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  <p:sldId id="316" r:id="rId62"/>
    <p:sldId id="317" r:id="rId63"/>
    <p:sldId id="318" r:id="rId64"/>
    <p:sldId id="319" r:id="rId65"/>
    <p:sldId id="320" r:id="rId66"/>
    <p:sldId id="321" r:id="rId67"/>
    <p:sldId id="322" r:id="rId68"/>
    <p:sldId id="323" r:id="rId69"/>
    <p:sldId id="324" r:id="rId70"/>
    <p:sldId id="325" r:id="rId71"/>
    <p:sldId id="326" r:id="rId72"/>
    <p:sldId id="327" r:id="rId73"/>
    <p:sldId id="328" r:id="rId74"/>
    <p:sldId id="329" r:id="rId75"/>
    <p:sldId id="330" r:id="rId76"/>
    <p:sldId id="331" r:id="rId77"/>
    <p:sldId id="332" r:id="rId78"/>
    <p:sldId id="333" r:id="rId79"/>
    <p:sldId id="334" r:id="rId80"/>
    <p:sldId id="335" r:id="rId81"/>
  </p:sldIdLst>
  <p:sldSz cx="17881600" cy="10058400"/>
  <p:notesSz cx="7772400" cy="10058400"/>
  <p:defaultTextStyle>
    <a:defPPr>
      <a:defRPr lang="es-E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880" userDrawn="1">
          <p15:clr>
            <a:srgbClr val="A4A3A4"/>
          </p15:clr>
        </p15:guide>
        <p15:guide id="2" pos="4969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>
        <p:scale>
          <a:sx n="150" d="100"/>
          <a:sy n="150" d="100"/>
        </p:scale>
        <p:origin x="-4692" y="-5682"/>
      </p:cViewPr>
      <p:guideLst>
        <p:guide orient="horz" pos="2880"/>
        <p:guide pos="4969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theme" Target="theme/theme1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tableStyles" Target="tableStyle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61" Type="http://schemas.openxmlformats.org/officeDocument/2006/relationships/slide" Target="slides/slide60.xml"/><Relationship Id="rId82" Type="http://schemas.openxmlformats.org/officeDocument/2006/relationships/presProps" Target="pres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341120" y="3118104"/>
            <a:ext cx="151993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2682240" y="5632704"/>
            <a:ext cx="125171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171514"/>
                </a:solidFill>
                <a:latin typeface="Lucida Sans Unicode"/>
                <a:cs typeface="Lucida Sans Unicode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-75" smtClean="0"/>
              <a:pPr marL="38100">
                <a:spcBef>
                  <a:spcPts val="180"/>
                </a:spcBef>
              </a:pPr>
              <a:t>‹Nº›</a:t>
            </a:fld>
            <a:endParaRPr lang="es-ES" spc="-75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171514"/>
                </a:solidFill>
                <a:latin typeface="Lucida Sans Unicode"/>
                <a:cs typeface="Lucida Sans Unicode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-75" smtClean="0"/>
              <a:pPr marL="38100">
                <a:spcBef>
                  <a:spcPts val="180"/>
                </a:spcBef>
              </a:pPr>
              <a:t>‹Nº›</a:t>
            </a:fld>
            <a:endParaRPr lang="es-ES" spc="-75" dirty="0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894080" y="2313432"/>
            <a:ext cx="7778496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9209024" y="2313432"/>
            <a:ext cx="7778496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171514"/>
                </a:solidFill>
                <a:latin typeface="Lucida Sans Unicode"/>
                <a:cs typeface="Lucida Sans Unicode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-75" smtClean="0"/>
              <a:pPr marL="38100">
                <a:spcBef>
                  <a:spcPts val="180"/>
                </a:spcBef>
              </a:pPr>
              <a:t>‹Nº›</a:t>
            </a:fld>
            <a:endParaRPr lang="es-ES" spc="-75"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171514"/>
                </a:solidFill>
                <a:latin typeface="Lucida Sans Unicode"/>
                <a:cs typeface="Lucida Sans Unicode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-75" smtClean="0"/>
              <a:pPr marL="38100">
                <a:spcBef>
                  <a:spcPts val="180"/>
                </a:spcBef>
              </a:pPr>
              <a:t>‹Nº›</a:t>
            </a:fld>
            <a:endParaRPr lang="es-ES" spc="-75"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171514"/>
                </a:solidFill>
                <a:latin typeface="Lucida Sans Unicode"/>
                <a:cs typeface="Lucida Sans Unicode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-75" smtClean="0"/>
              <a:pPr marL="38100">
                <a:spcBef>
                  <a:spcPts val="180"/>
                </a:spcBef>
              </a:pPr>
              <a:t>‹Nº›</a:t>
            </a:fld>
            <a:endParaRPr lang="es-ES" spc="-75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894080" y="402336"/>
            <a:ext cx="1609344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894080" y="2313432"/>
            <a:ext cx="1609344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6079744" y="9354312"/>
            <a:ext cx="5722112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894080" y="9354312"/>
            <a:ext cx="4112768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940801" y="9525664"/>
            <a:ext cx="577061" cy="18466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200" b="0" i="0">
                <a:solidFill>
                  <a:srgbClr val="171514"/>
                </a:solidFill>
                <a:latin typeface="Lucida Sans Unicode"/>
                <a:cs typeface="Lucida Sans Unicode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-75" smtClean="0"/>
              <a:pPr marL="38100">
                <a:spcBef>
                  <a:spcPts val="180"/>
                </a:spcBef>
              </a:pPr>
              <a:t>‹Nº›</a:t>
            </a:fld>
            <a:endParaRPr lang="es-ES" spc="-75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onlinedoctranslator.com/es/?utm_source=onlinedoctranslator&amp;utm_medium=pdf&amp;utm_campaign=attribution" TargetMode="External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0" Type="http://schemas.openxmlformats.org/officeDocument/2006/relationships/image" Target="../media/image10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26.png"/><Relationship Id="rId3" Type="http://schemas.openxmlformats.org/officeDocument/2006/relationships/image" Target="../media/image16.png"/><Relationship Id="rId7" Type="http://schemas.openxmlformats.org/officeDocument/2006/relationships/image" Target="../media/image20.png"/><Relationship Id="rId12" Type="http://schemas.openxmlformats.org/officeDocument/2006/relationships/image" Target="../media/image25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9.png"/><Relationship Id="rId11" Type="http://schemas.openxmlformats.org/officeDocument/2006/relationships/image" Target="../media/image24.png"/><Relationship Id="rId5" Type="http://schemas.openxmlformats.org/officeDocument/2006/relationships/image" Target="../media/image18.png"/><Relationship Id="rId10" Type="http://schemas.openxmlformats.org/officeDocument/2006/relationships/image" Target="../media/image23.png"/><Relationship Id="rId4" Type="http://schemas.openxmlformats.org/officeDocument/2006/relationships/image" Target="../media/image17.png"/><Relationship Id="rId9" Type="http://schemas.openxmlformats.org/officeDocument/2006/relationships/image" Target="../media/image22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png"/><Relationship Id="rId3" Type="http://schemas.openxmlformats.org/officeDocument/2006/relationships/image" Target="../media/image28.png"/><Relationship Id="rId7" Type="http://schemas.openxmlformats.org/officeDocument/2006/relationships/image" Target="../media/image32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1.png"/><Relationship Id="rId11" Type="http://schemas.openxmlformats.org/officeDocument/2006/relationships/image" Target="../media/image36.png"/><Relationship Id="rId5" Type="http://schemas.openxmlformats.org/officeDocument/2006/relationships/image" Target="../media/image30.png"/><Relationship Id="rId10" Type="http://schemas.openxmlformats.org/officeDocument/2006/relationships/image" Target="../media/image35.png"/><Relationship Id="rId4" Type="http://schemas.openxmlformats.org/officeDocument/2006/relationships/image" Target="../media/image29.png"/><Relationship Id="rId9" Type="http://schemas.openxmlformats.org/officeDocument/2006/relationships/image" Target="../media/image34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1.png"/><Relationship Id="rId5" Type="http://schemas.openxmlformats.org/officeDocument/2006/relationships/image" Target="../media/image40.png"/><Relationship Id="rId4" Type="http://schemas.openxmlformats.org/officeDocument/2006/relationships/image" Target="../media/image39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7" Type="http://schemas.openxmlformats.org/officeDocument/2006/relationships/image" Target="../media/image47.png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6.png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5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55.png"/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4.png"/><Relationship Id="rId5" Type="http://schemas.openxmlformats.org/officeDocument/2006/relationships/image" Target="../media/image53.png"/><Relationship Id="rId4" Type="http://schemas.openxmlformats.org/officeDocument/2006/relationships/image" Target="../media/image52.png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67.png"/><Relationship Id="rId18" Type="http://schemas.openxmlformats.org/officeDocument/2006/relationships/image" Target="../media/image72.png"/><Relationship Id="rId3" Type="http://schemas.openxmlformats.org/officeDocument/2006/relationships/image" Target="../media/image57.png"/><Relationship Id="rId7" Type="http://schemas.openxmlformats.org/officeDocument/2006/relationships/image" Target="../media/image61.png"/><Relationship Id="rId12" Type="http://schemas.openxmlformats.org/officeDocument/2006/relationships/image" Target="../media/image66.png"/><Relationship Id="rId17" Type="http://schemas.openxmlformats.org/officeDocument/2006/relationships/image" Target="../media/image71.png"/><Relationship Id="rId2" Type="http://schemas.openxmlformats.org/officeDocument/2006/relationships/image" Target="../media/image56.png"/><Relationship Id="rId16" Type="http://schemas.openxmlformats.org/officeDocument/2006/relationships/image" Target="../media/image70.png"/><Relationship Id="rId20" Type="http://schemas.openxmlformats.org/officeDocument/2006/relationships/image" Target="../media/image7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0.png"/><Relationship Id="rId11" Type="http://schemas.openxmlformats.org/officeDocument/2006/relationships/image" Target="../media/image65.png"/><Relationship Id="rId5" Type="http://schemas.openxmlformats.org/officeDocument/2006/relationships/image" Target="../media/image59.png"/><Relationship Id="rId15" Type="http://schemas.openxmlformats.org/officeDocument/2006/relationships/image" Target="../media/image69.png"/><Relationship Id="rId10" Type="http://schemas.openxmlformats.org/officeDocument/2006/relationships/image" Target="../media/image64.png"/><Relationship Id="rId19" Type="http://schemas.openxmlformats.org/officeDocument/2006/relationships/image" Target="../media/image73.png"/><Relationship Id="rId4" Type="http://schemas.openxmlformats.org/officeDocument/2006/relationships/image" Target="../media/image58.png"/><Relationship Id="rId9" Type="http://schemas.openxmlformats.org/officeDocument/2006/relationships/image" Target="../media/image63.png"/><Relationship Id="rId14" Type="http://schemas.openxmlformats.org/officeDocument/2006/relationships/image" Target="../media/image68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.png"/><Relationship Id="rId3" Type="http://schemas.openxmlformats.org/officeDocument/2006/relationships/image" Target="../media/image76.png"/><Relationship Id="rId7" Type="http://schemas.openxmlformats.org/officeDocument/2006/relationships/image" Target="../media/image80.png"/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9.png"/><Relationship Id="rId5" Type="http://schemas.openxmlformats.org/officeDocument/2006/relationships/image" Target="../media/image78.png"/><Relationship Id="rId4" Type="http://schemas.openxmlformats.org/officeDocument/2006/relationships/image" Target="../media/image77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8.png"/><Relationship Id="rId13" Type="http://schemas.openxmlformats.org/officeDocument/2006/relationships/image" Target="../media/image93.png"/><Relationship Id="rId18" Type="http://schemas.openxmlformats.org/officeDocument/2006/relationships/image" Target="../media/image98.png"/><Relationship Id="rId3" Type="http://schemas.openxmlformats.org/officeDocument/2006/relationships/image" Target="../media/image83.png"/><Relationship Id="rId7" Type="http://schemas.openxmlformats.org/officeDocument/2006/relationships/image" Target="../media/image87.png"/><Relationship Id="rId12" Type="http://schemas.openxmlformats.org/officeDocument/2006/relationships/image" Target="../media/image92.png"/><Relationship Id="rId17" Type="http://schemas.openxmlformats.org/officeDocument/2006/relationships/image" Target="../media/image97.png"/><Relationship Id="rId2" Type="http://schemas.openxmlformats.org/officeDocument/2006/relationships/image" Target="../media/image82.png"/><Relationship Id="rId16" Type="http://schemas.openxmlformats.org/officeDocument/2006/relationships/image" Target="../media/image9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6.png"/><Relationship Id="rId11" Type="http://schemas.openxmlformats.org/officeDocument/2006/relationships/image" Target="../media/image91.png"/><Relationship Id="rId5" Type="http://schemas.openxmlformats.org/officeDocument/2006/relationships/image" Target="../media/image85.png"/><Relationship Id="rId15" Type="http://schemas.openxmlformats.org/officeDocument/2006/relationships/image" Target="../media/image95.png"/><Relationship Id="rId10" Type="http://schemas.openxmlformats.org/officeDocument/2006/relationships/image" Target="../media/image90.png"/><Relationship Id="rId4" Type="http://schemas.openxmlformats.org/officeDocument/2006/relationships/image" Target="../media/image84.png"/><Relationship Id="rId9" Type="http://schemas.openxmlformats.org/officeDocument/2006/relationships/image" Target="../media/image89.png"/><Relationship Id="rId14" Type="http://schemas.openxmlformats.org/officeDocument/2006/relationships/image" Target="../media/image94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.png"/><Relationship Id="rId13" Type="http://schemas.openxmlformats.org/officeDocument/2006/relationships/image" Target="../media/image110.png"/><Relationship Id="rId3" Type="http://schemas.openxmlformats.org/officeDocument/2006/relationships/image" Target="../media/image100.png"/><Relationship Id="rId7" Type="http://schemas.openxmlformats.org/officeDocument/2006/relationships/image" Target="../media/image104.png"/><Relationship Id="rId12" Type="http://schemas.openxmlformats.org/officeDocument/2006/relationships/image" Target="../media/image109.png"/><Relationship Id="rId17" Type="http://schemas.openxmlformats.org/officeDocument/2006/relationships/image" Target="../media/image114.png"/><Relationship Id="rId2" Type="http://schemas.openxmlformats.org/officeDocument/2006/relationships/image" Target="../media/image99.png"/><Relationship Id="rId16" Type="http://schemas.openxmlformats.org/officeDocument/2006/relationships/image" Target="../media/image11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3.png"/><Relationship Id="rId11" Type="http://schemas.openxmlformats.org/officeDocument/2006/relationships/image" Target="../media/image108.png"/><Relationship Id="rId5" Type="http://schemas.openxmlformats.org/officeDocument/2006/relationships/image" Target="../media/image102.png"/><Relationship Id="rId15" Type="http://schemas.openxmlformats.org/officeDocument/2006/relationships/image" Target="../media/image112.png"/><Relationship Id="rId10" Type="http://schemas.openxmlformats.org/officeDocument/2006/relationships/image" Target="../media/image107.png"/><Relationship Id="rId4" Type="http://schemas.openxmlformats.org/officeDocument/2006/relationships/image" Target="../media/image101.png"/><Relationship Id="rId9" Type="http://schemas.openxmlformats.org/officeDocument/2006/relationships/image" Target="../media/image106.png"/><Relationship Id="rId14" Type="http://schemas.openxmlformats.org/officeDocument/2006/relationships/image" Target="../media/image111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7" Type="http://schemas.openxmlformats.org/officeDocument/2006/relationships/image" Target="../media/image120.png"/><Relationship Id="rId2" Type="http://schemas.openxmlformats.org/officeDocument/2006/relationships/image" Target="../media/image11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19.png"/><Relationship Id="rId5" Type="http://schemas.openxmlformats.org/officeDocument/2006/relationships/image" Target="../media/image118.png"/><Relationship Id="rId4" Type="http://schemas.openxmlformats.org/officeDocument/2006/relationships/image" Target="../media/image117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png"/><Relationship Id="rId2" Type="http://schemas.openxmlformats.org/officeDocument/2006/relationships/image" Target="../media/image121.png"/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3.png"/><Relationship Id="rId1" Type="http://schemas.openxmlformats.org/officeDocument/2006/relationships/slideLayout" Target="../slideLayouts/slideLayout5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35.png"/><Relationship Id="rId18" Type="http://schemas.openxmlformats.org/officeDocument/2006/relationships/image" Target="../media/image140.png"/><Relationship Id="rId26" Type="http://schemas.openxmlformats.org/officeDocument/2006/relationships/image" Target="../media/image148.png"/><Relationship Id="rId39" Type="http://schemas.openxmlformats.org/officeDocument/2006/relationships/image" Target="../media/image161.png"/><Relationship Id="rId21" Type="http://schemas.openxmlformats.org/officeDocument/2006/relationships/image" Target="../media/image143.png"/><Relationship Id="rId34" Type="http://schemas.openxmlformats.org/officeDocument/2006/relationships/image" Target="../media/image156.png"/><Relationship Id="rId42" Type="http://schemas.openxmlformats.org/officeDocument/2006/relationships/image" Target="../media/image164.png"/><Relationship Id="rId47" Type="http://schemas.openxmlformats.org/officeDocument/2006/relationships/image" Target="../media/image169.png"/><Relationship Id="rId50" Type="http://schemas.openxmlformats.org/officeDocument/2006/relationships/image" Target="../media/image172.png"/><Relationship Id="rId55" Type="http://schemas.openxmlformats.org/officeDocument/2006/relationships/image" Target="../media/image177.png"/><Relationship Id="rId7" Type="http://schemas.openxmlformats.org/officeDocument/2006/relationships/image" Target="../media/image129.png"/><Relationship Id="rId2" Type="http://schemas.openxmlformats.org/officeDocument/2006/relationships/image" Target="../media/image124.png"/><Relationship Id="rId16" Type="http://schemas.openxmlformats.org/officeDocument/2006/relationships/image" Target="../media/image138.png"/><Relationship Id="rId29" Type="http://schemas.openxmlformats.org/officeDocument/2006/relationships/image" Target="../media/image151.png"/><Relationship Id="rId11" Type="http://schemas.openxmlformats.org/officeDocument/2006/relationships/image" Target="../media/image133.png"/><Relationship Id="rId24" Type="http://schemas.openxmlformats.org/officeDocument/2006/relationships/image" Target="../media/image146.png"/><Relationship Id="rId32" Type="http://schemas.openxmlformats.org/officeDocument/2006/relationships/image" Target="../media/image154.png"/><Relationship Id="rId37" Type="http://schemas.openxmlformats.org/officeDocument/2006/relationships/image" Target="../media/image159.png"/><Relationship Id="rId40" Type="http://schemas.openxmlformats.org/officeDocument/2006/relationships/image" Target="../media/image162.png"/><Relationship Id="rId45" Type="http://schemas.openxmlformats.org/officeDocument/2006/relationships/image" Target="../media/image167.png"/><Relationship Id="rId53" Type="http://schemas.openxmlformats.org/officeDocument/2006/relationships/image" Target="../media/image175.png"/><Relationship Id="rId58" Type="http://schemas.openxmlformats.org/officeDocument/2006/relationships/image" Target="../media/image180.png"/><Relationship Id="rId5" Type="http://schemas.openxmlformats.org/officeDocument/2006/relationships/image" Target="../media/image127.png"/><Relationship Id="rId19" Type="http://schemas.openxmlformats.org/officeDocument/2006/relationships/image" Target="../media/image141.png"/><Relationship Id="rId4" Type="http://schemas.openxmlformats.org/officeDocument/2006/relationships/image" Target="../media/image126.png"/><Relationship Id="rId9" Type="http://schemas.openxmlformats.org/officeDocument/2006/relationships/image" Target="../media/image131.png"/><Relationship Id="rId14" Type="http://schemas.openxmlformats.org/officeDocument/2006/relationships/image" Target="../media/image136.png"/><Relationship Id="rId22" Type="http://schemas.openxmlformats.org/officeDocument/2006/relationships/image" Target="../media/image144.png"/><Relationship Id="rId27" Type="http://schemas.openxmlformats.org/officeDocument/2006/relationships/image" Target="../media/image149.png"/><Relationship Id="rId30" Type="http://schemas.openxmlformats.org/officeDocument/2006/relationships/image" Target="../media/image152.png"/><Relationship Id="rId35" Type="http://schemas.openxmlformats.org/officeDocument/2006/relationships/image" Target="../media/image157.png"/><Relationship Id="rId43" Type="http://schemas.openxmlformats.org/officeDocument/2006/relationships/image" Target="../media/image165.png"/><Relationship Id="rId48" Type="http://schemas.openxmlformats.org/officeDocument/2006/relationships/image" Target="../media/image170.png"/><Relationship Id="rId56" Type="http://schemas.openxmlformats.org/officeDocument/2006/relationships/image" Target="../media/image178.png"/><Relationship Id="rId8" Type="http://schemas.openxmlformats.org/officeDocument/2006/relationships/image" Target="../media/image130.png"/><Relationship Id="rId51" Type="http://schemas.openxmlformats.org/officeDocument/2006/relationships/image" Target="../media/image173.png"/><Relationship Id="rId3" Type="http://schemas.openxmlformats.org/officeDocument/2006/relationships/image" Target="../media/image125.png"/><Relationship Id="rId12" Type="http://schemas.openxmlformats.org/officeDocument/2006/relationships/image" Target="../media/image134.png"/><Relationship Id="rId17" Type="http://schemas.openxmlformats.org/officeDocument/2006/relationships/image" Target="../media/image139.png"/><Relationship Id="rId25" Type="http://schemas.openxmlformats.org/officeDocument/2006/relationships/image" Target="../media/image147.png"/><Relationship Id="rId33" Type="http://schemas.openxmlformats.org/officeDocument/2006/relationships/image" Target="../media/image155.png"/><Relationship Id="rId38" Type="http://schemas.openxmlformats.org/officeDocument/2006/relationships/image" Target="../media/image160.png"/><Relationship Id="rId46" Type="http://schemas.openxmlformats.org/officeDocument/2006/relationships/image" Target="../media/image168.png"/><Relationship Id="rId59" Type="http://schemas.openxmlformats.org/officeDocument/2006/relationships/image" Target="../media/image181.png"/><Relationship Id="rId20" Type="http://schemas.openxmlformats.org/officeDocument/2006/relationships/image" Target="../media/image142.png"/><Relationship Id="rId41" Type="http://schemas.openxmlformats.org/officeDocument/2006/relationships/image" Target="../media/image163.png"/><Relationship Id="rId54" Type="http://schemas.openxmlformats.org/officeDocument/2006/relationships/image" Target="../media/image17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28.png"/><Relationship Id="rId15" Type="http://schemas.openxmlformats.org/officeDocument/2006/relationships/image" Target="../media/image137.png"/><Relationship Id="rId23" Type="http://schemas.openxmlformats.org/officeDocument/2006/relationships/image" Target="../media/image145.png"/><Relationship Id="rId28" Type="http://schemas.openxmlformats.org/officeDocument/2006/relationships/image" Target="../media/image150.png"/><Relationship Id="rId36" Type="http://schemas.openxmlformats.org/officeDocument/2006/relationships/image" Target="../media/image158.png"/><Relationship Id="rId49" Type="http://schemas.openxmlformats.org/officeDocument/2006/relationships/image" Target="../media/image171.png"/><Relationship Id="rId57" Type="http://schemas.openxmlformats.org/officeDocument/2006/relationships/image" Target="../media/image179.png"/><Relationship Id="rId10" Type="http://schemas.openxmlformats.org/officeDocument/2006/relationships/image" Target="../media/image132.png"/><Relationship Id="rId31" Type="http://schemas.openxmlformats.org/officeDocument/2006/relationships/image" Target="../media/image153.png"/><Relationship Id="rId44" Type="http://schemas.openxmlformats.org/officeDocument/2006/relationships/image" Target="../media/image166.png"/><Relationship Id="rId52" Type="http://schemas.openxmlformats.org/officeDocument/2006/relationships/image" Target="../media/image174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8.png"/><Relationship Id="rId13" Type="http://schemas.openxmlformats.org/officeDocument/2006/relationships/image" Target="../media/image36.png"/><Relationship Id="rId3" Type="http://schemas.openxmlformats.org/officeDocument/2006/relationships/image" Target="../media/image183.png"/><Relationship Id="rId7" Type="http://schemas.openxmlformats.org/officeDocument/2006/relationships/image" Target="../media/image187.png"/><Relationship Id="rId12" Type="http://schemas.openxmlformats.org/officeDocument/2006/relationships/image" Target="../media/image192.png"/><Relationship Id="rId2" Type="http://schemas.openxmlformats.org/officeDocument/2006/relationships/image" Target="../media/image182.png"/><Relationship Id="rId16" Type="http://schemas.openxmlformats.org/officeDocument/2006/relationships/image" Target="../media/image19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86.png"/><Relationship Id="rId11" Type="http://schemas.openxmlformats.org/officeDocument/2006/relationships/image" Target="../media/image191.png"/><Relationship Id="rId5" Type="http://schemas.openxmlformats.org/officeDocument/2006/relationships/image" Target="../media/image185.png"/><Relationship Id="rId15" Type="http://schemas.openxmlformats.org/officeDocument/2006/relationships/image" Target="../media/image194.png"/><Relationship Id="rId10" Type="http://schemas.openxmlformats.org/officeDocument/2006/relationships/image" Target="../media/image190.png"/><Relationship Id="rId4" Type="http://schemas.openxmlformats.org/officeDocument/2006/relationships/image" Target="../media/image184.png"/><Relationship Id="rId9" Type="http://schemas.openxmlformats.org/officeDocument/2006/relationships/image" Target="../media/image189.png"/><Relationship Id="rId14" Type="http://schemas.openxmlformats.org/officeDocument/2006/relationships/image" Target="../media/image193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8.png"/><Relationship Id="rId13" Type="http://schemas.openxmlformats.org/officeDocument/2006/relationships/image" Target="../media/image36.png"/><Relationship Id="rId3" Type="http://schemas.openxmlformats.org/officeDocument/2006/relationships/image" Target="../media/image185.png"/><Relationship Id="rId7" Type="http://schemas.openxmlformats.org/officeDocument/2006/relationships/image" Target="../media/image187.png"/><Relationship Id="rId12" Type="http://schemas.openxmlformats.org/officeDocument/2006/relationships/image" Target="../media/image192.png"/><Relationship Id="rId2" Type="http://schemas.openxmlformats.org/officeDocument/2006/relationships/image" Target="../media/image19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98.png"/><Relationship Id="rId11" Type="http://schemas.openxmlformats.org/officeDocument/2006/relationships/image" Target="../media/image200.png"/><Relationship Id="rId5" Type="http://schemas.openxmlformats.org/officeDocument/2006/relationships/image" Target="../media/image197.png"/><Relationship Id="rId10" Type="http://schemas.openxmlformats.org/officeDocument/2006/relationships/image" Target="../media/image199.png"/><Relationship Id="rId4" Type="http://schemas.openxmlformats.org/officeDocument/2006/relationships/image" Target="../media/image183.png"/><Relationship Id="rId9" Type="http://schemas.openxmlformats.org/officeDocument/2006/relationships/image" Target="../media/image189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7.png"/><Relationship Id="rId3" Type="http://schemas.openxmlformats.org/officeDocument/2006/relationships/image" Target="../media/image202.png"/><Relationship Id="rId7" Type="http://schemas.openxmlformats.org/officeDocument/2006/relationships/image" Target="../media/image206.png"/><Relationship Id="rId2" Type="http://schemas.openxmlformats.org/officeDocument/2006/relationships/image" Target="../media/image20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05.png"/><Relationship Id="rId5" Type="http://schemas.openxmlformats.org/officeDocument/2006/relationships/image" Target="../media/image204.png"/><Relationship Id="rId4" Type="http://schemas.openxmlformats.org/officeDocument/2006/relationships/image" Target="../media/image203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4.png"/><Relationship Id="rId13" Type="http://schemas.openxmlformats.org/officeDocument/2006/relationships/image" Target="../media/image219.png"/><Relationship Id="rId18" Type="http://schemas.openxmlformats.org/officeDocument/2006/relationships/image" Target="../media/image224.png"/><Relationship Id="rId26" Type="http://schemas.openxmlformats.org/officeDocument/2006/relationships/image" Target="../media/image232.png"/><Relationship Id="rId3" Type="http://schemas.openxmlformats.org/officeDocument/2006/relationships/image" Target="../media/image209.png"/><Relationship Id="rId21" Type="http://schemas.openxmlformats.org/officeDocument/2006/relationships/image" Target="../media/image227.png"/><Relationship Id="rId7" Type="http://schemas.openxmlformats.org/officeDocument/2006/relationships/image" Target="../media/image213.png"/><Relationship Id="rId12" Type="http://schemas.openxmlformats.org/officeDocument/2006/relationships/image" Target="../media/image218.png"/><Relationship Id="rId17" Type="http://schemas.openxmlformats.org/officeDocument/2006/relationships/image" Target="../media/image223.png"/><Relationship Id="rId25" Type="http://schemas.openxmlformats.org/officeDocument/2006/relationships/image" Target="../media/image231.png"/><Relationship Id="rId2" Type="http://schemas.openxmlformats.org/officeDocument/2006/relationships/image" Target="../media/image208.png"/><Relationship Id="rId16" Type="http://schemas.openxmlformats.org/officeDocument/2006/relationships/image" Target="../media/image222.png"/><Relationship Id="rId20" Type="http://schemas.openxmlformats.org/officeDocument/2006/relationships/image" Target="../media/image22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12.png"/><Relationship Id="rId11" Type="http://schemas.openxmlformats.org/officeDocument/2006/relationships/image" Target="../media/image217.png"/><Relationship Id="rId24" Type="http://schemas.openxmlformats.org/officeDocument/2006/relationships/image" Target="../media/image230.png"/><Relationship Id="rId5" Type="http://schemas.openxmlformats.org/officeDocument/2006/relationships/image" Target="../media/image211.png"/><Relationship Id="rId15" Type="http://schemas.openxmlformats.org/officeDocument/2006/relationships/image" Target="../media/image221.png"/><Relationship Id="rId23" Type="http://schemas.openxmlformats.org/officeDocument/2006/relationships/image" Target="../media/image229.png"/><Relationship Id="rId28" Type="http://schemas.openxmlformats.org/officeDocument/2006/relationships/image" Target="../media/image234.png"/><Relationship Id="rId10" Type="http://schemas.openxmlformats.org/officeDocument/2006/relationships/image" Target="../media/image216.png"/><Relationship Id="rId19" Type="http://schemas.openxmlformats.org/officeDocument/2006/relationships/image" Target="../media/image225.png"/><Relationship Id="rId4" Type="http://schemas.openxmlformats.org/officeDocument/2006/relationships/image" Target="../media/image210.png"/><Relationship Id="rId9" Type="http://schemas.openxmlformats.org/officeDocument/2006/relationships/image" Target="../media/image215.png"/><Relationship Id="rId14" Type="http://schemas.openxmlformats.org/officeDocument/2006/relationships/image" Target="../media/image220.png"/><Relationship Id="rId22" Type="http://schemas.openxmlformats.org/officeDocument/2006/relationships/image" Target="../media/image228.png"/><Relationship Id="rId27" Type="http://schemas.openxmlformats.org/officeDocument/2006/relationships/image" Target="../media/image233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37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4.png"/><Relationship Id="rId3" Type="http://schemas.openxmlformats.org/officeDocument/2006/relationships/image" Target="../media/image239.png"/><Relationship Id="rId7" Type="http://schemas.openxmlformats.org/officeDocument/2006/relationships/image" Target="../media/image243.png"/><Relationship Id="rId12" Type="http://schemas.openxmlformats.org/officeDocument/2006/relationships/image" Target="../media/image248.png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42.png"/><Relationship Id="rId11" Type="http://schemas.openxmlformats.org/officeDocument/2006/relationships/image" Target="../media/image247.png"/><Relationship Id="rId5" Type="http://schemas.openxmlformats.org/officeDocument/2006/relationships/image" Target="../media/image241.png"/><Relationship Id="rId10" Type="http://schemas.openxmlformats.org/officeDocument/2006/relationships/image" Target="../media/image246.png"/><Relationship Id="rId4" Type="http://schemas.openxmlformats.org/officeDocument/2006/relationships/image" Target="../media/image240.png"/><Relationship Id="rId9" Type="http://schemas.openxmlformats.org/officeDocument/2006/relationships/image" Target="../media/image245.pn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9.png"/><Relationship Id="rId1" Type="http://schemas.openxmlformats.org/officeDocument/2006/relationships/slideLayout" Target="../slideLayouts/slideLayout5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6.png"/><Relationship Id="rId13" Type="http://schemas.openxmlformats.org/officeDocument/2006/relationships/image" Target="../media/image261.png"/><Relationship Id="rId3" Type="http://schemas.openxmlformats.org/officeDocument/2006/relationships/image" Target="../media/image251.png"/><Relationship Id="rId7" Type="http://schemas.openxmlformats.org/officeDocument/2006/relationships/image" Target="../media/image255.png"/><Relationship Id="rId12" Type="http://schemas.openxmlformats.org/officeDocument/2006/relationships/image" Target="../media/image260.png"/><Relationship Id="rId2" Type="http://schemas.openxmlformats.org/officeDocument/2006/relationships/image" Target="../media/image25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54.png"/><Relationship Id="rId11" Type="http://schemas.openxmlformats.org/officeDocument/2006/relationships/image" Target="../media/image259.png"/><Relationship Id="rId5" Type="http://schemas.openxmlformats.org/officeDocument/2006/relationships/image" Target="../media/image253.png"/><Relationship Id="rId10" Type="http://schemas.openxmlformats.org/officeDocument/2006/relationships/image" Target="../media/image258.png"/><Relationship Id="rId4" Type="http://schemas.openxmlformats.org/officeDocument/2006/relationships/image" Target="../media/image252.png"/><Relationship Id="rId9" Type="http://schemas.openxmlformats.org/officeDocument/2006/relationships/image" Target="../media/image257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8.png"/><Relationship Id="rId13" Type="http://schemas.openxmlformats.org/officeDocument/2006/relationships/image" Target="../media/image273.png"/><Relationship Id="rId3" Type="http://schemas.openxmlformats.org/officeDocument/2006/relationships/image" Target="../media/image263.png"/><Relationship Id="rId7" Type="http://schemas.openxmlformats.org/officeDocument/2006/relationships/image" Target="../media/image267.png"/><Relationship Id="rId12" Type="http://schemas.openxmlformats.org/officeDocument/2006/relationships/image" Target="../media/image272.png"/><Relationship Id="rId2" Type="http://schemas.openxmlformats.org/officeDocument/2006/relationships/image" Target="../media/image26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66.png"/><Relationship Id="rId11" Type="http://schemas.openxmlformats.org/officeDocument/2006/relationships/image" Target="../media/image271.png"/><Relationship Id="rId5" Type="http://schemas.openxmlformats.org/officeDocument/2006/relationships/image" Target="../media/image265.png"/><Relationship Id="rId10" Type="http://schemas.openxmlformats.org/officeDocument/2006/relationships/image" Target="../media/image270.png"/><Relationship Id="rId4" Type="http://schemas.openxmlformats.org/officeDocument/2006/relationships/image" Target="../media/image264.png"/><Relationship Id="rId9" Type="http://schemas.openxmlformats.org/officeDocument/2006/relationships/image" Target="../media/image269.png"/><Relationship Id="rId14" Type="http://schemas.openxmlformats.org/officeDocument/2006/relationships/image" Target="../media/image274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1.png"/><Relationship Id="rId3" Type="http://schemas.openxmlformats.org/officeDocument/2006/relationships/image" Target="../media/image276.png"/><Relationship Id="rId7" Type="http://schemas.openxmlformats.org/officeDocument/2006/relationships/image" Target="../media/image280.png"/><Relationship Id="rId2" Type="http://schemas.openxmlformats.org/officeDocument/2006/relationships/image" Target="../media/image27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79.png"/><Relationship Id="rId5" Type="http://schemas.openxmlformats.org/officeDocument/2006/relationships/image" Target="../media/image278.png"/><Relationship Id="rId10" Type="http://schemas.openxmlformats.org/officeDocument/2006/relationships/image" Target="../media/image283.png"/><Relationship Id="rId4" Type="http://schemas.openxmlformats.org/officeDocument/2006/relationships/image" Target="../media/image277.png"/><Relationship Id="rId9" Type="http://schemas.openxmlformats.org/officeDocument/2006/relationships/image" Target="../media/image282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0.png"/><Relationship Id="rId3" Type="http://schemas.openxmlformats.org/officeDocument/2006/relationships/image" Target="../media/image285.png"/><Relationship Id="rId7" Type="http://schemas.openxmlformats.org/officeDocument/2006/relationships/image" Target="../media/image289.png"/><Relationship Id="rId2" Type="http://schemas.openxmlformats.org/officeDocument/2006/relationships/image" Target="../media/image28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88.png"/><Relationship Id="rId11" Type="http://schemas.openxmlformats.org/officeDocument/2006/relationships/image" Target="../media/image293.png"/><Relationship Id="rId5" Type="http://schemas.openxmlformats.org/officeDocument/2006/relationships/image" Target="../media/image287.png"/><Relationship Id="rId10" Type="http://schemas.openxmlformats.org/officeDocument/2006/relationships/image" Target="../media/image292.png"/><Relationship Id="rId4" Type="http://schemas.openxmlformats.org/officeDocument/2006/relationships/image" Target="../media/image286.png"/><Relationship Id="rId9" Type="http://schemas.openxmlformats.org/officeDocument/2006/relationships/image" Target="../media/image291.png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0.png"/><Relationship Id="rId13" Type="http://schemas.openxmlformats.org/officeDocument/2006/relationships/image" Target="../media/image305.png"/><Relationship Id="rId18" Type="http://schemas.openxmlformats.org/officeDocument/2006/relationships/image" Target="../media/image310.png"/><Relationship Id="rId3" Type="http://schemas.openxmlformats.org/officeDocument/2006/relationships/image" Target="../media/image295.png"/><Relationship Id="rId21" Type="http://schemas.openxmlformats.org/officeDocument/2006/relationships/image" Target="../media/image313.png"/><Relationship Id="rId7" Type="http://schemas.openxmlformats.org/officeDocument/2006/relationships/image" Target="../media/image299.png"/><Relationship Id="rId12" Type="http://schemas.openxmlformats.org/officeDocument/2006/relationships/image" Target="../media/image304.png"/><Relationship Id="rId17" Type="http://schemas.openxmlformats.org/officeDocument/2006/relationships/image" Target="../media/image309.png"/><Relationship Id="rId2" Type="http://schemas.openxmlformats.org/officeDocument/2006/relationships/image" Target="../media/image294.png"/><Relationship Id="rId16" Type="http://schemas.openxmlformats.org/officeDocument/2006/relationships/image" Target="../media/image308.png"/><Relationship Id="rId20" Type="http://schemas.openxmlformats.org/officeDocument/2006/relationships/image" Target="../media/image31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98.png"/><Relationship Id="rId11" Type="http://schemas.openxmlformats.org/officeDocument/2006/relationships/image" Target="../media/image303.png"/><Relationship Id="rId24" Type="http://schemas.openxmlformats.org/officeDocument/2006/relationships/image" Target="../media/image316.png"/><Relationship Id="rId5" Type="http://schemas.openxmlformats.org/officeDocument/2006/relationships/image" Target="../media/image297.png"/><Relationship Id="rId15" Type="http://schemas.openxmlformats.org/officeDocument/2006/relationships/image" Target="../media/image307.png"/><Relationship Id="rId23" Type="http://schemas.openxmlformats.org/officeDocument/2006/relationships/image" Target="../media/image315.png"/><Relationship Id="rId10" Type="http://schemas.openxmlformats.org/officeDocument/2006/relationships/image" Target="../media/image302.png"/><Relationship Id="rId19" Type="http://schemas.openxmlformats.org/officeDocument/2006/relationships/image" Target="../media/image311.png"/><Relationship Id="rId4" Type="http://schemas.openxmlformats.org/officeDocument/2006/relationships/image" Target="../media/image296.png"/><Relationship Id="rId9" Type="http://schemas.openxmlformats.org/officeDocument/2006/relationships/image" Target="../media/image301.png"/><Relationship Id="rId14" Type="http://schemas.openxmlformats.org/officeDocument/2006/relationships/image" Target="../media/image306.png"/><Relationship Id="rId22" Type="http://schemas.openxmlformats.org/officeDocument/2006/relationships/image" Target="../media/image314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8.png"/><Relationship Id="rId2" Type="http://schemas.openxmlformats.org/officeDocument/2006/relationships/image" Target="../media/image317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19.png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6.png"/><Relationship Id="rId13" Type="http://schemas.openxmlformats.org/officeDocument/2006/relationships/image" Target="../media/image331.png"/><Relationship Id="rId3" Type="http://schemas.openxmlformats.org/officeDocument/2006/relationships/image" Target="../media/image321.png"/><Relationship Id="rId7" Type="http://schemas.openxmlformats.org/officeDocument/2006/relationships/image" Target="../media/image325.png"/><Relationship Id="rId12" Type="http://schemas.openxmlformats.org/officeDocument/2006/relationships/image" Target="../media/image330.png"/><Relationship Id="rId2" Type="http://schemas.openxmlformats.org/officeDocument/2006/relationships/image" Target="../media/image32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24.png"/><Relationship Id="rId11" Type="http://schemas.openxmlformats.org/officeDocument/2006/relationships/image" Target="../media/image329.png"/><Relationship Id="rId5" Type="http://schemas.openxmlformats.org/officeDocument/2006/relationships/image" Target="../media/image323.png"/><Relationship Id="rId15" Type="http://schemas.openxmlformats.org/officeDocument/2006/relationships/image" Target="../media/image333.png"/><Relationship Id="rId10" Type="http://schemas.openxmlformats.org/officeDocument/2006/relationships/image" Target="../media/image328.png"/><Relationship Id="rId4" Type="http://schemas.openxmlformats.org/officeDocument/2006/relationships/image" Target="../media/image322.png"/><Relationship Id="rId9" Type="http://schemas.openxmlformats.org/officeDocument/2006/relationships/image" Target="../media/image327.png"/><Relationship Id="rId14" Type="http://schemas.openxmlformats.org/officeDocument/2006/relationships/image" Target="../media/image332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5.png"/><Relationship Id="rId2" Type="http://schemas.openxmlformats.org/officeDocument/2006/relationships/image" Target="../media/image334.png"/><Relationship Id="rId1" Type="http://schemas.openxmlformats.org/officeDocument/2006/relationships/slideLayout" Target="../slideLayouts/slideLayout5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2.png"/><Relationship Id="rId13" Type="http://schemas.openxmlformats.org/officeDocument/2006/relationships/image" Target="../media/image347.png"/><Relationship Id="rId18" Type="http://schemas.openxmlformats.org/officeDocument/2006/relationships/image" Target="../media/image352.png"/><Relationship Id="rId26" Type="http://schemas.openxmlformats.org/officeDocument/2006/relationships/image" Target="../media/image360.png"/><Relationship Id="rId3" Type="http://schemas.openxmlformats.org/officeDocument/2006/relationships/image" Target="../media/image337.png"/><Relationship Id="rId21" Type="http://schemas.openxmlformats.org/officeDocument/2006/relationships/image" Target="../media/image355.png"/><Relationship Id="rId7" Type="http://schemas.openxmlformats.org/officeDocument/2006/relationships/image" Target="../media/image341.png"/><Relationship Id="rId12" Type="http://schemas.openxmlformats.org/officeDocument/2006/relationships/image" Target="../media/image346.png"/><Relationship Id="rId17" Type="http://schemas.openxmlformats.org/officeDocument/2006/relationships/image" Target="../media/image351.png"/><Relationship Id="rId25" Type="http://schemas.openxmlformats.org/officeDocument/2006/relationships/image" Target="../media/image359.png"/><Relationship Id="rId2" Type="http://schemas.openxmlformats.org/officeDocument/2006/relationships/image" Target="../media/image336.png"/><Relationship Id="rId16" Type="http://schemas.openxmlformats.org/officeDocument/2006/relationships/image" Target="../media/image350.png"/><Relationship Id="rId20" Type="http://schemas.openxmlformats.org/officeDocument/2006/relationships/image" Target="../media/image35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40.png"/><Relationship Id="rId11" Type="http://schemas.openxmlformats.org/officeDocument/2006/relationships/image" Target="../media/image345.png"/><Relationship Id="rId24" Type="http://schemas.openxmlformats.org/officeDocument/2006/relationships/image" Target="../media/image358.png"/><Relationship Id="rId5" Type="http://schemas.openxmlformats.org/officeDocument/2006/relationships/image" Target="../media/image339.png"/><Relationship Id="rId15" Type="http://schemas.openxmlformats.org/officeDocument/2006/relationships/image" Target="../media/image349.png"/><Relationship Id="rId23" Type="http://schemas.openxmlformats.org/officeDocument/2006/relationships/image" Target="../media/image357.png"/><Relationship Id="rId10" Type="http://schemas.openxmlformats.org/officeDocument/2006/relationships/image" Target="../media/image344.png"/><Relationship Id="rId19" Type="http://schemas.openxmlformats.org/officeDocument/2006/relationships/image" Target="../media/image353.png"/><Relationship Id="rId4" Type="http://schemas.openxmlformats.org/officeDocument/2006/relationships/image" Target="../media/image338.png"/><Relationship Id="rId9" Type="http://schemas.openxmlformats.org/officeDocument/2006/relationships/image" Target="../media/image343.png"/><Relationship Id="rId14" Type="http://schemas.openxmlformats.org/officeDocument/2006/relationships/image" Target="../media/image348.png"/><Relationship Id="rId22" Type="http://schemas.openxmlformats.org/officeDocument/2006/relationships/image" Target="../media/image356.png"/><Relationship Id="rId27" Type="http://schemas.openxmlformats.org/officeDocument/2006/relationships/image" Target="../media/image361.png"/></Relationships>
</file>

<file path=ppt/slides/_rels/slide3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73.png"/><Relationship Id="rId18" Type="http://schemas.openxmlformats.org/officeDocument/2006/relationships/image" Target="../media/image378.png"/><Relationship Id="rId26" Type="http://schemas.openxmlformats.org/officeDocument/2006/relationships/image" Target="../media/image386.png"/><Relationship Id="rId39" Type="http://schemas.openxmlformats.org/officeDocument/2006/relationships/image" Target="../media/image399.png"/><Relationship Id="rId21" Type="http://schemas.openxmlformats.org/officeDocument/2006/relationships/image" Target="../media/image381.png"/><Relationship Id="rId34" Type="http://schemas.openxmlformats.org/officeDocument/2006/relationships/image" Target="../media/image394.png"/><Relationship Id="rId42" Type="http://schemas.openxmlformats.org/officeDocument/2006/relationships/image" Target="../media/image402.png"/><Relationship Id="rId47" Type="http://schemas.openxmlformats.org/officeDocument/2006/relationships/image" Target="../media/image407.png"/><Relationship Id="rId50" Type="http://schemas.openxmlformats.org/officeDocument/2006/relationships/image" Target="../media/image410.png"/><Relationship Id="rId55" Type="http://schemas.openxmlformats.org/officeDocument/2006/relationships/image" Target="../media/image415.png"/><Relationship Id="rId7" Type="http://schemas.openxmlformats.org/officeDocument/2006/relationships/image" Target="../media/image367.png"/><Relationship Id="rId2" Type="http://schemas.openxmlformats.org/officeDocument/2006/relationships/image" Target="../media/image362.png"/><Relationship Id="rId16" Type="http://schemas.openxmlformats.org/officeDocument/2006/relationships/image" Target="../media/image376.png"/><Relationship Id="rId29" Type="http://schemas.openxmlformats.org/officeDocument/2006/relationships/image" Target="../media/image389.png"/><Relationship Id="rId11" Type="http://schemas.openxmlformats.org/officeDocument/2006/relationships/image" Target="../media/image371.png"/><Relationship Id="rId24" Type="http://schemas.openxmlformats.org/officeDocument/2006/relationships/image" Target="../media/image384.png"/><Relationship Id="rId32" Type="http://schemas.openxmlformats.org/officeDocument/2006/relationships/image" Target="../media/image392.png"/><Relationship Id="rId37" Type="http://schemas.openxmlformats.org/officeDocument/2006/relationships/image" Target="../media/image397.png"/><Relationship Id="rId40" Type="http://schemas.openxmlformats.org/officeDocument/2006/relationships/image" Target="../media/image400.png"/><Relationship Id="rId45" Type="http://schemas.openxmlformats.org/officeDocument/2006/relationships/image" Target="../media/image405.png"/><Relationship Id="rId53" Type="http://schemas.openxmlformats.org/officeDocument/2006/relationships/image" Target="../media/image413.png"/><Relationship Id="rId58" Type="http://schemas.openxmlformats.org/officeDocument/2006/relationships/image" Target="../media/image418.png"/><Relationship Id="rId5" Type="http://schemas.openxmlformats.org/officeDocument/2006/relationships/image" Target="../media/image365.png"/><Relationship Id="rId19" Type="http://schemas.openxmlformats.org/officeDocument/2006/relationships/image" Target="../media/image379.png"/><Relationship Id="rId4" Type="http://schemas.openxmlformats.org/officeDocument/2006/relationships/image" Target="../media/image364.png"/><Relationship Id="rId9" Type="http://schemas.openxmlformats.org/officeDocument/2006/relationships/image" Target="../media/image369.png"/><Relationship Id="rId14" Type="http://schemas.openxmlformats.org/officeDocument/2006/relationships/image" Target="../media/image374.png"/><Relationship Id="rId22" Type="http://schemas.openxmlformats.org/officeDocument/2006/relationships/image" Target="../media/image382.png"/><Relationship Id="rId27" Type="http://schemas.openxmlformats.org/officeDocument/2006/relationships/image" Target="../media/image387.png"/><Relationship Id="rId30" Type="http://schemas.openxmlformats.org/officeDocument/2006/relationships/image" Target="../media/image390.png"/><Relationship Id="rId35" Type="http://schemas.openxmlformats.org/officeDocument/2006/relationships/image" Target="../media/image395.png"/><Relationship Id="rId43" Type="http://schemas.openxmlformats.org/officeDocument/2006/relationships/image" Target="../media/image403.png"/><Relationship Id="rId48" Type="http://schemas.openxmlformats.org/officeDocument/2006/relationships/image" Target="../media/image408.png"/><Relationship Id="rId56" Type="http://schemas.openxmlformats.org/officeDocument/2006/relationships/image" Target="../media/image416.png"/><Relationship Id="rId8" Type="http://schemas.openxmlformats.org/officeDocument/2006/relationships/image" Target="../media/image368.png"/><Relationship Id="rId51" Type="http://schemas.openxmlformats.org/officeDocument/2006/relationships/image" Target="../media/image411.png"/><Relationship Id="rId3" Type="http://schemas.openxmlformats.org/officeDocument/2006/relationships/image" Target="../media/image363.png"/><Relationship Id="rId12" Type="http://schemas.openxmlformats.org/officeDocument/2006/relationships/image" Target="../media/image372.png"/><Relationship Id="rId17" Type="http://schemas.openxmlformats.org/officeDocument/2006/relationships/image" Target="../media/image377.png"/><Relationship Id="rId25" Type="http://schemas.openxmlformats.org/officeDocument/2006/relationships/image" Target="../media/image385.png"/><Relationship Id="rId33" Type="http://schemas.openxmlformats.org/officeDocument/2006/relationships/image" Target="../media/image393.png"/><Relationship Id="rId38" Type="http://schemas.openxmlformats.org/officeDocument/2006/relationships/image" Target="../media/image398.png"/><Relationship Id="rId46" Type="http://schemas.openxmlformats.org/officeDocument/2006/relationships/image" Target="../media/image406.png"/><Relationship Id="rId59" Type="http://schemas.openxmlformats.org/officeDocument/2006/relationships/image" Target="../media/image419.png"/><Relationship Id="rId20" Type="http://schemas.openxmlformats.org/officeDocument/2006/relationships/image" Target="../media/image380.png"/><Relationship Id="rId41" Type="http://schemas.openxmlformats.org/officeDocument/2006/relationships/image" Target="../media/image401.png"/><Relationship Id="rId54" Type="http://schemas.openxmlformats.org/officeDocument/2006/relationships/image" Target="../media/image41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66.png"/><Relationship Id="rId15" Type="http://schemas.openxmlformats.org/officeDocument/2006/relationships/image" Target="../media/image375.png"/><Relationship Id="rId23" Type="http://schemas.openxmlformats.org/officeDocument/2006/relationships/image" Target="../media/image383.png"/><Relationship Id="rId28" Type="http://schemas.openxmlformats.org/officeDocument/2006/relationships/image" Target="../media/image388.png"/><Relationship Id="rId36" Type="http://schemas.openxmlformats.org/officeDocument/2006/relationships/image" Target="../media/image396.png"/><Relationship Id="rId49" Type="http://schemas.openxmlformats.org/officeDocument/2006/relationships/image" Target="../media/image409.png"/><Relationship Id="rId57" Type="http://schemas.openxmlformats.org/officeDocument/2006/relationships/image" Target="../media/image417.png"/><Relationship Id="rId10" Type="http://schemas.openxmlformats.org/officeDocument/2006/relationships/image" Target="../media/image370.png"/><Relationship Id="rId31" Type="http://schemas.openxmlformats.org/officeDocument/2006/relationships/image" Target="../media/image391.png"/><Relationship Id="rId44" Type="http://schemas.openxmlformats.org/officeDocument/2006/relationships/image" Target="../media/image404.png"/><Relationship Id="rId52" Type="http://schemas.openxmlformats.org/officeDocument/2006/relationships/image" Target="../media/image412.png"/><Relationship Id="rId60" Type="http://schemas.openxmlformats.org/officeDocument/2006/relationships/image" Target="../media/image420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2.png"/><Relationship Id="rId2" Type="http://schemas.openxmlformats.org/officeDocument/2006/relationships/image" Target="../media/image421.png"/><Relationship Id="rId1" Type="http://schemas.openxmlformats.org/officeDocument/2006/relationships/slideLayout" Target="../slideLayouts/slideLayout5.xml"/></Relationships>
</file>

<file path=ppt/slides/_rels/slide4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4.png"/><Relationship Id="rId18" Type="http://schemas.openxmlformats.org/officeDocument/2006/relationships/image" Target="../media/image439.png"/><Relationship Id="rId26" Type="http://schemas.openxmlformats.org/officeDocument/2006/relationships/image" Target="../media/image447.png"/><Relationship Id="rId39" Type="http://schemas.openxmlformats.org/officeDocument/2006/relationships/hyperlink" Target="https://www.onlinedoctranslator.com/es/?utm_source=onlinedoctranslator&amp;utm_medium=pdf&amp;utm_campaign=attribution" TargetMode="External"/><Relationship Id="rId21" Type="http://schemas.openxmlformats.org/officeDocument/2006/relationships/image" Target="../media/image442.png"/><Relationship Id="rId34" Type="http://schemas.openxmlformats.org/officeDocument/2006/relationships/image" Target="../media/image455.png"/><Relationship Id="rId7" Type="http://schemas.openxmlformats.org/officeDocument/2006/relationships/image" Target="../media/image428.png"/><Relationship Id="rId12" Type="http://schemas.openxmlformats.org/officeDocument/2006/relationships/image" Target="../media/image433.png"/><Relationship Id="rId17" Type="http://schemas.openxmlformats.org/officeDocument/2006/relationships/image" Target="../media/image438.png"/><Relationship Id="rId25" Type="http://schemas.openxmlformats.org/officeDocument/2006/relationships/image" Target="../media/image446.png"/><Relationship Id="rId33" Type="http://schemas.openxmlformats.org/officeDocument/2006/relationships/image" Target="../media/image454.png"/><Relationship Id="rId38" Type="http://schemas.openxmlformats.org/officeDocument/2006/relationships/image" Target="../media/image1.png"/><Relationship Id="rId2" Type="http://schemas.openxmlformats.org/officeDocument/2006/relationships/image" Target="../media/image423.png"/><Relationship Id="rId16" Type="http://schemas.openxmlformats.org/officeDocument/2006/relationships/image" Target="../media/image437.png"/><Relationship Id="rId20" Type="http://schemas.openxmlformats.org/officeDocument/2006/relationships/image" Target="../media/image441.png"/><Relationship Id="rId29" Type="http://schemas.openxmlformats.org/officeDocument/2006/relationships/image" Target="../media/image45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27.png"/><Relationship Id="rId11" Type="http://schemas.openxmlformats.org/officeDocument/2006/relationships/image" Target="../media/image432.png"/><Relationship Id="rId24" Type="http://schemas.openxmlformats.org/officeDocument/2006/relationships/image" Target="../media/image445.png"/><Relationship Id="rId32" Type="http://schemas.openxmlformats.org/officeDocument/2006/relationships/image" Target="../media/image453.png"/><Relationship Id="rId37" Type="http://schemas.openxmlformats.org/officeDocument/2006/relationships/image" Target="../media/image458.png"/><Relationship Id="rId5" Type="http://schemas.openxmlformats.org/officeDocument/2006/relationships/image" Target="../media/image426.png"/><Relationship Id="rId15" Type="http://schemas.openxmlformats.org/officeDocument/2006/relationships/image" Target="../media/image436.png"/><Relationship Id="rId23" Type="http://schemas.openxmlformats.org/officeDocument/2006/relationships/image" Target="../media/image444.png"/><Relationship Id="rId28" Type="http://schemas.openxmlformats.org/officeDocument/2006/relationships/image" Target="../media/image449.png"/><Relationship Id="rId36" Type="http://schemas.openxmlformats.org/officeDocument/2006/relationships/image" Target="../media/image457.png"/><Relationship Id="rId10" Type="http://schemas.openxmlformats.org/officeDocument/2006/relationships/image" Target="../media/image431.png"/><Relationship Id="rId19" Type="http://schemas.openxmlformats.org/officeDocument/2006/relationships/image" Target="../media/image440.png"/><Relationship Id="rId31" Type="http://schemas.openxmlformats.org/officeDocument/2006/relationships/image" Target="../media/image452.png"/><Relationship Id="rId4" Type="http://schemas.openxmlformats.org/officeDocument/2006/relationships/image" Target="../media/image425.png"/><Relationship Id="rId9" Type="http://schemas.openxmlformats.org/officeDocument/2006/relationships/image" Target="../media/image430.png"/><Relationship Id="rId14" Type="http://schemas.openxmlformats.org/officeDocument/2006/relationships/image" Target="../media/image435.png"/><Relationship Id="rId22" Type="http://schemas.openxmlformats.org/officeDocument/2006/relationships/image" Target="../media/image443.png"/><Relationship Id="rId27" Type="http://schemas.openxmlformats.org/officeDocument/2006/relationships/image" Target="../media/image448.png"/><Relationship Id="rId30" Type="http://schemas.openxmlformats.org/officeDocument/2006/relationships/image" Target="../media/image451.png"/><Relationship Id="rId35" Type="http://schemas.openxmlformats.org/officeDocument/2006/relationships/image" Target="../media/image456.png"/><Relationship Id="rId8" Type="http://schemas.openxmlformats.org/officeDocument/2006/relationships/image" Target="../media/image429.png"/><Relationship Id="rId3" Type="http://schemas.openxmlformats.org/officeDocument/2006/relationships/image" Target="../media/image424.png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9.png"/><Relationship Id="rId1" Type="http://schemas.openxmlformats.org/officeDocument/2006/relationships/slideLayout" Target="../slideLayouts/slideLayout5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0.png"/><Relationship Id="rId1" Type="http://schemas.openxmlformats.org/officeDocument/2006/relationships/slideLayout" Target="../slideLayouts/slideLayout5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1.png"/><Relationship Id="rId1" Type="http://schemas.openxmlformats.org/officeDocument/2006/relationships/slideLayout" Target="../slideLayouts/slideLayout5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3.png"/><Relationship Id="rId2" Type="http://schemas.openxmlformats.org/officeDocument/2006/relationships/image" Target="../media/image46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66.png"/><Relationship Id="rId5" Type="http://schemas.openxmlformats.org/officeDocument/2006/relationships/image" Target="../media/image465.png"/><Relationship Id="rId4" Type="http://schemas.openxmlformats.org/officeDocument/2006/relationships/image" Target="../media/image464.png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3.png"/><Relationship Id="rId13" Type="http://schemas.openxmlformats.org/officeDocument/2006/relationships/image" Target="../media/image478.png"/><Relationship Id="rId18" Type="http://schemas.openxmlformats.org/officeDocument/2006/relationships/image" Target="../media/image483.png"/><Relationship Id="rId3" Type="http://schemas.openxmlformats.org/officeDocument/2006/relationships/image" Target="../media/image468.png"/><Relationship Id="rId21" Type="http://schemas.openxmlformats.org/officeDocument/2006/relationships/image" Target="../media/image486.png"/><Relationship Id="rId7" Type="http://schemas.openxmlformats.org/officeDocument/2006/relationships/image" Target="../media/image472.png"/><Relationship Id="rId12" Type="http://schemas.openxmlformats.org/officeDocument/2006/relationships/image" Target="../media/image477.png"/><Relationship Id="rId17" Type="http://schemas.openxmlformats.org/officeDocument/2006/relationships/image" Target="../media/image482.png"/><Relationship Id="rId25" Type="http://schemas.openxmlformats.org/officeDocument/2006/relationships/image" Target="../media/image490.png"/><Relationship Id="rId2" Type="http://schemas.openxmlformats.org/officeDocument/2006/relationships/image" Target="../media/image467.png"/><Relationship Id="rId16" Type="http://schemas.openxmlformats.org/officeDocument/2006/relationships/image" Target="../media/image481.png"/><Relationship Id="rId20" Type="http://schemas.openxmlformats.org/officeDocument/2006/relationships/image" Target="../media/image4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1.png"/><Relationship Id="rId11" Type="http://schemas.openxmlformats.org/officeDocument/2006/relationships/image" Target="../media/image476.png"/><Relationship Id="rId24" Type="http://schemas.openxmlformats.org/officeDocument/2006/relationships/image" Target="../media/image489.png"/><Relationship Id="rId5" Type="http://schemas.openxmlformats.org/officeDocument/2006/relationships/image" Target="../media/image470.png"/><Relationship Id="rId15" Type="http://schemas.openxmlformats.org/officeDocument/2006/relationships/image" Target="../media/image480.png"/><Relationship Id="rId23" Type="http://schemas.openxmlformats.org/officeDocument/2006/relationships/image" Target="../media/image488.png"/><Relationship Id="rId10" Type="http://schemas.openxmlformats.org/officeDocument/2006/relationships/image" Target="../media/image475.png"/><Relationship Id="rId19" Type="http://schemas.openxmlformats.org/officeDocument/2006/relationships/image" Target="../media/image484.png"/><Relationship Id="rId4" Type="http://schemas.openxmlformats.org/officeDocument/2006/relationships/image" Target="../media/image469.png"/><Relationship Id="rId9" Type="http://schemas.openxmlformats.org/officeDocument/2006/relationships/image" Target="../media/image474.png"/><Relationship Id="rId14" Type="http://schemas.openxmlformats.org/officeDocument/2006/relationships/image" Target="../media/image479.png"/><Relationship Id="rId22" Type="http://schemas.openxmlformats.org/officeDocument/2006/relationships/image" Target="../media/image487.png"/></Relationships>
</file>

<file path=ppt/slides/_rels/slide4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01.png"/><Relationship Id="rId18" Type="http://schemas.openxmlformats.org/officeDocument/2006/relationships/image" Target="../media/image506.png"/><Relationship Id="rId26" Type="http://schemas.openxmlformats.org/officeDocument/2006/relationships/image" Target="../media/image511.png"/><Relationship Id="rId3" Type="http://schemas.openxmlformats.org/officeDocument/2006/relationships/image" Target="../media/image492.png"/><Relationship Id="rId21" Type="http://schemas.openxmlformats.org/officeDocument/2006/relationships/image" Target="../media/image508.png"/><Relationship Id="rId34" Type="http://schemas.openxmlformats.org/officeDocument/2006/relationships/image" Target="../media/image518.png"/><Relationship Id="rId7" Type="http://schemas.openxmlformats.org/officeDocument/2006/relationships/image" Target="../media/image496.png"/><Relationship Id="rId12" Type="http://schemas.openxmlformats.org/officeDocument/2006/relationships/image" Target="../media/image467.png"/><Relationship Id="rId17" Type="http://schemas.openxmlformats.org/officeDocument/2006/relationships/image" Target="../media/image505.png"/><Relationship Id="rId25" Type="http://schemas.openxmlformats.org/officeDocument/2006/relationships/image" Target="../media/image510.png"/><Relationship Id="rId33" Type="http://schemas.openxmlformats.org/officeDocument/2006/relationships/image" Target="../media/image517.png"/><Relationship Id="rId2" Type="http://schemas.openxmlformats.org/officeDocument/2006/relationships/image" Target="../media/image491.png"/><Relationship Id="rId16" Type="http://schemas.openxmlformats.org/officeDocument/2006/relationships/image" Target="../media/image504.png"/><Relationship Id="rId20" Type="http://schemas.openxmlformats.org/officeDocument/2006/relationships/image" Target="../media/image475.png"/><Relationship Id="rId29" Type="http://schemas.openxmlformats.org/officeDocument/2006/relationships/image" Target="../media/image51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95.png"/><Relationship Id="rId11" Type="http://schemas.openxmlformats.org/officeDocument/2006/relationships/image" Target="../media/image500.png"/><Relationship Id="rId24" Type="http://schemas.openxmlformats.org/officeDocument/2006/relationships/image" Target="../media/image479.png"/><Relationship Id="rId32" Type="http://schemas.openxmlformats.org/officeDocument/2006/relationships/image" Target="../media/image516.png"/><Relationship Id="rId5" Type="http://schemas.openxmlformats.org/officeDocument/2006/relationships/image" Target="../media/image494.png"/><Relationship Id="rId15" Type="http://schemas.openxmlformats.org/officeDocument/2006/relationships/image" Target="../media/image503.png"/><Relationship Id="rId23" Type="http://schemas.openxmlformats.org/officeDocument/2006/relationships/image" Target="../media/image509.png"/><Relationship Id="rId28" Type="http://schemas.openxmlformats.org/officeDocument/2006/relationships/image" Target="../media/image512.png"/><Relationship Id="rId10" Type="http://schemas.openxmlformats.org/officeDocument/2006/relationships/image" Target="../media/image499.png"/><Relationship Id="rId19" Type="http://schemas.openxmlformats.org/officeDocument/2006/relationships/image" Target="../media/image507.png"/><Relationship Id="rId31" Type="http://schemas.openxmlformats.org/officeDocument/2006/relationships/image" Target="../media/image515.png"/><Relationship Id="rId4" Type="http://schemas.openxmlformats.org/officeDocument/2006/relationships/image" Target="../media/image493.png"/><Relationship Id="rId9" Type="http://schemas.openxmlformats.org/officeDocument/2006/relationships/image" Target="../media/image498.png"/><Relationship Id="rId14" Type="http://schemas.openxmlformats.org/officeDocument/2006/relationships/image" Target="../media/image502.png"/><Relationship Id="rId22" Type="http://schemas.openxmlformats.org/officeDocument/2006/relationships/image" Target="../media/image477.png"/><Relationship Id="rId27" Type="http://schemas.openxmlformats.org/officeDocument/2006/relationships/image" Target="../media/image482.png"/><Relationship Id="rId30" Type="http://schemas.openxmlformats.org/officeDocument/2006/relationships/image" Target="../media/image514.png"/><Relationship Id="rId35" Type="http://schemas.openxmlformats.org/officeDocument/2006/relationships/image" Target="../media/image519.png"/><Relationship Id="rId8" Type="http://schemas.openxmlformats.org/officeDocument/2006/relationships/image" Target="../media/image497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1.png"/><Relationship Id="rId2" Type="http://schemas.openxmlformats.org/officeDocument/2006/relationships/image" Target="../media/image520.png"/><Relationship Id="rId1" Type="http://schemas.openxmlformats.org/officeDocument/2006/relationships/slideLayout" Target="../slideLayouts/slideLayout5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3.png"/><Relationship Id="rId2" Type="http://schemas.openxmlformats.org/officeDocument/2006/relationships/image" Target="../media/image522.png"/><Relationship Id="rId1" Type="http://schemas.openxmlformats.org/officeDocument/2006/relationships/slideLayout" Target="../slideLayouts/slideLayout5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5.png"/><Relationship Id="rId2" Type="http://schemas.openxmlformats.org/officeDocument/2006/relationships/image" Target="../media/image524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527.png"/><Relationship Id="rId4" Type="http://schemas.openxmlformats.org/officeDocument/2006/relationships/image" Target="../media/image526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9.png"/><Relationship Id="rId2" Type="http://schemas.openxmlformats.org/officeDocument/2006/relationships/image" Target="../media/image528.png"/><Relationship Id="rId1" Type="http://schemas.openxmlformats.org/officeDocument/2006/relationships/slideLayout" Target="../slideLayouts/slideLayout5.xml"/></Relationships>
</file>

<file path=ppt/slides/_rels/slide53.xml.rels><?xml version="1.0" encoding="UTF-8" standalone="yes"?>
<Relationships xmlns="http://schemas.openxmlformats.org/package/2006/relationships"><Relationship Id="rId26" Type="http://schemas.openxmlformats.org/officeDocument/2006/relationships/image" Target="../media/image554.png"/><Relationship Id="rId21" Type="http://schemas.openxmlformats.org/officeDocument/2006/relationships/image" Target="../media/image549.png"/><Relationship Id="rId34" Type="http://schemas.openxmlformats.org/officeDocument/2006/relationships/image" Target="../media/image562.png"/><Relationship Id="rId42" Type="http://schemas.openxmlformats.org/officeDocument/2006/relationships/image" Target="../media/image570.png"/><Relationship Id="rId47" Type="http://schemas.openxmlformats.org/officeDocument/2006/relationships/image" Target="../media/image575.png"/><Relationship Id="rId50" Type="http://schemas.openxmlformats.org/officeDocument/2006/relationships/image" Target="../media/image578.png"/><Relationship Id="rId55" Type="http://schemas.openxmlformats.org/officeDocument/2006/relationships/image" Target="../media/image583.png"/><Relationship Id="rId63" Type="http://schemas.openxmlformats.org/officeDocument/2006/relationships/image" Target="../media/image591.png"/><Relationship Id="rId7" Type="http://schemas.openxmlformats.org/officeDocument/2006/relationships/image" Target="../media/image535.png"/><Relationship Id="rId2" Type="http://schemas.openxmlformats.org/officeDocument/2006/relationships/image" Target="../media/image530.png"/><Relationship Id="rId16" Type="http://schemas.openxmlformats.org/officeDocument/2006/relationships/image" Target="../media/image544.png"/><Relationship Id="rId29" Type="http://schemas.openxmlformats.org/officeDocument/2006/relationships/image" Target="../media/image557.png"/><Relationship Id="rId11" Type="http://schemas.openxmlformats.org/officeDocument/2006/relationships/image" Target="../media/image539.png"/><Relationship Id="rId24" Type="http://schemas.openxmlformats.org/officeDocument/2006/relationships/image" Target="../media/image552.png"/><Relationship Id="rId32" Type="http://schemas.openxmlformats.org/officeDocument/2006/relationships/image" Target="../media/image560.png"/><Relationship Id="rId37" Type="http://schemas.openxmlformats.org/officeDocument/2006/relationships/image" Target="../media/image565.png"/><Relationship Id="rId40" Type="http://schemas.openxmlformats.org/officeDocument/2006/relationships/image" Target="../media/image568.png"/><Relationship Id="rId45" Type="http://schemas.openxmlformats.org/officeDocument/2006/relationships/image" Target="../media/image573.png"/><Relationship Id="rId53" Type="http://schemas.openxmlformats.org/officeDocument/2006/relationships/image" Target="../media/image581.png"/><Relationship Id="rId58" Type="http://schemas.openxmlformats.org/officeDocument/2006/relationships/image" Target="../media/image586.png"/><Relationship Id="rId5" Type="http://schemas.openxmlformats.org/officeDocument/2006/relationships/image" Target="../media/image533.png"/><Relationship Id="rId61" Type="http://schemas.openxmlformats.org/officeDocument/2006/relationships/image" Target="../media/image589.png"/><Relationship Id="rId19" Type="http://schemas.openxmlformats.org/officeDocument/2006/relationships/image" Target="../media/image547.png"/><Relationship Id="rId14" Type="http://schemas.openxmlformats.org/officeDocument/2006/relationships/image" Target="../media/image542.png"/><Relationship Id="rId22" Type="http://schemas.openxmlformats.org/officeDocument/2006/relationships/image" Target="../media/image550.png"/><Relationship Id="rId27" Type="http://schemas.openxmlformats.org/officeDocument/2006/relationships/image" Target="../media/image555.png"/><Relationship Id="rId30" Type="http://schemas.openxmlformats.org/officeDocument/2006/relationships/image" Target="../media/image558.png"/><Relationship Id="rId35" Type="http://schemas.openxmlformats.org/officeDocument/2006/relationships/image" Target="../media/image563.png"/><Relationship Id="rId43" Type="http://schemas.openxmlformats.org/officeDocument/2006/relationships/image" Target="../media/image571.png"/><Relationship Id="rId48" Type="http://schemas.openxmlformats.org/officeDocument/2006/relationships/image" Target="../media/image576.png"/><Relationship Id="rId56" Type="http://schemas.openxmlformats.org/officeDocument/2006/relationships/image" Target="../media/image584.png"/><Relationship Id="rId64" Type="http://schemas.openxmlformats.org/officeDocument/2006/relationships/image" Target="../media/image592.png"/><Relationship Id="rId8" Type="http://schemas.openxmlformats.org/officeDocument/2006/relationships/image" Target="../media/image536.png"/><Relationship Id="rId51" Type="http://schemas.openxmlformats.org/officeDocument/2006/relationships/image" Target="../media/image579.png"/><Relationship Id="rId3" Type="http://schemas.openxmlformats.org/officeDocument/2006/relationships/image" Target="../media/image531.png"/><Relationship Id="rId12" Type="http://schemas.openxmlformats.org/officeDocument/2006/relationships/image" Target="../media/image540.png"/><Relationship Id="rId17" Type="http://schemas.openxmlformats.org/officeDocument/2006/relationships/image" Target="../media/image545.png"/><Relationship Id="rId25" Type="http://schemas.openxmlformats.org/officeDocument/2006/relationships/image" Target="../media/image553.png"/><Relationship Id="rId33" Type="http://schemas.openxmlformats.org/officeDocument/2006/relationships/image" Target="../media/image561.png"/><Relationship Id="rId38" Type="http://schemas.openxmlformats.org/officeDocument/2006/relationships/image" Target="../media/image566.png"/><Relationship Id="rId46" Type="http://schemas.openxmlformats.org/officeDocument/2006/relationships/image" Target="../media/image574.png"/><Relationship Id="rId59" Type="http://schemas.openxmlformats.org/officeDocument/2006/relationships/image" Target="../media/image587.png"/><Relationship Id="rId20" Type="http://schemas.openxmlformats.org/officeDocument/2006/relationships/image" Target="../media/image548.png"/><Relationship Id="rId41" Type="http://schemas.openxmlformats.org/officeDocument/2006/relationships/image" Target="../media/image569.png"/><Relationship Id="rId54" Type="http://schemas.openxmlformats.org/officeDocument/2006/relationships/image" Target="../media/image582.png"/><Relationship Id="rId62" Type="http://schemas.openxmlformats.org/officeDocument/2006/relationships/image" Target="../media/image59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34.png"/><Relationship Id="rId15" Type="http://schemas.openxmlformats.org/officeDocument/2006/relationships/image" Target="../media/image543.png"/><Relationship Id="rId23" Type="http://schemas.openxmlformats.org/officeDocument/2006/relationships/image" Target="../media/image551.png"/><Relationship Id="rId28" Type="http://schemas.openxmlformats.org/officeDocument/2006/relationships/image" Target="../media/image556.png"/><Relationship Id="rId36" Type="http://schemas.openxmlformats.org/officeDocument/2006/relationships/image" Target="../media/image564.png"/><Relationship Id="rId49" Type="http://schemas.openxmlformats.org/officeDocument/2006/relationships/image" Target="../media/image577.png"/><Relationship Id="rId57" Type="http://schemas.openxmlformats.org/officeDocument/2006/relationships/image" Target="../media/image585.png"/><Relationship Id="rId10" Type="http://schemas.openxmlformats.org/officeDocument/2006/relationships/image" Target="../media/image538.png"/><Relationship Id="rId31" Type="http://schemas.openxmlformats.org/officeDocument/2006/relationships/image" Target="../media/image559.png"/><Relationship Id="rId44" Type="http://schemas.openxmlformats.org/officeDocument/2006/relationships/image" Target="../media/image572.png"/><Relationship Id="rId52" Type="http://schemas.openxmlformats.org/officeDocument/2006/relationships/image" Target="../media/image580.png"/><Relationship Id="rId60" Type="http://schemas.openxmlformats.org/officeDocument/2006/relationships/image" Target="../media/image588.png"/><Relationship Id="rId65" Type="http://schemas.openxmlformats.org/officeDocument/2006/relationships/image" Target="../media/image593.png"/><Relationship Id="rId4" Type="http://schemas.openxmlformats.org/officeDocument/2006/relationships/image" Target="../media/image532.png"/><Relationship Id="rId9" Type="http://schemas.openxmlformats.org/officeDocument/2006/relationships/image" Target="../media/image537.png"/><Relationship Id="rId13" Type="http://schemas.openxmlformats.org/officeDocument/2006/relationships/image" Target="../media/image541.png"/><Relationship Id="rId18" Type="http://schemas.openxmlformats.org/officeDocument/2006/relationships/image" Target="../media/image546.png"/><Relationship Id="rId39" Type="http://schemas.openxmlformats.org/officeDocument/2006/relationships/image" Target="../media/image567.pn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9.png"/><Relationship Id="rId13" Type="http://schemas.openxmlformats.org/officeDocument/2006/relationships/image" Target="../media/image603.png"/><Relationship Id="rId18" Type="http://schemas.openxmlformats.org/officeDocument/2006/relationships/image" Target="../media/image606.png"/><Relationship Id="rId3" Type="http://schemas.openxmlformats.org/officeDocument/2006/relationships/image" Target="../media/image595.png"/><Relationship Id="rId21" Type="http://schemas.openxmlformats.org/officeDocument/2006/relationships/image" Target="../media/image609.png"/><Relationship Id="rId7" Type="http://schemas.openxmlformats.org/officeDocument/2006/relationships/image" Target="../media/image505.png"/><Relationship Id="rId12" Type="http://schemas.openxmlformats.org/officeDocument/2006/relationships/image" Target="../media/image477.png"/><Relationship Id="rId17" Type="http://schemas.openxmlformats.org/officeDocument/2006/relationships/image" Target="../media/image605.png"/><Relationship Id="rId25" Type="http://schemas.openxmlformats.org/officeDocument/2006/relationships/image" Target="../media/image519.png"/><Relationship Id="rId2" Type="http://schemas.openxmlformats.org/officeDocument/2006/relationships/image" Target="../media/image594.png"/><Relationship Id="rId16" Type="http://schemas.openxmlformats.org/officeDocument/2006/relationships/image" Target="../media/image481.png"/><Relationship Id="rId20" Type="http://schemas.openxmlformats.org/officeDocument/2006/relationships/image" Target="../media/image60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98.png"/><Relationship Id="rId11" Type="http://schemas.openxmlformats.org/officeDocument/2006/relationships/image" Target="../media/image602.png"/><Relationship Id="rId24" Type="http://schemas.openxmlformats.org/officeDocument/2006/relationships/image" Target="../media/image612.png"/><Relationship Id="rId5" Type="http://schemas.openxmlformats.org/officeDocument/2006/relationships/image" Target="../media/image597.png"/><Relationship Id="rId15" Type="http://schemas.openxmlformats.org/officeDocument/2006/relationships/image" Target="../media/image604.png"/><Relationship Id="rId23" Type="http://schemas.openxmlformats.org/officeDocument/2006/relationships/image" Target="../media/image611.png"/><Relationship Id="rId10" Type="http://schemas.openxmlformats.org/officeDocument/2006/relationships/image" Target="../media/image601.png"/><Relationship Id="rId19" Type="http://schemas.openxmlformats.org/officeDocument/2006/relationships/image" Target="../media/image607.png"/><Relationship Id="rId4" Type="http://schemas.openxmlformats.org/officeDocument/2006/relationships/image" Target="../media/image596.png"/><Relationship Id="rId9" Type="http://schemas.openxmlformats.org/officeDocument/2006/relationships/image" Target="../media/image600.png"/><Relationship Id="rId14" Type="http://schemas.openxmlformats.org/officeDocument/2006/relationships/image" Target="../media/image479.png"/><Relationship Id="rId22" Type="http://schemas.openxmlformats.org/officeDocument/2006/relationships/image" Target="../media/image610.png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9.png"/><Relationship Id="rId3" Type="http://schemas.openxmlformats.org/officeDocument/2006/relationships/image" Target="../media/image614.png"/><Relationship Id="rId7" Type="http://schemas.openxmlformats.org/officeDocument/2006/relationships/image" Target="../media/image618.png"/><Relationship Id="rId2" Type="http://schemas.openxmlformats.org/officeDocument/2006/relationships/image" Target="../media/image61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7.png"/><Relationship Id="rId5" Type="http://schemas.openxmlformats.org/officeDocument/2006/relationships/image" Target="../media/image616.png"/><Relationship Id="rId10" Type="http://schemas.openxmlformats.org/officeDocument/2006/relationships/image" Target="../media/image621.png"/><Relationship Id="rId4" Type="http://schemas.openxmlformats.org/officeDocument/2006/relationships/image" Target="../media/image615.png"/><Relationship Id="rId9" Type="http://schemas.openxmlformats.org/officeDocument/2006/relationships/image" Target="../media/image620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3.png"/><Relationship Id="rId2" Type="http://schemas.openxmlformats.org/officeDocument/2006/relationships/image" Target="../media/image622.png"/><Relationship Id="rId1" Type="http://schemas.openxmlformats.org/officeDocument/2006/relationships/slideLayout" Target="../slideLayouts/slideLayout5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4.png"/><Relationship Id="rId1" Type="http://schemas.openxmlformats.org/officeDocument/2006/relationships/slideLayout" Target="../slideLayouts/slideLayout5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6.png"/><Relationship Id="rId2" Type="http://schemas.openxmlformats.org/officeDocument/2006/relationships/image" Target="../media/image62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29.png"/><Relationship Id="rId5" Type="http://schemas.openxmlformats.org/officeDocument/2006/relationships/image" Target="../media/image628.png"/><Relationship Id="rId4" Type="http://schemas.openxmlformats.org/officeDocument/2006/relationships/image" Target="../media/image627.png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6.png"/><Relationship Id="rId13" Type="http://schemas.openxmlformats.org/officeDocument/2006/relationships/image" Target="../media/image641.png"/><Relationship Id="rId3" Type="http://schemas.openxmlformats.org/officeDocument/2006/relationships/image" Target="../media/image631.png"/><Relationship Id="rId7" Type="http://schemas.openxmlformats.org/officeDocument/2006/relationships/image" Target="../media/image635.png"/><Relationship Id="rId12" Type="http://schemas.openxmlformats.org/officeDocument/2006/relationships/image" Target="../media/image640.png"/><Relationship Id="rId2" Type="http://schemas.openxmlformats.org/officeDocument/2006/relationships/image" Target="../media/image63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34.png"/><Relationship Id="rId11" Type="http://schemas.openxmlformats.org/officeDocument/2006/relationships/image" Target="../media/image639.png"/><Relationship Id="rId5" Type="http://schemas.openxmlformats.org/officeDocument/2006/relationships/image" Target="../media/image633.png"/><Relationship Id="rId10" Type="http://schemas.openxmlformats.org/officeDocument/2006/relationships/image" Target="../media/image638.png"/><Relationship Id="rId4" Type="http://schemas.openxmlformats.org/officeDocument/2006/relationships/image" Target="../media/image632.png"/><Relationship Id="rId9" Type="http://schemas.openxmlformats.org/officeDocument/2006/relationships/image" Target="../media/image637.png"/><Relationship Id="rId14" Type="http://schemas.openxmlformats.org/officeDocument/2006/relationships/image" Target="../media/image642.png"/></Relationships>
</file>

<file path=ppt/slides/_rels/slide60.xml.rels><?xml version="1.0" encoding="UTF-8" standalone="yes"?>
<Relationships xmlns="http://schemas.openxmlformats.org/package/2006/relationships"><Relationship Id="rId26" Type="http://schemas.openxmlformats.org/officeDocument/2006/relationships/image" Target="../media/image667.png"/><Relationship Id="rId21" Type="http://schemas.openxmlformats.org/officeDocument/2006/relationships/image" Target="../media/image662.png"/><Relationship Id="rId42" Type="http://schemas.openxmlformats.org/officeDocument/2006/relationships/image" Target="../media/image683.png"/><Relationship Id="rId47" Type="http://schemas.openxmlformats.org/officeDocument/2006/relationships/image" Target="../media/image688.png"/><Relationship Id="rId63" Type="http://schemas.openxmlformats.org/officeDocument/2006/relationships/image" Target="../media/image704.png"/><Relationship Id="rId68" Type="http://schemas.openxmlformats.org/officeDocument/2006/relationships/image" Target="../media/image709.png"/><Relationship Id="rId16" Type="http://schemas.openxmlformats.org/officeDocument/2006/relationships/image" Target="../media/image657.png"/><Relationship Id="rId11" Type="http://schemas.openxmlformats.org/officeDocument/2006/relationships/image" Target="../media/image652.png"/><Relationship Id="rId24" Type="http://schemas.openxmlformats.org/officeDocument/2006/relationships/image" Target="../media/image665.png"/><Relationship Id="rId32" Type="http://schemas.openxmlformats.org/officeDocument/2006/relationships/image" Target="../media/image673.png"/><Relationship Id="rId37" Type="http://schemas.openxmlformats.org/officeDocument/2006/relationships/image" Target="../media/image678.png"/><Relationship Id="rId40" Type="http://schemas.openxmlformats.org/officeDocument/2006/relationships/image" Target="../media/image681.png"/><Relationship Id="rId45" Type="http://schemas.openxmlformats.org/officeDocument/2006/relationships/image" Target="../media/image686.png"/><Relationship Id="rId53" Type="http://schemas.openxmlformats.org/officeDocument/2006/relationships/image" Target="../media/image694.png"/><Relationship Id="rId58" Type="http://schemas.openxmlformats.org/officeDocument/2006/relationships/image" Target="../media/image699.png"/><Relationship Id="rId66" Type="http://schemas.openxmlformats.org/officeDocument/2006/relationships/image" Target="../media/image707.png"/><Relationship Id="rId74" Type="http://schemas.openxmlformats.org/officeDocument/2006/relationships/image" Target="../media/image715.png"/><Relationship Id="rId5" Type="http://schemas.openxmlformats.org/officeDocument/2006/relationships/image" Target="../media/image646.png"/><Relationship Id="rId61" Type="http://schemas.openxmlformats.org/officeDocument/2006/relationships/image" Target="../media/image702.png"/><Relationship Id="rId19" Type="http://schemas.openxmlformats.org/officeDocument/2006/relationships/image" Target="../media/image660.png"/><Relationship Id="rId14" Type="http://schemas.openxmlformats.org/officeDocument/2006/relationships/image" Target="../media/image655.png"/><Relationship Id="rId22" Type="http://schemas.openxmlformats.org/officeDocument/2006/relationships/image" Target="../media/image663.png"/><Relationship Id="rId27" Type="http://schemas.openxmlformats.org/officeDocument/2006/relationships/image" Target="../media/image668.png"/><Relationship Id="rId30" Type="http://schemas.openxmlformats.org/officeDocument/2006/relationships/image" Target="../media/image671.png"/><Relationship Id="rId35" Type="http://schemas.openxmlformats.org/officeDocument/2006/relationships/image" Target="../media/image676.png"/><Relationship Id="rId43" Type="http://schemas.openxmlformats.org/officeDocument/2006/relationships/image" Target="../media/image684.png"/><Relationship Id="rId48" Type="http://schemas.openxmlformats.org/officeDocument/2006/relationships/image" Target="../media/image689.png"/><Relationship Id="rId56" Type="http://schemas.openxmlformats.org/officeDocument/2006/relationships/image" Target="../media/image697.png"/><Relationship Id="rId64" Type="http://schemas.openxmlformats.org/officeDocument/2006/relationships/image" Target="../media/image705.png"/><Relationship Id="rId69" Type="http://schemas.openxmlformats.org/officeDocument/2006/relationships/image" Target="../media/image710.png"/><Relationship Id="rId77" Type="http://schemas.openxmlformats.org/officeDocument/2006/relationships/image" Target="../media/image718.png"/><Relationship Id="rId8" Type="http://schemas.openxmlformats.org/officeDocument/2006/relationships/image" Target="../media/image649.png"/><Relationship Id="rId51" Type="http://schemas.openxmlformats.org/officeDocument/2006/relationships/image" Target="../media/image692.png"/><Relationship Id="rId72" Type="http://schemas.openxmlformats.org/officeDocument/2006/relationships/image" Target="../media/image713.png"/><Relationship Id="rId3" Type="http://schemas.openxmlformats.org/officeDocument/2006/relationships/image" Target="../media/image644.png"/><Relationship Id="rId12" Type="http://schemas.openxmlformats.org/officeDocument/2006/relationships/image" Target="../media/image653.png"/><Relationship Id="rId17" Type="http://schemas.openxmlformats.org/officeDocument/2006/relationships/image" Target="../media/image658.png"/><Relationship Id="rId25" Type="http://schemas.openxmlformats.org/officeDocument/2006/relationships/image" Target="../media/image666.png"/><Relationship Id="rId33" Type="http://schemas.openxmlformats.org/officeDocument/2006/relationships/image" Target="../media/image674.png"/><Relationship Id="rId38" Type="http://schemas.openxmlformats.org/officeDocument/2006/relationships/image" Target="../media/image679.png"/><Relationship Id="rId46" Type="http://schemas.openxmlformats.org/officeDocument/2006/relationships/image" Target="../media/image687.png"/><Relationship Id="rId59" Type="http://schemas.openxmlformats.org/officeDocument/2006/relationships/image" Target="../media/image700.png"/><Relationship Id="rId67" Type="http://schemas.openxmlformats.org/officeDocument/2006/relationships/image" Target="../media/image708.png"/><Relationship Id="rId20" Type="http://schemas.openxmlformats.org/officeDocument/2006/relationships/image" Target="../media/image661.png"/><Relationship Id="rId41" Type="http://schemas.openxmlformats.org/officeDocument/2006/relationships/image" Target="../media/image682.png"/><Relationship Id="rId54" Type="http://schemas.openxmlformats.org/officeDocument/2006/relationships/image" Target="../media/image695.png"/><Relationship Id="rId62" Type="http://schemas.openxmlformats.org/officeDocument/2006/relationships/image" Target="../media/image703.png"/><Relationship Id="rId70" Type="http://schemas.openxmlformats.org/officeDocument/2006/relationships/image" Target="../media/image711.png"/><Relationship Id="rId75" Type="http://schemas.openxmlformats.org/officeDocument/2006/relationships/image" Target="../media/image71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47.png"/><Relationship Id="rId15" Type="http://schemas.openxmlformats.org/officeDocument/2006/relationships/image" Target="../media/image656.png"/><Relationship Id="rId23" Type="http://schemas.openxmlformats.org/officeDocument/2006/relationships/image" Target="../media/image664.png"/><Relationship Id="rId28" Type="http://schemas.openxmlformats.org/officeDocument/2006/relationships/image" Target="../media/image669.png"/><Relationship Id="rId36" Type="http://schemas.openxmlformats.org/officeDocument/2006/relationships/image" Target="../media/image677.png"/><Relationship Id="rId49" Type="http://schemas.openxmlformats.org/officeDocument/2006/relationships/image" Target="../media/image690.png"/><Relationship Id="rId57" Type="http://schemas.openxmlformats.org/officeDocument/2006/relationships/image" Target="../media/image698.png"/><Relationship Id="rId10" Type="http://schemas.openxmlformats.org/officeDocument/2006/relationships/image" Target="../media/image651.png"/><Relationship Id="rId31" Type="http://schemas.openxmlformats.org/officeDocument/2006/relationships/image" Target="../media/image672.png"/><Relationship Id="rId44" Type="http://schemas.openxmlformats.org/officeDocument/2006/relationships/image" Target="../media/image685.png"/><Relationship Id="rId52" Type="http://schemas.openxmlformats.org/officeDocument/2006/relationships/image" Target="../media/image693.png"/><Relationship Id="rId60" Type="http://schemas.openxmlformats.org/officeDocument/2006/relationships/image" Target="../media/image701.png"/><Relationship Id="rId65" Type="http://schemas.openxmlformats.org/officeDocument/2006/relationships/image" Target="../media/image706.png"/><Relationship Id="rId73" Type="http://schemas.openxmlformats.org/officeDocument/2006/relationships/image" Target="../media/image714.png"/><Relationship Id="rId4" Type="http://schemas.openxmlformats.org/officeDocument/2006/relationships/image" Target="../media/image645.png"/><Relationship Id="rId9" Type="http://schemas.openxmlformats.org/officeDocument/2006/relationships/image" Target="../media/image650.png"/><Relationship Id="rId13" Type="http://schemas.openxmlformats.org/officeDocument/2006/relationships/image" Target="../media/image654.png"/><Relationship Id="rId18" Type="http://schemas.openxmlformats.org/officeDocument/2006/relationships/image" Target="../media/image659.png"/><Relationship Id="rId39" Type="http://schemas.openxmlformats.org/officeDocument/2006/relationships/image" Target="../media/image680.png"/><Relationship Id="rId34" Type="http://schemas.openxmlformats.org/officeDocument/2006/relationships/image" Target="../media/image675.png"/><Relationship Id="rId50" Type="http://schemas.openxmlformats.org/officeDocument/2006/relationships/image" Target="../media/image691.png"/><Relationship Id="rId55" Type="http://schemas.openxmlformats.org/officeDocument/2006/relationships/image" Target="../media/image696.png"/><Relationship Id="rId76" Type="http://schemas.openxmlformats.org/officeDocument/2006/relationships/image" Target="../media/image717.png"/><Relationship Id="rId7" Type="http://schemas.openxmlformats.org/officeDocument/2006/relationships/image" Target="../media/image648.png"/><Relationship Id="rId71" Type="http://schemas.openxmlformats.org/officeDocument/2006/relationships/image" Target="../media/image712.png"/><Relationship Id="rId2" Type="http://schemas.openxmlformats.org/officeDocument/2006/relationships/image" Target="../media/image643.png"/><Relationship Id="rId29" Type="http://schemas.openxmlformats.org/officeDocument/2006/relationships/image" Target="../media/image670.pn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4.png"/><Relationship Id="rId13" Type="http://schemas.openxmlformats.org/officeDocument/2006/relationships/image" Target="../media/image603.png"/><Relationship Id="rId18" Type="http://schemas.openxmlformats.org/officeDocument/2006/relationships/image" Target="../media/image730.png"/><Relationship Id="rId3" Type="http://schemas.openxmlformats.org/officeDocument/2006/relationships/image" Target="../media/image720.png"/><Relationship Id="rId21" Type="http://schemas.openxmlformats.org/officeDocument/2006/relationships/image" Target="../media/image733.png"/><Relationship Id="rId7" Type="http://schemas.openxmlformats.org/officeDocument/2006/relationships/image" Target="../media/image505.png"/><Relationship Id="rId12" Type="http://schemas.openxmlformats.org/officeDocument/2006/relationships/image" Target="../media/image728.png"/><Relationship Id="rId17" Type="http://schemas.openxmlformats.org/officeDocument/2006/relationships/image" Target="../media/image605.png"/><Relationship Id="rId25" Type="http://schemas.openxmlformats.org/officeDocument/2006/relationships/image" Target="../media/image737.png"/><Relationship Id="rId2" Type="http://schemas.openxmlformats.org/officeDocument/2006/relationships/image" Target="../media/image719.png"/><Relationship Id="rId16" Type="http://schemas.openxmlformats.org/officeDocument/2006/relationships/image" Target="../media/image481.png"/><Relationship Id="rId20" Type="http://schemas.openxmlformats.org/officeDocument/2006/relationships/image" Target="../media/image73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23.png"/><Relationship Id="rId11" Type="http://schemas.openxmlformats.org/officeDocument/2006/relationships/image" Target="../media/image727.png"/><Relationship Id="rId24" Type="http://schemas.openxmlformats.org/officeDocument/2006/relationships/image" Target="../media/image736.png"/><Relationship Id="rId5" Type="http://schemas.openxmlformats.org/officeDocument/2006/relationships/image" Target="../media/image722.png"/><Relationship Id="rId15" Type="http://schemas.openxmlformats.org/officeDocument/2006/relationships/image" Target="../media/image729.png"/><Relationship Id="rId23" Type="http://schemas.openxmlformats.org/officeDocument/2006/relationships/image" Target="../media/image735.png"/><Relationship Id="rId10" Type="http://schemas.openxmlformats.org/officeDocument/2006/relationships/image" Target="../media/image726.png"/><Relationship Id="rId19" Type="http://schemas.openxmlformats.org/officeDocument/2006/relationships/image" Target="../media/image731.png"/><Relationship Id="rId4" Type="http://schemas.openxmlformats.org/officeDocument/2006/relationships/image" Target="../media/image721.png"/><Relationship Id="rId9" Type="http://schemas.openxmlformats.org/officeDocument/2006/relationships/image" Target="../media/image725.png"/><Relationship Id="rId14" Type="http://schemas.openxmlformats.org/officeDocument/2006/relationships/image" Target="../media/image479.png"/><Relationship Id="rId22" Type="http://schemas.openxmlformats.org/officeDocument/2006/relationships/image" Target="../media/image734.pn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4.png"/><Relationship Id="rId13" Type="http://schemas.openxmlformats.org/officeDocument/2006/relationships/image" Target="../media/image749.png"/><Relationship Id="rId18" Type="http://schemas.openxmlformats.org/officeDocument/2006/relationships/image" Target="../media/image754.png"/><Relationship Id="rId26" Type="http://schemas.openxmlformats.org/officeDocument/2006/relationships/image" Target="../media/image762.png"/><Relationship Id="rId3" Type="http://schemas.openxmlformats.org/officeDocument/2006/relationships/image" Target="../media/image739.png"/><Relationship Id="rId21" Type="http://schemas.openxmlformats.org/officeDocument/2006/relationships/image" Target="../media/image757.png"/><Relationship Id="rId7" Type="http://schemas.openxmlformats.org/officeDocument/2006/relationships/image" Target="../media/image743.png"/><Relationship Id="rId12" Type="http://schemas.openxmlformats.org/officeDocument/2006/relationships/image" Target="../media/image748.png"/><Relationship Id="rId17" Type="http://schemas.openxmlformats.org/officeDocument/2006/relationships/image" Target="../media/image753.png"/><Relationship Id="rId25" Type="http://schemas.openxmlformats.org/officeDocument/2006/relationships/image" Target="../media/image761.png"/><Relationship Id="rId2" Type="http://schemas.openxmlformats.org/officeDocument/2006/relationships/image" Target="../media/image738.png"/><Relationship Id="rId16" Type="http://schemas.openxmlformats.org/officeDocument/2006/relationships/image" Target="../media/image752.png"/><Relationship Id="rId20" Type="http://schemas.openxmlformats.org/officeDocument/2006/relationships/image" Target="../media/image75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42.png"/><Relationship Id="rId11" Type="http://schemas.openxmlformats.org/officeDocument/2006/relationships/image" Target="../media/image747.png"/><Relationship Id="rId24" Type="http://schemas.openxmlformats.org/officeDocument/2006/relationships/image" Target="../media/image760.png"/><Relationship Id="rId5" Type="http://schemas.openxmlformats.org/officeDocument/2006/relationships/image" Target="../media/image741.png"/><Relationship Id="rId15" Type="http://schemas.openxmlformats.org/officeDocument/2006/relationships/image" Target="../media/image751.png"/><Relationship Id="rId23" Type="http://schemas.openxmlformats.org/officeDocument/2006/relationships/image" Target="../media/image759.png"/><Relationship Id="rId28" Type="http://schemas.openxmlformats.org/officeDocument/2006/relationships/image" Target="../media/image764.png"/><Relationship Id="rId10" Type="http://schemas.openxmlformats.org/officeDocument/2006/relationships/image" Target="../media/image746.png"/><Relationship Id="rId19" Type="http://schemas.openxmlformats.org/officeDocument/2006/relationships/image" Target="../media/image755.png"/><Relationship Id="rId4" Type="http://schemas.openxmlformats.org/officeDocument/2006/relationships/image" Target="../media/image740.png"/><Relationship Id="rId9" Type="http://schemas.openxmlformats.org/officeDocument/2006/relationships/image" Target="../media/image745.png"/><Relationship Id="rId14" Type="http://schemas.openxmlformats.org/officeDocument/2006/relationships/image" Target="../media/image750.png"/><Relationship Id="rId22" Type="http://schemas.openxmlformats.org/officeDocument/2006/relationships/image" Target="../media/image758.png"/><Relationship Id="rId27" Type="http://schemas.openxmlformats.org/officeDocument/2006/relationships/image" Target="../media/image763.png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1.png"/><Relationship Id="rId13" Type="http://schemas.openxmlformats.org/officeDocument/2006/relationships/image" Target="../media/image776.png"/><Relationship Id="rId18" Type="http://schemas.openxmlformats.org/officeDocument/2006/relationships/image" Target="../media/image781.png"/><Relationship Id="rId3" Type="http://schemas.openxmlformats.org/officeDocument/2006/relationships/image" Target="../media/image766.png"/><Relationship Id="rId7" Type="http://schemas.openxmlformats.org/officeDocument/2006/relationships/image" Target="../media/image770.png"/><Relationship Id="rId12" Type="http://schemas.openxmlformats.org/officeDocument/2006/relationships/image" Target="../media/image775.png"/><Relationship Id="rId17" Type="http://schemas.openxmlformats.org/officeDocument/2006/relationships/image" Target="../media/image780.png"/><Relationship Id="rId2" Type="http://schemas.openxmlformats.org/officeDocument/2006/relationships/image" Target="../media/image765.png"/><Relationship Id="rId16" Type="http://schemas.openxmlformats.org/officeDocument/2006/relationships/image" Target="../media/image77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69.png"/><Relationship Id="rId11" Type="http://schemas.openxmlformats.org/officeDocument/2006/relationships/image" Target="../media/image774.png"/><Relationship Id="rId5" Type="http://schemas.openxmlformats.org/officeDocument/2006/relationships/image" Target="../media/image768.png"/><Relationship Id="rId15" Type="http://schemas.openxmlformats.org/officeDocument/2006/relationships/image" Target="../media/image778.png"/><Relationship Id="rId10" Type="http://schemas.openxmlformats.org/officeDocument/2006/relationships/image" Target="../media/image773.png"/><Relationship Id="rId4" Type="http://schemas.openxmlformats.org/officeDocument/2006/relationships/image" Target="../media/image767.png"/><Relationship Id="rId9" Type="http://schemas.openxmlformats.org/officeDocument/2006/relationships/image" Target="../media/image772.png"/><Relationship Id="rId14" Type="http://schemas.openxmlformats.org/officeDocument/2006/relationships/image" Target="../media/image777.png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8.png"/><Relationship Id="rId3" Type="http://schemas.openxmlformats.org/officeDocument/2006/relationships/image" Target="../media/image783.png"/><Relationship Id="rId7" Type="http://schemas.openxmlformats.org/officeDocument/2006/relationships/image" Target="../media/image787.png"/><Relationship Id="rId2" Type="http://schemas.openxmlformats.org/officeDocument/2006/relationships/image" Target="../media/image78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86.png"/><Relationship Id="rId5" Type="http://schemas.openxmlformats.org/officeDocument/2006/relationships/image" Target="../media/image785.png"/><Relationship Id="rId10" Type="http://schemas.openxmlformats.org/officeDocument/2006/relationships/image" Target="../media/image790.png"/><Relationship Id="rId4" Type="http://schemas.openxmlformats.org/officeDocument/2006/relationships/image" Target="../media/image784.png"/><Relationship Id="rId9" Type="http://schemas.openxmlformats.org/officeDocument/2006/relationships/image" Target="../media/image789.png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2.png"/><Relationship Id="rId2" Type="http://schemas.openxmlformats.org/officeDocument/2006/relationships/image" Target="../media/image791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794.png"/><Relationship Id="rId4" Type="http://schemas.openxmlformats.org/officeDocument/2006/relationships/image" Target="../media/image793.pn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01.png"/><Relationship Id="rId3" Type="http://schemas.openxmlformats.org/officeDocument/2006/relationships/image" Target="../media/image796.png"/><Relationship Id="rId7" Type="http://schemas.openxmlformats.org/officeDocument/2006/relationships/image" Target="../media/image800.png"/><Relationship Id="rId2" Type="http://schemas.openxmlformats.org/officeDocument/2006/relationships/image" Target="../media/image79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99.png"/><Relationship Id="rId5" Type="http://schemas.openxmlformats.org/officeDocument/2006/relationships/image" Target="../media/image798.png"/><Relationship Id="rId10" Type="http://schemas.openxmlformats.org/officeDocument/2006/relationships/image" Target="../media/image803.png"/><Relationship Id="rId4" Type="http://schemas.openxmlformats.org/officeDocument/2006/relationships/image" Target="../media/image797.png"/><Relationship Id="rId9" Type="http://schemas.openxmlformats.org/officeDocument/2006/relationships/image" Target="../media/image802.png"/></Relationships>
</file>

<file path=ppt/slides/_rels/slide7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36.png"/><Relationship Id="rId18" Type="http://schemas.openxmlformats.org/officeDocument/2006/relationships/image" Target="../media/image816.png"/><Relationship Id="rId26" Type="http://schemas.openxmlformats.org/officeDocument/2006/relationships/image" Target="../media/image824.png"/><Relationship Id="rId3" Type="http://schemas.openxmlformats.org/officeDocument/2006/relationships/image" Target="../media/image805.png"/><Relationship Id="rId21" Type="http://schemas.openxmlformats.org/officeDocument/2006/relationships/image" Target="../media/image819.png"/><Relationship Id="rId34" Type="http://schemas.openxmlformats.org/officeDocument/2006/relationships/image" Target="../media/image831.png"/><Relationship Id="rId7" Type="http://schemas.openxmlformats.org/officeDocument/2006/relationships/image" Target="../media/image428.png"/><Relationship Id="rId12" Type="http://schemas.openxmlformats.org/officeDocument/2006/relationships/image" Target="../media/image811.png"/><Relationship Id="rId17" Type="http://schemas.openxmlformats.org/officeDocument/2006/relationships/image" Target="../media/image815.png"/><Relationship Id="rId25" Type="http://schemas.openxmlformats.org/officeDocument/2006/relationships/image" Target="../media/image823.png"/><Relationship Id="rId33" Type="http://schemas.openxmlformats.org/officeDocument/2006/relationships/image" Target="../media/image830.png"/><Relationship Id="rId2" Type="http://schemas.openxmlformats.org/officeDocument/2006/relationships/image" Target="../media/image804.png"/><Relationship Id="rId16" Type="http://schemas.openxmlformats.org/officeDocument/2006/relationships/image" Target="../media/image814.png"/><Relationship Id="rId20" Type="http://schemas.openxmlformats.org/officeDocument/2006/relationships/image" Target="../media/image818.png"/><Relationship Id="rId29" Type="http://schemas.openxmlformats.org/officeDocument/2006/relationships/image" Target="../media/image4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08.png"/><Relationship Id="rId11" Type="http://schemas.openxmlformats.org/officeDocument/2006/relationships/image" Target="../media/image810.png"/><Relationship Id="rId24" Type="http://schemas.openxmlformats.org/officeDocument/2006/relationships/image" Target="../media/image822.png"/><Relationship Id="rId32" Type="http://schemas.openxmlformats.org/officeDocument/2006/relationships/image" Target="../media/image829.png"/><Relationship Id="rId5" Type="http://schemas.openxmlformats.org/officeDocument/2006/relationships/image" Target="../media/image807.png"/><Relationship Id="rId15" Type="http://schemas.openxmlformats.org/officeDocument/2006/relationships/image" Target="../media/image813.png"/><Relationship Id="rId23" Type="http://schemas.openxmlformats.org/officeDocument/2006/relationships/image" Target="../media/image821.png"/><Relationship Id="rId28" Type="http://schemas.openxmlformats.org/officeDocument/2006/relationships/image" Target="../media/image826.png"/><Relationship Id="rId36" Type="http://schemas.openxmlformats.org/officeDocument/2006/relationships/image" Target="../media/image833.png"/><Relationship Id="rId10" Type="http://schemas.openxmlformats.org/officeDocument/2006/relationships/image" Target="../media/image809.png"/><Relationship Id="rId19" Type="http://schemas.openxmlformats.org/officeDocument/2006/relationships/image" Target="../media/image817.png"/><Relationship Id="rId31" Type="http://schemas.openxmlformats.org/officeDocument/2006/relationships/image" Target="../media/image828.png"/><Relationship Id="rId4" Type="http://schemas.openxmlformats.org/officeDocument/2006/relationships/image" Target="../media/image806.png"/><Relationship Id="rId9" Type="http://schemas.openxmlformats.org/officeDocument/2006/relationships/image" Target="../media/image432.png"/><Relationship Id="rId14" Type="http://schemas.openxmlformats.org/officeDocument/2006/relationships/image" Target="../media/image812.png"/><Relationship Id="rId22" Type="http://schemas.openxmlformats.org/officeDocument/2006/relationships/image" Target="../media/image820.png"/><Relationship Id="rId27" Type="http://schemas.openxmlformats.org/officeDocument/2006/relationships/image" Target="../media/image825.png"/><Relationship Id="rId30" Type="http://schemas.openxmlformats.org/officeDocument/2006/relationships/image" Target="../media/image827.png"/><Relationship Id="rId35" Type="http://schemas.openxmlformats.org/officeDocument/2006/relationships/image" Target="../media/image832.png"/><Relationship Id="rId8" Type="http://schemas.openxmlformats.org/officeDocument/2006/relationships/image" Target="../media/image429.png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0.png"/><Relationship Id="rId3" Type="http://schemas.openxmlformats.org/officeDocument/2006/relationships/image" Target="../media/image835.png"/><Relationship Id="rId7" Type="http://schemas.openxmlformats.org/officeDocument/2006/relationships/image" Target="../media/image839.png"/><Relationship Id="rId2" Type="http://schemas.openxmlformats.org/officeDocument/2006/relationships/image" Target="../media/image83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38.png"/><Relationship Id="rId5" Type="http://schemas.openxmlformats.org/officeDocument/2006/relationships/image" Target="../media/image837.png"/><Relationship Id="rId4" Type="http://schemas.openxmlformats.org/officeDocument/2006/relationships/image" Target="../media/image836.png"/></Relationships>
</file>

<file path=ppt/slides/_rels/slide7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851.png"/><Relationship Id="rId18" Type="http://schemas.openxmlformats.org/officeDocument/2006/relationships/image" Target="../media/image856.png"/><Relationship Id="rId26" Type="http://schemas.openxmlformats.org/officeDocument/2006/relationships/image" Target="../media/image863.png"/><Relationship Id="rId39" Type="http://schemas.openxmlformats.org/officeDocument/2006/relationships/image" Target="../media/image876.png"/><Relationship Id="rId21" Type="http://schemas.openxmlformats.org/officeDocument/2006/relationships/image" Target="../media/image859.png"/><Relationship Id="rId34" Type="http://schemas.openxmlformats.org/officeDocument/2006/relationships/image" Target="../media/image871.png"/><Relationship Id="rId42" Type="http://schemas.openxmlformats.org/officeDocument/2006/relationships/image" Target="../media/image879.png"/><Relationship Id="rId47" Type="http://schemas.openxmlformats.org/officeDocument/2006/relationships/image" Target="../media/image884.png"/><Relationship Id="rId7" Type="http://schemas.openxmlformats.org/officeDocument/2006/relationships/image" Target="../media/image846.png"/><Relationship Id="rId2" Type="http://schemas.openxmlformats.org/officeDocument/2006/relationships/image" Target="../media/image841.png"/><Relationship Id="rId16" Type="http://schemas.openxmlformats.org/officeDocument/2006/relationships/image" Target="../media/image854.png"/><Relationship Id="rId29" Type="http://schemas.openxmlformats.org/officeDocument/2006/relationships/image" Target="../media/image866.png"/><Relationship Id="rId11" Type="http://schemas.openxmlformats.org/officeDocument/2006/relationships/image" Target="../media/image849.png"/><Relationship Id="rId24" Type="http://schemas.openxmlformats.org/officeDocument/2006/relationships/image" Target="../media/image861.png"/><Relationship Id="rId32" Type="http://schemas.openxmlformats.org/officeDocument/2006/relationships/image" Target="../media/image869.png"/><Relationship Id="rId37" Type="http://schemas.openxmlformats.org/officeDocument/2006/relationships/image" Target="../media/image874.png"/><Relationship Id="rId40" Type="http://schemas.openxmlformats.org/officeDocument/2006/relationships/image" Target="../media/image877.png"/><Relationship Id="rId45" Type="http://schemas.openxmlformats.org/officeDocument/2006/relationships/image" Target="../media/image882.png"/><Relationship Id="rId5" Type="http://schemas.openxmlformats.org/officeDocument/2006/relationships/image" Target="../media/image844.png"/><Relationship Id="rId15" Type="http://schemas.openxmlformats.org/officeDocument/2006/relationships/image" Target="../media/image853.png"/><Relationship Id="rId23" Type="http://schemas.openxmlformats.org/officeDocument/2006/relationships/image" Target="../media/image860.png"/><Relationship Id="rId28" Type="http://schemas.openxmlformats.org/officeDocument/2006/relationships/image" Target="../media/image865.png"/><Relationship Id="rId36" Type="http://schemas.openxmlformats.org/officeDocument/2006/relationships/image" Target="../media/image873.png"/><Relationship Id="rId49" Type="http://schemas.openxmlformats.org/officeDocument/2006/relationships/image" Target="../media/image886.png"/><Relationship Id="rId10" Type="http://schemas.openxmlformats.org/officeDocument/2006/relationships/image" Target="../media/image848.png"/><Relationship Id="rId19" Type="http://schemas.openxmlformats.org/officeDocument/2006/relationships/image" Target="../media/image857.png"/><Relationship Id="rId31" Type="http://schemas.openxmlformats.org/officeDocument/2006/relationships/image" Target="../media/image868.png"/><Relationship Id="rId44" Type="http://schemas.openxmlformats.org/officeDocument/2006/relationships/image" Target="../media/image881.png"/><Relationship Id="rId4" Type="http://schemas.openxmlformats.org/officeDocument/2006/relationships/image" Target="../media/image843.png"/><Relationship Id="rId9" Type="http://schemas.openxmlformats.org/officeDocument/2006/relationships/image" Target="../media/image847.png"/><Relationship Id="rId14" Type="http://schemas.openxmlformats.org/officeDocument/2006/relationships/image" Target="../media/image852.png"/><Relationship Id="rId22" Type="http://schemas.openxmlformats.org/officeDocument/2006/relationships/image" Target="../media/image604.png"/><Relationship Id="rId27" Type="http://schemas.openxmlformats.org/officeDocument/2006/relationships/image" Target="../media/image864.png"/><Relationship Id="rId30" Type="http://schemas.openxmlformats.org/officeDocument/2006/relationships/image" Target="../media/image867.png"/><Relationship Id="rId35" Type="http://schemas.openxmlformats.org/officeDocument/2006/relationships/image" Target="../media/image872.png"/><Relationship Id="rId43" Type="http://schemas.openxmlformats.org/officeDocument/2006/relationships/image" Target="../media/image880.png"/><Relationship Id="rId48" Type="http://schemas.openxmlformats.org/officeDocument/2006/relationships/image" Target="../media/image885.png"/><Relationship Id="rId8" Type="http://schemas.openxmlformats.org/officeDocument/2006/relationships/image" Target="../media/image472.png"/><Relationship Id="rId3" Type="http://schemas.openxmlformats.org/officeDocument/2006/relationships/image" Target="../media/image842.png"/><Relationship Id="rId12" Type="http://schemas.openxmlformats.org/officeDocument/2006/relationships/image" Target="../media/image850.png"/><Relationship Id="rId17" Type="http://schemas.openxmlformats.org/officeDocument/2006/relationships/image" Target="../media/image855.png"/><Relationship Id="rId25" Type="http://schemas.openxmlformats.org/officeDocument/2006/relationships/image" Target="../media/image862.png"/><Relationship Id="rId33" Type="http://schemas.openxmlformats.org/officeDocument/2006/relationships/image" Target="../media/image870.png"/><Relationship Id="rId38" Type="http://schemas.openxmlformats.org/officeDocument/2006/relationships/image" Target="../media/image875.png"/><Relationship Id="rId46" Type="http://schemas.openxmlformats.org/officeDocument/2006/relationships/image" Target="../media/image883.png"/><Relationship Id="rId20" Type="http://schemas.openxmlformats.org/officeDocument/2006/relationships/image" Target="../media/image858.png"/><Relationship Id="rId41" Type="http://schemas.openxmlformats.org/officeDocument/2006/relationships/image" Target="../media/image87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45.pn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8.png"/><Relationship Id="rId2" Type="http://schemas.openxmlformats.org/officeDocument/2006/relationships/image" Target="../media/image88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91.png"/><Relationship Id="rId5" Type="http://schemas.openxmlformats.org/officeDocument/2006/relationships/image" Target="../media/image890.png"/><Relationship Id="rId4" Type="http://schemas.openxmlformats.org/officeDocument/2006/relationships/image" Target="../media/image889.pn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3.png"/><Relationship Id="rId2" Type="http://schemas.openxmlformats.org/officeDocument/2006/relationships/image" Target="../media/image892.png"/><Relationship Id="rId1" Type="http://schemas.openxmlformats.org/officeDocument/2006/relationships/slideLayout" Target="../slideLayouts/slideLayout5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0.png"/><Relationship Id="rId3" Type="http://schemas.openxmlformats.org/officeDocument/2006/relationships/image" Target="../media/image895.png"/><Relationship Id="rId7" Type="http://schemas.openxmlformats.org/officeDocument/2006/relationships/image" Target="../media/image899.png"/><Relationship Id="rId2" Type="http://schemas.openxmlformats.org/officeDocument/2006/relationships/image" Target="../media/image89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98.png"/><Relationship Id="rId11" Type="http://schemas.openxmlformats.org/officeDocument/2006/relationships/image" Target="../media/image903.png"/><Relationship Id="rId5" Type="http://schemas.openxmlformats.org/officeDocument/2006/relationships/image" Target="../media/image897.png"/><Relationship Id="rId10" Type="http://schemas.openxmlformats.org/officeDocument/2006/relationships/image" Target="../media/image902.png"/><Relationship Id="rId4" Type="http://schemas.openxmlformats.org/officeDocument/2006/relationships/image" Target="../media/image896.png"/><Relationship Id="rId9" Type="http://schemas.openxmlformats.org/officeDocument/2006/relationships/image" Target="../media/image901.png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5.png"/><Relationship Id="rId2" Type="http://schemas.openxmlformats.org/officeDocument/2006/relationships/image" Target="../media/image904.png"/><Relationship Id="rId1" Type="http://schemas.openxmlformats.org/officeDocument/2006/relationships/slideLayout" Target="../slideLayouts/slideLayout5.xml"/><Relationship Id="rId5" Type="http://schemas.openxmlformats.org/officeDocument/2006/relationships/hyperlink" Target="http://www.usa.siemens.com/step..Esta.p&#225;gina.web.proporciona" TargetMode="External"/><Relationship Id="rId4" Type="http://schemas.openxmlformats.org/officeDocument/2006/relationships/image" Target="../media/image906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954628" y="539750"/>
            <a:ext cx="1621155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4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Tabla</a:t>
            </a:r>
            <a:r>
              <a:rPr sz="1400" spc="-8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4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1400" spc="-8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4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contenido</a:t>
            </a:r>
            <a:endParaRPr sz="1400">
              <a:latin typeface="Lucida Sans Unicode"/>
              <a:cs typeface="Lucida Sans Unicode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4627" y="1787646"/>
            <a:ext cx="4117340" cy="1061720"/>
          </a:xfrm>
          <a:prstGeom prst="rect">
            <a:avLst/>
          </a:prstGeom>
        </p:spPr>
        <p:txBody>
          <a:bodyPr vert="horz" wrap="square" lIns="0" tIns="113665" rIns="0" bIns="0" rtlCol="0">
            <a:spAutoFit/>
          </a:bodyPr>
          <a:lstStyle/>
          <a:p>
            <a:pPr marL="12700">
              <a:spcBef>
                <a:spcPts val="895"/>
              </a:spcBef>
            </a:pPr>
            <a:r>
              <a:rPr sz="11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Introducción.................................................</a:t>
            </a:r>
            <a:r>
              <a:rPr sz="1150" spc="1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..............................2</a:t>
            </a:r>
            <a:endParaRPr sz="1150">
              <a:latin typeface="Lucida Sans Unicode"/>
              <a:cs typeface="Lucida Sans Unicode"/>
            </a:endParaRPr>
          </a:p>
          <a:p>
            <a:pPr marL="12700">
              <a:spcBef>
                <a:spcPts val="725"/>
              </a:spcBef>
            </a:pP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Control</a:t>
            </a:r>
            <a:r>
              <a:rPr sz="10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del</a:t>
            </a:r>
            <a:r>
              <a:rPr sz="10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motor...............................................</a:t>
            </a:r>
            <a:r>
              <a:rPr sz="10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.............................4</a:t>
            </a:r>
            <a:endParaRPr sz="1050">
              <a:latin typeface="Lucida Sans Unicode"/>
              <a:cs typeface="Lucida Sans Unicode"/>
            </a:endParaRPr>
          </a:p>
          <a:p>
            <a:pPr marL="12700">
              <a:spcBef>
                <a:spcPts val="795"/>
              </a:spcBef>
            </a:pP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Fuentes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alimentación...............................................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..........................8</a:t>
            </a:r>
            <a:endParaRPr sz="1000">
              <a:latin typeface="Lucida Sans Unicode"/>
              <a:cs typeface="Lucida Sans Unicode"/>
            </a:endParaRPr>
          </a:p>
          <a:p>
            <a:pPr marL="12700">
              <a:spcBef>
                <a:spcPts val="805"/>
              </a:spcBef>
            </a:pPr>
            <a:r>
              <a:rPr sz="10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Normas.de.diseño....................................................</a:t>
            </a:r>
            <a:r>
              <a:rPr sz="10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.....................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54628" y="2900681"/>
            <a:ext cx="4377055" cy="3262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4175760" algn="l"/>
              </a:tabLst>
            </a:pP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Necesidad.de.protección.de.circuito</a:t>
            </a:r>
            <a:r>
              <a:rPr sz="10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..................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................................	</a:t>
            </a:r>
            <a:r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3</a:t>
            </a:r>
            <a:endParaRPr sz="1200" dirty="0">
              <a:latin typeface="Lucida Sans Unicode"/>
              <a:cs typeface="Lucida Sans Unicode"/>
            </a:endParaRPr>
          </a:p>
          <a:p>
            <a:pPr marL="12700">
              <a:spcBef>
                <a:spcPts val="765"/>
              </a:spcBef>
            </a:pPr>
            <a:r>
              <a:rPr sz="10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Centros.de.control.de.motores.............</a:t>
            </a:r>
            <a:r>
              <a:rPr sz="1000" spc="9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..........................................................2</a:t>
            </a:r>
            <a:endParaRPr sz="1000" dirty="0">
              <a:latin typeface="Lucida Sans Unicode"/>
              <a:cs typeface="Lucida Sans Unicode"/>
            </a:endParaRPr>
          </a:p>
          <a:p>
            <a:pPr marL="12700">
              <a:spcBef>
                <a:spcPts val="655"/>
              </a:spcBef>
            </a:pPr>
            <a:r>
              <a:rPr sz="11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tiastar.MCC.Construcción.........................................</a:t>
            </a:r>
            <a:r>
              <a:rPr sz="11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...........32</a:t>
            </a:r>
            <a:endParaRPr sz="1150" dirty="0">
              <a:latin typeface="Lucida Sans Unicode"/>
              <a:cs typeface="Lucida Sans Unicode"/>
            </a:endParaRPr>
          </a:p>
          <a:p>
            <a:pPr marL="12700">
              <a:spcBef>
                <a:spcPts val="775"/>
              </a:spcBef>
            </a:pPr>
            <a:r>
              <a:rPr sz="10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tiastar.resistente.al.arco.MCC..................................................</a:t>
            </a:r>
            <a:r>
              <a:rPr sz="1000" spc="2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.............43</a:t>
            </a:r>
            <a:endParaRPr sz="1000" dirty="0">
              <a:latin typeface="Lucida Sans Unicode"/>
              <a:cs typeface="Lucida Sans Unicode"/>
            </a:endParaRPr>
          </a:p>
          <a:p>
            <a:pPr marL="12700">
              <a:spcBef>
                <a:spcPts val="755"/>
              </a:spcBef>
            </a:pPr>
            <a:r>
              <a:rPr sz="10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Unidades.de.control.de.motor.combinadas</a:t>
            </a:r>
            <a:r>
              <a:rPr sz="10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..................................</a:t>
            </a:r>
            <a:r>
              <a:rPr sz="10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47</a:t>
            </a:r>
            <a:endParaRPr sz="1050" dirty="0">
              <a:latin typeface="Lucida Sans Unicode"/>
              <a:cs typeface="Lucida Sans Unicode"/>
            </a:endParaRPr>
          </a:p>
          <a:p>
            <a:pPr marL="12700">
              <a:spcBef>
                <a:spcPts val="845"/>
              </a:spcBef>
            </a:pP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Arrancadores.de.motor</a:t>
            </a:r>
            <a:r>
              <a:rPr sz="950" spc="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..................................................</a:t>
            </a:r>
            <a:r>
              <a:rPr sz="950" spc="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..........................54</a:t>
            </a:r>
            <a:endParaRPr sz="950" dirty="0">
              <a:latin typeface="Lucida Sans Unicode"/>
              <a:cs typeface="Lucida Sans Unicode"/>
            </a:endParaRPr>
          </a:p>
          <a:p>
            <a:pPr marL="12700">
              <a:spcBef>
                <a:spcPts val="815"/>
              </a:spcBef>
            </a:pPr>
            <a:r>
              <a:rPr sz="10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Dispositivos.piloto....................................................</a:t>
            </a:r>
            <a:r>
              <a:rPr sz="1000" spc="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.............................60</a:t>
            </a:r>
            <a:endParaRPr sz="1000" dirty="0">
              <a:latin typeface="Lucida Sans Unicode"/>
              <a:cs typeface="Lucida Sans Unicode"/>
            </a:endParaRPr>
          </a:p>
          <a:p>
            <a:pPr marL="12700">
              <a:spcBef>
                <a:spcPts val="805"/>
              </a:spcBef>
            </a:pP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Rompedores</a:t>
            </a:r>
            <a:r>
              <a:rPr sz="10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10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circuito...............................................</a:t>
            </a:r>
            <a:r>
              <a:rPr sz="10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........................6</a:t>
            </a:r>
            <a:endParaRPr sz="1000" dirty="0">
              <a:latin typeface="Lucida Sans Unicode"/>
              <a:cs typeface="Lucida Sans Unicode"/>
            </a:endParaRPr>
          </a:p>
          <a:p>
            <a:pPr marL="12700">
              <a:spcBef>
                <a:spcPts val="705"/>
              </a:spcBef>
            </a:pPr>
            <a:r>
              <a:rPr sz="11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Otros.tipos.de.dispositivos.en.MCC....................................</a:t>
            </a:r>
            <a:r>
              <a:rPr sz="11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......62</a:t>
            </a:r>
            <a:endParaRPr sz="1100" dirty="0">
              <a:latin typeface="Lucida Sans Unicode"/>
              <a:cs typeface="Lucida Sans Unicode"/>
            </a:endParaRPr>
          </a:p>
          <a:p>
            <a:pPr marL="12700">
              <a:spcBef>
                <a:spcPts val="835"/>
              </a:spcBef>
            </a:pPr>
            <a:r>
              <a:rPr sz="9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Smart.MCC....................................................</a:t>
            </a:r>
            <a:r>
              <a:rPr sz="950" spc="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.............................sesenta</a:t>
            </a:r>
            <a:r>
              <a:rPr sz="950" spc="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y</a:t>
            </a:r>
            <a:r>
              <a:rPr sz="950" spc="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cinco</a:t>
            </a:r>
            <a:endParaRPr sz="950" dirty="0">
              <a:latin typeface="Lucida Sans Unicode"/>
              <a:cs typeface="Lucida Sans Unicode"/>
            </a:endParaRPr>
          </a:p>
          <a:p>
            <a:pPr marL="12700">
              <a:spcBef>
                <a:spcPts val="715"/>
              </a:spcBef>
            </a:pPr>
            <a:r>
              <a:rPr sz="11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tiastar.Smart.MCC....................................................</a:t>
            </a:r>
            <a:r>
              <a:rPr sz="11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.....................70</a:t>
            </a:r>
            <a:endParaRPr sz="1100" dirty="0">
              <a:latin typeface="Lucida Sans Unicode"/>
              <a:cs typeface="Lucida Sans Unicode"/>
            </a:endParaRPr>
          </a:p>
          <a:p>
            <a:pPr marL="12700">
              <a:spcBef>
                <a:spcPts val="735"/>
              </a:spcBef>
            </a:pPr>
            <a:r>
              <a:rPr sz="10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Revisar.Respuestas.</a:t>
            </a:r>
            <a:r>
              <a:rPr sz="10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....................................................</a:t>
            </a:r>
            <a:r>
              <a:rPr sz="10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....................77</a:t>
            </a:r>
            <a:endParaRPr sz="1050" dirty="0">
              <a:latin typeface="Lucida Sans Unicode"/>
              <a:cs typeface="Lucida Sans Unicode"/>
            </a:endParaRPr>
          </a:p>
          <a:p>
            <a:pPr marL="12700">
              <a:spcBef>
                <a:spcPts val="645"/>
              </a:spcBef>
            </a:pPr>
            <a:r>
              <a:rPr sz="11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Examen </a:t>
            </a:r>
            <a:r>
              <a:rPr sz="11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final...............................................</a:t>
            </a:r>
            <a:r>
              <a:rPr sz="11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..........................80</a:t>
            </a:r>
            <a:endParaRPr sz="1150" dirty="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2118042" y="2646044"/>
            <a:ext cx="11303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5054600" y="0"/>
            <a:ext cx="2466340" cy="127000"/>
            <a:chOff x="0" y="0"/>
            <a:chExt cx="2466340" cy="127000"/>
          </a:xfrm>
        </p:grpSpPr>
        <p:sp>
          <p:nvSpPr>
            <p:cNvPr id="7" name="object 7"/>
            <p:cNvSpPr/>
            <p:nvPr/>
          </p:nvSpPr>
          <p:spPr>
            <a:xfrm>
              <a:off x="0" y="0"/>
              <a:ext cx="2466340" cy="114300"/>
            </a:xfrm>
            <a:custGeom>
              <a:avLst/>
              <a:gdLst/>
              <a:ahLst/>
              <a:cxnLst/>
              <a:rect l="l" t="t" r="r" b="b"/>
              <a:pathLst>
                <a:path w="2466340" h="114300">
                  <a:moveTo>
                    <a:pt x="0" y="114300"/>
                  </a:moveTo>
                  <a:lnTo>
                    <a:pt x="2465781" y="114300"/>
                  </a:lnTo>
                  <a:lnTo>
                    <a:pt x="2465781" y="0"/>
                  </a:ln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750" y="0"/>
              <a:ext cx="127000" cy="127000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5220462" y="1"/>
            <a:ext cx="227457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5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Traducido</a:t>
            </a:r>
            <a:r>
              <a:rPr sz="600" spc="-25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 </a:t>
            </a:r>
            <a:r>
              <a:rPr sz="600" spc="-10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del</a:t>
            </a:r>
            <a:r>
              <a:rPr sz="600" spc="-25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 </a:t>
            </a:r>
            <a:r>
              <a:rPr sz="600" spc="-10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inglés</a:t>
            </a:r>
            <a:r>
              <a:rPr sz="600" spc="-25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 </a:t>
            </a:r>
            <a:r>
              <a:rPr sz="600" spc="-10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al</a:t>
            </a:r>
            <a:r>
              <a:rPr sz="600" spc="-25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 </a:t>
            </a:r>
            <a:r>
              <a:rPr sz="600" spc="-10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español</a:t>
            </a:r>
            <a:r>
              <a:rPr sz="600" spc="-25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 </a:t>
            </a:r>
            <a:r>
              <a:rPr sz="600" spc="-155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-</a:t>
            </a:r>
            <a:r>
              <a:rPr sz="600" spc="-20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 </a:t>
            </a:r>
            <a:r>
              <a:rPr sz="600" spc="-10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www.onlinedoctranslator.com</a:t>
            </a:r>
            <a:endParaRPr sz="6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8"/>
          <p:cNvSpPr txBox="1"/>
          <p:nvPr/>
        </p:nvSpPr>
        <p:spPr>
          <a:xfrm>
            <a:off x="894080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pPr marL="38100">
                <a:spcBef>
                  <a:spcPts val="180"/>
                </a:spcBef>
              </a:pPr>
              <a:t>2</a:t>
            </a:fld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7957480" y="527050"/>
            <a:ext cx="1170305" cy="2436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Introducción</a:t>
            </a:r>
            <a:endParaRPr sz="1500">
              <a:latin typeface="Lucida Sans Unicode"/>
              <a:cs typeface="Lucida Sans Unicode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7479" y="1874520"/>
            <a:ext cx="3963670" cy="2037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70485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Bienvenido.a.otro.curso.de.la.serie.STEP,.</a:t>
            </a:r>
            <a:r>
              <a:rPr sz="900" b="1" spc="-15" dirty="0">
                <a:solidFill>
                  <a:srgbClr val="171514"/>
                </a:solidFill>
                <a:latin typeface="Tahoma"/>
                <a:cs typeface="Tahoma"/>
              </a:rPr>
              <a:t>S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iemens.</a:t>
            </a:r>
            <a:r>
              <a:rPr sz="9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b="1" spc="-15" dirty="0">
                <a:solidFill>
                  <a:srgbClr val="171514"/>
                </a:solidFill>
                <a:latin typeface="Tahoma"/>
                <a:cs typeface="Tahoma"/>
              </a:rPr>
              <a:t>T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técnico</a:t>
            </a:r>
            <a:r>
              <a:rPr sz="900" b="1" spc="-15" dirty="0">
                <a:solidFill>
                  <a:srgbClr val="171514"/>
                </a:solidFill>
                <a:latin typeface="Tahoma"/>
                <a:cs typeface="Tahoma"/>
              </a:rPr>
              <a:t>mi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educación </a:t>
            </a:r>
            <a:r>
              <a:rPr sz="900" spc="-2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b="1" spc="-15" dirty="0">
                <a:solidFill>
                  <a:srgbClr val="171514"/>
                </a:solidFill>
                <a:latin typeface="Tahoma"/>
                <a:cs typeface="Tahoma"/>
              </a:rPr>
              <a:t>PAGS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programa,.diseñado.para.preparar.nuestros.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distribuidores.para.vender.los.productos.de.Siemens.Industry,.Inc..más.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efectivamente..Este.curso.cubre.</a:t>
            </a:r>
            <a:r>
              <a:rPr sz="900" b="1" spc="-10" dirty="0">
                <a:solidFill>
                  <a:srgbClr val="171514"/>
                </a:solidFill>
                <a:latin typeface="Tahoma"/>
                <a:cs typeface="Tahoma"/>
              </a:rPr>
              <a:t>Fundamentos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900" b="1" spc="-5" dirty="0">
                <a:solidFill>
                  <a:srgbClr val="171514"/>
                </a:solidFill>
                <a:latin typeface="Tahoma"/>
                <a:cs typeface="Tahoma"/>
              </a:rPr>
              <a:t>los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Centros de </a:t>
            </a:r>
            <a:r>
              <a:rPr sz="900" b="1" spc="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Control</a:t>
            </a:r>
            <a:r>
              <a:rPr sz="90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9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spc="-5" dirty="0">
                <a:solidFill>
                  <a:srgbClr val="171514"/>
                </a:solidFill>
                <a:latin typeface="Tahoma"/>
                <a:cs typeface="Tahoma"/>
              </a:rPr>
              <a:t>Motores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..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33300"/>
              </a:lnSpc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Al.finalizar.la.</a:t>
            </a:r>
            <a:r>
              <a:rPr sz="900" b="1" spc="-15" dirty="0">
                <a:solidFill>
                  <a:srgbClr val="171514"/>
                </a:solidFill>
                <a:latin typeface="Tahoma"/>
                <a:cs typeface="Tahoma"/>
              </a:rPr>
              <a:t>Fundamentos</a:t>
            </a:r>
            <a:r>
              <a:rPr sz="9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9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spc="-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900" b="1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Centros</a:t>
            </a:r>
            <a:r>
              <a:rPr sz="9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9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Control</a:t>
            </a:r>
            <a:r>
              <a:rPr sz="900" b="1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9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spc="-10" dirty="0">
                <a:solidFill>
                  <a:srgbClr val="171514"/>
                </a:solidFill>
                <a:latin typeface="Tahoma"/>
                <a:cs typeface="Tahoma"/>
              </a:rPr>
              <a:t>Motores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,.Uds. </a:t>
            </a:r>
            <a:r>
              <a:rPr sz="900" spc="-27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Debe</a:t>
            </a:r>
            <a:r>
              <a:rPr sz="9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ser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capaz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de: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60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85725" marR="166370" indent="-85725">
              <a:lnSpc>
                <a:spcPct val="133300"/>
              </a:lnSpc>
              <a:buChar char="•"/>
              <a:tabLst>
                <a:tab pos="85725" algn="l"/>
              </a:tabLst>
            </a:pP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Explicar.la.función.de.los.centros.de.control.de.motores.(MCC).en.un.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sistema</a:t>
            </a:r>
            <a:r>
              <a:rPr sz="9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distribución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299770" y="5041903"/>
            <a:ext cx="456438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Describir.las.características.clave.de.los.MCC.tiastar.Describir.las.características.clave.de.los.MC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299771" y="5414013"/>
            <a:ext cx="2856865" cy="30777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Identificar.las.ventajas.clave.de.los.MCC.inteligentes.</a:t>
            </a:r>
            <a:endParaRPr sz="750">
              <a:latin typeface="Lucida Sans Unicode"/>
              <a:cs typeface="Lucida Sans Unicode"/>
            </a:endParaRPr>
          </a:p>
          <a:p>
            <a:pPr marL="12700">
              <a:spcBef>
                <a:spcPts val="540"/>
              </a:spcBef>
            </a:pP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Describir.las.características.clave.de.los.MCC.inteligente.tiastar.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57479" y="3893822"/>
            <a:ext cx="3519804" cy="1854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9220" indent="-97155">
              <a:spcBef>
                <a:spcPts val="100"/>
              </a:spcBef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	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Definir.un.MCC.según.NEMA.y.UL</a:t>
            </a:r>
            <a:endParaRPr sz="100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	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Explicar.la.necesidad.de.protección.del.circuito</a:t>
            </a:r>
            <a:endParaRPr sz="100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	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Identificar.varios.componentes.de.un.MCC</a:t>
            </a:r>
            <a:endParaRPr sz="1000">
              <a:latin typeface="Lucida Sans Unicode"/>
              <a:cs typeface="Lucida Sans Unicode"/>
            </a:endParaRPr>
          </a:p>
          <a:p>
            <a:pPr marL="109855" marR="5080" indent="-109855">
              <a:lnSpc>
                <a:spcPts val="1440"/>
              </a:lnSpc>
              <a:spcBef>
                <a:spcPts val="45"/>
              </a:spcBef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	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Explicar.la.diferencia.entre.las.varias.clasificaciones </a:t>
            </a:r>
            <a:r>
              <a:rPr sz="10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. </a:t>
            </a:r>
            <a:r>
              <a:rPr sz="1000" spc="-30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y.tipos.de.cableado.del.centro.de.control.de.motores</a:t>
            </a:r>
            <a:endParaRPr sz="1000">
              <a:latin typeface="Lucida Sans Unicode"/>
              <a:cs typeface="Lucida Sans Unicode"/>
            </a:endParaRPr>
          </a:p>
          <a:p>
            <a:pPr marL="109220" indent="-97155">
              <a:lnSpc>
                <a:spcPts val="1390"/>
              </a:lnSpc>
              <a:buChar char="•"/>
              <a:tabLst>
                <a:tab pos="109855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957480" y="5897883"/>
            <a:ext cx="4288155" cy="20345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Este.conocimiento.lo.ayudará.a.comprender.mejor.a.los.clientes.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aplicaciones..Además,.estará.mejor.preparado.para.describir.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productos.de.control.de.motores.a.los.clientes..Debe.completar.</a:t>
            </a:r>
            <a:r>
              <a:rPr sz="900" spc="1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Fundamentos </a:t>
            </a:r>
            <a:r>
              <a:rPr sz="900" b="1" spc="-2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de la </a:t>
            </a:r>
            <a:r>
              <a:rPr sz="900" b="1" spc="-5" dirty="0">
                <a:solidFill>
                  <a:srgbClr val="171514"/>
                </a:solidFill>
                <a:latin typeface="Tahoma"/>
                <a:cs typeface="Tahoma"/>
              </a:rPr>
              <a:t>Electricidad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y </a:t>
            </a:r>
            <a:r>
              <a:rPr sz="900" b="1" spc="-5" dirty="0">
                <a:solidFill>
                  <a:srgbClr val="171514"/>
                </a:solidFill>
                <a:latin typeface="Tahoma"/>
                <a:cs typeface="Tahoma"/>
              </a:rPr>
              <a:t>Conceptos básicos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900" b="1" spc="-5" dirty="0">
                <a:solidFill>
                  <a:srgbClr val="171514"/>
                </a:solidFill>
                <a:latin typeface="Tahoma"/>
                <a:cs typeface="Tahoma"/>
              </a:rPr>
              <a:t>los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componentes de control</a:t>
            </a:r>
            <a:r>
              <a:rPr sz="900" dirty="0">
                <a:solidFill>
                  <a:srgbClr val="171514"/>
                </a:solidFill>
                <a:latin typeface="Lucida Sans Unicode"/>
                <a:cs typeface="Lucida Sans Unicode"/>
              </a:rPr>
              <a:t>. </a:t>
            </a:r>
            <a:r>
              <a:rPr sz="90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antes.de.intentar.</a:t>
            </a:r>
            <a:r>
              <a:rPr sz="900" b="1" spc="-10" dirty="0">
                <a:solidFill>
                  <a:srgbClr val="171514"/>
                </a:solidFill>
                <a:latin typeface="Tahoma"/>
                <a:cs typeface="Tahoma"/>
              </a:rPr>
              <a:t>Fundamentos</a:t>
            </a:r>
            <a:r>
              <a:rPr sz="9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9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spc="-5" dirty="0">
                <a:solidFill>
                  <a:srgbClr val="171514"/>
                </a:solidFill>
                <a:latin typeface="Tahoma"/>
                <a:cs typeface="Tahoma"/>
              </a:rPr>
              <a:t>los</a:t>
            </a:r>
            <a:r>
              <a:rPr sz="9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Centros</a:t>
            </a:r>
            <a:r>
              <a:rPr sz="9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9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Control</a:t>
            </a:r>
            <a:r>
              <a:rPr sz="9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9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Motores</a:t>
            </a:r>
            <a:r>
              <a:rPr sz="90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900" dirty="0">
              <a:latin typeface="Lucida Sans Unicode"/>
              <a:cs typeface="Lucida Sans Unicode"/>
            </a:endParaRPr>
          </a:p>
          <a:p>
            <a:pPr>
              <a:spcBef>
                <a:spcPts val="35"/>
              </a:spcBef>
            </a:pPr>
            <a:endParaRPr sz="900" dirty="0">
              <a:latin typeface="Lucida Sans Unicode"/>
              <a:cs typeface="Lucida Sans Unicode"/>
            </a:endParaRPr>
          </a:p>
          <a:p>
            <a:pPr marL="12700" marR="151130">
              <a:lnSpc>
                <a:spcPct val="150000"/>
              </a:lnSpc>
            </a:pP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Después.de.haber.completado.este.curso,.si.desea.determinar.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cómo.bien.ha.retenido.la.información.cubierta,.puede.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completar.un.examen.final.en.línea.como.se.describirá.más</a:t>
            </a:r>
            <a:r>
              <a:rPr sz="80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adelante.en.este.curso..Si. </a:t>
            </a:r>
            <a:r>
              <a:rPr sz="800" spc="-2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usted.aprueba.el.examen,.se.dará.la.oportunidad.de.imprimir.un.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certificado.de.finalización.</a:t>
            </a:r>
            <a:endParaRPr sz="800" dirty="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 txBox="1"/>
          <p:nvPr/>
        </p:nvSpPr>
        <p:spPr>
          <a:xfrm>
            <a:off x="894080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pPr marL="38100">
                <a:spcBef>
                  <a:spcPts val="180"/>
                </a:spcBef>
              </a:pPr>
              <a:t>3</a:t>
            </a:fld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7957821" y="486814"/>
            <a:ext cx="471995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Siemens.es.una.marca.comercial.de.Siemens.AG..Nombres.de.productos.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mencionados.pueden.ser.marcas.comerciales.o.marcas.comerciales.registradas.de.sus.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respectivas.empresas..Las.especificaciones.están.sujetas.a.cambios.</a:t>
            </a:r>
            <a:r>
              <a:rPr sz="9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sin.aviso.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7820" y="1402487"/>
            <a:ext cx="4667250" cy="107240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NFPA70®,.National.Electrical.Code®.y.NEC®.están.registrados.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marcas.marcas.de.la.Asociación.Nacional.de.Protección.contra.Incendios,.Quincy,.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MA.02</a:t>
            </a:r>
            <a:r>
              <a:rPr sz="9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69..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4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718820">
              <a:lnSpc>
                <a:spcPct val="133300"/>
              </a:lnSpc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NEMA®.es.una.marca.comercial.registrada.y.una.marca.de.servicio.de.la.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Asociación.Nacional.de.Fabricantes.de.Electricidad,.Rosslyn,.VA.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22209.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57821" y="2866799"/>
            <a:ext cx="3902075" cy="88998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39700">
              <a:lnSpc>
                <a:spcPct val="120000"/>
              </a:lnSpc>
              <a:spcBef>
                <a:spcPts val="100"/>
              </a:spcBef>
            </a:pP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Underwriters.Laboratories.Inc..y.UL.están.registrados.</a:t>
            </a:r>
            <a:r>
              <a:rPr sz="10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marcas </a:t>
            </a:r>
            <a:r>
              <a:rPr sz="10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comerciales.de.Underwriters.Laboratories.Inc.,.Northbrook,.IL. </a:t>
            </a:r>
            <a:r>
              <a:rPr sz="1000" spc="-30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80" dirty="0">
                <a:solidFill>
                  <a:srgbClr val="171514"/>
                </a:solidFill>
                <a:latin typeface="Lucida Sans Unicode"/>
                <a:cs typeface="Lucida Sans Unicode"/>
              </a:rPr>
              <a:t>60062-2096.</a:t>
            </a:r>
            <a:endParaRPr sz="1000">
              <a:latin typeface="Lucida Sans Unicode"/>
              <a:cs typeface="Lucida Sans Unicode"/>
            </a:endParaRPr>
          </a:p>
          <a:p>
            <a:pPr>
              <a:spcBef>
                <a:spcPts val="15"/>
              </a:spcBef>
            </a:pPr>
            <a:endParaRPr sz="1050">
              <a:latin typeface="Lucida Sans Unicode"/>
              <a:cs typeface="Lucida Sans Unicode"/>
            </a:endParaRPr>
          </a:p>
          <a:p>
            <a:pPr marL="12700"/>
            <a:r>
              <a:rPr sz="10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Las</a:t>
            </a:r>
            <a:r>
              <a:rPr sz="1050" spc="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demás.marcas.son.propiedad.de.sus.respectivos.titulares.</a:t>
            </a:r>
            <a:endParaRPr sz="10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170861" y="4179061"/>
            <a:ext cx="188595" cy="153670"/>
            <a:chOff x="4116260" y="4179061"/>
            <a:chExt cx="188595" cy="153670"/>
          </a:xfrm>
        </p:grpSpPr>
        <p:sp>
          <p:nvSpPr>
            <p:cNvPr id="3" name="object 3"/>
            <p:cNvSpPr/>
            <p:nvPr/>
          </p:nvSpPr>
          <p:spPr>
            <a:xfrm>
              <a:off x="4266221" y="4179061"/>
              <a:ext cx="38100" cy="153670"/>
            </a:xfrm>
            <a:custGeom>
              <a:avLst/>
              <a:gdLst/>
              <a:ahLst/>
              <a:cxnLst/>
              <a:rect l="l" t="t" r="r" b="b"/>
              <a:pathLst>
                <a:path w="38100" h="153670">
                  <a:moveTo>
                    <a:pt x="0" y="0"/>
                  </a:moveTo>
                  <a:lnTo>
                    <a:pt x="0" y="149961"/>
                  </a:lnTo>
                  <a:lnTo>
                    <a:pt x="38036" y="153606"/>
                  </a:lnTo>
                  <a:lnTo>
                    <a:pt x="38036" y="65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116260" y="4179061"/>
              <a:ext cx="149225" cy="84455"/>
            </a:xfrm>
            <a:custGeom>
              <a:avLst/>
              <a:gdLst/>
              <a:ahLst/>
              <a:cxnLst/>
              <a:rect l="l" t="t" r="r" b="b"/>
              <a:pathLst>
                <a:path w="149225" h="84454">
                  <a:moveTo>
                    <a:pt x="149225" y="0"/>
                  </a:moveTo>
                  <a:lnTo>
                    <a:pt x="0" y="24866"/>
                  </a:lnTo>
                  <a:lnTo>
                    <a:pt x="0" y="84124"/>
                  </a:lnTo>
                  <a:lnTo>
                    <a:pt x="95821" y="68757"/>
                  </a:lnTo>
                  <a:lnTo>
                    <a:pt x="108267" y="71691"/>
                  </a:lnTo>
                  <a:lnTo>
                    <a:pt x="14922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9762655" y="4266845"/>
            <a:ext cx="1427480" cy="517525"/>
          </a:xfrm>
          <a:custGeom>
            <a:avLst/>
            <a:gdLst/>
            <a:ahLst/>
            <a:cxnLst/>
            <a:rect l="l" t="t" r="r" b="b"/>
            <a:pathLst>
              <a:path w="1427479" h="517525">
                <a:moveTo>
                  <a:pt x="1427213" y="0"/>
                </a:moveTo>
                <a:lnTo>
                  <a:pt x="0" y="0"/>
                </a:lnTo>
                <a:lnTo>
                  <a:pt x="0" y="103149"/>
                </a:lnTo>
                <a:lnTo>
                  <a:pt x="55613" y="106807"/>
                </a:lnTo>
                <a:lnTo>
                  <a:pt x="55613" y="55587"/>
                </a:lnTo>
                <a:lnTo>
                  <a:pt x="1367218" y="55587"/>
                </a:lnTo>
                <a:lnTo>
                  <a:pt x="1367218" y="517080"/>
                </a:lnTo>
                <a:lnTo>
                  <a:pt x="1427213" y="511225"/>
                </a:lnTo>
                <a:lnTo>
                  <a:pt x="1427213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67838" y="4180333"/>
            <a:ext cx="151752" cy="148691"/>
          </a:xfrm>
          <a:prstGeom prst="rect">
            <a:avLst/>
          </a:prstGeom>
        </p:spPr>
      </p:pic>
      <p:sp>
        <p:nvSpPr>
          <p:cNvPr id="7" name="object 7"/>
          <p:cNvSpPr/>
          <p:nvPr/>
        </p:nvSpPr>
        <p:spPr>
          <a:xfrm>
            <a:off x="10496423" y="5892813"/>
            <a:ext cx="436245" cy="23495"/>
          </a:xfrm>
          <a:custGeom>
            <a:avLst/>
            <a:gdLst/>
            <a:ahLst/>
            <a:cxnLst/>
            <a:rect l="l" t="t" r="r" b="b"/>
            <a:pathLst>
              <a:path w="436245" h="23495">
                <a:moveTo>
                  <a:pt x="436130" y="0"/>
                </a:moveTo>
                <a:lnTo>
                  <a:pt x="0" y="0"/>
                </a:lnTo>
                <a:lnTo>
                  <a:pt x="0" y="22872"/>
                </a:lnTo>
                <a:lnTo>
                  <a:pt x="436130" y="22872"/>
                </a:lnTo>
                <a:lnTo>
                  <a:pt x="436130" y="0"/>
                </a:lnTo>
                <a:close/>
              </a:path>
            </a:pathLst>
          </a:custGeom>
          <a:solidFill>
            <a:srgbClr val="A5A7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730741" y="6085865"/>
            <a:ext cx="685800" cy="22860"/>
          </a:xfrm>
          <a:custGeom>
            <a:avLst/>
            <a:gdLst/>
            <a:ahLst/>
            <a:cxnLst/>
            <a:rect l="l" t="t" r="r" b="b"/>
            <a:pathLst>
              <a:path w="685800" h="22860">
                <a:moveTo>
                  <a:pt x="685622" y="0"/>
                </a:moveTo>
                <a:lnTo>
                  <a:pt x="0" y="0"/>
                </a:lnTo>
                <a:lnTo>
                  <a:pt x="0" y="22860"/>
                </a:lnTo>
                <a:lnTo>
                  <a:pt x="685622" y="22860"/>
                </a:lnTo>
                <a:lnTo>
                  <a:pt x="685622" y="0"/>
                </a:lnTo>
                <a:close/>
              </a:path>
            </a:pathLst>
          </a:custGeom>
          <a:solidFill>
            <a:srgbClr val="A5A7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730741" y="6558305"/>
            <a:ext cx="685800" cy="22860"/>
          </a:xfrm>
          <a:custGeom>
            <a:avLst/>
            <a:gdLst/>
            <a:ahLst/>
            <a:cxnLst/>
            <a:rect l="l" t="t" r="r" b="b"/>
            <a:pathLst>
              <a:path w="685800" h="22859">
                <a:moveTo>
                  <a:pt x="685622" y="0"/>
                </a:moveTo>
                <a:lnTo>
                  <a:pt x="0" y="0"/>
                </a:lnTo>
                <a:lnTo>
                  <a:pt x="0" y="22859"/>
                </a:lnTo>
                <a:lnTo>
                  <a:pt x="685622" y="22859"/>
                </a:lnTo>
                <a:lnTo>
                  <a:pt x="685622" y="0"/>
                </a:lnTo>
                <a:close/>
              </a:path>
            </a:pathLst>
          </a:custGeom>
          <a:solidFill>
            <a:srgbClr val="A5A7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329241" y="6122669"/>
            <a:ext cx="711835" cy="402590"/>
          </a:xfrm>
          <a:custGeom>
            <a:avLst/>
            <a:gdLst/>
            <a:ahLst/>
            <a:cxnLst/>
            <a:rect l="l" t="t" r="r" b="b"/>
            <a:pathLst>
              <a:path w="711835" h="402590">
                <a:moveTo>
                  <a:pt x="711682" y="190500"/>
                </a:moveTo>
                <a:lnTo>
                  <a:pt x="264172" y="190500"/>
                </a:lnTo>
                <a:lnTo>
                  <a:pt x="264172" y="22860"/>
                </a:lnTo>
                <a:lnTo>
                  <a:pt x="264172" y="0"/>
                </a:lnTo>
                <a:lnTo>
                  <a:pt x="0" y="0"/>
                </a:lnTo>
                <a:lnTo>
                  <a:pt x="0" y="22860"/>
                </a:lnTo>
                <a:lnTo>
                  <a:pt x="241312" y="22860"/>
                </a:lnTo>
                <a:lnTo>
                  <a:pt x="241312" y="190500"/>
                </a:lnTo>
                <a:lnTo>
                  <a:pt x="241312" y="213360"/>
                </a:lnTo>
                <a:lnTo>
                  <a:pt x="688822" y="213360"/>
                </a:lnTo>
                <a:lnTo>
                  <a:pt x="688822" y="402590"/>
                </a:lnTo>
                <a:lnTo>
                  <a:pt x="711682" y="402590"/>
                </a:lnTo>
                <a:lnTo>
                  <a:pt x="711682" y="213360"/>
                </a:lnTo>
                <a:lnTo>
                  <a:pt x="711682" y="190500"/>
                </a:lnTo>
                <a:close/>
              </a:path>
            </a:pathLst>
          </a:custGeom>
          <a:solidFill>
            <a:srgbClr val="A5A7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8720570" y="5307329"/>
            <a:ext cx="1172845" cy="537210"/>
          </a:xfrm>
          <a:custGeom>
            <a:avLst/>
            <a:gdLst/>
            <a:ahLst/>
            <a:cxnLst/>
            <a:rect l="l" t="t" r="r" b="b"/>
            <a:pathLst>
              <a:path w="1172845" h="537210">
                <a:moveTo>
                  <a:pt x="1172260" y="0"/>
                </a:moveTo>
                <a:lnTo>
                  <a:pt x="1149400" y="0"/>
                </a:lnTo>
                <a:lnTo>
                  <a:pt x="1149400" y="325120"/>
                </a:lnTo>
                <a:lnTo>
                  <a:pt x="0" y="325120"/>
                </a:lnTo>
                <a:lnTo>
                  <a:pt x="0" y="347980"/>
                </a:lnTo>
                <a:lnTo>
                  <a:pt x="0" y="537210"/>
                </a:lnTo>
                <a:lnTo>
                  <a:pt x="22860" y="537210"/>
                </a:lnTo>
                <a:lnTo>
                  <a:pt x="22860" y="347980"/>
                </a:lnTo>
                <a:lnTo>
                  <a:pt x="1172260" y="347980"/>
                </a:lnTo>
                <a:lnTo>
                  <a:pt x="1172260" y="325120"/>
                </a:lnTo>
                <a:lnTo>
                  <a:pt x="1172260" y="0"/>
                </a:lnTo>
                <a:close/>
              </a:path>
            </a:pathLst>
          </a:custGeom>
          <a:solidFill>
            <a:srgbClr val="A5A7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0723016" y="6629057"/>
            <a:ext cx="147320" cy="22860"/>
          </a:xfrm>
          <a:custGeom>
            <a:avLst/>
            <a:gdLst/>
            <a:ahLst/>
            <a:cxnLst/>
            <a:rect l="l" t="t" r="r" b="b"/>
            <a:pathLst>
              <a:path w="147320" h="22859">
                <a:moveTo>
                  <a:pt x="146900" y="0"/>
                </a:moveTo>
                <a:lnTo>
                  <a:pt x="0" y="0"/>
                </a:lnTo>
                <a:lnTo>
                  <a:pt x="0" y="22860"/>
                </a:lnTo>
                <a:lnTo>
                  <a:pt x="146900" y="22860"/>
                </a:lnTo>
                <a:lnTo>
                  <a:pt x="146900" y="0"/>
                </a:lnTo>
                <a:close/>
              </a:path>
            </a:pathLst>
          </a:custGeom>
          <a:solidFill>
            <a:srgbClr val="A5A7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0723016" y="6948385"/>
            <a:ext cx="147320" cy="22860"/>
          </a:xfrm>
          <a:custGeom>
            <a:avLst/>
            <a:gdLst/>
            <a:ahLst/>
            <a:cxnLst/>
            <a:rect l="l" t="t" r="r" b="b"/>
            <a:pathLst>
              <a:path w="147320" h="22859">
                <a:moveTo>
                  <a:pt x="146900" y="0"/>
                </a:moveTo>
                <a:lnTo>
                  <a:pt x="0" y="0"/>
                </a:lnTo>
                <a:lnTo>
                  <a:pt x="0" y="22860"/>
                </a:lnTo>
                <a:lnTo>
                  <a:pt x="146900" y="22860"/>
                </a:lnTo>
                <a:lnTo>
                  <a:pt x="146900" y="0"/>
                </a:lnTo>
                <a:close/>
              </a:path>
            </a:pathLst>
          </a:custGeom>
          <a:solidFill>
            <a:srgbClr val="A5A7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0453840" y="7044690"/>
            <a:ext cx="262890" cy="90170"/>
          </a:xfrm>
          <a:custGeom>
            <a:avLst/>
            <a:gdLst/>
            <a:ahLst/>
            <a:cxnLst/>
            <a:rect l="l" t="t" r="r" b="b"/>
            <a:pathLst>
              <a:path w="262889" h="90170">
                <a:moveTo>
                  <a:pt x="262534" y="21590"/>
                </a:moveTo>
                <a:lnTo>
                  <a:pt x="239687" y="21590"/>
                </a:lnTo>
                <a:lnTo>
                  <a:pt x="239687" y="67310"/>
                </a:lnTo>
                <a:lnTo>
                  <a:pt x="22860" y="67310"/>
                </a:lnTo>
                <a:lnTo>
                  <a:pt x="22860" y="21590"/>
                </a:lnTo>
                <a:lnTo>
                  <a:pt x="22860" y="0"/>
                </a:lnTo>
                <a:lnTo>
                  <a:pt x="0" y="0"/>
                </a:lnTo>
                <a:lnTo>
                  <a:pt x="0" y="21590"/>
                </a:lnTo>
                <a:lnTo>
                  <a:pt x="0" y="67310"/>
                </a:lnTo>
                <a:lnTo>
                  <a:pt x="0" y="87630"/>
                </a:lnTo>
                <a:lnTo>
                  <a:pt x="0" y="90170"/>
                </a:lnTo>
                <a:lnTo>
                  <a:pt x="261632" y="90170"/>
                </a:lnTo>
                <a:lnTo>
                  <a:pt x="261632" y="87630"/>
                </a:lnTo>
                <a:lnTo>
                  <a:pt x="262534" y="87630"/>
                </a:lnTo>
                <a:lnTo>
                  <a:pt x="262534" y="67310"/>
                </a:lnTo>
                <a:lnTo>
                  <a:pt x="262534" y="21590"/>
                </a:lnTo>
                <a:close/>
              </a:path>
            </a:pathLst>
          </a:custGeom>
          <a:solidFill>
            <a:srgbClr val="A5A7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" name="object 15"/>
          <p:cNvGrpSpPr/>
          <p:nvPr/>
        </p:nvGrpSpPr>
        <p:grpSpPr>
          <a:xfrm>
            <a:off x="8151634" y="5615609"/>
            <a:ext cx="713740" cy="1224280"/>
            <a:chOff x="3097034" y="5615609"/>
            <a:chExt cx="713740" cy="1224280"/>
          </a:xfrm>
        </p:grpSpPr>
        <p:sp>
          <p:nvSpPr>
            <p:cNvPr id="16" name="object 16"/>
            <p:cNvSpPr/>
            <p:nvPr/>
          </p:nvSpPr>
          <p:spPr>
            <a:xfrm>
              <a:off x="3217456" y="5617908"/>
              <a:ext cx="591185" cy="1219835"/>
            </a:xfrm>
            <a:custGeom>
              <a:avLst/>
              <a:gdLst/>
              <a:ahLst/>
              <a:cxnLst/>
              <a:rect l="l" t="t" r="r" b="b"/>
              <a:pathLst>
                <a:path w="591185" h="1219834">
                  <a:moveTo>
                    <a:pt x="0" y="0"/>
                  </a:moveTo>
                  <a:lnTo>
                    <a:pt x="0" y="1219530"/>
                  </a:lnTo>
                  <a:lnTo>
                    <a:pt x="589394" y="1135735"/>
                  </a:lnTo>
                  <a:lnTo>
                    <a:pt x="590829" y="878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217456" y="5617908"/>
              <a:ext cx="591185" cy="1219835"/>
            </a:xfrm>
            <a:custGeom>
              <a:avLst/>
              <a:gdLst/>
              <a:ahLst/>
              <a:cxnLst/>
              <a:rect l="l" t="t" r="r" b="b"/>
              <a:pathLst>
                <a:path w="591185" h="1219834">
                  <a:moveTo>
                    <a:pt x="589394" y="1135735"/>
                  </a:moveTo>
                  <a:lnTo>
                    <a:pt x="0" y="1219530"/>
                  </a:lnTo>
                  <a:lnTo>
                    <a:pt x="0" y="0"/>
                  </a:lnTo>
                  <a:lnTo>
                    <a:pt x="590829" y="87833"/>
                  </a:lnTo>
                  <a:lnTo>
                    <a:pt x="589394" y="113573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099320" y="5617895"/>
              <a:ext cx="118745" cy="1219835"/>
            </a:xfrm>
            <a:custGeom>
              <a:avLst/>
              <a:gdLst/>
              <a:ahLst/>
              <a:cxnLst/>
              <a:rect l="l" t="t" r="r" b="b"/>
              <a:pathLst>
                <a:path w="118744" h="1219834">
                  <a:moveTo>
                    <a:pt x="118275" y="0"/>
                  </a:moveTo>
                  <a:lnTo>
                    <a:pt x="0" y="44831"/>
                  </a:lnTo>
                  <a:lnTo>
                    <a:pt x="0" y="1174724"/>
                  </a:lnTo>
                  <a:lnTo>
                    <a:pt x="118275" y="1219542"/>
                  </a:lnTo>
                  <a:lnTo>
                    <a:pt x="1182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099320" y="5617895"/>
              <a:ext cx="118745" cy="1219835"/>
            </a:xfrm>
            <a:custGeom>
              <a:avLst/>
              <a:gdLst/>
              <a:ahLst/>
              <a:cxnLst/>
              <a:rect l="l" t="t" r="r" b="b"/>
              <a:pathLst>
                <a:path w="118744" h="1219834">
                  <a:moveTo>
                    <a:pt x="118275" y="1219542"/>
                  </a:moveTo>
                  <a:lnTo>
                    <a:pt x="0" y="1174724"/>
                  </a:lnTo>
                  <a:lnTo>
                    <a:pt x="0" y="44831"/>
                  </a:lnTo>
                  <a:lnTo>
                    <a:pt x="118275" y="0"/>
                  </a:lnTo>
                  <a:lnTo>
                    <a:pt x="118275" y="121954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219246" y="5619216"/>
              <a:ext cx="589280" cy="1216660"/>
            </a:xfrm>
            <a:custGeom>
              <a:avLst/>
              <a:gdLst/>
              <a:ahLst/>
              <a:cxnLst/>
              <a:rect l="l" t="t" r="r" b="b"/>
              <a:pathLst>
                <a:path w="589279" h="1216659">
                  <a:moveTo>
                    <a:pt x="588962" y="88150"/>
                  </a:moveTo>
                  <a:lnTo>
                    <a:pt x="426516" y="64528"/>
                  </a:lnTo>
                  <a:lnTo>
                    <a:pt x="426516" y="61150"/>
                  </a:lnTo>
                  <a:lnTo>
                    <a:pt x="416166" y="61150"/>
                  </a:lnTo>
                  <a:lnTo>
                    <a:pt x="416166" y="646861"/>
                  </a:lnTo>
                  <a:lnTo>
                    <a:pt x="416140" y="658380"/>
                  </a:lnTo>
                  <a:lnTo>
                    <a:pt x="416166" y="792264"/>
                  </a:lnTo>
                  <a:lnTo>
                    <a:pt x="416140" y="803795"/>
                  </a:lnTo>
                  <a:lnTo>
                    <a:pt x="416166" y="937044"/>
                  </a:lnTo>
                  <a:lnTo>
                    <a:pt x="416140" y="948575"/>
                  </a:lnTo>
                  <a:lnTo>
                    <a:pt x="416166" y="1077798"/>
                  </a:lnTo>
                  <a:lnTo>
                    <a:pt x="382485" y="1081951"/>
                  </a:lnTo>
                  <a:lnTo>
                    <a:pt x="382485" y="435089"/>
                  </a:lnTo>
                  <a:lnTo>
                    <a:pt x="407784" y="436130"/>
                  </a:lnTo>
                  <a:lnTo>
                    <a:pt x="407784" y="425970"/>
                  </a:lnTo>
                  <a:lnTo>
                    <a:pt x="372148" y="424243"/>
                  </a:lnTo>
                  <a:lnTo>
                    <a:pt x="372148" y="434670"/>
                  </a:lnTo>
                  <a:lnTo>
                    <a:pt x="372148" y="1083221"/>
                  </a:lnTo>
                  <a:lnTo>
                    <a:pt x="231457" y="1100582"/>
                  </a:lnTo>
                  <a:lnTo>
                    <a:pt x="231457" y="888784"/>
                  </a:lnTo>
                  <a:lnTo>
                    <a:pt x="369049" y="878725"/>
                  </a:lnTo>
                  <a:lnTo>
                    <a:pt x="369049" y="868565"/>
                  </a:lnTo>
                  <a:lnTo>
                    <a:pt x="231457" y="877354"/>
                  </a:lnTo>
                  <a:lnTo>
                    <a:pt x="231457" y="734898"/>
                  </a:lnTo>
                  <a:lnTo>
                    <a:pt x="370319" y="730135"/>
                  </a:lnTo>
                  <a:lnTo>
                    <a:pt x="370319" y="719975"/>
                  </a:lnTo>
                  <a:lnTo>
                    <a:pt x="231457" y="723455"/>
                  </a:lnTo>
                  <a:lnTo>
                    <a:pt x="231457" y="584085"/>
                  </a:lnTo>
                  <a:lnTo>
                    <a:pt x="370319" y="584085"/>
                  </a:lnTo>
                  <a:lnTo>
                    <a:pt x="370319" y="573925"/>
                  </a:lnTo>
                  <a:lnTo>
                    <a:pt x="231457" y="572630"/>
                  </a:lnTo>
                  <a:lnTo>
                    <a:pt x="231457" y="428866"/>
                  </a:lnTo>
                  <a:lnTo>
                    <a:pt x="372148" y="434670"/>
                  </a:lnTo>
                  <a:lnTo>
                    <a:pt x="372148" y="424243"/>
                  </a:lnTo>
                  <a:lnTo>
                    <a:pt x="231457" y="417398"/>
                  </a:lnTo>
                  <a:lnTo>
                    <a:pt x="231457" y="198323"/>
                  </a:lnTo>
                  <a:lnTo>
                    <a:pt x="416166" y="218262"/>
                  </a:lnTo>
                  <a:lnTo>
                    <a:pt x="416166" y="207098"/>
                  </a:lnTo>
                  <a:lnTo>
                    <a:pt x="231457" y="186093"/>
                  </a:lnTo>
                  <a:lnTo>
                    <a:pt x="231457" y="48374"/>
                  </a:lnTo>
                  <a:lnTo>
                    <a:pt x="416166" y="74180"/>
                  </a:lnTo>
                  <a:lnTo>
                    <a:pt x="416166" y="63017"/>
                  </a:lnTo>
                  <a:lnTo>
                    <a:pt x="231457" y="36144"/>
                  </a:lnTo>
                  <a:lnTo>
                    <a:pt x="231457" y="33235"/>
                  </a:lnTo>
                  <a:lnTo>
                    <a:pt x="220599" y="33235"/>
                  </a:lnTo>
                  <a:lnTo>
                    <a:pt x="220599" y="1101928"/>
                  </a:lnTo>
                  <a:lnTo>
                    <a:pt x="182346" y="1106652"/>
                  </a:lnTo>
                  <a:lnTo>
                    <a:pt x="182346" y="193027"/>
                  </a:lnTo>
                  <a:lnTo>
                    <a:pt x="220599" y="197154"/>
                  </a:lnTo>
                  <a:lnTo>
                    <a:pt x="220599" y="184861"/>
                  </a:lnTo>
                  <a:lnTo>
                    <a:pt x="171475" y="179285"/>
                  </a:lnTo>
                  <a:lnTo>
                    <a:pt x="171475" y="191846"/>
                  </a:lnTo>
                  <a:lnTo>
                    <a:pt x="171475" y="493280"/>
                  </a:lnTo>
                  <a:lnTo>
                    <a:pt x="171475" y="503440"/>
                  </a:lnTo>
                  <a:lnTo>
                    <a:pt x="171475" y="1107986"/>
                  </a:lnTo>
                  <a:lnTo>
                    <a:pt x="11595" y="1127721"/>
                  </a:lnTo>
                  <a:lnTo>
                    <a:pt x="11595" y="662025"/>
                  </a:lnTo>
                  <a:lnTo>
                    <a:pt x="169862" y="658812"/>
                  </a:lnTo>
                  <a:lnTo>
                    <a:pt x="169862" y="648639"/>
                  </a:lnTo>
                  <a:lnTo>
                    <a:pt x="11595" y="650570"/>
                  </a:lnTo>
                  <a:lnTo>
                    <a:pt x="11595" y="501738"/>
                  </a:lnTo>
                  <a:lnTo>
                    <a:pt x="171475" y="503440"/>
                  </a:lnTo>
                  <a:lnTo>
                    <a:pt x="171475" y="493280"/>
                  </a:lnTo>
                  <a:lnTo>
                    <a:pt x="11595" y="488353"/>
                  </a:lnTo>
                  <a:lnTo>
                    <a:pt x="11595" y="418109"/>
                  </a:lnTo>
                  <a:lnTo>
                    <a:pt x="169024" y="423430"/>
                  </a:lnTo>
                  <a:lnTo>
                    <a:pt x="169024" y="413270"/>
                  </a:lnTo>
                  <a:lnTo>
                    <a:pt x="11595" y="404736"/>
                  </a:lnTo>
                  <a:lnTo>
                    <a:pt x="11595" y="174599"/>
                  </a:lnTo>
                  <a:lnTo>
                    <a:pt x="171475" y="191846"/>
                  </a:lnTo>
                  <a:lnTo>
                    <a:pt x="171475" y="179285"/>
                  </a:lnTo>
                  <a:lnTo>
                    <a:pt x="11595" y="161086"/>
                  </a:lnTo>
                  <a:lnTo>
                    <a:pt x="11595" y="17665"/>
                  </a:lnTo>
                  <a:lnTo>
                    <a:pt x="220599" y="46863"/>
                  </a:lnTo>
                  <a:lnTo>
                    <a:pt x="220599" y="34569"/>
                  </a:lnTo>
                  <a:lnTo>
                    <a:pt x="11595" y="4152"/>
                  </a:lnTo>
                  <a:lnTo>
                    <a:pt x="11595" y="0"/>
                  </a:lnTo>
                  <a:lnTo>
                    <a:pt x="0" y="0"/>
                  </a:lnTo>
                  <a:lnTo>
                    <a:pt x="0" y="1216571"/>
                  </a:lnTo>
                  <a:lnTo>
                    <a:pt x="11595" y="1216571"/>
                  </a:lnTo>
                  <a:lnTo>
                    <a:pt x="11595" y="1141196"/>
                  </a:lnTo>
                  <a:lnTo>
                    <a:pt x="220599" y="1114209"/>
                  </a:lnTo>
                  <a:lnTo>
                    <a:pt x="220599" y="1174216"/>
                  </a:lnTo>
                  <a:lnTo>
                    <a:pt x="231457" y="1174216"/>
                  </a:lnTo>
                  <a:lnTo>
                    <a:pt x="231457" y="1112799"/>
                  </a:lnTo>
                  <a:lnTo>
                    <a:pt x="416166" y="1088948"/>
                  </a:lnTo>
                  <a:lnTo>
                    <a:pt x="416166" y="1146860"/>
                  </a:lnTo>
                  <a:lnTo>
                    <a:pt x="426516" y="1146860"/>
                  </a:lnTo>
                  <a:lnTo>
                    <a:pt x="426516" y="1087602"/>
                  </a:lnTo>
                  <a:lnTo>
                    <a:pt x="587959" y="1066749"/>
                  </a:lnTo>
                  <a:lnTo>
                    <a:pt x="587959" y="1056589"/>
                  </a:lnTo>
                  <a:lnTo>
                    <a:pt x="567055" y="1059180"/>
                  </a:lnTo>
                  <a:lnTo>
                    <a:pt x="567055" y="234543"/>
                  </a:lnTo>
                  <a:lnTo>
                    <a:pt x="587489" y="236740"/>
                  </a:lnTo>
                  <a:lnTo>
                    <a:pt x="587489" y="226580"/>
                  </a:lnTo>
                  <a:lnTo>
                    <a:pt x="556717" y="223088"/>
                  </a:lnTo>
                  <a:lnTo>
                    <a:pt x="556717" y="233426"/>
                  </a:lnTo>
                  <a:lnTo>
                    <a:pt x="556717" y="1060450"/>
                  </a:lnTo>
                  <a:lnTo>
                    <a:pt x="426516" y="1076515"/>
                  </a:lnTo>
                  <a:lnTo>
                    <a:pt x="426516" y="947623"/>
                  </a:lnTo>
                  <a:lnTo>
                    <a:pt x="553199" y="935875"/>
                  </a:lnTo>
                  <a:lnTo>
                    <a:pt x="553199" y="925715"/>
                  </a:lnTo>
                  <a:lnTo>
                    <a:pt x="426516" y="936193"/>
                  </a:lnTo>
                  <a:lnTo>
                    <a:pt x="426516" y="803275"/>
                  </a:lnTo>
                  <a:lnTo>
                    <a:pt x="553199" y="796810"/>
                  </a:lnTo>
                  <a:lnTo>
                    <a:pt x="553199" y="786650"/>
                  </a:lnTo>
                  <a:lnTo>
                    <a:pt x="426516" y="791845"/>
                  </a:lnTo>
                  <a:lnTo>
                    <a:pt x="426516" y="658291"/>
                  </a:lnTo>
                  <a:lnTo>
                    <a:pt x="553199" y="657110"/>
                  </a:lnTo>
                  <a:lnTo>
                    <a:pt x="553199" y="646950"/>
                  </a:lnTo>
                  <a:lnTo>
                    <a:pt x="426516" y="646861"/>
                  </a:lnTo>
                  <a:lnTo>
                    <a:pt x="426516" y="513842"/>
                  </a:lnTo>
                  <a:lnTo>
                    <a:pt x="553199" y="516775"/>
                  </a:lnTo>
                  <a:lnTo>
                    <a:pt x="553199" y="506615"/>
                  </a:lnTo>
                  <a:lnTo>
                    <a:pt x="426516" y="502412"/>
                  </a:lnTo>
                  <a:lnTo>
                    <a:pt x="426516" y="368731"/>
                  </a:lnTo>
                  <a:lnTo>
                    <a:pt x="553199" y="375805"/>
                  </a:lnTo>
                  <a:lnTo>
                    <a:pt x="553199" y="365645"/>
                  </a:lnTo>
                  <a:lnTo>
                    <a:pt x="426516" y="357289"/>
                  </a:lnTo>
                  <a:lnTo>
                    <a:pt x="426516" y="219379"/>
                  </a:lnTo>
                  <a:lnTo>
                    <a:pt x="556717" y="233426"/>
                  </a:lnTo>
                  <a:lnTo>
                    <a:pt x="556717" y="223088"/>
                  </a:lnTo>
                  <a:lnTo>
                    <a:pt x="426516" y="208280"/>
                  </a:lnTo>
                  <a:lnTo>
                    <a:pt x="426516" y="75628"/>
                  </a:lnTo>
                  <a:lnTo>
                    <a:pt x="588962" y="98310"/>
                  </a:lnTo>
                  <a:lnTo>
                    <a:pt x="588962" y="8815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291738" y="5836056"/>
              <a:ext cx="473075" cy="826769"/>
            </a:xfrm>
            <a:custGeom>
              <a:avLst/>
              <a:gdLst/>
              <a:ahLst/>
              <a:cxnLst/>
              <a:rect l="l" t="t" r="r" b="b"/>
              <a:pathLst>
                <a:path w="473075" h="826770">
                  <a:moveTo>
                    <a:pt x="30492" y="328510"/>
                  </a:moveTo>
                  <a:lnTo>
                    <a:pt x="13563" y="311569"/>
                  </a:lnTo>
                  <a:lnTo>
                    <a:pt x="0" y="360680"/>
                  </a:lnTo>
                  <a:lnTo>
                    <a:pt x="18643" y="382689"/>
                  </a:lnTo>
                  <a:lnTo>
                    <a:pt x="30492" y="382689"/>
                  </a:lnTo>
                  <a:lnTo>
                    <a:pt x="30492" y="328510"/>
                  </a:lnTo>
                  <a:close/>
                </a:path>
                <a:path w="473075" h="826770">
                  <a:moveTo>
                    <a:pt x="30492" y="16941"/>
                  </a:moveTo>
                  <a:lnTo>
                    <a:pt x="13563" y="0"/>
                  </a:lnTo>
                  <a:lnTo>
                    <a:pt x="0" y="49123"/>
                  </a:lnTo>
                  <a:lnTo>
                    <a:pt x="18643" y="71132"/>
                  </a:lnTo>
                  <a:lnTo>
                    <a:pt x="30492" y="71132"/>
                  </a:lnTo>
                  <a:lnTo>
                    <a:pt x="30492" y="16941"/>
                  </a:lnTo>
                  <a:close/>
                </a:path>
                <a:path w="473075" h="826770">
                  <a:moveTo>
                    <a:pt x="96532" y="491070"/>
                  </a:moveTo>
                  <a:lnTo>
                    <a:pt x="79603" y="474129"/>
                  </a:lnTo>
                  <a:lnTo>
                    <a:pt x="66052" y="523252"/>
                  </a:lnTo>
                  <a:lnTo>
                    <a:pt x="84670" y="545261"/>
                  </a:lnTo>
                  <a:lnTo>
                    <a:pt x="96532" y="545261"/>
                  </a:lnTo>
                  <a:lnTo>
                    <a:pt x="96532" y="491070"/>
                  </a:lnTo>
                  <a:close/>
                </a:path>
                <a:path w="473075" h="826770">
                  <a:moveTo>
                    <a:pt x="243852" y="716280"/>
                  </a:moveTo>
                  <a:lnTo>
                    <a:pt x="226923" y="699350"/>
                  </a:lnTo>
                  <a:lnTo>
                    <a:pt x="213372" y="748474"/>
                  </a:lnTo>
                  <a:lnTo>
                    <a:pt x="232003" y="770470"/>
                  </a:lnTo>
                  <a:lnTo>
                    <a:pt x="243852" y="770470"/>
                  </a:lnTo>
                  <a:lnTo>
                    <a:pt x="243852" y="716280"/>
                  </a:lnTo>
                  <a:close/>
                </a:path>
                <a:path w="473075" h="826770">
                  <a:moveTo>
                    <a:pt x="243852" y="565569"/>
                  </a:moveTo>
                  <a:lnTo>
                    <a:pt x="226923" y="548640"/>
                  </a:lnTo>
                  <a:lnTo>
                    <a:pt x="213372" y="597750"/>
                  </a:lnTo>
                  <a:lnTo>
                    <a:pt x="232003" y="619760"/>
                  </a:lnTo>
                  <a:lnTo>
                    <a:pt x="243852" y="619760"/>
                  </a:lnTo>
                  <a:lnTo>
                    <a:pt x="243852" y="565569"/>
                  </a:lnTo>
                  <a:close/>
                </a:path>
                <a:path w="473075" h="826770">
                  <a:moveTo>
                    <a:pt x="243852" y="416572"/>
                  </a:moveTo>
                  <a:lnTo>
                    <a:pt x="226923" y="399630"/>
                  </a:lnTo>
                  <a:lnTo>
                    <a:pt x="213372" y="448741"/>
                  </a:lnTo>
                  <a:lnTo>
                    <a:pt x="232003" y="470750"/>
                  </a:lnTo>
                  <a:lnTo>
                    <a:pt x="243852" y="470750"/>
                  </a:lnTo>
                  <a:lnTo>
                    <a:pt x="243852" y="416572"/>
                  </a:lnTo>
                  <a:close/>
                </a:path>
                <a:path w="473075" h="826770">
                  <a:moveTo>
                    <a:pt x="243852" y="264172"/>
                  </a:moveTo>
                  <a:lnTo>
                    <a:pt x="226923" y="247230"/>
                  </a:lnTo>
                  <a:lnTo>
                    <a:pt x="213372" y="296341"/>
                  </a:lnTo>
                  <a:lnTo>
                    <a:pt x="232003" y="318350"/>
                  </a:lnTo>
                  <a:lnTo>
                    <a:pt x="243852" y="318350"/>
                  </a:lnTo>
                  <a:lnTo>
                    <a:pt x="243852" y="264172"/>
                  </a:lnTo>
                  <a:close/>
                </a:path>
                <a:path w="473075" h="826770">
                  <a:moveTo>
                    <a:pt x="431812" y="772172"/>
                  </a:moveTo>
                  <a:lnTo>
                    <a:pt x="414870" y="755230"/>
                  </a:lnTo>
                  <a:lnTo>
                    <a:pt x="401332" y="804341"/>
                  </a:lnTo>
                  <a:lnTo>
                    <a:pt x="419963" y="826350"/>
                  </a:lnTo>
                  <a:lnTo>
                    <a:pt x="431812" y="826350"/>
                  </a:lnTo>
                  <a:lnTo>
                    <a:pt x="431812" y="772172"/>
                  </a:lnTo>
                  <a:close/>
                </a:path>
                <a:path w="473075" h="826770">
                  <a:moveTo>
                    <a:pt x="431812" y="628230"/>
                  </a:moveTo>
                  <a:lnTo>
                    <a:pt x="414870" y="611301"/>
                  </a:lnTo>
                  <a:lnTo>
                    <a:pt x="401332" y="660412"/>
                  </a:lnTo>
                  <a:lnTo>
                    <a:pt x="419963" y="682409"/>
                  </a:lnTo>
                  <a:lnTo>
                    <a:pt x="431812" y="682409"/>
                  </a:lnTo>
                  <a:lnTo>
                    <a:pt x="431812" y="628230"/>
                  </a:lnTo>
                  <a:close/>
                </a:path>
                <a:path w="473075" h="826770">
                  <a:moveTo>
                    <a:pt x="431812" y="485990"/>
                  </a:moveTo>
                  <a:lnTo>
                    <a:pt x="414870" y="469061"/>
                  </a:lnTo>
                  <a:lnTo>
                    <a:pt x="401332" y="518172"/>
                  </a:lnTo>
                  <a:lnTo>
                    <a:pt x="419963" y="540169"/>
                  </a:lnTo>
                  <a:lnTo>
                    <a:pt x="431812" y="540169"/>
                  </a:lnTo>
                  <a:lnTo>
                    <a:pt x="431812" y="485990"/>
                  </a:lnTo>
                  <a:close/>
                </a:path>
                <a:path w="473075" h="826770">
                  <a:moveTo>
                    <a:pt x="431812" y="343750"/>
                  </a:moveTo>
                  <a:lnTo>
                    <a:pt x="414870" y="326809"/>
                  </a:lnTo>
                  <a:lnTo>
                    <a:pt x="401332" y="375932"/>
                  </a:lnTo>
                  <a:lnTo>
                    <a:pt x="419963" y="397929"/>
                  </a:lnTo>
                  <a:lnTo>
                    <a:pt x="431812" y="397929"/>
                  </a:lnTo>
                  <a:lnTo>
                    <a:pt x="431812" y="343750"/>
                  </a:lnTo>
                  <a:close/>
                </a:path>
                <a:path w="473075" h="826770">
                  <a:moveTo>
                    <a:pt x="472452" y="204889"/>
                  </a:moveTo>
                  <a:lnTo>
                    <a:pt x="460603" y="193052"/>
                  </a:lnTo>
                  <a:lnTo>
                    <a:pt x="460603" y="243852"/>
                  </a:lnTo>
                  <a:lnTo>
                    <a:pt x="387781" y="240461"/>
                  </a:lnTo>
                  <a:lnTo>
                    <a:pt x="399630" y="252298"/>
                  </a:lnTo>
                  <a:lnTo>
                    <a:pt x="472452" y="255689"/>
                  </a:lnTo>
                  <a:lnTo>
                    <a:pt x="472452" y="204889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217456" y="5617908"/>
              <a:ext cx="591185" cy="1219835"/>
            </a:xfrm>
            <a:custGeom>
              <a:avLst/>
              <a:gdLst/>
              <a:ahLst/>
              <a:cxnLst/>
              <a:rect l="l" t="t" r="r" b="b"/>
              <a:pathLst>
                <a:path w="591185" h="1219834">
                  <a:moveTo>
                    <a:pt x="589394" y="1135735"/>
                  </a:moveTo>
                  <a:lnTo>
                    <a:pt x="0" y="1219530"/>
                  </a:lnTo>
                  <a:lnTo>
                    <a:pt x="0" y="0"/>
                  </a:lnTo>
                  <a:lnTo>
                    <a:pt x="590829" y="87833"/>
                  </a:lnTo>
                  <a:lnTo>
                    <a:pt x="589394" y="113573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217456" y="5649404"/>
              <a:ext cx="591185" cy="1177290"/>
            </a:xfrm>
            <a:custGeom>
              <a:avLst/>
              <a:gdLst/>
              <a:ahLst/>
              <a:cxnLst/>
              <a:rect l="l" t="t" r="r" b="b"/>
              <a:pathLst>
                <a:path w="591185" h="1177290">
                  <a:moveTo>
                    <a:pt x="216433" y="0"/>
                  </a:moveTo>
                  <a:lnTo>
                    <a:pt x="215861" y="1145743"/>
                  </a:lnTo>
                </a:path>
                <a:path w="591185" h="1177290">
                  <a:moveTo>
                    <a:pt x="221970" y="838"/>
                  </a:moveTo>
                  <a:lnTo>
                    <a:pt x="221386" y="1144968"/>
                  </a:lnTo>
                </a:path>
                <a:path w="591185" h="1177290">
                  <a:moveTo>
                    <a:pt x="412877" y="29235"/>
                  </a:moveTo>
                  <a:lnTo>
                    <a:pt x="411835" y="1118450"/>
                  </a:lnTo>
                </a:path>
                <a:path w="591185" h="1177290">
                  <a:moveTo>
                    <a:pt x="417893" y="29984"/>
                  </a:moveTo>
                  <a:lnTo>
                    <a:pt x="416839" y="1117752"/>
                  </a:lnTo>
                </a:path>
                <a:path w="591185" h="1177290">
                  <a:moveTo>
                    <a:pt x="0" y="1177213"/>
                  </a:moveTo>
                  <a:lnTo>
                    <a:pt x="585990" y="1095451"/>
                  </a:lnTo>
                </a:path>
                <a:path w="591185" h="1177290">
                  <a:moveTo>
                    <a:pt x="0" y="130556"/>
                  </a:moveTo>
                  <a:lnTo>
                    <a:pt x="216357" y="154355"/>
                  </a:lnTo>
                </a:path>
                <a:path w="591185" h="1177290">
                  <a:moveTo>
                    <a:pt x="221894" y="154952"/>
                  </a:moveTo>
                  <a:lnTo>
                    <a:pt x="412724" y="175958"/>
                  </a:lnTo>
                </a:path>
                <a:path w="591185" h="1177290">
                  <a:moveTo>
                    <a:pt x="417741" y="176504"/>
                  </a:moveTo>
                  <a:lnTo>
                    <a:pt x="590638" y="195529"/>
                  </a:lnTo>
                </a:path>
                <a:path w="591185" h="1177290">
                  <a:moveTo>
                    <a:pt x="0" y="1097343"/>
                  </a:moveTo>
                  <a:lnTo>
                    <a:pt x="215887" y="1071321"/>
                  </a:lnTo>
                </a:path>
                <a:path w="591185" h="1177290">
                  <a:moveTo>
                    <a:pt x="221424" y="1070648"/>
                  </a:moveTo>
                  <a:lnTo>
                    <a:pt x="411899" y="1047699"/>
                  </a:lnTo>
                </a:path>
                <a:path w="591185" h="1177290">
                  <a:moveTo>
                    <a:pt x="416902" y="1047089"/>
                  </a:moveTo>
                  <a:lnTo>
                    <a:pt x="589495" y="1026299"/>
                  </a:lnTo>
                </a:path>
                <a:path w="591185" h="1177290">
                  <a:moveTo>
                    <a:pt x="171704" y="149440"/>
                  </a:moveTo>
                  <a:lnTo>
                    <a:pt x="171335" y="1076680"/>
                  </a:lnTo>
                </a:path>
                <a:path w="591185" h="1177290">
                  <a:moveTo>
                    <a:pt x="556831" y="191808"/>
                  </a:moveTo>
                  <a:lnTo>
                    <a:pt x="555752" y="1030363"/>
                  </a:lnTo>
                </a:path>
                <a:path w="591185" h="1177290">
                  <a:moveTo>
                    <a:pt x="556831" y="191808"/>
                  </a:moveTo>
                  <a:lnTo>
                    <a:pt x="555752" y="1030363"/>
                  </a:lnTo>
                </a:path>
                <a:path w="591185" h="1177290">
                  <a:moveTo>
                    <a:pt x="0" y="373367"/>
                  </a:moveTo>
                  <a:lnTo>
                    <a:pt x="171615" y="382308"/>
                  </a:lnTo>
                </a:path>
                <a:path w="591185" h="1177290">
                  <a:moveTo>
                    <a:pt x="222059" y="384949"/>
                  </a:moveTo>
                  <a:lnTo>
                    <a:pt x="412775" y="394881"/>
                  </a:lnTo>
                </a:path>
                <a:path w="591185" h="1177290">
                  <a:moveTo>
                    <a:pt x="0" y="455688"/>
                  </a:moveTo>
                  <a:lnTo>
                    <a:pt x="171589" y="461263"/>
                  </a:lnTo>
                </a:path>
                <a:path w="591185" h="1177290">
                  <a:moveTo>
                    <a:pt x="0" y="618807"/>
                  </a:moveTo>
                  <a:lnTo>
                    <a:pt x="171513" y="6177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242614" y="5648985"/>
              <a:ext cx="69215" cy="33020"/>
            </a:xfrm>
            <a:custGeom>
              <a:avLst/>
              <a:gdLst/>
              <a:ahLst/>
              <a:cxnLst/>
              <a:rect l="l" t="t" r="r" b="b"/>
              <a:pathLst>
                <a:path w="69214" h="33020">
                  <a:moveTo>
                    <a:pt x="0" y="0"/>
                  </a:moveTo>
                  <a:lnTo>
                    <a:pt x="0" y="23025"/>
                  </a:lnTo>
                  <a:lnTo>
                    <a:pt x="69011" y="32448"/>
                  </a:lnTo>
                  <a:lnTo>
                    <a:pt x="69011" y="98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248177" y="5655652"/>
              <a:ext cx="58419" cy="19050"/>
            </a:xfrm>
            <a:custGeom>
              <a:avLst/>
              <a:gdLst/>
              <a:ahLst/>
              <a:cxnLst/>
              <a:rect l="l" t="t" r="r" b="b"/>
              <a:pathLst>
                <a:path w="58420" h="19050">
                  <a:moveTo>
                    <a:pt x="7086" y="5981"/>
                  </a:moveTo>
                  <a:lnTo>
                    <a:pt x="4978" y="4851"/>
                  </a:lnTo>
                  <a:lnTo>
                    <a:pt x="3352" y="3835"/>
                  </a:lnTo>
                  <a:lnTo>
                    <a:pt x="2578" y="3073"/>
                  </a:lnTo>
                  <a:lnTo>
                    <a:pt x="2578" y="2476"/>
                  </a:lnTo>
                  <a:lnTo>
                    <a:pt x="3073" y="2070"/>
                  </a:lnTo>
                  <a:lnTo>
                    <a:pt x="4660" y="2247"/>
                  </a:lnTo>
                  <a:lnTo>
                    <a:pt x="6400" y="3073"/>
                  </a:lnTo>
                  <a:lnTo>
                    <a:pt x="6400" y="2070"/>
                  </a:lnTo>
                  <a:lnTo>
                    <a:pt x="6400" y="977"/>
                  </a:lnTo>
                  <a:lnTo>
                    <a:pt x="5067" y="406"/>
                  </a:lnTo>
                  <a:lnTo>
                    <a:pt x="2578" y="0"/>
                  </a:lnTo>
                  <a:lnTo>
                    <a:pt x="0" y="254"/>
                  </a:lnTo>
                  <a:lnTo>
                    <a:pt x="0" y="5359"/>
                  </a:lnTo>
                  <a:lnTo>
                    <a:pt x="2057" y="6223"/>
                  </a:lnTo>
                  <a:lnTo>
                    <a:pt x="2997" y="6870"/>
                  </a:lnTo>
                  <a:lnTo>
                    <a:pt x="2628" y="6565"/>
                  </a:lnTo>
                  <a:lnTo>
                    <a:pt x="3937" y="7518"/>
                  </a:lnTo>
                  <a:lnTo>
                    <a:pt x="4419" y="7785"/>
                  </a:lnTo>
                  <a:lnTo>
                    <a:pt x="4419" y="8953"/>
                  </a:lnTo>
                  <a:lnTo>
                    <a:pt x="3632" y="9156"/>
                  </a:lnTo>
                  <a:lnTo>
                    <a:pt x="2247" y="8953"/>
                  </a:lnTo>
                  <a:lnTo>
                    <a:pt x="127" y="8115"/>
                  </a:lnTo>
                  <a:lnTo>
                    <a:pt x="127" y="10312"/>
                  </a:lnTo>
                  <a:lnTo>
                    <a:pt x="927" y="10782"/>
                  </a:lnTo>
                  <a:lnTo>
                    <a:pt x="5245" y="11557"/>
                  </a:lnTo>
                  <a:lnTo>
                    <a:pt x="7086" y="10566"/>
                  </a:lnTo>
                  <a:lnTo>
                    <a:pt x="7086" y="9156"/>
                  </a:lnTo>
                  <a:lnTo>
                    <a:pt x="7086" y="6565"/>
                  </a:lnTo>
                  <a:lnTo>
                    <a:pt x="7086" y="5981"/>
                  </a:lnTo>
                  <a:close/>
                </a:path>
                <a:path w="58420" h="19050">
                  <a:moveTo>
                    <a:pt x="11049" y="1435"/>
                  </a:moveTo>
                  <a:lnTo>
                    <a:pt x="8293" y="1028"/>
                  </a:lnTo>
                  <a:lnTo>
                    <a:pt x="8293" y="11607"/>
                  </a:lnTo>
                  <a:lnTo>
                    <a:pt x="11049" y="11988"/>
                  </a:lnTo>
                  <a:lnTo>
                    <a:pt x="11049" y="1435"/>
                  </a:lnTo>
                  <a:close/>
                </a:path>
                <a:path w="58420" h="19050">
                  <a:moveTo>
                    <a:pt x="19786" y="11137"/>
                  </a:moveTo>
                  <a:lnTo>
                    <a:pt x="15722" y="10579"/>
                  </a:lnTo>
                  <a:lnTo>
                    <a:pt x="15722" y="8178"/>
                  </a:lnTo>
                  <a:lnTo>
                    <a:pt x="19202" y="8661"/>
                  </a:lnTo>
                  <a:lnTo>
                    <a:pt x="19202" y="6832"/>
                  </a:lnTo>
                  <a:lnTo>
                    <a:pt x="15722" y="6350"/>
                  </a:lnTo>
                  <a:lnTo>
                    <a:pt x="15722" y="4165"/>
                  </a:lnTo>
                  <a:lnTo>
                    <a:pt x="19748" y="4737"/>
                  </a:lnTo>
                  <a:lnTo>
                    <a:pt x="19748" y="2679"/>
                  </a:lnTo>
                  <a:lnTo>
                    <a:pt x="13093" y="1752"/>
                  </a:lnTo>
                  <a:lnTo>
                    <a:pt x="13093" y="12280"/>
                  </a:lnTo>
                  <a:lnTo>
                    <a:pt x="19786" y="13195"/>
                  </a:lnTo>
                  <a:lnTo>
                    <a:pt x="19786" y="11137"/>
                  </a:lnTo>
                  <a:close/>
                </a:path>
                <a:path w="58420" h="19050">
                  <a:moveTo>
                    <a:pt x="32143" y="4394"/>
                  </a:moveTo>
                  <a:lnTo>
                    <a:pt x="29006" y="3949"/>
                  </a:lnTo>
                  <a:lnTo>
                    <a:pt x="26682" y="9728"/>
                  </a:lnTo>
                  <a:lnTo>
                    <a:pt x="24511" y="3314"/>
                  </a:lnTo>
                  <a:lnTo>
                    <a:pt x="21183" y="2857"/>
                  </a:lnTo>
                  <a:lnTo>
                    <a:pt x="21183" y="13398"/>
                  </a:lnTo>
                  <a:lnTo>
                    <a:pt x="23075" y="13652"/>
                  </a:lnTo>
                  <a:lnTo>
                    <a:pt x="23075" y="7137"/>
                  </a:lnTo>
                  <a:lnTo>
                    <a:pt x="25374" y="14084"/>
                  </a:lnTo>
                  <a:lnTo>
                    <a:pt x="27178" y="14338"/>
                  </a:lnTo>
                  <a:lnTo>
                    <a:pt x="29527" y="8039"/>
                  </a:lnTo>
                  <a:lnTo>
                    <a:pt x="29527" y="14541"/>
                  </a:lnTo>
                  <a:lnTo>
                    <a:pt x="32118" y="14909"/>
                  </a:lnTo>
                  <a:lnTo>
                    <a:pt x="32143" y="4394"/>
                  </a:lnTo>
                  <a:close/>
                </a:path>
                <a:path w="58420" h="19050">
                  <a:moveTo>
                    <a:pt x="40779" y="14046"/>
                  </a:moveTo>
                  <a:lnTo>
                    <a:pt x="36753" y="13487"/>
                  </a:lnTo>
                  <a:lnTo>
                    <a:pt x="36753" y="11099"/>
                  </a:lnTo>
                  <a:lnTo>
                    <a:pt x="40195" y="11582"/>
                  </a:lnTo>
                  <a:lnTo>
                    <a:pt x="40195" y="9766"/>
                  </a:lnTo>
                  <a:lnTo>
                    <a:pt x="36753" y="9283"/>
                  </a:lnTo>
                  <a:lnTo>
                    <a:pt x="36753" y="7112"/>
                  </a:lnTo>
                  <a:lnTo>
                    <a:pt x="40754" y="7683"/>
                  </a:lnTo>
                  <a:lnTo>
                    <a:pt x="40754" y="5638"/>
                  </a:lnTo>
                  <a:lnTo>
                    <a:pt x="34150" y="4711"/>
                  </a:lnTo>
                  <a:lnTo>
                    <a:pt x="34150" y="15176"/>
                  </a:lnTo>
                  <a:lnTo>
                    <a:pt x="40779" y="16103"/>
                  </a:lnTo>
                  <a:lnTo>
                    <a:pt x="40779" y="14046"/>
                  </a:lnTo>
                  <a:close/>
                </a:path>
                <a:path w="58420" h="19050">
                  <a:moveTo>
                    <a:pt x="49974" y="6934"/>
                  </a:moveTo>
                  <a:lnTo>
                    <a:pt x="48145" y="6680"/>
                  </a:lnTo>
                  <a:lnTo>
                    <a:pt x="48145" y="12915"/>
                  </a:lnTo>
                  <a:lnTo>
                    <a:pt x="45148" y="6248"/>
                  </a:lnTo>
                  <a:lnTo>
                    <a:pt x="42189" y="5829"/>
                  </a:lnTo>
                  <a:lnTo>
                    <a:pt x="42176" y="16294"/>
                  </a:lnTo>
                  <a:lnTo>
                    <a:pt x="44018" y="16548"/>
                  </a:lnTo>
                  <a:lnTo>
                    <a:pt x="44018" y="9982"/>
                  </a:lnTo>
                  <a:lnTo>
                    <a:pt x="47078" y="16967"/>
                  </a:lnTo>
                  <a:lnTo>
                    <a:pt x="49974" y="17373"/>
                  </a:lnTo>
                  <a:lnTo>
                    <a:pt x="49974" y="6934"/>
                  </a:lnTo>
                  <a:close/>
                </a:path>
                <a:path w="58420" h="19050">
                  <a:moveTo>
                    <a:pt x="58280" y="13106"/>
                  </a:moveTo>
                  <a:lnTo>
                    <a:pt x="55867" y="11785"/>
                  </a:lnTo>
                  <a:lnTo>
                    <a:pt x="54635" y="10998"/>
                  </a:lnTo>
                  <a:lnTo>
                    <a:pt x="53873" y="10248"/>
                  </a:lnTo>
                  <a:lnTo>
                    <a:pt x="53886" y="9664"/>
                  </a:lnTo>
                  <a:lnTo>
                    <a:pt x="54368" y="9271"/>
                  </a:lnTo>
                  <a:lnTo>
                    <a:pt x="55930" y="9423"/>
                  </a:lnTo>
                  <a:lnTo>
                    <a:pt x="57607" y="10248"/>
                  </a:lnTo>
                  <a:lnTo>
                    <a:pt x="57607" y="9271"/>
                  </a:lnTo>
                  <a:lnTo>
                    <a:pt x="57607" y="8178"/>
                  </a:lnTo>
                  <a:lnTo>
                    <a:pt x="56324" y="7620"/>
                  </a:lnTo>
                  <a:lnTo>
                    <a:pt x="53886" y="7226"/>
                  </a:lnTo>
                  <a:lnTo>
                    <a:pt x="51371" y="7480"/>
                  </a:lnTo>
                  <a:lnTo>
                    <a:pt x="51371" y="12522"/>
                  </a:lnTo>
                  <a:lnTo>
                    <a:pt x="53390" y="13385"/>
                  </a:lnTo>
                  <a:lnTo>
                    <a:pt x="54279" y="14008"/>
                  </a:lnTo>
                  <a:lnTo>
                    <a:pt x="53911" y="13690"/>
                  </a:lnTo>
                  <a:lnTo>
                    <a:pt x="55194" y="14630"/>
                  </a:lnTo>
                  <a:lnTo>
                    <a:pt x="55689" y="14909"/>
                  </a:lnTo>
                  <a:lnTo>
                    <a:pt x="55689" y="16065"/>
                  </a:lnTo>
                  <a:lnTo>
                    <a:pt x="54927" y="16256"/>
                  </a:lnTo>
                  <a:lnTo>
                    <a:pt x="53568" y="16052"/>
                  </a:lnTo>
                  <a:lnTo>
                    <a:pt x="51473" y="15240"/>
                  </a:lnTo>
                  <a:lnTo>
                    <a:pt x="51473" y="17411"/>
                  </a:lnTo>
                  <a:lnTo>
                    <a:pt x="52273" y="17856"/>
                  </a:lnTo>
                  <a:lnTo>
                    <a:pt x="56476" y="18630"/>
                  </a:lnTo>
                  <a:lnTo>
                    <a:pt x="58280" y="17640"/>
                  </a:lnTo>
                  <a:lnTo>
                    <a:pt x="58280" y="16256"/>
                  </a:lnTo>
                  <a:lnTo>
                    <a:pt x="58280" y="13690"/>
                  </a:lnTo>
                  <a:lnTo>
                    <a:pt x="58280" y="1310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242614" y="5734164"/>
              <a:ext cx="46355" cy="26034"/>
            </a:xfrm>
            <a:custGeom>
              <a:avLst/>
              <a:gdLst/>
              <a:ahLst/>
              <a:cxnLst/>
              <a:rect l="l" t="t" r="r" b="b"/>
              <a:pathLst>
                <a:path w="46354" h="26035">
                  <a:moveTo>
                    <a:pt x="2666" y="0"/>
                  </a:moveTo>
                  <a:lnTo>
                    <a:pt x="1625" y="812"/>
                  </a:lnTo>
                  <a:lnTo>
                    <a:pt x="215" y="6667"/>
                  </a:lnTo>
                  <a:lnTo>
                    <a:pt x="0" y="8547"/>
                  </a:lnTo>
                  <a:lnTo>
                    <a:pt x="0" y="12725"/>
                  </a:lnTo>
                  <a:lnTo>
                    <a:pt x="241" y="14655"/>
                  </a:lnTo>
                  <a:lnTo>
                    <a:pt x="1612" y="20129"/>
                  </a:lnTo>
                  <a:lnTo>
                    <a:pt x="2666" y="21196"/>
                  </a:lnTo>
                  <a:lnTo>
                    <a:pt x="43535" y="25958"/>
                  </a:lnTo>
                  <a:lnTo>
                    <a:pt x="44576" y="25158"/>
                  </a:lnTo>
                  <a:lnTo>
                    <a:pt x="45923" y="20053"/>
                  </a:lnTo>
                  <a:lnTo>
                    <a:pt x="46164" y="18186"/>
                  </a:lnTo>
                  <a:lnTo>
                    <a:pt x="46164" y="14071"/>
                  </a:lnTo>
                  <a:lnTo>
                    <a:pt x="2666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287763" y="5743321"/>
              <a:ext cx="54610" cy="20320"/>
            </a:xfrm>
            <a:custGeom>
              <a:avLst/>
              <a:gdLst/>
              <a:ahLst/>
              <a:cxnLst/>
              <a:rect l="l" t="t" r="r" b="b"/>
              <a:pathLst>
                <a:path w="54610" h="20320">
                  <a:moveTo>
                    <a:pt x="126" y="0"/>
                  </a:moveTo>
                  <a:lnTo>
                    <a:pt x="787" y="3009"/>
                  </a:lnTo>
                  <a:lnTo>
                    <a:pt x="1015" y="4914"/>
                  </a:lnTo>
                  <a:lnTo>
                    <a:pt x="1015" y="9029"/>
                  </a:lnTo>
                  <a:lnTo>
                    <a:pt x="774" y="10896"/>
                  </a:lnTo>
                  <a:lnTo>
                    <a:pt x="0" y="13855"/>
                  </a:lnTo>
                  <a:lnTo>
                    <a:pt x="52908" y="20065"/>
                  </a:lnTo>
                  <a:lnTo>
                    <a:pt x="53581" y="19545"/>
                  </a:lnTo>
                  <a:lnTo>
                    <a:pt x="54444" y="16205"/>
                  </a:lnTo>
                  <a:lnTo>
                    <a:pt x="54584" y="12318"/>
                  </a:lnTo>
                  <a:lnTo>
                    <a:pt x="54457" y="11061"/>
                  </a:lnTo>
                  <a:lnTo>
                    <a:pt x="54279" y="10312"/>
                  </a:lnTo>
                  <a:lnTo>
                    <a:pt x="53568" y="7061"/>
                  </a:lnTo>
                  <a:lnTo>
                    <a:pt x="52908" y="638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224961" y="5721070"/>
              <a:ext cx="579120" cy="1069340"/>
            </a:xfrm>
            <a:custGeom>
              <a:avLst/>
              <a:gdLst/>
              <a:ahLst/>
              <a:cxnLst/>
              <a:rect l="l" t="t" r="r" b="b"/>
              <a:pathLst>
                <a:path w="579120" h="1069340">
                  <a:moveTo>
                    <a:pt x="160185" y="89776"/>
                  </a:moveTo>
                  <a:lnTo>
                    <a:pt x="160185" y="92468"/>
                  </a:lnTo>
                  <a:lnTo>
                    <a:pt x="158381" y="94462"/>
                  </a:lnTo>
                  <a:lnTo>
                    <a:pt x="156171" y="94221"/>
                  </a:lnTo>
                  <a:lnTo>
                    <a:pt x="153949" y="94005"/>
                  </a:lnTo>
                  <a:lnTo>
                    <a:pt x="152158" y="91605"/>
                  </a:lnTo>
                  <a:lnTo>
                    <a:pt x="152158" y="88912"/>
                  </a:lnTo>
                  <a:lnTo>
                    <a:pt x="152158" y="86194"/>
                  </a:lnTo>
                  <a:lnTo>
                    <a:pt x="153962" y="84200"/>
                  </a:lnTo>
                  <a:lnTo>
                    <a:pt x="156171" y="84454"/>
                  </a:lnTo>
                  <a:lnTo>
                    <a:pt x="158381" y="84683"/>
                  </a:lnTo>
                  <a:lnTo>
                    <a:pt x="160185" y="87058"/>
                  </a:lnTo>
                  <a:lnTo>
                    <a:pt x="160185" y="89776"/>
                  </a:lnTo>
                  <a:close/>
                </a:path>
                <a:path w="579120" h="1069340">
                  <a:moveTo>
                    <a:pt x="578904" y="55206"/>
                  </a:moveTo>
                  <a:lnTo>
                    <a:pt x="578904" y="57632"/>
                  </a:lnTo>
                  <a:lnTo>
                    <a:pt x="577456" y="59410"/>
                  </a:lnTo>
                  <a:lnTo>
                    <a:pt x="575678" y="59181"/>
                  </a:lnTo>
                  <a:lnTo>
                    <a:pt x="573900" y="58953"/>
                  </a:lnTo>
                  <a:lnTo>
                    <a:pt x="572452" y="56807"/>
                  </a:lnTo>
                  <a:lnTo>
                    <a:pt x="572465" y="54394"/>
                  </a:lnTo>
                  <a:lnTo>
                    <a:pt x="572465" y="51968"/>
                  </a:lnTo>
                  <a:lnTo>
                    <a:pt x="573913" y="50190"/>
                  </a:lnTo>
                  <a:lnTo>
                    <a:pt x="575691" y="50418"/>
                  </a:lnTo>
                  <a:lnTo>
                    <a:pt x="577469" y="50647"/>
                  </a:lnTo>
                  <a:lnTo>
                    <a:pt x="578904" y="52806"/>
                  </a:lnTo>
                  <a:lnTo>
                    <a:pt x="578904" y="55206"/>
                  </a:lnTo>
                  <a:close/>
                </a:path>
                <a:path w="579120" h="1069340">
                  <a:moveTo>
                    <a:pt x="544423" y="134365"/>
                  </a:moveTo>
                  <a:lnTo>
                    <a:pt x="544423" y="136817"/>
                  </a:lnTo>
                  <a:lnTo>
                    <a:pt x="542950" y="138633"/>
                  </a:lnTo>
                  <a:lnTo>
                    <a:pt x="541134" y="138455"/>
                  </a:lnTo>
                  <a:lnTo>
                    <a:pt x="539318" y="138264"/>
                  </a:lnTo>
                  <a:lnTo>
                    <a:pt x="537857" y="136118"/>
                  </a:lnTo>
                  <a:lnTo>
                    <a:pt x="537857" y="133680"/>
                  </a:lnTo>
                  <a:lnTo>
                    <a:pt x="537857" y="131229"/>
                  </a:lnTo>
                  <a:lnTo>
                    <a:pt x="539330" y="129412"/>
                  </a:lnTo>
                  <a:lnTo>
                    <a:pt x="541159" y="129603"/>
                  </a:lnTo>
                  <a:lnTo>
                    <a:pt x="542963" y="129793"/>
                  </a:lnTo>
                  <a:lnTo>
                    <a:pt x="544423" y="131927"/>
                  </a:lnTo>
                  <a:lnTo>
                    <a:pt x="544423" y="134365"/>
                  </a:lnTo>
                  <a:close/>
                </a:path>
                <a:path w="579120" h="1069340">
                  <a:moveTo>
                    <a:pt x="544283" y="248589"/>
                  </a:moveTo>
                  <a:lnTo>
                    <a:pt x="544283" y="251028"/>
                  </a:lnTo>
                  <a:lnTo>
                    <a:pt x="542797" y="252895"/>
                  </a:lnTo>
                  <a:lnTo>
                    <a:pt x="540994" y="252755"/>
                  </a:lnTo>
                  <a:lnTo>
                    <a:pt x="539178" y="252628"/>
                  </a:lnTo>
                  <a:lnTo>
                    <a:pt x="537718" y="250545"/>
                  </a:lnTo>
                  <a:lnTo>
                    <a:pt x="537718" y="248094"/>
                  </a:lnTo>
                  <a:lnTo>
                    <a:pt x="537718" y="245656"/>
                  </a:lnTo>
                  <a:lnTo>
                    <a:pt x="539191" y="243789"/>
                  </a:lnTo>
                  <a:lnTo>
                    <a:pt x="541007" y="243928"/>
                  </a:lnTo>
                  <a:lnTo>
                    <a:pt x="542810" y="244055"/>
                  </a:lnTo>
                  <a:lnTo>
                    <a:pt x="544283" y="246151"/>
                  </a:lnTo>
                  <a:lnTo>
                    <a:pt x="544283" y="248589"/>
                  </a:lnTo>
                  <a:close/>
                </a:path>
                <a:path w="579120" h="1069340">
                  <a:moveTo>
                    <a:pt x="544233" y="275869"/>
                  </a:moveTo>
                  <a:lnTo>
                    <a:pt x="544233" y="278307"/>
                  </a:lnTo>
                  <a:lnTo>
                    <a:pt x="542772" y="280187"/>
                  </a:lnTo>
                  <a:lnTo>
                    <a:pt x="540956" y="280073"/>
                  </a:lnTo>
                  <a:lnTo>
                    <a:pt x="539153" y="279958"/>
                  </a:lnTo>
                  <a:lnTo>
                    <a:pt x="537667" y="277875"/>
                  </a:lnTo>
                  <a:lnTo>
                    <a:pt x="537679" y="275424"/>
                  </a:lnTo>
                  <a:lnTo>
                    <a:pt x="537679" y="272986"/>
                  </a:lnTo>
                  <a:lnTo>
                    <a:pt x="539153" y="271106"/>
                  </a:lnTo>
                  <a:lnTo>
                    <a:pt x="540969" y="271233"/>
                  </a:lnTo>
                  <a:lnTo>
                    <a:pt x="542772" y="271348"/>
                  </a:lnTo>
                  <a:lnTo>
                    <a:pt x="544245" y="273443"/>
                  </a:lnTo>
                  <a:lnTo>
                    <a:pt x="544233" y="275869"/>
                  </a:lnTo>
                  <a:close/>
                </a:path>
                <a:path w="579120" h="1069340">
                  <a:moveTo>
                    <a:pt x="544093" y="390004"/>
                  </a:moveTo>
                  <a:lnTo>
                    <a:pt x="544093" y="392455"/>
                  </a:lnTo>
                  <a:lnTo>
                    <a:pt x="542620" y="394373"/>
                  </a:lnTo>
                  <a:lnTo>
                    <a:pt x="540816" y="394309"/>
                  </a:lnTo>
                  <a:lnTo>
                    <a:pt x="539000" y="394246"/>
                  </a:lnTo>
                  <a:lnTo>
                    <a:pt x="537527" y="392226"/>
                  </a:lnTo>
                  <a:lnTo>
                    <a:pt x="537527" y="389775"/>
                  </a:lnTo>
                  <a:lnTo>
                    <a:pt x="537540" y="387337"/>
                  </a:lnTo>
                  <a:lnTo>
                    <a:pt x="539013" y="385406"/>
                  </a:lnTo>
                  <a:lnTo>
                    <a:pt x="540829" y="385470"/>
                  </a:lnTo>
                  <a:lnTo>
                    <a:pt x="542632" y="385546"/>
                  </a:lnTo>
                  <a:lnTo>
                    <a:pt x="544093" y="387578"/>
                  </a:lnTo>
                  <a:lnTo>
                    <a:pt x="544093" y="390004"/>
                  </a:lnTo>
                  <a:close/>
                </a:path>
                <a:path w="579120" h="1069340">
                  <a:moveTo>
                    <a:pt x="544068" y="415759"/>
                  </a:moveTo>
                  <a:lnTo>
                    <a:pt x="544068" y="418185"/>
                  </a:lnTo>
                  <a:lnTo>
                    <a:pt x="542594" y="420128"/>
                  </a:lnTo>
                  <a:lnTo>
                    <a:pt x="540778" y="420077"/>
                  </a:lnTo>
                  <a:lnTo>
                    <a:pt x="538975" y="420039"/>
                  </a:lnTo>
                  <a:lnTo>
                    <a:pt x="537502" y="418007"/>
                  </a:lnTo>
                  <a:lnTo>
                    <a:pt x="537502" y="415569"/>
                  </a:lnTo>
                  <a:lnTo>
                    <a:pt x="537514" y="413130"/>
                  </a:lnTo>
                  <a:lnTo>
                    <a:pt x="538975" y="411187"/>
                  </a:lnTo>
                  <a:lnTo>
                    <a:pt x="540791" y="411238"/>
                  </a:lnTo>
                  <a:lnTo>
                    <a:pt x="542594" y="411289"/>
                  </a:lnTo>
                  <a:lnTo>
                    <a:pt x="544068" y="413308"/>
                  </a:lnTo>
                  <a:lnTo>
                    <a:pt x="544068" y="415759"/>
                  </a:lnTo>
                  <a:close/>
                </a:path>
                <a:path w="579120" h="1069340">
                  <a:moveTo>
                    <a:pt x="543915" y="529818"/>
                  </a:moveTo>
                  <a:lnTo>
                    <a:pt x="543915" y="532256"/>
                  </a:lnTo>
                  <a:lnTo>
                    <a:pt x="542442" y="534238"/>
                  </a:lnTo>
                  <a:lnTo>
                    <a:pt x="540639" y="534238"/>
                  </a:lnTo>
                  <a:lnTo>
                    <a:pt x="538822" y="534250"/>
                  </a:lnTo>
                  <a:lnTo>
                    <a:pt x="537362" y="532269"/>
                  </a:lnTo>
                  <a:lnTo>
                    <a:pt x="537362" y="529843"/>
                  </a:lnTo>
                  <a:lnTo>
                    <a:pt x="537362" y="527392"/>
                  </a:lnTo>
                  <a:lnTo>
                    <a:pt x="538835" y="525411"/>
                  </a:lnTo>
                  <a:lnTo>
                    <a:pt x="540639" y="525411"/>
                  </a:lnTo>
                  <a:lnTo>
                    <a:pt x="542467" y="525411"/>
                  </a:lnTo>
                  <a:lnTo>
                    <a:pt x="543915" y="527392"/>
                  </a:lnTo>
                  <a:lnTo>
                    <a:pt x="543915" y="529818"/>
                  </a:lnTo>
                  <a:close/>
                </a:path>
                <a:path w="579120" h="1069340">
                  <a:moveTo>
                    <a:pt x="543890" y="557060"/>
                  </a:moveTo>
                  <a:lnTo>
                    <a:pt x="543877" y="559498"/>
                  </a:lnTo>
                  <a:lnTo>
                    <a:pt x="542404" y="561492"/>
                  </a:lnTo>
                  <a:lnTo>
                    <a:pt x="540613" y="561517"/>
                  </a:lnTo>
                  <a:lnTo>
                    <a:pt x="538784" y="561543"/>
                  </a:lnTo>
                  <a:lnTo>
                    <a:pt x="537324" y="559574"/>
                  </a:lnTo>
                  <a:lnTo>
                    <a:pt x="537324" y="557136"/>
                  </a:lnTo>
                  <a:lnTo>
                    <a:pt x="537324" y="554697"/>
                  </a:lnTo>
                  <a:lnTo>
                    <a:pt x="538797" y="552716"/>
                  </a:lnTo>
                  <a:lnTo>
                    <a:pt x="540613" y="552691"/>
                  </a:lnTo>
                  <a:lnTo>
                    <a:pt x="542429" y="552678"/>
                  </a:lnTo>
                  <a:lnTo>
                    <a:pt x="543890" y="554647"/>
                  </a:lnTo>
                  <a:lnTo>
                    <a:pt x="543890" y="557060"/>
                  </a:lnTo>
                  <a:close/>
                </a:path>
                <a:path w="579120" h="1069340">
                  <a:moveTo>
                    <a:pt x="543737" y="671067"/>
                  </a:moveTo>
                  <a:lnTo>
                    <a:pt x="543737" y="673493"/>
                  </a:lnTo>
                  <a:lnTo>
                    <a:pt x="542264" y="675525"/>
                  </a:lnTo>
                  <a:lnTo>
                    <a:pt x="540461" y="675614"/>
                  </a:lnTo>
                  <a:lnTo>
                    <a:pt x="538645" y="675690"/>
                  </a:lnTo>
                  <a:lnTo>
                    <a:pt x="537184" y="673773"/>
                  </a:lnTo>
                  <a:lnTo>
                    <a:pt x="537184" y="671334"/>
                  </a:lnTo>
                  <a:lnTo>
                    <a:pt x="537184" y="668896"/>
                  </a:lnTo>
                  <a:lnTo>
                    <a:pt x="538657" y="666864"/>
                  </a:lnTo>
                  <a:lnTo>
                    <a:pt x="540461" y="666788"/>
                  </a:lnTo>
                  <a:lnTo>
                    <a:pt x="542277" y="666711"/>
                  </a:lnTo>
                  <a:lnTo>
                    <a:pt x="543737" y="668629"/>
                  </a:lnTo>
                  <a:lnTo>
                    <a:pt x="543737" y="671067"/>
                  </a:lnTo>
                  <a:close/>
                </a:path>
                <a:path w="579120" h="1069340">
                  <a:moveTo>
                    <a:pt x="543712" y="694245"/>
                  </a:moveTo>
                  <a:lnTo>
                    <a:pt x="543699" y="696671"/>
                  </a:lnTo>
                  <a:lnTo>
                    <a:pt x="542226" y="698728"/>
                  </a:lnTo>
                  <a:lnTo>
                    <a:pt x="540423" y="698817"/>
                  </a:lnTo>
                  <a:lnTo>
                    <a:pt x="538607" y="698906"/>
                  </a:lnTo>
                  <a:lnTo>
                    <a:pt x="537146" y="696988"/>
                  </a:lnTo>
                  <a:lnTo>
                    <a:pt x="537146" y="694563"/>
                  </a:lnTo>
                  <a:lnTo>
                    <a:pt x="537159" y="692111"/>
                  </a:lnTo>
                  <a:lnTo>
                    <a:pt x="538619" y="690079"/>
                  </a:lnTo>
                  <a:lnTo>
                    <a:pt x="540435" y="689990"/>
                  </a:lnTo>
                  <a:lnTo>
                    <a:pt x="542239" y="689914"/>
                  </a:lnTo>
                  <a:lnTo>
                    <a:pt x="543712" y="691819"/>
                  </a:lnTo>
                  <a:lnTo>
                    <a:pt x="543712" y="694245"/>
                  </a:lnTo>
                  <a:close/>
                </a:path>
                <a:path w="579120" h="1069340">
                  <a:moveTo>
                    <a:pt x="543559" y="808177"/>
                  </a:moveTo>
                  <a:lnTo>
                    <a:pt x="543559" y="810590"/>
                  </a:lnTo>
                  <a:lnTo>
                    <a:pt x="542086" y="812685"/>
                  </a:lnTo>
                  <a:lnTo>
                    <a:pt x="540283" y="812825"/>
                  </a:lnTo>
                  <a:lnTo>
                    <a:pt x="538480" y="812977"/>
                  </a:lnTo>
                  <a:lnTo>
                    <a:pt x="537006" y="811110"/>
                  </a:lnTo>
                  <a:lnTo>
                    <a:pt x="537006" y="808685"/>
                  </a:lnTo>
                  <a:lnTo>
                    <a:pt x="537019" y="806259"/>
                  </a:lnTo>
                  <a:lnTo>
                    <a:pt x="538480" y="804176"/>
                  </a:lnTo>
                  <a:lnTo>
                    <a:pt x="540296" y="804024"/>
                  </a:lnTo>
                  <a:lnTo>
                    <a:pt x="542099" y="803871"/>
                  </a:lnTo>
                  <a:lnTo>
                    <a:pt x="543559" y="805738"/>
                  </a:lnTo>
                  <a:lnTo>
                    <a:pt x="543559" y="808177"/>
                  </a:lnTo>
                  <a:close/>
                </a:path>
                <a:path w="579120" h="1069340">
                  <a:moveTo>
                    <a:pt x="543534" y="834161"/>
                  </a:moveTo>
                  <a:lnTo>
                    <a:pt x="543534" y="836587"/>
                  </a:lnTo>
                  <a:lnTo>
                    <a:pt x="542048" y="838695"/>
                  </a:lnTo>
                  <a:lnTo>
                    <a:pt x="540245" y="838847"/>
                  </a:lnTo>
                  <a:lnTo>
                    <a:pt x="538429" y="839012"/>
                  </a:lnTo>
                  <a:lnTo>
                    <a:pt x="536968" y="837158"/>
                  </a:lnTo>
                  <a:lnTo>
                    <a:pt x="536968" y="834732"/>
                  </a:lnTo>
                  <a:lnTo>
                    <a:pt x="536968" y="832281"/>
                  </a:lnTo>
                  <a:lnTo>
                    <a:pt x="538454" y="830186"/>
                  </a:lnTo>
                  <a:lnTo>
                    <a:pt x="540257" y="830033"/>
                  </a:lnTo>
                  <a:lnTo>
                    <a:pt x="542061" y="829881"/>
                  </a:lnTo>
                  <a:lnTo>
                    <a:pt x="543534" y="831735"/>
                  </a:lnTo>
                  <a:lnTo>
                    <a:pt x="543534" y="834161"/>
                  </a:lnTo>
                  <a:close/>
                </a:path>
                <a:path w="579120" h="1069340">
                  <a:moveTo>
                    <a:pt x="522871" y="919264"/>
                  </a:moveTo>
                  <a:lnTo>
                    <a:pt x="522871" y="921715"/>
                  </a:lnTo>
                  <a:lnTo>
                    <a:pt x="521385" y="923861"/>
                  </a:lnTo>
                  <a:lnTo>
                    <a:pt x="519544" y="924077"/>
                  </a:lnTo>
                  <a:lnTo>
                    <a:pt x="517715" y="924280"/>
                  </a:lnTo>
                  <a:lnTo>
                    <a:pt x="516242" y="922439"/>
                  </a:lnTo>
                  <a:lnTo>
                    <a:pt x="516242" y="920000"/>
                  </a:lnTo>
                  <a:lnTo>
                    <a:pt x="516242" y="917536"/>
                  </a:lnTo>
                  <a:lnTo>
                    <a:pt x="517728" y="915390"/>
                  </a:lnTo>
                  <a:lnTo>
                    <a:pt x="519556" y="915200"/>
                  </a:lnTo>
                  <a:lnTo>
                    <a:pt x="521398" y="914996"/>
                  </a:lnTo>
                  <a:lnTo>
                    <a:pt x="522871" y="916838"/>
                  </a:lnTo>
                  <a:lnTo>
                    <a:pt x="522871" y="919264"/>
                  </a:lnTo>
                  <a:close/>
                </a:path>
                <a:path w="579120" h="1069340">
                  <a:moveTo>
                    <a:pt x="523036" y="780516"/>
                  </a:moveTo>
                  <a:lnTo>
                    <a:pt x="523036" y="782980"/>
                  </a:lnTo>
                  <a:lnTo>
                    <a:pt x="521563" y="785063"/>
                  </a:lnTo>
                  <a:lnTo>
                    <a:pt x="519722" y="785177"/>
                  </a:lnTo>
                  <a:lnTo>
                    <a:pt x="517893" y="785317"/>
                  </a:lnTo>
                  <a:lnTo>
                    <a:pt x="516407" y="783437"/>
                  </a:lnTo>
                  <a:lnTo>
                    <a:pt x="516407" y="780999"/>
                  </a:lnTo>
                  <a:lnTo>
                    <a:pt x="516420" y="778535"/>
                  </a:lnTo>
                  <a:lnTo>
                    <a:pt x="517906" y="776452"/>
                  </a:lnTo>
                  <a:lnTo>
                    <a:pt x="519722" y="776325"/>
                  </a:lnTo>
                  <a:lnTo>
                    <a:pt x="521563" y="776185"/>
                  </a:lnTo>
                  <a:lnTo>
                    <a:pt x="523036" y="778078"/>
                  </a:lnTo>
                  <a:lnTo>
                    <a:pt x="523036" y="780516"/>
                  </a:lnTo>
                  <a:close/>
                </a:path>
                <a:path w="579120" h="1069340">
                  <a:moveTo>
                    <a:pt x="543382" y="943952"/>
                  </a:moveTo>
                  <a:lnTo>
                    <a:pt x="543394" y="946391"/>
                  </a:lnTo>
                  <a:lnTo>
                    <a:pt x="541921" y="948537"/>
                  </a:lnTo>
                  <a:lnTo>
                    <a:pt x="540105" y="948728"/>
                  </a:lnTo>
                  <a:lnTo>
                    <a:pt x="538289" y="948956"/>
                  </a:lnTo>
                  <a:lnTo>
                    <a:pt x="536829" y="947140"/>
                  </a:lnTo>
                  <a:lnTo>
                    <a:pt x="536841" y="944714"/>
                  </a:lnTo>
                  <a:lnTo>
                    <a:pt x="536841" y="942289"/>
                  </a:lnTo>
                  <a:lnTo>
                    <a:pt x="538302" y="940142"/>
                  </a:lnTo>
                  <a:lnTo>
                    <a:pt x="540118" y="939926"/>
                  </a:lnTo>
                  <a:lnTo>
                    <a:pt x="541934" y="939711"/>
                  </a:lnTo>
                  <a:lnTo>
                    <a:pt x="543394" y="941514"/>
                  </a:lnTo>
                  <a:lnTo>
                    <a:pt x="543382" y="943952"/>
                  </a:lnTo>
                  <a:close/>
                </a:path>
                <a:path w="579120" h="1069340">
                  <a:moveTo>
                    <a:pt x="559181" y="909713"/>
                  </a:moveTo>
                  <a:lnTo>
                    <a:pt x="559181" y="912139"/>
                  </a:lnTo>
                  <a:lnTo>
                    <a:pt x="557720" y="914260"/>
                  </a:lnTo>
                  <a:lnTo>
                    <a:pt x="555929" y="914450"/>
                  </a:lnTo>
                  <a:lnTo>
                    <a:pt x="554126" y="914653"/>
                  </a:lnTo>
                  <a:lnTo>
                    <a:pt x="552678" y="912837"/>
                  </a:lnTo>
                  <a:lnTo>
                    <a:pt x="552678" y="910424"/>
                  </a:lnTo>
                  <a:lnTo>
                    <a:pt x="552678" y="907986"/>
                  </a:lnTo>
                  <a:lnTo>
                    <a:pt x="554151" y="905865"/>
                  </a:lnTo>
                  <a:lnTo>
                    <a:pt x="555942" y="905675"/>
                  </a:lnTo>
                  <a:lnTo>
                    <a:pt x="557733" y="905484"/>
                  </a:lnTo>
                  <a:lnTo>
                    <a:pt x="559181" y="907300"/>
                  </a:lnTo>
                  <a:lnTo>
                    <a:pt x="559181" y="909713"/>
                  </a:lnTo>
                  <a:close/>
                </a:path>
                <a:path w="579120" h="1069340">
                  <a:moveTo>
                    <a:pt x="560146" y="174129"/>
                  </a:moveTo>
                  <a:lnTo>
                    <a:pt x="560146" y="176555"/>
                  </a:lnTo>
                  <a:lnTo>
                    <a:pt x="558685" y="178384"/>
                  </a:lnTo>
                  <a:lnTo>
                    <a:pt x="556882" y="178219"/>
                  </a:lnTo>
                  <a:lnTo>
                    <a:pt x="555091" y="178041"/>
                  </a:lnTo>
                  <a:lnTo>
                    <a:pt x="553631" y="175945"/>
                  </a:lnTo>
                  <a:lnTo>
                    <a:pt x="553631" y="173494"/>
                  </a:lnTo>
                  <a:lnTo>
                    <a:pt x="553643" y="171081"/>
                  </a:lnTo>
                  <a:lnTo>
                    <a:pt x="555104" y="169240"/>
                  </a:lnTo>
                  <a:lnTo>
                    <a:pt x="556894" y="169417"/>
                  </a:lnTo>
                  <a:lnTo>
                    <a:pt x="558698" y="169595"/>
                  </a:lnTo>
                  <a:lnTo>
                    <a:pt x="560146" y="171691"/>
                  </a:lnTo>
                  <a:lnTo>
                    <a:pt x="560146" y="174129"/>
                  </a:lnTo>
                  <a:close/>
                </a:path>
                <a:path w="579120" h="1069340">
                  <a:moveTo>
                    <a:pt x="397484" y="152857"/>
                  </a:moveTo>
                  <a:lnTo>
                    <a:pt x="397471" y="155397"/>
                  </a:lnTo>
                  <a:lnTo>
                    <a:pt x="395884" y="157302"/>
                  </a:lnTo>
                  <a:lnTo>
                    <a:pt x="393915" y="157111"/>
                  </a:lnTo>
                  <a:lnTo>
                    <a:pt x="391960" y="156921"/>
                  </a:lnTo>
                  <a:lnTo>
                    <a:pt x="390372" y="154711"/>
                  </a:lnTo>
                  <a:lnTo>
                    <a:pt x="390372" y="152171"/>
                  </a:lnTo>
                  <a:lnTo>
                    <a:pt x="390372" y="149631"/>
                  </a:lnTo>
                  <a:lnTo>
                    <a:pt x="391972" y="147726"/>
                  </a:lnTo>
                  <a:lnTo>
                    <a:pt x="393928" y="147916"/>
                  </a:lnTo>
                  <a:lnTo>
                    <a:pt x="395897" y="148094"/>
                  </a:lnTo>
                  <a:lnTo>
                    <a:pt x="397484" y="150329"/>
                  </a:lnTo>
                  <a:lnTo>
                    <a:pt x="397484" y="152857"/>
                  </a:lnTo>
                  <a:close/>
                </a:path>
                <a:path w="579120" h="1069340">
                  <a:moveTo>
                    <a:pt x="397344" y="299110"/>
                  </a:moveTo>
                  <a:lnTo>
                    <a:pt x="397332" y="301663"/>
                  </a:lnTo>
                  <a:lnTo>
                    <a:pt x="395744" y="303631"/>
                  </a:lnTo>
                  <a:lnTo>
                    <a:pt x="393788" y="303517"/>
                  </a:lnTo>
                  <a:lnTo>
                    <a:pt x="391833" y="303402"/>
                  </a:lnTo>
                  <a:lnTo>
                    <a:pt x="390245" y="301256"/>
                  </a:lnTo>
                  <a:lnTo>
                    <a:pt x="390245" y="298703"/>
                  </a:lnTo>
                  <a:lnTo>
                    <a:pt x="390245" y="296163"/>
                  </a:lnTo>
                  <a:lnTo>
                    <a:pt x="391833" y="294195"/>
                  </a:lnTo>
                  <a:lnTo>
                    <a:pt x="393788" y="294322"/>
                  </a:lnTo>
                  <a:lnTo>
                    <a:pt x="395757" y="294424"/>
                  </a:lnTo>
                  <a:lnTo>
                    <a:pt x="397344" y="296583"/>
                  </a:lnTo>
                  <a:lnTo>
                    <a:pt x="397344" y="299110"/>
                  </a:lnTo>
                  <a:close/>
                </a:path>
                <a:path w="579120" h="1069340">
                  <a:moveTo>
                    <a:pt x="361124" y="336702"/>
                  </a:moveTo>
                  <a:lnTo>
                    <a:pt x="361124" y="339267"/>
                  </a:lnTo>
                  <a:lnTo>
                    <a:pt x="359498" y="341261"/>
                  </a:lnTo>
                  <a:lnTo>
                    <a:pt x="357505" y="341172"/>
                  </a:lnTo>
                  <a:lnTo>
                    <a:pt x="355511" y="341083"/>
                  </a:lnTo>
                  <a:lnTo>
                    <a:pt x="353885" y="338924"/>
                  </a:lnTo>
                  <a:lnTo>
                    <a:pt x="353885" y="336346"/>
                  </a:lnTo>
                  <a:lnTo>
                    <a:pt x="353898" y="333794"/>
                  </a:lnTo>
                  <a:lnTo>
                    <a:pt x="355523" y="331800"/>
                  </a:lnTo>
                  <a:lnTo>
                    <a:pt x="357517" y="331889"/>
                  </a:lnTo>
                  <a:lnTo>
                    <a:pt x="359511" y="331977"/>
                  </a:lnTo>
                  <a:lnTo>
                    <a:pt x="361124" y="334149"/>
                  </a:lnTo>
                  <a:lnTo>
                    <a:pt x="361124" y="336702"/>
                  </a:lnTo>
                  <a:close/>
                </a:path>
                <a:path w="579120" h="1069340">
                  <a:moveTo>
                    <a:pt x="379501" y="375107"/>
                  </a:moveTo>
                  <a:lnTo>
                    <a:pt x="379501" y="377659"/>
                  </a:lnTo>
                  <a:lnTo>
                    <a:pt x="377888" y="379653"/>
                  </a:lnTo>
                  <a:lnTo>
                    <a:pt x="375907" y="379577"/>
                  </a:lnTo>
                  <a:lnTo>
                    <a:pt x="373938" y="379514"/>
                  </a:lnTo>
                  <a:lnTo>
                    <a:pt x="372338" y="377380"/>
                  </a:lnTo>
                  <a:lnTo>
                    <a:pt x="372338" y="374840"/>
                  </a:lnTo>
                  <a:lnTo>
                    <a:pt x="372338" y="372275"/>
                  </a:lnTo>
                  <a:lnTo>
                    <a:pt x="373938" y="370281"/>
                  </a:lnTo>
                  <a:lnTo>
                    <a:pt x="375919" y="370344"/>
                  </a:lnTo>
                  <a:lnTo>
                    <a:pt x="377901" y="370420"/>
                  </a:lnTo>
                  <a:lnTo>
                    <a:pt x="379501" y="372554"/>
                  </a:lnTo>
                  <a:lnTo>
                    <a:pt x="379501" y="375107"/>
                  </a:lnTo>
                  <a:close/>
                </a:path>
                <a:path w="579120" h="1069340">
                  <a:moveTo>
                    <a:pt x="341972" y="427126"/>
                  </a:moveTo>
                  <a:lnTo>
                    <a:pt x="341960" y="429691"/>
                  </a:lnTo>
                  <a:lnTo>
                    <a:pt x="340334" y="431749"/>
                  </a:lnTo>
                  <a:lnTo>
                    <a:pt x="338315" y="431698"/>
                  </a:lnTo>
                  <a:lnTo>
                    <a:pt x="336295" y="431647"/>
                  </a:lnTo>
                  <a:lnTo>
                    <a:pt x="334657" y="429526"/>
                  </a:lnTo>
                  <a:lnTo>
                    <a:pt x="334657" y="426948"/>
                  </a:lnTo>
                  <a:lnTo>
                    <a:pt x="334657" y="424370"/>
                  </a:lnTo>
                  <a:lnTo>
                    <a:pt x="336308" y="422325"/>
                  </a:lnTo>
                  <a:lnTo>
                    <a:pt x="338328" y="422376"/>
                  </a:lnTo>
                  <a:lnTo>
                    <a:pt x="340334" y="422427"/>
                  </a:lnTo>
                  <a:lnTo>
                    <a:pt x="341972" y="424548"/>
                  </a:lnTo>
                  <a:lnTo>
                    <a:pt x="341972" y="427126"/>
                  </a:lnTo>
                  <a:close/>
                </a:path>
                <a:path w="579120" h="1069340">
                  <a:moveTo>
                    <a:pt x="246367" y="336118"/>
                  </a:moveTo>
                  <a:lnTo>
                    <a:pt x="246367" y="337604"/>
                  </a:lnTo>
                  <a:lnTo>
                    <a:pt x="245389" y="338772"/>
                  </a:lnTo>
                  <a:lnTo>
                    <a:pt x="244195" y="338709"/>
                  </a:lnTo>
                  <a:lnTo>
                    <a:pt x="243001" y="338658"/>
                  </a:lnTo>
                  <a:lnTo>
                    <a:pt x="242023" y="337413"/>
                  </a:lnTo>
                  <a:lnTo>
                    <a:pt x="242023" y="335914"/>
                  </a:lnTo>
                  <a:lnTo>
                    <a:pt x="242023" y="334416"/>
                  </a:lnTo>
                  <a:lnTo>
                    <a:pt x="243001" y="333260"/>
                  </a:lnTo>
                  <a:lnTo>
                    <a:pt x="244195" y="333298"/>
                  </a:lnTo>
                  <a:lnTo>
                    <a:pt x="245402" y="333362"/>
                  </a:lnTo>
                  <a:lnTo>
                    <a:pt x="246367" y="334619"/>
                  </a:lnTo>
                  <a:lnTo>
                    <a:pt x="246367" y="336118"/>
                  </a:lnTo>
                  <a:close/>
                </a:path>
                <a:path w="579120" h="1069340">
                  <a:moveTo>
                    <a:pt x="246291" y="462470"/>
                  </a:moveTo>
                  <a:lnTo>
                    <a:pt x="246291" y="463969"/>
                  </a:lnTo>
                  <a:lnTo>
                    <a:pt x="245325" y="465150"/>
                  </a:lnTo>
                  <a:lnTo>
                    <a:pt x="244119" y="465137"/>
                  </a:lnTo>
                  <a:lnTo>
                    <a:pt x="242938" y="465112"/>
                  </a:lnTo>
                  <a:lnTo>
                    <a:pt x="241960" y="463892"/>
                  </a:lnTo>
                  <a:lnTo>
                    <a:pt x="241960" y="462406"/>
                  </a:lnTo>
                  <a:lnTo>
                    <a:pt x="241960" y="460921"/>
                  </a:lnTo>
                  <a:lnTo>
                    <a:pt x="242938" y="459727"/>
                  </a:lnTo>
                  <a:lnTo>
                    <a:pt x="244132" y="459739"/>
                  </a:lnTo>
                  <a:lnTo>
                    <a:pt x="245325" y="459752"/>
                  </a:lnTo>
                  <a:lnTo>
                    <a:pt x="246291" y="460984"/>
                  </a:lnTo>
                  <a:lnTo>
                    <a:pt x="246291" y="462470"/>
                  </a:lnTo>
                  <a:close/>
                </a:path>
                <a:path w="579120" h="1069340">
                  <a:moveTo>
                    <a:pt x="341845" y="574306"/>
                  </a:moveTo>
                  <a:lnTo>
                    <a:pt x="341845" y="576872"/>
                  </a:lnTo>
                  <a:lnTo>
                    <a:pt x="340220" y="578992"/>
                  </a:lnTo>
                  <a:lnTo>
                    <a:pt x="338201" y="579018"/>
                  </a:lnTo>
                  <a:lnTo>
                    <a:pt x="336169" y="579056"/>
                  </a:lnTo>
                  <a:lnTo>
                    <a:pt x="334530" y="576986"/>
                  </a:lnTo>
                  <a:lnTo>
                    <a:pt x="334530" y="574421"/>
                  </a:lnTo>
                  <a:lnTo>
                    <a:pt x="334543" y="571830"/>
                  </a:lnTo>
                  <a:lnTo>
                    <a:pt x="336181" y="569734"/>
                  </a:lnTo>
                  <a:lnTo>
                    <a:pt x="338213" y="569709"/>
                  </a:lnTo>
                  <a:lnTo>
                    <a:pt x="340220" y="569683"/>
                  </a:lnTo>
                  <a:lnTo>
                    <a:pt x="341858" y="571741"/>
                  </a:lnTo>
                  <a:lnTo>
                    <a:pt x="341845" y="574306"/>
                  </a:lnTo>
                  <a:close/>
                </a:path>
                <a:path w="579120" h="1069340">
                  <a:moveTo>
                    <a:pt x="341731" y="721740"/>
                  </a:moveTo>
                  <a:lnTo>
                    <a:pt x="341731" y="724306"/>
                  </a:lnTo>
                  <a:lnTo>
                    <a:pt x="340093" y="726478"/>
                  </a:lnTo>
                  <a:lnTo>
                    <a:pt x="338073" y="726592"/>
                  </a:lnTo>
                  <a:lnTo>
                    <a:pt x="336054" y="726706"/>
                  </a:lnTo>
                  <a:lnTo>
                    <a:pt x="334429" y="724700"/>
                  </a:lnTo>
                  <a:lnTo>
                    <a:pt x="334429" y="722122"/>
                  </a:lnTo>
                  <a:lnTo>
                    <a:pt x="334429" y="719556"/>
                  </a:lnTo>
                  <a:lnTo>
                    <a:pt x="336067" y="717397"/>
                  </a:lnTo>
                  <a:lnTo>
                    <a:pt x="338086" y="717296"/>
                  </a:lnTo>
                  <a:lnTo>
                    <a:pt x="340106" y="717181"/>
                  </a:lnTo>
                  <a:lnTo>
                    <a:pt x="341731" y="719188"/>
                  </a:lnTo>
                  <a:lnTo>
                    <a:pt x="341731" y="721740"/>
                  </a:lnTo>
                  <a:close/>
                </a:path>
                <a:path w="579120" h="1069340">
                  <a:moveTo>
                    <a:pt x="330746" y="936294"/>
                  </a:moveTo>
                  <a:lnTo>
                    <a:pt x="330746" y="938872"/>
                  </a:lnTo>
                  <a:lnTo>
                    <a:pt x="329095" y="941146"/>
                  </a:lnTo>
                  <a:lnTo>
                    <a:pt x="327075" y="941349"/>
                  </a:lnTo>
                  <a:lnTo>
                    <a:pt x="325031" y="941577"/>
                  </a:lnTo>
                  <a:lnTo>
                    <a:pt x="323405" y="939673"/>
                  </a:lnTo>
                  <a:lnTo>
                    <a:pt x="323405" y="937082"/>
                  </a:lnTo>
                  <a:lnTo>
                    <a:pt x="323405" y="934516"/>
                  </a:lnTo>
                  <a:lnTo>
                    <a:pt x="325043" y="932256"/>
                  </a:lnTo>
                  <a:lnTo>
                    <a:pt x="327075" y="932027"/>
                  </a:lnTo>
                  <a:lnTo>
                    <a:pt x="329107" y="931811"/>
                  </a:lnTo>
                  <a:lnTo>
                    <a:pt x="330746" y="933729"/>
                  </a:lnTo>
                  <a:lnTo>
                    <a:pt x="330746" y="936294"/>
                  </a:lnTo>
                  <a:close/>
                </a:path>
                <a:path w="579120" h="1069340">
                  <a:moveTo>
                    <a:pt x="361022" y="456552"/>
                  </a:moveTo>
                  <a:lnTo>
                    <a:pt x="361022" y="459117"/>
                  </a:lnTo>
                  <a:lnTo>
                    <a:pt x="359397" y="461162"/>
                  </a:lnTo>
                  <a:lnTo>
                    <a:pt x="357403" y="461137"/>
                  </a:lnTo>
                  <a:lnTo>
                    <a:pt x="355422" y="461098"/>
                  </a:lnTo>
                  <a:lnTo>
                    <a:pt x="353783" y="458990"/>
                  </a:lnTo>
                  <a:lnTo>
                    <a:pt x="353796" y="456438"/>
                  </a:lnTo>
                  <a:lnTo>
                    <a:pt x="353796" y="453872"/>
                  </a:lnTo>
                  <a:lnTo>
                    <a:pt x="355422" y="451815"/>
                  </a:lnTo>
                  <a:lnTo>
                    <a:pt x="357416" y="451853"/>
                  </a:lnTo>
                  <a:lnTo>
                    <a:pt x="359409" y="451891"/>
                  </a:lnTo>
                  <a:lnTo>
                    <a:pt x="361022" y="453986"/>
                  </a:lnTo>
                  <a:lnTo>
                    <a:pt x="361022" y="456552"/>
                  </a:lnTo>
                  <a:close/>
                </a:path>
                <a:path w="579120" h="1069340">
                  <a:moveTo>
                    <a:pt x="360997" y="483984"/>
                  </a:moveTo>
                  <a:lnTo>
                    <a:pt x="360997" y="486511"/>
                  </a:lnTo>
                  <a:lnTo>
                    <a:pt x="359384" y="488594"/>
                  </a:lnTo>
                  <a:lnTo>
                    <a:pt x="357390" y="488568"/>
                  </a:lnTo>
                  <a:lnTo>
                    <a:pt x="355384" y="488556"/>
                  </a:lnTo>
                  <a:lnTo>
                    <a:pt x="353771" y="486460"/>
                  </a:lnTo>
                  <a:lnTo>
                    <a:pt x="353771" y="483895"/>
                  </a:lnTo>
                  <a:lnTo>
                    <a:pt x="353771" y="481342"/>
                  </a:lnTo>
                  <a:lnTo>
                    <a:pt x="355396" y="479272"/>
                  </a:lnTo>
                  <a:lnTo>
                    <a:pt x="357403" y="479298"/>
                  </a:lnTo>
                  <a:lnTo>
                    <a:pt x="359384" y="479323"/>
                  </a:lnTo>
                  <a:lnTo>
                    <a:pt x="360997" y="481406"/>
                  </a:lnTo>
                  <a:lnTo>
                    <a:pt x="360997" y="483984"/>
                  </a:lnTo>
                  <a:close/>
                </a:path>
                <a:path w="579120" h="1069340">
                  <a:moveTo>
                    <a:pt x="360908" y="603745"/>
                  </a:moveTo>
                  <a:lnTo>
                    <a:pt x="360908" y="606298"/>
                  </a:lnTo>
                  <a:lnTo>
                    <a:pt x="359282" y="608406"/>
                  </a:lnTo>
                  <a:lnTo>
                    <a:pt x="357289" y="608456"/>
                  </a:lnTo>
                  <a:lnTo>
                    <a:pt x="355282" y="608507"/>
                  </a:lnTo>
                  <a:lnTo>
                    <a:pt x="353669" y="606463"/>
                  </a:lnTo>
                  <a:lnTo>
                    <a:pt x="353669" y="603910"/>
                  </a:lnTo>
                  <a:lnTo>
                    <a:pt x="353669" y="601344"/>
                  </a:lnTo>
                  <a:lnTo>
                    <a:pt x="355295" y="599224"/>
                  </a:lnTo>
                  <a:lnTo>
                    <a:pt x="357301" y="599173"/>
                  </a:lnTo>
                  <a:lnTo>
                    <a:pt x="359282" y="599147"/>
                  </a:lnTo>
                  <a:lnTo>
                    <a:pt x="360908" y="601179"/>
                  </a:lnTo>
                  <a:lnTo>
                    <a:pt x="360908" y="603745"/>
                  </a:lnTo>
                  <a:close/>
                </a:path>
                <a:path w="579120" h="1069340">
                  <a:moveTo>
                    <a:pt x="360883" y="631532"/>
                  </a:moveTo>
                  <a:lnTo>
                    <a:pt x="360870" y="634098"/>
                  </a:lnTo>
                  <a:lnTo>
                    <a:pt x="359257" y="636231"/>
                  </a:lnTo>
                  <a:lnTo>
                    <a:pt x="357263" y="636282"/>
                  </a:lnTo>
                  <a:lnTo>
                    <a:pt x="355269" y="636346"/>
                  </a:lnTo>
                  <a:lnTo>
                    <a:pt x="353644" y="634326"/>
                  </a:lnTo>
                  <a:lnTo>
                    <a:pt x="353644" y="631748"/>
                  </a:lnTo>
                  <a:lnTo>
                    <a:pt x="353644" y="629196"/>
                  </a:lnTo>
                  <a:lnTo>
                    <a:pt x="355269" y="627075"/>
                  </a:lnTo>
                  <a:lnTo>
                    <a:pt x="357276" y="627024"/>
                  </a:lnTo>
                  <a:lnTo>
                    <a:pt x="359270" y="626960"/>
                  </a:lnTo>
                  <a:lnTo>
                    <a:pt x="360883" y="628992"/>
                  </a:lnTo>
                  <a:lnTo>
                    <a:pt x="360883" y="631532"/>
                  </a:lnTo>
                  <a:close/>
                </a:path>
                <a:path w="579120" h="1069340">
                  <a:moveTo>
                    <a:pt x="360768" y="751243"/>
                  </a:moveTo>
                  <a:lnTo>
                    <a:pt x="360768" y="753795"/>
                  </a:lnTo>
                  <a:lnTo>
                    <a:pt x="359156" y="755954"/>
                  </a:lnTo>
                  <a:lnTo>
                    <a:pt x="357162" y="756081"/>
                  </a:lnTo>
                  <a:lnTo>
                    <a:pt x="355168" y="756208"/>
                  </a:lnTo>
                  <a:lnTo>
                    <a:pt x="353542" y="754240"/>
                  </a:lnTo>
                  <a:lnTo>
                    <a:pt x="353542" y="751674"/>
                  </a:lnTo>
                  <a:lnTo>
                    <a:pt x="353555" y="749109"/>
                  </a:lnTo>
                  <a:lnTo>
                    <a:pt x="355168" y="746937"/>
                  </a:lnTo>
                  <a:lnTo>
                    <a:pt x="357174" y="746823"/>
                  </a:lnTo>
                  <a:lnTo>
                    <a:pt x="359156" y="746709"/>
                  </a:lnTo>
                  <a:lnTo>
                    <a:pt x="360768" y="748677"/>
                  </a:lnTo>
                  <a:lnTo>
                    <a:pt x="360768" y="751243"/>
                  </a:lnTo>
                  <a:close/>
                </a:path>
                <a:path w="579120" h="1069340">
                  <a:moveTo>
                    <a:pt x="360756" y="779233"/>
                  </a:moveTo>
                  <a:lnTo>
                    <a:pt x="360756" y="781799"/>
                  </a:lnTo>
                  <a:lnTo>
                    <a:pt x="359130" y="783983"/>
                  </a:lnTo>
                  <a:lnTo>
                    <a:pt x="357136" y="784110"/>
                  </a:lnTo>
                  <a:lnTo>
                    <a:pt x="355142" y="784250"/>
                  </a:lnTo>
                  <a:lnTo>
                    <a:pt x="353517" y="782294"/>
                  </a:lnTo>
                  <a:lnTo>
                    <a:pt x="353529" y="779729"/>
                  </a:lnTo>
                  <a:lnTo>
                    <a:pt x="353529" y="777176"/>
                  </a:lnTo>
                  <a:lnTo>
                    <a:pt x="355155" y="774992"/>
                  </a:lnTo>
                  <a:lnTo>
                    <a:pt x="357149" y="774852"/>
                  </a:lnTo>
                  <a:lnTo>
                    <a:pt x="359130" y="774712"/>
                  </a:lnTo>
                  <a:lnTo>
                    <a:pt x="360756" y="776693"/>
                  </a:lnTo>
                  <a:lnTo>
                    <a:pt x="360756" y="779233"/>
                  </a:lnTo>
                  <a:close/>
                </a:path>
                <a:path w="579120" h="1069340">
                  <a:moveTo>
                    <a:pt x="360591" y="968476"/>
                  </a:moveTo>
                  <a:lnTo>
                    <a:pt x="360591" y="971029"/>
                  </a:lnTo>
                  <a:lnTo>
                    <a:pt x="358965" y="973289"/>
                  </a:lnTo>
                  <a:lnTo>
                    <a:pt x="356984" y="973531"/>
                  </a:lnTo>
                  <a:lnTo>
                    <a:pt x="354977" y="973759"/>
                  </a:lnTo>
                  <a:lnTo>
                    <a:pt x="353364" y="971892"/>
                  </a:lnTo>
                  <a:lnTo>
                    <a:pt x="353364" y="969314"/>
                  </a:lnTo>
                  <a:lnTo>
                    <a:pt x="353364" y="966762"/>
                  </a:lnTo>
                  <a:lnTo>
                    <a:pt x="354990" y="964514"/>
                  </a:lnTo>
                  <a:lnTo>
                    <a:pt x="356984" y="964272"/>
                  </a:lnTo>
                  <a:lnTo>
                    <a:pt x="358978" y="964044"/>
                  </a:lnTo>
                  <a:lnTo>
                    <a:pt x="360591" y="965936"/>
                  </a:lnTo>
                  <a:lnTo>
                    <a:pt x="360591" y="968476"/>
                  </a:lnTo>
                  <a:close/>
                </a:path>
                <a:path w="579120" h="1069340">
                  <a:moveTo>
                    <a:pt x="378244" y="931773"/>
                  </a:moveTo>
                  <a:lnTo>
                    <a:pt x="378244" y="934338"/>
                  </a:lnTo>
                  <a:lnTo>
                    <a:pt x="376631" y="936548"/>
                  </a:lnTo>
                  <a:lnTo>
                    <a:pt x="374662" y="936777"/>
                  </a:lnTo>
                  <a:lnTo>
                    <a:pt x="372681" y="936993"/>
                  </a:lnTo>
                  <a:lnTo>
                    <a:pt x="371081" y="935101"/>
                  </a:lnTo>
                  <a:lnTo>
                    <a:pt x="371081" y="932561"/>
                  </a:lnTo>
                  <a:lnTo>
                    <a:pt x="371081" y="930021"/>
                  </a:lnTo>
                  <a:lnTo>
                    <a:pt x="372694" y="927785"/>
                  </a:lnTo>
                  <a:lnTo>
                    <a:pt x="374675" y="927557"/>
                  </a:lnTo>
                  <a:lnTo>
                    <a:pt x="376643" y="927353"/>
                  </a:lnTo>
                  <a:lnTo>
                    <a:pt x="378244" y="929233"/>
                  </a:lnTo>
                  <a:lnTo>
                    <a:pt x="378244" y="931773"/>
                  </a:lnTo>
                  <a:close/>
                </a:path>
                <a:path w="579120" h="1069340">
                  <a:moveTo>
                    <a:pt x="201955" y="5626"/>
                  </a:moveTo>
                  <a:lnTo>
                    <a:pt x="201942" y="8305"/>
                  </a:lnTo>
                  <a:lnTo>
                    <a:pt x="200190" y="10236"/>
                  </a:lnTo>
                  <a:lnTo>
                    <a:pt x="198018" y="9956"/>
                  </a:lnTo>
                  <a:lnTo>
                    <a:pt x="195859" y="9677"/>
                  </a:lnTo>
                  <a:lnTo>
                    <a:pt x="194081" y="7289"/>
                  </a:lnTo>
                  <a:lnTo>
                    <a:pt x="194081" y="4610"/>
                  </a:lnTo>
                  <a:lnTo>
                    <a:pt x="194094" y="1930"/>
                  </a:lnTo>
                  <a:lnTo>
                    <a:pt x="195859" y="0"/>
                  </a:lnTo>
                  <a:lnTo>
                    <a:pt x="198018" y="292"/>
                  </a:lnTo>
                  <a:lnTo>
                    <a:pt x="200190" y="558"/>
                  </a:lnTo>
                  <a:lnTo>
                    <a:pt x="201955" y="2971"/>
                  </a:lnTo>
                  <a:lnTo>
                    <a:pt x="201955" y="5626"/>
                  </a:lnTo>
                  <a:close/>
                </a:path>
                <a:path w="579120" h="1069340">
                  <a:moveTo>
                    <a:pt x="400545" y="31280"/>
                  </a:moveTo>
                  <a:lnTo>
                    <a:pt x="400545" y="33820"/>
                  </a:lnTo>
                  <a:lnTo>
                    <a:pt x="398957" y="35661"/>
                  </a:lnTo>
                  <a:lnTo>
                    <a:pt x="396989" y="35420"/>
                  </a:lnTo>
                  <a:lnTo>
                    <a:pt x="395033" y="35166"/>
                  </a:lnTo>
                  <a:lnTo>
                    <a:pt x="393445" y="32905"/>
                  </a:lnTo>
                  <a:lnTo>
                    <a:pt x="393445" y="30365"/>
                  </a:lnTo>
                  <a:lnTo>
                    <a:pt x="393445" y="27825"/>
                  </a:lnTo>
                  <a:lnTo>
                    <a:pt x="395046" y="25958"/>
                  </a:lnTo>
                  <a:lnTo>
                    <a:pt x="396989" y="26225"/>
                  </a:lnTo>
                  <a:lnTo>
                    <a:pt x="398957" y="26479"/>
                  </a:lnTo>
                  <a:lnTo>
                    <a:pt x="400545" y="28740"/>
                  </a:lnTo>
                  <a:lnTo>
                    <a:pt x="400545" y="31280"/>
                  </a:lnTo>
                  <a:close/>
                </a:path>
                <a:path w="579120" h="1069340">
                  <a:moveTo>
                    <a:pt x="178396" y="134708"/>
                  </a:moveTo>
                  <a:lnTo>
                    <a:pt x="178396" y="137401"/>
                  </a:lnTo>
                  <a:lnTo>
                    <a:pt x="176618" y="139395"/>
                  </a:lnTo>
                  <a:lnTo>
                    <a:pt x="174434" y="139191"/>
                  </a:lnTo>
                  <a:lnTo>
                    <a:pt x="172237" y="139001"/>
                  </a:lnTo>
                  <a:lnTo>
                    <a:pt x="170459" y="136639"/>
                  </a:lnTo>
                  <a:lnTo>
                    <a:pt x="170459" y="133946"/>
                  </a:lnTo>
                  <a:lnTo>
                    <a:pt x="170459" y="131254"/>
                  </a:lnTo>
                  <a:lnTo>
                    <a:pt x="172237" y="129247"/>
                  </a:lnTo>
                  <a:lnTo>
                    <a:pt x="174434" y="129476"/>
                  </a:lnTo>
                  <a:lnTo>
                    <a:pt x="176618" y="129679"/>
                  </a:lnTo>
                  <a:lnTo>
                    <a:pt x="178409" y="132029"/>
                  </a:lnTo>
                  <a:lnTo>
                    <a:pt x="178396" y="134708"/>
                  </a:lnTo>
                  <a:close/>
                </a:path>
                <a:path w="579120" h="1069340">
                  <a:moveTo>
                    <a:pt x="241515" y="122427"/>
                  </a:moveTo>
                  <a:lnTo>
                    <a:pt x="241515" y="124117"/>
                  </a:lnTo>
                  <a:lnTo>
                    <a:pt x="240410" y="125374"/>
                  </a:lnTo>
                  <a:lnTo>
                    <a:pt x="239052" y="125247"/>
                  </a:lnTo>
                  <a:lnTo>
                    <a:pt x="237693" y="125107"/>
                  </a:lnTo>
                  <a:lnTo>
                    <a:pt x="236588" y="123621"/>
                  </a:lnTo>
                  <a:lnTo>
                    <a:pt x="236588" y="121932"/>
                  </a:lnTo>
                  <a:lnTo>
                    <a:pt x="236588" y="120218"/>
                  </a:lnTo>
                  <a:lnTo>
                    <a:pt x="237693" y="118960"/>
                  </a:lnTo>
                  <a:lnTo>
                    <a:pt x="239064" y="119100"/>
                  </a:lnTo>
                  <a:lnTo>
                    <a:pt x="240410" y="119240"/>
                  </a:lnTo>
                  <a:lnTo>
                    <a:pt x="241515" y="120726"/>
                  </a:lnTo>
                  <a:lnTo>
                    <a:pt x="241515" y="122427"/>
                  </a:lnTo>
                  <a:close/>
                </a:path>
                <a:path w="579120" h="1069340">
                  <a:moveTo>
                    <a:pt x="241465" y="200494"/>
                  </a:moveTo>
                  <a:lnTo>
                    <a:pt x="241465" y="202196"/>
                  </a:lnTo>
                  <a:lnTo>
                    <a:pt x="240360" y="203492"/>
                  </a:lnTo>
                  <a:lnTo>
                    <a:pt x="239001" y="203365"/>
                  </a:lnTo>
                  <a:lnTo>
                    <a:pt x="237642" y="203263"/>
                  </a:lnTo>
                  <a:lnTo>
                    <a:pt x="236537" y="201802"/>
                  </a:lnTo>
                  <a:lnTo>
                    <a:pt x="236537" y="200101"/>
                  </a:lnTo>
                  <a:lnTo>
                    <a:pt x="236537" y="198399"/>
                  </a:lnTo>
                  <a:lnTo>
                    <a:pt x="237655" y="197116"/>
                  </a:lnTo>
                  <a:lnTo>
                    <a:pt x="239014" y="197243"/>
                  </a:lnTo>
                  <a:lnTo>
                    <a:pt x="240372" y="197345"/>
                  </a:lnTo>
                  <a:lnTo>
                    <a:pt x="241465" y="198805"/>
                  </a:lnTo>
                  <a:lnTo>
                    <a:pt x="241465" y="200494"/>
                  </a:lnTo>
                  <a:close/>
                </a:path>
                <a:path w="579120" h="1069340">
                  <a:moveTo>
                    <a:pt x="241427" y="276961"/>
                  </a:moveTo>
                  <a:lnTo>
                    <a:pt x="241414" y="278650"/>
                  </a:lnTo>
                  <a:lnTo>
                    <a:pt x="240322" y="279958"/>
                  </a:lnTo>
                  <a:lnTo>
                    <a:pt x="238963" y="279869"/>
                  </a:lnTo>
                  <a:lnTo>
                    <a:pt x="237604" y="279793"/>
                  </a:lnTo>
                  <a:lnTo>
                    <a:pt x="236499" y="278345"/>
                  </a:lnTo>
                  <a:lnTo>
                    <a:pt x="236499" y="276644"/>
                  </a:lnTo>
                  <a:lnTo>
                    <a:pt x="236499" y="274967"/>
                  </a:lnTo>
                  <a:lnTo>
                    <a:pt x="237604" y="273659"/>
                  </a:lnTo>
                  <a:lnTo>
                    <a:pt x="238975" y="273735"/>
                  </a:lnTo>
                  <a:lnTo>
                    <a:pt x="240322" y="273824"/>
                  </a:lnTo>
                  <a:lnTo>
                    <a:pt x="241427" y="275259"/>
                  </a:lnTo>
                  <a:lnTo>
                    <a:pt x="241427" y="276961"/>
                  </a:lnTo>
                  <a:close/>
                </a:path>
                <a:path w="579120" h="1069340">
                  <a:moveTo>
                    <a:pt x="382485" y="136639"/>
                  </a:moveTo>
                  <a:lnTo>
                    <a:pt x="382485" y="138277"/>
                  </a:lnTo>
                  <a:lnTo>
                    <a:pt x="381444" y="139496"/>
                  </a:lnTo>
                  <a:lnTo>
                    <a:pt x="380187" y="139369"/>
                  </a:lnTo>
                  <a:lnTo>
                    <a:pt x="378917" y="139242"/>
                  </a:lnTo>
                  <a:lnTo>
                    <a:pt x="377901" y="137807"/>
                  </a:lnTo>
                  <a:lnTo>
                    <a:pt x="377901" y="136169"/>
                  </a:lnTo>
                  <a:lnTo>
                    <a:pt x="377901" y="134543"/>
                  </a:lnTo>
                  <a:lnTo>
                    <a:pt x="378929" y="133311"/>
                  </a:lnTo>
                  <a:lnTo>
                    <a:pt x="380199" y="133451"/>
                  </a:lnTo>
                  <a:lnTo>
                    <a:pt x="381457" y="133578"/>
                  </a:lnTo>
                  <a:lnTo>
                    <a:pt x="382485" y="135000"/>
                  </a:lnTo>
                  <a:lnTo>
                    <a:pt x="382485" y="136639"/>
                  </a:lnTo>
                  <a:close/>
                </a:path>
                <a:path w="579120" h="1069340">
                  <a:moveTo>
                    <a:pt x="382409" y="211924"/>
                  </a:moveTo>
                  <a:lnTo>
                    <a:pt x="382409" y="213563"/>
                  </a:lnTo>
                  <a:lnTo>
                    <a:pt x="381381" y="214795"/>
                  </a:lnTo>
                  <a:lnTo>
                    <a:pt x="380123" y="214706"/>
                  </a:lnTo>
                  <a:lnTo>
                    <a:pt x="378853" y="214604"/>
                  </a:lnTo>
                  <a:lnTo>
                    <a:pt x="377825" y="213182"/>
                  </a:lnTo>
                  <a:lnTo>
                    <a:pt x="377825" y="211556"/>
                  </a:lnTo>
                  <a:lnTo>
                    <a:pt x="377825" y="209918"/>
                  </a:lnTo>
                  <a:lnTo>
                    <a:pt x="378853" y="208673"/>
                  </a:lnTo>
                  <a:lnTo>
                    <a:pt x="380123" y="208787"/>
                  </a:lnTo>
                  <a:lnTo>
                    <a:pt x="381393" y="208889"/>
                  </a:lnTo>
                  <a:lnTo>
                    <a:pt x="382422" y="210286"/>
                  </a:lnTo>
                  <a:lnTo>
                    <a:pt x="382409" y="211924"/>
                  </a:lnTo>
                  <a:close/>
                </a:path>
                <a:path w="579120" h="1069340">
                  <a:moveTo>
                    <a:pt x="382358" y="285648"/>
                  </a:moveTo>
                  <a:lnTo>
                    <a:pt x="382358" y="287286"/>
                  </a:lnTo>
                  <a:lnTo>
                    <a:pt x="381317" y="288543"/>
                  </a:lnTo>
                  <a:lnTo>
                    <a:pt x="380047" y="288467"/>
                  </a:lnTo>
                  <a:lnTo>
                    <a:pt x="378790" y="288391"/>
                  </a:lnTo>
                  <a:lnTo>
                    <a:pt x="377761" y="287007"/>
                  </a:lnTo>
                  <a:lnTo>
                    <a:pt x="377761" y="285368"/>
                  </a:lnTo>
                  <a:lnTo>
                    <a:pt x="377761" y="283730"/>
                  </a:lnTo>
                  <a:lnTo>
                    <a:pt x="378790" y="282473"/>
                  </a:lnTo>
                  <a:lnTo>
                    <a:pt x="380060" y="282549"/>
                  </a:lnTo>
                  <a:lnTo>
                    <a:pt x="381317" y="282625"/>
                  </a:lnTo>
                  <a:lnTo>
                    <a:pt x="382358" y="284010"/>
                  </a:lnTo>
                  <a:lnTo>
                    <a:pt x="382358" y="285648"/>
                  </a:lnTo>
                  <a:close/>
                </a:path>
                <a:path w="579120" h="1069340">
                  <a:moveTo>
                    <a:pt x="313055" y="129641"/>
                  </a:moveTo>
                  <a:lnTo>
                    <a:pt x="313055" y="131292"/>
                  </a:lnTo>
                  <a:lnTo>
                    <a:pt x="311988" y="132537"/>
                  </a:lnTo>
                  <a:lnTo>
                    <a:pt x="310680" y="132410"/>
                  </a:lnTo>
                  <a:lnTo>
                    <a:pt x="309371" y="132270"/>
                  </a:lnTo>
                  <a:lnTo>
                    <a:pt x="308305" y="130822"/>
                  </a:lnTo>
                  <a:lnTo>
                    <a:pt x="308305" y="129159"/>
                  </a:lnTo>
                  <a:lnTo>
                    <a:pt x="308305" y="127495"/>
                  </a:lnTo>
                  <a:lnTo>
                    <a:pt x="309371" y="126250"/>
                  </a:lnTo>
                  <a:lnTo>
                    <a:pt x="310680" y="126377"/>
                  </a:lnTo>
                  <a:lnTo>
                    <a:pt x="312000" y="126517"/>
                  </a:lnTo>
                  <a:lnTo>
                    <a:pt x="313055" y="127965"/>
                  </a:lnTo>
                  <a:lnTo>
                    <a:pt x="313055" y="129641"/>
                  </a:lnTo>
                  <a:close/>
                </a:path>
                <a:path w="579120" h="1069340">
                  <a:moveTo>
                    <a:pt x="312940" y="281381"/>
                  </a:moveTo>
                  <a:lnTo>
                    <a:pt x="312940" y="283032"/>
                  </a:lnTo>
                  <a:lnTo>
                    <a:pt x="311873" y="284314"/>
                  </a:lnTo>
                  <a:lnTo>
                    <a:pt x="310565" y="284225"/>
                  </a:lnTo>
                  <a:lnTo>
                    <a:pt x="309257" y="284149"/>
                  </a:lnTo>
                  <a:lnTo>
                    <a:pt x="308190" y="282740"/>
                  </a:lnTo>
                  <a:lnTo>
                    <a:pt x="308190" y="281076"/>
                  </a:lnTo>
                  <a:lnTo>
                    <a:pt x="308190" y="279412"/>
                  </a:lnTo>
                  <a:lnTo>
                    <a:pt x="309257" y="278129"/>
                  </a:lnTo>
                  <a:lnTo>
                    <a:pt x="310565" y="278218"/>
                  </a:lnTo>
                  <a:lnTo>
                    <a:pt x="311886" y="278295"/>
                  </a:lnTo>
                  <a:lnTo>
                    <a:pt x="312953" y="279704"/>
                  </a:lnTo>
                  <a:lnTo>
                    <a:pt x="312940" y="281381"/>
                  </a:lnTo>
                  <a:close/>
                </a:path>
                <a:path w="579120" h="1069340">
                  <a:moveTo>
                    <a:pt x="142201" y="203352"/>
                  </a:moveTo>
                  <a:lnTo>
                    <a:pt x="142189" y="206070"/>
                  </a:lnTo>
                  <a:lnTo>
                    <a:pt x="140385" y="208114"/>
                  </a:lnTo>
                  <a:lnTo>
                    <a:pt x="138163" y="207949"/>
                  </a:lnTo>
                  <a:lnTo>
                    <a:pt x="135915" y="207772"/>
                  </a:lnTo>
                  <a:lnTo>
                    <a:pt x="134112" y="205447"/>
                  </a:lnTo>
                  <a:lnTo>
                    <a:pt x="134112" y="202717"/>
                  </a:lnTo>
                  <a:lnTo>
                    <a:pt x="134112" y="200012"/>
                  </a:lnTo>
                  <a:lnTo>
                    <a:pt x="135915" y="197954"/>
                  </a:lnTo>
                  <a:lnTo>
                    <a:pt x="138163" y="198132"/>
                  </a:lnTo>
                  <a:lnTo>
                    <a:pt x="140385" y="198310"/>
                  </a:lnTo>
                  <a:lnTo>
                    <a:pt x="142201" y="200647"/>
                  </a:lnTo>
                  <a:lnTo>
                    <a:pt x="142201" y="203352"/>
                  </a:lnTo>
                  <a:close/>
                </a:path>
                <a:path w="579120" h="1069340">
                  <a:moveTo>
                    <a:pt x="159588" y="293750"/>
                  </a:moveTo>
                  <a:lnTo>
                    <a:pt x="159588" y="296430"/>
                  </a:lnTo>
                  <a:lnTo>
                    <a:pt x="157797" y="298513"/>
                  </a:lnTo>
                  <a:lnTo>
                    <a:pt x="155587" y="298399"/>
                  </a:lnTo>
                  <a:lnTo>
                    <a:pt x="153365" y="298284"/>
                  </a:lnTo>
                  <a:lnTo>
                    <a:pt x="151574" y="295986"/>
                  </a:lnTo>
                  <a:lnTo>
                    <a:pt x="151574" y="293306"/>
                  </a:lnTo>
                  <a:lnTo>
                    <a:pt x="151574" y="290601"/>
                  </a:lnTo>
                  <a:lnTo>
                    <a:pt x="153365" y="288505"/>
                  </a:lnTo>
                  <a:lnTo>
                    <a:pt x="155587" y="288632"/>
                  </a:lnTo>
                  <a:lnTo>
                    <a:pt x="157797" y="288772"/>
                  </a:lnTo>
                  <a:lnTo>
                    <a:pt x="159588" y="291045"/>
                  </a:lnTo>
                  <a:lnTo>
                    <a:pt x="159588" y="293750"/>
                  </a:lnTo>
                  <a:close/>
                </a:path>
                <a:path w="579120" h="1069340">
                  <a:moveTo>
                    <a:pt x="159575" y="325640"/>
                  </a:moveTo>
                  <a:lnTo>
                    <a:pt x="159575" y="328333"/>
                  </a:lnTo>
                  <a:lnTo>
                    <a:pt x="157772" y="330441"/>
                  </a:lnTo>
                  <a:lnTo>
                    <a:pt x="155575" y="330339"/>
                  </a:lnTo>
                  <a:lnTo>
                    <a:pt x="153352" y="330225"/>
                  </a:lnTo>
                  <a:lnTo>
                    <a:pt x="151549" y="327964"/>
                  </a:lnTo>
                  <a:lnTo>
                    <a:pt x="151549" y="325259"/>
                  </a:lnTo>
                  <a:lnTo>
                    <a:pt x="151561" y="322554"/>
                  </a:lnTo>
                  <a:lnTo>
                    <a:pt x="153352" y="320459"/>
                  </a:lnTo>
                  <a:lnTo>
                    <a:pt x="155575" y="320560"/>
                  </a:lnTo>
                  <a:lnTo>
                    <a:pt x="157784" y="320675"/>
                  </a:lnTo>
                  <a:lnTo>
                    <a:pt x="159575" y="322948"/>
                  </a:lnTo>
                  <a:lnTo>
                    <a:pt x="159575" y="325640"/>
                  </a:lnTo>
                  <a:close/>
                </a:path>
                <a:path w="579120" h="1069340">
                  <a:moveTo>
                    <a:pt x="159550" y="402297"/>
                  </a:moveTo>
                  <a:lnTo>
                    <a:pt x="159550" y="404990"/>
                  </a:lnTo>
                  <a:lnTo>
                    <a:pt x="157759" y="407123"/>
                  </a:lnTo>
                  <a:lnTo>
                    <a:pt x="155549" y="407060"/>
                  </a:lnTo>
                  <a:lnTo>
                    <a:pt x="153327" y="407009"/>
                  </a:lnTo>
                  <a:lnTo>
                    <a:pt x="151523" y="404761"/>
                  </a:lnTo>
                  <a:lnTo>
                    <a:pt x="151523" y="402056"/>
                  </a:lnTo>
                  <a:lnTo>
                    <a:pt x="151523" y="399364"/>
                  </a:lnTo>
                  <a:lnTo>
                    <a:pt x="153327" y="397230"/>
                  </a:lnTo>
                  <a:lnTo>
                    <a:pt x="155549" y="397294"/>
                  </a:lnTo>
                  <a:lnTo>
                    <a:pt x="157759" y="397357"/>
                  </a:lnTo>
                  <a:lnTo>
                    <a:pt x="159550" y="399605"/>
                  </a:lnTo>
                  <a:lnTo>
                    <a:pt x="159550" y="402297"/>
                  </a:lnTo>
                  <a:close/>
                </a:path>
                <a:path w="579120" h="1069340">
                  <a:moveTo>
                    <a:pt x="159499" y="528294"/>
                  </a:moveTo>
                  <a:lnTo>
                    <a:pt x="159499" y="530987"/>
                  </a:lnTo>
                  <a:lnTo>
                    <a:pt x="157708" y="533184"/>
                  </a:lnTo>
                  <a:lnTo>
                    <a:pt x="155498" y="533196"/>
                  </a:lnTo>
                  <a:lnTo>
                    <a:pt x="153276" y="533196"/>
                  </a:lnTo>
                  <a:lnTo>
                    <a:pt x="151472" y="531012"/>
                  </a:lnTo>
                  <a:lnTo>
                    <a:pt x="151472" y="528307"/>
                  </a:lnTo>
                  <a:lnTo>
                    <a:pt x="151472" y="525614"/>
                  </a:lnTo>
                  <a:lnTo>
                    <a:pt x="153276" y="523430"/>
                  </a:lnTo>
                  <a:lnTo>
                    <a:pt x="155498" y="523430"/>
                  </a:lnTo>
                  <a:lnTo>
                    <a:pt x="157708" y="523430"/>
                  </a:lnTo>
                  <a:lnTo>
                    <a:pt x="159499" y="525614"/>
                  </a:lnTo>
                  <a:lnTo>
                    <a:pt x="159499" y="528294"/>
                  </a:lnTo>
                  <a:close/>
                </a:path>
                <a:path w="579120" h="1069340">
                  <a:moveTo>
                    <a:pt x="159486" y="559739"/>
                  </a:moveTo>
                  <a:lnTo>
                    <a:pt x="159486" y="562419"/>
                  </a:lnTo>
                  <a:lnTo>
                    <a:pt x="157695" y="564616"/>
                  </a:lnTo>
                  <a:lnTo>
                    <a:pt x="155486" y="564654"/>
                  </a:lnTo>
                  <a:lnTo>
                    <a:pt x="153263" y="564667"/>
                  </a:lnTo>
                  <a:lnTo>
                    <a:pt x="151472" y="562495"/>
                  </a:lnTo>
                  <a:lnTo>
                    <a:pt x="151472" y="559803"/>
                  </a:lnTo>
                  <a:lnTo>
                    <a:pt x="151472" y="557110"/>
                  </a:lnTo>
                  <a:lnTo>
                    <a:pt x="153263" y="554913"/>
                  </a:lnTo>
                  <a:lnTo>
                    <a:pt x="155486" y="554888"/>
                  </a:lnTo>
                  <a:lnTo>
                    <a:pt x="157695" y="554875"/>
                  </a:lnTo>
                  <a:lnTo>
                    <a:pt x="159486" y="557047"/>
                  </a:lnTo>
                  <a:lnTo>
                    <a:pt x="159486" y="559739"/>
                  </a:lnTo>
                  <a:close/>
                </a:path>
                <a:path w="579120" h="1069340">
                  <a:moveTo>
                    <a:pt x="132816" y="739813"/>
                  </a:moveTo>
                  <a:lnTo>
                    <a:pt x="132816" y="742518"/>
                  </a:lnTo>
                  <a:lnTo>
                    <a:pt x="131000" y="744816"/>
                  </a:lnTo>
                  <a:lnTo>
                    <a:pt x="128752" y="744943"/>
                  </a:lnTo>
                  <a:lnTo>
                    <a:pt x="126517" y="745058"/>
                  </a:lnTo>
                  <a:lnTo>
                    <a:pt x="124701" y="742950"/>
                  </a:lnTo>
                  <a:lnTo>
                    <a:pt x="124701" y="740244"/>
                  </a:lnTo>
                  <a:lnTo>
                    <a:pt x="124701" y="737539"/>
                  </a:lnTo>
                  <a:lnTo>
                    <a:pt x="126517" y="735241"/>
                  </a:lnTo>
                  <a:lnTo>
                    <a:pt x="128765" y="735114"/>
                  </a:lnTo>
                  <a:lnTo>
                    <a:pt x="131000" y="734999"/>
                  </a:lnTo>
                  <a:lnTo>
                    <a:pt x="132816" y="737095"/>
                  </a:lnTo>
                  <a:lnTo>
                    <a:pt x="132816" y="739813"/>
                  </a:lnTo>
                  <a:close/>
                </a:path>
                <a:path w="579120" h="1069340">
                  <a:moveTo>
                    <a:pt x="146596" y="741159"/>
                  </a:moveTo>
                  <a:lnTo>
                    <a:pt x="146596" y="743851"/>
                  </a:lnTo>
                  <a:lnTo>
                    <a:pt x="144780" y="746125"/>
                  </a:lnTo>
                  <a:lnTo>
                    <a:pt x="142557" y="746264"/>
                  </a:lnTo>
                  <a:lnTo>
                    <a:pt x="140322" y="746391"/>
                  </a:lnTo>
                  <a:lnTo>
                    <a:pt x="138518" y="744296"/>
                  </a:lnTo>
                  <a:lnTo>
                    <a:pt x="138531" y="741591"/>
                  </a:lnTo>
                  <a:lnTo>
                    <a:pt x="138531" y="738886"/>
                  </a:lnTo>
                  <a:lnTo>
                    <a:pt x="140334" y="736600"/>
                  </a:lnTo>
                  <a:lnTo>
                    <a:pt x="142557" y="736485"/>
                  </a:lnTo>
                  <a:lnTo>
                    <a:pt x="144792" y="736358"/>
                  </a:lnTo>
                  <a:lnTo>
                    <a:pt x="146596" y="738454"/>
                  </a:lnTo>
                  <a:lnTo>
                    <a:pt x="146596" y="741159"/>
                  </a:lnTo>
                  <a:close/>
                </a:path>
                <a:path w="579120" h="1069340">
                  <a:moveTo>
                    <a:pt x="159397" y="789749"/>
                  </a:moveTo>
                  <a:lnTo>
                    <a:pt x="159397" y="792441"/>
                  </a:lnTo>
                  <a:lnTo>
                    <a:pt x="157606" y="794740"/>
                  </a:lnTo>
                  <a:lnTo>
                    <a:pt x="155397" y="794892"/>
                  </a:lnTo>
                  <a:lnTo>
                    <a:pt x="153174" y="795045"/>
                  </a:lnTo>
                  <a:lnTo>
                    <a:pt x="151383" y="792988"/>
                  </a:lnTo>
                  <a:lnTo>
                    <a:pt x="151383" y="790282"/>
                  </a:lnTo>
                  <a:lnTo>
                    <a:pt x="151383" y="787603"/>
                  </a:lnTo>
                  <a:lnTo>
                    <a:pt x="153187" y="785291"/>
                  </a:lnTo>
                  <a:lnTo>
                    <a:pt x="155397" y="785152"/>
                  </a:lnTo>
                  <a:lnTo>
                    <a:pt x="157606" y="785012"/>
                  </a:lnTo>
                  <a:lnTo>
                    <a:pt x="159397" y="787069"/>
                  </a:lnTo>
                  <a:lnTo>
                    <a:pt x="159397" y="789749"/>
                  </a:lnTo>
                  <a:close/>
                </a:path>
                <a:path w="579120" h="1069340">
                  <a:moveTo>
                    <a:pt x="158038" y="991171"/>
                  </a:moveTo>
                  <a:lnTo>
                    <a:pt x="158038" y="993851"/>
                  </a:lnTo>
                  <a:lnTo>
                    <a:pt x="156248" y="996251"/>
                  </a:lnTo>
                  <a:lnTo>
                    <a:pt x="154038" y="996505"/>
                  </a:lnTo>
                  <a:lnTo>
                    <a:pt x="151828" y="996772"/>
                  </a:lnTo>
                  <a:lnTo>
                    <a:pt x="150037" y="994803"/>
                  </a:lnTo>
                  <a:lnTo>
                    <a:pt x="150037" y="992098"/>
                  </a:lnTo>
                  <a:lnTo>
                    <a:pt x="150037" y="989418"/>
                  </a:lnTo>
                  <a:lnTo>
                    <a:pt x="151828" y="987018"/>
                  </a:lnTo>
                  <a:lnTo>
                    <a:pt x="154038" y="986777"/>
                  </a:lnTo>
                  <a:lnTo>
                    <a:pt x="156248" y="986523"/>
                  </a:lnTo>
                  <a:lnTo>
                    <a:pt x="158038" y="988479"/>
                  </a:lnTo>
                  <a:lnTo>
                    <a:pt x="158038" y="991171"/>
                  </a:lnTo>
                  <a:close/>
                </a:path>
                <a:path w="579120" h="1069340">
                  <a:moveTo>
                    <a:pt x="8610" y="1062964"/>
                  </a:moveTo>
                  <a:lnTo>
                    <a:pt x="8610" y="1065733"/>
                  </a:lnTo>
                  <a:lnTo>
                    <a:pt x="6692" y="1068260"/>
                  </a:lnTo>
                  <a:lnTo>
                    <a:pt x="4318" y="1068565"/>
                  </a:lnTo>
                  <a:lnTo>
                    <a:pt x="1930" y="1068870"/>
                  </a:lnTo>
                  <a:lnTo>
                    <a:pt x="0" y="1066863"/>
                  </a:lnTo>
                  <a:lnTo>
                    <a:pt x="0" y="1064069"/>
                  </a:lnTo>
                  <a:lnTo>
                    <a:pt x="0" y="1061288"/>
                  </a:lnTo>
                  <a:lnTo>
                    <a:pt x="1930" y="1058760"/>
                  </a:lnTo>
                  <a:lnTo>
                    <a:pt x="4318" y="1058468"/>
                  </a:lnTo>
                  <a:lnTo>
                    <a:pt x="6692" y="1058164"/>
                  </a:lnTo>
                  <a:lnTo>
                    <a:pt x="8623" y="1060170"/>
                  </a:lnTo>
                  <a:lnTo>
                    <a:pt x="8610" y="1062964"/>
                  </a:lnTo>
                  <a:close/>
                </a:path>
                <a:path w="579120" h="1069340">
                  <a:moveTo>
                    <a:pt x="224929" y="1034859"/>
                  </a:moveTo>
                  <a:lnTo>
                    <a:pt x="224929" y="1037501"/>
                  </a:lnTo>
                  <a:lnTo>
                    <a:pt x="223189" y="1039863"/>
                  </a:lnTo>
                  <a:lnTo>
                    <a:pt x="221056" y="1040155"/>
                  </a:lnTo>
                  <a:lnTo>
                    <a:pt x="218909" y="1040434"/>
                  </a:lnTo>
                  <a:lnTo>
                    <a:pt x="217169" y="1038517"/>
                  </a:lnTo>
                  <a:lnTo>
                    <a:pt x="217169" y="1035862"/>
                  </a:lnTo>
                  <a:lnTo>
                    <a:pt x="217169" y="1033221"/>
                  </a:lnTo>
                  <a:lnTo>
                    <a:pt x="218909" y="1030833"/>
                  </a:lnTo>
                  <a:lnTo>
                    <a:pt x="221056" y="1030579"/>
                  </a:lnTo>
                  <a:lnTo>
                    <a:pt x="223189" y="1030287"/>
                  </a:lnTo>
                  <a:lnTo>
                    <a:pt x="224929" y="1032230"/>
                  </a:lnTo>
                  <a:lnTo>
                    <a:pt x="224929" y="1034859"/>
                  </a:lnTo>
                  <a:close/>
                </a:path>
                <a:path w="579120" h="1069340">
                  <a:moveTo>
                    <a:pt x="399846" y="1012139"/>
                  </a:moveTo>
                  <a:lnTo>
                    <a:pt x="399846" y="1014666"/>
                  </a:lnTo>
                  <a:lnTo>
                    <a:pt x="398259" y="1016927"/>
                  </a:lnTo>
                  <a:lnTo>
                    <a:pt x="396303" y="1017168"/>
                  </a:lnTo>
                  <a:lnTo>
                    <a:pt x="394347" y="1017435"/>
                  </a:lnTo>
                  <a:lnTo>
                    <a:pt x="392760" y="1015580"/>
                  </a:lnTo>
                  <a:lnTo>
                    <a:pt x="392760" y="1013053"/>
                  </a:lnTo>
                  <a:lnTo>
                    <a:pt x="392772" y="1010538"/>
                  </a:lnTo>
                  <a:lnTo>
                    <a:pt x="394360" y="1008265"/>
                  </a:lnTo>
                  <a:lnTo>
                    <a:pt x="396328" y="1008011"/>
                  </a:lnTo>
                  <a:lnTo>
                    <a:pt x="398271" y="1007770"/>
                  </a:lnTo>
                  <a:lnTo>
                    <a:pt x="399846" y="1009599"/>
                  </a:lnTo>
                  <a:lnTo>
                    <a:pt x="399846" y="1012139"/>
                  </a:lnTo>
                  <a:close/>
                </a:path>
                <a:path w="579120" h="1069340">
                  <a:moveTo>
                    <a:pt x="421449" y="1009332"/>
                  </a:moveTo>
                  <a:lnTo>
                    <a:pt x="421449" y="1011834"/>
                  </a:lnTo>
                  <a:lnTo>
                    <a:pt x="419874" y="1014082"/>
                  </a:lnTo>
                  <a:lnTo>
                    <a:pt x="417944" y="1014336"/>
                  </a:lnTo>
                  <a:lnTo>
                    <a:pt x="416013" y="1014577"/>
                  </a:lnTo>
                  <a:lnTo>
                    <a:pt x="414439" y="1012748"/>
                  </a:lnTo>
                  <a:lnTo>
                    <a:pt x="414451" y="1010234"/>
                  </a:lnTo>
                  <a:lnTo>
                    <a:pt x="414451" y="1007719"/>
                  </a:lnTo>
                  <a:lnTo>
                    <a:pt x="416013" y="1005484"/>
                  </a:lnTo>
                  <a:lnTo>
                    <a:pt x="417956" y="1005243"/>
                  </a:lnTo>
                  <a:lnTo>
                    <a:pt x="419887" y="1004989"/>
                  </a:lnTo>
                  <a:lnTo>
                    <a:pt x="421449" y="1006830"/>
                  </a:lnTo>
                  <a:lnTo>
                    <a:pt x="421449" y="1009332"/>
                  </a:lnTo>
                  <a:close/>
                </a:path>
                <a:path w="579120" h="1069340">
                  <a:moveTo>
                    <a:pt x="576478" y="989190"/>
                  </a:moveTo>
                  <a:lnTo>
                    <a:pt x="576478" y="991590"/>
                  </a:lnTo>
                  <a:lnTo>
                    <a:pt x="575030" y="993724"/>
                  </a:lnTo>
                  <a:lnTo>
                    <a:pt x="573252" y="993978"/>
                  </a:lnTo>
                  <a:lnTo>
                    <a:pt x="571487" y="994194"/>
                  </a:lnTo>
                  <a:lnTo>
                    <a:pt x="570039" y="992441"/>
                  </a:lnTo>
                  <a:lnTo>
                    <a:pt x="570039" y="990015"/>
                  </a:lnTo>
                  <a:lnTo>
                    <a:pt x="570039" y="987615"/>
                  </a:lnTo>
                  <a:lnTo>
                    <a:pt x="571500" y="985481"/>
                  </a:lnTo>
                  <a:lnTo>
                    <a:pt x="573265" y="985240"/>
                  </a:lnTo>
                  <a:lnTo>
                    <a:pt x="575043" y="985012"/>
                  </a:lnTo>
                  <a:lnTo>
                    <a:pt x="576478" y="986777"/>
                  </a:lnTo>
                  <a:lnTo>
                    <a:pt x="576478" y="989190"/>
                  </a:lnTo>
                  <a:close/>
                </a:path>
                <a:path w="579120" h="1069340">
                  <a:moveTo>
                    <a:pt x="199364" y="1038174"/>
                  </a:moveTo>
                  <a:lnTo>
                    <a:pt x="199364" y="1040828"/>
                  </a:lnTo>
                  <a:lnTo>
                    <a:pt x="197612" y="1043228"/>
                  </a:lnTo>
                  <a:lnTo>
                    <a:pt x="195440" y="1043508"/>
                  </a:lnTo>
                  <a:lnTo>
                    <a:pt x="193268" y="1043787"/>
                  </a:lnTo>
                  <a:lnTo>
                    <a:pt x="191516" y="1041857"/>
                  </a:lnTo>
                  <a:lnTo>
                    <a:pt x="191516" y="1039202"/>
                  </a:lnTo>
                  <a:lnTo>
                    <a:pt x="191516" y="1036523"/>
                  </a:lnTo>
                  <a:lnTo>
                    <a:pt x="193268" y="1034148"/>
                  </a:lnTo>
                  <a:lnTo>
                    <a:pt x="195440" y="1033868"/>
                  </a:lnTo>
                  <a:lnTo>
                    <a:pt x="197612" y="1033589"/>
                  </a:lnTo>
                  <a:lnTo>
                    <a:pt x="199364" y="1035507"/>
                  </a:lnTo>
                  <a:lnTo>
                    <a:pt x="199364" y="1038174"/>
                  </a:lnTo>
                  <a:close/>
                </a:path>
                <a:path w="579120" h="1069340">
                  <a:moveTo>
                    <a:pt x="176733" y="952855"/>
                  </a:moveTo>
                  <a:lnTo>
                    <a:pt x="176720" y="955535"/>
                  </a:lnTo>
                  <a:lnTo>
                    <a:pt x="174955" y="957884"/>
                  </a:lnTo>
                  <a:lnTo>
                    <a:pt x="172758" y="958126"/>
                  </a:lnTo>
                  <a:lnTo>
                    <a:pt x="170560" y="958354"/>
                  </a:lnTo>
                  <a:lnTo>
                    <a:pt x="168782" y="956373"/>
                  </a:lnTo>
                  <a:lnTo>
                    <a:pt x="168782" y="953693"/>
                  </a:lnTo>
                  <a:lnTo>
                    <a:pt x="168782" y="951014"/>
                  </a:lnTo>
                  <a:lnTo>
                    <a:pt x="170573" y="948677"/>
                  </a:lnTo>
                  <a:lnTo>
                    <a:pt x="172758" y="948436"/>
                  </a:lnTo>
                  <a:lnTo>
                    <a:pt x="174955" y="948194"/>
                  </a:lnTo>
                  <a:lnTo>
                    <a:pt x="176733" y="950175"/>
                  </a:lnTo>
                  <a:lnTo>
                    <a:pt x="176733" y="952855"/>
                  </a:lnTo>
                  <a:close/>
                </a:path>
                <a:path w="579120" h="1069340">
                  <a:moveTo>
                    <a:pt x="144360" y="967270"/>
                  </a:moveTo>
                  <a:lnTo>
                    <a:pt x="144360" y="969962"/>
                  </a:lnTo>
                  <a:lnTo>
                    <a:pt x="142557" y="972350"/>
                  </a:lnTo>
                  <a:lnTo>
                    <a:pt x="140334" y="972604"/>
                  </a:lnTo>
                  <a:lnTo>
                    <a:pt x="138112" y="972858"/>
                  </a:lnTo>
                  <a:lnTo>
                    <a:pt x="136296" y="970864"/>
                  </a:lnTo>
                  <a:lnTo>
                    <a:pt x="136296" y="968171"/>
                  </a:lnTo>
                  <a:lnTo>
                    <a:pt x="136296" y="965466"/>
                  </a:lnTo>
                  <a:lnTo>
                    <a:pt x="138112" y="963066"/>
                  </a:lnTo>
                  <a:lnTo>
                    <a:pt x="140334" y="962825"/>
                  </a:lnTo>
                  <a:lnTo>
                    <a:pt x="142557" y="962571"/>
                  </a:lnTo>
                  <a:lnTo>
                    <a:pt x="144360" y="964564"/>
                  </a:lnTo>
                  <a:lnTo>
                    <a:pt x="144360" y="967270"/>
                  </a:lnTo>
                  <a:close/>
                </a:path>
                <a:path w="579120" h="1069340">
                  <a:moveTo>
                    <a:pt x="43103" y="212267"/>
                  </a:moveTo>
                  <a:lnTo>
                    <a:pt x="14592" y="210159"/>
                  </a:lnTo>
                  <a:lnTo>
                    <a:pt x="14605" y="85775"/>
                  </a:lnTo>
                  <a:lnTo>
                    <a:pt x="43116" y="88747"/>
                  </a:lnTo>
                  <a:lnTo>
                    <a:pt x="43103" y="21226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12731" y="5901347"/>
              <a:ext cx="33020" cy="97790"/>
            </a:xfrm>
            <a:custGeom>
              <a:avLst/>
              <a:gdLst/>
              <a:ahLst/>
              <a:cxnLst/>
              <a:rect l="l" t="t" r="r" b="b"/>
              <a:pathLst>
                <a:path w="33020" h="97789">
                  <a:moveTo>
                    <a:pt x="25" y="0"/>
                  </a:moveTo>
                  <a:lnTo>
                    <a:pt x="0" y="95338"/>
                  </a:lnTo>
                  <a:lnTo>
                    <a:pt x="32740" y="97294"/>
                  </a:lnTo>
                  <a:lnTo>
                    <a:pt x="32778" y="271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312731" y="5901347"/>
              <a:ext cx="33020" cy="97790"/>
            </a:xfrm>
            <a:custGeom>
              <a:avLst/>
              <a:gdLst/>
              <a:ahLst/>
              <a:cxnLst/>
              <a:rect l="l" t="t" r="r" b="b"/>
              <a:pathLst>
                <a:path w="33020" h="97789">
                  <a:moveTo>
                    <a:pt x="32740" y="97294"/>
                  </a:moveTo>
                  <a:lnTo>
                    <a:pt x="0" y="95338"/>
                  </a:lnTo>
                  <a:lnTo>
                    <a:pt x="25" y="0"/>
                  </a:lnTo>
                  <a:lnTo>
                    <a:pt x="32778" y="2717"/>
                  </a:lnTo>
                  <a:lnTo>
                    <a:pt x="32740" y="9729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280689" y="5792609"/>
              <a:ext cx="37465" cy="19050"/>
            </a:xfrm>
            <a:custGeom>
              <a:avLst/>
              <a:gdLst/>
              <a:ahLst/>
              <a:cxnLst/>
              <a:rect l="l" t="t" r="r" b="b"/>
              <a:pathLst>
                <a:path w="37464" h="19050">
                  <a:moveTo>
                    <a:pt x="0" y="0"/>
                  </a:moveTo>
                  <a:lnTo>
                    <a:pt x="0" y="14960"/>
                  </a:lnTo>
                  <a:lnTo>
                    <a:pt x="37388" y="18872"/>
                  </a:lnTo>
                  <a:lnTo>
                    <a:pt x="37388" y="40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280689" y="5792609"/>
              <a:ext cx="37465" cy="19050"/>
            </a:xfrm>
            <a:custGeom>
              <a:avLst/>
              <a:gdLst/>
              <a:ahLst/>
              <a:cxnLst/>
              <a:rect l="l" t="t" r="r" b="b"/>
              <a:pathLst>
                <a:path w="37464" h="19050">
                  <a:moveTo>
                    <a:pt x="37388" y="18872"/>
                  </a:moveTo>
                  <a:lnTo>
                    <a:pt x="0" y="14960"/>
                  </a:lnTo>
                  <a:lnTo>
                    <a:pt x="0" y="0"/>
                  </a:lnTo>
                  <a:lnTo>
                    <a:pt x="37388" y="4051"/>
                  </a:lnTo>
                  <a:lnTo>
                    <a:pt x="37388" y="1887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492728" y="6045225"/>
              <a:ext cx="33655" cy="15875"/>
            </a:xfrm>
            <a:custGeom>
              <a:avLst/>
              <a:gdLst/>
              <a:ahLst/>
              <a:cxnLst/>
              <a:rect l="l" t="t" r="r" b="b"/>
              <a:pathLst>
                <a:path w="33654" h="15875">
                  <a:moveTo>
                    <a:pt x="12" y="0"/>
                  </a:moveTo>
                  <a:lnTo>
                    <a:pt x="0" y="14173"/>
                  </a:lnTo>
                  <a:lnTo>
                    <a:pt x="33655" y="15722"/>
                  </a:lnTo>
                  <a:lnTo>
                    <a:pt x="33655" y="167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492728" y="6045225"/>
              <a:ext cx="33655" cy="15875"/>
            </a:xfrm>
            <a:custGeom>
              <a:avLst/>
              <a:gdLst/>
              <a:ahLst/>
              <a:cxnLst/>
              <a:rect l="l" t="t" r="r" b="b"/>
              <a:pathLst>
                <a:path w="33654" h="15875">
                  <a:moveTo>
                    <a:pt x="33655" y="15722"/>
                  </a:moveTo>
                  <a:lnTo>
                    <a:pt x="0" y="14173"/>
                  </a:lnTo>
                  <a:lnTo>
                    <a:pt x="12" y="0"/>
                  </a:lnTo>
                  <a:lnTo>
                    <a:pt x="33655" y="1676"/>
                  </a:lnTo>
                  <a:lnTo>
                    <a:pt x="33655" y="1572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454730" y="6061202"/>
              <a:ext cx="27940" cy="117475"/>
            </a:xfrm>
            <a:custGeom>
              <a:avLst/>
              <a:gdLst/>
              <a:ahLst/>
              <a:cxnLst/>
              <a:rect l="l" t="t" r="r" b="b"/>
              <a:pathLst>
                <a:path w="27939" h="117475">
                  <a:moveTo>
                    <a:pt x="20129" y="27355"/>
                  </a:moveTo>
                  <a:lnTo>
                    <a:pt x="8267" y="26885"/>
                  </a:lnTo>
                  <a:lnTo>
                    <a:pt x="8280" y="12611"/>
                  </a:lnTo>
                  <a:lnTo>
                    <a:pt x="20142" y="13119"/>
                  </a:lnTo>
                  <a:lnTo>
                    <a:pt x="20129" y="27355"/>
                  </a:lnTo>
                  <a:close/>
                </a:path>
                <a:path w="27939" h="117475">
                  <a:moveTo>
                    <a:pt x="20142" y="13119"/>
                  </a:moveTo>
                  <a:lnTo>
                    <a:pt x="8280" y="12611"/>
                  </a:lnTo>
                  <a:lnTo>
                    <a:pt x="8280" y="5994"/>
                  </a:lnTo>
                  <a:lnTo>
                    <a:pt x="20142" y="6515"/>
                  </a:lnTo>
                  <a:lnTo>
                    <a:pt x="20142" y="13119"/>
                  </a:lnTo>
                  <a:close/>
                </a:path>
                <a:path w="27939" h="117475">
                  <a:moveTo>
                    <a:pt x="20104" y="54470"/>
                  </a:moveTo>
                  <a:lnTo>
                    <a:pt x="8254" y="54076"/>
                  </a:lnTo>
                  <a:lnTo>
                    <a:pt x="8254" y="39814"/>
                  </a:lnTo>
                  <a:lnTo>
                    <a:pt x="20116" y="40233"/>
                  </a:lnTo>
                  <a:lnTo>
                    <a:pt x="20104" y="54470"/>
                  </a:lnTo>
                  <a:close/>
                </a:path>
                <a:path w="27939" h="117475">
                  <a:moveTo>
                    <a:pt x="20116" y="40233"/>
                  </a:moveTo>
                  <a:lnTo>
                    <a:pt x="8254" y="39814"/>
                  </a:lnTo>
                  <a:lnTo>
                    <a:pt x="8267" y="33172"/>
                  </a:lnTo>
                  <a:lnTo>
                    <a:pt x="20129" y="33616"/>
                  </a:lnTo>
                  <a:lnTo>
                    <a:pt x="20116" y="40233"/>
                  </a:lnTo>
                  <a:close/>
                </a:path>
                <a:path w="27939" h="117475">
                  <a:moveTo>
                    <a:pt x="20091" y="81559"/>
                  </a:moveTo>
                  <a:lnTo>
                    <a:pt x="8229" y="81267"/>
                  </a:lnTo>
                  <a:lnTo>
                    <a:pt x="8242" y="66992"/>
                  </a:lnTo>
                  <a:lnTo>
                    <a:pt x="20104" y="67335"/>
                  </a:lnTo>
                  <a:lnTo>
                    <a:pt x="20091" y="81559"/>
                  </a:lnTo>
                  <a:close/>
                </a:path>
                <a:path w="27939" h="117475">
                  <a:moveTo>
                    <a:pt x="20104" y="67335"/>
                  </a:moveTo>
                  <a:lnTo>
                    <a:pt x="8242" y="66992"/>
                  </a:lnTo>
                  <a:lnTo>
                    <a:pt x="8254" y="60363"/>
                  </a:lnTo>
                  <a:lnTo>
                    <a:pt x="20104" y="60731"/>
                  </a:lnTo>
                  <a:lnTo>
                    <a:pt x="20104" y="67335"/>
                  </a:lnTo>
                  <a:close/>
                </a:path>
                <a:path w="27939" h="117475">
                  <a:moveTo>
                    <a:pt x="20078" y="108673"/>
                  </a:moveTo>
                  <a:lnTo>
                    <a:pt x="8216" y="108458"/>
                  </a:lnTo>
                  <a:lnTo>
                    <a:pt x="8229" y="94183"/>
                  </a:lnTo>
                  <a:lnTo>
                    <a:pt x="20078" y="94449"/>
                  </a:lnTo>
                  <a:lnTo>
                    <a:pt x="20078" y="108673"/>
                  </a:lnTo>
                  <a:close/>
                </a:path>
                <a:path w="27939" h="117475">
                  <a:moveTo>
                    <a:pt x="20078" y="94449"/>
                  </a:moveTo>
                  <a:lnTo>
                    <a:pt x="8229" y="94183"/>
                  </a:lnTo>
                  <a:lnTo>
                    <a:pt x="8229" y="87553"/>
                  </a:lnTo>
                  <a:lnTo>
                    <a:pt x="20091" y="87845"/>
                  </a:lnTo>
                  <a:lnTo>
                    <a:pt x="20078" y="94449"/>
                  </a:lnTo>
                  <a:close/>
                </a:path>
                <a:path w="27939" h="117475">
                  <a:moveTo>
                    <a:pt x="27800" y="117436"/>
                  </a:moveTo>
                  <a:lnTo>
                    <a:pt x="0" y="116979"/>
                  </a:lnTo>
                  <a:lnTo>
                    <a:pt x="63" y="0"/>
                  </a:lnTo>
                  <a:lnTo>
                    <a:pt x="27876" y="1270"/>
                  </a:lnTo>
                  <a:lnTo>
                    <a:pt x="27800" y="11743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493681" y="5815736"/>
              <a:ext cx="34290" cy="17780"/>
            </a:xfrm>
            <a:custGeom>
              <a:avLst/>
              <a:gdLst/>
              <a:ahLst/>
              <a:cxnLst/>
              <a:rect l="l" t="t" r="r" b="b"/>
              <a:pathLst>
                <a:path w="34289" h="17779">
                  <a:moveTo>
                    <a:pt x="12" y="0"/>
                  </a:moveTo>
                  <a:lnTo>
                    <a:pt x="0" y="14198"/>
                  </a:lnTo>
                  <a:lnTo>
                    <a:pt x="33654" y="17729"/>
                  </a:lnTo>
                  <a:lnTo>
                    <a:pt x="33667" y="367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493681" y="5815736"/>
              <a:ext cx="34290" cy="17780"/>
            </a:xfrm>
            <a:custGeom>
              <a:avLst/>
              <a:gdLst/>
              <a:ahLst/>
              <a:cxnLst/>
              <a:rect l="l" t="t" r="r" b="b"/>
              <a:pathLst>
                <a:path w="34289" h="17779">
                  <a:moveTo>
                    <a:pt x="33654" y="17729"/>
                  </a:moveTo>
                  <a:lnTo>
                    <a:pt x="0" y="14198"/>
                  </a:lnTo>
                  <a:lnTo>
                    <a:pt x="12" y="0"/>
                  </a:lnTo>
                  <a:lnTo>
                    <a:pt x="33667" y="3670"/>
                  </a:lnTo>
                  <a:lnTo>
                    <a:pt x="33654" y="1772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280651" y="6035319"/>
              <a:ext cx="37465" cy="17145"/>
            </a:xfrm>
            <a:custGeom>
              <a:avLst/>
              <a:gdLst/>
              <a:ahLst/>
              <a:cxnLst/>
              <a:rect l="l" t="t" r="r" b="b"/>
              <a:pathLst>
                <a:path w="37464" h="17145">
                  <a:moveTo>
                    <a:pt x="0" y="0"/>
                  </a:moveTo>
                  <a:lnTo>
                    <a:pt x="0" y="14935"/>
                  </a:lnTo>
                  <a:lnTo>
                    <a:pt x="37376" y="16662"/>
                  </a:lnTo>
                  <a:lnTo>
                    <a:pt x="37376" y="18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280651" y="6035319"/>
              <a:ext cx="37465" cy="17145"/>
            </a:xfrm>
            <a:custGeom>
              <a:avLst/>
              <a:gdLst/>
              <a:ahLst/>
              <a:cxnLst/>
              <a:rect l="l" t="t" r="r" b="b"/>
              <a:pathLst>
                <a:path w="37464" h="17145">
                  <a:moveTo>
                    <a:pt x="37376" y="16662"/>
                  </a:moveTo>
                  <a:lnTo>
                    <a:pt x="0" y="14935"/>
                  </a:lnTo>
                  <a:lnTo>
                    <a:pt x="0" y="0"/>
                  </a:lnTo>
                  <a:lnTo>
                    <a:pt x="37376" y="1866"/>
                  </a:lnTo>
                  <a:lnTo>
                    <a:pt x="37376" y="1666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280638" y="6112129"/>
              <a:ext cx="37465" cy="16510"/>
            </a:xfrm>
            <a:custGeom>
              <a:avLst/>
              <a:gdLst/>
              <a:ahLst/>
              <a:cxnLst/>
              <a:rect l="l" t="t" r="r" b="b"/>
              <a:pathLst>
                <a:path w="37464" h="16510">
                  <a:moveTo>
                    <a:pt x="37363" y="15963"/>
                  </a:moveTo>
                  <a:lnTo>
                    <a:pt x="0" y="14935"/>
                  </a:lnTo>
                  <a:lnTo>
                    <a:pt x="0" y="0"/>
                  </a:lnTo>
                  <a:lnTo>
                    <a:pt x="37363" y="1181"/>
                  </a:lnTo>
                  <a:lnTo>
                    <a:pt x="37363" y="15963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280613" y="6272860"/>
              <a:ext cx="37465" cy="15240"/>
            </a:xfrm>
            <a:custGeom>
              <a:avLst/>
              <a:gdLst/>
              <a:ahLst/>
              <a:cxnLst/>
              <a:rect l="l" t="t" r="r" b="b"/>
              <a:pathLst>
                <a:path w="37464" h="15239">
                  <a:moveTo>
                    <a:pt x="37363" y="0"/>
                  </a:moveTo>
                  <a:lnTo>
                    <a:pt x="0" y="279"/>
                  </a:lnTo>
                  <a:lnTo>
                    <a:pt x="0" y="15201"/>
                  </a:lnTo>
                  <a:lnTo>
                    <a:pt x="37350" y="14782"/>
                  </a:lnTo>
                  <a:lnTo>
                    <a:pt x="373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280613" y="6272860"/>
              <a:ext cx="37465" cy="15240"/>
            </a:xfrm>
            <a:custGeom>
              <a:avLst/>
              <a:gdLst/>
              <a:ahLst/>
              <a:cxnLst/>
              <a:rect l="l" t="t" r="r" b="b"/>
              <a:pathLst>
                <a:path w="37464" h="15239">
                  <a:moveTo>
                    <a:pt x="37350" y="14782"/>
                  </a:moveTo>
                  <a:lnTo>
                    <a:pt x="0" y="15201"/>
                  </a:lnTo>
                  <a:lnTo>
                    <a:pt x="0" y="279"/>
                  </a:lnTo>
                  <a:lnTo>
                    <a:pt x="37363" y="0"/>
                  </a:lnTo>
                  <a:lnTo>
                    <a:pt x="37350" y="1478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317976" y="6146419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89" h="66039">
                  <a:moveTo>
                    <a:pt x="25" y="0"/>
                  </a:moveTo>
                  <a:lnTo>
                    <a:pt x="0" y="65519"/>
                  </a:lnTo>
                  <a:lnTo>
                    <a:pt x="59651" y="65938"/>
                  </a:lnTo>
                  <a:lnTo>
                    <a:pt x="59664" y="138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317976" y="6146419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89" h="66039">
                  <a:moveTo>
                    <a:pt x="59651" y="65938"/>
                  </a:moveTo>
                  <a:lnTo>
                    <a:pt x="0" y="65519"/>
                  </a:lnTo>
                  <a:lnTo>
                    <a:pt x="25" y="0"/>
                  </a:lnTo>
                  <a:lnTo>
                    <a:pt x="59664" y="1384"/>
                  </a:lnTo>
                  <a:lnTo>
                    <a:pt x="59651" y="6593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340226" y="6069838"/>
              <a:ext cx="41910" cy="32384"/>
            </a:xfrm>
            <a:custGeom>
              <a:avLst/>
              <a:gdLst/>
              <a:ahLst/>
              <a:cxnLst/>
              <a:rect l="l" t="t" r="r" b="b"/>
              <a:pathLst>
                <a:path w="41910" h="32385">
                  <a:moveTo>
                    <a:pt x="0" y="0"/>
                  </a:moveTo>
                  <a:lnTo>
                    <a:pt x="0" y="30835"/>
                  </a:lnTo>
                  <a:lnTo>
                    <a:pt x="41427" y="32283"/>
                  </a:lnTo>
                  <a:lnTo>
                    <a:pt x="41440" y="17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340226" y="6069838"/>
              <a:ext cx="41910" cy="32384"/>
            </a:xfrm>
            <a:custGeom>
              <a:avLst/>
              <a:gdLst/>
              <a:ahLst/>
              <a:cxnLst/>
              <a:rect l="l" t="t" r="r" b="b"/>
              <a:pathLst>
                <a:path w="41910" h="32385">
                  <a:moveTo>
                    <a:pt x="41427" y="32283"/>
                  </a:moveTo>
                  <a:lnTo>
                    <a:pt x="0" y="30835"/>
                  </a:lnTo>
                  <a:lnTo>
                    <a:pt x="0" y="0"/>
                  </a:lnTo>
                  <a:lnTo>
                    <a:pt x="41440" y="1739"/>
                  </a:lnTo>
                  <a:lnTo>
                    <a:pt x="41427" y="3228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685057" y="5836526"/>
              <a:ext cx="30480" cy="17145"/>
            </a:xfrm>
            <a:custGeom>
              <a:avLst/>
              <a:gdLst/>
              <a:ahLst/>
              <a:cxnLst/>
              <a:rect l="l" t="t" r="r" b="b"/>
              <a:pathLst>
                <a:path w="30479" h="17145">
                  <a:moveTo>
                    <a:pt x="25" y="0"/>
                  </a:moveTo>
                  <a:lnTo>
                    <a:pt x="0" y="13500"/>
                  </a:lnTo>
                  <a:lnTo>
                    <a:pt x="30454" y="16700"/>
                  </a:lnTo>
                  <a:lnTo>
                    <a:pt x="30480" y="33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685057" y="5836526"/>
              <a:ext cx="30480" cy="17145"/>
            </a:xfrm>
            <a:custGeom>
              <a:avLst/>
              <a:gdLst/>
              <a:ahLst/>
              <a:cxnLst/>
              <a:rect l="l" t="t" r="r" b="b"/>
              <a:pathLst>
                <a:path w="30479" h="17145">
                  <a:moveTo>
                    <a:pt x="30454" y="16700"/>
                  </a:moveTo>
                  <a:lnTo>
                    <a:pt x="0" y="13500"/>
                  </a:lnTo>
                  <a:lnTo>
                    <a:pt x="25" y="0"/>
                  </a:lnTo>
                  <a:lnTo>
                    <a:pt x="30480" y="3314"/>
                  </a:lnTo>
                  <a:lnTo>
                    <a:pt x="30454" y="1670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684904" y="5984557"/>
              <a:ext cx="30480" cy="15875"/>
            </a:xfrm>
            <a:custGeom>
              <a:avLst/>
              <a:gdLst/>
              <a:ahLst/>
              <a:cxnLst/>
              <a:rect l="l" t="t" r="r" b="b"/>
              <a:pathLst>
                <a:path w="30479" h="15875">
                  <a:moveTo>
                    <a:pt x="12" y="0"/>
                  </a:moveTo>
                  <a:lnTo>
                    <a:pt x="0" y="13474"/>
                  </a:lnTo>
                  <a:lnTo>
                    <a:pt x="30441" y="15468"/>
                  </a:lnTo>
                  <a:lnTo>
                    <a:pt x="30454" y="208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684904" y="5984557"/>
              <a:ext cx="30480" cy="15875"/>
            </a:xfrm>
            <a:custGeom>
              <a:avLst/>
              <a:gdLst/>
              <a:ahLst/>
              <a:cxnLst/>
              <a:rect l="l" t="t" r="r" b="b"/>
              <a:pathLst>
                <a:path w="30479" h="15875">
                  <a:moveTo>
                    <a:pt x="30441" y="15468"/>
                  </a:moveTo>
                  <a:lnTo>
                    <a:pt x="0" y="13474"/>
                  </a:lnTo>
                  <a:lnTo>
                    <a:pt x="12" y="0"/>
                  </a:lnTo>
                  <a:lnTo>
                    <a:pt x="30454" y="2082"/>
                  </a:lnTo>
                  <a:lnTo>
                    <a:pt x="30441" y="1546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685209" y="6021209"/>
              <a:ext cx="69215" cy="59055"/>
            </a:xfrm>
            <a:custGeom>
              <a:avLst/>
              <a:gdLst/>
              <a:ahLst/>
              <a:cxnLst/>
              <a:rect l="l" t="t" r="r" b="b"/>
              <a:pathLst>
                <a:path w="69214" h="59054">
                  <a:moveTo>
                    <a:pt x="69100" y="58470"/>
                  </a:moveTo>
                  <a:lnTo>
                    <a:pt x="0" y="55435"/>
                  </a:lnTo>
                  <a:lnTo>
                    <a:pt x="63" y="0"/>
                  </a:lnTo>
                  <a:lnTo>
                    <a:pt x="69164" y="4038"/>
                  </a:lnTo>
                  <a:lnTo>
                    <a:pt x="69100" y="5847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688372" y="6025553"/>
              <a:ext cx="63500" cy="50165"/>
            </a:xfrm>
            <a:custGeom>
              <a:avLst/>
              <a:gdLst/>
              <a:ahLst/>
              <a:cxnLst/>
              <a:rect l="l" t="t" r="r" b="b"/>
              <a:pathLst>
                <a:path w="63500" h="50164">
                  <a:moveTo>
                    <a:pt x="63" y="0"/>
                  </a:moveTo>
                  <a:lnTo>
                    <a:pt x="0" y="47078"/>
                  </a:lnTo>
                  <a:lnTo>
                    <a:pt x="62877" y="49898"/>
                  </a:lnTo>
                  <a:lnTo>
                    <a:pt x="62928" y="3619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688372" y="6025553"/>
              <a:ext cx="63500" cy="50165"/>
            </a:xfrm>
            <a:custGeom>
              <a:avLst/>
              <a:gdLst/>
              <a:ahLst/>
              <a:cxnLst/>
              <a:rect l="l" t="t" r="r" b="b"/>
              <a:pathLst>
                <a:path w="63500" h="50164">
                  <a:moveTo>
                    <a:pt x="63" y="0"/>
                  </a:moveTo>
                  <a:lnTo>
                    <a:pt x="50" y="9200"/>
                  </a:lnTo>
                  <a:lnTo>
                    <a:pt x="31" y="23544"/>
                  </a:lnTo>
                  <a:lnTo>
                    <a:pt x="13" y="37885"/>
                  </a:lnTo>
                  <a:lnTo>
                    <a:pt x="0" y="47078"/>
                  </a:lnTo>
                  <a:lnTo>
                    <a:pt x="11396" y="47581"/>
                  </a:lnTo>
                  <a:lnTo>
                    <a:pt x="31505" y="48483"/>
                  </a:lnTo>
                  <a:lnTo>
                    <a:pt x="51581" y="49388"/>
                  </a:lnTo>
                  <a:lnTo>
                    <a:pt x="62877" y="49898"/>
                  </a:lnTo>
                  <a:lnTo>
                    <a:pt x="62890" y="40859"/>
                  </a:lnTo>
                  <a:lnTo>
                    <a:pt x="62907" y="26758"/>
                  </a:lnTo>
                  <a:lnTo>
                    <a:pt x="62922" y="12657"/>
                  </a:lnTo>
                  <a:lnTo>
                    <a:pt x="62928" y="3619"/>
                  </a:lnTo>
                  <a:lnTo>
                    <a:pt x="51637" y="2964"/>
                  </a:lnTo>
                  <a:lnTo>
                    <a:pt x="31562" y="1809"/>
                  </a:lnTo>
                  <a:lnTo>
                    <a:pt x="11454" y="654"/>
                  </a:lnTo>
                  <a:lnTo>
                    <a:pt x="6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686047" y="5853671"/>
              <a:ext cx="19050" cy="107950"/>
            </a:xfrm>
            <a:custGeom>
              <a:avLst/>
              <a:gdLst/>
              <a:ahLst/>
              <a:cxnLst/>
              <a:rect l="l" t="t" r="r" b="b"/>
              <a:pathLst>
                <a:path w="19050" h="107950">
                  <a:moveTo>
                    <a:pt x="18529" y="107327"/>
                  </a:moveTo>
                  <a:lnTo>
                    <a:pt x="0" y="105930"/>
                  </a:lnTo>
                  <a:lnTo>
                    <a:pt x="114" y="0"/>
                  </a:lnTo>
                  <a:lnTo>
                    <a:pt x="18656" y="1930"/>
                  </a:lnTo>
                  <a:lnTo>
                    <a:pt x="18529" y="107327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684739" y="6128308"/>
              <a:ext cx="30480" cy="14604"/>
            </a:xfrm>
            <a:custGeom>
              <a:avLst/>
              <a:gdLst/>
              <a:ahLst/>
              <a:cxnLst/>
              <a:rect l="l" t="t" r="r" b="b"/>
              <a:pathLst>
                <a:path w="30479" h="14604">
                  <a:moveTo>
                    <a:pt x="25" y="0"/>
                  </a:moveTo>
                  <a:lnTo>
                    <a:pt x="0" y="13462"/>
                  </a:lnTo>
                  <a:lnTo>
                    <a:pt x="30441" y="14274"/>
                  </a:lnTo>
                  <a:lnTo>
                    <a:pt x="30454" y="9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684739" y="6128308"/>
              <a:ext cx="30480" cy="14604"/>
            </a:xfrm>
            <a:custGeom>
              <a:avLst/>
              <a:gdLst/>
              <a:ahLst/>
              <a:cxnLst/>
              <a:rect l="l" t="t" r="r" b="b"/>
              <a:pathLst>
                <a:path w="30479" h="14604">
                  <a:moveTo>
                    <a:pt x="30441" y="14274"/>
                  </a:moveTo>
                  <a:lnTo>
                    <a:pt x="0" y="13462"/>
                  </a:lnTo>
                  <a:lnTo>
                    <a:pt x="25" y="0"/>
                  </a:lnTo>
                  <a:lnTo>
                    <a:pt x="30454" y="914"/>
                  </a:lnTo>
                  <a:lnTo>
                    <a:pt x="30441" y="1427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685730" y="6145326"/>
              <a:ext cx="19050" cy="106045"/>
            </a:xfrm>
            <a:custGeom>
              <a:avLst/>
              <a:gdLst/>
              <a:ahLst/>
              <a:cxnLst/>
              <a:rect l="l" t="t" r="r" b="b"/>
              <a:pathLst>
                <a:path w="19050" h="106045">
                  <a:moveTo>
                    <a:pt x="18516" y="105740"/>
                  </a:moveTo>
                  <a:lnTo>
                    <a:pt x="0" y="105778"/>
                  </a:lnTo>
                  <a:lnTo>
                    <a:pt x="114" y="0"/>
                  </a:lnTo>
                  <a:lnTo>
                    <a:pt x="18643" y="482"/>
                  </a:lnTo>
                  <a:lnTo>
                    <a:pt x="18516" y="10574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684587" y="6272339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70">
                  <a:moveTo>
                    <a:pt x="30454" y="0"/>
                  </a:moveTo>
                  <a:lnTo>
                    <a:pt x="25" y="253"/>
                  </a:lnTo>
                  <a:lnTo>
                    <a:pt x="0" y="13715"/>
                  </a:lnTo>
                  <a:lnTo>
                    <a:pt x="30429" y="13347"/>
                  </a:lnTo>
                  <a:lnTo>
                    <a:pt x="304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684587" y="6272339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70">
                  <a:moveTo>
                    <a:pt x="30429" y="13347"/>
                  </a:moveTo>
                  <a:lnTo>
                    <a:pt x="0" y="13715"/>
                  </a:lnTo>
                  <a:lnTo>
                    <a:pt x="25" y="253"/>
                  </a:lnTo>
                  <a:lnTo>
                    <a:pt x="30454" y="0"/>
                  </a:lnTo>
                  <a:lnTo>
                    <a:pt x="30429" y="1334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685565" y="6289319"/>
              <a:ext cx="19050" cy="106045"/>
            </a:xfrm>
            <a:custGeom>
              <a:avLst/>
              <a:gdLst/>
              <a:ahLst/>
              <a:cxnLst/>
              <a:rect l="l" t="t" r="r" b="b"/>
              <a:pathLst>
                <a:path w="19050" h="106045">
                  <a:moveTo>
                    <a:pt x="18529" y="105194"/>
                  </a:moveTo>
                  <a:lnTo>
                    <a:pt x="0" y="105956"/>
                  </a:lnTo>
                  <a:lnTo>
                    <a:pt x="126" y="241"/>
                  </a:lnTo>
                  <a:lnTo>
                    <a:pt x="18643" y="0"/>
                  </a:lnTo>
                  <a:lnTo>
                    <a:pt x="18529" y="10519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684434" y="6412496"/>
              <a:ext cx="30480" cy="15240"/>
            </a:xfrm>
            <a:custGeom>
              <a:avLst/>
              <a:gdLst/>
              <a:ahLst/>
              <a:cxnLst/>
              <a:rect l="l" t="t" r="r" b="b"/>
              <a:pathLst>
                <a:path w="30479" h="15239">
                  <a:moveTo>
                    <a:pt x="30429" y="0"/>
                  </a:moveTo>
                  <a:lnTo>
                    <a:pt x="12" y="1409"/>
                  </a:lnTo>
                  <a:lnTo>
                    <a:pt x="0" y="14871"/>
                  </a:lnTo>
                  <a:lnTo>
                    <a:pt x="30416" y="13335"/>
                  </a:lnTo>
                  <a:lnTo>
                    <a:pt x="304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684434" y="6412496"/>
              <a:ext cx="30480" cy="15240"/>
            </a:xfrm>
            <a:custGeom>
              <a:avLst/>
              <a:gdLst/>
              <a:ahLst/>
              <a:cxnLst/>
              <a:rect l="l" t="t" r="r" b="b"/>
              <a:pathLst>
                <a:path w="30479" h="15239">
                  <a:moveTo>
                    <a:pt x="30416" y="13335"/>
                  </a:moveTo>
                  <a:lnTo>
                    <a:pt x="0" y="14871"/>
                  </a:lnTo>
                  <a:lnTo>
                    <a:pt x="12" y="1409"/>
                  </a:lnTo>
                  <a:lnTo>
                    <a:pt x="30429" y="0"/>
                  </a:lnTo>
                  <a:lnTo>
                    <a:pt x="30416" y="1333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685425" y="6429895"/>
              <a:ext cx="19050" cy="106680"/>
            </a:xfrm>
            <a:custGeom>
              <a:avLst/>
              <a:gdLst/>
              <a:ahLst/>
              <a:cxnLst/>
              <a:rect l="l" t="t" r="r" b="b"/>
              <a:pathLst>
                <a:path w="19050" h="106679">
                  <a:moveTo>
                    <a:pt x="18516" y="105105"/>
                  </a:moveTo>
                  <a:lnTo>
                    <a:pt x="0" y="106578"/>
                  </a:lnTo>
                  <a:lnTo>
                    <a:pt x="101" y="939"/>
                  </a:lnTo>
                  <a:lnTo>
                    <a:pt x="18630" y="0"/>
                  </a:lnTo>
                  <a:lnTo>
                    <a:pt x="18516" y="1051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684282" y="6552565"/>
              <a:ext cx="30480" cy="16510"/>
            </a:xfrm>
            <a:custGeom>
              <a:avLst/>
              <a:gdLst/>
              <a:ahLst/>
              <a:cxnLst/>
              <a:rect l="l" t="t" r="r" b="b"/>
              <a:pathLst>
                <a:path w="30479" h="16509">
                  <a:moveTo>
                    <a:pt x="30429" y="0"/>
                  </a:moveTo>
                  <a:lnTo>
                    <a:pt x="12" y="2552"/>
                  </a:lnTo>
                  <a:lnTo>
                    <a:pt x="0" y="16001"/>
                  </a:lnTo>
                  <a:lnTo>
                    <a:pt x="30416" y="13334"/>
                  </a:lnTo>
                  <a:lnTo>
                    <a:pt x="304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684282" y="6552565"/>
              <a:ext cx="30480" cy="16510"/>
            </a:xfrm>
            <a:custGeom>
              <a:avLst/>
              <a:gdLst/>
              <a:ahLst/>
              <a:cxnLst/>
              <a:rect l="l" t="t" r="r" b="b"/>
              <a:pathLst>
                <a:path w="30479" h="16509">
                  <a:moveTo>
                    <a:pt x="30416" y="13334"/>
                  </a:moveTo>
                  <a:lnTo>
                    <a:pt x="0" y="16001"/>
                  </a:lnTo>
                  <a:lnTo>
                    <a:pt x="12" y="2552"/>
                  </a:lnTo>
                  <a:lnTo>
                    <a:pt x="30429" y="0"/>
                  </a:lnTo>
                  <a:lnTo>
                    <a:pt x="30416" y="1333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466833" y="6064453"/>
              <a:ext cx="237490" cy="613410"/>
            </a:xfrm>
            <a:custGeom>
              <a:avLst/>
              <a:gdLst/>
              <a:ahLst/>
              <a:cxnLst/>
              <a:rect l="l" t="t" r="r" b="b"/>
              <a:pathLst>
                <a:path w="237489" h="613409">
                  <a:moveTo>
                    <a:pt x="236943" y="610958"/>
                  </a:moveTo>
                  <a:lnTo>
                    <a:pt x="218427" y="613117"/>
                  </a:lnTo>
                  <a:lnTo>
                    <a:pt x="218554" y="507542"/>
                  </a:lnTo>
                  <a:lnTo>
                    <a:pt x="237058" y="505891"/>
                  </a:lnTo>
                  <a:lnTo>
                    <a:pt x="236943" y="610958"/>
                  </a:lnTo>
                  <a:close/>
                </a:path>
                <a:path w="237489" h="613409">
                  <a:moveTo>
                    <a:pt x="46316" y="111645"/>
                  </a:moveTo>
                  <a:lnTo>
                    <a:pt x="25819" y="111302"/>
                  </a:lnTo>
                  <a:lnTo>
                    <a:pt x="25895" y="0"/>
                  </a:lnTo>
                  <a:lnTo>
                    <a:pt x="46393" y="927"/>
                  </a:lnTo>
                  <a:lnTo>
                    <a:pt x="46316" y="111645"/>
                  </a:lnTo>
                  <a:close/>
                </a:path>
                <a:path w="237489" h="613409">
                  <a:moveTo>
                    <a:pt x="4406" y="146011"/>
                  </a:moveTo>
                  <a:lnTo>
                    <a:pt x="4406" y="147497"/>
                  </a:lnTo>
                  <a:lnTo>
                    <a:pt x="3441" y="148704"/>
                  </a:lnTo>
                  <a:lnTo>
                    <a:pt x="2235" y="148691"/>
                  </a:lnTo>
                  <a:lnTo>
                    <a:pt x="1041" y="148678"/>
                  </a:lnTo>
                  <a:lnTo>
                    <a:pt x="63" y="147472"/>
                  </a:lnTo>
                  <a:lnTo>
                    <a:pt x="63" y="145973"/>
                  </a:lnTo>
                  <a:lnTo>
                    <a:pt x="63" y="144487"/>
                  </a:lnTo>
                  <a:lnTo>
                    <a:pt x="1041" y="143294"/>
                  </a:lnTo>
                  <a:lnTo>
                    <a:pt x="2235" y="143294"/>
                  </a:lnTo>
                  <a:lnTo>
                    <a:pt x="3441" y="143319"/>
                  </a:lnTo>
                  <a:lnTo>
                    <a:pt x="4406" y="144525"/>
                  </a:lnTo>
                  <a:lnTo>
                    <a:pt x="4406" y="146011"/>
                  </a:lnTo>
                  <a:close/>
                </a:path>
                <a:path w="237489" h="613409">
                  <a:moveTo>
                    <a:pt x="4330" y="272275"/>
                  </a:moveTo>
                  <a:lnTo>
                    <a:pt x="4330" y="273773"/>
                  </a:lnTo>
                  <a:lnTo>
                    <a:pt x="3365" y="274993"/>
                  </a:lnTo>
                  <a:lnTo>
                    <a:pt x="2159" y="275031"/>
                  </a:lnTo>
                  <a:lnTo>
                    <a:pt x="965" y="275056"/>
                  </a:lnTo>
                  <a:lnTo>
                    <a:pt x="0" y="273875"/>
                  </a:lnTo>
                  <a:lnTo>
                    <a:pt x="0" y="272389"/>
                  </a:lnTo>
                  <a:lnTo>
                    <a:pt x="0" y="270890"/>
                  </a:lnTo>
                  <a:lnTo>
                    <a:pt x="965" y="269659"/>
                  </a:lnTo>
                  <a:lnTo>
                    <a:pt x="2159" y="269633"/>
                  </a:lnTo>
                  <a:lnTo>
                    <a:pt x="3365" y="269595"/>
                  </a:lnTo>
                  <a:lnTo>
                    <a:pt x="4330" y="270789"/>
                  </a:lnTo>
                  <a:lnTo>
                    <a:pt x="4330" y="2722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492639" y="6197676"/>
              <a:ext cx="33655" cy="14604"/>
            </a:xfrm>
            <a:custGeom>
              <a:avLst/>
              <a:gdLst/>
              <a:ahLst/>
              <a:cxnLst/>
              <a:rect l="l" t="t" r="r" b="b"/>
              <a:pathLst>
                <a:path w="33654" h="14604">
                  <a:moveTo>
                    <a:pt x="12" y="0"/>
                  </a:moveTo>
                  <a:lnTo>
                    <a:pt x="0" y="14160"/>
                  </a:lnTo>
                  <a:lnTo>
                    <a:pt x="33629" y="14414"/>
                  </a:lnTo>
                  <a:lnTo>
                    <a:pt x="33642" y="38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492639" y="6197676"/>
              <a:ext cx="33655" cy="14604"/>
            </a:xfrm>
            <a:custGeom>
              <a:avLst/>
              <a:gdLst/>
              <a:ahLst/>
              <a:cxnLst/>
              <a:rect l="l" t="t" r="r" b="b"/>
              <a:pathLst>
                <a:path w="33654" h="14604">
                  <a:moveTo>
                    <a:pt x="33629" y="14414"/>
                  </a:moveTo>
                  <a:lnTo>
                    <a:pt x="0" y="14160"/>
                  </a:lnTo>
                  <a:lnTo>
                    <a:pt x="12" y="0"/>
                  </a:lnTo>
                  <a:lnTo>
                    <a:pt x="33642" y="381"/>
                  </a:lnTo>
                  <a:lnTo>
                    <a:pt x="33629" y="1441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454653" y="6215126"/>
              <a:ext cx="59055" cy="274955"/>
            </a:xfrm>
            <a:custGeom>
              <a:avLst/>
              <a:gdLst/>
              <a:ahLst/>
              <a:cxnLst/>
              <a:rect l="l" t="t" r="r" b="b"/>
              <a:pathLst>
                <a:path w="59054" h="274954">
                  <a:moveTo>
                    <a:pt x="20116" y="26555"/>
                  </a:moveTo>
                  <a:lnTo>
                    <a:pt x="8255" y="26555"/>
                  </a:lnTo>
                  <a:lnTo>
                    <a:pt x="8267" y="12280"/>
                  </a:lnTo>
                  <a:lnTo>
                    <a:pt x="20129" y="12319"/>
                  </a:lnTo>
                  <a:lnTo>
                    <a:pt x="20116" y="26555"/>
                  </a:lnTo>
                  <a:close/>
                </a:path>
                <a:path w="59054" h="274954">
                  <a:moveTo>
                    <a:pt x="20129" y="12319"/>
                  </a:moveTo>
                  <a:lnTo>
                    <a:pt x="8267" y="12280"/>
                  </a:lnTo>
                  <a:lnTo>
                    <a:pt x="8267" y="5664"/>
                  </a:lnTo>
                  <a:lnTo>
                    <a:pt x="20129" y="5714"/>
                  </a:lnTo>
                  <a:lnTo>
                    <a:pt x="20129" y="12319"/>
                  </a:lnTo>
                  <a:close/>
                </a:path>
                <a:path w="59054" h="274954">
                  <a:moveTo>
                    <a:pt x="20104" y="53644"/>
                  </a:moveTo>
                  <a:lnTo>
                    <a:pt x="8242" y="53721"/>
                  </a:lnTo>
                  <a:lnTo>
                    <a:pt x="8255" y="39458"/>
                  </a:lnTo>
                  <a:lnTo>
                    <a:pt x="20104" y="39420"/>
                  </a:lnTo>
                  <a:lnTo>
                    <a:pt x="20104" y="53644"/>
                  </a:lnTo>
                  <a:close/>
                </a:path>
                <a:path w="59054" h="274954">
                  <a:moveTo>
                    <a:pt x="20104" y="39420"/>
                  </a:moveTo>
                  <a:lnTo>
                    <a:pt x="8255" y="39458"/>
                  </a:lnTo>
                  <a:lnTo>
                    <a:pt x="8255" y="32842"/>
                  </a:lnTo>
                  <a:lnTo>
                    <a:pt x="20116" y="32816"/>
                  </a:lnTo>
                  <a:lnTo>
                    <a:pt x="20104" y="39420"/>
                  </a:lnTo>
                  <a:close/>
                </a:path>
                <a:path w="59054" h="274954">
                  <a:moveTo>
                    <a:pt x="20091" y="80733"/>
                  </a:moveTo>
                  <a:lnTo>
                    <a:pt x="8229" y="80899"/>
                  </a:lnTo>
                  <a:lnTo>
                    <a:pt x="8242" y="66624"/>
                  </a:lnTo>
                  <a:lnTo>
                    <a:pt x="20091" y="66509"/>
                  </a:lnTo>
                  <a:lnTo>
                    <a:pt x="20091" y="80733"/>
                  </a:lnTo>
                  <a:close/>
                </a:path>
                <a:path w="59054" h="274954">
                  <a:moveTo>
                    <a:pt x="20091" y="66509"/>
                  </a:moveTo>
                  <a:lnTo>
                    <a:pt x="8242" y="66624"/>
                  </a:lnTo>
                  <a:lnTo>
                    <a:pt x="8242" y="60007"/>
                  </a:lnTo>
                  <a:lnTo>
                    <a:pt x="20091" y="59893"/>
                  </a:lnTo>
                  <a:lnTo>
                    <a:pt x="20091" y="66509"/>
                  </a:lnTo>
                  <a:close/>
                </a:path>
                <a:path w="59054" h="274954">
                  <a:moveTo>
                    <a:pt x="20066" y="107810"/>
                  </a:moveTo>
                  <a:lnTo>
                    <a:pt x="8216" y="108051"/>
                  </a:lnTo>
                  <a:lnTo>
                    <a:pt x="8216" y="93789"/>
                  </a:lnTo>
                  <a:lnTo>
                    <a:pt x="20078" y="93599"/>
                  </a:lnTo>
                  <a:lnTo>
                    <a:pt x="20066" y="107810"/>
                  </a:lnTo>
                  <a:close/>
                </a:path>
                <a:path w="59054" h="274954">
                  <a:moveTo>
                    <a:pt x="20078" y="93599"/>
                  </a:moveTo>
                  <a:lnTo>
                    <a:pt x="8216" y="93789"/>
                  </a:lnTo>
                  <a:lnTo>
                    <a:pt x="8229" y="87172"/>
                  </a:lnTo>
                  <a:lnTo>
                    <a:pt x="20078" y="86982"/>
                  </a:lnTo>
                  <a:lnTo>
                    <a:pt x="20078" y="93599"/>
                  </a:lnTo>
                  <a:close/>
                </a:path>
                <a:path w="59054" h="274954">
                  <a:moveTo>
                    <a:pt x="27787" y="116268"/>
                  </a:moveTo>
                  <a:lnTo>
                    <a:pt x="0" y="116903"/>
                  </a:lnTo>
                  <a:lnTo>
                    <a:pt x="50" y="0"/>
                  </a:lnTo>
                  <a:lnTo>
                    <a:pt x="27863" y="177"/>
                  </a:lnTo>
                  <a:lnTo>
                    <a:pt x="27787" y="116268"/>
                  </a:lnTo>
                  <a:close/>
                </a:path>
                <a:path w="59054" h="274954">
                  <a:moveTo>
                    <a:pt x="58394" y="112547"/>
                  </a:moveTo>
                  <a:lnTo>
                    <a:pt x="37909" y="113004"/>
                  </a:lnTo>
                  <a:lnTo>
                    <a:pt x="37973" y="1765"/>
                  </a:lnTo>
                  <a:lnTo>
                    <a:pt x="58470" y="1904"/>
                  </a:lnTo>
                  <a:lnTo>
                    <a:pt x="58394" y="112547"/>
                  </a:lnTo>
                  <a:close/>
                </a:path>
                <a:path w="59054" h="274954">
                  <a:moveTo>
                    <a:pt x="16484" y="145808"/>
                  </a:moveTo>
                  <a:lnTo>
                    <a:pt x="16484" y="147294"/>
                  </a:lnTo>
                  <a:lnTo>
                    <a:pt x="15519" y="148526"/>
                  </a:lnTo>
                  <a:lnTo>
                    <a:pt x="14338" y="148564"/>
                  </a:lnTo>
                  <a:lnTo>
                    <a:pt x="13131" y="148602"/>
                  </a:lnTo>
                  <a:lnTo>
                    <a:pt x="12153" y="147421"/>
                  </a:lnTo>
                  <a:lnTo>
                    <a:pt x="12166" y="145935"/>
                  </a:lnTo>
                  <a:lnTo>
                    <a:pt x="12166" y="144449"/>
                  </a:lnTo>
                  <a:lnTo>
                    <a:pt x="13131" y="143217"/>
                  </a:lnTo>
                  <a:lnTo>
                    <a:pt x="14338" y="143179"/>
                  </a:lnTo>
                  <a:lnTo>
                    <a:pt x="15532" y="143141"/>
                  </a:lnTo>
                  <a:lnTo>
                    <a:pt x="16484" y="144310"/>
                  </a:lnTo>
                  <a:lnTo>
                    <a:pt x="16484" y="145808"/>
                  </a:lnTo>
                  <a:close/>
                </a:path>
                <a:path w="59054" h="274954">
                  <a:moveTo>
                    <a:pt x="16421" y="271983"/>
                  </a:moveTo>
                  <a:lnTo>
                    <a:pt x="16421" y="273469"/>
                  </a:lnTo>
                  <a:lnTo>
                    <a:pt x="15455" y="274739"/>
                  </a:lnTo>
                  <a:lnTo>
                    <a:pt x="14262" y="274802"/>
                  </a:lnTo>
                  <a:lnTo>
                    <a:pt x="13055" y="274891"/>
                  </a:lnTo>
                  <a:lnTo>
                    <a:pt x="12090" y="273735"/>
                  </a:lnTo>
                  <a:lnTo>
                    <a:pt x="12090" y="272249"/>
                  </a:lnTo>
                  <a:lnTo>
                    <a:pt x="12090" y="270763"/>
                  </a:lnTo>
                  <a:lnTo>
                    <a:pt x="13055" y="269481"/>
                  </a:lnTo>
                  <a:lnTo>
                    <a:pt x="14262" y="269417"/>
                  </a:lnTo>
                  <a:lnTo>
                    <a:pt x="15455" y="269341"/>
                  </a:lnTo>
                  <a:lnTo>
                    <a:pt x="16421" y="270484"/>
                  </a:lnTo>
                  <a:lnTo>
                    <a:pt x="16421" y="27198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492538" y="6346418"/>
              <a:ext cx="33655" cy="15240"/>
            </a:xfrm>
            <a:custGeom>
              <a:avLst/>
              <a:gdLst/>
              <a:ahLst/>
              <a:cxnLst/>
              <a:rect l="l" t="t" r="r" b="b"/>
              <a:pathLst>
                <a:path w="33654" h="15239">
                  <a:moveTo>
                    <a:pt x="33629" y="0"/>
                  </a:moveTo>
                  <a:lnTo>
                    <a:pt x="12" y="914"/>
                  </a:lnTo>
                  <a:lnTo>
                    <a:pt x="0" y="15074"/>
                  </a:lnTo>
                  <a:lnTo>
                    <a:pt x="33616" y="14033"/>
                  </a:lnTo>
                  <a:lnTo>
                    <a:pt x="336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492538" y="6346418"/>
              <a:ext cx="33655" cy="15240"/>
            </a:xfrm>
            <a:custGeom>
              <a:avLst/>
              <a:gdLst/>
              <a:ahLst/>
              <a:cxnLst/>
              <a:rect l="l" t="t" r="r" b="b"/>
              <a:pathLst>
                <a:path w="33654" h="15239">
                  <a:moveTo>
                    <a:pt x="33616" y="14033"/>
                  </a:moveTo>
                  <a:lnTo>
                    <a:pt x="0" y="15074"/>
                  </a:lnTo>
                  <a:lnTo>
                    <a:pt x="12" y="914"/>
                  </a:lnTo>
                  <a:lnTo>
                    <a:pt x="33629" y="0"/>
                  </a:lnTo>
                  <a:lnTo>
                    <a:pt x="33616" y="1403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454565" y="6365341"/>
              <a:ext cx="59055" cy="118110"/>
            </a:xfrm>
            <a:custGeom>
              <a:avLst/>
              <a:gdLst/>
              <a:ahLst/>
              <a:cxnLst/>
              <a:rect l="l" t="t" r="r" b="b"/>
              <a:pathLst>
                <a:path w="59054" h="118110">
                  <a:moveTo>
                    <a:pt x="27787" y="116001"/>
                  </a:moveTo>
                  <a:lnTo>
                    <a:pt x="0" y="117690"/>
                  </a:lnTo>
                  <a:lnTo>
                    <a:pt x="63" y="876"/>
                  </a:lnTo>
                  <a:lnTo>
                    <a:pt x="27851" y="0"/>
                  </a:lnTo>
                  <a:lnTo>
                    <a:pt x="27787" y="116001"/>
                  </a:lnTo>
                  <a:close/>
                </a:path>
                <a:path w="59054" h="118110">
                  <a:moveTo>
                    <a:pt x="58369" y="111125"/>
                  </a:moveTo>
                  <a:lnTo>
                    <a:pt x="37909" y="112344"/>
                  </a:lnTo>
                  <a:lnTo>
                    <a:pt x="37973" y="1193"/>
                  </a:lnTo>
                  <a:lnTo>
                    <a:pt x="58445" y="546"/>
                  </a:lnTo>
                  <a:lnTo>
                    <a:pt x="58369" y="11112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492449" y="6496697"/>
              <a:ext cx="33655" cy="16510"/>
            </a:xfrm>
            <a:custGeom>
              <a:avLst/>
              <a:gdLst/>
              <a:ahLst/>
              <a:cxnLst/>
              <a:rect l="l" t="t" r="r" b="b"/>
              <a:pathLst>
                <a:path w="33654" h="16509">
                  <a:moveTo>
                    <a:pt x="33616" y="0"/>
                  </a:moveTo>
                  <a:lnTo>
                    <a:pt x="0" y="2197"/>
                  </a:lnTo>
                  <a:lnTo>
                    <a:pt x="0" y="16344"/>
                  </a:lnTo>
                  <a:lnTo>
                    <a:pt x="33604" y="14008"/>
                  </a:lnTo>
                  <a:lnTo>
                    <a:pt x="336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492449" y="6496697"/>
              <a:ext cx="33655" cy="16510"/>
            </a:xfrm>
            <a:custGeom>
              <a:avLst/>
              <a:gdLst/>
              <a:ahLst/>
              <a:cxnLst/>
              <a:rect l="l" t="t" r="r" b="b"/>
              <a:pathLst>
                <a:path w="33654" h="16509">
                  <a:moveTo>
                    <a:pt x="33604" y="14008"/>
                  </a:moveTo>
                  <a:lnTo>
                    <a:pt x="0" y="16344"/>
                  </a:lnTo>
                  <a:lnTo>
                    <a:pt x="0" y="2197"/>
                  </a:lnTo>
                  <a:lnTo>
                    <a:pt x="33616" y="0"/>
                  </a:lnTo>
                  <a:lnTo>
                    <a:pt x="33604" y="1400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236112" y="6076962"/>
              <a:ext cx="276860" cy="552450"/>
            </a:xfrm>
            <a:custGeom>
              <a:avLst/>
              <a:gdLst/>
              <a:ahLst/>
              <a:cxnLst/>
              <a:rect l="l" t="t" r="r" b="b"/>
              <a:pathLst>
                <a:path w="276860" h="552450">
                  <a:moveTo>
                    <a:pt x="276732" y="550176"/>
                  </a:moveTo>
                  <a:lnTo>
                    <a:pt x="256260" y="552208"/>
                  </a:lnTo>
                  <a:lnTo>
                    <a:pt x="256324" y="441134"/>
                  </a:lnTo>
                  <a:lnTo>
                    <a:pt x="276796" y="439686"/>
                  </a:lnTo>
                  <a:lnTo>
                    <a:pt x="276732" y="550176"/>
                  </a:lnTo>
                  <a:close/>
                </a:path>
                <a:path w="276860" h="552450">
                  <a:moveTo>
                    <a:pt x="68605" y="172669"/>
                  </a:moveTo>
                  <a:lnTo>
                    <a:pt x="45859" y="172720"/>
                  </a:lnTo>
                  <a:lnTo>
                    <a:pt x="45872" y="55460"/>
                  </a:lnTo>
                  <a:lnTo>
                    <a:pt x="68618" y="56070"/>
                  </a:lnTo>
                  <a:lnTo>
                    <a:pt x="68605" y="172669"/>
                  </a:lnTo>
                  <a:close/>
                </a:path>
                <a:path w="276860" h="552450">
                  <a:moveTo>
                    <a:pt x="134861" y="329577"/>
                  </a:moveTo>
                  <a:lnTo>
                    <a:pt x="112864" y="330466"/>
                  </a:lnTo>
                  <a:lnTo>
                    <a:pt x="112890" y="215226"/>
                  </a:lnTo>
                  <a:lnTo>
                    <a:pt x="134912" y="214947"/>
                  </a:lnTo>
                  <a:lnTo>
                    <a:pt x="134861" y="329577"/>
                  </a:lnTo>
                  <a:close/>
                </a:path>
                <a:path w="276860" h="552450">
                  <a:moveTo>
                    <a:pt x="93624" y="3670"/>
                  </a:moveTo>
                  <a:lnTo>
                    <a:pt x="93624" y="22656"/>
                  </a:lnTo>
                  <a:lnTo>
                    <a:pt x="0" y="19405"/>
                  </a:lnTo>
                  <a:lnTo>
                    <a:pt x="0" y="0"/>
                  </a:lnTo>
                  <a:lnTo>
                    <a:pt x="93624" y="3670"/>
                  </a:lnTo>
                  <a:close/>
                </a:path>
                <a:path w="276860" h="552450">
                  <a:moveTo>
                    <a:pt x="78739" y="3086"/>
                  </a:moveTo>
                  <a:lnTo>
                    <a:pt x="78739" y="18948"/>
                  </a:lnTo>
                  <a:lnTo>
                    <a:pt x="0" y="16154"/>
                  </a:lnTo>
                  <a:lnTo>
                    <a:pt x="0" y="0"/>
                  </a:lnTo>
                  <a:lnTo>
                    <a:pt x="78739" y="308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249828" y="6083414"/>
              <a:ext cx="53340" cy="9525"/>
            </a:xfrm>
            <a:custGeom>
              <a:avLst/>
              <a:gdLst/>
              <a:ahLst/>
              <a:cxnLst/>
              <a:rect l="l" t="t" r="r" b="b"/>
              <a:pathLst>
                <a:path w="53339" h="9525">
                  <a:moveTo>
                    <a:pt x="0" y="0"/>
                  </a:moveTo>
                  <a:lnTo>
                    <a:pt x="0" y="7505"/>
                  </a:lnTo>
                  <a:lnTo>
                    <a:pt x="53073" y="9423"/>
                  </a:lnTo>
                  <a:lnTo>
                    <a:pt x="53073" y="20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249828" y="6083414"/>
              <a:ext cx="53340" cy="9525"/>
            </a:xfrm>
            <a:custGeom>
              <a:avLst/>
              <a:gdLst/>
              <a:ahLst/>
              <a:cxnLst/>
              <a:rect l="l" t="t" r="r" b="b"/>
              <a:pathLst>
                <a:path w="53339" h="9525">
                  <a:moveTo>
                    <a:pt x="53073" y="2006"/>
                  </a:moveTo>
                  <a:lnTo>
                    <a:pt x="53073" y="9423"/>
                  </a:lnTo>
                  <a:lnTo>
                    <a:pt x="0" y="7505"/>
                  </a:lnTo>
                  <a:lnTo>
                    <a:pt x="0" y="0"/>
                  </a:lnTo>
                  <a:lnTo>
                    <a:pt x="53073" y="2006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236112" y="6082893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4">
                  <a:moveTo>
                    <a:pt x="9601" y="355"/>
                  </a:moveTo>
                  <a:lnTo>
                    <a:pt x="9601" y="7886"/>
                  </a:lnTo>
                  <a:lnTo>
                    <a:pt x="0" y="7531"/>
                  </a:lnTo>
                  <a:lnTo>
                    <a:pt x="0" y="0"/>
                  </a:lnTo>
                  <a:lnTo>
                    <a:pt x="9601" y="35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251542" y="5816269"/>
              <a:ext cx="17780" cy="21590"/>
            </a:xfrm>
            <a:custGeom>
              <a:avLst/>
              <a:gdLst/>
              <a:ahLst/>
              <a:cxnLst/>
              <a:rect l="l" t="t" r="r" b="b"/>
              <a:pathLst>
                <a:path w="17779" h="21589">
                  <a:moveTo>
                    <a:pt x="3911" y="0"/>
                  </a:moveTo>
                  <a:lnTo>
                    <a:pt x="0" y="4203"/>
                  </a:lnTo>
                  <a:lnTo>
                    <a:pt x="0" y="15544"/>
                  </a:lnTo>
                  <a:lnTo>
                    <a:pt x="3898" y="20535"/>
                  </a:lnTo>
                  <a:lnTo>
                    <a:pt x="13500" y="21450"/>
                  </a:lnTo>
                  <a:lnTo>
                    <a:pt x="17373" y="17259"/>
                  </a:lnTo>
                  <a:lnTo>
                    <a:pt x="17373" y="11607"/>
                  </a:lnTo>
                  <a:lnTo>
                    <a:pt x="17373" y="5956"/>
                  </a:lnTo>
                  <a:lnTo>
                    <a:pt x="13500" y="977"/>
                  </a:lnTo>
                  <a:lnTo>
                    <a:pt x="39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251542" y="5816269"/>
              <a:ext cx="17780" cy="21590"/>
            </a:xfrm>
            <a:custGeom>
              <a:avLst/>
              <a:gdLst/>
              <a:ahLst/>
              <a:cxnLst/>
              <a:rect l="l" t="t" r="r" b="b"/>
              <a:pathLst>
                <a:path w="17779" h="21589">
                  <a:moveTo>
                    <a:pt x="17373" y="11607"/>
                  </a:moveTo>
                  <a:lnTo>
                    <a:pt x="17373" y="17259"/>
                  </a:lnTo>
                  <a:lnTo>
                    <a:pt x="13500" y="21450"/>
                  </a:lnTo>
                  <a:lnTo>
                    <a:pt x="8699" y="20993"/>
                  </a:lnTo>
                  <a:lnTo>
                    <a:pt x="3898" y="20535"/>
                  </a:lnTo>
                  <a:lnTo>
                    <a:pt x="0" y="15544"/>
                  </a:lnTo>
                  <a:lnTo>
                    <a:pt x="0" y="9880"/>
                  </a:lnTo>
                  <a:lnTo>
                    <a:pt x="0" y="4203"/>
                  </a:lnTo>
                  <a:lnTo>
                    <a:pt x="3911" y="0"/>
                  </a:lnTo>
                  <a:lnTo>
                    <a:pt x="8699" y="495"/>
                  </a:lnTo>
                  <a:lnTo>
                    <a:pt x="13500" y="977"/>
                  </a:lnTo>
                  <a:lnTo>
                    <a:pt x="17373" y="5956"/>
                  </a:lnTo>
                  <a:lnTo>
                    <a:pt x="17373" y="1160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245167" y="5817108"/>
              <a:ext cx="17780" cy="21590"/>
            </a:xfrm>
            <a:custGeom>
              <a:avLst/>
              <a:gdLst/>
              <a:ahLst/>
              <a:cxnLst/>
              <a:rect l="l" t="t" r="r" b="b"/>
              <a:pathLst>
                <a:path w="17779" h="21589">
                  <a:moveTo>
                    <a:pt x="11887" y="0"/>
                  </a:moveTo>
                  <a:lnTo>
                    <a:pt x="4660" y="1485"/>
                  </a:lnTo>
                  <a:lnTo>
                    <a:pt x="1892" y="2908"/>
                  </a:lnTo>
                  <a:lnTo>
                    <a:pt x="0" y="6159"/>
                  </a:lnTo>
                  <a:lnTo>
                    <a:pt x="0" y="15773"/>
                  </a:lnTo>
                  <a:lnTo>
                    <a:pt x="3898" y="20751"/>
                  </a:lnTo>
                  <a:lnTo>
                    <a:pt x="9232" y="21272"/>
                  </a:lnTo>
                  <a:lnTo>
                    <a:pt x="9779" y="21272"/>
                  </a:lnTo>
                  <a:lnTo>
                    <a:pt x="17195" y="20218"/>
                  </a:lnTo>
                  <a:lnTo>
                    <a:pt x="17157" y="20027"/>
                  </a:lnTo>
                  <a:lnTo>
                    <a:pt x="16484" y="20154"/>
                  </a:lnTo>
                  <a:lnTo>
                    <a:pt x="15798" y="20231"/>
                  </a:lnTo>
                  <a:lnTo>
                    <a:pt x="15074" y="20154"/>
                  </a:lnTo>
                  <a:lnTo>
                    <a:pt x="10274" y="19697"/>
                  </a:lnTo>
                  <a:lnTo>
                    <a:pt x="6375" y="14706"/>
                  </a:lnTo>
                  <a:lnTo>
                    <a:pt x="6375" y="4699"/>
                  </a:lnTo>
                  <a:lnTo>
                    <a:pt x="8686" y="1231"/>
                  </a:lnTo>
                  <a:lnTo>
                    <a:pt x="11899" y="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245167" y="5817108"/>
              <a:ext cx="17780" cy="21590"/>
            </a:xfrm>
            <a:custGeom>
              <a:avLst/>
              <a:gdLst/>
              <a:ahLst/>
              <a:cxnLst/>
              <a:rect l="l" t="t" r="r" b="b"/>
              <a:pathLst>
                <a:path w="17779" h="21589">
                  <a:moveTo>
                    <a:pt x="15074" y="20154"/>
                  </a:moveTo>
                  <a:lnTo>
                    <a:pt x="10274" y="19697"/>
                  </a:lnTo>
                  <a:lnTo>
                    <a:pt x="6375" y="14706"/>
                  </a:lnTo>
                  <a:lnTo>
                    <a:pt x="6375" y="9042"/>
                  </a:lnTo>
                  <a:lnTo>
                    <a:pt x="6375" y="4699"/>
                  </a:lnTo>
                  <a:lnTo>
                    <a:pt x="8686" y="1231"/>
                  </a:lnTo>
                  <a:lnTo>
                    <a:pt x="11899" y="50"/>
                  </a:lnTo>
                  <a:lnTo>
                    <a:pt x="4660" y="1485"/>
                  </a:lnTo>
                  <a:lnTo>
                    <a:pt x="1892" y="2908"/>
                  </a:lnTo>
                  <a:lnTo>
                    <a:pt x="0" y="6159"/>
                  </a:lnTo>
                  <a:lnTo>
                    <a:pt x="0" y="10109"/>
                  </a:lnTo>
                  <a:lnTo>
                    <a:pt x="0" y="15773"/>
                  </a:lnTo>
                  <a:lnTo>
                    <a:pt x="3898" y="20751"/>
                  </a:lnTo>
                  <a:lnTo>
                    <a:pt x="8699" y="21221"/>
                  </a:lnTo>
                  <a:lnTo>
                    <a:pt x="9232" y="21272"/>
                  </a:lnTo>
                  <a:lnTo>
                    <a:pt x="9779" y="21272"/>
                  </a:lnTo>
                  <a:lnTo>
                    <a:pt x="10286" y="21196"/>
                  </a:lnTo>
                  <a:lnTo>
                    <a:pt x="17195" y="20218"/>
                  </a:lnTo>
                  <a:lnTo>
                    <a:pt x="17157" y="20027"/>
                  </a:lnTo>
                  <a:lnTo>
                    <a:pt x="16484" y="20154"/>
                  </a:lnTo>
                  <a:lnTo>
                    <a:pt x="15798" y="20231"/>
                  </a:lnTo>
                  <a:lnTo>
                    <a:pt x="15074" y="2015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251542" y="5844908"/>
              <a:ext cx="17780" cy="21590"/>
            </a:xfrm>
            <a:custGeom>
              <a:avLst/>
              <a:gdLst/>
              <a:ahLst/>
              <a:cxnLst/>
              <a:rect l="l" t="t" r="r" b="b"/>
              <a:pathLst>
                <a:path w="17779" h="21589">
                  <a:moveTo>
                    <a:pt x="3898" y="0"/>
                  </a:moveTo>
                  <a:lnTo>
                    <a:pt x="0" y="4203"/>
                  </a:lnTo>
                  <a:lnTo>
                    <a:pt x="0" y="15544"/>
                  </a:lnTo>
                  <a:lnTo>
                    <a:pt x="3898" y="20523"/>
                  </a:lnTo>
                  <a:lnTo>
                    <a:pt x="13500" y="21450"/>
                  </a:lnTo>
                  <a:lnTo>
                    <a:pt x="17360" y="17246"/>
                  </a:lnTo>
                  <a:lnTo>
                    <a:pt x="17373" y="11607"/>
                  </a:lnTo>
                  <a:lnTo>
                    <a:pt x="17373" y="5956"/>
                  </a:lnTo>
                  <a:lnTo>
                    <a:pt x="13500" y="977"/>
                  </a:lnTo>
                  <a:lnTo>
                    <a:pt x="38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251542" y="5844908"/>
              <a:ext cx="17780" cy="21590"/>
            </a:xfrm>
            <a:custGeom>
              <a:avLst/>
              <a:gdLst/>
              <a:ahLst/>
              <a:cxnLst/>
              <a:rect l="l" t="t" r="r" b="b"/>
              <a:pathLst>
                <a:path w="17779" h="21589">
                  <a:moveTo>
                    <a:pt x="17373" y="11607"/>
                  </a:moveTo>
                  <a:lnTo>
                    <a:pt x="17360" y="17246"/>
                  </a:lnTo>
                  <a:lnTo>
                    <a:pt x="13500" y="21450"/>
                  </a:lnTo>
                  <a:lnTo>
                    <a:pt x="8699" y="20993"/>
                  </a:lnTo>
                  <a:lnTo>
                    <a:pt x="3898" y="20523"/>
                  </a:lnTo>
                  <a:lnTo>
                    <a:pt x="0" y="15544"/>
                  </a:lnTo>
                  <a:lnTo>
                    <a:pt x="0" y="9880"/>
                  </a:lnTo>
                  <a:lnTo>
                    <a:pt x="0" y="4203"/>
                  </a:lnTo>
                  <a:lnTo>
                    <a:pt x="3898" y="0"/>
                  </a:lnTo>
                  <a:lnTo>
                    <a:pt x="8699" y="495"/>
                  </a:lnTo>
                  <a:lnTo>
                    <a:pt x="13500" y="977"/>
                  </a:lnTo>
                  <a:lnTo>
                    <a:pt x="17373" y="5956"/>
                  </a:lnTo>
                  <a:lnTo>
                    <a:pt x="17373" y="1160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245167" y="5845733"/>
              <a:ext cx="17780" cy="21590"/>
            </a:xfrm>
            <a:custGeom>
              <a:avLst/>
              <a:gdLst/>
              <a:ahLst/>
              <a:cxnLst/>
              <a:rect l="l" t="t" r="r" b="b"/>
              <a:pathLst>
                <a:path w="17779" h="21589">
                  <a:moveTo>
                    <a:pt x="11887" y="0"/>
                  </a:moveTo>
                  <a:lnTo>
                    <a:pt x="4660" y="1485"/>
                  </a:lnTo>
                  <a:lnTo>
                    <a:pt x="1892" y="2921"/>
                  </a:lnTo>
                  <a:lnTo>
                    <a:pt x="0" y="6159"/>
                  </a:lnTo>
                  <a:lnTo>
                    <a:pt x="0" y="15773"/>
                  </a:lnTo>
                  <a:lnTo>
                    <a:pt x="3898" y="20751"/>
                  </a:lnTo>
                  <a:lnTo>
                    <a:pt x="9232" y="21272"/>
                  </a:lnTo>
                  <a:lnTo>
                    <a:pt x="9766" y="21272"/>
                  </a:lnTo>
                  <a:lnTo>
                    <a:pt x="17195" y="20218"/>
                  </a:lnTo>
                  <a:lnTo>
                    <a:pt x="17157" y="20040"/>
                  </a:lnTo>
                  <a:lnTo>
                    <a:pt x="16484" y="20167"/>
                  </a:lnTo>
                  <a:lnTo>
                    <a:pt x="15798" y="20231"/>
                  </a:lnTo>
                  <a:lnTo>
                    <a:pt x="15074" y="20167"/>
                  </a:lnTo>
                  <a:lnTo>
                    <a:pt x="10274" y="19697"/>
                  </a:lnTo>
                  <a:lnTo>
                    <a:pt x="6375" y="14719"/>
                  </a:lnTo>
                  <a:lnTo>
                    <a:pt x="6375" y="4711"/>
                  </a:lnTo>
                  <a:lnTo>
                    <a:pt x="8674" y="1244"/>
                  </a:lnTo>
                  <a:lnTo>
                    <a:pt x="11899" y="6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245167" y="5845733"/>
              <a:ext cx="17780" cy="21590"/>
            </a:xfrm>
            <a:custGeom>
              <a:avLst/>
              <a:gdLst/>
              <a:ahLst/>
              <a:cxnLst/>
              <a:rect l="l" t="t" r="r" b="b"/>
              <a:pathLst>
                <a:path w="17779" h="21589">
                  <a:moveTo>
                    <a:pt x="15074" y="20167"/>
                  </a:moveTo>
                  <a:lnTo>
                    <a:pt x="10274" y="19697"/>
                  </a:lnTo>
                  <a:lnTo>
                    <a:pt x="6375" y="14719"/>
                  </a:lnTo>
                  <a:lnTo>
                    <a:pt x="6375" y="9055"/>
                  </a:lnTo>
                  <a:lnTo>
                    <a:pt x="6375" y="4711"/>
                  </a:lnTo>
                  <a:lnTo>
                    <a:pt x="8674" y="1244"/>
                  </a:lnTo>
                  <a:lnTo>
                    <a:pt x="11899" y="63"/>
                  </a:lnTo>
                  <a:lnTo>
                    <a:pt x="4660" y="1485"/>
                  </a:lnTo>
                  <a:lnTo>
                    <a:pt x="1892" y="2921"/>
                  </a:lnTo>
                  <a:lnTo>
                    <a:pt x="0" y="6159"/>
                  </a:lnTo>
                  <a:lnTo>
                    <a:pt x="0" y="10121"/>
                  </a:lnTo>
                  <a:lnTo>
                    <a:pt x="0" y="15773"/>
                  </a:lnTo>
                  <a:lnTo>
                    <a:pt x="3898" y="20751"/>
                  </a:lnTo>
                  <a:lnTo>
                    <a:pt x="8699" y="21234"/>
                  </a:lnTo>
                  <a:lnTo>
                    <a:pt x="9232" y="21272"/>
                  </a:lnTo>
                  <a:lnTo>
                    <a:pt x="9766" y="21272"/>
                  </a:lnTo>
                  <a:lnTo>
                    <a:pt x="10274" y="21221"/>
                  </a:lnTo>
                  <a:lnTo>
                    <a:pt x="17195" y="20218"/>
                  </a:lnTo>
                  <a:lnTo>
                    <a:pt x="17157" y="20040"/>
                  </a:lnTo>
                  <a:lnTo>
                    <a:pt x="16484" y="20167"/>
                  </a:lnTo>
                  <a:lnTo>
                    <a:pt x="15798" y="20231"/>
                  </a:lnTo>
                  <a:lnTo>
                    <a:pt x="15074" y="2016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251542" y="5873534"/>
              <a:ext cx="17780" cy="21590"/>
            </a:xfrm>
            <a:custGeom>
              <a:avLst/>
              <a:gdLst/>
              <a:ahLst/>
              <a:cxnLst/>
              <a:rect l="l" t="t" r="r" b="b"/>
              <a:pathLst>
                <a:path w="17779" h="21589">
                  <a:moveTo>
                    <a:pt x="3898" y="0"/>
                  </a:moveTo>
                  <a:lnTo>
                    <a:pt x="0" y="4203"/>
                  </a:lnTo>
                  <a:lnTo>
                    <a:pt x="0" y="15557"/>
                  </a:lnTo>
                  <a:lnTo>
                    <a:pt x="3898" y="20523"/>
                  </a:lnTo>
                  <a:lnTo>
                    <a:pt x="13487" y="21462"/>
                  </a:lnTo>
                  <a:lnTo>
                    <a:pt x="17360" y="17246"/>
                  </a:lnTo>
                  <a:lnTo>
                    <a:pt x="17360" y="11607"/>
                  </a:lnTo>
                  <a:lnTo>
                    <a:pt x="17360" y="5956"/>
                  </a:lnTo>
                  <a:lnTo>
                    <a:pt x="13500" y="977"/>
                  </a:lnTo>
                  <a:lnTo>
                    <a:pt x="38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251542" y="5873534"/>
              <a:ext cx="17780" cy="21590"/>
            </a:xfrm>
            <a:custGeom>
              <a:avLst/>
              <a:gdLst/>
              <a:ahLst/>
              <a:cxnLst/>
              <a:rect l="l" t="t" r="r" b="b"/>
              <a:pathLst>
                <a:path w="17779" h="21589">
                  <a:moveTo>
                    <a:pt x="17360" y="11607"/>
                  </a:moveTo>
                  <a:lnTo>
                    <a:pt x="17360" y="17246"/>
                  </a:lnTo>
                  <a:lnTo>
                    <a:pt x="13487" y="21462"/>
                  </a:lnTo>
                  <a:lnTo>
                    <a:pt x="8699" y="20993"/>
                  </a:lnTo>
                  <a:lnTo>
                    <a:pt x="3898" y="20523"/>
                  </a:lnTo>
                  <a:lnTo>
                    <a:pt x="0" y="15557"/>
                  </a:lnTo>
                  <a:lnTo>
                    <a:pt x="0" y="9880"/>
                  </a:lnTo>
                  <a:lnTo>
                    <a:pt x="0" y="4203"/>
                  </a:lnTo>
                  <a:lnTo>
                    <a:pt x="3898" y="0"/>
                  </a:lnTo>
                  <a:lnTo>
                    <a:pt x="8699" y="495"/>
                  </a:lnTo>
                  <a:lnTo>
                    <a:pt x="13500" y="977"/>
                  </a:lnTo>
                  <a:lnTo>
                    <a:pt x="17360" y="5956"/>
                  </a:lnTo>
                  <a:lnTo>
                    <a:pt x="17360" y="1160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245167" y="5874372"/>
              <a:ext cx="17780" cy="21590"/>
            </a:xfrm>
            <a:custGeom>
              <a:avLst/>
              <a:gdLst/>
              <a:ahLst/>
              <a:cxnLst/>
              <a:rect l="l" t="t" r="r" b="b"/>
              <a:pathLst>
                <a:path w="17779" h="21589">
                  <a:moveTo>
                    <a:pt x="11887" y="0"/>
                  </a:moveTo>
                  <a:lnTo>
                    <a:pt x="4648" y="1473"/>
                  </a:lnTo>
                  <a:lnTo>
                    <a:pt x="1879" y="2921"/>
                  </a:lnTo>
                  <a:lnTo>
                    <a:pt x="0" y="6146"/>
                  </a:lnTo>
                  <a:lnTo>
                    <a:pt x="0" y="15773"/>
                  </a:lnTo>
                  <a:lnTo>
                    <a:pt x="3898" y="20751"/>
                  </a:lnTo>
                  <a:lnTo>
                    <a:pt x="9232" y="21272"/>
                  </a:lnTo>
                  <a:lnTo>
                    <a:pt x="10274" y="21209"/>
                  </a:lnTo>
                  <a:lnTo>
                    <a:pt x="17195" y="20218"/>
                  </a:lnTo>
                  <a:lnTo>
                    <a:pt x="17157" y="20027"/>
                  </a:lnTo>
                  <a:lnTo>
                    <a:pt x="16484" y="20154"/>
                  </a:lnTo>
                  <a:lnTo>
                    <a:pt x="15798" y="20218"/>
                  </a:lnTo>
                  <a:lnTo>
                    <a:pt x="15074" y="20154"/>
                  </a:lnTo>
                  <a:lnTo>
                    <a:pt x="10274" y="19685"/>
                  </a:lnTo>
                  <a:lnTo>
                    <a:pt x="6375" y="14719"/>
                  </a:lnTo>
                  <a:lnTo>
                    <a:pt x="6375" y="4699"/>
                  </a:lnTo>
                  <a:lnTo>
                    <a:pt x="8674" y="1231"/>
                  </a:lnTo>
                  <a:lnTo>
                    <a:pt x="11899" y="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245167" y="5874372"/>
              <a:ext cx="17780" cy="21590"/>
            </a:xfrm>
            <a:custGeom>
              <a:avLst/>
              <a:gdLst/>
              <a:ahLst/>
              <a:cxnLst/>
              <a:rect l="l" t="t" r="r" b="b"/>
              <a:pathLst>
                <a:path w="17779" h="21589">
                  <a:moveTo>
                    <a:pt x="15074" y="20154"/>
                  </a:moveTo>
                  <a:lnTo>
                    <a:pt x="10274" y="19685"/>
                  </a:lnTo>
                  <a:lnTo>
                    <a:pt x="6375" y="14719"/>
                  </a:lnTo>
                  <a:lnTo>
                    <a:pt x="6375" y="9042"/>
                  </a:lnTo>
                  <a:lnTo>
                    <a:pt x="6375" y="4699"/>
                  </a:lnTo>
                  <a:lnTo>
                    <a:pt x="8674" y="1231"/>
                  </a:lnTo>
                  <a:lnTo>
                    <a:pt x="11899" y="50"/>
                  </a:lnTo>
                  <a:lnTo>
                    <a:pt x="4648" y="1473"/>
                  </a:lnTo>
                  <a:lnTo>
                    <a:pt x="1879" y="2921"/>
                  </a:lnTo>
                  <a:lnTo>
                    <a:pt x="0" y="6146"/>
                  </a:lnTo>
                  <a:lnTo>
                    <a:pt x="0" y="10096"/>
                  </a:lnTo>
                  <a:lnTo>
                    <a:pt x="0" y="15773"/>
                  </a:lnTo>
                  <a:lnTo>
                    <a:pt x="3898" y="20751"/>
                  </a:lnTo>
                  <a:lnTo>
                    <a:pt x="8686" y="21209"/>
                  </a:lnTo>
                  <a:lnTo>
                    <a:pt x="9232" y="21272"/>
                  </a:lnTo>
                  <a:lnTo>
                    <a:pt x="9766" y="21259"/>
                  </a:lnTo>
                  <a:lnTo>
                    <a:pt x="10274" y="21209"/>
                  </a:lnTo>
                  <a:lnTo>
                    <a:pt x="17195" y="20218"/>
                  </a:lnTo>
                  <a:lnTo>
                    <a:pt x="17157" y="20027"/>
                  </a:lnTo>
                  <a:lnTo>
                    <a:pt x="16484" y="20154"/>
                  </a:lnTo>
                  <a:lnTo>
                    <a:pt x="15798" y="20218"/>
                  </a:lnTo>
                  <a:lnTo>
                    <a:pt x="15074" y="2015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251542" y="5902160"/>
              <a:ext cx="17780" cy="21590"/>
            </a:xfrm>
            <a:custGeom>
              <a:avLst/>
              <a:gdLst/>
              <a:ahLst/>
              <a:cxnLst/>
              <a:rect l="l" t="t" r="r" b="b"/>
              <a:pathLst>
                <a:path w="17779" h="21589">
                  <a:moveTo>
                    <a:pt x="3898" y="0"/>
                  </a:moveTo>
                  <a:lnTo>
                    <a:pt x="0" y="4216"/>
                  </a:lnTo>
                  <a:lnTo>
                    <a:pt x="0" y="15557"/>
                  </a:lnTo>
                  <a:lnTo>
                    <a:pt x="3898" y="20535"/>
                  </a:lnTo>
                  <a:lnTo>
                    <a:pt x="13487" y="21462"/>
                  </a:lnTo>
                  <a:lnTo>
                    <a:pt x="17360" y="17259"/>
                  </a:lnTo>
                  <a:lnTo>
                    <a:pt x="17360" y="11607"/>
                  </a:lnTo>
                  <a:lnTo>
                    <a:pt x="17360" y="5956"/>
                  </a:lnTo>
                  <a:lnTo>
                    <a:pt x="13500" y="990"/>
                  </a:lnTo>
                  <a:lnTo>
                    <a:pt x="38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251542" y="5902160"/>
              <a:ext cx="17780" cy="21590"/>
            </a:xfrm>
            <a:custGeom>
              <a:avLst/>
              <a:gdLst/>
              <a:ahLst/>
              <a:cxnLst/>
              <a:rect l="l" t="t" r="r" b="b"/>
              <a:pathLst>
                <a:path w="17779" h="21589">
                  <a:moveTo>
                    <a:pt x="17360" y="11607"/>
                  </a:moveTo>
                  <a:lnTo>
                    <a:pt x="17360" y="17259"/>
                  </a:lnTo>
                  <a:lnTo>
                    <a:pt x="13487" y="21462"/>
                  </a:lnTo>
                  <a:lnTo>
                    <a:pt x="8699" y="20993"/>
                  </a:lnTo>
                  <a:lnTo>
                    <a:pt x="3898" y="20535"/>
                  </a:lnTo>
                  <a:lnTo>
                    <a:pt x="0" y="15557"/>
                  </a:lnTo>
                  <a:lnTo>
                    <a:pt x="0" y="9867"/>
                  </a:lnTo>
                  <a:lnTo>
                    <a:pt x="0" y="4216"/>
                  </a:lnTo>
                  <a:lnTo>
                    <a:pt x="3898" y="0"/>
                  </a:lnTo>
                  <a:lnTo>
                    <a:pt x="8699" y="495"/>
                  </a:lnTo>
                  <a:lnTo>
                    <a:pt x="13500" y="990"/>
                  </a:lnTo>
                  <a:lnTo>
                    <a:pt x="17360" y="5956"/>
                  </a:lnTo>
                  <a:lnTo>
                    <a:pt x="17360" y="1160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245154" y="5902998"/>
              <a:ext cx="17780" cy="21590"/>
            </a:xfrm>
            <a:custGeom>
              <a:avLst/>
              <a:gdLst/>
              <a:ahLst/>
              <a:cxnLst/>
              <a:rect l="l" t="t" r="r" b="b"/>
              <a:pathLst>
                <a:path w="17779" h="21589">
                  <a:moveTo>
                    <a:pt x="11899" y="0"/>
                  </a:moveTo>
                  <a:lnTo>
                    <a:pt x="4660" y="1473"/>
                  </a:lnTo>
                  <a:lnTo>
                    <a:pt x="1892" y="2921"/>
                  </a:lnTo>
                  <a:lnTo>
                    <a:pt x="12" y="6159"/>
                  </a:lnTo>
                  <a:lnTo>
                    <a:pt x="0" y="15773"/>
                  </a:lnTo>
                  <a:lnTo>
                    <a:pt x="3911" y="20751"/>
                  </a:lnTo>
                  <a:lnTo>
                    <a:pt x="9245" y="21285"/>
                  </a:lnTo>
                  <a:lnTo>
                    <a:pt x="10287" y="21196"/>
                  </a:lnTo>
                  <a:lnTo>
                    <a:pt x="17208" y="20218"/>
                  </a:lnTo>
                  <a:lnTo>
                    <a:pt x="17170" y="20027"/>
                  </a:lnTo>
                  <a:lnTo>
                    <a:pt x="16497" y="20154"/>
                  </a:lnTo>
                  <a:lnTo>
                    <a:pt x="15811" y="20231"/>
                  </a:lnTo>
                  <a:lnTo>
                    <a:pt x="15087" y="20154"/>
                  </a:lnTo>
                  <a:lnTo>
                    <a:pt x="10287" y="19697"/>
                  </a:lnTo>
                  <a:lnTo>
                    <a:pt x="6388" y="14719"/>
                  </a:lnTo>
                  <a:lnTo>
                    <a:pt x="6388" y="4699"/>
                  </a:lnTo>
                  <a:lnTo>
                    <a:pt x="8686" y="1244"/>
                  </a:lnTo>
                  <a:lnTo>
                    <a:pt x="11912" y="6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245154" y="5902998"/>
              <a:ext cx="17780" cy="21590"/>
            </a:xfrm>
            <a:custGeom>
              <a:avLst/>
              <a:gdLst/>
              <a:ahLst/>
              <a:cxnLst/>
              <a:rect l="l" t="t" r="r" b="b"/>
              <a:pathLst>
                <a:path w="17779" h="21589">
                  <a:moveTo>
                    <a:pt x="15087" y="20154"/>
                  </a:moveTo>
                  <a:lnTo>
                    <a:pt x="10287" y="19697"/>
                  </a:lnTo>
                  <a:lnTo>
                    <a:pt x="6388" y="14719"/>
                  </a:lnTo>
                  <a:lnTo>
                    <a:pt x="6388" y="9029"/>
                  </a:lnTo>
                  <a:lnTo>
                    <a:pt x="6388" y="4699"/>
                  </a:lnTo>
                  <a:lnTo>
                    <a:pt x="8686" y="1244"/>
                  </a:lnTo>
                  <a:lnTo>
                    <a:pt x="11912" y="63"/>
                  </a:lnTo>
                  <a:lnTo>
                    <a:pt x="4660" y="1473"/>
                  </a:lnTo>
                  <a:lnTo>
                    <a:pt x="1892" y="2921"/>
                  </a:lnTo>
                  <a:lnTo>
                    <a:pt x="12" y="6159"/>
                  </a:lnTo>
                  <a:lnTo>
                    <a:pt x="12" y="10109"/>
                  </a:lnTo>
                  <a:lnTo>
                    <a:pt x="0" y="15773"/>
                  </a:lnTo>
                  <a:lnTo>
                    <a:pt x="3911" y="20751"/>
                  </a:lnTo>
                  <a:lnTo>
                    <a:pt x="8699" y="21221"/>
                  </a:lnTo>
                  <a:lnTo>
                    <a:pt x="9245" y="21285"/>
                  </a:lnTo>
                  <a:lnTo>
                    <a:pt x="9778" y="21259"/>
                  </a:lnTo>
                  <a:lnTo>
                    <a:pt x="10287" y="21196"/>
                  </a:lnTo>
                  <a:lnTo>
                    <a:pt x="17208" y="20218"/>
                  </a:lnTo>
                  <a:lnTo>
                    <a:pt x="17170" y="20027"/>
                  </a:lnTo>
                  <a:lnTo>
                    <a:pt x="16497" y="20154"/>
                  </a:lnTo>
                  <a:lnTo>
                    <a:pt x="15811" y="20231"/>
                  </a:lnTo>
                  <a:lnTo>
                    <a:pt x="15087" y="2015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454552" y="6517259"/>
              <a:ext cx="27305" cy="119380"/>
            </a:xfrm>
            <a:custGeom>
              <a:avLst/>
              <a:gdLst/>
              <a:ahLst/>
              <a:cxnLst/>
              <a:rect l="l" t="t" r="r" b="b"/>
              <a:pathLst>
                <a:path w="27304" h="119379">
                  <a:moveTo>
                    <a:pt x="26758" y="0"/>
                  </a:moveTo>
                  <a:lnTo>
                    <a:pt x="0" y="1981"/>
                  </a:lnTo>
                  <a:lnTo>
                    <a:pt x="0" y="118783"/>
                  </a:lnTo>
                  <a:lnTo>
                    <a:pt x="26771" y="115989"/>
                  </a:lnTo>
                  <a:lnTo>
                    <a:pt x="26758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465817" y="6580162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2661" y="0"/>
                  </a:moveTo>
                  <a:lnTo>
                    <a:pt x="3657" y="863"/>
                  </a:lnTo>
                  <a:lnTo>
                    <a:pt x="0" y="5537"/>
                  </a:lnTo>
                  <a:lnTo>
                    <a:pt x="0" y="16179"/>
                  </a:lnTo>
                  <a:lnTo>
                    <a:pt x="3657" y="20142"/>
                  </a:lnTo>
                  <a:lnTo>
                    <a:pt x="12661" y="19215"/>
                  </a:lnTo>
                  <a:lnTo>
                    <a:pt x="16294" y="14541"/>
                  </a:lnTo>
                  <a:lnTo>
                    <a:pt x="16294" y="9232"/>
                  </a:lnTo>
                  <a:lnTo>
                    <a:pt x="16294" y="3924"/>
                  </a:lnTo>
                  <a:lnTo>
                    <a:pt x="1266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465817" y="6580162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6294" y="9232"/>
                  </a:moveTo>
                  <a:lnTo>
                    <a:pt x="16294" y="3924"/>
                  </a:lnTo>
                  <a:lnTo>
                    <a:pt x="12661" y="0"/>
                  </a:lnTo>
                  <a:lnTo>
                    <a:pt x="8153" y="431"/>
                  </a:lnTo>
                  <a:lnTo>
                    <a:pt x="3657" y="863"/>
                  </a:lnTo>
                  <a:lnTo>
                    <a:pt x="0" y="5537"/>
                  </a:lnTo>
                  <a:lnTo>
                    <a:pt x="0" y="10858"/>
                  </a:lnTo>
                  <a:lnTo>
                    <a:pt x="0" y="16179"/>
                  </a:lnTo>
                  <a:lnTo>
                    <a:pt x="3657" y="20142"/>
                  </a:lnTo>
                  <a:lnTo>
                    <a:pt x="8166" y="19684"/>
                  </a:lnTo>
                  <a:lnTo>
                    <a:pt x="12661" y="19215"/>
                  </a:lnTo>
                  <a:lnTo>
                    <a:pt x="16294" y="14541"/>
                  </a:lnTo>
                  <a:lnTo>
                    <a:pt x="16294" y="923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459810" y="6579539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9182" y="0"/>
                  </a:moveTo>
                  <a:lnTo>
                    <a:pt x="8674" y="0"/>
                  </a:lnTo>
                  <a:lnTo>
                    <a:pt x="3670" y="482"/>
                  </a:lnTo>
                  <a:lnTo>
                    <a:pt x="0" y="5156"/>
                  </a:lnTo>
                  <a:lnTo>
                    <a:pt x="0" y="14198"/>
                  </a:lnTo>
                  <a:lnTo>
                    <a:pt x="1777" y="17233"/>
                  </a:lnTo>
                  <a:lnTo>
                    <a:pt x="4381" y="18580"/>
                  </a:lnTo>
                  <a:lnTo>
                    <a:pt x="11163" y="19964"/>
                  </a:lnTo>
                  <a:lnTo>
                    <a:pt x="8153" y="18808"/>
                  </a:lnTo>
                  <a:lnTo>
                    <a:pt x="6007" y="15557"/>
                  </a:lnTo>
                  <a:lnTo>
                    <a:pt x="6007" y="6159"/>
                  </a:lnTo>
                  <a:lnTo>
                    <a:pt x="9664" y="1485"/>
                  </a:lnTo>
                  <a:lnTo>
                    <a:pt x="14160" y="1054"/>
                  </a:lnTo>
                  <a:lnTo>
                    <a:pt x="14833" y="977"/>
                  </a:lnTo>
                  <a:lnTo>
                    <a:pt x="15494" y="1041"/>
                  </a:lnTo>
                  <a:lnTo>
                    <a:pt x="16116" y="1168"/>
                  </a:lnTo>
                  <a:lnTo>
                    <a:pt x="16167" y="977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459810" y="6579539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4160" y="1054"/>
                  </a:moveTo>
                  <a:lnTo>
                    <a:pt x="9664" y="1485"/>
                  </a:lnTo>
                  <a:lnTo>
                    <a:pt x="6007" y="6159"/>
                  </a:lnTo>
                  <a:lnTo>
                    <a:pt x="6007" y="11480"/>
                  </a:lnTo>
                  <a:lnTo>
                    <a:pt x="6007" y="15557"/>
                  </a:lnTo>
                  <a:lnTo>
                    <a:pt x="8153" y="18808"/>
                  </a:lnTo>
                  <a:lnTo>
                    <a:pt x="11188" y="19913"/>
                  </a:lnTo>
                  <a:lnTo>
                    <a:pt x="4381" y="18580"/>
                  </a:lnTo>
                  <a:lnTo>
                    <a:pt x="1777" y="17233"/>
                  </a:lnTo>
                  <a:lnTo>
                    <a:pt x="0" y="14198"/>
                  </a:lnTo>
                  <a:lnTo>
                    <a:pt x="0" y="10490"/>
                  </a:lnTo>
                  <a:lnTo>
                    <a:pt x="0" y="5156"/>
                  </a:lnTo>
                  <a:lnTo>
                    <a:pt x="3670" y="482"/>
                  </a:lnTo>
                  <a:lnTo>
                    <a:pt x="8166" y="50"/>
                  </a:lnTo>
                  <a:lnTo>
                    <a:pt x="8674" y="0"/>
                  </a:lnTo>
                  <a:lnTo>
                    <a:pt x="9182" y="0"/>
                  </a:lnTo>
                  <a:lnTo>
                    <a:pt x="9664" y="63"/>
                  </a:lnTo>
                  <a:lnTo>
                    <a:pt x="16167" y="977"/>
                  </a:lnTo>
                  <a:lnTo>
                    <a:pt x="16116" y="1168"/>
                  </a:lnTo>
                  <a:lnTo>
                    <a:pt x="15494" y="1041"/>
                  </a:lnTo>
                  <a:lnTo>
                    <a:pt x="14833" y="977"/>
                  </a:lnTo>
                  <a:lnTo>
                    <a:pt x="14160" y="105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465817" y="6553276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2661" y="0"/>
                  </a:moveTo>
                  <a:lnTo>
                    <a:pt x="3657" y="863"/>
                  </a:lnTo>
                  <a:lnTo>
                    <a:pt x="0" y="5524"/>
                  </a:lnTo>
                  <a:lnTo>
                    <a:pt x="0" y="16192"/>
                  </a:lnTo>
                  <a:lnTo>
                    <a:pt x="3657" y="20142"/>
                  </a:lnTo>
                  <a:lnTo>
                    <a:pt x="12661" y="19215"/>
                  </a:lnTo>
                  <a:lnTo>
                    <a:pt x="16294" y="14541"/>
                  </a:lnTo>
                  <a:lnTo>
                    <a:pt x="16294" y="9232"/>
                  </a:lnTo>
                  <a:lnTo>
                    <a:pt x="16294" y="3937"/>
                  </a:lnTo>
                  <a:lnTo>
                    <a:pt x="12661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465817" y="6553276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6294" y="9232"/>
                  </a:moveTo>
                  <a:lnTo>
                    <a:pt x="16294" y="3937"/>
                  </a:lnTo>
                  <a:lnTo>
                    <a:pt x="12661" y="0"/>
                  </a:lnTo>
                  <a:lnTo>
                    <a:pt x="8153" y="431"/>
                  </a:lnTo>
                  <a:lnTo>
                    <a:pt x="3657" y="863"/>
                  </a:lnTo>
                  <a:lnTo>
                    <a:pt x="0" y="5524"/>
                  </a:lnTo>
                  <a:lnTo>
                    <a:pt x="0" y="10858"/>
                  </a:lnTo>
                  <a:lnTo>
                    <a:pt x="0" y="16192"/>
                  </a:lnTo>
                  <a:lnTo>
                    <a:pt x="3657" y="20142"/>
                  </a:lnTo>
                  <a:lnTo>
                    <a:pt x="8166" y="19672"/>
                  </a:lnTo>
                  <a:lnTo>
                    <a:pt x="12661" y="19215"/>
                  </a:lnTo>
                  <a:lnTo>
                    <a:pt x="16294" y="14541"/>
                  </a:lnTo>
                  <a:lnTo>
                    <a:pt x="16294" y="923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459810" y="6552654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8674" y="0"/>
                  </a:moveTo>
                  <a:lnTo>
                    <a:pt x="3670" y="482"/>
                  </a:lnTo>
                  <a:lnTo>
                    <a:pt x="0" y="5156"/>
                  </a:lnTo>
                  <a:lnTo>
                    <a:pt x="0" y="14198"/>
                  </a:lnTo>
                  <a:lnTo>
                    <a:pt x="1777" y="17233"/>
                  </a:lnTo>
                  <a:lnTo>
                    <a:pt x="4381" y="18592"/>
                  </a:lnTo>
                  <a:lnTo>
                    <a:pt x="11163" y="19977"/>
                  </a:lnTo>
                  <a:lnTo>
                    <a:pt x="8153" y="18821"/>
                  </a:lnTo>
                  <a:lnTo>
                    <a:pt x="6007" y="15557"/>
                  </a:lnTo>
                  <a:lnTo>
                    <a:pt x="6007" y="6146"/>
                  </a:lnTo>
                  <a:lnTo>
                    <a:pt x="9664" y="1485"/>
                  </a:lnTo>
                  <a:lnTo>
                    <a:pt x="14160" y="1054"/>
                  </a:lnTo>
                  <a:lnTo>
                    <a:pt x="14833" y="977"/>
                  </a:lnTo>
                  <a:lnTo>
                    <a:pt x="15494" y="1054"/>
                  </a:lnTo>
                  <a:lnTo>
                    <a:pt x="16116" y="1168"/>
                  </a:lnTo>
                  <a:lnTo>
                    <a:pt x="16154" y="990"/>
                  </a:lnTo>
                  <a:lnTo>
                    <a:pt x="9664" y="63"/>
                  </a:lnTo>
                  <a:lnTo>
                    <a:pt x="8674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459810" y="6552654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4160" y="1054"/>
                  </a:moveTo>
                  <a:lnTo>
                    <a:pt x="9664" y="1485"/>
                  </a:lnTo>
                  <a:lnTo>
                    <a:pt x="6007" y="6146"/>
                  </a:lnTo>
                  <a:lnTo>
                    <a:pt x="6007" y="11480"/>
                  </a:lnTo>
                  <a:lnTo>
                    <a:pt x="6007" y="15557"/>
                  </a:lnTo>
                  <a:lnTo>
                    <a:pt x="8153" y="18821"/>
                  </a:lnTo>
                  <a:lnTo>
                    <a:pt x="11175" y="19913"/>
                  </a:lnTo>
                  <a:lnTo>
                    <a:pt x="4381" y="18592"/>
                  </a:lnTo>
                  <a:lnTo>
                    <a:pt x="1777" y="17233"/>
                  </a:lnTo>
                  <a:lnTo>
                    <a:pt x="0" y="14198"/>
                  </a:lnTo>
                  <a:lnTo>
                    <a:pt x="0" y="10490"/>
                  </a:lnTo>
                  <a:lnTo>
                    <a:pt x="0" y="5156"/>
                  </a:lnTo>
                  <a:lnTo>
                    <a:pt x="3670" y="482"/>
                  </a:lnTo>
                  <a:lnTo>
                    <a:pt x="8166" y="50"/>
                  </a:lnTo>
                  <a:lnTo>
                    <a:pt x="8674" y="0"/>
                  </a:lnTo>
                  <a:lnTo>
                    <a:pt x="9182" y="12"/>
                  </a:lnTo>
                  <a:lnTo>
                    <a:pt x="9664" y="63"/>
                  </a:lnTo>
                  <a:lnTo>
                    <a:pt x="16154" y="990"/>
                  </a:lnTo>
                  <a:lnTo>
                    <a:pt x="16116" y="1168"/>
                  </a:lnTo>
                  <a:lnTo>
                    <a:pt x="15494" y="1054"/>
                  </a:lnTo>
                  <a:lnTo>
                    <a:pt x="14833" y="977"/>
                  </a:lnTo>
                  <a:lnTo>
                    <a:pt x="14160" y="105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465817" y="6526377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2649" y="0"/>
                  </a:moveTo>
                  <a:lnTo>
                    <a:pt x="3657" y="876"/>
                  </a:lnTo>
                  <a:lnTo>
                    <a:pt x="0" y="5549"/>
                  </a:lnTo>
                  <a:lnTo>
                    <a:pt x="0" y="16205"/>
                  </a:lnTo>
                  <a:lnTo>
                    <a:pt x="3657" y="20142"/>
                  </a:lnTo>
                  <a:lnTo>
                    <a:pt x="12661" y="19227"/>
                  </a:lnTo>
                  <a:lnTo>
                    <a:pt x="16294" y="14566"/>
                  </a:lnTo>
                  <a:lnTo>
                    <a:pt x="16294" y="9258"/>
                  </a:lnTo>
                  <a:lnTo>
                    <a:pt x="16294" y="3949"/>
                  </a:lnTo>
                  <a:lnTo>
                    <a:pt x="12649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465817" y="6526377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6294" y="9258"/>
                  </a:moveTo>
                  <a:lnTo>
                    <a:pt x="16294" y="3949"/>
                  </a:lnTo>
                  <a:lnTo>
                    <a:pt x="12649" y="0"/>
                  </a:lnTo>
                  <a:lnTo>
                    <a:pt x="8153" y="444"/>
                  </a:lnTo>
                  <a:lnTo>
                    <a:pt x="3657" y="876"/>
                  </a:lnTo>
                  <a:lnTo>
                    <a:pt x="0" y="5549"/>
                  </a:lnTo>
                  <a:lnTo>
                    <a:pt x="0" y="10871"/>
                  </a:lnTo>
                  <a:lnTo>
                    <a:pt x="0" y="16205"/>
                  </a:lnTo>
                  <a:lnTo>
                    <a:pt x="3657" y="20142"/>
                  </a:lnTo>
                  <a:lnTo>
                    <a:pt x="8153" y="19697"/>
                  </a:lnTo>
                  <a:lnTo>
                    <a:pt x="12661" y="19227"/>
                  </a:lnTo>
                  <a:lnTo>
                    <a:pt x="16294" y="14566"/>
                  </a:lnTo>
                  <a:lnTo>
                    <a:pt x="16294" y="925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459810" y="6525768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8674" y="0"/>
                  </a:moveTo>
                  <a:lnTo>
                    <a:pt x="3657" y="482"/>
                  </a:lnTo>
                  <a:lnTo>
                    <a:pt x="0" y="5156"/>
                  </a:lnTo>
                  <a:lnTo>
                    <a:pt x="0" y="14198"/>
                  </a:lnTo>
                  <a:lnTo>
                    <a:pt x="1777" y="17233"/>
                  </a:lnTo>
                  <a:lnTo>
                    <a:pt x="4381" y="18580"/>
                  </a:lnTo>
                  <a:lnTo>
                    <a:pt x="11163" y="19977"/>
                  </a:lnTo>
                  <a:lnTo>
                    <a:pt x="8153" y="18808"/>
                  </a:lnTo>
                  <a:lnTo>
                    <a:pt x="6007" y="15557"/>
                  </a:lnTo>
                  <a:lnTo>
                    <a:pt x="6007" y="6159"/>
                  </a:lnTo>
                  <a:lnTo>
                    <a:pt x="9664" y="1485"/>
                  </a:lnTo>
                  <a:lnTo>
                    <a:pt x="14160" y="1054"/>
                  </a:lnTo>
                  <a:lnTo>
                    <a:pt x="14833" y="977"/>
                  </a:lnTo>
                  <a:lnTo>
                    <a:pt x="16116" y="1155"/>
                  </a:lnTo>
                  <a:lnTo>
                    <a:pt x="16154" y="990"/>
                  </a:lnTo>
                  <a:lnTo>
                    <a:pt x="9664" y="63"/>
                  </a:lnTo>
                  <a:lnTo>
                    <a:pt x="8674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459810" y="6525768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4160" y="1054"/>
                  </a:moveTo>
                  <a:lnTo>
                    <a:pt x="9664" y="1485"/>
                  </a:lnTo>
                  <a:lnTo>
                    <a:pt x="6007" y="6159"/>
                  </a:lnTo>
                  <a:lnTo>
                    <a:pt x="6007" y="11480"/>
                  </a:lnTo>
                  <a:lnTo>
                    <a:pt x="6007" y="15557"/>
                  </a:lnTo>
                  <a:lnTo>
                    <a:pt x="8153" y="18808"/>
                  </a:lnTo>
                  <a:lnTo>
                    <a:pt x="11175" y="19913"/>
                  </a:lnTo>
                  <a:lnTo>
                    <a:pt x="4381" y="18580"/>
                  </a:lnTo>
                  <a:lnTo>
                    <a:pt x="1777" y="17233"/>
                  </a:lnTo>
                  <a:lnTo>
                    <a:pt x="0" y="14198"/>
                  </a:lnTo>
                  <a:lnTo>
                    <a:pt x="0" y="10490"/>
                  </a:lnTo>
                  <a:lnTo>
                    <a:pt x="0" y="5156"/>
                  </a:lnTo>
                  <a:lnTo>
                    <a:pt x="3657" y="482"/>
                  </a:lnTo>
                  <a:lnTo>
                    <a:pt x="8166" y="50"/>
                  </a:lnTo>
                  <a:lnTo>
                    <a:pt x="8674" y="0"/>
                  </a:lnTo>
                  <a:lnTo>
                    <a:pt x="9182" y="12"/>
                  </a:lnTo>
                  <a:lnTo>
                    <a:pt x="9664" y="63"/>
                  </a:lnTo>
                  <a:lnTo>
                    <a:pt x="16154" y="990"/>
                  </a:lnTo>
                  <a:lnTo>
                    <a:pt x="16116" y="1155"/>
                  </a:lnTo>
                  <a:lnTo>
                    <a:pt x="15481" y="1054"/>
                  </a:lnTo>
                  <a:lnTo>
                    <a:pt x="14833" y="977"/>
                  </a:lnTo>
                  <a:lnTo>
                    <a:pt x="14160" y="1054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239528" y="5800191"/>
              <a:ext cx="130810" cy="622935"/>
            </a:xfrm>
            <a:custGeom>
              <a:avLst/>
              <a:gdLst/>
              <a:ahLst/>
              <a:cxnLst/>
              <a:rect l="l" t="t" r="r" b="b"/>
              <a:pathLst>
                <a:path w="130810" h="622935">
                  <a:moveTo>
                    <a:pt x="28511" y="613117"/>
                  </a:moveTo>
                  <a:lnTo>
                    <a:pt x="0" y="614857"/>
                  </a:lnTo>
                  <a:lnTo>
                    <a:pt x="0" y="490486"/>
                  </a:lnTo>
                  <a:lnTo>
                    <a:pt x="28524" y="489584"/>
                  </a:lnTo>
                  <a:lnTo>
                    <a:pt x="28511" y="613117"/>
                  </a:lnTo>
                  <a:close/>
                </a:path>
                <a:path w="130810" h="622935">
                  <a:moveTo>
                    <a:pt x="105968" y="120345"/>
                  </a:moveTo>
                  <a:lnTo>
                    <a:pt x="84988" y="118681"/>
                  </a:lnTo>
                  <a:lnTo>
                    <a:pt x="84988" y="112344"/>
                  </a:lnTo>
                  <a:lnTo>
                    <a:pt x="105968" y="114033"/>
                  </a:lnTo>
                  <a:lnTo>
                    <a:pt x="105968" y="120345"/>
                  </a:lnTo>
                  <a:close/>
                </a:path>
                <a:path w="130810" h="622935">
                  <a:moveTo>
                    <a:pt x="99034" y="126110"/>
                  </a:moveTo>
                  <a:lnTo>
                    <a:pt x="91948" y="125564"/>
                  </a:lnTo>
                  <a:lnTo>
                    <a:pt x="91960" y="119227"/>
                  </a:lnTo>
                  <a:lnTo>
                    <a:pt x="99034" y="119799"/>
                  </a:lnTo>
                  <a:lnTo>
                    <a:pt x="99034" y="126110"/>
                  </a:lnTo>
                  <a:close/>
                </a:path>
                <a:path w="130810" h="622935">
                  <a:moveTo>
                    <a:pt x="99021" y="198043"/>
                  </a:moveTo>
                  <a:lnTo>
                    <a:pt x="91935" y="197611"/>
                  </a:lnTo>
                  <a:lnTo>
                    <a:pt x="91948" y="161048"/>
                  </a:lnTo>
                  <a:lnTo>
                    <a:pt x="99034" y="161543"/>
                  </a:lnTo>
                  <a:lnTo>
                    <a:pt x="99021" y="198043"/>
                  </a:lnTo>
                  <a:close/>
                </a:path>
                <a:path w="130810" h="622935">
                  <a:moveTo>
                    <a:pt x="103797" y="132791"/>
                  </a:moveTo>
                  <a:lnTo>
                    <a:pt x="87160" y="131533"/>
                  </a:lnTo>
                  <a:lnTo>
                    <a:pt x="87160" y="125183"/>
                  </a:lnTo>
                  <a:lnTo>
                    <a:pt x="103797" y="126479"/>
                  </a:lnTo>
                  <a:lnTo>
                    <a:pt x="103797" y="132791"/>
                  </a:lnTo>
                  <a:close/>
                </a:path>
                <a:path w="130810" h="622935">
                  <a:moveTo>
                    <a:pt x="103797" y="136372"/>
                  </a:moveTo>
                  <a:lnTo>
                    <a:pt x="87147" y="135140"/>
                  </a:lnTo>
                  <a:lnTo>
                    <a:pt x="87160" y="131533"/>
                  </a:lnTo>
                  <a:lnTo>
                    <a:pt x="103797" y="132791"/>
                  </a:lnTo>
                  <a:lnTo>
                    <a:pt x="103797" y="136372"/>
                  </a:lnTo>
                  <a:close/>
                </a:path>
                <a:path w="130810" h="622935">
                  <a:moveTo>
                    <a:pt x="105956" y="147040"/>
                  </a:moveTo>
                  <a:lnTo>
                    <a:pt x="81318" y="145275"/>
                  </a:lnTo>
                  <a:lnTo>
                    <a:pt x="81318" y="134696"/>
                  </a:lnTo>
                  <a:lnTo>
                    <a:pt x="105968" y="136537"/>
                  </a:lnTo>
                  <a:lnTo>
                    <a:pt x="105956" y="147040"/>
                  </a:lnTo>
                  <a:close/>
                </a:path>
                <a:path w="130810" h="622935">
                  <a:moveTo>
                    <a:pt x="105956" y="162026"/>
                  </a:moveTo>
                  <a:lnTo>
                    <a:pt x="78447" y="160134"/>
                  </a:lnTo>
                  <a:lnTo>
                    <a:pt x="78447" y="145059"/>
                  </a:lnTo>
                  <a:lnTo>
                    <a:pt x="105956" y="147040"/>
                  </a:lnTo>
                  <a:lnTo>
                    <a:pt x="105956" y="162026"/>
                  </a:lnTo>
                  <a:close/>
                </a:path>
                <a:path w="130810" h="622935">
                  <a:moveTo>
                    <a:pt x="99288" y="113499"/>
                  </a:moveTo>
                  <a:lnTo>
                    <a:pt x="91719" y="112890"/>
                  </a:lnTo>
                  <a:lnTo>
                    <a:pt x="91719" y="110616"/>
                  </a:lnTo>
                  <a:lnTo>
                    <a:pt x="99288" y="111226"/>
                  </a:lnTo>
                  <a:lnTo>
                    <a:pt x="99288" y="113499"/>
                  </a:lnTo>
                  <a:close/>
                </a:path>
                <a:path w="130810" h="622935">
                  <a:moveTo>
                    <a:pt x="85267" y="184886"/>
                  </a:moveTo>
                  <a:lnTo>
                    <a:pt x="73215" y="184137"/>
                  </a:lnTo>
                  <a:lnTo>
                    <a:pt x="73215" y="177076"/>
                  </a:lnTo>
                  <a:lnTo>
                    <a:pt x="85267" y="177850"/>
                  </a:lnTo>
                  <a:lnTo>
                    <a:pt x="85267" y="184886"/>
                  </a:lnTo>
                  <a:close/>
                </a:path>
                <a:path w="130810" h="622935">
                  <a:moveTo>
                    <a:pt x="91935" y="197611"/>
                  </a:moveTo>
                  <a:lnTo>
                    <a:pt x="73202" y="196494"/>
                  </a:lnTo>
                  <a:lnTo>
                    <a:pt x="73202" y="187667"/>
                  </a:lnTo>
                  <a:lnTo>
                    <a:pt x="91935" y="188810"/>
                  </a:lnTo>
                  <a:lnTo>
                    <a:pt x="91935" y="197611"/>
                  </a:lnTo>
                  <a:close/>
                </a:path>
                <a:path w="130810" h="622935">
                  <a:moveTo>
                    <a:pt x="76454" y="177291"/>
                  </a:moveTo>
                  <a:lnTo>
                    <a:pt x="73215" y="177076"/>
                  </a:lnTo>
                  <a:lnTo>
                    <a:pt x="73228" y="101155"/>
                  </a:lnTo>
                  <a:lnTo>
                    <a:pt x="76466" y="101422"/>
                  </a:lnTo>
                  <a:lnTo>
                    <a:pt x="76454" y="177291"/>
                  </a:lnTo>
                  <a:close/>
                </a:path>
                <a:path w="130810" h="622935">
                  <a:moveTo>
                    <a:pt x="87299" y="188531"/>
                  </a:moveTo>
                  <a:lnTo>
                    <a:pt x="73202" y="187667"/>
                  </a:lnTo>
                  <a:lnTo>
                    <a:pt x="73215" y="184137"/>
                  </a:lnTo>
                  <a:lnTo>
                    <a:pt x="87312" y="185013"/>
                  </a:lnTo>
                  <a:lnTo>
                    <a:pt x="87299" y="188531"/>
                  </a:lnTo>
                  <a:close/>
                </a:path>
                <a:path w="130810" h="622935">
                  <a:moveTo>
                    <a:pt x="109969" y="296621"/>
                  </a:moveTo>
                  <a:lnTo>
                    <a:pt x="104762" y="296430"/>
                  </a:lnTo>
                  <a:lnTo>
                    <a:pt x="104762" y="290118"/>
                  </a:lnTo>
                  <a:lnTo>
                    <a:pt x="109969" y="290321"/>
                  </a:lnTo>
                  <a:lnTo>
                    <a:pt x="109969" y="296621"/>
                  </a:lnTo>
                  <a:close/>
                </a:path>
                <a:path w="130810" h="622935">
                  <a:moveTo>
                    <a:pt x="113411" y="358978"/>
                  </a:moveTo>
                  <a:lnTo>
                    <a:pt x="105473" y="358825"/>
                  </a:lnTo>
                  <a:lnTo>
                    <a:pt x="105473" y="351053"/>
                  </a:lnTo>
                  <a:lnTo>
                    <a:pt x="113411" y="351231"/>
                  </a:lnTo>
                  <a:lnTo>
                    <a:pt x="113411" y="358978"/>
                  </a:lnTo>
                  <a:close/>
                </a:path>
                <a:path w="130810" h="622935">
                  <a:moveTo>
                    <a:pt x="113411" y="369036"/>
                  </a:moveTo>
                  <a:lnTo>
                    <a:pt x="105473" y="368896"/>
                  </a:lnTo>
                  <a:lnTo>
                    <a:pt x="105473" y="361124"/>
                  </a:lnTo>
                  <a:lnTo>
                    <a:pt x="113411" y="361276"/>
                  </a:lnTo>
                  <a:lnTo>
                    <a:pt x="113411" y="369036"/>
                  </a:lnTo>
                  <a:close/>
                </a:path>
                <a:path w="130810" h="622935">
                  <a:moveTo>
                    <a:pt x="113398" y="379094"/>
                  </a:moveTo>
                  <a:lnTo>
                    <a:pt x="105460" y="378980"/>
                  </a:lnTo>
                  <a:lnTo>
                    <a:pt x="105473" y="371208"/>
                  </a:lnTo>
                  <a:lnTo>
                    <a:pt x="113398" y="371347"/>
                  </a:lnTo>
                  <a:lnTo>
                    <a:pt x="113398" y="379094"/>
                  </a:lnTo>
                  <a:close/>
                </a:path>
                <a:path w="130810" h="622935">
                  <a:moveTo>
                    <a:pt x="130454" y="359333"/>
                  </a:moveTo>
                  <a:lnTo>
                    <a:pt x="121145" y="359143"/>
                  </a:lnTo>
                  <a:lnTo>
                    <a:pt x="121145" y="351396"/>
                  </a:lnTo>
                  <a:lnTo>
                    <a:pt x="130454" y="351599"/>
                  </a:lnTo>
                  <a:lnTo>
                    <a:pt x="130454" y="359333"/>
                  </a:lnTo>
                  <a:close/>
                </a:path>
                <a:path w="130810" h="622935">
                  <a:moveTo>
                    <a:pt x="130454" y="369341"/>
                  </a:moveTo>
                  <a:lnTo>
                    <a:pt x="121145" y="369176"/>
                  </a:lnTo>
                  <a:lnTo>
                    <a:pt x="121145" y="361441"/>
                  </a:lnTo>
                  <a:lnTo>
                    <a:pt x="130454" y="361619"/>
                  </a:lnTo>
                  <a:lnTo>
                    <a:pt x="130454" y="369341"/>
                  </a:lnTo>
                  <a:close/>
                </a:path>
                <a:path w="130810" h="622935">
                  <a:moveTo>
                    <a:pt x="130441" y="379361"/>
                  </a:moveTo>
                  <a:lnTo>
                    <a:pt x="121132" y="379221"/>
                  </a:lnTo>
                  <a:lnTo>
                    <a:pt x="121145" y="371475"/>
                  </a:lnTo>
                  <a:lnTo>
                    <a:pt x="130454" y="371640"/>
                  </a:lnTo>
                  <a:lnTo>
                    <a:pt x="130441" y="379361"/>
                  </a:lnTo>
                  <a:close/>
                </a:path>
                <a:path w="130810" h="622935">
                  <a:moveTo>
                    <a:pt x="130441" y="389381"/>
                  </a:moveTo>
                  <a:lnTo>
                    <a:pt x="121132" y="389254"/>
                  </a:lnTo>
                  <a:lnTo>
                    <a:pt x="121132" y="381507"/>
                  </a:lnTo>
                  <a:lnTo>
                    <a:pt x="130441" y="381647"/>
                  </a:lnTo>
                  <a:lnTo>
                    <a:pt x="130441" y="389381"/>
                  </a:lnTo>
                  <a:close/>
                </a:path>
                <a:path w="130810" h="622935">
                  <a:moveTo>
                    <a:pt x="130441" y="399402"/>
                  </a:moveTo>
                  <a:lnTo>
                    <a:pt x="121132" y="399300"/>
                  </a:lnTo>
                  <a:lnTo>
                    <a:pt x="121132" y="391553"/>
                  </a:lnTo>
                  <a:lnTo>
                    <a:pt x="130441" y="391667"/>
                  </a:lnTo>
                  <a:lnTo>
                    <a:pt x="130441" y="399402"/>
                  </a:lnTo>
                  <a:close/>
                </a:path>
                <a:path w="130810" h="622935">
                  <a:moveTo>
                    <a:pt x="130441" y="409409"/>
                  </a:moveTo>
                  <a:lnTo>
                    <a:pt x="121132" y="409333"/>
                  </a:lnTo>
                  <a:lnTo>
                    <a:pt x="121132" y="401599"/>
                  </a:lnTo>
                  <a:lnTo>
                    <a:pt x="130441" y="401688"/>
                  </a:lnTo>
                  <a:lnTo>
                    <a:pt x="130441" y="409409"/>
                  </a:lnTo>
                  <a:close/>
                </a:path>
                <a:path w="130810" h="622935">
                  <a:moveTo>
                    <a:pt x="123380" y="297078"/>
                  </a:moveTo>
                  <a:lnTo>
                    <a:pt x="118198" y="296913"/>
                  </a:lnTo>
                  <a:lnTo>
                    <a:pt x="118211" y="290626"/>
                  </a:lnTo>
                  <a:lnTo>
                    <a:pt x="123393" y="290817"/>
                  </a:lnTo>
                  <a:lnTo>
                    <a:pt x="123380" y="297078"/>
                  </a:lnTo>
                  <a:close/>
                </a:path>
                <a:path w="130810" h="622935">
                  <a:moveTo>
                    <a:pt x="115176" y="286321"/>
                  </a:moveTo>
                  <a:lnTo>
                    <a:pt x="109969" y="286118"/>
                  </a:lnTo>
                  <a:lnTo>
                    <a:pt x="109981" y="279819"/>
                  </a:lnTo>
                  <a:lnTo>
                    <a:pt x="115176" y="280047"/>
                  </a:lnTo>
                  <a:lnTo>
                    <a:pt x="115176" y="286321"/>
                  </a:lnTo>
                  <a:close/>
                </a:path>
                <a:path w="130810" h="622935">
                  <a:moveTo>
                    <a:pt x="17513" y="3454"/>
                  </a:moveTo>
                  <a:lnTo>
                    <a:pt x="17513" y="5130"/>
                  </a:lnTo>
                  <a:lnTo>
                    <a:pt x="16357" y="6375"/>
                  </a:lnTo>
                  <a:lnTo>
                    <a:pt x="14947" y="6222"/>
                  </a:lnTo>
                  <a:lnTo>
                    <a:pt x="13525" y="6070"/>
                  </a:lnTo>
                  <a:lnTo>
                    <a:pt x="12369" y="4584"/>
                  </a:lnTo>
                  <a:lnTo>
                    <a:pt x="12369" y="2908"/>
                  </a:lnTo>
                  <a:lnTo>
                    <a:pt x="12369" y="1231"/>
                  </a:lnTo>
                  <a:lnTo>
                    <a:pt x="13525" y="0"/>
                  </a:lnTo>
                  <a:lnTo>
                    <a:pt x="14947" y="139"/>
                  </a:lnTo>
                  <a:lnTo>
                    <a:pt x="16357" y="292"/>
                  </a:lnTo>
                  <a:lnTo>
                    <a:pt x="17513" y="1765"/>
                  </a:lnTo>
                  <a:lnTo>
                    <a:pt x="17513" y="3454"/>
                  </a:lnTo>
                  <a:close/>
                </a:path>
                <a:path w="130810" h="622935">
                  <a:moveTo>
                    <a:pt x="17500" y="137972"/>
                  </a:moveTo>
                  <a:lnTo>
                    <a:pt x="17500" y="139649"/>
                  </a:lnTo>
                  <a:lnTo>
                    <a:pt x="16357" y="140919"/>
                  </a:lnTo>
                  <a:lnTo>
                    <a:pt x="14935" y="140830"/>
                  </a:lnTo>
                  <a:lnTo>
                    <a:pt x="13512" y="140715"/>
                  </a:lnTo>
                  <a:lnTo>
                    <a:pt x="12357" y="139280"/>
                  </a:lnTo>
                  <a:lnTo>
                    <a:pt x="12357" y="137591"/>
                  </a:lnTo>
                  <a:lnTo>
                    <a:pt x="12357" y="135915"/>
                  </a:lnTo>
                  <a:lnTo>
                    <a:pt x="13512" y="134632"/>
                  </a:lnTo>
                  <a:lnTo>
                    <a:pt x="14935" y="134746"/>
                  </a:lnTo>
                  <a:lnTo>
                    <a:pt x="16357" y="134848"/>
                  </a:lnTo>
                  <a:lnTo>
                    <a:pt x="17500" y="136296"/>
                  </a:lnTo>
                  <a:lnTo>
                    <a:pt x="17500" y="137972"/>
                  </a:lnTo>
                  <a:close/>
                </a:path>
                <a:path w="130810" h="622935">
                  <a:moveTo>
                    <a:pt x="28473" y="613422"/>
                  </a:moveTo>
                  <a:lnTo>
                    <a:pt x="0" y="614591"/>
                  </a:lnTo>
                  <a:lnTo>
                    <a:pt x="0" y="490486"/>
                  </a:lnTo>
                  <a:lnTo>
                    <a:pt x="28486" y="490156"/>
                  </a:lnTo>
                  <a:lnTo>
                    <a:pt x="28473" y="613422"/>
                  </a:lnTo>
                  <a:close/>
                </a:path>
                <a:path w="130810" h="622935">
                  <a:moveTo>
                    <a:pt x="17475" y="485279"/>
                  </a:moveTo>
                  <a:lnTo>
                    <a:pt x="17475" y="486956"/>
                  </a:lnTo>
                  <a:lnTo>
                    <a:pt x="16319" y="488327"/>
                  </a:lnTo>
                  <a:lnTo>
                    <a:pt x="14897" y="488340"/>
                  </a:lnTo>
                  <a:lnTo>
                    <a:pt x="13487" y="488353"/>
                  </a:lnTo>
                  <a:lnTo>
                    <a:pt x="12331" y="487006"/>
                  </a:lnTo>
                  <a:lnTo>
                    <a:pt x="12331" y="485330"/>
                  </a:lnTo>
                  <a:lnTo>
                    <a:pt x="12331" y="483654"/>
                  </a:lnTo>
                  <a:lnTo>
                    <a:pt x="13487" y="482282"/>
                  </a:lnTo>
                  <a:lnTo>
                    <a:pt x="14897" y="482269"/>
                  </a:lnTo>
                  <a:lnTo>
                    <a:pt x="16319" y="482269"/>
                  </a:lnTo>
                  <a:lnTo>
                    <a:pt x="17475" y="483603"/>
                  </a:lnTo>
                  <a:lnTo>
                    <a:pt x="17475" y="485279"/>
                  </a:lnTo>
                  <a:close/>
                </a:path>
                <a:path w="130810" h="622935">
                  <a:moveTo>
                    <a:pt x="17462" y="619493"/>
                  </a:moveTo>
                  <a:lnTo>
                    <a:pt x="17462" y="621169"/>
                  </a:lnTo>
                  <a:lnTo>
                    <a:pt x="16306" y="622566"/>
                  </a:lnTo>
                  <a:lnTo>
                    <a:pt x="14897" y="622642"/>
                  </a:lnTo>
                  <a:lnTo>
                    <a:pt x="13474" y="622706"/>
                  </a:lnTo>
                  <a:lnTo>
                    <a:pt x="12318" y="621385"/>
                  </a:lnTo>
                  <a:lnTo>
                    <a:pt x="12318" y="619721"/>
                  </a:lnTo>
                  <a:lnTo>
                    <a:pt x="12318" y="618032"/>
                  </a:lnTo>
                  <a:lnTo>
                    <a:pt x="13474" y="616623"/>
                  </a:lnTo>
                  <a:lnTo>
                    <a:pt x="14897" y="616572"/>
                  </a:lnTo>
                  <a:lnTo>
                    <a:pt x="16306" y="616508"/>
                  </a:lnTo>
                  <a:lnTo>
                    <a:pt x="17462" y="617816"/>
                  </a:lnTo>
                  <a:lnTo>
                    <a:pt x="17462" y="61949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286442" y="6294564"/>
              <a:ext cx="13970" cy="635"/>
            </a:xfrm>
            <a:custGeom>
              <a:avLst/>
              <a:gdLst/>
              <a:ahLst/>
              <a:cxnLst/>
              <a:rect l="l" t="t" r="r" b="b"/>
              <a:pathLst>
                <a:path w="13970" h="635">
                  <a:moveTo>
                    <a:pt x="-2286" y="82"/>
                  </a:moveTo>
                  <a:lnTo>
                    <a:pt x="15659" y="82"/>
                  </a:lnTo>
                </a:path>
              </a:pathLst>
            </a:custGeom>
            <a:ln w="473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286442" y="6301079"/>
              <a:ext cx="13970" cy="635"/>
            </a:xfrm>
            <a:custGeom>
              <a:avLst/>
              <a:gdLst/>
              <a:ahLst/>
              <a:cxnLst/>
              <a:rect l="l" t="t" r="r" b="b"/>
              <a:pathLst>
                <a:path w="13970" h="635">
                  <a:moveTo>
                    <a:pt x="-2286" y="95"/>
                  </a:moveTo>
                  <a:lnTo>
                    <a:pt x="15659" y="95"/>
                  </a:lnTo>
                </a:path>
              </a:pathLst>
            </a:custGeom>
            <a:ln w="476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286442" y="6307594"/>
              <a:ext cx="13970" cy="635"/>
            </a:xfrm>
            <a:custGeom>
              <a:avLst/>
              <a:gdLst/>
              <a:ahLst/>
              <a:cxnLst/>
              <a:rect l="l" t="t" r="r" b="b"/>
              <a:pathLst>
                <a:path w="13970" h="635">
                  <a:moveTo>
                    <a:pt x="-2286" y="107"/>
                  </a:moveTo>
                  <a:lnTo>
                    <a:pt x="15659" y="107"/>
                  </a:lnTo>
                </a:path>
              </a:pathLst>
            </a:custGeom>
            <a:ln w="478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286442" y="6314135"/>
              <a:ext cx="13970" cy="635"/>
            </a:xfrm>
            <a:custGeom>
              <a:avLst/>
              <a:gdLst/>
              <a:ahLst/>
              <a:cxnLst/>
              <a:rect l="l" t="t" r="r" b="b"/>
              <a:pathLst>
                <a:path w="13970" h="635">
                  <a:moveTo>
                    <a:pt x="-2286" y="114"/>
                  </a:moveTo>
                  <a:lnTo>
                    <a:pt x="15659" y="114"/>
                  </a:lnTo>
                </a:path>
              </a:pathLst>
            </a:custGeom>
            <a:ln w="48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286442" y="6320650"/>
              <a:ext cx="13970" cy="635"/>
            </a:xfrm>
            <a:custGeom>
              <a:avLst/>
              <a:gdLst/>
              <a:ahLst/>
              <a:cxnLst/>
              <a:rect l="l" t="t" r="r" b="b"/>
              <a:pathLst>
                <a:path w="13970" h="635">
                  <a:moveTo>
                    <a:pt x="-2286" y="126"/>
                  </a:moveTo>
                  <a:lnTo>
                    <a:pt x="15659" y="126"/>
                  </a:lnTo>
                </a:path>
              </a:pathLst>
            </a:custGeom>
            <a:ln w="48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286442" y="6327165"/>
              <a:ext cx="13970" cy="635"/>
            </a:xfrm>
            <a:custGeom>
              <a:avLst/>
              <a:gdLst/>
              <a:ahLst/>
              <a:cxnLst/>
              <a:rect l="l" t="t" r="r" b="b"/>
              <a:pathLst>
                <a:path w="13970" h="635">
                  <a:moveTo>
                    <a:pt x="-2286" y="139"/>
                  </a:moveTo>
                  <a:lnTo>
                    <a:pt x="15659" y="139"/>
                  </a:lnTo>
                </a:path>
              </a:pathLst>
            </a:custGeom>
            <a:ln w="485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286442" y="6333693"/>
              <a:ext cx="13970" cy="635"/>
            </a:xfrm>
            <a:custGeom>
              <a:avLst/>
              <a:gdLst/>
              <a:ahLst/>
              <a:cxnLst/>
              <a:rect l="l" t="t" r="r" b="b"/>
              <a:pathLst>
                <a:path w="13970" h="635">
                  <a:moveTo>
                    <a:pt x="-2286" y="146"/>
                  </a:moveTo>
                  <a:lnTo>
                    <a:pt x="15659" y="146"/>
                  </a:lnTo>
                </a:path>
              </a:pathLst>
            </a:custGeom>
            <a:ln w="486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284143" y="6340373"/>
              <a:ext cx="18415" cy="6985"/>
            </a:xfrm>
            <a:custGeom>
              <a:avLst/>
              <a:gdLst/>
              <a:ahLst/>
              <a:cxnLst/>
              <a:rect l="l" t="t" r="r" b="b"/>
              <a:pathLst>
                <a:path w="18414" h="6985">
                  <a:moveTo>
                    <a:pt x="0" y="0"/>
                  </a:moveTo>
                  <a:lnTo>
                    <a:pt x="17957" y="0"/>
                  </a:lnTo>
                </a:path>
                <a:path w="18414" h="6985">
                  <a:moveTo>
                    <a:pt x="0" y="6527"/>
                  </a:moveTo>
                  <a:lnTo>
                    <a:pt x="17957" y="6527"/>
                  </a:lnTo>
                </a:path>
              </a:pathLst>
            </a:custGeom>
            <a:ln w="490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286429" y="6353251"/>
              <a:ext cx="13970" cy="635"/>
            </a:xfrm>
            <a:custGeom>
              <a:avLst/>
              <a:gdLst/>
              <a:ahLst/>
              <a:cxnLst/>
              <a:rect l="l" t="t" r="r" b="b"/>
              <a:pathLst>
                <a:path w="13970" h="635">
                  <a:moveTo>
                    <a:pt x="-2286" y="177"/>
                  </a:moveTo>
                  <a:lnTo>
                    <a:pt x="15671" y="177"/>
                  </a:lnTo>
                </a:path>
              </a:pathLst>
            </a:custGeom>
            <a:ln w="492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286429" y="6359753"/>
              <a:ext cx="13970" cy="635"/>
            </a:xfrm>
            <a:custGeom>
              <a:avLst/>
              <a:gdLst/>
              <a:ahLst/>
              <a:cxnLst/>
              <a:rect l="l" t="t" r="r" b="b"/>
              <a:pathLst>
                <a:path w="13970" h="635">
                  <a:moveTo>
                    <a:pt x="-2286" y="196"/>
                  </a:moveTo>
                  <a:lnTo>
                    <a:pt x="15671" y="196"/>
                  </a:lnTo>
                </a:path>
              </a:pathLst>
            </a:custGeom>
            <a:ln w="496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286429" y="6366281"/>
              <a:ext cx="13970" cy="635"/>
            </a:xfrm>
            <a:custGeom>
              <a:avLst/>
              <a:gdLst/>
              <a:ahLst/>
              <a:cxnLst/>
              <a:rect l="l" t="t" r="r" b="b"/>
              <a:pathLst>
                <a:path w="13970" h="635">
                  <a:moveTo>
                    <a:pt x="-2286" y="203"/>
                  </a:moveTo>
                  <a:lnTo>
                    <a:pt x="15659" y="203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286429" y="6372796"/>
              <a:ext cx="13970" cy="635"/>
            </a:xfrm>
            <a:custGeom>
              <a:avLst/>
              <a:gdLst/>
              <a:ahLst/>
              <a:cxnLst/>
              <a:rect l="l" t="t" r="r" b="b"/>
              <a:pathLst>
                <a:path w="13970" h="635">
                  <a:moveTo>
                    <a:pt x="-2286" y="215"/>
                  </a:moveTo>
                  <a:lnTo>
                    <a:pt x="15659" y="215"/>
                  </a:lnTo>
                </a:path>
              </a:pathLst>
            </a:custGeom>
            <a:ln w="500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284143" y="6379540"/>
              <a:ext cx="18415" cy="6985"/>
            </a:xfrm>
            <a:custGeom>
              <a:avLst/>
              <a:gdLst/>
              <a:ahLst/>
              <a:cxnLst/>
              <a:rect l="l" t="t" r="r" b="b"/>
              <a:pathLst>
                <a:path w="18414" h="6985">
                  <a:moveTo>
                    <a:pt x="0" y="0"/>
                  </a:moveTo>
                  <a:lnTo>
                    <a:pt x="17945" y="0"/>
                  </a:lnTo>
                </a:path>
                <a:path w="18414" h="6985">
                  <a:moveTo>
                    <a:pt x="0" y="6527"/>
                  </a:moveTo>
                  <a:lnTo>
                    <a:pt x="17945" y="6527"/>
                  </a:lnTo>
                </a:path>
              </a:pathLst>
            </a:custGeom>
            <a:ln w="502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286429" y="6392354"/>
              <a:ext cx="13970" cy="635"/>
            </a:xfrm>
            <a:custGeom>
              <a:avLst/>
              <a:gdLst/>
              <a:ahLst/>
              <a:cxnLst/>
              <a:rect l="l" t="t" r="r" b="b"/>
              <a:pathLst>
                <a:path w="13970" h="635">
                  <a:moveTo>
                    <a:pt x="-2286" y="247"/>
                  </a:moveTo>
                  <a:lnTo>
                    <a:pt x="15659" y="247"/>
                  </a:lnTo>
                </a:path>
              </a:pathLst>
            </a:custGeom>
            <a:ln w="50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286429" y="6398869"/>
              <a:ext cx="13970" cy="635"/>
            </a:xfrm>
            <a:custGeom>
              <a:avLst/>
              <a:gdLst/>
              <a:ahLst/>
              <a:cxnLst/>
              <a:rect l="l" t="t" r="r" b="b"/>
              <a:pathLst>
                <a:path w="13970" h="635">
                  <a:moveTo>
                    <a:pt x="-2286" y="260"/>
                  </a:moveTo>
                  <a:lnTo>
                    <a:pt x="15659" y="260"/>
                  </a:lnTo>
                </a:path>
              </a:pathLst>
            </a:custGeom>
            <a:ln w="509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286429" y="6405397"/>
              <a:ext cx="13970" cy="635"/>
            </a:xfrm>
            <a:custGeom>
              <a:avLst/>
              <a:gdLst/>
              <a:ahLst/>
              <a:cxnLst/>
              <a:rect l="l" t="t" r="r" b="b"/>
              <a:pathLst>
                <a:path w="13970" h="635">
                  <a:moveTo>
                    <a:pt x="-2286" y="266"/>
                  </a:moveTo>
                  <a:lnTo>
                    <a:pt x="15659" y="266"/>
                  </a:lnTo>
                </a:path>
              </a:pathLst>
            </a:custGeom>
            <a:ln w="510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306038" y="6294310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88"/>
                  </a:moveTo>
                  <a:lnTo>
                    <a:pt x="15532" y="88"/>
                  </a:lnTo>
                </a:path>
              </a:pathLst>
            </a:custGeom>
            <a:ln w="474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306038" y="6300800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95"/>
                  </a:moveTo>
                  <a:lnTo>
                    <a:pt x="15532" y="95"/>
                  </a:lnTo>
                </a:path>
              </a:pathLst>
            </a:custGeom>
            <a:ln w="476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306025" y="6307290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107"/>
                  </a:moveTo>
                  <a:lnTo>
                    <a:pt x="15544" y="107"/>
                  </a:lnTo>
                </a:path>
              </a:pathLst>
            </a:custGeom>
            <a:ln w="478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306025" y="6313779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120"/>
                  </a:moveTo>
                  <a:lnTo>
                    <a:pt x="15544" y="120"/>
                  </a:lnTo>
                </a:path>
              </a:pathLst>
            </a:custGeom>
            <a:ln w="481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306025" y="6320256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126"/>
                  </a:moveTo>
                  <a:lnTo>
                    <a:pt x="15544" y="126"/>
                  </a:lnTo>
                </a:path>
              </a:pathLst>
            </a:custGeom>
            <a:ln w="48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306025" y="6326759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139"/>
                  </a:moveTo>
                  <a:lnTo>
                    <a:pt x="15532" y="139"/>
                  </a:lnTo>
                </a:path>
              </a:pathLst>
            </a:custGeom>
            <a:ln w="485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306025" y="6333248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146"/>
                  </a:moveTo>
                  <a:lnTo>
                    <a:pt x="15532" y="146"/>
                  </a:lnTo>
                </a:path>
              </a:pathLst>
            </a:custGeom>
            <a:ln w="486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306025" y="6339738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158"/>
                  </a:moveTo>
                  <a:lnTo>
                    <a:pt x="15532" y="158"/>
                  </a:lnTo>
                </a:path>
              </a:pathLst>
            </a:custGeom>
            <a:ln w="488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306025" y="6346228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165"/>
                  </a:moveTo>
                  <a:lnTo>
                    <a:pt x="15532" y="165"/>
                  </a:lnTo>
                </a:path>
              </a:pathLst>
            </a:custGeom>
            <a:ln w="490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306025" y="6352717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177"/>
                  </a:moveTo>
                  <a:lnTo>
                    <a:pt x="15532" y="177"/>
                  </a:lnTo>
                </a:path>
              </a:pathLst>
            </a:custGeom>
            <a:ln w="492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306025" y="6359207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190"/>
                  </a:moveTo>
                  <a:lnTo>
                    <a:pt x="15532" y="190"/>
                  </a:lnTo>
                </a:path>
              </a:pathLst>
            </a:custGeom>
            <a:ln w="495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306013" y="6365684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203"/>
                  </a:moveTo>
                  <a:lnTo>
                    <a:pt x="15544" y="203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306013" y="6372174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215"/>
                  </a:moveTo>
                  <a:lnTo>
                    <a:pt x="15532" y="215"/>
                  </a:lnTo>
                </a:path>
              </a:pathLst>
            </a:custGeom>
            <a:ln w="500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306013" y="6378664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222"/>
                  </a:moveTo>
                  <a:lnTo>
                    <a:pt x="15532" y="222"/>
                  </a:lnTo>
                </a:path>
              </a:pathLst>
            </a:custGeom>
            <a:ln w="501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306013" y="6385153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228"/>
                  </a:moveTo>
                  <a:lnTo>
                    <a:pt x="15532" y="228"/>
                  </a:lnTo>
                </a:path>
              </a:pathLst>
            </a:custGeom>
            <a:ln w="502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306013" y="6391643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241"/>
                  </a:moveTo>
                  <a:lnTo>
                    <a:pt x="15532" y="241"/>
                  </a:lnTo>
                </a:path>
              </a:pathLst>
            </a:custGeom>
            <a:ln w="505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306013" y="6398133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247"/>
                  </a:moveTo>
                  <a:lnTo>
                    <a:pt x="15532" y="247"/>
                  </a:lnTo>
                </a:path>
              </a:pathLst>
            </a:custGeom>
            <a:ln w="50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306013" y="6404610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266"/>
                  </a:moveTo>
                  <a:lnTo>
                    <a:pt x="15532" y="266"/>
                  </a:lnTo>
                </a:path>
              </a:pathLst>
            </a:custGeom>
            <a:ln w="510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325444" y="6294069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76"/>
                  </a:moveTo>
                  <a:lnTo>
                    <a:pt x="15405" y="76"/>
                  </a:lnTo>
                </a:path>
              </a:pathLst>
            </a:custGeom>
            <a:ln w="472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325444" y="6300520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88"/>
                  </a:moveTo>
                  <a:lnTo>
                    <a:pt x="15405" y="88"/>
                  </a:lnTo>
                </a:path>
              </a:pathLst>
            </a:custGeom>
            <a:ln w="474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325444" y="6306985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107"/>
                  </a:moveTo>
                  <a:lnTo>
                    <a:pt x="15405" y="107"/>
                  </a:lnTo>
                </a:path>
              </a:pathLst>
            </a:custGeom>
            <a:ln w="478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325431" y="6313436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114"/>
                  </a:moveTo>
                  <a:lnTo>
                    <a:pt x="15417" y="114"/>
                  </a:lnTo>
                </a:path>
              </a:pathLst>
            </a:custGeom>
            <a:ln w="48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325431" y="6319901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120"/>
                  </a:moveTo>
                  <a:lnTo>
                    <a:pt x="15417" y="120"/>
                  </a:lnTo>
                </a:path>
              </a:pathLst>
            </a:custGeom>
            <a:ln w="481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325431" y="6326352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139"/>
                  </a:moveTo>
                  <a:lnTo>
                    <a:pt x="15417" y="139"/>
                  </a:lnTo>
                </a:path>
              </a:pathLst>
            </a:custGeom>
            <a:ln w="485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325431" y="6332817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152"/>
                  </a:moveTo>
                  <a:lnTo>
                    <a:pt x="15417" y="152"/>
                  </a:lnTo>
                </a:path>
              </a:pathLst>
            </a:custGeom>
            <a:ln w="48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325431" y="6339268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158"/>
                  </a:moveTo>
                  <a:lnTo>
                    <a:pt x="15405" y="158"/>
                  </a:lnTo>
                </a:path>
              </a:pathLst>
            </a:custGeom>
            <a:ln w="488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323145" y="6345904"/>
              <a:ext cx="17780" cy="6985"/>
            </a:xfrm>
            <a:custGeom>
              <a:avLst/>
              <a:gdLst/>
              <a:ahLst/>
              <a:cxnLst/>
              <a:rect l="l" t="t" r="r" b="b"/>
              <a:pathLst>
                <a:path w="17779" h="6985">
                  <a:moveTo>
                    <a:pt x="0" y="0"/>
                  </a:moveTo>
                  <a:lnTo>
                    <a:pt x="17691" y="0"/>
                  </a:lnTo>
                </a:path>
                <a:path w="17779" h="6985">
                  <a:moveTo>
                    <a:pt x="0" y="6464"/>
                  </a:moveTo>
                  <a:lnTo>
                    <a:pt x="17691" y="6464"/>
                  </a:lnTo>
                </a:path>
              </a:pathLst>
            </a:custGeom>
            <a:ln w="491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325418" y="6358648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184"/>
                  </a:moveTo>
                  <a:lnTo>
                    <a:pt x="15417" y="184"/>
                  </a:lnTo>
                </a:path>
              </a:pathLst>
            </a:custGeom>
            <a:ln w="49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325418" y="6365100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203"/>
                  </a:moveTo>
                  <a:lnTo>
                    <a:pt x="15417" y="203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325418" y="6371564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203"/>
                  </a:moveTo>
                  <a:lnTo>
                    <a:pt x="15417" y="203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325418" y="6378016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222"/>
                  </a:moveTo>
                  <a:lnTo>
                    <a:pt x="15417" y="222"/>
                  </a:lnTo>
                </a:path>
              </a:pathLst>
            </a:custGeom>
            <a:ln w="501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325418" y="6384480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228"/>
                  </a:moveTo>
                  <a:lnTo>
                    <a:pt x="15405" y="228"/>
                  </a:lnTo>
                </a:path>
              </a:pathLst>
            </a:custGeom>
            <a:ln w="502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325418" y="6390932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241"/>
                  </a:moveTo>
                  <a:lnTo>
                    <a:pt x="15405" y="241"/>
                  </a:lnTo>
                </a:path>
              </a:pathLst>
            </a:custGeom>
            <a:ln w="505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325418" y="6397396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247"/>
                  </a:moveTo>
                  <a:lnTo>
                    <a:pt x="15405" y="247"/>
                  </a:lnTo>
                </a:path>
              </a:pathLst>
            </a:custGeom>
            <a:ln w="50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325418" y="6403848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-2286" y="260"/>
                  </a:moveTo>
                  <a:lnTo>
                    <a:pt x="15405" y="260"/>
                  </a:lnTo>
                </a:path>
              </a:pathLst>
            </a:custGeom>
            <a:ln w="509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237077" y="6679209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5" y="692"/>
                  </a:moveTo>
                  <a:lnTo>
                    <a:pt x="15493" y="692"/>
                  </a:lnTo>
                </a:path>
              </a:pathLst>
            </a:custGeom>
            <a:ln w="595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237064" y="6686016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704"/>
                  </a:moveTo>
                  <a:lnTo>
                    <a:pt x="15506" y="704"/>
                  </a:lnTo>
                </a:path>
              </a:pathLst>
            </a:custGeom>
            <a:ln w="598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237077" y="6692823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5" y="717"/>
                  </a:moveTo>
                  <a:lnTo>
                    <a:pt x="15493" y="717"/>
                  </a:lnTo>
                </a:path>
              </a:pathLst>
            </a:custGeom>
            <a:ln w="600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237077" y="6699643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5" y="730"/>
                  </a:moveTo>
                  <a:lnTo>
                    <a:pt x="15493" y="730"/>
                  </a:lnTo>
                </a:path>
              </a:pathLst>
            </a:custGeom>
            <a:ln w="603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237064" y="6706463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736"/>
                  </a:moveTo>
                  <a:lnTo>
                    <a:pt x="15506" y="736"/>
                  </a:lnTo>
                </a:path>
              </a:pathLst>
            </a:custGeom>
            <a:ln w="60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237064" y="6713258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749"/>
                  </a:moveTo>
                  <a:lnTo>
                    <a:pt x="15506" y="749"/>
                  </a:lnTo>
                </a:path>
              </a:pathLst>
            </a:custGeom>
            <a:ln w="607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237064" y="6720078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762"/>
                  </a:moveTo>
                  <a:lnTo>
                    <a:pt x="15506" y="762"/>
                  </a:lnTo>
                </a:path>
              </a:pathLst>
            </a:custGeom>
            <a:ln w="60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237064" y="6726898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774"/>
                  </a:moveTo>
                  <a:lnTo>
                    <a:pt x="15506" y="774"/>
                  </a:lnTo>
                </a:path>
              </a:pathLst>
            </a:custGeom>
            <a:ln w="612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256851" y="6677139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692"/>
                  </a:moveTo>
                  <a:lnTo>
                    <a:pt x="15379" y="692"/>
                  </a:lnTo>
                </a:path>
              </a:pathLst>
            </a:custGeom>
            <a:ln w="595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256851" y="6683921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698"/>
                  </a:moveTo>
                  <a:lnTo>
                    <a:pt x="15379" y="698"/>
                  </a:lnTo>
                </a:path>
              </a:pathLst>
            </a:custGeom>
            <a:ln w="596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256851" y="6690690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711"/>
                  </a:moveTo>
                  <a:lnTo>
                    <a:pt x="15379" y="711"/>
                  </a:lnTo>
                </a:path>
              </a:pathLst>
            </a:custGeom>
            <a:ln w="59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256851" y="6697484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717"/>
                  </a:moveTo>
                  <a:lnTo>
                    <a:pt x="15367" y="717"/>
                  </a:lnTo>
                </a:path>
              </a:pathLst>
            </a:custGeom>
            <a:ln w="600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256851" y="6704253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736"/>
                  </a:moveTo>
                  <a:lnTo>
                    <a:pt x="15367" y="736"/>
                  </a:lnTo>
                </a:path>
              </a:pathLst>
            </a:custGeom>
            <a:ln w="60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256851" y="6711035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742"/>
                  </a:moveTo>
                  <a:lnTo>
                    <a:pt x="15367" y="742"/>
                  </a:lnTo>
                </a:path>
              </a:pathLst>
            </a:custGeom>
            <a:ln w="605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256851" y="6717830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749"/>
                  </a:moveTo>
                  <a:lnTo>
                    <a:pt x="15367" y="749"/>
                  </a:lnTo>
                </a:path>
              </a:pathLst>
            </a:custGeom>
            <a:ln w="607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256851" y="6724599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762"/>
                  </a:moveTo>
                  <a:lnTo>
                    <a:pt x="15367" y="762"/>
                  </a:lnTo>
                </a:path>
              </a:pathLst>
            </a:custGeom>
            <a:ln w="60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276447" y="6675081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685"/>
                  </a:moveTo>
                  <a:lnTo>
                    <a:pt x="15239" y="685"/>
                  </a:lnTo>
                </a:path>
              </a:pathLst>
            </a:custGeom>
            <a:ln w="594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276447" y="6681838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692"/>
                  </a:moveTo>
                  <a:lnTo>
                    <a:pt x="15239" y="692"/>
                  </a:lnTo>
                </a:path>
              </a:pathLst>
            </a:custGeom>
            <a:ln w="595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276447" y="6688594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698"/>
                  </a:moveTo>
                  <a:lnTo>
                    <a:pt x="15239" y="698"/>
                  </a:lnTo>
                </a:path>
              </a:pathLst>
            </a:custGeom>
            <a:ln w="596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276447" y="6695325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717"/>
                  </a:moveTo>
                  <a:lnTo>
                    <a:pt x="15239" y="717"/>
                  </a:lnTo>
                </a:path>
              </a:pathLst>
            </a:custGeom>
            <a:ln w="600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274161" y="6702812"/>
              <a:ext cx="17780" cy="6985"/>
            </a:xfrm>
            <a:custGeom>
              <a:avLst/>
              <a:gdLst/>
              <a:ahLst/>
              <a:cxnLst/>
              <a:rect l="l" t="t" r="r" b="b"/>
              <a:pathLst>
                <a:path w="17779" h="6984">
                  <a:moveTo>
                    <a:pt x="0" y="0"/>
                  </a:moveTo>
                  <a:lnTo>
                    <a:pt x="17525" y="0"/>
                  </a:lnTo>
                </a:path>
                <a:path w="17779" h="6984">
                  <a:moveTo>
                    <a:pt x="0" y="6756"/>
                  </a:moveTo>
                  <a:lnTo>
                    <a:pt x="17525" y="6756"/>
                  </a:lnTo>
                </a:path>
              </a:pathLst>
            </a:custGeom>
            <a:ln w="603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276447" y="6715595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736"/>
                  </a:moveTo>
                  <a:lnTo>
                    <a:pt x="15239" y="736"/>
                  </a:lnTo>
                </a:path>
              </a:pathLst>
            </a:custGeom>
            <a:ln w="60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276434" y="6722326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755"/>
                  </a:moveTo>
                  <a:lnTo>
                    <a:pt x="15252" y="755"/>
                  </a:lnTo>
                </a:path>
              </a:pathLst>
            </a:custGeom>
            <a:ln w="608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293567" y="6673742"/>
              <a:ext cx="17780" cy="6985"/>
            </a:xfrm>
            <a:custGeom>
              <a:avLst/>
              <a:gdLst/>
              <a:ahLst/>
              <a:cxnLst/>
              <a:rect l="l" t="t" r="r" b="b"/>
              <a:pathLst>
                <a:path w="17779" h="6984">
                  <a:moveTo>
                    <a:pt x="0" y="0"/>
                  </a:moveTo>
                  <a:lnTo>
                    <a:pt x="17411" y="0"/>
                  </a:lnTo>
                </a:path>
                <a:path w="17779" h="6984">
                  <a:moveTo>
                    <a:pt x="0" y="6718"/>
                  </a:moveTo>
                  <a:lnTo>
                    <a:pt x="17411" y="6718"/>
                  </a:lnTo>
                </a:path>
              </a:pathLst>
            </a:custGeom>
            <a:ln w="593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295853" y="6686499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692"/>
                  </a:moveTo>
                  <a:lnTo>
                    <a:pt x="15125" y="692"/>
                  </a:lnTo>
                </a:path>
              </a:pathLst>
            </a:custGeom>
            <a:ln w="595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295853" y="6693204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711"/>
                  </a:moveTo>
                  <a:lnTo>
                    <a:pt x="15125" y="711"/>
                  </a:lnTo>
                </a:path>
              </a:pathLst>
            </a:custGeom>
            <a:ln w="59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295853" y="6699910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723"/>
                  </a:moveTo>
                  <a:lnTo>
                    <a:pt x="15125" y="723"/>
                  </a:lnTo>
                </a:path>
              </a:pathLst>
            </a:custGeom>
            <a:ln w="601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295853" y="6706641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730"/>
                  </a:moveTo>
                  <a:lnTo>
                    <a:pt x="15125" y="730"/>
                  </a:lnTo>
                </a:path>
              </a:pathLst>
            </a:custGeom>
            <a:ln w="603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295853" y="6713359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736"/>
                  </a:moveTo>
                  <a:lnTo>
                    <a:pt x="15125" y="736"/>
                  </a:lnTo>
                </a:path>
              </a:pathLst>
            </a:custGeom>
            <a:ln w="60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295853" y="6720065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762"/>
                  </a:moveTo>
                  <a:lnTo>
                    <a:pt x="15112" y="762"/>
                  </a:lnTo>
                </a:path>
              </a:pathLst>
            </a:custGeom>
            <a:ln w="60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315080" y="6671043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673"/>
                  </a:moveTo>
                  <a:lnTo>
                    <a:pt x="15011" y="673"/>
                  </a:lnTo>
                </a:path>
              </a:pathLst>
            </a:custGeom>
            <a:ln w="59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315080" y="6677736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679"/>
                  </a:moveTo>
                  <a:lnTo>
                    <a:pt x="15011" y="679"/>
                  </a:lnTo>
                </a:path>
              </a:pathLst>
            </a:custGeom>
            <a:ln w="593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315080" y="6684416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692"/>
                  </a:moveTo>
                  <a:lnTo>
                    <a:pt x="15011" y="692"/>
                  </a:lnTo>
                </a:path>
              </a:pathLst>
            </a:custGeom>
            <a:ln w="595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315080" y="6691096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704"/>
                  </a:moveTo>
                  <a:lnTo>
                    <a:pt x="14998" y="704"/>
                  </a:lnTo>
                </a:path>
              </a:pathLst>
            </a:custGeom>
            <a:ln w="598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312782" y="6698507"/>
              <a:ext cx="17780" cy="6985"/>
            </a:xfrm>
            <a:custGeom>
              <a:avLst/>
              <a:gdLst/>
              <a:ahLst/>
              <a:cxnLst/>
              <a:rect l="l" t="t" r="r" b="b"/>
              <a:pathLst>
                <a:path w="17779" h="6984">
                  <a:moveTo>
                    <a:pt x="12" y="0"/>
                  </a:moveTo>
                  <a:lnTo>
                    <a:pt x="17297" y="0"/>
                  </a:lnTo>
                </a:path>
                <a:path w="17779" h="6984">
                  <a:moveTo>
                    <a:pt x="0" y="6692"/>
                  </a:moveTo>
                  <a:lnTo>
                    <a:pt x="17297" y="6692"/>
                  </a:lnTo>
                </a:path>
              </a:pathLst>
            </a:custGeom>
            <a:ln w="600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315068" y="6711162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723"/>
                  </a:moveTo>
                  <a:lnTo>
                    <a:pt x="15011" y="723"/>
                  </a:lnTo>
                </a:path>
              </a:pathLst>
            </a:custGeom>
            <a:ln w="601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315068" y="6717855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742"/>
                  </a:moveTo>
                  <a:lnTo>
                    <a:pt x="15011" y="742"/>
                  </a:lnTo>
                </a:path>
              </a:pathLst>
            </a:custGeom>
            <a:ln w="605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334130" y="666906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-2286" y="660"/>
                  </a:moveTo>
                  <a:lnTo>
                    <a:pt x="14897" y="660"/>
                  </a:lnTo>
                </a:path>
              </a:pathLst>
            </a:custGeom>
            <a:ln w="589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334130" y="667570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-2286" y="673"/>
                  </a:moveTo>
                  <a:lnTo>
                    <a:pt x="14897" y="673"/>
                  </a:lnTo>
                </a:path>
              </a:pathLst>
            </a:custGeom>
            <a:ln w="59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334130" y="668237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-2286" y="685"/>
                  </a:moveTo>
                  <a:lnTo>
                    <a:pt x="14897" y="685"/>
                  </a:lnTo>
                </a:path>
              </a:pathLst>
            </a:custGeom>
            <a:ln w="594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334130" y="668901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-2286" y="692"/>
                  </a:moveTo>
                  <a:lnTo>
                    <a:pt x="14884" y="692"/>
                  </a:lnTo>
                </a:path>
              </a:pathLst>
            </a:custGeom>
            <a:ln w="595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334130" y="669568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-2286" y="704"/>
                  </a:moveTo>
                  <a:lnTo>
                    <a:pt x="14884" y="704"/>
                  </a:lnTo>
                </a:path>
              </a:pathLst>
            </a:custGeom>
            <a:ln w="598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334118" y="670233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-2286" y="711"/>
                  </a:moveTo>
                  <a:lnTo>
                    <a:pt x="14897" y="711"/>
                  </a:lnTo>
                </a:path>
              </a:pathLst>
            </a:custGeom>
            <a:ln w="59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334118" y="6708978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-2286" y="730"/>
                  </a:moveTo>
                  <a:lnTo>
                    <a:pt x="14897" y="730"/>
                  </a:lnTo>
                </a:path>
              </a:pathLst>
            </a:custGeom>
            <a:ln w="603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334118" y="671564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-2286" y="730"/>
                  </a:moveTo>
                  <a:lnTo>
                    <a:pt x="14897" y="730"/>
                  </a:lnTo>
                </a:path>
              </a:pathLst>
            </a:custGeom>
            <a:ln w="603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353003" y="666708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-2286" y="660"/>
                  </a:moveTo>
                  <a:lnTo>
                    <a:pt x="14782" y="660"/>
                  </a:lnTo>
                </a:path>
              </a:pathLst>
            </a:custGeom>
            <a:ln w="589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353003" y="667371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-2286" y="666"/>
                  </a:moveTo>
                  <a:lnTo>
                    <a:pt x="14770" y="666"/>
                  </a:lnTo>
                </a:path>
              </a:pathLst>
            </a:custGeom>
            <a:ln w="590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353003" y="670021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-2286" y="698"/>
                  </a:moveTo>
                  <a:lnTo>
                    <a:pt x="14770" y="698"/>
                  </a:lnTo>
                </a:path>
              </a:pathLst>
            </a:custGeom>
            <a:ln w="596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350717" y="6707549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4">
                  <a:moveTo>
                    <a:pt x="0" y="0"/>
                  </a:moveTo>
                  <a:lnTo>
                    <a:pt x="17043" y="0"/>
                  </a:lnTo>
                </a:path>
                <a:path w="17145" h="6984">
                  <a:moveTo>
                    <a:pt x="0" y="6629"/>
                  </a:moveTo>
                  <a:lnTo>
                    <a:pt x="17043" y="6629"/>
                  </a:lnTo>
                </a:path>
              </a:pathLst>
            </a:custGeom>
            <a:ln w="600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590137" y="6042215"/>
              <a:ext cx="635" cy="659765"/>
            </a:xfrm>
            <a:custGeom>
              <a:avLst/>
              <a:gdLst/>
              <a:ahLst/>
              <a:cxnLst/>
              <a:rect l="l" t="t" r="r" b="b"/>
              <a:pathLst>
                <a:path w="635" h="659765">
                  <a:moveTo>
                    <a:pt x="558" y="0"/>
                  </a:moveTo>
                  <a:lnTo>
                    <a:pt x="0" y="659612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632771" y="5971997"/>
              <a:ext cx="144145" cy="14604"/>
            </a:xfrm>
            <a:custGeom>
              <a:avLst/>
              <a:gdLst/>
              <a:ahLst/>
              <a:cxnLst/>
              <a:rect l="l" t="t" r="r" b="b"/>
              <a:pathLst>
                <a:path w="144145" h="14604">
                  <a:moveTo>
                    <a:pt x="0" y="14401"/>
                  </a:moveTo>
                  <a:lnTo>
                    <a:pt x="143598" y="14401"/>
                  </a:lnTo>
                  <a:lnTo>
                    <a:pt x="143598" y="0"/>
                  </a:lnTo>
                  <a:lnTo>
                    <a:pt x="0" y="0"/>
                  </a:lnTo>
                  <a:lnTo>
                    <a:pt x="0" y="1440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634777" y="6121260"/>
              <a:ext cx="139700" cy="144780"/>
            </a:xfrm>
            <a:custGeom>
              <a:avLst/>
              <a:gdLst/>
              <a:ahLst/>
              <a:cxnLst/>
              <a:rect l="l" t="t" r="r" b="b"/>
              <a:pathLst>
                <a:path w="139700" h="144779">
                  <a:moveTo>
                    <a:pt x="139" y="0"/>
                  </a:moveTo>
                  <a:lnTo>
                    <a:pt x="139128" y="4419"/>
                  </a:lnTo>
                </a:path>
                <a:path w="139700" h="144779">
                  <a:moveTo>
                    <a:pt x="0" y="144602"/>
                  </a:moveTo>
                  <a:lnTo>
                    <a:pt x="138963" y="14370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2" name="object 2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32199" y="6402489"/>
              <a:ext cx="143637" cy="291350"/>
            </a:xfrm>
            <a:prstGeom prst="rect">
              <a:avLst/>
            </a:prstGeom>
          </p:spPr>
        </p:pic>
        <p:sp>
          <p:nvSpPr>
            <p:cNvPr id="213" name="object 213"/>
            <p:cNvSpPr/>
            <p:nvPr/>
          </p:nvSpPr>
          <p:spPr>
            <a:xfrm>
              <a:off x="3438994" y="6190246"/>
              <a:ext cx="151765" cy="452755"/>
            </a:xfrm>
            <a:custGeom>
              <a:avLst/>
              <a:gdLst/>
              <a:ahLst/>
              <a:cxnLst/>
              <a:rect l="l" t="t" r="r" b="b"/>
              <a:pathLst>
                <a:path w="151764" h="452754">
                  <a:moveTo>
                    <a:pt x="32067" y="323062"/>
                  </a:moveTo>
                  <a:lnTo>
                    <a:pt x="32067" y="324548"/>
                  </a:lnTo>
                  <a:lnTo>
                    <a:pt x="31089" y="325831"/>
                  </a:lnTo>
                  <a:lnTo>
                    <a:pt x="29895" y="325920"/>
                  </a:lnTo>
                  <a:lnTo>
                    <a:pt x="28702" y="325996"/>
                  </a:lnTo>
                  <a:lnTo>
                    <a:pt x="27736" y="324865"/>
                  </a:lnTo>
                  <a:lnTo>
                    <a:pt x="27736" y="323367"/>
                  </a:lnTo>
                  <a:lnTo>
                    <a:pt x="27736" y="321881"/>
                  </a:lnTo>
                  <a:lnTo>
                    <a:pt x="28702" y="320611"/>
                  </a:lnTo>
                  <a:lnTo>
                    <a:pt x="29895" y="320535"/>
                  </a:lnTo>
                  <a:lnTo>
                    <a:pt x="31102" y="320433"/>
                  </a:lnTo>
                  <a:lnTo>
                    <a:pt x="32067" y="321589"/>
                  </a:lnTo>
                  <a:lnTo>
                    <a:pt x="32067" y="323062"/>
                  </a:lnTo>
                  <a:close/>
                </a:path>
                <a:path w="151764" h="452754">
                  <a:moveTo>
                    <a:pt x="31991" y="449160"/>
                  </a:moveTo>
                  <a:lnTo>
                    <a:pt x="31991" y="450646"/>
                  </a:lnTo>
                  <a:lnTo>
                    <a:pt x="31026" y="451954"/>
                  </a:lnTo>
                  <a:lnTo>
                    <a:pt x="29819" y="452069"/>
                  </a:lnTo>
                  <a:lnTo>
                    <a:pt x="28625" y="452196"/>
                  </a:lnTo>
                  <a:lnTo>
                    <a:pt x="27660" y="451078"/>
                  </a:lnTo>
                  <a:lnTo>
                    <a:pt x="27660" y="449592"/>
                  </a:lnTo>
                  <a:lnTo>
                    <a:pt x="27660" y="448106"/>
                  </a:lnTo>
                  <a:lnTo>
                    <a:pt x="28625" y="446798"/>
                  </a:lnTo>
                  <a:lnTo>
                    <a:pt x="29832" y="446684"/>
                  </a:lnTo>
                  <a:lnTo>
                    <a:pt x="31026" y="446570"/>
                  </a:lnTo>
                  <a:lnTo>
                    <a:pt x="31991" y="447675"/>
                  </a:lnTo>
                  <a:lnTo>
                    <a:pt x="31991" y="449160"/>
                  </a:lnTo>
                  <a:close/>
                </a:path>
                <a:path w="151764" h="452754">
                  <a:moveTo>
                    <a:pt x="152" y="0"/>
                  </a:moveTo>
                  <a:lnTo>
                    <a:pt x="151587" y="1943"/>
                  </a:lnTo>
                </a:path>
                <a:path w="151764" h="452754">
                  <a:moveTo>
                    <a:pt x="88" y="151701"/>
                  </a:moveTo>
                  <a:lnTo>
                    <a:pt x="151447" y="147878"/>
                  </a:lnTo>
                </a:path>
                <a:path w="151764" h="452754">
                  <a:moveTo>
                    <a:pt x="0" y="305346"/>
                  </a:moveTo>
                  <a:lnTo>
                    <a:pt x="151320" y="29565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099320" y="5617895"/>
              <a:ext cx="118745" cy="1219835"/>
            </a:xfrm>
            <a:custGeom>
              <a:avLst/>
              <a:gdLst/>
              <a:ahLst/>
              <a:cxnLst/>
              <a:rect l="l" t="t" r="r" b="b"/>
              <a:pathLst>
                <a:path w="118744" h="1219834">
                  <a:moveTo>
                    <a:pt x="118275" y="1219542"/>
                  </a:moveTo>
                  <a:lnTo>
                    <a:pt x="0" y="1174724"/>
                  </a:lnTo>
                  <a:lnTo>
                    <a:pt x="0" y="44831"/>
                  </a:lnTo>
                  <a:lnTo>
                    <a:pt x="118275" y="0"/>
                  </a:lnTo>
                  <a:lnTo>
                    <a:pt x="118275" y="121954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251517" y="6299644"/>
              <a:ext cx="17780" cy="20955"/>
            </a:xfrm>
            <a:custGeom>
              <a:avLst/>
              <a:gdLst/>
              <a:ahLst/>
              <a:cxnLst/>
              <a:rect l="l" t="t" r="r" b="b"/>
              <a:pathLst>
                <a:path w="17779" h="20954">
                  <a:moveTo>
                    <a:pt x="13474" y="0"/>
                  </a:moveTo>
                  <a:lnTo>
                    <a:pt x="3898" y="139"/>
                  </a:lnTo>
                  <a:lnTo>
                    <a:pt x="0" y="4775"/>
                  </a:lnTo>
                  <a:lnTo>
                    <a:pt x="0" y="16103"/>
                  </a:lnTo>
                  <a:lnTo>
                    <a:pt x="3898" y="20612"/>
                  </a:lnTo>
                  <a:lnTo>
                    <a:pt x="13474" y="20434"/>
                  </a:lnTo>
                  <a:lnTo>
                    <a:pt x="17348" y="15798"/>
                  </a:lnTo>
                  <a:lnTo>
                    <a:pt x="17348" y="10159"/>
                  </a:lnTo>
                  <a:lnTo>
                    <a:pt x="17348" y="4521"/>
                  </a:lnTo>
                  <a:lnTo>
                    <a:pt x="13474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251517" y="6299644"/>
              <a:ext cx="17780" cy="20955"/>
            </a:xfrm>
            <a:custGeom>
              <a:avLst/>
              <a:gdLst/>
              <a:ahLst/>
              <a:cxnLst/>
              <a:rect l="l" t="t" r="r" b="b"/>
              <a:pathLst>
                <a:path w="17779" h="20954">
                  <a:moveTo>
                    <a:pt x="17348" y="10159"/>
                  </a:moveTo>
                  <a:lnTo>
                    <a:pt x="17348" y="15798"/>
                  </a:lnTo>
                  <a:lnTo>
                    <a:pt x="13474" y="20434"/>
                  </a:lnTo>
                  <a:lnTo>
                    <a:pt x="8686" y="20535"/>
                  </a:lnTo>
                  <a:lnTo>
                    <a:pt x="3898" y="20612"/>
                  </a:lnTo>
                  <a:lnTo>
                    <a:pt x="0" y="16103"/>
                  </a:lnTo>
                  <a:lnTo>
                    <a:pt x="0" y="10452"/>
                  </a:lnTo>
                  <a:lnTo>
                    <a:pt x="0" y="4775"/>
                  </a:lnTo>
                  <a:lnTo>
                    <a:pt x="3898" y="139"/>
                  </a:lnTo>
                  <a:lnTo>
                    <a:pt x="8686" y="76"/>
                  </a:lnTo>
                  <a:lnTo>
                    <a:pt x="13474" y="0"/>
                  </a:lnTo>
                  <a:lnTo>
                    <a:pt x="17348" y="4521"/>
                  </a:lnTo>
                  <a:lnTo>
                    <a:pt x="17348" y="1015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245142" y="6299657"/>
              <a:ext cx="15875" cy="20955"/>
            </a:xfrm>
            <a:custGeom>
              <a:avLst/>
              <a:gdLst/>
              <a:ahLst/>
              <a:cxnLst/>
              <a:rect l="l" t="t" r="r" b="b"/>
              <a:pathLst>
                <a:path w="15875" h="20954">
                  <a:moveTo>
                    <a:pt x="10171" y="249"/>
                  </a:moveTo>
                  <a:lnTo>
                    <a:pt x="8686" y="317"/>
                  </a:lnTo>
                  <a:lnTo>
                    <a:pt x="3886" y="393"/>
                  </a:lnTo>
                  <a:lnTo>
                    <a:pt x="0" y="5029"/>
                  </a:lnTo>
                  <a:lnTo>
                    <a:pt x="0" y="16357"/>
                  </a:lnTo>
                  <a:lnTo>
                    <a:pt x="3886" y="20878"/>
                  </a:lnTo>
                  <a:lnTo>
                    <a:pt x="8686" y="20789"/>
                  </a:lnTo>
                  <a:lnTo>
                    <a:pt x="13240" y="20599"/>
                  </a:lnTo>
                  <a:lnTo>
                    <a:pt x="10274" y="20599"/>
                  </a:lnTo>
                  <a:lnTo>
                    <a:pt x="6375" y="16090"/>
                  </a:lnTo>
                  <a:lnTo>
                    <a:pt x="6375" y="4762"/>
                  </a:lnTo>
                  <a:lnTo>
                    <a:pt x="10171" y="249"/>
                  </a:lnTo>
                  <a:close/>
                </a:path>
                <a:path w="15875" h="20954">
                  <a:moveTo>
                    <a:pt x="15062" y="20523"/>
                  </a:moveTo>
                  <a:lnTo>
                    <a:pt x="10274" y="20599"/>
                  </a:lnTo>
                  <a:lnTo>
                    <a:pt x="13240" y="20599"/>
                  </a:lnTo>
                  <a:lnTo>
                    <a:pt x="15062" y="20523"/>
                  </a:lnTo>
                  <a:close/>
                </a:path>
                <a:path w="15875" h="20954">
                  <a:moveTo>
                    <a:pt x="14149" y="67"/>
                  </a:moveTo>
                  <a:lnTo>
                    <a:pt x="10274" y="126"/>
                  </a:lnTo>
                  <a:lnTo>
                    <a:pt x="14149" y="67"/>
                  </a:lnTo>
                  <a:close/>
                </a:path>
                <a:path w="15875" h="20954">
                  <a:moveTo>
                    <a:pt x="15633" y="50"/>
                  </a:moveTo>
                  <a:lnTo>
                    <a:pt x="15265" y="50"/>
                  </a:lnTo>
                  <a:lnTo>
                    <a:pt x="15443" y="101"/>
                  </a:lnTo>
                  <a:lnTo>
                    <a:pt x="15633" y="114"/>
                  </a:lnTo>
                  <a:close/>
                </a:path>
                <a:path w="15875" h="20954">
                  <a:moveTo>
                    <a:pt x="15633" y="0"/>
                  </a:moveTo>
                  <a:lnTo>
                    <a:pt x="14149" y="67"/>
                  </a:lnTo>
                  <a:lnTo>
                    <a:pt x="15265" y="50"/>
                  </a:lnTo>
                  <a:lnTo>
                    <a:pt x="15633" y="5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245142" y="6299657"/>
              <a:ext cx="15875" cy="20955"/>
            </a:xfrm>
            <a:custGeom>
              <a:avLst/>
              <a:gdLst/>
              <a:ahLst/>
              <a:cxnLst/>
              <a:rect l="l" t="t" r="r" b="b"/>
              <a:pathLst>
                <a:path w="15875" h="20954">
                  <a:moveTo>
                    <a:pt x="6375" y="10439"/>
                  </a:moveTo>
                  <a:lnTo>
                    <a:pt x="6375" y="4762"/>
                  </a:lnTo>
                  <a:lnTo>
                    <a:pt x="10274" y="126"/>
                  </a:lnTo>
                  <a:lnTo>
                    <a:pt x="15062" y="63"/>
                  </a:lnTo>
                  <a:lnTo>
                    <a:pt x="15265" y="50"/>
                  </a:lnTo>
                  <a:lnTo>
                    <a:pt x="15443" y="101"/>
                  </a:lnTo>
                  <a:lnTo>
                    <a:pt x="15633" y="114"/>
                  </a:lnTo>
                  <a:lnTo>
                    <a:pt x="8686" y="317"/>
                  </a:lnTo>
                  <a:lnTo>
                    <a:pt x="3886" y="393"/>
                  </a:lnTo>
                  <a:lnTo>
                    <a:pt x="0" y="5029"/>
                  </a:lnTo>
                  <a:lnTo>
                    <a:pt x="0" y="10706"/>
                  </a:lnTo>
                  <a:lnTo>
                    <a:pt x="0" y="16357"/>
                  </a:lnTo>
                  <a:lnTo>
                    <a:pt x="3886" y="20878"/>
                  </a:lnTo>
                  <a:lnTo>
                    <a:pt x="8686" y="20789"/>
                  </a:lnTo>
                  <a:lnTo>
                    <a:pt x="15062" y="20523"/>
                  </a:lnTo>
                  <a:lnTo>
                    <a:pt x="10274" y="20599"/>
                  </a:lnTo>
                  <a:lnTo>
                    <a:pt x="6375" y="16090"/>
                  </a:lnTo>
                  <a:lnTo>
                    <a:pt x="6375" y="1043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251517" y="6328219"/>
              <a:ext cx="17780" cy="20955"/>
            </a:xfrm>
            <a:custGeom>
              <a:avLst/>
              <a:gdLst/>
              <a:ahLst/>
              <a:cxnLst/>
              <a:rect l="l" t="t" r="r" b="b"/>
              <a:pathLst>
                <a:path w="17779" h="20954">
                  <a:moveTo>
                    <a:pt x="13474" y="0"/>
                  </a:moveTo>
                  <a:lnTo>
                    <a:pt x="3898" y="139"/>
                  </a:lnTo>
                  <a:lnTo>
                    <a:pt x="0" y="4775"/>
                  </a:lnTo>
                  <a:lnTo>
                    <a:pt x="0" y="16103"/>
                  </a:lnTo>
                  <a:lnTo>
                    <a:pt x="3898" y="20612"/>
                  </a:lnTo>
                  <a:lnTo>
                    <a:pt x="13474" y="20434"/>
                  </a:lnTo>
                  <a:lnTo>
                    <a:pt x="17335" y="15798"/>
                  </a:lnTo>
                  <a:lnTo>
                    <a:pt x="17335" y="10147"/>
                  </a:lnTo>
                  <a:lnTo>
                    <a:pt x="17335" y="4508"/>
                  </a:lnTo>
                  <a:lnTo>
                    <a:pt x="13474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251517" y="6328219"/>
              <a:ext cx="17780" cy="20955"/>
            </a:xfrm>
            <a:custGeom>
              <a:avLst/>
              <a:gdLst/>
              <a:ahLst/>
              <a:cxnLst/>
              <a:rect l="l" t="t" r="r" b="b"/>
              <a:pathLst>
                <a:path w="17779" h="20954">
                  <a:moveTo>
                    <a:pt x="17335" y="10147"/>
                  </a:moveTo>
                  <a:lnTo>
                    <a:pt x="17335" y="15798"/>
                  </a:lnTo>
                  <a:lnTo>
                    <a:pt x="13474" y="20434"/>
                  </a:lnTo>
                  <a:lnTo>
                    <a:pt x="8686" y="20523"/>
                  </a:lnTo>
                  <a:lnTo>
                    <a:pt x="3898" y="20612"/>
                  </a:lnTo>
                  <a:lnTo>
                    <a:pt x="0" y="16103"/>
                  </a:lnTo>
                  <a:lnTo>
                    <a:pt x="0" y="10439"/>
                  </a:lnTo>
                  <a:lnTo>
                    <a:pt x="0" y="4775"/>
                  </a:lnTo>
                  <a:lnTo>
                    <a:pt x="3898" y="139"/>
                  </a:lnTo>
                  <a:lnTo>
                    <a:pt x="8686" y="63"/>
                  </a:lnTo>
                  <a:lnTo>
                    <a:pt x="13474" y="0"/>
                  </a:lnTo>
                  <a:lnTo>
                    <a:pt x="17335" y="4508"/>
                  </a:lnTo>
                  <a:lnTo>
                    <a:pt x="17335" y="1014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245142" y="6328232"/>
              <a:ext cx="15875" cy="20955"/>
            </a:xfrm>
            <a:custGeom>
              <a:avLst/>
              <a:gdLst/>
              <a:ahLst/>
              <a:cxnLst/>
              <a:rect l="l" t="t" r="r" b="b"/>
              <a:pathLst>
                <a:path w="15875" h="20954">
                  <a:moveTo>
                    <a:pt x="10171" y="249"/>
                  </a:moveTo>
                  <a:lnTo>
                    <a:pt x="8674" y="317"/>
                  </a:lnTo>
                  <a:lnTo>
                    <a:pt x="3886" y="380"/>
                  </a:lnTo>
                  <a:lnTo>
                    <a:pt x="0" y="5029"/>
                  </a:lnTo>
                  <a:lnTo>
                    <a:pt x="0" y="16357"/>
                  </a:lnTo>
                  <a:lnTo>
                    <a:pt x="3886" y="20866"/>
                  </a:lnTo>
                  <a:lnTo>
                    <a:pt x="8674" y="20789"/>
                  </a:lnTo>
                  <a:lnTo>
                    <a:pt x="13029" y="20599"/>
                  </a:lnTo>
                  <a:lnTo>
                    <a:pt x="10274" y="20599"/>
                  </a:lnTo>
                  <a:lnTo>
                    <a:pt x="6375" y="16090"/>
                  </a:lnTo>
                  <a:lnTo>
                    <a:pt x="6375" y="4762"/>
                  </a:lnTo>
                  <a:lnTo>
                    <a:pt x="10171" y="249"/>
                  </a:lnTo>
                  <a:close/>
                </a:path>
                <a:path w="15875" h="20954">
                  <a:moveTo>
                    <a:pt x="15062" y="20510"/>
                  </a:moveTo>
                  <a:lnTo>
                    <a:pt x="10274" y="20599"/>
                  </a:lnTo>
                  <a:lnTo>
                    <a:pt x="13029" y="20599"/>
                  </a:lnTo>
                  <a:lnTo>
                    <a:pt x="15062" y="20510"/>
                  </a:lnTo>
                  <a:close/>
                </a:path>
                <a:path w="15875" h="20954">
                  <a:moveTo>
                    <a:pt x="14229" y="64"/>
                  </a:moveTo>
                  <a:lnTo>
                    <a:pt x="10274" y="126"/>
                  </a:lnTo>
                  <a:lnTo>
                    <a:pt x="14229" y="64"/>
                  </a:lnTo>
                  <a:close/>
                </a:path>
                <a:path w="15875" h="20954">
                  <a:moveTo>
                    <a:pt x="15628" y="50"/>
                  </a:moveTo>
                  <a:lnTo>
                    <a:pt x="15252" y="50"/>
                  </a:lnTo>
                  <a:lnTo>
                    <a:pt x="15430" y="101"/>
                  </a:lnTo>
                  <a:lnTo>
                    <a:pt x="15620" y="114"/>
                  </a:lnTo>
                  <a:close/>
                </a:path>
                <a:path w="15875" h="20954">
                  <a:moveTo>
                    <a:pt x="15633" y="0"/>
                  </a:moveTo>
                  <a:lnTo>
                    <a:pt x="14229" y="64"/>
                  </a:lnTo>
                  <a:lnTo>
                    <a:pt x="15062" y="50"/>
                  </a:lnTo>
                  <a:lnTo>
                    <a:pt x="15628" y="5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245142" y="6328232"/>
              <a:ext cx="15875" cy="20955"/>
            </a:xfrm>
            <a:custGeom>
              <a:avLst/>
              <a:gdLst/>
              <a:ahLst/>
              <a:cxnLst/>
              <a:rect l="l" t="t" r="r" b="b"/>
              <a:pathLst>
                <a:path w="15875" h="20954">
                  <a:moveTo>
                    <a:pt x="6375" y="10426"/>
                  </a:moveTo>
                  <a:lnTo>
                    <a:pt x="6375" y="4762"/>
                  </a:lnTo>
                  <a:lnTo>
                    <a:pt x="10274" y="126"/>
                  </a:lnTo>
                  <a:lnTo>
                    <a:pt x="15062" y="50"/>
                  </a:lnTo>
                  <a:lnTo>
                    <a:pt x="15252" y="50"/>
                  </a:lnTo>
                  <a:lnTo>
                    <a:pt x="15430" y="101"/>
                  </a:lnTo>
                  <a:lnTo>
                    <a:pt x="15620" y="114"/>
                  </a:lnTo>
                  <a:lnTo>
                    <a:pt x="8674" y="317"/>
                  </a:lnTo>
                  <a:lnTo>
                    <a:pt x="3886" y="380"/>
                  </a:lnTo>
                  <a:lnTo>
                    <a:pt x="0" y="5029"/>
                  </a:lnTo>
                  <a:lnTo>
                    <a:pt x="0" y="10693"/>
                  </a:lnTo>
                  <a:lnTo>
                    <a:pt x="0" y="16357"/>
                  </a:lnTo>
                  <a:lnTo>
                    <a:pt x="3886" y="20866"/>
                  </a:lnTo>
                  <a:lnTo>
                    <a:pt x="8674" y="20789"/>
                  </a:lnTo>
                  <a:lnTo>
                    <a:pt x="15062" y="20510"/>
                  </a:lnTo>
                  <a:lnTo>
                    <a:pt x="10274" y="20599"/>
                  </a:lnTo>
                  <a:lnTo>
                    <a:pt x="6375" y="16090"/>
                  </a:lnTo>
                  <a:lnTo>
                    <a:pt x="6375" y="1042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251517" y="6356794"/>
              <a:ext cx="17780" cy="20955"/>
            </a:xfrm>
            <a:custGeom>
              <a:avLst/>
              <a:gdLst/>
              <a:ahLst/>
              <a:cxnLst/>
              <a:rect l="l" t="t" r="r" b="b"/>
              <a:pathLst>
                <a:path w="17779" h="20954">
                  <a:moveTo>
                    <a:pt x="13474" y="0"/>
                  </a:moveTo>
                  <a:lnTo>
                    <a:pt x="3898" y="139"/>
                  </a:lnTo>
                  <a:lnTo>
                    <a:pt x="0" y="4775"/>
                  </a:lnTo>
                  <a:lnTo>
                    <a:pt x="0" y="16090"/>
                  </a:lnTo>
                  <a:lnTo>
                    <a:pt x="3898" y="20612"/>
                  </a:lnTo>
                  <a:lnTo>
                    <a:pt x="13474" y="20434"/>
                  </a:lnTo>
                  <a:lnTo>
                    <a:pt x="17335" y="15786"/>
                  </a:lnTo>
                  <a:lnTo>
                    <a:pt x="17335" y="10134"/>
                  </a:lnTo>
                  <a:lnTo>
                    <a:pt x="17335" y="4495"/>
                  </a:lnTo>
                  <a:lnTo>
                    <a:pt x="134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251517" y="6356794"/>
              <a:ext cx="17780" cy="20955"/>
            </a:xfrm>
            <a:custGeom>
              <a:avLst/>
              <a:gdLst/>
              <a:ahLst/>
              <a:cxnLst/>
              <a:rect l="l" t="t" r="r" b="b"/>
              <a:pathLst>
                <a:path w="17779" h="20954">
                  <a:moveTo>
                    <a:pt x="17335" y="10134"/>
                  </a:moveTo>
                  <a:lnTo>
                    <a:pt x="17335" y="15786"/>
                  </a:lnTo>
                  <a:lnTo>
                    <a:pt x="13474" y="20434"/>
                  </a:lnTo>
                  <a:lnTo>
                    <a:pt x="8686" y="20523"/>
                  </a:lnTo>
                  <a:lnTo>
                    <a:pt x="3898" y="20612"/>
                  </a:lnTo>
                  <a:lnTo>
                    <a:pt x="0" y="16090"/>
                  </a:lnTo>
                  <a:lnTo>
                    <a:pt x="0" y="10439"/>
                  </a:lnTo>
                  <a:lnTo>
                    <a:pt x="0" y="4775"/>
                  </a:lnTo>
                  <a:lnTo>
                    <a:pt x="3898" y="139"/>
                  </a:lnTo>
                  <a:lnTo>
                    <a:pt x="8686" y="63"/>
                  </a:lnTo>
                  <a:lnTo>
                    <a:pt x="13474" y="0"/>
                  </a:lnTo>
                  <a:lnTo>
                    <a:pt x="17335" y="4495"/>
                  </a:lnTo>
                  <a:lnTo>
                    <a:pt x="17335" y="1013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245142" y="6356794"/>
              <a:ext cx="15875" cy="20955"/>
            </a:xfrm>
            <a:custGeom>
              <a:avLst/>
              <a:gdLst/>
              <a:ahLst/>
              <a:cxnLst/>
              <a:rect l="l" t="t" r="r" b="b"/>
              <a:pathLst>
                <a:path w="15875" h="20954">
                  <a:moveTo>
                    <a:pt x="10173" y="259"/>
                  </a:moveTo>
                  <a:lnTo>
                    <a:pt x="8674" y="330"/>
                  </a:lnTo>
                  <a:lnTo>
                    <a:pt x="3886" y="393"/>
                  </a:lnTo>
                  <a:lnTo>
                    <a:pt x="0" y="5041"/>
                  </a:lnTo>
                  <a:lnTo>
                    <a:pt x="0" y="16357"/>
                  </a:lnTo>
                  <a:lnTo>
                    <a:pt x="3886" y="20866"/>
                  </a:lnTo>
                  <a:lnTo>
                    <a:pt x="8674" y="20789"/>
                  </a:lnTo>
                  <a:lnTo>
                    <a:pt x="12932" y="20612"/>
                  </a:lnTo>
                  <a:lnTo>
                    <a:pt x="10274" y="20612"/>
                  </a:lnTo>
                  <a:lnTo>
                    <a:pt x="6375" y="16090"/>
                  </a:lnTo>
                  <a:lnTo>
                    <a:pt x="6375" y="4775"/>
                  </a:lnTo>
                  <a:lnTo>
                    <a:pt x="10173" y="259"/>
                  </a:lnTo>
                  <a:close/>
                </a:path>
                <a:path w="15875" h="20954">
                  <a:moveTo>
                    <a:pt x="15062" y="20523"/>
                  </a:moveTo>
                  <a:lnTo>
                    <a:pt x="10274" y="20612"/>
                  </a:lnTo>
                  <a:lnTo>
                    <a:pt x="12932" y="20612"/>
                  </a:lnTo>
                  <a:lnTo>
                    <a:pt x="15062" y="20523"/>
                  </a:lnTo>
                  <a:close/>
                </a:path>
                <a:path w="15875" h="20954">
                  <a:moveTo>
                    <a:pt x="13908" y="81"/>
                  </a:moveTo>
                  <a:lnTo>
                    <a:pt x="10274" y="139"/>
                  </a:lnTo>
                  <a:lnTo>
                    <a:pt x="13908" y="81"/>
                  </a:lnTo>
                  <a:close/>
                </a:path>
                <a:path w="15875" h="20954">
                  <a:moveTo>
                    <a:pt x="15626" y="63"/>
                  </a:moveTo>
                  <a:lnTo>
                    <a:pt x="15252" y="63"/>
                  </a:lnTo>
                  <a:lnTo>
                    <a:pt x="15430" y="114"/>
                  </a:lnTo>
                  <a:lnTo>
                    <a:pt x="15620" y="114"/>
                  </a:lnTo>
                  <a:close/>
                </a:path>
                <a:path w="15875" h="20954">
                  <a:moveTo>
                    <a:pt x="15633" y="0"/>
                  </a:moveTo>
                  <a:lnTo>
                    <a:pt x="13908" y="81"/>
                  </a:lnTo>
                  <a:lnTo>
                    <a:pt x="15062" y="63"/>
                  </a:lnTo>
                  <a:lnTo>
                    <a:pt x="15626" y="6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245142" y="6356794"/>
              <a:ext cx="15875" cy="20955"/>
            </a:xfrm>
            <a:custGeom>
              <a:avLst/>
              <a:gdLst/>
              <a:ahLst/>
              <a:cxnLst/>
              <a:rect l="l" t="t" r="r" b="b"/>
              <a:pathLst>
                <a:path w="15875" h="20954">
                  <a:moveTo>
                    <a:pt x="6375" y="10439"/>
                  </a:moveTo>
                  <a:lnTo>
                    <a:pt x="6375" y="4775"/>
                  </a:lnTo>
                  <a:lnTo>
                    <a:pt x="10274" y="139"/>
                  </a:lnTo>
                  <a:lnTo>
                    <a:pt x="15062" y="63"/>
                  </a:lnTo>
                  <a:lnTo>
                    <a:pt x="15252" y="63"/>
                  </a:lnTo>
                  <a:lnTo>
                    <a:pt x="15430" y="114"/>
                  </a:lnTo>
                  <a:lnTo>
                    <a:pt x="15620" y="114"/>
                  </a:lnTo>
                  <a:lnTo>
                    <a:pt x="8674" y="330"/>
                  </a:lnTo>
                  <a:lnTo>
                    <a:pt x="3886" y="393"/>
                  </a:lnTo>
                  <a:lnTo>
                    <a:pt x="0" y="5041"/>
                  </a:lnTo>
                  <a:lnTo>
                    <a:pt x="0" y="10693"/>
                  </a:lnTo>
                  <a:lnTo>
                    <a:pt x="0" y="16357"/>
                  </a:lnTo>
                  <a:lnTo>
                    <a:pt x="3886" y="20866"/>
                  </a:lnTo>
                  <a:lnTo>
                    <a:pt x="8674" y="20789"/>
                  </a:lnTo>
                  <a:lnTo>
                    <a:pt x="15062" y="20523"/>
                  </a:lnTo>
                  <a:lnTo>
                    <a:pt x="10274" y="20612"/>
                  </a:lnTo>
                  <a:lnTo>
                    <a:pt x="6375" y="16090"/>
                  </a:lnTo>
                  <a:lnTo>
                    <a:pt x="6375" y="1043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251517" y="6385344"/>
              <a:ext cx="17780" cy="20955"/>
            </a:xfrm>
            <a:custGeom>
              <a:avLst/>
              <a:gdLst/>
              <a:ahLst/>
              <a:cxnLst/>
              <a:rect l="l" t="t" r="r" b="b"/>
              <a:pathLst>
                <a:path w="17779" h="20954">
                  <a:moveTo>
                    <a:pt x="13474" y="0"/>
                  </a:moveTo>
                  <a:lnTo>
                    <a:pt x="3886" y="139"/>
                  </a:lnTo>
                  <a:lnTo>
                    <a:pt x="0" y="4787"/>
                  </a:lnTo>
                  <a:lnTo>
                    <a:pt x="0" y="16116"/>
                  </a:lnTo>
                  <a:lnTo>
                    <a:pt x="3886" y="20624"/>
                  </a:lnTo>
                  <a:lnTo>
                    <a:pt x="13462" y="20446"/>
                  </a:lnTo>
                  <a:lnTo>
                    <a:pt x="17335" y="15798"/>
                  </a:lnTo>
                  <a:lnTo>
                    <a:pt x="17335" y="10160"/>
                  </a:lnTo>
                  <a:lnTo>
                    <a:pt x="17335" y="4521"/>
                  </a:lnTo>
                  <a:lnTo>
                    <a:pt x="134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251517" y="6385344"/>
              <a:ext cx="17780" cy="20955"/>
            </a:xfrm>
            <a:custGeom>
              <a:avLst/>
              <a:gdLst/>
              <a:ahLst/>
              <a:cxnLst/>
              <a:rect l="l" t="t" r="r" b="b"/>
              <a:pathLst>
                <a:path w="17779" h="20954">
                  <a:moveTo>
                    <a:pt x="17335" y="10160"/>
                  </a:moveTo>
                  <a:lnTo>
                    <a:pt x="17335" y="15798"/>
                  </a:lnTo>
                  <a:lnTo>
                    <a:pt x="13462" y="20446"/>
                  </a:lnTo>
                  <a:lnTo>
                    <a:pt x="8686" y="20548"/>
                  </a:lnTo>
                  <a:lnTo>
                    <a:pt x="3886" y="20624"/>
                  </a:lnTo>
                  <a:lnTo>
                    <a:pt x="0" y="16116"/>
                  </a:lnTo>
                  <a:lnTo>
                    <a:pt x="0" y="10452"/>
                  </a:lnTo>
                  <a:lnTo>
                    <a:pt x="0" y="4787"/>
                  </a:lnTo>
                  <a:lnTo>
                    <a:pt x="3886" y="139"/>
                  </a:lnTo>
                  <a:lnTo>
                    <a:pt x="8686" y="76"/>
                  </a:lnTo>
                  <a:lnTo>
                    <a:pt x="13474" y="0"/>
                  </a:lnTo>
                  <a:lnTo>
                    <a:pt x="17335" y="4521"/>
                  </a:lnTo>
                  <a:lnTo>
                    <a:pt x="17335" y="1016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245129" y="6385369"/>
              <a:ext cx="15875" cy="20955"/>
            </a:xfrm>
            <a:custGeom>
              <a:avLst/>
              <a:gdLst/>
              <a:ahLst/>
              <a:cxnLst/>
              <a:rect l="l" t="t" r="r" b="b"/>
              <a:pathLst>
                <a:path w="15875" h="20954">
                  <a:moveTo>
                    <a:pt x="10160" y="250"/>
                  </a:moveTo>
                  <a:lnTo>
                    <a:pt x="8686" y="317"/>
                  </a:lnTo>
                  <a:lnTo>
                    <a:pt x="3898" y="380"/>
                  </a:lnTo>
                  <a:lnTo>
                    <a:pt x="0" y="5016"/>
                  </a:lnTo>
                  <a:lnTo>
                    <a:pt x="0" y="16357"/>
                  </a:lnTo>
                  <a:lnTo>
                    <a:pt x="3898" y="20866"/>
                  </a:lnTo>
                  <a:lnTo>
                    <a:pt x="8686" y="20777"/>
                  </a:lnTo>
                  <a:lnTo>
                    <a:pt x="13158" y="20599"/>
                  </a:lnTo>
                  <a:lnTo>
                    <a:pt x="10274" y="20599"/>
                  </a:lnTo>
                  <a:lnTo>
                    <a:pt x="6388" y="16090"/>
                  </a:lnTo>
                  <a:lnTo>
                    <a:pt x="6388" y="4762"/>
                  </a:lnTo>
                  <a:lnTo>
                    <a:pt x="10160" y="250"/>
                  </a:lnTo>
                  <a:close/>
                </a:path>
                <a:path w="15875" h="20954">
                  <a:moveTo>
                    <a:pt x="15074" y="20523"/>
                  </a:moveTo>
                  <a:lnTo>
                    <a:pt x="10274" y="20599"/>
                  </a:lnTo>
                  <a:lnTo>
                    <a:pt x="13158" y="20599"/>
                  </a:lnTo>
                  <a:lnTo>
                    <a:pt x="15074" y="20523"/>
                  </a:lnTo>
                  <a:close/>
                </a:path>
                <a:path w="15875" h="20954">
                  <a:moveTo>
                    <a:pt x="14566" y="48"/>
                  </a:moveTo>
                  <a:lnTo>
                    <a:pt x="10274" y="114"/>
                  </a:lnTo>
                  <a:lnTo>
                    <a:pt x="10160" y="250"/>
                  </a:lnTo>
                  <a:lnTo>
                    <a:pt x="14566" y="48"/>
                  </a:lnTo>
                  <a:close/>
                </a:path>
                <a:path w="15875" h="20954">
                  <a:moveTo>
                    <a:pt x="15633" y="38"/>
                  </a:moveTo>
                  <a:lnTo>
                    <a:pt x="15265" y="38"/>
                  </a:lnTo>
                  <a:lnTo>
                    <a:pt x="15443" y="101"/>
                  </a:lnTo>
                  <a:lnTo>
                    <a:pt x="15633" y="114"/>
                  </a:lnTo>
                  <a:close/>
                </a:path>
                <a:path w="15875" h="20954">
                  <a:moveTo>
                    <a:pt x="15633" y="0"/>
                  </a:moveTo>
                  <a:lnTo>
                    <a:pt x="14566" y="48"/>
                  </a:lnTo>
                  <a:lnTo>
                    <a:pt x="15265" y="38"/>
                  </a:lnTo>
                  <a:lnTo>
                    <a:pt x="15633" y="3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245129" y="6385369"/>
              <a:ext cx="15875" cy="20955"/>
            </a:xfrm>
            <a:custGeom>
              <a:avLst/>
              <a:gdLst/>
              <a:ahLst/>
              <a:cxnLst/>
              <a:rect l="l" t="t" r="r" b="b"/>
              <a:pathLst>
                <a:path w="15875" h="20954">
                  <a:moveTo>
                    <a:pt x="6388" y="10426"/>
                  </a:moveTo>
                  <a:lnTo>
                    <a:pt x="6388" y="4762"/>
                  </a:lnTo>
                  <a:lnTo>
                    <a:pt x="10274" y="114"/>
                  </a:lnTo>
                  <a:lnTo>
                    <a:pt x="15074" y="50"/>
                  </a:lnTo>
                  <a:lnTo>
                    <a:pt x="15265" y="38"/>
                  </a:lnTo>
                  <a:lnTo>
                    <a:pt x="15443" y="101"/>
                  </a:lnTo>
                  <a:lnTo>
                    <a:pt x="15633" y="114"/>
                  </a:lnTo>
                  <a:lnTo>
                    <a:pt x="8686" y="317"/>
                  </a:lnTo>
                  <a:lnTo>
                    <a:pt x="3898" y="380"/>
                  </a:lnTo>
                  <a:lnTo>
                    <a:pt x="0" y="5016"/>
                  </a:lnTo>
                  <a:lnTo>
                    <a:pt x="0" y="10680"/>
                  </a:lnTo>
                  <a:lnTo>
                    <a:pt x="0" y="16357"/>
                  </a:lnTo>
                  <a:lnTo>
                    <a:pt x="3898" y="20866"/>
                  </a:lnTo>
                  <a:lnTo>
                    <a:pt x="8686" y="20777"/>
                  </a:lnTo>
                  <a:lnTo>
                    <a:pt x="15074" y="20523"/>
                  </a:lnTo>
                  <a:lnTo>
                    <a:pt x="10274" y="20599"/>
                  </a:lnTo>
                  <a:lnTo>
                    <a:pt x="6388" y="16090"/>
                  </a:lnTo>
                  <a:lnTo>
                    <a:pt x="6388" y="1042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465817" y="6607048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2661" y="0"/>
                  </a:moveTo>
                  <a:lnTo>
                    <a:pt x="3657" y="863"/>
                  </a:lnTo>
                  <a:lnTo>
                    <a:pt x="0" y="5549"/>
                  </a:lnTo>
                  <a:lnTo>
                    <a:pt x="0" y="16192"/>
                  </a:lnTo>
                  <a:lnTo>
                    <a:pt x="3657" y="20142"/>
                  </a:lnTo>
                  <a:lnTo>
                    <a:pt x="12661" y="19227"/>
                  </a:lnTo>
                  <a:lnTo>
                    <a:pt x="16294" y="14554"/>
                  </a:lnTo>
                  <a:lnTo>
                    <a:pt x="16294" y="9245"/>
                  </a:lnTo>
                  <a:lnTo>
                    <a:pt x="16294" y="3949"/>
                  </a:lnTo>
                  <a:lnTo>
                    <a:pt x="1266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465817" y="6607048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6294" y="9245"/>
                  </a:moveTo>
                  <a:lnTo>
                    <a:pt x="16294" y="3949"/>
                  </a:lnTo>
                  <a:lnTo>
                    <a:pt x="12661" y="0"/>
                  </a:lnTo>
                  <a:lnTo>
                    <a:pt x="8166" y="431"/>
                  </a:lnTo>
                  <a:lnTo>
                    <a:pt x="3657" y="863"/>
                  </a:lnTo>
                  <a:lnTo>
                    <a:pt x="0" y="5549"/>
                  </a:lnTo>
                  <a:lnTo>
                    <a:pt x="0" y="10858"/>
                  </a:lnTo>
                  <a:lnTo>
                    <a:pt x="0" y="16192"/>
                  </a:lnTo>
                  <a:lnTo>
                    <a:pt x="3657" y="20142"/>
                  </a:lnTo>
                  <a:lnTo>
                    <a:pt x="8166" y="19685"/>
                  </a:lnTo>
                  <a:lnTo>
                    <a:pt x="12661" y="19227"/>
                  </a:lnTo>
                  <a:lnTo>
                    <a:pt x="16294" y="14554"/>
                  </a:lnTo>
                  <a:lnTo>
                    <a:pt x="16294" y="924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459810" y="6606425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8674" y="0"/>
                  </a:moveTo>
                  <a:lnTo>
                    <a:pt x="3670" y="482"/>
                  </a:lnTo>
                  <a:lnTo>
                    <a:pt x="0" y="5156"/>
                  </a:lnTo>
                  <a:lnTo>
                    <a:pt x="0" y="14198"/>
                  </a:lnTo>
                  <a:lnTo>
                    <a:pt x="1777" y="17246"/>
                  </a:lnTo>
                  <a:lnTo>
                    <a:pt x="4381" y="18580"/>
                  </a:lnTo>
                  <a:lnTo>
                    <a:pt x="11163" y="19977"/>
                  </a:lnTo>
                  <a:lnTo>
                    <a:pt x="8153" y="18821"/>
                  </a:lnTo>
                  <a:lnTo>
                    <a:pt x="6007" y="15557"/>
                  </a:lnTo>
                  <a:lnTo>
                    <a:pt x="6007" y="6172"/>
                  </a:lnTo>
                  <a:lnTo>
                    <a:pt x="9664" y="1485"/>
                  </a:lnTo>
                  <a:lnTo>
                    <a:pt x="14173" y="1054"/>
                  </a:lnTo>
                  <a:lnTo>
                    <a:pt x="14846" y="977"/>
                  </a:lnTo>
                  <a:lnTo>
                    <a:pt x="15494" y="1041"/>
                  </a:lnTo>
                  <a:lnTo>
                    <a:pt x="16116" y="1168"/>
                  </a:lnTo>
                  <a:lnTo>
                    <a:pt x="16167" y="990"/>
                  </a:lnTo>
                  <a:lnTo>
                    <a:pt x="9664" y="63"/>
                  </a:lnTo>
                  <a:lnTo>
                    <a:pt x="86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459810" y="6606425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4173" y="1054"/>
                  </a:moveTo>
                  <a:lnTo>
                    <a:pt x="9664" y="1485"/>
                  </a:lnTo>
                  <a:lnTo>
                    <a:pt x="6007" y="6172"/>
                  </a:lnTo>
                  <a:lnTo>
                    <a:pt x="6007" y="11480"/>
                  </a:lnTo>
                  <a:lnTo>
                    <a:pt x="6007" y="15557"/>
                  </a:lnTo>
                  <a:lnTo>
                    <a:pt x="8153" y="18821"/>
                  </a:lnTo>
                  <a:lnTo>
                    <a:pt x="11188" y="19926"/>
                  </a:lnTo>
                  <a:lnTo>
                    <a:pt x="4381" y="18580"/>
                  </a:lnTo>
                  <a:lnTo>
                    <a:pt x="1777" y="17246"/>
                  </a:lnTo>
                  <a:lnTo>
                    <a:pt x="0" y="14198"/>
                  </a:lnTo>
                  <a:lnTo>
                    <a:pt x="0" y="10490"/>
                  </a:lnTo>
                  <a:lnTo>
                    <a:pt x="0" y="5156"/>
                  </a:lnTo>
                  <a:lnTo>
                    <a:pt x="3670" y="482"/>
                  </a:lnTo>
                  <a:lnTo>
                    <a:pt x="8166" y="38"/>
                  </a:lnTo>
                  <a:lnTo>
                    <a:pt x="8674" y="0"/>
                  </a:lnTo>
                  <a:lnTo>
                    <a:pt x="9182" y="12"/>
                  </a:lnTo>
                  <a:lnTo>
                    <a:pt x="9664" y="63"/>
                  </a:lnTo>
                  <a:lnTo>
                    <a:pt x="16167" y="990"/>
                  </a:lnTo>
                  <a:lnTo>
                    <a:pt x="16116" y="1168"/>
                  </a:lnTo>
                  <a:lnTo>
                    <a:pt x="15494" y="1041"/>
                  </a:lnTo>
                  <a:lnTo>
                    <a:pt x="14846" y="977"/>
                  </a:lnTo>
                  <a:lnTo>
                    <a:pt x="14173" y="105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472065" y="6609499"/>
              <a:ext cx="11430" cy="19050"/>
            </a:xfrm>
            <a:custGeom>
              <a:avLst/>
              <a:gdLst/>
              <a:ahLst/>
              <a:cxnLst/>
              <a:rect l="l" t="t" r="r" b="b"/>
              <a:pathLst>
                <a:path w="11429" h="19050">
                  <a:moveTo>
                    <a:pt x="8775" y="0"/>
                  </a:moveTo>
                  <a:lnTo>
                    <a:pt x="0" y="17030"/>
                  </a:lnTo>
                  <a:lnTo>
                    <a:pt x="2184" y="18440"/>
                  </a:lnTo>
                  <a:lnTo>
                    <a:pt x="10960" y="1397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472065" y="6609499"/>
              <a:ext cx="11430" cy="19050"/>
            </a:xfrm>
            <a:custGeom>
              <a:avLst/>
              <a:gdLst/>
              <a:ahLst/>
              <a:cxnLst/>
              <a:rect l="l" t="t" r="r" b="b"/>
              <a:pathLst>
                <a:path w="11429" h="19050">
                  <a:moveTo>
                    <a:pt x="0" y="17030"/>
                  </a:moveTo>
                  <a:lnTo>
                    <a:pt x="8775" y="0"/>
                  </a:lnTo>
                  <a:lnTo>
                    <a:pt x="10960" y="1397"/>
                  </a:lnTo>
                  <a:lnTo>
                    <a:pt x="2184" y="18440"/>
                  </a:lnTo>
                  <a:lnTo>
                    <a:pt x="0" y="1703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469055" y="6608241"/>
              <a:ext cx="12065" cy="18415"/>
            </a:xfrm>
            <a:custGeom>
              <a:avLst/>
              <a:gdLst/>
              <a:ahLst/>
              <a:cxnLst/>
              <a:rect l="l" t="t" r="r" b="b"/>
              <a:pathLst>
                <a:path w="12064" h="18415">
                  <a:moveTo>
                    <a:pt x="8788" y="0"/>
                  </a:moveTo>
                  <a:lnTo>
                    <a:pt x="0" y="17017"/>
                  </a:lnTo>
                  <a:lnTo>
                    <a:pt x="3009" y="18287"/>
                  </a:lnTo>
                  <a:lnTo>
                    <a:pt x="11785" y="1257"/>
                  </a:lnTo>
                  <a:lnTo>
                    <a:pt x="87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469055" y="6608241"/>
              <a:ext cx="12065" cy="18415"/>
            </a:xfrm>
            <a:custGeom>
              <a:avLst/>
              <a:gdLst/>
              <a:ahLst/>
              <a:cxnLst/>
              <a:rect l="l" t="t" r="r" b="b"/>
              <a:pathLst>
                <a:path w="12064" h="18415">
                  <a:moveTo>
                    <a:pt x="3009" y="18287"/>
                  </a:moveTo>
                  <a:lnTo>
                    <a:pt x="2844" y="18211"/>
                  </a:lnTo>
                  <a:lnTo>
                    <a:pt x="0" y="17017"/>
                  </a:lnTo>
                  <a:lnTo>
                    <a:pt x="8788" y="0"/>
                  </a:lnTo>
                  <a:lnTo>
                    <a:pt x="11785" y="1257"/>
                  </a:lnTo>
                  <a:lnTo>
                    <a:pt x="3009" y="1828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657866" y="6631775"/>
              <a:ext cx="15875" cy="19685"/>
            </a:xfrm>
            <a:custGeom>
              <a:avLst/>
              <a:gdLst/>
              <a:ahLst/>
              <a:cxnLst/>
              <a:rect l="l" t="t" r="r" b="b"/>
              <a:pathLst>
                <a:path w="15875" h="19684">
                  <a:moveTo>
                    <a:pt x="12052" y="0"/>
                  </a:moveTo>
                  <a:lnTo>
                    <a:pt x="3479" y="838"/>
                  </a:lnTo>
                  <a:lnTo>
                    <a:pt x="0" y="5283"/>
                  </a:lnTo>
                  <a:lnTo>
                    <a:pt x="0" y="15430"/>
                  </a:lnTo>
                  <a:lnTo>
                    <a:pt x="3479" y="19176"/>
                  </a:lnTo>
                  <a:lnTo>
                    <a:pt x="12052" y="18313"/>
                  </a:lnTo>
                  <a:lnTo>
                    <a:pt x="15519" y="13868"/>
                  </a:lnTo>
                  <a:lnTo>
                    <a:pt x="15519" y="8813"/>
                  </a:lnTo>
                  <a:lnTo>
                    <a:pt x="15519" y="3759"/>
                  </a:lnTo>
                  <a:lnTo>
                    <a:pt x="120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657866" y="6631775"/>
              <a:ext cx="15875" cy="19685"/>
            </a:xfrm>
            <a:custGeom>
              <a:avLst/>
              <a:gdLst/>
              <a:ahLst/>
              <a:cxnLst/>
              <a:rect l="l" t="t" r="r" b="b"/>
              <a:pathLst>
                <a:path w="15875" h="19684">
                  <a:moveTo>
                    <a:pt x="15519" y="8813"/>
                  </a:moveTo>
                  <a:lnTo>
                    <a:pt x="15519" y="3759"/>
                  </a:lnTo>
                  <a:lnTo>
                    <a:pt x="12052" y="0"/>
                  </a:lnTo>
                  <a:lnTo>
                    <a:pt x="7772" y="419"/>
                  </a:lnTo>
                  <a:lnTo>
                    <a:pt x="3479" y="838"/>
                  </a:lnTo>
                  <a:lnTo>
                    <a:pt x="0" y="5283"/>
                  </a:lnTo>
                  <a:lnTo>
                    <a:pt x="0" y="10350"/>
                  </a:lnTo>
                  <a:lnTo>
                    <a:pt x="0" y="15430"/>
                  </a:lnTo>
                  <a:lnTo>
                    <a:pt x="3479" y="19176"/>
                  </a:lnTo>
                  <a:lnTo>
                    <a:pt x="7772" y="18745"/>
                  </a:lnTo>
                  <a:lnTo>
                    <a:pt x="12052" y="18313"/>
                  </a:lnTo>
                  <a:lnTo>
                    <a:pt x="15519" y="13868"/>
                  </a:lnTo>
                  <a:lnTo>
                    <a:pt x="15519" y="881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652164" y="6631190"/>
              <a:ext cx="15875" cy="19050"/>
            </a:xfrm>
            <a:custGeom>
              <a:avLst/>
              <a:gdLst/>
              <a:ahLst/>
              <a:cxnLst/>
              <a:rect l="l" t="t" r="r" b="b"/>
              <a:pathLst>
                <a:path w="15875" h="19050">
                  <a:moveTo>
                    <a:pt x="8724" y="0"/>
                  </a:moveTo>
                  <a:lnTo>
                    <a:pt x="8254" y="0"/>
                  </a:lnTo>
                  <a:lnTo>
                    <a:pt x="3479" y="457"/>
                  </a:lnTo>
                  <a:lnTo>
                    <a:pt x="0" y="4914"/>
                  </a:lnTo>
                  <a:lnTo>
                    <a:pt x="0" y="13512"/>
                  </a:lnTo>
                  <a:lnTo>
                    <a:pt x="1689" y="16408"/>
                  </a:lnTo>
                  <a:lnTo>
                    <a:pt x="4152" y="17703"/>
                  </a:lnTo>
                  <a:lnTo>
                    <a:pt x="10617" y="19011"/>
                  </a:lnTo>
                  <a:lnTo>
                    <a:pt x="7759" y="17919"/>
                  </a:lnTo>
                  <a:lnTo>
                    <a:pt x="5702" y="14820"/>
                  </a:lnTo>
                  <a:lnTo>
                    <a:pt x="5702" y="5867"/>
                  </a:lnTo>
                  <a:lnTo>
                    <a:pt x="9182" y="1422"/>
                  </a:lnTo>
                  <a:lnTo>
                    <a:pt x="13474" y="1003"/>
                  </a:lnTo>
                  <a:lnTo>
                    <a:pt x="14122" y="952"/>
                  </a:lnTo>
                  <a:lnTo>
                    <a:pt x="14732" y="990"/>
                  </a:lnTo>
                  <a:lnTo>
                    <a:pt x="15328" y="1104"/>
                  </a:lnTo>
                  <a:lnTo>
                    <a:pt x="15379" y="952"/>
                  </a:lnTo>
                  <a:lnTo>
                    <a:pt x="872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652164" y="6631190"/>
              <a:ext cx="15875" cy="19050"/>
            </a:xfrm>
            <a:custGeom>
              <a:avLst/>
              <a:gdLst/>
              <a:ahLst/>
              <a:cxnLst/>
              <a:rect l="l" t="t" r="r" b="b"/>
              <a:pathLst>
                <a:path w="15875" h="19050">
                  <a:moveTo>
                    <a:pt x="13474" y="1003"/>
                  </a:moveTo>
                  <a:lnTo>
                    <a:pt x="9182" y="1422"/>
                  </a:lnTo>
                  <a:lnTo>
                    <a:pt x="5702" y="5867"/>
                  </a:lnTo>
                  <a:lnTo>
                    <a:pt x="5702" y="10934"/>
                  </a:lnTo>
                  <a:lnTo>
                    <a:pt x="5702" y="14820"/>
                  </a:lnTo>
                  <a:lnTo>
                    <a:pt x="7759" y="17919"/>
                  </a:lnTo>
                  <a:lnTo>
                    <a:pt x="10629" y="18973"/>
                  </a:lnTo>
                  <a:lnTo>
                    <a:pt x="4152" y="17703"/>
                  </a:lnTo>
                  <a:lnTo>
                    <a:pt x="1689" y="16408"/>
                  </a:lnTo>
                  <a:lnTo>
                    <a:pt x="0" y="13512"/>
                  </a:lnTo>
                  <a:lnTo>
                    <a:pt x="0" y="9982"/>
                  </a:lnTo>
                  <a:lnTo>
                    <a:pt x="0" y="4914"/>
                  </a:lnTo>
                  <a:lnTo>
                    <a:pt x="3479" y="457"/>
                  </a:lnTo>
                  <a:lnTo>
                    <a:pt x="7772" y="50"/>
                  </a:lnTo>
                  <a:lnTo>
                    <a:pt x="8254" y="0"/>
                  </a:lnTo>
                  <a:lnTo>
                    <a:pt x="8724" y="0"/>
                  </a:lnTo>
                  <a:lnTo>
                    <a:pt x="9182" y="63"/>
                  </a:lnTo>
                  <a:lnTo>
                    <a:pt x="15379" y="952"/>
                  </a:lnTo>
                  <a:lnTo>
                    <a:pt x="15328" y="1104"/>
                  </a:lnTo>
                  <a:lnTo>
                    <a:pt x="14732" y="990"/>
                  </a:lnTo>
                  <a:lnTo>
                    <a:pt x="14122" y="952"/>
                  </a:lnTo>
                  <a:lnTo>
                    <a:pt x="13474" y="10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3657866" y="6657378"/>
              <a:ext cx="15875" cy="19685"/>
            </a:xfrm>
            <a:custGeom>
              <a:avLst/>
              <a:gdLst/>
              <a:ahLst/>
              <a:cxnLst/>
              <a:rect l="l" t="t" r="r" b="b"/>
              <a:pathLst>
                <a:path w="15875" h="19684">
                  <a:moveTo>
                    <a:pt x="12052" y="0"/>
                  </a:moveTo>
                  <a:lnTo>
                    <a:pt x="3479" y="825"/>
                  </a:lnTo>
                  <a:lnTo>
                    <a:pt x="0" y="5283"/>
                  </a:lnTo>
                  <a:lnTo>
                    <a:pt x="0" y="15430"/>
                  </a:lnTo>
                  <a:lnTo>
                    <a:pt x="3479" y="19189"/>
                  </a:lnTo>
                  <a:lnTo>
                    <a:pt x="12052" y="18300"/>
                  </a:lnTo>
                  <a:lnTo>
                    <a:pt x="15519" y="13868"/>
                  </a:lnTo>
                  <a:lnTo>
                    <a:pt x="15519" y="8801"/>
                  </a:lnTo>
                  <a:lnTo>
                    <a:pt x="15519" y="3759"/>
                  </a:lnTo>
                  <a:lnTo>
                    <a:pt x="120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657866" y="6657378"/>
              <a:ext cx="15875" cy="19685"/>
            </a:xfrm>
            <a:custGeom>
              <a:avLst/>
              <a:gdLst/>
              <a:ahLst/>
              <a:cxnLst/>
              <a:rect l="l" t="t" r="r" b="b"/>
              <a:pathLst>
                <a:path w="15875" h="19684">
                  <a:moveTo>
                    <a:pt x="15519" y="8801"/>
                  </a:moveTo>
                  <a:lnTo>
                    <a:pt x="15519" y="3759"/>
                  </a:lnTo>
                  <a:lnTo>
                    <a:pt x="12052" y="0"/>
                  </a:lnTo>
                  <a:lnTo>
                    <a:pt x="7772" y="419"/>
                  </a:lnTo>
                  <a:lnTo>
                    <a:pt x="3479" y="825"/>
                  </a:lnTo>
                  <a:lnTo>
                    <a:pt x="0" y="5283"/>
                  </a:lnTo>
                  <a:lnTo>
                    <a:pt x="0" y="10337"/>
                  </a:lnTo>
                  <a:lnTo>
                    <a:pt x="0" y="15430"/>
                  </a:lnTo>
                  <a:lnTo>
                    <a:pt x="3479" y="19189"/>
                  </a:lnTo>
                  <a:lnTo>
                    <a:pt x="7772" y="18732"/>
                  </a:lnTo>
                  <a:lnTo>
                    <a:pt x="12052" y="18300"/>
                  </a:lnTo>
                  <a:lnTo>
                    <a:pt x="15519" y="13868"/>
                  </a:lnTo>
                  <a:lnTo>
                    <a:pt x="15519" y="88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652164" y="6656806"/>
              <a:ext cx="15875" cy="19050"/>
            </a:xfrm>
            <a:custGeom>
              <a:avLst/>
              <a:gdLst/>
              <a:ahLst/>
              <a:cxnLst/>
              <a:rect l="l" t="t" r="r" b="b"/>
              <a:pathLst>
                <a:path w="15875" h="19050">
                  <a:moveTo>
                    <a:pt x="8724" y="0"/>
                  </a:moveTo>
                  <a:lnTo>
                    <a:pt x="7772" y="25"/>
                  </a:lnTo>
                  <a:lnTo>
                    <a:pt x="3479" y="444"/>
                  </a:lnTo>
                  <a:lnTo>
                    <a:pt x="0" y="4902"/>
                  </a:lnTo>
                  <a:lnTo>
                    <a:pt x="0" y="13487"/>
                  </a:lnTo>
                  <a:lnTo>
                    <a:pt x="1689" y="16395"/>
                  </a:lnTo>
                  <a:lnTo>
                    <a:pt x="4152" y="17691"/>
                  </a:lnTo>
                  <a:lnTo>
                    <a:pt x="10617" y="18999"/>
                  </a:lnTo>
                  <a:lnTo>
                    <a:pt x="7759" y="17906"/>
                  </a:lnTo>
                  <a:lnTo>
                    <a:pt x="5702" y="14808"/>
                  </a:lnTo>
                  <a:lnTo>
                    <a:pt x="5702" y="5854"/>
                  </a:lnTo>
                  <a:lnTo>
                    <a:pt x="9182" y="1396"/>
                  </a:lnTo>
                  <a:lnTo>
                    <a:pt x="13474" y="990"/>
                  </a:lnTo>
                  <a:lnTo>
                    <a:pt x="14122" y="914"/>
                  </a:lnTo>
                  <a:lnTo>
                    <a:pt x="15328" y="1092"/>
                  </a:lnTo>
                  <a:lnTo>
                    <a:pt x="15379" y="939"/>
                  </a:lnTo>
                  <a:lnTo>
                    <a:pt x="872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652164" y="6656806"/>
              <a:ext cx="15875" cy="19050"/>
            </a:xfrm>
            <a:custGeom>
              <a:avLst/>
              <a:gdLst/>
              <a:ahLst/>
              <a:cxnLst/>
              <a:rect l="l" t="t" r="r" b="b"/>
              <a:pathLst>
                <a:path w="15875" h="19050">
                  <a:moveTo>
                    <a:pt x="13474" y="990"/>
                  </a:moveTo>
                  <a:lnTo>
                    <a:pt x="9182" y="1396"/>
                  </a:lnTo>
                  <a:lnTo>
                    <a:pt x="5702" y="5854"/>
                  </a:lnTo>
                  <a:lnTo>
                    <a:pt x="5702" y="10909"/>
                  </a:lnTo>
                  <a:lnTo>
                    <a:pt x="5702" y="14808"/>
                  </a:lnTo>
                  <a:lnTo>
                    <a:pt x="7759" y="17906"/>
                  </a:lnTo>
                  <a:lnTo>
                    <a:pt x="10642" y="18948"/>
                  </a:lnTo>
                  <a:lnTo>
                    <a:pt x="4152" y="17691"/>
                  </a:lnTo>
                  <a:lnTo>
                    <a:pt x="1689" y="16395"/>
                  </a:lnTo>
                  <a:lnTo>
                    <a:pt x="0" y="13487"/>
                  </a:lnTo>
                  <a:lnTo>
                    <a:pt x="0" y="9969"/>
                  </a:lnTo>
                  <a:lnTo>
                    <a:pt x="0" y="4902"/>
                  </a:lnTo>
                  <a:lnTo>
                    <a:pt x="3479" y="444"/>
                  </a:lnTo>
                  <a:lnTo>
                    <a:pt x="7772" y="25"/>
                  </a:lnTo>
                  <a:lnTo>
                    <a:pt x="8254" y="0"/>
                  </a:lnTo>
                  <a:lnTo>
                    <a:pt x="8724" y="0"/>
                  </a:lnTo>
                  <a:lnTo>
                    <a:pt x="9182" y="50"/>
                  </a:lnTo>
                  <a:lnTo>
                    <a:pt x="15379" y="939"/>
                  </a:lnTo>
                  <a:lnTo>
                    <a:pt x="15328" y="1092"/>
                  </a:lnTo>
                  <a:lnTo>
                    <a:pt x="14732" y="990"/>
                  </a:lnTo>
                  <a:lnTo>
                    <a:pt x="14122" y="914"/>
                  </a:lnTo>
                  <a:lnTo>
                    <a:pt x="13474" y="99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3663810" y="6659727"/>
              <a:ext cx="10795" cy="17780"/>
            </a:xfrm>
            <a:custGeom>
              <a:avLst/>
              <a:gdLst/>
              <a:ahLst/>
              <a:cxnLst/>
              <a:rect l="l" t="t" r="r" b="b"/>
              <a:pathLst>
                <a:path w="10795" h="17779">
                  <a:moveTo>
                    <a:pt x="8369" y="0"/>
                  </a:moveTo>
                  <a:lnTo>
                    <a:pt x="0" y="16205"/>
                  </a:lnTo>
                  <a:lnTo>
                    <a:pt x="2095" y="17526"/>
                  </a:lnTo>
                  <a:lnTo>
                    <a:pt x="10452" y="1320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3663810" y="6659727"/>
              <a:ext cx="10795" cy="17780"/>
            </a:xfrm>
            <a:custGeom>
              <a:avLst/>
              <a:gdLst/>
              <a:ahLst/>
              <a:cxnLst/>
              <a:rect l="l" t="t" r="r" b="b"/>
              <a:pathLst>
                <a:path w="10795" h="17779">
                  <a:moveTo>
                    <a:pt x="0" y="16205"/>
                  </a:moveTo>
                  <a:lnTo>
                    <a:pt x="8369" y="0"/>
                  </a:lnTo>
                  <a:lnTo>
                    <a:pt x="10452" y="1320"/>
                  </a:lnTo>
                  <a:lnTo>
                    <a:pt x="2095" y="17526"/>
                  </a:lnTo>
                  <a:lnTo>
                    <a:pt x="0" y="162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3660965" y="6658521"/>
              <a:ext cx="11430" cy="17780"/>
            </a:xfrm>
            <a:custGeom>
              <a:avLst/>
              <a:gdLst/>
              <a:ahLst/>
              <a:cxnLst/>
              <a:rect l="l" t="t" r="r" b="b"/>
              <a:pathLst>
                <a:path w="11429" h="17779">
                  <a:moveTo>
                    <a:pt x="8356" y="0"/>
                  </a:moveTo>
                  <a:lnTo>
                    <a:pt x="0" y="16192"/>
                  </a:lnTo>
                  <a:lnTo>
                    <a:pt x="2844" y="17411"/>
                  </a:lnTo>
                  <a:lnTo>
                    <a:pt x="11214" y="1206"/>
                  </a:lnTo>
                  <a:lnTo>
                    <a:pt x="83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3660965" y="6658521"/>
              <a:ext cx="11430" cy="17780"/>
            </a:xfrm>
            <a:custGeom>
              <a:avLst/>
              <a:gdLst/>
              <a:ahLst/>
              <a:cxnLst/>
              <a:rect l="l" t="t" r="r" b="b"/>
              <a:pathLst>
                <a:path w="11429" h="17779">
                  <a:moveTo>
                    <a:pt x="2844" y="17411"/>
                  </a:moveTo>
                  <a:lnTo>
                    <a:pt x="2692" y="17335"/>
                  </a:lnTo>
                  <a:lnTo>
                    <a:pt x="0" y="16192"/>
                  </a:lnTo>
                  <a:lnTo>
                    <a:pt x="8356" y="0"/>
                  </a:lnTo>
                  <a:lnTo>
                    <a:pt x="11214" y="1206"/>
                  </a:lnTo>
                  <a:lnTo>
                    <a:pt x="2844" y="1741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657866" y="6488925"/>
              <a:ext cx="15875" cy="19685"/>
            </a:xfrm>
            <a:custGeom>
              <a:avLst/>
              <a:gdLst/>
              <a:ahLst/>
              <a:cxnLst/>
              <a:rect l="l" t="t" r="r" b="b"/>
              <a:pathLst>
                <a:path w="15875" h="19684">
                  <a:moveTo>
                    <a:pt x="12052" y="0"/>
                  </a:moveTo>
                  <a:lnTo>
                    <a:pt x="3479" y="838"/>
                  </a:lnTo>
                  <a:lnTo>
                    <a:pt x="0" y="5283"/>
                  </a:lnTo>
                  <a:lnTo>
                    <a:pt x="0" y="15430"/>
                  </a:lnTo>
                  <a:lnTo>
                    <a:pt x="3479" y="19189"/>
                  </a:lnTo>
                  <a:lnTo>
                    <a:pt x="12052" y="18313"/>
                  </a:lnTo>
                  <a:lnTo>
                    <a:pt x="15519" y="13855"/>
                  </a:lnTo>
                  <a:lnTo>
                    <a:pt x="15519" y="8826"/>
                  </a:lnTo>
                  <a:lnTo>
                    <a:pt x="15519" y="3759"/>
                  </a:lnTo>
                  <a:lnTo>
                    <a:pt x="120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657866" y="6488925"/>
              <a:ext cx="15875" cy="19685"/>
            </a:xfrm>
            <a:custGeom>
              <a:avLst/>
              <a:gdLst/>
              <a:ahLst/>
              <a:cxnLst/>
              <a:rect l="l" t="t" r="r" b="b"/>
              <a:pathLst>
                <a:path w="15875" h="19684">
                  <a:moveTo>
                    <a:pt x="15519" y="8826"/>
                  </a:moveTo>
                  <a:lnTo>
                    <a:pt x="15519" y="3759"/>
                  </a:lnTo>
                  <a:lnTo>
                    <a:pt x="12052" y="0"/>
                  </a:lnTo>
                  <a:lnTo>
                    <a:pt x="7772" y="419"/>
                  </a:lnTo>
                  <a:lnTo>
                    <a:pt x="3479" y="838"/>
                  </a:lnTo>
                  <a:lnTo>
                    <a:pt x="0" y="5283"/>
                  </a:lnTo>
                  <a:lnTo>
                    <a:pt x="0" y="10363"/>
                  </a:lnTo>
                  <a:lnTo>
                    <a:pt x="0" y="15430"/>
                  </a:lnTo>
                  <a:lnTo>
                    <a:pt x="3479" y="19189"/>
                  </a:lnTo>
                  <a:lnTo>
                    <a:pt x="7772" y="18745"/>
                  </a:lnTo>
                  <a:lnTo>
                    <a:pt x="12052" y="18313"/>
                  </a:lnTo>
                  <a:lnTo>
                    <a:pt x="15519" y="13855"/>
                  </a:lnTo>
                  <a:lnTo>
                    <a:pt x="15519" y="882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652164" y="6488328"/>
              <a:ext cx="15875" cy="19050"/>
            </a:xfrm>
            <a:custGeom>
              <a:avLst/>
              <a:gdLst/>
              <a:ahLst/>
              <a:cxnLst/>
              <a:rect l="l" t="t" r="r" b="b"/>
              <a:pathLst>
                <a:path w="15875" h="19050">
                  <a:moveTo>
                    <a:pt x="8724" y="12"/>
                  </a:moveTo>
                  <a:lnTo>
                    <a:pt x="8254" y="0"/>
                  </a:lnTo>
                  <a:lnTo>
                    <a:pt x="3479" y="469"/>
                  </a:lnTo>
                  <a:lnTo>
                    <a:pt x="0" y="4927"/>
                  </a:lnTo>
                  <a:lnTo>
                    <a:pt x="0" y="13538"/>
                  </a:lnTo>
                  <a:lnTo>
                    <a:pt x="1689" y="16421"/>
                  </a:lnTo>
                  <a:lnTo>
                    <a:pt x="4152" y="17716"/>
                  </a:lnTo>
                  <a:lnTo>
                    <a:pt x="10617" y="19037"/>
                  </a:lnTo>
                  <a:lnTo>
                    <a:pt x="7759" y="17919"/>
                  </a:lnTo>
                  <a:lnTo>
                    <a:pt x="5702" y="14833"/>
                  </a:lnTo>
                  <a:lnTo>
                    <a:pt x="5702" y="5880"/>
                  </a:lnTo>
                  <a:lnTo>
                    <a:pt x="9182" y="1435"/>
                  </a:lnTo>
                  <a:lnTo>
                    <a:pt x="13474" y="1015"/>
                  </a:lnTo>
                  <a:lnTo>
                    <a:pt x="14122" y="952"/>
                  </a:lnTo>
                  <a:lnTo>
                    <a:pt x="14732" y="1003"/>
                  </a:lnTo>
                  <a:lnTo>
                    <a:pt x="15328" y="1130"/>
                  </a:lnTo>
                  <a:lnTo>
                    <a:pt x="15379" y="952"/>
                  </a:lnTo>
                  <a:lnTo>
                    <a:pt x="8724" y="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3652164" y="6488328"/>
              <a:ext cx="15875" cy="19050"/>
            </a:xfrm>
            <a:custGeom>
              <a:avLst/>
              <a:gdLst/>
              <a:ahLst/>
              <a:cxnLst/>
              <a:rect l="l" t="t" r="r" b="b"/>
              <a:pathLst>
                <a:path w="15875" h="19050">
                  <a:moveTo>
                    <a:pt x="13474" y="1015"/>
                  </a:moveTo>
                  <a:lnTo>
                    <a:pt x="9182" y="1435"/>
                  </a:lnTo>
                  <a:lnTo>
                    <a:pt x="5702" y="5880"/>
                  </a:lnTo>
                  <a:lnTo>
                    <a:pt x="5702" y="10960"/>
                  </a:lnTo>
                  <a:lnTo>
                    <a:pt x="5702" y="14833"/>
                  </a:lnTo>
                  <a:lnTo>
                    <a:pt x="7759" y="17919"/>
                  </a:lnTo>
                  <a:lnTo>
                    <a:pt x="10629" y="18973"/>
                  </a:lnTo>
                  <a:lnTo>
                    <a:pt x="4152" y="17716"/>
                  </a:lnTo>
                  <a:lnTo>
                    <a:pt x="1689" y="16421"/>
                  </a:lnTo>
                  <a:lnTo>
                    <a:pt x="0" y="13538"/>
                  </a:lnTo>
                  <a:lnTo>
                    <a:pt x="0" y="9982"/>
                  </a:lnTo>
                  <a:lnTo>
                    <a:pt x="0" y="4927"/>
                  </a:lnTo>
                  <a:lnTo>
                    <a:pt x="3479" y="469"/>
                  </a:lnTo>
                  <a:lnTo>
                    <a:pt x="7772" y="63"/>
                  </a:lnTo>
                  <a:lnTo>
                    <a:pt x="8254" y="0"/>
                  </a:lnTo>
                  <a:lnTo>
                    <a:pt x="8724" y="12"/>
                  </a:lnTo>
                  <a:lnTo>
                    <a:pt x="9182" y="76"/>
                  </a:lnTo>
                  <a:lnTo>
                    <a:pt x="15379" y="952"/>
                  </a:lnTo>
                  <a:lnTo>
                    <a:pt x="15328" y="1130"/>
                  </a:lnTo>
                  <a:lnTo>
                    <a:pt x="14732" y="1003"/>
                  </a:lnTo>
                  <a:lnTo>
                    <a:pt x="14122" y="952"/>
                  </a:lnTo>
                  <a:lnTo>
                    <a:pt x="13474" y="10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3657866" y="6606197"/>
              <a:ext cx="15875" cy="19685"/>
            </a:xfrm>
            <a:custGeom>
              <a:avLst/>
              <a:gdLst/>
              <a:ahLst/>
              <a:cxnLst/>
              <a:rect l="l" t="t" r="r" b="b"/>
              <a:pathLst>
                <a:path w="15875" h="19684">
                  <a:moveTo>
                    <a:pt x="12052" y="0"/>
                  </a:moveTo>
                  <a:lnTo>
                    <a:pt x="3479" y="812"/>
                  </a:lnTo>
                  <a:lnTo>
                    <a:pt x="0" y="5270"/>
                  </a:lnTo>
                  <a:lnTo>
                    <a:pt x="0" y="15405"/>
                  </a:lnTo>
                  <a:lnTo>
                    <a:pt x="3479" y="19151"/>
                  </a:lnTo>
                  <a:lnTo>
                    <a:pt x="12052" y="18287"/>
                  </a:lnTo>
                  <a:lnTo>
                    <a:pt x="15519" y="13842"/>
                  </a:lnTo>
                  <a:lnTo>
                    <a:pt x="15519" y="8801"/>
                  </a:lnTo>
                  <a:lnTo>
                    <a:pt x="15506" y="3746"/>
                  </a:lnTo>
                  <a:lnTo>
                    <a:pt x="12052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3657866" y="6606197"/>
              <a:ext cx="15875" cy="19685"/>
            </a:xfrm>
            <a:custGeom>
              <a:avLst/>
              <a:gdLst/>
              <a:ahLst/>
              <a:cxnLst/>
              <a:rect l="l" t="t" r="r" b="b"/>
              <a:pathLst>
                <a:path w="15875" h="19684">
                  <a:moveTo>
                    <a:pt x="15519" y="8801"/>
                  </a:moveTo>
                  <a:lnTo>
                    <a:pt x="15506" y="3746"/>
                  </a:lnTo>
                  <a:lnTo>
                    <a:pt x="12052" y="0"/>
                  </a:lnTo>
                  <a:lnTo>
                    <a:pt x="7772" y="406"/>
                  </a:lnTo>
                  <a:lnTo>
                    <a:pt x="3479" y="812"/>
                  </a:lnTo>
                  <a:lnTo>
                    <a:pt x="0" y="5270"/>
                  </a:lnTo>
                  <a:lnTo>
                    <a:pt x="0" y="10337"/>
                  </a:lnTo>
                  <a:lnTo>
                    <a:pt x="0" y="15405"/>
                  </a:lnTo>
                  <a:lnTo>
                    <a:pt x="3479" y="19151"/>
                  </a:lnTo>
                  <a:lnTo>
                    <a:pt x="7772" y="18719"/>
                  </a:lnTo>
                  <a:lnTo>
                    <a:pt x="12052" y="18287"/>
                  </a:lnTo>
                  <a:lnTo>
                    <a:pt x="15519" y="13842"/>
                  </a:lnTo>
                  <a:lnTo>
                    <a:pt x="15519" y="88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652151" y="6605600"/>
              <a:ext cx="15875" cy="19050"/>
            </a:xfrm>
            <a:custGeom>
              <a:avLst/>
              <a:gdLst/>
              <a:ahLst/>
              <a:cxnLst/>
              <a:rect l="l" t="t" r="r" b="b"/>
              <a:pathLst>
                <a:path w="15875" h="19050">
                  <a:moveTo>
                    <a:pt x="8737" y="12"/>
                  </a:moveTo>
                  <a:lnTo>
                    <a:pt x="8267" y="0"/>
                  </a:lnTo>
                  <a:lnTo>
                    <a:pt x="3492" y="457"/>
                  </a:lnTo>
                  <a:lnTo>
                    <a:pt x="0" y="4914"/>
                  </a:lnTo>
                  <a:lnTo>
                    <a:pt x="12" y="13512"/>
                  </a:lnTo>
                  <a:lnTo>
                    <a:pt x="1701" y="16408"/>
                  </a:lnTo>
                  <a:lnTo>
                    <a:pt x="4165" y="17691"/>
                  </a:lnTo>
                  <a:lnTo>
                    <a:pt x="10629" y="19011"/>
                  </a:lnTo>
                  <a:lnTo>
                    <a:pt x="7759" y="17919"/>
                  </a:lnTo>
                  <a:lnTo>
                    <a:pt x="5714" y="14820"/>
                  </a:lnTo>
                  <a:lnTo>
                    <a:pt x="5714" y="5867"/>
                  </a:lnTo>
                  <a:lnTo>
                    <a:pt x="9194" y="1409"/>
                  </a:lnTo>
                  <a:lnTo>
                    <a:pt x="13487" y="1003"/>
                  </a:lnTo>
                  <a:lnTo>
                    <a:pt x="14135" y="939"/>
                  </a:lnTo>
                  <a:lnTo>
                    <a:pt x="14744" y="1003"/>
                  </a:lnTo>
                  <a:lnTo>
                    <a:pt x="15341" y="1117"/>
                  </a:lnTo>
                  <a:lnTo>
                    <a:pt x="15392" y="939"/>
                  </a:lnTo>
                  <a:lnTo>
                    <a:pt x="8737" y="12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652151" y="6605600"/>
              <a:ext cx="15875" cy="19050"/>
            </a:xfrm>
            <a:custGeom>
              <a:avLst/>
              <a:gdLst/>
              <a:ahLst/>
              <a:cxnLst/>
              <a:rect l="l" t="t" r="r" b="b"/>
              <a:pathLst>
                <a:path w="15875" h="19050">
                  <a:moveTo>
                    <a:pt x="13487" y="1003"/>
                  </a:moveTo>
                  <a:lnTo>
                    <a:pt x="9194" y="1409"/>
                  </a:lnTo>
                  <a:lnTo>
                    <a:pt x="5714" y="5867"/>
                  </a:lnTo>
                  <a:lnTo>
                    <a:pt x="5714" y="10934"/>
                  </a:lnTo>
                  <a:lnTo>
                    <a:pt x="5714" y="14820"/>
                  </a:lnTo>
                  <a:lnTo>
                    <a:pt x="7759" y="17919"/>
                  </a:lnTo>
                  <a:lnTo>
                    <a:pt x="10642" y="18961"/>
                  </a:lnTo>
                  <a:lnTo>
                    <a:pt x="4165" y="17691"/>
                  </a:lnTo>
                  <a:lnTo>
                    <a:pt x="1701" y="16408"/>
                  </a:lnTo>
                  <a:lnTo>
                    <a:pt x="12" y="13512"/>
                  </a:lnTo>
                  <a:lnTo>
                    <a:pt x="12" y="9982"/>
                  </a:lnTo>
                  <a:lnTo>
                    <a:pt x="0" y="4914"/>
                  </a:lnTo>
                  <a:lnTo>
                    <a:pt x="3492" y="457"/>
                  </a:lnTo>
                  <a:lnTo>
                    <a:pt x="7785" y="63"/>
                  </a:lnTo>
                  <a:lnTo>
                    <a:pt x="8267" y="0"/>
                  </a:lnTo>
                  <a:lnTo>
                    <a:pt x="8737" y="12"/>
                  </a:lnTo>
                  <a:lnTo>
                    <a:pt x="9194" y="63"/>
                  </a:lnTo>
                  <a:lnTo>
                    <a:pt x="15392" y="939"/>
                  </a:lnTo>
                  <a:lnTo>
                    <a:pt x="15341" y="1117"/>
                  </a:lnTo>
                  <a:lnTo>
                    <a:pt x="14744" y="1003"/>
                  </a:lnTo>
                  <a:lnTo>
                    <a:pt x="14135" y="939"/>
                  </a:lnTo>
                  <a:lnTo>
                    <a:pt x="13487" y="10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3657866" y="6580594"/>
              <a:ext cx="15875" cy="19685"/>
            </a:xfrm>
            <a:custGeom>
              <a:avLst/>
              <a:gdLst/>
              <a:ahLst/>
              <a:cxnLst/>
              <a:rect l="l" t="t" r="r" b="b"/>
              <a:pathLst>
                <a:path w="15875" h="19684">
                  <a:moveTo>
                    <a:pt x="12052" y="0"/>
                  </a:moveTo>
                  <a:lnTo>
                    <a:pt x="3479" y="825"/>
                  </a:lnTo>
                  <a:lnTo>
                    <a:pt x="0" y="5270"/>
                  </a:lnTo>
                  <a:lnTo>
                    <a:pt x="0" y="15417"/>
                  </a:lnTo>
                  <a:lnTo>
                    <a:pt x="3479" y="19177"/>
                  </a:lnTo>
                  <a:lnTo>
                    <a:pt x="12052" y="18300"/>
                  </a:lnTo>
                  <a:lnTo>
                    <a:pt x="15506" y="13855"/>
                  </a:lnTo>
                  <a:lnTo>
                    <a:pt x="15506" y="8788"/>
                  </a:lnTo>
                  <a:lnTo>
                    <a:pt x="15506" y="3746"/>
                  </a:lnTo>
                  <a:lnTo>
                    <a:pt x="12052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3657866" y="6580594"/>
              <a:ext cx="15875" cy="19685"/>
            </a:xfrm>
            <a:custGeom>
              <a:avLst/>
              <a:gdLst/>
              <a:ahLst/>
              <a:cxnLst/>
              <a:rect l="l" t="t" r="r" b="b"/>
              <a:pathLst>
                <a:path w="15875" h="19684">
                  <a:moveTo>
                    <a:pt x="15506" y="8788"/>
                  </a:moveTo>
                  <a:lnTo>
                    <a:pt x="15506" y="3746"/>
                  </a:lnTo>
                  <a:lnTo>
                    <a:pt x="12052" y="0"/>
                  </a:lnTo>
                  <a:lnTo>
                    <a:pt x="7772" y="406"/>
                  </a:lnTo>
                  <a:lnTo>
                    <a:pt x="3479" y="825"/>
                  </a:lnTo>
                  <a:lnTo>
                    <a:pt x="0" y="5270"/>
                  </a:lnTo>
                  <a:lnTo>
                    <a:pt x="0" y="10337"/>
                  </a:lnTo>
                  <a:lnTo>
                    <a:pt x="0" y="15417"/>
                  </a:lnTo>
                  <a:lnTo>
                    <a:pt x="3479" y="19177"/>
                  </a:lnTo>
                  <a:lnTo>
                    <a:pt x="7772" y="18745"/>
                  </a:lnTo>
                  <a:lnTo>
                    <a:pt x="12052" y="18300"/>
                  </a:lnTo>
                  <a:lnTo>
                    <a:pt x="15506" y="13855"/>
                  </a:lnTo>
                  <a:lnTo>
                    <a:pt x="15506" y="87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3652151" y="6579997"/>
              <a:ext cx="15875" cy="19050"/>
            </a:xfrm>
            <a:custGeom>
              <a:avLst/>
              <a:gdLst/>
              <a:ahLst/>
              <a:cxnLst/>
              <a:rect l="l" t="t" r="r" b="b"/>
              <a:pathLst>
                <a:path w="15875" h="19050">
                  <a:moveTo>
                    <a:pt x="8737" y="12"/>
                  </a:moveTo>
                  <a:lnTo>
                    <a:pt x="8267" y="0"/>
                  </a:lnTo>
                  <a:lnTo>
                    <a:pt x="3492" y="469"/>
                  </a:lnTo>
                  <a:lnTo>
                    <a:pt x="0" y="4927"/>
                  </a:lnTo>
                  <a:lnTo>
                    <a:pt x="0" y="13525"/>
                  </a:lnTo>
                  <a:lnTo>
                    <a:pt x="1701" y="16421"/>
                  </a:lnTo>
                  <a:lnTo>
                    <a:pt x="4165" y="17703"/>
                  </a:lnTo>
                  <a:lnTo>
                    <a:pt x="10629" y="19024"/>
                  </a:lnTo>
                  <a:lnTo>
                    <a:pt x="7759" y="17919"/>
                  </a:lnTo>
                  <a:lnTo>
                    <a:pt x="5714" y="14833"/>
                  </a:lnTo>
                  <a:lnTo>
                    <a:pt x="5714" y="5867"/>
                  </a:lnTo>
                  <a:lnTo>
                    <a:pt x="9194" y="1422"/>
                  </a:lnTo>
                  <a:lnTo>
                    <a:pt x="13487" y="1003"/>
                  </a:lnTo>
                  <a:lnTo>
                    <a:pt x="14135" y="939"/>
                  </a:lnTo>
                  <a:lnTo>
                    <a:pt x="14744" y="1003"/>
                  </a:lnTo>
                  <a:lnTo>
                    <a:pt x="15341" y="1117"/>
                  </a:lnTo>
                  <a:lnTo>
                    <a:pt x="15392" y="952"/>
                  </a:lnTo>
                  <a:lnTo>
                    <a:pt x="8737" y="12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652151" y="6579997"/>
              <a:ext cx="15875" cy="19050"/>
            </a:xfrm>
            <a:custGeom>
              <a:avLst/>
              <a:gdLst/>
              <a:ahLst/>
              <a:cxnLst/>
              <a:rect l="l" t="t" r="r" b="b"/>
              <a:pathLst>
                <a:path w="15875" h="19050">
                  <a:moveTo>
                    <a:pt x="13487" y="1003"/>
                  </a:moveTo>
                  <a:lnTo>
                    <a:pt x="9194" y="1422"/>
                  </a:lnTo>
                  <a:lnTo>
                    <a:pt x="5714" y="5867"/>
                  </a:lnTo>
                  <a:lnTo>
                    <a:pt x="5714" y="10934"/>
                  </a:lnTo>
                  <a:lnTo>
                    <a:pt x="5714" y="14833"/>
                  </a:lnTo>
                  <a:lnTo>
                    <a:pt x="7759" y="17919"/>
                  </a:lnTo>
                  <a:lnTo>
                    <a:pt x="10642" y="18961"/>
                  </a:lnTo>
                  <a:lnTo>
                    <a:pt x="4165" y="17703"/>
                  </a:lnTo>
                  <a:lnTo>
                    <a:pt x="1701" y="16421"/>
                  </a:lnTo>
                  <a:lnTo>
                    <a:pt x="0" y="13525"/>
                  </a:lnTo>
                  <a:lnTo>
                    <a:pt x="0" y="9982"/>
                  </a:lnTo>
                  <a:lnTo>
                    <a:pt x="0" y="4927"/>
                  </a:lnTo>
                  <a:lnTo>
                    <a:pt x="3492" y="469"/>
                  </a:lnTo>
                  <a:lnTo>
                    <a:pt x="7785" y="63"/>
                  </a:lnTo>
                  <a:lnTo>
                    <a:pt x="8267" y="0"/>
                  </a:lnTo>
                  <a:lnTo>
                    <a:pt x="8737" y="12"/>
                  </a:lnTo>
                  <a:lnTo>
                    <a:pt x="9194" y="63"/>
                  </a:lnTo>
                  <a:lnTo>
                    <a:pt x="15392" y="952"/>
                  </a:lnTo>
                  <a:lnTo>
                    <a:pt x="15341" y="1117"/>
                  </a:lnTo>
                  <a:lnTo>
                    <a:pt x="14744" y="1003"/>
                  </a:lnTo>
                  <a:lnTo>
                    <a:pt x="14135" y="939"/>
                  </a:lnTo>
                  <a:lnTo>
                    <a:pt x="13487" y="10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657866" y="6463334"/>
              <a:ext cx="15875" cy="19685"/>
            </a:xfrm>
            <a:custGeom>
              <a:avLst/>
              <a:gdLst/>
              <a:ahLst/>
              <a:cxnLst/>
              <a:rect l="l" t="t" r="r" b="b"/>
              <a:pathLst>
                <a:path w="15875" h="19685">
                  <a:moveTo>
                    <a:pt x="12052" y="0"/>
                  </a:moveTo>
                  <a:lnTo>
                    <a:pt x="3479" y="838"/>
                  </a:lnTo>
                  <a:lnTo>
                    <a:pt x="0" y="5283"/>
                  </a:lnTo>
                  <a:lnTo>
                    <a:pt x="0" y="15417"/>
                  </a:lnTo>
                  <a:lnTo>
                    <a:pt x="3479" y="19177"/>
                  </a:lnTo>
                  <a:lnTo>
                    <a:pt x="12052" y="18300"/>
                  </a:lnTo>
                  <a:lnTo>
                    <a:pt x="15519" y="13855"/>
                  </a:lnTo>
                  <a:lnTo>
                    <a:pt x="15519" y="8813"/>
                  </a:lnTo>
                  <a:lnTo>
                    <a:pt x="15506" y="3746"/>
                  </a:lnTo>
                  <a:lnTo>
                    <a:pt x="12052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657866" y="6463334"/>
              <a:ext cx="15875" cy="19685"/>
            </a:xfrm>
            <a:custGeom>
              <a:avLst/>
              <a:gdLst/>
              <a:ahLst/>
              <a:cxnLst/>
              <a:rect l="l" t="t" r="r" b="b"/>
              <a:pathLst>
                <a:path w="15875" h="19685">
                  <a:moveTo>
                    <a:pt x="15519" y="8813"/>
                  </a:moveTo>
                  <a:lnTo>
                    <a:pt x="15506" y="3746"/>
                  </a:lnTo>
                  <a:lnTo>
                    <a:pt x="12052" y="0"/>
                  </a:lnTo>
                  <a:lnTo>
                    <a:pt x="7772" y="419"/>
                  </a:lnTo>
                  <a:lnTo>
                    <a:pt x="3479" y="838"/>
                  </a:lnTo>
                  <a:lnTo>
                    <a:pt x="0" y="5283"/>
                  </a:lnTo>
                  <a:lnTo>
                    <a:pt x="0" y="10350"/>
                  </a:lnTo>
                  <a:lnTo>
                    <a:pt x="0" y="15417"/>
                  </a:lnTo>
                  <a:lnTo>
                    <a:pt x="3479" y="19177"/>
                  </a:lnTo>
                  <a:lnTo>
                    <a:pt x="7772" y="18745"/>
                  </a:lnTo>
                  <a:lnTo>
                    <a:pt x="12052" y="18300"/>
                  </a:lnTo>
                  <a:lnTo>
                    <a:pt x="15519" y="13855"/>
                  </a:lnTo>
                  <a:lnTo>
                    <a:pt x="15519" y="881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3652151" y="6462750"/>
              <a:ext cx="15875" cy="19050"/>
            </a:xfrm>
            <a:custGeom>
              <a:avLst/>
              <a:gdLst/>
              <a:ahLst/>
              <a:cxnLst/>
              <a:rect l="l" t="t" r="r" b="b"/>
              <a:pathLst>
                <a:path w="15875" h="19050">
                  <a:moveTo>
                    <a:pt x="8737" y="12"/>
                  </a:moveTo>
                  <a:lnTo>
                    <a:pt x="8267" y="0"/>
                  </a:lnTo>
                  <a:lnTo>
                    <a:pt x="3492" y="469"/>
                  </a:lnTo>
                  <a:lnTo>
                    <a:pt x="0" y="4902"/>
                  </a:lnTo>
                  <a:lnTo>
                    <a:pt x="12" y="13512"/>
                  </a:lnTo>
                  <a:lnTo>
                    <a:pt x="1701" y="16408"/>
                  </a:lnTo>
                  <a:lnTo>
                    <a:pt x="4165" y="17691"/>
                  </a:lnTo>
                  <a:lnTo>
                    <a:pt x="10629" y="19024"/>
                  </a:lnTo>
                  <a:lnTo>
                    <a:pt x="7759" y="17907"/>
                  </a:lnTo>
                  <a:lnTo>
                    <a:pt x="5714" y="14820"/>
                  </a:lnTo>
                  <a:lnTo>
                    <a:pt x="5714" y="5867"/>
                  </a:lnTo>
                  <a:lnTo>
                    <a:pt x="9194" y="1422"/>
                  </a:lnTo>
                  <a:lnTo>
                    <a:pt x="13487" y="1003"/>
                  </a:lnTo>
                  <a:lnTo>
                    <a:pt x="14135" y="927"/>
                  </a:lnTo>
                  <a:lnTo>
                    <a:pt x="14744" y="1003"/>
                  </a:lnTo>
                  <a:lnTo>
                    <a:pt x="15341" y="1130"/>
                  </a:lnTo>
                  <a:lnTo>
                    <a:pt x="15392" y="939"/>
                  </a:lnTo>
                  <a:lnTo>
                    <a:pt x="8737" y="12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3652151" y="6462750"/>
              <a:ext cx="15875" cy="19050"/>
            </a:xfrm>
            <a:custGeom>
              <a:avLst/>
              <a:gdLst/>
              <a:ahLst/>
              <a:cxnLst/>
              <a:rect l="l" t="t" r="r" b="b"/>
              <a:pathLst>
                <a:path w="15875" h="19050">
                  <a:moveTo>
                    <a:pt x="13487" y="1003"/>
                  </a:moveTo>
                  <a:lnTo>
                    <a:pt x="9194" y="1422"/>
                  </a:lnTo>
                  <a:lnTo>
                    <a:pt x="5714" y="5867"/>
                  </a:lnTo>
                  <a:lnTo>
                    <a:pt x="5714" y="10934"/>
                  </a:lnTo>
                  <a:lnTo>
                    <a:pt x="5714" y="14820"/>
                  </a:lnTo>
                  <a:lnTo>
                    <a:pt x="7759" y="17907"/>
                  </a:lnTo>
                  <a:lnTo>
                    <a:pt x="10642" y="18961"/>
                  </a:lnTo>
                  <a:lnTo>
                    <a:pt x="4165" y="17691"/>
                  </a:lnTo>
                  <a:lnTo>
                    <a:pt x="1701" y="16408"/>
                  </a:lnTo>
                  <a:lnTo>
                    <a:pt x="12" y="13512"/>
                  </a:lnTo>
                  <a:lnTo>
                    <a:pt x="12" y="9994"/>
                  </a:lnTo>
                  <a:lnTo>
                    <a:pt x="0" y="4902"/>
                  </a:lnTo>
                  <a:lnTo>
                    <a:pt x="3492" y="469"/>
                  </a:lnTo>
                  <a:lnTo>
                    <a:pt x="7785" y="50"/>
                  </a:lnTo>
                  <a:lnTo>
                    <a:pt x="8267" y="0"/>
                  </a:lnTo>
                  <a:lnTo>
                    <a:pt x="8737" y="12"/>
                  </a:lnTo>
                  <a:lnTo>
                    <a:pt x="9194" y="63"/>
                  </a:lnTo>
                  <a:lnTo>
                    <a:pt x="15392" y="939"/>
                  </a:lnTo>
                  <a:lnTo>
                    <a:pt x="15341" y="1130"/>
                  </a:lnTo>
                  <a:lnTo>
                    <a:pt x="14744" y="1003"/>
                  </a:lnTo>
                  <a:lnTo>
                    <a:pt x="14135" y="927"/>
                  </a:lnTo>
                  <a:lnTo>
                    <a:pt x="13487" y="10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657866" y="6437731"/>
              <a:ext cx="15875" cy="19685"/>
            </a:xfrm>
            <a:custGeom>
              <a:avLst/>
              <a:gdLst/>
              <a:ahLst/>
              <a:cxnLst/>
              <a:rect l="l" t="t" r="r" b="b"/>
              <a:pathLst>
                <a:path w="15875" h="19685">
                  <a:moveTo>
                    <a:pt x="12052" y="0"/>
                  </a:moveTo>
                  <a:lnTo>
                    <a:pt x="3479" y="838"/>
                  </a:lnTo>
                  <a:lnTo>
                    <a:pt x="0" y="5283"/>
                  </a:lnTo>
                  <a:lnTo>
                    <a:pt x="0" y="15430"/>
                  </a:lnTo>
                  <a:lnTo>
                    <a:pt x="3479" y="19202"/>
                  </a:lnTo>
                  <a:lnTo>
                    <a:pt x="12052" y="18313"/>
                  </a:lnTo>
                  <a:lnTo>
                    <a:pt x="15506" y="13881"/>
                  </a:lnTo>
                  <a:lnTo>
                    <a:pt x="15506" y="8813"/>
                  </a:lnTo>
                  <a:lnTo>
                    <a:pt x="15506" y="3771"/>
                  </a:lnTo>
                  <a:lnTo>
                    <a:pt x="12052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657866" y="6437731"/>
              <a:ext cx="15875" cy="19685"/>
            </a:xfrm>
            <a:custGeom>
              <a:avLst/>
              <a:gdLst/>
              <a:ahLst/>
              <a:cxnLst/>
              <a:rect l="l" t="t" r="r" b="b"/>
              <a:pathLst>
                <a:path w="15875" h="19685">
                  <a:moveTo>
                    <a:pt x="15506" y="8813"/>
                  </a:moveTo>
                  <a:lnTo>
                    <a:pt x="15506" y="3771"/>
                  </a:lnTo>
                  <a:lnTo>
                    <a:pt x="12052" y="0"/>
                  </a:lnTo>
                  <a:lnTo>
                    <a:pt x="7772" y="419"/>
                  </a:lnTo>
                  <a:lnTo>
                    <a:pt x="3479" y="838"/>
                  </a:lnTo>
                  <a:lnTo>
                    <a:pt x="0" y="5283"/>
                  </a:lnTo>
                  <a:lnTo>
                    <a:pt x="0" y="10363"/>
                  </a:lnTo>
                  <a:lnTo>
                    <a:pt x="0" y="15430"/>
                  </a:lnTo>
                  <a:lnTo>
                    <a:pt x="3479" y="19202"/>
                  </a:lnTo>
                  <a:lnTo>
                    <a:pt x="7772" y="18757"/>
                  </a:lnTo>
                  <a:lnTo>
                    <a:pt x="12052" y="18313"/>
                  </a:lnTo>
                  <a:lnTo>
                    <a:pt x="15506" y="13881"/>
                  </a:lnTo>
                  <a:lnTo>
                    <a:pt x="15506" y="881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652151" y="6437147"/>
              <a:ext cx="15875" cy="19050"/>
            </a:xfrm>
            <a:custGeom>
              <a:avLst/>
              <a:gdLst/>
              <a:ahLst/>
              <a:cxnLst/>
              <a:rect l="l" t="t" r="r" b="b"/>
              <a:pathLst>
                <a:path w="15875" h="19050">
                  <a:moveTo>
                    <a:pt x="8737" y="12"/>
                  </a:moveTo>
                  <a:lnTo>
                    <a:pt x="8267" y="0"/>
                  </a:lnTo>
                  <a:lnTo>
                    <a:pt x="3492" y="469"/>
                  </a:lnTo>
                  <a:lnTo>
                    <a:pt x="0" y="4927"/>
                  </a:lnTo>
                  <a:lnTo>
                    <a:pt x="0" y="13525"/>
                  </a:lnTo>
                  <a:lnTo>
                    <a:pt x="1701" y="16408"/>
                  </a:lnTo>
                  <a:lnTo>
                    <a:pt x="4165" y="17703"/>
                  </a:lnTo>
                  <a:lnTo>
                    <a:pt x="10629" y="19024"/>
                  </a:lnTo>
                  <a:lnTo>
                    <a:pt x="7759" y="17919"/>
                  </a:lnTo>
                  <a:lnTo>
                    <a:pt x="5714" y="14820"/>
                  </a:lnTo>
                  <a:lnTo>
                    <a:pt x="5714" y="5867"/>
                  </a:lnTo>
                  <a:lnTo>
                    <a:pt x="9194" y="1422"/>
                  </a:lnTo>
                  <a:lnTo>
                    <a:pt x="13487" y="1003"/>
                  </a:lnTo>
                  <a:lnTo>
                    <a:pt x="14135" y="939"/>
                  </a:lnTo>
                  <a:lnTo>
                    <a:pt x="14744" y="1003"/>
                  </a:lnTo>
                  <a:lnTo>
                    <a:pt x="15341" y="1117"/>
                  </a:lnTo>
                  <a:lnTo>
                    <a:pt x="15392" y="939"/>
                  </a:lnTo>
                  <a:lnTo>
                    <a:pt x="8737" y="12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652151" y="6437147"/>
              <a:ext cx="15875" cy="19050"/>
            </a:xfrm>
            <a:custGeom>
              <a:avLst/>
              <a:gdLst/>
              <a:ahLst/>
              <a:cxnLst/>
              <a:rect l="l" t="t" r="r" b="b"/>
              <a:pathLst>
                <a:path w="15875" h="19050">
                  <a:moveTo>
                    <a:pt x="13487" y="1003"/>
                  </a:moveTo>
                  <a:lnTo>
                    <a:pt x="9194" y="1422"/>
                  </a:lnTo>
                  <a:lnTo>
                    <a:pt x="5714" y="5867"/>
                  </a:lnTo>
                  <a:lnTo>
                    <a:pt x="5714" y="10947"/>
                  </a:lnTo>
                  <a:lnTo>
                    <a:pt x="5714" y="14820"/>
                  </a:lnTo>
                  <a:lnTo>
                    <a:pt x="7759" y="17919"/>
                  </a:lnTo>
                  <a:lnTo>
                    <a:pt x="10642" y="18961"/>
                  </a:lnTo>
                  <a:lnTo>
                    <a:pt x="4165" y="17703"/>
                  </a:lnTo>
                  <a:lnTo>
                    <a:pt x="1701" y="16408"/>
                  </a:lnTo>
                  <a:lnTo>
                    <a:pt x="0" y="13525"/>
                  </a:lnTo>
                  <a:lnTo>
                    <a:pt x="0" y="9994"/>
                  </a:lnTo>
                  <a:lnTo>
                    <a:pt x="0" y="4927"/>
                  </a:lnTo>
                  <a:lnTo>
                    <a:pt x="3492" y="469"/>
                  </a:lnTo>
                  <a:lnTo>
                    <a:pt x="7785" y="50"/>
                  </a:lnTo>
                  <a:lnTo>
                    <a:pt x="8267" y="0"/>
                  </a:lnTo>
                  <a:lnTo>
                    <a:pt x="8737" y="12"/>
                  </a:lnTo>
                  <a:lnTo>
                    <a:pt x="9194" y="76"/>
                  </a:lnTo>
                  <a:lnTo>
                    <a:pt x="15392" y="939"/>
                  </a:lnTo>
                  <a:lnTo>
                    <a:pt x="15341" y="1117"/>
                  </a:lnTo>
                  <a:lnTo>
                    <a:pt x="14744" y="1003"/>
                  </a:lnTo>
                  <a:lnTo>
                    <a:pt x="14135" y="939"/>
                  </a:lnTo>
                  <a:lnTo>
                    <a:pt x="13487" y="10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3657866" y="6514528"/>
              <a:ext cx="15875" cy="19685"/>
            </a:xfrm>
            <a:custGeom>
              <a:avLst/>
              <a:gdLst/>
              <a:ahLst/>
              <a:cxnLst/>
              <a:rect l="l" t="t" r="r" b="b"/>
              <a:pathLst>
                <a:path w="15875" h="19684">
                  <a:moveTo>
                    <a:pt x="12052" y="0"/>
                  </a:moveTo>
                  <a:lnTo>
                    <a:pt x="3479" y="825"/>
                  </a:lnTo>
                  <a:lnTo>
                    <a:pt x="0" y="5283"/>
                  </a:lnTo>
                  <a:lnTo>
                    <a:pt x="0" y="15430"/>
                  </a:lnTo>
                  <a:lnTo>
                    <a:pt x="3479" y="19189"/>
                  </a:lnTo>
                  <a:lnTo>
                    <a:pt x="12052" y="18300"/>
                  </a:lnTo>
                  <a:lnTo>
                    <a:pt x="15519" y="13855"/>
                  </a:lnTo>
                  <a:lnTo>
                    <a:pt x="15519" y="8813"/>
                  </a:lnTo>
                  <a:lnTo>
                    <a:pt x="15519" y="3759"/>
                  </a:lnTo>
                  <a:lnTo>
                    <a:pt x="120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3657866" y="6514528"/>
              <a:ext cx="15875" cy="19685"/>
            </a:xfrm>
            <a:custGeom>
              <a:avLst/>
              <a:gdLst/>
              <a:ahLst/>
              <a:cxnLst/>
              <a:rect l="l" t="t" r="r" b="b"/>
              <a:pathLst>
                <a:path w="15875" h="19684">
                  <a:moveTo>
                    <a:pt x="15519" y="8813"/>
                  </a:moveTo>
                  <a:lnTo>
                    <a:pt x="15519" y="3759"/>
                  </a:lnTo>
                  <a:lnTo>
                    <a:pt x="12052" y="0"/>
                  </a:lnTo>
                  <a:lnTo>
                    <a:pt x="7772" y="419"/>
                  </a:lnTo>
                  <a:lnTo>
                    <a:pt x="3479" y="825"/>
                  </a:lnTo>
                  <a:lnTo>
                    <a:pt x="0" y="5283"/>
                  </a:lnTo>
                  <a:lnTo>
                    <a:pt x="0" y="10350"/>
                  </a:lnTo>
                  <a:lnTo>
                    <a:pt x="0" y="15430"/>
                  </a:lnTo>
                  <a:lnTo>
                    <a:pt x="3479" y="19189"/>
                  </a:lnTo>
                  <a:lnTo>
                    <a:pt x="7772" y="18732"/>
                  </a:lnTo>
                  <a:lnTo>
                    <a:pt x="12052" y="18300"/>
                  </a:lnTo>
                  <a:lnTo>
                    <a:pt x="15519" y="13855"/>
                  </a:lnTo>
                  <a:lnTo>
                    <a:pt x="15519" y="881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3652164" y="6513944"/>
              <a:ext cx="15875" cy="19050"/>
            </a:xfrm>
            <a:custGeom>
              <a:avLst/>
              <a:gdLst/>
              <a:ahLst/>
              <a:cxnLst/>
              <a:rect l="l" t="t" r="r" b="b"/>
              <a:pathLst>
                <a:path w="15875" h="19050">
                  <a:moveTo>
                    <a:pt x="8724" y="12"/>
                  </a:moveTo>
                  <a:lnTo>
                    <a:pt x="8254" y="0"/>
                  </a:lnTo>
                  <a:lnTo>
                    <a:pt x="3479" y="469"/>
                  </a:lnTo>
                  <a:lnTo>
                    <a:pt x="0" y="4914"/>
                  </a:lnTo>
                  <a:lnTo>
                    <a:pt x="0" y="13512"/>
                  </a:lnTo>
                  <a:lnTo>
                    <a:pt x="1689" y="16408"/>
                  </a:lnTo>
                  <a:lnTo>
                    <a:pt x="4152" y="17691"/>
                  </a:lnTo>
                  <a:lnTo>
                    <a:pt x="10617" y="19024"/>
                  </a:lnTo>
                  <a:lnTo>
                    <a:pt x="7759" y="17907"/>
                  </a:lnTo>
                  <a:lnTo>
                    <a:pt x="5702" y="14820"/>
                  </a:lnTo>
                  <a:lnTo>
                    <a:pt x="5702" y="5867"/>
                  </a:lnTo>
                  <a:lnTo>
                    <a:pt x="9182" y="1409"/>
                  </a:lnTo>
                  <a:lnTo>
                    <a:pt x="13474" y="1003"/>
                  </a:lnTo>
                  <a:lnTo>
                    <a:pt x="14122" y="927"/>
                  </a:lnTo>
                  <a:lnTo>
                    <a:pt x="14732" y="990"/>
                  </a:lnTo>
                  <a:lnTo>
                    <a:pt x="15328" y="1117"/>
                  </a:lnTo>
                  <a:lnTo>
                    <a:pt x="15379" y="939"/>
                  </a:lnTo>
                  <a:lnTo>
                    <a:pt x="8724" y="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3652164" y="6513944"/>
              <a:ext cx="15875" cy="19050"/>
            </a:xfrm>
            <a:custGeom>
              <a:avLst/>
              <a:gdLst/>
              <a:ahLst/>
              <a:cxnLst/>
              <a:rect l="l" t="t" r="r" b="b"/>
              <a:pathLst>
                <a:path w="15875" h="19050">
                  <a:moveTo>
                    <a:pt x="13474" y="1003"/>
                  </a:moveTo>
                  <a:lnTo>
                    <a:pt x="9182" y="1409"/>
                  </a:lnTo>
                  <a:lnTo>
                    <a:pt x="5702" y="5867"/>
                  </a:lnTo>
                  <a:lnTo>
                    <a:pt x="5702" y="10934"/>
                  </a:lnTo>
                  <a:lnTo>
                    <a:pt x="5702" y="14820"/>
                  </a:lnTo>
                  <a:lnTo>
                    <a:pt x="7759" y="17907"/>
                  </a:lnTo>
                  <a:lnTo>
                    <a:pt x="10642" y="18961"/>
                  </a:lnTo>
                  <a:lnTo>
                    <a:pt x="4152" y="17691"/>
                  </a:lnTo>
                  <a:lnTo>
                    <a:pt x="1689" y="16408"/>
                  </a:lnTo>
                  <a:lnTo>
                    <a:pt x="0" y="13512"/>
                  </a:lnTo>
                  <a:lnTo>
                    <a:pt x="0" y="9982"/>
                  </a:lnTo>
                  <a:lnTo>
                    <a:pt x="0" y="4914"/>
                  </a:lnTo>
                  <a:lnTo>
                    <a:pt x="3479" y="469"/>
                  </a:lnTo>
                  <a:lnTo>
                    <a:pt x="7772" y="38"/>
                  </a:lnTo>
                  <a:lnTo>
                    <a:pt x="8254" y="0"/>
                  </a:lnTo>
                  <a:lnTo>
                    <a:pt x="8724" y="12"/>
                  </a:lnTo>
                  <a:lnTo>
                    <a:pt x="9182" y="63"/>
                  </a:lnTo>
                  <a:lnTo>
                    <a:pt x="15379" y="939"/>
                  </a:lnTo>
                  <a:lnTo>
                    <a:pt x="15328" y="1117"/>
                  </a:lnTo>
                  <a:lnTo>
                    <a:pt x="14732" y="990"/>
                  </a:lnTo>
                  <a:lnTo>
                    <a:pt x="14122" y="927"/>
                  </a:lnTo>
                  <a:lnTo>
                    <a:pt x="13474" y="10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3663810" y="6516865"/>
              <a:ext cx="10795" cy="17780"/>
            </a:xfrm>
            <a:custGeom>
              <a:avLst/>
              <a:gdLst/>
              <a:ahLst/>
              <a:cxnLst/>
              <a:rect l="l" t="t" r="r" b="b"/>
              <a:pathLst>
                <a:path w="10795" h="17779">
                  <a:moveTo>
                    <a:pt x="8369" y="0"/>
                  </a:moveTo>
                  <a:lnTo>
                    <a:pt x="0" y="16217"/>
                  </a:lnTo>
                  <a:lnTo>
                    <a:pt x="2095" y="17551"/>
                  </a:lnTo>
                  <a:lnTo>
                    <a:pt x="10452" y="1333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3663810" y="6516865"/>
              <a:ext cx="10795" cy="17780"/>
            </a:xfrm>
            <a:custGeom>
              <a:avLst/>
              <a:gdLst/>
              <a:ahLst/>
              <a:cxnLst/>
              <a:rect l="l" t="t" r="r" b="b"/>
              <a:pathLst>
                <a:path w="10795" h="17779">
                  <a:moveTo>
                    <a:pt x="0" y="16217"/>
                  </a:moveTo>
                  <a:lnTo>
                    <a:pt x="8369" y="0"/>
                  </a:lnTo>
                  <a:lnTo>
                    <a:pt x="10452" y="1333"/>
                  </a:lnTo>
                  <a:lnTo>
                    <a:pt x="2095" y="17551"/>
                  </a:lnTo>
                  <a:lnTo>
                    <a:pt x="0" y="1621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3660965" y="6515671"/>
              <a:ext cx="11430" cy="17780"/>
            </a:xfrm>
            <a:custGeom>
              <a:avLst/>
              <a:gdLst/>
              <a:ahLst/>
              <a:cxnLst/>
              <a:rect l="l" t="t" r="r" b="b"/>
              <a:pathLst>
                <a:path w="11429" h="17779">
                  <a:moveTo>
                    <a:pt x="8356" y="0"/>
                  </a:moveTo>
                  <a:lnTo>
                    <a:pt x="0" y="16205"/>
                  </a:lnTo>
                  <a:lnTo>
                    <a:pt x="2844" y="17411"/>
                  </a:lnTo>
                  <a:lnTo>
                    <a:pt x="11214" y="1193"/>
                  </a:lnTo>
                  <a:lnTo>
                    <a:pt x="83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3660965" y="6515671"/>
              <a:ext cx="11430" cy="17780"/>
            </a:xfrm>
            <a:custGeom>
              <a:avLst/>
              <a:gdLst/>
              <a:ahLst/>
              <a:cxnLst/>
              <a:rect l="l" t="t" r="r" b="b"/>
              <a:pathLst>
                <a:path w="11429" h="17779">
                  <a:moveTo>
                    <a:pt x="2844" y="17411"/>
                  </a:moveTo>
                  <a:lnTo>
                    <a:pt x="2692" y="17348"/>
                  </a:lnTo>
                  <a:lnTo>
                    <a:pt x="0" y="16205"/>
                  </a:lnTo>
                  <a:lnTo>
                    <a:pt x="8356" y="0"/>
                  </a:lnTo>
                  <a:lnTo>
                    <a:pt x="11214" y="1193"/>
                  </a:lnTo>
                  <a:lnTo>
                    <a:pt x="2844" y="1741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3465893" y="6427114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2661" y="0"/>
                  </a:moveTo>
                  <a:lnTo>
                    <a:pt x="3657" y="876"/>
                  </a:lnTo>
                  <a:lnTo>
                    <a:pt x="0" y="5562"/>
                  </a:lnTo>
                  <a:lnTo>
                    <a:pt x="0" y="16217"/>
                  </a:lnTo>
                  <a:lnTo>
                    <a:pt x="3657" y="20154"/>
                  </a:lnTo>
                  <a:lnTo>
                    <a:pt x="12661" y="19240"/>
                  </a:lnTo>
                  <a:lnTo>
                    <a:pt x="16306" y="14566"/>
                  </a:lnTo>
                  <a:lnTo>
                    <a:pt x="16306" y="9271"/>
                  </a:lnTo>
                  <a:lnTo>
                    <a:pt x="16306" y="3962"/>
                  </a:lnTo>
                  <a:lnTo>
                    <a:pt x="1266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3465893" y="6427114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6306" y="9271"/>
                  </a:moveTo>
                  <a:lnTo>
                    <a:pt x="16306" y="3962"/>
                  </a:lnTo>
                  <a:lnTo>
                    <a:pt x="12661" y="0"/>
                  </a:lnTo>
                  <a:lnTo>
                    <a:pt x="8166" y="444"/>
                  </a:lnTo>
                  <a:lnTo>
                    <a:pt x="3657" y="876"/>
                  </a:lnTo>
                  <a:lnTo>
                    <a:pt x="0" y="5562"/>
                  </a:lnTo>
                  <a:lnTo>
                    <a:pt x="0" y="10871"/>
                  </a:lnTo>
                  <a:lnTo>
                    <a:pt x="0" y="16217"/>
                  </a:lnTo>
                  <a:lnTo>
                    <a:pt x="3657" y="20154"/>
                  </a:lnTo>
                  <a:lnTo>
                    <a:pt x="8166" y="19697"/>
                  </a:lnTo>
                  <a:lnTo>
                    <a:pt x="12661" y="19240"/>
                  </a:lnTo>
                  <a:lnTo>
                    <a:pt x="16306" y="14566"/>
                  </a:lnTo>
                  <a:lnTo>
                    <a:pt x="16306" y="927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3459899" y="6426517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8674" y="0"/>
                  </a:moveTo>
                  <a:lnTo>
                    <a:pt x="3657" y="482"/>
                  </a:lnTo>
                  <a:lnTo>
                    <a:pt x="0" y="5156"/>
                  </a:lnTo>
                  <a:lnTo>
                    <a:pt x="0" y="14185"/>
                  </a:lnTo>
                  <a:lnTo>
                    <a:pt x="1765" y="17233"/>
                  </a:lnTo>
                  <a:lnTo>
                    <a:pt x="4368" y="18580"/>
                  </a:lnTo>
                  <a:lnTo>
                    <a:pt x="11163" y="19964"/>
                  </a:lnTo>
                  <a:lnTo>
                    <a:pt x="8153" y="18808"/>
                  </a:lnTo>
                  <a:lnTo>
                    <a:pt x="5994" y="15557"/>
                  </a:lnTo>
                  <a:lnTo>
                    <a:pt x="5994" y="6159"/>
                  </a:lnTo>
                  <a:lnTo>
                    <a:pt x="9651" y="1473"/>
                  </a:lnTo>
                  <a:lnTo>
                    <a:pt x="14160" y="1041"/>
                  </a:lnTo>
                  <a:lnTo>
                    <a:pt x="14846" y="977"/>
                  </a:lnTo>
                  <a:lnTo>
                    <a:pt x="15481" y="1041"/>
                  </a:lnTo>
                  <a:lnTo>
                    <a:pt x="16103" y="1155"/>
                  </a:lnTo>
                  <a:lnTo>
                    <a:pt x="16154" y="977"/>
                  </a:lnTo>
                  <a:lnTo>
                    <a:pt x="9651" y="63"/>
                  </a:lnTo>
                  <a:lnTo>
                    <a:pt x="86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3459899" y="6426517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4160" y="1041"/>
                  </a:moveTo>
                  <a:lnTo>
                    <a:pt x="9651" y="1473"/>
                  </a:lnTo>
                  <a:lnTo>
                    <a:pt x="5994" y="6159"/>
                  </a:lnTo>
                  <a:lnTo>
                    <a:pt x="5994" y="11468"/>
                  </a:lnTo>
                  <a:lnTo>
                    <a:pt x="5994" y="15557"/>
                  </a:lnTo>
                  <a:lnTo>
                    <a:pt x="8153" y="18808"/>
                  </a:lnTo>
                  <a:lnTo>
                    <a:pt x="11175" y="19913"/>
                  </a:lnTo>
                  <a:lnTo>
                    <a:pt x="4368" y="18580"/>
                  </a:lnTo>
                  <a:lnTo>
                    <a:pt x="1765" y="17233"/>
                  </a:lnTo>
                  <a:lnTo>
                    <a:pt x="0" y="14185"/>
                  </a:lnTo>
                  <a:lnTo>
                    <a:pt x="0" y="10477"/>
                  </a:lnTo>
                  <a:lnTo>
                    <a:pt x="0" y="5156"/>
                  </a:lnTo>
                  <a:lnTo>
                    <a:pt x="3657" y="482"/>
                  </a:lnTo>
                  <a:lnTo>
                    <a:pt x="8166" y="50"/>
                  </a:lnTo>
                  <a:lnTo>
                    <a:pt x="8674" y="0"/>
                  </a:lnTo>
                  <a:lnTo>
                    <a:pt x="9169" y="12"/>
                  </a:lnTo>
                  <a:lnTo>
                    <a:pt x="9651" y="63"/>
                  </a:lnTo>
                  <a:lnTo>
                    <a:pt x="16154" y="977"/>
                  </a:lnTo>
                  <a:lnTo>
                    <a:pt x="16103" y="1155"/>
                  </a:lnTo>
                  <a:lnTo>
                    <a:pt x="15481" y="1041"/>
                  </a:lnTo>
                  <a:lnTo>
                    <a:pt x="14846" y="977"/>
                  </a:lnTo>
                  <a:lnTo>
                    <a:pt x="14160" y="104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3465893" y="6400241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2661" y="0"/>
                  </a:moveTo>
                  <a:lnTo>
                    <a:pt x="3657" y="876"/>
                  </a:lnTo>
                  <a:lnTo>
                    <a:pt x="0" y="5549"/>
                  </a:lnTo>
                  <a:lnTo>
                    <a:pt x="0" y="16205"/>
                  </a:lnTo>
                  <a:lnTo>
                    <a:pt x="3657" y="20142"/>
                  </a:lnTo>
                  <a:lnTo>
                    <a:pt x="12661" y="19227"/>
                  </a:lnTo>
                  <a:lnTo>
                    <a:pt x="16306" y="14554"/>
                  </a:lnTo>
                  <a:lnTo>
                    <a:pt x="16306" y="9245"/>
                  </a:lnTo>
                  <a:lnTo>
                    <a:pt x="16294" y="3937"/>
                  </a:lnTo>
                  <a:lnTo>
                    <a:pt x="12661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3465893" y="6400241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6306" y="9245"/>
                  </a:moveTo>
                  <a:lnTo>
                    <a:pt x="16294" y="3937"/>
                  </a:lnTo>
                  <a:lnTo>
                    <a:pt x="12661" y="0"/>
                  </a:lnTo>
                  <a:lnTo>
                    <a:pt x="8166" y="431"/>
                  </a:lnTo>
                  <a:lnTo>
                    <a:pt x="3657" y="876"/>
                  </a:lnTo>
                  <a:lnTo>
                    <a:pt x="0" y="5549"/>
                  </a:lnTo>
                  <a:lnTo>
                    <a:pt x="0" y="10871"/>
                  </a:lnTo>
                  <a:lnTo>
                    <a:pt x="0" y="16205"/>
                  </a:lnTo>
                  <a:lnTo>
                    <a:pt x="3657" y="20142"/>
                  </a:lnTo>
                  <a:lnTo>
                    <a:pt x="8166" y="19684"/>
                  </a:lnTo>
                  <a:lnTo>
                    <a:pt x="12661" y="19227"/>
                  </a:lnTo>
                  <a:lnTo>
                    <a:pt x="16306" y="14554"/>
                  </a:lnTo>
                  <a:lnTo>
                    <a:pt x="16306" y="924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3459899" y="6399619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9169" y="12"/>
                  </a:moveTo>
                  <a:lnTo>
                    <a:pt x="8674" y="0"/>
                  </a:lnTo>
                  <a:lnTo>
                    <a:pt x="3657" y="495"/>
                  </a:lnTo>
                  <a:lnTo>
                    <a:pt x="0" y="5181"/>
                  </a:lnTo>
                  <a:lnTo>
                    <a:pt x="0" y="14211"/>
                  </a:lnTo>
                  <a:lnTo>
                    <a:pt x="1765" y="17233"/>
                  </a:lnTo>
                  <a:lnTo>
                    <a:pt x="4368" y="18592"/>
                  </a:lnTo>
                  <a:lnTo>
                    <a:pt x="11163" y="19977"/>
                  </a:lnTo>
                  <a:lnTo>
                    <a:pt x="8140" y="18821"/>
                  </a:lnTo>
                  <a:lnTo>
                    <a:pt x="5994" y="15582"/>
                  </a:lnTo>
                  <a:lnTo>
                    <a:pt x="5994" y="6172"/>
                  </a:lnTo>
                  <a:lnTo>
                    <a:pt x="9651" y="1498"/>
                  </a:lnTo>
                  <a:lnTo>
                    <a:pt x="14160" y="1054"/>
                  </a:lnTo>
                  <a:lnTo>
                    <a:pt x="14846" y="990"/>
                  </a:lnTo>
                  <a:lnTo>
                    <a:pt x="15481" y="1054"/>
                  </a:lnTo>
                  <a:lnTo>
                    <a:pt x="16103" y="1181"/>
                  </a:lnTo>
                  <a:lnTo>
                    <a:pt x="16154" y="1003"/>
                  </a:lnTo>
                  <a:lnTo>
                    <a:pt x="9169" y="12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3459899" y="6399619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4160" y="1054"/>
                  </a:moveTo>
                  <a:lnTo>
                    <a:pt x="9651" y="1498"/>
                  </a:lnTo>
                  <a:lnTo>
                    <a:pt x="5994" y="6172"/>
                  </a:lnTo>
                  <a:lnTo>
                    <a:pt x="5994" y="11493"/>
                  </a:lnTo>
                  <a:lnTo>
                    <a:pt x="5994" y="15582"/>
                  </a:lnTo>
                  <a:lnTo>
                    <a:pt x="8140" y="18821"/>
                  </a:lnTo>
                  <a:lnTo>
                    <a:pt x="11175" y="19913"/>
                  </a:lnTo>
                  <a:lnTo>
                    <a:pt x="4368" y="18592"/>
                  </a:lnTo>
                  <a:lnTo>
                    <a:pt x="1765" y="17233"/>
                  </a:lnTo>
                  <a:lnTo>
                    <a:pt x="0" y="14211"/>
                  </a:lnTo>
                  <a:lnTo>
                    <a:pt x="0" y="10490"/>
                  </a:lnTo>
                  <a:lnTo>
                    <a:pt x="0" y="5181"/>
                  </a:lnTo>
                  <a:lnTo>
                    <a:pt x="3657" y="495"/>
                  </a:lnTo>
                  <a:lnTo>
                    <a:pt x="8166" y="50"/>
                  </a:lnTo>
                  <a:lnTo>
                    <a:pt x="8674" y="0"/>
                  </a:lnTo>
                  <a:lnTo>
                    <a:pt x="9169" y="12"/>
                  </a:lnTo>
                  <a:lnTo>
                    <a:pt x="9651" y="76"/>
                  </a:lnTo>
                  <a:lnTo>
                    <a:pt x="16154" y="1003"/>
                  </a:lnTo>
                  <a:lnTo>
                    <a:pt x="16103" y="1181"/>
                  </a:lnTo>
                  <a:lnTo>
                    <a:pt x="15481" y="1054"/>
                  </a:lnTo>
                  <a:lnTo>
                    <a:pt x="14846" y="990"/>
                  </a:lnTo>
                  <a:lnTo>
                    <a:pt x="14160" y="1054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3465880" y="6373355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2674" y="0"/>
                  </a:moveTo>
                  <a:lnTo>
                    <a:pt x="3670" y="863"/>
                  </a:lnTo>
                  <a:lnTo>
                    <a:pt x="0" y="5549"/>
                  </a:lnTo>
                  <a:lnTo>
                    <a:pt x="12" y="16205"/>
                  </a:lnTo>
                  <a:lnTo>
                    <a:pt x="3670" y="20154"/>
                  </a:lnTo>
                  <a:lnTo>
                    <a:pt x="12674" y="19227"/>
                  </a:lnTo>
                  <a:lnTo>
                    <a:pt x="16306" y="14554"/>
                  </a:lnTo>
                  <a:lnTo>
                    <a:pt x="16306" y="9258"/>
                  </a:lnTo>
                  <a:lnTo>
                    <a:pt x="16306" y="3949"/>
                  </a:lnTo>
                  <a:lnTo>
                    <a:pt x="12674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3465880" y="6373355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6306" y="9258"/>
                  </a:moveTo>
                  <a:lnTo>
                    <a:pt x="16306" y="3949"/>
                  </a:lnTo>
                  <a:lnTo>
                    <a:pt x="12674" y="0"/>
                  </a:lnTo>
                  <a:lnTo>
                    <a:pt x="8178" y="419"/>
                  </a:lnTo>
                  <a:lnTo>
                    <a:pt x="3670" y="863"/>
                  </a:lnTo>
                  <a:lnTo>
                    <a:pt x="0" y="5549"/>
                  </a:lnTo>
                  <a:lnTo>
                    <a:pt x="12" y="10871"/>
                  </a:lnTo>
                  <a:lnTo>
                    <a:pt x="12" y="16205"/>
                  </a:lnTo>
                  <a:lnTo>
                    <a:pt x="3670" y="20154"/>
                  </a:lnTo>
                  <a:lnTo>
                    <a:pt x="8178" y="19685"/>
                  </a:lnTo>
                  <a:lnTo>
                    <a:pt x="12674" y="19227"/>
                  </a:lnTo>
                  <a:lnTo>
                    <a:pt x="16306" y="14554"/>
                  </a:lnTo>
                  <a:lnTo>
                    <a:pt x="16306" y="925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3459899" y="6372733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9169" y="12"/>
                  </a:moveTo>
                  <a:lnTo>
                    <a:pt x="8674" y="0"/>
                  </a:lnTo>
                  <a:lnTo>
                    <a:pt x="3657" y="495"/>
                  </a:lnTo>
                  <a:lnTo>
                    <a:pt x="0" y="5168"/>
                  </a:lnTo>
                  <a:lnTo>
                    <a:pt x="0" y="14198"/>
                  </a:lnTo>
                  <a:lnTo>
                    <a:pt x="1765" y="17233"/>
                  </a:lnTo>
                  <a:lnTo>
                    <a:pt x="4368" y="18605"/>
                  </a:lnTo>
                  <a:lnTo>
                    <a:pt x="11163" y="19977"/>
                  </a:lnTo>
                  <a:lnTo>
                    <a:pt x="8140" y="18821"/>
                  </a:lnTo>
                  <a:lnTo>
                    <a:pt x="5994" y="15570"/>
                  </a:lnTo>
                  <a:lnTo>
                    <a:pt x="5981" y="6172"/>
                  </a:lnTo>
                  <a:lnTo>
                    <a:pt x="9651" y="1485"/>
                  </a:lnTo>
                  <a:lnTo>
                    <a:pt x="14160" y="1041"/>
                  </a:lnTo>
                  <a:lnTo>
                    <a:pt x="14833" y="990"/>
                  </a:lnTo>
                  <a:lnTo>
                    <a:pt x="15481" y="1041"/>
                  </a:lnTo>
                  <a:lnTo>
                    <a:pt x="16103" y="1181"/>
                  </a:lnTo>
                  <a:lnTo>
                    <a:pt x="16154" y="990"/>
                  </a:lnTo>
                  <a:lnTo>
                    <a:pt x="9169" y="12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3459899" y="6372733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4160" y="1041"/>
                  </a:moveTo>
                  <a:lnTo>
                    <a:pt x="9651" y="1485"/>
                  </a:lnTo>
                  <a:lnTo>
                    <a:pt x="5981" y="6172"/>
                  </a:lnTo>
                  <a:lnTo>
                    <a:pt x="5994" y="11493"/>
                  </a:lnTo>
                  <a:lnTo>
                    <a:pt x="5994" y="15570"/>
                  </a:lnTo>
                  <a:lnTo>
                    <a:pt x="8140" y="18821"/>
                  </a:lnTo>
                  <a:lnTo>
                    <a:pt x="11175" y="19926"/>
                  </a:lnTo>
                  <a:lnTo>
                    <a:pt x="4368" y="18605"/>
                  </a:lnTo>
                  <a:lnTo>
                    <a:pt x="1765" y="17233"/>
                  </a:lnTo>
                  <a:lnTo>
                    <a:pt x="0" y="14198"/>
                  </a:lnTo>
                  <a:lnTo>
                    <a:pt x="0" y="10490"/>
                  </a:lnTo>
                  <a:lnTo>
                    <a:pt x="0" y="5168"/>
                  </a:lnTo>
                  <a:lnTo>
                    <a:pt x="3657" y="495"/>
                  </a:lnTo>
                  <a:lnTo>
                    <a:pt x="8166" y="63"/>
                  </a:lnTo>
                  <a:lnTo>
                    <a:pt x="8674" y="0"/>
                  </a:lnTo>
                  <a:lnTo>
                    <a:pt x="9169" y="12"/>
                  </a:lnTo>
                  <a:lnTo>
                    <a:pt x="9651" y="76"/>
                  </a:lnTo>
                  <a:lnTo>
                    <a:pt x="16154" y="990"/>
                  </a:lnTo>
                  <a:lnTo>
                    <a:pt x="16103" y="1181"/>
                  </a:lnTo>
                  <a:lnTo>
                    <a:pt x="15481" y="1041"/>
                  </a:lnTo>
                  <a:lnTo>
                    <a:pt x="14833" y="990"/>
                  </a:lnTo>
                  <a:lnTo>
                    <a:pt x="14160" y="104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3465893" y="6454000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2661" y="0"/>
                  </a:moveTo>
                  <a:lnTo>
                    <a:pt x="3657" y="888"/>
                  </a:lnTo>
                  <a:lnTo>
                    <a:pt x="0" y="5562"/>
                  </a:lnTo>
                  <a:lnTo>
                    <a:pt x="0" y="16230"/>
                  </a:lnTo>
                  <a:lnTo>
                    <a:pt x="3657" y="20167"/>
                  </a:lnTo>
                  <a:lnTo>
                    <a:pt x="12661" y="19253"/>
                  </a:lnTo>
                  <a:lnTo>
                    <a:pt x="16306" y="14579"/>
                  </a:lnTo>
                  <a:lnTo>
                    <a:pt x="16306" y="9270"/>
                  </a:lnTo>
                  <a:lnTo>
                    <a:pt x="16306" y="3975"/>
                  </a:lnTo>
                  <a:lnTo>
                    <a:pt x="1266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3465893" y="6454000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6306" y="9270"/>
                  </a:moveTo>
                  <a:lnTo>
                    <a:pt x="16306" y="3975"/>
                  </a:lnTo>
                  <a:lnTo>
                    <a:pt x="12661" y="0"/>
                  </a:lnTo>
                  <a:lnTo>
                    <a:pt x="8166" y="444"/>
                  </a:lnTo>
                  <a:lnTo>
                    <a:pt x="3657" y="888"/>
                  </a:lnTo>
                  <a:lnTo>
                    <a:pt x="0" y="5562"/>
                  </a:lnTo>
                  <a:lnTo>
                    <a:pt x="0" y="10883"/>
                  </a:lnTo>
                  <a:lnTo>
                    <a:pt x="0" y="16230"/>
                  </a:lnTo>
                  <a:lnTo>
                    <a:pt x="3657" y="20167"/>
                  </a:lnTo>
                  <a:lnTo>
                    <a:pt x="8166" y="19697"/>
                  </a:lnTo>
                  <a:lnTo>
                    <a:pt x="12661" y="19253"/>
                  </a:lnTo>
                  <a:lnTo>
                    <a:pt x="16306" y="14579"/>
                  </a:lnTo>
                  <a:lnTo>
                    <a:pt x="16306" y="927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3459899" y="6453403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9169" y="0"/>
                  </a:moveTo>
                  <a:lnTo>
                    <a:pt x="8674" y="0"/>
                  </a:lnTo>
                  <a:lnTo>
                    <a:pt x="3657" y="482"/>
                  </a:lnTo>
                  <a:lnTo>
                    <a:pt x="0" y="5168"/>
                  </a:lnTo>
                  <a:lnTo>
                    <a:pt x="0" y="14198"/>
                  </a:lnTo>
                  <a:lnTo>
                    <a:pt x="1777" y="17233"/>
                  </a:lnTo>
                  <a:lnTo>
                    <a:pt x="4368" y="18580"/>
                  </a:lnTo>
                  <a:lnTo>
                    <a:pt x="11163" y="19977"/>
                  </a:lnTo>
                  <a:lnTo>
                    <a:pt x="8153" y="18808"/>
                  </a:lnTo>
                  <a:lnTo>
                    <a:pt x="5994" y="15570"/>
                  </a:lnTo>
                  <a:lnTo>
                    <a:pt x="5994" y="6159"/>
                  </a:lnTo>
                  <a:lnTo>
                    <a:pt x="9651" y="1485"/>
                  </a:lnTo>
                  <a:lnTo>
                    <a:pt x="14160" y="1041"/>
                  </a:lnTo>
                  <a:lnTo>
                    <a:pt x="14846" y="977"/>
                  </a:lnTo>
                  <a:lnTo>
                    <a:pt x="15481" y="1041"/>
                  </a:lnTo>
                  <a:lnTo>
                    <a:pt x="16103" y="1155"/>
                  </a:lnTo>
                  <a:lnTo>
                    <a:pt x="16154" y="990"/>
                  </a:lnTo>
                  <a:lnTo>
                    <a:pt x="916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459899" y="6453403"/>
              <a:ext cx="16510" cy="20320"/>
            </a:xfrm>
            <a:custGeom>
              <a:avLst/>
              <a:gdLst/>
              <a:ahLst/>
              <a:cxnLst/>
              <a:rect l="l" t="t" r="r" b="b"/>
              <a:pathLst>
                <a:path w="16510" h="20320">
                  <a:moveTo>
                    <a:pt x="14160" y="1041"/>
                  </a:moveTo>
                  <a:lnTo>
                    <a:pt x="9651" y="1485"/>
                  </a:lnTo>
                  <a:lnTo>
                    <a:pt x="5994" y="6159"/>
                  </a:lnTo>
                  <a:lnTo>
                    <a:pt x="5994" y="11480"/>
                  </a:lnTo>
                  <a:lnTo>
                    <a:pt x="5994" y="15570"/>
                  </a:lnTo>
                  <a:lnTo>
                    <a:pt x="8153" y="18808"/>
                  </a:lnTo>
                  <a:lnTo>
                    <a:pt x="11175" y="19926"/>
                  </a:lnTo>
                  <a:lnTo>
                    <a:pt x="4368" y="18580"/>
                  </a:lnTo>
                  <a:lnTo>
                    <a:pt x="1777" y="17233"/>
                  </a:lnTo>
                  <a:lnTo>
                    <a:pt x="0" y="14198"/>
                  </a:lnTo>
                  <a:lnTo>
                    <a:pt x="0" y="10490"/>
                  </a:lnTo>
                  <a:lnTo>
                    <a:pt x="0" y="5168"/>
                  </a:lnTo>
                  <a:lnTo>
                    <a:pt x="3657" y="482"/>
                  </a:lnTo>
                  <a:lnTo>
                    <a:pt x="8166" y="50"/>
                  </a:lnTo>
                  <a:lnTo>
                    <a:pt x="8674" y="0"/>
                  </a:lnTo>
                  <a:lnTo>
                    <a:pt x="9169" y="0"/>
                  </a:lnTo>
                  <a:lnTo>
                    <a:pt x="9651" y="50"/>
                  </a:lnTo>
                  <a:lnTo>
                    <a:pt x="16154" y="990"/>
                  </a:lnTo>
                  <a:lnTo>
                    <a:pt x="16103" y="1155"/>
                  </a:lnTo>
                  <a:lnTo>
                    <a:pt x="15481" y="1041"/>
                  </a:lnTo>
                  <a:lnTo>
                    <a:pt x="14846" y="977"/>
                  </a:lnTo>
                  <a:lnTo>
                    <a:pt x="14160" y="104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3472141" y="6456489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4">
                  <a:moveTo>
                    <a:pt x="8775" y="0"/>
                  </a:moveTo>
                  <a:lnTo>
                    <a:pt x="0" y="17005"/>
                  </a:lnTo>
                  <a:lnTo>
                    <a:pt x="2197" y="18414"/>
                  </a:lnTo>
                  <a:lnTo>
                    <a:pt x="10972" y="1384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3472141" y="6456489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4">
                  <a:moveTo>
                    <a:pt x="0" y="17005"/>
                  </a:moveTo>
                  <a:lnTo>
                    <a:pt x="8775" y="0"/>
                  </a:lnTo>
                  <a:lnTo>
                    <a:pt x="10972" y="1384"/>
                  </a:lnTo>
                  <a:lnTo>
                    <a:pt x="2197" y="18414"/>
                  </a:lnTo>
                  <a:lnTo>
                    <a:pt x="0" y="170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3469157" y="6455206"/>
              <a:ext cx="12065" cy="18415"/>
            </a:xfrm>
            <a:custGeom>
              <a:avLst/>
              <a:gdLst/>
              <a:ahLst/>
              <a:cxnLst/>
              <a:rect l="l" t="t" r="r" b="b"/>
              <a:pathLst>
                <a:path w="12064" h="18414">
                  <a:moveTo>
                    <a:pt x="8775" y="0"/>
                  </a:moveTo>
                  <a:lnTo>
                    <a:pt x="0" y="17043"/>
                  </a:lnTo>
                  <a:lnTo>
                    <a:pt x="2984" y="18287"/>
                  </a:lnTo>
                  <a:lnTo>
                    <a:pt x="11760" y="1282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3469157" y="6455206"/>
              <a:ext cx="12065" cy="18415"/>
            </a:xfrm>
            <a:custGeom>
              <a:avLst/>
              <a:gdLst/>
              <a:ahLst/>
              <a:cxnLst/>
              <a:rect l="l" t="t" r="r" b="b"/>
              <a:pathLst>
                <a:path w="12064" h="18414">
                  <a:moveTo>
                    <a:pt x="2984" y="18287"/>
                  </a:moveTo>
                  <a:lnTo>
                    <a:pt x="2819" y="18224"/>
                  </a:lnTo>
                  <a:lnTo>
                    <a:pt x="0" y="17043"/>
                  </a:lnTo>
                  <a:lnTo>
                    <a:pt x="8775" y="0"/>
                  </a:lnTo>
                  <a:lnTo>
                    <a:pt x="11760" y="1282"/>
                  </a:lnTo>
                  <a:lnTo>
                    <a:pt x="2984" y="1828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3465347" y="6076048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7213" y="0"/>
                  </a:moveTo>
                  <a:lnTo>
                    <a:pt x="2070" y="0"/>
                  </a:lnTo>
                  <a:lnTo>
                    <a:pt x="0" y="2311"/>
                  </a:lnTo>
                  <a:lnTo>
                    <a:pt x="0" y="7975"/>
                  </a:lnTo>
                  <a:lnTo>
                    <a:pt x="2070" y="10261"/>
                  </a:lnTo>
                  <a:lnTo>
                    <a:pt x="7213" y="10261"/>
                  </a:lnTo>
                  <a:lnTo>
                    <a:pt x="9296" y="7975"/>
                  </a:lnTo>
                  <a:lnTo>
                    <a:pt x="9296" y="5130"/>
                  </a:lnTo>
                  <a:lnTo>
                    <a:pt x="9296" y="2311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3465347" y="6076048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9296" y="5130"/>
                  </a:moveTo>
                  <a:lnTo>
                    <a:pt x="9296" y="7975"/>
                  </a:lnTo>
                  <a:lnTo>
                    <a:pt x="7213" y="10261"/>
                  </a:lnTo>
                  <a:lnTo>
                    <a:pt x="4648" y="10261"/>
                  </a:lnTo>
                  <a:lnTo>
                    <a:pt x="2070" y="10261"/>
                  </a:lnTo>
                  <a:lnTo>
                    <a:pt x="0" y="7975"/>
                  </a:lnTo>
                  <a:lnTo>
                    <a:pt x="0" y="5130"/>
                  </a:lnTo>
                  <a:lnTo>
                    <a:pt x="0" y="2311"/>
                  </a:lnTo>
                  <a:lnTo>
                    <a:pt x="2070" y="0"/>
                  </a:lnTo>
                  <a:lnTo>
                    <a:pt x="4648" y="0"/>
                  </a:lnTo>
                  <a:lnTo>
                    <a:pt x="7213" y="0"/>
                  </a:lnTo>
                  <a:lnTo>
                    <a:pt x="9296" y="2311"/>
                  </a:lnTo>
                  <a:lnTo>
                    <a:pt x="9296" y="513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3465347" y="6103188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7213" y="0"/>
                  </a:moveTo>
                  <a:lnTo>
                    <a:pt x="2070" y="0"/>
                  </a:lnTo>
                  <a:lnTo>
                    <a:pt x="0" y="2298"/>
                  </a:lnTo>
                  <a:lnTo>
                    <a:pt x="0" y="7962"/>
                  </a:lnTo>
                  <a:lnTo>
                    <a:pt x="2070" y="10261"/>
                  </a:lnTo>
                  <a:lnTo>
                    <a:pt x="7213" y="10261"/>
                  </a:lnTo>
                  <a:lnTo>
                    <a:pt x="9296" y="7962"/>
                  </a:lnTo>
                  <a:lnTo>
                    <a:pt x="9296" y="5130"/>
                  </a:lnTo>
                  <a:lnTo>
                    <a:pt x="9296" y="2298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3465347" y="6103188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9296" y="5130"/>
                  </a:moveTo>
                  <a:lnTo>
                    <a:pt x="9296" y="7962"/>
                  </a:lnTo>
                  <a:lnTo>
                    <a:pt x="7213" y="10261"/>
                  </a:lnTo>
                  <a:lnTo>
                    <a:pt x="4648" y="10261"/>
                  </a:lnTo>
                  <a:lnTo>
                    <a:pt x="2070" y="10261"/>
                  </a:lnTo>
                  <a:lnTo>
                    <a:pt x="0" y="7962"/>
                  </a:lnTo>
                  <a:lnTo>
                    <a:pt x="0" y="5130"/>
                  </a:lnTo>
                  <a:lnTo>
                    <a:pt x="0" y="2298"/>
                  </a:lnTo>
                  <a:lnTo>
                    <a:pt x="2070" y="0"/>
                  </a:lnTo>
                  <a:lnTo>
                    <a:pt x="4648" y="0"/>
                  </a:lnTo>
                  <a:lnTo>
                    <a:pt x="7213" y="0"/>
                  </a:lnTo>
                  <a:lnTo>
                    <a:pt x="9296" y="2298"/>
                  </a:lnTo>
                  <a:lnTo>
                    <a:pt x="9296" y="513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3465347" y="6130848"/>
              <a:ext cx="9525" cy="36830"/>
            </a:xfrm>
            <a:custGeom>
              <a:avLst/>
              <a:gdLst/>
              <a:ahLst/>
              <a:cxnLst/>
              <a:rect l="l" t="t" r="r" b="b"/>
              <a:pathLst>
                <a:path w="9525" h="36829">
                  <a:moveTo>
                    <a:pt x="9296" y="5130"/>
                  </a:moveTo>
                  <a:lnTo>
                    <a:pt x="9296" y="7975"/>
                  </a:lnTo>
                  <a:lnTo>
                    <a:pt x="7213" y="10261"/>
                  </a:lnTo>
                  <a:lnTo>
                    <a:pt x="4648" y="10261"/>
                  </a:lnTo>
                  <a:lnTo>
                    <a:pt x="2070" y="10261"/>
                  </a:lnTo>
                  <a:lnTo>
                    <a:pt x="0" y="7975"/>
                  </a:lnTo>
                  <a:lnTo>
                    <a:pt x="0" y="5130"/>
                  </a:lnTo>
                  <a:lnTo>
                    <a:pt x="0" y="2311"/>
                  </a:lnTo>
                  <a:lnTo>
                    <a:pt x="2070" y="0"/>
                  </a:lnTo>
                  <a:lnTo>
                    <a:pt x="4648" y="0"/>
                  </a:lnTo>
                  <a:lnTo>
                    <a:pt x="7213" y="0"/>
                  </a:lnTo>
                  <a:lnTo>
                    <a:pt x="9296" y="2311"/>
                  </a:lnTo>
                  <a:lnTo>
                    <a:pt x="9296" y="5130"/>
                  </a:lnTo>
                  <a:close/>
                </a:path>
                <a:path w="9525" h="36829">
                  <a:moveTo>
                    <a:pt x="9296" y="31203"/>
                  </a:moveTo>
                  <a:lnTo>
                    <a:pt x="9296" y="34035"/>
                  </a:lnTo>
                  <a:lnTo>
                    <a:pt x="7213" y="36334"/>
                  </a:lnTo>
                  <a:lnTo>
                    <a:pt x="4648" y="36334"/>
                  </a:lnTo>
                  <a:lnTo>
                    <a:pt x="2070" y="36334"/>
                  </a:lnTo>
                  <a:lnTo>
                    <a:pt x="0" y="34035"/>
                  </a:lnTo>
                  <a:lnTo>
                    <a:pt x="0" y="31203"/>
                  </a:lnTo>
                  <a:lnTo>
                    <a:pt x="0" y="28371"/>
                  </a:lnTo>
                  <a:lnTo>
                    <a:pt x="2070" y="26085"/>
                  </a:lnTo>
                  <a:lnTo>
                    <a:pt x="4648" y="26085"/>
                  </a:lnTo>
                  <a:lnTo>
                    <a:pt x="7213" y="26085"/>
                  </a:lnTo>
                  <a:lnTo>
                    <a:pt x="9296" y="28371"/>
                  </a:lnTo>
                  <a:lnTo>
                    <a:pt x="9296" y="312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3465347" y="6230074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7213" y="0"/>
                  </a:moveTo>
                  <a:lnTo>
                    <a:pt x="2070" y="0"/>
                  </a:lnTo>
                  <a:lnTo>
                    <a:pt x="0" y="2298"/>
                  </a:lnTo>
                  <a:lnTo>
                    <a:pt x="0" y="7975"/>
                  </a:lnTo>
                  <a:lnTo>
                    <a:pt x="2070" y="10261"/>
                  </a:lnTo>
                  <a:lnTo>
                    <a:pt x="7213" y="10261"/>
                  </a:lnTo>
                  <a:lnTo>
                    <a:pt x="9296" y="7975"/>
                  </a:lnTo>
                  <a:lnTo>
                    <a:pt x="9296" y="5143"/>
                  </a:lnTo>
                  <a:lnTo>
                    <a:pt x="9296" y="2298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3465347" y="6230074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9296" y="5143"/>
                  </a:moveTo>
                  <a:lnTo>
                    <a:pt x="9296" y="7975"/>
                  </a:lnTo>
                  <a:lnTo>
                    <a:pt x="7213" y="10261"/>
                  </a:lnTo>
                  <a:lnTo>
                    <a:pt x="4648" y="10261"/>
                  </a:lnTo>
                  <a:lnTo>
                    <a:pt x="2070" y="10261"/>
                  </a:lnTo>
                  <a:lnTo>
                    <a:pt x="0" y="7975"/>
                  </a:lnTo>
                  <a:lnTo>
                    <a:pt x="0" y="5143"/>
                  </a:lnTo>
                  <a:lnTo>
                    <a:pt x="0" y="2298"/>
                  </a:lnTo>
                  <a:lnTo>
                    <a:pt x="2070" y="0"/>
                  </a:lnTo>
                  <a:lnTo>
                    <a:pt x="4648" y="0"/>
                  </a:lnTo>
                  <a:lnTo>
                    <a:pt x="7213" y="0"/>
                  </a:lnTo>
                  <a:lnTo>
                    <a:pt x="9296" y="2298"/>
                  </a:lnTo>
                  <a:lnTo>
                    <a:pt x="9296" y="514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3465347" y="6257213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7213" y="0"/>
                  </a:moveTo>
                  <a:lnTo>
                    <a:pt x="2070" y="0"/>
                  </a:lnTo>
                  <a:lnTo>
                    <a:pt x="0" y="2298"/>
                  </a:lnTo>
                  <a:lnTo>
                    <a:pt x="0" y="7962"/>
                  </a:lnTo>
                  <a:lnTo>
                    <a:pt x="2070" y="10261"/>
                  </a:lnTo>
                  <a:lnTo>
                    <a:pt x="7213" y="10261"/>
                  </a:lnTo>
                  <a:lnTo>
                    <a:pt x="9296" y="7962"/>
                  </a:lnTo>
                  <a:lnTo>
                    <a:pt x="9296" y="5118"/>
                  </a:lnTo>
                  <a:lnTo>
                    <a:pt x="9296" y="2298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3465347" y="6257213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9296" y="5118"/>
                  </a:moveTo>
                  <a:lnTo>
                    <a:pt x="9296" y="7962"/>
                  </a:lnTo>
                  <a:lnTo>
                    <a:pt x="7213" y="10261"/>
                  </a:lnTo>
                  <a:lnTo>
                    <a:pt x="4648" y="10261"/>
                  </a:lnTo>
                  <a:lnTo>
                    <a:pt x="2070" y="10261"/>
                  </a:lnTo>
                  <a:lnTo>
                    <a:pt x="0" y="7962"/>
                  </a:lnTo>
                  <a:lnTo>
                    <a:pt x="0" y="5118"/>
                  </a:lnTo>
                  <a:lnTo>
                    <a:pt x="0" y="2298"/>
                  </a:lnTo>
                  <a:lnTo>
                    <a:pt x="2070" y="0"/>
                  </a:lnTo>
                  <a:lnTo>
                    <a:pt x="4648" y="0"/>
                  </a:lnTo>
                  <a:lnTo>
                    <a:pt x="7213" y="0"/>
                  </a:lnTo>
                  <a:lnTo>
                    <a:pt x="9296" y="2298"/>
                  </a:lnTo>
                  <a:lnTo>
                    <a:pt x="9296" y="511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3465347" y="6021209"/>
              <a:ext cx="289560" cy="300355"/>
            </a:xfrm>
            <a:custGeom>
              <a:avLst/>
              <a:gdLst/>
              <a:ahLst/>
              <a:cxnLst/>
              <a:rect l="l" t="t" r="r" b="b"/>
              <a:pathLst>
                <a:path w="289560" h="300354">
                  <a:moveTo>
                    <a:pt x="9296" y="268795"/>
                  </a:moveTo>
                  <a:lnTo>
                    <a:pt x="9296" y="271627"/>
                  </a:lnTo>
                  <a:lnTo>
                    <a:pt x="7213" y="273926"/>
                  </a:lnTo>
                  <a:lnTo>
                    <a:pt x="4648" y="273926"/>
                  </a:lnTo>
                  <a:lnTo>
                    <a:pt x="2070" y="273926"/>
                  </a:lnTo>
                  <a:lnTo>
                    <a:pt x="0" y="271627"/>
                  </a:lnTo>
                  <a:lnTo>
                    <a:pt x="0" y="268795"/>
                  </a:lnTo>
                  <a:lnTo>
                    <a:pt x="0" y="265963"/>
                  </a:lnTo>
                  <a:lnTo>
                    <a:pt x="2070" y="263664"/>
                  </a:lnTo>
                  <a:lnTo>
                    <a:pt x="4648" y="263664"/>
                  </a:lnTo>
                  <a:lnTo>
                    <a:pt x="7213" y="263664"/>
                  </a:lnTo>
                  <a:lnTo>
                    <a:pt x="9296" y="265963"/>
                  </a:lnTo>
                  <a:lnTo>
                    <a:pt x="9296" y="268795"/>
                  </a:lnTo>
                  <a:close/>
                </a:path>
                <a:path w="289560" h="300354">
                  <a:moveTo>
                    <a:pt x="9296" y="294868"/>
                  </a:moveTo>
                  <a:lnTo>
                    <a:pt x="9296" y="297700"/>
                  </a:lnTo>
                  <a:lnTo>
                    <a:pt x="7213" y="299999"/>
                  </a:lnTo>
                  <a:lnTo>
                    <a:pt x="4648" y="299999"/>
                  </a:lnTo>
                  <a:lnTo>
                    <a:pt x="2070" y="299999"/>
                  </a:lnTo>
                  <a:lnTo>
                    <a:pt x="0" y="297700"/>
                  </a:lnTo>
                  <a:lnTo>
                    <a:pt x="0" y="294868"/>
                  </a:lnTo>
                  <a:lnTo>
                    <a:pt x="0" y="292023"/>
                  </a:lnTo>
                  <a:lnTo>
                    <a:pt x="2070" y="289737"/>
                  </a:lnTo>
                  <a:lnTo>
                    <a:pt x="4648" y="289737"/>
                  </a:lnTo>
                  <a:lnTo>
                    <a:pt x="7213" y="289737"/>
                  </a:lnTo>
                  <a:lnTo>
                    <a:pt x="9296" y="292023"/>
                  </a:lnTo>
                  <a:lnTo>
                    <a:pt x="9296" y="294868"/>
                  </a:lnTo>
                  <a:close/>
                </a:path>
                <a:path w="289560" h="300354">
                  <a:moveTo>
                    <a:pt x="219862" y="55435"/>
                  </a:moveTo>
                  <a:lnTo>
                    <a:pt x="212826" y="55752"/>
                  </a:lnTo>
                  <a:lnTo>
                    <a:pt x="212915" y="304"/>
                  </a:lnTo>
                  <a:lnTo>
                    <a:pt x="219925" y="0"/>
                  </a:lnTo>
                  <a:lnTo>
                    <a:pt x="219862" y="55435"/>
                  </a:lnTo>
                  <a:close/>
                </a:path>
                <a:path w="289560" h="300354">
                  <a:moveTo>
                    <a:pt x="281927" y="58788"/>
                  </a:moveTo>
                  <a:lnTo>
                    <a:pt x="212826" y="55752"/>
                  </a:lnTo>
                  <a:lnTo>
                    <a:pt x="219862" y="55435"/>
                  </a:lnTo>
                  <a:lnTo>
                    <a:pt x="288963" y="58470"/>
                  </a:lnTo>
                  <a:lnTo>
                    <a:pt x="281927" y="58788"/>
                  </a:lnTo>
                  <a:close/>
                </a:path>
                <a:path w="289560" h="300354">
                  <a:moveTo>
                    <a:pt x="281076" y="22085"/>
                  </a:moveTo>
                  <a:lnTo>
                    <a:pt x="228091" y="19240"/>
                  </a:lnTo>
                  <a:lnTo>
                    <a:pt x="228104" y="13462"/>
                  </a:lnTo>
                  <a:lnTo>
                    <a:pt x="281089" y="16395"/>
                  </a:lnTo>
                  <a:lnTo>
                    <a:pt x="281076" y="22085"/>
                  </a:lnTo>
                  <a:close/>
                </a:path>
                <a:path w="289560" h="300354">
                  <a:moveTo>
                    <a:pt x="249707" y="41440"/>
                  </a:moveTo>
                  <a:lnTo>
                    <a:pt x="243700" y="41160"/>
                  </a:lnTo>
                  <a:lnTo>
                    <a:pt x="243712" y="33477"/>
                  </a:lnTo>
                  <a:lnTo>
                    <a:pt x="249720" y="33794"/>
                  </a:lnTo>
                  <a:lnTo>
                    <a:pt x="249707" y="41440"/>
                  </a:lnTo>
                  <a:close/>
                </a:path>
                <a:path w="289560" h="300354">
                  <a:moveTo>
                    <a:pt x="266242" y="42227"/>
                  </a:moveTo>
                  <a:lnTo>
                    <a:pt x="260286" y="41948"/>
                  </a:lnTo>
                  <a:lnTo>
                    <a:pt x="260286" y="34315"/>
                  </a:lnTo>
                  <a:lnTo>
                    <a:pt x="266242" y="34620"/>
                  </a:lnTo>
                  <a:lnTo>
                    <a:pt x="266242" y="4222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3281781" y="5812840"/>
              <a:ext cx="23495" cy="118110"/>
            </a:xfrm>
            <a:custGeom>
              <a:avLst/>
              <a:gdLst/>
              <a:ahLst/>
              <a:cxnLst/>
              <a:rect l="l" t="t" r="r" b="b"/>
              <a:pathLst>
                <a:path w="23495" h="118110">
                  <a:moveTo>
                    <a:pt x="0" y="0"/>
                  </a:moveTo>
                  <a:lnTo>
                    <a:pt x="1320" y="115404"/>
                  </a:lnTo>
                  <a:lnTo>
                    <a:pt x="23367" y="117703"/>
                  </a:lnTo>
                  <a:lnTo>
                    <a:pt x="22390" y="23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3281781" y="5812840"/>
              <a:ext cx="23495" cy="118110"/>
            </a:xfrm>
            <a:custGeom>
              <a:avLst/>
              <a:gdLst/>
              <a:ahLst/>
              <a:cxnLst/>
              <a:rect l="l" t="t" r="r" b="b"/>
              <a:pathLst>
                <a:path w="23495" h="118110">
                  <a:moveTo>
                    <a:pt x="1320" y="115404"/>
                  </a:moveTo>
                  <a:lnTo>
                    <a:pt x="23367" y="117703"/>
                  </a:lnTo>
                  <a:lnTo>
                    <a:pt x="22390" y="2324"/>
                  </a:lnTo>
                  <a:lnTo>
                    <a:pt x="0" y="0"/>
                  </a:lnTo>
                  <a:lnTo>
                    <a:pt x="1320" y="11540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3289833" y="5813133"/>
              <a:ext cx="14604" cy="61594"/>
            </a:xfrm>
            <a:custGeom>
              <a:avLst/>
              <a:gdLst/>
              <a:ahLst/>
              <a:cxnLst/>
              <a:rect l="l" t="t" r="r" b="b"/>
              <a:pathLst>
                <a:path w="14604" h="61595">
                  <a:moveTo>
                    <a:pt x="14198" y="0"/>
                  </a:moveTo>
                  <a:lnTo>
                    <a:pt x="6731" y="0"/>
                  </a:lnTo>
                  <a:lnTo>
                    <a:pt x="6731" y="24663"/>
                  </a:lnTo>
                  <a:lnTo>
                    <a:pt x="0" y="47104"/>
                  </a:lnTo>
                  <a:lnTo>
                    <a:pt x="0" y="59055"/>
                  </a:lnTo>
                  <a:lnTo>
                    <a:pt x="1498" y="61290"/>
                  </a:lnTo>
                  <a:lnTo>
                    <a:pt x="5232" y="60553"/>
                  </a:lnTo>
                  <a:lnTo>
                    <a:pt x="8229" y="56070"/>
                  </a:lnTo>
                  <a:lnTo>
                    <a:pt x="14198" y="26911"/>
                  </a:lnTo>
                  <a:lnTo>
                    <a:pt x="141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3289833" y="5813133"/>
              <a:ext cx="14604" cy="61594"/>
            </a:xfrm>
            <a:custGeom>
              <a:avLst/>
              <a:gdLst/>
              <a:ahLst/>
              <a:cxnLst/>
              <a:rect l="l" t="t" r="r" b="b"/>
              <a:pathLst>
                <a:path w="14604" h="61595">
                  <a:moveTo>
                    <a:pt x="0" y="47104"/>
                  </a:moveTo>
                  <a:lnTo>
                    <a:pt x="6731" y="24663"/>
                  </a:lnTo>
                  <a:lnTo>
                    <a:pt x="6731" y="0"/>
                  </a:lnTo>
                  <a:lnTo>
                    <a:pt x="14198" y="0"/>
                  </a:lnTo>
                  <a:lnTo>
                    <a:pt x="14198" y="26911"/>
                  </a:lnTo>
                  <a:lnTo>
                    <a:pt x="8229" y="56070"/>
                  </a:lnTo>
                  <a:lnTo>
                    <a:pt x="5232" y="60553"/>
                  </a:lnTo>
                  <a:lnTo>
                    <a:pt x="1498" y="61290"/>
                  </a:lnTo>
                  <a:lnTo>
                    <a:pt x="0" y="59055"/>
                  </a:lnTo>
                  <a:lnTo>
                    <a:pt x="0" y="47104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3304031" y="5813133"/>
              <a:ext cx="9525" cy="17780"/>
            </a:xfrm>
            <a:custGeom>
              <a:avLst/>
              <a:gdLst/>
              <a:ahLst/>
              <a:cxnLst/>
              <a:rect l="l" t="t" r="r" b="b"/>
              <a:pathLst>
                <a:path w="9525" h="17779">
                  <a:moveTo>
                    <a:pt x="0" y="0"/>
                  </a:moveTo>
                  <a:lnTo>
                    <a:pt x="0" y="17195"/>
                  </a:lnTo>
                  <a:lnTo>
                    <a:pt x="8966" y="17589"/>
                  </a:lnTo>
                  <a:lnTo>
                    <a:pt x="8966" y="11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3304031" y="5813133"/>
              <a:ext cx="9525" cy="17780"/>
            </a:xfrm>
            <a:custGeom>
              <a:avLst/>
              <a:gdLst/>
              <a:ahLst/>
              <a:cxnLst/>
              <a:rect l="l" t="t" r="r" b="b"/>
              <a:pathLst>
                <a:path w="9525" h="17779">
                  <a:moveTo>
                    <a:pt x="0" y="0"/>
                  </a:moveTo>
                  <a:lnTo>
                    <a:pt x="0" y="17195"/>
                  </a:lnTo>
                  <a:lnTo>
                    <a:pt x="8966" y="17589"/>
                  </a:lnTo>
                  <a:lnTo>
                    <a:pt x="8966" y="1155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3289833" y="5832081"/>
              <a:ext cx="6985" cy="28575"/>
            </a:xfrm>
            <a:custGeom>
              <a:avLst/>
              <a:gdLst/>
              <a:ahLst/>
              <a:cxnLst/>
              <a:rect l="l" t="t" r="r" b="b"/>
              <a:pathLst>
                <a:path w="6985" h="28575">
                  <a:moveTo>
                    <a:pt x="0" y="0"/>
                  </a:moveTo>
                  <a:lnTo>
                    <a:pt x="0" y="28155"/>
                  </a:lnTo>
                  <a:lnTo>
                    <a:pt x="6731" y="5714"/>
                  </a:lnTo>
                  <a:lnTo>
                    <a:pt x="6731" y="2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3289833" y="5832081"/>
              <a:ext cx="6985" cy="28575"/>
            </a:xfrm>
            <a:custGeom>
              <a:avLst/>
              <a:gdLst/>
              <a:ahLst/>
              <a:cxnLst/>
              <a:rect l="l" t="t" r="r" b="b"/>
              <a:pathLst>
                <a:path w="6985" h="28575">
                  <a:moveTo>
                    <a:pt x="6731" y="241"/>
                  </a:moveTo>
                  <a:lnTo>
                    <a:pt x="0" y="0"/>
                  </a:lnTo>
                  <a:lnTo>
                    <a:pt x="0" y="28155"/>
                  </a:lnTo>
                  <a:lnTo>
                    <a:pt x="6731" y="5714"/>
                  </a:lnTo>
                  <a:lnTo>
                    <a:pt x="6731" y="24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3289833" y="5848553"/>
              <a:ext cx="12700" cy="43815"/>
            </a:xfrm>
            <a:custGeom>
              <a:avLst/>
              <a:gdLst/>
              <a:ahLst/>
              <a:cxnLst/>
              <a:rect l="l" t="t" r="r" b="b"/>
              <a:pathLst>
                <a:path w="12700" h="43814">
                  <a:moveTo>
                    <a:pt x="12458" y="0"/>
                  </a:moveTo>
                  <a:lnTo>
                    <a:pt x="8229" y="20650"/>
                  </a:lnTo>
                  <a:lnTo>
                    <a:pt x="5232" y="25133"/>
                  </a:lnTo>
                  <a:lnTo>
                    <a:pt x="1498" y="25869"/>
                  </a:lnTo>
                  <a:lnTo>
                    <a:pt x="0" y="23634"/>
                  </a:lnTo>
                  <a:lnTo>
                    <a:pt x="0" y="43573"/>
                  </a:lnTo>
                  <a:lnTo>
                    <a:pt x="12458" y="43573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3289833" y="5848553"/>
              <a:ext cx="12700" cy="43815"/>
            </a:xfrm>
            <a:custGeom>
              <a:avLst/>
              <a:gdLst/>
              <a:ahLst/>
              <a:cxnLst/>
              <a:rect l="l" t="t" r="r" b="b"/>
              <a:pathLst>
                <a:path w="12700" h="43814">
                  <a:moveTo>
                    <a:pt x="8229" y="20650"/>
                  </a:moveTo>
                  <a:lnTo>
                    <a:pt x="5232" y="25133"/>
                  </a:lnTo>
                  <a:lnTo>
                    <a:pt x="1498" y="25869"/>
                  </a:lnTo>
                  <a:lnTo>
                    <a:pt x="0" y="23634"/>
                  </a:lnTo>
                  <a:lnTo>
                    <a:pt x="0" y="43573"/>
                  </a:lnTo>
                  <a:lnTo>
                    <a:pt x="12458" y="43573"/>
                  </a:lnTo>
                  <a:lnTo>
                    <a:pt x="12458" y="0"/>
                  </a:lnTo>
                  <a:lnTo>
                    <a:pt x="8229" y="206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3302292" y="5841288"/>
              <a:ext cx="8255" cy="51435"/>
            </a:xfrm>
            <a:custGeom>
              <a:avLst/>
              <a:gdLst/>
              <a:ahLst/>
              <a:cxnLst/>
              <a:rect l="l" t="t" r="r" b="b"/>
              <a:pathLst>
                <a:path w="8254" h="51435">
                  <a:moveTo>
                    <a:pt x="1498" y="0"/>
                  </a:moveTo>
                  <a:lnTo>
                    <a:pt x="0" y="7264"/>
                  </a:lnTo>
                  <a:lnTo>
                    <a:pt x="0" y="50838"/>
                  </a:lnTo>
                  <a:lnTo>
                    <a:pt x="7721" y="51231"/>
                  </a:lnTo>
                  <a:lnTo>
                    <a:pt x="7721" y="393"/>
                  </a:lnTo>
                  <a:lnTo>
                    <a:pt x="14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3302292" y="5841288"/>
              <a:ext cx="8255" cy="51435"/>
            </a:xfrm>
            <a:custGeom>
              <a:avLst/>
              <a:gdLst/>
              <a:ahLst/>
              <a:cxnLst/>
              <a:rect l="l" t="t" r="r" b="b"/>
              <a:pathLst>
                <a:path w="8254" h="51435">
                  <a:moveTo>
                    <a:pt x="7721" y="393"/>
                  </a:moveTo>
                  <a:lnTo>
                    <a:pt x="1498" y="0"/>
                  </a:lnTo>
                  <a:lnTo>
                    <a:pt x="0" y="7264"/>
                  </a:lnTo>
                  <a:lnTo>
                    <a:pt x="0" y="50838"/>
                  </a:lnTo>
                  <a:lnTo>
                    <a:pt x="7721" y="51231"/>
                  </a:lnTo>
                  <a:lnTo>
                    <a:pt x="7721" y="39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3307029" y="5830430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10617"/>
                  </a:lnTo>
                  <a:lnTo>
                    <a:pt x="2984" y="11010"/>
                  </a:lnTo>
                  <a:lnTo>
                    <a:pt x="3175" y="23291"/>
                  </a:lnTo>
                  <a:lnTo>
                    <a:pt x="5968" y="11010"/>
                  </a:lnTo>
                  <a:lnTo>
                    <a:pt x="5968" y="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3307029" y="5830430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5968" y="482"/>
                  </a:moveTo>
                  <a:lnTo>
                    <a:pt x="5968" y="11010"/>
                  </a:lnTo>
                  <a:lnTo>
                    <a:pt x="3175" y="23291"/>
                  </a:lnTo>
                  <a:lnTo>
                    <a:pt x="2984" y="11010"/>
                  </a:lnTo>
                  <a:lnTo>
                    <a:pt x="0" y="10617"/>
                  </a:lnTo>
                  <a:lnTo>
                    <a:pt x="0" y="0"/>
                  </a:lnTo>
                  <a:lnTo>
                    <a:pt x="5968" y="48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3289833" y="5892127"/>
              <a:ext cx="8255" cy="10795"/>
            </a:xfrm>
            <a:custGeom>
              <a:avLst/>
              <a:gdLst/>
              <a:ahLst/>
              <a:cxnLst/>
              <a:rect l="l" t="t" r="r" b="b"/>
              <a:pathLst>
                <a:path w="8254" h="10795">
                  <a:moveTo>
                    <a:pt x="8229" y="0"/>
                  </a:moveTo>
                  <a:lnTo>
                    <a:pt x="0" y="0"/>
                  </a:lnTo>
                  <a:lnTo>
                    <a:pt x="0" y="10706"/>
                  </a:lnTo>
                  <a:lnTo>
                    <a:pt x="8229" y="10706"/>
                  </a:lnTo>
                  <a:lnTo>
                    <a:pt x="82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3289833" y="5892127"/>
              <a:ext cx="8255" cy="10795"/>
            </a:xfrm>
            <a:custGeom>
              <a:avLst/>
              <a:gdLst/>
              <a:ahLst/>
              <a:cxnLst/>
              <a:rect l="l" t="t" r="r" b="b"/>
              <a:pathLst>
                <a:path w="8254" h="10795">
                  <a:moveTo>
                    <a:pt x="8229" y="0"/>
                  </a:moveTo>
                  <a:lnTo>
                    <a:pt x="8229" y="10706"/>
                  </a:lnTo>
                  <a:lnTo>
                    <a:pt x="0" y="10706"/>
                  </a:lnTo>
                  <a:lnTo>
                    <a:pt x="0" y="0"/>
                  </a:lnTo>
                  <a:lnTo>
                    <a:pt x="822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3692397" y="5853290"/>
              <a:ext cx="13335" cy="57150"/>
            </a:xfrm>
            <a:custGeom>
              <a:avLst/>
              <a:gdLst/>
              <a:ahLst/>
              <a:cxnLst/>
              <a:rect l="l" t="t" r="r" b="b"/>
              <a:pathLst>
                <a:path w="13335" h="57150">
                  <a:moveTo>
                    <a:pt x="13157" y="0"/>
                  </a:moveTo>
                  <a:lnTo>
                    <a:pt x="6235" y="0"/>
                  </a:lnTo>
                  <a:lnTo>
                    <a:pt x="6235" y="22834"/>
                  </a:lnTo>
                  <a:lnTo>
                    <a:pt x="0" y="43611"/>
                  </a:lnTo>
                  <a:lnTo>
                    <a:pt x="0" y="54673"/>
                  </a:lnTo>
                  <a:lnTo>
                    <a:pt x="1397" y="56756"/>
                  </a:lnTo>
                  <a:lnTo>
                    <a:pt x="4851" y="56057"/>
                  </a:lnTo>
                  <a:lnTo>
                    <a:pt x="7619" y="51892"/>
                  </a:lnTo>
                  <a:lnTo>
                    <a:pt x="13157" y="24904"/>
                  </a:lnTo>
                  <a:lnTo>
                    <a:pt x="131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3692397" y="5853290"/>
              <a:ext cx="13335" cy="57150"/>
            </a:xfrm>
            <a:custGeom>
              <a:avLst/>
              <a:gdLst/>
              <a:ahLst/>
              <a:cxnLst/>
              <a:rect l="l" t="t" r="r" b="b"/>
              <a:pathLst>
                <a:path w="13335" h="57150">
                  <a:moveTo>
                    <a:pt x="0" y="43611"/>
                  </a:moveTo>
                  <a:lnTo>
                    <a:pt x="6235" y="22834"/>
                  </a:lnTo>
                  <a:lnTo>
                    <a:pt x="6235" y="0"/>
                  </a:lnTo>
                  <a:lnTo>
                    <a:pt x="13157" y="0"/>
                  </a:lnTo>
                  <a:lnTo>
                    <a:pt x="13157" y="24904"/>
                  </a:lnTo>
                  <a:lnTo>
                    <a:pt x="7619" y="51892"/>
                  </a:lnTo>
                  <a:lnTo>
                    <a:pt x="4851" y="56057"/>
                  </a:lnTo>
                  <a:lnTo>
                    <a:pt x="1397" y="56756"/>
                  </a:lnTo>
                  <a:lnTo>
                    <a:pt x="0" y="54673"/>
                  </a:lnTo>
                  <a:lnTo>
                    <a:pt x="0" y="4361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3705555" y="5853290"/>
              <a:ext cx="8890" cy="16510"/>
            </a:xfrm>
            <a:custGeom>
              <a:avLst/>
              <a:gdLst/>
              <a:ahLst/>
              <a:cxnLst/>
              <a:rect l="l" t="t" r="r" b="b"/>
              <a:pathLst>
                <a:path w="8889" h="16510">
                  <a:moveTo>
                    <a:pt x="0" y="0"/>
                  </a:moveTo>
                  <a:lnTo>
                    <a:pt x="0" y="15913"/>
                  </a:lnTo>
                  <a:lnTo>
                    <a:pt x="8305" y="16281"/>
                  </a:lnTo>
                  <a:lnTo>
                    <a:pt x="8305" y="10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3705555" y="5853290"/>
              <a:ext cx="8890" cy="16510"/>
            </a:xfrm>
            <a:custGeom>
              <a:avLst/>
              <a:gdLst/>
              <a:ahLst/>
              <a:cxnLst/>
              <a:rect l="l" t="t" r="r" b="b"/>
              <a:pathLst>
                <a:path w="8889" h="16510">
                  <a:moveTo>
                    <a:pt x="0" y="0"/>
                  </a:moveTo>
                  <a:lnTo>
                    <a:pt x="0" y="15913"/>
                  </a:lnTo>
                  <a:lnTo>
                    <a:pt x="8305" y="16281"/>
                  </a:lnTo>
                  <a:lnTo>
                    <a:pt x="8305" y="1054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3692397" y="5870816"/>
              <a:ext cx="6350" cy="26670"/>
            </a:xfrm>
            <a:custGeom>
              <a:avLst/>
              <a:gdLst/>
              <a:ahLst/>
              <a:cxnLst/>
              <a:rect l="l" t="t" r="r" b="b"/>
              <a:pathLst>
                <a:path w="6350" h="26670">
                  <a:moveTo>
                    <a:pt x="0" y="0"/>
                  </a:moveTo>
                  <a:lnTo>
                    <a:pt x="0" y="26085"/>
                  </a:lnTo>
                  <a:lnTo>
                    <a:pt x="6235" y="5308"/>
                  </a:lnTo>
                  <a:lnTo>
                    <a:pt x="6235" y="2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3692397" y="5870816"/>
              <a:ext cx="6350" cy="26670"/>
            </a:xfrm>
            <a:custGeom>
              <a:avLst/>
              <a:gdLst/>
              <a:ahLst/>
              <a:cxnLst/>
              <a:rect l="l" t="t" r="r" b="b"/>
              <a:pathLst>
                <a:path w="6350" h="26670">
                  <a:moveTo>
                    <a:pt x="6235" y="228"/>
                  </a:moveTo>
                  <a:lnTo>
                    <a:pt x="0" y="0"/>
                  </a:lnTo>
                  <a:lnTo>
                    <a:pt x="0" y="26085"/>
                  </a:lnTo>
                  <a:lnTo>
                    <a:pt x="6235" y="5308"/>
                  </a:lnTo>
                  <a:lnTo>
                    <a:pt x="6235" y="22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3692397" y="5886081"/>
              <a:ext cx="12065" cy="40640"/>
            </a:xfrm>
            <a:custGeom>
              <a:avLst/>
              <a:gdLst/>
              <a:ahLst/>
              <a:cxnLst/>
              <a:rect l="l" t="t" r="r" b="b"/>
              <a:pathLst>
                <a:path w="12064" h="40639">
                  <a:moveTo>
                    <a:pt x="11544" y="0"/>
                  </a:moveTo>
                  <a:lnTo>
                    <a:pt x="7619" y="19100"/>
                  </a:lnTo>
                  <a:lnTo>
                    <a:pt x="4851" y="23266"/>
                  </a:lnTo>
                  <a:lnTo>
                    <a:pt x="1397" y="23964"/>
                  </a:lnTo>
                  <a:lnTo>
                    <a:pt x="0" y="21882"/>
                  </a:lnTo>
                  <a:lnTo>
                    <a:pt x="0" y="40335"/>
                  </a:lnTo>
                  <a:lnTo>
                    <a:pt x="11544" y="40335"/>
                  </a:lnTo>
                  <a:lnTo>
                    <a:pt x="11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3692397" y="5886081"/>
              <a:ext cx="12065" cy="40640"/>
            </a:xfrm>
            <a:custGeom>
              <a:avLst/>
              <a:gdLst/>
              <a:ahLst/>
              <a:cxnLst/>
              <a:rect l="l" t="t" r="r" b="b"/>
              <a:pathLst>
                <a:path w="12064" h="40639">
                  <a:moveTo>
                    <a:pt x="7619" y="19100"/>
                  </a:moveTo>
                  <a:lnTo>
                    <a:pt x="4851" y="23266"/>
                  </a:lnTo>
                  <a:lnTo>
                    <a:pt x="1397" y="23964"/>
                  </a:lnTo>
                  <a:lnTo>
                    <a:pt x="0" y="21882"/>
                  </a:lnTo>
                  <a:lnTo>
                    <a:pt x="0" y="40335"/>
                  </a:lnTo>
                  <a:lnTo>
                    <a:pt x="11544" y="40335"/>
                  </a:lnTo>
                  <a:lnTo>
                    <a:pt x="11544" y="0"/>
                  </a:lnTo>
                  <a:lnTo>
                    <a:pt x="7619" y="1910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3703942" y="5879350"/>
              <a:ext cx="7620" cy="47625"/>
            </a:xfrm>
            <a:custGeom>
              <a:avLst/>
              <a:gdLst/>
              <a:ahLst/>
              <a:cxnLst/>
              <a:rect l="l" t="t" r="r" b="b"/>
              <a:pathLst>
                <a:path w="7620" h="47625">
                  <a:moveTo>
                    <a:pt x="1384" y="0"/>
                  </a:moveTo>
                  <a:lnTo>
                    <a:pt x="0" y="6731"/>
                  </a:lnTo>
                  <a:lnTo>
                    <a:pt x="0" y="47066"/>
                  </a:lnTo>
                  <a:lnTo>
                    <a:pt x="7150" y="47447"/>
                  </a:lnTo>
                  <a:lnTo>
                    <a:pt x="7150" y="381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3703942" y="5879350"/>
              <a:ext cx="7620" cy="47625"/>
            </a:xfrm>
            <a:custGeom>
              <a:avLst/>
              <a:gdLst/>
              <a:ahLst/>
              <a:cxnLst/>
              <a:rect l="l" t="t" r="r" b="b"/>
              <a:pathLst>
                <a:path w="7620" h="47625">
                  <a:moveTo>
                    <a:pt x="7150" y="381"/>
                  </a:moveTo>
                  <a:lnTo>
                    <a:pt x="1384" y="0"/>
                  </a:lnTo>
                  <a:lnTo>
                    <a:pt x="0" y="6731"/>
                  </a:lnTo>
                  <a:lnTo>
                    <a:pt x="0" y="47066"/>
                  </a:lnTo>
                  <a:lnTo>
                    <a:pt x="7150" y="47447"/>
                  </a:lnTo>
                  <a:lnTo>
                    <a:pt x="7150" y="38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3708323" y="5869292"/>
              <a:ext cx="5715" cy="21590"/>
            </a:xfrm>
            <a:custGeom>
              <a:avLst/>
              <a:gdLst/>
              <a:ahLst/>
              <a:cxnLst/>
              <a:rect l="l" t="t" r="r" b="b"/>
              <a:pathLst>
                <a:path w="5714" h="21589">
                  <a:moveTo>
                    <a:pt x="0" y="0"/>
                  </a:moveTo>
                  <a:lnTo>
                    <a:pt x="0" y="9829"/>
                  </a:lnTo>
                  <a:lnTo>
                    <a:pt x="2768" y="10198"/>
                  </a:lnTo>
                  <a:lnTo>
                    <a:pt x="2946" y="21564"/>
                  </a:lnTo>
                  <a:lnTo>
                    <a:pt x="5537" y="10198"/>
                  </a:lnTo>
                  <a:lnTo>
                    <a:pt x="5537" y="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3708323" y="5869292"/>
              <a:ext cx="5715" cy="21590"/>
            </a:xfrm>
            <a:custGeom>
              <a:avLst/>
              <a:gdLst/>
              <a:ahLst/>
              <a:cxnLst/>
              <a:rect l="l" t="t" r="r" b="b"/>
              <a:pathLst>
                <a:path w="5714" h="21589">
                  <a:moveTo>
                    <a:pt x="5537" y="457"/>
                  </a:moveTo>
                  <a:lnTo>
                    <a:pt x="5537" y="10198"/>
                  </a:lnTo>
                  <a:lnTo>
                    <a:pt x="2946" y="21564"/>
                  </a:lnTo>
                  <a:lnTo>
                    <a:pt x="2768" y="10198"/>
                  </a:lnTo>
                  <a:lnTo>
                    <a:pt x="0" y="9829"/>
                  </a:lnTo>
                  <a:lnTo>
                    <a:pt x="0" y="0"/>
                  </a:lnTo>
                  <a:lnTo>
                    <a:pt x="5537" y="45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3692397" y="5926417"/>
              <a:ext cx="7620" cy="10160"/>
            </a:xfrm>
            <a:custGeom>
              <a:avLst/>
              <a:gdLst/>
              <a:ahLst/>
              <a:cxnLst/>
              <a:rect l="l" t="t" r="r" b="b"/>
              <a:pathLst>
                <a:path w="7620" h="10160">
                  <a:moveTo>
                    <a:pt x="7620" y="0"/>
                  </a:moveTo>
                  <a:lnTo>
                    <a:pt x="0" y="0"/>
                  </a:lnTo>
                  <a:lnTo>
                    <a:pt x="0" y="9918"/>
                  </a:lnTo>
                  <a:lnTo>
                    <a:pt x="7620" y="9918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3692397" y="5926417"/>
              <a:ext cx="7620" cy="10160"/>
            </a:xfrm>
            <a:custGeom>
              <a:avLst/>
              <a:gdLst/>
              <a:ahLst/>
              <a:cxnLst/>
              <a:rect l="l" t="t" r="r" b="b"/>
              <a:pathLst>
                <a:path w="7620" h="10160">
                  <a:moveTo>
                    <a:pt x="7619" y="0"/>
                  </a:moveTo>
                  <a:lnTo>
                    <a:pt x="7619" y="9918"/>
                  </a:lnTo>
                  <a:lnTo>
                    <a:pt x="0" y="9918"/>
                  </a:lnTo>
                  <a:lnTo>
                    <a:pt x="0" y="0"/>
                  </a:lnTo>
                  <a:lnTo>
                    <a:pt x="761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3289833" y="6121006"/>
              <a:ext cx="14604" cy="61594"/>
            </a:xfrm>
            <a:custGeom>
              <a:avLst/>
              <a:gdLst/>
              <a:ahLst/>
              <a:cxnLst/>
              <a:rect l="l" t="t" r="r" b="b"/>
              <a:pathLst>
                <a:path w="14604" h="61595">
                  <a:moveTo>
                    <a:pt x="14198" y="0"/>
                  </a:moveTo>
                  <a:lnTo>
                    <a:pt x="6731" y="0"/>
                  </a:lnTo>
                  <a:lnTo>
                    <a:pt x="6731" y="24663"/>
                  </a:lnTo>
                  <a:lnTo>
                    <a:pt x="0" y="47091"/>
                  </a:lnTo>
                  <a:lnTo>
                    <a:pt x="0" y="59042"/>
                  </a:lnTo>
                  <a:lnTo>
                    <a:pt x="1498" y="61277"/>
                  </a:lnTo>
                  <a:lnTo>
                    <a:pt x="5232" y="60540"/>
                  </a:lnTo>
                  <a:lnTo>
                    <a:pt x="8229" y="56057"/>
                  </a:lnTo>
                  <a:lnTo>
                    <a:pt x="14198" y="26898"/>
                  </a:lnTo>
                  <a:lnTo>
                    <a:pt x="141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3289833" y="6121006"/>
              <a:ext cx="14604" cy="61594"/>
            </a:xfrm>
            <a:custGeom>
              <a:avLst/>
              <a:gdLst/>
              <a:ahLst/>
              <a:cxnLst/>
              <a:rect l="l" t="t" r="r" b="b"/>
              <a:pathLst>
                <a:path w="14604" h="61595">
                  <a:moveTo>
                    <a:pt x="0" y="47091"/>
                  </a:moveTo>
                  <a:lnTo>
                    <a:pt x="6731" y="24663"/>
                  </a:lnTo>
                  <a:lnTo>
                    <a:pt x="6731" y="0"/>
                  </a:lnTo>
                  <a:lnTo>
                    <a:pt x="14198" y="0"/>
                  </a:lnTo>
                  <a:lnTo>
                    <a:pt x="14198" y="26898"/>
                  </a:lnTo>
                  <a:lnTo>
                    <a:pt x="8229" y="56057"/>
                  </a:lnTo>
                  <a:lnTo>
                    <a:pt x="5232" y="60540"/>
                  </a:lnTo>
                  <a:lnTo>
                    <a:pt x="1498" y="61277"/>
                  </a:lnTo>
                  <a:lnTo>
                    <a:pt x="0" y="59042"/>
                  </a:lnTo>
                  <a:lnTo>
                    <a:pt x="0" y="47091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3304031" y="6121006"/>
              <a:ext cx="9525" cy="17780"/>
            </a:xfrm>
            <a:custGeom>
              <a:avLst/>
              <a:gdLst/>
              <a:ahLst/>
              <a:cxnLst/>
              <a:rect l="l" t="t" r="r" b="b"/>
              <a:pathLst>
                <a:path w="9525" h="17779">
                  <a:moveTo>
                    <a:pt x="0" y="0"/>
                  </a:moveTo>
                  <a:lnTo>
                    <a:pt x="0" y="17195"/>
                  </a:lnTo>
                  <a:lnTo>
                    <a:pt x="8966" y="17195"/>
                  </a:lnTo>
                  <a:lnTo>
                    <a:pt x="8966" y="7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3304031" y="6121006"/>
              <a:ext cx="9525" cy="17780"/>
            </a:xfrm>
            <a:custGeom>
              <a:avLst/>
              <a:gdLst/>
              <a:ahLst/>
              <a:cxnLst/>
              <a:rect l="l" t="t" r="r" b="b"/>
              <a:pathLst>
                <a:path w="9525" h="17779">
                  <a:moveTo>
                    <a:pt x="0" y="0"/>
                  </a:moveTo>
                  <a:lnTo>
                    <a:pt x="0" y="17195"/>
                  </a:lnTo>
                  <a:lnTo>
                    <a:pt x="8966" y="17195"/>
                  </a:lnTo>
                  <a:lnTo>
                    <a:pt x="8966" y="73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3289833" y="6139929"/>
              <a:ext cx="6985" cy="28575"/>
            </a:xfrm>
            <a:custGeom>
              <a:avLst/>
              <a:gdLst/>
              <a:ahLst/>
              <a:cxnLst/>
              <a:rect l="l" t="t" r="r" b="b"/>
              <a:pathLst>
                <a:path w="6985" h="28575">
                  <a:moveTo>
                    <a:pt x="0" y="0"/>
                  </a:moveTo>
                  <a:lnTo>
                    <a:pt x="0" y="28168"/>
                  </a:lnTo>
                  <a:lnTo>
                    <a:pt x="6731" y="5740"/>
                  </a:lnTo>
                  <a:lnTo>
                    <a:pt x="6731" y="2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3289833" y="6139929"/>
              <a:ext cx="6985" cy="28575"/>
            </a:xfrm>
            <a:custGeom>
              <a:avLst/>
              <a:gdLst/>
              <a:ahLst/>
              <a:cxnLst/>
              <a:rect l="l" t="t" r="r" b="b"/>
              <a:pathLst>
                <a:path w="6985" h="28575">
                  <a:moveTo>
                    <a:pt x="6731" y="253"/>
                  </a:moveTo>
                  <a:lnTo>
                    <a:pt x="0" y="0"/>
                  </a:lnTo>
                  <a:lnTo>
                    <a:pt x="0" y="28168"/>
                  </a:lnTo>
                  <a:lnTo>
                    <a:pt x="6731" y="5740"/>
                  </a:lnTo>
                  <a:lnTo>
                    <a:pt x="6731" y="25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3289833" y="6156414"/>
              <a:ext cx="12700" cy="43815"/>
            </a:xfrm>
            <a:custGeom>
              <a:avLst/>
              <a:gdLst/>
              <a:ahLst/>
              <a:cxnLst/>
              <a:rect l="l" t="t" r="r" b="b"/>
              <a:pathLst>
                <a:path w="12700" h="43814">
                  <a:moveTo>
                    <a:pt x="12458" y="0"/>
                  </a:moveTo>
                  <a:lnTo>
                    <a:pt x="8229" y="20650"/>
                  </a:lnTo>
                  <a:lnTo>
                    <a:pt x="5232" y="25133"/>
                  </a:lnTo>
                  <a:lnTo>
                    <a:pt x="1498" y="25869"/>
                  </a:lnTo>
                  <a:lnTo>
                    <a:pt x="0" y="23634"/>
                  </a:lnTo>
                  <a:lnTo>
                    <a:pt x="0" y="43573"/>
                  </a:lnTo>
                  <a:lnTo>
                    <a:pt x="12458" y="43573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3289833" y="6156414"/>
              <a:ext cx="12700" cy="43815"/>
            </a:xfrm>
            <a:custGeom>
              <a:avLst/>
              <a:gdLst/>
              <a:ahLst/>
              <a:cxnLst/>
              <a:rect l="l" t="t" r="r" b="b"/>
              <a:pathLst>
                <a:path w="12700" h="43814">
                  <a:moveTo>
                    <a:pt x="8229" y="20650"/>
                  </a:moveTo>
                  <a:lnTo>
                    <a:pt x="5232" y="25133"/>
                  </a:lnTo>
                  <a:lnTo>
                    <a:pt x="1498" y="25869"/>
                  </a:lnTo>
                  <a:lnTo>
                    <a:pt x="0" y="23634"/>
                  </a:lnTo>
                  <a:lnTo>
                    <a:pt x="0" y="43573"/>
                  </a:lnTo>
                  <a:lnTo>
                    <a:pt x="12458" y="43573"/>
                  </a:lnTo>
                  <a:lnTo>
                    <a:pt x="12458" y="0"/>
                  </a:lnTo>
                  <a:lnTo>
                    <a:pt x="8229" y="206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3302292" y="6149149"/>
              <a:ext cx="8255" cy="51435"/>
            </a:xfrm>
            <a:custGeom>
              <a:avLst/>
              <a:gdLst/>
              <a:ahLst/>
              <a:cxnLst/>
              <a:rect l="l" t="t" r="r" b="b"/>
              <a:pathLst>
                <a:path w="8254" h="51435">
                  <a:moveTo>
                    <a:pt x="7721" y="0"/>
                  </a:moveTo>
                  <a:lnTo>
                    <a:pt x="1498" y="0"/>
                  </a:lnTo>
                  <a:lnTo>
                    <a:pt x="0" y="7264"/>
                  </a:lnTo>
                  <a:lnTo>
                    <a:pt x="0" y="50838"/>
                  </a:lnTo>
                  <a:lnTo>
                    <a:pt x="7721" y="50838"/>
                  </a:lnTo>
                  <a:lnTo>
                    <a:pt x="77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3302292" y="6149149"/>
              <a:ext cx="8255" cy="51435"/>
            </a:xfrm>
            <a:custGeom>
              <a:avLst/>
              <a:gdLst/>
              <a:ahLst/>
              <a:cxnLst/>
              <a:rect l="l" t="t" r="r" b="b"/>
              <a:pathLst>
                <a:path w="8254" h="51435">
                  <a:moveTo>
                    <a:pt x="7721" y="0"/>
                  </a:moveTo>
                  <a:lnTo>
                    <a:pt x="1498" y="0"/>
                  </a:lnTo>
                  <a:lnTo>
                    <a:pt x="0" y="7264"/>
                  </a:lnTo>
                  <a:lnTo>
                    <a:pt x="0" y="50838"/>
                  </a:lnTo>
                  <a:lnTo>
                    <a:pt x="7721" y="50838"/>
                  </a:lnTo>
                  <a:lnTo>
                    <a:pt x="7721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3307029" y="6138278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10629"/>
                  </a:lnTo>
                  <a:lnTo>
                    <a:pt x="2984" y="10629"/>
                  </a:lnTo>
                  <a:lnTo>
                    <a:pt x="3175" y="22898"/>
                  </a:lnTo>
                  <a:lnTo>
                    <a:pt x="5968" y="10629"/>
                  </a:lnTo>
                  <a:lnTo>
                    <a:pt x="5968" y="1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3307029" y="6138278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5968" y="101"/>
                  </a:moveTo>
                  <a:lnTo>
                    <a:pt x="5968" y="10629"/>
                  </a:lnTo>
                  <a:lnTo>
                    <a:pt x="3175" y="22898"/>
                  </a:lnTo>
                  <a:lnTo>
                    <a:pt x="2984" y="10629"/>
                  </a:lnTo>
                  <a:lnTo>
                    <a:pt x="0" y="10629"/>
                  </a:lnTo>
                  <a:lnTo>
                    <a:pt x="0" y="0"/>
                  </a:lnTo>
                  <a:lnTo>
                    <a:pt x="5968" y="101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3289833" y="6199987"/>
              <a:ext cx="8255" cy="10795"/>
            </a:xfrm>
            <a:custGeom>
              <a:avLst/>
              <a:gdLst/>
              <a:ahLst/>
              <a:cxnLst/>
              <a:rect l="l" t="t" r="r" b="b"/>
              <a:pathLst>
                <a:path w="8254" h="10795">
                  <a:moveTo>
                    <a:pt x="8229" y="0"/>
                  </a:moveTo>
                  <a:lnTo>
                    <a:pt x="0" y="0"/>
                  </a:lnTo>
                  <a:lnTo>
                    <a:pt x="0" y="10706"/>
                  </a:lnTo>
                  <a:lnTo>
                    <a:pt x="8229" y="10706"/>
                  </a:lnTo>
                  <a:lnTo>
                    <a:pt x="82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3289833" y="6199987"/>
              <a:ext cx="8255" cy="10795"/>
            </a:xfrm>
            <a:custGeom>
              <a:avLst/>
              <a:gdLst/>
              <a:ahLst/>
              <a:cxnLst/>
              <a:rect l="l" t="t" r="r" b="b"/>
              <a:pathLst>
                <a:path w="8254" h="10795">
                  <a:moveTo>
                    <a:pt x="8229" y="0"/>
                  </a:moveTo>
                  <a:lnTo>
                    <a:pt x="8229" y="10706"/>
                  </a:lnTo>
                  <a:lnTo>
                    <a:pt x="0" y="10706"/>
                  </a:lnTo>
                  <a:lnTo>
                    <a:pt x="0" y="0"/>
                  </a:lnTo>
                  <a:lnTo>
                    <a:pt x="822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3355263" y="6282194"/>
              <a:ext cx="14604" cy="61594"/>
            </a:xfrm>
            <a:custGeom>
              <a:avLst/>
              <a:gdLst/>
              <a:ahLst/>
              <a:cxnLst/>
              <a:rect l="l" t="t" r="r" b="b"/>
              <a:pathLst>
                <a:path w="14604" h="61595">
                  <a:moveTo>
                    <a:pt x="14211" y="0"/>
                  </a:moveTo>
                  <a:lnTo>
                    <a:pt x="6730" y="0"/>
                  </a:lnTo>
                  <a:lnTo>
                    <a:pt x="6730" y="24676"/>
                  </a:lnTo>
                  <a:lnTo>
                    <a:pt x="0" y="47091"/>
                  </a:lnTo>
                  <a:lnTo>
                    <a:pt x="0" y="59054"/>
                  </a:lnTo>
                  <a:lnTo>
                    <a:pt x="1511" y="61302"/>
                  </a:lnTo>
                  <a:lnTo>
                    <a:pt x="5245" y="60540"/>
                  </a:lnTo>
                  <a:lnTo>
                    <a:pt x="8229" y="56070"/>
                  </a:lnTo>
                  <a:lnTo>
                    <a:pt x="14211" y="26911"/>
                  </a:lnTo>
                  <a:lnTo>
                    <a:pt x="142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3355263" y="6282194"/>
              <a:ext cx="14604" cy="61594"/>
            </a:xfrm>
            <a:custGeom>
              <a:avLst/>
              <a:gdLst/>
              <a:ahLst/>
              <a:cxnLst/>
              <a:rect l="l" t="t" r="r" b="b"/>
              <a:pathLst>
                <a:path w="14604" h="61595">
                  <a:moveTo>
                    <a:pt x="0" y="47091"/>
                  </a:moveTo>
                  <a:lnTo>
                    <a:pt x="6730" y="24676"/>
                  </a:lnTo>
                  <a:lnTo>
                    <a:pt x="6730" y="0"/>
                  </a:lnTo>
                  <a:lnTo>
                    <a:pt x="14211" y="0"/>
                  </a:lnTo>
                  <a:lnTo>
                    <a:pt x="14211" y="26911"/>
                  </a:lnTo>
                  <a:lnTo>
                    <a:pt x="8229" y="56070"/>
                  </a:lnTo>
                  <a:lnTo>
                    <a:pt x="5245" y="60540"/>
                  </a:lnTo>
                  <a:lnTo>
                    <a:pt x="1511" y="61302"/>
                  </a:lnTo>
                  <a:lnTo>
                    <a:pt x="0" y="59054"/>
                  </a:lnTo>
                  <a:lnTo>
                    <a:pt x="0" y="47091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3369474" y="6282194"/>
              <a:ext cx="9525" cy="17780"/>
            </a:xfrm>
            <a:custGeom>
              <a:avLst/>
              <a:gdLst/>
              <a:ahLst/>
              <a:cxnLst/>
              <a:rect l="l" t="t" r="r" b="b"/>
              <a:pathLst>
                <a:path w="9525" h="17779">
                  <a:moveTo>
                    <a:pt x="0" y="0"/>
                  </a:moveTo>
                  <a:lnTo>
                    <a:pt x="0" y="17195"/>
                  </a:lnTo>
                  <a:lnTo>
                    <a:pt x="8966" y="17195"/>
                  </a:lnTo>
                  <a:lnTo>
                    <a:pt x="8966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3369474" y="6282194"/>
              <a:ext cx="9525" cy="17780"/>
            </a:xfrm>
            <a:custGeom>
              <a:avLst/>
              <a:gdLst/>
              <a:ahLst/>
              <a:cxnLst/>
              <a:rect l="l" t="t" r="r" b="b"/>
              <a:pathLst>
                <a:path w="9525" h="17779">
                  <a:moveTo>
                    <a:pt x="0" y="0"/>
                  </a:moveTo>
                  <a:lnTo>
                    <a:pt x="0" y="17195"/>
                  </a:lnTo>
                  <a:lnTo>
                    <a:pt x="8966" y="17195"/>
                  </a:lnTo>
                  <a:lnTo>
                    <a:pt x="8966" y="76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3355263" y="6301143"/>
              <a:ext cx="6985" cy="28575"/>
            </a:xfrm>
            <a:custGeom>
              <a:avLst/>
              <a:gdLst/>
              <a:ahLst/>
              <a:cxnLst/>
              <a:rect l="l" t="t" r="r" b="b"/>
              <a:pathLst>
                <a:path w="6985" h="28575">
                  <a:moveTo>
                    <a:pt x="0" y="0"/>
                  </a:moveTo>
                  <a:lnTo>
                    <a:pt x="0" y="28143"/>
                  </a:lnTo>
                  <a:lnTo>
                    <a:pt x="6730" y="5727"/>
                  </a:lnTo>
                  <a:lnTo>
                    <a:pt x="6730" y="2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3355263" y="6301143"/>
              <a:ext cx="6985" cy="28575"/>
            </a:xfrm>
            <a:custGeom>
              <a:avLst/>
              <a:gdLst/>
              <a:ahLst/>
              <a:cxnLst/>
              <a:rect l="l" t="t" r="r" b="b"/>
              <a:pathLst>
                <a:path w="6985" h="28575">
                  <a:moveTo>
                    <a:pt x="6730" y="253"/>
                  </a:moveTo>
                  <a:lnTo>
                    <a:pt x="0" y="0"/>
                  </a:lnTo>
                  <a:lnTo>
                    <a:pt x="0" y="28143"/>
                  </a:lnTo>
                  <a:lnTo>
                    <a:pt x="6730" y="5727"/>
                  </a:lnTo>
                  <a:lnTo>
                    <a:pt x="6730" y="253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3355263" y="6317615"/>
              <a:ext cx="12700" cy="43815"/>
            </a:xfrm>
            <a:custGeom>
              <a:avLst/>
              <a:gdLst/>
              <a:ahLst/>
              <a:cxnLst/>
              <a:rect l="l" t="t" r="r" b="b"/>
              <a:pathLst>
                <a:path w="12700" h="43814">
                  <a:moveTo>
                    <a:pt x="12471" y="0"/>
                  </a:moveTo>
                  <a:lnTo>
                    <a:pt x="8229" y="20650"/>
                  </a:lnTo>
                  <a:lnTo>
                    <a:pt x="5245" y="25120"/>
                  </a:lnTo>
                  <a:lnTo>
                    <a:pt x="1511" y="25882"/>
                  </a:lnTo>
                  <a:lnTo>
                    <a:pt x="0" y="23634"/>
                  </a:lnTo>
                  <a:lnTo>
                    <a:pt x="0" y="43573"/>
                  </a:lnTo>
                  <a:lnTo>
                    <a:pt x="12471" y="43573"/>
                  </a:lnTo>
                  <a:lnTo>
                    <a:pt x="124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3355263" y="6317615"/>
              <a:ext cx="12700" cy="43815"/>
            </a:xfrm>
            <a:custGeom>
              <a:avLst/>
              <a:gdLst/>
              <a:ahLst/>
              <a:cxnLst/>
              <a:rect l="l" t="t" r="r" b="b"/>
              <a:pathLst>
                <a:path w="12700" h="43814">
                  <a:moveTo>
                    <a:pt x="8229" y="20650"/>
                  </a:moveTo>
                  <a:lnTo>
                    <a:pt x="5245" y="25120"/>
                  </a:lnTo>
                  <a:lnTo>
                    <a:pt x="1511" y="25882"/>
                  </a:lnTo>
                  <a:lnTo>
                    <a:pt x="0" y="23634"/>
                  </a:lnTo>
                  <a:lnTo>
                    <a:pt x="0" y="43573"/>
                  </a:lnTo>
                  <a:lnTo>
                    <a:pt x="12471" y="43573"/>
                  </a:lnTo>
                  <a:lnTo>
                    <a:pt x="12471" y="0"/>
                  </a:lnTo>
                  <a:lnTo>
                    <a:pt x="8229" y="206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3367735" y="6310363"/>
              <a:ext cx="8255" cy="51435"/>
            </a:xfrm>
            <a:custGeom>
              <a:avLst/>
              <a:gdLst/>
              <a:ahLst/>
              <a:cxnLst/>
              <a:rect l="l" t="t" r="r" b="b"/>
              <a:pathLst>
                <a:path w="8254" h="51435">
                  <a:moveTo>
                    <a:pt x="7708" y="0"/>
                  </a:moveTo>
                  <a:lnTo>
                    <a:pt x="1485" y="0"/>
                  </a:lnTo>
                  <a:lnTo>
                    <a:pt x="0" y="7251"/>
                  </a:lnTo>
                  <a:lnTo>
                    <a:pt x="0" y="50825"/>
                  </a:lnTo>
                  <a:lnTo>
                    <a:pt x="7708" y="50825"/>
                  </a:lnTo>
                  <a:lnTo>
                    <a:pt x="77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3367735" y="6310363"/>
              <a:ext cx="8255" cy="51435"/>
            </a:xfrm>
            <a:custGeom>
              <a:avLst/>
              <a:gdLst/>
              <a:ahLst/>
              <a:cxnLst/>
              <a:rect l="l" t="t" r="r" b="b"/>
              <a:pathLst>
                <a:path w="8254" h="51435">
                  <a:moveTo>
                    <a:pt x="7708" y="0"/>
                  </a:moveTo>
                  <a:lnTo>
                    <a:pt x="1485" y="0"/>
                  </a:lnTo>
                  <a:lnTo>
                    <a:pt x="0" y="7251"/>
                  </a:lnTo>
                  <a:lnTo>
                    <a:pt x="0" y="50825"/>
                  </a:lnTo>
                  <a:lnTo>
                    <a:pt x="7708" y="50825"/>
                  </a:lnTo>
                  <a:lnTo>
                    <a:pt x="7708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3372459" y="6299492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10617"/>
                  </a:lnTo>
                  <a:lnTo>
                    <a:pt x="2984" y="10617"/>
                  </a:lnTo>
                  <a:lnTo>
                    <a:pt x="3175" y="22885"/>
                  </a:lnTo>
                  <a:lnTo>
                    <a:pt x="5981" y="10617"/>
                  </a:lnTo>
                  <a:lnTo>
                    <a:pt x="5981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3372459" y="6299492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5981" y="88"/>
                  </a:moveTo>
                  <a:lnTo>
                    <a:pt x="5981" y="10617"/>
                  </a:lnTo>
                  <a:lnTo>
                    <a:pt x="3175" y="22885"/>
                  </a:lnTo>
                  <a:lnTo>
                    <a:pt x="2984" y="10617"/>
                  </a:lnTo>
                  <a:lnTo>
                    <a:pt x="0" y="10617"/>
                  </a:lnTo>
                  <a:lnTo>
                    <a:pt x="0" y="0"/>
                  </a:lnTo>
                  <a:lnTo>
                    <a:pt x="5981" y="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3355276" y="6361188"/>
              <a:ext cx="8255" cy="10795"/>
            </a:xfrm>
            <a:custGeom>
              <a:avLst/>
              <a:gdLst/>
              <a:ahLst/>
              <a:cxnLst/>
              <a:rect l="l" t="t" r="r" b="b"/>
              <a:pathLst>
                <a:path w="8254" h="10795">
                  <a:moveTo>
                    <a:pt x="8216" y="0"/>
                  </a:moveTo>
                  <a:lnTo>
                    <a:pt x="0" y="0"/>
                  </a:lnTo>
                  <a:lnTo>
                    <a:pt x="0" y="10718"/>
                  </a:lnTo>
                  <a:lnTo>
                    <a:pt x="8216" y="10718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3355263" y="6361188"/>
              <a:ext cx="8255" cy="10795"/>
            </a:xfrm>
            <a:custGeom>
              <a:avLst/>
              <a:gdLst/>
              <a:ahLst/>
              <a:cxnLst/>
              <a:rect l="l" t="t" r="r" b="b"/>
              <a:pathLst>
                <a:path w="8254" h="10795">
                  <a:moveTo>
                    <a:pt x="8229" y="0"/>
                  </a:moveTo>
                  <a:lnTo>
                    <a:pt x="8229" y="10718"/>
                  </a:lnTo>
                  <a:lnTo>
                    <a:pt x="0" y="10718"/>
                  </a:lnTo>
                  <a:lnTo>
                    <a:pt x="0" y="0"/>
                  </a:lnTo>
                  <a:lnTo>
                    <a:pt x="822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3498126" y="6354978"/>
              <a:ext cx="13970" cy="62230"/>
            </a:xfrm>
            <a:custGeom>
              <a:avLst/>
              <a:gdLst/>
              <a:ahLst/>
              <a:cxnLst/>
              <a:rect l="l" t="t" r="r" b="b"/>
              <a:pathLst>
                <a:path w="13970" h="62229">
                  <a:moveTo>
                    <a:pt x="13868" y="0"/>
                  </a:moveTo>
                  <a:lnTo>
                    <a:pt x="6565" y="342"/>
                  </a:lnTo>
                  <a:lnTo>
                    <a:pt x="6565" y="25006"/>
                  </a:lnTo>
                  <a:lnTo>
                    <a:pt x="0" y="47739"/>
                  </a:lnTo>
                  <a:lnTo>
                    <a:pt x="0" y="59702"/>
                  </a:lnTo>
                  <a:lnTo>
                    <a:pt x="1460" y="61874"/>
                  </a:lnTo>
                  <a:lnTo>
                    <a:pt x="5105" y="60947"/>
                  </a:lnTo>
                  <a:lnTo>
                    <a:pt x="8026" y="56337"/>
                  </a:lnTo>
                  <a:lnTo>
                    <a:pt x="13868" y="26911"/>
                  </a:lnTo>
                  <a:lnTo>
                    <a:pt x="138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3498126" y="6354978"/>
              <a:ext cx="13970" cy="62230"/>
            </a:xfrm>
            <a:custGeom>
              <a:avLst/>
              <a:gdLst/>
              <a:ahLst/>
              <a:cxnLst/>
              <a:rect l="l" t="t" r="r" b="b"/>
              <a:pathLst>
                <a:path w="13970" h="62229">
                  <a:moveTo>
                    <a:pt x="0" y="47739"/>
                  </a:moveTo>
                  <a:lnTo>
                    <a:pt x="6565" y="25006"/>
                  </a:lnTo>
                  <a:lnTo>
                    <a:pt x="6565" y="342"/>
                  </a:lnTo>
                  <a:lnTo>
                    <a:pt x="13868" y="0"/>
                  </a:lnTo>
                  <a:lnTo>
                    <a:pt x="13868" y="26911"/>
                  </a:lnTo>
                  <a:lnTo>
                    <a:pt x="8026" y="56337"/>
                  </a:lnTo>
                  <a:lnTo>
                    <a:pt x="5105" y="60947"/>
                  </a:lnTo>
                  <a:lnTo>
                    <a:pt x="1460" y="61874"/>
                  </a:lnTo>
                  <a:lnTo>
                    <a:pt x="0" y="59702"/>
                  </a:lnTo>
                  <a:lnTo>
                    <a:pt x="0" y="4773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3511994" y="6354978"/>
              <a:ext cx="8890" cy="17780"/>
            </a:xfrm>
            <a:custGeom>
              <a:avLst/>
              <a:gdLst/>
              <a:ahLst/>
              <a:cxnLst/>
              <a:rect l="l" t="t" r="r" b="b"/>
              <a:pathLst>
                <a:path w="8889" h="17779">
                  <a:moveTo>
                    <a:pt x="0" y="0"/>
                  </a:moveTo>
                  <a:lnTo>
                    <a:pt x="0" y="17183"/>
                  </a:lnTo>
                  <a:lnTo>
                    <a:pt x="8762" y="16776"/>
                  </a:lnTo>
                  <a:lnTo>
                    <a:pt x="8762" y="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3511994" y="6354978"/>
              <a:ext cx="8890" cy="17780"/>
            </a:xfrm>
            <a:custGeom>
              <a:avLst/>
              <a:gdLst/>
              <a:ahLst/>
              <a:cxnLst/>
              <a:rect l="l" t="t" r="r" b="b"/>
              <a:pathLst>
                <a:path w="8889" h="17779">
                  <a:moveTo>
                    <a:pt x="0" y="0"/>
                  </a:moveTo>
                  <a:lnTo>
                    <a:pt x="0" y="17183"/>
                  </a:lnTo>
                  <a:lnTo>
                    <a:pt x="8762" y="16776"/>
                  </a:lnTo>
                  <a:lnTo>
                    <a:pt x="8762" y="34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3498126" y="6374498"/>
              <a:ext cx="6985" cy="28575"/>
            </a:xfrm>
            <a:custGeom>
              <a:avLst/>
              <a:gdLst/>
              <a:ahLst/>
              <a:cxnLst/>
              <a:rect l="l" t="t" r="r" b="b"/>
              <a:pathLst>
                <a:path w="6985" h="28575">
                  <a:moveTo>
                    <a:pt x="6565" y="0"/>
                  </a:moveTo>
                  <a:lnTo>
                    <a:pt x="0" y="50"/>
                  </a:lnTo>
                  <a:lnTo>
                    <a:pt x="0" y="28219"/>
                  </a:lnTo>
                  <a:lnTo>
                    <a:pt x="6565" y="5486"/>
                  </a:lnTo>
                  <a:lnTo>
                    <a:pt x="65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3498126" y="6374498"/>
              <a:ext cx="6985" cy="28575"/>
            </a:xfrm>
            <a:custGeom>
              <a:avLst/>
              <a:gdLst/>
              <a:ahLst/>
              <a:cxnLst/>
              <a:rect l="l" t="t" r="r" b="b"/>
              <a:pathLst>
                <a:path w="6985" h="28575">
                  <a:moveTo>
                    <a:pt x="6565" y="0"/>
                  </a:moveTo>
                  <a:lnTo>
                    <a:pt x="0" y="50"/>
                  </a:lnTo>
                  <a:lnTo>
                    <a:pt x="0" y="28219"/>
                  </a:lnTo>
                  <a:lnTo>
                    <a:pt x="6565" y="5486"/>
                  </a:lnTo>
                  <a:lnTo>
                    <a:pt x="656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3498126" y="6390462"/>
              <a:ext cx="12700" cy="44450"/>
            </a:xfrm>
            <a:custGeom>
              <a:avLst/>
              <a:gdLst/>
              <a:ahLst/>
              <a:cxnLst/>
              <a:rect l="l" t="t" r="r" b="b"/>
              <a:pathLst>
                <a:path w="12700" h="44450">
                  <a:moveTo>
                    <a:pt x="12166" y="0"/>
                  </a:moveTo>
                  <a:lnTo>
                    <a:pt x="8026" y="20853"/>
                  </a:lnTo>
                  <a:lnTo>
                    <a:pt x="5105" y="25463"/>
                  </a:lnTo>
                  <a:lnTo>
                    <a:pt x="1460" y="26390"/>
                  </a:lnTo>
                  <a:lnTo>
                    <a:pt x="0" y="24218"/>
                  </a:lnTo>
                  <a:lnTo>
                    <a:pt x="0" y="44145"/>
                  </a:lnTo>
                  <a:lnTo>
                    <a:pt x="12166" y="43573"/>
                  </a:lnTo>
                  <a:lnTo>
                    <a:pt x="1216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3498126" y="6390462"/>
              <a:ext cx="12700" cy="44450"/>
            </a:xfrm>
            <a:custGeom>
              <a:avLst/>
              <a:gdLst/>
              <a:ahLst/>
              <a:cxnLst/>
              <a:rect l="l" t="t" r="r" b="b"/>
              <a:pathLst>
                <a:path w="12700" h="44450">
                  <a:moveTo>
                    <a:pt x="8026" y="20853"/>
                  </a:moveTo>
                  <a:lnTo>
                    <a:pt x="5105" y="25463"/>
                  </a:lnTo>
                  <a:lnTo>
                    <a:pt x="1460" y="26390"/>
                  </a:lnTo>
                  <a:lnTo>
                    <a:pt x="0" y="24218"/>
                  </a:lnTo>
                  <a:lnTo>
                    <a:pt x="0" y="44145"/>
                  </a:lnTo>
                  <a:lnTo>
                    <a:pt x="12166" y="43573"/>
                  </a:lnTo>
                  <a:lnTo>
                    <a:pt x="12166" y="0"/>
                  </a:lnTo>
                  <a:lnTo>
                    <a:pt x="8026" y="2085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3510292" y="6382855"/>
              <a:ext cx="7620" cy="51435"/>
            </a:xfrm>
            <a:custGeom>
              <a:avLst/>
              <a:gdLst/>
              <a:ahLst/>
              <a:cxnLst/>
              <a:rect l="l" t="t" r="r" b="b"/>
              <a:pathLst>
                <a:path w="7620" h="51435">
                  <a:moveTo>
                    <a:pt x="7543" y="0"/>
                  </a:moveTo>
                  <a:lnTo>
                    <a:pt x="1460" y="292"/>
                  </a:lnTo>
                  <a:lnTo>
                    <a:pt x="0" y="7607"/>
                  </a:lnTo>
                  <a:lnTo>
                    <a:pt x="0" y="51181"/>
                  </a:lnTo>
                  <a:lnTo>
                    <a:pt x="7543" y="50838"/>
                  </a:lnTo>
                  <a:lnTo>
                    <a:pt x="75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3510292" y="6382855"/>
              <a:ext cx="7620" cy="51435"/>
            </a:xfrm>
            <a:custGeom>
              <a:avLst/>
              <a:gdLst/>
              <a:ahLst/>
              <a:cxnLst/>
              <a:rect l="l" t="t" r="r" b="b"/>
              <a:pathLst>
                <a:path w="7620" h="51435">
                  <a:moveTo>
                    <a:pt x="7543" y="0"/>
                  </a:moveTo>
                  <a:lnTo>
                    <a:pt x="1460" y="292"/>
                  </a:lnTo>
                  <a:lnTo>
                    <a:pt x="0" y="7607"/>
                  </a:lnTo>
                  <a:lnTo>
                    <a:pt x="0" y="51181"/>
                  </a:lnTo>
                  <a:lnTo>
                    <a:pt x="7543" y="50838"/>
                  </a:lnTo>
                  <a:lnTo>
                    <a:pt x="754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3514928" y="6371933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5829" y="0"/>
                  </a:moveTo>
                  <a:lnTo>
                    <a:pt x="0" y="203"/>
                  </a:lnTo>
                  <a:lnTo>
                    <a:pt x="0" y="10820"/>
                  </a:lnTo>
                  <a:lnTo>
                    <a:pt x="2908" y="10680"/>
                  </a:lnTo>
                  <a:lnTo>
                    <a:pt x="3098" y="22923"/>
                  </a:lnTo>
                  <a:lnTo>
                    <a:pt x="5829" y="10541"/>
                  </a:lnTo>
                  <a:lnTo>
                    <a:pt x="58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3514928" y="6371933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5829" y="0"/>
                  </a:moveTo>
                  <a:lnTo>
                    <a:pt x="5829" y="10541"/>
                  </a:lnTo>
                  <a:lnTo>
                    <a:pt x="3098" y="22923"/>
                  </a:lnTo>
                  <a:lnTo>
                    <a:pt x="2908" y="10680"/>
                  </a:lnTo>
                  <a:lnTo>
                    <a:pt x="0" y="10820"/>
                  </a:lnTo>
                  <a:lnTo>
                    <a:pt x="0" y="203"/>
                  </a:lnTo>
                  <a:lnTo>
                    <a:pt x="582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3498126" y="6434239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8026" y="0"/>
                  </a:moveTo>
                  <a:lnTo>
                    <a:pt x="0" y="368"/>
                  </a:lnTo>
                  <a:lnTo>
                    <a:pt x="0" y="11087"/>
                  </a:lnTo>
                  <a:lnTo>
                    <a:pt x="8026" y="10706"/>
                  </a:lnTo>
                  <a:lnTo>
                    <a:pt x="80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3498126" y="6434239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8026" y="0"/>
                  </a:moveTo>
                  <a:lnTo>
                    <a:pt x="8026" y="10706"/>
                  </a:lnTo>
                  <a:lnTo>
                    <a:pt x="0" y="11087"/>
                  </a:lnTo>
                  <a:lnTo>
                    <a:pt x="0" y="368"/>
                  </a:lnTo>
                  <a:lnTo>
                    <a:pt x="8026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3498913" y="6205601"/>
              <a:ext cx="14604" cy="61594"/>
            </a:xfrm>
            <a:custGeom>
              <a:avLst/>
              <a:gdLst/>
              <a:ahLst/>
              <a:cxnLst/>
              <a:rect l="l" t="t" r="r" b="b"/>
              <a:pathLst>
                <a:path w="14604" h="61595">
                  <a:moveTo>
                    <a:pt x="14211" y="0"/>
                  </a:moveTo>
                  <a:lnTo>
                    <a:pt x="6731" y="0"/>
                  </a:lnTo>
                  <a:lnTo>
                    <a:pt x="6731" y="24663"/>
                  </a:lnTo>
                  <a:lnTo>
                    <a:pt x="0" y="47078"/>
                  </a:lnTo>
                  <a:lnTo>
                    <a:pt x="0" y="59054"/>
                  </a:lnTo>
                  <a:lnTo>
                    <a:pt x="1498" y="61277"/>
                  </a:lnTo>
                  <a:lnTo>
                    <a:pt x="5245" y="60540"/>
                  </a:lnTo>
                  <a:lnTo>
                    <a:pt x="8229" y="56057"/>
                  </a:lnTo>
                  <a:lnTo>
                    <a:pt x="14211" y="26898"/>
                  </a:lnTo>
                  <a:lnTo>
                    <a:pt x="142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3498913" y="6205601"/>
              <a:ext cx="14604" cy="61594"/>
            </a:xfrm>
            <a:custGeom>
              <a:avLst/>
              <a:gdLst/>
              <a:ahLst/>
              <a:cxnLst/>
              <a:rect l="l" t="t" r="r" b="b"/>
              <a:pathLst>
                <a:path w="14604" h="61595">
                  <a:moveTo>
                    <a:pt x="0" y="47078"/>
                  </a:moveTo>
                  <a:lnTo>
                    <a:pt x="6731" y="24663"/>
                  </a:lnTo>
                  <a:lnTo>
                    <a:pt x="6731" y="0"/>
                  </a:lnTo>
                  <a:lnTo>
                    <a:pt x="14211" y="0"/>
                  </a:lnTo>
                  <a:lnTo>
                    <a:pt x="14211" y="26898"/>
                  </a:lnTo>
                  <a:lnTo>
                    <a:pt x="8229" y="56057"/>
                  </a:lnTo>
                  <a:lnTo>
                    <a:pt x="5245" y="60540"/>
                  </a:lnTo>
                  <a:lnTo>
                    <a:pt x="1498" y="61277"/>
                  </a:lnTo>
                  <a:lnTo>
                    <a:pt x="0" y="59054"/>
                  </a:lnTo>
                  <a:lnTo>
                    <a:pt x="0" y="470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3513124" y="6205601"/>
              <a:ext cx="9525" cy="17780"/>
            </a:xfrm>
            <a:custGeom>
              <a:avLst/>
              <a:gdLst/>
              <a:ahLst/>
              <a:cxnLst/>
              <a:rect l="l" t="t" r="r" b="b"/>
              <a:pathLst>
                <a:path w="9525" h="17779">
                  <a:moveTo>
                    <a:pt x="0" y="0"/>
                  </a:moveTo>
                  <a:lnTo>
                    <a:pt x="0" y="17183"/>
                  </a:lnTo>
                  <a:lnTo>
                    <a:pt x="8966" y="17183"/>
                  </a:lnTo>
                  <a:lnTo>
                    <a:pt x="8966" y="7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3513124" y="6205601"/>
              <a:ext cx="9525" cy="17780"/>
            </a:xfrm>
            <a:custGeom>
              <a:avLst/>
              <a:gdLst/>
              <a:ahLst/>
              <a:cxnLst/>
              <a:rect l="l" t="t" r="r" b="b"/>
              <a:pathLst>
                <a:path w="9525" h="17779">
                  <a:moveTo>
                    <a:pt x="0" y="0"/>
                  </a:moveTo>
                  <a:lnTo>
                    <a:pt x="0" y="17183"/>
                  </a:lnTo>
                  <a:lnTo>
                    <a:pt x="8966" y="17183"/>
                  </a:lnTo>
                  <a:lnTo>
                    <a:pt x="8966" y="73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3498913" y="6224524"/>
              <a:ext cx="6985" cy="28575"/>
            </a:xfrm>
            <a:custGeom>
              <a:avLst/>
              <a:gdLst/>
              <a:ahLst/>
              <a:cxnLst/>
              <a:rect l="l" t="t" r="r" b="b"/>
              <a:pathLst>
                <a:path w="6985" h="28575">
                  <a:moveTo>
                    <a:pt x="0" y="0"/>
                  </a:moveTo>
                  <a:lnTo>
                    <a:pt x="0" y="28155"/>
                  </a:lnTo>
                  <a:lnTo>
                    <a:pt x="6731" y="5740"/>
                  </a:lnTo>
                  <a:lnTo>
                    <a:pt x="6731" y="2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3498913" y="6224524"/>
              <a:ext cx="6985" cy="28575"/>
            </a:xfrm>
            <a:custGeom>
              <a:avLst/>
              <a:gdLst/>
              <a:ahLst/>
              <a:cxnLst/>
              <a:rect l="l" t="t" r="r" b="b"/>
              <a:pathLst>
                <a:path w="6985" h="28575">
                  <a:moveTo>
                    <a:pt x="6731" y="241"/>
                  </a:moveTo>
                  <a:lnTo>
                    <a:pt x="0" y="0"/>
                  </a:lnTo>
                  <a:lnTo>
                    <a:pt x="0" y="28155"/>
                  </a:lnTo>
                  <a:lnTo>
                    <a:pt x="6731" y="5740"/>
                  </a:lnTo>
                  <a:lnTo>
                    <a:pt x="6731" y="24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3498913" y="6241008"/>
              <a:ext cx="12700" cy="43815"/>
            </a:xfrm>
            <a:custGeom>
              <a:avLst/>
              <a:gdLst/>
              <a:ahLst/>
              <a:cxnLst/>
              <a:rect l="l" t="t" r="r" b="b"/>
              <a:pathLst>
                <a:path w="12700" h="43814">
                  <a:moveTo>
                    <a:pt x="12458" y="0"/>
                  </a:moveTo>
                  <a:lnTo>
                    <a:pt x="8229" y="20650"/>
                  </a:lnTo>
                  <a:lnTo>
                    <a:pt x="5245" y="25133"/>
                  </a:lnTo>
                  <a:lnTo>
                    <a:pt x="1498" y="25869"/>
                  </a:lnTo>
                  <a:lnTo>
                    <a:pt x="0" y="23647"/>
                  </a:lnTo>
                  <a:lnTo>
                    <a:pt x="0" y="43573"/>
                  </a:lnTo>
                  <a:lnTo>
                    <a:pt x="12458" y="43573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3498913" y="6241008"/>
              <a:ext cx="12700" cy="43815"/>
            </a:xfrm>
            <a:custGeom>
              <a:avLst/>
              <a:gdLst/>
              <a:ahLst/>
              <a:cxnLst/>
              <a:rect l="l" t="t" r="r" b="b"/>
              <a:pathLst>
                <a:path w="12700" h="43814">
                  <a:moveTo>
                    <a:pt x="8229" y="20650"/>
                  </a:moveTo>
                  <a:lnTo>
                    <a:pt x="5245" y="25133"/>
                  </a:lnTo>
                  <a:lnTo>
                    <a:pt x="1498" y="25869"/>
                  </a:lnTo>
                  <a:lnTo>
                    <a:pt x="0" y="23647"/>
                  </a:lnTo>
                  <a:lnTo>
                    <a:pt x="0" y="43573"/>
                  </a:lnTo>
                  <a:lnTo>
                    <a:pt x="12458" y="43573"/>
                  </a:lnTo>
                  <a:lnTo>
                    <a:pt x="12458" y="0"/>
                  </a:lnTo>
                  <a:lnTo>
                    <a:pt x="8229" y="206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3511372" y="6233744"/>
              <a:ext cx="8255" cy="51435"/>
            </a:xfrm>
            <a:custGeom>
              <a:avLst/>
              <a:gdLst/>
              <a:ahLst/>
              <a:cxnLst/>
              <a:rect l="l" t="t" r="r" b="b"/>
              <a:pathLst>
                <a:path w="8254" h="51435">
                  <a:moveTo>
                    <a:pt x="7721" y="0"/>
                  </a:moveTo>
                  <a:lnTo>
                    <a:pt x="1498" y="0"/>
                  </a:lnTo>
                  <a:lnTo>
                    <a:pt x="0" y="7264"/>
                  </a:lnTo>
                  <a:lnTo>
                    <a:pt x="0" y="50838"/>
                  </a:lnTo>
                  <a:lnTo>
                    <a:pt x="7721" y="50838"/>
                  </a:lnTo>
                  <a:lnTo>
                    <a:pt x="77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3511372" y="6233744"/>
              <a:ext cx="8255" cy="51435"/>
            </a:xfrm>
            <a:custGeom>
              <a:avLst/>
              <a:gdLst/>
              <a:ahLst/>
              <a:cxnLst/>
              <a:rect l="l" t="t" r="r" b="b"/>
              <a:pathLst>
                <a:path w="8254" h="51435">
                  <a:moveTo>
                    <a:pt x="7721" y="0"/>
                  </a:moveTo>
                  <a:lnTo>
                    <a:pt x="1498" y="0"/>
                  </a:lnTo>
                  <a:lnTo>
                    <a:pt x="0" y="7264"/>
                  </a:lnTo>
                  <a:lnTo>
                    <a:pt x="0" y="50838"/>
                  </a:lnTo>
                  <a:lnTo>
                    <a:pt x="7721" y="50838"/>
                  </a:lnTo>
                  <a:lnTo>
                    <a:pt x="7721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3516109" y="6222873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10617"/>
                  </a:lnTo>
                  <a:lnTo>
                    <a:pt x="2984" y="10617"/>
                  </a:lnTo>
                  <a:lnTo>
                    <a:pt x="3175" y="22898"/>
                  </a:lnTo>
                  <a:lnTo>
                    <a:pt x="5981" y="10617"/>
                  </a:lnTo>
                  <a:lnTo>
                    <a:pt x="5981" y="1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3516109" y="6222873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5981" y="101"/>
                  </a:moveTo>
                  <a:lnTo>
                    <a:pt x="5981" y="10617"/>
                  </a:lnTo>
                  <a:lnTo>
                    <a:pt x="3175" y="22898"/>
                  </a:lnTo>
                  <a:lnTo>
                    <a:pt x="2984" y="10617"/>
                  </a:lnTo>
                  <a:lnTo>
                    <a:pt x="0" y="10617"/>
                  </a:lnTo>
                  <a:lnTo>
                    <a:pt x="0" y="0"/>
                  </a:lnTo>
                  <a:lnTo>
                    <a:pt x="5981" y="1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3498926" y="6284582"/>
              <a:ext cx="8255" cy="10795"/>
            </a:xfrm>
            <a:custGeom>
              <a:avLst/>
              <a:gdLst/>
              <a:ahLst/>
              <a:cxnLst/>
              <a:rect l="l" t="t" r="r" b="b"/>
              <a:pathLst>
                <a:path w="8254" h="10795">
                  <a:moveTo>
                    <a:pt x="8216" y="0"/>
                  </a:moveTo>
                  <a:lnTo>
                    <a:pt x="0" y="0"/>
                  </a:lnTo>
                  <a:lnTo>
                    <a:pt x="0" y="10706"/>
                  </a:lnTo>
                  <a:lnTo>
                    <a:pt x="8216" y="10706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3498913" y="6284582"/>
              <a:ext cx="8255" cy="10795"/>
            </a:xfrm>
            <a:custGeom>
              <a:avLst/>
              <a:gdLst/>
              <a:ahLst/>
              <a:cxnLst/>
              <a:rect l="l" t="t" r="r" b="b"/>
              <a:pathLst>
                <a:path w="8254" h="10795">
                  <a:moveTo>
                    <a:pt x="8229" y="0"/>
                  </a:moveTo>
                  <a:lnTo>
                    <a:pt x="8229" y="10706"/>
                  </a:lnTo>
                  <a:lnTo>
                    <a:pt x="0" y="10706"/>
                  </a:lnTo>
                  <a:lnTo>
                    <a:pt x="0" y="0"/>
                  </a:lnTo>
                  <a:lnTo>
                    <a:pt x="822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3693705" y="6279146"/>
              <a:ext cx="13335" cy="57150"/>
            </a:xfrm>
            <a:custGeom>
              <a:avLst/>
              <a:gdLst/>
              <a:ahLst/>
              <a:cxnLst/>
              <a:rect l="l" t="t" r="r" b="b"/>
              <a:pathLst>
                <a:path w="13335" h="57150">
                  <a:moveTo>
                    <a:pt x="13144" y="0"/>
                  </a:moveTo>
                  <a:lnTo>
                    <a:pt x="6235" y="0"/>
                  </a:lnTo>
                  <a:lnTo>
                    <a:pt x="6235" y="22834"/>
                  </a:lnTo>
                  <a:lnTo>
                    <a:pt x="0" y="43599"/>
                  </a:lnTo>
                  <a:lnTo>
                    <a:pt x="0" y="54673"/>
                  </a:lnTo>
                  <a:lnTo>
                    <a:pt x="1384" y="56743"/>
                  </a:lnTo>
                  <a:lnTo>
                    <a:pt x="4838" y="56057"/>
                  </a:lnTo>
                  <a:lnTo>
                    <a:pt x="7607" y="51917"/>
                  </a:lnTo>
                  <a:lnTo>
                    <a:pt x="13144" y="24917"/>
                  </a:lnTo>
                  <a:lnTo>
                    <a:pt x="131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3693705" y="6279146"/>
              <a:ext cx="13335" cy="57150"/>
            </a:xfrm>
            <a:custGeom>
              <a:avLst/>
              <a:gdLst/>
              <a:ahLst/>
              <a:cxnLst/>
              <a:rect l="l" t="t" r="r" b="b"/>
              <a:pathLst>
                <a:path w="13335" h="57150">
                  <a:moveTo>
                    <a:pt x="0" y="43599"/>
                  </a:moveTo>
                  <a:lnTo>
                    <a:pt x="6235" y="22834"/>
                  </a:lnTo>
                  <a:lnTo>
                    <a:pt x="6235" y="0"/>
                  </a:lnTo>
                  <a:lnTo>
                    <a:pt x="13144" y="0"/>
                  </a:lnTo>
                  <a:lnTo>
                    <a:pt x="13144" y="24917"/>
                  </a:lnTo>
                  <a:lnTo>
                    <a:pt x="7607" y="51917"/>
                  </a:lnTo>
                  <a:lnTo>
                    <a:pt x="4838" y="56057"/>
                  </a:lnTo>
                  <a:lnTo>
                    <a:pt x="1384" y="56743"/>
                  </a:lnTo>
                  <a:lnTo>
                    <a:pt x="0" y="54673"/>
                  </a:lnTo>
                  <a:lnTo>
                    <a:pt x="0" y="4359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3706850" y="6279146"/>
              <a:ext cx="8890" cy="16510"/>
            </a:xfrm>
            <a:custGeom>
              <a:avLst/>
              <a:gdLst/>
              <a:ahLst/>
              <a:cxnLst/>
              <a:rect l="l" t="t" r="r" b="b"/>
              <a:pathLst>
                <a:path w="8889" h="16510">
                  <a:moveTo>
                    <a:pt x="0" y="0"/>
                  </a:moveTo>
                  <a:lnTo>
                    <a:pt x="0" y="15913"/>
                  </a:lnTo>
                  <a:lnTo>
                    <a:pt x="8305" y="15913"/>
                  </a:lnTo>
                  <a:lnTo>
                    <a:pt x="8305" y="6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3706850" y="6279146"/>
              <a:ext cx="8890" cy="16510"/>
            </a:xfrm>
            <a:custGeom>
              <a:avLst/>
              <a:gdLst/>
              <a:ahLst/>
              <a:cxnLst/>
              <a:rect l="l" t="t" r="r" b="b"/>
              <a:pathLst>
                <a:path w="8889" h="16510">
                  <a:moveTo>
                    <a:pt x="0" y="0"/>
                  </a:moveTo>
                  <a:lnTo>
                    <a:pt x="0" y="15913"/>
                  </a:lnTo>
                  <a:lnTo>
                    <a:pt x="8305" y="15913"/>
                  </a:lnTo>
                  <a:lnTo>
                    <a:pt x="8305" y="685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3693705" y="6296685"/>
              <a:ext cx="6350" cy="26670"/>
            </a:xfrm>
            <a:custGeom>
              <a:avLst/>
              <a:gdLst/>
              <a:ahLst/>
              <a:cxnLst/>
              <a:rect l="l" t="t" r="r" b="b"/>
              <a:pathLst>
                <a:path w="6350" h="26670">
                  <a:moveTo>
                    <a:pt x="0" y="0"/>
                  </a:moveTo>
                  <a:lnTo>
                    <a:pt x="0" y="26060"/>
                  </a:lnTo>
                  <a:lnTo>
                    <a:pt x="6235" y="5295"/>
                  </a:lnTo>
                  <a:lnTo>
                    <a:pt x="6235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3693705" y="6296685"/>
              <a:ext cx="6350" cy="26670"/>
            </a:xfrm>
            <a:custGeom>
              <a:avLst/>
              <a:gdLst/>
              <a:ahLst/>
              <a:cxnLst/>
              <a:rect l="l" t="t" r="r" b="b"/>
              <a:pathLst>
                <a:path w="6350" h="26670">
                  <a:moveTo>
                    <a:pt x="6235" y="215"/>
                  </a:moveTo>
                  <a:lnTo>
                    <a:pt x="0" y="0"/>
                  </a:lnTo>
                  <a:lnTo>
                    <a:pt x="0" y="26060"/>
                  </a:lnTo>
                  <a:lnTo>
                    <a:pt x="6235" y="5295"/>
                  </a:lnTo>
                  <a:lnTo>
                    <a:pt x="6235" y="21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3693705" y="6311925"/>
              <a:ext cx="12065" cy="40640"/>
            </a:xfrm>
            <a:custGeom>
              <a:avLst/>
              <a:gdLst/>
              <a:ahLst/>
              <a:cxnLst/>
              <a:rect l="l" t="t" r="r" b="b"/>
              <a:pathLst>
                <a:path w="12064" h="40639">
                  <a:moveTo>
                    <a:pt x="11531" y="0"/>
                  </a:moveTo>
                  <a:lnTo>
                    <a:pt x="7607" y="19138"/>
                  </a:lnTo>
                  <a:lnTo>
                    <a:pt x="4838" y="23279"/>
                  </a:lnTo>
                  <a:lnTo>
                    <a:pt x="1384" y="23964"/>
                  </a:lnTo>
                  <a:lnTo>
                    <a:pt x="0" y="21894"/>
                  </a:lnTo>
                  <a:lnTo>
                    <a:pt x="0" y="40347"/>
                  </a:lnTo>
                  <a:lnTo>
                    <a:pt x="11531" y="40347"/>
                  </a:lnTo>
                  <a:lnTo>
                    <a:pt x="115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3693705" y="6311925"/>
              <a:ext cx="12065" cy="40640"/>
            </a:xfrm>
            <a:custGeom>
              <a:avLst/>
              <a:gdLst/>
              <a:ahLst/>
              <a:cxnLst/>
              <a:rect l="l" t="t" r="r" b="b"/>
              <a:pathLst>
                <a:path w="12064" h="40639">
                  <a:moveTo>
                    <a:pt x="7607" y="19138"/>
                  </a:moveTo>
                  <a:lnTo>
                    <a:pt x="4838" y="23279"/>
                  </a:lnTo>
                  <a:lnTo>
                    <a:pt x="1384" y="23964"/>
                  </a:lnTo>
                  <a:lnTo>
                    <a:pt x="0" y="21894"/>
                  </a:lnTo>
                  <a:lnTo>
                    <a:pt x="0" y="40347"/>
                  </a:lnTo>
                  <a:lnTo>
                    <a:pt x="11531" y="40347"/>
                  </a:lnTo>
                  <a:lnTo>
                    <a:pt x="11531" y="0"/>
                  </a:lnTo>
                  <a:lnTo>
                    <a:pt x="7607" y="1913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3705237" y="6305207"/>
              <a:ext cx="7620" cy="47625"/>
            </a:xfrm>
            <a:custGeom>
              <a:avLst/>
              <a:gdLst/>
              <a:ahLst/>
              <a:cxnLst/>
              <a:rect l="l" t="t" r="r" b="b"/>
              <a:pathLst>
                <a:path w="7620" h="47625">
                  <a:moveTo>
                    <a:pt x="7150" y="0"/>
                  </a:moveTo>
                  <a:lnTo>
                    <a:pt x="1384" y="0"/>
                  </a:lnTo>
                  <a:lnTo>
                    <a:pt x="0" y="6718"/>
                  </a:lnTo>
                  <a:lnTo>
                    <a:pt x="0" y="47066"/>
                  </a:lnTo>
                  <a:lnTo>
                    <a:pt x="7150" y="47066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3705237" y="6305207"/>
              <a:ext cx="7620" cy="47625"/>
            </a:xfrm>
            <a:custGeom>
              <a:avLst/>
              <a:gdLst/>
              <a:ahLst/>
              <a:cxnLst/>
              <a:rect l="l" t="t" r="r" b="b"/>
              <a:pathLst>
                <a:path w="7620" h="47625">
                  <a:moveTo>
                    <a:pt x="7150" y="0"/>
                  </a:moveTo>
                  <a:lnTo>
                    <a:pt x="1384" y="0"/>
                  </a:lnTo>
                  <a:lnTo>
                    <a:pt x="0" y="6718"/>
                  </a:lnTo>
                  <a:lnTo>
                    <a:pt x="0" y="47066"/>
                  </a:lnTo>
                  <a:lnTo>
                    <a:pt x="7150" y="47066"/>
                  </a:lnTo>
                  <a:lnTo>
                    <a:pt x="715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3709619" y="6295148"/>
              <a:ext cx="5715" cy="21590"/>
            </a:xfrm>
            <a:custGeom>
              <a:avLst/>
              <a:gdLst/>
              <a:ahLst/>
              <a:cxnLst/>
              <a:rect l="l" t="t" r="r" b="b"/>
              <a:pathLst>
                <a:path w="5714" h="21589">
                  <a:moveTo>
                    <a:pt x="0" y="0"/>
                  </a:moveTo>
                  <a:lnTo>
                    <a:pt x="0" y="9829"/>
                  </a:lnTo>
                  <a:lnTo>
                    <a:pt x="2768" y="9829"/>
                  </a:lnTo>
                  <a:lnTo>
                    <a:pt x="2946" y="21196"/>
                  </a:lnTo>
                  <a:lnTo>
                    <a:pt x="5537" y="9829"/>
                  </a:lnTo>
                  <a:lnTo>
                    <a:pt x="5537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3709619" y="6295148"/>
              <a:ext cx="5715" cy="21590"/>
            </a:xfrm>
            <a:custGeom>
              <a:avLst/>
              <a:gdLst/>
              <a:ahLst/>
              <a:cxnLst/>
              <a:rect l="l" t="t" r="r" b="b"/>
              <a:pathLst>
                <a:path w="5714" h="21589">
                  <a:moveTo>
                    <a:pt x="5537" y="88"/>
                  </a:moveTo>
                  <a:lnTo>
                    <a:pt x="5537" y="9829"/>
                  </a:lnTo>
                  <a:lnTo>
                    <a:pt x="2946" y="21196"/>
                  </a:lnTo>
                  <a:lnTo>
                    <a:pt x="2768" y="9829"/>
                  </a:lnTo>
                  <a:lnTo>
                    <a:pt x="0" y="9829"/>
                  </a:lnTo>
                  <a:lnTo>
                    <a:pt x="0" y="0"/>
                  </a:lnTo>
                  <a:lnTo>
                    <a:pt x="5537" y="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3693705" y="6352273"/>
              <a:ext cx="7620" cy="10160"/>
            </a:xfrm>
            <a:custGeom>
              <a:avLst/>
              <a:gdLst/>
              <a:ahLst/>
              <a:cxnLst/>
              <a:rect l="l" t="t" r="r" b="b"/>
              <a:pathLst>
                <a:path w="7620" h="10160">
                  <a:moveTo>
                    <a:pt x="7607" y="0"/>
                  </a:moveTo>
                  <a:lnTo>
                    <a:pt x="0" y="0"/>
                  </a:lnTo>
                  <a:lnTo>
                    <a:pt x="0" y="9931"/>
                  </a:lnTo>
                  <a:lnTo>
                    <a:pt x="7607" y="9931"/>
                  </a:lnTo>
                  <a:lnTo>
                    <a:pt x="76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3693705" y="6352273"/>
              <a:ext cx="7620" cy="10160"/>
            </a:xfrm>
            <a:custGeom>
              <a:avLst/>
              <a:gdLst/>
              <a:ahLst/>
              <a:cxnLst/>
              <a:rect l="l" t="t" r="r" b="b"/>
              <a:pathLst>
                <a:path w="7620" h="10160">
                  <a:moveTo>
                    <a:pt x="7607" y="0"/>
                  </a:moveTo>
                  <a:lnTo>
                    <a:pt x="7607" y="9931"/>
                  </a:lnTo>
                  <a:lnTo>
                    <a:pt x="0" y="9931"/>
                  </a:lnTo>
                  <a:lnTo>
                    <a:pt x="0" y="0"/>
                  </a:lnTo>
                  <a:lnTo>
                    <a:pt x="7607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3499446" y="6053963"/>
              <a:ext cx="14604" cy="61594"/>
            </a:xfrm>
            <a:custGeom>
              <a:avLst/>
              <a:gdLst/>
              <a:ahLst/>
              <a:cxnLst/>
              <a:rect l="l" t="t" r="r" b="b"/>
              <a:pathLst>
                <a:path w="14604" h="61595">
                  <a:moveTo>
                    <a:pt x="14211" y="0"/>
                  </a:moveTo>
                  <a:lnTo>
                    <a:pt x="6730" y="0"/>
                  </a:lnTo>
                  <a:lnTo>
                    <a:pt x="6730" y="24676"/>
                  </a:lnTo>
                  <a:lnTo>
                    <a:pt x="0" y="47078"/>
                  </a:lnTo>
                  <a:lnTo>
                    <a:pt x="0" y="59054"/>
                  </a:lnTo>
                  <a:lnTo>
                    <a:pt x="1498" y="61290"/>
                  </a:lnTo>
                  <a:lnTo>
                    <a:pt x="5232" y="60553"/>
                  </a:lnTo>
                  <a:lnTo>
                    <a:pt x="8229" y="56057"/>
                  </a:lnTo>
                  <a:lnTo>
                    <a:pt x="14211" y="26898"/>
                  </a:lnTo>
                  <a:lnTo>
                    <a:pt x="142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3499446" y="6053963"/>
              <a:ext cx="14604" cy="61594"/>
            </a:xfrm>
            <a:custGeom>
              <a:avLst/>
              <a:gdLst/>
              <a:ahLst/>
              <a:cxnLst/>
              <a:rect l="l" t="t" r="r" b="b"/>
              <a:pathLst>
                <a:path w="14604" h="61595">
                  <a:moveTo>
                    <a:pt x="0" y="47078"/>
                  </a:moveTo>
                  <a:lnTo>
                    <a:pt x="6730" y="24676"/>
                  </a:lnTo>
                  <a:lnTo>
                    <a:pt x="6730" y="0"/>
                  </a:lnTo>
                  <a:lnTo>
                    <a:pt x="14211" y="0"/>
                  </a:lnTo>
                  <a:lnTo>
                    <a:pt x="14211" y="26898"/>
                  </a:lnTo>
                  <a:lnTo>
                    <a:pt x="8229" y="56057"/>
                  </a:lnTo>
                  <a:lnTo>
                    <a:pt x="5232" y="60553"/>
                  </a:lnTo>
                  <a:lnTo>
                    <a:pt x="1498" y="61290"/>
                  </a:lnTo>
                  <a:lnTo>
                    <a:pt x="0" y="59054"/>
                  </a:lnTo>
                  <a:lnTo>
                    <a:pt x="0" y="47078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3513658" y="6053963"/>
              <a:ext cx="9525" cy="17780"/>
            </a:xfrm>
            <a:custGeom>
              <a:avLst/>
              <a:gdLst/>
              <a:ahLst/>
              <a:cxnLst/>
              <a:rect l="l" t="t" r="r" b="b"/>
              <a:pathLst>
                <a:path w="9525" h="17779">
                  <a:moveTo>
                    <a:pt x="0" y="0"/>
                  </a:moveTo>
                  <a:lnTo>
                    <a:pt x="0" y="17195"/>
                  </a:lnTo>
                  <a:lnTo>
                    <a:pt x="8966" y="17195"/>
                  </a:lnTo>
                  <a:lnTo>
                    <a:pt x="8966" y="7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3513658" y="6053963"/>
              <a:ext cx="9525" cy="17780"/>
            </a:xfrm>
            <a:custGeom>
              <a:avLst/>
              <a:gdLst/>
              <a:ahLst/>
              <a:cxnLst/>
              <a:rect l="l" t="t" r="r" b="b"/>
              <a:pathLst>
                <a:path w="9525" h="17779">
                  <a:moveTo>
                    <a:pt x="0" y="0"/>
                  </a:moveTo>
                  <a:lnTo>
                    <a:pt x="0" y="17195"/>
                  </a:lnTo>
                  <a:lnTo>
                    <a:pt x="8966" y="17195"/>
                  </a:lnTo>
                  <a:lnTo>
                    <a:pt x="8966" y="749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3499446" y="6072898"/>
              <a:ext cx="6985" cy="28575"/>
            </a:xfrm>
            <a:custGeom>
              <a:avLst/>
              <a:gdLst/>
              <a:ahLst/>
              <a:cxnLst/>
              <a:rect l="l" t="t" r="r" b="b"/>
              <a:pathLst>
                <a:path w="6985" h="28575">
                  <a:moveTo>
                    <a:pt x="0" y="0"/>
                  </a:moveTo>
                  <a:lnTo>
                    <a:pt x="0" y="28143"/>
                  </a:lnTo>
                  <a:lnTo>
                    <a:pt x="6730" y="5740"/>
                  </a:lnTo>
                  <a:lnTo>
                    <a:pt x="6730" y="2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3499446" y="6072898"/>
              <a:ext cx="6985" cy="28575"/>
            </a:xfrm>
            <a:custGeom>
              <a:avLst/>
              <a:gdLst/>
              <a:ahLst/>
              <a:cxnLst/>
              <a:rect l="l" t="t" r="r" b="b"/>
              <a:pathLst>
                <a:path w="6985" h="28575">
                  <a:moveTo>
                    <a:pt x="6730" y="241"/>
                  </a:moveTo>
                  <a:lnTo>
                    <a:pt x="0" y="0"/>
                  </a:lnTo>
                  <a:lnTo>
                    <a:pt x="0" y="28143"/>
                  </a:lnTo>
                  <a:lnTo>
                    <a:pt x="6730" y="5740"/>
                  </a:lnTo>
                  <a:lnTo>
                    <a:pt x="6730" y="241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3499446" y="6089383"/>
              <a:ext cx="12700" cy="43815"/>
            </a:xfrm>
            <a:custGeom>
              <a:avLst/>
              <a:gdLst/>
              <a:ahLst/>
              <a:cxnLst/>
              <a:rect l="l" t="t" r="r" b="b"/>
              <a:pathLst>
                <a:path w="12700" h="43814">
                  <a:moveTo>
                    <a:pt x="12458" y="0"/>
                  </a:moveTo>
                  <a:lnTo>
                    <a:pt x="8229" y="20637"/>
                  </a:lnTo>
                  <a:lnTo>
                    <a:pt x="5232" y="25133"/>
                  </a:lnTo>
                  <a:lnTo>
                    <a:pt x="1498" y="25869"/>
                  </a:lnTo>
                  <a:lnTo>
                    <a:pt x="0" y="23634"/>
                  </a:lnTo>
                  <a:lnTo>
                    <a:pt x="0" y="43573"/>
                  </a:lnTo>
                  <a:lnTo>
                    <a:pt x="12458" y="43573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3499446" y="6089383"/>
              <a:ext cx="12700" cy="43815"/>
            </a:xfrm>
            <a:custGeom>
              <a:avLst/>
              <a:gdLst/>
              <a:ahLst/>
              <a:cxnLst/>
              <a:rect l="l" t="t" r="r" b="b"/>
              <a:pathLst>
                <a:path w="12700" h="43814">
                  <a:moveTo>
                    <a:pt x="8229" y="20637"/>
                  </a:moveTo>
                  <a:lnTo>
                    <a:pt x="5232" y="25133"/>
                  </a:lnTo>
                  <a:lnTo>
                    <a:pt x="1498" y="25869"/>
                  </a:lnTo>
                  <a:lnTo>
                    <a:pt x="0" y="23634"/>
                  </a:lnTo>
                  <a:lnTo>
                    <a:pt x="0" y="43573"/>
                  </a:lnTo>
                  <a:lnTo>
                    <a:pt x="12458" y="43573"/>
                  </a:lnTo>
                  <a:lnTo>
                    <a:pt x="12458" y="0"/>
                  </a:lnTo>
                  <a:lnTo>
                    <a:pt x="8229" y="2063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3511905" y="6082119"/>
              <a:ext cx="8255" cy="51435"/>
            </a:xfrm>
            <a:custGeom>
              <a:avLst/>
              <a:gdLst/>
              <a:ahLst/>
              <a:cxnLst/>
              <a:rect l="l" t="t" r="r" b="b"/>
              <a:pathLst>
                <a:path w="8254" h="51435">
                  <a:moveTo>
                    <a:pt x="7734" y="0"/>
                  </a:moveTo>
                  <a:lnTo>
                    <a:pt x="1498" y="0"/>
                  </a:lnTo>
                  <a:lnTo>
                    <a:pt x="0" y="7264"/>
                  </a:lnTo>
                  <a:lnTo>
                    <a:pt x="0" y="50838"/>
                  </a:lnTo>
                  <a:lnTo>
                    <a:pt x="7734" y="50838"/>
                  </a:lnTo>
                  <a:lnTo>
                    <a:pt x="77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3511905" y="6082119"/>
              <a:ext cx="8255" cy="51435"/>
            </a:xfrm>
            <a:custGeom>
              <a:avLst/>
              <a:gdLst/>
              <a:ahLst/>
              <a:cxnLst/>
              <a:rect l="l" t="t" r="r" b="b"/>
              <a:pathLst>
                <a:path w="8254" h="51435">
                  <a:moveTo>
                    <a:pt x="7734" y="0"/>
                  </a:moveTo>
                  <a:lnTo>
                    <a:pt x="1498" y="0"/>
                  </a:lnTo>
                  <a:lnTo>
                    <a:pt x="0" y="7264"/>
                  </a:lnTo>
                  <a:lnTo>
                    <a:pt x="0" y="50838"/>
                  </a:lnTo>
                  <a:lnTo>
                    <a:pt x="7734" y="50838"/>
                  </a:lnTo>
                  <a:lnTo>
                    <a:pt x="773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3516642" y="6071260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10604"/>
                  </a:lnTo>
                  <a:lnTo>
                    <a:pt x="2997" y="10604"/>
                  </a:lnTo>
                  <a:lnTo>
                    <a:pt x="3175" y="22885"/>
                  </a:lnTo>
                  <a:lnTo>
                    <a:pt x="5981" y="10604"/>
                  </a:lnTo>
                  <a:lnTo>
                    <a:pt x="5981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3516642" y="6071260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5981" y="76"/>
                  </a:moveTo>
                  <a:lnTo>
                    <a:pt x="5981" y="10604"/>
                  </a:lnTo>
                  <a:lnTo>
                    <a:pt x="3175" y="22885"/>
                  </a:lnTo>
                  <a:lnTo>
                    <a:pt x="2997" y="10604"/>
                  </a:lnTo>
                  <a:lnTo>
                    <a:pt x="0" y="10604"/>
                  </a:lnTo>
                  <a:lnTo>
                    <a:pt x="0" y="0"/>
                  </a:lnTo>
                  <a:lnTo>
                    <a:pt x="5981" y="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3499459" y="6132957"/>
              <a:ext cx="8255" cy="10795"/>
            </a:xfrm>
            <a:custGeom>
              <a:avLst/>
              <a:gdLst/>
              <a:ahLst/>
              <a:cxnLst/>
              <a:rect l="l" t="t" r="r" b="b"/>
              <a:pathLst>
                <a:path w="8254" h="10795">
                  <a:moveTo>
                    <a:pt x="8216" y="0"/>
                  </a:moveTo>
                  <a:lnTo>
                    <a:pt x="0" y="0"/>
                  </a:lnTo>
                  <a:lnTo>
                    <a:pt x="0" y="10706"/>
                  </a:lnTo>
                  <a:lnTo>
                    <a:pt x="8216" y="10706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3499446" y="6132957"/>
              <a:ext cx="8255" cy="10795"/>
            </a:xfrm>
            <a:custGeom>
              <a:avLst/>
              <a:gdLst/>
              <a:ahLst/>
              <a:cxnLst/>
              <a:rect l="l" t="t" r="r" b="b"/>
              <a:pathLst>
                <a:path w="8254" h="10795">
                  <a:moveTo>
                    <a:pt x="8229" y="0"/>
                  </a:moveTo>
                  <a:lnTo>
                    <a:pt x="8229" y="10706"/>
                  </a:lnTo>
                  <a:lnTo>
                    <a:pt x="0" y="10706"/>
                  </a:lnTo>
                  <a:lnTo>
                    <a:pt x="0" y="0"/>
                  </a:lnTo>
                  <a:lnTo>
                    <a:pt x="822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3691839" y="6134963"/>
              <a:ext cx="13335" cy="57150"/>
            </a:xfrm>
            <a:custGeom>
              <a:avLst/>
              <a:gdLst/>
              <a:ahLst/>
              <a:cxnLst/>
              <a:rect l="l" t="t" r="r" b="b"/>
              <a:pathLst>
                <a:path w="13335" h="57150">
                  <a:moveTo>
                    <a:pt x="13144" y="0"/>
                  </a:moveTo>
                  <a:lnTo>
                    <a:pt x="6235" y="0"/>
                  </a:lnTo>
                  <a:lnTo>
                    <a:pt x="6235" y="22834"/>
                  </a:lnTo>
                  <a:lnTo>
                    <a:pt x="0" y="43599"/>
                  </a:lnTo>
                  <a:lnTo>
                    <a:pt x="0" y="54673"/>
                  </a:lnTo>
                  <a:lnTo>
                    <a:pt x="1384" y="56743"/>
                  </a:lnTo>
                  <a:lnTo>
                    <a:pt x="4838" y="56057"/>
                  </a:lnTo>
                  <a:lnTo>
                    <a:pt x="7607" y="51904"/>
                  </a:lnTo>
                  <a:lnTo>
                    <a:pt x="13144" y="24917"/>
                  </a:lnTo>
                  <a:lnTo>
                    <a:pt x="131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3691839" y="6134963"/>
              <a:ext cx="13335" cy="57150"/>
            </a:xfrm>
            <a:custGeom>
              <a:avLst/>
              <a:gdLst/>
              <a:ahLst/>
              <a:cxnLst/>
              <a:rect l="l" t="t" r="r" b="b"/>
              <a:pathLst>
                <a:path w="13335" h="57150">
                  <a:moveTo>
                    <a:pt x="0" y="43599"/>
                  </a:moveTo>
                  <a:lnTo>
                    <a:pt x="6235" y="22834"/>
                  </a:lnTo>
                  <a:lnTo>
                    <a:pt x="6235" y="0"/>
                  </a:lnTo>
                  <a:lnTo>
                    <a:pt x="13144" y="0"/>
                  </a:lnTo>
                  <a:lnTo>
                    <a:pt x="13144" y="24917"/>
                  </a:lnTo>
                  <a:lnTo>
                    <a:pt x="7607" y="51904"/>
                  </a:lnTo>
                  <a:lnTo>
                    <a:pt x="4838" y="56057"/>
                  </a:lnTo>
                  <a:lnTo>
                    <a:pt x="1384" y="56743"/>
                  </a:lnTo>
                  <a:lnTo>
                    <a:pt x="0" y="54673"/>
                  </a:lnTo>
                  <a:lnTo>
                    <a:pt x="0" y="4359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3704983" y="6134963"/>
              <a:ext cx="8890" cy="16510"/>
            </a:xfrm>
            <a:custGeom>
              <a:avLst/>
              <a:gdLst/>
              <a:ahLst/>
              <a:cxnLst/>
              <a:rect l="l" t="t" r="r" b="b"/>
              <a:pathLst>
                <a:path w="8889" h="16510">
                  <a:moveTo>
                    <a:pt x="0" y="0"/>
                  </a:moveTo>
                  <a:lnTo>
                    <a:pt x="0" y="15913"/>
                  </a:lnTo>
                  <a:lnTo>
                    <a:pt x="8305" y="15913"/>
                  </a:lnTo>
                  <a:lnTo>
                    <a:pt x="8305" y="6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3704983" y="6134963"/>
              <a:ext cx="8890" cy="16510"/>
            </a:xfrm>
            <a:custGeom>
              <a:avLst/>
              <a:gdLst/>
              <a:ahLst/>
              <a:cxnLst/>
              <a:rect l="l" t="t" r="r" b="b"/>
              <a:pathLst>
                <a:path w="8889" h="16510">
                  <a:moveTo>
                    <a:pt x="0" y="0"/>
                  </a:moveTo>
                  <a:lnTo>
                    <a:pt x="0" y="15913"/>
                  </a:lnTo>
                  <a:lnTo>
                    <a:pt x="8305" y="15913"/>
                  </a:lnTo>
                  <a:lnTo>
                    <a:pt x="8305" y="685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3691839" y="6152489"/>
              <a:ext cx="6350" cy="26670"/>
            </a:xfrm>
            <a:custGeom>
              <a:avLst/>
              <a:gdLst/>
              <a:ahLst/>
              <a:cxnLst/>
              <a:rect l="l" t="t" r="r" b="b"/>
              <a:pathLst>
                <a:path w="6350" h="26670">
                  <a:moveTo>
                    <a:pt x="0" y="0"/>
                  </a:moveTo>
                  <a:lnTo>
                    <a:pt x="0" y="26073"/>
                  </a:lnTo>
                  <a:lnTo>
                    <a:pt x="6235" y="5308"/>
                  </a:lnTo>
                  <a:lnTo>
                    <a:pt x="6235" y="2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3691839" y="6152489"/>
              <a:ext cx="6350" cy="26670"/>
            </a:xfrm>
            <a:custGeom>
              <a:avLst/>
              <a:gdLst/>
              <a:ahLst/>
              <a:cxnLst/>
              <a:rect l="l" t="t" r="r" b="b"/>
              <a:pathLst>
                <a:path w="6350" h="26670">
                  <a:moveTo>
                    <a:pt x="6235" y="228"/>
                  </a:moveTo>
                  <a:lnTo>
                    <a:pt x="0" y="0"/>
                  </a:lnTo>
                  <a:lnTo>
                    <a:pt x="0" y="26073"/>
                  </a:lnTo>
                  <a:lnTo>
                    <a:pt x="6235" y="5308"/>
                  </a:lnTo>
                  <a:lnTo>
                    <a:pt x="6235" y="228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3691839" y="6167755"/>
              <a:ext cx="12065" cy="40640"/>
            </a:xfrm>
            <a:custGeom>
              <a:avLst/>
              <a:gdLst/>
              <a:ahLst/>
              <a:cxnLst/>
              <a:rect l="l" t="t" r="r" b="b"/>
              <a:pathLst>
                <a:path w="12064" h="40639">
                  <a:moveTo>
                    <a:pt x="11531" y="0"/>
                  </a:moveTo>
                  <a:lnTo>
                    <a:pt x="7607" y="19113"/>
                  </a:lnTo>
                  <a:lnTo>
                    <a:pt x="4838" y="23266"/>
                  </a:lnTo>
                  <a:lnTo>
                    <a:pt x="1384" y="23952"/>
                  </a:lnTo>
                  <a:lnTo>
                    <a:pt x="0" y="21882"/>
                  </a:lnTo>
                  <a:lnTo>
                    <a:pt x="0" y="40335"/>
                  </a:lnTo>
                  <a:lnTo>
                    <a:pt x="11531" y="40335"/>
                  </a:lnTo>
                  <a:lnTo>
                    <a:pt x="115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3691839" y="6167755"/>
              <a:ext cx="12065" cy="40640"/>
            </a:xfrm>
            <a:custGeom>
              <a:avLst/>
              <a:gdLst/>
              <a:ahLst/>
              <a:cxnLst/>
              <a:rect l="l" t="t" r="r" b="b"/>
              <a:pathLst>
                <a:path w="12064" h="40639">
                  <a:moveTo>
                    <a:pt x="7607" y="19113"/>
                  </a:moveTo>
                  <a:lnTo>
                    <a:pt x="4838" y="23266"/>
                  </a:lnTo>
                  <a:lnTo>
                    <a:pt x="1384" y="23952"/>
                  </a:lnTo>
                  <a:lnTo>
                    <a:pt x="0" y="21882"/>
                  </a:lnTo>
                  <a:lnTo>
                    <a:pt x="0" y="40335"/>
                  </a:lnTo>
                  <a:lnTo>
                    <a:pt x="11531" y="40335"/>
                  </a:lnTo>
                  <a:lnTo>
                    <a:pt x="11531" y="0"/>
                  </a:lnTo>
                  <a:lnTo>
                    <a:pt x="7607" y="1911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3703370" y="6161036"/>
              <a:ext cx="7620" cy="47625"/>
            </a:xfrm>
            <a:custGeom>
              <a:avLst/>
              <a:gdLst/>
              <a:ahLst/>
              <a:cxnLst/>
              <a:rect l="l" t="t" r="r" b="b"/>
              <a:pathLst>
                <a:path w="7620" h="47625">
                  <a:moveTo>
                    <a:pt x="7150" y="0"/>
                  </a:moveTo>
                  <a:lnTo>
                    <a:pt x="1384" y="0"/>
                  </a:lnTo>
                  <a:lnTo>
                    <a:pt x="0" y="6718"/>
                  </a:lnTo>
                  <a:lnTo>
                    <a:pt x="0" y="47053"/>
                  </a:lnTo>
                  <a:lnTo>
                    <a:pt x="7150" y="47053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3703370" y="6161024"/>
              <a:ext cx="7620" cy="47625"/>
            </a:xfrm>
            <a:custGeom>
              <a:avLst/>
              <a:gdLst/>
              <a:ahLst/>
              <a:cxnLst/>
              <a:rect l="l" t="t" r="r" b="b"/>
              <a:pathLst>
                <a:path w="7620" h="47625">
                  <a:moveTo>
                    <a:pt x="7150" y="12"/>
                  </a:moveTo>
                  <a:lnTo>
                    <a:pt x="1384" y="12"/>
                  </a:lnTo>
                  <a:lnTo>
                    <a:pt x="0" y="6730"/>
                  </a:lnTo>
                  <a:lnTo>
                    <a:pt x="0" y="47066"/>
                  </a:lnTo>
                  <a:lnTo>
                    <a:pt x="7150" y="47066"/>
                  </a:lnTo>
                  <a:lnTo>
                    <a:pt x="7150" y="1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3707752" y="6150978"/>
              <a:ext cx="5715" cy="21590"/>
            </a:xfrm>
            <a:custGeom>
              <a:avLst/>
              <a:gdLst/>
              <a:ahLst/>
              <a:cxnLst/>
              <a:rect l="l" t="t" r="r" b="b"/>
              <a:pathLst>
                <a:path w="5714" h="21589">
                  <a:moveTo>
                    <a:pt x="0" y="0"/>
                  </a:moveTo>
                  <a:lnTo>
                    <a:pt x="0" y="9817"/>
                  </a:lnTo>
                  <a:lnTo>
                    <a:pt x="2768" y="9817"/>
                  </a:lnTo>
                  <a:lnTo>
                    <a:pt x="2946" y="21183"/>
                  </a:lnTo>
                  <a:lnTo>
                    <a:pt x="5537" y="9817"/>
                  </a:lnTo>
                  <a:lnTo>
                    <a:pt x="5537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3707752" y="6150978"/>
              <a:ext cx="5715" cy="21590"/>
            </a:xfrm>
            <a:custGeom>
              <a:avLst/>
              <a:gdLst/>
              <a:ahLst/>
              <a:cxnLst/>
              <a:rect l="l" t="t" r="r" b="b"/>
              <a:pathLst>
                <a:path w="5714" h="21589">
                  <a:moveTo>
                    <a:pt x="5537" y="76"/>
                  </a:moveTo>
                  <a:lnTo>
                    <a:pt x="5537" y="9817"/>
                  </a:lnTo>
                  <a:lnTo>
                    <a:pt x="2946" y="21183"/>
                  </a:lnTo>
                  <a:lnTo>
                    <a:pt x="2768" y="9817"/>
                  </a:lnTo>
                  <a:lnTo>
                    <a:pt x="0" y="9817"/>
                  </a:lnTo>
                  <a:lnTo>
                    <a:pt x="0" y="0"/>
                  </a:lnTo>
                  <a:lnTo>
                    <a:pt x="5537" y="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3691839" y="6208090"/>
              <a:ext cx="7620" cy="10160"/>
            </a:xfrm>
            <a:custGeom>
              <a:avLst/>
              <a:gdLst/>
              <a:ahLst/>
              <a:cxnLst/>
              <a:rect l="l" t="t" r="r" b="b"/>
              <a:pathLst>
                <a:path w="7620" h="10160">
                  <a:moveTo>
                    <a:pt x="7607" y="0"/>
                  </a:moveTo>
                  <a:lnTo>
                    <a:pt x="0" y="0"/>
                  </a:lnTo>
                  <a:lnTo>
                    <a:pt x="0" y="9931"/>
                  </a:lnTo>
                  <a:lnTo>
                    <a:pt x="7607" y="9931"/>
                  </a:lnTo>
                  <a:lnTo>
                    <a:pt x="76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3691839" y="6208090"/>
              <a:ext cx="7620" cy="10160"/>
            </a:xfrm>
            <a:custGeom>
              <a:avLst/>
              <a:gdLst/>
              <a:ahLst/>
              <a:cxnLst/>
              <a:rect l="l" t="t" r="r" b="b"/>
              <a:pathLst>
                <a:path w="7620" h="10160">
                  <a:moveTo>
                    <a:pt x="7607" y="0"/>
                  </a:moveTo>
                  <a:lnTo>
                    <a:pt x="7607" y="9931"/>
                  </a:lnTo>
                  <a:lnTo>
                    <a:pt x="0" y="9931"/>
                  </a:lnTo>
                  <a:lnTo>
                    <a:pt x="0" y="0"/>
                  </a:lnTo>
                  <a:lnTo>
                    <a:pt x="7607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3690962" y="6423583"/>
              <a:ext cx="13335" cy="57150"/>
            </a:xfrm>
            <a:custGeom>
              <a:avLst/>
              <a:gdLst/>
              <a:ahLst/>
              <a:cxnLst/>
              <a:rect l="l" t="t" r="r" b="b"/>
              <a:pathLst>
                <a:path w="13335" h="57150">
                  <a:moveTo>
                    <a:pt x="13284" y="12"/>
                  </a:moveTo>
                  <a:lnTo>
                    <a:pt x="6362" y="0"/>
                  </a:lnTo>
                  <a:lnTo>
                    <a:pt x="6311" y="22847"/>
                  </a:lnTo>
                  <a:lnTo>
                    <a:pt x="25" y="43573"/>
                  </a:lnTo>
                  <a:lnTo>
                    <a:pt x="0" y="54660"/>
                  </a:lnTo>
                  <a:lnTo>
                    <a:pt x="1371" y="56730"/>
                  </a:lnTo>
                  <a:lnTo>
                    <a:pt x="4838" y="56057"/>
                  </a:lnTo>
                  <a:lnTo>
                    <a:pt x="7619" y="51917"/>
                  </a:lnTo>
                  <a:lnTo>
                    <a:pt x="13220" y="24930"/>
                  </a:lnTo>
                  <a:lnTo>
                    <a:pt x="13284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3690962" y="6423583"/>
              <a:ext cx="13335" cy="57150"/>
            </a:xfrm>
            <a:custGeom>
              <a:avLst/>
              <a:gdLst/>
              <a:ahLst/>
              <a:cxnLst/>
              <a:rect l="l" t="t" r="r" b="b"/>
              <a:pathLst>
                <a:path w="13335" h="57150">
                  <a:moveTo>
                    <a:pt x="25" y="43573"/>
                  </a:moveTo>
                  <a:lnTo>
                    <a:pt x="6311" y="22847"/>
                  </a:lnTo>
                  <a:lnTo>
                    <a:pt x="6362" y="0"/>
                  </a:lnTo>
                  <a:lnTo>
                    <a:pt x="13284" y="12"/>
                  </a:lnTo>
                  <a:lnTo>
                    <a:pt x="13220" y="24930"/>
                  </a:lnTo>
                  <a:lnTo>
                    <a:pt x="7619" y="51917"/>
                  </a:lnTo>
                  <a:lnTo>
                    <a:pt x="4838" y="56057"/>
                  </a:lnTo>
                  <a:lnTo>
                    <a:pt x="1371" y="56730"/>
                  </a:lnTo>
                  <a:lnTo>
                    <a:pt x="0" y="54660"/>
                  </a:lnTo>
                  <a:lnTo>
                    <a:pt x="25" y="43573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3704208" y="6423025"/>
              <a:ext cx="8890" cy="16510"/>
            </a:xfrm>
            <a:custGeom>
              <a:avLst/>
              <a:gdLst/>
              <a:ahLst/>
              <a:cxnLst/>
              <a:rect l="l" t="t" r="r" b="b"/>
              <a:pathLst>
                <a:path w="8889" h="16510">
                  <a:moveTo>
                    <a:pt x="8356" y="0"/>
                  </a:moveTo>
                  <a:lnTo>
                    <a:pt x="38" y="571"/>
                  </a:lnTo>
                  <a:lnTo>
                    <a:pt x="0" y="16497"/>
                  </a:lnTo>
                  <a:lnTo>
                    <a:pt x="8318" y="15875"/>
                  </a:lnTo>
                  <a:lnTo>
                    <a:pt x="835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3704208" y="6423025"/>
              <a:ext cx="8890" cy="16510"/>
            </a:xfrm>
            <a:custGeom>
              <a:avLst/>
              <a:gdLst/>
              <a:ahLst/>
              <a:cxnLst/>
              <a:rect l="l" t="t" r="r" b="b"/>
              <a:pathLst>
                <a:path w="8889" h="16510">
                  <a:moveTo>
                    <a:pt x="38" y="571"/>
                  </a:moveTo>
                  <a:lnTo>
                    <a:pt x="0" y="16497"/>
                  </a:lnTo>
                  <a:lnTo>
                    <a:pt x="8318" y="15875"/>
                  </a:lnTo>
                  <a:lnTo>
                    <a:pt x="8356" y="0"/>
                  </a:lnTo>
                  <a:lnTo>
                    <a:pt x="38" y="57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3690988" y="6441351"/>
              <a:ext cx="6350" cy="26034"/>
            </a:xfrm>
            <a:custGeom>
              <a:avLst/>
              <a:gdLst/>
              <a:ahLst/>
              <a:cxnLst/>
              <a:rect l="l" t="t" r="r" b="b"/>
              <a:pathLst>
                <a:path w="6350" h="26035">
                  <a:moveTo>
                    <a:pt x="6299" y="0"/>
                  </a:moveTo>
                  <a:lnTo>
                    <a:pt x="63" y="419"/>
                  </a:lnTo>
                  <a:lnTo>
                    <a:pt x="0" y="25806"/>
                  </a:lnTo>
                  <a:lnTo>
                    <a:pt x="6286" y="5080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3690988" y="6441351"/>
              <a:ext cx="6350" cy="26034"/>
            </a:xfrm>
            <a:custGeom>
              <a:avLst/>
              <a:gdLst/>
              <a:ahLst/>
              <a:cxnLst/>
              <a:rect l="l" t="t" r="r" b="b"/>
              <a:pathLst>
                <a:path w="6350" h="26035">
                  <a:moveTo>
                    <a:pt x="6299" y="0"/>
                  </a:moveTo>
                  <a:lnTo>
                    <a:pt x="63" y="419"/>
                  </a:lnTo>
                  <a:lnTo>
                    <a:pt x="0" y="25806"/>
                  </a:lnTo>
                  <a:lnTo>
                    <a:pt x="6286" y="5080"/>
                  </a:lnTo>
                  <a:lnTo>
                    <a:pt x="629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3690912" y="6456388"/>
              <a:ext cx="12065" cy="40640"/>
            </a:xfrm>
            <a:custGeom>
              <a:avLst/>
              <a:gdLst/>
              <a:ahLst/>
              <a:cxnLst/>
              <a:rect l="l" t="t" r="r" b="b"/>
              <a:pathLst>
                <a:path w="12064" h="40639">
                  <a:moveTo>
                    <a:pt x="11645" y="0"/>
                  </a:moveTo>
                  <a:lnTo>
                    <a:pt x="7670" y="19113"/>
                  </a:lnTo>
                  <a:lnTo>
                    <a:pt x="4889" y="23253"/>
                  </a:lnTo>
                  <a:lnTo>
                    <a:pt x="1422" y="23926"/>
                  </a:lnTo>
                  <a:lnTo>
                    <a:pt x="50" y="21856"/>
                  </a:lnTo>
                  <a:lnTo>
                    <a:pt x="0" y="40322"/>
                  </a:lnTo>
                  <a:lnTo>
                    <a:pt x="11531" y="40335"/>
                  </a:lnTo>
                  <a:lnTo>
                    <a:pt x="116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3690912" y="6456388"/>
              <a:ext cx="12065" cy="40640"/>
            </a:xfrm>
            <a:custGeom>
              <a:avLst/>
              <a:gdLst/>
              <a:ahLst/>
              <a:cxnLst/>
              <a:rect l="l" t="t" r="r" b="b"/>
              <a:pathLst>
                <a:path w="12064" h="40639">
                  <a:moveTo>
                    <a:pt x="7670" y="19113"/>
                  </a:moveTo>
                  <a:lnTo>
                    <a:pt x="4889" y="23253"/>
                  </a:lnTo>
                  <a:lnTo>
                    <a:pt x="1422" y="23926"/>
                  </a:lnTo>
                  <a:lnTo>
                    <a:pt x="50" y="21856"/>
                  </a:lnTo>
                  <a:lnTo>
                    <a:pt x="0" y="40322"/>
                  </a:lnTo>
                  <a:lnTo>
                    <a:pt x="11531" y="40335"/>
                  </a:lnTo>
                  <a:lnTo>
                    <a:pt x="11645" y="0"/>
                  </a:lnTo>
                  <a:lnTo>
                    <a:pt x="7670" y="1911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3702443" y="6449047"/>
              <a:ext cx="7620" cy="48260"/>
            </a:xfrm>
            <a:custGeom>
              <a:avLst/>
              <a:gdLst/>
              <a:ahLst/>
              <a:cxnLst/>
              <a:rect l="l" t="t" r="r" b="b"/>
              <a:pathLst>
                <a:path w="7620" h="48260">
                  <a:moveTo>
                    <a:pt x="7289" y="0"/>
                  </a:moveTo>
                  <a:lnTo>
                    <a:pt x="1498" y="622"/>
                  </a:lnTo>
                  <a:lnTo>
                    <a:pt x="114" y="7340"/>
                  </a:lnTo>
                  <a:lnTo>
                    <a:pt x="0" y="47675"/>
                  </a:lnTo>
                  <a:lnTo>
                    <a:pt x="7162" y="47066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3702443" y="6449047"/>
              <a:ext cx="7620" cy="48260"/>
            </a:xfrm>
            <a:custGeom>
              <a:avLst/>
              <a:gdLst/>
              <a:ahLst/>
              <a:cxnLst/>
              <a:rect l="l" t="t" r="r" b="b"/>
              <a:pathLst>
                <a:path w="7620" h="48260">
                  <a:moveTo>
                    <a:pt x="7289" y="0"/>
                  </a:moveTo>
                  <a:lnTo>
                    <a:pt x="1498" y="622"/>
                  </a:lnTo>
                  <a:lnTo>
                    <a:pt x="114" y="7340"/>
                  </a:lnTo>
                  <a:lnTo>
                    <a:pt x="0" y="47675"/>
                  </a:lnTo>
                  <a:lnTo>
                    <a:pt x="7162" y="47066"/>
                  </a:lnTo>
                  <a:lnTo>
                    <a:pt x="728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3706952" y="6439065"/>
              <a:ext cx="5715" cy="21590"/>
            </a:xfrm>
            <a:custGeom>
              <a:avLst/>
              <a:gdLst/>
              <a:ahLst/>
              <a:cxnLst/>
              <a:rect l="l" t="t" r="r" b="b"/>
              <a:pathLst>
                <a:path w="5714" h="21589">
                  <a:moveTo>
                    <a:pt x="5575" y="0"/>
                  </a:moveTo>
                  <a:lnTo>
                    <a:pt x="25" y="546"/>
                  </a:lnTo>
                  <a:lnTo>
                    <a:pt x="0" y="10388"/>
                  </a:lnTo>
                  <a:lnTo>
                    <a:pt x="2781" y="9740"/>
                  </a:lnTo>
                  <a:lnTo>
                    <a:pt x="2920" y="21107"/>
                  </a:lnTo>
                  <a:lnTo>
                    <a:pt x="5537" y="9753"/>
                  </a:lnTo>
                  <a:lnTo>
                    <a:pt x="5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3706952" y="6439065"/>
              <a:ext cx="5715" cy="21590"/>
            </a:xfrm>
            <a:custGeom>
              <a:avLst/>
              <a:gdLst/>
              <a:ahLst/>
              <a:cxnLst/>
              <a:rect l="l" t="t" r="r" b="b"/>
              <a:pathLst>
                <a:path w="5714" h="21589">
                  <a:moveTo>
                    <a:pt x="5575" y="0"/>
                  </a:moveTo>
                  <a:lnTo>
                    <a:pt x="5537" y="9753"/>
                  </a:lnTo>
                  <a:lnTo>
                    <a:pt x="2920" y="21107"/>
                  </a:lnTo>
                  <a:lnTo>
                    <a:pt x="2781" y="9740"/>
                  </a:lnTo>
                  <a:lnTo>
                    <a:pt x="0" y="10388"/>
                  </a:lnTo>
                  <a:lnTo>
                    <a:pt x="25" y="546"/>
                  </a:lnTo>
                  <a:lnTo>
                    <a:pt x="557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3690886" y="6496710"/>
              <a:ext cx="8255" cy="10160"/>
            </a:xfrm>
            <a:custGeom>
              <a:avLst/>
              <a:gdLst/>
              <a:ahLst/>
              <a:cxnLst/>
              <a:rect l="l" t="t" r="r" b="b"/>
              <a:pathLst>
                <a:path w="8254" h="10159">
                  <a:moveTo>
                    <a:pt x="7632" y="0"/>
                  </a:moveTo>
                  <a:lnTo>
                    <a:pt x="25" y="0"/>
                  </a:lnTo>
                  <a:lnTo>
                    <a:pt x="0" y="9918"/>
                  </a:lnTo>
                  <a:lnTo>
                    <a:pt x="7594" y="9512"/>
                  </a:lnTo>
                  <a:lnTo>
                    <a:pt x="76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3690886" y="6496710"/>
              <a:ext cx="8255" cy="10160"/>
            </a:xfrm>
            <a:custGeom>
              <a:avLst/>
              <a:gdLst/>
              <a:ahLst/>
              <a:cxnLst/>
              <a:rect l="l" t="t" r="r" b="b"/>
              <a:pathLst>
                <a:path w="8254" h="10159">
                  <a:moveTo>
                    <a:pt x="7632" y="0"/>
                  </a:moveTo>
                  <a:lnTo>
                    <a:pt x="7594" y="9512"/>
                  </a:lnTo>
                  <a:lnTo>
                    <a:pt x="0" y="9918"/>
                  </a:lnTo>
                  <a:lnTo>
                    <a:pt x="25" y="0"/>
                  </a:lnTo>
                  <a:lnTo>
                    <a:pt x="763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3690962" y="6566166"/>
              <a:ext cx="13335" cy="57150"/>
            </a:xfrm>
            <a:custGeom>
              <a:avLst/>
              <a:gdLst/>
              <a:ahLst/>
              <a:cxnLst/>
              <a:rect l="l" t="t" r="r" b="b"/>
              <a:pathLst>
                <a:path w="13335" h="57150">
                  <a:moveTo>
                    <a:pt x="13284" y="12"/>
                  </a:moveTo>
                  <a:lnTo>
                    <a:pt x="6362" y="0"/>
                  </a:lnTo>
                  <a:lnTo>
                    <a:pt x="6311" y="22834"/>
                  </a:lnTo>
                  <a:lnTo>
                    <a:pt x="25" y="43586"/>
                  </a:lnTo>
                  <a:lnTo>
                    <a:pt x="0" y="54673"/>
                  </a:lnTo>
                  <a:lnTo>
                    <a:pt x="1371" y="56743"/>
                  </a:lnTo>
                  <a:lnTo>
                    <a:pt x="4838" y="56057"/>
                  </a:lnTo>
                  <a:lnTo>
                    <a:pt x="7619" y="51917"/>
                  </a:lnTo>
                  <a:lnTo>
                    <a:pt x="13220" y="24942"/>
                  </a:lnTo>
                  <a:lnTo>
                    <a:pt x="13284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3690962" y="6566166"/>
              <a:ext cx="13335" cy="57150"/>
            </a:xfrm>
            <a:custGeom>
              <a:avLst/>
              <a:gdLst/>
              <a:ahLst/>
              <a:cxnLst/>
              <a:rect l="l" t="t" r="r" b="b"/>
              <a:pathLst>
                <a:path w="13335" h="57150">
                  <a:moveTo>
                    <a:pt x="25" y="43586"/>
                  </a:moveTo>
                  <a:lnTo>
                    <a:pt x="6311" y="22834"/>
                  </a:lnTo>
                  <a:lnTo>
                    <a:pt x="6362" y="0"/>
                  </a:lnTo>
                  <a:lnTo>
                    <a:pt x="13284" y="12"/>
                  </a:lnTo>
                  <a:lnTo>
                    <a:pt x="13220" y="24942"/>
                  </a:lnTo>
                  <a:lnTo>
                    <a:pt x="7619" y="51917"/>
                  </a:lnTo>
                  <a:lnTo>
                    <a:pt x="4838" y="56057"/>
                  </a:lnTo>
                  <a:lnTo>
                    <a:pt x="1371" y="56743"/>
                  </a:lnTo>
                  <a:lnTo>
                    <a:pt x="0" y="54673"/>
                  </a:lnTo>
                  <a:lnTo>
                    <a:pt x="25" y="43586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3704208" y="6565608"/>
              <a:ext cx="8890" cy="16510"/>
            </a:xfrm>
            <a:custGeom>
              <a:avLst/>
              <a:gdLst/>
              <a:ahLst/>
              <a:cxnLst/>
              <a:rect l="l" t="t" r="r" b="b"/>
              <a:pathLst>
                <a:path w="8889" h="16509">
                  <a:moveTo>
                    <a:pt x="8356" y="0"/>
                  </a:moveTo>
                  <a:lnTo>
                    <a:pt x="38" y="571"/>
                  </a:lnTo>
                  <a:lnTo>
                    <a:pt x="0" y="16497"/>
                  </a:lnTo>
                  <a:lnTo>
                    <a:pt x="8318" y="15875"/>
                  </a:lnTo>
                  <a:lnTo>
                    <a:pt x="835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3704208" y="6565608"/>
              <a:ext cx="8890" cy="16510"/>
            </a:xfrm>
            <a:custGeom>
              <a:avLst/>
              <a:gdLst/>
              <a:ahLst/>
              <a:cxnLst/>
              <a:rect l="l" t="t" r="r" b="b"/>
              <a:pathLst>
                <a:path w="8889" h="16509">
                  <a:moveTo>
                    <a:pt x="38" y="571"/>
                  </a:moveTo>
                  <a:lnTo>
                    <a:pt x="0" y="16497"/>
                  </a:lnTo>
                  <a:lnTo>
                    <a:pt x="8318" y="15875"/>
                  </a:lnTo>
                  <a:lnTo>
                    <a:pt x="8356" y="0"/>
                  </a:lnTo>
                  <a:lnTo>
                    <a:pt x="38" y="57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3690988" y="6583934"/>
              <a:ext cx="6350" cy="26034"/>
            </a:xfrm>
            <a:custGeom>
              <a:avLst/>
              <a:gdLst/>
              <a:ahLst/>
              <a:cxnLst/>
              <a:rect l="l" t="t" r="r" b="b"/>
              <a:pathLst>
                <a:path w="6350" h="26034">
                  <a:moveTo>
                    <a:pt x="6299" y="0"/>
                  </a:moveTo>
                  <a:lnTo>
                    <a:pt x="63" y="431"/>
                  </a:lnTo>
                  <a:lnTo>
                    <a:pt x="0" y="25819"/>
                  </a:lnTo>
                  <a:lnTo>
                    <a:pt x="6286" y="5067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3690988" y="6583934"/>
              <a:ext cx="6350" cy="26034"/>
            </a:xfrm>
            <a:custGeom>
              <a:avLst/>
              <a:gdLst/>
              <a:ahLst/>
              <a:cxnLst/>
              <a:rect l="l" t="t" r="r" b="b"/>
              <a:pathLst>
                <a:path w="6350" h="26034">
                  <a:moveTo>
                    <a:pt x="6299" y="0"/>
                  </a:moveTo>
                  <a:lnTo>
                    <a:pt x="63" y="431"/>
                  </a:lnTo>
                  <a:lnTo>
                    <a:pt x="0" y="25819"/>
                  </a:lnTo>
                  <a:lnTo>
                    <a:pt x="6286" y="5067"/>
                  </a:lnTo>
                  <a:lnTo>
                    <a:pt x="6299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3690912" y="6598958"/>
              <a:ext cx="12065" cy="40640"/>
            </a:xfrm>
            <a:custGeom>
              <a:avLst/>
              <a:gdLst/>
              <a:ahLst/>
              <a:cxnLst/>
              <a:rect l="l" t="t" r="r" b="b"/>
              <a:pathLst>
                <a:path w="12064" h="40640">
                  <a:moveTo>
                    <a:pt x="11645" y="0"/>
                  </a:moveTo>
                  <a:lnTo>
                    <a:pt x="7670" y="19126"/>
                  </a:lnTo>
                  <a:lnTo>
                    <a:pt x="4889" y="23266"/>
                  </a:lnTo>
                  <a:lnTo>
                    <a:pt x="1422" y="23952"/>
                  </a:lnTo>
                  <a:lnTo>
                    <a:pt x="50" y="21882"/>
                  </a:lnTo>
                  <a:lnTo>
                    <a:pt x="0" y="40335"/>
                  </a:lnTo>
                  <a:lnTo>
                    <a:pt x="11531" y="40360"/>
                  </a:lnTo>
                  <a:lnTo>
                    <a:pt x="116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3690912" y="6598958"/>
              <a:ext cx="12065" cy="40640"/>
            </a:xfrm>
            <a:custGeom>
              <a:avLst/>
              <a:gdLst/>
              <a:ahLst/>
              <a:cxnLst/>
              <a:rect l="l" t="t" r="r" b="b"/>
              <a:pathLst>
                <a:path w="12064" h="40640">
                  <a:moveTo>
                    <a:pt x="7670" y="19126"/>
                  </a:moveTo>
                  <a:lnTo>
                    <a:pt x="4889" y="23266"/>
                  </a:lnTo>
                  <a:lnTo>
                    <a:pt x="1422" y="23952"/>
                  </a:lnTo>
                  <a:lnTo>
                    <a:pt x="50" y="21882"/>
                  </a:lnTo>
                  <a:lnTo>
                    <a:pt x="0" y="40335"/>
                  </a:lnTo>
                  <a:lnTo>
                    <a:pt x="11531" y="40360"/>
                  </a:lnTo>
                  <a:lnTo>
                    <a:pt x="11645" y="0"/>
                  </a:lnTo>
                  <a:lnTo>
                    <a:pt x="7670" y="19126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3702443" y="6591617"/>
              <a:ext cx="7620" cy="48260"/>
            </a:xfrm>
            <a:custGeom>
              <a:avLst/>
              <a:gdLst/>
              <a:ahLst/>
              <a:cxnLst/>
              <a:rect l="l" t="t" r="r" b="b"/>
              <a:pathLst>
                <a:path w="7620" h="48259">
                  <a:moveTo>
                    <a:pt x="7289" y="0"/>
                  </a:moveTo>
                  <a:lnTo>
                    <a:pt x="1498" y="647"/>
                  </a:lnTo>
                  <a:lnTo>
                    <a:pt x="114" y="7340"/>
                  </a:lnTo>
                  <a:lnTo>
                    <a:pt x="0" y="47701"/>
                  </a:lnTo>
                  <a:lnTo>
                    <a:pt x="7162" y="47078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3702443" y="6591617"/>
              <a:ext cx="7620" cy="48260"/>
            </a:xfrm>
            <a:custGeom>
              <a:avLst/>
              <a:gdLst/>
              <a:ahLst/>
              <a:cxnLst/>
              <a:rect l="l" t="t" r="r" b="b"/>
              <a:pathLst>
                <a:path w="7620" h="48259">
                  <a:moveTo>
                    <a:pt x="7289" y="0"/>
                  </a:moveTo>
                  <a:lnTo>
                    <a:pt x="1498" y="647"/>
                  </a:lnTo>
                  <a:lnTo>
                    <a:pt x="114" y="7340"/>
                  </a:lnTo>
                  <a:lnTo>
                    <a:pt x="0" y="47701"/>
                  </a:lnTo>
                  <a:lnTo>
                    <a:pt x="7162" y="47078"/>
                  </a:lnTo>
                  <a:lnTo>
                    <a:pt x="728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3706952" y="6581648"/>
              <a:ext cx="5715" cy="21590"/>
            </a:xfrm>
            <a:custGeom>
              <a:avLst/>
              <a:gdLst/>
              <a:ahLst/>
              <a:cxnLst/>
              <a:rect l="l" t="t" r="r" b="b"/>
              <a:pathLst>
                <a:path w="5714" h="21590">
                  <a:moveTo>
                    <a:pt x="5575" y="0"/>
                  </a:moveTo>
                  <a:lnTo>
                    <a:pt x="25" y="546"/>
                  </a:lnTo>
                  <a:lnTo>
                    <a:pt x="0" y="10375"/>
                  </a:lnTo>
                  <a:lnTo>
                    <a:pt x="2781" y="9753"/>
                  </a:lnTo>
                  <a:lnTo>
                    <a:pt x="2920" y="21107"/>
                  </a:lnTo>
                  <a:lnTo>
                    <a:pt x="5537" y="9766"/>
                  </a:lnTo>
                  <a:lnTo>
                    <a:pt x="5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3706952" y="6581648"/>
              <a:ext cx="5715" cy="21590"/>
            </a:xfrm>
            <a:custGeom>
              <a:avLst/>
              <a:gdLst/>
              <a:ahLst/>
              <a:cxnLst/>
              <a:rect l="l" t="t" r="r" b="b"/>
              <a:pathLst>
                <a:path w="5714" h="21590">
                  <a:moveTo>
                    <a:pt x="5575" y="0"/>
                  </a:moveTo>
                  <a:lnTo>
                    <a:pt x="5537" y="9766"/>
                  </a:lnTo>
                  <a:lnTo>
                    <a:pt x="2920" y="21107"/>
                  </a:lnTo>
                  <a:lnTo>
                    <a:pt x="2781" y="9753"/>
                  </a:lnTo>
                  <a:lnTo>
                    <a:pt x="0" y="10375"/>
                  </a:lnTo>
                  <a:lnTo>
                    <a:pt x="25" y="546"/>
                  </a:lnTo>
                  <a:lnTo>
                    <a:pt x="5575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3690886" y="6639293"/>
              <a:ext cx="8255" cy="10160"/>
            </a:xfrm>
            <a:custGeom>
              <a:avLst/>
              <a:gdLst/>
              <a:ahLst/>
              <a:cxnLst/>
              <a:rect l="l" t="t" r="r" b="b"/>
              <a:pathLst>
                <a:path w="8254" h="10159">
                  <a:moveTo>
                    <a:pt x="25" y="0"/>
                  </a:moveTo>
                  <a:lnTo>
                    <a:pt x="0" y="9918"/>
                  </a:lnTo>
                  <a:lnTo>
                    <a:pt x="7594" y="9512"/>
                  </a:lnTo>
                  <a:lnTo>
                    <a:pt x="7632" y="1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3690886" y="6639293"/>
              <a:ext cx="8255" cy="10160"/>
            </a:xfrm>
            <a:custGeom>
              <a:avLst/>
              <a:gdLst/>
              <a:ahLst/>
              <a:cxnLst/>
              <a:rect l="l" t="t" r="r" b="b"/>
              <a:pathLst>
                <a:path w="8254" h="10159">
                  <a:moveTo>
                    <a:pt x="7632" y="12"/>
                  </a:moveTo>
                  <a:lnTo>
                    <a:pt x="7594" y="9512"/>
                  </a:lnTo>
                  <a:lnTo>
                    <a:pt x="0" y="9918"/>
                  </a:lnTo>
                  <a:lnTo>
                    <a:pt x="25" y="0"/>
                  </a:lnTo>
                  <a:lnTo>
                    <a:pt x="7632" y="1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3498367" y="6508712"/>
              <a:ext cx="13335" cy="57150"/>
            </a:xfrm>
            <a:custGeom>
              <a:avLst/>
              <a:gdLst/>
              <a:ahLst/>
              <a:cxnLst/>
              <a:rect l="l" t="t" r="r" b="b"/>
              <a:pathLst>
                <a:path w="13335" h="57150">
                  <a:moveTo>
                    <a:pt x="13284" y="12"/>
                  </a:moveTo>
                  <a:lnTo>
                    <a:pt x="6362" y="0"/>
                  </a:lnTo>
                  <a:lnTo>
                    <a:pt x="6311" y="22834"/>
                  </a:lnTo>
                  <a:lnTo>
                    <a:pt x="25" y="43573"/>
                  </a:lnTo>
                  <a:lnTo>
                    <a:pt x="0" y="54660"/>
                  </a:lnTo>
                  <a:lnTo>
                    <a:pt x="1371" y="56743"/>
                  </a:lnTo>
                  <a:lnTo>
                    <a:pt x="4825" y="56057"/>
                  </a:lnTo>
                  <a:lnTo>
                    <a:pt x="7620" y="51917"/>
                  </a:lnTo>
                  <a:lnTo>
                    <a:pt x="13220" y="24930"/>
                  </a:lnTo>
                  <a:lnTo>
                    <a:pt x="13284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3498367" y="6508712"/>
              <a:ext cx="13335" cy="57150"/>
            </a:xfrm>
            <a:custGeom>
              <a:avLst/>
              <a:gdLst/>
              <a:ahLst/>
              <a:cxnLst/>
              <a:rect l="l" t="t" r="r" b="b"/>
              <a:pathLst>
                <a:path w="13335" h="57150">
                  <a:moveTo>
                    <a:pt x="25" y="43573"/>
                  </a:moveTo>
                  <a:lnTo>
                    <a:pt x="6311" y="22834"/>
                  </a:lnTo>
                  <a:lnTo>
                    <a:pt x="6362" y="0"/>
                  </a:lnTo>
                  <a:lnTo>
                    <a:pt x="13284" y="12"/>
                  </a:lnTo>
                  <a:lnTo>
                    <a:pt x="13220" y="24930"/>
                  </a:lnTo>
                  <a:lnTo>
                    <a:pt x="7620" y="51917"/>
                  </a:lnTo>
                  <a:lnTo>
                    <a:pt x="4825" y="56057"/>
                  </a:lnTo>
                  <a:lnTo>
                    <a:pt x="1371" y="56743"/>
                  </a:lnTo>
                  <a:lnTo>
                    <a:pt x="0" y="54660"/>
                  </a:lnTo>
                  <a:lnTo>
                    <a:pt x="25" y="43573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3511613" y="6508153"/>
              <a:ext cx="8890" cy="16510"/>
            </a:xfrm>
            <a:custGeom>
              <a:avLst/>
              <a:gdLst/>
              <a:ahLst/>
              <a:cxnLst/>
              <a:rect l="l" t="t" r="r" b="b"/>
              <a:pathLst>
                <a:path w="8889" h="16509">
                  <a:moveTo>
                    <a:pt x="8356" y="0"/>
                  </a:moveTo>
                  <a:lnTo>
                    <a:pt x="38" y="571"/>
                  </a:lnTo>
                  <a:lnTo>
                    <a:pt x="0" y="16497"/>
                  </a:lnTo>
                  <a:lnTo>
                    <a:pt x="8318" y="15875"/>
                  </a:lnTo>
                  <a:lnTo>
                    <a:pt x="835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3511613" y="6508153"/>
              <a:ext cx="8890" cy="16510"/>
            </a:xfrm>
            <a:custGeom>
              <a:avLst/>
              <a:gdLst/>
              <a:ahLst/>
              <a:cxnLst/>
              <a:rect l="l" t="t" r="r" b="b"/>
              <a:pathLst>
                <a:path w="8889" h="16509">
                  <a:moveTo>
                    <a:pt x="38" y="571"/>
                  </a:moveTo>
                  <a:lnTo>
                    <a:pt x="0" y="16497"/>
                  </a:lnTo>
                  <a:lnTo>
                    <a:pt x="8318" y="15875"/>
                  </a:lnTo>
                  <a:lnTo>
                    <a:pt x="8356" y="0"/>
                  </a:lnTo>
                  <a:lnTo>
                    <a:pt x="38" y="571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3498392" y="6526479"/>
              <a:ext cx="6350" cy="26034"/>
            </a:xfrm>
            <a:custGeom>
              <a:avLst/>
              <a:gdLst/>
              <a:ahLst/>
              <a:cxnLst/>
              <a:rect l="l" t="t" r="r" b="b"/>
              <a:pathLst>
                <a:path w="6350" h="26034">
                  <a:moveTo>
                    <a:pt x="6299" y="0"/>
                  </a:moveTo>
                  <a:lnTo>
                    <a:pt x="63" y="419"/>
                  </a:lnTo>
                  <a:lnTo>
                    <a:pt x="0" y="25806"/>
                  </a:lnTo>
                  <a:lnTo>
                    <a:pt x="6286" y="5067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3498392" y="6526479"/>
              <a:ext cx="6350" cy="26034"/>
            </a:xfrm>
            <a:custGeom>
              <a:avLst/>
              <a:gdLst/>
              <a:ahLst/>
              <a:cxnLst/>
              <a:rect l="l" t="t" r="r" b="b"/>
              <a:pathLst>
                <a:path w="6350" h="26034">
                  <a:moveTo>
                    <a:pt x="6299" y="0"/>
                  </a:moveTo>
                  <a:lnTo>
                    <a:pt x="63" y="419"/>
                  </a:lnTo>
                  <a:lnTo>
                    <a:pt x="0" y="25806"/>
                  </a:lnTo>
                  <a:lnTo>
                    <a:pt x="6286" y="5067"/>
                  </a:lnTo>
                  <a:lnTo>
                    <a:pt x="6299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3498316" y="6541516"/>
              <a:ext cx="12065" cy="40640"/>
            </a:xfrm>
            <a:custGeom>
              <a:avLst/>
              <a:gdLst/>
              <a:ahLst/>
              <a:cxnLst/>
              <a:rect l="l" t="t" r="r" b="b"/>
              <a:pathLst>
                <a:path w="12064" h="40640">
                  <a:moveTo>
                    <a:pt x="11645" y="0"/>
                  </a:moveTo>
                  <a:lnTo>
                    <a:pt x="7670" y="19113"/>
                  </a:lnTo>
                  <a:lnTo>
                    <a:pt x="4876" y="23253"/>
                  </a:lnTo>
                  <a:lnTo>
                    <a:pt x="1422" y="23939"/>
                  </a:lnTo>
                  <a:lnTo>
                    <a:pt x="50" y="21856"/>
                  </a:lnTo>
                  <a:lnTo>
                    <a:pt x="0" y="40309"/>
                  </a:lnTo>
                  <a:lnTo>
                    <a:pt x="11531" y="40347"/>
                  </a:lnTo>
                  <a:lnTo>
                    <a:pt x="116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3498316" y="6541516"/>
              <a:ext cx="12065" cy="40640"/>
            </a:xfrm>
            <a:custGeom>
              <a:avLst/>
              <a:gdLst/>
              <a:ahLst/>
              <a:cxnLst/>
              <a:rect l="l" t="t" r="r" b="b"/>
              <a:pathLst>
                <a:path w="12064" h="40640">
                  <a:moveTo>
                    <a:pt x="7670" y="19113"/>
                  </a:moveTo>
                  <a:lnTo>
                    <a:pt x="4876" y="23253"/>
                  </a:lnTo>
                  <a:lnTo>
                    <a:pt x="1422" y="23939"/>
                  </a:lnTo>
                  <a:lnTo>
                    <a:pt x="50" y="21856"/>
                  </a:lnTo>
                  <a:lnTo>
                    <a:pt x="0" y="40309"/>
                  </a:lnTo>
                  <a:lnTo>
                    <a:pt x="11531" y="40347"/>
                  </a:lnTo>
                  <a:lnTo>
                    <a:pt x="11645" y="0"/>
                  </a:lnTo>
                  <a:lnTo>
                    <a:pt x="7670" y="1911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3509848" y="6534175"/>
              <a:ext cx="7620" cy="48260"/>
            </a:xfrm>
            <a:custGeom>
              <a:avLst/>
              <a:gdLst/>
              <a:ahLst/>
              <a:cxnLst/>
              <a:rect l="l" t="t" r="r" b="b"/>
              <a:pathLst>
                <a:path w="7620" h="48259">
                  <a:moveTo>
                    <a:pt x="7289" y="0"/>
                  </a:moveTo>
                  <a:lnTo>
                    <a:pt x="1498" y="622"/>
                  </a:lnTo>
                  <a:lnTo>
                    <a:pt x="114" y="7340"/>
                  </a:lnTo>
                  <a:lnTo>
                    <a:pt x="0" y="47688"/>
                  </a:lnTo>
                  <a:lnTo>
                    <a:pt x="7162" y="47066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3509848" y="6534175"/>
              <a:ext cx="7620" cy="48260"/>
            </a:xfrm>
            <a:custGeom>
              <a:avLst/>
              <a:gdLst/>
              <a:ahLst/>
              <a:cxnLst/>
              <a:rect l="l" t="t" r="r" b="b"/>
              <a:pathLst>
                <a:path w="7620" h="48259">
                  <a:moveTo>
                    <a:pt x="7289" y="0"/>
                  </a:moveTo>
                  <a:lnTo>
                    <a:pt x="1498" y="622"/>
                  </a:lnTo>
                  <a:lnTo>
                    <a:pt x="114" y="7340"/>
                  </a:lnTo>
                  <a:lnTo>
                    <a:pt x="0" y="47688"/>
                  </a:lnTo>
                  <a:lnTo>
                    <a:pt x="7162" y="47066"/>
                  </a:lnTo>
                  <a:lnTo>
                    <a:pt x="728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3514356" y="6524206"/>
              <a:ext cx="5715" cy="21590"/>
            </a:xfrm>
            <a:custGeom>
              <a:avLst/>
              <a:gdLst/>
              <a:ahLst/>
              <a:cxnLst/>
              <a:rect l="l" t="t" r="r" b="b"/>
              <a:pathLst>
                <a:path w="5714" h="21590">
                  <a:moveTo>
                    <a:pt x="5575" y="0"/>
                  </a:moveTo>
                  <a:lnTo>
                    <a:pt x="25" y="546"/>
                  </a:lnTo>
                  <a:lnTo>
                    <a:pt x="0" y="10363"/>
                  </a:lnTo>
                  <a:lnTo>
                    <a:pt x="2781" y="9728"/>
                  </a:lnTo>
                  <a:lnTo>
                    <a:pt x="2921" y="21094"/>
                  </a:lnTo>
                  <a:lnTo>
                    <a:pt x="5549" y="9728"/>
                  </a:lnTo>
                  <a:lnTo>
                    <a:pt x="5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3514356" y="6524206"/>
              <a:ext cx="5715" cy="21590"/>
            </a:xfrm>
            <a:custGeom>
              <a:avLst/>
              <a:gdLst/>
              <a:ahLst/>
              <a:cxnLst/>
              <a:rect l="l" t="t" r="r" b="b"/>
              <a:pathLst>
                <a:path w="5714" h="21590">
                  <a:moveTo>
                    <a:pt x="5575" y="0"/>
                  </a:moveTo>
                  <a:lnTo>
                    <a:pt x="5549" y="9728"/>
                  </a:lnTo>
                  <a:lnTo>
                    <a:pt x="2921" y="21094"/>
                  </a:lnTo>
                  <a:lnTo>
                    <a:pt x="2781" y="9728"/>
                  </a:lnTo>
                  <a:lnTo>
                    <a:pt x="0" y="10363"/>
                  </a:lnTo>
                  <a:lnTo>
                    <a:pt x="25" y="546"/>
                  </a:lnTo>
                  <a:lnTo>
                    <a:pt x="557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3498291" y="6581825"/>
              <a:ext cx="8255" cy="10160"/>
            </a:xfrm>
            <a:custGeom>
              <a:avLst/>
              <a:gdLst/>
              <a:ahLst/>
              <a:cxnLst/>
              <a:rect l="l" t="t" r="r" b="b"/>
              <a:pathLst>
                <a:path w="8254" h="10159">
                  <a:moveTo>
                    <a:pt x="25" y="0"/>
                  </a:moveTo>
                  <a:lnTo>
                    <a:pt x="0" y="9918"/>
                  </a:lnTo>
                  <a:lnTo>
                    <a:pt x="7607" y="9525"/>
                  </a:lnTo>
                  <a:lnTo>
                    <a:pt x="7632" y="2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3498291" y="6581825"/>
              <a:ext cx="8255" cy="10160"/>
            </a:xfrm>
            <a:custGeom>
              <a:avLst/>
              <a:gdLst/>
              <a:ahLst/>
              <a:cxnLst/>
              <a:rect l="l" t="t" r="r" b="b"/>
              <a:pathLst>
                <a:path w="8254" h="10159">
                  <a:moveTo>
                    <a:pt x="7632" y="25"/>
                  </a:moveTo>
                  <a:lnTo>
                    <a:pt x="7607" y="9525"/>
                  </a:lnTo>
                  <a:lnTo>
                    <a:pt x="0" y="9918"/>
                  </a:lnTo>
                  <a:lnTo>
                    <a:pt x="25" y="0"/>
                  </a:lnTo>
                  <a:lnTo>
                    <a:pt x="7632" y="2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9" name="object 47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67455" y="5848235"/>
              <a:ext cx="134886" cy="153428"/>
            </a:xfrm>
            <a:prstGeom prst="rect">
              <a:avLst/>
            </a:prstGeom>
          </p:spPr>
        </p:pic>
      </p:grpSp>
      <p:grpSp>
        <p:nvGrpSpPr>
          <p:cNvPr id="480" name="object 480"/>
          <p:cNvGrpSpPr/>
          <p:nvPr/>
        </p:nvGrpSpPr>
        <p:grpSpPr>
          <a:xfrm>
            <a:off x="9067623" y="4317239"/>
            <a:ext cx="915669" cy="1216025"/>
            <a:chOff x="4013022" y="4317238"/>
            <a:chExt cx="915669" cy="1216025"/>
          </a:xfrm>
        </p:grpSpPr>
        <p:sp>
          <p:nvSpPr>
            <p:cNvPr id="481" name="object 481"/>
            <p:cNvSpPr/>
            <p:nvPr/>
          </p:nvSpPr>
          <p:spPr>
            <a:xfrm>
              <a:off x="4153560" y="4319524"/>
              <a:ext cx="440055" cy="1211580"/>
            </a:xfrm>
            <a:custGeom>
              <a:avLst/>
              <a:gdLst/>
              <a:ahLst/>
              <a:cxnLst/>
              <a:rect l="l" t="t" r="r" b="b"/>
              <a:pathLst>
                <a:path w="440054" h="1211579">
                  <a:moveTo>
                    <a:pt x="0" y="0"/>
                  </a:moveTo>
                  <a:lnTo>
                    <a:pt x="0" y="1211389"/>
                  </a:lnTo>
                  <a:lnTo>
                    <a:pt x="439648" y="1084097"/>
                  </a:lnTo>
                  <a:lnTo>
                    <a:pt x="439648" y="409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4153560" y="4319524"/>
              <a:ext cx="440055" cy="1211580"/>
            </a:xfrm>
            <a:custGeom>
              <a:avLst/>
              <a:gdLst/>
              <a:ahLst/>
              <a:cxnLst/>
              <a:rect l="l" t="t" r="r" b="b"/>
              <a:pathLst>
                <a:path w="440054" h="1211579">
                  <a:moveTo>
                    <a:pt x="439648" y="1084097"/>
                  </a:moveTo>
                  <a:lnTo>
                    <a:pt x="439648" y="40957"/>
                  </a:lnTo>
                  <a:lnTo>
                    <a:pt x="0" y="0"/>
                  </a:lnTo>
                  <a:lnTo>
                    <a:pt x="0" y="1211389"/>
                  </a:lnTo>
                  <a:lnTo>
                    <a:pt x="439648" y="108409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4593208" y="4360481"/>
              <a:ext cx="333375" cy="1043305"/>
            </a:xfrm>
            <a:custGeom>
              <a:avLst/>
              <a:gdLst/>
              <a:ahLst/>
              <a:cxnLst/>
              <a:rect l="l" t="t" r="r" b="b"/>
              <a:pathLst>
                <a:path w="333375" h="1043304">
                  <a:moveTo>
                    <a:pt x="0" y="0"/>
                  </a:moveTo>
                  <a:lnTo>
                    <a:pt x="0" y="1043139"/>
                  </a:lnTo>
                  <a:lnTo>
                    <a:pt x="332841" y="948042"/>
                  </a:lnTo>
                  <a:lnTo>
                    <a:pt x="332841" y="307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4593208" y="4360481"/>
              <a:ext cx="333375" cy="1043305"/>
            </a:xfrm>
            <a:custGeom>
              <a:avLst/>
              <a:gdLst/>
              <a:ahLst/>
              <a:cxnLst/>
              <a:rect l="l" t="t" r="r" b="b"/>
              <a:pathLst>
                <a:path w="333375" h="1043304">
                  <a:moveTo>
                    <a:pt x="332841" y="948042"/>
                  </a:moveTo>
                  <a:lnTo>
                    <a:pt x="332841" y="30721"/>
                  </a:lnTo>
                  <a:lnTo>
                    <a:pt x="0" y="0"/>
                  </a:lnTo>
                  <a:lnTo>
                    <a:pt x="0" y="1043139"/>
                  </a:lnTo>
                  <a:lnTo>
                    <a:pt x="332841" y="94804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4015308" y="4319524"/>
              <a:ext cx="138430" cy="1211580"/>
            </a:xfrm>
            <a:custGeom>
              <a:avLst/>
              <a:gdLst/>
              <a:ahLst/>
              <a:cxnLst/>
              <a:rect l="l" t="t" r="r" b="b"/>
              <a:pathLst>
                <a:path w="138429" h="1211579">
                  <a:moveTo>
                    <a:pt x="138252" y="0"/>
                  </a:moveTo>
                  <a:lnTo>
                    <a:pt x="0" y="82651"/>
                  </a:lnTo>
                  <a:lnTo>
                    <a:pt x="0" y="1071664"/>
                  </a:lnTo>
                  <a:lnTo>
                    <a:pt x="138252" y="1211389"/>
                  </a:lnTo>
                  <a:lnTo>
                    <a:pt x="13825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4015308" y="4319524"/>
              <a:ext cx="138430" cy="1211580"/>
            </a:xfrm>
            <a:custGeom>
              <a:avLst/>
              <a:gdLst/>
              <a:ahLst/>
              <a:cxnLst/>
              <a:rect l="l" t="t" r="r" b="b"/>
              <a:pathLst>
                <a:path w="138429" h="1211579">
                  <a:moveTo>
                    <a:pt x="138252" y="1211389"/>
                  </a:moveTo>
                  <a:lnTo>
                    <a:pt x="0" y="1071664"/>
                  </a:lnTo>
                  <a:lnTo>
                    <a:pt x="0" y="82651"/>
                  </a:lnTo>
                  <a:lnTo>
                    <a:pt x="138252" y="0"/>
                  </a:lnTo>
                  <a:lnTo>
                    <a:pt x="138252" y="12113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7" name="object 487"/>
          <p:cNvGrpSpPr/>
          <p:nvPr/>
        </p:nvGrpSpPr>
        <p:grpSpPr>
          <a:xfrm>
            <a:off x="10917732" y="4759795"/>
            <a:ext cx="537210" cy="1238885"/>
            <a:chOff x="5863132" y="4759794"/>
            <a:chExt cx="537210" cy="1238885"/>
          </a:xfrm>
        </p:grpSpPr>
        <p:sp>
          <p:nvSpPr>
            <p:cNvPr id="488" name="object 488"/>
            <p:cNvSpPr/>
            <p:nvPr/>
          </p:nvSpPr>
          <p:spPr>
            <a:xfrm>
              <a:off x="5863132" y="4762080"/>
              <a:ext cx="447040" cy="1234440"/>
            </a:xfrm>
            <a:custGeom>
              <a:avLst/>
              <a:gdLst/>
              <a:ahLst/>
              <a:cxnLst/>
              <a:rect l="l" t="t" r="r" b="b"/>
              <a:pathLst>
                <a:path w="447039" h="1234439">
                  <a:moveTo>
                    <a:pt x="446951" y="0"/>
                  </a:moveTo>
                  <a:lnTo>
                    <a:pt x="0" y="38773"/>
                  </a:lnTo>
                  <a:lnTo>
                    <a:pt x="0" y="1197508"/>
                  </a:lnTo>
                  <a:lnTo>
                    <a:pt x="446951" y="1234071"/>
                  </a:lnTo>
                  <a:lnTo>
                    <a:pt x="44695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6310083" y="4762080"/>
              <a:ext cx="88265" cy="1234440"/>
            </a:xfrm>
            <a:custGeom>
              <a:avLst/>
              <a:gdLst/>
              <a:ahLst/>
              <a:cxnLst/>
              <a:rect l="l" t="t" r="r" b="b"/>
              <a:pathLst>
                <a:path w="88264" h="1234439">
                  <a:moveTo>
                    <a:pt x="0" y="0"/>
                  </a:moveTo>
                  <a:lnTo>
                    <a:pt x="0" y="1234071"/>
                  </a:lnTo>
                  <a:lnTo>
                    <a:pt x="87782" y="1203350"/>
                  </a:lnTo>
                  <a:lnTo>
                    <a:pt x="87782" y="226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6310083" y="4762080"/>
              <a:ext cx="88265" cy="1234440"/>
            </a:xfrm>
            <a:custGeom>
              <a:avLst/>
              <a:gdLst/>
              <a:ahLst/>
              <a:cxnLst/>
              <a:rect l="l" t="t" r="r" b="b"/>
              <a:pathLst>
                <a:path w="88264" h="1234439">
                  <a:moveTo>
                    <a:pt x="0" y="1234071"/>
                  </a:moveTo>
                  <a:lnTo>
                    <a:pt x="87782" y="1203350"/>
                  </a:lnTo>
                  <a:lnTo>
                    <a:pt x="87782" y="22682"/>
                  </a:lnTo>
                  <a:lnTo>
                    <a:pt x="0" y="0"/>
                  </a:lnTo>
                  <a:lnTo>
                    <a:pt x="0" y="123407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1" name="object 491"/>
          <p:cNvSpPr/>
          <p:nvPr/>
        </p:nvSpPr>
        <p:spPr>
          <a:xfrm>
            <a:off x="10551745" y="5939930"/>
            <a:ext cx="297815" cy="51435"/>
          </a:xfrm>
          <a:custGeom>
            <a:avLst/>
            <a:gdLst/>
            <a:ahLst/>
            <a:cxnLst/>
            <a:rect l="l" t="t" r="r" b="b"/>
            <a:pathLst>
              <a:path w="297814" h="51435">
                <a:moveTo>
                  <a:pt x="61480" y="0"/>
                </a:moveTo>
                <a:lnTo>
                  <a:pt x="0" y="25692"/>
                </a:lnTo>
                <a:lnTo>
                  <a:pt x="61480" y="51409"/>
                </a:lnTo>
                <a:lnTo>
                  <a:pt x="61480" y="33896"/>
                </a:lnTo>
                <a:lnTo>
                  <a:pt x="297434" y="33896"/>
                </a:lnTo>
                <a:lnTo>
                  <a:pt x="297434" y="17500"/>
                </a:lnTo>
                <a:lnTo>
                  <a:pt x="61480" y="17500"/>
                </a:lnTo>
                <a:lnTo>
                  <a:pt x="61480" y="0"/>
                </a:lnTo>
                <a:close/>
              </a:path>
            </a:pathLst>
          </a:custGeom>
          <a:solidFill>
            <a:srgbClr val="6E707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10679177" y="6223267"/>
            <a:ext cx="297815" cy="51435"/>
          </a:xfrm>
          <a:custGeom>
            <a:avLst/>
            <a:gdLst/>
            <a:ahLst/>
            <a:cxnLst/>
            <a:rect l="l" t="t" r="r" b="b"/>
            <a:pathLst>
              <a:path w="297814" h="51435">
                <a:moveTo>
                  <a:pt x="235965" y="0"/>
                </a:moveTo>
                <a:lnTo>
                  <a:pt x="235965" y="17500"/>
                </a:lnTo>
                <a:lnTo>
                  <a:pt x="0" y="17500"/>
                </a:lnTo>
                <a:lnTo>
                  <a:pt x="0" y="33896"/>
                </a:lnTo>
                <a:lnTo>
                  <a:pt x="235965" y="33896"/>
                </a:lnTo>
                <a:lnTo>
                  <a:pt x="235965" y="51409"/>
                </a:lnTo>
                <a:lnTo>
                  <a:pt x="297446" y="25704"/>
                </a:lnTo>
                <a:lnTo>
                  <a:pt x="235965" y="0"/>
                </a:lnTo>
                <a:close/>
              </a:path>
            </a:pathLst>
          </a:custGeom>
          <a:solidFill>
            <a:srgbClr val="6E707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8926564" y="6004827"/>
            <a:ext cx="297815" cy="51435"/>
          </a:xfrm>
          <a:custGeom>
            <a:avLst/>
            <a:gdLst/>
            <a:ahLst/>
            <a:cxnLst/>
            <a:rect l="l" t="t" r="r" b="b"/>
            <a:pathLst>
              <a:path w="297814" h="51435">
                <a:moveTo>
                  <a:pt x="235965" y="0"/>
                </a:moveTo>
                <a:lnTo>
                  <a:pt x="235965" y="17500"/>
                </a:lnTo>
                <a:lnTo>
                  <a:pt x="0" y="17500"/>
                </a:lnTo>
                <a:lnTo>
                  <a:pt x="0" y="33896"/>
                </a:lnTo>
                <a:lnTo>
                  <a:pt x="235965" y="33896"/>
                </a:lnTo>
                <a:lnTo>
                  <a:pt x="235965" y="51396"/>
                </a:lnTo>
                <a:lnTo>
                  <a:pt x="297446" y="25704"/>
                </a:lnTo>
                <a:lnTo>
                  <a:pt x="235965" y="0"/>
                </a:lnTo>
                <a:close/>
              </a:path>
            </a:pathLst>
          </a:custGeom>
          <a:solidFill>
            <a:srgbClr val="6E707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8926564" y="6482347"/>
            <a:ext cx="297815" cy="51435"/>
          </a:xfrm>
          <a:custGeom>
            <a:avLst/>
            <a:gdLst/>
            <a:ahLst/>
            <a:cxnLst/>
            <a:rect l="l" t="t" r="r" b="b"/>
            <a:pathLst>
              <a:path w="297814" h="51434">
                <a:moveTo>
                  <a:pt x="235965" y="0"/>
                </a:moveTo>
                <a:lnTo>
                  <a:pt x="235965" y="17500"/>
                </a:lnTo>
                <a:lnTo>
                  <a:pt x="0" y="17500"/>
                </a:lnTo>
                <a:lnTo>
                  <a:pt x="0" y="33909"/>
                </a:lnTo>
                <a:lnTo>
                  <a:pt x="235965" y="33909"/>
                </a:lnTo>
                <a:lnTo>
                  <a:pt x="235965" y="51409"/>
                </a:lnTo>
                <a:lnTo>
                  <a:pt x="297446" y="25704"/>
                </a:lnTo>
                <a:lnTo>
                  <a:pt x="235965" y="0"/>
                </a:lnTo>
                <a:close/>
              </a:path>
            </a:pathLst>
          </a:custGeom>
          <a:solidFill>
            <a:srgbClr val="6E707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9440914" y="5553850"/>
            <a:ext cx="297815" cy="51435"/>
          </a:xfrm>
          <a:custGeom>
            <a:avLst/>
            <a:gdLst/>
            <a:ahLst/>
            <a:cxnLst/>
            <a:rect l="l" t="t" r="r" b="b"/>
            <a:pathLst>
              <a:path w="297814" h="51435">
                <a:moveTo>
                  <a:pt x="61480" y="0"/>
                </a:moveTo>
                <a:lnTo>
                  <a:pt x="0" y="25692"/>
                </a:lnTo>
                <a:lnTo>
                  <a:pt x="61480" y="51396"/>
                </a:lnTo>
                <a:lnTo>
                  <a:pt x="61480" y="33896"/>
                </a:lnTo>
                <a:lnTo>
                  <a:pt x="297433" y="33896"/>
                </a:lnTo>
                <a:lnTo>
                  <a:pt x="297433" y="17500"/>
                </a:lnTo>
                <a:lnTo>
                  <a:pt x="61480" y="17500"/>
                </a:lnTo>
                <a:lnTo>
                  <a:pt x="61480" y="0"/>
                </a:lnTo>
                <a:close/>
              </a:path>
            </a:pathLst>
          </a:custGeom>
          <a:solidFill>
            <a:srgbClr val="6E707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96" name="object 496"/>
          <p:cNvGrpSpPr/>
          <p:nvPr/>
        </p:nvGrpSpPr>
        <p:grpSpPr>
          <a:xfrm>
            <a:off x="10096868" y="5777421"/>
            <a:ext cx="407670" cy="517525"/>
            <a:chOff x="5042268" y="5777420"/>
            <a:chExt cx="407670" cy="517525"/>
          </a:xfrm>
        </p:grpSpPr>
        <p:sp>
          <p:nvSpPr>
            <p:cNvPr id="497" name="object 497"/>
            <p:cNvSpPr/>
            <p:nvPr/>
          </p:nvSpPr>
          <p:spPr>
            <a:xfrm>
              <a:off x="5044554" y="5777420"/>
              <a:ext cx="405765" cy="42545"/>
            </a:xfrm>
            <a:custGeom>
              <a:avLst/>
              <a:gdLst/>
              <a:ahLst/>
              <a:cxnLst/>
              <a:rect l="l" t="t" r="r" b="b"/>
              <a:pathLst>
                <a:path w="405764" h="42545">
                  <a:moveTo>
                    <a:pt x="291871" y="0"/>
                  </a:moveTo>
                  <a:lnTo>
                    <a:pt x="0" y="17564"/>
                  </a:lnTo>
                  <a:lnTo>
                    <a:pt x="87401" y="42290"/>
                  </a:lnTo>
                  <a:lnTo>
                    <a:pt x="405269" y="23418"/>
                  </a:lnTo>
                  <a:lnTo>
                    <a:pt x="29187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5044554" y="5794984"/>
              <a:ext cx="87630" cy="50800"/>
            </a:xfrm>
            <a:custGeom>
              <a:avLst/>
              <a:gdLst/>
              <a:ahLst/>
              <a:cxnLst/>
              <a:rect l="l" t="t" r="r" b="b"/>
              <a:pathLst>
                <a:path w="87629" h="50800">
                  <a:moveTo>
                    <a:pt x="0" y="0"/>
                  </a:moveTo>
                  <a:lnTo>
                    <a:pt x="0" y="21209"/>
                  </a:lnTo>
                  <a:lnTo>
                    <a:pt x="87045" y="50469"/>
                  </a:lnTo>
                  <a:lnTo>
                    <a:pt x="87401" y="50444"/>
                  </a:lnTo>
                  <a:lnTo>
                    <a:pt x="87401" y="247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5044554" y="5794984"/>
              <a:ext cx="87630" cy="50800"/>
            </a:xfrm>
            <a:custGeom>
              <a:avLst/>
              <a:gdLst/>
              <a:ahLst/>
              <a:cxnLst/>
              <a:rect l="l" t="t" r="r" b="b"/>
              <a:pathLst>
                <a:path w="87629" h="50800">
                  <a:moveTo>
                    <a:pt x="0" y="0"/>
                  </a:moveTo>
                  <a:lnTo>
                    <a:pt x="0" y="21209"/>
                  </a:lnTo>
                  <a:lnTo>
                    <a:pt x="87045" y="50469"/>
                  </a:lnTo>
                  <a:lnTo>
                    <a:pt x="87401" y="50444"/>
                  </a:lnTo>
                  <a:lnTo>
                    <a:pt x="87401" y="2472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5131955" y="5800839"/>
              <a:ext cx="318135" cy="45085"/>
            </a:xfrm>
            <a:custGeom>
              <a:avLst/>
              <a:gdLst/>
              <a:ahLst/>
              <a:cxnLst/>
              <a:rect l="l" t="t" r="r" b="b"/>
              <a:pathLst>
                <a:path w="318135" h="45085">
                  <a:moveTo>
                    <a:pt x="317868" y="0"/>
                  </a:moveTo>
                  <a:lnTo>
                    <a:pt x="0" y="18872"/>
                  </a:lnTo>
                  <a:lnTo>
                    <a:pt x="0" y="44589"/>
                  </a:lnTo>
                  <a:lnTo>
                    <a:pt x="317868" y="23393"/>
                  </a:lnTo>
                  <a:lnTo>
                    <a:pt x="31786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5048554" y="5817590"/>
              <a:ext cx="91440" cy="474980"/>
            </a:xfrm>
            <a:custGeom>
              <a:avLst/>
              <a:gdLst/>
              <a:ahLst/>
              <a:cxnLst/>
              <a:rect l="l" t="t" r="r" b="b"/>
              <a:pathLst>
                <a:path w="91439" h="474979">
                  <a:moveTo>
                    <a:pt x="0" y="0"/>
                  </a:moveTo>
                  <a:lnTo>
                    <a:pt x="0" y="397510"/>
                  </a:lnTo>
                  <a:lnTo>
                    <a:pt x="91439" y="474980"/>
                  </a:lnTo>
                  <a:lnTo>
                    <a:pt x="87617" y="27584"/>
                  </a:lnTo>
                  <a:lnTo>
                    <a:pt x="83400" y="278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5048554" y="5817590"/>
              <a:ext cx="91440" cy="474980"/>
            </a:xfrm>
            <a:custGeom>
              <a:avLst/>
              <a:gdLst/>
              <a:ahLst/>
              <a:cxnLst/>
              <a:rect l="l" t="t" r="r" b="b"/>
              <a:pathLst>
                <a:path w="91439" h="474979">
                  <a:moveTo>
                    <a:pt x="87617" y="27584"/>
                  </a:moveTo>
                  <a:lnTo>
                    <a:pt x="83400" y="27838"/>
                  </a:lnTo>
                  <a:lnTo>
                    <a:pt x="0" y="0"/>
                  </a:lnTo>
                  <a:lnTo>
                    <a:pt x="0" y="397510"/>
                  </a:lnTo>
                  <a:lnTo>
                    <a:pt x="91439" y="474980"/>
                  </a:lnTo>
                  <a:lnTo>
                    <a:pt x="87642" y="27940"/>
                  </a:lnTo>
                  <a:lnTo>
                    <a:pt x="87617" y="27584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5159044" y="5827407"/>
              <a:ext cx="269875" cy="48260"/>
            </a:xfrm>
            <a:custGeom>
              <a:avLst/>
              <a:gdLst/>
              <a:ahLst/>
              <a:cxnLst/>
              <a:rect l="l" t="t" r="r" b="b"/>
              <a:pathLst>
                <a:path w="269875" h="48260">
                  <a:moveTo>
                    <a:pt x="269252" y="0"/>
                  </a:moveTo>
                  <a:lnTo>
                    <a:pt x="0" y="16370"/>
                  </a:lnTo>
                  <a:lnTo>
                    <a:pt x="0" y="26162"/>
                  </a:lnTo>
                  <a:lnTo>
                    <a:pt x="249770" y="9232"/>
                  </a:lnTo>
                  <a:lnTo>
                    <a:pt x="269252" y="48183"/>
                  </a:lnTo>
                  <a:lnTo>
                    <a:pt x="2692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5159044" y="5836640"/>
              <a:ext cx="269875" cy="62230"/>
            </a:xfrm>
            <a:custGeom>
              <a:avLst/>
              <a:gdLst/>
              <a:ahLst/>
              <a:cxnLst/>
              <a:rect l="l" t="t" r="r" b="b"/>
              <a:pathLst>
                <a:path w="269875" h="62229">
                  <a:moveTo>
                    <a:pt x="249770" y="0"/>
                  </a:moveTo>
                  <a:lnTo>
                    <a:pt x="0" y="16929"/>
                  </a:lnTo>
                  <a:lnTo>
                    <a:pt x="0" y="62230"/>
                  </a:lnTo>
                  <a:lnTo>
                    <a:pt x="269252" y="38950"/>
                  </a:lnTo>
                  <a:lnTo>
                    <a:pt x="24977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5136171" y="5826480"/>
              <a:ext cx="314325" cy="466090"/>
            </a:xfrm>
            <a:custGeom>
              <a:avLst/>
              <a:gdLst/>
              <a:ahLst/>
              <a:cxnLst/>
              <a:rect l="l" t="t" r="r" b="b"/>
              <a:pathLst>
                <a:path w="314325" h="466089">
                  <a:moveTo>
                    <a:pt x="307365" y="0"/>
                  </a:moveTo>
                  <a:lnTo>
                    <a:pt x="292125" y="927"/>
                  </a:lnTo>
                  <a:lnTo>
                    <a:pt x="292125" y="49110"/>
                  </a:lnTo>
                  <a:lnTo>
                    <a:pt x="22872" y="72389"/>
                  </a:lnTo>
                  <a:lnTo>
                    <a:pt x="22872" y="17297"/>
                  </a:lnTo>
                  <a:lnTo>
                    <a:pt x="0" y="18694"/>
                  </a:lnTo>
                  <a:lnTo>
                    <a:pt x="3822" y="466089"/>
                  </a:lnTo>
                  <a:lnTo>
                    <a:pt x="25425" y="462279"/>
                  </a:lnTo>
                  <a:lnTo>
                    <a:pt x="24142" y="408939"/>
                  </a:lnTo>
                  <a:lnTo>
                    <a:pt x="257822" y="370839"/>
                  </a:lnTo>
                  <a:lnTo>
                    <a:pt x="295922" y="393700"/>
                  </a:lnTo>
                  <a:lnTo>
                    <a:pt x="295922" y="415289"/>
                  </a:lnTo>
                  <a:lnTo>
                    <a:pt x="313715" y="410209"/>
                  </a:lnTo>
                  <a:lnTo>
                    <a:pt x="30736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6" name="object 506"/>
          <p:cNvGrpSpPr/>
          <p:nvPr/>
        </p:nvGrpSpPr>
        <p:grpSpPr>
          <a:xfrm>
            <a:off x="10330230" y="6506020"/>
            <a:ext cx="443230" cy="588645"/>
            <a:chOff x="5275630" y="6506019"/>
            <a:chExt cx="443230" cy="588645"/>
          </a:xfrm>
        </p:grpSpPr>
        <p:sp>
          <p:nvSpPr>
            <p:cNvPr id="507" name="object 507"/>
            <p:cNvSpPr/>
            <p:nvPr/>
          </p:nvSpPr>
          <p:spPr>
            <a:xfrm>
              <a:off x="5547296" y="6506019"/>
              <a:ext cx="171450" cy="260985"/>
            </a:xfrm>
            <a:custGeom>
              <a:avLst/>
              <a:gdLst/>
              <a:ahLst/>
              <a:cxnLst/>
              <a:rect l="l" t="t" r="r" b="b"/>
              <a:pathLst>
                <a:path w="171450" h="260984">
                  <a:moveTo>
                    <a:pt x="15239" y="0"/>
                  </a:moveTo>
                  <a:lnTo>
                    <a:pt x="5130" y="0"/>
                  </a:lnTo>
                  <a:lnTo>
                    <a:pt x="0" y="5118"/>
                  </a:lnTo>
                  <a:lnTo>
                    <a:pt x="0" y="256044"/>
                  </a:lnTo>
                  <a:lnTo>
                    <a:pt x="5130" y="260426"/>
                  </a:lnTo>
                  <a:lnTo>
                    <a:pt x="166065" y="260426"/>
                  </a:lnTo>
                  <a:lnTo>
                    <a:pt x="171170" y="256044"/>
                  </a:lnTo>
                  <a:lnTo>
                    <a:pt x="171170" y="245186"/>
                  </a:lnTo>
                  <a:lnTo>
                    <a:pt x="20358" y="245186"/>
                  </a:lnTo>
                  <a:lnTo>
                    <a:pt x="15239" y="240804"/>
                  </a:lnTo>
                  <a:lnTo>
                    <a:pt x="15239" y="234213"/>
                  </a:lnTo>
                  <a:lnTo>
                    <a:pt x="15239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5562536" y="6506019"/>
              <a:ext cx="156210" cy="245745"/>
            </a:xfrm>
            <a:custGeom>
              <a:avLst/>
              <a:gdLst/>
              <a:ahLst/>
              <a:cxnLst/>
              <a:rect l="l" t="t" r="r" b="b"/>
              <a:pathLst>
                <a:path w="156210" h="245745">
                  <a:moveTo>
                    <a:pt x="150825" y="0"/>
                  </a:moveTo>
                  <a:lnTo>
                    <a:pt x="144233" y="0"/>
                  </a:lnTo>
                  <a:lnTo>
                    <a:pt x="0" y="0"/>
                  </a:lnTo>
                  <a:lnTo>
                    <a:pt x="0" y="240804"/>
                  </a:lnTo>
                  <a:lnTo>
                    <a:pt x="5118" y="245186"/>
                  </a:lnTo>
                  <a:lnTo>
                    <a:pt x="155930" y="245186"/>
                  </a:lnTo>
                  <a:lnTo>
                    <a:pt x="155930" y="5118"/>
                  </a:lnTo>
                  <a:lnTo>
                    <a:pt x="150825" y="0"/>
                  </a:lnTo>
                  <a:close/>
                </a:path>
              </a:pathLst>
            </a:custGeom>
            <a:solidFill>
              <a:srgbClr val="F5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5275630" y="6784771"/>
              <a:ext cx="268605" cy="268605"/>
            </a:xfrm>
            <a:custGeom>
              <a:avLst/>
              <a:gdLst/>
              <a:ahLst/>
              <a:cxnLst/>
              <a:rect l="l" t="t" r="r" b="b"/>
              <a:pathLst>
                <a:path w="268604" h="268604">
                  <a:moveTo>
                    <a:pt x="134112" y="0"/>
                  </a:moveTo>
                  <a:lnTo>
                    <a:pt x="91722" y="6838"/>
                  </a:lnTo>
                  <a:lnTo>
                    <a:pt x="54907" y="25879"/>
                  </a:lnTo>
                  <a:lnTo>
                    <a:pt x="25876" y="54913"/>
                  </a:lnTo>
                  <a:lnTo>
                    <a:pt x="6837" y="91727"/>
                  </a:lnTo>
                  <a:lnTo>
                    <a:pt x="0" y="134112"/>
                  </a:lnTo>
                  <a:lnTo>
                    <a:pt x="6837" y="176494"/>
                  </a:lnTo>
                  <a:lnTo>
                    <a:pt x="25876" y="213306"/>
                  </a:lnTo>
                  <a:lnTo>
                    <a:pt x="54907" y="242335"/>
                  </a:lnTo>
                  <a:lnTo>
                    <a:pt x="91722" y="261374"/>
                  </a:lnTo>
                  <a:lnTo>
                    <a:pt x="134112" y="268211"/>
                  </a:lnTo>
                  <a:lnTo>
                    <a:pt x="176493" y="261374"/>
                  </a:lnTo>
                  <a:lnTo>
                    <a:pt x="213301" y="242335"/>
                  </a:lnTo>
                  <a:lnTo>
                    <a:pt x="242327" y="213306"/>
                  </a:lnTo>
                  <a:lnTo>
                    <a:pt x="261362" y="176494"/>
                  </a:lnTo>
                  <a:lnTo>
                    <a:pt x="268198" y="134112"/>
                  </a:lnTo>
                  <a:lnTo>
                    <a:pt x="261362" y="91727"/>
                  </a:lnTo>
                  <a:lnTo>
                    <a:pt x="242327" y="54913"/>
                  </a:lnTo>
                  <a:lnTo>
                    <a:pt x="213301" y="25879"/>
                  </a:lnTo>
                  <a:lnTo>
                    <a:pt x="176493" y="6838"/>
                  </a:lnTo>
                  <a:lnTo>
                    <a:pt x="134112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5559183" y="6875728"/>
              <a:ext cx="37465" cy="218440"/>
            </a:xfrm>
            <a:custGeom>
              <a:avLst/>
              <a:gdLst/>
              <a:ahLst/>
              <a:cxnLst/>
              <a:rect l="l" t="t" r="r" b="b"/>
              <a:pathLst>
                <a:path w="37464" h="218440">
                  <a:moveTo>
                    <a:pt x="0" y="0"/>
                  </a:moveTo>
                  <a:lnTo>
                    <a:pt x="0" y="204444"/>
                  </a:lnTo>
                  <a:lnTo>
                    <a:pt x="36944" y="218427"/>
                  </a:lnTo>
                  <a:lnTo>
                    <a:pt x="36944" y="128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5547855" y="6871779"/>
              <a:ext cx="11430" cy="208915"/>
            </a:xfrm>
            <a:custGeom>
              <a:avLst/>
              <a:gdLst/>
              <a:ahLst/>
              <a:cxnLst/>
              <a:rect l="l" t="t" r="r" b="b"/>
              <a:pathLst>
                <a:path w="11429" h="208915">
                  <a:moveTo>
                    <a:pt x="0" y="0"/>
                  </a:moveTo>
                  <a:lnTo>
                    <a:pt x="0" y="204101"/>
                  </a:lnTo>
                  <a:lnTo>
                    <a:pt x="11328" y="208394"/>
                  </a:lnTo>
                  <a:lnTo>
                    <a:pt x="11328" y="39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2" name="object 512"/>
          <p:cNvGrpSpPr/>
          <p:nvPr/>
        </p:nvGrpSpPr>
        <p:grpSpPr>
          <a:xfrm>
            <a:off x="10857649" y="6511050"/>
            <a:ext cx="318770" cy="554355"/>
            <a:chOff x="5803049" y="6511049"/>
            <a:chExt cx="318770" cy="554355"/>
          </a:xfrm>
        </p:grpSpPr>
        <p:sp>
          <p:nvSpPr>
            <p:cNvPr id="513" name="object 513"/>
            <p:cNvSpPr/>
            <p:nvPr/>
          </p:nvSpPr>
          <p:spPr>
            <a:xfrm>
              <a:off x="5805335" y="6513335"/>
              <a:ext cx="314325" cy="549910"/>
            </a:xfrm>
            <a:custGeom>
              <a:avLst/>
              <a:gdLst/>
              <a:ahLst/>
              <a:cxnLst/>
              <a:rect l="l" t="t" r="r" b="b"/>
              <a:pathLst>
                <a:path w="314325" h="549909">
                  <a:moveTo>
                    <a:pt x="313829" y="0"/>
                  </a:moveTo>
                  <a:lnTo>
                    <a:pt x="0" y="0"/>
                  </a:lnTo>
                  <a:lnTo>
                    <a:pt x="0" y="549376"/>
                  </a:lnTo>
                  <a:lnTo>
                    <a:pt x="313829" y="549376"/>
                  </a:lnTo>
                  <a:lnTo>
                    <a:pt x="31382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5805335" y="6513335"/>
              <a:ext cx="314325" cy="549910"/>
            </a:xfrm>
            <a:custGeom>
              <a:avLst/>
              <a:gdLst/>
              <a:ahLst/>
              <a:cxnLst/>
              <a:rect l="l" t="t" r="r" b="b"/>
              <a:pathLst>
                <a:path w="314325" h="549909">
                  <a:moveTo>
                    <a:pt x="0" y="549376"/>
                  </a:moveTo>
                  <a:lnTo>
                    <a:pt x="0" y="0"/>
                  </a:lnTo>
                  <a:lnTo>
                    <a:pt x="313829" y="0"/>
                  </a:lnTo>
                  <a:lnTo>
                    <a:pt x="313829" y="549376"/>
                  </a:lnTo>
                  <a:lnTo>
                    <a:pt x="0" y="5493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5" name="object 515"/>
          <p:cNvSpPr/>
          <p:nvPr/>
        </p:nvSpPr>
        <p:spPr>
          <a:xfrm>
            <a:off x="9210269" y="4319574"/>
            <a:ext cx="17145" cy="1211580"/>
          </a:xfrm>
          <a:custGeom>
            <a:avLst/>
            <a:gdLst/>
            <a:ahLst/>
            <a:cxnLst/>
            <a:rect l="l" t="t" r="r" b="b"/>
            <a:pathLst>
              <a:path w="17145" h="1211579">
                <a:moveTo>
                  <a:pt x="16929" y="0"/>
                </a:moveTo>
                <a:lnTo>
                  <a:pt x="0" y="0"/>
                </a:lnTo>
                <a:lnTo>
                  <a:pt x="0" y="1211579"/>
                </a:lnTo>
                <a:lnTo>
                  <a:pt x="16929" y="1211579"/>
                </a:lnTo>
                <a:lnTo>
                  <a:pt x="16929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9660687" y="4359376"/>
            <a:ext cx="12065" cy="1014730"/>
          </a:xfrm>
          <a:custGeom>
            <a:avLst/>
            <a:gdLst/>
            <a:ahLst/>
            <a:cxnLst/>
            <a:rect l="l" t="t" r="r" b="b"/>
            <a:pathLst>
              <a:path w="12064" h="1014729">
                <a:moveTo>
                  <a:pt x="11595" y="0"/>
                </a:moveTo>
                <a:lnTo>
                  <a:pt x="0" y="0"/>
                </a:lnTo>
                <a:lnTo>
                  <a:pt x="0" y="1014641"/>
                </a:lnTo>
                <a:lnTo>
                  <a:pt x="11595" y="1014641"/>
                </a:lnTo>
                <a:lnTo>
                  <a:pt x="11595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11003954" y="4793398"/>
            <a:ext cx="239395" cy="1173480"/>
          </a:xfrm>
          <a:custGeom>
            <a:avLst/>
            <a:gdLst/>
            <a:ahLst/>
            <a:cxnLst/>
            <a:rect l="l" t="t" r="r" b="b"/>
            <a:pathLst>
              <a:path w="239395" h="1173479">
                <a:moveTo>
                  <a:pt x="11595" y="0"/>
                </a:moveTo>
                <a:lnTo>
                  <a:pt x="0" y="0"/>
                </a:lnTo>
                <a:lnTo>
                  <a:pt x="0" y="1172972"/>
                </a:lnTo>
                <a:lnTo>
                  <a:pt x="11595" y="1172972"/>
                </a:lnTo>
                <a:lnTo>
                  <a:pt x="11595" y="0"/>
                </a:lnTo>
                <a:close/>
              </a:path>
              <a:path w="239395" h="1173479">
                <a:moveTo>
                  <a:pt x="239166" y="1063993"/>
                </a:moveTo>
                <a:lnTo>
                  <a:pt x="22072" y="1050848"/>
                </a:lnTo>
                <a:lnTo>
                  <a:pt x="22072" y="1062443"/>
                </a:lnTo>
                <a:lnTo>
                  <a:pt x="239166" y="1075575"/>
                </a:lnTo>
                <a:lnTo>
                  <a:pt x="239166" y="1063993"/>
                </a:lnTo>
                <a:close/>
              </a:path>
              <a:path w="239395" h="1173479">
                <a:moveTo>
                  <a:pt x="239166" y="903973"/>
                </a:moveTo>
                <a:lnTo>
                  <a:pt x="22072" y="895070"/>
                </a:lnTo>
                <a:lnTo>
                  <a:pt x="22072" y="906653"/>
                </a:lnTo>
                <a:lnTo>
                  <a:pt x="239166" y="915555"/>
                </a:lnTo>
                <a:lnTo>
                  <a:pt x="239166" y="903973"/>
                </a:lnTo>
                <a:close/>
              </a:path>
              <a:path w="239395" h="1173479">
                <a:moveTo>
                  <a:pt x="239166" y="849096"/>
                </a:moveTo>
                <a:lnTo>
                  <a:pt x="22072" y="842238"/>
                </a:lnTo>
                <a:lnTo>
                  <a:pt x="22072" y="853821"/>
                </a:lnTo>
                <a:lnTo>
                  <a:pt x="239166" y="860691"/>
                </a:lnTo>
                <a:lnTo>
                  <a:pt x="239166" y="849096"/>
                </a:lnTo>
                <a:close/>
              </a:path>
              <a:path w="239395" h="1173479">
                <a:moveTo>
                  <a:pt x="239166" y="794232"/>
                </a:moveTo>
                <a:lnTo>
                  <a:pt x="22072" y="789406"/>
                </a:lnTo>
                <a:lnTo>
                  <a:pt x="22072" y="800989"/>
                </a:lnTo>
                <a:lnTo>
                  <a:pt x="239166" y="805827"/>
                </a:lnTo>
                <a:lnTo>
                  <a:pt x="239166" y="794232"/>
                </a:lnTo>
                <a:close/>
              </a:path>
              <a:path w="239395" h="1173479">
                <a:moveTo>
                  <a:pt x="239166" y="742759"/>
                </a:moveTo>
                <a:lnTo>
                  <a:pt x="22072" y="738276"/>
                </a:lnTo>
                <a:lnTo>
                  <a:pt x="22072" y="749858"/>
                </a:lnTo>
                <a:lnTo>
                  <a:pt x="239166" y="754354"/>
                </a:lnTo>
                <a:lnTo>
                  <a:pt x="239166" y="742759"/>
                </a:lnTo>
                <a:close/>
              </a:path>
              <a:path w="239395" h="1173479">
                <a:moveTo>
                  <a:pt x="239166" y="658253"/>
                </a:moveTo>
                <a:lnTo>
                  <a:pt x="22072" y="657491"/>
                </a:lnTo>
                <a:lnTo>
                  <a:pt x="22072" y="669074"/>
                </a:lnTo>
                <a:lnTo>
                  <a:pt x="239166" y="669848"/>
                </a:lnTo>
                <a:lnTo>
                  <a:pt x="239166" y="658253"/>
                </a:lnTo>
                <a:close/>
              </a:path>
              <a:path w="239395" h="1173479">
                <a:moveTo>
                  <a:pt x="239166" y="574611"/>
                </a:moveTo>
                <a:lnTo>
                  <a:pt x="22072" y="575868"/>
                </a:lnTo>
                <a:lnTo>
                  <a:pt x="22072" y="587463"/>
                </a:lnTo>
                <a:lnTo>
                  <a:pt x="239166" y="586206"/>
                </a:lnTo>
                <a:lnTo>
                  <a:pt x="239166" y="574611"/>
                </a:lnTo>
                <a:close/>
              </a:path>
              <a:path w="239395" h="1173479">
                <a:moveTo>
                  <a:pt x="239166" y="496049"/>
                </a:moveTo>
                <a:lnTo>
                  <a:pt x="22072" y="499338"/>
                </a:lnTo>
                <a:lnTo>
                  <a:pt x="22072" y="510921"/>
                </a:lnTo>
                <a:lnTo>
                  <a:pt x="239166" y="507644"/>
                </a:lnTo>
                <a:lnTo>
                  <a:pt x="239166" y="496049"/>
                </a:lnTo>
                <a:close/>
              </a:path>
              <a:path w="239395" h="1173479">
                <a:moveTo>
                  <a:pt x="239166" y="370649"/>
                </a:moveTo>
                <a:lnTo>
                  <a:pt x="22072" y="378015"/>
                </a:lnTo>
                <a:lnTo>
                  <a:pt x="22072" y="389597"/>
                </a:lnTo>
                <a:lnTo>
                  <a:pt x="239166" y="382244"/>
                </a:lnTo>
                <a:lnTo>
                  <a:pt x="239166" y="370649"/>
                </a:lnTo>
                <a:close/>
              </a:path>
              <a:path w="239395" h="1173479">
                <a:moveTo>
                  <a:pt x="239166" y="245262"/>
                </a:moveTo>
                <a:lnTo>
                  <a:pt x="22072" y="256679"/>
                </a:lnTo>
                <a:lnTo>
                  <a:pt x="22072" y="268274"/>
                </a:lnTo>
                <a:lnTo>
                  <a:pt x="239166" y="256844"/>
                </a:lnTo>
                <a:lnTo>
                  <a:pt x="239166" y="245262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11350651" y="4762386"/>
            <a:ext cx="12065" cy="1232535"/>
          </a:xfrm>
          <a:custGeom>
            <a:avLst/>
            <a:gdLst/>
            <a:ahLst/>
            <a:cxnLst/>
            <a:rect l="l" t="t" r="r" b="b"/>
            <a:pathLst>
              <a:path w="12064" h="1232535">
                <a:moveTo>
                  <a:pt x="11582" y="0"/>
                </a:moveTo>
                <a:lnTo>
                  <a:pt x="0" y="0"/>
                </a:lnTo>
                <a:lnTo>
                  <a:pt x="0" y="1232242"/>
                </a:lnTo>
                <a:lnTo>
                  <a:pt x="11582" y="1232242"/>
                </a:lnTo>
                <a:lnTo>
                  <a:pt x="11582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9902837" y="4466057"/>
            <a:ext cx="8890" cy="779145"/>
          </a:xfrm>
          <a:custGeom>
            <a:avLst/>
            <a:gdLst/>
            <a:ahLst/>
            <a:cxnLst/>
            <a:rect l="l" t="t" r="r" b="b"/>
            <a:pathLst>
              <a:path w="8889" h="779145">
                <a:moveTo>
                  <a:pt x="8889" y="0"/>
                </a:moveTo>
                <a:lnTo>
                  <a:pt x="0" y="0"/>
                </a:lnTo>
                <a:lnTo>
                  <a:pt x="0" y="778878"/>
                </a:lnTo>
                <a:lnTo>
                  <a:pt x="8889" y="778878"/>
                </a:lnTo>
                <a:lnTo>
                  <a:pt x="8889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9225508" y="4807267"/>
            <a:ext cx="408940" cy="40640"/>
          </a:xfrm>
          <a:custGeom>
            <a:avLst/>
            <a:gdLst/>
            <a:ahLst/>
            <a:cxnLst/>
            <a:rect l="l" t="t" r="r" b="b"/>
            <a:pathLst>
              <a:path w="408939" h="40639">
                <a:moveTo>
                  <a:pt x="408508" y="0"/>
                </a:moveTo>
                <a:lnTo>
                  <a:pt x="0" y="26657"/>
                </a:lnTo>
                <a:lnTo>
                  <a:pt x="0" y="40220"/>
                </a:lnTo>
                <a:lnTo>
                  <a:pt x="408508" y="10147"/>
                </a:lnTo>
                <a:lnTo>
                  <a:pt x="408508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9225508" y="5180634"/>
            <a:ext cx="408940" cy="163830"/>
          </a:xfrm>
          <a:custGeom>
            <a:avLst/>
            <a:gdLst/>
            <a:ahLst/>
            <a:cxnLst/>
            <a:rect l="l" t="t" r="r" b="b"/>
            <a:pathLst>
              <a:path w="408939" h="163829">
                <a:moveTo>
                  <a:pt x="408508" y="55880"/>
                </a:moveTo>
                <a:lnTo>
                  <a:pt x="0" y="149860"/>
                </a:lnTo>
                <a:lnTo>
                  <a:pt x="0" y="163398"/>
                </a:lnTo>
                <a:lnTo>
                  <a:pt x="408508" y="66040"/>
                </a:lnTo>
                <a:lnTo>
                  <a:pt x="408508" y="55880"/>
                </a:lnTo>
                <a:close/>
              </a:path>
              <a:path w="408939" h="163829">
                <a:moveTo>
                  <a:pt x="408508" y="0"/>
                </a:moveTo>
                <a:lnTo>
                  <a:pt x="0" y="81280"/>
                </a:lnTo>
                <a:lnTo>
                  <a:pt x="0" y="94818"/>
                </a:lnTo>
                <a:lnTo>
                  <a:pt x="408508" y="10160"/>
                </a:lnTo>
                <a:lnTo>
                  <a:pt x="408508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9225508" y="4424146"/>
            <a:ext cx="408940" cy="35560"/>
          </a:xfrm>
          <a:custGeom>
            <a:avLst/>
            <a:gdLst/>
            <a:ahLst/>
            <a:cxnLst/>
            <a:rect l="l" t="t" r="r" b="b"/>
            <a:pathLst>
              <a:path w="408939" h="35560">
                <a:moveTo>
                  <a:pt x="408508" y="0"/>
                </a:moveTo>
                <a:lnTo>
                  <a:pt x="0" y="0"/>
                </a:lnTo>
                <a:lnTo>
                  <a:pt x="0" y="12407"/>
                </a:lnTo>
                <a:lnTo>
                  <a:pt x="0" y="35128"/>
                </a:lnTo>
                <a:lnTo>
                  <a:pt x="408508" y="35128"/>
                </a:lnTo>
                <a:lnTo>
                  <a:pt x="408508" y="12407"/>
                </a:lnTo>
                <a:lnTo>
                  <a:pt x="408508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9225509" y="4321709"/>
            <a:ext cx="746125" cy="79375"/>
          </a:xfrm>
          <a:custGeom>
            <a:avLst/>
            <a:gdLst/>
            <a:ahLst/>
            <a:cxnLst/>
            <a:rect l="l" t="t" r="r" b="b"/>
            <a:pathLst>
              <a:path w="746125" h="79375">
                <a:moveTo>
                  <a:pt x="410629" y="38506"/>
                </a:moveTo>
                <a:lnTo>
                  <a:pt x="0" y="0"/>
                </a:lnTo>
                <a:lnTo>
                  <a:pt x="0" y="13538"/>
                </a:lnTo>
                <a:lnTo>
                  <a:pt x="410629" y="48666"/>
                </a:lnTo>
                <a:lnTo>
                  <a:pt x="410629" y="38506"/>
                </a:lnTo>
                <a:close/>
              </a:path>
              <a:path w="746125" h="79375">
                <a:moveTo>
                  <a:pt x="746125" y="71488"/>
                </a:moveTo>
                <a:lnTo>
                  <a:pt x="435178" y="42316"/>
                </a:lnTo>
                <a:lnTo>
                  <a:pt x="435178" y="52578"/>
                </a:lnTo>
                <a:lnTo>
                  <a:pt x="746125" y="79171"/>
                </a:lnTo>
                <a:lnTo>
                  <a:pt x="746125" y="71488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9225508" y="4865674"/>
            <a:ext cx="408940" cy="50800"/>
          </a:xfrm>
          <a:custGeom>
            <a:avLst/>
            <a:gdLst/>
            <a:ahLst/>
            <a:cxnLst/>
            <a:rect l="l" t="t" r="r" b="b"/>
            <a:pathLst>
              <a:path w="408939" h="50800">
                <a:moveTo>
                  <a:pt x="408508" y="0"/>
                </a:moveTo>
                <a:lnTo>
                  <a:pt x="0" y="36842"/>
                </a:lnTo>
                <a:lnTo>
                  <a:pt x="0" y="50380"/>
                </a:lnTo>
                <a:lnTo>
                  <a:pt x="408508" y="10159"/>
                </a:lnTo>
                <a:lnTo>
                  <a:pt x="408508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9748749" y="4485945"/>
            <a:ext cx="146685" cy="17145"/>
          </a:xfrm>
          <a:custGeom>
            <a:avLst/>
            <a:gdLst/>
            <a:ahLst/>
            <a:cxnLst/>
            <a:rect l="l" t="t" r="r" b="b"/>
            <a:pathLst>
              <a:path w="146685" h="17145">
                <a:moveTo>
                  <a:pt x="0" y="0"/>
                </a:moveTo>
                <a:lnTo>
                  <a:pt x="0" y="11010"/>
                </a:lnTo>
                <a:lnTo>
                  <a:pt x="146469" y="16522"/>
                </a:lnTo>
                <a:lnTo>
                  <a:pt x="146469" y="8889"/>
                </a:lnTo>
                <a:lnTo>
                  <a:pt x="0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9748749" y="4598556"/>
            <a:ext cx="146685" cy="110489"/>
          </a:xfrm>
          <a:custGeom>
            <a:avLst/>
            <a:gdLst/>
            <a:ahLst/>
            <a:cxnLst/>
            <a:rect l="l" t="t" r="r" b="b"/>
            <a:pathLst>
              <a:path w="146685" h="110489">
                <a:moveTo>
                  <a:pt x="146469" y="95669"/>
                </a:moveTo>
                <a:lnTo>
                  <a:pt x="0" y="99275"/>
                </a:lnTo>
                <a:lnTo>
                  <a:pt x="0" y="110286"/>
                </a:lnTo>
                <a:lnTo>
                  <a:pt x="146469" y="103289"/>
                </a:lnTo>
                <a:lnTo>
                  <a:pt x="146469" y="95669"/>
                </a:lnTo>
                <a:close/>
              </a:path>
              <a:path w="146685" h="110489">
                <a:moveTo>
                  <a:pt x="146469" y="43611"/>
                </a:moveTo>
                <a:lnTo>
                  <a:pt x="0" y="41490"/>
                </a:lnTo>
                <a:lnTo>
                  <a:pt x="0" y="52489"/>
                </a:lnTo>
                <a:lnTo>
                  <a:pt x="146469" y="51219"/>
                </a:lnTo>
                <a:lnTo>
                  <a:pt x="146469" y="43611"/>
                </a:lnTo>
                <a:close/>
              </a:path>
              <a:path w="146685" h="110489">
                <a:moveTo>
                  <a:pt x="146469" y="2108"/>
                </a:moveTo>
                <a:lnTo>
                  <a:pt x="0" y="0"/>
                </a:lnTo>
                <a:lnTo>
                  <a:pt x="0" y="11010"/>
                </a:lnTo>
                <a:lnTo>
                  <a:pt x="146469" y="9728"/>
                </a:lnTo>
                <a:lnTo>
                  <a:pt x="146469" y="2108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9748749" y="4787569"/>
            <a:ext cx="146685" cy="20320"/>
          </a:xfrm>
          <a:custGeom>
            <a:avLst/>
            <a:gdLst/>
            <a:ahLst/>
            <a:cxnLst/>
            <a:rect l="l" t="t" r="r" b="b"/>
            <a:pathLst>
              <a:path w="146685" h="20320">
                <a:moveTo>
                  <a:pt x="146469" y="0"/>
                </a:moveTo>
                <a:lnTo>
                  <a:pt x="0" y="9321"/>
                </a:lnTo>
                <a:lnTo>
                  <a:pt x="0" y="20320"/>
                </a:lnTo>
                <a:lnTo>
                  <a:pt x="146469" y="7620"/>
                </a:lnTo>
                <a:lnTo>
                  <a:pt x="146469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9748749" y="4879010"/>
            <a:ext cx="146685" cy="24765"/>
          </a:xfrm>
          <a:custGeom>
            <a:avLst/>
            <a:gdLst/>
            <a:ahLst/>
            <a:cxnLst/>
            <a:rect l="l" t="t" r="r" b="b"/>
            <a:pathLst>
              <a:path w="146685" h="24764">
                <a:moveTo>
                  <a:pt x="146469" y="0"/>
                </a:moveTo>
                <a:lnTo>
                  <a:pt x="0" y="14401"/>
                </a:lnTo>
                <a:lnTo>
                  <a:pt x="1155" y="24244"/>
                </a:lnTo>
                <a:lnTo>
                  <a:pt x="146469" y="7632"/>
                </a:lnTo>
                <a:lnTo>
                  <a:pt x="146469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9748749" y="4972368"/>
            <a:ext cx="146685" cy="29209"/>
          </a:xfrm>
          <a:custGeom>
            <a:avLst/>
            <a:gdLst/>
            <a:ahLst/>
            <a:cxnLst/>
            <a:rect l="l" t="t" r="r" b="b"/>
            <a:pathLst>
              <a:path w="146685" h="29210">
                <a:moveTo>
                  <a:pt x="146469" y="0"/>
                </a:moveTo>
                <a:lnTo>
                  <a:pt x="0" y="18834"/>
                </a:lnTo>
                <a:lnTo>
                  <a:pt x="1155" y="28663"/>
                </a:lnTo>
                <a:lnTo>
                  <a:pt x="146469" y="7607"/>
                </a:lnTo>
                <a:lnTo>
                  <a:pt x="146469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9748749" y="5077129"/>
            <a:ext cx="146685" cy="36830"/>
          </a:xfrm>
          <a:custGeom>
            <a:avLst/>
            <a:gdLst/>
            <a:ahLst/>
            <a:cxnLst/>
            <a:rect l="l" t="t" r="r" b="b"/>
            <a:pathLst>
              <a:path w="146685" h="36829">
                <a:moveTo>
                  <a:pt x="146469" y="0"/>
                </a:moveTo>
                <a:lnTo>
                  <a:pt x="0" y="26466"/>
                </a:lnTo>
                <a:lnTo>
                  <a:pt x="1155" y="36309"/>
                </a:lnTo>
                <a:lnTo>
                  <a:pt x="146469" y="7620"/>
                </a:lnTo>
                <a:lnTo>
                  <a:pt x="146469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9748749" y="5180634"/>
            <a:ext cx="146685" cy="41910"/>
          </a:xfrm>
          <a:custGeom>
            <a:avLst/>
            <a:gdLst/>
            <a:ahLst/>
            <a:cxnLst/>
            <a:rect l="l" t="t" r="r" b="b"/>
            <a:pathLst>
              <a:path w="146685" h="41910">
                <a:moveTo>
                  <a:pt x="146469" y="0"/>
                </a:moveTo>
                <a:lnTo>
                  <a:pt x="0" y="31534"/>
                </a:lnTo>
                <a:lnTo>
                  <a:pt x="1155" y="41376"/>
                </a:lnTo>
                <a:lnTo>
                  <a:pt x="146469" y="7620"/>
                </a:lnTo>
                <a:lnTo>
                  <a:pt x="146469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10191637" y="5843410"/>
            <a:ext cx="306705" cy="74295"/>
          </a:xfrm>
          <a:custGeom>
            <a:avLst/>
            <a:gdLst/>
            <a:ahLst/>
            <a:cxnLst/>
            <a:rect l="l" t="t" r="r" b="b"/>
            <a:pathLst>
              <a:path w="306704" h="74295">
                <a:moveTo>
                  <a:pt x="10160" y="0"/>
                </a:moveTo>
                <a:lnTo>
                  <a:pt x="0" y="0"/>
                </a:lnTo>
                <a:lnTo>
                  <a:pt x="0" y="57581"/>
                </a:lnTo>
                <a:lnTo>
                  <a:pt x="10160" y="57581"/>
                </a:lnTo>
                <a:lnTo>
                  <a:pt x="10160" y="0"/>
                </a:lnTo>
                <a:close/>
              </a:path>
              <a:path w="306704" h="74295">
                <a:moveTo>
                  <a:pt x="306501" y="35560"/>
                </a:moveTo>
                <a:lnTo>
                  <a:pt x="3390" y="60540"/>
                </a:lnTo>
                <a:lnTo>
                  <a:pt x="3390" y="74091"/>
                </a:lnTo>
                <a:lnTo>
                  <a:pt x="306501" y="45720"/>
                </a:lnTo>
                <a:lnTo>
                  <a:pt x="306501" y="3556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10195027" y="5909449"/>
            <a:ext cx="17145" cy="381000"/>
          </a:xfrm>
          <a:custGeom>
            <a:avLst/>
            <a:gdLst/>
            <a:ahLst/>
            <a:cxnLst/>
            <a:rect l="l" t="t" r="r" b="b"/>
            <a:pathLst>
              <a:path w="17145" h="381000">
                <a:moveTo>
                  <a:pt x="10147" y="296329"/>
                </a:moveTo>
                <a:lnTo>
                  <a:pt x="0" y="296329"/>
                </a:lnTo>
                <a:lnTo>
                  <a:pt x="0" y="381000"/>
                </a:lnTo>
                <a:lnTo>
                  <a:pt x="10147" y="381000"/>
                </a:lnTo>
                <a:lnTo>
                  <a:pt x="10147" y="296329"/>
                </a:lnTo>
                <a:close/>
              </a:path>
              <a:path w="17145" h="381000">
                <a:moveTo>
                  <a:pt x="16929" y="0"/>
                </a:moveTo>
                <a:lnTo>
                  <a:pt x="0" y="1701"/>
                </a:lnTo>
                <a:lnTo>
                  <a:pt x="0" y="292950"/>
                </a:lnTo>
                <a:lnTo>
                  <a:pt x="16929" y="291261"/>
                </a:lnTo>
                <a:lnTo>
                  <a:pt x="16929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10861523" y="6514490"/>
            <a:ext cx="64135" cy="548005"/>
          </a:xfrm>
          <a:custGeom>
            <a:avLst/>
            <a:gdLst/>
            <a:ahLst/>
            <a:cxnLst/>
            <a:rect l="l" t="t" r="r" b="b"/>
            <a:pathLst>
              <a:path w="64135" h="548004">
                <a:moveTo>
                  <a:pt x="11353" y="3949"/>
                </a:moveTo>
                <a:lnTo>
                  <a:pt x="0" y="0"/>
                </a:lnTo>
                <a:lnTo>
                  <a:pt x="0" y="547839"/>
                </a:lnTo>
                <a:lnTo>
                  <a:pt x="11353" y="547471"/>
                </a:lnTo>
                <a:lnTo>
                  <a:pt x="11353" y="3949"/>
                </a:lnTo>
                <a:close/>
              </a:path>
              <a:path w="64135" h="548004">
                <a:moveTo>
                  <a:pt x="63842" y="64909"/>
                </a:moveTo>
                <a:lnTo>
                  <a:pt x="52489" y="60960"/>
                </a:lnTo>
                <a:lnTo>
                  <a:pt x="52489" y="486029"/>
                </a:lnTo>
                <a:lnTo>
                  <a:pt x="63842" y="485660"/>
                </a:lnTo>
                <a:lnTo>
                  <a:pt x="63842" y="64909"/>
                </a:lnTo>
                <a:close/>
              </a:path>
            </a:pathLst>
          </a:custGeom>
          <a:solidFill>
            <a:srgbClr val="E8E9E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35" name="object 535"/>
          <p:cNvGrpSpPr/>
          <p:nvPr/>
        </p:nvGrpSpPr>
        <p:grpSpPr>
          <a:xfrm>
            <a:off x="10915446" y="4759795"/>
            <a:ext cx="539750" cy="1238885"/>
            <a:chOff x="5860846" y="4759794"/>
            <a:chExt cx="539750" cy="1238885"/>
          </a:xfrm>
        </p:grpSpPr>
        <p:sp>
          <p:nvSpPr>
            <p:cNvPr id="536" name="object 536"/>
            <p:cNvSpPr/>
            <p:nvPr/>
          </p:nvSpPr>
          <p:spPr>
            <a:xfrm>
              <a:off x="5863132" y="4762080"/>
              <a:ext cx="447040" cy="1234440"/>
            </a:xfrm>
            <a:custGeom>
              <a:avLst/>
              <a:gdLst/>
              <a:ahLst/>
              <a:cxnLst/>
              <a:rect l="l" t="t" r="r" b="b"/>
              <a:pathLst>
                <a:path w="447039" h="1234439">
                  <a:moveTo>
                    <a:pt x="0" y="1197508"/>
                  </a:moveTo>
                  <a:lnTo>
                    <a:pt x="0" y="38773"/>
                  </a:lnTo>
                  <a:lnTo>
                    <a:pt x="446951" y="0"/>
                  </a:lnTo>
                  <a:lnTo>
                    <a:pt x="446951" y="1234071"/>
                  </a:lnTo>
                  <a:lnTo>
                    <a:pt x="0" y="1197508"/>
                  </a:lnTo>
                  <a:close/>
                </a:path>
                <a:path w="447039" h="1234439">
                  <a:moveTo>
                    <a:pt x="98755" y="100228"/>
                  </a:moveTo>
                  <a:lnTo>
                    <a:pt x="98755" y="30734"/>
                  </a:lnTo>
                  <a:lnTo>
                    <a:pt x="327710" y="10248"/>
                  </a:lnTo>
                  <a:lnTo>
                    <a:pt x="327710" y="83400"/>
                  </a:lnTo>
                  <a:lnTo>
                    <a:pt x="98755" y="100228"/>
                  </a:lnTo>
                  <a:close/>
                </a:path>
                <a:path w="447039" h="1234439">
                  <a:moveTo>
                    <a:pt x="98755" y="31457"/>
                  </a:moveTo>
                  <a:lnTo>
                    <a:pt x="98755" y="1207008"/>
                  </a:lnTo>
                </a:path>
                <a:path w="447039" h="1234439">
                  <a:moveTo>
                    <a:pt x="327710" y="20497"/>
                  </a:moveTo>
                  <a:lnTo>
                    <a:pt x="327710" y="1224559"/>
                  </a:lnTo>
                </a:path>
                <a:path w="447039" h="1234439">
                  <a:moveTo>
                    <a:pt x="327710" y="87045"/>
                  </a:moveTo>
                  <a:lnTo>
                    <a:pt x="106057" y="103873"/>
                  </a:lnTo>
                  <a:lnTo>
                    <a:pt x="98755" y="100228"/>
                  </a:lnTo>
                  <a:lnTo>
                    <a:pt x="327710" y="83400"/>
                  </a:lnTo>
                  <a:lnTo>
                    <a:pt x="327710" y="8704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6047473" y="4939106"/>
              <a:ext cx="55880" cy="97790"/>
            </a:xfrm>
            <a:custGeom>
              <a:avLst/>
              <a:gdLst/>
              <a:ahLst/>
              <a:cxnLst/>
              <a:rect l="l" t="t" r="r" b="b"/>
              <a:pathLst>
                <a:path w="55879" h="97789">
                  <a:moveTo>
                    <a:pt x="55600" y="0"/>
                  </a:moveTo>
                  <a:lnTo>
                    <a:pt x="0" y="2933"/>
                  </a:lnTo>
                  <a:lnTo>
                    <a:pt x="0" y="97294"/>
                  </a:lnTo>
                  <a:lnTo>
                    <a:pt x="55600" y="94373"/>
                  </a:lnTo>
                  <a:lnTo>
                    <a:pt x="556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6051855" y="4946420"/>
              <a:ext cx="47625" cy="83185"/>
            </a:xfrm>
            <a:custGeom>
              <a:avLst/>
              <a:gdLst/>
              <a:ahLst/>
              <a:cxnLst/>
              <a:rect l="l" t="t" r="r" b="b"/>
              <a:pathLst>
                <a:path w="47625" h="83185">
                  <a:moveTo>
                    <a:pt x="46837" y="60718"/>
                  </a:moveTo>
                  <a:lnTo>
                    <a:pt x="16827" y="61455"/>
                  </a:lnTo>
                  <a:lnTo>
                    <a:pt x="16827" y="62128"/>
                  </a:lnTo>
                  <a:lnTo>
                    <a:pt x="0" y="62915"/>
                  </a:lnTo>
                  <a:lnTo>
                    <a:pt x="0" y="82664"/>
                  </a:lnTo>
                  <a:lnTo>
                    <a:pt x="16827" y="81876"/>
                  </a:lnTo>
                  <a:lnTo>
                    <a:pt x="46837" y="80467"/>
                  </a:lnTo>
                  <a:lnTo>
                    <a:pt x="46837" y="60718"/>
                  </a:lnTo>
                  <a:close/>
                </a:path>
                <a:path w="47625" h="83185">
                  <a:moveTo>
                    <a:pt x="46837" y="0"/>
                  </a:moveTo>
                  <a:lnTo>
                    <a:pt x="0" y="2197"/>
                  </a:lnTo>
                  <a:lnTo>
                    <a:pt x="0" y="21945"/>
                  </a:lnTo>
                  <a:lnTo>
                    <a:pt x="46837" y="19761"/>
                  </a:lnTo>
                  <a:lnTo>
                    <a:pt x="46837" y="0"/>
                  </a:lnTo>
                  <a:close/>
                </a:path>
                <a:path w="47625" h="83185">
                  <a:moveTo>
                    <a:pt x="47548" y="21945"/>
                  </a:moveTo>
                  <a:lnTo>
                    <a:pt x="21221" y="23418"/>
                  </a:lnTo>
                  <a:lnTo>
                    <a:pt x="21221" y="35852"/>
                  </a:lnTo>
                  <a:lnTo>
                    <a:pt x="47548" y="34391"/>
                  </a:lnTo>
                  <a:lnTo>
                    <a:pt x="47548" y="2194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6057709" y="5007876"/>
              <a:ext cx="40640" cy="17780"/>
            </a:xfrm>
            <a:custGeom>
              <a:avLst/>
              <a:gdLst/>
              <a:ahLst/>
              <a:cxnLst/>
              <a:rect l="l" t="t" r="r" b="b"/>
              <a:pathLst>
                <a:path w="40639" h="17779">
                  <a:moveTo>
                    <a:pt x="4394" y="14617"/>
                  </a:moveTo>
                  <a:lnTo>
                    <a:pt x="2921" y="14617"/>
                  </a:lnTo>
                  <a:lnTo>
                    <a:pt x="3657" y="10236"/>
                  </a:lnTo>
                  <a:lnTo>
                    <a:pt x="1473" y="10236"/>
                  </a:lnTo>
                  <a:lnTo>
                    <a:pt x="3657" y="4381"/>
                  </a:lnTo>
                  <a:lnTo>
                    <a:pt x="1473" y="5118"/>
                  </a:lnTo>
                  <a:lnTo>
                    <a:pt x="0" y="11709"/>
                  </a:lnTo>
                  <a:lnTo>
                    <a:pt x="1473" y="11709"/>
                  </a:lnTo>
                  <a:lnTo>
                    <a:pt x="1473" y="15354"/>
                  </a:lnTo>
                  <a:lnTo>
                    <a:pt x="0" y="14617"/>
                  </a:lnTo>
                  <a:lnTo>
                    <a:pt x="1473" y="17551"/>
                  </a:lnTo>
                  <a:lnTo>
                    <a:pt x="4394" y="14617"/>
                  </a:lnTo>
                  <a:close/>
                </a:path>
                <a:path w="40639" h="17779">
                  <a:moveTo>
                    <a:pt x="40246" y="0"/>
                  </a:moveTo>
                  <a:lnTo>
                    <a:pt x="11709" y="1460"/>
                  </a:lnTo>
                  <a:lnTo>
                    <a:pt x="11709" y="6578"/>
                  </a:lnTo>
                  <a:lnTo>
                    <a:pt x="40246" y="5118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5969190" y="5162219"/>
              <a:ext cx="222250" cy="742950"/>
            </a:xfrm>
            <a:custGeom>
              <a:avLst/>
              <a:gdLst/>
              <a:ahLst/>
              <a:cxnLst/>
              <a:rect l="l" t="t" r="r" b="b"/>
              <a:pathLst>
                <a:path w="222250" h="742950">
                  <a:moveTo>
                    <a:pt x="220941" y="0"/>
                  </a:moveTo>
                  <a:lnTo>
                    <a:pt x="736" y="7315"/>
                  </a:lnTo>
                </a:path>
                <a:path w="222250" h="742950">
                  <a:moveTo>
                    <a:pt x="220941" y="125095"/>
                  </a:moveTo>
                  <a:lnTo>
                    <a:pt x="736" y="128752"/>
                  </a:lnTo>
                </a:path>
                <a:path w="222250" h="742950">
                  <a:moveTo>
                    <a:pt x="220941" y="206286"/>
                  </a:moveTo>
                  <a:lnTo>
                    <a:pt x="736" y="207759"/>
                  </a:lnTo>
                </a:path>
                <a:path w="222250" h="742950">
                  <a:moveTo>
                    <a:pt x="220941" y="288950"/>
                  </a:moveTo>
                  <a:lnTo>
                    <a:pt x="736" y="287489"/>
                  </a:lnTo>
                </a:path>
                <a:path w="222250" h="742950">
                  <a:moveTo>
                    <a:pt x="220941" y="372351"/>
                  </a:moveTo>
                  <a:lnTo>
                    <a:pt x="1473" y="367969"/>
                  </a:lnTo>
                </a:path>
                <a:path w="222250" h="742950">
                  <a:moveTo>
                    <a:pt x="221653" y="694207"/>
                  </a:moveTo>
                  <a:lnTo>
                    <a:pt x="736" y="680326"/>
                  </a:lnTo>
                </a:path>
                <a:path w="222250" h="742950">
                  <a:moveTo>
                    <a:pt x="0" y="728599"/>
                  </a:moveTo>
                  <a:lnTo>
                    <a:pt x="221653" y="74249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5879947" y="5950800"/>
              <a:ext cx="391160" cy="38100"/>
            </a:xfrm>
            <a:custGeom>
              <a:avLst/>
              <a:gdLst/>
              <a:ahLst/>
              <a:cxnLst/>
              <a:rect l="l" t="t" r="r" b="b"/>
              <a:pathLst>
                <a:path w="391160" h="38100">
                  <a:moveTo>
                    <a:pt x="8775" y="2197"/>
                  </a:moveTo>
                  <a:lnTo>
                    <a:pt x="6604" y="0"/>
                  </a:lnTo>
                  <a:lnTo>
                    <a:pt x="2209" y="0"/>
                  </a:lnTo>
                  <a:lnTo>
                    <a:pt x="0" y="2197"/>
                  </a:lnTo>
                  <a:lnTo>
                    <a:pt x="0" y="7315"/>
                  </a:lnTo>
                  <a:lnTo>
                    <a:pt x="2209" y="8788"/>
                  </a:lnTo>
                  <a:lnTo>
                    <a:pt x="4394" y="8788"/>
                  </a:lnTo>
                  <a:lnTo>
                    <a:pt x="6604" y="8788"/>
                  </a:lnTo>
                  <a:lnTo>
                    <a:pt x="8775" y="7315"/>
                  </a:lnTo>
                  <a:lnTo>
                    <a:pt x="8775" y="2197"/>
                  </a:lnTo>
                  <a:close/>
                </a:path>
                <a:path w="391160" h="38100">
                  <a:moveTo>
                    <a:pt x="60718" y="6578"/>
                  </a:moveTo>
                  <a:lnTo>
                    <a:pt x="58521" y="5118"/>
                  </a:lnTo>
                  <a:lnTo>
                    <a:pt x="53403" y="5118"/>
                  </a:lnTo>
                  <a:lnTo>
                    <a:pt x="51219" y="6578"/>
                  </a:lnTo>
                  <a:lnTo>
                    <a:pt x="51219" y="11696"/>
                  </a:lnTo>
                  <a:lnTo>
                    <a:pt x="53403" y="13893"/>
                  </a:lnTo>
                  <a:lnTo>
                    <a:pt x="56349" y="13893"/>
                  </a:lnTo>
                  <a:lnTo>
                    <a:pt x="58521" y="13893"/>
                  </a:lnTo>
                  <a:lnTo>
                    <a:pt x="60718" y="11696"/>
                  </a:lnTo>
                  <a:lnTo>
                    <a:pt x="60718" y="6578"/>
                  </a:lnTo>
                  <a:close/>
                </a:path>
                <a:path w="391160" h="38100">
                  <a:moveTo>
                    <a:pt x="114858" y="10972"/>
                  </a:moveTo>
                  <a:lnTo>
                    <a:pt x="112661" y="8788"/>
                  </a:lnTo>
                  <a:lnTo>
                    <a:pt x="107543" y="8788"/>
                  </a:lnTo>
                  <a:lnTo>
                    <a:pt x="105333" y="10972"/>
                  </a:lnTo>
                  <a:lnTo>
                    <a:pt x="105333" y="15367"/>
                  </a:lnTo>
                  <a:lnTo>
                    <a:pt x="107543" y="17551"/>
                  </a:lnTo>
                  <a:lnTo>
                    <a:pt x="109740" y="17551"/>
                  </a:lnTo>
                  <a:lnTo>
                    <a:pt x="112661" y="17551"/>
                  </a:lnTo>
                  <a:lnTo>
                    <a:pt x="114858" y="15367"/>
                  </a:lnTo>
                  <a:lnTo>
                    <a:pt x="114858" y="10972"/>
                  </a:lnTo>
                  <a:close/>
                </a:path>
                <a:path w="391160" h="38100">
                  <a:moveTo>
                    <a:pt x="280911" y="23418"/>
                  </a:moveTo>
                  <a:lnTo>
                    <a:pt x="279450" y="21209"/>
                  </a:lnTo>
                  <a:lnTo>
                    <a:pt x="274332" y="21209"/>
                  </a:lnTo>
                  <a:lnTo>
                    <a:pt x="272122" y="23418"/>
                  </a:lnTo>
                  <a:lnTo>
                    <a:pt x="272122" y="28536"/>
                  </a:lnTo>
                  <a:lnTo>
                    <a:pt x="274332" y="29984"/>
                  </a:lnTo>
                  <a:lnTo>
                    <a:pt x="276517" y="29984"/>
                  </a:lnTo>
                  <a:lnTo>
                    <a:pt x="279450" y="29984"/>
                  </a:lnTo>
                  <a:lnTo>
                    <a:pt x="280911" y="28536"/>
                  </a:lnTo>
                  <a:lnTo>
                    <a:pt x="280911" y="23418"/>
                  </a:lnTo>
                  <a:close/>
                </a:path>
                <a:path w="391160" h="38100">
                  <a:moveTo>
                    <a:pt x="337959" y="27787"/>
                  </a:moveTo>
                  <a:lnTo>
                    <a:pt x="335775" y="25603"/>
                  </a:lnTo>
                  <a:lnTo>
                    <a:pt x="330657" y="25603"/>
                  </a:lnTo>
                  <a:lnTo>
                    <a:pt x="328460" y="27787"/>
                  </a:lnTo>
                  <a:lnTo>
                    <a:pt x="328460" y="32181"/>
                  </a:lnTo>
                  <a:lnTo>
                    <a:pt x="330657" y="34378"/>
                  </a:lnTo>
                  <a:lnTo>
                    <a:pt x="332841" y="34378"/>
                  </a:lnTo>
                  <a:lnTo>
                    <a:pt x="335775" y="34378"/>
                  </a:lnTo>
                  <a:lnTo>
                    <a:pt x="337959" y="32181"/>
                  </a:lnTo>
                  <a:lnTo>
                    <a:pt x="337959" y="27787"/>
                  </a:lnTo>
                  <a:close/>
                </a:path>
                <a:path w="391160" h="38100">
                  <a:moveTo>
                    <a:pt x="390626" y="31457"/>
                  </a:moveTo>
                  <a:lnTo>
                    <a:pt x="388442" y="29260"/>
                  </a:lnTo>
                  <a:lnTo>
                    <a:pt x="383336" y="29260"/>
                  </a:lnTo>
                  <a:lnTo>
                    <a:pt x="381127" y="31457"/>
                  </a:lnTo>
                  <a:lnTo>
                    <a:pt x="381127" y="35839"/>
                  </a:lnTo>
                  <a:lnTo>
                    <a:pt x="383336" y="38036"/>
                  </a:lnTo>
                  <a:lnTo>
                    <a:pt x="386245" y="38036"/>
                  </a:lnTo>
                  <a:lnTo>
                    <a:pt x="388442" y="38036"/>
                  </a:lnTo>
                  <a:lnTo>
                    <a:pt x="390626" y="35839"/>
                  </a:lnTo>
                  <a:lnTo>
                    <a:pt x="390626" y="3145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6310084" y="4762080"/>
              <a:ext cx="88265" cy="1234440"/>
            </a:xfrm>
            <a:custGeom>
              <a:avLst/>
              <a:gdLst/>
              <a:ahLst/>
              <a:cxnLst/>
              <a:rect l="l" t="t" r="r" b="b"/>
              <a:pathLst>
                <a:path w="88264" h="1234439">
                  <a:moveTo>
                    <a:pt x="0" y="1234071"/>
                  </a:moveTo>
                  <a:lnTo>
                    <a:pt x="87782" y="1203350"/>
                  </a:lnTo>
                  <a:lnTo>
                    <a:pt x="87782" y="22682"/>
                  </a:lnTo>
                  <a:lnTo>
                    <a:pt x="0" y="0"/>
                  </a:lnTo>
                  <a:lnTo>
                    <a:pt x="0" y="123407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6187186" y="558868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657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5969927" y="5581383"/>
              <a:ext cx="220345" cy="61594"/>
            </a:xfrm>
            <a:custGeom>
              <a:avLst/>
              <a:gdLst/>
              <a:ahLst/>
              <a:cxnLst/>
              <a:rect l="l" t="t" r="r" b="b"/>
              <a:pathLst>
                <a:path w="220345" h="61595">
                  <a:moveTo>
                    <a:pt x="220205" y="5854"/>
                  </a:moveTo>
                  <a:lnTo>
                    <a:pt x="0" y="0"/>
                  </a:lnTo>
                </a:path>
                <a:path w="220345" h="61595">
                  <a:moveTo>
                    <a:pt x="220205" y="61442"/>
                  </a:moveTo>
                  <a:lnTo>
                    <a:pt x="0" y="5340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5975782" y="4792077"/>
              <a:ext cx="131445" cy="57150"/>
            </a:xfrm>
            <a:custGeom>
              <a:avLst/>
              <a:gdLst/>
              <a:ahLst/>
              <a:cxnLst/>
              <a:rect l="l" t="t" r="r" b="b"/>
              <a:pathLst>
                <a:path w="131445" h="57150">
                  <a:moveTo>
                    <a:pt x="5854" y="50469"/>
                  </a:moveTo>
                  <a:lnTo>
                    <a:pt x="0" y="51206"/>
                  </a:lnTo>
                  <a:lnTo>
                    <a:pt x="0" y="57048"/>
                  </a:lnTo>
                  <a:lnTo>
                    <a:pt x="5854" y="57048"/>
                  </a:lnTo>
                  <a:lnTo>
                    <a:pt x="5854" y="50469"/>
                  </a:lnTo>
                  <a:close/>
                </a:path>
                <a:path w="131445" h="57150">
                  <a:moveTo>
                    <a:pt x="5854" y="42430"/>
                  </a:moveTo>
                  <a:lnTo>
                    <a:pt x="0" y="43167"/>
                  </a:lnTo>
                  <a:lnTo>
                    <a:pt x="0" y="49022"/>
                  </a:lnTo>
                  <a:lnTo>
                    <a:pt x="5854" y="49022"/>
                  </a:lnTo>
                  <a:lnTo>
                    <a:pt x="5854" y="42430"/>
                  </a:lnTo>
                  <a:close/>
                </a:path>
                <a:path w="131445" h="57150">
                  <a:moveTo>
                    <a:pt x="5854" y="34378"/>
                  </a:moveTo>
                  <a:lnTo>
                    <a:pt x="0" y="35115"/>
                  </a:lnTo>
                  <a:lnTo>
                    <a:pt x="0" y="40957"/>
                  </a:lnTo>
                  <a:lnTo>
                    <a:pt x="5854" y="40957"/>
                  </a:lnTo>
                  <a:lnTo>
                    <a:pt x="5854" y="34378"/>
                  </a:lnTo>
                  <a:close/>
                </a:path>
                <a:path w="131445" h="57150">
                  <a:moveTo>
                    <a:pt x="5854" y="26327"/>
                  </a:moveTo>
                  <a:lnTo>
                    <a:pt x="0" y="27063"/>
                  </a:lnTo>
                  <a:lnTo>
                    <a:pt x="0" y="32918"/>
                  </a:lnTo>
                  <a:lnTo>
                    <a:pt x="5854" y="32181"/>
                  </a:lnTo>
                  <a:lnTo>
                    <a:pt x="5854" y="26327"/>
                  </a:lnTo>
                  <a:close/>
                </a:path>
                <a:path w="131445" h="57150">
                  <a:moveTo>
                    <a:pt x="5854" y="18288"/>
                  </a:moveTo>
                  <a:lnTo>
                    <a:pt x="0" y="19024"/>
                  </a:lnTo>
                  <a:lnTo>
                    <a:pt x="0" y="24866"/>
                  </a:lnTo>
                  <a:lnTo>
                    <a:pt x="5854" y="24866"/>
                  </a:lnTo>
                  <a:lnTo>
                    <a:pt x="5854" y="18288"/>
                  </a:lnTo>
                  <a:close/>
                </a:path>
                <a:path w="131445" h="57150">
                  <a:moveTo>
                    <a:pt x="5854" y="10236"/>
                  </a:moveTo>
                  <a:lnTo>
                    <a:pt x="0" y="10972"/>
                  </a:lnTo>
                  <a:lnTo>
                    <a:pt x="0" y="16827"/>
                  </a:lnTo>
                  <a:lnTo>
                    <a:pt x="5854" y="16827"/>
                  </a:lnTo>
                  <a:lnTo>
                    <a:pt x="5854" y="10236"/>
                  </a:lnTo>
                  <a:close/>
                </a:path>
                <a:path w="131445" h="57150">
                  <a:moveTo>
                    <a:pt x="13169" y="49745"/>
                  </a:moveTo>
                  <a:lnTo>
                    <a:pt x="7315" y="50469"/>
                  </a:lnTo>
                  <a:lnTo>
                    <a:pt x="7315" y="57048"/>
                  </a:lnTo>
                  <a:lnTo>
                    <a:pt x="13169" y="56324"/>
                  </a:lnTo>
                  <a:lnTo>
                    <a:pt x="13169" y="49745"/>
                  </a:lnTo>
                  <a:close/>
                </a:path>
                <a:path w="131445" h="57150">
                  <a:moveTo>
                    <a:pt x="13169" y="41694"/>
                  </a:moveTo>
                  <a:lnTo>
                    <a:pt x="7315" y="42430"/>
                  </a:lnTo>
                  <a:lnTo>
                    <a:pt x="7315" y="48272"/>
                  </a:lnTo>
                  <a:lnTo>
                    <a:pt x="13169" y="48272"/>
                  </a:lnTo>
                  <a:lnTo>
                    <a:pt x="13169" y="41694"/>
                  </a:lnTo>
                  <a:close/>
                </a:path>
                <a:path w="131445" h="57150">
                  <a:moveTo>
                    <a:pt x="13169" y="34378"/>
                  </a:moveTo>
                  <a:lnTo>
                    <a:pt x="7315" y="34378"/>
                  </a:lnTo>
                  <a:lnTo>
                    <a:pt x="7315" y="40233"/>
                  </a:lnTo>
                  <a:lnTo>
                    <a:pt x="13169" y="40233"/>
                  </a:lnTo>
                  <a:lnTo>
                    <a:pt x="13169" y="34378"/>
                  </a:lnTo>
                  <a:close/>
                </a:path>
                <a:path w="131445" h="57150">
                  <a:moveTo>
                    <a:pt x="13169" y="25603"/>
                  </a:moveTo>
                  <a:lnTo>
                    <a:pt x="7315" y="26327"/>
                  </a:lnTo>
                  <a:lnTo>
                    <a:pt x="7315" y="32181"/>
                  </a:lnTo>
                  <a:lnTo>
                    <a:pt x="13169" y="32181"/>
                  </a:lnTo>
                  <a:lnTo>
                    <a:pt x="13169" y="25603"/>
                  </a:lnTo>
                  <a:close/>
                </a:path>
                <a:path w="131445" h="57150">
                  <a:moveTo>
                    <a:pt x="13169" y="17564"/>
                  </a:moveTo>
                  <a:lnTo>
                    <a:pt x="7315" y="18288"/>
                  </a:lnTo>
                  <a:lnTo>
                    <a:pt x="7315" y="24142"/>
                  </a:lnTo>
                  <a:lnTo>
                    <a:pt x="13169" y="24142"/>
                  </a:lnTo>
                  <a:lnTo>
                    <a:pt x="13169" y="17564"/>
                  </a:lnTo>
                  <a:close/>
                </a:path>
                <a:path w="131445" h="57150">
                  <a:moveTo>
                    <a:pt x="13169" y="10236"/>
                  </a:moveTo>
                  <a:lnTo>
                    <a:pt x="7315" y="10236"/>
                  </a:lnTo>
                  <a:lnTo>
                    <a:pt x="7315" y="16090"/>
                  </a:lnTo>
                  <a:lnTo>
                    <a:pt x="13169" y="16090"/>
                  </a:lnTo>
                  <a:lnTo>
                    <a:pt x="13169" y="10236"/>
                  </a:lnTo>
                  <a:close/>
                </a:path>
                <a:path w="131445" h="57150">
                  <a:moveTo>
                    <a:pt x="21234" y="49745"/>
                  </a:moveTo>
                  <a:lnTo>
                    <a:pt x="15354" y="49745"/>
                  </a:lnTo>
                  <a:lnTo>
                    <a:pt x="15354" y="56324"/>
                  </a:lnTo>
                  <a:lnTo>
                    <a:pt x="21234" y="55587"/>
                  </a:lnTo>
                  <a:lnTo>
                    <a:pt x="21234" y="49745"/>
                  </a:lnTo>
                  <a:close/>
                </a:path>
                <a:path w="131445" h="57150">
                  <a:moveTo>
                    <a:pt x="21234" y="41694"/>
                  </a:moveTo>
                  <a:lnTo>
                    <a:pt x="15354" y="41694"/>
                  </a:lnTo>
                  <a:lnTo>
                    <a:pt x="15354" y="47561"/>
                  </a:lnTo>
                  <a:lnTo>
                    <a:pt x="21234" y="47561"/>
                  </a:lnTo>
                  <a:lnTo>
                    <a:pt x="21234" y="41694"/>
                  </a:lnTo>
                  <a:close/>
                </a:path>
                <a:path w="131445" h="57150">
                  <a:moveTo>
                    <a:pt x="21234" y="33655"/>
                  </a:moveTo>
                  <a:lnTo>
                    <a:pt x="15354" y="33655"/>
                  </a:lnTo>
                  <a:lnTo>
                    <a:pt x="15354" y="40233"/>
                  </a:lnTo>
                  <a:lnTo>
                    <a:pt x="21234" y="39497"/>
                  </a:lnTo>
                  <a:lnTo>
                    <a:pt x="21234" y="33655"/>
                  </a:lnTo>
                  <a:close/>
                </a:path>
                <a:path w="131445" h="57150">
                  <a:moveTo>
                    <a:pt x="21234" y="24866"/>
                  </a:moveTo>
                  <a:lnTo>
                    <a:pt x="15354" y="25603"/>
                  </a:lnTo>
                  <a:lnTo>
                    <a:pt x="15354" y="32181"/>
                  </a:lnTo>
                  <a:lnTo>
                    <a:pt x="21234" y="31457"/>
                  </a:lnTo>
                  <a:lnTo>
                    <a:pt x="21234" y="24866"/>
                  </a:lnTo>
                  <a:close/>
                </a:path>
                <a:path w="131445" h="57150">
                  <a:moveTo>
                    <a:pt x="21234" y="17564"/>
                  </a:moveTo>
                  <a:lnTo>
                    <a:pt x="15354" y="17564"/>
                  </a:lnTo>
                  <a:lnTo>
                    <a:pt x="15354" y="23406"/>
                  </a:lnTo>
                  <a:lnTo>
                    <a:pt x="21234" y="23406"/>
                  </a:lnTo>
                  <a:lnTo>
                    <a:pt x="21234" y="17564"/>
                  </a:lnTo>
                  <a:close/>
                </a:path>
                <a:path w="131445" h="57150">
                  <a:moveTo>
                    <a:pt x="21234" y="9499"/>
                  </a:moveTo>
                  <a:lnTo>
                    <a:pt x="15354" y="9499"/>
                  </a:lnTo>
                  <a:lnTo>
                    <a:pt x="15354" y="15354"/>
                  </a:lnTo>
                  <a:lnTo>
                    <a:pt x="21234" y="15354"/>
                  </a:lnTo>
                  <a:lnTo>
                    <a:pt x="21234" y="9499"/>
                  </a:lnTo>
                  <a:close/>
                </a:path>
                <a:path w="131445" h="57150">
                  <a:moveTo>
                    <a:pt x="28536" y="49022"/>
                  </a:moveTo>
                  <a:lnTo>
                    <a:pt x="23418" y="49745"/>
                  </a:lnTo>
                  <a:lnTo>
                    <a:pt x="23418" y="55587"/>
                  </a:lnTo>
                  <a:lnTo>
                    <a:pt x="28536" y="54876"/>
                  </a:lnTo>
                  <a:lnTo>
                    <a:pt x="28536" y="49022"/>
                  </a:lnTo>
                  <a:close/>
                </a:path>
                <a:path w="131445" h="57150">
                  <a:moveTo>
                    <a:pt x="28536" y="40957"/>
                  </a:moveTo>
                  <a:lnTo>
                    <a:pt x="23418" y="41694"/>
                  </a:lnTo>
                  <a:lnTo>
                    <a:pt x="23418" y="47548"/>
                  </a:lnTo>
                  <a:lnTo>
                    <a:pt x="28536" y="46812"/>
                  </a:lnTo>
                  <a:lnTo>
                    <a:pt x="28536" y="40957"/>
                  </a:lnTo>
                  <a:close/>
                </a:path>
                <a:path w="131445" h="57150">
                  <a:moveTo>
                    <a:pt x="28536" y="32918"/>
                  </a:moveTo>
                  <a:lnTo>
                    <a:pt x="23418" y="32918"/>
                  </a:lnTo>
                  <a:lnTo>
                    <a:pt x="23418" y="39497"/>
                  </a:lnTo>
                  <a:lnTo>
                    <a:pt x="28536" y="38773"/>
                  </a:lnTo>
                  <a:lnTo>
                    <a:pt x="28536" y="32918"/>
                  </a:lnTo>
                  <a:close/>
                </a:path>
                <a:path w="131445" h="57150">
                  <a:moveTo>
                    <a:pt x="28536" y="24866"/>
                  </a:moveTo>
                  <a:lnTo>
                    <a:pt x="23418" y="24866"/>
                  </a:lnTo>
                  <a:lnTo>
                    <a:pt x="23418" y="31457"/>
                  </a:lnTo>
                  <a:lnTo>
                    <a:pt x="28536" y="30721"/>
                  </a:lnTo>
                  <a:lnTo>
                    <a:pt x="28536" y="24866"/>
                  </a:lnTo>
                  <a:close/>
                </a:path>
                <a:path w="131445" h="57150">
                  <a:moveTo>
                    <a:pt x="28536" y="16827"/>
                  </a:moveTo>
                  <a:lnTo>
                    <a:pt x="23418" y="17564"/>
                  </a:lnTo>
                  <a:lnTo>
                    <a:pt x="23418" y="23406"/>
                  </a:lnTo>
                  <a:lnTo>
                    <a:pt x="28536" y="22682"/>
                  </a:lnTo>
                  <a:lnTo>
                    <a:pt x="28536" y="16827"/>
                  </a:lnTo>
                  <a:close/>
                </a:path>
                <a:path w="131445" h="57150">
                  <a:moveTo>
                    <a:pt x="28536" y="8775"/>
                  </a:moveTo>
                  <a:lnTo>
                    <a:pt x="23418" y="8775"/>
                  </a:lnTo>
                  <a:lnTo>
                    <a:pt x="23418" y="15354"/>
                  </a:lnTo>
                  <a:lnTo>
                    <a:pt x="28536" y="14630"/>
                  </a:lnTo>
                  <a:lnTo>
                    <a:pt x="28536" y="8775"/>
                  </a:lnTo>
                  <a:close/>
                </a:path>
                <a:path w="131445" h="57150">
                  <a:moveTo>
                    <a:pt x="36588" y="48272"/>
                  </a:moveTo>
                  <a:lnTo>
                    <a:pt x="30734" y="49022"/>
                  </a:lnTo>
                  <a:lnTo>
                    <a:pt x="30734" y="54876"/>
                  </a:lnTo>
                  <a:lnTo>
                    <a:pt x="36588" y="54876"/>
                  </a:lnTo>
                  <a:lnTo>
                    <a:pt x="36588" y="48272"/>
                  </a:lnTo>
                  <a:close/>
                </a:path>
                <a:path w="131445" h="57150">
                  <a:moveTo>
                    <a:pt x="36588" y="40233"/>
                  </a:moveTo>
                  <a:lnTo>
                    <a:pt x="30734" y="40957"/>
                  </a:lnTo>
                  <a:lnTo>
                    <a:pt x="30734" y="46812"/>
                  </a:lnTo>
                  <a:lnTo>
                    <a:pt x="36588" y="46088"/>
                  </a:lnTo>
                  <a:lnTo>
                    <a:pt x="36588" y="40233"/>
                  </a:lnTo>
                  <a:close/>
                </a:path>
                <a:path w="131445" h="57150">
                  <a:moveTo>
                    <a:pt x="36588" y="32181"/>
                  </a:moveTo>
                  <a:lnTo>
                    <a:pt x="30734" y="32181"/>
                  </a:lnTo>
                  <a:lnTo>
                    <a:pt x="30734" y="38773"/>
                  </a:lnTo>
                  <a:lnTo>
                    <a:pt x="36588" y="38036"/>
                  </a:lnTo>
                  <a:lnTo>
                    <a:pt x="36588" y="32181"/>
                  </a:lnTo>
                  <a:close/>
                </a:path>
                <a:path w="131445" h="57150">
                  <a:moveTo>
                    <a:pt x="36588" y="24142"/>
                  </a:moveTo>
                  <a:lnTo>
                    <a:pt x="30734" y="24866"/>
                  </a:lnTo>
                  <a:lnTo>
                    <a:pt x="30734" y="30721"/>
                  </a:lnTo>
                  <a:lnTo>
                    <a:pt x="36588" y="29997"/>
                  </a:lnTo>
                  <a:lnTo>
                    <a:pt x="36588" y="24142"/>
                  </a:lnTo>
                  <a:close/>
                </a:path>
                <a:path w="131445" h="57150">
                  <a:moveTo>
                    <a:pt x="36588" y="16090"/>
                  </a:moveTo>
                  <a:lnTo>
                    <a:pt x="30734" y="16090"/>
                  </a:lnTo>
                  <a:lnTo>
                    <a:pt x="30734" y="22682"/>
                  </a:lnTo>
                  <a:lnTo>
                    <a:pt x="36588" y="21945"/>
                  </a:lnTo>
                  <a:lnTo>
                    <a:pt x="36588" y="16090"/>
                  </a:lnTo>
                  <a:close/>
                </a:path>
                <a:path w="131445" h="57150">
                  <a:moveTo>
                    <a:pt x="36588" y="8051"/>
                  </a:moveTo>
                  <a:lnTo>
                    <a:pt x="30734" y="8051"/>
                  </a:lnTo>
                  <a:lnTo>
                    <a:pt x="30734" y="14630"/>
                  </a:lnTo>
                  <a:lnTo>
                    <a:pt x="36588" y="13893"/>
                  </a:lnTo>
                  <a:lnTo>
                    <a:pt x="36588" y="8051"/>
                  </a:lnTo>
                  <a:close/>
                </a:path>
                <a:path w="131445" h="57150">
                  <a:moveTo>
                    <a:pt x="44627" y="47548"/>
                  </a:moveTo>
                  <a:lnTo>
                    <a:pt x="38773" y="48272"/>
                  </a:lnTo>
                  <a:lnTo>
                    <a:pt x="38773" y="54127"/>
                  </a:lnTo>
                  <a:lnTo>
                    <a:pt x="44627" y="54127"/>
                  </a:lnTo>
                  <a:lnTo>
                    <a:pt x="44627" y="47548"/>
                  </a:lnTo>
                  <a:close/>
                </a:path>
                <a:path w="131445" h="57150">
                  <a:moveTo>
                    <a:pt x="44627" y="39497"/>
                  </a:moveTo>
                  <a:lnTo>
                    <a:pt x="38773" y="40233"/>
                  </a:lnTo>
                  <a:lnTo>
                    <a:pt x="38773" y="46088"/>
                  </a:lnTo>
                  <a:lnTo>
                    <a:pt x="44627" y="45351"/>
                  </a:lnTo>
                  <a:lnTo>
                    <a:pt x="44627" y="39497"/>
                  </a:lnTo>
                  <a:close/>
                </a:path>
                <a:path w="131445" h="57150">
                  <a:moveTo>
                    <a:pt x="44627" y="31457"/>
                  </a:moveTo>
                  <a:lnTo>
                    <a:pt x="38773" y="32181"/>
                  </a:lnTo>
                  <a:lnTo>
                    <a:pt x="38773" y="38036"/>
                  </a:lnTo>
                  <a:lnTo>
                    <a:pt x="44627" y="38036"/>
                  </a:lnTo>
                  <a:lnTo>
                    <a:pt x="44627" y="31457"/>
                  </a:lnTo>
                  <a:close/>
                </a:path>
                <a:path w="131445" h="57150">
                  <a:moveTo>
                    <a:pt x="44627" y="23406"/>
                  </a:moveTo>
                  <a:lnTo>
                    <a:pt x="38773" y="24142"/>
                  </a:lnTo>
                  <a:lnTo>
                    <a:pt x="38773" y="29997"/>
                  </a:lnTo>
                  <a:lnTo>
                    <a:pt x="44627" y="29260"/>
                  </a:lnTo>
                  <a:lnTo>
                    <a:pt x="44627" y="23406"/>
                  </a:lnTo>
                  <a:close/>
                </a:path>
                <a:path w="131445" h="57150">
                  <a:moveTo>
                    <a:pt x="44627" y="15354"/>
                  </a:moveTo>
                  <a:lnTo>
                    <a:pt x="38773" y="15354"/>
                  </a:lnTo>
                  <a:lnTo>
                    <a:pt x="38773" y="21945"/>
                  </a:lnTo>
                  <a:lnTo>
                    <a:pt x="44627" y="21209"/>
                  </a:lnTo>
                  <a:lnTo>
                    <a:pt x="44627" y="15354"/>
                  </a:lnTo>
                  <a:close/>
                </a:path>
                <a:path w="131445" h="57150">
                  <a:moveTo>
                    <a:pt x="44627" y="7315"/>
                  </a:moveTo>
                  <a:lnTo>
                    <a:pt x="38773" y="8051"/>
                  </a:lnTo>
                  <a:lnTo>
                    <a:pt x="38773" y="13893"/>
                  </a:lnTo>
                  <a:lnTo>
                    <a:pt x="44627" y="13169"/>
                  </a:lnTo>
                  <a:lnTo>
                    <a:pt x="44627" y="7315"/>
                  </a:lnTo>
                  <a:close/>
                </a:path>
                <a:path w="131445" h="57150">
                  <a:moveTo>
                    <a:pt x="52679" y="47548"/>
                  </a:moveTo>
                  <a:lnTo>
                    <a:pt x="46824" y="47548"/>
                  </a:lnTo>
                  <a:lnTo>
                    <a:pt x="46824" y="54127"/>
                  </a:lnTo>
                  <a:lnTo>
                    <a:pt x="52679" y="53403"/>
                  </a:lnTo>
                  <a:lnTo>
                    <a:pt x="52679" y="47548"/>
                  </a:lnTo>
                  <a:close/>
                </a:path>
                <a:path w="131445" h="57150">
                  <a:moveTo>
                    <a:pt x="52679" y="38773"/>
                  </a:moveTo>
                  <a:lnTo>
                    <a:pt x="46824" y="39497"/>
                  </a:lnTo>
                  <a:lnTo>
                    <a:pt x="46824" y="45351"/>
                  </a:lnTo>
                  <a:lnTo>
                    <a:pt x="52679" y="45351"/>
                  </a:lnTo>
                  <a:lnTo>
                    <a:pt x="52679" y="38773"/>
                  </a:lnTo>
                  <a:close/>
                </a:path>
                <a:path w="131445" h="57150">
                  <a:moveTo>
                    <a:pt x="52679" y="30721"/>
                  </a:moveTo>
                  <a:lnTo>
                    <a:pt x="46824" y="31457"/>
                  </a:lnTo>
                  <a:lnTo>
                    <a:pt x="46824" y="37312"/>
                  </a:lnTo>
                  <a:lnTo>
                    <a:pt x="52679" y="37312"/>
                  </a:lnTo>
                  <a:lnTo>
                    <a:pt x="52679" y="30721"/>
                  </a:lnTo>
                  <a:close/>
                </a:path>
                <a:path w="131445" h="57150">
                  <a:moveTo>
                    <a:pt x="52679" y="22682"/>
                  </a:moveTo>
                  <a:lnTo>
                    <a:pt x="46824" y="23406"/>
                  </a:lnTo>
                  <a:lnTo>
                    <a:pt x="46824" y="29260"/>
                  </a:lnTo>
                  <a:lnTo>
                    <a:pt x="52679" y="28536"/>
                  </a:lnTo>
                  <a:lnTo>
                    <a:pt x="52679" y="22682"/>
                  </a:lnTo>
                  <a:close/>
                </a:path>
                <a:path w="131445" h="57150">
                  <a:moveTo>
                    <a:pt x="52679" y="14630"/>
                  </a:moveTo>
                  <a:lnTo>
                    <a:pt x="46824" y="15354"/>
                  </a:lnTo>
                  <a:lnTo>
                    <a:pt x="46824" y="21209"/>
                  </a:lnTo>
                  <a:lnTo>
                    <a:pt x="52679" y="21209"/>
                  </a:lnTo>
                  <a:lnTo>
                    <a:pt x="52679" y="14630"/>
                  </a:lnTo>
                  <a:close/>
                </a:path>
                <a:path w="131445" h="57150">
                  <a:moveTo>
                    <a:pt x="52679" y="6591"/>
                  </a:moveTo>
                  <a:lnTo>
                    <a:pt x="46824" y="7315"/>
                  </a:lnTo>
                  <a:lnTo>
                    <a:pt x="46824" y="13169"/>
                  </a:lnTo>
                  <a:lnTo>
                    <a:pt x="52679" y="12433"/>
                  </a:lnTo>
                  <a:lnTo>
                    <a:pt x="52679" y="6591"/>
                  </a:lnTo>
                  <a:close/>
                </a:path>
                <a:path w="131445" h="57150">
                  <a:moveTo>
                    <a:pt x="60718" y="46812"/>
                  </a:moveTo>
                  <a:lnTo>
                    <a:pt x="54140" y="47548"/>
                  </a:lnTo>
                  <a:lnTo>
                    <a:pt x="54140" y="53403"/>
                  </a:lnTo>
                  <a:lnTo>
                    <a:pt x="60718" y="52666"/>
                  </a:lnTo>
                  <a:lnTo>
                    <a:pt x="60718" y="46812"/>
                  </a:lnTo>
                  <a:close/>
                </a:path>
                <a:path w="131445" h="57150">
                  <a:moveTo>
                    <a:pt x="60718" y="38773"/>
                  </a:moveTo>
                  <a:lnTo>
                    <a:pt x="54140" y="38773"/>
                  </a:lnTo>
                  <a:lnTo>
                    <a:pt x="54140" y="45351"/>
                  </a:lnTo>
                  <a:lnTo>
                    <a:pt x="60718" y="44627"/>
                  </a:lnTo>
                  <a:lnTo>
                    <a:pt x="60718" y="38773"/>
                  </a:lnTo>
                  <a:close/>
                </a:path>
                <a:path w="131445" h="57150">
                  <a:moveTo>
                    <a:pt x="60718" y="30721"/>
                  </a:moveTo>
                  <a:lnTo>
                    <a:pt x="54140" y="30721"/>
                  </a:lnTo>
                  <a:lnTo>
                    <a:pt x="54140" y="37312"/>
                  </a:lnTo>
                  <a:lnTo>
                    <a:pt x="60718" y="36576"/>
                  </a:lnTo>
                  <a:lnTo>
                    <a:pt x="60718" y="30721"/>
                  </a:lnTo>
                  <a:close/>
                </a:path>
                <a:path w="131445" h="57150">
                  <a:moveTo>
                    <a:pt x="60718" y="21945"/>
                  </a:moveTo>
                  <a:lnTo>
                    <a:pt x="54140" y="22682"/>
                  </a:lnTo>
                  <a:lnTo>
                    <a:pt x="54140" y="28536"/>
                  </a:lnTo>
                  <a:lnTo>
                    <a:pt x="60718" y="28536"/>
                  </a:lnTo>
                  <a:lnTo>
                    <a:pt x="60718" y="21945"/>
                  </a:lnTo>
                  <a:close/>
                </a:path>
                <a:path w="131445" h="57150">
                  <a:moveTo>
                    <a:pt x="60718" y="13893"/>
                  </a:moveTo>
                  <a:lnTo>
                    <a:pt x="54140" y="14630"/>
                  </a:lnTo>
                  <a:lnTo>
                    <a:pt x="54140" y="20485"/>
                  </a:lnTo>
                  <a:lnTo>
                    <a:pt x="60718" y="20485"/>
                  </a:lnTo>
                  <a:lnTo>
                    <a:pt x="60718" y="13893"/>
                  </a:lnTo>
                  <a:close/>
                </a:path>
                <a:path w="131445" h="57150">
                  <a:moveTo>
                    <a:pt x="60718" y="5854"/>
                  </a:moveTo>
                  <a:lnTo>
                    <a:pt x="54140" y="6591"/>
                  </a:lnTo>
                  <a:lnTo>
                    <a:pt x="54140" y="12433"/>
                  </a:lnTo>
                  <a:lnTo>
                    <a:pt x="60718" y="11709"/>
                  </a:lnTo>
                  <a:lnTo>
                    <a:pt x="60718" y="5854"/>
                  </a:lnTo>
                  <a:close/>
                </a:path>
                <a:path w="131445" h="57150">
                  <a:moveTo>
                    <a:pt x="73888" y="13169"/>
                  </a:moveTo>
                  <a:lnTo>
                    <a:pt x="68033" y="13893"/>
                  </a:lnTo>
                  <a:lnTo>
                    <a:pt x="68033" y="19748"/>
                  </a:lnTo>
                  <a:lnTo>
                    <a:pt x="73888" y="19024"/>
                  </a:lnTo>
                  <a:lnTo>
                    <a:pt x="73888" y="13169"/>
                  </a:lnTo>
                  <a:close/>
                </a:path>
                <a:path w="131445" h="57150">
                  <a:moveTo>
                    <a:pt x="73888" y="4381"/>
                  </a:moveTo>
                  <a:lnTo>
                    <a:pt x="68033" y="5118"/>
                  </a:lnTo>
                  <a:lnTo>
                    <a:pt x="68033" y="11709"/>
                  </a:lnTo>
                  <a:lnTo>
                    <a:pt x="73888" y="10972"/>
                  </a:lnTo>
                  <a:lnTo>
                    <a:pt x="73888" y="4381"/>
                  </a:lnTo>
                  <a:close/>
                </a:path>
                <a:path w="131445" h="57150">
                  <a:moveTo>
                    <a:pt x="81927" y="12433"/>
                  </a:moveTo>
                  <a:lnTo>
                    <a:pt x="76073" y="13169"/>
                  </a:lnTo>
                  <a:lnTo>
                    <a:pt x="76073" y="19024"/>
                  </a:lnTo>
                  <a:lnTo>
                    <a:pt x="81927" y="18288"/>
                  </a:lnTo>
                  <a:lnTo>
                    <a:pt x="81927" y="12433"/>
                  </a:lnTo>
                  <a:close/>
                </a:path>
                <a:path w="131445" h="57150">
                  <a:moveTo>
                    <a:pt x="81927" y="4381"/>
                  </a:moveTo>
                  <a:lnTo>
                    <a:pt x="76073" y="4381"/>
                  </a:lnTo>
                  <a:lnTo>
                    <a:pt x="76073" y="10972"/>
                  </a:lnTo>
                  <a:lnTo>
                    <a:pt x="81927" y="10236"/>
                  </a:lnTo>
                  <a:lnTo>
                    <a:pt x="81927" y="4381"/>
                  </a:lnTo>
                  <a:close/>
                </a:path>
                <a:path w="131445" h="57150">
                  <a:moveTo>
                    <a:pt x="89992" y="11709"/>
                  </a:moveTo>
                  <a:lnTo>
                    <a:pt x="84137" y="11709"/>
                  </a:lnTo>
                  <a:lnTo>
                    <a:pt x="84137" y="18288"/>
                  </a:lnTo>
                  <a:lnTo>
                    <a:pt x="89992" y="17564"/>
                  </a:lnTo>
                  <a:lnTo>
                    <a:pt x="89992" y="11709"/>
                  </a:lnTo>
                  <a:close/>
                </a:path>
                <a:path w="131445" h="57150">
                  <a:moveTo>
                    <a:pt x="89992" y="3644"/>
                  </a:moveTo>
                  <a:lnTo>
                    <a:pt x="84137" y="4381"/>
                  </a:lnTo>
                  <a:lnTo>
                    <a:pt x="84137" y="10236"/>
                  </a:lnTo>
                  <a:lnTo>
                    <a:pt x="89992" y="9499"/>
                  </a:lnTo>
                  <a:lnTo>
                    <a:pt x="89992" y="3644"/>
                  </a:lnTo>
                  <a:close/>
                </a:path>
                <a:path w="131445" h="57150">
                  <a:moveTo>
                    <a:pt x="98031" y="10972"/>
                  </a:moveTo>
                  <a:lnTo>
                    <a:pt x="92176" y="11709"/>
                  </a:lnTo>
                  <a:lnTo>
                    <a:pt x="92176" y="17564"/>
                  </a:lnTo>
                  <a:lnTo>
                    <a:pt x="98031" y="17564"/>
                  </a:lnTo>
                  <a:lnTo>
                    <a:pt x="98031" y="10972"/>
                  </a:lnTo>
                  <a:close/>
                </a:path>
                <a:path w="131445" h="57150">
                  <a:moveTo>
                    <a:pt x="98031" y="2933"/>
                  </a:moveTo>
                  <a:lnTo>
                    <a:pt x="92176" y="3644"/>
                  </a:lnTo>
                  <a:lnTo>
                    <a:pt x="92176" y="9499"/>
                  </a:lnTo>
                  <a:lnTo>
                    <a:pt x="98031" y="8775"/>
                  </a:lnTo>
                  <a:lnTo>
                    <a:pt x="98031" y="2933"/>
                  </a:lnTo>
                  <a:close/>
                </a:path>
                <a:path w="131445" h="57150">
                  <a:moveTo>
                    <a:pt x="106070" y="10236"/>
                  </a:moveTo>
                  <a:lnTo>
                    <a:pt x="100228" y="10972"/>
                  </a:lnTo>
                  <a:lnTo>
                    <a:pt x="100228" y="17564"/>
                  </a:lnTo>
                  <a:lnTo>
                    <a:pt x="106070" y="16827"/>
                  </a:lnTo>
                  <a:lnTo>
                    <a:pt x="106070" y="10236"/>
                  </a:lnTo>
                  <a:close/>
                </a:path>
                <a:path w="131445" h="57150">
                  <a:moveTo>
                    <a:pt x="106070" y="2197"/>
                  </a:moveTo>
                  <a:lnTo>
                    <a:pt x="100228" y="2197"/>
                  </a:lnTo>
                  <a:lnTo>
                    <a:pt x="100228" y="8775"/>
                  </a:lnTo>
                  <a:lnTo>
                    <a:pt x="106070" y="8051"/>
                  </a:lnTo>
                  <a:lnTo>
                    <a:pt x="106070" y="2197"/>
                  </a:lnTo>
                  <a:close/>
                </a:path>
                <a:path w="131445" h="57150">
                  <a:moveTo>
                    <a:pt x="114109" y="9499"/>
                  </a:moveTo>
                  <a:lnTo>
                    <a:pt x="108254" y="10236"/>
                  </a:lnTo>
                  <a:lnTo>
                    <a:pt x="108254" y="16090"/>
                  </a:lnTo>
                  <a:lnTo>
                    <a:pt x="114109" y="16090"/>
                  </a:lnTo>
                  <a:lnTo>
                    <a:pt x="114109" y="9499"/>
                  </a:lnTo>
                  <a:close/>
                </a:path>
                <a:path w="131445" h="57150">
                  <a:moveTo>
                    <a:pt x="114109" y="1460"/>
                  </a:moveTo>
                  <a:lnTo>
                    <a:pt x="108254" y="2197"/>
                  </a:lnTo>
                  <a:lnTo>
                    <a:pt x="108254" y="8051"/>
                  </a:lnTo>
                  <a:lnTo>
                    <a:pt x="114109" y="8051"/>
                  </a:lnTo>
                  <a:lnTo>
                    <a:pt x="114109" y="1460"/>
                  </a:lnTo>
                  <a:close/>
                </a:path>
                <a:path w="131445" h="57150">
                  <a:moveTo>
                    <a:pt x="122910" y="8775"/>
                  </a:moveTo>
                  <a:lnTo>
                    <a:pt x="116319" y="9499"/>
                  </a:lnTo>
                  <a:lnTo>
                    <a:pt x="116319" y="15354"/>
                  </a:lnTo>
                  <a:lnTo>
                    <a:pt x="122910" y="15354"/>
                  </a:lnTo>
                  <a:lnTo>
                    <a:pt x="122910" y="8775"/>
                  </a:lnTo>
                  <a:close/>
                </a:path>
                <a:path w="131445" h="57150">
                  <a:moveTo>
                    <a:pt x="122910" y="736"/>
                  </a:moveTo>
                  <a:lnTo>
                    <a:pt x="116319" y="1460"/>
                  </a:lnTo>
                  <a:lnTo>
                    <a:pt x="116319" y="7315"/>
                  </a:lnTo>
                  <a:lnTo>
                    <a:pt x="122910" y="7315"/>
                  </a:lnTo>
                  <a:lnTo>
                    <a:pt x="122910" y="736"/>
                  </a:lnTo>
                  <a:close/>
                </a:path>
                <a:path w="131445" h="57150">
                  <a:moveTo>
                    <a:pt x="130937" y="0"/>
                  </a:moveTo>
                  <a:lnTo>
                    <a:pt x="124358" y="736"/>
                  </a:lnTo>
                  <a:lnTo>
                    <a:pt x="124358" y="6591"/>
                  </a:lnTo>
                  <a:lnTo>
                    <a:pt x="130937" y="6591"/>
                  </a:lnTo>
                  <a:lnTo>
                    <a:pt x="13093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6043816" y="4792077"/>
              <a:ext cx="63500" cy="52705"/>
            </a:xfrm>
            <a:custGeom>
              <a:avLst/>
              <a:gdLst/>
              <a:ahLst/>
              <a:cxnLst/>
              <a:rect l="l" t="t" r="r" b="b"/>
              <a:pathLst>
                <a:path w="63500" h="52704">
                  <a:moveTo>
                    <a:pt x="5854" y="45351"/>
                  </a:moveTo>
                  <a:lnTo>
                    <a:pt x="0" y="46088"/>
                  </a:lnTo>
                  <a:lnTo>
                    <a:pt x="0" y="52666"/>
                  </a:lnTo>
                  <a:lnTo>
                    <a:pt x="5854" y="51930"/>
                  </a:lnTo>
                  <a:lnTo>
                    <a:pt x="5854" y="45351"/>
                  </a:lnTo>
                  <a:close/>
                </a:path>
                <a:path w="63500" h="52704">
                  <a:moveTo>
                    <a:pt x="5854" y="37312"/>
                  </a:moveTo>
                  <a:lnTo>
                    <a:pt x="0" y="38036"/>
                  </a:lnTo>
                  <a:lnTo>
                    <a:pt x="0" y="43891"/>
                  </a:lnTo>
                  <a:lnTo>
                    <a:pt x="5854" y="43891"/>
                  </a:lnTo>
                  <a:lnTo>
                    <a:pt x="5854" y="37312"/>
                  </a:lnTo>
                  <a:close/>
                </a:path>
                <a:path w="63500" h="52704">
                  <a:moveTo>
                    <a:pt x="5854" y="29260"/>
                  </a:moveTo>
                  <a:lnTo>
                    <a:pt x="0" y="29997"/>
                  </a:lnTo>
                  <a:lnTo>
                    <a:pt x="0" y="35839"/>
                  </a:lnTo>
                  <a:lnTo>
                    <a:pt x="5854" y="35839"/>
                  </a:lnTo>
                  <a:lnTo>
                    <a:pt x="5854" y="29260"/>
                  </a:lnTo>
                  <a:close/>
                </a:path>
                <a:path w="63500" h="52704">
                  <a:moveTo>
                    <a:pt x="5854" y="21209"/>
                  </a:moveTo>
                  <a:lnTo>
                    <a:pt x="0" y="21209"/>
                  </a:lnTo>
                  <a:lnTo>
                    <a:pt x="0" y="27800"/>
                  </a:lnTo>
                  <a:lnTo>
                    <a:pt x="5854" y="27063"/>
                  </a:lnTo>
                  <a:lnTo>
                    <a:pt x="5854" y="21209"/>
                  </a:lnTo>
                  <a:close/>
                </a:path>
                <a:path w="63500" h="52704">
                  <a:moveTo>
                    <a:pt x="5854" y="13169"/>
                  </a:moveTo>
                  <a:lnTo>
                    <a:pt x="0" y="13893"/>
                  </a:lnTo>
                  <a:lnTo>
                    <a:pt x="0" y="19748"/>
                  </a:lnTo>
                  <a:lnTo>
                    <a:pt x="5854" y="19024"/>
                  </a:lnTo>
                  <a:lnTo>
                    <a:pt x="5854" y="13169"/>
                  </a:lnTo>
                  <a:close/>
                </a:path>
                <a:path w="63500" h="52704">
                  <a:moveTo>
                    <a:pt x="5854" y="4381"/>
                  </a:moveTo>
                  <a:lnTo>
                    <a:pt x="0" y="5118"/>
                  </a:lnTo>
                  <a:lnTo>
                    <a:pt x="0" y="11709"/>
                  </a:lnTo>
                  <a:lnTo>
                    <a:pt x="5854" y="10972"/>
                  </a:lnTo>
                  <a:lnTo>
                    <a:pt x="5854" y="4381"/>
                  </a:lnTo>
                  <a:close/>
                </a:path>
                <a:path w="63500" h="52704">
                  <a:moveTo>
                    <a:pt x="13893" y="45351"/>
                  </a:moveTo>
                  <a:lnTo>
                    <a:pt x="8039" y="45351"/>
                  </a:lnTo>
                  <a:lnTo>
                    <a:pt x="8039" y="51930"/>
                  </a:lnTo>
                  <a:lnTo>
                    <a:pt x="13893" y="51206"/>
                  </a:lnTo>
                  <a:lnTo>
                    <a:pt x="13893" y="45351"/>
                  </a:lnTo>
                  <a:close/>
                </a:path>
                <a:path w="63500" h="52704">
                  <a:moveTo>
                    <a:pt x="13893" y="36576"/>
                  </a:moveTo>
                  <a:lnTo>
                    <a:pt x="8039" y="37312"/>
                  </a:lnTo>
                  <a:lnTo>
                    <a:pt x="8039" y="43891"/>
                  </a:lnTo>
                  <a:lnTo>
                    <a:pt x="13893" y="43167"/>
                  </a:lnTo>
                  <a:lnTo>
                    <a:pt x="13893" y="36576"/>
                  </a:lnTo>
                  <a:close/>
                </a:path>
                <a:path w="63500" h="52704">
                  <a:moveTo>
                    <a:pt x="13893" y="28536"/>
                  </a:moveTo>
                  <a:lnTo>
                    <a:pt x="8039" y="29260"/>
                  </a:lnTo>
                  <a:lnTo>
                    <a:pt x="8039" y="35115"/>
                  </a:lnTo>
                  <a:lnTo>
                    <a:pt x="13893" y="35115"/>
                  </a:lnTo>
                  <a:lnTo>
                    <a:pt x="13893" y="28536"/>
                  </a:lnTo>
                  <a:close/>
                </a:path>
                <a:path w="63500" h="52704">
                  <a:moveTo>
                    <a:pt x="13893" y="20485"/>
                  </a:moveTo>
                  <a:lnTo>
                    <a:pt x="8039" y="21209"/>
                  </a:lnTo>
                  <a:lnTo>
                    <a:pt x="8039" y="27063"/>
                  </a:lnTo>
                  <a:lnTo>
                    <a:pt x="13893" y="27063"/>
                  </a:lnTo>
                  <a:lnTo>
                    <a:pt x="13893" y="20485"/>
                  </a:lnTo>
                  <a:close/>
                </a:path>
                <a:path w="63500" h="52704">
                  <a:moveTo>
                    <a:pt x="13893" y="12433"/>
                  </a:moveTo>
                  <a:lnTo>
                    <a:pt x="8039" y="13169"/>
                  </a:lnTo>
                  <a:lnTo>
                    <a:pt x="8039" y="19024"/>
                  </a:lnTo>
                  <a:lnTo>
                    <a:pt x="13893" y="18288"/>
                  </a:lnTo>
                  <a:lnTo>
                    <a:pt x="13893" y="12433"/>
                  </a:lnTo>
                  <a:close/>
                </a:path>
                <a:path w="63500" h="52704">
                  <a:moveTo>
                    <a:pt x="13893" y="4381"/>
                  </a:moveTo>
                  <a:lnTo>
                    <a:pt x="8039" y="4381"/>
                  </a:lnTo>
                  <a:lnTo>
                    <a:pt x="8039" y="10972"/>
                  </a:lnTo>
                  <a:lnTo>
                    <a:pt x="13893" y="10236"/>
                  </a:lnTo>
                  <a:lnTo>
                    <a:pt x="13893" y="4381"/>
                  </a:lnTo>
                  <a:close/>
                </a:path>
                <a:path w="63500" h="52704">
                  <a:moveTo>
                    <a:pt x="21958" y="44627"/>
                  </a:moveTo>
                  <a:lnTo>
                    <a:pt x="16103" y="45351"/>
                  </a:lnTo>
                  <a:lnTo>
                    <a:pt x="16103" y="51206"/>
                  </a:lnTo>
                  <a:lnTo>
                    <a:pt x="21958" y="50469"/>
                  </a:lnTo>
                  <a:lnTo>
                    <a:pt x="21958" y="44627"/>
                  </a:lnTo>
                  <a:close/>
                </a:path>
                <a:path w="63500" h="52704">
                  <a:moveTo>
                    <a:pt x="21958" y="36576"/>
                  </a:moveTo>
                  <a:lnTo>
                    <a:pt x="16103" y="36576"/>
                  </a:lnTo>
                  <a:lnTo>
                    <a:pt x="16103" y="43167"/>
                  </a:lnTo>
                  <a:lnTo>
                    <a:pt x="21958" y="42430"/>
                  </a:lnTo>
                  <a:lnTo>
                    <a:pt x="21958" y="36576"/>
                  </a:lnTo>
                  <a:close/>
                </a:path>
                <a:path w="63500" h="52704">
                  <a:moveTo>
                    <a:pt x="21958" y="28536"/>
                  </a:moveTo>
                  <a:lnTo>
                    <a:pt x="16103" y="28536"/>
                  </a:lnTo>
                  <a:lnTo>
                    <a:pt x="16103" y="34378"/>
                  </a:lnTo>
                  <a:lnTo>
                    <a:pt x="21958" y="34378"/>
                  </a:lnTo>
                  <a:lnTo>
                    <a:pt x="21958" y="28536"/>
                  </a:lnTo>
                  <a:close/>
                </a:path>
                <a:path w="63500" h="52704">
                  <a:moveTo>
                    <a:pt x="21958" y="19748"/>
                  </a:moveTo>
                  <a:lnTo>
                    <a:pt x="16103" y="20485"/>
                  </a:lnTo>
                  <a:lnTo>
                    <a:pt x="16103" y="26327"/>
                  </a:lnTo>
                  <a:lnTo>
                    <a:pt x="21958" y="26327"/>
                  </a:lnTo>
                  <a:lnTo>
                    <a:pt x="21958" y="19748"/>
                  </a:lnTo>
                  <a:close/>
                </a:path>
                <a:path w="63500" h="52704">
                  <a:moveTo>
                    <a:pt x="21958" y="11709"/>
                  </a:moveTo>
                  <a:lnTo>
                    <a:pt x="16103" y="11709"/>
                  </a:lnTo>
                  <a:lnTo>
                    <a:pt x="16103" y="18288"/>
                  </a:lnTo>
                  <a:lnTo>
                    <a:pt x="21958" y="17564"/>
                  </a:lnTo>
                  <a:lnTo>
                    <a:pt x="21958" y="11709"/>
                  </a:lnTo>
                  <a:close/>
                </a:path>
                <a:path w="63500" h="52704">
                  <a:moveTo>
                    <a:pt x="21958" y="3644"/>
                  </a:moveTo>
                  <a:lnTo>
                    <a:pt x="16103" y="4381"/>
                  </a:lnTo>
                  <a:lnTo>
                    <a:pt x="16103" y="10236"/>
                  </a:lnTo>
                  <a:lnTo>
                    <a:pt x="21958" y="9499"/>
                  </a:lnTo>
                  <a:lnTo>
                    <a:pt x="21958" y="3644"/>
                  </a:lnTo>
                  <a:close/>
                </a:path>
                <a:path w="63500" h="52704">
                  <a:moveTo>
                    <a:pt x="29997" y="43891"/>
                  </a:moveTo>
                  <a:lnTo>
                    <a:pt x="24142" y="44627"/>
                  </a:lnTo>
                  <a:lnTo>
                    <a:pt x="24142" y="50469"/>
                  </a:lnTo>
                  <a:lnTo>
                    <a:pt x="29997" y="50469"/>
                  </a:lnTo>
                  <a:lnTo>
                    <a:pt x="29997" y="43891"/>
                  </a:lnTo>
                  <a:close/>
                </a:path>
                <a:path w="63500" h="52704">
                  <a:moveTo>
                    <a:pt x="29997" y="35839"/>
                  </a:moveTo>
                  <a:lnTo>
                    <a:pt x="24142" y="36576"/>
                  </a:lnTo>
                  <a:lnTo>
                    <a:pt x="24142" y="42430"/>
                  </a:lnTo>
                  <a:lnTo>
                    <a:pt x="29997" y="41694"/>
                  </a:lnTo>
                  <a:lnTo>
                    <a:pt x="29997" y="35839"/>
                  </a:lnTo>
                  <a:close/>
                </a:path>
                <a:path w="63500" h="52704">
                  <a:moveTo>
                    <a:pt x="29997" y="27063"/>
                  </a:moveTo>
                  <a:lnTo>
                    <a:pt x="24142" y="27800"/>
                  </a:lnTo>
                  <a:lnTo>
                    <a:pt x="24142" y="34378"/>
                  </a:lnTo>
                  <a:lnTo>
                    <a:pt x="29997" y="33655"/>
                  </a:lnTo>
                  <a:lnTo>
                    <a:pt x="29997" y="27063"/>
                  </a:lnTo>
                  <a:close/>
                </a:path>
                <a:path w="63500" h="52704">
                  <a:moveTo>
                    <a:pt x="29997" y="19024"/>
                  </a:moveTo>
                  <a:lnTo>
                    <a:pt x="24142" y="19748"/>
                  </a:lnTo>
                  <a:lnTo>
                    <a:pt x="24142" y="25603"/>
                  </a:lnTo>
                  <a:lnTo>
                    <a:pt x="29997" y="25603"/>
                  </a:lnTo>
                  <a:lnTo>
                    <a:pt x="29997" y="19024"/>
                  </a:lnTo>
                  <a:close/>
                </a:path>
                <a:path w="63500" h="52704">
                  <a:moveTo>
                    <a:pt x="29997" y="10972"/>
                  </a:moveTo>
                  <a:lnTo>
                    <a:pt x="24142" y="11709"/>
                  </a:lnTo>
                  <a:lnTo>
                    <a:pt x="24142" y="17564"/>
                  </a:lnTo>
                  <a:lnTo>
                    <a:pt x="29997" y="17564"/>
                  </a:lnTo>
                  <a:lnTo>
                    <a:pt x="29997" y="10972"/>
                  </a:lnTo>
                  <a:close/>
                </a:path>
                <a:path w="63500" h="52704">
                  <a:moveTo>
                    <a:pt x="29997" y="2933"/>
                  </a:moveTo>
                  <a:lnTo>
                    <a:pt x="24142" y="3644"/>
                  </a:lnTo>
                  <a:lnTo>
                    <a:pt x="24142" y="9499"/>
                  </a:lnTo>
                  <a:lnTo>
                    <a:pt x="29997" y="8775"/>
                  </a:lnTo>
                  <a:lnTo>
                    <a:pt x="29997" y="2933"/>
                  </a:lnTo>
                  <a:close/>
                </a:path>
                <a:path w="63500" h="52704">
                  <a:moveTo>
                    <a:pt x="38036" y="43167"/>
                  </a:moveTo>
                  <a:lnTo>
                    <a:pt x="32194" y="43891"/>
                  </a:lnTo>
                  <a:lnTo>
                    <a:pt x="32194" y="49745"/>
                  </a:lnTo>
                  <a:lnTo>
                    <a:pt x="38036" y="49745"/>
                  </a:lnTo>
                  <a:lnTo>
                    <a:pt x="38036" y="43167"/>
                  </a:lnTo>
                  <a:close/>
                </a:path>
                <a:path w="63500" h="52704">
                  <a:moveTo>
                    <a:pt x="38036" y="35115"/>
                  </a:moveTo>
                  <a:lnTo>
                    <a:pt x="32194" y="35839"/>
                  </a:lnTo>
                  <a:lnTo>
                    <a:pt x="32194" y="41694"/>
                  </a:lnTo>
                  <a:lnTo>
                    <a:pt x="38036" y="41694"/>
                  </a:lnTo>
                  <a:lnTo>
                    <a:pt x="38036" y="35115"/>
                  </a:lnTo>
                  <a:close/>
                </a:path>
                <a:path w="63500" h="52704">
                  <a:moveTo>
                    <a:pt x="38036" y="27063"/>
                  </a:moveTo>
                  <a:lnTo>
                    <a:pt x="32194" y="27063"/>
                  </a:lnTo>
                  <a:lnTo>
                    <a:pt x="32194" y="33655"/>
                  </a:lnTo>
                  <a:lnTo>
                    <a:pt x="38036" y="32918"/>
                  </a:lnTo>
                  <a:lnTo>
                    <a:pt x="38036" y="27063"/>
                  </a:lnTo>
                  <a:close/>
                </a:path>
                <a:path w="63500" h="52704">
                  <a:moveTo>
                    <a:pt x="38036" y="19024"/>
                  </a:moveTo>
                  <a:lnTo>
                    <a:pt x="32194" y="19024"/>
                  </a:lnTo>
                  <a:lnTo>
                    <a:pt x="32194" y="24866"/>
                  </a:lnTo>
                  <a:lnTo>
                    <a:pt x="38036" y="24866"/>
                  </a:lnTo>
                  <a:lnTo>
                    <a:pt x="38036" y="19024"/>
                  </a:lnTo>
                  <a:close/>
                </a:path>
                <a:path w="63500" h="52704">
                  <a:moveTo>
                    <a:pt x="38036" y="10236"/>
                  </a:moveTo>
                  <a:lnTo>
                    <a:pt x="32194" y="10972"/>
                  </a:lnTo>
                  <a:lnTo>
                    <a:pt x="32194" y="17564"/>
                  </a:lnTo>
                  <a:lnTo>
                    <a:pt x="38036" y="16827"/>
                  </a:lnTo>
                  <a:lnTo>
                    <a:pt x="38036" y="10236"/>
                  </a:lnTo>
                  <a:close/>
                </a:path>
                <a:path w="63500" h="52704">
                  <a:moveTo>
                    <a:pt x="38036" y="2197"/>
                  </a:moveTo>
                  <a:lnTo>
                    <a:pt x="32194" y="2197"/>
                  </a:lnTo>
                  <a:lnTo>
                    <a:pt x="32194" y="8775"/>
                  </a:lnTo>
                  <a:lnTo>
                    <a:pt x="38036" y="8051"/>
                  </a:lnTo>
                  <a:lnTo>
                    <a:pt x="38036" y="2197"/>
                  </a:lnTo>
                  <a:close/>
                </a:path>
                <a:path w="63500" h="52704">
                  <a:moveTo>
                    <a:pt x="46075" y="42430"/>
                  </a:moveTo>
                  <a:lnTo>
                    <a:pt x="40220" y="43167"/>
                  </a:lnTo>
                  <a:lnTo>
                    <a:pt x="40220" y="49745"/>
                  </a:lnTo>
                  <a:lnTo>
                    <a:pt x="46075" y="49022"/>
                  </a:lnTo>
                  <a:lnTo>
                    <a:pt x="46075" y="42430"/>
                  </a:lnTo>
                  <a:close/>
                </a:path>
                <a:path w="63500" h="52704">
                  <a:moveTo>
                    <a:pt x="46075" y="34378"/>
                  </a:moveTo>
                  <a:lnTo>
                    <a:pt x="40220" y="35115"/>
                  </a:lnTo>
                  <a:lnTo>
                    <a:pt x="40220" y="40957"/>
                  </a:lnTo>
                  <a:lnTo>
                    <a:pt x="46075" y="40957"/>
                  </a:lnTo>
                  <a:lnTo>
                    <a:pt x="46075" y="34378"/>
                  </a:lnTo>
                  <a:close/>
                </a:path>
                <a:path w="63500" h="52704">
                  <a:moveTo>
                    <a:pt x="46075" y="26327"/>
                  </a:moveTo>
                  <a:lnTo>
                    <a:pt x="40220" y="27063"/>
                  </a:lnTo>
                  <a:lnTo>
                    <a:pt x="40220" y="32918"/>
                  </a:lnTo>
                  <a:lnTo>
                    <a:pt x="46075" y="32181"/>
                  </a:lnTo>
                  <a:lnTo>
                    <a:pt x="46075" y="26327"/>
                  </a:lnTo>
                  <a:close/>
                </a:path>
                <a:path w="63500" h="52704">
                  <a:moveTo>
                    <a:pt x="46075" y="17564"/>
                  </a:moveTo>
                  <a:lnTo>
                    <a:pt x="40220" y="18288"/>
                  </a:lnTo>
                  <a:lnTo>
                    <a:pt x="40220" y="24866"/>
                  </a:lnTo>
                  <a:lnTo>
                    <a:pt x="46075" y="24142"/>
                  </a:lnTo>
                  <a:lnTo>
                    <a:pt x="46075" y="17564"/>
                  </a:lnTo>
                  <a:close/>
                </a:path>
                <a:path w="63500" h="52704">
                  <a:moveTo>
                    <a:pt x="46075" y="9499"/>
                  </a:moveTo>
                  <a:lnTo>
                    <a:pt x="40220" y="10236"/>
                  </a:lnTo>
                  <a:lnTo>
                    <a:pt x="40220" y="16090"/>
                  </a:lnTo>
                  <a:lnTo>
                    <a:pt x="46075" y="16090"/>
                  </a:lnTo>
                  <a:lnTo>
                    <a:pt x="46075" y="9499"/>
                  </a:lnTo>
                  <a:close/>
                </a:path>
                <a:path w="63500" h="52704">
                  <a:moveTo>
                    <a:pt x="46075" y="1460"/>
                  </a:moveTo>
                  <a:lnTo>
                    <a:pt x="40220" y="2197"/>
                  </a:lnTo>
                  <a:lnTo>
                    <a:pt x="40220" y="8051"/>
                  </a:lnTo>
                  <a:lnTo>
                    <a:pt x="46075" y="8051"/>
                  </a:lnTo>
                  <a:lnTo>
                    <a:pt x="46075" y="1460"/>
                  </a:lnTo>
                  <a:close/>
                </a:path>
                <a:path w="63500" h="52704">
                  <a:moveTo>
                    <a:pt x="54876" y="41694"/>
                  </a:moveTo>
                  <a:lnTo>
                    <a:pt x="48285" y="42430"/>
                  </a:lnTo>
                  <a:lnTo>
                    <a:pt x="48285" y="49022"/>
                  </a:lnTo>
                  <a:lnTo>
                    <a:pt x="54876" y="48272"/>
                  </a:lnTo>
                  <a:lnTo>
                    <a:pt x="54876" y="41694"/>
                  </a:lnTo>
                  <a:close/>
                </a:path>
                <a:path w="63500" h="52704">
                  <a:moveTo>
                    <a:pt x="54876" y="33655"/>
                  </a:moveTo>
                  <a:lnTo>
                    <a:pt x="48285" y="34378"/>
                  </a:lnTo>
                  <a:lnTo>
                    <a:pt x="48285" y="40233"/>
                  </a:lnTo>
                  <a:lnTo>
                    <a:pt x="54876" y="40233"/>
                  </a:lnTo>
                  <a:lnTo>
                    <a:pt x="54876" y="33655"/>
                  </a:lnTo>
                  <a:close/>
                </a:path>
                <a:path w="63500" h="52704">
                  <a:moveTo>
                    <a:pt x="54876" y="25603"/>
                  </a:moveTo>
                  <a:lnTo>
                    <a:pt x="48285" y="26327"/>
                  </a:lnTo>
                  <a:lnTo>
                    <a:pt x="48285" y="32181"/>
                  </a:lnTo>
                  <a:lnTo>
                    <a:pt x="54876" y="32181"/>
                  </a:lnTo>
                  <a:lnTo>
                    <a:pt x="54876" y="25603"/>
                  </a:lnTo>
                  <a:close/>
                </a:path>
                <a:path w="63500" h="52704">
                  <a:moveTo>
                    <a:pt x="54876" y="17564"/>
                  </a:moveTo>
                  <a:lnTo>
                    <a:pt x="48285" y="17564"/>
                  </a:lnTo>
                  <a:lnTo>
                    <a:pt x="48285" y="24142"/>
                  </a:lnTo>
                  <a:lnTo>
                    <a:pt x="54876" y="23406"/>
                  </a:lnTo>
                  <a:lnTo>
                    <a:pt x="54876" y="17564"/>
                  </a:lnTo>
                  <a:close/>
                </a:path>
                <a:path w="63500" h="52704">
                  <a:moveTo>
                    <a:pt x="54876" y="8775"/>
                  </a:moveTo>
                  <a:lnTo>
                    <a:pt x="48285" y="9499"/>
                  </a:lnTo>
                  <a:lnTo>
                    <a:pt x="48285" y="15354"/>
                  </a:lnTo>
                  <a:lnTo>
                    <a:pt x="54876" y="15354"/>
                  </a:lnTo>
                  <a:lnTo>
                    <a:pt x="54876" y="8775"/>
                  </a:lnTo>
                  <a:close/>
                </a:path>
                <a:path w="63500" h="52704">
                  <a:moveTo>
                    <a:pt x="54876" y="736"/>
                  </a:moveTo>
                  <a:lnTo>
                    <a:pt x="48285" y="1460"/>
                  </a:lnTo>
                  <a:lnTo>
                    <a:pt x="48285" y="7315"/>
                  </a:lnTo>
                  <a:lnTo>
                    <a:pt x="54876" y="7315"/>
                  </a:lnTo>
                  <a:lnTo>
                    <a:pt x="54876" y="736"/>
                  </a:lnTo>
                  <a:close/>
                </a:path>
                <a:path w="63500" h="52704">
                  <a:moveTo>
                    <a:pt x="62903" y="41694"/>
                  </a:moveTo>
                  <a:lnTo>
                    <a:pt x="56324" y="41694"/>
                  </a:lnTo>
                  <a:lnTo>
                    <a:pt x="56324" y="48272"/>
                  </a:lnTo>
                  <a:lnTo>
                    <a:pt x="62903" y="47548"/>
                  </a:lnTo>
                  <a:lnTo>
                    <a:pt x="62903" y="41694"/>
                  </a:lnTo>
                  <a:close/>
                </a:path>
                <a:path w="63500" h="52704">
                  <a:moveTo>
                    <a:pt x="62903" y="32918"/>
                  </a:moveTo>
                  <a:lnTo>
                    <a:pt x="56324" y="33655"/>
                  </a:lnTo>
                  <a:lnTo>
                    <a:pt x="56324" y="40233"/>
                  </a:lnTo>
                  <a:lnTo>
                    <a:pt x="62903" y="39497"/>
                  </a:lnTo>
                  <a:lnTo>
                    <a:pt x="62903" y="32918"/>
                  </a:lnTo>
                  <a:close/>
                </a:path>
                <a:path w="63500" h="52704">
                  <a:moveTo>
                    <a:pt x="62903" y="24866"/>
                  </a:moveTo>
                  <a:lnTo>
                    <a:pt x="56324" y="25603"/>
                  </a:lnTo>
                  <a:lnTo>
                    <a:pt x="56324" y="31457"/>
                  </a:lnTo>
                  <a:lnTo>
                    <a:pt x="62903" y="31457"/>
                  </a:lnTo>
                  <a:lnTo>
                    <a:pt x="62903" y="24866"/>
                  </a:lnTo>
                  <a:close/>
                </a:path>
                <a:path w="63500" h="52704">
                  <a:moveTo>
                    <a:pt x="62903" y="16827"/>
                  </a:moveTo>
                  <a:lnTo>
                    <a:pt x="56324" y="17564"/>
                  </a:lnTo>
                  <a:lnTo>
                    <a:pt x="56324" y="23406"/>
                  </a:lnTo>
                  <a:lnTo>
                    <a:pt x="62903" y="23406"/>
                  </a:lnTo>
                  <a:lnTo>
                    <a:pt x="62903" y="16827"/>
                  </a:lnTo>
                  <a:close/>
                </a:path>
                <a:path w="63500" h="52704">
                  <a:moveTo>
                    <a:pt x="62903" y="8051"/>
                  </a:moveTo>
                  <a:lnTo>
                    <a:pt x="56324" y="8775"/>
                  </a:lnTo>
                  <a:lnTo>
                    <a:pt x="56324" y="15354"/>
                  </a:lnTo>
                  <a:lnTo>
                    <a:pt x="62903" y="14630"/>
                  </a:lnTo>
                  <a:lnTo>
                    <a:pt x="62903" y="8051"/>
                  </a:lnTo>
                  <a:close/>
                </a:path>
                <a:path w="63500" h="52704">
                  <a:moveTo>
                    <a:pt x="62903" y="0"/>
                  </a:moveTo>
                  <a:lnTo>
                    <a:pt x="56324" y="736"/>
                  </a:lnTo>
                  <a:lnTo>
                    <a:pt x="56324" y="6591"/>
                  </a:lnTo>
                  <a:lnTo>
                    <a:pt x="62903" y="6591"/>
                  </a:lnTo>
                  <a:lnTo>
                    <a:pt x="629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6043816" y="4786223"/>
              <a:ext cx="135890" cy="59055"/>
            </a:xfrm>
            <a:custGeom>
              <a:avLst/>
              <a:gdLst/>
              <a:ahLst/>
              <a:cxnLst/>
              <a:rect l="l" t="t" r="r" b="b"/>
              <a:pathLst>
                <a:path w="135889" h="59054">
                  <a:moveTo>
                    <a:pt x="5854" y="51206"/>
                  </a:moveTo>
                  <a:lnTo>
                    <a:pt x="0" y="51943"/>
                  </a:lnTo>
                  <a:lnTo>
                    <a:pt x="0" y="58521"/>
                  </a:lnTo>
                  <a:lnTo>
                    <a:pt x="5854" y="57785"/>
                  </a:lnTo>
                  <a:lnTo>
                    <a:pt x="5854" y="51206"/>
                  </a:lnTo>
                  <a:close/>
                </a:path>
                <a:path w="135889" h="59054">
                  <a:moveTo>
                    <a:pt x="5854" y="43167"/>
                  </a:moveTo>
                  <a:lnTo>
                    <a:pt x="0" y="43891"/>
                  </a:lnTo>
                  <a:lnTo>
                    <a:pt x="0" y="49745"/>
                  </a:lnTo>
                  <a:lnTo>
                    <a:pt x="5854" y="49745"/>
                  </a:lnTo>
                  <a:lnTo>
                    <a:pt x="5854" y="43167"/>
                  </a:lnTo>
                  <a:close/>
                </a:path>
                <a:path w="135889" h="59054">
                  <a:moveTo>
                    <a:pt x="13893" y="51206"/>
                  </a:moveTo>
                  <a:lnTo>
                    <a:pt x="8039" y="51206"/>
                  </a:lnTo>
                  <a:lnTo>
                    <a:pt x="8039" y="57785"/>
                  </a:lnTo>
                  <a:lnTo>
                    <a:pt x="13893" y="57061"/>
                  </a:lnTo>
                  <a:lnTo>
                    <a:pt x="13893" y="51206"/>
                  </a:lnTo>
                  <a:close/>
                </a:path>
                <a:path w="135889" h="59054">
                  <a:moveTo>
                    <a:pt x="13893" y="42430"/>
                  </a:moveTo>
                  <a:lnTo>
                    <a:pt x="8039" y="43167"/>
                  </a:lnTo>
                  <a:lnTo>
                    <a:pt x="8039" y="49745"/>
                  </a:lnTo>
                  <a:lnTo>
                    <a:pt x="13893" y="49022"/>
                  </a:lnTo>
                  <a:lnTo>
                    <a:pt x="13893" y="42430"/>
                  </a:lnTo>
                  <a:close/>
                </a:path>
                <a:path w="135889" h="59054">
                  <a:moveTo>
                    <a:pt x="21958" y="50482"/>
                  </a:moveTo>
                  <a:lnTo>
                    <a:pt x="16103" y="51206"/>
                  </a:lnTo>
                  <a:lnTo>
                    <a:pt x="16103" y="57061"/>
                  </a:lnTo>
                  <a:lnTo>
                    <a:pt x="21958" y="56324"/>
                  </a:lnTo>
                  <a:lnTo>
                    <a:pt x="21958" y="50482"/>
                  </a:lnTo>
                  <a:close/>
                </a:path>
                <a:path w="135889" h="59054">
                  <a:moveTo>
                    <a:pt x="21958" y="42430"/>
                  </a:moveTo>
                  <a:lnTo>
                    <a:pt x="16103" y="42430"/>
                  </a:lnTo>
                  <a:lnTo>
                    <a:pt x="16103" y="49022"/>
                  </a:lnTo>
                  <a:lnTo>
                    <a:pt x="21958" y="48285"/>
                  </a:lnTo>
                  <a:lnTo>
                    <a:pt x="21958" y="42430"/>
                  </a:lnTo>
                  <a:close/>
                </a:path>
                <a:path w="135889" h="59054">
                  <a:moveTo>
                    <a:pt x="29997" y="49745"/>
                  </a:moveTo>
                  <a:lnTo>
                    <a:pt x="24142" y="50482"/>
                  </a:lnTo>
                  <a:lnTo>
                    <a:pt x="24142" y="56324"/>
                  </a:lnTo>
                  <a:lnTo>
                    <a:pt x="29997" y="56324"/>
                  </a:lnTo>
                  <a:lnTo>
                    <a:pt x="29997" y="49745"/>
                  </a:lnTo>
                  <a:close/>
                </a:path>
                <a:path w="135889" h="59054">
                  <a:moveTo>
                    <a:pt x="29997" y="41694"/>
                  </a:moveTo>
                  <a:lnTo>
                    <a:pt x="24142" y="42430"/>
                  </a:lnTo>
                  <a:lnTo>
                    <a:pt x="24142" y="48285"/>
                  </a:lnTo>
                  <a:lnTo>
                    <a:pt x="29997" y="47548"/>
                  </a:lnTo>
                  <a:lnTo>
                    <a:pt x="29997" y="41694"/>
                  </a:lnTo>
                  <a:close/>
                </a:path>
                <a:path w="135889" h="59054">
                  <a:moveTo>
                    <a:pt x="38036" y="49022"/>
                  </a:moveTo>
                  <a:lnTo>
                    <a:pt x="32194" y="49745"/>
                  </a:lnTo>
                  <a:lnTo>
                    <a:pt x="32194" y="55600"/>
                  </a:lnTo>
                  <a:lnTo>
                    <a:pt x="38036" y="55600"/>
                  </a:lnTo>
                  <a:lnTo>
                    <a:pt x="38036" y="49022"/>
                  </a:lnTo>
                  <a:close/>
                </a:path>
                <a:path w="135889" h="59054">
                  <a:moveTo>
                    <a:pt x="38036" y="40970"/>
                  </a:moveTo>
                  <a:lnTo>
                    <a:pt x="32194" y="41694"/>
                  </a:lnTo>
                  <a:lnTo>
                    <a:pt x="32194" y="47548"/>
                  </a:lnTo>
                  <a:lnTo>
                    <a:pt x="38036" y="47548"/>
                  </a:lnTo>
                  <a:lnTo>
                    <a:pt x="38036" y="40970"/>
                  </a:lnTo>
                  <a:close/>
                </a:path>
                <a:path w="135889" h="59054">
                  <a:moveTo>
                    <a:pt x="38036" y="32918"/>
                  </a:moveTo>
                  <a:lnTo>
                    <a:pt x="32194" y="32918"/>
                  </a:lnTo>
                  <a:lnTo>
                    <a:pt x="32194" y="39509"/>
                  </a:lnTo>
                  <a:lnTo>
                    <a:pt x="38036" y="38773"/>
                  </a:lnTo>
                  <a:lnTo>
                    <a:pt x="38036" y="32918"/>
                  </a:lnTo>
                  <a:close/>
                </a:path>
                <a:path w="135889" h="59054">
                  <a:moveTo>
                    <a:pt x="46075" y="48285"/>
                  </a:moveTo>
                  <a:lnTo>
                    <a:pt x="40220" y="49022"/>
                  </a:lnTo>
                  <a:lnTo>
                    <a:pt x="40220" y="55600"/>
                  </a:lnTo>
                  <a:lnTo>
                    <a:pt x="46075" y="54876"/>
                  </a:lnTo>
                  <a:lnTo>
                    <a:pt x="46075" y="48285"/>
                  </a:lnTo>
                  <a:close/>
                </a:path>
                <a:path w="135889" h="59054">
                  <a:moveTo>
                    <a:pt x="46075" y="40233"/>
                  </a:moveTo>
                  <a:lnTo>
                    <a:pt x="40220" y="40970"/>
                  </a:lnTo>
                  <a:lnTo>
                    <a:pt x="40220" y="46812"/>
                  </a:lnTo>
                  <a:lnTo>
                    <a:pt x="46075" y="46812"/>
                  </a:lnTo>
                  <a:lnTo>
                    <a:pt x="46075" y="40233"/>
                  </a:lnTo>
                  <a:close/>
                </a:path>
                <a:path w="135889" h="59054">
                  <a:moveTo>
                    <a:pt x="46075" y="32181"/>
                  </a:moveTo>
                  <a:lnTo>
                    <a:pt x="40220" y="32918"/>
                  </a:lnTo>
                  <a:lnTo>
                    <a:pt x="40220" y="38773"/>
                  </a:lnTo>
                  <a:lnTo>
                    <a:pt x="46075" y="38036"/>
                  </a:lnTo>
                  <a:lnTo>
                    <a:pt x="46075" y="32181"/>
                  </a:lnTo>
                  <a:close/>
                </a:path>
                <a:path w="135889" h="59054">
                  <a:moveTo>
                    <a:pt x="54876" y="47548"/>
                  </a:moveTo>
                  <a:lnTo>
                    <a:pt x="48285" y="48285"/>
                  </a:lnTo>
                  <a:lnTo>
                    <a:pt x="48285" y="54876"/>
                  </a:lnTo>
                  <a:lnTo>
                    <a:pt x="54876" y="54127"/>
                  </a:lnTo>
                  <a:lnTo>
                    <a:pt x="54876" y="47548"/>
                  </a:lnTo>
                  <a:close/>
                </a:path>
                <a:path w="135889" h="59054">
                  <a:moveTo>
                    <a:pt x="54876" y="39509"/>
                  </a:moveTo>
                  <a:lnTo>
                    <a:pt x="48285" y="40233"/>
                  </a:lnTo>
                  <a:lnTo>
                    <a:pt x="48285" y="46088"/>
                  </a:lnTo>
                  <a:lnTo>
                    <a:pt x="54876" y="46088"/>
                  </a:lnTo>
                  <a:lnTo>
                    <a:pt x="54876" y="39509"/>
                  </a:lnTo>
                  <a:close/>
                </a:path>
                <a:path w="135889" h="59054">
                  <a:moveTo>
                    <a:pt x="54876" y="31457"/>
                  </a:moveTo>
                  <a:lnTo>
                    <a:pt x="48285" y="32181"/>
                  </a:lnTo>
                  <a:lnTo>
                    <a:pt x="48285" y="38036"/>
                  </a:lnTo>
                  <a:lnTo>
                    <a:pt x="54876" y="38036"/>
                  </a:lnTo>
                  <a:lnTo>
                    <a:pt x="54876" y="31457"/>
                  </a:lnTo>
                  <a:close/>
                </a:path>
                <a:path w="135889" h="59054">
                  <a:moveTo>
                    <a:pt x="62903" y="47548"/>
                  </a:moveTo>
                  <a:lnTo>
                    <a:pt x="56324" y="47548"/>
                  </a:lnTo>
                  <a:lnTo>
                    <a:pt x="56324" y="54127"/>
                  </a:lnTo>
                  <a:lnTo>
                    <a:pt x="62903" y="53403"/>
                  </a:lnTo>
                  <a:lnTo>
                    <a:pt x="62903" y="47548"/>
                  </a:lnTo>
                  <a:close/>
                </a:path>
                <a:path w="135889" h="59054">
                  <a:moveTo>
                    <a:pt x="62903" y="38773"/>
                  </a:moveTo>
                  <a:lnTo>
                    <a:pt x="56324" y="39509"/>
                  </a:lnTo>
                  <a:lnTo>
                    <a:pt x="56324" y="46088"/>
                  </a:lnTo>
                  <a:lnTo>
                    <a:pt x="62903" y="45351"/>
                  </a:lnTo>
                  <a:lnTo>
                    <a:pt x="62903" y="38773"/>
                  </a:lnTo>
                  <a:close/>
                </a:path>
                <a:path w="135889" h="59054">
                  <a:moveTo>
                    <a:pt x="62903" y="30721"/>
                  </a:moveTo>
                  <a:lnTo>
                    <a:pt x="56324" y="31457"/>
                  </a:lnTo>
                  <a:lnTo>
                    <a:pt x="56324" y="37312"/>
                  </a:lnTo>
                  <a:lnTo>
                    <a:pt x="62903" y="37312"/>
                  </a:lnTo>
                  <a:lnTo>
                    <a:pt x="62903" y="30721"/>
                  </a:lnTo>
                  <a:close/>
                </a:path>
                <a:path w="135889" h="59054">
                  <a:moveTo>
                    <a:pt x="76796" y="46088"/>
                  </a:moveTo>
                  <a:lnTo>
                    <a:pt x="70243" y="46812"/>
                  </a:lnTo>
                  <a:lnTo>
                    <a:pt x="70243" y="53403"/>
                  </a:lnTo>
                  <a:lnTo>
                    <a:pt x="76796" y="52666"/>
                  </a:lnTo>
                  <a:lnTo>
                    <a:pt x="76796" y="46088"/>
                  </a:lnTo>
                  <a:close/>
                </a:path>
                <a:path w="135889" h="59054">
                  <a:moveTo>
                    <a:pt x="76796" y="38036"/>
                  </a:moveTo>
                  <a:lnTo>
                    <a:pt x="70243" y="38773"/>
                  </a:lnTo>
                  <a:lnTo>
                    <a:pt x="70243" y="44627"/>
                  </a:lnTo>
                  <a:lnTo>
                    <a:pt x="76796" y="44627"/>
                  </a:lnTo>
                  <a:lnTo>
                    <a:pt x="76796" y="38036"/>
                  </a:lnTo>
                  <a:close/>
                </a:path>
                <a:path w="135889" h="59054">
                  <a:moveTo>
                    <a:pt x="76796" y="29997"/>
                  </a:moveTo>
                  <a:lnTo>
                    <a:pt x="70243" y="29997"/>
                  </a:lnTo>
                  <a:lnTo>
                    <a:pt x="70243" y="36576"/>
                  </a:lnTo>
                  <a:lnTo>
                    <a:pt x="76796" y="35852"/>
                  </a:lnTo>
                  <a:lnTo>
                    <a:pt x="76796" y="29997"/>
                  </a:lnTo>
                  <a:close/>
                </a:path>
                <a:path w="135889" h="59054">
                  <a:moveTo>
                    <a:pt x="76796" y="21209"/>
                  </a:moveTo>
                  <a:lnTo>
                    <a:pt x="70243" y="21945"/>
                  </a:lnTo>
                  <a:lnTo>
                    <a:pt x="70243" y="28536"/>
                  </a:lnTo>
                  <a:lnTo>
                    <a:pt x="76796" y="27800"/>
                  </a:lnTo>
                  <a:lnTo>
                    <a:pt x="76796" y="21209"/>
                  </a:lnTo>
                  <a:close/>
                </a:path>
                <a:path w="135889" h="59054">
                  <a:moveTo>
                    <a:pt x="76796" y="13169"/>
                  </a:moveTo>
                  <a:lnTo>
                    <a:pt x="70243" y="13906"/>
                  </a:lnTo>
                  <a:lnTo>
                    <a:pt x="70243" y="19748"/>
                  </a:lnTo>
                  <a:lnTo>
                    <a:pt x="76796" y="19748"/>
                  </a:lnTo>
                  <a:lnTo>
                    <a:pt x="76796" y="13169"/>
                  </a:lnTo>
                  <a:close/>
                </a:path>
                <a:path w="135889" h="59054">
                  <a:moveTo>
                    <a:pt x="76796" y="4394"/>
                  </a:moveTo>
                  <a:lnTo>
                    <a:pt x="70243" y="5118"/>
                  </a:lnTo>
                  <a:lnTo>
                    <a:pt x="70243" y="11709"/>
                  </a:lnTo>
                  <a:lnTo>
                    <a:pt x="76796" y="10972"/>
                  </a:lnTo>
                  <a:lnTo>
                    <a:pt x="76796" y="4394"/>
                  </a:lnTo>
                  <a:close/>
                </a:path>
                <a:path w="135889" h="59054">
                  <a:moveTo>
                    <a:pt x="84861" y="46088"/>
                  </a:moveTo>
                  <a:lnTo>
                    <a:pt x="79006" y="46088"/>
                  </a:lnTo>
                  <a:lnTo>
                    <a:pt x="79006" y="52666"/>
                  </a:lnTo>
                  <a:lnTo>
                    <a:pt x="84861" y="51943"/>
                  </a:lnTo>
                  <a:lnTo>
                    <a:pt x="84861" y="46088"/>
                  </a:lnTo>
                  <a:close/>
                </a:path>
                <a:path w="135889" h="59054">
                  <a:moveTo>
                    <a:pt x="84861" y="37312"/>
                  </a:moveTo>
                  <a:lnTo>
                    <a:pt x="79006" y="38036"/>
                  </a:lnTo>
                  <a:lnTo>
                    <a:pt x="79006" y="43891"/>
                  </a:lnTo>
                  <a:lnTo>
                    <a:pt x="84861" y="43891"/>
                  </a:lnTo>
                  <a:lnTo>
                    <a:pt x="84861" y="37312"/>
                  </a:lnTo>
                  <a:close/>
                </a:path>
                <a:path w="135889" h="59054">
                  <a:moveTo>
                    <a:pt x="84861" y="29260"/>
                  </a:moveTo>
                  <a:lnTo>
                    <a:pt x="79006" y="29260"/>
                  </a:lnTo>
                  <a:lnTo>
                    <a:pt x="79006" y="35852"/>
                  </a:lnTo>
                  <a:lnTo>
                    <a:pt x="84861" y="35115"/>
                  </a:lnTo>
                  <a:lnTo>
                    <a:pt x="84861" y="29260"/>
                  </a:lnTo>
                  <a:close/>
                </a:path>
                <a:path w="135889" h="59054">
                  <a:moveTo>
                    <a:pt x="84861" y="21209"/>
                  </a:moveTo>
                  <a:lnTo>
                    <a:pt x="79006" y="21209"/>
                  </a:lnTo>
                  <a:lnTo>
                    <a:pt x="79006" y="27800"/>
                  </a:lnTo>
                  <a:lnTo>
                    <a:pt x="84861" y="27063"/>
                  </a:lnTo>
                  <a:lnTo>
                    <a:pt x="84861" y="21209"/>
                  </a:lnTo>
                  <a:close/>
                </a:path>
                <a:path w="135889" h="59054">
                  <a:moveTo>
                    <a:pt x="84861" y="12446"/>
                  </a:moveTo>
                  <a:lnTo>
                    <a:pt x="79006" y="13169"/>
                  </a:lnTo>
                  <a:lnTo>
                    <a:pt x="79006" y="19024"/>
                  </a:lnTo>
                  <a:lnTo>
                    <a:pt x="84861" y="19024"/>
                  </a:lnTo>
                  <a:lnTo>
                    <a:pt x="84861" y="12446"/>
                  </a:lnTo>
                  <a:close/>
                </a:path>
                <a:path w="135889" h="59054">
                  <a:moveTo>
                    <a:pt x="84861" y="4394"/>
                  </a:moveTo>
                  <a:lnTo>
                    <a:pt x="79006" y="4394"/>
                  </a:lnTo>
                  <a:lnTo>
                    <a:pt x="79006" y="10972"/>
                  </a:lnTo>
                  <a:lnTo>
                    <a:pt x="84861" y="10236"/>
                  </a:lnTo>
                  <a:lnTo>
                    <a:pt x="84861" y="4394"/>
                  </a:lnTo>
                  <a:close/>
                </a:path>
                <a:path w="135889" h="59054">
                  <a:moveTo>
                    <a:pt x="93624" y="45351"/>
                  </a:moveTo>
                  <a:lnTo>
                    <a:pt x="87045" y="46088"/>
                  </a:lnTo>
                  <a:lnTo>
                    <a:pt x="87045" y="51943"/>
                  </a:lnTo>
                  <a:lnTo>
                    <a:pt x="93624" y="51206"/>
                  </a:lnTo>
                  <a:lnTo>
                    <a:pt x="93624" y="45351"/>
                  </a:lnTo>
                  <a:close/>
                </a:path>
                <a:path w="135889" h="59054">
                  <a:moveTo>
                    <a:pt x="93624" y="36576"/>
                  </a:moveTo>
                  <a:lnTo>
                    <a:pt x="87045" y="37312"/>
                  </a:lnTo>
                  <a:lnTo>
                    <a:pt x="87045" y="43891"/>
                  </a:lnTo>
                  <a:lnTo>
                    <a:pt x="93624" y="43167"/>
                  </a:lnTo>
                  <a:lnTo>
                    <a:pt x="93624" y="36576"/>
                  </a:lnTo>
                  <a:close/>
                </a:path>
                <a:path w="135889" h="59054">
                  <a:moveTo>
                    <a:pt x="93624" y="28536"/>
                  </a:moveTo>
                  <a:lnTo>
                    <a:pt x="87045" y="29260"/>
                  </a:lnTo>
                  <a:lnTo>
                    <a:pt x="87045" y="35115"/>
                  </a:lnTo>
                  <a:lnTo>
                    <a:pt x="93624" y="34391"/>
                  </a:lnTo>
                  <a:lnTo>
                    <a:pt x="93624" y="28536"/>
                  </a:lnTo>
                  <a:close/>
                </a:path>
                <a:path w="135889" h="59054">
                  <a:moveTo>
                    <a:pt x="93624" y="19748"/>
                  </a:moveTo>
                  <a:lnTo>
                    <a:pt x="87045" y="20485"/>
                  </a:lnTo>
                  <a:lnTo>
                    <a:pt x="87045" y="27063"/>
                  </a:lnTo>
                  <a:lnTo>
                    <a:pt x="93624" y="26339"/>
                  </a:lnTo>
                  <a:lnTo>
                    <a:pt x="93624" y="19748"/>
                  </a:lnTo>
                  <a:close/>
                </a:path>
                <a:path w="135889" h="59054">
                  <a:moveTo>
                    <a:pt x="93624" y="11709"/>
                  </a:moveTo>
                  <a:lnTo>
                    <a:pt x="87045" y="12446"/>
                  </a:lnTo>
                  <a:lnTo>
                    <a:pt x="87045" y="18288"/>
                  </a:lnTo>
                  <a:lnTo>
                    <a:pt x="93624" y="18288"/>
                  </a:lnTo>
                  <a:lnTo>
                    <a:pt x="93624" y="11709"/>
                  </a:lnTo>
                  <a:close/>
                </a:path>
                <a:path w="135889" h="59054">
                  <a:moveTo>
                    <a:pt x="93624" y="3644"/>
                  </a:moveTo>
                  <a:lnTo>
                    <a:pt x="87045" y="4394"/>
                  </a:lnTo>
                  <a:lnTo>
                    <a:pt x="87045" y="10236"/>
                  </a:lnTo>
                  <a:lnTo>
                    <a:pt x="93624" y="9499"/>
                  </a:lnTo>
                  <a:lnTo>
                    <a:pt x="93624" y="3644"/>
                  </a:lnTo>
                  <a:close/>
                </a:path>
                <a:path w="135889" h="59054">
                  <a:moveTo>
                    <a:pt x="101688" y="36576"/>
                  </a:moveTo>
                  <a:lnTo>
                    <a:pt x="95834" y="36576"/>
                  </a:lnTo>
                  <a:lnTo>
                    <a:pt x="95834" y="43167"/>
                  </a:lnTo>
                  <a:lnTo>
                    <a:pt x="101688" y="42430"/>
                  </a:lnTo>
                  <a:lnTo>
                    <a:pt x="101688" y="36576"/>
                  </a:lnTo>
                  <a:close/>
                </a:path>
                <a:path w="135889" h="59054">
                  <a:moveTo>
                    <a:pt x="101688" y="27800"/>
                  </a:moveTo>
                  <a:lnTo>
                    <a:pt x="95834" y="28536"/>
                  </a:lnTo>
                  <a:lnTo>
                    <a:pt x="95834" y="34391"/>
                  </a:lnTo>
                  <a:lnTo>
                    <a:pt x="101688" y="34391"/>
                  </a:lnTo>
                  <a:lnTo>
                    <a:pt x="101688" y="27800"/>
                  </a:lnTo>
                  <a:close/>
                </a:path>
                <a:path w="135889" h="59054">
                  <a:moveTo>
                    <a:pt x="101688" y="19748"/>
                  </a:moveTo>
                  <a:lnTo>
                    <a:pt x="95834" y="19748"/>
                  </a:lnTo>
                  <a:lnTo>
                    <a:pt x="95834" y="26339"/>
                  </a:lnTo>
                  <a:lnTo>
                    <a:pt x="101688" y="25603"/>
                  </a:lnTo>
                  <a:lnTo>
                    <a:pt x="101688" y="19748"/>
                  </a:lnTo>
                  <a:close/>
                </a:path>
                <a:path w="135889" h="59054">
                  <a:moveTo>
                    <a:pt x="101688" y="10972"/>
                  </a:moveTo>
                  <a:lnTo>
                    <a:pt x="95834" y="11709"/>
                  </a:lnTo>
                  <a:lnTo>
                    <a:pt x="95834" y="17564"/>
                  </a:lnTo>
                  <a:lnTo>
                    <a:pt x="101688" y="17564"/>
                  </a:lnTo>
                  <a:lnTo>
                    <a:pt x="101688" y="10972"/>
                  </a:lnTo>
                  <a:close/>
                </a:path>
                <a:path w="135889" h="59054">
                  <a:moveTo>
                    <a:pt x="101688" y="2933"/>
                  </a:moveTo>
                  <a:lnTo>
                    <a:pt x="95834" y="2933"/>
                  </a:lnTo>
                  <a:lnTo>
                    <a:pt x="95834" y="9499"/>
                  </a:lnTo>
                  <a:lnTo>
                    <a:pt x="101688" y="8788"/>
                  </a:lnTo>
                  <a:lnTo>
                    <a:pt x="101688" y="2933"/>
                  </a:lnTo>
                  <a:close/>
                </a:path>
                <a:path w="135889" h="59054">
                  <a:moveTo>
                    <a:pt x="110464" y="35852"/>
                  </a:moveTo>
                  <a:lnTo>
                    <a:pt x="103873" y="35852"/>
                  </a:lnTo>
                  <a:lnTo>
                    <a:pt x="103873" y="42430"/>
                  </a:lnTo>
                  <a:lnTo>
                    <a:pt x="110464" y="42430"/>
                  </a:lnTo>
                  <a:lnTo>
                    <a:pt x="110464" y="35852"/>
                  </a:lnTo>
                  <a:close/>
                </a:path>
                <a:path w="135889" h="59054">
                  <a:moveTo>
                    <a:pt x="110464" y="27063"/>
                  </a:moveTo>
                  <a:lnTo>
                    <a:pt x="103873" y="27800"/>
                  </a:lnTo>
                  <a:lnTo>
                    <a:pt x="103873" y="34391"/>
                  </a:lnTo>
                  <a:lnTo>
                    <a:pt x="110464" y="33655"/>
                  </a:lnTo>
                  <a:lnTo>
                    <a:pt x="110464" y="27063"/>
                  </a:lnTo>
                  <a:close/>
                </a:path>
                <a:path w="135889" h="59054">
                  <a:moveTo>
                    <a:pt x="110464" y="19024"/>
                  </a:moveTo>
                  <a:lnTo>
                    <a:pt x="103873" y="19748"/>
                  </a:lnTo>
                  <a:lnTo>
                    <a:pt x="103873" y="25603"/>
                  </a:lnTo>
                  <a:lnTo>
                    <a:pt x="110464" y="24879"/>
                  </a:lnTo>
                  <a:lnTo>
                    <a:pt x="110464" y="19024"/>
                  </a:lnTo>
                  <a:close/>
                </a:path>
                <a:path w="135889" h="59054">
                  <a:moveTo>
                    <a:pt x="110464" y="10236"/>
                  </a:moveTo>
                  <a:lnTo>
                    <a:pt x="103873" y="10972"/>
                  </a:lnTo>
                  <a:lnTo>
                    <a:pt x="103873" y="17564"/>
                  </a:lnTo>
                  <a:lnTo>
                    <a:pt x="110464" y="16827"/>
                  </a:lnTo>
                  <a:lnTo>
                    <a:pt x="110464" y="10236"/>
                  </a:lnTo>
                  <a:close/>
                </a:path>
                <a:path w="135889" h="59054">
                  <a:moveTo>
                    <a:pt x="110464" y="2197"/>
                  </a:moveTo>
                  <a:lnTo>
                    <a:pt x="103873" y="2933"/>
                  </a:lnTo>
                  <a:lnTo>
                    <a:pt x="103873" y="8788"/>
                  </a:lnTo>
                  <a:lnTo>
                    <a:pt x="110464" y="8051"/>
                  </a:lnTo>
                  <a:lnTo>
                    <a:pt x="110464" y="2197"/>
                  </a:lnTo>
                  <a:close/>
                </a:path>
                <a:path w="135889" h="59054">
                  <a:moveTo>
                    <a:pt x="118503" y="35115"/>
                  </a:moveTo>
                  <a:lnTo>
                    <a:pt x="111925" y="35115"/>
                  </a:lnTo>
                  <a:lnTo>
                    <a:pt x="111925" y="41694"/>
                  </a:lnTo>
                  <a:lnTo>
                    <a:pt x="118503" y="41694"/>
                  </a:lnTo>
                  <a:lnTo>
                    <a:pt x="118503" y="35115"/>
                  </a:lnTo>
                  <a:close/>
                </a:path>
                <a:path w="135889" h="59054">
                  <a:moveTo>
                    <a:pt x="118503" y="26339"/>
                  </a:moveTo>
                  <a:lnTo>
                    <a:pt x="111925" y="27063"/>
                  </a:lnTo>
                  <a:lnTo>
                    <a:pt x="111925" y="33655"/>
                  </a:lnTo>
                  <a:lnTo>
                    <a:pt x="118503" y="32918"/>
                  </a:lnTo>
                  <a:lnTo>
                    <a:pt x="118503" y="26339"/>
                  </a:lnTo>
                  <a:close/>
                </a:path>
                <a:path w="135889" h="59054">
                  <a:moveTo>
                    <a:pt x="118503" y="18288"/>
                  </a:moveTo>
                  <a:lnTo>
                    <a:pt x="111925" y="19024"/>
                  </a:lnTo>
                  <a:lnTo>
                    <a:pt x="111925" y="24879"/>
                  </a:lnTo>
                  <a:lnTo>
                    <a:pt x="118503" y="24879"/>
                  </a:lnTo>
                  <a:lnTo>
                    <a:pt x="118503" y="18288"/>
                  </a:lnTo>
                  <a:close/>
                </a:path>
                <a:path w="135889" h="59054">
                  <a:moveTo>
                    <a:pt x="118503" y="9499"/>
                  </a:moveTo>
                  <a:lnTo>
                    <a:pt x="111925" y="10236"/>
                  </a:lnTo>
                  <a:lnTo>
                    <a:pt x="111925" y="16827"/>
                  </a:lnTo>
                  <a:lnTo>
                    <a:pt x="118503" y="16090"/>
                  </a:lnTo>
                  <a:lnTo>
                    <a:pt x="118503" y="9499"/>
                  </a:lnTo>
                  <a:close/>
                </a:path>
                <a:path w="135889" h="59054">
                  <a:moveTo>
                    <a:pt x="118503" y="1473"/>
                  </a:moveTo>
                  <a:lnTo>
                    <a:pt x="111925" y="2197"/>
                  </a:lnTo>
                  <a:lnTo>
                    <a:pt x="111925" y="8051"/>
                  </a:lnTo>
                  <a:lnTo>
                    <a:pt x="118503" y="8051"/>
                  </a:lnTo>
                  <a:lnTo>
                    <a:pt x="118503" y="1473"/>
                  </a:lnTo>
                  <a:close/>
                </a:path>
                <a:path w="135889" h="59054">
                  <a:moveTo>
                    <a:pt x="127292" y="34391"/>
                  </a:moveTo>
                  <a:lnTo>
                    <a:pt x="120688" y="34391"/>
                  </a:lnTo>
                  <a:lnTo>
                    <a:pt x="120688" y="40970"/>
                  </a:lnTo>
                  <a:lnTo>
                    <a:pt x="127292" y="40970"/>
                  </a:lnTo>
                  <a:lnTo>
                    <a:pt x="127292" y="34391"/>
                  </a:lnTo>
                  <a:close/>
                </a:path>
                <a:path w="135889" h="59054">
                  <a:moveTo>
                    <a:pt x="127292" y="25603"/>
                  </a:moveTo>
                  <a:lnTo>
                    <a:pt x="120688" y="26339"/>
                  </a:lnTo>
                  <a:lnTo>
                    <a:pt x="120688" y="32918"/>
                  </a:lnTo>
                  <a:lnTo>
                    <a:pt x="127292" y="32181"/>
                  </a:lnTo>
                  <a:lnTo>
                    <a:pt x="127292" y="25603"/>
                  </a:lnTo>
                  <a:close/>
                </a:path>
                <a:path w="135889" h="59054">
                  <a:moveTo>
                    <a:pt x="127292" y="17564"/>
                  </a:moveTo>
                  <a:lnTo>
                    <a:pt x="120688" y="17564"/>
                  </a:lnTo>
                  <a:lnTo>
                    <a:pt x="120688" y="24142"/>
                  </a:lnTo>
                  <a:lnTo>
                    <a:pt x="127292" y="24142"/>
                  </a:lnTo>
                  <a:lnTo>
                    <a:pt x="127292" y="17564"/>
                  </a:lnTo>
                  <a:close/>
                </a:path>
                <a:path w="135889" h="59054">
                  <a:moveTo>
                    <a:pt x="127292" y="8788"/>
                  </a:moveTo>
                  <a:lnTo>
                    <a:pt x="120688" y="9499"/>
                  </a:lnTo>
                  <a:lnTo>
                    <a:pt x="120688" y="16090"/>
                  </a:lnTo>
                  <a:lnTo>
                    <a:pt x="127292" y="15354"/>
                  </a:lnTo>
                  <a:lnTo>
                    <a:pt x="127292" y="8788"/>
                  </a:lnTo>
                  <a:close/>
                </a:path>
                <a:path w="135889" h="59054">
                  <a:moveTo>
                    <a:pt x="127292" y="736"/>
                  </a:moveTo>
                  <a:lnTo>
                    <a:pt x="120688" y="736"/>
                  </a:lnTo>
                  <a:lnTo>
                    <a:pt x="120688" y="7327"/>
                  </a:lnTo>
                  <a:lnTo>
                    <a:pt x="127292" y="7327"/>
                  </a:lnTo>
                  <a:lnTo>
                    <a:pt x="127292" y="736"/>
                  </a:lnTo>
                  <a:close/>
                </a:path>
                <a:path w="135889" h="59054">
                  <a:moveTo>
                    <a:pt x="135331" y="33655"/>
                  </a:moveTo>
                  <a:lnTo>
                    <a:pt x="128752" y="34391"/>
                  </a:lnTo>
                  <a:lnTo>
                    <a:pt x="128752" y="40233"/>
                  </a:lnTo>
                  <a:lnTo>
                    <a:pt x="135331" y="40233"/>
                  </a:lnTo>
                  <a:lnTo>
                    <a:pt x="135331" y="33655"/>
                  </a:lnTo>
                  <a:close/>
                </a:path>
                <a:path w="135889" h="59054">
                  <a:moveTo>
                    <a:pt x="135331" y="24879"/>
                  </a:moveTo>
                  <a:lnTo>
                    <a:pt x="128752" y="25603"/>
                  </a:lnTo>
                  <a:lnTo>
                    <a:pt x="128752" y="32181"/>
                  </a:lnTo>
                  <a:lnTo>
                    <a:pt x="135331" y="31457"/>
                  </a:lnTo>
                  <a:lnTo>
                    <a:pt x="135331" y="24879"/>
                  </a:lnTo>
                  <a:close/>
                </a:path>
                <a:path w="135889" h="59054">
                  <a:moveTo>
                    <a:pt x="135331" y="16827"/>
                  </a:moveTo>
                  <a:lnTo>
                    <a:pt x="128752" y="17564"/>
                  </a:lnTo>
                  <a:lnTo>
                    <a:pt x="128752" y="23418"/>
                  </a:lnTo>
                  <a:lnTo>
                    <a:pt x="135331" y="23418"/>
                  </a:lnTo>
                  <a:lnTo>
                    <a:pt x="135331" y="16827"/>
                  </a:lnTo>
                  <a:close/>
                </a:path>
                <a:path w="135889" h="59054">
                  <a:moveTo>
                    <a:pt x="135331" y="8051"/>
                  </a:moveTo>
                  <a:lnTo>
                    <a:pt x="128752" y="8788"/>
                  </a:lnTo>
                  <a:lnTo>
                    <a:pt x="128752" y="15354"/>
                  </a:lnTo>
                  <a:lnTo>
                    <a:pt x="135331" y="14630"/>
                  </a:lnTo>
                  <a:lnTo>
                    <a:pt x="135331" y="8051"/>
                  </a:lnTo>
                  <a:close/>
                </a:path>
                <a:path w="135889" h="59054">
                  <a:moveTo>
                    <a:pt x="135331" y="0"/>
                  </a:moveTo>
                  <a:lnTo>
                    <a:pt x="128752" y="736"/>
                  </a:lnTo>
                  <a:lnTo>
                    <a:pt x="128752" y="6591"/>
                  </a:lnTo>
                  <a:lnTo>
                    <a:pt x="135331" y="6591"/>
                  </a:lnTo>
                  <a:lnTo>
                    <a:pt x="1353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5975782" y="4828653"/>
              <a:ext cx="203835" cy="1130935"/>
            </a:xfrm>
            <a:custGeom>
              <a:avLst/>
              <a:gdLst/>
              <a:ahLst/>
              <a:cxnLst/>
              <a:rect l="l" t="t" r="r" b="b"/>
              <a:pathLst>
                <a:path w="203835" h="1130935">
                  <a:moveTo>
                    <a:pt x="5854" y="1114831"/>
                  </a:moveTo>
                  <a:lnTo>
                    <a:pt x="0" y="1114831"/>
                  </a:lnTo>
                  <a:lnTo>
                    <a:pt x="0" y="1120673"/>
                  </a:lnTo>
                  <a:lnTo>
                    <a:pt x="5854" y="1121422"/>
                  </a:lnTo>
                  <a:lnTo>
                    <a:pt x="5854" y="1114831"/>
                  </a:lnTo>
                  <a:close/>
                </a:path>
                <a:path w="203835" h="1130935">
                  <a:moveTo>
                    <a:pt x="5854" y="1106792"/>
                  </a:moveTo>
                  <a:lnTo>
                    <a:pt x="0" y="1106792"/>
                  </a:lnTo>
                  <a:lnTo>
                    <a:pt x="0" y="1112634"/>
                  </a:lnTo>
                  <a:lnTo>
                    <a:pt x="5854" y="1113370"/>
                  </a:lnTo>
                  <a:lnTo>
                    <a:pt x="5854" y="1106792"/>
                  </a:lnTo>
                  <a:close/>
                </a:path>
                <a:path w="203835" h="1130935">
                  <a:moveTo>
                    <a:pt x="5854" y="1099464"/>
                  </a:moveTo>
                  <a:lnTo>
                    <a:pt x="0" y="1098740"/>
                  </a:lnTo>
                  <a:lnTo>
                    <a:pt x="0" y="1104582"/>
                  </a:lnTo>
                  <a:lnTo>
                    <a:pt x="5854" y="1105331"/>
                  </a:lnTo>
                  <a:lnTo>
                    <a:pt x="5854" y="1099464"/>
                  </a:lnTo>
                  <a:close/>
                </a:path>
                <a:path w="203835" h="1130935">
                  <a:moveTo>
                    <a:pt x="5854" y="1090701"/>
                  </a:moveTo>
                  <a:lnTo>
                    <a:pt x="0" y="1090701"/>
                  </a:lnTo>
                  <a:lnTo>
                    <a:pt x="0" y="1096543"/>
                  </a:lnTo>
                  <a:lnTo>
                    <a:pt x="5854" y="1097267"/>
                  </a:lnTo>
                  <a:lnTo>
                    <a:pt x="5854" y="1090701"/>
                  </a:lnTo>
                  <a:close/>
                </a:path>
                <a:path w="203835" h="1130935">
                  <a:moveTo>
                    <a:pt x="5854" y="1082649"/>
                  </a:moveTo>
                  <a:lnTo>
                    <a:pt x="0" y="1082649"/>
                  </a:lnTo>
                  <a:lnTo>
                    <a:pt x="0" y="1088491"/>
                  </a:lnTo>
                  <a:lnTo>
                    <a:pt x="5854" y="1089228"/>
                  </a:lnTo>
                  <a:lnTo>
                    <a:pt x="5854" y="1082649"/>
                  </a:lnTo>
                  <a:close/>
                </a:path>
                <a:path w="203835" h="1130935">
                  <a:moveTo>
                    <a:pt x="5854" y="1075334"/>
                  </a:moveTo>
                  <a:lnTo>
                    <a:pt x="0" y="1074597"/>
                  </a:lnTo>
                  <a:lnTo>
                    <a:pt x="0" y="1080452"/>
                  </a:lnTo>
                  <a:lnTo>
                    <a:pt x="5854" y="1081176"/>
                  </a:lnTo>
                  <a:lnTo>
                    <a:pt x="5854" y="1075334"/>
                  </a:lnTo>
                  <a:close/>
                </a:path>
                <a:path w="203835" h="1130935">
                  <a:moveTo>
                    <a:pt x="13169" y="1115568"/>
                  </a:moveTo>
                  <a:lnTo>
                    <a:pt x="7315" y="1115568"/>
                  </a:lnTo>
                  <a:lnTo>
                    <a:pt x="7315" y="1121422"/>
                  </a:lnTo>
                  <a:lnTo>
                    <a:pt x="13169" y="1122146"/>
                  </a:lnTo>
                  <a:lnTo>
                    <a:pt x="13169" y="1115568"/>
                  </a:lnTo>
                  <a:close/>
                </a:path>
                <a:path w="203835" h="1130935">
                  <a:moveTo>
                    <a:pt x="13169" y="1107516"/>
                  </a:moveTo>
                  <a:lnTo>
                    <a:pt x="7315" y="1106792"/>
                  </a:lnTo>
                  <a:lnTo>
                    <a:pt x="7315" y="1113370"/>
                  </a:lnTo>
                  <a:lnTo>
                    <a:pt x="13169" y="1114094"/>
                  </a:lnTo>
                  <a:lnTo>
                    <a:pt x="13169" y="1107516"/>
                  </a:lnTo>
                  <a:close/>
                </a:path>
                <a:path w="203835" h="1130935">
                  <a:moveTo>
                    <a:pt x="13169" y="1099464"/>
                  </a:moveTo>
                  <a:lnTo>
                    <a:pt x="7315" y="1099464"/>
                  </a:lnTo>
                  <a:lnTo>
                    <a:pt x="7315" y="1105331"/>
                  </a:lnTo>
                  <a:lnTo>
                    <a:pt x="13169" y="1105331"/>
                  </a:lnTo>
                  <a:lnTo>
                    <a:pt x="13169" y="1099464"/>
                  </a:lnTo>
                  <a:close/>
                </a:path>
                <a:path w="203835" h="1130935">
                  <a:moveTo>
                    <a:pt x="13169" y="1091412"/>
                  </a:moveTo>
                  <a:lnTo>
                    <a:pt x="7315" y="1091412"/>
                  </a:lnTo>
                  <a:lnTo>
                    <a:pt x="7315" y="1097267"/>
                  </a:lnTo>
                  <a:lnTo>
                    <a:pt x="13169" y="1098003"/>
                  </a:lnTo>
                  <a:lnTo>
                    <a:pt x="13169" y="1091412"/>
                  </a:lnTo>
                  <a:close/>
                </a:path>
                <a:path w="203835" h="1130935">
                  <a:moveTo>
                    <a:pt x="13169" y="1083373"/>
                  </a:moveTo>
                  <a:lnTo>
                    <a:pt x="7315" y="1083373"/>
                  </a:lnTo>
                  <a:lnTo>
                    <a:pt x="7315" y="1089228"/>
                  </a:lnTo>
                  <a:lnTo>
                    <a:pt x="13169" y="1089952"/>
                  </a:lnTo>
                  <a:lnTo>
                    <a:pt x="13169" y="1083373"/>
                  </a:lnTo>
                  <a:close/>
                </a:path>
                <a:path w="203835" h="1130935">
                  <a:moveTo>
                    <a:pt x="13169" y="1075334"/>
                  </a:moveTo>
                  <a:lnTo>
                    <a:pt x="7315" y="1075334"/>
                  </a:lnTo>
                  <a:lnTo>
                    <a:pt x="7315" y="1081176"/>
                  </a:lnTo>
                  <a:lnTo>
                    <a:pt x="13169" y="1081913"/>
                  </a:lnTo>
                  <a:lnTo>
                    <a:pt x="13169" y="1075334"/>
                  </a:lnTo>
                  <a:close/>
                </a:path>
                <a:path w="203835" h="1130935">
                  <a:moveTo>
                    <a:pt x="21234" y="1116291"/>
                  </a:moveTo>
                  <a:lnTo>
                    <a:pt x="15354" y="1116291"/>
                  </a:lnTo>
                  <a:lnTo>
                    <a:pt x="15354" y="1122146"/>
                  </a:lnTo>
                  <a:lnTo>
                    <a:pt x="21234" y="1122146"/>
                  </a:lnTo>
                  <a:lnTo>
                    <a:pt x="21234" y="1116291"/>
                  </a:lnTo>
                  <a:close/>
                </a:path>
                <a:path w="203835" h="1130935">
                  <a:moveTo>
                    <a:pt x="21234" y="1108240"/>
                  </a:moveTo>
                  <a:lnTo>
                    <a:pt x="15354" y="1107516"/>
                  </a:lnTo>
                  <a:lnTo>
                    <a:pt x="15354" y="1114094"/>
                  </a:lnTo>
                  <a:lnTo>
                    <a:pt x="21234" y="1114831"/>
                  </a:lnTo>
                  <a:lnTo>
                    <a:pt x="21234" y="1108240"/>
                  </a:lnTo>
                  <a:close/>
                </a:path>
                <a:path w="203835" h="1130935">
                  <a:moveTo>
                    <a:pt x="21234" y="1100201"/>
                  </a:moveTo>
                  <a:lnTo>
                    <a:pt x="15354" y="1099464"/>
                  </a:lnTo>
                  <a:lnTo>
                    <a:pt x="15354" y="1106055"/>
                  </a:lnTo>
                  <a:lnTo>
                    <a:pt x="21234" y="1106055"/>
                  </a:lnTo>
                  <a:lnTo>
                    <a:pt x="21234" y="1100201"/>
                  </a:lnTo>
                  <a:close/>
                </a:path>
                <a:path w="203835" h="1130935">
                  <a:moveTo>
                    <a:pt x="21234" y="1092149"/>
                  </a:moveTo>
                  <a:lnTo>
                    <a:pt x="15354" y="1092149"/>
                  </a:lnTo>
                  <a:lnTo>
                    <a:pt x="15354" y="1098003"/>
                  </a:lnTo>
                  <a:lnTo>
                    <a:pt x="21234" y="1098003"/>
                  </a:lnTo>
                  <a:lnTo>
                    <a:pt x="21234" y="1092149"/>
                  </a:lnTo>
                  <a:close/>
                </a:path>
                <a:path w="203835" h="1130935">
                  <a:moveTo>
                    <a:pt x="21234" y="1084110"/>
                  </a:moveTo>
                  <a:lnTo>
                    <a:pt x="15354" y="1083373"/>
                  </a:lnTo>
                  <a:lnTo>
                    <a:pt x="15354" y="1089952"/>
                  </a:lnTo>
                  <a:lnTo>
                    <a:pt x="21234" y="1089952"/>
                  </a:lnTo>
                  <a:lnTo>
                    <a:pt x="21234" y="1084110"/>
                  </a:lnTo>
                  <a:close/>
                </a:path>
                <a:path w="203835" h="1130935">
                  <a:moveTo>
                    <a:pt x="21234" y="1076058"/>
                  </a:moveTo>
                  <a:lnTo>
                    <a:pt x="15354" y="1075334"/>
                  </a:lnTo>
                  <a:lnTo>
                    <a:pt x="15354" y="1081913"/>
                  </a:lnTo>
                  <a:lnTo>
                    <a:pt x="21234" y="1081913"/>
                  </a:lnTo>
                  <a:lnTo>
                    <a:pt x="21234" y="1076058"/>
                  </a:lnTo>
                  <a:close/>
                </a:path>
                <a:path w="203835" h="1130935">
                  <a:moveTo>
                    <a:pt x="28536" y="1117028"/>
                  </a:moveTo>
                  <a:lnTo>
                    <a:pt x="23418" y="1116291"/>
                  </a:lnTo>
                  <a:lnTo>
                    <a:pt x="23418" y="1122883"/>
                  </a:lnTo>
                  <a:lnTo>
                    <a:pt x="28536" y="1122883"/>
                  </a:lnTo>
                  <a:lnTo>
                    <a:pt x="28536" y="1117028"/>
                  </a:lnTo>
                  <a:close/>
                </a:path>
                <a:path w="203835" h="1130935">
                  <a:moveTo>
                    <a:pt x="28536" y="1108976"/>
                  </a:moveTo>
                  <a:lnTo>
                    <a:pt x="23418" y="1108240"/>
                  </a:lnTo>
                  <a:lnTo>
                    <a:pt x="23418" y="1114831"/>
                  </a:lnTo>
                  <a:lnTo>
                    <a:pt x="28536" y="1114831"/>
                  </a:lnTo>
                  <a:lnTo>
                    <a:pt x="28536" y="1108976"/>
                  </a:lnTo>
                  <a:close/>
                </a:path>
                <a:path w="203835" h="1130935">
                  <a:moveTo>
                    <a:pt x="28536" y="1100937"/>
                  </a:moveTo>
                  <a:lnTo>
                    <a:pt x="23418" y="1100201"/>
                  </a:lnTo>
                  <a:lnTo>
                    <a:pt x="23418" y="1106792"/>
                  </a:lnTo>
                  <a:lnTo>
                    <a:pt x="28536" y="1106792"/>
                  </a:lnTo>
                  <a:lnTo>
                    <a:pt x="28536" y="1100937"/>
                  </a:lnTo>
                  <a:close/>
                </a:path>
                <a:path w="203835" h="1130935">
                  <a:moveTo>
                    <a:pt x="28536" y="1092885"/>
                  </a:moveTo>
                  <a:lnTo>
                    <a:pt x="23418" y="1092149"/>
                  </a:lnTo>
                  <a:lnTo>
                    <a:pt x="23418" y="1098003"/>
                  </a:lnTo>
                  <a:lnTo>
                    <a:pt x="28536" y="1098740"/>
                  </a:lnTo>
                  <a:lnTo>
                    <a:pt x="28536" y="1092885"/>
                  </a:lnTo>
                  <a:close/>
                </a:path>
                <a:path w="203835" h="1130935">
                  <a:moveTo>
                    <a:pt x="28536" y="1084846"/>
                  </a:moveTo>
                  <a:lnTo>
                    <a:pt x="23418" y="1084110"/>
                  </a:lnTo>
                  <a:lnTo>
                    <a:pt x="23418" y="1089952"/>
                  </a:lnTo>
                  <a:lnTo>
                    <a:pt x="28536" y="1090701"/>
                  </a:lnTo>
                  <a:lnTo>
                    <a:pt x="28536" y="1084846"/>
                  </a:lnTo>
                  <a:close/>
                </a:path>
                <a:path w="203835" h="1130935">
                  <a:moveTo>
                    <a:pt x="28536" y="1076794"/>
                  </a:moveTo>
                  <a:lnTo>
                    <a:pt x="23418" y="1076058"/>
                  </a:lnTo>
                  <a:lnTo>
                    <a:pt x="23418" y="1082649"/>
                  </a:lnTo>
                  <a:lnTo>
                    <a:pt x="28536" y="1082649"/>
                  </a:lnTo>
                  <a:lnTo>
                    <a:pt x="28536" y="1076794"/>
                  </a:lnTo>
                  <a:close/>
                </a:path>
                <a:path w="203835" h="1130935">
                  <a:moveTo>
                    <a:pt x="36588" y="1117752"/>
                  </a:moveTo>
                  <a:lnTo>
                    <a:pt x="30734" y="1117028"/>
                  </a:lnTo>
                  <a:lnTo>
                    <a:pt x="30734" y="1123607"/>
                  </a:lnTo>
                  <a:lnTo>
                    <a:pt x="36588" y="1123607"/>
                  </a:lnTo>
                  <a:lnTo>
                    <a:pt x="36588" y="1117752"/>
                  </a:lnTo>
                  <a:close/>
                </a:path>
                <a:path w="203835" h="1130935">
                  <a:moveTo>
                    <a:pt x="36588" y="1109700"/>
                  </a:moveTo>
                  <a:lnTo>
                    <a:pt x="30734" y="1108976"/>
                  </a:lnTo>
                  <a:lnTo>
                    <a:pt x="30734" y="1114831"/>
                  </a:lnTo>
                  <a:lnTo>
                    <a:pt x="36588" y="1115568"/>
                  </a:lnTo>
                  <a:lnTo>
                    <a:pt x="36588" y="1109700"/>
                  </a:lnTo>
                  <a:close/>
                </a:path>
                <a:path w="203835" h="1130935">
                  <a:moveTo>
                    <a:pt x="36588" y="1101661"/>
                  </a:moveTo>
                  <a:lnTo>
                    <a:pt x="30734" y="1100937"/>
                  </a:lnTo>
                  <a:lnTo>
                    <a:pt x="30734" y="1106792"/>
                  </a:lnTo>
                  <a:lnTo>
                    <a:pt x="36588" y="1107516"/>
                  </a:lnTo>
                  <a:lnTo>
                    <a:pt x="36588" y="1101661"/>
                  </a:lnTo>
                  <a:close/>
                </a:path>
                <a:path w="203835" h="1130935">
                  <a:moveTo>
                    <a:pt x="36588" y="1093622"/>
                  </a:moveTo>
                  <a:lnTo>
                    <a:pt x="30734" y="1092885"/>
                  </a:lnTo>
                  <a:lnTo>
                    <a:pt x="30734" y="1098740"/>
                  </a:lnTo>
                  <a:lnTo>
                    <a:pt x="36588" y="1099464"/>
                  </a:lnTo>
                  <a:lnTo>
                    <a:pt x="36588" y="1093622"/>
                  </a:lnTo>
                  <a:close/>
                </a:path>
                <a:path w="203835" h="1130935">
                  <a:moveTo>
                    <a:pt x="36588" y="1084846"/>
                  </a:moveTo>
                  <a:lnTo>
                    <a:pt x="30734" y="1084846"/>
                  </a:lnTo>
                  <a:lnTo>
                    <a:pt x="30734" y="1090701"/>
                  </a:lnTo>
                  <a:lnTo>
                    <a:pt x="36588" y="1091412"/>
                  </a:lnTo>
                  <a:lnTo>
                    <a:pt x="36588" y="1084846"/>
                  </a:lnTo>
                  <a:close/>
                </a:path>
                <a:path w="203835" h="1130935">
                  <a:moveTo>
                    <a:pt x="36588" y="1076794"/>
                  </a:moveTo>
                  <a:lnTo>
                    <a:pt x="30734" y="1076794"/>
                  </a:lnTo>
                  <a:lnTo>
                    <a:pt x="30734" y="1082649"/>
                  </a:lnTo>
                  <a:lnTo>
                    <a:pt x="36588" y="1083373"/>
                  </a:lnTo>
                  <a:lnTo>
                    <a:pt x="36588" y="1076794"/>
                  </a:lnTo>
                  <a:close/>
                </a:path>
                <a:path w="203835" h="1130935">
                  <a:moveTo>
                    <a:pt x="44627" y="1118489"/>
                  </a:moveTo>
                  <a:lnTo>
                    <a:pt x="38773" y="1117752"/>
                  </a:lnTo>
                  <a:lnTo>
                    <a:pt x="38773" y="1124343"/>
                  </a:lnTo>
                  <a:lnTo>
                    <a:pt x="44627" y="1124343"/>
                  </a:lnTo>
                  <a:lnTo>
                    <a:pt x="44627" y="1118489"/>
                  </a:lnTo>
                  <a:close/>
                </a:path>
                <a:path w="203835" h="1130935">
                  <a:moveTo>
                    <a:pt x="44627" y="1110449"/>
                  </a:moveTo>
                  <a:lnTo>
                    <a:pt x="38773" y="1109700"/>
                  </a:lnTo>
                  <a:lnTo>
                    <a:pt x="38773" y="1115568"/>
                  </a:lnTo>
                  <a:lnTo>
                    <a:pt x="44627" y="1116291"/>
                  </a:lnTo>
                  <a:lnTo>
                    <a:pt x="44627" y="1110449"/>
                  </a:lnTo>
                  <a:close/>
                </a:path>
                <a:path w="203835" h="1130935">
                  <a:moveTo>
                    <a:pt x="44627" y="1101661"/>
                  </a:moveTo>
                  <a:lnTo>
                    <a:pt x="38773" y="1101661"/>
                  </a:lnTo>
                  <a:lnTo>
                    <a:pt x="38773" y="1107516"/>
                  </a:lnTo>
                  <a:lnTo>
                    <a:pt x="44627" y="1108240"/>
                  </a:lnTo>
                  <a:lnTo>
                    <a:pt x="44627" y="1101661"/>
                  </a:lnTo>
                  <a:close/>
                </a:path>
                <a:path w="203835" h="1130935">
                  <a:moveTo>
                    <a:pt x="44627" y="1093622"/>
                  </a:moveTo>
                  <a:lnTo>
                    <a:pt x="38773" y="1093622"/>
                  </a:lnTo>
                  <a:lnTo>
                    <a:pt x="38773" y="1099464"/>
                  </a:lnTo>
                  <a:lnTo>
                    <a:pt x="44627" y="1100201"/>
                  </a:lnTo>
                  <a:lnTo>
                    <a:pt x="44627" y="1093622"/>
                  </a:lnTo>
                  <a:close/>
                </a:path>
                <a:path w="203835" h="1130935">
                  <a:moveTo>
                    <a:pt x="44627" y="1085570"/>
                  </a:moveTo>
                  <a:lnTo>
                    <a:pt x="38773" y="1085570"/>
                  </a:lnTo>
                  <a:lnTo>
                    <a:pt x="38773" y="1091412"/>
                  </a:lnTo>
                  <a:lnTo>
                    <a:pt x="44627" y="1092149"/>
                  </a:lnTo>
                  <a:lnTo>
                    <a:pt x="44627" y="1085570"/>
                  </a:lnTo>
                  <a:close/>
                </a:path>
                <a:path w="203835" h="1130935">
                  <a:moveTo>
                    <a:pt x="44627" y="1077518"/>
                  </a:moveTo>
                  <a:lnTo>
                    <a:pt x="38773" y="1076794"/>
                  </a:lnTo>
                  <a:lnTo>
                    <a:pt x="38773" y="1083373"/>
                  </a:lnTo>
                  <a:lnTo>
                    <a:pt x="44627" y="1083373"/>
                  </a:lnTo>
                  <a:lnTo>
                    <a:pt x="44627" y="1077518"/>
                  </a:lnTo>
                  <a:close/>
                </a:path>
                <a:path w="203835" h="1130935">
                  <a:moveTo>
                    <a:pt x="52679" y="1118489"/>
                  </a:moveTo>
                  <a:lnTo>
                    <a:pt x="46824" y="1118489"/>
                  </a:lnTo>
                  <a:lnTo>
                    <a:pt x="46824" y="1124343"/>
                  </a:lnTo>
                  <a:lnTo>
                    <a:pt x="52679" y="1125080"/>
                  </a:lnTo>
                  <a:lnTo>
                    <a:pt x="52679" y="1118489"/>
                  </a:lnTo>
                  <a:close/>
                </a:path>
                <a:path w="203835" h="1130935">
                  <a:moveTo>
                    <a:pt x="52679" y="1110449"/>
                  </a:moveTo>
                  <a:lnTo>
                    <a:pt x="46824" y="1110449"/>
                  </a:lnTo>
                  <a:lnTo>
                    <a:pt x="46824" y="1116291"/>
                  </a:lnTo>
                  <a:lnTo>
                    <a:pt x="52679" y="1117028"/>
                  </a:lnTo>
                  <a:lnTo>
                    <a:pt x="52679" y="1110449"/>
                  </a:lnTo>
                  <a:close/>
                </a:path>
                <a:path w="203835" h="1130935">
                  <a:moveTo>
                    <a:pt x="52679" y="1102385"/>
                  </a:moveTo>
                  <a:lnTo>
                    <a:pt x="46824" y="1101661"/>
                  </a:lnTo>
                  <a:lnTo>
                    <a:pt x="46824" y="1108240"/>
                  </a:lnTo>
                  <a:lnTo>
                    <a:pt x="52679" y="1108976"/>
                  </a:lnTo>
                  <a:lnTo>
                    <a:pt x="52679" y="1102385"/>
                  </a:lnTo>
                  <a:close/>
                </a:path>
                <a:path w="203835" h="1130935">
                  <a:moveTo>
                    <a:pt x="52679" y="1094346"/>
                  </a:moveTo>
                  <a:lnTo>
                    <a:pt x="46824" y="1093622"/>
                  </a:lnTo>
                  <a:lnTo>
                    <a:pt x="46824" y="1100201"/>
                  </a:lnTo>
                  <a:lnTo>
                    <a:pt x="52679" y="1100201"/>
                  </a:lnTo>
                  <a:lnTo>
                    <a:pt x="52679" y="1094346"/>
                  </a:lnTo>
                  <a:close/>
                </a:path>
                <a:path w="203835" h="1130935">
                  <a:moveTo>
                    <a:pt x="52679" y="1086294"/>
                  </a:moveTo>
                  <a:lnTo>
                    <a:pt x="46824" y="1085570"/>
                  </a:lnTo>
                  <a:lnTo>
                    <a:pt x="46824" y="1092149"/>
                  </a:lnTo>
                  <a:lnTo>
                    <a:pt x="52679" y="1092149"/>
                  </a:lnTo>
                  <a:lnTo>
                    <a:pt x="52679" y="1086294"/>
                  </a:lnTo>
                  <a:close/>
                </a:path>
                <a:path w="203835" h="1130935">
                  <a:moveTo>
                    <a:pt x="52679" y="1078255"/>
                  </a:moveTo>
                  <a:lnTo>
                    <a:pt x="46824" y="1077518"/>
                  </a:lnTo>
                  <a:lnTo>
                    <a:pt x="46824" y="1084110"/>
                  </a:lnTo>
                  <a:lnTo>
                    <a:pt x="52679" y="1084110"/>
                  </a:lnTo>
                  <a:lnTo>
                    <a:pt x="52679" y="1078255"/>
                  </a:lnTo>
                  <a:close/>
                </a:path>
                <a:path w="203835" h="1130935">
                  <a:moveTo>
                    <a:pt x="60718" y="1119225"/>
                  </a:moveTo>
                  <a:lnTo>
                    <a:pt x="54140" y="1118489"/>
                  </a:lnTo>
                  <a:lnTo>
                    <a:pt x="54140" y="1125080"/>
                  </a:lnTo>
                  <a:lnTo>
                    <a:pt x="60718" y="1125791"/>
                  </a:lnTo>
                  <a:lnTo>
                    <a:pt x="60718" y="1119225"/>
                  </a:lnTo>
                  <a:close/>
                </a:path>
                <a:path w="203835" h="1130935">
                  <a:moveTo>
                    <a:pt x="60718" y="1111173"/>
                  </a:moveTo>
                  <a:lnTo>
                    <a:pt x="54140" y="1111173"/>
                  </a:lnTo>
                  <a:lnTo>
                    <a:pt x="54140" y="1117028"/>
                  </a:lnTo>
                  <a:lnTo>
                    <a:pt x="60718" y="1117028"/>
                  </a:lnTo>
                  <a:lnTo>
                    <a:pt x="60718" y="1111173"/>
                  </a:lnTo>
                  <a:close/>
                </a:path>
                <a:path w="203835" h="1130935">
                  <a:moveTo>
                    <a:pt x="60718" y="1103122"/>
                  </a:moveTo>
                  <a:lnTo>
                    <a:pt x="54140" y="1102385"/>
                  </a:lnTo>
                  <a:lnTo>
                    <a:pt x="54140" y="1108976"/>
                  </a:lnTo>
                  <a:lnTo>
                    <a:pt x="60718" y="1108976"/>
                  </a:lnTo>
                  <a:lnTo>
                    <a:pt x="60718" y="1103122"/>
                  </a:lnTo>
                  <a:close/>
                </a:path>
                <a:path w="203835" h="1130935">
                  <a:moveTo>
                    <a:pt x="60718" y="1095082"/>
                  </a:moveTo>
                  <a:lnTo>
                    <a:pt x="54140" y="1094346"/>
                  </a:lnTo>
                  <a:lnTo>
                    <a:pt x="54140" y="1100937"/>
                  </a:lnTo>
                  <a:lnTo>
                    <a:pt x="60718" y="1100937"/>
                  </a:lnTo>
                  <a:lnTo>
                    <a:pt x="60718" y="1095082"/>
                  </a:lnTo>
                  <a:close/>
                </a:path>
                <a:path w="203835" h="1130935">
                  <a:moveTo>
                    <a:pt x="60718" y="1086294"/>
                  </a:moveTo>
                  <a:lnTo>
                    <a:pt x="54140" y="1086294"/>
                  </a:lnTo>
                  <a:lnTo>
                    <a:pt x="54140" y="1092149"/>
                  </a:lnTo>
                  <a:lnTo>
                    <a:pt x="60718" y="1092885"/>
                  </a:lnTo>
                  <a:lnTo>
                    <a:pt x="60718" y="1086294"/>
                  </a:lnTo>
                  <a:close/>
                </a:path>
                <a:path w="203835" h="1130935">
                  <a:moveTo>
                    <a:pt x="60718" y="1078992"/>
                  </a:moveTo>
                  <a:lnTo>
                    <a:pt x="54140" y="1078255"/>
                  </a:lnTo>
                  <a:lnTo>
                    <a:pt x="54140" y="1084846"/>
                  </a:lnTo>
                  <a:lnTo>
                    <a:pt x="60718" y="1084846"/>
                  </a:lnTo>
                  <a:lnTo>
                    <a:pt x="60718" y="1078992"/>
                  </a:lnTo>
                  <a:close/>
                </a:path>
                <a:path w="203835" h="1130935">
                  <a:moveTo>
                    <a:pt x="73888" y="1120673"/>
                  </a:moveTo>
                  <a:lnTo>
                    <a:pt x="68033" y="1119949"/>
                  </a:lnTo>
                  <a:lnTo>
                    <a:pt x="68033" y="1125791"/>
                  </a:lnTo>
                  <a:lnTo>
                    <a:pt x="73888" y="1126540"/>
                  </a:lnTo>
                  <a:lnTo>
                    <a:pt x="73888" y="1120673"/>
                  </a:lnTo>
                  <a:close/>
                </a:path>
                <a:path w="203835" h="1130935">
                  <a:moveTo>
                    <a:pt x="73888" y="1112634"/>
                  </a:moveTo>
                  <a:lnTo>
                    <a:pt x="68033" y="1111910"/>
                  </a:lnTo>
                  <a:lnTo>
                    <a:pt x="68033" y="1117752"/>
                  </a:lnTo>
                  <a:lnTo>
                    <a:pt x="73888" y="1118489"/>
                  </a:lnTo>
                  <a:lnTo>
                    <a:pt x="73888" y="1112634"/>
                  </a:lnTo>
                  <a:close/>
                </a:path>
                <a:path w="203835" h="1130935">
                  <a:moveTo>
                    <a:pt x="81927" y="1120673"/>
                  </a:moveTo>
                  <a:lnTo>
                    <a:pt x="76073" y="1120673"/>
                  </a:lnTo>
                  <a:lnTo>
                    <a:pt x="76073" y="1126540"/>
                  </a:lnTo>
                  <a:lnTo>
                    <a:pt x="81927" y="1127264"/>
                  </a:lnTo>
                  <a:lnTo>
                    <a:pt x="81927" y="1120673"/>
                  </a:lnTo>
                  <a:close/>
                </a:path>
                <a:path w="203835" h="1130935">
                  <a:moveTo>
                    <a:pt x="81927" y="1112634"/>
                  </a:moveTo>
                  <a:lnTo>
                    <a:pt x="76073" y="1112634"/>
                  </a:lnTo>
                  <a:lnTo>
                    <a:pt x="76073" y="1118489"/>
                  </a:lnTo>
                  <a:lnTo>
                    <a:pt x="81927" y="1119225"/>
                  </a:lnTo>
                  <a:lnTo>
                    <a:pt x="81927" y="1112634"/>
                  </a:lnTo>
                  <a:close/>
                </a:path>
                <a:path w="203835" h="1130935">
                  <a:moveTo>
                    <a:pt x="89992" y="1121422"/>
                  </a:moveTo>
                  <a:lnTo>
                    <a:pt x="84137" y="1121422"/>
                  </a:lnTo>
                  <a:lnTo>
                    <a:pt x="84137" y="1127264"/>
                  </a:lnTo>
                  <a:lnTo>
                    <a:pt x="89992" y="1128001"/>
                  </a:lnTo>
                  <a:lnTo>
                    <a:pt x="89992" y="1121422"/>
                  </a:lnTo>
                  <a:close/>
                </a:path>
                <a:path w="203835" h="1130935">
                  <a:moveTo>
                    <a:pt x="98031" y="1122146"/>
                  </a:moveTo>
                  <a:lnTo>
                    <a:pt x="92176" y="1122146"/>
                  </a:lnTo>
                  <a:lnTo>
                    <a:pt x="92176" y="1128001"/>
                  </a:lnTo>
                  <a:lnTo>
                    <a:pt x="98031" y="1128725"/>
                  </a:lnTo>
                  <a:lnTo>
                    <a:pt x="98031" y="1122146"/>
                  </a:lnTo>
                  <a:close/>
                </a:path>
                <a:path w="203835" h="1130935">
                  <a:moveTo>
                    <a:pt x="106070" y="1122883"/>
                  </a:moveTo>
                  <a:lnTo>
                    <a:pt x="100228" y="1122146"/>
                  </a:lnTo>
                  <a:lnTo>
                    <a:pt x="100228" y="1128725"/>
                  </a:lnTo>
                  <a:lnTo>
                    <a:pt x="106070" y="1129461"/>
                  </a:lnTo>
                  <a:lnTo>
                    <a:pt x="106070" y="1122883"/>
                  </a:lnTo>
                  <a:close/>
                </a:path>
                <a:path w="203835" h="1130935">
                  <a:moveTo>
                    <a:pt x="114109" y="1123607"/>
                  </a:moveTo>
                  <a:lnTo>
                    <a:pt x="108254" y="1122883"/>
                  </a:lnTo>
                  <a:lnTo>
                    <a:pt x="108254" y="1129461"/>
                  </a:lnTo>
                  <a:lnTo>
                    <a:pt x="114109" y="1129461"/>
                  </a:lnTo>
                  <a:lnTo>
                    <a:pt x="114109" y="1123607"/>
                  </a:lnTo>
                  <a:close/>
                </a:path>
                <a:path w="203835" h="1130935">
                  <a:moveTo>
                    <a:pt x="122910" y="1124343"/>
                  </a:moveTo>
                  <a:lnTo>
                    <a:pt x="116319" y="1123607"/>
                  </a:lnTo>
                  <a:lnTo>
                    <a:pt x="116319" y="1129461"/>
                  </a:lnTo>
                  <a:lnTo>
                    <a:pt x="122910" y="1130185"/>
                  </a:lnTo>
                  <a:lnTo>
                    <a:pt x="122910" y="1124343"/>
                  </a:lnTo>
                  <a:close/>
                </a:path>
                <a:path w="203835" h="1130935">
                  <a:moveTo>
                    <a:pt x="130937" y="1125080"/>
                  </a:moveTo>
                  <a:lnTo>
                    <a:pt x="124358" y="1124343"/>
                  </a:lnTo>
                  <a:lnTo>
                    <a:pt x="124358" y="1130185"/>
                  </a:lnTo>
                  <a:lnTo>
                    <a:pt x="130937" y="1130935"/>
                  </a:lnTo>
                  <a:lnTo>
                    <a:pt x="130937" y="1125080"/>
                  </a:lnTo>
                  <a:close/>
                </a:path>
                <a:path w="203835" h="1130935">
                  <a:moveTo>
                    <a:pt x="161658" y="2921"/>
                  </a:moveTo>
                  <a:lnTo>
                    <a:pt x="155079" y="3657"/>
                  </a:lnTo>
                  <a:lnTo>
                    <a:pt x="155079" y="9512"/>
                  </a:lnTo>
                  <a:lnTo>
                    <a:pt x="161658" y="8775"/>
                  </a:lnTo>
                  <a:lnTo>
                    <a:pt x="161658" y="2921"/>
                  </a:lnTo>
                  <a:close/>
                </a:path>
                <a:path w="203835" h="1130935">
                  <a:moveTo>
                    <a:pt x="169722" y="2197"/>
                  </a:moveTo>
                  <a:lnTo>
                    <a:pt x="163868" y="2921"/>
                  </a:lnTo>
                  <a:lnTo>
                    <a:pt x="163868" y="8775"/>
                  </a:lnTo>
                  <a:lnTo>
                    <a:pt x="169722" y="8775"/>
                  </a:lnTo>
                  <a:lnTo>
                    <a:pt x="169722" y="2197"/>
                  </a:lnTo>
                  <a:close/>
                </a:path>
                <a:path w="203835" h="1130935">
                  <a:moveTo>
                    <a:pt x="178498" y="1460"/>
                  </a:moveTo>
                  <a:lnTo>
                    <a:pt x="171907" y="2197"/>
                  </a:lnTo>
                  <a:lnTo>
                    <a:pt x="171907" y="8051"/>
                  </a:lnTo>
                  <a:lnTo>
                    <a:pt x="178498" y="8051"/>
                  </a:lnTo>
                  <a:lnTo>
                    <a:pt x="178498" y="1460"/>
                  </a:lnTo>
                  <a:close/>
                </a:path>
                <a:path w="203835" h="1130935">
                  <a:moveTo>
                    <a:pt x="186537" y="736"/>
                  </a:moveTo>
                  <a:lnTo>
                    <a:pt x="179959" y="1460"/>
                  </a:lnTo>
                  <a:lnTo>
                    <a:pt x="179959" y="7315"/>
                  </a:lnTo>
                  <a:lnTo>
                    <a:pt x="186537" y="7315"/>
                  </a:lnTo>
                  <a:lnTo>
                    <a:pt x="186537" y="736"/>
                  </a:lnTo>
                  <a:close/>
                </a:path>
                <a:path w="203835" h="1130935">
                  <a:moveTo>
                    <a:pt x="195326" y="0"/>
                  </a:moveTo>
                  <a:lnTo>
                    <a:pt x="188722" y="736"/>
                  </a:lnTo>
                  <a:lnTo>
                    <a:pt x="188722" y="7315"/>
                  </a:lnTo>
                  <a:lnTo>
                    <a:pt x="195326" y="6591"/>
                  </a:lnTo>
                  <a:lnTo>
                    <a:pt x="195326" y="0"/>
                  </a:lnTo>
                  <a:close/>
                </a:path>
                <a:path w="203835" h="1130935">
                  <a:moveTo>
                    <a:pt x="203365" y="0"/>
                  </a:moveTo>
                  <a:lnTo>
                    <a:pt x="196786" y="0"/>
                  </a:lnTo>
                  <a:lnTo>
                    <a:pt x="196786" y="6591"/>
                  </a:lnTo>
                  <a:lnTo>
                    <a:pt x="203365" y="5854"/>
                  </a:lnTo>
                  <a:lnTo>
                    <a:pt x="2033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6043803" y="5907645"/>
              <a:ext cx="63500" cy="52069"/>
            </a:xfrm>
            <a:custGeom>
              <a:avLst/>
              <a:gdLst/>
              <a:ahLst/>
              <a:cxnLst/>
              <a:rect l="l" t="t" r="r" b="b"/>
              <a:pathLst>
                <a:path w="63500" h="52070">
                  <a:moveTo>
                    <a:pt x="5867" y="41681"/>
                  </a:moveTo>
                  <a:lnTo>
                    <a:pt x="12" y="40957"/>
                  </a:lnTo>
                  <a:lnTo>
                    <a:pt x="12" y="46799"/>
                  </a:lnTo>
                  <a:lnTo>
                    <a:pt x="5867" y="47548"/>
                  </a:lnTo>
                  <a:lnTo>
                    <a:pt x="5867" y="41681"/>
                  </a:lnTo>
                  <a:close/>
                </a:path>
                <a:path w="63500" h="52070">
                  <a:moveTo>
                    <a:pt x="5867" y="33642"/>
                  </a:moveTo>
                  <a:lnTo>
                    <a:pt x="12" y="32918"/>
                  </a:lnTo>
                  <a:lnTo>
                    <a:pt x="12" y="38760"/>
                  </a:lnTo>
                  <a:lnTo>
                    <a:pt x="5867" y="39497"/>
                  </a:lnTo>
                  <a:lnTo>
                    <a:pt x="5867" y="33642"/>
                  </a:lnTo>
                  <a:close/>
                </a:path>
                <a:path w="63500" h="52070">
                  <a:moveTo>
                    <a:pt x="5867" y="24866"/>
                  </a:moveTo>
                  <a:lnTo>
                    <a:pt x="12" y="24866"/>
                  </a:lnTo>
                  <a:lnTo>
                    <a:pt x="12" y="30708"/>
                  </a:lnTo>
                  <a:lnTo>
                    <a:pt x="5867" y="31457"/>
                  </a:lnTo>
                  <a:lnTo>
                    <a:pt x="5867" y="24866"/>
                  </a:lnTo>
                  <a:close/>
                </a:path>
                <a:path w="63500" h="52070">
                  <a:moveTo>
                    <a:pt x="5867" y="16814"/>
                  </a:moveTo>
                  <a:lnTo>
                    <a:pt x="0" y="16814"/>
                  </a:lnTo>
                  <a:lnTo>
                    <a:pt x="0" y="22669"/>
                  </a:lnTo>
                  <a:lnTo>
                    <a:pt x="5867" y="22669"/>
                  </a:lnTo>
                  <a:lnTo>
                    <a:pt x="5867" y="16814"/>
                  </a:lnTo>
                  <a:close/>
                </a:path>
                <a:path w="63500" h="52070">
                  <a:moveTo>
                    <a:pt x="5867" y="8775"/>
                  </a:moveTo>
                  <a:lnTo>
                    <a:pt x="12" y="8039"/>
                  </a:lnTo>
                  <a:lnTo>
                    <a:pt x="12" y="14630"/>
                  </a:lnTo>
                  <a:lnTo>
                    <a:pt x="5867" y="14630"/>
                  </a:lnTo>
                  <a:lnTo>
                    <a:pt x="5867" y="8775"/>
                  </a:lnTo>
                  <a:close/>
                </a:path>
                <a:path w="63500" h="52070">
                  <a:moveTo>
                    <a:pt x="5867" y="723"/>
                  </a:moveTo>
                  <a:lnTo>
                    <a:pt x="12" y="0"/>
                  </a:lnTo>
                  <a:lnTo>
                    <a:pt x="12" y="6578"/>
                  </a:lnTo>
                  <a:lnTo>
                    <a:pt x="5867" y="6578"/>
                  </a:lnTo>
                  <a:lnTo>
                    <a:pt x="5867" y="723"/>
                  </a:lnTo>
                  <a:close/>
                </a:path>
                <a:path w="63500" h="52070">
                  <a:moveTo>
                    <a:pt x="13906" y="41681"/>
                  </a:moveTo>
                  <a:lnTo>
                    <a:pt x="8051" y="41681"/>
                  </a:lnTo>
                  <a:lnTo>
                    <a:pt x="8051" y="47548"/>
                  </a:lnTo>
                  <a:lnTo>
                    <a:pt x="13906" y="48272"/>
                  </a:lnTo>
                  <a:lnTo>
                    <a:pt x="13906" y="41681"/>
                  </a:lnTo>
                  <a:close/>
                </a:path>
                <a:path w="63500" h="52070">
                  <a:moveTo>
                    <a:pt x="13906" y="33642"/>
                  </a:moveTo>
                  <a:lnTo>
                    <a:pt x="8051" y="33642"/>
                  </a:lnTo>
                  <a:lnTo>
                    <a:pt x="8051" y="39497"/>
                  </a:lnTo>
                  <a:lnTo>
                    <a:pt x="13906" y="40233"/>
                  </a:lnTo>
                  <a:lnTo>
                    <a:pt x="13906" y="33642"/>
                  </a:lnTo>
                  <a:close/>
                </a:path>
                <a:path w="63500" h="52070">
                  <a:moveTo>
                    <a:pt x="13906" y="25590"/>
                  </a:moveTo>
                  <a:lnTo>
                    <a:pt x="8051" y="24866"/>
                  </a:lnTo>
                  <a:lnTo>
                    <a:pt x="8051" y="31457"/>
                  </a:lnTo>
                  <a:lnTo>
                    <a:pt x="13906" y="32181"/>
                  </a:lnTo>
                  <a:lnTo>
                    <a:pt x="13906" y="25590"/>
                  </a:lnTo>
                  <a:close/>
                </a:path>
                <a:path w="63500" h="52070">
                  <a:moveTo>
                    <a:pt x="13906" y="17551"/>
                  </a:moveTo>
                  <a:lnTo>
                    <a:pt x="8051" y="16814"/>
                  </a:lnTo>
                  <a:lnTo>
                    <a:pt x="8051" y="23393"/>
                  </a:lnTo>
                  <a:lnTo>
                    <a:pt x="13906" y="23393"/>
                  </a:lnTo>
                  <a:lnTo>
                    <a:pt x="13906" y="17551"/>
                  </a:lnTo>
                  <a:close/>
                </a:path>
                <a:path w="63500" h="52070">
                  <a:moveTo>
                    <a:pt x="13906" y="9499"/>
                  </a:moveTo>
                  <a:lnTo>
                    <a:pt x="8051" y="8775"/>
                  </a:lnTo>
                  <a:lnTo>
                    <a:pt x="8051" y="14630"/>
                  </a:lnTo>
                  <a:lnTo>
                    <a:pt x="13906" y="15354"/>
                  </a:lnTo>
                  <a:lnTo>
                    <a:pt x="13906" y="9499"/>
                  </a:lnTo>
                  <a:close/>
                </a:path>
                <a:path w="63500" h="52070">
                  <a:moveTo>
                    <a:pt x="13906" y="1460"/>
                  </a:moveTo>
                  <a:lnTo>
                    <a:pt x="8051" y="723"/>
                  </a:lnTo>
                  <a:lnTo>
                    <a:pt x="8051" y="6578"/>
                  </a:lnTo>
                  <a:lnTo>
                    <a:pt x="13906" y="7302"/>
                  </a:lnTo>
                  <a:lnTo>
                    <a:pt x="13906" y="1460"/>
                  </a:lnTo>
                  <a:close/>
                </a:path>
                <a:path w="63500" h="52070">
                  <a:moveTo>
                    <a:pt x="21971" y="42430"/>
                  </a:moveTo>
                  <a:lnTo>
                    <a:pt x="16116" y="42430"/>
                  </a:lnTo>
                  <a:lnTo>
                    <a:pt x="16116" y="48272"/>
                  </a:lnTo>
                  <a:lnTo>
                    <a:pt x="21971" y="49009"/>
                  </a:lnTo>
                  <a:lnTo>
                    <a:pt x="21971" y="42430"/>
                  </a:lnTo>
                  <a:close/>
                </a:path>
                <a:path w="63500" h="52070">
                  <a:moveTo>
                    <a:pt x="21971" y="34378"/>
                  </a:moveTo>
                  <a:lnTo>
                    <a:pt x="16116" y="33642"/>
                  </a:lnTo>
                  <a:lnTo>
                    <a:pt x="16116" y="40233"/>
                  </a:lnTo>
                  <a:lnTo>
                    <a:pt x="21971" y="40957"/>
                  </a:lnTo>
                  <a:lnTo>
                    <a:pt x="21971" y="34378"/>
                  </a:lnTo>
                  <a:close/>
                </a:path>
                <a:path w="63500" h="52070">
                  <a:moveTo>
                    <a:pt x="21971" y="26339"/>
                  </a:moveTo>
                  <a:lnTo>
                    <a:pt x="16116" y="25590"/>
                  </a:lnTo>
                  <a:lnTo>
                    <a:pt x="16116" y="32181"/>
                  </a:lnTo>
                  <a:lnTo>
                    <a:pt x="21971" y="32181"/>
                  </a:lnTo>
                  <a:lnTo>
                    <a:pt x="21971" y="26339"/>
                  </a:lnTo>
                  <a:close/>
                </a:path>
                <a:path w="63500" h="52070">
                  <a:moveTo>
                    <a:pt x="21971" y="18275"/>
                  </a:moveTo>
                  <a:lnTo>
                    <a:pt x="16116" y="17551"/>
                  </a:lnTo>
                  <a:lnTo>
                    <a:pt x="16116" y="24130"/>
                  </a:lnTo>
                  <a:lnTo>
                    <a:pt x="21971" y="24130"/>
                  </a:lnTo>
                  <a:lnTo>
                    <a:pt x="21971" y="18275"/>
                  </a:lnTo>
                  <a:close/>
                </a:path>
                <a:path w="63500" h="52070">
                  <a:moveTo>
                    <a:pt x="21971" y="9499"/>
                  </a:moveTo>
                  <a:lnTo>
                    <a:pt x="16116" y="9499"/>
                  </a:lnTo>
                  <a:lnTo>
                    <a:pt x="16116" y="15354"/>
                  </a:lnTo>
                  <a:lnTo>
                    <a:pt x="21971" y="16090"/>
                  </a:lnTo>
                  <a:lnTo>
                    <a:pt x="21971" y="9499"/>
                  </a:lnTo>
                  <a:close/>
                </a:path>
                <a:path w="63500" h="52070">
                  <a:moveTo>
                    <a:pt x="21971" y="1460"/>
                  </a:moveTo>
                  <a:lnTo>
                    <a:pt x="16116" y="1460"/>
                  </a:lnTo>
                  <a:lnTo>
                    <a:pt x="16116" y="7302"/>
                  </a:lnTo>
                  <a:lnTo>
                    <a:pt x="21971" y="8039"/>
                  </a:lnTo>
                  <a:lnTo>
                    <a:pt x="21971" y="1460"/>
                  </a:lnTo>
                  <a:close/>
                </a:path>
                <a:path w="63500" h="52070">
                  <a:moveTo>
                    <a:pt x="30010" y="43154"/>
                  </a:moveTo>
                  <a:lnTo>
                    <a:pt x="24155" y="43154"/>
                  </a:lnTo>
                  <a:lnTo>
                    <a:pt x="24155" y="49009"/>
                  </a:lnTo>
                  <a:lnTo>
                    <a:pt x="30010" y="49733"/>
                  </a:lnTo>
                  <a:lnTo>
                    <a:pt x="30010" y="43154"/>
                  </a:lnTo>
                  <a:close/>
                </a:path>
                <a:path w="63500" h="52070">
                  <a:moveTo>
                    <a:pt x="30010" y="35102"/>
                  </a:moveTo>
                  <a:lnTo>
                    <a:pt x="24155" y="34378"/>
                  </a:lnTo>
                  <a:lnTo>
                    <a:pt x="24155" y="40957"/>
                  </a:lnTo>
                  <a:lnTo>
                    <a:pt x="30010" y="41681"/>
                  </a:lnTo>
                  <a:lnTo>
                    <a:pt x="30010" y="35102"/>
                  </a:lnTo>
                  <a:close/>
                </a:path>
                <a:path w="63500" h="52070">
                  <a:moveTo>
                    <a:pt x="30010" y="27063"/>
                  </a:moveTo>
                  <a:lnTo>
                    <a:pt x="24155" y="26339"/>
                  </a:lnTo>
                  <a:lnTo>
                    <a:pt x="24155" y="32918"/>
                  </a:lnTo>
                  <a:lnTo>
                    <a:pt x="30010" y="32918"/>
                  </a:lnTo>
                  <a:lnTo>
                    <a:pt x="30010" y="27063"/>
                  </a:lnTo>
                  <a:close/>
                </a:path>
                <a:path w="63500" h="52070">
                  <a:moveTo>
                    <a:pt x="30010" y="19011"/>
                  </a:moveTo>
                  <a:lnTo>
                    <a:pt x="24155" y="18275"/>
                  </a:lnTo>
                  <a:lnTo>
                    <a:pt x="24155" y="24130"/>
                  </a:lnTo>
                  <a:lnTo>
                    <a:pt x="30010" y="24866"/>
                  </a:lnTo>
                  <a:lnTo>
                    <a:pt x="30010" y="19011"/>
                  </a:lnTo>
                  <a:close/>
                </a:path>
                <a:path w="63500" h="52070">
                  <a:moveTo>
                    <a:pt x="30010" y="10236"/>
                  </a:moveTo>
                  <a:lnTo>
                    <a:pt x="24155" y="10236"/>
                  </a:lnTo>
                  <a:lnTo>
                    <a:pt x="24155" y="16090"/>
                  </a:lnTo>
                  <a:lnTo>
                    <a:pt x="30010" y="16814"/>
                  </a:lnTo>
                  <a:lnTo>
                    <a:pt x="30010" y="10236"/>
                  </a:lnTo>
                  <a:close/>
                </a:path>
                <a:path w="63500" h="52070">
                  <a:moveTo>
                    <a:pt x="30010" y="2184"/>
                  </a:moveTo>
                  <a:lnTo>
                    <a:pt x="24155" y="1460"/>
                  </a:lnTo>
                  <a:lnTo>
                    <a:pt x="24155" y="8039"/>
                  </a:lnTo>
                  <a:lnTo>
                    <a:pt x="30010" y="8039"/>
                  </a:lnTo>
                  <a:lnTo>
                    <a:pt x="30010" y="2184"/>
                  </a:lnTo>
                  <a:close/>
                </a:path>
                <a:path w="63500" h="52070">
                  <a:moveTo>
                    <a:pt x="38049" y="43891"/>
                  </a:moveTo>
                  <a:lnTo>
                    <a:pt x="32207" y="43154"/>
                  </a:lnTo>
                  <a:lnTo>
                    <a:pt x="32207" y="49733"/>
                  </a:lnTo>
                  <a:lnTo>
                    <a:pt x="38049" y="50469"/>
                  </a:lnTo>
                  <a:lnTo>
                    <a:pt x="38049" y="43891"/>
                  </a:lnTo>
                  <a:close/>
                </a:path>
                <a:path w="63500" h="52070">
                  <a:moveTo>
                    <a:pt x="38049" y="35839"/>
                  </a:moveTo>
                  <a:lnTo>
                    <a:pt x="32207" y="35102"/>
                  </a:lnTo>
                  <a:lnTo>
                    <a:pt x="32207" y="41681"/>
                  </a:lnTo>
                  <a:lnTo>
                    <a:pt x="38049" y="41681"/>
                  </a:lnTo>
                  <a:lnTo>
                    <a:pt x="38049" y="35839"/>
                  </a:lnTo>
                  <a:close/>
                </a:path>
                <a:path w="63500" h="52070">
                  <a:moveTo>
                    <a:pt x="38049" y="27800"/>
                  </a:moveTo>
                  <a:lnTo>
                    <a:pt x="32207" y="27063"/>
                  </a:lnTo>
                  <a:lnTo>
                    <a:pt x="32207" y="32918"/>
                  </a:lnTo>
                  <a:lnTo>
                    <a:pt x="38049" y="33642"/>
                  </a:lnTo>
                  <a:lnTo>
                    <a:pt x="38049" y="27800"/>
                  </a:lnTo>
                  <a:close/>
                </a:path>
                <a:path w="63500" h="52070">
                  <a:moveTo>
                    <a:pt x="38049" y="19011"/>
                  </a:moveTo>
                  <a:lnTo>
                    <a:pt x="32207" y="19011"/>
                  </a:lnTo>
                  <a:lnTo>
                    <a:pt x="32207" y="24866"/>
                  </a:lnTo>
                  <a:lnTo>
                    <a:pt x="38049" y="25590"/>
                  </a:lnTo>
                  <a:lnTo>
                    <a:pt x="38049" y="19011"/>
                  </a:lnTo>
                  <a:close/>
                </a:path>
                <a:path w="63500" h="52070">
                  <a:moveTo>
                    <a:pt x="38049" y="10960"/>
                  </a:moveTo>
                  <a:lnTo>
                    <a:pt x="32207" y="10236"/>
                  </a:lnTo>
                  <a:lnTo>
                    <a:pt x="32207" y="16814"/>
                  </a:lnTo>
                  <a:lnTo>
                    <a:pt x="38049" y="16814"/>
                  </a:lnTo>
                  <a:lnTo>
                    <a:pt x="38049" y="10960"/>
                  </a:lnTo>
                  <a:close/>
                </a:path>
                <a:path w="63500" h="52070">
                  <a:moveTo>
                    <a:pt x="38049" y="2921"/>
                  </a:moveTo>
                  <a:lnTo>
                    <a:pt x="32207" y="2184"/>
                  </a:lnTo>
                  <a:lnTo>
                    <a:pt x="32207" y="8775"/>
                  </a:lnTo>
                  <a:lnTo>
                    <a:pt x="38049" y="8775"/>
                  </a:lnTo>
                  <a:lnTo>
                    <a:pt x="38049" y="2921"/>
                  </a:lnTo>
                  <a:close/>
                </a:path>
                <a:path w="63500" h="52070">
                  <a:moveTo>
                    <a:pt x="46088" y="44615"/>
                  </a:moveTo>
                  <a:lnTo>
                    <a:pt x="40233" y="43891"/>
                  </a:lnTo>
                  <a:lnTo>
                    <a:pt x="40233" y="50469"/>
                  </a:lnTo>
                  <a:lnTo>
                    <a:pt x="46088" y="50469"/>
                  </a:lnTo>
                  <a:lnTo>
                    <a:pt x="46088" y="44615"/>
                  </a:lnTo>
                  <a:close/>
                </a:path>
                <a:path w="63500" h="52070">
                  <a:moveTo>
                    <a:pt x="46088" y="35839"/>
                  </a:moveTo>
                  <a:lnTo>
                    <a:pt x="40233" y="35839"/>
                  </a:lnTo>
                  <a:lnTo>
                    <a:pt x="40233" y="41681"/>
                  </a:lnTo>
                  <a:lnTo>
                    <a:pt x="46088" y="42430"/>
                  </a:lnTo>
                  <a:lnTo>
                    <a:pt x="46088" y="35839"/>
                  </a:lnTo>
                  <a:close/>
                </a:path>
                <a:path w="63500" h="52070">
                  <a:moveTo>
                    <a:pt x="46088" y="27800"/>
                  </a:moveTo>
                  <a:lnTo>
                    <a:pt x="40233" y="27800"/>
                  </a:lnTo>
                  <a:lnTo>
                    <a:pt x="40233" y="33642"/>
                  </a:lnTo>
                  <a:lnTo>
                    <a:pt x="46088" y="34378"/>
                  </a:lnTo>
                  <a:lnTo>
                    <a:pt x="46088" y="27800"/>
                  </a:lnTo>
                  <a:close/>
                </a:path>
                <a:path w="63500" h="52070">
                  <a:moveTo>
                    <a:pt x="46088" y="19748"/>
                  </a:moveTo>
                  <a:lnTo>
                    <a:pt x="40233" y="19011"/>
                  </a:lnTo>
                  <a:lnTo>
                    <a:pt x="40233" y="25590"/>
                  </a:lnTo>
                  <a:lnTo>
                    <a:pt x="46088" y="26339"/>
                  </a:lnTo>
                  <a:lnTo>
                    <a:pt x="46088" y="19748"/>
                  </a:lnTo>
                  <a:close/>
                </a:path>
                <a:path w="63500" h="52070">
                  <a:moveTo>
                    <a:pt x="46088" y="11709"/>
                  </a:moveTo>
                  <a:lnTo>
                    <a:pt x="40233" y="10960"/>
                  </a:lnTo>
                  <a:lnTo>
                    <a:pt x="40233" y="17551"/>
                  </a:lnTo>
                  <a:lnTo>
                    <a:pt x="46088" y="17551"/>
                  </a:lnTo>
                  <a:lnTo>
                    <a:pt x="46088" y="11709"/>
                  </a:lnTo>
                  <a:close/>
                </a:path>
                <a:path w="63500" h="52070">
                  <a:moveTo>
                    <a:pt x="46088" y="3657"/>
                  </a:moveTo>
                  <a:lnTo>
                    <a:pt x="40233" y="2921"/>
                  </a:lnTo>
                  <a:lnTo>
                    <a:pt x="40233" y="9499"/>
                  </a:lnTo>
                  <a:lnTo>
                    <a:pt x="46088" y="9499"/>
                  </a:lnTo>
                  <a:lnTo>
                    <a:pt x="46088" y="3657"/>
                  </a:lnTo>
                  <a:close/>
                </a:path>
                <a:path w="63500" h="52070">
                  <a:moveTo>
                    <a:pt x="54889" y="45351"/>
                  </a:moveTo>
                  <a:lnTo>
                    <a:pt x="48298" y="44615"/>
                  </a:lnTo>
                  <a:lnTo>
                    <a:pt x="48298" y="50469"/>
                  </a:lnTo>
                  <a:lnTo>
                    <a:pt x="54889" y="51193"/>
                  </a:lnTo>
                  <a:lnTo>
                    <a:pt x="54889" y="45351"/>
                  </a:lnTo>
                  <a:close/>
                </a:path>
                <a:path w="63500" h="52070">
                  <a:moveTo>
                    <a:pt x="54889" y="36576"/>
                  </a:moveTo>
                  <a:lnTo>
                    <a:pt x="48298" y="36576"/>
                  </a:lnTo>
                  <a:lnTo>
                    <a:pt x="48298" y="42430"/>
                  </a:lnTo>
                  <a:lnTo>
                    <a:pt x="54889" y="43154"/>
                  </a:lnTo>
                  <a:lnTo>
                    <a:pt x="54889" y="36576"/>
                  </a:lnTo>
                  <a:close/>
                </a:path>
                <a:path w="63500" h="52070">
                  <a:moveTo>
                    <a:pt x="54889" y="28524"/>
                  </a:moveTo>
                  <a:lnTo>
                    <a:pt x="48298" y="27800"/>
                  </a:lnTo>
                  <a:lnTo>
                    <a:pt x="48298" y="34378"/>
                  </a:lnTo>
                  <a:lnTo>
                    <a:pt x="54889" y="35102"/>
                  </a:lnTo>
                  <a:lnTo>
                    <a:pt x="54889" y="28524"/>
                  </a:lnTo>
                  <a:close/>
                </a:path>
                <a:path w="63500" h="52070">
                  <a:moveTo>
                    <a:pt x="54889" y="20472"/>
                  </a:moveTo>
                  <a:lnTo>
                    <a:pt x="48298" y="19748"/>
                  </a:lnTo>
                  <a:lnTo>
                    <a:pt x="48298" y="26339"/>
                  </a:lnTo>
                  <a:lnTo>
                    <a:pt x="54889" y="26339"/>
                  </a:lnTo>
                  <a:lnTo>
                    <a:pt x="54889" y="20472"/>
                  </a:lnTo>
                  <a:close/>
                </a:path>
                <a:path w="63500" h="52070">
                  <a:moveTo>
                    <a:pt x="54889" y="11709"/>
                  </a:moveTo>
                  <a:lnTo>
                    <a:pt x="48298" y="11709"/>
                  </a:lnTo>
                  <a:lnTo>
                    <a:pt x="48298" y="17551"/>
                  </a:lnTo>
                  <a:lnTo>
                    <a:pt x="54889" y="18275"/>
                  </a:lnTo>
                  <a:lnTo>
                    <a:pt x="54889" y="11709"/>
                  </a:lnTo>
                  <a:close/>
                </a:path>
                <a:path w="63500" h="52070">
                  <a:moveTo>
                    <a:pt x="54889" y="3657"/>
                  </a:moveTo>
                  <a:lnTo>
                    <a:pt x="48298" y="3657"/>
                  </a:lnTo>
                  <a:lnTo>
                    <a:pt x="48298" y="9499"/>
                  </a:lnTo>
                  <a:lnTo>
                    <a:pt x="54889" y="10236"/>
                  </a:lnTo>
                  <a:lnTo>
                    <a:pt x="54889" y="3657"/>
                  </a:lnTo>
                  <a:close/>
                </a:path>
                <a:path w="63500" h="52070">
                  <a:moveTo>
                    <a:pt x="62915" y="46088"/>
                  </a:moveTo>
                  <a:lnTo>
                    <a:pt x="56337" y="45351"/>
                  </a:lnTo>
                  <a:lnTo>
                    <a:pt x="56337" y="51193"/>
                  </a:lnTo>
                  <a:lnTo>
                    <a:pt x="62915" y="51943"/>
                  </a:lnTo>
                  <a:lnTo>
                    <a:pt x="62915" y="46088"/>
                  </a:lnTo>
                  <a:close/>
                </a:path>
                <a:path w="63500" h="52070">
                  <a:moveTo>
                    <a:pt x="62915" y="37299"/>
                  </a:moveTo>
                  <a:lnTo>
                    <a:pt x="56337" y="37299"/>
                  </a:lnTo>
                  <a:lnTo>
                    <a:pt x="56337" y="43154"/>
                  </a:lnTo>
                  <a:lnTo>
                    <a:pt x="62915" y="43891"/>
                  </a:lnTo>
                  <a:lnTo>
                    <a:pt x="62915" y="37299"/>
                  </a:lnTo>
                  <a:close/>
                </a:path>
                <a:path w="63500" h="52070">
                  <a:moveTo>
                    <a:pt x="62915" y="29248"/>
                  </a:moveTo>
                  <a:lnTo>
                    <a:pt x="56337" y="28524"/>
                  </a:lnTo>
                  <a:lnTo>
                    <a:pt x="56337" y="35102"/>
                  </a:lnTo>
                  <a:lnTo>
                    <a:pt x="62915" y="35839"/>
                  </a:lnTo>
                  <a:lnTo>
                    <a:pt x="62915" y="29248"/>
                  </a:lnTo>
                  <a:close/>
                </a:path>
                <a:path w="63500" h="52070">
                  <a:moveTo>
                    <a:pt x="62915" y="20472"/>
                  </a:moveTo>
                  <a:lnTo>
                    <a:pt x="56337" y="20472"/>
                  </a:lnTo>
                  <a:lnTo>
                    <a:pt x="56337" y="26339"/>
                  </a:lnTo>
                  <a:lnTo>
                    <a:pt x="62915" y="27063"/>
                  </a:lnTo>
                  <a:lnTo>
                    <a:pt x="62915" y="20472"/>
                  </a:lnTo>
                  <a:close/>
                </a:path>
                <a:path w="63500" h="52070">
                  <a:moveTo>
                    <a:pt x="62915" y="12420"/>
                  </a:moveTo>
                  <a:lnTo>
                    <a:pt x="56337" y="12420"/>
                  </a:lnTo>
                  <a:lnTo>
                    <a:pt x="56337" y="18275"/>
                  </a:lnTo>
                  <a:lnTo>
                    <a:pt x="62915" y="19011"/>
                  </a:lnTo>
                  <a:lnTo>
                    <a:pt x="62915" y="12420"/>
                  </a:lnTo>
                  <a:close/>
                </a:path>
                <a:path w="63500" h="52070">
                  <a:moveTo>
                    <a:pt x="62915" y="4381"/>
                  </a:moveTo>
                  <a:lnTo>
                    <a:pt x="56337" y="3657"/>
                  </a:lnTo>
                  <a:lnTo>
                    <a:pt x="56337" y="10236"/>
                  </a:lnTo>
                  <a:lnTo>
                    <a:pt x="62915" y="10960"/>
                  </a:lnTo>
                  <a:lnTo>
                    <a:pt x="62915" y="438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6043803" y="5907645"/>
              <a:ext cx="135890" cy="57785"/>
            </a:xfrm>
            <a:custGeom>
              <a:avLst/>
              <a:gdLst/>
              <a:ahLst/>
              <a:cxnLst/>
              <a:rect l="l" t="t" r="r" b="b"/>
              <a:pathLst>
                <a:path w="135889" h="57785">
                  <a:moveTo>
                    <a:pt x="5867" y="16814"/>
                  </a:moveTo>
                  <a:lnTo>
                    <a:pt x="0" y="16814"/>
                  </a:lnTo>
                  <a:lnTo>
                    <a:pt x="0" y="22669"/>
                  </a:lnTo>
                  <a:lnTo>
                    <a:pt x="5867" y="22669"/>
                  </a:lnTo>
                  <a:lnTo>
                    <a:pt x="5867" y="16814"/>
                  </a:lnTo>
                  <a:close/>
                </a:path>
                <a:path w="135889" h="57785">
                  <a:moveTo>
                    <a:pt x="5867" y="8775"/>
                  </a:moveTo>
                  <a:lnTo>
                    <a:pt x="12" y="8039"/>
                  </a:lnTo>
                  <a:lnTo>
                    <a:pt x="12" y="14630"/>
                  </a:lnTo>
                  <a:lnTo>
                    <a:pt x="5867" y="14630"/>
                  </a:lnTo>
                  <a:lnTo>
                    <a:pt x="5867" y="8775"/>
                  </a:lnTo>
                  <a:close/>
                </a:path>
                <a:path w="135889" h="57785">
                  <a:moveTo>
                    <a:pt x="5867" y="723"/>
                  </a:moveTo>
                  <a:lnTo>
                    <a:pt x="12" y="0"/>
                  </a:lnTo>
                  <a:lnTo>
                    <a:pt x="12" y="6578"/>
                  </a:lnTo>
                  <a:lnTo>
                    <a:pt x="5867" y="6578"/>
                  </a:lnTo>
                  <a:lnTo>
                    <a:pt x="5867" y="723"/>
                  </a:lnTo>
                  <a:close/>
                </a:path>
                <a:path w="135889" h="57785">
                  <a:moveTo>
                    <a:pt x="13906" y="17551"/>
                  </a:moveTo>
                  <a:lnTo>
                    <a:pt x="8051" y="16814"/>
                  </a:lnTo>
                  <a:lnTo>
                    <a:pt x="8051" y="23393"/>
                  </a:lnTo>
                  <a:lnTo>
                    <a:pt x="13906" y="23393"/>
                  </a:lnTo>
                  <a:lnTo>
                    <a:pt x="13906" y="17551"/>
                  </a:lnTo>
                  <a:close/>
                </a:path>
                <a:path w="135889" h="57785">
                  <a:moveTo>
                    <a:pt x="13906" y="9499"/>
                  </a:moveTo>
                  <a:lnTo>
                    <a:pt x="8051" y="8775"/>
                  </a:lnTo>
                  <a:lnTo>
                    <a:pt x="8051" y="14630"/>
                  </a:lnTo>
                  <a:lnTo>
                    <a:pt x="13906" y="15354"/>
                  </a:lnTo>
                  <a:lnTo>
                    <a:pt x="13906" y="9499"/>
                  </a:lnTo>
                  <a:close/>
                </a:path>
                <a:path w="135889" h="57785">
                  <a:moveTo>
                    <a:pt x="13906" y="1460"/>
                  </a:moveTo>
                  <a:lnTo>
                    <a:pt x="8051" y="723"/>
                  </a:lnTo>
                  <a:lnTo>
                    <a:pt x="8051" y="6578"/>
                  </a:lnTo>
                  <a:lnTo>
                    <a:pt x="13906" y="7302"/>
                  </a:lnTo>
                  <a:lnTo>
                    <a:pt x="13906" y="1460"/>
                  </a:lnTo>
                  <a:close/>
                </a:path>
                <a:path w="135889" h="57785">
                  <a:moveTo>
                    <a:pt x="21971" y="18275"/>
                  </a:moveTo>
                  <a:lnTo>
                    <a:pt x="16116" y="17551"/>
                  </a:lnTo>
                  <a:lnTo>
                    <a:pt x="16116" y="24130"/>
                  </a:lnTo>
                  <a:lnTo>
                    <a:pt x="21971" y="24130"/>
                  </a:lnTo>
                  <a:lnTo>
                    <a:pt x="21971" y="18275"/>
                  </a:lnTo>
                  <a:close/>
                </a:path>
                <a:path w="135889" h="57785">
                  <a:moveTo>
                    <a:pt x="21971" y="9499"/>
                  </a:moveTo>
                  <a:lnTo>
                    <a:pt x="16116" y="9499"/>
                  </a:lnTo>
                  <a:lnTo>
                    <a:pt x="16116" y="15354"/>
                  </a:lnTo>
                  <a:lnTo>
                    <a:pt x="21971" y="16090"/>
                  </a:lnTo>
                  <a:lnTo>
                    <a:pt x="21971" y="9499"/>
                  </a:lnTo>
                  <a:close/>
                </a:path>
                <a:path w="135889" h="57785">
                  <a:moveTo>
                    <a:pt x="21971" y="1460"/>
                  </a:moveTo>
                  <a:lnTo>
                    <a:pt x="16116" y="1460"/>
                  </a:lnTo>
                  <a:lnTo>
                    <a:pt x="16116" y="7302"/>
                  </a:lnTo>
                  <a:lnTo>
                    <a:pt x="21971" y="8039"/>
                  </a:lnTo>
                  <a:lnTo>
                    <a:pt x="21971" y="1460"/>
                  </a:lnTo>
                  <a:close/>
                </a:path>
                <a:path w="135889" h="57785">
                  <a:moveTo>
                    <a:pt x="30010" y="19011"/>
                  </a:moveTo>
                  <a:lnTo>
                    <a:pt x="24155" y="18275"/>
                  </a:lnTo>
                  <a:lnTo>
                    <a:pt x="24155" y="24130"/>
                  </a:lnTo>
                  <a:lnTo>
                    <a:pt x="30010" y="24866"/>
                  </a:lnTo>
                  <a:lnTo>
                    <a:pt x="30010" y="19011"/>
                  </a:lnTo>
                  <a:close/>
                </a:path>
                <a:path w="135889" h="57785">
                  <a:moveTo>
                    <a:pt x="30010" y="10236"/>
                  </a:moveTo>
                  <a:lnTo>
                    <a:pt x="24155" y="10236"/>
                  </a:lnTo>
                  <a:lnTo>
                    <a:pt x="24155" y="16090"/>
                  </a:lnTo>
                  <a:lnTo>
                    <a:pt x="30010" y="16814"/>
                  </a:lnTo>
                  <a:lnTo>
                    <a:pt x="30010" y="10236"/>
                  </a:lnTo>
                  <a:close/>
                </a:path>
                <a:path w="135889" h="57785">
                  <a:moveTo>
                    <a:pt x="30010" y="2184"/>
                  </a:moveTo>
                  <a:lnTo>
                    <a:pt x="24155" y="1460"/>
                  </a:lnTo>
                  <a:lnTo>
                    <a:pt x="24155" y="8039"/>
                  </a:lnTo>
                  <a:lnTo>
                    <a:pt x="30010" y="8039"/>
                  </a:lnTo>
                  <a:lnTo>
                    <a:pt x="30010" y="2184"/>
                  </a:lnTo>
                  <a:close/>
                </a:path>
                <a:path w="135889" h="57785">
                  <a:moveTo>
                    <a:pt x="38049" y="19011"/>
                  </a:moveTo>
                  <a:lnTo>
                    <a:pt x="32207" y="19011"/>
                  </a:lnTo>
                  <a:lnTo>
                    <a:pt x="32207" y="24866"/>
                  </a:lnTo>
                  <a:lnTo>
                    <a:pt x="38049" y="25590"/>
                  </a:lnTo>
                  <a:lnTo>
                    <a:pt x="38049" y="19011"/>
                  </a:lnTo>
                  <a:close/>
                </a:path>
                <a:path w="135889" h="57785">
                  <a:moveTo>
                    <a:pt x="38049" y="10960"/>
                  </a:moveTo>
                  <a:lnTo>
                    <a:pt x="32207" y="10236"/>
                  </a:lnTo>
                  <a:lnTo>
                    <a:pt x="32207" y="16814"/>
                  </a:lnTo>
                  <a:lnTo>
                    <a:pt x="38049" y="16814"/>
                  </a:lnTo>
                  <a:lnTo>
                    <a:pt x="38049" y="10960"/>
                  </a:lnTo>
                  <a:close/>
                </a:path>
                <a:path w="135889" h="57785">
                  <a:moveTo>
                    <a:pt x="38049" y="2921"/>
                  </a:moveTo>
                  <a:lnTo>
                    <a:pt x="32207" y="2184"/>
                  </a:lnTo>
                  <a:lnTo>
                    <a:pt x="32207" y="8775"/>
                  </a:lnTo>
                  <a:lnTo>
                    <a:pt x="38049" y="8775"/>
                  </a:lnTo>
                  <a:lnTo>
                    <a:pt x="38049" y="2921"/>
                  </a:lnTo>
                  <a:close/>
                </a:path>
                <a:path w="135889" h="57785">
                  <a:moveTo>
                    <a:pt x="46088" y="19748"/>
                  </a:moveTo>
                  <a:lnTo>
                    <a:pt x="40233" y="19011"/>
                  </a:lnTo>
                  <a:lnTo>
                    <a:pt x="40233" y="25590"/>
                  </a:lnTo>
                  <a:lnTo>
                    <a:pt x="46088" y="26339"/>
                  </a:lnTo>
                  <a:lnTo>
                    <a:pt x="46088" y="19748"/>
                  </a:lnTo>
                  <a:close/>
                </a:path>
                <a:path w="135889" h="57785">
                  <a:moveTo>
                    <a:pt x="46088" y="11709"/>
                  </a:moveTo>
                  <a:lnTo>
                    <a:pt x="40233" y="10960"/>
                  </a:lnTo>
                  <a:lnTo>
                    <a:pt x="40233" y="17551"/>
                  </a:lnTo>
                  <a:lnTo>
                    <a:pt x="46088" y="17551"/>
                  </a:lnTo>
                  <a:lnTo>
                    <a:pt x="46088" y="11709"/>
                  </a:lnTo>
                  <a:close/>
                </a:path>
                <a:path w="135889" h="57785">
                  <a:moveTo>
                    <a:pt x="46088" y="3657"/>
                  </a:moveTo>
                  <a:lnTo>
                    <a:pt x="40233" y="2921"/>
                  </a:lnTo>
                  <a:lnTo>
                    <a:pt x="40233" y="9499"/>
                  </a:lnTo>
                  <a:lnTo>
                    <a:pt x="46088" y="9499"/>
                  </a:lnTo>
                  <a:lnTo>
                    <a:pt x="46088" y="3657"/>
                  </a:lnTo>
                  <a:close/>
                </a:path>
                <a:path w="135889" h="57785">
                  <a:moveTo>
                    <a:pt x="54889" y="20472"/>
                  </a:moveTo>
                  <a:lnTo>
                    <a:pt x="48298" y="19748"/>
                  </a:lnTo>
                  <a:lnTo>
                    <a:pt x="48298" y="26339"/>
                  </a:lnTo>
                  <a:lnTo>
                    <a:pt x="54889" y="26339"/>
                  </a:lnTo>
                  <a:lnTo>
                    <a:pt x="54889" y="20472"/>
                  </a:lnTo>
                  <a:close/>
                </a:path>
                <a:path w="135889" h="57785">
                  <a:moveTo>
                    <a:pt x="54889" y="11709"/>
                  </a:moveTo>
                  <a:lnTo>
                    <a:pt x="48298" y="11709"/>
                  </a:lnTo>
                  <a:lnTo>
                    <a:pt x="48298" y="17551"/>
                  </a:lnTo>
                  <a:lnTo>
                    <a:pt x="54889" y="18275"/>
                  </a:lnTo>
                  <a:lnTo>
                    <a:pt x="54889" y="11709"/>
                  </a:lnTo>
                  <a:close/>
                </a:path>
                <a:path w="135889" h="57785">
                  <a:moveTo>
                    <a:pt x="54889" y="3657"/>
                  </a:moveTo>
                  <a:lnTo>
                    <a:pt x="48298" y="3657"/>
                  </a:lnTo>
                  <a:lnTo>
                    <a:pt x="48298" y="9499"/>
                  </a:lnTo>
                  <a:lnTo>
                    <a:pt x="54889" y="10236"/>
                  </a:lnTo>
                  <a:lnTo>
                    <a:pt x="54889" y="3657"/>
                  </a:lnTo>
                  <a:close/>
                </a:path>
                <a:path w="135889" h="57785">
                  <a:moveTo>
                    <a:pt x="62915" y="29248"/>
                  </a:moveTo>
                  <a:lnTo>
                    <a:pt x="56337" y="28524"/>
                  </a:lnTo>
                  <a:lnTo>
                    <a:pt x="56337" y="35102"/>
                  </a:lnTo>
                  <a:lnTo>
                    <a:pt x="62915" y="35839"/>
                  </a:lnTo>
                  <a:lnTo>
                    <a:pt x="62915" y="29248"/>
                  </a:lnTo>
                  <a:close/>
                </a:path>
                <a:path w="135889" h="57785">
                  <a:moveTo>
                    <a:pt x="62915" y="20472"/>
                  </a:moveTo>
                  <a:lnTo>
                    <a:pt x="56337" y="20472"/>
                  </a:lnTo>
                  <a:lnTo>
                    <a:pt x="56337" y="26339"/>
                  </a:lnTo>
                  <a:lnTo>
                    <a:pt x="62915" y="27063"/>
                  </a:lnTo>
                  <a:lnTo>
                    <a:pt x="62915" y="20472"/>
                  </a:lnTo>
                  <a:close/>
                </a:path>
                <a:path w="135889" h="57785">
                  <a:moveTo>
                    <a:pt x="62915" y="12420"/>
                  </a:moveTo>
                  <a:lnTo>
                    <a:pt x="56337" y="12420"/>
                  </a:lnTo>
                  <a:lnTo>
                    <a:pt x="56337" y="18275"/>
                  </a:lnTo>
                  <a:lnTo>
                    <a:pt x="62915" y="19011"/>
                  </a:lnTo>
                  <a:lnTo>
                    <a:pt x="62915" y="12420"/>
                  </a:lnTo>
                  <a:close/>
                </a:path>
                <a:path w="135889" h="57785">
                  <a:moveTo>
                    <a:pt x="62915" y="4381"/>
                  </a:moveTo>
                  <a:lnTo>
                    <a:pt x="56337" y="3657"/>
                  </a:lnTo>
                  <a:lnTo>
                    <a:pt x="56337" y="10236"/>
                  </a:lnTo>
                  <a:lnTo>
                    <a:pt x="62915" y="10960"/>
                  </a:lnTo>
                  <a:lnTo>
                    <a:pt x="62915" y="4381"/>
                  </a:lnTo>
                  <a:close/>
                </a:path>
                <a:path w="135889" h="57785">
                  <a:moveTo>
                    <a:pt x="76809" y="46799"/>
                  </a:moveTo>
                  <a:lnTo>
                    <a:pt x="70256" y="46799"/>
                  </a:lnTo>
                  <a:lnTo>
                    <a:pt x="70256" y="52666"/>
                  </a:lnTo>
                  <a:lnTo>
                    <a:pt x="76809" y="53390"/>
                  </a:lnTo>
                  <a:lnTo>
                    <a:pt x="76809" y="46799"/>
                  </a:lnTo>
                  <a:close/>
                </a:path>
                <a:path w="135889" h="57785">
                  <a:moveTo>
                    <a:pt x="76809" y="38760"/>
                  </a:moveTo>
                  <a:lnTo>
                    <a:pt x="70256" y="38036"/>
                  </a:lnTo>
                  <a:lnTo>
                    <a:pt x="70256" y="44615"/>
                  </a:lnTo>
                  <a:lnTo>
                    <a:pt x="76809" y="44615"/>
                  </a:lnTo>
                  <a:lnTo>
                    <a:pt x="76809" y="38760"/>
                  </a:lnTo>
                  <a:close/>
                </a:path>
                <a:path w="135889" h="57785">
                  <a:moveTo>
                    <a:pt x="76809" y="29984"/>
                  </a:moveTo>
                  <a:lnTo>
                    <a:pt x="70256" y="29984"/>
                  </a:lnTo>
                  <a:lnTo>
                    <a:pt x="70256" y="35839"/>
                  </a:lnTo>
                  <a:lnTo>
                    <a:pt x="76809" y="36576"/>
                  </a:lnTo>
                  <a:lnTo>
                    <a:pt x="76809" y="29984"/>
                  </a:lnTo>
                  <a:close/>
                </a:path>
                <a:path w="135889" h="57785">
                  <a:moveTo>
                    <a:pt x="76809" y="21945"/>
                  </a:moveTo>
                  <a:lnTo>
                    <a:pt x="70256" y="21209"/>
                  </a:lnTo>
                  <a:lnTo>
                    <a:pt x="70256" y="27800"/>
                  </a:lnTo>
                  <a:lnTo>
                    <a:pt x="76809" y="27800"/>
                  </a:lnTo>
                  <a:lnTo>
                    <a:pt x="76809" y="21945"/>
                  </a:lnTo>
                  <a:close/>
                </a:path>
                <a:path w="135889" h="57785">
                  <a:moveTo>
                    <a:pt x="76809" y="13157"/>
                  </a:moveTo>
                  <a:lnTo>
                    <a:pt x="70256" y="13157"/>
                  </a:lnTo>
                  <a:lnTo>
                    <a:pt x="70256" y="19011"/>
                  </a:lnTo>
                  <a:lnTo>
                    <a:pt x="76809" y="19748"/>
                  </a:lnTo>
                  <a:lnTo>
                    <a:pt x="76809" y="13157"/>
                  </a:lnTo>
                  <a:close/>
                </a:path>
                <a:path w="135889" h="57785">
                  <a:moveTo>
                    <a:pt x="84874" y="47548"/>
                  </a:moveTo>
                  <a:lnTo>
                    <a:pt x="79019" y="46799"/>
                  </a:lnTo>
                  <a:lnTo>
                    <a:pt x="79019" y="53390"/>
                  </a:lnTo>
                  <a:lnTo>
                    <a:pt x="84874" y="54127"/>
                  </a:lnTo>
                  <a:lnTo>
                    <a:pt x="84874" y="47548"/>
                  </a:lnTo>
                  <a:close/>
                </a:path>
                <a:path w="135889" h="57785">
                  <a:moveTo>
                    <a:pt x="84874" y="39497"/>
                  </a:moveTo>
                  <a:lnTo>
                    <a:pt x="79019" y="38760"/>
                  </a:lnTo>
                  <a:lnTo>
                    <a:pt x="79019" y="45351"/>
                  </a:lnTo>
                  <a:lnTo>
                    <a:pt x="84874" y="45351"/>
                  </a:lnTo>
                  <a:lnTo>
                    <a:pt x="84874" y="39497"/>
                  </a:lnTo>
                  <a:close/>
                </a:path>
                <a:path w="135889" h="57785">
                  <a:moveTo>
                    <a:pt x="84874" y="30708"/>
                  </a:moveTo>
                  <a:lnTo>
                    <a:pt x="79019" y="29984"/>
                  </a:lnTo>
                  <a:lnTo>
                    <a:pt x="79019" y="36576"/>
                  </a:lnTo>
                  <a:lnTo>
                    <a:pt x="84874" y="37299"/>
                  </a:lnTo>
                  <a:lnTo>
                    <a:pt x="84874" y="30708"/>
                  </a:lnTo>
                  <a:close/>
                </a:path>
                <a:path w="135889" h="57785">
                  <a:moveTo>
                    <a:pt x="84874" y="22669"/>
                  </a:moveTo>
                  <a:lnTo>
                    <a:pt x="79019" y="21945"/>
                  </a:lnTo>
                  <a:lnTo>
                    <a:pt x="79019" y="28524"/>
                  </a:lnTo>
                  <a:lnTo>
                    <a:pt x="84874" y="28524"/>
                  </a:lnTo>
                  <a:lnTo>
                    <a:pt x="84874" y="22669"/>
                  </a:lnTo>
                  <a:close/>
                </a:path>
                <a:path w="135889" h="57785">
                  <a:moveTo>
                    <a:pt x="84874" y="13893"/>
                  </a:moveTo>
                  <a:lnTo>
                    <a:pt x="79019" y="13893"/>
                  </a:lnTo>
                  <a:lnTo>
                    <a:pt x="79019" y="19748"/>
                  </a:lnTo>
                  <a:lnTo>
                    <a:pt x="84874" y="20472"/>
                  </a:lnTo>
                  <a:lnTo>
                    <a:pt x="84874" y="13893"/>
                  </a:lnTo>
                  <a:close/>
                </a:path>
                <a:path w="135889" h="57785">
                  <a:moveTo>
                    <a:pt x="93637" y="48272"/>
                  </a:moveTo>
                  <a:lnTo>
                    <a:pt x="87058" y="47548"/>
                  </a:lnTo>
                  <a:lnTo>
                    <a:pt x="87058" y="54127"/>
                  </a:lnTo>
                  <a:lnTo>
                    <a:pt x="93637" y="54851"/>
                  </a:lnTo>
                  <a:lnTo>
                    <a:pt x="93637" y="48272"/>
                  </a:lnTo>
                  <a:close/>
                </a:path>
                <a:path w="135889" h="57785">
                  <a:moveTo>
                    <a:pt x="93637" y="39497"/>
                  </a:moveTo>
                  <a:lnTo>
                    <a:pt x="87058" y="39497"/>
                  </a:lnTo>
                  <a:lnTo>
                    <a:pt x="87058" y="45351"/>
                  </a:lnTo>
                  <a:lnTo>
                    <a:pt x="93637" y="46088"/>
                  </a:lnTo>
                  <a:lnTo>
                    <a:pt x="93637" y="39497"/>
                  </a:lnTo>
                  <a:close/>
                </a:path>
                <a:path w="135889" h="57785">
                  <a:moveTo>
                    <a:pt x="93637" y="31457"/>
                  </a:moveTo>
                  <a:lnTo>
                    <a:pt x="87058" y="30708"/>
                  </a:lnTo>
                  <a:lnTo>
                    <a:pt x="87058" y="37299"/>
                  </a:lnTo>
                  <a:lnTo>
                    <a:pt x="93637" y="37299"/>
                  </a:lnTo>
                  <a:lnTo>
                    <a:pt x="93637" y="31457"/>
                  </a:lnTo>
                  <a:close/>
                </a:path>
                <a:path w="135889" h="57785">
                  <a:moveTo>
                    <a:pt x="93637" y="22669"/>
                  </a:moveTo>
                  <a:lnTo>
                    <a:pt x="87058" y="22669"/>
                  </a:lnTo>
                  <a:lnTo>
                    <a:pt x="87058" y="29248"/>
                  </a:lnTo>
                  <a:lnTo>
                    <a:pt x="93637" y="29248"/>
                  </a:lnTo>
                  <a:lnTo>
                    <a:pt x="93637" y="22669"/>
                  </a:lnTo>
                  <a:close/>
                </a:path>
                <a:path w="135889" h="57785">
                  <a:moveTo>
                    <a:pt x="93637" y="14630"/>
                  </a:moveTo>
                  <a:lnTo>
                    <a:pt x="87058" y="14630"/>
                  </a:lnTo>
                  <a:lnTo>
                    <a:pt x="87058" y="20472"/>
                  </a:lnTo>
                  <a:lnTo>
                    <a:pt x="93637" y="21209"/>
                  </a:lnTo>
                  <a:lnTo>
                    <a:pt x="93637" y="14630"/>
                  </a:lnTo>
                  <a:close/>
                </a:path>
                <a:path w="135889" h="57785">
                  <a:moveTo>
                    <a:pt x="101701" y="49009"/>
                  </a:moveTo>
                  <a:lnTo>
                    <a:pt x="95846" y="48272"/>
                  </a:lnTo>
                  <a:lnTo>
                    <a:pt x="95846" y="54851"/>
                  </a:lnTo>
                  <a:lnTo>
                    <a:pt x="101701" y="54851"/>
                  </a:lnTo>
                  <a:lnTo>
                    <a:pt x="101701" y="49009"/>
                  </a:lnTo>
                  <a:close/>
                </a:path>
                <a:path w="135889" h="57785">
                  <a:moveTo>
                    <a:pt x="101701" y="40233"/>
                  </a:moveTo>
                  <a:lnTo>
                    <a:pt x="95846" y="39497"/>
                  </a:lnTo>
                  <a:lnTo>
                    <a:pt x="95846" y="46088"/>
                  </a:lnTo>
                  <a:lnTo>
                    <a:pt x="101701" y="46799"/>
                  </a:lnTo>
                  <a:lnTo>
                    <a:pt x="101701" y="40233"/>
                  </a:lnTo>
                  <a:close/>
                </a:path>
                <a:path w="135889" h="57785">
                  <a:moveTo>
                    <a:pt x="101701" y="32181"/>
                  </a:moveTo>
                  <a:lnTo>
                    <a:pt x="95846" y="31457"/>
                  </a:lnTo>
                  <a:lnTo>
                    <a:pt x="95846" y="38036"/>
                  </a:lnTo>
                  <a:lnTo>
                    <a:pt x="101701" y="38036"/>
                  </a:lnTo>
                  <a:lnTo>
                    <a:pt x="101701" y="32181"/>
                  </a:lnTo>
                  <a:close/>
                </a:path>
                <a:path w="135889" h="57785">
                  <a:moveTo>
                    <a:pt x="101701" y="23393"/>
                  </a:moveTo>
                  <a:lnTo>
                    <a:pt x="95846" y="23393"/>
                  </a:lnTo>
                  <a:lnTo>
                    <a:pt x="95846" y="29248"/>
                  </a:lnTo>
                  <a:lnTo>
                    <a:pt x="101701" y="29984"/>
                  </a:lnTo>
                  <a:lnTo>
                    <a:pt x="101701" y="23393"/>
                  </a:lnTo>
                  <a:close/>
                </a:path>
                <a:path w="135889" h="57785">
                  <a:moveTo>
                    <a:pt x="101701" y="15354"/>
                  </a:moveTo>
                  <a:lnTo>
                    <a:pt x="95846" y="14630"/>
                  </a:lnTo>
                  <a:lnTo>
                    <a:pt x="95846" y="21209"/>
                  </a:lnTo>
                  <a:lnTo>
                    <a:pt x="101701" y="21945"/>
                  </a:lnTo>
                  <a:lnTo>
                    <a:pt x="101701" y="15354"/>
                  </a:lnTo>
                  <a:close/>
                </a:path>
                <a:path w="135889" h="57785">
                  <a:moveTo>
                    <a:pt x="110477" y="49009"/>
                  </a:moveTo>
                  <a:lnTo>
                    <a:pt x="103886" y="49009"/>
                  </a:lnTo>
                  <a:lnTo>
                    <a:pt x="103886" y="54851"/>
                  </a:lnTo>
                  <a:lnTo>
                    <a:pt x="110477" y="55600"/>
                  </a:lnTo>
                  <a:lnTo>
                    <a:pt x="110477" y="49009"/>
                  </a:lnTo>
                  <a:close/>
                </a:path>
                <a:path w="135889" h="57785">
                  <a:moveTo>
                    <a:pt x="110477" y="40957"/>
                  </a:moveTo>
                  <a:lnTo>
                    <a:pt x="103886" y="40233"/>
                  </a:lnTo>
                  <a:lnTo>
                    <a:pt x="103886" y="46799"/>
                  </a:lnTo>
                  <a:lnTo>
                    <a:pt x="110477" y="47548"/>
                  </a:lnTo>
                  <a:lnTo>
                    <a:pt x="110477" y="40957"/>
                  </a:lnTo>
                  <a:close/>
                </a:path>
                <a:path w="135889" h="57785">
                  <a:moveTo>
                    <a:pt x="110477" y="32918"/>
                  </a:moveTo>
                  <a:lnTo>
                    <a:pt x="103886" y="32181"/>
                  </a:lnTo>
                  <a:lnTo>
                    <a:pt x="103886" y="38760"/>
                  </a:lnTo>
                  <a:lnTo>
                    <a:pt x="110477" y="38760"/>
                  </a:lnTo>
                  <a:lnTo>
                    <a:pt x="110477" y="32918"/>
                  </a:lnTo>
                  <a:close/>
                </a:path>
                <a:path w="135889" h="57785">
                  <a:moveTo>
                    <a:pt x="110477" y="24130"/>
                  </a:moveTo>
                  <a:lnTo>
                    <a:pt x="103886" y="24130"/>
                  </a:lnTo>
                  <a:lnTo>
                    <a:pt x="103886" y="29984"/>
                  </a:lnTo>
                  <a:lnTo>
                    <a:pt x="110477" y="30708"/>
                  </a:lnTo>
                  <a:lnTo>
                    <a:pt x="110477" y="24130"/>
                  </a:lnTo>
                  <a:close/>
                </a:path>
                <a:path w="135889" h="57785">
                  <a:moveTo>
                    <a:pt x="110477" y="16090"/>
                  </a:moveTo>
                  <a:lnTo>
                    <a:pt x="103886" y="15354"/>
                  </a:lnTo>
                  <a:lnTo>
                    <a:pt x="103886" y="21945"/>
                  </a:lnTo>
                  <a:lnTo>
                    <a:pt x="110477" y="22669"/>
                  </a:lnTo>
                  <a:lnTo>
                    <a:pt x="110477" y="16090"/>
                  </a:lnTo>
                  <a:close/>
                </a:path>
                <a:path w="135889" h="57785">
                  <a:moveTo>
                    <a:pt x="118516" y="49733"/>
                  </a:moveTo>
                  <a:lnTo>
                    <a:pt x="111937" y="49733"/>
                  </a:lnTo>
                  <a:lnTo>
                    <a:pt x="111937" y="56324"/>
                  </a:lnTo>
                  <a:lnTo>
                    <a:pt x="118516" y="56324"/>
                  </a:lnTo>
                  <a:lnTo>
                    <a:pt x="118516" y="49733"/>
                  </a:lnTo>
                  <a:close/>
                </a:path>
                <a:path w="135889" h="57785">
                  <a:moveTo>
                    <a:pt x="118516" y="41681"/>
                  </a:moveTo>
                  <a:lnTo>
                    <a:pt x="111937" y="41681"/>
                  </a:lnTo>
                  <a:lnTo>
                    <a:pt x="111937" y="47548"/>
                  </a:lnTo>
                  <a:lnTo>
                    <a:pt x="118516" y="48272"/>
                  </a:lnTo>
                  <a:lnTo>
                    <a:pt x="118516" y="41681"/>
                  </a:lnTo>
                  <a:close/>
                </a:path>
                <a:path w="135889" h="57785">
                  <a:moveTo>
                    <a:pt x="118516" y="33642"/>
                  </a:moveTo>
                  <a:lnTo>
                    <a:pt x="111937" y="32918"/>
                  </a:lnTo>
                  <a:lnTo>
                    <a:pt x="111937" y="39497"/>
                  </a:lnTo>
                  <a:lnTo>
                    <a:pt x="118516" y="39497"/>
                  </a:lnTo>
                  <a:lnTo>
                    <a:pt x="118516" y="33642"/>
                  </a:lnTo>
                  <a:close/>
                </a:path>
                <a:path w="135889" h="57785">
                  <a:moveTo>
                    <a:pt x="118516" y="24866"/>
                  </a:moveTo>
                  <a:lnTo>
                    <a:pt x="111937" y="24130"/>
                  </a:lnTo>
                  <a:lnTo>
                    <a:pt x="111937" y="30708"/>
                  </a:lnTo>
                  <a:lnTo>
                    <a:pt x="118516" y="31457"/>
                  </a:lnTo>
                  <a:lnTo>
                    <a:pt x="118516" y="24866"/>
                  </a:lnTo>
                  <a:close/>
                </a:path>
                <a:path w="135889" h="57785">
                  <a:moveTo>
                    <a:pt x="118516" y="16814"/>
                  </a:moveTo>
                  <a:lnTo>
                    <a:pt x="111937" y="16090"/>
                  </a:lnTo>
                  <a:lnTo>
                    <a:pt x="111937" y="22669"/>
                  </a:lnTo>
                  <a:lnTo>
                    <a:pt x="118516" y="22669"/>
                  </a:lnTo>
                  <a:lnTo>
                    <a:pt x="118516" y="16814"/>
                  </a:lnTo>
                  <a:close/>
                </a:path>
                <a:path w="135889" h="57785">
                  <a:moveTo>
                    <a:pt x="127304" y="50469"/>
                  </a:moveTo>
                  <a:lnTo>
                    <a:pt x="120700" y="50469"/>
                  </a:lnTo>
                  <a:lnTo>
                    <a:pt x="120700" y="56324"/>
                  </a:lnTo>
                  <a:lnTo>
                    <a:pt x="127304" y="57048"/>
                  </a:lnTo>
                  <a:lnTo>
                    <a:pt x="127304" y="50469"/>
                  </a:lnTo>
                  <a:close/>
                </a:path>
                <a:path w="135889" h="57785">
                  <a:moveTo>
                    <a:pt x="127304" y="42430"/>
                  </a:moveTo>
                  <a:lnTo>
                    <a:pt x="120700" y="41681"/>
                  </a:lnTo>
                  <a:lnTo>
                    <a:pt x="120700" y="48272"/>
                  </a:lnTo>
                  <a:lnTo>
                    <a:pt x="127304" y="49009"/>
                  </a:lnTo>
                  <a:lnTo>
                    <a:pt x="127304" y="42430"/>
                  </a:lnTo>
                  <a:close/>
                </a:path>
                <a:path w="135889" h="57785">
                  <a:moveTo>
                    <a:pt x="127304" y="33642"/>
                  </a:moveTo>
                  <a:lnTo>
                    <a:pt x="120700" y="33642"/>
                  </a:lnTo>
                  <a:lnTo>
                    <a:pt x="120700" y="39497"/>
                  </a:lnTo>
                  <a:lnTo>
                    <a:pt x="127304" y="40233"/>
                  </a:lnTo>
                  <a:lnTo>
                    <a:pt x="127304" y="33642"/>
                  </a:lnTo>
                  <a:close/>
                </a:path>
                <a:path w="135889" h="57785">
                  <a:moveTo>
                    <a:pt x="127304" y="25590"/>
                  </a:moveTo>
                  <a:lnTo>
                    <a:pt x="120700" y="24866"/>
                  </a:lnTo>
                  <a:lnTo>
                    <a:pt x="120700" y="31457"/>
                  </a:lnTo>
                  <a:lnTo>
                    <a:pt x="127304" y="32181"/>
                  </a:lnTo>
                  <a:lnTo>
                    <a:pt x="127304" y="25590"/>
                  </a:lnTo>
                  <a:close/>
                </a:path>
                <a:path w="135889" h="57785">
                  <a:moveTo>
                    <a:pt x="135343" y="51193"/>
                  </a:moveTo>
                  <a:lnTo>
                    <a:pt x="128765" y="50469"/>
                  </a:lnTo>
                  <a:lnTo>
                    <a:pt x="128765" y="57048"/>
                  </a:lnTo>
                  <a:lnTo>
                    <a:pt x="135343" y="57785"/>
                  </a:lnTo>
                  <a:lnTo>
                    <a:pt x="135343" y="51193"/>
                  </a:lnTo>
                  <a:close/>
                </a:path>
                <a:path w="135889" h="57785">
                  <a:moveTo>
                    <a:pt x="135343" y="43154"/>
                  </a:moveTo>
                  <a:lnTo>
                    <a:pt x="128765" y="42430"/>
                  </a:lnTo>
                  <a:lnTo>
                    <a:pt x="128765" y="49009"/>
                  </a:lnTo>
                  <a:lnTo>
                    <a:pt x="135343" y="49009"/>
                  </a:lnTo>
                  <a:lnTo>
                    <a:pt x="135343" y="43154"/>
                  </a:lnTo>
                  <a:close/>
                </a:path>
                <a:path w="135889" h="57785">
                  <a:moveTo>
                    <a:pt x="135343" y="34378"/>
                  </a:moveTo>
                  <a:lnTo>
                    <a:pt x="128765" y="33642"/>
                  </a:lnTo>
                  <a:lnTo>
                    <a:pt x="128765" y="40233"/>
                  </a:lnTo>
                  <a:lnTo>
                    <a:pt x="135343" y="40957"/>
                  </a:lnTo>
                  <a:lnTo>
                    <a:pt x="135343" y="34378"/>
                  </a:lnTo>
                  <a:close/>
                </a:path>
                <a:path w="135889" h="57785">
                  <a:moveTo>
                    <a:pt x="135343" y="26339"/>
                  </a:moveTo>
                  <a:lnTo>
                    <a:pt x="128765" y="25590"/>
                  </a:lnTo>
                  <a:lnTo>
                    <a:pt x="128765" y="32181"/>
                  </a:lnTo>
                  <a:lnTo>
                    <a:pt x="135343" y="32181"/>
                  </a:lnTo>
                  <a:lnTo>
                    <a:pt x="135343" y="2633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5884342" y="4765738"/>
              <a:ext cx="396875" cy="1166495"/>
            </a:xfrm>
            <a:custGeom>
              <a:avLst/>
              <a:gdLst/>
              <a:ahLst/>
              <a:cxnLst/>
              <a:rect l="l" t="t" r="r" b="b"/>
              <a:pathLst>
                <a:path w="396875" h="1166495">
                  <a:moveTo>
                    <a:pt x="8051" y="36576"/>
                  </a:moveTo>
                  <a:lnTo>
                    <a:pt x="6578" y="34391"/>
                  </a:lnTo>
                  <a:lnTo>
                    <a:pt x="2209" y="34391"/>
                  </a:lnTo>
                  <a:lnTo>
                    <a:pt x="0" y="36576"/>
                  </a:lnTo>
                  <a:lnTo>
                    <a:pt x="0" y="41694"/>
                  </a:lnTo>
                  <a:lnTo>
                    <a:pt x="2209" y="43903"/>
                  </a:lnTo>
                  <a:lnTo>
                    <a:pt x="4381" y="43903"/>
                  </a:lnTo>
                  <a:lnTo>
                    <a:pt x="6578" y="43903"/>
                  </a:lnTo>
                  <a:lnTo>
                    <a:pt x="8051" y="41694"/>
                  </a:lnTo>
                  <a:lnTo>
                    <a:pt x="8051" y="36576"/>
                  </a:lnTo>
                  <a:close/>
                </a:path>
                <a:path w="396875" h="1166495">
                  <a:moveTo>
                    <a:pt x="63627" y="32194"/>
                  </a:moveTo>
                  <a:lnTo>
                    <a:pt x="62179" y="29984"/>
                  </a:lnTo>
                  <a:lnTo>
                    <a:pt x="57073" y="29984"/>
                  </a:lnTo>
                  <a:lnTo>
                    <a:pt x="55600" y="32194"/>
                  </a:lnTo>
                  <a:lnTo>
                    <a:pt x="55600" y="37312"/>
                  </a:lnTo>
                  <a:lnTo>
                    <a:pt x="57073" y="38773"/>
                  </a:lnTo>
                  <a:lnTo>
                    <a:pt x="59258" y="38773"/>
                  </a:lnTo>
                  <a:lnTo>
                    <a:pt x="62179" y="38773"/>
                  </a:lnTo>
                  <a:lnTo>
                    <a:pt x="63627" y="37312"/>
                  </a:lnTo>
                  <a:lnTo>
                    <a:pt x="63627" y="32194"/>
                  </a:lnTo>
                  <a:close/>
                </a:path>
                <a:path w="396875" h="1166495">
                  <a:moveTo>
                    <a:pt x="116319" y="26339"/>
                  </a:moveTo>
                  <a:lnTo>
                    <a:pt x="114122" y="24130"/>
                  </a:lnTo>
                  <a:lnTo>
                    <a:pt x="109728" y="24130"/>
                  </a:lnTo>
                  <a:lnTo>
                    <a:pt x="108267" y="26339"/>
                  </a:lnTo>
                  <a:lnTo>
                    <a:pt x="108267" y="30721"/>
                  </a:lnTo>
                  <a:lnTo>
                    <a:pt x="109728" y="32931"/>
                  </a:lnTo>
                  <a:lnTo>
                    <a:pt x="111912" y="32931"/>
                  </a:lnTo>
                  <a:lnTo>
                    <a:pt x="114122" y="32931"/>
                  </a:lnTo>
                  <a:lnTo>
                    <a:pt x="116319" y="30721"/>
                  </a:lnTo>
                  <a:lnTo>
                    <a:pt x="116319" y="26339"/>
                  </a:lnTo>
                  <a:close/>
                </a:path>
                <a:path w="396875" h="1166495">
                  <a:moveTo>
                    <a:pt x="236270" y="1147025"/>
                  </a:moveTo>
                  <a:lnTo>
                    <a:pt x="229717" y="1147025"/>
                  </a:lnTo>
                  <a:lnTo>
                    <a:pt x="229717" y="1152867"/>
                  </a:lnTo>
                  <a:lnTo>
                    <a:pt x="236270" y="1153617"/>
                  </a:lnTo>
                  <a:lnTo>
                    <a:pt x="236270" y="1147025"/>
                  </a:lnTo>
                  <a:close/>
                </a:path>
                <a:path w="396875" h="1166495">
                  <a:moveTo>
                    <a:pt x="244335" y="1147762"/>
                  </a:moveTo>
                  <a:lnTo>
                    <a:pt x="238480" y="1147762"/>
                  </a:lnTo>
                  <a:lnTo>
                    <a:pt x="238480" y="1153617"/>
                  </a:lnTo>
                  <a:lnTo>
                    <a:pt x="244335" y="1154328"/>
                  </a:lnTo>
                  <a:lnTo>
                    <a:pt x="244335" y="1147762"/>
                  </a:lnTo>
                  <a:close/>
                </a:path>
                <a:path w="396875" h="1166495">
                  <a:moveTo>
                    <a:pt x="253098" y="1148486"/>
                  </a:moveTo>
                  <a:lnTo>
                    <a:pt x="246519" y="1147762"/>
                  </a:lnTo>
                  <a:lnTo>
                    <a:pt x="246519" y="1154328"/>
                  </a:lnTo>
                  <a:lnTo>
                    <a:pt x="253098" y="1154328"/>
                  </a:lnTo>
                  <a:lnTo>
                    <a:pt x="253098" y="1148486"/>
                  </a:lnTo>
                  <a:close/>
                </a:path>
                <a:path w="396875" h="1166495">
                  <a:moveTo>
                    <a:pt x="261162" y="1149210"/>
                  </a:moveTo>
                  <a:lnTo>
                    <a:pt x="255308" y="1148486"/>
                  </a:lnTo>
                  <a:lnTo>
                    <a:pt x="255308" y="1155065"/>
                  </a:lnTo>
                  <a:lnTo>
                    <a:pt x="261162" y="1155065"/>
                  </a:lnTo>
                  <a:lnTo>
                    <a:pt x="261162" y="1149210"/>
                  </a:lnTo>
                  <a:close/>
                </a:path>
                <a:path w="396875" h="1166495">
                  <a:moveTo>
                    <a:pt x="269938" y="1149210"/>
                  </a:moveTo>
                  <a:lnTo>
                    <a:pt x="263347" y="1149210"/>
                  </a:lnTo>
                  <a:lnTo>
                    <a:pt x="263347" y="1155065"/>
                  </a:lnTo>
                  <a:lnTo>
                    <a:pt x="269938" y="1155801"/>
                  </a:lnTo>
                  <a:lnTo>
                    <a:pt x="269938" y="1149210"/>
                  </a:lnTo>
                  <a:close/>
                </a:path>
                <a:path w="396875" h="1166495">
                  <a:moveTo>
                    <a:pt x="273583" y="12433"/>
                  </a:moveTo>
                  <a:lnTo>
                    <a:pt x="271399" y="10248"/>
                  </a:lnTo>
                  <a:lnTo>
                    <a:pt x="267017" y="10248"/>
                  </a:lnTo>
                  <a:lnTo>
                    <a:pt x="265544" y="12433"/>
                  </a:lnTo>
                  <a:lnTo>
                    <a:pt x="265544" y="17564"/>
                  </a:lnTo>
                  <a:lnTo>
                    <a:pt x="267017" y="19748"/>
                  </a:lnTo>
                  <a:lnTo>
                    <a:pt x="269201" y="19748"/>
                  </a:lnTo>
                  <a:lnTo>
                    <a:pt x="271399" y="19748"/>
                  </a:lnTo>
                  <a:lnTo>
                    <a:pt x="273583" y="17564"/>
                  </a:lnTo>
                  <a:lnTo>
                    <a:pt x="273583" y="12433"/>
                  </a:lnTo>
                  <a:close/>
                </a:path>
                <a:path w="396875" h="1166495">
                  <a:moveTo>
                    <a:pt x="277977" y="1158722"/>
                  </a:moveTo>
                  <a:lnTo>
                    <a:pt x="271399" y="1157998"/>
                  </a:lnTo>
                  <a:lnTo>
                    <a:pt x="271399" y="1164577"/>
                  </a:lnTo>
                  <a:lnTo>
                    <a:pt x="277977" y="1164577"/>
                  </a:lnTo>
                  <a:lnTo>
                    <a:pt x="277977" y="1158722"/>
                  </a:lnTo>
                  <a:close/>
                </a:path>
                <a:path w="396875" h="1166495">
                  <a:moveTo>
                    <a:pt x="277977" y="1149946"/>
                  </a:moveTo>
                  <a:lnTo>
                    <a:pt x="271399" y="1149210"/>
                  </a:lnTo>
                  <a:lnTo>
                    <a:pt x="271399" y="1155801"/>
                  </a:lnTo>
                  <a:lnTo>
                    <a:pt x="277977" y="1156538"/>
                  </a:lnTo>
                  <a:lnTo>
                    <a:pt x="277977" y="1149946"/>
                  </a:lnTo>
                  <a:close/>
                </a:path>
                <a:path w="396875" h="1166495">
                  <a:moveTo>
                    <a:pt x="286766" y="1158722"/>
                  </a:moveTo>
                  <a:lnTo>
                    <a:pt x="280162" y="1158722"/>
                  </a:lnTo>
                  <a:lnTo>
                    <a:pt x="280162" y="1164577"/>
                  </a:lnTo>
                  <a:lnTo>
                    <a:pt x="286766" y="1165301"/>
                  </a:lnTo>
                  <a:lnTo>
                    <a:pt x="286766" y="1158722"/>
                  </a:lnTo>
                  <a:close/>
                </a:path>
                <a:path w="396875" h="1166495">
                  <a:moveTo>
                    <a:pt x="286766" y="1150683"/>
                  </a:moveTo>
                  <a:lnTo>
                    <a:pt x="280162" y="1149946"/>
                  </a:lnTo>
                  <a:lnTo>
                    <a:pt x="280162" y="1156538"/>
                  </a:lnTo>
                  <a:lnTo>
                    <a:pt x="286766" y="1156538"/>
                  </a:lnTo>
                  <a:lnTo>
                    <a:pt x="286766" y="1150683"/>
                  </a:lnTo>
                  <a:close/>
                </a:path>
                <a:path w="396875" h="1166495">
                  <a:moveTo>
                    <a:pt x="294805" y="1159459"/>
                  </a:moveTo>
                  <a:lnTo>
                    <a:pt x="288226" y="1158722"/>
                  </a:lnTo>
                  <a:lnTo>
                    <a:pt x="288226" y="1165301"/>
                  </a:lnTo>
                  <a:lnTo>
                    <a:pt x="294805" y="1166037"/>
                  </a:lnTo>
                  <a:lnTo>
                    <a:pt x="294805" y="1159459"/>
                  </a:lnTo>
                  <a:close/>
                </a:path>
                <a:path w="396875" h="1166495">
                  <a:moveTo>
                    <a:pt x="294805" y="1151407"/>
                  </a:moveTo>
                  <a:lnTo>
                    <a:pt x="288226" y="1150683"/>
                  </a:lnTo>
                  <a:lnTo>
                    <a:pt x="288226" y="1156538"/>
                  </a:lnTo>
                  <a:lnTo>
                    <a:pt x="294805" y="1157262"/>
                  </a:lnTo>
                  <a:lnTo>
                    <a:pt x="294805" y="1151407"/>
                  </a:lnTo>
                  <a:close/>
                </a:path>
                <a:path w="396875" h="1166495">
                  <a:moveTo>
                    <a:pt x="340893" y="6591"/>
                  </a:moveTo>
                  <a:lnTo>
                    <a:pt x="339420" y="4394"/>
                  </a:lnTo>
                  <a:lnTo>
                    <a:pt x="335038" y="4394"/>
                  </a:lnTo>
                  <a:lnTo>
                    <a:pt x="333565" y="6591"/>
                  </a:lnTo>
                  <a:lnTo>
                    <a:pt x="333565" y="11709"/>
                  </a:lnTo>
                  <a:lnTo>
                    <a:pt x="335038" y="13893"/>
                  </a:lnTo>
                  <a:lnTo>
                    <a:pt x="337235" y="13893"/>
                  </a:lnTo>
                  <a:lnTo>
                    <a:pt x="339420" y="13893"/>
                  </a:lnTo>
                  <a:lnTo>
                    <a:pt x="340893" y="11709"/>
                  </a:lnTo>
                  <a:lnTo>
                    <a:pt x="340893" y="6591"/>
                  </a:lnTo>
                  <a:close/>
                </a:path>
                <a:path w="396875" h="1166495">
                  <a:moveTo>
                    <a:pt x="396494" y="1460"/>
                  </a:moveTo>
                  <a:lnTo>
                    <a:pt x="394296" y="0"/>
                  </a:lnTo>
                  <a:lnTo>
                    <a:pt x="389902" y="0"/>
                  </a:lnTo>
                  <a:lnTo>
                    <a:pt x="388442" y="1460"/>
                  </a:lnTo>
                  <a:lnTo>
                    <a:pt x="388442" y="6591"/>
                  </a:lnTo>
                  <a:lnTo>
                    <a:pt x="389902" y="8775"/>
                  </a:lnTo>
                  <a:lnTo>
                    <a:pt x="392112" y="8775"/>
                  </a:lnTo>
                  <a:lnTo>
                    <a:pt x="394296" y="8775"/>
                  </a:lnTo>
                  <a:lnTo>
                    <a:pt x="396494" y="6591"/>
                  </a:lnTo>
                  <a:lnTo>
                    <a:pt x="396494" y="14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6068682" y="5007876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47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6313729" y="4765738"/>
              <a:ext cx="80010" cy="1224280"/>
            </a:xfrm>
            <a:custGeom>
              <a:avLst/>
              <a:gdLst/>
              <a:ahLst/>
              <a:cxnLst/>
              <a:rect l="l" t="t" r="r" b="b"/>
              <a:pathLst>
                <a:path w="80010" h="1224279">
                  <a:moveTo>
                    <a:pt x="5854" y="1217244"/>
                  </a:moveTo>
                  <a:lnTo>
                    <a:pt x="4419" y="1215796"/>
                  </a:lnTo>
                  <a:lnTo>
                    <a:pt x="2946" y="1215796"/>
                  </a:lnTo>
                  <a:lnTo>
                    <a:pt x="1473" y="1215796"/>
                  </a:lnTo>
                  <a:lnTo>
                    <a:pt x="0" y="1217980"/>
                  </a:lnTo>
                  <a:lnTo>
                    <a:pt x="0" y="1222375"/>
                  </a:lnTo>
                  <a:lnTo>
                    <a:pt x="1473" y="1223835"/>
                  </a:lnTo>
                  <a:lnTo>
                    <a:pt x="4419" y="1223835"/>
                  </a:lnTo>
                  <a:lnTo>
                    <a:pt x="5854" y="1221651"/>
                  </a:lnTo>
                  <a:lnTo>
                    <a:pt x="5854" y="1217244"/>
                  </a:lnTo>
                  <a:close/>
                </a:path>
                <a:path w="80010" h="1224279">
                  <a:moveTo>
                    <a:pt x="5854" y="2197"/>
                  </a:moveTo>
                  <a:lnTo>
                    <a:pt x="4419" y="0"/>
                  </a:lnTo>
                  <a:lnTo>
                    <a:pt x="1473" y="0"/>
                  </a:lnTo>
                  <a:lnTo>
                    <a:pt x="0" y="2197"/>
                  </a:lnTo>
                  <a:lnTo>
                    <a:pt x="0" y="5854"/>
                  </a:lnTo>
                  <a:lnTo>
                    <a:pt x="1473" y="8039"/>
                  </a:lnTo>
                  <a:lnTo>
                    <a:pt x="2946" y="8039"/>
                  </a:lnTo>
                  <a:lnTo>
                    <a:pt x="4419" y="8039"/>
                  </a:lnTo>
                  <a:lnTo>
                    <a:pt x="5854" y="5854"/>
                  </a:lnTo>
                  <a:lnTo>
                    <a:pt x="5854" y="2197"/>
                  </a:lnTo>
                  <a:close/>
                </a:path>
                <a:path w="80010" h="1224279">
                  <a:moveTo>
                    <a:pt x="24168" y="1211389"/>
                  </a:moveTo>
                  <a:lnTo>
                    <a:pt x="23418" y="1209941"/>
                  </a:lnTo>
                  <a:lnTo>
                    <a:pt x="21958" y="1209941"/>
                  </a:lnTo>
                  <a:lnTo>
                    <a:pt x="20510" y="1209941"/>
                  </a:lnTo>
                  <a:lnTo>
                    <a:pt x="19037" y="1211389"/>
                  </a:lnTo>
                  <a:lnTo>
                    <a:pt x="19037" y="1215796"/>
                  </a:lnTo>
                  <a:lnTo>
                    <a:pt x="20510" y="1217980"/>
                  </a:lnTo>
                  <a:lnTo>
                    <a:pt x="21958" y="1217244"/>
                  </a:lnTo>
                  <a:lnTo>
                    <a:pt x="23418" y="1217244"/>
                  </a:lnTo>
                  <a:lnTo>
                    <a:pt x="24168" y="1215796"/>
                  </a:lnTo>
                  <a:lnTo>
                    <a:pt x="24168" y="1211389"/>
                  </a:lnTo>
                  <a:close/>
                </a:path>
                <a:path w="80010" h="1224279">
                  <a:moveTo>
                    <a:pt x="24168" y="6591"/>
                  </a:moveTo>
                  <a:lnTo>
                    <a:pt x="23418" y="5130"/>
                  </a:lnTo>
                  <a:lnTo>
                    <a:pt x="20510" y="5130"/>
                  </a:lnTo>
                  <a:lnTo>
                    <a:pt x="19037" y="6591"/>
                  </a:lnTo>
                  <a:lnTo>
                    <a:pt x="19037" y="10985"/>
                  </a:lnTo>
                  <a:lnTo>
                    <a:pt x="20510" y="12433"/>
                  </a:lnTo>
                  <a:lnTo>
                    <a:pt x="21958" y="12433"/>
                  </a:lnTo>
                  <a:lnTo>
                    <a:pt x="23418" y="12433"/>
                  </a:lnTo>
                  <a:lnTo>
                    <a:pt x="24168" y="10985"/>
                  </a:lnTo>
                  <a:lnTo>
                    <a:pt x="24168" y="6591"/>
                  </a:lnTo>
                  <a:close/>
                </a:path>
                <a:path w="80010" h="1224279">
                  <a:moveTo>
                    <a:pt x="43167" y="1205547"/>
                  </a:moveTo>
                  <a:lnTo>
                    <a:pt x="41719" y="1203350"/>
                  </a:lnTo>
                  <a:lnTo>
                    <a:pt x="40246" y="1204087"/>
                  </a:lnTo>
                  <a:lnTo>
                    <a:pt x="38785" y="1204087"/>
                  </a:lnTo>
                  <a:lnTo>
                    <a:pt x="38061" y="1205547"/>
                  </a:lnTo>
                  <a:lnTo>
                    <a:pt x="38061" y="1209941"/>
                  </a:lnTo>
                  <a:lnTo>
                    <a:pt x="38785" y="1211389"/>
                  </a:lnTo>
                  <a:lnTo>
                    <a:pt x="41719" y="1211389"/>
                  </a:lnTo>
                  <a:lnTo>
                    <a:pt x="43167" y="1209941"/>
                  </a:lnTo>
                  <a:lnTo>
                    <a:pt x="43167" y="1205547"/>
                  </a:lnTo>
                  <a:close/>
                </a:path>
                <a:path w="80010" h="1224279">
                  <a:moveTo>
                    <a:pt x="43167" y="11709"/>
                  </a:moveTo>
                  <a:lnTo>
                    <a:pt x="41719" y="9512"/>
                  </a:lnTo>
                  <a:lnTo>
                    <a:pt x="38785" y="9512"/>
                  </a:lnTo>
                  <a:lnTo>
                    <a:pt x="38061" y="11709"/>
                  </a:lnTo>
                  <a:lnTo>
                    <a:pt x="38061" y="15367"/>
                  </a:lnTo>
                  <a:lnTo>
                    <a:pt x="38785" y="17564"/>
                  </a:lnTo>
                  <a:lnTo>
                    <a:pt x="40246" y="17564"/>
                  </a:lnTo>
                  <a:lnTo>
                    <a:pt x="41719" y="17564"/>
                  </a:lnTo>
                  <a:lnTo>
                    <a:pt x="43167" y="15367"/>
                  </a:lnTo>
                  <a:lnTo>
                    <a:pt x="43167" y="11709"/>
                  </a:lnTo>
                  <a:close/>
                </a:path>
                <a:path w="80010" h="1224279">
                  <a:moveTo>
                    <a:pt x="61468" y="1198956"/>
                  </a:moveTo>
                  <a:lnTo>
                    <a:pt x="59994" y="1197508"/>
                  </a:lnTo>
                  <a:lnTo>
                    <a:pt x="58547" y="1197508"/>
                  </a:lnTo>
                  <a:lnTo>
                    <a:pt x="57810" y="1197508"/>
                  </a:lnTo>
                  <a:lnTo>
                    <a:pt x="56349" y="1199692"/>
                  </a:lnTo>
                  <a:lnTo>
                    <a:pt x="56349" y="1204087"/>
                  </a:lnTo>
                  <a:lnTo>
                    <a:pt x="57810" y="1205547"/>
                  </a:lnTo>
                  <a:lnTo>
                    <a:pt x="58547" y="1204810"/>
                  </a:lnTo>
                  <a:lnTo>
                    <a:pt x="59994" y="1204810"/>
                  </a:lnTo>
                  <a:lnTo>
                    <a:pt x="61468" y="1203350"/>
                  </a:lnTo>
                  <a:lnTo>
                    <a:pt x="61468" y="1198956"/>
                  </a:lnTo>
                  <a:close/>
                </a:path>
                <a:path w="80010" h="1224279">
                  <a:moveTo>
                    <a:pt x="61468" y="16103"/>
                  </a:moveTo>
                  <a:lnTo>
                    <a:pt x="59994" y="14630"/>
                  </a:lnTo>
                  <a:lnTo>
                    <a:pt x="57810" y="14630"/>
                  </a:lnTo>
                  <a:lnTo>
                    <a:pt x="56349" y="16103"/>
                  </a:lnTo>
                  <a:lnTo>
                    <a:pt x="56349" y="20485"/>
                  </a:lnTo>
                  <a:lnTo>
                    <a:pt x="57810" y="21958"/>
                  </a:lnTo>
                  <a:lnTo>
                    <a:pt x="58547" y="21958"/>
                  </a:lnTo>
                  <a:lnTo>
                    <a:pt x="59994" y="21958"/>
                  </a:lnTo>
                  <a:lnTo>
                    <a:pt x="61468" y="20485"/>
                  </a:lnTo>
                  <a:lnTo>
                    <a:pt x="61468" y="16103"/>
                  </a:lnTo>
                  <a:close/>
                </a:path>
                <a:path w="80010" h="1224279">
                  <a:moveTo>
                    <a:pt x="79768" y="1193101"/>
                  </a:moveTo>
                  <a:lnTo>
                    <a:pt x="79032" y="1191641"/>
                  </a:lnTo>
                  <a:lnTo>
                    <a:pt x="77558" y="1191641"/>
                  </a:lnTo>
                  <a:lnTo>
                    <a:pt x="76085" y="1191641"/>
                  </a:lnTo>
                  <a:lnTo>
                    <a:pt x="75374" y="1193101"/>
                  </a:lnTo>
                  <a:lnTo>
                    <a:pt x="75374" y="1197508"/>
                  </a:lnTo>
                  <a:lnTo>
                    <a:pt x="76085" y="1198956"/>
                  </a:lnTo>
                  <a:lnTo>
                    <a:pt x="79032" y="1198956"/>
                  </a:lnTo>
                  <a:lnTo>
                    <a:pt x="79768" y="1196759"/>
                  </a:lnTo>
                  <a:lnTo>
                    <a:pt x="79768" y="1193101"/>
                  </a:lnTo>
                  <a:close/>
                </a:path>
                <a:path w="80010" h="1224279">
                  <a:moveTo>
                    <a:pt x="79768" y="21221"/>
                  </a:moveTo>
                  <a:lnTo>
                    <a:pt x="79032" y="19748"/>
                  </a:lnTo>
                  <a:lnTo>
                    <a:pt x="76085" y="19748"/>
                  </a:lnTo>
                  <a:lnTo>
                    <a:pt x="75374" y="21221"/>
                  </a:lnTo>
                  <a:lnTo>
                    <a:pt x="75374" y="24879"/>
                  </a:lnTo>
                  <a:lnTo>
                    <a:pt x="76085" y="27076"/>
                  </a:lnTo>
                  <a:lnTo>
                    <a:pt x="77558" y="27076"/>
                  </a:lnTo>
                  <a:lnTo>
                    <a:pt x="79032" y="27076"/>
                  </a:lnTo>
                  <a:lnTo>
                    <a:pt x="79768" y="24879"/>
                  </a:lnTo>
                  <a:lnTo>
                    <a:pt x="79768" y="2122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5961888" y="4865954"/>
              <a:ext cx="229235" cy="1042669"/>
            </a:xfrm>
            <a:custGeom>
              <a:avLst/>
              <a:gdLst/>
              <a:ahLst/>
              <a:cxnLst/>
              <a:rect l="l" t="t" r="r" b="b"/>
              <a:pathLst>
                <a:path w="229235" h="1042670">
                  <a:moveTo>
                    <a:pt x="7302" y="0"/>
                  </a:moveTo>
                  <a:lnTo>
                    <a:pt x="7302" y="1024864"/>
                  </a:lnTo>
                  <a:lnTo>
                    <a:pt x="0" y="1027785"/>
                  </a:lnTo>
                  <a:lnTo>
                    <a:pt x="228955" y="1042415"/>
                  </a:lnTo>
                </a:path>
                <a:path w="229235" h="1042670">
                  <a:moveTo>
                    <a:pt x="8039" y="182143"/>
                  </a:moveTo>
                  <a:lnTo>
                    <a:pt x="228955" y="17118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5969927" y="5089080"/>
              <a:ext cx="219710" cy="608965"/>
            </a:xfrm>
            <a:custGeom>
              <a:avLst/>
              <a:gdLst/>
              <a:ahLst/>
              <a:cxnLst/>
              <a:rect l="l" t="t" r="r" b="b"/>
              <a:pathLst>
                <a:path w="219710" h="608964">
                  <a:moveTo>
                    <a:pt x="219468" y="608609"/>
                  </a:moveTo>
                  <a:lnTo>
                    <a:pt x="0" y="599846"/>
                  </a:lnTo>
                </a:path>
                <a:path w="219710" h="608964">
                  <a:moveTo>
                    <a:pt x="62915" y="34378"/>
                  </a:moveTo>
                  <a:lnTo>
                    <a:pt x="62915" y="0"/>
                  </a:lnTo>
                  <a:lnTo>
                    <a:pt x="16116" y="2184"/>
                  </a:lnTo>
                  <a:lnTo>
                    <a:pt x="16116" y="36563"/>
                  </a:lnTo>
                  <a:lnTo>
                    <a:pt x="62915" y="34378"/>
                  </a:lnTo>
                  <a:close/>
                </a:path>
                <a:path w="219710" h="608964">
                  <a:moveTo>
                    <a:pt x="62915" y="34378"/>
                  </a:moveTo>
                  <a:lnTo>
                    <a:pt x="62915" y="0"/>
                  </a:lnTo>
                  <a:lnTo>
                    <a:pt x="66573" y="0"/>
                  </a:lnTo>
                  <a:lnTo>
                    <a:pt x="66573" y="34378"/>
                  </a:lnTo>
                  <a:lnTo>
                    <a:pt x="62915" y="34378"/>
                  </a:lnTo>
                  <a:close/>
                </a:path>
                <a:path w="219710" h="608964">
                  <a:moveTo>
                    <a:pt x="57061" y="28524"/>
                  </a:moveTo>
                  <a:lnTo>
                    <a:pt x="57061" y="6578"/>
                  </a:lnTo>
                  <a:lnTo>
                    <a:pt x="21945" y="8762"/>
                  </a:lnTo>
                  <a:lnTo>
                    <a:pt x="21945" y="29984"/>
                  </a:lnTo>
                  <a:lnTo>
                    <a:pt x="57061" y="2852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5995543" y="5095658"/>
              <a:ext cx="31750" cy="23495"/>
            </a:xfrm>
            <a:custGeom>
              <a:avLst/>
              <a:gdLst/>
              <a:ahLst/>
              <a:cxnLst/>
              <a:rect l="l" t="t" r="r" b="b"/>
              <a:pathLst>
                <a:path w="31750" h="23495">
                  <a:moveTo>
                    <a:pt x="31445" y="0"/>
                  </a:moveTo>
                  <a:lnTo>
                    <a:pt x="0" y="2184"/>
                  </a:lnTo>
                  <a:lnTo>
                    <a:pt x="0" y="23406"/>
                  </a:lnTo>
                  <a:lnTo>
                    <a:pt x="31445" y="21945"/>
                  </a:lnTo>
                  <a:lnTo>
                    <a:pt x="314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5995543" y="5095658"/>
              <a:ext cx="31750" cy="23495"/>
            </a:xfrm>
            <a:custGeom>
              <a:avLst/>
              <a:gdLst/>
              <a:ahLst/>
              <a:cxnLst/>
              <a:rect l="l" t="t" r="r" b="b"/>
              <a:pathLst>
                <a:path w="31750" h="23495">
                  <a:moveTo>
                    <a:pt x="31445" y="21945"/>
                  </a:moveTo>
                  <a:lnTo>
                    <a:pt x="31445" y="0"/>
                  </a:lnTo>
                  <a:lnTo>
                    <a:pt x="0" y="2184"/>
                  </a:lnTo>
                  <a:lnTo>
                    <a:pt x="0" y="23406"/>
                  </a:lnTo>
                  <a:lnTo>
                    <a:pt x="31445" y="2194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5995543" y="5095658"/>
              <a:ext cx="6985" cy="22225"/>
            </a:xfrm>
            <a:custGeom>
              <a:avLst/>
              <a:gdLst/>
              <a:ahLst/>
              <a:cxnLst/>
              <a:rect l="l" t="t" r="r" b="b"/>
              <a:pathLst>
                <a:path w="6985" h="22225">
                  <a:moveTo>
                    <a:pt x="6591" y="0"/>
                  </a:moveTo>
                  <a:lnTo>
                    <a:pt x="0" y="0"/>
                  </a:lnTo>
                  <a:lnTo>
                    <a:pt x="0" y="21945"/>
                  </a:lnTo>
                  <a:lnTo>
                    <a:pt x="6591" y="21209"/>
                  </a:lnTo>
                  <a:lnTo>
                    <a:pt x="65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5995543" y="5095658"/>
              <a:ext cx="6985" cy="22225"/>
            </a:xfrm>
            <a:custGeom>
              <a:avLst/>
              <a:gdLst/>
              <a:ahLst/>
              <a:cxnLst/>
              <a:rect l="l" t="t" r="r" b="b"/>
              <a:pathLst>
                <a:path w="6985" h="22225">
                  <a:moveTo>
                    <a:pt x="6591" y="21209"/>
                  </a:moveTo>
                  <a:lnTo>
                    <a:pt x="6591" y="0"/>
                  </a:lnTo>
                  <a:lnTo>
                    <a:pt x="0" y="0"/>
                  </a:lnTo>
                  <a:lnTo>
                    <a:pt x="0" y="21945"/>
                  </a:lnTo>
                  <a:lnTo>
                    <a:pt x="6591" y="2120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6002134" y="5095658"/>
              <a:ext cx="9525" cy="22860"/>
            </a:xfrm>
            <a:custGeom>
              <a:avLst/>
              <a:gdLst/>
              <a:ahLst/>
              <a:cxnLst/>
              <a:rect l="l" t="t" r="r" b="b"/>
              <a:pathLst>
                <a:path w="9525" h="22860">
                  <a:moveTo>
                    <a:pt x="0" y="0"/>
                  </a:moveTo>
                  <a:lnTo>
                    <a:pt x="0" y="21209"/>
                  </a:lnTo>
                  <a:lnTo>
                    <a:pt x="9499" y="22669"/>
                  </a:lnTo>
                  <a:lnTo>
                    <a:pt x="9499" y="14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6002134" y="5095658"/>
              <a:ext cx="9525" cy="22860"/>
            </a:xfrm>
            <a:custGeom>
              <a:avLst/>
              <a:gdLst/>
              <a:ahLst/>
              <a:cxnLst/>
              <a:rect l="l" t="t" r="r" b="b"/>
              <a:pathLst>
                <a:path w="9525" h="22860">
                  <a:moveTo>
                    <a:pt x="9499" y="22669"/>
                  </a:moveTo>
                  <a:lnTo>
                    <a:pt x="9499" y="1460"/>
                  </a:lnTo>
                  <a:lnTo>
                    <a:pt x="0" y="0"/>
                  </a:lnTo>
                  <a:lnTo>
                    <a:pt x="0" y="21209"/>
                  </a:lnTo>
                  <a:lnTo>
                    <a:pt x="9499" y="2266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6001385" y="5095658"/>
              <a:ext cx="10795" cy="22225"/>
            </a:xfrm>
            <a:custGeom>
              <a:avLst/>
              <a:gdLst/>
              <a:ahLst/>
              <a:cxnLst/>
              <a:rect l="l" t="t" r="r" b="b"/>
              <a:pathLst>
                <a:path w="10795" h="22225">
                  <a:moveTo>
                    <a:pt x="0" y="0"/>
                  </a:moveTo>
                  <a:lnTo>
                    <a:pt x="0" y="21209"/>
                  </a:lnTo>
                </a:path>
                <a:path w="10795" h="22225">
                  <a:moveTo>
                    <a:pt x="10248" y="1460"/>
                  </a:moveTo>
                  <a:lnTo>
                    <a:pt x="10248" y="21945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6010173" y="5211228"/>
              <a:ext cx="50800" cy="35560"/>
            </a:xfrm>
            <a:custGeom>
              <a:avLst/>
              <a:gdLst/>
              <a:ahLst/>
              <a:cxnLst/>
              <a:rect l="l" t="t" r="r" b="b"/>
              <a:pathLst>
                <a:path w="50800" h="35560">
                  <a:moveTo>
                    <a:pt x="47536" y="33654"/>
                  </a:moveTo>
                  <a:lnTo>
                    <a:pt x="47536" y="0"/>
                  </a:lnTo>
                  <a:lnTo>
                    <a:pt x="0" y="736"/>
                  </a:lnTo>
                  <a:lnTo>
                    <a:pt x="0" y="35115"/>
                  </a:lnTo>
                  <a:lnTo>
                    <a:pt x="47536" y="33654"/>
                  </a:lnTo>
                  <a:close/>
                </a:path>
                <a:path w="50800" h="35560">
                  <a:moveTo>
                    <a:pt x="47536" y="33654"/>
                  </a:moveTo>
                  <a:lnTo>
                    <a:pt x="47536" y="0"/>
                  </a:lnTo>
                  <a:lnTo>
                    <a:pt x="50457" y="0"/>
                  </a:lnTo>
                  <a:lnTo>
                    <a:pt x="50457" y="33654"/>
                  </a:lnTo>
                  <a:lnTo>
                    <a:pt x="47536" y="33654"/>
                  </a:lnTo>
                  <a:close/>
                </a:path>
                <a:path w="50800" h="35560">
                  <a:moveTo>
                    <a:pt x="40957" y="27800"/>
                  </a:moveTo>
                  <a:lnTo>
                    <a:pt x="40957" y="5854"/>
                  </a:lnTo>
                  <a:lnTo>
                    <a:pt x="5854" y="7315"/>
                  </a:lnTo>
                  <a:lnTo>
                    <a:pt x="5854" y="28524"/>
                  </a:lnTo>
                  <a:lnTo>
                    <a:pt x="40957" y="2780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6019673" y="5217083"/>
              <a:ext cx="31750" cy="23495"/>
            </a:xfrm>
            <a:custGeom>
              <a:avLst/>
              <a:gdLst/>
              <a:ahLst/>
              <a:cxnLst/>
              <a:rect l="l" t="t" r="r" b="b"/>
              <a:pathLst>
                <a:path w="31750" h="23495">
                  <a:moveTo>
                    <a:pt x="31457" y="0"/>
                  </a:moveTo>
                  <a:lnTo>
                    <a:pt x="0" y="1460"/>
                  </a:lnTo>
                  <a:lnTo>
                    <a:pt x="0" y="23406"/>
                  </a:lnTo>
                  <a:lnTo>
                    <a:pt x="31457" y="21945"/>
                  </a:lnTo>
                  <a:lnTo>
                    <a:pt x="314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6019673" y="5217083"/>
              <a:ext cx="31750" cy="23495"/>
            </a:xfrm>
            <a:custGeom>
              <a:avLst/>
              <a:gdLst/>
              <a:ahLst/>
              <a:cxnLst/>
              <a:rect l="l" t="t" r="r" b="b"/>
              <a:pathLst>
                <a:path w="31750" h="23495">
                  <a:moveTo>
                    <a:pt x="31457" y="21945"/>
                  </a:moveTo>
                  <a:lnTo>
                    <a:pt x="31457" y="0"/>
                  </a:lnTo>
                  <a:lnTo>
                    <a:pt x="0" y="1460"/>
                  </a:lnTo>
                  <a:lnTo>
                    <a:pt x="0" y="23406"/>
                  </a:lnTo>
                  <a:lnTo>
                    <a:pt x="31457" y="2194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6044539" y="5216359"/>
              <a:ext cx="6985" cy="21590"/>
            </a:xfrm>
            <a:custGeom>
              <a:avLst/>
              <a:gdLst/>
              <a:ahLst/>
              <a:cxnLst/>
              <a:rect l="l" t="t" r="r" b="b"/>
              <a:pathLst>
                <a:path w="6985" h="21589">
                  <a:moveTo>
                    <a:pt x="6591" y="0"/>
                  </a:moveTo>
                  <a:lnTo>
                    <a:pt x="0" y="0"/>
                  </a:lnTo>
                  <a:lnTo>
                    <a:pt x="0" y="21209"/>
                  </a:lnTo>
                  <a:lnTo>
                    <a:pt x="6591" y="21209"/>
                  </a:lnTo>
                  <a:lnTo>
                    <a:pt x="65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6044539" y="5216359"/>
              <a:ext cx="6985" cy="21590"/>
            </a:xfrm>
            <a:custGeom>
              <a:avLst/>
              <a:gdLst/>
              <a:ahLst/>
              <a:cxnLst/>
              <a:rect l="l" t="t" r="r" b="b"/>
              <a:pathLst>
                <a:path w="6985" h="21589">
                  <a:moveTo>
                    <a:pt x="6591" y="21208"/>
                  </a:moveTo>
                  <a:lnTo>
                    <a:pt x="6591" y="0"/>
                  </a:lnTo>
                  <a:lnTo>
                    <a:pt x="0" y="0"/>
                  </a:lnTo>
                  <a:lnTo>
                    <a:pt x="0" y="21208"/>
                  </a:lnTo>
                  <a:lnTo>
                    <a:pt x="6591" y="2120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6036500" y="5216359"/>
              <a:ext cx="8255" cy="23495"/>
            </a:xfrm>
            <a:custGeom>
              <a:avLst/>
              <a:gdLst/>
              <a:ahLst/>
              <a:cxnLst/>
              <a:rect l="l" t="t" r="r" b="b"/>
              <a:pathLst>
                <a:path w="8254" h="23495">
                  <a:moveTo>
                    <a:pt x="8039" y="0"/>
                  </a:moveTo>
                  <a:lnTo>
                    <a:pt x="0" y="2184"/>
                  </a:lnTo>
                  <a:lnTo>
                    <a:pt x="0" y="23393"/>
                  </a:lnTo>
                  <a:lnTo>
                    <a:pt x="8039" y="21208"/>
                  </a:lnTo>
                  <a:lnTo>
                    <a:pt x="803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6036500" y="5216359"/>
              <a:ext cx="8255" cy="23495"/>
            </a:xfrm>
            <a:custGeom>
              <a:avLst/>
              <a:gdLst/>
              <a:ahLst/>
              <a:cxnLst/>
              <a:rect l="l" t="t" r="r" b="b"/>
              <a:pathLst>
                <a:path w="8254" h="23495">
                  <a:moveTo>
                    <a:pt x="0" y="23393"/>
                  </a:moveTo>
                  <a:lnTo>
                    <a:pt x="0" y="2184"/>
                  </a:lnTo>
                  <a:lnTo>
                    <a:pt x="8039" y="0"/>
                  </a:lnTo>
                  <a:lnTo>
                    <a:pt x="8039" y="21208"/>
                  </a:lnTo>
                  <a:lnTo>
                    <a:pt x="0" y="2339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6036500" y="5216359"/>
              <a:ext cx="8255" cy="23495"/>
            </a:xfrm>
            <a:custGeom>
              <a:avLst/>
              <a:gdLst/>
              <a:ahLst/>
              <a:cxnLst/>
              <a:rect l="l" t="t" r="r" b="b"/>
              <a:pathLst>
                <a:path w="8254" h="23495">
                  <a:moveTo>
                    <a:pt x="8039" y="0"/>
                  </a:moveTo>
                  <a:lnTo>
                    <a:pt x="8039" y="21208"/>
                  </a:lnTo>
                </a:path>
                <a:path w="8254" h="23495">
                  <a:moveTo>
                    <a:pt x="0" y="2184"/>
                  </a:moveTo>
                  <a:lnTo>
                    <a:pt x="0" y="23393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5997016" y="5316575"/>
              <a:ext cx="41275" cy="22860"/>
            </a:xfrm>
            <a:custGeom>
              <a:avLst/>
              <a:gdLst/>
              <a:ahLst/>
              <a:cxnLst/>
              <a:rect l="l" t="t" r="r" b="b"/>
              <a:pathLst>
                <a:path w="41275" h="22860">
                  <a:moveTo>
                    <a:pt x="38011" y="22682"/>
                  </a:moveTo>
                  <a:lnTo>
                    <a:pt x="39484" y="22682"/>
                  </a:lnTo>
                  <a:lnTo>
                    <a:pt x="40944" y="21209"/>
                  </a:lnTo>
                  <a:lnTo>
                    <a:pt x="40944" y="19735"/>
                  </a:lnTo>
                  <a:lnTo>
                    <a:pt x="40220" y="2921"/>
                  </a:lnTo>
                  <a:lnTo>
                    <a:pt x="40220" y="1460"/>
                  </a:lnTo>
                  <a:lnTo>
                    <a:pt x="39484" y="0"/>
                  </a:lnTo>
                  <a:lnTo>
                    <a:pt x="38011" y="736"/>
                  </a:lnTo>
                  <a:lnTo>
                    <a:pt x="2184" y="736"/>
                  </a:lnTo>
                  <a:lnTo>
                    <a:pt x="698" y="736"/>
                  </a:lnTo>
                  <a:lnTo>
                    <a:pt x="0" y="1460"/>
                  </a:lnTo>
                  <a:lnTo>
                    <a:pt x="0" y="3644"/>
                  </a:lnTo>
                  <a:lnTo>
                    <a:pt x="0" y="19735"/>
                  </a:lnTo>
                  <a:lnTo>
                    <a:pt x="0" y="21209"/>
                  </a:lnTo>
                  <a:lnTo>
                    <a:pt x="1447" y="22682"/>
                  </a:lnTo>
                  <a:lnTo>
                    <a:pt x="2184" y="22682"/>
                  </a:lnTo>
                  <a:lnTo>
                    <a:pt x="38011" y="22682"/>
                  </a:lnTo>
                  <a:close/>
                </a:path>
                <a:path w="41275" h="22860">
                  <a:moveTo>
                    <a:pt x="36575" y="19024"/>
                  </a:moveTo>
                  <a:lnTo>
                    <a:pt x="36575" y="4381"/>
                  </a:lnTo>
                  <a:lnTo>
                    <a:pt x="3644" y="4381"/>
                  </a:lnTo>
                  <a:lnTo>
                    <a:pt x="4368" y="19024"/>
                  </a:lnTo>
                  <a:lnTo>
                    <a:pt x="36575" y="1902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6009424" y="5324614"/>
              <a:ext cx="16510" cy="6985"/>
            </a:xfrm>
            <a:custGeom>
              <a:avLst/>
              <a:gdLst/>
              <a:ahLst/>
              <a:cxnLst/>
              <a:rect l="l" t="t" r="r" b="b"/>
              <a:pathLst>
                <a:path w="16510" h="6985">
                  <a:moveTo>
                    <a:pt x="16103" y="0"/>
                  </a:moveTo>
                  <a:lnTo>
                    <a:pt x="0" y="0"/>
                  </a:lnTo>
                  <a:lnTo>
                    <a:pt x="0" y="6591"/>
                  </a:lnTo>
                  <a:lnTo>
                    <a:pt x="16103" y="6591"/>
                  </a:lnTo>
                  <a:lnTo>
                    <a:pt x="161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6010084" y="5327910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0" y="0"/>
                  </a:moveTo>
                  <a:lnTo>
                    <a:pt x="4572" y="0"/>
                  </a:lnTo>
                </a:path>
                <a:path w="10160">
                  <a:moveTo>
                    <a:pt x="5092" y="0"/>
                  </a:moveTo>
                  <a:lnTo>
                    <a:pt x="9664" y="0"/>
                  </a:lnTo>
                </a:path>
              </a:pathLst>
            </a:custGeom>
            <a:ln w="80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5997016" y="5398503"/>
              <a:ext cx="40640" cy="22225"/>
            </a:xfrm>
            <a:custGeom>
              <a:avLst/>
              <a:gdLst/>
              <a:ahLst/>
              <a:cxnLst/>
              <a:rect l="l" t="t" r="r" b="b"/>
              <a:pathLst>
                <a:path w="40639" h="22225">
                  <a:moveTo>
                    <a:pt x="38011" y="21945"/>
                  </a:moveTo>
                  <a:lnTo>
                    <a:pt x="39484" y="21945"/>
                  </a:lnTo>
                  <a:lnTo>
                    <a:pt x="40220" y="20485"/>
                  </a:lnTo>
                  <a:lnTo>
                    <a:pt x="40220" y="19024"/>
                  </a:lnTo>
                  <a:lnTo>
                    <a:pt x="40220" y="2933"/>
                  </a:lnTo>
                  <a:lnTo>
                    <a:pt x="40220" y="1460"/>
                  </a:lnTo>
                  <a:lnTo>
                    <a:pt x="39484" y="0"/>
                  </a:lnTo>
                  <a:lnTo>
                    <a:pt x="38011" y="0"/>
                  </a:lnTo>
                  <a:lnTo>
                    <a:pt x="2184" y="0"/>
                  </a:lnTo>
                  <a:lnTo>
                    <a:pt x="698" y="0"/>
                  </a:lnTo>
                  <a:lnTo>
                    <a:pt x="0" y="1460"/>
                  </a:lnTo>
                  <a:lnTo>
                    <a:pt x="0" y="2933"/>
                  </a:lnTo>
                  <a:lnTo>
                    <a:pt x="0" y="19024"/>
                  </a:lnTo>
                  <a:lnTo>
                    <a:pt x="0" y="20485"/>
                  </a:lnTo>
                  <a:lnTo>
                    <a:pt x="698" y="21945"/>
                  </a:lnTo>
                  <a:lnTo>
                    <a:pt x="2184" y="21945"/>
                  </a:lnTo>
                  <a:lnTo>
                    <a:pt x="38011" y="21945"/>
                  </a:lnTo>
                  <a:close/>
                </a:path>
                <a:path w="40639" h="22225">
                  <a:moveTo>
                    <a:pt x="35826" y="18287"/>
                  </a:moveTo>
                  <a:lnTo>
                    <a:pt x="35826" y="3657"/>
                  </a:lnTo>
                  <a:lnTo>
                    <a:pt x="3644" y="3657"/>
                  </a:lnTo>
                  <a:lnTo>
                    <a:pt x="3644" y="18287"/>
                  </a:lnTo>
                  <a:lnTo>
                    <a:pt x="35826" y="1828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6009424" y="5406554"/>
              <a:ext cx="16510" cy="6985"/>
            </a:xfrm>
            <a:custGeom>
              <a:avLst/>
              <a:gdLst/>
              <a:ahLst/>
              <a:cxnLst/>
              <a:rect l="l" t="t" r="r" b="b"/>
              <a:pathLst>
                <a:path w="16510" h="6985">
                  <a:moveTo>
                    <a:pt x="16103" y="0"/>
                  </a:moveTo>
                  <a:lnTo>
                    <a:pt x="0" y="0"/>
                  </a:lnTo>
                  <a:lnTo>
                    <a:pt x="0" y="6578"/>
                  </a:lnTo>
                  <a:lnTo>
                    <a:pt x="16103" y="6578"/>
                  </a:lnTo>
                  <a:lnTo>
                    <a:pt x="161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6010084" y="5409107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0" y="0"/>
                  </a:moveTo>
                  <a:lnTo>
                    <a:pt x="4572" y="0"/>
                  </a:lnTo>
                </a:path>
                <a:path w="10160">
                  <a:moveTo>
                    <a:pt x="5092" y="0"/>
                  </a:moveTo>
                  <a:lnTo>
                    <a:pt x="9664" y="0"/>
                  </a:lnTo>
                </a:path>
              </a:pathLst>
            </a:custGeom>
            <a:ln w="805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5997016" y="5481154"/>
              <a:ext cx="41275" cy="22225"/>
            </a:xfrm>
            <a:custGeom>
              <a:avLst/>
              <a:gdLst/>
              <a:ahLst/>
              <a:cxnLst/>
              <a:rect l="l" t="t" r="r" b="b"/>
              <a:pathLst>
                <a:path w="41275" h="22225">
                  <a:moveTo>
                    <a:pt x="38011" y="21958"/>
                  </a:moveTo>
                  <a:lnTo>
                    <a:pt x="39484" y="21958"/>
                  </a:lnTo>
                  <a:lnTo>
                    <a:pt x="40220" y="20485"/>
                  </a:lnTo>
                  <a:lnTo>
                    <a:pt x="40220" y="19024"/>
                  </a:lnTo>
                  <a:lnTo>
                    <a:pt x="40944" y="2933"/>
                  </a:lnTo>
                  <a:lnTo>
                    <a:pt x="40944" y="1473"/>
                  </a:lnTo>
                  <a:lnTo>
                    <a:pt x="39484" y="0"/>
                  </a:lnTo>
                  <a:lnTo>
                    <a:pt x="38011" y="0"/>
                  </a:lnTo>
                  <a:lnTo>
                    <a:pt x="2184" y="0"/>
                  </a:lnTo>
                  <a:lnTo>
                    <a:pt x="1447" y="0"/>
                  </a:lnTo>
                  <a:lnTo>
                    <a:pt x="0" y="749"/>
                  </a:lnTo>
                  <a:lnTo>
                    <a:pt x="0" y="2209"/>
                  </a:lnTo>
                  <a:lnTo>
                    <a:pt x="0" y="19024"/>
                  </a:lnTo>
                  <a:lnTo>
                    <a:pt x="0" y="20485"/>
                  </a:lnTo>
                  <a:lnTo>
                    <a:pt x="698" y="21234"/>
                  </a:lnTo>
                  <a:lnTo>
                    <a:pt x="2184" y="21234"/>
                  </a:lnTo>
                  <a:lnTo>
                    <a:pt x="38011" y="21958"/>
                  </a:lnTo>
                  <a:close/>
                </a:path>
                <a:path w="41275" h="22225">
                  <a:moveTo>
                    <a:pt x="36575" y="18300"/>
                  </a:moveTo>
                  <a:lnTo>
                    <a:pt x="36575" y="3670"/>
                  </a:lnTo>
                  <a:lnTo>
                    <a:pt x="4368" y="3670"/>
                  </a:lnTo>
                  <a:lnTo>
                    <a:pt x="3644" y="17564"/>
                  </a:lnTo>
                  <a:lnTo>
                    <a:pt x="36575" y="1830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6009424" y="5488482"/>
              <a:ext cx="16510" cy="7620"/>
            </a:xfrm>
            <a:custGeom>
              <a:avLst/>
              <a:gdLst/>
              <a:ahLst/>
              <a:cxnLst/>
              <a:rect l="l" t="t" r="r" b="b"/>
              <a:pathLst>
                <a:path w="16510" h="7620">
                  <a:moveTo>
                    <a:pt x="0" y="0"/>
                  </a:moveTo>
                  <a:lnTo>
                    <a:pt x="0" y="6578"/>
                  </a:lnTo>
                  <a:lnTo>
                    <a:pt x="16103" y="7315"/>
                  </a:lnTo>
                  <a:lnTo>
                    <a:pt x="16103" y="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6010084" y="5491771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0" y="0"/>
                  </a:moveTo>
                  <a:lnTo>
                    <a:pt x="4572" y="0"/>
                  </a:lnTo>
                </a:path>
                <a:path w="10160">
                  <a:moveTo>
                    <a:pt x="5092" y="0"/>
                  </a:moveTo>
                  <a:lnTo>
                    <a:pt x="9664" y="0"/>
                  </a:lnTo>
                </a:path>
              </a:pathLst>
            </a:custGeom>
            <a:ln w="805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6120612" y="5316575"/>
              <a:ext cx="40640" cy="22225"/>
            </a:xfrm>
            <a:custGeom>
              <a:avLst/>
              <a:gdLst/>
              <a:ahLst/>
              <a:cxnLst/>
              <a:rect l="l" t="t" r="r" b="b"/>
              <a:pathLst>
                <a:path w="40639" h="22225">
                  <a:moveTo>
                    <a:pt x="2209" y="21945"/>
                  </a:moveTo>
                  <a:lnTo>
                    <a:pt x="736" y="21945"/>
                  </a:lnTo>
                  <a:lnTo>
                    <a:pt x="0" y="20472"/>
                  </a:lnTo>
                  <a:lnTo>
                    <a:pt x="0" y="19024"/>
                  </a:lnTo>
                  <a:lnTo>
                    <a:pt x="0" y="2197"/>
                  </a:lnTo>
                  <a:lnTo>
                    <a:pt x="0" y="736"/>
                  </a:lnTo>
                  <a:lnTo>
                    <a:pt x="736" y="0"/>
                  </a:lnTo>
                  <a:lnTo>
                    <a:pt x="2209" y="0"/>
                  </a:lnTo>
                  <a:lnTo>
                    <a:pt x="37312" y="0"/>
                  </a:lnTo>
                  <a:lnTo>
                    <a:pt x="38785" y="0"/>
                  </a:lnTo>
                  <a:lnTo>
                    <a:pt x="40246" y="1460"/>
                  </a:lnTo>
                  <a:lnTo>
                    <a:pt x="40246" y="2921"/>
                  </a:lnTo>
                  <a:lnTo>
                    <a:pt x="40246" y="19024"/>
                  </a:lnTo>
                  <a:lnTo>
                    <a:pt x="40246" y="20472"/>
                  </a:lnTo>
                  <a:lnTo>
                    <a:pt x="38785" y="21945"/>
                  </a:lnTo>
                  <a:lnTo>
                    <a:pt x="37312" y="21945"/>
                  </a:lnTo>
                  <a:lnTo>
                    <a:pt x="2209" y="21945"/>
                  </a:lnTo>
                  <a:close/>
                </a:path>
                <a:path w="40639" h="22225">
                  <a:moveTo>
                    <a:pt x="3670" y="18287"/>
                  </a:moveTo>
                  <a:lnTo>
                    <a:pt x="3670" y="3644"/>
                  </a:lnTo>
                  <a:lnTo>
                    <a:pt x="35852" y="3644"/>
                  </a:lnTo>
                  <a:lnTo>
                    <a:pt x="35852" y="18287"/>
                  </a:lnTo>
                  <a:lnTo>
                    <a:pt x="3670" y="1828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6132322" y="5323890"/>
              <a:ext cx="16510" cy="7620"/>
            </a:xfrm>
            <a:custGeom>
              <a:avLst/>
              <a:gdLst/>
              <a:ahLst/>
              <a:cxnLst/>
              <a:rect l="l" t="t" r="r" b="b"/>
              <a:pathLst>
                <a:path w="16510" h="7620">
                  <a:moveTo>
                    <a:pt x="16103" y="0"/>
                  </a:moveTo>
                  <a:lnTo>
                    <a:pt x="0" y="0"/>
                  </a:lnTo>
                  <a:lnTo>
                    <a:pt x="0" y="7315"/>
                  </a:lnTo>
                  <a:lnTo>
                    <a:pt x="16103" y="7315"/>
                  </a:lnTo>
                  <a:lnTo>
                    <a:pt x="161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6138100" y="5327186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5118" y="0"/>
                  </a:moveTo>
                  <a:lnTo>
                    <a:pt x="9690" y="0"/>
                  </a:lnTo>
                </a:path>
                <a:path w="1016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80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6120612" y="5398503"/>
              <a:ext cx="40640" cy="22860"/>
            </a:xfrm>
            <a:custGeom>
              <a:avLst/>
              <a:gdLst/>
              <a:ahLst/>
              <a:cxnLst/>
              <a:rect l="l" t="t" r="r" b="b"/>
              <a:pathLst>
                <a:path w="40639" h="22860">
                  <a:moveTo>
                    <a:pt x="2209" y="21945"/>
                  </a:moveTo>
                  <a:lnTo>
                    <a:pt x="736" y="21945"/>
                  </a:lnTo>
                  <a:lnTo>
                    <a:pt x="0" y="20485"/>
                  </a:lnTo>
                  <a:lnTo>
                    <a:pt x="0" y="19024"/>
                  </a:lnTo>
                  <a:lnTo>
                    <a:pt x="0" y="2933"/>
                  </a:lnTo>
                  <a:lnTo>
                    <a:pt x="0" y="1460"/>
                  </a:lnTo>
                  <a:lnTo>
                    <a:pt x="736" y="0"/>
                  </a:lnTo>
                  <a:lnTo>
                    <a:pt x="2209" y="0"/>
                  </a:lnTo>
                  <a:lnTo>
                    <a:pt x="37312" y="723"/>
                  </a:lnTo>
                  <a:lnTo>
                    <a:pt x="38785" y="723"/>
                  </a:lnTo>
                  <a:lnTo>
                    <a:pt x="40246" y="2184"/>
                  </a:lnTo>
                  <a:lnTo>
                    <a:pt x="40246" y="3657"/>
                  </a:lnTo>
                  <a:lnTo>
                    <a:pt x="40246" y="19748"/>
                  </a:lnTo>
                  <a:lnTo>
                    <a:pt x="40246" y="21209"/>
                  </a:lnTo>
                  <a:lnTo>
                    <a:pt x="38785" y="22682"/>
                  </a:lnTo>
                  <a:lnTo>
                    <a:pt x="37312" y="22682"/>
                  </a:lnTo>
                  <a:lnTo>
                    <a:pt x="2209" y="21945"/>
                  </a:lnTo>
                  <a:close/>
                </a:path>
                <a:path w="40639" h="22860">
                  <a:moveTo>
                    <a:pt x="3670" y="18287"/>
                  </a:moveTo>
                  <a:lnTo>
                    <a:pt x="3670" y="3657"/>
                  </a:lnTo>
                  <a:lnTo>
                    <a:pt x="35852" y="4394"/>
                  </a:lnTo>
                  <a:lnTo>
                    <a:pt x="35852" y="18287"/>
                  </a:lnTo>
                  <a:lnTo>
                    <a:pt x="3670" y="1828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6132322" y="5406554"/>
              <a:ext cx="16510" cy="6985"/>
            </a:xfrm>
            <a:custGeom>
              <a:avLst/>
              <a:gdLst/>
              <a:ahLst/>
              <a:cxnLst/>
              <a:rect l="l" t="t" r="r" b="b"/>
              <a:pathLst>
                <a:path w="16510" h="6985">
                  <a:moveTo>
                    <a:pt x="16103" y="0"/>
                  </a:moveTo>
                  <a:lnTo>
                    <a:pt x="0" y="0"/>
                  </a:lnTo>
                  <a:lnTo>
                    <a:pt x="0" y="6578"/>
                  </a:lnTo>
                  <a:lnTo>
                    <a:pt x="16103" y="6578"/>
                  </a:lnTo>
                  <a:lnTo>
                    <a:pt x="161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6138100" y="5409837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5118" y="0"/>
                  </a:moveTo>
                  <a:lnTo>
                    <a:pt x="9690" y="0"/>
                  </a:lnTo>
                </a:path>
                <a:path w="1016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80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6120612" y="5481904"/>
              <a:ext cx="40640" cy="22860"/>
            </a:xfrm>
            <a:custGeom>
              <a:avLst/>
              <a:gdLst/>
              <a:ahLst/>
              <a:cxnLst/>
              <a:rect l="l" t="t" r="r" b="b"/>
              <a:pathLst>
                <a:path w="40639" h="22860">
                  <a:moveTo>
                    <a:pt x="2209" y="22669"/>
                  </a:moveTo>
                  <a:lnTo>
                    <a:pt x="736" y="22669"/>
                  </a:lnTo>
                  <a:lnTo>
                    <a:pt x="0" y="20485"/>
                  </a:lnTo>
                  <a:lnTo>
                    <a:pt x="0" y="19011"/>
                  </a:lnTo>
                  <a:lnTo>
                    <a:pt x="0" y="2920"/>
                  </a:lnTo>
                  <a:lnTo>
                    <a:pt x="0" y="1460"/>
                  </a:lnTo>
                  <a:lnTo>
                    <a:pt x="736" y="0"/>
                  </a:lnTo>
                  <a:lnTo>
                    <a:pt x="2209" y="0"/>
                  </a:lnTo>
                  <a:lnTo>
                    <a:pt x="37312" y="723"/>
                  </a:lnTo>
                  <a:lnTo>
                    <a:pt x="38785" y="723"/>
                  </a:lnTo>
                  <a:lnTo>
                    <a:pt x="40246" y="2184"/>
                  </a:lnTo>
                  <a:lnTo>
                    <a:pt x="40246" y="3644"/>
                  </a:lnTo>
                  <a:lnTo>
                    <a:pt x="40246" y="20485"/>
                  </a:lnTo>
                  <a:lnTo>
                    <a:pt x="40246" y="21932"/>
                  </a:lnTo>
                  <a:lnTo>
                    <a:pt x="38785" y="22669"/>
                  </a:lnTo>
                  <a:lnTo>
                    <a:pt x="37312" y="22669"/>
                  </a:lnTo>
                  <a:lnTo>
                    <a:pt x="2209" y="22669"/>
                  </a:lnTo>
                  <a:close/>
                </a:path>
                <a:path w="40639" h="22860">
                  <a:moveTo>
                    <a:pt x="3670" y="18275"/>
                  </a:moveTo>
                  <a:lnTo>
                    <a:pt x="3670" y="3644"/>
                  </a:lnTo>
                  <a:lnTo>
                    <a:pt x="35852" y="4381"/>
                  </a:lnTo>
                  <a:lnTo>
                    <a:pt x="35852" y="19011"/>
                  </a:lnTo>
                  <a:lnTo>
                    <a:pt x="3670" y="182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6132322" y="5489943"/>
              <a:ext cx="16510" cy="7620"/>
            </a:xfrm>
            <a:custGeom>
              <a:avLst/>
              <a:gdLst/>
              <a:ahLst/>
              <a:cxnLst/>
              <a:rect l="l" t="t" r="r" b="b"/>
              <a:pathLst>
                <a:path w="16510" h="7620">
                  <a:moveTo>
                    <a:pt x="0" y="0"/>
                  </a:moveTo>
                  <a:lnTo>
                    <a:pt x="0" y="6591"/>
                  </a:lnTo>
                  <a:lnTo>
                    <a:pt x="16103" y="7302"/>
                  </a:lnTo>
                  <a:lnTo>
                    <a:pt x="16103" y="7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6138100" y="5493226"/>
              <a:ext cx="10160" cy="0"/>
            </a:xfrm>
            <a:custGeom>
              <a:avLst/>
              <a:gdLst/>
              <a:ahLst/>
              <a:cxnLst/>
              <a:rect l="l" t="t" r="r" b="b"/>
              <a:pathLst>
                <a:path w="10160">
                  <a:moveTo>
                    <a:pt x="5118" y="0"/>
                  </a:moveTo>
                  <a:lnTo>
                    <a:pt x="9690" y="0"/>
                  </a:lnTo>
                </a:path>
                <a:path w="10160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80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6010910" y="5551385"/>
              <a:ext cx="29845" cy="12700"/>
            </a:xfrm>
            <a:custGeom>
              <a:avLst/>
              <a:gdLst/>
              <a:ahLst/>
              <a:cxnLst/>
              <a:rect l="l" t="t" r="r" b="b"/>
              <a:pathLst>
                <a:path w="29845" h="12700">
                  <a:moveTo>
                    <a:pt x="29235" y="0"/>
                  </a:moveTo>
                  <a:lnTo>
                    <a:pt x="0" y="0"/>
                  </a:lnTo>
                  <a:lnTo>
                    <a:pt x="0" y="11709"/>
                  </a:lnTo>
                  <a:lnTo>
                    <a:pt x="29235" y="12433"/>
                  </a:lnTo>
                  <a:lnTo>
                    <a:pt x="292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6016752" y="5549925"/>
              <a:ext cx="8890" cy="13970"/>
            </a:xfrm>
            <a:custGeom>
              <a:avLst/>
              <a:gdLst/>
              <a:ahLst/>
              <a:cxnLst/>
              <a:rect l="l" t="t" r="r" b="b"/>
              <a:pathLst>
                <a:path w="8889" h="13970">
                  <a:moveTo>
                    <a:pt x="0" y="0"/>
                  </a:moveTo>
                  <a:lnTo>
                    <a:pt x="0" y="13893"/>
                  </a:lnTo>
                </a:path>
                <a:path w="8889" h="13970">
                  <a:moveTo>
                    <a:pt x="8775" y="0"/>
                  </a:moveTo>
                  <a:lnTo>
                    <a:pt x="8775" y="13893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6010910" y="5603328"/>
              <a:ext cx="29845" cy="13335"/>
            </a:xfrm>
            <a:custGeom>
              <a:avLst/>
              <a:gdLst/>
              <a:ahLst/>
              <a:cxnLst/>
              <a:rect l="l" t="t" r="r" b="b"/>
              <a:pathLst>
                <a:path w="29845" h="13335">
                  <a:moveTo>
                    <a:pt x="0" y="0"/>
                  </a:moveTo>
                  <a:lnTo>
                    <a:pt x="0" y="11709"/>
                  </a:lnTo>
                  <a:lnTo>
                    <a:pt x="29235" y="13169"/>
                  </a:lnTo>
                  <a:lnTo>
                    <a:pt x="29235" y="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6016752" y="5601868"/>
              <a:ext cx="8890" cy="13970"/>
            </a:xfrm>
            <a:custGeom>
              <a:avLst/>
              <a:gdLst/>
              <a:ahLst/>
              <a:cxnLst/>
              <a:rect l="l" t="t" r="r" b="b"/>
              <a:pathLst>
                <a:path w="8889" h="13970">
                  <a:moveTo>
                    <a:pt x="0" y="0"/>
                  </a:moveTo>
                  <a:lnTo>
                    <a:pt x="0" y="13893"/>
                  </a:lnTo>
                </a:path>
                <a:path w="8889" h="13970">
                  <a:moveTo>
                    <a:pt x="8775" y="0"/>
                  </a:moveTo>
                  <a:lnTo>
                    <a:pt x="8775" y="13893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6010910" y="5657456"/>
              <a:ext cx="29845" cy="12700"/>
            </a:xfrm>
            <a:custGeom>
              <a:avLst/>
              <a:gdLst/>
              <a:ahLst/>
              <a:cxnLst/>
              <a:rect l="l" t="t" r="r" b="b"/>
              <a:pathLst>
                <a:path w="29845" h="12700">
                  <a:moveTo>
                    <a:pt x="0" y="0"/>
                  </a:moveTo>
                  <a:lnTo>
                    <a:pt x="0" y="11709"/>
                  </a:lnTo>
                  <a:lnTo>
                    <a:pt x="29235" y="12446"/>
                  </a:lnTo>
                  <a:lnTo>
                    <a:pt x="29235" y="14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6016752" y="5655995"/>
              <a:ext cx="8890" cy="13970"/>
            </a:xfrm>
            <a:custGeom>
              <a:avLst/>
              <a:gdLst/>
              <a:ahLst/>
              <a:cxnLst/>
              <a:rect l="l" t="t" r="r" b="b"/>
              <a:pathLst>
                <a:path w="8889" h="13970">
                  <a:moveTo>
                    <a:pt x="0" y="0"/>
                  </a:moveTo>
                  <a:lnTo>
                    <a:pt x="0" y="13906"/>
                  </a:lnTo>
                </a:path>
                <a:path w="8889" h="13970">
                  <a:moveTo>
                    <a:pt x="8775" y="723"/>
                  </a:moveTo>
                  <a:lnTo>
                    <a:pt x="8775" y="13906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6118428" y="5553582"/>
              <a:ext cx="28575" cy="12065"/>
            </a:xfrm>
            <a:custGeom>
              <a:avLst/>
              <a:gdLst/>
              <a:ahLst/>
              <a:cxnLst/>
              <a:rect l="l" t="t" r="r" b="b"/>
              <a:pathLst>
                <a:path w="28575" h="12064">
                  <a:moveTo>
                    <a:pt x="28511" y="0"/>
                  </a:moveTo>
                  <a:lnTo>
                    <a:pt x="0" y="0"/>
                  </a:lnTo>
                  <a:lnTo>
                    <a:pt x="0" y="11709"/>
                  </a:lnTo>
                  <a:lnTo>
                    <a:pt x="28511" y="11709"/>
                  </a:lnTo>
                  <a:lnTo>
                    <a:pt x="285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6141110" y="5552135"/>
              <a:ext cx="1270" cy="13970"/>
            </a:xfrm>
            <a:custGeom>
              <a:avLst/>
              <a:gdLst/>
              <a:ahLst/>
              <a:cxnLst/>
              <a:rect l="l" t="t" r="r" b="b"/>
              <a:pathLst>
                <a:path w="1270" h="13970">
                  <a:moveTo>
                    <a:pt x="361" y="-2286"/>
                  </a:moveTo>
                  <a:lnTo>
                    <a:pt x="361" y="16167"/>
                  </a:lnTo>
                </a:path>
              </a:pathLst>
            </a:custGeom>
            <a:ln w="529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6133058" y="5552135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881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6118428" y="5606249"/>
              <a:ext cx="28575" cy="12700"/>
            </a:xfrm>
            <a:custGeom>
              <a:avLst/>
              <a:gdLst/>
              <a:ahLst/>
              <a:cxnLst/>
              <a:rect l="l" t="t" r="r" b="b"/>
              <a:pathLst>
                <a:path w="28575" h="12700">
                  <a:moveTo>
                    <a:pt x="0" y="0"/>
                  </a:moveTo>
                  <a:lnTo>
                    <a:pt x="0" y="11709"/>
                  </a:lnTo>
                  <a:lnTo>
                    <a:pt x="28511" y="12445"/>
                  </a:lnTo>
                  <a:lnTo>
                    <a:pt x="28511" y="7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6141110" y="5605525"/>
              <a:ext cx="1270" cy="13970"/>
            </a:xfrm>
            <a:custGeom>
              <a:avLst/>
              <a:gdLst/>
              <a:ahLst/>
              <a:cxnLst/>
              <a:rect l="l" t="t" r="r" b="b"/>
              <a:pathLst>
                <a:path w="1270" h="13970">
                  <a:moveTo>
                    <a:pt x="361" y="-2285"/>
                  </a:moveTo>
                  <a:lnTo>
                    <a:pt x="361" y="16179"/>
                  </a:lnTo>
                </a:path>
              </a:pathLst>
            </a:custGeom>
            <a:ln w="529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6133058" y="5604801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893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6118428" y="5661126"/>
              <a:ext cx="28575" cy="12700"/>
            </a:xfrm>
            <a:custGeom>
              <a:avLst/>
              <a:gdLst/>
              <a:ahLst/>
              <a:cxnLst/>
              <a:rect l="l" t="t" r="r" b="b"/>
              <a:pathLst>
                <a:path w="28575" h="12700">
                  <a:moveTo>
                    <a:pt x="0" y="0"/>
                  </a:moveTo>
                  <a:lnTo>
                    <a:pt x="0" y="11684"/>
                  </a:lnTo>
                  <a:lnTo>
                    <a:pt x="28511" y="12433"/>
                  </a:lnTo>
                  <a:lnTo>
                    <a:pt x="28511" y="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6141110" y="5660389"/>
              <a:ext cx="1270" cy="13970"/>
            </a:xfrm>
            <a:custGeom>
              <a:avLst/>
              <a:gdLst/>
              <a:ahLst/>
              <a:cxnLst/>
              <a:rect l="l" t="t" r="r" b="b"/>
              <a:pathLst>
                <a:path w="1270" h="13970">
                  <a:moveTo>
                    <a:pt x="361" y="-2286"/>
                  </a:moveTo>
                  <a:lnTo>
                    <a:pt x="361" y="16179"/>
                  </a:lnTo>
                </a:path>
              </a:pathLst>
            </a:custGeom>
            <a:ln w="529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6133058" y="5660389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5">
                  <a:moveTo>
                    <a:pt x="0" y="0"/>
                  </a:moveTo>
                  <a:lnTo>
                    <a:pt x="0" y="13169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4" name="object 604"/>
          <p:cNvGrpSpPr/>
          <p:nvPr/>
        </p:nvGrpSpPr>
        <p:grpSpPr>
          <a:xfrm>
            <a:off x="9067622" y="4176777"/>
            <a:ext cx="2124710" cy="1356995"/>
            <a:chOff x="4013022" y="4176776"/>
            <a:chExt cx="2124710" cy="1356995"/>
          </a:xfrm>
        </p:grpSpPr>
        <p:sp>
          <p:nvSpPr>
            <p:cNvPr id="605" name="object 605"/>
            <p:cNvSpPr/>
            <p:nvPr/>
          </p:nvSpPr>
          <p:spPr>
            <a:xfrm>
              <a:off x="4153560" y="4319524"/>
              <a:ext cx="772795" cy="1211580"/>
            </a:xfrm>
            <a:custGeom>
              <a:avLst/>
              <a:gdLst/>
              <a:ahLst/>
              <a:cxnLst/>
              <a:rect l="l" t="t" r="r" b="b"/>
              <a:pathLst>
                <a:path w="772795" h="1211579">
                  <a:moveTo>
                    <a:pt x="439648" y="1084097"/>
                  </a:moveTo>
                  <a:lnTo>
                    <a:pt x="439648" y="40957"/>
                  </a:lnTo>
                  <a:lnTo>
                    <a:pt x="0" y="0"/>
                  </a:lnTo>
                  <a:lnTo>
                    <a:pt x="0" y="1211389"/>
                  </a:lnTo>
                  <a:lnTo>
                    <a:pt x="439648" y="1084097"/>
                  </a:lnTo>
                  <a:close/>
                </a:path>
                <a:path w="772795" h="1211579">
                  <a:moveTo>
                    <a:pt x="772490" y="988999"/>
                  </a:moveTo>
                  <a:lnTo>
                    <a:pt x="772490" y="71678"/>
                  </a:lnTo>
                  <a:lnTo>
                    <a:pt x="439648" y="40957"/>
                  </a:lnTo>
                  <a:lnTo>
                    <a:pt x="439648" y="1084097"/>
                  </a:lnTo>
                  <a:lnTo>
                    <a:pt x="772490" y="98899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4184294" y="4327563"/>
              <a:ext cx="83820" cy="28575"/>
            </a:xfrm>
            <a:custGeom>
              <a:avLst/>
              <a:gdLst/>
              <a:ahLst/>
              <a:cxnLst/>
              <a:rect l="l" t="t" r="r" b="b"/>
              <a:pathLst>
                <a:path w="83820" h="28575">
                  <a:moveTo>
                    <a:pt x="0" y="0"/>
                  </a:moveTo>
                  <a:lnTo>
                    <a:pt x="0" y="21209"/>
                  </a:lnTo>
                  <a:lnTo>
                    <a:pt x="83388" y="28524"/>
                  </a:lnTo>
                  <a:lnTo>
                    <a:pt x="83388" y="80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4189412" y="4333417"/>
              <a:ext cx="74930" cy="18415"/>
            </a:xfrm>
            <a:custGeom>
              <a:avLst/>
              <a:gdLst/>
              <a:ahLst/>
              <a:cxnLst/>
              <a:rect l="l" t="t" r="r" b="b"/>
              <a:pathLst>
                <a:path w="74929" h="18414">
                  <a:moveTo>
                    <a:pt x="8788" y="7315"/>
                  </a:moveTo>
                  <a:lnTo>
                    <a:pt x="8051" y="7315"/>
                  </a:lnTo>
                  <a:lnTo>
                    <a:pt x="8051" y="6578"/>
                  </a:lnTo>
                  <a:lnTo>
                    <a:pt x="7315" y="6578"/>
                  </a:lnTo>
                  <a:lnTo>
                    <a:pt x="7315" y="5842"/>
                  </a:lnTo>
                  <a:lnTo>
                    <a:pt x="6578" y="5842"/>
                  </a:lnTo>
                  <a:lnTo>
                    <a:pt x="6578" y="5105"/>
                  </a:lnTo>
                  <a:lnTo>
                    <a:pt x="4394" y="5105"/>
                  </a:lnTo>
                  <a:lnTo>
                    <a:pt x="4394" y="4394"/>
                  </a:lnTo>
                  <a:lnTo>
                    <a:pt x="3657" y="4394"/>
                  </a:lnTo>
                  <a:lnTo>
                    <a:pt x="3657" y="3657"/>
                  </a:lnTo>
                  <a:lnTo>
                    <a:pt x="2933" y="3657"/>
                  </a:lnTo>
                  <a:lnTo>
                    <a:pt x="2933" y="2921"/>
                  </a:lnTo>
                  <a:lnTo>
                    <a:pt x="6578" y="2921"/>
                  </a:lnTo>
                  <a:lnTo>
                    <a:pt x="7315" y="3657"/>
                  </a:lnTo>
                  <a:lnTo>
                    <a:pt x="8051" y="3657"/>
                  </a:lnTo>
                  <a:lnTo>
                    <a:pt x="8051" y="2921"/>
                  </a:lnTo>
                  <a:lnTo>
                    <a:pt x="8051" y="1460"/>
                  </a:lnTo>
                  <a:lnTo>
                    <a:pt x="7315" y="723"/>
                  </a:lnTo>
                  <a:lnTo>
                    <a:pt x="5118" y="723"/>
                  </a:lnTo>
                  <a:lnTo>
                    <a:pt x="4394" y="0"/>
                  </a:lnTo>
                  <a:lnTo>
                    <a:pt x="3657" y="0"/>
                  </a:lnTo>
                  <a:lnTo>
                    <a:pt x="3657" y="723"/>
                  </a:lnTo>
                  <a:lnTo>
                    <a:pt x="723" y="723"/>
                  </a:lnTo>
                  <a:lnTo>
                    <a:pt x="723" y="2197"/>
                  </a:lnTo>
                  <a:lnTo>
                    <a:pt x="0" y="2197"/>
                  </a:lnTo>
                  <a:lnTo>
                    <a:pt x="0" y="5105"/>
                  </a:lnTo>
                  <a:lnTo>
                    <a:pt x="723" y="5105"/>
                  </a:lnTo>
                  <a:lnTo>
                    <a:pt x="723" y="6578"/>
                  </a:lnTo>
                  <a:lnTo>
                    <a:pt x="1460" y="6578"/>
                  </a:lnTo>
                  <a:lnTo>
                    <a:pt x="2197" y="7315"/>
                  </a:lnTo>
                  <a:lnTo>
                    <a:pt x="3657" y="7315"/>
                  </a:lnTo>
                  <a:lnTo>
                    <a:pt x="3657" y="8051"/>
                  </a:lnTo>
                  <a:lnTo>
                    <a:pt x="4394" y="8051"/>
                  </a:lnTo>
                  <a:lnTo>
                    <a:pt x="4394" y="8775"/>
                  </a:lnTo>
                  <a:lnTo>
                    <a:pt x="5854" y="8775"/>
                  </a:lnTo>
                  <a:lnTo>
                    <a:pt x="5854" y="10236"/>
                  </a:lnTo>
                  <a:lnTo>
                    <a:pt x="1460" y="10236"/>
                  </a:lnTo>
                  <a:lnTo>
                    <a:pt x="723" y="9512"/>
                  </a:lnTo>
                  <a:lnTo>
                    <a:pt x="0" y="9512"/>
                  </a:lnTo>
                  <a:lnTo>
                    <a:pt x="0" y="11696"/>
                  </a:lnTo>
                  <a:lnTo>
                    <a:pt x="723" y="11696"/>
                  </a:lnTo>
                  <a:lnTo>
                    <a:pt x="723" y="12433"/>
                  </a:lnTo>
                  <a:lnTo>
                    <a:pt x="6578" y="12433"/>
                  </a:lnTo>
                  <a:lnTo>
                    <a:pt x="7315" y="11696"/>
                  </a:lnTo>
                  <a:lnTo>
                    <a:pt x="8051" y="11696"/>
                  </a:lnTo>
                  <a:lnTo>
                    <a:pt x="8051" y="10960"/>
                  </a:lnTo>
                  <a:lnTo>
                    <a:pt x="8788" y="10960"/>
                  </a:lnTo>
                  <a:lnTo>
                    <a:pt x="8788" y="10236"/>
                  </a:lnTo>
                  <a:lnTo>
                    <a:pt x="8788" y="7315"/>
                  </a:lnTo>
                  <a:close/>
                </a:path>
                <a:path w="74929" h="18414">
                  <a:moveTo>
                    <a:pt x="13893" y="1460"/>
                  </a:moveTo>
                  <a:lnTo>
                    <a:pt x="10972" y="1460"/>
                  </a:lnTo>
                  <a:lnTo>
                    <a:pt x="10972" y="13169"/>
                  </a:lnTo>
                  <a:lnTo>
                    <a:pt x="13893" y="13169"/>
                  </a:lnTo>
                  <a:lnTo>
                    <a:pt x="13893" y="1460"/>
                  </a:lnTo>
                  <a:close/>
                </a:path>
                <a:path w="74929" h="18414">
                  <a:moveTo>
                    <a:pt x="25603" y="2921"/>
                  </a:moveTo>
                  <a:lnTo>
                    <a:pt x="16814" y="1460"/>
                  </a:lnTo>
                  <a:lnTo>
                    <a:pt x="16814" y="13169"/>
                  </a:lnTo>
                  <a:lnTo>
                    <a:pt x="25603" y="13893"/>
                  </a:lnTo>
                  <a:lnTo>
                    <a:pt x="25603" y="11696"/>
                  </a:lnTo>
                  <a:lnTo>
                    <a:pt x="20497" y="11696"/>
                  </a:lnTo>
                  <a:lnTo>
                    <a:pt x="20497" y="8775"/>
                  </a:lnTo>
                  <a:lnTo>
                    <a:pt x="24879" y="9512"/>
                  </a:lnTo>
                  <a:lnTo>
                    <a:pt x="24879" y="7315"/>
                  </a:lnTo>
                  <a:lnTo>
                    <a:pt x="20497" y="6578"/>
                  </a:lnTo>
                  <a:lnTo>
                    <a:pt x="20497" y="4394"/>
                  </a:lnTo>
                  <a:lnTo>
                    <a:pt x="25603" y="5105"/>
                  </a:lnTo>
                  <a:lnTo>
                    <a:pt x="25603" y="2921"/>
                  </a:lnTo>
                  <a:close/>
                </a:path>
                <a:path w="74929" h="18414">
                  <a:moveTo>
                    <a:pt x="40970" y="4394"/>
                  </a:moveTo>
                  <a:lnTo>
                    <a:pt x="37312" y="3657"/>
                  </a:lnTo>
                  <a:lnTo>
                    <a:pt x="34378" y="10236"/>
                  </a:lnTo>
                  <a:lnTo>
                    <a:pt x="31457" y="2921"/>
                  </a:lnTo>
                  <a:lnTo>
                    <a:pt x="27063" y="2921"/>
                  </a:lnTo>
                  <a:lnTo>
                    <a:pt x="27063" y="14630"/>
                  </a:lnTo>
                  <a:lnTo>
                    <a:pt x="29260" y="14630"/>
                  </a:lnTo>
                  <a:lnTo>
                    <a:pt x="29260" y="7315"/>
                  </a:lnTo>
                  <a:lnTo>
                    <a:pt x="32918" y="15354"/>
                  </a:lnTo>
                  <a:lnTo>
                    <a:pt x="35115" y="15354"/>
                  </a:lnTo>
                  <a:lnTo>
                    <a:pt x="38036" y="8051"/>
                  </a:lnTo>
                  <a:lnTo>
                    <a:pt x="38036" y="15354"/>
                  </a:lnTo>
                  <a:lnTo>
                    <a:pt x="40970" y="15354"/>
                  </a:lnTo>
                  <a:lnTo>
                    <a:pt x="40970" y="4394"/>
                  </a:lnTo>
                  <a:close/>
                </a:path>
                <a:path w="74929" h="18414">
                  <a:moveTo>
                    <a:pt x="52679" y="5105"/>
                  </a:moveTo>
                  <a:lnTo>
                    <a:pt x="43878" y="4394"/>
                  </a:lnTo>
                  <a:lnTo>
                    <a:pt x="43878" y="15354"/>
                  </a:lnTo>
                  <a:lnTo>
                    <a:pt x="52679" y="16090"/>
                  </a:lnTo>
                  <a:lnTo>
                    <a:pt x="52679" y="14630"/>
                  </a:lnTo>
                  <a:lnTo>
                    <a:pt x="47548" y="13893"/>
                  </a:lnTo>
                  <a:lnTo>
                    <a:pt x="47548" y="10960"/>
                  </a:lnTo>
                  <a:lnTo>
                    <a:pt x="51943" y="11696"/>
                  </a:lnTo>
                  <a:lnTo>
                    <a:pt x="51943" y="9512"/>
                  </a:lnTo>
                  <a:lnTo>
                    <a:pt x="47548" y="9512"/>
                  </a:lnTo>
                  <a:lnTo>
                    <a:pt x="47548" y="6578"/>
                  </a:lnTo>
                  <a:lnTo>
                    <a:pt x="52679" y="7315"/>
                  </a:lnTo>
                  <a:lnTo>
                    <a:pt x="52679" y="5105"/>
                  </a:lnTo>
                  <a:close/>
                </a:path>
                <a:path w="74929" h="18414">
                  <a:moveTo>
                    <a:pt x="64376" y="5842"/>
                  </a:moveTo>
                  <a:lnTo>
                    <a:pt x="61442" y="5842"/>
                  </a:lnTo>
                  <a:lnTo>
                    <a:pt x="61442" y="12433"/>
                  </a:lnTo>
                  <a:lnTo>
                    <a:pt x="57797" y="5105"/>
                  </a:lnTo>
                  <a:lnTo>
                    <a:pt x="54127" y="5105"/>
                  </a:lnTo>
                  <a:lnTo>
                    <a:pt x="54127" y="16814"/>
                  </a:lnTo>
                  <a:lnTo>
                    <a:pt x="56324" y="16814"/>
                  </a:lnTo>
                  <a:lnTo>
                    <a:pt x="56324" y="9512"/>
                  </a:lnTo>
                  <a:lnTo>
                    <a:pt x="59982" y="16814"/>
                  </a:lnTo>
                  <a:lnTo>
                    <a:pt x="64376" y="17551"/>
                  </a:lnTo>
                  <a:lnTo>
                    <a:pt x="64376" y="5842"/>
                  </a:lnTo>
                  <a:close/>
                </a:path>
                <a:path w="74929" h="18414">
                  <a:moveTo>
                    <a:pt x="74612" y="14630"/>
                  </a:moveTo>
                  <a:lnTo>
                    <a:pt x="73888" y="13893"/>
                  </a:lnTo>
                  <a:lnTo>
                    <a:pt x="73888" y="13169"/>
                  </a:lnTo>
                  <a:lnTo>
                    <a:pt x="72415" y="11696"/>
                  </a:lnTo>
                  <a:lnTo>
                    <a:pt x="71691" y="11696"/>
                  </a:lnTo>
                  <a:lnTo>
                    <a:pt x="71691" y="10960"/>
                  </a:lnTo>
                  <a:lnTo>
                    <a:pt x="70231" y="10960"/>
                  </a:lnTo>
                  <a:lnTo>
                    <a:pt x="70231" y="10236"/>
                  </a:lnTo>
                  <a:lnTo>
                    <a:pt x="69494" y="10236"/>
                  </a:lnTo>
                  <a:lnTo>
                    <a:pt x="69494" y="8775"/>
                  </a:lnTo>
                  <a:lnTo>
                    <a:pt x="72415" y="8775"/>
                  </a:lnTo>
                  <a:lnTo>
                    <a:pt x="72415" y="9512"/>
                  </a:lnTo>
                  <a:lnTo>
                    <a:pt x="73152" y="9512"/>
                  </a:lnTo>
                  <a:lnTo>
                    <a:pt x="73152" y="8775"/>
                  </a:lnTo>
                  <a:lnTo>
                    <a:pt x="73152" y="7315"/>
                  </a:lnTo>
                  <a:lnTo>
                    <a:pt x="72415" y="6578"/>
                  </a:lnTo>
                  <a:lnTo>
                    <a:pt x="67297" y="6578"/>
                  </a:lnTo>
                  <a:lnTo>
                    <a:pt x="67297" y="7315"/>
                  </a:lnTo>
                  <a:lnTo>
                    <a:pt x="66560" y="7315"/>
                  </a:lnTo>
                  <a:lnTo>
                    <a:pt x="66560" y="8051"/>
                  </a:lnTo>
                  <a:lnTo>
                    <a:pt x="65836" y="8051"/>
                  </a:lnTo>
                  <a:lnTo>
                    <a:pt x="65836" y="10960"/>
                  </a:lnTo>
                  <a:lnTo>
                    <a:pt x="67297" y="12433"/>
                  </a:lnTo>
                  <a:lnTo>
                    <a:pt x="68033" y="12433"/>
                  </a:lnTo>
                  <a:lnTo>
                    <a:pt x="68033" y="13169"/>
                  </a:lnTo>
                  <a:lnTo>
                    <a:pt x="69494" y="13169"/>
                  </a:lnTo>
                  <a:lnTo>
                    <a:pt x="69494" y="13893"/>
                  </a:lnTo>
                  <a:lnTo>
                    <a:pt x="70231" y="13893"/>
                  </a:lnTo>
                  <a:lnTo>
                    <a:pt x="70231" y="14630"/>
                  </a:lnTo>
                  <a:lnTo>
                    <a:pt x="70954" y="14630"/>
                  </a:lnTo>
                  <a:lnTo>
                    <a:pt x="70954" y="15354"/>
                  </a:lnTo>
                  <a:lnTo>
                    <a:pt x="70231" y="15354"/>
                  </a:lnTo>
                  <a:lnTo>
                    <a:pt x="70231" y="16090"/>
                  </a:lnTo>
                  <a:lnTo>
                    <a:pt x="68770" y="16090"/>
                  </a:lnTo>
                  <a:lnTo>
                    <a:pt x="68770" y="15354"/>
                  </a:lnTo>
                  <a:lnTo>
                    <a:pt x="65836" y="15354"/>
                  </a:lnTo>
                  <a:lnTo>
                    <a:pt x="65836" y="17551"/>
                  </a:lnTo>
                  <a:lnTo>
                    <a:pt x="67297" y="17551"/>
                  </a:lnTo>
                  <a:lnTo>
                    <a:pt x="68033" y="18288"/>
                  </a:lnTo>
                  <a:lnTo>
                    <a:pt x="72415" y="18288"/>
                  </a:lnTo>
                  <a:lnTo>
                    <a:pt x="73888" y="16814"/>
                  </a:lnTo>
                  <a:lnTo>
                    <a:pt x="73888" y="16090"/>
                  </a:lnTo>
                  <a:lnTo>
                    <a:pt x="74612" y="15354"/>
                  </a:lnTo>
                  <a:lnTo>
                    <a:pt x="74612" y="1463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4168927" y="4320971"/>
              <a:ext cx="413384" cy="1205230"/>
            </a:xfrm>
            <a:custGeom>
              <a:avLst/>
              <a:gdLst/>
              <a:ahLst/>
              <a:cxnLst/>
              <a:rect l="l" t="t" r="r" b="b"/>
              <a:pathLst>
                <a:path w="413385" h="1205229">
                  <a:moveTo>
                    <a:pt x="0" y="0"/>
                  </a:moveTo>
                  <a:lnTo>
                    <a:pt x="0" y="1204810"/>
                  </a:lnTo>
                </a:path>
                <a:path w="413385" h="1205229">
                  <a:moveTo>
                    <a:pt x="413308" y="38773"/>
                  </a:moveTo>
                  <a:lnTo>
                    <a:pt x="413308" y="1086307"/>
                  </a:lnTo>
                </a:path>
                <a:path w="413385" h="1205229">
                  <a:moveTo>
                    <a:pt x="0" y="34391"/>
                  </a:moveTo>
                  <a:lnTo>
                    <a:pt x="413308" y="68033"/>
                  </a:lnTo>
                </a:path>
                <a:path w="413385" h="1205229">
                  <a:moveTo>
                    <a:pt x="0" y="103873"/>
                  </a:moveTo>
                  <a:lnTo>
                    <a:pt x="413308" y="12875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9" name="object 60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85754" y="4353902"/>
              <a:ext cx="381850" cy="88506"/>
            </a:xfrm>
            <a:prstGeom prst="rect">
              <a:avLst/>
            </a:prstGeom>
          </p:spPr>
        </p:pic>
        <p:sp>
          <p:nvSpPr>
            <p:cNvPr id="610" name="object 610"/>
            <p:cNvSpPr/>
            <p:nvPr/>
          </p:nvSpPr>
          <p:spPr>
            <a:xfrm>
              <a:off x="4593208" y="4360481"/>
              <a:ext cx="333375" cy="1043305"/>
            </a:xfrm>
            <a:custGeom>
              <a:avLst/>
              <a:gdLst/>
              <a:ahLst/>
              <a:cxnLst/>
              <a:rect l="l" t="t" r="r" b="b"/>
              <a:pathLst>
                <a:path w="333375" h="1043304">
                  <a:moveTo>
                    <a:pt x="332841" y="948042"/>
                  </a:moveTo>
                  <a:lnTo>
                    <a:pt x="332841" y="30721"/>
                  </a:lnTo>
                  <a:lnTo>
                    <a:pt x="0" y="0"/>
                  </a:lnTo>
                  <a:lnTo>
                    <a:pt x="0" y="1043139"/>
                  </a:lnTo>
                  <a:lnTo>
                    <a:pt x="332841" y="94804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4615878" y="4367060"/>
              <a:ext cx="62230" cy="24765"/>
            </a:xfrm>
            <a:custGeom>
              <a:avLst/>
              <a:gdLst/>
              <a:ahLst/>
              <a:cxnLst/>
              <a:rect l="l" t="t" r="r" b="b"/>
              <a:pathLst>
                <a:path w="62229" h="24764">
                  <a:moveTo>
                    <a:pt x="0" y="0"/>
                  </a:moveTo>
                  <a:lnTo>
                    <a:pt x="0" y="19024"/>
                  </a:lnTo>
                  <a:lnTo>
                    <a:pt x="62191" y="24142"/>
                  </a:lnTo>
                  <a:lnTo>
                    <a:pt x="62191" y="58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4619548" y="4372190"/>
              <a:ext cx="55880" cy="15240"/>
            </a:xfrm>
            <a:custGeom>
              <a:avLst/>
              <a:gdLst/>
              <a:ahLst/>
              <a:cxnLst/>
              <a:rect l="l" t="t" r="r" b="b"/>
              <a:pathLst>
                <a:path w="55879" h="15239">
                  <a:moveTo>
                    <a:pt x="6578" y="5854"/>
                  </a:moveTo>
                  <a:lnTo>
                    <a:pt x="5854" y="5854"/>
                  </a:lnTo>
                  <a:lnTo>
                    <a:pt x="5854" y="5118"/>
                  </a:lnTo>
                  <a:lnTo>
                    <a:pt x="5118" y="5118"/>
                  </a:lnTo>
                  <a:lnTo>
                    <a:pt x="5118" y="4381"/>
                  </a:lnTo>
                  <a:lnTo>
                    <a:pt x="4394" y="4381"/>
                  </a:lnTo>
                  <a:lnTo>
                    <a:pt x="3657" y="3644"/>
                  </a:lnTo>
                  <a:lnTo>
                    <a:pt x="2921" y="3644"/>
                  </a:lnTo>
                  <a:lnTo>
                    <a:pt x="2921" y="2184"/>
                  </a:lnTo>
                  <a:lnTo>
                    <a:pt x="5118" y="2184"/>
                  </a:lnTo>
                  <a:lnTo>
                    <a:pt x="5118" y="2921"/>
                  </a:lnTo>
                  <a:lnTo>
                    <a:pt x="5854" y="2921"/>
                  </a:lnTo>
                  <a:lnTo>
                    <a:pt x="5854" y="723"/>
                  </a:lnTo>
                  <a:lnTo>
                    <a:pt x="4394" y="723"/>
                  </a:lnTo>
                  <a:lnTo>
                    <a:pt x="3657" y="0"/>
                  </a:lnTo>
                  <a:lnTo>
                    <a:pt x="2921" y="0"/>
                  </a:lnTo>
                  <a:lnTo>
                    <a:pt x="2184" y="723"/>
                  </a:lnTo>
                  <a:lnTo>
                    <a:pt x="723" y="723"/>
                  </a:lnTo>
                  <a:lnTo>
                    <a:pt x="723" y="2184"/>
                  </a:lnTo>
                  <a:lnTo>
                    <a:pt x="0" y="2184"/>
                  </a:lnTo>
                  <a:lnTo>
                    <a:pt x="0" y="3644"/>
                  </a:lnTo>
                  <a:lnTo>
                    <a:pt x="723" y="4381"/>
                  </a:lnTo>
                  <a:lnTo>
                    <a:pt x="723" y="5118"/>
                  </a:lnTo>
                  <a:lnTo>
                    <a:pt x="1460" y="5854"/>
                  </a:lnTo>
                  <a:lnTo>
                    <a:pt x="2184" y="5854"/>
                  </a:lnTo>
                  <a:lnTo>
                    <a:pt x="2184" y="6578"/>
                  </a:lnTo>
                  <a:lnTo>
                    <a:pt x="2921" y="6578"/>
                  </a:lnTo>
                  <a:lnTo>
                    <a:pt x="3657" y="7315"/>
                  </a:lnTo>
                  <a:lnTo>
                    <a:pt x="4394" y="7315"/>
                  </a:lnTo>
                  <a:lnTo>
                    <a:pt x="4394" y="8775"/>
                  </a:lnTo>
                  <a:lnTo>
                    <a:pt x="723" y="8775"/>
                  </a:lnTo>
                  <a:lnTo>
                    <a:pt x="723" y="8039"/>
                  </a:lnTo>
                  <a:lnTo>
                    <a:pt x="0" y="8039"/>
                  </a:lnTo>
                  <a:lnTo>
                    <a:pt x="0" y="10236"/>
                  </a:lnTo>
                  <a:lnTo>
                    <a:pt x="1460" y="10236"/>
                  </a:lnTo>
                  <a:lnTo>
                    <a:pt x="2184" y="10960"/>
                  </a:lnTo>
                  <a:lnTo>
                    <a:pt x="5118" y="10960"/>
                  </a:lnTo>
                  <a:lnTo>
                    <a:pt x="6578" y="9499"/>
                  </a:lnTo>
                  <a:lnTo>
                    <a:pt x="6578" y="8775"/>
                  </a:lnTo>
                  <a:lnTo>
                    <a:pt x="6578" y="5854"/>
                  </a:lnTo>
                  <a:close/>
                </a:path>
                <a:path w="55879" h="15239">
                  <a:moveTo>
                    <a:pt x="10972" y="1460"/>
                  </a:moveTo>
                  <a:lnTo>
                    <a:pt x="8039" y="723"/>
                  </a:lnTo>
                  <a:lnTo>
                    <a:pt x="8039" y="10960"/>
                  </a:lnTo>
                  <a:lnTo>
                    <a:pt x="10972" y="10960"/>
                  </a:lnTo>
                  <a:lnTo>
                    <a:pt x="10972" y="1460"/>
                  </a:lnTo>
                  <a:close/>
                </a:path>
                <a:path w="55879" h="15239">
                  <a:moveTo>
                    <a:pt x="19011" y="2184"/>
                  </a:moveTo>
                  <a:lnTo>
                    <a:pt x="12433" y="1460"/>
                  </a:lnTo>
                  <a:lnTo>
                    <a:pt x="12433" y="11709"/>
                  </a:lnTo>
                  <a:lnTo>
                    <a:pt x="19011" y="11709"/>
                  </a:lnTo>
                  <a:lnTo>
                    <a:pt x="19011" y="10236"/>
                  </a:lnTo>
                  <a:lnTo>
                    <a:pt x="15367" y="9499"/>
                  </a:lnTo>
                  <a:lnTo>
                    <a:pt x="15367" y="7315"/>
                  </a:lnTo>
                  <a:lnTo>
                    <a:pt x="18288" y="8039"/>
                  </a:lnTo>
                  <a:lnTo>
                    <a:pt x="18288" y="5854"/>
                  </a:lnTo>
                  <a:lnTo>
                    <a:pt x="15367" y="5854"/>
                  </a:lnTo>
                  <a:lnTo>
                    <a:pt x="15367" y="3644"/>
                  </a:lnTo>
                  <a:lnTo>
                    <a:pt x="19011" y="3644"/>
                  </a:lnTo>
                  <a:lnTo>
                    <a:pt x="19011" y="2184"/>
                  </a:lnTo>
                  <a:close/>
                </a:path>
                <a:path w="55879" h="15239">
                  <a:moveTo>
                    <a:pt x="30721" y="2921"/>
                  </a:moveTo>
                  <a:lnTo>
                    <a:pt x="27787" y="2921"/>
                  </a:lnTo>
                  <a:lnTo>
                    <a:pt x="25603" y="8775"/>
                  </a:lnTo>
                  <a:lnTo>
                    <a:pt x="23406" y="2184"/>
                  </a:lnTo>
                  <a:lnTo>
                    <a:pt x="20485" y="2184"/>
                  </a:lnTo>
                  <a:lnTo>
                    <a:pt x="20485" y="12433"/>
                  </a:lnTo>
                  <a:lnTo>
                    <a:pt x="21945" y="12433"/>
                  </a:lnTo>
                  <a:lnTo>
                    <a:pt x="21945" y="5854"/>
                  </a:lnTo>
                  <a:lnTo>
                    <a:pt x="24142" y="12433"/>
                  </a:lnTo>
                  <a:lnTo>
                    <a:pt x="26327" y="12433"/>
                  </a:lnTo>
                  <a:lnTo>
                    <a:pt x="28524" y="6578"/>
                  </a:lnTo>
                  <a:lnTo>
                    <a:pt x="28524" y="13157"/>
                  </a:lnTo>
                  <a:lnTo>
                    <a:pt x="30721" y="13157"/>
                  </a:lnTo>
                  <a:lnTo>
                    <a:pt x="30721" y="2921"/>
                  </a:lnTo>
                  <a:close/>
                </a:path>
                <a:path w="55879" h="15239">
                  <a:moveTo>
                    <a:pt x="39497" y="3644"/>
                  </a:moveTo>
                  <a:lnTo>
                    <a:pt x="32918" y="2921"/>
                  </a:lnTo>
                  <a:lnTo>
                    <a:pt x="32918" y="13157"/>
                  </a:lnTo>
                  <a:lnTo>
                    <a:pt x="39497" y="13893"/>
                  </a:lnTo>
                  <a:lnTo>
                    <a:pt x="39497" y="11709"/>
                  </a:lnTo>
                  <a:lnTo>
                    <a:pt x="35115" y="11709"/>
                  </a:lnTo>
                  <a:lnTo>
                    <a:pt x="35115" y="8775"/>
                  </a:lnTo>
                  <a:lnTo>
                    <a:pt x="38760" y="9499"/>
                  </a:lnTo>
                  <a:lnTo>
                    <a:pt x="38760" y="8039"/>
                  </a:lnTo>
                  <a:lnTo>
                    <a:pt x="35115" y="7315"/>
                  </a:lnTo>
                  <a:lnTo>
                    <a:pt x="35115" y="5118"/>
                  </a:lnTo>
                  <a:lnTo>
                    <a:pt x="39497" y="5854"/>
                  </a:lnTo>
                  <a:lnTo>
                    <a:pt x="39497" y="3644"/>
                  </a:lnTo>
                  <a:close/>
                </a:path>
                <a:path w="55879" h="15239">
                  <a:moveTo>
                    <a:pt x="48272" y="4381"/>
                  </a:moveTo>
                  <a:lnTo>
                    <a:pt x="46088" y="4381"/>
                  </a:lnTo>
                  <a:lnTo>
                    <a:pt x="46088" y="10236"/>
                  </a:lnTo>
                  <a:lnTo>
                    <a:pt x="43154" y="3644"/>
                  </a:lnTo>
                  <a:lnTo>
                    <a:pt x="40233" y="3644"/>
                  </a:lnTo>
                  <a:lnTo>
                    <a:pt x="40233" y="13893"/>
                  </a:lnTo>
                  <a:lnTo>
                    <a:pt x="42418" y="13893"/>
                  </a:lnTo>
                  <a:lnTo>
                    <a:pt x="42418" y="8039"/>
                  </a:lnTo>
                  <a:lnTo>
                    <a:pt x="45351" y="13893"/>
                  </a:lnTo>
                  <a:lnTo>
                    <a:pt x="48272" y="14617"/>
                  </a:lnTo>
                  <a:lnTo>
                    <a:pt x="48272" y="4381"/>
                  </a:lnTo>
                  <a:close/>
                </a:path>
                <a:path w="55879" h="15239">
                  <a:moveTo>
                    <a:pt x="55587" y="5118"/>
                  </a:moveTo>
                  <a:lnTo>
                    <a:pt x="53390" y="5118"/>
                  </a:lnTo>
                  <a:lnTo>
                    <a:pt x="53390" y="4381"/>
                  </a:lnTo>
                  <a:lnTo>
                    <a:pt x="51943" y="4381"/>
                  </a:lnTo>
                  <a:lnTo>
                    <a:pt x="51206" y="5118"/>
                  </a:lnTo>
                  <a:lnTo>
                    <a:pt x="50469" y="5118"/>
                  </a:lnTo>
                  <a:lnTo>
                    <a:pt x="49733" y="5854"/>
                  </a:lnTo>
                  <a:lnTo>
                    <a:pt x="49733" y="6578"/>
                  </a:lnTo>
                  <a:lnTo>
                    <a:pt x="49009" y="6578"/>
                  </a:lnTo>
                  <a:lnTo>
                    <a:pt x="49009" y="8775"/>
                  </a:lnTo>
                  <a:lnTo>
                    <a:pt x="49733" y="8775"/>
                  </a:lnTo>
                  <a:lnTo>
                    <a:pt x="49733" y="9499"/>
                  </a:lnTo>
                  <a:lnTo>
                    <a:pt x="50469" y="9499"/>
                  </a:lnTo>
                  <a:lnTo>
                    <a:pt x="50469" y="10236"/>
                  </a:lnTo>
                  <a:lnTo>
                    <a:pt x="51206" y="10236"/>
                  </a:lnTo>
                  <a:lnTo>
                    <a:pt x="51943" y="10960"/>
                  </a:lnTo>
                  <a:lnTo>
                    <a:pt x="52666" y="10960"/>
                  </a:lnTo>
                  <a:lnTo>
                    <a:pt x="52666" y="11709"/>
                  </a:lnTo>
                  <a:lnTo>
                    <a:pt x="53390" y="11709"/>
                  </a:lnTo>
                  <a:lnTo>
                    <a:pt x="53390" y="13157"/>
                  </a:lnTo>
                  <a:lnTo>
                    <a:pt x="50469" y="13157"/>
                  </a:lnTo>
                  <a:lnTo>
                    <a:pt x="50469" y="12433"/>
                  </a:lnTo>
                  <a:lnTo>
                    <a:pt x="49009" y="12433"/>
                  </a:lnTo>
                  <a:lnTo>
                    <a:pt x="49009" y="13893"/>
                  </a:lnTo>
                  <a:lnTo>
                    <a:pt x="49733" y="13893"/>
                  </a:lnTo>
                  <a:lnTo>
                    <a:pt x="49733" y="14617"/>
                  </a:lnTo>
                  <a:lnTo>
                    <a:pt x="54851" y="14617"/>
                  </a:lnTo>
                  <a:lnTo>
                    <a:pt x="54851" y="13893"/>
                  </a:lnTo>
                  <a:lnTo>
                    <a:pt x="55587" y="13893"/>
                  </a:lnTo>
                  <a:lnTo>
                    <a:pt x="55587" y="13157"/>
                  </a:lnTo>
                  <a:lnTo>
                    <a:pt x="55587" y="10236"/>
                  </a:lnTo>
                  <a:lnTo>
                    <a:pt x="54851" y="10236"/>
                  </a:lnTo>
                  <a:lnTo>
                    <a:pt x="54851" y="9499"/>
                  </a:lnTo>
                  <a:lnTo>
                    <a:pt x="54127" y="9499"/>
                  </a:lnTo>
                  <a:lnTo>
                    <a:pt x="54127" y="8775"/>
                  </a:lnTo>
                  <a:lnTo>
                    <a:pt x="52666" y="8775"/>
                  </a:lnTo>
                  <a:lnTo>
                    <a:pt x="52666" y="8039"/>
                  </a:lnTo>
                  <a:lnTo>
                    <a:pt x="51943" y="8039"/>
                  </a:lnTo>
                  <a:lnTo>
                    <a:pt x="51943" y="6578"/>
                  </a:lnTo>
                  <a:lnTo>
                    <a:pt x="54127" y="6578"/>
                  </a:lnTo>
                  <a:lnTo>
                    <a:pt x="54127" y="7315"/>
                  </a:lnTo>
                  <a:lnTo>
                    <a:pt x="55587" y="7315"/>
                  </a:lnTo>
                  <a:lnTo>
                    <a:pt x="55587" y="51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4604169" y="4361942"/>
              <a:ext cx="313690" cy="1038860"/>
            </a:xfrm>
            <a:custGeom>
              <a:avLst/>
              <a:gdLst/>
              <a:ahLst/>
              <a:cxnLst/>
              <a:rect l="l" t="t" r="r" b="b"/>
              <a:pathLst>
                <a:path w="313689" h="1038860">
                  <a:moveTo>
                    <a:pt x="0" y="0"/>
                  </a:moveTo>
                  <a:lnTo>
                    <a:pt x="0" y="1038745"/>
                  </a:lnTo>
                </a:path>
                <a:path w="313689" h="1038860">
                  <a:moveTo>
                    <a:pt x="313105" y="29260"/>
                  </a:moveTo>
                  <a:lnTo>
                    <a:pt x="313105" y="949515"/>
                  </a:lnTo>
                </a:path>
                <a:path w="313689" h="1038860">
                  <a:moveTo>
                    <a:pt x="0" y="29260"/>
                  </a:moveTo>
                  <a:lnTo>
                    <a:pt x="313105" y="54863"/>
                  </a:lnTo>
                </a:path>
                <a:path w="313689" h="1038860">
                  <a:moveTo>
                    <a:pt x="0" y="89242"/>
                  </a:moveTo>
                  <a:lnTo>
                    <a:pt x="313105" y="10826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4617339" y="4396320"/>
              <a:ext cx="245110" cy="52705"/>
            </a:xfrm>
            <a:custGeom>
              <a:avLst/>
              <a:gdLst/>
              <a:ahLst/>
              <a:cxnLst/>
              <a:rect l="l" t="t" r="r" b="b"/>
              <a:pathLst>
                <a:path w="245110" h="52704">
                  <a:moveTo>
                    <a:pt x="4394" y="43167"/>
                  </a:moveTo>
                  <a:lnTo>
                    <a:pt x="0" y="43167"/>
                  </a:lnTo>
                  <a:lnTo>
                    <a:pt x="0" y="49022"/>
                  </a:lnTo>
                  <a:lnTo>
                    <a:pt x="4394" y="49022"/>
                  </a:lnTo>
                  <a:lnTo>
                    <a:pt x="4394" y="43167"/>
                  </a:lnTo>
                  <a:close/>
                </a:path>
                <a:path w="245110" h="52704">
                  <a:moveTo>
                    <a:pt x="4394" y="36588"/>
                  </a:moveTo>
                  <a:lnTo>
                    <a:pt x="0" y="36588"/>
                  </a:lnTo>
                  <a:lnTo>
                    <a:pt x="0" y="41706"/>
                  </a:lnTo>
                  <a:lnTo>
                    <a:pt x="4394" y="41706"/>
                  </a:lnTo>
                  <a:lnTo>
                    <a:pt x="4394" y="36588"/>
                  </a:lnTo>
                  <a:close/>
                </a:path>
                <a:path w="245110" h="52704">
                  <a:moveTo>
                    <a:pt x="4394" y="29260"/>
                  </a:moveTo>
                  <a:lnTo>
                    <a:pt x="12" y="28524"/>
                  </a:lnTo>
                  <a:lnTo>
                    <a:pt x="12" y="34378"/>
                  </a:lnTo>
                  <a:lnTo>
                    <a:pt x="4394" y="34378"/>
                  </a:lnTo>
                  <a:lnTo>
                    <a:pt x="4394" y="29260"/>
                  </a:lnTo>
                  <a:close/>
                </a:path>
                <a:path w="245110" h="52704">
                  <a:moveTo>
                    <a:pt x="4394" y="21958"/>
                  </a:moveTo>
                  <a:lnTo>
                    <a:pt x="12" y="21221"/>
                  </a:lnTo>
                  <a:lnTo>
                    <a:pt x="12" y="27063"/>
                  </a:lnTo>
                  <a:lnTo>
                    <a:pt x="4394" y="27063"/>
                  </a:lnTo>
                  <a:lnTo>
                    <a:pt x="4394" y="21958"/>
                  </a:lnTo>
                  <a:close/>
                </a:path>
                <a:path w="245110" h="52704">
                  <a:moveTo>
                    <a:pt x="4394" y="14643"/>
                  </a:moveTo>
                  <a:lnTo>
                    <a:pt x="12" y="14643"/>
                  </a:lnTo>
                  <a:lnTo>
                    <a:pt x="12" y="19761"/>
                  </a:lnTo>
                  <a:lnTo>
                    <a:pt x="4394" y="20485"/>
                  </a:lnTo>
                  <a:lnTo>
                    <a:pt x="4394" y="14643"/>
                  </a:lnTo>
                  <a:close/>
                </a:path>
                <a:path w="245110" h="52704">
                  <a:moveTo>
                    <a:pt x="4394" y="7315"/>
                  </a:moveTo>
                  <a:lnTo>
                    <a:pt x="12" y="7315"/>
                  </a:lnTo>
                  <a:lnTo>
                    <a:pt x="12" y="12433"/>
                  </a:lnTo>
                  <a:lnTo>
                    <a:pt x="4394" y="13169"/>
                  </a:lnTo>
                  <a:lnTo>
                    <a:pt x="4394" y="7315"/>
                  </a:lnTo>
                  <a:close/>
                </a:path>
                <a:path w="245110" h="52704">
                  <a:moveTo>
                    <a:pt x="4394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4394" y="5854"/>
                  </a:lnTo>
                  <a:lnTo>
                    <a:pt x="4394" y="0"/>
                  </a:lnTo>
                  <a:close/>
                </a:path>
                <a:path w="245110" h="52704">
                  <a:moveTo>
                    <a:pt x="10248" y="43891"/>
                  </a:moveTo>
                  <a:lnTo>
                    <a:pt x="5867" y="43891"/>
                  </a:lnTo>
                  <a:lnTo>
                    <a:pt x="5867" y="49009"/>
                  </a:lnTo>
                  <a:lnTo>
                    <a:pt x="10248" y="49745"/>
                  </a:lnTo>
                  <a:lnTo>
                    <a:pt x="10248" y="43891"/>
                  </a:lnTo>
                  <a:close/>
                </a:path>
                <a:path w="245110" h="52704">
                  <a:moveTo>
                    <a:pt x="10248" y="37312"/>
                  </a:moveTo>
                  <a:lnTo>
                    <a:pt x="5867" y="36588"/>
                  </a:lnTo>
                  <a:lnTo>
                    <a:pt x="5867" y="42430"/>
                  </a:lnTo>
                  <a:lnTo>
                    <a:pt x="10248" y="42430"/>
                  </a:lnTo>
                  <a:lnTo>
                    <a:pt x="10248" y="37312"/>
                  </a:lnTo>
                  <a:close/>
                </a:path>
                <a:path w="245110" h="52704">
                  <a:moveTo>
                    <a:pt x="10248" y="29997"/>
                  </a:moveTo>
                  <a:lnTo>
                    <a:pt x="5867" y="29260"/>
                  </a:lnTo>
                  <a:lnTo>
                    <a:pt x="5867" y="35115"/>
                  </a:lnTo>
                  <a:lnTo>
                    <a:pt x="10248" y="35115"/>
                  </a:lnTo>
                  <a:lnTo>
                    <a:pt x="10248" y="29997"/>
                  </a:lnTo>
                  <a:close/>
                </a:path>
                <a:path w="245110" h="52704">
                  <a:moveTo>
                    <a:pt x="10248" y="22669"/>
                  </a:moveTo>
                  <a:lnTo>
                    <a:pt x="5867" y="21958"/>
                  </a:lnTo>
                  <a:lnTo>
                    <a:pt x="5867" y="27800"/>
                  </a:lnTo>
                  <a:lnTo>
                    <a:pt x="10248" y="27800"/>
                  </a:lnTo>
                  <a:lnTo>
                    <a:pt x="10248" y="22669"/>
                  </a:lnTo>
                  <a:close/>
                </a:path>
                <a:path w="245110" h="52704">
                  <a:moveTo>
                    <a:pt x="10248" y="15379"/>
                  </a:moveTo>
                  <a:lnTo>
                    <a:pt x="5867" y="15379"/>
                  </a:lnTo>
                  <a:lnTo>
                    <a:pt x="5867" y="20485"/>
                  </a:lnTo>
                  <a:lnTo>
                    <a:pt x="10248" y="21221"/>
                  </a:lnTo>
                  <a:lnTo>
                    <a:pt x="10248" y="15379"/>
                  </a:lnTo>
                  <a:close/>
                </a:path>
                <a:path w="245110" h="52704">
                  <a:moveTo>
                    <a:pt x="10248" y="8051"/>
                  </a:moveTo>
                  <a:lnTo>
                    <a:pt x="5867" y="8051"/>
                  </a:lnTo>
                  <a:lnTo>
                    <a:pt x="5867" y="13169"/>
                  </a:lnTo>
                  <a:lnTo>
                    <a:pt x="10248" y="13906"/>
                  </a:lnTo>
                  <a:lnTo>
                    <a:pt x="10248" y="8051"/>
                  </a:lnTo>
                  <a:close/>
                </a:path>
                <a:path w="245110" h="52704">
                  <a:moveTo>
                    <a:pt x="10248" y="736"/>
                  </a:moveTo>
                  <a:lnTo>
                    <a:pt x="5867" y="736"/>
                  </a:lnTo>
                  <a:lnTo>
                    <a:pt x="5867" y="5854"/>
                  </a:lnTo>
                  <a:lnTo>
                    <a:pt x="10248" y="6578"/>
                  </a:lnTo>
                  <a:lnTo>
                    <a:pt x="10248" y="736"/>
                  </a:lnTo>
                  <a:close/>
                </a:path>
                <a:path w="245110" h="52704">
                  <a:moveTo>
                    <a:pt x="16840" y="44627"/>
                  </a:moveTo>
                  <a:lnTo>
                    <a:pt x="11722" y="43891"/>
                  </a:lnTo>
                  <a:lnTo>
                    <a:pt x="11722" y="49745"/>
                  </a:lnTo>
                  <a:lnTo>
                    <a:pt x="16840" y="49745"/>
                  </a:lnTo>
                  <a:lnTo>
                    <a:pt x="16840" y="44627"/>
                  </a:lnTo>
                  <a:close/>
                </a:path>
                <a:path w="245110" h="52704">
                  <a:moveTo>
                    <a:pt x="16840" y="37312"/>
                  </a:moveTo>
                  <a:lnTo>
                    <a:pt x="11722" y="37312"/>
                  </a:lnTo>
                  <a:lnTo>
                    <a:pt x="11722" y="42443"/>
                  </a:lnTo>
                  <a:lnTo>
                    <a:pt x="16840" y="42443"/>
                  </a:lnTo>
                  <a:lnTo>
                    <a:pt x="16840" y="37312"/>
                  </a:lnTo>
                  <a:close/>
                </a:path>
                <a:path w="245110" h="52704">
                  <a:moveTo>
                    <a:pt x="16840" y="29997"/>
                  </a:moveTo>
                  <a:lnTo>
                    <a:pt x="11722" y="29997"/>
                  </a:lnTo>
                  <a:lnTo>
                    <a:pt x="11722" y="35115"/>
                  </a:lnTo>
                  <a:lnTo>
                    <a:pt x="16840" y="35852"/>
                  </a:lnTo>
                  <a:lnTo>
                    <a:pt x="16840" y="29997"/>
                  </a:lnTo>
                  <a:close/>
                </a:path>
                <a:path w="245110" h="52704">
                  <a:moveTo>
                    <a:pt x="16840" y="22669"/>
                  </a:moveTo>
                  <a:lnTo>
                    <a:pt x="11722" y="22669"/>
                  </a:lnTo>
                  <a:lnTo>
                    <a:pt x="11722" y="27800"/>
                  </a:lnTo>
                  <a:lnTo>
                    <a:pt x="16840" y="28524"/>
                  </a:lnTo>
                  <a:lnTo>
                    <a:pt x="16840" y="22669"/>
                  </a:lnTo>
                  <a:close/>
                </a:path>
                <a:path w="245110" h="52704">
                  <a:moveTo>
                    <a:pt x="16840" y="16103"/>
                  </a:moveTo>
                  <a:lnTo>
                    <a:pt x="11722" y="15379"/>
                  </a:lnTo>
                  <a:lnTo>
                    <a:pt x="11722" y="21221"/>
                  </a:lnTo>
                  <a:lnTo>
                    <a:pt x="16840" y="21221"/>
                  </a:lnTo>
                  <a:lnTo>
                    <a:pt x="16840" y="16103"/>
                  </a:lnTo>
                  <a:close/>
                </a:path>
                <a:path w="245110" h="52704">
                  <a:moveTo>
                    <a:pt x="16840" y="8788"/>
                  </a:moveTo>
                  <a:lnTo>
                    <a:pt x="11722" y="8051"/>
                  </a:lnTo>
                  <a:lnTo>
                    <a:pt x="11722" y="13906"/>
                  </a:lnTo>
                  <a:lnTo>
                    <a:pt x="16840" y="13906"/>
                  </a:lnTo>
                  <a:lnTo>
                    <a:pt x="16840" y="8788"/>
                  </a:lnTo>
                  <a:close/>
                </a:path>
                <a:path w="245110" h="52704">
                  <a:moveTo>
                    <a:pt x="16840" y="1460"/>
                  </a:moveTo>
                  <a:lnTo>
                    <a:pt x="11722" y="736"/>
                  </a:lnTo>
                  <a:lnTo>
                    <a:pt x="11722" y="6578"/>
                  </a:lnTo>
                  <a:lnTo>
                    <a:pt x="16840" y="6578"/>
                  </a:lnTo>
                  <a:lnTo>
                    <a:pt x="16840" y="1460"/>
                  </a:lnTo>
                  <a:close/>
                </a:path>
                <a:path w="245110" h="52704">
                  <a:moveTo>
                    <a:pt x="22694" y="44627"/>
                  </a:moveTo>
                  <a:lnTo>
                    <a:pt x="18300" y="44627"/>
                  </a:lnTo>
                  <a:lnTo>
                    <a:pt x="18300" y="49745"/>
                  </a:lnTo>
                  <a:lnTo>
                    <a:pt x="22694" y="50482"/>
                  </a:lnTo>
                  <a:lnTo>
                    <a:pt x="22694" y="44627"/>
                  </a:lnTo>
                  <a:close/>
                </a:path>
                <a:path w="245110" h="52704">
                  <a:moveTo>
                    <a:pt x="22694" y="37312"/>
                  </a:moveTo>
                  <a:lnTo>
                    <a:pt x="18300" y="37312"/>
                  </a:lnTo>
                  <a:lnTo>
                    <a:pt x="18300" y="42430"/>
                  </a:lnTo>
                  <a:lnTo>
                    <a:pt x="22694" y="43167"/>
                  </a:lnTo>
                  <a:lnTo>
                    <a:pt x="22694" y="37312"/>
                  </a:lnTo>
                  <a:close/>
                </a:path>
                <a:path w="245110" h="52704">
                  <a:moveTo>
                    <a:pt x="22694" y="30734"/>
                  </a:moveTo>
                  <a:lnTo>
                    <a:pt x="18300" y="29997"/>
                  </a:lnTo>
                  <a:lnTo>
                    <a:pt x="18300" y="35852"/>
                  </a:lnTo>
                  <a:lnTo>
                    <a:pt x="22694" y="35852"/>
                  </a:lnTo>
                  <a:lnTo>
                    <a:pt x="22694" y="30734"/>
                  </a:lnTo>
                  <a:close/>
                </a:path>
                <a:path w="245110" h="52704">
                  <a:moveTo>
                    <a:pt x="22694" y="23406"/>
                  </a:moveTo>
                  <a:lnTo>
                    <a:pt x="18300" y="22669"/>
                  </a:lnTo>
                  <a:lnTo>
                    <a:pt x="18300" y="28524"/>
                  </a:lnTo>
                  <a:lnTo>
                    <a:pt x="22694" y="28524"/>
                  </a:lnTo>
                  <a:lnTo>
                    <a:pt x="22694" y="23406"/>
                  </a:lnTo>
                  <a:close/>
                </a:path>
                <a:path w="245110" h="52704">
                  <a:moveTo>
                    <a:pt x="22694" y="16103"/>
                  </a:moveTo>
                  <a:lnTo>
                    <a:pt x="18300" y="16103"/>
                  </a:lnTo>
                  <a:lnTo>
                    <a:pt x="18300" y="21221"/>
                  </a:lnTo>
                  <a:lnTo>
                    <a:pt x="22694" y="21221"/>
                  </a:lnTo>
                  <a:lnTo>
                    <a:pt x="22694" y="16103"/>
                  </a:lnTo>
                  <a:close/>
                </a:path>
                <a:path w="245110" h="52704">
                  <a:moveTo>
                    <a:pt x="22694" y="9525"/>
                  </a:moveTo>
                  <a:lnTo>
                    <a:pt x="18300" y="8788"/>
                  </a:lnTo>
                  <a:lnTo>
                    <a:pt x="18300" y="13906"/>
                  </a:lnTo>
                  <a:lnTo>
                    <a:pt x="22694" y="14643"/>
                  </a:lnTo>
                  <a:lnTo>
                    <a:pt x="22694" y="9525"/>
                  </a:lnTo>
                  <a:close/>
                </a:path>
                <a:path w="245110" h="52704">
                  <a:moveTo>
                    <a:pt x="22694" y="2197"/>
                  </a:moveTo>
                  <a:lnTo>
                    <a:pt x="18300" y="1460"/>
                  </a:lnTo>
                  <a:lnTo>
                    <a:pt x="18300" y="6578"/>
                  </a:lnTo>
                  <a:lnTo>
                    <a:pt x="22694" y="7315"/>
                  </a:lnTo>
                  <a:lnTo>
                    <a:pt x="22694" y="2197"/>
                  </a:lnTo>
                  <a:close/>
                </a:path>
                <a:path w="245110" h="52704">
                  <a:moveTo>
                    <a:pt x="28536" y="45351"/>
                  </a:moveTo>
                  <a:lnTo>
                    <a:pt x="24155" y="44627"/>
                  </a:lnTo>
                  <a:lnTo>
                    <a:pt x="24155" y="50482"/>
                  </a:lnTo>
                  <a:lnTo>
                    <a:pt x="28536" y="50482"/>
                  </a:lnTo>
                  <a:lnTo>
                    <a:pt x="28536" y="45351"/>
                  </a:lnTo>
                  <a:close/>
                </a:path>
                <a:path w="245110" h="52704">
                  <a:moveTo>
                    <a:pt x="28536" y="38049"/>
                  </a:moveTo>
                  <a:lnTo>
                    <a:pt x="24155" y="37312"/>
                  </a:lnTo>
                  <a:lnTo>
                    <a:pt x="24155" y="43167"/>
                  </a:lnTo>
                  <a:lnTo>
                    <a:pt x="28536" y="43167"/>
                  </a:lnTo>
                  <a:lnTo>
                    <a:pt x="28536" y="38049"/>
                  </a:lnTo>
                  <a:close/>
                </a:path>
                <a:path w="245110" h="52704">
                  <a:moveTo>
                    <a:pt x="28536" y="30734"/>
                  </a:moveTo>
                  <a:lnTo>
                    <a:pt x="24155" y="30734"/>
                  </a:lnTo>
                  <a:lnTo>
                    <a:pt x="24155" y="35852"/>
                  </a:lnTo>
                  <a:lnTo>
                    <a:pt x="28536" y="36588"/>
                  </a:lnTo>
                  <a:lnTo>
                    <a:pt x="28536" y="30734"/>
                  </a:lnTo>
                  <a:close/>
                </a:path>
                <a:path w="245110" h="52704">
                  <a:moveTo>
                    <a:pt x="28536" y="24142"/>
                  </a:moveTo>
                  <a:lnTo>
                    <a:pt x="24155" y="23406"/>
                  </a:lnTo>
                  <a:lnTo>
                    <a:pt x="24155" y="28524"/>
                  </a:lnTo>
                  <a:lnTo>
                    <a:pt x="28536" y="29260"/>
                  </a:lnTo>
                  <a:lnTo>
                    <a:pt x="28536" y="24142"/>
                  </a:lnTo>
                  <a:close/>
                </a:path>
                <a:path w="245110" h="52704">
                  <a:moveTo>
                    <a:pt x="28536" y="16827"/>
                  </a:moveTo>
                  <a:lnTo>
                    <a:pt x="24155" y="16103"/>
                  </a:lnTo>
                  <a:lnTo>
                    <a:pt x="24155" y="21958"/>
                  </a:lnTo>
                  <a:lnTo>
                    <a:pt x="28536" y="21958"/>
                  </a:lnTo>
                  <a:lnTo>
                    <a:pt x="28536" y="16827"/>
                  </a:lnTo>
                  <a:close/>
                </a:path>
                <a:path w="245110" h="52704">
                  <a:moveTo>
                    <a:pt x="28536" y="9525"/>
                  </a:moveTo>
                  <a:lnTo>
                    <a:pt x="24155" y="9525"/>
                  </a:lnTo>
                  <a:lnTo>
                    <a:pt x="24155" y="14643"/>
                  </a:lnTo>
                  <a:lnTo>
                    <a:pt x="28536" y="15379"/>
                  </a:lnTo>
                  <a:lnTo>
                    <a:pt x="28536" y="9525"/>
                  </a:lnTo>
                  <a:close/>
                </a:path>
                <a:path w="245110" h="52704">
                  <a:moveTo>
                    <a:pt x="28536" y="2197"/>
                  </a:moveTo>
                  <a:lnTo>
                    <a:pt x="24155" y="2197"/>
                  </a:lnTo>
                  <a:lnTo>
                    <a:pt x="24155" y="7315"/>
                  </a:lnTo>
                  <a:lnTo>
                    <a:pt x="28536" y="8051"/>
                  </a:lnTo>
                  <a:lnTo>
                    <a:pt x="28536" y="2197"/>
                  </a:lnTo>
                  <a:close/>
                </a:path>
                <a:path w="245110" h="52704">
                  <a:moveTo>
                    <a:pt x="34391" y="45351"/>
                  </a:moveTo>
                  <a:lnTo>
                    <a:pt x="29997" y="45351"/>
                  </a:lnTo>
                  <a:lnTo>
                    <a:pt x="29997" y="50482"/>
                  </a:lnTo>
                  <a:lnTo>
                    <a:pt x="34391" y="51206"/>
                  </a:lnTo>
                  <a:lnTo>
                    <a:pt x="34391" y="45351"/>
                  </a:lnTo>
                  <a:close/>
                </a:path>
                <a:path w="245110" h="52704">
                  <a:moveTo>
                    <a:pt x="34391" y="38049"/>
                  </a:moveTo>
                  <a:lnTo>
                    <a:pt x="29997" y="38049"/>
                  </a:lnTo>
                  <a:lnTo>
                    <a:pt x="29997" y="43167"/>
                  </a:lnTo>
                  <a:lnTo>
                    <a:pt x="34391" y="43891"/>
                  </a:lnTo>
                  <a:lnTo>
                    <a:pt x="34391" y="38049"/>
                  </a:lnTo>
                  <a:close/>
                </a:path>
                <a:path w="245110" h="52704">
                  <a:moveTo>
                    <a:pt x="34391" y="31470"/>
                  </a:moveTo>
                  <a:lnTo>
                    <a:pt x="29997" y="31470"/>
                  </a:lnTo>
                  <a:lnTo>
                    <a:pt x="29997" y="36588"/>
                  </a:lnTo>
                  <a:lnTo>
                    <a:pt x="34391" y="36588"/>
                  </a:lnTo>
                  <a:lnTo>
                    <a:pt x="34391" y="31470"/>
                  </a:lnTo>
                  <a:close/>
                </a:path>
                <a:path w="245110" h="52704">
                  <a:moveTo>
                    <a:pt x="34391" y="24142"/>
                  </a:moveTo>
                  <a:lnTo>
                    <a:pt x="29997" y="24142"/>
                  </a:lnTo>
                  <a:lnTo>
                    <a:pt x="29997" y="29260"/>
                  </a:lnTo>
                  <a:lnTo>
                    <a:pt x="34391" y="29997"/>
                  </a:lnTo>
                  <a:lnTo>
                    <a:pt x="34391" y="24142"/>
                  </a:lnTo>
                  <a:close/>
                </a:path>
                <a:path w="245110" h="52704">
                  <a:moveTo>
                    <a:pt x="34391" y="16827"/>
                  </a:moveTo>
                  <a:lnTo>
                    <a:pt x="29997" y="16827"/>
                  </a:lnTo>
                  <a:lnTo>
                    <a:pt x="29997" y="21958"/>
                  </a:lnTo>
                  <a:lnTo>
                    <a:pt x="34391" y="22669"/>
                  </a:lnTo>
                  <a:lnTo>
                    <a:pt x="34391" y="16827"/>
                  </a:lnTo>
                  <a:close/>
                </a:path>
                <a:path w="245110" h="52704">
                  <a:moveTo>
                    <a:pt x="34391" y="10248"/>
                  </a:moveTo>
                  <a:lnTo>
                    <a:pt x="29997" y="9525"/>
                  </a:lnTo>
                  <a:lnTo>
                    <a:pt x="29997" y="15379"/>
                  </a:lnTo>
                  <a:lnTo>
                    <a:pt x="34391" y="15379"/>
                  </a:lnTo>
                  <a:lnTo>
                    <a:pt x="34391" y="10248"/>
                  </a:lnTo>
                  <a:close/>
                </a:path>
                <a:path w="245110" h="52704">
                  <a:moveTo>
                    <a:pt x="34391" y="2933"/>
                  </a:moveTo>
                  <a:lnTo>
                    <a:pt x="29997" y="2197"/>
                  </a:lnTo>
                  <a:lnTo>
                    <a:pt x="29997" y="8051"/>
                  </a:lnTo>
                  <a:lnTo>
                    <a:pt x="34391" y="8051"/>
                  </a:lnTo>
                  <a:lnTo>
                    <a:pt x="34391" y="2933"/>
                  </a:lnTo>
                  <a:close/>
                </a:path>
                <a:path w="245110" h="52704">
                  <a:moveTo>
                    <a:pt x="40246" y="46088"/>
                  </a:moveTo>
                  <a:lnTo>
                    <a:pt x="35852" y="45351"/>
                  </a:lnTo>
                  <a:lnTo>
                    <a:pt x="35852" y="51206"/>
                  </a:lnTo>
                  <a:lnTo>
                    <a:pt x="40246" y="51206"/>
                  </a:lnTo>
                  <a:lnTo>
                    <a:pt x="40246" y="46088"/>
                  </a:lnTo>
                  <a:close/>
                </a:path>
                <a:path w="245110" h="52704">
                  <a:moveTo>
                    <a:pt x="40246" y="38773"/>
                  </a:moveTo>
                  <a:lnTo>
                    <a:pt x="35852" y="38773"/>
                  </a:lnTo>
                  <a:lnTo>
                    <a:pt x="35852" y="43903"/>
                  </a:lnTo>
                  <a:lnTo>
                    <a:pt x="40246" y="43903"/>
                  </a:lnTo>
                  <a:lnTo>
                    <a:pt x="40246" y="38773"/>
                  </a:lnTo>
                  <a:close/>
                </a:path>
                <a:path w="245110" h="52704">
                  <a:moveTo>
                    <a:pt x="40246" y="32194"/>
                  </a:moveTo>
                  <a:lnTo>
                    <a:pt x="35852" y="31470"/>
                  </a:lnTo>
                  <a:lnTo>
                    <a:pt x="35852" y="37312"/>
                  </a:lnTo>
                  <a:lnTo>
                    <a:pt x="40246" y="37312"/>
                  </a:lnTo>
                  <a:lnTo>
                    <a:pt x="40246" y="32194"/>
                  </a:lnTo>
                  <a:close/>
                </a:path>
                <a:path w="245110" h="52704">
                  <a:moveTo>
                    <a:pt x="40246" y="24879"/>
                  </a:moveTo>
                  <a:lnTo>
                    <a:pt x="35852" y="24142"/>
                  </a:lnTo>
                  <a:lnTo>
                    <a:pt x="35852" y="29997"/>
                  </a:lnTo>
                  <a:lnTo>
                    <a:pt x="40246" y="29997"/>
                  </a:lnTo>
                  <a:lnTo>
                    <a:pt x="40246" y="24879"/>
                  </a:lnTo>
                  <a:close/>
                </a:path>
                <a:path w="245110" h="52704">
                  <a:moveTo>
                    <a:pt x="40246" y="17551"/>
                  </a:moveTo>
                  <a:lnTo>
                    <a:pt x="35852" y="16827"/>
                  </a:lnTo>
                  <a:lnTo>
                    <a:pt x="35852" y="22669"/>
                  </a:lnTo>
                  <a:lnTo>
                    <a:pt x="40246" y="22669"/>
                  </a:lnTo>
                  <a:lnTo>
                    <a:pt x="40246" y="17551"/>
                  </a:lnTo>
                  <a:close/>
                </a:path>
                <a:path w="245110" h="52704">
                  <a:moveTo>
                    <a:pt x="40246" y="10972"/>
                  </a:moveTo>
                  <a:lnTo>
                    <a:pt x="35852" y="10248"/>
                  </a:lnTo>
                  <a:lnTo>
                    <a:pt x="35852" y="15379"/>
                  </a:lnTo>
                  <a:lnTo>
                    <a:pt x="40246" y="16103"/>
                  </a:lnTo>
                  <a:lnTo>
                    <a:pt x="40246" y="10972"/>
                  </a:lnTo>
                  <a:close/>
                </a:path>
                <a:path w="245110" h="52704">
                  <a:moveTo>
                    <a:pt x="40246" y="3670"/>
                  </a:moveTo>
                  <a:lnTo>
                    <a:pt x="35852" y="2933"/>
                  </a:lnTo>
                  <a:lnTo>
                    <a:pt x="35852" y="8788"/>
                  </a:lnTo>
                  <a:lnTo>
                    <a:pt x="40246" y="8788"/>
                  </a:lnTo>
                  <a:lnTo>
                    <a:pt x="40246" y="3670"/>
                  </a:lnTo>
                  <a:close/>
                </a:path>
                <a:path w="245110" h="52704">
                  <a:moveTo>
                    <a:pt x="46088" y="46088"/>
                  </a:moveTo>
                  <a:lnTo>
                    <a:pt x="41706" y="46088"/>
                  </a:lnTo>
                  <a:lnTo>
                    <a:pt x="41706" y="51206"/>
                  </a:lnTo>
                  <a:lnTo>
                    <a:pt x="46088" y="51943"/>
                  </a:lnTo>
                  <a:lnTo>
                    <a:pt x="46088" y="46088"/>
                  </a:lnTo>
                  <a:close/>
                </a:path>
                <a:path w="245110" h="52704">
                  <a:moveTo>
                    <a:pt x="46088" y="39497"/>
                  </a:moveTo>
                  <a:lnTo>
                    <a:pt x="41706" y="38773"/>
                  </a:lnTo>
                  <a:lnTo>
                    <a:pt x="41706" y="44627"/>
                  </a:lnTo>
                  <a:lnTo>
                    <a:pt x="46088" y="44627"/>
                  </a:lnTo>
                  <a:lnTo>
                    <a:pt x="46088" y="39497"/>
                  </a:lnTo>
                  <a:close/>
                </a:path>
                <a:path w="245110" h="52704">
                  <a:moveTo>
                    <a:pt x="46088" y="32194"/>
                  </a:moveTo>
                  <a:lnTo>
                    <a:pt x="41706" y="32194"/>
                  </a:lnTo>
                  <a:lnTo>
                    <a:pt x="41706" y="37312"/>
                  </a:lnTo>
                  <a:lnTo>
                    <a:pt x="46088" y="37312"/>
                  </a:lnTo>
                  <a:lnTo>
                    <a:pt x="46088" y="32194"/>
                  </a:lnTo>
                  <a:close/>
                </a:path>
                <a:path w="245110" h="52704">
                  <a:moveTo>
                    <a:pt x="46088" y="24879"/>
                  </a:moveTo>
                  <a:lnTo>
                    <a:pt x="41706" y="24879"/>
                  </a:lnTo>
                  <a:lnTo>
                    <a:pt x="41706" y="29997"/>
                  </a:lnTo>
                  <a:lnTo>
                    <a:pt x="46088" y="30734"/>
                  </a:lnTo>
                  <a:lnTo>
                    <a:pt x="46088" y="24879"/>
                  </a:lnTo>
                  <a:close/>
                </a:path>
                <a:path w="245110" h="52704">
                  <a:moveTo>
                    <a:pt x="46088" y="18288"/>
                  </a:moveTo>
                  <a:lnTo>
                    <a:pt x="41706" y="17551"/>
                  </a:lnTo>
                  <a:lnTo>
                    <a:pt x="41706" y="22669"/>
                  </a:lnTo>
                  <a:lnTo>
                    <a:pt x="46088" y="23406"/>
                  </a:lnTo>
                  <a:lnTo>
                    <a:pt x="46088" y="18288"/>
                  </a:lnTo>
                  <a:close/>
                </a:path>
                <a:path w="245110" h="52704">
                  <a:moveTo>
                    <a:pt x="46088" y="10972"/>
                  </a:moveTo>
                  <a:lnTo>
                    <a:pt x="41706" y="10972"/>
                  </a:lnTo>
                  <a:lnTo>
                    <a:pt x="41706" y="16090"/>
                  </a:lnTo>
                  <a:lnTo>
                    <a:pt x="46088" y="16090"/>
                  </a:lnTo>
                  <a:lnTo>
                    <a:pt x="46088" y="10972"/>
                  </a:lnTo>
                  <a:close/>
                </a:path>
                <a:path w="245110" h="52704">
                  <a:moveTo>
                    <a:pt x="46088" y="3670"/>
                  </a:moveTo>
                  <a:lnTo>
                    <a:pt x="41706" y="3670"/>
                  </a:lnTo>
                  <a:lnTo>
                    <a:pt x="41706" y="8788"/>
                  </a:lnTo>
                  <a:lnTo>
                    <a:pt x="46088" y="9525"/>
                  </a:lnTo>
                  <a:lnTo>
                    <a:pt x="46088" y="3670"/>
                  </a:lnTo>
                  <a:close/>
                </a:path>
                <a:path w="245110" h="52704">
                  <a:moveTo>
                    <a:pt x="51943" y="46824"/>
                  </a:moveTo>
                  <a:lnTo>
                    <a:pt x="47561" y="46824"/>
                  </a:lnTo>
                  <a:lnTo>
                    <a:pt x="47561" y="51943"/>
                  </a:lnTo>
                  <a:lnTo>
                    <a:pt x="51943" y="51943"/>
                  </a:lnTo>
                  <a:lnTo>
                    <a:pt x="51943" y="46824"/>
                  </a:lnTo>
                  <a:close/>
                </a:path>
                <a:path w="245110" h="52704">
                  <a:moveTo>
                    <a:pt x="51943" y="39497"/>
                  </a:moveTo>
                  <a:lnTo>
                    <a:pt x="47561" y="39497"/>
                  </a:lnTo>
                  <a:lnTo>
                    <a:pt x="47561" y="44627"/>
                  </a:lnTo>
                  <a:lnTo>
                    <a:pt x="51943" y="45351"/>
                  </a:lnTo>
                  <a:lnTo>
                    <a:pt x="51943" y="39497"/>
                  </a:lnTo>
                  <a:close/>
                </a:path>
                <a:path w="245110" h="52704">
                  <a:moveTo>
                    <a:pt x="51943" y="32194"/>
                  </a:moveTo>
                  <a:lnTo>
                    <a:pt x="47561" y="32194"/>
                  </a:lnTo>
                  <a:lnTo>
                    <a:pt x="47561" y="37312"/>
                  </a:lnTo>
                  <a:lnTo>
                    <a:pt x="51943" y="38049"/>
                  </a:lnTo>
                  <a:lnTo>
                    <a:pt x="51943" y="32194"/>
                  </a:lnTo>
                  <a:close/>
                </a:path>
                <a:path w="245110" h="52704">
                  <a:moveTo>
                    <a:pt x="51943" y="25615"/>
                  </a:moveTo>
                  <a:lnTo>
                    <a:pt x="47561" y="25615"/>
                  </a:lnTo>
                  <a:lnTo>
                    <a:pt x="47561" y="30746"/>
                  </a:lnTo>
                  <a:lnTo>
                    <a:pt x="51943" y="30746"/>
                  </a:lnTo>
                  <a:lnTo>
                    <a:pt x="51943" y="25615"/>
                  </a:lnTo>
                  <a:close/>
                </a:path>
                <a:path w="245110" h="52704">
                  <a:moveTo>
                    <a:pt x="51943" y="18288"/>
                  </a:moveTo>
                  <a:lnTo>
                    <a:pt x="47561" y="18288"/>
                  </a:lnTo>
                  <a:lnTo>
                    <a:pt x="47561" y="23406"/>
                  </a:lnTo>
                  <a:lnTo>
                    <a:pt x="51943" y="24142"/>
                  </a:lnTo>
                  <a:lnTo>
                    <a:pt x="51943" y="18288"/>
                  </a:lnTo>
                  <a:close/>
                </a:path>
                <a:path w="245110" h="52704">
                  <a:moveTo>
                    <a:pt x="51943" y="10972"/>
                  </a:moveTo>
                  <a:lnTo>
                    <a:pt x="47561" y="10972"/>
                  </a:lnTo>
                  <a:lnTo>
                    <a:pt x="47561" y="16103"/>
                  </a:lnTo>
                  <a:lnTo>
                    <a:pt x="51943" y="16827"/>
                  </a:lnTo>
                  <a:lnTo>
                    <a:pt x="51943" y="10972"/>
                  </a:lnTo>
                  <a:close/>
                </a:path>
                <a:path w="245110" h="52704">
                  <a:moveTo>
                    <a:pt x="51943" y="4394"/>
                  </a:moveTo>
                  <a:lnTo>
                    <a:pt x="47561" y="4394"/>
                  </a:lnTo>
                  <a:lnTo>
                    <a:pt x="47561" y="9512"/>
                  </a:lnTo>
                  <a:lnTo>
                    <a:pt x="51943" y="9512"/>
                  </a:lnTo>
                  <a:lnTo>
                    <a:pt x="51943" y="4394"/>
                  </a:lnTo>
                  <a:close/>
                </a:path>
                <a:path w="245110" h="52704">
                  <a:moveTo>
                    <a:pt x="57797" y="47561"/>
                  </a:moveTo>
                  <a:lnTo>
                    <a:pt x="53416" y="46824"/>
                  </a:lnTo>
                  <a:lnTo>
                    <a:pt x="53416" y="51943"/>
                  </a:lnTo>
                  <a:lnTo>
                    <a:pt x="57797" y="52679"/>
                  </a:lnTo>
                  <a:lnTo>
                    <a:pt x="57797" y="47561"/>
                  </a:lnTo>
                  <a:close/>
                </a:path>
                <a:path w="245110" h="52704">
                  <a:moveTo>
                    <a:pt x="57797" y="40233"/>
                  </a:moveTo>
                  <a:lnTo>
                    <a:pt x="53416" y="39497"/>
                  </a:lnTo>
                  <a:lnTo>
                    <a:pt x="53416" y="45351"/>
                  </a:lnTo>
                  <a:lnTo>
                    <a:pt x="57797" y="45351"/>
                  </a:lnTo>
                  <a:lnTo>
                    <a:pt x="57797" y="40233"/>
                  </a:lnTo>
                  <a:close/>
                </a:path>
                <a:path w="245110" h="52704">
                  <a:moveTo>
                    <a:pt x="57797" y="32918"/>
                  </a:moveTo>
                  <a:lnTo>
                    <a:pt x="53403" y="32918"/>
                  </a:lnTo>
                  <a:lnTo>
                    <a:pt x="53403" y="38049"/>
                  </a:lnTo>
                  <a:lnTo>
                    <a:pt x="57797" y="38049"/>
                  </a:lnTo>
                  <a:lnTo>
                    <a:pt x="57797" y="32918"/>
                  </a:lnTo>
                  <a:close/>
                </a:path>
                <a:path w="245110" h="52704">
                  <a:moveTo>
                    <a:pt x="57797" y="26339"/>
                  </a:moveTo>
                  <a:lnTo>
                    <a:pt x="53416" y="25615"/>
                  </a:lnTo>
                  <a:lnTo>
                    <a:pt x="53416" y="31470"/>
                  </a:lnTo>
                  <a:lnTo>
                    <a:pt x="57797" y="31470"/>
                  </a:lnTo>
                  <a:lnTo>
                    <a:pt x="57797" y="26339"/>
                  </a:lnTo>
                  <a:close/>
                </a:path>
                <a:path w="245110" h="52704">
                  <a:moveTo>
                    <a:pt x="57797" y="19024"/>
                  </a:moveTo>
                  <a:lnTo>
                    <a:pt x="53416" y="18288"/>
                  </a:lnTo>
                  <a:lnTo>
                    <a:pt x="53416" y="24142"/>
                  </a:lnTo>
                  <a:lnTo>
                    <a:pt x="57797" y="24142"/>
                  </a:lnTo>
                  <a:lnTo>
                    <a:pt x="57797" y="19024"/>
                  </a:lnTo>
                  <a:close/>
                </a:path>
                <a:path w="245110" h="52704">
                  <a:moveTo>
                    <a:pt x="57797" y="11709"/>
                  </a:moveTo>
                  <a:lnTo>
                    <a:pt x="53403" y="11709"/>
                  </a:lnTo>
                  <a:lnTo>
                    <a:pt x="53403" y="16840"/>
                  </a:lnTo>
                  <a:lnTo>
                    <a:pt x="57797" y="16840"/>
                  </a:lnTo>
                  <a:lnTo>
                    <a:pt x="57797" y="11709"/>
                  </a:lnTo>
                  <a:close/>
                </a:path>
                <a:path w="245110" h="52704">
                  <a:moveTo>
                    <a:pt x="57797" y="5118"/>
                  </a:moveTo>
                  <a:lnTo>
                    <a:pt x="53416" y="4394"/>
                  </a:lnTo>
                  <a:lnTo>
                    <a:pt x="53416" y="10248"/>
                  </a:lnTo>
                  <a:lnTo>
                    <a:pt x="57797" y="10248"/>
                  </a:lnTo>
                  <a:lnTo>
                    <a:pt x="57797" y="5118"/>
                  </a:lnTo>
                  <a:close/>
                </a:path>
                <a:path w="245110" h="52704">
                  <a:moveTo>
                    <a:pt x="245059" y="19761"/>
                  </a:moveTo>
                  <a:lnTo>
                    <a:pt x="240665" y="19761"/>
                  </a:lnTo>
                  <a:lnTo>
                    <a:pt x="240665" y="24892"/>
                  </a:lnTo>
                  <a:lnTo>
                    <a:pt x="245059" y="24892"/>
                  </a:lnTo>
                  <a:lnTo>
                    <a:pt x="245059" y="1976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4801705" y="4411700"/>
              <a:ext cx="104775" cy="52069"/>
            </a:xfrm>
            <a:custGeom>
              <a:avLst/>
              <a:gdLst/>
              <a:ahLst/>
              <a:cxnLst/>
              <a:rect l="l" t="t" r="r" b="b"/>
              <a:pathLst>
                <a:path w="104775" h="52070">
                  <a:moveTo>
                    <a:pt x="4381" y="0"/>
                  </a:moveTo>
                  <a:lnTo>
                    <a:pt x="0" y="0"/>
                  </a:lnTo>
                  <a:lnTo>
                    <a:pt x="0" y="5118"/>
                  </a:lnTo>
                  <a:lnTo>
                    <a:pt x="4381" y="5118"/>
                  </a:lnTo>
                  <a:lnTo>
                    <a:pt x="4381" y="0"/>
                  </a:lnTo>
                  <a:close/>
                </a:path>
                <a:path w="104775" h="52070">
                  <a:moveTo>
                    <a:pt x="60693" y="43878"/>
                  </a:moveTo>
                  <a:lnTo>
                    <a:pt x="56311" y="43154"/>
                  </a:lnTo>
                  <a:lnTo>
                    <a:pt x="56311" y="48272"/>
                  </a:lnTo>
                  <a:lnTo>
                    <a:pt x="60693" y="48996"/>
                  </a:lnTo>
                  <a:lnTo>
                    <a:pt x="60693" y="43878"/>
                  </a:lnTo>
                  <a:close/>
                </a:path>
                <a:path w="104775" h="52070">
                  <a:moveTo>
                    <a:pt x="60693" y="37299"/>
                  </a:moveTo>
                  <a:lnTo>
                    <a:pt x="56299" y="37299"/>
                  </a:lnTo>
                  <a:lnTo>
                    <a:pt x="56299" y="42418"/>
                  </a:lnTo>
                  <a:lnTo>
                    <a:pt x="60693" y="42418"/>
                  </a:lnTo>
                  <a:lnTo>
                    <a:pt x="60693" y="37299"/>
                  </a:lnTo>
                  <a:close/>
                </a:path>
                <a:path w="104775" h="52070">
                  <a:moveTo>
                    <a:pt x="60693" y="30708"/>
                  </a:moveTo>
                  <a:lnTo>
                    <a:pt x="56299" y="30708"/>
                  </a:lnTo>
                  <a:lnTo>
                    <a:pt x="56299" y="35826"/>
                  </a:lnTo>
                  <a:lnTo>
                    <a:pt x="60693" y="35826"/>
                  </a:lnTo>
                  <a:lnTo>
                    <a:pt x="60693" y="30708"/>
                  </a:lnTo>
                  <a:close/>
                </a:path>
                <a:path w="104775" h="52070">
                  <a:moveTo>
                    <a:pt x="60693" y="24117"/>
                  </a:moveTo>
                  <a:lnTo>
                    <a:pt x="56311" y="24117"/>
                  </a:lnTo>
                  <a:lnTo>
                    <a:pt x="56311" y="28511"/>
                  </a:lnTo>
                  <a:lnTo>
                    <a:pt x="60693" y="29248"/>
                  </a:lnTo>
                  <a:lnTo>
                    <a:pt x="60693" y="24117"/>
                  </a:lnTo>
                  <a:close/>
                </a:path>
                <a:path w="104775" h="52070">
                  <a:moveTo>
                    <a:pt x="60693" y="17538"/>
                  </a:moveTo>
                  <a:lnTo>
                    <a:pt x="56311" y="17538"/>
                  </a:lnTo>
                  <a:lnTo>
                    <a:pt x="56311" y="21932"/>
                  </a:lnTo>
                  <a:lnTo>
                    <a:pt x="60693" y="22669"/>
                  </a:lnTo>
                  <a:lnTo>
                    <a:pt x="60693" y="17538"/>
                  </a:lnTo>
                  <a:close/>
                </a:path>
                <a:path w="104775" h="52070">
                  <a:moveTo>
                    <a:pt x="60693" y="10960"/>
                  </a:moveTo>
                  <a:lnTo>
                    <a:pt x="56299" y="10960"/>
                  </a:lnTo>
                  <a:lnTo>
                    <a:pt x="56299" y="16090"/>
                  </a:lnTo>
                  <a:lnTo>
                    <a:pt x="60693" y="16090"/>
                  </a:lnTo>
                  <a:lnTo>
                    <a:pt x="60693" y="10960"/>
                  </a:lnTo>
                  <a:close/>
                </a:path>
                <a:path w="104775" h="52070">
                  <a:moveTo>
                    <a:pt x="60693" y="4381"/>
                  </a:moveTo>
                  <a:lnTo>
                    <a:pt x="56299" y="4381"/>
                  </a:lnTo>
                  <a:lnTo>
                    <a:pt x="56299" y="9512"/>
                  </a:lnTo>
                  <a:lnTo>
                    <a:pt x="60693" y="9512"/>
                  </a:lnTo>
                  <a:lnTo>
                    <a:pt x="60693" y="4381"/>
                  </a:lnTo>
                  <a:close/>
                </a:path>
                <a:path w="104775" h="52070">
                  <a:moveTo>
                    <a:pt x="65100" y="43878"/>
                  </a:moveTo>
                  <a:lnTo>
                    <a:pt x="61429" y="43878"/>
                  </a:lnTo>
                  <a:lnTo>
                    <a:pt x="61429" y="49009"/>
                  </a:lnTo>
                  <a:lnTo>
                    <a:pt x="65100" y="49009"/>
                  </a:lnTo>
                  <a:lnTo>
                    <a:pt x="65100" y="43878"/>
                  </a:lnTo>
                  <a:close/>
                </a:path>
                <a:path w="104775" h="52070">
                  <a:moveTo>
                    <a:pt x="65100" y="38023"/>
                  </a:moveTo>
                  <a:lnTo>
                    <a:pt x="61429" y="37299"/>
                  </a:lnTo>
                  <a:lnTo>
                    <a:pt x="61429" y="42418"/>
                  </a:lnTo>
                  <a:lnTo>
                    <a:pt x="65100" y="42418"/>
                  </a:lnTo>
                  <a:lnTo>
                    <a:pt x="65100" y="38023"/>
                  </a:lnTo>
                  <a:close/>
                </a:path>
                <a:path w="104775" h="52070">
                  <a:moveTo>
                    <a:pt x="65100" y="31445"/>
                  </a:moveTo>
                  <a:lnTo>
                    <a:pt x="61429" y="30708"/>
                  </a:lnTo>
                  <a:lnTo>
                    <a:pt x="61429" y="35826"/>
                  </a:lnTo>
                  <a:lnTo>
                    <a:pt x="65100" y="35826"/>
                  </a:lnTo>
                  <a:lnTo>
                    <a:pt x="65100" y="31445"/>
                  </a:lnTo>
                  <a:close/>
                </a:path>
                <a:path w="104775" h="52070">
                  <a:moveTo>
                    <a:pt x="65100" y="24853"/>
                  </a:moveTo>
                  <a:lnTo>
                    <a:pt x="61429" y="24117"/>
                  </a:lnTo>
                  <a:lnTo>
                    <a:pt x="61429" y="29248"/>
                  </a:lnTo>
                  <a:lnTo>
                    <a:pt x="65100" y="29248"/>
                  </a:lnTo>
                  <a:lnTo>
                    <a:pt x="65100" y="24853"/>
                  </a:lnTo>
                  <a:close/>
                </a:path>
                <a:path w="104775" h="52070">
                  <a:moveTo>
                    <a:pt x="65100" y="18275"/>
                  </a:moveTo>
                  <a:lnTo>
                    <a:pt x="61429" y="17538"/>
                  </a:lnTo>
                  <a:lnTo>
                    <a:pt x="61429" y="22669"/>
                  </a:lnTo>
                  <a:lnTo>
                    <a:pt x="65100" y="22669"/>
                  </a:lnTo>
                  <a:lnTo>
                    <a:pt x="65100" y="18275"/>
                  </a:lnTo>
                  <a:close/>
                </a:path>
                <a:path w="104775" h="52070">
                  <a:moveTo>
                    <a:pt x="65100" y="11684"/>
                  </a:moveTo>
                  <a:lnTo>
                    <a:pt x="61429" y="11684"/>
                  </a:lnTo>
                  <a:lnTo>
                    <a:pt x="61429" y="16090"/>
                  </a:lnTo>
                  <a:lnTo>
                    <a:pt x="65100" y="16814"/>
                  </a:lnTo>
                  <a:lnTo>
                    <a:pt x="65100" y="11684"/>
                  </a:lnTo>
                  <a:close/>
                </a:path>
                <a:path w="104775" h="52070">
                  <a:moveTo>
                    <a:pt x="65100" y="5105"/>
                  </a:moveTo>
                  <a:lnTo>
                    <a:pt x="61429" y="4381"/>
                  </a:lnTo>
                  <a:lnTo>
                    <a:pt x="61429" y="9499"/>
                  </a:lnTo>
                  <a:lnTo>
                    <a:pt x="65100" y="10236"/>
                  </a:lnTo>
                  <a:lnTo>
                    <a:pt x="65100" y="5105"/>
                  </a:lnTo>
                  <a:close/>
                </a:path>
                <a:path w="104775" h="52070">
                  <a:moveTo>
                    <a:pt x="70205" y="44615"/>
                  </a:moveTo>
                  <a:lnTo>
                    <a:pt x="66548" y="43878"/>
                  </a:lnTo>
                  <a:lnTo>
                    <a:pt x="66548" y="48996"/>
                  </a:lnTo>
                  <a:lnTo>
                    <a:pt x="70205" y="48996"/>
                  </a:lnTo>
                  <a:lnTo>
                    <a:pt x="70205" y="44615"/>
                  </a:lnTo>
                  <a:close/>
                </a:path>
                <a:path w="104775" h="52070">
                  <a:moveTo>
                    <a:pt x="70205" y="38023"/>
                  </a:moveTo>
                  <a:lnTo>
                    <a:pt x="66548" y="38023"/>
                  </a:lnTo>
                  <a:lnTo>
                    <a:pt x="66548" y="43154"/>
                  </a:lnTo>
                  <a:lnTo>
                    <a:pt x="70205" y="43154"/>
                  </a:lnTo>
                  <a:lnTo>
                    <a:pt x="70205" y="38023"/>
                  </a:lnTo>
                  <a:close/>
                </a:path>
                <a:path w="104775" h="52070">
                  <a:moveTo>
                    <a:pt x="70205" y="31445"/>
                  </a:moveTo>
                  <a:lnTo>
                    <a:pt x="66548" y="31445"/>
                  </a:lnTo>
                  <a:lnTo>
                    <a:pt x="66548" y="36563"/>
                  </a:lnTo>
                  <a:lnTo>
                    <a:pt x="70205" y="36563"/>
                  </a:lnTo>
                  <a:lnTo>
                    <a:pt x="70205" y="31445"/>
                  </a:lnTo>
                  <a:close/>
                </a:path>
                <a:path w="104775" h="52070">
                  <a:moveTo>
                    <a:pt x="70205" y="24853"/>
                  </a:moveTo>
                  <a:lnTo>
                    <a:pt x="66548" y="24853"/>
                  </a:lnTo>
                  <a:lnTo>
                    <a:pt x="66548" y="29248"/>
                  </a:lnTo>
                  <a:lnTo>
                    <a:pt x="70205" y="29972"/>
                  </a:lnTo>
                  <a:lnTo>
                    <a:pt x="70205" y="24853"/>
                  </a:lnTo>
                  <a:close/>
                </a:path>
                <a:path w="104775" h="52070">
                  <a:moveTo>
                    <a:pt x="70205" y="18275"/>
                  </a:moveTo>
                  <a:lnTo>
                    <a:pt x="66548" y="18275"/>
                  </a:lnTo>
                  <a:lnTo>
                    <a:pt x="66548" y="22669"/>
                  </a:lnTo>
                  <a:lnTo>
                    <a:pt x="70205" y="23393"/>
                  </a:lnTo>
                  <a:lnTo>
                    <a:pt x="70205" y="18275"/>
                  </a:lnTo>
                  <a:close/>
                </a:path>
                <a:path w="104775" h="52070">
                  <a:moveTo>
                    <a:pt x="70205" y="11684"/>
                  </a:moveTo>
                  <a:lnTo>
                    <a:pt x="66548" y="11684"/>
                  </a:lnTo>
                  <a:lnTo>
                    <a:pt x="66548" y="16802"/>
                  </a:lnTo>
                  <a:lnTo>
                    <a:pt x="70205" y="16802"/>
                  </a:lnTo>
                  <a:lnTo>
                    <a:pt x="70205" y="11684"/>
                  </a:lnTo>
                  <a:close/>
                </a:path>
                <a:path w="104775" h="52070">
                  <a:moveTo>
                    <a:pt x="70205" y="5842"/>
                  </a:moveTo>
                  <a:lnTo>
                    <a:pt x="66548" y="5105"/>
                  </a:lnTo>
                  <a:lnTo>
                    <a:pt x="66548" y="10236"/>
                  </a:lnTo>
                  <a:lnTo>
                    <a:pt x="70205" y="10236"/>
                  </a:lnTo>
                  <a:lnTo>
                    <a:pt x="70205" y="5842"/>
                  </a:lnTo>
                  <a:close/>
                </a:path>
                <a:path w="104775" h="52070">
                  <a:moveTo>
                    <a:pt x="75349" y="44615"/>
                  </a:moveTo>
                  <a:lnTo>
                    <a:pt x="71678" y="44615"/>
                  </a:lnTo>
                  <a:lnTo>
                    <a:pt x="71678" y="49745"/>
                  </a:lnTo>
                  <a:lnTo>
                    <a:pt x="75349" y="49745"/>
                  </a:lnTo>
                  <a:lnTo>
                    <a:pt x="75349" y="44615"/>
                  </a:lnTo>
                  <a:close/>
                </a:path>
                <a:path w="104775" h="52070">
                  <a:moveTo>
                    <a:pt x="75349" y="38023"/>
                  </a:moveTo>
                  <a:lnTo>
                    <a:pt x="71678" y="38023"/>
                  </a:lnTo>
                  <a:lnTo>
                    <a:pt x="71678" y="43154"/>
                  </a:lnTo>
                  <a:lnTo>
                    <a:pt x="75349" y="43154"/>
                  </a:lnTo>
                  <a:lnTo>
                    <a:pt x="75349" y="38023"/>
                  </a:lnTo>
                  <a:close/>
                </a:path>
                <a:path w="104775" h="52070">
                  <a:moveTo>
                    <a:pt x="75349" y="32181"/>
                  </a:moveTo>
                  <a:lnTo>
                    <a:pt x="71678" y="31445"/>
                  </a:lnTo>
                  <a:lnTo>
                    <a:pt x="71678" y="36563"/>
                  </a:lnTo>
                  <a:lnTo>
                    <a:pt x="75349" y="36563"/>
                  </a:lnTo>
                  <a:lnTo>
                    <a:pt x="75349" y="32181"/>
                  </a:lnTo>
                  <a:close/>
                </a:path>
                <a:path w="104775" h="52070">
                  <a:moveTo>
                    <a:pt x="75349" y="25590"/>
                  </a:moveTo>
                  <a:lnTo>
                    <a:pt x="71678" y="24853"/>
                  </a:lnTo>
                  <a:lnTo>
                    <a:pt x="71678" y="29972"/>
                  </a:lnTo>
                  <a:lnTo>
                    <a:pt x="75349" y="29972"/>
                  </a:lnTo>
                  <a:lnTo>
                    <a:pt x="75349" y="25590"/>
                  </a:lnTo>
                  <a:close/>
                </a:path>
                <a:path w="104775" h="52070">
                  <a:moveTo>
                    <a:pt x="75349" y="18999"/>
                  </a:moveTo>
                  <a:lnTo>
                    <a:pt x="71678" y="18275"/>
                  </a:lnTo>
                  <a:lnTo>
                    <a:pt x="71678" y="23393"/>
                  </a:lnTo>
                  <a:lnTo>
                    <a:pt x="75349" y="23393"/>
                  </a:lnTo>
                  <a:lnTo>
                    <a:pt x="75349" y="18999"/>
                  </a:lnTo>
                  <a:close/>
                </a:path>
                <a:path w="104775" h="52070">
                  <a:moveTo>
                    <a:pt x="75349" y="12420"/>
                  </a:moveTo>
                  <a:lnTo>
                    <a:pt x="71678" y="11684"/>
                  </a:lnTo>
                  <a:lnTo>
                    <a:pt x="71678" y="16814"/>
                  </a:lnTo>
                  <a:lnTo>
                    <a:pt x="75349" y="16814"/>
                  </a:lnTo>
                  <a:lnTo>
                    <a:pt x="75349" y="12420"/>
                  </a:lnTo>
                  <a:close/>
                </a:path>
                <a:path w="104775" h="52070">
                  <a:moveTo>
                    <a:pt x="75349" y="5842"/>
                  </a:moveTo>
                  <a:lnTo>
                    <a:pt x="71678" y="5842"/>
                  </a:lnTo>
                  <a:lnTo>
                    <a:pt x="71678" y="10236"/>
                  </a:lnTo>
                  <a:lnTo>
                    <a:pt x="75349" y="10960"/>
                  </a:lnTo>
                  <a:lnTo>
                    <a:pt x="75349" y="5842"/>
                  </a:lnTo>
                  <a:close/>
                </a:path>
                <a:path w="104775" h="52070">
                  <a:moveTo>
                    <a:pt x="80467" y="45339"/>
                  </a:moveTo>
                  <a:lnTo>
                    <a:pt x="76796" y="44615"/>
                  </a:lnTo>
                  <a:lnTo>
                    <a:pt x="76796" y="49733"/>
                  </a:lnTo>
                  <a:lnTo>
                    <a:pt x="80467" y="49733"/>
                  </a:lnTo>
                  <a:lnTo>
                    <a:pt x="80467" y="45339"/>
                  </a:lnTo>
                  <a:close/>
                </a:path>
                <a:path w="104775" h="52070">
                  <a:moveTo>
                    <a:pt x="80467" y="38760"/>
                  </a:moveTo>
                  <a:lnTo>
                    <a:pt x="76796" y="38023"/>
                  </a:lnTo>
                  <a:lnTo>
                    <a:pt x="76796" y="43154"/>
                  </a:lnTo>
                  <a:lnTo>
                    <a:pt x="80467" y="43154"/>
                  </a:lnTo>
                  <a:lnTo>
                    <a:pt x="80467" y="38760"/>
                  </a:lnTo>
                  <a:close/>
                </a:path>
                <a:path w="104775" h="52070">
                  <a:moveTo>
                    <a:pt x="80467" y="32181"/>
                  </a:moveTo>
                  <a:lnTo>
                    <a:pt x="76796" y="32181"/>
                  </a:lnTo>
                  <a:lnTo>
                    <a:pt x="76796" y="37299"/>
                  </a:lnTo>
                  <a:lnTo>
                    <a:pt x="80467" y="37299"/>
                  </a:lnTo>
                  <a:lnTo>
                    <a:pt x="80467" y="32181"/>
                  </a:lnTo>
                  <a:close/>
                </a:path>
                <a:path w="104775" h="52070">
                  <a:moveTo>
                    <a:pt x="80467" y="25590"/>
                  </a:moveTo>
                  <a:lnTo>
                    <a:pt x="76796" y="25590"/>
                  </a:lnTo>
                  <a:lnTo>
                    <a:pt x="76796" y="30708"/>
                  </a:lnTo>
                  <a:lnTo>
                    <a:pt x="80467" y="30708"/>
                  </a:lnTo>
                  <a:lnTo>
                    <a:pt x="80467" y="25590"/>
                  </a:lnTo>
                  <a:close/>
                </a:path>
                <a:path w="104775" h="52070">
                  <a:moveTo>
                    <a:pt x="80467" y="18999"/>
                  </a:moveTo>
                  <a:lnTo>
                    <a:pt x="76796" y="18999"/>
                  </a:lnTo>
                  <a:lnTo>
                    <a:pt x="76796" y="23393"/>
                  </a:lnTo>
                  <a:lnTo>
                    <a:pt x="80467" y="24117"/>
                  </a:lnTo>
                  <a:lnTo>
                    <a:pt x="80467" y="18999"/>
                  </a:lnTo>
                  <a:close/>
                </a:path>
                <a:path w="104775" h="52070">
                  <a:moveTo>
                    <a:pt x="80467" y="12420"/>
                  </a:moveTo>
                  <a:lnTo>
                    <a:pt x="76796" y="12420"/>
                  </a:lnTo>
                  <a:lnTo>
                    <a:pt x="76796" y="16814"/>
                  </a:lnTo>
                  <a:lnTo>
                    <a:pt x="80467" y="17538"/>
                  </a:lnTo>
                  <a:lnTo>
                    <a:pt x="80467" y="12420"/>
                  </a:lnTo>
                  <a:close/>
                </a:path>
                <a:path w="104775" h="52070">
                  <a:moveTo>
                    <a:pt x="80467" y="5842"/>
                  </a:moveTo>
                  <a:lnTo>
                    <a:pt x="76796" y="5842"/>
                  </a:lnTo>
                  <a:lnTo>
                    <a:pt x="76796" y="10972"/>
                  </a:lnTo>
                  <a:lnTo>
                    <a:pt x="80467" y="10972"/>
                  </a:lnTo>
                  <a:lnTo>
                    <a:pt x="80467" y="5842"/>
                  </a:lnTo>
                  <a:close/>
                </a:path>
                <a:path w="104775" h="52070">
                  <a:moveTo>
                    <a:pt x="84848" y="45339"/>
                  </a:moveTo>
                  <a:lnTo>
                    <a:pt x="81178" y="45339"/>
                  </a:lnTo>
                  <a:lnTo>
                    <a:pt x="81178" y="50457"/>
                  </a:lnTo>
                  <a:lnTo>
                    <a:pt x="84848" y="50457"/>
                  </a:lnTo>
                  <a:lnTo>
                    <a:pt x="84848" y="45339"/>
                  </a:lnTo>
                  <a:close/>
                </a:path>
                <a:path w="104775" h="52070">
                  <a:moveTo>
                    <a:pt x="84848" y="38760"/>
                  </a:moveTo>
                  <a:lnTo>
                    <a:pt x="81178" y="38760"/>
                  </a:lnTo>
                  <a:lnTo>
                    <a:pt x="81178" y="43878"/>
                  </a:lnTo>
                  <a:lnTo>
                    <a:pt x="84848" y="43878"/>
                  </a:lnTo>
                  <a:lnTo>
                    <a:pt x="84848" y="38760"/>
                  </a:lnTo>
                  <a:close/>
                </a:path>
                <a:path w="104775" h="52070">
                  <a:moveTo>
                    <a:pt x="84848" y="32905"/>
                  </a:moveTo>
                  <a:lnTo>
                    <a:pt x="81191" y="32181"/>
                  </a:lnTo>
                  <a:lnTo>
                    <a:pt x="81191" y="37299"/>
                  </a:lnTo>
                  <a:lnTo>
                    <a:pt x="84848" y="37299"/>
                  </a:lnTo>
                  <a:lnTo>
                    <a:pt x="84848" y="32905"/>
                  </a:lnTo>
                  <a:close/>
                </a:path>
                <a:path w="104775" h="52070">
                  <a:moveTo>
                    <a:pt x="84848" y="26327"/>
                  </a:moveTo>
                  <a:lnTo>
                    <a:pt x="81191" y="25590"/>
                  </a:lnTo>
                  <a:lnTo>
                    <a:pt x="81191" y="30708"/>
                  </a:lnTo>
                  <a:lnTo>
                    <a:pt x="84848" y="30708"/>
                  </a:lnTo>
                  <a:lnTo>
                    <a:pt x="84848" y="26327"/>
                  </a:lnTo>
                  <a:close/>
                </a:path>
                <a:path w="104775" h="52070">
                  <a:moveTo>
                    <a:pt x="84848" y="19735"/>
                  </a:moveTo>
                  <a:lnTo>
                    <a:pt x="81191" y="18999"/>
                  </a:lnTo>
                  <a:lnTo>
                    <a:pt x="81191" y="24117"/>
                  </a:lnTo>
                  <a:lnTo>
                    <a:pt x="84848" y="24117"/>
                  </a:lnTo>
                  <a:lnTo>
                    <a:pt x="84848" y="19735"/>
                  </a:lnTo>
                  <a:close/>
                </a:path>
                <a:path w="104775" h="52070">
                  <a:moveTo>
                    <a:pt x="84848" y="13144"/>
                  </a:moveTo>
                  <a:lnTo>
                    <a:pt x="81191" y="12420"/>
                  </a:lnTo>
                  <a:lnTo>
                    <a:pt x="81191" y="17538"/>
                  </a:lnTo>
                  <a:lnTo>
                    <a:pt x="84848" y="17538"/>
                  </a:lnTo>
                  <a:lnTo>
                    <a:pt x="84848" y="13144"/>
                  </a:lnTo>
                  <a:close/>
                </a:path>
                <a:path w="104775" h="52070">
                  <a:moveTo>
                    <a:pt x="84848" y="6578"/>
                  </a:moveTo>
                  <a:lnTo>
                    <a:pt x="81191" y="5842"/>
                  </a:lnTo>
                  <a:lnTo>
                    <a:pt x="81191" y="11684"/>
                  </a:lnTo>
                  <a:lnTo>
                    <a:pt x="84848" y="11684"/>
                  </a:lnTo>
                  <a:lnTo>
                    <a:pt x="84848" y="6578"/>
                  </a:lnTo>
                  <a:close/>
                </a:path>
                <a:path w="104775" h="52070">
                  <a:moveTo>
                    <a:pt x="89966" y="46062"/>
                  </a:moveTo>
                  <a:lnTo>
                    <a:pt x="86309" y="45339"/>
                  </a:lnTo>
                  <a:lnTo>
                    <a:pt x="86309" y="50457"/>
                  </a:lnTo>
                  <a:lnTo>
                    <a:pt x="89966" y="50457"/>
                  </a:lnTo>
                  <a:lnTo>
                    <a:pt x="89966" y="46062"/>
                  </a:lnTo>
                  <a:close/>
                </a:path>
                <a:path w="104775" h="52070">
                  <a:moveTo>
                    <a:pt x="89966" y="39484"/>
                  </a:moveTo>
                  <a:lnTo>
                    <a:pt x="86309" y="38760"/>
                  </a:lnTo>
                  <a:lnTo>
                    <a:pt x="86309" y="43878"/>
                  </a:lnTo>
                  <a:lnTo>
                    <a:pt x="89966" y="43878"/>
                  </a:lnTo>
                  <a:lnTo>
                    <a:pt x="89966" y="39484"/>
                  </a:lnTo>
                  <a:close/>
                </a:path>
                <a:path w="104775" h="52070">
                  <a:moveTo>
                    <a:pt x="89966" y="32905"/>
                  </a:moveTo>
                  <a:lnTo>
                    <a:pt x="86309" y="32905"/>
                  </a:lnTo>
                  <a:lnTo>
                    <a:pt x="86309" y="38023"/>
                  </a:lnTo>
                  <a:lnTo>
                    <a:pt x="89966" y="38023"/>
                  </a:lnTo>
                  <a:lnTo>
                    <a:pt x="89966" y="32905"/>
                  </a:lnTo>
                  <a:close/>
                </a:path>
                <a:path w="104775" h="52070">
                  <a:moveTo>
                    <a:pt x="89966" y="26327"/>
                  </a:moveTo>
                  <a:lnTo>
                    <a:pt x="86309" y="26327"/>
                  </a:lnTo>
                  <a:lnTo>
                    <a:pt x="86309" y="31457"/>
                  </a:lnTo>
                  <a:lnTo>
                    <a:pt x="89966" y="31457"/>
                  </a:lnTo>
                  <a:lnTo>
                    <a:pt x="89966" y="26327"/>
                  </a:lnTo>
                  <a:close/>
                </a:path>
                <a:path w="104775" h="52070">
                  <a:moveTo>
                    <a:pt x="89966" y="19735"/>
                  </a:moveTo>
                  <a:lnTo>
                    <a:pt x="86309" y="19735"/>
                  </a:lnTo>
                  <a:lnTo>
                    <a:pt x="86309" y="24866"/>
                  </a:lnTo>
                  <a:lnTo>
                    <a:pt x="89966" y="24866"/>
                  </a:lnTo>
                  <a:lnTo>
                    <a:pt x="89966" y="19735"/>
                  </a:lnTo>
                  <a:close/>
                </a:path>
                <a:path w="104775" h="52070">
                  <a:moveTo>
                    <a:pt x="89966" y="13144"/>
                  </a:moveTo>
                  <a:lnTo>
                    <a:pt x="86309" y="13144"/>
                  </a:lnTo>
                  <a:lnTo>
                    <a:pt x="86309" y="18275"/>
                  </a:lnTo>
                  <a:lnTo>
                    <a:pt x="89966" y="18275"/>
                  </a:lnTo>
                  <a:lnTo>
                    <a:pt x="89966" y="13144"/>
                  </a:lnTo>
                  <a:close/>
                </a:path>
                <a:path w="104775" h="52070">
                  <a:moveTo>
                    <a:pt x="89966" y="6578"/>
                  </a:moveTo>
                  <a:lnTo>
                    <a:pt x="86309" y="6578"/>
                  </a:lnTo>
                  <a:lnTo>
                    <a:pt x="86309" y="11709"/>
                  </a:lnTo>
                  <a:lnTo>
                    <a:pt x="89966" y="11709"/>
                  </a:lnTo>
                  <a:lnTo>
                    <a:pt x="89966" y="6578"/>
                  </a:lnTo>
                  <a:close/>
                </a:path>
                <a:path w="104775" h="52070">
                  <a:moveTo>
                    <a:pt x="95084" y="46062"/>
                  </a:moveTo>
                  <a:lnTo>
                    <a:pt x="91440" y="46062"/>
                  </a:lnTo>
                  <a:lnTo>
                    <a:pt x="91440" y="50457"/>
                  </a:lnTo>
                  <a:lnTo>
                    <a:pt x="95084" y="51193"/>
                  </a:lnTo>
                  <a:lnTo>
                    <a:pt x="95084" y="46062"/>
                  </a:lnTo>
                  <a:close/>
                </a:path>
                <a:path w="104775" h="52070">
                  <a:moveTo>
                    <a:pt x="95084" y="39484"/>
                  </a:moveTo>
                  <a:lnTo>
                    <a:pt x="91440" y="39484"/>
                  </a:lnTo>
                  <a:lnTo>
                    <a:pt x="91440" y="43878"/>
                  </a:lnTo>
                  <a:lnTo>
                    <a:pt x="95084" y="44615"/>
                  </a:lnTo>
                  <a:lnTo>
                    <a:pt x="95084" y="39484"/>
                  </a:lnTo>
                  <a:close/>
                </a:path>
                <a:path w="104775" h="52070">
                  <a:moveTo>
                    <a:pt x="95084" y="32905"/>
                  </a:moveTo>
                  <a:lnTo>
                    <a:pt x="91440" y="32905"/>
                  </a:lnTo>
                  <a:lnTo>
                    <a:pt x="91440" y="38023"/>
                  </a:lnTo>
                  <a:lnTo>
                    <a:pt x="95084" y="38023"/>
                  </a:lnTo>
                  <a:lnTo>
                    <a:pt x="95084" y="32905"/>
                  </a:lnTo>
                  <a:close/>
                </a:path>
                <a:path w="104775" h="52070">
                  <a:moveTo>
                    <a:pt x="95084" y="27051"/>
                  </a:moveTo>
                  <a:lnTo>
                    <a:pt x="91440" y="26327"/>
                  </a:lnTo>
                  <a:lnTo>
                    <a:pt x="91440" y="31445"/>
                  </a:lnTo>
                  <a:lnTo>
                    <a:pt x="95084" y="31445"/>
                  </a:lnTo>
                  <a:lnTo>
                    <a:pt x="95084" y="27051"/>
                  </a:lnTo>
                  <a:close/>
                </a:path>
                <a:path w="104775" h="52070">
                  <a:moveTo>
                    <a:pt x="95084" y="20472"/>
                  </a:moveTo>
                  <a:lnTo>
                    <a:pt x="91440" y="19735"/>
                  </a:lnTo>
                  <a:lnTo>
                    <a:pt x="91440" y="24853"/>
                  </a:lnTo>
                  <a:lnTo>
                    <a:pt x="95084" y="24853"/>
                  </a:lnTo>
                  <a:lnTo>
                    <a:pt x="95084" y="20472"/>
                  </a:lnTo>
                  <a:close/>
                </a:path>
                <a:path w="104775" h="52070">
                  <a:moveTo>
                    <a:pt x="95084" y="13881"/>
                  </a:moveTo>
                  <a:lnTo>
                    <a:pt x="91440" y="13144"/>
                  </a:lnTo>
                  <a:lnTo>
                    <a:pt x="91440" y="18275"/>
                  </a:lnTo>
                  <a:lnTo>
                    <a:pt x="95084" y="18999"/>
                  </a:lnTo>
                  <a:lnTo>
                    <a:pt x="95084" y="13881"/>
                  </a:lnTo>
                  <a:close/>
                </a:path>
                <a:path w="104775" h="52070">
                  <a:moveTo>
                    <a:pt x="95084" y="7289"/>
                  </a:moveTo>
                  <a:lnTo>
                    <a:pt x="91440" y="6578"/>
                  </a:lnTo>
                  <a:lnTo>
                    <a:pt x="91440" y="11684"/>
                  </a:lnTo>
                  <a:lnTo>
                    <a:pt x="95084" y="12420"/>
                  </a:lnTo>
                  <a:lnTo>
                    <a:pt x="95084" y="7289"/>
                  </a:lnTo>
                  <a:close/>
                </a:path>
                <a:path w="104775" h="52070">
                  <a:moveTo>
                    <a:pt x="99479" y="46812"/>
                  </a:moveTo>
                  <a:lnTo>
                    <a:pt x="96558" y="46062"/>
                  </a:lnTo>
                  <a:lnTo>
                    <a:pt x="96558" y="51193"/>
                  </a:lnTo>
                  <a:lnTo>
                    <a:pt x="99479" y="51193"/>
                  </a:lnTo>
                  <a:lnTo>
                    <a:pt x="99479" y="46812"/>
                  </a:lnTo>
                  <a:close/>
                </a:path>
                <a:path w="104775" h="52070">
                  <a:moveTo>
                    <a:pt x="99479" y="40220"/>
                  </a:moveTo>
                  <a:lnTo>
                    <a:pt x="96558" y="39484"/>
                  </a:lnTo>
                  <a:lnTo>
                    <a:pt x="96558" y="44615"/>
                  </a:lnTo>
                  <a:lnTo>
                    <a:pt x="99479" y="44615"/>
                  </a:lnTo>
                  <a:lnTo>
                    <a:pt x="99479" y="40220"/>
                  </a:lnTo>
                  <a:close/>
                </a:path>
                <a:path w="104775" h="52070">
                  <a:moveTo>
                    <a:pt x="99479" y="33629"/>
                  </a:moveTo>
                  <a:lnTo>
                    <a:pt x="96558" y="32905"/>
                  </a:lnTo>
                  <a:lnTo>
                    <a:pt x="96558" y="38023"/>
                  </a:lnTo>
                  <a:lnTo>
                    <a:pt x="99479" y="38023"/>
                  </a:lnTo>
                  <a:lnTo>
                    <a:pt x="99479" y="33629"/>
                  </a:lnTo>
                  <a:close/>
                </a:path>
                <a:path w="104775" h="52070">
                  <a:moveTo>
                    <a:pt x="99479" y="27051"/>
                  </a:moveTo>
                  <a:lnTo>
                    <a:pt x="96558" y="27051"/>
                  </a:lnTo>
                  <a:lnTo>
                    <a:pt x="96558" y="32181"/>
                  </a:lnTo>
                  <a:lnTo>
                    <a:pt x="99479" y="32181"/>
                  </a:lnTo>
                  <a:lnTo>
                    <a:pt x="99479" y="27051"/>
                  </a:lnTo>
                  <a:close/>
                </a:path>
                <a:path w="104775" h="52070">
                  <a:moveTo>
                    <a:pt x="99479" y="20472"/>
                  </a:moveTo>
                  <a:lnTo>
                    <a:pt x="96558" y="20472"/>
                  </a:lnTo>
                  <a:lnTo>
                    <a:pt x="96558" y="25590"/>
                  </a:lnTo>
                  <a:lnTo>
                    <a:pt x="99479" y="25590"/>
                  </a:lnTo>
                  <a:lnTo>
                    <a:pt x="99479" y="20472"/>
                  </a:lnTo>
                  <a:close/>
                </a:path>
                <a:path w="104775" h="52070">
                  <a:moveTo>
                    <a:pt x="99479" y="13881"/>
                  </a:moveTo>
                  <a:lnTo>
                    <a:pt x="96558" y="13881"/>
                  </a:lnTo>
                  <a:lnTo>
                    <a:pt x="96558" y="18999"/>
                  </a:lnTo>
                  <a:lnTo>
                    <a:pt x="99479" y="18999"/>
                  </a:lnTo>
                  <a:lnTo>
                    <a:pt x="99479" y="13881"/>
                  </a:lnTo>
                  <a:close/>
                </a:path>
                <a:path w="104775" h="52070">
                  <a:moveTo>
                    <a:pt x="99479" y="8026"/>
                  </a:moveTo>
                  <a:lnTo>
                    <a:pt x="96558" y="7289"/>
                  </a:lnTo>
                  <a:lnTo>
                    <a:pt x="96558" y="12420"/>
                  </a:lnTo>
                  <a:lnTo>
                    <a:pt x="99479" y="12420"/>
                  </a:lnTo>
                  <a:lnTo>
                    <a:pt x="99479" y="8026"/>
                  </a:lnTo>
                  <a:close/>
                </a:path>
                <a:path w="104775" h="52070">
                  <a:moveTo>
                    <a:pt x="104584" y="46812"/>
                  </a:moveTo>
                  <a:lnTo>
                    <a:pt x="100939" y="46812"/>
                  </a:lnTo>
                  <a:lnTo>
                    <a:pt x="100939" y="51193"/>
                  </a:lnTo>
                  <a:lnTo>
                    <a:pt x="104584" y="51917"/>
                  </a:lnTo>
                  <a:lnTo>
                    <a:pt x="104584" y="46812"/>
                  </a:lnTo>
                  <a:close/>
                </a:path>
                <a:path w="104775" h="52070">
                  <a:moveTo>
                    <a:pt x="104584" y="40220"/>
                  </a:moveTo>
                  <a:lnTo>
                    <a:pt x="100939" y="40220"/>
                  </a:lnTo>
                  <a:lnTo>
                    <a:pt x="100939" y="44615"/>
                  </a:lnTo>
                  <a:lnTo>
                    <a:pt x="104584" y="45339"/>
                  </a:lnTo>
                  <a:lnTo>
                    <a:pt x="104584" y="40220"/>
                  </a:lnTo>
                  <a:close/>
                </a:path>
                <a:path w="104775" h="52070">
                  <a:moveTo>
                    <a:pt x="104584" y="33629"/>
                  </a:moveTo>
                  <a:lnTo>
                    <a:pt x="100939" y="33629"/>
                  </a:lnTo>
                  <a:lnTo>
                    <a:pt x="100939" y="38023"/>
                  </a:lnTo>
                  <a:lnTo>
                    <a:pt x="104584" y="38760"/>
                  </a:lnTo>
                  <a:lnTo>
                    <a:pt x="104584" y="33629"/>
                  </a:lnTo>
                  <a:close/>
                </a:path>
                <a:path w="104775" h="52070">
                  <a:moveTo>
                    <a:pt x="104584" y="27051"/>
                  </a:moveTo>
                  <a:lnTo>
                    <a:pt x="100939" y="27051"/>
                  </a:lnTo>
                  <a:lnTo>
                    <a:pt x="100939" y="32181"/>
                  </a:lnTo>
                  <a:lnTo>
                    <a:pt x="104584" y="32181"/>
                  </a:lnTo>
                  <a:lnTo>
                    <a:pt x="104584" y="27051"/>
                  </a:lnTo>
                  <a:close/>
                </a:path>
                <a:path w="104775" h="52070">
                  <a:moveTo>
                    <a:pt x="104584" y="21209"/>
                  </a:moveTo>
                  <a:lnTo>
                    <a:pt x="100939" y="20472"/>
                  </a:lnTo>
                  <a:lnTo>
                    <a:pt x="100939" y="25590"/>
                  </a:lnTo>
                  <a:lnTo>
                    <a:pt x="104584" y="26327"/>
                  </a:lnTo>
                  <a:lnTo>
                    <a:pt x="104584" y="21209"/>
                  </a:lnTo>
                  <a:close/>
                </a:path>
                <a:path w="104775" h="52070">
                  <a:moveTo>
                    <a:pt x="104584" y="14617"/>
                  </a:moveTo>
                  <a:lnTo>
                    <a:pt x="100939" y="14617"/>
                  </a:lnTo>
                  <a:lnTo>
                    <a:pt x="100939" y="18999"/>
                  </a:lnTo>
                  <a:lnTo>
                    <a:pt x="104584" y="19735"/>
                  </a:lnTo>
                  <a:lnTo>
                    <a:pt x="104584" y="14617"/>
                  </a:lnTo>
                  <a:close/>
                </a:path>
                <a:path w="104775" h="52070">
                  <a:moveTo>
                    <a:pt x="104584" y="8026"/>
                  </a:moveTo>
                  <a:lnTo>
                    <a:pt x="100939" y="8026"/>
                  </a:lnTo>
                  <a:lnTo>
                    <a:pt x="100939" y="12420"/>
                  </a:lnTo>
                  <a:lnTo>
                    <a:pt x="104584" y="13144"/>
                  </a:lnTo>
                  <a:lnTo>
                    <a:pt x="104584" y="802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4743170" y="4406569"/>
              <a:ext cx="109855" cy="53975"/>
            </a:xfrm>
            <a:custGeom>
              <a:avLst/>
              <a:gdLst/>
              <a:ahLst/>
              <a:cxnLst/>
              <a:rect l="l" t="t" r="r" b="b"/>
              <a:pathLst>
                <a:path w="109854" h="53975">
                  <a:moveTo>
                    <a:pt x="4394" y="723"/>
                  </a:moveTo>
                  <a:lnTo>
                    <a:pt x="0" y="0"/>
                  </a:lnTo>
                  <a:lnTo>
                    <a:pt x="0" y="5130"/>
                  </a:lnTo>
                  <a:lnTo>
                    <a:pt x="4394" y="5854"/>
                  </a:lnTo>
                  <a:lnTo>
                    <a:pt x="4394" y="723"/>
                  </a:lnTo>
                  <a:close/>
                </a:path>
                <a:path w="109854" h="53975">
                  <a:moveTo>
                    <a:pt x="62915" y="45351"/>
                  </a:moveTo>
                  <a:lnTo>
                    <a:pt x="58534" y="45351"/>
                  </a:lnTo>
                  <a:lnTo>
                    <a:pt x="58534" y="50482"/>
                  </a:lnTo>
                  <a:lnTo>
                    <a:pt x="62915" y="50482"/>
                  </a:lnTo>
                  <a:lnTo>
                    <a:pt x="62915" y="45351"/>
                  </a:lnTo>
                  <a:close/>
                </a:path>
                <a:path w="109854" h="53975">
                  <a:moveTo>
                    <a:pt x="62915" y="38760"/>
                  </a:moveTo>
                  <a:lnTo>
                    <a:pt x="58534" y="38036"/>
                  </a:lnTo>
                  <a:lnTo>
                    <a:pt x="58534" y="43154"/>
                  </a:lnTo>
                  <a:lnTo>
                    <a:pt x="62915" y="43891"/>
                  </a:lnTo>
                  <a:lnTo>
                    <a:pt x="62915" y="38760"/>
                  </a:lnTo>
                  <a:close/>
                </a:path>
                <a:path w="109854" h="53975">
                  <a:moveTo>
                    <a:pt x="62915" y="32181"/>
                  </a:moveTo>
                  <a:lnTo>
                    <a:pt x="58534" y="31457"/>
                  </a:lnTo>
                  <a:lnTo>
                    <a:pt x="58534" y="36576"/>
                  </a:lnTo>
                  <a:lnTo>
                    <a:pt x="62915" y="37312"/>
                  </a:lnTo>
                  <a:lnTo>
                    <a:pt x="62915" y="32181"/>
                  </a:lnTo>
                  <a:close/>
                </a:path>
                <a:path w="109854" h="53975">
                  <a:moveTo>
                    <a:pt x="62915" y="25603"/>
                  </a:moveTo>
                  <a:lnTo>
                    <a:pt x="58534" y="24866"/>
                  </a:lnTo>
                  <a:lnTo>
                    <a:pt x="58534" y="29984"/>
                  </a:lnTo>
                  <a:lnTo>
                    <a:pt x="62915" y="30721"/>
                  </a:lnTo>
                  <a:lnTo>
                    <a:pt x="62915" y="25603"/>
                  </a:lnTo>
                  <a:close/>
                </a:path>
                <a:path w="109854" h="53975">
                  <a:moveTo>
                    <a:pt x="62915" y="18275"/>
                  </a:moveTo>
                  <a:lnTo>
                    <a:pt x="58534" y="18275"/>
                  </a:lnTo>
                  <a:lnTo>
                    <a:pt x="58534" y="23406"/>
                  </a:lnTo>
                  <a:lnTo>
                    <a:pt x="62915" y="23406"/>
                  </a:lnTo>
                  <a:lnTo>
                    <a:pt x="62915" y="18275"/>
                  </a:lnTo>
                  <a:close/>
                </a:path>
                <a:path w="109854" h="53975">
                  <a:moveTo>
                    <a:pt x="62915" y="11709"/>
                  </a:moveTo>
                  <a:lnTo>
                    <a:pt x="58534" y="11709"/>
                  </a:lnTo>
                  <a:lnTo>
                    <a:pt x="58534" y="16840"/>
                  </a:lnTo>
                  <a:lnTo>
                    <a:pt x="62915" y="16840"/>
                  </a:lnTo>
                  <a:lnTo>
                    <a:pt x="62915" y="11709"/>
                  </a:lnTo>
                  <a:close/>
                </a:path>
                <a:path w="109854" h="53975">
                  <a:moveTo>
                    <a:pt x="62915" y="5130"/>
                  </a:moveTo>
                  <a:lnTo>
                    <a:pt x="58534" y="5130"/>
                  </a:lnTo>
                  <a:lnTo>
                    <a:pt x="58534" y="10248"/>
                  </a:lnTo>
                  <a:lnTo>
                    <a:pt x="62915" y="10248"/>
                  </a:lnTo>
                  <a:lnTo>
                    <a:pt x="62915" y="5130"/>
                  </a:lnTo>
                  <a:close/>
                </a:path>
                <a:path w="109854" h="53975">
                  <a:moveTo>
                    <a:pt x="68033" y="45351"/>
                  </a:moveTo>
                  <a:lnTo>
                    <a:pt x="63639" y="45351"/>
                  </a:lnTo>
                  <a:lnTo>
                    <a:pt x="63639" y="50482"/>
                  </a:lnTo>
                  <a:lnTo>
                    <a:pt x="68033" y="50482"/>
                  </a:lnTo>
                  <a:lnTo>
                    <a:pt x="68033" y="45351"/>
                  </a:lnTo>
                  <a:close/>
                </a:path>
                <a:path w="109854" h="53975">
                  <a:moveTo>
                    <a:pt x="68033" y="38760"/>
                  </a:moveTo>
                  <a:lnTo>
                    <a:pt x="63639" y="38760"/>
                  </a:lnTo>
                  <a:lnTo>
                    <a:pt x="63639" y="43891"/>
                  </a:lnTo>
                  <a:lnTo>
                    <a:pt x="68033" y="43891"/>
                  </a:lnTo>
                  <a:lnTo>
                    <a:pt x="68033" y="38760"/>
                  </a:lnTo>
                  <a:close/>
                </a:path>
                <a:path w="109854" h="53975">
                  <a:moveTo>
                    <a:pt x="68033" y="32181"/>
                  </a:moveTo>
                  <a:lnTo>
                    <a:pt x="63639" y="32181"/>
                  </a:lnTo>
                  <a:lnTo>
                    <a:pt x="63639" y="37312"/>
                  </a:lnTo>
                  <a:lnTo>
                    <a:pt x="68033" y="37312"/>
                  </a:lnTo>
                  <a:lnTo>
                    <a:pt x="68033" y="32181"/>
                  </a:lnTo>
                  <a:close/>
                </a:path>
                <a:path w="109854" h="53975">
                  <a:moveTo>
                    <a:pt x="68033" y="25603"/>
                  </a:moveTo>
                  <a:lnTo>
                    <a:pt x="63639" y="25603"/>
                  </a:lnTo>
                  <a:lnTo>
                    <a:pt x="63639" y="30721"/>
                  </a:lnTo>
                  <a:lnTo>
                    <a:pt x="68033" y="30721"/>
                  </a:lnTo>
                  <a:lnTo>
                    <a:pt x="68033" y="25603"/>
                  </a:lnTo>
                  <a:close/>
                </a:path>
                <a:path w="109854" h="53975">
                  <a:moveTo>
                    <a:pt x="68033" y="19011"/>
                  </a:moveTo>
                  <a:lnTo>
                    <a:pt x="63652" y="18275"/>
                  </a:lnTo>
                  <a:lnTo>
                    <a:pt x="63652" y="23406"/>
                  </a:lnTo>
                  <a:lnTo>
                    <a:pt x="68033" y="24130"/>
                  </a:lnTo>
                  <a:lnTo>
                    <a:pt x="68033" y="19011"/>
                  </a:lnTo>
                  <a:close/>
                </a:path>
                <a:path w="109854" h="53975">
                  <a:moveTo>
                    <a:pt x="68033" y="12420"/>
                  </a:moveTo>
                  <a:lnTo>
                    <a:pt x="63652" y="11709"/>
                  </a:lnTo>
                  <a:lnTo>
                    <a:pt x="63652" y="16814"/>
                  </a:lnTo>
                  <a:lnTo>
                    <a:pt x="68033" y="17551"/>
                  </a:lnTo>
                  <a:lnTo>
                    <a:pt x="68033" y="12420"/>
                  </a:lnTo>
                  <a:close/>
                </a:path>
                <a:path w="109854" h="53975">
                  <a:moveTo>
                    <a:pt x="68033" y="5854"/>
                  </a:moveTo>
                  <a:lnTo>
                    <a:pt x="63652" y="5130"/>
                  </a:lnTo>
                  <a:lnTo>
                    <a:pt x="63652" y="10236"/>
                  </a:lnTo>
                  <a:lnTo>
                    <a:pt x="68033" y="10972"/>
                  </a:lnTo>
                  <a:lnTo>
                    <a:pt x="68033" y="5854"/>
                  </a:lnTo>
                  <a:close/>
                </a:path>
                <a:path w="109854" h="53975">
                  <a:moveTo>
                    <a:pt x="73164" y="46088"/>
                  </a:moveTo>
                  <a:lnTo>
                    <a:pt x="69494" y="46088"/>
                  </a:lnTo>
                  <a:lnTo>
                    <a:pt x="69494" y="51206"/>
                  </a:lnTo>
                  <a:lnTo>
                    <a:pt x="73164" y="51206"/>
                  </a:lnTo>
                  <a:lnTo>
                    <a:pt x="73164" y="46088"/>
                  </a:lnTo>
                  <a:close/>
                </a:path>
                <a:path w="109854" h="53975">
                  <a:moveTo>
                    <a:pt x="73164" y="39497"/>
                  </a:moveTo>
                  <a:lnTo>
                    <a:pt x="69494" y="38760"/>
                  </a:lnTo>
                  <a:lnTo>
                    <a:pt x="69494" y="43891"/>
                  </a:lnTo>
                  <a:lnTo>
                    <a:pt x="73164" y="44615"/>
                  </a:lnTo>
                  <a:lnTo>
                    <a:pt x="73164" y="39497"/>
                  </a:lnTo>
                  <a:close/>
                </a:path>
                <a:path w="109854" h="53975">
                  <a:moveTo>
                    <a:pt x="73164" y="32181"/>
                  </a:moveTo>
                  <a:lnTo>
                    <a:pt x="69494" y="32181"/>
                  </a:lnTo>
                  <a:lnTo>
                    <a:pt x="69494" y="37312"/>
                  </a:lnTo>
                  <a:lnTo>
                    <a:pt x="73164" y="38036"/>
                  </a:lnTo>
                  <a:lnTo>
                    <a:pt x="73164" y="32181"/>
                  </a:lnTo>
                  <a:close/>
                </a:path>
                <a:path w="109854" h="53975">
                  <a:moveTo>
                    <a:pt x="73164" y="26339"/>
                  </a:moveTo>
                  <a:lnTo>
                    <a:pt x="69494" y="25603"/>
                  </a:lnTo>
                  <a:lnTo>
                    <a:pt x="69494" y="30721"/>
                  </a:lnTo>
                  <a:lnTo>
                    <a:pt x="73164" y="31457"/>
                  </a:lnTo>
                  <a:lnTo>
                    <a:pt x="73164" y="26339"/>
                  </a:lnTo>
                  <a:close/>
                </a:path>
                <a:path w="109854" h="53975">
                  <a:moveTo>
                    <a:pt x="73164" y="19011"/>
                  </a:moveTo>
                  <a:lnTo>
                    <a:pt x="69494" y="19011"/>
                  </a:lnTo>
                  <a:lnTo>
                    <a:pt x="69494" y="24130"/>
                  </a:lnTo>
                  <a:lnTo>
                    <a:pt x="73164" y="24130"/>
                  </a:lnTo>
                  <a:lnTo>
                    <a:pt x="73164" y="19011"/>
                  </a:lnTo>
                  <a:close/>
                </a:path>
                <a:path w="109854" h="53975">
                  <a:moveTo>
                    <a:pt x="73164" y="12420"/>
                  </a:moveTo>
                  <a:lnTo>
                    <a:pt x="69494" y="12420"/>
                  </a:lnTo>
                  <a:lnTo>
                    <a:pt x="69494" y="17538"/>
                  </a:lnTo>
                  <a:lnTo>
                    <a:pt x="73164" y="17538"/>
                  </a:lnTo>
                  <a:lnTo>
                    <a:pt x="73164" y="12420"/>
                  </a:lnTo>
                  <a:close/>
                </a:path>
                <a:path w="109854" h="53975">
                  <a:moveTo>
                    <a:pt x="73164" y="5854"/>
                  </a:moveTo>
                  <a:lnTo>
                    <a:pt x="69494" y="5854"/>
                  </a:lnTo>
                  <a:lnTo>
                    <a:pt x="69494" y="10972"/>
                  </a:lnTo>
                  <a:lnTo>
                    <a:pt x="73164" y="10972"/>
                  </a:lnTo>
                  <a:lnTo>
                    <a:pt x="73164" y="5854"/>
                  </a:lnTo>
                  <a:close/>
                </a:path>
                <a:path w="109854" h="53975">
                  <a:moveTo>
                    <a:pt x="78270" y="46088"/>
                  </a:moveTo>
                  <a:lnTo>
                    <a:pt x="74625" y="46088"/>
                  </a:lnTo>
                  <a:lnTo>
                    <a:pt x="74625" y="51206"/>
                  </a:lnTo>
                  <a:lnTo>
                    <a:pt x="78270" y="51206"/>
                  </a:lnTo>
                  <a:lnTo>
                    <a:pt x="78270" y="46088"/>
                  </a:lnTo>
                  <a:close/>
                </a:path>
                <a:path w="109854" h="53975">
                  <a:moveTo>
                    <a:pt x="78270" y="39497"/>
                  </a:moveTo>
                  <a:lnTo>
                    <a:pt x="74625" y="39497"/>
                  </a:lnTo>
                  <a:lnTo>
                    <a:pt x="74625" y="44615"/>
                  </a:lnTo>
                  <a:lnTo>
                    <a:pt x="78270" y="44615"/>
                  </a:lnTo>
                  <a:lnTo>
                    <a:pt x="78270" y="39497"/>
                  </a:lnTo>
                  <a:close/>
                </a:path>
                <a:path w="109854" h="53975">
                  <a:moveTo>
                    <a:pt x="78270" y="32918"/>
                  </a:moveTo>
                  <a:lnTo>
                    <a:pt x="74625" y="32918"/>
                  </a:lnTo>
                  <a:lnTo>
                    <a:pt x="74625" y="38036"/>
                  </a:lnTo>
                  <a:lnTo>
                    <a:pt x="78270" y="38036"/>
                  </a:lnTo>
                  <a:lnTo>
                    <a:pt x="78270" y="32918"/>
                  </a:lnTo>
                  <a:close/>
                </a:path>
                <a:path w="109854" h="53975">
                  <a:moveTo>
                    <a:pt x="78270" y="26339"/>
                  </a:moveTo>
                  <a:lnTo>
                    <a:pt x="74625" y="26339"/>
                  </a:lnTo>
                  <a:lnTo>
                    <a:pt x="74625" y="31457"/>
                  </a:lnTo>
                  <a:lnTo>
                    <a:pt x="78270" y="31457"/>
                  </a:lnTo>
                  <a:lnTo>
                    <a:pt x="78270" y="26339"/>
                  </a:lnTo>
                  <a:close/>
                </a:path>
                <a:path w="109854" h="53975">
                  <a:moveTo>
                    <a:pt x="78270" y="19748"/>
                  </a:moveTo>
                  <a:lnTo>
                    <a:pt x="74625" y="19748"/>
                  </a:lnTo>
                  <a:lnTo>
                    <a:pt x="74625" y="24130"/>
                  </a:lnTo>
                  <a:lnTo>
                    <a:pt x="78270" y="24866"/>
                  </a:lnTo>
                  <a:lnTo>
                    <a:pt x="78270" y="19748"/>
                  </a:lnTo>
                  <a:close/>
                </a:path>
                <a:path w="109854" h="53975">
                  <a:moveTo>
                    <a:pt x="78270" y="13157"/>
                  </a:moveTo>
                  <a:lnTo>
                    <a:pt x="74625" y="12420"/>
                  </a:lnTo>
                  <a:lnTo>
                    <a:pt x="74625" y="17551"/>
                  </a:lnTo>
                  <a:lnTo>
                    <a:pt x="78270" y="18275"/>
                  </a:lnTo>
                  <a:lnTo>
                    <a:pt x="78270" y="13157"/>
                  </a:lnTo>
                  <a:close/>
                </a:path>
                <a:path w="109854" h="53975">
                  <a:moveTo>
                    <a:pt x="78270" y="6578"/>
                  </a:moveTo>
                  <a:lnTo>
                    <a:pt x="74625" y="5854"/>
                  </a:lnTo>
                  <a:lnTo>
                    <a:pt x="74625" y="10972"/>
                  </a:lnTo>
                  <a:lnTo>
                    <a:pt x="78270" y="10972"/>
                  </a:lnTo>
                  <a:lnTo>
                    <a:pt x="78270" y="6578"/>
                  </a:lnTo>
                  <a:close/>
                </a:path>
                <a:path w="109854" h="53975">
                  <a:moveTo>
                    <a:pt x="83400" y="46812"/>
                  </a:moveTo>
                  <a:lnTo>
                    <a:pt x="79743" y="46812"/>
                  </a:lnTo>
                  <a:lnTo>
                    <a:pt x="79743" y="51193"/>
                  </a:lnTo>
                  <a:lnTo>
                    <a:pt x="83400" y="51943"/>
                  </a:lnTo>
                  <a:lnTo>
                    <a:pt x="83400" y="46812"/>
                  </a:lnTo>
                  <a:close/>
                </a:path>
                <a:path w="109854" h="53975">
                  <a:moveTo>
                    <a:pt x="83400" y="40233"/>
                  </a:moveTo>
                  <a:lnTo>
                    <a:pt x="79743" y="39497"/>
                  </a:lnTo>
                  <a:lnTo>
                    <a:pt x="79743" y="44615"/>
                  </a:lnTo>
                  <a:lnTo>
                    <a:pt x="83400" y="45351"/>
                  </a:lnTo>
                  <a:lnTo>
                    <a:pt x="83400" y="40233"/>
                  </a:lnTo>
                  <a:close/>
                </a:path>
                <a:path w="109854" h="53975">
                  <a:moveTo>
                    <a:pt x="83400" y="33642"/>
                  </a:moveTo>
                  <a:lnTo>
                    <a:pt x="79743" y="32918"/>
                  </a:lnTo>
                  <a:lnTo>
                    <a:pt x="79743" y="38036"/>
                  </a:lnTo>
                  <a:lnTo>
                    <a:pt x="83400" y="38036"/>
                  </a:lnTo>
                  <a:lnTo>
                    <a:pt x="83400" y="33642"/>
                  </a:lnTo>
                  <a:close/>
                </a:path>
                <a:path w="109854" h="53975">
                  <a:moveTo>
                    <a:pt x="83400" y="27063"/>
                  </a:moveTo>
                  <a:lnTo>
                    <a:pt x="79743" y="26339"/>
                  </a:lnTo>
                  <a:lnTo>
                    <a:pt x="79743" y="31457"/>
                  </a:lnTo>
                  <a:lnTo>
                    <a:pt x="83400" y="32181"/>
                  </a:lnTo>
                  <a:lnTo>
                    <a:pt x="83400" y="27063"/>
                  </a:lnTo>
                  <a:close/>
                </a:path>
                <a:path w="109854" h="53975">
                  <a:moveTo>
                    <a:pt x="83400" y="20485"/>
                  </a:moveTo>
                  <a:lnTo>
                    <a:pt x="79743" y="19748"/>
                  </a:lnTo>
                  <a:lnTo>
                    <a:pt x="79743" y="24866"/>
                  </a:lnTo>
                  <a:lnTo>
                    <a:pt x="83400" y="24866"/>
                  </a:lnTo>
                  <a:lnTo>
                    <a:pt x="83400" y="20485"/>
                  </a:lnTo>
                  <a:close/>
                </a:path>
                <a:path w="109854" h="53975">
                  <a:moveTo>
                    <a:pt x="83400" y="13157"/>
                  </a:moveTo>
                  <a:lnTo>
                    <a:pt x="79743" y="13157"/>
                  </a:lnTo>
                  <a:lnTo>
                    <a:pt x="79743" y="18275"/>
                  </a:lnTo>
                  <a:lnTo>
                    <a:pt x="83400" y="18275"/>
                  </a:lnTo>
                  <a:lnTo>
                    <a:pt x="83400" y="13157"/>
                  </a:lnTo>
                  <a:close/>
                </a:path>
                <a:path w="109854" h="53975">
                  <a:moveTo>
                    <a:pt x="83400" y="6578"/>
                  </a:moveTo>
                  <a:lnTo>
                    <a:pt x="79743" y="6578"/>
                  </a:lnTo>
                  <a:lnTo>
                    <a:pt x="79743" y="11709"/>
                  </a:lnTo>
                  <a:lnTo>
                    <a:pt x="83400" y="11709"/>
                  </a:lnTo>
                  <a:lnTo>
                    <a:pt x="83400" y="6578"/>
                  </a:lnTo>
                  <a:close/>
                </a:path>
                <a:path w="109854" h="53975">
                  <a:moveTo>
                    <a:pt x="89255" y="46812"/>
                  </a:moveTo>
                  <a:lnTo>
                    <a:pt x="84848" y="46812"/>
                  </a:lnTo>
                  <a:lnTo>
                    <a:pt x="84848" y="51943"/>
                  </a:lnTo>
                  <a:lnTo>
                    <a:pt x="89255" y="51943"/>
                  </a:lnTo>
                  <a:lnTo>
                    <a:pt x="89255" y="46812"/>
                  </a:lnTo>
                  <a:close/>
                </a:path>
                <a:path w="109854" h="53975">
                  <a:moveTo>
                    <a:pt x="89255" y="40233"/>
                  </a:moveTo>
                  <a:lnTo>
                    <a:pt x="84848" y="40233"/>
                  </a:lnTo>
                  <a:lnTo>
                    <a:pt x="84848" y="45351"/>
                  </a:lnTo>
                  <a:lnTo>
                    <a:pt x="89255" y="45351"/>
                  </a:lnTo>
                  <a:lnTo>
                    <a:pt x="89255" y="40233"/>
                  </a:lnTo>
                  <a:close/>
                </a:path>
                <a:path w="109854" h="53975">
                  <a:moveTo>
                    <a:pt x="89255" y="33642"/>
                  </a:moveTo>
                  <a:lnTo>
                    <a:pt x="84848" y="33642"/>
                  </a:lnTo>
                  <a:lnTo>
                    <a:pt x="84848" y="38773"/>
                  </a:lnTo>
                  <a:lnTo>
                    <a:pt x="89255" y="38773"/>
                  </a:lnTo>
                  <a:lnTo>
                    <a:pt x="89255" y="33642"/>
                  </a:lnTo>
                  <a:close/>
                </a:path>
                <a:path w="109854" h="53975">
                  <a:moveTo>
                    <a:pt x="89255" y="27063"/>
                  </a:moveTo>
                  <a:lnTo>
                    <a:pt x="84848" y="27063"/>
                  </a:lnTo>
                  <a:lnTo>
                    <a:pt x="84848" y="32194"/>
                  </a:lnTo>
                  <a:lnTo>
                    <a:pt x="89255" y="32194"/>
                  </a:lnTo>
                  <a:lnTo>
                    <a:pt x="89255" y="27063"/>
                  </a:lnTo>
                  <a:close/>
                </a:path>
                <a:path w="109854" h="53975">
                  <a:moveTo>
                    <a:pt x="89255" y="20485"/>
                  </a:moveTo>
                  <a:lnTo>
                    <a:pt x="84848" y="20485"/>
                  </a:lnTo>
                  <a:lnTo>
                    <a:pt x="84848" y="25603"/>
                  </a:lnTo>
                  <a:lnTo>
                    <a:pt x="89255" y="25603"/>
                  </a:lnTo>
                  <a:lnTo>
                    <a:pt x="89255" y="20485"/>
                  </a:lnTo>
                  <a:close/>
                </a:path>
                <a:path w="109854" h="53975">
                  <a:moveTo>
                    <a:pt x="89255" y="13893"/>
                  </a:moveTo>
                  <a:lnTo>
                    <a:pt x="84861" y="13893"/>
                  </a:lnTo>
                  <a:lnTo>
                    <a:pt x="84861" y="18275"/>
                  </a:lnTo>
                  <a:lnTo>
                    <a:pt x="89255" y="19011"/>
                  </a:lnTo>
                  <a:lnTo>
                    <a:pt x="89255" y="13893"/>
                  </a:lnTo>
                  <a:close/>
                </a:path>
                <a:path w="109854" h="53975">
                  <a:moveTo>
                    <a:pt x="89255" y="7302"/>
                  </a:moveTo>
                  <a:lnTo>
                    <a:pt x="84861" y="6578"/>
                  </a:lnTo>
                  <a:lnTo>
                    <a:pt x="84861" y="11709"/>
                  </a:lnTo>
                  <a:lnTo>
                    <a:pt x="89255" y="12420"/>
                  </a:lnTo>
                  <a:lnTo>
                    <a:pt x="89255" y="7302"/>
                  </a:lnTo>
                  <a:close/>
                </a:path>
                <a:path w="109854" h="53975">
                  <a:moveTo>
                    <a:pt x="94361" y="47548"/>
                  </a:moveTo>
                  <a:lnTo>
                    <a:pt x="89979" y="47548"/>
                  </a:lnTo>
                  <a:lnTo>
                    <a:pt x="89979" y="51943"/>
                  </a:lnTo>
                  <a:lnTo>
                    <a:pt x="94361" y="52666"/>
                  </a:lnTo>
                  <a:lnTo>
                    <a:pt x="94361" y="47548"/>
                  </a:lnTo>
                  <a:close/>
                </a:path>
                <a:path w="109854" h="53975">
                  <a:moveTo>
                    <a:pt x="94361" y="40957"/>
                  </a:moveTo>
                  <a:lnTo>
                    <a:pt x="89979" y="40233"/>
                  </a:lnTo>
                  <a:lnTo>
                    <a:pt x="89979" y="45351"/>
                  </a:lnTo>
                  <a:lnTo>
                    <a:pt x="94361" y="46088"/>
                  </a:lnTo>
                  <a:lnTo>
                    <a:pt x="94361" y="40957"/>
                  </a:lnTo>
                  <a:close/>
                </a:path>
                <a:path w="109854" h="53975">
                  <a:moveTo>
                    <a:pt x="94361" y="34378"/>
                  </a:moveTo>
                  <a:lnTo>
                    <a:pt x="89979" y="33642"/>
                  </a:lnTo>
                  <a:lnTo>
                    <a:pt x="89979" y="38760"/>
                  </a:lnTo>
                  <a:lnTo>
                    <a:pt x="94361" y="38760"/>
                  </a:lnTo>
                  <a:lnTo>
                    <a:pt x="94361" y="34378"/>
                  </a:lnTo>
                  <a:close/>
                </a:path>
                <a:path w="109854" h="53975">
                  <a:moveTo>
                    <a:pt x="94361" y="27063"/>
                  </a:moveTo>
                  <a:lnTo>
                    <a:pt x="89979" y="27063"/>
                  </a:lnTo>
                  <a:lnTo>
                    <a:pt x="89979" y="32194"/>
                  </a:lnTo>
                  <a:lnTo>
                    <a:pt x="94361" y="32194"/>
                  </a:lnTo>
                  <a:lnTo>
                    <a:pt x="94361" y="27063"/>
                  </a:lnTo>
                  <a:close/>
                </a:path>
                <a:path w="109854" h="53975">
                  <a:moveTo>
                    <a:pt x="94361" y="21221"/>
                  </a:moveTo>
                  <a:lnTo>
                    <a:pt x="89979" y="20485"/>
                  </a:lnTo>
                  <a:lnTo>
                    <a:pt x="89979" y="25603"/>
                  </a:lnTo>
                  <a:lnTo>
                    <a:pt x="94361" y="26339"/>
                  </a:lnTo>
                  <a:lnTo>
                    <a:pt x="94361" y="21221"/>
                  </a:lnTo>
                  <a:close/>
                </a:path>
                <a:path w="109854" h="53975">
                  <a:moveTo>
                    <a:pt x="94361" y="14630"/>
                  </a:moveTo>
                  <a:lnTo>
                    <a:pt x="89979" y="13893"/>
                  </a:lnTo>
                  <a:lnTo>
                    <a:pt x="89979" y="19011"/>
                  </a:lnTo>
                  <a:lnTo>
                    <a:pt x="94361" y="19011"/>
                  </a:lnTo>
                  <a:lnTo>
                    <a:pt x="94361" y="14630"/>
                  </a:lnTo>
                  <a:close/>
                </a:path>
                <a:path w="109854" h="53975">
                  <a:moveTo>
                    <a:pt x="94361" y="7302"/>
                  </a:moveTo>
                  <a:lnTo>
                    <a:pt x="89979" y="7302"/>
                  </a:lnTo>
                  <a:lnTo>
                    <a:pt x="89979" y="12420"/>
                  </a:lnTo>
                  <a:lnTo>
                    <a:pt x="94361" y="12420"/>
                  </a:lnTo>
                  <a:lnTo>
                    <a:pt x="94361" y="7302"/>
                  </a:lnTo>
                  <a:close/>
                </a:path>
                <a:path w="109854" h="53975">
                  <a:moveTo>
                    <a:pt x="99491" y="47548"/>
                  </a:moveTo>
                  <a:lnTo>
                    <a:pt x="95110" y="47548"/>
                  </a:lnTo>
                  <a:lnTo>
                    <a:pt x="95110" y="52679"/>
                  </a:lnTo>
                  <a:lnTo>
                    <a:pt x="99491" y="52679"/>
                  </a:lnTo>
                  <a:lnTo>
                    <a:pt x="99491" y="47548"/>
                  </a:lnTo>
                  <a:close/>
                </a:path>
                <a:path w="109854" h="53975">
                  <a:moveTo>
                    <a:pt x="99491" y="40957"/>
                  </a:moveTo>
                  <a:lnTo>
                    <a:pt x="95110" y="40957"/>
                  </a:lnTo>
                  <a:lnTo>
                    <a:pt x="95110" y="46088"/>
                  </a:lnTo>
                  <a:lnTo>
                    <a:pt x="99491" y="46088"/>
                  </a:lnTo>
                  <a:lnTo>
                    <a:pt x="99491" y="40957"/>
                  </a:lnTo>
                  <a:close/>
                </a:path>
                <a:path w="109854" h="53975">
                  <a:moveTo>
                    <a:pt x="99491" y="34378"/>
                  </a:moveTo>
                  <a:lnTo>
                    <a:pt x="95110" y="34378"/>
                  </a:lnTo>
                  <a:lnTo>
                    <a:pt x="95110" y="39497"/>
                  </a:lnTo>
                  <a:lnTo>
                    <a:pt x="99491" y="39497"/>
                  </a:lnTo>
                  <a:lnTo>
                    <a:pt x="99491" y="34378"/>
                  </a:lnTo>
                  <a:close/>
                </a:path>
                <a:path w="109854" h="53975">
                  <a:moveTo>
                    <a:pt x="99491" y="27800"/>
                  </a:moveTo>
                  <a:lnTo>
                    <a:pt x="95110" y="27800"/>
                  </a:lnTo>
                  <a:lnTo>
                    <a:pt x="95110" y="32181"/>
                  </a:lnTo>
                  <a:lnTo>
                    <a:pt x="99491" y="32918"/>
                  </a:lnTo>
                  <a:lnTo>
                    <a:pt x="99491" y="27800"/>
                  </a:lnTo>
                  <a:close/>
                </a:path>
                <a:path w="109854" h="53975">
                  <a:moveTo>
                    <a:pt x="99491" y="21221"/>
                  </a:moveTo>
                  <a:lnTo>
                    <a:pt x="95110" y="21221"/>
                  </a:lnTo>
                  <a:lnTo>
                    <a:pt x="95110" y="26339"/>
                  </a:lnTo>
                  <a:lnTo>
                    <a:pt x="99491" y="26339"/>
                  </a:lnTo>
                  <a:lnTo>
                    <a:pt x="99491" y="21221"/>
                  </a:lnTo>
                  <a:close/>
                </a:path>
                <a:path w="109854" h="53975">
                  <a:moveTo>
                    <a:pt x="99491" y="14630"/>
                  </a:moveTo>
                  <a:lnTo>
                    <a:pt x="95110" y="14630"/>
                  </a:lnTo>
                  <a:lnTo>
                    <a:pt x="95110" y="19748"/>
                  </a:lnTo>
                  <a:lnTo>
                    <a:pt x="99491" y="19748"/>
                  </a:lnTo>
                  <a:lnTo>
                    <a:pt x="99491" y="14630"/>
                  </a:lnTo>
                  <a:close/>
                </a:path>
                <a:path w="109854" h="53975">
                  <a:moveTo>
                    <a:pt x="99491" y="8039"/>
                  </a:moveTo>
                  <a:lnTo>
                    <a:pt x="95110" y="8039"/>
                  </a:lnTo>
                  <a:lnTo>
                    <a:pt x="95110" y="12420"/>
                  </a:lnTo>
                  <a:lnTo>
                    <a:pt x="99491" y="13157"/>
                  </a:lnTo>
                  <a:lnTo>
                    <a:pt x="99491" y="8039"/>
                  </a:lnTo>
                  <a:close/>
                </a:path>
                <a:path w="109854" h="53975">
                  <a:moveTo>
                    <a:pt x="104609" y="48285"/>
                  </a:moveTo>
                  <a:lnTo>
                    <a:pt x="100215" y="48285"/>
                  </a:lnTo>
                  <a:lnTo>
                    <a:pt x="100215" y="52666"/>
                  </a:lnTo>
                  <a:lnTo>
                    <a:pt x="104609" y="53403"/>
                  </a:lnTo>
                  <a:lnTo>
                    <a:pt x="104609" y="48285"/>
                  </a:lnTo>
                  <a:close/>
                </a:path>
                <a:path w="109854" h="53975">
                  <a:moveTo>
                    <a:pt x="104609" y="41694"/>
                  </a:moveTo>
                  <a:lnTo>
                    <a:pt x="100215" y="40957"/>
                  </a:lnTo>
                  <a:lnTo>
                    <a:pt x="100215" y="46088"/>
                  </a:lnTo>
                  <a:lnTo>
                    <a:pt x="104609" y="46812"/>
                  </a:lnTo>
                  <a:lnTo>
                    <a:pt x="104609" y="41694"/>
                  </a:lnTo>
                  <a:close/>
                </a:path>
                <a:path w="109854" h="53975">
                  <a:moveTo>
                    <a:pt x="104609" y="35102"/>
                  </a:moveTo>
                  <a:lnTo>
                    <a:pt x="100215" y="34378"/>
                  </a:lnTo>
                  <a:lnTo>
                    <a:pt x="100215" y="39497"/>
                  </a:lnTo>
                  <a:lnTo>
                    <a:pt x="104609" y="39497"/>
                  </a:lnTo>
                  <a:lnTo>
                    <a:pt x="104609" y="35102"/>
                  </a:lnTo>
                  <a:close/>
                </a:path>
                <a:path w="109854" h="53975">
                  <a:moveTo>
                    <a:pt x="104609" y="28524"/>
                  </a:moveTo>
                  <a:lnTo>
                    <a:pt x="100215" y="27800"/>
                  </a:lnTo>
                  <a:lnTo>
                    <a:pt x="100215" y="32918"/>
                  </a:lnTo>
                  <a:lnTo>
                    <a:pt x="104609" y="32918"/>
                  </a:lnTo>
                  <a:lnTo>
                    <a:pt x="104609" y="28524"/>
                  </a:lnTo>
                  <a:close/>
                </a:path>
                <a:path w="109854" h="53975">
                  <a:moveTo>
                    <a:pt x="104609" y="21945"/>
                  </a:moveTo>
                  <a:lnTo>
                    <a:pt x="100215" y="21221"/>
                  </a:lnTo>
                  <a:lnTo>
                    <a:pt x="100215" y="26339"/>
                  </a:lnTo>
                  <a:lnTo>
                    <a:pt x="104609" y="27063"/>
                  </a:lnTo>
                  <a:lnTo>
                    <a:pt x="104609" y="21945"/>
                  </a:lnTo>
                  <a:close/>
                </a:path>
                <a:path w="109854" h="53975">
                  <a:moveTo>
                    <a:pt x="104609" y="15367"/>
                  </a:moveTo>
                  <a:lnTo>
                    <a:pt x="100215" y="14630"/>
                  </a:lnTo>
                  <a:lnTo>
                    <a:pt x="100215" y="19748"/>
                  </a:lnTo>
                  <a:lnTo>
                    <a:pt x="104609" y="20485"/>
                  </a:lnTo>
                  <a:lnTo>
                    <a:pt x="104609" y="15367"/>
                  </a:lnTo>
                  <a:close/>
                </a:path>
                <a:path w="109854" h="53975">
                  <a:moveTo>
                    <a:pt x="104609" y="8775"/>
                  </a:moveTo>
                  <a:lnTo>
                    <a:pt x="100215" y="8039"/>
                  </a:lnTo>
                  <a:lnTo>
                    <a:pt x="100215" y="13157"/>
                  </a:lnTo>
                  <a:lnTo>
                    <a:pt x="104609" y="13157"/>
                  </a:lnTo>
                  <a:lnTo>
                    <a:pt x="104609" y="8775"/>
                  </a:lnTo>
                  <a:close/>
                </a:path>
                <a:path w="109854" h="53975">
                  <a:moveTo>
                    <a:pt x="109728" y="48285"/>
                  </a:moveTo>
                  <a:lnTo>
                    <a:pt x="105333" y="48285"/>
                  </a:lnTo>
                  <a:lnTo>
                    <a:pt x="105333" y="53416"/>
                  </a:lnTo>
                  <a:lnTo>
                    <a:pt x="109728" y="53416"/>
                  </a:lnTo>
                  <a:lnTo>
                    <a:pt x="109728" y="48285"/>
                  </a:lnTo>
                  <a:close/>
                </a:path>
                <a:path w="109854" h="53975">
                  <a:moveTo>
                    <a:pt x="109728" y="41694"/>
                  </a:moveTo>
                  <a:lnTo>
                    <a:pt x="105333" y="41694"/>
                  </a:lnTo>
                  <a:lnTo>
                    <a:pt x="105333" y="46812"/>
                  </a:lnTo>
                  <a:lnTo>
                    <a:pt x="109728" y="46812"/>
                  </a:lnTo>
                  <a:lnTo>
                    <a:pt x="109728" y="41694"/>
                  </a:lnTo>
                  <a:close/>
                </a:path>
                <a:path w="109854" h="53975">
                  <a:moveTo>
                    <a:pt x="109728" y="35102"/>
                  </a:moveTo>
                  <a:lnTo>
                    <a:pt x="105333" y="35102"/>
                  </a:lnTo>
                  <a:lnTo>
                    <a:pt x="105333" y="40220"/>
                  </a:lnTo>
                  <a:lnTo>
                    <a:pt x="109728" y="40220"/>
                  </a:lnTo>
                  <a:lnTo>
                    <a:pt x="109728" y="35102"/>
                  </a:lnTo>
                  <a:close/>
                </a:path>
                <a:path w="109854" h="53975">
                  <a:moveTo>
                    <a:pt x="109728" y="28524"/>
                  </a:moveTo>
                  <a:lnTo>
                    <a:pt x="105346" y="28524"/>
                  </a:lnTo>
                  <a:lnTo>
                    <a:pt x="105346" y="32918"/>
                  </a:lnTo>
                  <a:lnTo>
                    <a:pt x="109728" y="33642"/>
                  </a:lnTo>
                  <a:lnTo>
                    <a:pt x="109728" y="28524"/>
                  </a:lnTo>
                  <a:close/>
                </a:path>
                <a:path w="109854" h="53975">
                  <a:moveTo>
                    <a:pt x="109728" y="21945"/>
                  </a:moveTo>
                  <a:lnTo>
                    <a:pt x="105333" y="21945"/>
                  </a:lnTo>
                  <a:lnTo>
                    <a:pt x="105333" y="27063"/>
                  </a:lnTo>
                  <a:lnTo>
                    <a:pt x="109728" y="27063"/>
                  </a:lnTo>
                  <a:lnTo>
                    <a:pt x="109728" y="21945"/>
                  </a:lnTo>
                  <a:close/>
                </a:path>
                <a:path w="109854" h="53975">
                  <a:moveTo>
                    <a:pt x="109728" y="15367"/>
                  </a:moveTo>
                  <a:lnTo>
                    <a:pt x="105333" y="15367"/>
                  </a:lnTo>
                  <a:lnTo>
                    <a:pt x="105333" y="20497"/>
                  </a:lnTo>
                  <a:lnTo>
                    <a:pt x="109728" y="20497"/>
                  </a:lnTo>
                  <a:lnTo>
                    <a:pt x="109728" y="15367"/>
                  </a:lnTo>
                  <a:close/>
                </a:path>
                <a:path w="109854" h="53975">
                  <a:moveTo>
                    <a:pt x="109728" y="8775"/>
                  </a:moveTo>
                  <a:lnTo>
                    <a:pt x="105333" y="8775"/>
                  </a:lnTo>
                  <a:lnTo>
                    <a:pt x="105333" y="13906"/>
                  </a:lnTo>
                  <a:lnTo>
                    <a:pt x="109728" y="13906"/>
                  </a:lnTo>
                  <a:lnTo>
                    <a:pt x="109728" y="87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4681728" y="4402175"/>
              <a:ext cx="114300" cy="54610"/>
            </a:xfrm>
            <a:custGeom>
              <a:avLst/>
              <a:gdLst/>
              <a:ahLst/>
              <a:cxnLst/>
              <a:rect l="l" t="t" r="r" b="b"/>
              <a:pathLst>
                <a:path w="114300" h="54610">
                  <a:moveTo>
                    <a:pt x="4381" y="0"/>
                  </a:moveTo>
                  <a:lnTo>
                    <a:pt x="0" y="0"/>
                  </a:lnTo>
                  <a:lnTo>
                    <a:pt x="0" y="5118"/>
                  </a:lnTo>
                  <a:lnTo>
                    <a:pt x="4381" y="5118"/>
                  </a:lnTo>
                  <a:lnTo>
                    <a:pt x="4381" y="0"/>
                  </a:lnTo>
                  <a:close/>
                </a:path>
                <a:path w="114300" h="54610">
                  <a:moveTo>
                    <a:pt x="65836" y="46088"/>
                  </a:moveTo>
                  <a:lnTo>
                    <a:pt x="61442" y="46088"/>
                  </a:lnTo>
                  <a:lnTo>
                    <a:pt x="61442" y="51206"/>
                  </a:lnTo>
                  <a:lnTo>
                    <a:pt x="65836" y="51206"/>
                  </a:lnTo>
                  <a:lnTo>
                    <a:pt x="65836" y="46088"/>
                  </a:lnTo>
                  <a:close/>
                </a:path>
                <a:path w="114300" h="54610">
                  <a:moveTo>
                    <a:pt x="65836" y="38773"/>
                  </a:moveTo>
                  <a:lnTo>
                    <a:pt x="61442" y="38773"/>
                  </a:lnTo>
                  <a:lnTo>
                    <a:pt x="61442" y="43891"/>
                  </a:lnTo>
                  <a:lnTo>
                    <a:pt x="65836" y="44627"/>
                  </a:lnTo>
                  <a:lnTo>
                    <a:pt x="65836" y="38773"/>
                  </a:lnTo>
                  <a:close/>
                </a:path>
                <a:path w="114300" h="54610">
                  <a:moveTo>
                    <a:pt x="65836" y="32194"/>
                  </a:moveTo>
                  <a:lnTo>
                    <a:pt x="61442" y="31457"/>
                  </a:lnTo>
                  <a:lnTo>
                    <a:pt x="61442" y="37312"/>
                  </a:lnTo>
                  <a:lnTo>
                    <a:pt x="65836" y="37312"/>
                  </a:lnTo>
                  <a:lnTo>
                    <a:pt x="65836" y="32194"/>
                  </a:lnTo>
                  <a:close/>
                </a:path>
                <a:path w="114300" h="54610">
                  <a:moveTo>
                    <a:pt x="65836" y="25615"/>
                  </a:moveTo>
                  <a:lnTo>
                    <a:pt x="61442" y="24879"/>
                  </a:lnTo>
                  <a:lnTo>
                    <a:pt x="61442" y="30734"/>
                  </a:lnTo>
                  <a:lnTo>
                    <a:pt x="65836" y="30734"/>
                  </a:lnTo>
                  <a:lnTo>
                    <a:pt x="65836" y="25615"/>
                  </a:lnTo>
                  <a:close/>
                </a:path>
                <a:path w="114300" h="54610">
                  <a:moveTo>
                    <a:pt x="65836" y="18288"/>
                  </a:moveTo>
                  <a:lnTo>
                    <a:pt x="61442" y="18288"/>
                  </a:lnTo>
                  <a:lnTo>
                    <a:pt x="61442" y="23406"/>
                  </a:lnTo>
                  <a:lnTo>
                    <a:pt x="65836" y="23406"/>
                  </a:lnTo>
                  <a:lnTo>
                    <a:pt x="65836" y="18288"/>
                  </a:lnTo>
                  <a:close/>
                </a:path>
                <a:path w="114300" h="54610">
                  <a:moveTo>
                    <a:pt x="65836" y="11696"/>
                  </a:moveTo>
                  <a:lnTo>
                    <a:pt x="61442" y="10972"/>
                  </a:lnTo>
                  <a:lnTo>
                    <a:pt x="61442" y="16103"/>
                  </a:lnTo>
                  <a:lnTo>
                    <a:pt x="65836" y="16814"/>
                  </a:lnTo>
                  <a:lnTo>
                    <a:pt x="65836" y="11696"/>
                  </a:lnTo>
                  <a:close/>
                </a:path>
                <a:path w="114300" h="54610">
                  <a:moveTo>
                    <a:pt x="65836" y="5118"/>
                  </a:moveTo>
                  <a:lnTo>
                    <a:pt x="61442" y="4394"/>
                  </a:lnTo>
                  <a:lnTo>
                    <a:pt x="61442" y="9525"/>
                  </a:lnTo>
                  <a:lnTo>
                    <a:pt x="65836" y="10248"/>
                  </a:lnTo>
                  <a:lnTo>
                    <a:pt x="65836" y="5118"/>
                  </a:lnTo>
                  <a:close/>
                </a:path>
                <a:path w="114300" h="54610">
                  <a:moveTo>
                    <a:pt x="70954" y="46088"/>
                  </a:moveTo>
                  <a:lnTo>
                    <a:pt x="66560" y="46088"/>
                  </a:lnTo>
                  <a:lnTo>
                    <a:pt x="66560" y="51206"/>
                  </a:lnTo>
                  <a:lnTo>
                    <a:pt x="70954" y="51943"/>
                  </a:lnTo>
                  <a:lnTo>
                    <a:pt x="70954" y="46088"/>
                  </a:lnTo>
                  <a:close/>
                </a:path>
                <a:path w="114300" h="54610">
                  <a:moveTo>
                    <a:pt x="70954" y="39497"/>
                  </a:moveTo>
                  <a:lnTo>
                    <a:pt x="66560" y="39497"/>
                  </a:lnTo>
                  <a:lnTo>
                    <a:pt x="66560" y="44615"/>
                  </a:lnTo>
                  <a:lnTo>
                    <a:pt x="70954" y="44615"/>
                  </a:lnTo>
                  <a:lnTo>
                    <a:pt x="70954" y="39497"/>
                  </a:lnTo>
                  <a:close/>
                </a:path>
                <a:path w="114300" h="54610">
                  <a:moveTo>
                    <a:pt x="70954" y="32194"/>
                  </a:moveTo>
                  <a:lnTo>
                    <a:pt x="66560" y="32194"/>
                  </a:lnTo>
                  <a:lnTo>
                    <a:pt x="66560" y="37312"/>
                  </a:lnTo>
                  <a:lnTo>
                    <a:pt x="70954" y="38036"/>
                  </a:lnTo>
                  <a:lnTo>
                    <a:pt x="70954" y="32194"/>
                  </a:lnTo>
                  <a:close/>
                </a:path>
                <a:path w="114300" h="54610">
                  <a:moveTo>
                    <a:pt x="70954" y="25615"/>
                  </a:moveTo>
                  <a:lnTo>
                    <a:pt x="66560" y="25615"/>
                  </a:lnTo>
                  <a:lnTo>
                    <a:pt x="66560" y="30734"/>
                  </a:lnTo>
                  <a:lnTo>
                    <a:pt x="70954" y="31457"/>
                  </a:lnTo>
                  <a:lnTo>
                    <a:pt x="70954" y="25615"/>
                  </a:lnTo>
                  <a:close/>
                </a:path>
                <a:path w="114300" h="54610">
                  <a:moveTo>
                    <a:pt x="70954" y="19024"/>
                  </a:moveTo>
                  <a:lnTo>
                    <a:pt x="66560" y="18288"/>
                  </a:lnTo>
                  <a:lnTo>
                    <a:pt x="66560" y="24142"/>
                  </a:lnTo>
                  <a:lnTo>
                    <a:pt x="70954" y="24142"/>
                  </a:lnTo>
                  <a:lnTo>
                    <a:pt x="70954" y="19024"/>
                  </a:lnTo>
                  <a:close/>
                </a:path>
                <a:path w="114300" h="54610">
                  <a:moveTo>
                    <a:pt x="70954" y="11696"/>
                  </a:moveTo>
                  <a:lnTo>
                    <a:pt x="66560" y="11696"/>
                  </a:lnTo>
                  <a:lnTo>
                    <a:pt x="66560" y="16814"/>
                  </a:lnTo>
                  <a:lnTo>
                    <a:pt x="70954" y="17551"/>
                  </a:lnTo>
                  <a:lnTo>
                    <a:pt x="70954" y="11696"/>
                  </a:lnTo>
                  <a:close/>
                </a:path>
                <a:path w="114300" h="54610">
                  <a:moveTo>
                    <a:pt x="70954" y="5118"/>
                  </a:moveTo>
                  <a:lnTo>
                    <a:pt x="66560" y="5118"/>
                  </a:lnTo>
                  <a:lnTo>
                    <a:pt x="66560" y="10236"/>
                  </a:lnTo>
                  <a:lnTo>
                    <a:pt x="70954" y="10236"/>
                  </a:lnTo>
                  <a:lnTo>
                    <a:pt x="70954" y="5118"/>
                  </a:lnTo>
                  <a:close/>
                </a:path>
                <a:path w="114300" h="54610">
                  <a:moveTo>
                    <a:pt x="76809" y="46824"/>
                  </a:moveTo>
                  <a:lnTo>
                    <a:pt x="72415" y="46824"/>
                  </a:lnTo>
                  <a:lnTo>
                    <a:pt x="72415" y="51943"/>
                  </a:lnTo>
                  <a:lnTo>
                    <a:pt x="76809" y="51943"/>
                  </a:lnTo>
                  <a:lnTo>
                    <a:pt x="76809" y="46824"/>
                  </a:lnTo>
                  <a:close/>
                </a:path>
                <a:path w="114300" h="54610">
                  <a:moveTo>
                    <a:pt x="76809" y="39497"/>
                  </a:moveTo>
                  <a:lnTo>
                    <a:pt x="72415" y="39497"/>
                  </a:lnTo>
                  <a:lnTo>
                    <a:pt x="72415" y="44627"/>
                  </a:lnTo>
                  <a:lnTo>
                    <a:pt x="76809" y="45351"/>
                  </a:lnTo>
                  <a:lnTo>
                    <a:pt x="76809" y="39497"/>
                  </a:lnTo>
                  <a:close/>
                </a:path>
                <a:path w="114300" h="54610">
                  <a:moveTo>
                    <a:pt x="76809" y="32918"/>
                  </a:moveTo>
                  <a:lnTo>
                    <a:pt x="72415" y="32918"/>
                  </a:lnTo>
                  <a:lnTo>
                    <a:pt x="72415" y="38049"/>
                  </a:lnTo>
                  <a:lnTo>
                    <a:pt x="76809" y="38049"/>
                  </a:lnTo>
                  <a:lnTo>
                    <a:pt x="76809" y="32918"/>
                  </a:lnTo>
                  <a:close/>
                </a:path>
                <a:path w="114300" h="54610">
                  <a:moveTo>
                    <a:pt x="76809" y="26339"/>
                  </a:moveTo>
                  <a:lnTo>
                    <a:pt x="72415" y="26339"/>
                  </a:lnTo>
                  <a:lnTo>
                    <a:pt x="72415" y="31457"/>
                  </a:lnTo>
                  <a:lnTo>
                    <a:pt x="76809" y="31457"/>
                  </a:lnTo>
                  <a:lnTo>
                    <a:pt x="76809" y="26339"/>
                  </a:lnTo>
                  <a:close/>
                </a:path>
                <a:path w="114300" h="54610">
                  <a:moveTo>
                    <a:pt x="76809" y="19761"/>
                  </a:moveTo>
                  <a:lnTo>
                    <a:pt x="72415" y="19024"/>
                  </a:lnTo>
                  <a:lnTo>
                    <a:pt x="72415" y="24142"/>
                  </a:lnTo>
                  <a:lnTo>
                    <a:pt x="76809" y="24879"/>
                  </a:lnTo>
                  <a:lnTo>
                    <a:pt x="76809" y="19761"/>
                  </a:lnTo>
                  <a:close/>
                </a:path>
                <a:path w="114300" h="54610">
                  <a:moveTo>
                    <a:pt x="76809" y="12433"/>
                  </a:moveTo>
                  <a:lnTo>
                    <a:pt x="72415" y="12433"/>
                  </a:lnTo>
                  <a:lnTo>
                    <a:pt x="72415" y="17564"/>
                  </a:lnTo>
                  <a:lnTo>
                    <a:pt x="76809" y="17564"/>
                  </a:lnTo>
                  <a:lnTo>
                    <a:pt x="76809" y="12433"/>
                  </a:lnTo>
                  <a:close/>
                </a:path>
                <a:path w="114300" h="54610">
                  <a:moveTo>
                    <a:pt x="76809" y="5854"/>
                  </a:moveTo>
                  <a:lnTo>
                    <a:pt x="72415" y="5118"/>
                  </a:lnTo>
                  <a:lnTo>
                    <a:pt x="72415" y="10248"/>
                  </a:lnTo>
                  <a:lnTo>
                    <a:pt x="76809" y="10972"/>
                  </a:lnTo>
                  <a:lnTo>
                    <a:pt x="76809" y="5854"/>
                  </a:lnTo>
                  <a:close/>
                </a:path>
                <a:path w="114300" h="54610">
                  <a:moveTo>
                    <a:pt x="81940" y="46824"/>
                  </a:moveTo>
                  <a:lnTo>
                    <a:pt x="78270" y="46824"/>
                  </a:lnTo>
                  <a:lnTo>
                    <a:pt x="78270" y="51943"/>
                  </a:lnTo>
                  <a:lnTo>
                    <a:pt x="81940" y="52679"/>
                  </a:lnTo>
                  <a:lnTo>
                    <a:pt x="81940" y="46824"/>
                  </a:lnTo>
                  <a:close/>
                </a:path>
                <a:path w="114300" h="54610">
                  <a:moveTo>
                    <a:pt x="81940" y="40233"/>
                  </a:moveTo>
                  <a:lnTo>
                    <a:pt x="78270" y="40233"/>
                  </a:lnTo>
                  <a:lnTo>
                    <a:pt x="78270" y="45351"/>
                  </a:lnTo>
                  <a:lnTo>
                    <a:pt x="81940" y="45351"/>
                  </a:lnTo>
                  <a:lnTo>
                    <a:pt x="81940" y="40233"/>
                  </a:lnTo>
                  <a:close/>
                </a:path>
                <a:path w="114300" h="54610">
                  <a:moveTo>
                    <a:pt x="81940" y="33642"/>
                  </a:moveTo>
                  <a:lnTo>
                    <a:pt x="78270" y="32918"/>
                  </a:lnTo>
                  <a:lnTo>
                    <a:pt x="78270" y="38036"/>
                  </a:lnTo>
                  <a:lnTo>
                    <a:pt x="81940" y="38773"/>
                  </a:lnTo>
                  <a:lnTo>
                    <a:pt x="81940" y="33642"/>
                  </a:lnTo>
                  <a:close/>
                </a:path>
                <a:path w="114300" h="54610">
                  <a:moveTo>
                    <a:pt x="81940" y="26339"/>
                  </a:moveTo>
                  <a:lnTo>
                    <a:pt x="78270" y="26339"/>
                  </a:lnTo>
                  <a:lnTo>
                    <a:pt x="78270" y="31457"/>
                  </a:lnTo>
                  <a:lnTo>
                    <a:pt x="81940" y="31457"/>
                  </a:lnTo>
                  <a:lnTo>
                    <a:pt x="81940" y="26339"/>
                  </a:lnTo>
                  <a:close/>
                </a:path>
                <a:path w="114300" h="54610">
                  <a:moveTo>
                    <a:pt x="81940" y="19761"/>
                  </a:moveTo>
                  <a:lnTo>
                    <a:pt x="78270" y="19761"/>
                  </a:lnTo>
                  <a:lnTo>
                    <a:pt x="78270" y="24892"/>
                  </a:lnTo>
                  <a:lnTo>
                    <a:pt x="81940" y="24892"/>
                  </a:lnTo>
                  <a:lnTo>
                    <a:pt x="81940" y="19761"/>
                  </a:lnTo>
                  <a:close/>
                </a:path>
                <a:path w="114300" h="54610">
                  <a:moveTo>
                    <a:pt x="81940" y="13169"/>
                  </a:moveTo>
                  <a:lnTo>
                    <a:pt x="78270" y="12433"/>
                  </a:lnTo>
                  <a:lnTo>
                    <a:pt x="78270" y="17551"/>
                  </a:lnTo>
                  <a:lnTo>
                    <a:pt x="81940" y="18288"/>
                  </a:lnTo>
                  <a:lnTo>
                    <a:pt x="81940" y="13169"/>
                  </a:lnTo>
                  <a:close/>
                </a:path>
                <a:path w="114300" h="54610">
                  <a:moveTo>
                    <a:pt x="81940" y="5854"/>
                  </a:moveTo>
                  <a:lnTo>
                    <a:pt x="78270" y="5854"/>
                  </a:lnTo>
                  <a:lnTo>
                    <a:pt x="78270" y="10985"/>
                  </a:lnTo>
                  <a:lnTo>
                    <a:pt x="81940" y="10985"/>
                  </a:lnTo>
                  <a:lnTo>
                    <a:pt x="81940" y="5854"/>
                  </a:lnTo>
                  <a:close/>
                </a:path>
                <a:path w="114300" h="54610">
                  <a:moveTo>
                    <a:pt x="87782" y="47548"/>
                  </a:moveTo>
                  <a:lnTo>
                    <a:pt x="83388" y="47548"/>
                  </a:lnTo>
                  <a:lnTo>
                    <a:pt x="83388" y="52679"/>
                  </a:lnTo>
                  <a:lnTo>
                    <a:pt x="87782" y="52679"/>
                  </a:lnTo>
                  <a:lnTo>
                    <a:pt x="87782" y="47548"/>
                  </a:lnTo>
                  <a:close/>
                </a:path>
                <a:path w="114300" h="54610">
                  <a:moveTo>
                    <a:pt x="87782" y="40970"/>
                  </a:moveTo>
                  <a:lnTo>
                    <a:pt x="83388" y="40233"/>
                  </a:lnTo>
                  <a:lnTo>
                    <a:pt x="83388" y="45351"/>
                  </a:lnTo>
                  <a:lnTo>
                    <a:pt x="87782" y="46088"/>
                  </a:lnTo>
                  <a:lnTo>
                    <a:pt x="87782" y="40970"/>
                  </a:lnTo>
                  <a:close/>
                </a:path>
                <a:path w="114300" h="54610">
                  <a:moveTo>
                    <a:pt x="87782" y="33642"/>
                  </a:moveTo>
                  <a:lnTo>
                    <a:pt x="83388" y="33642"/>
                  </a:lnTo>
                  <a:lnTo>
                    <a:pt x="83388" y="38760"/>
                  </a:lnTo>
                  <a:lnTo>
                    <a:pt x="87782" y="38760"/>
                  </a:lnTo>
                  <a:lnTo>
                    <a:pt x="87782" y="33642"/>
                  </a:lnTo>
                  <a:close/>
                </a:path>
                <a:path w="114300" h="54610">
                  <a:moveTo>
                    <a:pt x="87782" y="27063"/>
                  </a:moveTo>
                  <a:lnTo>
                    <a:pt x="83388" y="26339"/>
                  </a:lnTo>
                  <a:lnTo>
                    <a:pt x="83388" y="31457"/>
                  </a:lnTo>
                  <a:lnTo>
                    <a:pt x="87782" y="32194"/>
                  </a:lnTo>
                  <a:lnTo>
                    <a:pt x="87782" y="27063"/>
                  </a:lnTo>
                  <a:close/>
                </a:path>
                <a:path w="114300" h="54610">
                  <a:moveTo>
                    <a:pt x="87782" y="20485"/>
                  </a:moveTo>
                  <a:lnTo>
                    <a:pt x="83388" y="19761"/>
                  </a:lnTo>
                  <a:lnTo>
                    <a:pt x="83388" y="24879"/>
                  </a:lnTo>
                  <a:lnTo>
                    <a:pt x="87782" y="25615"/>
                  </a:lnTo>
                  <a:lnTo>
                    <a:pt x="87782" y="20485"/>
                  </a:lnTo>
                  <a:close/>
                </a:path>
                <a:path w="114300" h="54610">
                  <a:moveTo>
                    <a:pt x="87782" y="13169"/>
                  </a:moveTo>
                  <a:lnTo>
                    <a:pt x="83388" y="13169"/>
                  </a:lnTo>
                  <a:lnTo>
                    <a:pt x="83388" y="18300"/>
                  </a:lnTo>
                  <a:lnTo>
                    <a:pt x="87782" y="18300"/>
                  </a:lnTo>
                  <a:lnTo>
                    <a:pt x="87782" y="13169"/>
                  </a:lnTo>
                  <a:close/>
                </a:path>
                <a:path w="114300" h="54610">
                  <a:moveTo>
                    <a:pt x="87782" y="6578"/>
                  </a:moveTo>
                  <a:lnTo>
                    <a:pt x="83388" y="5854"/>
                  </a:lnTo>
                  <a:lnTo>
                    <a:pt x="83388" y="10972"/>
                  </a:lnTo>
                  <a:lnTo>
                    <a:pt x="87782" y="11696"/>
                  </a:lnTo>
                  <a:lnTo>
                    <a:pt x="87782" y="6578"/>
                  </a:lnTo>
                  <a:close/>
                </a:path>
                <a:path w="114300" h="54610">
                  <a:moveTo>
                    <a:pt x="92900" y="47548"/>
                  </a:moveTo>
                  <a:lnTo>
                    <a:pt x="88506" y="47548"/>
                  </a:lnTo>
                  <a:lnTo>
                    <a:pt x="88506" y="52679"/>
                  </a:lnTo>
                  <a:lnTo>
                    <a:pt x="92900" y="52679"/>
                  </a:lnTo>
                  <a:lnTo>
                    <a:pt x="92900" y="47548"/>
                  </a:lnTo>
                  <a:close/>
                </a:path>
                <a:path w="114300" h="54610">
                  <a:moveTo>
                    <a:pt x="92900" y="40970"/>
                  </a:moveTo>
                  <a:lnTo>
                    <a:pt x="88506" y="40970"/>
                  </a:lnTo>
                  <a:lnTo>
                    <a:pt x="88506" y="46088"/>
                  </a:lnTo>
                  <a:lnTo>
                    <a:pt x="92900" y="46088"/>
                  </a:lnTo>
                  <a:lnTo>
                    <a:pt x="92900" y="40970"/>
                  </a:lnTo>
                  <a:close/>
                </a:path>
                <a:path w="114300" h="54610">
                  <a:moveTo>
                    <a:pt x="92900" y="34378"/>
                  </a:moveTo>
                  <a:lnTo>
                    <a:pt x="88519" y="33642"/>
                  </a:lnTo>
                  <a:lnTo>
                    <a:pt x="88519" y="38773"/>
                  </a:lnTo>
                  <a:lnTo>
                    <a:pt x="92900" y="39497"/>
                  </a:lnTo>
                  <a:lnTo>
                    <a:pt x="92900" y="34378"/>
                  </a:lnTo>
                  <a:close/>
                </a:path>
                <a:path w="114300" h="54610">
                  <a:moveTo>
                    <a:pt x="92900" y="27063"/>
                  </a:moveTo>
                  <a:lnTo>
                    <a:pt x="88506" y="27063"/>
                  </a:lnTo>
                  <a:lnTo>
                    <a:pt x="88506" y="32194"/>
                  </a:lnTo>
                  <a:lnTo>
                    <a:pt x="92900" y="32194"/>
                  </a:lnTo>
                  <a:lnTo>
                    <a:pt x="92900" y="27063"/>
                  </a:lnTo>
                  <a:close/>
                </a:path>
                <a:path w="114300" h="54610">
                  <a:moveTo>
                    <a:pt x="92900" y="20485"/>
                  </a:moveTo>
                  <a:lnTo>
                    <a:pt x="88506" y="20485"/>
                  </a:lnTo>
                  <a:lnTo>
                    <a:pt x="88506" y="25615"/>
                  </a:lnTo>
                  <a:lnTo>
                    <a:pt x="92900" y="25615"/>
                  </a:lnTo>
                  <a:lnTo>
                    <a:pt x="92900" y="20485"/>
                  </a:lnTo>
                  <a:close/>
                </a:path>
                <a:path w="114300" h="54610">
                  <a:moveTo>
                    <a:pt x="92900" y="13906"/>
                  </a:moveTo>
                  <a:lnTo>
                    <a:pt x="88519" y="13169"/>
                  </a:lnTo>
                  <a:lnTo>
                    <a:pt x="88519" y="18288"/>
                  </a:lnTo>
                  <a:lnTo>
                    <a:pt x="92900" y="19024"/>
                  </a:lnTo>
                  <a:lnTo>
                    <a:pt x="92900" y="13906"/>
                  </a:lnTo>
                  <a:close/>
                </a:path>
                <a:path w="114300" h="54610">
                  <a:moveTo>
                    <a:pt x="92900" y="7315"/>
                  </a:moveTo>
                  <a:lnTo>
                    <a:pt x="88519" y="6578"/>
                  </a:lnTo>
                  <a:lnTo>
                    <a:pt x="88519" y="11696"/>
                  </a:lnTo>
                  <a:lnTo>
                    <a:pt x="92900" y="12433"/>
                  </a:lnTo>
                  <a:lnTo>
                    <a:pt x="92900" y="7315"/>
                  </a:lnTo>
                  <a:close/>
                </a:path>
                <a:path w="114300" h="54610">
                  <a:moveTo>
                    <a:pt x="98031" y="48285"/>
                  </a:moveTo>
                  <a:lnTo>
                    <a:pt x="94373" y="47548"/>
                  </a:lnTo>
                  <a:lnTo>
                    <a:pt x="94373" y="52679"/>
                  </a:lnTo>
                  <a:lnTo>
                    <a:pt x="98031" y="53403"/>
                  </a:lnTo>
                  <a:lnTo>
                    <a:pt x="98031" y="48285"/>
                  </a:lnTo>
                  <a:close/>
                </a:path>
                <a:path w="114300" h="54610">
                  <a:moveTo>
                    <a:pt x="98031" y="41706"/>
                  </a:moveTo>
                  <a:lnTo>
                    <a:pt x="94373" y="40970"/>
                  </a:lnTo>
                  <a:lnTo>
                    <a:pt x="94373" y="46088"/>
                  </a:lnTo>
                  <a:lnTo>
                    <a:pt x="98031" y="46824"/>
                  </a:lnTo>
                  <a:lnTo>
                    <a:pt x="98031" y="41706"/>
                  </a:lnTo>
                  <a:close/>
                </a:path>
                <a:path w="114300" h="54610">
                  <a:moveTo>
                    <a:pt x="98031" y="34378"/>
                  </a:moveTo>
                  <a:lnTo>
                    <a:pt x="94361" y="34378"/>
                  </a:lnTo>
                  <a:lnTo>
                    <a:pt x="94361" y="39497"/>
                  </a:lnTo>
                  <a:lnTo>
                    <a:pt x="98031" y="39497"/>
                  </a:lnTo>
                  <a:lnTo>
                    <a:pt x="98031" y="34378"/>
                  </a:lnTo>
                  <a:close/>
                </a:path>
                <a:path w="114300" h="54610">
                  <a:moveTo>
                    <a:pt x="98031" y="27800"/>
                  </a:moveTo>
                  <a:lnTo>
                    <a:pt x="94373" y="27063"/>
                  </a:lnTo>
                  <a:lnTo>
                    <a:pt x="94373" y="32194"/>
                  </a:lnTo>
                  <a:lnTo>
                    <a:pt x="98031" y="32918"/>
                  </a:lnTo>
                  <a:lnTo>
                    <a:pt x="98031" y="27800"/>
                  </a:lnTo>
                  <a:close/>
                </a:path>
                <a:path w="114300" h="54610">
                  <a:moveTo>
                    <a:pt x="98031" y="21209"/>
                  </a:moveTo>
                  <a:lnTo>
                    <a:pt x="94373" y="20485"/>
                  </a:lnTo>
                  <a:lnTo>
                    <a:pt x="94373" y="26339"/>
                  </a:lnTo>
                  <a:lnTo>
                    <a:pt x="98031" y="26339"/>
                  </a:lnTo>
                  <a:lnTo>
                    <a:pt x="98031" y="21209"/>
                  </a:lnTo>
                  <a:close/>
                </a:path>
                <a:path w="114300" h="54610">
                  <a:moveTo>
                    <a:pt x="98031" y="14630"/>
                  </a:moveTo>
                  <a:lnTo>
                    <a:pt x="94373" y="13906"/>
                  </a:lnTo>
                  <a:lnTo>
                    <a:pt x="94373" y="19024"/>
                  </a:lnTo>
                  <a:lnTo>
                    <a:pt x="98031" y="19761"/>
                  </a:lnTo>
                  <a:lnTo>
                    <a:pt x="98031" y="14630"/>
                  </a:lnTo>
                  <a:close/>
                </a:path>
                <a:path w="114300" h="54610">
                  <a:moveTo>
                    <a:pt x="98031" y="7315"/>
                  </a:moveTo>
                  <a:lnTo>
                    <a:pt x="94361" y="7315"/>
                  </a:lnTo>
                  <a:lnTo>
                    <a:pt x="94361" y="12433"/>
                  </a:lnTo>
                  <a:lnTo>
                    <a:pt x="98031" y="12433"/>
                  </a:lnTo>
                  <a:lnTo>
                    <a:pt x="98031" y="7315"/>
                  </a:lnTo>
                  <a:close/>
                </a:path>
                <a:path w="114300" h="54610">
                  <a:moveTo>
                    <a:pt x="103886" y="48285"/>
                  </a:moveTo>
                  <a:lnTo>
                    <a:pt x="99479" y="48285"/>
                  </a:lnTo>
                  <a:lnTo>
                    <a:pt x="99479" y="53403"/>
                  </a:lnTo>
                  <a:lnTo>
                    <a:pt x="103886" y="53403"/>
                  </a:lnTo>
                  <a:lnTo>
                    <a:pt x="103886" y="48285"/>
                  </a:lnTo>
                  <a:close/>
                </a:path>
                <a:path w="114300" h="54610">
                  <a:moveTo>
                    <a:pt x="103886" y="41706"/>
                  </a:moveTo>
                  <a:lnTo>
                    <a:pt x="99479" y="41706"/>
                  </a:lnTo>
                  <a:lnTo>
                    <a:pt x="99479" y="46824"/>
                  </a:lnTo>
                  <a:lnTo>
                    <a:pt x="103886" y="46824"/>
                  </a:lnTo>
                  <a:lnTo>
                    <a:pt x="103886" y="41706"/>
                  </a:lnTo>
                  <a:close/>
                </a:path>
                <a:path w="114300" h="54610">
                  <a:moveTo>
                    <a:pt x="103886" y="35115"/>
                  </a:moveTo>
                  <a:lnTo>
                    <a:pt x="99479" y="34378"/>
                  </a:lnTo>
                  <a:lnTo>
                    <a:pt x="99479" y="39497"/>
                  </a:lnTo>
                  <a:lnTo>
                    <a:pt x="103886" y="40233"/>
                  </a:lnTo>
                  <a:lnTo>
                    <a:pt x="103886" y="35115"/>
                  </a:lnTo>
                  <a:close/>
                </a:path>
                <a:path w="114300" h="54610">
                  <a:moveTo>
                    <a:pt x="103886" y="27800"/>
                  </a:moveTo>
                  <a:lnTo>
                    <a:pt x="99479" y="27800"/>
                  </a:lnTo>
                  <a:lnTo>
                    <a:pt x="99479" y="32918"/>
                  </a:lnTo>
                  <a:lnTo>
                    <a:pt x="103886" y="32918"/>
                  </a:lnTo>
                  <a:lnTo>
                    <a:pt x="103886" y="27800"/>
                  </a:lnTo>
                  <a:close/>
                </a:path>
                <a:path w="114300" h="54610">
                  <a:moveTo>
                    <a:pt x="103886" y="21209"/>
                  </a:moveTo>
                  <a:lnTo>
                    <a:pt x="99479" y="21209"/>
                  </a:lnTo>
                  <a:lnTo>
                    <a:pt x="99479" y="26327"/>
                  </a:lnTo>
                  <a:lnTo>
                    <a:pt x="103886" y="26327"/>
                  </a:lnTo>
                  <a:lnTo>
                    <a:pt x="103886" y="21209"/>
                  </a:lnTo>
                  <a:close/>
                </a:path>
                <a:path w="114300" h="54610">
                  <a:moveTo>
                    <a:pt x="103886" y="14630"/>
                  </a:moveTo>
                  <a:lnTo>
                    <a:pt x="99479" y="14630"/>
                  </a:lnTo>
                  <a:lnTo>
                    <a:pt x="99479" y="19748"/>
                  </a:lnTo>
                  <a:lnTo>
                    <a:pt x="103886" y="19748"/>
                  </a:lnTo>
                  <a:lnTo>
                    <a:pt x="103886" y="14630"/>
                  </a:lnTo>
                  <a:close/>
                </a:path>
                <a:path w="114300" h="54610">
                  <a:moveTo>
                    <a:pt x="103886" y="8051"/>
                  </a:moveTo>
                  <a:lnTo>
                    <a:pt x="99479" y="7315"/>
                  </a:lnTo>
                  <a:lnTo>
                    <a:pt x="99479" y="12433"/>
                  </a:lnTo>
                  <a:lnTo>
                    <a:pt x="103886" y="13169"/>
                  </a:lnTo>
                  <a:lnTo>
                    <a:pt x="103886" y="8051"/>
                  </a:lnTo>
                  <a:close/>
                </a:path>
                <a:path w="114300" h="54610">
                  <a:moveTo>
                    <a:pt x="109004" y="49009"/>
                  </a:moveTo>
                  <a:lnTo>
                    <a:pt x="105333" y="48285"/>
                  </a:lnTo>
                  <a:lnTo>
                    <a:pt x="105333" y="53403"/>
                  </a:lnTo>
                  <a:lnTo>
                    <a:pt x="109004" y="54140"/>
                  </a:lnTo>
                  <a:lnTo>
                    <a:pt x="109004" y="49009"/>
                  </a:lnTo>
                  <a:close/>
                </a:path>
                <a:path w="114300" h="54610">
                  <a:moveTo>
                    <a:pt x="109004" y="42430"/>
                  </a:moveTo>
                  <a:lnTo>
                    <a:pt x="105333" y="41706"/>
                  </a:lnTo>
                  <a:lnTo>
                    <a:pt x="105333" y="46824"/>
                  </a:lnTo>
                  <a:lnTo>
                    <a:pt x="109004" y="47548"/>
                  </a:lnTo>
                  <a:lnTo>
                    <a:pt x="109004" y="42430"/>
                  </a:lnTo>
                  <a:close/>
                </a:path>
                <a:path w="114300" h="54610">
                  <a:moveTo>
                    <a:pt x="109004" y="35115"/>
                  </a:moveTo>
                  <a:lnTo>
                    <a:pt x="105333" y="35115"/>
                  </a:lnTo>
                  <a:lnTo>
                    <a:pt x="105333" y="40233"/>
                  </a:lnTo>
                  <a:lnTo>
                    <a:pt x="109004" y="40233"/>
                  </a:lnTo>
                  <a:lnTo>
                    <a:pt x="109004" y="35115"/>
                  </a:lnTo>
                  <a:close/>
                </a:path>
                <a:path w="114300" h="54610">
                  <a:moveTo>
                    <a:pt x="109004" y="28524"/>
                  </a:moveTo>
                  <a:lnTo>
                    <a:pt x="105333" y="28524"/>
                  </a:lnTo>
                  <a:lnTo>
                    <a:pt x="105333" y="33655"/>
                  </a:lnTo>
                  <a:lnTo>
                    <a:pt x="109004" y="33655"/>
                  </a:lnTo>
                  <a:lnTo>
                    <a:pt x="109004" y="28524"/>
                  </a:lnTo>
                  <a:close/>
                </a:path>
                <a:path w="114300" h="54610">
                  <a:moveTo>
                    <a:pt x="109004" y="21945"/>
                  </a:moveTo>
                  <a:lnTo>
                    <a:pt x="105333" y="21209"/>
                  </a:lnTo>
                  <a:lnTo>
                    <a:pt x="105333" y="26339"/>
                  </a:lnTo>
                  <a:lnTo>
                    <a:pt x="109004" y="27063"/>
                  </a:lnTo>
                  <a:lnTo>
                    <a:pt x="109004" y="21945"/>
                  </a:lnTo>
                  <a:close/>
                </a:path>
                <a:path w="114300" h="54610">
                  <a:moveTo>
                    <a:pt x="109004" y="15367"/>
                  </a:moveTo>
                  <a:lnTo>
                    <a:pt x="105333" y="14630"/>
                  </a:lnTo>
                  <a:lnTo>
                    <a:pt x="105333" y="19761"/>
                  </a:lnTo>
                  <a:lnTo>
                    <a:pt x="109004" y="20485"/>
                  </a:lnTo>
                  <a:lnTo>
                    <a:pt x="109004" y="15367"/>
                  </a:lnTo>
                  <a:close/>
                </a:path>
                <a:path w="114300" h="54610">
                  <a:moveTo>
                    <a:pt x="109004" y="8051"/>
                  </a:moveTo>
                  <a:lnTo>
                    <a:pt x="105333" y="8051"/>
                  </a:lnTo>
                  <a:lnTo>
                    <a:pt x="105333" y="13169"/>
                  </a:lnTo>
                  <a:lnTo>
                    <a:pt x="109004" y="13169"/>
                  </a:lnTo>
                  <a:lnTo>
                    <a:pt x="109004" y="8051"/>
                  </a:lnTo>
                  <a:close/>
                </a:path>
                <a:path w="114300" h="54610">
                  <a:moveTo>
                    <a:pt x="114122" y="49009"/>
                  </a:moveTo>
                  <a:lnTo>
                    <a:pt x="110451" y="49009"/>
                  </a:lnTo>
                  <a:lnTo>
                    <a:pt x="110451" y="54140"/>
                  </a:lnTo>
                  <a:lnTo>
                    <a:pt x="114122" y="54140"/>
                  </a:lnTo>
                  <a:lnTo>
                    <a:pt x="114122" y="49009"/>
                  </a:lnTo>
                  <a:close/>
                </a:path>
                <a:path w="114300" h="54610">
                  <a:moveTo>
                    <a:pt x="114122" y="42430"/>
                  </a:moveTo>
                  <a:lnTo>
                    <a:pt x="110451" y="42430"/>
                  </a:lnTo>
                  <a:lnTo>
                    <a:pt x="110451" y="47548"/>
                  </a:lnTo>
                  <a:lnTo>
                    <a:pt x="114122" y="47548"/>
                  </a:lnTo>
                  <a:lnTo>
                    <a:pt x="114122" y="42430"/>
                  </a:lnTo>
                  <a:close/>
                </a:path>
                <a:path w="114300" h="54610">
                  <a:moveTo>
                    <a:pt x="114122" y="35852"/>
                  </a:moveTo>
                  <a:lnTo>
                    <a:pt x="110464" y="35115"/>
                  </a:lnTo>
                  <a:lnTo>
                    <a:pt x="110464" y="40233"/>
                  </a:lnTo>
                  <a:lnTo>
                    <a:pt x="114122" y="40970"/>
                  </a:lnTo>
                  <a:lnTo>
                    <a:pt x="114122" y="35852"/>
                  </a:lnTo>
                  <a:close/>
                </a:path>
                <a:path w="114300" h="54610">
                  <a:moveTo>
                    <a:pt x="114122" y="29260"/>
                  </a:moveTo>
                  <a:lnTo>
                    <a:pt x="110464" y="28524"/>
                  </a:lnTo>
                  <a:lnTo>
                    <a:pt x="110464" y="33642"/>
                  </a:lnTo>
                  <a:lnTo>
                    <a:pt x="114122" y="34378"/>
                  </a:lnTo>
                  <a:lnTo>
                    <a:pt x="114122" y="29260"/>
                  </a:lnTo>
                  <a:close/>
                </a:path>
                <a:path w="114300" h="54610">
                  <a:moveTo>
                    <a:pt x="114122" y="21945"/>
                  </a:moveTo>
                  <a:lnTo>
                    <a:pt x="110451" y="21945"/>
                  </a:lnTo>
                  <a:lnTo>
                    <a:pt x="110451" y="27076"/>
                  </a:lnTo>
                  <a:lnTo>
                    <a:pt x="114122" y="27076"/>
                  </a:lnTo>
                  <a:lnTo>
                    <a:pt x="114122" y="21945"/>
                  </a:lnTo>
                  <a:close/>
                </a:path>
                <a:path w="114300" h="54610">
                  <a:moveTo>
                    <a:pt x="114122" y="15367"/>
                  </a:moveTo>
                  <a:lnTo>
                    <a:pt x="110451" y="15367"/>
                  </a:lnTo>
                  <a:lnTo>
                    <a:pt x="110451" y="20497"/>
                  </a:lnTo>
                  <a:lnTo>
                    <a:pt x="114122" y="20497"/>
                  </a:lnTo>
                  <a:lnTo>
                    <a:pt x="114122" y="15367"/>
                  </a:lnTo>
                  <a:close/>
                </a:path>
                <a:path w="114300" h="54610">
                  <a:moveTo>
                    <a:pt x="114122" y="8788"/>
                  </a:moveTo>
                  <a:lnTo>
                    <a:pt x="110451" y="8788"/>
                  </a:lnTo>
                  <a:lnTo>
                    <a:pt x="110451" y="13906"/>
                  </a:lnTo>
                  <a:lnTo>
                    <a:pt x="114122" y="13906"/>
                  </a:lnTo>
                  <a:lnTo>
                    <a:pt x="114122" y="878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4617351" y="4402175"/>
              <a:ext cx="120014" cy="922019"/>
            </a:xfrm>
            <a:custGeom>
              <a:avLst/>
              <a:gdLst/>
              <a:ahLst/>
              <a:cxnLst/>
              <a:rect l="l" t="t" r="r" b="b"/>
              <a:pathLst>
                <a:path w="120014" h="922020">
                  <a:moveTo>
                    <a:pt x="4381" y="915136"/>
                  </a:moveTo>
                  <a:lnTo>
                    <a:pt x="0" y="916597"/>
                  </a:lnTo>
                  <a:lnTo>
                    <a:pt x="0" y="921715"/>
                  </a:lnTo>
                  <a:lnTo>
                    <a:pt x="4381" y="920254"/>
                  </a:lnTo>
                  <a:lnTo>
                    <a:pt x="4381" y="915136"/>
                  </a:lnTo>
                  <a:close/>
                </a:path>
                <a:path w="120014" h="922020">
                  <a:moveTo>
                    <a:pt x="68757" y="42430"/>
                  </a:moveTo>
                  <a:lnTo>
                    <a:pt x="64376" y="41706"/>
                  </a:lnTo>
                  <a:lnTo>
                    <a:pt x="64376" y="46824"/>
                  </a:lnTo>
                  <a:lnTo>
                    <a:pt x="68757" y="47548"/>
                  </a:lnTo>
                  <a:lnTo>
                    <a:pt x="68757" y="42430"/>
                  </a:lnTo>
                  <a:close/>
                </a:path>
                <a:path w="120014" h="922020">
                  <a:moveTo>
                    <a:pt x="68757" y="35115"/>
                  </a:moveTo>
                  <a:lnTo>
                    <a:pt x="64376" y="34378"/>
                  </a:lnTo>
                  <a:lnTo>
                    <a:pt x="64376" y="40233"/>
                  </a:lnTo>
                  <a:lnTo>
                    <a:pt x="68757" y="40233"/>
                  </a:lnTo>
                  <a:lnTo>
                    <a:pt x="68757" y="35115"/>
                  </a:lnTo>
                  <a:close/>
                </a:path>
                <a:path w="120014" h="922020">
                  <a:moveTo>
                    <a:pt x="68757" y="27800"/>
                  </a:moveTo>
                  <a:lnTo>
                    <a:pt x="64376" y="27800"/>
                  </a:lnTo>
                  <a:lnTo>
                    <a:pt x="64376" y="32918"/>
                  </a:lnTo>
                  <a:lnTo>
                    <a:pt x="68757" y="32918"/>
                  </a:lnTo>
                  <a:lnTo>
                    <a:pt x="68757" y="27800"/>
                  </a:lnTo>
                  <a:close/>
                </a:path>
                <a:path w="120014" h="922020">
                  <a:moveTo>
                    <a:pt x="68757" y="21209"/>
                  </a:moveTo>
                  <a:lnTo>
                    <a:pt x="64376" y="20485"/>
                  </a:lnTo>
                  <a:lnTo>
                    <a:pt x="64376" y="26339"/>
                  </a:lnTo>
                  <a:lnTo>
                    <a:pt x="68757" y="26339"/>
                  </a:lnTo>
                  <a:lnTo>
                    <a:pt x="68757" y="21209"/>
                  </a:lnTo>
                  <a:close/>
                </a:path>
                <a:path w="120014" h="922020">
                  <a:moveTo>
                    <a:pt x="68757" y="13906"/>
                  </a:moveTo>
                  <a:lnTo>
                    <a:pt x="64376" y="13906"/>
                  </a:lnTo>
                  <a:lnTo>
                    <a:pt x="64376" y="19037"/>
                  </a:lnTo>
                  <a:lnTo>
                    <a:pt x="68757" y="19037"/>
                  </a:lnTo>
                  <a:lnTo>
                    <a:pt x="68757" y="13906"/>
                  </a:lnTo>
                  <a:close/>
                </a:path>
                <a:path w="120014" h="922020">
                  <a:moveTo>
                    <a:pt x="68757" y="6578"/>
                  </a:moveTo>
                  <a:lnTo>
                    <a:pt x="64376" y="6578"/>
                  </a:lnTo>
                  <a:lnTo>
                    <a:pt x="64376" y="11696"/>
                  </a:lnTo>
                  <a:lnTo>
                    <a:pt x="68757" y="12433"/>
                  </a:lnTo>
                  <a:lnTo>
                    <a:pt x="68757" y="6578"/>
                  </a:lnTo>
                  <a:close/>
                </a:path>
                <a:path w="120014" h="922020">
                  <a:moveTo>
                    <a:pt x="68757" y="0"/>
                  </a:moveTo>
                  <a:lnTo>
                    <a:pt x="64376" y="0"/>
                  </a:lnTo>
                  <a:lnTo>
                    <a:pt x="64376" y="5118"/>
                  </a:lnTo>
                  <a:lnTo>
                    <a:pt x="68757" y="5118"/>
                  </a:lnTo>
                  <a:lnTo>
                    <a:pt x="68757" y="0"/>
                  </a:lnTo>
                  <a:close/>
                </a:path>
                <a:path w="120014" h="922020">
                  <a:moveTo>
                    <a:pt x="74612" y="42430"/>
                  </a:moveTo>
                  <a:lnTo>
                    <a:pt x="70231" y="42430"/>
                  </a:lnTo>
                  <a:lnTo>
                    <a:pt x="70231" y="47548"/>
                  </a:lnTo>
                  <a:lnTo>
                    <a:pt x="74612" y="47548"/>
                  </a:lnTo>
                  <a:lnTo>
                    <a:pt x="74612" y="42430"/>
                  </a:lnTo>
                  <a:close/>
                </a:path>
                <a:path w="120014" h="922020">
                  <a:moveTo>
                    <a:pt x="74612" y="35115"/>
                  </a:moveTo>
                  <a:lnTo>
                    <a:pt x="70231" y="35115"/>
                  </a:lnTo>
                  <a:lnTo>
                    <a:pt x="70231" y="40233"/>
                  </a:lnTo>
                  <a:lnTo>
                    <a:pt x="74612" y="40970"/>
                  </a:lnTo>
                  <a:lnTo>
                    <a:pt x="74612" y="35115"/>
                  </a:lnTo>
                  <a:close/>
                </a:path>
                <a:path w="120014" h="922020">
                  <a:moveTo>
                    <a:pt x="74612" y="28524"/>
                  </a:moveTo>
                  <a:lnTo>
                    <a:pt x="70231" y="27800"/>
                  </a:lnTo>
                  <a:lnTo>
                    <a:pt x="70231" y="33642"/>
                  </a:lnTo>
                  <a:lnTo>
                    <a:pt x="74612" y="33642"/>
                  </a:lnTo>
                  <a:lnTo>
                    <a:pt x="74612" y="28524"/>
                  </a:lnTo>
                  <a:close/>
                </a:path>
                <a:path w="120014" h="922020">
                  <a:moveTo>
                    <a:pt x="74612" y="21209"/>
                  </a:moveTo>
                  <a:lnTo>
                    <a:pt x="70231" y="21209"/>
                  </a:lnTo>
                  <a:lnTo>
                    <a:pt x="70231" y="26327"/>
                  </a:lnTo>
                  <a:lnTo>
                    <a:pt x="74612" y="26327"/>
                  </a:lnTo>
                  <a:lnTo>
                    <a:pt x="74612" y="21209"/>
                  </a:lnTo>
                  <a:close/>
                </a:path>
                <a:path w="120014" h="922020">
                  <a:moveTo>
                    <a:pt x="74612" y="14630"/>
                  </a:moveTo>
                  <a:lnTo>
                    <a:pt x="70231" y="13906"/>
                  </a:lnTo>
                  <a:lnTo>
                    <a:pt x="70231" y="19024"/>
                  </a:lnTo>
                  <a:lnTo>
                    <a:pt x="74612" y="19761"/>
                  </a:lnTo>
                  <a:lnTo>
                    <a:pt x="74612" y="14630"/>
                  </a:lnTo>
                  <a:close/>
                </a:path>
                <a:path w="120014" h="922020">
                  <a:moveTo>
                    <a:pt x="74612" y="7315"/>
                  </a:moveTo>
                  <a:lnTo>
                    <a:pt x="70231" y="6578"/>
                  </a:lnTo>
                  <a:lnTo>
                    <a:pt x="70231" y="12433"/>
                  </a:lnTo>
                  <a:lnTo>
                    <a:pt x="74612" y="12433"/>
                  </a:lnTo>
                  <a:lnTo>
                    <a:pt x="74612" y="7315"/>
                  </a:lnTo>
                  <a:close/>
                </a:path>
                <a:path w="120014" h="922020">
                  <a:moveTo>
                    <a:pt x="74612" y="0"/>
                  </a:moveTo>
                  <a:lnTo>
                    <a:pt x="70231" y="0"/>
                  </a:lnTo>
                  <a:lnTo>
                    <a:pt x="70231" y="5118"/>
                  </a:lnTo>
                  <a:lnTo>
                    <a:pt x="74612" y="5118"/>
                  </a:lnTo>
                  <a:lnTo>
                    <a:pt x="74612" y="0"/>
                  </a:lnTo>
                  <a:close/>
                </a:path>
                <a:path w="120014" h="922020">
                  <a:moveTo>
                    <a:pt x="80467" y="42430"/>
                  </a:moveTo>
                  <a:lnTo>
                    <a:pt x="76073" y="42430"/>
                  </a:lnTo>
                  <a:lnTo>
                    <a:pt x="76073" y="47548"/>
                  </a:lnTo>
                  <a:lnTo>
                    <a:pt x="80467" y="47548"/>
                  </a:lnTo>
                  <a:lnTo>
                    <a:pt x="80467" y="42430"/>
                  </a:lnTo>
                  <a:close/>
                </a:path>
                <a:path w="120014" h="922020">
                  <a:moveTo>
                    <a:pt x="80467" y="35852"/>
                  </a:moveTo>
                  <a:lnTo>
                    <a:pt x="76073" y="35852"/>
                  </a:lnTo>
                  <a:lnTo>
                    <a:pt x="76073" y="40982"/>
                  </a:lnTo>
                  <a:lnTo>
                    <a:pt x="80467" y="40982"/>
                  </a:lnTo>
                  <a:lnTo>
                    <a:pt x="80467" y="35852"/>
                  </a:lnTo>
                  <a:close/>
                </a:path>
                <a:path w="120014" h="922020">
                  <a:moveTo>
                    <a:pt x="80467" y="28524"/>
                  </a:moveTo>
                  <a:lnTo>
                    <a:pt x="76085" y="28524"/>
                  </a:lnTo>
                  <a:lnTo>
                    <a:pt x="76085" y="33642"/>
                  </a:lnTo>
                  <a:lnTo>
                    <a:pt x="80467" y="34378"/>
                  </a:lnTo>
                  <a:lnTo>
                    <a:pt x="80467" y="28524"/>
                  </a:lnTo>
                  <a:close/>
                </a:path>
                <a:path w="120014" h="922020">
                  <a:moveTo>
                    <a:pt x="80467" y="21945"/>
                  </a:moveTo>
                  <a:lnTo>
                    <a:pt x="76085" y="21209"/>
                  </a:lnTo>
                  <a:lnTo>
                    <a:pt x="76085" y="26339"/>
                  </a:lnTo>
                  <a:lnTo>
                    <a:pt x="80467" y="27063"/>
                  </a:lnTo>
                  <a:lnTo>
                    <a:pt x="80467" y="21945"/>
                  </a:lnTo>
                  <a:close/>
                </a:path>
                <a:path w="120014" h="922020">
                  <a:moveTo>
                    <a:pt x="80467" y="14630"/>
                  </a:moveTo>
                  <a:lnTo>
                    <a:pt x="76085" y="14630"/>
                  </a:lnTo>
                  <a:lnTo>
                    <a:pt x="76085" y="19761"/>
                  </a:lnTo>
                  <a:lnTo>
                    <a:pt x="80467" y="20485"/>
                  </a:lnTo>
                  <a:lnTo>
                    <a:pt x="80467" y="14630"/>
                  </a:lnTo>
                  <a:close/>
                </a:path>
                <a:path w="120014" h="922020">
                  <a:moveTo>
                    <a:pt x="80467" y="8051"/>
                  </a:moveTo>
                  <a:lnTo>
                    <a:pt x="76085" y="7315"/>
                  </a:lnTo>
                  <a:lnTo>
                    <a:pt x="76085" y="12433"/>
                  </a:lnTo>
                  <a:lnTo>
                    <a:pt x="80467" y="13169"/>
                  </a:lnTo>
                  <a:lnTo>
                    <a:pt x="80467" y="8051"/>
                  </a:lnTo>
                  <a:close/>
                </a:path>
                <a:path w="120014" h="922020">
                  <a:moveTo>
                    <a:pt x="80467" y="723"/>
                  </a:moveTo>
                  <a:lnTo>
                    <a:pt x="76085" y="0"/>
                  </a:lnTo>
                  <a:lnTo>
                    <a:pt x="76085" y="5854"/>
                  </a:lnTo>
                  <a:lnTo>
                    <a:pt x="80467" y="5854"/>
                  </a:lnTo>
                  <a:lnTo>
                    <a:pt x="80467" y="723"/>
                  </a:lnTo>
                  <a:close/>
                </a:path>
                <a:path w="120014" h="922020">
                  <a:moveTo>
                    <a:pt x="86321" y="43154"/>
                  </a:moveTo>
                  <a:lnTo>
                    <a:pt x="81940" y="42430"/>
                  </a:lnTo>
                  <a:lnTo>
                    <a:pt x="81940" y="48285"/>
                  </a:lnTo>
                  <a:lnTo>
                    <a:pt x="86321" y="48285"/>
                  </a:lnTo>
                  <a:lnTo>
                    <a:pt x="86321" y="43154"/>
                  </a:lnTo>
                  <a:close/>
                </a:path>
                <a:path w="120014" h="922020">
                  <a:moveTo>
                    <a:pt x="86321" y="36576"/>
                  </a:moveTo>
                  <a:lnTo>
                    <a:pt x="81940" y="35852"/>
                  </a:lnTo>
                  <a:lnTo>
                    <a:pt x="81940" y="40970"/>
                  </a:lnTo>
                  <a:lnTo>
                    <a:pt x="86321" y="41706"/>
                  </a:lnTo>
                  <a:lnTo>
                    <a:pt x="86321" y="36576"/>
                  </a:lnTo>
                  <a:close/>
                </a:path>
                <a:path w="120014" h="922020">
                  <a:moveTo>
                    <a:pt x="86321" y="29260"/>
                  </a:moveTo>
                  <a:lnTo>
                    <a:pt x="81940" y="28524"/>
                  </a:lnTo>
                  <a:lnTo>
                    <a:pt x="81940" y="34378"/>
                  </a:lnTo>
                  <a:lnTo>
                    <a:pt x="86321" y="34378"/>
                  </a:lnTo>
                  <a:lnTo>
                    <a:pt x="86321" y="29260"/>
                  </a:lnTo>
                  <a:close/>
                </a:path>
                <a:path w="120014" h="922020">
                  <a:moveTo>
                    <a:pt x="86321" y="21945"/>
                  </a:moveTo>
                  <a:lnTo>
                    <a:pt x="81927" y="21945"/>
                  </a:lnTo>
                  <a:lnTo>
                    <a:pt x="81927" y="27076"/>
                  </a:lnTo>
                  <a:lnTo>
                    <a:pt x="86321" y="27076"/>
                  </a:lnTo>
                  <a:lnTo>
                    <a:pt x="86321" y="21945"/>
                  </a:lnTo>
                  <a:close/>
                </a:path>
                <a:path w="120014" h="922020">
                  <a:moveTo>
                    <a:pt x="86321" y="15367"/>
                  </a:moveTo>
                  <a:lnTo>
                    <a:pt x="81940" y="14630"/>
                  </a:lnTo>
                  <a:lnTo>
                    <a:pt x="81940" y="20485"/>
                  </a:lnTo>
                  <a:lnTo>
                    <a:pt x="86321" y="20485"/>
                  </a:lnTo>
                  <a:lnTo>
                    <a:pt x="86321" y="15367"/>
                  </a:lnTo>
                  <a:close/>
                </a:path>
                <a:path w="120014" h="922020">
                  <a:moveTo>
                    <a:pt x="86321" y="8051"/>
                  </a:moveTo>
                  <a:lnTo>
                    <a:pt x="81940" y="8051"/>
                  </a:lnTo>
                  <a:lnTo>
                    <a:pt x="81940" y="13169"/>
                  </a:lnTo>
                  <a:lnTo>
                    <a:pt x="86321" y="13906"/>
                  </a:lnTo>
                  <a:lnTo>
                    <a:pt x="86321" y="8051"/>
                  </a:lnTo>
                  <a:close/>
                </a:path>
                <a:path w="120014" h="922020">
                  <a:moveTo>
                    <a:pt x="86321" y="1460"/>
                  </a:moveTo>
                  <a:lnTo>
                    <a:pt x="81940" y="723"/>
                  </a:lnTo>
                  <a:lnTo>
                    <a:pt x="81940" y="5854"/>
                  </a:lnTo>
                  <a:lnTo>
                    <a:pt x="86321" y="6578"/>
                  </a:lnTo>
                  <a:lnTo>
                    <a:pt x="86321" y="1460"/>
                  </a:lnTo>
                  <a:close/>
                </a:path>
                <a:path w="120014" h="922020">
                  <a:moveTo>
                    <a:pt x="91440" y="43154"/>
                  </a:moveTo>
                  <a:lnTo>
                    <a:pt x="87782" y="43154"/>
                  </a:lnTo>
                  <a:lnTo>
                    <a:pt x="87782" y="48285"/>
                  </a:lnTo>
                  <a:lnTo>
                    <a:pt x="91440" y="48285"/>
                  </a:lnTo>
                  <a:lnTo>
                    <a:pt x="91440" y="43154"/>
                  </a:lnTo>
                  <a:close/>
                </a:path>
                <a:path w="120014" h="922020">
                  <a:moveTo>
                    <a:pt x="91440" y="36576"/>
                  </a:moveTo>
                  <a:lnTo>
                    <a:pt x="87782" y="36576"/>
                  </a:lnTo>
                  <a:lnTo>
                    <a:pt x="87782" y="41706"/>
                  </a:lnTo>
                  <a:lnTo>
                    <a:pt x="91440" y="41706"/>
                  </a:lnTo>
                  <a:lnTo>
                    <a:pt x="91440" y="36576"/>
                  </a:lnTo>
                  <a:close/>
                </a:path>
                <a:path w="120014" h="922020">
                  <a:moveTo>
                    <a:pt x="91440" y="29260"/>
                  </a:moveTo>
                  <a:lnTo>
                    <a:pt x="87782" y="29260"/>
                  </a:lnTo>
                  <a:lnTo>
                    <a:pt x="87782" y="34378"/>
                  </a:lnTo>
                  <a:lnTo>
                    <a:pt x="91440" y="35115"/>
                  </a:lnTo>
                  <a:lnTo>
                    <a:pt x="91440" y="29260"/>
                  </a:lnTo>
                  <a:close/>
                </a:path>
                <a:path w="120014" h="922020">
                  <a:moveTo>
                    <a:pt x="91440" y="22669"/>
                  </a:moveTo>
                  <a:lnTo>
                    <a:pt x="87782" y="21945"/>
                  </a:lnTo>
                  <a:lnTo>
                    <a:pt x="87782" y="27800"/>
                  </a:lnTo>
                  <a:lnTo>
                    <a:pt x="91440" y="27800"/>
                  </a:lnTo>
                  <a:lnTo>
                    <a:pt x="91440" y="22669"/>
                  </a:lnTo>
                  <a:close/>
                </a:path>
                <a:path w="120014" h="922020">
                  <a:moveTo>
                    <a:pt x="91440" y="15367"/>
                  </a:moveTo>
                  <a:lnTo>
                    <a:pt x="87782" y="15367"/>
                  </a:lnTo>
                  <a:lnTo>
                    <a:pt x="87782" y="20485"/>
                  </a:lnTo>
                  <a:lnTo>
                    <a:pt x="91440" y="21209"/>
                  </a:lnTo>
                  <a:lnTo>
                    <a:pt x="91440" y="15367"/>
                  </a:lnTo>
                  <a:close/>
                </a:path>
                <a:path w="120014" h="922020">
                  <a:moveTo>
                    <a:pt x="91440" y="8788"/>
                  </a:moveTo>
                  <a:lnTo>
                    <a:pt x="87782" y="8051"/>
                  </a:lnTo>
                  <a:lnTo>
                    <a:pt x="87782" y="13906"/>
                  </a:lnTo>
                  <a:lnTo>
                    <a:pt x="91440" y="13906"/>
                  </a:lnTo>
                  <a:lnTo>
                    <a:pt x="91440" y="8788"/>
                  </a:lnTo>
                  <a:close/>
                </a:path>
                <a:path w="120014" h="922020">
                  <a:moveTo>
                    <a:pt x="91440" y="1460"/>
                  </a:moveTo>
                  <a:lnTo>
                    <a:pt x="87782" y="1460"/>
                  </a:lnTo>
                  <a:lnTo>
                    <a:pt x="87782" y="6578"/>
                  </a:lnTo>
                  <a:lnTo>
                    <a:pt x="91440" y="6578"/>
                  </a:lnTo>
                  <a:lnTo>
                    <a:pt x="91440" y="1460"/>
                  </a:lnTo>
                  <a:close/>
                </a:path>
                <a:path w="120014" h="922020">
                  <a:moveTo>
                    <a:pt x="97294" y="43891"/>
                  </a:moveTo>
                  <a:lnTo>
                    <a:pt x="92913" y="43154"/>
                  </a:lnTo>
                  <a:lnTo>
                    <a:pt x="92913" y="49009"/>
                  </a:lnTo>
                  <a:lnTo>
                    <a:pt x="97294" y="49009"/>
                  </a:lnTo>
                  <a:lnTo>
                    <a:pt x="97294" y="43891"/>
                  </a:lnTo>
                  <a:close/>
                </a:path>
                <a:path w="120014" h="922020">
                  <a:moveTo>
                    <a:pt x="97294" y="36576"/>
                  </a:moveTo>
                  <a:lnTo>
                    <a:pt x="92913" y="36576"/>
                  </a:lnTo>
                  <a:lnTo>
                    <a:pt x="92913" y="41706"/>
                  </a:lnTo>
                  <a:lnTo>
                    <a:pt x="97294" y="42430"/>
                  </a:lnTo>
                  <a:lnTo>
                    <a:pt x="97294" y="36576"/>
                  </a:lnTo>
                  <a:close/>
                </a:path>
                <a:path w="120014" h="922020">
                  <a:moveTo>
                    <a:pt x="97294" y="29997"/>
                  </a:moveTo>
                  <a:lnTo>
                    <a:pt x="92913" y="29997"/>
                  </a:lnTo>
                  <a:lnTo>
                    <a:pt x="92913" y="35115"/>
                  </a:lnTo>
                  <a:lnTo>
                    <a:pt x="97294" y="35115"/>
                  </a:lnTo>
                  <a:lnTo>
                    <a:pt x="97294" y="29997"/>
                  </a:lnTo>
                  <a:close/>
                </a:path>
                <a:path w="120014" h="922020">
                  <a:moveTo>
                    <a:pt x="97294" y="22669"/>
                  </a:moveTo>
                  <a:lnTo>
                    <a:pt x="92913" y="22669"/>
                  </a:lnTo>
                  <a:lnTo>
                    <a:pt x="92913" y="27800"/>
                  </a:lnTo>
                  <a:lnTo>
                    <a:pt x="97294" y="28524"/>
                  </a:lnTo>
                  <a:lnTo>
                    <a:pt x="97294" y="22669"/>
                  </a:lnTo>
                  <a:close/>
                </a:path>
                <a:path w="120014" h="922020">
                  <a:moveTo>
                    <a:pt x="97294" y="16103"/>
                  </a:moveTo>
                  <a:lnTo>
                    <a:pt x="92913" y="15367"/>
                  </a:lnTo>
                  <a:lnTo>
                    <a:pt x="92913" y="21209"/>
                  </a:lnTo>
                  <a:lnTo>
                    <a:pt x="97294" y="21209"/>
                  </a:lnTo>
                  <a:lnTo>
                    <a:pt x="97294" y="16103"/>
                  </a:lnTo>
                  <a:close/>
                </a:path>
                <a:path w="120014" h="922020">
                  <a:moveTo>
                    <a:pt x="97294" y="9525"/>
                  </a:moveTo>
                  <a:lnTo>
                    <a:pt x="92913" y="8788"/>
                  </a:lnTo>
                  <a:lnTo>
                    <a:pt x="92913" y="13906"/>
                  </a:lnTo>
                  <a:lnTo>
                    <a:pt x="97294" y="14630"/>
                  </a:lnTo>
                  <a:lnTo>
                    <a:pt x="97294" y="9525"/>
                  </a:lnTo>
                  <a:close/>
                </a:path>
                <a:path w="120014" h="922020">
                  <a:moveTo>
                    <a:pt x="97294" y="2197"/>
                  </a:moveTo>
                  <a:lnTo>
                    <a:pt x="92913" y="1460"/>
                  </a:lnTo>
                  <a:lnTo>
                    <a:pt x="92913" y="7315"/>
                  </a:lnTo>
                  <a:lnTo>
                    <a:pt x="97294" y="7315"/>
                  </a:lnTo>
                  <a:lnTo>
                    <a:pt x="97294" y="2197"/>
                  </a:lnTo>
                  <a:close/>
                </a:path>
                <a:path w="120014" h="922020">
                  <a:moveTo>
                    <a:pt x="103149" y="43891"/>
                  </a:moveTo>
                  <a:lnTo>
                    <a:pt x="98755" y="43891"/>
                  </a:lnTo>
                  <a:lnTo>
                    <a:pt x="98755" y="49009"/>
                  </a:lnTo>
                  <a:lnTo>
                    <a:pt x="103149" y="49745"/>
                  </a:lnTo>
                  <a:lnTo>
                    <a:pt x="103149" y="43891"/>
                  </a:lnTo>
                  <a:close/>
                </a:path>
                <a:path w="120014" h="922020">
                  <a:moveTo>
                    <a:pt x="103149" y="37312"/>
                  </a:moveTo>
                  <a:lnTo>
                    <a:pt x="98755" y="36576"/>
                  </a:lnTo>
                  <a:lnTo>
                    <a:pt x="98755" y="42430"/>
                  </a:lnTo>
                  <a:lnTo>
                    <a:pt x="103149" y="42430"/>
                  </a:lnTo>
                  <a:lnTo>
                    <a:pt x="103149" y="37312"/>
                  </a:lnTo>
                  <a:close/>
                </a:path>
                <a:path w="120014" h="922020">
                  <a:moveTo>
                    <a:pt x="103149" y="30734"/>
                  </a:moveTo>
                  <a:lnTo>
                    <a:pt x="98755" y="29997"/>
                  </a:lnTo>
                  <a:lnTo>
                    <a:pt x="98755" y="35115"/>
                  </a:lnTo>
                  <a:lnTo>
                    <a:pt x="103149" y="35852"/>
                  </a:lnTo>
                  <a:lnTo>
                    <a:pt x="103149" y="30734"/>
                  </a:lnTo>
                  <a:close/>
                </a:path>
                <a:path w="120014" h="922020">
                  <a:moveTo>
                    <a:pt x="103149" y="23406"/>
                  </a:moveTo>
                  <a:lnTo>
                    <a:pt x="98755" y="23406"/>
                  </a:lnTo>
                  <a:lnTo>
                    <a:pt x="98755" y="28524"/>
                  </a:lnTo>
                  <a:lnTo>
                    <a:pt x="103149" y="28524"/>
                  </a:lnTo>
                  <a:lnTo>
                    <a:pt x="103149" y="23406"/>
                  </a:lnTo>
                  <a:close/>
                </a:path>
                <a:path w="120014" h="922020">
                  <a:moveTo>
                    <a:pt x="103149" y="16103"/>
                  </a:moveTo>
                  <a:lnTo>
                    <a:pt x="98755" y="16103"/>
                  </a:lnTo>
                  <a:lnTo>
                    <a:pt x="98755" y="21209"/>
                  </a:lnTo>
                  <a:lnTo>
                    <a:pt x="103149" y="21945"/>
                  </a:lnTo>
                  <a:lnTo>
                    <a:pt x="103149" y="16103"/>
                  </a:lnTo>
                  <a:close/>
                </a:path>
                <a:path w="120014" h="922020">
                  <a:moveTo>
                    <a:pt x="103149" y="9525"/>
                  </a:moveTo>
                  <a:lnTo>
                    <a:pt x="98755" y="9525"/>
                  </a:lnTo>
                  <a:lnTo>
                    <a:pt x="98755" y="14643"/>
                  </a:lnTo>
                  <a:lnTo>
                    <a:pt x="103149" y="14643"/>
                  </a:lnTo>
                  <a:lnTo>
                    <a:pt x="103149" y="9525"/>
                  </a:lnTo>
                  <a:close/>
                </a:path>
                <a:path w="120014" h="922020">
                  <a:moveTo>
                    <a:pt x="103149" y="2933"/>
                  </a:moveTo>
                  <a:lnTo>
                    <a:pt x="98755" y="2197"/>
                  </a:lnTo>
                  <a:lnTo>
                    <a:pt x="98755" y="7315"/>
                  </a:lnTo>
                  <a:lnTo>
                    <a:pt x="103149" y="8051"/>
                  </a:lnTo>
                  <a:lnTo>
                    <a:pt x="103149" y="2933"/>
                  </a:lnTo>
                  <a:close/>
                </a:path>
                <a:path w="120014" h="922020">
                  <a:moveTo>
                    <a:pt x="109004" y="44627"/>
                  </a:moveTo>
                  <a:lnTo>
                    <a:pt x="103873" y="43891"/>
                  </a:lnTo>
                  <a:lnTo>
                    <a:pt x="103873" y="49745"/>
                  </a:lnTo>
                  <a:lnTo>
                    <a:pt x="109004" y="49745"/>
                  </a:lnTo>
                  <a:lnTo>
                    <a:pt x="109004" y="44627"/>
                  </a:lnTo>
                  <a:close/>
                </a:path>
                <a:path w="120014" h="922020">
                  <a:moveTo>
                    <a:pt x="109004" y="37312"/>
                  </a:moveTo>
                  <a:lnTo>
                    <a:pt x="103873" y="37312"/>
                  </a:lnTo>
                  <a:lnTo>
                    <a:pt x="103873" y="42430"/>
                  </a:lnTo>
                  <a:lnTo>
                    <a:pt x="109004" y="42430"/>
                  </a:lnTo>
                  <a:lnTo>
                    <a:pt x="109004" y="37312"/>
                  </a:lnTo>
                  <a:close/>
                </a:path>
                <a:path w="120014" h="922020">
                  <a:moveTo>
                    <a:pt x="109004" y="30734"/>
                  </a:moveTo>
                  <a:lnTo>
                    <a:pt x="103873" y="30734"/>
                  </a:lnTo>
                  <a:lnTo>
                    <a:pt x="103873" y="35852"/>
                  </a:lnTo>
                  <a:lnTo>
                    <a:pt x="109004" y="35852"/>
                  </a:lnTo>
                  <a:lnTo>
                    <a:pt x="109004" y="30734"/>
                  </a:lnTo>
                  <a:close/>
                </a:path>
                <a:path w="120014" h="922020">
                  <a:moveTo>
                    <a:pt x="109004" y="24142"/>
                  </a:moveTo>
                  <a:lnTo>
                    <a:pt x="103873" y="23406"/>
                  </a:lnTo>
                  <a:lnTo>
                    <a:pt x="103873" y="28524"/>
                  </a:lnTo>
                  <a:lnTo>
                    <a:pt x="109004" y="29260"/>
                  </a:lnTo>
                  <a:lnTo>
                    <a:pt x="109004" y="24142"/>
                  </a:lnTo>
                  <a:close/>
                </a:path>
                <a:path w="120014" h="922020">
                  <a:moveTo>
                    <a:pt x="109004" y="16814"/>
                  </a:moveTo>
                  <a:lnTo>
                    <a:pt x="103873" y="16103"/>
                  </a:lnTo>
                  <a:lnTo>
                    <a:pt x="103873" y="21945"/>
                  </a:lnTo>
                  <a:lnTo>
                    <a:pt x="109004" y="21945"/>
                  </a:lnTo>
                  <a:lnTo>
                    <a:pt x="109004" y="16814"/>
                  </a:lnTo>
                  <a:close/>
                </a:path>
                <a:path w="120014" h="922020">
                  <a:moveTo>
                    <a:pt x="109004" y="10248"/>
                  </a:moveTo>
                  <a:lnTo>
                    <a:pt x="103873" y="9525"/>
                  </a:lnTo>
                  <a:lnTo>
                    <a:pt x="103873" y="15367"/>
                  </a:lnTo>
                  <a:lnTo>
                    <a:pt x="109004" y="15367"/>
                  </a:lnTo>
                  <a:lnTo>
                    <a:pt x="109004" y="10248"/>
                  </a:lnTo>
                  <a:close/>
                </a:path>
                <a:path w="120014" h="922020">
                  <a:moveTo>
                    <a:pt x="109004" y="2933"/>
                  </a:moveTo>
                  <a:lnTo>
                    <a:pt x="103873" y="2933"/>
                  </a:lnTo>
                  <a:lnTo>
                    <a:pt x="103873" y="8051"/>
                  </a:lnTo>
                  <a:lnTo>
                    <a:pt x="109004" y="8051"/>
                  </a:lnTo>
                  <a:lnTo>
                    <a:pt x="109004" y="2933"/>
                  </a:lnTo>
                  <a:close/>
                </a:path>
                <a:path w="120014" h="922020">
                  <a:moveTo>
                    <a:pt x="114122" y="44627"/>
                  </a:moveTo>
                  <a:lnTo>
                    <a:pt x="109728" y="44627"/>
                  </a:lnTo>
                  <a:lnTo>
                    <a:pt x="109728" y="49745"/>
                  </a:lnTo>
                  <a:lnTo>
                    <a:pt x="114122" y="50482"/>
                  </a:lnTo>
                  <a:lnTo>
                    <a:pt x="114122" y="44627"/>
                  </a:lnTo>
                  <a:close/>
                </a:path>
                <a:path w="120014" h="922020">
                  <a:moveTo>
                    <a:pt x="114122" y="38036"/>
                  </a:moveTo>
                  <a:lnTo>
                    <a:pt x="109728" y="37312"/>
                  </a:lnTo>
                  <a:lnTo>
                    <a:pt x="109728" y="43154"/>
                  </a:lnTo>
                  <a:lnTo>
                    <a:pt x="114122" y="43154"/>
                  </a:lnTo>
                  <a:lnTo>
                    <a:pt x="114122" y="38036"/>
                  </a:lnTo>
                  <a:close/>
                </a:path>
                <a:path w="120014" h="922020">
                  <a:moveTo>
                    <a:pt x="114122" y="31457"/>
                  </a:moveTo>
                  <a:lnTo>
                    <a:pt x="109728" y="30734"/>
                  </a:lnTo>
                  <a:lnTo>
                    <a:pt x="109728" y="35852"/>
                  </a:lnTo>
                  <a:lnTo>
                    <a:pt x="114122" y="36576"/>
                  </a:lnTo>
                  <a:lnTo>
                    <a:pt x="114122" y="31457"/>
                  </a:lnTo>
                  <a:close/>
                </a:path>
                <a:path w="120014" h="922020">
                  <a:moveTo>
                    <a:pt x="114122" y="24142"/>
                  </a:moveTo>
                  <a:lnTo>
                    <a:pt x="109728" y="24142"/>
                  </a:lnTo>
                  <a:lnTo>
                    <a:pt x="109728" y="29260"/>
                  </a:lnTo>
                  <a:lnTo>
                    <a:pt x="114122" y="29260"/>
                  </a:lnTo>
                  <a:lnTo>
                    <a:pt x="114122" y="24142"/>
                  </a:lnTo>
                  <a:close/>
                </a:path>
                <a:path w="120014" h="922020">
                  <a:moveTo>
                    <a:pt x="114122" y="17551"/>
                  </a:moveTo>
                  <a:lnTo>
                    <a:pt x="109728" y="16814"/>
                  </a:lnTo>
                  <a:lnTo>
                    <a:pt x="109728" y="21945"/>
                  </a:lnTo>
                  <a:lnTo>
                    <a:pt x="114122" y="22669"/>
                  </a:lnTo>
                  <a:lnTo>
                    <a:pt x="114122" y="17551"/>
                  </a:lnTo>
                  <a:close/>
                </a:path>
                <a:path w="120014" h="922020">
                  <a:moveTo>
                    <a:pt x="114122" y="10248"/>
                  </a:moveTo>
                  <a:lnTo>
                    <a:pt x="109728" y="10248"/>
                  </a:lnTo>
                  <a:lnTo>
                    <a:pt x="109728" y="15367"/>
                  </a:lnTo>
                  <a:lnTo>
                    <a:pt x="114122" y="15367"/>
                  </a:lnTo>
                  <a:lnTo>
                    <a:pt x="114122" y="10248"/>
                  </a:lnTo>
                  <a:close/>
                </a:path>
                <a:path w="120014" h="922020">
                  <a:moveTo>
                    <a:pt x="114122" y="3670"/>
                  </a:moveTo>
                  <a:lnTo>
                    <a:pt x="109728" y="2933"/>
                  </a:lnTo>
                  <a:lnTo>
                    <a:pt x="109728" y="8788"/>
                  </a:lnTo>
                  <a:lnTo>
                    <a:pt x="114122" y="8788"/>
                  </a:lnTo>
                  <a:lnTo>
                    <a:pt x="114122" y="3670"/>
                  </a:lnTo>
                  <a:close/>
                </a:path>
                <a:path w="120014" h="922020">
                  <a:moveTo>
                    <a:pt x="119964" y="45351"/>
                  </a:moveTo>
                  <a:lnTo>
                    <a:pt x="115570" y="45351"/>
                  </a:lnTo>
                  <a:lnTo>
                    <a:pt x="115570" y="50482"/>
                  </a:lnTo>
                  <a:lnTo>
                    <a:pt x="119964" y="50482"/>
                  </a:lnTo>
                  <a:lnTo>
                    <a:pt x="119964" y="45351"/>
                  </a:lnTo>
                  <a:close/>
                </a:path>
                <a:path w="120014" h="922020">
                  <a:moveTo>
                    <a:pt x="119964" y="38036"/>
                  </a:moveTo>
                  <a:lnTo>
                    <a:pt x="115582" y="38036"/>
                  </a:lnTo>
                  <a:lnTo>
                    <a:pt x="115582" y="43154"/>
                  </a:lnTo>
                  <a:lnTo>
                    <a:pt x="119964" y="43891"/>
                  </a:lnTo>
                  <a:lnTo>
                    <a:pt x="119964" y="38036"/>
                  </a:lnTo>
                  <a:close/>
                </a:path>
                <a:path w="120014" h="922020">
                  <a:moveTo>
                    <a:pt x="119964" y="31457"/>
                  </a:moveTo>
                  <a:lnTo>
                    <a:pt x="115570" y="31457"/>
                  </a:lnTo>
                  <a:lnTo>
                    <a:pt x="115570" y="36588"/>
                  </a:lnTo>
                  <a:lnTo>
                    <a:pt x="119964" y="36588"/>
                  </a:lnTo>
                  <a:lnTo>
                    <a:pt x="119964" y="31457"/>
                  </a:lnTo>
                  <a:close/>
                </a:path>
                <a:path w="120014" h="922020">
                  <a:moveTo>
                    <a:pt x="119964" y="24879"/>
                  </a:moveTo>
                  <a:lnTo>
                    <a:pt x="115582" y="24142"/>
                  </a:lnTo>
                  <a:lnTo>
                    <a:pt x="115582" y="29260"/>
                  </a:lnTo>
                  <a:lnTo>
                    <a:pt x="119964" y="29997"/>
                  </a:lnTo>
                  <a:lnTo>
                    <a:pt x="119964" y="24879"/>
                  </a:lnTo>
                  <a:close/>
                </a:path>
                <a:path w="120014" h="922020">
                  <a:moveTo>
                    <a:pt x="119964" y="17551"/>
                  </a:moveTo>
                  <a:lnTo>
                    <a:pt x="115570" y="17551"/>
                  </a:lnTo>
                  <a:lnTo>
                    <a:pt x="115570" y="22669"/>
                  </a:lnTo>
                  <a:lnTo>
                    <a:pt x="119964" y="22669"/>
                  </a:lnTo>
                  <a:lnTo>
                    <a:pt x="119964" y="17551"/>
                  </a:lnTo>
                  <a:close/>
                </a:path>
                <a:path w="120014" h="922020">
                  <a:moveTo>
                    <a:pt x="119964" y="10972"/>
                  </a:moveTo>
                  <a:lnTo>
                    <a:pt x="115582" y="10248"/>
                  </a:lnTo>
                  <a:lnTo>
                    <a:pt x="115582" y="15367"/>
                  </a:lnTo>
                  <a:lnTo>
                    <a:pt x="119964" y="16103"/>
                  </a:lnTo>
                  <a:lnTo>
                    <a:pt x="119964" y="10972"/>
                  </a:lnTo>
                  <a:close/>
                </a:path>
                <a:path w="120014" h="922020">
                  <a:moveTo>
                    <a:pt x="119964" y="4394"/>
                  </a:moveTo>
                  <a:lnTo>
                    <a:pt x="115582" y="3670"/>
                  </a:lnTo>
                  <a:lnTo>
                    <a:pt x="115582" y="8788"/>
                  </a:lnTo>
                  <a:lnTo>
                    <a:pt x="119964" y="9525"/>
                  </a:lnTo>
                  <a:lnTo>
                    <a:pt x="119964" y="439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4617351" y="5255120"/>
              <a:ext cx="245110" cy="111760"/>
            </a:xfrm>
            <a:custGeom>
              <a:avLst/>
              <a:gdLst/>
              <a:ahLst/>
              <a:cxnLst/>
              <a:rect l="l" t="t" r="r" b="b"/>
              <a:pathLst>
                <a:path w="245110" h="111760">
                  <a:moveTo>
                    <a:pt x="4381" y="105333"/>
                  </a:moveTo>
                  <a:lnTo>
                    <a:pt x="0" y="106807"/>
                  </a:lnTo>
                  <a:lnTo>
                    <a:pt x="0" y="111188"/>
                  </a:lnTo>
                  <a:lnTo>
                    <a:pt x="4381" y="109728"/>
                  </a:lnTo>
                  <a:lnTo>
                    <a:pt x="4381" y="105333"/>
                  </a:lnTo>
                  <a:close/>
                </a:path>
                <a:path w="245110" h="111760">
                  <a:moveTo>
                    <a:pt x="4381" y="98031"/>
                  </a:moveTo>
                  <a:lnTo>
                    <a:pt x="0" y="99479"/>
                  </a:lnTo>
                  <a:lnTo>
                    <a:pt x="0" y="104609"/>
                  </a:lnTo>
                  <a:lnTo>
                    <a:pt x="4381" y="103149"/>
                  </a:lnTo>
                  <a:lnTo>
                    <a:pt x="4381" y="98031"/>
                  </a:lnTo>
                  <a:close/>
                </a:path>
                <a:path w="245110" h="111760">
                  <a:moveTo>
                    <a:pt x="4381" y="90716"/>
                  </a:moveTo>
                  <a:lnTo>
                    <a:pt x="0" y="92176"/>
                  </a:lnTo>
                  <a:lnTo>
                    <a:pt x="0" y="97294"/>
                  </a:lnTo>
                  <a:lnTo>
                    <a:pt x="4381" y="95834"/>
                  </a:lnTo>
                  <a:lnTo>
                    <a:pt x="4381" y="90716"/>
                  </a:lnTo>
                  <a:close/>
                </a:path>
                <a:path w="245110" h="111760">
                  <a:moveTo>
                    <a:pt x="4381" y="83400"/>
                  </a:moveTo>
                  <a:lnTo>
                    <a:pt x="0" y="84861"/>
                  </a:lnTo>
                  <a:lnTo>
                    <a:pt x="0" y="90716"/>
                  </a:lnTo>
                  <a:lnTo>
                    <a:pt x="4381" y="89255"/>
                  </a:lnTo>
                  <a:lnTo>
                    <a:pt x="4381" y="83400"/>
                  </a:lnTo>
                  <a:close/>
                </a:path>
                <a:path w="245110" h="111760">
                  <a:moveTo>
                    <a:pt x="4381" y="76085"/>
                  </a:moveTo>
                  <a:lnTo>
                    <a:pt x="0" y="77546"/>
                  </a:lnTo>
                  <a:lnTo>
                    <a:pt x="0" y="83400"/>
                  </a:lnTo>
                  <a:lnTo>
                    <a:pt x="4381" y="81927"/>
                  </a:lnTo>
                  <a:lnTo>
                    <a:pt x="4381" y="76085"/>
                  </a:lnTo>
                  <a:close/>
                </a:path>
                <a:path w="245110" h="111760">
                  <a:moveTo>
                    <a:pt x="4381" y="69494"/>
                  </a:moveTo>
                  <a:lnTo>
                    <a:pt x="0" y="70231"/>
                  </a:lnTo>
                  <a:lnTo>
                    <a:pt x="0" y="76085"/>
                  </a:lnTo>
                  <a:lnTo>
                    <a:pt x="4381" y="74625"/>
                  </a:lnTo>
                  <a:lnTo>
                    <a:pt x="4381" y="69494"/>
                  </a:lnTo>
                  <a:close/>
                </a:path>
                <a:path w="245110" h="111760">
                  <a:moveTo>
                    <a:pt x="4381" y="62191"/>
                  </a:moveTo>
                  <a:lnTo>
                    <a:pt x="0" y="63652"/>
                  </a:lnTo>
                  <a:lnTo>
                    <a:pt x="0" y="68770"/>
                  </a:lnTo>
                  <a:lnTo>
                    <a:pt x="4381" y="67310"/>
                  </a:lnTo>
                  <a:lnTo>
                    <a:pt x="4381" y="62191"/>
                  </a:lnTo>
                  <a:close/>
                </a:path>
                <a:path w="245110" h="111760">
                  <a:moveTo>
                    <a:pt x="10236" y="103149"/>
                  </a:moveTo>
                  <a:lnTo>
                    <a:pt x="5854" y="104609"/>
                  </a:lnTo>
                  <a:lnTo>
                    <a:pt x="5854" y="109728"/>
                  </a:lnTo>
                  <a:lnTo>
                    <a:pt x="10236" y="108280"/>
                  </a:lnTo>
                  <a:lnTo>
                    <a:pt x="10236" y="103149"/>
                  </a:lnTo>
                  <a:close/>
                </a:path>
                <a:path w="245110" h="111760">
                  <a:moveTo>
                    <a:pt x="10236" y="95834"/>
                  </a:moveTo>
                  <a:lnTo>
                    <a:pt x="5854" y="97294"/>
                  </a:lnTo>
                  <a:lnTo>
                    <a:pt x="5854" y="103149"/>
                  </a:lnTo>
                  <a:lnTo>
                    <a:pt x="10236" y="101688"/>
                  </a:lnTo>
                  <a:lnTo>
                    <a:pt x="10236" y="95834"/>
                  </a:lnTo>
                  <a:close/>
                </a:path>
                <a:path w="245110" h="111760">
                  <a:moveTo>
                    <a:pt x="10236" y="89255"/>
                  </a:moveTo>
                  <a:lnTo>
                    <a:pt x="5854" y="90716"/>
                  </a:lnTo>
                  <a:lnTo>
                    <a:pt x="5854" y="95834"/>
                  </a:lnTo>
                  <a:lnTo>
                    <a:pt x="10236" y="94361"/>
                  </a:lnTo>
                  <a:lnTo>
                    <a:pt x="10236" y="89255"/>
                  </a:lnTo>
                  <a:close/>
                </a:path>
                <a:path w="245110" h="111760">
                  <a:moveTo>
                    <a:pt x="10236" y="81927"/>
                  </a:moveTo>
                  <a:lnTo>
                    <a:pt x="5854" y="83400"/>
                  </a:lnTo>
                  <a:lnTo>
                    <a:pt x="5854" y="88519"/>
                  </a:lnTo>
                  <a:lnTo>
                    <a:pt x="10236" y="87045"/>
                  </a:lnTo>
                  <a:lnTo>
                    <a:pt x="10236" y="81927"/>
                  </a:lnTo>
                  <a:close/>
                </a:path>
                <a:path w="245110" h="111760">
                  <a:moveTo>
                    <a:pt x="10236" y="74625"/>
                  </a:moveTo>
                  <a:lnTo>
                    <a:pt x="5854" y="76085"/>
                  </a:lnTo>
                  <a:lnTo>
                    <a:pt x="5854" y="81191"/>
                  </a:lnTo>
                  <a:lnTo>
                    <a:pt x="10236" y="80479"/>
                  </a:lnTo>
                  <a:lnTo>
                    <a:pt x="10236" y="74625"/>
                  </a:lnTo>
                  <a:close/>
                </a:path>
                <a:path w="245110" h="111760">
                  <a:moveTo>
                    <a:pt x="10236" y="68046"/>
                  </a:moveTo>
                  <a:lnTo>
                    <a:pt x="5854" y="68770"/>
                  </a:lnTo>
                  <a:lnTo>
                    <a:pt x="5854" y="74625"/>
                  </a:lnTo>
                  <a:lnTo>
                    <a:pt x="10236" y="73164"/>
                  </a:lnTo>
                  <a:lnTo>
                    <a:pt x="10236" y="68046"/>
                  </a:lnTo>
                  <a:close/>
                </a:path>
                <a:path w="245110" h="111760">
                  <a:moveTo>
                    <a:pt x="10236" y="60718"/>
                  </a:moveTo>
                  <a:lnTo>
                    <a:pt x="5854" y="61455"/>
                  </a:lnTo>
                  <a:lnTo>
                    <a:pt x="5854" y="67310"/>
                  </a:lnTo>
                  <a:lnTo>
                    <a:pt x="10236" y="65836"/>
                  </a:lnTo>
                  <a:lnTo>
                    <a:pt x="10236" y="60718"/>
                  </a:lnTo>
                  <a:close/>
                </a:path>
                <a:path w="245110" h="111760">
                  <a:moveTo>
                    <a:pt x="16827" y="101688"/>
                  </a:moveTo>
                  <a:lnTo>
                    <a:pt x="11709" y="103149"/>
                  </a:lnTo>
                  <a:lnTo>
                    <a:pt x="11709" y="107543"/>
                  </a:lnTo>
                  <a:lnTo>
                    <a:pt x="16827" y="106807"/>
                  </a:lnTo>
                  <a:lnTo>
                    <a:pt x="16827" y="101688"/>
                  </a:lnTo>
                  <a:close/>
                </a:path>
                <a:path w="245110" h="111760">
                  <a:moveTo>
                    <a:pt x="16827" y="95097"/>
                  </a:moveTo>
                  <a:lnTo>
                    <a:pt x="11709" y="95834"/>
                  </a:lnTo>
                  <a:lnTo>
                    <a:pt x="11709" y="101688"/>
                  </a:lnTo>
                  <a:lnTo>
                    <a:pt x="16827" y="100215"/>
                  </a:lnTo>
                  <a:lnTo>
                    <a:pt x="16827" y="95097"/>
                  </a:lnTo>
                  <a:close/>
                </a:path>
                <a:path w="245110" h="111760">
                  <a:moveTo>
                    <a:pt x="16827" y="87782"/>
                  </a:moveTo>
                  <a:lnTo>
                    <a:pt x="11709" y="88519"/>
                  </a:lnTo>
                  <a:lnTo>
                    <a:pt x="11709" y="94361"/>
                  </a:lnTo>
                  <a:lnTo>
                    <a:pt x="16827" y="92900"/>
                  </a:lnTo>
                  <a:lnTo>
                    <a:pt x="16827" y="87782"/>
                  </a:lnTo>
                  <a:close/>
                </a:path>
                <a:path w="245110" h="111760">
                  <a:moveTo>
                    <a:pt x="16827" y="80479"/>
                  </a:moveTo>
                  <a:lnTo>
                    <a:pt x="11709" y="81191"/>
                  </a:lnTo>
                  <a:lnTo>
                    <a:pt x="11709" y="87045"/>
                  </a:lnTo>
                  <a:lnTo>
                    <a:pt x="16827" y="85598"/>
                  </a:lnTo>
                  <a:lnTo>
                    <a:pt x="16827" y="80479"/>
                  </a:lnTo>
                  <a:close/>
                </a:path>
                <a:path w="245110" h="111760">
                  <a:moveTo>
                    <a:pt x="16827" y="73164"/>
                  </a:moveTo>
                  <a:lnTo>
                    <a:pt x="11709" y="74625"/>
                  </a:lnTo>
                  <a:lnTo>
                    <a:pt x="11709" y="79743"/>
                  </a:lnTo>
                  <a:lnTo>
                    <a:pt x="16827" y="79019"/>
                  </a:lnTo>
                  <a:lnTo>
                    <a:pt x="16827" y="73164"/>
                  </a:lnTo>
                  <a:close/>
                </a:path>
                <a:path w="245110" h="111760">
                  <a:moveTo>
                    <a:pt x="16827" y="65836"/>
                  </a:moveTo>
                  <a:lnTo>
                    <a:pt x="11709" y="67310"/>
                  </a:lnTo>
                  <a:lnTo>
                    <a:pt x="11709" y="72428"/>
                  </a:lnTo>
                  <a:lnTo>
                    <a:pt x="16827" y="71691"/>
                  </a:lnTo>
                  <a:lnTo>
                    <a:pt x="16827" y="65836"/>
                  </a:lnTo>
                  <a:close/>
                </a:path>
                <a:path w="245110" h="111760">
                  <a:moveTo>
                    <a:pt x="16827" y="59245"/>
                  </a:moveTo>
                  <a:lnTo>
                    <a:pt x="11709" y="59982"/>
                  </a:lnTo>
                  <a:lnTo>
                    <a:pt x="11709" y="65100"/>
                  </a:lnTo>
                  <a:lnTo>
                    <a:pt x="16827" y="64376"/>
                  </a:lnTo>
                  <a:lnTo>
                    <a:pt x="16827" y="59245"/>
                  </a:lnTo>
                  <a:close/>
                </a:path>
                <a:path w="245110" h="111760">
                  <a:moveTo>
                    <a:pt x="22682" y="100215"/>
                  </a:moveTo>
                  <a:lnTo>
                    <a:pt x="18288" y="101688"/>
                  </a:lnTo>
                  <a:lnTo>
                    <a:pt x="18288" y="106807"/>
                  </a:lnTo>
                  <a:lnTo>
                    <a:pt x="22682" y="106070"/>
                  </a:lnTo>
                  <a:lnTo>
                    <a:pt x="22682" y="100215"/>
                  </a:lnTo>
                  <a:close/>
                </a:path>
                <a:path w="245110" h="111760">
                  <a:moveTo>
                    <a:pt x="22682" y="92900"/>
                  </a:moveTo>
                  <a:lnTo>
                    <a:pt x="18288" y="94361"/>
                  </a:lnTo>
                  <a:lnTo>
                    <a:pt x="18288" y="99479"/>
                  </a:lnTo>
                  <a:lnTo>
                    <a:pt x="22682" y="98755"/>
                  </a:lnTo>
                  <a:lnTo>
                    <a:pt x="22682" y="92900"/>
                  </a:lnTo>
                  <a:close/>
                </a:path>
                <a:path w="245110" h="111760">
                  <a:moveTo>
                    <a:pt x="22682" y="85598"/>
                  </a:moveTo>
                  <a:lnTo>
                    <a:pt x="18288" y="87045"/>
                  </a:lnTo>
                  <a:lnTo>
                    <a:pt x="18288" y="92176"/>
                  </a:lnTo>
                  <a:lnTo>
                    <a:pt x="22682" y="91440"/>
                  </a:lnTo>
                  <a:lnTo>
                    <a:pt x="22682" y="85598"/>
                  </a:lnTo>
                  <a:close/>
                </a:path>
                <a:path w="245110" h="111760">
                  <a:moveTo>
                    <a:pt x="22682" y="79019"/>
                  </a:moveTo>
                  <a:lnTo>
                    <a:pt x="18288" y="80479"/>
                  </a:lnTo>
                  <a:lnTo>
                    <a:pt x="18288" y="85598"/>
                  </a:lnTo>
                  <a:lnTo>
                    <a:pt x="22682" y="84137"/>
                  </a:lnTo>
                  <a:lnTo>
                    <a:pt x="22682" y="79019"/>
                  </a:lnTo>
                  <a:close/>
                </a:path>
                <a:path w="245110" h="111760">
                  <a:moveTo>
                    <a:pt x="22682" y="71691"/>
                  </a:moveTo>
                  <a:lnTo>
                    <a:pt x="18288" y="73164"/>
                  </a:lnTo>
                  <a:lnTo>
                    <a:pt x="18288" y="78282"/>
                  </a:lnTo>
                  <a:lnTo>
                    <a:pt x="22682" y="76809"/>
                  </a:lnTo>
                  <a:lnTo>
                    <a:pt x="22682" y="71691"/>
                  </a:lnTo>
                  <a:close/>
                </a:path>
                <a:path w="245110" h="111760">
                  <a:moveTo>
                    <a:pt x="22682" y="64376"/>
                  </a:moveTo>
                  <a:lnTo>
                    <a:pt x="18288" y="65836"/>
                  </a:lnTo>
                  <a:lnTo>
                    <a:pt x="18288" y="70954"/>
                  </a:lnTo>
                  <a:lnTo>
                    <a:pt x="22682" y="69494"/>
                  </a:lnTo>
                  <a:lnTo>
                    <a:pt x="22682" y="64376"/>
                  </a:lnTo>
                  <a:close/>
                </a:path>
                <a:path w="245110" h="111760">
                  <a:moveTo>
                    <a:pt x="22682" y="57061"/>
                  </a:moveTo>
                  <a:lnTo>
                    <a:pt x="18288" y="58521"/>
                  </a:lnTo>
                  <a:lnTo>
                    <a:pt x="18288" y="64376"/>
                  </a:lnTo>
                  <a:lnTo>
                    <a:pt x="22682" y="62915"/>
                  </a:lnTo>
                  <a:lnTo>
                    <a:pt x="22682" y="57061"/>
                  </a:lnTo>
                  <a:close/>
                </a:path>
                <a:path w="245110" h="111760">
                  <a:moveTo>
                    <a:pt x="28524" y="98755"/>
                  </a:moveTo>
                  <a:lnTo>
                    <a:pt x="24142" y="100215"/>
                  </a:lnTo>
                  <a:lnTo>
                    <a:pt x="24142" y="105333"/>
                  </a:lnTo>
                  <a:lnTo>
                    <a:pt x="28524" y="103886"/>
                  </a:lnTo>
                  <a:lnTo>
                    <a:pt x="28524" y="98755"/>
                  </a:lnTo>
                  <a:close/>
                </a:path>
                <a:path w="245110" h="111760">
                  <a:moveTo>
                    <a:pt x="28524" y="91440"/>
                  </a:moveTo>
                  <a:lnTo>
                    <a:pt x="24142" y="92900"/>
                  </a:lnTo>
                  <a:lnTo>
                    <a:pt x="24142" y="98031"/>
                  </a:lnTo>
                  <a:lnTo>
                    <a:pt x="28524" y="96570"/>
                  </a:lnTo>
                  <a:lnTo>
                    <a:pt x="28524" y="91440"/>
                  </a:lnTo>
                  <a:close/>
                </a:path>
                <a:path w="245110" h="111760">
                  <a:moveTo>
                    <a:pt x="28524" y="84137"/>
                  </a:moveTo>
                  <a:lnTo>
                    <a:pt x="24142" y="85598"/>
                  </a:lnTo>
                  <a:lnTo>
                    <a:pt x="24142" y="90716"/>
                  </a:lnTo>
                  <a:lnTo>
                    <a:pt x="28524" y="89979"/>
                  </a:lnTo>
                  <a:lnTo>
                    <a:pt x="28524" y="84137"/>
                  </a:lnTo>
                  <a:close/>
                </a:path>
                <a:path w="245110" h="111760">
                  <a:moveTo>
                    <a:pt x="28524" y="76809"/>
                  </a:moveTo>
                  <a:lnTo>
                    <a:pt x="24142" y="78282"/>
                  </a:lnTo>
                  <a:lnTo>
                    <a:pt x="24142" y="84137"/>
                  </a:lnTo>
                  <a:lnTo>
                    <a:pt x="28524" y="82664"/>
                  </a:lnTo>
                  <a:lnTo>
                    <a:pt x="28524" y="76809"/>
                  </a:lnTo>
                  <a:close/>
                </a:path>
                <a:path w="245110" h="111760">
                  <a:moveTo>
                    <a:pt x="28524" y="70231"/>
                  </a:moveTo>
                  <a:lnTo>
                    <a:pt x="24142" y="70954"/>
                  </a:lnTo>
                  <a:lnTo>
                    <a:pt x="24142" y="76809"/>
                  </a:lnTo>
                  <a:lnTo>
                    <a:pt x="28524" y="75336"/>
                  </a:lnTo>
                  <a:lnTo>
                    <a:pt x="28524" y="70231"/>
                  </a:lnTo>
                  <a:close/>
                </a:path>
                <a:path w="245110" h="111760">
                  <a:moveTo>
                    <a:pt x="28524" y="62915"/>
                  </a:moveTo>
                  <a:lnTo>
                    <a:pt x="24142" y="64376"/>
                  </a:lnTo>
                  <a:lnTo>
                    <a:pt x="24142" y="69494"/>
                  </a:lnTo>
                  <a:lnTo>
                    <a:pt x="28524" y="68770"/>
                  </a:lnTo>
                  <a:lnTo>
                    <a:pt x="28524" y="62915"/>
                  </a:lnTo>
                  <a:close/>
                </a:path>
                <a:path w="245110" h="111760">
                  <a:moveTo>
                    <a:pt x="28524" y="55600"/>
                  </a:moveTo>
                  <a:lnTo>
                    <a:pt x="24142" y="57061"/>
                  </a:lnTo>
                  <a:lnTo>
                    <a:pt x="24142" y="62191"/>
                  </a:lnTo>
                  <a:lnTo>
                    <a:pt x="28524" y="61455"/>
                  </a:lnTo>
                  <a:lnTo>
                    <a:pt x="28524" y="55600"/>
                  </a:lnTo>
                  <a:close/>
                </a:path>
                <a:path w="245110" h="111760">
                  <a:moveTo>
                    <a:pt x="34378" y="96570"/>
                  </a:moveTo>
                  <a:lnTo>
                    <a:pt x="29984" y="98031"/>
                  </a:lnTo>
                  <a:lnTo>
                    <a:pt x="29984" y="103886"/>
                  </a:lnTo>
                  <a:lnTo>
                    <a:pt x="34378" y="102425"/>
                  </a:lnTo>
                  <a:lnTo>
                    <a:pt x="34378" y="96570"/>
                  </a:lnTo>
                  <a:close/>
                </a:path>
                <a:path w="245110" h="111760">
                  <a:moveTo>
                    <a:pt x="34378" y="89979"/>
                  </a:moveTo>
                  <a:lnTo>
                    <a:pt x="29984" y="90716"/>
                  </a:lnTo>
                  <a:lnTo>
                    <a:pt x="29984" y="96570"/>
                  </a:lnTo>
                  <a:lnTo>
                    <a:pt x="34378" y="95097"/>
                  </a:lnTo>
                  <a:lnTo>
                    <a:pt x="34378" y="89979"/>
                  </a:lnTo>
                  <a:close/>
                </a:path>
                <a:path w="245110" h="111760">
                  <a:moveTo>
                    <a:pt x="34378" y="82664"/>
                  </a:moveTo>
                  <a:lnTo>
                    <a:pt x="29984" y="84137"/>
                  </a:lnTo>
                  <a:lnTo>
                    <a:pt x="29984" y="89255"/>
                  </a:lnTo>
                  <a:lnTo>
                    <a:pt x="34378" y="87782"/>
                  </a:lnTo>
                  <a:lnTo>
                    <a:pt x="34378" y="82664"/>
                  </a:lnTo>
                  <a:close/>
                </a:path>
                <a:path w="245110" h="111760">
                  <a:moveTo>
                    <a:pt x="34378" y="75336"/>
                  </a:moveTo>
                  <a:lnTo>
                    <a:pt x="29984" y="76809"/>
                  </a:lnTo>
                  <a:lnTo>
                    <a:pt x="29984" y="81927"/>
                  </a:lnTo>
                  <a:lnTo>
                    <a:pt x="34378" y="81191"/>
                  </a:lnTo>
                  <a:lnTo>
                    <a:pt x="34378" y="75336"/>
                  </a:lnTo>
                  <a:close/>
                </a:path>
                <a:path w="245110" h="111760">
                  <a:moveTo>
                    <a:pt x="34378" y="68770"/>
                  </a:moveTo>
                  <a:lnTo>
                    <a:pt x="29984" y="69494"/>
                  </a:lnTo>
                  <a:lnTo>
                    <a:pt x="29984" y="74625"/>
                  </a:lnTo>
                  <a:lnTo>
                    <a:pt x="34378" y="73888"/>
                  </a:lnTo>
                  <a:lnTo>
                    <a:pt x="34378" y="68770"/>
                  </a:lnTo>
                  <a:close/>
                </a:path>
                <a:path w="245110" h="111760">
                  <a:moveTo>
                    <a:pt x="34378" y="61455"/>
                  </a:moveTo>
                  <a:lnTo>
                    <a:pt x="29984" y="62915"/>
                  </a:lnTo>
                  <a:lnTo>
                    <a:pt x="29984" y="68046"/>
                  </a:lnTo>
                  <a:lnTo>
                    <a:pt x="34378" y="66573"/>
                  </a:lnTo>
                  <a:lnTo>
                    <a:pt x="34378" y="61455"/>
                  </a:lnTo>
                  <a:close/>
                </a:path>
                <a:path w="245110" h="111760">
                  <a:moveTo>
                    <a:pt x="34378" y="54140"/>
                  </a:moveTo>
                  <a:lnTo>
                    <a:pt x="29984" y="55600"/>
                  </a:lnTo>
                  <a:lnTo>
                    <a:pt x="29984" y="60718"/>
                  </a:lnTo>
                  <a:lnTo>
                    <a:pt x="34378" y="59245"/>
                  </a:lnTo>
                  <a:lnTo>
                    <a:pt x="34378" y="54140"/>
                  </a:lnTo>
                  <a:close/>
                </a:path>
                <a:path w="245110" h="111760">
                  <a:moveTo>
                    <a:pt x="40233" y="95097"/>
                  </a:moveTo>
                  <a:lnTo>
                    <a:pt x="35839" y="96570"/>
                  </a:lnTo>
                  <a:lnTo>
                    <a:pt x="35839" y="101688"/>
                  </a:lnTo>
                  <a:lnTo>
                    <a:pt x="40233" y="100952"/>
                  </a:lnTo>
                  <a:lnTo>
                    <a:pt x="40233" y="95097"/>
                  </a:lnTo>
                  <a:close/>
                </a:path>
                <a:path w="245110" h="111760">
                  <a:moveTo>
                    <a:pt x="40233" y="88519"/>
                  </a:moveTo>
                  <a:lnTo>
                    <a:pt x="35839" y="89255"/>
                  </a:lnTo>
                  <a:lnTo>
                    <a:pt x="35839" y="95097"/>
                  </a:lnTo>
                  <a:lnTo>
                    <a:pt x="40233" y="93637"/>
                  </a:lnTo>
                  <a:lnTo>
                    <a:pt x="40233" y="88519"/>
                  </a:lnTo>
                  <a:close/>
                </a:path>
                <a:path w="245110" h="111760">
                  <a:moveTo>
                    <a:pt x="40233" y="81191"/>
                  </a:moveTo>
                  <a:lnTo>
                    <a:pt x="35839" y="82664"/>
                  </a:lnTo>
                  <a:lnTo>
                    <a:pt x="35839" y="87782"/>
                  </a:lnTo>
                  <a:lnTo>
                    <a:pt x="40233" y="86321"/>
                  </a:lnTo>
                  <a:lnTo>
                    <a:pt x="40233" y="81191"/>
                  </a:lnTo>
                  <a:close/>
                </a:path>
                <a:path w="245110" h="111760">
                  <a:moveTo>
                    <a:pt x="40233" y="73888"/>
                  </a:moveTo>
                  <a:lnTo>
                    <a:pt x="35839" y="75336"/>
                  </a:lnTo>
                  <a:lnTo>
                    <a:pt x="35839" y="80479"/>
                  </a:lnTo>
                  <a:lnTo>
                    <a:pt x="40233" y="79743"/>
                  </a:lnTo>
                  <a:lnTo>
                    <a:pt x="40233" y="73888"/>
                  </a:lnTo>
                  <a:close/>
                </a:path>
                <a:path w="245110" h="111760">
                  <a:moveTo>
                    <a:pt x="40233" y="66573"/>
                  </a:moveTo>
                  <a:lnTo>
                    <a:pt x="35839" y="68046"/>
                  </a:lnTo>
                  <a:lnTo>
                    <a:pt x="35839" y="73888"/>
                  </a:lnTo>
                  <a:lnTo>
                    <a:pt x="40233" y="72428"/>
                  </a:lnTo>
                  <a:lnTo>
                    <a:pt x="40233" y="66573"/>
                  </a:lnTo>
                  <a:close/>
                </a:path>
                <a:path w="245110" h="111760">
                  <a:moveTo>
                    <a:pt x="40233" y="59982"/>
                  </a:moveTo>
                  <a:lnTo>
                    <a:pt x="35839" y="60718"/>
                  </a:lnTo>
                  <a:lnTo>
                    <a:pt x="35839" y="66573"/>
                  </a:lnTo>
                  <a:lnTo>
                    <a:pt x="40233" y="65100"/>
                  </a:lnTo>
                  <a:lnTo>
                    <a:pt x="40233" y="59982"/>
                  </a:lnTo>
                  <a:close/>
                </a:path>
                <a:path w="245110" h="111760">
                  <a:moveTo>
                    <a:pt x="40233" y="52666"/>
                  </a:moveTo>
                  <a:lnTo>
                    <a:pt x="35839" y="53403"/>
                  </a:lnTo>
                  <a:lnTo>
                    <a:pt x="35839" y="59245"/>
                  </a:lnTo>
                  <a:lnTo>
                    <a:pt x="40233" y="58521"/>
                  </a:lnTo>
                  <a:lnTo>
                    <a:pt x="40233" y="52666"/>
                  </a:lnTo>
                  <a:close/>
                </a:path>
                <a:path w="245110" h="111760">
                  <a:moveTo>
                    <a:pt x="46075" y="93637"/>
                  </a:moveTo>
                  <a:lnTo>
                    <a:pt x="41694" y="95097"/>
                  </a:lnTo>
                  <a:lnTo>
                    <a:pt x="41694" y="100215"/>
                  </a:lnTo>
                  <a:lnTo>
                    <a:pt x="46075" y="98755"/>
                  </a:lnTo>
                  <a:lnTo>
                    <a:pt x="46075" y="93637"/>
                  </a:lnTo>
                  <a:close/>
                </a:path>
                <a:path w="245110" h="111760">
                  <a:moveTo>
                    <a:pt x="46075" y="86321"/>
                  </a:moveTo>
                  <a:lnTo>
                    <a:pt x="41694" y="87782"/>
                  </a:lnTo>
                  <a:lnTo>
                    <a:pt x="41694" y="92900"/>
                  </a:lnTo>
                  <a:lnTo>
                    <a:pt x="46075" y="92176"/>
                  </a:lnTo>
                  <a:lnTo>
                    <a:pt x="46075" y="86321"/>
                  </a:lnTo>
                  <a:close/>
                </a:path>
                <a:path w="245110" h="111760">
                  <a:moveTo>
                    <a:pt x="46075" y="79743"/>
                  </a:moveTo>
                  <a:lnTo>
                    <a:pt x="41694" y="80479"/>
                  </a:lnTo>
                  <a:lnTo>
                    <a:pt x="41694" y="86321"/>
                  </a:lnTo>
                  <a:lnTo>
                    <a:pt x="46075" y="84861"/>
                  </a:lnTo>
                  <a:lnTo>
                    <a:pt x="46075" y="79743"/>
                  </a:lnTo>
                  <a:close/>
                </a:path>
                <a:path w="245110" h="111760">
                  <a:moveTo>
                    <a:pt x="46075" y="72428"/>
                  </a:moveTo>
                  <a:lnTo>
                    <a:pt x="41694" y="73888"/>
                  </a:lnTo>
                  <a:lnTo>
                    <a:pt x="41694" y="79019"/>
                  </a:lnTo>
                  <a:lnTo>
                    <a:pt x="46075" y="77546"/>
                  </a:lnTo>
                  <a:lnTo>
                    <a:pt x="46075" y="72428"/>
                  </a:lnTo>
                  <a:close/>
                </a:path>
                <a:path w="245110" h="111760">
                  <a:moveTo>
                    <a:pt x="46075" y="65100"/>
                  </a:moveTo>
                  <a:lnTo>
                    <a:pt x="41694" y="66573"/>
                  </a:lnTo>
                  <a:lnTo>
                    <a:pt x="41694" y="71691"/>
                  </a:lnTo>
                  <a:lnTo>
                    <a:pt x="46075" y="70954"/>
                  </a:lnTo>
                  <a:lnTo>
                    <a:pt x="46075" y="65100"/>
                  </a:lnTo>
                  <a:close/>
                </a:path>
                <a:path w="245110" h="111760">
                  <a:moveTo>
                    <a:pt x="46075" y="58521"/>
                  </a:moveTo>
                  <a:lnTo>
                    <a:pt x="41694" y="59245"/>
                  </a:lnTo>
                  <a:lnTo>
                    <a:pt x="41694" y="64376"/>
                  </a:lnTo>
                  <a:lnTo>
                    <a:pt x="46075" y="63652"/>
                  </a:lnTo>
                  <a:lnTo>
                    <a:pt x="46075" y="58521"/>
                  </a:lnTo>
                  <a:close/>
                </a:path>
                <a:path w="245110" h="111760">
                  <a:moveTo>
                    <a:pt x="46075" y="51219"/>
                  </a:moveTo>
                  <a:lnTo>
                    <a:pt x="41694" y="52666"/>
                  </a:lnTo>
                  <a:lnTo>
                    <a:pt x="41694" y="57797"/>
                  </a:lnTo>
                  <a:lnTo>
                    <a:pt x="46075" y="56337"/>
                  </a:lnTo>
                  <a:lnTo>
                    <a:pt x="46075" y="51219"/>
                  </a:lnTo>
                  <a:close/>
                </a:path>
                <a:path w="245110" h="111760">
                  <a:moveTo>
                    <a:pt x="51930" y="92176"/>
                  </a:moveTo>
                  <a:lnTo>
                    <a:pt x="47548" y="93637"/>
                  </a:lnTo>
                  <a:lnTo>
                    <a:pt x="47548" y="98755"/>
                  </a:lnTo>
                  <a:lnTo>
                    <a:pt x="51930" y="97294"/>
                  </a:lnTo>
                  <a:lnTo>
                    <a:pt x="51930" y="92176"/>
                  </a:lnTo>
                  <a:close/>
                </a:path>
                <a:path w="245110" h="111760">
                  <a:moveTo>
                    <a:pt x="51930" y="84861"/>
                  </a:moveTo>
                  <a:lnTo>
                    <a:pt x="47548" y="86321"/>
                  </a:lnTo>
                  <a:lnTo>
                    <a:pt x="47548" y="91440"/>
                  </a:lnTo>
                  <a:lnTo>
                    <a:pt x="51930" y="90716"/>
                  </a:lnTo>
                  <a:lnTo>
                    <a:pt x="51930" y="84861"/>
                  </a:lnTo>
                  <a:close/>
                </a:path>
                <a:path w="245110" h="111760">
                  <a:moveTo>
                    <a:pt x="51930" y="78282"/>
                  </a:moveTo>
                  <a:lnTo>
                    <a:pt x="47548" y="79019"/>
                  </a:lnTo>
                  <a:lnTo>
                    <a:pt x="47548" y="84861"/>
                  </a:lnTo>
                  <a:lnTo>
                    <a:pt x="51930" y="83400"/>
                  </a:lnTo>
                  <a:lnTo>
                    <a:pt x="51930" y="78282"/>
                  </a:lnTo>
                  <a:close/>
                </a:path>
                <a:path w="245110" h="111760">
                  <a:moveTo>
                    <a:pt x="51930" y="70954"/>
                  </a:moveTo>
                  <a:lnTo>
                    <a:pt x="47548" y="72428"/>
                  </a:lnTo>
                  <a:lnTo>
                    <a:pt x="47548" y="77546"/>
                  </a:lnTo>
                  <a:lnTo>
                    <a:pt x="51930" y="76085"/>
                  </a:lnTo>
                  <a:lnTo>
                    <a:pt x="51930" y="70954"/>
                  </a:lnTo>
                  <a:close/>
                </a:path>
                <a:path w="245110" h="111760">
                  <a:moveTo>
                    <a:pt x="51930" y="63652"/>
                  </a:moveTo>
                  <a:lnTo>
                    <a:pt x="47548" y="65100"/>
                  </a:lnTo>
                  <a:lnTo>
                    <a:pt x="47548" y="70231"/>
                  </a:lnTo>
                  <a:lnTo>
                    <a:pt x="51930" y="69494"/>
                  </a:lnTo>
                  <a:lnTo>
                    <a:pt x="51930" y="63652"/>
                  </a:lnTo>
                  <a:close/>
                </a:path>
                <a:path w="245110" h="111760">
                  <a:moveTo>
                    <a:pt x="51930" y="57061"/>
                  </a:moveTo>
                  <a:lnTo>
                    <a:pt x="47548" y="57797"/>
                  </a:lnTo>
                  <a:lnTo>
                    <a:pt x="47548" y="63652"/>
                  </a:lnTo>
                  <a:lnTo>
                    <a:pt x="51930" y="62191"/>
                  </a:lnTo>
                  <a:lnTo>
                    <a:pt x="51930" y="57061"/>
                  </a:lnTo>
                  <a:close/>
                </a:path>
                <a:path w="245110" h="111760">
                  <a:moveTo>
                    <a:pt x="51930" y="49745"/>
                  </a:moveTo>
                  <a:lnTo>
                    <a:pt x="47548" y="50482"/>
                  </a:lnTo>
                  <a:lnTo>
                    <a:pt x="47548" y="56337"/>
                  </a:lnTo>
                  <a:lnTo>
                    <a:pt x="51930" y="54864"/>
                  </a:lnTo>
                  <a:lnTo>
                    <a:pt x="51930" y="49745"/>
                  </a:lnTo>
                  <a:close/>
                </a:path>
                <a:path w="245110" h="111760">
                  <a:moveTo>
                    <a:pt x="57785" y="90716"/>
                  </a:moveTo>
                  <a:lnTo>
                    <a:pt x="53403" y="91440"/>
                  </a:lnTo>
                  <a:lnTo>
                    <a:pt x="53403" y="97294"/>
                  </a:lnTo>
                  <a:lnTo>
                    <a:pt x="57785" y="95834"/>
                  </a:lnTo>
                  <a:lnTo>
                    <a:pt x="57785" y="90716"/>
                  </a:lnTo>
                  <a:close/>
                </a:path>
                <a:path w="245110" h="111760">
                  <a:moveTo>
                    <a:pt x="57785" y="83400"/>
                  </a:moveTo>
                  <a:lnTo>
                    <a:pt x="53403" y="84861"/>
                  </a:lnTo>
                  <a:lnTo>
                    <a:pt x="53403" y="89979"/>
                  </a:lnTo>
                  <a:lnTo>
                    <a:pt x="57785" y="88519"/>
                  </a:lnTo>
                  <a:lnTo>
                    <a:pt x="57785" y="83400"/>
                  </a:lnTo>
                  <a:close/>
                </a:path>
                <a:path w="245110" h="111760">
                  <a:moveTo>
                    <a:pt x="57785" y="76085"/>
                  </a:moveTo>
                  <a:lnTo>
                    <a:pt x="53403" y="77546"/>
                  </a:lnTo>
                  <a:lnTo>
                    <a:pt x="53403" y="82664"/>
                  </a:lnTo>
                  <a:lnTo>
                    <a:pt x="57785" y="81927"/>
                  </a:lnTo>
                  <a:lnTo>
                    <a:pt x="57785" y="76085"/>
                  </a:lnTo>
                  <a:close/>
                </a:path>
                <a:path w="245110" h="111760">
                  <a:moveTo>
                    <a:pt x="57785" y="69494"/>
                  </a:moveTo>
                  <a:lnTo>
                    <a:pt x="53403" y="70231"/>
                  </a:lnTo>
                  <a:lnTo>
                    <a:pt x="53403" y="76085"/>
                  </a:lnTo>
                  <a:lnTo>
                    <a:pt x="57785" y="74625"/>
                  </a:lnTo>
                  <a:lnTo>
                    <a:pt x="57785" y="69494"/>
                  </a:lnTo>
                  <a:close/>
                </a:path>
                <a:path w="245110" h="111760">
                  <a:moveTo>
                    <a:pt x="57785" y="62191"/>
                  </a:moveTo>
                  <a:lnTo>
                    <a:pt x="53403" y="63652"/>
                  </a:lnTo>
                  <a:lnTo>
                    <a:pt x="53403" y="68770"/>
                  </a:lnTo>
                  <a:lnTo>
                    <a:pt x="57785" y="68046"/>
                  </a:lnTo>
                  <a:lnTo>
                    <a:pt x="57785" y="62191"/>
                  </a:lnTo>
                  <a:close/>
                </a:path>
                <a:path w="245110" h="111760">
                  <a:moveTo>
                    <a:pt x="57785" y="54864"/>
                  </a:moveTo>
                  <a:lnTo>
                    <a:pt x="53403" y="56337"/>
                  </a:lnTo>
                  <a:lnTo>
                    <a:pt x="53403" y="61455"/>
                  </a:lnTo>
                  <a:lnTo>
                    <a:pt x="57785" y="60718"/>
                  </a:lnTo>
                  <a:lnTo>
                    <a:pt x="57785" y="54864"/>
                  </a:lnTo>
                  <a:close/>
                </a:path>
                <a:path w="245110" h="111760">
                  <a:moveTo>
                    <a:pt x="57785" y="48285"/>
                  </a:moveTo>
                  <a:lnTo>
                    <a:pt x="53403" y="49009"/>
                  </a:lnTo>
                  <a:lnTo>
                    <a:pt x="53403" y="54864"/>
                  </a:lnTo>
                  <a:lnTo>
                    <a:pt x="57785" y="53403"/>
                  </a:lnTo>
                  <a:lnTo>
                    <a:pt x="57785" y="48285"/>
                  </a:lnTo>
                  <a:close/>
                </a:path>
                <a:path w="245110" h="111760">
                  <a:moveTo>
                    <a:pt x="245046" y="0"/>
                  </a:moveTo>
                  <a:lnTo>
                    <a:pt x="240665" y="723"/>
                  </a:lnTo>
                  <a:lnTo>
                    <a:pt x="240665" y="5854"/>
                  </a:lnTo>
                  <a:lnTo>
                    <a:pt x="245046" y="5130"/>
                  </a:lnTo>
                  <a:lnTo>
                    <a:pt x="2450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4801705" y="5243423"/>
              <a:ext cx="104775" cy="57150"/>
            </a:xfrm>
            <a:custGeom>
              <a:avLst/>
              <a:gdLst/>
              <a:ahLst/>
              <a:cxnLst/>
              <a:rect l="l" t="t" r="r" b="b"/>
              <a:pathLst>
                <a:path w="104775" h="57150">
                  <a:moveTo>
                    <a:pt x="4381" y="26339"/>
                  </a:moveTo>
                  <a:lnTo>
                    <a:pt x="0" y="27063"/>
                  </a:lnTo>
                  <a:lnTo>
                    <a:pt x="0" y="32181"/>
                  </a:lnTo>
                  <a:lnTo>
                    <a:pt x="4381" y="31457"/>
                  </a:lnTo>
                  <a:lnTo>
                    <a:pt x="4381" y="26339"/>
                  </a:lnTo>
                  <a:close/>
                </a:path>
                <a:path w="104775" h="57150">
                  <a:moveTo>
                    <a:pt x="60693" y="50469"/>
                  </a:moveTo>
                  <a:lnTo>
                    <a:pt x="56311" y="51943"/>
                  </a:lnTo>
                  <a:lnTo>
                    <a:pt x="56311" y="57061"/>
                  </a:lnTo>
                  <a:lnTo>
                    <a:pt x="60693" y="55587"/>
                  </a:lnTo>
                  <a:lnTo>
                    <a:pt x="60693" y="50469"/>
                  </a:lnTo>
                  <a:close/>
                </a:path>
                <a:path w="104775" h="57150">
                  <a:moveTo>
                    <a:pt x="60693" y="43891"/>
                  </a:moveTo>
                  <a:lnTo>
                    <a:pt x="56311" y="45351"/>
                  </a:lnTo>
                  <a:lnTo>
                    <a:pt x="56311" y="50469"/>
                  </a:lnTo>
                  <a:lnTo>
                    <a:pt x="60693" y="49733"/>
                  </a:lnTo>
                  <a:lnTo>
                    <a:pt x="60693" y="43891"/>
                  </a:lnTo>
                  <a:close/>
                </a:path>
                <a:path w="104775" h="57150">
                  <a:moveTo>
                    <a:pt x="60693" y="38036"/>
                  </a:moveTo>
                  <a:lnTo>
                    <a:pt x="56311" y="38760"/>
                  </a:lnTo>
                  <a:lnTo>
                    <a:pt x="56311" y="43891"/>
                  </a:lnTo>
                  <a:lnTo>
                    <a:pt x="60693" y="43154"/>
                  </a:lnTo>
                  <a:lnTo>
                    <a:pt x="60693" y="38036"/>
                  </a:lnTo>
                  <a:close/>
                </a:path>
                <a:path w="104775" h="57150">
                  <a:moveTo>
                    <a:pt x="60693" y="31457"/>
                  </a:moveTo>
                  <a:lnTo>
                    <a:pt x="56311" y="32181"/>
                  </a:lnTo>
                  <a:lnTo>
                    <a:pt x="56311" y="37299"/>
                  </a:lnTo>
                  <a:lnTo>
                    <a:pt x="60693" y="36576"/>
                  </a:lnTo>
                  <a:lnTo>
                    <a:pt x="60693" y="31457"/>
                  </a:lnTo>
                  <a:close/>
                </a:path>
                <a:path w="104775" h="57150">
                  <a:moveTo>
                    <a:pt x="60693" y="24866"/>
                  </a:moveTo>
                  <a:lnTo>
                    <a:pt x="56311" y="25603"/>
                  </a:lnTo>
                  <a:lnTo>
                    <a:pt x="56311" y="30721"/>
                  </a:lnTo>
                  <a:lnTo>
                    <a:pt x="60693" y="29260"/>
                  </a:lnTo>
                  <a:lnTo>
                    <a:pt x="60693" y="24866"/>
                  </a:lnTo>
                  <a:close/>
                </a:path>
                <a:path w="104775" h="57150">
                  <a:moveTo>
                    <a:pt x="60693" y="18275"/>
                  </a:moveTo>
                  <a:lnTo>
                    <a:pt x="56311" y="19011"/>
                  </a:lnTo>
                  <a:lnTo>
                    <a:pt x="56311" y="24130"/>
                  </a:lnTo>
                  <a:lnTo>
                    <a:pt x="60693" y="22669"/>
                  </a:lnTo>
                  <a:lnTo>
                    <a:pt x="60693" y="18275"/>
                  </a:lnTo>
                  <a:close/>
                </a:path>
                <a:path w="104775" h="57150">
                  <a:moveTo>
                    <a:pt x="60693" y="11696"/>
                  </a:moveTo>
                  <a:lnTo>
                    <a:pt x="56311" y="12420"/>
                  </a:lnTo>
                  <a:lnTo>
                    <a:pt x="56311" y="17551"/>
                  </a:lnTo>
                  <a:lnTo>
                    <a:pt x="60693" y="16827"/>
                  </a:lnTo>
                  <a:lnTo>
                    <a:pt x="60693" y="11696"/>
                  </a:lnTo>
                  <a:close/>
                </a:path>
                <a:path w="104775" h="57150">
                  <a:moveTo>
                    <a:pt x="65100" y="49733"/>
                  </a:moveTo>
                  <a:lnTo>
                    <a:pt x="61429" y="50469"/>
                  </a:lnTo>
                  <a:lnTo>
                    <a:pt x="61429" y="55587"/>
                  </a:lnTo>
                  <a:lnTo>
                    <a:pt x="65100" y="54851"/>
                  </a:lnTo>
                  <a:lnTo>
                    <a:pt x="65100" y="49733"/>
                  </a:lnTo>
                  <a:close/>
                </a:path>
                <a:path w="104775" h="57150">
                  <a:moveTo>
                    <a:pt x="65100" y="43154"/>
                  </a:moveTo>
                  <a:lnTo>
                    <a:pt x="61429" y="43891"/>
                  </a:lnTo>
                  <a:lnTo>
                    <a:pt x="61429" y="49009"/>
                  </a:lnTo>
                  <a:lnTo>
                    <a:pt x="65100" y="48272"/>
                  </a:lnTo>
                  <a:lnTo>
                    <a:pt x="65100" y="43154"/>
                  </a:lnTo>
                  <a:close/>
                </a:path>
                <a:path w="104775" h="57150">
                  <a:moveTo>
                    <a:pt x="65100" y="36576"/>
                  </a:moveTo>
                  <a:lnTo>
                    <a:pt x="61429" y="37299"/>
                  </a:lnTo>
                  <a:lnTo>
                    <a:pt x="61429" y="42430"/>
                  </a:lnTo>
                  <a:lnTo>
                    <a:pt x="65100" y="41694"/>
                  </a:lnTo>
                  <a:lnTo>
                    <a:pt x="65100" y="36576"/>
                  </a:lnTo>
                  <a:close/>
                </a:path>
                <a:path w="104775" h="57150">
                  <a:moveTo>
                    <a:pt x="65100" y="29984"/>
                  </a:moveTo>
                  <a:lnTo>
                    <a:pt x="61429" y="30721"/>
                  </a:lnTo>
                  <a:lnTo>
                    <a:pt x="61429" y="35839"/>
                  </a:lnTo>
                  <a:lnTo>
                    <a:pt x="65100" y="35115"/>
                  </a:lnTo>
                  <a:lnTo>
                    <a:pt x="65100" y="29984"/>
                  </a:lnTo>
                  <a:close/>
                </a:path>
                <a:path w="104775" h="57150">
                  <a:moveTo>
                    <a:pt x="65100" y="23406"/>
                  </a:moveTo>
                  <a:lnTo>
                    <a:pt x="61429" y="24130"/>
                  </a:lnTo>
                  <a:lnTo>
                    <a:pt x="61429" y="29260"/>
                  </a:lnTo>
                  <a:lnTo>
                    <a:pt x="65100" y="28524"/>
                  </a:lnTo>
                  <a:lnTo>
                    <a:pt x="65100" y="23406"/>
                  </a:lnTo>
                  <a:close/>
                </a:path>
                <a:path w="104775" h="57150">
                  <a:moveTo>
                    <a:pt x="65100" y="16827"/>
                  </a:moveTo>
                  <a:lnTo>
                    <a:pt x="61429" y="17551"/>
                  </a:lnTo>
                  <a:lnTo>
                    <a:pt x="61429" y="22669"/>
                  </a:lnTo>
                  <a:lnTo>
                    <a:pt x="65100" y="21945"/>
                  </a:lnTo>
                  <a:lnTo>
                    <a:pt x="65100" y="16827"/>
                  </a:lnTo>
                  <a:close/>
                </a:path>
                <a:path w="104775" h="57150">
                  <a:moveTo>
                    <a:pt x="65100" y="10236"/>
                  </a:moveTo>
                  <a:lnTo>
                    <a:pt x="61429" y="11696"/>
                  </a:lnTo>
                  <a:lnTo>
                    <a:pt x="61429" y="16090"/>
                  </a:lnTo>
                  <a:lnTo>
                    <a:pt x="65100" y="15367"/>
                  </a:lnTo>
                  <a:lnTo>
                    <a:pt x="65100" y="10236"/>
                  </a:lnTo>
                  <a:close/>
                </a:path>
                <a:path w="104775" h="57150">
                  <a:moveTo>
                    <a:pt x="70205" y="48272"/>
                  </a:moveTo>
                  <a:lnTo>
                    <a:pt x="66548" y="49009"/>
                  </a:lnTo>
                  <a:lnTo>
                    <a:pt x="66548" y="54127"/>
                  </a:lnTo>
                  <a:lnTo>
                    <a:pt x="70205" y="53403"/>
                  </a:lnTo>
                  <a:lnTo>
                    <a:pt x="70205" y="48272"/>
                  </a:lnTo>
                  <a:close/>
                </a:path>
                <a:path w="104775" h="57150">
                  <a:moveTo>
                    <a:pt x="70205" y="41694"/>
                  </a:moveTo>
                  <a:lnTo>
                    <a:pt x="66548" y="42430"/>
                  </a:lnTo>
                  <a:lnTo>
                    <a:pt x="66548" y="47548"/>
                  </a:lnTo>
                  <a:lnTo>
                    <a:pt x="70205" y="46812"/>
                  </a:lnTo>
                  <a:lnTo>
                    <a:pt x="70205" y="41694"/>
                  </a:lnTo>
                  <a:close/>
                </a:path>
                <a:path w="104775" h="57150">
                  <a:moveTo>
                    <a:pt x="70205" y="35115"/>
                  </a:moveTo>
                  <a:lnTo>
                    <a:pt x="66548" y="35839"/>
                  </a:lnTo>
                  <a:lnTo>
                    <a:pt x="66548" y="40970"/>
                  </a:lnTo>
                  <a:lnTo>
                    <a:pt x="70205" y="40233"/>
                  </a:lnTo>
                  <a:lnTo>
                    <a:pt x="70205" y="35115"/>
                  </a:lnTo>
                  <a:close/>
                </a:path>
                <a:path w="104775" h="57150">
                  <a:moveTo>
                    <a:pt x="70205" y="28524"/>
                  </a:moveTo>
                  <a:lnTo>
                    <a:pt x="66548" y="29260"/>
                  </a:lnTo>
                  <a:lnTo>
                    <a:pt x="66548" y="34378"/>
                  </a:lnTo>
                  <a:lnTo>
                    <a:pt x="70205" y="33642"/>
                  </a:lnTo>
                  <a:lnTo>
                    <a:pt x="70205" y="28524"/>
                  </a:lnTo>
                  <a:close/>
                </a:path>
                <a:path w="104775" h="57150">
                  <a:moveTo>
                    <a:pt x="70205" y="21945"/>
                  </a:moveTo>
                  <a:lnTo>
                    <a:pt x="66548" y="22669"/>
                  </a:lnTo>
                  <a:lnTo>
                    <a:pt x="66548" y="28524"/>
                  </a:lnTo>
                  <a:lnTo>
                    <a:pt x="70205" y="27063"/>
                  </a:lnTo>
                  <a:lnTo>
                    <a:pt x="70205" y="21945"/>
                  </a:lnTo>
                  <a:close/>
                </a:path>
                <a:path w="104775" h="57150">
                  <a:moveTo>
                    <a:pt x="70205" y="15367"/>
                  </a:moveTo>
                  <a:lnTo>
                    <a:pt x="66548" y="16827"/>
                  </a:lnTo>
                  <a:lnTo>
                    <a:pt x="66548" y="21209"/>
                  </a:lnTo>
                  <a:lnTo>
                    <a:pt x="70205" y="20485"/>
                  </a:lnTo>
                  <a:lnTo>
                    <a:pt x="70205" y="15367"/>
                  </a:lnTo>
                  <a:close/>
                </a:path>
                <a:path w="104775" h="57150">
                  <a:moveTo>
                    <a:pt x="70205" y="8775"/>
                  </a:moveTo>
                  <a:lnTo>
                    <a:pt x="66548" y="10236"/>
                  </a:lnTo>
                  <a:lnTo>
                    <a:pt x="66548" y="14630"/>
                  </a:lnTo>
                  <a:lnTo>
                    <a:pt x="70205" y="13893"/>
                  </a:lnTo>
                  <a:lnTo>
                    <a:pt x="70205" y="8775"/>
                  </a:lnTo>
                  <a:close/>
                </a:path>
                <a:path w="104775" h="57150">
                  <a:moveTo>
                    <a:pt x="75349" y="46812"/>
                  </a:moveTo>
                  <a:lnTo>
                    <a:pt x="71678" y="47548"/>
                  </a:lnTo>
                  <a:lnTo>
                    <a:pt x="71678" y="52666"/>
                  </a:lnTo>
                  <a:lnTo>
                    <a:pt x="75349" y="51943"/>
                  </a:lnTo>
                  <a:lnTo>
                    <a:pt x="75349" y="46812"/>
                  </a:lnTo>
                  <a:close/>
                </a:path>
                <a:path w="104775" h="57150">
                  <a:moveTo>
                    <a:pt x="75349" y="40233"/>
                  </a:moveTo>
                  <a:lnTo>
                    <a:pt x="71678" y="40970"/>
                  </a:lnTo>
                  <a:lnTo>
                    <a:pt x="71678" y="46088"/>
                  </a:lnTo>
                  <a:lnTo>
                    <a:pt x="75349" y="45351"/>
                  </a:lnTo>
                  <a:lnTo>
                    <a:pt x="75349" y="40233"/>
                  </a:lnTo>
                  <a:close/>
                </a:path>
                <a:path w="104775" h="57150">
                  <a:moveTo>
                    <a:pt x="75349" y="33642"/>
                  </a:moveTo>
                  <a:lnTo>
                    <a:pt x="71678" y="34378"/>
                  </a:lnTo>
                  <a:lnTo>
                    <a:pt x="71678" y="39497"/>
                  </a:lnTo>
                  <a:lnTo>
                    <a:pt x="75349" y="38760"/>
                  </a:lnTo>
                  <a:lnTo>
                    <a:pt x="75349" y="33642"/>
                  </a:lnTo>
                  <a:close/>
                </a:path>
                <a:path w="104775" h="57150">
                  <a:moveTo>
                    <a:pt x="75349" y="27063"/>
                  </a:moveTo>
                  <a:lnTo>
                    <a:pt x="71678" y="28524"/>
                  </a:lnTo>
                  <a:lnTo>
                    <a:pt x="71678" y="33642"/>
                  </a:lnTo>
                  <a:lnTo>
                    <a:pt x="75349" y="32181"/>
                  </a:lnTo>
                  <a:lnTo>
                    <a:pt x="75349" y="27063"/>
                  </a:lnTo>
                  <a:close/>
                </a:path>
                <a:path w="104775" h="57150">
                  <a:moveTo>
                    <a:pt x="75349" y="20485"/>
                  </a:moveTo>
                  <a:lnTo>
                    <a:pt x="71678" y="21945"/>
                  </a:lnTo>
                  <a:lnTo>
                    <a:pt x="71678" y="27063"/>
                  </a:lnTo>
                  <a:lnTo>
                    <a:pt x="75349" y="25603"/>
                  </a:lnTo>
                  <a:lnTo>
                    <a:pt x="75349" y="20485"/>
                  </a:lnTo>
                  <a:close/>
                </a:path>
                <a:path w="104775" h="57150">
                  <a:moveTo>
                    <a:pt x="75349" y="13893"/>
                  </a:moveTo>
                  <a:lnTo>
                    <a:pt x="71678" y="15367"/>
                  </a:lnTo>
                  <a:lnTo>
                    <a:pt x="71678" y="20485"/>
                  </a:lnTo>
                  <a:lnTo>
                    <a:pt x="75349" y="19011"/>
                  </a:lnTo>
                  <a:lnTo>
                    <a:pt x="75349" y="13893"/>
                  </a:lnTo>
                  <a:close/>
                </a:path>
                <a:path w="104775" h="57150">
                  <a:moveTo>
                    <a:pt x="75349" y="7315"/>
                  </a:moveTo>
                  <a:lnTo>
                    <a:pt x="71678" y="8775"/>
                  </a:lnTo>
                  <a:lnTo>
                    <a:pt x="71678" y="13169"/>
                  </a:lnTo>
                  <a:lnTo>
                    <a:pt x="75349" y="12420"/>
                  </a:lnTo>
                  <a:lnTo>
                    <a:pt x="75349" y="7315"/>
                  </a:lnTo>
                  <a:close/>
                </a:path>
                <a:path w="104775" h="57150">
                  <a:moveTo>
                    <a:pt x="80467" y="45351"/>
                  </a:moveTo>
                  <a:lnTo>
                    <a:pt x="76796" y="46088"/>
                  </a:lnTo>
                  <a:lnTo>
                    <a:pt x="76796" y="51206"/>
                  </a:lnTo>
                  <a:lnTo>
                    <a:pt x="80467" y="50469"/>
                  </a:lnTo>
                  <a:lnTo>
                    <a:pt x="80467" y="45351"/>
                  </a:lnTo>
                  <a:close/>
                </a:path>
                <a:path w="104775" h="57150">
                  <a:moveTo>
                    <a:pt x="80467" y="38760"/>
                  </a:moveTo>
                  <a:lnTo>
                    <a:pt x="76796" y="39497"/>
                  </a:lnTo>
                  <a:lnTo>
                    <a:pt x="76796" y="44615"/>
                  </a:lnTo>
                  <a:lnTo>
                    <a:pt x="80467" y="43891"/>
                  </a:lnTo>
                  <a:lnTo>
                    <a:pt x="80467" y="38760"/>
                  </a:lnTo>
                  <a:close/>
                </a:path>
                <a:path w="104775" h="57150">
                  <a:moveTo>
                    <a:pt x="80467" y="32181"/>
                  </a:moveTo>
                  <a:lnTo>
                    <a:pt x="76796" y="33642"/>
                  </a:lnTo>
                  <a:lnTo>
                    <a:pt x="76796" y="38760"/>
                  </a:lnTo>
                  <a:lnTo>
                    <a:pt x="80467" y="37299"/>
                  </a:lnTo>
                  <a:lnTo>
                    <a:pt x="80467" y="32181"/>
                  </a:lnTo>
                  <a:close/>
                </a:path>
                <a:path w="104775" h="57150">
                  <a:moveTo>
                    <a:pt x="80467" y="25603"/>
                  </a:moveTo>
                  <a:lnTo>
                    <a:pt x="76796" y="27063"/>
                  </a:lnTo>
                  <a:lnTo>
                    <a:pt x="76796" y="32181"/>
                  </a:lnTo>
                  <a:lnTo>
                    <a:pt x="80467" y="30721"/>
                  </a:lnTo>
                  <a:lnTo>
                    <a:pt x="80467" y="25603"/>
                  </a:lnTo>
                  <a:close/>
                </a:path>
                <a:path w="104775" h="57150">
                  <a:moveTo>
                    <a:pt x="80467" y="19011"/>
                  </a:moveTo>
                  <a:lnTo>
                    <a:pt x="76796" y="20485"/>
                  </a:lnTo>
                  <a:lnTo>
                    <a:pt x="76796" y="25603"/>
                  </a:lnTo>
                  <a:lnTo>
                    <a:pt x="80467" y="24130"/>
                  </a:lnTo>
                  <a:lnTo>
                    <a:pt x="80467" y="19011"/>
                  </a:lnTo>
                  <a:close/>
                </a:path>
                <a:path w="104775" h="57150">
                  <a:moveTo>
                    <a:pt x="80467" y="12420"/>
                  </a:moveTo>
                  <a:lnTo>
                    <a:pt x="76796" y="13893"/>
                  </a:lnTo>
                  <a:lnTo>
                    <a:pt x="76796" y="19011"/>
                  </a:lnTo>
                  <a:lnTo>
                    <a:pt x="80467" y="17551"/>
                  </a:lnTo>
                  <a:lnTo>
                    <a:pt x="80467" y="12420"/>
                  </a:lnTo>
                  <a:close/>
                </a:path>
                <a:path w="104775" h="57150">
                  <a:moveTo>
                    <a:pt x="80467" y="6578"/>
                  </a:moveTo>
                  <a:lnTo>
                    <a:pt x="76796" y="7315"/>
                  </a:lnTo>
                  <a:lnTo>
                    <a:pt x="76796" y="12420"/>
                  </a:lnTo>
                  <a:lnTo>
                    <a:pt x="80467" y="11696"/>
                  </a:lnTo>
                  <a:lnTo>
                    <a:pt x="80467" y="6578"/>
                  </a:lnTo>
                  <a:close/>
                </a:path>
                <a:path w="104775" h="57150">
                  <a:moveTo>
                    <a:pt x="84848" y="43891"/>
                  </a:moveTo>
                  <a:lnTo>
                    <a:pt x="81191" y="44615"/>
                  </a:lnTo>
                  <a:lnTo>
                    <a:pt x="81191" y="49733"/>
                  </a:lnTo>
                  <a:lnTo>
                    <a:pt x="84848" y="49009"/>
                  </a:lnTo>
                  <a:lnTo>
                    <a:pt x="84848" y="43891"/>
                  </a:lnTo>
                  <a:close/>
                </a:path>
                <a:path w="104775" h="57150">
                  <a:moveTo>
                    <a:pt x="84848" y="37299"/>
                  </a:moveTo>
                  <a:lnTo>
                    <a:pt x="81191" y="38760"/>
                  </a:lnTo>
                  <a:lnTo>
                    <a:pt x="81191" y="43891"/>
                  </a:lnTo>
                  <a:lnTo>
                    <a:pt x="84848" y="42430"/>
                  </a:lnTo>
                  <a:lnTo>
                    <a:pt x="84848" y="37299"/>
                  </a:lnTo>
                  <a:close/>
                </a:path>
                <a:path w="104775" h="57150">
                  <a:moveTo>
                    <a:pt x="84848" y="30721"/>
                  </a:moveTo>
                  <a:lnTo>
                    <a:pt x="81191" y="32181"/>
                  </a:lnTo>
                  <a:lnTo>
                    <a:pt x="81191" y="37299"/>
                  </a:lnTo>
                  <a:lnTo>
                    <a:pt x="84848" y="35839"/>
                  </a:lnTo>
                  <a:lnTo>
                    <a:pt x="84848" y="30721"/>
                  </a:lnTo>
                  <a:close/>
                </a:path>
                <a:path w="104775" h="57150">
                  <a:moveTo>
                    <a:pt x="84848" y="24866"/>
                  </a:moveTo>
                  <a:lnTo>
                    <a:pt x="81191" y="25603"/>
                  </a:lnTo>
                  <a:lnTo>
                    <a:pt x="81191" y="30721"/>
                  </a:lnTo>
                  <a:lnTo>
                    <a:pt x="84848" y="29260"/>
                  </a:lnTo>
                  <a:lnTo>
                    <a:pt x="84848" y="24866"/>
                  </a:lnTo>
                  <a:close/>
                </a:path>
                <a:path w="104775" h="57150">
                  <a:moveTo>
                    <a:pt x="84848" y="18275"/>
                  </a:moveTo>
                  <a:lnTo>
                    <a:pt x="81191" y="19011"/>
                  </a:lnTo>
                  <a:lnTo>
                    <a:pt x="81191" y="24130"/>
                  </a:lnTo>
                  <a:lnTo>
                    <a:pt x="84848" y="22669"/>
                  </a:lnTo>
                  <a:lnTo>
                    <a:pt x="84848" y="18275"/>
                  </a:lnTo>
                  <a:close/>
                </a:path>
                <a:path w="104775" h="57150">
                  <a:moveTo>
                    <a:pt x="84848" y="11696"/>
                  </a:moveTo>
                  <a:lnTo>
                    <a:pt x="81191" y="12420"/>
                  </a:lnTo>
                  <a:lnTo>
                    <a:pt x="81191" y="17551"/>
                  </a:lnTo>
                  <a:lnTo>
                    <a:pt x="84848" y="16827"/>
                  </a:lnTo>
                  <a:lnTo>
                    <a:pt x="84848" y="11696"/>
                  </a:lnTo>
                  <a:close/>
                </a:path>
                <a:path w="104775" h="57150">
                  <a:moveTo>
                    <a:pt x="84848" y="5118"/>
                  </a:moveTo>
                  <a:lnTo>
                    <a:pt x="81191" y="5854"/>
                  </a:lnTo>
                  <a:lnTo>
                    <a:pt x="81191" y="10972"/>
                  </a:lnTo>
                  <a:lnTo>
                    <a:pt x="84848" y="10236"/>
                  </a:lnTo>
                  <a:lnTo>
                    <a:pt x="84848" y="5118"/>
                  </a:lnTo>
                  <a:close/>
                </a:path>
                <a:path w="104775" h="57150">
                  <a:moveTo>
                    <a:pt x="89966" y="42430"/>
                  </a:moveTo>
                  <a:lnTo>
                    <a:pt x="86309" y="43891"/>
                  </a:lnTo>
                  <a:lnTo>
                    <a:pt x="86309" y="49009"/>
                  </a:lnTo>
                  <a:lnTo>
                    <a:pt x="89966" y="47548"/>
                  </a:lnTo>
                  <a:lnTo>
                    <a:pt x="89966" y="42430"/>
                  </a:lnTo>
                  <a:close/>
                </a:path>
                <a:path w="104775" h="57150">
                  <a:moveTo>
                    <a:pt x="89966" y="36576"/>
                  </a:moveTo>
                  <a:lnTo>
                    <a:pt x="86309" y="37299"/>
                  </a:lnTo>
                  <a:lnTo>
                    <a:pt x="86309" y="42430"/>
                  </a:lnTo>
                  <a:lnTo>
                    <a:pt x="89966" y="40970"/>
                  </a:lnTo>
                  <a:lnTo>
                    <a:pt x="89966" y="36576"/>
                  </a:lnTo>
                  <a:close/>
                </a:path>
                <a:path w="104775" h="57150">
                  <a:moveTo>
                    <a:pt x="89966" y="29984"/>
                  </a:moveTo>
                  <a:lnTo>
                    <a:pt x="86309" y="30721"/>
                  </a:lnTo>
                  <a:lnTo>
                    <a:pt x="86309" y="35839"/>
                  </a:lnTo>
                  <a:lnTo>
                    <a:pt x="89966" y="34378"/>
                  </a:lnTo>
                  <a:lnTo>
                    <a:pt x="89966" y="29984"/>
                  </a:lnTo>
                  <a:close/>
                </a:path>
                <a:path w="104775" h="57150">
                  <a:moveTo>
                    <a:pt x="89966" y="23406"/>
                  </a:moveTo>
                  <a:lnTo>
                    <a:pt x="86309" y="24130"/>
                  </a:lnTo>
                  <a:lnTo>
                    <a:pt x="86309" y="29260"/>
                  </a:lnTo>
                  <a:lnTo>
                    <a:pt x="89966" y="28524"/>
                  </a:lnTo>
                  <a:lnTo>
                    <a:pt x="89966" y="23406"/>
                  </a:lnTo>
                  <a:close/>
                </a:path>
                <a:path w="104775" h="57150">
                  <a:moveTo>
                    <a:pt x="89966" y="16827"/>
                  </a:moveTo>
                  <a:lnTo>
                    <a:pt x="86309" y="17551"/>
                  </a:lnTo>
                  <a:lnTo>
                    <a:pt x="86309" y="22669"/>
                  </a:lnTo>
                  <a:lnTo>
                    <a:pt x="89966" y="21945"/>
                  </a:lnTo>
                  <a:lnTo>
                    <a:pt x="89966" y="16827"/>
                  </a:lnTo>
                  <a:close/>
                </a:path>
                <a:path w="104775" h="57150">
                  <a:moveTo>
                    <a:pt x="89966" y="10236"/>
                  </a:moveTo>
                  <a:lnTo>
                    <a:pt x="86309" y="11696"/>
                  </a:lnTo>
                  <a:lnTo>
                    <a:pt x="86309" y="16090"/>
                  </a:lnTo>
                  <a:lnTo>
                    <a:pt x="89966" y="15367"/>
                  </a:lnTo>
                  <a:lnTo>
                    <a:pt x="89966" y="10236"/>
                  </a:lnTo>
                  <a:close/>
                </a:path>
                <a:path w="104775" h="57150">
                  <a:moveTo>
                    <a:pt x="89966" y="3657"/>
                  </a:moveTo>
                  <a:lnTo>
                    <a:pt x="86309" y="5118"/>
                  </a:lnTo>
                  <a:lnTo>
                    <a:pt x="86309" y="9512"/>
                  </a:lnTo>
                  <a:lnTo>
                    <a:pt x="89966" y="8775"/>
                  </a:lnTo>
                  <a:lnTo>
                    <a:pt x="89966" y="3657"/>
                  </a:lnTo>
                  <a:close/>
                </a:path>
                <a:path w="104775" h="57150">
                  <a:moveTo>
                    <a:pt x="95084" y="41694"/>
                  </a:moveTo>
                  <a:lnTo>
                    <a:pt x="91440" y="42430"/>
                  </a:lnTo>
                  <a:lnTo>
                    <a:pt x="91440" y="47548"/>
                  </a:lnTo>
                  <a:lnTo>
                    <a:pt x="95084" y="46088"/>
                  </a:lnTo>
                  <a:lnTo>
                    <a:pt x="95084" y="41694"/>
                  </a:lnTo>
                  <a:close/>
                </a:path>
                <a:path w="104775" h="57150">
                  <a:moveTo>
                    <a:pt x="95084" y="35115"/>
                  </a:moveTo>
                  <a:lnTo>
                    <a:pt x="91440" y="35839"/>
                  </a:lnTo>
                  <a:lnTo>
                    <a:pt x="91440" y="40970"/>
                  </a:lnTo>
                  <a:lnTo>
                    <a:pt x="95084" y="39497"/>
                  </a:lnTo>
                  <a:lnTo>
                    <a:pt x="95084" y="35115"/>
                  </a:lnTo>
                  <a:close/>
                </a:path>
                <a:path w="104775" h="57150">
                  <a:moveTo>
                    <a:pt x="95084" y="28524"/>
                  </a:moveTo>
                  <a:lnTo>
                    <a:pt x="91440" y="29260"/>
                  </a:lnTo>
                  <a:lnTo>
                    <a:pt x="91440" y="34378"/>
                  </a:lnTo>
                  <a:lnTo>
                    <a:pt x="95084" y="33642"/>
                  </a:lnTo>
                  <a:lnTo>
                    <a:pt x="95084" y="28524"/>
                  </a:lnTo>
                  <a:close/>
                </a:path>
                <a:path w="104775" h="57150">
                  <a:moveTo>
                    <a:pt x="95084" y="21945"/>
                  </a:moveTo>
                  <a:lnTo>
                    <a:pt x="91440" y="22669"/>
                  </a:lnTo>
                  <a:lnTo>
                    <a:pt x="91440" y="27787"/>
                  </a:lnTo>
                  <a:lnTo>
                    <a:pt x="95084" y="27063"/>
                  </a:lnTo>
                  <a:lnTo>
                    <a:pt x="95084" y="21945"/>
                  </a:lnTo>
                  <a:close/>
                </a:path>
                <a:path w="104775" h="57150">
                  <a:moveTo>
                    <a:pt x="95084" y="15367"/>
                  </a:moveTo>
                  <a:lnTo>
                    <a:pt x="91440" y="16827"/>
                  </a:lnTo>
                  <a:lnTo>
                    <a:pt x="91440" y="21209"/>
                  </a:lnTo>
                  <a:lnTo>
                    <a:pt x="95084" y="20485"/>
                  </a:lnTo>
                  <a:lnTo>
                    <a:pt x="95084" y="15367"/>
                  </a:lnTo>
                  <a:close/>
                </a:path>
                <a:path w="104775" h="57150">
                  <a:moveTo>
                    <a:pt x="95084" y="8775"/>
                  </a:moveTo>
                  <a:lnTo>
                    <a:pt x="91440" y="10236"/>
                  </a:lnTo>
                  <a:lnTo>
                    <a:pt x="91440" y="14630"/>
                  </a:lnTo>
                  <a:lnTo>
                    <a:pt x="95084" y="13893"/>
                  </a:lnTo>
                  <a:lnTo>
                    <a:pt x="95084" y="8775"/>
                  </a:lnTo>
                  <a:close/>
                </a:path>
                <a:path w="104775" h="57150">
                  <a:moveTo>
                    <a:pt x="95084" y="2184"/>
                  </a:moveTo>
                  <a:lnTo>
                    <a:pt x="91440" y="3657"/>
                  </a:lnTo>
                  <a:lnTo>
                    <a:pt x="91440" y="8039"/>
                  </a:lnTo>
                  <a:lnTo>
                    <a:pt x="95084" y="7315"/>
                  </a:lnTo>
                  <a:lnTo>
                    <a:pt x="95084" y="2184"/>
                  </a:lnTo>
                  <a:close/>
                </a:path>
                <a:path w="104775" h="57150">
                  <a:moveTo>
                    <a:pt x="99479" y="40233"/>
                  </a:moveTo>
                  <a:lnTo>
                    <a:pt x="96558" y="40970"/>
                  </a:lnTo>
                  <a:lnTo>
                    <a:pt x="96558" y="46088"/>
                  </a:lnTo>
                  <a:lnTo>
                    <a:pt x="99479" y="44615"/>
                  </a:lnTo>
                  <a:lnTo>
                    <a:pt x="99479" y="40233"/>
                  </a:lnTo>
                  <a:close/>
                </a:path>
                <a:path w="104775" h="57150">
                  <a:moveTo>
                    <a:pt x="99479" y="33642"/>
                  </a:moveTo>
                  <a:lnTo>
                    <a:pt x="96558" y="34378"/>
                  </a:lnTo>
                  <a:lnTo>
                    <a:pt x="96558" y="39497"/>
                  </a:lnTo>
                  <a:lnTo>
                    <a:pt x="99479" y="38760"/>
                  </a:lnTo>
                  <a:lnTo>
                    <a:pt x="99479" y="33642"/>
                  </a:lnTo>
                  <a:close/>
                </a:path>
                <a:path w="104775" h="57150">
                  <a:moveTo>
                    <a:pt x="99479" y="27063"/>
                  </a:moveTo>
                  <a:lnTo>
                    <a:pt x="96558" y="28524"/>
                  </a:lnTo>
                  <a:lnTo>
                    <a:pt x="96558" y="32918"/>
                  </a:lnTo>
                  <a:lnTo>
                    <a:pt x="99479" y="32181"/>
                  </a:lnTo>
                  <a:lnTo>
                    <a:pt x="99479" y="27063"/>
                  </a:lnTo>
                  <a:close/>
                </a:path>
                <a:path w="104775" h="57150">
                  <a:moveTo>
                    <a:pt x="99479" y="20485"/>
                  </a:moveTo>
                  <a:lnTo>
                    <a:pt x="96558" y="21945"/>
                  </a:lnTo>
                  <a:lnTo>
                    <a:pt x="96558" y="26339"/>
                  </a:lnTo>
                  <a:lnTo>
                    <a:pt x="99479" y="25603"/>
                  </a:lnTo>
                  <a:lnTo>
                    <a:pt x="99479" y="20485"/>
                  </a:lnTo>
                  <a:close/>
                </a:path>
                <a:path w="104775" h="57150">
                  <a:moveTo>
                    <a:pt x="99479" y="13893"/>
                  </a:moveTo>
                  <a:lnTo>
                    <a:pt x="96558" y="15367"/>
                  </a:lnTo>
                  <a:lnTo>
                    <a:pt x="96558" y="19748"/>
                  </a:lnTo>
                  <a:lnTo>
                    <a:pt x="99479" y="19011"/>
                  </a:lnTo>
                  <a:lnTo>
                    <a:pt x="99479" y="13893"/>
                  </a:lnTo>
                  <a:close/>
                </a:path>
                <a:path w="104775" h="57150">
                  <a:moveTo>
                    <a:pt x="99479" y="7315"/>
                  </a:moveTo>
                  <a:lnTo>
                    <a:pt x="96558" y="8775"/>
                  </a:lnTo>
                  <a:lnTo>
                    <a:pt x="96558" y="13893"/>
                  </a:lnTo>
                  <a:lnTo>
                    <a:pt x="99479" y="12420"/>
                  </a:lnTo>
                  <a:lnTo>
                    <a:pt x="99479" y="7315"/>
                  </a:lnTo>
                  <a:close/>
                </a:path>
                <a:path w="104775" h="57150">
                  <a:moveTo>
                    <a:pt x="99479" y="1460"/>
                  </a:moveTo>
                  <a:lnTo>
                    <a:pt x="96558" y="2184"/>
                  </a:lnTo>
                  <a:lnTo>
                    <a:pt x="96558" y="7315"/>
                  </a:lnTo>
                  <a:lnTo>
                    <a:pt x="99479" y="6578"/>
                  </a:lnTo>
                  <a:lnTo>
                    <a:pt x="99479" y="1460"/>
                  </a:lnTo>
                  <a:close/>
                </a:path>
                <a:path w="104775" h="57150">
                  <a:moveTo>
                    <a:pt x="104584" y="38760"/>
                  </a:moveTo>
                  <a:lnTo>
                    <a:pt x="100939" y="39497"/>
                  </a:lnTo>
                  <a:lnTo>
                    <a:pt x="100939" y="44615"/>
                  </a:lnTo>
                  <a:lnTo>
                    <a:pt x="104584" y="43891"/>
                  </a:lnTo>
                  <a:lnTo>
                    <a:pt x="104584" y="38760"/>
                  </a:lnTo>
                  <a:close/>
                </a:path>
                <a:path w="104775" h="57150">
                  <a:moveTo>
                    <a:pt x="104584" y="32181"/>
                  </a:moveTo>
                  <a:lnTo>
                    <a:pt x="100939" y="33642"/>
                  </a:lnTo>
                  <a:lnTo>
                    <a:pt x="100939" y="38036"/>
                  </a:lnTo>
                  <a:lnTo>
                    <a:pt x="104584" y="37299"/>
                  </a:lnTo>
                  <a:lnTo>
                    <a:pt x="104584" y="32181"/>
                  </a:lnTo>
                  <a:close/>
                </a:path>
                <a:path w="104775" h="57150">
                  <a:moveTo>
                    <a:pt x="104584" y="25603"/>
                  </a:moveTo>
                  <a:lnTo>
                    <a:pt x="100939" y="27063"/>
                  </a:lnTo>
                  <a:lnTo>
                    <a:pt x="100939" y="31457"/>
                  </a:lnTo>
                  <a:lnTo>
                    <a:pt x="104584" y="30721"/>
                  </a:lnTo>
                  <a:lnTo>
                    <a:pt x="104584" y="25603"/>
                  </a:lnTo>
                  <a:close/>
                </a:path>
                <a:path w="104775" h="57150">
                  <a:moveTo>
                    <a:pt x="104584" y="19011"/>
                  </a:moveTo>
                  <a:lnTo>
                    <a:pt x="100939" y="20485"/>
                  </a:lnTo>
                  <a:lnTo>
                    <a:pt x="100939" y="24866"/>
                  </a:lnTo>
                  <a:lnTo>
                    <a:pt x="104584" y="24130"/>
                  </a:lnTo>
                  <a:lnTo>
                    <a:pt x="104584" y="19011"/>
                  </a:lnTo>
                  <a:close/>
                </a:path>
                <a:path w="104775" h="57150">
                  <a:moveTo>
                    <a:pt x="104584" y="12420"/>
                  </a:moveTo>
                  <a:lnTo>
                    <a:pt x="100939" y="13893"/>
                  </a:lnTo>
                  <a:lnTo>
                    <a:pt x="100939" y="19011"/>
                  </a:lnTo>
                  <a:lnTo>
                    <a:pt x="104584" y="17551"/>
                  </a:lnTo>
                  <a:lnTo>
                    <a:pt x="104584" y="12420"/>
                  </a:lnTo>
                  <a:close/>
                </a:path>
                <a:path w="104775" h="57150">
                  <a:moveTo>
                    <a:pt x="104584" y="6578"/>
                  </a:moveTo>
                  <a:lnTo>
                    <a:pt x="100939" y="7315"/>
                  </a:lnTo>
                  <a:lnTo>
                    <a:pt x="100939" y="12420"/>
                  </a:lnTo>
                  <a:lnTo>
                    <a:pt x="104584" y="11696"/>
                  </a:lnTo>
                  <a:lnTo>
                    <a:pt x="104584" y="6578"/>
                  </a:lnTo>
                  <a:close/>
                </a:path>
                <a:path w="104775" h="57150">
                  <a:moveTo>
                    <a:pt x="104584" y="0"/>
                  </a:moveTo>
                  <a:lnTo>
                    <a:pt x="100939" y="1460"/>
                  </a:lnTo>
                  <a:lnTo>
                    <a:pt x="100939" y="5854"/>
                  </a:lnTo>
                  <a:lnTo>
                    <a:pt x="104584" y="5118"/>
                  </a:lnTo>
                  <a:lnTo>
                    <a:pt x="1045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4743170" y="5257317"/>
              <a:ext cx="109855" cy="59055"/>
            </a:xfrm>
            <a:custGeom>
              <a:avLst/>
              <a:gdLst/>
              <a:ahLst/>
              <a:cxnLst/>
              <a:rect l="l" t="t" r="r" b="b"/>
              <a:pathLst>
                <a:path w="109854" h="59054">
                  <a:moveTo>
                    <a:pt x="4394" y="27076"/>
                  </a:moveTo>
                  <a:lnTo>
                    <a:pt x="0" y="28536"/>
                  </a:lnTo>
                  <a:lnTo>
                    <a:pt x="0" y="33655"/>
                  </a:lnTo>
                  <a:lnTo>
                    <a:pt x="4394" y="32194"/>
                  </a:lnTo>
                  <a:lnTo>
                    <a:pt x="4394" y="27076"/>
                  </a:lnTo>
                  <a:close/>
                </a:path>
                <a:path w="109854" h="59054">
                  <a:moveTo>
                    <a:pt x="62915" y="51943"/>
                  </a:moveTo>
                  <a:lnTo>
                    <a:pt x="58534" y="53403"/>
                  </a:lnTo>
                  <a:lnTo>
                    <a:pt x="58534" y="58521"/>
                  </a:lnTo>
                  <a:lnTo>
                    <a:pt x="62915" y="57048"/>
                  </a:lnTo>
                  <a:lnTo>
                    <a:pt x="62915" y="51943"/>
                  </a:lnTo>
                  <a:close/>
                </a:path>
                <a:path w="109854" h="59054">
                  <a:moveTo>
                    <a:pt x="62915" y="46088"/>
                  </a:moveTo>
                  <a:lnTo>
                    <a:pt x="58534" y="46812"/>
                  </a:lnTo>
                  <a:lnTo>
                    <a:pt x="58534" y="51943"/>
                  </a:lnTo>
                  <a:lnTo>
                    <a:pt x="62915" y="51206"/>
                  </a:lnTo>
                  <a:lnTo>
                    <a:pt x="62915" y="46088"/>
                  </a:lnTo>
                  <a:close/>
                </a:path>
                <a:path w="109854" h="59054">
                  <a:moveTo>
                    <a:pt x="62915" y="38773"/>
                  </a:moveTo>
                  <a:lnTo>
                    <a:pt x="58534" y="40233"/>
                  </a:lnTo>
                  <a:lnTo>
                    <a:pt x="58534" y="45351"/>
                  </a:lnTo>
                  <a:lnTo>
                    <a:pt x="62915" y="43903"/>
                  </a:lnTo>
                  <a:lnTo>
                    <a:pt x="62915" y="38773"/>
                  </a:lnTo>
                  <a:close/>
                </a:path>
                <a:path w="109854" h="59054">
                  <a:moveTo>
                    <a:pt x="62915" y="32194"/>
                  </a:moveTo>
                  <a:lnTo>
                    <a:pt x="58534" y="33655"/>
                  </a:lnTo>
                  <a:lnTo>
                    <a:pt x="58534" y="38773"/>
                  </a:lnTo>
                  <a:lnTo>
                    <a:pt x="62915" y="37312"/>
                  </a:lnTo>
                  <a:lnTo>
                    <a:pt x="62915" y="32194"/>
                  </a:lnTo>
                  <a:close/>
                </a:path>
                <a:path w="109854" h="59054">
                  <a:moveTo>
                    <a:pt x="62915" y="25603"/>
                  </a:moveTo>
                  <a:lnTo>
                    <a:pt x="58534" y="26339"/>
                  </a:lnTo>
                  <a:lnTo>
                    <a:pt x="58534" y="31457"/>
                  </a:lnTo>
                  <a:lnTo>
                    <a:pt x="62915" y="30721"/>
                  </a:lnTo>
                  <a:lnTo>
                    <a:pt x="62915" y="25603"/>
                  </a:lnTo>
                  <a:close/>
                </a:path>
                <a:path w="109854" h="59054">
                  <a:moveTo>
                    <a:pt x="62915" y="19024"/>
                  </a:moveTo>
                  <a:lnTo>
                    <a:pt x="58534" y="19748"/>
                  </a:lnTo>
                  <a:lnTo>
                    <a:pt x="58534" y="24866"/>
                  </a:lnTo>
                  <a:lnTo>
                    <a:pt x="62915" y="24142"/>
                  </a:lnTo>
                  <a:lnTo>
                    <a:pt x="62915" y="19024"/>
                  </a:lnTo>
                  <a:close/>
                </a:path>
                <a:path w="109854" h="59054">
                  <a:moveTo>
                    <a:pt x="62915" y="12446"/>
                  </a:moveTo>
                  <a:lnTo>
                    <a:pt x="58534" y="13169"/>
                  </a:lnTo>
                  <a:lnTo>
                    <a:pt x="58534" y="18288"/>
                  </a:lnTo>
                  <a:lnTo>
                    <a:pt x="62915" y="17564"/>
                  </a:lnTo>
                  <a:lnTo>
                    <a:pt x="62915" y="12446"/>
                  </a:lnTo>
                  <a:close/>
                </a:path>
                <a:path w="109854" h="59054">
                  <a:moveTo>
                    <a:pt x="68033" y="51206"/>
                  </a:moveTo>
                  <a:lnTo>
                    <a:pt x="63652" y="51943"/>
                  </a:lnTo>
                  <a:lnTo>
                    <a:pt x="63652" y="57048"/>
                  </a:lnTo>
                  <a:lnTo>
                    <a:pt x="68033" y="56324"/>
                  </a:lnTo>
                  <a:lnTo>
                    <a:pt x="68033" y="51206"/>
                  </a:lnTo>
                  <a:close/>
                </a:path>
                <a:path w="109854" h="59054">
                  <a:moveTo>
                    <a:pt x="68033" y="44627"/>
                  </a:moveTo>
                  <a:lnTo>
                    <a:pt x="63652" y="45351"/>
                  </a:lnTo>
                  <a:lnTo>
                    <a:pt x="63652" y="50469"/>
                  </a:lnTo>
                  <a:lnTo>
                    <a:pt x="68033" y="49022"/>
                  </a:lnTo>
                  <a:lnTo>
                    <a:pt x="68033" y="44627"/>
                  </a:lnTo>
                  <a:close/>
                </a:path>
                <a:path w="109854" h="59054">
                  <a:moveTo>
                    <a:pt x="68033" y="37312"/>
                  </a:moveTo>
                  <a:lnTo>
                    <a:pt x="63652" y="38773"/>
                  </a:lnTo>
                  <a:lnTo>
                    <a:pt x="63652" y="43903"/>
                  </a:lnTo>
                  <a:lnTo>
                    <a:pt x="68033" y="42430"/>
                  </a:lnTo>
                  <a:lnTo>
                    <a:pt x="68033" y="37312"/>
                  </a:lnTo>
                  <a:close/>
                </a:path>
                <a:path w="109854" h="59054">
                  <a:moveTo>
                    <a:pt x="68033" y="30721"/>
                  </a:moveTo>
                  <a:lnTo>
                    <a:pt x="63652" y="32194"/>
                  </a:lnTo>
                  <a:lnTo>
                    <a:pt x="63652" y="36576"/>
                  </a:lnTo>
                  <a:lnTo>
                    <a:pt x="68033" y="35839"/>
                  </a:lnTo>
                  <a:lnTo>
                    <a:pt x="68033" y="30721"/>
                  </a:lnTo>
                  <a:close/>
                </a:path>
                <a:path w="109854" h="59054">
                  <a:moveTo>
                    <a:pt x="68033" y="24142"/>
                  </a:moveTo>
                  <a:lnTo>
                    <a:pt x="63652" y="24866"/>
                  </a:lnTo>
                  <a:lnTo>
                    <a:pt x="63652" y="29997"/>
                  </a:lnTo>
                  <a:lnTo>
                    <a:pt x="68033" y="29260"/>
                  </a:lnTo>
                  <a:lnTo>
                    <a:pt x="68033" y="24142"/>
                  </a:lnTo>
                  <a:close/>
                </a:path>
                <a:path w="109854" h="59054">
                  <a:moveTo>
                    <a:pt x="68033" y="17564"/>
                  </a:moveTo>
                  <a:lnTo>
                    <a:pt x="63652" y="18288"/>
                  </a:lnTo>
                  <a:lnTo>
                    <a:pt x="63652" y="23406"/>
                  </a:lnTo>
                  <a:lnTo>
                    <a:pt x="68033" y="22682"/>
                  </a:lnTo>
                  <a:lnTo>
                    <a:pt x="68033" y="17564"/>
                  </a:lnTo>
                  <a:close/>
                </a:path>
                <a:path w="109854" h="59054">
                  <a:moveTo>
                    <a:pt x="68033" y="10972"/>
                  </a:moveTo>
                  <a:lnTo>
                    <a:pt x="63652" y="11709"/>
                  </a:lnTo>
                  <a:lnTo>
                    <a:pt x="63652" y="16827"/>
                  </a:lnTo>
                  <a:lnTo>
                    <a:pt x="68033" y="16090"/>
                  </a:lnTo>
                  <a:lnTo>
                    <a:pt x="68033" y="10972"/>
                  </a:lnTo>
                  <a:close/>
                </a:path>
                <a:path w="109854" h="59054">
                  <a:moveTo>
                    <a:pt x="73164" y="49758"/>
                  </a:moveTo>
                  <a:lnTo>
                    <a:pt x="69494" y="50469"/>
                  </a:lnTo>
                  <a:lnTo>
                    <a:pt x="69494" y="55600"/>
                  </a:lnTo>
                  <a:lnTo>
                    <a:pt x="73164" y="54864"/>
                  </a:lnTo>
                  <a:lnTo>
                    <a:pt x="73164" y="49758"/>
                  </a:lnTo>
                  <a:close/>
                </a:path>
                <a:path w="109854" h="59054">
                  <a:moveTo>
                    <a:pt x="73164" y="42430"/>
                  </a:moveTo>
                  <a:lnTo>
                    <a:pt x="69494" y="43903"/>
                  </a:lnTo>
                  <a:lnTo>
                    <a:pt x="69494" y="49022"/>
                  </a:lnTo>
                  <a:lnTo>
                    <a:pt x="73164" y="47548"/>
                  </a:lnTo>
                  <a:lnTo>
                    <a:pt x="73164" y="42430"/>
                  </a:lnTo>
                  <a:close/>
                </a:path>
                <a:path w="109854" h="59054">
                  <a:moveTo>
                    <a:pt x="73164" y="35839"/>
                  </a:moveTo>
                  <a:lnTo>
                    <a:pt x="69494" y="37312"/>
                  </a:lnTo>
                  <a:lnTo>
                    <a:pt x="69494" y="42430"/>
                  </a:lnTo>
                  <a:lnTo>
                    <a:pt x="73164" y="40957"/>
                  </a:lnTo>
                  <a:lnTo>
                    <a:pt x="73164" y="35839"/>
                  </a:lnTo>
                  <a:close/>
                </a:path>
                <a:path w="109854" h="59054">
                  <a:moveTo>
                    <a:pt x="73164" y="29260"/>
                  </a:moveTo>
                  <a:lnTo>
                    <a:pt x="69494" y="30721"/>
                  </a:lnTo>
                  <a:lnTo>
                    <a:pt x="69494" y="35839"/>
                  </a:lnTo>
                  <a:lnTo>
                    <a:pt x="73164" y="34378"/>
                  </a:lnTo>
                  <a:lnTo>
                    <a:pt x="73164" y="29260"/>
                  </a:lnTo>
                  <a:close/>
                </a:path>
                <a:path w="109854" h="59054">
                  <a:moveTo>
                    <a:pt x="73164" y="22682"/>
                  </a:moveTo>
                  <a:lnTo>
                    <a:pt x="69494" y="24142"/>
                  </a:lnTo>
                  <a:lnTo>
                    <a:pt x="69494" y="29260"/>
                  </a:lnTo>
                  <a:lnTo>
                    <a:pt x="73164" y="27800"/>
                  </a:lnTo>
                  <a:lnTo>
                    <a:pt x="73164" y="22682"/>
                  </a:lnTo>
                  <a:close/>
                </a:path>
                <a:path w="109854" h="59054">
                  <a:moveTo>
                    <a:pt x="73164" y="16090"/>
                  </a:moveTo>
                  <a:lnTo>
                    <a:pt x="69494" y="16827"/>
                  </a:lnTo>
                  <a:lnTo>
                    <a:pt x="69494" y="21945"/>
                  </a:lnTo>
                  <a:lnTo>
                    <a:pt x="73164" y="21221"/>
                  </a:lnTo>
                  <a:lnTo>
                    <a:pt x="73164" y="16090"/>
                  </a:lnTo>
                  <a:close/>
                </a:path>
                <a:path w="109854" h="59054">
                  <a:moveTo>
                    <a:pt x="73164" y="9512"/>
                  </a:moveTo>
                  <a:lnTo>
                    <a:pt x="69494" y="10236"/>
                  </a:lnTo>
                  <a:lnTo>
                    <a:pt x="69494" y="15367"/>
                  </a:lnTo>
                  <a:lnTo>
                    <a:pt x="73164" y="14630"/>
                  </a:lnTo>
                  <a:lnTo>
                    <a:pt x="73164" y="9512"/>
                  </a:lnTo>
                  <a:close/>
                </a:path>
                <a:path w="109854" h="59054">
                  <a:moveTo>
                    <a:pt x="78270" y="48285"/>
                  </a:moveTo>
                  <a:lnTo>
                    <a:pt x="74625" y="49022"/>
                  </a:lnTo>
                  <a:lnTo>
                    <a:pt x="74625" y="54140"/>
                  </a:lnTo>
                  <a:lnTo>
                    <a:pt x="78270" y="53403"/>
                  </a:lnTo>
                  <a:lnTo>
                    <a:pt x="78270" y="48285"/>
                  </a:lnTo>
                  <a:close/>
                </a:path>
                <a:path w="109854" h="59054">
                  <a:moveTo>
                    <a:pt x="78270" y="40957"/>
                  </a:moveTo>
                  <a:lnTo>
                    <a:pt x="74625" y="42430"/>
                  </a:lnTo>
                  <a:lnTo>
                    <a:pt x="74625" y="47548"/>
                  </a:lnTo>
                  <a:lnTo>
                    <a:pt x="78270" y="46088"/>
                  </a:lnTo>
                  <a:lnTo>
                    <a:pt x="78270" y="40957"/>
                  </a:lnTo>
                  <a:close/>
                </a:path>
                <a:path w="109854" h="59054">
                  <a:moveTo>
                    <a:pt x="78270" y="35115"/>
                  </a:moveTo>
                  <a:lnTo>
                    <a:pt x="74625" y="35839"/>
                  </a:lnTo>
                  <a:lnTo>
                    <a:pt x="74625" y="40957"/>
                  </a:lnTo>
                  <a:lnTo>
                    <a:pt x="78270" y="40233"/>
                  </a:lnTo>
                  <a:lnTo>
                    <a:pt x="78270" y="35115"/>
                  </a:lnTo>
                  <a:close/>
                </a:path>
                <a:path w="109854" h="59054">
                  <a:moveTo>
                    <a:pt x="78270" y="27800"/>
                  </a:moveTo>
                  <a:lnTo>
                    <a:pt x="74625" y="29260"/>
                  </a:lnTo>
                  <a:lnTo>
                    <a:pt x="74625" y="34378"/>
                  </a:lnTo>
                  <a:lnTo>
                    <a:pt x="78270" y="32918"/>
                  </a:lnTo>
                  <a:lnTo>
                    <a:pt x="78270" y="27800"/>
                  </a:lnTo>
                  <a:close/>
                </a:path>
                <a:path w="109854" h="59054">
                  <a:moveTo>
                    <a:pt x="78270" y="21221"/>
                  </a:moveTo>
                  <a:lnTo>
                    <a:pt x="74625" y="22682"/>
                  </a:lnTo>
                  <a:lnTo>
                    <a:pt x="74625" y="27800"/>
                  </a:lnTo>
                  <a:lnTo>
                    <a:pt x="78270" y="26339"/>
                  </a:lnTo>
                  <a:lnTo>
                    <a:pt x="78270" y="21221"/>
                  </a:lnTo>
                  <a:close/>
                </a:path>
                <a:path w="109854" h="59054">
                  <a:moveTo>
                    <a:pt x="78270" y="14630"/>
                  </a:moveTo>
                  <a:lnTo>
                    <a:pt x="74625" y="15367"/>
                  </a:lnTo>
                  <a:lnTo>
                    <a:pt x="74625" y="20485"/>
                  </a:lnTo>
                  <a:lnTo>
                    <a:pt x="78270" y="19748"/>
                  </a:lnTo>
                  <a:lnTo>
                    <a:pt x="78270" y="14630"/>
                  </a:lnTo>
                  <a:close/>
                </a:path>
                <a:path w="109854" h="59054">
                  <a:moveTo>
                    <a:pt x="78270" y="8051"/>
                  </a:moveTo>
                  <a:lnTo>
                    <a:pt x="74625" y="8775"/>
                  </a:lnTo>
                  <a:lnTo>
                    <a:pt x="74625" y="14630"/>
                  </a:lnTo>
                  <a:lnTo>
                    <a:pt x="78270" y="13169"/>
                  </a:lnTo>
                  <a:lnTo>
                    <a:pt x="78270" y="8051"/>
                  </a:lnTo>
                  <a:close/>
                </a:path>
                <a:path w="109854" h="59054">
                  <a:moveTo>
                    <a:pt x="83400" y="46812"/>
                  </a:moveTo>
                  <a:lnTo>
                    <a:pt x="79743" y="47548"/>
                  </a:lnTo>
                  <a:lnTo>
                    <a:pt x="79743" y="52666"/>
                  </a:lnTo>
                  <a:lnTo>
                    <a:pt x="83400" y="51206"/>
                  </a:lnTo>
                  <a:lnTo>
                    <a:pt x="83400" y="46812"/>
                  </a:lnTo>
                  <a:close/>
                </a:path>
                <a:path w="109854" h="59054">
                  <a:moveTo>
                    <a:pt x="83400" y="40233"/>
                  </a:moveTo>
                  <a:lnTo>
                    <a:pt x="79743" y="40957"/>
                  </a:lnTo>
                  <a:lnTo>
                    <a:pt x="79743" y="46088"/>
                  </a:lnTo>
                  <a:lnTo>
                    <a:pt x="83400" y="45351"/>
                  </a:lnTo>
                  <a:lnTo>
                    <a:pt x="83400" y="40233"/>
                  </a:lnTo>
                  <a:close/>
                </a:path>
                <a:path w="109854" h="59054">
                  <a:moveTo>
                    <a:pt x="83400" y="33655"/>
                  </a:moveTo>
                  <a:lnTo>
                    <a:pt x="79743" y="34378"/>
                  </a:lnTo>
                  <a:lnTo>
                    <a:pt x="79743" y="39509"/>
                  </a:lnTo>
                  <a:lnTo>
                    <a:pt x="83400" y="38049"/>
                  </a:lnTo>
                  <a:lnTo>
                    <a:pt x="83400" y="33655"/>
                  </a:lnTo>
                  <a:close/>
                </a:path>
                <a:path w="109854" h="59054">
                  <a:moveTo>
                    <a:pt x="83400" y="26339"/>
                  </a:moveTo>
                  <a:lnTo>
                    <a:pt x="79743" y="27800"/>
                  </a:lnTo>
                  <a:lnTo>
                    <a:pt x="79743" y="32918"/>
                  </a:lnTo>
                  <a:lnTo>
                    <a:pt x="83400" y="31457"/>
                  </a:lnTo>
                  <a:lnTo>
                    <a:pt x="83400" y="26339"/>
                  </a:lnTo>
                  <a:close/>
                </a:path>
                <a:path w="109854" h="59054">
                  <a:moveTo>
                    <a:pt x="83400" y="19748"/>
                  </a:moveTo>
                  <a:lnTo>
                    <a:pt x="79743" y="21221"/>
                  </a:lnTo>
                  <a:lnTo>
                    <a:pt x="79743" y="26339"/>
                  </a:lnTo>
                  <a:lnTo>
                    <a:pt x="83400" y="24866"/>
                  </a:lnTo>
                  <a:lnTo>
                    <a:pt x="83400" y="19748"/>
                  </a:lnTo>
                  <a:close/>
                </a:path>
                <a:path w="109854" h="59054">
                  <a:moveTo>
                    <a:pt x="83400" y="13169"/>
                  </a:moveTo>
                  <a:lnTo>
                    <a:pt x="79743" y="14630"/>
                  </a:lnTo>
                  <a:lnTo>
                    <a:pt x="79743" y="19748"/>
                  </a:lnTo>
                  <a:lnTo>
                    <a:pt x="83400" y="18288"/>
                  </a:lnTo>
                  <a:lnTo>
                    <a:pt x="83400" y="13169"/>
                  </a:lnTo>
                  <a:close/>
                </a:path>
                <a:path w="109854" h="59054">
                  <a:moveTo>
                    <a:pt x="83400" y="6591"/>
                  </a:moveTo>
                  <a:lnTo>
                    <a:pt x="79743" y="8051"/>
                  </a:lnTo>
                  <a:lnTo>
                    <a:pt x="79743" y="13169"/>
                  </a:lnTo>
                  <a:lnTo>
                    <a:pt x="83400" y="11709"/>
                  </a:lnTo>
                  <a:lnTo>
                    <a:pt x="83400" y="6591"/>
                  </a:lnTo>
                  <a:close/>
                </a:path>
                <a:path w="109854" h="59054">
                  <a:moveTo>
                    <a:pt x="89255" y="45351"/>
                  </a:moveTo>
                  <a:lnTo>
                    <a:pt x="84861" y="46088"/>
                  </a:lnTo>
                  <a:lnTo>
                    <a:pt x="84861" y="51206"/>
                  </a:lnTo>
                  <a:lnTo>
                    <a:pt x="89255" y="50469"/>
                  </a:lnTo>
                  <a:lnTo>
                    <a:pt x="89255" y="45351"/>
                  </a:lnTo>
                  <a:close/>
                </a:path>
                <a:path w="109854" h="59054">
                  <a:moveTo>
                    <a:pt x="89255" y="38773"/>
                  </a:moveTo>
                  <a:lnTo>
                    <a:pt x="84861" y="39509"/>
                  </a:lnTo>
                  <a:lnTo>
                    <a:pt x="84861" y="44627"/>
                  </a:lnTo>
                  <a:lnTo>
                    <a:pt x="89255" y="43903"/>
                  </a:lnTo>
                  <a:lnTo>
                    <a:pt x="89255" y="38773"/>
                  </a:lnTo>
                  <a:close/>
                </a:path>
                <a:path w="109854" h="59054">
                  <a:moveTo>
                    <a:pt x="89255" y="32194"/>
                  </a:moveTo>
                  <a:lnTo>
                    <a:pt x="84861" y="32918"/>
                  </a:lnTo>
                  <a:lnTo>
                    <a:pt x="84861" y="38049"/>
                  </a:lnTo>
                  <a:lnTo>
                    <a:pt x="89255" y="36576"/>
                  </a:lnTo>
                  <a:lnTo>
                    <a:pt x="89255" y="32194"/>
                  </a:lnTo>
                  <a:close/>
                </a:path>
                <a:path w="109854" h="59054">
                  <a:moveTo>
                    <a:pt x="89255" y="24866"/>
                  </a:moveTo>
                  <a:lnTo>
                    <a:pt x="84861" y="26339"/>
                  </a:lnTo>
                  <a:lnTo>
                    <a:pt x="84861" y="31457"/>
                  </a:lnTo>
                  <a:lnTo>
                    <a:pt x="89255" y="29997"/>
                  </a:lnTo>
                  <a:lnTo>
                    <a:pt x="89255" y="24866"/>
                  </a:lnTo>
                  <a:close/>
                </a:path>
                <a:path w="109854" h="59054">
                  <a:moveTo>
                    <a:pt x="89255" y="19024"/>
                  </a:moveTo>
                  <a:lnTo>
                    <a:pt x="84861" y="19748"/>
                  </a:lnTo>
                  <a:lnTo>
                    <a:pt x="84861" y="24866"/>
                  </a:lnTo>
                  <a:lnTo>
                    <a:pt x="89255" y="24142"/>
                  </a:lnTo>
                  <a:lnTo>
                    <a:pt x="89255" y="19024"/>
                  </a:lnTo>
                  <a:close/>
                </a:path>
                <a:path w="109854" h="59054">
                  <a:moveTo>
                    <a:pt x="89255" y="11709"/>
                  </a:moveTo>
                  <a:lnTo>
                    <a:pt x="84861" y="13169"/>
                  </a:lnTo>
                  <a:lnTo>
                    <a:pt x="84861" y="18288"/>
                  </a:lnTo>
                  <a:lnTo>
                    <a:pt x="89255" y="16827"/>
                  </a:lnTo>
                  <a:lnTo>
                    <a:pt x="89255" y="11709"/>
                  </a:lnTo>
                  <a:close/>
                </a:path>
                <a:path w="109854" h="59054">
                  <a:moveTo>
                    <a:pt x="89255" y="5118"/>
                  </a:moveTo>
                  <a:lnTo>
                    <a:pt x="84861" y="6591"/>
                  </a:lnTo>
                  <a:lnTo>
                    <a:pt x="84861" y="11709"/>
                  </a:lnTo>
                  <a:lnTo>
                    <a:pt x="89255" y="10236"/>
                  </a:lnTo>
                  <a:lnTo>
                    <a:pt x="89255" y="5118"/>
                  </a:lnTo>
                  <a:close/>
                </a:path>
                <a:path w="109854" h="59054">
                  <a:moveTo>
                    <a:pt x="94361" y="43903"/>
                  </a:moveTo>
                  <a:lnTo>
                    <a:pt x="89979" y="44627"/>
                  </a:lnTo>
                  <a:lnTo>
                    <a:pt x="89979" y="49758"/>
                  </a:lnTo>
                  <a:lnTo>
                    <a:pt x="94361" y="49022"/>
                  </a:lnTo>
                  <a:lnTo>
                    <a:pt x="94361" y="43903"/>
                  </a:lnTo>
                  <a:close/>
                </a:path>
                <a:path w="109854" h="59054">
                  <a:moveTo>
                    <a:pt x="94361" y="37312"/>
                  </a:moveTo>
                  <a:lnTo>
                    <a:pt x="89979" y="38049"/>
                  </a:lnTo>
                  <a:lnTo>
                    <a:pt x="89979" y="43167"/>
                  </a:lnTo>
                  <a:lnTo>
                    <a:pt x="94361" y="42430"/>
                  </a:lnTo>
                  <a:lnTo>
                    <a:pt x="94361" y="37312"/>
                  </a:lnTo>
                  <a:close/>
                </a:path>
                <a:path w="109854" h="59054">
                  <a:moveTo>
                    <a:pt x="94361" y="30721"/>
                  </a:moveTo>
                  <a:lnTo>
                    <a:pt x="89979" y="31457"/>
                  </a:lnTo>
                  <a:lnTo>
                    <a:pt x="89979" y="36576"/>
                  </a:lnTo>
                  <a:lnTo>
                    <a:pt x="94361" y="35839"/>
                  </a:lnTo>
                  <a:lnTo>
                    <a:pt x="94361" y="30721"/>
                  </a:lnTo>
                  <a:close/>
                </a:path>
                <a:path w="109854" h="59054">
                  <a:moveTo>
                    <a:pt x="94361" y="24142"/>
                  </a:moveTo>
                  <a:lnTo>
                    <a:pt x="89979" y="24866"/>
                  </a:lnTo>
                  <a:lnTo>
                    <a:pt x="89979" y="29997"/>
                  </a:lnTo>
                  <a:lnTo>
                    <a:pt x="94361" y="29260"/>
                  </a:lnTo>
                  <a:lnTo>
                    <a:pt x="94361" y="24142"/>
                  </a:lnTo>
                  <a:close/>
                </a:path>
                <a:path w="109854" h="59054">
                  <a:moveTo>
                    <a:pt x="94361" y="17564"/>
                  </a:moveTo>
                  <a:lnTo>
                    <a:pt x="89979" y="18288"/>
                  </a:lnTo>
                  <a:lnTo>
                    <a:pt x="89979" y="23406"/>
                  </a:lnTo>
                  <a:lnTo>
                    <a:pt x="94361" y="22682"/>
                  </a:lnTo>
                  <a:lnTo>
                    <a:pt x="94361" y="17564"/>
                  </a:lnTo>
                  <a:close/>
                </a:path>
                <a:path w="109854" h="59054">
                  <a:moveTo>
                    <a:pt x="94361" y="10972"/>
                  </a:moveTo>
                  <a:lnTo>
                    <a:pt x="89979" y="11709"/>
                  </a:lnTo>
                  <a:lnTo>
                    <a:pt x="89979" y="16827"/>
                  </a:lnTo>
                  <a:lnTo>
                    <a:pt x="94361" y="15367"/>
                  </a:lnTo>
                  <a:lnTo>
                    <a:pt x="94361" y="10972"/>
                  </a:lnTo>
                  <a:close/>
                </a:path>
                <a:path w="109854" h="59054">
                  <a:moveTo>
                    <a:pt x="94361" y="3657"/>
                  </a:moveTo>
                  <a:lnTo>
                    <a:pt x="89979" y="5118"/>
                  </a:lnTo>
                  <a:lnTo>
                    <a:pt x="89979" y="10236"/>
                  </a:lnTo>
                  <a:lnTo>
                    <a:pt x="94361" y="8775"/>
                  </a:lnTo>
                  <a:lnTo>
                    <a:pt x="94361" y="3657"/>
                  </a:lnTo>
                  <a:close/>
                </a:path>
                <a:path w="109854" h="59054">
                  <a:moveTo>
                    <a:pt x="99491" y="42430"/>
                  </a:moveTo>
                  <a:lnTo>
                    <a:pt x="95110" y="43167"/>
                  </a:lnTo>
                  <a:lnTo>
                    <a:pt x="95110" y="48285"/>
                  </a:lnTo>
                  <a:lnTo>
                    <a:pt x="99491" y="47548"/>
                  </a:lnTo>
                  <a:lnTo>
                    <a:pt x="99491" y="42430"/>
                  </a:lnTo>
                  <a:close/>
                </a:path>
                <a:path w="109854" h="59054">
                  <a:moveTo>
                    <a:pt x="99491" y="35839"/>
                  </a:moveTo>
                  <a:lnTo>
                    <a:pt x="95110" y="36576"/>
                  </a:lnTo>
                  <a:lnTo>
                    <a:pt x="95110" y="41694"/>
                  </a:lnTo>
                  <a:lnTo>
                    <a:pt x="99491" y="40957"/>
                  </a:lnTo>
                  <a:lnTo>
                    <a:pt x="99491" y="35839"/>
                  </a:lnTo>
                  <a:close/>
                </a:path>
                <a:path w="109854" h="59054">
                  <a:moveTo>
                    <a:pt x="99491" y="29260"/>
                  </a:moveTo>
                  <a:lnTo>
                    <a:pt x="95110" y="29997"/>
                  </a:lnTo>
                  <a:lnTo>
                    <a:pt x="95110" y="35115"/>
                  </a:lnTo>
                  <a:lnTo>
                    <a:pt x="99491" y="34378"/>
                  </a:lnTo>
                  <a:lnTo>
                    <a:pt x="99491" y="29260"/>
                  </a:lnTo>
                  <a:close/>
                </a:path>
                <a:path w="109854" h="59054">
                  <a:moveTo>
                    <a:pt x="99491" y="22682"/>
                  </a:moveTo>
                  <a:lnTo>
                    <a:pt x="95110" y="23406"/>
                  </a:lnTo>
                  <a:lnTo>
                    <a:pt x="95110" y="28536"/>
                  </a:lnTo>
                  <a:lnTo>
                    <a:pt x="99491" y="27800"/>
                  </a:lnTo>
                  <a:lnTo>
                    <a:pt x="99491" y="22682"/>
                  </a:lnTo>
                  <a:close/>
                </a:path>
                <a:path w="109854" h="59054">
                  <a:moveTo>
                    <a:pt x="99491" y="16090"/>
                  </a:moveTo>
                  <a:lnTo>
                    <a:pt x="95110" y="16827"/>
                  </a:lnTo>
                  <a:lnTo>
                    <a:pt x="95110" y="21945"/>
                  </a:lnTo>
                  <a:lnTo>
                    <a:pt x="99491" y="21221"/>
                  </a:lnTo>
                  <a:lnTo>
                    <a:pt x="99491" y="16090"/>
                  </a:lnTo>
                  <a:close/>
                </a:path>
                <a:path w="109854" h="59054">
                  <a:moveTo>
                    <a:pt x="99491" y="9512"/>
                  </a:moveTo>
                  <a:lnTo>
                    <a:pt x="95110" y="10236"/>
                  </a:lnTo>
                  <a:lnTo>
                    <a:pt x="95110" y="15367"/>
                  </a:lnTo>
                  <a:lnTo>
                    <a:pt x="99491" y="14630"/>
                  </a:lnTo>
                  <a:lnTo>
                    <a:pt x="99491" y="9512"/>
                  </a:lnTo>
                  <a:close/>
                </a:path>
                <a:path w="109854" h="59054">
                  <a:moveTo>
                    <a:pt x="99491" y="2933"/>
                  </a:moveTo>
                  <a:lnTo>
                    <a:pt x="95110" y="3657"/>
                  </a:lnTo>
                  <a:lnTo>
                    <a:pt x="95110" y="8775"/>
                  </a:lnTo>
                  <a:lnTo>
                    <a:pt x="99491" y="8051"/>
                  </a:lnTo>
                  <a:lnTo>
                    <a:pt x="99491" y="2933"/>
                  </a:lnTo>
                  <a:close/>
                </a:path>
                <a:path w="109854" h="59054">
                  <a:moveTo>
                    <a:pt x="104609" y="40957"/>
                  </a:moveTo>
                  <a:lnTo>
                    <a:pt x="100215" y="41694"/>
                  </a:lnTo>
                  <a:lnTo>
                    <a:pt x="100215" y="46812"/>
                  </a:lnTo>
                  <a:lnTo>
                    <a:pt x="104609" y="46088"/>
                  </a:lnTo>
                  <a:lnTo>
                    <a:pt x="104609" y="40957"/>
                  </a:lnTo>
                  <a:close/>
                </a:path>
                <a:path w="109854" h="59054">
                  <a:moveTo>
                    <a:pt x="104609" y="34378"/>
                  </a:moveTo>
                  <a:lnTo>
                    <a:pt x="100215" y="35839"/>
                  </a:lnTo>
                  <a:lnTo>
                    <a:pt x="100215" y="40957"/>
                  </a:lnTo>
                  <a:lnTo>
                    <a:pt x="104609" y="39509"/>
                  </a:lnTo>
                  <a:lnTo>
                    <a:pt x="104609" y="34378"/>
                  </a:lnTo>
                  <a:close/>
                </a:path>
                <a:path w="109854" h="59054">
                  <a:moveTo>
                    <a:pt x="104609" y="27800"/>
                  </a:moveTo>
                  <a:lnTo>
                    <a:pt x="100215" y="29260"/>
                  </a:lnTo>
                  <a:lnTo>
                    <a:pt x="100215" y="33655"/>
                  </a:lnTo>
                  <a:lnTo>
                    <a:pt x="104609" y="32918"/>
                  </a:lnTo>
                  <a:lnTo>
                    <a:pt x="104609" y="27800"/>
                  </a:lnTo>
                  <a:close/>
                </a:path>
                <a:path w="109854" h="59054">
                  <a:moveTo>
                    <a:pt x="104609" y="21221"/>
                  </a:moveTo>
                  <a:lnTo>
                    <a:pt x="100215" y="21945"/>
                  </a:lnTo>
                  <a:lnTo>
                    <a:pt x="100215" y="27076"/>
                  </a:lnTo>
                  <a:lnTo>
                    <a:pt x="104609" y="26339"/>
                  </a:lnTo>
                  <a:lnTo>
                    <a:pt x="104609" y="21221"/>
                  </a:lnTo>
                  <a:close/>
                </a:path>
                <a:path w="109854" h="59054">
                  <a:moveTo>
                    <a:pt x="104609" y="14630"/>
                  </a:moveTo>
                  <a:lnTo>
                    <a:pt x="100215" y="15367"/>
                  </a:lnTo>
                  <a:lnTo>
                    <a:pt x="100215" y="20485"/>
                  </a:lnTo>
                  <a:lnTo>
                    <a:pt x="104609" y="19748"/>
                  </a:lnTo>
                  <a:lnTo>
                    <a:pt x="104609" y="14630"/>
                  </a:lnTo>
                  <a:close/>
                </a:path>
                <a:path w="109854" h="59054">
                  <a:moveTo>
                    <a:pt x="104609" y="8051"/>
                  </a:moveTo>
                  <a:lnTo>
                    <a:pt x="100215" y="8775"/>
                  </a:lnTo>
                  <a:lnTo>
                    <a:pt x="100215" y="13893"/>
                  </a:lnTo>
                  <a:lnTo>
                    <a:pt x="104609" y="13169"/>
                  </a:lnTo>
                  <a:lnTo>
                    <a:pt x="104609" y="8051"/>
                  </a:lnTo>
                  <a:close/>
                </a:path>
                <a:path w="109854" h="59054">
                  <a:moveTo>
                    <a:pt x="104609" y="1473"/>
                  </a:moveTo>
                  <a:lnTo>
                    <a:pt x="100215" y="2197"/>
                  </a:lnTo>
                  <a:lnTo>
                    <a:pt x="100215" y="7315"/>
                  </a:lnTo>
                  <a:lnTo>
                    <a:pt x="104609" y="6591"/>
                  </a:lnTo>
                  <a:lnTo>
                    <a:pt x="104609" y="1473"/>
                  </a:lnTo>
                  <a:close/>
                </a:path>
                <a:path w="109854" h="59054">
                  <a:moveTo>
                    <a:pt x="109728" y="39509"/>
                  </a:moveTo>
                  <a:lnTo>
                    <a:pt x="105346" y="40957"/>
                  </a:lnTo>
                  <a:lnTo>
                    <a:pt x="105346" y="46088"/>
                  </a:lnTo>
                  <a:lnTo>
                    <a:pt x="109728" y="44627"/>
                  </a:lnTo>
                  <a:lnTo>
                    <a:pt x="109728" y="39509"/>
                  </a:lnTo>
                  <a:close/>
                </a:path>
                <a:path w="109854" h="59054">
                  <a:moveTo>
                    <a:pt x="109728" y="32918"/>
                  </a:moveTo>
                  <a:lnTo>
                    <a:pt x="105346" y="34378"/>
                  </a:lnTo>
                  <a:lnTo>
                    <a:pt x="105346" y="38773"/>
                  </a:lnTo>
                  <a:lnTo>
                    <a:pt x="109728" y="38049"/>
                  </a:lnTo>
                  <a:lnTo>
                    <a:pt x="109728" y="32918"/>
                  </a:lnTo>
                  <a:close/>
                </a:path>
                <a:path w="109854" h="59054">
                  <a:moveTo>
                    <a:pt x="109728" y="26339"/>
                  </a:moveTo>
                  <a:lnTo>
                    <a:pt x="105346" y="27800"/>
                  </a:lnTo>
                  <a:lnTo>
                    <a:pt x="105346" y="32194"/>
                  </a:lnTo>
                  <a:lnTo>
                    <a:pt x="109728" y="31457"/>
                  </a:lnTo>
                  <a:lnTo>
                    <a:pt x="109728" y="26339"/>
                  </a:lnTo>
                  <a:close/>
                </a:path>
                <a:path w="109854" h="59054">
                  <a:moveTo>
                    <a:pt x="109728" y="19748"/>
                  </a:moveTo>
                  <a:lnTo>
                    <a:pt x="105346" y="20485"/>
                  </a:lnTo>
                  <a:lnTo>
                    <a:pt x="105346" y="25603"/>
                  </a:lnTo>
                  <a:lnTo>
                    <a:pt x="109728" y="24866"/>
                  </a:lnTo>
                  <a:lnTo>
                    <a:pt x="109728" y="19748"/>
                  </a:lnTo>
                  <a:close/>
                </a:path>
                <a:path w="109854" h="59054">
                  <a:moveTo>
                    <a:pt x="109728" y="13169"/>
                  </a:moveTo>
                  <a:lnTo>
                    <a:pt x="105346" y="14630"/>
                  </a:lnTo>
                  <a:lnTo>
                    <a:pt x="105346" y="19748"/>
                  </a:lnTo>
                  <a:lnTo>
                    <a:pt x="109728" y="18288"/>
                  </a:lnTo>
                  <a:lnTo>
                    <a:pt x="109728" y="13169"/>
                  </a:lnTo>
                  <a:close/>
                </a:path>
                <a:path w="109854" h="59054">
                  <a:moveTo>
                    <a:pt x="109728" y="6591"/>
                  </a:moveTo>
                  <a:lnTo>
                    <a:pt x="105346" y="8051"/>
                  </a:lnTo>
                  <a:lnTo>
                    <a:pt x="105346" y="12446"/>
                  </a:lnTo>
                  <a:lnTo>
                    <a:pt x="109728" y="11709"/>
                  </a:lnTo>
                  <a:lnTo>
                    <a:pt x="109728" y="6591"/>
                  </a:lnTo>
                  <a:close/>
                </a:path>
                <a:path w="109854" h="59054">
                  <a:moveTo>
                    <a:pt x="109728" y="0"/>
                  </a:moveTo>
                  <a:lnTo>
                    <a:pt x="105346" y="1473"/>
                  </a:lnTo>
                  <a:lnTo>
                    <a:pt x="105346" y="5854"/>
                  </a:lnTo>
                  <a:lnTo>
                    <a:pt x="109728" y="5118"/>
                  </a:lnTo>
                  <a:lnTo>
                    <a:pt x="1097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4681728" y="5271947"/>
              <a:ext cx="114300" cy="60325"/>
            </a:xfrm>
            <a:custGeom>
              <a:avLst/>
              <a:gdLst/>
              <a:ahLst/>
              <a:cxnLst/>
              <a:rect l="l" t="t" r="r" b="b"/>
              <a:pathLst>
                <a:path w="114300" h="60325">
                  <a:moveTo>
                    <a:pt x="4381" y="28536"/>
                  </a:moveTo>
                  <a:lnTo>
                    <a:pt x="0" y="29997"/>
                  </a:lnTo>
                  <a:lnTo>
                    <a:pt x="0" y="35128"/>
                  </a:lnTo>
                  <a:lnTo>
                    <a:pt x="4381" y="33655"/>
                  </a:lnTo>
                  <a:lnTo>
                    <a:pt x="4381" y="28536"/>
                  </a:lnTo>
                  <a:close/>
                </a:path>
                <a:path w="114300" h="60325">
                  <a:moveTo>
                    <a:pt x="65836" y="53403"/>
                  </a:moveTo>
                  <a:lnTo>
                    <a:pt x="61442" y="54864"/>
                  </a:lnTo>
                  <a:lnTo>
                    <a:pt x="61442" y="59982"/>
                  </a:lnTo>
                  <a:lnTo>
                    <a:pt x="65836" y="59258"/>
                  </a:lnTo>
                  <a:lnTo>
                    <a:pt x="65836" y="53403"/>
                  </a:lnTo>
                  <a:close/>
                </a:path>
                <a:path w="114300" h="60325">
                  <a:moveTo>
                    <a:pt x="65836" y="46824"/>
                  </a:moveTo>
                  <a:lnTo>
                    <a:pt x="61442" y="48272"/>
                  </a:lnTo>
                  <a:lnTo>
                    <a:pt x="61442" y="53403"/>
                  </a:lnTo>
                  <a:lnTo>
                    <a:pt x="65836" y="52666"/>
                  </a:lnTo>
                  <a:lnTo>
                    <a:pt x="65836" y="46824"/>
                  </a:lnTo>
                  <a:close/>
                </a:path>
                <a:path w="114300" h="60325">
                  <a:moveTo>
                    <a:pt x="65836" y="40233"/>
                  </a:moveTo>
                  <a:lnTo>
                    <a:pt x="61442" y="41694"/>
                  </a:lnTo>
                  <a:lnTo>
                    <a:pt x="61442" y="46824"/>
                  </a:lnTo>
                  <a:lnTo>
                    <a:pt x="65836" y="45364"/>
                  </a:lnTo>
                  <a:lnTo>
                    <a:pt x="65836" y="40233"/>
                  </a:lnTo>
                  <a:close/>
                </a:path>
                <a:path w="114300" h="60325">
                  <a:moveTo>
                    <a:pt x="65836" y="32918"/>
                  </a:moveTo>
                  <a:lnTo>
                    <a:pt x="61442" y="34391"/>
                  </a:lnTo>
                  <a:lnTo>
                    <a:pt x="61442" y="39509"/>
                  </a:lnTo>
                  <a:lnTo>
                    <a:pt x="65836" y="38036"/>
                  </a:lnTo>
                  <a:lnTo>
                    <a:pt x="65836" y="32918"/>
                  </a:lnTo>
                  <a:close/>
                </a:path>
                <a:path w="114300" h="60325">
                  <a:moveTo>
                    <a:pt x="65836" y="26327"/>
                  </a:moveTo>
                  <a:lnTo>
                    <a:pt x="61442" y="27063"/>
                  </a:lnTo>
                  <a:lnTo>
                    <a:pt x="61442" y="32918"/>
                  </a:lnTo>
                  <a:lnTo>
                    <a:pt x="65836" y="31457"/>
                  </a:lnTo>
                  <a:lnTo>
                    <a:pt x="65836" y="26327"/>
                  </a:lnTo>
                  <a:close/>
                </a:path>
                <a:path w="114300" h="60325">
                  <a:moveTo>
                    <a:pt x="65836" y="19748"/>
                  </a:moveTo>
                  <a:lnTo>
                    <a:pt x="61442" y="20485"/>
                  </a:lnTo>
                  <a:lnTo>
                    <a:pt x="61442" y="26327"/>
                  </a:lnTo>
                  <a:lnTo>
                    <a:pt x="65836" y="24879"/>
                  </a:lnTo>
                  <a:lnTo>
                    <a:pt x="65836" y="19748"/>
                  </a:lnTo>
                  <a:close/>
                </a:path>
                <a:path w="114300" h="60325">
                  <a:moveTo>
                    <a:pt x="65836" y="12446"/>
                  </a:moveTo>
                  <a:lnTo>
                    <a:pt x="61442" y="13906"/>
                  </a:lnTo>
                  <a:lnTo>
                    <a:pt x="61442" y="19024"/>
                  </a:lnTo>
                  <a:lnTo>
                    <a:pt x="65836" y="17564"/>
                  </a:lnTo>
                  <a:lnTo>
                    <a:pt x="65836" y="12446"/>
                  </a:lnTo>
                  <a:close/>
                </a:path>
                <a:path w="114300" h="60325">
                  <a:moveTo>
                    <a:pt x="70954" y="52666"/>
                  </a:moveTo>
                  <a:lnTo>
                    <a:pt x="66560" y="53403"/>
                  </a:lnTo>
                  <a:lnTo>
                    <a:pt x="66560" y="58508"/>
                  </a:lnTo>
                  <a:lnTo>
                    <a:pt x="70954" y="57797"/>
                  </a:lnTo>
                  <a:lnTo>
                    <a:pt x="70954" y="52666"/>
                  </a:lnTo>
                  <a:close/>
                </a:path>
                <a:path w="114300" h="60325">
                  <a:moveTo>
                    <a:pt x="70954" y="45364"/>
                  </a:moveTo>
                  <a:lnTo>
                    <a:pt x="66560" y="46824"/>
                  </a:lnTo>
                  <a:lnTo>
                    <a:pt x="66560" y="51943"/>
                  </a:lnTo>
                  <a:lnTo>
                    <a:pt x="70954" y="50482"/>
                  </a:lnTo>
                  <a:lnTo>
                    <a:pt x="70954" y="45364"/>
                  </a:lnTo>
                  <a:close/>
                </a:path>
                <a:path w="114300" h="60325">
                  <a:moveTo>
                    <a:pt x="70954" y="38773"/>
                  </a:moveTo>
                  <a:lnTo>
                    <a:pt x="66560" y="39509"/>
                  </a:lnTo>
                  <a:lnTo>
                    <a:pt x="66560" y="44627"/>
                  </a:lnTo>
                  <a:lnTo>
                    <a:pt x="70954" y="43891"/>
                  </a:lnTo>
                  <a:lnTo>
                    <a:pt x="70954" y="38773"/>
                  </a:lnTo>
                  <a:close/>
                </a:path>
                <a:path w="114300" h="60325">
                  <a:moveTo>
                    <a:pt x="70954" y="31457"/>
                  </a:moveTo>
                  <a:lnTo>
                    <a:pt x="66560" y="32918"/>
                  </a:lnTo>
                  <a:lnTo>
                    <a:pt x="66560" y="38036"/>
                  </a:lnTo>
                  <a:lnTo>
                    <a:pt x="70954" y="36576"/>
                  </a:lnTo>
                  <a:lnTo>
                    <a:pt x="70954" y="31457"/>
                  </a:lnTo>
                  <a:close/>
                </a:path>
                <a:path w="114300" h="60325">
                  <a:moveTo>
                    <a:pt x="70954" y="24879"/>
                  </a:moveTo>
                  <a:lnTo>
                    <a:pt x="66560" y="26327"/>
                  </a:lnTo>
                  <a:lnTo>
                    <a:pt x="66560" y="31457"/>
                  </a:lnTo>
                  <a:lnTo>
                    <a:pt x="70954" y="29997"/>
                  </a:lnTo>
                  <a:lnTo>
                    <a:pt x="70954" y="24879"/>
                  </a:lnTo>
                  <a:close/>
                </a:path>
                <a:path w="114300" h="60325">
                  <a:moveTo>
                    <a:pt x="70954" y="18288"/>
                  </a:moveTo>
                  <a:lnTo>
                    <a:pt x="66560" y="19024"/>
                  </a:lnTo>
                  <a:lnTo>
                    <a:pt x="66560" y="24142"/>
                  </a:lnTo>
                  <a:lnTo>
                    <a:pt x="70954" y="23418"/>
                  </a:lnTo>
                  <a:lnTo>
                    <a:pt x="70954" y="18288"/>
                  </a:lnTo>
                  <a:close/>
                </a:path>
                <a:path w="114300" h="60325">
                  <a:moveTo>
                    <a:pt x="70954" y="10972"/>
                  </a:moveTo>
                  <a:lnTo>
                    <a:pt x="66560" y="12446"/>
                  </a:lnTo>
                  <a:lnTo>
                    <a:pt x="66560" y="17564"/>
                  </a:lnTo>
                  <a:lnTo>
                    <a:pt x="70954" y="16090"/>
                  </a:lnTo>
                  <a:lnTo>
                    <a:pt x="70954" y="10972"/>
                  </a:lnTo>
                  <a:close/>
                </a:path>
                <a:path w="114300" h="60325">
                  <a:moveTo>
                    <a:pt x="76809" y="51219"/>
                  </a:moveTo>
                  <a:lnTo>
                    <a:pt x="72415" y="51943"/>
                  </a:lnTo>
                  <a:lnTo>
                    <a:pt x="72415" y="57061"/>
                  </a:lnTo>
                  <a:lnTo>
                    <a:pt x="76809" y="56337"/>
                  </a:lnTo>
                  <a:lnTo>
                    <a:pt x="76809" y="51219"/>
                  </a:lnTo>
                  <a:close/>
                </a:path>
                <a:path w="114300" h="60325">
                  <a:moveTo>
                    <a:pt x="76809" y="43891"/>
                  </a:moveTo>
                  <a:lnTo>
                    <a:pt x="72415" y="45364"/>
                  </a:lnTo>
                  <a:lnTo>
                    <a:pt x="72415" y="50482"/>
                  </a:lnTo>
                  <a:lnTo>
                    <a:pt x="76809" y="49009"/>
                  </a:lnTo>
                  <a:lnTo>
                    <a:pt x="76809" y="43891"/>
                  </a:lnTo>
                  <a:close/>
                </a:path>
                <a:path w="114300" h="60325">
                  <a:moveTo>
                    <a:pt x="76809" y="37312"/>
                  </a:moveTo>
                  <a:lnTo>
                    <a:pt x="72415" y="38036"/>
                  </a:lnTo>
                  <a:lnTo>
                    <a:pt x="72415" y="43154"/>
                  </a:lnTo>
                  <a:lnTo>
                    <a:pt x="76809" y="42418"/>
                  </a:lnTo>
                  <a:lnTo>
                    <a:pt x="76809" y="37312"/>
                  </a:lnTo>
                  <a:close/>
                </a:path>
                <a:path w="114300" h="60325">
                  <a:moveTo>
                    <a:pt x="76809" y="30721"/>
                  </a:moveTo>
                  <a:lnTo>
                    <a:pt x="72415" y="31457"/>
                  </a:lnTo>
                  <a:lnTo>
                    <a:pt x="72415" y="36576"/>
                  </a:lnTo>
                  <a:lnTo>
                    <a:pt x="76809" y="35839"/>
                  </a:lnTo>
                  <a:lnTo>
                    <a:pt x="76809" y="30721"/>
                  </a:lnTo>
                  <a:close/>
                </a:path>
                <a:path w="114300" h="60325">
                  <a:moveTo>
                    <a:pt x="76809" y="23418"/>
                  </a:moveTo>
                  <a:lnTo>
                    <a:pt x="72415" y="24879"/>
                  </a:lnTo>
                  <a:lnTo>
                    <a:pt x="72415" y="29997"/>
                  </a:lnTo>
                  <a:lnTo>
                    <a:pt x="76809" y="28536"/>
                  </a:lnTo>
                  <a:lnTo>
                    <a:pt x="76809" y="23418"/>
                  </a:lnTo>
                  <a:close/>
                </a:path>
                <a:path w="114300" h="60325">
                  <a:moveTo>
                    <a:pt x="76809" y="16827"/>
                  </a:moveTo>
                  <a:lnTo>
                    <a:pt x="72415" y="17564"/>
                  </a:lnTo>
                  <a:lnTo>
                    <a:pt x="72415" y="22682"/>
                  </a:lnTo>
                  <a:lnTo>
                    <a:pt x="76809" y="21945"/>
                  </a:lnTo>
                  <a:lnTo>
                    <a:pt x="76809" y="16827"/>
                  </a:lnTo>
                  <a:close/>
                </a:path>
                <a:path w="114300" h="60325">
                  <a:moveTo>
                    <a:pt x="76809" y="10236"/>
                  </a:moveTo>
                  <a:lnTo>
                    <a:pt x="72415" y="10972"/>
                  </a:lnTo>
                  <a:lnTo>
                    <a:pt x="72415" y="16090"/>
                  </a:lnTo>
                  <a:lnTo>
                    <a:pt x="76809" y="15367"/>
                  </a:lnTo>
                  <a:lnTo>
                    <a:pt x="76809" y="10236"/>
                  </a:lnTo>
                  <a:close/>
                </a:path>
                <a:path w="114300" h="60325">
                  <a:moveTo>
                    <a:pt x="81940" y="49009"/>
                  </a:moveTo>
                  <a:lnTo>
                    <a:pt x="78270" y="50482"/>
                  </a:lnTo>
                  <a:lnTo>
                    <a:pt x="78270" y="55600"/>
                  </a:lnTo>
                  <a:lnTo>
                    <a:pt x="81940" y="54127"/>
                  </a:lnTo>
                  <a:lnTo>
                    <a:pt x="81940" y="49009"/>
                  </a:lnTo>
                  <a:close/>
                </a:path>
                <a:path w="114300" h="60325">
                  <a:moveTo>
                    <a:pt x="81940" y="42418"/>
                  </a:moveTo>
                  <a:lnTo>
                    <a:pt x="78270" y="43891"/>
                  </a:lnTo>
                  <a:lnTo>
                    <a:pt x="78270" y="49009"/>
                  </a:lnTo>
                  <a:lnTo>
                    <a:pt x="81940" y="47548"/>
                  </a:lnTo>
                  <a:lnTo>
                    <a:pt x="81940" y="42418"/>
                  </a:lnTo>
                  <a:close/>
                </a:path>
                <a:path w="114300" h="60325">
                  <a:moveTo>
                    <a:pt x="81940" y="35839"/>
                  </a:moveTo>
                  <a:lnTo>
                    <a:pt x="78270" y="36576"/>
                  </a:lnTo>
                  <a:lnTo>
                    <a:pt x="78270" y="42418"/>
                  </a:lnTo>
                  <a:lnTo>
                    <a:pt x="81940" y="40970"/>
                  </a:lnTo>
                  <a:lnTo>
                    <a:pt x="81940" y="35839"/>
                  </a:lnTo>
                  <a:close/>
                </a:path>
                <a:path w="114300" h="60325">
                  <a:moveTo>
                    <a:pt x="81940" y="28536"/>
                  </a:moveTo>
                  <a:lnTo>
                    <a:pt x="78270" y="29997"/>
                  </a:lnTo>
                  <a:lnTo>
                    <a:pt x="78270" y="35128"/>
                  </a:lnTo>
                  <a:lnTo>
                    <a:pt x="81940" y="34391"/>
                  </a:lnTo>
                  <a:lnTo>
                    <a:pt x="81940" y="28536"/>
                  </a:lnTo>
                  <a:close/>
                </a:path>
                <a:path w="114300" h="60325">
                  <a:moveTo>
                    <a:pt x="81940" y="21945"/>
                  </a:moveTo>
                  <a:lnTo>
                    <a:pt x="78270" y="23418"/>
                  </a:lnTo>
                  <a:lnTo>
                    <a:pt x="78270" y="28536"/>
                  </a:lnTo>
                  <a:lnTo>
                    <a:pt x="81940" y="27063"/>
                  </a:lnTo>
                  <a:lnTo>
                    <a:pt x="81940" y="21945"/>
                  </a:lnTo>
                  <a:close/>
                </a:path>
                <a:path w="114300" h="60325">
                  <a:moveTo>
                    <a:pt x="81940" y="15367"/>
                  </a:moveTo>
                  <a:lnTo>
                    <a:pt x="78270" y="16090"/>
                  </a:lnTo>
                  <a:lnTo>
                    <a:pt x="78270" y="21209"/>
                  </a:lnTo>
                  <a:lnTo>
                    <a:pt x="81940" y="20485"/>
                  </a:lnTo>
                  <a:lnTo>
                    <a:pt x="81940" y="15367"/>
                  </a:lnTo>
                  <a:close/>
                </a:path>
                <a:path w="114300" h="60325">
                  <a:moveTo>
                    <a:pt x="81940" y="8775"/>
                  </a:moveTo>
                  <a:lnTo>
                    <a:pt x="78270" y="9512"/>
                  </a:lnTo>
                  <a:lnTo>
                    <a:pt x="78270" y="14630"/>
                  </a:lnTo>
                  <a:lnTo>
                    <a:pt x="81940" y="13906"/>
                  </a:lnTo>
                  <a:lnTo>
                    <a:pt x="81940" y="8775"/>
                  </a:lnTo>
                  <a:close/>
                </a:path>
                <a:path w="114300" h="60325">
                  <a:moveTo>
                    <a:pt x="87782" y="47548"/>
                  </a:moveTo>
                  <a:lnTo>
                    <a:pt x="83388" y="49009"/>
                  </a:lnTo>
                  <a:lnTo>
                    <a:pt x="83388" y="54127"/>
                  </a:lnTo>
                  <a:lnTo>
                    <a:pt x="87782" y="52666"/>
                  </a:lnTo>
                  <a:lnTo>
                    <a:pt x="87782" y="47548"/>
                  </a:lnTo>
                  <a:close/>
                </a:path>
                <a:path w="114300" h="60325">
                  <a:moveTo>
                    <a:pt x="87782" y="40970"/>
                  </a:moveTo>
                  <a:lnTo>
                    <a:pt x="83388" y="42418"/>
                  </a:lnTo>
                  <a:lnTo>
                    <a:pt x="83388" y="47548"/>
                  </a:lnTo>
                  <a:lnTo>
                    <a:pt x="87782" y="46088"/>
                  </a:lnTo>
                  <a:lnTo>
                    <a:pt x="87782" y="40970"/>
                  </a:lnTo>
                  <a:close/>
                </a:path>
                <a:path w="114300" h="60325">
                  <a:moveTo>
                    <a:pt x="87782" y="34391"/>
                  </a:moveTo>
                  <a:lnTo>
                    <a:pt x="83388" y="35128"/>
                  </a:lnTo>
                  <a:lnTo>
                    <a:pt x="83388" y="40233"/>
                  </a:lnTo>
                  <a:lnTo>
                    <a:pt x="87782" y="39509"/>
                  </a:lnTo>
                  <a:lnTo>
                    <a:pt x="87782" y="34391"/>
                  </a:lnTo>
                  <a:close/>
                </a:path>
                <a:path w="114300" h="60325">
                  <a:moveTo>
                    <a:pt x="87782" y="27063"/>
                  </a:moveTo>
                  <a:lnTo>
                    <a:pt x="83388" y="28536"/>
                  </a:lnTo>
                  <a:lnTo>
                    <a:pt x="83388" y="33655"/>
                  </a:lnTo>
                  <a:lnTo>
                    <a:pt x="87782" y="32181"/>
                  </a:lnTo>
                  <a:lnTo>
                    <a:pt x="87782" y="27063"/>
                  </a:lnTo>
                  <a:close/>
                </a:path>
                <a:path w="114300" h="60325">
                  <a:moveTo>
                    <a:pt x="87782" y="20485"/>
                  </a:moveTo>
                  <a:lnTo>
                    <a:pt x="83388" y="21945"/>
                  </a:lnTo>
                  <a:lnTo>
                    <a:pt x="83388" y="27063"/>
                  </a:lnTo>
                  <a:lnTo>
                    <a:pt x="87782" y="25603"/>
                  </a:lnTo>
                  <a:lnTo>
                    <a:pt x="87782" y="20485"/>
                  </a:lnTo>
                  <a:close/>
                </a:path>
                <a:path w="114300" h="60325">
                  <a:moveTo>
                    <a:pt x="87782" y="13906"/>
                  </a:moveTo>
                  <a:lnTo>
                    <a:pt x="83388" y="15367"/>
                  </a:lnTo>
                  <a:lnTo>
                    <a:pt x="83388" y="20485"/>
                  </a:lnTo>
                  <a:lnTo>
                    <a:pt x="87782" y="19024"/>
                  </a:lnTo>
                  <a:lnTo>
                    <a:pt x="87782" y="13906"/>
                  </a:lnTo>
                  <a:close/>
                </a:path>
                <a:path w="114300" h="60325">
                  <a:moveTo>
                    <a:pt x="87782" y="7315"/>
                  </a:moveTo>
                  <a:lnTo>
                    <a:pt x="83388" y="8051"/>
                  </a:lnTo>
                  <a:lnTo>
                    <a:pt x="83388" y="13169"/>
                  </a:lnTo>
                  <a:lnTo>
                    <a:pt x="87782" y="12446"/>
                  </a:lnTo>
                  <a:lnTo>
                    <a:pt x="87782" y="7315"/>
                  </a:lnTo>
                  <a:close/>
                </a:path>
                <a:path w="114300" h="60325">
                  <a:moveTo>
                    <a:pt x="92900" y="46088"/>
                  </a:moveTo>
                  <a:lnTo>
                    <a:pt x="88519" y="47548"/>
                  </a:lnTo>
                  <a:lnTo>
                    <a:pt x="88519" y="52666"/>
                  </a:lnTo>
                  <a:lnTo>
                    <a:pt x="92900" y="51943"/>
                  </a:lnTo>
                  <a:lnTo>
                    <a:pt x="92900" y="46088"/>
                  </a:lnTo>
                  <a:close/>
                </a:path>
                <a:path w="114300" h="60325">
                  <a:moveTo>
                    <a:pt x="92900" y="39509"/>
                  </a:moveTo>
                  <a:lnTo>
                    <a:pt x="88519" y="40970"/>
                  </a:lnTo>
                  <a:lnTo>
                    <a:pt x="88519" y="46088"/>
                  </a:lnTo>
                  <a:lnTo>
                    <a:pt x="92900" y="44627"/>
                  </a:lnTo>
                  <a:lnTo>
                    <a:pt x="92900" y="39509"/>
                  </a:lnTo>
                  <a:close/>
                </a:path>
                <a:path w="114300" h="60325">
                  <a:moveTo>
                    <a:pt x="92900" y="32918"/>
                  </a:moveTo>
                  <a:lnTo>
                    <a:pt x="88519" y="33655"/>
                  </a:lnTo>
                  <a:lnTo>
                    <a:pt x="88519" y="38773"/>
                  </a:lnTo>
                  <a:lnTo>
                    <a:pt x="92900" y="38036"/>
                  </a:lnTo>
                  <a:lnTo>
                    <a:pt x="92900" y="32918"/>
                  </a:lnTo>
                  <a:close/>
                </a:path>
                <a:path w="114300" h="60325">
                  <a:moveTo>
                    <a:pt x="92900" y="26327"/>
                  </a:moveTo>
                  <a:lnTo>
                    <a:pt x="88519" y="27063"/>
                  </a:lnTo>
                  <a:lnTo>
                    <a:pt x="88519" y="32181"/>
                  </a:lnTo>
                  <a:lnTo>
                    <a:pt x="92900" y="31457"/>
                  </a:lnTo>
                  <a:lnTo>
                    <a:pt x="92900" y="26327"/>
                  </a:lnTo>
                  <a:close/>
                </a:path>
                <a:path w="114300" h="60325">
                  <a:moveTo>
                    <a:pt x="92900" y="19024"/>
                  </a:moveTo>
                  <a:lnTo>
                    <a:pt x="88519" y="20485"/>
                  </a:lnTo>
                  <a:lnTo>
                    <a:pt x="88519" y="25603"/>
                  </a:lnTo>
                  <a:lnTo>
                    <a:pt x="92900" y="24142"/>
                  </a:lnTo>
                  <a:lnTo>
                    <a:pt x="92900" y="19024"/>
                  </a:lnTo>
                  <a:close/>
                </a:path>
                <a:path w="114300" h="60325">
                  <a:moveTo>
                    <a:pt x="92900" y="12446"/>
                  </a:moveTo>
                  <a:lnTo>
                    <a:pt x="88519" y="13169"/>
                  </a:lnTo>
                  <a:lnTo>
                    <a:pt x="88519" y="19024"/>
                  </a:lnTo>
                  <a:lnTo>
                    <a:pt x="92900" y="17564"/>
                  </a:lnTo>
                  <a:lnTo>
                    <a:pt x="92900" y="12446"/>
                  </a:lnTo>
                  <a:close/>
                </a:path>
                <a:path w="114300" h="60325">
                  <a:moveTo>
                    <a:pt x="92900" y="5118"/>
                  </a:moveTo>
                  <a:lnTo>
                    <a:pt x="88519" y="6591"/>
                  </a:lnTo>
                  <a:lnTo>
                    <a:pt x="88519" y="11709"/>
                  </a:lnTo>
                  <a:lnTo>
                    <a:pt x="92900" y="10972"/>
                  </a:lnTo>
                  <a:lnTo>
                    <a:pt x="92900" y="5118"/>
                  </a:lnTo>
                  <a:close/>
                </a:path>
                <a:path w="114300" h="60325">
                  <a:moveTo>
                    <a:pt x="98031" y="44627"/>
                  </a:moveTo>
                  <a:lnTo>
                    <a:pt x="94373" y="46088"/>
                  </a:lnTo>
                  <a:lnTo>
                    <a:pt x="94373" y="51219"/>
                  </a:lnTo>
                  <a:lnTo>
                    <a:pt x="98031" y="49745"/>
                  </a:lnTo>
                  <a:lnTo>
                    <a:pt x="98031" y="44627"/>
                  </a:lnTo>
                  <a:close/>
                </a:path>
                <a:path w="114300" h="60325">
                  <a:moveTo>
                    <a:pt x="98031" y="38036"/>
                  </a:moveTo>
                  <a:lnTo>
                    <a:pt x="94373" y="39509"/>
                  </a:lnTo>
                  <a:lnTo>
                    <a:pt x="94373" y="44627"/>
                  </a:lnTo>
                  <a:lnTo>
                    <a:pt x="98031" y="43154"/>
                  </a:lnTo>
                  <a:lnTo>
                    <a:pt x="98031" y="38036"/>
                  </a:lnTo>
                  <a:close/>
                </a:path>
                <a:path w="114300" h="60325">
                  <a:moveTo>
                    <a:pt x="98031" y="31457"/>
                  </a:moveTo>
                  <a:lnTo>
                    <a:pt x="94373" y="32181"/>
                  </a:lnTo>
                  <a:lnTo>
                    <a:pt x="94373" y="37312"/>
                  </a:lnTo>
                  <a:lnTo>
                    <a:pt x="98031" y="36576"/>
                  </a:lnTo>
                  <a:lnTo>
                    <a:pt x="98031" y="31457"/>
                  </a:lnTo>
                  <a:close/>
                </a:path>
                <a:path w="114300" h="60325">
                  <a:moveTo>
                    <a:pt x="98031" y="24879"/>
                  </a:moveTo>
                  <a:lnTo>
                    <a:pt x="94373" y="25603"/>
                  </a:lnTo>
                  <a:lnTo>
                    <a:pt x="94373" y="30721"/>
                  </a:lnTo>
                  <a:lnTo>
                    <a:pt x="98031" y="29997"/>
                  </a:lnTo>
                  <a:lnTo>
                    <a:pt x="98031" y="24879"/>
                  </a:lnTo>
                  <a:close/>
                </a:path>
                <a:path w="114300" h="60325">
                  <a:moveTo>
                    <a:pt x="98031" y="17564"/>
                  </a:moveTo>
                  <a:lnTo>
                    <a:pt x="94373" y="19024"/>
                  </a:lnTo>
                  <a:lnTo>
                    <a:pt x="94373" y="24142"/>
                  </a:lnTo>
                  <a:lnTo>
                    <a:pt x="98031" y="22682"/>
                  </a:lnTo>
                  <a:lnTo>
                    <a:pt x="98031" y="17564"/>
                  </a:lnTo>
                  <a:close/>
                </a:path>
                <a:path w="114300" h="60325">
                  <a:moveTo>
                    <a:pt x="98031" y="10972"/>
                  </a:moveTo>
                  <a:lnTo>
                    <a:pt x="94373" y="11709"/>
                  </a:lnTo>
                  <a:lnTo>
                    <a:pt x="94373" y="16827"/>
                  </a:lnTo>
                  <a:lnTo>
                    <a:pt x="98031" y="16090"/>
                  </a:lnTo>
                  <a:lnTo>
                    <a:pt x="98031" y="10972"/>
                  </a:lnTo>
                  <a:close/>
                </a:path>
                <a:path w="114300" h="60325">
                  <a:moveTo>
                    <a:pt x="98031" y="4394"/>
                  </a:moveTo>
                  <a:lnTo>
                    <a:pt x="94373" y="5118"/>
                  </a:lnTo>
                  <a:lnTo>
                    <a:pt x="94373" y="10236"/>
                  </a:lnTo>
                  <a:lnTo>
                    <a:pt x="98031" y="9512"/>
                  </a:lnTo>
                  <a:lnTo>
                    <a:pt x="98031" y="4394"/>
                  </a:lnTo>
                  <a:close/>
                </a:path>
                <a:path w="114300" h="60325">
                  <a:moveTo>
                    <a:pt x="103886" y="43154"/>
                  </a:moveTo>
                  <a:lnTo>
                    <a:pt x="99479" y="44627"/>
                  </a:lnTo>
                  <a:lnTo>
                    <a:pt x="99479" y="49745"/>
                  </a:lnTo>
                  <a:lnTo>
                    <a:pt x="103886" y="48272"/>
                  </a:lnTo>
                  <a:lnTo>
                    <a:pt x="103886" y="43154"/>
                  </a:lnTo>
                  <a:close/>
                </a:path>
                <a:path w="114300" h="60325">
                  <a:moveTo>
                    <a:pt x="103886" y="36576"/>
                  </a:moveTo>
                  <a:lnTo>
                    <a:pt x="99479" y="37312"/>
                  </a:lnTo>
                  <a:lnTo>
                    <a:pt x="99479" y="42418"/>
                  </a:lnTo>
                  <a:lnTo>
                    <a:pt x="103886" y="41694"/>
                  </a:lnTo>
                  <a:lnTo>
                    <a:pt x="103886" y="36576"/>
                  </a:lnTo>
                  <a:close/>
                </a:path>
                <a:path w="114300" h="60325">
                  <a:moveTo>
                    <a:pt x="103886" y="29997"/>
                  </a:moveTo>
                  <a:lnTo>
                    <a:pt x="99479" y="31457"/>
                  </a:lnTo>
                  <a:lnTo>
                    <a:pt x="99479" y="36576"/>
                  </a:lnTo>
                  <a:lnTo>
                    <a:pt x="103886" y="35128"/>
                  </a:lnTo>
                  <a:lnTo>
                    <a:pt x="103886" y="29997"/>
                  </a:lnTo>
                  <a:close/>
                </a:path>
                <a:path w="114300" h="60325">
                  <a:moveTo>
                    <a:pt x="103886" y="23418"/>
                  </a:moveTo>
                  <a:lnTo>
                    <a:pt x="99479" y="24142"/>
                  </a:lnTo>
                  <a:lnTo>
                    <a:pt x="99479" y="29273"/>
                  </a:lnTo>
                  <a:lnTo>
                    <a:pt x="103886" y="28536"/>
                  </a:lnTo>
                  <a:lnTo>
                    <a:pt x="103886" y="23418"/>
                  </a:lnTo>
                  <a:close/>
                </a:path>
                <a:path w="114300" h="60325">
                  <a:moveTo>
                    <a:pt x="103886" y="16090"/>
                  </a:moveTo>
                  <a:lnTo>
                    <a:pt x="99479" y="17564"/>
                  </a:lnTo>
                  <a:lnTo>
                    <a:pt x="99479" y="22682"/>
                  </a:lnTo>
                  <a:lnTo>
                    <a:pt x="103886" y="21209"/>
                  </a:lnTo>
                  <a:lnTo>
                    <a:pt x="103886" y="16090"/>
                  </a:lnTo>
                  <a:close/>
                </a:path>
                <a:path w="114300" h="60325">
                  <a:moveTo>
                    <a:pt x="103886" y="9512"/>
                  </a:moveTo>
                  <a:lnTo>
                    <a:pt x="99479" y="10236"/>
                  </a:lnTo>
                  <a:lnTo>
                    <a:pt x="99479" y="15367"/>
                  </a:lnTo>
                  <a:lnTo>
                    <a:pt x="103886" y="14630"/>
                  </a:lnTo>
                  <a:lnTo>
                    <a:pt x="103886" y="9512"/>
                  </a:lnTo>
                  <a:close/>
                </a:path>
                <a:path w="114300" h="60325">
                  <a:moveTo>
                    <a:pt x="103886" y="2933"/>
                  </a:moveTo>
                  <a:lnTo>
                    <a:pt x="99479" y="3657"/>
                  </a:lnTo>
                  <a:lnTo>
                    <a:pt x="99479" y="8775"/>
                  </a:lnTo>
                  <a:lnTo>
                    <a:pt x="103886" y="8051"/>
                  </a:lnTo>
                  <a:lnTo>
                    <a:pt x="103886" y="2933"/>
                  </a:lnTo>
                  <a:close/>
                </a:path>
                <a:path w="114300" h="60325">
                  <a:moveTo>
                    <a:pt x="109004" y="42418"/>
                  </a:moveTo>
                  <a:lnTo>
                    <a:pt x="105333" y="43154"/>
                  </a:lnTo>
                  <a:lnTo>
                    <a:pt x="105333" y="48272"/>
                  </a:lnTo>
                  <a:lnTo>
                    <a:pt x="109004" y="47548"/>
                  </a:lnTo>
                  <a:lnTo>
                    <a:pt x="109004" y="42418"/>
                  </a:lnTo>
                  <a:close/>
                </a:path>
                <a:path w="114300" h="60325">
                  <a:moveTo>
                    <a:pt x="109004" y="35128"/>
                  </a:moveTo>
                  <a:lnTo>
                    <a:pt x="105333" y="36576"/>
                  </a:lnTo>
                  <a:lnTo>
                    <a:pt x="105333" y="41694"/>
                  </a:lnTo>
                  <a:lnTo>
                    <a:pt x="109004" y="40233"/>
                  </a:lnTo>
                  <a:lnTo>
                    <a:pt x="109004" y="35128"/>
                  </a:lnTo>
                  <a:close/>
                </a:path>
                <a:path w="114300" h="60325">
                  <a:moveTo>
                    <a:pt x="109004" y="28536"/>
                  </a:moveTo>
                  <a:lnTo>
                    <a:pt x="105333" y="29273"/>
                  </a:lnTo>
                  <a:lnTo>
                    <a:pt x="105333" y="34391"/>
                  </a:lnTo>
                  <a:lnTo>
                    <a:pt x="109004" y="33655"/>
                  </a:lnTo>
                  <a:lnTo>
                    <a:pt x="109004" y="28536"/>
                  </a:lnTo>
                  <a:close/>
                </a:path>
                <a:path w="114300" h="60325">
                  <a:moveTo>
                    <a:pt x="109004" y="21209"/>
                  </a:moveTo>
                  <a:lnTo>
                    <a:pt x="105333" y="22682"/>
                  </a:lnTo>
                  <a:lnTo>
                    <a:pt x="105333" y="27800"/>
                  </a:lnTo>
                  <a:lnTo>
                    <a:pt x="109004" y="26327"/>
                  </a:lnTo>
                  <a:lnTo>
                    <a:pt x="109004" y="21209"/>
                  </a:lnTo>
                  <a:close/>
                </a:path>
                <a:path w="114300" h="60325">
                  <a:moveTo>
                    <a:pt x="109004" y="15367"/>
                  </a:moveTo>
                  <a:lnTo>
                    <a:pt x="105333" y="16090"/>
                  </a:lnTo>
                  <a:lnTo>
                    <a:pt x="105333" y="21209"/>
                  </a:lnTo>
                  <a:lnTo>
                    <a:pt x="109004" y="20485"/>
                  </a:lnTo>
                  <a:lnTo>
                    <a:pt x="109004" y="15367"/>
                  </a:lnTo>
                  <a:close/>
                </a:path>
                <a:path w="114300" h="60325">
                  <a:moveTo>
                    <a:pt x="109004" y="8051"/>
                  </a:moveTo>
                  <a:lnTo>
                    <a:pt x="105333" y="9512"/>
                  </a:lnTo>
                  <a:lnTo>
                    <a:pt x="105333" y="14630"/>
                  </a:lnTo>
                  <a:lnTo>
                    <a:pt x="109004" y="13169"/>
                  </a:lnTo>
                  <a:lnTo>
                    <a:pt x="109004" y="8051"/>
                  </a:lnTo>
                  <a:close/>
                </a:path>
                <a:path w="114300" h="60325">
                  <a:moveTo>
                    <a:pt x="109004" y="1460"/>
                  </a:moveTo>
                  <a:lnTo>
                    <a:pt x="105333" y="2197"/>
                  </a:lnTo>
                  <a:lnTo>
                    <a:pt x="105333" y="7315"/>
                  </a:lnTo>
                  <a:lnTo>
                    <a:pt x="109004" y="6591"/>
                  </a:lnTo>
                  <a:lnTo>
                    <a:pt x="109004" y="1460"/>
                  </a:lnTo>
                  <a:close/>
                </a:path>
                <a:path w="114300" h="60325">
                  <a:moveTo>
                    <a:pt x="114122" y="40233"/>
                  </a:moveTo>
                  <a:lnTo>
                    <a:pt x="110464" y="41694"/>
                  </a:lnTo>
                  <a:lnTo>
                    <a:pt x="110464" y="46824"/>
                  </a:lnTo>
                  <a:lnTo>
                    <a:pt x="114122" y="45364"/>
                  </a:lnTo>
                  <a:lnTo>
                    <a:pt x="114122" y="40233"/>
                  </a:lnTo>
                  <a:close/>
                </a:path>
                <a:path w="114300" h="60325">
                  <a:moveTo>
                    <a:pt x="114122" y="33655"/>
                  </a:moveTo>
                  <a:lnTo>
                    <a:pt x="110464" y="35128"/>
                  </a:lnTo>
                  <a:lnTo>
                    <a:pt x="110464" y="40233"/>
                  </a:lnTo>
                  <a:lnTo>
                    <a:pt x="114122" y="38773"/>
                  </a:lnTo>
                  <a:lnTo>
                    <a:pt x="114122" y="33655"/>
                  </a:lnTo>
                  <a:close/>
                </a:path>
                <a:path w="114300" h="60325">
                  <a:moveTo>
                    <a:pt x="114122" y="27063"/>
                  </a:moveTo>
                  <a:lnTo>
                    <a:pt x="110464" y="27800"/>
                  </a:lnTo>
                  <a:lnTo>
                    <a:pt x="110464" y="32918"/>
                  </a:lnTo>
                  <a:lnTo>
                    <a:pt x="114122" y="32181"/>
                  </a:lnTo>
                  <a:lnTo>
                    <a:pt x="114122" y="27063"/>
                  </a:lnTo>
                  <a:close/>
                </a:path>
                <a:path w="114300" h="60325">
                  <a:moveTo>
                    <a:pt x="114122" y="20485"/>
                  </a:moveTo>
                  <a:lnTo>
                    <a:pt x="110464" y="21209"/>
                  </a:lnTo>
                  <a:lnTo>
                    <a:pt x="110464" y="26327"/>
                  </a:lnTo>
                  <a:lnTo>
                    <a:pt x="114122" y="25603"/>
                  </a:lnTo>
                  <a:lnTo>
                    <a:pt x="114122" y="20485"/>
                  </a:lnTo>
                  <a:close/>
                </a:path>
                <a:path w="114300" h="60325">
                  <a:moveTo>
                    <a:pt x="114122" y="13906"/>
                  </a:moveTo>
                  <a:lnTo>
                    <a:pt x="110464" y="14630"/>
                  </a:lnTo>
                  <a:lnTo>
                    <a:pt x="110464" y="19748"/>
                  </a:lnTo>
                  <a:lnTo>
                    <a:pt x="114122" y="19024"/>
                  </a:lnTo>
                  <a:lnTo>
                    <a:pt x="114122" y="13906"/>
                  </a:lnTo>
                  <a:close/>
                </a:path>
                <a:path w="114300" h="60325">
                  <a:moveTo>
                    <a:pt x="114122" y="6591"/>
                  </a:moveTo>
                  <a:lnTo>
                    <a:pt x="110464" y="8051"/>
                  </a:lnTo>
                  <a:lnTo>
                    <a:pt x="110464" y="13169"/>
                  </a:lnTo>
                  <a:lnTo>
                    <a:pt x="114122" y="11709"/>
                  </a:lnTo>
                  <a:lnTo>
                    <a:pt x="114122" y="6591"/>
                  </a:lnTo>
                  <a:close/>
                </a:path>
                <a:path w="114300" h="60325">
                  <a:moveTo>
                    <a:pt x="114122" y="0"/>
                  </a:moveTo>
                  <a:lnTo>
                    <a:pt x="110464" y="736"/>
                  </a:lnTo>
                  <a:lnTo>
                    <a:pt x="110464" y="5854"/>
                  </a:lnTo>
                  <a:lnTo>
                    <a:pt x="114122" y="5118"/>
                  </a:lnTo>
                  <a:lnTo>
                    <a:pt x="1141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4681728" y="4387545"/>
              <a:ext cx="124460" cy="962025"/>
            </a:xfrm>
            <a:custGeom>
              <a:avLst/>
              <a:gdLst/>
              <a:ahLst/>
              <a:cxnLst/>
              <a:rect l="l" t="t" r="r" b="b"/>
              <a:pathLst>
                <a:path w="124460" h="962025">
                  <a:moveTo>
                    <a:pt x="4381" y="955357"/>
                  </a:moveTo>
                  <a:lnTo>
                    <a:pt x="0" y="956094"/>
                  </a:lnTo>
                  <a:lnTo>
                    <a:pt x="0" y="961936"/>
                  </a:lnTo>
                  <a:lnTo>
                    <a:pt x="4381" y="960475"/>
                  </a:lnTo>
                  <a:lnTo>
                    <a:pt x="4381" y="955357"/>
                  </a:lnTo>
                  <a:close/>
                </a:path>
                <a:path w="124460" h="962025">
                  <a:moveTo>
                    <a:pt x="4381" y="948055"/>
                  </a:moveTo>
                  <a:lnTo>
                    <a:pt x="0" y="949502"/>
                  </a:lnTo>
                  <a:lnTo>
                    <a:pt x="0" y="954620"/>
                  </a:lnTo>
                  <a:lnTo>
                    <a:pt x="4381" y="953173"/>
                  </a:lnTo>
                  <a:lnTo>
                    <a:pt x="4381" y="948055"/>
                  </a:lnTo>
                  <a:close/>
                </a:path>
                <a:path w="124460" h="962025">
                  <a:moveTo>
                    <a:pt x="4381" y="941463"/>
                  </a:moveTo>
                  <a:lnTo>
                    <a:pt x="0" y="942200"/>
                  </a:lnTo>
                  <a:lnTo>
                    <a:pt x="0" y="948055"/>
                  </a:lnTo>
                  <a:lnTo>
                    <a:pt x="4381" y="946594"/>
                  </a:lnTo>
                  <a:lnTo>
                    <a:pt x="4381" y="941463"/>
                  </a:lnTo>
                  <a:close/>
                </a:path>
                <a:path w="124460" h="962025">
                  <a:moveTo>
                    <a:pt x="4381" y="934148"/>
                  </a:moveTo>
                  <a:lnTo>
                    <a:pt x="0" y="935621"/>
                  </a:lnTo>
                  <a:lnTo>
                    <a:pt x="0" y="940739"/>
                  </a:lnTo>
                  <a:lnTo>
                    <a:pt x="4381" y="939266"/>
                  </a:lnTo>
                  <a:lnTo>
                    <a:pt x="4381" y="934148"/>
                  </a:lnTo>
                  <a:close/>
                </a:path>
                <a:path w="124460" h="962025">
                  <a:moveTo>
                    <a:pt x="4381" y="926820"/>
                  </a:moveTo>
                  <a:lnTo>
                    <a:pt x="0" y="928293"/>
                  </a:lnTo>
                  <a:lnTo>
                    <a:pt x="0" y="933411"/>
                  </a:lnTo>
                  <a:lnTo>
                    <a:pt x="4381" y="931951"/>
                  </a:lnTo>
                  <a:lnTo>
                    <a:pt x="4381" y="926820"/>
                  </a:lnTo>
                  <a:close/>
                </a:path>
                <a:path w="124460" h="962025">
                  <a:moveTo>
                    <a:pt x="4381" y="920242"/>
                  </a:moveTo>
                  <a:lnTo>
                    <a:pt x="0" y="920978"/>
                  </a:lnTo>
                  <a:lnTo>
                    <a:pt x="0" y="926820"/>
                  </a:lnTo>
                  <a:lnTo>
                    <a:pt x="4381" y="925372"/>
                  </a:lnTo>
                  <a:lnTo>
                    <a:pt x="4381" y="920242"/>
                  </a:lnTo>
                  <a:close/>
                </a:path>
                <a:path w="124460" h="962025">
                  <a:moveTo>
                    <a:pt x="4381" y="912939"/>
                  </a:moveTo>
                  <a:lnTo>
                    <a:pt x="0" y="914400"/>
                  </a:lnTo>
                  <a:lnTo>
                    <a:pt x="0" y="919530"/>
                  </a:lnTo>
                  <a:lnTo>
                    <a:pt x="4381" y="918057"/>
                  </a:lnTo>
                  <a:lnTo>
                    <a:pt x="4381" y="912939"/>
                  </a:lnTo>
                  <a:close/>
                </a:path>
                <a:path w="124460" h="962025">
                  <a:moveTo>
                    <a:pt x="10236" y="953173"/>
                  </a:moveTo>
                  <a:lnTo>
                    <a:pt x="5854" y="954620"/>
                  </a:lnTo>
                  <a:lnTo>
                    <a:pt x="5854" y="959751"/>
                  </a:lnTo>
                  <a:lnTo>
                    <a:pt x="10236" y="959015"/>
                  </a:lnTo>
                  <a:lnTo>
                    <a:pt x="10236" y="953173"/>
                  </a:lnTo>
                  <a:close/>
                </a:path>
                <a:path w="124460" h="962025">
                  <a:moveTo>
                    <a:pt x="10236" y="946594"/>
                  </a:moveTo>
                  <a:lnTo>
                    <a:pt x="5854" y="948055"/>
                  </a:lnTo>
                  <a:lnTo>
                    <a:pt x="5854" y="953173"/>
                  </a:lnTo>
                  <a:lnTo>
                    <a:pt x="10236" y="951712"/>
                  </a:lnTo>
                  <a:lnTo>
                    <a:pt x="10236" y="946594"/>
                  </a:lnTo>
                  <a:close/>
                </a:path>
                <a:path w="124460" h="962025">
                  <a:moveTo>
                    <a:pt x="10236" y="939266"/>
                  </a:moveTo>
                  <a:lnTo>
                    <a:pt x="5854" y="940739"/>
                  </a:lnTo>
                  <a:lnTo>
                    <a:pt x="5854" y="945857"/>
                  </a:lnTo>
                  <a:lnTo>
                    <a:pt x="10236" y="945121"/>
                  </a:lnTo>
                  <a:lnTo>
                    <a:pt x="10236" y="939266"/>
                  </a:lnTo>
                  <a:close/>
                </a:path>
                <a:path w="124460" h="962025">
                  <a:moveTo>
                    <a:pt x="10236" y="932675"/>
                  </a:moveTo>
                  <a:lnTo>
                    <a:pt x="5854" y="933411"/>
                  </a:lnTo>
                  <a:lnTo>
                    <a:pt x="5854" y="939266"/>
                  </a:lnTo>
                  <a:lnTo>
                    <a:pt x="10236" y="937806"/>
                  </a:lnTo>
                  <a:lnTo>
                    <a:pt x="10236" y="932675"/>
                  </a:lnTo>
                  <a:close/>
                </a:path>
                <a:path w="124460" h="962025">
                  <a:moveTo>
                    <a:pt x="10236" y="925372"/>
                  </a:moveTo>
                  <a:lnTo>
                    <a:pt x="5854" y="926820"/>
                  </a:lnTo>
                  <a:lnTo>
                    <a:pt x="5854" y="931951"/>
                  </a:lnTo>
                  <a:lnTo>
                    <a:pt x="10236" y="931227"/>
                  </a:lnTo>
                  <a:lnTo>
                    <a:pt x="10236" y="925372"/>
                  </a:lnTo>
                  <a:close/>
                </a:path>
                <a:path w="124460" h="962025">
                  <a:moveTo>
                    <a:pt x="10236" y="918794"/>
                  </a:moveTo>
                  <a:lnTo>
                    <a:pt x="5854" y="919530"/>
                  </a:lnTo>
                  <a:lnTo>
                    <a:pt x="5854" y="925372"/>
                  </a:lnTo>
                  <a:lnTo>
                    <a:pt x="10236" y="923912"/>
                  </a:lnTo>
                  <a:lnTo>
                    <a:pt x="10236" y="918794"/>
                  </a:lnTo>
                  <a:close/>
                </a:path>
                <a:path w="124460" h="962025">
                  <a:moveTo>
                    <a:pt x="10236" y="911466"/>
                  </a:moveTo>
                  <a:lnTo>
                    <a:pt x="5854" y="912202"/>
                  </a:lnTo>
                  <a:lnTo>
                    <a:pt x="5854" y="918057"/>
                  </a:lnTo>
                  <a:lnTo>
                    <a:pt x="10236" y="916584"/>
                  </a:lnTo>
                  <a:lnTo>
                    <a:pt x="10236" y="911466"/>
                  </a:lnTo>
                  <a:close/>
                </a:path>
                <a:path w="124460" h="962025">
                  <a:moveTo>
                    <a:pt x="16090" y="951712"/>
                  </a:moveTo>
                  <a:lnTo>
                    <a:pt x="11709" y="953173"/>
                  </a:lnTo>
                  <a:lnTo>
                    <a:pt x="11709" y="958291"/>
                  </a:lnTo>
                  <a:lnTo>
                    <a:pt x="16090" y="957554"/>
                  </a:lnTo>
                  <a:lnTo>
                    <a:pt x="16090" y="951712"/>
                  </a:lnTo>
                  <a:close/>
                </a:path>
                <a:path w="124460" h="962025">
                  <a:moveTo>
                    <a:pt x="16090" y="945121"/>
                  </a:moveTo>
                  <a:lnTo>
                    <a:pt x="11709" y="945857"/>
                  </a:lnTo>
                  <a:lnTo>
                    <a:pt x="11709" y="951712"/>
                  </a:lnTo>
                  <a:lnTo>
                    <a:pt x="16090" y="950239"/>
                  </a:lnTo>
                  <a:lnTo>
                    <a:pt x="16090" y="945121"/>
                  </a:lnTo>
                  <a:close/>
                </a:path>
                <a:path w="124460" h="962025">
                  <a:moveTo>
                    <a:pt x="16090" y="937806"/>
                  </a:moveTo>
                  <a:lnTo>
                    <a:pt x="11709" y="939266"/>
                  </a:lnTo>
                  <a:lnTo>
                    <a:pt x="11709" y="944384"/>
                  </a:lnTo>
                  <a:lnTo>
                    <a:pt x="16090" y="942911"/>
                  </a:lnTo>
                  <a:lnTo>
                    <a:pt x="16090" y="937806"/>
                  </a:lnTo>
                  <a:close/>
                </a:path>
                <a:path w="124460" h="962025">
                  <a:moveTo>
                    <a:pt x="16090" y="931227"/>
                  </a:moveTo>
                  <a:lnTo>
                    <a:pt x="11709" y="931951"/>
                  </a:lnTo>
                  <a:lnTo>
                    <a:pt x="11709" y="937069"/>
                  </a:lnTo>
                  <a:lnTo>
                    <a:pt x="16090" y="936345"/>
                  </a:lnTo>
                  <a:lnTo>
                    <a:pt x="16090" y="931227"/>
                  </a:lnTo>
                  <a:close/>
                </a:path>
                <a:path w="124460" h="962025">
                  <a:moveTo>
                    <a:pt x="16090" y="923912"/>
                  </a:moveTo>
                  <a:lnTo>
                    <a:pt x="11709" y="925372"/>
                  </a:lnTo>
                  <a:lnTo>
                    <a:pt x="11709" y="930490"/>
                  </a:lnTo>
                  <a:lnTo>
                    <a:pt x="16090" y="929030"/>
                  </a:lnTo>
                  <a:lnTo>
                    <a:pt x="16090" y="923912"/>
                  </a:lnTo>
                  <a:close/>
                </a:path>
                <a:path w="124460" h="962025">
                  <a:moveTo>
                    <a:pt x="16090" y="916584"/>
                  </a:moveTo>
                  <a:lnTo>
                    <a:pt x="11709" y="918057"/>
                  </a:lnTo>
                  <a:lnTo>
                    <a:pt x="11709" y="923175"/>
                  </a:lnTo>
                  <a:lnTo>
                    <a:pt x="16090" y="922439"/>
                  </a:lnTo>
                  <a:lnTo>
                    <a:pt x="16090" y="916584"/>
                  </a:lnTo>
                  <a:close/>
                </a:path>
                <a:path w="124460" h="962025">
                  <a:moveTo>
                    <a:pt x="16090" y="910005"/>
                  </a:moveTo>
                  <a:lnTo>
                    <a:pt x="11709" y="910729"/>
                  </a:lnTo>
                  <a:lnTo>
                    <a:pt x="11709" y="916584"/>
                  </a:lnTo>
                  <a:lnTo>
                    <a:pt x="16090" y="915123"/>
                  </a:lnTo>
                  <a:lnTo>
                    <a:pt x="16090" y="910005"/>
                  </a:lnTo>
                  <a:close/>
                </a:path>
                <a:path w="124460" h="962025">
                  <a:moveTo>
                    <a:pt x="21945" y="950239"/>
                  </a:moveTo>
                  <a:lnTo>
                    <a:pt x="17564" y="951712"/>
                  </a:lnTo>
                  <a:lnTo>
                    <a:pt x="17564" y="956830"/>
                  </a:lnTo>
                  <a:lnTo>
                    <a:pt x="21945" y="955357"/>
                  </a:lnTo>
                  <a:lnTo>
                    <a:pt x="21945" y="950239"/>
                  </a:lnTo>
                  <a:close/>
                </a:path>
                <a:path w="124460" h="962025">
                  <a:moveTo>
                    <a:pt x="21945" y="942911"/>
                  </a:moveTo>
                  <a:lnTo>
                    <a:pt x="17564" y="944384"/>
                  </a:lnTo>
                  <a:lnTo>
                    <a:pt x="17564" y="949502"/>
                  </a:lnTo>
                  <a:lnTo>
                    <a:pt x="21945" y="948766"/>
                  </a:lnTo>
                  <a:lnTo>
                    <a:pt x="21945" y="942911"/>
                  </a:lnTo>
                  <a:close/>
                </a:path>
                <a:path w="124460" h="962025">
                  <a:moveTo>
                    <a:pt x="21945" y="936345"/>
                  </a:moveTo>
                  <a:lnTo>
                    <a:pt x="17564" y="937069"/>
                  </a:lnTo>
                  <a:lnTo>
                    <a:pt x="17564" y="942911"/>
                  </a:lnTo>
                  <a:lnTo>
                    <a:pt x="21945" y="941463"/>
                  </a:lnTo>
                  <a:lnTo>
                    <a:pt x="21945" y="936345"/>
                  </a:lnTo>
                  <a:close/>
                </a:path>
                <a:path w="124460" h="962025">
                  <a:moveTo>
                    <a:pt x="21945" y="929767"/>
                  </a:moveTo>
                  <a:lnTo>
                    <a:pt x="17564" y="930490"/>
                  </a:lnTo>
                  <a:lnTo>
                    <a:pt x="17564" y="936345"/>
                  </a:lnTo>
                  <a:lnTo>
                    <a:pt x="21945" y="934885"/>
                  </a:lnTo>
                  <a:lnTo>
                    <a:pt x="21945" y="929767"/>
                  </a:lnTo>
                  <a:close/>
                </a:path>
                <a:path w="124460" h="962025">
                  <a:moveTo>
                    <a:pt x="21945" y="922439"/>
                  </a:moveTo>
                  <a:lnTo>
                    <a:pt x="17564" y="923912"/>
                  </a:lnTo>
                  <a:lnTo>
                    <a:pt x="17564" y="929030"/>
                  </a:lnTo>
                  <a:lnTo>
                    <a:pt x="21945" y="927557"/>
                  </a:lnTo>
                  <a:lnTo>
                    <a:pt x="21945" y="922439"/>
                  </a:lnTo>
                  <a:close/>
                </a:path>
                <a:path w="124460" h="962025">
                  <a:moveTo>
                    <a:pt x="21945" y="915860"/>
                  </a:moveTo>
                  <a:lnTo>
                    <a:pt x="17564" y="916584"/>
                  </a:lnTo>
                  <a:lnTo>
                    <a:pt x="17564" y="921715"/>
                  </a:lnTo>
                  <a:lnTo>
                    <a:pt x="21945" y="920978"/>
                  </a:lnTo>
                  <a:lnTo>
                    <a:pt x="21945" y="915860"/>
                  </a:lnTo>
                  <a:close/>
                </a:path>
                <a:path w="124460" h="962025">
                  <a:moveTo>
                    <a:pt x="21945" y="908545"/>
                  </a:moveTo>
                  <a:lnTo>
                    <a:pt x="17564" y="910005"/>
                  </a:lnTo>
                  <a:lnTo>
                    <a:pt x="17564" y="915123"/>
                  </a:lnTo>
                  <a:lnTo>
                    <a:pt x="21945" y="913676"/>
                  </a:lnTo>
                  <a:lnTo>
                    <a:pt x="21945" y="908545"/>
                  </a:lnTo>
                  <a:close/>
                </a:path>
                <a:path w="124460" h="962025">
                  <a:moveTo>
                    <a:pt x="27063" y="948766"/>
                  </a:moveTo>
                  <a:lnTo>
                    <a:pt x="23406" y="950239"/>
                  </a:lnTo>
                  <a:lnTo>
                    <a:pt x="23406" y="955357"/>
                  </a:lnTo>
                  <a:lnTo>
                    <a:pt x="27063" y="953897"/>
                  </a:lnTo>
                  <a:lnTo>
                    <a:pt x="27063" y="948766"/>
                  </a:lnTo>
                  <a:close/>
                </a:path>
                <a:path w="124460" h="962025">
                  <a:moveTo>
                    <a:pt x="27063" y="942200"/>
                  </a:moveTo>
                  <a:lnTo>
                    <a:pt x="23406" y="942911"/>
                  </a:lnTo>
                  <a:lnTo>
                    <a:pt x="23406" y="948055"/>
                  </a:lnTo>
                  <a:lnTo>
                    <a:pt x="27063" y="947318"/>
                  </a:lnTo>
                  <a:lnTo>
                    <a:pt x="27063" y="942200"/>
                  </a:lnTo>
                  <a:close/>
                </a:path>
                <a:path w="124460" h="962025">
                  <a:moveTo>
                    <a:pt x="27063" y="934885"/>
                  </a:moveTo>
                  <a:lnTo>
                    <a:pt x="23406" y="936345"/>
                  </a:lnTo>
                  <a:lnTo>
                    <a:pt x="23406" y="941463"/>
                  </a:lnTo>
                  <a:lnTo>
                    <a:pt x="27063" y="940003"/>
                  </a:lnTo>
                  <a:lnTo>
                    <a:pt x="27063" y="934885"/>
                  </a:lnTo>
                  <a:close/>
                </a:path>
                <a:path w="124460" h="962025">
                  <a:moveTo>
                    <a:pt x="27063" y="927557"/>
                  </a:moveTo>
                  <a:lnTo>
                    <a:pt x="23406" y="929030"/>
                  </a:lnTo>
                  <a:lnTo>
                    <a:pt x="23406" y="934148"/>
                  </a:lnTo>
                  <a:lnTo>
                    <a:pt x="27063" y="933411"/>
                  </a:lnTo>
                  <a:lnTo>
                    <a:pt x="27063" y="927557"/>
                  </a:lnTo>
                  <a:close/>
                </a:path>
                <a:path w="124460" h="962025">
                  <a:moveTo>
                    <a:pt x="27063" y="920978"/>
                  </a:moveTo>
                  <a:lnTo>
                    <a:pt x="23406" y="921715"/>
                  </a:lnTo>
                  <a:lnTo>
                    <a:pt x="23406" y="927557"/>
                  </a:lnTo>
                  <a:lnTo>
                    <a:pt x="27063" y="926096"/>
                  </a:lnTo>
                  <a:lnTo>
                    <a:pt x="27063" y="920978"/>
                  </a:lnTo>
                  <a:close/>
                </a:path>
                <a:path w="124460" h="962025">
                  <a:moveTo>
                    <a:pt x="27063" y="913676"/>
                  </a:moveTo>
                  <a:lnTo>
                    <a:pt x="23406" y="915123"/>
                  </a:lnTo>
                  <a:lnTo>
                    <a:pt x="23406" y="920242"/>
                  </a:lnTo>
                  <a:lnTo>
                    <a:pt x="27063" y="919530"/>
                  </a:lnTo>
                  <a:lnTo>
                    <a:pt x="27063" y="913676"/>
                  </a:lnTo>
                  <a:close/>
                </a:path>
                <a:path w="124460" h="962025">
                  <a:moveTo>
                    <a:pt x="27063" y="907084"/>
                  </a:moveTo>
                  <a:lnTo>
                    <a:pt x="23406" y="907821"/>
                  </a:lnTo>
                  <a:lnTo>
                    <a:pt x="23406" y="913676"/>
                  </a:lnTo>
                  <a:lnTo>
                    <a:pt x="27063" y="912202"/>
                  </a:lnTo>
                  <a:lnTo>
                    <a:pt x="27063" y="907084"/>
                  </a:lnTo>
                  <a:close/>
                </a:path>
                <a:path w="124460" h="962025">
                  <a:moveTo>
                    <a:pt x="32918" y="947318"/>
                  </a:moveTo>
                  <a:lnTo>
                    <a:pt x="28536" y="948055"/>
                  </a:lnTo>
                  <a:lnTo>
                    <a:pt x="28536" y="953897"/>
                  </a:lnTo>
                  <a:lnTo>
                    <a:pt x="32918" y="952436"/>
                  </a:lnTo>
                  <a:lnTo>
                    <a:pt x="32918" y="947318"/>
                  </a:lnTo>
                  <a:close/>
                </a:path>
                <a:path w="124460" h="962025">
                  <a:moveTo>
                    <a:pt x="32918" y="940003"/>
                  </a:moveTo>
                  <a:lnTo>
                    <a:pt x="28536" y="941463"/>
                  </a:lnTo>
                  <a:lnTo>
                    <a:pt x="28536" y="946594"/>
                  </a:lnTo>
                  <a:lnTo>
                    <a:pt x="32918" y="945857"/>
                  </a:lnTo>
                  <a:lnTo>
                    <a:pt x="32918" y="940003"/>
                  </a:lnTo>
                  <a:close/>
                </a:path>
                <a:path w="124460" h="962025">
                  <a:moveTo>
                    <a:pt x="32918" y="933411"/>
                  </a:moveTo>
                  <a:lnTo>
                    <a:pt x="28536" y="934148"/>
                  </a:lnTo>
                  <a:lnTo>
                    <a:pt x="28536" y="940003"/>
                  </a:lnTo>
                  <a:lnTo>
                    <a:pt x="32918" y="938530"/>
                  </a:lnTo>
                  <a:lnTo>
                    <a:pt x="32918" y="933411"/>
                  </a:lnTo>
                  <a:close/>
                </a:path>
                <a:path w="124460" h="962025">
                  <a:moveTo>
                    <a:pt x="32918" y="926820"/>
                  </a:moveTo>
                  <a:lnTo>
                    <a:pt x="28536" y="927557"/>
                  </a:lnTo>
                  <a:lnTo>
                    <a:pt x="28536" y="932675"/>
                  </a:lnTo>
                  <a:lnTo>
                    <a:pt x="32918" y="931951"/>
                  </a:lnTo>
                  <a:lnTo>
                    <a:pt x="32918" y="926820"/>
                  </a:lnTo>
                  <a:close/>
                </a:path>
                <a:path w="124460" h="962025">
                  <a:moveTo>
                    <a:pt x="32918" y="919530"/>
                  </a:moveTo>
                  <a:lnTo>
                    <a:pt x="28536" y="920978"/>
                  </a:lnTo>
                  <a:lnTo>
                    <a:pt x="28536" y="926096"/>
                  </a:lnTo>
                  <a:lnTo>
                    <a:pt x="32918" y="924636"/>
                  </a:lnTo>
                  <a:lnTo>
                    <a:pt x="32918" y="919530"/>
                  </a:lnTo>
                  <a:close/>
                </a:path>
                <a:path w="124460" h="962025">
                  <a:moveTo>
                    <a:pt x="32918" y="912202"/>
                  </a:moveTo>
                  <a:lnTo>
                    <a:pt x="28536" y="913676"/>
                  </a:lnTo>
                  <a:lnTo>
                    <a:pt x="28536" y="918794"/>
                  </a:lnTo>
                  <a:lnTo>
                    <a:pt x="32918" y="918057"/>
                  </a:lnTo>
                  <a:lnTo>
                    <a:pt x="32918" y="912202"/>
                  </a:lnTo>
                  <a:close/>
                </a:path>
                <a:path w="124460" h="962025">
                  <a:moveTo>
                    <a:pt x="32918" y="905611"/>
                  </a:moveTo>
                  <a:lnTo>
                    <a:pt x="28536" y="906348"/>
                  </a:lnTo>
                  <a:lnTo>
                    <a:pt x="28536" y="912202"/>
                  </a:lnTo>
                  <a:lnTo>
                    <a:pt x="32918" y="910729"/>
                  </a:lnTo>
                  <a:lnTo>
                    <a:pt x="32918" y="905611"/>
                  </a:lnTo>
                  <a:close/>
                </a:path>
                <a:path w="124460" h="962025">
                  <a:moveTo>
                    <a:pt x="38773" y="945857"/>
                  </a:moveTo>
                  <a:lnTo>
                    <a:pt x="34378" y="947318"/>
                  </a:lnTo>
                  <a:lnTo>
                    <a:pt x="34378" y="952436"/>
                  </a:lnTo>
                  <a:lnTo>
                    <a:pt x="38773" y="950976"/>
                  </a:lnTo>
                  <a:lnTo>
                    <a:pt x="38773" y="945857"/>
                  </a:lnTo>
                  <a:close/>
                </a:path>
                <a:path w="124460" h="962025">
                  <a:moveTo>
                    <a:pt x="38773" y="938530"/>
                  </a:moveTo>
                  <a:lnTo>
                    <a:pt x="34378" y="940003"/>
                  </a:lnTo>
                  <a:lnTo>
                    <a:pt x="34378" y="945121"/>
                  </a:lnTo>
                  <a:lnTo>
                    <a:pt x="38773" y="943660"/>
                  </a:lnTo>
                  <a:lnTo>
                    <a:pt x="38773" y="938530"/>
                  </a:lnTo>
                  <a:close/>
                </a:path>
                <a:path w="124460" h="962025">
                  <a:moveTo>
                    <a:pt x="38773" y="931951"/>
                  </a:moveTo>
                  <a:lnTo>
                    <a:pt x="34378" y="932675"/>
                  </a:lnTo>
                  <a:lnTo>
                    <a:pt x="34378" y="937806"/>
                  </a:lnTo>
                  <a:lnTo>
                    <a:pt x="38773" y="937069"/>
                  </a:lnTo>
                  <a:lnTo>
                    <a:pt x="38773" y="931951"/>
                  </a:lnTo>
                  <a:close/>
                </a:path>
                <a:path w="124460" h="962025">
                  <a:moveTo>
                    <a:pt x="38773" y="924636"/>
                  </a:moveTo>
                  <a:lnTo>
                    <a:pt x="34378" y="926096"/>
                  </a:lnTo>
                  <a:lnTo>
                    <a:pt x="34378" y="931227"/>
                  </a:lnTo>
                  <a:lnTo>
                    <a:pt x="38773" y="930490"/>
                  </a:lnTo>
                  <a:lnTo>
                    <a:pt x="38773" y="924636"/>
                  </a:lnTo>
                  <a:close/>
                </a:path>
                <a:path w="124460" h="962025">
                  <a:moveTo>
                    <a:pt x="38773" y="918057"/>
                  </a:moveTo>
                  <a:lnTo>
                    <a:pt x="34378" y="918794"/>
                  </a:lnTo>
                  <a:lnTo>
                    <a:pt x="34378" y="924636"/>
                  </a:lnTo>
                  <a:lnTo>
                    <a:pt x="38773" y="923175"/>
                  </a:lnTo>
                  <a:lnTo>
                    <a:pt x="38773" y="918057"/>
                  </a:lnTo>
                  <a:close/>
                </a:path>
                <a:path w="124460" h="962025">
                  <a:moveTo>
                    <a:pt x="38773" y="910729"/>
                  </a:moveTo>
                  <a:lnTo>
                    <a:pt x="34378" y="912202"/>
                  </a:lnTo>
                  <a:lnTo>
                    <a:pt x="34378" y="917321"/>
                  </a:lnTo>
                  <a:lnTo>
                    <a:pt x="38773" y="915860"/>
                  </a:lnTo>
                  <a:lnTo>
                    <a:pt x="38773" y="910729"/>
                  </a:lnTo>
                  <a:close/>
                </a:path>
                <a:path w="124460" h="962025">
                  <a:moveTo>
                    <a:pt x="38773" y="904151"/>
                  </a:moveTo>
                  <a:lnTo>
                    <a:pt x="34378" y="905611"/>
                  </a:lnTo>
                  <a:lnTo>
                    <a:pt x="34378" y="910729"/>
                  </a:lnTo>
                  <a:lnTo>
                    <a:pt x="38773" y="909281"/>
                  </a:lnTo>
                  <a:lnTo>
                    <a:pt x="38773" y="904151"/>
                  </a:lnTo>
                  <a:close/>
                </a:path>
                <a:path w="124460" h="962025">
                  <a:moveTo>
                    <a:pt x="44627" y="944384"/>
                  </a:moveTo>
                  <a:lnTo>
                    <a:pt x="39497" y="945121"/>
                  </a:lnTo>
                  <a:lnTo>
                    <a:pt x="39497" y="950239"/>
                  </a:lnTo>
                  <a:lnTo>
                    <a:pt x="44627" y="949502"/>
                  </a:lnTo>
                  <a:lnTo>
                    <a:pt x="44627" y="944384"/>
                  </a:lnTo>
                  <a:close/>
                </a:path>
                <a:path w="124460" h="962025">
                  <a:moveTo>
                    <a:pt x="44627" y="937069"/>
                  </a:moveTo>
                  <a:lnTo>
                    <a:pt x="39497" y="938530"/>
                  </a:lnTo>
                  <a:lnTo>
                    <a:pt x="39497" y="943660"/>
                  </a:lnTo>
                  <a:lnTo>
                    <a:pt x="44627" y="942200"/>
                  </a:lnTo>
                  <a:lnTo>
                    <a:pt x="44627" y="937069"/>
                  </a:lnTo>
                  <a:close/>
                </a:path>
                <a:path w="124460" h="962025">
                  <a:moveTo>
                    <a:pt x="44627" y="930490"/>
                  </a:moveTo>
                  <a:lnTo>
                    <a:pt x="39497" y="931951"/>
                  </a:lnTo>
                  <a:lnTo>
                    <a:pt x="39497" y="937069"/>
                  </a:lnTo>
                  <a:lnTo>
                    <a:pt x="44627" y="935621"/>
                  </a:lnTo>
                  <a:lnTo>
                    <a:pt x="44627" y="930490"/>
                  </a:lnTo>
                  <a:close/>
                </a:path>
                <a:path w="124460" h="962025">
                  <a:moveTo>
                    <a:pt x="44627" y="923175"/>
                  </a:moveTo>
                  <a:lnTo>
                    <a:pt x="39497" y="924636"/>
                  </a:lnTo>
                  <a:lnTo>
                    <a:pt x="39497" y="929767"/>
                  </a:lnTo>
                  <a:lnTo>
                    <a:pt x="44627" y="928293"/>
                  </a:lnTo>
                  <a:lnTo>
                    <a:pt x="44627" y="923175"/>
                  </a:lnTo>
                  <a:close/>
                </a:path>
                <a:path w="124460" h="962025">
                  <a:moveTo>
                    <a:pt x="44627" y="916584"/>
                  </a:moveTo>
                  <a:lnTo>
                    <a:pt x="39497" y="917321"/>
                  </a:lnTo>
                  <a:lnTo>
                    <a:pt x="39497" y="922439"/>
                  </a:lnTo>
                  <a:lnTo>
                    <a:pt x="44627" y="921715"/>
                  </a:lnTo>
                  <a:lnTo>
                    <a:pt x="44627" y="916584"/>
                  </a:lnTo>
                  <a:close/>
                </a:path>
                <a:path w="124460" h="962025">
                  <a:moveTo>
                    <a:pt x="44627" y="910005"/>
                  </a:moveTo>
                  <a:lnTo>
                    <a:pt x="39497" y="910729"/>
                  </a:lnTo>
                  <a:lnTo>
                    <a:pt x="39497" y="915860"/>
                  </a:lnTo>
                  <a:lnTo>
                    <a:pt x="44627" y="915123"/>
                  </a:lnTo>
                  <a:lnTo>
                    <a:pt x="44627" y="910005"/>
                  </a:lnTo>
                  <a:close/>
                </a:path>
                <a:path w="124460" h="962025">
                  <a:moveTo>
                    <a:pt x="44627" y="902690"/>
                  </a:moveTo>
                  <a:lnTo>
                    <a:pt x="39497" y="904151"/>
                  </a:lnTo>
                  <a:lnTo>
                    <a:pt x="39497" y="909281"/>
                  </a:lnTo>
                  <a:lnTo>
                    <a:pt x="44627" y="907821"/>
                  </a:lnTo>
                  <a:lnTo>
                    <a:pt x="44627" y="902690"/>
                  </a:lnTo>
                  <a:close/>
                </a:path>
                <a:path w="124460" h="962025">
                  <a:moveTo>
                    <a:pt x="49745" y="942200"/>
                  </a:moveTo>
                  <a:lnTo>
                    <a:pt x="45351" y="943660"/>
                  </a:lnTo>
                  <a:lnTo>
                    <a:pt x="45351" y="948766"/>
                  </a:lnTo>
                  <a:lnTo>
                    <a:pt x="49745" y="948055"/>
                  </a:lnTo>
                  <a:lnTo>
                    <a:pt x="49745" y="942200"/>
                  </a:lnTo>
                  <a:close/>
                </a:path>
                <a:path w="124460" h="962025">
                  <a:moveTo>
                    <a:pt x="49745" y="935621"/>
                  </a:moveTo>
                  <a:lnTo>
                    <a:pt x="45351" y="937069"/>
                  </a:lnTo>
                  <a:lnTo>
                    <a:pt x="45351" y="942200"/>
                  </a:lnTo>
                  <a:lnTo>
                    <a:pt x="49745" y="940739"/>
                  </a:lnTo>
                  <a:lnTo>
                    <a:pt x="49745" y="935621"/>
                  </a:lnTo>
                  <a:close/>
                </a:path>
                <a:path w="124460" h="962025">
                  <a:moveTo>
                    <a:pt x="49745" y="929030"/>
                  </a:moveTo>
                  <a:lnTo>
                    <a:pt x="45351" y="929767"/>
                  </a:lnTo>
                  <a:lnTo>
                    <a:pt x="45351" y="935621"/>
                  </a:lnTo>
                  <a:lnTo>
                    <a:pt x="49745" y="934148"/>
                  </a:lnTo>
                  <a:lnTo>
                    <a:pt x="49745" y="929030"/>
                  </a:lnTo>
                  <a:close/>
                </a:path>
                <a:path w="124460" h="962025">
                  <a:moveTo>
                    <a:pt x="49745" y="921715"/>
                  </a:moveTo>
                  <a:lnTo>
                    <a:pt x="45351" y="923175"/>
                  </a:lnTo>
                  <a:lnTo>
                    <a:pt x="45351" y="928293"/>
                  </a:lnTo>
                  <a:lnTo>
                    <a:pt x="49745" y="926820"/>
                  </a:lnTo>
                  <a:lnTo>
                    <a:pt x="49745" y="921715"/>
                  </a:lnTo>
                  <a:close/>
                </a:path>
                <a:path w="124460" h="962025">
                  <a:moveTo>
                    <a:pt x="49745" y="915123"/>
                  </a:moveTo>
                  <a:lnTo>
                    <a:pt x="45351" y="915860"/>
                  </a:lnTo>
                  <a:lnTo>
                    <a:pt x="45351" y="920978"/>
                  </a:lnTo>
                  <a:lnTo>
                    <a:pt x="49745" y="920242"/>
                  </a:lnTo>
                  <a:lnTo>
                    <a:pt x="49745" y="915123"/>
                  </a:lnTo>
                  <a:close/>
                </a:path>
                <a:path w="124460" h="962025">
                  <a:moveTo>
                    <a:pt x="49745" y="907821"/>
                  </a:moveTo>
                  <a:lnTo>
                    <a:pt x="45351" y="909281"/>
                  </a:lnTo>
                  <a:lnTo>
                    <a:pt x="45351" y="914400"/>
                  </a:lnTo>
                  <a:lnTo>
                    <a:pt x="49745" y="913676"/>
                  </a:lnTo>
                  <a:lnTo>
                    <a:pt x="49745" y="907821"/>
                  </a:lnTo>
                  <a:close/>
                </a:path>
                <a:path w="124460" h="962025">
                  <a:moveTo>
                    <a:pt x="49745" y="901230"/>
                  </a:moveTo>
                  <a:lnTo>
                    <a:pt x="45351" y="901966"/>
                  </a:lnTo>
                  <a:lnTo>
                    <a:pt x="45351" y="907821"/>
                  </a:lnTo>
                  <a:lnTo>
                    <a:pt x="49745" y="906348"/>
                  </a:lnTo>
                  <a:lnTo>
                    <a:pt x="49745" y="901230"/>
                  </a:lnTo>
                  <a:close/>
                </a:path>
                <a:path w="124460" h="962025">
                  <a:moveTo>
                    <a:pt x="55587" y="941463"/>
                  </a:moveTo>
                  <a:lnTo>
                    <a:pt x="51206" y="942200"/>
                  </a:lnTo>
                  <a:lnTo>
                    <a:pt x="51206" y="947318"/>
                  </a:lnTo>
                  <a:lnTo>
                    <a:pt x="55587" y="946594"/>
                  </a:lnTo>
                  <a:lnTo>
                    <a:pt x="55587" y="941463"/>
                  </a:lnTo>
                  <a:close/>
                </a:path>
                <a:path w="124460" h="962025">
                  <a:moveTo>
                    <a:pt x="55587" y="934148"/>
                  </a:moveTo>
                  <a:lnTo>
                    <a:pt x="51206" y="935621"/>
                  </a:lnTo>
                  <a:lnTo>
                    <a:pt x="51206" y="940739"/>
                  </a:lnTo>
                  <a:lnTo>
                    <a:pt x="55587" y="939266"/>
                  </a:lnTo>
                  <a:lnTo>
                    <a:pt x="55587" y="934148"/>
                  </a:lnTo>
                  <a:close/>
                </a:path>
                <a:path w="124460" h="962025">
                  <a:moveTo>
                    <a:pt x="55587" y="926820"/>
                  </a:moveTo>
                  <a:lnTo>
                    <a:pt x="51206" y="928293"/>
                  </a:lnTo>
                  <a:lnTo>
                    <a:pt x="51206" y="933411"/>
                  </a:lnTo>
                  <a:lnTo>
                    <a:pt x="55587" y="932675"/>
                  </a:lnTo>
                  <a:lnTo>
                    <a:pt x="55587" y="926820"/>
                  </a:lnTo>
                  <a:close/>
                </a:path>
                <a:path w="124460" h="962025">
                  <a:moveTo>
                    <a:pt x="55587" y="920242"/>
                  </a:moveTo>
                  <a:lnTo>
                    <a:pt x="51206" y="921715"/>
                  </a:lnTo>
                  <a:lnTo>
                    <a:pt x="51206" y="926820"/>
                  </a:lnTo>
                  <a:lnTo>
                    <a:pt x="55587" y="926096"/>
                  </a:lnTo>
                  <a:lnTo>
                    <a:pt x="55587" y="920242"/>
                  </a:lnTo>
                  <a:close/>
                </a:path>
                <a:path w="124460" h="962025">
                  <a:moveTo>
                    <a:pt x="55587" y="913676"/>
                  </a:moveTo>
                  <a:lnTo>
                    <a:pt x="51206" y="914400"/>
                  </a:lnTo>
                  <a:lnTo>
                    <a:pt x="51206" y="920242"/>
                  </a:lnTo>
                  <a:lnTo>
                    <a:pt x="55587" y="918794"/>
                  </a:lnTo>
                  <a:lnTo>
                    <a:pt x="55587" y="913676"/>
                  </a:lnTo>
                  <a:close/>
                </a:path>
                <a:path w="124460" h="962025">
                  <a:moveTo>
                    <a:pt x="55587" y="906348"/>
                  </a:moveTo>
                  <a:lnTo>
                    <a:pt x="51206" y="907821"/>
                  </a:lnTo>
                  <a:lnTo>
                    <a:pt x="51206" y="912939"/>
                  </a:lnTo>
                  <a:lnTo>
                    <a:pt x="55587" y="911466"/>
                  </a:lnTo>
                  <a:lnTo>
                    <a:pt x="55587" y="906348"/>
                  </a:lnTo>
                  <a:close/>
                </a:path>
                <a:path w="124460" h="962025">
                  <a:moveTo>
                    <a:pt x="55587" y="899769"/>
                  </a:moveTo>
                  <a:lnTo>
                    <a:pt x="51206" y="900493"/>
                  </a:lnTo>
                  <a:lnTo>
                    <a:pt x="51206" y="905611"/>
                  </a:lnTo>
                  <a:lnTo>
                    <a:pt x="55587" y="904887"/>
                  </a:lnTo>
                  <a:lnTo>
                    <a:pt x="55587" y="899769"/>
                  </a:lnTo>
                  <a:close/>
                </a:path>
                <a:path w="124460" h="962025">
                  <a:moveTo>
                    <a:pt x="124358" y="2921"/>
                  </a:moveTo>
                  <a:lnTo>
                    <a:pt x="123621" y="2209"/>
                  </a:lnTo>
                  <a:lnTo>
                    <a:pt x="123621" y="736"/>
                  </a:lnTo>
                  <a:lnTo>
                    <a:pt x="122897" y="736"/>
                  </a:lnTo>
                  <a:lnTo>
                    <a:pt x="122161" y="0"/>
                  </a:lnTo>
                  <a:lnTo>
                    <a:pt x="119976" y="0"/>
                  </a:lnTo>
                  <a:lnTo>
                    <a:pt x="119240" y="736"/>
                  </a:lnTo>
                  <a:lnTo>
                    <a:pt x="118503" y="736"/>
                  </a:lnTo>
                  <a:lnTo>
                    <a:pt x="118503" y="5118"/>
                  </a:lnTo>
                  <a:lnTo>
                    <a:pt x="119240" y="5118"/>
                  </a:lnTo>
                  <a:lnTo>
                    <a:pt x="119976" y="5854"/>
                  </a:lnTo>
                  <a:lnTo>
                    <a:pt x="120700" y="5854"/>
                  </a:lnTo>
                  <a:lnTo>
                    <a:pt x="121424" y="6591"/>
                  </a:lnTo>
                  <a:lnTo>
                    <a:pt x="122897" y="6591"/>
                  </a:lnTo>
                  <a:lnTo>
                    <a:pt x="122897" y="8775"/>
                  </a:lnTo>
                  <a:lnTo>
                    <a:pt x="119976" y="8775"/>
                  </a:lnTo>
                  <a:lnTo>
                    <a:pt x="119976" y="7315"/>
                  </a:lnTo>
                  <a:lnTo>
                    <a:pt x="118503" y="7315"/>
                  </a:lnTo>
                  <a:lnTo>
                    <a:pt x="118503" y="8775"/>
                  </a:lnTo>
                  <a:lnTo>
                    <a:pt x="119976" y="10236"/>
                  </a:lnTo>
                  <a:lnTo>
                    <a:pt x="123621" y="10236"/>
                  </a:lnTo>
                  <a:lnTo>
                    <a:pt x="123621" y="9512"/>
                  </a:lnTo>
                  <a:lnTo>
                    <a:pt x="124358" y="9512"/>
                  </a:lnTo>
                  <a:lnTo>
                    <a:pt x="124358" y="8775"/>
                  </a:lnTo>
                  <a:lnTo>
                    <a:pt x="124358" y="5854"/>
                  </a:lnTo>
                  <a:lnTo>
                    <a:pt x="123621" y="5854"/>
                  </a:lnTo>
                  <a:lnTo>
                    <a:pt x="123621" y="5118"/>
                  </a:lnTo>
                  <a:lnTo>
                    <a:pt x="122897" y="5118"/>
                  </a:lnTo>
                  <a:lnTo>
                    <a:pt x="122897" y="4381"/>
                  </a:lnTo>
                  <a:lnTo>
                    <a:pt x="120700" y="3657"/>
                  </a:lnTo>
                  <a:lnTo>
                    <a:pt x="119976" y="3657"/>
                  </a:lnTo>
                  <a:lnTo>
                    <a:pt x="119976" y="2209"/>
                  </a:lnTo>
                  <a:lnTo>
                    <a:pt x="122161" y="2209"/>
                  </a:lnTo>
                  <a:lnTo>
                    <a:pt x="122897" y="2921"/>
                  </a:lnTo>
                  <a:lnTo>
                    <a:pt x="122897" y="3657"/>
                  </a:lnTo>
                  <a:lnTo>
                    <a:pt x="124358" y="3657"/>
                  </a:lnTo>
                  <a:lnTo>
                    <a:pt x="124358" y="292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4168927" y="4387545"/>
              <a:ext cx="748665" cy="1138555"/>
            </a:xfrm>
            <a:custGeom>
              <a:avLst/>
              <a:gdLst/>
              <a:ahLst/>
              <a:cxnLst/>
              <a:rect l="l" t="t" r="r" b="b"/>
              <a:pathLst>
                <a:path w="748664" h="1138554">
                  <a:moveTo>
                    <a:pt x="341630" y="1002169"/>
                  </a:moveTo>
                  <a:lnTo>
                    <a:pt x="336511" y="1003642"/>
                  </a:lnTo>
                  <a:lnTo>
                    <a:pt x="336511" y="1009497"/>
                  </a:lnTo>
                  <a:lnTo>
                    <a:pt x="341630" y="1008037"/>
                  </a:lnTo>
                  <a:lnTo>
                    <a:pt x="341630" y="1002169"/>
                  </a:lnTo>
                  <a:close/>
                </a:path>
                <a:path w="748664" h="1138554">
                  <a:moveTo>
                    <a:pt x="341630" y="987552"/>
                  </a:moveTo>
                  <a:lnTo>
                    <a:pt x="336511" y="988999"/>
                  </a:lnTo>
                  <a:lnTo>
                    <a:pt x="336511" y="994854"/>
                  </a:lnTo>
                  <a:lnTo>
                    <a:pt x="341630" y="993406"/>
                  </a:lnTo>
                  <a:lnTo>
                    <a:pt x="341630" y="987552"/>
                  </a:lnTo>
                  <a:close/>
                </a:path>
                <a:path w="748664" h="1138554">
                  <a:moveTo>
                    <a:pt x="341630" y="980236"/>
                  </a:moveTo>
                  <a:lnTo>
                    <a:pt x="336511" y="981710"/>
                  </a:lnTo>
                  <a:lnTo>
                    <a:pt x="336511" y="987552"/>
                  </a:lnTo>
                  <a:lnTo>
                    <a:pt x="341630" y="986091"/>
                  </a:lnTo>
                  <a:lnTo>
                    <a:pt x="341630" y="980236"/>
                  </a:lnTo>
                  <a:close/>
                </a:path>
                <a:path w="748664" h="1138554">
                  <a:moveTo>
                    <a:pt x="341630" y="974382"/>
                  </a:moveTo>
                  <a:lnTo>
                    <a:pt x="336511" y="974382"/>
                  </a:lnTo>
                  <a:lnTo>
                    <a:pt x="336511" y="980236"/>
                  </a:lnTo>
                  <a:lnTo>
                    <a:pt x="341630" y="978763"/>
                  </a:lnTo>
                  <a:lnTo>
                    <a:pt x="341630" y="974382"/>
                  </a:lnTo>
                  <a:close/>
                </a:path>
                <a:path w="748664" h="1138554">
                  <a:moveTo>
                    <a:pt x="341630" y="966330"/>
                  </a:moveTo>
                  <a:lnTo>
                    <a:pt x="336511" y="967790"/>
                  </a:lnTo>
                  <a:lnTo>
                    <a:pt x="336511" y="973645"/>
                  </a:lnTo>
                  <a:lnTo>
                    <a:pt x="341630" y="972185"/>
                  </a:lnTo>
                  <a:lnTo>
                    <a:pt x="341630" y="966330"/>
                  </a:lnTo>
                  <a:close/>
                </a:path>
                <a:path w="748664" h="1138554">
                  <a:moveTo>
                    <a:pt x="341630" y="959015"/>
                  </a:moveTo>
                  <a:lnTo>
                    <a:pt x="336511" y="960475"/>
                  </a:lnTo>
                  <a:lnTo>
                    <a:pt x="336511" y="966330"/>
                  </a:lnTo>
                  <a:lnTo>
                    <a:pt x="341630" y="964869"/>
                  </a:lnTo>
                  <a:lnTo>
                    <a:pt x="341630" y="959015"/>
                  </a:lnTo>
                  <a:close/>
                </a:path>
                <a:path w="748664" h="1138554">
                  <a:moveTo>
                    <a:pt x="348208" y="1000709"/>
                  </a:moveTo>
                  <a:lnTo>
                    <a:pt x="343090" y="1002169"/>
                  </a:lnTo>
                  <a:lnTo>
                    <a:pt x="343090" y="1007300"/>
                  </a:lnTo>
                  <a:lnTo>
                    <a:pt x="348208" y="1005840"/>
                  </a:lnTo>
                  <a:lnTo>
                    <a:pt x="348208" y="1000709"/>
                  </a:lnTo>
                  <a:close/>
                </a:path>
                <a:path w="748664" h="1138554">
                  <a:moveTo>
                    <a:pt x="348208" y="978763"/>
                  </a:moveTo>
                  <a:lnTo>
                    <a:pt x="343090" y="980236"/>
                  </a:lnTo>
                  <a:lnTo>
                    <a:pt x="343090" y="985354"/>
                  </a:lnTo>
                  <a:lnTo>
                    <a:pt x="348208" y="983894"/>
                  </a:lnTo>
                  <a:lnTo>
                    <a:pt x="348208" y="978763"/>
                  </a:lnTo>
                  <a:close/>
                </a:path>
                <a:path w="748664" h="1138554">
                  <a:moveTo>
                    <a:pt x="348208" y="972185"/>
                  </a:moveTo>
                  <a:lnTo>
                    <a:pt x="343090" y="973645"/>
                  </a:lnTo>
                  <a:lnTo>
                    <a:pt x="343090" y="978763"/>
                  </a:lnTo>
                  <a:lnTo>
                    <a:pt x="348208" y="977303"/>
                  </a:lnTo>
                  <a:lnTo>
                    <a:pt x="348208" y="972185"/>
                  </a:lnTo>
                  <a:close/>
                </a:path>
                <a:path w="748664" h="1138554">
                  <a:moveTo>
                    <a:pt x="348208" y="964869"/>
                  </a:moveTo>
                  <a:lnTo>
                    <a:pt x="343090" y="966330"/>
                  </a:lnTo>
                  <a:lnTo>
                    <a:pt x="343090" y="971461"/>
                  </a:lnTo>
                  <a:lnTo>
                    <a:pt x="348208" y="970000"/>
                  </a:lnTo>
                  <a:lnTo>
                    <a:pt x="348208" y="964869"/>
                  </a:lnTo>
                  <a:close/>
                </a:path>
                <a:path w="748664" h="1138554">
                  <a:moveTo>
                    <a:pt x="348208" y="957554"/>
                  </a:moveTo>
                  <a:lnTo>
                    <a:pt x="343090" y="959015"/>
                  </a:lnTo>
                  <a:lnTo>
                    <a:pt x="343090" y="964145"/>
                  </a:lnTo>
                  <a:lnTo>
                    <a:pt x="348208" y="963409"/>
                  </a:lnTo>
                  <a:lnTo>
                    <a:pt x="348208" y="957554"/>
                  </a:lnTo>
                  <a:close/>
                </a:path>
                <a:path w="748664" h="1138554">
                  <a:moveTo>
                    <a:pt x="354063" y="999248"/>
                  </a:moveTo>
                  <a:lnTo>
                    <a:pt x="349669" y="999985"/>
                  </a:lnTo>
                  <a:lnTo>
                    <a:pt x="349669" y="1005840"/>
                  </a:lnTo>
                  <a:lnTo>
                    <a:pt x="354063" y="1004379"/>
                  </a:lnTo>
                  <a:lnTo>
                    <a:pt x="354063" y="999248"/>
                  </a:lnTo>
                  <a:close/>
                </a:path>
                <a:path w="748664" h="1138554">
                  <a:moveTo>
                    <a:pt x="354063" y="977303"/>
                  </a:moveTo>
                  <a:lnTo>
                    <a:pt x="349669" y="978763"/>
                  </a:lnTo>
                  <a:lnTo>
                    <a:pt x="349669" y="983894"/>
                  </a:lnTo>
                  <a:lnTo>
                    <a:pt x="354063" y="982433"/>
                  </a:lnTo>
                  <a:lnTo>
                    <a:pt x="354063" y="977303"/>
                  </a:lnTo>
                  <a:close/>
                </a:path>
                <a:path w="748664" h="1138554">
                  <a:moveTo>
                    <a:pt x="354063" y="970724"/>
                  </a:moveTo>
                  <a:lnTo>
                    <a:pt x="349669" y="971461"/>
                  </a:lnTo>
                  <a:lnTo>
                    <a:pt x="349669" y="976579"/>
                  </a:lnTo>
                  <a:lnTo>
                    <a:pt x="354063" y="975118"/>
                  </a:lnTo>
                  <a:lnTo>
                    <a:pt x="354063" y="970724"/>
                  </a:lnTo>
                  <a:close/>
                </a:path>
                <a:path w="748664" h="1138554">
                  <a:moveTo>
                    <a:pt x="354063" y="963409"/>
                  </a:moveTo>
                  <a:lnTo>
                    <a:pt x="349669" y="964145"/>
                  </a:lnTo>
                  <a:lnTo>
                    <a:pt x="349669" y="970000"/>
                  </a:lnTo>
                  <a:lnTo>
                    <a:pt x="354063" y="968527"/>
                  </a:lnTo>
                  <a:lnTo>
                    <a:pt x="354063" y="963409"/>
                  </a:lnTo>
                  <a:close/>
                </a:path>
                <a:path w="748664" h="1138554">
                  <a:moveTo>
                    <a:pt x="354063" y="956094"/>
                  </a:moveTo>
                  <a:lnTo>
                    <a:pt x="349669" y="957554"/>
                  </a:lnTo>
                  <a:lnTo>
                    <a:pt x="349669" y="962672"/>
                  </a:lnTo>
                  <a:lnTo>
                    <a:pt x="354063" y="961212"/>
                  </a:lnTo>
                  <a:lnTo>
                    <a:pt x="354063" y="956094"/>
                  </a:lnTo>
                  <a:close/>
                </a:path>
                <a:path w="748664" h="1138554">
                  <a:moveTo>
                    <a:pt x="360629" y="997051"/>
                  </a:moveTo>
                  <a:lnTo>
                    <a:pt x="355523" y="998524"/>
                  </a:lnTo>
                  <a:lnTo>
                    <a:pt x="355523" y="1004379"/>
                  </a:lnTo>
                  <a:lnTo>
                    <a:pt x="360629" y="1002919"/>
                  </a:lnTo>
                  <a:lnTo>
                    <a:pt x="360629" y="997051"/>
                  </a:lnTo>
                  <a:close/>
                </a:path>
                <a:path w="748664" h="1138554">
                  <a:moveTo>
                    <a:pt x="360629" y="975118"/>
                  </a:moveTo>
                  <a:lnTo>
                    <a:pt x="355523" y="976579"/>
                  </a:lnTo>
                  <a:lnTo>
                    <a:pt x="355523" y="982433"/>
                  </a:lnTo>
                  <a:lnTo>
                    <a:pt x="360629" y="980960"/>
                  </a:lnTo>
                  <a:lnTo>
                    <a:pt x="360629" y="975118"/>
                  </a:lnTo>
                  <a:close/>
                </a:path>
                <a:path w="748664" h="1138554">
                  <a:moveTo>
                    <a:pt x="360629" y="969264"/>
                  </a:moveTo>
                  <a:lnTo>
                    <a:pt x="355523" y="970000"/>
                  </a:lnTo>
                  <a:lnTo>
                    <a:pt x="355523" y="975118"/>
                  </a:lnTo>
                  <a:lnTo>
                    <a:pt x="360629" y="974382"/>
                  </a:lnTo>
                  <a:lnTo>
                    <a:pt x="360629" y="969264"/>
                  </a:lnTo>
                  <a:close/>
                </a:path>
                <a:path w="748664" h="1138554">
                  <a:moveTo>
                    <a:pt x="360629" y="961212"/>
                  </a:moveTo>
                  <a:lnTo>
                    <a:pt x="355523" y="962672"/>
                  </a:lnTo>
                  <a:lnTo>
                    <a:pt x="355523" y="968527"/>
                  </a:lnTo>
                  <a:lnTo>
                    <a:pt x="360629" y="967054"/>
                  </a:lnTo>
                  <a:lnTo>
                    <a:pt x="360629" y="961212"/>
                  </a:lnTo>
                  <a:close/>
                </a:path>
                <a:path w="748664" h="1138554">
                  <a:moveTo>
                    <a:pt x="360629" y="953897"/>
                  </a:moveTo>
                  <a:lnTo>
                    <a:pt x="355523" y="955357"/>
                  </a:lnTo>
                  <a:lnTo>
                    <a:pt x="355523" y="961212"/>
                  </a:lnTo>
                  <a:lnTo>
                    <a:pt x="360629" y="959751"/>
                  </a:lnTo>
                  <a:lnTo>
                    <a:pt x="360629" y="953897"/>
                  </a:lnTo>
                  <a:close/>
                </a:path>
                <a:path w="748664" h="1138554">
                  <a:moveTo>
                    <a:pt x="367220" y="995591"/>
                  </a:moveTo>
                  <a:lnTo>
                    <a:pt x="362102" y="997051"/>
                  </a:lnTo>
                  <a:lnTo>
                    <a:pt x="362102" y="1002169"/>
                  </a:lnTo>
                  <a:lnTo>
                    <a:pt x="367220" y="1000709"/>
                  </a:lnTo>
                  <a:lnTo>
                    <a:pt x="367220" y="995591"/>
                  </a:lnTo>
                  <a:close/>
                </a:path>
                <a:path w="748664" h="1138554">
                  <a:moveTo>
                    <a:pt x="367220" y="974382"/>
                  </a:moveTo>
                  <a:lnTo>
                    <a:pt x="362102" y="975118"/>
                  </a:lnTo>
                  <a:lnTo>
                    <a:pt x="362102" y="980236"/>
                  </a:lnTo>
                  <a:lnTo>
                    <a:pt x="367220" y="978763"/>
                  </a:lnTo>
                  <a:lnTo>
                    <a:pt x="367220" y="974382"/>
                  </a:lnTo>
                  <a:close/>
                </a:path>
                <a:path w="748664" h="1138554">
                  <a:moveTo>
                    <a:pt x="367220" y="967054"/>
                  </a:moveTo>
                  <a:lnTo>
                    <a:pt x="362102" y="968527"/>
                  </a:lnTo>
                  <a:lnTo>
                    <a:pt x="362102" y="974382"/>
                  </a:lnTo>
                  <a:lnTo>
                    <a:pt x="367220" y="972908"/>
                  </a:lnTo>
                  <a:lnTo>
                    <a:pt x="367220" y="967054"/>
                  </a:lnTo>
                  <a:close/>
                </a:path>
                <a:path w="748664" h="1138554">
                  <a:moveTo>
                    <a:pt x="367220" y="959751"/>
                  </a:moveTo>
                  <a:lnTo>
                    <a:pt x="362102" y="961212"/>
                  </a:lnTo>
                  <a:lnTo>
                    <a:pt x="362102" y="966330"/>
                  </a:lnTo>
                  <a:lnTo>
                    <a:pt x="367220" y="965606"/>
                  </a:lnTo>
                  <a:lnTo>
                    <a:pt x="367220" y="959751"/>
                  </a:lnTo>
                  <a:close/>
                </a:path>
                <a:path w="748664" h="1138554">
                  <a:moveTo>
                    <a:pt x="367220" y="952436"/>
                  </a:moveTo>
                  <a:lnTo>
                    <a:pt x="362102" y="953897"/>
                  </a:lnTo>
                  <a:lnTo>
                    <a:pt x="362102" y="959015"/>
                  </a:lnTo>
                  <a:lnTo>
                    <a:pt x="367220" y="958291"/>
                  </a:lnTo>
                  <a:lnTo>
                    <a:pt x="367220" y="952436"/>
                  </a:lnTo>
                  <a:close/>
                </a:path>
                <a:path w="748664" h="1138554">
                  <a:moveTo>
                    <a:pt x="373075" y="994130"/>
                  </a:moveTo>
                  <a:lnTo>
                    <a:pt x="368693" y="994854"/>
                  </a:lnTo>
                  <a:lnTo>
                    <a:pt x="368693" y="1000709"/>
                  </a:lnTo>
                  <a:lnTo>
                    <a:pt x="373075" y="999248"/>
                  </a:lnTo>
                  <a:lnTo>
                    <a:pt x="373075" y="994130"/>
                  </a:lnTo>
                  <a:close/>
                </a:path>
                <a:path w="748664" h="1138554">
                  <a:moveTo>
                    <a:pt x="373075" y="972908"/>
                  </a:moveTo>
                  <a:lnTo>
                    <a:pt x="368693" y="974382"/>
                  </a:lnTo>
                  <a:lnTo>
                    <a:pt x="368693" y="978763"/>
                  </a:lnTo>
                  <a:lnTo>
                    <a:pt x="373075" y="977303"/>
                  </a:lnTo>
                  <a:lnTo>
                    <a:pt x="373075" y="972908"/>
                  </a:lnTo>
                  <a:close/>
                </a:path>
                <a:path w="748664" h="1138554">
                  <a:moveTo>
                    <a:pt x="373075" y="965606"/>
                  </a:moveTo>
                  <a:lnTo>
                    <a:pt x="368693" y="967054"/>
                  </a:lnTo>
                  <a:lnTo>
                    <a:pt x="368693" y="972185"/>
                  </a:lnTo>
                  <a:lnTo>
                    <a:pt x="373075" y="970724"/>
                  </a:lnTo>
                  <a:lnTo>
                    <a:pt x="373075" y="965606"/>
                  </a:lnTo>
                  <a:close/>
                </a:path>
                <a:path w="748664" h="1138554">
                  <a:moveTo>
                    <a:pt x="373075" y="958291"/>
                  </a:moveTo>
                  <a:lnTo>
                    <a:pt x="368693" y="959015"/>
                  </a:lnTo>
                  <a:lnTo>
                    <a:pt x="368693" y="964869"/>
                  </a:lnTo>
                  <a:lnTo>
                    <a:pt x="373075" y="963409"/>
                  </a:lnTo>
                  <a:lnTo>
                    <a:pt x="373075" y="958291"/>
                  </a:lnTo>
                  <a:close/>
                </a:path>
                <a:path w="748664" h="1138554">
                  <a:moveTo>
                    <a:pt x="373075" y="950976"/>
                  </a:moveTo>
                  <a:lnTo>
                    <a:pt x="368693" y="952436"/>
                  </a:lnTo>
                  <a:lnTo>
                    <a:pt x="368693" y="957554"/>
                  </a:lnTo>
                  <a:lnTo>
                    <a:pt x="373075" y="956830"/>
                  </a:lnTo>
                  <a:lnTo>
                    <a:pt x="373075" y="950976"/>
                  </a:lnTo>
                  <a:close/>
                </a:path>
                <a:path w="748664" h="1138554">
                  <a:moveTo>
                    <a:pt x="379666" y="991933"/>
                  </a:moveTo>
                  <a:lnTo>
                    <a:pt x="374548" y="993406"/>
                  </a:lnTo>
                  <a:lnTo>
                    <a:pt x="374548" y="999248"/>
                  </a:lnTo>
                  <a:lnTo>
                    <a:pt x="379666" y="997800"/>
                  </a:lnTo>
                  <a:lnTo>
                    <a:pt x="379666" y="991933"/>
                  </a:lnTo>
                  <a:close/>
                </a:path>
                <a:path w="748664" h="1138554">
                  <a:moveTo>
                    <a:pt x="379666" y="970724"/>
                  </a:moveTo>
                  <a:lnTo>
                    <a:pt x="374548" y="972185"/>
                  </a:lnTo>
                  <a:lnTo>
                    <a:pt x="374548" y="977303"/>
                  </a:lnTo>
                  <a:lnTo>
                    <a:pt x="379666" y="975855"/>
                  </a:lnTo>
                  <a:lnTo>
                    <a:pt x="379666" y="970724"/>
                  </a:lnTo>
                  <a:close/>
                </a:path>
                <a:path w="748664" h="1138554">
                  <a:moveTo>
                    <a:pt x="379666" y="963409"/>
                  </a:moveTo>
                  <a:lnTo>
                    <a:pt x="374548" y="964869"/>
                  </a:lnTo>
                  <a:lnTo>
                    <a:pt x="374548" y="970724"/>
                  </a:lnTo>
                  <a:lnTo>
                    <a:pt x="379666" y="969264"/>
                  </a:lnTo>
                  <a:lnTo>
                    <a:pt x="379666" y="963409"/>
                  </a:lnTo>
                  <a:close/>
                </a:path>
                <a:path w="748664" h="1138554">
                  <a:moveTo>
                    <a:pt x="379666" y="956830"/>
                  </a:moveTo>
                  <a:lnTo>
                    <a:pt x="374548" y="958291"/>
                  </a:lnTo>
                  <a:lnTo>
                    <a:pt x="374548" y="963409"/>
                  </a:lnTo>
                  <a:lnTo>
                    <a:pt x="379666" y="961936"/>
                  </a:lnTo>
                  <a:lnTo>
                    <a:pt x="379666" y="956830"/>
                  </a:lnTo>
                  <a:close/>
                </a:path>
                <a:path w="748664" h="1138554">
                  <a:moveTo>
                    <a:pt x="379666" y="949502"/>
                  </a:moveTo>
                  <a:lnTo>
                    <a:pt x="374548" y="950239"/>
                  </a:lnTo>
                  <a:lnTo>
                    <a:pt x="374548" y="956094"/>
                  </a:lnTo>
                  <a:lnTo>
                    <a:pt x="379666" y="954620"/>
                  </a:lnTo>
                  <a:lnTo>
                    <a:pt x="379666" y="949502"/>
                  </a:lnTo>
                  <a:close/>
                </a:path>
                <a:path w="748664" h="1138554">
                  <a:moveTo>
                    <a:pt x="386245" y="990473"/>
                  </a:moveTo>
                  <a:lnTo>
                    <a:pt x="381127" y="991933"/>
                  </a:lnTo>
                  <a:lnTo>
                    <a:pt x="381127" y="997051"/>
                  </a:lnTo>
                  <a:lnTo>
                    <a:pt x="386245" y="995591"/>
                  </a:lnTo>
                  <a:lnTo>
                    <a:pt x="386245" y="990473"/>
                  </a:lnTo>
                  <a:close/>
                </a:path>
                <a:path w="748664" h="1138554">
                  <a:moveTo>
                    <a:pt x="386245" y="969264"/>
                  </a:moveTo>
                  <a:lnTo>
                    <a:pt x="381127" y="970724"/>
                  </a:lnTo>
                  <a:lnTo>
                    <a:pt x="381127" y="975118"/>
                  </a:lnTo>
                  <a:lnTo>
                    <a:pt x="386245" y="974382"/>
                  </a:lnTo>
                  <a:lnTo>
                    <a:pt x="386245" y="969264"/>
                  </a:lnTo>
                  <a:close/>
                </a:path>
                <a:path w="748664" h="1138554">
                  <a:moveTo>
                    <a:pt x="386245" y="961936"/>
                  </a:moveTo>
                  <a:lnTo>
                    <a:pt x="381127" y="963409"/>
                  </a:lnTo>
                  <a:lnTo>
                    <a:pt x="381127" y="969264"/>
                  </a:lnTo>
                  <a:lnTo>
                    <a:pt x="386245" y="967790"/>
                  </a:lnTo>
                  <a:lnTo>
                    <a:pt x="386245" y="961936"/>
                  </a:lnTo>
                  <a:close/>
                </a:path>
                <a:path w="748664" h="1138554">
                  <a:moveTo>
                    <a:pt x="386245" y="954620"/>
                  </a:moveTo>
                  <a:lnTo>
                    <a:pt x="381127" y="956094"/>
                  </a:lnTo>
                  <a:lnTo>
                    <a:pt x="381127" y="961936"/>
                  </a:lnTo>
                  <a:lnTo>
                    <a:pt x="386245" y="960475"/>
                  </a:lnTo>
                  <a:lnTo>
                    <a:pt x="386245" y="954620"/>
                  </a:lnTo>
                  <a:close/>
                </a:path>
                <a:path w="748664" h="1138554">
                  <a:moveTo>
                    <a:pt x="386245" y="948055"/>
                  </a:moveTo>
                  <a:lnTo>
                    <a:pt x="381127" y="948766"/>
                  </a:lnTo>
                  <a:lnTo>
                    <a:pt x="381127" y="954620"/>
                  </a:lnTo>
                  <a:lnTo>
                    <a:pt x="386245" y="953173"/>
                  </a:lnTo>
                  <a:lnTo>
                    <a:pt x="386245" y="948055"/>
                  </a:lnTo>
                  <a:close/>
                </a:path>
                <a:path w="748664" h="1138554">
                  <a:moveTo>
                    <a:pt x="392099" y="988999"/>
                  </a:moveTo>
                  <a:lnTo>
                    <a:pt x="387705" y="989736"/>
                  </a:lnTo>
                  <a:lnTo>
                    <a:pt x="387705" y="995591"/>
                  </a:lnTo>
                  <a:lnTo>
                    <a:pt x="392099" y="994130"/>
                  </a:lnTo>
                  <a:lnTo>
                    <a:pt x="392099" y="988999"/>
                  </a:lnTo>
                  <a:close/>
                </a:path>
                <a:path w="748664" h="1138554">
                  <a:moveTo>
                    <a:pt x="392099" y="967790"/>
                  </a:moveTo>
                  <a:lnTo>
                    <a:pt x="387705" y="969264"/>
                  </a:lnTo>
                  <a:lnTo>
                    <a:pt x="387705" y="974382"/>
                  </a:lnTo>
                  <a:lnTo>
                    <a:pt x="392099" y="973645"/>
                  </a:lnTo>
                  <a:lnTo>
                    <a:pt x="392099" y="967790"/>
                  </a:lnTo>
                  <a:close/>
                </a:path>
                <a:path w="748664" h="1138554">
                  <a:moveTo>
                    <a:pt x="392099" y="960475"/>
                  </a:moveTo>
                  <a:lnTo>
                    <a:pt x="387705" y="961936"/>
                  </a:lnTo>
                  <a:lnTo>
                    <a:pt x="387705" y="967054"/>
                  </a:lnTo>
                  <a:lnTo>
                    <a:pt x="392099" y="965606"/>
                  </a:lnTo>
                  <a:lnTo>
                    <a:pt x="392099" y="960475"/>
                  </a:lnTo>
                  <a:close/>
                </a:path>
                <a:path w="748664" h="1138554">
                  <a:moveTo>
                    <a:pt x="392099" y="953173"/>
                  </a:moveTo>
                  <a:lnTo>
                    <a:pt x="387705" y="954620"/>
                  </a:lnTo>
                  <a:lnTo>
                    <a:pt x="387705" y="959751"/>
                  </a:lnTo>
                  <a:lnTo>
                    <a:pt x="392099" y="958291"/>
                  </a:lnTo>
                  <a:lnTo>
                    <a:pt x="392099" y="953173"/>
                  </a:lnTo>
                  <a:close/>
                </a:path>
                <a:path w="748664" h="1138554">
                  <a:moveTo>
                    <a:pt x="392099" y="945857"/>
                  </a:moveTo>
                  <a:lnTo>
                    <a:pt x="387705" y="947318"/>
                  </a:lnTo>
                  <a:lnTo>
                    <a:pt x="387705" y="953173"/>
                  </a:lnTo>
                  <a:lnTo>
                    <a:pt x="392099" y="951712"/>
                  </a:lnTo>
                  <a:lnTo>
                    <a:pt x="392099" y="945857"/>
                  </a:lnTo>
                  <a:close/>
                </a:path>
                <a:path w="748664" h="1138554">
                  <a:moveTo>
                    <a:pt x="397941" y="986815"/>
                  </a:moveTo>
                  <a:lnTo>
                    <a:pt x="393560" y="988288"/>
                  </a:lnTo>
                  <a:lnTo>
                    <a:pt x="393560" y="994130"/>
                  </a:lnTo>
                  <a:lnTo>
                    <a:pt x="397941" y="992670"/>
                  </a:lnTo>
                  <a:lnTo>
                    <a:pt x="397941" y="986815"/>
                  </a:lnTo>
                  <a:close/>
                </a:path>
                <a:path w="748664" h="1138554">
                  <a:moveTo>
                    <a:pt x="397941" y="966330"/>
                  </a:moveTo>
                  <a:lnTo>
                    <a:pt x="393560" y="967054"/>
                  </a:lnTo>
                  <a:lnTo>
                    <a:pt x="393560" y="972908"/>
                  </a:lnTo>
                  <a:lnTo>
                    <a:pt x="397941" y="971461"/>
                  </a:lnTo>
                  <a:lnTo>
                    <a:pt x="397941" y="966330"/>
                  </a:lnTo>
                  <a:close/>
                </a:path>
                <a:path w="748664" h="1138554">
                  <a:moveTo>
                    <a:pt x="397941" y="959015"/>
                  </a:moveTo>
                  <a:lnTo>
                    <a:pt x="393560" y="959751"/>
                  </a:lnTo>
                  <a:lnTo>
                    <a:pt x="393560" y="965606"/>
                  </a:lnTo>
                  <a:lnTo>
                    <a:pt x="397941" y="964145"/>
                  </a:lnTo>
                  <a:lnTo>
                    <a:pt x="397941" y="959015"/>
                  </a:lnTo>
                  <a:close/>
                </a:path>
                <a:path w="748664" h="1138554">
                  <a:moveTo>
                    <a:pt x="397941" y="951712"/>
                  </a:moveTo>
                  <a:lnTo>
                    <a:pt x="393560" y="953173"/>
                  </a:lnTo>
                  <a:lnTo>
                    <a:pt x="393560" y="958291"/>
                  </a:lnTo>
                  <a:lnTo>
                    <a:pt x="397941" y="957554"/>
                  </a:lnTo>
                  <a:lnTo>
                    <a:pt x="397941" y="951712"/>
                  </a:lnTo>
                  <a:close/>
                </a:path>
                <a:path w="748664" h="1138554">
                  <a:moveTo>
                    <a:pt x="397941" y="944384"/>
                  </a:moveTo>
                  <a:lnTo>
                    <a:pt x="393560" y="945857"/>
                  </a:lnTo>
                  <a:lnTo>
                    <a:pt x="393560" y="950976"/>
                  </a:lnTo>
                  <a:lnTo>
                    <a:pt x="397941" y="950239"/>
                  </a:lnTo>
                  <a:lnTo>
                    <a:pt x="397941" y="944384"/>
                  </a:lnTo>
                  <a:close/>
                </a:path>
                <a:path w="748664" h="1138554">
                  <a:moveTo>
                    <a:pt x="413308" y="993406"/>
                  </a:moveTo>
                  <a:lnTo>
                    <a:pt x="0" y="1108252"/>
                  </a:lnTo>
                  <a:lnTo>
                    <a:pt x="0" y="1138237"/>
                  </a:lnTo>
                  <a:lnTo>
                    <a:pt x="413308" y="1019733"/>
                  </a:lnTo>
                  <a:lnTo>
                    <a:pt x="413308" y="993406"/>
                  </a:lnTo>
                  <a:close/>
                </a:path>
                <a:path w="748664" h="1138554">
                  <a:moveTo>
                    <a:pt x="637159" y="2921"/>
                  </a:moveTo>
                  <a:lnTo>
                    <a:pt x="636422" y="2209"/>
                  </a:lnTo>
                  <a:lnTo>
                    <a:pt x="636422" y="736"/>
                  </a:lnTo>
                  <a:lnTo>
                    <a:pt x="635698" y="736"/>
                  </a:lnTo>
                  <a:lnTo>
                    <a:pt x="634961" y="0"/>
                  </a:lnTo>
                  <a:lnTo>
                    <a:pt x="632777" y="0"/>
                  </a:lnTo>
                  <a:lnTo>
                    <a:pt x="632040" y="736"/>
                  </a:lnTo>
                  <a:lnTo>
                    <a:pt x="631304" y="736"/>
                  </a:lnTo>
                  <a:lnTo>
                    <a:pt x="631304" y="5118"/>
                  </a:lnTo>
                  <a:lnTo>
                    <a:pt x="632040" y="5118"/>
                  </a:lnTo>
                  <a:lnTo>
                    <a:pt x="632777" y="5854"/>
                  </a:lnTo>
                  <a:lnTo>
                    <a:pt x="633501" y="5854"/>
                  </a:lnTo>
                  <a:lnTo>
                    <a:pt x="634225" y="6591"/>
                  </a:lnTo>
                  <a:lnTo>
                    <a:pt x="635698" y="6591"/>
                  </a:lnTo>
                  <a:lnTo>
                    <a:pt x="635698" y="8775"/>
                  </a:lnTo>
                  <a:lnTo>
                    <a:pt x="632777" y="8775"/>
                  </a:lnTo>
                  <a:lnTo>
                    <a:pt x="632777" y="7315"/>
                  </a:lnTo>
                  <a:lnTo>
                    <a:pt x="631304" y="7315"/>
                  </a:lnTo>
                  <a:lnTo>
                    <a:pt x="631304" y="8775"/>
                  </a:lnTo>
                  <a:lnTo>
                    <a:pt x="632777" y="10236"/>
                  </a:lnTo>
                  <a:lnTo>
                    <a:pt x="636422" y="10236"/>
                  </a:lnTo>
                  <a:lnTo>
                    <a:pt x="636422" y="9512"/>
                  </a:lnTo>
                  <a:lnTo>
                    <a:pt x="637159" y="9512"/>
                  </a:lnTo>
                  <a:lnTo>
                    <a:pt x="637159" y="8775"/>
                  </a:lnTo>
                  <a:lnTo>
                    <a:pt x="637159" y="5854"/>
                  </a:lnTo>
                  <a:lnTo>
                    <a:pt x="636422" y="5854"/>
                  </a:lnTo>
                  <a:lnTo>
                    <a:pt x="636422" y="5118"/>
                  </a:lnTo>
                  <a:lnTo>
                    <a:pt x="635698" y="5118"/>
                  </a:lnTo>
                  <a:lnTo>
                    <a:pt x="635698" y="4381"/>
                  </a:lnTo>
                  <a:lnTo>
                    <a:pt x="633501" y="3657"/>
                  </a:lnTo>
                  <a:lnTo>
                    <a:pt x="632777" y="3657"/>
                  </a:lnTo>
                  <a:lnTo>
                    <a:pt x="632777" y="2209"/>
                  </a:lnTo>
                  <a:lnTo>
                    <a:pt x="634961" y="2209"/>
                  </a:lnTo>
                  <a:lnTo>
                    <a:pt x="635698" y="2921"/>
                  </a:lnTo>
                  <a:lnTo>
                    <a:pt x="635698" y="3657"/>
                  </a:lnTo>
                  <a:lnTo>
                    <a:pt x="637159" y="3657"/>
                  </a:lnTo>
                  <a:lnTo>
                    <a:pt x="637159" y="2921"/>
                  </a:lnTo>
                  <a:close/>
                </a:path>
                <a:path w="748664" h="1138554">
                  <a:moveTo>
                    <a:pt x="643737" y="5854"/>
                  </a:moveTo>
                  <a:lnTo>
                    <a:pt x="643013" y="5854"/>
                  </a:lnTo>
                  <a:lnTo>
                    <a:pt x="643013" y="4381"/>
                  </a:lnTo>
                  <a:lnTo>
                    <a:pt x="642277" y="4381"/>
                  </a:lnTo>
                  <a:lnTo>
                    <a:pt x="642277" y="5854"/>
                  </a:lnTo>
                  <a:lnTo>
                    <a:pt x="642277" y="6591"/>
                  </a:lnTo>
                  <a:lnTo>
                    <a:pt x="640803" y="6591"/>
                  </a:lnTo>
                  <a:lnTo>
                    <a:pt x="639356" y="6591"/>
                  </a:lnTo>
                  <a:lnTo>
                    <a:pt x="639356" y="5854"/>
                  </a:lnTo>
                  <a:lnTo>
                    <a:pt x="640080" y="5854"/>
                  </a:lnTo>
                  <a:lnTo>
                    <a:pt x="640080" y="5118"/>
                  </a:lnTo>
                  <a:lnTo>
                    <a:pt x="640803" y="5118"/>
                  </a:lnTo>
                  <a:lnTo>
                    <a:pt x="641553" y="5118"/>
                  </a:lnTo>
                  <a:lnTo>
                    <a:pt x="642277" y="5854"/>
                  </a:lnTo>
                  <a:lnTo>
                    <a:pt x="642277" y="4381"/>
                  </a:lnTo>
                  <a:lnTo>
                    <a:pt x="642277" y="3657"/>
                  </a:lnTo>
                  <a:lnTo>
                    <a:pt x="640803" y="3657"/>
                  </a:lnTo>
                  <a:lnTo>
                    <a:pt x="638619" y="3657"/>
                  </a:lnTo>
                  <a:lnTo>
                    <a:pt x="638619" y="5118"/>
                  </a:lnTo>
                  <a:lnTo>
                    <a:pt x="637895" y="5118"/>
                  </a:lnTo>
                  <a:lnTo>
                    <a:pt x="637895" y="8775"/>
                  </a:lnTo>
                  <a:lnTo>
                    <a:pt x="638619" y="8775"/>
                  </a:lnTo>
                  <a:lnTo>
                    <a:pt x="638619" y="10236"/>
                  </a:lnTo>
                  <a:lnTo>
                    <a:pt x="639356" y="10236"/>
                  </a:lnTo>
                  <a:lnTo>
                    <a:pt x="640080" y="10972"/>
                  </a:lnTo>
                  <a:lnTo>
                    <a:pt x="640803" y="10972"/>
                  </a:lnTo>
                  <a:lnTo>
                    <a:pt x="642277" y="10972"/>
                  </a:lnTo>
                  <a:lnTo>
                    <a:pt x="642277" y="10236"/>
                  </a:lnTo>
                  <a:lnTo>
                    <a:pt x="643013" y="10236"/>
                  </a:lnTo>
                  <a:lnTo>
                    <a:pt x="643013" y="9512"/>
                  </a:lnTo>
                  <a:lnTo>
                    <a:pt x="643737" y="8775"/>
                  </a:lnTo>
                  <a:lnTo>
                    <a:pt x="641553" y="8775"/>
                  </a:lnTo>
                  <a:lnTo>
                    <a:pt x="641553" y="9512"/>
                  </a:lnTo>
                  <a:lnTo>
                    <a:pt x="640803" y="9512"/>
                  </a:lnTo>
                  <a:lnTo>
                    <a:pt x="639356" y="8051"/>
                  </a:lnTo>
                  <a:lnTo>
                    <a:pt x="640803" y="8051"/>
                  </a:lnTo>
                  <a:lnTo>
                    <a:pt x="643737" y="8051"/>
                  </a:lnTo>
                  <a:lnTo>
                    <a:pt x="643737" y="5854"/>
                  </a:lnTo>
                  <a:close/>
                </a:path>
                <a:path w="748664" h="1138554">
                  <a:moveTo>
                    <a:pt x="649592" y="5118"/>
                  </a:moveTo>
                  <a:lnTo>
                    <a:pt x="648868" y="4381"/>
                  </a:lnTo>
                  <a:lnTo>
                    <a:pt x="648131" y="4381"/>
                  </a:lnTo>
                  <a:lnTo>
                    <a:pt x="648131" y="3657"/>
                  </a:lnTo>
                  <a:lnTo>
                    <a:pt x="646658" y="3657"/>
                  </a:lnTo>
                  <a:lnTo>
                    <a:pt x="646658" y="4381"/>
                  </a:lnTo>
                  <a:lnTo>
                    <a:pt x="645934" y="5118"/>
                  </a:lnTo>
                  <a:lnTo>
                    <a:pt x="645934" y="3657"/>
                  </a:lnTo>
                  <a:lnTo>
                    <a:pt x="644474" y="3657"/>
                  </a:lnTo>
                  <a:lnTo>
                    <a:pt x="644474" y="10972"/>
                  </a:lnTo>
                  <a:lnTo>
                    <a:pt x="645934" y="10972"/>
                  </a:lnTo>
                  <a:lnTo>
                    <a:pt x="645934" y="6591"/>
                  </a:lnTo>
                  <a:lnTo>
                    <a:pt x="646658" y="5854"/>
                  </a:lnTo>
                  <a:lnTo>
                    <a:pt x="648131" y="5854"/>
                  </a:lnTo>
                  <a:lnTo>
                    <a:pt x="648131" y="11709"/>
                  </a:lnTo>
                  <a:lnTo>
                    <a:pt x="649592" y="11709"/>
                  </a:lnTo>
                  <a:lnTo>
                    <a:pt x="649592" y="5854"/>
                  </a:lnTo>
                  <a:lnTo>
                    <a:pt x="649592" y="5118"/>
                  </a:lnTo>
                  <a:close/>
                </a:path>
                <a:path w="748664" h="1138554">
                  <a:moveTo>
                    <a:pt x="653986" y="4381"/>
                  </a:moveTo>
                  <a:lnTo>
                    <a:pt x="652513" y="4381"/>
                  </a:lnTo>
                  <a:lnTo>
                    <a:pt x="652513" y="2921"/>
                  </a:lnTo>
                  <a:lnTo>
                    <a:pt x="651789" y="2921"/>
                  </a:lnTo>
                  <a:lnTo>
                    <a:pt x="651789" y="4381"/>
                  </a:lnTo>
                  <a:lnTo>
                    <a:pt x="650316" y="4381"/>
                  </a:lnTo>
                  <a:lnTo>
                    <a:pt x="650316" y="5854"/>
                  </a:lnTo>
                  <a:lnTo>
                    <a:pt x="651789" y="5854"/>
                  </a:lnTo>
                  <a:lnTo>
                    <a:pt x="651789" y="11709"/>
                  </a:lnTo>
                  <a:lnTo>
                    <a:pt x="653986" y="11709"/>
                  </a:lnTo>
                  <a:lnTo>
                    <a:pt x="653986" y="10236"/>
                  </a:lnTo>
                  <a:lnTo>
                    <a:pt x="652513" y="10236"/>
                  </a:lnTo>
                  <a:lnTo>
                    <a:pt x="652513" y="5854"/>
                  </a:lnTo>
                  <a:lnTo>
                    <a:pt x="653986" y="5854"/>
                  </a:lnTo>
                  <a:lnTo>
                    <a:pt x="653986" y="4381"/>
                  </a:lnTo>
                  <a:close/>
                </a:path>
                <a:path w="748664" h="1138554">
                  <a:moveTo>
                    <a:pt x="657644" y="5118"/>
                  </a:moveTo>
                  <a:lnTo>
                    <a:pt x="656907" y="5118"/>
                  </a:lnTo>
                  <a:lnTo>
                    <a:pt x="656170" y="5854"/>
                  </a:lnTo>
                  <a:lnTo>
                    <a:pt x="656170" y="5118"/>
                  </a:lnTo>
                  <a:lnTo>
                    <a:pt x="654710" y="4381"/>
                  </a:lnTo>
                  <a:lnTo>
                    <a:pt x="654710" y="12446"/>
                  </a:lnTo>
                  <a:lnTo>
                    <a:pt x="656170" y="12446"/>
                  </a:lnTo>
                  <a:lnTo>
                    <a:pt x="656170" y="7315"/>
                  </a:lnTo>
                  <a:lnTo>
                    <a:pt x="656907" y="7315"/>
                  </a:lnTo>
                  <a:lnTo>
                    <a:pt x="656907" y="6591"/>
                  </a:lnTo>
                  <a:lnTo>
                    <a:pt x="657644" y="6591"/>
                  </a:lnTo>
                  <a:lnTo>
                    <a:pt x="657644" y="5854"/>
                  </a:lnTo>
                  <a:lnTo>
                    <a:pt x="657644" y="5118"/>
                  </a:lnTo>
                  <a:close/>
                </a:path>
                <a:path w="748664" h="1138554">
                  <a:moveTo>
                    <a:pt x="664222" y="7315"/>
                  </a:moveTo>
                  <a:lnTo>
                    <a:pt x="663498" y="7315"/>
                  </a:lnTo>
                  <a:lnTo>
                    <a:pt x="663498" y="5854"/>
                  </a:lnTo>
                  <a:lnTo>
                    <a:pt x="662749" y="5854"/>
                  </a:lnTo>
                  <a:lnTo>
                    <a:pt x="662749" y="7315"/>
                  </a:lnTo>
                  <a:lnTo>
                    <a:pt x="662749" y="10972"/>
                  </a:lnTo>
                  <a:lnTo>
                    <a:pt x="661289" y="10972"/>
                  </a:lnTo>
                  <a:lnTo>
                    <a:pt x="660565" y="10972"/>
                  </a:lnTo>
                  <a:lnTo>
                    <a:pt x="660565" y="10236"/>
                  </a:lnTo>
                  <a:lnTo>
                    <a:pt x="659828" y="9512"/>
                  </a:lnTo>
                  <a:lnTo>
                    <a:pt x="659828" y="8051"/>
                  </a:lnTo>
                  <a:lnTo>
                    <a:pt x="660565" y="8051"/>
                  </a:lnTo>
                  <a:lnTo>
                    <a:pt x="660565" y="7315"/>
                  </a:lnTo>
                  <a:lnTo>
                    <a:pt x="661289" y="6591"/>
                  </a:lnTo>
                  <a:lnTo>
                    <a:pt x="662025" y="6591"/>
                  </a:lnTo>
                  <a:lnTo>
                    <a:pt x="662025" y="7315"/>
                  </a:lnTo>
                  <a:lnTo>
                    <a:pt x="662749" y="7315"/>
                  </a:lnTo>
                  <a:lnTo>
                    <a:pt x="662749" y="5854"/>
                  </a:lnTo>
                  <a:lnTo>
                    <a:pt x="662025" y="5118"/>
                  </a:lnTo>
                  <a:lnTo>
                    <a:pt x="661289" y="5118"/>
                  </a:lnTo>
                  <a:lnTo>
                    <a:pt x="659828" y="5118"/>
                  </a:lnTo>
                  <a:lnTo>
                    <a:pt x="659828" y="5854"/>
                  </a:lnTo>
                  <a:lnTo>
                    <a:pt x="659104" y="5854"/>
                  </a:lnTo>
                  <a:lnTo>
                    <a:pt x="659104" y="6591"/>
                  </a:lnTo>
                  <a:lnTo>
                    <a:pt x="658368" y="7315"/>
                  </a:lnTo>
                  <a:lnTo>
                    <a:pt x="658368" y="10236"/>
                  </a:lnTo>
                  <a:lnTo>
                    <a:pt x="659104" y="10972"/>
                  </a:lnTo>
                  <a:lnTo>
                    <a:pt x="659104" y="11709"/>
                  </a:lnTo>
                  <a:lnTo>
                    <a:pt x="659828" y="12446"/>
                  </a:lnTo>
                  <a:lnTo>
                    <a:pt x="660565" y="12446"/>
                  </a:lnTo>
                  <a:lnTo>
                    <a:pt x="661289" y="13169"/>
                  </a:lnTo>
                  <a:lnTo>
                    <a:pt x="662025" y="13169"/>
                  </a:lnTo>
                  <a:lnTo>
                    <a:pt x="662749" y="12446"/>
                  </a:lnTo>
                  <a:lnTo>
                    <a:pt x="663498" y="12446"/>
                  </a:lnTo>
                  <a:lnTo>
                    <a:pt x="663498" y="11709"/>
                  </a:lnTo>
                  <a:lnTo>
                    <a:pt x="664222" y="10972"/>
                  </a:lnTo>
                  <a:lnTo>
                    <a:pt x="664222" y="7315"/>
                  </a:lnTo>
                  <a:close/>
                </a:path>
                <a:path w="748664" h="1138554">
                  <a:moveTo>
                    <a:pt x="670801" y="8051"/>
                  </a:moveTo>
                  <a:lnTo>
                    <a:pt x="670077" y="8051"/>
                  </a:lnTo>
                  <a:lnTo>
                    <a:pt x="670077" y="6591"/>
                  </a:lnTo>
                  <a:lnTo>
                    <a:pt x="669353" y="6591"/>
                  </a:lnTo>
                  <a:lnTo>
                    <a:pt x="669353" y="5854"/>
                  </a:lnTo>
                  <a:lnTo>
                    <a:pt x="667143" y="5854"/>
                  </a:lnTo>
                  <a:lnTo>
                    <a:pt x="665683" y="5854"/>
                  </a:lnTo>
                  <a:lnTo>
                    <a:pt x="665683" y="13169"/>
                  </a:lnTo>
                  <a:lnTo>
                    <a:pt x="667143" y="13169"/>
                  </a:lnTo>
                  <a:lnTo>
                    <a:pt x="667143" y="8051"/>
                  </a:lnTo>
                  <a:lnTo>
                    <a:pt x="667880" y="7315"/>
                  </a:lnTo>
                  <a:lnTo>
                    <a:pt x="668604" y="7315"/>
                  </a:lnTo>
                  <a:lnTo>
                    <a:pt x="668604" y="13169"/>
                  </a:lnTo>
                  <a:lnTo>
                    <a:pt x="670801" y="13893"/>
                  </a:lnTo>
                  <a:lnTo>
                    <a:pt x="670801" y="8051"/>
                  </a:lnTo>
                  <a:close/>
                </a:path>
                <a:path w="748664" h="1138554">
                  <a:moveTo>
                    <a:pt x="681050" y="10972"/>
                  </a:moveTo>
                  <a:lnTo>
                    <a:pt x="680313" y="10236"/>
                  </a:lnTo>
                  <a:lnTo>
                    <a:pt x="680313" y="9512"/>
                  </a:lnTo>
                  <a:lnTo>
                    <a:pt x="679589" y="8775"/>
                  </a:lnTo>
                  <a:lnTo>
                    <a:pt x="678853" y="8775"/>
                  </a:lnTo>
                  <a:lnTo>
                    <a:pt x="676656" y="8051"/>
                  </a:lnTo>
                  <a:lnTo>
                    <a:pt x="676656" y="7315"/>
                  </a:lnTo>
                  <a:lnTo>
                    <a:pt x="675932" y="7315"/>
                  </a:lnTo>
                  <a:lnTo>
                    <a:pt x="675932" y="6591"/>
                  </a:lnTo>
                  <a:lnTo>
                    <a:pt x="676656" y="5854"/>
                  </a:lnTo>
                  <a:lnTo>
                    <a:pt x="678853" y="5854"/>
                  </a:lnTo>
                  <a:lnTo>
                    <a:pt x="678853" y="7315"/>
                  </a:lnTo>
                  <a:lnTo>
                    <a:pt x="680313" y="7315"/>
                  </a:lnTo>
                  <a:lnTo>
                    <a:pt x="680313" y="5854"/>
                  </a:lnTo>
                  <a:lnTo>
                    <a:pt x="679589" y="5118"/>
                  </a:lnTo>
                  <a:lnTo>
                    <a:pt x="679589" y="4381"/>
                  </a:lnTo>
                  <a:lnTo>
                    <a:pt x="678853" y="4381"/>
                  </a:lnTo>
                  <a:lnTo>
                    <a:pt x="678116" y="3657"/>
                  </a:lnTo>
                  <a:lnTo>
                    <a:pt x="676656" y="3657"/>
                  </a:lnTo>
                  <a:lnTo>
                    <a:pt x="675932" y="4381"/>
                  </a:lnTo>
                  <a:lnTo>
                    <a:pt x="675195" y="4381"/>
                  </a:lnTo>
                  <a:lnTo>
                    <a:pt x="675195" y="5118"/>
                  </a:lnTo>
                  <a:lnTo>
                    <a:pt x="674458" y="5854"/>
                  </a:lnTo>
                  <a:lnTo>
                    <a:pt x="674458" y="8051"/>
                  </a:lnTo>
                  <a:lnTo>
                    <a:pt x="675195" y="8775"/>
                  </a:lnTo>
                  <a:lnTo>
                    <a:pt x="675932" y="8775"/>
                  </a:lnTo>
                  <a:lnTo>
                    <a:pt x="675932" y="9512"/>
                  </a:lnTo>
                  <a:lnTo>
                    <a:pt x="677379" y="9512"/>
                  </a:lnTo>
                  <a:lnTo>
                    <a:pt x="678116" y="10236"/>
                  </a:lnTo>
                  <a:lnTo>
                    <a:pt x="678853" y="10236"/>
                  </a:lnTo>
                  <a:lnTo>
                    <a:pt x="678853" y="12446"/>
                  </a:lnTo>
                  <a:lnTo>
                    <a:pt x="676656" y="12446"/>
                  </a:lnTo>
                  <a:lnTo>
                    <a:pt x="676656" y="11709"/>
                  </a:lnTo>
                  <a:lnTo>
                    <a:pt x="675932" y="11709"/>
                  </a:lnTo>
                  <a:lnTo>
                    <a:pt x="675932" y="10972"/>
                  </a:lnTo>
                  <a:lnTo>
                    <a:pt x="674458" y="10972"/>
                  </a:lnTo>
                  <a:lnTo>
                    <a:pt x="674458" y="12446"/>
                  </a:lnTo>
                  <a:lnTo>
                    <a:pt x="675932" y="13893"/>
                  </a:lnTo>
                  <a:lnTo>
                    <a:pt x="676656" y="13893"/>
                  </a:lnTo>
                  <a:lnTo>
                    <a:pt x="677379" y="14630"/>
                  </a:lnTo>
                  <a:lnTo>
                    <a:pt x="678853" y="14630"/>
                  </a:lnTo>
                  <a:lnTo>
                    <a:pt x="679589" y="13893"/>
                  </a:lnTo>
                  <a:lnTo>
                    <a:pt x="680313" y="13893"/>
                  </a:lnTo>
                  <a:lnTo>
                    <a:pt x="680313" y="12446"/>
                  </a:lnTo>
                  <a:lnTo>
                    <a:pt x="681050" y="12446"/>
                  </a:lnTo>
                  <a:lnTo>
                    <a:pt x="681050" y="10972"/>
                  </a:lnTo>
                  <a:close/>
                </a:path>
                <a:path w="748664" h="1138554">
                  <a:moveTo>
                    <a:pt x="689089" y="8051"/>
                  </a:moveTo>
                  <a:lnTo>
                    <a:pt x="687628" y="8051"/>
                  </a:lnTo>
                  <a:lnTo>
                    <a:pt x="686892" y="13169"/>
                  </a:lnTo>
                  <a:lnTo>
                    <a:pt x="686168" y="8051"/>
                  </a:lnTo>
                  <a:lnTo>
                    <a:pt x="684707" y="7315"/>
                  </a:lnTo>
                  <a:lnTo>
                    <a:pt x="683971" y="12446"/>
                  </a:lnTo>
                  <a:lnTo>
                    <a:pt x="683234" y="7315"/>
                  </a:lnTo>
                  <a:lnTo>
                    <a:pt x="681050" y="7315"/>
                  </a:lnTo>
                  <a:lnTo>
                    <a:pt x="683234" y="14630"/>
                  </a:lnTo>
                  <a:lnTo>
                    <a:pt x="684707" y="14630"/>
                  </a:lnTo>
                  <a:lnTo>
                    <a:pt x="685444" y="9512"/>
                  </a:lnTo>
                  <a:lnTo>
                    <a:pt x="686168" y="14630"/>
                  </a:lnTo>
                  <a:lnTo>
                    <a:pt x="687628" y="14630"/>
                  </a:lnTo>
                  <a:lnTo>
                    <a:pt x="689089" y="8051"/>
                  </a:lnTo>
                  <a:close/>
                </a:path>
                <a:path w="748664" h="1138554">
                  <a:moveTo>
                    <a:pt x="691299" y="8051"/>
                  </a:moveTo>
                  <a:lnTo>
                    <a:pt x="689825" y="8051"/>
                  </a:lnTo>
                  <a:lnTo>
                    <a:pt x="689825" y="14630"/>
                  </a:lnTo>
                  <a:lnTo>
                    <a:pt x="691299" y="15354"/>
                  </a:lnTo>
                  <a:lnTo>
                    <a:pt x="691299" y="8051"/>
                  </a:lnTo>
                  <a:close/>
                </a:path>
                <a:path w="748664" h="1138554">
                  <a:moveTo>
                    <a:pt x="691299" y="5118"/>
                  </a:moveTo>
                  <a:lnTo>
                    <a:pt x="689825" y="5118"/>
                  </a:lnTo>
                  <a:lnTo>
                    <a:pt x="689825" y="7315"/>
                  </a:lnTo>
                  <a:lnTo>
                    <a:pt x="691299" y="7315"/>
                  </a:lnTo>
                  <a:lnTo>
                    <a:pt x="691299" y="5118"/>
                  </a:lnTo>
                  <a:close/>
                </a:path>
                <a:path w="748664" h="1138554">
                  <a:moveTo>
                    <a:pt x="694944" y="6591"/>
                  </a:moveTo>
                  <a:lnTo>
                    <a:pt x="692746" y="6591"/>
                  </a:lnTo>
                  <a:lnTo>
                    <a:pt x="692746" y="8051"/>
                  </a:lnTo>
                  <a:lnTo>
                    <a:pt x="692023" y="8051"/>
                  </a:lnTo>
                  <a:lnTo>
                    <a:pt x="692023" y="9512"/>
                  </a:lnTo>
                  <a:lnTo>
                    <a:pt x="692746" y="9512"/>
                  </a:lnTo>
                  <a:lnTo>
                    <a:pt x="692746" y="14630"/>
                  </a:lnTo>
                  <a:lnTo>
                    <a:pt x="693470" y="14630"/>
                  </a:lnTo>
                  <a:lnTo>
                    <a:pt x="693470" y="15354"/>
                  </a:lnTo>
                  <a:lnTo>
                    <a:pt x="694944" y="15354"/>
                  </a:lnTo>
                  <a:lnTo>
                    <a:pt x="694944" y="6591"/>
                  </a:lnTo>
                  <a:close/>
                </a:path>
                <a:path w="748664" h="1138554">
                  <a:moveTo>
                    <a:pt x="700798" y="9512"/>
                  </a:moveTo>
                  <a:lnTo>
                    <a:pt x="700062" y="9512"/>
                  </a:lnTo>
                  <a:lnTo>
                    <a:pt x="700062" y="8775"/>
                  </a:lnTo>
                  <a:lnTo>
                    <a:pt x="697153" y="8775"/>
                  </a:lnTo>
                  <a:lnTo>
                    <a:pt x="696417" y="9512"/>
                  </a:lnTo>
                  <a:lnTo>
                    <a:pt x="696417" y="10972"/>
                  </a:lnTo>
                  <a:lnTo>
                    <a:pt x="695680" y="10972"/>
                  </a:lnTo>
                  <a:lnTo>
                    <a:pt x="695680" y="13893"/>
                  </a:lnTo>
                  <a:lnTo>
                    <a:pt x="696417" y="13893"/>
                  </a:lnTo>
                  <a:lnTo>
                    <a:pt x="696417" y="14630"/>
                  </a:lnTo>
                  <a:lnTo>
                    <a:pt x="697877" y="16090"/>
                  </a:lnTo>
                  <a:lnTo>
                    <a:pt x="700062" y="16090"/>
                  </a:lnTo>
                  <a:lnTo>
                    <a:pt x="700062" y="14630"/>
                  </a:lnTo>
                  <a:lnTo>
                    <a:pt x="700798" y="14630"/>
                  </a:lnTo>
                  <a:lnTo>
                    <a:pt x="700798" y="13893"/>
                  </a:lnTo>
                  <a:lnTo>
                    <a:pt x="700062" y="13169"/>
                  </a:lnTo>
                  <a:lnTo>
                    <a:pt x="700062" y="13893"/>
                  </a:lnTo>
                  <a:lnTo>
                    <a:pt x="699325" y="13893"/>
                  </a:lnTo>
                  <a:lnTo>
                    <a:pt x="699325" y="14630"/>
                  </a:lnTo>
                  <a:lnTo>
                    <a:pt x="697877" y="14630"/>
                  </a:lnTo>
                  <a:lnTo>
                    <a:pt x="697877" y="10236"/>
                  </a:lnTo>
                  <a:lnTo>
                    <a:pt x="699325" y="10236"/>
                  </a:lnTo>
                  <a:lnTo>
                    <a:pt x="699325" y="10972"/>
                  </a:lnTo>
                  <a:lnTo>
                    <a:pt x="700062" y="10972"/>
                  </a:lnTo>
                  <a:lnTo>
                    <a:pt x="700062" y="11709"/>
                  </a:lnTo>
                  <a:lnTo>
                    <a:pt x="700798" y="11709"/>
                  </a:lnTo>
                  <a:lnTo>
                    <a:pt x="700798" y="10236"/>
                  </a:lnTo>
                  <a:lnTo>
                    <a:pt x="700798" y="9512"/>
                  </a:lnTo>
                  <a:close/>
                </a:path>
                <a:path w="748664" h="1138554">
                  <a:moveTo>
                    <a:pt x="706653" y="9512"/>
                  </a:moveTo>
                  <a:lnTo>
                    <a:pt x="705916" y="9512"/>
                  </a:lnTo>
                  <a:lnTo>
                    <a:pt x="705916" y="8775"/>
                  </a:lnTo>
                  <a:lnTo>
                    <a:pt x="704456" y="8775"/>
                  </a:lnTo>
                  <a:lnTo>
                    <a:pt x="704456" y="9512"/>
                  </a:lnTo>
                  <a:lnTo>
                    <a:pt x="703732" y="9512"/>
                  </a:lnTo>
                  <a:lnTo>
                    <a:pt x="703732" y="6591"/>
                  </a:lnTo>
                  <a:lnTo>
                    <a:pt x="702271" y="6591"/>
                  </a:lnTo>
                  <a:lnTo>
                    <a:pt x="702271" y="16090"/>
                  </a:lnTo>
                  <a:lnTo>
                    <a:pt x="703732" y="16090"/>
                  </a:lnTo>
                  <a:lnTo>
                    <a:pt x="703732" y="10972"/>
                  </a:lnTo>
                  <a:lnTo>
                    <a:pt x="704456" y="10972"/>
                  </a:lnTo>
                  <a:lnTo>
                    <a:pt x="704456" y="10236"/>
                  </a:lnTo>
                  <a:lnTo>
                    <a:pt x="705180" y="10972"/>
                  </a:lnTo>
                  <a:lnTo>
                    <a:pt x="705916" y="10972"/>
                  </a:lnTo>
                  <a:lnTo>
                    <a:pt x="705916" y="16090"/>
                  </a:lnTo>
                  <a:lnTo>
                    <a:pt x="706653" y="16827"/>
                  </a:lnTo>
                  <a:lnTo>
                    <a:pt x="706653" y="9512"/>
                  </a:lnTo>
                  <a:close/>
                </a:path>
                <a:path w="748664" h="1138554">
                  <a:moveTo>
                    <a:pt x="713968" y="13169"/>
                  </a:moveTo>
                  <a:lnTo>
                    <a:pt x="713244" y="12446"/>
                  </a:lnTo>
                  <a:lnTo>
                    <a:pt x="713244" y="10972"/>
                  </a:lnTo>
                  <a:lnTo>
                    <a:pt x="712508" y="10236"/>
                  </a:lnTo>
                  <a:lnTo>
                    <a:pt x="712508" y="9512"/>
                  </a:lnTo>
                  <a:lnTo>
                    <a:pt x="711771" y="9512"/>
                  </a:lnTo>
                  <a:lnTo>
                    <a:pt x="711771" y="11709"/>
                  </a:lnTo>
                  <a:lnTo>
                    <a:pt x="711771" y="15354"/>
                  </a:lnTo>
                  <a:lnTo>
                    <a:pt x="711034" y="15354"/>
                  </a:lnTo>
                  <a:lnTo>
                    <a:pt x="710311" y="15354"/>
                  </a:lnTo>
                  <a:lnTo>
                    <a:pt x="710311" y="14630"/>
                  </a:lnTo>
                  <a:lnTo>
                    <a:pt x="709574" y="14630"/>
                  </a:lnTo>
                  <a:lnTo>
                    <a:pt x="709574" y="12446"/>
                  </a:lnTo>
                  <a:lnTo>
                    <a:pt x="710311" y="12446"/>
                  </a:lnTo>
                  <a:lnTo>
                    <a:pt x="710311" y="10972"/>
                  </a:lnTo>
                  <a:lnTo>
                    <a:pt x="711034" y="10972"/>
                  </a:lnTo>
                  <a:lnTo>
                    <a:pt x="711034" y="11709"/>
                  </a:lnTo>
                  <a:lnTo>
                    <a:pt x="711771" y="11709"/>
                  </a:lnTo>
                  <a:lnTo>
                    <a:pt x="711771" y="9512"/>
                  </a:lnTo>
                  <a:lnTo>
                    <a:pt x="711034" y="9512"/>
                  </a:lnTo>
                  <a:lnTo>
                    <a:pt x="710311" y="9512"/>
                  </a:lnTo>
                  <a:lnTo>
                    <a:pt x="710311" y="10236"/>
                  </a:lnTo>
                  <a:lnTo>
                    <a:pt x="709574" y="10236"/>
                  </a:lnTo>
                  <a:lnTo>
                    <a:pt x="709574" y="7315"/>
                  </a:lnTo>
                  <a:lnTo>
                    <a:pt x="708126" y="7315"/>
                  </a:lnTo>
                  <a:lnTo>
                    <a:pt x="708126" y="16827"/>
                  </a:lnTo>
                  <a:lnTo>
                    <a:pt x="709574" y="16827"/>
                  </a:lnTo>
                  <a:lnTo>
                    <a:pt x="709574" y="16090"/>
                  </a:lnTo>
                  <a:lnTo>
                    <a:pt x="710311" y="16090"/>
                  </a:lnTo>
                  <a:lnTo>
                    <a:pt x="710311" y="16827"/>
                  </a:lnTo>
                  <a:lnTo>
                    <a:pt x="711034" y="16827"/>
                  </a:lnTo>
                  <a:lnTo>
                    <a:pt x="712508" y="16827"/>
                  </a:lnTo>
                  <a:lnTo>
                    <a:pt x="713244" y="16090"/>
                  </a:lnTo>
                  <a:lnTo>
                    <a:pt x="713244" y="14630"/>
                  </a:lnTo>
                  <a:lnTo>
                    <a:pt x="713968" y="14630"/>
                  </a:lnTo>
                  <a:lnTo>
                    <a:pt x="713968" y="13169"/>
                  </a:lnTo>
                  <a:close/>
                </a:path>
                <a:path w="748664" h="1138554">
                  <a:moveTo>
                    <a:pt x="719823" y="11709"/>
                  </a:moveTo>
                  <a:lnTo>
                    <a:pt x="719086" y="11709"/>
                  </a:lnTo>
                  <a:lnTo>
                    <a:pt x="719086" y="10972"/>
                  </a:lnTo>
                  <a:lnTo>
                    <a:pt x="718362" y="10972"/>
                  </a:lnTo>
                  <a:lnTo>
                    <a:pt x="718362" y="12446"/>
                  </a:lnTo>
                  <a:lnTo>
                    <a:pt x="718362" y="15354"/>
                  </a:lnTo>
                  <a:lnTo>
                    <a:pt x="717626" y="15354"/>
                  </a:lnTo>
                  <a:lnTo>
                    <a:pt x="717626" y="16090"/>
                  </a:lnTo>
                  <a:lnTo>
                    <a:pt x="716889" y="16090"/>
                  </a:lnTo>
                  <a:lnTo>
                    <a:pt x="716165" y="16090"/>
                  </a:lnTo>
                  <a:lnTo>
                    <a:pt x="716165" y="11709"/>
                  </a:lnTo>
                  <a:lnTo>
                    <a:pt x="716889" y="11709"/>
                  </a:lnTo>
                  <a:lnTo>
                    <a:pt x="717626" y="11709"/>
                  </a:lnTo>
                  <a:lnTo>
                    <a:pt x="717626" y="12446"/>
                  </a:lnTo>
                  <a:lnTo>
                    <a:pt x="718362" y="12446"/>
                  </a:lnTo>
                  <a:lnTo>
                    <a:pt x="718362" y="10972"/>
                  </a:lnTo>
                  <a:lnTo>
                    <a:pt x="718362" y="10236"/>
                  </a:lnTo>
                  <a:lnTo>
                    <a:pt x="716889" y="10236"/>
                  </a:lnTo>
                  <a:lnTo>
                    <a:pt x="715416" y="10236"/>
                  </a:lnTo>
                  <a:lnTo>
                    <a:pt x="715416" y="10972"/>
                  </a:lnTo>
                  <a:lnTo>
                    <a:pt x="714692" y="10972"/>
                  </a:lnTo>
                  <a:lnTo>
                    <a:pt x="714692" y="16090"/>
                  </a:lnTo>
                  <a:lnTo>
                    <a:pt x="715416" y="16827"/>
                  </a:lnTo>
                  <a:lnTo>
                    <a:pt x="716165" y="16827"/>
                  </a:lnTo>
                  <a:lnTo>
                    <a:pt x="716165" y="17564"/>
                  </a:lnTo>
                  <a:lnTo>
                    <a:pt x="716889" y="17564"/>
                  </a:lnTo>
                  <a:lnTo>
                    <a:pt x="719086" y="17564"/>
                  </a:lnTo>
                  <a:lnTo>
                    <a:pt x="719086" y="16827"/>
                  </a:lnTo>
                  <a:lnTo>
                    <a:pt x="719823" y="16090"/>
                  </a:lnTo>
                  <a:lnTo>
                    <a:pt x="719823" y="11709"/>
                  </a:lnTo>
                  <a:close/>
                </a:path>
                <a:path w="748664" h="1138554">
                  <a:moveTo>
                    <a:pt x="725665" y="12446"/>
                  </a:moveTo>
                  <a:lnTo>
                    <a:pt x="724941" y="12446"/>
                  </a:lnTo>
                  <a:lnTo>
                    <a:pt x="724941" y="11709"/>
                  </a:lnTo>
                  <a:lnTo>
                    <a:pt x="724217" y="10972"/>
                  </a:lnTo>
                  <a:lnTo>
                    <a:pt x="724217" y="14630"/>
                  </a:lnTo>
                  <a:lnTo>
                    <a:pt x="724217" y="15354"/>
                  </a:lnTo>
                  <a:lnTo>
                    <a:pt x="723480" y="16090"/>
                  </a:lnTo>
                  <a:lnTo>
                    <a:pt x="723480" y="16827"/>
                  </a:lnTo>
                  <a:lnTo>
                    <a:pt x="722744" y="16827"/>
                  </a:lnTo>
                  <a:lnTo>
                    <a:pt x="722020" y="16827"/>
                  </a:lnTo>
                  <a:lnTo>
                    <a:pt x="722020" y="14630"/>
                  </a:lnTo>
                  <a:lnTo>
                    <a:pt x="722744" y="14630"/>
                  </a:lnTo>
                  <a:lnTo>
                    <a:pt x="724217" y="14630"/>
                  </a:lnTo>
                  <a:lnTo>
                    <a:pt x="724217" y="10972"/>
                  </a:lnTo>
                  <a:lnTo>
                    <a:pt x="722744" y="10972"/>
                  </a:lnTo>
                  <a:lnTo>
                    <a:pt x="721271" y="10972"/>
                  </a:lnTo>
                  <a:lnTo>
                    <a:pt x="721271" y="11709"/>
                  </a:lnTo>
                  <a:lnTo>
                    <a:pt x="720547" y="12446"/>
                  </a:lnTo>
                  <a:lnTo>
                    <a:pt x="720547" y="13169"/>
                  </a:lnTo>
                  <a:lnTo>
                    <a:pt x="722020" y="13169"/>
                  </a:lnTo>
                  <a:lnTo>
                    <a:pt x="722020" y="12446"/>
                  </a:lnTo>
                  <a:lnTo>
                    <a:pt x="722744" y="12446"/>
                  </a:lnTo>
                  <a:lnTo>
                    <a:pt x="723480" y="12446"/>
                  </a:lnTo>
                  <a:lnTo>
                    <a:pt x="723480" y="13893"/>
                  </a:lnTo>
                  <a:lnTo>
                    <a:pt x="722744" y="13893"/>
                  </a:lnTo>
                  <a:lnTo>
                    <a:pt x="721271" y="13893"/>
                  </a:lnTo>
                  <a:lnTo>
                    <a:pt x="721271" y="14630"/>
                  </a:lnTo>
                  <a:lnTo>
                    <a:pt x="720547" y="14630"/>
                  </a:lnTo>
                  <a:lnTo>
                    <a:pt x="720547" y="16827"/>
                  </a:lnTo>
                  <a:lnTo>
                    <a:pt x="721271" y="17564"/>
                  </a:lnTo>
                  <a:lnTo>
                    <a:pt x="721271" y="18300"/>
                  </a:lnTo>
                  <a:lnTo>
                    <a:pt x="722744" y="18300"/>
                  </a:lnTo>
                  <a:lnTo>
                    <a:pt x="723480" y="17564"/>
                  </a:lnTo>
                  <a:lnTo>
                    <a:pt x="724217" y="17564"/>
                  </a:lnTo>
                  <a:lnTo>
                    <a:pt x="724217" y="18300"/>
                  </a:lnTo>
                  <a:lnTo>
                    <a:pt x="725665" y="18300"/>
                  </a:lnTo>
                  <a:lnTo>
                    <a:pt x="725665" y="17564"/>
                  </a:lnTo>
                  <a:lnTo>
                    <a:pt x="725665" y="12446"/>
                  </a:lnTo>
                  <a:close/>
                </a:path>
                <a:path w="748664" h="1138554">
                  <a:moveTo>
                    <a:pt x="729335" y="10972"/>
                  </a:moveTo>
                  <a:lnTo>
                    <a:pt x="728599" y="10972"/>
                  </a:lnTo>
                  <a:lnTo>
                    <a:pt x="728599" y="11709"/>
                  </a:lnTo>
                  <a:lnTo>
                    <a:pt x="727862" y="11709"/>
                  </a:lnTo>
                  <a:lnTo>
                    <a:pt x="727862" y="10972"/>
                  </a:lnTo>
                  <a:lnTo>
                    <a:pt x="726401" y="10972"/>
                  </a:lnTo>
                  <a:lnTo>
                    <a:pt x="726401" y="18300"/>
                  </a:lnTo>
                  <a:lnTo>
                    <a:pt x="727862" y="18300"/>
                  </a:lnTo>
                  <a:lnTo>
                    <a:pt x="727862" y="13893"/>
                  </a:lnTo>
                  <a:lnTo>
                    <a:pt x="728599" y="13169"/>
                  </a:lnTo>
                  <a:lnTo>
                    <a:pt x="729335" y="13169"/>
                  </a:lnTo>
                  <a:lnTo>
                    <a:pt x="729335" y="12446"/>
                  </a:lnTo>
                  <a:lnTo>
                    <a:pt x="729335" y="10972"/>
                  </a:lnTo>
                  <a:close/>
                </a:path>
                <a:path w="748664" h="1138554">
                  <a:moveTo>
                    <a:pt x="735177" y="9512"/>
                  </a:moveTo>
                  <a:lnTo>
                    <a:pt x="733717" y="9512"/>
                  </a:lnTo>
                  <a:lnTo>
                    <a:pt x="733717" y="12446"/>
                  </a:lnTo>
                  <a:lnTo>
                    <a:pt x="733717" y="13893"/>
                  </a:lnTo>
                  <a:lnTo>
                    <a:pt x="733717" y="17564"/>
                  </a:lnTo>
                  <a:lnTo>
                    <a:pt x="732980" y="17564"/>
                  </a:lnTo>
                  <a:lnTo>
                    <a:pt x="732256" y="17564"/>
                  </a:lnTo>
                  <a:lnTo>
                    <a:pt x="732256" y="16090"/>
                  </a:lnTo>
                  <a:lnTo>
                    <a:pt x="731520" y="16090"/>
                  </a:lnTo>
                  <a:lnTo>
                    <a:pt x="731520" y="14630"/>
                  </a:lnTo>
                  <a:lnTo>
                    <a:pt x="732256" y="13893"/>
                  </a:lnTo>
                  <a:lnTo>
                    <a:pt x="732256" y="13169"/>
                  </a:lnTo>
                  <a:lnTo>
                    <a:pt x="732980" y="13169"/>
                  </a:lnTo>
                  <a:lnTo>
                    <a:pt x="732980" y="13893"/>
                  </a:lnTo>
                  <a:lnTo>
                    <a:pt x="733717" y="13893"/>
                  </a:lnTo>
                  <a:lnTo>
                    <a:pt x="733717" y="12446"/>
                  </a:lnTo>
                  <a:lnTo>
                    <a:pt x="732980" y="11709"/>
                  </a:lnTo>
                  <a:lnTo>
                    <a:pt x="730796" y="11709"/>
                  </a:lnTo>
                  <a:lnTo>
                    <a:pt x="730796" y="13169"/>
                  </a:lnTo>
                  <a:lnTo>
                    <a:pt x="730059" y="13169"/>
                  </a:lnTo>
                  <a:lnTo>
                    <a:pt x="730059" y="16827"/>
                  </a:lnTo>
                  <a:lnTo>
                    <a:pt x="730796" y="17564"/>
                  </a:lnTo>
                  <a:lnTo>
                    <a:pt x="730796" y="18300"/>
                  </a:lnTo>
                  <a:lnTo>
                    <a:pt x="731520" y="18300"/>
                  </a:lnTo>
                  <a:lnTo>
                    <a:pt x="731520" y="19024"/>
                  </a:lnTo>
                  <a:lnTo>
                    <a:pt x="732980" y="19024"/>
                  </a:lnTo>
                  <a:lnTo>
                    <a:pt x="733717" y="19024"/>
                  </a:lnTo>
                  <a:lnTo>
                    <a:pt x="735177" y="19024"/>
                  </a:lnTo>
                  <a:lnTo>
                    <a:pt x="735177" y="18300"/>
                  </a:lnTo>
                  <a:lnTo>
                    <a:pt x="735177" y="13169"/>
                  </a:lnTo>
                  <a:lnTo>
                    <a:pt x="735177" y="9512"/>
                  </a:lnTo>
                  <a:close/>
                </a:path>
                <a:path w="748664" h="1138554">
                  <a:moveTo>
                    <a:pt x="748347" y="900493"/>
                  </a:moveTo>
                  <a:lnTo>
                    <a:pt x="435241" y="987552"/>
                  </a:lnTo>
                  <a:lnTo>
                    <a:pt x="435241" y="1013142"/>
                  </a:lnTo>
                  <a:lnTo>
                    <a:pt x="748347" y="923912"/>
                  </a:lnTo>
                  <a:lnTo>
                    <a:pt x="748347" y="90049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4432274" y="5303405"/>
              <a:ext cx="134620" cy="114300"/>
            </a:xfrm>
            <a:custGeom>
              <a:avLst/>
              <a:gdLst/>
              <a:ahLst/>
              <a:cxnLst/>
              <a:rect l="l" t="t" r="r" b="b"/>
              <a:pathLst>
                <a:path w="134620" h="114300">
                  <a:moveTo>
                    <a:pt x="5118" y="106807"/>
                  </a:moveTo>
                  <a:lnTo>
                    <a:pt x="0" y="108267"/>
                  </a:lnTo>
                  <a:lnTo>
                    <a:pt x="0" y="114122"/>
                  </a:lnTo>
                  <a:lnTo>
                    <a:pt x="5118" y="112661"/>
                  </a:lnTo>
                  <a:lnTo>
                    <a:pt x="5118" y="106807"/>
                  </a:lnTo>
                  <a:close/>
                </a:path>
                <a:path w="134620" h="114300">
                  <a:moveTo>
                    <a:pt x="5118" y="61442"/>
                  </a:moveTo>
                  <a:lnTo>
                    <a:pt x="0" y="62903"/>
                  </a:lnTo>
                  <a:lnTo>
                    <a:pt x="0" y="68757"/>
                  </a:lnTo>
                  <a:lnTo>
                    <a:pt x="5118" y="67297"/>
                  </a:lnTo>
                  <a:lnTo>
                    <a:pt x="5118" y="61442"/>
                  </a:lnTo>
                  <a:close/>
                </a:path>
                <a:path w="134620" h="114300">
                  <a:moveTo>
                    <a:pt x="11709" y="59994"/>
                  </a:moveTo>
                  <a:lnTo>
                    <a:pt x="6578" y="61442"/>
                  </a:lnTo>
                  <a:lnTo>
                    <a:pt x="6578" y="66573"/>
                  </a:lnTo>
                  <a:lnTo>
                    <a:pt x="11709" y="65100"/>
                  </a:lnTo>
                  <a:lnTo>
                    <a:pt x="11709" y="59994"/>
                  </a:lnTo>
                  <a:close/>
                </a:path>
                <a:path w="134620" h="114300">
                  <a:moveTo>
                    <a:pt x="18288" y="58521"/>
                  </a:moveTo>
                  <a:lnTo>
                    <a:pt x="13169" y="59258"/>
                  </a:lnTo>
                  <a:lnTo>
                    <a:pt x="13169" y="65100"/>
                  </a:lnTo>
                  <a:lnTo>
                    <a:pt x="18288" y="63639"/>
                  </a:lnTo>
                  <a:lnTo>
                    <a:pt x="18288" y="58521"/>
                  </a:lnTo>
                  <a:close/>
                </a:path>
                <a:path w="134620" h="114300">
                  <a:moveTo>
                    <a:pt x="25603" y="57048"/>
                  </a:moveTo>
                  <a:lnTo>
                    <a:pt x="20485" y="58521"/>
                  </a:lnTo>
                  <a:lnTo>
                    <a:pt x="20485" y="62903"/>
                  </a:lnTo>
                  <a:lnTo>
                    <a:pt x="25603" y="62179"/>
                  </a:lnTo>
                  <a:lnTo>
                    <a:pt x="25603" y="57048"/>
                  </a:lnTo>
                  <a:close/>
                </a:path>
                <a:path w="134620" h="114300">
                  <a:moveTo>
                    <a:pt x="32181" y="55600"/>
                  </a:moveTo>
                  <a:lnTo>
                    <a:pt x="27063" y="56324"/>
                  </a:lnTo>
                  <a:lnTo>
                    <a:pt x="27063" y="61442"/>
                  </a:lnTo>
                  <a:lnTo>
                    <a:pt x="32181" y="59994"/>
                  </a:lnTo>
                  <a:lnTo>
                    <a:pt x="32181" y="55600"/>
                  </a:lnTo>
                  <a:close/>
                </a:path>
                <a:path w="134620" h="114300">
                  <a:moveTo>
                    <a:pt x="38773" y="53403"/>
                  </a:moveTo>
                  <a:lnTo>
                    <a:pt x="33655" y="54864"/>
                  </a:lnTo>
                  <a:lnTo>
                    <a:pt x="33655" y="59994"/>
                  </a:lnTo>
                  <a:lnTo>
                    <a:pt x="38773" y="58521"/>
                  </a:lnTo>
                  <a:lnTo>
                    <a:pt x="38773" y="53403"/>
                  </a:lnTo>
                  <a:close/>
                </a:path>
                <a:path w="134620" h="114300">
                  <a:moveTo>
                    <a:pt x="45364" y="51930"/>
                  </a:moveTo>
                  <a:lnTo>
                    <a:pt x="40233" y="53403"/>
                  </a:lnTo>
                  <a:lnTo>
                    <a:pt x="40233" y="58521"/>
                  </a:lnTo>
                  <a:lnTo>
                    <a:pt x="45364" y="57785"/>
                  </a:lnTo>
                  <a:lnTo>
                    <a:pt x="45364" y="51930"/>
                  </a:lnTo>
                  <a:close/>
                </a:path>
                <a:path w="134620" h="114300">
                  <a:moveTo>
                    <a:pt x="51943" y="50469"/>
                  </a:moveTo>
                  <a:lnTo>
                    <a:pt x="46812" y="51193"/>
                  </a:lnTo>
                  <a:lnTo>
                    <a:pt x="46812" y="57048"/>
                  </a:lnTo>
                  <a:lnTo>
                    <a:pt x="51943" y="55600"/>
                  </a:lnTo>
                  <a:lnTo>
                    <a:pt x="51943" y="50469"/>
                  </a:lnTo>
                  <a:close/>
                </a:path>
                <a:path w="134620" h="114300">
                  <a:moveTo>
                    <a:pt x="58521" y="48285"/>
                  </a:moveTo>
                  <a:lnTo>
                    <a:pt x="53403" y="49745"/>
                  </a:lnTo>
                  <a:lnTo>
                    <a:pt x="53403" y="55600"/>
                  </a:lnTo>
                  <a:lnTo>
                    <a:pt x="58521" y="54140"/>
                  </a:lnTo>
                  <a:lnTo>
                    <a:pt x="58521" y="48285"/>
                  </a:lnTo>
                  <a:close/>
                </a:path>
                <a:path w="134620" h="114300">
                  <a:moveTo>
                    <a:pt x="65100" y="46812"/>
                  </a:moveTo>
                  <a:lnTo>
                    <a:pt x="59982" y="47548"/>
                  </a:lnTo>
                  <a:lnTo>
                    <a:pt x="59982" y="53403"/>
                  </a:lnTo>
                  <a:lnTo>
                    <a:pt x="65100" y="52666"/>
                  </a:lnTo>
                  <a:lnTo>
                    <a:pt x="65100" y="46812"/>
                  </a:lnTo>
                  <a:close/>
                </a:path>
                <a:path w="134620" h="114300">
                  <a:moveTo>
                    <a:pt x="78282" y="78994"/>
                  </a:moveTo>
                  <a:lnTo>
                    <a:pt x="73164" y="80467"/>
                  </a:lnTo>
                  <a:lnTo>
                    <a:pt x="73164" y="86309"/>
                  </a:lnTo>
                  <a:lnTo>
                    <a:pt x="78282" y="84848"/>
                  </a:lnTo>
                  <a:lnTo>
                    <a:pt x="78282" y="78994"/>
                  </a:lnTo>
                  <a:close/>
                </a:path>
                <a:path w="134620" h="114300">
                  <a:moveTo>
                    <a:pt x="78282" y="71691"/>
                  </a:moveTo>
                  <a:lnTo>
                    <a:pt x="73164" y="73139"/>
                  </a:lnTo>
                  <a:lnTo>
                    <a:pt x="73164" y="78994"/>
                  </a:lnTo>
                  <a:lnTo>
                    <a:pt x="78282" y="77546"/>
                  </a:lnTo>
                  <a:lnTo>
                    <a:pt x="78282" y="71691"/>
                  </a:lnTo>
                  <a:close/>
                </a:path>
                <a:path w="134620" h="114300">
                  <a:moveTo>
                    <a:pt x="78282" y="35852"/>
                  </a:moveTo>
                  <a:lnTo>
                    <a:pt x="73164" y="37312"/>
                  </a:lnTo>
                  <a:lnTo>
                    <a:pt x="73164" y="42430"/>
                  </a:lnTo>
                  <a:lnTo>
                    <a:pt x="78282" y="41694"/>
                  </a:lnTo>
                  <a:lnTo>
                    <a:pt x="78282" y="35852"/>
                  </a:lnTo>
                  <a:close/>
                </a:path>
                <a:path w="134620" h="114300">
                  <a:moveTo>
                    <a:pt x="78282" y="28524"/>
                  </a:moveTo>
                  <a:lnTo>
                    <a:pt x="73164" y="29997"/>
                  </a:lnTo>
                  <a:lnTo>
                    <a:pt x="73164" y="35852"/>
                  </a:lnTo>
                  <a:lnTo>
                    <a:pt x="78282" y="34378"/>
                  </a:lnTo>
                  <a:lnTo>
                    <a:pt x="78282" y="28524"/>
                  </a:lnTo>
                  <a:close/>
                </a:path>
                <a:path w="134620" h="114300">
                  <a:moveTo>
                    <a:pt x="78282" y="21209"/>
                  </a:moveTo>
                  <a:lnTo>
                    <a:pt x="73164" y="22669"/>
                  </a:lnTo>
                  <a:lnTo>
                    <a:pt x="73164" y="27800"/>
                  </a:lnTo>
                  <a:lnTo>
                    <a:pt x="78282" y="27051"/>
                  </a:lnTo>
                  <a:lnTo>
                    <a:pt x="78282" y="21209"/>
                  </a:lnTo>
                  <a:close/>
                </a:path>
                <a:path w="134620" h="114300">
                  <a:moveTo>
                    <a:pt x="78282" y="13906"/>
                  </a:moveTo>
                  <a:lnTo>
                    <a:pt x="73164" y="15367"/>
                  </a:lnTo>
                  <a:lnTo>
                    <a:pt x="73164" y="21209"/>
                  </a:lnTo>
                  <a:lnTo>
                    <a:pt x="78282" y="19761"/>
                  </a:lnTo>
                  <a:lnTo>
                    <a:pt x="78282" y="13906"/>
                  </a:lnTo>
                  <a:close/>
                </a:path>
                <a:path w="134620" h="114300">
                  <a:moveTo>
                    <a:pt x="84861" y="77546"/>
                  </a:moveTo>
                  <a:lnTo>
                    <a:pt x="79743" y="78994"/>
                  </a:lnTo>
                  <a:lnTo>
                    <a:pt x="79743" y="84124"/>
                  </a:lnTo>
                  <a:lnTo>
                    <a:pt x="84861" y="83388"/>
                  </a:lnTo>
                  <a:lnTo>
                    <a:pt x="84861" y="77546"/>
                  </a:lnTo>
                  <a:close/>
                </a:path>
                <a:path w="134620" h="114300">
                  <a:moveTo>
                    <a:pt x="84861" y="70231"/>
                  </a:moveTo>
                  <a:lnTo>
                    <a:pt x="79743" y="71691"/>
                  </a:lnTo>
                  <a:lnTo>
                    <a:pt x="79743" y="77546"/>
                  </a:lnTo>
                  <a:lnTo>
                    <a:pt x="84861" y="76073"/>
                  </a:lnTo>
                  <a:lnTo>
                    <a:pt x="84861" y="70231"/>
                  </a:lnTo>
                  <a:close/>
                </a:path>
                <a:path w="134620" h="114300">
                  <a:moveTo>
                    <a:pt x="84861" y="34378"/>
                  </a:moveTo>
                  <a:lnTo>
                    <a:pt x="79743" y="35852"/>
                  </a:lnTo>
                  <a:lnTo>
                    <a:pt x="79743" y="40970"/>
                  </a:lnTo>
                  <a:lnTo>
                    <a:pt x="84861" y="40233"/>
                  </a:lnTo>
                  <a:lnTo>
                    <a:pt x="84861" y="34378"/>
                  </a:lnTo>
                  <a:close/>
                </a:path>
                <a:path w="134620" h="114300">
                  <a:moveTo>
                    <a:pt x="84861" y="27051"/>
                  </a:moveTo>
                  <a:lnTo>
                    <a:pt x="79743" y="28524"/>
                  </a:lnTo>
                  <a:lnTo>
                    <a:pt x="79743" y="33642"/>
                  </a:lnTo>
                  <a:lnTo>
                    <a:pt x="84861" y="32194"/>
                  </a:lnTo>
                  <a:lnTo>
                    <a:pt x="84861" y="27051"/>
                  </a:lnTo>
                  <a:close/>
                </a:path>
                <a:path w="134620" h="114300">
                  <a:moveTo>
                    <a:pt x="84861" y="19761"/>
                  </a:moveTo>
                  <a:lnTo>
                    <a:pt x="79743" y="21209"/>
                  </a:lnTo>
                  <a:lnTo>
                    <a:pt x="79743" y="26339"/>
                  </a:lnTo>
                  <a:lnTo>
                    <a:pt x="84861" y="25603"/>
                  </a:lnTo>
                  <a:lnTo>
                    <a:pt x="84861" y="19761"/>
                  </a:lnTo>
                  <a:close/>
                </a:path>
                <a:path w="134620" h="114300">
                  <a:moveTo>
                    <a:pt x="84861" y="12433"/>
                  </a:moveTo>
                  <a:lnTo>
                    <a:pt x="79743" y="13906"/>
                  </a:lnTo>
                  <a:lnTo>
                    <a:pt x="79743" y="19024"/>
                  </a:lnTo>
                  <a:lnTo>
                    <a:pt x="84861" y="17551"/>
                  </a:lnTo>
                  <a:lnTo>
                    <a:pt x="84861" y="12433"/>
                  </a:lnTo>
                  <a:close/>
                </a:path>
                <a:path w="134620" h="114300">
                  <a:moveTo>
                    <a:pt x="90716" y="76073"/>
                  </a:moveTo>
                  <a:lnTo>
                    <a:pt x="86321" y="77546"/>
                  </a:lnTo>
                  <a:lnTo>
                    <a:pt x="86321" y="82664"/>
                  </a:lnTo>
                  <a:lnTo>
                    <a:pt x="90716" y="81191"/>
                  </a:lnTo>
                  <a:lnTo>
                    <a:pt x="90716" y="76073"/>
                  </a:lnTo>
                  <a:close/>
                </a:path>
                <a:path w="134620" h="114300">
                  <a:moveTo>
                    <a:pt x="90716" y="68033"/>
                  </a:moveTo>
                  <a:lnTo>
                    <a:pt x="86321" y="69494"/>
                  </a:lnTo>
                  <a:lnTo>
                    <a:pt x="86321" y="75349"/>
                  </a:lnTo>
                  <a:lnTo>
                    <a:pt x="90716" y="73875"/>
                  </a:lnTo>
                  <a:lnTo>
                    <a:pt x="90716" y="68033"/>
                  </a:lnTo>
                  <a:close/>
                </a:path>
                <a:path w="134620" h="114300">
                  <a:moveTo>
                    <a:pt x="90716" y="32905"/>
                  </a:moveTo>
                  <a:lnTo>
                    <a:pt x="86321" y="33642"/>
                  </a:lnTo>
                  <a:lnTo>
                    <a:pt x="86321" y="39497"/>
                  </a:lnTo>
                  <a:lnTo>
                    <a:pt x="90716" y="38036"/>
                  </a:lnTo>
                  <a:lnTo>
                    <a:pt x="90716" y="32905"/>
                  </a:lnTo>
                  <a:close/>
                </a:path>
                <a:path w="134620" h="114300">
                  <a:moveTo>
                    <a:pt x="90716" y="25603"/>
                  </a:moveTo>
                  <a:lnTo>
                    <a:pt x="86321" y="26339"/>
                  </a:lnTo>
                  <a:lnTo>
                    <a:pt x="86321" y="32194"/>
                  </a:lnTo>
                  <a:lnTo>
                    <a:pt x="90716" y="30734"/>
                  </a:lnTo>
                  <a:lnTo>
                    <a:pt x="90716" y="25603"/>
                  </a:lnTo>
                  <a:close/>
                </a:path>
                <a:path w="134620" h="114300">
                  <a:moveTo>
                    <a:pt x="90716" y="18288"/>
                  </a:moveTo>
                  <a:lnTo>
                    <a:pt x="86321" y="19024"/>
                  </a:lnTo>
                  <a:lnTo>
                    <a:pt x="86321" y="24879"/>
                  </a:lnTo>
                  <a:lnTo>
                    <a:pt x="90716" y="23406"/>
                  </a:lnTo>
                  <a:lnTo>
                    <a:pt x="90716" y="18288"/>
                  </a:lnTo>
                  <a:close/>
                </a:path>
                <a:path w="134620" h="114300">
                  <a:moveTo>
                    <a:pt x="90716" y="10960"/>
                  </a:moveTo>
                  <a:lnTo>
                    <a:pt x="86321" y="11696"/>
                  </a:lnTo>
                  <a:lnTo>
                    <a:pt x="86321" y="17551"/>
                  </a:lnTo>
                  <a:lnTo>
                    <a:pt x="90716" y="16090"/>
                  </a:lnTo>
                  <a:lnTo>
                    <a:pt x="90716" y="10960"/>
                  </a:lnTo>
                  <a:close/>
                </a:path>
                <a:path w="134620" h="114300">
                  <a:moveTo>
                    <a:pt x="97282" y="73875"/>
                  </a:moveTo>
                  <a:lnTo>
                    <a:pt x="92176" y="75349"/>
                  </a:lnTo>
                  <a:lnTo>
                    <a:pt x="92176" y="81191"/>
                  </a:lnTo>
                  <a:lnTo>
                    <a:pt x="97282" y="79730"/>
                  </a:lnTo>
                  <a:lnTo>
                    <a:pt x="97282" y="73875"/>
                  </a:lnTo>
                  <a:close/>
                </a:path>
                <a:path w="134620" h="114300">
                  <a:moveTo>
                    <a:pt x="97282" y="66573"/>
                  </a:moveTo>
                  <a:lnTo>
                    <a:pt x="92176" y="68033"/>
                  </a:lnTo>
                  <a:lnTo>
                    <a:pt x="92176" y="73875"/>
                  </a:lnTo>
                  <a:lnTo>
                    <a:pt x="97282" y="72428"/>
                  </a:lnTo>
                  <a:lnTo>
                    <a:pt x="97282" y="66573"/>
                  </a:lnTo>
                  <a:close/>
                </a:path>
                <a:path w="134620" h="114300">
                  <a:moveTo>
                    <a:pt x="97282" y="31457"/>
                  </a:moveTo>
                  <a:lnTo>
                    <a:pt x="92176" y="32194"/>
                  </a:lnTo>
                  <a:lnTo>
                    <a:pt x="92176" y="38036"/>
                  </a:lnTo>
                  <a:lnTo>
                    <a:pt x="97282" y="36576"/>
                  </a:lnTo>
                  <a:lnTo>
                    <a:pt x="97282" y="31457"/>
                  </a:lnTo>
                  <a:close/>
                </a:path>
                <a:path w="134620" h="114300">
                  <a:moveTo>
                    <a:pt x="97282" y="24142"/>
                  </a:moveTo>
                  <a:lnTo>
                    <a:pt x="92176" y="24879"/>
                  </a:lnTo>
                  <a:lnTo>
                    <a:pt x="92176" y="30734"/>
                  </a:lnTo>
                  <a:lnTo>
                    <a:pt x="97282" y="29260"/>
                  </a:lnTo>
                  <a:lnTo>
                    <a:pt x="97282" y="24142"/>
                  </a:lnTo>
                  <a:close/>
                </a:path>
                <a:path w="134620" h="114300">
                  <a:moveTo>
                    <a:pt x="97282" y="16090"/>
                  </a:moveTo>
                  <a:lnTo>
                    <a:pt x="92176" y="17551"/>
                  </a:lnTo>
                  <a:lnTo>
                    <a:pt x="92176" y="23406"/>
                  </a:lnTo>
                  <a:lnTo>
                    <a:pt x="97282" y="21945"/>
                  </a:lnTo>
                  <a:lnTo>
                    <a:pt x="97282" y="16090"/>
                  </a:lnTo>
                  <a:close/>
                </a:path>
                <a:path w="134620" h="114300">
                  <a:moveTo>
                    <a:pt x="97282" y="9512"/>
                  </a:moveTo>
                  <a:lnTo>
                    <a:pt x="92176" y="10236"/>
                  </a:lnTo>
                  <a:lnTo>
                    <a:pt x="92176" y="16090"/>
                  </a:lnTo>
                  <a:lnTo>
                    <a:pt x="97282" y="14630"/>
                  </a:lnTo>
                  <a:lnTo>
                    <a:pt x="97282" y="9512"/>
                  </a:lnTo>
                  <a:close/>
                </a:path>
                <a:path w="134620" h="114300">
                  <a:moveTo>
                    <a:pt x="103873" y="72428"/>
                  </a:moveTo>
                  <a:lnTo>
                    <a:pt x="98755" y="73875"/>
                  </a:lnTo>
                  <a:lnTo>
                    <a:pt x="98755" y="78994"/>
                  </a:lnTo>
                  <a:lnTo>
                    <a:pt x="103873" y="78270"/>
                  </a:lnTo>
                  <a:lnTo>
                    <a:pt x="103873" y="72428"/>
                  </a:lnTo>
                  <a:close/>
                </a:path>
                <a:path w="134620" h="114300">
                  <a:moveTo>
                    <a:pt x="103873" y="65100"/>
                  </a:moveTo>
                  <a:lnTo>
                    <a:pt x="98755" y="66573"/>
                  </a:lnTo>
                  <a:lnTo>
                    <a:pt x="98755" y="71691"/>
                  </a:lnTo>
                  <a:lnTo>
                    <a:pt x="103873" y="70231"/>
                  </a:lnTo>
                  <a:lnTo>
                    <a:pt x="103873" y="65100"/>
                  </a:lnTo>
                  <a:close/>
                </a:path>
                <a:path w="134620" h="114300">
                  <a:moveTo>
                    <a:pt x="103873" y="29260"/>
                  </a:moveTo>
                  <a:lnTo>
                    <a:pt x="98755" y="30734"/>
                  </a:lnTo>
                  <a:lnTo>
                    <a:pt x="98755" y="36576"/>
                  </a:lnTo>
                  <a:lnTo>
                    <a:pt x="103873" y="35115"/>
                  </a:lnTo>
                  <a:lnTo>
                    <a:pt x="103873" y="29260"/>
                  </a:lnTo>
                  <a:close/>
                </a:path>
                <a:path w="134620" h="114300">
                  <a:moveTo>
                    <a:pt x="103873" y="21945"/>
                  </a:moveTo>
                  <a:lnTo>
                    <a:pt x="98755" y="23406"/>
                  </a:lnTo>
                  <a:lnTo>
                    <a:pt x="98755" y="29260"/>
                  </a:lnTo>
                  <a:lnTo>
                    <a:pt x="103873" y="27800"/>
                  </a:lnTo>
                  <a:lnTo>
                    <a:pt x="103873" y="21945"/>
                  </a:lnTo>
                  <a:close/>
                </a:path>
                <a:path w="134620" h="114300">
                  <a:moveTo>
                    <a:pt x="103873" y="15367"/>
                  </a:moveTo>
                  <a:lnTo>
                    <a:pt x="98755" y="16090"/>
                  </a:lnTo>
                  <a:lnTo>
                    <a:pt x="98755" y="21209"/>
                  </a:lnTo>
                  <a:lnTo>
                    <a:pt x="103873" y="20485"/>
                  </a:lnTo>
                  <a:lnTo>
                    <a:pt x="103873" y="15367"/>
                  </a:lnTo>
                  <a:close/>
                </a:path>
                <a:path w="134620" h="114300">
                  <a:moveTo>
                    <a:pt x="103873" y="7315"/>
                  </a:moveTo>
                  <a:lnTo>
                    <a:pt x="98755" y="8775"/>
                  </a:lnTo>
                  <a:lnTo>
                    <a:pt x="98755" y="14630"/>
                  </a:lnTo>
                  <a:lnTo>
                    <a:pt x="103873" y="13169"/>
                  </a:lnTo>
                  <a:lnTo>
                    <a:pt x="103873" y="7315"/>
                  </a:lnTo>
                  <a:close/>
                </a:path>
                <a:path w="134620" h="114300">
                  <a:moveTo>
                    <a:pt x="109728" y="70954"/>
                  </a:moveTo>
                  <a:lnTo>
                    <a:pt x="105346" y="71691"/>
                  </a:lnTo>
                  <a:lnTo>
                    <a:pt x="105346" y="77546"/>
                  </a:lnTo>
                  <a:lnTo>
                    <a:pt x="109728" y="76073"/>
                  </a:lnTo>
                  <a:lnTo>
                    <a:pt x="109728" y="70954"/>
                  </a:lnTo>
                  <a:close/>
                </a:path>
                <a:path w="134620" h="114300">
                  <a:moveTo>
                    <a:pt x="109728" y="62903"/>
                  </a:moveTo>
                  <a:lnTo>
                    <a:pt x="105346" y="64376"/>
                  </a:lnTo>
                  <a:lnTo>
                    <a:pt x="105346" y="70231"/>
                  </a:lnTo>
                  <a:lnTo>
                    <a:pt x="109728" y="68757"/>
                  </a:lnTo>
                  <a:lnTo>
                    <a:pt x="109728" y="62903"/>
                  </a:lnTo>
                  <a:close/>
                </a:path>
                <a:path w="134620" h="114300">
                  <a:moveTo>
                    <a:pt x="109728" y="27800"/>
                  </a:moveTo>
                  <a:lnTo>
                    <a:pt x="105346" y="29260"/>
                  </a:lnTo>
                  <a:lnTo>
                    <a:pt x="105346" y="34378"/>
                  </a:lnTo>
                  <a:lnTo>
                    <a:pt x="109728" y="32905"/>
                  </a:lnTo>
                  <a:lnTo>
                    <a:pt x="109728" y="27800"/>
                  </a:lnTo>
                  <a:close/>
                </a:path>
                <a:path w="134620" h="114300">
                  <a:moveTo>
                    <a:pt x="109728" y="20485"/>
                  </a:moveTo>
                  <a:lnTo>
                    <a:pt x="105346" y="21945"/>
                  </a:lnTo>
                  <a:lnTo>
                    <a:pt x="105346" y="27051"/>
                  </a:lnTo>
                  <a:lnTo>
                    <a:pt x="109728" y="26339"/>
                  </a:lnTo>
                  <a:lnTo>
                    <a:pt x="109728" y="20485"/>
                  </a:lnTo>
                  <a:close/>
                </a:path>
                <a:path w="134620" h="114300">
                  <a:moveTo>
                    <a:pt x="109728" y="13169"/>
                  </a:moveTo>
                  <a:lnTo>
                    <a:pt x="105346" y="14630"/>
                  </a:lnTo>
                  <a:lnTo>
                    <a:pt x="105346" y="20485"/>
                  </a:lnTo>
                  <a:lnTo>
                    <a:pt x="109728" y="19024"/>
                  </a:lnTo>
                  <a:lnTo>
                    <a:pt x="109728" y="13169"/>
                  </a:lnTo>
                  <a:close/>
                </a:path>
                <a:path w="134620" h="114300">
                  <a:moveTo>
                    <a:pt x="109728" y="5854"/>
                  </a:moveTo>
                  <a:lnTo>
                    <a:pt x="105346" y="7315"/>
                  </a:lnTo>
                  <a:lnTo>
                    <a:pt x="105346" y="12433"/>
                  </a:lnTo>
                  <a:lnTo>
                    <a:pt x="109728" y="11696"/>
                  </a:lnTo>
                  <a:lnTo>
                    <a:pt x="109728" y="5854"/>
                  </a:lnTo>
                  <a:close/>
                </a:path>
                <a:path w="134620" h="114300">
                  <a:moveTo>
                    <a:pt x="116319" y="68757"/>
                  </a:moveTo>
                  <a:lnTo>
                    <a:pt x="111201" y="70231"/>
                  </a:lnTo>
                  <a:lnTo>
                    <a:pt x="111201" y="75349"/>
                  </a:lnTo>
                  <a:lnTo>
                    <a:pt x="116319" y="74612"/>
                  </a:lnTo>
                  <a:lnTo>
                    <a:pt x="116319" y="68757"/>
                  </a:lnTo>
                  <a:close/>
                </a:path>
                <a:path w="134620" h="114300">
                  <a:moveTo>
                    <a:pt x="116319" y="61442"/>
                  </a:moveTo>
                  <a:lnTo>
                    <a:pt x="111201" y="62903"/>
                  </a:lnTo>
                  <a:lnTo>
                    <a:pt x="111201" y="68033"/>
                  </a:lnTo>
                  <a:lnTo>
                    <a:pt x="116319" y="67297"/>
                  </a:lnTo>
                  <a:lnTo>
                    <a:pt x="116319" y="61442"/>
                  </a:lnTo>
                  <a:close/>
                </a:path>
                <a:path w="134620" h="114300">
                  <a:moveTo>
                    <a:pt x="116319" y="26339"/>
                  </a:moveTo>
                  <a:lnTo>
                    <a:pt x="111201" y="27051"/>
                  </a:lnTo>
                  <a:lnTo>
                    <a:pt x="111201" y="32905"/>
                  </a:lnTo>
                  <a:lnTo>
                    <a:pt x="116319" y="32194"/>
                  </a:lnTo>
                  <a:lnTo>
                    <a:pt x="116319" y="26339"/>
                  </a:lnTo>
                  <a:close/>
                </a:path>
                <a:path w="134620" h="114300">
                  <a:moveTo>
                    <a:pt x="116319" y="19024"/>
                  </a:moveTo>
                  <a:lnTo>
                    <a:pt x="111201" y="20485"/>
                  </a:lnTo>
                  <a:lnTo>
                    <a:pt x="111201" y="25603"/>
                  </a:lnTo>
                  <a:lnTo>
                    <a:pt x="116319" y="24879"/>
                  </a:lnTo>
                  <a:lnTo>
                    <a:pt x="116319" y="19024"/>
                  </a:lnTo>
                  <a:close/>
                </a:path>
                <a:path w="134620" h="114300">
                  <a:moveTo>
                    <a:pt x="116319" y="11696"/>
                  </a:moveTo>
                  <a:lnTo>
                    <a:pt x="111201" y="13169"/>
                  </a:lnTo>
                  <a:lnTo>
                    <a:pt x="111201" y="18288"/>
                  </a:lnTo>
                  <a:lnTo>
                    <a:pt x="116319" y="16814"/>
                  </a:lnTo>
                  <a:lnTo>
                    <a:pt x="116319" y="11696"/>
                  </a:lnTo>
                  <a:close/>
                </a:path>
                <a:path w="134620" h="114300">
                  <a:moveTo>
                    <a:pt x="116319" y="4381"/>
                  </a:moveTo>
                  <a:lnTo>
                    <a:pt x="111201" y="5854"/>
                  </a:lnTo>
                  <a:lnTo>
                    <a:pt x="111201" y="10960"/>
                  </a:lnTo>
                  <a:lnTo>
                    <a:pt x="116319" y="10236"/>
                  </a:lnTo>
                  <a:lnTo>
                    <a:pt x="116319" y="4381"/>
                  </a:lnTo>
                  <a:close/>
                </a:path>
                <a:path w="134620" h="114300">
                  <a:moveTo>
                    <a:pt x="122897" y="67297"/>
                  </a:moveTo>
                  <a:lnTo>
                    <a:pt x="117779" y="68033"/>
                  </a:lnTo>
                  <a:lnTo>
                    <a:pt x="117779" y="73875"/>
                  </a:lnTo>
                  <a:lnTo>
                    <a:pt x="122897" y="73139"/>
                  </a:lnTo>
                  <a:lnTo>
                    <a:pt x="122897" y="67297"/>
                  </a:lnTo>
                  <a:close/>
                </a:path>
                <a:path w="134620" h="114300">
                  <a:moveTo>
                    <a:pt x="122897" y="59994"/>
                  </a:moveTo>
                  <a:lnTo>
                    <a:pt x="117779" y="61442"/>
                  </a:lnTo>
                  <a:lnTo>
                    <a:pt x="117779" y="66573"/>
                  </a:lnTo>
                  <a:lnTo>
                    <a:pt x="122897" y="65849"/>
                  </a:lnTo>
                  <a:lnTo>
                    <a:pt x="122897" y="59994"/>
                  </a:lnTo>
                  <a:close/>
                </a:path>
                <a:path w="134620" h="114300">
                  <a:moveTo>
                    <a:pt x="122897" y="24879"/>
                  </a:moveTo>
                  <a:lnTo>
                    <a:pt x="117779" y="26339"/>
                  </a:lnTo>
                  <a:lnTo>
                    <a:pt x="117779" y="31457"/>
                  </a:lnTo>
                  <a:lnTo>
                    <a:pt x="122897" y="29997"/>
                  </a:lnTo>
                  <a:lnTo>
                    <a:pt x="122897" y="24879"/>
                  </a:lnTo>
                  <a:close/>
                </a:path>
                <a:path w="134620" h="114300">
                  <a:moveTo>
                    <a:pt x="122897" y="17551"/>
                  </a:moveTo>
                  <a:lnTo>
                    <a:pt x="117779" y="18288"/>
                  </a:lnTo>
                  <a:lnTo>
                    <a:pt x="117779" y="24142"/>
                  </a:lnTo>
                  <a:lnTo>
                    <a:pt x="122897" y="22669"/>
                  </a:lnTo>
                  <a:lnTo>
                    <a:pt x="122897" y="17551"/>
                  </a:lnTo>
                  <a:close/>
                </a:path>
                <a:path w="134620" h="114300">
                  <a:moveTo>
                    <a:pt x="122897" y="10236"/>
                  </a:moveTo>
                  <a:lnTo>
                    <a:pt x="117779" y="10960"/>
                  </a:lnTo>
                  <a:lnTo>
                    <a:pt x="117779" y="16814"/>
                  </a:lnTo>
                  <a:lnTo>
                    <a:pt x="122897" y="16090"/>
                  </a:lnTo>
                  <a:lnTo>
                    <a:pt x="122897" y="10236"/>
                  </a:lnTo>
                  <a:close/>
                </a:path>
                <a:path w="134620" h="114300">
                  <a:moveTo>
                    <a:pt x="122897" y="2933"/>
                  </a:moveTo>
                  <a:lnTo>
                    <a:pt x="117779" y="4381"/>
                  </a:lnTo>
                  <a:lnTo>
                    <a:pt x="117779" y="9512"/>
                  </a:lnTo>
                  <a:lnTo>
                    <a:pt x="122897" y="8775"/>
                  </a:lnTo>
                  <a:lnTo>
                    <a:pt x="122897" y="2933"/>
                  </a:lnTo>
                  <a:close/>
                </a:path>
                <a:path w="134620" h="114300">
                  <a:moveTo>
                    <a:pt x="128752" y="65849"/>
                  </a:moveTo>
                  <a:lnTo>
                    <a:pt x="124358" y="66573"/>
                  </a:lnTo>
                  <a:lnTo>
                    <a:pt x="124358" y="72428"/>
                  </a:lnTo>
                  <a:lnTo>
                    <a:pt x="128752" y="70954"/>
                  </a:lnTo>
                  <a:lnTo>
                    <a:pt x="128752" y="65849"/>
                  </a:lnTo>
                  <a:close/>
                </a:path>
                <a:path w="134620" h="114300">
                  <a:moveTo>
                    <a:pt x="128752" y="58521"/>
                  </a:moveTo>
                  <a:lnTo>
                    <a:pt x="124358" y="59258"/>
                  </a:lnTo>
                  <a:lnTo>
                    <a:pt x="124358" y="65100"/>
                  </a:lnTo>
                  <a:lnTo>
                    <a:pt x="128752" y="63639"/>
                  </a:lnTo>
                  <a:lnTo>
                    <a:pt x="128752" y="58521"/>
                  </a:lnTo>
                  <a:close/>
                </a:path>
                <a:path w="134620" h="114300">
                  <a:moveTo>
                    <a:pt x="128752" y="22669"/>
                  </a:moveTo>
                  <a:lnTo>
                    <a:pt x="124358" y="24142"/>
                  </a:lnTo>
                  <a:lnTo>
                    <a:pt x="124358" y="29997"/>
                  </a:lnTo>
                  <a:lnTo>
                    <a:pt x="128752" y="28524"/>
                  </a:lnTo>
                  <a:lnTo>
                    <a:pt x="128752" y="22669"/>
                  </a:lnTo>
                  <a:close/>
                </a:path>
                <a:path w="134620" h="114300">
                  <a:moveTo>
                    <a:pt x="128752" y="16090"/>
                  </a:moveTo>
                  <a:lnTo>
                    <a:pt x="124358" y="16814"/>
                  </a:lnTo>
                  <a:lnTo>
                    <a:pt x="124358" y="22669"/>
                  </a:lnTo>
                  <a:lnTo>
                    <a:pt x="128752" y="21209"/>
                  </a:lnTo>
                  <a:lnTo>
                    <a:pt x="128752" y="16090"/>
                  </a:lnTo>
                  <a:close/>
                </a:path>
                <a:path w="134620" h="114300">
                  <a:moveTo>
                    <a:pt x="128752" y="8775"/>
                  </a:moveTo>
                  <a:lnTo>
                    <a:pt x="124358" y="10236"/>
                  </a:lnTo>
                  <a:lnTo>
                    <a:pt x="124358" y="15367"/>
                  </a:lnTo>
                  <a:lnTo>
                    <a:pt x="128752" y="13906"/>
                  </a:lnTo>
                  <a:lnTo>
                    <a:pt x="128752" y="8775"/>
                  </a:lnTo>
                  <a:close/>
                </a:path>
                <a:path w="134620" h="114300">
                  <a:moveTo>
                    <a:pt x="128752" y="1460"/>
                  </a:moveTo>
                  <a:lnTo>
                    <a:pt x="124358" y="2933"/>
                  </a:lnTo>
                  <a:lnTo>
                    <a:pt x="124358" y="8051"/>
                  </a:lnTo>
                  <a:lnTo>
                    <a:pt x="128752" y="6578"/>
                  </a:lnTo>
                  <a:lnTo>
                    <a:pt x="128752" y="1460"/>
                  </a:lnTo>
                  <a:close/>
                </a:path>
                <a:path w="134620" h="114300">
                  <a:moveTo>
                    <a:pt x="134594" y="63639"/>
                  </a:moveTo>
                  <a:lnTo>
                    <a:pt x="130213" y="65100"/>
                  </a:lnTo>
                  <a:lnTo>
                    <a:pt x="130213" y="70231"/>
                  </a:lnTo>
                  <a:lnTo>
                    <a:pt x="134594" y="69494"/>
                  </a:lnTo>
                  <a:lnTo>
                    <a:pt x="134594" y="63639"/>
                  </a:lnTo>
                  <a:close/>
                </a:path>
                <a:path w="134620" h="114300">
                  <a:moveTo>
                    <a:pt x="134594" y="57785"/>
                  </a:moveTo>
                  <a:lnTo>
                    <a:pt x="130213" y="58521"/>
                  </a:lnTo>
                  <a:lnTo>
                    <a:pt x="130213" y="62903"/>
                  </a:lnTo>
                  <a:lnTo>
                    <a:pt x="134594" y="62179"/>
                  </a:lnTo>
                  <a:lnTo>
                    <a:pt x="134594" y="57785"/>
                  </a:lnTo>
                  <a:close/>
                </a:path>
                <a:path w="134620" h="114300">
                  <a:moveTo>
                    <a:pt x="134594" y="21209"/>
                  </a:moveTo>
                  <a:lnTo>
                    <a:pt x="130213" y="22669"/>
                  </a:lnTo>
                  <a:lnTo>
                    <a:pt x="130213" y="27800"/>
                  </a:lnTo>
                  <a:lnTo>
                    <a:pt x="134594" y="27051"/>
                  </a:lnTo>
                  <a:lnTo>
                    <a:pt x="134594" y="21209"/>
                  </a:lnTo>
                  <a:close/>
                </a:path>
                <a:path w="134620" h="114300">
                  <a:moveTo>
                    <a:pt x="134594" y="14630"/>
                  </a:moveTo>
                  <a:lnTo>
                    <a:pt x="130213" y="15367"/>
                  </a:lnTo>
                  <a:lnTo>
                    <a:pt x="130213" y="21209"/>
                  </a:lnTo>
                  <a:lnTo>
                    <a:pt x="134594" y="19761"/>
                  </a:lnTo>
                  <a:lnTo>
                    <a:pt x="134594" y="14630"/>
                  </a:lnTo>
                  <a:close/>
                </a:path>
                <a:path w="134620" h="114300">
                  <a:moveTo>
                    <a:pt x="134594" y="7315"/>
                  </a:moveTo>
                  <a:lnTo>
                    <a:pt x="130213" y="8051"/>
                  </a:lnTo>
                  <a:lnTo>
                    <a:pt x="130213" y="13906"/>
                  </a:lnTo>
                  <a:lnTo>
                    <a:pt x="134594" y="12433"/>
                  </a:lnTo>
                  <a:lnTo>
                    <a:pt x="134594" y="7315"/>
                  </a:lnTo>
                  <a:close/>
                </a:path>
                <a:path w="134620" h="114300">
                  <a:moveTo>
                    <a:pt x="134594" y="0"/>
                  </a:moveTo>
                  <a:lnTo>
                    <a:pt x="130213" y="723"/>
                  </a:lnTo>
                  <a:lnTo>
                    <a:pt x="130213" y="6578"/>
                  </a:lnTo>
                  <a:lnTo>
                    <a:pt x="134594" y="5118"/>
                  </a:lnTo>
                  <a:lnTo>
                    <a:pt x="13459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4432274" y="5320220"/>
              <a:ext cx="65405" cy="97790"/>
            </a:xfrm>
            <a:custGeom>
              <a:avLst/>
              <a:gdLst/>
              <a:ahLst/>
              <a:cxnLst/>
              <a:rect l="l" t="t" r="r" b="b"/>
              <a:pathLst>
                <a:path w="65404" h="97789">
                  <a:moveTo>
                    <a:pt x="5118" y="89992"/>
                  </a:moveTo>
                  <a:lnTo>
                    <a:pt x="0" y="91452"/>
                  </a:lnTo>
                  <a:lnTo>
                    <a:pt x="0" y="97307"/>
                  </a:lnTo>
                  <a:lnTo>
                    <a:pt x="5118" y="95846"/>
                  </a:lnTo>
                  <a:lnTo>
                    <a:pt x="5118" y="89992"/>
                  </a:lnTo>
                  <a:close/>
                </a:path>
                <a:path w="65404" h="97789">
                  <a:moveTo>
                    <a:pt x="5118" y="82677"/>
                  </a:moveTo>
                  <a:lnTo>
                    <a:pt x="0" y="83400"/>
                  </a:lnTo>
                  <a:lnTo>
                    <a:pt x="0" y="89268"/>
                  </a:lnTo>
                  <a:lnTo>
                    <a:pt x="5118" y="88519"/>
                  </a:lnTo>
                  <a:lnTo>
                    <a:pt x="5118" y="82677"/>
                  </a:lnTo>
                  <a:close/>
                </a:path>
                <a:path w="65404" h="97789">
                  <a:moveTo>
                    <a:pt x="5118" y="74625"/>
                  </a:moveTo>
                  <a:lnTo>
                    <a:pt x="0" y="76085"/>
                  </a:lnTo>
                  <a:lnTo>
                    <a:pt x="0" y="81940"/>
                  </a:lnTo>
                  <a:lnTo>
                    <a:pt x="5118" y="80467"/>
                  </a:lnTo>
                  <a:lnTo>
                    <a:pt x="5118" y="74625"/>
                  </a:lnTo>
                  <a:close/>
                </a:path>
                <a:path w="65404" h="97789">
                  <a:moveTo>
                    <a:pt x="5118" y="67310"/>
                  </a:moveTo>
                  <a:lnTo>
                    <a:pt x="0" y="68770"/>
                  </a:lnTo>
                  <a:lnTo>
                    <a:pt x="0" y="74625"/>
                  </a:lnTo>
                  <a:lnTo>
                    <a:pt x="5118" y="73164"/>
                  </a:lnTo>
                  <a:lnTo>
                    <a:pt x="5118" y="67310"/>
                  </a:lnTo>
                  <a:close/>
                </a:path>
                <a:path w="65404" h="97789">
                  <a:moveTo>
                    <a:pt x="5118" y="59994"/>
                  </a:moveTo>
                  <a:lnTo>
                    <a:pt x="0" y="61455"/>
                  </a:lnTo>
                  <a:lnTo>
                    <a:pt x="0" y="67310"/>
                  </a:lnTo>
                  <a:lnTo>
                    <a:pt x="5118" y="65849"/>
                  </a:lnTo>
                  <a:lnTo>
                    <a:pt x="5118" y="59994"/>
                  </a:lnTo>
                  <a:close/>
                </a:path>
                <a:path w="65404" h="97789">
                  <a:moveTo>
                    <a:pt x="5118" y="51943"/>
                  </a:moveTo>
                  <a:lnTo>
                    <a:pt x="0" y="53416"/>
                  </a:lnTo>
                  <a:lnTo>
                    <a:pt x="0" y="59258"/>
                  </a:lnTo>
                  <a:lnTo>
                    <a:pt x="5118" y="57797"/>
                  </a:lnTo>
                  <a:lnTo>
                    <a:pt x="5118" y="51943"/>
                  </a:lnTo>
                  <a:close/>
                </a:path>
                <a:path w="65404" h="97789">
                  <a:moveTo>
                    <a:pt x="5118" y="22682"/>
                  </a:moveTo>
                  <a:lnTo>
                    <a:pt x="0" y="24155"/>
                  </a:lnTo>
                  <a:lnTo>
                    <a:pt x="0" y="29997"/>
                  </a:lnTo>
                  <a:lnTo>
                    <a:pt x="5118" y="28536"/>
                  </a:lnTo>
                  <a:lnTo>
                    <a:pt x="5118" y="22682"/>
                  </a:lnTo>
                  <a:close/>
                </a:path>
                <a:path w="65404" h="97789">
                  <a:moveTo>
                    <a:pt x="5118" y="15379"/>
                  </a:moveTo>
                  <a:lnTo>
                    <a:pt x="0" y="16827"/>
                  </a:lnTo>
                  <a:lnTo>
                    <a:pt x="0" y="21945"/>
                  </a:lnTo>
                  <a:lnTo>
                    <a:pt x="5118" y="21221"/>
                  </a:lnTo>
                  <a:lnTo>
                    <a:pt x="5118" y="15379"/>
                  </a:lnTo>
                  <a:close/>
                </a:path>
                <a:path w="65404" h="97789">
                  <a:moveTo>
                    <a:pt x="11709" y="87795"/>
                  </a:moveTo>
                  <a:lnTo>
                    <a:pt x="6578" y="89268"/>
                  </a:lnTo>
                  <a:lnTo>
                    <a:pt x="6578" y="95110"/>
                  </a:lnTo>
                  <a:lnTo>
                    <a:pt x="11709" y="93637"/>
                  </a:lnTo>
                  <a:lnTo>
                    <a:pt x="11709" y="87795"/>
                  </a:lnTo>
                  <a:close/>
                </a:path>
                <a:path w="65404" h="97789">
                  <a:moveTo>
                    <a:pt x="11709" y="80467"/>
                  </a:moveTo>
                  <a:lnTo>
                    <a:pt x="6578" y="81940"/>
                  </a:lnTo>
                  <a:lnTo>
                    <a:pt x="6578" y="87795"/>
                  </a:lnTo>
                  <a:lnTo>
                    <a:pt x="11709" y="86334"/>
                  </a:lnTo>
                  <a:lnTo>
                    <a:pt x="11709" y="80467"/>
                  </a:lnTo>
                  <a:close/>
                </a:path>
                <a:path w="65404" h="97789">
                  <a:moveTo>
                    <a:pt x="11709" y="73164"/>
                  </a:moveTo>
                  <a:lnTo>
                    <a:pt x="6578" y="74625"/>
                  </a:lnTo>
                  <a:lnTo>
                    <a:pt x="6578" y="79743"/>
                  </a:lnTo>
                  <a:lnTo>
                    <a:pt x="11709" y="78282"/>
                  </a:lnTo>
                  <a:lnTo>
                    <a:pt x="11709" y="73164"/>
                  </a:lnTo>
                  <a:close/>
                </a:path>
                <a:path w="65404" h="97789">
                  <a:moveTo>
                    <a:pt x="11709" y="65849"/>
                  </a:moveTo>
                  <a:lnTo>
                    <a:pt x="6578" y="67310"/>
                  </a:lnTo>
                  <a:lnTo>
                    <a:pt x="6578" y="72428"/>
                  </a:lnTo>
                  <a:lnTo>
                    <a:pt x="11709" y="70967"/>
                  </a:lnTo>
                  <a:lnTo>
                    <a:pt x="11709" y="65849"/>
                  </a:lnTo>
                  <a:close/>
                </a:path>
                <a:path w="65404" h="97789">
                  <a:moveTo>
                    <a:pt x="11709" y="57797"/>
                  </a:moveTo>
                  <a:lnTo>
                    <a:pt x="6578" y="59258"/>
                  </a:lnTo>
                  <a:lnTo>
                    <a:pt x="6578" y="65125"/>
                  </a:lnTo>
                  <a:lnTo>
                    <a:pt x="11709" y="63652"/>
                  </a:lnTo>
                  <a:lnTo>
                    <a:pt x="11709" y="57797"/>
                  </a:lnTo>
                  <a:close/>
                </a:path>
                <a:path w="65404" h="97789">
                  <a:moveTo>
                    <a:pt x="11709" y="50482"/>
                  </a:moveTo>
                  <a:lnTo>
                    <a:pt x="6578" y="51943"/>
                  </a:lnTo>
                  <a:lnTo>
                    <a:pt x="6578" y="57061"/>
                  </a:lnTo>
                  <a:lnTo>
                    <a:pt x="11709" y="56324"/>
                  </a:lnTo>
                  <a:lnTo>
                    <a:pt x="11709" y="50482"/>
                  </a:lnTo>
                  <a:close/>
                </a:path>
                <a:path w="65404" h="97789">
                  <a:moveTo>
                    <a:pt x="11709" y="13919"/>
                  </a:moveTo>
                  <a:lnTo>
                    <a:pt x="6578" y="15379"/>
                  </a:lnTo>
                  <a:lnTo>
                    <a:pt x="6578" y="20497"/>
                  </a:lnTo>
                  <a:lnTo>
                    <a:pt x="11709" y="19761"/>
                  </a:lnTo>
                  <a:lnTo>
                    <a:pt x="11709" y="13919"/>
                  </a:lnTo>
                  <a:close/>
                </a:path>
                <a:path w="65404" h="97789">
                  <a:moveTo>
                    <a:pt x="18288" y="86334"/>
                  </a:moveTo>
                  <a:lnTo>
                    <a:pt x="13169" y="87795"/>
                  </a:lnTo>
                  <a:lnTo>
                    <a:pt x="13169" y="93637"/>
                  </a:lnTo>
                  <a:lnTo>
                    <a:pt x="18288" y="92176"/>
                  </a:lnTo>
                  <a:lnTo>
                    <a:pt x="18288" y="86334"/>
                  </a:lnTo>
                  <a:close/>
                </a:path>
                <a:path w="65404" h="97789">
                  <a:moveTo>
                    <a:pt x="18288" y="78282"/>
                  </a:moveTo>
                  <a:lnTo>
                    <a:pt x="13169" y="79743"/>
                  </a:lnTo>
                  <a:lnTo>
                    <a:pt x="13169" y="85598"/>
                  </a:lnTo>
                  <a:lnTo>
                    <a:pt x="18288" y="84137"/>
                  </a:lnTo>
                  <a:lnTo>
                    <a:pt x="18288" y="78282"/>
                  </a:lnTo>
                  <a:close/>
                </a:path>
                <a:path w="65404" h="97789">
                  <a:moveTo>
                    <a:pt x="18288" y="70967"/>
                  </a:moveTo>
                  <a:lnTo>
                    <a:pt x="13169" y="72428"/>
                  </a:lnTo>
                  <a:lnTo>
                    <a:pt x="13169" y="78282"/>
                  </a:lnTo>
                  <a:lnTo>
                    <a:pt x="18288" y="76822"/>
                  </a:lnTo>
                  <a:lnTo>
                    <a:pt x="18288" y="70967"/>
                  </a:lnTo>
                  <a:close/>
                </a:path>
                <a:path w="65404" h="97789">
                  <a:moveTo>
                    <a:pt x="18288" y="63652"/>
                  </a:moveTo>
                  <a:lnTo>
                    <a:pt x="13169" y="65125"/>
                  </a:lnTo>
                  <a:lnTo>
                    <a:pt x="13169" y="70967"/>
                  </a:lnTo>
                  <a:lnTo>
                    <a:pt x="18288" y="69494"/>
                  </a:lnTo>
                  <a:lnTo>
                    <a:pt x="18288" y="63652"/>
                  </a:lnTo>
                  <a:close/>
                </a:path>
                <a:path w="65404" h="97789">
                  <a:moveTo>
                    <a:pt x="18288" y="56324"/>
                  </a:moveTo>
                  <a:lnTo>
                    <a:pt x="13169" y="57061"/>
                  </a:lnTo>
                  <a:lnTo>
                    <a:pt x="13169" y="62915"/>
                  </a:lnTo>
                  <a:lnTo>
                    <a:pt x="18288" y="62179"/>
                  </a:lnTo>
                  <a:lnTo>
                    <a:pt x="18288" y="56324"/>
                  </a:lnTo>
                  <a:close/>
                </a:path>
                <a:path w="65404" h="97789">
                  <a:moveTo>
                    <a:pt x="18288" y="49034"/>
                  </a:moveTo>
                  <a:lnTo>
                    <a:pt x="13169" y="50482"/>
                  </a:lnTo>
                  <a:lnTo>
                    <a:pt x="13169" y="55613"/>
                  </a:lnTo>
                  <a:lnTo>
                    <a:pt x="18288" y="54140"/>
                  </a:lnTo>
                  <a:lnTo>
                    <a:pt x="18288" y="49034"/>
                  </a:lnTo>
                  <a:close/>
                </a:path>
                <a:path w="65404" h="97789">
                  <a:moveTo>
                    <a:pt x="18288" y="11709"/>
                  </a:moveTo>
                  <a:lnTo>
                    <a:pt x="13169" y="13182"/>
                  </a:lnTo>
                  <a:lnTo>
                    <a:pt x="13169" y="19037"/>
                  </a:lnTo>
                  <a:lnTo>
                    <a:pt x="18288" y="17564"/>
                  </a:lnTo>
                  <a:lnTo>
                    <a:pt x="18288" y="11709"/>
                  </a:lnTo>
                  <a:close/>
                </a:path>
                <a:path w="65404" h="97789">
                  <a:moveTo>
                    <a:pt x="25603" y="84137"/>
                  </a:moveTo>
                  <a:lnTo>
                    <a:pt x="20485" y="85598"/>
                  </a:lnTo>
                  <a:lnTo>
                    <a:pt x="20485" y="91452"/>
                  </a:lnTo>
                  <a:lnTo>
                    <a:pt x="25603" y="89992"/>
                  </a:lnTo>
                  <a:lnTo>
                    <a:pt x="25603" y="84137"/>
                  </a:lnTo>
                  <a:close/>
                </a:path>
                <a:path w="65404" h="97789">
                  <a:moveTo>
                    <a:pt x="25603" y="76822"/>
                  </a:moveTo>
                  <a:lnTo>
                    <a:pt x="20485" y="78282"/>
                  </a:lnTo>
                  <a:lnTo>
                    <a:pt x="20485" y="84137"/>
                  </a:lnTo>
                  <a:lnTo>
                    <a:pt x="25603" y="82677"/>
                  </a:lnTo>
                  <a:lnTo>
                    <a:pt x="25603" y="76822"/>
                  </a:lnTo>
                  <a:close/>
                </a:path>
                <a:path w="65404" h="97789">
                  <a:moveTo>
                    <a:pt x="25603" y="69494"/>
                  </a:moveTo>
                  <a:lnTo>
                    <a:pt x="20485" y="70967"/>
                  </a:lnTo>
                  <a:lnTo>
                    <a:pt x="20485" y="76822"/>
                  </a:lnTo>
                  <a:lnTo>
                    <a:pt x="25603" y="75361"/>
                  </a:lnTo>
                  <a:lnTo>
                    <a:pt x="25603" y="69494"/>
                  </a:lnTo>
                  <a:close/>
                </a:path>
                <a:path w="65404" h="97789">
                  <a:moveTo>
                    <a:pt x="25603" y="62179"/>
                  </a:moveTo>
                  <a:lnTo>
                    <a:pt x="20485" y="62915"/>
                  </a:lnTo>
                  <a:lnTo>
                    <a:pt x="20485" y="68770"/>
                  </a:lnTo>
                  <a:lnTo>
                    <a:pt x="25603" y="67310"/>
                  </a:lnTo>
                  <a:lnTo>
                    <a:pt x="25603" y="62179"/>
                  </a:lnTo>
                  <a:close/>
                </a:path>
                <a:path w="65404" h="97789">
                  <a:moveTo>
                    <a:pt x="25603" y="54140"/>
                  </a:moveTo>
                  <a:lnTo>
                    <a:pt x="20485" y="55613"/>
                  </a:lnTo>
                  <a:lnTo>
                    <a:pt x="20485" y="61455"/>
                  </a:lnTo>
                  <a:lnTo>
                    <a:pt x="25603" y="59994"/>
                  </a:lnTo>
                  <a:lnTo>
                    <a:pt x="25603" y="54140"/>
                  </a:lnTo>
                  <a:close/>
                </a:path>
                <a:path w="65404" h="97789">
                  <a:moveTo>
                    <a:pt x="25603" y="46824"/>
                  </a:moveTo>
                  <a:lnTo>
                    <a:pt x="20485" y="48285"/>
                  </a:lnTo>
                  <a:lnTo>
                    <a:pt x="20485" y="54140"/>
                  </a:lnTo>
                  <a:lnTo>
                    <a:pt x="25603" y="52679"/>
                  </a:lnTo>
                  <a:lnTo>
                    <a:pt x="25603" y="46824"/>
                  </a:lnTo>
                  <a:close/>
                </a:path>
                <a:path w="65404" h="97789">
                  <a:moveTo>
                    <a:pt x="25603" y="10236"/>
                  </a:moveTo>
                  <a:lnTo>
                    <a:pt x="20485" y="11709"/>
                  </a:lnTo>
                  <a:lnTo>
                    <a:pt x="20485" y="17564"/>
                  </a:lnTo>
                  <a:lnTo>
                    <a:pt x="25603" y="16090"/>
                  </a:lnTo>
                  <a:lnTo>
                    <a:pt x="25603" y="10236"/>
                  </a:lnTo>
                  <a:close/>
                </a:path>
                <a:path w="65404" h="97789">
                  <a:moveTo>
                    <a:pt x="32181" y="82677"/>
                  </a:moveTo>
                  <a:lnTo>
                    <a:pt x="27063" y="83400"/>
                  </a:lnTo>
                  <a:lnTo>
                    <a:pt x="27063" y="89268"/>
                  </a:lnTo>
                  <a:lnTo>
                    <a:pt x="32181" y="88519"/>
                  </a:lnTo>
                  <a:lnTo>
                    <a:pt x="32181" y="82677"/>
                  </a:lnTo>
                  <a:close/>
                </a:path>
                <a:path w="65404" h="97789">
                  <a:moveTo>
                    <a:pt x="32181" y="75361"/>
                  </a:moveTo>
                  <a:lnTo>
                    <a:pt x="27063" y="76822"/>
                  </a:lnTo>
                  <a:lnTo>
                    <a:pt x="27063" y="81940"/>
                  </a:lnTo>
                  <a:lnTo>
                    <a:pt x="32181" y="80467"/>
                  </a:lnTo>
                  <a:lnTo>
                    <a:pt x="32181" y="75361"/>
                  </a:lnTo>
                  <a:close/>
                </a:path>
                <a:path w="65404" h="97789">
                  <a:moveTo>
                    <a:pt x="32181" y="67310"/>
                  </a:moveTo>
                  <a:lnTo>
                    <a:pt x="27063" y="68770"/>
                  </a:lnTo>
                  <a:lnTo>
                    <a:pt x="27063" y="74625"/>
                  </a:lnTo>
                  <a:lnTo>
                    <a:pt x="32181" y="73164"/>
                  </a:lnTo>
                  <a:lnTo>
                    <a:pt x="32181" y="67310"/>
                  </a:lnTo>
                  <a:close/>
                </a:path>
                <a:path w="65404" h="97789">
                  <a:moveTo>
                    <a:pt x="32181" y="59994"/>
                  </a:moveTo>
                  <a:lnTo>
                    <a:pt x="27063" y="61455"/>
                  </a:lnTo>
                  <a:lnTo>
                    <a:pt x="27063" y="67310"/>
                  </a:lnTo>
                  <a:lnTo>
                    <a:pt x="32181" y="65849"/>
                  </a:lnTo>
                  <a:lnTo>
                    <a:pt x="32181" y="59994"/>
                  </a:lnTo>
                  <a:close/>
                </a:path>
                <a:path w="65404" h="97789">
                  <a:moveTo>
                    <a:pt x="32181" y="52679"/>
                  </a:moveTo>
                  <a:lnTo>
                    <a:pt x="27063" y="54140"/>
                  </a:lnTo>
                  <a:lnTo>
                    <a:pt x="27063" y="59994"/>
                  </a:lnTo>
                  <a:lnTo>
                    <a:pt x="32181" y="58534"/>
                  </a:lnTo>
                  <a:lnTo>
                    <a:pt x="32181" y="52679"/>
                  </a:lnTo>
                  <a:close/>
                </a:path>
                <a:path w="65404" h="97789">
                  <a:moveTo>
                    <a:pt x="32181" y="45364"/>
                  </a:moveTo>
                  <a:lnTo>
                    <a:pt x="27063" y="46088"/>
                  </a:lnTo>
                  <a:lnTo>
                    <a:pt x="27063" y="51943"/>
                  </a:lnTo>
                  <a:lnTo>
                    <a:pt x="32181" y="51219"/>
                  </a:lnTo>
                  <a:lnTo>
                    <a:pt x="32181" y="45364"/>
                  </a:lnTo>
                  <a:close/>
                </a:path>
                <a:path w="65404" h="97789">
                  <a:moveTo>
                    <a:pt x="32181" y="8788"/>
                  </a:moveTo>
                  <a:lnTo>
                    <a:pt x="27063" y="9525"/>
                  </a:lnTo>
                  <a:lnTo>
                    <a:pt x="27063" y="15379"/>
                  </a:lnTo>
                  <a:lnTo>
                    <a:pt x="32181" y="14643"/>
                  </a:lnTo>
                  <a:lnTo>
                    <a:pt x="32181" y="8788"/>
                  </a:lnTo>
                  <a:close/>
                </a:path>
                <a:path w="65404" h="97789">
                  <a:moveTo>
                    <a:pt x="38773" y="80467"/>
                  </a:moveTo>
                  <a:lnTo>
                    <a:pt x="33655" y="81940"/>
                  </a:lnTo>
                  <a:lnTo>
                    <a:pt x="33655" y="87795"/>
                  </a:lnTo>
                  <a:lnTo>
                    <a:pt x="38773" y="86334"/>
                  </a:lnTo>
                  <a:lnTo>
                    <a:pt x="38773" y="80467"/>
                  </a:lnTo>
                  <a:close/>
                </a:path>
                <a:path w="65404" h="97789">
                  <a:moveTo>
                    <a:pt x="38773" y="73164"/>
                  </a:moveTo>
                  <a:lnTo>
                    <a:pt x="33655" y="74625"/>
                  </a:lnTo>
                  <a:lnTo>
                    <a:pt x="33655" y="80467"/>
                  </a:lnTo>
                  <a:lnTo>
                    <a:pt x="38773" y="79006"/>
                  </a:lnTo>
                  <a:lnTo>
                    <a:pt x="38773" y="73164"/>
                  </a:lnTo>
                  <a:close/>
                </a:path>
                <a:path w="65404" h="97789">
                  <a:moveTo>
                    <a:pt x="38773" y="65849"/>
                  </a:moveTo>
                  <a:lnTo>
                    <a:pt x="33655" y="67310"/>
                  </a:lnTo>
                  <a:lnTo>
                    <a:pt x="33655" y="72428"/>
                  </a:lnTo>
                  <a:lnTo>
                    <a:pt x="38773" y="71704"/>
                  </a:lnTo>
                  <a:lnTo>
                    <a:pt x="38773" y="65849"/>
                  </a:lnTo>
                  <a:close/>
                </a:path>
                <a:path w="65404" h="97789">
                  <a:moveTo>
                    <a:pt x="38773" y="58534"/>
                  </a:moveTo>
                  <a:lnTo>
                    <a:pt x="33655" y="59994"/>
                  </a:lnTo>
                  <a:lnTo>
                    <a:pt x="33655" y="65125"/>
                  </a:lnTo>
                  <a:lnTo>
                    <a:pt x="38773" y="63652"/>
                  </a:lnTo>
                  <a:lnTo>
                    <a:pt x="38773" y="58534"/>
                  </a:lnTo>
                  <a:close/>
                </a:path>
                <a:path w="65404" h="97789">
                  <a:moveTo>
                    <a:pt x="38773" y="51219"/>
                  </a:moveTo>
                  <a:lnTo>
                    <a:pt x="33655" y="51943"/>
                  </a:lnTo>
                  <a:lnTo>
                    <a:pt x="33655" y="57797"/>
                  </a:lnTo>
                  <a:lnTo>
                    <a:pt x="38773" y="57061"/>
                  </a:lnTo>
                  <a:lnTo>
                    <a:pt x="38773" y="51219"/>
                  </a:lnTo>
                  <a:close/>
                </a:path>
                <a:path w="65404" h="97789">
                  <a:moveTo>
                    <a:pt x="38773" y="43180"/>
                  </a:moveTo>
                  <a:lnTo>
                    <a:pt x="33655" y="44627"/>
                  </a:lnTo>
                  <a:lnTo>
                    <a:pt x="33655" y="50482"/>
                  </a:lnTo>
                  <a:lnTo>
                    <a:pt x="38773" y="49034"/>
                  </a:lnTo>
                  <a:lnTo>
                    <a:pt x="38773" y="43180"/>
                  </a:lnTo>
                  <a:close/>
                </a:path>
                <a:path w="65404" h="97789">
                  <a:moveTo>
                    <a:pt x="38773" y="7327"/>
                  </a:moveTo>
                  <a:lnTo>
                    <a:pt x="33655" y="8064"/>
                  </a:lnTo>
                  <a:lnTo>
                    <a:pt x="33655" y="13919"/>
                  </a:lnTo>
                  <a:lnTo>
                    <a:pt x="38773" y="12446"/>
                  </a:lnTo>
                  <a:lnTo>
                    <a:pt x="38773" y="7327"/>
                  </a:lnTo>
                  <a:close/>
                </a:path>
                <a:path w="65404" h="97789">
                  <a:moveTo>
                    <a:pt x="45364" y="79006"/>
                  </a:moveTo>
                  <a:lnTo>
                    <a:pt x="40233" y="80467"/>
                  </a:lnTo>
                  <a:lnTo>
                    <a:pt x="40233" y="85598"/>
                  </a:lnTo>
                  <a:lnTo>
                    <a:pt x="45364" y="84137"/>
                  </a:lnTo>
                  <a:lnTo>
                    <a:pt x="45364" y="79006"/>
                  </a:lnTo>
                  <a:close/>
                </a:path>
                <a:path w="65404" h="97789">
                  <a:moveTo>
                    <a:pt x="45364" y="71704"/>
                  </a:moveTo>
                  <a:lnTo>
                    <a:pt x="40233" y="72428"/>
                  </a:lnTo>
                  <a:lnTo>
                    <a:pt x="40233" y="78282"/>
                  </a:lnTo>
                  <a:lnTo>
                    <a:pt x="45364" y="77546"/>
                  </a:lnTo>
                  <a:lnTo>
                    <a:pt x="45364" y="71704"/>
                  </a:lnTo>
                  <a:close/>
                </a:path>
                <a:path w="65404" h="97789">
                  <a:moveTo>
                    <a:pt x="45364" y="63652"/>
                  </a:moveTo>
                  <a:lnTo>
                    <a:pt x="40233" y="65125"/>
                  </a:lnTo>
                  <a:lnTo>
                    <a:pt x="40233" y="70967"/>
                  </a:lnTo>
                  <a:lnTo>
                    <a:pt x="45364" y="69494"/>
                  </a:lnTo>
                  <a:lnTo>
                    <a:pt x="45364" y="63652"/>
                  </a:lnTo>
                  <a:close/>
                </a:path>
                <a:path w="65404" h="97789">
                  <a:moveTo>
                    <a:pt x="45364" y="57061"/>
                  </a:moveTo>
                  <a:lnTo>
                    <a:pt x="40233" y="57797"/>
                  </a:lnTo>
                  <a:lnTo>
                    <a:pt x="40233" y="63652"/>
                  </a:lnTo>
                  <a:lnTo>
                    <a:pt x="45364" y="62179"/>
                  </a:lnTo>
                  <a:lnTo>
                    <a:pt x="45364" y="57061"/>
                  </a:lnTo>
                  <a:close/>
                </a:path>
                <a:path w="65404" h="97789">
                  <a:moveTo>
                    <a:pt x="45364" y="49034"/>
                  </a:moveTo>
                  <a:lnTo>
                    <a:pt x="40233" y="50482"/>
                  </a:lnTo>
                  <a:lnTo>
                    <a:pt x="40233" y="56324"/>
                  </a:lnTo>
                  <a:lnTo>
                    <a:pt x="45364" y="54876"/>
                  </a:lnTo>
                  <a:lnTo>
                    <a:pt x="45364" y="49034"/>
                  </a:lnTo>
                  <a:close/>
                </a:path>
                <a:path w="65404" h="97789">
                  <a:moveTo>
                    <a:pt x="45364" y="41706"/>
                  </a:moveTo>
                  <a:lnTo>
                    <a:pt x="40233" y="43180"/>
                  </a:lnTo>
                  <a:lnTo>
                    <a:pt x="40233" y="49034"/>
                  </a:lnTo>
                  <a:lnTo>
                    <a:pt x="45364" y="47561"/>
                  </a:lnTo>
                  <a:lnTo>
                    <a:pt x="45364" y="41706"/>
                  </a:lnTo>
                  <a:close/>
                </a:path>
                <a:path w="65404" h="97789">
                  <a:moveTo>
                    <a:pt x="45364" y="5130"/>
                  </a:moveTo>
                  <a:lnTo>
                    <a:pt x="40233" y="6591"/>
                  </a:lnTo>
                  <a:lnTo>
                    <a:pt x="40233" y="12446"/>
                  </a:lnTo>
                  <a:lnTo>
                    <a:pt x="45364" y="10985"/>
                  </a:lnTo>
                  <a:lnTo>
                    <a:pt x="45364" y="5130"/>
                  </a:lnTo>
                  <a:close/>
                </a:path>
                <a:path w="65404" h="97789">
                  <a:moveTo>
                    <a:pt x="51943" y="76822"/>
                  </a:moveTo>
                  <a:lnTo>
                    <a:pt x="46812" y="78282"/>
                  </a:lnTo>
                  <a:lnTo>
                    <a:pt x="46812" y="84137"/>
                  </a:lnTo>
                  <a:lnTo>
                    <a:pt x="51943" y="82677"/>
                  </a:lnTo>
                  <a:lnTo>
                    <a:pt x="51943" y="76822"/>
                  </a:lnTo>
                  <a:close/>
                </a:path>
                <a:path w="65404" h="97789">
                  <a:moveTo>
                    <a:pt x="51943" y="69494"/>
                  </a:moveTo>
                  <a:lnTo>
                    <a:pt x="46812" y="70967"/>
                  </a:lnTo>
                  <a:lnTo>
                    <a:pt x="46812" y="76822"/>
                  </a:lnTo>
                  <a:lnTo>
                    <a:pt x="51943" y="75361"/>
                  </a:lnTo>
                  <a:lnTo>
                    <a:pt x="51943" y="69494"/>
                  </a:lnTo>
                  <a:close/>
                </a:path>
                <a:path w="65404" h="97789">
                  <a:moveTo>
                    <a:pt x="51943" y="62179"/>
                  </a:moveTo>
                  <a:lnTo>
                    <a:pt x="46812" y="63652"/>
                  </a:lnTo>
                  <a:lnTo>
                    <a:pt x="46812" y="69494"/>
                  </a:lnTo>
                  <a:lnTo>
                    <a:pt x="51943" y="68033"/>
                  </a:lnTo>
                  <a:lnTo>
                    <a:pt x="51943" y="62179"/>
                  </a:lnTo>
                  <a:close/>
                </a:path>
                <a:path w="65404" h="97789">
                  <a:moveTo>
                    <a:pt x="51943" y="54876"/>
                  </a:moveTo>
                  <a:lnTo>
                    <a:pt x="46812" y="56324"/>
                  </a:lnTo>
                  <a:lnTo>
                    <a:pt x="46812" y="62179"/>
                  </a:lnTo>
                  <a:lnTo>
                    <a:pt x="51943" y="60731"/>
                  </a:lnTo>
                  <a:lnTo>
                    <a:pt x="51943" y="54876"/>
                  </a:lnTo>
                  <a:close/>
                </a:path>
                <a:path w="65404" h="97789">
                  <a:moveTo>
                    <a:pt x="51943" y="47561"/>
                  </a:moveTo>
                  <a:lnTo>
                    <a:pt x="46812" y="49034"/>
                  </a:lnTo>
                  <a:lnTo>
                    <a:pt x="46812" y="54140"/>
                  </a:lnTo>
                  <a:lnTo>
                    <a:pt x="51943" y="52679"/>
                  </a:lnTo>
                  <a:lnTo>
                    <a:pt x="51943" y="47561"/>
                  </a:lnTo>
                  <a:close/>
                </a:path>
                <a:path w="65404" h="97789">
                  <a:moveTo>
                    <a:pt x="51943" y="40970"/>
                  </a:moveTo>
                  <a:lnTo>
                    <a:pt x="46812" y="41706"/>
                  </a:lnTo>
                  <a:lnTo>
                    <a:pt x="46812" y="46824"/>
                  </a:lnTo>
                  <a:lnTo>
                    <a:pt x="51943" y="46088"/>
                  </a:lnTo>
                  <a:lnTo>
                    <a:pt x="51943" y="40970"/>
                  </a:lnTo>
                  <a:close/>
                </a:path>
                <a:path w="65404" h="97789">
                  <a:moveTo>
                    <a:pt x="51943" y="3670"/>
                  </a:moveTo>
                  <a:lnTo>
                    <a:pt x="46812" y="5130"/>
                  </a:lnTo>
                  <a:lnTo>
                    <a:pt x="46812" y="10236"/>
                  </a:lnTo>
                  <a:lnTo>
                    <a:pt x="51943" y="9525"/>
                  </a:lnTo>
                  <a:lnTo>
                    <a:pt x="51943" y="3670"/>
                  </a:lnTo>
                  <a:close/>
                </a:path>
                <a:path w="65404" h="97789">
                  <a:moveTo>
                    <a:pt x="58521" y="75361"/>
                  </a:moveTo>
                  <a:lnTo>
                    <a:pt x="53403" y="76822"/>
                  </a:lnTo>
                  <a:lnTo>
                    <a:pt x="53403" y="82677"/>
                  </a:lnTo>
                  <a:lnTo>
                    <a:pt x="58521" y="81216"/>
                  </a:lnTo>
                  <a:lnTo>
                    <a:pt x="58521" y="75361"/>
                  </a:lnTo>
                  <a:close/>
                </a:path>
                <a:path w="65404" h="97789">
                  <a:moveTo>
                    <a:pt x="58521" y="68033"/>
                  </a:moveTo>
                  <a:lnTo>
                    <a:pt x="53403" y="69494"/>
                  </a:lnTo>
                  <a:lnTo>
                    <a:pt x="53403" y="74625"/>
                  </a:lnTo>
                  <a:lnTo>
                    <a:pt x="58521" y="73164"/>
                  </a:lnTo>
                  <a:lnTo>
                    <a:pt x="58521" y="68033"/>
                  </a:lnTo>
                  <a:close/>
                </a:path>
                <a:path w="65404" h="97789">
                  <a:moveTo>
                    <a:pt x="58521" y="60731"/>
                  </a:moveTo>
                  <a:lnTo>
                    <a:pt x="53403" y="62179"/>
                  </a:lnTo>
                  <a:lnTo>
                    <a:pt x="53403" y="67310"/>
                  </a:lnTo>
                  <a:lnTo>
                    <a:pt x="58521" y="65849"/>
                  </a:lnTo>
                  <a:lnTo>
                    <a:pt x="58521" y="60731"/>
                  </a:lnTo>
                  <a:close/>
                </a:path>
                <a:path w="65404" h="97789">
                  <a:moveTo>
                    <a:pt x="58521" y="52679"/>
                  </a:moveTo>
                  <a:lnTo>
                    <a:pt x="53403" y="54140"/>
                  </a:lnTo>
                  <a:lnTo>
                    <a:pt x="53403" y="59994"/>
                  </a:lnTo>
                  <a:lnTo>
                    <a:pt x="58521" y="58534"/>
                  </a:lnTo>
                  <a:lnTo>
                    <a:pt x="58521" y="52679"/>
                  </a:lnTo>
                  <a:close/>
                </a:path>
                <a:path w="65404" h="97789">
                  <a:moveTo>
                    <a:pt x="58521" y="46088"/>
                  </a:moveTo>
                  <a:lnTo>
                    <a:pt x="53403" y="46824"/>
                  </a:lnTo>
                  <a:lnTo>
                    <a:pt x="53403" y="52679"/>
                  </a:lnTo>
                  <a:lnTo>
                    <a:pt x="58521" y="51219"/>
                  </a:lnTo>
                  <a:lnTo>
                    <a:pt x="58521" y="46088"/>
                  </a:lnTo>
                  <a:close/>
                </a:path>
                <a:path w="65404" h="97789">
                  <a:moveTo>
                    <a:pt x="58521" y="38785"/>
                  </a:moveTo>
                  <a:lnTo>
                    <a:pt x="53403" y="40233"/>
                  </a:lnTo>
                  <a:lnTo>
                    <a:pt x="53403" y="45364"/>
                  </a:lnTo>
                  <a:lnTo>
                    <a:pt x="58521" y="43903"/>
                  </a:lnTo>
                  <a:lnTo>
                    <a:pt x="58521" y="38785"/>
                  </a:lnTo>
                  <a:close/>
                </a:path>
                <a:path w="65404" h="97789">
                  <a:moveTo>
                    <a:pt x="58521" y="2209"/>
                  </a:moveTo>
                  <a:lnTo>
                    <a:pt x="53403" y="3670"/>
                  </a:lnTo>
                  <a:lnTo>
                    <a:pt x="53403" y="8788"/>
                  </a:lnTo>
                  <a:lnTo>
                    <a:pt x="58521" y="8064"/>
                  </a:lnTo>
                  <a:lnTo>
                    <a:pt x="58521" y="2209"/>
                  </a:lnTo>
                  <a:close/>
                </a:path>
                <a:path w="65404" h="97789">
                  <a:moveTo>
                    <a:pt x="65100" y="73164"/>
                  </a:moveTo>
                  <a:lnTo>
                    <a:pt x="59982" y="74625"/>
                  </a:lnTo>
                  <a:lnTo>
                    <a:pt x="59982" y="80467"/>
                  </a:lnTo>
                  <a:lnTo>
                    <a:pt x="65100" y="79006"/>
                  </a:lnTo>
                  <a:lnTo>
                    <a:pt x="65100" y="73164"/>
                  </a:lnTo>
                  <a:close/>
                </a:path>
                <a:path w="65404" h="97789">
                  <a:moveTo>
                    <a:pt x="65100" y="65849"/>
                  </a:moveTo>
                  <a:lnTo>
                    <a:pt x="59982" y="67310"/>
                  </a:lnTo>
                  <a:lnTo>
                    <a:pt x="59982" y="73164"/>
                  </a:lnTo>
                  <a:lnTo>
                    <a:pt x="65100" y="71704"/>
                  </a:lnTo>
                  <a:lnTo>
                    <a:pt x="65100" y="65849"/>
                  </a:lnTo>
                  <a:close/>
                </a:path>
                <a:path w="65404" h="97789">
                  <a:moveTo>
                    <a:pt x="65100" y="58534"/>
                  </a:moveTo>
                  <a:lnTo>
                    <a:pt x="59982" y="59994"/>
                  </a:lnTo>
                  <a:lnTo>
                    <a:pt x="59982" y="65849"/>
                  </a:lnTo>
                  <a:lnTo>
                    <a:pt x="65100" y="64376"/>
                  </a:lnTo>
                  <a:lnTo>
                    <a:pt x="65100" y="58534"/>
                  </a:lnTo>
                  <a:close/>
                </a:path>
                <a:path w="65404" h="97789">
                  <a:moveTo>
                    <a:pt x="65100" y="51219"/>
                  </a:moveTo>
                  <a:lnTo>
                    <a:pt x="59982" y="52679"/>
                  </a:lnTo>
                  <a:lnTo>
                    <a:pt x="59982" y="58534"/>
                  </a:lnTo>
                  <a:lnTo>
                    <a:pt x="65100" y="57061"/>
                  </a:lnTo>
                  <a:lnTo>
                    <a:pt x="65100" y="51219"/>
                  </a:lnTo>
                  <a:close/>
                </a:path>
                <a:path w="65404" h="97789">
                  <a:moveTo>
                    <a:pt x="65100" y="43903"/>
                  </a:moveTo>
                  <a:lnTo>
                    <a:pt x="59982" y="45364"/>
                  </a:lnTo>
                  <a:lnTo>
                    <a:pt x="59982" y="51219"/>
                  </a:lnTo>
                  <a:lnTo>
                    <a:pt x="65100" y="49758"/>
                  </a:lnTo>
                  <a:lnTo>
                    <a:pt x="65100" y="43903"/>
                  </a:lnTo>
                  <a:close/>
                </a:path>
                <a:path w="65404" h="97789">
                  <a:moveTo>
                    <a:pt x="65100" y="37325"/>
                  </a:moveTo>
                  <a:lnTo>
                    <a:pt x="59982" y="38785"/>
                  </a:lnTo>
                  <a:lnTo>
                    <a:pt x="59982" y="43180"/>
                  </a:lnTo>
                  <a:lnTo>
                    <a:pt x="65100" y="42443"/>
                  </a:lnTo>
                  <a:lnTo>
                    <a:pt x="65100" y="37325"/>
                  </a:lnTo>
                  <a:close/>
                </a:path>
                <a:path w="65404" h="97789">
                  <a:moveTo>
                    <a:pt x="65100" y="0"/>
                  </a:moveTo>
                  <a:lnTo>
                    <a:pt x="59982" y="1473"/>
                  </a:lnTo>
                  <a:lnTo>
                    <a:pt x="59982" y="7327"/>
                  </a:lnTo>
                  <a:lnTo>
                    <a:pt x="65100" y="5854"/>
                  </a:lnTo>
                  <a:lnTo>
                    <a:pt x="651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4354741" y="5328284"/>
              <a:ext cx="142875" cy="110489"/>
            </a:xfrm>
            <a:custGeom>
              <a:avLst/>
              <a:gdLst/>
              <a:ahLst/>
              <a:cxnLst/>
              <a:rect l="l" t="t" r="r" b="b"/>
              <a:pathLst>
                <a:path w="142875" h="110489">
                  <a:moveTo>
                    <a:pt x="5854" y="103136"/>
                  </a:moveTo>
                  <a:lnTo>
                    <a:pt x="0" y="104597"/>
                  </a:lnTo>
                  <a:lnTo>
                    <a:pt x="0" y="110451"/>
                  </a:lnTo>
                  <a:lnTo>
                    <a:pt x="5854" y="108991"/>
                  </a:lnTo>
                  <a:lnTo>
                    <a:pt x="5854" y="103136"/>
                  </a:lnTo>
                  <a:close/>
                </a:path>
                <a:path w="142875" h="110489">
                  <a:moveTo>
                    <a:pt x="5854" y="79730"/>
                  </a:moveTo>
                  <a:lnTo>
                    <a:pt x="0" y="81203"/>
                  </a:lnTo>
                  <a:lnTo>
                    <a:pt x="0" y="87045"/>
                  </a:lnTo>
                  <a:lnTo>
                    <a:pt x="5854" y="85572"/>
                  </a:lnTo>
                  <a:lnTo>
                    <a:pt x="5854" y="79730"/>
                  </a:lnTo>
                  <a:close/>
                </a:path>
                <a:path w="142875" h="110489">
                  <a:moveTo>
                    <a:pt x="5854" y="71678"/>
                  </a:moveTo>
                  <a:lnTo>
                    <a:pt x="0" y="73875"/>
                  </a:lnTo>
                  <a:lnTo>
                    <a:pt x="0" y="79730"/>
                  </a:lnTo>
                  <a:lnTo>
                    <a:pt x="5854" y="77533"/>
                  </a:lnTo>
                  <a:lnTo>
                    <a:pt x="5854" y="71678"/>
                  </a:lnTo>
                  <a:close/>
                </a:path>
                <a:path w="142875" h="110489">
                  <a:moveTo>
                    <a:pt x="5854" y="64363"/>
                  </a:moveTo>
                  <a:lnTo>
                    <a:pt x="0" y="65824"/>
                  </a:lnTo>
                  <a:lnTo>
                    <a:pt x="0" y="71678"/>
                  </a:lnTo>
                  <a:lnTo>
                    <a:pt x="5854" y="70218"/>
                  </a:lnTo>
                  <a:lnTo>
                    <a:pt x="5854" y="64363"/>
                  </a:lnTo>
                  <a:close/>
                </a:path>
                <a:path w="142875" h="110489">
                  <a:moveTo>
                    <a:pt x="5854" y="56311"/>
                  </a:moveTo>
                  <a:lnTo>
                    <a:pt x="0" y="57785"/>
                  </a:lnTo>
                  <a:lnTo>
                    <a:pt x="0" y="63639"/>
                  </a:lnTo>
                  <a:lnTo>
                    <a:pt x="5854" y="62179"/>
                  </a:lnTo>
                  <a:lnTo>
                    <a:pt x="5854" y="56311"/>
                  </a:lnTo>
                  <a:close/>
                </a:path>
                <a:path w="142875" h="110489">
                  <a:moveTo>
                    <a:pt x="13157" y="100939"/>
                  </a:moveTo>
                  <a:lnTo>
                    <a:pt x="7302" y="102412"/>
                  </a:lnTo>
                  <a:lnTo>
                    <a:pt x="7302" y="108254"/>
                  </a:lnTo>
                  <a:lnTo>
                    <a:pt x="13157" y="106794"/>
                  </a:lnTo>
                  <a:lnTo>
                    <a:pt x="13157" y="100939"/>
                  </a:lnTo>
                  <a:close/>
                </a:path>
                <a:path w="142875" h="110489">
                  <a:moveTo>
                    <a:pt x="13157" y="70218"/>
                  </a:moveTo>
                  <a:lnTo>
                    <a:pt x="7302" y="71678"/>
                  </a:lnTo>
                  <a:lnTo>
                    <a:pt x="7302" y="77533"/>
                  </a:lnTo>
                  <a:lnTo>
                    <a:pt x="13157" y="76073"/>
                  </a:lnTo>
                  <a:lnTo>
                    <a:pt x="13157" y="70218"/>
                  </a:lnTo>
                  <a:close/>
                </a:path>
                <a:path w="142875" h="110489">
                  <a:moveTo>
                    <a:pt x="13157" y="62179"/>
                  </a:moveTo>
                  <a:lnTo>
                    <a:pt x="7302" y="63639"/>
                  </a:lnTo>
                  <a:lnTo>
                    <a:pt x="7302" y="70218"/>
                  </a:lnTo>
                  <a:lnTo>
                    <a:pt x="13157" y="68021"/>
                  </a:lnTo>
                  <a:lnTo>
                    <a:pt x="13157" y="62179"/>
                  </a:lnTo>
                  <a:close/>
                </a:path>
                <a:path w="142875" h="110489">
                  <a:moveTo>
                    <a:pt x="13157" y="54851"/>
                  </a:moveTo>
                  <a:lnTo>
                    <a:pt x="7302" y="56311"/>
                  </a:lnTo>
                  <a:lnTo>
                    <a:pt x="7302" y="62179"/>
                  </a:lnTo>
                  <a:lnTo>
                    <a:pt x="13157" y="60706"/>
                  </a:lnTo>
                  <a:lnTo>
                    <a:pt x="13157" y="54851"/>
                  </a:lnTo>
                  <a:close/>
                </a:path>
                <a:path w="142875" h="110489">
                  <a:moveTo>
                    <a:pt x="19735" y="98742"/>
                  </a:moveTo>
                  <a:lnTo>
                    <a:pt x="14630" y="100939"/>
                  </a:lnTo>
                  <a:lnTo>
                    <a:pt x="14630" y="106794"/>
                  </a:lnTo>
                  <a:lnTo>
                    <a:pt x="19735" y="104597"/>
                  </a:lnTo>
                  <a:lnTo>
                    <a:pt x="19735" y="98742"/>
                  </a:lnTo>
                  <a:close/>
                </a:path>
                <a:path w="142875" h="110489">
                  <a:moveTo>
                    <a:pt x="19735" y="68021"/>
                  </a:moveTo>
                  <a:lnTo>
                    <a:pt x="14630" y="70218"/>
                  </a:lnTo>
                  <a:lnTo>
                    <a:pt x="14630" y="75336"/>
                  </a:lnTo>
                  <a:lnTo>
                    <a:pt x="19735" y="73875"/>
                  </a:lnTo>
                  <a:lnTo>
                    <a:pt x="19735" y="68021"/>
                  </a:lnTo>
                  <a:close/>
                </a:path>
                <a:path w="142875" h="110489">
                  <a:moveTo>
                    <a:pt x="19735" y="60706"/>
                  </a:moveTo>
                  <a:lnTo>
                    <a:pt x="14630" y="62179"/>
                  </a:lnTo>
                  <a:lnTo>
                    <a:pt x="14630" y="68021"/>
                  </a:lnTo>
                  <a:lnTo>
                    <a:pt x="19735" y="66560"/>
                  </a:lnTo>
                  <a:lnTo>
                    <a:pt x="19735" y="60706"/>
                  </a:lnTo>
                  <a:close/>
                </a:path>
                <a:path w="142875" h="110489">
                  <a:moveTo>
                    <a:pt x="19735" y="52666"/>
                  </a:moveTo>
                  <a:lnTo>
                    <a:pt x="14630" y="54114"/>
                  </a:lnTo>
                  <a:lnTo>
                    <a:pt x="14630" y="59969"/>
                  </a:lnTo>
                  <a:lnTo>
                    <a:pt x="19735" y="58508"/>
                  </a:lnTo>
                  <a:lnTo>
                    <a:pt x="19735" y="52666"/>
                  </a:lnTo>
                  <a:close/>
                </a:path>
                <a:path w="142875" h="110489">
                  <a:moveTo>
                    <a:pt x="27063" y="97294"/>
                  </a:moveTo>
                  <a:lnTo>
                    <a:pt x="21209" y="98742"/>
                  </a:lnTo>
                  <a:lnTo>
                    <a:pt x="21209" y="104597"/>
                  </a:lnTo>
                  <a:lnTo>
                    <a:pt x="27063" y="103136"/>
                  </a:lnTo>
                  <a:lnTo>
                    <a:pt x="27063" y="97294"/>
                  </a:lnTo>
                  <a:close/>
                </a:path>
                <a:path w="142875" h="110489">
                  <a:moveTo>
                    <a:pt x="27063" y="66560"/>
                  </a:moveTo>
                  <a:lnTo>
                    <a:pt x="21209" y="68021"/>
                  </a:lnTo>
                  <a:lnTo>
                    <a:pt x="21209" y="73875"/>
                  </a:lnTo>
                  <a:lnTo>
                    <a:pt x="27063" y="72402"/>
                  </a:lnTo>
                  <a:lnTo>
                    <a:pt x="27063" y="66560"/>
                  </a:lnTo>
                  <a:close/>
                </a:path>
                <a:path w="142875" h="110489">
                  <a:moveTo>
                    <a:pt x="27063" y="58508"/>
                  </a:moveTo>
                  <a:lnTo>
                    <a:pt x="21209" y="59969"/>
                  </a:lnTo>
                  <a:lnTo>
                    <a:pt x="21209" y="65824"/>
                  </a:lnTo>
                  <a:lnTo>
                    <a:pt x="27063" y="64363"/>
                  </a:lnTo>
                  <a:lnTo>
                    <a:pt x="27063" y="58508"/>
                  </a:lnTo>
                  <a:close/>
                </a:path>
                <a:path w="142875" h="110489">
                  <a:moveTo>
                    <a:pt x="27063" y="51193"/>
                  </a:moveTo>
                  <a:lnTo>
                    <a:pt x="21209" y="52666"/>
                  </a:lnTo>
                  <a:lnTo>
                    <a:pt x="21209" y="58508"/>
                  </a:lnTo>
                  <a:lnTo>
                    <a:pt x="27063" y="57061"/>
                  </a:lnTo>
                  <a:lnTo>
                    <a:pt x="27063" y="51193"/>
                  </a:lnTo>
                  <a:close/>
                </a:path>
                <a:path w="142875" h="110489">
                  <a:moveTo>
                    <a:pt x="34366" y="95084"/>
                  </a:moveTo>
                  <a:lnTo>
                    <a:pt x="28524" y="96545"/>
                  </a:lnTo>
                  <a:lnTo>
                    <a:pt x="28524" y="102412"/>
                  </a:lnTo>
                  <a:lnTo>
                    <a:pt x="34366" y="100939"/>
                  </a:lnTo>
                  <a:lnTo>
                    <a:pt x="34366" y="95084"/>
                  </a:lnTo>
                  <a:close/>
                </a:path>
                <a:path w="142875" h="110489">
                  <a:moveTo>
                    <a:pt x="34366" y="64363"/>
                  </a:moveTo>
                  <a:lnTo>
                    <a:pt x="28524" y="65824"/>
                  </a:lnTo>
                  <a:lnTo>
                    <a:pt x="28524" y="71678"/>
                  </a:lnTo>
                  <a:lnTo>
                    <a:pt x="34366" y="70218"/>
                  </a:lnTo>
                  <a:lnTo>
                    <a:pt x="34366" y="64363"/>
                  </a:lnTo>
                  <a:close/>
                </a:path>
                <a:path w="142875" h="110489">
                  <a:moveTo>
                    <a:pt x="34366" y="57061"/>
                  </a:moveTo>
                  <a:lnTo>
                    <a:pt x="28524" y="58508"/>
                  </a:lnTo>
                  <a:lnTo>
                    <a:pt x="28524" y="64363"/>
                  </a:lnTo>
                  <a:lnTo>
                    <a:pt x="34366" y="62903"/>
                  </a:lnTo>
                  <a:lnTo>
                    <a:pt x="34366" y="57061"/>
                  </a:lnTo>
                  <a:close/>
                </a:path>
                <a:path w="142875" h="110489">
                  <a:moveTo>
                    <a:pt x="34366" y="48996"/>
                  </a:moveTo>
                  <a:lnTo>
                    <a:pt x="28524" y="50469"/>
                  </a:lnTo>
                  <a:lnTo>
                    <a:pt x="28524" y="56311"/>
                  </a:lnTo>
                  <a:lnTo>
                    <a:pt x="34366" y="54851"/>
                  </a:lnTo>
                  <a:lnTo>
                    <a:pt x="34366" y="48996"/>
                  </a:lnTo>
                  <a:close/>
                </a:path>
                <a:path w="142875" h="110489">
                  <a:moveTo>
                    <a:pt x="40957" y="92900"/>
                  </a:moveTo>
                  <a:lnTo>
                    <a:pt x="35839" y="95084"/>
                  </a:lnTo>
                  <a:lnTo>
                    <a:pt x="35839" y="100939"/>
                  </a:lnTo>
                  <a:lnTo>
                    <a:pt x="40957" y="98742"/>
                  </a:lnTo>
                  <a:lnTo>
                    <a:pt x="40957" y="92900"/>
                  </a:lnTo>
                  <a:close/>
                </a:path>
                <a:path w="142875" h="110489">
                  <a:moveTo>
                    <a:pt x="40957" y="62903"/>
                  </a:moveTo>
                  <a:lnTo>
                    <a:pt x="35839" y="64363"/>
                  </a:lnTo>
                  <a:lnTo>
                    <a:pt x="35839" y="70218"/>
                  </a:lnTo>
                  <a:lnTo>
                    <a:pt x="40957" y="68757"/>
                  </a:lnTo>
                  <a:lnTo>
                    <a:pt x="40957" y="62903"/>
                  </a:lnTo>
                  <a:close/>
                </a:path>
                <a:path w="142875" h="110489">
                  <a:moveTo>
                    <a:pt x="40957" y="54851"/>
                  </a:moveTo>
                  <a:lnTo>
                    <a:pt x="35839" y="56311"/>
                  </a:lnTo>
                  <a:lnTo>
                    <a:pt x="35839" y="62179"/>
                  </a:lnTo>
                  <a:lnTo>
                    <a:pt x="40957" y="60706"/>
                  </a:lnTo>
                  <a:lnTo>
                    <a:pt x="40957" y="54851"/>
                  </a:lnTo>
                  <a:close/>
                </a:path>
                <a:path w="142875" h="110489">
                  <a:moveTo>
                    <a:pt x="40957" y="47548"/>
                  </a:moveTo>
                  <a:lnTo>
                    <a:pt x="35839" y="48996"/>
                  </a:lnTo>
                  <a:lnTo>
                    <a:pt x="35839" y="54114"/>
                  </a:lnTo>
                  <a:lnTo>
                    <a:pt x="40957" y="53390"/>
                  </a:lnTo>
                  <a:lnTo>
                    <a:pt x="40957" y="47548"/>
                  </a:lnTo>
                  <a:close/>
                </a:path>
                <a:path w="142875" h="110489">
                  <a:moveTo>
                    <a:pt x="47548" y="91427"/>
                  </a:moveTo>
                  <a:lnTo>
                    <a:pt x="42430" y="92900"/>
                  </a:lnTo>
                  <a:lnTo>
                    <a:pt x="42430" y="98742"/>
                  </a:lnTo>
                  <a:lnTo>
                    <a:pt x="47548" y="97294"/>
                  </a:lnTo>
                  <a:lnTo>
                    <a:pt x="47548" y="91427"/>
                  </a:lnTo>
                  <a:close/>
                </a:path>
                <a:path w="142875" h="110489">
                  <a:moveTo>
                    <a:pt x="47548" y="60706"/>
                  </a:moveTo>
                  <a:lnTo>
                    <a:pt x="42430" y="62179"/>
                  </a:lnTo>
                  <a:lnTo>
                    <a:pt x="42430" y="68021"/>
                  </a:lnTo>
                  <a:lnTo>
                    <a:pt x="47548" y="66560"/>
                  </a:lnTo>
                  <a:lnTo>
                    <a:pt x="47548" y="60706"/>
                  </a:lnTo>
                  <a:close/>
                </a:path>
                <a:path w="142875" h="110489">
                  <a:moveTo>
                    <a:pt x="47548" y="53390"/>
                  </a:moveTo>
                  <a:lnTo>
                    <a:pt x="42430" y="54114"/>
                  </a:lnTo>
                  <a:lnTo>
                    <a:pt x="42430" y="59969"/>
                  </a:lnTo>
                  <a:lnTo>
                    <a:pt x="47548" y="59245"/>
                  </a:lnTo>
                  <a:lnTo>
                    <a:pt x="47548" y="53390"/>
                  </a:lnTo>
                  <a:close/>
                </a:path>
                <a:path w="142875" h="110489">
                  <a:moveTo>
                    <a:pt x="47548" y="45351"/>
                  </a:moveTo>
                  <a:lnTo>
                    <a:pt x="42430" y="46812"/>
                  </a:lnTo>
                  <a:lnTo>
                    <a:pt x="42430" y="52666"/>
                  </a:lnTo>
                  <a:lnTo>
                    <a:pt x="47548" y="51193"/>
                  </a:lnTo>
                  <a:lnTo>
                    <a:pt x="47548" y="45351"/>
                  </a:lnTo>
                  <a:close/>
                </a:path>
                <a:path w="142875" h="110489">
                  <a:moveTo>
                    <a:pt x="54864" y="89242"/>
                  </a:moveTo>
                  <a:lnTo>
                    <a:pt x="49733" y="90703"/>
                  </a:lnTo>
                  <a:lnTo>
                    <a:pt x="49733" y="96545"/>
                  </a:lnTo>
                  <a:lnTo>
                    <a:pt x="54864" y="95084"/>
                  </a:lnTo>
                  <a:lnTo>
                    <a:pt x="54864" y="89242"/>
                  </a:lnTo>
                  <a:close/>
                </a:path>
                <a:path w="142875" h="110489">
                  <a:moveTo>
                    <a:pt x="54864" y="59245"/>
                  </a:moveTo>
                  <a:lnTo>
                    <a:pt x="49733" y="59969"/>
                  </a:lnTo>
                  <a:lnTo>
                    <a:pt x="49733" y="65824"/>
                  </a:lnTo>
                  <a:lnTo>
                    <a:pt x="54864" y="64363"/>
                  </a:lnTo>
                  <a:lnTo>
                    <a:pt x="54864" y="59245"/>
                  </a:lnTo>
                  <a:close/>
                </a:path>
                <a:path w="142875" h="110489">
                  <a:moveTo>
                    <a:pt x="54864" y="51193"/>
                  </a:moveTo>
                  <a:lnTo>
                    <a:pt x="49733" y="52666"/>
                  </a:lnTo>
                  <a:lnTo>
                    <a:pt x="49733" y="58508"/>
                  </a:lnTo>
                  <a:lnTo>
                    <a:pt x="54864" y="57061"/>
                  </a:lnTo>
                  <a:lnTo>
                    <a:pt x="54864" y="51193"/>
                  </a:lnTo>
                  <a:close/>
                </a:path>
                <a:path w="142875" h="110489">
                  <a:moveTo>
                    <a:pt x="54864" y="43878"/>
                  </a:moveTo>
                  <a:lnTo>
                    <a:pt x="49733" y="45351"/>
                  </a:lnTo>
                  <a:lnTo>
                    <a:pt x="49733" y="51193"/>
                  </a:lnTo>
                  <a:lnTo>
                    <a:pt x="54864" y="49733"/>
                  </a:lnTo>
                  <a:lnTo>
                    <a:pt x="54864" y="43878"/>
                  </a:lnTo>
                  <a:close/>
                </a:path>
                <a:path w="142875" h="110489">
                  <a:moveTo>
                    <a:pt x="62166" y="87782"/>
                  </a:moveTo>
                  <a:lnTo>
                    <a:pt x="56311" y="89242"/>
                  </a:lnTo>
                  <a:lnTo>
                    <a:pt x="56311" y="95084"/>
                  </a:lnTo>
                  <a:lnTo>
                    <a:pt x="62166" y="92900"/>
                  </a:lnTo>
                  <a:lnTo>
                    <a:pt x="62166" y="87782"/>
                  </a:lnTo>
                  <a:close/>
                </a:path>
                <a:path w="142875" h="110489">
                  <a:moveTo>
                    <a:pt x="62166" y="57061"/>
                  </a:moveTo>
                  <a:lnTo>
                    <a:pt x="56311" y="58508"/>
                  </a:lnTo>
                  <a:lnTo>
                    <a:pt x="56311" y="64363"/>
                  </a:lnTo>
                  <a:lnTo>
                    <a:pt x="62166" y="62903"/>
                  </a:lnTo>
                  <a:lnTo>
                    <a:pt x="62166" y="57061"/>
                  </a:lnTo>
                  <a:close/>
                </a:path>
                <a:path w="142875" h="110489">
                  <a:moveTo>
                    <a:pt x="62166" y="49733"/>
                  </a:moveTo>
                  <a:lnTo>
                    <a:pt x="56311" y="51193"/>
                  </a:lnTo>
                  <a:lnTo>
                    <a:pt x="56311" y="57061"/>
                  </a:lnTo>
                  <a:lnTo>
                    <a:pt x="62166" y="55587"/>
                  </a:lnTo>
                  <a:lnTo>
                    <a:pt x="62166" y="49733"/>
                  </a:lnTo>
                  <a:close/>
                </a:path>
                <a:path w="142875" h="110489">
                  <a:moveTo>
                    <a:pt x="62166" y="42418"/>
                  </a:moveTo>
                  <a:lnTo>
                    <a:pt x="56311" y="43154"/>
                  </a:lnTo>
                  <a:lnTo>
                    <a:pt x="56311" y="48996"/>
                  </a:lnTo>
                  <a:lnTo>
                    <a:pt x="62166" y="47548"/>
                  </a:lnTo>
                  <a:lnTo>
                    <a:pt x="62166" y="42418"/>
                  </a:lnTo>
                  <a:close/>
                </a:path>
                <a:path w="142875" h="110489">
                  <a:moveTo>
                    <a:pt x="68757" y="85572"/>
                  </a:moveTo>
                  <a:lnTo>
                    <a:pt x="63639" y="87045"/>
                  </a:lnTo>
                  <a:lnTo>
                    <a:pt x="63639" y="92900"/>
                  </a:lnTo>
                  <a:lnTo>
                    <a:pt x="68757" y="91427"/>
                  </a:lnTo>
                  <a:lnTo>
                    <a:pt x="68757" y="85572"/>
                  </a:lnTo>
                  <a:close/>
                </a:path>
                <a:path w="142875" h="110489">
                  <a:moveTo>
                    <a:pt x="68757" y="55587"/>
                  </a:moveTo>
                  <a:lnTo>
                    <a:pt x="63639" y="57061"/>
                  </a:lnTo>
                  <a:lnTo>
                    <a:pt x="63639" y="62903"/>
                  </a:lnTo>
                  <a:lnTo>
                    <a:pt x="68757" y="60706"/>
                  </a:lnTo>
                  <a:lnTo>
                    <a:pt x="68757" y="55587"/>
                  </a:lnTo>
                  <a:close/>
                </a:path>
                <a:path w="142875" h="110489">
                  <a:moveTo>
                    <a:pt x="68757" y="48260"/>
                  </a:moveTo>
                  <a:lnTo>
                    <a:pt x="63639" y="48996"/>
                  </a:lnTo>
                  <a:lnTo>
                    <a:pt x="63639" y="54851"/>
                  </a:lnTo>
                  <a:lnTo>
                    <a:pt x="68757" y="53390"/>
                  </a:lnTo>
                  <a:lnTo>
                    <a:pt x="68757" y="48260"/>
                  </a:lnTo>
                  <a:close/>
                </a:path>
                <a:path w="142875" h="110489">
                  <a:moveTo>
                    <a:pt x="68757" y="40220"/>
                  </a:moveTo>
                  <a:lnTo>
                    <a:pt x="63639" y="41694"/>
                  </a:lnTo>
                  <a:lnTo>
                    <a:pt x="63639" y="47548"/>
                  </a:lnTo>
                  <a:lnTo>
                    <a:pt x="68757" y="46075"/>
                  </a:lnTo>
                  <a:lnTo>
                    <a:pt x="68757" y="40220"/>
                  </a:lnTo>
                  <a:close/>
                </a:path>
                <a:path w="142875" h="110489">
                  <a:moveTo>
                    <a:pt x="82651" y="29984"/>
                  </a:moveTo>
                  <a:lnTo>
                    <a:pt x="77533" y="31445"/>
                  </a:lnTo>
                  <a:lnTo>
                    <a:pt x="77533" y="36563"/>
                  </a:lnTo>
                  <a:lnTo>
                    <a:pt x="82651" y="35115"/>
                  </a:lnTo>
                  <a:lnTo>
                    <a:pt x="82651" y="29984"/>
                  </a:lnTo>
                  <a:close/>
                </a:path>
                <a:path w="142875" h="110489">
                  <a:moveTo>
                    <a:pt x="82651" y="22669"/>
                  </a:moveTo>
                  <a:lnTo>
                    <a:pt x="77533" y="23406"/>
                  </a:lnTo>
                  <a:lnTo>
                    <a:pt x="77533" y="29260"/>
                  </a:lnTo>
                  <a:lnTo>
                    <a:pt x="82651" y="28524"/>
                  </a:lnTo>
                  <a:lnTo>
                    <a:pt x="82651" y="22669"/>
                  </a:lnTo>
                  <a:close/>
                </a:path>
                <a:path w="142875" h="110489">
                  <a:moveTo>
                    <a:pt x="82651" y="14617"/>
                  </a:moveTo>
                  <a:lnTo>
                    <a:pt x="77533" y="16090"/>
                  </a:lnTo>
                  <a:lnTo>
                    <a:pt x="77533" y="21932"/>
                  </a:lnTo>
                  <a:lnTo>
                    <a:pt x="82651" y="20472"/>
                  </a:lnTo>
                  <a:lnTo>
                    <a:pt x="82651" y="14617"/>
                  </a:lnTo>
                  <a:close/>
                </a:path>
                <a:path w="142875" h="110489">
                  <a:moveTo>
                    <a:pt x="89242" y="28524"/>
                  </a:moveTo>
                  <a:lnTo>
                    <a:pt x="84112" y="29260"/>
                  </a:lnTo>
                  <a:lnTo>
                    <a:pt x="84112" y="34378"/>
                  </a:lnTo>
                  <a:lnTo>
                    <a:pt x="89242" y="33642"/>
                  </a:lnTo>
                  <a:lnTo>
                    <a:pt x="89242" y="28524"/>
                  </a:lnTo>
                  <a:close/>
                </a:path>
                <a:path w="142875" h="110489">
                  <a:moveTo>
                    <a:pt x="89242" y="20472"/>
                  </a:moveTo>
                  <a:lnTo>
                    <a:pt x="84112" y="21932"/>
                  </a:lnTo>
                  <a:lnTo>
                    <a:pt x="84112" y="27787"/>
                  </a:lnTo>
                  <a:lnTo>
                    <a:pt x="89242" y="26314"/>
                  </a:lnTo>
                  <a:lnTo>
                    <a:pt x="89242" y="20472"/>
                  </a:lnTo>
                  <a:close/>
                </a:path>
                <a:path w="142875" h="110489">
                  <a:moveTo>
                    <a:pt x="89242" y="13157"/>
                  </a:moveTo>
                  <a:lnTo>
                    <a:pt x="84112" y="14617"/>
                  </a:lnTo>
                  <a:lnTo>
                    <a:pt x="84112" y="19735"/>
                  </a:lnTo>
                  <a:lnTo>
                    <a:pt x="89242" y="19011"/>
                  </a:lnTo>
                  <a:lnTo>
                    <a:pt x="89242" y="13157"/>
                  </a:lnTo>
                  <a:close/>
                </a:path>
                <a:path w="142875" h="110489">
                  <a:moveTo>
                    <a:pt x="95821" y="26314"/>
                  </a:moveTo>
                  <a:lnTo>
                    <a:pt x="90703" y="27787"/>
                  </a:lnTo>
                  <a:lnTo>
                    <a:pt x="90703" y="33642"/>
                  </a:lnTo>
                  <a:lnTo>
                    <a:pt x="95821" y="32169"/>
                  </a:lnTo>
                  <a:lnTo>
                    <a:pt x="95821" y="26314"/>
                  </a:lnTo>
                  <a:close/>
                </a:path>
                <a:path w="142875" h="110489">
                  <a:moveTo>
                    <a:pt x="95821" y="19011"/>
                  </a:moveTo>
                  <a:lnTo>
                    <a:pt x="90703" y="20472"/>
                  </a:lnTo>
                  <a:lnTo>
                    <a:pt x="90703" y="25590"/>
                  </a:lnTo>
                  <a:lnTo>
                    <a:pt x="95821" y="24866"/>
                  </a:lnTo>
                  <a:lnTo>
                    <a:pt x="95821" y="19011"/>
                  </a:lnTo>
                  <a:close/>
                </a:path>
                <a:path w="142875" h="110489">
                  <a:moveTo>
                    <a:pt x="95821" y="11696"/>
                  </a:moveTo>
                  <a:lnTo>
                    <a:pt x="90703" y="12433"/>
                  </a:lnTo>
                  <a:lnTo>
                    <a:pt x="90703" y="18275"/>
                  </a:lnTo>
                  <a:lnTo>
                    <a:pt x="95821" y="17551"/>
                  </a:lnTo>
                  <a:lnTo>
                    <a:pt x="95821" y="11696"/>
                  </a:lnTo>
                  <a:close/>
                </a:path>
                <a:path w="142875" h="110489">
                  <a:moveTo>
                    <a:pt x="103136" y="24866"/>
                  </a:moveTo>
                  <a:lnTo>
                    <a:pt x="98018" y="26314"/>
                  </a:lnTo>
                  <a:lnTo>
                    <a:pt x="98018" y="31445"/>
                  </a:lnTo>
                  <a:lnTo>
                    <a:pt x="103136" y="29984"/>
                  </a:lnTo>
                  <a:lnTo>
                    <a:pt x="103136" y="24866"/>
                  </a:lnTo>
                  <a:close/>
                </a:path>
                <a:path w="142875" h="110489">
                  <a:moveTo>
                    <a:pt x="103136" y="17551"/>
                  </a:moveTo>
                  <a:lnTo>
                    <a:pt x="98018" y="18275"/>
                  </a:lnTo>
                  <a:lnTo>
                    <a:pt x="98018" y="24130"/>
                  </a:lnTo>
                  <a:lnTo>
                    <a:pt x="103136" y="22669"/>
                  </a:lnTo>
                  <a:lnTo>
                    <a:pt x="103136" y="17551"/>
                  </a:lnTo>
                  <a:close/>
                </a:path>
                <a:path w="142875" h="110489">
                  <a:moveTo>
                    <a:pt x="103136" y="9499"/>
                  </a:moveTo>
                  <a:lnTo>
                    <a:pt x="98018" y="10972"/>
                  </a:lnTo>
                  <a:lnTo>
                    <a:pt x="98018" y="16814"/>
                  </a:lnTo>
                  <a:lnTo>
                    <a:pt x="103136" y="15354"/>
                  </a:lnTo>
                  <a:lnTo>
                    <a:pt x="103136" y="9499"/>
                  </a:lnTo>
                  <a:close/>
                </a:path>
                <a:path w="142875" h="110489">
                  <a:moveTo>
                    <a:pt x="109715" y="22669"/>
                  </a:moveTo>
                  <a:lnTo>
                    <a:pt x="104597" y="24130"/>
                  </a:lnTo>
                  <a:lnTo>
                    <a:pt x="104597" y="29984"/>
                  </a:lnTo>
                  <a:lnTo>
                    <a:pt x="109715" y="28524"/>
                  </a:lnTo>
                  <a:lnTo>
                    <a:pt x="109715" y="22669"/>
                  </a:lnTo>
                  <a:close/>
                </a:path>
                <a:path w="142875" h="110489">
                  <a:moveTo>
                    <a:pt x="109715" y="15354"/>
                  </a:moveTo>
                  <a:lnTo>
                    <a:pt x="104597" y="16814"/>
                  </a:lnTo>
                  <a:lnTo>
                    <a:pt x="104597" y="22669"/>
                  </a:lnTo>
                  <a:lnTo>
                    <a:pt x="109715" y="21196"/>
                  </a:lnTo>
                  <a:lnTo>
                    <a:pt x="109715" y="15354"/>
                  </a:lnTo>
                  <a:close/>
                </a:path>
                <a:path w="142875" h="110489">
                  <a:moveTo>
                    <a:pt x="109715" y="8026"/>
                  </a:moveTo>
                  <a:lnTo>
                    <a:pt x="104597" y="9499"/>
                  </a:lnTo>
                  <a:lnTo>
                    <a:pt x="104597" y="15354"/>
                  </a:lnTo>
                  <a:lnTo>
                    <a:pt x="109715" y="13881"/>
                  </a:lnTo>
                  <a:lnTo>
                    <a:pt x="109715" y="8026"/>
                  </a:lnTo>
                  <a:close/>
                </a:path>
                <a:path w="142875" h="110489">
                  <a:moveTo>
                    <a:pt x="116306" y="21196"/>
                  </a:moveTo>
                  <a:lnTo>
                    <a:pt x="111188" y="22669"/>
                  </a:lnTo>
                  <a:lnTo>
                    <a:pt x="111188" y="28524"/>
                  </a:lnTo>
                  <a:lnTo>
                    <a:pt x="116306" y="27051"/>
                  </a:lnTo>
                  <a:lnTo>
                    <a:pt x="116306" y="21196"/>
                  </a:lnTo>
                  <a:close/>
                </a:path>
                <a:path w="142875" h="110489">
                  <a:moveTo>
                    <a:pt x="116306" y="13881"/>
                  </a:moveTo>
                  <a:lnTo>
                    <a:pt x="111188" y="15354"/>
                  </a:lnTo>
                  <a:lnTo>
                    <a:pt x="111188" y="20472"/>
                  </a:lnTo>
                  <a:lnTo>
                    <a:pt x="116306" y="19735"/>
                  </a:lnTo>
                  <a:lnTo>
                    <a:pt x="116306" y="13881"/>
                  </a:lnTo>
                  <a:close/>
                </a:path>
                <a:path w="142875" h="110489">
                  <a:moveTo>
                    <a:pt x="116306" y="6578"/>
                  </a:moveTo>
                  <a:lnTo>
                    <a:pt x="111188" y="7315"/>
                  </a:lnTo>
                  <a:lnTo>
                    <a:pt x="111188" y="13157"/>
                  </a:lnTo>
                  <a:lnTo>
                    <a:pt x="116306" y="12433"/>
                  </a:lnTo>
                  <a:lnTo>
                    <a:pt x="116306" y="6578"/>
                  </a:lnTo>
                  <a:close/>
                </a:path>
                <a:path w="142875" h="110489">
                  <a:moveTo>
                    <a:pt x="122897" y="19735"/>
                  </a:moveTo>
                  <a:lnTo>
                    <a:pt x="117767" y="21196"/>
                  </a:lnTo>
                  <a:lnTo>
                    <a:pt x="117767" y="26314"/>
                  </a:lnTo>
                  <a:lnTo>
                    <a:pt x="122897" y="24866"/>
                  </a:lnTo>
                  <a:lnTo>
                    <a:pt x="122897" y="19735"/>
                  </a:lnTo>
                  <a:close/>
                </a:path>
                <a:path w="142875" h="110489">
                  <a:moveTo>
                    <a:pt x="122897" y="12433"/>
                  </a:moveTo>
                  <a:lnTo>
                    <a:pt x="117767" y="13157"/>
                  </a:lnTo>
                  <a:lnTo>
                    <a:pt x="117767" y="19011"/>
                  </a:lnTo>
                  <a:lnTo>
                    <a:pt x="122897" y="17551"/>
                  </a:lnTo>
                  <a:lnTo>
                    <a:pt x="122897" y="12433"/>
                  </a:lnTo>
                  <a:close/>
                </a:path>
                <a:path w="142875" h="110489">
                  <a:moveTo>
                    <a:pt x="122897" y="4381"/>
                  </a:moveTo>
                  <a:lnTo>
                    <a:pt x="117767" y="5854"/>
                  </a:lnTo>
                  <a:lnTo>
                    <a:pt x="117767" y="11696"/>
                  </a:lnTo>
                  <a:lnTo>
                    <a:pt x="122897" y="10236"/>
                  </a:lnTo>
                  <a:lnTo>
                    <a:pt x="122897" y="4381"/>
                  </a:lnTo>
                  <a:close/>
                </a:path>
                <a:path w="142875" h="110489">
                  <a:moveTo>
                    <a:pt x="129476" y="17551"/>
                  </a:moveTo>
                  <a:lnTo>
                    <a:pt x="124345" y="19011"/>
                  </a:lnTo>
                  <a:lnTo>
                    <a:pt x="124345" y="24866"/>
                  </a:lnTo>
                  <a:lnTo>
                    <a:pt x="129476" y="23406"/>
                  </a:lnTo>
                  <a:lnTo>
                    <a:pt x="129476" y="17551"/>
                  </a:lnTo>
                  <a:close/>
                </a:path>
                <a:path w="142875" h="110489">
                  <a:moveTo>
                    <a:pt x="129476" y="10236"/>
                  </a:moveTo>
                  <a:lnTo>
                    <a:pt x="124345" y="11696"/>
                  </a:lnTo>
                  <a:lnTo>
                    <a:pt x="124345" y="17551"/>
                  </a:lnTo>
                  <a:lnTo>
                    <a:pt x="129476" y="16090"/>
                  </a:lnTo>
                  <a:lnTo>
                    <a:pt x="129476" y="10236"/>
                  </a:lnTo>
                  <a:close/>
                </a:path>
                <a:path w="142875" h="110489">
                  <a:moveTo>
                    <a:pt x="129476" y="2921"/>
                  </a:moveTo>
                  <a:lnTo>
                    <a:pt x="124345" y="4381"/>
                  </a:lnTo>
                  <a:lnTo>
                    <a:pt x="124345" y="10236"/>
                  </a:lnTo>
                  <a:lnTo>
                    <a:pt x="129476" y="8763"/>
                  </a:lnTo>
                  <a:lnTo>
                    <a:pt x="129476" y="2921"/>
                  </a:lnTo>
                  <a:close/>
                </a:path>
                <a:path w="142875" h="110489">
                  <a:moveTo>
                    <a:pt x="136055" y="16090"/>
                  </a:moveTo>
                  <a:lnTo>
                    <a:pt x="130937" y="17551"/>
                  </a:lnTo>
                  <a:lnTo>
                    <a:pt x="130937" y="22669"/>
                  </a:lnTo>
                  <a:lnTo>
                    <a:pt x="136055" y="21932"/>
                  </a:lnTo>
                  <a:lnTo>
                    <a:pt x="136055" y="16090"/>
                  </a:lnTo>
                  <a:close/>
                </a:path>
                <a:path w="142875" h="110489">
                  <a:moveTo>
                    <a:pt x="136055" y="8763"/>
                  </a:moveTo>
                  <a:lnTo>
                    <a:pt x="130937" y="10236"/>
                  </a:lnTo>
                  <a:lnTo>
                    <a:pt x="130937" y="16090"/>
                  </a:lnTo>
                  <a:lnTo>
                    <a:pt x="136055" y="14617"/>
                  </a:lnTo>
                  <a:lnTo>
                    <a:pt x="136055" y="8763"/>
                  </a:lnTo>
                  <a:close/>
                </a:path>
                <a:path w="142875" h="110489">
                  <a:moveTo>
                    <a:pt x="136055" y="1460"/>
                  </a:moveTo>
                  <a:lnTo>
                    <a:pt x="130937" y="2171"/>
                  </a:lnTo>
                  <a:lnTo>
                    <a:pt x="130937" y="8026"/>
                  </a:lnTo>
                  <a:lnTo>
                    <a:pt x="136055" y="7315"/>
                  </a:lnTo>
                  <a:lnTo>
                    <a:pt x="136055" y="1460"/>
                  </a:lnTo>
                  <a:close/>
                </a:path>
                <a:path w="142875" h="110489">
                  <a:moveTo>
                    <a:pt x="142633" y="14617"/>
                  </a:moveTo>
                  <a:lnTo>
                    <a:pt x="137515" y="16090"/>
                  </a:lnTo>
                  <a:lnTo>
                    <a:pt x="137515" y="21196"/>
                  </a:lnTo>
                  <a:lnTo>
                    <a:pt x="142633" y="19735"/>
                  </a:lnTo>
                  <a:lnTo>
                    <a:pt x="142633" y="14617"/>
                  </a:lnTo>
                  <a:close/>
                </a:path>
                <a:path w="142875" h="110489">
                  <a:moveTo>
                    <a:pt x="142633" y="7315"/>
                  </a:moveTo>
                  <a:lnTo>
                    <a:pt x="137515" y="8026"/>
                  </a:lnTo>
                  <a:lnTo>
                    <a:pt x="137515" y="13881"/>
                  </a:lnTo>
                  <a:lnTo>
                    <a:pt x="142633" y="12433"/>
                  </a:lnTo>
                  <a:lnTo>
                    <a:pt x="142633" y="7315"/>
                  </a:lnTo>
                  <a:close/>
                </a:path>
                <a:path w="142875" h="110489">
                  <a:moveTo>
                    <a:pt x="142633" y="0"/>
                  </a:moveTo>
                  <a:lnTo>
                    <a:pt x="137515" y="1460"/>
                  </a:lnTo>
                  <a:lnTo>
                    <a:pt x="137515" y="6578"/>
                  </a:lnTo>
                  <a:lnTo>
                    <a:pt x="142633" y="5118"/>
                  </a:lnTo>
                  <a:lnTo>
                    <a:pt x="14263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4273537" y="5339257"/>
              <a:ext cx="150495" cy="91440"/>
            </a:xfrm>
            <a:custGeom>
              <a:avLst/>
              <a:gdLst/>
              <a:ahLst/>
              <a:cxnLst/>
              <a:rect l="l" t="t" r="r" b="b"/>
              <a:pathLst>
                <a:path w="150495" h="91439">
                  <a:moveTo>
                    <a:pt x="5854" y="66560"/>
                  </a:moveTo>
                  <a:lnTo>
                    <a:pt x="0" y="68021"/>
                  </a:lnTo>
                  <a:lnTo>
                    <a:pt x="0" y="74599"/>
                  </a:lnTo>
                  <a:lnTo>
                    <a:pt x="5854" y="72415"/>
                  </a:lnTo>
                  <a:lnTo>
                    <a:pt x="5854" y="66560"/>
                  </a:lnTo>
                  <a:close/>
                </a:path>
                <a:path w="150495" h="91439">
                  <a:moveTo>
                    <a:pt x="87058" y="84112"/>
                  </a:moveTo>
                  <a:lnTo>
                    <a:pt x="81203" y="85572"/>
                  </a:lnTo>
                  <a:lnTo>
                    <a:pt x="81203" y="91440"/>
                  </a:lnTo>
                  <a:lnTo>
                    <a:pt x="87058" y="89966"/>
                  </a:lnTo>
                  <a:lnTo>
                    <a:pt x="87058" y="84112"/>
                  </a:lnTo>
                  <a:close/>
                </a:path>
                <a:path w="150495" h="91439">
                  <a:moveTo>
                    <a:pt x="87058" y="76073"/>
                  </a:moveTo>
                  <a:lnTo>
                    <a:pt x="81203" y="78270"/>
                  </a:lnTo>
                  <a:lnTo>
                    <a:pt x="81203" y="84112"/>
                  </a:lnTo>
                  <a:lnTo>
                    <a:pt x="87058" y="82664"/>
                  </a:lnTo>
                  <a:lnTo>
                    <a:pt x="87058" y="76073"/>
                  </a:lnTo>
                  <a:close/>
                </a:path>
                <a:path w="150495" h="91439">
                  <a:moveTo>
                    <a:pt x="87058" y="68757"/>
                  </a:moveTo>
                  <a:lnTo>
                    <a:pt x="81203" y="70231"/>
                  </a:lnTo>
                  <a:lnTo>
                    <a:pt x="81203" y="76073"/>
                  </a:lnTo>
                  <a:lnTo>
                    <a:pt x="87058" y="74599"/>
                  </a:lnTo>
                  <a:lnTo>
                    <a:pt x="87058" y="68757"/>
                  </a:lnTo>
                  <a:close/>
                </a:path>
                <a:path w="150495" h="91439">
                  <a:moveTo>
                    <a:pt x="87058" y="38023"/>
                  </a:moveTo>
                  <a:lnTo>
                    <a:pt x="81203" y="39497"/>
                  </a:lnTo>
                  <a:lnTo>
                    <a:pt x="81203" y="45339"/>
                  </a:lnTo>
                  <a:lnTo>
                    <a:pt x="87058" y="43878"/>
                  </a:lnTo>
                  <a:lnTo>
                    <a:pt x="87058" y="38023"/>
                  </a:lnTo>
                  <a:close/>
                </a:path>
                <a:path w="150495" h="91439">
                  <a:moveTo>
                    <a:pt x="87058" y="29997"/>
                  </a:moveTo>
                  <a:lnTo>
                    <a:pt x="81203" y="31445"/>
                  </a:lnTo>
                  <a:lnTo>
                    <a:pt x="81203" y="37287"/>
                  </a:lnTo>
                  <a:lnTo>
                    <a:pt x="87058" y="35839"/>
                  </a:lnTo>
                  <a:lnTo>
                    <a:pt x="87058" y="29997"/>
                  </a:lnTo>
                  <a:close/>
                </a:path>
                <a:path w="150495" h="91439">
                  <a:moveTo>
                    <a:pt x="87058" y="22669"/>
                  </a:moveTo>
                  <a:lnTo>
                    <a:pt x="81203" y="23406"/>
                  </a:lnTo>
                  <a:lnTo>
                    <a:pt x="81203" y="29997"/>
                  </a:lnTo>
                  <a:lnTo>
                    <a:pt x="87058" y="28524"/>
                  </a:lnTo>
                  <a:lnTo>
                    <a:pt x="87058" y="22669"/>
                  </a:lnTo>
                  <a:close/>
                </a:path>
                <a:path w="150495" h="91439">
                  <a:moveTo>
                    <a:pt x="87058" y="15341"/>
                  </a:moveTo>
                  <a:lnTo>
                    <a:pt x="81203" y="16814"/>
                  </a:lnTo>
                  <a:lnTo>
                    <a:pt x="81203" y="22669"/>
                  </a:lnTo>
                  <a:lnTo>
                    <a:pt x="87058" y="21196"/>
                  </a:lnTo>
                  <a:lnTo>
                    <a:pt x="87058" y="15341"/>
                  </a:lnTo>
                  <a:close/>
                </a:path>
                <a:path w="150495" h="91439">
                  <a:moveTo>
                    <a:pt x="94361" y="81927"/>
                  </a:moveTo>
                  <a:lnTo>
                    <a:pt x="88506" y="84112"/>
                  </a:lnTo>
                  <a:lnTo>
                    <a:pt x="88506" y="89966"/>
                  </a:lnTo>
                  <a:lnTo>
                    <a:pt x="94361" y="87769"/>
                  </a:lnTo>
                  <a:lnTo>
                    <a:pt x="94361" y="81927"/>
                  </a:lnTo>
                  <a:close/>
                </a:path>
                <a:path w="150495" h="91439">
                  <a:moveTo>
                    <a:pt x="94361" y="74599"/>
                  </a:moveTo>
                  <a:lnTo>
                    <a:pt x="88506" y="76073"/>
                  </a:lnTo>
                  <a:lnTo>
                    <a:pt x="88506" y="81927"/>
                  </a:lnTo>
                  <a:lnTo>
                    <a:pt x="94361" y="80454"/>
                  </a:lnTo>
                  <a:lnTo>
                    <a:pt x="94361" y="74599"/>
                  </a:lnTo>
                  <a:close/>
                </a:path>
                <a:path w="150495" h="91439">
                  <a:moveTo>
                    <a:pt x="94361" y="66560"/>
                  </a:moveTo>
                  <a:lnTo>
                    <a:pt x="88506" y="68757"/>
                  </a:lnTo>
                  <a:lnTo>
                    <a:pt x="88506" y="74599"/>
                  </a:lnTo>
                  <a:lnTo>
                    <a:pt x="94361" y="72415"/>
                  </a:lnTo>
                  <a:lnTo>
                    <a:pt x="94361" y="66560"/>
                  </a:lnTo>
                  <a:close/>
                </a:path>
                <a:path w="150495" h="91439">
                  <a:moveTo>
                    <a:pt x="94361" y="35839"/>
                  </a:moveTo>
                  <a:lnTo>
                    <a:pt x="88506" y="37287"/>
                  </a:lnTo>
                  <a:lnTo>
                    <a:pt x="88506" y="43141"/>
                  </a:lnTo>
                  <a:lnTo>
                    <a:pt x="94361" y="41694"/>
                  </a:lnTo>
                  <a:lnTo>
                    <a:pt x="94361" y="35839"/>
                  </a:lnTo>
                  <a:close/>
                </a:path>
                <a:path w="150495" h="91439">
                  <a:moveTo>
                    <a:pt x="94361" y="28524"/>
                  </a:moveTo>
                  <a:lnTo>
                    <a:pt x="88506" y="29997"/>
                  </a:lnTo>
                  <a:lnTo>
                    <a:pt x="88506" y="35839"/>
                  </a:lnTo>
                  <a:lnTo>
                    <a:pt x="94361" y="34378"/>
                  </a:lnTo>
                  <a:lnTo>
                    <a:pt x="94361" y="28524"/>
                  </a:lnTo>
                  <a:close/>
                </a:path>
                <a:path w="150495" h="91439">
                  <a:moveTo>
                    <a:pt x="94361" y="21196"/>
                  </a:moveTo>
                  <a:lnTo>
                    <a:pt x="88506" y="22669"/>
                  </a:lnTo>
                  <a:lnTo>
                    <a:pt x="88506" y="27787"/>
                  </a:lnTo>
                  <a:lnTo>
                    <a:pt x="94361" y="26327"/>
                  </a:lnTo>
                  <a:lnTo>
                    <a:pt x="94361" y="21196"/>
                  </a:lnTo>
                  <a:close/>
                </a:path>
                <a:path w="150495" h="91439">
                  <a:moveTo>
                    <a:pt x="94361" y="13893"/>
                  </a:moveTo>
                  <a:lnTo>
                    <a:pt x="88506" y="15341"/>
                  </a:lnTo>
                  <a:lnTo>
                    <a:pt x="88506" y="21196"/>
                  </a:lnTo>
                  <a:lnTo>
                    <a:pt x="94361" y="19748"/>
                  </a:lnTo>
                  <a:lnTo>
                    <a:pt x="94361" y="13893"/>
                  </a:lnTo>
                  <a:close/>
                </a:path>
                <a:path w="150495" h="91439">
                  <a:moveTo>
                    <a:pt x="100939" y="80454"/>
                  </a:moveTo>
                  <a:lnTo>
                    <a:pt x="95834" y="81927"/>
                  </a:lnTo>
                  <a:lnTo>
                    <a:pt x="95834" y="87769"/>
                  </a:lnTo>
                  <a:lnTo>
                    <a:pt x="100939" y="86321"/>
                  </a:lnTo>
                  <a:lnTo>
                    <a:pt x="100939" y="80454"/>
                  </a:lnTo>
                  <a:close/>
                </a:path>
                <a:path w="150495" h="91439">
                  <a:moveTo>
                    <a:pt x="100939" y="72415"/>
                  </a:moveTo>
                  <a:lnTo>
                    <a:pt x="95834" y="74599"/>
                  </a:lnTo>
                  <a:lnTo>
                    <a:pt x="95834" y="80454"/>
                  </a:lnTo>
                  <a:lnTo>
                    <a:pt x="100939" y="78270"/>
                  </a:lnTo>
                  <a:lnTo>
                    <a:pt x="100939" y="72415"/>
                  </a:lnTo>
                  <a:close/>
                </a:path>
                <a:path w="150495" h="91439">
                  <a:moveTo>
                    <a:pt x="100939" y="65100"/>
                  </a:moveTo>
                  <a:lnTo>
                    <a:pt x="95834" y="66560"/>
                  </a:lnTo>
                  <a:lnTo>
                    <a:pt x="95834" y="72415"/>
                  </a:lnTo>
                  <a:lnTo>
                    <a:pt x="100939" y="70954"/>
                  </a:lnTo>
                  <a:lnTo>
                    <a:pt x="100939" y="65100"/>
                  </a:lnTo>
                  <a:close/>
                </a:path>
                <a:path w="150495" h="91439">
                  <a:moveTo>
                    <a:pt x="100939" y="34378"/>
                  </a:moveTo>
                  <a:lnTo>
                    <a:pt x="95834" y="35839"/>
                  </a:lnTo>
                  <a:lnTo>
                    <a:pt x="95834" y="41694"/>
                  </a:lnTo>
                  <a:lnTo>
                    <a:pt x="100939" y="40220"/>
                  </a:lnTo>
                  <a:lnTo>
                    <a:pt x="100939" y="34378"/>
                  </a:lnTo>
                  <a:close/>
                </a:path>
                <a:path w="150495" h="91439">
                  <a:moveTo>
                    <a:pt x="100939" y="26327"/>
                  </a:moveTo>
                  <a:lnTo>
                    <a:pt x="95834" y="27787"/>
                  </a:lnTo>
                  <a:lnTo>
                    <a:pt x="95834" y="33642"/>
                  </a:lnTo>
                  <a:lnTo>
                    <a:pt x="100939" y="32181"/>
                  </a:lnTo>
                  <a:lnTo>
                    <a:pt x="100939" y="26327"/>
                  </a:lnTo>
                  <a:close/>
                </a:path>
                <a:path w="150495" h="91439">
                  <a:moveTo>
                    <a:pt x="100939" y="19748"/>
                  </a:moveTo>
                  <a:lnTo>
                    <a:pt x="95834" y="21196"/>
                  </a:lnTo>
                  <a:lnTo>
                    <a:pt x="95834" y="26327"/>
                  </a:lnTo>
                  <a:lnTo>
                    <a:pt x="100939" y="24866"/>
                  </a:lnTo>
                  <a:lnTo>
                    <a:pt x="100939" y="19748"/>
                  </a:lnTo>
                  <a:close/>
                </a:path>
                <a:path w="150495" h="91439">
                  <a:moveTo>
                    <a:pt x="100939" y="11696"/>
                  </a:moveTo>
                  <a:lnTo>
                    <a:pt x="95834" y="13157"/>
                  </a:lnTo>
                  <a:lnTo>
                    <a:pt x="95834" y="19011"/>
                  </a:lnTo>
                  <a:lnTo>
                    <a:pt x="100939" y="17551"/>
                  </a:lnTo>
                  <a:lnTo>
                    <a:pt x="100939" y="11696"/>
                  </a:lnTo>
                  <a:close/>
                </a:path>
                <a:path w="150495" h="91439">
                  <a:moveTo>
                    <a:pt x="108267" y="78270"/>
                  </a:moveTo>
                  <a:lnTo>
                    <a:pt x="102412" y="79730"/>
                  </a:lnTo>
                  <a:lnTo>
                    <a:pt x="102412" y="85572"/>
                  </a:lnTo>
                  <a:lnTo>
                    <a:pt x="108267" y="84112"/>
                  </a:lnTo>
                  <a:lnTo>
                    <a:pt x="108267" y="78270"/>
                  </a:lnTo>
                  <a:close/>
                </a:path>
                <a:path w="150495" h="91439">
                  <a:moveTo>
                    <a:pt x="108267" y="70954"/>
                  </a:moveTo>
                  <a:lnTo>
                    <a:pt x="102412" y="72415"/>
                  </a:lnTo>
                  <a:lnTo>
                    <a:pt x="102412" y="78270"/>
                  </a:lnTo>
                  <a:lnTo>
                    <a:pt x="108267" y="76809"/>
                  </a:lnTo>
                  <a:lnTo>
                    <a:pt x="108267" y="70954"/>
                  </a:lnTo>
                  <a:close/>
                </a:path>
                <a:path w="150495" h="91439">
                  <a:moveTo>
                    <a:pt x="108267" y="62903"/>
                  </a:moveTo>
                  <a:lnTo>
                    <a:pt x="102412" y="64363"/>
                  </a:lnTo>
                  <a:lnTo>
                    <a:pt x="102412" y="70231"/>
                  </a:lnTo>
                  <a:lnTo>
                    <a:pt x="108267" y="68757"/>
                  </a:lnTo>
                  <a:lnTo>
                    <a:pt x="108267" y="62903"/>
                  </a:lnTo>
                  <a:close/>
                </a:path>
                <a:path w="150495" h="91439">
                  <a:moveTo>
                    <a:pt x="108267" y="32181"/>
                  </a:moveTo>
                  <a:lnTo>
                    <a:pt x="102412" y="33642"/>
                  </a:lnTo>
                  <a:lnTo>
                    <a:pt x="102412" y="39497"/>
                  </a:lnTo>
                  <a:lnTo>
                    <a:pt x="108267" y="38023"/>
                  </a:lnTo>
                  <a:lnTo>
                    <a:pt x="108267" y="32181"/>
                  </a:lnTo>
                  <a:close/>
                </a:path>
                <a:path w="150495" h="91439">
                  <a:moveTo>
                    <a:pt x="108267" y="24866"/>
                  </a:moveTo>
                  <a:lnTo>
                    <a:pt x="102412" y="26327"/>
                  </a:lnTo>
                  <a:lnTo>
                    <a:pt x="102412" y="32181"/>
                  </a:lnTo>
                  <a:lnTo>
                    <a:pt x="108267" y="30721"/>
                  </a:lnTo>
                  <a:lnTo>
                    <a:pt x="108267" y="24866"/>
                  </a:lnTo>
                  <a:close/>
                </a:path>
                <a:path w="150495" h="91439">
                  <a:moveTo>
                    <a:pt x="108267" y="17551"/>
                  </a:moveTo>
                  <a:lnTo>
                    <a:pt x="102412" y="19011"/>
                  </a:lnTo>
                  <a:lnTo>
                    <a:pt x="102412" y="24142"/>
                  </a:lnTo>
                  <a:lnTo>
                    <a:pt x="108267" y="22669"/>
                  </a:lnTo>
                  <a:lnTo>
                    <a:pt x="108267" y="17551"/>
                  </a:lnTo>
                  <a:close/>
                </a:path>
                <a:path w="150495" h="91439">
                  <a:moveTo>
                    <a:pt x="108267" y="10223"/>
                  </a:moveTo>
                  <a:lnTo>
                    <a:pt x="102412" y="11696"/>
                  </a:lnTo>
                  <a:lnTo>
                    <a:pt x="102412" y="17551"/>
                  </a:lnTo>
                  <a:lnTo>
                    <a:pt x="108267" y="16078"/>
                  </a:lnTo>
                  <a:lnTo>
                    <a:pt x="108267" y="10223"/>
                  </a:lnTo>
                  <a:close/>
                </a:path>
                <a:path w="150495" h="91439">
                  <a:moveTo>
                    <a:pt x="115570" y="76809"/>
                  </a:moveTo>
                  <a:lnTo>
                    <a:pt x="109728" y="78270"/>
                  </a:lnTo>
                  <a:lnTo>
                    <a:pt x="109728" y="84112"/>
                  </a:lnTo>
                  <a:lnTo>
                    <a:pt x="115570" y="82664"/>
                  </a:lnTo>
                  <a:lnTo>
                    <a:pt x="115570" y="76809"/>
                  </a:lnTo>
                  <a:close/>
                </a:path>
                <a:path w="150495" h="91439">
                  <a:moveTo>
                    <a:pt x="115570" y="68757"/>
                  </a:moveTo>
                  <a:lnTo>
                    <a:pt x="109728" y="70231"/>
                  </a:lnTo>
                  <a:lnTo>
                    <a:pt x="109728" y="76073"/>
                  </a:lnTo>
                  <a:lnTo>
                    <a:pt x="115570" y="74599"/>
                  </a:lnTo>
                  <a:lnTo>
                    <a:pt x="115570" y="68757"/>
                  </a:lnTo>
                  <a:close/>
                </a:path>
                <a:path w="150495" h="91439">
                  <a:moveTo>
                    <a:pt x="115570" y="61429"/>
                  </a:moveTo>
                  <a:lnTo>
                    <a:pt x="109728" y="62903"/>
                  </a:lnTo>
                  <a:lnTo>
                    <a:pt x="109728" y="68757"/>
                  </a:lnTo>
                  <a:lnTo>
                    <a:pt x="115570" y="67297"/>
                  </a:lnTo>
                  <a:lnTo>
                    <a:pt x="115570" y="61429"/>
                  </a:lnTo>
                  <a:close/>
                </a:path>
                <a:path w="150495" h="91439">
                  <a:moveTo>
                    <a:pt x="115570" y="30721"/>
                  </a:moveTo>
                  <a:lnTo>
                    <a:pt x="109728" y="32181"/>
                  </a:lnTo>
                  <a:lnTo>
                    <a:pt x="109728" y="38023"/>
                  </a:lnTo>
                  <a:lnTo>
                    <a:pt x="115570" y="36576"/>
                  </a:lnTo>
                  <a:lnTo>
                    <a:pt x="115570" y="30721"/>
                  </a:lnTo>
                  <a:close/>
                </a:path>
                <a:path w="150495" h="91439">
                  <a:moveTo>
                    <a:pt x="115570" y="22669"/>
                  </a:moveTo>
                  <a:lnTo>
                    <a:pt x="109728" y="24142"/>
                  </a:lnTo>
                  <a:lnTo>
                    <a:pt x="109728" y="29997"/>
                  </a:lnTo>
                  <a:lnTo>
                    <a:pt x="115570" y="28524"/>
                  </a:lnTo>
                  <a:lnTo>
                    <a:pt x="115570" y="22669"/>
                  </a:lnTo>
                  <a:close/>
                </a:path>
                <a:path w="150495" h="91439">
                  <a:moveTo>
                    <a:pt x="115570" y="16078"/>
                  </a:moveTo>
                  <a:lnTo>
                    <a:pt x="109728" y="17551"/>
                  </a:lnTo>
                  <a:lnTo>
                    <a:pt x="109728" y="22669"/>
                  </a:lnTo>
                  <a:lnTo>
                    <a:pt x="115570" y="21932"/>
                  </a:lnTo>
                  <a:lnTo>
                    <a:pt x="115570" y="16078"/>
                  </a:lnTo>
                  <a:close/>
                </a:path>
                <a:path w="150495" h="91439">
                  <a:moveTo>
                    <a:pt x="115570" y="8039"/>
                  </a:moveTo>
                  <a:lnTo>
                    <a:pt x="109728" y="9499"/>
                  </a:lnTo>
                  <a:lnTo>
                    <a:pt x="109728" y="15341"/>
                  </a:lnTo>
                  <a:lnTo>
                    <a:pt x="115570" y="13893"/>
                  </a:lnTo>
                  <a:lnTo>
                    <a:pt x="115570" y="8039"/>
                  </a:lnTo>
                  <a:close/>
                </a:path>
                <a:path w="150495" h="91439">
                  <a:moveTo>
                    <a:pt x="122161" y="74599"/>
                  </a:moveTo>
                  <a:lnTo>
                    <a:pt x="117043" y="76073"/>
                  </a:lnTo>
                  <a:lnTo>
                    <a:pt x="117043" y="81927"/>
                  </a:lnTo>
                  <a:lnTo>
                    <a:pt x="122161" y="80454"/>
                  </a:lnTo>
                  <a:lnTo>
                    <a:pt x="122161" y="74599"/>
                  </a:lnTo>
                  <a:close/>
                </a:path>
                <a:path w="150495" h="91439">
                  <a:moveTo>
                    <a:pt x="122161" y="67297"/>
                  </a:moveTo>
                  <a:lnTo>
                    <a:pt x="117043" y="68757"/>
                  </a:lnTo>
                  <a:lnTo>
                    <a:pt x="117043" y="74599"/>
                  </a:lnTo>
                  <a:lnTo>
                    <a:pt x="122161" y="73139"/>
                  </a:lnTo>
                  <a:lnTo>
                    <a:pt x="122161" y="67297"/>
                  </a:lnTo>
                  <a:close/>
                </a:path>
                <a:path w="150495" h="91439">
                  <a:moveTo>
                    <a:pt x="122161" y="59245"/>
                  </a:moveTo>
                  <a:lnTo>
                    <a:pt x="117043" y="60706"/>
                  </a:lnTo>
                  <a:lnTo>
                    <a:pt x="117043" y="66560"/>
                  </a:lnTo>
                  <a:lnTo>
                    <a:pt x="122161" y="65100"/>
                  </a:lnTo>
                  <a:lnTo>
                    <a:pt x="122161" y="59245"/>
                  </a:lnTo>
                  <a:close/>
                </a:path>
                <a:path w="150495" h="91439">
                  <a:moveTo>
                    <a:pt x="122161" y="28524"/>
                  </a:moveTo>
                  <a:lnTo>
                    <a:pt x="117043" y="29997"/>
                  </a:lnTo>
                  <a:lnTo>
                    <a:pt x="117043" y="35839"/>
                  </a:lnTo>
                  <a:lnTo>
                    <a:pt x="122161" y="34378"/>
                  </a:lnTo>
                  <a:lnTo>
                    <a:pt x="122161" y="28524"/>
                  </a:lnTo>
                  <a:close/>
                </a:path>
                <a:path w="150495" h="91439">
                  <a:moveTo>
                    <a:pt x="122161" y="21932"/>
                  </a:moveTo>
                  <a:lnTo>
                    <a:pt x="117043" y="22669"/>
                  </a:lnTo>
                  <a:lnTo>
                    <a:pt x="117043" y="28524"/>
                  </a:lnTo>
                  <a:lnTo>
                    <a:pt x="122161" y="27051"/>
                  </a:lnTo>
                  <a:lnTo>
                    <a:pt x="122161" y="21932"/>
                  </a:lnTo>
                  <a:close/>
                </a:path>
                <a:path w="150495" h="91439">
                  <a:moveTo>
                    <a:pt x="122161" y="13893"/>
                  </a:moveTo>
                  <a:lnTo>
                    <a:pt x="117043" y="15341"/>
                  </a:lnTo>
                  <a:lnTo>
                    <a:pt x="117043" y="21196"/>
                  </a:lnTo>
                  <a:lnTo>
                    <a:pt x="122161" y="19748"/>
                  </a:lnTo>
                  <a:lnTo>
                    <a:pt x="122161" y="13893"/>
                  </a:lnTo>
                  <a:close/>
                </a:path>
                <a:path w="150495" h="91439">
                  <a:moveTo>
                    <a:pt x="122161" y="6578"/>
                  </a:moveTo>
                  <a:lnTo>
                    <a:pt x="117043" y="8039"/>
                  </a:lnTo>
                  <a:lnTo>
                    <a:pt x="117043" y="13893"/>
                  </a:lnTo>
                  <a:lnTo>
                    <a:pt x="122161" y="12433"/>
                  </a:lnTo>
                  <a:lnTo>
                    <a:pt x="122161" y="6578"/>
                  </a:lnTo>
                  <a:close/>
                </a:path>
                <a:path w="150495" h="91439">
                  <a:moveTo>
                    <a:pt x="128752" y="72415"/>
                  </a:moveTo>
                  <a:lnTo>
                    <a:pt x="123634" y="74599"/>
                  </a:lnTo>
                  <a:lnTo>
                    <a:pt x="123634" y="80454"/>
                  </a:lnTo>
                  <a:lnTo>
                    <a:pt x="128752" y="78270"/>
                  </a:lnTo>
                  <a:lnTo>
                    <a:pt x="128752" y="72415"/>
                  </a:lnTo>
                  <a:close/>
                </a:path>
                <a:path w="150495" h="91439">
                  <a:moveTo>
                    <a:pt x="128752" y="65100"/>
                  </a:moveTo>
                  <a:lnTo>
                    <a:pt x="123634" y="66560"/>
                  </a:lnTo>
                  <a:lnTo>
                    <a:pt x="123634" y="72415"/>
                  </a:lnTo>
                  <a:lnTo>
                    <a:pt x="128752" y="70954"/>
                  </a:lnTo>
                  <a:lnTo>
                    <a:pt x="128752" y="65100"/>
                  </a:lnTo>
                  <a:close/>
                </a:path>
                <a:path w="150495" h="91439">
                  <a:moveTo>
                    <a:pt x="128752" y="57785"/>
                  </a:moveTo>
                  <a:lnTo>
                    <a:pt x="123634" y="59245"/>
                  </a:lnTo>
                  <a:lnTo>
                    <a:pt x="123634" y="64363"/>
                  </a:lnTo>
                  <a:lnTo>
                    <a:pt x="128752" y="63639"/>
                  </a:lnTo>
                  <a:lnTo>
                    <a:pt x="128752" y="57785"/>
                  </a:lnTo>
                  <a:close/>
                </a:path>
                <a:path w="150495" h="91439">
                  <a:moveTo>
                    <a:pt x="128752" y="27051"/>
                  </a:moveTo>
                  <a:lnTo>
                    <a:pt x="123634" y="28524"/>
                  </a:lnTo>
                  <a:lnTo>
                    <a:pt x="123634" y="34378"/>
                  </a:lnTo>
                  <a:lnTo>
                    <a:pt x="128752" y="32905"/>
                  </a:lnTo>
                  <a:lnTo>
                    <a:pt x="128752" y="27051"/>
                  </a:lnTo>
                  <a:close/>
                </a:path>
                <a:path w="150495" h="91439">
                  <a:moveTo>
                    <a:pt x="128752" y="20472"/>
                  </a:moveTo>
                  <a:lnTo>
                    <a:pt x="123634" y="21932"/>
                  </a:lnTo>
                  <a:lnTo>
                    <a:pt x="123634" y="26327"/>
                  </a:lnTo>
                  <a:lnTo>
                    <a:pt x="128752" y="24866"/>
                  </a:lnTo>
                  <a:lnTo>
                    <a:pt x="128752" y="20472"/>
                  </a:lnTo>
                  <a:close/>
                </a:path>
                <a:path w="150495" h="91439">
                  <a:moveTo>
                    <a:pt x="128752" y="12433"/>
                  </a:moveTo>
                  <a:lnTo>
                    <a:pt x="123634" y="13893"/>
                  </a:lnTo>
                  <a:lnTo>
                    <a:pt x="123634" y="19748"/>
                  </a:lnTo>
                  <a:lnTo>
                    <a:pt x="128752" y="18288"/>
                  </a:lnTo>
                  <a:lnTo>
                    <a:pt x="128752" y="12433"/>
                  </a:lnTo>
                  <a:close/>
                </a:path>
                <a:path w="150495" h="91439">
                  <a:moveTo>
                    <a:pt x="128752" y="5118"/>
                  </a:moveTo>
                  <a:lnTo>
                    <a:pt x="123634" y="6578"/>
                  </a:lnTo>
                  <a:lnTo>
                    <a:pt x="123634" y="11696"/>
                  </a:lnTo>
                  <a:lnTo>
                    <a:pt x="128752" y="10960"/>
                  </a:lnTo>
                  <a:lnTo>
                    <a:pt x="128752" y="5118"/>
                  </a:lnTo>
                  <a:close/>
                </a:path>
                <a:path w="150495" h="91439">
                  <a:moveTo>
                    <a:pt x="136067" y="70954"/>
                  </a:moveTo>
                  <a:lnTo>
                    <a:pt x="130937" y="72415"/>
                  </a:lnTo>
                  <a:lnTo>
                    <a:pt x="130937" y="78270"/>
                  </a:lnTo>
                  <a:lnTo>
                    <a:pt x="136067" y="76809"/>
                  </a:lnTo>
                  <a:lnTo>
                    <a:pt x="136067" y="70954"/>
                  </a:lnTo>
                  <a:close/>
                </a:path>
                <a:path w="150495" h="91439">
                  <a:moveTo>
                    <a:pt x="136067" y="63639"/>
                  </a:moveTo>
                  <a:lnTo>
                    <a:pt x="130937" y="64363"/>
                  </a:lnTo>
                  <a:lnTo>
                    <a:pt x="130937" y="70231"/>
                  </a:lnTo>
                  <a:lnTo>
                    <a:pt x="136067" y="69481"/>
                  </a:lnTo>
                  <a:lnTo>
                    <a:pt x="136067" y="63639"/>
                  </a:lnTo>
                  <a:close/>
                </a:path>
                <a:path w="150495" h="91439">
                  <a:moveTo>
                    <a:pt x="136067" y="55587"/>
                  </a:moveTo>
                  <a:lnTo>
                    <a:pt x="130937" y="57048"/>
                  </a:lnTo>
                  <a:lnTo>
                    <a:pt x="130937" y="62903"/>
                  </a:lnTo>
                  <a:lnTo>
                    <a:pt x="136067" y="61429"/>
                  </a:lnTo>
                  <a:lnTo>
                    <a:pt x="136067" y="55587"/>
                  </a:lnTo>
                  <a:close/>
                </a:path>
                <a:path w="150495" h="91439">
                  <a:moveTo>
                    <a:pt x="136067" y="25590"/>
                  </a:moveTo>
                  <a:lnTo>
                    <a:pt x="130937" y="27051"/>
                  </a:lnTo>
                  <a:lnTo>
                    <a:pt x="130937" y="32181"/>
                  </a:lnTo>
                  <a:lnTo>
                    <a:pt x="136067" y="31445"/>
                  </a:lnTo>
                  <a:lnTo>
                    <a:pt x="136067" y="25590"/>
                  </a:lnTo>
                  <a:close/>
                </a:path>
                <a:path w="150495" h="91439">
                  <a:moveTo>
                    <a:pt x="136067" y="18288"/>
                  </a:moveTo>
                  <a:lnTo>
                    <a:pt x="130937" y="19748"/>
                  </a:lnTo>
                  <a:lnTo>
                    <a:pt x="130937" y="24866"/>
                  </a:lnTo>
                  <a:lnTo>
                    <a:pt x="136067" y="23406"/>
                  </a:lnTo>
                  <a:lnTo>
                    <a:pt x="136067" y="18288"/>
                  </a:lnTo>
                  <a:close/>
                </a:path>
                <a:path w="150495" h="91439">
                  <a:moveTo>
                    <a:pt x="136067" y="10960"/>
                  </a:moveTo>
                  <a:lnTo>
                    <a:pt x="130937" y="11696"/>
                  </a:lnTo>
                  <a:lnTo>
                    <a:pt x="130937" y="17551"/>
                  </a:lnTo>
                  <a:lnTo>
                    <a:pt x="136067" y="16814"/>
                  </a:lnTo>
                  <a:lnTo>
                    <a:pt x="136067" y="10960"/>
                  </a:lnTo>
                  <a:close/>
                </a:path>
                <a:path w="150495" h="91439">
                  <a:moveTo>
                    <a:pt x="136067" y="2908"/>
                  </a:moveTo>
                  <a:lnTo>
                    <a:pt x="130937" y="4381"/>
                  </a:lnTo>
                  <a:lnTo>
                    <a:pt x="130937" y="10223"/>
                  </a:lnTo>
                  <a:lnTo>
                    <a:pt x="136067" y="8763"/>
                  </a:lnTo>
                  <a:lnTo>
                    <a:pt x="136067" y="2908"/>
                  </a:lnTo>
                  <a:close/>
                </a:path>
                <a:path w="150495" h="91439">
                  <a:moveTo>
                    <a:pt x="143370" y="68757"/>
                  </a:moveTo>
                  <a:lnTo>
                    <a:pt x="137515" y="70231"/>
                  </a:lnTo>
                  <a:lnTo>
                    <a:pt x="137515" y="76073"/>
                  </a:lnTo>
                  <a:lnTo>
                    <a:pt x="143370" y="74599"/>
                  </a:lnTo>
                  <a:lnTo>
                    <a:pt x="143370" y="68757"/>
                  </a:lnTo>
                  <a:close/>
                </a:path>
                <a:path w="150495" h="91439">
                  <a:moveTo>
                    <a:pt x="143370" y="61429"/>
                  </a:moveTo>
                  <a:lnTo>
                    <a:pt x="137515" y="62903"/>
                  </a:lnTo>
                  <a:lnTo>
                    <a:pt x="137515" y="68757"/>
                  </a:lnTo>
                  <a:lnTo>
                    <a:pt x="143370" y="67297"/>
                  </a:lnTo>
                  <a:lnTo>
                    <a:pt x="143370" y="61429"/>
                  </a:lnTo>
                  <a:close/>
                </a:path>
                <a:path w="150495" h="91439">
                  <a:moveTo>
                    <a:pt x="143370" y="53390"/>
                  </a:moveTo>
                  <a:lnTo>
                    <a:pt x="137515" y="54851"/>
                  </a:lnTo>
                  <a:lnTo>
                    <a:pt x="137515" y="60706"/>
                  </a:lnTo>
                  <a:lnTo>
                    <a:pt x="143370" y="59245"/>
                  </a:lnTo>
                  <a:lnTo>
                    <a:pt x="143370" y="53390"/>
                  </a:lnTo>
                  <a:close/>
                </a:path>
                <a:path w="150495" h="91439">
                  <a:moveTo>
                    <a:pt x="143370" y="23406"/>
                  </a:moveTo>
                  <a:lnTo>
                    <a:pt x="137515" y="24866"/>
                  </a:lnTo>
                  <a:lnTo>
                    <a:pt x="137515" y="30721"/>
                  </a:lnTo>
                  <a:lnTo>
                    <a:pt x="143370" y="29248"/>
                  </a:lnTo>
                  <a:lnTo>
                    <a:pt x="143370" y="23406"/>
                  </a:lnTo>
                  <a:close/>
                </a:path>
                <a:path w="150495" h="91439">
                  <a:moveTo>
                    <a:pt x="143370" y="16814"/>
                  </a:moveTo>
                  <a:lnTo>
                    <a:pt x="137515" y="17551"/>
                  </a:lnTo>
                  <a:lnTo>
                    <a:pt x="137515" y="22669"/>
                  </a:lnTo>
                  <a:lnTo>
                    <a:pt x="143370" y="22669"/>
                  </a:lnTo>
                  <a:lnTo>
                    <a:pt x="143370" y="16814"/>
                  </a:lnTo>
                  <a:close/>
                </a:path>
                <a:path w="150495" h="91439">
                  <a:moveTo>
                    <a:pt x="143370" y="8763"/>
                  </a:moveTo>
                  <a:lnTo>
                    <a:pt x="137515" y="10223"/>
                  </a:lnTo>
                  <a:lnTo>
                    <a:pt x="137515" y="16078"/>
                  </a:lnTo>
                  <a:lnTo>
                    <a:pt x="143370" y="14617"/>
                  </a:lnTo>
                  <a:lnTo>
                    <a:pt x="143370" y="8763"/>
                  </a:lnTo>
                  <a:close/>
                </a:path>
                <a:path w="150495" h="91439">
                  <a:moveTo>
                    <a:pt x="143370" y="1460"/>
                  </a:moveTo>
                  <a:lnTo>
                    <a:pt x="137515" y="2908"/>
                  </a:lnTo>
                  <a:lnTo>
                    <a:pt x="137515" y="8763"/>
                  </a:lnTo>
                  <a:lnTo>
                    <a:pt x="143370" y="7302"/>
                  </a:lnTo>
                  <a:lnTo>
                    <a:pt x="143370" y="1460"/>
                  </a:lnTo>
                  <a:close/>
                </a:path>
                <a:path w="150495" h="91439">
                  <a:moveTo>
                    <a:pt x="149961" y="67297"/>
                  </a:moveTo>
                  <a:lnTo>
                    <a:pt x="144843" y="68757"/>
                  </a:lnTo>
                  <a:lnTo>
                    <a:pt x="144843" y="74599"/>
                  </a:lnTo>
                  <a:lnTo>
                    <a:pt x="149961" y="73139"/>
                  </a:lnTo>
                  <a:lnTo>
                    <a:pt x="149961" y="67297"/>
                  </a:lnTo>
                  <a:close/>
                </a:path>
                <a:path w="150495" h="91439">
                  <a:moveTo>
                    <a:pt x="149961" y="59245"/>
                  </a:moveTo>
                  <a:lnTo>
                    <a:pt x="144843" y="60706"/>
                  </a:lnTo>
                  <a:lnTo>
                    <a:pt x="144843" y="66560"/>
                  </a:lnTo>
                  <a:lnTo>
                    <a:pt x="149961" y="65100"/>
                  </a:lnTo>
                  <a:lnTo>
                    <a:pt x="149961" y="59245"/>
                  </a:lnTo>
                  <a:close/>
                </a:path>
                <a:path w="150495" h="91439">
                  <a:moveTo>
                    <a:pt x="149961" y="51930"/>
                  </a:moveTo>
                  <a:lnTo>
                    <a:pt x="144843" y="53390"/>
                  </a:lnTo>
                  <a:lnTo>
                    <a:pt x="144843" y="59245"/>
                  </a:lnTo>
                  <a:lnTo>
                    <a:pt x="149961" y="57785"/>
                  </a:lnTo>
                  <a:lnTo>
                    <a:pt x="149961" y="51930"/>
                  </a:lnTo>
                  <a:close/>
                </a:path>
                <a:path w="150495" h="91439">
                  <a:moveTo>
                    <a:pt x="149961" y="22669"/>
                  </a:moveTo>
                  <a:lnTo>
                    <a:pt x="144843" y="22669"/>
                  </a:lnTo>
                  <a:lnTo>
                    <a:pt x="144843" y="28524"/>
                  </a:lnTo>
                  <a:lnTo>
                    <a:pt x="149961" y="27051"/>
                  </a:lnTo>
                  <a:lnTo>
                    <a:pt x="149961" y="22669"/>
                  </a:lnTo>
                  <a:close/>
                </a:path>
                <a:path w="150495" h="91439">
                  <a:moveTo>
                    <a:pt x="149961" y="14617"/>
                  </a:moveTo>
                  <a:lnTo>
                    <a:pt x="144843" y="16078"/>
                  </a:lnTo>
                  <a:lnTo>
                    <a:pt x="144843" y="21932"/>
                  </a:lnTo>
                  <a:lnTo>
                    <a:pt x="149961" y="20472"/>
                  </a:lnTo>
                  <a:lnTo>
                    <a:pt x="149961" y="14617"/>
                  </a:lnTo>
                  <a:close/>
                </a:path>
                <a:path w="150495" h="91439">
                  <a:moveTo>
                    <a:pt x="149961" y="7302"/>
                  </a:moveTo>
                  <a:lnTo>
                    <a:pt x="144843" y="8763"/>
                  </a:lnTo>
                  <a:lnTo>
                    <a:pt x="144843" y="14617"/>
                  </a:lnTo>
                  <a:lnTo>
                    <a:pt x="149961" y="13157"/>
                  </a:lnTo>
                  <a:lnTo>
                    <a:pt x="149961" y="7302"/>
                  </a:lnTo>
                  <a:close/>
                </a:path>
                <a:path w="150495" h="91439">
                  <a:moveTo>
                    <a:pt x="149961" y="0"/>
                  </a:moveTo>
                  <a:lnTo>
                    <a:pt x="144843" y="1460"/>
                  </a:lnTo>
                  <a:lnTo>
                    <a:pt x="144843" y="6578"/>
                  </a:lnTo>
                  <a:lnTo>
                    <a:pt x="149961" y="5842"/>
                  </a:lnTo>
                  <a:lnTo>
                    <a:pt x="14996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4273537" y="5374360"/>
              <a:ext cx="73025" cy="87630"/>
            </a:xfrm>
            <a:custGeom>
              <a:avLst/>
              <a:gdLst/>
              <a:ahLst/>
              <a:cxnLst/>
              <a:rect l="l" t="t" r="r" b="b"/>
              <a:pathLst>
                <a:path w="73025" h="87629">
                  <a:moveTo>
                    <a:pt x="5854" y="79006"/>
                  </a:moveTo>
                  <a:lnTo>
                    <a:pt x="0" y="80467"/>
                  </a:lnTo>
                  <a:lnTo>
                    <a:pt x="0" y="87045"/>
                  </a:lnTo>
                  <a:lnTo>
                    <a:pt x="5854" y="84861"/>
                  </a:lnTo>
                  <a:lnTo>
                    <a:pt x="5854" y="79006"/>
                  </a:lnTo>
                  <a:close/>
                </a:path>
                <a:path w="73025" h="87629">
                  <a:moveTo>
                    <a:pt x="5854" y="71691"/>
                  </a:moveTo>
                  <a:lnTo>
                    <a:pt x="0" y="72428"/>
                  </a:lnTo>
                  <a:lnTo>
                    <a:pt x="0" y="79006"/>
                  </a:lnTo>
                  <a:lnTo>
                    <a:pt x="5854" y="76809"/>
                  </a:lnTo>
                  <a:lnTo>
                    <a:pt x="5854" y="71691"/>
                  </a:lnTo>
                  <a:close/>
                </a:path>
                <a:path w="73025" h="87629">
                  <a:moveTo>
                    <a:pt x="5854" y="62915"/>
                  </a:moveTo>
                  <a:lnTo>
                    <a:pt x="0" y="65100"/>
                  </a:lnTo>
                  <a:lnTo>
                    <a:pt x="0" y="70954"/>
                  </a:lnTo>
                  <a:lnTo>
                    <a:pt x="5854" y="69507"/>
                  </a:lnTo>
                  <a:lnTo>
                    <a:pt x="5854" y="62915"/>
                  </a:lnTo>
                  <a:close/>
                </a:path>
                <a:path w="73025" h="87629">
                  <a:moveTo>
                    <a:pt x="5854" y="55587"/>
                  </a:moveTo>
                  <a:lnTo>
                    <a:pt x="0" y="57061"/>
                  </a:lnTo>
                  <a:lnTo>
                    <a:pt x="0" y="62915"/>
                  </a:lnTo>
                  <a:lnTo>
                    <a:pt x="5854" y="61455"/>
                  </a:lnTo>
                  <a:lnTo>
                    <a:pt x="5854" y="55587"/>
                  </a:lnTo>
                  <a:close/>
                </a:path>
                <a:path w="73025" h="87629">
                  <a:moveTo>
                    <a:pt x="5854" y="47561"/>
                  </a:moveTo>
                  <a:lnTo>
                    <a:pt x="0" y="49009"/>
                  </a:lnTo>
                  <a:lnTo>
                    <a:pt x="0" y="54864"/>
                  </a:lnTo>
                  <a:lnTo>
                    <a:pt x="5854" y="53416"/>
                  </a:lnTo>
                  <a:lnTo>
                    <a:pt x="5854" y="47561"/>
                  </a:lnTo>
                  <a:close/>
                </a:path>
                <a:path w="73025" h="87629">
                  <a:moveTo>
                    <a:pt x="5854" y="39497"/>
                  </a:moveTo>
                  <a:lnTo>
                    <a:pt x="0" y="40970"/>
                  </a:lnTo>
                  <a:lnTo>
                    <a:pt x="0" y="46824"/>
                  </a:lnTo>
                  <a:lnTo>
                    <a:pt x="5854" y="45351"/>
                  </a:lnTo>
                  <a:lnTo>
                    <a:pt x="5854" y="39497"/>
                  </a:lnTo>
                  <a:close/>
                </a:path>
                <a:path w="73025" h="87629">
                  <a:moveTo>
                    <a:pt x="5854" y="31457"/>
                  </a:moveTo>
                  <a:lnTo>
                    <a:pt x="0" y="32918"/>
                  </a:lnTo>
                  <a:lnTo>
                    <a:pt x="0" y="39497"/>
                  </a:lnTo>
                  <a:lnTo>
                    <a:pt x="5854" y="37312"/>
                  </a:lnTo>
                  <a:lnTo>
                    <a:pt x="5854" y="31457"/>
                  </a:lnTo>
                  <a:close/>
                </a:path>
                <a:path w="73025" h="87629">
                  <a:moveTo>
                    <a:pt x="5854" y="0"/>
                  </a:moveTo>
                  <a:lnTo>
                    <a:pt x="0" y="1473"/>
                  </a:lnTo>
                  <a:lnTo>
                    <a:pt x="0" y="7315"/>
                  </a:lnTo>
                  <a:lnTo>
                    <a:pt x="5854" y="5854"/>
                  </a:lnTo>
                  <a:lnTo>
                    <a:pt x="5854" y="0"/>
                  </a:lnTo>
                  <a:close/>
                </a:path>
                <a:path w="73025" h="87629">
                  <a:moveTo>
                    <a:pt x="13169" y="76809"/>
                  </a:moveTo>
                  <a:lnTo>
                    <a:pt x="7315" y="78270"/>
                  </a:lnTo>
                  <a:lnTo>
                    <a:pt x="7315" y="84861"/>
                  </a:lnTo>
                  <a:lnTo>
                    <a:pt x="13169" y="82664"/>
                  </a:lnTo>
                  <a:lnTo>
                    <a:pt x="13169" y="76809"/>
                  </a:lnTo>
                  <a:close/>
                </a:path>
                <a:path w="73025" h="87629">
                  <a:moveTo>
                    <a:pt x="13169" y="69507"/>
                  </a:moveTo>
                  <a:lnTo>
                    <a:pt x="7315" y="70954"/>
                  </a:lnTo>
                  <a:lnTo>
                    <a:pt x="7315" y="76809"/>
                  </a:lnTo>
                  <a:lnTo>
                    <a:pt x="13169" y="75349"/>
                  </a:lnTo>
                  <a:lnTo>
                    <a:pt x="13169" y="69507"/>
                  </a:lnTo>
                  <a:close/>
                </a:path>
                <a:path w="73025" h="87629">
                  <a:moveTo>
                    <a:pt x="13169" y="60718"/>
                  </a:moveTo>
                  <a:lnTo>
                    <a:pt x="7315" y="62915"/>
                  </a:lnTo>
                  <a:lnTo>
                    <a:pt x="7315" y="68770"/>
                  </a:lnTo>
                  <a:lnTo>
                    <a:pt x="13169" y="67297"/>
                  </a:lnTo>
                  <a:lnTo>
                    <a:pt x="13169" y="60718"/>
                  </a:lnTo>
                  <a:close/>
                </a:path>
                <a:path w="73025" h="87629">
                  <a:moveTo>
                    <a:pt x="13169" y="53416"/>
                  </a:moveTo>
                  <a:lnTo>
                    <a:pt x="7315" y="54864"/>
                  </a:lnTo>
                  <a:lnTo>
                    <a:pt x="7315" y="60718"/>
                  </a:lnTo>
                  <a:lnTo>
                    <a:pt x="13169" y="59258"/>
                  </a:lnTo>
                  <a:lnTo>
                    <a:pt x="13169" y="53416"/>
                  </a:lnTo>
                  <a:close/>
                </a:path>
                <a:path w="73025" h="87629">
                  <a:moveTo>
                    <a:pt x="13169" y="45351"/>
                  </a:moveTo>
                  <a:lnTo>
                    <a:pt x="7315" y="46824"/>
                  </a:lnTo>
                  <a:lnTo>
                    <a:pt x="7315" y="52666"/>
                  </a:lnTo>
                  <a:lnTo>
                    <a:pt x="13169" y="51219"/>
                  </a:lnTo>
                  <a:lnTo>
                    <a:pt x="13169" y="45351"/>
                  </a:lnTo>
                  <a:close/>
                </a:path>
                <a:path w="73025" h="87629">
                  <a:moveTo>
                    <a:pt x="13169" y="37312"/>
                  </a:moveTo>
                  <a:lnTo>
                    <a:pt x="7315" y="38773"/>
                  </a:lnTo>
                  <a:lnTo>
                    <a:pt x="7315" y="45351"/>
                  </a:lnTo>
                  <a:lnTo>
                    <a:pt x="13169" y="43891"/>
                  </a:lnTo>
                  <a:lnTo>
                    <a:pt x="13169" y="37312"/>
                  </a:lnTo>
                  <a:close/>
                </a:path>
                <a:path w="73025" h="87629">
                  <a:moveTo>
                    <a:pt x="13169" y="29260"/>
                  </a:moveTo>
                  <a:lnTo>
                    <a:pt x="7315" y="30721"/>
                  </a:lnTo>
                  <a:lnTo>
                    <a:pt x="7315" y="37312"/>
                  </a:lnTo>
                  <a:lnTo>
                    <a:pt x="13169" y="35128"/>
                  </a:lnTo>
                  <a:lnTo>
                    <a:pt x="13169" y="29260"/>
                  </a:lnTo>
                  <a:close/>
                </a:path>
                <a:path w="73025" h="87629">
                  <a:moveTo>
                    <a:pt x="21221" y="75349"/>
                  </a:moveTo>
                  <a:lnTo>
                    <a:pt x="15367" y="76809"/>
                  </a:lnTo>
                  <a:lnTo>
                    <a:pt x="15367" y="82664"/>
                  </a:lnTo>
                  <a:lnTo>
                    <a:pt x="21221" y="81203"/>
                  </a:lnTo>
                  <a:lnTo>
                    <a:pt x="21221" y="75349"/>
                  </a:lnTo>
                  <a:close/>
                </a:path>
                <a:path w="73025" h="87629">
                  <a:moveTo>
                    <a:pt x="21221" y="67297"/>
                  </a:moveTo>
                  <a:lnTo>
                    <a:pt x="15367" y="68770"/>
                  </a:lnTo>
                  <a:lnTo>
                    <a:pt x="15367" y="74612"/>
                  </a:lnTo>
                  <a:lnTo>
                    <a:pt x="21221" y="73152"/>
                  </a:lnTo>
                  <a:lnTo>
                    <a:pt x="21221" y="67297"/>
                  </a:lnTo>
                  <a:close/>
                </a:path>
                <a:path w="73025" h="87629">
                  <a:moveTo>
                    <a:pt x="21221" y="59258"/>
                  </a:moveTo>
                  <a:lnTo>
                    <a:pt x="15367" y="60718"/>
                  </a:lnTo>
                  <a:lnTo>
                    <a:pt x="15367" y="66573"/>
                  </a:lnTo>
                  <a:lnTo>
                    <a:pt x="21221" y="65100"/>
                  </a:lnTo>
                  <a:lnTo>
                    <a:pt x="21221" y="59258"/>
                  </a:lnTo>
                  <a:close/>
                </a:path>
                <a:path w="73025" h="87629">
                  <a:moveTo>
                    <a:pt x="21221" y="51219"/>
                  </a:moveTo>
                  <a:lnTo>
                    <a:pt x="15367" y="52666"/>
                  </a:lnTo>
                  <a:lnTo>
                    <a:pt x="15367" y="58521"/>
                  </a:lnTo>
                  <a:lnTo>
                    <a:pt x="21221" y="57061"/>
                  </a:lnTo>
                  <a:lnTo>
                    <a:pt x="21221" y="51219"/>
                  </a:lnTo>
                  <a:close/>
                </a:path>
                <a:path w="73025" h="87629">
                  <a:moveTo>
                    <a:pt x="21221" y="43167"/>
                  </a:moveTo>
                  <a:lnTo>
                    <a:pt x="15367" y="45351"/>
                  </a:lnTo>
                  <a:lnTo>
                    <a:pt x="15367" y="50469"/>
                  </a:lnTo>
                  <a:lnTo>
                    <a:pt x="21221" y="49745"/>
                  </a:lnTo>
                  <a:lnTo>
                    <a:pt x="21221" y="43167"/>
                  </a:lnTo>
                  <a:close/>
                </a:path>
                <a:path w="73025" h="87629">
                  <a:moveTo>
                    <a:pt x="21221" y="35128"/>
                  </a:moveTo>
                  <a:lnTo>
                    <a:pt x="15367" y="37312"/>
                  </a:lnTo>
                  <a:lnTo>
                    <a:pt x="15367" y="43167"/>
                  </a:lnTo>
                  <a:lnTo>
                    <a:pt x="21221" y="41706"/>
                  </a:lnTo>
                  <a:lnTo>
                    <a:pt x="21221" y="35128"/>
                  </a:lnTo>
                  <a:close/>
                </a:path>
                <a:path w="73025" h="87629">
                  <a:moveTo>
                    <a:pt x="21221" y="27800"/>
                  </a:moveTo>
                  <a:lnTo>
                    <a:pt x="15367" y="29260"/>
                  </a:lnTo>
                  <a:lnTo>
                    <a:pt x="15367" y="35128"/>
                  </a:lnTo>
                  <a:lnTo>
                    <a:pt x="21221" y="33655"/>
                  </a:lnTo>
                  <a:lnTo>
                    <a:pt x="21221" y="27800"/>
                  </a:lnTo>
                  <a:close/>
                </a:path>
                <a:path w="73025" h="87629">
                  <a:moveTo>
                    <a:pt x="28524" y="73152"/>
                  </a:moveTo>
                  <a:lnTo>
                    <a:pt x="22669" y="74612"/>
                  </a:lnTo>
                  <a:lnTo>
                    <a:pt x="22669" y="80467"/>
                  </a:lnTo>
                  <a:lnTo>
                    <a:pt x="28524" y="79006"/>
                  </a:lnTo>
                  <a:lnTo>
                    <a:pt x="28524" y="73152"/>
                  </a:lnTo>
                  <a:close/>
                </a:path>
                <a:path w="73025" h="87629">
                  <a:moveTo>
                    <a:pt x="28524" y="65100"/>
                  </a:moveTo>
                  <a:lnTo>
                    <a:pt x="22669" y="66573"/>
                  </a:lnTo>
                  <a:lnTo>
                    <a:pt x="22669" y="72428"/>
                  </a:lnTo>
                  <a:lnTo>
                    <a:pt x="28524" y="70954"/>
                  </a:lnTo>
                  <a:lnTo>
                    <a:pt x="28524" y="65100"/>
                  </a:lnTo>
                  <a:close/>
                </a:path>
                <a:path w="73025" h="87629">
                  <a:moveTo>
                    <a:pt x="28524" y="57061"/>
                  </a:moveTo>
                  <a:lnTo>
                    <a:pt x="22669" y="58521"/>
                  </a:lnTo>
                  <a:lnTo>
                    <a:pt x="22669" y="65100"/>
                  </a:lnTo>
                  <a:lnTo>
                    <a:pt x="28524" y="62915"/>
                  </a:lnTo>
                  <a:lnTo>
                    <a:pt x="28524" y="57061"/>
                  </a:lnTo>
                  <a:close/>
                </a:path>
                <a:path w="73025" h="87629">
                  <a:moveTo>
                    <a:pt x="28524" y="49745"/>
                  </a:moveTo>
                  <a:lnTo>
                    <a:pt x="22669" y="50469"/>
                  </a:lnTo>
                  <a:lnTo>
                    <a:pt x="22669" y="57061"/>
                  </a:lnTo>
                  <a:lnTo>
                    <a:pt x="28524" y="55587"/>
                  </a:lnTo>
                  <a:lnTo>
                    <a:pt x="28524" y="49745"/>
                  </a:lnTo>
                  <a:close/>
                </a:path>
                <a:path w="73025" h="87629">
                  <a:moveTo>
                    <a:pt x="28524" y="41706"/>
                  </a:moveTo>
                  <a:lnTo>
                    <a:pt x="22669" y="43167"/>
                  </a:lnTo>
                  <a:lnTo>
                    <a:pt x="22669" y="49009"/>
                  </a:lnTo>
                  <a:lnTo>
                    <a:pt x="28524" y="47561"/>
                  </a:lnTo>
                  <a:lnTo>
                    <a:pt x="28524" y="41706"/>
                  </a:lnTo>
                  <a:close/>
                </a:path>
                <a:path w="73025" h="87629">
                  <a:moveTo>
                    <a:pt x="28524" y="33655"/>
                  </a:moveTo>
                  <a:lnTo>
                    <a:pt x="22669" y="35128"/>
                  </a:lnTo>
                  <a:lnTo>
                    <a:pt x="22669" y="40970"/>
                  </a:lnTo>
                  <a:lnTo>
                    <a:pt x="28524" y="39497"/>
                  </a:lnTo>
                  <a:lnTo>
                    <a:pt x="28524" y="33655"/>
                  </a:lnTo>
                  <a:close/>
                </a:path>
                <a:path w="73025" h="87629">
                  <a:moveTo>
                    <a:pt x="28524" y="25603"/>
                  </a:moveTo>
                  <a:lnTo>
                    <a:pt x="22669" y="27076"/>
                  </a:lnTo>
                  <a:lnTo>
                    <a:pt x="22669" y="32918"/>
                  </a:lnTo>
                  <a:lnTo>
                    <a:pt x="28524" y="31457"/>
                  </a:lnTo>
                  <a:lnTo>
                    <a:pt x="28524" y="25603"/>
                  </a:lnTo>
                  <a:close/>
                </a:path>
                <a:path w="73025" h="87629">
                  <a:moveTo>
                    <a:pt x="35839" y="70954"/>
                  </a:moveTo>
                  <a:lnTo>
                    <a:pt x="29984" y="72428"/>
                  </a:lnTo>
                  <a:lnTo>
                    <a:pt x="29984" y="78270"/>
                  </a:lnTo>
                  <a:lnTo>
                    <a:pt x="35839" y="76809"/>
                  </a:lnTo>
                  <a:lnTo>
                    <a:pt x="35839" y="70954"/>
                  </a:lnTo>
                  <a:close/>
                </a:path>
                <a:path w="73025" h="87629">
                  <a:moveTo>
                    <a:pt x="35839" y="62915"/>
                  </a:moveTo>
                  <a:lnTo>
                    <a:pt x="29984" y="64376"/>
                  </a:lnTo>
                  <a:lnTo>
                    <a:pt x="29984" y="70954"/>
                  </a:lnTo>
                  <a:lnTo>
                    <a:pt x="35839" y="68770"/>
                  </a:lnTo>
                  <a:lnTo>
                    <a:pt x="35839" y="62915"/>
                  </a:lnTo>
                  <a:close/>
                </a:path>
                <a:path w="73025" h="87629">
                  <a:moveTo>
                    <a:pt x="35839" y="55587"/>
                  </a:moveTo>
                  <a:lnTo>
                    <a:pt x="29984" y="56337"/>
                  </a:lnTo>
                  <a:lnTo>
                    <a:pt x="29984" y="62915"/>
                  </a:lnTo>
                  <a:lnTo>
                    <a:pt x="35839" y="60718"/>
                  </a:lnTo>
                  <a:lnTo>
                    <a:pt x="35839" y="55587"/>
                  </a:lnTo>
                  <a:close/>
                </a:path>
                <a:path w="73025" h="87629">
                  <a:moveTo>
                    <a:pt x="35839" y="47561"/>
                  </a:moveTo>
                  <a:lnTo>
                    <a:pt x="29984" y="49009"/>
                  </a:lnTo>
                  <a:lnTo>
                    <a:pt x="29984" y="54864"/>
                  </a:lnTo>
                  <a:lnTo>
                    <a:pt x="35839" y="53416"/>
                  </a:lnTo>
                  <a:lnTo>
                    <a:pt x="35839" y="47561"/>
                  </a:lnTo>
                  <a:close/>
                </a:path>
                <a:path w="73025" h="87629">
                  <a:moveTo>
                    <a:pt x="35839" y="39497"/>
                  </a:moveTo>
                  <a:lnTo>
                    <a:pt x="29984" y="40970"/>
                  </a:lnTo>
                  <a:lnTo>
                    <a:pt x="29984" y="46824"/>
                  </a:lnTo>
                  <a:lnTo>
                    <a:pt x="35839" y="45351"/>
                  </a:lnTo>
                  <a:lnTo>
                    <a:pt x="35839" y="39497"/>
                  </a:lnTo>
                  <a:close/>
                </a:path>
                <a:path w="73025" h="87629">
                  <a:moveTo>
                    <a:pt x="35839" y="31457"/>
                  </a:moveTo>
                  <a:lnTo>
                    <a:pt x="29984" y="32918"/>
                  </a:lnTo>
                  <a:lnTo>
                    <a:pt x="29984" y="39497"/>
                  </a:lnTo>
                  <a:lnTo>
                    <a:pt x="35839" y="37312"/>
                  </a:lnTo>
                  <a:lnTo>
                    <a:pt x="35839" y="31457"/>
                  </a:lnTo>
                  <a:close/>
                </a:path>
                <a:path w="73025" h="87629">
                  <a:moveTo>
                    <a:pt x="35839" y="24142"/>
                  </a:moveTo>
                  <a:lnTo>
                    <a:pt x="29984" y="24866"/>
                  </a:lnTo>
                  <a:lnTo>
                    <a:pt x="29984" y="31457"/>
                  </a:lnTo>
                  <a:lnTo>
                    <a:pt x="35839" y="29260"/>
                  </a:lnTo>
                  <a:lnTo>
                    <a:pt x="35839" y="24142"/>
                  </a:lnTo>
                  <a:close/>
                </a:path>
                <a:path w="73025" h="87629">
                  <a:moveTo>
                    <a:pt x="43167" y="68770"/>
                  </a:moveTo>
                  <a:lnTo>
                    <a:pt x="37312" y="70231"/>
                  </a:lnTo>
                  <a:lnTo>
                    <a:pt x="37312" y="76809"/>
                  </a:lnTo>
                  <a:lnTo>
                    <a:pt x="43167" y="74612"/>
                  </a:lnTo>
                  <a:lnTo>
                    <a:pt x="43167" y="68770"/>
                  </a:lnTo>
                  <a:close/>
                </a:path>
                <a:path w="73025" h="87629">
                  <a:moveTo>
                    <a:pt x="43167" y="60718"/>
                  </a:moveTo>
                  <a:lnTo>
                    <a:pt x="37312" y="62179"/>
                  </a:lnTo>
                  <a:lnTo>
                    <a:pt x="37312" y="68770"/>
                  </a:lnTo>
                  <a:lnTo>
                    <a:pt x="43167" y="66573"/>
                  </a:lnTo>
                  <a:lnTo>
                    <a:pt x="43167" y="60718"/>
                  </a:lnTo>
                  <a:close/>
                </a:path>
                <a:path w="73025" h="87629">
                  <a:moveTo>
                    <a:pt x="43167" y="53416"/>
                  </a:moveTo>
                  <a:lnTo>
                    <a:pt x="37312" y="54864"/>
                  </a:lnTo>
                  <a:lnTo>
                    <a:pt x="37312" y="60718"/>
                  </a:lnTo>
                  <a:lnTo>
                    <a:pt x="43167" y="59258"/>
                  </a:lnTo>
                  <a:lnTo>
                    <a:pt x="43167" y="53416"/>
                  </a:lnTo>
                  <a:close/>
                </a:path>
                <a:path w="73025" h="87629">
                  <a:moveTo>
                    <a:pt x="43167" y="45351"/>
                  </a:moveTo>
                  <a:lnTo>
                    <a:pt x="37312" y="46824"/>
                  </a:lnTo>
                  <a:lnTo>
                    <a:pt x="37312" y="52666"/>
                  </a:lnTo>
                  <a:lnTo>
                    <a:pt x="43167" y="51219"/>
                  </a:lnTo>
                  <a:lnTo>
                    <a:pt x="43167" y="45351"/>
                  </a:lnTo>
                  <a:close/>
                </a:path>
                <a:path w="73025" h="87629">
                  <a:moveTo>
                    <a:pt x="43167" y="37312"/>
                  </a:moveTo>
                  <a:lnTo>
                    <a:pt x="37312" y="39497"/>
                  </a:lnTo>
                  <a:lnTo>
                    <a:pt x="37312" y="45351"/>
                  </a:lnTo>
                  <a:lnTo>
                    <a:pt x="43167" y="43891"/>
                  </a:lnTo>
                  <a:lnTo>
                    <a:pt x="43167" y="37312"/>
                  </a:lnTo>
                  <a:close/>
                </a:path>
                <a:path w="73025" h="87629">
                  <a:moveTo>
                    <a:pt x="43167" y="29260"/>
                  </a:moveTo>
                  <a:lnTo>
                    <a:pt x="37312" y="31457"/>
                  </a:lnTo>
                  <a:lnTo>
                    <a:pt x="37312" y="37312"/>
                  </a:lnTo>
                  <a:lnTo>
                    <a:pt x="43167" y="35852"/>
                  </a:lnTo>
                  <a:lnTo>
                    <a:pt x="43167" y="29260"/>
                  </a:lnTo>
                  <a:close/>
                </a:path>
                <a:path w="73025" h="87629">
                  <a:moveTo>
                    <a:pt x="43167" y="21945"/>
                  </a:moveTo>
                  <a:lnTo>
                    <a:pt x="37312" y="23406"/>
                  </a:lnTo>
                  <a:lnTo>
                    <a:pt x="37312" y="29260"/>
                  </a:lnTo>
                  <a:lnTo>
                    <a:pt x="43167" y="27800"/>
                  </a:lnTo>
                  <a:lnTo>
                    <a:pt x="43167" y="21945"/>
                  </a:lnTo>
                  <a:close/>
                </a:path>
                <a:path w="73025" h="87629">
                  <a:moveTo>
                    <a:pt x="50469" y="66573"/>
                  </a:moveTo>
                  <a:lnTo>
                    <a:pt x="44615" y="68033"/>
                  </a:lnTo>
                  <a:lnTo>
                    <a:pt x="44615" y="74612"/>
                  </a:lnTo>
                  <a:lnTo>
                    <a:pt x="50469" y="72428"/>
                  </a:lnTo>
                  <a:lnTo>
                    <a:pt x="50469" y="66573"/>
                  </a:lnTo>
                  <a:close/>
                </a:path>
                <a:path w="73025" h="87629">
                  <a:moveTo>
                    <a:pt x="50469" y="59258"/>
                  </a:moveTo>
                  <a:lnTo>
                    <a:pt x="44615" y="60718"/>
                  </a:lnTo>
                  <a:lnTo>
                    <a:pt x="44615" y="66573"/>
                  </a:lnTo>
                  <a:lnTo>
                    <a:pt x="50469" y="65100"/>
                  </a:lnTo>
                  <a:lnTo>
                    <a:pt x="50469" y="59258"/>
                  </a:lnTo>
                  <a:close/>
                </a:path>
                <a:path w="73025" h="87629">
                  <a:moveTo>
                    <a:pt x="50469" y="51219"/>
                  </a:moveTo>
                  <a:lnTo>
                    <a:pt x="44615" y="52666"/>
                  </a:lnTo>
                  <a:lnTo>
                    <a:pt x="44615" y="58521"/>
                  </a:lnTo>
                  <a:lnTo>
                    <a:pt x="50469" y="57061"/>
                  </a:lnTo>
                  <a:lnTo>
                    <a:pt x="50469" y="51219"/>
                  </a:lnTo>
                  <a:close/>
                </a:path>
                <a:path w="73025" h="87629">
                  <a:moveTo>
                    <a:pt x="50469" y="43167"/>
                  </a:moveTo>
                  <a:lnTo>
                    <a:pt x="44615" y="45351"/>
                  </a:lnTo>
                  <a:lnTo>
                    <a:pt x="44615" y="50469"/>
                  </a:lnTo>
                  <a:lnTo>
                    <a:pt x="50469" y="49745"/>
                  </a:lnTo>
                  <a:lnTo>
                    <a:pt x="50469" y="43167"/>
                  </a:lnTo>
                  <a:close/>
                </a:path>
                <a:path w="73025" h="87629">
                  <a:moveTo>
                    <a:pt x="50469" y="35128"/>
                  </a:moveTo>
                  <a:lnTo>
                    <a:pt x="44615" y="37312"/>
                  </a:lnTo>
                  <a:lnTo>
                    <a:pt x="44615" y="43167"/>
                  </a:lnTo>
                  <a:lnTo>
                    <a:pt x="50469" y="41706"/>
                  </a:lnTo>
                  <a:lnTo>
                    <a:pt x="50469" y="35128"/>
                  </a:lnTo>
                  <a:close/>
                </a:path>
                <a:path w="73025" h="87629">
                  <a:moveTo>
                    <a:pt x="50469" y="27800"/>
                  </a:moveTo>
                  <a:lnTo>
                    <a:pt x="44615" y="29260"/>
                  </a:lnTo>
                  <a:lnTo>
                    <a:pt x="44615" y="35128"/>
                  </a:lnTo>
                  <a:lnTo>
                    <a:pt x="50469" y="33655"/>
                  </a:lnTo>
                  <a:lnTo>
                    <a:pt x="50469" y="27800"/>
                  </a:lnTo>
                  <a:close/>
                </a:path>
                <a:path w="73025" h="87629">
                  <a:moveTo>
                    <a:pt x="50469" y="19748"/>
                  </a:moveTo>
                  <a:lnTo>
                    <a:pt x="44615" y="21221"/>
                  </a:lnTo>
                  <a:lnTo>
                    <a:pt x="44615" y="27076"/>
                  </a:lnTo>
                  <a:lnTo>
                    <a:pt x="50469" y="25603"/>
                  </a:lnTo>
                  <a:lnTo>
                    <a:pt x="50469" y="19748"/>
                  </a:lnTo>
                  <a:close/>
                </a:path>
                <a:path w="73025" h="87629">
                  <a:moveTo>
                    <a:pt x="57785" y="65100"/>
                  </a:moveTo>
                  <a:lnTo>
                    <a:pt x="51930" y="66573"/>
                  </a:lnTo>
                  <a:lnTo>
                    <a:pt x="51930" y="72428"/>
                  </a:lnTo>
                  <a:lnTo>
                    <a:pt x="57785" y="70954"/>
                  </a:lnTo>
                  <a:lnTo>
                    <a:pt x="57785" y="65100"/>
                  </a:lnTo>
                  <a:close/>
                </a:path>
                <a:path w="73025" h="87629">
                  <a:moveTo>
                    <a:pt x="57785" y="57061"/>
                  </a:moveTo>
                  <a:lnTo>
                    <a:pt x="51930" y="58521"/>
                  </a:lnTo>
                  <a:lnTo>
                    <a:pt x="51930" y="64376"/>
                  </a:lnTo>
                  <a:lnTo>
                    <a:pt x="57785" y="62915"/>
                  </a:lnTo>
                  <a:lnTo>
                    <a:pt x="57785" y="57061"/>
                  </a:lnTo>
                  <a:close/>
                </a:path>
                <a:path w="73025" h="87629">
                  <a:moveTo>
                    <a:pt x="57785" y="49009"/>
                  </a:moveTo>
                  <a:lnTo>
                    <a:pt x="51930" y="50469"/>
                  </a:lnTo>
                  <a:lnTo>
                    <a:pt x="51930" y="56337"/>
                  </a:lnTo>
                  <a:lnTo>
                    <a:pt x="57785" y="55587"/>
                  </a:lnTo>
                  <a:lnTo>
                    <a:pt x="57785" y="49009"/>
                  </a:lnTo>
                  <a:close/>
                </a:path>
                <a:path w="73025" h="87629">
                  <a:moveTo>
                    <a:pt x="57785" y="41706"/>
                  </a:moveTo>
                  <a:lnTo>
                    <a:pt x="51930" y="43167"/>
                  </a:lnTo>
                  <a:lnTo>
                    <a:pt x="51930" y="49009"/>
                  </a:lnTo>
                  <a:lnTo>
                    <a:pt x="57785" y="47561"/>
                  </a:lnTo>
                  <a:lnTo>
                    <a:pt x="57785" y="41706"/>
                  </a:lnTo>
                  <a:close/>
                </a:path>
                <a:path w="73025" h="87629">
                  <a:moveTo>
                    <a:pt x="57785" y="33655"/>
                  </a:moveTo>
                  <a:lnTo>
                    <a:pt x="51930" y="35128"/>
                  </a:lnTo>
                  <a:lnTo>
                    <a:pt x="51930" y="40970"/>
                  </a:lnTo>
                  <a:lnTo>
                    <a:pt x="57785" y="39497"/>
                  </a:lnTo>
                  <a:lnTo>
                    <a:pt x="57785" y="33655"/>
                  </a:lnTo>
                  <a:close/>
                </a:path>
                <a:path w="73025" h="87629">
                  <a:moveTo>
                    <a:pt x="57785" y="25603"/>
                  </a:moveTo>
                  <a:lnTo>
                    <a:pt x="51930" y="27076"/>
                  </a:lnTo>
                  <a:lnTo>
                    <a:pt x="51930" y="33655"/>
                  </a:lnTo>
                  <a:lnTo>
                    <a:pt x="57785" y="31457"/>
                  </a:lnTo>
                  <a:lnTo>
                    <a:pt x="57785" y="25603"/>
                  </a:lnTo>
                  <a:close/>
                </a:path>
                <a:path w="73025" h="87629">
                  <a:moveTo>
                    <a:pt x="57785" y="18288"/>
                  </a:moveTo>
                  <a:lnTo>
                    <a:pt x="51930" y="19024"/>
                  </a:lnTo>
                  <a:lnTo>
                    <a:pt x="51930" y="25603"/>
                  </a:lnTo>
                  <a:lnTo>
                    <a:pt x="57785" y="24142"/>
                  </a:lnTo>
                  <a:lnTo>
                    <a:pt x="57785" y="18288"/>
                  </a:lnTo>
                  <a:close/>
                </a:path>
                <a:path w="73025" h="87629">
                  <a:moveTo>
                    <a:pt x="65112" y="62915"/>
                  </a:moveTo>
                  <a:lnTo>
                    <a:pt x="59258" y="64376"/>
                  </a:lnTo>
                  <a:lnTo>
                    <a:pt x="59258" y="70231"/>
                  </a:lnTo>
                  <a:lnTo>
                    <a:pt x="65112" y="68770"/>
                  </a:lnTo>
                  <a:lnTo>
                    <a:pt x="65112" y="62915"/>
                  </a:lnTo>
                  <a:close/>
                </a:path>
                <a:path w="73025" h="87629">
                  <a:moveTo>
                    <a:pt x="65112" y="54864"/>
                  </a:moveTo>
                  <a:lnTo>
                    <a:pt x="59258" y="56337"/>
                  </a:lnTo>
                  <a:lnTo>
                    <a:pt x="59258" y="62179"/>
                  </a:lnTo>
                  <a:lnTo>
                    <a:pt x="65112" y="60718"/>
                  </a:lnTo>
                  <a:lnTo>
                    <a:pt x="65112" y="54864"/>
                  </a:lnTo>
                  <a:close/>
                </a:path>
                <a:path w="73025" h="87629">
                  <a:moveTo>
                    <a:pt x="65112" y="47561"/>
                  </a:moveTo>
                  <a:lnTo>
                    <a:pt x="59258" y="49009"/>
                  </a:lnTo>
                  <a:lnTo>
                    <a:pt x="59258" y="54864"/>
                  </a:lnTo>
                  <a:lnTo>
                    <a:pt x="65112" y="53416"/>
                  </a:lnTo>
                  <a:lnTo>
                    <a:pt x="65112" y="47561"/>
                  </a:lnTo>
                  <a:close/>
                </a:path>
                <a:path w="73025" h="87629">
                  <a:moveTo>
                    <a:pt x="65112" y="39497"/>
                  </a:moveTo>
                  <a:lnTo>
                    <a:pt x="59258" y="40970"/>
                  </a:lnTo>
                  <a:lnTo>
                    <a:pt x="59258" y="46824"/>
                  </a:lnTo>
                  <a:lnTo>
                    <a:pt x="65112" y="45351"/>
                  </a:lnTo>
                  <a:lnTo>
                    <a:pt x="65112" y="39497"/>
                  </a:lnTo>
                  <a:close/>
                </a:path>
                <a:path w="73025" h="87629">
                  <a:moveTo>
                    <a:pt x="65112" y="31457"/>
                  </a:moveTo>
                  <a:lnTo>
                    <a:pt x="59258" y="33655"/>
                  </a:lnTo>
                  <a:lnTo>
                    <a:pt x="59258" y="39497"/>
                  </a:lnTo>
                  <a:lnTo>
                    <a:pt x="65112" y="37312"/>
                  </a:lnTo>
                  <a:lnTo>
                    <a:pt x="65112" y="31457"/>
                  </a:lnTo>
                  <a:close/>
                </a:path>
                <a:path w="73025" h="87629">
                  <a:moveTo>
                    <a:pt x="65112" y="24142"/>
                  </a:moveTo>
                  <a:lnTo>
                    <a:pt x="59258" y="25603"/>
                  </a:lnTo>
                  <a:lnTo>
                    <a:pt x="59258" y="31457"/>
                  </a:lnTo>
                  <a:lnTo>
                    <a:pt x="65112" y="29997"/>
                  </a:lnTo>
                  <a:lnTo>
                    <a:pt x="65112" y="24142"/>
                  </a:lnTo>
                  <a:close/>
                </a:path>
                <a:path w="73025" h="87629">
                  <a:moveTo>
                    <a:pt x="65112" y="16103"/>
                  </a:moveTo>
                  <a:lnTo>
                    <a:pt x="59258" y="17564"/>
                  </a:lnTo>
                  <a:lnTo>
                    <a:pt x="59258" y="23406"/>
                  </a:lnTo>
                  <a:lnTo>
                    <a:pt x="65112" y="21945"/>
                  </a:lnTo>
                  <a:lnTo>
                    <a:pt x="65112" y="16103"/>
                  </a:lnTo>
                  <a:close/>
                </a:path>
                <a:path w="73025" h="87629">
                  <a:moveTo>
                    <a:pt x="72415" y="60718"/>
                  </a:moveTo>
                  <a:lnTo>
                    <a:pt x="66560" y="62179"/>
                  </a:lnTo>
                  <a:lnTo>
                    <a:pt x="66560" y="68033"/>
                  </a:lnTo>
                  <a:lnTo>
                    <a:pt x="72415" y="66573"/>
                  </a:lnTo>
                  <a:lnTo>
                    <a:pt x="72415" y="60718"/>
                  </a:lnTo>
                  <a:close/>
                </a:path>
                <a:path w="73025" h="87629">
                  <a:moveTo>
                    <a:pt x="72415" y="53416"/>
                  </a:moveTo>
                  <a:lnTo>
                    <a:pt x="66560" y="54864"/>
                  </a:lnTo>
                  <a:lnTo>
                    <a:pt x="66560" y="60718"/>
                  </a:lnTo>
                  <a:lnTo>
                    <a:pt x="72415" y="59258"/>
                  </a:lnTo>
                  <a:lnTo>
                    <a:pt x="72415" y="53416"/>
                  </a:lnTo>
                  <a:close/>
                </a:path>
                <a:path w="73025" h="87629">
                  <a:moveTo>
                    <a:pt x="72415" y="45351"/>
                  </a:moveTo>
                  <a:lnTo>
                    <a:pt x="66560" y="46824"/>
                  </a:lnTo>
                  <a:lnTo>
                    <a:pt x="66560" y="52666"/>
                  </a:lnTo>
                  <a:lnTo>
                    <a:pt x="72415" y="51219"/>
                  </a:lnTo>
                  <a:lnTo>
                    <a:pt x="72415" y="45351"/>
                  </a:lnTo>
                  <a:close/>
                </a:path>
                <a:path w="73025" h="87629">
                  <a:moveTo>
                    <a:pt x="72415" y="37312"/>
                  </a:moveTo>
                  <a:lnTo>
                    <a:pt x="66560" y="39497"/>
                  </a:lnTo>
                  <a:lnTo>
                    <a:pt x="66560" y="45351"/>
                  </a:lnTo>
                  <a:lnTo>
                    <a:pt x="72415" y="43891"/>
                  </a:lnTo>
                  <a:lnTo>
                    <a:pt x="72415" y="37312"/>
                  </a:lnTo>
                  <a:close/>
                </a:path>
                <a:path w="73025" h="87629">
                  <a:moveTo>
                    <a:pt x="72415" y="29997"/>
                  </a:moveTo>
                  <a:lnTo>
                    <a:pt x="66560" y="31457"/>
                  </a:lnTo>
                  <a:lnTo>
                    <a:pt x="66560" y="37312"/>
                  </a:lnTo>
                  <a:lnTo>
                    <a:pt x="72415" y="35852"/>
                  </a:lnTo>
                  <a:lnTo>
                    <a:pt x="72415" y="29997"/>
                  </a:lnTo>
                  <a:close/>
                </a:path>
                <a:path w="73025" h="87629">
                  <a:moveTo>
                    <a:pt x="72415" y="21945"/>
                  </a:moveTo>
                  <a:lnTo>
                    <a:pt x="66560" y="23406"/>
                  </a:lnTo>
                  <a:lnTo>
                    <a:pt x="66560" y="29260"/>
                  </a:lnTo>
                  <a:lnTo>
                    <a:pt x="72415" y="27800"/>
                  </a:lnTo>
                  <a:lnTo>
                    <a:pt x="72415" y="21945"/>
                  </a:lnTo>
                  <a:close/>
                </a:path>
                <a:path w="73025" h="87629">
                  <a:moveTo>
                    <a:pt x="72415" y="13893"/>
                  </a:moveTo>
                  <a:lnTo>
                    <a:pt x="66560" y="15354"/>
                  </a:lnTo>
                  <a:lnTo>
                    <a:pt x="66560" y="21945"/>
                  </a:lnTo>
                  <a:lnTo>
                    <a:pt x="72415" y="19748"/>
                  </a:lnTo>
                  <a:lnTo>
                    <a:pt x="72415" y="1389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4187952" y="5358269"/>
              <a:ext cx="158115" cy="127000"/>
            </a:xfrm>
            <a:custGeom>
              <a:avLst/>
              <a:gdLst/>
              <a:ahLst/>
              <a:cxnLst/>
              <a:rect l="l" t="t" r="r" b="b"/>
              <a:pathLst>
                <a:path w="158114" h="127000">
                  <a:moveTo>
                    <a:pt x="6578" y="118516"/>
                  </a:moveTo>
                  <a:lnTo>
                    <a:pt x="0" y="119976"/>
                  </a:lnTo>
                  <a:lnTo>
                    <a:pt x="0" y="126555"/>
                  </a:lnTo>
                  <a:lnTo>
                    <a:pt x="6578" y="125095"/>
                  </a:lnTo>
                  <a:lnTo>
                    <a:pt x="6578" y="118516"/>
                  </a:lnTo>
                  <a:close/>
                </a:path>
                <a:path w="158114" h="127000">
                  <a:moveTo>
                    <a:pt x="6578" y="77546"/>
                  </a:moveTo>
                  <a:lnTo>
                    <a:pt x="0" y="79743"/>
                  </a:lnTo>
                  <a:lnTo>
                    <a:pt x="0" y="85598"/>
                  </a:lnTo>
                  <a:lnTo>
                    <a:pt x="6578" y="84124"/>
                  </a:lnTo>
                  <a:lnTo>
                    <a:pt x="6578" y="77546"/>
                  </a:lnTo>
                  <a:close/>
                </a:path>
                <a:path w="158114" h="127000">
                  <a:moveTo>
                    <a:pt x="6578" y="69507"/>
                  </a:moveTo>
                  <a:lnTo>
                    <a:pt x="0" y="71678"/>
                  </a:lnTo>
                  <a:lnTo>
                    <a:pt x="0" y="77546"/>
                  </a:lnTo>
                  <a:lnTo>
                    <a:pt x="6578" y="76073"/>
                  </a:lnTo>
                  <a:lnTo>
                    <a:pt x="6578" y="69507"/>
                  </a:lnTo>
                  <a:close/>
                </a:path>
                <a:path w="158114" h="127000">
                  <a:moveTo>
                    <a:pt x="13893" y="116306"/>
                  </a:moveTo>
                  <a:lnTo>
                    <a:pt x="8039" y="118516"/>
                  </a:lnTo>
                  <a:lnTo>
                    <a:pt x="8039" y="124358"/>
                  </a:lnTo>
                  <a:lnTo>
                    <a:pt x="13893" y="122885"/>
                  </a:lnTo>
                  <a:lnTo>
                    <a:pt x="13893" y="116306"/>
                  </a:lnTo>
                  <a:close/>
                </a:path>
                <a:path w="158114" h="127000">
                  <a:moveTo>
                    <a:pt x="13893" y="76073"/>
                  </a:moveTo>
                  <a:lnTo>
                    <a:pt x="8039" y="77546"/>
                  </a:lnTo>
                  <a:lnTo>
                    <a:pt x="8039" y="83388"/>
                  </a:lnTo>
                  <a:lnTo>
                    <a:pt x="13893" y="81927"/>
                  </a:lnTo>
                  <a:lnTo>
                    <a:pt x="13893" y="76073"/>
                  </a:lnTo>
                  <a:close/>
                </a:path>
                <a:path w="158114" h="127000">
                  <a:moveTo>
                    <a:pt x="13893" y="67310"/>
                  </a:moveTo>
                  <a:lnTo>
                    <a:pt x="8039" y="69507"/>
                  </a:lnTo>
                  <a:lnTo>
                    <a:pt x="8039" y="75349"/>
                  </a:lnTo>
                  <a:lnTo>
                    <a:pt x="13893" y="73888"/>
                  </a:lnTo>
                  <a:lnTo>
                    <a:pt x="13893" y="67310"/>
                  </a:lnTo>
                  <a:close/>
                </a:path>
                <a:path w="158114" h="127000">
                  <a:moveTo>
                    <a:pt x="21958" y="114122"/>
                  </a:moveTo>
                  <a:lnTo>
                    <a:pt x="16103" y="116306"/>
                  </a:lnTo>
                  <a:lnTo>
                    <a:pt x="16103" y="122161"/>
                  </a:lnTo>
                  <a:lnTo>
                    <a:pt x="21958" y="120700"/>
                  </a:lnTo>
                  <a:lnTo>
                    <a:pt x="21958" y="114122"/>
                  </a:lnTo>
                  <a:close/>
                </a:path>
                <a:path w="158114" h="127000">
                  <a:moveTo>
                    <a:pt x="21958" y="73888"/>
                  </a:moveTo>
                  <a:lnTo>
                    <a:pt x="16103" y="75349"/>
                  </a:lnTo>
                  <a:lnTo>
                    <a:pt x="16103" y="81927"/>
                  </a:lnTo>
                  <a:lnTo>
                    <a:pt x="21958" y="79743"/>
                  </a:lnTo>
                  <a:lnTo>
                    <a:pt x="21958" y="73888"/>
                  </a:lnTo>
                  <a:close/>
                </a:path>
                <a:path w="158114" h="127000">
                  <a:moveTo>
                    <a:pt x="21958" y="65836"/>
                  </a:moveTo>
                  <a:lnTo>
                    <a:pt x="16103" y="67310"/>
                  </a:lnTo>
                  <a:lnTo>
                    <a:pt x="16103" y="73152"/>
                  </a:lnTo>
                  <a:lnTo>
                    <a:pt x="21958" y="71678"/>
                  </a:lnTo>
                  <a:lnTo>
                    <a:pt x="21958" y="65836"/>
                  </a:lnTo>
                  <a:close/>
                </a:path>
                <a:path w="158114" h="127000">
                  <a:moveTo>
                    <a:pt x="29984" y="111925"/>
                  </a:moveTo>
                  <a:lnTo>
                    <a:pt x="23406" y="114122"/>
                  </a:lnTo>
                  <a:lnTo>
                    <a:pt x="23406" y="119976"/>
                  </a:lnTo>
                  <a:lnTo>
                    <a:pt x="29984" y="118516"/>
                  </a:lnTo>
                  <a:lnTo>
                    <a:pt x="29984" y="111925"/>
                  </a:lnTo>
                  <a:close/>
                </a:path>
                <a:path w="158114" h="127000">
                  <a:moveTo>
                    <a:pt x="29984" y="71678"/>
                  </a:moveTo>
                  <a:lnTo>
                    <a:pt x="23406" y="73152"/>
                  </a:lnTo>
                  <a:lnTo>
                    <a:pt x="23406" y="79743"/>
                  </a:lnTo>
                  <a:lnTo>
                    <a:pt x="29984" y="77546"/>
                  </a:lnTo>
                  <a:lnTo>
                    <a:pt x="29984" y="71678"/>
                  </a:lnTo>
                  <a:close/>
                </a:path>
                <a:path w="158114" h="127000">
                  <a:moveTo>
                    <a:pt x="29984" y="63652"/>
                  </a:moveTo>
                  <a:lnTo>
                    <a:pt x="23406" y="65100"/>
                  </a:lnTo>
                  <a:lnTo>
                    <a:pt x="23406" y="71678"/>
                  </a:lnTo>
                  <a:lnTo>
                    <a:pt x="29984" y="69507"/>
                  </a:lnTo>
                  <a:lnTo>
                    <a:pt x="29984" y="63652"/>
                  </a:lnTo>
                  <a:close/>
                </a:path>
                <a:path w="158114" h="127000">
                  <a:moveTo>
                    <a:pt x="38049" y="109728"/>
                  </a:moveTo>
                  <a:lnTo>
                    <a:pt x="31457" y="111925"/>
                  </a:lnTo>
                  <a:lnTo>
                    <a:pt x="31457" y="117767"/>
                  </a:lnTo>
                  <a:lnTo>
                    <a:pt x="38049" y="116306"/>
                  </a:lnTo>
                  <a:lnTo>
                    <a:pt x="38049" y="109728"/>
                  </a:lnTo>
                  <a:close/>
                </a:path>
                <a:path w="158114" h="127000">
                  <a:moveTo>
                    <a:pt x="38049" y="69507"/>
                  </a:moveTo>
                  <a:lnTo>
                    <a:pt x="31457" y="71678"/>
                  </a:lnTo>
                  <a:lnTo>
                    <a:pt x="31457" y="77546"/>
                  </a:lnTo>
                  <a:lnTo>
                    <a:pt x="38049" y="76073"/>
                  </a:lnTo>
                  <a:lnTo>
                    <a:pt x="38049" y="69507"/>
                  </a:lnTo>
                  <a:close/>
                </a:path>
                <a:path w="158114" h="127000">
                  <a:moveTo>
                    <a:pt x="38049" y="61442"/>
                  </a:moveTo>
                  <a:lnTo>
                    <a:pt x="31457" y="62915"/>
                  </a:lnTo>
                  <a:lnTo>
                    <a:pt x="31457" y="69507"/>
                  </a:lnTo>
                  <a:lnTo>
                    <a:pt x="38049" y="67310"/>
                  </a:lnTo>
                  <a:lnTo>
                    <a:pt x="38049" y="61442"/>
                  </a:lnTo>
                  <a:close/>
                </a:path>
                <a:path w="158114" h="127000">
                  <a:moveTo>
                    <a:pt x="45339" y="108267"/>
                  </a:moveTo>
                  <a:lnTo>
                    <a:pt x="39497" y="109728"/>
                  </a:lnTo>
                  <a:lnTo>
                    <a:pt x="39497" y="115570"/>
                  </a:lnTo>
                  <a:lnTo>
                    <a:pt x="45339" y="114122"/>
                  </a:lnTo>
                  <a:lnTo>
                    <a:pt x="45339" y="108267"/>
                  </a:lnTo>
                  <a:close/>
                </a:path>
                <a:path w="158114" h="127000">
                  <a:moveTo>
                    <a:pt x="45339" y="67310"/>
                  </a:moveTo>
                  <a:lnTo>
                    <a:pt x="39497" y="69507"/>
                  </a:lnTo>
                  <a:lnTo>
                    <a:pt x="39497" y="75349"/>
                  </a:lnTo>
                  <a:lnTo>
                    <a:pt x="45339" y="73888"/>
                  </a:lnTo>
                  <a:lnTo>
                    <a:pt x="45339" y="67310"/>
                  </a:lnTo>
                  <a:close/>
                </a:path>
                <a:path w="158114" h="127000">
                  <a:moveTo>
                    <a:pt x="45339" y="59982"/>
                  </a:moveTo>
                  <a:lnTo>
                    <a:pt x="39497" y="61442"/>
                  </a:lnTo>
                  <a:lnTo>
                    <a:pt x="39497" y="67310"/>
                  </a:lnTo>
                  <a:lnTo>
                    <a:pt x="45339" y="65836"/>
                  </a:lnTo>
                  <a:lnTo>
                    <a:pt x="45339" y="59982"/>
                  </a:lnTo>
                  <a:close/>
                </a:path>
                <a:path w="158114" h="127000">
                  <a:moveTo>
                    <a:pt x="53403" y="106070"/>
                  </a:moveTo>
                  <a:lnTo>
                    <a:pt x="47548" y="107530"/>
                  </a:lnTo>
                  <a:lnTo>
                    <a:pt x="47548" y="113385"/>
                  </a:lnTo>
                  <a:lnTo>
                    <a:pt x="53403" y="111925"/>
                  </a:lnTo>
                  <a:lnTo>
                    <a:pt x="53403" y="106070"/>
                  </a:lnTo>
                  <a:close/>
                </a:path>
                <a:path w="158114" h="127000">
                  <a:moveTo>
                    <a:pt x="53403" y="65836"/>
                  </a:moveTo>
                  <a:lnTo>
                    <a:pt x="47548" y="67310"/>
                  </a:lnTo>
                  <a:lnTo>
                    <a:pt x="47548" y="73152"/>
                  </a:lnTo>
                  <a:lnTo>
                    <a:pt x="53403" y="71678"/>
                  </a:lnTo>
                  <a:lnTo>
                    <a:pt x="53403" y="65836"/>
                  </a:lnTo>
                  <a:close/>
                </a:path>
                <a:path w="158114" h="127000">
                  <a:moveTo>
                    <a:pt x="53403" y="57797"/>
                  </a:moveTo>
                  <a:lnTo>
                    <a:pt x="47548" y="59258"/>
                  </a:lnTo>
                  <a:lnTo>
                    <a:pt x="47548" y="65100"/>
                  </a:lnTo>
                  <a:lnTo>
                    <a:pt x="53403" y="63652"/>
                  </a:lnTo>
                  <a:lnTo>
                    <a:pt x="53403" y="57797"/>
                  </a:lnTo>
                  <a:close/>
                </a:path>
                <a:path w="158114" h="127000">
                  <a:moveTo>
                    <a:pt x="60718" y="103886"/>
                  </a:moveTo>
                  <a:lnTo>
                    <a:pt x="54864" y="105333"/>
                  </a:lnTo>
                  <a:lnTo>
                    <a:pt x="54864" y="111188"/>
                  </a:lnTo>
                  <a:lnTo>
                    <a:pt x="60718" y="109728"/>
                  </a:lnTo>
                  <a:lnTo>
                    <a:pt x="60718" y="103886"/>
                  </a:lnTo>
                  <a:close/>
                </a:path>
                <a:path w="158114" h="127000">
                  <a:moveTo>
                    <a:pt x="60718" y="63652"/>
                  </a:moveTo>
                  <a:lnTo>
                    <a:pt x="54864" y="65100"/>
                  </a:lnTo>
                  <a:lnTo>
                    <a:pt x="54864" y="71678"/>
                  </a:lnTo>
                  <a:lnTo>
                    <a:pt x="60718" y="69507"/>
                  </a:lnTo>
                  <a:lnTo>
                    <a:pt x="60718" y="63652"/>
                  </a:lnTo>
                  <a:close/>
                </a:path>
                <a:path w="158114" h="127000">
                  <a:moveTo>
                    <a:pt x="60718" y="55587"/>
                  </a:moveTo>
                  <a:lnTo>
                    <a:pt x="54864" y="57061"/>
                  </a:lnTo>
                  <a:lnTo>
                    <a:pt x="54864" y="62915"/>
                  </a:lnTo>
                  <a:lnTo>
                    <a:pt x="60718" y="61442"/>
                  </a:lnTo>
                  <a:lnTo>
                    <a:pt x="60718" y="55587"/>
                  </a:lnTo>
                  <a:close/>
                </a:path>
                <a:path w="158114" h="127000">
                  <a:moveTo>
                    <a:pt x="68757" y="101676"/>
                  </a:moveTo>
                  <a:lnTo>
                    <a:pt x="62903" y="103136"/>
                  </a:lnTo>
                  <a:lnTo>
                    <a:pt x="62903" y="108991"/>
                  </a:lnTo>
                  <a:lnTo>
                    <a:pt x="68757" y="107530"/>
                  </a:lnTo>
                  <a:lnTo>
                    <a:pt x="68757" y="101676"/>
                  </a:lnTo>
                  <a:close/>
                </a:path>
                <a:path w="158114" h="127000">
                  <a:moveTo>
                    <a:pt x="68757" y="61442"/>
                  </a:moveTo>
                  <a:lnTo>
                    <a:pt x="62903" y="62915"/>
                  </a:lnTo>
                  <a:lnTo>
                    <a:pt x="62903" y="69507"/>
                  </a:lnTo>
                  <a:lnTo>
                    <a:pt x="68757" y="67310"/>
                  </a:lnTo>
                  <a:lnTo>
                    <a:pt x="68757" y="61442"/>
                  </a:lnTo>
                  <a:close/>
                </a:path>
                <a:path w="158114" h="127000">
                  <a:moveTo>
                    <a:pt x="68757" y="53403"/>
                  </a:moveTo>
                  <a:lnTo>
                    <a:pt x="62903" y="54864"/>
                  </a:lnTo>
                  <a:lnTo>
                    <a:pt x="62903" y="61442"/>
                  </a:lnTo>
                  <a:lnTo>
                    <a:pt x="68757" y="59982"/>
                  </a:lnTo>
                  <a:lnTo>
                    <a:pt x="68757" y="53403"/>
                  </a:lnTo>
                  <a:close/>
                </a:path>
                <a:path w="158114" h="127000">
                  <a:moveTo>
                    <a:pt x="76073" y="99479"/>
                  </a:moveTo>
                  <a:lnTo>
                    <a:pt x="70231" y="100952"/>
                  </a:lnTo>
                  <a:lnTo>
                    <a:pt x="70231" y="107530"/>
                  </a:lnTo>
                  <a:lnTo>
                    <a:pt x="76073" y="105333"/>
                  </a:lnTo>
                  <a:lnTo>
                    <a:pt x="76073" y="99479"/>
                  </a:lnTo>
                  <a:close/>
                </a:path>
                <a:path w="158114" h="127000">
                  <a:moveTo>
                    <a:pt x="76073" y="67310"/>
                  </a:moveTo>
                  <a:lnTo>
                    <a:pt x="70231" y="68757"/>
                  </a:lnTo>
                  <a:lnTo>
                    <a:pt x="70231" y="75349"/>
                  </a:lnTo>
                  <a:lnTo>
                    <a:pt x="76073" y="73888"/>
                  </a:lnTo>
                  <a:lnTo>
                    <a:pt x="76073" y="67310"/>
                  </a:lnTo>
                  <a:close/>
                </a:path>
                <a:path w="158114" h="127000">
                  <a:moveTo>
                    <a:pt x="76073" y="59982"/>
                  </a:moveTo>
                  <a:lnTo>
                    <a:pt x="70231" y="61442"/>
                  </a:lnTo>
                  <a:lnTo>
                    <a:pt x="70231" y="67310"/>
                  </a:lnTo>
                  <a:lnTo>
                    <a:pt x="76073" y="65836"/>
                  </a:lnTo>
                  <a:lnTo>
                    <a:pt x="76073" y="59982"/>
                  </a:lnTo>
                  <a:close/>
                </a:path>
                <a:path w="158114" h="127000">
                  <a:moveTo>
                    <a:pt x="76073" y="51219"/>
                  </a:moveTo>
                  <a:lnTo>
                    <a:pt x="70231" y="53403"/>
                  </a:lnTo>
                  <a:lnTo>
                    <a:pt x="70231" y="59258"/>
                  </a:lnTo>
                  <a:lnTo>
                    <a:pt x="76073" y="57797"/>
                  </a:lnTo>
                  <a:lnTo>
                    <a:pt x="76073" y="51219"/>
                  </a:lnTo>
                  <a:close/>
                </a:path>
                <a:path w="158114" h="127000">
                  <a:moveTo>
                    <a:pt x="91440" y="39497"/>
                  </a:moveTo>
                  <a:lnTo>
                    <a:pt x="85585" y="40957"/>
                  </a:lnTo>
                  <a:lnTo>
                    <a:pt x="85585" y="46812"/>
                  </a:lnTo>
                  <a:lnTo>
                    <a:pt x="91440" y="45351"/>
                  </a:lnTo>
                  <a:lnTo>
                    <a:pt x="91440" y="39497"/>
                  </a:lnTo>
                  <a:close/>
                </a:path>
                <a:path w="158114" h="127000">
                  <a:moveTo>
                    <a:pt x="91440" y="31445"/>
                  </a:moveTo>
                  <a:lnTo>
                    <a:pt x="85585" y="32918"/>
                  </a:lnTo>
                  <a:lnTo>
                    <a:pt x="85585" y="39497"/>
                  </a:lnTo>
                  <a:lnTo>
                    <a:pt x="91440" y="38036"/>
                  </a:lnTo>
                  <a:lnTo>
                    <a:pt x="91440" y="31445"/>
                  </a:lnTo>
                  <a:close/>
                </a:path>
                <a:path w="158114" h="127000">
                  <a:moveTo>
                    <a:pt x="91440" y="24130"/>
                  </a:moveTo>
                  <a:lnTo>
                    <a:pt x="85585" y="24866"/>
                  </a:lnTo>
                  <a:lnTo>
                    <a:pt x="85585" y="31445"/>
                  </a:lnTo>
                  <a:lnTo>
                    <a:pt x="91440" y="29984"/>
                  </a:lnTo>
                  <a:lnTo>
                    <a:pt x="91440" y="24130"/>
                  </a:lnTo>
                  <a:close/>
                </a:path>
                <a:path w="158114" h="127000">
                  <a:moveTo>
                    <a:pt x="91440" y="16090"/>
                  </a:moveTo>
                  <a:lnTo>
                    <a:pt x="85585" y="17564"/>
                  </a:lnTo>
                  <a:lnTo>
                    <a:pt x="85585" y="23406"/>
                  </a:lnTo>
                  <a:lnTo>
                    <a:pt x="91440" y="21945"/>
                  </a:lnTo>
                  <a:lnTo>
                    <a:pt x="91440" y="16090"/>
                  </a:lnTo>
                  <a:close/>
                </a:path>
                <a:path w="158114" h="127000">
                  <a:moveTo>
                    <a:pt x="98755" y="38036"/>
                  </a:moveTo>
                  <a:lnTo>
                    <a:pt x="92900" y="39497"/>
                  </a:lnTo>
                  <a:lnTo>
                    <a:pt x="92900" y="45351"/>
                  </a:lnTo>
                  <a:lnTo>
                    <a:pt x="98755" y="43891"/>
                  </a:lnTo>
                  <a:lnTo>
                    <a:pt x="98755" y="38036"/>
                  </a:lnTo>
                  <a:close/>
                </a:path>
                <a:path w="158114" h="127000">
                  <a:moveTo>
                    <a:pt x="98755" y="29984"/>
                  </a:moveTo>
                  <a:lnTo>
                    <a:pt x="92900" y="31445"/>
                  </a:lnTo>
                  <a:lnTo>
                    <a:pt x="92900" y="37312"/>
                  </a:lnTo>
                  <a:lnTo>
                    <a:pt x="98755" y="35839"/>
                  </a:lnTo>
                  <a:lnTo>
                    <a:pt x="98755" y="29984"/>
                  </a:lnTo>
                  <a:close/>
                </a:path>
                <a:path w="158114" h="127000">
                  <a:moveTo>
                    <a:pt x="98755" y="21945"/>
                  </a:moveTo>
                  <a:lnTo>
                    <a:pt x="92900" y="23406"/>
                  </a:lnTo>
                  <a:lnTo>
                    <a:pt x="92900" y="29260"/>
                  </a:lnTo>
                  <a:lnTo>
                    <a:pt x="98755" y="27800"/>
                  </a:lnTo>
                  <a:lnTo>
                    <a:pt x="98755" y="21945"/>
                  </a:lnTo>
                  <a:close/>
                </a:path>
                <a:path w="158114" h="127000">
                  <a:moveTo>
                    <a:pt x="98755" y="13893"/>
                  </a:moveTo>
                  <a:lnTo>
                    <a:pt x="92900" y="15367"/>
                  </a:lnTo>
                  <a:lnTo>
                    <a:pt x="92900" y="21209"/>
                  </a:lnTo>
                  <a:lnTo>
                    <a:pt x="98755" y="19748"/>
                  </a:lnTo>
                  <a:lnTo>
                    <a:pt x="98755" y="13893"/>
                  </a:lnTo>
                  <a:close/>
                </a:path>
                <a:path w="158114" h="127000">
                  <a:moveTo>
                    <a:pt x="106807" y="35839"/>
                  </a:moveTo>
                  <a:lnTo>
                    <a:pt x="100952" y="37312"/>
                  </a:lnTo>
                  <a:lnTo>
                    <a:pt x="100952" y="43167"/>
                  </a:lnTo>
                  <a:lnTo>
                    <a:pt x="106807" y="41694"/>
                  </a:lnTo>
                  <a:lnTo>
                    <a:pt x="106807" y="35839"/>
                  </a:lnTo>
                  <a:close/>
                </a:path>
                <a:path w="158114" h="127000">
                  <a:moveTo>
                    <a:pt x="106807" y="27800"/>
                  </a:moveTo>
                  <a:lnTo>
                    <a:pt x="100952" y="29260"/>
                  </a:lnTo>
                  <a:lnTo>
                    <a:pt x="100952" y="35115"/>
                  </a:lnTo>
                  <a:lnTo>
                    <a:pt x="106807" y="33655"/>
                  </a:lnTo>
                  <a:lnTo>
                    <a:pt x="106807" y="27800"/>
                  </a:lnTo>
                  <a:close/>
                </a:path>
                <a:path w="158114" h="127000">
                  <a:moveTo>
                    <a:pt x="106807" y="19748"/>
                  </a:moveTo>
                  <a:lnTo>
                    <a:pt x="100952" y="21209"/>
                  </a:lnTo>
                  <a:lnTo>
                    <a:pt x="100952" y="27800"/>
                  </a:lnTo>
                  <a:lnTo>
                    <a:pt x="106807" y="25603"/>
                  </a:lnTo>
                  <a:lnTo>
                    <a:pt x="106807" y="19748"/>
                  </a:lnTo>
                  <a:close/>
                </a:path>
                <a:path w="158114" h="127000">
                  <a:moveTo>
                    <a:pt x="106807" y="12433"/>
                  </a:moveTo>
                  <a:lnTo>
                    <a:pt x="100952" y="13169"/>
                  </a:lnTo>
                  <a:lnTo>
                    <a:pt x="100952" y="19748"/>
                  </a:lnTo>
                  <a:lnTo>
                    <a:pt x="106807" y="18275"/>
                  </a:lnTo>
                  <a:lnTo>
                    <a:pt x="106807" y="12433"/>
                  </a:lnTo>
                  <a:close/>
                </a:path>
                <a:path w="158114" h="127000">
                  <a:moveTo>
                    <a:pt x="114109" y="33655"/>
                  </a:moveTo>
                  <a:lnTo>
                    <a:pt x="108254" y="35115"/>
                  </a:lnTo>
                  <a:lnTo>
                    <a:pt x="108254" y="40957"/>
                  </a:lnTo>
                  <a:lnTo>
                    <a:pt x="114109" y="40233"/>
                  </a:lnTo>
                  <a:lnTo>
                    <a:pt x="114109" y="33655"/>
                  </a:lnTo>
                  <a:close/>
                </a:path>
                <a:path w="158114" h="127000">
                  <a:moveTo>
                    <a:pt x="114109" y="25603"/>
                  </a:moveTo>
                  <a:lnTo>
                    <a:pt x="108254" y="27800"/>
                  </a:lnTo>
                  <a:lnTo>
                    <a:pt x="108254" y="33655"/>
                  </a:lnTo>
                  <a:lnTo>
                    <a:pt x="114109" y="32194"/>
                  </a:lnTo>
                  <a:lnTo>
                    <a:pt x="114109" y="25603"/>
                  </a:lnTo>
                  <a:close/>
                </a:path>
                <a:path w="158114" h="127000">
                  <a:moveTo>
                    <a:pt x="114109" y="18275"/>
                  </a:moveTo>
                  <a:lnTo>
                    <a:pt x="108254" y="19748"/>
                  </a:lnTo>
                  <a:lnTo>
                    <a:pt x="108254" y="25603"/>
                  </a:lnTo>
                  <a:lnTo>
                    <a:pt x="114109" y="24130"/>
                  </a:lnTo>
                  <a:lnTo>
                    <a:pt x="114109" y="18275"/>
                  </a:lnTo>
                  <a:close/>
                </a:path>
                <a:path w="158114" h="127000">
                  <a:moveTo>
                    <a:pt x="114109" y="10236"/>
                  </a:moveTo>
                  <a:lnTo>
                    <a:pt x="108254" y="11709"/>
                  </a:lnTo>
                  <a:lnTo>
                    <a:pt x="108254" y="17564"/>
                  </a:lnTo>
                  <a:lnTo>
                    <a:pt x="114109" y="16090"/>
                  </a:lnTo>
                  <a:lnTo>
                    <a:pt x="114109" y="10236"/>
                  </a:lnTo>
                  <a:close/>
                </a:path>
                <a:path w="158114" h="127000">
                  <a:moveTo>
                    <a:pt x="121424" y="32194"/>
                  </a:moveTo>
                  <a:lnTo>
                    <a:pt x="115570" y="33655"/>
                  </a:lnTo>
                  <a:lnTo>
                    <a:pt x="115570" y="39497"/>
                  </a:lnTo>
                  <a:lnTo>
                    <a:pt x="121424" y="38036"/>
                  </a:lnTo>
                  <a:lnTo>
                    <a:pt x="121424" y="32194"/>
                  </a:lnTo>
                  <a:close/>
                </a:path>
                <a:path w="158114" h="127000">
                  <a:moveTo>
                    <a:pt x="121424" y="24130"/>
                  </a:moveTo>
                  <a:lnTo>
                    <a:pt x="115570" y="25603"/>
                  </a:lnTo>
                  <a:lnTo>
                    <a:pt x="115570" y="31445"/>
                  </a:lnTo>
                  <a:lnTo>
                    <a:pt x="121424" y="29984"/>
                  </a:lnTo>
                  <a:lnTo>
                    <a:pt x="121424" y="24130"/>
                  </a:lnTo>
                  <a:close/>
                </a:path>
                <a:path w="158114" h="127000">
                  <a:moveTo>
                    <a:pt x="121424" y="16090"/>
                  </a:moveTo>
                  <a:lnTo>
                    <a:pt x="115570" y="17564"/>
                  </a:lnTo>
                  <a:lnTo>
                    <a:pt x="115570" y="24130"/>
                  </a:lnTo>
                  <a:lnTo>
                    <a:pt x="121424" y="21945"/>
                  </a:lnTo>
                  <a:lnTo>
                    <a:pt x="121424" y="16090"/>
                  </a:lnTo>
                  <a:close/>
                </a:path>
                <a:path w="158114" h="127000">
                  <a:moveTo>
                    <a:pt x="121424" y="8039"/>
                  </a:moveTo>
                  <a:lnTo>
                    <a:pt x="115570" y="9512"/>
                  </a:lnTo>
                  <a:lnTo>
                    <a:pt x="115570" y="16090"/>
                  </a:lnTo>
                  <a:lnTo>
                    <a:pt x="121424" y="13893"/>
                  </a:lnTo>
                  <a:lnTo>
                    <a:pt x="121424" y="8039"/>
                  </a:lnTo>
                  <a:close/>
                </a:path>
                <a:path w="158114" h="127000">
                  <a:moveTo>
                    <a:pt x="128752" y="29984"/>
                  </a:moveTo>
                  <a:lnTo>
                    <a:pt x="122897" y="31445"/>
                  </a:lnTo>
                  <a:lnTo>
                    <a:pt x="122897" y="37312"/>
                  </a:lnTo>
                  <a:lnTo>
                    <a:pt x="128752" y="35839"/>
                  </a:lnTo>
                  <a:lnTo>
                    <a:pt x="128752" y="29984"/>
                  </a:lnTo>
                  <a:close/>
                </a:path>
                <a:path w="158114" h="127000">
                  <a:moveTo>
                    <a:pt x="128752" y="21945"/>
                  </a:moveTo>
                  <a:lnTo>
                    <a:pt x="122897" y="24130"/>
                  </a:lnTo>
                  <a:lnTo>
                    <a:pt x="122897" y="29260"/>
                  </a:lnTo>
                  <a:lnTo>
                    <a:pt x="128752" y="28524"/>
                  </a:lnTo>
                  <a:lnTo>
                    <a:pt x="128752" y="21945"/>
                  </a:lnTo>
                  <a:close/>
                </a:path>
                <a:path w="158114" h="127000">
                  <a:moveTo>
                    <a:pt x="128752" y="14630"/>
                  </a:moveTo>
                  <a:lnTo>
                    <a:pt x="122897" y="16090"/>
                  </a:lnTo>
                  <a:lnTo>
                    <a:pt x="122897" y="21945"/>
                  </a:lnTo>
                  <a:lnTo>
                    <a:pt x="128752" y="20485"/>
                  </a:lnTo>
                  <a:lnTo>
                    <a:pt x="128752" y="14630"/>
                  </a:lnTo>
                  <a:close/>
                </a:path>
                <a:path w="158114" h="127000">
                  <a:moveTo>
                    <a:pt x="128752" y="6578"/>
                  </a:moveTo>
                  <a:lnTo>
                    <a:pt x="122897" y="8039"/>
                  </a:lnTo>
                  <a:lnTo>
                    <a:pt x="122897" y="13893"/>
                  </a:lnTo>
                  <a:lnTo>
                    <a:pt x="128752" y="12433"/>
                  </a:lnTo>
                  <a:lnTo>
                    <a:pt x="128752" y="6578"/>
                  </a:lnTo>
                  <a:close/>
                </a:path>
                <a:path w="158114" h="127000">
                  <a:moveTo>
                    <a:pt x="136055" y="28524"/>
                  </a:moveTo>
                  <a:lnTo>
                    <a:pt x="130200" y="29260"/>
                  </a:lnTo>
                  <a:lnTo>
                    <a:pt x="130200" y="35115"/>
                  </a:lnTo>
                  <a:lnTo>
                    <a:pt x="136055" y="34378"/>
                  </a:lnTo>
                  <a:lnTo>
                    <a:pt x="136055" y="28524"/>
                  </a:lnTo>
                  <a:close/>
                </a:path>
                <a:path w="158114" h="127000">
                  <a:moveTo>
                    <a:pt x="136055" y="20485"/>
                  </a:moveTo>
                  <a:lnTo>
                    <a:pt x="130200" y="21945"/>
                  </a:lnTo>
                  <a:lnTo>
                    <a:pt x="130200" y="27800"/>
                  </a:lnTo>
                  <a:lnTo>
                    <a:pt x="136055" y="26327"/>
                  </a:lnTo>
                  <a:lnTo>
                    <a:pt x="136055" y="20485"/>
                  </a:lnTo>
                  <a:close/>
                </a:path>
                <a:path w="158114" h="127000">
                  <a:moveTo>
                    <a:pt x="136055" y="12433"/>
                  </a:moveTo>
                  <a:lnTo>
                    <a:pt x="130200" y="13893"/>
                  </a:lnTo>
                  <a:lnTo>
                    <a:pt x="130200" y="19748"/>
                  </a:lnTo>
                  <a:lnTo>
                    <a:pt x="136055" y="19011"/>
                  </a:lnTo>
                  <a:lnTo>
                    <a:pt x="136055" y="12433"/>
                  </a:lnTo>
                  <a:close/>
                </a:path>
                <a:path w="158114" h="127000">
                  <a:moveTo>
                    <a:pt x="136055" y="4394"/>
                  </a:moveTo>
                  <a:lnTo>
                    <a:pt x="130200" y="5854"/>
                  </a:lnTo>
                  <a:lnTo>
                    <a:pt x="130200" y="12433"/>
                  </a:lnTo>
                  <a:lnTo>
                    <a:pt x="136055" y="10985"/>
                  </a:lnTo>
                  <a:lnTo>
                    <a:pt x="136055" y="4394"/>
                  </a:lnTo>
                  <a:close/>
                </a:path>
                <a:path w="158114" h="127000">
                  <a:moveTo>
                    <a:pt x="143370" y="26327"/>
                  </a:moveTo>
                  <a:lnTo>
                    <a:pt x="137515" y="27800"/>
                  </a:lnTo>
                  <a:lnTo>
                    <a:pt x="137515" y="33655"/>
                  </a:lnTo>
                  <a:lnTo>
                    <a:pt x="143370" y="32194"/>
                  </a:lnTo>
                  <a:lnTo>
                    <a:pt x="143370" y="26327"/>
                  </a:lnTo>
                  <a:close/>
                </a:path>
                <a:path w="158114" h="127000">
                  <a:moveTo>
                    <a:pt x="143370" y="19011"/>
                  </a:moveTo>
                  <a:lnTo>
                    <a:pt x="137515" y="19748"/>
                  </a:lnTo>
                  <a:lnTo>
                    <a:pt x="137515" y="25603"/>
                  </a:lnTo>
                  <a:lnTo>
                    <a:pt x="143370" y="24130"/>
                  </a:lnTo>
                  <a:lnTo>
                    <a:pt x="143370" y="19011"/>
                  </a:lnTo>
                  <a:close/>
                </a:path>
                <a:path w="158114" h="127000">
                  <a:moveTo>
                    <a:pt x="143370" y="10985"/>
                  </a:moveTo>
                  <a:lnTo>
                    <a:pt x="137515" y="12433"/>
                  </a:lnTo>
                  <a:lnTo>
                    <a:pt x="137515" y="18275"/>
                  </a:lnTo>
                  <a:lnTo>
                    <a:pt x="143370" y="16827"/>
                  </a:lnTo>
                  <a:lnTo>
                    <a:pt x="143370" y="10985"/>
                  </a:lnTo>
                  <a:close/>
                </a:path>
                <a:path w="158114" h="127000">
                  <a:moveTo>
                    <a:pt x="143370" y="3657"/>
                  </a:moveTo>
                  <a:lnTo>
                    <a:pt x="137515" y="4394"/>
                  </a:lnTo>
                  <a:lnTo>
                    <a:pt x="137515" y="10236"/>
                  </a:lnTo>
                  <a:lnTo>
                    <a:pt x="143370" y="8775"/>
                  </a:lnTo>
                  <a:lnTo>
                    <a:pt x="143370" y="3657"/>
                  </a:lnTo>
                  <a:close/>
                </a:path>
                <a:path w="158114" h="127000">
                  <a:moveTo>
                    <a:pt x="150698" y="24130"/>
                  </a:moveTo>
                  <a:lnTo>
                    <a:pt x="144843" y="25603"/>
                  </a:lnTo>
                  <a:lnTo>
                    <a:pt x="144843" y="31445"/>
                  </a:lnTo>
                  <a:lnTo>
                    <a:pt x="150698" y="29984"/>
                  </a:lnTo>
                  <a:lnTo>
                    <a:pt x="150698" y="24130"/>
                  </a:lnTo>
                  <a:close/>
                </a:path>
                <a:path w="158114" h="127000">
                  <a:moveTo>
                    <a:pt x="150698" y="16827"/>
                  </a:moveTo>
                  <a:lnTo>
                    <a:pt x="144843" y="18275"/>
                  </a:lnTo>
                  <a:lnTo>
                    <a:pt x="144843" y="24130"/>
                  </a:lnTo>
                  <a:lnTo>
                    <a:pt x="150698" y="22682"/>
                  </a:lnTo>
                  <a:lnTo>
                    <a:pt x="150698" y="16827"/>
                  </a:lnTo>
                  <a:close/>
                </a:path>
                <a:path w="158114" h="127000">
                  <a:moveTo>
                    <a:pt x="150698" y="8775"/>
                  </a:moveTo>
                  <a:lnTo>
                    <a:pt x="144843" y="10236"/>
                  </a:lnTo>
                  <a:lnTo>
                    <a:pt x="144843" y="16090"/>
                  </a:lnTo>
                  <a:lnTo>
                    <a:pt x="150698" y="14630"/>
                  </a:lnTo>
                  <a:lnTo>
                    <a:pt x="150698" y="8775"/>
                  </a:lnTo>
                  <a:close/>
                </a:path>
                <a:path w="158114" h="127000">
                  <a:moveTo>
                    <a:pt x="150698" y="2184"/>
                  </a:moveTo>
                  <a:lnTo>
                    <a:pt x="144843" y="3657"/>
                  </a:lnTo>
                  <a:lnTo>
                    <a:pt x="144843" y="8039"/>
                  </a:lnTo>
                  <a:lnTo>
                    <a:pt x="150698" y="7315"/>
                  </a:lnTo>
                  <a:lnTo>
                    <a:pt x="150698" y="2184"/>
                  </a:lnTo>
                  <a:close/>
                </a:path>
                <a:path w="158114" h="127000">
                  <a:moveTo>
                    <a:pt x="158000" y="22682"/>
                  </a:moveTo>
                  <a:lnTo>
                    <a:pt x="152146" y="24130"/>
                  </a:lnTo>
                  <a:lnTo>
                    <a:pt x="152146" y="29984"/>
                  </a:lnTo>
                  <a:lnTo>
                    <a:pt x="158000" y="28524"/>
                  </a:lnTo>
                  <a:lnTo>
                    <a:pt x="158000" y="22682"/>
                  </a:lnTo>
                  <a:close/>
                </a:path>
                <a:path w="158114" h="127000">
                  <a:moveTo>
                    <a:pt x="158000" y="14630"/>
                  </a:moveTo>
                  <a:lnTo>
                    <a:pt x="152146" y="16090"/>
                  </a:lnTo>
                  <a:lnTo>
                    <a:pt x="152146" y="21945"/>
                  </a:lnTo>
                  <a:lnTo>
                    <a:pt x="158000" y="20485"/>
                  </a:lnTo>
                  <a:lnTo>
                    <a:pt x="158000" y="14630"/>
                  </a:lnTo>
                  <a:close/>
                </a:path>
                <a:path w="158114" h="127000">
                  <a:moveTo>
                    <a:pt x="158000" y="7315"/>
                  </a:moveTo>
                  <a:lnTo>
                    <a:pt x="152146" y="8039"/>
                  </a:lnTo>
                  <a:lnTo>
                    <a:pt x="152146" y="13893"/>
                  </a:lnTo>
                  <a:lnTo>
                    <a:pt x="158000" y="13169"/>
                  </a:lnTo>
                  <a:lnTo>
                    <a:pt x="158000" y="7315"/>
                  </a:lnTo>
                  <a:close/>
                </a:path>
                <a:path w="158114" h="127000">
                  <a:moveTo>
                    <a:pt x="158000" y="0"/>
                  </a:moveTo>
                  <a:lnTo>
                    <a:pt x="152146" y="1460"/>
                  </a:lnTo>
                  <a:lnTo>
                    <a:pt x="152146" y="6578"/>
                  </a:lnTo>
                  <a:lnTo>
                    <a:pt x="158000" y="5130"/>
                  </a:lnTo>
                  <a:lnTo>
                    <a:pt x="1580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4187952" y="5378018"/>
              <a:ext cx="76200" cy="99060"/>
            </a:xfrm>
            <a:custGeom>
              <a:avLst/>
              <a:gdLst/>
              <a:ahLst/>
              <a:cxnLst/>
              <a:rect l="l" t="t" r="r" b="b"/>
              <a:pathLst>
                <a:path w="76200" h="99060">
                  <a:moveTo>
                    <a:pt x="6578" y="90703"/>
                  </a:moveTo>
                  <a:lnTo>
                    <a:pt x="0" y="92176"/>
                  </a:lnTo>
                  <a:lnTo>
                    <a:pt x="0" y="98767"/>
                  </a:lnTo>
                  <a:lnTo>
                    <a:pt x="6578" y="97294"/>
                  </a:lnTo>
                  <a:lnTo>
                    <a:pt x="6578" y="90703"/>
                  </a:lnTo>
                  <a:close/>
                </a:path>
                <a:path w="76200" h="99060">
                  <a:moveTo>
                    <a:pt x="6578" y="82664"/>
                  </a:moveTo>
                  <a:lnTo>
                    <a:pt x="0" y="84137"/>
                  </a:lnTo>
                  <a:lnTo>
                    <a:pt x="0" y="90703"/>
                  </a:lnTo>
                  <a:lnTo>
                    <a:pt x="6578" y="89242"/>
                  </a:lnTo>
                  <a:lnTo>
                    <a:pt x="6578" y="82664"/>
                  </a:lnTo>
                  <a:close/>
                </a:path>
                <a:path w="76200" h="99060">
                  <a:moveTo>
                    <a:pt x="6578" y="74612"/>
                  </a:moveTo>
                  <a:lnTo>
                    <a:pt x="0" y="76085"/>
                  </a:lnTo>
                  <a:lnTo>
                    <a:pt x="0" y="82664"/>
                  </a:lnTo>
                  <a:lnTo>
                    <a:pt x="6578" y="80467"/>
                  </a:lnTo>
                  <a:lnTo>
                    <a:pt x="6578" y="74612"/>
                  </a:lnTo>
                  <a:close/>
                </a:path>
                <a:path w="76200" h="99060">
                  <a:moveTo>
                    <a:pt x="6578" y="66573"/>
                  </a:moveTo>
                  <a:lnTo>
                    <a:pt x="0" y="68033"/>
                  </a:lnTo>
                  <a:lnTo>
                    <a:pt x="0" y="73888"/>
                  </a:lnTo>
                  <a:lnTo>
                    <a:pt x="6578" y="72428"/>
                  </a:lnTo>
                  <a:lnTo>
                    <a:pt x="6578" y="66573"/>
                  </a:lnTo>
                  <a:close/>
                </a:path>
                <a:path w="76200" h="99060">
                  <a:moveTo>
                    <a:pt x="6578" y="33655"/>
                  </a:moveTo>
                  <a:lnTo>
                    <a:pt x="0" y="35115"/>
                  </a:lnTo>
                  <a:lnTo>
                    <a:pt x="0" y="41694"/>
                  </a:lnTo>
                  <a:lnTo>
                    <a:pt x="6578" y="40233"/>
                  </a:lnTo>
                  <a:lnTo>
                    <a:pt x="6578" y="33655"/>
                  </a:lnTo>
                  <a:close/>
                </a:path>
                <a:path w="76200" h="99060">
                  <a:moveTo>
                    <a:pt x="6578" y="25603"/>
                  </a:moveTo>
                  <a:lnTo>
                    <a:pt x="0" y="27063"/>
                  </a:lnTo>
                  <a:lnTo>
                    <a:pt x="0" y="32918"/>
                  </a:lnTo>
                  <a:lnTo>
                    <a:pt x="6578" y="31470"/>
                  </a:lnTo>
                  <a:lnTo>
                    <a:pt x="6578" y="25603"/>
                  </a:lnTo>
                  <a:close/>
                </a:path>
                <a:path w="76200" h="99060">
                  <a:moveTo>
                    <a:pt x="6578" y="17564"/>
                  </a:moveTo>
                  <a:lnTo>
                    <a:pt x="0" y="19024"/>
                  </a:lnTo>
                  <a:lnTo>
                    <a:pt x="0" y="25603"/>
                  </a:lnTo>
                  <a:lnTo>
                    <a:pt x="6578" y="23418"/>
                  </a:lnTo>
                  <a:lnTo>
                    <a:pt x="6578" y="17564"/>
                  </a:lnTo>
                  <a:close/>
                </a:path>
                <a:path w="76200" h="99060">
                  <a:moveTo>
                    <a:pt x="13893" y="88519"/>
                  </a:moveTo>
                  <a:lnTo>
                    <a:pt x="8039" y="89979"/>
                  </a:lnTo>
                  <a:lnTo>
                    <a:pt x="8039" y="96558"/>
                  </a:lnTo>
                  <a:lnTo>
                    <a:pt x="13893" y="94373"/>
                  </a:lnTo>
                  <a:lnTo>
                    <a:pt x="13893" y="88519"/>
                  </a:lnTo>
                  <a:close/>
                </a:path>
                <a:path w="76200" h="99060">
                  <a:moveTo>
                    <a:pt x="13893" y="80467"/>
                  </a:moveTo>
                  <a:lnTo>
                    <a:pt x="8039" y="81927"/>
                  </a:lnTo>
                  <a:lnTo>
                    <a:pt x="8039" y="88519"/>
                  </a:lnTo>
                  <a:lnTo>
                    <a:pt x="13893" y="87058"/>
                  </a:lnTo>
                  <a:lnTo>
                    <a:pt x="13893" y="80467"/>
                  </a:lnTo>
                  <a:close/>
                </a:path>
                <a:path w="76200" h="99060">
                  <a:moveTo>
                    <a:pt x="13893" y="72428"/>
                  </a:moveTo>
                  <a:lnTo>
                    <a:pt x="8039" y="73888"/>
                  </a:lnTo>
                  <a:lnTo>
                    <a:pt x="8039" y="80467"/>
                  </a:lnTo>
                  <a:lnTo>
                    <a:pt x="13893" y="78282"/>
                  </a:lnTo>
                  <a:lnTo>
                    <a:pt x="13893" y="72428"/>
                  </a:lnTo>
                  <a:close/>
                </a:path>
                <a:path w="76200" h="99060">
                  <a:moveTo>
                    <a:pt x="13893" y="64376"/>
                  </a:moveTo>
                  <a:lnTo>
                    <a:pt x="8039" y="65849"/>
                  </a:lnTo>
                  <a:lnTo>
                    <a:pt x="8039" y="72428"/>
                  </a:lnTo>
                  <a:lnTo>
                    <a:pt x="13893" y="70231"/>
                  </a:lnTo>
                  <a:lnTo>
                    <a:pt x="13893" y="64376"/>
                  </a:lnTo>
                  <a:close/>
                </a:path>
                <a:path w="76200" h="99060">
                  <a:moveTo>
                    <a:pt x="13893" y="31470"/>
                  </a:moveTo>
                  <a:lnTo>
                    <a:pt x="8039" y="32918"/>
                  </a:lnTo>
                  <a:lnTo>
                    <a:pt x="8039" y="39509"/>
                  </a:lnTo>
                  <a:lnTo>
                    <a:pt x="13893" y="38049"/>
                  </a:lnTo>
                  <a:lnTo>
                    <a:pt x="13893" y="31470"/>
                  </a:lnTo>
                  <a:close/>
                </a:path>
                <a:path w="76200" h="99060">
                  <a:moveTo>
                    <a:pt x="13893" y="23418"/>
                  </a:moveTo>
                  <a:lnTo>
                    <a:pt x="8039" y="24879"/>
                  </a:lnTo>
                  <a:lnTo>
                    <a:pt x="8039" y="31470"/>
                  </a:lnTo>
                  <a:lnTo>
                    <a:pt x="13893" y="29997"/>
                  </a:lnTo>
                  <a:lnTo>
                    <a:pt x="13893" y="23418"/>
                  </a:lnTo>
                  <a:close/>
                </a:path>
                <a:path w="76200" h="99060">
                  <a:moveTo>
                    <a:pt x="13893" y="15367"/>
                  </a:moveTo>
                  <a:lnTo>
                    <a:pt x="8039" y="16827"/>
                  </a:lnTo>
                  <a:lnTo>
                    <a:pt x="8039" y="23418"/>
                  </a:lnTo>
                  <a:lnTo>
                    <a:pt x="13893" y="21209"/>
                  </a:lnTo>
                  <a:lnTo>
                    <a:pt x="13893" y="15367"/>
                  </a:lnTo>
                  <a:close/>
                </a:path>
                <a:path w="76200" h="99060">
                  <a:moveTo>
                    <a:pt x="21958" y="86321"/>
                  </a:moveTo>
                  <a:lnTo>
                    <a:pt x="16103" y="88519"/>
                  </a:lnTo>
                  <a:lnTo>
                    <a:pt x="16103" y="94373"/>
                  </a:lnTo>
                  <a:lnTo>
                    <a:pt x="21958" y="92900"/>
                  </a:lnTo>
                  <a:lnTo>
                    <a:pt x="21958" y="86321"/>
                  </a:lnTo>
                  <a:close/>
                </a:path>
                <a:path w="76200" h="99060">
                  <a:moveTo>
                    <a:pt x="21958" y="78282"/>
                  </a:moveTo>
                  <a:lnTo>
                    <a:pt x="16103" y="79730"/>
                  </a:lnTo>
                  <a:lnTo>
                    <a:pt x="16103" y="86321"/>
                  </a:lnTo>
                  <a:lnTo>
                    <a:pt x="21958" y="84137"/>
                  </a:lnTo>
                  <a:lnTo>
                    <a:pt x="21958" y="78282"/>
                  </a:lnTo>
                  <a:close/>
                </a:path>
                <a:path w="76200" h="99060">
                  <a:moveTo>
                    <a:pt x="21958" y="70231"/>
                  </a:moveTo>
                  <a:lnTo>
                    <a:pt x="16103" y="71691"/>
                  </a:lnTo>
                  <a:lnTo>
                    <a:pt x="16103" y="78282"/>
                  </a:lnTo>
                  <a:lnTo>
                    <a:pt x="21958" y="76809"/>
                  </a:lnTo>
                  <a:lnTo>
                    <a:pt x="21958" y="70231"/>
                  </a:lnTo>
                  <a:close/>
                </a:path>
                <a:path w="76200" h="99060">
                  <a:moveTo>
                    <a:pt x="21958" y="62179"/>
                  </a:moveTo>
                  <a:lnTo>
                    <a:pt x="16103" y="63639"/>
                  </a:lnTo>
                  <a:lnTo>
                    <a:pt x="16103" y="70231"/>
                  </a:lnTo>
                  <a:lnTo>
                    <a:pt x="21958" y="68033"/>
                  </a:lnTo>
                  <a:lnTo>
                    <a:pt x="21958" y="62179"/>
                  </a:lnTo>
                  <a:close/>
                </a:path>
                <a:path w="76200" h="99060">
                  <a:moveTo>
                    <a:pt x="21958" y="29997"/>
                  </a:moveTo>
                  <a:lnTo>
                    <a:pt x="16103" y="30721"/>
                  </a:lnTo>
                  <a:lnTo>
                    <a:pt x="16103" y="37312"/>
                  </a:lnTo>
                  <a:lnTo>
                    <a:pt x="21958" y="35839"/>
                  </a:lnTo>
                  <a:lnTo>
                    <a:pt x="21958" y="29997"/>
                  </a:lnTo>
                  <a:close/>
                </a:path>
                <a:path w="76200" h="99060">
                  <a:moveTo>
                    <a:pt x="21958" y="21209"/>
                  </a:moveTo>
                  <a:lnTo>
                    <a:pt x="16103" y="23418"/>
                  </a:lnTo>
                  <a:lnTo>
                    <a:pt x="16103" y="29260"/>
                  </a:lnTo>
                  <a:lnTo>
                    <a:pt x="21958" y="27800"/>
                  </a:lnTo>
                  <a:lnTo>
                    <a:pt x="21958" y="21209"/>
                  </a:lnTo>
                  <a:close/>
                </a:path>
                <a:path w="76200" h="99060">
                  <a:moveTo>
                    <a:pt x="21958" y="13169"/>
                  </a:moveTo>
                  <a:lnTo>
                    <a:pt x="16103" y="14630"/>
                  </a:lnTo>
                  <a:lnTo>
                    <a:pt x="16103" y="21209"/>
                  </a:lnTo>
                  <a:lnTo>
                    <a:pt x="21958" y="19748"/>
                  </a:lnTo>
                  <a:lnTo>
                    <a:pt x="21958" y="13169"/>
                  </a:lnTo>
                  <a:close/>
                </a:path>
                <a:path w="76200" h="99060">
                  <a:moveTo>
                    <a:pt x="29984" y="84137"/>
                  </a:moveTo>
                  <a:lnTo>
                    <a:pt x="23406" y="86321"/>
                  </a:lnTo>
                  <a:lnTo>
                    <a:pt x="23406" y="92176"/>
                  </a:lnTo>
                  <a:lnTo>
                    <a:pt x="29984" y="90703"/>
                  </a:lnTo>
                  <a:lnTo>
                    <a:pt x="29984" y="84137"/>
                  </a:lnTo>
                  <a:close/>
                </a:path>
                <a:path w="76200" h="99060">
                  <a:moveTo>
                    <a:pt x="29984" y="76085"/>
                  </a:moveTo>
                  <a:lnTo>
                    <a:pt x="23406" y="78282"/>
                  </a:lnTo>
                  <a:lnTo>
                    <a:pt x="23406" y="84137"/>
                  </a:lnTo>
                  <a:lnTo>
                    <a:pt x="29984" y="82664"/>
                  </a:lnTo>
                  <a:lnTo>
                    <a:pt x="29984" y="76085"/>
                  </a:lnTo>
                  <a:close/>
                </a:path>
                <a:path w="76200" h="99060">
                  <a:moveTo>
                    <a:pt x="29984" y="68033"/>
                  </a:moveTo>
                  <a:lnTo>
                    <a:pt x="23406" y="69494"/>
                  </a:lnTo>
                  <a:lnTo>
                    <a:pt x="23406" y="76085"/>
                  </a:lnTo>
                  <a:lnTo>
                    <a:pt x="29984" y="73888"/>
                  </a:lnTo>
                  <a:lnTo>
                    <a:pt x="29984" y="68033"/>
                  </a:lnTo>
                  <a:close/>
                </a:path>
                <a:path w="76200" h="99060">
                  <a:moveTo>
                    <a:pt x="29984" y="59994"/>
                  </a:moveTo>
                  <a:lnTo>
                    <a:pt x="23406" y="61442"/>
                  </a:lnTo>
                  <a:lnTo>
                    <a:pt x="23406" y="68033"/>
                  </a:lnTo>
                  <a:lnTo>
                    <a:pt x="29984" y="66573"/>
                  </a:lnTo>
                  <a:lnTo>
                    <a:pt x="29984" y="59994"/>
                  </a:lnTo>
                  <a:close/>
                </a:path>
                <a:path w="76200" h="99060">
                  <a:moveTo>
                    <a:pt x="29984" y="27800"/>
                  </a:moveTo>
                  <a:lnTo>
                    <a:pt x="23406" y="29260"/>
                  </a:lnTo>
                  <a:lnTo>
                    <a:pt x="23406" y="35115"/>
                  </a:lnTo>
                  <a:lnTo>
                    <a:pt x="29984" y="33655"/>
                  </a:lnTo>
                  <a:lnTo>
                    <a:pt x="29984" y="27800"/>
                  </a:lnTo>
                  <a:close/>
                </a:path>
                <a:path w="76200" h="99060">
                  <a:moveTo>
                    <a:pt x="29984" y="19748"/>
                  </a:moveTo>
                  <a:lnTo>
                    <a:pt x="23406" y="21209"/>
                  </a:lnTo>
                  <a:lnTo>
                    <a:pt x="23406" y="27063"/>
                  </a:lnTo>
                  <a:lnTo>
                    <a:pt x="29984" y="25603"/>
                  </a:lnTo>
                  <a:lnTo>
                    <a:pt x="29984" y="19748"/>
                  </a:lnTo>
                  <a:close/>
                </a:path>
                <a:path w="76200" h="99060">
                  <a:moveTo>
                    <a:pt x="29984" y="11696"/>
                  </a:moveTo>
                  <a:lnTo>
                    <a:pt x="23406" y="13169"/>
                  </a:lnTo>
                  <a:lnTo>
                    <a:pt x="23406" y="19024"/>
                  </a:lnTo>
                  <a:lnTo>
                    <a:pt x="29984" y="17564"/>
                  </a:lnTo>
                  <a:lnTo>
                    <a:pt x="29984" y="11696"/>
                  </a:lnTo>
                  <a:close/>
                </a:path>
                <a:path w="76200" h="99060">
                  <a:moveTo>
                    <a:pt x="38049" y="81927"/>
                  </a:moveTo>
                  <a:lnTo>
                    <a:pt x="31457" y="84137"/>
                  </a:lnTo>
                  <a:lnTo>
                    <a:pt x="31457" y="89979"/>
                  </a:lnTo>
                  <a:lnTo>
                    <a:pt x="38049" y="88519"/>
                  </a:lnTo>
                  <a:lnTo>
                    <a:pt x="38049" y="81927"/>
                  </a:lnTo>
                  <a:close/>
                </a:path>
                <a:path w="76200" h="99060">
                  <a:moveTo>
                    <a:pt x="38049" y="73888"/>
                  </a:moveTo>
                  <a:lnTo>
                    <a:pt x="31457" y="76085"/>
                  </a:lnTo>
                  <a:lnTo>
                    <a:pt x="31457" y="81927"/>
                  </a:lnTo>
                  <a:lnTo>
                    <a:pt x="38049" y="80467"/>
                  </a:lnTo>
                  <a:lnTo>
                    <a:pt x="38049" y="73888"/>
                  </a:lnTo>
                  <a:close/>
                </a:path>
                <a:path w="76200" h="99060">
                  <a:moveTo>
                    <a:pt x="38049" y="65849"/>
                  </a:moveTo>
                  <a:lnTo>
                    <a:pt x="31457" y="68033"/>
                  </a:lnTo>
                  <a:lnTo>
                    <a:pt x="31457" y="73888"/>
                  </a:lnTo>
                  <a:lnTo>
                    <a:pt x="38049" y="72428"/>
                  </a:lnTo>
                  <a:lnTo>
                    <a:pt x="38049" y="65849"/>
                  </a:lnTo>
                  <a:close/>
                </a:path>
                <a:path w="76200" h="99060">
                  <a:moveTo>
                    <a:pt x="38049" y="57797"/>
                  </a:moveTo>
                  <a:lnTo>
                    <a:pt x="31457" y="59258"/>
                  </a:lnTo>
                  <a:lnTo>
                    <a:pt x="31457" y="65849"/>
                  </a:lnTo>
                  <a:lnTo>
                    <a:pt x="38049" y="64376"/>
                  </a:lnTo>
                  <a:lnTo>
                    <a:pt x="38049" y="57797"/>
                  </a:lnTo>
                  <a:close/>
                </a:path>
                <a:path w="76200" h="99060">
                  <a:moveTo>
                    <a:pt x="38049" y="25603"/>
                  </a:moveTo>
                  <a:lnTo>
                    <a:pt x="31457" y="27063"/>
                  </a:lnTo>
                  <a:lnTo>
                    <a:pt x="31457" y="33655"/>
                  </a:lnTo>
                  <a:lnTo>
                    <a:pt x="38049" y="31470"/>
                  </a:lnTo>
                  <a:lnTo>
                    <a:pt x="38049" y="25603"/>
                  </a:lnTo>
                  <a:close/>
                </a:path>
                <a:path w="76200" h="99060">
                  <a:moveTo>
                    <a:pt x="38049" y="17564"/>
                  </a:moveTo>
                  <a:lnTo>
                    <a:pt x="31457" y="19024"/>
                  </a:lnTo>
                  <a:lnTo>
                    <a:pt x="31457" y="25603"/>
                  </a:lnTo>
                  <a:lnTo>
                    <a:pt x="38049" y="24142"/>
                  </a:lnTo>
                  <a:lnTo>
                    <a:pt x="38049" y="17564"/>
                  </a:lnTo>
                  <a:close/>
                </a:path>
                <a:path w="76200" h="99060">
                  <a:moveTo>
                    <a:pt x="38049" y="9512"/>
                  </a:moveTo>
                  <a:lnTo>
                    <a:pt x="31457" y="10972"/>
                  </a:lnTo>
                  <a:lnTo>
                    <a:pt x="31457" y="16827"/>
                  </a:lnTo>
                  <a:lnTo>
                    <a:pt x="38049" y="15367"/>
                  </a:lnTo>
                  <a:lnTo>
                    <a:pt x="38049" y="9512"/>
                  </a:lnTo>
                  <a:close/>
                </a:path>
                <a:path w="76200" h="99060">
                  <a:moveTo>
                    <a:pt x="45339" y="79730"/>
                  </a:moveTo>
                  <a:lnTo>
                    <a:pt x="39497" y="81927"/>
                  </a:lnTo>
                  <a:lnTo>
                    <a:pt x="39497" y="87782"/>
                  </a:lnTo>
                  <a:lnTo>
                    <a:pt x="45339" y="86321"/>
                  </a:lnTo>
                  <a:lnTo>
                    <a:pt x="45339" y="79730"/>
                  </a:lnTo>
                  <a:close/>
                </a:path>
                <a:path w="76200" h="99060">
                  <a:moveTo>
                    <a:pt x="45339" y="72428"/>
                  </a:moveTo>
                  <a:lnTo>
                    <a:pt x="39497" y="73152"/>
                  </a:lnTo>
                  <a:lnTo>
                    <a:pt x="39497" y="79730"/>
                  </a:lnTo>
                  <a:lnTo>
                    <a:pt x="45339" y="78282"/>
                  </a:lnTo>
                  <a:lnTo>
                    <a:pt x="45339" y="72428"/>
                  </a:lnTo>
                  <a:close/>
                </a:path>
                <a:path w="76200" h="99060">
                  <a:moveTo>
                    <a:pt x="45339" y="63639"/>
                  </a:moveTo>
                  <a:lnTo>
                    <a:pt x="39497" y="65849"/>
                  </a:lnTo>
                  <a:lnTo>
                    <a:pt x="39497" y="71691"/>
                  </a:lnTo>
                  <a:lnTo>
                    <a:pt x="45339" y="70231"/>
                  </a:lnTo>
                  <a:lnTo>
                    <a:pt x="45339" y="63639"/>
                  </a:lnTo>
                  <a:close/>
                </a:path>
                <a:path w="76200" h="99060">
                  <a:moveTo>
                    <a:pt x="45339" y="56324"/>
                  </a:moveTo>
                  <a:lnTo>
                    <a:pt x="39497" y="57061"/>
                  </a:lnTo>
                  <a:lnTo>
                    <a:pt x="39497" y="63639"/>
                  </a:lnTo>
                  <a:lnTo>
                    <a:pt x="45339" y="62179"/>
                  </a:lnTo>
                  <a:lnTo>
                    <a:pt x="45339" y="56324"/>
                  </a:lnTo>
                  <a:close/>
                </a:path>
                <a:path w="76200" h="99060">
                  <a:moveTo>
                    <a:pt x="45339" y="23418"/>
                  </a:moveTo>
                  <a:lnTo>
                    <a:pt x="39497" y="25603"/>
                  </a:lnTo>
                  <a:lnTo>
                    <a:pt x="39497" y="31470"/>
                  </a:lnTo>
                  <a:lnTo>
                    <a:pt x="45339" y="29997"/>
                  </a:lnTo>
                  <a:lnTo>
                    <a:pt x="45339" y="23418"/>
                  </a:lnTo>
                  <a:close/>
                </a:path>
                <a:path w="76200" h="99060">
                  <a:moveTo>
                    <a:pt x="45339" y="15367"/>
                  </a:moveTo>
                  <a:lnTo>
                    <a:pt x="39497" y="16827"/>
                  </a:lnTo>
                  <a:lnTo>
                    <a:pt x="39497" y="23418"/>
                  </a:lnTo>
                  <a:lnTo>
                    <a:pt x="45339" y="21945"/>
                  </a:lnTo>
                  <a:lnTo>
                    <a:pt x="45339" y="15367"/>
                  </a:lnTo>
                  <a:close/>
                </a:path>
                <a:path w="76200" h="99060">
                  <a:moveTo>
                    <a:pt x="45339" y="7327"/>
                  </a:moveTo>
                  <a:lnTo>
                    <a:pt x="39497" y="9512"/>
                  </a:lnTo>
                  <a:lnTo>
                    <a:pt x="39497" y="15367"/>
                  </a:lnTo>
                  <a:lnTo>
                    <a:pt x="45339" y="13906"/>
                  </a:lnTo>
                  <a:lnTo>
                    <a:pt x="45339" y="7327"/>
                  </a:lnTo>
                  <a:close/>
                </a:path>
                <a:path w="76200" h="99060">
                  <a:moveTo>
                    <a:pt x="53403" y="78282"/>
                  </a:moveTo>
                  <a:lnTo>
                    <a:pt x="47548" y="79730"/>
                  </a:lnTo>
                  <a:lnTo>
                    <a:pt x="47548" y="85585"/>
                  </a:lnTo>
                  <a:lnTo>
                    <a:pt x="53403" y="84137"/>
                  </a:lnTo>
                  <a:lnTo>
                    <a:pt x="53403" y="78282"/>
                  </a:lnTo>
                  <a:close/>
                </a:path>
                <a:path w="76200" h="99060">
                  <a:moveTo>
                    <a:pt x="53403" y="70231"/>
                  </a:moveTo>
                  <a:lnTo>
                    <a:pt x="47548" y="71691"/>
                  </a:lnTo>
                  <a:lnTo>
                    <a:pt x="47548" y="77546"/>
                  </a:lnTo>
                  <a:lnTo>
                    <a:pt x="53403" y="76085"/>
                  </a:lnTo>
                  <a:lnTo>
                    <a:pt x="53403" y="70231"/>
                  </a:lnTo>
                  <a:close/>
                </a:path>
                <a:path w="76200" h="99060">
                  <a:moveTo>
                    <a:pt x="53403" y="62179"/>
                  </a:moveTo>
                  <a:lnTo>
                    <a:pt x="47548" y="63639"/>
                  </a:lnTo>
                  <a:lnTo>
                    <a:pt x="47548" y="69494"/>
                  </a:lnTo>
                  <a:lnTo>
                    <a:pt x="53403" y="68033"/>
                  </a:lnTo>
                  <a:lnTo>
                    <a:pt x="53403" y="62179"/>
                  </a:lnTo>
                  <a:close/>
                </a:path>
                <a:path w="76200" h="99060">
                  <a:moveTo>
                    <a:pt x="53403" y="54140"/>
                  </a:moveTo>
                  <a:lnTo>
                    <a:pt x="47548" y="55600"/>
                  </a:lnTo>
                  <a:lnTo>
                    <a:pt x="47548" y="61442"/>
                  </a:lnTo>
                  <a:lnTo>
                    <a:pt x="53403" y="59994"/>
                  </a:lnTo>
                  <a:lnTo>
                    <a:pt x="53403" y="54140"/>
                  </a:lnTo>
                  <a:close/>
                </a:path>
                <a:path w="76200" h="99060">
                  <a:moveTo>
                    <a:pt x="53403" y="21945"/>
                  </a:moveTo>
                  <a:lnTo>
                    <a:pt x="47548" y="23418"/>
                  </a:lnTo>
                  <a:lnTo>
                    <a:pt x="47548" y="29260"/>
                  </a:lnTo>
                  <a:lnTo>
                    <a:pt x="53403" y="27800"/>
                  </a:lnTo>
                  <a:lnTo>
                    <a:pt x="53403" y="21945"/>
                  </a:lnTo>
                  <a:close/>
                </a:path>
                <a:path w="76200" h="99060">
                  <a:moveTo>
                    <a:pt x="53403" y="13906"/>
                  </a:moveTo>
                  <a:lnTo>
                    <a:pt x="47548" y="15367"/>
                  </a:lnTo>
                  <a:lnTo>
                    <a:pt x="47548" y="21209"/>
                  </a:lnTo>
                  <a:lnTo>
                    <a:pt x="53403" y="19748"/>
                  </a:lnTo>
                  <a:lnTo>
                    <a:pt x="53403" y="13906"/>
                  </a:lnTo>
                  <a:close/>
                </a:path>
                <a:path w="76200" h="99060">
                  <a:moveTo>
                    <a:pt x="53403" y="5854"/>
                  </a:moveTo>
                  <a:lnTo>
                    <a:pt x="47548" y="7327"/>
                  </a:lnTo>
                  <a:lnTo>
                    <a:pt x="47548" y="13169"/>
                  </a:lnTo>
                  <a:lnTo>
                    <a:pt x="53403" y="11696"/>
                  </a:lnTo>
                  <a:lnTo>
                    <a:pt x="53403" y="5854"/>
                  </a:lnTo>
                  <a:close/>
                </a:path>
                <a:path w="76200" h="99060">
                  <a:moveTo>
                    <a:pt x="60718" y="76085"/>
                  </a:moveTo>
                  <a:lnTo>
                    <a:pt x="54864" y="77546"/>
                  </a:lnTo>
                  <a:lnTo>
                    <a:pt x="54864" y="84137"/>
                  </a:lnTo>
                  <a:lnTo>
                    <a:pt x="60718" y="81927"/>
                  </a:lnTo>
                  <a:lnTo>
                    <a:pt x="60718" y="76085"/>
                  </a:lnTo>
                  <a:close/>
                </a:path>
                <a:path w="76200" h="99060">
                  <a:moveTo>
                    <a:pt x="60718" y="68033"/>
                  </a:moveTo>
                  <a:lnTo>
                    <a:pt x="54864" y="69494"/>
                  </a:lnTo>
                  <a:lnTo>
                    <a:pt x="54864" y="75349"/>
                  </a:lnTo>
                  <a:lnTo>
                    <a:pt x="60718" y="73888"/>
                  </a:lnTo>
                  <a:lnTo>
                    <a:pt x="60718" y="68033"/>
                  </a:lnTo>
                  <a:close/>
                </a:path>
                <a:path w="76200" h="99060">
                  <a:moveTo>
                    <a:pt x="60718" y="59994"/>
                  </a:moveTo>
                  <a:lnTo>
                    <a:pt x="54864" y="61442"/>
                  </a:lnTo>
                  <a:lnTo>
                    <a:pt x="54864" y="68033"/>
                  </a:lnTo>
                  <a:lnTo>
                    <a:pt x="60718" y="65849"/>
                  </a:lnTo>
                  <a:lnTo>
                    <a:pt x="60718" y="59994"/>
                  </a:lnTo>
                  <a:close/>
                </a:path>
                <a:path w="76200" h="99060">
                  <a:moveTo>
                    <a:pt x="60718" y="51930"/>
                  </a:moveTo>
                  <a:lnTo>
                    <a:pt x="54864" y="53403"/>
                  </a:lnTo>
                  <a:lnTo>
                    <a:pt x="54864" y="59258"/>
                  </a:lnTo>
                  <a:lnTo>
                    <a:pt x="60718" y="57797"/>
                  </a:lnTo>
                  <a:lnTo>
                    <a:pt x="60718" y="51930"/>
                  </a:lnTo>
                  <a:close/>
                </a:path>
                <a:path w="76200" h="99060">
                  <a:moveTo>
                    <a:pt x="60718" y="19748"/>
                  </a:moveTo>
                  <a:lnTo>
                    <a:pt x="54864" y="21209"/>
                  </a:lnTo>
                  <a:lnTo>
                    <a:pt x="54864" y="27063"/>
                  </a:lnTo>
                  <a:lnTo>
                    <a:pt x="60718" y="25603"/>
                  </a:lnTo>
                  <a:lnTo>
                    <a:pt x="60718" y="19748"/>
                  </a:lnTo>
                  <a:close/>
                </a:path>
                <a:path w="76200" h="99060">
                  <a:moveTo>
                    <a:pt x="60718" y="11696"/>
                  </a:moveTo>
                  <a:lnTo>
                    <a:pt x="54864" y="13169"/>
                  </a:lnTo>
                  <a:lnTo>
                    <a:pt x="54864" y="19748"/>
                  </a:lnTo>
                  <a:lnTo>
                    <a:pt x="60718" y="17564"/>
                  </a:lnTo>
                  <a:lnTo>
                    <a:pt x="60718" y="11696"/>
                  </a:lnTo>
                  <a:close/>
                </a:path>
                <a:path w="76200" h="99060">
                  <a:moveTo>
                    <a:pt x="60718" y="3657"/>
                  </a:moveTo>
                  <a:lnTo>
                    <a:pt x="54864" y="5118"/>
                  </a:lnTo>
                  <a:lnTo>
                    <a:pt x="54864" y="10972"/>
                  </a:lnTo>
                  <a:lnTo>
                    <a:pt x="60718" y="9512"/>
                  </a:lnTo>
                  <a:lnTo>
                    <a:pt x="60718" y="3657"/>
                  </a:lnTo>
                  <a:close/>
                </a:path>
                <a:path w="76200" h="99060">
                  <a:moveTo>
                    <a:pt x="68757" y="73888"/>
                  </a:moveTo>
                  <a:lnTo>
                    <a:pt x="62903" y="75349"/>
                  </a:lnTo>
                  <a:lnTo>
                    <a:pt x="62903" y="81203"/>
                  </a:lnTo>
                  <a:lnTo>
                    <a:pt x="68757" y="79730"/>
                  </a:lnTo>
                  <a:lnTo>
                    <a:pt x="68757" y="73888"/>
                  </a:lnTo>
                  <a:close/>
                </a:path>
                <a:path w="76200" h="99060">
                  <a:moveTo>
                    <a:pt x="68757" y="65849"/>
                  </a:moveTo>
                  <a:lnTo>
                    <a:pt x="62903" y="67297"/>
                  </a:lnTo>
                  <a:lnTo>
                    <a:pt x="62903" y="73152"/>
                  </a:lnTo>
                  <a:lnTo>
                    <a:pt x="68757" y="71691"/>
                  </a:lnTo>
                  <a:lnTo>
                    <a:pt x="68757" y="65849"/>
                  </a:lnTo>
                  <a:close/>
                </a:path>
                <a:path w="76200" h="99060">
                  <a:moveTo>
                    <a:pt x="68757" y="57797"/>
                  </a:moveTo>
                  <a:lnTo>
                    <a:pt x="62903" y="59258"/>
                  </a:lnTo>
                  <a:lnTo>
                    <a:pt x="62903" y="65849"/>
                  </a:lnTo>
                  <a:lnTo>
                    <a:pt x="68757" y="63639"/>
                  </a:lnTo>
                  <a:lnTo>
                    <a:pt x="68757" y="57797"/>
                  </a:lnTo>
                  <a:close/>
                </a:path>
                <a:path w="76200" h="99060">
                  <a:moveTo>
                    <a:pt x="68757" y="49758"/>
                  </a:moveTo>
                  <a:lnTo>
                    <a:pt x="62903" y="51206"/>
                  </a:lnTo>
                  <a:lnTo>
                    <a:pt x="62903" y="57061"/>
                  </a:lnTo>
                  <a:lnTo>
                    <a:pt x="68757" y="56324"/>
                  </a:lnTo>
                  <a:lnTo>
                    <a:pt x="68757" y="49758"/>
                  </a:lnTo>
                  <a:close/>
                </a:path>
                <a:path w="76200" h="99060">
                  <a:moveTo>
                    <a:pt x="68757" y="17564"/>
                  </a:moveTo>
                  <a:lnTo>
                    <a:pt x="62903" y="19748"/>
                  </a:lnTo>
                  <a:lnTo>
                    <a:pt x="62903" y="25603"/>
                  </a:lnTo>
                  <a:lnTo>
                    <a:pt x="68757" y="24142"/>
                  </a:lnTo>
                  <a:lnTo>
                    <a:pt x="68757" y="17564"/>
                  </a:lnTo>
                  <a:close/>
                </a:path>
                <a:path w="76200" h="99060">
                  <a:moveTo>
                    <a:pt x="68757" y="9512"/>
                  </a:moveTo>
                  <a:lnTo>
                    <a:pt x="62903" y="10972"/>
                  </a:lnTo>
                  <a:lnTo>
                    <a:pt x="62903" y="17564"/>
                  </a:lnTo>
                  <a:lnTo>
                    <a:pt x="68757" y="16090"/>
                  </a:lnTo>
                  <a:lnTo>
                    <a:pt x="68757" y="9512"/>
                  </a:lnTo>
                  <a:close/>
                </a:path>
                <a:path w="76200" h="99060">
                  <a:moveTo>
                    <a:pt x="68757" y="1460"/>
                  </a:moveTo>
                  <a:lnTo>
                    <a:pt x="62903" y="3657"/>
                  </a:lnTo>
                  <a:lnTo>
                    <a:pt x="62903" y="9512"/>
                  </a:lnTo>
                  <a:lnTo>
                    <a:pt x="68757" y="8051"/>
                  </a:lnTo>
                  <a:lnTo>
                    <a:pt x="68757" y="1460"/>
                  </a:lnTo>
                  <a:close/>
                </a:path>
                <a:path w="76200" h="99060">
                  <a:moveTo>
                    <a:pt x="76073" y="71691"/>
                  </a:moveTo>
                  <a:lnTo>
                    <a:pt x="70231" y="73152"/>
                  </a:lnTo>
                  <a:lnTo>
                    <a:pt x="70231" y="79006"/>
                  </a:lnTo>
                  <a:lnTo>
                    <a:pt x="76073" y="78282"/>
                  </a:lnTo>
                  <a:lnTo>
                    <a:pt x="76073" y="71691"/>
                  </a:lnTo>
                  <a:close/>
                </a:path>
                <a:path w="76200" h="99060">
                  <a:moveTo>
                    <a:pt x="76073" y="63639"/>
                  </a:moveTo>
                  <a:lnTo>
                    <a:pt x="70231" y="65112"/>
                  </a:lnTo>
                  <a:lnTo>
                    <a:pt x="70231" y="71691"/>
                  </a:lnTo>
                  <a:lnTo>
                    <a:pt x="76073" y="69494"/>
                  </a:lnTo>
                  <a:lnTo>
                    <a:pt x="76073" y="63639"/>
                  </a:lnTo>
                  <a:close/>
                </a:path>
                <a:path w="76200" h="99060">
                  <a:moveTo>
                    <a:pt x="76073" y="55600"/>
                  </a:moveTo>
                  <a:lnTo>
                    <a:pt x="70231" y="57061"/>
                  </a:lnTo>
                  <a:lnTo>
                    <a:pt x="70231" y="62915"/>
                  </a:lnTo>
                  <a:lnTo>
                    <a:pt x="76073" y="62179"/>
                  </a:lnTo>
                  <a:lnTo>
                    <a:pt x="76073" y="55600"/>
                  </a:lnTo>
                  <a:close/>
                </a:path>
                <a:path w="76200" h="99060">
                  <a:moveTo>
                    <a:pt x="76073" y="47561"/>
                  </a:moveTo>
                  <a:lnTo>
                    <a:pt x="70231" y="49009"/>
                  </a:lnTo>
                  <a:lnTo>
                    <a:pt x="70231" y="55600"/>
                  </a:lnTo>
                  <a:lnTo>
                    <a:pt x="76073" y="54140"/>
                  </a:lnTo>
                  <a:lnTo>
                    <a:pt x="76073" y="47561"/>
                  </a:lnTo>
                  <a:close/>
                </a:path>
                <a:path w="76200" h="99060">
                  <a:moveTo>
                    <a:pt x="76073" y="24142"/>
                  </a:moveTo>
                  <a:lnTo>
                    <a:pt x="70231" y="25603"/>
                  </a:lnTo>
                  <a:lnTo>
                    <a:pt x="70231" y="31470"/>
                  </a:lnTo>
                  <a:lnTo>
                    <a:pt x="76073" y="29997"/>
                  </a:lnTo>
                  <a:lnTo>
                    <a:pt x="76073" y="24142"/>
                  </a:lnTo>
                  <a:close/>
                </a:path>
                <a:path w="76200" h="99060">
                  <a:moveTo>
                    <a:pt x="76073" y="16090"/>
                  </a:moveTo>
                  <a:lnTo>
                    <a:pt x="70231" y="17564"/>
                  </a:lnTo>
                  <a:lnTo>
                    <a:pt x="70231" y="23418"/>
                  </a:lnTo>
                  <a:lnTo>
                    <a:pt x="76073" y="21945"/>
                  </a:lnTo>
                  <a:lnTo>
                    <a:pt x="76073" y="16090"/>
                  </a:lnTo>
                  <a:close/>
                </a:path>
                <a:path w="76200" h="99060">
                  <a:moveTo>
                    <a:pt x="76073" y="8051"/>
                  </a:moveTo>
                  <a:lnTo>
                    <a:pt x="70231" y="9512"/>
                  </a:lnTo>
                  <a:lnTo>
                    <a:pt x="70231" y="15367"/>
                  </a:lnTo>
                  <a:lnTo>
                    <a:pt x="76073" y="13906"/>
                  </a:lnTo>
                  <a:lnTo>
                    <a:pt x="76073" y="8051"/>
                  </a:lnTo>
                  <a:close/>
                </a:path>
                <a:path w="76200" h="99060">
                  <a:moveTo>
                    <a:pt x="76073" y="0"/>
                  </a:moveTo>
                  <a:lnTo>
                    <a:pt x="70231" y="1460"/>
                  </a:lnTo>
                  <a:lnTo>
                    <a:pt x="70231" y="7327"/>
                  </a:lnTo>
                  <a:lnTo>
                    <a:pt x="76073" y="5854"/>
                  </a:lnTo>
                  <a:lnTo>
                    <a:pt x="760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4187952" y="5402160"/>
              <a:ext cx="76200" cy="26034"/>
            </a:xfrm>
            <a:custGeom>
              <a:avLst/>
              <a:gdLst/>
              <a:ahLst/>
              <a:cxnLst/>
              <a:rect l="l" t="t" r="r" b="b"/>
              <a:pathLst>
                <a:path w="76200" h="26035">
                  <a:moveTo>
                    <a:pt x="6578" y="17551"/>
                  </a:moveTo>
                  <a:lnTo>
                    <a:pt x="0" y="19024"/>
                  </a:lnTo>
                  <a:lnTo>
                    <a:pt x="0" y="25615"/>
                  </a:lnTo>
                  <a:lnTo>
                    <a:pt x="6578" y="24142"/>
                  </a:lnTo>
                  <a:lnTo>
                    <a:pt x="6578" y="17551"/>
                  </a:lnTo>
                  <a:close/>
                </a:path>
                <a:path w="76200" h="26035">
                  <a:moveTo>
                    <a:pt x="13893" y="16090"/>
                  </a:moveTo>
                  <a:lnTo>
                    <a:pt x="8039" y="17551"/>
                  </a:lnTo>
                  <a:lnTo>
                    <a:pt x="8039" y="23418"/>
                  </a:lnTo>
                  <a:lnTo>
                    <a:pt x="13893" y="21945"/>
                  </a:lnTo>
                  <a:lnTo>
                    <a:pt x="13893" y="16090"/>
                  </a:lnTo>
                  <a:close/>
                </a:path>
                <a:path w="76200" h="26035">
                  <a:moveTo>
                    <a:pt x="21958" y="13906"/>
                  </a:moveTo>
                  <a:lnTo>
                    <a:pt x="16103" y="15367"/>
                  </a:lnTo>
                  <a:lnTo>
                    <a:pt x="16103" y="21209"/>
                  </a:lnTo>
                  <a:lnTo>
                    <a:pt x="21958" y="19761"/>
                  </a:lnTo>
                  <a:lnTo>
                    <a:pt x="21958" y="13906"/>
                  </a:lnTo>
                  <a:close/>
                </a:path>
                <a:path w="76200" h="26035">
                  <a:moveTo>
                    <a:pt x="29984" y="11696"/>
                  </a:moveTo>
                  <a:lnTo>
                    <a:pt x="23406" y="13169"/>
                  </a:lnTo>
                  <a:lnTo>
                    <a:pt x="23406" y="19024"/>
                  </a:lnTo>
                  <a:lnTo>
                    <a:pt x="29984" y="17551"/>
                  </a:lnTo>
                  <a:lnTo>
                    <a:pt x="29984" y="11696"/>
                  </a:lnTo>
                  <a:close/>
                </a:path>
                <a:path w="76200" h="26035">
                  <a:moveTo>
                    <a:pt x="38049" y="9512"/>
                  </a:moveTo>
                  <a:lnTo>
                    <a:pt x="31457" y="10972"/>
                  </a:lnTo>
                  <a:lnTo>
                    <a:pt x="31457" y="17551"/>
                  </a:lnTo>
                  <a:lnTo>
                    <a:pt x="38049" y="16090"/>
                  </a:lnTo>
                  <a:lnTo>
                    <a:pt x="38049" y="9512"/>
                  </a:lnTo>
                  <a:close/>
                </a:path>
                <a:path w="76200" h="26035">
                  <a:moveTo>
                    <a:pt x="45339" y="7327"/>
                  </a:moveTo>
                  <a:lnTo>
                    <a:pt x="39497" y="8775"/>
                  </a:lnTo>
                  <a:lnTo>
                    <a:pt x="39497" y="15367"/>
                  </a:lnTo>
                  <a:lnTo>
                    <a:pt x="45339" y="13906"/>
                  </a:lnTo>
                  <a:lnTo>
                    <a:pt x="45339" y="7327"/>
                  </a:lnTo>
                  <a:close/>
                </a:path>
                <a:path w="76200" h="26035">
                  <a:moveTo>
                    <a:pt x="53403" y="5854"/>
                  </a:moveTo>
                  <a:lnTo>
                    <a:pt x="47548" y="7327"/>
                  </a:lnTo>
                  <a:lnTo>
                    <a:pt x="47548" y="13169"/>
                  </a:lnTo>
                  <a:lnTo>
                    <a:pt x="53403" y="11696"/>
                  </a:lnTo>
                  <a:lnTo>
                    <a:pt x="53403" y="5854"/>
                  </a:lnTo>
                  <a:close/>
                </a:path>
                <a:path w="76200" h="26035">
                  <a:moveTo>
                    <a:pt x="60718" y="3657"/>
                  </a:moveTo>
                  <a:lnTo>
                    <a:pt x="54864" y="5118"/>
                  </a:lnTo>
                  <a:lnTo>
                    <a:pt x="54864" y="11696"/>
                  </a:lnTo>
                  <a:lnTo>
                    <a:pt x="60718" y="9512"/>
                  </a:lnTo>
                  <a:lnTo>
                    <a:pt x="60718" y="3657"/>
                  </a:lnTo>
                  <a:close/>
                </a:path>
                <a:path w="76200" h="26035">
                  <a:moveTo>
                    <a:pt x="68757" y="1460"/>
                  </a:moveTo>
                  <a:lnTo>
                    <a:pt x="62903" y="2921"/>
                  </a:lnTo>
                  <a:lnTo>
                    <a:pt x="62903" y="9512"/>
                  </a:lnTo>
                  <a:lnTo>
                    <a:pt x="68757" y="7327"/>
                  </a:lnTo>
                  <a:lnTo>
                    <a:pt x="68757" y="1460"/>
                  </a:lnTo>
                  <a:close/>
                </a:path>
                <a:path w="76200" h="26035">
                  <a:moveTo>
                    <a:pt x="76073" y="0"/>
                  </a:moveTo>
                  <a:lnTo>
                    <a:pt x="70231" y="1460"/>
                  </a:lnTo>
                  <a:lnTo>
                    <a:pt x="70231" y="7327"/>
                  </a:lnTo>
                  <a:lnTo>
                    <a:pt x="76073" y="5854"/>
                  </a:lnTo>
                  <a:lnTo>
                    <a:pt x="760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4169651" y="4457039"/>
              <a:ext cx="673735" cy="939165"/>
            </a:xfrm>
            <a:custGeom>
              <a:avLst/>
              <a:gdLst/>
              <a:ahLst/>
              <a:cxnLst/>
              <a:rect l="l" t="t" r="r" b="b"/>
              <a:pathLst>
                <a:path w="673735" h="939164">
                  <a:moveTo>
                    <a:pt x="0" y="938542"/>
                  </a:moveTo>
                  <a:lnTo>
                    <a:pt x="413321" y="836853"/>
                  </a:lnTo>
                </a:path>
                <a:path w="673735" h="939164">
                  <a:moveTo>
                    <a:pt x="523786" y="29273"/>
                  </a:moveTo>
                  <a:lnTo>
                    <a:pt x="673735" y="36575"/>
                  </a:lnTo>
                </a:path>
                <a:path w="673735" h="939164">
                  <a:moveTo>
                    <a:pt x="523786" y="0"/>
                  </a:moveTo>
                  <a:lnTo>
                    <a:pt x="523786" y="832472"/>
                  </a:lnTo>
                </a:path>
                <a:path w="673735" h="939164">
                  <a:moveTo>
                    <a:pt x="673735" y="720547"/>
                  </a:moveTo>
                  <a:lnTo>
                    <a:pt x="523786" y="754189"/>
                  </a:lnTo>
                </a:path>
                <a:path w="673735" h="939164">
                  <a:moveTo>
                    <a:pt x="523786" y="534746"/>
                  </a:moveTo>
                  <a:lnTo>
                    <a:pt x="673735" y="51353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4693437" y="4877663"/>
              <a:ext cx="150495" cy="15875"/>
            </a:xfrm>
            <a:custGeom>
              <a:avLst/>
              <a:gdLst/>
              <a:ahLst/>
              <a:cxnLst/>
              <a:rect l="l" t="t" r="r" b="b"/>
              <a:pathLst>
                <a:path w="150495" h="15875">
                  <a:moveTo>
                    <a:pt x="-2286" y="7677"/>
                  </a:moveTo>
                  <a:lnTo>
                    <a:pt x="152234" y="7677"/>
                  </a:lnTo>
                </a:path>
              </a:pathLst>
            </a:custGeom>
            <a:ln w="1992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4693437" y="4465815"/>
              <a:ext cx="154940" cy="785495"/>
            </a:xfrm>
            <a:custGeom>
              <a:avLst/>
              <a:gdLst/>
              <a:ahLst/>
              <a:cxnLst/>
              <a:rect l="l" t="t" r="r" b="b"/>
              <a:pathLst>
                <a:path w="154939" h="785495">
                  <a:moveTo>
                    <a:pt x="0" y="636422"/>
                  </a:moveTo>
                  <a:lnTo>
                    <a:pt x="149948" y="609346"/>
                  </a:lnTo>
                </a:path>
                <a:path w="154939" h="785495">
                  <a:moveTo>
                    <a:pt x="0" y="330644"/>
                  </a:moveTo>
                  <a:lnTo>
                    <a:pt x="149948" y="320408"/>
                  </a:lnTo>
                </a:path>
                <a:path w="154939" h="785495">
                  <a:moveTo>
                    <a:pt x="0" y="231165"/>
                  </a:moveTo>
                  <a:lnTo>
                    <a:pt x="149948" y="226771"/>
                  </a:lnTo>
                </a:path>
                <a:path w="154939" h="785495">
                  <a:moveTo>
                    <a:pt x="0" y="174828"/>
                  </a:moveTo>
                  <a:lnTo>
                    <a:pt x="149948" y="174104"/>
                  </a:lnTo>
                </a:path>
                <a:path w="154939" h="785495">
                  <a:moveTo>
                    <a:pt x="0" y="133146"/>
                  </a:moveTo>
                  <a:lnTo>
                    <a:pt x="149948" y="133883"/>
                  </a:lnTo>
                </a:path>
                <a:path w="154939" h="785495">
                  <a:moveTo>
                    <a:pt x="149948" y="784923"/>
                  </a:moveTo>
                  <a:lnTo>
                    <a:pt x="149948" y="0"/>
                  </a:lnTo>
                </a:path>
                <a:path w="154939" h="785495">
                  <a:moveTo>
                    <a:pt x="154343" y="784186"/>
                  </a:moveTo>
                  <a:lnTo>
                    <a:pt x="154343" y="0"/>
                  </a:lnTo>
                </a:path>
                <a:path w="154939" h="785495">
                  <a:moveTo>
                    <a:pt x="54127" y="700798"/>
                  </a:moveTo>
                  <a:lnTo>
                    <a:pt x="54127" y="659828"/>
                  </a:lnTo>
                  <a:lnTo>
                    <a:pt x="12433" y="667880"/>
                  </a:lnTo>
                  <a:lnTo>
                    <a:pt x="12433" y="709574"/>
                  </a:lnTo>
                  <a:lnTo>
                    <a:pt x="54127" y="70079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4713173" y="5135892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29997" y="0"/>
                  </a:moveTo>
                  <a:lnTo>
                    <a:pt x="0" y="5854"/>
                  </a:lnTo>
                  <a:lnTo>
                    <a:pt x="0" y="29984"/>
                  </a:lnTo>
                  <a:lnTo>
                    <a:pt x="19024" y="25603"/>
                  </a:lnTo>
                  <a:lnTo>
                    <a:pt x="24879" y="27063"/>
                  </a:lnTo>
                  <a:lnTo>
                    <a:pt x="29997" y="25603"/>
                  </a:lnTo>
                  <a:lnTo>
                    <a:pt x="2999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4713173" y="5135892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0" y="5854"/>
                  </a:moveTo>
                  <a:lnTo>
                    <a:pt x="0" y="29984"/>
                  </a:lnTo>
                  <a:lnTo>
                    <a:pt x="19024" y="25603"/>
                  </a:lnTo>
                  <a:lnTo>
                    <a:pt x="24879" y="27063"/>
                  </a:lnTo>
                  <a:lnTo>
                    <a:pt x="29997" y="25603"/>
                  </a:lnTo>
                  <a:lnTo>
                    <a:pt x="29997" y="0"/>
                  </a:lnTo>
                  <a:lnTo>
                    <a:pt x="0" y="585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4732197" y="5138077"/>
              <a:ext cx="11430" cy="25400"/>
            </a:xfrm>
            <a:custGeom>
              <a:avLst/>
              <a:gdLst/>
              <a:ahLst/>
              <a:cxnLst/>
              <a:rect l="l" t="t" r="r" b="b"/>
              <a:pathLst>
                <a:path w="11429" h="25400">
                  <a:moveTo>
                    <a:pt x="0" y="23418"/>
                  </a:moveTo>
                  <a:lnTo>
                    <a:pt x="0" y="0"/>
                  </a:lnTo>
                  <a:lnTo>
                    <a:pt x="5854" y="4394"/>
                  </a:lnTo>
                  <a:lnTo>
                    <a:pt x="5854" y="24879"/>
                  </a:lnTo>
                </a:path>
                <a:path w="11429" h="25400">
                  <a:moveTo>
                    <a:pt x="5854" y="4394"/>
                  </a:moveTo>
                  <a:lnTo>
                    <a:pt x="10972" y="3670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4705870" y="5018112"/>
              <a:ext cx="41910" cy="48895"/>
            </a:xfrm>
            <a:custGeom>
              <a:avLst/>
              <a:gdLst/>
              <a:ahLst/>
              <a:cxnLst/>
              <a:rect l="l" t="t" r="r" b="b"/>
              <a:pathLst>
                <a:path w="41910" h="48895">
                  <a:moveTo>
                    <a:pt x="41694" y="41694"/>
                  </a:moveTo>
                  <a:lnTo>
                    <a:pt x="41694" y="0"/>
                  </a:lnTo>
                  <a:lnTo>
                    <a:pt x="0" y="6591"/>
                  </a:lnTo>
                  <a:lnTo>
                    <a:pt x="0" y="48272"/>
                  </a:lnTo>
                  <a:lnTo>
                    <a:pt x="41694" y="4169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4713173" y="5028349"/>
              <a:ext cx="30480" cy="28575"/>
            </a:xfrm>
            <a:custGeom>
              <a:avLst/>
              <a:gdLst/>
              <a:ahLst/>
              <a:cxnLst/>
              <a:rect l="l" t="t" r="r" b="b"/>
              <a:pathLst>
                <a:path w="30479" h="28575">
                  <a:moveTo>
                    <a:pt x="29997" y="0"/>
                  </a:moveTo>
                  <a:lnTo>
                    <a:pt x="0" y="5130"/>
                  </a:lnTo>
                  <a:lnTo>
                    <a:pt x="0" y="28536"/>
                  </a:lnTo>
                  <a:lnTo>
                    <a:pt x="19024" y="25603"/>
                  </a:lnTo>
                  <a:lnTo>
                    <a:pt x="24879" y="27076"/>
                  </a:lnTo>
                  <a:lnTo>
                    <a:pt x="29997" y="26339"/>
                  </a:lnTo>
                  <a:lnTo>
                    <a:pt x="2999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4713173" y="5028349"/>
              <a:ext cx="30480" cy="28575"/>
            </a:xfrm>
            <a:custGeom>
              <a:avLst/>
              <a:gdLst/>
              <a:ahLst/>
              <a:cxnLst/>
              <a:rect l="l" t="t" r="r" b="b"/>
              <a:pathLst>
                <a:path w="30479" h="28575">
                  <a:moveTo>
                    <a:pt x="0" y="5130"/>
                  </a:moveTo>
                  <a:lnTo>
                    <a:pt x="0" y="28536"/>
                  </a:lnTo>
                  <a:lnTo>
                    <a:pt x="19024" y="25603"/>
                  </a:lnTo>
                  <a:lnTo>
                    <a:pt x="24879" y="27076"/>
                  </a:lnTo>
                  <a:lnTo>
                    <a:pt x="29997" y="26339"/>
                  </a:lnTo>
                  <a:lnTo>
                    <a:pt x="29997" y="0"/>
                  </a:lnTo>
                  <a:lnTo>
                    <a:pt x="0" y="513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4732197" y="5030546"/>
              <a:ext cx="11430" cy="25400"/>
            </a:xfrm>
            <a:custGeom>
              <a:avLst/>
              <a:gdLst/>
              <a:ahLst/>
              <a:cxnLst/>
              <a:rect l="l" t="t" r="r" b="b"/>
              <a:pathLst>
                <a:path w="11429" h="25400">
                  <a:moveTo>
                    <a:pt x="0" y="23406"/>
                  </a:moveTo>
                  <a:lnTo>
                    <a:pt x="0" y="0"/>
                  </a:lnTo>
                  <a:lnTo>
                    <a:pt x="5854" y="4394"/>
                  </a:lnTo>
                  <a:lnTo>
                    <a:pt x="5854" y="24879"/>
                  </a:lnTo>
                </a:path>
                <a:path w="11429" h="25400">
                  <a:moveTo>
                    <a:pt x="5854" y="4394"/>
                  </a:moveTo>
                  <a:lnTo>
                    <a:pt x="10972" y="3657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4761458" y="4914963"/>
              <a:ext cx="30480" cy="36195"/>
            </a:xfrm>
            <a:custGeom>
              <a:avLst/>
              <a:gdLst/>
              <a:ahLst/>
              <a:cxnLst/>
              <a:rect l="l" t="t" r="r" b="b"/>
              <a:pathLst>
                <a:path w="30479" h="36195">
                  <a:moveTo>
                    <a:pt x="0" y="35852"/>
                  </a:moveTo>
                  <a:lnTo>
                    <a:pt x="0" y="3670"/>
                  </a:lnTo>
                  <a:lnTo>
                    <a:pt x="29997" y="0"/>
                  </a:lnTo>
                  <a:lnTo>
                    <a:pt x="29997" y="32194"/>
                  </a:lnTo>
                  <a:lnTo>
                    <a:pt x="0" y="358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4766576" y="4921567"/>
              <a:ext cx="20955" cy="22860"/>
            </a:xfrm>
            <a:custGeom>
              <a:avLst/>
              <a:gdLst/>
              <a:ahLst/>
              <a:cxnLst/>
              <a:rect l="l" t="t" r="r" b="b"/>
              <a:pathLst>
                <a:path w="20954" h="22860">
                  <a:moveTo>
                    <a:pt x="20485" y="0"/>
                  </a:moveTo>
                  <a:lnTo>
                    <a:pt x="0" y="2184"/>
                  </a:lnTo>
                  <a:lnTo>
                    <a:pt x="0" y="22669"/>
                  </a:lnTo>
                  <a:lnTo>
                    <a:pt x="20485" y="19735"/>
                  </a:lnTo>
                  <a:lnTo>
                    <a:pt x="2048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4766576" y="4921567"/>
              <a:ext cx="20955" cy="22860"/>
            </a:xfrm>
            <a:custGeom>
              <a:avLst/>
              <a:gdLst/>
              <a:ahLst/>
              <a:cxnLst/>
              <a:rect l="l" t="t" r="r" b="b"/>
              <a:pathLst>
                <a:path w="20954" h="22860">
                  <a:moveTo>
                    <a:pt x="20485" y="19735"/>
                  </a:moveTo>
                  <a:lnTo>
                    <a:pt x="20485" y="0"/>
                  </a:lnTo>
                  <a:lnTo>
                    <a:pt x="0" y="2184"/>
                  </a:lnTo>
                  <a:lnTo>
                    <a:pt x="0" y="22669"/>
                  </a:lnTo>
                  <a:lnTo>
                    <a:pt x="20485" y="1973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4779022" y="4922291"/>
              <a:ext cx="3810" cy="20955"/>
            </a:xfrm>
            <a:custGeom>
              <a:avLst/>
              <a:gdLst/>
              <a:ahLst/>
              <a:cxnLst/>
              <a:rect l="l" t="t" r="r" b="b"/>
              <a:pathLst>
                <a:path w="3810" h="20954">
                  <a:moveTo>
                    <a:pt x="0" y="723"/>
                  </a:moveTo>
                  <a:lnTo>
                    <a:pt x="0" y="20472"/>
                  </a:lnTo>
                </a:path>
                <a:path w="3810" h="20954">
                  <a:moveTo>
                    <a:pt x="3644" y="0"/>
                  </a:moveTo>
                  <a:lnTo>
                    <a:pt x="3644" y="20472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4753406" y="4821339"/>
              <a:ext cx="31115" cy="35560"/>
            </a:xfrm>
            <a:custGeom>
              <a:avLst/>
              <a:gdLst/>
              <a:ahLst/>
              <a:cxnLst/>
              <a:rect l="l" t="t" r="r" b="b"/>
              <a:pathLst>
                <a:path w="31114" h="35560">
                  <a:moveTo>
                    <a:pt x="0" y="35115"/>
                  </a:moveTo>
                  <a:lnTo>
                    <a:pt x="0" y="2921"/>
                  </a:lnTo>
                  <a:lnTo>
                    <a:pt x="30734" y="0"/>
                  </a:lnTo>
                  <a:lnTo>
                    <a:pt x="30734" y="32181"/>
                  </a:lnTo>
                  <a:lnTo>
                    <a:pt x="0" y="351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4757813" y="4827917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21209" y="0"/>
                  </a:moveTo>
                  <a:lnTo>
                    <a:pt x="0" y="2197"/>
                  </a:lnTo>
                  <a:lnTo>
                    <a:pt x="0" y="21945"/>
                  </a:lnTo>
                  <a:lnTo>
                    <a:pt x="21209" y="19748"/>
                  </a:lnTo>
                  <a:lnTo>
                    <a:pt x="212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4757813" y="4827917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21209" y="19748"/>
                  </a:moveTo>
                  <a:lnTo>
                    <a:pt x="21209" y="0"/>
                  </a:lnTo>
                  <a:lnTo>
                    <a:pt x="0" y="2197"/>
                  </a:lnTo>
                  <a:lnTo>
                    <a:pt x="0" y="21945"/>
                  </a:lnTo>
                  <a:lnTo>
                    <a:pt x="21209" y="1974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4770246" y="4828654"/>
              <a:ext cx="3810" cy="20955"/>
            </a:xfrm>
            <a:custGeom>
              <a:avLst/>
              <a:gdLst/>
              <a:ahLst/>
              <a:cxnLst/>
              <a:rect l="l" t="t" r="r" b="b"/>
              <a:pathLst>
                <a:path w="3810" h="20954">
                  <a:moveTo>
                    <a:pt x="0" y="736"/>
                  </a:moveTo>
                  <a:lnTo>
                    <a:pt x="0" y="20472"/>
                  </a:lnTo>
                </a:path>
                <a:path w="3810" h="20954">
                  <a:moveTo>
                    <a:pt x="3657" y="0"/>
                  </a:moveTo>
                  <a:lnTo>
                    <a:pt x="3657" y="19748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4762919" y="4725504"/>
              <a:ext cx="30480" cy="33655"/>
            </a:xfrm>
            <a:custGeom>
              <a:avLst/>
              <a:gdLst/>
              <a:ahLst/>
              <a:cxnLst/>
              <a:rect l="l" t="t" r="r" b="b"/>
              <a:pathLst>
                <a:path w="30479" h="33654">
                  <a:moveTo>
                    <a:pt x="0" y="33655"/>
                  </a:moveTo>
                  <a:lnTo>
                    <a:pt x="0" y="1460"/>
                  </a:lnTo>
                  <a:lnTo>
                    <a:pt x="29997" y="0"/>
                  </a:lnTo>
                  <a:lnTo>
                    <a:pt x="29997" y="31457"/>
                  </a:lnTo>
                  <a:lnTo>
                    <a:pt x="0" y="3365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4767313" y="4731359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208" y="0"/>
                  </a:moveTo>
                  <a:lnTo>
                    <a:pt x="0" y="1460"/>
                  </a:lnTo>
                  <a:lnTo>
                    <a:pt x="0" y="21209"/>
                  </a:lnTo>
                  <a:lnTo>
                    <a:pt x="21208" y="20485"/>
                  </a:lnTo>
                  <a:lnTo>
                    <a:pt x="212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4767313" y="4731359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208" y="20485"/>
                  </a:moveTo>
                  <a:lnTo>
                    <a:pt x="21208" y="0"/>
                  </a:lnTo>
                  <a:lnTo>
                    <a:pt x="0" y="1460"/>
                  </a:lnTo>
                  <a:lnTo>
                    <a:pt x="0" y="21209"/>
                  </a:lnTo>
                  <a:lnTo>
                    <a:pt x="21208" y="2048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4779759" y="4732096"/>
              <a:ext cx="4445" cy="20955"/>
            </a:xfrm>
            <a:custGeom>
              <a:avLst/>
              <a:gdLst/>
              <a:ahLst/>
              <a:cxnLst/>
              <a:rect l="l" t="t" r="r" b="b"/>
              <a:pathLst>
                <a:path w="4445" h="20954">
                  <a:moveTo>
                    <a:pt x="0" y="0"/>
                  </a:moveTo>
                  <a:lnTo>
                    <a:pt x="0" y="20472"/>
                  </a:lnTo>
                </a:path>
                <a:path w="4445" h="20954">
                  <a:moveTo>
                    <a:pt x="4381" y="0"/>
                  </a:moveTo>
                  <a:lnTo>
                    <a:pt x="4381" y="19748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5" name="object 65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99190" y="4605451"/>
              <a:ext cx="142824" cy="77711"/>
            </a:xfrm>
            <a:prstGeom prst="rect">
              <a:avLst/>
            </a:prstGeom>
          </p:spPr>
        </p:pic>
        <p:sp>
          <p:nvSpPr>
            <p:cNvPr id="656" name="object 656"/>
            <p:cNvSpPr/>
            <p:nvPr/>
          </p:nvSpPr>
          <p:spPr>
            <a:xfrm>
              <a:off x="4168203" y="4737950"/>
              <a:ext cx="749300" cy="591820"/>
            </a:xfrm>
            <a:custGeom>
              <a:avLst/>
              <a:gdLst/>
              <a:ahLst/>
              <a:cxnLst/>
              <a:rect l="l" t="t" r="r" b="b"/>
              <a:pathLst>
                <a:path w="749300" h="591820">
                  <a:moveTo>
                    <a:pt x="587400" y="11696"/>
                  </a:moveTo>
                  <a:lnTo>
                    <a:pt x="587400" y="0"/>
                  </a:lnTo>
                  <a:lnTo>
                    <a:pt x="559600" y="1460"/>
                  </a:lnTo>
                  <a:lnTo>
                    <a:pt x="559600" y="13157"/>
                  </a:lnTo>
                  <a:lnTo>
                    <a:pt x="587400" y="11696"/>
                  </a:lnTo>
                  <a:close/>
                </a:path>
                <a:path w="749300" h="591820">
                  <a:moveTo>
                    <a:pt x="647382" y="101676"/>
                  </a:moveTo>
                  <a:lnTo>
                    <a:pt x="647382" y="89966"/>
                  </a:lnTo>
                  <a:lnTo>
                    <a:pt x="621055" y="92163"/>
                  </a:lnTo>
                  <a:lnTo>
                    <a:pt x="621055" y="103873"/>
                  </a:lnTo>
                  <a:lnTo>
                    <a:pt x="647382" y="101676"/>
                  </a:lnTo>
                  <a:close/>
                </a:path>
                <a:path w="749300" h="591820">
                  <a:moveTo>
                    <a:pt x="588137" y="204812"/>
                  </a:moveTo>
                  <a:lnTo>
                    <a:pt x="588137" y="193116"/>
                  </a:lnTo>
                  <a:lnTo>
                    <a:pt x="559600" y="196037"/>
                  </a:lnTo>
                  <a:lnTo>
                    <a:pt x="559600" y="208470"/>
                  </a:lnTo>
                  <a:lnTo>
                    <a:pt x="588137" y="204812"/>
                  </a:lnTo>
                  <a:close/>
                </a:path>
                <a:path w="749300" h="591820">
                  <a:moveTo>
                    <a:pt x="669328" y="291871"/>
                  </a:moveTo>
                  <a:lnTo>
                    <a:pt x="669328" y="280898"/>
                  </a:lnTo>
                  <a:lnTo>
                    <a:pt x="643001" y="285280"/>
                  </a:lnTo>
                  <a:lnTo>
                    <a:pt x="643001" y="296252"/>
                  </a:lnTo>
                  <a:lnTo>
                    <a:pt x="669328" y="291871"/>
                  </a:lnTo>
                  <a:close/>
                </a:path>
                <a:path w="749300" h="591820">
                  <a:moveTo>
                    <a:pt x="669328" y="397217"/>
                  </a:moveTo>
                  <a:lnTo>
                    <a:pt x="669328" y="385508"/>
                  </a:lnTo>
                  <a:lnTo>
                    <a:pt x="643001" y="390626"/>
                  </a:lnTo>
                  <a:lnTo>
                    <a:pt x="643001" y="402336"/>
                  </a:lnTo>
                  <a:lnTo>
                    <a:pt x="669328" y="397217"/>
                  </a:lnTo>
                  <a:close/>
                </a:path>
                <a:path w="749300" h="591820">
                  <a:moveTo>
                    <a:pt x="437438" y="573506"/>
                  </a:moveTo>
                  <a:lnTo>
                    <a:pt x="749071" y="493775"/>
                  </a:lnTo>
                </a:path>
                <a:path w="749300" h="591820">
                  <a:moveTo>
                    <a:pt x="0" y="523748"/>
                  </a:moveTo>
                  <a:lnTo>
                    <a:pt x="413296" y="439635"/>
                  </a:lnTo>
                </a:path>
                <a:path w="749300" h="591820">
                  <a:moveTo>
                    <a:pt x="0" y="591794"/>
                  </a:moveTo>
                  <a:lnTo>
                    <a:pt x="413296" y="498157"/>
                  </a:lnTo>
                </a:path>
                <a:path w="749300" h="591820">
                  <a:moveTo>
                    <a:pt x="0" y="96558"/>
                  </a:moveTo>
                  <a:lnTo>
                    <a:pt x="413296" y="6802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4168203" y="4864493"/>
              <a:ext cx="413384" cy="37465"/>
            </a:xfrm>
            <a:custGeom>
              <a:avLst/>
              <a:gdLst/>
              <a:ahLst/>
              <a:cxnLst/>
              <a:rect l="l" t="t" r="r" b="b"/>
              <a:pathLst>
                <a:path w="413385" h="37464">
                  <a:moveTo>
                    <a:pt x="-2286" y="18656"/>
                  </a:moveTo>
                  <a:lnTo>
                    <a:pt x="415582" y="18656"/>
                  </a:lnTo>
                </a:path>
              </a:pathLst>
            </a:custGeom>
            <a:ln w="4188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4189412" y="4436554"/>
              <a:ext cx="59055" cy="100965"/>
            </a:xfrm>
            <a:custGeom>
              <a:avLst/>
              <a:gdLst/>
              <a:ahLst/>
              <a:cxnLst/>
              <a:rect l="l" t="t" r="r" b="b"/>
              <a:pathLst>
                <a:path w="59054" h="100964">
                  <a:moveTo>
                    <a:pt x="0" y="0"/>
                  </a:moveTo>
                  <a:lnTo>
                    <a:pt x="0" y="99491"/>
                  </a:lnTo>
                  <a:lnTo>
                    <a:pt x="58521" y="100952"/>
                  </a:lnTo>
                  <a:lnTo>
                    <a:pt x="58521" y="29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4191609" y="4440948"/>
              <a:ext cx="53975" cy="92710"/>
            </a:xfrm>
            <a:custGeom>
              <a:avLst/>
              <a:gdLst/>
              <a:ahLst/>
              <a:cxnLst/>
              <a:rect l="l" t="t" r="r" b="b"/>
              <a:pathLst>
                <a:path w="53975" h="92710">
                  <a:moveTo>
                    <a:pt x="5118" y="0"/>
                  </a:moveTo>
                  <a:lnTo>
                    <a:pt x="4381" y="0"/>
                  </a:lnTo>
                  <a:lnTo>
                    <a:pt x="3657" y="723"/>
                  </a:lnTo>
                  <a:lnTo>
                    <a:pt x="2197" y="723"/>
                  </a:lnTo>
                  <a:lnTo>
                    <a:pt x="2197" y="1460"/>
                  </a:lnTo>
                  <a:lnTo>
                    <a:pt x="1460" y="1460"/>
                  </a:lnTo>
                  <a:lnTo>
                    <a:pt x="736" y="2197"/>
                  </a:lnTo>
                  <a:lnTo>
                    <a:pt x="736" y="2933"/>
                  </a:lnTo>
                  <a:lnTo>
                    <a:pt x="0" y="3657"/>
                  </a:lnTo>
                  <a:lnTo>
                    <a:pt x="0" y="87782"/>
                  </a:lnTo>
                  <a:lnTo>
                    <a:pt x="2921" y="90703"/>
                  </a:lnTo>
                  <a:lnTo>
                    <a:pt x="5118" y="90703"/>
                  </a:lnTo>
                  <a:lnTo>
                    <a:pt x="48272" y="92176"/>
                  </a:lnTo>
                  <a:lnTo>
                    <a:pt x="49745" y="92176"/>
                  </a:lnTo>
                  <a:lnTo>
                    <a:pt x="50482" y="91427"/>
                  </a:lnTo>
                  <a:lnTo>
                    <a:pt x="51930" y="91427"/>
                  </a:lnTo>
                  <a:lnTo>
                    <a:pt x="51930" y="90703"/>
                  </a:lnTo>
                  <a:lnTo>
                    <a:pt x="52666" y="89979"/>
                  </a:lnTo>
                  <a:lnTo>
                    <a:pt x="52666" y="89242"/>
                  </a:lnTo>
                  <a:lnTo>
                    <a:pt x="53390" y="88519"/>
                  </a:lnTo>
                  <a:lnTo>
                    <a:pt x="53390" y="6578"/>
                  </a:lnTo>
                  <a:lnTo>
                    <a:pt x="52666" y="5854"/>
                  </a:lnTo>
                  <a:lnTo>
                    <a:pt x="52666" y="5118"/>
                  </a:lnTo>
                  <a:lnTo>
                    <a:pt x="51930" y="4381"/>
                  </a:lnTo>
                  <a:lnTo>
                    <a:pt x="51930" y="3657"/>
                  </a:lnTo>
                  <a:lnTo>
                    <a:pt x="50482" y="3657"/>
                  </a:lnTo>
                  <a:lnTo>
                    <a:pt x="49745" y="2933"/>
                  </a:lnTo>
                  <a:lnTo>
                    <a:pt x="48272" y="2933"/>
                  </a:lnTo>
                  <a:lnTo>
                    <a:pt x="51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4190873" y="4460697"/>
              <a:ext cx="470534" cy="87630"/>
            </a:xfrm>
            <a:custGeom>
              <a:avLst/>
              <a:gdLst/>
              <a:ahLst/>
              <a:cxnLst/>
              <a:rect l="l" t="t" r="r" b="b"/>
              <a:pathLst>
                <a:path w="470535" h="87629">
                  <a:moveTo>
                    <a:pt x="55600" y="50469"/>
                  </a:moveTo>
                  <a:lnTo>
                    <a:pt x="0" y="48285"/>
                  </a:lnTo>
                  <a:lnTo>
                    <a:pt x="0" y="50469"/>
                  </a:lnTo>
                  <a:lnTo>
                    <a:pt x="22682" y="51371"/>
                  </a:lnTo>
                  <a:lnTo>
                    <a:pt x="22682" y="57061"/>
                  </a:lnTo>
                  <a:lnTo>
                    <a:pt x="54127" y="57797"/>
                  </a:lnTo>
                  <a:lnTo>
                    <a:pt x="54127" y="52628"/>
                  </a:lnTo>
                  <a:lnTo>
                    <a:pt x="55600" y="52679"/>
                  </a:lnTo>
                  <a:lnTo>
                    <a:pt x="55600" y="50469"/>
                  </a:lnTo>
                  <a:close/>
                </a:path>
                <a:path w="470535" h="87629">
                  <a:moveTo>
                    <a:pt x="55600" y="5118"/>
                  </a:moveTo>
                  <a:lnTo>
                    <a:pt x="0" y="2197"/>
                  </a:lnTo>
                  <a:lnTo>
                    <a:pt x="0" y="4394"/>
                  </a:lnTo>
                  <a:lnTo>
                    <a:pt x="55600" y="6578"/>
                  </a:lnTo>
                  <a:lnTo>
                    <a:pt x="55600" y="5118"/>
                  </a:lnTo>
                  <a:close/>
                </a:path>
                <a:path w="470535" h="87629">
                  <a:moveTo>
                    <a:pt x="470382" y="2921"/>
                  </a:moveTo>
                  <a:lnTo>
                    <a:pt x="426478" y="0"/>
                  </a:lnTo>
                  <a:lnTo>
                    <a:pt x="426478" y="86321"/>
                  </a:lnTo>
                  <a:lnTo>
                    <a:pt x="470382" y="87058"/>
                  </a:lnTo>
                  <a:lnTo>
                    <a:pt x="470382" y="292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4619548" y="4465091"/>
              <a:ext cx="40005" cy="79375"/>
            </a:xfrm>
            <a:custGeom>
              <a:avLst/>
              <a:gdLst/>
              <a:ahLst/>
              <a:cxnLst/>
              <a:rect l="l" t="t" r="r" b="b"/>
              <a:pathLst>
                <a:path w="40004" h="79375">
                  <a:moveTo>
                    <a:pt x="38036" y="2184"/>
                  </a:moveTo>
                  <a:lnTo>
                    <a:pt x="0" y="2184"/>
                  </a:lnTo>
                  <a:lnTo>
                    <a:pt x="0" y="75349"/>
                  </a:lnTo>
                  <a:lnTo>
                    <a:pt x="723" y="76073"/>
                  </a:lnTo>
                  <a:lnTo>
                    <a:pt x="723" y="76809"/>
                  </a:lnTo>
                  <a:lnTo>
                    <a:pt x="1460" y="77533"/>
                  </a:lnTo>
                  <a:lnTo>
                    <a:pt x="2184" y="77533"/>
                  </a:lnTo>
                  <a:lnTo>
                    <a:pt x="2920" y="78270"/>
                  </a:lnTo>
                  <a:lnTo>
                    <a:pt x="3657" y="78270"/>
                  </a:lnTo>
                  <a:lnTo>
                    <a:pt x="36575" y="78994"/>
                  </a:lnTo>
                  <a:lnTo>
                    <a:pt x="37299" y="78994"/>
                  </a:lnTo>
                  <a:lnTo>
                    <a:pt x="39496" y="76809"/>
                  </a:lnTo>
                  <a:lnTo>
                    <a:pt x="39496" y="4381"/>
                  </a:lnTo>
                  <a:lnTo>
                    <a:pt x="38760" y="3657"/>
                  </a:lnTo>
                  <a:lnTo>
                    <a:pt x="38760" y="2921"/>
                  </a:lnTo>
                  <a:lnTo>
                    <a:pt x="38036" y="2921"/>
                  </a:lnTo>
                  <a:lnTo>
                    <a:pt x="38036" y="2184"/>
                  </a:lnTo>
                  <a:close/>
                </a:path>
                <a:path w="40004" h="79375">
                  <a:moveTo>
                    <a:pt x="3657" y="0"/>
                  </a:moveTo>
                  <a:lnTo>
                    <a:pt x="2920" y="0"/>
                  </a:lnTo>
                  <a:lnTo>
                    <a:pt x="2184" y="723"/>
                  </a:lnTo>
                  <a:lnTo>
                    <a:pt x="723" y="723"/>
                  </a:lnTo>
                  <a:lnTo>
                    <a:pt x="723" y="2184"/>
                  </a:lnTo>
                  <a:lnTo>
                    <a:pt x="37299" y="2184"/>
                  </a:lnTo>
                  <a:lnTo>
                    <a:pt x="36575" y="1460"/>
                  </a:lnTo>
                  <a:lnTo>
                    <a:pt x="36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4171861" y="4331957"/>
              <a:ext cx="742950" cy="1156970"/>
            </a:xfrm>
            <a:custGeom>
              <a:avLst/>
              <a:gdLst/>
              <a:ahLst/>
              <a:cxnLst/>
              <a:rect l="l" t="t" r="r" b="b"/>
              <a:pathLst>
                <a:path w="742950" h="1156970">
                  <a:moveTo>
                    <a:pt x="8039" y="1149197"/>
                  </a:moveTo>
                  <a:lnTo>
                    <a:pt x="6578" y="1147737"/>
                  </a:lnTo>
                  <a:lnTo>
                    <a:pt x="3644" y="1147737"/>
                  </a:lnTo>
                  <a:lnTo>
                    <a:pt x="2184" y="1149197"/>
                  </a:lnTo>
                  <a:lnTo>
                    <a:pt x="1447" y="1149197"/>
                  </a:lnTo>
                  <a:lnTo>
                    <a:pt x="1447" y="1149946"/>
                  </a:lnTo>
                  <a:lnTo>
                    <a:pt x="723" y="1150670"/>
                  </a:lnTo>
                  <a:lnTo>
                    <a:pt x="723" y="1151407"/>
                  </a:lnTo>
                  <a:lnTo>
                    <a:pt x="0" y="1152131"/>
                  </a:lnTo>
                  <a:lnTo>
                    <a:pt x="0" y="1154328"/>
                  </a:lnTo>
                  <a:lnTo>
                    <a:pt x="723" y="1155065"/>
                  </a:lnTo>
                  <a:lnTo>
                    <a:pt x="723" y="1155788"/>
                  </a:lnTo>
                  <a:lnTo>
                    <a:pt x="1447" y="1155788"/>
                  </a:lnTo>
                  <a:lnTo>
                    <a:pt x="1447" y="1156525"/>
                  </a:lnTo>
                  <a:lnTo>
                    <a:pt x="4381" y="1156525"/>
                  </a:lnTo>
                  <a:lnTo>
                    <a:pt x="5118" y="1155788"/>
                  </a:lnTo>
                  <a:lnTo>
                    <a:pt x="5854" y="1155788"/>
                  </a:lnTo>
                  <a:lnTo>
                    <a:pt x="7302" y="1154328"/>
                  </a:lnTo>
                  <a:lnTo>
                    <a:pt x="7302" y="1153591"/>
                  </a:lnTo>
                  <a:lnTo>
                    <a:pt x="8039" y="1152867"/>
                  </a:lnTo>
                  <a:lnTo>
                    <a:pt x="8039" y="1149197"/>
                  </a:lnTo>
                  <a:close/>
                </a:path>
                <a:path w="742950" h="1156970">
                  <a:moveTo>
                    <a:pt x="8039" y="1070940"/>
                  </a:moveTo>
                  <a:lnTo>
                    <a:pt x="7302" y="1070203"/>
                  </a:lnTo>
                  <a:lnTo>
                    <a:pt x="6578" y="1070203"/>
                  </a:lnTo>
                  <a:lnTo>
                    <a:pt x="6578" y="1069479"/>
                  </a:lnTo>
                  <a:lnTo>
                    <a:pt x="3644" y="1069479"/>
                  </a:lnTo>
                  <a:lnTo>
                    <a:pt x="2184" y="1070940"/>
                  </a:lnTo>
                  <a:lnTo>
                    <a:pt x="1447" y="1070940"/>
                  </a:lnTo>
                  <a:lnTo>
                    <a:pt x="1447" y="1071664"/>
                  </a:lnTo>
                  <a:lnTo>
                    <a:pt x="723" y="1071664"/>
                  </a:lnTo>
                  <a:lnTo>
                    <a:pt x="723" y="1073124"/>
                  </a:lnTo>
                  <a:lnTo>
                    <a:pt x="0" y="1073861"/>
                  </a:lnTo>
                  <a:lnTo>
                    <a:pt x="0" y="1076058"/>
                  </a:lnTo>
                  <a:lnTo>
                    <a:pt x="2184" y="1078255"/>
                  </a:lnTo>
                  <a:lnTo>
                    <a:pt x="4381" y="1078255"/>
                  </a:lnTo>
                  <a:lnTo>
                    <a:pt x="4381" y="1077531"/>
                  </a:lnTo>
                  <a:lnTo>
                    <a:pt x="5118" y="1077531"/>
                  </a:lnTo>
                  <a:lnTo>
                    <a:pt x="5854" y="1076782"/>
                  </a:lnTo>
                  <a:lnTo>
                    <a:pt x="6578" y="1076782"/>
                  </a:lnTo>
                  <a:lnTo>
                    <a:pt x="7302" y="1076058"/>
                  </a:lnTo>
                  <a:lnTo>
                    <a:pt x="7302" y="1075321"/>
                  </a:lnTo>
                  <a:lnTo>
                    <a:pt x="8039" y="1075321"/>
                  </a:lnTo>
                  <a:lnTo>
                    <a:pt x="8039" y="1070940"/>
                  </a:lnTo>
                  <a:close/>
                </a:path>
                <a:path w="742950" h="1156970">
                  <a:moveTo>
                    <a:pt x="8039" y="1027049"/>
                  </a:moveTo>
                  <a:lnTo>
                    <a:pt x="7302" y="1027049"/>
                  </a:lnTo>
                  <a:lnTo>
                    <a:pt x="7302" y="1026312"/>
                  </a:lnTo>
                  <a:lnTo>
                    <a:pt x="6578" y="1026312"/>
                  </a:lnTo>
                  <a:lnTo>
                    <a:pt x="6578" y="1025588"/>
                  </a:lnTo>
                  <a:lnTo>
                    <a:pt x="4381" y="1025588"/>
                  </a:lnTo>
                  <a:lnTo>
                    <a:pt x="3644" y="1026312"/>
                  </a:lnTo>
                  <a:lnTo>
                    <a:pt x="2921" y="1026312"/>
                  </a:lnTo>
                  <a:lnTo>
                    <a:pt x="723" y="1028496"/>
                  </a:lnTo>
                  <a:lnTo>
                    <a:pt x="723" y="1029233"/>
                  </a:lnTo>
                  <a:lnTo>
                    <a:pt x="0" y="1029970"/>
                  </a:lnTo>
                  <a:lnTo>
                    <a:pt x="0" y="1031443"/>
                  </a:lnTo>
                  <a:lnTo>
                    <a:pt x="723" y="1032167"/>
                  </a:lnTo>
                  <a:lnTo>
                    <a:pt x="723" y="1032891"/>
                  </a:lnTo>
                  <a:lnTo>
                    <a:pt x="1447" y="1032891"/>
                  </a:lnTo>
                  <a:lnTo>
                    <a:pt x="1447" y="1033627"/>
                  </a:lnTo>
                  <a:lnTo>
                    <a:pt x="5118" y="1033627"/>
                  </a:lnTo>
                  <a:lnTo>
                    <a:pt x="5854" y="1032891"/>
                  </a:lnTo>
                  <a:lnTo>
                    <a:pt x="6578" y="1032891"/>
                  </a:lnTo>
                  <a:lnTo>
                    <a:pt x="6578" y="1032167"/>
                  </a:lnTo>
                  <a:lnTo>
                    <a:pt x="8039" y="1030706"/>
                  </a:lnTo>
                  <a:lnTo>
                    <a:pt x="8039" y="1027049"/>
                  </a:lnTo>
                  <a:close/>
                </a:path>
                <a:path w="742950" h="1156970">
                  <a:moveTo>
                    <a:pt x="8039" y="960475"/>
                  </a:moveTo>
                  <a:lnTo>
                    <a:pt x="7302" y="959739"/>
                  </a:lnTo>
                  <a:lnTo>
                    <a:pt x="6578" y="959739"/>
                  </a:lnTo>
                  <a:lnTo>
                    <a:pt x="6578" y="959015"/>
                  </a:lnTo>
                  <a:lnTo>
                    <a:pt x="3644" y="959015"/>
                  </a:lnTo>
                  <a:lnTo>
                    <a:pt x="2184" y="960475"/>
                  </a:lnTo>
                  <a:lnTo>
                    <a:pt x="1447" y="960475"/>
                  </a:lnTo>
                  <a:lnTo>
                    <a:pt x="1447" y="961199"/>
                  </a:lnTo>
                  <a:lnTo>
                    <a:pt x="723" y="961199"/>
                  </a:lnTo>
                  <a:lnTo>
                    <a:pt x="723" y="962672"/>
                  </a:lnTo>
                  <a:lnTo>
                    <a:pt x="0" y="962672"/>
                  </a:lnTo>
                  <a:lnTo>
                    <a:pt x="0" y="965593"/>
                  </a:lnTo>
                  <a:lnTo>
                    <a:pt x="723" y="965593"/>
                  </a:lnTo>
                  <a:lnTo>
                    <a:pt x="723" y="966317"/>
                  </a:lnTo>
                  <a:lnTo>
                    <a:pt x="1447" y="967054"/>
                  </a:lnTo>
                  <a:lnTo>
                    <a:pt x="2921" y="967054"/>
                  </a:lnTo>
                  <a:lnTo>
                    <a:pt x="2921" y="967790"/>
                  </a:lnTo>
                  <a:lnTo>
                    <a:pt x="3644" y="967790"/>
                  </a:lnTo>
                  <a:lnTo>
                    <a:pt x="4381" y="967054"/>
                  </a:lnTo>
                  <a:lnTo>
                    <a:pt x="5118" y="967054"/>
                  </a:lnTo>
                  <a:lnTo>
                    <a:pt x="5854" y="966317"/>
                  </a:lnTo>
                  <a:lnTo>
                    <a:pt x="6578" y="966317"/>
                  </a:lnTo>
                  <a:lnTo>
                    <a:pt x="7302" y="965593"/>
                  </a:lnTo>
                  <a:lnTo>
                    <a:pt x="7302" y="964869"/>
                  </a:lnTo>
                  <a:lnTo>
                    <a:pt x="8039" y="964869"/>
                  </a:lnTo>
                  <a:lnTo>
                    <a:pt x="8039" y="960475"/>
                  </a:lnTo>
                  <a:close/>
                </a:path>
                <a:path w="742950" h="1156970">
                  <a:moveTo>
                    <a:pt x="8039" y="871232"/>
                  </a:moveTo>
                  <a:lnTo>
                    <a:pt x="7302" y="870496"/>
                  </a:lnTo>
                  <a:lnTo>
                    <a:pt x="6578" y="870496"/>
                  </a:lnTo>
                  <a:lnTo>
                    <a:pt x="6578" y="869759"/>
                  </a:lnTo>
                  <a:lnTo>
                    <a:pt x="3644" y="869759"/>
                  </a:lnTo>
                  <a:lnTo>
                    <a:pt x="2921" y="870496"/>
                  </a:lnTo>
                  <a:lnTo>
                    <a:pt x="2184" y="870496"/>
                  </a:lnTo>
                  <a:lnTo>
                    <a:pt x="723" y="871969"/>
                  </a:lnTo>
                  <a:lnTo>
                    <a:pt x="723" y="872693"/>
                  </a:lnTo>
                  <a:lnTo>
                    <a:pt x="0" y="873417"/>
                  </a:lnTo>
                  <a:lnTo>
                    <a:pt x="0" y="876350"/>
                  </a:lnTo>
                  <a:lnTo>
                    <a:pt x="723" y="876350"/>
                  </a:lnTo>
                  <a:lnTo>
                    <a:pt x="723" y="877087"/>
                  </a:lnTo>
                  <a:lnTo>
                    <a:pt x="1447" y="877087"/>
                  </a:lnTo>
                  <a:lnTo>
                    <a:pt x="1447" y="877824"/>
                  </a:lnTo>
                  <a:lnTo>
                    <a:pt x="2921" y="877824"/>
                  </a:lnTo>
                  <a:lnTo>
                    <a:pt x="2921" y="878547"/>
                  </a:lnTo>
                  <a:lnTo>
                    <a:pt x="3644" y="878547"/>
                  </a:lnTo>
                  <a:lnTo>
                    <a:pt x="4381" y="877824"/>
                  </a:lnTo>
                  <a:lnTo>
                    <a:pt x="5854" y="877824"/>
                  </a:lnTo>
                  <a:lnTo>
                    <a:pt x="6578" y="877087"/>
                  </a:lnTo>
                  <a:lnTo>
                    <a:pt x="6578" y="876350"/>
                  </a:lnTo>
                  <a:lnTo>
                    <a:pt x="7302" y="876350"/>
                  </a:lnTo>
                  <a:lnTo>
                    <a:pt x="8039" y="875614"/>
                  </a:lnTo>
                  <a:lnTo>
                    <a:pt x="8039" y="871232"/>
                  </a:lnTo>
                  <a:close/>
                </a:path>
                <a:path w="742950" h="1156970">
                  <a:moveTo>
                    <a:pt x="8039" y="628370"/>
                  </a:moveTo>
                  <a:lnTo>
                    <a:pt x="7302" y="628370"/>
                  </a:lnTo>
                  <a:lnTo>
                    <a:pt x="7302" y="627646"/>
                  </a:lnTo>
                  <a:lnTo>
                    <a:pt x="6578" y="627646"/>
                  </a:lnTo>
                  <a:lnTo>
                    <a:pt x="6578" y="626910"/>
                  </a:lnTo>
                  <a:lnTo>
                    <a:pt x="2921" y="626910"/>
                  </a:lnTo>
                  <a:lnTo>
                    <a:pt x="2921" y="627646"/>
                  </a:lnTo>
                  <a:lnTo>
                    <a:pt x="2184" y="627646"/>
                  </a:lnTo>
                  <a:lnTo>
                    <a:pt x="723" y="629094"/>
                  </a:lnTo>
                  <a:lnTo>
                    <a:pt x="723" y="629843"/>
                  </a:lnTo>
                  <a:lnTo>
                    <a:pt x="0" y="630555"/>
                  </a:lnTo>
                  <a:lnTo>
                    <a:pt x="0" y="632764"/>
                  </a:lnTo>
                  <a:lnTo>
                    <a:pt x="723" y="633501"/>
                  </a:lnTo>
                  <a:lnTo>
                    <a:pt x="723" y="634225"/>
                  </a:lnTo>
                  <a:lnTo>
                    <a:pt x="1447" y="634225"/>
                  </a:lnTo>
                  <a:lnTo>
                    <a:pt x="1447" y="634949"/>
                  </a:lnTo>
                  <a:lnTo>
                    <a:pt x="2921" y="634949"/>
                  </a:lnTo>
                  <a:lnTo>
                    <a:pt x="2921" y="635673"/>
                  </a:lnTo>
                  <a:lnTo>
                    <a:pt x="4381" y="635673"/>
                  </a:lnTo>
                  <a:lnTo>
                    <a:pt x="5118" y="634949"/>
                  </a:lnTo>
                  <a:lnTo>
                    <a:pt x="6578" y="634949"/>
                  </a:lnTo>
                  <a:lnTo>
                    <a:pt x="6578" y="634225"/>
                  </a:lnTo>
                  <a:lnTo>
                    <a:pt x="8039" y="632764"/>
                  </a:lnTo>
                  <a:lnTo>
                    <a:pt x="8039" y="628370"/>
                  </a:lnTo>
                  <a:close/>
                </a:path>
                <a:path w="742950" h="1156970">
                  <a:moveTo>
                    <a:pt x="8039" y="533996"/>
                  </a:moveTo>
                  <a:lnTo>
                    <a:pt x="7302" y="533996"/>
                  </a:lnTo>
                  <a:lnTo>
                    <a:pt x="7302" y="533273"/>
                  </a:lnTo>
                  <a:lnTo>
                    <a:pt x="6578" y="533273"/>
                  </a:lnTo>
                  <a:lnTo>
                    <a:pt x="6578" y="532536"/>
                  </a:lnTo>
                  <a:lnTo>
                    <a:pt x="2921" y="532536"/>
                  </a:lnTo>
                  <a:lnTo>
                    <a:pt x="2184" y="533273"/>
                  </a:lnTo>
                  <a:lnTo>
                    <a:pt x="1447" y="533273"/>
                  </a:lnTo>
                  <a:lnTo>
                    <a:pt x="1447" y="533996"/>
                  </a:lnTo>
                  <a:lnTo>
                    <a:pt x="723" y="533996"/>
                  </a:lnTo>
                  <a:lnTo>
                    <a:pt x="723" y="535470"/>
                  </a:lnTo>
                  <a:lnTo>
                    <a:pt x="0" y="536194"/>
                  </a:lnTo>
                  <a:lnTo>
                    <a:pt x="0" y="537667"/>
                  </a:lnTo>
                  <a:lnTo>
                    <a:pt x="723" y="538391"/>
                  </a:lnTo>
                  <a:lnTo>
                    <a:pt x="723" y="539115"/>
                  </a:lnTo>
                  <a:lnTo>
                    <a:pt x="2184" y="540588"/>
                  </a:lnTo>
                  <a:lnTo>
                    <a:pt x="5854" y="540588"/>
                  </a:lnTo>
                  <a:lnTo>
                    <a:pt x="8039" y="538391"/>
                  </a:lnTo>
                  <a:lnTo>
                    <a:pt x="8039" y="533996"/>
                  </a:lnTo>
                  <a:close/>
                </a:path>
                <a:path w="742950" h="1156970">
                  <a:moveTo>
                    <a:pt x="8039" y="487921"/>
                  </a:moveTo>
                  <a:lnTo>
                    <a:pt x="7302" y="487921"/>
                  </a:lnTo>
                  <a:lnTo>
                    <a:pt x="7302" y="487184"/>
                  </a:lnTo>
                  <a:lnTo>
                    <a:pt x="6578" y="487184"/>
                  </a:lnTo>
                  <a:lnTo>
                    <a:pt x="6578" y="486448"/>
                  </a:lnTo>
                  <a:lnTo>
                    <a:pt x="2921" y="486448"/>
                  </a:lnTo>
                  <a:lnTo>
                    <a:pt x="2184" y="487184"/>
                  </a:lnTo>
                  <a:lnTo>
                    <a:pt x="1447" y="487184"/>
                  </a:lnTo>
                  <a:lnTo>
                    <a:pt x="1447" y="487921"/>
                  </a:lnTo>
                  <a:lnTo>
                    <a:pt x="723" y="487921"/>
                  </a:lnTo>
                  <a:lnTo>
                    <a:pt x="723" y="488657"/>
                  </a:lnTo>
                  <a:lnTo>
                    <a:pt x="0" y="489381"/>
                  </a:lnTo>
                  <a:lnTo>
                    <a:pt x="0" y="491578"/>
                  </a:lnTo>
                  <a:lnTo>
                    <a:pt x="723" y="492302"/>
                  </a:lnTo>
                  <a:lnTo>
                    <a:pt x="723" y="493776"/>
                  </a:lnTo>
                  <a:lnTo>
                    <a:pt x="1447" y="493776"/>
                  </a:lnTo>
                  <a:lnTo>
                    <a:pt x="1447" y="494499"/>
                  </a:lnTo>
                  <a:lnTo>
                    <a:pt x="6578" y="494499"/>
                  </a:lnTo>
                  <a:lnTo>
                    <a:pt x="6578" y="493776"/>
                  </a:lnTo>
                  <a:lnTo>
                    <a:pt x="7302" y="493776"/>
                  </a:lnTo>
                  <a:lnTo>
                    <a:pt x="7302" y="493039"/>
                  </a:lnTo>
                  <a:lnTo>
                    <a:pt x="8039" y="492302"/>
                  </a:lnTo>
                  <a:lnTo>
                    <a:pt x="8039" y="487921"/>
                  </a:lnTo>
                  <a:close/>
                </a:path>
                <a:path w="742950" h="1156970">
                  <a:moveTo>
                    <a:pt x="8039" y="373799"/>
                  </a:moveTo>
                  <a:lnTo>
                    <a:pt x="7302" y="373799"/>
                  </a:lnTo>
                  <a:lnTo>
                    <a:pt x="7302" y="373062"/>
                  </a:lnTo>
                  <a:lnTo>
                    <a:pt x="6578" y="372338"/>
                  </a:lnTo>
                  <a:lnTo>
                    <a:pt x="2184" y="372338"/>
                  </a:lnTo>
                  <a:lnTo>
                    <a:pt x="723" y="373799"/>
                  </a:lnTo>
                  <a:lnTo>
                    <a:pt x="723" y="374535"/>
                  </a:lnTo>
                  <a:lnTo>
                    <a:pt x="0" y="375272"/>
                  </a:lnTo>
                  <a:lnTo>
                    <a:pt x="0" y="377444"/>
                  </a:lnTo>
                  <a:lnTo>
                    <a:pt x="723" y="378193"/>
                  </a:lnTo>
                  <a:lnTo>
                    <a:pt x="723" y="378917"/>
                  </a:lnTo>
                  <a:lnTo>
                    <a:pt x="1447" y="378917"/>
                  </a:lnTo>
                  <a:lnTo>
                    <a:pt x="1447" y="379653"/>
                  </a:lnTo>
                  <a:lnTo>
                    <a:pt x="2184" y="379653"/>
                  </a:lnTo>
                  <a:lnTo>
                    <a:pt x="2921" y="380390"/>
                  </a:lnTo>
                  <a:lnTo>
                    <a:pt x="5854" y="380390"/>
                  </a:lnTo>
                  <a:lnTo>
                    <a:pt x="8039" y="378193"/>
                  </a:lnTo>
                  <a:lnTo>
                    <a:pt x="8039" y="373799"/>
                  </a:lnTo>
                  <a:close/>
                </a:path>
                <a:path w="742950" h="1156970">
                  <a:moveTo>
                    <a:pt x="8039" y="101676"/>
                  </a:moveTo>
                  <a:lnTo>
                    <a:pt x="7302" y="100952"/>
                  </a:lnTo>
                  <a:lnTo>
                    <a:pt x="7302" y="100215"/>
                  </a:lnTo>
                  <a:lnTo>
                    <a:pt x="6578" y="100215"/>
                  </a:lnTo>
                  <a:lnTo>
                    <a:pt x="6578" y="99479"/>
                  </a:lnTo>
                  <a:lnTo>
                    <a:pt x="5854" y="99479"/>
                  </a:lnTo>
                  <a:lnTo>
                    <a:pt x="5118" y="98742"/>
                  </a:lnTo>
                  <a:lnTo>
                    <a:pt x="2921" y="98742"/>
                  </a:lnTo>
                  <a:lnTo>
                    <a:pt x="2921" y="99479"/>
                  </a:lnTo>
                  <a:lnTo>
                    <a:pt x="1447" y="99479"/>
                  </a:lnTo>
                  <a:lnTo>
                    <a:pt x="1447" y="100215"/>
                  </a:lnTo>
                  <a:lnTo>
                    <a:pt x="723" y="100215"/>
                  </a:lnTo>
                  <a:lnTo>
                    <a:pt x="723" y="101676"/>
                  </a:lnTo>
                  <a:lnTo>
                    <a:pt x="0" y="101676"/>
                  </a:lnTo>
                  <a:lnTo>
                    <a:pt x="0" y="103860"/>
                  </a:lnTo>
                  <a:lnTo>
                    <a:pt x="723" y="104597"/>
                  </a:lnTo>
                  <a:lnTo>
                    <a:pt x="723" y="105333"/>
                  </a:lnTo>
                  <a:lnTo>
                    <a:pt x="1447" y="106070"/>
                  </a:lnTo>
                  <a:lnTo>
                    <a:pt x="1447" y="106794"/>
                  </a:lnTo>
                  <a:lnTo>
                    <a:pt x="3644" y="106794"/>
                  </a:lnTo>
                  <a:lnTo>
                    <a:pt x="4381" y="107530"/>
                  </a:lnTo>
                  <a:lnTo>
                    <a:pt x="5118" y="106794"/>
                  </a:lnTo>
                  <a:lnTo>
                    <a:pt x="6578" y="106794"/>
                  </a:lnTo>
                  <a:lnTo>
                    <a:pt x="8039" y="105333"/>
                  </a:lnTo>
                  <a:lnTo>
                    <a:pt x="8039" y="101676"/>
                  </a:lnTo>
                  <a:close/>
                </a:path>
                <a:path w="742950" h="1156970">
                  <a:moveTo>
                    <a:pt x="8039" y="54127"/>
                  </a:moveTo>
                  <a:lnTo>
                    <a:pt x="5854" y="51943"/>
                  </a:lnTo>
                  <a:lnTo>
                    <a:pt x="2184" y="51943"/>
                  </a:lnTo>
                  <a:lnTo>
                    <a:pt x="723" y="53390"/>
                  </a:lnTo>
                  <a:lnTo>
                    <a:pt x="723" y="54127"/>
                  </a:lnTo>
                  <a:lnTo>
                    <a:pt x="0" y="54127"/>
                  </a:lnTo>
                  <a:lnTo>
                    <a:pt x="0" y="56324"/>
                  </a:lnTo>
                  <a:lnTo>
                    <a:pt x="723" y="57048"/>
                  </a:lnTo>
                  <a:lnTo>
                    <a:pt x="723" y="58508"/>
                  </a:lnTo>
                  <a:lnTo>
                    <a:pt x="1447" y="58508"/>
                  </a:lnTo>
                  <a:lnTo>
                    <a:pt x="1447" y="59245"/>
                  </a:lnTo>
                  <a:lnTo>
                    <a:pt x="2921" y="59245"/>
                  </a:lnTo>
                  <a:lnTo>
                    <a:pt x="2921" y="59969"/>
                  </a:lnTo>
                  <a:lnTo>
                    <a:pt x="5854" y="59969"/>
                  </a:lnTo>
                  <a:lnTo>
                    <a:pt x="6578" y="59245"/>
                  </a:lnTo>
                  <a:lnTo>
                    <a:pt x="7302" y="59245"/>
                  </a:lnTo>
                  <a:lnTo>
                    <a:pt x="7302" y="58508"/>
                  </a:lnTo>
                  <a:lnTo>
                    <a:pt x="8039" y="58508"/>
                  </a:lnTo>
                  <a:lnTo>
                    <a:pt x="8039" y="54127"/>
                  </a:lnTo>
                  <a:close/>
                </a:path>
                <a:path w="742950" h="1156970">
                  <a:moveTo>
                    <a:pt x="8039" y="2184"/>
                  </a:moveTo>
                  <a:lnTo>
                    <a:pt x="7302" y="2184"/>
                  </a:lnTo>
                  <a:lnTo>
                    <a:pt x="7302" y="1460"/>
                  </a:lnTo>
                  <a:lnTo>
                    <a:pt x="6578" y="1460"/>
                  </a:lnTo>
                  <a:lnTo>
                    <a:pt x="6578" y="711"/>
                  </a:lnTo>
                  <a:lnTo>
                    <a:pt x="4381" y="711"/>
                  </a:lnTo>
                  <a:lnTo>
                    <a:pt x="4381" y="0"/>
                  </a:lnTo>
                  <a:lnTo>
                    <a:pt x="2921" y="0"/>
                  </a:lnTo>
                  <a:lnTo>
                    <a:pt x="2921" y="711"/>
                  </a:lnTo>
                  <a:lnTo>
                    <a:pt x="1447" y="711"/>
                  </a:lnTo>
                  <a:lnTo>
                    <a:pt x="723" y="1460"/>
                  </a:lnTo>
                  <a:lnTo>
                    <a:pt x="723" y="2184"/>
                  </a:lnTo>
                  <a:lnTo>
                    <a:pt x="0" y="2921"/>
                  </a:lnTo>
                  <a:lnTo>
                    <a:pt x="0" y="5118"/>
                  </a:lnTo>
                  <a:lnTo>
                    <a:pt x="723" y="5854"/>
                  </a:lnTo>
                  <a:lnTo>
                    <a:pt x="723" y="6565"/>
                  </a:lnTo>
                  <a:lnTo>
                    <a:pt x="2184" y="8039"/>
                  </a:lnTo>
                  <a:lnTo>
                    <a:pt x="2921" y="8039"/>
                  </a:lnTo>
                  <a:lnTo>
                    <a:pt x="3644" y="8775"/>
                  </a:lnTo>
                  <a:lnTo>
                    <a:pt x="5118" y="8775"/>
                  </a:lnTo>
                  <a:lnTo>
                    <a:pt x="5854" y="8039"/>
                  </a:lnTo>
                  <a:lnTo>
                    <a:pt x="6578" y="8039"/>
                  </a:lnTo>
                  <a:lnTo>
                    <a:pt x="8039" y="6565"/>
                  </a:lnTo>
                  <a:lnTo>
                    <a:pt x="8039" y="2184"/>
                  </a:lnTo>
                  <a:close/>
                </a:path>
                <a:path w="742950" h="1156970">
                  <a:moveTo>
                    <a:pt x="406717" y="1040206"/>
                  </a:moveTo>
                  <a:lnTo>
                    <a:pt x="405980" y="1040206"/>
                  </a:lnTo>
                  <a:lnTo>
                    <a:pt x="405980" y="1038745"/>
                  </a:lnTo>
                  <a:lnTo>
                    <a:pt x="404520" y="1038745"/>
                  </a:lnTo>
                  <a:lnTo>
                    <a:pt x="404520" y="1038021"/>
                  </a:lnTo>
                  <a:lnTo>
                    <a:pt x="403796" y="1038021"/>
                  </a:lnTo>
                  <a:lnTo>
                    <a:pt x="403072" y="1038745"/>
                  </a:lnTo>
                  <a:lnTo>
                    <a:pt x="402336" y="1038745"/>
                  </a:lnTo>
                  <a:lnTo>
                    <a:pt x="402336" y="1039482"/>
                  </a:lnTo>
                  <a:lnTo>
                    <a:pt x="401599" y="1039482"/>
                  </a:lnTo>
                  <a:lnTo>
                    <a:pt x="400126" y="1040942"/>
                  </a:lnTo>
                  <a:lnTo>
                    <a:pt x="400126" y="1044587"/>
                  </a:lnTo>
                  <a:lnTo>
                    <a:pt x="400862" y="1045324"/>
                  </a:lnTo>
                  <a:lnTo>
                    <a:pt x="402336" y="1045324"/>
                  </a:lnTo>
                  <a:lnTo>
                    <a:pt x="402336" y="1046060"/>
                  </a:lnTo>
                  <a:lnTo>
                    <a:pt x="403072" y="1046060"/>
                  </a:lnTo>
                  <a:lnTo>
                    <a:pt x="403072" y="1045324"/>
                  </a:lnTo>
                  <a:lnTo>
                    <a:pt x="405257" y="1045324"/>
                  </a:lnTo>
                  <a:lnTo>
                    <a:pt x="405257" y="1044587"/>
                  </a:lnTo>
                  <a:lnTo>
                    <a:pt x="405980" y="1043876"/>
                  </a:lnTo>
                  <a:lnTo>
                    <a:pt x="405980" y="1042403"/>
                  </a:lnTo>
                  <a:lnTo>
                    <a:pt x="406717" y="1041679"/>
                  </a:lnTo>
                  <a:lnTo>
                    <a:pt x="406717" y="1040206"/>
                  </a:lnTo>
                  <a:close/>
                </a:path>
                <a:path w="742950" h="1156970">
                  <a:moveTo>
                    <a:pt x="406717" y="972908"/>
                  </a:moveTo>
                  <a:lnTo>
                    <a:pt x="405980" y="972908"/>
                  </a:lnTo>
                  <a:lnTo>
                    <a:pt x="405980" y="971448"/>
                  </a:lnTo>
                  <a:lnTo>
                    <a:pt x="405257" y="971448"/>
                  </a:lnTo>
                  <a:lnTo>
                    <a:pt x="405257" y="970711"/>
                  </a:lnTo>
                  <a:lnTo>
                    <a:pt x="403072" y="970711"/>
                  </a:lnTo>
                  <a:lnTo>
                    <a:pt x="402336" y="971448"/>
                  </a:lnTo>
                  <a:lnTo>
                    <a:pt x="401599" y="971448"/>
                  </a:lnTo>
                  <a:lnTo>
                    <a:pt x="401599" y="972172"/>
                  </a:lnTo>
                  <a:lnTo>
                    <a:pt x="400862" y="972172"/>
                  </a:lnTo>
                  <a:lnTo>
                    <a:pt x="400862" y="972908"/>
                  </a:lnTo>
                  <a:lnTo>
                    <a:pt x="400126" y="972908"/>
                  </a:lnTo>
                  <a:lnTo>
                    <a:pt x="400126" y="976566"/>
                  </a:lnTo>
                  <a:lnTo>
                    <a:pt x="401599" y="978027"/>
                  </a:lnTo>
                  <a:lnTo>
                    <a:pt x="404520" y="978027"/>
                  </a:lnTo>
                  <a:lnTo>
                    <a:pt x="404520" y="977303"/>
                  </a:lnTo>
                  <a:lnTo>
                    <a:pt x="405257" y="977303"/>
                  </a:lnTo>
                  <a:lnTo>
                    <a:pt x="405257" y="976566"/>
                  </a:lnTo>
                  <a:lnTo>
                    <a:pt x="405980" y="976566"/>
                  </a:lnTo>
                  <a:lnTo>
                    <a:pt x="405980" y="974382"/>
                  </a:lnTo>
                  <a:lnTo>
                    <a:pt x="406717" y="974382"/>
                  </a:lnTo>
                  <a:lnTo>
                    <a:pt x="406717" y="972908"/>
                  </a:lnTo>
                  <a:close/>
                </a:path>
                <a:path w="742950" h="1156970">
                  <a:moveTo>
                    <a:pt x="406717" y="934135"/>
                  </a:moveTo>
                  <a:lnTo>
                    <a:pt x="405980" y="934135"/>
                  </a:lnTo>
                  <a:lnTo>
                    <a:pt x="405980" y="932675"/>
                  </a:lnTo>
                  <a:lnTo>
                    <a:pt x="405257" y="932675"/>
                  </a:lnTo>
                  <a:lnTo>
                    <a:pt x="405257" y="931951"/>
                  </a:lnTo>
                  <a:lnTo>
                    <a:pt x="403072" y="931951"/>
                  </a:lnTo>
                  <a:lnTo>
                    <a:pt x="402336" y="932675"/>
                  </a:lnTo>
                  <a:lnTo>
                    <a:pt x="401599" y="932675"/>
                  </a:lnTo>
                  <a:lnTo>
                    <a:pt x="401599" y="933411"/>
                  </a:lnTo>
                  <a:lnTo>
                    <a:pt x="400862" y="934135"/>
                  </a:lnTo>
                  <a:lnTo>
                    <a:pt x="400126" y="934135"/>
                  </a:lnTo>
                  <a:lnTo>
                    <a:pt x="400126" y="938530"/>
                  </a:lnTo>
                  <a:lnTo>
                    <a:pt x="400862" y="938530"/>
                  </a:lnTo>
                  <a:lnTo>
                    <a:pt x="400862" y="939253"/>
                  </a:lnTo>
                  <a:lnTo>
                    <a:pt x="402336" y="939253"/>
                  </a:lnTo>
                  <a:lnTo>
                    <a:pt x="402336" y="939990"/>
                  </a:lnTo>
                  <a:lnTo>
                    <a:pt x="403072" y="939990"/>
                  </a:lnTo>
                  <a:lnTo>
                    <a:pt x="403072" y="939253"/>
                  </a:lnTo>
                  <a:lnTo>
                    <a:pt x="404520" y="939253"/>
                  </a:lnTo>
                  <a:lnTo>
                    <a:pt x="405980" y="937806"/>
                  </a:lnTo>
                  <a:lnTo>
                    <a:pt x="405980" y="935596"/>
                  </a:lnTo>
                  <a:lnTo>
                    <a:pt x="406717" y="935596"/>
                  </a:lnTo>
                  <a:lnTo>
                    <a:pt x="406717" y="934135"/>
                  </a:lnTo>
                  <a:close/>
                </a:path>
                <a:path w="742950" h="1156970">
                  <a:moveTo>
                    <a:pt x="406717" y="876350"/>
                  </a:moveTo>
                  <a:lnTo>
                    <a:pt x="405980" y="875614"/>
                  </a:lnTo>
                  <a:lnTo>
                    <a:pt x="405980" y="874153"/>
                  </a:lnTo>
                  <a:lnTo>
                    <a:pt x="405257" y="874153"/>
                  </a:lnTo>
                  <a:lnTo>
                    <a:pt x="405257" y="873417"/>
                  </a:lnTo>
                  <a:lnTo>
                    <a:pt x="403072" y="873417"/>
                  </a:lnTo>
                  <a:lnTo>
                    <a:pt x="402336" y="874153"/>
                  </a:lnTo>
                  <a:lnTo>
                    <a:pt x="401599" y="874153"/>
                  </a:lnTo>
                  <a:lnTo>
                    <a:pt x="401599" y="874877"/>
                  </a:lnTo>
                  <a:lnTo>
                    <a:pt x="400126" y="876350"/>
                  </a:lnTo>
                  <a:lnTo>
                    <a:pt x="400126" y="880008"/>
                  </a:lnTo>
                  <a:lnTo>
                    <a:pt x="400862" y="880008"/>
                  </a:lnTo>
                  <a:lnTo>
                    <a:pt x="400862" y="880732"/>
                  </a:lnTo>
                  <a:lnTo>
                    <a:pt x="402336" y="880732"/>
                  </a:lnTo>
                  <a:lnTo>
                    <a:pt x="402336" y="881468"/>
                  </a:lnTo>
                  <a:lnTo>
                    <a:pt x="403072" y="881468"/>
                  </a:lnTo>
                  <a:lnTo>
                    <a:pt x="403072" y="880732"/>
                  </a:lnTo>
                  <a:lnTo>
                    <a:pt x="404520" y="880732"/>
                  </a:lnTo>
                  <a:lnTo>
                    <a:pt x="405980" y="879271"/>
                  </a:lnTo>
                  <a:lnTo>
                    <a:pt x="405980" y="877824"/>
                  </a:lnTo>
                  <a:lnTo>
                    <a:pt x="406717" y="877087"/>
                  </a:lnTo>
                  <a:lnTo>
                    <a:pt x="406717" y="876350"/>
                  </a:lnTo>
                  <a:close/>
                </a:path>
                <a:path w="742950" h="1156970">
                  <a:moveTo>
                    <a:pt x="406717" y="501078"/>
                  </a:moveTo>
                  <a:lnTo>
                    <a:pt x="405980" y="500354"/>
                  </a:lnTo>
                  <a:lnTo>
                    <a:pt x="405980" y="498894"/>
                  </a:lnTo>
                  <a:lnTo>
                    <a:pt x="405257" y="498894"/>
                  </a:lnTo>
                  <a:lnTo>
                    <a:pt x="404520" y="498157"/>
                  </a:lnTo>
                  <a:lnTo>
                    <a:pt x="402336" y="498157"/>
                  </a:lnTo>
                  <a:lnTo>
                    <a:pt x="402336" y="498894"/>
                  </a:lnTo>
                  <a:lnTo>
                    <a:pt x="401599" y="498894"/>
                  </a:lnTo>
                  <a:lnTo>
                    <a:pt x="400126" y="500354"/>
                  </a:lnTo>
                  <a:lnTo>
                    <a:pt x="400126" y="504012"/>
                  </a:lnTo>
                  <a:lnTo>
                    <a:pt x="400862" y="504748"/>
                  </a:lnTo>
                  <a:lnTo>
                    <a:pt x="401599" y="504748"/>
                  </a:lnTo>
                  <a:lnTo>
                    <a:pt x="402336" y="505472"/>
                  </a:lnTo>
                  <a:lnTo>
                    <a:pt x="404520" y="505472"/>
                  </a:lnTo>
                  <a:lnTo>
                    <a:pt x="404520" y="504748"/>
                  </a:lnTo>
                  <a:lnTo>
                    <a:pt x="405980" y="504748"/>
                  </a:lnTo>
                  <a:lnTo>
                    <a:pt x="405980" y="502551"/>
                  </a:lnTo>
                  <a:lnTo>
                    <a:pt x="406717" y="501815"/>
                  </a:lnTo>
                  <a:lnTo>
                    <a:pt x="406717" y="501078"/>
                  </a:lnTo>
                  <a:close/>
                </a:path>
                <a:path w="742950" h="1156970">
                  <a:moveTo>
                    <a:pt x="406717" y="84848"/>
                  </a:moveTo>
                  <a:lnTo>
                    <a:pt x="405980" y="84124"/>
                  </a:lnTo>
                  <a:lnTo>
                    <a:pt x="405980" y="81915"/>
                  </a:lnTo>
                  <a:lnTo>
                    <a:pt x="405257" y="81915"/>
                  </a:lnTo>
                  <a:lnTo>
                    <a:pt x="405257" y="81191"/>
                  </a:lnTo>
                  <a:lnTo>
                    <a:pt x="401599" y="81191"/>
                  </a:lnTo>
                  <a:lnTo>
                    <a:pt x="400126" y="82651"/>
                  </a:lnTo>
                  <a:lnTo>
                    <a:pt x="400126" y="86321"/>
                  </a:lnTo>
                  <a:lnTo>
                    <a:pt x="401599" y="87769"/>
                  </a:lnTo>
                  <a:lnTo>
                    <a:pt x="402336" y="87769"/>
                  </a:lnTo>
                  <a:lnTo>
                    <a:pt x="402336" y="88506"/>
                  </a:lnTo>
                  <a:lnTo>
                    <a:pt x="404520" y="88506"/>
                  </a:lnTo>
                  <a:lnTo>
                    <a:pt x="405980" y="87033"/>
                  </a:lnTo>
                  <a:lnTo>
                    <a:pt x="405980" y="85585"/>
                  </a:lnTo>
                  <a:lnTo>
                    <a:pt x="406717" y="85585"/>
                  </a:lnTo>
                  <a:lnTo>
                    <a:pt x="406717" y="84848"/>
                  </a:lnTo>
                  <a:close/>
                </a:path>
                <a:path w="742950" h="1156970">
                  <a:moveTo>
                    <a:pt x="406717" y="39497"/>
                  </a:moveTo>
                  <a:lnTo>
                    <a:pt x="405980" y="38760"/>
                  </a:lnTo>
                  <a:lnTo>
                    <a:pt x="405980" y="37299"/>
                  </a:lnTo>
                  <a:lnTo>
                    <a:pt x="405257" y="37299"/>
                  </a:lnTo>
                  <a:lnTo>
                    <a:pt x="405257" y="36576"/>
                  </a:lnTo>
                  <a:lnTo>
                    <a:pt x="404520" y="36576"/>
                  </a:lnTo>
                  <a:lnTo>
                    <a:pt x="403796" y="35839"/>
                  </a:lnTo>
                  <a:lnTo>
                    <a:pt x="402336" y="35839"/>
                  </a:lnTo>
                  <a:lnTo>
                    <a:pt x="402336" y="36576"/>
                  </a:lnTo>
                  <a:lnTo>
                    <a:pt x="401599" y="36576"/>
                  </a:lnTo>
                  <a:lnTo>
                    <a:pt x="400126" y="38036"/>
                  </a:lnTo>
                  <a:lnTo>
                    <a:pt x="400126" y="41694"/>
                  </a:lnTo>
                  <a:lnTo>
                    <a:pt x="400862" y="41694"/>
                  </a:lnTo>
                  <a:lnTo>
                    <a:pt x="400862" y="42418"/>
                  </a:lnTo>
                  <a:lnTo>
                    <a:pt x="401599" y="42418"/>
                  </a:lnTo>
                  <a:lnTo>
                    <a:pt x="401599" y="43154"/>
                  </a:lnTo>
                  <a:lnTo>
                    <a:pt x="405257" y="43154"/>
                  </a:lnTo>
                  <a:lnTo>
                    <a:pt x="405980" y="42418"/>
                  </a:lnTo>
                  <a:lnTo>
                    <a:pt x="405980" y="40957"/>
                  </a:lnTo>
                  <a:lnTo>
                    <a:pt x="406717" y="40233"/>
                  </a:lnTo>
                  <a:lnTo>
                    <a:pt x="406717" y="39497"/>
                  </a:lnTo>
                  <a:close/>
                </a:path>
                <a:path w="742950" h="1156970">
                  <a:moveTo>
                    <a:pt x="441833" y="893914"/>
                  </a:moveTo>
                  <a:lnTo>
                    <a:pt x="441109" y="893914"/>
                  </a:lnTo>
                  <a:lnTo>
                    <a:pt x="441109" y="893178"/>
                  </a:lnTo>
                  <a:lnTo>
                    <a:pt x="438162" y="893178"/>
                  </a:lnTo>
                  <a:lnTo>
                    <a:pt x="437451" y="893914"/>
                  </a:lnTo>
                  <a:lnTo>
                    <a:pt x="437451" y="894651"/>
                  </a:lnTo>
                  <a:lnTo>
                    <a:pt x="436714" y="894651"/>
                  </a:lnTo>
                  <a:lnTo>
                    <a:pt x="436714" y="895362"/>
                  </a:lnTo>
                  <a:lnTo>
                    <a:pt x="435978" y="895362"/>
                  </a:lnTo>
                  <a:lnTo>
                    <a:pt x="435978" y="899033"/>
                  </a:lnTo>
                  <a:lnTo>
                    <a:pt x="437451" y="900493"/>
                  </a:lnTo>
                  <a:lnTo>
                    <a:pt x="439635" y="900493"/>
                  </a:lnTo>
                  <a:lnTo>
                    <a:pt x="441833" y="898296"/>
                  </a:lnTo>
                  <a:lnTo>
                    <a:pt x="441833" y="893914"/>
                  </a:lnTo>
                  <a:close/>
                </a:path>
                <a:path w="742950" h="1156970">
                  <a:moveTo>
                    <a:pt x="441833" y="667143"/>
                  </a:moveTo>
                  <a:lnTo>
                    <a:pt x="441109" y="666407"/>
                  </a:lnTo>
                  <a:lnTo>
                    <a:pt x="440372" y="666407"/>
                  </a:lnTo>
                  <a:lnTo>
                    <a:pt x="440372" y="665670"/>
                  </a:lnTo>
                  <a:lnTo>
                    <a:pt x="438162" y="665670"/>
                  </a:lnTo>
                  <a:lnTo>
                    <a:pt x="438162" y="666407"/>
                  </a:lnTo>
                  <a:lnTo>
                    <a:pt x="437451" y="666407"/>
                  </a:lnTo>
                  <a:lnTo>
                    <a:pt x="437451" y="667143"/>
                  </a:lnTo>
                  <a:lnTo>
                    <a:pt x="436714" y="667143"/>
                  </a:lnTo>
                  <a:lnTo>
                    <a:pt x="436714" y="667854"/>
                  </a:lnTo>
                  <a:lnTo>
                    <a:pt x="435978" y="667854"/>
                  </a:lnTo>
                  <a:lnTo>
                    <a:pt x="435978" y="671525"/>
                  </a:lnTo>
                  <a:lnTo>
                    <a:pt x="437451" y="672998"/>
                  </a:lnTo>
                  <a:lnTo>
                    <a:pt x="440372" y="672998"/>
                  </a:lnTo>
                  <a:lnTo>
                    <a:pt x="440372" y="672249"/>
                  </a:lnTo>
                  <a:lnTo>
                    <a:pt x="441109" y="672249"/>
                  </a:lnTo>
                  <a:lnTo>
                    <a:pt x="441109" y="671525"/>
                  </a:lnTo>
                  <a:lnTo>
                    <a:pt x="441833" y="671525"/>
                  </a:lnTo>
                  <a:lnTo>
                    <a:pt x="441833" y="667143"/>
                  </a:lnTo>
                  <a:close/>
                </a:path>
                <a:path w="742950" h="1156970">
                  <a:moveTo>
                    <a:pt x="441833" y="449148"/>
                  </a:moveTo>
                  <a:lnTo>
                    <a:pt x="440372" y="447675"/>
                  </a:lnTo>
                  <a:lnTo>
                    <a:pt x="437451" y="447675"/>
                  </a:lnTo>
                  <a:lnTo>
                    <a:pt x="437451" y="448411"/>
                  </a:lnTo>
                  <a:lnTo>
                    <a:pt x="435978" y="449884"/>
                  </a:lnTo>
                  <a:lnTo>
                    <a:pt x="435978" y="453529"/>
                  </a:lnTo>
                  <a:lnTo>
                    <a:pt x="436714" y="453529"/>
                  </a:lnTo>
                  <a:lnTo>
                    <a:pt x="436714" y="454266"/>
                  </a:lnTo>
                  <a:lnTo>
                    <a:pt x="437451" y="454266"/>
                  </a:lnTo>
                  <a:lnTo>
                    <a:pt x="437451" y="455002"/>
                  </a:lnTo>
                  <a:lnTo>
                    <a:pt x="439635" y="455002"/>
                  </a:lnTo>
                  <a:lnTo>
                    <a:pt x="440372" y="454266"/>
                  </a:lnTo>
                  <a:lnTo>
                    <a:pt x="441109" y="454266"/>
                  </a:lnTo>
                  <a:lnTo>
                    <a:pt x="441109" y="453529"/>
                  </a:lnTo>
                  <a:lnTo>
                    <a:pt x="441833" y="453529"/>
                  </a:lnTo>
                  <a:lnTo>
                    <a:pt x="441833" y="449148"/>
                  </a:lnTo>
                  <a:close/>
                </a:path>
                <a:path w="742950" h="1156970">
                  <a:moveTo>
                    <a:pt x="441833" y="202628"/>
                  </a:moveTo>
                  <a:lnTo>
                    <a:pt x="441109" y="202628"/>
                  </a:lnTo>
                  <a:lnTo>
                    <a:pt x="440372" y="201891"/>
                  </a:lnTo>
                  <a:lnTo>
                    <a:pt x="439635" y="201891"/>
                  </a:lnTo>
                  <a:lnTo>
                    <a:pt x="439635" y="201168"/>
                  </a:lnTo>
                  <a:lnTo>
                    <a:pt x="438162" y="201168"/>
                  </a:lnTo>
                  <a:lnTo>
                    <a:pt x="438162" y="201891"/>
                  </a:lnTo>
                  <a:lnTo>
                    <a:pt x="437451" y="201891"/>
                  </a:lnTo>
                  <a:lnTo>
                    <a:pt x="436714" y="202628"/>
                  </a:lnTo>
                  <a:lnTo>
                    <a:pt x="435978" y="202628"/>
                  </a:lnTo>
                  <a:lnTo>
                    <a:pt x="435978" y="207022"/>
                  </a:lnTo>
                  <a:lnTo>
                    <a:pt x="436714" y="207022"/>
                  </a:lnTo>
                  <a:lnTo>
                    <a:pt x="436714" y="207746"/>
                  </a:lnTo>
                  <a:lnTo>
                    <a:pt x="437451" y="207746"/>
                  </a:lnTo>
                  <a:lnTo>
                    <a:pt x="437451" y="208483"/>
                  </a:lnTo>
                  <a:lnTo>
                    <a:pt x="440372" y="208483"/>
                  </a:lnTo>
                  <a:lnTo>
                    <a:pt x="440372" y="207746"/>
                  </a:lnTo>
                  <a:lnTo>
                    <a:pt x="441833" y="207746"/>
                  </a:lnTo>
                  <a:lnTo>
                    <a:pt x="441833" y="202628"/>
                  </a:lnTo>
                  <a:close/>
                </a:path>
                <a:path w="742950" h="1156970">
                  <a:moveTo>
                    <a:pt x="488645" y="193116"/>
                  </a:moveTo>
                  <a:lnTo>
                    <a:pt x="446963" y="191655"/>
                  </a:lnTo>
                  <a:lnTo>
                    <a:pt x="446963" y="193116"/>
                  </a:lnTo>
                  <a:lnTo>
                    <a:pt x="463778" y="194005"/>
                  </a:lnTo>
                  <a:lnTo>
                    <a:pt x="463778" y="198970"/>
                  </a:lnTo>
                  <a:lnTo>
                    <a:pt x="487184" y="199694"/>
                  </a:lnTo>
                  <a:lnTo>
                    <a:pt x="487184" y="195237"/>
                  </a:lnTo>
                  <a:lnTo>
                    <a:pt x="488645" y="195313"/>
                  </a:lnTo>
                  <a:lnTo>
                    <a:pt x="488645" y="193116"/>
                  </a:lnTo>
                  <a:close/>
                </a:path>
                <a:path w="742950" h="1156970">
                  <a:moveTo>
                    <a:pt x="488645" y="154355"/>
                  </a:moveTo>
                  <a:lnTo>
                    <a:pt x="446963" y="152146"/>
                  </a:lnTo>
                  <a:lnTo>
                    <a:pt x="446963" y="153606"/>
                  </a:lnTo>
                  <a:lnTo>
                    <a:pt x="488645" y="155803"/>
                  </a:lnTo>
                  <a:lnTo>
                    <a:pt x="488645" y="154355"/>
                  </a:lnTo>
                  <a:close/>
                </a:path>
                <a:path w="742950" h="1156970">
                  <a:moveTo>
                    <a:pt x="512064" y="942924"/>
                  </a:moveTo>
                  <a:lnTo>
                    <a:pt x="511340" y="942187"/>
                  </a:lnTo>
                  <a:lnTo>
                    <a:pt x="511340" y="941451"/>
                  </a:lnTo>
                  <a:lnTo>
                    <a:pt x="508393" y="941451"/>
                  </a:lnTo>
                  <a:lnTo>
                    <a:pt x="506209" y="943648"/>
                  </a:lnTo>
                  <a:lnTo>
                    <a:pt x="506209" y="948042"/>
                  </a:lnTo>
                  <a:lnTo>
                    <a:pt x="506933" y="948042"/>
                  </a:lnTo>
                  <a:lnTo>
                    <a:pt x="507669" y="948766"/>
                  </a:lnTo>
                  <a:lnTo>
                    <a:pt x="509130" y="948766"/>
                  </a:lnTo>
                  <a:lnTo>
                    <a:pt x="509866" y="948042"/>
                  </a:lnTo>
                  <a:lnTo>
                    <a:pt x="510590" y="948042"/>
                  </a:lnTo>
                  <a:lnTo>
                    <a:pt x="511340" y="947305"/>
                  </a:lnTo>
                  <a:lnTo>
                    <a:pt x="511340" y="946581"/>
                  </a:lnTo>
                  <a:lnTo>
                    <a:pt x="512064" y="945845"/>
                  </a:lnTo>
                  <a:lnTo>
                    <a:pt x="512064" y="942924"/>
                  </a:lnTo>
                  <a:close/>
                </a:path>
                <a:path w="742950" h="1156970">
                  <a:moveTo>
                    <a:pt x="512064" y="144830"/>
                  </a:moveTo>
                  <a:lnTo>
                    <a:pt x="511340" y="144830"/>
                  </a:lnTo>
                  <a:lnTo>
                    <a:pt x="511340" y="143370"/>
                  </a:lnTo>
                  <a:lnTo>
                    <a:pt x="510590" y="143370"/>
                  </a:lnTo>
                  <a:lnTo>
                    <a:pt x="510590" y="142646"/>
                  </a:lnTo>
                  <a:lnTo>
                    <a:pt x="509866" y="142646"/>
                  </a:lnTo>
                  <a:lnTo>
                    <a:pt x="509130" y="141909"/>
                  </a:lnTo>
                  <a:lnTo>
                    <a:pt x="507669" y="141909"/>
                  </a:lnTo>
                  <a:lnTo>
                    <a:pt x="507669" y="142646"/>
                  </a:lnTo>
                  <a:lnTo>
                    <a:pt x="506933" y="142646"/>
                  </a:lnTo>
                  <a:lnTo>
                    <a:pt x="506209" y="143370"/>
                  </a:lnTo>
                  <a:lnTo>
                    <a:pt x="506209" y="144106"/>
                  </a:lnTo>
                  <a:lnTo>
                    <a:pt x="505485" y="144830"/>
                  </a:lnTo>
                  <a:lnTo>
                    <a:pt x="505485" y="145567"/>
                  </a:lnTo>
                  <a:lnTo>
                    <a:pt x="506209" y="146291"/>
                  </a:lnTo>
                  <a:lnTo>
                    <a:pt x="506209" y="147764"/>
                  </a:lnTo>
                  <a:lnTo>
                    <a:pt x="507669" y="149225"/>
                  </a:lnTo>
                  <a:lnTo>
                    <a:pt x="509866" y="149225"/>
                  </a:lnTo>
                  <a:lnTo>
                    <a:pt x="509866" y="148501"/>
                  </a:lnTo>
                  <a:lnTo>
                    <a:pt x="510590" y="148501"/>
                  </a:lnTo>
                  <a:lnTo>
                    <a:pt x="511340" y="147764"/>
                  </a:lnTo>
                  <a:lnTo>
                    <a:pt x="511340" y="146291"/>
                  </a:lnTo>
                  <a:lnTo>
                    <a:pt x="512064" y="146291"/>
                  </a:lnTo>
                  <a:lnTo>
                    <a:pt x="512064" y="144830"/>
                  </a:lnTo>
                  <a:close/>
                </a:path>
                <a:path w="742950" h="1156970">
                  <a:moveTo>
                    <a:pt x="683958" y="152882"/>
                  </a:moveTo>
                  <a:lnTo>
                    <a:pt x="683234" y="152882"/>
                  </a:lnTo>
                  <a:lnTo>
                    <a:pt x="683234" y="152146"/>
                  </a:lnTo>
                  <a:lnTo>
                    <a:pt x="682510" y="151409"/>
                  </a:lnTo>
                  <a:lnTo>
                    <a:pt x="680300" y="151409"/>
                  </a:lnTo>
                  <a:lnTo>
                    <a:pt x="680300" y="152146"/>
                  </a:lnTo>
                  <a:lnTo>
                    <a:pt x="679577" y="152146"/>
                  </a:lnTo>
                  <a:lnTo>
                    <a:pt x="679577" y="152882"/>
                  </a:lnTo>
                  <a:lnTo>
                    <a:pt x="678853" y="153606"/>
                  </a:lnTo>
                  <a:lnTo>
                    <a:pt x="678853" y="155803"/>
                  </a:lnTo>
                  <a:lnTo>
                    <a:pt x="679577" y="155803"/>
                  </a:lnTo>
                  <a:lnTo>
                    <a:pt x="679577" y="156540"/>
                  </a:lnTo>
                  <a:lnTo>
                    <a:pt x="681037" y="158000"/>
                  </a:lnTo>
                  <a:lnTo>
                    <a:pt x="682510" y="158000"/>
                  </a:lnTo>
                  <a:lnTo>
                    <a:pt x="682510" y="157264"/>
                  </a:lnTo>
                  <a:lnTo>
                    <a:pt x="683234" y="157264"/>
                  </a:lnTo>
                  <a:lnTo>
                    <a:pt x="683234" y="156540"/>
                  </a:lnTo>
                  <a:lnTo>
                    <a:pt x="683958" y="156540"/>
                  </a:lnTo>
                  <a:lnTo>
                    <a:pt x="683958" y="152882"/>
                  </a:lnTo>
                  <a:close/>
                </a:path>
                <a:path w="742950" h="1156970">
                  <a:moveTo>
                    <a:pt x="742492" y="826604"/>
                  </a:moveTo>
                  <a:lnTo>
                    <a:pt x="741756" y="826604"/>
                  </a:lnTo>
                  <a:lnTo>
                    <a:pt x="741756" y="825881"/>
                  </a:lnTo>
                  <a:lnTo>
                    <a:pt x="739559" y="825881"/>
                  </a:lnTo>
                  <a:lnTo>
                    <a:pt x="738822" y="826604"/>
                  </a:lnTo>
                  <a:lnTo>
                    <a:pt x="738822" y="827328"/>
                  </a:lnTo>
                  <a:lnTo>
                    <a:pt x="738098" y="827328"/>
                  </a:lnTo>
                  <a:lnTo>
                    <a:pt x="738098" y="831723"/>
                  </a:lnTo>
                  <a:lnTo>
                    <a:pt x="738822" y="831723"/>
                  </a:lnTo>
                  <a:lnTo>
                    <a:pt x="738822" y="832459"/>
                  </a:lnTo>
                  <a:lnTo>
                    <a:pt x="740283" y="832459"/>
                  </a:lnTo>
                  <a:lnTo>
                    <a:pt x="741756" y="830999"/>
                  </a:lnTo>
                  <a:lnTo>
                    <a:pt x="741756" y="830262"/>
                  </a:lnTo>
                  <a:lnTo>
                    <a:pt x="742492" y="830262"/>
                  </a:lnTo>
                  <a:lnTo>
                    <a:pt x="742492" y="826604"/>
                  </a:lnTo>
                  <a:close/>
                </a:path>
                <a:path w="742950" h="1156970">
                  <a:moveTo>
                    <a:pt x="742492" y="624700"/>
                  </a:moveTo>
                  <a:lnTo>
                    <a:pt x="741756" y="624700"/>
                  </a:lnTo>
                  <a:lnTo>
                    <a:pt x="741756" y="623989"/>
                  </a:lnTo>
                  <a:lnTo>
                    <a:pt x="741032" y="623989"/>
                  </a:lnTo>
                  <a:lnTo>
                    <a:pt x="741032" y="623239"/>
                  </a:lnTo>
                  <a:lnTo>
                    <a:pt x="740283" y="623239"/>
                  </a:lnTo>
                  <a:lnTo>
                    <a:pt x="739559" y="623989"/>
                  </a:lnTo>
                  <a:lnTo>
                    <a:pt x="738822" y="623989"/>
                  </a:lnTo>
                  <a:lnTo>
                    <a:pt x="738822" y="624700"/>
                  </a:lnTo>
                  <a:lnTo>
                    <a:pt x="738098" y="625436"/>
                  </a:lnTo>
                  <a:lnTo>
                    <a:pt x="738098" y="629094"/>
                  </a:lnTo>
                  <a:lnTo>
                    <a:pt x="738822" y="629094"/>
                  </a:lnTo>
                  <a:lnTo>
                    <a:pt x="738822" y="629843"/>
                  </a:lnTo>
                  <a:lnTo>
                    <a:pt x="741032" y="629843"/>
                  </a:lnTo>
                  <a:lnTo>
                    <a:pt x="741032" y="629094"/>
                  </a:lnTo>
                  <a:lnTo>
                    <a:pt x="741756" y="629094"/>
                  </a:lnTo>
                  <a:lnTo>
                    <a:pt x="741756" y="628370"/>
                  </a:lnTo>
                  <a:lnTo>
                    <a:pt x="742492" y="628370"/>
                  </a:lnTo>
                  <a:lnTo>
                    <a:pt x="742492" y="624700"/>
                  </a:lnTo>
                  <a:close/>
                </a:path>
                <a:path w="742950" h="1156970">
                  <a:moveTo>
                    <a:pt x="742492" y="430860"/>
                  </a:moveTo>
                  <a:lnTo>
                    <a:pt x="741756" y="430860"/>
                  </a:lnTo>
                  <a:lnTo>
                    <a:pt x="741756" y="430123"/>
                  </a:lnTo>
                  <a:lnTo>
                    <a:pt x="741032" y="430123"/>
                  </a:lnTo>
                  <a:lnTo>
                    <a:pt x="741032" y="429399"/>
                  </a:lnTo>
                  <a:lnTo>
                    <a:pt x="739559" y="429399"/>
                  </a:lnTo>
                  <a:lnTo>
                    <a:pt x="739559" y="430123"/>
                  </a:lnTo>
                  <a:lnTo>
                    <a:pt x="738822" y="430123"/>
                  </a:lnTo>
                  <a:lnTo>
                    <a:pt x="738822" y="430860"/>
                  </a:lnTo>
                  <a:lnTo>
                    <a:pt x="738098" y="430860"/>
                  </a:lnTo>
                  <a:lnTo>
                    <a:pt x="738098" y="435241"/>
                  </a:lnTo>
                  <a:lnTo>
                    <a:pt x="738822" y="435241"/>
                  </a:lnTo>
                  <a:lnTo>
                    <a:pt x="738822" y="435978"/>
                  </a:lnTo>
                  <a:lnTo>
                    <a:pt x="741032" y="435978"/>
                  </a:lnTo>
                  <a:lnTo>
                    <a:pt x="741756" y="435241"/>
                  </a:lnTo>
                  <a:lnTo>
                    <a:pt x="741756" y="434530"/>
                  </a:lnTo>
                  <a:lnTo>
                    <a:pt x="742492" y="434530"/>
                  </a:lnTo>
                  <a:lnTo>
                    <a:pt x="742492" y="430860"/>
                  </a:lnTo>
                  <a:close/>
                </a:path>
                <a:path w="742950" h="1156970">
                  <a:moveTo>
                    <a:pt x="742492" y="212128"/>
                  </a:moveTo>
                  <a:lnTo>
                    <a:pt x="741756" y="212128"/>
                  </a:lnTo>
                  <a:lnTo>
                    <a:pt x="741756" y="211404"/>
                  </a:lnTo>
                  <a:lnTo>
                    <a:pt x="741032" y="211404"/>
                  </a:lnTo>
                  <a:lnTo>
                    <a:pt x="741032" y="210667"/>
                  </a:lnTo>
                  <a:lnTo>
                    <a:pt x="738822" y="210667"/>
                  </a:lnTo>
                  <a:lnTo>
                    <a:pt x="738822" y="211404"/>
                  </a:lnTo>
                  <a:lnTo>
                    <a:pt x="738098" y="212128"/>
                  </a:lnTo>
                  <a:lnTo>
                    <a:pt x="738098" y="215798"/>
                  </a:lnTo>
                  <a:lnTo>
                    <a:pt x="738822" y="215798"/>
                  </a:lnTo>
                  <a:lnTo>
                    <a:pt x="738822" y="216522"/>
                  </a:lnTo>
                  <a:lnTo>
                    <a:pt x="739559" y="216522"/>
                  </a:lnTo>
                  <a:lnTo>
                    <a:pt x="739559" y="217258"/>
                  </a:lnTo>
                  <a:lnTo>
                    <a:pt x="741032" y="217258"/>
                  </a:lnTo>
                  <a:lnTo>
                    <a:pt x="741032" y="216522"/>
                  </a:lnTo>
                  <a:lnTo>
                    <a:pt x="741756" y="216522"/>
                  </a:lnTo>
                  <a:lnTo>
                    <a:pt x="741756" y="215798"/>
                  </a:lnTo>
                  <a:lnTo>
                    <a:pt x="742492" y="215798"/>
                  </a:lnTo>
                  <a:lnTo>
                    <a:pt x="742492" y="21212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4362043" y="5091265"/>
              <a:ext cx="47625" cy="64135"/>
            </a:xfrm>
            <a:custGeom>
              <a:avLst/>
              <a:gdLst/>
              <a:ahLst/>
              <a:cxnLst/>
              <a:rect l="l" t="t" r="r" b="b"/>
              <a:pathLst>
                <a:path w="47625" h="64135">
                  <a:moveTo>
                    <a:pt x="47561" y="56324"/>
                  </a:moveTo>
                  <a:lnTo>
                    <a:pt x="47561" y="2197"/>
                  </a:lnTo>
                  <a:lnTo>
                    <a:pt x="4394" y="9512"/>
                  </a:lnTo>
                  <a:lnTo>
                    <a:pt x="4394" y="63639"/>
                  </a:lnTo>
                  <a:lnTo>
                    <a:pt x="47561" y="56324"/>
                  </a:lnTo>
                  <a:close/>
                </a:path>
                <a:path w="47625" h="64135">
                  <a:moveTo>
                    <a:pt x="47561" y="2197"/>
                  </a:moveTo>
                  <a:lnTo>
                    <a:pt x="43154" y="0"/>
                  </a:lnTo>
                  <a:lnTo>
                    <a:pt x="0" y="6578"/>
                  </a:lnTo>
                  <a:lnTo>
                    <a:pt x="0" y="61442"/>
                  </a:lnTo>
                  <a:lnTo>
                    <a:pt x="4394" y="6363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4374476" y="5101513"/>
              <a:ext cx="34290" cy="46355"/>
            </a:xfrm>
            <a:custGeom>
              <a:avLst/>
              <a:gdLst/>
              <a:ahLst/>
              <a:cxnLst/>
              <a:rect l="l" t="t" r="r" b="b"/>
              <a:pathLst>
                <a:path w="34289" h="46354">
                  <a:moveTo>
                    <a:pt x="24879" y="0"/>
                  </a:moveTo>
                  <a:lnTo>
                    <a:pt x="2209" y="3644"/>
                  </a:lnTo>
                  <a:lnTo>
                    <a:pt x="2209" y="5854"/>
                  </a:lnTo>
                  <a:lnTo>
                    <a:pt x="0" y="6578"/>
                  </a:lnTo>
                  <a:lnTo>
                    <a:pt x="0" y="42417"/>
                  </a:lnTo>
                  <a:lnTo>
                    <a:pt x="2933" y="42417"/>
                  </a:lnTo>
                  <a:lnTo>
                    <a:pt x="2933" y="45338"/>
                  </a:lnTo>
                  <a:lnTo>
                    <a:pt x="6603" y="43891"/>
                  </a:lnTo>
                  <a:lnTo>
                    <a:pt x="9512" y="46075"/>
                  </a:lnTo>
                  <a:lnTo>
                    <a:pt x="32931" y="40957"/>
                  </a:lnTo>
                  <a:lnTo>
                    <a:pt x="33667" y="35102"/>
                  </a:lnTo>
                  <a:lnTo>
                    <a:pt x="27076" y="27800"/>
                  </a:lnTo>
                  <a:lnTo>
                    <a:pt x="27076" y="2184"/>
                  </a:lnTo>
                  <a:lnTo>
                    <a:pt x="24879" y="2184"/>
                  </a:lnTo>
                  <a:lnTo>
                    <a:pt x="2487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4374476" y="5124907"/>
              <a:ext cx="34290" cy="22860"/>
            </a:xfrm>
            <a:custGeom>
              <a:avLst/>
              <a:gdLst/>
              <a:ahLst/>
              <a:cxnLst/>
              <a:rect l="l" t="t" r="r" b="b"/>
              <a:pathLst>
                <a:path w="34289" h="22860">
                  <a:moveTo>
                    <a:pt x="749" y="3670"/>
                  </a:moveTo>
                  <a:lnTo>
                    <a:pt x="22694" y="0"/>
                  </a:lnTo>
                </a:path>
                <a:path w="34289" h="22860">
                  <a:moveTo>
                    <a:pt x="33667" y="11709"/>
                  </a:moveTo>
                  <a:lnTo>
                    <a:pt x="10985" y="16090"/>
                  </a:lnTo>
                  <a:lnTo>
                    <a:pt x="9512" y="22682"/>
                  </a:lnTo>
                  <a:lnTo>
                    <a:pt x="10985" y="16090"/>
                  </a:lnTo>
                  <a:lnTo>
                    <a:pt x="0" y="6578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4504702" y="5052491"/>
              <a:ext cx="25400" cy="34925"/>
            </a:xfrm>
            <a:custGeom>
              <a:avLst/>
              <a:gdLst/>
              <a:ahLst/>
              <a:cxnLst/>
              <a:rect l="l" t="t" r="r" b="b"/>
              <a:pathLst>
                <a:path w="25400" h="34925">
                  <a:moveTo>
                    <a:pt x="24853" y="0"/>
                  </a:moveTo>
                  <a:lnTo>
                    <a:pt x="0" y="3657"/>
                  </a:lnTo>
                  <a:lnTo>
                    <a:pt x="0" y="34378"/>
                  </a:lnTo>
                  <a:lnTo>
                    <a:pt x="24853" y="29997"/>
                  </a:lnTo>
                  <a:lnTo>
                    <a:pt x="248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4501768" y="5050294"/>
              <a:ext cx="27940" cy="36830"/>
            </a:xfrm>
            <a:custGeom>
              <a:avLst/>
              <a:gdLst/>
              <a:ahLst/>
              <a:cxnLst/>
              <a:rect l="l" t="t" r="r" b="b"/>
              <a:pathLst>
                <a:path w="27939" h="36829">
                  <a:moveTo>
                    <a:pt x="27787" y="32194"/>
                  </a:moveTo>
                  <a:lnTo>
                    <a:pt x="27787" y="2197"/>
                  </a:lnTo>
                  <a:lnTo>
                    <a:pt x="2933" y="5854"/>
                  </a:lnTo>
                  <a:lnTo>
                    <a:pt x="2933" y="36575"/>
                  </a:lnTo>
                  <a:lnTo>
                    <a:pt x="27787" y="32194"/>
                  </a:lnTo>
                  <a:close/>
                </a:path>
                <a:path w="27939" h="36829">
                  <a:moveTo>
                    <a:pt x="27787" y="1473"/>
                  </a:moveTo>
                  <a:lnTo>
                    <a:pt x="24142" y="0"/>
                  </a:lnTo>
                  <a:lnTo>
                    <a:pt x="0" y="3657"/>
                  </a:lnTo>
                  <a:lnTo>
                    <a:pt x="0" y="34378"/>
                  </a:lnTo>
                  <a:lnTo>
                    <a:pt x="2933" y="3657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4514938" y="5066385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2933" y="0"/>
                  </a:moveTo>
                  <a:lnTo>
                    <a:pt x="1473" y="0"/>
                  </a:lnTo>
                  <a:lnTo>
                    <a:pt x="736" y="749"/>
                  </a:lnTo>
                  <a:lnTo>
                    <a:pt x="0" y="1473"/>
                  </a:lnTo>
                  <a:lnTo>
                    <a:pt x="0" y="3657"/>
                  </a:lnTo>
                  <a:lnTo>
                    <a:pt x="2197" y="3657"/>
                  </a:lnTo>
                  <a:lnTo>
                    <a:pt x="2933" y="3657"/>
                  </a:lnTo>
                  <a:lnTo>
                    <a:pt x="3657" y="2933"/>
                  </a:lnTo>
                  <a:lnTo>
                    <a:pt x="3657" y="749"/>
                  </a:lnTo>
                  <a:lnTo>
                    <a:pt x="2933" y="749"/>
                  </a:lnTo>
                  <a:lnTo>
                    <a:pt x="29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4501768" y="5053952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0" y="0"/>
                  </a:moveTo>
                  <a:lnTo>
                    <a:pt x="2933" y="2197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4506887" y="5053952"/>
              <a:ext cx="20320" cy="29845"/>
            </a:xfrm>
            <a:custGeom>
              <a:avLst/>
              <a:gdLst/>
              <a:ahLst/>
              <a:cxnLst/>
              <a:rect l="l" t="t" r="r" b="b"/>
              <a:pathLst>
                <a:path w="20320" h="29845">
                  <a:moveTo>
                    <a:pt x="19761" y="0"/>
                  </a:moveTo>
                  <a:lnTo>
                    <a:pt x="19761" y="26327"/>
                  </a:lnTo>
                  <a:lnTo>
                    <a:pt x="0" y="29273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4015308" y="4319524"/>
              <a:ext cx="351155" cy="1211580"/>
            </a:xfrm>
            <a:custGeom>
              <a:avLst/>
              <a:gdLst/>
              <a:ahLst/>
              <a:cxnLst/>
              <a:rect l="l" t="t" r="r" b="b"/>
              <a:pathLst>
                <a:path w="351154" h="1211579">
                  <a:moveTo>
                    <a:pt x="346735" y="778319"/>
                  </a:moveTo>
                  <a:lnTo>
                    <a:pt x="351129" y="781253"/>
                  </a:lnTo>
                </a:path>
                <a:path w="351154" h="1211579">
                  <a:moveTo>
                    <a:pt x="138252" y="1211389"/>
                  </a:moveTo>
                  <a:lnTo>
                    <a:pt x="0" y="1071664"/>
                  </a:lnTo>
                  <a:lnTo>
                    <a:pt x="0" y="82651"/>
                  </a:lnTo>
                  <a:lnTo>
                    <a:pt x="138252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72" name="object 67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13974" y="4176776"/>
              <a:ext cx="192570" cy="158178"/>
            </a:xfrm>
            <a:prstGeom prst="rect">
              <a:avLst/>
            </a:prstGeom>
          </p:spPr>
        </p:pic>
        <p:sp>
          <p:nvSpPr>
            <p:cNvPr id="673" name="object 673"/>
            <p:cNvSpPr/>
            <p:nvPr/>
          </p:nvSpPr>
          <p:spPr>
            <a:xfrm>
              <a:off x="4708055" y="4266844"/>
              <a:ext cx="1427480" cy="513715"/>
            </a:xfrm>
            <a:custGeom>
              <a:avLst/>
              <a:gdLst/>
              <a:ahLst/>
              <a:cxnLst/>
              <a:rect l="l" t="t" r="r" b="b"/>
              <a:pathLst>
                <a:path w="1427479" h="513714">
                  <a:moveTo>
                    <a:pt x="0" y="103149"/>
                  </a:moveTo>
                  <a:lnTo>
                    <a:pt x="0" y="0"/>
                  </a:lnTo>
                  <a:lnTo>
                    <a:pt x="1427213" y="0"/>
                  </a:lnTo>
                  <a:lnTo>
                    <a:pt x="1427213" y="507669"/>
                  </a:lnTo>
                </a:path>
                <a:path w="1427479" h="513714">
                  <a:moveTo>
                    <a:pt x="55613" y="106807"/>
                  </a:moveTo>
                  <a:lnTo>
                    <a:pt x="55613" y="55587"/>
                  </a:lnTo>
                  <a:lnTo>
                    <a:pt x="1367218" y="55587"/>
                  </a:lnTo>
                  <a:lnTo>
                    <a:pt x="1367218" y="513524"/>
                  </a:lnTo>
                </a:path>
                <a:path w="1427479" h="513714">
                  <a:moveTo>
                    <a:pt x="1414030" y="506933"/>
                  </a:moveTo>
                  <a:lnTo>
                    <a:pt x="1414030" y="8775"/>
                  </a:lnTo>
                  <a:lnTo>
                    <a:pt x="10248" y="10248"/>
                  </a:lnTo>
                  <a:lnTo>
                    <a:pt x="10248" y="104609"/>
                  </a:lnTo>
                </a:path>
                <a:path w="1427479" h="513714">
                  <a:moveTo>
                    <a:pt x="45351" y="107530"/>
                  </a:moveTo>
                  <a:lnTo>
                    <a:pt x="45351" y="46088"/>
                  </a:lnTo>
                  <a:lnTo>
                    <a:pt x="1378927" y="46088"/>
                  </a:lnTo>
                  <a:lnTo>
                    <a:pt x="1378927" y="51352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4115523" y="4250029"/>
              <a:ext cx="2005964" cy="74930"/>
            </a:xfrm>
            <a:custGeom>
              <a:avLst/>
              <a:gdLst/>
              <a:ahLst/>
              <a:cxnLst/>
              <a:rect l="l" t="t" r="r" b="b"/>
              <a:pathLst>
                <a:path w="2005964" h="74929">
                  <a:moveTo>
                    <a:pt x="1970722" y="63639"/>
                  </a:moveTo>
                  <a:lnTo>
                    <a:pt x="2005825" y="29248"/>
                  </a:lnTo>
                </a:path>
                <a:path w="2005964" h="74929">
                  <a:moveTo>
                    <a:pt x="602780" y="25590"/>
                  </a:moveTo>
                  <a:lnTo>
                    <a:pt x="637882" y="61429"/>
                  </a:lnTo>
                </a:path>
                <a:path w="2005964" h="74929">
                  <a:moveTo>
                    <a:pt x="0" y="13881"/>
                  </a:moveTo>
                  <a:lnTo>
                    <a:pt x="39509" y="21208"/>
                  </a:lnTo>
                  <a:lnTo>
                    <a:pt x="106806" y="10236"/>
                  </a:lnTo>
                </a:path>
                <a:path w="2005964" h="74929">
                  <a:moveTo>
                    <a:pt x="109004" y="0"/>
                  </a:moveTo>
                  <a:lnTo>
                    <a:pt x="109004" y="7461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675" name="object 67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0309021" y="5993866"/>
            <a:ext cx="90144" cy="82854"/>
          </a:xfrm>
          <a:prstGeom prst="rect">
            <a:avLst/>
          </a:prstGeom>
        </p:spPr>
      </p:pic>
      <p:grpSp>
        <p:nvGrpSpPr>
          <p:cNvPr id="676" name="object 676"/>
          <p:cNvGrpSpPr/>
          <p:nvPr/>
        </p:nvGrpSpPr>
        <p:grpSpPr>
          <a:xfrm>
            <a:off x="10096869" y="5775134"/>
            <a:ext cx="410209" cy="520700"/>
            <a:chOff x="5042268" y="5775134"/>
            <a:chExt cx="410209" cy="520700"/>
          </a:xfrm>
        </p:grpSpPr>
        <p:sp>
          <p:nvSpPr>
            <p:cNvPr id="677" name="object 677"/>
            <p:cNvSpPr/>
            <p:nvPr/>
          </p:nvSpPr>
          <p:spPr>
            <a:xfrm>
              <a:off x="5044554" y="5777420"/>
              <a:ext cx="405765" cy="516255"/>
            </a:xfrm>
            <a:custGeom>
              <a:avLst/>
              <a:gdLst/>
              <a:ahLst/>
              <a:cxnLst/>
              <a:rect l="l" t="t" r="r" b="b"/>
              <a:pathLst>
                <a:path w="405764" h="516254">
                  <a:moveTo>
                    <a:pt x="0" y="17564"/>
                  </a:moveTo>
                  <a:lnTo>
                    <a:pt x="291871" y="0"/>
                  </a:lnTo>
                  <a:lnTo>
                    <a:pt x="405269" y="23418"/>
                  </a:lnTo>
                  <a:lnTo>
                    <a:pt x="405269" y="46812"/>
                  </a:lnTo>
                  <a:lnTo>
                    <a:pt x="87045" y="68033"/>
                  </a:lnTo>
                  <a:lnTo>
                    <a:pt x="0" y="38773"/>
                  </a:lnTo>
                  <a:lnTo>
                    <a:pt x="0" y="17564"/>
                  </a:lnTo>
                  <a:close/>
                </a:path>
                <a:path w="405764" h="516254">
                  <a:moveTo>
                    <a:pt x="0" y="17564"/>
                  </a:moveTo>
                  <a:lnTo>
                    <a:pt x="87045" y="42430"/>
                  </a:lnTo>
                  <a:lnTo>
                    <a:pt x="87045" y="67309"/>
                  </a:lnTo>
                </a:path>
                <a:path w="405764" h="516254">
                  <a:moveTo>
                    <a:pt x="87045" y="42430"/>
                  </a:moveTo>
                  <a:lnTo>
                    <a:pt x="405269" y="23418"/>
                  </a:lnTo>
                </a:path>
                <a:path w="405764" h="516254">
                  <a:moveTo>
                    <a:pt x="398678" y="48285"/>
                  </a:moveTo>
                  <a:lnTo>
                    <a:pt x="404533" y="460133"/>
                  </a:lnTo>
                  <a:lnTo>
                    <a:pt x="386968" y="463791"/>
                  </a:lnTo>
                  <a:lnTo>
                    <a:pt x="385521" y="385521"/>
                  </a:lnTo>
                </a:path>
                <a:path w="405764" h="516254">
                  <a:moveTo>
                    <a:pt x="403059" y="382587"/>
                  </a:moveTo>
                  <a:lnTo>
                    <a:pt x="97294" y="427202"/>
                  </a:lnTo>
                  <a:lnTo>
                    <a:pt x="94373" y="124371"/>
                  </a:lnTo>
                  <a:lnTo>
                    <a:pt x="398678" y="98755"/>
                  </a:lnTo>
                </a:path>
                <a:path w="405764" h="516254">
                  <a:moveTo>
                    <a:pt x="382587" y="48285"/>
                  </a:moveTo>
                  <a:lnTo>
                    <a:pt x="383311" y="99491"/>
                  </a:lnTo>
                  <a:lnTo>
                    <a:pt x="364299" y="59258"/>
                  </a:lnTo>
                  <a:lnTo>
                    <a:pt x="114122" y="76822"/>
                  </a:lnTo>
                </a:path>
                <a:path w="405764" h="516254">
                  <a:moveTo>
                    <a:pt x="114122" y="66573"/>
                  </a:moveTo>
                  <a:lnTo>
                    <a:pt x="114858" y="122897"/>
                  </a:lnTo>
                </a:path>
                <a:path w="405764" h="516254">
                  <a:moveTo>
                    <a:pt x="91439" y="68033"/>
                  </a:moveTo>
                  <a:lnTo>
                    <a:pt x="95097" y="515721"/>
                  </a:lnTo>
                </a:path>
                <a:path w="405764" h="516254">
                  <a:moveTo>
                    <a:pt x="5118" y="40970"/>
                  </a:moveTo>
                  <a:lnTo>
                    <a:pt x="5118" y="438912"/>
                  </a:lnTo>
                  <a:lnTo>
                    <a:pt x="93637" y="515721"/>
                  </a:lnTo>
                  <a:lnTo>
                    <a:pt x="116306" y="512063"/>
                  </a:lnTo>
                  <a:lnTo>
                    <a:pt x="116306" y="457200"/>
                  </a:lnTo>
                  <a:lnTo>
                    <a:pt x="386232" y="413308"/>
                  </a:lnTo>
                </a:path>
                <a:path w="405764" h="516254">
                  <a:moveTo>
                    <a:pt x="349669" y="419900"/>
                  </a:moveTo>
                  <a:lnTo>
                    <a:pt x="386232" y="445490"/>
                  </a:lnTo>
                </a:path>
                <a:path w="405764" h="516254">
                  <a:moveTo>
                    <a:pt x="392087" y="404533"/>
                  </a:moveTo>
                  <a:lnTo>
                    <a:pt x="393560" y="405256"/>
                  </a:lnTo>
                  <a:lnTo>
                    <a:pt x="394296" y="404533"/>
                  </a:lnTo>
                  <a:lnTo>
                    <a:pt x="394296" y="401612"/>
                  </a:lnTo>
                  <a:lnTo>
                    <a:pt x="393560" y="400151"/>
                  </a:lnTo>
                  <a:lnTo>
                    <a:pt x="395020" y="400151"/>
                  </a:lnTo>
                  <a:lnTo>
                    <a:pt x="397205" y="398678"/>
                  </a:lnTo>
                  <a:lnTo>
                    <a:pt x="397941" y="397954"/>
                  </a:lnTo>
                  <a:lnTo>
                    <a:pt x="398678" y="399414"/>
                  </a:lnTo>
                  <a:lnTo>
                    <a:pt x="400151" y="399414"/>
                  </a:lnTo>
                  <a:lnTo>
                    <a:pt x="401612" y="400151"/>
                  </a:lnTo>
                  <a:lnTo>
                    <a:pt x="401612" y="404533"/>
                  </a:lnTo>
                  <a:lnTo>
                    <a:pt x="397205" y="408190"/>
                  </a:lnTo>
                  <a:lnTo>
                    <a:pt x="392087" y="404533"/>
                  </a:lnTo>
                  <a:lnTo>
                    <a:pt x="392087" y="399414"/>
                  </a:lnTo>
                  <a:lnTo>
                    <a:pt x="396493" y="396493"/>
                  </a:lnTo>
                  <a:lnTo>
                    <a:pt x="400151" y="397954"/>
                  </a:lnTo>
                  <a:lnTo>
                    <a:pt x="401612" y="400151"/>
                  </a:lnTo>
                </a:path>
                <a:path w="405764" h="516254">
                  <a:moveTo>
                    <a:pt x="393560" y="400151"/>
                  </a:moveTo>
                  <a:lnTo>
                    <a:pt x="392087" y="399414"/>
                  </a:lnTo>
                </a:path>
                <a:path w="405764" h="516254">
                  <a:moveTo>
                    <a:pt x="397941" y="397954"/>
                  </a:moveTo>
                  <a:lnTo>
                    <a:pt x="396493" y="396493"/>
                  </a:lnTo>
                </a:path>
                <a:path w="405764" h="516254">
                  <a:moveTo>
                    <a:pt x="103149" y="449160"/>
                  </a:moveTo>
                  <a:lnTo>
                    <a:pt x="105346" y="449884"/>
                  </a:lnTo>
                  <a:lnTo>
                    <a:pt x="105346" y="444766"/>
                  </a:lnTo>
                  <a:lnTo>
                    <a:pt x="106794" y="444766"/>
                  </a:lnTo>
                  <a:lnTo>
                    <a:pt x="109004" y="442582"/>
                  </a:lnTo>
                  <a:lnTo>
                    <a:pt x="109727" y="442582"/>
                  </a:lnTo>
                  <a:lnTo>
                    <a:pt x="111201" y="444042"/>
                  </a:lnTo>
                  <a:lnTo>
                    <a:pt x="111912" y="444042"/>
                  </a:lnTo>
                  <a:lnTo>
                    <a:pt x="114122" y="444042"/>
                  </a:lnTo>
                  <a:lnTo>
                    <a:pt x="114122" y="449160"/>
                  </a:lnTo>
                  <a:lnTo>
                    <a:pt x="109004" y="452818"/>
                  </a:lnTo>
                  <a:lnTo>
                    <a:pt x="103149" y="449160"/>
                  </a:lnTo>
                  <a:lnTo>
                    <a:pt x="103149" y="444042"/>
                  </a:lnTo>
                  <a:lnTo>
                    <a:pt x="108267" y="440385"/>
                  </a:lnTo>
                  <a:lnTo>
                    <a:pt x="111912" y="442582"/>
                  </a:lnTo>
                  <a:lnTo>
                    <a:pt x="114122" y="444042"/>
                  </a:lnTo>
                </a:path>
                <a:path w="405764" h="516254">
                  <a:moveTo>
                    <a:pt x="105346" y="444766"/>
                  </a:moveTo>
                  <a:lnTo>
                    <a:pt x="103149" y="444042"/>
                  </a:lnTo>
                </a:path>
                <a:path w="405764" h="516254">
                  <a:moveTo>
                    <a:pt x="109727" y="442582"/>
                  </a:moveTo>
                  <a:lnTo>
                    <a:pt x="108267" y="440385"/>
                  </a:lnTo>
                </a:path>
                <a:path w="405764" h="516254">
                  <a:moveTo>
                    <a:pt x="100939" y="136080"/>
                  </a:moveTo>
                  <a:lnTo>
                    <a:pt x="102412" y="136080"/>
                  </a:lnTo>
                  <a:lnTo>
                    <a:pt x="103149" y="136080"/>
                  </a:lnTo>
                  <a:lnTo>
                    <a:pt x="103149" y="133870"/>
                  </a:lnTo>
                  <a:lnTo>
                    <a:pt x="102412" y="132410"/>
                  </a:lnTo>
                  <a:lnTo>
                    <a:pt x="103873" y="132410"/>
                  </a:lnTo>
                  <a:lnTo>
                    <a:pt x="105346" y="130937"/>
                  </a:lnTo>
                  <a:lnTo>
                    <a:pt x="105346" y="130213"/>
                  </a:lnTo>
                  <a:lnTo>
                    <a:pt x="106794" y="131673"/>
                  </a:lnTo>
                  <a:lnTo>
                    <a:pt x="108267" y="131673"/>
                  </a:lnTo>
                  <a:lnTo>
                    <a:pt x="109727" y="132410"/>
                  </a:lnTo>
                  <a:lnTo>
                    <a:pt x="109727" y="136080"/>
                  </a:lnTo>
                  <a:lnTo>
                    <a:pt x="105346" y="138988"/>
                  </a:lnTo>
                  <a:lnTo>
                    <a:pt x="100939" y="136080"/>
                  </a:lnTo>
                  <a:lnTo>
                    <a:pt x="100939" y="131673"/>
                  </a:lnTo>
                  <a:lnTo>
                    <a:pt x="103873" y="128752"/>
                  </a:lnTo>
                  <a:lnTo>
                    <a:pt x="107530" y="130213"/>
                  </a:lnTo>
                  <a:lnTo>
                    <a:pt x="109727" y="132410"/>
                  </a:lnTo>
                </a:path>
                <a:path w="405764" h="516254">
                  <a:moveTo>
                    <a:pt x="102412" y="132410"/>
                  </a:moveTo>
                  <a:lnTo>
                    <a:pt x="100939" y="131673"/>
                  </a:lnTo>
                </a:path>
                <a:path w="405764" h="516254">
                  <a:moveTo>
                    <a:pt x="105346" y="130213"/>
                  </a:moveTo>
                  <a:lnTo>
                    <a:pt x="103873" y="128752"/>
                  </a:lnTo>
                </a:path>
                <a:path w="405764" h="516254">
                  <a:moveTo>
                    <a:pt x="98018" y="59258"/>
                  </a:moveTo>
                  <a:lnTo>
                    <a:pt x="100215" y="59258"/>
                  </a:lnTo>
                  <a:lnTo>
                    <a:pt x="100215" y="54863"/>
                  </a:lnTo>
                  <a:lnTo>
                    <a:pt x="101676" y="54863"/>
                  </a:lnTo>
                  <a:lnTo>
                    <a:pt x="103149" y="52666"/>
                  </a:lnTo>
                  <a:lnTo>
                    <a:pt x="103873" y="52666"/>
                  </a:lnTo>
                  <a:lnTo>
                    <a:pt x="105346" y="53403"/>
                  </a:lnTo>
                  <a:lnTo>
                    <a:pt x="106794" y="53403"/>
                  </a:lnTo>
                  <a:lnTo>
                    <a:pt x="108267" y="54140"/>
                  </a:lnTo>
                  <a:lnTo>
                    <a:pt x="108267" y="58521"/>
                  </a:lnTo>
                  <a:lnTo>
                    <a:pt x="103149" y="62179"/>
                  </a:lnTo>
                  <a:lnTo>
                    <a:pt x="98018" y="59258"/>
                  </a:lnTo>
                  <a:lnTo>
                    <a:pt x="98018" y="53403"/>
                  </a:lnTo>
                  <a:lnTo>
                    <a:pt x="102412" y="50469"/>
                  </a:lnTo>
                  <a:lnTo>
                    <a:pt x="106070" y="52666"/>
                  </a:lnTo>
                  <a:lnTo>
                    <a:pt x="108267" y="54140"/>
                  </a:lnTo>
                </a:path>
                <a:path w="405764" h="516254">
                  <a:moveTo>
                    <a:pt x="100215" y="54863"/>
                  </a:moveTo>
                  <a:lnTo>
                    <a:pt x="98018" y="53403"/>
                  </a:lnTo>
                </a:path>
                <a:path w="405764" h="516254">
                  <a:moveTo>
                    <a:pt x="103873" y="52666"/>
                  </a:moveTo>
                  <a:lnTo>
                    <a:pt x="102412" y="50469"/>
                  </a:lnTo>
                </a:path>
                <a:path w="405764" h="516254">
                  <a:moveTo>
                    <a:pt x="389902" y="112661"/>
                  </a:moveTo>
                  <a:lnTo>
                    <a:pt x="390639" y="112661"/>
                  </a:lnTo>
                  <a:lnTo>
                    <a:pt x="391375" y="112661"/>
                  </a:lnTo>
                  <a:lnTo>
                    <a:pt x="391375" y="110464"/>
                  </a:lnTo>
                  <a:lnTo>
                    <a:pt x="390639" y="109004"/>
                  </a:lnTo>
                  <a:lnTo>
                    <a:pt x="392087" y="109004"/>
                  </a:lnTo>
                  <a:lnTo>
                    <a:pt x="393560" y="108267"/>
                  </a:lnTo>
                  <a:lnTo>
                    <a:pt x="394296" y="106806"/>
                  </a:lnTo>
                  <a:lnTo>
                    <a:pt x="395020" y="108267"/>
                  </a:lnTo>
                  <a:lnTo>
                    <a:pt x="395757" y="108267"/>
                  </a:lnTo>
                  <a:lnTo>
                    <a:pt x="397205" y="108267"/>
                  </a:lnTo>
                  <a:lnTo>
                    <a:pt x="397205" y="112661"/>
                  </a:lnTo>
                  <a:lnTo>
                    <a:pt x="393560" y="114846"/>
                  </a:lnTo>
                  <a:lnTo>
                    <a:pt x="389902" y="112661"/>
                  </a:lnTo>
                  <a:lnTo>
                    <a:pt x="389902" y="108267"/>
                  </a:lnTo>
                  <a:lnTo>
                    <a:pt x="393560" y="105333"/>
                  </a:lnTo>
                  <a:lnTo>
                    <a:pt x="395757" y="106806"/>
                  </a:lnTo>
                  <a:lnTo>
                    <a:pt x="397205" y="108267"/>
                  </a:lnTo>
                </a:path>
                <a:path w="405764" h="516254">
                  <a:moveTo>
                    <a:pt x="390639" y="109004"/>
                  </a:moveTo>
                  <a:lnTo>
                    <a:pt x="389902" y="108267"/>
                  </a:lnTo>
                </a:path>
                <a:path w="405764" h="516254">
                  <a:moveTo>
                    <a:pt x="394296" y="106806"/>
                  </a:moveTo>
                  <a:lnTo>
                    <a:pt x="393560" y="105333"/>
                  </a:lnTo>
                </a:path>
                <a:path w="405764" h="516254">
                  <a:moveTo>
                    <a:pt x="389166" y="39509"/>
                  </a:moveTo>
                  <a:lnTo>
                    <a:pt x="390639" y="40233"/>
                  </a:lnTo>
                  <a:lnTo>
                    <a:pt x="390639" y="35852"/>
                  </a:lnTo>
                  <a:lnTo>
                    <a:pt x="392087" y="35852"/>
                  </a:lnTo>
                  <a:lnTo>
                    <a:pt x="393560" y="33654"/>
                  </a:lnTo>
                  <a:lnTo>
                    <a:pt x="394296" y="33654"/>
                  </a:lnTo>
                  <a:lnTo>
                    <a:pt x="395757" y="34378"/>
                  </a:lnTo>
                  <a:lnTo>
                    <a:pt x="396493" y="35115"/>
                  </a:lnTo>
                  <a:lnTo>
                    <a:pt x="397941" y="35115"/>
                  </a:lnTo>
                  <a:lnTo>
                    <a:pt x="397941" y="38773"/>
                  </a:lnTo>
                  <a:lnTo>
                    <a:pt x="393560" y="42430"/>
                  </a:lnTo>
                  <a:lnTo>
                    <a:pt x="389166" y="39509"/>
                  </a:lnTo>
                  <a:lnTo>
                    <a:pt x="389166" y="35115"/>
                  </a:lnTo>
                  <a:lnTo>
                    <a:pt x="392823" y="31457"/>
                  </a:lnTo>
                  <a:lnTo>
                    <a:pt x="395757" y="32931"/>
                  </a:lnTo>
                  <a:lnTo>
                    <a:pt x="397941" y="35115"/>
                  </a:lnTo>
                </a:path>
                <a:path w="405764" h="516254">
                  <a:moveTo>
                    <a:pt x="390639" y="35852"/>
                  </a:moveTo>
                  <a:lnTo>
                    <a:pt x="389166" y="35115"/>
                  </a:lnTo>
                </a:path>
                <a:path w="405764" h="516254">
                  <a:moveTo>
                    <a:pt x="394296" y="33654"/>
                  </a:moveTo>
                  <a:lnTo>
                    <a:pt x="392823" y="31457"/>
                  </a:lnTo>
                </a:path>
                <a:path w="405764" h="516254">
                  <a:moveTo>
                    <a:pt x="116306" y="457200"/>
                  </a:moveTo>
                  <a:lnTo>
                    <a:pt x="116306" y="424281"/>
                  </a:lnTo>
                </a:path>
                <a:path w="405764" h="516254">
                  <a:moveTo>
                    <a:pt x="116306" y="427951"/>
                  </a:moveTo>
                  <a:lnTo>
                    <a:pt x="385521" y="387718"/>
                  </a:lnTo>
                </a:path>
                <a:path w="405764" h="516254">
                  <a:moveTo>
                    <a:pt x="274307" y="426491"/>
                  </a:moveTo>
                  <a:lnTo>
                    <a:pt x="243598" y="431609"/>
                  </a:lnTo>
                  <a:lnTo>
                    <a:pt x="243598" y="414781"/>
                  </a:lnTo>
                  <a:lnTo>
                    <a:pt x="274307" y="409651"/>
                  </a:lnTo>
                  <a:lnTo>
                    <a:pt x="274307" y="426491"/>
                  </a:lnTo>
                  <a:close/>
                </a:path>
                <a:path w="405764" h="516254">
                  <a:moveTo>
                    <a:pt x="249453" y="427951"/>
                  </a:moveTo>
                  <a:lnTo>
                    <a:pt x="252374" y="428675"/>
                  </a:lnTo>
                  <a:lnTo>
                    <a:pt x="255308" y="426491"/>
                  </a:lnTo>
                  <a:lnTo>
                    <a:pt x="256044" y="422821"/>
                  </a:lnTo>
                  <a:lnTo>
                    <a:pt x="256768" y="419163"/>
                  </a:lnTo>
                  <a:lnTo>
                    <a:pt x="254571" y="416242"/>
                  </a:lnTo>
                  <a:lnTo>
                    <a:pt x="252374" y="415505"/>
                  </a:lnTo>
                  <a:lnTo>
                    <a:pt x="249453" y="414781"/>
                  </a:lnTo>
                  <a:lnTo>
                    <a:pt x="246519" y="416966"/>
                  </a:lnTo>
                  <a:lnTo>
                    <a:pt x="245795" y="420624"/>
                  </a:lnTo>
                  <a:lnTo>
                    <a:pt x="245795" y="424281"/>
                  </a:lnTo>
                  <a:lnTo>
                    <a:pt x="246519" y="427951"/>
                  </a:lnTo>
                  <a:lnTo>
                    <a:pt x="249453" y="42795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5292534" y="6193662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3657" y="0"/>
                  </a:moveTo>
                  <a:lnTo>
                    <a:pt x="2946" y="0"/>
                  </a:lnTo>
                  <a:lnTo>
                    <a:pt x="2946" y="5118"/>
                  </a:lnTo>
                  <a:lnTo>
                    <a:pt x="1473" y="5854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6578"/>
                  </a:lnTo>
                  <a:lnTo>
                    <a:pt x="2946" y="6578"/>
                  </a:lnTo>
                  <a:lnTo>
                    <a:pt x="3657" y="5854"/>
                  </a:lnTo>
                  <a:lnTo>
                    <a:pt x="3657" y="0"/>
                  </a:lnTo>
                  <a:close/>
                </a:path>
                <a:path w="6985" h="9525">
                  <a:moveTo>
                    <a:pt x="6591" y="8039"/>
                  </a:moveTo>
                  <a:lnTo>
                    <a:pt x="5118" y="8039"/>
                  </a:lnTo>
                  <a:lnTo>
                    <a:pt x="5118" y="2921"/>
                  </a:lnTo>
                  <a:lnTo>
                    <a:pt x="4394" y="2921"/>
                  </a:lnTo>
                  <a:lnTo>
                    <a:pt x="4394" y="9499"/>
                  </a:lnTo>
                  <a:lnTo>
                    <a:pt x="6591" y="9499"/>
                  </a:lnTo>
                  <a:lnTo>
                    <a:pt x="6591" y="803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5266207" y="6010782"/>
              <a:ext cx="41275" cy="17145"/>
            </a:xfrm>
            <a:custGeom>
              <a:avLst/>
              <a:gdLst/>
              <a:ahLst/>
              <a:cxnLst/>
              <a:rect l="l" t="t" r="r" b="b"/>
              <a:pathLst>
                <a:path w="41275" h="17145">
                  <a:moveTo>
                    <a:pt x="13169" y="2921"/>
                  </a:moveTo>
                  <a:lnTo>
                    <a:pt x="0" y="4381"/>
                  </a:lnTo>
                  <a:lnTo>
                    <a:pt x="0" y="15367"/>
                  </a:lnTo>
                  <a:lnTo>
                    <a:pt x="13169" y="14617"/>
                  </a:lnTo>
                  <a:lnTo>
                    <a:pt x="13169" y="2921"/>
                  </a:lnTo>
                  <a:close/>
                </a:path>
                <a:path w="41275" h="17145">
                  <a:moveTo>
                    <a:pt x="40944" y="0"/>
                  </a:moveTo>
                  <a:lnTo>
                    <a:pt x="22682" y="2184"/>
                  </a:lnTo>
                  <a:lnTo>
                    <a:pt x="22682" y="16827"/>
                  </a:lnTo>
                  <a:lnTo>
                    <a:pt x="40944" y="14617"/>
                  </a:lnTo>
                  <a:lnTo>
                    <a:pt x="409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5295480" y="6015164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4" h="8254">
                  <a:moveTo>
                    <a:pt x="5118" y="0"/>
                  </a:moveTo>
                  <a:lnTo>
                    <a:pt x="0" y="736"/>
                  </a:lnTo>
                  <a:lnTo>
                    <a:pt x="0" y="8039"/>
                  </a:lnTo>
                  <a:lnTo>
                    <a:pt x="5118" y="7327"/>
                  </a:lnTo>
                  <a:lnTo>
                    <a:pt x="51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1" name="object 681"/>
          <p:cNvGrpSpPr/>
          <p:nvPr/>
        </p:nvGrpSpPr>
        <p:grpSpPr>
          <a:xfrm>
            <a:off x="10857649" y="6503733"/>
            <a:ext cx="356870" cy="561340"/>
            <a:chOff x="5803049" y="6503733"/>
            <a:chExt cx="356870" cy="561340"/>
          </a:xfrm>
        </p:grpSpPr>
        <p:sp>
          <p:nvSpPr>
            <p:cNvPr id="682" name="object 682"/>
            <p:cNvSpPr/>
            <p:nvPr/>
          </p:nvSpPr>
          <p:spPr>
            <a:xfrm>
              <a:off x="5805335" y="6513334"/>
              <a:ext cx="314325" cy="549910"/>
            </a:xfrm>
            <a:custGeom>
              <a:avLst/>
              <a:gdLst/>
              <a:ahLst/>
              <a:cxnLst/>
              <a:rect l="l" t="t" r="r" b="b"/>
              <a:pathLst>
                <a:path w="314325" h="549909">
                  <a:moveTo>
                    <a:pt x="0" y="549376"/>
                  </a:moveTo>
                  <a:lnTo>
                    <a:pt x="0" y="0"/>
                  </a:lnTo>
                  <a:lnTo>
                    <a:pt x="313829" y="0"/>
                  </a:lnTo>
                  <a:lnTo>
                    <a:pt x="313829" y="549376"/>
                  </a:lnTo>
                  <a:lnTo>
                    <a:pt x="0" y="5493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6119164" y="6506019"/>
              <a:ext cx="38100" cy="556895"/>
            </a:xfrm>
            <a:custGeom>
              <a:avLst/>
              <a:gdLst/>
              <a:ahLst/>
              <a:cxnLst/>
              <a:rect l="l" t="t" r="r" b="b"/>
              <a:pathLst>
                <a:path w="38100" h="556895">
                  <a:moveTo>
                    <a:pt x="38036" y="0"/>
                  </a:moveTo>
                  <a:lnTo>
                    <a:pt x="0" y="7315"/>
                  </a:lnTo>
                  <a:lnTo>
                    <a:pt x="0" y="556691"/>
                  </a:lnTo>
                  <a:lnTo>
                    <a:pt x="38036" y="534733"/>
                  </a:lnTo>
                  <a:lnTo>
                    <a:pt x="3803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6119164" y="6506019"/>
              <a:ext cx="38100" cy="556895"/>
            </a:xfrm>
            <a:custGeom>
              <a:avLst/>
              <a:gdLst/>
              <a:ahLst/>
              <a:cxnLst/>
              <a:rect l="l" t="t" r="r" b="b"/>
              <a:pathLst>
                <a:path w="38100" h="556895">
                  <a:moveTo>
                    <a:pt x="38036" y="534733"/>
                  </a:moveTo>
                  <a:lnTo>
                    <a:pt x="38036" y="0"/>
                  </a:lnTo>
                  <a:lnTo>
                    <a:pt x="0" y="7315"/>
                  </a:lnTo>
                  <a:lnTo>
                    <a:pt x="0" y="556691"/>
                  </a:lnTo>
                  <a:lnTo>
                    <a:pt x="38036" y="534733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5805335" y="6506019"/>
              <a:ext cx="352425" cy="7620"/>
            </a:xfrm>
            <a:custGeom>
              <a:avLst/>
              <a:gdLst/>
              <a:ahLst/>
              <a:cxnLst/>
              <a:rect l="l" t="t" r="r" b="b"/>
              <a:pathLst>
                <a:path w="352425" h="7620">
                  <a:moveTo>
                    <a:pt x="351866" y="0"/>
                  </a:moveTo>
                  <a:lnTo>
                    <a:pt x="54863" y="0"/>
                  </a:lnTo>
                  <a:lnTo>
                    <a:pt x="0" y="7315"/>
                  </a:lnTo>
                  <a:lnTo>
                    <a:pt x="313829" y="7315"/>
                  </a:lnTo>
                  <a:lnTo>
                    <a:pt x="3518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5805335" y="6506019"/>
              <a:ext cx="352425" cy="7620"/>
            </a:xfrm>
            <a:custGeom>
              <a:avLst/>
              <a:gdLst/>
              <a:ahLst/>
              <a:cxnLst/>
              <a:rect l="l" t="t" r="r" b="b"/>
              <a:pathLst>
                <a:path w="352425" h="7620">
                  <a:moveTo>
                    <a:pt x="351866" y="0"/>
                  </a:moveTo>
                  <a:lnTo>
                    <a:pt x="313829" y="7315"/>
                  </a:lnTo>
                  <a:lnTo>
                    <a:pt x="0" y="7315"/>
                  </a:lnTo>
                  <a:lnTo>
                    <a:pt x="54863" y="0"/>
                  </a:lnTo>
                  <a:lnTo>
                    <a:pt x="351866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5858002" y="6576237"/>
              <a:ext cx="208279" cy="426084"/>
            </a:xfrm>
            <a:custGeom>
              <a:avLst/>
              <a:gdLst/>
              <a:ahLst/>
              <a:cxnLst/>
              <a:rect l="l" t="t" r="r" b="b"/>
              <a:pathLst>
                <a:path w="208279" h="426084">
                  <a:moveTo>
                    <a:pt x="206298" y="425754"/>
                  </a:moveTo>
                  <a:lnTo>
                    <a:pt x="207759" y="0"/>
                  </a:lnTo>
                  <a:lnTo>
                    <a:pt x="0" y="0"/>
                  </a:lnTo>
                  <a:lnTo>
                    <a:pt x="0" y="425754"/>
                  </a:lnTo>
                  <a:lnTo>
                    <a:pt x="206298" y="42575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5877763" y="6740105"/>
              <a:ext cx="22225" cy="74930"/>
            </a:xfrm>
            <a:custGeom>
              <a:avLst/>
              <a:gdLst/>
              <a:ahLst/>
              <a:cxnLst/>
              <a:rect l="l" t="t" r="r" b="b"/>
              <a:pathLst>
                <a:path w="22225" h="74929">
                  <a:moveTo>
                    <a:pt x="0" y="0"/>
                  </a:moveTo>
                  <a:lnTo>
                    <a:pt x="0" y="73888"/>
                  </a:lnTo>
                  <a:lnTo>
                    <a:pt x="21932" y="74625"/>
                  </a:lnTo>
                  <a:lnTo>
                    <a:pt x="21932" y="14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5882144" y="6747433"/>
              <a:ext cx="13335" cy="61594"/>
            </a:xfrm>
            <a:custGeom>
              <a:avLst/>
              <a:gdLst/>
              <a:ahLst/>
              <a:cxnLst/>
              <a:rect l="l" t="t" r="r" b="b"/>
              <a:pathLst>
                <a:path w="13335" h="61595">
                  <a:moveTo>
                    <a:pt x="0" y="43891"/>
                  </a:moveTo>
                  <a:lnTo>
                    <a:pt x="0" y="0"/>
                  </a:lnTo>
                  <a:lnTo>
                    <a:pt x="13169" y="711"/>
                  </a:lnTo>
                  <a:lnTo>
                    <a:pt x="13169" y="44602"/>
                  </a:lnTo>
                  <a:lnTo>
                    <a:pt x="0" y="43891"/>
                  </a:lnTo>
                  <a:close/>
                </a:path>
                <a:path w="13335" h="61595">
                  <a:moveTo>
                    <a:pt x="6578" y="61442"/>
                  </a:moveTo>
                  <a:lnTo>
                    <a:pt x="4406" y="60706"/>
                  </a:lnTo>
                  <a:lnTo>
                    <a:pt x="1460" y="58508"/>
                  </a:lnTo>
                  <a:lnTo>
                    <a:pt x="1460" y="55587"/>
                  </a:lnTo>
                  <a:lnTo>
                    <a:pt x="1460" y="52654"/>
                  </a:lnTo>
                  <a:lnTo>
                    <a:pt x="4406" y="49733"/>
                  </a:lnTo>
                  <a:lnTo>
                    <a:pt x="6578" y="50457"/>
                  </a:lnTo>
                  <a:lnTo>
                    <a:pt x="10248" y="50457"/>
                  </a:lnTo>
                  <a:lnTo>
                    <a:pt x="12433" y="53390"/>
                  </a:lnTo>
                  <a:lnTo>
                    <a:pt x="12433" y="55587"/>
                  </a:lnTo>
                  <a:lnTo>
                    <a:pt x="12433" y="59245"/>
                  </a:lnTo>
                  <a:lnTo>
                    <a:pt x="10248" y="61442"/>
                  </a:lnTo>
                  <a:lnTo>
                    <a:pt x="6578" y="61442"/>
                  </a:lnTo>
                  <a:close/>
                </a:path>
                <a:path w="13335" h="61595">
                  <a:moveTo>
                    <a:pt x="6578" y="53390"/>
                  </a:moveTo>
                  <a:lnTo>
                    <a:pt x="6578" y="51206"/>
                  </a:lnTo>
                  <a:lnTo>
                    <a:pt x="7315" y="51206"/>
                  </a:lnTo>
                  <a:lnTo>
                    <a:pt x="7315" y="53390"/>
                  </a:lnTo>
                  <a:lnTo>
                    <a:pt x="8775" y="54127"/>
                  </a:lnTo>
                  <a:lnTo>
                    <a:pt x="8775" y="54851"/>
                  </a:lnTo>
                  <a:lnTo>
                    <a:pt x="8775" y="55587"/>
                  </a:lnTo>
                  <a:lnTo>
                    <a:pt x="8775" y="57061"/>
                  </a:lnTo>
                  <a:lnTo>
                    <a:pt x="8051" y="57785"/>
                  </a:lnTo>
                  <a:lnTo>
                    <a:pt x="6578" y="57785"/>
                  </a:lnTo>
                  <a:lnTo>
                    <a:pt x="5854" y="57785"/>
                  </a:lnTo>
                  <a:lnTo>
                    <a:pt x="5130" y="57061"/>
                  </a:lnTo>
                  <a:lnTo>
                    <a:pt x="5130" y="55587"/>
                  </a:lnTo>
                  <a:lnTo>
                    <a:pt x="5130" y="54851"/>
                  </a:lnTo>
                  <a:lnTo>
                    <a:pt x="5854" y="54127"/>
                  </a:lnTo>
                  <a:lnTo>
                    <a:pt x="6578" y="53390"/>
                  </a:lnTo>
                  <a:close/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0" name="object 690"/>
          <p:cNvGrpSpPr/>
          <p:nvPr/>
        </p:nvGrpSpPr>
        <p:grpSpPr>
          <a:xfrm>
            <a:off x="10597223" y="6503733"/>
            <a:ext cx="175895" cy="265430"/>
            <a:chOff x="5542622" y="6503733"/>
            <a:chExt cx="175895" cy="265430"/>
          </a:xfrm>
        </p:grpSpPr>
        <p:sp>
          <p:nvSpPr>
            <p:cNvPr id="691" name="object 691"/>
            <p:cNvSpPr/>
            <p:nvPr/>
          </p:nvSpPr>
          <p:spPr>
            <a:xfrm>
              <a:off x="5544908" y="6506019"/>
              <a:ext cx="171450" cy="260985"/>
            </a:xfrm>
            <a:custGeom>
              <a:avLst/>
              <a:gdLst/>
              <a:ahLst/>
              <a:cxnLst/>
              <a:rect l="l" t="t" r="r" b="b"/>
              <a:pathLst>
                <a:path w="171450" h="260984">
                  <a:moveTo>
                    <a:pt x="11709" y="260426"/>
                  </a:moveTo>
                  <a:lnTo>
                    <a:pt x="5118" y="260426"/>
                  </a:lnTo>
                  <a:lnTo>
                    <a:pt x="0" y="256044"/>
                  </a:lnTo>
                  <a:lnTo>
                    <a:pt x="0" y="249453"/>
                  </a:lnTo>
                  <a:lnTo>
                    <a:pt x="0" y="11709"/>
                  </a:lnTo>
                  <a:lnTo>
                    <a:pt x="0" y="5118"/>
                  </a:lnTo>
                  <a:lnTo>
                    <a:pt x="5118" y="0"/>
                  </a:lnTo>
                  <a:lnTo>
                    <a:pt x="11709" y="0"/>
                  </a:lnTo>
                  <a:lnTo>
                    <a:pt x="159486" y="0"/>
                  </a:lnTo>
                  <a:lnTo>
                    <a:pt x="166065" y="0"/>
                  </a:lnTo>
                  <a:lnTo>
                    <a:pt x="171183" y="5118"/>
                  </a:lnTo>
                  <a:lnTo>
                    <a:pt x="171183" y="11709"/>
                  </a:lnTo>
                  <a:lnTo>
                    <a:pt x="171183" y="249453"/>
                  </a:lnTo>
                  <a:lnTo>
                    <a:pt x="171183" y="256044"/>
                  </a:lnTo>
                  <a:lnTo>
                    <a:pt x="166065" y="260426"/>
                  </a:lnTo>
                  <a:lnTo>
                    <a:pt x="159486" y="260426"/>
                  </a:lnTo>
                  <a:lnTo>
                    <a:pt x="11709" y="26042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2" name="object 69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591644" y="6560807"/>
              <a:ext cx="77711" cy="151599"/>
            </a:xfrm>
            <a:prstGeom prst="rect">
              <a:avLst/>
            </a:prstGeom>
          </p:spPr>
        </p:pic>
      </p:grpSp>
      <p:pic>
        <p:nvPicPr>
          <p:cNvPr id="693" name="object 69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0404844" y="6862915"/>
            <a:ext cx="123799" cy="207200"/>
          </a:xfrm>
          <a:prstGeom prst="rect">
            <a:avLst/>
          </a:prstGeom>
        </p:spPr>
      </p:pic>
      <p:pic>
        <p:nvPicPr>
          <p:cNvPr id="694" name="object 694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0600169" y="6854850"/>
            <a:ext cx="171348" cy="241592"/>
          </a:xfrm>
          <a:prstGeom prst="rect">
            <a:avLst/>
          </a:prstGeom>
        </p:spPr>
      </p:pic>
      <p:sp>
        <p:nvSpPr>
          <p:cNvPr id="695" name="object 695"/>
          <p:cNvSpPr/>
          <p:nvPr/>
        </p:nvSpPr>
        <p:spPr>
          <a:xfrm>
            <a:off x="10348977" y="4348747"/>
            <a:ext cx="297815" cy="51435"/>
          </a:xfrm>
          <a:custGeom>
            <a:avLst/>
            <a:gdLst/>
            <a:ahLst/>
            <a:cxnLst/>
            <a:rect l="l" t="t" r="r" b="b"/>
            <a:pathLst>
              <a:path w="297814" h="51435">
                <a:moveTo>
                  <a:pt x="235965" y="0"/>
                </a:moveTo>
                <a:lnTo>
                  <a:pt x="235965" y="17500"/>
                </a:lnTo>
                <a:lnTo>
                  <a:pt x="0" y="17500"/>
                </a:lnTo>
                <a:lnTo>
                  <a:pt x="0" y="33909"/>
                </a:lnTo>
                <a:lnTo>
                  <a:pt x="235965" y="33909"/>
                </a:lnTo>
                <a:lnTo>
                  <a:pt x="235965" y="51409"/>
                </a:lnTo>
                <a:lnTo>
                  <a:pt x="297446" y="25704"/>
                </a:lnTo>
                <a:lnTo>
                  <a:pt x="235965" y="0"/>
                </a:lnTo>
                <a:close/>
              </a:path>
            </a:pathLst>
          </a:custGeom>
          <a:solidFill>
            <a:srgbClr val="6E707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8723364" y="4226827"/>
            <a:ext cx="297815" cy="51435"/>
          </a:xfrm>
          <a:custGeom>
            <a:avLst/>
            <a:gdLst/>
            <a:ahLst/>
            <a:cxnLst/>
            <a:rect l="l" t="t" r="r" b="b"/>
            <a:pathLst>
              <a:path w="297814" h="51435">
                <a:moveTo>
                  <a:pt x="235965" y="0"/>
                </a:moveTo>
                <a:lnTo>
                  <a:pt x="235965" y="17500"/>
                </a:lnTo>
                <a:lnTo>
                  <a:pt x="0" y="17500"/>
                </a:lnTo>
                <a:lnTo>
                  <a:pt x="0" y="33908"/>
                </a:lnTo>
                <a:lnTo>
                  <a:pt x="235965" y="33908"/>
                </a:lnTo>
                <a:lnTo>
                  <a:pt x="235965" y="51409"/>
                </a:lnTo>
                <a:lnTo>
                  <a:pt x="297446" y="25704"/>
                </a:lnTo>
                <a:lnTo>
                  <a:pt x="235965" y="0"/>
                </a:lnTo>
                <a:close/>
              </a:path>
            </a:pathLst>
          </a:custGeom>
          <a:solidFill>
            <a:srgbClr val="6E707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97" name="object 697"/>
          <p:cNvGrpSpPr/>
          <p:nvPr/>
        </p:nvGrpSpPr>
        <p:grpSpPr>
          <a:xfrm>
            <a:off x="9836125" y="6088215"/>
            <a:ext cx="106045" cy="48895"/>
            <a:chOff x="4781524" y="6088214"/>
            <a:chExt cx="106045" cy="48895"/>
          </a:xfrm>
        </p:grpSpPr>
        <p:sp>
          <p:nvSpPr>
            <p:cNvPr id="698" name="object 698"/>
            <p:cNvSpPr/>
            <p:nvPr/>
          </p:nvSpPr>
          <p:spPr>
            <a:xfrm>
              <a:off x="4879237" y="6098362"/>
              <a:ext cx="8255" cy="38735"/>
            </a:xfrm>
            <a:custGeom>
              <a:avLst/>
              <a:gdLst/>
              <a:ahLst/>
              <a:cxnLst/>
              <a:rect l="l" t="t" r="r" b="b"/>
              <a:pathLst>
                <a:path w="8254" h="38735">
                  <a:moveTo>
                    <a:pt x="5881" y="0"/>
                  </a:moveTo>
                  <a:lnTo>
                    <a:pt x="2853" y="6108"/>
                  </a:lnTo>
                  <a:lnTo>
                    <a:pt x="723" y="17603"/>
                  </a:lnTo>
                  <a:lnTo>
                    <a:pt x="0" y="29816"/>
                  </a:lnTo>
                  <a:lnTo>
                    <a:pt x="1194" y="38074"/>
                  </a:lnTo>
                  <a:lnTo>
                    <a:pt x="3429" y="38227"/>
                  </a:lnTo>
                  <a:lnTo>
                    <a:pt x="3353" y="36690"/>
                  </a:lnTo>
                  <a:lnTo>
                    <a:pt x="4039" y="35255"/>
                  </a:lnTo>
                  <a:lnTo>
                    <a:pt x="5521" y="30438"/>
                  </a:lnTo>
                  <a:lnTo>
                    <a:pt x="6919" y="22666"/>
                  </a:lnTo>
                  <a:lnTo>
                    <a:pt x="7722" y="13441"/>
                  </a:lnTo>
                  <a:lnTo>
                    <a:pt x="7417" y="4267"/>
                  </a:lnTo>
                  <a:lnTo>
                    <a:pt x="7201" y="2425"/>
                  </a:lnTo>
                  <a:lnTo>
                    <a:pt x="6274" y="127"/>
                  </a:lnTo>
                  <a:lnTo>
                    <a:pt x="588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4781524" y="6113665"/>
              <a:ext cx="97790" cy="17145"/>
            </a:xfrm>
            <a:custGeom>
              <a:avLst/>
              <a:gdLst/>
              <a:ahLst/>
              <a:cxnLst/>
              <a:rect l="l" t="t" r="r" b="b"/>
              <a:pathLst>
                <a:path w="97789" h="17145">
                  <a:moveTo>
                    <a:pt x="0" y="0"/>
                  </a:moveTo>
                  <a:lnTo>
                    <a:pt x="253" y="4495"/>
                  </a:lnTo>
                  <a:lnTo>
                    <a:pt x="622" y="6350"/>
                  </a:lnTo>
                  <a:lnTo>
                    <a:pt x="97789" y="16979"/>
                  </a:lnTo>
                  <a:lnTo>
                    <a:pt x="97675" y="12865"/>
                  </a:lnTo>
                  <a:lnTo>
                    <a:pt x="97764" y="105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4782146" y="6120015"/>
              <a:ext cx="97790" cy="14604"/>
            </a:xfrm>
            <a:custGeom>
              <a:avLst/>
              <a:gdLst/>
              <a:ahLst/>
              <a:cxnLst/>
              <a:rect l="l" t="t" r="r" b="b"/>
              <a:pathLst>
                <a:path w="97789" h="14604">
                  <a:moveTo>
                    <a:pt x="0" y="0"/>
                  </a:moveTo>
                  <a:lnTo>
                    <a:pt x="596" y="2565"/>
                  </a:lnTo>
                  <a:lnTo>
                    <a:pt x="1041" y="3530"/>
                  </a:lnTo>
                  <a:lnTo>
                    <a:pt x="97586" y="14122"/>
                  </a:lnTo>
                  <a:lnTo>
                    <a:pt x="97167" y="106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4783188" y="6123546"/>
              <a:ext cx="97790" cy="13335"/>
            </a:xfrm>
            <a:custGeom>
              <a:avLst/>
              <a:gdLst/>
              <a:ahLst/>
              <a:cxnLst/>
              <a:rect l="l" t="t" r="r" b="b"/>
              <a:pathLst>
                <a:path w="97789" h="13335">
                  <a:moveTo>
                    <a:pt x="0" y="0"/>
                  </a:moveTo>
                  <a:lnTo>
                    <a:pt x="965" y="1790"/>
                  </a:lnTo>
                  <a:lnTo>
                    <a:pt x="1612" y="2247"/>
                  </a:lnTo>
                  <a:lnTo>
                    <a:pt x="2120" y="2857"/>
                  </a:lnTo>
                  <a:lnTo>
                    <a:pt x="2768" y="2667"/>
                  </a:lnTo>
                  <a:lnTo>
                    <a:pt x="21437" y="4140"/>
                  </a:lnTo>
                  <a:lnTo>
                    <a:pt x="97243" y="12890"/>
                  </a:lnTo>
                  <a:lnTo>
                    <a:pt x="96723" y="11531"/>
                  </a:lnTo>
                  <a:lnTo>
                    <a:pt x="96545" y="105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4784115" y="6091199"/>
              <a:ext cx="99060" cy="13970"/>
            </a:xfrm>
            <a:custGeom>
              <a:avLst/>
              <a:gdLst/>
              <a:ahLst/>
              <a:cxnLst/>
              <a:rect l="l" t="t" r="r" b="b"/>
              <a:pathLst>
                <a:path w="99060" h="13970">
                  <a:moveTo>
                    <a:pt x="1511" y="0"/>
                  </a:moveTo>
                  <a:lnTo>
                    <a:pt x="457" y="2095"/>
                  </a:lnTo>
                  <a:lnTo>
                    <a:pt x="0" y="3365"/>
                  </a:lnTo>
                  <a:lnTo>
                    <a:pt x="97853" y="13690"/>
                  </a:lnTo>
                  <a:lnTo>
                    <a:pt x="98971" y="10274"/>
                  </a:lnTo>
                  <a:lnTo>
                    <a:pt x="15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4785626" y="6088214"/>
              <a:ext cx="99695" cy="13335"/>
            </a:xfrm>
            <a:custGeom>
              <a:avLst/>
              <a:gdLst/>
              <a:ahLst/>
              <a:cxnLst/>
              <a:rect l="l" t="t" r="r" b="b"/>
              <a:pathLst>
                <a:path w="99695" h="13335">
                  <a:moveTo>
                    <a:pt x="3200" y="0"/>
                  </a:moveTo>
                  <a:lnTo>
                    <a:pt x="1993" y="368"/>
                  </a:lnTo>
                  <a:lnTo>
                    <a:pt x="927" y="1422"/>
                  </a:lnTo>
                  <a:lnTo>
                    <a:pt x="0" y="2984"/>
                  </a:lnTo>
                  <a:lnTo>
                    <a:pt x="97459" y="13258"/>
                  </a:lnTo>
                  <a:lnTo>
                    <a:pt x="98107" y="11658"/>
                  </a:lnTo>
                  <a:lnTo>
                    <a:pt x="98767" y="10566"/>
                  </a:lnTo>
                  <a:lnTo>
                    <a:pt x="99491" y="10147"/>
                  </a:lnTo>
                  <a:lnTo>
                    <a:pt x="23012" y="1739"/>
                  </a:lnTo>
                  <a:lnTo>
                    <a:pt x="320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4783365" y="6094564"/>
              <a:ext cx="99060" cy="13335"/>
            </a:xfrm>
            <a:custGeom>
              <a:avLst/>
              <a:gdLst/>
              <a:ahLst/>
              <a:cxnLst/>
              <a:rect l="l" t="t" r="r" b="b"/>
              <a:pathLst>
                <a:path w="99060" h="13335">
                  <a:moveTo>
                    <a:pt x="749" y="0"/>
                  </a:moveTo>
                  <a:lnTo>
                    <a:pt x="0" y="2438"/>
                  </a:lnTo>
                  <a:lnTo>
                    <a:pt x="97980" y="12992"/>
                  </a:lnTo>
                  <a:lnTo>
                    <a:pt x="98602" y="10325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4782248" y="6097003"/>
              <a:ext cx="99695" cy="15875"/>
            </a:xfrm>
            <a:custGeom>
              <a:avLst/>
              <a:gdLst/>
              <a:ahLst/>
              <a:cxnLst/>
              <a:rect l="l" t="t" r="r" b="b"/>
              <a:pathLst>
                <a:path w="99695" h="15875">
                  <a:moveTo>
                    <a:pt x="1117" y="0"/>
                  </a:moveTo>
                  <a:lnTo>
                    <a:pt x="0" y="5270"/>
                  </a:lnTo>
                  <a:lnTo>
                    <a:pt x="98158" y="15621"/>
                  </a:lnTo>
                  <a:lnTo>
                    <a:pt x="99098" y="10553"/>
                  </a:lnTo>
                  <a:lnTo>
                    <a:pt x="111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4781549" y="6102273"/>
              <a:ext cx="99060" cy="18415"/>
            </a:xfrm>
            <a:custGeom>
              <a:avLst/>
              <a:gdLst/>
              <a:ahLst/>
              <a:cxnLst/>
              <a:rect l="l" t="t" r="r" b="b"/>
              <a:pathLst>
                <a:path w="99060" h="18414">
                  <a:moveTo>
                    <a:pt x="698" y="0"/>
                  </a:moveTo>
                  <a:lnTo>
                    <a:pt x="101" y="5067"/>
                  </a:lnTo>
                  <a:lnTo>
                    <a:pt x="0" y="7607"/>
                  </a:lnTo>
                  <a:lnTo>
                    <a:pt x="97993" y="17983"/>
                  </a:lnTo>
                  <a:lnTo>
                    <a:pt x="98856" y="10350"/>
                  </a:lnTo>
                  <a:lnTo>
                    <a:pt x="69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4781524" y="6109881"/>
              <a:ext cx="98425" cy="14604"/>
            </a:xfrm>
            <a:custGeom>
              <a:avLst/>
              <a:gdLst/>
              <a:ahLst/>
              <a:cxnLst/>
              <a:rect l="l" t="t" r="r" b="b"/>
              <a:pathLst>
                <a:path w="98425" h="14604">
                  <a:moveTo>
                    <a:pt x="25" y="0"/>
                  </a:moveTo>
                  <a:lnTo>
                    <a:pt x="0" y="3784"/>
                  </a:lnTo>
                  <a:lnTo>
                    <a:pt x="97764" y="14300"/>
                  </a:lnTo>
                  <a:lnTo>
                    <a:pt x="98018" y="1037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8" name="object 708"/>
          <p:cNvSpPr/>
          <p:nvPr/>
        </p:nvSpPr>
        <p:spPr>
          <a:xfrm>
            <a:off x="9801924" y="5994717"/>
            <a:ext cx="6985" cy="20320"/>
          </a:xfrm>
          <a:custGeom>
            <a:avLst/>
            <a:gdLst/>
            <a:ahLst/>
            <a:cxnLst/>
            <a:rect l="l" t="t" r="r" b="b"/>
            <a:pathLst>
              <a:path w="6985" h="20320">
                <a:moveTo>
                  <a:pt x="4432" y="0"/>
                </a:moveTo>
                <a:lnTo>
                  <a:pt x="380" y="2108"/>
                </a:lnTo>
                <a:lnTo>
                  <a:pt x="0" y="19913"/>
                </a:lnTo>
                <a:lnTo>
                  <a:pt x="5816" y="14808"/>
                </a:lnTo>
                <a:lnTo>
                  <a:pt x="2908" y="13360"/>
                </a:lnTo>
                <a:lnTo>
                  <a:pt x="2552" y="10833"/>
                </a:lnTo>
                <a:lnTo>
                  <a:pt x="2184" y="4279"/>
                </a:lnTo>
                <a:lnTo>
                  <a:pt x="5092" y="1752"/>
                </a:lnTo>
                <a:lnTo>
                  <a:pt x="6515" y="1752"/>
                </a:lnTo>
                <a:lnTo>
                  <a:pt x="4432" y="0"/>
                </a:lnTo>
                <a:close/>
              </a:path>
            </a:pathLst>
          </a:custGeom>
          <a:solidFill>
            <a:srgbClr val="77797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9736926" y="6013538"/>
            <a:ext cx="118745" cy="242570"/>
          </a:xfrm>
          <a:custGeom>
            <a:avLst/>
            <a:gdLst/>
            <a:ahLst/>
            <a:cxnLst/>
            <a:rect l="l" t="t" r="r" b="b"/>
            <a:pathLst>
              <a:path w="118745" h="242570">
                <a:moveTo>
                  <a:pt x="16459" y="222237"/>
                </a:moveTo>
                <a:lnTo>
                  <a:pt x="16027" y="209575"/>
                </a:lnTo>
                <a:lnTo>
                  <a:pt x="0" y="231914"/>
                </a:lnTo>
                <a:lnTo>
                  <a:pt x="482" y="242570"/>
                </a:lnTo>
                <a:lnTo>
                  <a:pt x="16459" y="222237"/>
                </a:lnTo>
                <a:close/>
              </a:path>
              <a:path w="118745" h="242570">
                <a:moveTo>
                  <a:pt x="118224" y="58013"/>
                </a:moveTo>
                <a:lnTo>
                  <a:pt x="111290" y="14719"/>
                </a:lnTo>
                <a:lnTo>
                  <a:pt x="102895" y="965"/>
                </a:lnTo>
                <a:lnTo>
                  <a:pt x="100736" y="292"/>
                </a:lnTo>
                <a:lnTo>
                  <a:pt x="96850" y="965"/>
                </a:lnTo>
                <a:lnTo>
                  <a:pt x="90538" y="0"/>
                </a:lnTo>
                <a:lnTo>
                  <a:pt x="85699" y="2895"/>
                </a:lnTo>
                <a:lnTo>
                  <a:pt x="90538" y="4343"/>
                </a:lnTo>
                <a:lnTo>
                  <a:pt x="81762" y="17576"/>
                </a:lnTo>
                <a:lnTo>
                  <a:pt x="75895" y="32804"/>
                </a:lnTo>
                <a:lnTo>
                  <a:pt x="72021" y="48209"/>
                </a:lnTo>
                <a:lnTo>
                  <a:pt x="69240" y="61963"/>
                </a:lnTo>
                <a:lnTo>
                  <a:pt x="70205" y="64389"/>
                </a:lnTo>
                <a:lnTo>
                  <a:pt x="67792" y="77470"/>
                </a:lnTo>
                <a:lnTo>
                  <a:pt x="66344" y="78435"/>
                </a:lnTo>
                <a:lnTo>
                  <a:pt x="64173" y="103327"/>
                </a:lnTo>
                <a:lnTo>
                  <a:pt x="63906" y="127152"/>
                </a:lnTo>
                <a:lnTo>
                  <a:pt x="65112" y="146723"/>
                </a:lnTo>
                <a:lnTo>
                  <a:pt x="67310" y="158800"/>
                </a:lnTo>
                <a:lnTo>
                  <a:pt x="59563" y="159778"/>
                </a:lnTo>
                <a:lnTo>
                  <a:pt x="62458" y="167995"/>
                </a:lnTo>
                <a:lnTo>
                  <a:pt x="69723" y="167995"/>
                </a:lnTo>
                <a:lnTo>
                  <a:pt x="71170" y="175260"/>
                </a:lnTo>
                <a:lnTo>
                  <a:pt x="76987" y="184480"/>
                </a:lnTo>
                <a:lnTo>
                  <a:pt x="83769" y="183019"/>
                </a:lnTo>
                <a:lnTo>
                  <a:pt x="83769" y="189318"/>
                </a:lnTo>
                <a:lnTo>
                  <a:pt x="86182" y="187375"/>
                </a:lnTo>
                <a:lnTo>
                  <a:pt x="91033" y="184480"/>
                </a:lnTo>
                <a:lnTo>
                  <a:pt x="90728" y="183019"/>
                </a:lnTo>
                <a:lnTo>
                  <a:pt x="90538" y="182054"/>
                </a:lnTo>
                <a:lnTo>
                  <a:pt x="91059" y="178181"/>
                </a:lnTo>
                <a:lnTo>
                  <a:pt x="96977" y="170459"/>
                </a:lnTo>
                <a:lnTo>
                  <a:pt x="103390" y="157226"/>
                </a:lnTo>
                <a:lnTo>
                  <a:pt x="109207" y="138277"/>
                </a:lnTo>
                <a:lnTo>
                  <a:pt x="113347" y="113436"/>
                </a:lnTo>
                <a:lnTo>
                  <a:pt x="103212" y="112877"/>
                </a:lnTo>
                <a:lnTo>
                  <a:pt x="102984" y="112864"/>
                </a:lnTo>
                <a:lnTo>
                  <a:pt x="101473" y="112877"/>
                </a:lnTo>
                <a:lnTo>
                  <a:pt x="99872" y="112877"/>
                </a:lnTo>
                <a:lnTo>
                  <a:pt x="99199" y="100126"/>
                </a:lnTo>
                <a:lnTo>
                  <a:pt x="99339" y="84810"/>
                </a:lnTo>
                <a:lnTo>
                  <a:pt x="102933" y="74231"/>
                </a:lnTo>
                <a:lnTo>
                  <a:pt x="106502" y="74676"/>
                </a:lnTo>
                <a:lnTo>
                  <a:pt x="117665" y="75044"/>
                </a:lnTo>
                <a:lnTo>
                  <a:pt x="117690" y="74231"/>
                </a:lnTo>
                <a:lnTo>
                  <a:pt x="118224" y="58013"/>
                </a:lnTo>
                <a:close/>
              </a:path>
            </a:pathLst>
          </a:custGeom>
          <a:solidFill>
            <a:srgbClr val="9D9F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9544787" y="6226391"/>
            <a:ext cx="89535" cy="24765"/>
          </a:xfrm>
          <a:custGeom>
            <a:avLst/>
            <a:gdLst/>
            <a:ahLst/>
            <a:cxnLst/>
            <a:rect l="l" t="t" r="r" b="b"/>
            <a:pathLst>
              <a:path w="89535" h="24764">
                <a:moveTo>
                  <a:pt x="5092" y="0"/>
                </a:moveTo>
                <a:lnTo>
                  <a:pt x="0" y="3721"/>
                </a:lnTo>
                <a:lnTo>
                  <a:pt x="1841" y="5029"/>
                </a:lnTo>
                <a:lnTo>
                  <a:pt x="87071" y="24396"/>
                </a:lnTo>
                <a:lnTo>
                  <a:pt x="89103" y="24396"/>
                </a:lnTo>
                <a:lnTo>
                  <a:pt x="86245" y="19850"/>
                </a:lnTo>
                <a:lnTo>
                  <a:pt x="83527" y="17589"/>
                </a:lnTo>
                <a:lnTo>
                  <a:pt x="84886" y="13550"/>
                </a:lnTo>
                <a:lnTo>
                  <a:pt x="82638" y="10845"/>
                </a:lnTo>
                <a:lnTo>
                  <a:pt x="87579" y="8127"/>
                </a:lnTo>
                <a:lnTo>
                  <a:pt x="80835" y="8572"/>
                </a:lnTo>
                <a:lnTo>
                  <a:pt x="75412" y="8127"/>
                </a:lnTo>
                <a:lnTo>
                  <a:pt x="70472" y="15798"/>
                </a:lnTo>
                <a:lnTo>
                  <a:pt x="8255" y="2273"/>
                </a:lnTo>
                <a:lnTo>
                  <a:pt x="5092" y="0"/>
                </a:lnTo>
                <a:close/>
              </a:path>
            </a:pathLst>
          </a:custGeom>
          <a:solidFill>
            <a:srgbClr val="9D9FA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11" name="object 711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9467228" y="5967780"/>
            <a:ext cx="149885" cy="199542"/>
          </a:xfrm>
          <a:prstGeom prst="rect">
            <a:avLst/>
          </a:prstGeom>
        </p:spPr>
      </p:pic>
      <p:grpSp>
        <p:nvGrpSpPr>
          <p:cNvPr id="712" name="object 712"/>
          <p:cNvGrpSpPr/>
          <p:nvPr/>
        </p:nvGrpSpPr>
        <p:grpSpPr>
          <a:xfrm>
            <a:off x="9769374" y="6154433"/>
            <a:ext cx="51435" cy="48895"/>
            <a:chOff x="4714773" y="6154432"/>
            <a:chExt cx="51435" cy="48895"/>
          </a:xfrm>
        </p:grpSpPr>
        <p:sp>
          <p:nvSpPr>
            <p:cNvPr id="713" name="object 713"/>
            <p:cNvSpPr/>
            <p:nvPr/>
          </p:nvSpPr>
          <p:spPr>
            <a:xfrm>
              <a:off x="4714773" y="6154432"/>
              <a:ext cx="39370" cy="32384"/>
            </a:xfrm>
            <a:custGeom>
              <a:avLst/>
              <a:gdLst/>
              <a:ahLst/>
              <a:cxnLst/>
              <a:rect l="l" t="t" r="r" b="b"/>
              <a:pathLst>
                <a:path w="39370" h="32385">
                  <a:moveTo>
                    <a:pt x="0" y="0"/>
                  </a:moveTo>
                  <a:lnTo>
                    <a:pt x="852" y="6272"/>
                  </a:lnTo>
                  <a:lnTo>
                    <a:pt x="2112" y="13858"/>
                  </a:lnTo>
                  <a:lnTo>
                    <a:pt x="4009" y="21174"/>
                  </a:lnTo>
                  <a:lnTo>
                    <a:pt x="6769" y="26631"/>
                  </a:lnTo>
                  <a:lnTo>
                    <a:pt x="10655" y="26631"/>
                  </a:lnTo>
                  <a:lnTo>
                    <a:pt x="13449" y="30124"/>
                  </a:lnTo>
                  <a:lnTo>
                    <a:pt x="38785" y="31915"/>
                  </a:lnTo>
                  <a:lnTo>
                    <a:pt x="38112" y="30302"/>
                  </a:lnTo>
                  <a:lnTo>
                    <a:pt x="37591" y="28663"/>
                  </a:lnTo>
                  <a:lnTo>
                    <a:pt x="37274" y="27101"/>
                  </a:lnTo>
                  <a:lnTo>
                    <a:pt x="30010" y="27101"/>
                  </a:lnTo>
                  <a:lnTo>
                    <a:pt x="27114" y="18884"/>
                  </a:lnTo>
                  <a:lnTo>
                    <a:pt x="34861" y="17907"/>
                  </a:lnTo>
                  <a:lnTo>
                    <a:pt x="33756" y="14795"/>
                  </a:lnTo>
                  <a:lnTo>
                    <a:pt x="32816" y="8724"/>
                  </a:lnTo>
                  <a:lnTo>
                    <a:pt x="32194" y="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4728222" y="6184557"/>
              <a:ext cx="34925" cy="12065"/>
            </a:xfrm>
            <a:custGeom>
              <a:avLst/>
              <a:gdLst/>
              <a:ahLst/>
              <a:cxnLst/>
              <a:rect l="l" t="t" r="r" b="b"/>
              <a:pathLst>
                <a:path w="34925" h="12064">
                  <a:moveTo>
                    <a:pt x="0" y="0"/>
                  </a:moveTo>
                  <a:lnTo>
                    <a:pt x="3009" y="3771"/>
                  </a:lnTo>
                  <a:lnTo>
                    <a:pt x="2527" y="6680"/>
                  </a:lnTo>
                  <a:lnTo>
                    <a:pt x="4457" y="9093"/>
                  </a:lnTo>
                  <a:lnTo>
                    <a:pt x="34874" y="11950"/>
                  </a:lnTo>
                  <a:lnTo>
                    <a:pt x="30810" y="10998"/>
                  </a:lnTo>
                  <a:lnTo>
                    <a:pt x="27343" y="6553"/>
                  </a:lnTo>
                  <a:lnTo>
                    <a:pt x="25336" y="17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4732197" y="6193650"/>
              <a:ext cx="34290" cy="9525"/>
            </a:xfrm>
            <a:custGeom>
              <a:avLst/>
              <a:gdLst/>
              <a:ahLst/>
              <a:cxnLst/>
              <a:rect l="l" t="t" r="r" b="b"/>
              <a:pathLst>
                <a:path w="34289" h="9525">
                  <a:moveTo>
                    <a:pt x="482" y="0"/>
                  </a:moveTo>
                  <a:lnTo>
                    <a:pt x="0" y="5816"/>
                  </a:lnTo>
                  <a:lnTo>
                    <a:pt x="13068" y="7264"/>
                  </a:lnTo>
                  <a:lnTo>
                    <a:pt x="16471" y="6286"/>
                  </a:lnTo>
                  <a:lnTo>
                    <a:pt x="20332" y="6769"/>
                  </a:lnTo>
                  <a:lnTo>
                    <a:pt x="21793" y="7759"/>
                  </a:lnTo>
                  <a:lnTo>
                    <a:pt x="24688" y="8242"/>
                  </a:lnTo>
                  <a:lnTo>
                    <a:pt x="30987" y="8242"/>
                  </a:lnTo>
                  <a:lnTo>
                    <a:pt x="33896" y="9207"/>
                  </a:lnTo>
                  <a:lnTo>
                    <a:pt x="33896" y="2908"/>
                  </a:lnTo>
                  <a:lnTo>
                    <a:pt x="32867" y="3124"/>
                  </a:lnTo>
                  <a:lnTo>
                    <a:pt x="31864" y="3060"/>
                  </a:lnTo>
                  <a:lnTo>
                    <a:pt x="30899" y="2857"/>
                  </a:lnTo>
                  <a:lnTo>
                    <a:pt x="482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16" name="object 716"/>
          <p:cNvGrpSpPr/>
          <p:nvPr/>
        </p:nvGrpSpPr>
        <p:grpSpPr>
          <a:xfrm>
            <a:off x="9464865" y="5964365"/>
            <a:ext cx="478790" cy="295275"/>
            <a:chOff x="4410265" y="5964364"/>
            <a:chExt cx="478790" cy="295275"/>
          </a:xfrm>
        </p:grpSpPr>
        <p:sp>
          <p:nvSpPr>
            <p:cNvPr id="717" name="object 717"/>
            <p:cNvSpPr/>
            <p:nvPr/>
          </p:nvSpPr>
          <p:spPr>
            <a:xfrm>
              <a:off x="4593094" y="6089065"/>
              <a:ext cx="29209" cy="121920"/>
            </a:xfrm>
            <a:custGeom>
              <a:avLst/>
              <a:gdLst/>
              <a:ahLst/>
              <a:cxnLst/>
              <a:rect l="l" t="t" r="r" b="b"/>
              <a:pathLst>
                <a:path w="29210" h="121920">
                  <a:moveTo>
                    <a:pt x="16598" y="0"/>
                  </a:moveTo>
                  <a:lnTo>
                    <a:pt x="10795" y="74802"/>
                  </a:lnTo>
                  <a:lnTo>
                    <a:pt x="0" y="121754"/>
                  </a:lnTo>
                  <a:lnTo>
                    <a:pt x="28168" y="99148"/>
                  </a:lnTo>
                  <a:lnTo>
                    <a:pt x="28955" y="79171"/>
                  </a:lnTo>
                  <a:lnTo>
                    <a:pt x="21691" y="10172"/>
                  </a:lnTo>
                  <a:lnTo>
                    <a:pt x="20599" y="2539"/>
                  </a:lnTo>
                  <a:lnTo>
                    <a:pt x="16598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4589361" y="6188214"/>
              <a:ext cx="32384" cy="39370"/>
            </a:xfrm>
            <a:custGeom>
              <a:avLst/>
              <a:gdLst/>
              <a:ahLst/>
              <a:cxnLst/>
              <a:rect l="l" t="t" r="r" b="b"/>
              <a:pathLst>
                <a:path w="32385" h="39370">
                  <a:moveTo>
                    <a:pt x="31902" y="0"/>
                  </a:moveTo>
                  <a:lnTo>
                    <a:pt x="3733" y="22605"/>
                  </a:lnTo>
                  <a:lnTo>
                    <a:pt x="0" y="38849"/>
                  </a:lnTo>
                  <a:lnTo>
                    <a:pt x="31470" y="10756"/>
                  </a:lnTo>
                  <a:lnTo>
                    <a:pt x="31902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4467822" y="5976670"/>
              <a:ext cx="292100" cy="280035"/>
            </a:xfrm>
            <a:custGeom>
              <a:avLst/>
              <a:gdLst/>
              <a:ahLst/>
              <a:cxnLst/>
              <a:rect l="l" t="t" r="r" b="b"/>
              <a:pathLst>
                <a:path w="292100" h="280035">
                  <a:moveTo>
                    <a:pt x="282654" y="112395"/>
                  </a:moveTo>
                  <a:lnTo>
                    <a:pt x="141871" y="112395"/>
                  </a:lnTo>
                  <a:lnTo>
                    <a:pt x="145872" y="114935"/>
                  </a:lnTo>
                  <a:lnTo>
                    <a:pt x="146964" y="122567"/>
                  </a:lnTo>
                  <a:lnTo>
                    <a:pt x="154226" y="191620"/>
                  </a:lnTo>
                  <a:lnTo>
                    <a:pt x="153009" y="222300"/>
                  </a:lnTo>
                  <a:lnTo>
                    <a:pt x="153009" y="225221"/>
                  </a:lnTo>
                  <a:lnTo>
                    <a:pt x="155917" y="226656"/>
                  </a:lnTo>
                  <a:lnTo>
                    <a:pt x="166560" y="229082"/>
                  </a:lnTo>
                  <a:lnTo>
                    <a:pt x="168503" y="232473"/>
                  </a:lnTo>
                  <a:lnTo>
                    <a:pt x="163182" y="250875"/>
                  </a:lnTo>
                  <a:lnTo>
                    <a:pt x="164630" y="255244"/>
                  </a:lnTo>
                  <a:lnTo>
                    <a:pt x="168503" y="257644"/>
                  </a:lnTo>
                  <a:lnTo>
                    <a:pt x="166560" y="262496"/>
                  </a:lnTo>
                  <a:lnTo>
                    <a:pt x="168033" y="270725"/>
                  </a:lnTo>
                  <a:lnTo>
                    <a:pt x="214985" y="279438"/>
                  </a:lnTo>
                  <a:lnTo>
                    <a:pt x="214502" y="268782"/>
                  </a:lnTo>
                  <a:lnTo>
                    <a:pt x="230530" y="246443"/>
                  </a:lnTo>
                  <a:lnTo>
                    <a:pt x="230504" y="245071"/>
                  </a:lnTo>
                  <a:lnTo>
                    <a:pt x="227583" y="244589"/>
                  </a:lnTo>
                  <a:lnTo>
                    <a:pt x="229031" y="236347"/>
                  </a:lnTo>
                  <a:lnTo>
                    <a:pt x="236862" y="236347"/>
                  </a:lnTo>
                  <a:lnTo>
                    <a:pt x="241134" y="234403"/>
                  </a:lnTo>
                  <a:lnTo>
                    <a:pt x="245490" y="231990"/>
                  </a:lnTo>
                  <a:lnTo>
                    <a:pt x="255921" y="231990"/>
                  </a:lnTo>
                  <a:lnTo>
                    <a:pt x="259537" y="225221"/>
                  </a:lnTo>
                  <a:lnTo>
                    <a:pt x="262758" y="225221"/>
                  </a:lnTo>
                  <a:lnTo>
                    <a:pt x="264375" y="222796"/>
                  </a:lnTo>
                  <a:lnTo>
                    <a:pt x="264858" y="216979"/>
                  </a:lnTo>
                  <a:lnTo>
                    <a:pt x="262928" y="214566"/>
                  </a:lnTo>
                  <a:lnTo>
                    <a:pt x="263410" y="211658"/>
                  </a:lnTo>
                  <a:lnTo>
                    <a:pt x="257606" y="204393"/>
                  </a:lnTo>
                  <a:lnTo>
                    <a:pt x="253720" y="204393"/>
                  </a:lnTo>
                  <a:lnTo>
                    <a:pt x="250960" y="198935"/>
                  </a:lnTo>
                  <a:lnTo>
                    <a:pt x="249055" y="191566"/>
                  </a:lnTo>
                  <a:lnTo>
                    <a:pt x="247803" y="184034"/>
                  </a:lnTo>
                  <a:lnTo>
                    <a:pt x="246951" y="177761"/>
                  </a:lnTo>
                  <a:lnTo>
                    <a:pt x="279102" y="177761"/>
                  </a:lnTo>
                  <a:lnTo>
                    <a:pt x="278456" y="165188"/>
                  </a:lnTo>
                  <a:lnTo>
                    <a:pt x="278387" y="148972"/>
                  </a:lnTo>
                  <a:lnTo>
                    <a:pt x="279142" y="132140"/>
                  </a:lnTo>
                  <a:lnTo>
                    <a:pt x="280847" y="115303"/>
                  </a:lnTo>
                  <a:lnTo>
                    <a:pt x="282295" y="114338"/>
                  </a:lnTo>
                  <a:lnTo>
                    <a:pt x="282654" y="112395"/>
                  </a:lnTo>
                  <a:close/>
                </a:path>
                <a:path w="292100" h="280035">
                  <a:moveTo>
                    <a:pt x="119915" y="257848"/>
                  </a:moveTo>
                  <a:lnTo>
                    <a:pt x="109943" y="257848"/>
                  </a:lnTo>
                  <a:lnTo>
                    <a:pt x="105003" y="260565"/>
                  </a:lnTo>
                  <a:lnTo>
                    <a:pt x="107251" y="263271"/>
                  </a:lnTo>
                  <a:lnTo>
                    <a:pt x="105892" y="267309"/>
                  </a:lnTo>
                  <a:lnTo>
                    <a:pt x="108610" y="269570"/>
                  </a:lnTo>
                  <a:lnTo>
                    <a:pt x="111467" y="274116"/>
                  </a:lnTo>
                  <a:lnTo>
                    <a:pt x="113791" y="274116"/>
                  </a:lnTo>
                  <a:lnTo>
                    <a:pt x="120091" y="266369"/>
                  </a:lnTo>
                  <a:lnTo>
                    <a:pt x="119113" y="261531"/>
                  </a:lnTo>
                  <a:lnTo>
                    <a:pt x="119915" y="257848"/>
                  </a:lnTo>
                  <a:close/>
                </a:path>
                <a:path w="292100" h="280035">
                  <a:moveTo>
                    <a:pt x="121693" y="249720"/>
                  </a:moveTo>
                  <a:lnTo>
                    <a:pt x="27457" y="249720"/>
                  </a:lnTo>
                  <a:lnTo>
                    <a:pt x="30619" y="251993"/>
                  </a:lnTo>
                  <a:lnTo>
                    <a:pt x="92837" y="265518"/>
                  </a:lnTo>
                  <a:lnTo>
                    <a:pt x="97777" y="257848"/>
                  </a:lnTo>
                  <a:lnTo>
                    <a:pt x="119915" y="257848"/>
                  </a:lnTo>
                  <a:lnTo>
                    <a:pt x="121693" y="249720"/>
                  </a:lnTo>
                  <a:close/>
                </a:path>
                <a:path w="292100" h="280035">
                  <a:moveTo>
                    <a:pt x="109943" y="257848"/>
                  </a:moveTo>
                  <a:lnTo>
                    <a:pt x="97777" y="257848"/>
                  </a:lnTo>
                  <a:lnTo>
                    <a:pt x="103200" y="258292"/>
                  </a:lnTo>
                  <a:lnTo>
                    <a:pt x="109943" y="257848"/>
                  </a:lnTo>
                  <a:close/>
                </a:path>
                <a:path w="292100" h="280035">
                  <a:moveTo>
                    <a:pt x="21805" y="104406"/>
                  </a:moveTo>
                  <a:lnTo>
                    <a:pt x="21716" y="104609"/>
                  </a:lnTo>
                  <a:lnTo>
                    <a:pt x="5854" y="110578"/>
                  </a:lnTo>
                  <a:lnTo>
                    <a:pt x="2908" y="112877"/>
                  </a:lnTo>
                  <a:lnTo>
                    <a:pt x="0" y="117233"/>
                  </a:lnTo>
                  <a:lnTo>
                    <a:pt x="119" y="122567"/>
                  </a:lnTo>
                  <a:lnTo>
                    <a:pt x="977" y="143624"/>
                  </a:lnTo>
                  <a:lnTo>
                    <a:pt x="3111" y="165188"/>
                  </a:lnTo>
                  <a:lnTo>
                    <a:pt x="4429" y="177218"/>
                  </a:lnTo>
                  <a:lnTo>
                    <a:pt x="5474" y="184072"/>
                  </a:lnTo>
                  <a:lnTo>
                    <a:pt x="6794" y="190106"/>
                  </a:lnTo>
                  <a:lnTo>
                    <a:pt x="6476" y="190652"/>
                  </a:lnTo>
                  <a:lnTo>
                    <a:pt x="7277" y="190842"/>
                  </a:lnTo>
                  <a:lnTo>
                    <a:pt x="16471" y="238290"/>
                  </a:lnTo>
                  <a:lnTo>
                    <a:pt x="18402" y="239737"/>
                  </a:lnTo>
                  <a:lnTo>
                    <a:pt x="19367" y="251358"/>
                  </a:lnTo>
                  <a:lnTo>
                    <a:pt x="22364" y="253441"/>
                  </a:lnTo>
                  <a:lnTo>
                    <a:pt x="27457" y="249720"/>
                  </a:lnTo>
                  <a:lnTo>
                    <a:pt x="121693" y="249720"/>
                  </a:lnTo>
                  <a:lnTo>
                    <a:pt x="136067" y="187198"/>
                  </a:lnTo>
                  <a:lnTo>
                    <a:pt x="141871" y="112395"/>
                  </a:lnTo>
                  <a:lnTo>
                    <a:pt x="282654" y="112395"/>
                  </a:lnTo>
                  <a:lnTo>
                    <a:pt x="284083" y="104648"/>
                  </a:lnTo>
                  <a:lnTo>
                    <a:pt x="21793" y="104648"/>
                  </a:lnTo>
                  <a:lnTo>
                    <a:pt x="21805" y="104406"/>
                  </a:lnTo>
                  <a:close/>
                </a:path>
                <a:path w="292100" h="280035">
                  <a:moveTo>
                    <a:pt x="236862" y="236347"/>
                  </a:moveTo>
                  <a:lnTo>
                    <a:pt x="229031" y="236347"/>
                  </a:lnTo>
                  <a:lnTo>
                    <a:pt x="235800" y="236829"/>
                  </a:lnTo>
                  <a:lnTo>
                    <a:pt x="236862" y="236347"/>
                  </a:lnTo>
                  <a:close/>
                </a:path>
                <a:path w="292100" h="280035">
                  <a:moveTo>
                    <a:pt x="255921" y="231990"/>
                  </a:moveTo>
                  <a:lnTo>
                    <a:pt x="245490" y="231990"/>
                  </a:lnTo>
                  <a:lnTo>
                    <a:pt x="255663" y="232473"/>
                  </a:lnTo>
                  <a:lnTo>
                    <a:pt x="255921" y="231990"/>
                  </a:lnTo>
                  <a:close/>
                </a:path>
                <a:path w="292100" h="280035">
                  <a:moveTo>
                    <a:pt x="262758" y="225221"/>
                  </a:moveTo>
                  <a:lnTo>
                    <a:pt x="259537" y="225221"/>
                  </a:lnTo>
                  <a:lnTo>
                    <a:pt x="262445" y="225691"/>
                  </a:lnTo>
                  <a:lnTo>
                    <a:pt x="262758" y="225221"/>
                  </a:lnTo>
                  <a:close/>
                </a:path>
                <a:path w="292100" h="280035">
                  <a:moveTo>
                    <a:pt x="279102" y="177761"/>
                  </a:moveTo>
                  <a:lnTo>
                    <a:pt x="246951" y="177761"/>
                  </a:lnTo>
                  <a:lnTo>
                    <a:pt x="279145" y="178612"/>
                  </a:lnTo>
                  <a:lnTo>
                    <a:pt x="279102" y="177761"/>
                  </a:lnTo>
                  <a:close/>
                </a:path>
                <a:path w="292100" h="280035">
                  <a:moveTo>
                    <a:pt x="94691" y="0"/>
                  </a:moveTo>
                  <a:lnTo>
                    <a:pt x="90550" y="546"/>
                  </a:lnTo>
                  <a:lnTo>
                    <a:pt x="86918" y="1511"/>
                  </a:lnTo>
                  <a:lnTo>
                    <a:pt x="83045" y="2489"/>
                  </a:lnTo>
                  <a:lnTo>
                    <a:pt x="80149" y="2489"/>
                  </a:lnTo>
                  <a:lnTo>
                    <a:pt x="77711" y="4419"/>
                  </a:lnTo>
                  <a:lnTo>
                    <a:pt x="74815" y="4902"/>
                  </a:lnTo>
                  <a:lnTo>
                    <a:pt x="72389" y="6108"/>
                  </a:lnTo>
                  <a:lnTo>
                    <a:pt x="68046" y="8051"/>
                  </a:lnTo>
                  <a:lnTo>
                    <a:pt x="62941" y="12407"/>
                  </a:lnTo>
                  <a:lnTo>
                    <a:pt x="61493" y="13855"/>
                  </a:lnTo>
                  <a:lnTo>
                    <a:pt x="58356" y="18224"/>
                  </a:lnTo>
                  <a:lnTo>
                    <a:pt x="55435" y="21120"/>
                  </a:lnTo>
                  <a:lnTo>
                    <a:pt x="54470" y="24269"/>
                  </a:lnTo>
                  <a:lnTo>
                    <a:pt x="52539" y="25717"/>
                  </a:lnTo>
                  <a:lnTo>
                    <a:pt x="40678" y="44602"/>
                  </a:lnTo>
                  <a:lnTo>
                    <a:pt x="38252" y="45580"/>
                  </a:lnTo>
                  <a:lnTo>
                    <a:pt x="35356" y="51384"/>
                  </a:lnTo>
                  <a:lnTo>
                    <a:pt x="33172" y="59131"/>
                  </a:lnTo>
                  <a:lnTo>
                    <a:pt x="34150" y="62026"/>
                  </a:lnTo>
                  <a:lnTo>
                    <a:pt x="31711" y="72694"/>
                  </a:lnTo>
                  <a:lnTo>
                    <a:pt x="31229" y="72694"/>
                  </a:lnTo>
                  <a:lnTo>
                    <a:pt x="31000" y="74625"/>
                  </a:lnTo>
                  <a:lnTo>
                    <a:pt x="28828" y="82130"/>
                  </a:lnTo>
                  <a:lnTo>
                    <a:pt x="28587" y="84074"/>
                  </a:lnTo>
                  <a:lnTo>
                    <a:pt x="27444" y="84074"/>
                  </a:lnTo>
                  <a:lnTo>
                    <a:pt x="27851" y="86728"/>
                  </a:lnTo>
                  <a:lnTo>
                    <a:pt x="28333" y="87947"/>
                  </a:lnTo>
                  <a:lnTo>
                    <a:pt x="28333" y="89877"/>
                  </a:lnTo>
                  <a:lnTo>
                    <a:pt x="27127" y="94005"/>
                  </a:lnTo>
                  <a:lnTo>
                    <a:pt x="27609" y="97866"/>
                  </a:lnTo>
                  <a:lnTo>
                    <a:pt x="29298" y="100774"/>
                  </a:lnTo>
                  <a:lnTo>
                    <a:pt x="30264" y="100774"/>
                  </a:lnTo>
                  <a:lnTo>
                    <a:pt x="21793" y="104648"/>
                  </a:lnTo>
                  <a:lnTo>
                    <a:pt x="284083" y="104648"/>
                  </a:lnTo>
                  <a:lnTo>
                    <a:pt x="284708" y="101257"/>
                  </a:lnTo>
                  <a:lnTo>
                    <a:pt x="283743" y="98831"/>
                  </a:lnTo>
                  <a:lnTo>
                    <a:pt x="285240" y="91340"/>
                  </a:lnTo>
                  <a:lnTo>
                    <a:pt x="286753" y="84074"/>
                  </a:lnTo>
                  <a:lnTo>
                    <a:pt x="28587" y="84074"/>
                  </a:lnTo>
                  <a:lnTo>
                    <a:pt x="27368" y="83578"/>
                  </a:lnTo>
                  <a:lnTo>
                    <a:pt x="286857" y="83578"/>
                  </a:lnTo>
                  <a:lnTo>
                    <a:pt x="286962" y="83070"/>
                  </a:lnTo>
                  <a:lnTo>
                    <a:pt x="289076" y="74353"/>
                  </a:lnTo>
                  <a:lnTo>
                    <a:pt x="291744" y="65519"/>
                  </a:lnTo>
                  <a:lnTo>
                    <a:pt x="271170" y="62026"/>
                  </a:lnTo>
                  <a:lnTo>
                    <a:pt x="262445" y="59613"/>
                  </a:lnTo>
                  <a:lnTo>
                    <a:pt x="269709" y="43154"/>
                  </a:lnTo>
                  <a:lnTo>
                    <a:pt x="275501" y="37833"/>
                  </a:lnTo>
                  <a:lnTo>
                    <a:pt x="278737" y="37833"/>
                  </a:lnTo>
                  <a:lnTo>
                    <a:pt x="279514" y="37363"/>
                  </a:lnTo>
                  <a:lnTo>
                    <a:pt x="279882" y="20154"/>
                  </a:lnTo>
                  <a:lnTo>
                    <a:pt x="283933" y="18046"/>
                  </a:lnTo>
                  <a:lnTo>
                    <a:pt x="283248" y="17487"/>
                  </a:lnTo>
                  <a:lnTo>
                    <a:pt x="273088" y="17005"/>
                  </a:lnTo>
                  <a:lnTo>
                    <a:pt x="268731" y="10236"/>
                  </a:lnTo>
                  <a:lnTo>
                    <a:pt x="267766" y="8788"/>
                  </a:lnTo>
                  <a:lnTo>
                    <a:pt x="263893" y="6350"/>
                  </a:lnTo>
                  <a:lnTo>
                    <a:pt x="260019" y="6350"/>
                  </a:lnTo>
                  <a:lnTo>
                    <a:pt x="172859" y="3454"/>
                  </a:lnTo>
                  <a:lnTo>
                    <a:pt x="172859" y="1993"/>
                  </a:lnTo>
                  <a:lnTo>
                    <a:pt x="156883" y="1993"/>
                  </a:lnTo>
                  <a:lnTo>
                    <a:pt x="155917" y="1511"/>
                  </a:lnTo>
                  <a:lnTo>
                    <a:pt x="131229" y="1511"/>
                  </a:lnTo>
                  <a:lnTo>
                    <a:pt x="95389" y="546"/>
                  </a:lnTo>
                  <a:lnTo>
                    <a:pt x="95211" y="368"/>
                  </a:lnTo>
                  <a:lnTo>
                    <a:pt x="94970" y="177"/>
                  </a:lnTo>
                  <a:lnTo>
                    <a:pt x="94691" y="0"/>
                  </a:lnTo>
                  <a:close/>
                </a:path>
                <a:path w="292100" h="280035">
                  <a:moveTo>
                    <a:pt x="278737" y="37833"/>
                  </a:moveTo>
                  <a:lnTo>
                    <a:pt x="275501" y="37833"/>
                  </a:lnTo>
                  <a:lnTo>
                    <a:pt x="277939" y="38315"/>
                  </a:lnTo>
                  <a:lnTo>
                    <a:pt x="278737" y="37833"/>
                  </a:lnTo>
                  <a:close/>
                </a:path>
                <a:path w="292100" h="280035">
                  <a:moveTo>
                    <a:pt x="172859" y="1028"/>
                  </a:moveTo>
                  <a:lnTo>
                    <a:pt x="167055" y="1028"/>
                  </a:lnTo>
                  <a:lnTo>
                    <a:pt x="156883" y="1993"/>
                  </a:lnTo>
                  <a:lnTo>
                    <a:pt x="172859" y="1993"/>
                  </a:lnTo>
                  <a:lnTo>
                    <a:pt x="172859" y="1028"/>
                  </a:lnTo>
                  <a:close/>
                </a:path>
                <a:path w="292100" h="280035">
                  <a:moveTo>
                    <a:pt x="135089" y="546"/>
                  </a:moveTo>
                  <a:lnTo>
                    <a:pt x="131229" y="1511"/>
                  </a:lnTo>
                  <a:lnTo>
                    <a:pt x="155917" y="1511"/>
                  </a:lnTo>
                  <a:lnTo>
                    <a:pt x="154952" y="1028"/>
                  </a:lnTo>
                  <a:lnTo>
                    <a:pt x="135089" y="546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0" name="object 7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10265" y="5964364"/>
              <a:ext cx="478764" cy="294894"/>
            </a:xfrm>
            <a:prstGeom prst="rect">
              <a:avLst/>
            </a:prstGeom>
          </p:spPr>
        </p:pic>
      </p:grpSp>
      <p:grpSp>
        <p:nvGrpSpPr>
          <p:cNvPr id="721" name="object 721"/>
          <p:cNvGrpSpPr/>
          <p:nvPr/>
        </p:nvGrpSpPr>
        <p:grpSpPr>
          <a:xfrm>
            <a:off x="9836125" y="6570816"/>
            <a:ext cx="106045" cy="48895"/>
            <a:chOff x="4781524" y="6570815"/>
            <a:chExt cx="106045" cy="48895"/>
          </a:xfrm>
        </p:grpSpPr>
        <p:sp>
          <p:nvSpPr>
            <p:cNvPr id="722" name="object 722"/>
            <p:cNvSpPr/>
            <p:nvPr/>
          </p:nvSpPr>
          <p:spPr>
            <a:xfrm>
              <a:off x="4879237" y="6580962"/>
              <a:ext cx="8255" cy="38735"/>
            </a:xfrm>
            <a:custGeom>
              <a:avLst/>
              <a:gdLst/>
              <a:ahLst/>
              <a:cxnLst/>
              <a:rect l="l" t="t" r="r" b="b"/>
              <a:pathLst>
                <a:path w="8254" h="38734">
                  <a:moveTo>
                    <a:pt x="5881" y="0"/>
                  </a:moveTo>
                  <a:lnTo>
                    <a:pt x="2853" y="6108"/>
                  </a:lnTo>
                  <a:lnTo>
                    <a:pt x="723" y="17603"/>
                  </a:lnTo>
                  <a:lnTo>
                    <a:pt x="0" y="29816"/>
                  </a:lnTo>
                  <a:lnTo>
                    <a:pt x="1194" y="38074"/>
                  </a:lnTo>
                  <a:lnTo>
                    <a:pt x="3429" y="38227"/>
                  </a:lnTo>
                  <a:lnTo>
                    <a:pt x="3353" y="36690"/>
                  </a:lnTo>
                  <a:lnTo>
                    <a:pt x="4039" y="35255"/>
                  </a:lnTo>
                  <a:lnTo>
                    <a:pt x="5521" y="30438"/>
                  </a:lnTo>
                  <a:lnTo>
                    <a:pt x="6919" y="22666"/>
                  </a:lnTo>
                  <a:lnTo>
                    <a:pt x="7722" y="13441"/>
                  </a:lnTo>
                  <a:lnTo>
                    <a:pt x="7417" y="4267"/>
                  </a:lnTo>
                  <a:lnTo>
                    <a:pt x="7201" y="2425"/>
                  </a:lnTo>
                  <a:lnTo>
                    <a:pt x="6274" y="127"/>
                  </a:lnTo>
                  <a:lnTo>
                    <a:pt x="588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4781524" y="6596266"/>
              <a:ext cx="97790" cy="17145"/>
            </a:xfrm>
            <a:custGeom>
              <a:avLst/>
              <a:gdLst/>
              <a:ahLst/>
              <a:cxnLst/>
              <a:rect l="l" t="t" r="r" b="b"/>
              <a:pathLst>
                <a:path w="97789" h="17145">
                  <a:moveTo>
                    <a:pt x="0" y="0"/>
                  </a:moveTo>
                  <a:lnTo>
                    <a:pt x="253" y="4495"/>
                  </a:lnTo>
                  <a:lnTo>
                    <a:pt x="622" y="6349"/>
                  </a:lnTo>
                  <a:lnTo>
                    <a:pt x="97789" y="16979"/>
                  </a:lnTo>
                  <a:lnTo>
                    <a:pt x="97675" y="12865"/>
                  </a:lnTo>
                  <a:lnTo>
                    <a:pt x="97764" y="105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4782146" y="6602616"/>
              <a:ext cx="97790" cy="14604"/>
            </a:xfrm>
            <a:custGeom>
              <a:avLst/>
              <a:gdLst/>
              <a:ahLst/>
              <a:cxnLst/>
              <a:rect l="l" t="t" r="r" b="b"/>
              <a:pathLst>
                <a:path w="97789" h="14604">
                  <a:moveTo>
                    <a:pt x="0" y="0"/>
                  </a:moveTo>
                  <a:lnTo>
                    <a:pt x="596" y="2565"/>
                  </a:lnTo>
                  <a:lnTo>
                    <a:pt x="1041" y="3530"/>
                  </a:lnTo>
                  <a:lnTo>
                    <a:pt x="97586" y="14122"/>
                  </a:lnTo>
                  <a:lnTo>
                    <a:pt x="97167" y="106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4783188" y="6606146"/>
              <a:ext cx="97790" cy="13335"/>
            </a:xfrm>
            <a:custGeom>
              <a:avLst/>
              <a:gdLst/>
              <a:ahLst/>
              <a:cxnLst/>
              <a:rect l="l" t="t" r="r" b="b"/>
              <a:pathLst>
                <a:path w="97789" h="13334">
                  <a:moveTo>
                    <a:pt x="0" y="0"/>
                  </a:moveTo>
                  <a:lnTo>
                    <a:pt x="965" y="1790"/>
                  </a:lnTo>
                  <a:lnTo>
                    <a:pt x="1612" y="2247"/>
                  </a:lnTo>
                  <a:lnTo>
                    <a:pt x="2120" y="2857"/>
                  </a:lnTo>
                  <a:lnTo>
                    <a:pt x="2768" y="2667"/>
                  </a:lnTo>
                  <a:lnTo>
                    <a:pt x="21437" y="4140"/>
                  </a:lnTo>
                  <a:lnTo>
                    <a:pt x="97243" y="12890"/>
                  </a:lnTo>
                  <a:lnTo>
                    <a:pt x="96723" y="11531"/>
                  </a:lnTo>
                  <a:lnTo>
                    <a:pt x="96545" y="105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4784115" y="6573799"/>
              <a:ext cx="99060" cy="13970"/>
            </a:xfrm>
            <a:custGeom>
              <a:avLst/>
              <a:gdLst/>
              <a:ahLst/>
              <a:cxnLst/>
              <a:rect l="l" t="t" r="r" b="b"/>
              <a:pathLst>
                <a:path w="99060" h="13970">
                  <a:moveTo>
                    <a:pt x="1511" y="0"/>
                  </a:moveTo>
                  <a:lnTo>
                    <a:pt x="457" y="2095"/>
                  </a:lnTo>
                  <a:lnTo>
                    <a:pt x="0" y="3365"/>
                  </a:lnTo>
                  <a:lnTo>
                    <a:pt x="97853" y="13690"/>
                  </a:lnTo>
                  <a:lnTo>
                    <a:pt x="98971" y="10274"/>
                  </a:lnTo>
                  <a:lnTo>
                    <a:pt x="15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4785626" y="6570815"/>
              <a:ext cx="99695" cy="13335"/>
            </a:xfrm>
            <a:custGeom>
              <a:avLst/>
              <a:gdLst/>
              <a:ahLst/>
              <a:cxnLst/>
              <a:rect l="l" t="t" r="r" b="b"/>
              <a:pathLst>
                <a:path w="99695" h="13334">
                  <a:moveTo>
                    <a:pt x="3200" y="0"/>
                  </a:moveTo>
                  <a:lnTo>
                    <a:pt x="1993" y="368"/>
                  </a:lnTo>
                  <a:lnTo>
                    <a:pt x="927" y="1422"/>
                  </a:lnTo>
                  <a:lnTo>
                    <a:pt x="0" y="2984"/>
                  </a:lnTo>
                  <a:lnTo>
                    <a:pt x="97459" y="13258"/>
                  </a:lnTo>
                  <a:lnTo>
                    <a:pt x="98107" y="11658"/>
                  </a:lnTo>
                  <a:lnTo>
                    <a:pt x="98767" y="10566"/>
                  </a:lnTo>
                  <a:lnTo>
                    <a:pt x="99491" y="10147"/>
                  </a:lnTo>
                  <a:lnTo>
                    <a:pt x="23012" y="1739"/>
                  </a:lnTo>
                  <a:lnTo>
                    <a:pt x="320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4783365" y="6577165"/>
              <a:ext cx="99060" cy="13335"/>
            </a:xfrm>
            <a:custGeom>
              <a:avLst/>
              <a:gdLst/>
              <a:ahLst/>
              <a:cxnLst/>
              <a:rect l="l" t="t" r="r" b="b"/>
              <a:pathLst>
                <a:path w="99060" h="13334">
                  <a:moveTo>
                    <a:pt x="749" y="0"/>
                  </a:moveTo>
                  <a:lnTo>
                    <a:pt x="0" y="2438"/>
                  </a:lnTo>
                  <a:lnTo>
                    <a:pt x="97980" y="12992"/>
                  </a:lnTo>
                  <a:lnTo>
                    <a:pt x="98602" y="10325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4782248" y="6579603"/>
              <a:ext cx="99695" cy="15875"/>
            </a:xfrm>
            <a:custGeom>
              <a:avLst/>
              <a:gdLst/>
              <a:ahLst/>
              <a:cxnLst/>
              <a:rect l="l" t="t" r="r" b="b"/>
              <a:pathLst>
                <a:path w="99695" h="15875">
                  <a:moveTo>
                    <a:pt x="1117" y="0"/>
                  </a:moveTo>
                  <a:lnTo>
                    <a:pt x="0" y="5270"/>
                  </a:lnTo>
                  <a:lnTo>
                    <a:pt x="98158" y="15621"/>
                  </a:lnTo>
                  <a:lnTo>
                    <a:pt x="99098" y="10553"/>
                  </a:lnTo>
                  <a:lnTo>
                    <a:pt x="111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4781549" y="6584874"/>
              <a:ext cx="99060" cy="18415"/>
            </a:xfrm>
            <a:custGeom>
              <a:avLst/>
              <a:gdLst/>
              <a:ahLst/>
              <a:cxnLst/>
              <a:rect l="l" t="t" r="r" b="b"/>
              <a:pathLst>
                <a:path w="99060" h="18415">
                  <a:moveTo>
                    <a:pt x="698" y="0"/>
                  </a:moveTo>
                  <a:lnTo>
                    <a:pt x="101" y="5067"/>
                  </a:lnTo>
                  <a:lnTo>
                    <a:pt x="0" y="7607"/>
                  </a:lnTo>
                  <a:lnTo>
                    <a:pt x="97993" y="17983"/>
                  </a:lnTo>
                  <a:lnTo>
                    <a:pt x="98856" y="10350"/>
                  </a:lnTo>
                  <a:lnTo>
                    <a:pt x="69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4781524" y="6592481"/>
              <a:ext cx="98425" cy="14604"/>
            </a:xfrm>
            <a:custGeom>
              <a:avLst/>
              <a:gdLst/>
              <a:ahLst/>
              <a:cxnLst/>
              <a:rect l="l" t="t" r="r" b="b"/>
              <a:pathLst>
                <a:path w="98425" h="14604">
                  <a:moveTo>
                    <a:pt x="25" y="0"/>
                  </a:moveTo>
                  <a:lnTo>
                    <a:pt x="0" y="3784"/>
                  </a:lnTo>
                  <a:lnTo>
                    <a:pt x="97764" y="14300"/>
                  </a:lnTo>
                  <a:lnTo>
                    <a:pt x="98018" y="1037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32" name="object 732"/>
          <p:cNvSpPr/>
          <p:nvPr/>
        </p:nvSpPr>
        <p:spPr>
          <a:xfrm>
            <a:off x="9801924" y="6477317"/>
            <a:ext cx="6985" cy="20320"/>
          </a:xfrm>
          <a:custGeom>
            <a:avLst/>
            <a:gdLst/>
            <a:ahLst/>
            <a:cxnLst/>
            <a:rect l="l" t="t" r="r" b="b"/>
            <a:pathLst>
              <a:path w="6985" h="20320">
                <a:moveTo>
                  <a:pt x="4432" y="0"/>
                </a:moveTo>
                <a:lnTo>
                  <a:pt x="380" y="2108"/>
                </a:lnTo>
                <a:lnTo>
                  <a:pt x="0" y="19913"/>
                </a:lnTo>
                <a:lnTo>
                  <a:pt x="5816" y="14808"/>
                </a:lnTo>
                <a:lnTo>
                  <a:pt x="2908" y="13360"/>
                </a:lnTo>
                <a:lnTo>
                  <a:pt x="2565" y="10833"/>
                </a:lnTo>
                <a:lnTo>
                  <a:pt x="2184" y="4279"/>
                </a:lnTo>
                <a:lnTo>
                  <a:pt x="5092" y="1752"/>
                </a:lnTo>
                <a:lnTo>
                  <a:pt x="6515" y="1752"/>
                </a:lnTo>
                <a:lnTo>
                  <a:pt x="4432" y="0"/>
                </a:lnTo>
                <a:close/>
              </a:path>
            </a:pathLst>
          </a:custGeom>
          <a:solidFill>
            <a:srgbClr val="77797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9736926" y="6496138"/>
            <a:ext cx="118745" cy="243204"/>
          </a:xfrm>
          <a:custGeom>
            <a:avLst/>
            <a:gdLst/>
            <a:ahLst/>
            <a:cxnLst/>
            <a:rect l="l" t="t" r="r" b="b"/>
            <a:pathLst>
              <a:path w="118745" h="243204">
                <a:moveTo>
                  <a:pt x="16459" y="222237"/>
                </a:moveTo>
                <a:lnTo>
                  <a:pt x="16040" y="209575"/>
                </a:lnTo>
                <a:lnTo>
                  <a:pt x="0" y="231914"/>
                </a:lnTo>
                <a:lnTo>
                  <a:pt x="482" y="242582"/>
                </a:lnTo>
                <a:lnTo>
                  <a:pt x="16459" y="222237"/>
                </a:lnTo>
                <a:close/>
              </a:path>
              <a:path w="118745" h="243204">
                <a:moveTo>
                  <a:pt x="118224" y="58013"/>
                </a:moveTo>
                <a:lnTo>
                  <a:pt x="111290" y="14719"/>
                </a:lnTo>
                <a:lnTo>
                  <a:pt x="102895" y="965"/>
                </a:lnTo>
                <a:lnTo>
                  <a:pt x="100736" y="292"/>
                </a:lnTo>
                <a:lnTo>
                  <a:pt x="96850" y="965"/>
                </a:lnTo>
                <a:lnTo>
                  <a:pt x="90538" y="0"/>
                </a:lnTo>
                <a:lnTo>
                  <a:pt x="85699" y="2895"/>
                </a:lnTo>
                <a:lnTo>
                  <a:pt x="90538" y="4343"/>
                </a:lnTo>
                <a:lnTo>
                  <a:pt x="81762" y="17576"/>
                </a:lnTo>
                <a:lnTo>
                  <a:pt x="75895" y="32804"/>
                </a:lnTo>
                <a:lnTo>
                  <a:pt x="72021" y="48209"/>
                </a:lnTo>
                <a:lnTo>
                  <a:pt x="69240" y="61963"/>
                </a:lnTo>
                <a:lnTo>
                  <a:pt x="70218" y="64389"/>
                </a:lnTo>
                <a:lnTo>
                  <a:pt x="67779" y="77470"/>
                </a:lnTo>
                <a:lnTo>
                  <a:pt x="66344" y="78435"/>
                </a:lnTo>
                <a:lnTo>
                  <a:pt x="64173" y="103327"/>
                </a:lnTo>
                <a:lnTo>
                  <a:pt x="63906" y="127152"/>
                </a:lnTo>
                <a:lnTo>
                  <a:pt x="65100" y="146723"/>
                </a:lnTo>
                <a:lnTo>
                  <a:pt x="67310" y="158800"/>
                </a:lnTo>
                <a:lnTo>
                  <a:pt x="59563" y="159778"/>
                </a:lnTo>
                <a:lnTo>
                  <a:pt x="62445" y="167995"/>
                </a:lnTo>
                <a:lnTo>
                  <a:pt x="69710" y="167995"/>
                </a:lnTo>
                <a:lnTo>
                  <a:pt x="71183" y="175260"/>
                </a:lnTo>
                <a:lnTo>
                  <a:pt x="76987" y="184480"/>
                </a:lnTo>
                <a:lnTo>
                  <a:pt x="83769" y="183019"/>
                </a:lnTo>
                <a:lnTo>
                  <a:pt x="83769" y="189318"/>
                </a:lnTo>
                <a:lnTo>
                  <a:pt x="86182" y="187375"/>
                </a:lnTo>
                <a:lnTo>
                  <a:pt x="91033" y="184480"/>
                </a:lnTo>
                <a:lnTo>
                  <a:pt x="90728" y="183019"/>
                </a:lnTo>
                <a:lnTo>
                  <a:pt x="90538" y="182054"/>
                </a:lnTo>
                <a:lnTo>
                  <a:pt x="91059" y="178181"/>
                </a:lnTo>
                <a:lnTo>
                  <a:pt x="96977" y="170459"/>
                </a:lnTo>
                <a:lnTo>
                  <a:pt x="103390" y="157226"/>
                </a:lnTo>
                <a:lnTo>
                  <a:pt x="109207" y="138277"/>
                </a:lnTo>
                <a:lnTo>
                  <a:pt x="113347" y="113436"/>
                </a:lnTo>
                <a:lnTo>
                  <a:pt x="103212" y="112877"/>
                </a:lnTo>
                <a:lnTo>
                  <a:pt x="102984" y="112864"/>
                </a:lnTo>
                <a:lnTo>
                  <a:pt x="101473" y="112877"/>
                </a:lnTo>
                <a:lnTo>
                  <a:pt x="99872" y="112877"/>
                </a:lnTo>
                <a:lnTo>
                  <a:pt x="99199" y="100126"/>
                </a:lnTo>
                <a:lnTo>
                  <a:pt x="99339" y="84810"/>
                </a:lnTo>
                <a:lnTo>
                  <a:pt x="102933" y="74231"/>
                </a:lnTo>
                <a:lnTo>
                  <a:pt x="106502" y="74676"/>
                </a:lnTo>
                <a:lnTo>
                  <a:pt x="117665" y="75044"/>
                </a:lnTo>
                <a:lnTo>
                  <a:pt x="117690" y="74231"/>
                </a:lnTo>
                <a:lnTo>
                  <a:pt x="118224" y="58013"/>
                </a:lnTo>
                <a:close/>
              </a:path>
            </a:pathLst>
          </a:custGeom>
          <a:solidFill>
            <a:srgbClr val="9D9FA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9544787" y="6708992"/>
            <a:ext cx="89535" cy="24765"/>
          </a:xfrm>
          <a:custGeom>
            <a:avLst/>
            <a:gdLst/>
            <a:ahLst/>
            <a:cxnLst/>
            <a:rect l="l" t="t" r="r" b="b"/>
            <a:pathLst>
              <a:path w="89535" h="24765">
                <a:moveTo>
                  <a:pt x="5092" y="0"/>
                </a:moveTo>
                <a:lnTo>
                  <a:pt x="0" y="3721"/>
                </a:lnTo>
                <a:lnTo>
                  <a:pt x="1841" y="5029"/>
                </a:lnTo>
                <a:lnTo>
                  <a:pt x="87071" y="24396"/>
                </a:lnTo>
                <a:lnTo>
                  <a:pt x="89103" y="24396"/>
                </a:lnTo>
                <a:lnTo>
                  <a:pt x="86245" y="19850"/>
                </a:lnTo>
                <a:lnTo>
                  <a:pt x="83527" y="17589"/>
                </a:lnTo>
                <a:lnTo>
                  <a:pt x="84886" y="13550"/>
                </a:lnTo>
                <a:lnTo>
                  <a:pt x="82638" y="10845"/>
                </a:lnTo>
                <a:lnTo>
                  <a:pt x="87579" y="8127"/>
                </a:lnTo>
                <a:lnTo>
                  <a:pt x="80835" y="8572"/>
                </a:lnTo>
                <a:lnTo>
                  <a:pt x="75412" y="8127"/>
                </a:lnTo>
                <a:lnTo>
                  <a:pt x="70472" y="15798"/>
                </a:lnTo>
                <a:lnTo>
                  <a:pt x="8255" y="2273"/>
                </a:lnTo>
                <a:lnTo>
                  <a:pt x="5092" y="0"/>
                </a:lnTo>
                <a:close/>
              </a:path>
            </a:pathLst>
          </a:custGeom>
          <a:solidFill>
            <a:srgbClr val="9D9FA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35" name="object 735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9467228" y="6450380"/>
            <a:ext cx="149885" cy="199542"/>
          </a:xfrm>
          <a:prstGeom prst="rect">
            <a:avLst/>
          </a:prstGeom>
        </p:spPr>
      </p:pic>
      <p:grpSp>
        <p:nvGrpSpPr>
          <p:cNvPr id="736" name="object 736"/>
          <p:cNvGrpSpPr/>
          <p:nvPr/>
        </p:nvGrpSpPr>
        <p:grpSpPr>
          <a:xfrm>
            <a:off x="9769374" y="6637033"/>
            <a:ext cx="51435" cy="48895"/>
            <a:chOff x="4714773" y="6637032"/>
            <a:chExt cx="51435" cy="48895"/>
          </a:xfrm>
        </p:grpSpPr>
        <p:sp>
          <p:nvSpPr>
            <p:cNvPr id="737" name="object 737"/>
            <p:cNvSpPr/>
            <p:nvPr/>
          </p:nvSpPr>
          <p:spPr>
            <a:xfrm>
              <a:off x="4714773" y="6637032"/>
              <a:ext cx="39370" cy="32384"/>
            </a:xfrm>
            <a:custGeom>
              <a:avLst/>
              <a:gdLst/>
              <a:ahLst/>
              <a:cxnLst/>
              <a:rect l="l" t="t" r="r" b="b"/>
              <a:pathLst>
                <a:path w="39370" h="32384">
                  <a:moveTo>
                    <a:pt x="0" y="0"/>
                  </a:moveTo>
                  <a:lnTo>
                    <a:pt x="846" y="6272"/>
                  </a:lnTo>
                  <a:lnTo>
                    <a:pt x="2106" y="13858"/>
                  </a:lnTo>
                  <a:lnTo>
                    <a:pt x="4002" y="21174"/>
                  </a:lnTo>
                  <a:lnTo>
                    <a:pt x="6756" y="26631"/>
                  </a:lnTo>
                  <a:lnTo>
                    <a:pt x="10655" y="26631"/>
                  </a:lnTo>
                  <a:lnTo>
                    <a:pt x="13449" y="30124"/>
                  </a:lnTo>
                  <a:lnTo>
                    <a:pt x="38785" y="31915"/>
                  </a:lnTo>
                  <a:lnTo>
                    <a:pt x="38112" y="30302"/>
                  </a:lnTo>
                  <a:lnTo>
                    <a:pt x="37591" y="28663"/>
                  </a:lnTo>
                  <a:lnTo>
                    <a:pt x="37261" y="27101"/>
                  </a:lnTo>
                  <a:lnTo>
                    <a:pt x="29997" y="27101"/>
                  </a:lnTo>
                  <a:lnTo>
                    <a:pt x="27114" y="18884"/>
                  </a:lnTo>
                  <a:lnTo>
                    <a:pt x="34861" y="17907"/>
                  </a:lnTo>
                  <a:lnTo>
                    <a:pt x="33756" y="14795"/>
                  </a:lnTo>
                  <a:lnTo>
                    <a:pt x="32829" y="8724"/>
                  </a:lnTo>
                  <a:lnTo>
                    <a:pt x="32194" y="8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4728222" y="6667157"/>
              <a:ext cx="34925" cy="12065"/>
            </a:xfrm>
            <a:custGeom>
              <a:avLst/>
              <a:gdLst/>
              <a:ahLst/>
              <a:cxnLst/>
              <a:rect l="l" t="t" r="r" b="b"/>
              <a:pathLst>
                <a:path w="34925" h="12065">
                  <a:moveTo>
                    <a:pt x="0" y="0"/>
                  </a:moveTo>
                  <a:lnTo>
                    <a:pt x="3009" y="3771"/>
                  </a:lnTo>
                  <a:lnTo>
                    <a:pt x="2527" y="6680"/>
                  </a:lnTo>
                  <a:lnTo>
                    <a:pt x="4457" y="9093"/>
                  </a:lnTo>
                  <a:lnTo>
                    <a:pt x="34886" y="11950"/>
                  </a:lnTo>
                  <a:lnTo>
                    <a:pt x="30810" y="10998"/>
                  </a:lnTo>
                  <a:lnTo>
                    <a:pt x="27343" y="6553"/>
                  </a:lnTo>
                  <a:lnTo>
                    <a:pt x="25336" y="17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4732197" y="6676250"/>
              <a:ext cx="34290" cy="9525"/>
            </a:xfrm>
            <a:custGeom>
              <a:avLst/>
              <a:gdLst/>
              <a:ahLst/>
              <a:cxnLst/>
              <a:rect l="l" t="t" r="r" b="b"/>
              <a:pathLst>
                <a:path w="34289" h="9525">
                  <a:moveTo>
                    <a:pt x="482" y="0"/>
                  </a:moveTo>
                  <a:lnTo>
                    <a:pt x="0" y="5816"/>
                  </a:lnTo>
                  <a:lnTo>
                    <a:pt x="13068" y="7264"/>
                  </a:lnTo>
                  <a:lnTo>
                    <a:pt x="16471" y="6286"/>
                  </a:lnTo>
                  <a:lnTo>
                    <a:pt x="20345" y="6769"/>
                  </a:lnTo>
                  <a:lnTo>
                    <a:pt x="21793" y="7759"/>
                  </a:lnTo>
                  <a:lnTo>
                    <a:pt x="24688" y="8242"/>
                  </a:lnTo>
                  <a:lnTo>
                    <a:pt x="30975" y="8242"/>
                  </a:lnTo>
                  <a:lnTo>
                    <a:pt x="33896" y="9207"/>
                  </a:lnTo>
                  <a:lnTo>
                    <a:pt x="33896" y="2908"/>
                  </a:lnTo>
                  <a:lnTo>
                    <a:pt x="32867" y="3124"/>
                  </a:lnTo>
                  <a:lnTo>
                    <a:pt x="31877" y="3060"/>
                  </a:lnTo>
                  <a:lnTo>
                    <a:pt x="30911" y="2857"/>
                  </a:lnTo>
                  <a:lnTo>
                    <a:pt x="482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0" name="object 740"/>
          <p:cNvGrpSpPr/>
          <p:nvPr/>
        </p:nvGrpSpPr>
        <p:grpSpPr>
          <a:xfrm>
            <a:off x="9464865" y="6446965"/>
            <a:ext cx="478790" cy="295275"/>
            <a:chOff x="4410265" y="6446964"/>
            <a:chExt cx="478790" cy="295275"/>
          </a:xfrm>
        </p:grpSpPr>
        <p:sp>
          <p:nvSpPr>
            <p:cNvPr id="741" name="object 741"/>
            <p:cNvSpPr/>
            <p:nvPr/>
          </p:nvSpPr>
          <p:spPr>
            <a:xfrm>
              <a:off x="4593094" y="6571665"/>
              <a:ext cx="29209" cy="121920"/>
            </a:xfrm>
            <a:custGeom>
              <a:avLst/>
              <a:gdLst/>
              <a:ahLst/>
              <a:cxnLst/>
              <a:rect l="l" t="t" r="r" b="b"/>
              <a:pathLst>
                <a:path w="29210" h="121920">
                  <a:moveTo>
                    <a:pt x="16598" y="0"/>
                  </a:moveTo>
                  <a:lnTo>
                    <a:pt x="10795" y="74803"/>
                  </a:lnTo>
                  <a:lnTo>
                    <a:pt x="0" y="121754"/>
                  </a:lnTo>
                  <a:lnTo>
                    <a:pt x="28181" y="99148"/>
                  </a:lnTo>
                  <a:lnTo>
                    <a:pt x="28955" y="79171"/>
                  </a:lnTo>
                  <a:lnTo>
                    <a:pt x="21691" y="10172"/>
                  </a:lnTo>
                  <a:lnTo>
                    <a:pt x="20599" y="2540"/>
                  </a:lnTo>
                  <a:lnTo>
                    <a:pt x="16598" y="0"/>
                  </a:lnTo>
                  <a:close/>
                </a:path>
              </a:pathLst>
            </a:custGeom>
            <a:solidFill>
              <a:srgbClr val="9D9FA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4589361" y="6670814"/>
              <a:ext cx="32384" cy="39370"/>
            </a:xfrm>
            <a:custGeom>
              <a:avLst/>
              <a:gdLst/>
              <a:ahLst/>
              <a:cxnLst/>
              <a:rect l="l" t="t" r="r" b="b"/>
              <a:pathLst>
                <a:path w="32385" h="39370">
                  <a:moveTo>
                    <a:pt x="31915" y="0"/>
                  </a:moveTo>
                  <a:lnTo>
                    <a:pt x="3733" y="22606"/>
                  </a:lnTo>
                  <a:lnTo>
                    <a:pt x="0" y="38849"/>
                  </a:lnTo>
                  <a:lnTo>
                    <a:pt x="31470" y="10756"/>
                  </a:lnTo>
                  <a:lnTo>
                    <a:pt x="31915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4467822" y="6459270"/>
              <a:ext cx="292100" cy="280035"/>
            </a:xfrm>
            <a:custGeom>
              <a:avLst/>
              <a:gdLst/>
              <a:ahLst/>
              <a:cxnLst/>
              <a:rect l="l" t="t" r="r" b="b"/>
              <a:pathLst>
                <a:path w="292100" h="280034">
                  <a:moveTo>
                    <a:pt x="282645" y="112395"/>
                  </a:moveTo>
                  <a:lnTo>
                    <a:pt x="141871" y="112395"/>
                  </a:lnTo>
                  <a:lnTo>
                    <a:pt x="145872" y="114935"/>
                  </a:lnTo>
                  <a:lnTo>
                    <a:pt x="146964" y="122567"/>
                  </a:lnTo>
                  <a:lnTo>
                    <a:pt x="154226" y="191620"/>
                  </a:lnTo>
                  <a:lnTo>
                    <a:pt x="153009" y="222300"/>
                  </a:lnTo>
                  <a:lnTo>
                    <a:pt x="153009" y="225221"/>
                  </a:lnTo>
                  <a:lnTo>
                    <a:pt x="155917" y="226656"/>
                  </a:lnTo>
                  <a:lnTo>
                    <a:pt x="166573" y="229082"/>
                  </a:lnTo>
                  <a:lnTo>
                    <a:pt x="168503" y="232473"/>
                  </a:lnTo>
                  <a:lnTo>
                    <a:pt x="163169" y="250875"/>
                  </a:lnTo>
                  <a:lnTo>
                    <a:pt x="164630" y="255244"/>
                  </a:lnTo>
                  <a:lnTo>
                    <a:pt x="168503" y="257644"/>
                  </a:lnTo>
                  <a:lnTo>
                    <a:pt x="166573" y="262496"/>
                  </a:lnTo>
                  <a:lnTo>
                    <a:pt x="168033" y="270725"/>
                  </a:lnTo>
                  <a:lnTo>
                    <a:pt x="214985" y="279438"/>
                  </a:lnTo>
                  <a:lnTo>
                    <a:pt x="214502" y="268782"/>
                  </a:lnTo>
                  <a:lnTo>
                    <a:pt x="230543" y="246443"/>
                  </a:lnTo>
                  <a:lnTo>
                    <a:pt x="230492" y="245071"/>
                  </a:lnTo>
                  <a:lnTo>
                    <a:pt x="227583" y="244589"/>
                  </a:lnTo>
                  <a:lnTo>
                    <a:pt x="229031" y="236347"/>
                  </a:lnTo>
                  <a:lnTo>
                    <a:pt x="236862" y="236347"/>
                  </a:lnTo>
                  <a:lnTo>
                    <a:pt x="241134" y="234403"/>
                  </a:lnTo>
                  <a:lnTo>
                    <a:pt x="245503" y="231990"/>
                  </a:lnTo>
                  <a:lnTo>
                    <a:pt x="255921" y="231990"/>
                  </a:lnTo>
                  <a:lnTo>
                    <a:pt x="259537" y="225221"/>
                  </a:lnTo>
                  <a:lnTo>
                    <a:pt x="262758" y="225221"/>
                  </a:lnTo>
                  <a:lnTo>
                    <a:pt x="264375" y="222796"/>
                  </a:lnTo>
                  <a:lnTo>
                    <a:pt x="264858" y="216979"/>
                  </a:lnTo>
                  <a:lnTo>
                    <a:pt x="262928" y="214566"/>
                  </a:lnTo>
                  <a:lnTo>
                    <a:pt x="263410" y="211658"/>
                  </a:lnTo>
                  <a:lnTo>
                    <a:pt x="257606" y="204393"/>
                  </a:lnTo>
                  <a:lnTo>
                    <a:pt x="253707" y="204393"/>
                  </a:lnTo>
                  <a:lnTo>
                    <a:pt x="250953" y="198935"/>
                  </a:lnTo>
                  <a:lnTo>
                    <a:pt x="249049" y="191566"/>
                  </a:lnTo>
                  <a:lnTo>
                    <a:pt x="247798" y="184034"/>
                  </a:lnTo>
                  <a:lnTo>
                    <a:pt x="246951" y="177761"/>
                  </a:lnTo>
                  <a:lnTo>
                    <a:pt x="279102" y="177761"/>
                  </a:lnTo>
                  <a:lnTo>
                    <a:pt x="278456" y="165188"/>
                  </a:lnTo>
                  <a:lnTo>
                    <a:pt x="278387" y="148972"/>
                  </a:lnTo>
                  <a:lnTo>
                    <a:pt x="279142" y="132140"/>
                  </a:lnTo>
                  <a:lnTo>
                    <a:pt x="280847" y="115303"/>
                  </a:lnTo>
                  <a:lnTo>
                    <a:pt x="282282" y="114338"/>
                  </a:lnTo>
                  <a:lnTo>
                    <a:pt x="282645" y="112395"/>
                  </a:lnTo>
                  <a:close/>
                </a:path>
                <a:path w="292100" h="280034">
                  <a:moveTo>
                    <a:pt x="119915" y="257848"/>
                  </a:moveTo>
                  <a:lnTo>
                    <a:pt x="109943" y="257848"/>
                  </a:lnTo>
                  <a:lnTo>
                    <a:pt x="105003" y="260565"/>
                  </a:lnTo>
                  <a:lnTo>
                    <a:pt x="107251" y="263271"/>
                  </a:lnTo>
                  <a:lnTo>
                    <a:pt x="105892" y="267309"/>
                  </a:lnTo>
                  <a:lnTo>
                    <a:pt x="108610" y="269570"/>
                  </a:lnTo>
                  <a:lnTo>
                    <a:pt x="111467" y="274116"/>
                  </a:lnTo>
                  <a:lnTo>
                    <a:pt x="113791" y="274116"/>
                  </a:lnTo>
                  <a:lnTo>
                    <a:pt x="120091" y="266369"/>
                  </a:lnTo>
                  <a:lnTo>
                    <a:pt x="119113" y="261531"/>
                  </a:lnTo>
                  <a:lnTo>
                    <a:pt x="119915" y="257848"/>
                  </a:lnTo>
                  <a:close/>
                </a:path>
                <a:path w="292100" h="280034">
                  <a:moveTo>
                    <a:pt x="121693" y="249720"/>
                  </a:moveTo>
                  <a:lnTo>
                    <a:pt x="27457" y="249720"/>
                  </a:lnTo>
                  <a:lnTo>
                    <a:pt x="30619" y="251993"/>
                  </a:lnTo>
                  <a:lnTo>
                    <a:pt x="92837" y="265518"/>
                  </a:lnTo>
                  <a:lnTo>
                    <a:pt x="97777" y="257848"/>
                  </a:lnTo>
                  <a:lnTo>
                    <a:pt x="119915" y="257848"/>
                  </a:lnTo>
                  <a:lnTo>
                    <a:pt x="121693" y="249720"/>
                  </a:lnTo>
                  <a:close/>
                </a:path>
                <a:path w="292100" h="280034">
                  <a:moveTo>
                    <a:pt x="109943" y="257848"/>
                  </a:moveTo>
                  <a:lnTo>
                    <a:pt x="97777" y="257848"/>
                  </a:lnTo>
                  <a:lnTo>
                    <a:pt x="103200" y="258292"/>
                  </a:lnTo>
                  <a:lnTo>
                    <a:pt x="109943" y="257848"/>
                  </a:lnTo>
                  <a:close/>
                </a:path>
                <a:path w="292100" h="280034">
                  <a:moveTo>
                    <a:pt x="21805" y="104406"/>
                  </a:moveTo>
                  <a:lnTo>
                    <a:pt x="21716" y="104609"/>
                  </a:lnTo>
                  <a:lnTo>
                    <a:pt x="5854" y="110578"/>
                  </a:lnTo>
                  <a:lnTo>
                    <a:pt x="2908" y="112877"/>
                  </a:lnTo>
                  <a:lnTo>
                    <a:pt x="0" y="117233"/>
                  </a:lnTo>
                  <a:lnTo>
                    <a:pt x="119" y="122567"/>
                  </a:lnTo>
                  <a:lnTo>
                    <a:pt x="977" y="143624"/>
                  </a:lnTo>
                  <a:lnTo>
                    <a:pt x="3111" y="165188"/>
                  </a:lnTo>
                  <a:lnTo>
                    <a:pt x="4429" y="177218"/>
                  </a:lnTo>
                  <a:lnTo>
                    <a:pt x="5474" y="184072"/>
                  </a:lnTo>
                  <a:lnTo>
                    <a:pt x="6794" y="190106"/>
                  </a:lnTo>
                  <a:lnTo>
                    <a:pt x="6476" y="190652"/>
                  </a:lnTo>
                  <a:lnTo>
                    <a:pt x="7277" y="190842"/>
                  </a:lnTo>
                  <a:lnTo>
                    <a:pt x="16471" y="238290"/>
                  </a:lnTo>
                  <a:lnTo>
                    <a:pt x="18402" y="239737"/>
                  </a:lnTo>
                  <a:lnTo>
                    <a:pt x="19367" y="251358"/>
                  </a:lnTo>
                  <a:lnTo>
                    <a:pt x="22364" y="253441"/>
                  </a:lnTo>
                  <a:lnTo>
                    <a:pt x="27457" y="249720"/>
                  </a:lnTo>
                  <a:lnTo>
                    <a:pt x="121693" y="249720"/>
                  </a:lnTo>
                  <a:lnTo>
                    <a:pt x="136067" y="187198"/>
                  </a:lnTo>
                  <a:lnTo>
                    <a:pt x="141871" y="112395"/>
                  </a:lnTo>
                  <a:lnTo>
                    <a:pt x="282645" y="112395"/>
                  </a:lnTo>
                  <a:lnTo>
                    <a:pt x="284089" y="104648"/>
                  </a:lnTo>
                  <a:lnTo>
                    <a:pt x="21793" y="104648"/>
                  </a:lnTo>
                  <a:lnTo>
                    <a:pt x="21805" y="104406"/>
                  </a:lnTo>
                  <a:close/>
                </a:path>
                <a:path w="292100" h="280034">
                  <a:moveTo>
                    <a:pt x="236862" y="236347"/>
                  </a:moveTo>
                  <a:lnTo>
                    <a:pt x="229031" y="236347"/>
                  </a:lnTo>
                  <a:lnTo>
                    <a:pt x="235800" y="236829"/>
                  </a:lnTo>
                  <a:lnTo>
                    <a:pt x="236862" y="236347"/>
                  </a:lnTo>
                  <a:close/>
                </a:path>
                <a:path w="292100" h="280034">
                  <a:moveTo>
                    <a:pt x="255921" y="231990"/>
                  </a:moveTo>
                  <a:lnTo>
                    <a:pt x="245503" y="231990"/>
                  </a:lnTo>
                  <a:lnTo>
                    <a:pt x="255663" y="232473"/>
                  </a:lnTo>
                  <a:lnTo>
                    <a:pt x="255921" y="231990"/>
                  </a:lnTo>
                  <a:close/>
                </a:path>
                <a:path w="292100" h="280034">
                  <a:moveTo>
                    <a:pt x="262758" y="225221"/>
                  </a:moveTo>
                  <a:lnTo>
                    <a:pt x="259537" y="225221"/>
                  </a:lnTo>
                  <a:lnTo>
                    <a:pt x="262445" y="225691"/>
                  </a:lnTo>
                  <a:lnTo>
                    <a:pt x="262758" y="225221"/>
                  </a:lnTo>
                  <a:close/>
                </a:path>
                <a:path w="292100" h="280034">
                  <a:moveTo>
                    <a:pt x="279102" y="177761"/>
                  </a:moveTo>
                  <a:lnTo>
                    <a:pt x="246951" y="177761"/>
                  </a:lnTo>
                  <a:lnTo>
                    <a:pt x="279145" y="178612"/>
                  </a:lnTo>
                  <a:lnTo>
                    <a:pt x="279102" y="177761"/>
                  </a:lnTo>
                  <a:close/>
                </a:path>
                <a:path w="292100" h="280034">
                  <a:moveTo>
                    <a:pt x="94691" y="0"/>
                  </a:moveTo>
                  <a:lnTo>
                    <a:pt x="90550" y="546"/>
                  </a:lnTo>
                  <a:lnTo>
                    <a:pt x="86918" y="1511"/>
                  </a:lnTo>
                  <a:lnTo>
                    <a:pt x="83045" y="2489"/>
                  </a:lnTo>
                  <a:lnTo>
                    <a:pt x="80149" y="2489"/>
                  </a:lnTo>
                  <a:lnTo>
                    <a:pt x="77711" y="4419"/>
                  </a:lnTo>
                  <a:lnTo>
                    <a:pt x="74815" y="4902"/>
                  </a:lnTo>
                  <a:lnTo>
                    <a:pt x="72389" y="6108"/>
                  </a:lnTo>
                  <a:lnTo>
                    <a:pt x="68046" y="8051"/>
                  </a:lnTo>
                  <a:lnTo>
                    <a:pt x="62941" y="12407"/>
                  </a:lnTo>
                  <a:lnTo>
                    <a:pt x="61493" y="13855"/>
                  </a:lnTo>
                  <a:lnTo>
                    <a:pt x="58356" y="18224"/>
                  </a:lnTo>
                  <a:lnTo>
                    <a:pt x="55435" y="21120"/>
                  </a:lnTo>
                  <a:lnTo>
                    <a:pt x="54470" y="24269"/>
                  </a:lnTo>
                  <a:lnTo>
                    <a:pt x="52539" y="25717"/>
                  </a:lnTo>
                  <a:lnTo>
                    <a:pt x="40678" y="44602"/>
                  </a:lnTo>
                  <a:lnTo>
                    <a:pt x="38252" y="45580"/>
                  </a:lnTo>
                  <a:lnTo>
                    <a:pt x="35356" y="51384"/>
                  </a:lnTo>
                  <a:lnTo>
                    <a:pt x="33172" y="59131"/>
                  </a:lnTo>
                  <a:lnTo>
                    <a:pt x="34150" y="62026"/>
                  </a:lnTo>
                  <a:lnTo>
                    <a:pt x="31711" y="72694"/>
                  </a:lnTo>
                  <a:lnTo>
                    <a:pt x="31229" y="72694"/>
                  </a:lnTo>
                  <a:lnTo>
                    <a:pt x="31000" y="74625"/>
                  </a:lnTo>
                  <a:lnTo>
                    <a:pt x="28828" y="82130"/>
                  </a:lnTo>
                  <a:lnTo>
                    <a:pt x="28587" y="84074"/>
                  </a:lnTo>
                  <a:lnTo>
                    <a:pt x="27444" y="84074"/>
                  </a:lnTo>
                  <a:lnTo>
                    <a:pt x="27851" y="86728"/>
                  </a:lnTo>
                  <a:lnTo>
                    <a:pt x="28333" y="87947"/>
                  </a:lnTo>
                  <a:lnTo>
                    <a:pt x="28333" y="89877"/>
                  </a:lnTo>
                  <a:lnTo>
                    <a:pt x="27127" y="94005"/>
                  </a:lnTo>
                  <a:lnTo>
                    <a:pt x="27609" y="97866"/>
                  </a:lnTo>
                  <a:lnTo>
                    <a:pt x="29298" y="100774"/>
                  </a:lnTo>
                  <a:lnTo>
                    <a:pt x="30264" y="100774"/>
                  </a:lnTo>
                  <a:lnTo>
                    <a:pt x="21793" y="104648"/>
                  </a:lnTo>
                  <a:lnTo>
                    <a:pt x="284089" y="104648"/>
                  </a:lnTo>
                  <a:lnTo>
                    <a:pt x="284721" y="101257"/>
                  </a:lnTo>
                  <a:lnTo>
                    <a:pt x="283743" y="98831"/>
                  </a:lnTo>
                  <a:lnTo>
                    <a:pt x="285239" y="91340"/>
                  </a:lnTo>
                  <a:lnTo>
                    <a:pt x="286752" y="84074"/>
                  </a:lnTo>
                  <a:lnTo>
                    <a:pt x="28587" y="84074"/>
                  </a:lnTo>
                  <a:lnTo>
                    <a:pt x="27368" y="83578"/>
                  </a:lnTo>
                  <a:lnTo>
                    <a:pt x="286855" y="83578"/>
                  </a:lnTo>
                  <a:lnTo>
                    <a:pt x="286961" y="83070"/>
                  </a:lnTo>
                  <a:lnTo>
                    <a:pt x="289070" y="74353"/>
                  </a:lnTo>
                  <a:lnTo>
                    <a:pt x="291731" y="65519"/>
                  </a:lnTo>
                  <a:lnTo>
                    <a:pt x="271170" y="62026"/>
                  </a:lnTo>
                  <a:lnTo>
                    <a:pt x="262445" y="59613"/>
                  </a:lnTo>
                  <a:lnTo>
                    <a:pt x="266735" y="50015"/>
                  </a:lnTo>
                  <a:lnTo>
                    <a:pt x="269527" y="44546"/>
                  </a:lnTo>
                  <a:lnTo>
                    <a:pt x="272044" y="41166"/>
                  </a:lnTo>
                  <a:lnTo>
                    <a:pt x="275513" y="37833"/>
                  </a:lnTo>
                  <a:lnTo>
                    <a:pt x="278737" y="37833"/>
                  </a:lnTo>
                  <a:lnTo>
                    <a:pt x="279514" y="37363"/>
                  </a:lnTo>
                  <a:lnTo>
                    <a:pt x="279882" y="20154"/>
                  </a:lnTo>
                  <a:lnTo>
                    <a:pt x="283933" y="18046"/>
                  </a:lnTo>
                  <a:lnTo>
                    <a:pt x="283248" y="17487"/>
                  </a:lnTo>
                  <a:lnTo>
                    <a:pt x="273088" y="17005"/>
                  </a:lnTo>
                  <a:lnTo>
                    <a:pt x="268744" y="10236"/>
                  </a:lnTo>
                  <a:lnTo>
                    <a:pt x="267779" y="8788"/>
                  </a:lnTo>
                  <a:lnTo>
                    <a:pt x="263905" y="6350"/>
                  </a:lnTo>
                  <a:lnTo>
                    <a:pt x="260019" y="6350"/>
                  </a:lnTo>
                  <a:lnTo>
                    <a:pt x="172872" y="3454"/>
                  </a:lnTo>
                  <a:lnTo>
                    <a:pt x="172872" y="1993"/>
                  </a:lnTo>
                  <a:lnTo>
                    <a:pt x="156870" y="1993"/>
                  </a:lnTo>
                  <a:lnTo>
                    <a:pt x="155911" y="1511"/>
                  </a:lnTo>
                  <a:lnTo>
                    <a:pt x="131229" y="1511"/>
                  </a:lnTo>
                  <a:lnTo>
                    <a:pt x="95389" y="546"/>
                  </a:lnTo>
                  <a:lnTo>
                    <a:pt x="95211" y="368"/>
                  </a:lnTo>
                  <a:lnTo>
                    <a:pt x="94970" y="177"/>
                  </a:lnTo>
                  <a:lnTo>
                    <a:pt x="94691" y="0"/>
                  </a:lnTo>
                  <a:close/>
                </a:path>
                <a:path w="292100" h="280034">
                  <a:moveTo>
                    <a:pt x="278737" y="37833"/>
                  </a:moveTo>
                  <a:lnTo>
                    <a:pt x="275513" y="37833"/>
                  </a:lnTo>
                  <a:lnTo>
                    <a:pt x="277939" y="38315"/>
                  </a:lnTo>
                  <a:lnTo>
                    <a:pt x="278737" y="37833"/>
                  </a:lnTo>
                  <a:close/>
                </a:path>
                <a:path w="292100" h="280034">
                  <a:moveTo>
                    <a:pt x="172872" y="1028"/>
                  </a:moveTo>
                  <a:lnTo>
                    <a:pt x="167068" y="1028"/>
                  </a:lnTo>
                  <a:lnTo>
                    <a:pt x="156870" y="1993"/>
                  </a:lnTo>
                  <a:lnTo>
                    <a:pt x="172872" y="1993"/>
                  </a:lnTo>
                  <a:lnTo>
                    <a:pt x="172872" y="1028"/>
                  </a:lnTo>
                  <a:close/>
                </a:path>
                <a:path w="292100" h="280034">
                  <a:moveTo>
                    <a:pt x="135089" y="546"/>
                  </a:moveTo>
                  <a:lnTo>
                    <a:pt x="131229" y="1511"/>
                  </a:lnTo>
                  <a:lnTo>
                    <a:pt x="155911" y="1511"/>
                  </a:lnTo>
                  <a:lnTo>
                    <a:pt x="154952" y="1028"/>
                  </a:lnTo>
                  <a:lnTo>
                    <a:pt x="135089" y="546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4" name="object 74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410265" y="6446964"/>
              <a:ext cx="478764" cy="294894"/>
            </a:xfrm>
            <a:prstGeom prst="rect">
              <a:avLst/>
            </a:prstGeom>
          </p:spPr>
        </p:pic>
      </p:grpSp>
      <p:sp>
        <p:nvSpPr>
          <p:cNvPr id="745" name="object 745"/>
          <p:cNvSpPr txBox="1"/>
          <p:nvPr/>
        </p:nvSpPr>
        <p:spPr>
          <a:xfrm>
            <a:off x="7957730" y="565400"/>
            <a:ext cx="130111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Control</a:t>
            </a:r>
            <a:r>
              <a:rPr sz="1200" spc="-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2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del</a:t>
            </a:r>
            <a:r>
              <a:rPr sz="1200" spc="-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2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motor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63" name="object 763"/>
          <p:cNvSpPr txBox="1"/>
          <p:nvPr/>
        </p:nvSpPr>
        <p:spPr>
          <a:xfrm>
            <a:off x="894080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pPr marL="38100">
                <a:spcBef>
                  <a:spcPts val="180"/>
                </a:spcBef>
              </a:pPr>
              <a:t>4</a:t>
            </a:fld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46" name="object 746"/>
          <p:cNvSpPr txBox="1"/>
          <p:nvPr/>
        </p:nvSpPr>
        <p:spPr>
          <a:xfrm>
            <a:off x="7957729" y="1874770"/>
            <a:ext cx="4478020" cy="21361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Los.sistemas.de.distribución.de.energía.utilizados.en.grandes.comerciales.y.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las.aplicaciones.industriales.pueden.ser.complejas..La.energía.puede.ser.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distribuidas.mediante.aparamenta,.cuadros,.transformadores,.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y.panelboards..Energía.distribuida.en.un.punto.comercial.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o.aplicación.industrial.se.utiliza.para.una.variedad.de.aplicaciones.tales.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como.calefacción,.refrigeración,.iluminación,.y.maquinaria.accionada.por.motor..A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diferencia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de. otros.tipos.de.equipos.de.distribución.de.energía,.que.se.utilizan.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con.una.variedad.de.tipos.de.carga,.centros.de.control.de.motores.principalmente. 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controlar.la.distribución.de.energía.a.los.motores.eléctricos.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2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083310"/>
            <a:r>
              <a:rPr sz="9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Exterior</a:t>
            </a:r>
            <a:endParaRPr sz="950">
              <a:latin typeface="Lucida Sans Unicode"/>
              <a:cs typeface="Lucida Sans Unicode"/>
            </a:endParaRPr>
          </a:p>
          <a:p>
            <a:pPr marL="1111885">
              <a:spcBef>
                <a:spcPts val="509"/>
              </a:spcBef>
            </a:pP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Alimentador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747" name="object 747"/>
          <p:cNvSpPr txBox="1"/>
          <p:nvPr/>
        </p:nvSpPr>
        <p:spPr>
          <a:xfrm>
            <a:off x="9035866" y="4061453"/>
            <a:ext cx="46291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vía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autobús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748" name="object 748"/>
          <p:cNvSpPr txBox="1"/>
          <p:nvPr/>
        </p:nvSpPr>
        <p:spPr>
          <a:xfrm>
            <a:off x="8063448" y="4048833"/>
            <a:ext cx="653415" cy="350520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R="13335" algn="ctr">
              <a:spcBef>
                <a:spcPts val="350"/>
              </a:spcBef>
            </a:pPr>
            <a:r>
              <a:rPr sz="950" spc="-60" dirty="0">
                <a:solidFill>
                  <a:srgbClr val="0B0806"/>
                </a:solidFill>
                <a:latin typeface="Lucida Sans Unicode"/>
                <a:cs typeface="Lucida Sans Unicode"/>
              </a:rPr>
              <a:t>480</a:t>
            </a:r>
            <a:r>
              <a:rPr sz="950" spc="-55" dirty="0">
                <a:solidFill>
                  <a:srgbClr val="0B0806"/>
                </a:solidFill>
                <a:latin typeface="Lucida Sans Unicode"/>
                <a:cs typeface="Lucida Sans Unicode"/>
              </a:rPr>
              <a:t> VCA</a:t>
            </a:r>
            <a:endParaRPr sz="950">
              <a:latin typeface="Lucida Sans Unicode"/>
              <a:cs typeface="Lucida Sans Unicode"/>
            </a:endParaRPr>
          </a:p>
          <a:p>
            <a:pPr algn="ctr">
              <a:spcBef>
                <a:spcPts val="209"/>
              </a:spcBef>
            </a:pPr>
            <a:r>
              <a:rPr sz="8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800" spc="-5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8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la</a:t>
            </a:r>
            <a:r>
              <a:rPr sz="800" spc="-5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utilidad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749" name="object 749"/>
          <p:cNvSpPr txBox="1"/>
          <p:nvPr/>
        </p:nvSpPr>
        <p:spPr>
          <a:xfrm>
            <a:off x="10152291" y="4090662"/>
            <a:ext cx="858519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Electroducto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alimentador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750" name="object 750"/>
          <p:cNvSpPr txBox="1"/>
          <p:nvPr/>
        </p:nvSpPr>
        <p:spPr>
          <a:xfrm>
            <a:off x="10294529" y="4395461"/>
            <a:ext cx="489584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60" dirty="0">
                <a:solidFill>
                  <a:srgbClr val="0B0806"/>
                </a:solidFill>
                <a:latin typeface="Lucida Sans Unicode"/>
                <a:cs typeface="Lucida Sans Unicode"/>
              </a:rPr>
              <a:t>480</a:t>
            </a:r>
            <a:r>
              <a:rPr sz="950" spc="-55" dirty="0">
                <a:solidFill>
                  <a:srgbClr val="0B0806"/>
                </a:solidFill>
                <a:latin typeface="Lucida Sans Unicode"/>
                <a:cs typeface="Lucida Sans Unicode"/>
              </a:rPr>
              <a:t> VCA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751" name="object 751"/>
          <p:cNvSpPr txBox="1"/>
          <p:nvPr/>
        </p:nvSpPr>
        <p:spPr>
          <a:xfrm>
            <a:off x="8336193" y="4753603"/>
            <a:ext cx="71882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Tablero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conmutadores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752" name="object 752"/>
          <p:cNvSpPr txBox="1"/>
          <p:nvPr/>
        </p:nvSpPr>
        <p:spPr>
          <a:xfrm>
            <a:off x="10157370" y="5087613"/>
            <a:ext cx="6356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dirty="0">
                <a:solidFill>
                  <a:srgbClr val="0B0806"/>
                </a:solidFill>
                <a:latin typeface="Lucida Sans Unicode"/>
                <a:cs typeface="Lucida Sans Unicode"/>
              </a:rPr>
              <a:t>Panel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del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teclado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753" name="object 753"/>
          <p:cNvSpPr txBox="1"/>
          <p:nvPr/>
        </p:nvSpPr>
        <p:spPr>
          <a:xfrm>
            <a:off x="10020209" y="5569027"/>
            <a:ext cx="880110" cy="322580"/>
          </a:xfrm>
          <a:prstGeom prst="rect">
            <a:avLst/>
          </a:prstGeom>
        </p:spPr>
        <p:txBody>
          <a:bodyPr vert="horz" wrap="square" lIns="0" tIns="49530" rIns="0" bIns="0" rtlCol="0">
            <a:spAutoFit/>
          </a:bodyPr>
          <a:lstStyle/>
          <a:p>
            <a:pPr marL="12700">
              <a:spcBef>
                <a:spcPts val="390"/>
              </a:spcBef>
            </a:pPr>
            <a:r>
              <a:rPr sz="7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Transformador</a:t>
            </a:r>
            <a:endParaRPr sz="700">
              <a:latin typeface="Lucida Sans Unicode"/>
              <a:cs typeface="Lucida Sans Unicode"/>
            </a:endParaRPr>
          </a:p>
          <a:p>
            <a:pPr marL="500380">
              <a:spcBef>
                <a:spcPts val="309"/>
              </a:spcBef>
            </a:pPr>
            <a:r>
              <a:rPr sz="750" spc="-50" dirty="0">
                <a:solidFill>
                  <a:srgbClr val="0B0806"/>
                </a:solidFill>
                <a:latin typeface="Lucida Sans Unicode"/>
                <a:cs typeface="Lucida Sans Unicode"/>
              </a:rPr>
              <a:t>480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VCA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754" name="object 754"/>
          <p:cNvSpPr txBox="1"/>
          <p:nvPr/>
        </p:nvSpPr>
        <p:spPr>
          <a:xfrm>
            <a:off x="8943251" y="5853422"/>
            <a:ext cx="39243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0" dirty="0">
                <a:solidFill>
                  <a:srgbClr val="0B0806"/>
                </a:solidFill>
                <a:latin typeface="Lucida Sans Unicode"/>
                <a:cs typeface="Lucida Sans Unicode"/>
              </a:rPr>
              <a:t>480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VCA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755" name="object 755"/>
          <p:cNvSpPr txBox="1"/>
          <p:nvPr/>
        </p:nvSpPr>
        <p:spPr>
          <a:xfrm>
            <a:off x="10670449" y="6056622"/>
            <a:ext cx="39243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0" dirty="0">
                <a:solidFill>
                  <a:srgbClr val="0B0806"/>
                </a:solidFill>
                <a:latin typeface="Lucida Sans Unicode"/>
                <a:cs typeface="Lucida Sans Unicode"/>
              </a:rPr>
              <a:t>120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VCA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756" name="object 756"/>
          <p:cNvSpPr txBox="1"/>
          <p:nvPr/>
        </p:nvSpPr>
        <p:spPr>
          <a:xfrm>
            <a:off x="8943251" y="6320782"/>
            <a:ext cx="39243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0" dirty="0">
                <a:solidFill>
                  <a:srgbClr val="0B0806"/>
                </a:solidFill>
                <a:latin typeface="Lucida Sans Unicode"/>
                <a:cs typeface="Lucida Sans Unicode"/>
              </a:rPr>
              <a:t>480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VCA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757" name="object 757"/>
          <p:cNvSpPr txBox="1"/>
          <p:nvPr/>
        </p:nvSpPr>
        <p:spPr>
          <a:xfrm>
            <a:off x="11269891" y="6736073"/>
            <a:ext cx="6356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dirty="0">
                <a:solidFill>
                  <a:srgbClr val="0B0806"/>
                </a:solidFill>
                <a:latin typeface="Lucida Sans Unicode"/>
                <a:cs typeface="Lucida Sans Unicode"/>
              </a:rPr>
              <a:t>Panel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del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teclado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758" name="object 758"/>
          <p:cNvSpPr txBox="1"/>
          <p:nvPr/>
        </p:nvSpPr>
        <p:spPr>
          <a:xfrm>
            <a:off x="7957729" y="6932923"/>
            <a:ext cx="118491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Centro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Control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motores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759" name="object 759"/>
          <p:cNvSpPr txBox="1"/>
          <p:nvPr/>
        </p:nvSpPr>
        <p:spPr>
          <a:xfrm>
            <a:off x="5761900" y="7477750"/>
            <a:ext cx="146875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dirty="0">
                <a:solidFill>
                  <a:srgbClr val="171514"/>
                </a:solidFill>
                <a:latin typeface="Tahoma"/>
                <a:cs typeface="Tahoma"/>
              </a:rPr>
              <a:t>Control</a:t>
            </a:r>
            <a:r>
              <a:rPr sz="850" b="1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b="1" spc="-5" dirty="0">
                <a:solidFill>
                  <a:srgbClr val="171514"/>
                </a:solidFill>
                <a:latin typeface="Tahoma"/>
                <a:cs typeface="Tahoma"/>
              </a:rPr>
              <a:t>básico</a:t>
            </a:r>
            <a:r>
              <a:rPr sz="850" b="1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850" b="1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b="1" dirty="0">
                <a:solidFill>
                  <a:srgbClr val="171514"/>
                </a:solidFill>
                <a:latin typeface="Tahoma"/>
                <a:cs typeface="Tahoma"/>
              </a:rPr>
              <a:t>motores</a:t>
            </a:r>
            <a:r>
              <a:rPr sz="85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760" name="object 760"/>
          <p:cNvSpPr txBox="1"/>
          <p:nvPr/>
        </p:nvSpPr>
        <p:spPr>
          <a:xfrm>
            <a:off x="7957662" y="7425679"/>
            <a:ext cx="433451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Dondequiera.que.se.utilicen.motores,.deben.controlarse..En.</a:t>
            </a:r>
            <a:r>
              <a:rPr sz="900" b="1" spc="-15" dirty="0">
                <a:solidFill>
                  <a:srgbClr val="171514"/>
                </a:solidFill>
                <a:latin typeface="Tahoma"/>
                <a:cs typeface="Tahoma"/>
              </a:rPr>
              <a:t>Conceptos</a:t>
            </a:r>
            <a:r>
              <a:rPr sz="900" b="1" spc="6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spc="-5" dirty="0">
                <a:solidFill>
                  <a:srgbClr val="171514"/>
                </a:solidFill>
                <a:latin typeface="Tahoma"/>
                <a:cs typeface="Tahoma"/>
              </a:rPr>
              <a:t>básicos </a:t>
            </a:r>
            <a:r>
              <a:rPr sz="900" b="1" spc="-2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900" b="1" spc="-5" dirty="0">
                <a:solidFill>
                  <a:srgbClr val="171514"/>
                </a:solidFill>
                <a:latin typeface="Tahoma"/>
                <a:cs typeface="Tahoma"/>
              </a:rPr>
              <a:t>los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componentes de </a:t>
            </a:r>
            <a:r>
              <a:rPr sz="900" b="1" spc="-15" dirty="0">
                <a:solidFill>
                  <a:srgbClr val="171514"/>
                </a:solidFill>
                <a:latin typeface="Tahoma"/>
                <a:cs typeface="Tahoma"/>
              </a:rPr>
              <a:t>control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.usted.aprendió.cómo.diferentes.controles.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se.utilizan.para.controlar.el.funcionamiento.de.los.motores..Para.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ejemplo,.el.tipo.más.básico.de.control.de.motores.de.CA,.implica.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encender.y.apagar.el.motor..A menudo.esto.se.realiza.mediante.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arrancador.de.motor.compuesto.por.un.contactor.y.un.relé.de.sobrecarga..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761" name="object 761"/>
          <p:cNvSpPr txBox="1"/>
          <p:nvPr/>
        </p:nvSpPr>
        <p:spPr>
          <a:xfrm>
            <a:off x="5761900" y="8713459"/>
            <a:ext cx="6667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62" name="object 762"/>
          <p:cNvSpPr txBox="1"/>
          <p:nvPr/>
        </p:nvSpPr>
        <p:spPr>
          <a:xfrm>
            <a:off x="7957679" y="8705839"/>
            <a:ext cx="400050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Los.contactos.del.contactor.se.cierran.para.arrancar.el.motor.y.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abierto.para.parar.el.motor..Esto.se.hace.electromecánicamente.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y.con.frecuencia.requiere.el.uso.de.botones.de.arranque.y.parada.y.otros.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dispositivos.cableados.para.controlar.el.contactor.</a:t>
            </a:r>
            <a:endParaRPr sz="9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871102" y="2984499"/>
            <a:ext cx="1752600" cy="2077720"/>
          </a:xfrm>
          <a:custGeom>
            <a:avLst/>
            <a:gdLst/>
            <a:ahLst/>
            <a:cxnLst/>
            <a:rect l="l" t="t" r="r" b="b"/>
            <a:pathLst>
              <a:path w="1752600" h="2077720">
                <a:moveTo>
                  <a:pt x="1751990" y="1018540"/>
                </a:moveTo>
                <a:lnTo>
                  <a:pt x="363016" y="1018540"/>
                </a:lnTo>
                <a:lnTo>
                  <a:pt x="363016" y="0"/>
                </a:lnTo>
                <a:lnTo>
                  <a:pt x="0" y="0"/>
                </a:lnTo>
                <a:lnTo>
                  <a:pt x="0" y="1018540"/>
                </a:lnTo>
                <a:lnTo>
                  <a:pt x="0" y="1109980"/>
                </a:lnTo>
                <a:lnTo>
                  <a:pt x="1238542" y="1109980"/>
                </a:lnTo>
                <a:lnTo>
                  <a:pt x="1238542" y="1228090"/>
                </a:lnTo>
                <a:lnTo>
                  <a:pt x="1239012" y="1228090"/>
                </a:lnTo>
                <a:lnTo>
                  <a:pt x="1239012" y="1615440"/>
                </a:lnTo>
                <a:lnTo>
                  <a:pt x="407822" y="1615440"/>
                </a:lnTo>
                <a:lnTo>
                  <a:pt x="407822" y="1851660"/>
                </a:lnTo>
                <a:lnTo>
                  <a:pt x="407822" y="2077720"/>
                </a:lnTo>
                <a:lnTo>
                  <a:pt x="1271016" y="2077720"/>
                </a:lnTo>
                <a:lnTo>
                  <a:pt x="1271016" y="1851660"/>
                </a:lnTo>
                <a:lnTo>
                  <a:pt x="1751990" y="1851660"/>
                </a:lnTo>
                <a:lnTo>
                  <a:pt x="1751990" y="1615440"/>
                </a:lnTo>
                <a:lnTo>
                  <a:pt x="1751990" y="1228090"/>
                </a:lnTo>
                <a:lnTo>
                  <a:pt x="1751990" y="1109980"/>
                </a:lnTo>
                <a:lnTo>
                  <a:pt x="1751990" y="101854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9001735" y="2976879"/>
            <a:ext cx="2102485" cy="1847850"/>
            <a:chOff x="3947134" y="2976879"/>
            <a:chExt cx="2102485" cy="1847850"/>
          </a:xfrm>
        </p:grpSpPr>
        <p:sp>
          <p:nvSpPr>
            <p:cNvPr id="4" name="object 4"/>
            <p:cNvSpPr/>
            <p:nvPr/>
          </p:nvSpPr>
          <p:spPr>
            <a:xfrm>
              <a:off x="4375201" y="2976879"/>
              <a:ext cx="1674495" cy="1847850"/>
            </a:xfrm>
            <a:custGeom>
              <a:avLst/>
              <a:gdLst/>
              <a:ahLst/>
              <a:cxnLst/>
              <a:rect l="l" t="t" r="r" b="b"/>
              <a:pathLst>
                <a:path w="1674495" h="1847850">
                  <a:moveTo>
                    <a:pt x="1674266" y="828040"/>
                  </a:moveTo>
                  <a:lnTo>
                    <a:pt x="382219" y="828040"/>
                  </a:lnTo>
                  <a:lnTo>
                    <a:pt x="382219" y="0"/>
                  </a:lnTo>
                  <a:lnTo>
                    <a:pt x="0" y="0"/>
                  </a:lnTo>
                  <a:lnTo>
                    <a:pt x="0" y="828040"/>
                  </a:lnTo>
                  <a:lnTo>
                    <a:pt x="0" y="957580"/>
                  </a:lnTo>
                  <a:lnTo>
                    <a:pt x="1332280" y="957580"/>
                  </a:lnTo>
                  <a:lnTo>
                    <a:pt x="1332280" y="1847850"/>
                  </a:lnTo>
                  <a:lnTo>
                    <a:pt x="1674266" y="1847850"/>
                  </a:lnTo>
                  <a:lnTo>
                    <a:pt x="1674266" y="957580"/>
                  </a:lnTo>
                  <a:lnTo>
                    <a:pt x="1674266" y="82804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956278" y="3174999"/>
              <a:ext cx="1473835" cy="715010"/>
            </a:xfrm>
            <a:custGeom>
              <a:avLst/>
              <a:gdLst/>
              <a:ahLst/>
              <a:cxnLst/>
              <a:rect l="l" t="t" r="r" b="b"/>
              <a:pathLst>
                <a:path w="1473835" h="715010">
                  <a:moveTo>
                    <a:pt x="1077290" y="529602"/>
                  </a:moveTo>
                  <a:lnTo>
                    <a:pt x="936472" y="670420"/>
                  </a:lnTo>
                  <a:lnTo>
                    <a:pt x="692327" y="669518"/>
                  </a:lnTo>
                </a:path>
                <a:path w="1473835" h="715010">
                  <a:moveTo>
                    <a:pt x="791222" y="361099"/>
                  </a:moveTo>
                  <a:lnTo>
                    <a:pt x="1003935" y="360451"/>
                  </a:lnTo>
                </a:path>
                <a:path w="1473835" h="715010">
                  <a:moveTo>
                    <a:pt x="1077290" y="187629"/>
                  </a:moveTo>
                  <a:lnTo>
                    <a:pt x="936472" y="46812"/>
                  </a:lnTo>
                  <a:lnTo>
                    <a:pt x="690499" y="44069"/>
                  </a:lnTo>
                </a:path>
                <a:path w="1473835" h="715010">
                  <a:moveTo>
                    <a:pt x="1239139" y="124536"/>
                  </a:moveTo>
                  <a:lnTo>
                    <a:pt x="1286214" y="129306"/>
                  </a:lnTo>
                  <a:lnTo>
                    <a:pt x="1330107" y="142981"/>
                  </a:lnTo>
                  <a:lnTo>
                    <a:pt x="1369864" y="164607"/>
                  </a:lnTo>
                  <a:lnTo>
                    <a:pt x="1404531" y="193230"/>
                  </a:lnTo>
                  <a:lnTo>
                    <a:pt x="1433154" y="227897"/>
                  </a:lnTo>
                  <a:lnTo>
                    <a:pt x="1454780" y="267654"/>
                  </a:lnTo>
                  <a:lnTo>
                    <a:pt x="1468455" y="311547"/>
                  </a:lnTo>
                  <a:lnTo>
                    <a:pt x="1473225" y="358622"/>
                  </a:lnTo>
                  <a:lnTo>
                    <a:pt x="1468455" y="405697"/>
                  </a:lnTo>
                  <a:lnTo>
                    <a:pt x="1454780" y="449589"/>
                  </a:lnTo>
                  <a:lnTo>
                    <a:pt x="1433154" y="489343"/>
                  </a:lnTo>
                  <a:lnTo>
                    <a:pt x="1404531" y="524008"/>
                  </a:lnTo>
                  <a:lnTo>
                    <a:pt x="1369864" y="552629"/>
                  </a:lnTo>
                  <a:lnTo>
                    <a:pt x="1330107" y="574253"/>
                  </a:lnTo>
                  <a:lnTo>
                    <a:pt x="1286214" y="587926"/>
                  </a:lnTo>
                  <a:lnTo>
                    <a:pt x="1239139" y="592696"/>
                  </a:lnTo>
                  <a:lnTo>
                    <a:pt x="1192063" y="587926"/>
                  </a:lnTo>
                  <a:lnTo>
                    <a:pt x="1148170" y="574253"/>
                  </a:lnTo>
                  <a:lnTo>
                    <a:pt x="1108413" y="552629"/>
                  </a:lnTo>
                  <a:lnTo>
                    <a:pt x="1073746" y="524008"/>
                  </a:lnTo>
                  <a:lnTo>
                    <a:pt x="1045123" y="489343"/>
                  </a:lnTo>
                  <a:lnTo>
                    <a:pt x="1023497" y="449589"/>
                  </a:lnTo>
                  <a:lnTo>
                    <a:pt x="1009822" y="405697"/>
                  </a:lnTo>
                  <a:lnTo>
                    <a:pt x="1005052" y="358622"/>
                  </a:lnTo>
                  <a:lnTo>
                    <a:pt x="1009822" y="311547"/>
                  </a:lnTo>
                  <a:lnTo>
                    <a:pt x="1023497" y="267654"/>
                  </a:lnTo>
                  <a:lnTo>
                    <a:pt x="1045123" y="227897"/>
                  </a:lnTo>
                  <a:lnTo>
                    <a:pt x="1073746" y="193230"/>
                  </a:lnTo>
                  <a:lnTo>
                    <a:pt x="1108413" y="164607"/>
                  </a:lnTo>
                  <a:lnTo>
                    <a:pt x="1148170" y="142981"/>
                  </a:lnTo>
                  <a:lnTo>
                    <a:pt x="1192063" y="129306"/>
                  </a:lnTo>
                  <a:lnTo>
                    <a:pt x="1239139" y="124536"/>
                  </a:lnTo>
                  <a:close/>
                </a:path>
                <a:path w="1473835" h="715010">
                  <a:moveTo>
                    <a:pt x="622833" y="631101"/>
                  </a:moveTo>
                  <a:lnTo>
                    <a:pt x="614704" y="638049"/>
                  </a:lnTo>
                  <a:lnTo>
                    <a:pt x="608434" y="646788"/>
                  </a:lnTo>
                  <a:lnTo>
                    <a:pt x="604398" y="657018"/>
                  </a:lnTo>
                  <a:lnTo>
                    <a:pt x="602970" y="668439"/>
                  </a:lnTo>
                  <a:lnTo>
                    <a:pt x="606471" y="686357"/>
                  </a:lnTo>
                  <a:lnTo>
                    <a:pt x="616078" y="701000"/>
                  </a:lnTo>
                  <a:lnTo>
                    <a:pt x="630450" y="710878"/>
                  </a:lnTo>
                  <a:lnTo>
                    <a:pt x="648246" y="714501"/>
                  </a:lnTo>
                  <a:lnTo>
                    <a:pt x="666164" y="710878"/>
                  </a:lnTo>
                  <a:lnTo>
                    <a:pt x="680807" y="701000"/>
                  </a:lnTo>
                  <a:lnTo>
                    <a:pt x="690685" y="686357"/>
                  </a:lnTo>
                  <a:lnTo>
                    <a:pt x="694309" y="668439"/>
                  </a:lnTo>
                  <a:lnTo>
                    <a:pt x="842048" y="668439"/>
                  </a:lnTo>
                </a:path>
                <a:path w="1473835" h="715010">
                  <a:moveTo>
                    <a:pt x="584428" y="707910"/>
                  </a:moveTo>
                  <a:lnTo>
                    <a:pt x="592557" y="700964"/>
                  </a:lnTo>
                  <a:lnTo>
                    <a:pt x="598827" y="692229"/>
                  </a:lnTo>
                  <a:lnTo>
                    <a:pt x="602863" y="682003"/>
                  </a:lnTo>
                  <a:lnTo>
                    <a:pt x="604291" y="670585"/>
                  </a:lnTo>
                  <a:lnTo>
                    <a:pt x="600790" y="652667"/>
                  </a:lnTo>
                  <a:lnTo>
                    <a:pt x="591183" y="638024"/>
                  </a:lnTo>
                  <a:lnTo>
                    <a:pt x="576811" y="628146"/>
                  </a:lnTo>
                  <a:lnTo>
                    <a:pt x="559015" y="624522"/>
                  </a:lnTo>
                  <a:lnTo>
                    <a:pt x="541097" y="628146"/>
                  </a:lnTo>
                  <a:lnTo>
                    <a:pt x="526454" y="638024"/>
                  </a:lnTo>
                  <a:lnTo>
                    <a:pt x="516576" y="652667"/>
                  </a:lnTo>
                  <a:lnTo>
                    <a:pt x="512953" y="670585"/>
                  </a:lnTo>
                  <a:lnTo>
                    <a:pt x="673" y="670585"/>
                  </a:lnTo>
                </a:path>
                <a:path w="1473835" h="715010">
                  <a:moveTo>
                    <a:pt x="623747" y="322960"/>
                  </a:moveTo>
                  <a:lnTo>
                    <a:pt x="615620" y="329909"/>
                  </a:lnTo>
                  <a:lnTo>
                    <a:pt x="609355" y="338647"/>
                  </a:lnTo>
                  <a:lnTo>
                    <a:pt x="605324" y="348873"/>
                  </a:lnTo>
                  <a:lnTo>
                    <a:pt x="603897" y="360286"/>
                  </a:lnTo>
                  <a:lnTo>
                    <a:pt x="607396" y="378211"/>
                  </a:lnTo>
                  <a:lnTo>
                    <a:pt x="616999" y="392858"/>
                  </a:lnTo>
                  <a:lnTo>
                    <a:pt x="631367" y="402738"/>
                  </a:lnTo>
                  <a:lnTo>
                    <a:pt x="649160" y="406361"/>
                  </a:lnTo>
                  <a:lnTo>
                    <a:pt x="667086" y="402738"/>
                  </a:lnTo>
                  <a:lnTo>
                    <a:pt x="681732" y="392858"/>
                  </a:lnTo>
                  <a:lnTo>
                    <a:pt x="691612" y="378211"/>
                  </a:lnTo>
                  <a:lnTo>
                    <a:pt x="695236" y="360286"/>
                  </a:lnTo>
                  <a:lnTo>
                    <a:pt x="842949" y="360286"/>
                  </a:lnTo>
                </a:path>
                <a:path w="1473835" h="715010">
                  <a:moveTo>
                    <a:pt x="585343" y="399770"/>
                  </a:moveTo>
                  <a:lnTo>
                    <a:pt x="593470" y="392822"/>
                  </a:lnTo>
                  <a:lnTo>
                    <a:pt x="599735" y="384084"/>
                  </a:lnTo>
                  <a:lnTo>
                    <a:pt x="603766" y="373858"/>
                  </a:lnTo>
                  <a:lnTo>
                    <a:pt x="605193" y="362445"/>
                  </a:lnTo>
                  <a:lnTo>
                    <a:pt x="601694" y="344526"/>
                  </a:lnTo>
                  <a:lnTo>
                    <a:pt x="592091" y="329884"/>
                  </a:lnTo>
                  <a:lnTo>
                    <a:pt x="577723" y="320006"/>
                  </a:lnTo>
                  <a:lnTo>
                    <a:pt x="559930" y="316382"/>
                  </a:lnTo>
                  <a:lnTo>
                    <a:pt x="542004" y="320006"/>
                  </a:lnTo>
                  <a:lnTo>
                    <a:pt x="527357" y="329884"/>
                  </a:lnTo>
                  <a:lnTo>
                    <a:pt x="517478" y="344526"/>
                  </a:lnTo>
                  <a:lnTo>
                    <a:pt x="513854" y="362445"/>
                  </a:lnTo>
                  <a:lnTo>
                    <a:pt x="0" y="362445"/>
                  </a:lnTo>
                </a:path>
                <a:path w="1473835" h="715010">
                  <a:moveTo>
                    <a:pt x="623747" y="6578"/>
                  </a:moveTo>
                  <a:lnTo>
                    <a:pt x="615620" y="13526"/>
                  </a:lnTo>
                  <a:lnTo>
                    <a:pt x="609355" y="22264"/>
                  </a:lnTo>
                  <a:lnTo>
                    <a:pt x="605324" y="32490"/>
                  </a:lnTo>
                  <a:lnTo>
                    <a:pt x="603897" y="43903"/>
                  </a:lnTo>
                  <a:lnTo>
                    <a:pt x="607396" y="61829"/>
                  </a:lnTo>
                  <a:lnTo>
                    <a:pt x="616999" y="76476"/>
                  </a:lnTo>
                  <a:lnTo>
                    <a:pt x="631367" y="86355"/>
                  </a:lnTo>
                  <a:lnTo>
                    <a:pt x="649160" y="89979"/>
                  </a:lnTo>
                  <a:lnTo>
                    <a:pt x="667086" y="86355"/>
                  </a:lnTo>
                  <a:lnTo>
                    <a:pt x="681732" y="76476"/>
                  </a:lnTo>
                  <a:lnTo>
                    <a:pt x="691612" y="61829"/>
                  </a:lnTo>
                  <a:lnTo>
                    <a:pt x="695236" y="43903"/>
                  </a:lnTo>
                  <a:lnTo>
                    <a:pt x="842949" y="43903"/>
                  </a:lnTo>
                </a:path>
                <a:path w="1473835" h="715010">
                  <a:moveTo>
                    <a:pt x="585343" y="83388"/>
                  </a:moveTo>
                  <a:lnTo>
                    <a:pt x="593470" y="76436"/>
                  </a:lnTo>
                  <a:lnTo>
                    <a:pt x="599735" y="67702"/>
                  </a:lnTo>
                  <a:lnTo>
                    <a:pt x="603766" y="57479"/>
                  </a:lnTo>
                  <a:lnTo>
                    <a:pt x="605193" y="46062"/>
                  </a:lnTo>
                  <a:lnTo>
                    <a:pt x="601694" y="28144"/>
                  </a:lnTo>
                  <a:lnTo>
                    <a:pt x="592091" y="13501"/>
                  </a:lnTo>
                  <a:lnTo>
                    <a:pt x="577723" y="3623"/>
                  </a:lnTo>
                  <a:lnTo>
                    <a:pt x="559930" y="0"/>
                  </a:lnTo>
                  <a:lnTo>
                    <a:pt x="542004" y="3623"/>
                  </a:lnTo>
                  <a:lnTo>
                    <a:pt x="527357" y="13501"/>
                  </a:lnTo>
                  <a:lnTo>
                    <a:pt x="517478" y="28144"/>
                  </a:lnTo>
                  <a:lnTo>
                    <a:pt x="513854" y="46062"/>
                  </a:lnTo>
                  <a:lnTo>
                    <a:pt x="0" y="46062"/>
                  </a:lnTo>
                </a:path>
              </a:pathLst>
            </a:custGeom>
            <a:ln w="1828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8583981" y="3844518"/>
            <a:ext cx="358775" cy="0"/>
          </a:xfrm>
          <a:custGeom>
            <a:avLst/>
            <a:gdLst/>
            <a:ahLst/>
            <a:cxnLst/>
            <a:rect l="l" t="t" r="r" b="b"/>
            <a:pathLst>
              <a:path w="358775">
                <a:moveTo>
                  <a:pt x="0" y="0"/>
                </a:moveTo>
                <a:lnTo>
                  <a:pt x="358444" y="0"/>
                </a:lnTo>
              </a:path>
            </a:pathLst>
          </a:custGeom>
          <a:ln w="1828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9009176" y="3725634"/>
            <a:ext cx="0" cy="235585"/>
          </a:xfrm>
          <a:custGeom>
            <a:avLst/>
            <a:gdLst/>
            <a:ahLst/>
            <a:cxnLst/>
            <a:rect l="l" t="t" r="r" b="b"/>
            <a:pathLst>
              <a:path h="235585">
                <a:moveTo>
                  <a:pt x="0" y="235000"/>
                </a:moveTo>
                <a:lnTo>
                  <a:pt x="0" y="0"/>
                </a:lnTo>
              </a:path>
            </a:pathLst>
          </a:custGeom>
          <a:ln w="1828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939682" y="3725634"/>
            <a:ext cx="0" cy="235585"/>
          </a:xfrm>
          <a:custGeom>
            <a:avLst/>
            <a:gdLst/>
            <a:ahLst/>
            <a:cxnLst/>
            <a:rect l="l" t="t" r="r" b="b"/>
            <a:pathLst>
              <a:path h="235585">
                <a:moveTo>
                  <a:pt x="0" y="235000"/>
                </a:moveTo>
                <a:lnTo>
                  <a:pt x="0" y="0"/>
                </a:lnTo>
              </a:path>
            </a:pathLst>
          </a:custGeom>
          <a:ln w="1828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583981" y="3536365"/>
            <a:ext cx="358775" cy="0"/>
          </a:xfrm>
          <a:custGeom>
            <a:avLst/>
            <a:gdLst/>
            <a:ahLst/>
            <a:cxnLst/>
            <a:rect l="l" t="t" r="r" b="b"/>
            <a:pathLst>
              <a:path w="358775">
                <a:moveTo>
                  <a:pt x="0" y="0"/>
                </a:moveTo>
                <a:lnTo>
                  <a:pt x="358444" y="0"/>
                </a:lnTo>
              </a:path>
            </a:pathLst>
          </a:custGeom>
          <a:ln w="1828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9009176" y="3417494"/>
            <a:ext cx="0" cy="235585"/>
          </a:xfrm>
          <a:custGeom>
            <a:avLst/>
            <a:gdLst/>
            <a:ahLst/>
            <a:cxnLst/>
            <a:rect l="l" t="t" r="r" b="b"/>
            <a:pathLst>
              <a:path h="235585">
                <a:moveTo>
                  <a:pt x="0" y="235000"/>
                </a:moveTo>
                <a:lnTo>
                  <a:pt x="0" y="0"/>
                </a:lnTo>
              </a:path>
            </a:pathLst>
          </a:custGeom>
          <a:ln w="1828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8939682" y="3417494"/>
            <a:ext cx="0" cy="235585"/>
          </a:xfrm>
          <a:custGeom>
            <a:avLst/>
            <a:gdLst/>
            <a:ahLst/>
            <a:cxnLst/>
            <a:rect l="l" t="t" r="r" b="b"/>
            <a:pathLst>
              <a:path h="235585">
                <a:moveTo>
                  <a:pt x="0" y="235000"/>
                </a:moveTo>
                <a:lnTo>
                  <a:pt x="0" y="0"/>
                </a:lnTo>
              </a:path>
            </a:pathLst>
          </a:custGeom>
          <a:ln w="1828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110232" y="3838753"/>
            <a:ext cx="143510" cy="1905"/>
          </a:xfrm>
          <a:custGeom>
            <a:avLst/>
            <a:gdLst/>
            <a:ahLst/>
            <a:cxnLst/>
            <a:rect l="l" t="t" r="r" b="b"/>
            <a:pathLst>
              <a:path w="143510" h="1904">
                <a:moveTo>
                  <a:pt x="-9144" y="730"/>
                </a:moveTo>
                <a:lnTo>
                  <a:pt x="152158" y="730"/>
                </a:lnTo>
              </a:path>
            </a:pathLst>
          </a:custGeom>
          <a:ln w="1974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114283" y="3533890"/>
            <a:ext cx="143510" cy="1905"/>
          </a:xfrm>
          <a:custGeom>
            <a:avLst/>
            <a:gdLst/>
            <a:ahLst/>
            <a:cxnLst/>
            <a:rect l="l" t="t" r="r" b="b"/>
            <a:pathLst>
              <a:path w="143510" h="1904">
                <a:moveTo>
                  <a:pt x="-9143" y="736"/>
                </a:moveTo>
                <a:lnTo>
                  <a:pt x="152158" y="736"/>
                </a:lnTo>
              </a:path>
            </a:pathLst>
          </a:custGeom>
          <a:ln w="1976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8112264" y="3212770"/>
            <a:ext cx="143510" cy="1905"/>
          </a:xfrm>
          <a:custGeom>
            <a:avLst/>
            <a:gdLst/>
            <a:ahLst/>
            <a:cxnLst/>
            <a:rect l="l" t="t" r="r" b="b"/>
            <a:pathLst>
              <a:path w="143510" h="1905">
                <a:moveTo>
                  <a:pt x="-9143" y="730"/>
                </a:moveTo>
                <a:lnTo>
                  <a:pt x="152145" y="730"/>
                </a:lnTo>
              </a:path>
            </a:pathLst>
          </a:custGeom>
          <a:ln w="1974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8583981" y="3219983"/>
            <a:ext cx="358775" cy="1270"/>
          </a:xfrm>
          <a:custGeom>
            <a:avLst/>
            <a:gdLst/>
            <a:ahLst/>
            <a:cxnLst/>
            <a:rect l="l" t="t" r="r" b="b"/>
            <a:pathLst>
              <a:path w="358775" h="1269">
                <a:moveTo>
                  <a:pt x="0" y="914"/>
                </a:moveTo>
                <a:lnTo>
                  <a:pt x="358444" y="0"/>
                </a:lnTo>
              </a:path>
            </a:pathLst>
          </a:custGeom>
          <a:ln w="1828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9009176" y="3101112"/>
            <a:ext cx="0" cy="235585"/>
          </a:xfrm>
          <a:custGeom>
            <a:avLst/>
            <a:gdLst/>
            <a:ahLst/>
            <a:cxnLst/>
            <a:rect l="l" t="t" r="r" b="b"/>
            <a:pathLst>
              <a:path h="235585">
                <a:moveTo>
                  <a:pt x="0" y="235000"/>
                </a:moveTo>
                <a:lnTo>
                  <a:pt x="0" y="0"/>
                </a:lnTo>
              </a:path>
            </a:pathLst>
          </a:custGeom>
          <a:ln w="1828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939682" y="3101112"/>
            <a:ext cx="0" cy="235585"/>
          </a:xfrm>
          <a:custGeom>
            <a:avLst/>
            <a:gdLst/>
            <a:ahLst/>
            <a:cxnLst/>
            <a:rect l="l" t="t" r="r" b="b"/>
            <a:pathLst>
              <a:path h="235585">
                <a:moveTo>
                  <a:pt x="0" y="235000"/>
                </a:moveTo>
                <a:lnTo>
                  <a:pt x="0" y="0"/>
                </a:lnTo>
              </a:path>
            </a:pathLst>
          </a:custGeom>
          <a:ln w="1828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" name="object 1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858602" y="4261675"/>
            <a:ext cx="125475" cy="75920"/>
          </a:xfrm>
          <a:prstGeom prst="rect">
            <a:avLst/>
          </a:prstGeom>
        </p:spPr>
      </p:pic>
      <p:sp>
        <p:nvSpPr>
          <p:cNvPr id="19" name="object 19"/>
          <p:cNvSpPr/>
          <p:nvPr/>
        </p:nvSpPr>
        <p:spPr>
          <a:xfrm>
            <a:off x="9221317" y="4521162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195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8663445" y="3224657"/>
            <a:ext cx="92075" cy="1296670"/>
          </a:xfrm>
          <a:custGeom>
            <a:avLst/>
            <a:gdLst/>
            <a:ahLst/>
            <a:cxnLst/>
            <a:rect l="l" t="t" r="r" b="b"/>
            <a:pathLst>
              <a:path w="92075" h="1296670">
                <a:moveTo>
                  <a:pt x="2908" y="0"/>
                </a:moveTo>
                <a:lnTo>
                  <a:pt x="0" y="1296504"/>
                </a:lnTo>
                <a:lnTo>
                  <a:pt x="91528" y="1296504"/>
                </a:lnTo>
              </a:path>
            </a:pathLst>
          </a:custGeom>
          <a:ln w="457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9684918" y="4521162"/>
            <a:ext cx="295910" cy="243840"/>
          </a:xfrm>
          <a:custGeom>
            <a:avLst/>
            <a:gdLst/>
            <a:ahLst/>
            <a:cxnLst/>
            <a:rect l="l" t="t" r="r" b="b"/>
            <a:pathLst>
              <a:path w="295910" h="243839">
                <a:moveTo>
                  <a:pt x="294436" y="0"/>
                </a:moveTo>
                <a:lnTo>
                  <a:pt x="295363" y="243230"/>
                </a:lnTo>
                <a:lnTo>
                  <a:pt x="0" y="24323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9321888" y="4521162"/>
            <a:ext cx="295910" cy="243840"/>
          </a:xfrm>
          <a:custGeom>
            <a:avLst/>
            <a:gdLst/>
            <a:ahLst/>
            <a:cxnLst/>
            <a:rect l="l" t="t" r="r" b="b"/>
            <a:pathLst>
              <a:path w="295910" h="243839">
                <a:moveTo>
                  <a:pt x="927" y="0"/>
                </a:moveTo>
                <a:lnTo>
                  <a:pt x="0" y="243230"/>
                </a:lnTo>
                <a:lnTo>
                  <a:pt x="295363" y="24323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9684003" y="4645521"/>
            <a:ext cx="0" cy="235585"/>
          </a:xfrm>
          <a:custGeom>
            <a:avLst/>
            <a:gdLst/>
            <a:ahLst/>
            <a:cxnLst/>
            <a:rect l="l" t="t" r="r" b="b"/>
            <a:pathLst>
              <a:path h="235585">
                <a:moveTo>
                  <a:pt x="0" y="235000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9614509" y="4645521"/>
            <a:ext cx="0" cy="235585"/>
          </a:xfrm>
          <a:custGeom>
            <a:avLst/>
            <a:gdLst/>
            <a:ahLst/>
            <a:cxnLst/>
            <a:rect l="l" t="t" r="r" b="b"/>
            <a:pathLst>
              <a:path h="235585">
                <a:moveTo>
                  <a:pt x="0" y="235000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803436" y="3540023"/>
            <a:ext cx="2495550" cy="1098550"/>
          </a:xfrm>
          <a:custGeom>
            <a:avLst/>
            <a:gdLst/>
            <a:ahLst/>
            <a:cxnLst/>
            <a:rect l="l" t="t" r="r" b="b"/>
            <a:pathLst>
              <a:path w="2495550" h="1098550">
                <a:moveTo>
                  <a:pt x="2227478" y="1098194"/>
                </a:moveTo>
                <a:lnTo>
                  <a:pt x="2038197" y="869594"/>
                </a:lnTo>
              </a:path>
              <a:path w="2495550" h="1098550">
                <a:moveTo>
                  <a:pt x="2167128" y="1092695"/>
                </a:moveTo>
                <a:lnTo>
                  <a:pt x="2167128" y="857694"/>
                </a:lnTo>
              </a:path>
              <a:path w="2495550" h="1098550">
                <a:moveTo>
                  <a:pt x="2097633" y="1092695"/>
                </a:moveTo>
                <a:lnTo>
                  <a:pt x="2097633" y="857694"/>
                </a:lnTo>
              </a:path>
              <a:path w="2495550" h="1098550">
                <a:moveTo>
                  <a:pt x="2168956" y="977480"/>
                </a:moveTo>
                <a:lnTo>
                  <a:pt x="2493568" y="977480"/>
                </a:lnTo>
                <a:lnTo>
                  <a:pt x="2495397" y="610031"/>
                </a:lnTo>
                <a:lnTo>
                  <a:pt x="4952" y="606793"/>
                </a:ln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538756" y="3818764"/>
            <a:ext cx="45085" cy="45085"/>
          </a:xfrm>
          <a:custGeom>
            <a:avLst/>
            <a:gdLst/>
            <a:ahLst/>
            <a:cxnLst/>
            <a:rect l="l" t="t" r="r" b="b"/>
            <a:pathLst>
              <a:path w="45085" h="45085">
                <a:moveTo>
                  <a:pt x="22402" y="0"/>
                </a:moveTo>
                <a:lnTo>
                  <a:pt x="31111" y="1764"/>
                </a:lnTo>
                <a:lnTo>
                  <a:pt x="38233" y="6572"/>
                </a:lnTo>
                <a:lnTo>
                  <a:pt x="43041" y="13694"/>
                </a:lnTo>
                <a:lnTo>
                  <a:pt x="44805" y="22402"/>
                </a:lnTo>
                <a:lnTo>
                  <a:pt x="43041" y="31111"/>
                </a:lnTo>
                <a:lnTo>
                  <a:pt x="38233" y="38233"/>
                </a:lnTo>
                <a:lnTo>
                  <a:pt x="31111" y="43041"/>
                </a:lnTo>
                <a:lnTo>
                  <a:pt x="22402" y="44805"/>
                </a:lnTo>
                <a:lnTo>
                  <a:pt x="13694" y="43041"/>
                </a:lnTo>
                <a:lnTo>
                  <a:pt x="6572" y="38233"/>
                </a:lnTo>
                <a:lnTo>
                  <a:pt x="1764" y="31111"/>
                </a:lnTo>
                <a:lnTo>
                  <a:pt x="0" y="22402"/>
                </a:lnTo>
                <a:lnTo>
                  <a:pt x="1764" y="13694"/>
                </a:lnTo>
                <a:lnTo>
                  <a:pt x="6572" y="6572"/>
                </a:lnTo>
                <a:lnTo>
                  <a:pt x="13694" y="1764"/>
                </a:lnTo>
                <a:lnTo>
                  <a:pt x="22402" y="0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535480" y="3512478"/>
            <a:ext cx="45085" cy="45085"/>
          </a:xfrm>
          <a:custGeom>
            <a:avLst/>
            <a:gdLst/>
            <a:ahLst/>
            <a:cxnLst/>
            <a:rect l="l" t="t" r="r" b="b"/>
            <a:pathLst>
              <a:path w="45085" h="45085">
                <a:moveTo>
                  <a:pt x="22402" y="0"/>
                </a:moveTo>
                <a:lnTo>
                  <a:pt x="31111" y="1764"/>
                </a:lnTo>
                <a:lnTo>
                  <a:pt x="38233" y="6572"/>
                </a:lnTo>
                <a:lnTo>
                  <a:pt x="43041" y="13694"/>
                </a:lnTo>
                <a:lnTo>
                  <a:pt x="44805" y="22402"/>
                </a:lnTo>
                <a:lnTo>
                  <a:pt x="43041" y="31111"/>
                </a:lnTo>
                <a:lnTo>
                  <a:pt x="38233" y="38233"/>
                </a:lnTo>
                <a:lnTo>
                  <a:pt x="31111" y="43041"/>
                </a:lnTo>
                <a:lnTo>
                  <a:pt x="22402" y="44805"/>
                </a:lnTo>
                <a:lnTo>
                  <a:pt x="13694" y="43041"/>
                </a:lnTo>
                <a:lnTo>
                  <a:pt x="6572" y="38233"/>
                </a:lnTo>
                <a:lnTo>
                  <a:pt x="1764" y="31111"/>
                </a:lnTo>
                <a:lnTo>
                  <a:pt x="0" y="22402"/>
                </a:lnTo>
                <a:lnTo>
                  <a:pt x="1764" y="13694"/>
                </a:lnTo>
                <a:lnTo>
                  <a:pt x="6572" y="6572"/>
                </a:lnTo>
                <a:lnTo>
                  <a:pt x="13694" y="1764"/>
                </a:lnTo>
                <a:lnTo>
                  <a:pt x="22402" y="0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8253997" y="3818764"/>
            <a:ext cx="45085" cy="45085"/>
          </a:xfrm>
          <a:custGeom>
            <a:avLst/>
            <a:gdLst/>
            <a:ahLst/>
            <a:cxnLst/>
            <a:rect l="l" t="t" r="r" b="b"/>
            <a:pathLst>
              <a:path w="45085" h="45085">
                <a:moveTo>
                  <a:pt x="22402" y="0"/>
                </a:moveTo>
                <a:lnTo>
                  <a:pt x="31111" y="1764"/>
                </a:lnTo>
                <a:lnTo>
                  <a:pt x="38233" y="6572"/>
                </a:lnTo>
                <a:lnTo>
                  <a:pt x="43041" y="13694"/>
                </a:lnTo>
                <a:lnTo>
                  <a:pt x="44805" y="22402"/>
                </a:lnTo>
                <a:lnTo>
                  <a:pt x="43041" y="31111"/>
                </a:lnTo>
                <a:lnTo>
                  <a:pt x="38233" y="38233"/>
                </a:lnTo>
                <a:lnTo>
                  <a:pt x="31111" y="43041"/>
                </a:lnTo>
                <a:lnTo>
                  <a:pt x="22402" y="44805"/>
                </a:lnTo>
                <a:lnTo>
                  <a:pt x="13694" y="43041"/>
                </a:lnTo>
                <a:lnTo>
                  <a:pt x="6572" y="38233"/>
                </a:lnTo>
                <a:lnTo>
                  <a:pt x="1764" y="31111"/>
                </a:lnTo>
                <a:lnTo>
                  <a:pt x="0" y="22402"/>
                </a:lnTo>
                <a:lnTo>
                  <a:pt x="1764" y="13694"/>
                </a:lnTo>
                <a:lnTo>
                  <a:pt x="6572" y="6572"/>
                </a:lnTo>
                <a:lnTo>
                  <a:pt x="13694" y="1764"/>
                </a:lnTo>
                <a:lnTo>
                  <a:pt x="22402" y="0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253997" y="3512478"/>
            <a:ext cx="45085" cy="45085"/>
          </a:xfrm>
          <a:custGeom>
            <a:avLst/>
            <a:gdLst/>
            <a:ahLst/>
            <a:cxnLst/>
            <a:rect l="l" t="t" r="r" b="b"/>
            <a:pathLst>
              <a:path w="45085" h="45085">
                <a:moveTo>
                  <a:pt x="22402" y="0"/>
                </a:moveTo>
                <a:lnTo>
                  <a:pt x="31111" y="1764"/>
                </a:lnTo>
                <a:lnTo>
                  <a:pt x="38233" y="6572"/>
                </a:lnTo>
                <a:lnTo>
                  <a:pt x="43041" y="13694"/>
                </a:lnTo>
                <a:lnTo>
                  <a:pt x="44805" y="22402"/>
                </a:lnTo>
                <a:lnTo>
                  <a:pt x="43041" y="31111"/>
                </a:lnTo>
                <a:lnTo>
                  <a:pt x="38233" y="38233"/>
                </a:lnTo>
                <a:lnTo>
                  <a:pt x="31111" y="43041"/>
                </a:lnTo>
                <a:lnTo>
                  <a:pt x="22402" y="44805"/>
                </a:lnTo>
                <a:lnTo>
                  <a:pt x="13694" y="43041"/>
                </a:lnTo>
                <a:lnTo>
                  <a:pt x="6572" y="38233"/>
                </a:lnTo>
                <a:lnTo>
                  <a:pt x="1764" y="31111"/>
                </a:lnTo>
                <a:lnTo>
                  <a:pt x="0" y="22402"/>
                </a:lnTo>
                <a:lnTo>
                  <a:pt x="1764" y="13694"/>
                </a:lnTo>
                <a:lnTo>
                  <a:pt x="6572" y="6572"/>
                </a:lnTo>
                <a:lnTo>
                  <a:pt x="13694" y="1764"/>
                </a:lnTo>
                <a:lnTo>
                  <a:pt x="22402" y="0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253997" y="3193009"/>
            <a:ext cx="45085" cy="45085"/>
          </a:xfrm>
          <a:custGeom>
            <a:avLst/>
            <a:gdLst/>
            <a:ahLst/>
            <a:cxnLst/>
            <a:rect l="l" t="t" r="r" b="b"/>
            <a:pathLst>
              <a:path w="45085" h="45085">
                <a:moveTo>
                  <a:pt x="22402" y="0"/>
                </a:moveTo>
                <a:lnTo>
                  <a:pt x="31111" y="1766"/>
                </a:lnTo>
                <a:lnTo>
                  <a:pt x="38233" y="6577"/>
                </a:lnTo>
                <a:lnTo>
                  <a:pt x="43041" y="13699"/>
                </a:lnTo>
                <a:lnTo>
                  <a:pt x="44805" y="22402"/>
                </a:lnTo>
                <a:lnTo>
                  <a:pt x="43041" y="31111"/>
                </a:lnTo>
                <a:lnTo>
                  <a:pt x="38233" y="38233"/>
                </a:lnTo>
                <a:lnTo>
                  <a:pt x="31111" y="43041"/>
                </a:lnTo>
                <a:lnTo>
                  <a:pt x="22402" y="44805"/>
                </a:lnTo>
                <a:lnTo>
                  <a:pt x="13694" y="43041"/>
                </a:lnTo>
                <a:lnTo>
                  <a:pt x="6572" y="38233"/>
                </a:lnTo>
                <a:lnTo>
                  <a:pt x="1764" y="31111"/>
                </a:lnTo>
                <a:lnTo>
                  <a:pt x="0" y="22402"/>
                </a:lnTo>
                <a:lnTo>
                  <a:pt x="1764" y="13699"/>
                </a:lnTo>
                <a:lnTo>
                  <a:pt x="6572" y="6577"/>
                </a:lnTo>
                <a:lnTo>
                  <a:pt x="13694" y="1766"/>
                </a:lnTo>
                <a:lnTo>
                  <a:pt x="22402" y="0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538756" y="3193009"/>
            <a:ext cx="45085" cy="45085"/>
          </a:xfrm>
          <a:custGeom>
            <a:avLst/>
            <a:gdLst/>
            <a:ahLst/>
            <a:cxnLst/>
            <a:rect l="l" t="t" r="r" b="b"/>
            <a:pathLst>
              <a:path w="45085" h="45085">
                <a:moveTo>
                  <a:pt x="22402" y="0"/>
                </a:moveTo>
                <a:lnTo>
                  <a:pt x="31111" y="1766"/>
                </a:lnTo>
                <a:lnTo>
                  <a:pt x="38233" y="6577"/>
                </a:lnTo>
                <a:lnTo>
                  <a:pt x="43041" y="13699"/>
                </a:lnTo>
                <a:lnTo>
                  <a:pt x="44805" y="22402"/>
                </a:lnTo>
                <a:lnTo>
                  <a:pt x="43041" y="31111"/>
                </a:lnTo>
                <a:lnTo>
                  <a:pt x="38233" y="38233"/>
                </a:lnTo>
                <a:lnTo>
                  <a:pt x="31111" y="43041"/>
                </a:lnTo>
                <a:lnTo>
                  <a:pt x="22402" y="44805"/>
                </a:lnTo>
                <a:lnTo>
                  <a:pt x="13694" y="43041"/>
                </a:lnTo>
                <a:lnTo>
                  <a:pt x="6572" y="38233"/>
                </a:lnTo>
                <a:lnTo>
                  <a:pt x="1764" y="31111"/>
                </a:lnTo>
                <a:lnTo>
                  <a:pt x="0" y="22402"/>
                </a:lnTo>
                <a:lnTo>
                  <a:pt x="1764" y="13699"/>
                </a:lnTo>
                <a:lnTo>
                  <a:pt x="6572" y="6577"/>
                </a:lnTo>
                <a:lnTo>
                  <a:pt x="13694" y="1766"/>
                </a:lnTo>
                <a:lnTo>
                  <a:pt x="22402" y="0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2" name="object 3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769146" y="3496589"/>
            <a:ext cx="71780" cy="71780"/>
          </a:xfrm>
          <a:prstGeom prst="rect">
            <a:avLst/>
          </a:prstGeom>
        </p:spPr>
      </p:pic>
      <p:pic>
        <p:nvPicPr>
          <p:cNvPr id="33" name="object 33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628329" y="3183864"/>
            <a:ext cx="71780" cy="71780"/>
          </a:xfrm>
          <a:prstGeom prst="rect">
            <a:avLst/>
          </a:prstGeom>
        </p:spPr>
      </p:pic>
      <p:sp>
        <p:nvSpPr>
          <p:cNvPr id="34" name="object 34"/>
          <p:cNvSpPr/>
          <p:nvPr/>
        </p:nvSpPr>
        <p:spPr>
          <a:xfrm>
            <a:off x="11039412" y="4597032"/>
            <a:ext cx="123825" cy="59055"/>
          </a:xfrm>
          <a:custGeom>
            <a:avLst/>
            <a:gdLst/>
            <a:ahLst/>
            <a:cxnLst/>
            <a:rect l="l" t="t" r="r" b="b"/>
            <a:pathLst>
              <a:path w="123825" h="59054">
                <a:moveTo>
                  <a:pt x="0" y="0"/>
                </a:moveTo>
                <a:lnTo>
                  <a:pt x="123583" y="59016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306257" y="3752046"/>
            <a:ext cx="241300" cy="55244"/>
          </a:xfrm>
          <a:custGeom>
            <a:avLst/>
            <a:gdLst/>
            <a:ahLst/>
            <a:cxnLst/>
            <a:rect l="l" t="t" r="r" b="b"/>
            <a:pathLst>
              <a:path w="241300" h="55245">
                <a:moveTo>
                  <a:pt x="0" y="49952"/>
                </a:moveTo>
                <a:lnTo>
                  <a:pt x="51505" y="14189"/>
                </a:lnTo>
                <a:lnTo>
                  <a:pt x="101564" y="0"/>
                </a:lnTo>
                <a:lnTo>
                  <a:pt x="147851" y="2178"/>
                </a:lnTo>
                <a:lnTo>
                  <a:pt x="188041" y="15517"/>
                </a:lnTo>
                <a:lnTo>
                  <a:pt x="219809" y="34811"/>
                </a:lnTo>
                <a:lnTo>
                  <a:pt x="240830" y="54854"/>
                </a:lnTo>
              </a:path>
            </a:pathLst>
          </a:custGeom>
          <a:ln w="1828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309546" y="3445760"/>
            <a:ext cx="241300" cy="55244"/>
          </a:xfrm>
          <a:custGeom>
            <a:avLst/>
            <a:gdLst/>
            <a:ahLst/>
            <a:cxnLst/>
            <a:rect l="l" t="t" r="r" b="b"/>
            <a:pathLst>
              <a:path w="241300" h="55245">
                <a:moveTo>
                  <a:pt x="0" y="49952"/>
                </a:moveTo>
                <a:lnTo>
                  <a:pt x="51500" y="14189"/>
                </a:lnTo>
                <a:lnTo>
                  <a:pt x="101556" y="0"/>
                </a:lnTo>
                <a:lnTo>
                  <a:pt x="147842" y="2178"/>
                </a:lnTo>
                <a:lnTo>
                  <a:pt x="188033" y="15517"/>
                </a:lnTo>
                <a:lnTo>
                  <a:pt x="219804" y="34811"/>
                </a:lnTo>
                <a:lnTo>
                  <a:pt x="240830" y="54854"/>
                </a:lnTo>
              </a:path>
            </a:pathLst>
          </a:custGeom>
          <a:ln w="1828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" name="object 37"/>
          <p:cNvGrpSpPr/>
          <p:nvPr/>
        </p:nvGrpSpPr>
        <p:grpSpPr>
          <a:xfrm>
            <a:off x="8300403" y="3117149"/>
            <a:ext cx="259715" cy="643255"/>
            <a:chOff x="3245802" y="3117148"/>
            <a:chExt cx="259715" cy="643255"/>
          </a:xfrm>
        </p:grpSpPr>
        <p:sp>
          <p:nvSpPr>
            <p:cNvPr id="38" name="object 38"/>
            <p:cNvSpPr/>
            <p:nvPr/>
          </p:nvSpPr>
          <p:spPr>
            <a:xfrm>
              <a:off x="3254946" y="3126292"/>
              <a:ext cx="241300" cy="55244"/>
            </a:xfrm>
            <a:custGeom>
              <a:avLst/>
              <a:gdLst/>
              <a:ahLst/>
              <a:cxnLst/>
              <a:rect l="l" t="t" r="r" b="b"/>
              <a:pathLst>
                <a:path w="241300" h="55244">
                  <a:moveTo>
                    <a:pt x="0" y="49952"/>
                  </a:moveTo>
                  <a:lnTo>
                    <a:pt x="51500" y="14189"/>
                  </a:lnTo>
                  <a:lnTo>
                    <a:pt x="101555" y="0"/>
                  </a:lnTo>
                  <a:lnTo>
                    <a:pt x="147840" y="2178"/>
                  </a:lnTo>
                  <a:lnTo>
                    <a:pt x="188029" y="15517"/>
                  </a:lnTo>
                  <a:lnTo>
                    <a:pt x="219797" y="34811"/>
                  </a:lnTo>
                  <a:lnTo>
                    <a:pt x="240817" y="54854"/>
                  </a:lnTo>
                </a:path>
              </a:pathLst>
            </a:custGeom>
            <a:ln w="1828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373031" y="3130511"/>
              <a:ext cx="635" cy="629920"/>
            </a:xfrm>
            <a:custGeom>
              <a:avLst/>
              <a:gdLst/>
              <a:ahLst/>
              <a:cxnLst/>
              <a:rect l="l" t="t" r="r" b="b"/>
              <a:pathLst>
                <a:path w="635" h="629920">
                  <a:moveTo>
                    <a:pt x="0" y="0"/>
                  </a:moveTo>
                  <a:lnTo>
                    <a:pt x="12" y="629551"/>
                  </a:lnTo>
                </a:path>
              </a:pathLst>
            </a:custGeom>
            <a:ln w="9144">
              <a:solidFill>
                <a:srgbClr val="231F2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/>
          <p:nvPr/>
        </p:nvSpPr>
        <p:spPr>
          <a:xfrm>
            <a:off x="10043795" y="2516873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800" y="0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1" name="object 4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0512298" y="2803944"/>
            <a:ext cx="1764399" cy="972312"/>
          </a:xfrm>
          <a:prstGeom prst="rect">
            <a:avLst/>
          </a:prstGeom>
        </p:spPr>
      </p:pic>
      <p:pic>
        <p:nvPicPr>
          <p:cNvPr id="42" name="object 4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181797" y="4212615"/>
            <a:ext cx="2722016" cy="893178"/>
          </a:xfrm>
          <a:prstGeom prst="rect">
            <a:avLst/>
          </a:prstGeom>
        </p:spPr>
      </p:pic>
      <p:pic>
        <p:nvPicPr>
          <p:cNvPr id="43" name="object 4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221612" y="2341906"/>
            <a:ext cx="421665" cy="638771"/>
          </a:xfrm>
          <a:prstGeom prst="rect">
            <a:avLst/>
          </a:prstGeom>
        </p:spPr>
      </p:pic>
      <p:pic>
        <p:nvPicPr>
          <p:cNvPr id="44" name="object 44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9030628" y="1929879"/>
            <a:ext cx="1063967" cy="1011720"/>
          </a:xfrm>
          <a:prstGeom prst="rect">
            <a:avLst/>
          </a:prstGeom>
        </p:spPr>
      </p:pic>
      <p:grpSp>
        <p:nvGrpSpPr>
          <p:cNvPr id="45" name="object 45"/>
          <p:cNvGrpSpPr/>
          <p:nvPr/>
        </p:nvGrpSpPr>
        <p:grpSpPr>
          <a:xfrm>
            <a:off x="8218087" y="6511143"/>
            <a:ext cx="854710" cy="2424430"/>
            <a:chOff x="3163487" y="6511143"/>
            <a:chExt cx="854710" cy="2424430"/>
          </a:xfrm>
        </p:grpSpPr>
        <p:sp>
          <p:nvSpPr>
            <p:cNvPr id="46" name="object 46"/>
            <p:cNvSpPr/>
            <p:nvPr/>
          </p:nvSpPr>
          <p:spPr>
            <a:xfrm>
              <a:off x="3164928" y="6512585"/>
              <a:ext cx="73660" cy="2421890"/>
            </a:xfrm>
            <a:custGeom>
              <a:avLst/>
              <a:gdLst/>
              <a:ahLst/>
              <a:cxnLst/>
              <a:rect l="l" t="t" r="r" b="b"/>
              <a:pathLst>
                <a:path w="73660" h="2421890">
                  <a:moveTo>
                    <a:pt x="63144" y="0"/>
                  </a:moveTo>
                  <a:lnTo>
                    <a:pt x="0" y="43103"/>
                  </a:lnTo>
                  <a:lnTo>
                    <a:pt x="10020" y="2414485"/>
                  </a:lnTo>
                  <a:lnTo>
                    <a:pt x="73177" y="2421508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164928" y="6512585"/>
              <a:ext cx="73660" cy="2421890"/>
            </a:xfrm>
            <a:custGeom>
              <a:avLst/>
              <a:gdLst/>
              <a:ahLst/>
              <a:cxnLst/>
              <a:rect l="l" t="t" r="r" b="b"/>
              <a:pathLst>
                <a:path w="73660" h="2421890">
                  <a:moveTo>
                    <a:pt x="73177" y="2421508"/>
                  </a:moveTo>
                  <a:lnTo>
                    <a:pt x="10020" y="2414485"/>
                  </a:lnTo>
                  <a:lnTo>
                    <a:pt x="0" y="43103"/>
                  </a:lnTo>
                  <a:lnTo>
                    <a:pt x="63144" y="0"/>
                  </a:lnTo>
                  <a:lnTo>
                    <a:pt x="73177" y="242150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245116" y="6534632"/>
              <a:ext cx="772795" cy="2056764"/>
            </a:xfrm>
            <a:custGeom>
              <a:avLst/>
              <a:gdLst/>
              <a:ahLst/>
              <a:cxnLst/>
              <a:rect l="l" t="t" r="r" b="b"/>
              <a:pathLst>
                <a:path w="772795" h="2056765">
                  <a:moveTo>
                    <a:pt x="772756" y="0"/>
                  </a:moveTo>
                  <a:lnTo>
                    <a:pt x="0" y="9029"/>
                  </a:lnTo>
                  <a:lnTo>
                    <a:pt x="5003" y="2008568"/>
                  </a:lnTo>
                  <a:lnTo>
                    <a:pt x="28054" y="1989518"/>
                  </a:lnTo>
                  <a:lnTo>
                    <a:pt x="54682" y="1992104"/>
                  </a:lnTo>
                  <a:lnTo>
                    <a:pt x="68152" y="1998918"/>
                  </a:lnTo>
                  <a:lnTo>
                    <a:pt x="72600" y="2015316"/>
                  </a:lnTo>
                  <a:lnTo>
                    <a:pt x="72161" y="2046655"/>
                  </a:lnTo>
                  <a:lnTo>
                    <a:pt x="85191" y="2056688"/>
                  </a:lnTo>
                  <a:lnTo>
                    <a:pt x="544233" y="2032622"/>
                  </a:lnTo>
                  <a:lnTo>
                    <a:pt x="555256" y="2019592"/>
                  </a:lnTo>
                  <a:lnTo>
                    <a:pt x="555396" y="1987704"/>
                  </a:lnTo>
                  <a:lnTo>
                    <a:pt x="560141" y="1971228"/>
                  </a:lnTo>
                  <a:lnTo>
                    <a:pt x="573717" y="1964904"/>
                  </a:lnTo>
                  <a:lnTo>
                    <a:pt x="600354" y="1963470"/>
                  </a:lnTo>
                  <a:lnTo>
                    <a:pt x="631568" y="1964856"/>
                  </a:lnTo>
                  <a:lnTo>
                    <a:pt x="647088" y="1970747"/>
                  </a:lnTo>
                  <a:lnTo>
                    <a:pt x="651519" y="1986030"/>
                  </a:lnTo>
                  <a:lnTo>
                    <a:pt x="649465" y="2015591"/>
                  </a:lnTo>
                  <a:lnTo>
                    <a:pt x="667320" y="2025641"/>
                  </a:lnTo>
                  <a:lnTo>
                    <a:pt x="683296" y="2028364"/>
                  </a:lnTo>
                  <a:lnTo>
                    <a:pt x="706413" y="2023196"/>
                  </a:lnTo>
                  <a:lnTo>
                    <a:pt x="745693" y="2009571"/>
                  </a:lnTo>
                  <a:lnTo>
                    <a:pt x="772756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493668" y="6648894"/>
              <a:ext cx="512445" cy="467359"/>
            </a:xfrm>
            <a:custGeom>
              <a:avLst/>
              <a:gdLst/>
              <a:ahLst/>
              <a:cxnLst/>
              <a:rect l="l" t="t" r="r" b="b"/>
              <a:pathLst>
                <a:path w="512445" h="467359">
                  <a:moveTo>
                    <a:pt x="2019" y="0"/>
                  </a:moveTo>
                  <a:lnTo>
                    <a:pt x="0" y="423964"/>
                  </a:lnTo>
                  <a:lnTo>
                    <a:pt x="54127" y="467055"/>
                  </a:lnTo>
                  <a:lnTo>
                    <a:pt x="52882" y="416699"/>
                  </a:lnTo>
                  <a:lnTo>
                    <a:pt x="190436" y="435482"/>
                  </a:lnTo>
                  <a:lnTo>
                    <a:pt x="193446" y="409930"/>
                  </a:lnTo>
                  <a:lnTo>
                    <a:pt x="288912" y="443763"/>
                  </a:lnTo>
                  <a:lnTo>
                    <a:pt x="320484" y="403910"/>
                  </a:lnTo>
                  <a:lnTo>
                    <a:pt x="398665" y="419696"/>
                  </a:lnTo>
                  <a:lnTo>
                    <a:pt x="504659" y="370090"/>
                  </a:lnTo>
                  <a:lnTo>
                    <a:pt x="512178" y="41592"/>
                  </a:lnTo>
                  <a:lnTo>
                    <a:pt x="449033" y="94208"/>
                  </a:lnTo>
                  <a:lnTo>
                    <a:pt x="426478" y="89700"/>
                  </a:lnTo>
                  <a:lnTo>
                    <a:pt x="376859" y="50609"/>
                  </a:lnTo>
                  <a:lnTo>
                    <a:pt x="346798" y="49110"/>
                  </a:lnTo>
                  <a:lnTo>
                    <a:pt x="49872" y="39331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7990677" y="6788767"/>
            <a:ext cx="37465" cy="64135"/>
            <a:chOff x="2936076" y="6788766"/>
            <a:chExt cx="37465" cy="64135"/>
          </a:xfrm>
        </p:grpSpPr>
        <p:sp>
          <p:nvSpPr>
            <p:cNvPr id="51" name="object 51"/>
            <p:cNvSpPr/>
            <p:nvPr/>
          </p:nvSpPr>
          <p:spPr>
            <a:xfrm>
              <a:off x="2937517" y="6790207"/>
              <a:ext cx="34290" cy="60960"/>
            </a:xfrm>
            <a:custGeom>
              <a:avLst/>
              <a:gdLst/>
              <a:ahLst/>
              <a:cxnLst/>
              <a:rect l="l" t="t" r="r" b="b"/>
              <a:pathLst>
                <a:path w="34289" h="60959">
                  <a:moveTo>
                    <a:pt x="33964" y="0"/>
                  </a:moveTo>
                  <a:lnTo>
                    <a:pt x="2900" y="2006"/>
                  </a:lnTo>
                  <a:lnTo>
                    <a:pt x="0" y="38942"/>
                  </a:lnTo>
                  <a:lnTo>
                    <a:pt x="2268" y="56892"/>
                  </a:lnTo>
                  <a:lnTo>
                    <a:pt x="12619" y="60931"/>
                  </a:lnTo>
                  <a:lnTo>
                    <a:pt x="33964" y="56133"/>
                  </a:lnTo>
                  <a:lnTo>
                    <a:pt x="3396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2937517" y="6790207"/>
              <a:ext cx="34290" cy="60960"/>
            </a:xfrm>
            <a:custGeom>
              <a:avLst/>
              <a:gdLst/>
              <a:ahLst/>
              <a:cxnLst/>
              <a:rect l="l" t="t" r="r" b="b"/>
              <a:pathLst>
                <a:path w="34289" h="60959">
                  <a:moveTo>
                    <a:pt x="33964" y="56133"/>
                  </a:moveTo>
                  <a:lnTo>
                    <a:pt x="12619" y="60931"/>
                  </a:lnTo>
                  <a:lnTo>
                    <a:pt x="2268" y="56892"/>
                  </a:lnTo>
                  <a:lnTo>
                    <a:pt x="0" y="38942"/>
                  </a:lnTo>
                  <a:lnTo>
                    <a:pt x="2900" y="2006"/>
                  </a:lnTo>
                  <a:lnTo>
                    <a:pt x="33964" y="0"/>
                  </a:lnTo>
                  <a:lnTo>
                    <a:pt x="33964" y="5613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7970526" y="6398888"/>
            <a:ext cx="1609090" cy="2854960"/>
            <a:chOff x="2915926" y="6398888"/>
            <a:chExt cx="1609090" cy="2854960"/>
          </a:xfrm>
        </p:grpSpPr>
        <p:sp>
          <p:nvSpPr>
            <p:cNvPr id="54" name="object 54"/>
            <p:cNvSpPr/>
            <p:nvPr/>
          </p:nvSpPr>
          <p:spPr>
            <a:xfrm>
              <a:off x="3048673" y="6400329"/>
              <a:ext cx="1217295" cy="97790"/>
            </a:xfrm>
            <a:custGeom>
              <a:avLst/>
              <a:gdLst/>
              <a:ahLst/>
              <a:cxnLst/>
              <a:rect l="l" t="t" r="r" b="b"/>
              <a:pathLst>
                <a:path w="1217295" h="97789">
                  <a:moveTo>
                    <a:pt x="1068451" y="0"/>
                  </a:moveTo>
                  <a:lnTo>
                    <a:pt x="0" y="18046"/>
                  </a:lnTo>
                  <a:lnTo>
                    <a:pt x="92697" y="97713"/>
                  </a:lnTo>
                  <a:lnTo>
                    <a:pt x="1216761" y="74167"/>
                  </a:lnTo>
                  <a:lnTo>
                    <a:pt x="1068451" y="0"/>
                  </a:lnTo>
                  <a:close/>
                </a:path>
              </a:pathLst>
            </a:custGeom>
            <a:solidFill>
              <a:srgbClr val="C9CB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048673" y="6400329"/>
              <a:ext cx="1217295" cy="97790"/>
            </a:xfrm>
            <a:custGeom>
              <a:avLst/>
              <a:gdLst/>
              <a:ahLst/>
              <a:cxnLst/>
              <a:rect l="l" t="t" r="r" b="b"/>
              <a:pathLst>
                <a:path w="1217295" h="97789">
                  <a:moveTo>
                    <a:pt x="0" y="18046"/>
                  </a:moveTo>
                  <a:lnTo>
                    <a:pt x="1068451" y="0"/>
                  </a:lnTo>
                  <a:lnTo>
                    <a:pt x="1216761" y="74167"/>
                  </a:lnTo>
                  <a:lnTo>
                    <a:pt x="92697" y="97713"/>
                  </a:lnTo>
                  <a:lnTo>
                    <a:pt x="0" y="18046"/>
                  </a:lnTo>
                  <a:close/>
                </a:path>
                <a:path w="1217295" h="97789">
                  <a:moveTo>
                    <a:pt x="414426" y="48615"/>
                  </a:moveTo>
                  <a:lnTo>
                    <a:pt x="409426" y="51927"/>
                  </a:lnTo>
                  <a:lnTo>
                    <a:pt x="395789" y="54632"/>
                  </a:lnTo>
                  <a:lnTo>
                    <a:pt x="375560" y="56455"/>
                  </a:lnTo>
                  <a:lnTo>
                    <a:pt x="350786" y="57124"/>
                  </a:lnTo>
                  <a:lnTo>
                    <a:pt x="326017" y="56455"/>
                  </a:lnTo>
                  <a:lnTo>
                    <a:pt x="305789" y="54632"/>
                  </a:lnTo>
                  <a:lnTo>
                    <a:pt x="292149" y="51927"/>
                  </a:lnTo>
                  <a:lnTo>
                    <a:pt x="287147" y="48615"/>
                  </a:lnTo>
                  <a:lnTo>
                    <a:pt x="292149" y="45296"/>
                  </a:lnTo>
                  <a:lnTo>
                    <a:pt x="305789" y="42587"/>
                  </a:lnTo>
                  <a:lnTo>
                    <a:pt x="326017" y="40762"/>
                  </a:lnTo>
                  <a:lnTo>
                    <a:pt x="350786" y="40093"/>
                  </a:lnTo>
                  <a:lnTo>
                    <a:pt x="375560" y="40762"/>
                  </a:lnTo>
                  <a:lnTo>
                    <a:pt x="395789" y="42587"/>
                  </a:lnTo>
                  <a:lnTo>
                    <a:pt x="409426" y="45296"/>
                  </a:lnTo>
                  <a:lnTo>
                    <a:pt x="414426" y="48615"/>
                  </a:lnTo>
                  <a:close/>
                </a:path>
                <a:path w="1217295" h="97789">
                  <a:moveTo>
                    <a:pt x="390372" y="48615"/>
                  </a:moveTo>
                  <a:lnTo>
                    <a:pt x="387262" y="49585"/>
                  </a:lnTo>
                  <a:lnTo>
                    <a:pt x="378782" y="50380"/>
                  </a:lnTo>
                  <a:lnTo>
                    <a:pt x="366203" y="50919"/>
                  </a:lnTo>
                  <a:lnTo>
                    <a:pt x="350799" y="51117"/>
                  </a:lnTo>
                  <a:lnTo>
                    <a:pt x="335385" y="50919"/>
                  </a:lnTo>
                  <a:lnTo>
                    <a:pt x="322799" y="50380"/>
                  </a:lnTo>
                  <a:lnTo>
                    <a:pt x="314312" y="49585"/>
                  </a:lnTo>
                  <a:lnTo>
                    <a:pt x="311200" y="48615"/>
                  </a:lnTo>
                  <a:lnTo>
                    <a:pt x="314312" y="47633"/>
                  </a:lnTo>
                  <a:lnTo>
                    <a:pt x="322799" y="46834"/>
                  </a:lnTo>
                  <a:lnTo>
                    <a:pt x="335385" y="46297"/>
                  </a:lnTo>
                  <a:lnTo>
                    <a:pt x="350799" y="46100"/>
                  </a:lnTo>
                  <a:lnTo>
                    <a:pt x="366203" y="46297"/>
                  </a:lnTo>
                  <a:lnTo>
                    <a:pt x="378782" y="46834"/>
                  </a:lnTo>
                  <a:lnTo>
                    <a:pt x="387262" y="47633"/>
                  </a:lnTo>
                  <a:lnTo>
                    <a:pt x="390372" y="48615"/>
                  </a:lnTo>
                  <a:close/>
                </a:path>
                <a:path w="1217295" h="97789">
                  <a:moveTo>
                    <a:pt x="671017" y="43599"/>
                  </a:moveTo>
                  <a:lnTo>
                    <a:pt x="666014" y="46918"/>
                  </a:lnTo>
                  <a:lnTo>
                    <a:pt x="652373" y="49626"/>
                  </a:lnTo>
                  <a:lnTo>
                    <a:pt x="632140" y="51451"/>
                  </a:lnTo>
                  <a:lnTo>
                    <a:pt x="607364" y="52120"/>
                  </a:lnTo>
                  <a:lnTo>
                    <a:pt x="582598" y="51451"/>
                  </a:lnTo>
                  <a:lnTo>
                    <a:pt x="562373" y="49626"/>
                  </a:lnTo>
                  <a:lnTo>
                    <a:pt x="548737" y="46918"/>
                  </a:lnTo>
                  <a:lnTo>
                    <a:pt x="543737" y="43599"/>
                  </a:lnTo>
                  <a:lnTo>
                    <a:pt x="548737" y="40279"/>
                  </a:lnTo>
                  <a:lnTo>
                    <a:pt x="562373" y="37571"/>
                  </a:lnTo>
                  <a:lnTo>
                    <a:pt x="582598" y="35746"/>
                  </a:lnTo>
                  <a:lnTo>
                    <a:pt x="607364" y="35077"/>
                  </a:lnTo>
                  <a:lnTo>
                    <a:pt x="632140" y="35746"/>
                  </a:lnTo>
                  <a:lnTo>
                    <a:pt x="652373" y="37571"/>
                  </a:lnTo>
                  <a:lnTo>
                    <a:pt x="666014" y="40279"/>
                  </a:lnTo>
                  <a:lnTo>
                    <a:pt x="671017" y="43599"/>
                  </a:lnTo>
                  <a:close/>
                </a:path>
                <a:path w="1217295" h="97789">
                  <a:moveTo>
                    <a:pt x="646963" y="43599"/>
                  </a:moveTo>
                  <a:lnTo>
                    <a:pt x="643851" y="44574"/>
                  </a:lnTo>
                  <a:lnTo>
                    <a:pt x="635366" y="45369"/>
                  </a:lnTo>
                  <a:lnTo>
                    <a:pt x="622783" y="45904"/>
                  </a:lnTo>
                  <a:lnTo>
                    <a:pt x="607377" y="46100"/>
                  </a:lnTo>
                  <a:lnTo>
                    <a:pt x="591966" y="45904"/>
                  </a:lnTo>
                  <a:lnTo>
                    <a:pt x="579383" y="45369"/>
                  </a:lnTo>
                  <a:lnTo>
                    <a:pt x="570901" y="44574"/>
                  </a:lnTo>
                  <a:lnTo>
                    <a:pt x="567791" y="43599"/>
                  </a:lnTo>
                  <a:lnTo>
                    <a:pt x="570901" y="42624"/>
                  </a:lnTo>
                  <a:lnTo>
                    <a:pt x="579383" y="41829"/>
                  </a:lnTo>
                  <a:lnTo>
                    <a:pt x="591966" y="41293"/>
                  </a:lnTo>
                  <a:lnTo>
                    <a:pt x="607377" y="41097"/>
                  </a:lnTo>
                  <a:lnTo>
                    <a:pt x="622783" y="41293"/>
                  </a:lnTo>
                  <a:lnTo>
                    <a:pt x="635366" y="41829"/>
                  </a:lnTo>
                  <a:lnTo>
                    <a:pt x="643851" y="42624"/>
                  </a:lnTo>
                  <a:lnTo>
                    <a:pt x="646963" y="43599"/>
                  </a:lnTo>
                  <a:close/>
                </a:path>
                <a:path w="1217295" h="97789">
                  <a:moveTo>
                    <a:pt x="946645" y="41592"/>
                  </a:moveTo>
                  <a:lnTo>
                    <a:pt x="939674" y="46076"/>
                  </a:lnTo>
                  <a:lnTo>
                    <a:pt x="920664" y="49737"/>
                  </a:lnTo>
                  <a:lnTo>
                    <a:pt x="892467" y="52206"/>
                  </a:lnTo>
                  <a:lnTo>
                    <a:pt x="857935" y="53111"/>
                  </a:lnTo>
                  <a:lnTo>
                    <a:pt x="823411" y="52206"/>
                  </a:lnTo>
                  <a:lnTo>
                    <a:pt x="795218" y="49737"/>
                  </a:lnTo>
                  <a:lnTo>
                    <a:pt x="776209" y="46076"/>
                  </a:lnTo>
                  <a:lnTo>
                    <a:pt x="769238" y="41592"/>
                  </a:lnTo>
                  <a:lnTo>
                    <a:pt x="776209" y="37101"/>
                  </a:lnTo>
                  <a:lnTo>
                    <a:pt x="795218" y="33435"/>
                  </a:lnTo>
                  <a:lnTo>
                    <a:pt x="823411" y="30966"/>
                  </a:lnTo>
                  <a:lnTo>
                    <a:pt x="857935" y="30060"/>
                  </a:lnTo>
                  <a:lnTo>
                    <a:pt x="892467" y="30966"/>
                  </a:lnTo>
                  <a:lnTo>
                    <a:pt x="920664" y="33435"/>
                  </a:lnTo>
                  <a:lnTo>
                    <a:pt x="939674" y="37101"/>
                  </a:lnTo>
                  <a:lnTo>
                    <a:pt x="946645" y="41592"/>
                  </a:lnTo>
                  <a:close/>
                </a:path>
                <a:path w="1217295" h="97789">
                  <a:moveTo>
                    <a:pt x="926591" y="41084"/>
                  </a:moveTo>
                  <a:lnTo>
                    <a:pt x="921197" y="42385"/>
                  </a:lnTo>
                  <a:lnTo>
                    <a:pt x="906484" y="43451"/>
                  </a:lnTo>
                  <a:lnTo>
                    <a:pt x="884661" y="44172"/>
                  </a:lnTo>
                  <a:lnTo>
                    <a:pt x="857935" y="44437"/>
                  </a:lnTo>
                  <a:lnTo>
                    <a:pt x="831215" y="44172"/>
                  </a:lnTo>
                  <a:lnTo>
                    <a:pt x="809391" y="43451"/>
                  </a:lnTo>
                  <a:lnTo>
                    <a:pt x="794676" y="42385"/>
                  </a:lnTo>
                  <a:lnTo>
                    <a:pt x="789279" y="41084"/>
                  </a:lnTo>
                  <a:lnTo>
                    <a:pt x="794676" y="39785"/>
                  </a:lnTo>
                  <a:lnTo>
                    <a:pt x="809391" y="38723"/>
                  </a:lnTo>
                  <a:lnTo>
                    <a:pt x="831215" y="38007"/>
                  </a:lnTo>
                  <a:lnTo>
                    <a:pt x="857935" y="37744"/>
                  </a:lnTo>
                  <a:lnTo>
                    <a:pt x="884661" y="38007"/>
                  </a:lnTo>
                  <a:lnTo>
                    <a:pt x="906484" y="38723"/>
                  </a:lnTo>
                  <a:lnTo>
                    <a:pt x="921197" y="39785"/>
                  </a:lnTo>
                  <a:lnTo>
                    <a:pt x="926591" y="410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045212" y="6417671"/>
              <a:ext cx="185546" cy="164503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2975241" y="6509321"/>
              <a:ext cx="254635" cy="125095"/>
            </a:xfrm>
            <a:custGeom>
              <a:avLst/>
              <a:gdLst/>
              <a:ahLst/>
              <a:cxnLst/>
              <a:rect l="l" t="t" r="r" b="b"/>
              <a:pathLst>
                <a:path w="254635" h="125095">
                  <a:moveTo>
                    <a:pt x="185674" y="0"/>
                  </a:moveTo>
                  <a:lnTo>
                    <a:pt x="0" y="121030"/>
                  </a:lnTo>
                  <a:lnTo>
                    <a:pt x="72923" y="124790"/>
                  </a:lnTo>
                  <a:lnTo>
                    <a:pt x="254076" y="749"/>
                  </a:lnTo>
                  <a:lnTo>
                    <a:pt x="185674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2975241" y="6509321"/>
              <a:ext cx="254635" cy="125095"/>
            </a:xfrm>
            <a:custGeom>
              <a:avLst/>
              <a:gdLst/>
              <a:ahLst/>
              <a:cxnLst/>
              <a:rect l="l" t="t" r="r" b="b"/>
              <a:pathLst>
                <a:path w="254635" h="125095">
                  <a:moveTo>
                    <a:pt x="254076" y="749"/>
                  </a:moveTo>
                  <a:lnTo>
                    <a:pt x="185674" y="0"/>
                  </a:lnTo>
                  <a:lnTo>
                    <a:pt x="0" y="121030"/>
                  </a:lnTo>
                  <a:lnTo>
                    <a:pt x="72923" y="124790"/>
                  </a:lnTo>
                  <a:lnTo>
                    <a:pt x="254076" y="74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229317" y="6479514"/>
              <a:ext cx="796925" cy="49530"/>
            </a:xfrm>
            <a:custGeom>
              <a:avLst/>
              <a:gdLst/>
              <a:ahLst/>
              <a:cxnLst/>
              <a:rect l="l" t="t" r="r" b="b"/>
              <a:pathLst>
                <a:path w="796925" h="49529">
                  <a:moveTo>
                    <a:pt x="796569" y="0"/>
                  </a:moveTo>
                  <a:lnTo>
                    <a:pt x="0" y="17780"/>
                  </a:lnTo>
                  <a:lnTo>
                    <a:pt x="1765" y="21043"/>
                  </a:lnTo>
                  <a:lnTo>
                    <a:pt x="1765" y="49110"/>
                  </a:lnTo>
                  <a:lnTo>
                    <a:pt x="796569" y="37084"/>
                  </a:lnTo>
                  <a:lnTo>
                    <a:pt x="796569" y="0"/>
                  </a:lnTo>
                  <a:close/>
                </a:path>
              </a:pathLst>
            </a:custGeom>
            <a:solidFill>
              <a:srgbClr val="D2D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229317" y="6479514"/>
              <a:ext cx="796925" cy="49530"/>
            </a:xfrm>
            <a:custGeom>
              <a:avLst/>
              <a:gdLst/>
              <a:ahLst/>
              <a:cxnLst/>
              <a:rect l="l" t="t" r="r" b="b"/>
              <a:pathLst>
                <a:path w="796925" h="49529">
                  <a:moveTo>
                    <a:pt x="1765" y="21043"/>
                  </a:moveTo>
                  <a:lnTo>
                    <a:pt x="1765" y="49110"/>
                  </a:lnTo>
                  <a:lnTo>
                    <a:pt x="796569" y="37084"/>
                  </a:lnTo>
                  <a:lnTo>
                    <a:pt x="796569" y="0"/>
                  </a:lnTo>
                  <a:lnTo>
                    <a:pt x="0" y="17780"/>
                  </a:lnTo>
                  <a:lnTo>
                    <a:pt x="1765" y="2104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231083" y="6516598"/>
              <a:ext cx="806450" cy="28575"/>
            </a:xfrm>
            <a:custGeom>
              <a:avLst/>
              <a:gdLst/>
              <a:ahLst/>
              <a:cxnLst/>
              <a:rect l="l" t="t" r="r" b="b"/>
              <a:pathLst>
                <a:path w="806450" h="28575">
                  <a:moveTo>
                    <a:pt x="794804" y="0"/>
                  </a:moveTo>
                  <a:lnTo>
                    <a:pt x="0" y="12026"/>
                  </a:lnTo>
                  <a:lnTo>
                    <a:pt x="15024" y="28054"/>
                  </a:lnTo>
                  <a:lnTo>
                    <a:pt x="805840" y="15024"/>
                  </a:lnTo>
                  <a:lnTo>
                    <a:pt x="794804" y="0"/>
                  </a:lnTo>
                  <a:close/>
                </a:path>
              </a:pathLst>
            </a:custGeom>
            <a:solidFill>
              <a:srgbClr val="EA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164928" y="6512585"/>
              <a:ext cx="872490" cy="2418080"/>
            </a:xfrm>
            <a:custGeom>
              <a:avLst/>
              <a:gdLst/>
              <a:ahLst/>
              <a:cxnLst/>
              <a:rect l="l" t="t" r="r" b="b"/>
              <a:pathLst>
                <a:path w="872489" h="2418079">
                  <a:moveTo>
                    <a:pt x="81178" y="32067"/>
                  </a:moveTo>
                  <a:lnTo>
                    <a:pt x="66154" y="16040"/>
                  </a:lnTo>
                  <a:lnTo>
                    <a:pt x="860958" y="4013"/>
                  </a:lnTo>
                  <a:lnTo>
                    <a:pt x="871994" y="19037"/>
                  </a:lnTo>
                  <a:lnTo>
                    <a:pt x="81178" y="32067"/>
                  </a:lnTo>
                  <a:close/>
                </a:path>
                <a:path w="872489" h="2418079">
                  <a:moveTo>
                    <a:pt x="63144" y="0"/>
                  </a:moveTo>
                  <a:lnTo>
                    <a:pt x="0" y="43103"/>
                  </a:lnTo>
                  <a:lnTo>
                    <a:pt x="12026" y="2414498"/>
                  </a:lnTo>
                  <a:lnTo>
                    <a:pt x="70167" y="2417508"/>
                  </a:lnTo>
                  <a:lnTo>
                    <a:pt x="68160" y="2167940"/>
                  </a:lnTo>
                  <a:lnTo>
                    <a:pt x="76187" y="2163927"/>
                  </a:lnTo>
                  <a:lnTo>
                    <a:pt x="76187" y="2043658"/>
                  </a:lnTo>
                  <a:lnTo>
                    <a:pt x="76187" y="2033625"/>
                  </a:lnTo>
                  <a:lnTo>
                    <a:pt x="70167" y="2040648"/>
                  </a:lnTo>
                  <a:lnTo>
                    <a:pt x="63144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229076" y="6528625"/>
              <a:ext cx="20320" cy="2406015"/>
            </a:xfrm>
            <a:custGeom>
              <a:avLst/>
              <a:gdLst/>
              <a:ahLst/>
              <a:cxnLst/>
              <a:rect l="l" t="t" r="r" b="b"/>
              <a:pathLst>
                <a:path w="20319" h="2406015">
                  <a:moveTo>
                    <a:pt x="0" y="0"/>
                  </a:moveTo>
                  <a:lnTo>
                    <a:pt x="4013" y="2027618"/>
                  </a:lnTo>
                  <a:lnTo>
                    <a:pt x="12039" y="2017585"/>
                  </a:lnTo>
                  <a:lnTo>
                    <a:pt x="12039" y="2147887"/>
                  </a:lnTo>
                  <a:lnTo>
                    <a:pt x="4013" y="2151900"/>
                  </a:lnTo>
                  <a:lnTo>
                    <a:pt x="6019" y="2401468"/>
                  </a:lnTo>
                  <a:lnTo>
                    <a:pt x="9029" y="2405468"/>
                  </a:lnTo>
                  <a:lnTo>
                    <a:pt x="20053" y="2391448"/>
                  </a:lnTo>
                  <a:lnTo>
                    <a:pt x="16040" y="150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273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227635" y="6527183"/>
              <a:ext cx="23495" cy="2408555"/>
            </a:xfrm>
            <a:custGeom>
              <a:avLst/>
              <a:gdLst/>
              <a:ahLst/>
              <a:cxnLst/>
              <a:rect l="l" t="t" r="r" b="b"/>
              <a:pathLst>
                <a:path w="23494" h="2408554">
                  <a:moveTo>
                    <a:pt x="0" y="2408351"/>
                  </a:moveTo>
                  <a:lnTo>
                    <a:pt x="22936" y="2408351"/>
                  </a:lnTo>
                  <a:lnTo>
                    <a:pt x="22936" y="0"/>
                  </a:lnTo>
                  <a:lnTo>
                    <a:pt x="0" y="0"/>
                  </a:lnTo>
                  <a:lnTo>
                    <a:pt x="0" y="240835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044659" y="6555689"/>
              <a:ext cx="193675" cy="2695575"/>
            </a:xfrm>
            <a:custGeom>
              <a:avLst/>
              <a:gdLst/>
              <a:ahLst/>
              <a:cxnLst/>
              <a:rect l="l" t="t" r="r" b="b"/>
              <a:pathLst>
                <a:path w="193675" h="2695575">
                  <a:moveTo>
                    <a:pt x="120268" y="0"/>
                  </a:moveTo>
                  <a:lnTo>
                    <a:pt x="3505" y="78422"/>
                  </a:lnTo>
                  <a:lnTo>
                    <a:pt x="0" y="741692"/>
                  </a:lnTo>
                  <a:lnTo>
                    <a:pt x="7023" y="737679"/>
                  </a:lnTo>
                  <a:lnTo>
                    <a:pt x="12026" y="981227"/>
                  </a:lnTo>
                  <a:lnTo>
                    <a:pt x="2006" y="993254"/>
                  </a:lnTo>
                  <a:lnTo>
                    <a:pt x="23050" y="2695130"/>
                  </a:lnTo>
                  <a:lnTo>
                    <a:pt x="193446" y="2378405"/>
                  </a:lnTo>
                  <a:lnTo>
                    <a:pt x="190436" y="2374404"/>
                  </a:lnTo>
                  <a:lnTo>
                    <a:pt x="132295" y="2371394"/>
                  </a:lnTo>
                  <a:lnTo>
                    <a:pt x="120268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025887" y="6474497"/>
              <a:ext cx="257175" cy="11430"/>
            </a:xfrm>
            <a:custGeom>
              <a:avLst/>
              <a:gdLst/>
              <a:ahLst/>
              <a:cxnLst/>
              <a:rect l="l" t="t" r="r" b="b"/>
              <a:pathLst>
                <a:path w="257175" h="11429">
                  <a:moveTo>
                    <a:pt x="256590" y="9016"/>
                  </a:moveTo>
                  <a:lnTo>
                    <a:pt x="239547" y="0"/>
                  </a:lnTo>
                  <a:lnTo>
                    <a:pt x="0" y="5016"/>
                  </a:lnTo>
                  <a:lnTo>
                    <a:pt x="5016" y="11023"/>
                  </a:lnTo>
                  <a:lnTo>
                    <a:pt x="256590" y="901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000842" y="6479514"/>
              <a:ext cx="281940" cy="2404745"/>
            </a:xfrm>
            <a:custGeom>
              <a:avLst/>
              <a:gdLst/>
              <a:ahLst/>
              <a:cxnLst/>
              <a:rect l="l" t="t" r="r" b="b"/>
              <a:pathLst>
                <a:path w="281939" h="2404745">
                  <a:moveTo>
                    <a:pt x="25044" y="0"/>
                  </a:moveTo>
                  <a:lnTo>
                    <a:pt x="24053" y="34074"/>
                  </a:lnTo>
                  <a:lnTo>
                    <a:pt x="36080" y="52108"/>
                  </a:lnTo>
                  <a:lnTo>
                    <a:pt x="30060" y="52108"/>
                  </a:lnTo>
                  <a:lnTo>
                    <a:pt x="0" y="2393442"/>
                  </a:lnTo>
                  <a:lnTo>
                    <a:pt x="4000" y="2394445"/>
                  </a:lnTo>
                  <a:lnTo>
                    <a:pt x="5003" y="2400452"/>
                  </a:lnTo>
                  <a:lnTo>
                    <a:pt x="5003" y="2404478"/>
                  </a:lnTo>
                  <a:lnTo>
                    <a:pt x="232524" y="2392451"/>
                  </a:lnTo>
                  <a:lnTo>
                    <a:pt x="240537" y="2370391"/>
                  </a:lnTo>
                  <a:lnTo>
                    <a:pt x="281635" y="4000"/>
                  </a:lnTo>
                  <a:lnTo>
                    <a:pt x="30060" y="6007"/>
                  </a:lnTo>
                  <a:lnTo>
                    <a:pt x="25044" y="0"/>
                  </a:lnTo>
                  <a:close/>
                </a:path>
              </a:pathLst>
            </a:custGeom>
            <a:solidFill>
              <a:srgbClr val="D2D4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000842" y="6479514"/>
              <a:ext cx="281940" cy="2404745"/>
            </a:xfrm>
            <a:custGeom>
              <a:avLst/>
              <a:gdLst/>
              <a:ahLst/>
              <a:cxnLst/>
              <a:rect l="l" t="t" r="r" b="b"/>
              <a:pathLst>
                <a:path w="281939" h="2404745">
                  <a:moveTo>
                    <a:pt x="281635" y="4000"/>
                  </a:moveTo>
                  <a:lnTo>
                    <a:pt x="30060" y="6007"/>
                  </a:lnTo>
                  <a:lnTo>
                    <a:pt x="25044" y="0"/>
                  </a:lnTo>
                  <a:lnTo>
                    <a:pt x="24053" y="34074"/>
                  </a:lnTo>
                  <a:lnTo>
                    <a:pt x="36080" y="52108"/>
                  </a:lnTo>
                  <a:lnTo>
                    <a:pt x="30060" y="52108"/>
                  </a:lnTo>
                  <a:lnTo>
                    <a:pt x="0" y="2393442"/>
                  </a:lnTo>
                  <a:lnTo>
                    <a:pt x="4000" y="2394445"/>
                  </a:lnTo>
                  <a:lnTo>
                    <a:pt x="5003" y="2400452"/>
                  </a:lnTo>
                  <a:lnTo>
                    <a:pt x="5003" y="2404478"/>
                  </a:lnTo>
                  <a:lnTo>
                    <a:pt x="232524" y="2392451"/>
                  </a:lnTo>
                  <a:lnTo>
                    <a:pt x="240537" y="2370391"/>
                  </a:lnTo>
                  <a:lnTo>
                    <a:pt x="281635" y="40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" name="object 6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024445" y="6841902"/>
              <a:ext cx="229412" cy="1818004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3987799" y="6531622"/>
              <a:ext cx="43180" cy="2340610"/>
            </a:xfrm>
            <a:custGeom>
              <a:avLst/>
              <a:gdLst/>
              <a:ahLst/>
              <a:cxnLst/>
              <a:rect l="l" t="t" r="r" b="b"/>
              <a:pathLst>
                <a:path w="43179" h="2340609">
                  <a:moveTo>
                    <a:pt x="43103" y="0"/>
                  </a:moveTo>
                  <a:lnTo>
                    <a:pt x="30073" y="3009"/>
                  </a:lnTo>
                  <a:lnTo>
                    <a:pt x="0" y="2322283"/>
                  </a:lnTo>
                  <a:lnTo>
                    <a:pt x="11023" y="2340330"/>
                  </a:lnTo>
                  <a:lnTo>
                    <a:pt x="43103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987799" y="6531622"/>
              <a:ext cx="43180" cy="2340610"/>
            </a:xfrm>
            <a:custGeom>
              <a:avLst/>
              <a:gdLst/>
              <a:ahLst/>
              <a:cxnLst/>
              <a:rect l="l" t="t" r="r" b="b"/>
              <a:pathLst>
                <a:path w="43179" h="2340609">
                  <a:moveTo>
                    <a:pt x="43103" y="0"/>
                  </a:moveTo>
                  <a:lnTo>
                    <a:pt x="30073" y="3009"/>
                  </a:lnTo>
                  <a:lnTo>
                    <a:pt x="0" y="2322283"/>
                  </a:lnTo>
                  <a:lnTo>
                    <a:pt x="11023" y="2340330"/>
                  </a:lnTo>
                  <a:lnTo>
                    <a:pt x="43103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2971482" y="6631850"/>
              <a:ext cx="96520" cy="2620010"/>
            </a:xfrm>
            <a:custGeom>
              <a:avLst/>
              <a:gdLst/>
              <a:ahLst/>
              <a:cxnLst/>
              <a:rect l="l" t="t" r="r" b="b"/>
              <a:pathLst>
                <a:path w="96519" h="2620009">
                  <a:moveTo>
                    <a:pt x="0" y="0"/>
                  </a:moveTo>
                  <a:lnTo>
                    <a:pt x="24053" y="2619959"/>
                  </a:lnTo>
                  <a:lnTo>
                    <a:pt x="96227" y="2618968"/>
                  </a:lnTo>
                  <a:lnTo>
                    <a:pt x="75184" y="917092"/>
                  </a:lnTo>
                  <a:lnTo>
                    <a:pt x="86194" y="902055"/>
                  </a:lnTo>
                  <a:lnTo>
                    <a:pt x="80200" y="661517"/>
                  </a:lnTo>
                  <a:lnTo>
                    <a:pt x="73177" y="665530"/>
                  </a:lnTo>
                  <a:lnTo>
                    <a:pt x="76682" y="22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2971482" y="6631850"/>
              <a:ext cx="96520" cy="2620010"/>
            </a:xfrm>
            <a:custGeom>
              <a:avLst/>
              <a:gdLst/>
              <a:ahLst/>
              <a:cxnLst/>
              <a:rect l="l" t="t" r="r" b="b"/>
              <a:pathLst>
                <a:path w="96519" h="2620009">
                  <a:moveTo>
                    <a:pt x="0" y="0"/>
                  </a:moveTo>
                  <a:lnTo>
                    <a:pt x="24053" y="2619959"/>
                  </a:lnTo>
                  <a:lnTo>
                    <a:pt x="96227" y="2618968"/>
                  </a:lnTo>
                  <a:lnTo>
                    <a:pt x="75184" y="917092"/>
                  </a:lnTo>
                  <a:lnTo>
                    <a:pt x="86194" y="902055"/>
                  </a:lnTo>
                  <a:lnTo>
                    <a:pt x="80200" y="661517"/>
                  </a:lnTo>
                  <a:lnTo>
                    <a:pt x="73177" y="665530"/>
                  </a:lnTo>
                  <a:lnTo>
                    <a:pt x="76682" y="226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2917367" y="6777189"/>
              <a:ext cx="19050" cy="61594"/>
            </a:xfrm>
            <a:custGeom>
              <a:avLst/>
              <a:gdLst/>
              <a:ahLst/>
              <a:cxnLst/>
              <a:rect l="l" t="t" r="r" b="b"/>
              <a:pathLst>
                <a:path w="19050" h="61595">
                  <a:moveTo>
                    <a:pt x="9525" y="0"/>
                  </a:moveTo>
                  <a:lnTo>
                    <a:pt x="5813" y="2401"/>
                  </a:lnTo>
                  <a:lnTo>
                    <a:pt x="2786" y="8950"/>
                  </a:lnTo>
                  <a:lnTo>
                    <a:pt x="747" y="18666"/>
                  </a:lnTo>
                  <a:lnTo>
                    <a:pt x="0" y="30568"/>
                  </a:lnTo>
                  <a:lnTo>
                    <a:pt x="747" y="42463"/>
                  </a:lnTo>
                  <a:lnTo>
                    <a:pt x="2786" y="52176"/>
                  </a:lnTo>
                  <a:lnTo>
                    <a:pt x="5813" y="58724"/>
                  </a:lnTo>
                  <a:lnTo>
                    <a:pt x="9525" y="61125"/>
                  </a:lnTo>
                  <a:lnTo>
                    <a:pt x="13229" y="58724"/>
                  </a:lnTo>
                  <a:lnTo>
                    <a:pt x="16252" y="52176"/>
                  </a:lnTo>
                  <a:lnTo>
                    <a:pt x="18290" y="42463"/>
                  </a:lnTo>
                  <a:lnTo>
                    <a:pt x="19037" y="30568"/>
                  </a:lnTo>
                  <a:lnTo>
                    <a:pt x="18290" y="18666"/>
                  </a:lnTo>
                  <a:lnTo>
                    <a:pt x="16252" y="8950"/>
                  </a:lnTo>
                  <a:lnTo>
                    <a:pt x="13229" y="2401"/>
                  </a:lnTo>
                  <a:lnTo>
                    <a:pt x="9525" y="0"/>
                  </a:lnTo>
                  <a:close/>
                </a:path>
              </a:pathLst>
            </a:custGeom>
            <a:solidFill>
              <a:srgbClr val="E9EA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2917367" y="6777189"/>
              <a:ext cx="19050" cy="61594"/>
            </a:xfrm>
            <a:custGeom>
              <a:avLst/>
              <a:gdLst/>
              <a:ahLst/>
              <a:cxnLst/>
              <a:rect l="l" t="t" r="r" b="b"/>
              <a:pathLst>
                <a:path w="19050" h="61595">
                  <a:moveTo>
                    <a:pt x="19037" y="30568"/>
                  </a:moveTo>
                  <a:lnTo>
                    <a:pt x="18290" y="42463"/>
                  </a:lnTo>
                  <a:lnTo>
                    <a:pt x="16252" y="52176"/>
                  </a:lnTo>
                  <a:lnTo>
                    <a:pt x="13229" y="58724"/>
                  </a:lnTo>
                  <a:lnTo>
                    <a:pt x="9525" y="61125"/>
                  </a:lnTo>
                  <a:lnTo>
                    <a:pt x="5813" y="58724"/>
                  </a:lnTo>
                  <a:lnTo>
                    <a:pt x="2786" y="52176"/>
                  </a:lnTo>
                  <a:lnTo>
                    <a:pt x="747" y="42463"/>
                  </a:lnTo>
                  <a:lnTo>
                    <a:pt x="0" y="30568"/>
                  </a:lnTo>
                  <a:lnTo>
                    <a:pt x="747" y="18666"/>
                  </a:lnTo>
                  <a:lnTo>
                    <a:pt x="2786" y="8950"/>
                  </a:lnTo>
                  <a:lnTo>
                    <a:pt x="5813" y="2401"/>
                  </a:lnTo>
                  <a:lnTo>
                    <a:pt x="9525" y="0"/>
                  </a:lnTo>
                  <a:lnTo>
                    <a:pt x="13229" y="2401"/>
                  </a:lnTo>
                  <a:lnTo>
                    <a:pt x="16252" y="8950"/>
                  </a:lnTo>
                  <a:lnTo>
                    <a:pt x="18290" y="18666"/>
                  </a:lnTo>
                  <a:lnTo>
                    <a:pt x="19037" y="305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2927388" y="679121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40093" y="0"/>
                  </a:moveTo>
                  <a:lnTo>
                    <a:pt x="13030" y="1003"/>
                  </a:lnTo>
                  <a:lnTo>
                    <a:pt x="13030" y="5016"/>
                  </a:lnTo>
                  <a:lnTo>
                    <a:pt x="0" y="6019"/>
                  </a:lnTo>
                  <a:lnTo>
                    <a:pt x="2006" y="23050"/>
                  </a:lnTo>
                  <a:lnTo>
                    <a:pt x="14033" y="23050"/>
                  </a:lnTo>
                  <a:lnTo>
                    <a:pt x="15036" y="40093"/>
                  </a:lnTo>
                  <a:lnTo>
                    <a:pt x="39090" y="38087"/>
                  </a:lnTo>
                  <a:lnTo>
                    <a:pt x="40093" y="0"/>
                  </a:lnTo>
                  <a:close/>
                </a:path>
              </a:pathLst>
            </a:custGeom>
            <a:solidFill>
              <a:srgbClr val="E9EA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2927388" y="679121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0" y="6019"/>
                  </a:moveTo>
                  <a:lnTo>
                    <a:pt x="13030" y="5016"/>
                  </a:lnTo>
                  <a:lnTo>
                    <a:pt x="13030" y="1003"/>
                  </a:lnTo>
                  <a:lnTo>
                    <a:pt x="40093" y="0"/>
                  </a:lnTo>
                  <a:lnTo>
                    <a:pt x="39090" y="38087"/>
                  </a:lnTo>
                  <a:lnTo>
                    <a:pt x="15036" y="40093"/>
                  </a:lnTo>
                  <a:lnTo>
                    <a:pt x="14033" y="23050"/>
                  </a:lnTo>
                  <a:lnTo>
                    <a:pt x="2006" y="23050"/>
                  </a:lnTo>
                  <a:lnTo>
                    <a:pt x="0" y="601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048660" y="6794220"/>
              <a:ext cx="43180" cy="155575"/>
            </a:xfrm>
            <a:custGeom>
              <a:avLst/>
              <a:gdLst/>
              <a:ahLst/>
              <a:cxnLst/>
              <a:rect l="l" t="t" r="r" b="b"/>
              <a:pathLst>
                <a:path w="43180" h="155575">
                  <a:moveTo>
                    <a:pt x="42209" y="30073"/>
                  </a:moveTo>
                  <a:lnTo>
                    <a:pt x="13030" y="30073"/>
                  </a:lnTo>
                  <a:lnTo>
                    <a:pt x="13030" y="48107"/>
                  </a:lnTo>
                  <a:lnTo>
                    <a:pt x="14033" y="155359"/>
                  </a:lnTo>
                  <a:lnTo>
                    <a:pt x="43103" y="153352"/>
                  </a:lnTo>
                  <a:lnTo>
                    <a:pt x="43103" y="32067"/>
                  </a:lnTo>
                  <a:lnTo>
                    <a:pt x="42209" y="30073"/>
                  </a:lnTo>
                  <a:close/>
                </a:path>
                <a:path w="43180" h="155575">
                  <a:moveTo>
                    <a:pt x="0" y="0"/>
                  </a:moveTo>
                  <a:lnTo>
                    <a:pt x="1003" y="31076"/>
                  </a:lnTo>
                  <a:lnTo>
                    <a:pt x="13030" y="30073"/>
                  </a:lnTo>
                  <a:lnTo>
                    <a:pt x="42209" y="30073"/>
                  </a:lnTo>
                  <a:lnTo>
                    <a:pt x="35304" y="14672"/>
                  </a:lnTo>
                  <a:lnTo>
                    <a:pt x="29571" y="5638"/>
                  </a:lnTo>
                  <a:lnTo>
                    <a:pt x="23087" y="2053"/>
                  </a:lnTo>
                  <a:lnTo>
                    <a:pt x="13030" y="10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EAE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048660" y="6794220"/>
              <a:ext cx="43180" cy="155575"/>
            </a:xfrm>
            <a:custGeom>
              <a:avLst/>
              <a:gdLst/>
              <a:ahLst/>
              <a:cxnLst/>
              <a:rect l="l" t="t" r="r" b="b"/>
              <a:pathLst>
                <a:path w="43180" h="155575">
                  <a:moveTo>
                    <a:pt x="1003" y="31076"/>
                  </a:moveTo>
                  <a:lnTo>
                    <a:pt x="13030" y="30073"/>
                  </a:lnTo>
                  <a:lnTo>
                    <a:pt x="13030" y="48107"/>
                  </a:lnTo>
                  <a:lnTo>
                    <a:pt x="14033" y="155359"/>
                  </a:lnTo>
                  <a:lnTo>
                    <a:pt x="43103" y="153352"/>
                  </a:lnTo>
                  <a:lnTo>
                    <a:pt x="43103" y="32067"/>
                  </a:lnTo>
                  <a:lnTo>
                    <a:pt x="13030" y="1003"/>
                  </a:lnTo>
                  <a:lnTo>
                    <a:pt x="0" y="0"/>
                  </a:lnTo>
                  <a:lnTo>
                    <a:pt x="1003" y="3107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" name="object 8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923939" y="9008827"/>
              <a:ext cx="69037" cy="69539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3164928" y="6731075"/>
              <a:ext cx="62230" cy="314960"/>
            </a:xfrm>
            <a:custGeom>
              <a:avLst/>
              <a:gdLst/>
              <a:ahLst/>
              <a:cxnLst/>
              <a:rect l="l" t="t" r="r" b="b"/>
              <a:pathLst>
                <a:path w="62230" h="314959">
                  <a:moveTo>
                    <a:pt x="62141" y="0"/>
                  </a:moveTo>
                  <a:lnTo>
                    <a:pt x="0" y="0"/>
                  </a:lnTo>
                  <a:lnTo>
                    <a:pt x="0" y="203466"/>
                  </a:lnTo>
                  <a:lnTo>
                    <a:pt x="0" y="314718"/>
                  </a:lnTo>
                  <a:lnTo>
                    <a:pt x="62141" y="314718"/>
                  </a:lnTo>
                  <a:lnTo>
                    <a:pt x="62141" y="203466"/>
                  </a:lnTo>
                  <a:lnTo>
                    <a:pt x="62141" y="0"/>
                  </a:lnTo>
                  <a:close/>
                </a:path>
              </a:pathLst>
            </a:custGeom>
            <a:solidFill>
              <a:srgbClr val="CE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164928" y="6731076"/>
              <a:ext cx="62230" cy="314960"/>
            </a:xfrm>
            <a:custGeom>
              <a:avLst/>
              <a:gdLst/>
              <a:ahLst/>
              <a:cxnLst/>
              <a:rect l="l" t="t" r="r" b="b"/>
              <a:pathLst>
                <a:path w="62230" h="314959">
                  <a:moveTo>
                    <a:pt x="2006" y="0"/>
                  </a:moveTo>
                  <a:lnTo>
                    <a:pt x="60134" y="0"/>
                  </a:lnTo>
                  <a:lnTo>
                    <a:pt x="62141" y="314718"/>
                  </a:lnTo>
                  <a:lnTo>
                    <a:pt x="0" y="308698"/>
                  </a:lnTo>
                  <a:lnTo>
                    <a:pt x="2006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3" name="object 8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4490" y="6744671"/>
              <a:ext cx="75044" cy="331635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941973" y="6533190"/>
              <a:ext cx="1582858" cy="2719069"/>
            </a:xfrm>
            <a:prstGeom prst="rect">
              <a:avLst/>
            </a:prstGeom>
          </p:spPr>
        </p:pic>
      </p:grpSp>
      <p:sp>
        <p:nvSpPr>
          <p:cNvPr id="85" name="object 85"/>
          <p:cNvSpPr txBox="1"/>
          <p:nvPr/>
        </p:nvSpPr>
        <p:spPr>
          <a:xfrm>
            <a:off x="5761991" y="494434"/>
            <a:ext cx="6667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894080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pPr marL="38100">
                <a:spcBef>
                  <a:spcPts val="180"/>
                </a:spcBef>
              </a:pPr>
              <a:t>5</a:t>
            </a:fld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7957770" y="488084"/>
            <a:ext cx="486473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6299"/>
              </a:lnSpc>
              <a:spcBef>
                <a:spcPts val="100"/>
              </a:spcBef>
            </a:pP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El.relé.de.sobrecarga.protege.el.motor.desconectando.la.energía.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al.motor.cuando.existe.una.condición.de.sobrecarga..Aunque.el.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el.relé.de.sobrecarga.brinda.protección.contra.sobrecargas,.no.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proporcionar.protección.contra.cortocircuitos.para.el.cableado.que.suministra.energí </a:t>
            </a:r>
            <a:r>
              <a:rPr sz="950" spc="-29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al.motor..Por.este.motivo,.también.se.necesita.un.disyuntor.o.fusibles.</a:t>
            </a:r>
            <a:endParaRPr sz="950">
              <a:latin typeface="Lucida Sans Unicode"/>
              <a:cs typeface="Lucida Sans Unicode"/>
            </a:endParaRPr>
          </a:p>
          <a:p>
            <a:pPr marL="12700">
              <a:spcBef>
                <a:spcPts val="300"/>
              </a:spcBef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usado.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9525216" y="1804616"/>
            <a:ext cx="59372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Arrancador</a:t>
            </a:r>
            <a:r>
              <a:rPr sz="4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4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motor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8112416" y="2160210"/>
            <a:ext cx="64706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Cortacircuitos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10100946" y="2186670"/>
            <a:ext cx="4527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contactor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0100945" y="2462896"/>
            <a:ext cx="71247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Relé</a:t>
            </a:r>
            <a:r>
              <a:rPr sz="6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sobrecarga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8312063" y="2593088"/>
            <a:ext cx="164465" cy="406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38100"/>
            <a:r>
              <a:rPr sz="100" baseline="55555" dirty="0">
                <a:solidFill>
                  <a:srgbClr val="FFFFFF"/>
                </a:solidFill>
                <a:latin typeface="Lucida Sans Unicode"/>
                <a:cs typeface="Lucida Sans Unicode"/>
              </a:rPr>
              <a:t>SOBRE                              </a:t>
            </a:r>
            <a:r>
              <a:rPr sz="100" spc="22" baseline="55555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5" dirty="0">
                <a:solidFill>
                  <a:srgbClr val="FFFFFF"/>
                </a:solidFill>
                <a:latin typeface="Lucida Sans Unicode"/>
                <a:cs typeface="Lucida Sans Unicode"/>
              </a:rPr>
              <a:t>I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1145899" y="2600716"/>
            <a:ext cx="44704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dirty="0">
                <a:solidFill>
                  <a:srgbClr val="171514"/>
                </a:solidFill>
                <a:latin typeface="Lucida Sans Unicode"/>
                <a:cs typeface="Lucida Sans Unicode"/>
              </a:rPr>
              <a:t>Motor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AC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8310643" y="2755076"/>
            <a:ext cx="16700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38100"/>
            <a:r>
              <a:rPr sz="100" spc="-7" baseline="55555" dirty="0">
                <a:solidFill>
                  <a:srgbClr val="FFFFFF"/>
                </a:solidFill>
                <a:latin typeface="Lucida Sans Unicode"/>
                <a:cs typeface="Lucida Sans Unicode"/>
              </a:rPr>
              <a:t>APAGADO</a:t>
            </a:r>
            <a:r>
              <a:rPr sz="100" spc="7" baseline="55555" dirty="0">
                <a:solidFill>
                  <a:srgbClr val="FFFFFF"/>
                </a:solidFill>
                <a:latin typeface="Lucida Sans Unicode"/>
                <a:cs typeface="Lucida Sans Unicode"/>
              </a:rPr>
              <a:t>                  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9064840" y="3089428"/>
            <a:ext cx="1562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METRO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536151" y="2983599"/>
            <a:ext cx="1581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OL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7957820" y="3120124"/>
            <a:ext cx="1371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L1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9536151" y="3296857"/>
            <a:ext cx="1581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OL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9064840" y="3419628"/>
            <a:ext cx="1562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METRO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7957820" y="3447149"/>
            <a:ext cx="1371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L2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0106228" y="3461970"/>
            <a:ext cx="26416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dirty="0">
                <a:solidFill>
                  <a:srgbClr val="171514"/>
                </a:solidFill>
                <a:latin typeface="Lucida Sans Unicode"/>
                <a:cs typeface="Lucida Sans Unicode"/>
              </a:rPr>
              <a:t>Motor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9064840" y="3724428"/>
            <a:ext cx="1562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METRO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9536151" y="3610128"/>
            <a:ext cx="1581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OL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7957820" y="3751949"/>
            <a:ext cx="1371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L3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8033039" y="3989032"/>
            <a:ext cx="520700" cy="18723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0"/>
              </a:spcBef>
            </a:pPr>
            <a:r>
              <a:rPr sz="3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Comienzo</a:t>
            </a:r>
            <a:endParaRPr sz="350">
              <a:latin typeface="Lucida Sans Unicode"/>
              <a:cs typeface="Lucida Sans Unicode"/>
            </a:endParaRPr>
          </a:p>
          <a:p>
            <a:pPr algn="ctr">
              <a:spcBef>
                <a:spcPts val="439"/>
              </a:spcBef>
            </a:pPr>
            <a:r>
              <a:rPr sz="450" dirty="0">
                <a:solidFill>
                  <a:srgbClr val="171514"/>
                </a:solidFill>
                <a:latin typeface="Lucida Sans Unicode"/>
                <a:cs typeface="Lucida Sans Unicode"/>
              </a:rPr>
              <a:t>Presionar</a:t>
            </a:r>
            <a:r>
              <a:rPr sz="4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4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el</a:t>
            </a:r>
            <a:r>
              <a:rPr sz="4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botón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10109654" y="4499141"/>
            <a:ext cx="51371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12090">
              <a:spcBef>
                <a:spcPts val="100"/>
              </a:spcBef>
            </a:pPr>
            <a:r>
              <a:rPr sz="3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METRO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8033039" y="4630395"/>
            <a:ext cx="520700" cy="1949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175" algn="ctr">
              <a:spcBef>
                <a:spcPts val="100"/>
              </a:spcBef>
            </a:pPr>
            <a:r>
              <a:rPr sz="4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Detener</a:t>
            </a:r>
            <a:endParaRPr sz="400">
              <a:latin typeface="Lucida Sans Unicode"/>
              <a:cs typeface="Lucida Sans Unicode"/>
            </a:endParaRPr>
          </a:p>
          <a:p>
            <a:pPr algn="ctr">
              <a:spcBef>
                <a:spcPts val="430"/>
              </a:spcBef>
            </a:pPr>
            <a:r>
              <a:rPr sz="450" dirty="0">
                <a:solidFill>
                  <a:srgbClr val="171514"/>
                </a:solidFill>
                <a:latin typeface="Lucida Sans Unicode"/>
                <a:cs typeface="Lucida Sans Unicode"/>
              </a:rPr>
              <a:t>Presionar</a:t>
            </a:r>
            <a:r>
              <a:rPr sz="4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4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el</a:t>
            </a:r>
            <a:r>
              <a:rPr sz="4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botón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11189944" y="4670591"/>
            <a:ext cx="81026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Contacto</a:t>
            </a:r>
            <a:r>
              <a:rPr sz="5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5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sobrecarga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9572829" y="4892828"/>
            <a:ext cx="3270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Mamá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10289413" y="4863186"/>
            <a:ext cx="1198880" cy="3956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82930">
              <a:spcBef>
                <a:spcPts val="100"/>
              </a:spcBef>
            </a:pPr>
            <a:r>
              <a:rPr sz="500" dirty="0">
                <a:solidFill>
                  <a:srgbClr val="171514"/>
                </a:solidFill>
                <a:latin typeface="Lucida Sans Unicode"/>
                <a:cs typeface="Lucida Sans Unicode"/>
              </a:rPr>
              <a:t>Bobina</a:t>
            </a:r>
            <a:r>
              <a:rPr sz="5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contactor</a:t>
            </a:r>
            <a:endParaRPr sz="500">
              <a:latin typeface="Lucida Sans Unicode"/>
              <a:cs typeface="Lucida Sans Unicode"/>
            </a:endParaRPr>
          </a:p>
          <a:p>
            <a:pPr algn="ctr">
              <a:spcBef>
                <a:spcPts val="580"/>
              </a:spcBef>
            </a:pPr>
            <a:r>
              <a:rPr sz="6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Contacto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contactor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auxiliar</a:t>
            </a:r>
            <a:endParaRPr sz="650">
              <a:latin typeface="Lucida Sans Unicode"/>
              <a:cs typeface="Lucida Sans Unicode"/>
            </a:endParaRPr>
          </a:p>
          <a:p>
            <a:pPr marL="52705" algn="ctr">
              <a:spcBef>
                <a:spcPts val="229"/>
              </a:spcBef>
            </a:pPr>
            <a:r>
              <a:rPr sz="6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(Circuito</a:t>
            </a:r>
            <a:r>
              <a:rPr sz="6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6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espera)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7957818" y="5464159"/>
            <a:ext cx="405511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Normalmente.un.arrancador.de.motor.controla.un.motor..Cuando.solo.un.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se.utilizan.unos.pocos.motores.CA.dispersos.geográficamente,.el.circuito.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los.componentes.de.protección.y.control.pueden.estar.en.una.caja.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montado.cerca.del.motor.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9591978" y="6541246"/>
            <a:ext cx="537210" cy="2565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6599"/>
              </a:lnSpc>
              <a:spcBef>
                <a:spcPts val="100"/>
              </a:spcBef>
            </a:pPr>
            <a:r>
              <a:rPr sz="6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circuito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corto  </a:t>
            </a:r>
            <a:r>
              <a:rPr sz="6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Proteccion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9591979" y="7107230"/>
            <a:ext cx="47180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Desconectar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9167267" y="7832834"/>
            <a:ext cx="4572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171514"/>
                </a:solidFill>
                <a:latin typeface="Lucida Sans Unicode"/>
                <a:cs typeface="Lucida Sans Unicode"/>
              </a:rPr>
              <a:t>SOBRE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9157256" y="8046308"/>
            <a:ext cx="5588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APAGADO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9143961" y="8457657"/>
            <a:ext cx="8064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DETENER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9219130" y="8994875"/>
            <a:ext cx="53022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Arrancador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motor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9212140" y="7451156"/>
            <a:ext cx="86360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APAGADO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18" name="object 118"/>
          <p:cNvSpPr txBox="1"/>
          <p:nvPr/>
        </p:nvSpPr>
        <p:spPr>
          <a:xfrm rot="21420000">
            <a:off x="9149133" y="8260853"/>
            <a:ext cx="69121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171514"/>
                </a:solidFill>
                <a:latin typeface="Lucida Sans Unicode"/>
                <a:cs typeface="Lucida Sans Unicode"/>
              </a:rPr>
              <a:t>COMIENZO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19" name="object 119"/>
          <p:cNvSpPr txBox="1"/>
          <p:nvPr/>
        </p:nvSpPr>
        <p:spPr>
          <a:xfrm rot="120000">
            <a:off x="8447386" y="2526219"/>
            <a:ext cx="89173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Tipo/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Tipo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NDG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20" name="object 120"/>
          <p:cNvSpPr txBox="1"/>
          <p:nvPr/>
        </p:nvSpPr>
        <p:spPr>
          <a:xfrm rot="120000">
            <a:off x="8264789" y="2549979"/>
            <a:ext cx="33625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Cuadro DG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21" name="object 121"/>
          <p:cNvSpPr txBox="1"/>
          <p:nvPr/>
        </p:nvSpPr>
        <p:spPr>
          <a:xfrm rot="120000">
            <a:off x="8377294" y="2775875"/>
            <a:ext cx="33020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150A</a:t>
            </a:r>
            <a:endParaRPr sz="1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0432" y="2839973"/>
            <a:ext cx="3965575" cy="1529080"/>
            <a:chOff x="2915831" y="2839973"/>
            <a:chExt cx="3965575" cy="1529080"/>
          </a:xfrm>
        </p:grpSpPr>
        <p:sp>
          <p:nvSpPr>
            <p:cNvPr id="3" name="object 3"/>
            <p:cNvSpPr/>
            <p:nvPr/>
          </p:nvSpPr>
          <p:spPr>
            <a:xfrm>
              <a:off x="2920263" y="3548557"/>
              <a:ext cx="3896360" cy="820419"/>
            </a:xfrm>
            <a:custGeom>
              <a:avLst/>
              <a:gdLst/>
              <a:ahLst/>
              <a:cxnLst/>
              <a:rect l="l" t="t" r="r" b="b"/>
              <a:pathLst>
                <a:path w="3896359" h="820420">
                  <a:moveTo>
                    <a:pt x="2105698" y="0"/>
                  </a:moveTo>
                  <a:lnTo>
                    <a:pt x="0" y="524078"/>
                  </a:lnTo>
                  <a:lnTo>
                    <a:pt x="908062" y="771169"/>
                  </a:lnTo>
                  <a:lnTo>
                    <a:pt x="944924" y="778197"/>
                  </a:lnTo>
                  <a:lnTo>
                    <a:pt x="987780" y="781993"/>
                  </a:lnTo>
                  <a:lnTo>
                    <a:pt x="1035544" y="783184"/>
                  </a:lnTo>
                  <a:lnTo>
                    <a:pt x="1087129" y="782398"/>
                  </a:lnTo>
                  <a:lnTo>
                    <a:pt x="1141447" y="780263"/>
                  </a:lnTo>
                  <a:lnTo>
                    <a:pt x="1253936" y="774457"/>
                  </a:lnTo>
                  <a:lnTo>
                    <a:pt x="1309931" y="772043"/>
                  </a:lnTo>
                  <a:lnTo>
                    <a:pt x="1364312" y="770791"/>
                  </a:lnTo>
                  <a:lnTo>
                    <a:pt x="1415990" y="771329"/>
                  </a:lnTo>
                  <a:lnTo>
                    <a:pt x="1463878" y="774285"/>
                  </a:lnTo>
                  <a:lnTo>
                    <a:pt x="1506890" y="780288"/>
                  </a:lnTo>
                  <a:lnTo>
                    <a:pt x="1543939" y="789965"/>
                  </a:lnTo>
                  <a:lnTo>
                    <a:pt x="1593875" y="804300"/>
                  </a:lnTo>
                  <a:lnTo>
                    <a:pt x="1643749" y="812981"/>
                  </a:lnTo>
                  <a:lnTo>
                    <a:pt x="1693603" y="816669"/>
                  </a:lnTo>
                  <a:lnTo>
                    <a:pt x="1743482" y="816023"/>
                  </a:lnTo>
                  <a:lnTo>
                    <a:pt x="1793430" y="811705"/>
                  </a:lnTo>
                  <a:lnTo>
                    <a:pt x="1843490" y="804375"/>
                  </a:lnTo>
                  <a:lnTo>
                    <a:pt x="1893707" y="794693"/>
                  </a:lnTo>
                  <a:lnTo>
                    <a:pt x="1944126" y="783320"/>
                  </a:lnTo>
                  <a:lnTo>
                    <a:pt x="1994789" y="770915"/>
                  </a:lnTo>
                  <a:lnTo>
                    <a:pt x="2032224" y="763756"/>
                  </a:lnTo>
                  <a:lnTo>
                    <a:pt x="2073786" y="759631"/>
                  </a:lnTo>
                  <a:lnTo>
                    <a:pt x="2118869" y="758195"/>
                  </a:lnTo>
                  <a:lnTo>
                    <a:pt x="2166866" y="759099"/>
                  </a:lnTo>
                  <a:lnTo>
                    <a:pt x="2217169" y="761998"/>
                  </a:lnTo>
                  <a:lnTo>
                    <a:pt x="2269171" y="766545"/>
                  </a:lnTo>
                  <a:lnTo>
                    <a:pt x="2322266" y="772392"/>
                  </a:lnTo>
                  <a:lnTo>
                    <a:pt x="2375846" y="779193"/>
                  </a:lnTo>
                  <a:lnTo>
                    <a:pt x="2429305" y="786601"/>
                  </a:lnTo>
                  <a:lnTo>
                    <a:pt x="2582885" y="808998"/>
                  </a:lnTo>
                  <a:lnTo>
                    <a:pt x="2629789" y="815365"/>
                  </a:lnTo>
                  <a:lnTo>
                    <a:pt x="2683933" y="819945"/>
                  </a:lnTo>
                  <a:lnTo>
                    <a:pt x="2738306" y="819888"/>
                  </a:lnTo>
                  <a:lnTo>
                    <a:pt x="2791878" y="815279"/>
                  </a:lnTo>
                  <a:lnTo>
                    <a:pt x="2843618" y="806205"/>
                  </a:lnTo>
                  <a:lnTo>
                    <a:pt x="2892495" y="792751"/>
                  </a:lnTo>
                  <a:lnTo>
                    <a:pt x="2937480" y="775004"/>
                  </a:lnTo>
                  <a:lnTo>
                    <a:pt x="2977540" y="753048"/>
                  </a:lnTo>
                  <a:lnTo>
                    <a:pt x="3011647" y="726971"/>
                  </a:lnTo>
                  <a:lnTo>
                    <a:pt x="3038770" y="696857"/>
                  </a:lnTo>
                  <a:lnTo>
                    <a:pt x="3057877" y="662793"/>
                  </a:lnTo>
                  <a:lnTo>
                    <a:pt x="3067939" y="624865"/>
                  </a:lnTo>
                  <a:lnTo>
                    <a:pt x="3075210" y="605944"/>
                  </a:lnTo>
                  <a:lnTo>
                    <a:pt x="3116417" y="569917"/>
                  </a:lnTo>
                  <a:lnTo>
                    <a:pt x="3188875" y="536408"/>
                  </a:lnTo>
                  <a:lnTo>
                    <a:pt x="3235209" y="520636"/>
                  </a:lnTo>
                  <a:lnTo>
                    <a:pt x="3287419" y="505539"/>
                  </a:lnTo>
                  <a:lnTo>
                    <a:pt x="3344862" y="491133"/>
                  </a:lnTo>
                  <a:lnTo>
                    <a:pt x="3406890" y="477432"/>
                  </a:lnTo>
                  <a:lnTo>
                    <a:pt x="3472859" y="464452"/>
                  </a:lnTo>
                  <a:lnTo>
                    <a:pt x="3542124" y="452208"/>
                  </a:lnTo>
                  <a:lnTo>
                    <a:pt x="3614038" y="440715"/>
                  </a:lnTo>
                  <a:lnTo>
                    <a:pt x="3701773" y="424424"/>
                  </a:lnTo>
                  <a:lnTo>
                    <a:pt x="3771223" y="405896"/>
                  </a:lnTo>
                  <a:lnTo>
                    <a:pt x="3823862" y="386186"/>
                  </a:lnTo>
                  <a:lnTo>
                    <a:pt x="3861160" y="366348"/>
                  </a:lnTo>
                  <a:lnTo>
                    <a:pt x="3895625" y="330508"/>
                  </a:lnTo>
                  <a:lnTo>
                    <a:pt x="3895734" y="316615"/>
                  </a:lnTo>
                  <a:lnTo>
                    <a:pt x="3886391" y="306814"/>
                  </a:lnTo>
                  <a:lnTo>
                    <a:pt x="3869067" y="302158"/>
                  </a:lnTo>
                  <a:lnTo>
                    <a:pt x="2105698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18117" y="2842259"/>
              <a:ext cx="3963670" cy="1500505"/>
            </a:xfrm>
            <a:custGeom>
              <a:avLst/>
              <a:gdLst/>
              <a:ahLst/>
              <a:cxnLst/>
              <a:rect l="l" t="t" r="r" b="b"/>
              <a:pathLst>
                <a:path w="3963670" h="1500504">
                  <a:moveTo>
                    <a:pt x="1721777" y="1043279"/>
                  </a:moveTo>
                  <a:lnTo>
                    <a:pt x="1438135" y="882408"/>
                  </a:lnTo>
                  <a:lnTo>
                    <a:pt x="867664" y="1076947"/>
                  </a:lnTo>
                  <a:lnTo>
                    <a:pt x="841235" y="1174534"/>
                  </a:lnTo>
                  <a:lnTo>
                    <a:pt x="1061364" y="1250734"/>
                  </a:lnTo>
                  <a:lnTo>
                    <a:pt x="1721777" y="1043279"/>
                  </a:lnTo>
                  <a:close/>
                </a:path>
                <a:path w="3963670" h="1500504">
                  <a:moveTo>
                    <a:pt x="2272106" y="1208392"/>
                  </a:moveTo>
                  <a:lnTo>
                    <a:pt x="1988477" y="1047508"/>
                  </a:lnTo>
                  <a:lnTo>
                    <a:pt x="1417993" y="1242047"/>
                  </a:lnTo>
                  <a:lnTo>
                    <a:pt x="1391564" y="1339634"/>
                  </a:lnTo>
                  <a:lnTo>
                    <a:pt x="1611706" y="1415834"/>
                  </a:lnTo>
                  <a:lnTo>
                    <a:pt x="2272106" y="1208392"/>
                  </a:lnTo>
                  <a:close/>
                </a:path>
                <a:path w="3963670" h="1500504">
                  <a:moveTo>
                    <a:pt x="3963047" y="812038"/>
                  </a:moveTo>
                  <a:lnTo>
                    <a:pt x="3950639" y="767588"/>
                  </a:lnTo>
                  <a:lnTo>
                    <a:pt x="3920985" y="708850"/>
                  </a:lnTo>
                  <a:lnTo>
                    <a:pt x="3902240" y="662178"/>
                  </a:lnTo>
                  <a:lnTo>
                    <a:pt x="3896372" y="612660"/>
                  </a:lnTo>
                  <a:lnTo>
                    <a:pt x="3901783" y="561073"/>
                  </a:lnTo>
                  <a:lnTo>
                    <a:pt x="3916870" y="508215"/>
                  </a:lnTo>
                  <a:lnTo>
                    <a:pt x="3940035" y="454850"/>
                  </a:lnTo>
                  <a:lnTo>
                    <a:pt x="3953065" y="412076"/>
                  </a:lnTo>
                  <a:lnTo>
                    <a:pt x="3954856" y="363016"/>
                  </a:lnTo>
                  <a:lnTo>
                    <a:pt x="3946626" y="312280"/>
                  </a:lnTo>
                  <a:lnTo>
                    <a:pt x="3929583" y="264452"/>
                  </a:lnTo>
                  <a:lnTo>
                    <a:pt x="3904919" y="224142"/>
                  </a:lnTo>
                  <a:lnTo>
                    <a:pt x="3873855" y="195948"/>
                  </a:lnTo>
                  <a:lnTo>
                    <a:pt x="2112429" y="762"/>
                  </a:lnTo>
                  <a:lnTo>
                    <a:pt x="2112429" y="0"/>
                  </a:lnTo>
                  <a:lnTo>
                    <a:pt x="0" y="326936"/>
                  </a:lnTo>
                  <a:lnTo>
                    <a:pt x="0" y="1236078"/>
                  </a:lnTo>
                  <a:lnTo>
                    <a:pt x="49911" y="1223632"/>
                  </a:lnTo>
                  <a:lnTo>
                    <a:pt x="66179" y="1247800"/>
                  </a:lnTo>
                  <a:lnTo>
                    <a:pt x="225247" y="1291082"/>
                  </a:lnTo>
                  <a:lnTo>
                    <a:pt x="452793" y="1233627"/>
                  </a:lnTo>
                  <a:lnTo>
                    <a:pt x="484886" y="1164272"/>
                  </a:lnTo>
                  <a:lnTo>
                    <a:pt x="106235" y="1209586"/>
                  </a:lnTo>
                  <a:lnTo>
                    <a:pt x="2109990" y="709790"/>
                  </a:lnTo>
                  <a:lnTo>
                    <a:pt x="2109990" y="709968"/>
                  </a:lnTo>
                  <a:lnTo>
                    <a:pt x="3422104" y="935189"/>
                  </a:lnTo>
                  <a:lnTo>
                    <a:pt x="2196935" y="1360576"/>
                  </a:lnTo>
                  <a:lnTo>
                    <a:pt x="2170506" y="1458163"/>
                  </a:lnTo>
                  <a:lnTo>
                    <a:pt x="2195195" y="1466710"/>
                  </a:lnTo>
                  <a:lnTo>
                    <a:pt x="2241435" y="1470088"/>
                  </a:lnTo>
                  <a:lnTo>
                    <a:pt x="2288857" y="1474673"/>
                  </a:lnTo>
                  <a:lnTo>
                    <a:pt x="2337016" y="1480235"/>
                  </a:lnTo>
                  <a:lnTo>
                    <a:pt x="2385441" y="1486509"/>
                  </a:lnTo>
                  <a:lnTo>
                    <a:pt x="2433701" y="1493227"/>
                  </a:lnTo>
                  <a:lnTo>
                    <a:pt x="2481364" y="1500149"/>
                  </a:lnTo>
                  <a:lnTo>
                    <a:pt x="3808285" y="999845"/>
                  </a:lnTo>
                  <a:lnTo>
                    <a:pt x="3846766" y="1004925"/>
                  </a:lnTo>
                  <a:lnTo>
                    <a:pt x="3893997" y="1000950"/>
                  </a:lnTo>
                  <a:lnTo>
                    <a:pt x="3915029" y="987463"/>
                  </a:lnTo>
                  <a:lnTo>
                    <a:pt x="3914635" y="969200"/>
                  </a:lnTo>
                  <a:lnTo>
                    <a:pt x="3905999" y="946188"/>
                  </a:lnTo>
                  <a:lnTo>
                    <a:pt x="3902722" y="918400"/>
                  </a:lnTo>
                  <a:lnTo>
                    <a:pt x="3910165" y="890625"/>
                  </a:lnTo>
                  <a:lnTo>
                    <a:pt x="3933685" y="867600"/>
                  </a:lnTo>
                  <a:lnTo>
                    <a:pt x="3957586" y="844588"/>
                  </a:lnTo>
                  <a:lnTo>
                    <a:pt x="3963047" y="812038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918117" y="2842259"/>
              <a:ext cx="3837940" cy="1236345"/>
            </a:xfrm>
            <a:custGeom>
              <a:avLst/>
              <a:gdLst/>
              <a:ahLst/>
              <a:cxnLst/>
              <a:rect l="l" t="t" r="r" b="b"/>
              <a:pathLst>
                <a:path w="3837940" h="1236345">
                  <a:moveTo>
                    <a:pt x="0" y="1236078"/>
                  </a:moveTo>
                  <a:lnTo>
                    <a:pt x="0" y="326936"/>
                  </a:lnTo>
                  <a:lnTo>
                    <a:pt x="2112429" y="0"/>
                  </a:lnTo>
                  <a:lnTo>
                    <a:pt x="2112429" y="709180"/>
                  </a:lnTo>
                  <a:lnTo>
                    <a:pt x="0" y="1236078"/>
                  </a:lnTo>
                  <a:close/>
                </a:path>
                <a:path w="3837940" h="1236345">
                  <a:moveTo>
                    <a:pt x="3754056" y="992162"/>
                  </a:moveTo>
                  <a:lnTo>
                    <a:pt x="2109990" y="709968"/>
                  </a:lnTo>
                  <a:lnTo>
                    <a:pt x="2109990" y="495"/>
                  </a:lnTo>
                  <a:lnTo>
                    <a:pt x="3837609" y="18448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939802" y="3216224"/>
              <a:ext cx="426720" cy="326390"/>
            </a:xfrm>
            <a:custGeom>
              <a:avLst/>
              <a:gdLst/>
              <a:ahLst/>
              <a:cxnLst/>
              <a:rect l="l" t="t" r="r" b="b"/>
              <a:pathLst>
                <a:path w="426720" h="326389">
                  <a:moveTo>
                    <a:pt x="0" y="0"/>
                  </a:moveTo>
                  <a:lnTo>
                    <a:pt x="0" y="261416"/>
                  </a:lnTo>
                  <a:lnTo>
                    <a:pt x="426427" y="326263"/>
                  </a:lnTo>
                  <a:lnTo>
                    <a:pt x="426427" y="553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939802" y="3216224"/>
              <a:ext cx="426720" cy="326390"/>
            </a:xfrm>
            <a:custGeom>
              <a:avLst/>
              <a:gdLst/>
              <a:ahLst/>
              <a:cxnLst/>
              <a:rect l="l" t="t" r="r" b="b"/>
              <a:pathLst>
                <a:path w="426720" h="326389">
                  <a:moveTo>
                    <a:pt x="426427" y="326263"/>
                  </a:moveTo>
                  <a:lnTo>
                    <a:pt x="0" y="261416"/>
                  </a:lnTo>
                  <a:lnTo>
                    <a:pt x="0" y="0"/>
                  </a:lnTo>
                  <a:lnTo>
                    <a:pt x="426427" y="55397"/>
                  </a:lnTo>
                  <a:lnTo>
                    <a:pt x="426427" y="32626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931538" y="3236366"/>
              <a:ext cx="361950" cy="344805"/>
            </a:xfrm>
            <a:custGeom>
              <a:avLst/>
              <a:gdLst/>
              <a:ahLst/>
              <a:cxnLst/>
              <a:rect l="l" t="t" r="r" b="b"/>
              <a:pathLst>
                <a:path w="361950" h="344804">
                  <a:moveTo>
                    <a:pt x="361696" y="0"/>
                  </a:moveTo>
                  <a:lnTo>
                    <a:pt x="0" y="68287"/>
                  </a:lnTo>
                  <a:lnTo>
                    <a:pt x="0" y="344805"/>
                  </a:lnTo>
                  <a:lnTo>
                    <a:pt x="361696" y="264871"/>
                  </a:lnTo>
                  <a:lnTo>
                    <a:pt x="361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931538" y="3236366"/>
              <a:ext cx="361950" cy="344805"/>
            </a:xfrm>
            <a:custGeom>
              <a:avLst/>
              <a:gdLst/>
              <a:ahLst/>
              <a:cxnLst/>
              <a:rect l="l" t="t" r="r" b="b"/>
              <a:pathLst>
                <a:path w="361950" h="344804">
                  <a:moveTo>
                    <a:pt x="361696" y="264871"/>
                  </a:moveTo>
                  <a:lnTo>
                    <a:pt x="0" y="344805"/>
                  </a:lnTo>
                  <a:lnTo>
                    <a:pt x="0" y="68287"/>
                  </a:lnTo>
                  <a:lnTo>
                    <a:pt x="361696" y="0"/>
                  </a:lnTo>
                  <a:lnTo>
                    <a:pt x="361696" y="26487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524338" y="3342360"/>
              <a:ext cx="215265" cy="584835"/>
            </a:xfrm>
            <a:custGeom>
              <a:avLst/>
              <a:gdLst/>
              <a:ahLst/>
              <a:cxnLst/>
              <a:rect l="l" t="t" r="r" b="b"/>
              <a:pathLst>
                <a:path w="215264" h="584835">
                  <a:moveTo>
                    <a:pt x="215214" y="0"/>
                  </a:moveTo>
                  <a:lnTo>
                    <a:pt x="0" y="40652"/>
                  </a:lnTo>
                  <a:lnTo>
                    <a:pt x="0" y="584771"/>
                  </a:lnTo>
                  <a:lnTo>
                    <a:pt x="215214" y="531088"/>
                  </a:lnTo>
                  <a:lnTo>
                    <a:pt x="2152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524338" y="3342360"/>
              <a:ext cx="215265" cy="584835"/>
            </a:xfrm>
            <a:custGeom>
              <a:avLst/>
              <a:gdLst/>
              <a:ahLst/>
              <a:cxnLst/>
              <a:rect l="l" t="t" r="r" b="b"/>
              <a:pathLst>
                <a:path w="215264" h="584835">
                  <a:moveTo>
                    <a:pt x="0" y="584771"/>
                  </a:moveTo>
                  <a:lnTo>
                    <a:pt x="0" y="40652"/>
                  </a:lnTo>
                  <a:lnTo>
                    <a:pt x="215214" y="0"/>
                  </a:lnTo>
                  <a:lnTo>
                    <a:pt x="215214" y="531088"/>
                  </a:lnTo>
                  <a:lnTo>
                    <a:pt x="0" y="58477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535451" y="3355492"/>
              <a:ext cx="196215" cy="568960"/>
            </a:xfrm>
            <a:custGeom>
              <a:avLst/>
              <a:gdLst/>
              <a:ahLst/>
              <a:cxnLst/>
              <a:rect l="l" t="t" r="r" b="b"/>
              <a:pathLst>
                <a:path w="196214" h="568960">
                  <a:moveTo>
                    <a:pt x="195643" y="0"/>
                  </a:moveTo>
                  <a:lnTo>
                    <a:pt x="0" y="37223"/>
                  </a:lnTo>
                  <a:lnTo>
                    <a:pt x="0" y="568858"/>
                  </a:lnTo>
                  <a:lnTo>
                    <a:pt x="195643" y="520064"/>
                  </a:lnTo>
                  <a:lnTo>
                    <a:pt x="195643" y="0"/>
                  </a:lnTo>
                  <a:close/>
                </a:path>
              </a:pathLst>
            </a:custGeom>
            <a:solidFill>
              <a:srgbClr val="686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535451" y="3355492"/>
              <a:ext cx="196215" cy="568960"/>
            </a:xfrm>
            <a:custGeom>
              <a:avLst/>
              <a:gdLst/>
              <a:ahLst/>
              <a:cxnLst/>
              <a:rect l="l" t="t" r="r" b="b"/>
              <a:pathLst>
                <a:path w="196214" h="568960">
                  <a:moveTo>
                    <a:pt x="0" y="568858"/>
                  </a:moveTo>
                  <a:lnTo>
                    <a:pt x="0" y="37223"/>
                  </a:lnTo>
                  <a:lnTo>
                    <a:pt x="195643" y="0"/>
                  </a:lnTo>
                  <a:lnTo>
                    <a:pt x="195643" y="520064"/>
                  </a:lnTo>
                  <a:lnTo>
                    <a:pt x="0" y="568858"/>
                  </a:lnTo>
                  <a:close/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025351" y="2846958"/>
              <a:ext cx="34925" cy="720725"/>
            </a:xfrm>
            <a:custGeom>
              <a:avLst/>
              <a:gdLst/>
              <a:ahLst/>
              <a:cxnLst/>
              <a:rect l="l" t="t" r="r" b="b"/>
              <a:pathLst>
                <a:path w="34925" h="720725">
                  <a:moveTo>
                    <a:pt x="34886" y="0"/>
                  </a:moveTo>
                  <a:lnTo>
                    <a:pt x="0" y="5461"/>
                  </a:lnTo>
                  <a:lnTo>
                    <a:pt x="0" y="720204"/>
                  </a:lnTo>
                  <a:lnTo>
                    <a:pt x="34886" y="711441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686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025351" y="2846958"/>
              <a:ext cx="34925" cy="720725"/>
            </a:xfrm>
            <a:custGeom>
              <a:avLst/>
              <a:gdLst/>
              <a:ahLst/>
              <a:cxnLst/>
              <a:rect l="l" t="t" r="r" b="b"/>
              <a:pathLst>
                <a:path w="34925" h="720725">
                  <a:moveTo>
                    <a:pt x="0" y="5461"/>
                  </a:moveTo>
                  <a:lnTo>
                    <a:pt x="0" y="720204"/>
                  </a:lnTo>
                  <a:lnTo>
                    <a:pt x="34886" y="711441"/>
                  </a:lnTo>
                  <a:lnTo>
                    <a:pt x="34886" y="0"/>
                  </a:lnTo>
                  <a:lnTo>
                    <a:pt x="0" y="5461"/>
                  </a:lnTo>
                  <a:close/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993144" y="2848940"/>
              <a:ext cx="32384" cy="718820"/>
            </a:xfrm>
            <a:custGeom>
              <a:avLst/>
              <a:gdLst/>
              <a:ahLst/>
              <a:cxnLst/>
              <a:rect l="l" t="t" r="r" b="b"/>
              <a:pathLst>
                <a:path w="32385" h="718820">
                  <a:moveTo>
                    <a:pt x="0" y="0"/>
                  </a:moveTo>
                  <a:lnTo>
                    <a:pt x="0" y="712660"/>
                  </a:lnTo>
                  <a:lnTo>
                    <a:pt x="32207" y="718223"/>
                  </a:lnTo>
                  <a:lnTo>
                    <a:pt x="32207" y="34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993144" y="2848940"/>
              <a:ext cx="32384" cy="718820"/>
            </a:xfrm>
            <a:custGeom>
              <a:avLst/>
              <a:gdLst/>
              <a:ahLst/>
              <a:cxnLst/>
              <a:rect l="l" t="t" r="r" b="b"/>
              <a:pathLst>
                <a:path w="32385" h="718820">
                  <a:moveTo>
                    <a:pt x="0" y="0"/>
                  </a:moveTo>
                  <a:lnTo>
                    <a:pt x="0" y="712660"/>
                  </a:lnTo>
                  <a:lnTo>
                    <a:pt x="32207" y="718223"/>
                  </a:lnTo>
                  <a:lnTo>
                    <a:pt x="32207" y="3479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993144" y="2843542"/>
              <a:ext cx="67310" cy="8890"/>
            </a:xfrm>
            <a:custGeom>
              <a:avLst/>
              <a:gdLst/>
              <a:ahLst/>
              <a:cxnLst/>
              <a:rect l="l" t="t" r="r" b="b"/>
              <a:pathLst>
                <a:path w="67310" h="8889">
                  <a:moveTo>
                    <a:pt x="34937" y="0"/>
                  </a:moveTo>
                  <a:lnTo>
                    <a:pt x="0" y="5397"/>
                  </a:lnTo>
                  <a:lnTo>
                    <a:pt x="32207" y="8877"/>
                  </a:lnTo>
                  <a:lnTo>
                    <a:pt x="67094" y="3416"/>
                  </a:lnTo>
                  <a:lnTo>
                    <a:pt x="34937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993144" y="2843542"/>
              <a:ext cx="67310" cy="8890"/>
            </a:xfrm>
            <a:custGeom>
              <a:avLst/>
              <a:gdLst/>
              <a:ahLst/>
              <a:cxnLst/>
              <a:rect l="l" t="t" r="r" b="b"/>
              <a:pathLst>
                <a:path w="67310" h="8889">
                  <a:moveTo>
                    <a:pt x="67094" y="3416"/>
                  </a:moveTo>
                  <a:lnTo>
                    <a:pt x="34937" y="0"/>
                  </a:lnTo>
                  <a:lnTo>
                    <a:pt x="0" y="5397"/>
                  </a:lnTo>
                  <a:lnTo>
                    <a:pt x="32207" y="8877"/>
                  </a:lnTo>
                  <a:lnTo>
                    <a:pt x="67094" y="341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370855" y="2882480"/>
              <a:ext cx="26034" cy="740410"/>
            </a:xfrm>
            <a:custGeom>
              <a:avLst/>
              <a:gdLst/>
              <a:ahLst/>
              <a:cxnLst/>
              <a:rect l="l" t="t" r="r" b="b"/>
              <a:pathLst>
                <a:path w="26035" h="740410">
                  <a:moveTo>
                    <a:pt x="25920" y="0"/>
                  </a:moveTo>
                  <a:lnTo>
                    <a:pt x="0" y="4368"/>
                  </a:lnTo>
                  <a:lnTo>
                    <a:pt x="0" y="740168"/>
                  </a:lnTo>
                  <a:lnTo>
                    <a:pt x="25920" y="733145"/>
                  </a:lnTo>
                  <a:lnTo>
                    <a:pt x="25920" y="0"/>
                  </a:lnTo>
                  <a:close/>
                </a:path>
              </a:pathLst>
            </a:custGeom>
            <a:solidFill>
              <a:srgbClr val="686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370855" y="2882480"/>
              <a:ext cx="26034" cy="740410"/>
            </a:xfrm>
            <a:custGeom>
              <a:avLst/>
              <a:gdLst/>
              <a:ahLst/>
              <a:cxnLst/>
              <a:rect l="l" t="t" r="r" b="b"/>
              <a:pathLst>
                <a:path w="26035" h="740410">
                  <a:moveTo>
                    <a:pt x="0" y="4368"/>
                  </a:moveTo>
                  <a:lnTo>
                    <a:pt x="0" y="740168"/>
                  </a:lnTo>
                  <a:lnTo>
                    <a:pt x="25920" y="733145"/>
                  </a:lnTo>
                  <a:lnTo>
                    <a:pt x="25920" y="0"/>
                  </a:lnTo>
                  <a:lnTo>
                    <a:pt x="0" y="4368"/>
                  </a:lnTo>
                  <a:close/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325656" y="2882010"/>
              <a:ext cx="45720" cy="741045"/>
            </a:xfrm>
            <a:custGeom>
              <a:avLst/>
              <a:gdLst/>
              <a:ahLst/>
              <a:cxnLst/>
              <a:rect l="l" t="t" r="r" b="b"/>
              <a:pathLst>
                <a:path w="45720" h="741045">
                  <a:moveTo>
                    <a:pt x="0" y="0"/>
                  </a:moveTo>
                  <a:lnTo>
                    <a:pt x="0" y="732853"/>
                  </a:lnTo>
                  <a:lnTo>
                    <a:pt x="45199" y="740638"/>
                  </a:lnTo>
                  <a:lnTo>
                    <a:pt x="45199" y="48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325656" y="2882010"/>
              <a:ext cx="45720" cy="741045"/>
            </a:xfrm>
            <a:custGeom>
              <a:avLst/>
              <a:gdLst/>
              <a:ahLst/>
              <a:cxnLst/>
              <a:rect l="l" t="t" r="r" b="b"/>
              <a:pathLst>
                <a:path w="45720" h="741045">
                  <a:moveTo>
                    <a:pt x="0" y="0"/>
                  </a:moveTo>
                  <a:lnTo>
                    <a:pt x="0" y="732853"/>
                  </a:lnTo>
                  <a:lnTo>
                    <a:pt x="45199" y="740638"/>
                  </a:lnTo>
                  <a:lnTo>
                    <a:pt x="45199" y="483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325656" y="2877680"/>
              <a:ext cx="71120" cy="9525"/>
            </a:xfrm>
            <a:custGeom>
              <a:avLst/>
              <a:gdLst/>
              <a:ahLst/>
              <a:cxnLst/>
              <a:rect l="l" t="t" r="r" b="b"/>
              <a:pathLst>
                <a:path w="71120" h="9525">
                  <a:moveTo>
                    <a:pt x="25984" y="0"/>
                  </a:moveTo>
                  <a:lnTo>
                    <a:pt x="0" y="4330"/>
                  </a:lnTo>
                  <a:lnTo>
                    <a:pt x="45199" y="9169"/>
                  </a:lnTo>
                  <a:lnTo>
                    <a:pt x="71119" y="4800"/>
                  </a:lnTo>
                  <a:lnTo>
                    <a:pt x="25984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325656" y="2877680"/>
              <a:ext cx="71120" cy="9525"/>
            </a:xfrm>
            <a:custGeom>
              <a:avLst/>
              <a:gdLst/>
              <a:ahLst/>
              <a:cxnLst/>
              <a:rect l="l" t="t" r="r" b="b"/>
              <a:pathLst>
                <a:path w="71120" h="9525">
                  <a:moveTo>
                    <a:pt x="71119" y="4800"/>
                  </a:moveTo>
                  <a:lnTo>
                    <a:pt x="25984" y="0"/>
                  </a:lnTo>
                  <a:lnTo>
                    <a:pt x="0" y="4330"/>
                  </a:lnTo>
                  <a:lnTo>
                    <a:pt x="45199" y="9169"/>
                  </a:lnTo>
                  <a:lnTo>
                    <a:pt x="71119" y="480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530723" y="3164357"/>
              <a:ext cx="208279" cy="509905"/>
            </a:xfrm>
            <a:custGeom>
              <a:avLst/>
              <a:gdLst/>
              <a:ahLst/>
              <a:cxnLst/>
              <a:rect l="l" t="t" r="r" b="b"/>
              <a:pathLst>
                <a:path w="208279" h="509904">
                  <a:moveTo>
                    <a:pt x="0" y="0"/>
                  </a:moveTo>
                  <a:lnTo>
                    <a:pt x="0" y="474141"/>
                  </a:lnTo>
                  <a:lnTo>
                    <a:pt x="207899" y="509816"/>
                  </a:lnTo>
                  <a:lnTo>
                    <a:pt x="207899" y="270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530723" y="3164357"/>
              <a:ext cx="208279" cy="509905"/>
            </a:xfrm>
            <a:custGeom>
              <a:avLst/>
              <a:gdLst/>
              <a:ahLst/>
              <a:cxnLst/>
              <a:rect l="l" t="t" r="r" b="b"/>
              <a:pathLst>
                <a:path w="208279" h="509904">
                  <a:moveTo>
                    <a:pt x="0" y="474141"/>
                  </a:moveTo>
                  <a:lnTo>
                    <a:pt x="0" y="0"/>
                  </a:lnTo>
                  <a:lnTo>
                    <a:pt x="207899" y="27038"/>
                  </a:lnTo>
                  <a:lnTo>
                    <a:pt x="207899" y="509816"/>
                  </a:lnTo>
                  <a:lnTo>
                    <a:pt x="0" y="47414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372762" y="2944583"/>
              <a:ext cx="33020" cy="777875"/>
            </a:xfrm>
            <a:custGeom>
              <a:avLst/>
              <a:gdLst/>
              <a:ahLst/>
              <a:cxnLst/>
              <a:rect l="l" t="t" r="r" b="b"/>
              <a:pathLst>
                <a:path w="33020" h="777875">
                  <a:moveTo>
                    <a:pt x="0" y="0"/>
                  </a:moveTo>
                  <a:lnTo>
                    <a:pt x="0" y="771080"/>
                  </a:lnTo>
                  <a:lnTo>
                    <a:pt x="32854" y="777608"/>
                  </a:lnTo>
                  <a:lnTo>
                    <a:pt x="32854" y="40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372762" y="2944583"/>
              <a:ext cx="33020" cy="777875"/>
            </a:xfrm>
            <a:custGeom>
              <a:avLst/>
              <a:gdLst/>
              <a:ahLst/>
              <a:cxnLst/>
              <a:rect l="l" t="t" r="r" b="b"/>
              <a:pathLst>
                <a:path w="33020" h="777875">
                  <a:moveTo>
                    <a:pt x="0" y="0"/>
                  </a:moveTo>
                  <a:lnTo>
                    <a:pt x="0" y="771080"/>
                  </a:lnTo>
                  <a:lnTo>
                    <a:pt x="32854" y="777608"/>
                  </a:lnTo>
                  <a:lnTo>
                    <a:pt x="32854" y="4051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405617" y="2942259"/>
              <a:ext cx="41275" cy="780415"/>
            </a:xfrm>
            <a:custGeom>
              <a:avLst/>
              <a:gdLst/>
              <a:ahLst/>
              <a:cxnLst/>
              <a:rect l="l" t="t" r="r" b="b"/>
              <a:pathLst>
                <a:path w="41275" h="780414">
                  <a:moveTo>
                    <a:pt x="40868" y="0"/>
                  </a:moveTo>
                  <a:lnTo>
                    <a:pt x="0" y="6375"/>
                  </a:lnTo>
                  <a:lnTo>
                    <a:pt x="0" y="779932"/>
                  </a:lnTo>
                  <a:lnTo>
                    <a:pt x="40868" y="769670"/>
                  </a:lnTo>
                  <a:lnTo>
                    <a:pt x="40868" y="0"/>
                  </a:lnTo>
                  <a:close/>
                </a:path>
              </a:pathLst>
            </a:custGeom>
            <a:solidFill>
              <a:srgbClr val="686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405617" y="2942259"/>
              <a:ext cx="41275" cy="780415"/>
            </a:xfrm>
            <a:custGeom>
              <a:avLst/>
              <a:gdLst/>
              <a:ahLst/>
              <a:cxnLst/>
              <a:rect l="l" t="t" r="r" b="b"/>
              <a:pathLst>
                <a:path w="41275" h="780414">
                  <a:moveTo>
                    <a:pt x="0" y="6375"/>
                  </a:moveTo>
                  <a:lnTo>
                    <a:pt x="0" y="779932"/>
                  </a:lnTo>
                  <a:lnTo>
                    <a:pt x="40868" y="769670"/>
                  </a:lnTo>
                  <a:lnTo>
                    <a:pt x="40868" y="0"/>
                  </a:lnTo>
                  <a:lnTo>
                    <a:pt x="0" y="6375"/>
                  </a:lnTo>
                  <a:close/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372762" y="2938246"/>
              <a:ext cx="74295" cy="10795"/>
            </a:xfrm>
            <a:custGeom>
              <a:avLst/>
              <a:gdLst/>
              <a:ahLst/>
              <a:cxnLst/>
              <a:rect l="l" t="t" r="r" b="b"/>
              <a:pathLst>
                <a:path w="74295" h="10794">
                  <a:moveTo>
                    <a:pt x="40906" y="0"/>
                  </a:moveTo>
                  <a:lnTo>
                    <a:pt x="0" y="6337"/>
                  </a:lnTo>
                  <a:lnTo>
                    <a:pt x="32854" y="10388"/>
                  </a:lnTo>
                  <a:lnTo>
                    <a:pt x="73723" y="4013"/>
                  </a:lnTo>
                  <a:lnTo>
                    <a:pt x="40906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372762" y="2938246"/>
              <a:ext cx="74295" cy="10795"/>
            </a:xfrm>
            <a:custGeom>
              <a:avLst/>
              <a:gdLst/>
              <a:ahLst/>
              <a:cxnLst/>
              <a:rect l="l" t="t" r="r" b="b"/>
              <a:pathLst>
                <a:path w="74295" h="10794">
                  <a:moveTo>
                    <a:pt x="73723" y="4013"/>
                  </a:moveTo>
                  <a:lnTo>
                    <a:pt x="40906" y="0"/>
                  </a:lnTo>
                  <a:lnTo>
                    <a:pt x="0" y="6337"/>
                  </a:lnTo>
                  <a:lnTo>
                    <a:pt x="32854" y="10388"/>
                  </a:lnTo>
                  <a:lnTo>
                    <a:pt x="73723" y="401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499339" y="3002508"/>
              <a:ext cx="24130" cy="815340"/>
            </a:xfrm>
            <a:custGeom>
              <a:avLst/>
              <a:gdLst/>
              <a:ahLst/>
              <a:cxnLst/>
              <a:rect l="l" t="t" r="r" b="b"/>
              <a:pathLst>
                <a:path w="24129" h="815339">
                  <a:moveTo>
                    <a:pt x="24028" y="0"/>
                  </a:moveTo>
                  <a:lnTo>
                    <a:pt x="0" y="5295"/>
                  </a:lnTo>
                  <a:lnTo>
                    <a:pt x="0" y="815022"/>
                  </a:lnTo>
                  <a:lnTo>
                    <a:pt x="24028" y="806500"/>
                  </a:lnTo>
                  <a:lnTo>
                    <a:pt x="24028" y="0"/>
                  </a:lnTo>
                  <a:close/>
                </a:path>
              </a:pathLst>
            </a:custGeom>
            <a:solidFill>
              <a:srgbClr val="686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499339" y="3002508"/>
              <a:ext cx="24130" cy="815340"/>
            </a:xfrm>
            <a:custGeom>
              <a:avLst/>
              <a:gdLst/>
              <a:ahLst/>
              <a:cxnLst/>
              <a:rect l="l" t="t" r="r" b="b"/>
              <a:pathLst>
                <a:path w="24129" h="815339">
                  <a:moveTo>
                    <a:pt x="0" y="5295"/>
                  </a:moveTo>
                  <a:lnTo>
                    <a:pt x="0" y="815022"/>
                  </a:lnTo>
                  <a:lnTo>
                    <a:pt x="24028" y="806500"/>
                  </a:lnTo>
                  <a:lnTo>
                    <a:pt x="24028" y="0"/>
                  </a:lnTo>
                  <a:lnTo>
                    <a:pt x="0" y="5295"/>
                  </a:lnTo>
                  <a:close/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6444627" y="3001937"/>
              <a:ext cx="55244" cy="815975"/>
            </a:xfrm>
            <a:custGeom>
              <a:avLst/>
              <a:gdLst/>
              <a:ahLst/>
              <a:cxnLst/>
              <a:rect l="l" t="t" r="r" b="b"/>
              <a:pathLst>
                <a:path w="55245" h="815975">
                  <a:moveTo>
                    <a:pt x="0" y="0"/>
                  </a:moveTo>
                  <a:lnTo>
                    <a:pt x="0" y="806157"/>
                  </a:lnTo>
                  <a:lnTo>
                    <a:pt x="54711" y="815593"/>
                  </a:lnTo>
                  <a:lnTo>
                    <a:pt x="54711" y="58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444627" y="3001937"/>
              <a:ext cx="55244" cy="815975"/>
            </a:xfrm>
            <a:custGeom>
              <a:avLst/>
              <a:gdLst/>
              <a:ahLst/>
              <a:cxnLst/>
              <a:rect l="l" t="t" r="r" b="b"/>
              <a:pathLst>
                <a:path w="55245" h="815975">
                  <a:moveTo>
                    <a:pt x="0" y="0"/>
                  </a:moveTo>
                  <a:lnTo>
                    <a:pt x="0" y="806157"/>
                  </a:lnTo>
                  <a:lnTo>
                    <a:pt x="54711" y="815593"/>
                  </a:lnTo>
                  <a:lnTo>
                    <a:pt x="54711" y="586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444627" y="2996704"/>
              <a:ext cx="78740" cy="11430"/>
            </a:xfrm>
            <a:custGeom>
              <a:avLst/>
              <a:gdLst/>
              <a:ahLst/>
              <a:cxnLst/>
              <a:rect l="l" t="t" r="r" b="b"/>
              <a:pathLst>
                <a:path w="78740" h="11430">
                  <a:moveTo>
                    <a:pt x="24142" y="0"/>
                  </a:moveTo>
                  <a:lnTo>
                    <a:pt x="0" y="5232"/>
                  </a:lnTo>
                  <a:lnTo>
                    <a:pt x="54711" y="11099"/>
                  </a:lnTo>
                  <a:lnTo>
                    <a:pt x="78739" y="5803"/>
                  </a:lnTo>
                  <a:lnTo>
                    <a:pt x="24142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444627" y="2996704"/>
              <a:ext cx="78740" cy="11430"/>
            </a:xfrm>
            <a:custGeom>
              <a:avLst/>
              <a:gdLst/>
              <a:ahLst/>
              <a:cxnLst/>
              <a:rect l="l" t="t" r="r" b="b"/>
              <a:pathLst>
                <a:path w="78740" h="11430">
                  <a:moveTo>
                    <a:pt x="78739" y="5803"/>
                  </a:moveTo>
                  <a:lnTo>
                    <a:pt x="24142" y="0"/>
                  </a:lnTo>
                  <a:lnTo>
                    <a:pt x="0" y="5232"/>
                  </a:lnTo>
                  <a:lnTo>
                    <a:pt x="54711" y="11099"/>
                  </a:lnTo>
                  <a:lnTo>
                    <a:pt x="78739" y="58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324098" y="3098876"/>
              <a:ext cx="85725" cy="13335"/>
            </a:xfrm>
            <a:custGeom>
              <a:avLst/>
              <a:gdLst/>
              <a:ahLst/>
              <a:cxnLst/>
              <a:rect l="l" t="t" r="r" b="b"/>
              <a:pathLst>
                <a:path w="85725" h="13335">
                  <a:moveTo>
                    <a:pt x="52069" y="0"/>
                  </a:moveTo>
                  <a:lnTo>
                    <a:pt x="0" y="8064"/>
                  </a:lnTo>
                  <a:lnTo>
                    <a:pt x="33299" y="13220"/>
                  </a:lnTo>
                  <a:lnTo>
                    <a:pt x="85369" y="5105"/>
                  </a:lnTo>
                  <a:lnTo>
                    <a:pt x="52069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324098" y="3098876"/>
              <a:ext cx="85725" cy="13335"/>
            </a:xfrm>
            <a:custGeom>
              <a:avLst/>
              <a:gdLst/>
              <a:ahLst/>
              <a:cxnLst/>
              <a:rect l="l" t="t" r="r" b="b"/>
              <a:pathLst>
                <a:path w="85725" h="13335">
                  <a:moveTo>
                    <a:pt x="85369" y="5105"/>
                  </a:moveTo>
                  <a:lnTo>
                    <a:pt x="52069" y="0"/>
                  </a:lnTo>
                  <a:lnTo>
                    <a:pt x="0" y="8064"/>
                  </a:lnTo>
                  <a:lnTo>
                    <a:pt x="33299" y="13220"/>
                  </a:lnTo>
                  <a:lnTo>
                    <a:pt x="85369" y="51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324098" y="3106940"/>
              <a:ext cx="33655" cy="878840"/>
            </a:xfrm>
            <a:custGeom>
              <a:avLst/>
              <a:gdLst/>
              <a:ahLst/>
              <a:cxnLst/>
              <a:rect l="l" t="t" r="r" b="b"/>
              <a:pathLst>
                <a:path w="33654" h="878839">
                  <a:moveTo>
                    <a:pt x="0" y="0"/>
                  </a:moveTo>
                  <a:lnTo>
                    <a:pt x="0" y="870318"/>
                  </a:lnTo>
                  <a:lnTo>
                    <a:pt x="33299" y="878636"/>
                  </a:lnTo>
                  <a:lnTo>
                    <a:pt x="33299" y="51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324098" y="3106940"/>
              <a:ext cx="33655" cy="878840"/>
            </a:xfrm>
            <a:custGeom>
              <a:avLst/>
              <a:gdLst/>
              <a:ahLst/>
              <a:cxnLst/>
              <a:rect l="l" t="t" r="r" b="b"/>
              <a:pathLst>
                <a:path w="33654" h="878839">
                  <a:moveTo>
                    <a:pt x="0" y="0"/>
                  </a:moveTo>
                  <a:lnTo>
                    <a:pt x="0" y="870318"/>
                  </a:lnTo>
                  <a:lnTo>
                    <a:pt x="33299" y="878636"/>
                  </a:lnTo>
                  <a:lnTo>
                    <a:pt x="33299" y="515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357397" y="3103981"/>
              <a:ext cx="52069" cy="882015"/>
            </a:xfrm>
            <a:custGeom>
              <a:avLst/>
              <a:gdLst/>
              <a:ahLst/>
              <a:cxnLst/>
              <a:rect l="l" t="t" r="r" b="b"/>
              <a:pathLst>
                <a:path w="52070" h="882014">
                  <a:moveTo>
                    <a:pt x="52069" y="0"/>
                  </a:moveTo>
                  <a:lnTo>
                    <a:pt x="0" y="8115"/>
                  </a:lnTo>
                  <a:lnTo>
                    <a:pt x="0" y="881595"/>
                  </a:lnTo>
                  <a:lnTo>
                    <a:pt x="52069" y="868502"/>
                  </a:lnTo>
                  <a:lnTo>
                    <a:pt x="52069" y="0"/>
                  </a:lnTo>
                  <a:close/>
                </a:path>
              </a:pathLst>
            </a:custGeom>
            <a:solidFill>
              <a:srgbClr val="686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357397" y="3103981"/>
              <a:ext cx="52069" cy="882015"/>
            </a:xfrm>
            <a:custGeom>
              <a:avLst/>
              <a:gdLst/>
              <a:ahLst/>
              <a:cxnLst/>
              <a:rect l="l" t="t" r="r" b="b"/>
              <a:pathLst>
                <a:path w="52070" h="882014">
                  <a:moveTo>
                    <a:pt x="0" y="8115"/>
                  </a:moveTo>
                  <a:lnTo>
                    <a:pt x="0" y="881595"/>
                  </a:lnTo>
                  <a:lnTo>
                    <a:pt x="52069" y="868502"/>
                  </a:lnTo>
                  <a:lnTo>
                    <a:pt x="52069" y="0"/>
                  </a:lnTo>
                  <a:lnTo>
                    <a:pt x="0" y="8115"/>
                  </a:lnTo>
                  <a:close/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541048" y="3176003"/>
              <a:ext cx="189230" cy="497205"/>
            </a:xfrm>
            <a:custGeom>
              <a:avLst/>
              <a:gdLst/>
              <a:ahLst/>
              <a:cxnLst/>
              <a:rect l="l" t="t" r="r" b="b"/>
              <a:pathLst>
                <a:path w="189229" h="497204">
                  <a:moveTo>
                    <a:pt x="0" y="0"/>
                  </a:moveTo>
                  <a:lnTo>
                    <a:pt x="0" y="464261"/>
                  </a:lnTo>
                  <a:lnTo>
                    <a:pt x="189052" y="496722"/>
                  </a:lnTo>
                  <a:lnTo>
                    <a:pt x="189052" y="247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541048" y="3176003"/>
              <a:ext cx="189230" cy="497205"/>
            </a:xfrm>
            <a:custGeom>
              <a:avLst/>
              <a:gdLst/>
              <a:ahLst/>
              <a:cxnLst/>
              <a:rect l="l" t="t" r="r" b="b"/>
              <a:pathLst>
                <a:path w="189229" h="497204">
                  <a:moveTo>
                    <a:pt x="0" y="464261"/>
                  </a:moveTo>
                  <a:lnTo>
                    <a:pt x="0" y="0"/>
                  </a:lnTo>
                  <a:lnTo>
                    <a:pt x="189052" y="24765"/>
                  </a:lnTo>
                  <a:lnTo>
                    <a:pt x="189052" y="496722"/>
                  </a:lnTo>
                  <a:lnTo>
                    <a:pt x="0" y="464261"/>
                  </a:lnTo>
                  <a:close/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2920263" y="3548557"/>
              <a:ext cx="3869690" cy="771525"/>
            </a:xfrm>
            <a:custGeom>
              <a:avLst/>
              <a:gdLst/>
              <a:ahLst/>
              <a:cxnLst/>
              <a:rect l="l" t="t" r="r" b="b"/>
              <a:pathLst>
                <a:path w="3869690" h="771525">
                  <a:moveTo>
                    <a:pt x="908062" y="771169"/>
                  </a:moveTo>
                  <a:lnTo>
                    <a:pt x="0" y="524078"/>
                  </a:lnTo>
                  <a:lnTo>
                    <a:pt x="2105698" y="0"/>
                  </a:lnTo>
                  <a:lnTo>
                    <a:pt x="3869067" y="30215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62948" y="2848038"/>
              <a:ext cx="3511511" cy="1449209"/>
            </a:xfrm>
            <a:prstGeom prst="rect">
              <a:avLst/>
            </a:prstGeom>
          </p:spPr>
        </p:pic>
      </p:grpSp>
      <p:grpSp>
        <p:nvGrpSpPr>
          <p:cNvPr id="50" name="object 50"/>
          <p:cNvGrpSpPr/>
          <p:nvPr/>
        </p:nvGrpSpPr>
        <p:grpSpPr>
          <a:xfrm>
            <a:off x="7970438" y="5534158"/>
            <a:ext cx="2367915" cy="3589654"/>
            <a:chOff x="2915837" y="5534158"/>
            <a:chExt cx="2367915" cy="3589654"/>
          </a:xfrm>
        </p:grpSpPr>
        <p:sp>
          <p:nvSpPr>
            <p:cNvPr id="51" name="object 51"/>
            <p:cNvSpPr/>
            <p:nvPr/>
          </p:nvSpPr>
          <p:spPr>
            <a:xfrm>
              <a:off x="2917139" y="5535752"/>
              <a:ext cx="2362835" cy="3579495"/>
            </a:xfrm>
            <a:custGeom>
              <a:avLst/>
              <a:gdLst/>
              <a:ahLst/>
              <a:cxnLst/>
              <a:rect l="l" t="t" r="r" b="b"/>
              <a:pathLst>
                <a:path w="2362835" h="3579495">
                  <a:moveTo>
                    <a:pt x="2362835" y="0"/>
                  </a:moveTo>
                  <a:lnTo>
                    <a:pt x="0" y="0"/>
                  </a:lnTo>
                  <a:lnTo>
                    <a:pt x="0" y="3579380"/>
                  </a:lnTo>
                  <a:lnTo>
                    <a:pt x="2362835" y="3579380"/>
                  </a:lnTo>
                  <a:lnTo>
                    <a:pt x="236283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004781" y="5864478"/>
              <a:ext cx="161290" cy="68580"/>
            </a:xfrm>
            <a:custGeom>
              <a:avLst/>
              <a:gdLst/>
              <a:ahLst/>
              <a:cxnLst/>
              <a:rect l="l" t="t" r="r" b="b"/>
              <a:pathLst>
                <a:path w="161289" h="68579">
                  <a:moveTo>
                    <a:pt x="160718" y="0"/>
                  </a:moveTo>
                  <a:lnTo>
                    <a:pt x="0" y="0"/>
                  </a:lnTo>
                  <a:lnTo>
                    <a:pt x="0" y="68186"/>
                  </a:lnTo>
                  <a:lnTo>
                    <a:pt x="160718" y="68186"/>
                  </a:lnTo>
                  <a:lnTo>
                    <a:pt x="160718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165513" y="5879096"/>
              <a:ext cx="207010" cy="750570"/>
            </a:xfrm>
            <a:custGeom>
              <a:avLst/>
              <a:gdLst/>
              <a:ahLst/>
              <a:cxnLst/>
              <a:rect l="l" t="t" r="r" b="b"/>
              <a:pathLst>
                <a:path w="207010" h="750570">
                  <a:moveTo>
                    <a:pt x="199656" y="0"/>
                  </a:moveTo>
                  <a:lnTo>
                    <a:pt x="0" y="0"/>
                  </a:lnTo>
                  <a:lnTo>
                    <a:pt x="0" y="46253"/>
                  </a:lnTo>
                  <a:lnTo>
                    <a:pt x="199656" y="46253"/>
                  </a:lnTo>
                  <a:lnTo>
                    <a:pt x="199656" y="0"/>
                  </a:lnTo>
                  <a:close/>
                </a:path>
                <a:path w="207010" h="750570">
                  <a:moveTo>
                    <a:pt x="206959" y="462013"/>
                  </a:moveTo>
                  <a:lnTo>
                    <a:pt x="87642" y="462013"/>
                  </a:lnTo>
                  <a:lnTo>
                    <a:pt x="87642" y="498843"/>
                  </a:lnTo>
                  <a:lnTo>
                    <a:pt x="87642" y="750303"/>
                  </a:lnTo>
                  <a:lnTo>
                    <a:pt x="124180" y="750303"/>
                  </a:lnTo>
                  <a:lnTo>
                    <a:pt x="124180" y="498843"/>
                  </a:lnTo>
                  <a:lnTo>
                    <a:pt x="206959" y="498843"/>
                  </a:lnTo>
                  <a:lnTo>
                    <a:pt x="206959" y="46201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289693" y="6146926"/>
              <a:ext cx="1075690" cy="482600"/>
            </a:xfrm>
            <a:custGeom>
              <a:avLst/>
              <a:gdLst/>
              <a:ahLst/>
              <a:cxnLst/>
              <a:rect l="l" t="t" r="r" b="b"/>
              <a:pathLst>
                <a:path w="1075689" h="482600">
                  <a:moveTo>
                    <a:pt x="82778" y="231317"/>
                  </a:moveTo>
                  <a:lnTo>
                    <a:pt x="0" y="231317"/>
                  </a:lnTo>
                  <a:lnTo>
                    <a:pt x="0" y="482130"/>
                  </a:lnTo>
                  <a:lnTo>
                    <a:pt x="82778" y="482130"/>
                  </a:lnTo>
                  <a:lnTo>
                    <a:pt x="82778" y="231317"/>
                  </a:lnTo>
                  <a:close/>
                </a:path>
                <a:path w="1075689" h="482600">
                  <a:moveTo>
                    <a:pt x="1075588" y="0"/>
                  </a:moveTo>
                  <a:lnTo>
                    <a:pt x="672045" y="0"/>
                  </a:lnTo>
                  <a:lnTo>
                    <a:pt x="672045" y="38963"/>
                  </a:lnTo>
                  <a:lnTo>
                    <a:pt x="1075588" y="38963"/>
                  </a:lnTo>
                  <a:lnTo>
                    <a:pt x="107558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961739" y="6185890"/>
              <a:ext cx="403860" cy="400050"/>
            </a:xfrm>
            <a:custGeom>
              <a:avLst/>
              <a:gdLst/>
              <a:ahLst/>
              <a:cxnLst/>
              <a:rect l="l" t="t" r="r" b="b"/>
              <a:pathLst>
                <a:path w="403860" h="400050">
                  <a:moveTo>
                    <a:pt x="403542" y="0"/>
                  </a:moveTo>
                  <a:lnTo>
                    <a:pt x="0" y="0"/>
                  </a:lnTo>
                  <a:lnTo>
                    <a:pt x="0" y="399541"/>
                  </a:lnTo>
                  <a:lnTo>
                    <a:pt x="403542" y="399541"/>
                  </a:lnTo>
                  <a:lnTo>
                    <a:pt x="40354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842042" y="6146926"/>
              <a:ext cx="120014" cy="438784"/>
            </a:xfrm>
            <a:custGeom>
              <a:avLst/>
              <a:gdLst/>
              <a:ahLst/>
              <a:cxnLst/>
              <a:rect l="l" t="t" r="r" b="b"/>
              <a:pathLst>
                <a:path w="120014" h="438784">
                  <a:moveTo>
                    <a:pt x="119697" y="0"/>
                  </a:moveTo>
                  <a:lnTo>
                    <a:pt x="0" y="0"/>
                  </a:lnTo>
                  <a:lnTo>
                    <a:pt x="0" y="438505"/>
                  </a:lnTo>
                  <a:lnTo>
                    <a:pt x="119697" y="438505"/>
                  </a:lnTo>
                  <a:lnTo>
                    <a:pt x="11969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935590" y="6290640"/>
              <a:ext cx="340995" cy="197485"/>
            </a:xfrm>
            <a:custGeom>
              <a:avLst/>
              <a:gdLst/>
              <a:ahLst/>
              <a:cxnLst/>
              <a:rect l="l" t="t" r="r" b="b"/>
              <a:pathLst>
                <a:path w="340995" h="197485">
                  <a:moveTo>
                    <a:pt x="340893" y="0"/>
                  </a:moveTo>
                  <a:lnTo>
                    <a:pt x="0" y="0"/>
                  </a:lnTo>
                  <a:lnTo>
                    <a:pt x="0" y="193103"/>
                  </a:lnTo>
                  <a:lnTo>
                    <a:pt x="0" y="197231"/>
                  </a:lnTo>
                  <a:lnTo>
                    <a:pt x="340893" y="197231"/>
                  </a:lnTo>
                  <a:lnTo>
                    <a:pt x="340893" y="193103"/>
                  </a:lnTo>
                  <a:lnTo>
                    <a:pt x="34089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152290" y="6310134"/>
              <a:ext cx="100330" cy="165735"/>
            </a:xfrm>
            <a:custGeom>
              <a:avLst/>
              <a:gdLst/>
              <a:ahLst/>
              <a:cxnLst/>
              <a:rect l="l" t="t" r="r" b="b"/>
              <a:pathLst>
                <a:path w="100329" h="165735">
                  <a:moveTo>
                    <a:pt x="36537" y="0"/>
                  </a:moveTo>
                  <a:lnTo>
                    <a:pt x="0" y="0"/>
                  </a:lnTo>
                  <a:lnTo>
                    <a:pt x="0" y="165582"/>
                  </a:lnTo>
                  <a:lnTo>
                    <a:pt x="36537" y="165582"/>
                  </a:lnTo>
                  <a:lnTo>
                    <a:pt x="36537" y="0"/>
                  </a:lnTo>
                  <a:close/>
                </a:path>
                <a:path w="100329" h="165735">
                  <a:moveTo>
                    <a:pt x="99847" y="0"/>
                  </a:moveTo>
                  <a:lnTo>
                    <a:pt x="63322" y="0"/>
                  </a:lnTo>
                  <a:lnTo>
                    <a:pt x="63322" y="165582"/>
                  </a:lnTo>
                  <a:lnTo>
                    <a:pt x="99847" y="165582"/>
                  </a:lnTo>
                  <a:lnTo>
                    <a:pt x="99847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2917850" y="5540616"/>
              <a:ext cx="2361565" cy="3575050"/>
            </a:xfrm>
            <a:custGeom>
              <a:avLst/>
              <a:gdLst/>
              <a:ahLst/>
              <a:cxnLst/>
              <a:rect l="l" t="t" r="r" b="b"/>
              <a:pathLst>
                <a:path w="2361565" h="3575050">
                  <a:moveTo>
                    <a:pt x="37503" y="3441319"/>
                  </a:moveTo>
                  <a:lnTo>
                    <a:pt x="36080" y="3433889"/>
                  </a:lnTo>
                  <a:lnTo>
                    <a:pt x="32143" y="3427946"/>
                  </a:lnTo>
                  <a:lnTo>
                    <a:pt x="26200" y="3424009"/>
                  </a:lnTo>
                  <a:lnTo>
                    <a:pt x="18757" y="3422573"/>
                  </a:lnTo>
                  <a:lnTo>
                    <a:pt x="11303" y="3424009"/>
                  </a:lnTo>
                  <a:lnTo>
                    <a:pt x="5346" y="3427946"/>
                  </a:lnTo>
                  <a:lnTo>
                    <a:pt x="1422" y="3433889"/>
                  </a:lnTo>
                  <a:lnTo>
                    <a:pt x="0" y="3441319"/>
                  </a:lnTo>
                  <a:lnTo>
                    <a:pt x="1422" y="3448786"/>
                  </a:lnTo>
                  <a:lnTo>
                    <a:pt x="5359" y="3454730"/>
                  </a:lnTo>
                  <a:lnTo>
                    <a:pt x="11303" y="3458667"/>
                  </a:lnTo>
                  <a:lnTo>
                    <a:pt x="18757" y="3460077"/>
                  </a:lnTo>
                  <a:lnTo>
                    <a:pt x="26200" y="3458667"/>
                  </a:lnTo>
                  <a:lnTo>
                    <a:pt x="32143" y="3454730"/>
                  </a:lnTo>
                  <a:lnTo>
                    <a:pt x="36080" y="3448786"/>
                  </a:lnTo>
                  <a:lnTo>
                    <a:pt x="37503" y="3441319"/>
                  </a:lnTo>
                  <a:close/>
                </a:path>
                <a:path w="2361565" h="3575050">
                  <a:moveTo>
                    <a:pt x="259207" y="826160"/>
                  </a:moveTo>
                  <a:lnTo>
                    <a:pt x="238239" y="829703"/>
                  </a:lnTo>
                  <a:lnTo>
                    <a:pt x="217500" y="838034"/>
                  </a:lnTo>
                  <a:lnTo>
                    <a:pt x="199974" y="847737"/>
                  </a:lnTo>
                  <a:lnTo>
                    <a:pt x="188595" y="855370"/>
                  </a:lnTo>
                  <a:lnTo>
                    <a:pt x="188595" y="821296"/>
                  </a:lnTo>
                  <a:lnTo>
                    <a:pt x="237286" y="821296"/>
                  </a:lnTo>
                  <a:lnTo>
                    <a:pt x="235839" y="604558"/>
                  </a:lnTo>
                  <a:lnTo>
                    <a:pt x="183730" y="604558"/>
                  </a:lnTo>
                  <a:lnTo>
                    <a:pt x="139890" y="648385"/>
                  </a:lnTo>
                  <a:lnTo>
                    <a:pt x="139890" y="723900"/>
                  </a:lnTo>
                  <a:lnTo>
                    <a:pt x="149631" y="728751"/>
                  </a:lnTo>
                  <a:lnTo>
                    <a:pt x="149631" y="884593"/>
                  </a:lnTo>
                  <a:lnTo>
                    <a:pt x="176428" y="884593"/>
                  </a:lnTo>
                  <a:lnTo>
                    <a:pt x="195516" y="867854"/>
                  </a:lnTo>
                  <a:lnTo>
                    <a:pt x="217805" y="854773"/>
                  </a:lnTo>
                  <a:lnTo>
                    <a:pt x="240093" y="846251"/>
                  </a:lnTo>
                  <a:lnTo>
                    <a:pt x="259207" y="843203"/>
                  </a:lnTo>
                  <a:lnTo>
                    <a:pt x="259207" y="826160"/>
                  </a:lnTo>
                  <a:close/>
                </a:path>
                <a:path w="2361565" h="3575050">
                  <a:moveTo>
                    <a:pt x="475818" y="2516047"/>
                  </a:moveTo>
                  <a:lnTo>
                    <a:pt x="474383" y="2508605"/>
                  </a:lnTo>
                  <a:lnTo>
                    <a:pt x="470458" y="2502649"/>
                  </a:lnTo>
                  <a:lnTo>
                    <a:pt x="464502" y="2498712"/>
                  </a:lnTo>
                  <a:lnTo>
                    <a:pt x="457060" y="2497277"/>
                  </a:lnTo>
                  <a:lnTo>
                    <a:pt x="449605" y="2498712"/>
                  </a:lnTo>
                  <a:lnTo>
                    <a:pt x="443661" y="2502649"/>
                  </a:lnTo>
                  <a:lnTo>
                    <a:pt x="439724" y="2508605"/>
                  </a:lnTo>
                  <a:lnTo>
                    <a:pt x="438302" y="2516047"/>
                  </a:lnTo>
                  <a:lnTo>
                    <a:pt x="439724" y="2523502"/>
                  </a:lnTo>
                  <a:lnTo>
                    <a:pt x="443661" y="2529433"/>
                  </a:lnTo>
                  <a:lnTo>
                    <a:pt x="449605" y="2533370"/>
                  </a:lnTo>
                  <a:lnTo>
                    <a:pt x="457060" y="2534780"/>
                  </a:lnTo>
                  <a:lnTo>
                    <a:pt x="464502" y="2533370"/>
                  </a:lnTo>
                  <a:lnTo>
                    <a:pt x="470458" y="2529433"/>
                  </a:lnTo>
                  <a:lnTo>
                    <a:pt x="474383" y="2523502"/>
                  </a:lnTo>
                  <a:lnTo>
                    <a:pt x="475818" y="2516047"/>
                  </a:lnTo>
                  <a:close/>
                </a:path>
                <a:path w="2361565" h="3575050">
                  <a:moveTo>
                    <a:pt x="503936" y="2261565"/>
                  </a:moveTo>
                  <a:lnTo>
                    <a:pt x="482955" y="2265108"/>
                  </a:lnTo>
                  <a:lnTo>
                    <a:pt x="462216" y="2273439"/>
                  </a:lnTo>
                  <a:lnTo>
                    <a:pt x="444677" y="2283142"/>
                  </a:lnTo>
                  <a:lnTo>
                    <a:pt x="433298" y="2290775"/>
                  </a:lnTo>
                  <a:lnTo>
                    <a:pt x="433298" y="2256675"/>
                  </a:lnTo>
                  <a:lnTo>
                    <a:pt x="482003" y="2256675"/>
                  </a:lnTo>
                  <a:lnTo>
                    <a:pt x="480555" y="2039950"/>
                  </a:lnTo>
                  <a:lnTo>
                    <a:pt x="428447" y="2039950"/>
                  </a:lnTo>
                  <a:lnTo>
                    <a:pt x="384606" y="2083803"/>
                  </a:lnTo>
                  <a:lnTo>
                    <a:pt x="384606" y="2159304"/>
                  </a:lnTo>
                  <a:lnTo>
                    <a:pt x="394347" y="2164143"/>
                  </a:lnTo>
                  <a:lnTo>
                    <a:pt x="394347" y="2320010"/>
                  </a:lnTo>
                  <a:lnTo>
                    <a:pt x="421132" y="2320010"/>
                  </a:lnTo>
                  <a:lnTo>
                    <a:pt x="440232" y="2303272"/>
                  </a:lnTo>
                  <a:lnTo>
                    <a:pt x="462521" y="2290178"/>
                  </a:lnTo>
                  <a:lnTo>
                    <a:pt x="484822" y="2281656"/>
                  </a:lnTo>
                  <a:lnTo>
                    <a:pt x="503936" y="2278608"/>
                  </a:lnTo>
                  <a:lnTo>
                    <a:pt x="503936" y="2261565"/>
                  </a:lnTo>
                  <a:close/>
                </a:path>
                <a:path w="2361565" h="3575050">
                  <a:moveTo>
                    <a:pt x="509892" y="879767"/>
                  </a:moveTo>
                  <a:lnTo>
                    <a:pt x="508457" y="872324"/>
                  </a:lnTo>
                  <a:lnTo>
                    <a:pt x="504532" y="866368"/>
                  </a:lnTo>
                  <a:lnTo>
                    <a:pt x="498576" y="862444"/>
                  </a:lnTo>
                  <a:lnTo>
                    <a:pt x="491134" y="861009"/>
                  </a:lnTo>
                  <a:lnTo>
                    <a:pt x="483679" y="862444"/>
                  </a:lnTo>
                  <a:lnTo>
                    <a:pt x="477735" y="866368"/>
                  </a:lnTo>
                  <a:lnTo>
                    <a:pt x="473798" y="872324"/>
                  </a:lnTo>
                  <a:lnTo>
                    <a:pt x="472376" y="879767"/>
                  </a:lnTo>
                  <a:lnTo>
                    <a:pt x="473798" y="887222"/>
                  </a:lnTo>
                  <a:lnTo>
                    <a:pt x="477735" y="893165"/>
                  </a:lnTo>
                  <a:lnTo>
                    <a:pt x="483679" y="897089"/>
                  </a:lnTo>
                  <a:lnTo>
                    <a:pt x="491134" y="898512"/>
                  </a:lnTo>
                  <a:lnTo>
                    <a:pt x="498576" y="897089"/>
                  </a:lnTo>
                  <a:lnTo>
                    <a:pt x="504532" y="893165"/>
                  </a:lnTo>
                  <a:lnTo>
                    <a:pt x="508457" y="887222"/>
                  </a:lnTo>
                  <a:lnTo>
                    <a:pt x="509892" y="879767"/>
                  </a:lnTo>
                  <a:close/>
                </a:path>
                <a:path w="2361565" h="3575050">
                  <a:moveTo>
                    <a:pt x="519620" y="3197834"/>
                  </a:moveTo>
                  <a:lnTo>
                    <a:pt x="518185" y="3190379"/>
                  </a:lnTo>
                  <a:lnTo>
                    <a:pt x="514261" y="3184436"/>
                  </a:lnTo>
                  <a:lnTo>
                    <a:pt x="508317" y="3180499"/>
                  </a:lnTo>
                  <a:lnTo>
                    <a:pt x="500875" y="3179064"/>
                  </a:lnTo>
                  <a:lnTo>
                    <a:pt x="493420" y="3180499"/>
                  </a:lnTo>
                  <a:lnTo>
                    <a:pt x="487464" y="3184436"/>
                  </a:lnTo>
                  <a:lnTo>
                    <a:pt x="483539" y="3190379"/>
                  </a:lnTo>
                  <a:lnTo>
                    <a:pt x="482117" y="3197834"/>
                  </a:lnTo>
                  <a:lnTo>
                    <a:pt x="483539" y="3205276"/>
                  </a:lnTo>
                  <a:lnTo>
                    <a:pt x="487464" y="3211220"/>
                  </a:lnTo>
                  <a:lnTo>
                    <a:pt x="493420" y="3215157"/>
                  </a:lnTo>
                  <a:lnTo>
                    <a:pt x="500875" y="3216579"/>
                  </a:lnTo>
                  <a:lnTo>
                    <a:pt x="508317" y="3215157"/>
                  </a:lnTo>
                  <a:lnTo>
                    <a:pt x="514261" y="3211220"/>
                  </a:lnTo>
                  <a:lnTo>
                    <a:pt x="518185" y="3205276"/>
                  </a:lnTo>
                  <a:lnTo>
                    <a:pt x="519620" y="3197834"/>
                  </a:lnTo>
                  <a:close/>
                </a:path>
                <a:path w="2361565" h="3575050">
                  <a:moveTo>
                    <a:pt x="530110" y="2520175"/>
                  </a:moveTo>
                  <a:lnTo>
                    <a:pt x="528675" y="2512745"/>
                  </a:lnTo>
                  <a:lnTo>
                    <a:pt x="524751" y="2506802"/>
                  </a:lnTo>
                  <a:lnTo>
                    <a:pt x="518795" y="2502865"/>
                  </a:lnTo>
                  <a:lnTo>
                    <a:pt x="511352" y="2501430"/>
                  </a:lnTo>
                  <a:lnTo>
                    <a:pt x="503897" y="2502865"/>
                  </a:lnTo>
                  <a:lnTo>
                    <a:pt x="497954" y="2506802"/>
                  </a:lnTo>
                  <a:lnTo>
                    <a:pt x="494017" y="2512745"/>
                  </a:lnTo>
                  <a:lnTo>
                    <a:pt x="492594" y="2520175"/>
                  </a:lnTo>
                  <a:lnTo>
                    <a:pt x="494017" y="2527643"/>
                  </a:lnTo>
                  <a:lnTo>
                    <a:pt x="497954" y="2533573"/>
                  </a:lnTo>
                  <a:lnTo>
                    <a:pt x="503897" y="2537510"/>
                  </a:lnTo>
                  <a:lnTo>
                    <a:pt x="511352" y="2538920"/>
                  </a:lnTo>
                  <a:lnTo>
                    <a:pt x="518795" y="2537510"/>
                  </a:lnTo>
                  <a:lnTo>
                    <a:pt x="524751" y="2533573"/>
                  </a:lnTo>
                  <a:lnTo>
                    <a:pt x="528675" y="2527643"/>
                  </a:lnTo>
                  <a:lnTo>
                    <a:pt x="530110" y="2520175"/>
                  </a:lnTo>
                  <a:close/>
                </a:path>
                <a:path w="2361565" h="3575050">
                  <a:moveTo>
                    <a:pt x="573201" y="3285502"/>
                  </a:moveTo>
                  <a:lnTo>
                    <a:pt x="571779" y="3278047"/>
                  </a:lnTo>
                  <a:lnTo>
                    <a:pt x="567842" y="3272091"/>
                  </a:lnTo>
                  <a:lnTo>
                    <a:pt x="561898" y="3268154"/>
                  </a:lnTo>
                  <a:lnTo>
                    <a:pt x="554443" y="3266719"/>
                  </a:lnTo>
                  <a:lnTo>
                    <a:pt x="546989" y="3268154"/>
                  </a:lnTo>
                  <a:lnTo>
                    <a:pt x="541045" y="3272091"/>
                  </a:lnTo>
                  <a:lnTo>
                    <a:pt x="537108" y="3278047"/>
                  </a:lnTo>
                  <a:lnTo>
                    <a:pt x="535686" y="3285502"/>
                  </a:lnTo>
                  <a:lnTo>
                    <a:pt x="537108" y="3292945"/>
                  </a:lnTo>
                  <a:lnTo>
                    <a:pt x="541045" y="3298901"/>
                  </a:lnTo>
                  <a:lnTo>
                    <a:pt x="546989" y="3302838"/>
                  </a:lnTo>
                  <a:lnTo>
                    <a:pt x="554443" y="3304260"/>
                  </a:lnTo>
                  <a:lnTo>
                    <a:pt x="561898" y="3302838"/>
                  </a:lnTo>
                  <a:lnTo>
                    <a:pt x="567842" y="3298901"/>
                  </a:lnTo>
                  <a:lnTo>
                    <a:pt x="571779" y="3292945"/>
                  </a:lnTo>
                  <a:lnTo>
                    <a:pt x="573201" y="3285502"/>
                  </a:lnTo>
                  <a:close/>
                </a:path>
                <a:path w="2361565" h="3575050">
                  <a:moveTo>
                    <a:pt x="576491" y="1965756"/>
                  </a:moveTo>
                  <a:lnTo>
                    <a:pt x="575056" y="1958301"/>
                  </a:lnTo>
                  <a:lnTo>
                    <a:pt x="571131" y="1952345"/>
                  </a:lnTo>
                  <a:lnTo>
                    <a:pt x="565175" y="1948408"/>
                  </a:lnTo>
                  <a:lnTo>
                    <a:pt x="557733" y="1946973"/>
                  </a:lnTo>
                  <a:lnTo>
                    <a:pt x="550278" y="1948408"/>
                  </a:lnTo>
                  <a:lnTo>
                    <a:pt x="544334" y="1952345"/>
                  </a:lnTo>
                  <a:lnTo>
                    <a:pt x="540397" y="1958301"/>
                  </a:lnTo>
                  <a:lnTo>
                    <a:pt x="538975" y="1965756"/>
                  </a:lnTo>
                  <a:lnTo>
                    <a:pt x="540397" y="1973211"/>
                  </a:lnTo>
                  <a:lnTo>
                    <a:pt x="544334" y="1979142"/>
                  </a:lnTo>
                  <a:lnTo>
                    <a:pt x="550278" y="1983079"/>
                  </a:lnTo>
                  <a:lnTo>
                    <a:pt x="557733" y="1984489"/>
                  </a:lnTo>
                  <a:lnTo>
                    <a:pt x="565175" y="1983079"/>
                  </a:lnTo>
                  <a:lnTo>
                    <a:pt x="571131" y="1979142"/>
                  </a:lnTo>
                  <a:lnTo>
                    <a:pt x="575056" y="1973211"/>
                  </a:lnTo>
                  <a:lnTo>
                    <a:pt x="576491" y="1965756"/>
                  </a:lnTo>
                  <a:close/>
                </a:path>
                <a:path w="2361565" h="3575050">
                  <a:moveTo>
                    <a:pt x="576491" y="1863458"/>
                  </a:moveTo>
                  <a:lnTo>
                    <a:pt x="575056" y="1856016"/>
                  </a:lnTo>
                  <a:lnTo>
                    <a:pt x="571131" y="1850072"/>
                  </a:lnTo>
                  <a:lnTo>
                    <a:pt x="565175" y="1846135"/>
                  </a:lnTo>
                  <a:lnTo>
                    <a:pt x="557733" y="1844700"/>
                  </a:lnTo>
                  <a:lnTo>
                    <a:pt x="550278" y="1846135"/>
                  </a:lnTo>
                  <a:lnTo>
                    <a:pt x="544334" y="1850072"/>
                  </a:lnTo>
                  <a:lnTo>
                    <a:pt x="540397" y="1856016"/>
                  </a:lnTo>
                  <a:lnTo>
                    <a:pt x="538975" y="1863458"/>
                  </a:lnTo>
                  <a:lnTo>
                    <a:pt x="540397" y="1870913"/>
                  </a:lnTo>
                  <a:lnTo>
                    <a:pt x="544334" y="1876869"/>
                  </a:lnTo>
                  <a:lnTo>
                    <a:pt x="550278" y="1880806"/>
                  </a:lnTo>
                  <a:lnTo>
                    <a:pt x="557733" y="1882228"/>
                  </a:lnTo>
                  <a:lnTo>
                    <a:pt x="565175" y="1880806"/>
                  </a:lnTo>
                  <a:lnTo>
                    <a:pt x="571131" y="1876869"/>
                  </a:lnTo>
                  <a:lnTo>
                    <a:pt x="575056" y="1870913"/>
                  </a:lnTo>
                  <a:lnTo>
                    <a:pt x="576491" y="1863458"/>
                  </a:lnTo>
                  <a:close/>
                </a:path>
                <a:path w="2361565" h="3575050">
                  <a:moveTo>
                    <a:pt x="576491" y="1478762"/>
                  </a:moveTo>
                  <a:lnTo>
                    <a:pt x="575056" y="1471320"/>
                  </a:lnTo>
                  <a:lnTo>
                    <a:pt x="571131" y="1465376"/>
                  </a:lnTo>
                  <a:lnTo>
                    <a:pt x="565175" y="1461439"/>
                  </a:lnTo>
                  <a:lnTo>
                    <a:pt x="557733" y="1460004"/>
                  </a:lnTo>
                  <a:lnTo>
                    <a:pt x="550278" y="1461439"/>
                  </a:lnTo>
                  <a:lnTo>
                    <a:pt x="544334" y="1465376"/>
                  </a:lnTo>
                  <a:lnTo>
                    <a:pt x="540397" y="1471320"/>
                  </a:lnTo>
                  <a:lnTo>
                    <a:pt x="538975" y="1478762"/>
                  </a:lnTo>
                  <a:lnTo>
                    <a:pt x="540397" y="1486217"/>
                  </a:lnTo>
                  <a:lnTo>
                    <a:pt x="544334" y="1492161"/>
                  </a:lnTo>
                  <a:lnTo>
                    <a:pt x="550278" y="1496098"/>
                  </a:lnTo>
                  <a:lnTo>
                    <a:pt x="557733" y="1497507"/>
                  </a:lnTo>
                  <a:lnTo>
                    <a:pt x="565175" y="1496098"/>
                  </a:lnTo>
                  <a:lnTo>
                    <a:pt x="571131" y="1492161"/>
                  </a:lnTo>
                  <a:lnTo>
                    <a:pt x="575056" y="1486217"/>
                  </a:lnTo>
                  <a:lnTo>
                    <a:pt x="576491" y="1478762"/>
                  </a:lnTo>
                  <a:close/>
                </a:path>
                <a:path w="2361565" h="3575050">
                  <a:moveTo>
                    <a:pt x="576491" y="1244155"/>
                  </a:moveTo>
                  <a:lnTo>
                    <a:pt x="575056" y="1236713"/>
                  </a:lnTo>
                  <a:lnTo>
                    <a:pt x="571131" y="1230757"/>
                  </a:lnTo>
                  <a:lnTo>
                    <a:pt x="565175" y="1226820"/>
                  </a:lnTo>
                  <a:lnTo>
                    <a:pt x="557733" y="1225384"/>
                  </a:lnTo>
                  <a:lnTo>
                    <a:pt x="550278" y="1226820"/>
                  </a:lnTo>
                  <a:lnTo>
                    <a:pt x="544334" y="1230757"/>
                  </a:lnTo>
                  <a:lnTo>
                    <a:pt x="540397" y="1236713"/>
                  </a:lnTo>
                  <a:lnTo>
                    <a:pt x="538975" y="1244155"/>
                  </a:lnTo>
                  <a:lnTo>
                    <a:pt x="540397" y="1251610"/>
                  </a:lnTo>
                  <a:lnTo>
                    <a:pt x="544334" y="1257554"/>
                  </a:lnTo>
                  <a:lnTo>
                    <a:pt x="550278" y="1261491"/>
                  </a:lnTo>
                  <a:lnTo>
                    <a:pt x="557733" y="1262900"/>
                  </a:lnTo>
                  <a:lnTo>
                    <a:pt x="565175" y="1261491"/>
                  </a:lnTo>
                  <a:lnTo>
                    <a:pt x="571131" y="1257554"/>
                  </a:lnTo>
                  <a:lnTo>
                    <a:pt x="575056" y="1251610"/>
                  </a:lnTo>
                  <a:lnTo>
                    <a:pt x="576491" y="1244155"/>
                  </a:lnTo>
                  <a:close/>
                </a:path>
                <a:path w="2361565" h="3575050">
                  <a:moveTo>
                    <a:pt x="576491" y="1149197"/>
                  </a:moveTo>
                  <a:lnTo>
                    <a:pt x="575056" y="1141755"/>
                  </a:lnTo>
                  <a:lnTo>
                    <a:pt x="571131" y="1135799"/>
                  </a:lnTo>
                  <a:lnTo>
                    <a:pt x="565175" y="1131874"/>
                  </a:lnTo>
                  <a:lnTo>
                    <a:pt x="557733" y="1130439"/>
                  </a:lnTo>
                  <a:lnTo>
                    <a:pt x="550278" y="1131874"/>
                  </a:lnTo>
                  <a:lnTo>
                    <a:pt x="544334" y="1135799"/>
                  </a:lnTo>
                  <a:lnTo>
                    <a:pt x="540397" y="1141755"/>
                  </a:lnTo>
                  <a:lnTo>
                    <a:pt x="538975" y="1149197"/>
                  </a:lnTo>
                  <a:lnTo>
                    <a:pt x="540397" y="1156652"/>
                  </a:lnTo>
                  <a:lnTo>
                    <a:pt x="544334" y="1162596"/>
                  </a:lnTo>
                  <a:lnTo>
                    <a:pt x="550278" y="1166533"/>
                  </a:lnTo>
                  <a:lnTo>
                    <a:pt x="557733" y="1167942"/>
                  </a:lnTo>
                  <a:lnTo>
                    <a:pt x="565175" y="1166533"/>
                  </a:lnTo>
                  <a:lnTo>
                    <a:pt x="571131" y="1162596"/>
                  </a:lnTo>
                  <a:lnTo>
                    <a:pt x="575056" y="1156652"/>
                  </a:lnTo>
                  <a:lnTo>
                    <a:pt x="576491" y="1149197"/>
                  </a:lnTo>
                  <a:close/>
                </a:path>
                <a:path w="2361565" h="3575050">
                  <a:moveTo>
                    <a:pt x="578078" y="2667012"/>
                  </a:moveTo>
                  <a:lnTo>
                    <a:pt x="576656" y="2659570"/>
                  </a:lnTo>
                  <a:lnTo>
                    <a:pt x="572719" y="2653627"/>
                  </a:lnTo>
                  <a:lnTo>
                    <a:pt x="566775" y="2649702"/>
                  </a:lnTo>
                  <a:lnTo>
                    <a:pt x="559320" y="2648267"/>
                  </a:lnTo>
                  <a:lnTo>
                    <a:pt x="551865" y="2649702"/>
                  </a:lnTo>
                  <a:lnTo>
                    <a:pt x="545922" y="2653627"/>
                  </a:lnTo>
                  <a:lnTo>
                    <a:pt x="541985" y="2659570"/>
                  </a:lnTo>
                  <a:lnTo>
                    <a:pt x="540562" y="2667012"/>
                  </a:lnTo>
                  <a:lnTo>
                    <a:pt x="541985" y="2674467"/>
                  </a:lnTo>
                  <a:lnTo>
                    <a:pt x="545922" y="2680411"/>
                  </a:lnTo>
                  <a:lnTo>
                    <a:pt x="551865" y="2684335"/>
                  </a:lnTo>
                  <a:lnTo>
                    <a:pt x="559320" y="2685745"/>
                  </a:lnTo>
                  <a:lnTo>
                    <a:pt x="566775" y="2684335"/>
                  </a:lnTo>
                  <a:lnTo>
                    <a:pt x="572719" y="2680411"/>
                  </a:lnTo>
                  <a:lnTo>
                    <a:pt x="576656" y="2674467"/>
                  </a:lnTo>
                  <a:lnTo>
                    <a:pt x="578078" y="2667012"/>
                  </a:lnTo>
                  <a:close/>
                </a:path>
                <a:path w="2361565" h="3575050">
                  <a:moveTo>
                    <a:pt x="580136" y="528281"/>
                  </a:moveTo>
                  <a:lnTo>
                    <a:pt x="578700" y="520827"/>
                  </a:lnTo>
                  <a:lnTo>
                    <a:pt x="574776" y="514883"/>
                  </a:lnTo>
                  <a:lnTo>
                    <a:pt x="568833" y="510946"/>
                  </a:lnTo>
                  <a:lnTo>
                    <a:pt x="561390" y="509511"/>
                  </a:lnTo>
                  <a:lnTo>
                    <a:pt x="553935" y="510946"/>
                  </a:lnTo>
                  <a:lnTo>
                    <a:pt x="547979" y="514883"/>
                  </a:lnTo>
                  <a:lnTo>
                    <a:pt x="544042" y="520827"/>
                  </a:lnTo>
                  <a:lnTo>
                    <a:pt x="542620" y="528281"/>
                  </a:lnTo>
                  <a:lnTo>
                    <a:pt x="544042" y="535736"/>
                  </a:lnTo>
                  <a:lnTo>
                    <a:pt x="547979" y="541680"/>
                  </a:lnTo>
                  <a:lnTo>
                    <a:pt x="553935" y="545604"/>
                  </a:lnTo>
                  <a:lnTo>
                    <a:pt x="561390" y="547027"/>
                  </a:lnTo>
                  <a:lnTo>
                    <a:pt x="568833" y="545604"/>
                  </a:lnTo>
                  <a:lnTo>
                    <a:pt x="574776" y="541680"/>
                  </a:lnTo>
                  <a:lnTo>
                    <a:pt x="578700" y="535736"/>
                  </a:lnTo>
                  <a:lnTo>
                    <a:pt x="580136" y="528281"/>
                  </a:lnTo>
                  <a:close/>
                </a:path>
                <a:path w="2361565" h="3575050">
                  <a:moveTo>
                    <a:pt x="641375" y="3173476"/>
                  </a:moveTo>
                  <a:lnTo>
                    <a:pt x="639953" y="3166033"/>
                  </a:lnTo>
                  <a:lnTo>
                    <a:pt x="636016" y="3160090"/>
                  </a:lnTo>
                  <a:lnTo>
                    <a:pt x="630072" y="3156166"/>
                  </a:lnTo>
                  <a:lnTo>
                    <a:pt x="622630" y="3154730"/>
                  </a:lnTo>
                  <a:lnTo>
                    <a:pt x="615175" y="3156166"/>
                  </a:lnTo>
                  <a:lnTo>
                    <a:pt x="609231" y="3160090"/>
                  </a:lnTo>
                  <a:lnTo>
                    <a:pt x="605294" y="3166033"/>
                  </a:lnTo>
                  <a:lnTo>
                    <a:pt x="603872" y="3173476"/>
                  </a:lnTo>
                  <a:lnTo>
                    <a:pt x="605294" y="3180943"/>
                  </a:lnTo>
                  <a:lnTo>
                    <a:pt x="609231" y="3186887"/>
                  </a:lnTo>
                  <a:lnTo>
                    <a:pt x="615175" y="3190824"/>
                  </a:lnTo>
                  <a:lnTo>
                    <a:pt x="622630" y="3192234"/>
                  </a:lnTo>
                  <a:lnTo>
                    <a:pt x="630072" y="3190824"/>
                  </a:lnTo>
                  <a:lnTo>
                    <a:pt x="636016" y="3186887"/>
                  </a:lnTo>
                  <a:lnTo>
                    <a:pt x="639953" y="3180943"/>
                  </a:lnTo>
                  <a:lnTo>
                    <a:pt x="641375" y="3173476"/>
                  </a:lnTo>
                  <a:close/>
                </a:path>
                <a:path w="2361565" h="3575050">
                  <a:moveTo>
                    <a:pt x="649528" y="659765"/>
                  </a:moveTo>
                  <a:lnTo>
                    <a:pt x="648106" y="652322"/>
                  </a:lnTo>
                  <a:lnTo>
                    <a:pt x="644169" y="646366"/>
                  </a:lnTo>
                  <a:lnTo>
                    <a:pt x="638238" y="642442"/>
                  </a:lnTo>
                  <a:lnTo>
                    <a:pt x="630796" y="641007"/>
                  </a:lnTo>
                  <a:lnTo>
                    <a:pt x="623328" y="642442"/>
                  </a:lnTo>
                  <a:lnTo>
                    <a:pt x="617385" y="646366"/>
                  </a:lnTo>
                  <a:lnTo>
                    <a:pt x="613448" y="652322"/>
                  </a:lnTo>
                  <a:lnTo>
                    <a:pt x="612025" y="659765"/>
                  </a:lnTo>
                  <a:lnTo>
                    <a:pt x="613448" y="667219"/>
                  </a:lnTo>
                  <a:lnTo>
                    <a:pt x="617385" y="673163"/>
                  </a:lnTo>
                  <a:lnTo>
                    <a:pt x="623328" y="677087"/>
                  </a:lnTo>
                  <a:lnTo>
                    <a:pt x="630796" y="678510"/>
                  </a:lnTo>
                  <a:lnTo>
                    <a:pt x="638238" y="677087"/>
                  </a:lnTo>
                  <a:lnTo>
                    <a:pt x="644169" y="673163"/>
                  </a:lnTo>
                  <a:lnTo>
                    <a:pt x="648106" y="667219"/>
                  </a:lnTo>
                  <a:lnTo>
                    <a:pt x="649528" y="659765"/>
                  </a:lnTo>
                  <a:close/>
                </a:path>
                <a:path w="2361565" h="3575050">
                  <a:moveTo>
                    <a:pt x="729030" y="3446221"/>
                  </a:moveTo>
                  <a:lnTo>
                    <a:pt x="727608" y="3438753"/>
                  </a:lnTo>
                  <a:lnTo>
                    <a:pt x="723671" y="3432797"/>
                  </a:lnTo>
                  <a:lnTo>
                    <a:pt x="717727" y="3428860"/>
                  </a:lnTo>
                  <a:lnTo>
                    <a:pt x="710285" y="3427438"/>
                  </a:lnTo>
                  <a:lnTo>
                    <a:pt x="702830" y="3428860"/>
                  </a:lnTo>
                  <a:lnTo>
                    <a:pt x="696887" y="3432797"/>
                  </a:lnTo>
                  <a:lnTo>
                    <a:pt x="692950" y="3438753"/>
                  </a:lnTo>
                  <a:lnTo>
                    <a:pt x="691527" y="3446221"/>
                  </a:lnTo>
                  <a:lnTo>
                    <a:pt x="692950" y="3453663"/>
                  </a:lnTo>
                  <a:lnTo>
                    <a:pt x="696887" y="3459594"/>
                  </a:lnTo>
                  <a:lnTo>
                    <a:pt x="702830" y="3463518"/>
                  </a:lnTo>
                  <a:lnTo>
                    <a:pt x="710285" y="3464928"/>
                  </a:lnTo>
                  <a:lnTo>
                    <a:pt x="717727" y="3463518"/>
                  </a:lnTo>
                  <a:lnTo>
                    <a:pt x="723671" y="3459594"/>
                  </a:lnTo>
                  <a:lnTo>
                    <a:pt x="727608" y="3453663"/>
                  </a:lnTo>
                  <a:lnTo>
                    <a:pt x="729030" y="3446221"/>
                  </a:lnTo>
                  <a:close/>
                </a:path>
                <a:path w="2361565" h="3575050">
                  <a:moveTo>
                    <a:pt x="737196" y="250698"/>
                  </a:moveTo>
                  <a:lnTo>
                    <a:pt x="735761" y="243255"/>
                  </a:lnTo>
                  <a:lnTo>
                    <a:pt x="731837" y="237299"/>
                  </a:lnTo>
                  <a:lnTo>
                    <a:pt x="725893" y="233362"/>
                  </a:lnTo>
                  <a:lnTo>
                    <a:pt x="718451" y="231927"/>
                  </a:lnTo>
                  <a:lnTo>
                    <a:pt x="710984" y="233362"/>
                  </a:lnTo>
                  <a:lnTo>
                    <a:pt x="705040" y="237299"/>
                  </a:lnTo>
                  <a:lnTo>
                    <a:pt x="701103" y="243255"/>
                  </a:lnTo>
                  <a:lnTo>
                    <a:pt x="699681" y="250698"/>
                  </a:lnTo>
                  <a:lnTo>
                    <a:pt x="701103" y="258152"/>
                  </a:lnTo>
                  <a:lnTo>
                    <a:pt x="705040" y="264096"/>
                  </a:lnTo>
                  <a:lnTo>
                    <a:pt x="710984" y="268033"/>
                  </a:lnTo>
                  <a:lnTo>
                    <a:pt x="718451" y="269443"/>
                  </a:lnTo>
                  <a:lnTo>
                    <a:pt x="725893" y="268033"/>
                  </a:lnTo>
                  <a:lnTo>
                    <a:pt x="731837" y="264096"/>
                  </a:lnTo>
                  <a:lnTo>
                    <a:pt x="735761" y="258152"/>
                  </a:lnTo>
                  <a:lnTo>
                    <a:pt x="737196" y="250698"/>
                  </a:lnTo>
                  <a:close/>
                </a:path>
                <a:path w="2361565" h="3575050">
                  <a:moveTo>
                    <a:pt x="832523" y="3449866"/>
                  </a:moveTo>
                  <a:lnTo>
                    <a:pt x="831100" y="3442398"/>
                  </a:lnTo>
                  <a:lnTo>
                    <a:pt x="827163" y="3436442"/>
                  </a:lnTo>
                  <a:lnTo>
                    <a:pt x="821232" y="3432505"/>
                  </a:lnTo>
                  <a:lnTo>
                    <a:pt x="813790" y="3431082"/>
                  </a:lnTo>
                  <a:lnTo>
                    <a:pt x="807694" y="3432251"/>
                  </a:lnTo>
                  <a:lnTo>
                    <a:pt x="807694" y="0"/>
                  </a:lnTo>
                  <a:lnTo>
                    <a:pt x="783336" y="0"/>
                  </a:lnTo>
                  <a:lnTo>
                    <a:pt x="783336" y="3545294"/>
                  </a:lnTo>
                  <a:lnTo>
                    <a:pt x="807694" y="3545294"/>
                  </a:lnTo>
                  <a:lnTo>
                    <a:pt x="807694" y="3467455"/>
                  </a:lnTo>
                  <a:lnTo>
                    <a:pt x="813790" y="3468598"/>
                  </a:lnTo>
                  <a:lnTo>
                    <a:pt x="821232" y="3467189"/>
                  </a:lnTo>
                  <a:lnTo>
                    <a:pt x="827163" y="3463252"/>
                  </a:lnTo>
                  <a:lnTo>
                    <a:pt x="831100" y="3457321"/>
                  </a:lnTo>
                  <a:lnTo>
                    <a:pt x="832523" y="3449866"/>
                  </a:lnTo>
                  <a:close/>
                </a:path>
                <a:path w="2361565" h="3575050">
                  <a:moveTo>
                    <a:pt x="1049362" y="2972536"/>
                  </a:moveTo>
                  <a:lnTo>
                    <a:pt x="1028382" y="2976080"/>
                  </a:lnTo>
                  <a:lnTo>
                    <a:pt x="1007643" y="2984423"/>
                  </a:lnTo>
                  <a:lnTo>
                    <a:pt x="990117" y="2994139"/>
                  </a:lnTo>
                  <a:lnTo>
                    <a:pt x="978738" y="3001784"/>
                  </a:lnTo>
                  <a:lnTo>
                    <a:pt x="978738" y="2967723"/>
                  </a:lnTo>
                  <a:lnTo>
                    <a:pt x="1027442" y="2967723"/>
                  </a:lnTo>
                  <a:lnTo>
                    <a:pt x="1025982" y="2750972"/>
                  </a:lnTo>
                  <a:lnTo>
                    <a:pt x="973874" y="2750972"/>
                  </a:lnTo>
                  <a:lnTo>
                    <a:pt x="930033" y="2794812"/>
                  </a:lnTo>
                  <a:lnTo>
                    <a:pt x="930033" y="2870276"/>
                  </a:lnTo>
                  <a:lnTo>
                    <a:pt x="939774" y="2875165"/>
                  </a:lnTo>
                  <a:lnTo>
                    <a:pt x="939774" y="3030994"/>
                  </a:lnTo>
                  <a:lnTo>
                    <a:pt x="966571" y="3030994"/>
                  </a:lnTo>
                  <a:lnTo>
                    <a:pt x="985659" y="3014281"/>
                  </a:lnTo>
                  <a:lnTo>
                    <a:pt x="1007960" y="3001200"/>
                  </a:lnTo>
                  <a:lnTo>
                    <a:pt x="1030249" y="2992678"/>
                  </a:lnTo>
                  <a:lnTo>
                    <a:pt x="1049362" y="2989630"/>
                  </a:lnTo>
                  <a:lnTo>
                    <a:pt x="1049362" y="2972536"/>
                  </a:lnTo>
                  <a:close/>
                </a:path>
                <a:path w="2361565" h="3575050">
                  <a:moveTo>
                    <a:pt x="1049362" y="2499588"/>
                  </a:moveTo>
                  <a:lnTo>
                    <a:pt x="1028382" y="2503132"/>
                  </a:lnTo>
                  <a:lnTo>
                    <a:pt x="1007643" y="2511463"/>
                  </a:lnTo>
                  <a:lnTo>
                    <a:pt x="990117" y="2521153"/>
                  </a:lnTo>
                  <a:lnTo>
                    <a:pt x="978738" y="2528798"/>
                  </a:lnTo>
                  <a:lnTo>
                    <a:pt x="978738" y="2494711"/>
                  </a:lnTo>
                  <a:lnTo>
                    <a:pt x="1027442" y="2494711"/>
                  </a:lnTo>
                  <a:lnTo>
                    <a:pt x="1025982" y="2278011"/>
                  </a:lnTo>
                  <a:lnTo>
                    <a:pt x="973874" y="2278011"/>
                  </a:lnTo>
                  <a:lnTo>
                    <a:pt x="930033" y="2321826"/>
                  </a:lnTo>
                  <a:lnTo>
                    <a:pt x="930033" y="2397302"/>
                  </a:lnTo>
                  <a:lnTo>
                    <a:pt x="939774" y="2402192"/>
                  </a:lnTo>
                  <a:lnTo>
                    <a:pt x="939774" y="2557996"/>
                  </a:lnTo>
                  <a:lnTo>
                    <a:pt x="966571" y="2557996"/>
                  </a:lnTo>
                  <a:lnTo>
                    <a:pt x="985659" y="2541282"/>
                  </a:lnTo>
                  <a:lnTo>
                    <a:pt x="1007960" y="2528201"/>
                  </a:lnTo>
                  <a:lnTo>
                    <a:pt x="1030249" y="2519692"/>
                  </a:lnTo>
                  <a:lnTo>
                    <a:pt x="1049362" y="2516644"/>
                  </a:lnTo>
                  <a:lnTo>
                    <a:pt x="1049362" y="2499588"/>
                  </a:lnTo>
                  <a:close/>
                </a:path>
                <a:path w="2361565" h="3575050">
                  <a:moveTo>
                    <a:pt x="1049362" y="2028418"/>
                  </a:moveTo>
                  <a:lnTo>
                    <a:pt x="1028382" y="2031961"/>
                  </a:lnTo>
                  <a:lnTo>
                    <a:pt x="1007643" y="2040293"/>
                  </a:lnTo>
                  <a:lnTo>
                    <a:pt x="990117" y="2049995"/>
                  </a:lnTo>
                  <a:lnTo>
                    <a:pt x="978738" y="2057641"/>
                  </a:lnTo>
                  <a:lnTo>
                    <a:pt x="978738" y="2023554"/>
                  </a:lnTo>
                  <a:lnTo>
                    <a:pt x="1027442" y="2023554"/>
                  </a:lnTo>
                  <a:lnTo>
                    <a:pt x="1025982" y="1806829"/>
                  </a:lnTo>
                  <a:lnTo>
                    <a:pt x="973874" y="1806829"/>
                  </a:lnTo>
                  <a:lnTo>
                    <a:pt x="930033" y="1850669"/>
                  </a:lnTo>
                  <a:lnTo>
                    <a:pt x="930033" y="1926132"/>
                  </a:lnTo>
                  <a:lnTo>
                    <a:pt x="939774" y="1931035"/>
                  </a:lnTo>
                  <a:lnTo>
                    <a:pt x="939774" y="2086851"/>
                  </a:lnTo>
                  <a:lnTo>
                    <a:pt x="966571" y="2086851"/>
                  </a:lnTo>
                  <a:lnTo>
                    <a:pt x="985659" y="2070125"/>
                  </a:lnTo>
                  <a:lnTo>
                    <a:pt x="1007960" y="2057044"/>
                  </a:lnTo>
                  <a:lnTo>
                    <a:pt x="1030249" y="2048522"/>
                  </a:lnTo>
                  <a:lnTo>
                    <a:pt x="1049362" y="2045474"/>
                  </a:lnTo>
                  <a:lnTo>
                    <a:pt x="1049362" y="2028418"/>
                  </a:lnTo>
                  <a:close/>
                </a:path>
                <a:path w="2361565" h="3575050">
                  <a:moveTo>
                    <a:pt x="1049362" y="1548117"/>
                  </a:moveTo>
                  <a:lnTo>
                    <a:pt x="1028382" y="1551660"/>
                  </a:lnTo>
                  <a:lnTo>
                    <a:pt x="1007643" y="1559991"/>
                  </a:lnTo>
                  <a:lnTo>
                    <a:pt x="990117" y="1569694"/>
                  </a:lnTo>
                  <a:lnTo>
                    <a:pt x="978738" y="1577327"/>
                  </a:lnTo>
                  <a:lnTo>
                    <a:pt x="978738" y="1543265"/>
                  </a:lnTo>
                  <a:lnTo>
                    <a:pt x="1027442" y="1543265"/>
                  </a:lnTo>
                  <a:lnTo>
                    <a:pt x="1025982" y="1326540"/>
                  </a:lnTo>
                  <a:lnTo>
                    <a:pt x="973874" y="1326540"/>
                  </a:lnTo>
                  <a:lnTo>
                    <a:pt x="930033" y="1370368"/>
                  </a:lnTo>
                  <a:lnTo>
                    <a:pt x="930033" y="1445856"/>
                  </a:lnTo>
                  <a:lnTo>
                    <a:pt x="939774" y="1450721"/>
                  </a:lnTo>
                  <a:lnTo>
                    <a:pt x="939774" y="1606575"/>
                  </a:lnTo>
                  <a:lnTo>
                    <a:pt x="966571" y="1606575"/>
                  </a:lnTo>
                  <a:lnTo>
                    <a:pt x="985659" y="1589836"/>
                  </a:lnTo>
                  <a:lnTo>
                    <a:pt x="1007960" y="1576743"/>
                  </a:lnTo>
                  <a:lnTo>
                    <a:pt x="1030249" y="1568234"/>
                  </a:lnTo>
                  <a:lnTo>
                    <a:pt x="1049362" y="1565186"/>
                  </a:lnTo>
                  <a:lnTo>
                    <a:pt x="1049362" y="1548117"/>
                  </a:lnTo>
                  <a:close/>
                </a:path>
                <a:path w="2361565" h="3575050">
                  <a:moveTo>
                    <a:pt x="1241602" y="3168624"/>
                  </a:moveTo>
                  <a:lnTo>
                    <a:pt x="1240167" y="3161169"/>
                  </a:lnTo>
                  <a:lnTo>
                    <a:pt x="1236230" y="3155213"/>
                  </a:lnTo>
                  <a:lnTo>
                    <a:pt x="1230287" y="3151276"/>
                  </a:lnTo>
                  <a:lnTo>
                    <a:pt x="1222832" y="3149841"/>
                  </a:lnTo>
                  <a:lnTo>
                    <a:pt x="1215390" y="3151276"/>
                  </a:lnTo>
                  <a:lnTo>
                    <a:pt x="1209446" y="3155213"/>
                  </a:lnTo>
                  <a:lnTo>
                    <a:pt x="1205522" y="3161169"/>
                  </a:lnTo>
                  <a:lnTo>
                    <a:pt x="1204099" y="3168624"/>
                  </a:lnTo>
                  <a:lnTo>
                    <a:pt x="1205522" y="3176066"/>
                  </a:lnTo>
                  <a:lnTo>
                    <a:pt x="1209446" y="3182010"/>
                  </a:lnTo>
                  <a:lnTo>
                    <a:pt x="1215390" y="3185947"/>
                  </a:lnTo>
                  <a:lnTo>
                    <a:pt x="1222832" y="3187369"/>
                  </a:lnTo>
                  <a:lnTo>
                    <a:pt x="1230287" y="3185947"/>
                  </a:lnTo>
                  <a:lnTo>
                    <a:pt x="1236230" y="3182010"/>
                  </a:lnTo>
                  <a:lnTo>
                    <a:pt x="1240167" y="3176066"/>
                  </a:lnTo>
                  <a:lnTo>
                    <a:pt x="1241602" y="3168624"/>
                  </a:lnTo>
                  <a:close/>
                </a:path>
                <a:path w="2361565" h="3575050">
                  <a:moveTo>
                    <a:pt x="1284185" y="1542059"/>
                  </a:moveTo>
                  <a:lnTo>
                    <a:pt x="1282763" y="1534617"/>
                  </a:lnTo>
                  <a:lnTo>
                    <a:pt x="1278839" y="1528673"/>
                  </a:lnTo>
                  <a:lnTo>
                    <a:pt x="1272895" y="1524736"/>
                  </a:lnTo>
                  <a:lnTo>
                    <a:pt x="1265453" y="1523301"/>
                  </a:lnTo>
                  <a:lnTo>
                    <a:pt x="1258011" y="1524736"/>
                  </a:lnTo>
                  <a:lnTo>
                    <a:pt x="1252067" y="1528673"/>
                  </a:lnTo>
                  <a:lnTo>
                    <a:pt x="1248130" y="1534617"/>
                  </a:lnTo>
                  <a:lnTo>
                    <a:pt x="1246708" y="1542059"/>
                  </a:lnTo>
                  <a:lnTo>
                    <a:pt x="1248130" y="1549527"/>
                  </a:lnTo>
                  <a:lnTo>
                    <a:pt x="1252067" y="1555470"/>
                  </a:lnTo>
                  <a:lnTo>
                    <a:pt x="1258011" y="1559407"/>
                  </a:lnTo>
                  <a:lnTo>
                    <a:pt x="1265453" y="1560817"/>
                  </a:lnTo>
                  <a:lnTo>
                    <a:pt x="1272895" y="1559407"/>
                  </a:lnTo>
                  <a:lnTo>
                    <a:pt x="1278839" y="1555470"/>
                  </a:lnTo>
                  <a:lnTo>
                    <a:pt x="1282763" y="1549527"/>
                  </a:lnTo>
                  <a:lnTo>
                    <a:pt x="1284185" y="1542059"/>
                  </a:lnTo>
                  <a:close/>
                </a:path>
                <a:path w="2361565" h="3575050">
                  <a:moveTo>
                    <a:pt x="1285430" y="2485618"/>
                  </a:moveTo>
                  <a:lnTo>
                    <a:pt x="1284008" y="2478163"/>
                  </a:lnTo>
                  <a:lnTo>
                    <a:pt x="1280071" y="2472220"/>
                  </a:lnTo>
                  <a:lnTo>
                    <a:pt x="1274127" y="2468283"/>
                  </a:lnTo>
                  <a:lnTo>
                    <a:pt x="1266672" y="2466848"/>
                  </a:lnTo>
                  <a:lnTo>
                    <a:pt x="1259217" y="2468283"/>
                  </a:lnTo>
                  <a:lnTo>
                    <a:pt x="1253274" y="2472220"/>
                  </a:lnTo>
                  <a:lnTo>
                    <a:pt x="1249349" y="2478163"/>
                  </a:lnTo>
                  <a:lnTo>
                    <a:pt x="1247927" y="2485618"/>
                  </a:lnTo>
                  <a:lnTo>
                    <a:pt x="1249349" y="2493073"/>
                  </a:lnTo>
                  <a:lnTo>
                    <a:pt x="1253274" y="2499017"/>
                  </a:lnTo>
                  <a:lnTo>
                    <a:pt x="1259217" y="2502954"/>
                  </a:lnTo>
                  <a:lnTo>
                    <a:pt x="1266672" y="2504376"/>
                  </a:lnTo>
                  <a:lnTo>
                    <a:pt x="1274127" y="2502954"/>
                  </a:lnTo>
                  <a:lnTo>
                    <a:pt x="1280071" y="2499017"/>
                  </a:lnTo>
                  <a:lnTo>
                    <a:pt x="1284008" y="2493073"/>
                  </a:lnTo>
                  <a:lnTo>
                    <a:pt x="1285430" y="2485618"/>
                  </a:lnTo>
                  <a:close/>
                </a:path>
                <a:path w="2361565" h="3575050">
                  <a:moveTo>
                    <a:pt x="1362113" y="2675559"/>
                  </a:moveTo>
                  <a:lnTo>
                    <a:pt x="1360690" y="2668092"/>
                  </a:lnTo>
                  <a:lnTo>
                    <a:pt x="1356753" y="2662136"/>
                  </a:lnTo>
                  <a:lnTo>
                    <a:pt x="1350822" y="2658199"/>
                  </a:lnTo>
                  <a:lnTo>
                    <a:pt x="1343367" y="2656776"/>
                  </a:lnTo>
                  <a:lnTo>
                    <a:pt x="1335925" y="2658199"/>
                  </a:lnTo>
                  <a:lnTo>
                    <a:pt x="1329982" y="2662136"/>
                  </a:lnTo>
                  <a:lnTo>
                    <a:pt x="1326045" y="2668092"/>
                  </a:lnTo>
                  <a:lnTo>
                    <a:pt x="1324622" y="2675559"/>
                  </a:lnTo>
                  <a:lnTo>
                    <a:pt x="1326045" y="2683002"/>
                  </a:lnTo>
                  <a:lnTo>
                    <a:pt x="1329982" y="2688933"/>
                  </a:lnTo>
                  <a:lnTo>
                    <a:pt x="1335925" y="2692857"/>
                  </a:lnTo>
                  <a:lnTo>
                    <a:pt x="1343367" y="2694267"/>
                  </a:lnTo>
                  <a:lnTo>
                    <a:pt x="1350822" y="2692857"/>
                  </a:lnTo>
                  <a:lnTo>
                    <a:pt x="1356753" y="2688933"/>
                  </a:lnTo>
                  <a:lnTo>
                    <a:pt x="1360690" y="2683002"/>
                  </a:lnTo>
                  <a:lnTo>
                    <a:pt x="1362113" y="2675559"/>
                  </a:lnTo>
                  <a:close/>
                </a:path>
                <a:path w="2361565" h="3575050">
                  <a:moveTo>
                    <a:pt x="1362113" y="2584221"/>
                  </a:moveTo>
                  <a:lnTo>
                    <a:pt x="1360690" y="2576779"/>
                  </a:lnTo>
                  <a:lnTo>
                    <a:pt x="1356753" y="2570835"/>
                  </a:lnTo>
                  <a:lnTo>
                    <a:pt x="1350822" y="2566898"/>
                  </a:lnTo>
                  <a:lnTo>
                    <a:pt x="1343367" y="2565463"/>
                  </a:lnTo>
                  <a:lnTo>
                    <a:pt x="1335925" y="2566898"/>
                  </a:lnTo>
                  <a:lnTo>
                    <a:pt x="1329982" y="2570835"/>
                  </a:lnTo>
                  <a:lnTo>
                    <a:pt x="1326045" y="2576779"/>
                  </a:lnTo>
                  <a:lnTo>
                    <a:pt x="1324622" y="2584221"/>
                  </a:lnTo>
                  <a:lnTo>
                    <a:pt x="1326045" y="2591676"/>
                  </a:lnTo>
                  <a:lnTo>
                    <a:pt x="1329982" y="2597620"/>
                  </a:lnTo>
                  <a:lnTo>
                    <a:pt x="1335925" y="2601557"/>
                  </a:lnTo>
                  <a:lnTo>
                    <a:pt x="1343367" y="2602979"/>
                  </a:lnTo>
                  <a:lnTo>
                    <a:pt x="1350822" y="2601557"/>
                  </a:lnTo>
                  <a:lnTo>
                    <a:pt x="1356753" y="2597620"/>
                  </a:lnTo>
                  <a:lnTo>
                    <a:pt x="1360690" y="2591676"/>
                  </a:lnTo>
                  <a:lnTo>
                    <a:pt x="1362113" y="2584221"/>
                  </a:lnTo>
                  <a:close/>
                </a:path>
                <a:path w="2361565" h="3575050">
                  <a:moveTo>
                    <a:pt x="1365770" y="3285502"/>
                  </a:moveTo>
                  <a:lnTo>
                    <a:pt x="1364348" y="3278047"/>
                  </a:lnTo>
                  <a:lnTo>
                    <a:pt x="1360411" y="3272091"/>
                  </a:lnTo>
                  <a:lnTo>
                    <a:pt x="1354467" y="3268154"/>
                  </a:lnTo>
                  <a:lnTo>
                    <a:pt x="1347025" y="3266719"/>
                  </a:lnTo>
                  <a:lnTo>
                    <a:pt x="1339570" y="3268154"/>
                  </a:lnTo>
                  <a:lnTo>
                    <a:pt x="1333627" y="3272091"/>
                  </a:lnTo>
                  <a:lnTo>
                    <a:pt x="1329690" y="3278047"/>
                  </a:lnTo>
                  <a:lnTo>
                    <a:pt x="1328267" y="3285502"/>
                  </a:lnTo>
                  <a:lnTo>
                    <a:pt x="1329690" y="3292945"/>
                  </a:lnTo>
                  <a:lnTo>
                    <a:pt x="1333627" y="3298901"/>
                  </a:lnTo>
                  <a:lnTo>
                    <a:pt x="1339570" y="3302838"/>
                  </a:lnTo>
                  <a:lnTo>
                    <a:pt x="1347025" y="3304260"/>
                  </a:lnTo>
                  <a:lnTo>
                    <a:pt x="1354467" y="3302838"/>
                  </a:lnTo>
                  <a:lnTo>
                    <a:pt x="1360411" y="3298901"/>
                  </a:lnTo>
                  <a:lnTo>
                    <a:pt x="1364348" y="3292945"/>
                  </a:lnTo>
                  <a:lnTo>
                    <a:pt x="1365770" y="3285502"/>
                  </a:lnTo>
                  <a:close/>
                </a:path>
                <a:path w="2361565" h="3575050">
                  <a:moveTo>
                    <a:pt x="1365770" y="2197074"/>
                  </a:moveTo>
                  <a:lnTo>
                    <a:pt x="1364348" y="2189619"/>
                  </a:lnTo>
                  <a:lnTo>
                    <a:pt x="1360411" y="2183676"/>
                  </a:lnTo>
                  <a:lnTo>
                    <a:pt x="1354467" y="2179739"/>
                  </a:lnTo>
                  <a:lnTo>
                    <a:pt x="1347025" y="2178304"/>
                  </a:lnTo>
                  <a:lnTo>
                    <a:pt x="1339570" y="2179739"/>
                  </a:lnTo>
                  <a:lnTo>
                    <a:pt x="1333627" y="2183676"/>
                  </a:lnTo>
                  <a:lnTo>
                    <a:pt x="1329690" y="2189619"/>
                  </a:lnTo>
                  <a:lnTo>
                    <a:pt x="1328267" y="2197074"/>
                  </a:lnTo>
                  <a:lnTo>
                    <a:pt x="1329690" y="2204516"/>
                  </a:lnTo>
                  <a:lnTo>
                    <a:pt x="1333627" y="2210460"/>
                  </a:lnTo>
                  <a:lnTo>
                    <a:pt x="1339570" y="2214397"/>
                  </a:lnTo>
                  <a:lnTo>
                    <a:pt x="1347025" y="2215819"/>
                  </a:lnTo>
                  <a:lnTo>
                    <a:pt x="1354467" y="2214397"/>
                  </a:lnTo>
                  <a:lnTo>
                    <a:pt x="1360411" y="2210460"/>
                  </a:lnTo>
                  <a:lnTo>
                    <a:pt x="1364348" y="2204516"/>
                  </a:lnTo>
                  <a:lnTo>
                    <a:pt x="1365770" y="2197074"/>
                  </a:lnTo>
                  <a:close/>
                </a:path>
                <a:path w="2361565" h="3575050">
                  <a:moveTo>
                    <a:pt x="1365770" y="2109406"/>
                  </a:moveTo>
                  <a:lnTo>
                    <a:pt x="1364348" y="2101951"/>
                  </a:lnTo>
                  <a:lnTo>
                    <a:pt x="1360411" y="2096008"/>
                  </a:lnTo>
                  <a:lnTo>
                    <a:pt x="1354467" y="2092071"/>
                  </a:lnTo>
                  <a:lnTo>
                    <a:pt x="1347025" y="2090635"/>
                  </a:lnTo>
                  <a:lnTo>
                    <a:pt x="1339570" y="2092071"/>
                  </a:lnTo>
                  <a:lnTo>
                    <a:pt x="1333627" y="2096008"/>
                  </a:lnTo>
                  <a:lnTo>
                    <a:pt x="1329690" y="2101964"/>
                  </a:lnTo>
                  <a:lnTo>
                    <a:pt x="1328267" y="2109406"/>
                  </a:lnTo>
                  <a:lnTo>
                    <a:pt x="1329690" y="2116874"/>
                  </a:lnTo>
                  <a:lnTo>
                    <a:pt x="1333627" y="2122817"/>
                  </a:lnTo>
                  <a:lnTo>
                    <a:pt x="1339570" y="2126754"/>
                  </a:lnTo>
                  <a:lnTo>
                    <a:pt x="1347025" y="2128177"/>
                  </a:lnTo>
                  <a:lnTo>
                    <a:pt x="1354467" y="2126754"/>
                  </a:lnTo>
                  <a:lnTo>
                    <a:pt x="1360411" y="2122817"/>
                  </a:lnTo>
                  <a:lnTo>
                    <a:pt x="1364348" y="2116861"/>
                  </a:lnTo>
                  <a:lnTo>
                    <a:pt x="1365770" y="2109406"/>
                  </a:lnTo>
                  <a:close/>
                </a:path>
                <a:path w="2361565" h="3575050">
                  <a:moveTo>
                    <a:pt x="1365770" y="1725904"/>
                  </a:moveTo>
                  <a:lnTo>
                    <a:pt x="1364348" y="1718449"/>
                  </a:lnTo>
                  <a:lnTo>
                    <a:pt x="1360411" y="1712493"/>
                  </a:lnTo>
                  <a:lnTo>
                    <a:pt x="1354467" y="1708556"/>
                  </a:lnTo>
                  <a:lnTo>
                    <a:pt x="1347025" y="1707121"/>
                  </a:lnTo>
                  <a:lnTo>
                    <a:pt x="1339570" y="1708556"/>
                  </a:lnTo>
                  <a:lnTo>
                    <a:pt x="1333627" y="1712493"/>
                  </a:lnTo>
                  <a:lnTo>
                    <a:pt x="1329690" y="1718449"/>
                  </a:lnTo>
                  <a:lnTo>
                    <a:pt x="1328267" y="1725904"/>
                  </a:lnTo>
                  <a:lnTo>
                    <a:pt x="1329690" y="1733359"/>
                  </a:lnTo>
                  <a:lnTo>
                    <a:pt x="1333627" y="1739303"/>
                  </a:lnTo>
                  <a:lnTo>
                    <a:pt x="1339570" y="1743240"/>
                  </a:lnTo>
                  <a:lnTo>
                    <a:pt x="1347025" y="1744662"/>
                  </a:lnTo>
                  <a:lnTo>
                    <a:pt x="1354467" y="1743240"/>
                  </a:lnTo>
                  <a:lnTo>
                    <a:pt x="1360411" y="1739303"/>
                  </a:lnTo>
                  <a:lnTo>
                    <a:pt x="1364348" y="1733359"/>
                  </a:lnTo>
                  <a:lnTo>
                    <a:pt x="1365770" y="1725904"/>
                  </a:lnTo>
                  <a:close/>
                </a:path>
                <a:path w="2361565" h="3575050">
                  <a:moveTo>
                    <a:pt x="1365770" y="1251089"/>
                  </a:moveTo>
                  <a:lnTo>
                    <a:pt x="1364348" y="1243647"/>
                  </a:lnTo>
                  <a:lnTo>
                    <a:pt x="1360411" y="1237703"/>
                  </a:lnTo>
                  <a:lnTo>
                    <a:pt x="1354467" y="1233766"/>
                  </a:lnTo>
                  <a:lnTo>
                    <a:pt x="1347025" y="1232331"/>
                  </a:lnTo>
                  <a:lnTo>
                    <a:pt x="1339570" y="1233766"/>
                  </a:lnTo>
                  <a:lnTo>
                    <a:pt x="1333627" y="1237703"/>
                  </a:lnTo>
                  <a:lnTo>
                    <a:pt x="1329690" y="1243647"/>
                  </a:lnTo>
                  <a:lnTo>
                    <a:pt x="1328267" y="1251089"/>
                  </a:lnTo>
                  <a:lnTo>
                    <a:pt x="1329690" y="1258544"/>
                  </a:lnTo>
                  <a:lnTo>
                    <a:pt x="1333627" y="1264488"/>
                  </a:lnTo>
                  <a:lnTo>
                    <a:pt x="1339570" y="1268425"/>
                  </a:lnTo>
                  <a:lnTo>
                    <a:pt x="1347025" y="1269834"/>
                  </a:lnTo>
                  <a:lnTo>
                    <a:pt x="1354467" y="1268425"/>
                  </a:lnTo>
                  <a:lnTo>
                    <a:pt x="1360411" y="1264488"/>
                  </a:lnTo>
                  <a:lnTo>
                    <a:pt x="1364348" y="1258544"/>
                  </a:lnTo>
                  <a:lnTo>
                    <a:pt x="1365770" y="1251089"/>
                  </a:lnTo>
                  <a:close/>
                </a:path>
                <a:path w="2361565" h="3575050">
                  <a:moveTo>
                    <a:pt x="1366989" y="1634617"/>
                  </a:moveTo>
                  <a:lnTo>
                    <a:pt x="1365554" y="1627149"/>
                  </a:lnTo>
                  <a:lnTo>
                    <a:pt x="1361630" y="1621193"/>
                  </a:lnTo>
                  <a:lnTo>
                    <a:pt x="1355686" y="1617256"/>
                  </a:lnTo>
                  <a:lnTo>
                    <a:pt x="1348244" y="1615821"/>
                  </a:lnTo>
                  <a:lnTo>
                    <a:pt x="1340777" y="1617256"/>
                  </a:lnTo>
                  <a:lnTo>
                    <a:pt x="1334833" y="1621193"/>
                  </a:lnTo>
                  <a:lnTo>
                    <a:pt x="1330896" y="1627149"/>
                  </a:lnTo>
                  <a:lnTo>
                    <a:pt x="1329474" y="1634617"/>
                  </a:lnTo>
                  <a:lnTo>
                    <a:pt x="1330896" y="1642059"/>
                  </a:lnTo>
                  <a:lnTo>
                    <a:pt x="1334833" y="1647990"/>
                  </a:lnTo>
                  <a:lnTo>
                    <a:pt x="1340777" y="1651927"/>
                  </a:lnTo>
                  <a:lnTo>
                    <a:pt x="1348244" y="1653349"/>
                  </a:lnTo>
                  <a:lnTo>
                    <a:pt x="1355686" y="1651927"/>
                  </a:lnTo>
                  <a:lnTo>
                    <a:pt x="1361630" y="1647990"/>
                  </a:lnTo>
                  <a:lnTo>
                    <a:pt x="1365554" y="1642059"/>
                  </a:lnTo>
                  <a:lnTo>
                    <a:pt x="1366989" y="1634617"/>
                  </a:lnTo>
                  <a:close/>
                </a:path>
                <a:path w="2361565" h="3575050">
                  <a:moveTo>
                    <a:pt x="1442466" y="3175927"/>
                  </a:moveTo>
                  <a:lnTo>
                    <a:pt x="1441043" y="3168472"/>
                  </a:lnTo>
                  <a:lnTo>
                    <a:pt x="1437119" y="3162516"/>
                  </a:lnTo>
                  <a:lnTo>
                    <a:pt x="1431175" y="3158579"/>
                  </a:lnTo>
                  <a:lnTo>
                    <a:pt x="1423720" y="3157143"/>
                  </a:lnTo>
                  <a:lnTo>
                    <a:pt x="1416278" y="3158579"/>
                  </a:lnTo>
                  <a:lnTo>
                    <a:pt x="1410335" y="3162516"/>
                  </a:lnTo>
                  <a:lnTo>
                    <a:pt x="1406410" y="3168472"/>
                  </a:lnTo>
                  <a:lnTo>
                    <a:pt x="1404988" y="3175927"/>
                  </a:lnTo>
                  <a:lnTo>
                    <a:pt x="1406410" y="3183369"/>
                  </a:lnTo>
                  <a:lnTo>
                    <a:pt x="1410335" y="3189313"/>
                  </a:lnTo>
                  <a:lnTo>
                    <a:pt x="1416278" y="3193250"/>
                  </a:lnTo>
                  <a:lnTo>
                    <a:pt x="1423720" y="3194672"/>
                  </a:lnTo>
                  <a:lnTo>
                    <a:pt x="1431175" y="3193250"/>
                  </a:lnTo>
                  <a:lnTo>
                    <a:pt x="1437119" y="3189313"/>
                  </a:lnTo>
                  <a:lnTo>
                    <a:pt x="1441043" y="3183369"/>
                  </a:lnTo>
                  <a:lnTo>
                    <a:pt x="1442466" y="3175927"/>
                  </a:lnTo>
                  <a:close/>
                </a:path>
                <a:path w="2361565" h="3575050">
                  <a:moveTo>
                    <a:pt x="1444904" y="1371612"/>
                  </a:moveTo>
                  <a:lnTo>
                    <a:pt x="1443482" y="1364170"/>
                  </a:lnTo>
                  <a:lnTo>
                    <a:pt x="1439545" y="1358226"/>
                  </a:lnTo>
                  <a:lnTo>
                    <a:pt x="1433601" y="1354302"/>
                  </a:lnTo>
                  <a:lnTo>
                    <a:pt x="1426146" y="1352867"/>
                  </a:lnTo>
                  <a:lnTo>
                    <a:pt x="1418704" y="1354302"/>
                  </a:lnTo>
                  <a:lnTo>
                    <a:pt x="1412760" y="1358226"/>
                  </a:lnTo>
                  <a:lnTo>
                    <a:pt x="1408823" y="1364170"/>
                  </a:lnTo>
                  <a:lnTo>
                    <a:pt x="1407401" y="1371612"/>
                  </a:lnTo>
                  <a:lnTo>
                    <a:pt x="1408823" y="1379067"/>
                  </a:lnTo>
                  <a:lnTo>
                    <a:pt x="1412760" y="1385011"/>
                  </a:lnTo>
                  <a:lnTo>
                    <a:pt x="1418704" y="1388948"/>
                  </a:lnTo>
                  <a:lnTo>
                    <a:pt x="1426146" y="1390370"/>
                  </a:lnTo>
                  <a:lnTo>
                    <a:pt x="1433601" y="1388948"/>
                  </a:lnTo>
                  <a:lnTo>
                    <a:pt x="1439545" y="1385011"/>
                  </a:lnTo>
                  <a:lnTo>
                    <a:pt x="1443482" y="1379067"/>
                  </a:lnTo>
                  <a:lnTo>
                    <a:pt x="1444904" y="1371612"/>
                  </a:lnTo>
                  <a:close/>
                </a:path>
                <a:path w="2361565" h="3575050">
                  <a:moveTo>
                    <a:pt x="1510271" y="650024"/>
                  </a:moveTo>
                  <a:lnTo>
                    <a:pt x="1508848" y="642581"/>
                  </a:lnTo>
                  <a:lnTo>
                    <a:pt x="1504911" y="636638"/>
                  </a:lnTo>
                  <a:lnTo>
                    <a:pt x="1498968" y="632701"/>
                  </a:lnTo>
                  <a:lnTo>
                    <a:pt x="1491526" y="631266"/>
                  </a:lnTo>
                  <a:lnTo>
                    <a:pt x="1484071" y="632701"/>
                  </a:lnTo>
                  <a:lnTo>
                    <a:pt x="1478127" y="636638"/>
                  </a:lnTo>
                  <a:lnTo>
                    <a:pt x="1474190" y="642581"/>
                  </a:lnTo>
                  <a:lnTo>
                    <a:pt x="1472768" y="650024"/>
                  </a:lnTo>
                  <a:lnTo>
                    <a:pt x="1474190" y="657479"/>
                  </a:lnTo>
                  <a:lnTo>
                    <a:pt x="1478127" y="663422"/>
                  </a:lnTo>
                  <a:lnTo>
                    <a:pt x="1484071" y="667359"/>
                  </a:lnTo>
                  <a:lnTo>
                    <a:pt x="1491526" y="668782"/>
                  </a:lnTo>
                  <a:lnTo>
                    <a:pt x="1498968" y="667359"/>
                  </a:lnTo>
                  <a:lnTo>
                    <a:pt x="1504911" y="663422"/>
                  </a:lnTo>
                  <a:lnTo>
                    <a:pt x="1508848" y="657479"/>
                  </a:lnTo>
                  <a:lnTo>
                    <a:pt x="1510271" y="650024"/>
                  </a:lnTo>
                  <a:close/>
                </a:path>
                <a:path w="2361565" h="3575050">
                  <a:moveTo>
                    <a:pt x="1517942" y="1123251"/>
                  </a:moveTo>
                  <a:lnTo>
                    <a:pt x="1516519" y="1115809"/>
                  </a:lnTo>
                  <a:lnTo>
                    <a:pt x="1512595" y="1109865"/>
                  </a:lnTo>
                  <a:lnTo>
                    <a:pt x="1506651" y="1105941"/>
                  </a:lnTo>
                  <a:lnTo>
                    <a:pt x="1499209" y="1104506"/>
                  </a:lnTo>
                  <a:lnTo>
                    <a:pt x="1491767" y="1105941"/>
                  </a:lnTo>
                  <a:lnTo>
                    <a:pt x="1485811" y="1109865"/>
                  </a:lnTo>
                  <a:lnTo>
                    <a:pt x="1481874" y="1115809"/>
                  </a:lnTo>
                  <a:lnTo>
                    <a:pt x="1480451" y="1123251"/>
                  </a:lnTo>
                  <a:lnTo>
                    <a:pt x="1481874" y="1130706"/>
                  </a:lnTo>
                  <a:lnTo>
                    <a:pt x="1485811" y="1136650"/>
                  </a:lnTo>
                  <a:lnTo>
                    <a:pt x="1491767" y="1140587"/>
                  </a:lnTo>
                  <a:lnTo>
                    <a:pt x="1499209" y="1141996"/>
                  </a:lnTo>
                  <a:lnTo>
                    <a:pt x="1506651" y="1140587"/>
                  </a:lnTo>
                  <a:lnTo>
                    <a:pt x="1512595" y="1136650"/>
                  </a:lnTo>
                  <a:lnTo>
                    <a:pt x="1516519" y="1130706"/>
                  </a:lnTo>
                  <a:lnTo>
                    <a:pt x="1517942" y="1123251"/>
                  </a:lnTo>
                  <a:close/>
                </a:path>
                <a:path w="2361565" h="3575050">
                  <a:moveTo>
                    <a:pt x="1532547" y="251536"/>
                  </a:moveTo>
                  <a:lnTo>
                    <a:pt x="1531124" y="244094"/>
                  </a:lnTo>
                  <a:lnTo>
                    <a:pt x="1527200" y="238150"/>
                  </a:lnTo>
                  <a:lnTo>
                    <a:pt x="1521256" y="234213"/>
                  </a:lnTo>
                  <a:lnTo>
                    <a:pt x="1513801" y="232778"/>
                  </a:lnTo>
                  <a:lnTo>
                    <a:pt x="1506359" y="234213"/>
                  </a:lnTo>
                  <a:lnTo>
                    <a:pt x="1500428" y="238150"/>
                  </a:lnTo>
                  <a:lnTo>
                    <a:pt x="1496491" y="244094"/>
                  </a:lnTo>
                  <a:lnTo>
                    <a:pt x="1495069" y="251536"/>
                  </a:lnTo>
                  <a:lnTo>
                    <a:pt x="1496491" y="258991"/>
                  </a:lnTo>
                  <a:lnTo>
                    <a:pt x="1500428" y="264934"/>
                  </a:lnTo>
                  <a:lnTo>
                    <a:pt x="1506359" y="268871"/>
                  </a:lnTo>
                  <a:lnTo>
                    <a:pt x="1513801" y="270294"/>
                  </a:lnTo>
                  <a:lnTo>
                    <a:pt x="1521256" y="268871"/>
                  </a:lnTo>
                  <a:lnTo>
                    <a:pt x="1527200" y="264934"/>
                  </a:lnTo>
                  <a:lnTo>
                    <a:pt x="1531124" y="258991"/>
                  </a:lnTo>
                  <a:lnTo>
                    <a:pt x="1532547" y="251536"/>
                  </a:lnTo>
                  <a:close/>
                </a:path>
                <a:path w="2361565" h="3575050">
                  <a:moveTo>
                    <a:pt x="1533791" y="3442576"/>
                  </a:moveTo>
                  <a:lnTo>
                    <a:pt x="1532369" y="3435096"/>
                  </a:lnTo>
                  <a:lnTo>
                    <a:pt x="1528432" y="3429139"/>
                  </a:lnTo>
                  <a:lnTo>
                    <a:pt x="1522488" y="3425202"/>
                  </a:lnTo>
                  <a:lnTo>
                    <a:pt x="1515033" y="3423780"/>
                  </a:lnTo>
                  <a:lnTo>
                    <a:pt x="1507591" y="3425202"/>
                  </a:lnTo>
                  <a:lnTo>
                    <a:pt x="1501648" y="3429139"/>
                  </a:lnTo>
                  <a:lnTo>
                    <a:pt x="1497711" y="3435096"/>
                  </a:lnTo>
                  <a:lnTo>
                    <a:pt x="1496288" y="3442576"/>
                  </a:lnTo>
                  <a:lnTo>
                    <a:pt x="1497711" y="3450005"/>
                  </a:lnTo>
                  <a:lnTo>
                    <a:pt x="1501648" y="3455936"/>
                  </a:lnTo>
                  <a:lnTo>
                    <a:pt x="1507591" y="3459873"/>
                  </a:lnTo>
                  <a:lnTo>
                    <a:pt x="1515033" y="3461283"/>
                  </a:lnTo>
                  <a:lnTo>
                    <a:pt x="1522488" y="3459873"/>
                  </a:lnTo>
                  <a:lnTo>
                    <a:pt x="1528432" y="3455936"/>
                  </a:lnTo>
                  <a:lnTo>
                    <a:pt x="1532369" y="3450005"/>
                  </a:lnTo>
                  <a:lnTo>
                    <a:pt x="1533791" y="3442576"/>
                  </a:lnTo>
                  <a:close/>
                </a:path>
                <a:path w="2361565" h="3575050">
                  <a:moveTo>
                    <a:pt x="1621447" y="3438906"/>
                  </a:moveTo>
                  <a:lnTo>
                    <a:pt x="1620024" y="3431451"/>
                  </a:lnTo>
                  <a:lnTo>
                    <a:pt x="1616087" y="3425494"/>
                  </a:lnTo>
                  <a:lnTo>
                    <a:pt x="1610144" y="3421557"/>
                  </a:lnTo>
                  <a:lnTo>
                    <a:pt x="1602689" y="3420135"/>
                  </a:lnTo>
                  <a:lnTo>
                    <a:pt x="1595399" y="3421532"/>
                  </a:lnTo>
                  <a:lnTo>
                    <a:pt x="1595399" y="0"/>
                  </a:lnTo>
                  <a:lnTo>
                    <a:pt x="1571053" y="0"/>
                  </a:lnTo>
                  <a:lnTo>
                    <a:pt x="1571053" y="3545294"/>
                  </a:lnTo>
                  <a:lnTo>
                    <a:pt x="1595399" y="3545294"/>
                  </a:lnTo>
                  <a:lnTo>
                    <a:pt x="1595399" y="3456254"/>
                  </a:lnTo>
                  <a:lnTo>
                    <a:pt x="1602689" y="3457625"/>
                  </a:lnTo>
                  <a:lnTo>
                    <a:pt x="1610144" y="3456216"/>
                  </a:lnTo>
                  <a:lnTo>
                    <a:pt x="1616087" y="3452291"/>
                  </a:lnTo>
                  <a:lnTo>
                    <a:pt x="1620024" y="3446348"/>
                  </a:lnTo>
                  <a:lnTo>
                    <a:pt x="1621447" y="3438906"/>
                  </a:lnTo>
                  <a:close/>
                </a:path>
                <a:path w="2361565" h="3575050">
                  <a:moveTo>
                    <a:pt x="1844992" y="3197123"/>
                  </a:moveTo>
                  <a:lnTo>
                    <a:pt x="1824012" y="3200666"/>
                  </a:lnTo>
                  <a:lnTo>
                    <a:pt x="1803273" y="3208998"/>
                  </a:lnTo>
                  <a:lnTo>
                    <a:pt x="1785734" y="3218700"/>
                  </a:lnTo>
                  <a:lnTo>
                    <a:pt x="1774355" y="3226333"/>
                  </a:lnTo>
                  <a:lnTo>
                    <a:pt x="1774355" y="3192234"/>
                  </a:lnTo>
                  <a:lnTo>
                    <a:pt x="1823059" y="3192234"/>
                  </a:lnTo>
                  <a:lnTo>
                    <a:pt x="1824278" y="2975546"/>
                  </a:lnTo>
                  <a:lnTo>
                    <a:pt x="1769503" y="2975546"/>
                  </a:lnTo>
                  <a:lnTo>
                    <a:pt x="1725676" y="3019374"/>
                  </a:lnTo>
                  <a:lnTo>
                    <a:pt x="1725676" y="3094850"/>
                  </a:lnTo>
                  <a:lnTo>
                    <a:pt x="1735416" y="3099727"/>
                  </a:lnTo>
                  <a:lnTo>
                    <a:pt x="1735416" y="3255543"/>
                  </a:lnTo>
                  <a:lnTo>
                    <a:pt x="1762213" y="3255543"/>
                  </a:lnTo>
                  <a:lnTo>
                    <a:pt x="1781289" y="3238804"/>
                  </a:lnTo>
                  <a:lnTo>
                    <a:pt x="1803577" y="3225723"/>
                  </a:lnTo>
                  <a:lnTo>
                    <a:pt x="1825879" y="3217189"/>
                  </a:lnTo>
                  <a:lnTo>
                    <a:pt x="1844992" y="3214141"/>
                  </a:lnTo>
                  <a:lnTo>
                    <a:pt x="1844992" y="3197123"/>
                  </a:lnTo>
                  <a:close/>
                </a:path>
                <a:path w="2361565" h="3575050">
                  <a:moveTo>
                    <a:pt x="1844992" y="2729573"/>
                  </a:moveTo>
                  <a:lnTo>
                    <a:pt x="1824012" y="2733116"/>
                  </a:lnTo>
                  <a:lnTo>
                    <a:pt x="1803273" y="2741447"/>
                  </a:lnTo>
                  <a:lnTo>
                    <a:pt x="1785734" y="2751150"/>
                  </a:lnTo>
                  <a:lnTo>
                    <a:pt x="1774355" y="2758795"/>
                  </a:lnTo>
                  <a:lnTo>
                    <a:pt x="1774355" y="2724721"/>
                  </a:lnTo>
                  <a:lnTo>
                    <a:pt x="1823059" y="2724721"/>
                  </a:lnTo>
                  <a:lnTo>
                    <a:pt x="1824278" y="2508021"/>
                  </a:lnTo>
                  <a:lnTo>
                    <a:pt x="1769503" y="2508021"/>
                  </a:lnTo>
                  <a:lnTo>
                    <a:pt x="1725676" y="2551849"/>
                  </a:lnTo>
                  <a:lnTo>
                    <a:pt x="1725676" y="2627299"/>
                  </a:lnTo>
                  <a:lnTo>
                    <a:pt x="1735416" y="2632176"/>
                  </a:lnTo>
                  <a:lnTo>
                    <a:pt x="1735416" y="2788005"/>
                  </a:lnTo>
                  <a:lnTo>
                    <a:pt x="1762213" y="2788005"/>
                  </a:lnTo>
                  <a:lnTo>
                    <a:pt x="1781289" y="2771292"/>
                  </a:lnTo>
                  <a:lnTo>
                    <a:pt x="1803577" y="2758198"/>
                  </a:lnTo>
                  <a:lnTo>
                    <a:pt x="1825879" y="2749677"/>
                  </a:lnTo>
                  <a:lnTo>
                    <a:pt x="1844992" y="2746629"/>
                  </a:lnTo>
                  <a:lnTo>
                    <a:pt x="1844992" y="2729573"/>
                  </a:lnTo>
                  <a:close/>
                </a:path>
                <a:path w="2361565" h="3575050">
                  <a:moveTo>
                    <a:pt x="1844992" y="2262073"/>
                  </a:moveTo>
                  <a:lnTo>
                    <a:pt x="1824012" y="2265616"/>
                  </a:lnTo>
                  <a:lnTo>
                    <a:pt x="1803273" y="2273960"/>
                  </a:lnTo>
                  <a:lnTo>
                    <a:pt x="1785734" y="2283663"/>
                  </a:lnTo>
                  <a:lnTo>
                    <a:pt x="1774355" y="2291296"/>
                  </a:lnTo>
                  <a:lnTo>
                    <a:pt x="1774355" y="2257221"/>
                  </a:lnTo>
                  <a:lnTo>
                    <a:pt x="1823059" y="2257221"/>
                  </a:lnTo>
                  <a:lnTo>
                    <a:pt x="1824278" y="2040521"/>
                  </a:lnTo>
                  <a:lnTo>
                    <a:pt x="1769503" y="2040521"/>
                  </a:lnTo>
                  <a:lnTo>
                    <a:pt x="1725676" y="2084336"/>
                  </a:lnTo>
                  <a:lnTo>
                    <a:pt x="1725676" y="2159812"/>
                  </a:lnTo>
                  <a:lnTo>
                    <a:pt x="1735416" y="2164689"/>
                  </a:lnTo>
                  <a:lnTo>
                    <a:pt x="1735416" y="2320506"/>
                  </a:lnTo>
                  <a:lnTo>
                    <a:pt x="1762213" y="2320506"/>
                  </a:lnTo>
                  <a:lnTo>
                    <a:pt x="1781289" y="2303780"/>
                  </a:lnTo>
                  <a:lnTo>
                    <a:pt x="1803577" y="2290711"/>
                  </a:lnTo>
                  <a:lnTo>
                    <a:pt x="1825879" y="2282202"/>
                  </a:lnTo>
                  <a:lnTo>
                    <a:pt x="1844992" y="2279154"/>
                  </a:lnTo>
                  <a:lnTo>
                    <a:pt x="1844992" y="2262073"/>
                  </a:lnTo>
                  <a:close/>
                </a:path>
                <a:path w="2361565" h="3575050">
                  <a:moveTo>
                    <a:pt x="1844992" y="1787258"/>
                  </a:moveTo>
                  <a:lnTo>
                    <a:pt x="1824012" y="1790801"/>
                  </a:lnTo>
                  <a:lnTo>
                    <a:pt x="1803273" y="1799132"/>
                  </a:lnTo>
                  <a:lnTo>
                    <a:pt x="1785734" y="1808848"/>
                  </a:lnTo>
                  <a:lnTo>
                    <a:pt x="1774355" y="1816493"/>
                  </a:lnTo>
                  <a:lnTo>
                    <a:pt x="1774355" y="1782406"/>
                  </a:lnTo>
                  <a:lnTo>
                    <a:pt x="1823059" y="1782406"/>
                  </a:lnTo>
                  <a:lnTo>
                    <a:pt x="1824278" y="1565694"/>
                  </a:lnTo>
                  <a:lnTo>
                    <a:pt x="1769503" y="1565694"/>
                  </a:lnTo>
                  <a:lnTo>
                    <a:pt x="1725676" y="1609509"/>
                  </a:lnTo>
                  <a:lnTo>
                    <a:pt x="1725676" y="1684997"/>
                  </a:lnTo>
                  <a:lnTo>
                    <a:pt x="1735416" y="1689887"/>
                  </a:lnTo>
                  <a:lnTo>
                    <a:pt x="1735416" y="1845703"/>
                  </a:lnTo>
                  <a:lnTo>
                    <a:pt x="1762213" y="1845703"/>
                  </a:lnTo>
                  <a:lnTo>
                    <a:pt x="1781289" y="1828977"/>
                  </a:lnTo>
                  <a:lnTo>
                    <a:pt x="1803577" y="1815884"/>
                  </a:lnTo>
                  <a:lnTo>
                    <a:pt x="1825879" y="1807362"/>
                  </a:lnTo>
                  <a:lnTo>
                    <a:pt x="1844992" y="1804314"/>
                  </a:lnTo>
                  <a:lnTo>
                    <a:pt x="1844992" y="1787258"/>
                  </a:lnTo>
                  <a:close/>
                </a:path>
                <a:path w="2361565" h="3575050">
                  <a:moveTo>
                    <a:pt x="1844992" y="815721"/>
                  </a:moveTo>
                  <a:lnTo>
                    <a:pt x="1824012" y="819264"/>
                  </a:lnTo>
                  <a:lnTo>
                    <a:pt x="1803273" y="827595"/>
                  </a:lnTo>
                  <a:lnTo>
                    <a:pt x="1785734" y="837298"/>
                  </a:lnTo>
                  <a:lnTo>
                    <a:pt x="1774355" y="844931"/>
                  </a:lnTo>
                  <a:lnTo>
                    <a:pt x="1774355" y="810844"/>
                  </a:lnTo>
                  <a:lnTo>
                    <a:pt x="1823059" y="810844"/>
                  </a:lnTo>
                  <a:lnTo>
                    <a:pt x="1824278" y="594131"/>
                  </a:lnTo>
                  <a:lnTo>
                    <a:pt x="1769503" y="594131"/>
                  </a:lnTo>
                  <a:lnTo>
                    <a:pt x="1725676" y="637971"/>
                  </a:lnTo>
                  <a:lnTo>
                    <a:pt x="1725676" y="713447"/>
                  </a:lnTo>
                  <a:lnTo>
                    <a:pt x="1735416" y="718312"/>
                  </a:lnTo>
                  <a:lnTo>
                    <a:pt x="1735416" y="874153"/>
                  </a:lnTo>
                  <a:lnTo>
                    <a:pt x="1762213" y="874153"/>
                  </a:lnTo>
                  <a:lnTo>
                    <a:pt x="1781289" y="857415"/>
                  </a:lnTo>
                  <a:lnTo>
                    <a:pt x="1803577" y="844334"/>
                  </a:lnTo>
                  <a:lnTo>
                    <a:pt x="1825879" y="835799"/>
                  </a:lnTo>
                  <a:lnTo>
                    <a:pt x="1844992" y="832751"/>
                  </a:lnTo>
                  <a:lnTo>
                    <a:pt x="1844992" y="815721"/>
                  </a:lnTo>
                  <a:close/>
                </a:path>
                <a:path w="2361565" h="3575050">
                  <a:moveTo>
                    <a:pt x="2067039" y="3183229"/>
                  </a:moveTo>
                  <a:lnTo>
                    <a:pt x="2065616" y="3175774"/>
                  </a:lnTo>
                  <a:lnTo>
                    <a:pt x="2061679" y="3169818"/>
                  </a:lnTo>
                  <a:lnTo>
                    <a:pt x="2055736" y="3165881"/>
                  </a:lnTo>
                  <a:lnTo>
                    <a:pt x="2048294" y="3164446"/>
                  </a:lnTo>
                  <a:lnTo>
                    <a:pt x="2040851" y="3165881"/>
                  </a:lnTo>
                  <a:lnTo>
                    <a:pt x="2034895" y="3169818"/>
                  </a:lnTo>
                  <a:lnTo>
                    <a:pt x="2030958" y="3175774"/>
                  </a:lnTo>
                  <a:lnTo>
                    <a:pt x="2029536" y="3183229"/>
                  </a:lnTo>
                  <a:lnTo>
                    <a:pt x="2030958" y="3190671"/>
                  </a:lnTo>
                  <a:lnTo>
                    <a:pt x="2034895" y="3196628"/>
                  </a:lnTo>
                  <a:lnTo>
                    <a:pt x="2040851" y="3200565"/>
                  </a:lnTo>
                  <a:lnTo>
                    <a:pt x="2048294" y="3201987"/>
                  </a:lnTo>
                  <a:lnTo>
                    <a:pt x="2055736" y="3200565"/>
                  </a:lnTo>
                  <a:lnTo>
                    <a:pt x="2061679" y="3196628"/>
                  </a:lnTo>
                  <a:lnTo>
                    <a:pt x="2065616" y="3190671"/>
                  </a:lnTo>
                  <a:lnTo>
                    <a:pt x="2067039" y="3183229"/>
                  </a:lnTo>
                  <a:close/>
                </a:path>
                <a:path w="2361565" h="3575050">
                  <a:moveTo>
                    <a:pt x="2067039" y="2719387"/>
                  </a:moveTo>
                  <a:lnTo>
                    <a:pt x="2065616" y="2711932"/>
                  </a:lnTo>
                  <a:lnTo>
                    <a:pt x="2061679" y="2705989"/>
                  </a:lnTo>
                  <a:lnTo>
                    <a:pt x="2055736" y="2702052"/>
                  </a:lnTo>
                  <a:lnTo>
                    <a:pt x="2048294" y="2700629"/>
                  </a:lnTo>
                  <a:lnTo>
                    <a:pt x="2040851" y="2702052"/>
                  </a:lnTo>
                  <a:lnTo>
                    <a:pt x="2034895" y="2705989"/>
                  </a:lnTo>
                  <a:lnTo>
                    <a:pt x="2030958" y="2711932"/>
                  </a:lnTo>
                  <a:lnTo>
                    <a:pt x="2029536" y="2719387"/>
                  </a:lnTo>
                  <a:lnTo>
                    <a:pt x="2030958" y="2726842"/>
                  </a:lnTo>
                  <a:lnTo>
                    <a:pt x="2034895" y="2732773"/>
                  </a:lnTo>
                  <a:lnTo>
                    <a:pt x="2040851" y="2736710"/>
                  </a:lnTo>
                  <a:lnTo>
                    <a:pt x="2048294" y="2738120"/>
                  </a:lnTo>
                  <a:lnTo>
                    <a:pt x="2055736" y="2736710"/>
                  </a:lnTo>
                  <a:lnTo>
                    <a:pt x="2061679" y="2732773"/>
                  </a:lnTo>
                  <a:lnTo>
                    <a:pt x="2065616" y="2726842"/>
                  </a:lnTo>
                  <a:lnTo>
                    <a:pt x="2067039" y="2719387"/>
                  </a:lnTo>
                  <a:close/>
                </a:path>
                <a:path w="2361565" h="3575050">
                  <a:moveTo>
                    <a:pt x="2158339" y="2354122"/>
                  </a:moveTo>
                  <a:lnTo>
                    <a:pt x="2156917" y="2346680"/>
                  </a:lnTo>
                  <a:lnTo>
                    <a:pt x="2152980" y="2340737"/>
                  </a:lnTo>
                  <a:lnTo>
                    <a:pt x="2147036" y="2336800"/>
                  </a:lnTo>
                  <a:lnTo>
                    <a:pt x="2139594" y="2335377"/>
                  </a:lnTo>
                  <a:lnTo>
                    <a:pt x="2132152" y="2336800"/>
                  </a:lnTo>
                  <a:lnTo>
                    <a:pt x="2126208" y="2340737"/>
                  </a:lnTo>
                  <a:lnTo>
                    <a:pt x="2122271" y="2346680"/>
                  </a:lnTo>
                  <a:lnTo>
                    <a:pt x="2120849" y="2354122"/>
                  </a:lnTo>
                  <a:lnTo>
                    <a:pt x="2122271" y="2361577"/>
                  </a:lnTo>
                  <a:lnTo>
                    <a:pt x="2126208" y="2367521"/>
                  </a:lnTo>
                  <a:lnTo>
                    <a:pt x="2132152" y="2371458"/>
                  </a:lnTo>
                  <a:lnTo>
                    <a:pt x="2139594" y="2372880"/>
                  </a:lnTo>
                  <a:lnTo>
                    <a:pt x="2147036" y="2371458"/>
                  </a:lnTo>
                  <a:lnTo>
                    <a:pt x="2152980" y="2367521"/>
                  </a:lnTo>
                  <a:lnTo>
                    <a:pt x="2156917" y="2361577"/>
                  </a:lnTo>
                  <a:lnTo>
                    <a:pt x="2158339" y="2354122"/>
                  </a:lnTo>
                  <a:close/>
                </a:path>
                <a:path w="2361565" h="3575050">
                  <a:moveTo>
                    <a:pt x="2158339" y="1872005"/>
                  </a:moveTo>
                  <a:lnTo>
                    <a:pt x="2156917" y="1864550"/>
                  </a:lnTo>
                  <a:lnTo>
                    <a:pt x="2152980" y="1858606"/>
                  </a:lnTo>
                  <a:lnTo>
                    <a:pt x="2147036" y="1854669"/>
                  </a:lnTo>
                  <a:lnTo>
                    <a:pt x="2139594" y="1853234"/>
                  </a:lnTo>
                  <a:lnTo>
                    <a:pt x="2132152" y="1854669"/>
                  </a:lnTo>
                  <a:lnTo>
                    <a:pt x="2126208" y="1858606"/>
                  </a:lnTo>
                  <a:lnTo>
                    <a:pt x="2122271" y="1864550"/>
                  </a:lnTo>
                  <a:lnTo>
                    <a:pt x="2120849" y="1872005"/>
                  </a:lnTo>
                  <a:lnTo>
                    <a:pt x="2122271" y="1879460"/>
                  </a:lnTo>
                  <a:lnTo>
                    <a:pt x="2126208" y="1885403"/>
                  </a:lnTo>
                  <a:lnTo>
                    <a:pt x="2132152" y="1889328"/>
                  </a:lnTo>
                  <a:lnTo>
                    <a:pt x="2139594" y="1890750"/>
                  </a:lnTo>
                  <a:lnTo>
                    <a:pt x="2147036" y="1889328"/>
                  </a:lnTo>
                  <a:lnTo>
                    <a:pt x="2152980" y="1885403"/>
                  </a:lnTo>
                  <a:lnTo>
                    <a:pt x="2156917" y="1879460"/>
                  </a:lnTo>
                  <a:lnTo>
                    <a:pt x="2158339" y="1872005"/>
                  </a:lnTo>
                  <a:close/>
                </a:path>
                <a:path w="2361565" h="3575050">
                  <a:moveTo>
                    <a:pt x="2158339" y="1488503"/>
                  </a:moveTo>
                  <a:lnTo>
                    <a:pt x="2156917" y="1481048"/>
                  </a:lnTo>
                  <a:lnTo>
                    <a:pt x="2152980" y="1475092"/>
                  </a:lnTo>
                  <a:lnTo>
                    <a:pt x="2147036" y="1471155"/>
                  </a:lnTo>
                  <a:lnTo>
                    <a:pt x="2139594" y="1469720"/>
                  </a:lnTo>
                  <a:lnTo>
                    <a:pt x="2132152" y="1471155"/>
                  </a:lnTo>
                  <a:lnTo>
                    <a:pt x="2126208" y="1475092"/>
                  </a:lnTo>
                  <a:lnTo>
                    <a:pt x="2122271" y="1481048"/>
                  </a:lnTo>
                  <a:lnTo>
                    <a:pt x="2120849" y="1488503"/>
                  </a:lnTo>
                  <a:lnTo>
                    <a:pt x="2122271" y="1495945"/>
                  </a:lnTo>
                  <a:lnTo>
                    <a:pt x="2126208" y="1501889"/>
                  </a:lnTo>
                  <a:lnTo>
                    <a:pt x="2132152" y="1505826"/>
                  </a:lnTo>
                  <a:lnTo>
                    <a:pt x="2139594" y="1507248"/>
                  </a:lnTo>
                  <a:lnTo>
                    <a:pt x="2147036" y="1505826"/>
                  </a:lnTo>
                  <a:lnTo>
                    <a:pt x="2152980" y="1501889"/>
                  </a:lnTo>
                  <a:lnTo>
                    <a:pt x="2156917" y="1495945"/>
                  </a:lnTo>
                  <a:lnTo>
                    <a:pt x="2158339" y="1488503"/>
                  </a:lnTo>
                  <a:close/>
                </a:path>
                <a:path w="2361565" h="3575050">
                  <a:moveTo>
                    <a:pt x="2158339" y="1397177"/>
                  </a:moveTo>
                  <a:lnTo>
                    <a:pt x="2156917" y="1389735"/>
                  </a:lnTo>
                  <a:lnTo>
                    <a:pt x="2152980" y="1383792"/>
                  </a:lnTo>
                  <a:lnTo>
                    <a:pt x="2147036" y="1379855"/>
                  </a:lnTo>
                  <a:lnTo>
                    <a:pt x="2139594" y="1378419"/>
                  </a:lnTo>
                  <a:lnTo>
                    <a:pt x="2132152" y="1379855"/>
                  </a:lnTo>
                  <a:lnTo>
                    <a:pt x="2126208" y="1383792"/>
                  </a:lnTo>
                  <a:lnTo>
                    <a:pt x="2122271" y="1389735"/>
                  </a:lnTo>
                  <a:lnTo>
                    <a:pt x="2120849" y="1397177"/>
                  </a:lnTo>
                  <a:lnTo>
                    <a:pt x="2122271" y="1404632"/>
                  </a:lnTo>
                  <a:lnTo>
                    <a:pt x="2126208" y="1410589"/>
                  </a:lnTo>
                  <a:lnTo>
                    <a:pt x="2132152" y="1414513"/>
                  </a:lnTo>
                  <a:lnTo>
                    <a:pt x="2139594" y="1415935"/>
                  </a:lnTo>
                  <a:lnTo>
                    <a:pt x="2147036" y="1414513"/>
                  </a:lnTo>
                  <a:lnTo>
                    <a:pt x="2152980" y="1410576"/>
                  </a:lnTo>
                  <a:lnTo>
                    <a:pt x="2156917" y="1404632"/>
                  </a:lnTo>
                  <a:lnTo>
                    <a:pt x="2158339" y="1397177"/>
                  </a:lnTo>
                  <a:close/>
                </a:path>
                <a:path w="2361565" h="3575050">
                  <a:moveTo>
                    <a:pt x="2158339" y="1013688"/>
                  </a:moveTo>
                  <a:lnTo>
                    <a:pt x="2156917" y="1006233"/>
                  </a:lnTo>
                  <a:lnTo>
                    <a:pt x="2152980" y="1000290"/>
                  </a:lnTo>
                  <a:lnTo>
                    <a:pt x="2147036" y="996353"/>
                  </a:lnTo>
                  <a:lnTo>
                    <a:pt x="2139594" y="994918"/>
                  </a:lnTo>
                  <a:lnTo>
                    <a:pt x="2132152" y="996353"/>
                  </a:lnTo>
                  <a:lnTo>
                    <a:pt x="2126208" y="1000290"/>
                  </a:lnTo>
                  <a:lnTo>
                    <a:pt x="2122271" y="1006233"/>
                  </a:lnTo>
                  <a:lnTo>
                    <a:pt x="2120849" y="1013688"/>
                  </a:lnTo>
                  <a:lnTo>
                    <a:pt x="2122271" y="1021143"/>
                  </a:lnTo>
                  <a:lnTo>
                    <a:pt x="2126208" y="1027087"/>
                  </a:lnTo>
                  <a:lnTo>
                    <a:pt x="2132152" y="1031011"/>
                  </a:lnTo>
                  <a:lnTo>
                    <a:pt x="2139594" y="1032433"/>
                  </a:lnTo>
                  <a:lnTo>
                    <a:pt x="2147036" y="1031011"/>
                  </a:lnTo>
                  <a:lnTo>
                    <a:pt x="2152980" y="1027087"/>
                  </a:lnTo>
                  <a:lnTo>
                    <a:pt x="2156917" y="1021143"/>
                  </a:lnTo>
                  <a:lnTo>
                    <a:pt x="2158339" y="1013688"/>
                  </a:lnTo>
                  <a:close/>
                </a:path>
                <a:path w="2361565" h="3575050">
                  <a:moveTo>
                    <a:pt x="2158339" y="542518"/>
                  </a:moveTo>
                  <a:lnTo>
                    <a:pt x="2156917" y="535076"/>
                  </a:lnTo>
                  <a:lnTo>
                    <a:pt x="2152980" y="529132"/>
                  </a:lnTo>
                  <a:lnTo>
                    <a:pt x="2147036" y="525195"/>
                  </a:lnTo>
                  <a:lnTo>
                    <a:pt x="2139594" y="523760"/>
                  </a:lnTo>
                  <a:lnTo>
                    <a:pt x="2132152" y="525195"/>
                  </a:lnTo>
                  <a:lnTo>
                    <a:pt x="2126208" y="529132"/>
                  </a:lnTo>
                  <a:lnTo>
                    <a:pt x="2122271" y="535076"/>
                  </a:lnTo>
                  <a:lnTo>
                    <a:pt x="2120849" y="542518"/>
                  </a:lnTo>
                  <a:lnTo>
                    <a:pt x="2122271" y="549973"/>
                  </a:lnTo>
                  <a:lnTo>
                    <a:pt x="2126208" y="555929"/>
                  </a:lnTo>
                  <a:lnTo>
                    <a:pt x="2132152" y="559854"/>
                  </a:lnTo>
                  <a:lnTo>
                    <a:pt x="2139594" y="561276"/>
                  </a:lnTo>
                  <a:lnTo>
                    <a:pt x="2147036" y="559854"/>
                  </a:lnTo>
                  <a:lnTo>
                    <a:pt x="2152980" y="555929"/>
                  </a:lnTo>
                  <a:lnTo>
                    <a:pt x="2156917" y="549973"/>
                  </a:lnTo>
                  <a:lnTo>
                    <a:pt x="2158339" y="542518"/>
                  </a:lnTo>
                  <a:close/>
                </a:path>
                <a:path w="2361565" h="3575050">
                  <a:moveTo>
                    <a:pt x="2161984" y="3274530"/>
                  </a:moveTo>
                  <a:lnTo>
                    <a:pt x="2160562" y="3267087"/>
                  </a:lnTo>
                  <a:lnTo>
                    <a:pt x="2156637" y="3261131"/>
                  </a:lnTo>
                  <a:lnTo>
                    <a:pt x="2150694" y="3257207"/>
                  </a:lnTo>
                  <a:lnTo>
                    <a:pt x="2143239" y="3255772"/>
                  </a:lnTo>
                  <a:lnTo>
                    <a:pt x="2135797" y="3257207"/>
                  </a:lnTo>
                  <a:lnTo>
                    <a:pt x="2129853" y="3261131"/>
                  </a:lnTo>
                  <a:lnTo>
                    <a:pt x="2125916" y="3267087"/>
                  </a:lnTo>
                  <a:lnTo>
                    <a:pt x="2124494" y="3274530"/>
                  </a:lnTo>
                  <a:lnTo>
                    <a:pt x="2125916" y="3281984"/>
                  </a:lnTo>
                  <a:lnTo>
                    <a:pt x="2129853" y="3287928"/>
                  </a:lnTo>
                  <a:lnTo>
                    <a:pt x="2135797" y="3291865"/>
                  </a:lnTo>
                  <a:lnTo>
                    <a:pt x="2143239" y="3293287"/>
                  </a:lnTo>
                  <a:lnTo>
                    <a:pt x="2150694" y="3291865"/>
                  </a:lnTo>
                  <a:lnTo>
                    <a:pt x="2156637" y="3287928"/>
                  </a:lnTo>
                  <a:lnTo>
                    <a:pt x="2160562" y="3281984"/>
                  </a:lnTo>
                  <a:lnTo>
                    <a:pt x="2161984" y="3274530"/>
                  </a:lnTo>
                  <a:close/>
                </a:path>
                <a:path w="2361565" h="3575050">
                  <a:moveTo>
                    <a:pt x="2161984" y="2905645"/>
                  </a:moveTo>
                  <a:lnTo>
                    <a:pt x="2160562" y="2898190"/>
                  </a:lnTo>
                  <a:lnTo>
                    <a:pt x="2156637" y="2892234"/>
                  </a:lnTo>
                  <a:lnTo>
                    <a:pt x="2150694" y="2888297"/>
                  </a:lnTo>
                  <a:lnTo>
                    <a:pt x="2143239" y="2886862"/>
                  </a:lnTo>
                  <a:lnTo>
                    <a:pt x="2135797" y="2888297"/>
                  </a:lnTo>
                  <a:lnTo>
                    <a:pt x="2129853" y="2892234"/>
                  </a:lnTo>
                  <a:lnTo>
                    <a:pt x="2125916" y="2898190"/>
                  </a:lnTo>
                  <a:lnTo>
                    <a:pt x="2124494" y="2905645"/>
                  </a:lnTo>
                  <a:lnTo>
                    <a:pt x="2125916" y="2913100"/>
                  </a:lnTo>
                  <a:lnTo>
                    <a:pt x="2129853" y="2919044"/>
                  </a:lnTo>
                  <a:lnTo>
                    <a:pt x="2135797" y="2922968"/>
                  </a:lnTo>
                  <a:lnTo>
                    <a:pt x="2143239" y="2924391"/>
                  </a:lnTo>
                  <a:lnTo>
                    <a:pt x="2150694" y="2922968"/>
                  </a:lnTo>
                  <a:lnTo>
                    <a:pt x="2156637" y="2919044"/>
                  </a:lnTo>
                  <a:lnTo>
                    <a:pt x="2160562" y="2913100"/>
                  </a:lnTo>
                  <a:lnTo>
                    <a:pt x="2161984" y="2905645"/>
                  </a:lnTo>
                  <a:close/>
                </a:path>
                <a:path w="2361565" h="3575050">
                  <a:moveTo>
                    <a:pt x="2161984" y="2817990"/>
                  </a:moveTo>
                  <a:lnTo>
                    <a:pt x="2160562" y="2810535"/>
                  </a:lnTo>
                  <a:lnTo>
                    <a:pt x="2156637" y="2804579"/>
                  </a:lnTo>
                  <a:lnTo>
                    <a:pt x="2150694" y="2800642"/>
                  </a:lnTo>
                  <a:lnTo>
                    <a:pt x="2143239" y="2799207"/>
                  </a:lnTo>
                  <a:lnTo>
                    <a:pt x="2135797" y="2800642"/>
                  </a:lnTo>
                  <a:lnTo>
                    <a:pt x="2129853" y="2804579"/>
                  </a:lnTo>
                  <a:lnTo>
                    <a:pt x="2125916" y="2810535"/>
                  </a:lnTo>
                  <a:lnTo>
                    <a:pt x="2124494" y="2817990"/>
                  </a:lnTo>
                  <a:lnTo>
                    <a:pt x="2125916" y="2825432"/>
                  </a:lnTo>
                  <a:lnTo>
                    <a:pt x="2129853" y="2831388"/>
                  </a:lnTo>
                  <a:lnTo>
                    <a:pt x="2135797" y="2835325"/>
                  </a:lnTo>
                  <a:lnTo>
                    <a:pt x="2143239" y="2836748"/>
                  </a:lnTo>
                  <a:lnTo>
                    <a:pt x="2150694" y="2835325"/>
                  </a:lnTo>
                  <a:lnTo>
                    <a:pt x="2156637" y="2831388"/>
                  </a:lnTo>
                  <a:lnTo>
                    <a:pt x="2160562" y="2825432"/>
                  </a:lnTo>
                  <a:lnTo>
                    <a:pt x="2161984" y="2817990"/>
                  </a:lnTo>
                  <a:close/>
                </a:path>
                <a:path w="2361565" h="3575050">
                  <a:moveTo>
                    <a:pt x="2161984" y="2434488"/>
                  </a:moveTo>
                  <a:lnTo>
                    <a:pt x="2160562" y="2427033"/>
                  </a:lnTo>
                  <a:lnTo>
                    <a:pt x="2156637" y="2421077"/>
                  </a:lnTo>
                  <a:lnTo>
                    <a:pt x="2150694" y="2417140"/>
                  </a:lnTo>
                  <a:lnTo>
                    <a:pt x="2143239" y="2415705"/>
                  </a:lnTo>
                  <a:lnTo>
                    <a:pt x="2135797" y="2417140"/>
                  </a:lnTo>
                  <a:lnTo>
                    <a:pt x="2129853" y="2421077"/>
                  </a:lnTo>
                  <a:lnTo>
                    <a:pt x="2125916" y="2427033"/>
                  </a:lnTo>
                  <a:lnTo>
                    <a:pt x="2124494" y="2434488"/>
                  </a:lnTo>
                  <a:lnTo>
                    <a:pt x="2125916" y="2441930"/>
                  </a:lnTo>
                  <a:lnTo>
                    <a:pt x="2129853" y="2447874"/>
                  </a:lnTo>
                  <a:lnTo>
                    <a:pt x="2135797" y="2451811"/>
                  </a:lnTo>
                  <a:lnTo>
                    <a:pt x="2143239" y="2453233"/>
                  </a:lnTo>
                  <a:lnTo>
                    <a:pt x="2150694" y="2451811"/>
                  </a:lnTo>
                  <a:lnTo>
                    <a:pt x="2156637" y="2447874"/>
                  </a:lnTo>
                  <a:lnTo>
                    <a:pt x="2160562" y="2441930"/>
                  </a:lnTo>
                  <a:lnTo>
                    <a:pt x="2161984" y="2434488"/>
                  </a:lnTo>
                  <a:close/>
                </a:path>
                <a:path w="2361565" h="3575050">
                  <a:moveTo>
                    <a:pt x="2161984" y="1966976"/>
                  </a:moveTo>
                  <a:lnTo>
                    <a:pt x="2160562" y="1959521"/>
                  </a:lnTo>
                  <a:lnTo>
                    <a:pt x="2156637" y="1953564"/>
                  </a:lnTo>
                  <a:lnTo>
                    <a:pt x="2150694" y="1949627"/>
                  </a:lnTo>
                  <a:lnTo>
                    <a:pt x="2143239" y="1948192"/>
                  </a:lnTo>
                  <a:lnTo>
                    <a:pt x="2135797" y="1949627"/>
                  </a:lnTo>
                  <a:lnTo>
                    <a:pt x="2129853" y="1953564"/>
                  </a:lnTo>
                  <a:lnTo>
                    <a:pt x="2125916" y="1959521"/>
                  </a:lnTo>
                  <a:lnTo>
                    <a:pt x="2124494" y="1966976"/>
                  </a:lnTo>
                  <a:lnTo>
                    <a:pt x="2125916" y="1974418"/>
                  </a:lnTo>
                  <a:lnTo>
                    <a:pt x="2129853" y="1980361"/>
                  </a:lnTo>
                  <a:lnTo>
                    <a:pt x="2135797" y="1984298"/>
                  </a:lnTo>
                  <a:lnTo>
                    <a:pt x="2143239" y="1985721"/>
                  </a:lnTo>
                  <a:lnTo>
                    <a:pt x="2150694" y="1984298"/>
                  </a:lnTo>
                  <a:lnTo>
                    <a:pt x="2156637" y="1980361"/>
                  </a:lnTo>
                  <a:lnTo>
                    <a:pt x="2160562" y="1974418"/>
                  </a:lnTo>
                  <a:lnTo>
                    <a:pt x="2161984" y="1966976"/>
                  </a:lnTo>
                  <a:close/>
                </a:path>
                <a:path w="2361565" h="3575050">
                  <a:moveTo>
                    <a:pt x="2161984" y="926020"/>
                  </a:moveTo>
                  <a:lnTo>
                    <a:pt x="2160562" y="918578"/>
                  </a:lnTo>
                  <a:lnTo>
                    <a:pt x="2156637" y="912634"/>
                  </a:lnTo>
                  <a:lnTo>
                    <a:pt x="2150694" y="908697"/>
                  </a:lnTo>
                  <a:lnTo>
                    <a:pt x="2143239" y="907275"/>
                  </a:lnTo>
                  <a:lnTo>
                    <a:pt x="2135797" y="908697"/>
                  </a:lnTo>
                  <a:lnTo>
                    <a:pt x="2129853" y="912634"/>
                  </a:lnTo>
                  <a:lnTo>
                    <a:pt x="2125916" y="918578"/>
                  </a:lnTo>
                  <a:lnTo>
                    <a:pt x="2124494" y="926020"/>
                  </a:lnTo>
                  <a:lnTo>
                    <a:pt x="2125916" y="933475"/>
                  </a:lnTo>
                  <a:lnTo>
                    <a:pt x="2129853" y="939419"/>
                  </a:lnTo>
                  <a:lnTo>
                    <a:pt x="2135797" y="943343"/>
                  </a:lnTo>
                  <a:lnTo>
                    <a:pt x="2143239" y="944765"/>
                  </a:lnTo>
                  <a:lnTo>
                    <a:pt x="2150694" y="943343"/>
                  </a:lnTo>
                  <a:lnTo>
                    <a:pt x="2156637" y="939419"/>
                  </a:lnTo>
                  <a:lnTo>
                    <a:pt x="2160562" y="933475"/>
                  </a:lnTo>
                  <a:lnTo>
                    <a:pt x="2161984" y="926020"/>
                  </a:lnTo>
                  <a:close/>
                </a:path>
                <a:path w="2361565" h="3575050">
                  <a:moveTo>
                    <a:pt x="2231402" y="670344"/>
                  </a:moveTo>
                  <a:lnTo>
                    <a:pt x="2229980" y="662901"/>
                  </a:lnTo>
                  <a:lnTo>
                    <a:pt x="2226043" y="656958"/>
                  </a:lnTo>
                  <a:lnTo>
                    <a:pt x="2220099" y="653034"/>
                  </a:lnTo>
                  <a:lnTo>
                    <a:pt x="2212657" y="651598"/>
                  </a:lnTo>
                  <a:lnTo>
                    <a:pt x="2205202" y="653034"/>
                  </a:lnTo>
                  <a:lnTo>
                    <a:pt x="2199259" y="656958"/>
                  </a:lnTo>
                  <a:lnTo>
                    <a:pt x="2195322" y="662901"/>
                  </a:lnTo>
                  <a:lnTo>
                    <a:pt x="2193899" y="670344"/>
                  </a:lnTo>
                  <a:lnTo>
                    <a:pt x="2195322" y="677811"/>
                  </a:lnTo>
                  <a:lnTo>
                    <a:pt x="2199259" y="683755"/>
                  </a:lnTo>
                  <a:lnTo>
                    <a:pt x="2205202" y="687692"/>
                  </a:lnTo>
                  <a:lnTo>
                    <a:pt x="2212657" y="689102"/>
                  </a:lnTo>
                  <a:lnTo>
                    <a:pt x="2220099" y="687692"/>
                  </a:lnTo>
                  <a:lnTo>
                    <a:pt x="2226043" y="683755"/>
                  </a:lnTo>
                  <a:lnTo>
                    <a:pt x="2229980" y="677811"/>
                  </a:lnTo>
                  <a:lnTo>
                    <a:pt x="2231402" y="670344"/>
                  </a:lnTo>
                  <a:close/>
                </a:path>
                <a:path w="2361565" h="3575050">
                  <a:moveTo>
                    <a:pt x="2315413" y="3438906"/>
                  </a:moveTo>
                  <a:lnTo>
                    <a:pt x="2313978" y="3431451"/>
                  </a:lnTo>
                  <a:lnTo>
                    <a:pt x="2310041" y="3425494"/>
                  </a:lnTo>
                  <a:lnTo>
                    <a:pt x="2304097" y="3421557"/>
                  </a:lnTo>
                  <a:lnTo>
                    <a:pt x="2296642" y="3420135"/>
                  </a:lnTo>
                  <a:lnTo>
                    <a:pt x="2289187" y="3421557"/>
                  </a:lnTo>
                  <a:lnTo>
                    <a:pt x="2283256" y="3425494"/>
                  </a:lnTo>
                  <a:lnTo>
                    <a:pt x="2279319" y="3431451"/>
                  </a:lnTo>
                  <a:lnTo>
                    <a:pt x="2277910" y="3438906"/>
                  </a:lnTo>
                  <a:lnTo>
                    <a:pt x="2279319" y="3446348"/>
                  </a:lnTo>
                  <a:lnTo>
                    <a:pt x="2283256" y="3452291"/>
                  </a:lnTo>
                  <a:lnTo>
                    <a:pt x="2289187" y="3456216"/>
                  </a:lnTo>
                  <a:lnTo>
                    <a:pt x="2296642" y="3457625"/>
                  </a:lnTo>
                  <a:lnTo>
                    <a:pt x="2304097" y="3456216"/>
                  </a:lnTo>
                  <a:lnTo>
                    <a:pt x="2310041" y="3452291"/>
                  </a:lnTo>
                  <a:lnTo>
                    <a:pt x="2313978" y="3446348"/>
                  </a:lnTo>
                  <a:lnTo>
                    <a:pt x="2315413" y="3438906"/>
                  </a:lnTo>
                  <a:close/>
                </a:path>
                <a:path w="2361565" h="3575050">
                  <a:moveTo>
                    <a:pt x="2321522" y="251536"/>
                  </a:moveTo>
                  <a:lnTo>
                    <a:pt x="2320086" y="244094"/>
                  </a:lnTo>
                  <a:lnTo>
                    <a:pt x="2316149" y="238150"/>
                  </a:lnTo>
                  <a:lnTo>
                    <a:pt x="2310206" y="234213"/>
                  </a:lnTo>
                  <a:lnTo>
                    <a:pt x="2302764" y="232778"/>
                  </a:lnTo>
                  <a:lnTo>
                    <a:pt x="2295296" y="234213"/>
                  </a:lnTo>
                  <a:lnTo>
                    <a:pt x="2289352" y="238150"/>
                  </a:lnTo>
                  <a:lnTo>
                    <a:pt x="2285403" y="244094"/>
                  </a:lnTo>
                  <a:lnTo>
                    <a:pt x="2283980" y="251536"/>
                  </a:lnTo>
                  <a:lnTo>
                    <a:pt x="2285403" y="258991"/>
                  </a:lnTo>
                  <a:lnTo>
                    <a:pt x="2289340" y="264934"/>
                  </a:lnTo>
                  <a:lnTo>
                    <a:pt x="2295296" y="268871"/>
                  </a:lnTo>
                  <a:lnTo>
                    <a:pt x="2302764" y="270294"/>
                  </a:lnTo>
                  <a:lnTo>
                    <a:pt x="2310193" y="268871"/>
                  </a:lnTo>
                  <a:lnTo>
                    <a:pt x="2316149" y="264934"/>
                  </a:lnTo>
                  <a:lnTo>
                    <a:pt x="2320086" y="258991"/>
                  </a:lnTo>
                  <a:lnTo>
                    <a:pt x="2321522" y="251536"/>
                  </a:lnTo>
                  <a:close/>
                </a:path>
                <a:path w="2361565" h="3575050">
                  <a:moveTo>
                    <a:pt x="2361209" y="3545306"/>
                  </a:moveTo>
                  <a:lnTo>
                    <a:pt x="1714" y="3545306"/>
                  </a:lnTo>
                  <a:lnTo>
                    <a:pt x="1714" y="3574516"/>
                  </a:lnTo>
                  <a:lnTo>
                    <a:pt x="2361209" y="3574516"/>
                  </a:lnTo>
                  <a:lnTo>
                    <a:pt x="2361209" y="3545306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2922016" y="5540628"/>
              <a:ext cx="2356485" cy="3333115"/>
            </a:xfrm>
            <a:custGeom>
              <a:avLst/>
              <a:gdLst/>
              <a:ahLst/>
              <a:cxnLst/>
              <a:rect l="l" t="t" r="r" b="b"/>
              <a:pathLst>
                <a:path w="2356485" h="3333115">
                  <a:moveTo>
                    <a:pt x="777938" y="3313061"/>
                  </a:moveTo>
                  <a:lnTo>
                    <a:pt x="1066" y="3313061"/>
                  </a:lnTo>
                  <a:lnTo>
                    <a:pt x="1066" y="3332556"/>
                  </a:lnTo>
                  <a:lnTo>
                    <a:pt x="777938" y="3332556"/>
                  </a:lnTo>
                  <a:lnTo>
                    <a:pt x="777938" y="3313061"/>
                  </a:lnTo>
                  <a:close/>
                </a:path>
                <a:path w="2356485" h="3333115">
                  <a:moveTo>
                    <a:pt x="779170" y="0"/>
                  </a:moveTo>
                  <a:lnTo>
                    <a:pt x="0" y="0"/>
                  </a:lnTo>
                  <a:lnTo>
                    <a:pt x="0" y="19481"/>
                  </a:lnTo>
                  <a:lnTo>
                    <a:pt x="757250" y="19481"/>
                  </a:lnTo>
                  <a:lnTo>
                    <a:pt x="757250" y="477253"/>
                  </a:lnTo>
                  <a:lnTo>
                    <a:pt x="0" y="477253"/>
                  </a:lnTo>
                  <a:lnTo>
                    <a:pt x="0" y="496722"/>
                  </a:lnTo>
                  <a:lnTo>
                    <a:pt x="586816" y="496722"/>
                  </a:lnTo>
                  <a:lnTo>
                    <a:pt x="586816" y="1184910"/>
                  </a:lnTo>
                  <a:lnTo>
                    <a:pt x="457" y="1184910"/>
                  </a:lnTo>
                  <a:lnTo>
                    <a:pt x="457" y="1204391"/>
                  </a:lnTo>
                  <a:lnTo>
                    <a:pt x="586816" y="1204391"/>
                  </a:lnTo>
                  <a:lnTo>
                    <a:pt x="586816" y="1425994"/>
                  </a:lnTo>
                  <a:lnTo>
                    <a:pt x="457" y="1425994"/>
                  </a:lnTo>
                  <a:lnTo>
                    <a:pt x="457" y="1445463"/>
                  </a:lnTo>
                  <a:lnTo>
                    <a:pt x="586816" y="1445463"/>
                  </a:lnTo>
                  <a:lnTo>
                    <a:pt x="586816" y="1906257"/>
                  </a:lnTo>
                  <a:lnTo>
                    <a:pt x="457" y="1906257"/>
                  </a:lnTo>
                  <a:lnTo>
                    <a:pt x="457" y="1925739"/>
                  </a:lnTo>
                  <a:lnTo>
                    <a:pt x="586816" y="1925739"/>
                  </a:lnTo>
                  <a:lnTo>
                    <a:pt x="586816" y="3309099"/>
                  </a:lnTo>
                  <a:lnTo>
                    <a:pt x="606285" y="3309099"/>
                  </a:lnTo>
                  <a:lnTo>
                    <a:pt x="606285" y="496722"/>
                  </a:lnTo>
                  <a:lnTo>
                    <a:pt x="757250" y="496722"/>
                  </a:lnTo>
                  <a:lnTo>
                    <a:pt x="757250" y="3304248"/>
                  </a:lnTo>
                  <a:lnTo>
                    <a:pt x="776732" y="3304248"/>
                  </a:lnTo>
                  <a:lnTo>
                    <a:pt x="776732" y="496722"/>
                  </a:lnTo>
                  <a:lnTo>
                    <a:pt x="779170" y="496722"/>
                  </a:lnTo>
                  <a:lnTo>
                    <a:pt x="779170" y="477253"/>
                  </a:lnTo>
                  <a:lnTo>
                    <a:pt x="776732" y="477253"/>
                  </a:lnTo>
                  <a:lnTo>
                    <a:pt x="776732" y="19481"/>
                  </a:lnTo>
                  <a:lnTo>
                    <a:pt x="779170" y="19481"/>
                  </a:lnTo>
                  <a:lnTo>
                    <a:pt x="779170" y="0"/>
                  </a:lnTo>
                  <a:close/>
                </a:path>
                <a:path w="2356485" h="3333115">
                  <a:moveTo>
                    <a:pt x="1568538" y="3313061"/>
                  </a:moveTo>
                  <a:lnTo>
                    <a:pt x="807072" y="3313061"/>
                  </a:lnTo>
                  <a:lnTo>
                    <a:pt x="807072" y="3332556"/>
                  </a:lnTo>
                  <a:lnTo>
                    <a:pt x="1568538" y="3332556"/>
                  </a:lnTo>
                  <a:lnTo>
                    <a:pt x="1568538" y="3313061"/>
                  </a:lnTo>
                  <a:close/>
                </a:path>
                <a:path w="2356485" h="3333115">
                  <a:moveTo>
                    <a:pt x="1570164" y="1184910"/>
                  </a:moveTo>
                  <a:lnTo>
                    <a:pt x="1565668" y="1184910"/>
                  </a:lnTo>
                  <a:lnTo>
                    <a:pt x="1565668" y="496722"/>
                  </a:lnTo>
                  <a:lnTo>
                    <a:pt x="1567434" y="496722"/>
                  </a:lnTo>
                  <a:lnTo>
                    <a:pt x="1567434" y="477253"/>
                  </a:lnTo>
                  <a:lnTo>
                    <a:pt x="1565668" y="477253"/>
                  </a:lnTo>
                  <a:lnTo>
                    <a:pt x="1565668" y="19481"/>
                  </a:lnTo>
                  <a:lnTo>
                    <a:pt x="1567434" y="19481"/>
                  </a:lnTo>
                  <a:lnTo>
                    <a:pt x="1567434" y="0"/>
                  </a:lnTo>
                  <a:lnTo>
                    <a:pt x="803529" y="0"/>
                  </a:lnTo>
                  <a:lnTo>
                    <a:pt x="803529" y="19481"/>
                  </a:lnTo>
                  <a:lnTo>
                    <a:pt x="1546161" y="19481"/>
                  </a:lnTo>
                  <a:lnTo>
                    <a:pt x="1546161" y="477253"/>
                  </a:lnTo>
                  <a:lnTo>
                    <a:pt x="803529" y="477253"/>
                  </a:lnTo>
                  <a:lnTo>
                    <a:pt x="803529" y="496722"/>
                  </a:lnTo>
                  <a:lnTo>
                    <a:pt x="1546161" y="496722"/>
                  </a:lnTo>
                  <a:lnTo>
                    <a:pt x="1546161" y="1184910"/>
                  </a:lnTo>
                  <a:lnTo>
                    <a:pt x="806259" y="1184910"/>
                  </a:lnTo>
                  <a:lnTo>
                    <a:pt x="806259" y="1204391"/>
                  </a:lnTo>
                  <a:lnTo>
                    <a:pt x="1380617" y="1204391"/>
                  </a:lnTo>
                  <a:lnTo>
                    <a:pt x="1380617" y="1667052"/>
                  </a:lnTo>
                  <a:lnTo>
                    <a:pt x="805815" y="1667052"/>
                  </a:lnTo>
                  <a:lnTo>
                    <a:pt x="805815" y="1686534"/>
                  </a:lnTo>
                  <a:lnTo>
                    <a:pt x="1380617" y="1686534"/>
                  </a:lnTo>
                  <a:lnTo>
                    <a:pt x="1380617" y="2141867"/>
                  </a:lnTo>
                  <a:lnTo>
                    <a:pt x="805815" y="2141867"/>
                  </a:lnTo>
                  <a:lnTo>
                    <a:pt x="805815" y="2161336"/>
                  </a:lnTo>
                  <a:lnTo>
                    <a:pt x="1380617" y="2161336"/>
                  </a:lnTo>
                  <a:lnTo>
                    <a:pt x="1380617" y="2616657"/>
                  </a:lnTo>
                  <a:lnTo>
                    <a:pt x="805751" y="2616657"/>
                  </a:lnTo>
                  <a:lnTo>
                    <a:pt x="805751" y="2636126"/>
                  </a:lnTo>
                  <a:lnTo>
                    <a:pt x="1380617" y="2636126"/>
                  </a:lnTo>
                  <a:lnTo>
                    <a:pt x="1380617" y="3309112"/>
                  </a:lnTo>
                  <a:lnTo>
                    <a:pt x="1400073" y="3309112"/>
                  </a:lnTo>
                  <a:lnTo>
                    <a:pt x="1400073" y="2636126"/>
                  </a:lnTo>
                  <a:lnTo>
                    <a:pt x="1401914" y="2636126"/>
                  </a:lnTo>
                  <a:lnTo>
                    <a:pt x="1401914" y="2616657"/>
                  </a:lnTo>
                  <a:lnTo>
                    <a:pt x="1400073" y="2616657"/>
                  </a:lnTo>
                  <a:lnTo>
                    <a:pt x="1400073" y="2161336"/>
                  </a:lnTo>
                  <a:lnTo>
                    <a:pt x="1408518" y="2161336"/>
                  </a:lnTo>
                  <a:lnTo>
                    <a:pt x="1408518" y="2141867"/>
                  </a:lnTo>
                  <a:lnTo>
                    <a:pt x="1400073" y="2141867"/>
                  </a:lnTo>
                  <a:lnTo>
                    <a:pt x="1400073" y="1686534"/>
                  </a:lnTo>
                  <a:lnTo>
                    <a:pt x="1408518" y="1686534"/>
                  </a:lnTo>
                  <a:lnTo>
                    <a:pt x="1408518" y="1667052"/>
                  </a:lnTo>
                  <a:lnTo>
                    <a:pt x="1400073" y="1667052"/>
                  </a:lnTo>
                  <a:lnTo>
                    <a:pt x="1400073" y="1204391"/>
                  </a:lnTo>
                  <a:lnTo>
                    <a:pt x="1546161" y="1204391"/>
                  </a:lnTo>
                  <a:lnTo>
                    <a:pt x="1546161" y="3309112"/>
                  </a:lnTo>
                  <a:lnTo>
                    <a:pt x="1565668" y="3309112"/>
                  </a:lnTo>
                  <a:lnTo>
                    <a:pt x="1565668" y="1204391"/>
                  </a:lnTo>
                  <a:lnTo>
                    <a:pt x="1570164" y="1204391"/>
                  </a:lnTo>
                  <a:lnTo>
                    <a:pt x="1570164" y="1184910"/>
                  </a:lnTo>
                  <a:close/>
                </a:path>
                <a:path w="2356485" h="3333115">
                  <a:moveTo>
                    <a:pt x="2355037" y="3313061"/>
                  </a:moveTo>
                  <a:lnTo>
                    <a:pt x="1593557" y="3313061"/>
                  </a:lnTo>
                  <a:lnTo>
                    <a:pt x="1593557" y="3332556"/>
                  </a:lnTo>
                  <a:lnTo>
                    <a:pt x="2355037" y="3332556"/>
                  </a:lnTo>
                  <a:lnTo>
                    <a:pt x="2355037" y="3313061"/>
                  </a:lnTo>
                  <a:close/>
                </a:path>
                <a:path w="2356485" h="3333115">
                  <a:moveTo>
                    <a:pt x="2356370" y="0"/>
                  </a:moveTo>
                  <a:lnTo>
                    <a:pt x="1592440" y="0"/>
                  </a:lnTo>
                  <a:lnTo>
                    <a:pt x="1592440" y="19481"/>
                  </a:lnTo>
                  <a:lnTo>
                    <a:pt x="2335098" y="19481"/>
                  </a:lnTo>
                  <a:lnTo>
                    <a:pt x="2335098" y="477253"/>
                  </a:lnTo>
                  <a:lnTo>
                    <a:pt x="2193874" y="477253"/>
                  </a:lnTo>
                  <a:lnTo>
                    <a:pt x="2193874" y="474802"/>
                  </a:lnTo>
                  <a:lnTo>
                    <a:pt x="2174379" y="474802"/>
                  </a:lnTo>
                  <a:lnTo>
                    <a:pt x="2174379" y="477253"/>
                  </a:lnTo>
                  <a:lnTo>
                    <a:pt x="1592440" y="477253"/>
                  </a:lnTo>
                  <a:lnTo>
                    <a:pt x="1592440" y="496722"/>
                  </a:lnTo>
                  <a:lnTo>
                    <a:pt x="2174379" y="496722"/>
                  </a:lnTo>
                  <a:lnTo>
                    <a:pt x="2174379" y="959370"/>
                  </a:lnTo>
                  <a:lnTo>
                    <a:pt x="1592453" y="959370"/>
                  </a:lnTo>
                  <a:lnTo>
                    <a:pt x="1592453" y="978865"/>
                  </a:lnTo>
                  <a:lnTo>
                    <a:pt x="2174379" y="978865"/>
                  </a:lnTo>
                  <a:lnTo>
                    <a:pt x="2174379" y="1436636"/>
                  </a:lnTo>
                  <a:lnTo>
                    <a:pt x="1592453" y="1436636"/>
                  </a:lnTo>
                  <a:lnTo>
                    <a:pt x="1592453" y="1456105"/>
                  </a:lnTo>
                  <a:lnTo>
                    <a:pt x="2174379" y="1456105"/>
                  </a:lnTo>
                  <a:lnTo>
                    <a:pt x="2174379" y="1909013"/>
                  </a:lnTo>
                  <a:lnTo>
                    <a:pt x="1592453" y="1909013"/>
                  </a:lnTo>
                  <a:lnTo>
                    <a:pt x="1592453" y="1928495"/>
                  </a:lnTo>
                  <a:lnTo>
                    <a:pt x="2174379" y="1928495"/>
                  </a:lnTo>
                  <a:lnTo>
                    <a:pt x="2174379" y="2380170"/>
                  </a:lnTo>
                  <a:lnTo>
                    <a:pt x="1592453" y="2380170"/>
                  </a:lnTo>
                  <a:lnTo>
                    <a:pt x="1592453" y="2399652"/>
                  </a:lnTo>
                  <a:lnTo>
                    <a:pt x="2174379" y="2399652"/>
                  </a:lnTo>
                  <a:lnTo>
                    <a:pt x="2174379" y="2844050"/>
                  </a:lnTo>
                  <a:lnTo>
                    <a:pt x="1592453" y="2844050"/>
                  </a:lnTo>
                  <a:lnTo>
                    <a:pt x="1592453" y="2863558"/>
                  </a:lnTo>
                  <a:lnTo>
                    <a:pt x="2174379" y="2863558"/>
                  </a:lnTo>
                  <a:lnTo>
                    <a:pt x="2174379" y="3304248"/>
                  </a:lnTo>
                  <a:lnTo>
                    <a:pt x="2193874" y="3304248"/>
                  </a:lnTo>
                  <a:lnTo>
                    <a:pt x="2193874" y="2863558"/>
                  </a:lnTo>
                  <a:lnTo>
                    <a:pt x="2198433" y="2863558"/>
                  </a:lnTo>
                  <a:lnTo>
                    <a:pt x="2198433" y="2844050"/>
                  </a:lnTo>
                  <a:lnTo>
                    <a:pt x="2193874" y="2844050"/>
                  </a:lnTo>
                  <a:lnTo>
                    <a:pt x="2193874" y="2399652"/>
                  </a:lnTo>
                  <a:lnTo>
                    <a:pt x="2198433" y="2399652"/>
                  </a:lnTo>
                  <a:lnTo>
                    <a:pt x="2198433" y="2380170"/>
                  </a:lnTo>
                  <a:lnTo>
                    <a:pt x="2193874" y="2380170"/>
                  </a:lnTo>
                  <a:lnTo>
                    <a:pt x="2193874" y="1928495"/>
                  </a:lnTo>
                  <a:lnTo>
                    <a:pt x="2198433" y="1928495"/>
                  </a:lnTo>
                  <a:lnTo>
                    <a:pt x="2198433" y="1909013"/>
                  </a:lnTo>
                  <a:lnTo>
                    <a:pt x="2193874" y="1909013"/>
                  </a:lnTo>
                  <a:lnTo>
                    <a:pt x="2193874" y="1456105"/>
                  </a:lnTo>
                  <a:lnTo>
                    <a:pt x="2198433" y="1456105"/>
                  </a:lnTo>
                  <a:lnTo>
                    <a:pt x="2198433" y="1436636"/>
                  </a:lnTo>
                  <a:lnTo>
                    <a:pt x="2193874" y="1436636"/>
                  </a:lnTo>
                  <a:lnTo>
                    <a:pt x="2193874" y="978865"/>
                  </a:lnTo>
                  <a:lnTo>
                    <a:pt x="2198433" y="978865"/>
                  </a:lnTo>
                  <a:lnTo>
                    <a:pt x="2198433" y="959370"/>
                  </a:lnTo>
                  <a:lnTo>
                    <a:pt x="2193874" y="959370"/>
                  </a:lnTo>
                  <a:lnTo>
                    <a:pt x="2193874" y="496722"/>
                  </a:lnTo>
                  <a:lnTo>
                    <a:pt x="2335098" y="496722"/>
                  </a:lnTo>
                  <a:lnTo>
                    <a:pt x="2335098" y="3304248"/>
                  </a:lnTo>
                  <a:lnTo>
                    <a:pt x="2354567" y="3304248"/>
                  </a:lnTo>
                  <a:lnTo>
                    <a:pt x="2354567" y="496722"/>
                  </a:lnTo>
                  <a:lnTo>
                    <a:pt x="2356370" y="496722"/>
                  </a:lnTo>
                  <a:lnTo>
                    <a:pt x="2356370" y="477253"/>
                  </a:lnTo>
                  <a:lnTo>
                    <a:pt x="2354567" y="477253"/>
                  </a:lnTo>
                  <a:lnTo>
                    <a:pt x="2354567" y="19481"/>
                  </a:lnTo>
                  <a:lnTo>
                    <a:pt x="2356370" y="19481"/>
                  </a:lnTo>
                  <a:lnTo>
                    <a:pt x="235637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2920580" y="5536806"/>
              <a:ext cx="2358390" cy="3582035"/>
            </a:xfrm>
            <a:custGeom>
              <a:avLst/>
              <a:gdLst/>
              <a:ahLst/>
              <a:cxnLst/>
              <a:rect l="l" t="t" r="r" b="b"/>
              <a:pathLst>
                <a:path w="2358390" h="3582034">
                  <a:moveTo>
                    <a:pt x="2358364" y="3581704"/>
                  </a:moveTo>
                  <a:lnTo>
                    <a:pt x="0" y="3581704"/>
                  </a:lnTo>
                  <a:lnTo>
                    <a:pt x="0" y="2095"/>
                  </a:lnTo>
                  <a:lnTo>
                    <a:pt x="2358364" y="2095"/>
                  </a:lnTo>
                  <a:lnTo>
                    <a:pt x="2358364" y="3581704"/>
                  </a:lnTo>
                  <a:close/>
                </a:path>
                <a:path w="2358390" h="3582034">
                  <a:moveTo>
                    <a:pt x="782624" y="0"/>
                  </a:moveTo>
                  <a:lnTo>
                    <a:pt x="782624" y="3545954"/>
                  </a:lnTo>
                </a:path>
                <a:path w="2358390" h="3582034">
                  <a:moveTo>
                    <a:pt x="803656" y="0"/>
                  </a:moveTo>
                  <a:lnTo>
                    <a:pt x="803656" y="3545954"/>
                  </a:lnTo>
                </a:path>
                <a:path w="2358390" h="3582034">
                  <a:moveTo>
                    <a:pt x="1570482" y="0"/>
                  </a:moveTo>
                  <a:lnTo>
                    <a:pt x="1570482" y="3545954"/>
                  </a:lnTo>
                </a:path>
                <a:path w="2358390" h="3582034">
                  <a:moveTo>
                    <a:pt x="1591525" y="0"/>
                  </a:moveTo>
                  <a:lnTo>
                    <a:pt x="1591525" y="3545954"/>
                  </a:lnTo>
                </a:path>
                <a:path w="2358390" h="3582034">
                  <a:moveTo>
                    <a:pt x="0" y="3550196"/>
                  </a:moveTo>
                  <a:lnTo>
                    <a:pt x="2342578" y="3550196"/>
                  </a:lnTo>
                </a:path>
                <a:path w="2358390" h="3582034">
                  <a:moveTo>
                    <a:pt x="0" y="476516"/>
                  </a:moveTo>
                  <a:lnTo>
                    <a:pt x="782624" y="476516"/>
                  </a:lnTo>
                </a:path>
                <a:path w="2358390" h="3582034">
                  <a:moveTo>
                    <a:pt x="803656" y="476516"/>
                  </a:moveTo>
                  <a:lnTo>
                    <a:pt x="1570482" y="476516"/>
                  </a:lnTo>
                </a:path>
                <a:path w="2358390" h="3582034">
                  <a:moveTo>
                    <a:pt x="1591525" y="476516"/>
                  </a:moveTo>
                  <a:lnTo>
                    <a:pt x="2358364" y="476516"/>
                  </a:lnTo>
                </a:path>
                <a:path w="2358390" h="3582034">
                  <a:moveTo>
                    <a:pt x="0" y="3314522"/>
                  </a:moveTo>
                  <a:lnTo>
                    <a:pt x="782624" y="3314522"/>
                  </a:lnTo>
                </a:path>
                <a:path w="2358390" h="3582034">
                  <a:moveTo>
                    <a:pt x="803656" y="3314522"/>
                  </a:moveTo>
                  <a:lnTo>
                    <a:pt x="1570482" y="3314522"/>
                  </a:lnTo>
                </a:path>
                <a:path w="2358390" h="3582034">
                  <a:moveTo>
                    <a:pt x="1591525" y="3314522"/>
                  </a:moveTo>
                  <a:lnTo>
                    <a:pt x="2358364" y="3314522"/>
                  </a:lnTo>
                </a:path>
                <a:path w="2358390" h="3582034">
                  <a:moveTo>
                    <a:pt x="614311" y="476516"/>
                  </a:moveTo>
                  <a:lnTo>
                    <a:pt x="614311" y="3314522"/>
                  </a:lnTo>
                </a:path>
                <a:path w="2358390" h="3582034">
                  <a:moveTo>
                    <a:pt x="2202662" y="476516"/>
                  </a:moveTo>
                  <a:lnTo>
                    <a:pt x="2202662" y="3314522"/>
                  </a:lnTo>
                </a:path>
                <a:path w="2358390" h="3582034">
                  <a:moveTo>
                    <a:pt x="2202662" y="476516"/>
                  </a:moveTo>
                  <a:lnTo>
                    <a:pt x="2202662" y="3314522"/>
                  </a:lnTo>
                </a:path>
                <a:path w="2358390" h="3582034">
                  <a:moveTo>
                    <a:pt x="0" y="1188656"/>
                  </a:moveTo>
                  <a:lnTo>
                    <a:pt x="614311" y="1188656"/>
                  </a:lnTo>
                </a:path>
                <a:path w="2358390" h="3582034">
                  <a:moveTo>
                    <a:pt x="804710" y="1188656"/>
                  </a:moveTo>
                  <a:lnTo>
                    <a:pt x="1571561" y="1188656"/>
                  </a:lnTo>
                </a:path>
                <a:path w="2358390" h="3582034">
                  <a:moveTo>
                    <a:pt x="0" y="1429537"/>
                  </a:moveTo>
                  <a:lnTo>
                    <a:pt x="614311" y="1429537"/>
                  </a:lnTo>
                </a:path>
                <a:path w="2358390" h="3582034">
                  <a:moveTo>
                    <a:pt x="0" y="1908149"/>
                  </a:moveTo>
                  <a:lnTo>
                    <a:pt x="614311" y="1908149"/>
                  </a:lnTo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007893" y="5618860"/>
              <a:ext cx="243001" cy="68376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03150" y="5864472"/>
              <a:ext cx="363981" cy="71551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3489655" y="5766130"/>
              <a:ext cx="1769745" cy="3048635"/>
            </a:xfrm>
            <a:custGeom>
              <a:avLst/>
              <a:gdLst/>
              <a:ahLst/>
              <a:cxnLst/>
              <a:rect l="l" t="t" r="r" b="b"/>
              <a:pathLst>
                <a:path w="1769745" h="3048634">
                  <a:moveTo>
                    <a:pt x="30505" y="285051"/>
                  </a:moveTo>
                  <a:lnTo>
                    <a:pt x="30505" y="293471"/>
                  </a:lnTo>
                  <a:lnTo>
                    <a:pt x="23152" y="299783"/>
                  </a:lnTo>
                  <a:lnTo>
                    <a:pt x="15786" y="299783"/>
                  </a:lnTo>
                  <a:lnTo>
                    <a:pt x="7365" y="299783"/>
                  </a:lnTo>
                  <a:lnTo>
                    <a:pt x="0" y="293471"/>
                  </a:lnTo>
                  <a:lnTo>
                    <a:pt x="0" y="285051"/>
                  </a:lnTo>
                  <a:lnTo>
                    <a:pt x="0" y="276656"/>
                  </a:lnTo>
                  <a:lnTo>
                    <a:pt x="7365" y="270319"/>
                  </a:lnTo>
                  <a:lnTo>
                    <a:pt x="15786" y="270319"/>
                  </a:lnTo>
                  <a:lnTo>
                    <a:pt x="23152" y="270319"/>
                  </a:lnTo>
                  <a:lnTo>
                    <a:pt x="30505" y="276656"/>
                  </a:lnTo>
                  <a:lnTo>
                    <a:pt x="30505" y="285051"/>
                  </a:lnTo>
                </a:path>
                <a:path w="1769745" h="3048634">
                  <a:moveTo>
                    <a:pt x="1769300" y="14719"/>
                  </a:moveTo>
                  <a:lnTo>
                    <a:pt x="1769300" y="23139"/>
                  </a:lnTo>
                  <a:lnTo>
                    <a:pt x="1763001" y="29451"/>
                  </a:lnTo>
                  <a:lnTo>
                    <a:pt x="1754568" y="29451"/>
                  </a:lnTo>
                  <a:lnTo>
                    <a:pt x="1746173" y="29451"/>
                  </a:lnTo>
                  <a:lnTo>
                    <a:pt x="1739861" y="23139"/>
                  </a:lnTo>
                  <a:lnTo>
                    <a:pt x="1739861" y="14719"/>
                  </a:lnTo>
                  <a:lnTo>
                    <a:pt x="1739861" y="6311"/>
                  </a:lnTo>
                  <a:lnTo>
                    <a:pt x="1746173" y="0"/>
                  </a:lnTo>
                  <a:lnTo>
                    <a:pt x="1754568" y="0"/>
                  </a:lnTo>
                  <a:lnTo>
                    <a:pt x="1763001" y="0"/>
                  </a:lnTo>
                  <a:lnTo>
                    <a:pt x="1769300" y="6311"/>
                  </a:lnTo>
                  <a:lnTo>
                    <a:pt x="1769300" y="14719"/>
                  </a:lnTo>
                </a:path>
                <a:path w="1769745" h="3048634">
                  <a:moveTo>
                    <a:pt x="1611502" y="296633"/>
                  </a:moveTo>
                  <a:lnTo>
                    <a:pt x="1611502" y="305041"/>
                  </a:lnTo>
                  <a:lnTo>
                    <a:pt x="1605229" y="311353"/>
                  </a:lnTo>
                  <a:lnTo>
                    <a:pt x="1596770" y="311353"/>
                  </a:lnTo>
                  <a:lnTo>
                    <a:pt x="1588376" y="311353"/>
                  </a:lnTo>
                  <a:lnTo>
                    <a:pt x="1582077" y="305041"/>
                  </a:lnTo>
                  <a:lnTo>
                    <a:pt x="1582077" y="296633"/>
                  </a:lnTo>
                  <a:lnTo>
                    <a:pt x="1582077" y="288201"/>
                  </a:lnTo>
                  <a:lnTo>
                    <a:pt x="1588376" y="281901"/>
                  </a:lnTo>
                  <a:lnTo>
                    <a:pt x="1596770" y="281901"/>
                  </a:lnTo>
                  <a:lnTo>
                    <a:pt x="1605229" y="281901"/>
                  </a:lnTo>
                  <a:lnTo>
                    <a:pt x="1611502" y="288201"/>
                  </a:lnTo>
                  <a:lnTo>
                    <a:pt x="1611502" y="296633"/>
                  </a:lnTo>
                </a:path>
                <a:path w="1769745" h="3048634">
                  <a:moveTo>
                    <a:pt x="1611502" y="682688"/>
                  </a:moveTo>
                  <a:lnTo>
                    <a:pt x="1611502" y="691095"/>
                  </a:lnTo>
                  <a:lnTo>
                    <a:pt x="1605229" y="697407"/>
                  </a:lnTo>
                  <a:lnTo>
                    <a:pt x="1596770" y="697407"/>
                  </a:lnTo>
                  <a:lnTo>
                    <a:pt x="1588376" y="697407"/>
                  </a:lnTo>
                  <a:lnTo>
                    <a:pt x="1582077" y="691095"/>
                  </a:lnTo>
                  <a:lnTo>
                    <a:pt x="1582077" y="682688"/>
                  </a:lnTo>
                  <a:lnTo>
                    <a:pt x="1582077" y="674255"/>
                  </a:lnTo>
                  <a:lnTo>
                    <a:pt x="1588376" y="667956"/>
                  </a:lnTo>
                  <a:lnTo>
                    <a:pt x="1596770" y="667956"/>
                  </a:lnTo>
                  <a:lnTo>
                    <a:pt x="1605229" y="667956"/>
                  </a:lnTo>
                  <a:lnTo>
                    <a:pt x="1611502" y="674255"/>
                  </a:lnTo>
                  <a:lnTo>
                    <a:pt x="1611502" y="682688"/>
                  </a:lnTo>
                </a:path>
                <a:path w="1769745" h="3048634">
                  <a:moveTo>
                    <a:pt x="1611502" y="774191"/>
                  </a:moveTo>
                  <a:lnTo>
                    <a:pt x="1611502" y="782599"/>
                  </a:lnTo>
                  <a:lnTo>
                    <a:pt x="1605229" y="788924"/>
                  </a:lnTo>
                  <a:lnTo>
                    <a:pt x="1596770" y="788924"/>
                  </a:lnTo>
                  <a:lnTo>
                    <a:pt x="1588376" y="788924"/>
                  </a:lnTo>
                  <a:lnTo>
                    <a:pt x="1582077" y="782599"/>
                  </a:lnTo>
                  <a:lnTo>
                    <a:pt x="1582077" y="774191"/>
                  </a:lnTo>
                  <a:lnTo>
                    <a:pt x="1582077" y="765784"/>
                  </a:lnTo>
                  <a:lnTo>
                    <a:pt x="1588376" y="759460"/>
                  </a:lnTo>
                  <a:lnTo>
                    <a:pt x="1596770" y="759460"/>
                  </a:lnTo>
                  <a:lnTo>
                    <a:pt x="1605229" y="759460"/>
                  </a:lnTo>
                  <a:lnTo>
                    <a:pt x="1611502" y="765784"/>
                  </a:lnTo>
                  <a:lnTo>
                    <a:pt x="1611502" y="774191"/>
                  </a:lnTo>
                </a:path>
                <a:path w="1769745" h="3048634">
                  <a:moveTo>
                    <a:pt x="1611502" y="1160233"/>
                  </a:moveTo>
                  <a:lnTo>
                    <a:pt x="1611502" y="1168641"/>
                  </a:lnTo>
                  <a:lnTo>
                    <a:pt x="1605229" y="1174965"/>
                  </a:lnTo>
                  <a:lnTo>
                    <a:pt x="1596770" y="1174965"/>
                  </a:lnTo>
                  <a:lnTo>
                    <a:pt x="1588376" y="1174965"/>
                  </a:lnTo>
                  <a:lnTo>
                    <a:pt x="1582077" y="1168641"/>
                  </a:lnTo>
                  <a:lnTo>
                    <a:pt x="1582077" y="1160233"/>
                  </a:lnTo>
                  <a:lnTo>
                    <a:pt x="1582077" y="1151839"/>
                  </a:lnTo>
                  <a:lnTo>
                    <a:pt x="1588376" y="1145501"/>
                  </a:lnTo>
                  <a:lnTo>
                    <a:pt x="1596770" y="1145501"/>
                  </a:lnTo>
                  <a:lnTo>
                    <a:pt x="1605229" y="1145501"/>
                  </a:lnTo>
                  <a:lnTo>
                    <a:pt x="1611502" y="1151839"/>
                  </a:lnTo>
                  <a:lnTo>
                    <a:pt x="1611502" y="1160233"/>
                  </a:lnTo>
                </a:path>
                <a:path w="1769745" h="3048634">
                  <a:moveTo>
                    <a:pt x="1611502" y="1246504"/>
                  </a:moveTo>
                  <a:lnTo>
                    <a:pt x="1611502" y="1254899"/>
                  </a:lnTo>
                  <a:lnTo>
                    <a:pt x="1605229" y="1262291"/>
                  </a:lnTo>
                  <a:lnTo>
                    <a:pt x="1596770" y="1262291"/>
                  </a:lnTo>
                  <a:lnTo>
                    <a:pt x="1588376" y="1262291"/>
                  </a:lnTo>
                  <a:lnTo>
                    <a:pt x="1582077" y="1254899"/>
                  </a:lnTo>
                  <a:lnTo>
                    <a:pt x="1582077" y="1246504"/>
                  </a:lnTo>
                  <a:lnTo>
                    <a:pt x="1582077" y="1239151"/>
                  </a:lnTo>
                  <a:lnTo>
                    <a:pt x="1588376" y="1231772"/>
                  </a:lnTo>
                  <a:lnTo>
                    <a:pt x="1596770" y="1231772"/>
                  </a:lnTo>
                  <a:lnTo>
                    <a:pt x="1605229" y="1231772"/>
                  </a:lnTo>
                  <a:lnTo>
                    <a:pt x="1611502" y="1239151"/>
                  </a:lnTo>
                  <a:lnTo>
                    <a:pt x="1611502" y="1246504"/>
                  </a:lnTo>
                </a:path>
                <a:path w="1769745" h="3048634">
                  <a:moveTo>
                    <a:pt x="1611502" y="1632546"/>
                  </a:moveTo>
                  <a:lnTo>
                    <a:pt x="1611502" y="1640954"/>
                  </a:lnTo>
                  <a:lnTo>
                    <a:pt x="1605229" y="1647266"/>
                  </a:lnTo>
                  <a:lnTo>
                    <a:pt x="1596770" y="1647266"/>
                  </a:lnTo>
                  <a:lnTo>
                    <a:pt x="1588376" y="1647266"/>
                  </a:lnTo>
                  <a:lnTo>
                    <a:pt x="1582077" y="1640954"/>
                  </a:lnTo>
                  <a:lnTo>
                    <a:pt x="1582077" y="1632546"/>
                  </a:lnTo>
                  <a:lnTo>
                    <a:pt x="1582077" y="1624126"/>
                  </a:lnTo>
                  <a:lnTo>
                    <a:pt x="1588376" y="1617814"/>
                  </a:lnTo>
                  <a:lnTo>
                    <a:pt x="1596770" y="1617814"/>
                  </a:lnTo>
                  <a:lnTo>
                    <a:pt x="1605229" y="1617814"/>
                  </a:lnTo>
                  <a:lnTo>
                    <a:pt x="1611502" y="1624126"/>
                  </a:lnTo>
                  <a:lnTo>
                    <a:pt x="1611502" y="1632546"/>
                  </a:lnTo>
                </a:path>
                <a:path w="1769745" h="3048634">
                  <a:moveTo>
                    <a:pt x="1611502" y="1725104"/>
                  </a:moveTo>
                  <a:lnTo>
                    <a:pt x="1611502" y="1732483"/>
                  </a:lnTo>
                  <a:lnTo>
                    <a:pt x="1605229" y="1739836"/>
                  </a:lnTo>
                  <a:lnTo>
                    <a:pt x="1596770" y="1739836"/>
                  </a:lnTo>
                  <a:lnTo>
                    <a:pt x="1588376" y="1739836"/>
                  </a:lnTo>
                  <a:lnTo>
                    <a:pt x="1582077" y="1732483"/>
                  </a:lnTo>
                  <a:lnTo>
                    <a:pt x="1582077" y="1725104"/>
                  </a:lnTo>
                  <a:lnTo>
                    <a:pt x="1582077" y="1716684"/>
                  </a:lnTo>
                  <a:lnTo>
                    <a:pt x="1588376" y="1709331"/>
                  </a:lnTo>
                  <a:lnTo>
                    <a:pt x="1596770" y="1709331"/>
                  </a:lnTo>
                  <a:lnTo>
                    <a:pt x="1605229" y="1709331"/>
                  </a:lnTo>
                  <a:lnTo>
                    <a:pt x="1611502" y="1716684"/>
                  </a:lnTo>
                  <a:lnTo>
                    <a:pt x="1611502" y="1725104"/>
                  </a:lnTo>
                </a:path>
                <a:path w="1769745" h="3048634">
                  <a:moveTo>
                    <a:pt x="1611502" y="2110092"/>
                  </a:moveTo>
                  <a:lnTo>
                    <a:pt x="1611502" y="2118512"/>
                  </a:lnTo>
                  <a:lnTo>
                    <a:pt x="1605229" y="2124824"/>
                  </a:lnTo>
                  <a:lnTo>
                    <a:pt x="1596770" y="2124824"/>
                  </a:lnTo>
                  <a:lnTo>
                    <a:pt x="1588376" y="2124824"/>
                  </a:lnTo>
                  <a:lnTo>
                    <a:pt x="1582077" y="2118512"/>
                  </a:lnTo>
                  <a:lnTo>
                    <a:pt x="1582077" y="2110092"/>
                  </a:lnTo>
                  <a:lnTo>
                    <a:pt x="1582077" y="2101672"/>
                  </a:lnTo>
                  <a:lnTo>
                    <a:pt x="1588376" y="2095385"/>
                  </a:lnTo>
                  <a:lnTo>
                    <a:pt x="1596770" y="2095385"/>
                  </a:lnTo>
                  <a:lnTo>
                    <a:pt x="1605229" y="2095385"/>
                  </a:lnTo>
                  <a:lnTo>
                    <a:pt x="1611502" y="2101672"/>
                  </a:lnTo>
                  <a:lnTo>
                    <a:pt x="1611502" y="2110092"/>
                  </a:lnTo>
                </a:path>
                <a:path w="1769745" h="3048634">
                  <a:moveTo>
                    <a:pt x="1611502" y="2188984"/>
                  </a:moveTo>
                  <a:lnTo>
                    <a:pt x="1611502" y="2196350"/>
                  </a:lnTo>
                  <a:lnTo>
                    <a:pt x="1605229" y="2203729"/>
                  </a:lnTo>
                  <a:lnTo>
                    <a:pt x="1596770" y="2203729"/>
                  </a:lnTo>
                  <a:lnTo>
                    <a:pt x="1588376" y="2203729"/>
                  </a:lnTo>
                  <a:lnTo>
                    <a:pt x="1582077" y="2196350"/>
                  </a:lnTo>
                  <a:lnTo>
                    <a:pt x="1582077" y="2188984"/>
                  </a:lnTo>
                  <a:lnTo>
                    <a:pt x="1582077" y="2180577"/>
                  </a:lnTo>
                  <a:lnTo>
                    <a:pt x="1588376" y="2173211"/>
                  </a:lnTo>
                  <a:lnTo>
                    <a:pt x="1596770" y="2173211"/>
                  </a:lnTo>
                  <a:lnTo>
                    <a:pt x="1605229" y="2173211"/>
                  </a:lnTo>
                  <a:lnTo>
                    <a:pt x="1611502" y="2180577"/>
                  </a:lnTo>
                  <a:lnTo>
                    <a:pt x="1611502" y="2188984"/>
                  </a:lnTo>
                </a:path>
                <a:path w="1769745" h="3048634">
                  <a:moveTo>
                    <a:pt x="1611502" y="2573972"/>
                  </a:moveTo>
                  <a:lnTo>
                    <a:pt x="1611502" y="2582405"/>
                  </a:lnTo>
                  <a:lnTo>
                    <a:pt x="1605229" y="2588679"/>
                  </a:lnTo>
                  <a:lnTo>
                    <a:pt x="1596770" y="2588679"/>
                  </a:lnTo>
                  <a:lnTo>
                    <a:pt x="1588376" y="2588679"/>
                  </a:lnTo>
                  <a:lnTo>
                    <a:pt x="1582077" y="2582405"/>
                  </a:lnTo>
                  <a:lnTo>
                    <a:pt x="1582077" y="2573972"/>
                  </a:lnTo>
                  <a:lnTo>
                    <a:pt x="1582077" y="2565577"/>
                  </a:lnTo>
                  <a:lnTo>
                    <a:pt x="1588376" y="2559253"/>
                  </a:lnTo>
                  <a:lnTo>
                    <a:pt x="1596770" y="2559253"/>
                  </a:lnTo>
                  <a:lnTo>
                    <a:pt x="1605229" y="2559253"/>
                  </a:lnTo>
                  <a:lnTo>
                    <a:pt x="1611502" y="2565577"/>
                  </a:lnTo>
                  <a:lnTo>
                    <a:pt x="1611502" y="2573972"/>
                  </a:lnTo>
                </a:path>
                <a:path w="1769745" h="3048634">
                  <a:moveTo>
                    <a:pt x="1611502" y="2662351"/>
                  </a:moveTo>
                  <a:lnTo>
                    <a:pt x="1611502" y="2670759"/>
                  </a:lnTo>
                  <a:lnTo>
                    <a:pt x="1605229" y="2677083"/>
                  </a:lnTo>
                  <a:lnTo>
                    <a:pt x="1596770" y="2677083"/>
                  </a:lnTo>
                  <a:lnTo>
                    <a:pt x="1588376" y="2677083"/>
                  </a:lnTo>
                  <a:lnTo>
                    <a:pt x="1582077" y="2670759"/>
                  </a:lnTo>
                  <a:lnTo>
                    <a:pt x="1582077" y="2662351"/>
                  </a:lnTo>
                  <a:lnTo>
                    <a:pt x="1582077" y="2653919"/>
                  </a:lnTo>
                  <a:lnTo>
                    <a:pt x="1588376" y="2647645"/>
                  </a:lnTo>
                  <a:lnTo>
                    <a:pt x="1596770" y="2647645"/>
                  </a:lnTo>
                  <a:lnTo>
                    <a:pt x="1605229" y="2647645"/>
                  </a:lnTo>
                  <a:lnTo>
                    <a:pt x="1611502" y="2653919"/>
                  </a:lnTo>
                  <a:lnTo>
                    <a:pt x="1611502" y="2662351"/>
                  </a:lnTo>
                </a:path>
                <a:path w="1769745" h="3048634">
                  <a:moveTo>
                    <a:pt x="1518958" y="2942170"/>
                  </a:moveTo>
                  <a:lnTo>
                    <a:pt x="1518958" y="2950552"/>
                  </a:lnTo>
                  <a:lnTo>
                    <a:pt x="1511579" y="2957918"/>
                  </a:lnTo>
                  <a:lnTo>
                    <a:pt x="1504226" y="2957918"/>
                  </a:lnTo>
                  <a:lnTo>
                    <a:pt x="1495793" y="2957918"/>
                  </a:lnTo>
                  <a:lnTo>
                    <a:pt x="1488439" y="2950552"/>
                  </a:lnTo>
                  <a:lnTo>
                    <a:pt x="1488439" y="2942170"/>
                  </a:lnTo>
                  <a:lnTo>
                    <a:pt x="1488439" y="2934766"/>
                  </a:lnTo>
                  <a:lnTo>
                    <a:pt x="1495793" y="2927413"/>
                  </a:lnTo>
                  <a:lnTo>
                    <a:pt x="1504226" y="2927413"/>
                  </a:lnTo>
                  <a:lnTo>
                    <a:pt x="1511579" y="2927413"/>
                  </a:lnTo>
                  <a:lnTo>
                    <a:pt x="1518958" y="2934766"/>
                  </a:lnTo>
                  <a:lnTo>
                    <a:pt x="1518958" y="2942170"/>
                  </a:lnTo>
                </a:path>
                <a:path w="1769745" h="3048634">
                  <a:moveTo>
                    <a:pt x="1518958" y="2475115"/>
                  </a:moveTo>
                  <a:lnTo>
                    <a:pt x="1518958" y="2483548"/>
                  </a:lnTo>
                  <a:lnTo>
                    <a:pt x="1511579" y="2490889"/>
                  </a:lnTo>
                  <a:lnTo>
                    <a:pt x="1504226" y="2490889"/>
                  </a:lnTo>
                  <a:lnTo>
                    <a:pt x="1495793" y="2490889"/>
                  </a:lnTo>
                  <a:lnTo>
                    <a:pt x="1488439" y="2483548"/>
                  </a:lnTo>
                  <a:lnTo>
                    <a:pt x="1488439" y="2475115"/>
                  </a:lnTo>
                  <a:lnTo>
                    <a:pt x="1488439" y="2467737"/>
                  </a:lnTo>
                  <a:lnTo>
                    <a:pt x="1495793" y="2460383"/>
                  </a:lnTo>
                  <a:lnTo>
                    <a:pt x="1504226" y="2460383"/>
                  </a:lnTo>
                  <a:lnTo>
                    <a:pt x="1511579" y="2460383"/>
                  </a:lnTo>
                  <a:lnTo>
                    <a:pt x="1518958" y="2467737"/>
                  </a:lnTo>
                  <a:lnTo>
                    <a:pt x="1518958" y="2475115"/>
                  </a:lnTo>
                </a:path>
                <a:path w="1769745" h="3048634">
                  <a:moveTo>
                    <a:pt x="1611502" y="3033699"/>
                  </a:moveTo>
                  <a:lnTo>
                    <a:pt x="1611502" y="3042081"/>
                  </a:lnTo>
                  <a:lnTo>
                    <a:pt x="1605229" y="3048406"/>
                  </a:lnTo>
                  <a:lnTo>
                    <a:pt x="1596770" y="3048406"/>
                  </a:lnTo>
                  <a:lnTo>
                    <a:pt x="1588376" y="3048406"/>
                  </a:lnTo>
                  <a:lnTo>
                    <a:pt x="1582077" y="3042081"/>
                  </a:lnTo>
                  <a:lnTo>
                    <a:pt x="1582077" y="3033699"/>
                  </a:lnTo>
                  <a:lnTo>
                    <a:pt x="1582077" y="3025266"/>
                  </a:lnTo>
                  <a:lnTo>
                    <a:pt x="1588376" y="3018955"/>
                  </a:lnTo>
                  <a:lnTo>
                    <a:pt x="1596770" y="3018955"/>
                  </a:lnTo>
                  <a:lnTo>
                    <a:pt x="1605229" y="3018955"/>
                  </a:lnTo>
                  <a:lnTo>
                    <a:pt x="1611502" y="3025266"/>
                  </a:lnTo>
                  <a:lnTo>
                    <a:pt x="1611502" y="3033699"/>
                  </a:lnTo>
                </a:path>
                <a:path w="1769745" h="3048634">
                  <a:moveTo>
                    <a:pt x="1684083" y="2923209"/>
                  </a:moveTo>
                  <a:lnTo>
                    <a:pt x="1684083" y="2931629"/>
                  </a:lnTo>
                  <a:lnTo>
                    <a:pt x="1676730" y="2938983"/>
                  </a:lnTo>
                  <a:lnTo>
                    <a:pt x="1669376" y="2938983"/>
                  </a:lnTo>
                  <a:lnTo>
                    <a:pt x="1660956" y="2938983"/>
                  </a:lnTo>
                  <a:lnTo>
                    <a:pt x="1653578" y="2931629"/>
                  </a:lnTo>
                  <a:lnTo>
                    <a:pt x="1653578" y="2923209"/>
                  </a:lnTo>
                  <a:lnTo>
                    <a:pt x="1653578" y="2915869"/>
                  </a:lnTo>
                  <a:lnTo>
                    <a:pt x="1660956" y="2908515"/>
                  </a:lnTo>
                  <a:lnTo>
                    <a:pt x="1669376" y="2908515"/>
                  </a:lnTo>
                  <a:lnTo>
                    <a:pt x="1676730" y="2908515"/>
                  </a:lnTo>
                  <a:lnTo>
                    <a:pt x="1684083" y="2915869"/>
                  </a:lnTo>
                  <a:lnTo>
                    <a:pt x="1684083" y="2923209"/>
                  </a:lnTo>
                </a:path>
                <a:path w="1769745" h="3048634">
                  <a:moveTo>
                    <a:pt x="1684083" y="426008"/>
                  </a:moveTo>
                  <a:lnTo>
                    <a:pt x="1684083" y="434428"/>
                  </a:lnTo>
                  <a:lnTo>
                    <a:pt x="1676730" y="440740"/>
                  </a:lnTo>
                  <a:lnTo>
                    <a:pt x="1669376" y="440740"/>
                  </a:lnTo>
                  <a:lnTo>
                    <a:pt x="1660956" y="440740"/>
                  </a:lnTo>
                  <a:lnTo>
                    <a:pt x="1653578" y="434428"/>
                  </a:lnTo>
                  <a:lnTo>
                    <a:pt x="1653578" y="426008"/>
                  </a:lnTo>
                  <a:lnTo>
                    <a:pt x="1653578" y="417588"/>
                  </a:lnTo>
                  <a:lnTo>
                    <a:pt x="1660956" y="411276"/>
                  </a:lnTo>
                  <a:lnTo>
                    <a:pt x="1669376" y="411276"/>
                  </a:lnTo>
                  <a:lnTo>
                    <a:pt x="1676730" y="411276"/>
                  </a:lnTo>
                  <a:lnTo>
                    <a:pt x="1684083" y="417588"/>
                  </a:lnTo>
                  <a:lnTo>
                    <a:pt x="1684083" y="426008"/>
                  </a:lnTo>
                </a:path>
                <a:path w="1769745" h="3048634">
                  <a:moveTo>
                    <a:pt x="968794" y="407073"/>
                  </a:moveTo>
                  <a:lnTo>
                    <a:pt x="968794" y="415493"/>
                  </a:lnTo>
                  <a:lnTo>
                    <a:pt x="962482" y="421805"/>
                  </a:lnTo>
                  <a:lnTo>
                    <a:pt x="954062" y="421805"/>
                  </a:lnTo>
                  <a:lnTo>
                    <a:pt x="945641" y="421805"/>
                  </a:lnTo>
                  <a:lnTo>
                    <a:pt x="939355" y="415493"/>
                  </a:lnTo>
                  <a:lnTo>
                    <a:pt x="939355" y="407073"/>
                  </a:lnTo>
                  <a:lnTo>
                    <a:pt x="939355" y="398652"/>
                  </a:lnTo>
                  <a:lnTo>
                    <a:pt x="945641" y="392341"/>
                  </a:lnTo>
                  <a:lnTo>
                    <a:pt x="954062" y="392341"/>
                  </a:lnTo>
                  <a:lnTo>
                    <a:pt x="962482" y="392341"/>
                  </a:lnTo>
                  <a:lnTo>
                    <a:pt x="968794" y="398652"/>
                  </a:lnTo>
                  <a:lnTo>
                    <a:pt x="968794" y="407073"/>
                  </a:lnTo>
                </a:path>
                <a:path w="1769745" h="3048634">
                  <a:moveTo>
                    <a:pt x="968794" y="881481"/>
                  </a:moveTo>
                  <a:lnTo>
                    <a:pt x="968794" y="889901"/>
                  </a:lnTo>
                  <a:lnTo>
                    <a:pt x="962482" y="897267"/>
                  </a:lnTo>
                  <a:lnTo>
                    <a:pt x="954062" y="897267"/>
                  </a:lnTo>
                  <a:lnTo>
                    <a:pt x="945641" y="897267"/>
                  </a:lnTo>
                  <a:lnTo>
                    <a:pt x="939355" y="889901"/>
                  </a:lnTo>
                  <a:lnTo>
                    <a:pt x="939355" y="881481"/>
                  </a:lnTo>
                  <a:lnTo>
                    <a:pt x="939355" y="874128"/>
                  </a:lnTo>
                  <a:lnTo>
                    <a:pt x="945641" y="866749"/>
                  </a:lnTo>
                  <a:lnTo>
                    <a:pt x="954062" y="866749"/>
                  </a:lnTo>
                  <a:lnTo>
                    <a:pt x="962482" y="866749"/>
                  </a:lnTo>
                  <a:lnTo>
                    <a:pt x="968794" y="874128"/>
                  </a:lnTo>
                  <a:lnTo>
                    <a:pt x="968794" y="881481"/>
                  </a:lnTo>
                </a:path>
                <a:path w="1769745" h="3048634">
                  <a:moveTo>
                    <a:pt x="818388" y="1009815"/>
                  </a:moveTo>
                  <a:lnTo>
                    <a:pt x="818388" y="1018235"/>
                  </a:lnTo>
                  <a:lnTo>
                    <a:pt x="812063" y="1024547"/>
                  </a:lnTo>
                  <a:lnTo>
                    <a:pt x="803643" y="1024547"/>
                  </a:lnTo>
                  <a:lnTo>
                    <a:pt x="795248" y="1024547"/>
                  </a:lnTo>
                  <a:lnTo>
                    <a:pt x="788924" y="1018235"/>
                  </a:lnTo>
                  <a:lnTo>
                    <a:pt x="788924" y="1009815"/>
                  </a:lnTo>
                  <a:lnTo>
                    <a:pt x="788924" y="1001407"/>
                  </a:lnTo>
                  <a:lnTo>
                    <a:pt x="795248" y="995083"/>
                  </a:lnTo>
                  <a:lnTo>
                    <a:pt x="803643" y="995083"/>
                  </a:lnTo>
                  <a:lnTo>
                    <a:pt x="812063" y="995083"/>
                  </a:lnTo>
                  <a:lnTo>
                    <a:pt x="818388" y="1001407"/>
                  </a:lnTo>
                  <a:lnTo>
                    <a:pt x="818388" y="1009815"/>
                  </a:lnTo>
                </a:path>
                <a:path w="1769745" h="3048634">
                  <a:moveTo>
                    <a:pt x="895172" y="1130795"/>
                  </a:moveTo>
                  <a:lnTo>
                    <a:pt x="895172" y="1139202"/>
                  </a:lnTo>
                  <a:lnTo>
                    <a:pt x="887806" y="1145501"/>
                  </a:lnTo>
                  <a:lnTo>
                    <a:pt x="880465" y="1145501"/>
                  </a:lnTo>
                  <a:lnTo>
                    <a:pt x="872020" y="1145501"/>
                  </a:lnTo>
                  <a:lnTo>
                    <a:pt x="864679" y="1139202"/>
                  </a:lnTo>
                  <a:lnTo>
                    <a:pt x="864679" y="1130795"/>
                  </a:lnTo>
                  <a:lnTo>
                    <a:pt x="864679" y="1122362"/>
                  </a:lnTo>
                  <a:lnTo>
                    <a:pt x="872020" y="1116063"/>
                  </a:lnTo>
                  <a:lnTo>
                    <a:pt x="880465" y="1116063"/>
                  </a:lnTo>
                  <a:lnTo>
                    <a:pt x="887806" y="1116063"/>
                  </a:lnTo>
                  <a:lnTo>
                    <a:pt x="895172" y="1122362"/>
                  </a:lnTo>
                  <a:lnTo>
                    <a:pt x="895172" y="1130795"/>
                  </a:lnTo>
                </a:path>
                <a:path w="1769745" h="3048634">
                  <a:moveTo>
                    <a:pt x="740549" y="1302258"/>
                  </a:moveTo>
                  <a:lnTo>
                    <a:pt x="740549" y="1310652"/>
                  </a:lnTo>
                  <a:lnTo>
                    <a:pt x="733196" y="1316977"/>
                  </a:lnTo>
                  <a:lnTo>
                    <a:pt x="724776" y="1316977"/>
                  </a:lnTo>
                  <a:lnTo>
                    <a:pt x="717410" y="1316977"/>
                  </a:lnTo>
                  <a:lnTo>
                    <a:pt x="710044" y="1310652"/>
                  </a:lnTo>
                  <a:lnTo>
                    <a:pt x="710044" y="1302258"/>
                  </a:lnTo>
                  <a:lnTo>
                    <a:pt x="710044" y="1293837"/>
                  </a:lnTo>
                  <a:lnTo>
                    <a:pt x="717410" y="1287513"/>
                  </a:lnTo>
                  <a:lnTo>
                    <a:pt x="724776" y="1287513"/>
                  </a:lnTo>
                  <a:lnTo>
                    <a:pt x="733196" y="1287513"/>
                  </a:lnTo>
                  <a:lnTo>
                    <a:pt x="740549" y="1293837"/>
                  </a:lnTo>
                  <a:lnTo>
                    <a:pt x="740549" y="1302258"/>
                  </a:lnTo>
                </a:path>
                <a:path w="1769745" h="3048634">
                  <a:moveTo>
                    <a:pt x="358698" y="1024547"/>
                  </a:moveTo>
                  <a:lnTo>
                    <a:pt x="358698" y="1029804"/>
                  </a:lnTo>
                  <a:lnTo>
                    <a:pt x="354495" y="1032941"/>
                  </a:lnTo>
                  <a:lnTo>
                    <a:pt x="350278" y="1032941"/>
                  </a:lnTo>
                  <a:lnTo>
                    <a:pt x="346075" y="1032941"/>
                  </a:lnTo>
                  <a:lnTo>
                    <a:pt x="341871" y="1029804"/>
                  </a:lnTo>
                  <a:lnTo>
                    <a:pt x="341871" y="1024547"/>
                  </a:lnTo>
                  <a:lnTo>
                    <a:pt x="341871" y="1020343"/>
                  </a:lnTo>
                  <a:lnTo>
                    <a:pt x="346075" y="1016126"/>
                  </a:lnTo>
                  <a:lnTo>
                    <a:pt x="350278" y="1016126"/>
                  </a:lnTo>
                  <a:lnTo>
                    <a:pt x="354495" y="1016126"/>
                  </a:lnTo>
                  <a:lnTo>
                    <a:pt x="358698" y="1020343"/>
                  </a:lnTo>
                  <a:lnTo>
                    <a:pt x="358698" y="1024547"/>
                  </a:lnTo>
                </a:path>
                <a:path w="1769745" h="3048634">
                  <a:moveTo>
                    <a:pt x="358698" y="1420050"/>
                  </a:moveTo>
                  <a:lnTo>
                    <a:pt x="358698" y="1424266"/>
                  </a:lnTo>
                  <a:lnTo>
                    <a:pt x="354495" y="1428470"/>
                  </a:lnTo>
                  <a:lnTo>
                    <a:pt x="350278" y="1428470"/>
                  </a:lnTo>
                  <a:lnTo>
                    <a:pt x="346075" y="1428470"/>
                  </a:lnTo>
                  <a:lnTo>
                    <a:pt x="341871" y="1424266"/>
                  </a:lnTo>
                  <a:lnTo>
                    <a:pt x="341871" y="1420050"/>
                  </a:lnTo>
                  <a:lnTo>
                    <a:pt x="341871" y="1414792"/>
                  </a:lnTo>
                  <a:lnTo>
                    <a:pt x="346075" y="1411655"/>
                  </a:lnTo>
                  <a:lnTo>
                    <a:pt x="350278" y="1411655"/>
                  </a:lnTo>
                  <a:lnTo>
                    <a:pt x="354495" y="1411655"/>
                  </a:lnTo>
                  <a:lnTo>
                    <a:pt x="358698" y="1414792"/>
                  </a:lnTo>
                  <a:lnTo>
                    <a:pt x="358698" y="1420050"/>
                  </a:lnTo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165777" y="753630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745" y="0"/>
                  </a:moveTo>
                  <a:lnTo>
                    <a:pt x="11299" y="1423"/>
                  </a:lnTo>
                  <a:lnTo>
                    <a:pt x="5357" y="5359"/>
                  </a:lnTo>
                  <a:lnTo>
                    <a:pt x="1423" y="11304"/>
                  </a:lnTo>
                  <a:lnTo>
                    <a:pt x="0" y="18757"/>
                  </a:lnTo>
                  <a:lnTo>
                    <a:pt x="1423" y="26205"/>
                  </a:lnTo>
                  <a:lnTo>
                    <a:pt x="5357" y="32151"/>
                  </a:lnTo>
                  <a:lnTo>
                    <a:pt x="11299" y="36090"/>
                  </a:lnTo>
                  <a:lnTo>
                    <a:pt x="18745" y="37515"/>
                  </a:lnTo>
                  <a:lnTo>
                    <a:pt x="26203" y="36090"/>
                  </a:lnTo>
                  <a:lnTo>
                    <a:pt x="32148" y="32151"/>
                  </a:lnTo>
                  <a:lnTo>
                    <a:pt x="36081" y="26205"/>
                  </a:lnTo>
                  <a:lnTo>
                    <a:pt x="37503" y="18757"/>
                  </a:lnTo>
                  <a:lnTo>
                    <a:pt x="36081" y="11304"/>
                  </a:lnTo>
                  <a:lnTo>
                    <a:pt x="32148" y="5359"/>
                  </a:lnTo>
                  <a:lnTo>
                    <a:pt x="26203" y="1423"/>
                  </a:lnTo>
                  <a:lnTo>
                    <a:pt x="1874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2946869" y="5762967"/>
              <a:ext cx="2306955" cy="3220085"/>
            </a:xfrm>
            <a:custGeom>
              <a:avLst/>
              <a:gdLst/>
              <a:ahLst/>
              <a:cxnLst/>
              <a:rect l="l" t="t" r="r" b="b"/>
              <a:pathLst>
                <a:path w="2306954" h="3220084">
                  <a:moveTo>
                    <a:pt x="1283334" y="1776666"/>
                  </a:moveTo>
                  <a:lnTo>
                    <a:pt x="1283334" y="1785073"/>
                  </a:lnTo>
                  <a:lnTo>
                    <a:pt x="1275981" y="1791373"/>
                  </a:lnTo>
                  <a:lnTo>
                    <a:pt x="1267561" y="1791373"/>
                  </a:lnTo>
                  <a:lnTo>
                    <a:pt x="1260195" y="1791373"/>
                  </a:lnTo>
                  <a:lnTo>
                    <a:pt x="1252829" y="1785073"/>
                  </a:lnTo>
                  <a:lnTo>
                    <a:pt x="1252829" y="1776666"/>
                  </a:lnTo>
                  <a:lnTo>
                    <a:pt x="1252829" y="1768246"/>
                  </a:lnTo>
                  <a:lnTo>
                    <a:pt x="1260195" y="1761934"/>
                  </a:lnTo>
                  <a:lnTo>
                    <a:pt x="1267561" y="1761934"/>
                  </a:lnTo>
                  <a:lnTo>
                    <a:pt x="1275981" y="1761934"/>
                  </a:lnTo>
                  <a:lnTo>
                    <a:pt x="1283334" y="1768246"/>
                  </a:lnTo>
                  <a:lnTo>
                    <a:pt x="1283334" y="1776666"/>
                  </a:lnTo>
                </a:path>
                <a:path w="2306954" h="3220084">
                  <a:moveTo>
                    <a:pt x="1283334" y="2248966"/>
                  </a:moveTo>
                  <a:lnTo>
                    <a:pt x="1283334" y="2257386"/>
                  </a:lnTo>
                  <a:lnTo>
                    <a:pt x="1275981" y="2263698"/>
                  </a:lnTo>
                  <a:lnTo>
                    <a:pt x="1267561" y="2263698"/>
                  </a:lnTo>
                  <a:lnTo>
                    <a:pt x="1260195" y="2263698"/>
                  </a:lnTo>
                  <a:lnTo>
                    <a:pt x="1252829" y="2257386"/>
                  </a:lnTo>
                  <a:lnTo>
                    <a:pt x="1252829" y="2248966"/>
                  </a:lnTo>
                  <a:lnTo>
                    <a:pt x="1252829" y="2240546"/>
                  </a:lnTo>
                  <a:lnTo>
                    <a:pt x="1260195" y="2234247"/>
                  </a:lnTo>
                  <a:lnTo>
                    <a:pt x="1267561" y="2234247"/>
                  </a:lnTo>
                  <a:lnTo>
                    <a:pt x="1275981" y="2234247"/>
                  </a:lnTo>
                  <a:lnTo>
                    <a:pt x="1283334" y="2240546"/>
                  </a:lnTo>
                  <a:lnTo>
                    <a:pt x="1283334" y="2248966"/>
                  </a:lnTo>
                </a:path>
                <a:path w="2306954" h="3220084">
                  <a:moveTo>
                    <a:pt x="1239139" y="2933763"/>
                  </a:moveTo>
                  <a:lnTo>
                    <a:pt x="1239139" y="2941129"/>
                  </a:lnTo>
                  <a:lnTo>
                    <a:pt x="1231772" y="2948457"/>
                  </a:lnTo>
                  <a:lnTo>
                    <a:pt x="1224419" y="2948457"/>
                  </a:lnTo>
                  <a:lnTo>
                    <a:pt x="1215986" y="2948457"/>
                  </a:lnTo>
                  <a:lnTo>
                    <a:pt x="1208633" y="2941129"/>
                  </a:lnTo>
                  <a:lnTo>
                    <a:pt x="1208633" y="2933763"/>
                  </a:lnTo>
                  <a:lnTo>
                    <a:pt x="1208633" y="2925318"/>
                  </a:lnTo>
                  <a:lnTo>
                    <a:pt x="1215986" y="2917964"/>
                  </a:lnTo>
                  <a:lnTo>
                    <a:pt x="1224419" y="2917964"/>
                  </a:lnTo>
                  <a:lnTo>
                    <a:pt x="1231772" y="2917964"/>
                  </a:lnTo>
                  <a:lnTo>
                    <a:pt x="1239139" y="2925318"/>
                  </a:lnTo>
                  <a:lnTo>
                    <a:pt x="1239139" y="2933763"/>
                  </a:lnTo>
                </a:path>
                <a:path w="2306954" h="3220084">
                  <a:moveTo>
                    <a:pt x="1361173" y="1397977"/>
                  </a:moveTo>
                  <a:lnTo>
                    <a:pt x="1361173" y="1406398"/>
                  </a:lnTo>
                  <a:lnTo>
                    <a:pt x="1354848" y="1412709"/>
                  </a:lnTo>
                  <a:lnTo>
                    <a:pt x="1346428" y="1412709"/>
                  </a:lnTo>
                  <a:lnTo>
                    <a:pt x="1338033" y="1412709"/>
                  </a:lnTo>
                  <a:lnTo>
                    <a:pt x="1331709" y="1406398"/>
                  </a:lnTo>
                  <a:lnTo>
                    <a:pt x="1331709" y="1397977"/>
                  </a:lnTo>
                  <a:lnTo>
                    <a:pt x="1331709" y="1389557"/>
                  </a:lnTo>
                  <a:lnTo>
                    <a:pt x="1338033" y="1383233"/>
                  </a:lnTo>
                  <a:lnTo>
                    <a:pt x="1346428" y="1383233"/>
                  </a:lnTo>
                  <a:lnTo>
                    <a:pt x="1354848" y="1383233"/>
                  </a:lnTo>
                  <a:lnTo>
                    <a:pt x="1361173" y="1389557"/>
                  </a:lnTo>
                  <a:lnTo>
                    <a:pt x="1361173" y="1397977"/>
                  </a:lnTo>
                </a:path>
                <a:path w="2306954" h="3220084">
                  <a:moveTo>
                    <a:pt x="1361173" y="1486319"/>
                  </a:moveTo>
                  <a:lnTo>
                    <a:pt x="1361173" y="1494739"/>
                  </a:lnTo>
                  <a:lnTo>
                    <a:pt x="1354848" y="1501051"/>
                  </a:lnTo>
                  <a:lnTo>
                    <a:pt x="1346428" y="1501051"/>
                  </a:lnTo>
                  <a:lnTo>
                    <a:pt x="1338033" y="1501051"/>
                  </a:lnTo>
                  <a:lnTo>
                    <a:pt x="1331709" y="1494739"/>
                  </a:lnTo>
                  <a:lnTo>
                    <a:pt x="1331709" y="1486319"/>
                  </a:lnTo>
                  <a:lnTo>
                    <a:pt x="1331709" y="1477924"/>
                  </a:lnTo>
                  <a:lnTo>
                    <a:pt x="1338033" y="1471599"/>
                  </a:lnTo>
                  <a:lnTo>
                    <a:pt x="1346428" y="1471599"/>
                  </a:lnTo>
                  <a:lnTo>
                    <a:pt x="1354848" y="1471599"/>
                  </a:lnTo>
                  <a:lnTo>
                    <a:pt x="1361173" y="1477924"/>
                  </a:lnTo>
                  <a:lnTo>
                    <a:pt x="1361173" y="1486319"/>
                  </a:lnTo>
                </a:path>
                <a:path w="2306954" h="3220084">
                  <a:moveTo>
                    <a:pt x="1361173" y="1872373"/>
                  </a:moveTo>
                  <a:lnTo>
                    <a:pt x="1361173" y="1880793"/>
                  </a:lnTo>
                  <a:lnTo>
                    <a:pt x="1354848" y="1887093"/>
                  </a:lnTo>
                  <a:lnTo>
                    <a:pt x="1346428" y="1887093"/>
                  </a:lnTo>
                  <a:lnTo>
                    <a:pt x="1338033" y="1887093"/>
                  </a:lnTo>
                  <a:lnTo>
                    <a:pt x="1331709" y="1880793"/>
                  </a:lnTo>
                  <a:lnTo>
                    <a:pt x="1331709" y="1872373"/>
                  </a:lnTo>
                  <a:lnTo>
                    <a:pt x="1331709" y="1863953"/>
                  </a:lnTo>
                  <a:lnTo>
                    <a:pt x="1338033" y="1857641"/>
                  </a:lnTo>
                  <a:lnTo>
                    <a:pt x="1346428" y="1857641"/>
                  </a:lnTo>
                  <a:lnTo>
                    <a:pt x="1354848" y="1857641"/>
                  </a:lnTo>
                  <a:lnTo>
                    <a:pt x="1361173" y="1863953"/>
                  </a:lnTo>
                  <a:lnTo>
                    <a:pt x="1361173" y="1872373"/>
                  </a:lnTo>
                </a:path>
                <a:path w="2306954" h="3220084">
                  <a:moveTo>
                    <a:pt x="1361173" y="1961794"/>
                  </a:moveTo>
                  <a:lnTo>
                    <a:pt x="1361173" y="1970239"/>
                  </a:lnTo>
                  <a:lnTo>
                    <a:pt x="1354848" y="1976526"/>
                  </a:lnTo>
                  <a:lnTo>
                    <a:pt x="1346428" y="1976526"/>
                  </a:lnTo>
                  <a:lnTo>
                    <a:pt x="1338033" y="1976526"/>
                  </a:lnTo>
                  <a:lnTo>
                    <a:pt x="1331709" y="1970239"/>
                  </a:lnTo>
                  <a:lnTo>
                    <a:pt x="1331709" y="1961794"/>
                  </a:lnTo>
                  <a:lnTo>
                    <a:pt x="1331709" y="1953399"/>
                  </a:lnTo>
                  <a:lnTo>
                    <a:pt x="1338033" y="1947075"/>
                  </a:lnTo>
                  <a:lnTo>
                    <a:pt x="1346428" y="1947075"/>
                  </a:lnTo>
                  <a:lnTo>
                    <a:pt x="1354848" y="1947075"/>
                  </a:lnTo>
                  <a:lnTo>
                    <a:pt x="1361173" y="1953399"/>
                  </a:lnTo>
                  <a:lnTo>
                    <a:pt x="1361173" y="1961794"/>
                  </a:lnTo>
                </a:path>
                <a:path w="2306954" h="3220084">
                  <a:moveTo>
                    <a:pt x="1361173" y="2346782"/>
                  </a:moveTo>
                  <a:lnTo>
                    <a:pt x="1361173" y="2355202"/>
                  </a:lnTo>
                  <a:lnTo>
                    <a:pt x="1354848" y="2362568"/>
                  </a:lnTo>
                  <a:lnTo>
                    <a:pt x="1346428" y="2362568"/>
                  </a:lnTo>
                  <a:lnTo>
                    <a:pt x="1338033" y="2362568"/>
                  </a:lnTo>
                  <a:lnTo>
                    <a:pt x="1331709" y="2355202"/>
                  </a:lnTo>
                  <a:lnTo>
                    <a:pt x="1331709" y="2346782"/>
                  </a:lnTo>
                  <a:lnTo>
                    <a:pt x="1331709" y="2339416"/>
                  </a:lnTo>
                  <a:lnTo>
                    <a:pt x="1338033" y="2332075"/>
                  </a:lnTo>
                  <a:lnTo>
                    <a:pt x="1346428" y="2332075"/>
                  </a:lnTo>
                  <a:lnTo>
                    <a:pt x="1354848" y="2332075"/>
                  </a:lnTo>
                  <a:lnTo>
                    <a:pt x="1361173" y="2339416"/>
                  </a:lnTo>
                  <a:lnTo>
                    <a:pt x="1361173" y="2346782"/>
                  </a:lnTo>
                </a:path>
                <a:path w="2306954" h="3220084">
                  <a:moveTo>
                    <a:pt x="1361173" y="2437244"/>
                  </a:moveTo>
                  <a:lnTo>
                    <a:pt x="1361173" y="2445651"/>
                  </a:lnTo>
                  <a:lnTo>
                    <a:pt x="1354848" y="2451976"/>
                  </a:lnTo>
                  <a:lnTo>
                    <a:pt x="1346428" y="2451976"/>
                  </a:lnTo>
                  <a:lnTo>
                    <a:pt x="1338033" y="2451976"/>
                  </a:lnTo>
                  <a:lnTo>
                    <a:pt x="1331709" y="2445651"/>
                  </a:lnTo>
                  <a:lnTo>
                    <a:pt x="1331709" y="2437244"/>
                  </a:lnTo>
                  <a:lnTo>
                    <a:pt x="1331709" y="2428811"/>
                  </a:lnTo>
                  <a:lnTo>
                    <a:pt x="1338033" y="2422525"/>
                  </a:lnTo>
                  <a:lnTo>
                    <a:pt x="1346428" y="2422525"/>
                  </a:lnTo>
                  <a:lnTo>
                    <a:pt x="1354848" y="2422525"/>
                  </a:lnTo>
                  <a:lnTo>
                    <a:pt x="1361173" y="2428811"/>
                  </a:lnTo>
                  <a:lnTo>
                    <a:pt x="1361173" y="2437244"/>
                  </a:lnTo>
                </a:path>
                <a:path w="2306954" h="3220084">
                  <a:moveTo>
                    <a:pt x="1361173" y="3047352"/>
                  </a:moveTo>
                  <a:lnTo>
                    <a:pt x="1361173" y="3055759"/>
                  </a:lnTo>
                  <a:lnTo>
                    <a:pt x="1354848" y="3062071"/>
                  </a:lnTo>
                  <a:lnTo>
                    <a:pt x="1346428" y="3062071"/>
                  </a:lnTo>
                  <a:lnTo>
                    <a:pt x="1338033" y="3062071"/>
                  </a:lnTo>
                  <a:lnTo>
                    <a:pt x="1331709" y="3055759"/>
                  </a:lnTo>
                  <a:lnTo>
                    <a:pt x="1331709" y="3047352"/>
                  </a:lnTo>
                  <a:lnTo>
                    <a:pt x="1331709" y="3038970"/>
                  </a:lnTo>
                  <a:lnTo>
                    <a:pt x="1338033" y="3032607"/>
                  </a:lnTo>
                  <a:lnTo>
                    <a:pt x="1346428" y="3032607"/>
                  </a:lnTo>
                  <a:lnTo>
                    <a:pt x="1354848" y="3032607"/>
                  </a:lnTo>
                  <a:lnTo>
                    <a:pt x="1361173" y="3038970"/>
                  </a:lnTo>
                  <a:lnTo>
                    <a:pt x="1361173" y="3047352"/>
                  </a:lnTo>
                </a:path>
                <a:path w="2306954" h="3220084">
                  <a:moveTo>
                    <a:pt x="1434795" y="2934792"/>
                  </a:moveTo>
                  <a:lnTo>
                    <a:pt x="1434795" y="2943225"/>
                  </a:lnTo>
                  <a:lnTo>
                    <a:pt x="1427429" y="2950578"/>
                  </a:lnTo>
                  <a:lnTo>
                    <a:pt x="1420075" y="2950578"/>
                  </a:lnTo>
                  <a:lnTo>
                    <a:pt x="1411643" y="2950578"/>
                  </a:lnTo>
                  <a:lnTo>
                    <a:pt x="1404302" y="2943225"/>
                  </a:lnTo>
                  <a:lnTo>
                    <a:pt x="1404302" y="2934792"/>
                  </a:lnTo>
                  <a:lnTo>
                    <a:pt x="1404302" y="2927426"/>
                  </a:lnTo>
                  <a:lnTo>
                    <a:pt x="1411643" y="2920072"/>
                  </a:lnTo>
                  <a:lnTo>
                    <a:pt x="1420075" y="2920072"/>
                  </a:lnTo>
                  <a:lnTo>
                    <a:pt x="1427429" y="2920072"/>
                  </a:lnTo>
                  <a:lnTo>
                    <a:pt x="1434795" y="2927426"/>
                  </a:lnTo>
                  <a:lnTo>
                    <a:pt x="1434795" y="2934792"/>
                  </a:lnTo>
                </a:path>
                <a:path w="2306954" h="3220084">
                  <a:moveTo>
                    <a:pt x="730034" y="14719"/>
                  </a:moveTo>
                  <a:lnTo>
                    <a:pt x="730034" y="23139"/>
                  </a:lnTo>
                  <a:lnTo>
                    <a:pt x="723709" y="29451"/>
                  </a:lnTo>
                  <a:lnTo>
                    <a:pt x="715302" y="29451"/>
                  </a:lnTo>
                  <a:lnTo>
                    <a:pt x="706882" y="29451"/>
                  </a:lnTo>
                  <a:lnTo>
                    <a:pt x="700570" y="23139"/>
                  </a:lnTo>
                  <a:lnTo>
                    <a:pt x="700570" y="14719"/>
                  </a:lnTo>
                  <a:lnTo>
                    <a:pt x="700570" y="6311"/>
                  </a:lnTo>
                  <a:lnTo>
                    <a:pt x="706882" y="0"/>
                  </a:lnTo>
                  <a:lnTo>
                    <a:pt x="715302" y="0"/>
                  </a:lnTo>
                  <a:lnTo>
                    <a:pt x="723709" y="0"/>
                  </a:lnTo>
                  <a:lnTo>
                    <a:pt x="730034" y="6311"/>
                  </a:lnTo>
                  <a:lnTo>
                    <a:pt x="730034" y="14719"/>
                  </a:lnTo>
                </a:path>
                <a:path w="2306954" h="3220084">
                  <a:moveTo>
                    <a:pt x="1524190" y="14719"/>
                  </a:moveTo>
                  <a:lnTo>
                    <a:pt x="1524190" y="23139"/>
                  </a:lnTo>
                  <a:lnTo>
                    <a:pt x="1517878" y="29451"/>
                  </a:lnTo>
                  <a:lnTo>
                    <a:pt x="1509471" y="29451"/>
                  </a:lnTo>
                  <a:lnTo>
                    <a:pt x="1501051" y="29451"/>
                  </a:lnTo>
                  <a:lnTo>
                    <a:pt x="1494739" y="23139"/>
                  </a:lnTo>
                  <a:lnTo>
                    <a:pt x="1494739" y="14719"/>
                  </a:lnTo>
                  <a:lnTo>
                    <a:pt x="1494739" y="6311"/>
                  </a:lnTo>
                  <a:lnTo>
                    <a:pt x="1501051" y="0"/>
                  </a:lnTo>
                  <a:lnTo>
                    <a:pt x="1509471" y="0"/>
                  </a:lnTo>
                  <a:lnTo>
                    <a:pt x="1517878" y="0"/>
                  </a:lnTo>
                  <a:lnTo>
                    <a:pt x="1524190" y="6311"/>
                  </a:lnTo>
                  <a:lnTo>
                    <a:pt x="1524190" y="14719"/>
                  </a:lnTo>
                </a:path>
                <a:path w="2306954" h="3220084">
                  <a:moveTo>
                    <a:pt x="641654" y="419709"/>
                  </a:moveTo>
                  <a:lnTo>
                    <a:pt x="641654" y="428129"/>
                  </a:lnTo>
                  <a:lnTo>
                    <a:pt x="634314" y="434428"/>
                  </a:lnTo>
                  <a:lnTo>
                    <a:pt x="625894" y="434428"/>
                  </a:lnTo>
                  <a:lnTo>
                    <a:pt x="618528" y="434428"/>
                  </a:lnTo>
                  <a:lnTo>
                    <a:pt x="611174" y="428129"/>
                  </a:lnTo>
                  <a:lnTo>
                    <a:pt x="611174" y="419709"/>
                  </a:lnTo>
                  <a:lnTo>
                    <a:pt x="611174" y="411289"/>
                  </a:lnTo>
                  <a:lnTo>
                    <a:pt x="618528" y="404977"/>
                  </a:lnTo>
                  <a:lnTo>
                    <a:pt x="625894" y="404977"/>
                  </a:lnTo>
                  <a:lnTo>
                    <a:pt x="634314" y="404977"/>
                  </a:lnTo>
                  <a:lnTo>
                    <a:pt x="641654" y="411289"/>
                  </a:lnTo>
                  <a:lnTo>
                    <a:pt x="641654" y="419709"/>
                  </a:lnTo>
                </a:path>
                <a:path w="2306954" h="3220084">
                  <a:moveTo>
                    <a:pt x="507034" y="639559"/>
                  </a:moveTo>
                  <a:lnTo>
                    <a:pt x="507034" y="647979"/>
                  </a:lnTo>
                  <a:lnTo>
                    <a:pt x="499668" y="654278"/>
                  </a:lnTo>
                  <a:lnTo>
                    <a:pt x="491248" y="654278"/>
                  </a:lnTo>
                  <a:lnTo>
                    <a:pt x="483882" y="654278"/>
                  </a:lnTo>
                  <a:lnTo>
                    <a:pt x="476529" y="647979"/>
                  </a:lnTo>
                  <a:lnTo>
                    <a:pt x="476529" y="639559"/>
                  </a:lnTo>
                  <a:lnTo>
                    <a:pt x="476529" y="631139"/>
                  </a:lnTo>
                  <a:lnTo>
                    <a:pt x="483882" y="624827"/>
                  </a:lnTo>
                  <a:lnTo>
                    <a:pt x="491248" y="624827"/>
                  </a:lnTo>
                  <a:lnTo>
                    <a:pt x="499668" y="624827"/>
                  </a:lnTo>
                  <a:lnTo>
                    <a:pt x="507034" y="631139"/>
                  </a:lnTo>
                  <a:lnTo>
                    <a:pt x="507034" y="639559"/>
                  </a:lnTo>
                </a:path>
                <a:path w="2306954" h="3220084">
                  <a:moveTo>
                    <a:pt x="571182" y="910945"/>
                  </a:moveTo>
                  <a:lnTo>
                    <a:pt x="571182" y="919365"/>
                  </a:lnTo>
                  <a:lnTo>
                    <a:pt x="564883" y="925677"/>
                  </a:lnTo>
                  <a:lnTo>
                    <a:pt x="556463" y="925677"/>
                  </a:lnTo>
                  <a:lnTo>
                    <a:pt x="548043" y="925677"/>
                  </a:lnTo>
                  <a:lnTo>
                    <a:pt x="541756" y="919365"/>
                  </a:lnTo>
                  <a:lnTo>
                    <a:pt x="541756" y="910945"/>
                  </a:lnTo>
                  <a:lnTo>
                    <a:pt x="541756" y="902538"/>
                  </a:lnTo>
                  <a:lnTo>
                    <a:pt x="548043" y="896226"/>
                  </a:lnTo>
                  <a:lnTo>
                    <a:pt x="556463" y="896226"/>
                  </a:lnTo>
                  <a:lnTo>
                    <a:pt x="564883" y="896226"/>
                  </a:lnTo>
                  <a:lnTo>
                    <a:pt x="571182" y="902538"/>
                  </a:lnTo>
                  <a:lnTo>
                    <a:pt x="571182" y="910945"/>
                  </a:lnTo>
                </a:path>
                <a:path w="2306954" h="3220084">
                  <a:moveTo>
                    <a:pt x="571182" y="1008773"/>
                  </a:moveTo>
                  <a:lnTo>
                    <a:pt x="571182" y="1017181"/>
                  </a:lnTo>
                  <a:lnTo>
                    <a:pt x="564883" y="1023505"/>
                  </a:lnTo>
                  <a:lnTo>
                    <a:pt x="556463" y="1023505"/>
                  </a:lnTo>
                  <a:lnTo>
                    <a:pt x="548043" y="1023505"/>
                  </a:lnTo>
                  <a:lnTo>
                    <a:pt x="541756" y="1017181"/>
                  </a:lnTo>
                  <a:lnTo>
                    <a:pt x="541756" y="1008773"/>
                  </a:lnTo>
                  <a:lnTo>
                    <a:pt x="541756" y="1000353"/>
                  </a:lnTo>
                  <a:lnTo>
                    <a:pt x="548043" y="994041"/>
                  </a:lnTo>
                  <a:lnTo>
                    <a:pt x="556463" y="994041"/>
                  </a:lnTo>
                  <a:lnTo>
                    <a:pt x="564883" y="994041"/>
                  </a:lnTo>
                  <a:lnTo>
                    <a:pt x="571182" y="1000353"/>
                  </a:lnTo>
                  <a:lnTo>
                    <a:pt x="571182" y="1008773"/>
                  </a:lnTo>
                </a:path>
                <a:path w="2306954" h="3220084">
                  <a:moveTo>
                    <a:pt x="571182" y="1242314"/>
                  </a:moveTo>
                  <a:lnTo>
                    <a:pt x="571182" y="1250721"/>
                  </a:lnTo>
                  <a:lnTo>
                    <a:pt x="564883" y="1258062"/>
                  </a:lnTo>
                  <a:lnTo>
                    <a:pt x="556463" y="1258062"/>
                  </a:lnTo>
                  <a:lnTo>
                    <a:pt x="548043" y="1258062"/>
                  </a:lnTo>
                  <a:lnTo>
                    <a:pt x="541756" y="1250721"/>
                  </a:lnTo>
                  <a:lnTo>
                    <a:pt x="541756" y="1242314"/>
                  </a:lnTo>
                  <a:lnTo>
                    <a:pt x="541756" y="1234935"/>
                  </a:lnTo>
                  <a:lnTo>
                    <a:pt x="548043" y="1227582"/>
                  </a:lnTo>
                  <a:lnTo>
                    <a:pt x="556463" y="1227582"/>
                  </a:lnTo>
                  <a:lnTo>
                    <a:pt x="564883" y="1227582"/>
                  </a:lnTo>
                  <a:lnTo>
                    <a:pt x="571182" y="1234935"/>
                  </a:lnTo>
                  <a:lnTo>
                    <a:pt x="571182" y="1242314"/>
                  </a:lnTo>
                </a:path>
                <a:path w="2306954" h="3220084">
                  <a:moveTo>
                    <a:pt x="571182" y="1628343"/>
                  </a:moveTo>
                  <a:lnTo>
                    <a:pt x="571182" y="1635709"/>
                  </a:lnTo>
                  <a:lnTo>
                    <a:pt x="564883" y="1643062"/>
                  </a:lnTo>
                  <a:lnTo>
                    <a:pt x="556463" y="1643062"/>
                  </a:lnTo>
                  <a:lnTo>
                    <a:pt x="548043" y="1643062"/>
                  </a:lnTo>
                  <a:lnTo>
                    <a:pt x="541756" y="1635709"/>
                  </a:lnTo>
                  <a:lnTo>
                    <a:pt x="541756" y="1628343"/>
                  </a:lnTo>
                  <a:lnTo>
                    <a:pt x="541756" y="1619923"/>
                  </a:lnTo>
                  <a:lnTo>
                    <a:pt x="548043" y="1612557"/>
                  </a:lnTo>
                  <a:lnTo>
                    <a:pt x="556463" y="1612557"/>
                  </a:lnTo>
                  <a:lnTo>
                    <a:pt x="564883" y="1612557"/>
                  </a:lnTo>
                  <a:lnTo>
                    <a:pt x="571182" y="1619923"/>
                  </a:lnTo>
                  <a:lnTo>
                    <a:pt x="571182" y="1628343"/>
                  </a:lnTo>
                </a:path>
                <a:path w="2306954" h="3220084">
                  <a:moveTo>
                    <a:pt x="571182" y="1724063"/>
                  </a:moveTo>
                  <a:lnTo>
                    <a:pt x="571182" y="1732470"/>
                  </a:lnTo>
                  <a:lnTo>
                    <a:pt x="564883" y="1738782"/>
                  </a:lnTo>
                  <a:lnTo>
                    <a:pt x="556463" y="1738782"/>
                  </a:lnTo>
                  <a:lnTo>
                    <a:pt x="548043" y="1738782"/>
                  </a:lnTo>
                  <a:lnTo>
                    <a:pt x="541756" y="1732470"/>
                  </a:lnTo>
                  <a:lnTo>
                    <a:pt x="541756" y="1724063"/>
                  </a:lnTo>
                  <a:lnTo>
                    <a:pt x="541756" y="1715643"/>
                  </a:lnTo>
                  <a:lnTo>
                    <a:pt x="548043" y="1709331"/>
                  </a:lnTo>
                  <a:lnTo>
                    <a:pt x="556463" y="1709331"/>
                  </a:lnTo>
                  <a:lnTo>
                    <a:pt x="564883" y="1709331"/>
                  </a:lnTo>
                  <a:lnTo>
                    <a:pt x="571182" y="1715643"/>
                  </a:lnTo>
                  <a:lnTo>
                    <a:pt x="571182" y="1724063"/>
                  </a:lnTo>
                </a:path>
                <a:path w="2306954" h="3220084">
                  <a:moveTo>
                    <a:pt x="472312" y="2271052"/>
                  </a:moveTo>
                  <a:lnTo>
                    <a:pt x="472312" y="2278418"/>
                  </a:lnTo>
                  <a:lnTo>
                    <a:pt x="466001" y="2285771"/>
                  </a:lnTo>
                  <a:lnTo>
                    <a:pt x="457581" y="2285771"/>
                  </a:lnTo>
                  <a:lnTo>
                    <a:pt x="449160" y="2285771"/>
                  </a:lnTo>
                  <a:lnTo>
                    <a:pt x="442861" y="2278418"/>
                  </a:lnTo>
                  <a:lnTo>
                    <a:pt x="442861" y="2271052"/>
                  </a:lnTo>
                  <a:lnTo>
                    <a:pt x="442861" y="2262632"/>
                  </a:lnTo>
                  <a:lnTo>
                    <a:pt x="449160" y="2255291"/>
                  </a:lnTo>
                  <a:lnTo>
                    <a:pt x="457581" y="2255291"/>
                  </a:lnTo>
                  <a:lnTo>
                    <a:pt x="466001" y="2255291"/>
                  </a:lnTo>
                  <a:lnTo>
                    <a:pt x="472312" y="2262632"/>
                  </a:lnTo>
                  <a:lnTo>
                    <a:pt x="472312" y="2271052"/>
                  </a:lnTo>
                </a:path>
                <a:path w="2306954" h="3220084">
                  <a:moveTo>
                    <a:pt x="523862" y="2277376"/>
                  </a:moveTo>
                  <a:lnTo>
                    <a:pt x="523862" y="2284704"/>
                  </a:lnTo>
                  <a:lnTo>
                    <a:pt x="516496" y="2292096"/>
                  </a:lnTo>
                  <a:lnTo>
                    <a:pt x="508076" y="2292096"/>
                  </a:lnTo>
                  <a:lnTo>
                    <a:pt x="500722" y="2292096"/>
                  </a:lnTo>
                  <a:lnTo>
                    <a:pt x="493356" y="2284704"/>
                  </a:lnTo>
                  <a:lnTo>
                    <a:pt x="493356" y="2277376"/>
                  </a:lnTo>
                  <a:lnTo>
                    <a:pt x="493356" y="2268956"/>
                  </a:lnTo>
                  <a:lnTo>
                    <a:pt x="500722" y="2261577"/>
                  </a:lnTo>
                  <a:lnTo>
                    <a:pt x="508076" y="2261577"/>
                  </a:lnTo>
                  <a:lnTo>
                    <a:pt x="516496" y="2261577"/>
                  </a:lnTo>
                  <a:lnTo>
                    <a:pt x="523862" y="2268956"/>
                  </a:lnTo>
                  <a:lnTo>
                    <a:pt x="523862" y="2277376"/>
                  </a:lnTo>
                </a:path>
                <a:path w="2306954" h="3220084">
                  <a:moveTo>
                    <a:pt x="571182" y="2427757"/>
                  </a:moveTo>
                  <a:lnTo>
                    <a:pt x="571182" y="2436228"/>
                  </a:lnTo>
                  <a:lnTo>
                    <a:pt x="564883" y="2442502"/>
                  </a:lnTo>
                  <a:lnTo>
                    <a:pt x="556463" y="2442502"/>
                  </a:lnTo>
                  <a:lnTo>
                    <a:pt x="548043" y="2442502"/>
                  </a:lnTo>
                  <a:lnTo>
                    <a:pt x="541756" y="2436228"/>
                  </a:lnTo>
                  <a:lnTo>
                    <a:pt x="541756" y="2427757"/>
                  </a:lnTo>
                  <a:lnTo>
                    <a:pt x="541756" y="2419375"/>
                  </a:lnTo>
                  <a:lnTo>
                    <a:pt x="548043" y="2413038"/>
                  </a:lnTo>
                  <a:lnTo>
                    <a:pt x="556463" y="2413038"/>
                  </a:lnTo>
                  <a:lnTo>
                    <a:pt x="564883" y="2413038"/>
                  </a:lnTo>
                  <a:lnTo>
                    <a:pt x="571182" y="2419375"/>
                  </a:lnTo>
                  <a:lnTo>
                    <a:pt x="571182" y="2427757"/>
                  </a:lnTo>
                </a:path>
                <a:path w="2306954" h="3220084">
                  <a:moveTo>
                    <a:pt x="565937" y="3044215"/>
                  </a:moveTo>
                  <a:lnTo>
                    <a:pt x="565937" y="3052635"/>
                  </a:lnTo>
                  <a:lnTo>
                    <a:pt x="559625" y="3058922"/>
                  </a:lnTo>
                  <a:lnTo>
                    <a:pt x="551205" y="3058922"/>
                  </a:lnTo>
                  <a:lnTo>
                    <a:pt x="542785" y="3058922"/>
                  </a:lnTo>
                  <a:lnTo>
                    <a:pt x="536473" y="3052635"/>
                  </a:lnTo>
                  <a:lnTo>
                    <a:pt x="536473" y="3044215"/>
                  </a:lnTo>
                  <a:lnTo>
                    <a:pt x="536473" y="3035757"/>
                  </a:lnTo>
                  <a:lnTo>
                    <a:pt x="542785" y="3029470"/>
                  </a:lnTo>
                  <a:lnTo>
                    <a:pt x="551205" y="3029470"/>
                  </a:lnTo>
                  <a:lnTo>
                    <a:pt x="559625" y="3029470"/>
                  </a:lnTo>
                  <a:lnTo>
                    <a:pt x="565937" y="3035757"/>
                  </a:lnTo>
                  <a:lnTo>
                    <a:pt x="565937" y="3044215"/>
                  </a:lnTo>
                </a:path>
                <a:path w="2306954" h="3220084">
                  <a:moveTo>
                    <a:pt x="29463" y="3205137"/>
                  </a:moveTo>
                  <a:lnTo>
                    <a:pt x="29463" y="3212490"/>
                  </a:lnTo>
                  <a:lnTo>
                    <a:pt x="23152" y="3219843"/>
                  </a:lnTo>
                  <a:lnTo>
                    <a:pt x="14731" y="3219843"/>
                  </a:lnTo>
                  <a:lnTo>
                    <a:pt x="6324" y="3219843"/>
                  </a:lnTo>
                  <a:lnTo>
                    <a:pt x="0" y="3212490"/>
                  </a:lnTo>
                  <a:lnTo>
                    <a:pt x="0" y="3205137"/>
                  </a:lnTo>
                  <a:lnTo>
                    <a:pt x="0" y="3196729"/>
                  </a:lnTo>
                  <a:lnTo>
                    <a:pt x="6324" y="3189351"/>
                  </a:lnTo>
                  <a:lnTo>
                    <a:pt x="14731" y="3189351"/>
                  </a:lnTo>
                  <a:lnTo>
                    <a:pt x="23152" y="3189351"/>
                  </a:lnTo>
                  <a:lnTo>
                    <a:pt x="29463" y="3196729"/>
                  </a:lnTo>
                  <a:lnTo>
                    <a:pt x="29463" y="3205137"/>
                  </a:lnTo>
                </a:path>
                <a:path w="2306954" h="3220084">
                  <a:moveTo>
                    <a:pt x="820496" y="3205137"/>
                  </a:moveTo>
                  <a:lnTo>
                    <a:pt x="820496" y="3212490"/>
                  </a:lnTo>
                  <a:lnTo>
                    <a:pt x="813130" y="3219843"/>
                  </a:lnTo>
                  <a:lnTo>
                    <a:pt x="804722" y="3219843"/>
                  </a:lnTo>
                  <a:lnTo>
                    <a:pt x="797356" y="3219843"/>
                  </a:lnTo>
                  <a:lnTo>
                    <a:pt x="789978" y="3212490"/>
                  </a:lnTo>
                  <a:lnTo>
                    <a:pt x="789978" y="3205137"/>
                  </a:lnTo>
                  <a:lnTo>
                    <a:pt x="789978" y="3196729"/>
                  </a:lnTo>
                  <a:lnTo>
                    <a:pt x="797356" y="3189351"/>
                  </a:lnTo>
                  <a:lnTo>
                    <a:pt x="804722" y="3189351"/>
                  </a:lnTo>
                  <a:lnTo>
                    <a:pt x="813130" y="3189351"/>
                  </a:lnTo>
                  <a:lnTo>
                    <a:pt x="820496" y="3196729"/>
                  </a:lnTo>
                  <a:lnTo>
                    <a:pt x="820496" y="3205137"/>
                  </a:lnTo>
                </a:path>
                <a:path w="2306954" h="3220084">
                  <a:moveTo>
                    <a:pt x="1525244" y="3205137"/>
                  </a:moveTo>
                  <a:lnTo>
                    <a:pt x="1525244" y="3212490"/>
                  </a:lnTo>
                  <a:lnTo>
                    <a:pt x="1518932" y="3219843"/>
                  </a:lnTo>
                  <a:lnTo>
                    <a:pt x="1510525" y="3219843"/>
                  </a:lnTo>
                  <a:lnTo>
                    <a:pt x="1502105" y="3219843"/>
                  </a:lnTo>
                  <a:lnTo>
                    <a:pt x="1495793" y="3212490"/>
                  </a:lnTo>
                  <a:lnTo>
                    <a:pt x="1495793" y="3205137"/>
                  </a:lnTo>
                  <a:lnTo>
                    <a:pt x="1495793" y="3196729"/>
                  </a:lnTo>
                  <a:lnTo>
                    <a:pt x="1502105" y="3189351"/>
                  </a:lnTo>
                  <a:lnTo>
                    <a:pt x="1510525" y="3189351"/>
                  </a:lnTo>
                  <a:lnTo>
                    <a:pt x="1518932" y="3189351"/>
                  </a:lnTo>
                  <a:lnTo>
                    <a:pt x="1525244" y="3196729"/>
                  </a:lnTo>
                  <a:lnTo>
                    <a:pt x="1525244" y="3205137"/>
                  </a:lnTo>
                </a:path>
                <a:path w="2306954" h="3220084">
                  <a:moveTo>
                    <a:pt x="1616798" y="3205137"/>
                  </a:moveTo>
                  <a:lnTo>
                    <a:pt x="1616798" y="3212490"/>
                  </a:lnTo>
                  <a:lnTo>
                    <a:pt x="1610486" y="3219843"/>
                  </a:lnTo>
                  <a:lnTo>
                    <a:pt x="1602041" y="3219843"/>
                  </a:lnTo>
                  <a:lnTo>
                    <a:pt x="1593659" y="3219843"/>
                  </a:lnTo>
                  <a:lnTo>
                    <a:pt x="1587309" y="3212490"/>
                  </a:lnTo>
                  <a:lnTo>
                    <a:pt x="1587309" y="3205137"/>
                  </a:lnTo>
                  <a:lnTo>
                    <a:pt x="1587309" y="3196729"/>
                  </a:lnTo>
                  <a:lnTo>
                    <a:pt x="1593659" y="3189351"/>
                  </a:lnTo>
                  <a:lnTo>
                    <a:pt x="1602041" y="3189351"/>
                  </a:lnTo>
                  <a:lnTo>
                    <a:pt x="1610486" y="3189351"/>
                  </a:lnTo>
                  <a:lnTo>
                    <a:pt x="1616798" y="3196729"/>
                  </a:lnTo>
                  <a:lnTo>
                    <a:pt x="1616798" y="3205137"/>
                  </a:lnTo>
                </a:path>
                <a:path w="2306954" h="3220084">
                  <a:moveTo>
                    <a:pt x="2306815" y="3205137"/>
                  </a:moveTo>
                  <a:lnTo>
                    <a:pt x="2306815" y="3212490"/>
                  </a:lnTo>
                  <a:lnTo>
                    <a:pt x="2300490" y="3219843"/>
                  </a:lnTo>
                  <a:lnTo>
                    <a:pt x="2292096" y="3219843"/>
                  </a:lnTo>
                  <a:lnTo>
                    <a:pt x="2283663" y="3219843"/>
                  </a:lnTo>
                  <a:lnTo>
                    <a:pt x="2277364" y="3212490"/>
                  </a:lnTo>
                  <a:lnTo>
                    <a:pt x="2277364" y="3205137"/>
                  </a:lnTo>
                  <a:lnTo>
                    <a:pt x="2277364" y="3196729"/>
                  </a:lnTo>
                  <a:lnTo>
                    <a:pt x="2283663" y="3189351"/>
                  </a:lnTo>
                  <a:lnTo>
                    <a:pt x="2292096" y="3189351"/>
                  </a:lnTo>
                  <a:lnTo>
                    <a:pt x="2300490" y="3189351"/>
                  </a:lnTo>
                  <a:lnTo>
                    <a:pt x="2306815" y="3196729"/>
                  </a:lnTo>
                  <a:lnTo>
                    <a:pt x="2306815" y="3205137"/>
                  </a:lnTo>
                </a:path>
                <a:path w="2306954" h="3220084">
                  <a:moveTo>
                    <a:pt x="721614" y="3205137"/>
                  </a:moveTo>
                  <a:lnTo>
                    <a:pt x="721614" y="3212490"/>
                  </a:lnTo>
                  <a:lnTo>
                    <a:pt x="715302" y="3219843"/>
                  </a:lnTo>
                  <a:lnTo>
                    <a:pt x="706882" y="3219843"/>
                  </a:lnTo>
                  <a:lnTo>
                    <a:pt x="698461" y="3219843"/>
                  </a:lnTo>
                  <a:lnTo>
                    <a:pt x="692162" y="3212490"/>
                  </a:lnTo>
                  <a:lnTo>
                    <a:pt x="692162" y="3205137"/>
                  </a:lnTo>
                  <a:lnTo>
                    <a:pt x="692162" y="3196729"/>
                  </a:lnTo>
                  <a:lnTo>
                    <a:pt x="698461" y="3189351"/>
                  </a:lnTo>
                  <a:lnTo>
                    <a:pt x="706882" y="3189351"/>
                  </a:lnTo>
                  <a:lnTo>
                    <a:pt x="715302" y="3189351"/>
                  </a:lnTo>
                  <a:lnTo>
                    <a:pt x="721614" y="3196729"/>
                  </a:lnTo>
                  <a:lnTo>
                    <a:pt x="721614" y="3205137"/>
                  </a:lnTo>
                </a:path>
                <a:path w="2306954" h="3220084">
                  <a:moveTo>
                    <a:pt x="636422" y="2932684"/>
                  </a:moveTo>
                  <a:lnTo>
                    <a:pt x="636422" y="2941129"/>
                  </a:lnTo>
                  <a:lnTo>
                    <a:pt x="630110" y="2948457"/>
                  </a:lnTo>
                  <a:lnTo>
                    <a:pt x="621690" y="2948457"/>
                  </a:lnTo>
                  <a:lnTo>
                    <a:pt x="613270" y="2948457"/>
                  </a:lnTo>
                  <a:lnTo>
                    <a:pt x="606958" y="2941129"/>
                  </a:lnTo>
                  <a:lnTo>
                    <a:pt x="606958" y="2932684"/>
                  </a:lnTo>
                  <a:lnTo>
                    <a:pt x="606958" y="2925318"/>
                  </a:lnTo>
                  <a:lnTo>
                    <a:pt x="613270" y="2917964"/>
                  </a:lnTo>
                  <a:lnTo>
                    <a:pt x="621690" y="2917964"/>
                  </a:lnTo>
                  <a:lnTo>
                    <a:pt x="630110" y="2917964"/>
                  </a:lnTo>
                  <a:lnTo>
                    <a:pt x="636422" y="2925318"/>
                  </a:lnTo>
                  <a:lnTo>
                    <a:pt x="636422" y="2932684"/>
                  </a:lnTo>
                </a:path>
                <a:path w="2306954" h="3220084">
                  <a:moveTo>
                    <a:pt x="515442" y="2966377"/>
                  </a:moveTo>
                  <a:lnTo>
                    <a:pt x="515442" y="2974771"/>
                  </a:lnTo>
                  <a:lnTo>
                    <a:pt x="509130" y="2981083"/>
                  </a:lnTo>
                  <a:lnTo>
                    <a:pt x="500722" y="2981083"/>
                  </a:lnTo>
                  <a:lnTo>
                    <a:pt x="492302" y="2981083"/>
                  </a:lnTo>
                  <a:lnTo>
                    <a:pt x="485990" y="2974771"/>
                  </a:lnTo>
                  <a:lnTo>
                    <a:pt x="485990" y="2966377"/>
                  </a:lnTo>
                  <a:lnTo>
                    <a:pt x="485990" y="2957944"/>
                  </a:lnTo>
                  <a:lnTo>
                    <a:pt x="492302" y="2951619"/>
                  </a:lnTo>
                  <a:lnTo>
                    <a:pt x="500722" y="2951619"/>
                  </a:lnTo>
                  <a:lnTo>
                    <a:pt x="509130" y="2951619"/>
                  </a:lnTo>
                  <a:lnTo>
                    <a:pt x="515442" y="2957944"/>
                  </a:lnTo>
                  <a:lnTo>
                    <a:pt x="515442" y="2966377"/>
                  </a:lnTo>
                </a:path>
                <a:path w="2306954" h="3220084">
                  <a:moveTo>
                    <a:pt x="149377" y="689000"/>
                  </a:moveTo>
                  <a:lnTo>
                    <a:pt x="49453" y="689000"/>
                  </a:lnTo>
                  <a:lnTo>
                    <a:pt x="49453" y="321881"/>
                  </a:lnTo>
                  <a:lnTo>
                    <a:pt x="149377" y="321881"/>
                  </a:lnTo>
                  <a:lnTo>
                    <a:pt x="149377" y="689000"/>
                  </a:lnTo>
                  <a:close/>
                </a:path>
                <a:path w="2306954" h="3220084">
                  <a:moveTo>
                    <a:pt x="427075" y="868857"/>
                  </a:moveTo>
                  <a:lnTo>
                    <a:pt x="308229" y="868857"/>
                  </a:lnTo>
                  <a:lnTo>
                    <a:pt x="308229" y="582752"/>
                  </a:lnTo>
                  <a:lnTo>
                    <a:pt x="427075" y="582752"/>
                  </a:lnTo>
                  <a:lnTo>
                    <a:pt x="427075" y="868857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140417" y="6030137"/>
              <a:ext cx="133985" cy="44450"/>
            </a:xfrm>
            <a:custGeom>
              <a:avLst/>
              <a:gdLst/>
              <a:ahLst/>
              <a:cxnLst/>
              <a:rect l="l" t="t" r="r" b="b"/>
              <a:pathLst>
                <a:path w="133985" h="44450">
                  <a:moveTo>
                    <a:pt x="133604" y="0"/>
                  </a:moveTo>
                  <a:lnTo>
                    <a:pt x="0" y="0"/>
                  </a:lnTo>
                  <a:lnTo>
                    <a:pt x="0" y="44196"/>
                  </a:lnTo>
                  <a:lnTo>
                    <a:pt x="133604" y="44196"/>
                  </a:lnTo>
                  <a:lnTo>
                    <a:pt x="1336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140417" y="6030150"/>
              <a:ext cx="133985" cy="44450"/>
            </a:xfrm>
            <a:custGeom>
              <a:avLst/>
              <a:gdLst/>
              <a:ahLst/>
              <a:cxnLst/>
              <a:rect l="l" t="t" r="r" b="b"/>
              <a:pathLst>
                <a:path w="133985" h="44450">
                  <a:moveTo>
                    <a:pt x="133604" y="44183"/>
                  </a:moveTo>
                  <a:lnTo>
                    <a:pt x="0" y="44183"/>
                  </a:lnTo>
                  <a:lnTo>
                    <a:pt x="0" y="0"/>
                  </a:lnTo>
                  <a:lnTo>
                    <a:pt x="133604" y="0"/>
                  </a:lnTo>
                  <a:lnTo>
                    <a:pt x="133604" y="44183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932504" y="6750710"/>
              <a:ext cx="133985" cy="44450"/>
            </a:xfrm>
            <a:custGeom>
              <a:avLst/>
              <a:gdLst/>
              <a:ahLst/>
              <a:cxnLst/>
              <a:rect l="l" t="t" r="r" b="b"/>
              <a:pathLst>
                <a:path w="133985" h="44450">
                  <a:moveTo>
                    <a:pt x="133603" y="0"/>
                  </a:moveTo>
                  <a:lnTo>
                    <a:pt x="0" y="0"/>
                  </a:lnTo>
                  <a:lnTo>
                    <a:pt x="0" y="44183"/>
                  </a:lnTo>
                  <a:lnTo>
                    <a:pt x="133603" y="44183"/>
                  </a:lnTo>
                  <a:lnTo>
                    <a:pt x="1336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932504" y="6750710"/>
              <a:ext cx="133985" cy="44450"/>
            </a:xfrm>
            <a:custGeom>
              <a:avLst/>
              <a:gdLst/>
              <a:ahLst/>
              <a:cxnLst/>
              <a:rect l="l" t="t" r="r" b="b"/>
              <a:pathLst>
                <a:path w="133985" h="44450">
                  <a:moveTo>
                    <a:pt x="133603" y="44183"/>
                  </a:moveTo>
                  <a:lnTo>
                    <a:pt x="0" y="44183"/>
                  </a:lnTo>
                  <a:lnTo>
                    <a:pt x="0" y="0"/>
                  </a:lnTo>
                  <a:lnTo>
                    <a:pt x="133603" y="0"/>
                  </a:lnTo>
                  <a:lnTo>
                    <a:pt x="133603" y="44183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815740" y="6844309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4" h="44450">
                  <a:moveTo>
                    <a:pt x="46291" y="0"/>
                  </a:moveTo>
                  <a:lnTo>
                    <a:pt x="0" y="0"/>
                  </a:lnTo>
                  <a:lnTo>
                    <a:pt x="0" y="44183"/>
                  </a:lnTo>
                  <a:lnTo>
                    <a:pt x="46291" y="44183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815740" y="6844309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4" h="44450">
                  <a:moveTo>
                    <a:pt x="46291" y="44183"/>
                  </a:moveTo>
                  <a:lnTo>
                    <a:pt x="0" y="44183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44183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815740" y="6823278"/>
              <a:ext cx="46355" cy="21590"/>
            </a:xfrm>
            <a:custGeom>
              <a:avLst/>
              <a:gdLst/>
              <a:ahLst/>
              <a:cxnLst/>
              <a:rect l="l" t="t" r="r" b="b"/>
              <a:pathLst>
                <a:path w="46354" h="21590">
                  <a:moveTo>
                    <a:pt x="46291" y="0"/>
                  </a:moveTo>
                  <a:lnTo>
                    <a:pt x="0" y="0"/>
                  </a:lnTo>
                  <a:lnTo>
                    <a:pt x="0" y="21031"/>
                  </a:lnTo>
                  <a:lnTo>
                    <a:pt x="46291" y="21031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815740" y="6823278"/>
              <a:ext cx="46355" cy="21590"/>
            </a:xfrm>
            <a:custGeom>
              <a:avLst/>
              <a:gdLst/>
              <a:ahLst/>
              <a:cxnLst/>
              <a:rect l="l" t="t" r="r" b="b"/>
              <a:pathLst>
                <a:path w="46354" h="21590">
                  <a:moveTo>
                    <a:pt x="46291" y="21031"/>
                  </a:moveTo>
                  <a:lnTo>
                    <a:pt x="0" y="21031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21031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815740" y="6928484"/>
              <a:ext cx="46355" cy="45720"/>
            </a:xfrm>
            <a:custGeom>
              <a:avLst/>
              <a:gdLst/>
              <a:ahLst/>
              <a:cxnLst/>
              <a:rect l="l" t="t" r="r" b="b"/>
              <a:pathLst>
                <a:path w="46354" h="45720">
                  <a:moveTo>
                    <a:pt x="46291" y="0"/>
                  </a:moveTo>
                  <a:lnTo>
                    <a:pt x="0" y="0"/>
                  </a:lnTo>
                  <a:lnTo>
                    <a:pt x="0" y="45212"/>
                  </a:lnTo>
                  <a:lnTo>
                    <a:pt x="46291" y="45212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815740" y="6928472"/>
              <a:ext cx="46355" cy="45720"/>
            </a:xfrm>
            <a:custGeom>
              <a:avLst/>
              <a:gdLst/>
              <a:ahLst/>
              <a:cxnLst/>
              <a:rect l="l" t="t" r="r" b="b"/>
              <a:pathLst>
                <a:path w="46354" h="45720">
                  <a:moveTo>
                    <a:pt x="46291" y="45224"/>
                  </a:moveTo>
                  <a:lnTo>
                    <a:pt x="0" y="45224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45224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815740" y="6908482"/>
              <a:ext cx="46355" cy="20320"/>
            </a:xfrm>
            <a:custGeom>
              <a:avLst/>
              <a:gdLst/>
              <a:ahLst/>
              <a:cxnLst/>
              <a:rect l="l" t="t" r="r" b="b"/>
              <a:pathLst>
                <a:path w="46354" h="20320">
                  <a:moveTo>
                    <a:pt x="46291" y="0"/>
                  </a:moveTo>
                  <a:lnTo>
                    <a:pt x="0" y="0"/>
                  </a:lnTo>
                  <a:lnTo>
                    <a:pt x="0" y="19989"/>
                  </a:lnTo>
                  <a:lnTo>
                    <a:pt x="46291" y="19989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815740" y="6908495"/>
              <a:ext cx="46355" cy="20320"/>
            </a:xfrm>
            <a:custGeom>
              <a:avLst/>
              <a:gdLst/>
              <a:ahLst/>
              <a:cxnLst/>
              <a:rect l="l" t="t" r="r" b="b"/>
              <a:pathLst>
                <a:path w="46354" h="20320">
                  <a:moveTo>
                    <a:pt x="46291" y="19977"/>
                  </a:moveTo>
                  <a:lnTo>
                    <a:pt x="0" y="19977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19977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815740" y="7013689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4" h="44450">
                  <a:moveTo>
                    <a:pt x="46291" y="0"/>
                  </a:moveTo>
                  <a:lnTo>
                    <a:pt x="0" y="0"/>
                  </a:lnTo>
                  <a:lnTo>
                    <a:pt x="0" y="44157"/>
                  </a:lnTo>
                  <a:lnTo>
                    <a:pt x="46291" y="44157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815740" y="7013689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4" h="44450">
                  <a:moveTo>
                    <a:pt x="46291" y="44157"/>
                  </a:moveTo>
                  <a:lnTo>
                    <a:pt x="0" y="44157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44157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815740" y="6992632"/>
              <a:ext cx="46355" cy="21590"/>
            </a:xfrm>
            <a:custGeom>
              <a:avLst/>
              <a:gdLst/>
              <a:ahLst/>
              <a:cxnLst/>
              <a:rect l="l" t="t" r="r" b="b"/>
              <a:pathLst>
                <a:path w="46354" h="21590">
                  <a:moveTo>
                    <a:pt x="46291" y="0"/>
                  </a:moveTo>
                  <a:lnTo>
                    <a:pt x="0" y="0"/>
                  </a:lnTo>
                  <a:lnTo>
                    <a:pt x="0" y="21056"/>
                  </a:lnTo>
                  <a:lnTo>
                    <a:pt x="46291" y="21056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815740" y="6992632"/>
              <a:ext cx="46355" cy="21590"/>
            </a:xfrm>
            <a:custGeom>
              <a:avLst/>
              <a:gdLst/>
              <a:ahLst/>
              <a:cxnLst/>
              <a:rect l="l" t="t" r="r" b="b"/>
              <a:pathLst>
                <a:path w="46354" h="21590">
                  <a:moveTo>
                    <a:pt x="46291" y="21056"/>
                  </a:moveTo>
                  <a:lnTo>
                    <a:pt x="0" y="21056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21056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815740" y="7097826"/>
              <a:ext cx="46355" cy="45720"/>
            </a:xfrm>
            <a:custGeom>
              <a:avLst/>
              <a:gdLst/>
              <a:ahLst/>
              <a:cxnLst/>
              <a:rect l="l" t="t" r="r" b="b"/>
              <a:pathLst>
                <a:path w="46354" h="45720">
                  <a:moveTo>
                    <a:pt x="46291" y="0"/>
                  </a:moveTo>
                  <a:lnTo>
                    <a:pt x="0" y="0"/>
                  </a:lnTo>
                  <a:lnTo>
                    <a:pt x="0" y="45224"/>
                  </a:lnTo>
                  <a:lnTo>
                    <a:pt x="46291" y="45224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815740" y="7097839"/>
              <a:ext cx="46355" cy="45720"/>
            </a:xfrm>
            <a:custGeom>
              <a:avLst/>
              <a:gdLst/>
              <a:ahLst/>
              <a:cxnLst/>
              <a:rect l="l" t="t" r="r" b="b"/>
              <a:pathLst>
                <a:path w="46354" h="45720">
                  <a:moveTo>
                    <a:pt x="46291" y="45212"/>
                  </a:moveTo>
                  <a:lnTo>
                    <a:pt x="0" y="45212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45212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815740" y="7077824"/>
              <a:ext cx="46355" cy="20320"/>
            </a:xfrm>
            <a:custGeom>
              <a:avLst/>
              <a:gdLst/>
              <a:ahLst/>
              <a:cxnLst/>
              <a:rect l="l" t="t" r="r" b="b"/>
              <a:pathLst>
                <a:path w="46354" h="20320">
                  <a:moveTo>
                    <a:pt x="46291" y="0"/>
                  </a:moveTo>
                  <a:lnTo>
                    <a:pt x="0" y="0"/>
                  </a:lnTo>
                  <a:lnTo>
                    <a:pt x="0" y="20015"/>
                  </a:lnTo>
                  <a:lnTo>
                    <a:pt x="46291" y="20015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815740" y="7077824"/>
              <a:ext cx="46355" cy="20320"/>
            </a:xfrm>
            <a:custGeom>
              <a:avLst/>
              <a:gdLst/>
              <a:ahLst/>
              <a:cxnLst/>
              <a:rect l="l" t="t" r="r" b="b"/>
              <a:pathLst>
                <a:path w="46354" h="20320">
                  <a:moveTo>
                    <a:pt x="46291" y="20015"/>
                  </a:moveTo>
                  <a:lnTo>
                    <a:pt x="0" y="20015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20015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784193" y="6806437"/>
              <a:ext cx="108585" cy="363220"/>
            </a:xfrm>
            <a:custGeom>
              <a:avLst/>
              <a:gdLst/>
              <a:ahLst/>
              <a:cxnLst/>
              <a:rect l="l" t="t" r="r" b="b"/>
              <a:pathLst>
                <a:path w="108585" h="363220">
                  <a:moveTo>
                    <a:pt x="108343" y="362927"/>
                  </a:moveTo>
                  <a:lnTo>
                    <a:pt x="0" y="362927"/>
                  </a:lnTo>
                  <a:lnTo>
                    <a:pt x="0" y="0"/>
                  </a:lnTo>
                  <a:lnTo>
                    <a:pt x="108343" y="0"/>
                  </a:lnTo>
                  <a:lnTo>
                    <a:pt x="108343" y="362927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935666" y="6030137"/>
              <a:ext cx="133985" cy="44450"/>
            </a:xfrm>
            <a:custGeom>
              <a:avLst/>
              <a:gdLst/>
              <a:ahLst/>
              <a:cxnLst/>
              <a:rect l="l" t="t" r="r" b="b"/>
              <a:pathLst>
                <a:path w="133985" h="44450">
                  <a:moveTo>
                    <a:pt x="133578" y="0"/>
                  </a:moveTo>
                  <a:lnTo>
                    <a:pt x="0" y="0"/>
                  </a:lnTo>
                  <a:lnTo>
                    <a:pt x="0" y="44196"/>
                  </a:lnTo>
                  <a:lnTo>
                    <a:pt x="133578" y="44196"/>
                  </a:lnTo>
                  <a:lnTo>
                    <a:pt x="1335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935666" y="6030150"/>
              <a:ext cx="133985" cy="44450"/>
            </a:xfrm>
            <a:custGeom>
              <a:avLst/>
              <a:gdLst/>
              <a:ahLst/>
              <a:cxnLst/>
              <a:rect l="l" t="t" r="r" b="b"/>
              <a:pathLst>
                <a:path w="133985" h="44450">
                  <a:moveTo>
                    <a:pt x="133578" y="44183"/>
                  </a:moveTo>
                  <a:lnTo>
                    <a:pt x="0" y="44183"/>
                  </a:lnTo>
                  <a:lnTo>
                    <a:pt x="0" y="0"/>
                  </a:lnTo>
                  <a:lnTo>
                    <a:pt x="133578" y="0"/>
                  </a:lnTo>
                  <a:lnTo>
                    <a:pt x="133578" y="44183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140417" y="6752805"/>
              <a:ext cx="133985" cy="44450"/>
            </a:xfrm>
            <a:custGeom>
              <a:avLst/>
              <a:gdLst/>
              <a:ahLst/>
              <a:cxnLst/>
              <a:rect l="l" t="t" r="r" b="b"/>
              <a:pathLst>
                <a:path w="133985" h="44450">
                  <a:moveTo>
                    <a:pt x="133604" y="0"/>
                  </a:moveTo>
                  <a:lnTo>
                    <a:pt x="0" y="0"/>
                  </a:lnTo>
                  <a:lnTo>
                    <a:pt x="0" y="44170"/>
                  </a:lnTo>
                  <a:lnTo>
                    <a:pt x="133604" y="44170"/>
                  </a:lnTo>
                  <a:lnTo>
                    <a:pt x="1336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140417" y="6752805"/>
              <a:ext cx="133985" cy="44450"/>
            </a:xfrm>
            <a:custGeom>
              <a:avLst/>
              <a:gdLst/>
              <a:ahLst/>
              <a:cxnLst/>
              <a:rect l="l" t="t" r="r" b="b"/>
              <a:pathLst>
                <a:path w="133985" h="44450">
                  <a:moveTo>
                    <a:pt x="133604" y="44170"/>
                  </a:moveTo>
                  <a:lnTo>
                    <a:pt x="0" y="44170"/>
                  </a:lnTo>
                  <a:lnTo>
                    <a:pt x="0" y="0"/>
                  </a:lnTo>
                  <a:lnTo>
                    <a:pt x="133604" y="0"/>
                  </a:lnTo>
                  <a:lnTo>
                    <a:pt x="133604" y="44170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140417" y="6981075"/>
              <a:ext cx="133985" cy="45720"/>
            </a:xfrm>
            <a:custGeom>
              <a:avLst/>
              <a:gdLst/>
              <a:ahLst/>
              <a:cxnLst/>
              <a:rect l="l" t="t" r="r" b="b"/>
              <a:pathLst>
                <a:path w="133985" h="45720">
                  <a:moveTo>
                    <a:pt x="133604" y="0"/>
                  </a:moveTo>
                  <a:lnTo>
                    <a:pt x="0" y="0"/>
                  </a:lnTo>
                  <a:lnTo>
                    <a:pt x="0" y="45237"/>
                  </a:lnTo>
                  <a:lnTo>
                    <a:pt x="133604" y="45237"/>
                  </a:lnTo>
                  <a:lnTo>
                    <a:pt x="1336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140417" y="6981075"/>
              <a:ext cx="133985" cy="45720"/>
            </a:xfrm>
            <a:custGeom>
              <a:avLst/>
              <a:gdLst/>
              <a:ahLst/>
              <a:cxnLst/>
              <a:rect l="l" t="t" r="r" b="b"/>
              <a:pathLst>
                <a:path w="133985" h="45720">
                  <a:moveTo>
                    <a:pt x="133604" y="45237"/>
                  </a:moveTo>
                  <a:lnTo>
                    <a:pt x="0" y="45237"/>
                  </a:lnTo>
                  <a:lnTo>
                    <a:pt x="0" y="0"/>
                  </a:lnTo>
                  <a:lnTo>
                    <a:pt x="133604" y="0"/>
                  </a:lnTo>
                  <a:lnTo>
                    <a:pt x="133604" y="45237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140417" y="7460741"/>
              <a:ext cx="133985" cy="45720"/>
            </a:xfrm>
            <a:custGeom>
              <a:avLst/>
              <a:gdLst/>
              <a:ahLst/>
              <a:cxnLst/>
              <a:rect l="l" t="t" r="r" b="b"/>
              <a:pathLst>
                <a:path w="133985" h="45720">
                  <a:moveTo>
                    <a:pt x="133604" y="0"/>
                  </a:moveTo>
                  <a:lnTo>
                    <a:pt x="0" y="0"/>
                  </a:lnTo>
                  <a:lnTo>
                    <a:pt x="0" y="45224"/>
                  </a:lnTo>
                  <a:lnTo>
                    <a:pt x="133604" y="45224"/>
                  </a:lnTo>
                  <a:lnTo>
                    <a:pt x="1336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140417" y="7460741"/>
              <a:ext cx="133985" cy="45720"/>
            </a:xfrm>
            <a:custGeom>
              <a:avLst/>
              <a:gdLst/>
              <a:ahLst/>
              <a:cxnLst/>
              <a:rect l="l" t="t" r="r" b="b"/>
              <a:pathLst>
                <a:path w="133985" h="45720">
                  <a:moveTo>
                    <a:pt x="133604" y="45224"/>
                  </a:moveTo>
                  <a:lnTo>
                    <a:pt x="0" y="45224"/>
                  </a:lnTo>
                  <a:lnTo>
                    <a:pt x="0" y="0"/>
                  </a:lnTo>
                  <a:lnTo>
                    <a:pt x="133604" y="0"/>
                  </a:lnTo>
                  <a:lnTo>
                    <a:pt x="133604" y="45224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145701" y="6085903"/>
              <a:ext cx="81280" cy="350520"/>
            </a:xfrm>
            <a:custGeom>
              <a:avLst/>
              <a:gdLst/>
              <a:ahLst/>
              <a:cxnLst/>
              <a:rect l="l" t="t" r="r" b="b"/>
              <a:pathLst>
                <a:path w="81280" h="350520">
                  <a:moveTo>
                    <a:pt x="80987" y="350278"/>
                  </a:moveTo>
                  <a:lnTo>
                    <a:pt x="0" y="350278"/>
                  </a:lnTo>
                  <a:lnTo>
                    <a:pt x="0" y="0"/>
                  </a:lnTo>
                  <a:lnTo>
                    <a:pt x="80987" y="0"/>
                  </a:lnTo>
                  <a:lnTo>
                    <a:pt x="80987" y="350278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355009" y="6847471"/>
              <a:ext cx="153035" cy="93980"/>
            </a:xfrm>
            <a:custGeom>
              <a:avLst/>
              <a:gdLst/>
              <a:ahLst/>
              <a:cxnLst/>
              <a:rect l="l" t="t" r="r" b="b"/>
              <a:pathLst>
                <a:path w="153035" h="93979">
                  <a:moveTo>
                    <a:pt x="152539" y="0"/>
                  </a:moveTo>
                  <a:lnTo>
                    <a:pt x="0" y="0"/>
                  </a:lnTo>
                  <a:lnTo>
                    <a:pt x="0" y="93624"/>
                  </a:lnTo>
                  <a:lnTo>
                    <a:pt x="152539" y="93624"/>
                  </a:lnTo>
                  <a:lnTo>
                    <a:pt x="15253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355022" y="6847471"/>
              <a:ext cx="153035" cy="93980"/>
            </a:xfrm>
            <a:custGeom>
              <a:avLst/>
              <a:gdLst/>
              <a:ahLst/>
              <a:cxnLst/>
              <a:rect l="l" t="t" r="r" b="b"/>
              <a:pathLst>
                <a:path w="153035" h="93979">
                  <a:moveTo>
                    <a:pt x="152526" y="93624"/>
                  </a:moveTo>
                  <a:lnTo>
                    <a:pt x="0" y="93624"/>
                  </a:lnTo>
                  <a:lnTo>
                    <a:pt x="0" y="0"/>
                  </a:lnTo>
                  <a:lnTo>
                    <a:pt x="152526" y="0"/>
                  </a:lnTo>
                  <a:lnTo>
                    <a:pt x="152526" y="93624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157270" y="6085916"/>
              <a:ext cx="47625" cy="278765"/>
            </a:xfrm>
            <a:custGeom>
              <a:avLst/>
              <a:gdLst/>
              <a:ahLst/>
              <a:cxnLst/>
              <a:rect l="l" t="t" r="r" b="b"/>
              <a:pathLst>
                <a:path w="47625" h="278764">
                  <a:moveTo>
                    <a:pt x="47320" y="0"/>
                  </a:moveTo>
                  <a:lnTo>
                    <a:pt x="0" y="0"/>
                  </a:lnTo>
                  <a:lnTo>
                    <a:pt x="0" y="278752"/>
                  </a:lnTo>
                  <a:lnTo>
                    <a:pt x="47320" y="278752"/>
                  </a:lnTo>
                  <a:lnTo>
                    <a:pt x="4732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157270" y="6085903"/>
              <a:ext cx="47625" cy="278765"/>
            </a:xfrm>
            <a:custGeom>
              <a:avLst/>
              <a:gdLst/>
              <a:ahLst/>
              <a:cxnLst/>
              <a:rect l="l" t="t" r="r" b="b"/>
              <a:pathLst>
                <a:path w="47625" h="278764">
                  <a:moveTo>
                    <a:pt x="47320" y="278764"/>
                  </a:moveTo>
                  <a:lnTo>
                    <a:pt x="0" y="278764"/>
                  </a:lnTo>
                  <a:lnTo>
                    <a:pt x="0" y="0"/>
                  </a:lnTo>
                  <a:lnTo>
                    <a:pt x="47320" y="0"/>
                  </a:lnTo>
                  <a:lnTo>
                    <a:pt x="47320" y="278764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167773" y="6134290"/>
              <a:ext cx="22225" cy="187325"/>
            </a:xfrm>
            <a:custGeom>
              <a:avLst/>
              <a:gdLst/>
              <a:ahLst/>
              <a:cxnLst/>
              <a:rect l="l" t="t" r="r" b="b"/>
              <a:pathLst>
                <a:path w="22225" h="187325">
                  <a:moveTo>
                    <a:pt x="22098" y="0"/>
                  </a:moveTo>
                  <a:lnTo>
                    <a:pt x="0" y="0"/>
                  </a:lnTo>
                  <a:lnTo>
                    <a:pt x="0" y="187236"/>
                  </a:lnTo>
                  <a:lnTo>
                    <a:pt x="22098" y="187236"/>
                  </a:lnTo>
                  <a:lnTo>
                    <a:pt x="220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167773" y="6134290"/>
              <a:ext cx="22225" cy="187325"/>
            </a:xfrm>
            <a:custGeom>
              <a:avLst/>
              <a:gdLst/>
              <a:ahLst/>
              <a:cxnLst/>
              <a:rect l="l" t="t" r="r" b="b"/>
              <a:pathLst>
                <a:path w="22225" h="187325">
                  <a:moveTo>
                    <a:pt x="22097" y="187236"/>
                  </a:moveTo>
                  <a:lnTo>
                    <a:pt x="0" y="187236"/>
                  </a:lnTo>
                  <a:lnTo>
                    <a:pt x="0" y="0"/>
                  </a:lnTo>
                  <a:lnTo>
                    <a:pt x="22097" y="0"/>
                  </a:lnTo>
                  <a:lnTo>
                    <a:pt x="22097" y="187236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167773" y="6085916"/>
              <a:ext cx="22225" cy="33655"/>
            </a:xfrm>
            <a:custGeom>
              <a:avLst/>
              <a:gdLst/>
              <a:ahLst/>
              <a:cxnLst/>
              <a:rect l="l" t="t" r="r" b="b"/>
              <a:pathLst>
                <a:path w="22225" h="33654">
                  <a:moveTo>
                    <a:pt x="22098" y="0"/>
                  </a:moveTo>
                  <a:lnTo>
                    <a:pt x="0" y="0"/>
                  </a:lnTo>
                  <a:lnTo>
                    <a:pt x="0" y="33642"/>
                  </a:lnTo>
                  <a:lnTo>
                    <a:pt x="22098" y="33642"/>
                  </a:lnTo>
                  <a:lnTo>
                    <a:pt x="22098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167773" y="6085903"/>
              <a:ext cx="22225" cy="33655"/>
            </a:xfrm>
            <a:custGeom>
              <a:avLst/>
              <a:gdLst/>
              <a:ahLst/>
              <a:cxnLst/>
              <a:rect l="l" t="t" r="r" b="b"/>
              <a:pathLst>
                <a:path w="22225" h="33654">
                  <a:moveTo>
                    <a:pt x="22097" y="33655"/>
                  </a:moveTo>
                  <a:lnTo>
                    <a:pt x="0" y="33655"/>
                  </a:lnTo>
                  <a:lnTo>
                    <a:pt x="0" y="0"/>
                  </a:lnTo>
                  <a:lnTo>
                    <a:pt x="22097" y="0"/>
                  </a:lnTo>
                  <a:lnTo>
                    <a:pt x="22097" y="33655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726698" y="6030137"/>
              <a:ext cx="133985" cy="44450"/>
            </a:xfrm>
            <a:custGeom>
              <a:avLst/>
              <a:gdLst/>
              <a:ahLst/>
              <a:cxnLst/>
              <a:rect l="l" t="t" r="r" b="b"/>
              <a:pathLst>
                <a:path w="133985" h="44450">
                  <a:moveTo>
                    <a:pt x="133591" y="0"/>
                  </a:moveTo>
                  <a:lnTo>
                    <a:pt x="0" y="0"/>
                  </a:lnTo>
                  <a:lnTo>
                    <a:pt x="0" y="44196"/>
                  </a:lnTo>
                  <a:lnTo>
                    <a:pt x="133591" y="44196"/>
                  </a:lnTo>
                  <a:lnTo>
                    <a:pt x="1335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726698" y="6030150"/>
              <a:ext cx="133985" cy="44450"/>
            </a:xfrm>
            <a:custGeom>
              <a:avLst/>
              <a:gdLst/>
              <a:ahLst/>
              <a:cxnLst/>
              <a:rect l="l" t="t" r="r" b="b"/>
              <a:pathLst>
                <a:path w="133985" h="44450">
                  <a:moveTo>
                    <a:pt x="133591" y="44183"/>
                  </a:moveTo>
                  <a:lnTo>
                    <a:pt x="0" y="44183"/>
                  </a:lnTo>
                  <a:lnTo>
                    <a:pt x="0" y="0"/>
                  </a:lnTo>
                  <a:lnTo>
                    <a:pt x="133591" y="0"/>
                  </a:lnTo>
                  <a:lnTo>
                    <a:pt x="133591" y="44183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726698" y="6518236"/>
              <a:ext cx="133985" cy="44450"/>
            </a:xfrm>
            <a:custGeom>
              <a:avLst/>
              <a:gdLst/>
              <a:ahLst/>
              <a:cxnLst/>
              <a:rect l="l" t="t" r="r" b="b"/>
              <a:pathLst>
                <a:path w="133985" h="44450">
                  <a:moveTo>
                    <a:pt x="133591" y="0"/>
                  </a:moveTo>
                  <a:lnTo>
                    <a:pt x="0" y="0"/>
                  </a:lnTo>
                  <a:lnTo>
                    <a:pt x="0" y="44183"/>
                  </a:lnTo>
                  <a:lnTo>
                    <a:pt x="133591" y="44183"/>
                  </a:lnTo>
                  <a:lnTo>
                    <a:pt x="1335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726698" y="6518236"/>
              <a:ext cx="133985" cy="44450"/>
            </a:xfrm>
            <a:custGeom>
              <a:avLst/>
              <a:gdLst/>
              <a:ahLst/>
              <a:cxnLst/>
              <a:rect l="l" t="t" r="r" b="b"/>
              <a:pathLst>
                <a:path w="133985" h="44450">
                  <a:moveTo>
                    <a:pt x="133591" y="44183"/>
                  </a:moveTo>
                  <a:lnTo>
                    <a:pt x="0" y="44183"/>
                  </a:lnTo>
                  <a:lnTo>
                    <a:pt x="0" y="0"/>
                  </a:lnTo>
                  <a:lnTo>
                    <a:pt x="133591" y="0"/>
                  </a:lnTo>
                  <a:lnTo>
                    <a:pt x="133591" y="44183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730902" y="6085903"/>
              <a:ext cx="81280" cy="350520"/>
            </a:xfrm>
            <a:custGeom>
              <a:avLst/>
              <a:gdLst/>
              <a:ahLst/>
              <a:cxnLst/>
              <a:rect l="l" t="t" r="r" b="b"/>
              <a:pathLst>
                <a:path w="81279" h="350520">
                  <a:moveTo>
                    <a:pt x="80962" y="350278"/>
                  </a:moveTo>
                  <a:lnTo>
                    <a:pt x="0" y="350278"/>
                  </a:lnTo>
                  <a:lnTo>
                    <a:pt x="0" y="0"/>
                  </a:lnTo>
                  <a:lnTo>
                    <a:pt x="80962" y="0"/>
                  </a:lnTo>
                  <a:lnTo>
                    <a:pt x="80962" y="350278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742446" y="6085916"/>
              <a:ext cx="48895" cy="278765"/>
            </a:xfrm>
            <a:custGeom>
              <a:avLst/>
              <a:gdLst/>
              <a:ahLst/>
              <a:cxnLst/>
              <a:rect l="l" t="t" r="r" b="b"/>
              <a:pathLst>
                <a:path w="48895" h="278764">
                  <a:moveTo>
                    <a:pt x="48387" y="0"/>
                  </a:moveTo>
                  <a:lnTo>
                    <a:pt x="0" y="0"/>
                  </a:lnTo>
                  <a:lnTo>
                    <a:pt x="0" y="278752"/>
                  </a:lnTo>
                  <a:lnTo>
                    <a:pt x="48387" y="278752"/>
                  </a:lnTo>
                  <a:lnTo>
                    <a:pt x="4838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742459" y="6085903"/>
              <a:ext cx="48895" cy="278765"/>
            </a:xfrm>
            <a:custGeom>
              <a:avLst/>
              <a:gdLst/>
              <a:ahLst/>
              <a:cxnLst/>
              <a:rect l="l" t="t" r="r" b="b"/>
              <a:pathLst>
                <a:path w="48895" h="278764">
                  <a:moveTo>
                    <a:pt x="48374" y="278764"/>
                  </a:moveTo>
                  <a:lnTo>
                    <a:pt x="0" y="278764"/>
                  </a:lnTo>
                  <a:lnTo>
                    <a:pt x="0" y="0"/>
                  </a:lnTo>
                  <a:lnTo>
                    <a:pt x="48374" y="0"/>
                  </a:lnTo>
                  <a:lnTo>
                    <a:pt x="48374" y="278764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752987" y="6134290"/>
              <a:ext cx="22225" cy="187325"/>
            </a:xfrm>
            <a:custGeom>
              <a:avLst/>
              <a:gdLst/>
              <a:ahLst/>
              <a:cxnLst/>
              <a:rect l="l" t="t" r="r" b="b"/>
              <a:pathLst>
                <a:path w="22225" h="187325">
                  <a:moveTo>
                    <a:pt x="22110" y="0"/>
                  </a:moveTo>
                  <a:lnTo>
                    <a:pt x="0" y="0"/>
                  </a:lnTo>
                  <a:lnTo>
                    <a:pt x="0" y="187236"/>
                  </a:lnTo>
                  <a:lnTo>
                    <a:pt x="22110" y="187236"/>
                  </a:lnTo>
                  <a:lnTo>
                    <a:pt x="2211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752987" y="6134290"/>
              <a:ext cx="22225" cy="187325"/>
            </a:xfrm>
            <a:custGeom>
              <a:avLst/>
              <a:gdLst/>
              <a:ahLst/>
              <a:cxnLst/>
              <a:rect l="l" t="t" r="r" b="b"/>
              <a:pathLst>
                <a:path w="22225" h="187325">
                  <a:moveTo>
                    <a:pt x="22110" y="187236"/>
                  </a:moveTo>
                  <a:lnTo>
                    <a:pt x="0" y="187236"/>
                  </a:lnTo>
                  <a:lnTo>
                    <a:pt x="0" y="0"/>
                  </a:lnTo>
                  <a:lnTo>
                    <a:pt x="22110" y="0"/>
                  </a:lnTo>
                  <a:lnTo>
                    <a:pt x="22110" y="187236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752987" y="6085916"/>
              <a:ext cx="22225" cy="33655"/>
            </a:xfrm>
            <a:custGeom>
              <a:avLst/>
              <a:gdLst/>
              <a:ahLst/>
              <a:cxnLst/>
              <a:rect l="l" t="t" r="r" b="b"/>
              <a:pathLst>
                <a:path w="22225" h="33654">
                  <a:moveTo>
                    <a:pt x="22110" y="0"/>
                  </a:moveTo>
                  <a:lnTo>
                    <a:pt x="0" y="0"/>
                  </a:lnTo>
                  <a:lnTo>
                    <a:pt x="0" y="33642"/>
                  </a:lnTo>
                  <a:lnTo>
                    <a:pt x="22110" y="33642"/>
                  </a:lnTo>
                  <a:lnTo>
                    <a:pt x="2211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752987" y="6085903"/>
              <a:ext cx="22225" cy="33655"/>
            </a:xfrm>
            <a:custGeom>
              <a:avLst/>
              <a:gdLst/>
              <a:ahLst/>
              <a:cxnLst/>
              <a:rect l="l" t="t" r="r" b="b"/>
              <a:pathLst>
                <a:path w="22225" h="33654">
                  <a:moveTo>
                    <a:pt x="22110" y="33655"/>
                  </a:moveTo>
                  <a:lnTo>
                    <a:pt x="0" y="33655"/>
                  </a:lnTo>
                  <a:lnTo>
                    <a:pt x="0" y="0"/>
                  </a:lnTo>
                  <a:lnTo>
                    <a:pt x="22110" y="0"/>
                  </a:lnTo>
                  <a:lnTo>
                    <a:pt x="22110" y="33655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726698" y="6992619"/>
              <a:ext cx="133985" cy="45720"/>
            </a:xfrm>
            <a:custGeom>
              <a:avLst/>
              <a:gdLst/>
              <a:ahLst/>
              <a:cxnLst/>
              <a:rect l="l" t="t" r="r" b="b"/>
              <a:pathLst>
                <a:path w="133985" h="45720">
                  <a:moveTo>
                    <a:pt x="133591" y="0"/>
                  </a:moveTo>
                  <a:lnTo>
                    <a:pt x="0" y="0"/>
                  </a:lnTo>
                  <a:lnTo>
                    <a:pt x="0" y="45237"/>
                  </a:lnTo>
                  <a:lnTo>
                    <a:pt x="133591" y="45237"/>
                  </a:lnTo>
                  <a:lnTo>
                    <a:pt x="1335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726698" y="6992632"/>
              <a:ext cx="133985" cy="45720"/>
            </a:xfrm>
            <a:custGeom>
              <a:avLst/>
              <a:gdLst/>
              <a:ahLst/>
              <a:cxnLst/>
              <a:rect l="l" t="t" r="r" b="b"/>
              <a:pathLst>
                <a:path w="133985" h="45720">
                  <a:moveTo>
                    <a:pt x="133591" y="45224"/>
                  </a:moveTo>
                  <a:lnTo>
                    <a:pt x="0" y="45224"/>
                  </a:lnTo>
                  <a:lnTo>
                    <a:pt x="0" y="0"/>
                  </a:lnTo>
                  <a:lnTo>
                    <a:pt x="133591" y="0"/>
                  </a:lnTo>
                  <a:lnTo>
                    <a:pt x="133591" y="45224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730902" y="7049439"/>
              <a:ext cx="81280" cy="349250"/>
            </a:xfrm>
            <a:custGeom>
              <a:avLst/>
              <a:gdLst/>
              <a:ahLst/>
              <a:cxnLst/>
              <a:rect l="l" t="t" r="r" b="b"/>
              <a:pathLst>
                <a:path w="81279" h="349250">
                  <a:moveTo>
                    <a:pt x="80962" y="349237"/>
                  </a:moveTo>
                  <a:lnTo>
                    <a:pt x="0" y="349237"/>
                  </a:lnTo>
                  <a:lnTo>
                    <a:pt x="0" y="0"/>
                  </a:lnTo>
                  <a:lnTo>
                    <a:pt x="80962" y="0"/>
                  </a:lnTo>
                  <a:lnTo>
                    <a:pt x="80962" y="349237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742446" y="7049439"/>
              <a:ext cx="48895" cy="278130"/>
            </a:xfrm>
            <a:custGeom>
              <a:avLst/>
              <a:gdLst/>
              <a:ahLst/>
              <a:cxnLst/>
              <a:rect l="l" t="t" r="r" b="b"/>
              <a:pathLst>
                <a:path w="48895" h="278129">
                  <a:moveTo>
                    <a:pt x="48387" y="0"/>
                  </a:moveTo>
                  <a:lnTo>
                    <a:pt x="0" y="0"/>
                  </a:lnTo>
                  <a:lnTo>
                    <a:pt x="0" y="277698"/>
                  </a:lnTo>
                  <a:lnTo>
                    <a:pt x="48387" y="277698"/>
                  </a:lnTo>
                  <a:lnTo>
                    <a:pt x="4838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742459" y="7049439"/>
              <a:ext cx="48895" cy="278130"/>
            </a:xfrm>
            <a:custGeom>
              <a:avLst/>
              <a:gdLst/>
              <a:ahLst/>
              <a:cxnLst/>
              <a:rect l="l" t="t" r="r" b="b"/>
              <a:pathLst>
                <a:path w="48895" h="278129">
                  <a:moveTo>
                    <a:pt x="48374" y="277698"/>
                  </a:moveTo>
                  <a:lnTo>
                    <a:pt x="0" y="277698"/>
                  </a:lnTo>
                  <a:lnTo>
                    <a:pt x="0" y="0"/>
                  </a:lnTo>
                  <a:lnTo>
                    <a:pt x="48374" y="0"/>
                  </a:lnTo>
                  <a:lnTo>
                    <a:pt x="48374" y="277698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752987" y="7096785"/>
              <a:ext cx="22225" cy="187325"/>
            </a:xfrm>
            <a:custGeom>
              <a:avLst/>
              <a:gdLst/>
              <a:ahLst/>
              <a:cxnLst/>
              <a:rect l="l" t="t" r="r" b="b"/>
              <a:pathLst>
                <a:path w="22225" h="187325">
                  <a:moveTo>
                    <a:pt x="22110" y="0"/>
                  </a:moveTo>
                  <a:lnTo>
                    <a:pt x="0" y="0"/>
                  </a:lnTo>
                  <a:lnTo>
                    <a:pt x="0" y="187248"/>
                  </a:lnTo>
                  <a:lnTo>
                    <a:pt x="22110" y="187248"/>
                  </a:lnTo>
                  <a:lnTo>
                    <a:pt x="2211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752987" y="7096785"/>
              <a:ext cx="22225" cy="187325"/>
            </a:xfrm>
            <a:custGeom>
              <a:avLst/>
              <a:gdLst/>
              <a:ahLst/>
              <a:cxnLst/>
              <a:rect l="l" t="t" r="r" b="b"/>
              <a:pathLst>
                <a:path w="22225" h="187325">
                  <a:moveTo>
                    <a:pt x="22110" y="187248"/>
                  </a:moveTo>
                  <a:lnTo>
                    <a:pt x="0" y="187248"/>
                  </a:lnTo>
                  <a:lnTo>
                    <a:pt x="0" y="0"/>
                  </a:lnTo>
                  <a:lnTo>
                    <a:pt x="22110" y="0"/>
                  </a:lnTo>
                  <a:lnTo>
                    <a:pt x="22110" y="187248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752987" y="7049439"/>
              <a:ext cx="22225" cy="33020"/>
            </a:xfrm>
            <a:custGeom>
              <a:avLst/>
              <a:gdLst/>
              <a:ahLst/>
              <a:cxnLst/>
              <a:rect l="l" t="t" r="r" b="b"/>
              <a:pathLst>
                <a:path w="22225" h="33020">
                  <a:moveTo>
                    <a:pt x="22110" y="0"/>
                  </a:moveTo>
                  <a:lnTo>
                    <a:pt x="0" y="0"/>
                  </a:lnTo>
                  <a:lnTo>
                    <a:pt x="0" y="32613"/>
                  </a:lnTo>
                  <a:lnTo>
                    <a:pt x="22110" y="32613"/>
                  </a:lnTo>
                  <a:lnTo>
                    <a:pt x="2211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752987" y="7049439"/>
              <a:ext cx="22225" cy="33020"/>
            </a:xfrm>
            <a:custGeom>
              <a:avLst/>
              <a:gdLst/>
              <a:ahLst/>
              <a:cxnLst/>
              <a:rect l="l" t="t" r="r" b="b"/>
              <a:pathLst>
                <a:path w="22225" h="33020">
                  <a:moveTo>
                    <a:pt x="22110" y="32613"/>
                  </a:moveTo>
                  <a:lnTo>
                    <a:pt x="0" y="32613"/>
                  </a:lnTo>
                  <a:lnTo>
                    <a:pt x="0" y="0"/>
                  </a:lnTo>
                  <a:lnTo>
                    <a:pt x="22110" y="0"/>
                  </a:lnTo>
                  <a:lnTo>
                    <a:pt x="22110" y="32613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726698" y="7469149"/>
              <a:ext cx="133985" cy="45720"/>
            </a:xfrm>
            <a:custGeom>
              <a:avLst/>
              <a:gdLst/>
              <a:ahLst/>
              <a:cxnLst/>
              <a:rect l="l" t="t" r="r" b="b"/>
              <a:pathLst>
                <a:path w="133985" h="45720">
                  <a:moveTo>
                    <a:pt x="133591" y="0"/>
                  </a:moveTo>
                  <a:lnTo>
                    <a:pt x="0" y="0"/>
                  </a:lnTo>
                  <a:lnTo>
                    <a:pt x="0" y="45212"/>
                  </a:lnTo>
                  <a:lnTo>
                    <a:pt x="133591" y="45212"/>
                  </a:lnTo>
                  <a:lnTo>
                    <a:pt x="1335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726698" y="7469162"/>
              <a:ext cx="133985" cy="45720"/>
            </a:xfrm>
            <a:custGeom>
              <a:avLst/>
              <a:gdLst/>
              <a:ahLst/>
              <a:cxnLst/>
              <a:rect l="l" t="t" r="r" b="b"/>
              <a:pathLst>
                <a:path w="133985" h="45720">
                  <a:moveTo>
                    <a:pt x="133591" y="45199"/>
                  </a:moveTo>
                  <a:lnTo>
                    <a:pt x="0" y="45199"/>
                  </a:lnTo>
                  <a:lnTo>
                    <a:pt x="0" y="0"/>
                  </a:lnTo>
                  <a:lnTo>
                    <a:pt x="133591" y="0"/>
                  </a:lnTo>
                  <a:lnTo>
                    <a:pt x="133591" y="45199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730902" y="7525956"/>
              <a:ext cx="81280" cy="349250"/>
            </a:xfrm>
            <a:custGeom>
              <a:avLst/>
              <a:gdLst/>
              <a:ahLst/>
              <a:cxnLst/>
              <a:rect l="l" t="t" r="r" b="b"/>
              <a:pathLst>
                <a:path w="81279" h="349250">
                  <a:moveTo>
                    <a:pt x="80962" y="349199"/>
                  </a:moveTo>
                  <a:lnTo>
                    <a:pt x="0" y="349199"/>
                  </a:lnTo>
                  <a:lnTo>
                    <a:pt x="0" y="0"/>
                  </a:lnTo>
                  <a:lnTo>
                    <a:pt x="80962" y="0"/>
                  </a:lnTo>
                  <a:lnTo>
                    <a:pt x="80962" y="349199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742446" y="7525956"/>
              <a:ext cx="48895" cy="278130"/>
            </a:xfrm>
            <a:custGeom>
              <a:avLst/>
              <a:gdLst/>
              <a:ahLst/>
              <a:cxnLst/>
              <a:rect l="l" t="t" r="r" b="b"/>
              <a:pathLst>
                <a:path w="48895" h="278129">
                  <a:moveTo>
                    <a:pt x="48387" y="0"/>
                  </a:moveTo>
                  <a:lnTo>
                    <a:pt x="0" y="0"/>
                  </a:lnTo>
                  <a:lnTo>
                    <a:pt x="0" y="277723"/>
                  </a:lnTo>
                  <a:lnTo>
                    <a:pt x="48387" y="277723"/>
                  </a:lnTo>
                  <a:lnTo>
                    <a:pt x="4838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742459" y="7525956"/>
              <a:ext cx="48895" cy="278130"/>
            </a:xfrm>
            <a:custGeom>
              <a:avLst/>
              <a:gdLst/>
              <a:ahLst/>
              <a:cxnLst/>
              <a:rect l="l" t="t" r="r" b="b"/>
              <a:pathLst>
                <a:path w="48895" h="278129">
                  <a:moveTo>
                    <a:pt x="48374" y="277723"/>
                  </a:moveTo>
                  <a:lnTo>
                    <a:pt x="0" y="277723"/>
                  </a:lnTo>
                  <a:lnTo>
                    <a:pt x="0" y="0"/>
                  </a:lnTo>
                  <a:lnTo>
                    <a:pt x="48374" y="0"/>
                  </a:lnTo>
                  <a:lnTo>
                    <a:pt x="48374" y="277723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752987" y="7573263"/>
              <a:ext cx="22225" cy="187325"/>
            </a:xfrm>
            <a:custGeom>
              <a:avLst/>
              <a:gdLst/>
              <a:ahLst/>
              <a:cxnLst/>
              <a:rect l="l" t="t" r="r" b="b"/>
              <a:pathLst>
                <a:path w="22225" h="187325">
                  <a:moveTo>
                    <a:pt x="22110" y="0"/>
                  </a:moveTo>
                  <a:lnTo>
                    <a:pt x="0" y="0"/>
                  </a:lnTo>
                  <a:lnTo>
                    <a:pt x="0" y="187261"/>
                  </a:lnTo>
                  <a:lnTo>
                    <a:pt x="22110" y="187261"/>
                  </a:lnTo>
                  <a:lnTo>
                    <a:pt x="2211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752987" y="7573263"/>
              <a:ext cx="22225" cy="187325"/>
            </a:xfrm>
            <a:custGeom>
              <a:avLst/>
              <a:gdLst/>
              <a:ahLst/>
              <a:cxnLst/>
              <a:rect l="l" t="t" r="r" b="b"/>
              <a:pathLst>
                <a:path w="22225" h="187325">
                  <a:moveTo>
                    <a:pt x="22110" y="187261"/>
                  </a:moveTo>
                  <a:lnTo>
                    <a:pt x="0" y="187261"/>
                  </a:lnTo>
                  <a:lnTo>
                    <a:pt x="0" y="0"/>
                  </a:lnTo>
                  <a:lnTo>
                    <a:pt x="22110" y="0"/>
                  </a:lnTo>
                  <a:lnTo>
                    <a:pt x="22110" y="187261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752987" y="7525969"/>
              <a:ext cx="22225" cy="33655"/>
            </a:xfrm>
            <a:custGeom>
              <a:avLst/>
              <a:gdLst/>
              <a:ahLst/>
              <a:cxnLst/>
              <a:rect l="l" t="t" r="r" b="b"/>
              <a:pathLst>
                <a:path w="22225" h="33654">
                  <a:moveTo>
                    <a:pt x="22110" y="0"/>
                  </a:moveTo>
                  <a:lnTo>
                    <a:pt x="0" y="0"/>
                  </a:lnTo>
                  <a:lnTo>
                    <a:pt x="0" y="33655"/>
                  </a:lnTo>
                  <a:lnTo>
                    <a:pt x="22110" y="33655"/>
                  </a:lnTo>
                  <a:lnTo>
                    <a:pt x="2211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752987" y="7525956"/>
              <a:ext cx="22225" cy="34290"/>
            </a:xfrm>
            <a:custGeom>
              <a:avLst/>
              <a:gdLst/>
              <a:ahLst/>
              <a:cxnLst/>
              <a:rect l="l" t="t" r="r" b="b"/>
              <a:pathLst>
                <a:path w="22225" h="34290">
                  <a:moveTo>
                    <a:pt x="22110" y="33667"/>
                  </a:moveTo>
                  <a:lnTo>
                    <a:pt x="0" y="33667"/>
                  </a:lnTo>
                  <a:lnTo>
                    <a:pt x="0" y="0"/>
                  </a:lnTo>
                  <a:lnTo>
                    <a:pt x="22110" y="0"/>
                  </a:lnTo>
                  <a:lnTo>
                    <a:pt x="22110" y="33667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726698" y="7936204"/>
              <a:ext cx="133985" cy="45720"/>
            </a:xfrm>
            <a:custGeom>
              <a:avLst/>
              <a:gdLst/>
              <a:ahLst/>
              <a:cxnLst/>
              <a:rect l="l" t="t" r="r" b="b"/>
              <a:pathLst>
                <a:path w="133985" h="45720">
                  <a:moveTo>
                    <a:pt x="133591" y="0"/>
                  </a:moveTo>
                  <a:lnTo>
                    <a:pt x="0" y="0"/>
                  </a:lnTo>
                  <a:lnTo>
                    <a:pt x="0" y="45237"/>
                  </a:lnTo>
                  <a:lnTo>
                    <a:pt x="133591" y="45237"/>
                  </a:lnTo>
                  <a:lnTo>
                    <a:pt x="1335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726698" y="7936204"/>
              <a:ext cx="133985" cy="45720"/>
            </a:xfrm>
            <a:custGeom>
              <a:avLst/>
              <a:gdLst/>
              <a:ahLst/>
              <a:cxnLst/>
              <a:rect l="l" t="t" r="r" b="b"/>
              <a:pathLst>
                <a:path w="133985" h="45720">
                  <a:moveTo>
                    <a:pt x="133591" y="45237"/>
                  </a:moveTo>
                  <a:lnTo>
                    <a:pt x="0" y="45237"/>
                  </a:lnTo>
                  <a:lnTo>
                    <a:pt x="0" y="0"/>
                  </a:lnTo>
                  <a:lnTo>
                    <a:pt x="133591" y="0"/>
                  </a:lnTo>
                  <a:lnTo>
                    <a:pt x="133591" y="45237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730902" y="7992986"/>
              <a:ext cx="81280" cy="349250"/>
            </a:xfrm>
            <a:custGeom>
              <a:avLst/>
              <a:gdLst/>
              <a:ahLst/>
              <a:cxnLst/>
              <a:rect l="l" t="t" r="r" b="b"/>
              <a:pathLst>
                <a:path w="81279" h="349250">
                  <a:moveTo>
                    <a:pt x="80962" y="349237"/>
                  </a:moveTo>
                  <a:lnTo>
                    <a:pt x="0" y="349237"/>
                  </a:lnTo>
                  <a:lnTo>
                    <a:pt x="0" y="0"/>
                  </a:lnTo>
                  <a:lnTo>
                    <a:pt x="80962" y="0"/>
                  </a:lnTo>
                  <a:lnTo>
                    <a:pt x="80962" y="349237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742446" y="7992986"/>
              <a:ext cx="48895" cy="278130"/>
            </a:xfrm>
            <a:custGeom>
              <a:avLst/>
              <a:gdLst/>
              <a:ahLst/>
              <a:cxnLst/>
              <a:rect l="l" t="t" r="r" b="b"/>
              <a:pathLst>
                <a:path w="48895" h="278129">
                  <a:moveTo>
                    <a:pt x="48387" y="0"/>
                  </a:moveTo>
                  <a:lnTo>
                    <a:pt x="0" y="0"/>
                  </a:lnTo>
                  <a:lnTo>
                    <a:pt x="0" y="277723"/>
                  </a:lnTo>
                  <a:lnTo>
                    <a:pt x="48387" y="277723"/>
                  </a:lnTo>
                  <a:lnTo>
                    <a:pt x="4838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742459" y="7992986"/>
              <a:ext cx="48895" cy="278130"/>
            </a:xfrm>
            <a:custGeom>
              <a:avLst/>
              <a:gdLst/>
              <a:ahLst/>
              <a:cxnLst/>
              <a:rect l="l" t="t" r="r" b="b"/>
              <a:pathLst>
                <a:path w="48895" h="278129">
                  <a:moveTo>
                    <a:pt x="48374" y="277723"/>
                  </a:moveTo>
                  <a:lnTo>
                    <a:pt x="0" y="277723"/>
                  </a:lnTo>
                  <a:lnTo>
                    <a:pt x="0" y="0"/>
                  </a:lnTo>
                  <a:lnTo>
                    <a:pt x="48374" y="0"/>
                  </a:lnTo>
                  <a:lnTo>
                    <a:pt x="48374" y="277723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752987" y="8040344"/>
              <a:ext cx="22225" cy="187325"/>
            </a:xfrm>
            <a:custGeom>
              <a:avLst/>
              <a:gdLst/>
              <a:ahLst/>
              <a:cxnLst/>
              <a:rect l="l" t="t" r="r" b="b"/>
              <a:pathLst>
                <a:path w="22225" h="187325">
                  <a:moveTo>
                    <a:pt x="22110" y="0"/>
                  </a:moveTo>
                  <a:lnTo>
                    <a:pt x="0" y="0"/>
                  </a:lnTo>
                  <a:lnTo>
                    <a:pt x="0" y="187223"/>
                  </a:lnTo>
                  <a:lnTo>
                    <a:pt x="22110" y="187223"/>
                  </a:lnTo>
                  <a:lnTo>
                    <a:pt x="2211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752987" y="8040344"/>
              <a:ext cx="22225" cy="187325"/>
            </a:xfrm>
            <a:custGeom>
              <a:avLst/>
              <a:gdLst/>
              <a:ahLst/>
              <a:cxnLst/>
              <a:rect l="l" t="t" r="r" b="b"/>
              <a:pathLst>
                <a:path w="22225" h="187325">
                  <a:moveTo>
                    <a:pt x="22110" y="187223"/>
                  </a:moveTo>
                  <a:lnTo>
                    <a:pt x="0" y="187223"/>
                  </a:lnTo>
                  <a:lnTo>
                    <a:pt x="0" y="0"/>
                  </a:lnTo>
                  <a:lnTo>
                    <a:pt x="22110" y="0"/>
                  </a:lnTo>
                  <a:lnTo>
                    <a:pt x="22110" y="187223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752987" y="7992998"/>
              <a:ext cx="22225" cy="34290"/>
            </a:xfrm>
            <a:custGeom>
              <a:avLst/>
              <a:gdLst/>
              <a:ahLst/>
              <a:cxnLst/>
              <a:rect l="l" t="t" r="r" b="b"/>
              <a:pathLst>
                <a:path w="22225" h="34290">
                  <a:moveTo>
                    <a:pt x="22110" y="0"/>
                  </a:moveTo>
                  <a:lnTo>
                    <a:pt x="0" y="0"/>
                  </a:lnTo>
                  <a:lnTo>
                    <a:pt x="0" y="33667"/>
                  </a:lnTo>
                  <a:lnTo>
                    <a:pt x="22110" y="33667"/>
                  </a:lnTo>
                  <a:lnTo>
                    <a:pt x="2211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752987" y="7992986"/>
              <a:ext cx="22225" cy="34290"/>
            </a:xfrm>
            <a:custGeom>
              <a:avLst/>
              <a:gdLst/>
              <a:ahLst/>
              <a:cxnLst/>
              <a:rect l="l" t="t" r="r" b="b"/>
              <a:pathLst>
                <a:path w="22225" h="34290">
                  <a:moveTo>
                    <a:pt x="22110" y="33680"/>
                  </a:moveTo>
                  <a:lnTo>
                    <a:pt x="0" y="33680"/>
                  </a:lnTo>
                  <a:lnTo>
                    <a:pt x="0" y="0"/>
                  </a:lnTo>
                  <a:lnTo>
                    <a:pt x="22110" y="0"/>
                  </a:lnTo>
                  <a:lnTo>
                    <a:pt x="22110" y="33680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726698" y="8404275"/>
              <a:ext cx="133985" cy="44450"/>
            </a:xfrm>
            <a:custGeom>
              <a:avLst/>
              <a:gdLst/>
              <a:ahLst/>
              <a:cxnLst/>
              <a:rect l="l" t="t" r="r" b="b"/>
              <a:pathLst>
                <a:path w="133985" h="44450">
                  <a:moveTo>
                    <a:pt x="133591" y="0"/>
                  </a:moveTo>
                  <a:lnTo>
                    <a:pt x="0" y="0"/>
                  </a:lnTo>
                  <a:lnTo>
                    <a:pt x="0" y="44170"/>
                  </a:lnTo>
                  <a:lnTo>
                    <a:pt x="133591" y="44170"/>
                  </a:lnTo>
                  <a:lnTo>
                    <a:pt x="1335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726698" y="8404275"/>
              <a:ext cx="133985" cy="44450"/>
            </a:xfrm>
            <a:custGeom>
              <a:avLst/>
              <a:gdLst/>
              <a:ahLst/>
              <a:cxnLst/>
              <a:rect l="l" t="t" r="r" b="b"/>
              <a:pathLst>
                <a:path w="133985" h="44450">
                  <a:moveTo>
                    <a:pt x="133591" y="44170"/>
                  </a:moveTo>
                  <a:lnTo>
                    <a:pt x="0" y="44170"/>
                  </a:lnTo>
                  <a:lnTo>
                    <a:pt x="0" y="0"/>
                  </a:lnTo>
                  <a:lnTo>
                    <a:pt x="133591" y="0"/>
                  </a:lnTo>
                  <a:lnTo>
                    <a:pt x="133591" y="44170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730902" y="8460028"/>
              <a:ext cx="81280" cy="349885"/>
            </a:xfrm>
            <a:custGeom>
              <a:avLst/>
              <a:gdLst/>
              <a:ahLst/>
              <a:cxnLst/>
              <a:rect l="l" t="t" r="r" b="b"/>
              <a:pathLst>
                <a:path w="81279" h="349884">
                  <a:moveTo>
                    <a:pt x="80962" y="349262"/>
                  </a:moveTo>
                  <a:lnTo>
                    <a:pt x="0" y="349262"/>
                  </a:lnTo>
                  <a:lnTo>
                    <a:pt x="0" y="0"/>
                  </a:lnTo>
                  <a:lnTo>
                    <a:pt x="80962" y="0"/>
                  </a:lnTo>
                  <a:lnTo>
                    <a:pt x="80962" y="349262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742446" y="8460041"/>
              <a:ext cx="48895" cy="278130"/>
            </a:xfrm>
            <a:custGeom>
              <a:avLst/>
              <a:gdLst/>
              <a:ahLst/>
              <a:cxnLst/>
              <a:rect l="l" t="t" r="r" b="b"/>
              <a:pathLst>
                <a:path w="48895" h="278129">
                  <a:moveTo>
                    <a:pt x="48387" y="0"/>
                  </a:moveTo>
                  <a:lnTo>
                    <a:pt x="0" y="0"/>
                  </a:lnTo>
                  <a:lnTo>
                    <a:pt x="0" y="277698"/>
                  </a:lnTo>
                  <a:lnTo>
                    <a:pt x="48387" y="277698"/>
                  </a:lnTo>
                  <a:lnTo>
                    <a:pt x="4838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742459" y="8460028"/>
              <a:ext cx="48895" cy="278130"/>
            </a:xfrm>
            <a:custGeom>
              <a:avLst/>
              <a:gdLst/>
              <a:ahLst/>
              <a:cxnLst/>
              <a:rect l="l" t="t" r="r" b="b"/>
              <a:pathLst>
                <a:path w="48895" h="278129">
                  <a:moveTo>
                    <a:pt x="48374" y="277710"/>
                  </a:moveTo>
                  <a:lnTo>
                    <a:pt x="0" y="277710"/>
                  </a:lnTo>
                  <a:lnTo>
                    <a:pt x="0" y="0"/>
                  </a:lnTo>
                  <a:lnTo>
                    <a:pt x="48374" y="0"/>
                  </a:lnTo>
                  <a:lnTo>
                    <a:pt x="48374" y="277710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752987" y="8507387"/>
              <a:ext cx="22225" cy="187325"/>
            </a:xfrm>
            <a:custGeom>
              <a:avLst/>
              <a:gdLst/>
              <a:ahLst/>
              <a:cxnLst/>
              <a:rect l="l" t="t" r="r" b="b"/>
              <a:pathLst>
                <a:path w="22225" h="187325">
                  <a:moveTo>
                    <a:pt x="22110" y="0"/>
                  </a:moveTo>
                  <a:lnTo>
                    <a:pt x="0" y="0"/>
                  </a:lnTo>
                  <a:lnTo>
                    <a:pt x="0" y="187223"/>
                  </a:lnTo>
                  <a:lnTo>
                    <a:pt x="22110" y="187223"/>
                  </a:lnTo>
                  <a:lnTo>
                    <a:pt x="2211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752987" y="8507387"/>
              <a:ext cx="22225" cy="187325"/>
            </a:xfrm>
            <a:custGeom>
              <a:avLst/>
              <a:gdLst/>
              <a:ahLst/>
              <a:cxnLst/>
              <a:rect l="l" t="t" r="r" b="b"/>
              <a:pathLst>
                <a:path w="22225" h="187325">
                  <a:moveTo>
                    <a:pt x="22110" y="187223"/>
                  </a:moveTo>
                  <a:lnTo>
                    <a:pt x="0" y="187223"/>
                  </a:lnTo>
                  <a:lnTo>
                    <a:pt x="0" y="0"/>
                  </a:lnTo>
                  <a:lnTo>
                    <a:pt x="22110" y="0"/>
                  </a:lnTo>
                  <a:lnTo>
                    <a:pt x="22110" y="187223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752987" y="8460028"/>
              <a:ext cx="22225" cy="33655"/>
            </a:xfrm>
            <a:custGeom>
              <a:avLst/>
              <a:gdLst/>
              <a:ahLst/>
              <a:cxnLst/>
              <a:rect l="l" t="t" r="r" b="b"/>
              <a:pathLst>
                <a:path w="22225" h="33654">
                  <a:moveTo>
                    <a:pt x="22110" y="0"/>
                  </a:moveTo>
                  <a:lnTo>
                    <a:pt x="0" y="0"/>
                  </a:lnTo>
                  <a:lnTo>
                    <a:pt x="0" y="33642"/>
                  </a:lnTo>
                  <a:lnTo>
                    <a:pt x="22110" y="33642"/>
                  </a:lnTo>
                  <a:lnTo>
                    <a:pt x="2211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752987" y="8460028"/>
              <a:ext cx="22225" cy="33655"/>
            </a:xfrm>
            <a:custGeom>
              <a:avLst/>
              <a:gdLst/>
              <a:ahLst/>
              <a:cxnLst/>
              <a:rect l="l" t="t" r="r" b="b"/>
              <a:pathLst>
                <a:path w="22225" h="33654">
                  <a:moveTo>
                    <a:pt x="22110" y="33642"/>
                  </a:moveTo>
                  <a:lnTo>
                    <a:pt x="0" y="33642"/>
                  </a:lnTo>
                  <a:lnTo>
                    <a:pt x="0" y="0"/>
                  </a:lnTo>
                  <a:lnTo>
                    <a:pt x="22110" y="0"/>
                  </a:lnTo>
                  <a:lnTo>
                    <a:pt x="22110" y="33642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932504" y="6810654"/>
              <a:ext cx="81280" cy="349250"/>
            </a:xfrm>
            <a:custGeom>
              <a:avLst/>
              <a:gdLst/>
              <a:ahLst/>
              <a:cxnLst/>
              <a:rect l="l" t="t" r="r" b="b"/>
              <a:pathLst>
                <a:path w="81279" h="349250">
                  <a:moveTo>
                    <a:pt x="81013" y="349237"/>
                  </a:moveTo>
                  <a:lnTo>
                    <a:pt x="0" y="349237"/>
                  </a:lnTo>
                  <a:lnTo>
                    <a:pt x="0" y="0"/>
                  </a:lnTo>
                  <a:lnTo>
                    <a:pt x="81013" y="0"/>
                  </a:lnTo>
                  <a:lnTo>
                    <a:pt x="81013" y="349237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944073" y="6810667"/>
              <a:ext cx="47625" cy="278130"/>
            </a:xfrm>
            <a:custGeom>
              <a:avLst/>
              <a:gdLst/>
              <a:ahLst/>
              <a:cxnLst/>
              <a:rect l="l" t="t" r="r" b="b"/>
              <a:pathLst>
                <a:path w="47625" h="278129">
                  <a:moveTo>
                    <a:pt x="47358" y="0"/>
                  </a:moveTo>
                  <a:lnTo>
                    <a:pt x="0" y="0"/>
                  </a:lnTo>
                  <a:lnTo>
                    <a:pt x="0" y="277698"/>
                  </a:lnTo>
                  <a:lnTo>
                    <a:pt x="47358" y="277698"/>
                  </a:lnTo>
                  <a:lnTo>
                    <a:pt x="4735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944073" y="6810654"/>
              <a:ext cx="47625" cy="278130"/>
            </a:xfrm>
            <a:custGeom>
              <a:avLst/>
              <a:gdLst/>
              <a:ahLst/>
              <a:cxnLst/>
              <a:rect l="l" t="t" r="r" b="b"/>
              <a:pathLst>
                <a:path w="47625" h="278129">
                  <a:moveTo>
                    <a:pt x="47358" y="277710"/>
                  </a:moveTo>
                  <a:lnTo>
                    <a:pt x="0" y="277710"/>
                  </a:lnTo>
                  <a:lnTo>
                    <a:pt x="0" y="0"/>
                  </a:lnTo>
                  <a:lnTo>
                    <a:pt x="47358" y="0"/>
                  </a:lnTo>
                  <a:lnTo>
                    <a:pt x="47358" y="277710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953548" y="6858000"/>
              <a:ext cx="22225" cy="188595"/>
            </a:xfrm>
            <a:custGeom>
              <a:avLst/>
              <a:gdLst/>
              <a:ahLst/>
              <a:cxnLst/>
              <a:rect l="l" t="t" r="r" b="b"/>
              <a:pathLst>
                <a:path w="22225" h="188595">
                  <a:moveTo>
                    <a:pt x="22098" y="0"/>
                  </a:moveTo>
                  <a:lnTo>
                    <a:pt x="0" y="0"/>
                  </a:lnTo>
                  <a:lnTo>
                    <a:pt x="0" y="188290"/>
                  </a:lnTo>
                  <a:lnTo>
                    <a:pt x="22098" y="188290"/>
                  </a:lnTo>
                  <a:lnTo>
                    <a:pt x="220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953548" y="6858000"/>
              <a:ext cx="22225" cy="188595"/>
            </a:xfrm>
            <a:custGeom>
              <a:avLst/>
              <a:gdLst/>
              <a:ahLst/>
              <a:cxnLst/>
              <a:rect l="l" t="t" r="r" b="b"/>
              <a:pathLst>
                <a:path w="22225" h="188595">
                  <a:moveTo>
                    <a:pt x="22098" y="188290"/>
                  </a:moveTo>
                  <a:lnTo>
                    <a:pt x="0" y="188290"/>
                  </a:lnTo>
                  <a:lnTo>
                    <a:pt x="0" y="0"/>
                  </a:lnTo>
                  <a:lnTo>
                    <a:pt x="22098" y="0"/>
                  </a:lnTo>
                  <a:lnTo>
                    <a:pt x="22098" y="188290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953548" y="6810654"/>
              <a:ext cx="22225" cy="33655"/>
            </a:xfrm>
            <a:custGeom>
              <a:avLst/>
              <a:gdLst/>
              <a:ahLst/>
              <a:cxnLst/>
              <a:rect l="l" t="t" r="r" b="b"/>
              <a:pathLst>
                <a:path w="22225" h="33654">
                  <a:moveTo>
                    <a:pt x="22098" y="0"/>
                  </a:moveTo>
                  <a:lnTo>
                    <a:pt x="0" y="0"/>
                  </a:lnTo>
                  <a:lnTo>
                    <a:pt x="0" y="33655"/>
                  </a:lnTo>
                  <a:lnTo>
                    <a:pt x="22098" y="33655"/>
                  </a:lnTo>
                  <a:lnTo>
                    <a:pt x="22098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953548" y="6810654"/>
              <a:ext cx="22225" cy="33655"/>
            </a:xfrm>
            <a:custGeom>
              <a:avLst/>
              <a:gdLst/>
              <a:ahLst/>
              <a:cxnLst/>
              <a:rect l="l" t="t" r="r" b="b"/>
              <a:pathLst>
                <a:path w="22225" h="33654">
                  <a:moveTo>
                    <a:pt x="22098" y="33655"/>
                  </a:moveTo>
                  <a:lnTo>
                    <a:pt x="0" y="33655"/>
                  </a:lnTo>
                  <a:lnTo>
                    <a:pt x="0" y="0"/>
                  </a:lnTo>
                  <a:lnTo>
                    <a:pt x="22098" y="0"/>
                  </a:lnTo>
                  <a:lnTo>
                    <a:pt x="22098" y="33655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932504" y="7229322"/>
              <a:ext cx="133985" cy="44450"/>
            </a:xfrm>
            <a:custGeom>
              <a:avLst/>
              <a:gdLst/>
              <a:ahLst/>
              <a:cxnLst/>
              <a:rect l="l" t="t" r="r" b="b"/>
              <a:pathLst>
                <a:path w="133985" h="44450">
                  <a:moveTo>
                    <a:pt x="133603" y="0"/>
                  </a:moveTo>
                  <a:lnTo>
                    <a:pt x="0" y="0"/>
                  </a:lnTo>
                  <a:lnTo>
                    <a:pt x="0" y="44170"/>
                  </a:lnTo>
                  <a:lnTo>
                    <a:pt x="133603" y="44170"/>
                  </a:lnTo>
                  <a:lnTo>
                    <a:pt x="1336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932504" y="7229322"/>
              <a:ext cx="133985" cy="44450"/>
            </a:xfrm>
            <a:custGeom>
              <a:avLst/>
              <a:gdLst/>
              <a:ahLst/>
              <a:cxnLst/>
              <a:rect l="l" t="t" r="r" b="b"/>
              <a:pathLst>
                <a:path w="133985" h="44450">
                  <a:moveTo>
                    <a:pt x="133603" y="44170"/>
                  </a:moveTo>
                  <a:lnTo>
                    <a:pt x="0" y="44170"/>
                  </a:lnTo>
                  <a:lnTo>
                    <a:pt x="0" y="0"/>
                  </a:lnTo>
                  <a:lnTo>
                    <a:pt x="133603" y="0"/>
                  </a:lnTo>
                  <a:lnTo>
                    <a:pt x="133603" y="44170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831526" y="7261936"/>
              <a:ext cx="17145" cy="411480"/>
            </a:xfrm>
            <a:custGeom>
              <a:avLst/>
              <a:gdLst/>
              <a:ahLst/>
              <a:cxnLst/>
              <a:rect l="l" t="t" r="r" b="b"/>
              <a:pathLst>
                <a:path w="17145" h="411479">
                  <a:moveTo>
                    <a:pt x="16827" y="8407"/>
                  </a:moveTo>
                  <a:lnTo>
                    <a:pt x="16827" y="12611"/>
                  </a:lnTo>
                  <a:lnTo>
                    <a:pt x="12623" y="16814"/>
                  </a:lnTo>
                  <a:lnTo>
                    <a:pt x="8407" y="16814"/>
                  </a:lnTo>
                  <a:lnTo>
                    <a:pt x="4203" y="16814"/>
                  </a:lnTo>
                  <a:lnTo>
                    <a:pt x="0" y="12611"/>
                  </a:lnTo>
                  <a:lnTo>
                    <a:pt x="0" y="8407"/>
                  </a:lnTo>
                  <a:lnTo>
                    <a:pt x="0" y="3149"/>
                  </a:lnTo>
                  <a:lnTo>
                    <a:pt x="4203" y="0"/>
                  </a:lnTo>
                  <a:lnTo>
                    <a:pt x="8407" y="0"/>
                  </a:lnTo>
                  <a:lnTo>
                    <a:pt x="12623" y="0"/>
                  </a:lnTo>
                  <a:lnTo>
                    <a:pt x="16827" y="3149"/>
                  </a:lnTo>
                  <a:lnTo>
                    <a:pt x="16827" y="8407"/>
                  </a:lnTo>
                </a:path>
                <a:path w="17145" h="411479">
                  <a:moveTo>
                    <a:pt x="16827" y="402882"/>
                  </a:moveTo>
                  <a:lnTo>
                    <a:pt x="16827" y="407073"/>
                  </a:lnTo>
                  <a:lnTo>
                    <a:pt x="12623" y="411302"/>
                  </a:lnTo>
                  <a:lnTo>
                    <a:pt x="8407" y="411302"/>
                  </a:lnTo>
                  <a:lnTo>
                    <a:pt x="4203" y="411302"/>
                  </a:lnTo>
                  <a:lnTo>
                    <a:pt x="0" y="407073"/>
                  </a:lnTo>
                  <a:lnTo>
                    <a:pt x="0" y="402882"/>
                  </a:lnTo>
                  <a:lnTo>
                    <a:pt x="0" y="397598"/>
                  </a:lnTo>
                  <a:lnTo>
                    <a:pt x="4203" y="394461"/>
                  </a:lnTo>
                  <a:lnTo>
                    <a:pt x="8407" y="394461"/>
                  </a:lnTo>
                  <a:lnTo>
                    <a:pt x="12623" y="394461"/>
                  </a:lnTo>
                  <a:lnTo>
                    <a:pt x="16827" y="397598"/>
                  </a:lnTo>
                  <a:lnTo>
                    <a:pt x="16827" y="402882"/>
                  </a:lnTo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815740" y="7322947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4" h="44450">
                  <a:moveTo>
                    <a:pt x="46291" y="0"/>
                  </a:moveTo>
                  <a:lnTo>
                    <a:pt x="0" y="0"/>
                  </a:lnTo>
                  <a:lnTo>
                    <a:pt x="0" y="44170"/>
                  </a:lnTo>
                  <a:lnTo>
                    <a:pt x="46291" y="44170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815740" y="7322947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4" h="44450">
                  <a:moveTo>
                    <a:pt x="46291" y="44170"/>
                  </a:moveTo>
                  <a:lnTo>
                    <a:pt x="0" y="44170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44170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815740" y="7301903"/>
              <a:ext cx="46355" cy="21590"/>
            </a:xfrm>
            <a:custGeom>
              <a:avLst/>
              <a:gdLst/>
              <a:ahLst/>
              <a:cxnLst/>
              <a:rect l="l" t="t" r="r" b="b"/>
              <a:pathLst>
                <a:path w="46354" h="21590">
                  <a:moveTo>
                    <a:pt x="46291" y="0"/>
                  </a:moveTo>
                  <a:lnTo>
                    <a:pt x="0" y="0"/>
                  </a:lnTo>
                  <a:lnTo>
                    <a:pt x="0" y="21043"/>
                  </a:lnTo>
                  <a:lnTo>
                    <a:pt x="46291" y="21043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815740" y="7301903"/>
              <a:ext cx="46355" cy="21590"/>
            </a:xfrm>
            <a:custGeom>
              <a:avLst/>
              <a:gdLst/>
              <a:ahLst/>
              <a:cxnLst/>
              <a:rect l="l" t="t" r="r" b="b"/>
              <a:pathLst>
                <a:path w="46354" h="21590">
                  <a:moveTo>
                    <a:pt x="46291" y="21043"/>
                  </a:moveTo>
                  <a:lnTo>
                    <a:pt x="0" y="21043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21043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815740" y="7408125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4" h="44450">
                  <a:moveTo>
                    <a:pt x="46291" y="0"/>
                  </a:moveTo>
                  <a:lnTo>
                    <a:pt x="0" y="0"/>
                  </a:lnTo>
                  <a:lnTo>
                    <a:pt x="0" y="44195"/>
                  </a:lnTo>
                  <a:lnTo>
                    <a:pt x="46291" y="44195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815740" y="7408138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4" h="44450">
                  <a:moveTo>
                    <a:pt x="46291" y="44183"/>
                  </a:moveTo>
                  <a:lnTo>
                    <a:pt x="0" y="44183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44183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815740" y="7387107"/>
              <a:ext cx="46355" cy="21590"/>
            </a:xfrm>
            <a:custGeom>
              <a:avLst/>
              <a:gdLst/>
              <a:ahLst/>
              <a:cxnLst/>
              <a:rect l="l" t="t" r="r" b="b"/>
              <a:pathLst>
                <a:path w="46354" h="21590">
                  <a:moveTo>
                    <a:pt x="46291" y="0"/>
                  </a:moveTo>
                  <a:lnTo>
                    <a:pt x="0" y="0"/>
                  </a:lnTo>
                  <a:lnTo>
                    <a:pt x="0" y="21031"/>
                  </a:lnTo>
                  <a:lnTo>
                    <a:pt x="46291" y="21031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815740" y="7387107"/>
              <a:ext cx="46355" cy="21590"/>
            </a:xfrm>
            <a:custGeom>
              <a:avLst/>
              <a:gdLst/>
              <a:ahLst/>
              <a:cxnLst/>
              <a:rect l="l" t="t" r="r" b="b"/>
              <a:pathLst>
                <a:path w="46354" h="21590">
                  <a:moveTo>
                    <a:pt x="46291" y="21031"/>
                  </a:moveTo>
                  <a:lnTo>
                    <a:pt x="0" y="21031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21031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815740" y="7492288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4" h="44450">
                  <a:moveTo>
                    <a:pt x="46291" y="0"/>
                  </a:moveTo>
                  <a:lnTo>
                    <a:pt x="0" y="0"/>
                  </a:lnTo>
                  <a:lnTo>
                    <a:pt x="0" y="44170"/>
                  </a:lnTo>
                  <a:lnTo>
                    <a:pt x="46291" y="44170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815740" y="7492288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4" h="44450">
                  <a:moveTo>
                    <a:pt x="46291" y="44170"/>
                  </a:moveTo>
                  <a:lnTo>
                    <a:pt x="0" y="44170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44170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815740" y="7471244"/>
              <a:ext cx="46355" cy="21590"/>
            </a:xfrm>
            <a:custGeom>
              <a:avLst/>
              <a:gdLst/>
              <a:ahLst/>
              <a:cxnLst/>
              <a:rect l="l" t="t" r="r" b="b"/>
              <a:pathLst>
                <a:path w="46354" h="21590">
                  <a:moveTo>
                    <a:pt x="46291" y="0"/>
                  </a:moveTo>
                  <a:lnTo>
                    <a:pt x="0" y="0"/>
                  </a:lnTo>
                  <a:lnTo>
                    <a:pt x="0" y="21043"/>
                  </a:lnTo>
                  <a:lnTo>
                    <a:pt x="46291" y="21043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815740" y="7471244"/>
              <a:ext cx="46355" cy="21590"/>
            </a:xfrm>
            <a:custGeom>
              <a:avLst/>
              <a:gdLst/>
              <a:ahLst/>
              <a:cxnLst/>
              <a:rect l="l" t="t" r="r" b="b"/>
              <a:pathLst>
                <a:path w="46354" h="21590">
                  <a:moveTo>
                    <a:pt x="46291" y="21043"/>
                  </a:moveTo>
                  <a:lnTo>
                    <a:pt x="0" y="21043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21043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815740" y="7577505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4" h="44450">
                  <a:moveTo>
                    <a:pt x="46291" y="0"/>
                  </a:moveTo>
                  <a:lnTo>
                    <a:pt x="0" y="0"/>
                  </a:lnTo>
                  <a:lnTo>
                    <a:pt x="0" y="44170"/>
                  </a:lnTo>
                  <a:lnTo>
                    <a:pt x="46291" y="44170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815740" y="7577505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4" h="44450">
                  <a:moveTo>
                    <a:pt x="46291" y="44170"/>
                  </a:moveTo>
                  <a:lnTo>
                    <a:pt x="0" y="44170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44170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815740" y="7556461"/>
              <a:ext cx="46355" cy="21590"/>
            </a:xfrm>
            <a:custGeom>
              <a:avLst/>
              <a:gdLst/>
              <a:ahLst/>
              <a:cxnLst/>
              <a:rect l="l" t="t" r="r" b="b"/>
              <a:pathLst>
                <a:path w="46354" h="21590">
                  <a:moveTo>
                    <a:pt x="46291" y="0"/>
                  </a:moveTo>
                  <a:lnTo>
                    <a:pt x="0" y="0"/>
                  </a:lnTo>
                  <a:lnTo>
                    <a:pt x="0" y="21043"/>
                  </a:lnTo>
                  <a:lnTo>
                    <a:pt x="46291" y="21043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815740" y="7556461"/>
              <a:ext cx="46355" cy="21590"/>
            </a:xfrm>
            <a:custGeom>
              <a:avLst/>
              <a:gdLst/>
              <a:ahLst/>
              <a:cxnLst/>
              <a:rect l="l" t="t" r="r" b="b"/>
              <a:pathLst>
                <a:path w="46354" h="21590">
                  <a:moveTo>
                    <a:pt x="46291" y="21043"/>
                  </a:moveTo>
                  <a:lnTo>
                    <a:pt x="0" y="21043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21043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784193" y="7285062"/>
              <a:ext cx="229870" cy="364490"/>
            </a:xfrm>
            <a:custGeom>
              <a:avLst/>
              <a:gdLst/>
              <a:ahLst/>
              <a:cxnLst/>
              <a:rect l="l" t="t" r="r" b="b"/>
              <a:pathLst>
                <a:path w="229870" h="364490">
                  <a:moveTo>
                    <a:pt x="108343" y="363982"/>
                  </a:moveTo>
                  <a:lnTo>
                    <a:pt x="0" y="363982"/>
                  </a:lnTo>
                  <a:lnTo>
                    <a:pt x="0" y="0"/>
                  </a:lnTo>
                  <a:lnTo>
                    <a:pt x="108343" y="0"/>
                  </a:lnTo>
                  <a:lnTo>
                    <a:pt x="108343" y="363982"/>
                  </a:lnTo>
                  <a:close/>
                </a:path>
                <a:path w="229870" h="364490">
                  <a:moveTo>
                    <a:pt x="229323" y="354482"/>
                  </a:moveTo>
                  <a:lnTo>
                    <a:pt x="148310" y="354482"/>
                  </a:lnTo>
                  <a:lnTo>
                    <a:pt x="148310" y="4203"/>
                  </a:lnTo>
                  <a:lnTo>
                    <a:pt x="229323" y="4203"/>
                  </a:lnTo>
                  <a:lnTo>
                    <a:pt x="229323" y="354482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944073" y="7289266"/>
              <a:ext cx="47625" cy="278765"/>
            </a:xfrm>
            <a:custGeom>
              <a:avLst/>
              <a:gdLst/>
              <a:ahLst/>
              <a:cxnLst/>
              <a:rect l="l" t="t" r="r" b="b"/>
              <a:pathLst>
                <a:path w="47625" h="278765">
                  <a:moveTo>
                    <a:pt x="47358" y="0"/>
                  </a:moveTo>
                  <a:lnTo>
                    <a:pt x="0" y="0"/>
                  </a:lnTo>
                  <a:lnTo>
                    <a:pt x="0" y="278752"/>
                  </a:lnTo>
                  <a:lnTo>
                    <a:pt x="47358" y="278752"/>
                  </a:lnTo>
                  <a:lnTo>
                    <a:pt x="4735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944073" y="7289266"/>
              <a:ext cx="47625" cy="278765"/>
            </a:xfrm>
            <a:custGeom>
              <a:avLst/>
              <a:gdLst/>
              <a:ahLst/>
              <a:cxnLst/>
              <a:rect l="l" t="t" r="r" b="b"/>
              <a:pathLst>
                <a:path w="47625" h="278765">
                  <a:moveTo>
                    <a:pt x="47358" y="278752"/>
                  </a:moveTo>
                  <a:lnTo>
                    <a:pt x="0" y="278752"/>
                  </a:lnTo>
                  <a:lnTo>
                    <a:pt x="0" y="0"/>
                  </a:lnTo>
                  <a:lnTo>
                    <a:pt x="47358" y="0"/>
                  </a:lnTo>
                  <a:lnTo>
                    <a:pt x="47358" y="278752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953548" y="7337666"/>
              <a:ext cx="22225" cy="187325"/>
            </a:xfrm>
            <a:custGeom>
              <a:avLst/>
              <a:gdLst/>
              <a:ahLst/>
              <a:cxnLst/>
              <a:rect l="l" t="t" r="r" b="b"/>
              <a:pathLst>
                <a:path w="22225" h="187325">
                  <a:moveTo>
                    <a:pt x="22098" y="0"/>
                  </a:moveTo>
                  <a:lnTo>
                    <a:pt x="0" y="0"/>
                  </a:lnTo>
                  <a:lnTo>
                    <a:pt x="0" y="187236"/>
                  </a:lnTo>
                  <a:lnTo>
                    <a:pt x="22098" y="187236"/>
                  </a:lnTo>
                  <a:lnTo>
                    <a:pt x="220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953548" y="7337653"/>
              <a:ext cx="22225" cy="187325"/>
            </a:xfrm>
            <a:custGeom>
              <a:avLst/>
              <a:gdLst/>
              <a:ahLst/>
              <a:cxnLst/>
              <a:rect l="l" t="t" r="r" b="b"/>
              <a:pathLst>
                <a:path w="22225" h="187325">
                  <a:moveTo>
                    <a:pt x="22098" y="187248"/>
                  </a:moveTo>
                  <a:lnTo>
                    <a:pt x="0" y="187248"/>
                  </a:lnTo>
                  <a:lnTo>
                    <a:pt x="0" y="0"/>
                  </a:lnTo>
                  <a:lnTo>
                    <a:pt x="22098" y="0"/>
                  </a:lnTo>
                  <a:lnTo>
                    <a:pt x="22098" y="187248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953548" y="7289279"/>
              <a:ext cx="22225" cy="34290"/>
            </a:xfrm>
            <a:custGeom>
              <a:avLst/>
              <a:gdLst/>
              <a:ahLst/>
              <a:cxnLst/>
              <a:rect l="l" t="t" r="r" b="b"/>
              <a:pathLst>
                <a:path w="22225" h="34290">
                  <a:moveTo>
                    <a:pt x="22098" y="0"/>
                  </a:moveTo>
                  <a:lnTo>
                    <a:pt x="0" y="0"/>
                  </a:lnTo>
                  <a:lnTo>
                    <a:pt x="0" y="33667"/>
                  </a:lnTo>
                  <a:lnTo>
                    <a:pt x="22098" y="33667"/>
                  </a:lnTo>
                  <a:lnTo>
                    <a:pt x="22098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953548" y="7289266"/>
              <a:ext cx="22225" cy="34290"/>
            </a:xfrm>
            <a:custGeom>
              <a:avLst/>
              <a:gdLst/>
              <a:ahLst/>
              <a:cxnLst/>
              <a:rect l="l" t="t" r="r" b="b"/>
              <a:pathLst>
                <a:path w="22225" h="34290">
                  <a:moveTo>
                    <a:pt x="22098" y="33680"/>
                  </a:moveTo>
                  <a:lnTo>
                    <a:pt x="0" y="33680"/>
                  </a:lnTo>
                  <a:lnTo>
                    <a:pt x="0" y="0"/>
                  </a:lnTo>
                  <a:lnTo>
                    <a:pt x="22098" y="0"/>
                  </a:lnTo>
                  <a:lnTo>
                    <a:pt x="22098" y="33680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831526" y="7732128"/>
              <a:ext cx="17145" cy="411480"/>
            </a:xfrm>
            <a:custGeom>
              <a:avLst/>
              <a:gdLst/>
              <a:ahLst/>
              <a:cxnLst/>
              <a:rect l="l" t="t" r="r" b="b"/>
              <a:pathLst>
                <a:path w="17145" h="411479">
                  <a:moveTo>
                    <a:pt x="16827" y="8407"/>
                  </a:moveTo>
                  <a:lnTo>
                    <a:pt x="16827" y="12611"/>
                  </a:lnTo>
                  <a:lnTo>
                    <a:pt x="12623" y="16827"/>
                  </a:lnTo>
                  <a:lnTo>
                    <a:pt x="8407" y="16827"/>
                  </a:lnTo>
                  <a:lnTo>
                    <a:pt x="4203" y="16827"/>
                  </a:lnTo>
                  <a:lnTo>
                    <a:pt x="0" y="12611"/>
                  </a:lnTo>
                  <a:lnTo>
                    <a:pt x="0" y="8407"/>
                  </a:lnTo>
                  <a:lnTo>
                    <a:pt x="0" y="3149"/>
                  </a:lnTo>
                  <a:lnTo>
                    <a:pt x="4203" y="0"/>
                  </a:lnTo>
                  <a:lnTo>
                    <a:pt x="8407" y="0"/>
                  </a:lnTo>
                  <a:lnTo>
                    <a:pt x="12623" y="0"/>
                  </a:lnTo>
                  <a:lnTo>
                    <a:pt x="16827" y="3149"/>
                  </a:lnTo>
                  <a:lnTo>
                    <a:pt x="16827" y="8407"/>
                  </a:lnTo>
                </a:path>
                <a:path w="17145" h="411479">
                  <a:moveTo>
                    <a:pt x="16827" y="402869"/>
                  </a:moveTo>
                  <a:lnTo>
                    <a:pt x="16827" y="407073"/>
                  </a:lnTo>
                  <a:lnTo>
                    <a:pt x="12623" y="411314"/>
                  </a:lnTo>
                  <a:lnTo>
                    <a:pt x="8407" y="411314"/>
                  </a:lnTo>
                  <a:lnTo>
                    <a:pt x="4203" y="411314"/>
                  </a:lnTo>
                  <a:lnTo>
                    <a:pt x="0" y="407073"/>
                  </a:lnTo>
                  <a:lnTo>
                    <a:pt x="0" y="402869"/>
                  </a:lnTo>
                  <a:lnTo>
                    <a:pt x="0" y="397611"/>
                  </a:lnTo>
                  <a:lnTo>
                    <a:pt x="4203" y="394462"/>
                  </a:lnTo>
                  <a:lnTo>
                    <a:pt x="8407" y="394462"/>
                  </a:lnTo>
                  <a:lnTo>
                    <a:pt x="12623" y="394462"/>
                  </a:lnTo>
                  <a:lnTo>
                    <a:pt x="16827" y="397611"/>
                  </a:lnTo>
                  <a:lnTo>
                    <a:pt x="16827" y="402869"/>
                  </a:lnTo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932504" y="7699514"/>
              <a:ext cx="133985" cy="44450"/>
            </a:xfrm>
            <a:custGeom>
              <a:avLst/>
              <a:gdLst/>
              <a:ahLst/>
              <a:cxnLst/>
              <a:rect l="l" t="t" r="r" b="b"/>
              <a:pathLst>
                <a:path w="133985" h="44450">
                  <a:moveTo>
                    <a:pt x="133603" y="0"/>
                  </a:moveTo>
                  <a:lnTo>
                    <a:pt x="0" y="0"/>
                  </a:lnTo>
                  <a:lnTo>
                    <a:pt x="0" y="44170"/>
                  </a:lnTo>
                  <a:lnTo>
                    <a:pt x="133603" y="44170"/>
                  </a:lnTo>
                  <a:lnTo>
                    <a:pt x="1336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932504" y="7699514"/>
              <a:ext cx="133985" cy="44450"/>
            </a:xfrm>
            <a:custGeom>
              <a:avLst/>
              <a:gdLst/>
              <a:ahLst/>
              <a:cxnLst/>
              <a:rect l="l" t="t" r="r" b="b"/>
              <a:pathLst>
                <a:path w="133985" h="44450">
                  <a:moveTo>
                    <a:pt x="133603" y="44170"/>
                  </a:moveTo>
                  <a:lnTo>
                    <a:pt x="0" y="44170"/>
                  </a:lnTo>
                  <a:lnTo>
                    <a:pt x="0" y="0"/>
                  </a:lnTo>
                  <a:lnTo>
                    <a:pt x="133603" y="0"/>
                  </a:lnTo>
                  <a:lnTo>
                    <a:pt x="133603" y="44170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784193" y="7755280"/>
              <a:ext cx="229870" cy="364490"/>
            </a:xfrm>
            <a:custGeom>
              <a:avLst/>
              <a:gdLst/>
              <a:ahLst/>
              <a:cxnLst/>
              <a:rect l="l" t="t" r="r" b="b"/>
              <a:pathLst>
                <a:path w="229870" h="364490">
                  <a:moveTo>
                    <a:pt x="108343" y="363956"/>
                  </a:moveTo>
                  <a:lnTo>
                    <a:pt x="0" y="363956"/>
                  </a:lnTo>
                  <a:lnTo>
                    <a:pt x="0" y="0"/>
                  </a:lnTo>
                  <a:lnTo>
                    <a:pt x="108343" y="0"/>
                  </a:lnTo>
                  <a:lnTo>
                    <a:pt x="108343" y="363956"/>
                  </a:lnTo>
                  <a:close/>
                </a:path>
                <a:path w="229870" h="364490">
                  <a:moveTo>
                    <a:pt x="229323" y="354469"/>
                  </a:moveTo>
                  <a:lnTo>
                    <a:pt x="148310" y="354469"/>
                  </a:lnTo>
                  <a:lnTo>
                    <a:pt x="148310" y="4178"/>
                  </a:lnTo>
                  <a:lnTo>
                    <a:pt x="229323" y="4178"/>
                  </a:lnTo>
                  <a:lnTo>
                    <a:pt x="229323" y="354469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944073" y="7759458"/>
              <a:ext cx="47625" cy="278765"/>
            </a:xfrm>
            <a:custGeom>
              <a:avLst/>
              <a:gdLst/>
              <a:ahLst/>
              <a:cxnLst/>
              <a:rect l="l" t="t" r="r" b="b"/>
              <a:pathLst>
                <a:path w="47625" h="278765">
                  <a:moveTo>
                    <a:pt x="47358" y="0"/>
                  </a:moveTo>
                  <a:lnTo>
                    <a:pt x="0" y="0"/>
                  </a:lnTo>
                  <a:lnTo>
                    <a:pt x="0" y="278765"/>
                  </a:lnTo>
                  <a:lnTo>
                    <a:pt x="47358" y="278765"/>
                  </a:lnTo>
                  <a:lnTo>
                    <a:pt x="4735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944073" y="7759458"/>
              <a:ext cx="47625" cy="278765"/>
            </a:xfrm>
            <a:custGeom>
              <a:avLst/>
              <a:gdLst/>
              <a:ahLst/>
              <a:cxnLst/>
              <a:rect l="l" t="t" r="r" b="b"/>
              <a:pathLst>
                <a:path w="47625" h="278765">
                  <a:moveTo>
                    <a:pt x="47358" y="278765"/>
                  </a:moveTo>
                  <a:lnTo>
                    <a:pt x="0" y="278765"/>
                  </a:lnTo>
                  <a:lnTo>
                    <a:pt x="0" y="0"/>
                  </a:lnTo>
                  <a:lnTo>
                    <a:pt x="47358" y="0"/>
                  </a:lnTo>
                  <a:lnTo>
                    <a:pt x="47358" y="278765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953548" y="7807858"/>
              <a:ext cx="22225" cy="187325"/>
            </a:xfrm>
            <a:custGeom>
              <a:avLst/>
              <a:gdLst/>
              <a:ahLst/>
              <a:cxnLst/>
              <a:rect l="l" t="t" r="r" b="b"/>
              <a:pathLst>
                <a:path w="22225" h="187325">
                  <a:moveTo>
                    <a:pt x="22098" y="0"/>
                  </a:moveTo>
                  <a:lnTo>
                    <a:pt x="0" y="0"/>
                  </a:lnTo>
                  <a:lnTo>
                    <a:pt x="0" y="187248"/>
                  </a:lnTo>
                  <a:lnTo>
                    <a:pt x="22098" y="187248"/>
                  </a:lnTo>
                  <a:lnTo>
                    <a:pt x="220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953548" y="7807858"/>
              <a:ext cx="22225" cy="187325"/>
            </a:xfrm>
            <a:custGeom>
              <a:avLst/>
              <a:gdLst/>
              <a:ahLst/>
              <a:cxnLst/>
              <a:rect l="l" t="t" r="r" b="b"/>
              <a:pathLst>
                <a:path w="22225" h="187325">
                  <a:moveTo>
                    <a:pt x="22098" y="187248"/>
                  </a:moveTo>
                  <a:lnTo>
                    <a:pt x="0" y="187248"/>
                  </a:lnTo>
                  <a:lnTo>
                    <a:pt x="0" y="0"/>
                  </a:lnTo>
                  <a:lnTo>
                    <a:pt x="22098" y="0"/>
                  </a:lnTo>
                  <a:lnTo>
                    <a:pt x="22098" y="187248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953548" y="7759458"/>
              <a:ext cx="22225" cy="34290"/>
            </a:xfrm>
            <a:custGeom>
              <a:avLst/>
              <a:gdLst/>
              <a:ahLst/>
              <a:cxnLst/>
              <a:rect l="l" t="t" r="r" b="b"/>
              <a:pathLst>
                <a:path w="22225" h="34290">
                  <a:moveTo>
                    <a:pt x="22098" y="0"/>
                  </a:moveTo>
                  <a:lnTo>
                    <a:pt x="0" y="0"/>
                  </a:lnTo>
                  <a:lnTo>
                    <a:pt x="0" y="33680"/>
                  </a:lnTo>
                  <a:lnTo>
                    <a:pt x="22098" y="33680"/>
                  </a:lnTo>
                  <a:lnTo>
                    <a:pt x="22098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953548" y="7759458"/>
              <a:ext cx="22225" cy="34290"/>
            </a:xfrm>
            <a:custGeom>
              <a:avLst/>
              <a:gdLst/>
              <a:ahLst/>
              <a:cxnLst/>
              <a:rect l="l" t="t" r="r" b="b"/>
              <a:pathLst>
                <a:path w="22225" h="34290">
                  <a:moveTo>
                    <a:pt x="22098" y="33680"/>
                  </a:moveTo>
                  <a:lnTo>
                    <a:pt x="0" y="33680"/>
                  </a:lnTo>
                  <a:lnTo>
                    <a:pt x="0" y="0"/>
                  </a:lnTo>
                  <a:lnTo>
                    <a:pt x="22098" y="0"/>
                  </a:lnTo>
                  <a:lnTo>
                    <a:pt x="22098" y="33680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932504" y="8176005"/>
              <a:ext cx="133985" cy="44450"/>
            </a:xfrm>
            <a:custGeom>
              <a:avLst/>
              <a:gdLst/>
              <a:ahLst/>
              <a:cxnLst/>
              <a:rect l="l" t="t" r="r" b="b"/>
              <a:pathLst>
                <a:path w="133985" h="44450">
                  <a:moveTo>
                    <a:pt x="133603" y="0"/>
                  </a:moveTo>
                  <a:lnTo>
                    <a:pt x="0" y="0"/>
                  </a:lnTo>
                  <a:lnTo>
                    <a:pt x="0" y="44208"/>
                  </a:lnTo>
                  <a:lnTo>
                    <a:pt x="133603" y="44208"/>
                  </a:lnTo>
                  <a:lnTo>
                    <a:pt x="1336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932504" y="8176005"/>
              <a:ext cx="133985" cy="44450"/>
            </a:xfrm>
            <a:custGeom>
              <a:avLst/>
              <a:gdLst/>
              <a:ahLst/>
              <a:cxnLst/>
              <a:rect l="l" t="t" r="r" b="b"/>
              <a:pathLst>
                <a:path w="133985" h="44450">
                  <a:moveTo>
                    <a:pt x="133603" y="44208"/>
                  </a:moveTo>
                  <a:lnTo>
                    <a:pt x="0" y="44208"/>
                  </a:lnTo>
                  <a:lnTo>
                    <a:pt x="0" y="0"/>
                  </a:lnTo>
                  <a:lnTo>
                    <a:pt x="133603" y="0"/>
                  </a:lnTo>
                  <a:lnTo>
                    <a:pt x="133603" y="44208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932504" y="8235987"/>
              <a:ext cx="81280" cy="350520"/>
            </a:xfrm>
            <a:custGeom>
              <a:avLst/>
              <a:gdLst/>
              <a:ahLst/>
              <a:cxnLst/>
              <a:rect l="l" t="t" r="r" b="b"/>
              <a:pathLst>
                <a:path w="81279" h="350520">
                  <a:moveTo>
                    <a:pt x="81013" y="350266"/>
                  </a:moveTo>
                  <a:lnTo>
                    <a:pt x="0" y="350266"/>
                  </a:lnTo>
                  <a:lnTo>
                    <a:pt x="0" y="0"/>
                  </a:lnTo>
                  <a:lnTo>
                    <a:pt x="81013" y="0"/>
                  </a:lnTo>
                  <a:lnTo>
                    <a:pt x="81013" y="350266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944073" y="8235987"/>
              <a:ext cx="47625" cy="279400"/>
            </a:xfrm>
            <a:custGeom>
              <a:avLst/>
              <a:gdLst/>
              <a:ahLst/>
              <a:cxnLst/>
              <a:rect l="l" t="t" r="r" b="b"/>
              <a:pathLst>
                <a:path w="47625" h="279400">
                  <a:moveTo>
                    <a:pt x="47358" y="0"/>
                  </a:moveTo>
                  <a:lnTo>
                    <a:pt x="0" y="0"/>
                  </a:lnTo>
                  <a:lnTo>
                    <a:pt x="0" y="278777"/>
                  </a:lnTo>
                  <a:lnTo>
                    <a:pt x="47358" y="278777"/>
                  </a:lnTo>
                  <a:lnTo>
                    <a:pt x="4735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944073" y="8235987"/>
              <a:ext cx="47625" cy="279400"/>
            </a:xfrm>
            <a:custGeom>
              <a:avLst/>
              <a:gdLst/>
              <a:ahLst/>
              <a:cxnLst/>
              <a:rect l="l" t="t" r="r" b="b"/>
              <a:pathLst>
                <a:path w="47625" h="279400">
                  <a:moveTo>
                    <a:pt x="47358" y="278777"/>
                  </a:moveTo>
                  <a:lnTo>
                    <a:pt x="0" y="278777"/>
                  </a:lnTo>
                  <a:lnTo>
                    <a:pt x="0" y="0"/>
                  </a:lnTo>
                  <a:lnTo>
                    <a:pt x="47358" y="0"/>
                  </a:lnTo>
                  <a:lnTo>
                    <a:pt x="47358" y="278777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953548" y="8284336"/>
              <a:ext cx="22225" cy="187325"/>
            </a:xfrm>
            <a:custGeom>
              <a:avLst/>
              <a:gdLst/>
              <a:ahLst/>
              <a:cxnLst/>
              <a:rect l="l" t="t" r="r" b="b"/>
              <a:pathLst>
                <a:path w="22225" h="187325">
                  <a:moveTo>
                    <a:pt x="22098" y="0"/>
                  </a:moveTo>
                  <a:lnTo>
                    <a:pt x="0" y="0"/>
                  </a:lnTo>
                  <a:lnTo>
                    <a:pt x="0" y="187261"/>
                  </a:lnTo>
                  <a:lnTo>
                    <a:pt x="22098" y="187261"/>
                  </a:lnTo>
                  <a:lnTo>
                    <a:pt x="220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953548" y="8284336"/>
              <a:ext cx="22225" cy="187325"/>
            </a:xfrm>
            <a:custGeom>
              <a:avLst/>
              <a:gdLst/>
              <a:ahLst/>
              <a:cxnLst/>
              <a:rect l="l" t="t" r="r" b="b"/>
              <a:pathLst>
                <a:path w="22225" h="187325">
                  <a:moveTo>
                    <a:pt x="22098" y="187261"/>
                  </a:moveTo>
                  <a:lnTo>
                    <a:pt x="0" y="187261"/>
                  </a:lnTo>
                  <a:lnTo>
                    <a:pt x="0" y="0"/>
                  </a:lnTo>
                  <a:lnTo>
                    <a:pt x="22098" y="0"/>
                  </a:lnTo>
                  <a:lnTo>
                    <a:pt x="22098" y="187261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953548" y="8235987"/>
              <a:ext cx="22225" cy="33655"/>
            </a:xfrm>
            <a:custGeom>
              <a:avLst/>
              <a:gdLst/>
              <a:ahLst/>
              <a:cxnLst/>
              <a:rect l="l" t="t" r="r" b="b"/>
              <a:pathLst>
                <a:path w="22225" h="33654">
                  <a:moveTo>
                    <a:pt x="22098" y="0"/>
                  </a:moveTo>
                  <a:lnTo>
                    <a:pt x="0" y="0"/>
                  </a:lnTo>
                  <a:lnTo>
                    <a:pt x="0" y="33642"/>
                  </a:lnTo>
                  <a:lnTo>
                    <a:pt x="22098" y="33642"/>
                  </a:lnTo>
                  <a:lnTo>
                    <a:pt x="22098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953548" y="8235987"/>
              <a:ext cx="22225" cy="33655"/>
            </a:xfrm>
            <a:custGeom>
              <a:avLst/>
              <a:gdLst/>
              <a:ahLst/>
              <a:cxnLst/>
              <a:rect l="l" t="t" r="r" b="b"/>
              <a:pathLst>
                <a:path w="22225" h="33654">
                  <a:moveTo>
                    <a:pt x="22098" y="33642"/>
                  </a:moveTo>
                  <a:lnTo>
                    <a:pt x="0" y="33642"/>
                  </a:lnTo>
                  <a:lnTo>
                    <a:pt x="0" y="0"/>
                  </a:lnTo>
                  <a:lnTo>
                    <a:pt x="22098" y="0"/>
                  </a:lnTo>
                  <a:lnTo>
                    <a:pt x="22098" y="33642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145701" y="7042073"/>
              <a:ext cx="81280" cy="349250"/>
            </a:xfrm>
            <a:custGeom>
              <a:avLst/>
              <a:gdLst/>
              <a:ahLst/>
              <a:cxnLst/>
              <a:rect l="l" t="t" r="r" b="b"/>
              <a:pathLst>
                <a:path w="81280" h="349250">
                  <a:moveTo>
                    <a:pt x="80987" y="349237"/>
                  </a:moveTo>
                  <a:lnTo>
                    <a:pt x="0" y="349237"/>
                  </a:lnTo>
                  <a:lnTo>
                    <a:pt x="0" y="0"/>
                  </a:lnTo>
                  <a:lnTo>
                    <a:pt x="80987" y="0"/>
                  </a:lnTo>
                  <a:lnTo>
                    <a:pt x="80987" y="349237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157270" y="7042073"/>
              <a:ext cx="47625" cy="278130"/>
            </a:xfrm>
            <a:custGeom>
              <a:avLst/>
              <a:gdLst/>
              <a:ahLst/>
              <a:cxnLst/>
              <a:rect l="l" t="t" r="r" b="b"/>
              <a:pathLst>
                <a:path w="47625" h="278129">
                  <a:moveTo>
                    <a:pt x="47320" y="0"/>
                  </a:moveTo>
                  <a:lnTo>
                    <a:pt x="0" y="0"/>
                  </a:lnTo>
                  <a:lnTo>
                    <a:pt x="0" y="277698"/>
                  </a:lnTo>
                  <a:lnTo>
                    <a:pt x="47320" y="277698"/>
                  </a:lnTo>
                  <a:lnTo>
                    <a:pt x="4732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157270" y="7042073"/>
              <a:ext cx="47625" cy="278130"/>
            </a:xfrm>
            <a:custGeom>
              <a:avLst/>
              <a:gdLst/>
              <a:ahLst/>
              <a:cxnLst/>
              <a:rect l="l" t="t" r="r" b="b"/>
              <a:pathLst>
                <a:path w="47625" h="278129">
                  <a:moveTo>
                    <a:pt x="47320" y="277698"/>
                  </a:moveTo>
                  <a:lnTo>
                    <a:pt x="0" y="277698"/>
                  </a:lnTo>
                  <a:lnTo>
                    <a:pt x="0" y="0"/>
                  </a:lnTo>
                  <a:lnTo>
                    <a:pt x="47320" y="0"/>
                  </a:lnTo>
                  <a:lnTo>
                    <a:pt x="47320" y="277698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167773" y="7089419"/>
              <a:ext cx="22225" cy="187325"/>
            </a:xfrm>
            <a:custGeom>
              <a:avLst/>
              <a:gdLst/>
              <a:ahLst/>
              <a:cxnLst/>
              <a:rect l="l" t="t" r="r" b="b"/>
              <a:pathLst>
                <a:path w="22225" h="187325">
                  <a:moveTo>
                    <a:pt x="22098" y="0"/>
                  </a:moveTo>
                  <a:lnTo>
                    <a:pt x="0" y="0"/>
                  </a:lnTo>
                  <a:lnTo>
                    <a:pt x="0" y="187236"/>
                  </a:lnTo>
                  <a:lnTo>
                    <a:pt x="22098" y="187236"/>
                  </a:lnTo>
                  <a:lnTo>
                    <a:pt x="220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167773" y="7089419"/>
              <a:ext cx="22225" cy="187325"/>
            </a:xfrm>
            <a:custGeom>
              <a:avLst/>
              <a:gdLst/>
              <a:ahLst/>
              <a:cxnLst/>
              <a:rect l="l" t="t" r="r" b="b"/>
              <a:pathLst>
                <a:path w="22225" h="187325">
                  <a:moveTo>
                    <a:pt x="22097" y="187236"/>
                  </a:moveTo>
                  <a:lnTo>
                    <a:pt x="0" y="187236"/>
                  </a:lnTo>
                  <a:lnTo>
                    <a:pt x="0" y="0"/>
                  </a:lnTo>
                  <a:lnTo>
                    <a:pt x="22097" y="0"/>
                  </a:lnTo>
                  <a:lnTo>
                    <a:pt x="22097" y="187236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167773" y="7042073"/>
              <a:ext cx="22225" cy="33020"/>
            </a:xfrm>
            <a:custGeom>
              <a:avLst/>
              <a:gdLst/>
              <a:ahLst/>
              <a:cxnLst/>
              <a:rect l="l" t="t" r="r" b="b"/>
              <a:pathLst>
                <a:path w="22225" h="33020">
                  <a:moveTo>
                    <a:pt x="22098" y="0"/>
                  </a:moveTo>
                  <a:lnTo>
                    <a:pt x="0" y="0"/>
                  </a:lnTo>
                  <a:lnTo>
                    <a:pt x="0" y="32613"/>
                  </a:lnTo>
                  <a:lnTo>
                    <a:pt x="22098" y="32613"/>
                  </a:lnTo>
                  <a:lnTo>
                    <a:pt x="22098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167773" y="7042073"/>
              <a:ext cx="22225" cy="33020"/>
            </a:xfrm>
            <a:custGeom>
              <a:avLst/>
              <a:gdLst/>
              <a:ahLst/>
              <a:cxnLst/>
              <a:rect l="l" t="t" r="r" b="b"/>
              <a:pathLst>
                <a:path w="22225" h="33020">
                  <a:moveTo>
                    <a:pt x="22097" y="32613"/>
                  </a:moveTo>
                  <a:lnTo>
                    <a:pt x="0" y="32613"/>
                  </a:lnTo>
                  <a:lnTo>
                    <a:pt x="0" y="0"/>
                  </a:lnTo>
                  <a:lnTo>
                    <a:pt x="22097" y="0"/>
                  </a:lnTo>
                  <a:lnTo>
                    <a:pt x="22097" y="32613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387623" y="7520685"/>
              <a:ext cx="81280" cy="349250"/>
            </a:xfrm>
            <a:custGeom>
              <a:avLst/>
              <a:gdLst/>
              <a:ahLst/>
              <a:cxnLst/>
              <a:rect l="l" t="t" r="r" b="b"/>
              <a:pathLst>
                <a:path w="81279" h="349250">
                  <a:moveTo>
                    <a:pt x="81013" y="349237"/>
                  </a:moveTo>
                  <a:lnTo>
                    <a:pt x="0" y="349237"/>
                  </a:lnTo>
                  <a:lnTo>
                    <a:pt x="0" y="0"/>
                  </a:lnTo>
                  <a:lnTo>
                    <a:pt x="81013" y="0"/>
                  </a:lnTo>
                  <a:lnTo>
                    <a:pt x="81013" y="349237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397084" y="7520698"/>
              <a:ext cx="47625" cy="278130"/>
            </a:xfrm>
            <a:custGeom>
              <a:avLst/>
              <a:gdLst/>
              <a:ahLst/>
              <a:cxnLst/>
              <a:rect l="l" t="t" r="r" b="b"/>
              <a:pathLst>
                <a:path w="47625" h="278129">
                  <a:moveTo>
                    <a:pt x="47345" y="0"/>
                  </a:moveTo>
                  <a:lnTo>
                    <a:pt x="0" y="0"/>
                  </a:lnTo>
                  <a:lnTo>
                    <a:pt x="0" y="277698"/>
                  </a:lnTo>
                  <a:lnTo>
                    <a:pt x="47345" y="277698"/>
                  </a:lnTo>
                  <a:lnTo>
                    <a:pt x="4734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397084" y="7520685"/>
              <a:ext cx="47625" cy="278130"/>
            </a:xfrm>
            <a:custGeom>
              <a:avLst/>
              <a:gdLst/>
              <a:ahLst/>
              <a:cxnLst/>
              <a:rect l="l" t="t" r="r" b="b"/>
              <a:pathLst>
                <a:path w="47625" h="278129">
                  <a:moveTo>
                    <a:pt x="47345" y="277710"/>
                  </a:moveTo>
                  <a:lnTo>
                    <a:pt x="0" y="277710"/>
                  </a:lnTo>
                  <a:lnTo>
                    <a:pt x="0" y="0"/>
                  </a:lnTo>
                  <a:lnTo>
                    <a:pt x="47345" y="0"/>
                  </a:lnTo>
                  <a:lnTo>
                    <a:pt x="47345" y="277710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404450" y="7568018"/>
              <a:ext cx="22225" cy="187325"/>
            </a:xfrm>
            <a:custGeom>
              <a:avLst/>
              <a:gdLst/>
              <a:ahLst/>
              <a:cxnLst/>
              <a:rect l="l" t="t" r="r" b="b"/>
              <a:pathLst>
                <a:path w="22225" h="187325">
                  <a:moveTo>
                    <a:pt x="22098" y="0"/>
                  </a:moveTo>
                  <a:lnTo>
                    <a:pt x="0" y="0"/>
                  </a:lnTo>
                  <a:lnTo>
                    <a:pt x="0" y="187261"/>
                  </a:lnTo>
                  <a:lnTo>
                    <a:pt x="22098" y="187261"/>
                  </a:lnTo>
                  <a:lnTo>
                    <a:pt x="220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404450" y="7568018"/>
              <a:ext cx="22225" cy="187325"/>
            </a:xfrm>
            <a:custGeom>
              <a:avLst/>
              <a:gdLst/>
              <a:ahLst/>
              <a:cxnLst/>
              <a:rect l="l" t="t" r="r" b="b"/>
              <a:pathLst>
                <a:path w="22225" h="187325">
                  <a:moveTo>
                    <a:pt x="22098" y="187261"/>
                  </a:moveTo>
                  <a:lnTo>
                    <a:pt x="0" y="187261"/>
                  </a:lnTo>
                  <a:lnTo>
                    <a:pt x="0" y="0"/>
                  </a:lnTo>
                  <a:lnTo>
                    <a:pt x="22098" y="0"/>
                  </a:lnTo>
                  <a:lnTo>
                    <a:pt x="22098" y="187261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2984741" y="6882193"/>
              <a:ext cx="441959" cy="671195"/>
            </a:xfrm>
            <a:custGeom>
              <a:avLst/>
              <a:gdLst/>
              <a:ahLst/>
              <a:cxnLst/>
              <a:rect l="l" t="t" r="r" b="b"/>
              <a:pathLst>
                <a:path w="441960" h="671195">
                  <a:moveTo>
                    <a:pt x="441807" y="671106"/>
                  </a:moveTo>
                  <a:lnTo>
                    <a:pt x="419709" y="671106"/>
                  </a:lnTo>
                  <a:lnTo>
                    <a:pt x="419709" y="638492"/>
                  </a:lnTo>
                  <a:lnTo>
                    <a:pt x="441807" y="638492"/>
                  </a:lnTo>
                  <a:lnTo>
                    <a:pt x="441807" y="671106"/>
                  </a:lnTo>
                  <a:close/>
                </a:path>
                <a:path w="441960" h="671195">
                  <a:moveTo>
                    <a:pt x="332409" y="0"/>
                  </a:moveTo>
                  <a:lnTo>
                    <a:pt x="332409" y="56794"/>
                  </a:lnTo>
                  <a:lnTo>
                    <a:pt x="0" y="56794"/>
                  </a:lnTo>
                  <a:lnTo>
                    <a:pt x="0" y="0"/>
                  </a:lnTo>
                  <a:lnTo>
                    <a:pt x="332409" y="0"/>
                  </a:lnTo>
                  <a:close/>
                </a:path>
                <a:path w="441960" h="671195">
                  <a:moveTo>
                    <a:pt x="277698" y="0"/>
                  </a:moveTo>
                  <a:lnTo>
                    <a:pt x="277698" y="47320"/>
                  </a:lnTo>
                  <a:lnTo>
                    <a:pt x="0" y="47320"/>
                  </a:lnTo>
                  <a:lnTo>
                    <a:pt x="0" y="0"/>
                  </a:lnTo>
                  <a:lnTo>
                    <a:pt x="277698" y="0"/>
                  </a:lnTo>
                  <a:close/>
                </a:path>
                <a:path w="441960" h="671195">
                  <a:moveTo>
                    <a:pt x="235635" y="16814"/>
                  </a:moveTo>
                  <a:lnTo>
                    <a:pt x="235635" y="38912"/>
                  </a:lnTo>
                  <a:lnTo>
                    <a:pt x="47345" y="38912"/>
                  </a:lnTo>
                  <a:lnTo>
                    <a:pt x="47345" y="16814"/>
                  </a:lnTo>
                  <a:lnTo>
                    <a:pt x="235635" y="16814"/>
                  </a:lnTo>
                  <a:close/>
                </a:path>
                <a:path w="441960" h="671195">
                  <a:moveTo>
                    <a:pt x="33680" y="16814"/>
                  </a:moveTo>
                  <a:lnTo>
                    <a:pt x="33680" y="38912"/>
                  </a:lnTo>
                  <a:lnTo>
                    <a:pt x="0" y="38912"/>
                  </a:lnTo>
                  <a:lnTo>
                    <a:pt x="0" y="16814"/>
                  </a:lnTo>
                  <a:lnTo>
                    <a:pt x="33680" y="16814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7" name="object 21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11570" y="6108515"/>
              <a:ext cx="70485" cy="324002"/>
            </a:xfrm>
            <a:prstGeom prst="rect">
              <a:avLst/>
            </a:prstGeom>
          </p:spPr>
        </p:pic>
        <p:sp>
          <p:nvSpPr>
            <p:cNvPr id="218" name="object 218"/>
            <p:cNvSpPr/>
            <p:nvPr/>
          </p:nvSpPr>
          <p:spPr>
            <a:xfrm>
              <a:off x="3255098" y="6345720"/>
              <a:ext cx="119380" cy="286385"/>
            </a:xfrm>
            <a:custGeom>
              <a:avLst/>
              <a:gdLst/>
              <a:ahLst/>
              <a:cxnLst/>
              <a:rect l="l" t="t" r="r" b="b"/>
              <a:pathLst>
                <a:path w="119379" h="286384">
                  <a:moveTo>
                    <a:pt x="118846" y="49441"/>
                  </a:moveTo>
                  <a:lnTo>
                    <a:pt x="42062" y="49441"/>
                  </a:lnTo>
                  <a:lnTo>
                    <a:pt x="42062" y="30518"/>
                  </a:lnTo>
                  <a:lnTo>
                    <a:pt x="118846" y="30518"/>
                  </a:lnTo>
                  <a:lnTo>
                    <a:pt x="118846" y="49441"/>
                  </a:lnTo>
                  <a:close/>
                </a:path>
                <a:path w="119379" h="286384">
                  <a:moveTo>
                    <a:pt x="93611" y="68376"/>
                  </a:moveTo>
                  <a:lnTo>
                    <a:pt x="67310" y="68376"/>
                  </a:lnTo>
                  <a:lnTo>
                    <a:pt x="67310" y="49441"/>
                  </a:lnTo>
                  <a:lnTo>
                    <a:pt x="93611" y="49441"/>
                  </a:lnTo>
                  <a:lnTo>
                    <a:pt x="93611" y="68376"/>
                  </a:lnTo>
                  <a:close/>
                </a:path>
                <a:path w="119379" h="286384">
                  <a:moveTo>
                    <a:pt x="93611" y="286105"/>
                  </a:moveTo>
                  <a:lnTo>
                    <a:pt x="67310" y="286105"/>
                  </a:lnTo>
                  <a:lnTo>
                    <a:pt x="67310" y="175666"/>
                  </a:lnTo>
                  <a:lnTo>
                    <a:pt x="93611" y="175666"/>
                  </a:lnTo>
                  <a:lnTo>
                    <a:pt x="93611" y="286105"/>
                  </a:lnTo>
                  <a:close/>
                </a:path>
                <a:path w="119379" h="286384">
                  <a:moveTo>
                    <a:pt x="110439" y="88366"/>
                  </a:moveTo>
                  <a:lnTo>
                    <a:pt x="50469" y="88366"/>
                  </a:lnTo>
                  <a:lnTo>
                    <a:pt x="50469" y="68376"/>
                  </a:lnTo>
                  <a:lnTo>
                    <a:pt x="110439" y="68376"/>
                  </a:lnTo>
                  <a:lnTo>
                    <a:pt x="110439" y="88366"/>
                  </a:lnTo>
                  <a:close/>
                </a:path>
                <a:path w="119379" h="286384">
                  <a:moveTo>
                    <a:pt x="110439" y="98882"/>
                  </a:moveTo>
                  <a:lnTo>
                    <a:pt x="50469" y="98882"/>
                  </a:lnTo>
                  <a:lnTo>
                    <a:pt x="50469" y="88366"/>
                  </a:lnTo>
                  <a:lnTo>
                    <a:pt x="110439" y="88366"/>
                  </a:lnTo>
                  <a:lnTo>
                    <a:pt x="110439" y="98882"/>
                  </a:lnTo>
                  <a:close/>
                </a:path>
                <a:path w="119379" h="286384">
                  <a:moveTo>
                    <a:pt x="118846" y="130428"/>
                  </a:moveTo>
                  <a:lnTo>
                    <a:pt x="29438" y="130428"/>
                  </a:lnTo>
                  <a:lnTo>
                    <a:pt x="29438" y="98882"/>
                  </a:lnTo>
                  <a:lnTo>
                    <a:pt x="118846" y="98882"/>
                  </a:lnTo>
                  <a:lnTo>
                    <a:pt x="118846" y="130428"/>
                  </a:lnTo>
                  <a:close/>
                </a:path>
                <a:path w="119379" h="286384">
                  <a:moveTo>
                    <a:pt x="118846" y="175666"/>
                  </a:moveTo>
                  <a:lnTo>
                    <a:pt x="18923" y="175666"/>
                  </a:lnTo>
                  <a:lnTo>
                    <a:pt x="18923" y="130428"/>
                  </a:lnTo>
                  <a:lnTo>
                    <a:pt x="118846" y="130428"/>
                  </a:lnTo>
                  <a:lnTo>
                    <a:pt x="118846" y="175666"/>
                  </a:lnTo>
                  <a:close/>
                </a:path>
                <a:path w="119379" h="286384">
                  <a:moveTo>
                    <a:pt x="94653" y="30518"/>
                  </a:moveTo>
                  <a:lnTo>
                    <a:pt x="67310" y="30518"/>
                  </a:lnTo>
                  <a:lnTo>
                    <a:pt x="67310" y="24180"/>
                  </a:lnTo>
                  <a:lnTo>
                    <a:pt x="94653" y="24180"/>
                  </a:lnTo>
                  <a:lnTo>
                    <a:pt x="94653" y="30518"/>
                  </a:lnTo>
                  <a:close/>
                </a:path>
                <a:path w="119379" h="286384">
                  <a:moveTo>
                    <a:pt x="43116" y="249300"/>
                  </a:moveTo>
                  <a:lnTo>
                    <a:pt x="0" y="249300"/>
                  </a:lnTo>
                  <a:lnTo>
                    <a:pt x="0" y="228269"/>
                  </a:lnTo>
                  <a:lnTo>
                    <a:pt x="43116" y="228269"/>
                  </a:lnTo>
                  <a:lnTo>
                    <a:pt x="43116" y="249300"/>
                  </a:lnTo>
                  <a:close/>
                </a:path>
                <a:path w="119379" h="286384">
                  <a:moveTo>
                    <a:pt x="67310" y="286105"/>
                  </a:moveTo>
                  <a:lnTo>
                    <a:pt x="0" y="286105"/>
                  </a:lnTo>
                  <a:lnTo>
                    <a:pt x="0" y="259816"/>
                  </a:lnTo>
                  <a:lnTo>
                    <a:pt x="67310" y="259816"/>
                  </a:lnTo>
                  <a:lnTo>
                    <a:pt x="67310" y="286105"/>
                  </a:lnTo>
                  <a:close/>
                </a:path>
                <a:path w="119379" h="286384">
                  <a:moveTo>
                    <a:pt x="11544" y="228269"/>
                  </a:moveTo>
                  <a:lnTo>
                    <a:pt x="0" y="228269"/>
                  </a:lnTo>
                  <a:lnTo>
                    <a:pt x="0" y="0"/>
                  </a:lnTo>
                  <a:lnTo>
                    <a:pt x="11544" y="0"/>
                  </a:lnTo>
                  <a:lnTo>
                    <a:pt x="11544" y="228269"/>
                  </a:lnTo>
                  <a:close/>
                </a:path>
                <a:path w="119379" h="286384">
                  <a:moveTo>
                    <a:pt x="51523" y="259816"/>
                  </a:moveTo>
                  <a:lnTo>
                    <a:pt x="0" y="259816"/>
                  </a:lnTo>
                  <a:lnTo>
                    <a:pt x="0" y="249300"/>
                  </a:lnTo>
                  <a:lnTo>
                    <a:pt x="51523" y="249300"/>
                  </a:lnTo>
                  <a:lnTo>
                    <a:pt x="51523" y="259816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369741" y="690953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935" y="0"/>
                  </a:moveTo>
                  <a:lnTo>
                    <a:pt x="0" y="0"/>
                  </a:lnTo>
                  <a:lnTo>
                    <a:pt x="0" y="18935"/>
                  </a:lnTo>
                  <a:lnTo>
                    <a:pt x="18935" y="18935"/>
                  </a:lnTo>
                  <a:lnTo>
                    <a:pt x="1893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369754" y="690954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923" y="18923"/>
                  </a:moveTo>
                  <a:lnTo>
                    <a:pt x="0" y="18923"/>
                  </a:lnTo>
                  <a:lnTo>
                    <a:pt x="0" y="0"/>
                  </a:lnTo>
                  <a:lnTo>
                    <a:pt x="18923" y="0"/>
                  </a:lnTo>
                  <a:lnTo>
                    <a:pt x="18923" y="18923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419182" y="690953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935" y="0"/>
                  </a:moveTo>
                  <a:lnTo>
                    <a:pt x="0" y="0"/>
                  </a:lnTo>
                  <a:lnTo>
                    <a:pt x="0" y="18935"/>
                  </a:lnTo>
                  <a:lnTo>
                    <a:pt x="18935" y="18935"/>
                  </a:lnTo>
                  <a:lnTo>
                    <a:pt x="189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419182" y="690954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935" y="18923"/>
                  </a:moveTo>
                  <a:lnTo>
                    <a:pt x="0" y="18923"/>
                  </a:lnTo>
                  <a:lnTo>
                    <a:pt x="0" y="0"/>
                  </a:lnTo>
                  <a:lnTo>
                    <a:pt x="18935" y="0"/>
                  </a:lnTo>
                  <a:lnTo>
                    <a:pt x="18935" y="18923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388677" y="687798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935" y="0"/>
                  </a:moveTo>
                  <a:lnTo>
                    <a:pt x="0" y="0"/>
                  </a:lnTo>
                  <a:lnTo>
                    <a:pt x="0" y="18935"/>
                  </a:lnTo>
                  <a:lnTo>
                    <a:pt x="18935" y="18935"/>
                  </a:lnTo>
                  <a:lnTo>
                    <a:pt x="1893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388677" y="687798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935" y="18935"/>
                  </a:moveTo>
                  <a:lnTo>
                    <a:pt x="0" y="18935"/>
                  </a:lnTo>
                  <a:lnTo>
                    <a:pt x="0" y="0"/>
                  </a:lnTo>
                  <a:lnTo>
                    <a:pt x="18935" y="0"/>
                  </a:lnTo>
                  <a:lnTo>
                    <a:pt x="18935" y="18935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2996323" y="6061709"/>
              <a:ext cx="100330" cy="1816735"/>
            </a:xfrm>
            <a:custGeom>
              <a:avLst/>
              <a:gdLst/>
              <a:ahLst/>
              <a:cxnLst/>
              <a:rect l="l" t="t" r="r" b="b"/>
              <a:pathLst>
                <a:path w="100330" h="1816734">
                  <a:moveTo>
                    <a:pt x="61010" y="8407"/>
                  </a:moveTo>
                  <a:lnTo>
                    <a:pt x="61010" y="13665"/>
                  </a:lnTo>
                  <a:lnTo>
                    <a:pt x="57848" y="17881"/>
                  </a:lnTo>
                  <a:lnTo>
                    <a:pt x="52577" y="17881"/>
                  </a:lnTo>
                  <a:lnTo>
                    <a:pt x="47345" y="17881"/>
                  </a:lnTo>
                  <a:lnTo>
                    <a:pt x="43129" y="13665"/>
                  </a:lnTo>
                  <a:lnTo>
                    <a:pt x="43129" y="8407"/>
                  </a:lnTo>
                  <a:lnTo>
                    <a:pt x="43129" y="4203"/>
                  </a:lnTo>
                  <a:lnTo>
                    <a:pt x="47345" y="0"/>
                  </a:lnTo>
                  <a:lnTo>
                    <a:pt x="52577" y="0"/>
                  </a:lnTo>
                  <a:lnTo>
                    <a:pt x="57848" y="0"/>
                  </a:lnTo>
                  <a:lnTo>
                    <a:pt x="61010" y="4203"/>
                  </a:lnTo>
                  <a:lnTo>
                    <a:pt x="61010" y="8407"/>
                  </a:lnTo>
                </a:path>
                <a:path w="100330" h="1816734">
                  <a:moveTo>
                    <a:pt x="61010" y="407098"/>
                  </a:moveTo>
                  <a:lnTo>
                    <a:pt x="61010" y="411276"/>
                  </a:lnTo>
                  <a:lnTo>
                    <a:pt x="57848" y="415493"/>
                  </a:lnTo>
                  <a:lnTo>
                    <a:pt x="52577" y="415493"/>
                  </a:lnTo>
                  <a:lnTo>
                    <a:pt x="47345" y="415493"/>
                  </a:lnTo>
                  <a:lnTo>
                    <a:pt x="43129" y="411276"/>
                  </a:lnTo>
                  <a:lnTo>
                    <a:pt x="43129" y="407098"/>
                  </a:lnTo>
                  <a:lnTo>
                    <a:pt x="43129" y="401827"/>
                  </a:lnTo>
                  <a:lnTo>
                    <a:pt x="47345" y="397598"/>
                  </a:lnTo>
                  <a:lnTo>
                    <a:pt x="52577" y="397598"/>
                  </a:lnTo>
                  <a:lnTo>
                    <a:pt x="57848" y="397598"/>
                  </a:lnTo>
                  <a:lnTo>
                    <a:pt x="61010" y="401827"/>
                  </a:lnTo>
                  <a:lnTo>
                    <a:pt x="61010" y="407098"/>
                  </a:lnTo>
                </a:path>
                <a:path w="100330" h="1816734">
                  <a:moveTo>
                    <a:pt x="99923" y="1816620"/>
                  </a:moveTo>
                  <a:lnTo>
                    <a:pt x="0" y="1816620"/>
                  </a:lnTo>
                  <a:lnTo>
                    <a:pt x="0" y="1450555"/>
                  </a:lnTo>
                  <a:lnTo>
                    <a:pt x="99923" y="1450555"/>
                  </a:lnTo>
                  <a:lnTo>
                    <a:pt x="99923" y="1816620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016313" y="7539634"/>
              <a:ext cx="61594" cy="61594"/>
            </a:xfrm>
            <a:custGeom>
              <a:avLst/>
              <a:gdLst/>
              <a:ahLst/>
              <a:cxnLst/>
              <a:rect l="l" t="t" r="r" b="b"/>
              <a:pathLst>
                <a:path w="61594" h="61595">
                  <a:moveTo>
                    <a:pt x="30492" y="0"/>
                  </a:moveTo>
                  <a:lnTo>
                    <a:pt x="18623" y="2398"/>
                  </a:lnTo>
                  <a:lnTo>
                    <a:pt x="8931" y="8937"/>
                  </a:lnTo>
                  <a:lnTo>
                    <a:pt x="2396" y="18634"/>
                  </a:lnTo>
                  <a:lnTo>
                    <a:pt x="0" y="30505"/>
                  </a:lnTo>
                  <a:lnTo>
                    <a:pt x="2396" y="42368"/>
                  </a:lnTo>
                  <a:lnTo>
                    <a:pt x="8931" y="52062"/>
                  </a:lnTo>
                  <a:lnTo>
                    <a:pt x="18623" y="58599"/>
                  </a:lnTo>
                  <a:lnTo>
                    <a:pt x="30492" y="60998"/>
                  </a:lnTo>
                  <a:lnTo>
                    <a:pt x="42358" y="58599"/>
                  </a:lnTo>
                  <a:lnTo>
                    <a:pt x="52055" y="52062"/>
                  </a:lnTo>
                  <a:lnTo>
                    <a:pt x="58597" y="42368"/>
                  </a:lnTo>
                  <a:lnTo>
                    <a:pt x="60998" y="30505"/>
                  </a:lnTo>
                  <a:lnTo>
                    <a:pt x="58597" y="18634"/>
                  </a:lnTo>
                  <a:lnTo>
                    <a:pt x="52055" y="8937"/>
                  </a:lnTo>
                  <a:lnTo>
                    <a:pt x="42358" y="2398"/>
                  </a:lnTo>
                  <a:lnTo>
                    <a:pt x="304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016313" y="7539634"/>
              <a:ext cx="61594" cy="61594"/>
            </a:xfrm>
            <a:custGeom>
              <a:avLst/>
              <a:gdLst/>
              <a:ahLst/>
              <a:cxnLst/>
              <a:rect l="l" t="t" r="r" b="b"/>
              <a:pathLst>
                <a:path w="61594" h="61595">
                  <a:moveTo>
                    <a:pt x="60998" y="30505"/>
                  </a:moveTo>
                  <a:lnTo>
                    <a:pt x="58597" y="42368"/>
                  </a:lnTo>
                  <a:lnTo>
                    <a:pt x="52055" y="52062"/>
                  </a:lnTo>
                  <a:lnTo>
                    <a:pt x="42358" y="58599"/>
                  </a:lnTo>
                  <a:lnTo>
                    <a:pt x="30492" y="60998"/>
                  </a:lnTo>
                  <a:lnTo>
                    <a:pt x="18623" y="58599"/>
                  </a:lnTo>
                  <a:lnTo>
                    <a:pt x="8931" y="52062"/>
                  </a:lnTo>
                  <a:lnTo>
                    <a:pt x="2396" y="42368"/>
                  </a:lnTo>
                  <a:lnTo>
                    <a:pt x="0" y="30505"/>
                  </a:lnTo>
                  <a:lnTo>
                    <a:pt x="2396" y="18634"/>
                  </a:lnTo>
                  <a:lnTo>
                    <a:pt x="8931" y="8937"/>
                  </a:lnTo>
                  <a:lnTo>
                    <a:pt x="18623" y="2398"/>
                  </a:lnTo>
                  <a:lnTo>
                    <a:pt x="30492" y="0"/>
                  </a:lnTo>
                  <a:lnTo>
                    <a:pt x="42358" y="2398"/>
                  </a:lnTo>
                  <a:lnTo>
                    <a:pt x="52055" y="8937"/>
                  </a:lnTo>
                  <a:lnTo>
                    <a:pt x="58597" y="18634"/>
                  </a:lnTo>
                  <a:lnTo>
                    <a:pt x="60998" y="30505"/>
                  </a:lnTo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8" name="object 22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801548" y="7779975"/>
              <a:ext cx="70484" cy="234594"/>
            </a:xfrm>
            <a:prstGeom prst="rect">
              <a:avLst/>
            </a:prstGeom>
          </p:spPr>
        </p:pic>
        <p:sp>
          <p:nvSpPr>
            <p:cNvPr id="229" name="object 229"/>
            <p:cNvSpPr/>
            <p:nvPr/>
          </p:nvSpPr>
          <p:spPr>
            <a:xfrm>
              <a:off x="3016313" y="7624838"/>
              <a:ext cx="61594" cy="60325"/>
            </a:xfrm>
            <a:custGeom>
              <a:avLst/>
              <a:gdLst/>
              <a:ahLst/>
              <a:cxnLst/>
              <a:rect l="l" t="t" r="r" b="b"/>
              <a:pathLst>
                <a:path w="61594" h="60325">
                  <a:moveTo>
                    <a:pt x="30492" y="0"/>
                  </a:moveTo>
                  <a:lnTo>
                    <a:pt x="18623" y="2381"/>
                  </a:lnTo>
                  <a:lnTo>
                    <a:pt x="8931" y="8805"/>
                  </a:lnTo>
                  <a:lnTo>
                    <a:pt x="2396" y="18189"/>
                  </a:lnTo>
                  <a:lnTo>
                    <a:pt x="0" y="29451"/>
                  </a:lnTo>
                  <a:lnTo>
                    <a:pt x="2396" y="41320"/>
                  </a:lnTo>
                  <a:lnTo>
                    <a:pt x="8931" y="51012"/>
                  </a:lnTo>
                  <a:lnTo>
                    <a:pt x="18623" y="57547"/>
                  </a:lnTo>
                  <a:lnTo>
                    <a:pt x="30492" y="59944"/>
                  </a:lnTo>
                  <a:lnTo>
                    <a:pt x="42358" y="57547"/>
                  </a:lnTo>
                  <a:lnTo>
                    <a:pt x="52055" y="51012"/>
                  </a:lnTo>
                  <a:lnTo>
                    <a:pt x="58597" y="41320"/>
                  </a:lnTo>
                  <a:lnTo>
                    <a:pt x="60998" y="29451"/>
                  </a:lnTo>
                  <a:lnTo>
                    <a:pt x="58597" y="18189"/>
                  </a:lnTo>
                  <a:lnTo>
                    <a:pt x="52055" y="8805"/>
                  </a:lnTo>
                  <a:lnTo>
                    <a:pt x="42358" y="2381"/>
                  </a:lnTo>
                  <a:lnTo>
                    <a:pt x="304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016313" y="7624838"/>
              <a:ext cx="61594" cy="60325"/>
            </a:xfrm>
            <a:custGeom>
              <a:avLst/>
              <a:gdLst/>
              <a:ahLst/>
              <a:cxnLst/>
              <a:rect l="l" t="t" r="r" b="b"/>
              <a:pathLst>
                <a:path w="61594" h="60325">
                  <a:moveTo>
                    <a:pt x="60998" y="29451"/>
                  </a:moveTo>
                  <a:lnTo>
                    <a:pt x="58597" y="41320"/>
                  </a:lnTo>
                  <a:lnTo>
                    <a:pt x="52055" y="51012"/>
                  </a:lnTo>
                  <a:lnTo>
                    <a:pt x="42358" y="57547"/>
                  </a:lnTo>
                  <a:lnTo>
                    <a:pt x="30492" y="59944"/>
                  </a:lnTo>
                  <a:lnTo>
                    <a:pt x="18623" y="57547"/>
                  </a:lnTo>
                  <a:lnTo>
                    <a:pt x="8931" y="51012"/>
                  </a:lnTo>
                  <a:lnTo>
                    <a:pt x="2396" y="41320"/>
                  </a:lnTo>
                  <a:lnTo>
                    <a:pt x="0" y="29451"/>
                  </a:lnTo>
                  <a:lnTo>
                    <a:pt x="2396" y="18189"/>
                  </a:lnTo>
                  <a:lnTo>
                    <a:pt x="8931" y="8805"/>
                  </a:lnTo>
                  <a:lnTo>
                    <a:pt x="18623" y="2381"/>
                  </a:lnTo>
                  <a:lnTo>
                    <a:pt x="30492" y="0"/>
                  </a:lnTo>
                  <a:lnTo>
                    <a:pt x="42358" y="2381"/>
                  </a:lnTo>
                  <a:lnTo>
                    <a:pt x="52055" y="8805"/>
                  </a:lnTo>
                  <a:lnTo>
                    <a:pt x="58597" y="18189"/>
                  </a:lnTo>
                  <a:lnTo>
                    <a:pt x="60998" y="29451"/>
                  </a:lnTo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016313" y="7708988"/>
              <a:ext cx="61594" cy="61594"/>
            </a:xfrm>
            <a:custGeom>
              <a:avLst/>
              <a:gdLst/>
              <a:ahLst/>
              <a:cxnLst/>
              <a:rect l="l" t="t" r="r" b="b"/>
              <a:pathLst>
                <a:path w="61594" h="61595">
                  <a:moveTo>
                    <a:pt x="30492" y="0"/>
                  </a:moveTo>
                  <a:lnTo>
                    <a:pt x="18623" y="2398"/>
                  </a:lnTo>
                  <a:lnTo>
                    <a:pt x="8931" y="8937"/>
                  </a:lnTo>
                  <a:lnTo>
                    <a:pt x="2396" y="18634"/>
                  </a:lnTo>
                  <a:lnTo>
                    <a:pt x="0" y="30505"/>
                  </a:lnTo>
                  <a:lnTo>
                    <a:pt x="2396" y="42374"/>
                  </a:lnTo>
                  <a:lnTo>
                    <a:pt x="8931" y="52066"/>
                  </a:lnTo>
                  <a:lnTo>
                    <a:pt x="18623" y="58601"/>
                  </a:lnTo>
                  <a:lnTo>
                    <a:pt x="30492" y="60998"/>
                  </a:lnTo>
                  <a:lnTo>
                    <a:pt x="42358" y="58601"/>
                  </a:lnTo>
                  <a:lnTo>
                    <a:pt x="52055" y="52066"/>
                  </a:lnTo>
                  <a:lnTo>
                    <a:pt x="58597" y="42374"/>
                  </a:lnTo>
                  <a:lnTo>
                    <a:pt x="60998" y="30505"/>
                  </a:lnTo>
                  <a:lnTo>
                    <a:pt x="58597" y="18634"/>
                  </a:lnTo>
                  <a:lnTo>
                    <a:pt x="52055" y="8937"/>
                  </a:lnTo>
                  <a:lnTo>
                    <a:pt x="42358" y="2398"/>
                  </a:lnTo>
                  <a:lnTo>
                    <a:pt x="304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016313" y="7708988"/>
              <a:ext cx="61594" cy="61594"/>
            </a:xfrm>
            <a:custGeom>
              <a:avLst/>
              <a:gdLst/>
              <a:ahLst/>
              <a:cxnLst/>
              <a:rect l="l" t="t" r="r" b="b"/>
              <a:pathLst>
                <a:path w="61594" h="61595">
                  <a:moveTo>
                    <a:pt x="60998" y="30505"/>
                  </a:moveTo>
                  <a:lnTo>
                    <a:pt x="58597" y="42374"/>
                  </a:lnTo>
                  <a:lnTo>
                    <a:pt x="52055" y="52066"/>
                  </a:lnTo>
                  <a:lnTo>
                    <a:pt x="42358" y="58601"/>
                  </a:lnTo>
                  <a:lnTo>
                    <a:pt x="30492" y="60998"/>
                  </a:lnTo>
                  <a:lnTo>
                    <a:pt x="18623" y="58601"/>
                  </a:lnTo>
                  <a:lnTo>
                    <a:pt x="8931" y="52066"/>
                  </a:lnTo>
                  <a:lnTo>
                    <a:pt x="2396" y="42374"/>
                  </a:lnTo>
                  <a:lnTo>
                    <a:pt x="0" y="30505"/>
                  </a:lnTo>
                  <a:lnTo>
                    <a:pt x="2396" y="18634"/>
                  </a:lnTo>
                  <a:lnTo>
                    <a:pt x="8931" y="8937"/>
                  </a:lnTo>
                  <a:lnTo>
                    <a:pt x="18623" y="2398"/>
                  </a:lnTo>
                  <a:lnTo>
                    <a:pt x="30492" y="0"/>
                  </a:lnTo>
                  <a:lnTo>
                    <a:pt x="42358" y="2398"/>
                  </a:lnTo>
                  <a:lnTo>
                    <a:pt x="52055" y="8937"/>
                  </a:lnTo>
                  <a:lnTo>
                    <a:pt x="58597" y="18634"/>
                  </a:lnTo>
                  <a:lnTo>
                    <a:pt x="60998" y="30505"/>
                  </a:lnTo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016313" y="7793139"/>
              <a:ext cx="61594" cy="61594"/>
            </a:xfrm>
            <a:custGeom>
              <a:avLst/>
              <a:gdLst/>
              <a:ahLst/>
              <a:cxnLst/>
              <a:rect l="l" t="t" r="r" b="b"/>
              <a:pathLst>
                <a:path w="61594" h="61595">
                  <a:moveTo>
                    <a:pt x="30492" y="0"/>
                  </a:moveTo>
                  <a:lnTo>
                    <a:pt x="18623" y="2398"/>
                  </a:lnTo>
                  <a:lnTo>
                    <a:pt x="8931" y="8937"/>
                  </a:lnTo>
                  <a:lnTo>
                    <a:pt x="2396" y="18634"/>
                  </a:lnTo>
                  <a:lnTo>
                    <a:pt x="0" y="30505"/>
                  </a:lnTo>
                  <a:lnTo>
                    <a:pt x="2396" y="42372"/>
                  </a:lnTo>
                  <a:lnTo>
                    <a:pt x="8931" y="52060"/>
                  </a:lnTo>
                  <a:lnTo>
                    <a:pt x="18623" y="58591"/>
                  </a:lnTo>
                  <a:lnTo>
                    <a:pt x="30492" y="60985"/>
                  </a:lnTo>
                  <a:lnTo>
                    <a:pt x="42358" y="58591"/>
                  </a:lnTo>
                  <a:lnTo>
                    <a:pt x="52055" y="52060"/>
                  </a:lnTo>
                  <a:lnTo>
                    <a:pt x="58597" y="42372"/>
                  </a:lnTo>
                  <a:lnTo>
                    <a:pt x="60998" y="30505"/>
                  </a:lnTo>
                  <a:lnTo>
                    <a:pt x="58597" y="18634"/>
                  </a:lnTo>
                  <a:lnTo>
                    <a:pt x="52055" y="8937"/>
                  </a:lnTo>
                  <a:lnTo>
                    <a:pt x="42358" y="2398"/>
                  </a:lnTo>
                  <a:lnTo>
                    <a:pt x="3049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016313" y="7793139"/>
              <a:ext cx="61594" cy="61594"/>
            </a:xfrm>
            <a:custGeom>
              <a:avLst/>
              <a:gdLst/>
              <a:ahLst/>
              <a:cxnLst/>
              <a:rect l="l" t="t" r="r" b="b"/>
              <a:pathLst>
                <a:path w="61594" h="61595">
                  <a:moveTo>
                    <a:pt x="60998" y="30505"/>
                  </a:moveTo>
                  <a:lnTo>
                    <a:pt x="58597" y="42372"/>
                  </a:lnTo>
                  <a:lnTo>
                    <a:pt x="52055" y="52060"/>
                  </a:lnTo>
                  <a:lnTo>
                    <a:pt x="42358" y="58591"/>
                  </a:lnTo>
                  <a:lnTo>
                    <a:pt x="30492" y="60985"/>
                  </a:lnTo>
                  <a:lnTo>
                    <a:pt x="18623" y="58591"/>
                  </a:lnTo>
                  <a:lnTo>
                    <a:pt x="8931" y="52060"/>
                  </a:lnTo>
                  <a:lnTo>
                    <a:pt x="2396" y="42372"/>
                  </a:lnTo>
                  <a:lnTo>
                    <a:pt x="0" y="30505"/>
                  </a:lnTo>
                  <a:lnTo>
                    <a:pt x="2396" y="18634"/>
                  </a:lnTo>
                  <a:lnTo>
                    <a:pt x="8931" y="8937"/>
                  </a:lnTo>
                  <a:lnTo>
                    <a:pt x="18623" y="2398"/>
                  </a:lnTo>
                  <a:lnTo>
                    <a:pt x="30492" y="0"/>
                  </a:lnTo>
                  <a:lnTo>
                    <a:pt x="42358" y="2398"/>
                  </a:lnTo>
                  <a:lnTo>
                    <a:pt x="52055" y="8937"/>
                  </a:lnTo>
                  <a:lnTo>
                    <a:pt x="58597" y="18634"/>
                  </a:lnTo>
                  <a:lnTo>
                    <a:pt x="60998" y="30505"/>
                  </a:lnTo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2987903" y="6496138"/>
              <a:ext cx="2135505" cy="2355215"/>
            </a:xfrm>
            <a:custGeom>
              <a:avLst/>
              <a:gdLst/>
              <a:ahLst/>
              <a:cxnLst/>
              <a:rect l="l" t="t" r="r" b="b"/>
              <a:pathLst>
                <a:path w="2135504" h="2355215">
                  <a:moveTo>
                    <a:pt x="69430" y="1001407"/>
                  </a:moveTo>
                  <a:lnTo>
                    <a:pt x="69430" y="1005611"/>
                  </a:lnTo>
                  <a:lnTo>
                    <a:pt x="66268" y="1009827"/>
                  </a:lnTo>
                  <a:lnTo>
                    <a:pt x="60998" y="1009827"/>
                  </a:lnTo>
                  <a:lnTo>
                    <a:pt x="55765" y="1009827"/>
                  </a:lnTo>
                  <a:lnTo>
                    <a:pt x="51549" y="1005611"/>
                  </a:lnTo>
                  <a:lnTo>
                    <a:pt x="51549" y="1001407"/>
                  </a:lnTo>
                  <a:lnTo>
                    <a:pt x="51549" y="996149"/>
                  </a:lnTo>
                  <a:lnTo>
                    <a:pt x="55765" y="991933"/>
                  </a:lnTo>
                  <a:lnTo>
                    <a:pt x="60998" y="991933"/>
                  </a:lnTo>
                  <a:lnTo>
                    <a:pt x="66268" y="991933"/>
                  </a:lnTo>
                  <a:lnTo>
                    <a:pt x="69430" y="996149"/>
                  </a:lnTo>
                  <a:lnTo>
                    <a:pt x="69430" y="1001407"/>
                  </a:lnTo>
                </a:path>
                <a:path w="2135504" h="2355215">
                  <a:moveTo>
                    <a:pt x="69430" y="1399032"/>
                  </a:moveTo>
                  <a:lnTo>
                    <a:pt x="69430" y="1404277"/>
                  </a:lnTo>
                  <a:lnTo>
                    <a:pt x="66268" y="1408518"/>
                  </a:lnTo>
                  <a:lnTo>
                    <a:pt x="60998" y="1408518"/>
                  </a:lnTo>
                  <a:lnTo>
                    <a:pt x="55765" y="1408518"/>
                  </a:lnTo>
                  <a:lnTo>
                    <a:pt x="51549" y="1404277"/>
                  </a:lnTo>
                  <a:lnTo>
                    <a:pt x="51549" y="1399032"/>
                  </a:lnTo>
                  <a:lnTo>
                    <a:pt x="51549" y="1393748"/>
                  </a:lnTo>
                  <a:lnTo>
                    <a:pt x="55765" y="1389570"/>
                  </a:lnTo>
                  <a:lnTo>
                    <a:pt x="60998" y="1389570"/>
                  </a:lnTo>
                  <a:lnTo>
                    <a:pt x="66268" y="1389570"/>
                  </a:lnTo>
                  <a:lnTo>
                    <a:pt x="69430" y="1393748"/>
                  </a:lnTo>
                  <a:lnTo>
                    <a:pt x="69430" y="1399032"/>
                  </a:lnTo>
                </a:path>
                <a:path w="2135504" h="2355215">
                  <a:moveTo>
                    <a:pt x="173558" y="1029817"/>
                  </a:moveTo>
                  <a:lnTo>
                    <a:pt x="220903" y="1029817"/>
                  </a:lnTo>
                </a:path>
                <a:path w="2135504" h="2355215">
                  <a:moveTo>
                    <a:pt x="173558" y="1048753"/>
                  </a:moveTo>
                  <a:lnTo>
                    <a:pt x="220903" y="1048753"/>
                  </a:lnTo>
                </a:path>
                <a:path w="2135504" h="2355215">
                  <a:moveTo>
                    <a:pt x="173558" y="1068755"/>
                  </a:moveTo>
                  <a:lnTo>
                    <a:pt x="220903" y="1068755"/>
                  </a:lnTo>
                </a:path>
                <a:path w="2135504" h="2355215">
                  <a:moveTo>
                    <a:pt x="173558" y="1087678"/>
                  </a:moveTo>
                  <a:lnTo>
                    <a:pt x="220903" y="1087678"/>
                  </a:lnTo>
                </a:path>
                <a:path w="2135504" h="2355215">
                  <a:moveTo>
                    <a:pt x="173558" y="1107643"/>
                  </a:moveTo>
                  <a:lnTo>
                    <a:pt x="220903" y="1107643"/>
                  </a:lnTo>
                </a:path>
                <a:path w="2135504" h="2355215">
                  <a:moveTo>
                    <a:pt x="173558" y="1127658"/>
                  </a:moveTo>
                  <a:lnTo>
                    <a:pt x="220903" y="1127658"/>
                  </a:lnTo>
                </a:path>
                <a:path w="2135504" h="2355215">
                  <a:moveTo>
                    <a:pt x="173558" y="1146568"/>
                  </a:moveTo>
                  <a:lnTo>
                    <a:pt x="220903" y="1146568"/>
                  </a:lnTo>
                </a:path>
                <a:path w="2135504" h="2355215">
                  <a:moveTo>
                    <a:pt x="173558" y="1166571"/>
                  </a:moveTo>
                  <a:lnTo>
                    <a:pt x="220903" y="1166571"/>
                  </a:lnTo>
                </a:path>
                <a:path w="2135504" h="2355215">
                  <a:moveTo>
                    <a:pt x="173558" y="1185468"/>
                  </a:moveTo>
                  <a:lnTo>
                    <a:pt x="220903" y="1185468"/>
                  </a:lnTo>
                </a:path>
                <a:path w="2135504" h="2355215">
                  <a:moveTo>
                    <a:pt x="173558" y="1205483"/>
                  </a:moveTo>
                  <a:lnTo>
                    <a:pt x="220903" y="1205483"/>
                  </a:lnTo>
                </a:path>
                <a:path w="2135504" h="2355215">
                  <a:moveTo>
                    <a:pt x="173558" y="1224407"/>
                  </a:moveTo>
                  <a:lnTo>
                    <a:pt x="220903" y="1224407"/>
                  </a:lnTo>
                </a:path>
                <a:path w="2135504" h="2355215">
                  <a:moveTo>
                    <a:pt x="173558" y="1244396"/>
                  </a:moveTo>
                  <a:lnTo>
                    <a:pt x="220903" y="1244396"/>
                  </a:lnTo>
                </a:path>
                <a:path w="2135504" h="2355215">
                  <a:moveTo>
                    <a:pt x="173558" y="1264386"/>
                  </a:moveTo>
                  <a:lnTo>
                    <a:pt x="220903" y="1264386"/>
                  </a:lnTo>
                </a:path>
                <a:path w="2135504" h="2355215">
                  <a:moveTo>
                    <a:pt x="173558" y="1283334"/>
                  </a:moveTo>
                  <a:lnTo>
                    <a:pt x="220903" y="1283334"/>
                  </a:lnTo>
                </a:path>
                <a:path w="2135504" h="2355215">
                  <a:moveTo>
                    <a:pt x="173558" y="1303299"/>
                  </a:moveTo>
                  <a:lnTo>
                    <a:pt x="220903" y="1303299"/>
                  </a:lnTo>
                </a:path>
                <a:path w="2135504" h="2355215">
                  <a:moveTo>
                    <a:pt x="173558" y="1322247"/>
                  </a:moveTo>
                  <a:lnTo>
                    <a:pt x="220903" y="1322247"/>
                  </a:lnTo>
                </a:path>
                <a:path w="2135504" h="2355215">
                  <a:moveTo>
                    <a:pt x="173558" y="1342212"/>
                  </a:moveTo>
                  <a:lnTo>
                    <a:pt x="220903" y="1342212"/>
                  </a:lnTo>
                </a:path>
                <a:path w="2135504" h="2355215">
                  <a:moveTo>
                    <a:pt x="173558" y="1361173"/>
                  </a:moveTo>
                  <a:lnTo>
                    <a:pt x="220903" y="1361173"/>
                  </a:lnTo>
                </a:path>
                <a:path w="2135504" h="2355215">
                  <a:moveTo>
                    <a:pt x="244043" y="1029817"/>
                  </a:moveTo>
                  <a:lnTo>
                    <a:pt x="291376" y="1029817"/>
                  </a:lnTo>
                </a:path>
                <a:path w="2135504" h="2355215">
                  <a:moveTo>
                    <a:pt x="244043" y="1048753"/>
                  </a:moveTo>
                  <a:lnTo>
                    <a:pt x="291376" y="1048753"/>
                  </a:lnTo>
                </a:path>
                <a:path w="2135504" h="2355215">
                  <a:moveTo>
                    <a:pt x="244043" y="1068755"/>
                  </a:moveTo>
                  <a:lnTo>
                    <a:pt x="291376" y="1068755"/>
                  </a:lnTo>
                </a:path>
                <a:path w="2135504" h="2355215">
                  <a:moveTo>
                    <a:pt x="244043" y="1087678"/>
                  </a:moveTo>
                  <a:lnTo>
                    <a:pt x="291376" y="1087678"/>
                  </a:lnTo>
                </a:path>
                <a:path w="2135504" h="2355215">
                  <a:moveTo>
                    <a:pt x="244043" y="1107643"/>
                  </a:moveTo>
                  <a:lnTo>
                    <a:pt x="291376" y="1107643"/>
                  </a:lnTo>
                </a:path>
                <a:path w="2135504" h="2355215">
                  <a:moveTo>
                    <a:pt x="244043" y="1127658"/>
                  </a:moveTo>
                  <a:lnTo>
                    <a:pt x="291376" y="1127658"/>
                  </a:lnTo>
                </a:path>
                <a:path w="2135504" h="2355215">
                  <a:moveTo>
                    <a:pt x="244043" y="1146568"/>
                  </a:moveTo>
                  <a:lnTo>
                    <a:pt x="291376" y="1146568"/>
                  </a:lnTo>
                </a:path>
                <a:path w="2135504" h="2355215">
                  <a:moveTo>
                    <a:pt x="244043" y="1166571"/>
                  </a:moveTo>
                  <a:lnTo>
                    <a:pt x="291376" y="1166571"/>
                  </a:lnTo>
                </a:path>
                <a:path w="2135504" h="2355215">
                  <a:moveTo>
                    <a:pt x="244043" y="1185468"/>
                  </a:moveTo>
                  <a:lnTo>
                    <a:pt x="291376" y="1185468"/>
                  </a:lnTo>
                </a:path>
                <a:path w="2135504" h="2355215">
                  <a:moveTo>
                    <a:pt x="244043" y="1205483"/>
                  </a:moveTo>
                  <a:lnTo>
                    <a:pt x="291376" y="1205483"/>
                  </a:lnTo>
                </a:path>
                <a:path w="2135504" h="2355215">
                  <a:moveTo>
                    <a:pt x="244043" y="1224407"/>
                  </a:moveTo>
                  <a:lnTo>
                    <a:pt x="291376" y="1224407"/>
                  </a:lnTo>
                </a:path>
                <a:path w="2135504" h="2355215">
                  <a:moveTo>
                    <a:pt x="244043" y="1244396"/>
                  </a:moveTo>
                  <a:lnTo>
                    <a:pt x="291376" y="1244396"/>
                  </a:lnTo>
                </a:path>
                <a:path w="2135504" h="2355215">
                  <a:moveTo>
                    <a:pt x="244043" y="1264386"/>
                  </a:moveTo>
                  <a:lnTo>
                    <a:pt x="291376" y="1264386"/>
                  </a:lnTo>
                </a:path>
                <a:path w="2135504" h="2355215">
                  <a:moveTo>
                    <a:pt x="244043" y="1283334"/>
                  </a:moveTo>
                  <a:lnTo>
                    <a:pt x="291376" y="1283334"/>
                  </a:lnTo>
                </a:path>
                <a:path w="2135504" h="2355215">
                  <a:moveTo>
                    <a:pt x="244043" y="1303299"/>
                  </a:moveTo>
                  <a:lnTo>
                    <a:pt x="291376" y="1303299"/>
                  </a:lnTo>
                </a:path>
                <a:path w="2135504" h="2355215">
                  <a:moveTo>
                    <a:pt x="244043" y="1322247"/>
                  </a:moveTo>
                  <a:lnTo>
                    <a:pt x="291376" y="1322247"/>
                  </a:lnTo>
                </a:path>
                <a:path w="2135504" h="2355215">
                  <a:moveTo>
                    <a:pt x="244043" y="1342212"/>
                  </a:moveTo>
                  <a:lnTo>
                    <a:pt x="291376" y="1342212"/>
                  </a:lnTo>
                </a:path>
                <a:path w="2135504" h="2355215">
                  <a:moveTo>
                    <a:pt x="244043" y="1361173"/>
                  </a:moveTo>
                  <a:lnTo>
                    <a:pt x="291376" y="1361173"/>
                  </a:lnTo>
                </a:path>
                <a:path w="2135504" h="2355215">
                  <a:moveTo>
                    <a:pt x="313461" y="1029817"/>
                  </a:moveTo>
                  <a:lnTo>
                    <a:pt x="360806" y="1029817"/>
                  </a:lnTo>
                </a:path>
                <a:path w="2135504" h="2355215">
                  <a:moveTo>
                    <a:pt x="313461" y="1048753"/>
                  </a:moveTo>
                  <a:lnTo>
                    <a:pt x="360806" y="1048753"/>
                  </a:lnTo>
                </a:path>
                <a:path w="2135504" h="2355215">
                  <a:moveTo>
                    <a:pt x="313461" y="1068755"/>
                  </a:moveTo>
                  <a:lnTo>
                    <a:pt x="360806" y="1068755"/>
                  </a:lnTo>
                </a:path>
                <a:path w="2135504" h="2355215">
                  <a:moveTo>
                    <a:pt x="313461" y="1087678"/>
                  </a:moveTo>
                  <a:lnTo>
                    <a:pt x="360806" y="1087678"/>
                  </a:lnTo>
                </a:path>
                <a:path w="2135504" h="2355215">
                  <a:moveTo>
                    <a:pt x="313461" y="1107643"/>
                  </a:moveTo>
                  <a:lnTo>
                    <a:pt x="360806" y="1107643"/>
                  </a:lnTo>
                </a:path>
                <a:path w="2135504" h="2355215">
                  <a:moveTo>
                    <a:pt x="313461" y="1127658"/>
                  </a:moveTo>
                  <a:lnTo>
                    <a:pt x="360806" y="1127658"/>
                  </a:lnTo>
                </a:path>
                <a:path w="2135504" h="2355215">
                  <a:moveTo>
                    <a:pt x="313461" y="1146568"/>
                  </a:moveTo>
                  <a:lnTo>
                    <a:pt x="360806" y="1146568"/>
                  </a:lnTo>
                </a:path>
                <a:path w="2135504" h="2355215">
                  <a:moveTo>
                    <a:pt x="313461" y="1166571"/>
                  </a:moveTo>
                  <a:lnTo>
                    <a:pt x="360806" y="1166571"/>
                  </a:lnTo>
                </a:path>
                <a:path w="2135504" h="2355215">
                  <a:moveTo>
                    <a:pt x="313461" y="1185468"/>
                  </a:moveTo>
                  <a:lnTo>
                    <a:pt x="360806" y="1185468"/>
                  </a:lnTo>
                </a:path>
                <a:path w="2135504" h="2355215">
                  <a:moveTo>
                    <a:pt x="313461" y="1205483"/>
                  </a:moveTo>
                  <a:lnTo>
                    <a:pt x="360806" y="1205483"/>
                  </a:lnTo>
                </a:path>
                <a:path w="2135504" h="2355215">
                  <a:moveTo>
                    <a:pt x="313461" y="1224407"/>
                  </a:moveTo>
                  <a:lnTo>
                    <a:pt x="360806" y="1224407"/>
                  </a:lnTo>
                </a:path>
                <a:path w="2135504" h="2355215">
                  <a:moveTo>
                    <a:pt x="313461" y="1244396"/>
                  </a:moveTo>
                  <a:lnTo>
                    <a:pt x="360806" y="1244396"/>
                  </a:lnTo>
                </a:path>
                <a:path w="2135504" h="2355215">
                  <a:moveTo>
                    <a:pt x="313461" y="1264386"/>
                  </a:moveTo>
                  <a:lnTo>
                    <a:pt x="360806" y="1264386"/>
                  </a:lnTo>
                </a:path>
                <a:path w="2135504" h="2355215">
                  <a:moveTo>
                    <a:pt x="313461" y="1283334"/>
                  </a:moveTo>
                  <a:lnTo>
                    <a:pt x="360806" y="1283334"/>
                  </a:lnTo>
                </a:path>
                <a:path w="2135504" h="2355215">
                  <a:moveTo>
                    <a:pt x="313461" y="1303299"/>
                  </a:moveTo>
                  <a:lnTo>
                    <a:pt x="360806" y="1303299"/>
                  </a:lnTo>
                </a:path>
                <a:path w="2135504" h="2355215">
                  <a:moveTo>
                    <a:pt x="313461" y="1322247"/>
                  </a:moveTo>
                  <a:lnTo>
                    <a:pt x="360806" y="1322247"/>
                  </a:lnTo>
                </a:path>
                <a:path w="2135504" h="2355215">
                  <a:moveTo>
                    <a:pt x="313461" y="1342212"/>
                  </a:moveTo>
                  <a:lnTo>
                    <a:pt x="360806" y="1342212"/>
                  </a:lnTo>
                </a:path>
                <a:path w="2135504" h="2355215">
                  <a:moveTo>
                    <a:pt x="313461" y="1361173"/>
                  </a:moveTo>
                  <a:lnTo>
                    <a:pt x="360806" y="1361173"/>
                  </a:lnTo>
                </a:path>
                <a:path w="2135504" h="2355215">
                  <a:moveTo>
                    <a:pt x="0" y="2166937"/>
                  </a:moveTo>
                  <a:lnTo>
                    <a:pt x="46291" y="2166937"/>
                  </a:lnTo>
                </a:path>
                <a:path w="2135504" h="2355215">
                  <a:moveTo>
                    <a:pt x="0" y="2186901"/>
                  </a:moveTo>
                  <a:lnTo>
                    <a:pt x="46291" y="2186901"/>
                  </a:lnTo>
                </a:path>
                <a:path w="2135504" h="2355215">
                  <a:moveTo>
                    <a:pt x="0" y="2207958"/>
                  </a:moveTo>
                  <a:lnTo>
                    <a:pt x="46291" y="2207958"/>
                  </a:lnTo>
                </a:path>
                <a:path w="2135504" h="2355215">
                  <a:moveTo>
                    <a:pt x="0" y="2227910"/>
                  </a:moveTo>
                  <a:lnTo>
                    <a:pt x="46291" y="2227910"/>
                  </a:lnTo>
                </a:path>
                <a:path w="2135504" h="2355215">
                  <a:moveTo>
                    <a:pt x="0" y="2247912"/>
                  </a:moveTo>
                  <a:lnTo>
                    <a:pt x="46291" y="2247912"/>
                  </a:lnTo>
                </a:path>
                <a:path w="2135504" h="2355215">
                  <a:moveTo>
                    <a:pt x="0" y="2267889"/>
                  </a:moveTo>
                  <a:lnTo>
                    <a:pt x="46291" y="2267889"/>
                  </a:lnTo>
                </a:path>
                <a:path w="2135504" h="2355215">
                  <a:moveTo>
                    <a:pt x="0" y="2287892"/>
                  </a:moveTo>
                  <a:lnTo>
                    <a:pt x="46291" y="2287892"/>
                  </a:lnTo>
                </a:path>
                <a:path w="2135504" h="2355215">
                  <a:moveTo>
                    <a:pt x="0" y="2308948"/>
                  </a:moveTo>
                  <a:lnTo>
                    <a:pt x="46291" y="2308948"/>
                  </a:lnTo>
                </a:path>
                <a:path w="2135504" h="2355215">
                  <a:moveTo>
                    <a:pt x="69430" y="2166937"/>
                  </a:moveTo>
                  <a:lnTo>
                    <a:pt x="115722" y="2166937"/>
                  </a:lnTo>
                </a:path>
                <a:path w="2135504" h="2355215">
                  <a:moveTo>
                    <a:pt x="69430" y="2186901"/>
                  </a:moveTo>
                  <a:lnTo>
                    <a:pt x="115722" y="2186901"/>
                  </a:lnTo>
                </a:path>
                <a:path w="2135504" h="2355215">
                  <a:moveTo>
                    <a:pt x="69430" y="2207958"/>
                  </a:moveTo>
                  <a:lnTo>
                    <a:pt x="115722" y="2207958"/>
                  </a:lnTo>
                </a:path>
                <a:path w="2135504" h="2355215">
                  <a:moveTo>
                    <a:pt x="69430" y="2227910"/>
                  </a:moveTo>
                  <a:lnTo>
                    <a:pt x="115722" y="2227910"/>
                  </a:lnTo>
                </a:path>
                <a:path w="2135504" h="2355215">
                  <a:moveTo>
                    <a:pt x="69430" y="2247912"/>
                  </a:moveTo>
                  <a:lnTo>
                    <a:pt x="115722" y="2247912"/>
                  </a:lnTo>
                </a:path>
                <a:path w="2135504" h="2355215">
                  <a:moveTo>
                    <a:pt x="69430" y="2267889"/>
                  </a:moveTo>
                  <a:lnTo>
                    <a:pt x="115722" y="2267889"/>
                  </a:lnTo>
                </a:path>
                <a:path w="2135504" h="2355215">
                  <a:moveTo>
                    <a:pt x="69430" y="2287892"/>
                  </a:moveTo>
                  <a:lnTo>
                    <a:pt x="115722" y="2287892"/>
                  </a:lnTo>
                </a:path>
                <a:path w="2135504" h="2355215">
                  <a:moveTo>
                    <a:pt x="69430" y="2308948"/>
                  </a:moveTo>
                  <a:lnTo>
                    <a:pt x="115722" y="2308948"/>
                  </a:lnTo>
                </a:path>
                <a:path w="2135504" h="2355215">
                  <a:moveTo>
                    <a:pt x="138861" y="2166937"/>
                  </a:moveTo>
                  <a:lnTo>
                    <a:pt x="184073" y="2166937"/>
                  </a:lnTo>
                </a:path>
                <a:path w="2135504" h="2355215">
                  <a:moveTo>
                    <a:pt x="138861" y="2186901"/>
                  </a:moveTo>
                  <a:lnTo>
                    <a:pt x="184073" y="2186901"/>
                  </a:lnTo>
                </a:path>
                <a:path w="2135504" h="2355215">
                  <a:moveTo>
                    <a:pt x="138861" y="2207958"/>
                  </a:moveTo>
                  <a:lnTo>
                    <a:pt x="184073" y="2207958"/>
                  </a:lnTo>
                </a:path>
                <a:path w="2135504" h="2355215">
                  <a:moveTo>
                    <a:pt x="138861" y="2227910"/>
                  </a:moveTo>
                  <a:lnTo>
                    <a:pt x="184073" y="2227910"/>
                  </a:lnTo>
                </a:path>
                <a:path w="2135504" h="2355215">
                  <a:moveTo>
                    <a:pt x="138861" y="2247912"/>
                  </a:moveTo>
                  <a:lnTo>
                    <a:pt x="184073" y="2247912"/>
                  </a:lnTo>
                </a:path>
                <a:path w="2135504" h="2355215">
                  <a:moveTo>
                    <a:pt x="138861" y="2267889"/>
                  </a:moveTo>
                  <a:lnTo>
                    <a:pt x="184073" y="2267889"/>
                  </a:lnTo>
                </a:path>
                <a:path w="2135504" h="2355215">
                  <a:moveTo>
                    <a:pt x="138861" y="2287892"/>
                  </a:moveTo>
                  <a:lnTo>
                    <a:pt x="184073" y="2287892"/>
                  </a:lnTo>
                </a:path>
                <a:path w="2135504" h="2355215">
                  <a:moveTo>
                    <a:pt x="138861" y="2308948"/>
                  </a:moveTo>
                  <a:lnTo>
                    <a:pt x="184073" y="2308948"/>
                  </a:lnTo>
                </a:path>
                <a:path w="2135504" h="2355215">
                  <a:moveTo>
                    <a:pt x="207225" y="2166937"/>
                  </a:moveTo>
                  <a:lnTo>
                    <a:pt x="253504" y="2166937"/>
                  </a:lnTo>
                </a:path>
                <a:path w="2135504" h="2355215">
                  <a:moveTo>
                    <a:pt x="207225" y="2186901"/>
                  </a:moveTo>
                  <a:lnTo>
                    <a:pt x="253504" y="2186901"/>
                  </a:lnTo>
                </a:path>
                <a:path w="2135504" h="2355215">
                  <a:moveTo>
                    <a:pt x="207225" y="2207958"/>
                  </a:moveTo>
                  <a:lnTo>
                    <a:pt x="253504" y="2207958"/>
                  </a:lnTo>
                </a:path>
                <a:path w="2135504" h="2355215">
                  <a:moveTo>
                    <a:pt x="207225" y="2227910"/>
                  </a:moveTo>
                  <a:lnTo>
                    <a:pt x="253504" y="2227910"/>
                  </a:lnTo>
                </a:path>
                <a:path w="2135504" h="2355215">
                  <a:moveTo>
                    <a:pt x="207225" y="2247912"/>
                  </a:moveTo>
                  <a:lnTo>
                    <a:pt x="253504" y="2247912"/>
                  </a:lnTo>
                </a:path>
                <a:path w="2135504" h="2355215">
                  <a:moveTo>
                    <a:pt x="207225" y="2267889"/>
                  </a:moveTo>
                  <a:lnTo>
                    <a:pt x="253504" y="2267889"/>
                  </a:lnTo>
                </a:path>
                <a:path w="2135504" h="2355215">
                  <a:moveTo>
                    <a:pt x="207225" y="2287892"/>
                  </a:moveTo>
                  <a:lnTo>
                    <a:pt x="253504" y="2287892"/>
                  </a:lnTo>
                </a:path>
                <a:path w="2135504" h="2355215">
                  <a:moveTo>
                    <a:pt x="207225" y="2308948"/>
                  </a:moveTo>
                  <a:lnTo>
                    <a:pt x="253504" y="2308948"/>
                  </a:lnTo>
                </a:path>
                <a:path w="2135504" h="2355215">
                  <a:moveTo>
                    <a:pt x="276644" y="2166937"/>
                  </a:moveTo>
                  <a:lnTo>
                    <a:pt x="321881" y="2166937"/>
                  </a:lnTo>
                </a:path>
                <a:path w="2135504" h="2355215">
                  <a:moveTo>
                    <a:pt x="276644" y="2186901"/>
                  </a:moveTo>
                  <a:lnTo>
                    <a:pt x="321881" y="2186901"/>
                  </a:lnTo>
                </a:path>
                <a:path w="2135504" h="2355215">
                  <a:moveTo>
                    <a:pt x="276644" y="2207958"/>
                  </a:moveTo>
                  <a:lnTo>
                    <a:pt x="321881" y="2207958"/>
                  </a:lnTo>
                </a:path>
                <a:path w="2135504" h="2355215">
                  <a:moveTo>
                    <a:pt x="276644" y="2227910"/>
                  </a:moveTo>
                  <a:lnTo>
                    <a:pt x="321881" y="2227910"/>
                  </a:lnTo>
                </a:path>
                <a:path w="2135504" h="2355215">
                  <a:moveTo>
                    <a:pt x="276644" y="2247912"/>
                  </a:moveTo>
                  <a:lnTo>
                    <a:pt x="321881" y="2247912"/>
                  </a:lnTo>
                </a:path>
                <a:path w="2135504" h="2355215">
                  <a:moveTo>
                    <a:pt x="276644" y="2267889"/>
                  </a:moveTo>
                  <a:lnTo>
                    <a:pt x="321881" y="2267889"/>
                  </a:lnTo>
                </a:path>
                <a:path w="2135504" h="2355215">
                  <a:moveTo>
                    <a:pt x="276644" y="2287892"/>
                  </a:moveTo>
                  <a:lnTo>
                    <a:pt x="321881" y="2287892"/>
                  </a:lnTo>
                </a:path>
                <a:path w="2135504" h="2355215">
                  <a:moveTo>
                    <a:pt x="276644" y="2308948"/>
                  </a:moveTo>
                  <a:lnTo>
                    <a:pt x="321881" y="2308948"/>
                  </a:lnTo>
                </a:path>
                <a:path w="2135504" h="2355215">
                  <a:moveTo>
                    <a:pt x="345020" y="2166937"/>
                  </a:moveTo>
                  <a:lnTo>
                    <a:pt x="391325" y="2166937"/>
                  </a:lnTo>
                </a:path>
                <a:path w="2135504" h="2355215">
                  <a:moveTo>
                    <a:pt x="345020" y="2186901"/>
                  </a:moveTo>
                  <a:lnTo>
                    <a:pt x="391325" y="2186901"/>
                  </a:lnTo>
                </a:path>
                <a:path w="2135504" h="2355215">
                  <a:moveTo>
                    <a:pt x="345020" y="2207958"/>
                  </a:moveTo>
                  <a:lnTo>
                    <a:pt x="391325" y="2207958"/>
                  </a:lnTo>
                </a:path>
                <a:path w="2135504" h="2355215">
                  <a:moveTo>
                    <a:pt x="345020" y="2227910"/>
                  </a:moveTo>
                  <a:lnTo>
                    <a:pt x="391325" y="2227910"/>
                  </a:lnTo>
                </a:path>
                <a:path w="2135504" h="2355215">
                  <a:moveTo>
                    <a:pt x="345020" y="2247912"/>
                  </a:moveTo>
                  <a:lnTo>
                    <a:pt x="391325" y="2247912"/>
                  </a:lnTo>
                </a:path>
                <a:path w="2135504" h="2355215">
                  <a:moveTo>
                    <a:pt x="345020" y="2267889"/>
                  </a:moveTo>
                  <a:lnTo>
                    <a:pt x="391325" y="2267889"/>
                  </a:lnTo>
                </a:path>
                <a:path w="2135504" h="2355215">
                  <a:moveTo>
                    <a:pt x="345020" y="2287892"/>
                  </a:moveTo>
                  <a:lnTo>
                    <a:pt x="391325" y="2287892"/>
                  </a:lnTo>
                </a:path>
                <a:path w="2135504" h="2355215">
                  <a:moveTo>
                    <a:pt x="345020" y="2308948"/>
                  </a:moveTo>
                  <a:lnTo>
                    <a:pt x="391325" y="2308948"/>
                  </a:lnTo>
                </a:path>
                <a:path w="2135504" h="2355215">
                  <a:moveTo>
                    <a:pt x="414451" y="2166937"/>
                  </a:moveTo>
                  <a:lnTo>
                    <a:pt x="460730" y="2166937"/>
                  </a:lnTo>
                </a:path>
                <a:path w="2135504" h="2355215">
                  <a:moveTo>
                    <a:pt x="414451" y="2186901"/>
                  </a:moveTo>
                  <a:lnTo>
                    <a:pt x="460730" y="2186901"/>
                  </a:lnTo>
                </a:path>
                <a:path w="2135504" h="2355215">
                  <a:moveTo>
                    <a:pt x="414451" y="2267889"/>
                  </a:moveTo>
                  <a:lnTo>
                    <a:pt x="460730" y="2267889"/>
                  </a:lnTo>
                </a:path>
                <a:path w="2135504" h="2355215">
                  <a:moveTo>
                    <a:pt x="414451" y="2287892"/>
                  </a:moveTo>
                  <a:lnTo>
                    <a:pt x="460730" y="2287892"/>
                  </a:lnTo>
                </a:path>
                <a:path w="2135504" h="2355215">
                  <a:moveTo>
                    <a:pt x="414451" y="2308948"/>
                  </a:moveTo>
                  <a:lnTo>
                    <a:pt x="460730" y="2308948"/>
                  </a:lnTo>
                </a:path>
                <a:path w="2135504" h="2355215">
                  <a:moveTo>
                    <a:pt x="1339062" y="229323"/>
                  </a:moveTo>
                  <a:lnTo>
                    <a:pt x="1339062" y="2355189"/>
                  </a:lnTo>
                </a:path>
                <a:path w="2135504" h="2355215">
                  <a:moveTo>
                    <a:pt x="1524203" y="0"/>
                  </a:moveTo>
                  <a:lnTo>
                    <a:pt x="2135339" y="0"/>
                  </a:lnTo>
                </a:path>
                <a:path w="2135504" h="2355215">
                  <a:moveTo>
                    <a:pt x="1524203" y="478612"/>
                  </a:moveTo>
                  <a:lnTo>
                    <a:pt x="2135339" y="478612"/>
                  </a:lnTo>
                </a:path>
                <a:path w="2135504" h="2355215">
                  <a:moveTo>
                    <a:pt x="1524203" y="949858"/>
                  </a:moveTo>
                  <a:lnTo>
                    <a:pt x="2135339" y="949858"/>
                  </a:lnTo>
                </a:path>
                <a:path w="2135504" h="2355215">
                  <a:moveTo>
                    <a:pt x="1524203" y="1423225"/>
                  </a:moveTo>
                  <a:lnTo>
                    <a:pt x="2135339" y="1423225"/>
                  </a:lnTo>
                </a:path>
                <a:path w="2135504" h="2355215">
                  <a:moveTo>
                    <a:pt x="1524203" y="1890268"/>
                  </a:moveTo>
                  <a:lnTo>
                    <a:pt x="2135339" y="1890268"/>
                  </a:lnTo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6" name="object 23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801548" y="8026114"/>
              <a:ext cx="70484" cy="70497"/>
            </a:xfrm>
            <a:prstGeom prst="rect">
              <a:avLst/>
            </a:prstGeom>
          </p:spPr>
        </p:pic>
        <p:sp>
          <p:nvSpPr>
            <p:cNvPr id="237" name="object 237"/>
            <p:cNvSpPr/>
            <p:nvPr/>
          </p:nvSpPr>
          <p:spPr>
            <a:xfrm>
              <a:off x="3784193" y="8208619"/>
              <a:ext cx="108585" cy="411480"/>
            </a:xfrm>
            <a:custGeom>
              <a:avLst/>
              <a:gdLst/>
              <a:ahLst/>
              <a:cxnLst/>
              <a:rect l="l" t="t" r="r" b="b"/>
              <a:pathLst>
                <a:path w="108585" h="411479">
                  <a:moveTo>
                    <a:pt x="64160" y="8432"/>
                  </a:moveTo>
                  <a:lnTo>
                    <a:pt x="64160" y="12623"/>
                  </a:lnTo>
                  <a:lnTo>
                    <a:pt x="59956" y="16852"/>
                  </a:lnTo>
                  <a:lnTo>
                    <a:pt x="55740" y="16852"/>
                  </a:lnTo>
                  <a:lnTo>
                    <a:pt x="51536" y="16852"/>
                  </a:lnTo>
                  <a:lnTo>
                    <a:pt x="47332" y="12623"/>
                  </a:lnTo>
                  <a:lnTo>
                    <a:pt x="47332" y="8432"/>
                  </a:lnTo>
                  <a:lnTo>
                    <a:pt x="47332" y="3187"/>
                  </a:lnTo>
                  <a:lnTo>
                    <a:pt x="51536" y="0"/>
                  </a:lnTo>
                  <a:lnTo>
                    <a:pt x="55740" y="0"/>
                  </a:lnTo>
                  <a:lnTo>
                    <a:pt x="59956" y="0"/>
                  </a:lnTo>
                  <a:lnTo>
                    <a:pt x="64160" y="3187"/>
                  </a:lnTo>
                  <a:lnTo>
                    <a:pt x="64160" y="8432"/>
                  </a:lnTo>
                </a:path>
                <a:path w="108585" h="411479">
                  <a:moveTo>
                    <a:pt x="64160" y="402894"/>
                  </a:moveTo>
                  <a:lnTo>
                    <a:pt x="64160" y="407073"/>
                  </a:lnTo>
                  <a:lnTo>
                    <a:pt x="59956" y="411302"/>
                  </a:lnTo>
                  <a:lnTo>
                    <a:pt x="55740" y="411302"/>
                  </a:lnTo>
                  <a:lnTo>
                    <a:pt x="51536" y="411302"/>
                  </a:lnTo>
                  <a:lnTo>
                    <a:pt x="47332" y="407073"/>
                  </a:lnTo>
                  <a:lnTo>
                    <a:pt x="47332" y="402894"/>
                  </a:lnTo>
                  <a:lnTo>
                    <a:pt x="47332" y="397637"/>
                  </a:lnTo>
                  <a:lnTo>
                    <a:pt x="51536" y="394474"/>
                  </a:lnTo>
                  <a:lnTo>
                    <a:pt x="55740" y="394474"/>
                  </a:lnTo>
                  <a:lnTo>
                    <a:pt x="59956" y="394474"/>
                  </a:lnTo>
                  <a:lnTo>
                    <a:pt x="64160" y="397637"/>
                  </a:lnTo>
                  <a:lnTo>
                    <a:pt x="64160" y="402894"/>
                  </a:lnTo>
                </a:path>
                <a:path w="108585" h="411479">
                  <a:moveTo>
                    <a:pt x="108343" y="387121"/>
                  </a:moveTo>
                  <a:lnTo>
                    <a:pt x="0" y="387121"/>
                  </a:lnTo>
                  <a:lnTo>
                    <a:pt x="0" y="23139"/>
                  </a:lnTo>
                  <a:lnTo>
                    <a:pt x="108343" y="23139"/>
                  </a:lnTo>
                  <a:lnTo>
                    <a:pt x="108343" y="387121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8" name="object 23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801548" y="8256479"/>
              <a:ext cx="70484" cy="316674"/>
            </a:xfrm>
            <a:prstGeom prst="rect">
              <a:avLst/>
            </a:prstGeom>
          </p:spPr>
        </p:pic>
        <p:sp>
          <p:nvSpPr>
            <p:cNvPr id="239" name="object 239"/>
            <p:cNvSpPr/>
            <p:nvPr/>
          </p:nvSpPr>
          <p:spPr>
            <a:xfrm>
              <a:off x="3724236" y="6116472"/>
              <a:ext cx="671830" cy="2038985"/>
            </a:xfrm>
            <a:custGeom>
              <a:avLst/>
              <a:gdLst/>
              <a:ahLst/>
              <a:cxnLst/>
              <a:rect l="l" t="t" r="r" b="b"/>
              <a:pathLst>
                <a:path w="671829" h="2038984">
                  <a:moveTo>
                    <a:pt x="0" y="1091806"/>
                  </a:moveTo>
                  <a:lnTo>
                    <a:pt x="602729" y="1091806"/>
                  </a:lnTo>
                </a:path>
                <a:path w="671829" h="2038984">
                  <a:moveTo>
                    <a:pt x="0" y="1562011"/>
                  </a:moveTo>
                  <a:lnTo>
                    <a:pt x="602729" y="1562011"/>
                  </a:lnTo>
                </a:path>
                <a:path w="671829" h="2038984">
                  <a:moveTo>
                    <a:pt x="0" y="2038502"/>
                  </a:moveTo>
                  <a:lnTo>
                    <a:pt x="602729" y="2038502"/>
                  </a:lnTo>
                </a:path>
                <a:path w="671829" h="2038984">
                  <a:moveTo>
                    <a:pt x="104800" y="9575"/>
                  </a:moveTo>
                  <a:lnTo>
                    <a:pt x="104800" y="14846"/>
                  </a:lnTo>
                  <a:lnTo>
                    <a:pt x="100533" y="19126"/>
                  </a:lnTo>
                  <a:lnTo>
                    <a:pt x="95250" y="19126"/>
                  </a:lnTo>
                  <a:lnTo>
                    <a:pt x="89979" y="19126"/>
                  </a:lnTo>
                  <a:lnTo>
                    <a:pt x="85699" y="14846"/>
                  </a:lnTo>
                  <a:lnTo>
                    <a:pt x="85699" y="9575"/>
                  </a:lnTo>
                  <a:lnTo>
                    <a:pt x="85699" y="4292"/>
                  </a:lnTo>
                  <a:lnTo>
                    <a:pt x="89979" y="0"/>
                  </a:lnTo>
                  <a:lnTo>
                    <a:pt x="95250" y="0"/>
                  </a:lnTo>
                  <a:lnTo>
                    <a:pt x="100533" y="0"/>
                  </a:lnTo>
                  <a:lnTo>
                    <a:pt x="104800" y="4292"/>
                  </a:lnTo>
                  <a:lnTo>
                    <a:pt x="104800" y="9575"/>
                  </a:lnTo>
                  <a:close/>
                </a:path>
                <a:path w="671829" h="2038984">
                  <a:moveTo>
                    <a:pt x="104800" y="252856"/>
                  </a:moveTo>
                  <a:lnTo>
                    <a:pt x="104800" y="258127"/>
                  </a:lnTo>
                  <a:lnTo>
                    <a:pt x="100533" y="262420"/>
                  </a:lnTo>
                  <a:lnTo>
                    <a:pt x="95250" y="262420"/>
                  </a:lnTo>
                  <a:lnTo>
                    <a:pt x="89979" y="262420"/>
                  </a:lnTo>
                  <a:lnTo>
                    <a:pt x="85699" y="258127"/>
                  </a:lnTo>
                  <a:lnTo>
                    <a:pt x="85699" y="252856"/>
                  </a:lnTo>
                  <a:lnTo>
                    <a:pt x="85699" y="247561"/>
                  </a:lnTo>
                  <a:lnTo>
                    <a:pt x="89979" y="243281"/>
                  </a:lnTo>
                  <a:lnTo>
                    <a:pt x="95250" y="243281"/>
                  </a:lnTo>
                  <a:lnTo>
                    <a:pt x="100533" y="243281"/>
                  </a:lnTo>
                  <a:lnTo>
                    <a:pt x="104800" y="247561"/>
                  </a:lnTo>
                  <a:lnTo>
                    <a:pt x="104800" y="252856"/>
                  </a:lnTo>
                  <a:close/>
                </a:path>
                <a:path w="671829" h="2038984">
                  <a:moveTo>
                    <a:pt x="104800" y="491172"/>
                  </a:moveTo>
                  <a:lnTo>
                    <a:pt x="104800" y="496442"/>
                  </a:lnTo>
                  <a:lnTo>
                    <a:pt x="100533" y="500722"/>
                  </a:lnTo>
                  <a:lnTo>
                    <a:pt x="95250" y="500722"/>
                  </a:lnTo>
                  <a:lnTo>
                    <a:pt x="89979" y="500722"/>
                  </a:lnTo>
                  <a:lnTo>
                    <a:pt x="85699" y="496442"/>
                  </a:lnTo>
                  <a:lnTo>
                    <a:pt x="85699" y="491172"/>
                  </a:lnTo>
                  <a:lnTo>
                    <a:pt x="85699" y="485889"/>
                  </a:lnTo>
                  <a:lnTo>
                    <a:pt x="89979" y="481609"/>
                  </a:lnTo>
                  <a:lnTo>
                    <a:pt x="95250" y="481609"/>
                  </a:lnTo>
                  <a:lnTo>
                    <a:pt x="100533" y="481609"/>
                  </a:lnTo>
                  <a:lnTo>
                    <a:pt x="104800" y="485889"/>
                  </a:lnTo>
                  <a:lnTo>
                    <a:pt x="104800" y="491172"/>
                  </a:lnTo>
                  <a:close/>
                </a:path>
                <a:path w="671829" h="2038984">
                  <a:moveTo>
                    <a:pt x="671804" y="9575"/>
                  </a:moveTo>
                  <a:lnTo>
                    <a:pt x="671804" y="14846"/>
                  </a:lnTo>
                  <a:lnTo>
                    <a:pt x="667499" y="19126"/>
                  </a:lnTo>
                  <a:lnTo>
                    <a:pt x="662241" y="19126"/>
                  </a:lnTo>
                  <a:lnTo>
                    <a:pt x="656970" y="19126"/>
                  </a:lnTo>
                  <a:lnTo>
                    <a:pt x="652691" y="14846"/>
                  </a:lnTo>
                  <a:lnTo>
                    <a:pt x="652691" y="9575"/>
                  </a:lnTo>
                  <a:lnTo>
                    <a:pt x="652691" y="4292"/>
                  </a:lnTo>
                  <a:lnTo>
                    <a:pt x="656970" y="0"/>
                  </a:lnTo>
                  <a:lnTo>
                    <a:pt x="662241" y="0"/>
                  </a:lnTo>
                  <a:lnTo>
                    <a:pt x="667499" y="0"/>
                  </a:lnTo>
                  <a:lnTo>
                    <a:pt x="671804" y="4292"/>
                  </a:lnTo>
                  <a:lnTo>
                    <a:pt x="671804" y="9575"/>
                  </a:lnTo>
                  <a:close/>
                </a:path>
                <a:path w="671829" h="2038984">
                  <a:moveTo>
                    <a:pt x="671804" y="252856"/>
                  </a:moveTo>
                  <a:lnTo>
                    <a:pt x="671804" y="258127"/>
                  </a:lnTo>
                  <a:lnTo>
                    <a:pt x="667499" y="262420"/>
                  </a:lnTo>
                  <a:lnTo>
                    <a:pt x="662241" y="262420"/>
                  </a:lnTo>
                  <a:lnTo>
                    <a:pt x="656970" y="262420"/>
                  </a:lnTo>
                  <a:lnTo>
                    <a:pt x="652691" y="258127"/>
                  </a:lnTo>
                  <a:lnTo>
                    <a:pt x="652691" y="252856"/>
                  </a:lnTo>
                  <a:lnTo>
                    <a:pt x="652691" y="247561"/>
                  </a:lnTo>
                  <a:lnTo>
                    <a:pt x="656970" y="243281"/>
                  </a:lnTo>
                  <a:lnTo>
                    <a:pt x="662241" y="243281"/>
                  </a:lnTo>
                  <a:lnTo>
                    <a:pt x="667499" y="243281"/>
                  </a:lnTo>
                  <a:lnTo>
                    <a:pt x="671804" y="247561"/>
                  </a:lnTo>
                  <a:lnTo>
                    <a:pt x="671804" y="252856"/>
                  </a:lnTo>
                  <a:close/>
                </a:path>
                <a:path w="671829" h="2038984">
                  <a:moveTo>
                    <a:pt x="671804" y="491172"/>
                  </a:moveTo>
                  <a:lnTo>
                    <a:pt x="671804" y="496442"/>
                  </a:lnTo>
                  <a:lnTo>
                    <a:pt x="667499" y="500722"/>
                  </a:lnTo>
                  <a:lnTo>
                    <a:pt x="662241" y="500722"/>
                  </a:lnTo>
                  <a:lnTo>
                    <a:pt x="656970" y="500722"/>
                  </a:lnTo>
                  <a:lnTo>
                    <a:pt x="652691" y="496442"/>
                  </a:lnTo>
                  <a:lnTo>
                    <a:pt x="652691" y="491172"/>
                  </a:lnTo>
                  <a:lnTo>
                    <a:pt x="652691" y="485889"/>
                  </a:lnTo>
                  <a:lnTo>
                    <a:pt x="656970" y="481609"/>
                  </a:lnTo>
                  <a:lnTo>
                    <a:pt x="662241" y="481609"/>
                  </a:lnTo>
                  <a:lnTo>
                    <a:pt x="667499" y="481609"/>
                  </a:lnTo>
                  <a:lnTo>
                    <a:pt x="671804" y="485889"/>
                  </a:lnTo>
                  <a:lnTo>
                    <a:pt x="671804" y="491172"/>
                  </a:lnTo>
                  <a:close/>
                </a:path>
                <a:path w="671829" h="2038984">
                  <a:moveTo>
                    <a:pt x="387413" y="9575"/>
                  </a:moveTo>
                  <a:lnTo>
                    <a:pt x="387413" y="14846"/>
                  </a:lnTo>
                  <a:lnTo>
                    <a:pt x="383133" y="19126"/>
                  </a:lnTo>
                  <a:lnTo>
                    <a:pt x="377850" y="19126"/>
                  </a:lnTo>
                  <a:lnTo>
                    <a:pt x="372579" y="19126"/>
                  </a:lnTo>
                  <a:lnTo>
                    <a:pt x="368274" y="14846"/>
                  </a:lnTo>
                  <a:lnTo>
                    <a:pt x="368274" y="9575"/>
                  </a:lnTo>
                  <a:lnTo>
                    <a:pt x="368274" y="4292"/>
                  </a:lnTo>
                  <a:lnTo>
                    <a:pt x="372579" y="0"/>
                  </a:lnTo>
                  <a:lnTo>
                    <a:pt x="377850" y="0"/>
                  </a:lnTo>
                  <a:lnTo>
                    <a:pt x="383133" y="0"/>
                  </a:lnTo>
                  <a:lnTo>
                    <a:pt x="387413" y="4292"/>
                  </a:lnTo>
                  <a:lnTo>
                    <a:pt x="387413" y="9575"/>
                  </a:lnTo>
                  <a:close/>
                </a:path>
                <a:path w="671829" h="2038984">
                  <a:moveTo>
                    <a:pt x="387413" y="491172"/>
                  </a:moveTo>
                  <a:lnTo>
                    <a:pt x="387413" y="496442"/>
                  </a:lnTo>
                  <a:lnTo>
                    <a:pt x="383133" y="500722"/>
                  </a:lnTo>
                  <a:lnTo>
                    <a:pt x="377850" y="500722"/>
                  </a:lnTo>
                  <a:lnTo>
                    <a:pt x="372579" y="500722"/>
                  </a:lnTo>
                  <a:lnTo>
                    <a:pt x="368274" y="496442"/>
                  </a:lnTo>
                  <a:lnTo>
                    <a:pt x="368274" y="491172"/>
                  </a:lnTo>
                  <a:lnTo>
                    <a:pt x="368274" y="485889"/>
                  </a:lnTo>
                  <a:lnTo>
                    <a:pt x="372579" y="481609"/>
                  </a:lnTo>
                  <a:lnTo>
                    <a:pt x="377850" y="481609"/>
                  </a:lnTo>
                  <a:lnTo>
                    <a:pt x="383133" y="481609"/>
                  </a:lnTo>
                  <a:lnTo>
                    <a:pt x="387413" y="485889"/>
                  </a:lnTo>
                  <a:lnTo>
                    <a:pt x="387413" y="491172"/>
                  </a:lnTo>
                  <a:close/>
                </a:path>
                <a:path w="671829" h="2038984">
                  <a:moveTo>
                    <a:pt x="641045" y="468960"/>
                  </a:moveTo>
                  <a:lnTo>
                    <a:pt x="117805" y="468960"/>
                  </a:lnTo>
                  <a:lnTo>
                    <a:pt x="117805" y="30454"/>
                  </a:lnTo>
                  <a:lnTo>
                    <a:pt x="641045" y="30454"/>
                  </a:lnTo>
                  <a:lnTo>
                    <a:pt x="641045" y="468960"/>
                  </a:lnTo>
                  <a:close/>
                </a:path>
                <a:path w="671829" h="2038984">
                  <a:moveTo>
                    <a:pt x="552246" y="371398"/>
                  </a:moveTo>
                  <a:lnTo>
                    <a:pt x="211353" y="371398"/>
                  </a:lnTo>
                  <a:lnTo>
                    <a:pt x="211353" y="174167"/>
                  </a:lnTo>
                  <a:lnTo>
                    <a:pt x="552246" y="174167"/>
                  </a:lnTo>
                  <a:lnTo>
                    <a:pt x="552246" y="371398"/>
                  </a:lnTo>
                  <a:close/>
                </a:path>
                <a:path w="671829" h="2038984">
                  <a:moveTo>
                    <a:pt x="464591" y="359244"/>
                  </a:moveTo>
                  <a:lnTo>
                    <a:pt x="428066" y="359244"/>
                  </a:lnTo>
                  <a:lnTo>
                    <a:pt x="428066" y="193649"/>
                  </a:lnTo>
                  <a:lnTo>
                    <a:pt x="464591" y="193649"/>
                  </a:lnTo>
                  <a:lnTo>
                    <a:pt x="464591" y="359244"/>
                  </a:lnTo>
                  <a:close/>
                </a:path>
                <a:path w="671829" h="2038984">
                  <a:moveTo>
                    <a:pt x="527900" y="359244"/>
                  </a:moveTo>
                  <a:lnTo>
                    <a:pt x="491388" y="359244"/>
                  </a:lnTo>
                  <a:lnTo>
                    <a:pt x="491388" y="193649"/>
                  </a:lnTo>
                  <a:lnTo>
                    <a:pt x="527900" y="193649"/>
                  </a:lnTo>
                  <a:lnTo>
                    <a:pt x="527900" y="359244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112120" y="6487871"/>
              <a:ext cx="49530" cy="28575"/>
            </a:xfrm>
            <a:custGeom>
              <a:avLst/>
              <a:gdLst/>
              <a:ahLst/>
              <a:cxnLst/>
              <a:rect l="l" t="t" r="r" b="b"/>
              <a:pathLst>
                <a:path w="49529" h="28575">
                  <a:moveTo>
                    <a:pt x="49314" y="0"/>
                  </a:moveTo>
                  <a:lnTo>
                    <a:pt x="0" y="609"/>
                  </a:lnTo>
                  <a:lnTo>
                    <a:pt x="0" y="28003"/>
                  </a:lnTo>
                  <a:lnTo>
                    <a:pt x="49314" y="28003"/>
                  </a:lnTo>
                  <a:lnTo>
                    <a:pt x="493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112120" y="6487871"/>
              <a:ext cx="49530" cy="28575"/>
            </a:xfrm>
            <a:custGeom>
              <a:avLst/>
              <a:gdLst/>
              <a:ahLst/>
              <a:cxnLst/>
              <a:rect l="l" t="t" r="r" b="b"/>
              <a:pathLst>
                <a:path w="49529" h="28575">
                  <a:moveTo>
                    <a:pt x="0" y="609"/>
                  </a:moveTo>
                  <a:lnTo>
                    <a:pt x="0" y="28003"/>
                  </a:lnTo>
                  <a:lnTo>
                    <a:pt x="49314" y="28003"/>
                  </a:lnTo>
                  <a:lnTo>
                    <a:pt x="49314" y="0"/>
                  </a:lnTo>
                  <a:lnTo>
                    <a:pt x="0" y="609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841864" y="6298552"/>
              <a:ext cx="522605" cy="259079"/>
            </a:xfrm>
            <a:custGeom>
              <a:avLst/>
              <a:gdLst/>
              <a:ahLst/>
              <a:cxnLst/>
              <a:rect l="l" t="t" r="r" b="b"/>
              <a:pathLst>
                <a:path w="522604" h="259079">
                  <a:moveTo>
                    <a:pt x="113233" y="189928"/>
                  </a:moveTo>
                  <a:lnTo>
                    <a:pt x="113233" y="240664"/>
                  </a:lnTo>
                  <a:lnTo>
                    <a:pt x="133527" y="240664"/>
                  </a:lnTo>
                  <a:lnTo>
                    <a:pt x="133527" y="189928"/>
                  </a:lnTo>
                  <a:lnTo>
                    <a:pt x="113233" y="189928"/>
                  </a:lnTo>
                  <a:close/>
                </a:path>
                <a:path w="522604" h="259079">
                  <a:moveTo>
                    <a:pt x="31026" y="0"/>
                  </a:moveTo>
                  <a:lnTo>
                    <a:pt x="914" y="0"/>
                  </a:lnTo>
                  <a:lnTo>
                    <a:pt x="914" y="40792"/>
                  </a:lnTo>
                  <a:lnTo>
                    <a:pt x="18872" y="40792"/>
                  </a:lnTo>
                  <a:lnTo>
                    <a:pt x="18872" y="20078"/>
                  </a:lnTo>
                  <a:lnTo>
                    <a:pt x="31026" y="20078"/>
                  </a:lnTo>
                  <a:lnTo>
                    <a:pt x="31026" y="0"/>
                  </a:lnTo>
                  <a:close/>
                </a:path>
                <a:path w="522604" h="259079">
                  <a:moveTo>
                    <a:pt x="49314" y="224624"/>
                  </a:moveTo>
                  <a:lnTo>
                    <a:pt x="914" y="224624"/>
                  </a:lnTo>
                  <a:lnTo>
                    <a:pt x="914" y="40792"/>
                  </a:lnTo>
                  <a:lnTo>
                    <a:pt x="49314" y="40792"/>
                  </a:lnTo>
                  <a:lnTo>
                    <a:pt x="49314" y="224624"/>
                  </a:lnTo>
                  <a:close/>
                </a:path>
                <a:path w="522604" h="259079">
                  <a:moveTo>
                    <a:pt x="34683" y="80352"/>
                  </a:moveTo>
                  <a:lnTo>
                    <a:pt x="0" y="80352"/>
                  </a:lnTo>
                  <a:lnTo>
                    <a:pt x="0" y="62090"/>
                  </a:lnTo>
                  <a:lnTo>
                    <a:pt x="34683" y="62090"/>
                  </a:lnTo>
                  <a:lnTo>
                    <a:pt x="34683" y="80352"/>
                  </a:lnTo>
                  <a:close/>
                </a:path>
                <a:path w="522604" h="259079">
                  <a:moveTo>
                    <a:pt x="34683" y="200888"/>
                  </a:moveTo>
                  <a:lnTo>
                    <a:pt x="0" y="200888"/>
                  </a:lnTo>
                  <a:lnTo>
                    <a:pt x="0" y="182625"/>
                  </a:lnTo>
                  <a:lnTo>
                    <a:pt x="34683" y="182625"/>
                  </a:lnTo>
                  <a:lnTo>
                    <a:pt x="34683" y="200888"/>
                  </a:lnTo>
                  <a:close/>
                </a:path>
                <a:path w="522604" h="259079">
                  <a:moveTo>
                    <a:pt x="522274" y="258711"/>
                  </a:moveTo>
                  <a:lnTo>
                    <a:pt x="494855" y="258711"/>
                  </a:lnTo>
                  <a:lnTo>
                    <a:pt x="494855" y="233146"/>
                  </a:lnTo>
                  <a:lnTo>
                    <a:pt x="522274" y="233146"/>
                  </a:lnTo>
                  <a:lnTo>
                    <a:pt x="522274" y="258711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3848858" y="6146926"/>
              <a:ext cx="86995" cy="213360"/>
            </a:xfrm>
            <a:custGeom>
              <a:avLst/>
              <a:gdLst/>
              <a:ahLst/>
              <a:cxnLst/>
              <a:rect l="l" t="t" r="r" b="b"/>
              <a:pathLst>
                <a:path w="86995" h="213360">
                  <a:moveTo>
                    <a:pt x="12030" y="0"/>
                  </a:moveTo>
                  <a:lnTo>
                    <a:pt x="321" y="0"/>
                  </a:lnTo>
                  <a:lnTo>
                    <a:pt x="0" y="26158"/>
                  </a:lnTo>
                  <a:lnTo>
                    <a:pt x="2121" y="53970"/>
                  </a:lnTo>
                  <a:lnTo>
                    <a:pt x="8172" y="79965"/>
                  </a:lnTo>
                  <a:lnTo>
                    <a:pt x="19638" y="100672"/>
                  </a:lnTo>
                  <a:lnTo>
                    <a:pt x="49241" y="133441"/>
                  </a:lnTo>
                  <a:lnTo>
                    <a:pt x="65815" y="155716"/>
                  </a:lnTo>
                  <a:lnTo>
                    <a:pt x="79159" y="181917"/>
                  </a:lnTo>
                  <a:lnTo>
                    <a:pt x="86732" y="212928"/>
                  </a:lnTo>
                  <a:lnTo>
                    <a:pt x="86732" y="169659"/>
                  </a:lnTo>
                  <a:lnTo>
                    <a:pt x="76493" y="150785"/>
                  </a:lnTo>
                  <a:lnTo>
                    <a:pt x="64750" y="134067"/>
                  </a:lnTo>
                  <a:lnTo>
                    <a:pt x="52447" y="119292"/>
                  </a:lnTo>
                  <a:lnTo>
                    <a:pt x="40529" y="106248"/>
                  </a:lnTo>
                  <a:lnTo>
                    <a:pt x="28464" y="93014"/>
                  </a:lnTo>
                  <a:lnTo>
                    <a:pt x="18626" y="74505"/>
                  </a:lnTo>
                  <a:lnTo>
                    <a:pt x="13470" y="50460"/>
                  </a:lnTo>
                  <a:lnTo>
                    <a:pt x="11703" y="24438"/>
                  </a:lnTo>
                  <a:lnTo>
                    <a:pt x="1203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848858" y="6146926"/>
              <a:ext cx="86995" cy="213360"/>
            </a:xfrm>
            <a:custGeom>
              <a:avLst/>
              <a:gdLst/>
              <a:ahLst/>
              <a:cxnLst/>
              <a:rect l="l" t="t" r="r" b="b"/>
              <a:pathLst>
                <a:path w="86995" h="213360">
                  <a:moveTo>
                    <a:pt x="40529" y="106248"/>
                  </a:moveTo>
                  <a:lnTo>
                    <a:pt x="28464" y="93014"/>
                  </a:lnTo>
                  <a:lnTo>
                    <a:pt x="18626" y="74505"/>
                  </a:lnTo>
                  <a:lnTo>
                    <a:pt x="13470" y="50460"/>
                  </a:lnTo>
                  <a:lnTo>
                    <a:pt x="11703" y="24438"/>
                  </a:lnTo>
                  <a:lnTo>
                    <a:pt x="12030" y="0"/>
                  </a:lnTo>
                  <a:lnTo>
                    <a:pt x="321" y="0"/>
                  </a:lnTo>
                  <a:lnTo>
                    <a:pt x="2121" y="53970"/>
                  </a:lnTo>
                  <a:lnTo>
                    <a:pt x="19638" y="100672"/>
                  </a:lnTo>
                  <a:lnTo>
                    <a:pt x="31982" y="114211"/>
                  </a:lnTo>
                  <a:lnTo>
                    <a:pt x="49241" y="133441"/>
                  </a:lnTo>
                  <a:lnTo>
                    <a:pt x="65815" y="155716"/>
                  </a:lnTo>
                  <a:lnTo>
                    <a:pt x="79159" y="181917"/>
                  </a:lnTo>
                  <a:lnTo>
                    <a:pt x="86732" y="212928"/>
                  </a:lnTo>
                  <a:lnTo>
                    <a:pt x="86732" y="169659"/>
                  </a:lnTo>
                  <a:lnTo>
                    <a:pt x="76493" y="150785"/>
                  </a:lnTo>
                  <a:lnTo>
                    <a:pt x="64750" y="134067"/>
                  </a:lnTo>
                  <a:lnTo>
                    <a:pt x="52447" y="119292"/>
                  </a:lnTo>
                  <a:lnTo>
                    <a:pt x="40529" y="106248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842042" y="6146926"/>
              <a:ext cx="45085" cy="155575"/>
            </a:xfrm>
            <a:custGeom>
              <a:avLst/>
              <a:gdLst/>
              <a:ahLst/>
              <a:cxnLst/>
              <a:rect l="l" t="t" r="r" b="b"/>
              <a:pathLst>
                <a:path w="45085" h="155575">
                  <a:moveTo>
                    <a:pt x="44602" y="0"/>
                  </a:moveTo>
                  <a:lnTo>
                    <a:pt x="32981" y="0"/>
                  </a:lnTo>
                  <a:lnTo>
                    <a:pt x="32863" y="33330"/>
                  </a:lnTo>
                  <a:lnTo>
                    <a:pt x="30794" y="66897"/>
                  </a:lnTo>
                  <a:lnTo>
                    <a:pt x="18757" y="115430"/>
                  </a:lnTo>
                  <a:lnTo>
                    <a:pt x="0" y="138569"/>
                  </a:lnTo>
                  <a:lnTo>
                    <a:pt x="0" y="155435"/>
                  </a:lnTo>
                  <a:lnTo>
                    <a:pt x="28384" y="122072"/>
                  </a:lnTo>
                  <a:lnTo>
                    <a:pt x="42751" y="64565"/>
                  </a:lnTo>
                  <a:lnTo>
                    <a:pt x="44597" y="29566"/>
                  </a:lnTo>
                  <a:lnTo>
                    <a:pt x="4460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842042" y="6146926"/>
              <a:ext cx="45085" cy="155575"/>
            </a:xfrm>
            <a:custGeom>
              <a:avLst/>
              <a:gdLst/>
              <a:ahLst/>
              <a:cxnLst/>
              <a:rect l="l" t="t" r="r" b="b"/>
              <a:pathLst>
                <a:path w="45085" h="155575">
                  <a:moveTo>
                    <a:pt x="44602" y="0"/>
                  </a:moveTo>
                  <a:lnTo>
                    <a:pt x="32981" y="0"/>
                  </a:lnTo>
                  <a:lnTo>
                    <a:pt x="32863" y="33330"/>
                  </a:lnTo>
                  <a:lnTo>
                    <a:pt x="30794" y="66897"/>
                  </a:lnTo>
                  <a:lnTo>
                    <a:pt x="18757" y="115430"/>
                  </a:lnTo>
                  <a:lnTo>
                    <a:pt x="0" y="138569"/>
                  </a:lnTo>
                  <a:lnTo>
                    <a:pt x="0" y="155435"/>
                  </a:lnTo>
                  <a:lnTo>
                    <a:pt x="28384" y="122072"/>
                  </a:lnTo>
                  <a:lnTo>
                    <a:pt x="42751" y="64565"/>
                  </a:lnTo>
                  <a:lnTo>
                    <a:pt x="44597" y="29566"/>
                  </a:lnTo>
                  <a:lnTo>
                    <a:pt x="44602" y="0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235818" y="6537426"/>
              <a:ext cx="101600" cy="48260"/>
            </a:xfrm>
            <a:custGeom>
              <a:avLst/>
              <a:gdLst/>
              <a:ahLst/>
              <a:cxnLst/>
              <a:rect l="l" t="t" r="r" b="b"/>
              <a:pathLst>
                <a:path w="101600" h="48259">
                  <a:moveTo>
                    <a:pt x="101307" y="0"/>
                  </a:moveTo>
                  <a:lnTo>
                    <a:pt x="73019" y="1678"/>
                  </a:lnTo>
                  <a:lnTo>
                    <a:pt x="46662" y="10296"/>
                  </a:lnTo>
                  <a:lnTo>
                    <a:pt x="22301" y="25767"/>
                  </a:lnTo>
                  <a:lnTo>
                    <a:pt x="0" y="48005"/>
                  </a:lnTo>
                  <a:lnTo>
                    <a:pt x="15443" y="48005"/>
                  </a:lnTo>
                  <a:lnTo>
                    <a:pt x="34559" y="31054"/>
                  </a:lnTo>
                  <a:lnTo>
                    <a:pt x="55149" y="19319"/>
                  </a:lnTo>
                  <a:lnTo>
                    <a:pt x="77168" y="12848"/>
                  </a:lnTo>
                  <a:lnTo>
                    <a:pt x="100571" y="11683"/>
                  </a:lnTo>
                  <a:lnTo>
                    <a:pt x="1013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235818" y="6537426"/>
              <a:ext cx="101600" cy="48260"/>
            </a:xfrm>
            <a:custGeom>
              <a:avLst/>
              <a:gdLst/>
              <a:ahLst/>
              <a:cxnLst/>
              <a:rect l="l" t="t" r="r" b="b"/>
              <a:pathLst>
                <a:path w="101600" h="48259">
                  <a:moveTo>
                    <a:pt x="100571" y="11683"/>
                  </a:moveTo>
                  <a:lnTo>
                    <a:pt x="101307" y="0"/>
                  </a:lnTo>
                  <a:lnTo>
                    <a:pt x="73019" y="1678"/>
                  </a:lnTo>
                  <a:lnTo>
                    <a:pt x="46662" y="10296"/>
                  </a:lnTo>
                  <a:lnTo>
                    <a:pt x="22301" y="25767"/>
                  </a:lnTo>
                  <a:lnTo>
                    <a:pt x="0" y="48005"/>
                  </a:lnTo>
                  <a:lnTo>
                    <a:pt x="15443" y="48005"/>
                  </a:lnTo>
                  <a:lnTo>
                    <a:pt x="34559" y="31054"/>
                  </a:lnTo>
                  <a:lnTo>
                    <a:pt x="55149" y="19319"/>
                  </a:lnTo>
                  <a:lnTo>
                    <a:pt x="77168" y="12848"/>
                  </a:lnTo>
                  <a:lnTo>
                    <a:pt x="100571" y="11683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3842042" y="6541985"/>
              <a:ext cx="372745" cy="43815"/>
            </a:xfrm>
            <a:custGeom>
              <a:avLst/>
              <a:gdLst/>
              <a:ahLst/>
              <a:cxnLst/>
              <a:rect l="l" t="t" r="r" b="b"/>
              <a:pathLst>
                <a:path w="372745" h="43815">
                  <a:moveTo>
                    <a:pt x="51265" y="0"/>
                  </a:moveTo>
                  <a:lnTo>
                    <a:pt x="32550" y="475"/>
                  </a:lnTo>
                  <a:lnTo>
                    <a:pt x="0" y="2527"/>
                  </a:lnTo>
                  <a:lnTo>
                    <a:pt x="0" y="14211"/>
                  </a:lnTo>
                  <a:lnTo>
                    <a:pt x="32451" y="12187"/>
                  </a:lnTo>
                  <a:lnTo>
                    <a:pt x="49979" y="11666"/>
                  </a:lnTo>
                  <a:lnTo>
                    <a:pt x="66408" y="12595"/>
                  </a:lnTo>
                  <a:lnTo>
                    <a:pt x="79755" y="15811"/>
                  </a:lnTo>
                  <a:lnTo>
                    <a:pt x="99405" y="21572"/>
                  </a:lnTo>
                  <a:lnTo>
                    <a:pt x="120307" y="24122"/>
                  </a:lnTo>
                  <a:lnTo>
                    <a:pt x="140770" y="24450"/>
                  </a:lnTo>
                  <a:lnTo>
                    <a:pt x="159105" y="23545"/>
                  </a:lnTo>
                  <a:lnTo>
                    <a:pt x="196858" y="20606"/>
                  </a:lnTo>
                  <a:lnTo>
                    <a:pt x="219840" y="19183"/>
                  </a:lnTo>
                  <a:lnTo>
                    <a:pt x="240235" y="18684"/>
                  </a:lnTo>
                  <a:lnTo>
                    <a:pt x="254215" y="19773"/>
                  </a:lnTo>
                  <a:lnTo>
                    <a:pt x="263767" y="21436"/>
                  </a:lnTo>
                  <a:lnTo>
                    <a:pt x="276310" y="23042"/>
                  </a:lnTo>
                  <a:lnTo>
                    <a:pt x="331038" y="28930"/>
                  </a:lnTo>
                  <a:lnTo>
                    <a:pt x="357060" y="43446"/>
                  </a:lnTo>
                  <a:lnTo>
                    <a:pt x="372262" y="43446"/>
                  </a:lnTo>
                  <a:lnTo>
                    <a:pt x="341283" y="20022"/>
                  </a:lnTo>
                  <a:lnTo>
                    <a:pt x="278374" y="11514"/>
                  </a:lnTo>
                  <a:lnTo>
                    <a:pt x="265980" y="9949"/>
                  </a:lnTo>
                  <a:lnTo>
                    <a:pt x="256755" y="8369"/>
                  </a:lnTo>
                  <a:lnTo>
                    <a:pt x="241837" y="7051"/>
                  </a:lnTo>
                  <a:lnTo>
                    <a:pt x="220875" y="7445"/>
                  </a:lnTo>
                  <a:lnTo>
                    <a:pt x="197212" y="8872"/>
                  </a:lnTo>
                  <a:lnTo>
                    <a:pt x="158280" y="11887"/>
                  </a:lnTo>
                  <a:lnTo>
                    <a:pt x="140958" y="12758"/>
                  </a:lnTo>
                  <a:lnTo>
                    <a:pt x="121732" y="12506"/>
                  </a:lnTo>
                  <a:lnTo>
                    <a:pt x="102273" y="10229"/>
                  </a:lnTo>
                  <a:lnTo>
                    <a:pt x="84251" y="5029"/>
                  </a:lnTo>
                  <a:lnTo>
                    <a:pt x="69143" y="1201"/>
                  </a:lnTo>
                  <a:lnTo>
                    <a:pt x="5126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3842042" y="6541985"/>
              <a:ext cx="372745" cy="43815"/>
            </a:xfrm>
            <a:custGeom>
              <a:avLst/>
              <a:gdLst/>
              <a:ahLst/>
              <a:cxnLst/>
              <a:rect l="l" t="t" r="r" b="b"/>
              <a:pathLst>
                <a:path w="372745" h="43815">
                  <a:moveTo>
                    <a:pt x="333311" y="17462"/>
                  </a:moveTo>
                  <a:lnTo>
                    <a:pt x="306260" y="14401"/>
                  </a:lnTo>
                  <a:lnTo>
                    <a:pt x="292335" y="13014"/>
                  </a:lnTo>
                  <a:lnTo>
                    <a:pt x="278374" y="11514"/>
                  </a:lnTo>
                  <a:lnTo>
                    <a:pt x="265980" y="9949"/>
                  </a:lnTo>
                  <a:lnTo>
                    <a:pt x="256755" y="8369"/>
                  </a:lnTo>
                  <a:lnTo>
                    <a:pt x="241837" y="7051"/>
                  </a:lnTo>
                  <a:lnTo>
                    <a:pt x="220875" y="7445"/>
                  </a:lnTo>
                  <a:lnTo>
                    <a:pt x="197212" y="8872"/>
                  </a:lnTo>
                  <a:lnTo>
                    <a:pt x="174193" y="10655"/>
                  </a:lnTo>
                  <a:lnTo>
                    <a:pt x="158280" y="11887"/>
                  </a:lnTo>
                  <a:lnTo>
                    <a:pt x="140958" y="12758"/>
                  </a:lnTo>
                  <a:lnTo>
                    <a:pt x="121732" y="12506"/>
                  </a:lnTo>
                  <a:lnTo>
                    <a:pt x="102273" y="10229"/>
                  </a:lnTo>
                  <a:lnTo>
                    <a:pt x="84251" y="5029"/>
                  </a:lnTo>
                  <a:lnTo>
                    <a:pt x="69143" y="1201"/>
                  </a:lnTo>
                  <a:lnTo>
                    <a:pt x="51265" y="0"/>
                  </a:lnTo>
                  <a:lnTo>
                    <a:pt x="32550" y="475"/>
                  </a:lnTo>
                  <a:lnTo>
                    <a:pt x="14935" y="1676"/>
                  </a:lnTo>
                  <a:lnTo>
                    <a:pt x="0" y="2527"/>
                  </a:lnTo>
                  <a:lnTo>
                    <a:pt x="0" y="14211"/>
                  </a:lnTo>
                  <a:lnTo>
                    <a:pt x="15811" y="13322"/>
                  </a:lnTo>
                  <a:lnTo>
                    <a:pt x="32451" y="12187"/>
                  </a:lnTo>
                  <a:lnTo>
                    <a:pt x="49979" y="11666"/>
                  </a:lnTo>
                  <a:lnTo>
                    <a:pt x="66408" y="12595"/>
                  </a:lnTo>
                  <a:lnTo>
                    <a:pt x="79755" y="15811"/>
                  </a:lnTo>
                  <a:lnTo>
                    <a:pt x="99405" y="21572"/>
                  </a:lnTo>
                  <a:lnTo>
                    <a:pt x="120307" y="24122"/>
                  </a:lnTo>
                  <a:lnTo>
                    <a:pt x="140770" y="24450"/>
                  </a:lnTo>
                  <a:lnTo>
                    <a:pt x="159105" y="23545"/>
                  </a:lnTo>
                  <a:lnTo>
                    <a:pt x="175120" y="22288"/>
                  </a:lnTo>
                  <a:lnTo>
                    <a:pt x="196858" y="20606"/>
                  </a:lnTo>
                  <a:lnTo>
                    <a:pt x="219840" y="19183"/>
                  </a:lnTo>
                  <a:lnTo>
                    <a:pt x="240235" y="18684"/>
                  </a:lnTo>
                  <a:lnTo>
                    <a:pt x="254215" y="19773"/>
                  </a:lnTo>
                  <a:lnTo>
                    <a:pt x="263767" y="21436"/>
                  </a:lnTo>
                  <a:lnTo>
                    <a:pt x="276310" y="23042"/>
                  </a:lnTo>
                  <a:lnTo>
                    <a:pt x="290534" y="24579"/>
                  </a:lnTo>
                  <a:lnTo>
                    <a:pt x="305130" y="26035"/>
                  </a:lnTo>
                  <a:lnTo>
                    <a:pt x="331038" y="28930"/>
                  </a:lnTo>
                  <a:lnTo>
                    <a:pt x="336243" y="30539"/>
                  </a:lnTo>
                  <a:lnTo>
                    <a:pt x="342915" y="33593"/>
                  </a:lnTo>
                  <a:lnTo>
                    <a:pt x="350154" y="37944"/>
                  </a:lnTo>
                  <a:lnTo>
                    <a:pt x="357060" y="43446"/>
                  </a:lnTo>
                  <a:lnTo>
                    <a:pt x="372262" y="43446"/>
                  </a:lnTo>
                  <a:lnTo>
                    <a:pt x="362890" y="33100"/>
                  </a:lnTo>
                  <a:lnTo>
                    <a:pt x="351853" y="25263"/>
                  </a:lnTo>
                  <a:lnTo>
                    <a:pt x="341283" y="20022"/>
                  </a:lnTo>
                  <a:lnTo>
                    <a:pt x="333311" y="17462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123080" y="6517703"/>
              <a:ext cx="26034" cy="67945"/>
            </a:xfrm>
            <a:custGeom>
              <a:avLst/>
              <a:gdLst/>
              <a:ahLst/>
              <a:cxnLst/>
              <a:rect l="l" t="t" r="r" b="b"/>
              <a:pathLst>
                <a:path w="26035" h="67945">
                  <a:moveTo>
                    <a:pt x="25565" y="0"/>
                  </a:moveTo>
                  <a:lnTo>
                    <a:pt x="0" y="0"/>
                  </a:lnTo>
                  <a:lnTo>
                    <a:pt x="0" y="67805"/>
                  </a:lnTo>
                  <a:lnTo>
                    <a:pt x="25565" y="67805"/>
                  </a:lnTo>
                  <a:lnTo>
                    <a:pt x="2556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123080" y="6517703"/>
              <a:ext cx="26034" cy="67945"/>
            </a:xfrm>
            <a:custGeom>
              <a:avLst/>
              <a:gdLst/>
              <a:ahLst/>
              <a:cxnLst/>
              <a:rect l="l" t="t" r="r" b="b"/>
              <a:pathLst>
                <a:path w="26035" h="67945">
                  <a:moveTo>
                    <a:pt x="0" y="0"/>
                  </a:moveTo>
                  <a:lnTo>
                    <a:pt x="0" y="67805"/>
                  </a:lnTo>
                  <a:lnTo>
                    <a:pt x="25565" y="67805"/>
                  </a:lnTo>
                  <a:lnTo>
                    <a:pt x="25565" y="0"/>
                  </a:lnTo>
                  <a:lnTo>
                    <a:pt x="0" y="0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811536" y="8514549"/>
              <a:ext cx="52069" cy="52069"/>
            </a:xfrm>
            <a:custGeom>
              <a:avLst/>
              <a:gdLst/>
              <a:ahLst/>
              <a:cxnLst/>
              <a:rect l="l" t="t" r="r" b="b"/>
              <a:pathLst>
                <a:path w="52070" h="52070">
                  <a:moveTo>
                    <a:pt x="42075" y="0"/>
                  </a:moveTo>
                  <a:lnTo>
                    <a:pt x="0" y="42125"/>
                  </a:lnTo>
                  <a:lnTo>
                    <a:pt x="9461" y="51574"/>
                  </a:lnTo>
                  <a:lnTo>
                    <a:pt x="51549" y="9499"/>
                  </a:lnTo>
                  <a:lnTo>
                    <a:pt x="4207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566793" y="8433727"/>
              <a:ext cx="108585" cy="411480"/>
            </a:xfrm>
            <a:custGeom>
              <a:avLst/>
              <a:gdLst/>
              <a:ahLst/>
              <a:cxnLst/>
              <a:rect l="l" t="t" r="r" b="b"/>
              <a:pathLst>
                <a:path w="108585" h="411479">
                  <a:moveTo>
                    <a:pt x="64185" y="8420"/>
                  </a:moveTo>
                  <a:lnTo>
                    <a:pt x="64185" y="12611"/>
                  </a:lnTo>
                  <a:lnTo>
                    <a:pt x="59944" y="16827"/>
                  </a:lnTo>
                  <a:lnTo>
                    <a:pt x="55765" y="16827"/>
                  </a:lnTo>
                  <a:lnTo>
                    <a:pt x="51549" y="16827"/>
                  </a:lnTo>
                  <a:lnTo>
                    <a:pt x="47345" y="12611"/>
                  </a:lnTo>
                  <a:lnTo>
                    <a:pt x="47345" y="8420"/>
                  </a:lnTo>
                  <a:lnTo>
                    <a:pt x="47345" y="3162"/>
                  </a:lnTo>
                  <a:lnTo>
                    <a:pt x="51549" y="0"/>
                  </a:lnTo>
                  <a:lnTo>
                    <a:pt x="55765" y="0"/>
                  </a:lnTo>
                  <a:lnTo>
                    <a:pt x="59944" y="0"/>
                  </a:lnTo>
                  <a:lnTo>
                    <a:pt x="64185" y="3162"/>
                  </a:lnTo>
                  <a:lnTo>
                    <a:pt x="64185" y="8420"/>
                  </a:lnTo>
                </a:path>
                <a:path w="108585" h="411479">
                  <a:moveTo>
                    <a:pt x="64185" y="402869"/>
                  </a:moveTo>
                  <a:lnTo>
                    <a:pt x="64185" y="407098"/>
                  </a:lnTo>
                  <a:lnTo>
                    <a:pt x="59944" y="411302"/>
                  </a:lnTo>
                  <a:lnTo>
                    <a:pt x="55765" y="411302"/>
                  </a:lnTo>
                  <a:lnTo>
                    <a:pt x="51549" y="411302"/>
                  </a:lnTo>
                  <a:lnTo>
                    <a:pt x="47345" y="407098"/>
                  </a:lnTo>
                  <a:lnTo>
                    <a:pt x="47345" y="402869"/>
                  </a:lnTo>
                  <a:lnTo>
                    <a:pt x="47345" y="397624"/>
                  </a:lnTo>
                  <a:lnTo>
                    <a:pt x="51549" y="394462"/>
                  </a:lnTo>
                  <a:lnTo>
                    <a:pt x="55765" y="394462"/>
                  </a:lnTo>
                  <a:lnTo>
                    <a:pt x="59944" y="394462"/>
                  </a:lnTo>
                  <a:lnTo>
                    <a:pt x="64185" y="397624"/>
                  </a:lnTo>
                  <a:lnTo>
                    <a:pt x="64185" y="402869"/>
                  </a:lnTo>
                </a:path>
                <a:path w="108585" h="411479">
                  <a:moveTo>
                    <a:pt x="108343" y="387108"/>
                  </a:moveTo>
                  <a:lnTo>
                    <a:pt x="0" y="387108"/>
                  </a:lnTo>
                  <a:lnTo>
                    <a:pt x="0" y="23164"/>
                  </a:lnTo>
                  <a:lnTo>
                    <a:pt x="108343" y="23164"/>
                  </a:lnTo>
                  <a:lnTo>
                    <a:pt x="108343" y="387108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5" name="object 25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584122" y="8481574"/>
              <a:ext cx="70523" cy="316661"/>
            </a:xfrm>
            <a:prstGeom prst="rect">
              <a:avLst/>
            </a:prstGeom>
          </p:spPr>
        </p:pic>
        <p:sp>
          <p:nvSpPr>
            <p:cNvPr id="256" name="object 256"/>
            <p:cNvSpPr/>
            <p:nvPr/>
          </p:nvSpPr>
          <p:spPr>
            <a:xfrm>
              <a:off x="4566793" y="7960360"/>
              <a:ext cx="108585" cy="411480"/>
            </a:xfrm>
            <a:custGeom>
              <a:avLst/>
              <a:gdLst/>
              <a:ahLst/>
              <a:cxnLst/>
              <a:rect l="l" t="t" r="r" b="b"/>
              <a:pathLst>
                <a:path w="108585" h="411479">
                  <a:moveTo>
                    <a:pt x="64185" y="8432"/>
                  </a:moveTo>
                  <a:lnTo>
                    <a:pt x="64185" y="12636"/>
                  </a:lnTo>
                  <a:lnTo>
                    <a:pt x="59944" y="16840"/>
                  </a:lnTo>
                  <a:lnTo>
                    <a:pt x="55765" y="16840"/>
                  </a:lnTo>
                  <a:lnTo>
                    <a:pt x="51549" y="16840"/>
                  </a:lnTo>
                  <a:lnTo>
                    <a:pt x="47345" y="12636"/>
                  </a:lnTo>
                  <a:lnTo>
                    <a:pt x="47345" y="8432"/>
                  </a:lnTo>
                  <a:lnTo>
                    <a:pt x="47345" y="3162"/>
                  </a:lnTo>
                  <a:lnTo>
                    <a:pt x="51549" y="0"/>
                  </a:lnTo>
                  <a:lnTo>
                    <a:pt x="55765" y="0"/>
                  </a:lnTo>
                  <a:lnTo>
                    <a:pt x="59944" y="0"/>
                  </a:lnTo>
                  <a:lnTo>
                    <a:pt x="64185" y="3162"/>
                  </a:lnTo>
                  <a:lnTo>
                    <a:pt x="64185" y="8432"/>
                  </a:lnTo>
                </a:path>
                <a:path w="108585" h="411479">
                  <a:moveTo>
                    <a:pt x="64185" y="402894"/>
                  </a:moveTo>
                  <a:lnTo>
                    <a:pt x="64185" y="407098"/>
                  </a:lnTo>
                  <a:lnTo>
                    <a:pt x="59944" y="411302"/>
                  </a:lnTo>
                  <a:lnTo>
                    <a:pt x="55765" y="411302"/>
                  </a:lnTo>
                  <a:lnTo>
                    <a:pt x="51549" y="411302"/>
                  </a:lnTo>
                  <a:lnTo>
                    <a:pt x="47345" y="407098"/>
                  </a:lnTo>
                  <a:lnTo>
                    <a:pt x="47345" y="402894"/>
                  </a:lnTo>
                  <a:lnTo>
                    <a:pt x="47345" y="397649"/>
                  </a:lnTo>
                  <a:lnTo>
                    <a:pt x="51549" y="394449"/>
                  </a:lnTo>
                  <a:lnTo>
                    <a:pt x="55765" y="394449"/>
                  </a:lnTo>
                  <a:lnTo>
                    <a:pt x="59944" y="394449"/>
                  </a:lnTo>
                  <a:lnTo>
                    <a:pt x="64185" y="397649"/>
                  </a:lnTo>
                  <a:lnTo>
                    <a:pt x="64185" y="402894"/>
                  </a:lnTo>
                </a:path>
                <a:path w="108585" h="411479">
                  <a:moveTo>
                    <a:pt x="108343" y="387121"/>
                  </a:moveTo>
                  <a:lnTo>
                    <a:pt x="0" y="387121"/>
                  </a:lnTo>
                  <a:lnTo>
                    <a:pt x="0" y="23164"/>
                  </a:lnTo>
                  <a:lnTo>
                    <a:pt x="108343" y="23164"/>
                  </a:lnTo>
                  <a:lnTo>
                    <a:pt x="108343" y="387121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7" name="object 25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84122" y="8008232"/>
              <a:ext cx="70523" cy="316649"/>
            </a:xfrm>
            <a:prstGeom prst="rect">
              <a:avLst/>
            </a:prstGeom>
          </p:spPr>
        </p:pic>
        <p:sp>
          <p:nvSpPr>
            <p:cNvPr id="258" name="object 258"/>
            <p:cNvSpPr/>
            <p:nvPr/>
          </p:nvSpPr>
          <p:spPr>
            <a:xfrm>
              <a:off x="3021291" y="7796644"/>
              <a:ext cx="52069" cy="52069"/>
            </a:xfrm>
            <a:custGeom>
              <a:avLst/>
              <a:gdLst/>
              <a:ahLst/>
              <a:cxnLst/>
              <a:rect l="l" t="t" r="r" b="b"/>
              <a:pathLst>
                <a:path w="52069" h="52070">
                  <a:moveTo>
                    <a:pt x="42087" y="0"/>
                  </a:moveTo>
                  <a:lnTo>
                    <a:pt x="0" y="42062"/>
                  </a:lnTo>
                  <a:lnTo>
                    <a:pt x="9474" y="51536"/>
                  </a:lnTo>
                  <a:lnTo>
                    <a:pt x="51562" y="9474"/>
                  </a:lnTo>
                  <a:lnTo>
                    <a:pt x="4208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4672304" y="6643484"/>
              <a:ext cx="250190" cy="234950"/>
            </a:xfrm>
            <a:custGeom>
              <a:avLst/>
              <a:gdLst/>
              <a:ahLst/>
              <a:cxnLst/>
              <a:rect l="l" t="t" r="r" b="b"/>
              <a:pathLst>
                <a:path w="250189" h="234950">
                  <a:moveTo>
                    <a:pt x="249745" y="0"/>
                  </a:moveTo>
                  <a:lnTo>
                    <a:pt x="0" y="0"/>
                  </a:lnTo>
                  <a:lnTo>
                    <a:pt x="0" y="234721"/>
                  </a:lnTo>
                  <a:lnTo>
                    <a:pt x="249745" y="234721"/>
                  </a:lnTo>
                  <a:lnTo>
                    <a:pt x="2497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4672304" y="6643484"/>
              <a:ext cx="250190" cy="234950"/>
            </a:xfrm>
            <a:custGeom>
              <a:avLst/>
              <a:gdLst/>
              <a:ahLst/>
              <a:cxnLst/>
              <a:rect l="l" t="t" r="r" b="b"/>
              <a:pathLst>
                <a:path w="250189" h="234950">
                  <a:moveTo>
                    <a:pt x="249745" y="234721"/>
                  </a:moveTo>
                  <a:lnTo>
                    <a:pt x="0" y="234721"/>
                  </a:lnTo>
                  <a:lnTo>
                    <a:pt x="0" y="0"/>
                  </a:lnTo>
                  <a:lnTo>
                    <a:pt x="249745" y="0"/>
                  </a:lnTo>
                  <a:lnTo>
                    <a:pt x="249745" y="234721"/>
                  </a:lnTo>
                  <a:close/>
                </a:path>
              </a:pathLst>
            </a:custGeom>
            <a:ln w="782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680762" y="6648170"/>
              <a:ext cx="233045" cy="225425"/>
            </a:xfrm>
            <a:custGeom>
              <a:avLst/>
              <a:gdLst/>
              <a:ahLst/>
              <a:cxnLst/>
              <a:rect l="l" t="t" r="r" b="b"/>
              <a:pathLst>
                <a:path w="233045" h="225425">
                  <a:moveTo>
                    <a:pt x="232829" y="0"/>
                  </a:moveTo>
                  <a:lnTo>
                    <a:pt x="0" y="0"/>
                  </a:lnTo>
                  <a:lnTo>
                    <a:pt x="0" y="225336"/>
                  </a:lnTo>
                  <a:lnTo>
                    <a:pt x="232829" y="225336"/>
                  </a:lnTo>
                  <a:lnTo>
                    <a:pt x="2328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4680775" y="6648170"/>
              <a:ext cx="233045" cy="225425"/>
            </a:xfrm>
            <a:custGeom>
              <a:avLst/>
              <a:gdLst/>
              <a:ahLst/>
              <a:cxnLst/>
              <a:rect l="l" t="t" r="r" b="b"/>
              <a:pathLst>
                <a:path w="233045" h="225425">
                  <a:moveTo>
                    <a:pt x="232816" y="225336"/>
                  </a:moveTo>
                  <a:lnTo>
                    <a:pt x="0" y="225336"/>
                  </a:lnTo>
                  <a:lnTo>
                    <a:pt x="0" y="0"/>
                  </a:lnTo>
                  <a:lnTo>
                    <a:pt x="232816" y="0"/>
                  </a:lnTo>
                  <a:lnTo>
                    <a:pt x="232816" y="225336"/>
                  </a:lnTo>
                  <a:close/>
                </a:path>
              </a:pathLst>
            </a:custGeom>
            <a:ln w="782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714544" y="6671652"/>
              <a:ext cx="160655" cy="130175"/>
            </a:xfrm>
            <a:custGeom>
              <a:avLst/>
              <a:gdLst/>
              <a:ahLst/>
              <a:cxnLst/>
              <a:rect l="l" t="t" r="r" b="b"/>
              <a:pathLst>
                <a:path w="160654" h="130175">
                  <a:moveTo>
                    <a:pt x="160553" y="0"/>
                  </a:moveTo>
                  <a:lnTo>
                    <a:pt x="0" y="0"/>
                  </a:lnTo>
                  <a:lnTo>
                    <a:pt x="0" y="129565"/>
                  </a:lnTo>
                  <a:lnTo>
                    <a:pt x="160553" y="129565"/>
                  </a:lnTo>
                  <a:lnTo>
                    <a:pt x="1605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862830" y="6816242"/>
              <a:ext cx="21590" cy="18415"/>
            </a:xfrm>
            <a:custGeom>
              <a:avLst/>
              <a:gdLst/>
              <a:ahLst/>
              <a:cxnLst/>
              <a:rect l="l" t="t" r="r" b="b"/>
              <a:pathLst>
                <a:path w="21589" h="18415">
                  <a:moveTo>
                    <a:pt x="21589" y="0"/>
                  </a:moveTo>
                  <a:lnTo>
                    <a:pt x="0" y="0"/>
                  </a:lnTo>
                  <a:lnTo>
                    <a:pt x="0" y="17830"/>
                  </a:lnTo>
                  <a:lnTo>
                    <a:pt x="21589" y="17830"/>
                  </a:lnTo>
                  <a:lnTo>
                    <a:pt x="2158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862817" y="6816242"/>
              <a:ext cx="22225" cy="18415"/>
            </a:xfrm>
            <a:custGeom>
              <a:avLst/>
              <a:gdLst/>
              <a:ahLst/>
              <a:cxnLst/>
              <a:rect l="l" t="t" r="r" b="b"/>
              <a:pathLst>
                <a:path w="22225" h="18415">
                  <a:moveTo>
                    <a:pt x="21602" y="17830"/>
                  </a:moveTo>
                  <a:lnTo>
                    <a:pt x="0" y="17830"/>
                  </a:lnTo>
                  <a:lnTo>
                    <a:pt x="0" y="0"/>
                  </a:lnTo>
                  <a:lnTo>
                    <a:pt x="21602" y="0"/>
                  </a:lnTo>
                  <a:lnTo>
                    <a:pt x="21602" y="17830"/>
                  </a:lnTo>
                  <a:close/>
                </a:path>
              </a:pathLst>
            </a:custGeom>
            <a:ln w="39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786274" y="6813778"/>
              <a:ext cx="66040" cy="50800"/>
            </a:xfrm>
            <a:custGeom>
              <a:avLst/>
              <a:gdLst/>
              <a:ahLst/>
              <a:cxnLst/>
              <a:rect l="l" t="t" r="r" b="b"/>
              <a:pathLst>
                <a:path w="66039" h="50800">
                  <a:moveTo>
                    <a:pt x="32854" y="0"/>
                  </a:moveTo>
                  <a:lnTo>
                    <a:pt x="17487" y="11950"/>
                  </a:lnTo>
                  <a:lnTo>
                    <a:pt x="0" y="25171"/>
                  </a:lnTo>
                  <a:lnTo>
                    <a:pt x="16243" y="38138"/>
                  </a:lnTo>
                  <a:lnTo>
                    <a:pt x="32854" y="50330"/>
                  </a:lnTo>
                  <a:lnTo>
                    <a:pt x="48463" y="37833"/>
                  </a:lnTo>
                  <a:lnTo>
                    <a:pt x="65722" y="25171"/>
                  </a:lnTo>
                  <a:lnTo>
                    <a:pt x="32854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719878" y="6676656"/>
              <a:ext cx="150495" cy="116839"/>
            </a:xfrm>
            <a:custGeom>
              <a:avLst/>
              <a:gdLst/>
              <a:ahLst/>
              <a:cxnLst/>
              <a:rect l="l" t="t" r="r" b="b"/>
              <a:pathLst>
                <a:path w="150495" h="116840">
                  <a:moveTo>
                    <a:pt x="0" y="0"/>
                  </a:moveTo>
                  <a:lnTo>
                    <a:pt x="330" y="116420"/>
                  </a:lnTo>
                  <a:lnTo>
                    <a:pt x="149910" y="116420"/>
                  </a:lnTo>
                  <a:lnTo>
                    <a:pt x="149593" y="3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4738027" y="6803085"/>
              <a:ext cx="22860" cy="7620"/>
            </a:xfrm>
            <a:custGeom>
              <a:avLst/>
              <a:gdLst/>
              <a:ahLst/>
              <a:cxnLst/>
              <a:rect l="l" t="t" r="r" b="b"/>
              <a:pathLst>
                <a:path w="22860" h="7620">
                  <a:moveTo>
                    <a:pt x="22529" y="0"/>
                  </a:moveTo>
                  <a:lnTo>
                    <a:pt x="0" y="0"/>
                  </a:lnTo>
                  <a:lnTo>
                    <a:pt x="0" y="7200"/>
                  </a:lnTo>
                  <a:lnTo>
                    <a:pt x="22529" y="7200"/>
                  </a:lnTo>
                  <a:lnTo>
                    <a:pt x="2252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4738027" y="6803097"/>
              <a:ext cx="22860" cy="7620"/>
            </a:xfrm>
            <a:custGeom>
              <a:avLst/>
              <a:gdLst/>
              <a:ahLst/>
              <a:cxnLst/>
              <a:rect l="l" t="t" r="r" b="b"/>
              <a:pathLst>
                <a:path w="22860" h="7620">
                  <a:moveTo>
                    <a:pt x="22529" y="7188"/>
                  </a:moveTo>
                  <a:lnTo>
                    <a:pt x="0" y="7188"/>
                  </a:lnTo>
                  <a:lnTo>
                    <a:pt x="0" y="0"/>
                  </a:lnTo>
                  <a:lnTo>
                    <a:pt x="22529" y="0"/>
                  </a:lnTo>
                  <a:lnTo>
                    <a:pt x="22529" y="7188"/>
                  </a:lnTo>
                  <a:close/>
                </a:path>
              </a:pathLst>
            </a:custGeom>
            <a:ln w="39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4832223" y="6803085"/>
              <a:ext cx="22860" cy="7620"/>
            </a:xfrm>
            <a:custGeom>
              <a:avLst/>
              <a:gdLst/>
              <a:ahLst/>
              <a:cxnLst/>
              <a:rect l="l" t="t" r="r" b="b"/>
              <a:pathLst>
                <a:path w="22860" h="7620">
                  <a:moveTo>
                    <a:pt x="22555" y="0"/>
                  </a:moveTo>
                  <a:lnTo>
                    <a:pt x="0" y="0"/>
                  </a:lnTo>
                  <a:lnTo>
                    <a:pt x="0" y="7200"/>
                  </a:lnTo>
                  <a:lnTo>
                    <a:pt x="22555" y="7200"/>
                  </a:lnTo>
                  <a:lnTo>
                    <a:pt x="2255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4832223" y="6803097"/>
              <a:ext cx="22860" cy="7620"/>
            </a:xfrm>
            <a:custGeom>
              <a:avLst/>
              <a:gdLst/>
              <a:ahLst/>
              <a:cxnLst/>
              <a:rect l="l" t="t" r="r" b="b"/>
              <a:pathLst>
                <a:path w="22860" h="7620">
                  <a:moveTo>
                    <a:pt x="22555" y="7188"/>
                  </a:moveTo>
                  <a:lnTo>
                    <a:pt x="0" y="7188"/>
                  </a:lnTo>
                  <a:lnTo>
                    <a:pt x="0" y="0"/>
                  </a:lnTo>
                  <a:lnTo>
                    <a:pt x="22555" y="0"/>
                  </a:lnTo>
                  <a:lnTo>
                    <a:pt x="22555" y="7188"/>
                  </a:lnTo>
                  <a:close/>
                </a:path>
              </a:pathLst>
            </a:custGeom>
            <a:ln w="39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4808753" y="6803085"/>
              <a:ext cx="22860" cy="7620"/>
            </a:xfrm>
            <a:custGeom>
              <a:avLst/>
              <a:gdLst/>
              <a:ahLst/>
              <a:cxnLst/>
              <a:rect l="l" t="t" r="r" b="b"/>
              <a:pathLst>
                <a:path w="22860" h="7620">
                  <a:moveTo>
                    <a:pt x="22555" y="0"/>
                  </a:moveTo>
                  <a:lnTo>
                    <a:pt x="0" y="0"/>
                  </a:lnTo>
                  <a:lnTo>
                    <a:pt x="0" y="7200"/>
                  </a:lnTo>
                  <a:lnTo>
                    <a:pt x="22555" y="7200"/>
                  </a:lnTo>
                  <a:lnTo>
                    <a:pt x="2255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4808753" y="6803097"/>
              <a:ext cx="22860" cy="7620"/>
            </a:xfrm>
            <a:custGeom>
              <a:avLst/>
              <a:gdLst/>
              <a:ahLst/>
              <a:cxnLst/>
              <a:rect l="l" t="t" r="r" b="b"/>
              <a:pathLst>
                <a:path w="22860" h="7620">
                  <a:moveTo>
                    <a:pt x="22555" y="7188"/>
                  </a:moveTo>
                  <a:lnTo>
                    <a:pt x="0" y="7188"/>
                  </a:lnTo>
                  <a:lnTo>
                    <a:pt x="0" y="0"/>
                  </a:lnTo>
                  <a:lnTo>
                    <a:pt x="22555" y="0"/>
                  </a:lnTo>
                  <a:lnTo>
                    <a:pt x="22555" y="7188"/>
                  </a:lnTo>
                  <a:close/>
                </a:path>
              </a:pathLst>
            </a:custGeom>
            <a:ln w="39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785283" y="6803085"/>
              <a:ext cx="22860" cy="7620"/>
            </a:xfrm>
            <a:custGeom>
              <a:avLst/>
              <a:gdLst/>
              <a:ahLst/>
              <a:cxnLst/>
              <a:rect l="l" t="t" r="r" b="b"/>
              <a:pathLst>
                <a:path w="22860" h="7620">
                  <a:moveTo>
                    <a:pt x="22555" y="0"/>
                  </a:moveTo>
                  <a:lnTo>
                    <a:pt x="0" y="0"/>
                  </a:lnTo>
                  <a:lnTo>
                    <a:pt x="0" y="7200"/>
                  </a:lnTo>
                  <a:lnTo>
                    <a:pt x="22555" y="7200"/>
                  </a:lnTo>
                  <a:lnTo>
                    <a:pt x="2255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785283" y="6803097"/>
              <a:ext cx="22860" cy="7620"/>
            </a:xfrm>
            <a:custGeom>
              <a:avLst/>
              <a:gdLst/>
              <a:ahLst/>
              <a:cxnLst/>
              <a:rect l="l" t="t" r="r" b="b"/>
              <a:pathLst>
                <a:path w="22860" h="7620">
                  <a:moveTo>
                    <a:pt x="22555" y="7188"/>
                  </a:moveTo>
                  <a:lnTo>
                    <a:pt x="0" y="7188"/>
                  </a:lnTo>
                  <a:lnTo>
                    <a:pt x="0" y="0"/>
                  </a:lnTo>
                  <a:lnTo>
                    <a:pt x="22555" y="0"/>
                  </a:lnTo>
                  <a:lnTo>
                    <a:pt x="22555" y="7188"/>
                  </a:lnTo>
                  <a:close/>
                </a:path>
              </a:pathLst>
            </a:custGeom>
            <a:ln w="39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761496" y="6803085"/>
              <a:ext cx="22860" cy="7620"/>
            </a:xfrm>
            <a:custGeom>
              <a:avLst/>
              <a:gdLst/>
              <a:ahLst/>
              <a:cxnLst/>
              <a:rect l="l" t="t" r="r" b="b"/>
              <a:pathLst>
                <a:path w="22860" h="7620">
                  <a:moveTo>
                    <a:pt x="22529" y="0"/>
                  </a:moveTo>
                  <a:lnTo>
                    <a:pt x="0" y="0"/>
                  </a:lnTo>
                  <a:lnTo>
                    <a:pt x="0" y="7200"/>
                  </a:lnTo>
                  <a:lnTo>
                    <a:pt x="22529" y="7200"/>
                  </a:lnTo>
                  <a:lnTo>
                    <a:pt x="2252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761496" y="6803097"/>
              <a:ext cx="22860" cy="7620"/>
            </a:xfrm>
            <a:custGeom>
              <a:avLst/>
              <a:gdLst/>
              <a:ahLst/>
              <a:cxnLst/>
              <a:rect l="l" t="t" r="r" b="b"/>
              <a:pathLst>
                <a:path w="22860" h="7620">
                  <a:moveTo>
                    <a:pt x="22529" y="7188"/>
                  </a:moveTo>
                  <a:lnTo>
                    <a:pt x="0" y="7188"/>
                  </a:lnTo>
                  <a:lnTo>
                    <a:pt x="0" y="0"/>
                  </a:lnTo>
                  <a:lnTo>
                    <a:pt x="22529" y="0"/>
                  </a:lnTo>
                  <a:lnTo>
                    <a:pt x="22529" y="7188"/>
                  </a:lnTo>
                  <a:close/>
                </a:path>
              </a:pathLst>
            </a:custGeom>
            <a:ln w="39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865814" y="6820928"/>
              <a:ext cx="15875" cy="8890"/>
            </a:xfrm>
            <a:custGeom>
              <a:avLst/>
              <a:gdLst/>
              <a:ahLst/>
              <a:cxnLst/>
              <a:rect l="l" t="t" r="r" b="b"/>
              <a:pathLst>
                <a:path w="15875" h="8890">
                  <a:moveTo>
                    <a:pt x="12115" y="0"/>
                  </a:moveTo>
                  <a:lnTo>
                    <a:pt x="3467" y="0"/>
                  </a:lnTo>
                  <a:lnTo>
                    <a:pt x="0" y="1892"/>
                  </a:lnTo>
                  <a:lnTo>
                    <a:pt x="0" y="6565"/>
                  </a:lnTo>
                  <a:lnTo>
                    <a:pt x="3467" y="8445"/>
                  </a:lnTo>
                  <a:lnTo>
                    <a:pt x="12115" y="8445"/>
                  </a:lnTo>
                  <a:lnTo>
                    <a:pt x="15646" y="6565"/>
                  </a:lnTo>
                  <a:lnTo>
                    <a:pt x="15646" y="4216"/>
                  </a:lnTo>
                  <a:lnTo>
                    <a:pt x="15646" y="1892"/>
                  </a:lnTo>
                  <a:lnTo>
                    <a:pt x="12115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736465" y="6845033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148" y="0"/>
                  </a:moveTo>
                  <a:lnTo>
                    <a:pt x="0" y="0"/>
                  </a:lnTo>
                  <a:lnTo>
                    <a:pt x="0" y="8140"/>
                  </a:lnTo>
                  <a:lnTo>
                    <a:pt x="18148" y="8140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4736465" y="6845020"/>
              <a:ext cx="18415" cy="8255"/>
            </a:xfrm>
            <a:custGeom>
              <a:avLst/>
              <a:gdLst/>
              <a:ahLst/>
              <a:cxnLst/>
              <a:rect l="l" t="t" r="r" b="b"/>
              <a:pathLst>
                <a:path w="18414" h="8254">
                  <a:moveTo>
                    <a:pt x="18148" y="8153"/>
                  </a:moveTo>
                  <a:lnTo>
                    <a:pt x="0" y="8153"/>
                  </a:lnTo>
                  <a:lnTo>
                    <a:pt x="0" y="0"/>
                  </a:lnTo>
                  <a:lnTo>
                    <a:pt x="18148" y="0"/>
                  </a:lnTo>
                  <a:lnTo>
                    <a:pt x="18148" y="8153"/>
                  </a:lnTo>
                  <a:close/>
                </a:path>
              </a:pathLst>
            </a:custGeom>
            <a:ln w="39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792789" y="6822490"/>
              <a:ext cx="52705" cy="34925"/>
            </a:xfrm>
            <a:custGeom>
              <a:avLst/>
              <a:gdLst/>
              <a:ahLst/>
              <a:cxnLst/>
              <a:rect l="l" t="t" r="r" b="b"/>
              <a:pathLst>
                <a:path w="52704" h="34925">
                  <a:moveTo>
                    <a:pt x="14401" y="14300"/>
                  </a:moveTo>
                  <a:lnTo>
                    <a:pt x="11188" y="12674"/>
                  </a:lnTo>
                  <a:lnTo>
                    <a:pt x="3251" y="12674"/>
                  </a:lnTo>
                  <a:lnTo>
                    <a:pt x="0" y="14300"/>
                  </a:lnTo>
                  <a:lnTo>
                    <a:pt x="0" y="18275"/>
                  </a:lnTo>
                  <a:lnTo>
                    <a:pt x="3251" y="19875"/>
                  </a:lnTo>
                  <a:lnTo>
                    <a:pt x="11188" y="19875"/>
                  </a:lnTo>
                  <a:lnTo>
                    <a:pt x="14401" y="18275"/>
                  </a:lnTo>
                  <a:lnTo>
                    <a:pt x="14401" y="16281"/>
                  </a:lnTo>
                  <a:lnTo>
                    <a:pt x="14401" y="14300"/>
                  </a:lnTo>
                  <a:close/>
                </a:path>
                <a:path w="52704" h="34925">
                  <a:moveTo>
                    <a:pt x="33489" y="28841"/>
                  </a:moveTo>
                  <a:lnTo>
                    <a:pt x="30264" y="27228"/>
                  </a:lnTo>
                  <a:lnTo>
                    <a:pt x="22313" y="27228"/>
                  </a:lnTo>
                  <a:lnTo>
                    <a:pt x="19100" y="28841"/>
                  </a:lnTo>
                  <a:lnTo>
                    <a:pt x="19100" y="32816"/>
                  </a:lnTo>
                  <a:lnTo>
                    <a:pt x="22313" y="34442"/>
                  </a:lnTo>
                  <a:lnTo>
                    <a:pt x="30264" y="34442"/>
                  </a:lnTo>
                  <a:lnTo>
                    <a:pt x="33489" y="32816"/>
                  </a:lnTo>
                  <a:lnTo>
                    <a:pt x="33489" y="30835"/>
                  </a:lnTo>
                  <a:lnTo>
                    <a:pt x="33489" y="28841"/>
                  </a:lnTo>
                  <a:close/>
                </a:path>
                <a:path w="52704" h="34925">
                  <a:moveTo>
                    <a:pt x="33489" y="1612"/>
                  </a:moveTo>
                  <a:lnTo>
                    <a:pt x="30264" y="0"/>
                  </a:lnTo>
                  <a:lnTo>
                    <a:pt x="22313" y="0"/>
                  </a:lnTo>
                  <a:lnTo>
                    <a:pt x="19100" y="1612"/>
                  </a:lnTo>
                  <a:lnTo>
                    <a:pt x="19100" y="5588"/>
                  </a:lnTo>
                  <a:lnTo>
                    <a:pt x="22313" y="7213"/>
                  </a:lnTo>
                  <a:lnTo>
                    <a:pt x="30264" y="7213"/>
                  </a:lnTo>
                  <a:lnTo>
                    <a:pt x="33489" y="5588"/>
                  </a:lnTo>
                  <a:lnTo>
                    <a:pt x="33489" y="3606"/>
                  </a:lnTo>
                  <a:lnTo>
                    <a:pt x="33489" y="1612"/>
                  </a:lnTo>
                  <a:close/>
                </a:path>
                <a:path w="52704" h="34925">
                  <a:moveTo>
                    <a:pt x="52603" y="14452"/>
                  </a:moveTo>
                  <a:lnTo>
                    <a:pt x="49364" y="12827"/>
                  </a:lnTo>
                  <a:lnTo>
                    <a:pt x="41414" y="12827"/>
                  </a:lnTo>
                  <a:lnTo>
                    <a:pt x="38201" y="14452"/>
                  </a:lnTo>
                  <a:lnTo>
                    <a:pt x="38201" y="18427"/>
                  </a:lnTo>
                  <a:lnTo>
                    <a:pt x="41414" y="20040"/>
                  </a:lnTo>
                  <a:lnTo>
                    <a:pt x="49364" y="20040"/>
                  </a:lnTo>
                  <a:lnTo>
                    <a:pt x="52603" y="18427"/>
                  </a:lnTo>
                  <a:lnTo>
                    <a:pt x="52603" y="16433"/>
                  </a:lnTo>
                  <a:lnTo>
                    <a:pt x="52603" y="14452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2" name="object 28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694834" y="6655688"/>
              <a:ext cx="36817" cy="8445"/>
            </a:xfrm>
            <a:prstGeom prst="rect">
              <a:avLst/>
            </a:prstGeom>
          </p:spPr>
        </p:pic>
        <p:sp>
          <p:nvSpPr>
            <p:cNvPr id="283" name="object 283"/>
            <p:cNvSpPr/>
            <p:nvPr/>
          </p:nvSpPr>
          <p:spPr>
            <a:xfrm>
              <a:off x="4698885" y="6839546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09">
                  <a:moveTo>
                    <a:pt x="4610" y="0"/>
                  </a:moveTo>
                  <a:lnTo>
                    <a:pt x="0" y="0"/>
                  </a:lnTo>
                  <a:lnTo>
                    <a:pt x="0" y="3721"/>
                  </a:lnTo>
                  <a:lnTo>
                    <a:pt x="4610" y="3721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4698873" y="6839546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09">
                  <a:moveTo>
                    <a:pt x="4622" y="3721"/>
                  </a:moveTo>
                  <a:lnTo>
                    <a:pt x="0" y="3721"/>
                  </a:lnTo>
                  <a:lnTo>
                    <a:pt x="0" y="0"/>
                  </a:lnTo>
                  <a:lnTo>
                    <a:pt x="4622" y="0"/>
                  </a:lnTo>
                  <a:lnTo>
                    <a:pt x="4622" y="3721"/>
                  </a:lnTo>
                  <a:close/>
                </a:path>
              </a:pathLst>
            </a:custGeom>
            <a:ln w="39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4698885" y="6848132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09">
                  <a:moveTo>
                    <a:pt x="4610" y="0"/>
                  </a:moveTo>
                  <a:lnTo>
                    <a:pt x="0" y="0"/>
                  </a:lnTo>
                  <a:lnTo>
                    <a:pt x="0" y="3695"/>
                  </a:lnTo>
                  <a:lnTo>
                    <a:pt x="4610" y="3695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4698873" y="6848132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09">
                  <a:moveTo>
                    <a:pt x="4622" y="3695"/>
                  </a:moveTo>
                  <a:lnTo>
                    <a:pt x="0" y="3695"/>
                  </a:lnTo>
                  <a:lnTo>
                    <a:pt x="0" y="0"/>
                  </a:lnTo>
                  <a:lnTo>
                    <a:pt x="4622" y="0"/>
                  </a:lnTo>
                  <a:lnTo>
                    <a:pt x="4622" y="3695"/>
                  </a:lnTo>
                  <a:close/>
                </a:path>
              </a:pathLst>
            </a:custGeom>
            <a:ln w="39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698885" y="6856971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09">
                  <a:moveTo>
                    <a:pt x="4610" y="0"/>
                  </a:moveTo>
                  <a:lnTo>
                    <a:pt x="0" y="0"/>
                  </a:lnTo>
                  <a:lnTo>
                    <a:pt x="0" y="3708"/>
                  </a:lnTo>
                  <a:lnTo>
                    <a:pt x="4610" y="3708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698873" y="6856958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09">
                  <a:moveTo>
                    <a:pt x="4622" y="3721"/>
                  </a:moveTo>
                  <a:lnTo>
                    <a:pt x="0" y="3721"/>
                  </a:lnTo>
                  <a:lnTo>
                    <a:pt x="0" y="0"/>
                  </a:lnTo>
                  <a:lnTo>
                    <a:pt x="4622" y="0"/>
                  </a:lnTo>
                  <a:lnTo>
                    <a:pt x="4622" y="3721"/>
                  </a:lnTo>
                  <a:close/>
                </a:path>
              </a:pathLst>
            </a:custGeom>
            <a:ln w="391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3045218" y="7007644"/>
              <a:ext cx="17145" cy="411480"/>
            </a:xfrm>
            <a:custGeom>
              <a:avLst/>
              <a:gdLst/>
              <a:ahLst/>
              <a:cxnLst/>
              <a:rect l="l" t="t" r="r" b="b"/>
              <a:pathLst>
                <a:path w="17144" h="411479">
                  <a:moveTo>
                    <a:pt x="16827" y="8407"/>
                  </a:moveTo>
                  <a:lnTo>
                    <a:pt x="16827" y="12623"/>
                  </a:lnTo>
                  <a:lnTo>
                    <a:pt x="12623" y="16827"/>
                  </a:lnTo>
                  <a:lnTo>
                    <a:pt x="8407" y="16827"/>
                  </a:lnTo>
                  <a:lnTo>
                    <a:pt x="4203" y="16827"/>
                  </a:lnTo>
                  <a:lnTo>
                    <a:pt x="0" y="12623"/>
                  </a:lnTo>
                  <a:lnTo>
                    <a:pt x="0" y="8407"/>
                  </a:lnTo>
                  <a:lnTo>
                    <a:pt x="0" y="3149"/>
                  </a:lnTo>
                  <a:lnTo>
                    <a:pt x="4203" y="0"/>
                  </a:lnTo>
                  <a:lnTo>
                    <a:pt x="8407" y="0"/>
                  </a:lnTo>
                  <a:lnTo>
                    <a:pt x="12623" y="0"/>
                  </a:lnTo>
                  <a:lnTo>
                    <a:pt x="16827" y="3149"/>
                  </a:lnTo>
                  <a:lnTo>
                    <a:pt x="16827" y="8407"/>
                  </a:lnTo>
                </a:path>
                <a:path w="17144" h="411479">
                  <a:moveTo>
                    <a:pt x="16827" y="402894"/>
                  </a:moveTo>
                  <a:lnTo>
                    <a:pt x="16827" y="407085"/>
                  </a:lnTo>
                  <a:lnTo>
                    <a:pt x="12623" y="411314"/>
                  </a:lnTo>
                  <a:lnTo>
                    <a:pt x="8407" y="411314"/>
                  </a:lnTo>
                  <a:lnTo>
                    <a:pt x="4203" y="411314"/>
                  </a:lnTo>
                  <a:lnTo>
                    <a:pt x="0" y="407085"/>
                  </a:lnTo>
                  <a:lnTo>
                    <a:pt x="0" y="402894"/>
                  </a:lnTo>
                  <a:lnTo>
                    <a:pt x="0" y="397611"/>
                  </a:lnTo>
                  <a:lnTo>
                    <a:pt x="4203" y="394474"/>
                  </a:lnTo>
                  <a:lnTo>
                    <a:pt x="8407" y="394474"/>
                  </a:lnTo>
                  <a:lnTo>
                    <a:pt x="12623" y="394474"/>
                  </a:lnTo>
                  <a:lnTo>
                    <a:pt x="16827" y="397611"/>
                  </a:lnTo>
                  <a:lnTo>
                    <a:pt x="16827" y="402894"/>
                  </a:lnTo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3029432" y="7068667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5" h="44450">
                  <a:moveTo>
                    <a:pt x="46291" y="0"/>
                  </a:moveTo>
                  <a:lnTo>
                    <a:pt x="0" y="0"/>
                  </a:lnTo>
                  <a:lnTo>
                    <a:pt x="0" y="44170"/>
                  </a:lnTo>
                  <a:lnTo>
                    <a:pt x="46291" y="44170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3029432" y="7068667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5" h="44450">
                  <a:moveTo>
                    <a:pt x="46291" y="44170"/>
                  </a:moveTo>
                  <a:lnTo>
                    <a:pt x="0" y="44170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44170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3029432" y="7047623"/>
              <a:ext cx="46355" cy="21590"/>
            </a:xfrm>
            <a:custGeom>
              <a:avLst/>
              <a:gdLst/>
              <a:ahLst/>
              <a:cxnLst/>
              <a:rect l="l" t="t" r="r" b="b"/>
              <a:pathLst>
                <a:path w="46355" h="21590">
                  <a:moveTo>
                    <a:pt x="46291" y="0"/>
                  </a:moveTo>
                  <a:lnTo>
                    <a:pt x="0" y="0"/>
                  </a:lnTo>
                  <a:lnTo>
                    <a:pt x="0" y="21043"/>
                  </a:lnTo>
                  <a:lnTo>
                    <a:pt x="46291" y="21043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3029432" y="7047623"/>
              <a:ext cx="46355" cy="21590"/>
            </a:xfrm>
            <a:custGeom>
              <a:avLst/>
              <a:gdLst/>
              <a:ahLst/>
              <a:cxnLst/>
              <a:rect l="l" t="t" r="r" b="b"/>
              <a:pathLst>
                <a:path w="46355" h="21590">
                  <a:moveTo>
                    <a:pt x="46291" y="21043"/>
                  </a:moveTo>
                  <a:lnTo>
                    <a:pt x="0" y="21043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21043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029432" y="7153859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5" h="44450">
                  <a:moveTo>
                    <a:pt x="46291" y="0"/>
                  </a:moveTo>
                  <a:lnTo>
                    <a:pt x="0" y="0"/>
                  </a:lnTo>
                  <a:lnTo>
                    <a:pt x="0" y="44183"/>
                  </a:lnTo>
                  <a:lnTo>
                    <a:pt x="46291" y="44183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3029432" y="7153859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5" h="44450">
                  <a:moveTo>
                    <a:pt x="46291" y="44183"/>
                  </a:moveTo>
                  <a:lnTo>
                    <a:pt x="0" y="44183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44183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3029432" y="7132827"/>
              <a:ext cx="46355" cy="21590"/>
            </a:xfrm>
            <a:custGeom>
              <a:avLst/>
              <a:gdLst/>
              <a:ahLst/>
              <a:cxnLst/>
              <a:rect l="l" t="t" r="r" b="b"/>
              <a:pathLst>
                <a:path w="46355" h="21590">
                  <a:moveTo>
                    <a:pt x="46291" y="0"/>
                  </a:moveTo>
                  <a:lnTo>
                    <a:pt x="0" y="0"/>
                  </a:lnTo>
                  <a:lnTo>
                    <a:pt x="0" y="21031"/>
                  </a:lnTo>
                  <a:lnTo>
                    <a:pt x="46291" y="21031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3029432" y="7132827"/>
              <a:ext cx="46355" cy="21590"/>
            </a:xfrm>
            <a:custGeom>
              <a:avLst/>
              <a:gdLst/>
              <a:ahLst/>
              <a:cxnLst/>
              <a:rect l="l" t="t" r="r" b="b"/>
              <a:pathLst>
                <a:path w="46355" h="21590">
                  <a:moveTo>
                    <a:pt x="46291" y="21031"/>
                  </a:moveTo>
                  <a:lnTo>
                    <a:pt x="0" y="21031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21031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3029432" y="7238009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5" h="44450">
                  <a:moveTo>
                    <a:pt x="46291" y="0"/>
                  </a:moveTo>
                  <a:lnTo>
                    <a:pt x="0" y="0"/>
                  </a:lnTo>
                  <a:lnTo>
                    <a:pt x="0" y="44170"/>
                  </a:lnTo>
                  <a:lnTo>
                    <a:pt x="46291" y="44170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3029432" y="7238009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5" h="44450">
                  <a:moveTo>
                    <a:pt x="46291" y="44170"/>
                  </a:moveTo>
                  <a:lnTo>
                    <a:pt x="0" y="44170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44170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3029432" y="7216965"/>
              <a:ext cx="46355" cy="21590"/>
            </a:xfrm>
            <a:custGeom>
              <a:avLst/>
              <a:gdLst/>
              <a:ahLst/>
              <a:cxnLst/>
              <a:rect l="l" t="t" r="r" b="b"/>
              <a:pathLst>
                <a:path w="46355" h="21590">
                  <a:moveTo>
                    <a:pt x="46291" y="0"/>
                  </a:moveTo>
                  <a:lnTo>
                    <a:pt x="0" y="0"/>
                  </a:lnTo>
                  <a:lnTo>
                    <a:pt x="0" y="21043"/>
                  </a:lnTo>
                  <a:lnTo>
                    <a:pt x="46291" y="21043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3029432" y="7216965"/>
              <a:ext cx="46355" cy="21590"/>
            </a:xfrm>
            <a:custGeom>
              <a:avLst/>
              <a:gdLst/>
              <a:ahLst/>
              <a:cxnLst/>
              <a:rect l="l" t="t" r="r" b="b"/>
              <a:pathLst>
                <a:path w="46355" h="21590">
                  <a:moveTo>
                    <a:pt x="46291" y="21043"/>
                  </a:moveTo>
                  <a:lnTo>
                    <a:pt x="0" y="21043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21043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3029432" y="7323226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5" h="44450">
                  <a:moveTo>
                    <a:pt x="46291" y="0"/>
                  </a:moveTo>
                  <a:lnTo>
                    <a:pt x="0" y="0"/>
                  </a:lnTo>
                  <a:lnTo>
                    <a:pt x="0" y="44170"/>
                  </a:lnTo>
                  <a:lnTo>
                    <a:pt x="46291" y="44170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3029432" y="7323226"/>
              <a:ext cx="46355" cy="44450"/>
            </a:xfrm>
            <a:custGeom>
              <a:avLst/>
              <a:gdLst/>
              <a:ahLst/>
              <a:cxnLst/>
              <a:rect l="l" t="t" r="r" b="b"/>
              <a:pathLst>
                <a:path w="46355" h="44450">
                  <a:moveTo>
                    <a:pt x="46291" y="44170"/>
                  </a:moveTo>
                  <a:lnTo>
                    <a:pt x="0" y="44170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44170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3029432" y="7302182"/>
              <a:ext cx="46355" cy="21590"/>
            </a:xfrm>
            <a:custGeom>
              <a:avLst/>
              <a:gdLst/>
              <a:ahLst/>
              <a:cxnLst/>
              <a:rect l="l" t="t" r="r" b="b"/>
              <a:pathLst>
                <a:path w="46355" h="21590">
                  <a:moveTo>
                    <a:pt x="46291" y="0"/>
                  </a:moveTo>
                  <a:lnTo>
                    <a:pt x="0" y="0"/>
                  </a:lnTo>
                  <a:lnTo>
                    <a:pt x="0" y="21043"/>
                  </a:lnTo>
                  <a:lnTo>
                    <a:pt x="46291" y="21043"/>
                  </a:lnTo>
                  <a:lnTo>
                    <a:pt x="462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3029432" y="7302182"/>
              <a:ext cx="46355" cy="21590"/>
            </a:xfrm>
            <a:custGeom>
              <a:avLst/>
              <a:gdLst/>
              <a:ahLst/>
              <a:cxnLst/>
              <a:rect l="l" t="t" r="r" b="b"/>
              <a:pathLst>
                <a:path w="46355" h="21590">
                  <a:moveTo>
                    <a:pt x="46291" y="21043"/>
                  </a:moveTo>
                  <a:lnTo>
                    <a:pt x="0" y="21043"/>
                  </a:lnTo>
                  <a:lnTo>
                    <a:pt x="0" y="0"/>
                  </a:lnTo>
                  <a:lnTo>
                    <a:pt x="46291" y="0"/>
                  </a:lnTo>
                  <a:lnTo>
                    <a:pt x="46291" y="21043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2997885" y="7030783"/>
              <a:ext cx="108585" cy="364490"/>
            </a:xfrm>
            <a:custGeom>
              <a:avLst/>
              <a:gdLst/>
              <a:ahLst/>
              <a:cxnLst/>
              <a:rect l="l" t="t" r="r" b="b"/>
              <a:pathLst>
                <a:path w="108585" h="364490">
                  <a:moveTo>
                    <a:pt x="108343" y="363981"/>
                  </a:moveTo>
                  <a:lnTo>
                    <a:pt x="0" y="363981"/>
                  </a:lnTo>
                  <a:lnTo>
                    <a:pt x="0" y="0"/>
                  </a:lnTo>
                  <a:lnTo>
                    <a:pt x="108343" y="0"/>
                  </a:lnTo>
                  <a:lnTo>
                    <a:pt x="108343" y="363981"/>
                  </a:lnTo>
                  <a:close/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3379470" y="730549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745" y="0"/>
                  </a:moveTo>
                  <a:lnTo>
                    <a:pt x="11299" y="1423"/>
                  </a:lnTo>
                  <a:lnTo>
                    <a:pt x="5357" y="5359"/>
                  </a:lnTo>
                  <a:lnTo>
                    <a:pt x="1423" y="11304"/>
                  </a:lnTo>
                  <a:lnTo>
                    <a:pt x="0" y="18757"/>
                  </a:lnTo>
                  <a:lnTo>
                    <a:pt x="1423" y="26207"/>
                  </a:lnTo>
                  <a:lnTo>
                    <a:pt x="5357" y="32157"/>
                  </a:lnTo>
                  <a:lnTo>
                    <a:pt x="11299" y="36101"/>
                  </a:lnTo>
                  <a:lnTo>
                    <a:pt x="18745" y="37528"/>
                  </a:lnTo>
                  <a:lnTo>
                    <a:pt x="26203" y="36101"/>
                  </a:lnTo>
                  <a:lnTo>
                    <a:pt x="32148" y="32157"/>
                  </a:lnTo>
                  <a:lnTo>
                    <a:pt x="36081" y="26207"/>
                  </a:lnTo>
                  <a:lnTo>
                    <a:pt x="37503" y="18757"/>
                  </a:lnTo>
                  <a:lnTo>
                    <a:pt x="36081" y="11304"/>
                  </a:lnTo>
                  <a:lnTo>
                    <a:pt x="32148" y="5359"/>
                  </a:lnTo>
                  <a:lnTo>
                    <a:pt x="26203" y="1423"/>
                  </a:lnTo>
                  <a:lnTo>
                    <a:pt x="1874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3413391" y="7294092"/>
              <a:ext cx="31115" cy="29845"/>
            </a:xfrm>
            <a:custGeom>
              <a:avLst/>
              <a:gdLst/>
              <a:ahLst/>
              <a:cxnLst/>
              <a:rect l="l" t="t" r="r" b="b"/>
              <a:pathLst>
                <a:path w="31114" h="29845">
                  <a:moveTo>
                    <a:pt x="30505" y="14744"/>
                  </a:moveTo>
                  <a:lnTo>
                    <a:pt x="30505" y="23139"/>
                  </a:lnTo>
                  <a:lnTo>
                    <a:pt x="23152" y="29451"/>
                  </a:lnTo>
                  <a:lnTo>
                    <a:pt x="14731" y="29451"/>
                  </a:lnTo>
                  <a:lnTo>
                    <a:pt x="7365" y="29451"/>
                  </a:lnTo>
                  <a:lnTo>
                    <a:pt x="0" y="23139"/>
                  </a:lnTo>
                  <a:lnTo>
                    <a:pt x="0" y="14744"/>
                  </a:lnTo>
                  <a:lnTo>
                    <a:pt x="0" y="6324"/>
                  </a:lnTo>
                  <a:lnTo>
                    <a:pt x="7365" y="0"/>
                  </a:lnTo>
                  <a:lnTo>
                    <a:pt x="14731" y="0"/>
                  </a:lnTo>
                  <a:lnTo>
                    <a:pt x="23152" y="0"/>
                  </a:lnTo>
                  <a:lnTo>
                    <a:pt x="30505" y="6324"/>
                  </a:lnTo>
                  <a:lnTo>
                    <a:pt x="30505" y="14744"/>
                  </a:lnTo>
                </a:path>
              </a:pathLst>
            </a:custGeom>
            <a:ln w="9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9" name="object 309"/>
          <p:cNvSpPr txBox="1"/>
          <p:nvPr/>
        </p:nvSpPr>
        <p:spPr>
          <a:xfrm>
            <a:off x="5761900" y="545486"/>
            <a:ext cx="159448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Centros</a:t>
            </a:r>
            <a:r>
              <a:rPr sz="800" b="1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800" b="1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spc="5" dirty="0">
                <a:solidFill>
                  <a:srgbClr val="171514"/>
                </a:solidFill>
                <a:latin typeface="Tahoma"/>
                <a:cs typeface="Tahoma"/>
              </a:rPr>
              <a:t>control</a:t>
            </a:r>
            <a:r>
              <a:rPr sz="800" b="1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800" b="1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motores</a:t>
            </a:r>
            <a:r>
              <a:rPr sz="80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894080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pPr marL="38100">
                <a:spcBef>
                  <a:spcPts val="180"/>
                </a:spcBef>
              </a:pPr>
              <a:t>6</a:t>
            </a:fld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10" name="object 310"/>
          <p:cNvSpPr txBox="1"/>
          <p:nvPr/>
        </p:nvSpPr>
        <p:spPr>
          <a:xfrm>
            <a:off x="7957659" y="489604"/>
            <a:ext cx="430466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0000"/>
              </a:lnSpc>
              <a:spcBef>
                <a:spcPts val="100"/>
              </a:spcBef>
            </a:pP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En.muchas.aplicaciones.comerciales.e.industriales,.bastantes.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se.requieren.motores.eléctricos,.y.a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menudo.es.deseable.controlar.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algunos.o.todos.los.motores.desde.una.ubicación.central..El.aparato.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diseñado.para.esta.función.es.el.</a:t>
            </a:r>
            <a:r>
              <a:rPr sz="1000" b="1" spc="-15" dirty="0">
                <a:solidFill>
                  <a:srgbClr val="171514"/>
                </a:solidFill>
                <a:latin typeface="Tahoma"/>
                <a:cs typeface="Tahoma"/>
              </a:rPr>
              <a:t>centro</a:t>
            </a:r>
            <a:r>
              <a:rPr sz="100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0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00" b="1" spc="5" dirty="0">
                <a:solidFill>
                  <a:srgbClr val="171514"/>
                </a:solidFill>
                <a:latin typeface="Tahoma"/>
                <a:cs typeface="Tahoma"/>
              </a:rPr>
              <a:t>control</a:t>
            </a:r>
            <a:r>
              <a:rPr sz="10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0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00" b="1" spc="5" dirty="0">
                <a:solidFill>
                  <a:srgbClr val="171514"/>
                </a:solidFill>
                <a:latin typeface="Tahoma"/>
                <a:cs typeface="Tahoma"/>
              </a:rPr>
              <a:t>motores</a:t>
            </a:r>
            <a:r>
              <a:rPr sz="100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00" b="1" spc="-50" dirty="0">
                <a:solidFill>
                  <a:srgbClr val="171514"/>
                </a:solidFill>
                <a:latin typeface="Tahoma"/>
                <a:cs typeface="Tahoma"/>
              </a:rPr>
              <a:t>(MCC)</a:t>
            </a:r>
            <a:r>
              <a:rPr sz="10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..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311" name="object 311"/>
          <p:cNvSpPr txBox="1"/>
          <p:nvPr/>
        </p:nvSpPr>
        <p:spPr>
          <a:xfrm>
            <a:off x="5761900" y="1409085"/>
            <a:ext cx="6667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12" name="object 312"/>
          <p:cNvSpPr txBox="1"/>
          <p:nvPr/>
        </p:nvSpPr>
        <p:spPr>
          <a:xfrm>
            <a:off x="7957679" y="1401465"/>
            <a:ext cx="422148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centros.de.control.motor.son.simplemente.agrupaciones.físicas.de.  arrancadores.combinados.en.un.conjunto..Un.arrancador.combinado.es.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una.caja.única.que.contenga.el.arrancador.del.motor,.los.fusibles.o.el.circuito.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disyuntor,.y.un.dispositivo.para.desconectar.la.energía..Otros.dispositivos.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asociados.con.el.motor,.como.pulsadores.y.indicadores.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luces,.también.pueden.estar.incluidas.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313" name="object 313"/>
          <p:cNvSpPr txBox="1"/>
          <p:nvPr/>
        </p:nvSpPr>
        <p:spPr>
          <a:xfrm>
            <a:off x="8477400" y="2712915"/>
            <a:ext cx="91757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Centro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Control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motores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314" name="object 314"/>
          <p:cNvSpPr txBox="1"/>
          <p:nvPr/>
        </p:nvSpPr>
        <p:spPr>
          <a:xfrm>
            <a:off x="5761899" y="4546417"/>
            <a:ext cx="1567180" cy="441959"/>
          </a:xfrm>
          <a:prstGeom prst="rect">
            <a:avLst/>
          </a:prstGeom>
        </p:spPr>
        <p:txBody>
          <a:bodyPr vert="horz" wrap="square" lIns="0" tIns="85725" rIns="0" bIns="0" rtlCol="0">
            <a:spAutoFit/>
          </a:bodyPr>
          <a:lstStyle/>
          <a:p>
            <a:pPr marL="12700">
              <a:spcBef>
                <a:spcPts val="675"/>
              </a:spcBef>
            </a:pPr>
            <a:r>
              <a:rPr sz="1100" b="1" dirty="0">
                <a:solidFill>
                  <a:srgbClr val="171514"/>
                </a:solidFill>
                <a:latin typeface="Tahoma"/>
                <a:cs typeface="Tahoma"/>
              </a:rPr>
              <a:t>siemens</a:t>
            </a:r>
            <a:r>
              <a:rPr sz="1100" b="1" spc="-8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00" b="1" dirty="0">
                <a:solidFill>
                  <a:srgbClr val="171514"/>
                </a:solidFill>
                <a:latin typeface="Tahoma"/>
                <a:cs typeface="Tahoma"/>
              </a:rPr>
              <a:t>tiastar</a:t>
            </a:r>
            <a:r>
              <a:rPr sz="110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00">
              <a:latin typeface="Lucida Sans Unicode"/>
              <a:cs typeface="Lucida Sans Unicode"/>
            </a:endParaRPr>
          </a:p>
          <a:p>
            <a:pPr marL="12700">
              <a:spcBef>
                <a:spcPts val="420"/>
              </a:spcBef>
            </a:pP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Centros</a:t>
            </a:r>
            <a:r>
              <a:rPr sz="800" b="1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800" b="1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spc="5" dirty="0">
                <a:solidFill>
                  <a:srgbClr val="171514"/>
                </a:solidFill>
                <a:latin typeface="Tahoma"/>
                <a:cs typeface="Tahoma"/>
              </a:rPr>
              <a:t>control</a:t>
            </a:r>
            <a:r>
              <a:rPr sz="800" b="1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800" b="1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spc="5" dirty="0">
                <a:solidFill>
                  <a:srgbClr val="171514"/>
                </a:solidFill>
                <a:latin typeface="Tahoma"/>
                <a:cs typeface="Tahoma"/>
              </a:rPr>
              <a:t>motores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15" name="object 315"/>
          <p:cNvSpPr txBox="1"/>
          <p:nvPr/>
        </p:nvSpPr>
        <p:spPr>
          <a:xfrm>
            <a:off x="7957729" y="4651510"/>
            <a:ext cx="128651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-20" dirty="0">
                <a:solidFill>
                  <a:srgbClr val="171514"/>
                </a:solidFill>
                <a:latin typeface="Tahoma"/>
                <a:cs typeface="Tahoma"/>
              </a:rPr>
              <a:t>tiastar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.(pronunciado.tie-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316" name="object 316"/>
          <p:cNvSpPr txBox="1"/>
          <p:nvPr/>
        </p:nvSpPr>
        <p:spPr>
          <a:xfrm>
            <a:off x="7957729" y="4834389"/>
            <a:ext cx="4892040" cy="2744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star).es.el.nombre.comercial.de.los.centros.de.control.de.motores.de.Siemens..los.centros.de.co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317" name="object 317"/>
          <p:cNvSpPr txBox="1"/>
          <p:nvPr/>
        </p:nvSpPr>
        <p:spPr>
          <a:xfrm>
            <a:off x="7957729" y="4963929"/>
            <a:ext cx="3875404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número.de.características.innovadoras.como.se.describió.a</a:t>
            </a:r>
            <a:r>
              <a:rPr sz="8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</a:t>
            </a:r>
            <a:r>
              <a:rPr sz="8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largo.de.este.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curso.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318" name="object 318"/>
          <p:cNvSpPr txBox="1"/>
          <p:nvPr/>
        </p:nvSpPr>
        <p:spPr>
          <a:xfrm>
            <a:off x="5761900" y="5338579"/>
            <a:ext cx="6667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19" name="object 319"/>
          <p:cNvSpPr txBox="1"/>
          <p:nvPr/>
        </p:nvSpPr>
        <p:spPr>
          <a:xfrm>
            <a:off x="8367334" y="9180993"/>
            <a:ext cx="144145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Centro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control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motores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tiastar</a:t>
            </a:r>
            <a:endParaRPr sz="6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8"/>
          <p:cNvSpPr txBox="1"/>
          <p:nvPr/>
        </p:nvSpPr>
        <p:spPr>
          <a:xfrm>
            <a:off x="894080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pPr marL="38100">
                <a:spcBef>
                  <a:spcPts val="180"/>
                </a:spcBef>
              </a:pPr>
              <a:t>7</a:t>
            </a:fld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761990" y="500784"/>
            <a:ext cx="1521460" cy="3835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-10" dirty="0">
                <a:solidFill>
                  <a:srgbClr val="171514"/>
                </a:solidFill>
                <a:latin typeface="Tahoma"/>
                <a:cs typeface="Tahoma"/>
              </a:rPr>
              <a:t>Ventajas</a:t>
            </a:r>
            <a:r>
              <a:rPr sz="1150" b="1" spc="-6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5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150" b="1" spc="-6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50">
              <a:latin typeface="Lucida Sans Unicode"/>
              <a:cs typeface="Lucida Sans Unicode"/>
            </a:endParaRPr>
          </a:p>
          <a:p>
            <a:pPr marL="12700">
              <a:spcBef>
                <a:spcPts val="60"/>
              </a:spcBef>
            </a:pPr>
            <a:r>
              <a:rPr sz="1150" b="1" spc="-10" dirty="0">
                <a:solidFill>
                  <a:srgbClr val="171514"/>
                </a:solidFill>
                <a:latin typeface="Tahoma"/>
                <a:cs typeface="Tahoma"/>
              </a:rPr>
              <a:t>Siemens</a:t>
            </a:r>
            <a:r>
              <a:rPr sz="1150" b="1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50" b="1" spc="5" dirty="0">
                <a:solidFill>
                  <a:srgbClr val="171514"/>
                </a:solidFill>
                <a:latin typeface="Tahoma"/>
                <a:cs typeface="Tahoma"/>
              </a:rPr>
              <a:t>tiastar</a:t>
            </a:r>
            <a:r>
              <a:rPr sz="1150" b="1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50" b="1" spc="-5" dirty="0">
                <a:solidFill>
                  <a:srgbClr val="171514"/>
                </a:solidFill>
                <a:latin typeface="Tahoma"/>
                <a:cs typeface="Tahoma"/>
              </a:rPr>
              <a:t>MCC</a:t>
            </a:r>
            <a:endParaRPr sz="1150">
              <a:latin typeface="Tahoma"/>
              <a:cs typeface="Tahom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7753" y="715416"/>
            <a:ext cx="4314190" cy="3530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Algunas.de.las.ventajas.de.utilizar.los.centros.de.control.de.motores.tiastar.son:</a:t>
            </a:r>
            <a:endParaRPr sz="900">
              <a:latin typeface="Lucida Sans Unicode"/>
              <a:cs typeface="Lucida Sans Unicode"/>
            </a:endParaRPr>
          </a:p>
          <a:p>
            <a:pPr marL="354965" indent="-342900">
              <a:spcBef>
                <a:spcPts val="110"/>
              </a:spcBef>
              <a:buSzPct val="104347"/>
              <a:buChar char="•"/>
              <a:tabLst>
                <a:tab pos="354965" algn="l"/>
                <a:tab pos="355600" algn="l"/>
              </a:tabLst>
            </a:pPr>
            <a:r>
              <a:rPr sz="11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Robustez.y.confiabilidad</a:t>
            </a:r>
            <a:endParaRPr sz="1150">
              <a:latin typeface="Lucida Sans Unicode"/>
              <a:cs typeface="Lucida Sans Unicode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57821" y="1093084"/>
            <a:ext cx="3542029" cy="890269"/>
          </a:xfrm>
          <a:prstGeom prst="rect">
            <a:avLst/>
          </a:prstGeom>
        </p:spPr>
        <p:txBody>
          <a:bodyPr vert="horz" wrap="square" lIns="0" tIns="19685" rIns="0" bIns="0" rtlCol="0">
            <a:spAutoFit/>
          </a:bodyPr>
          <a:lstStyle/>
          <a:p>
            <a:pPr marL="354965" indent="-342265">
              <a:spcBef>
                <a:spcPts val="155"/>
              </a:spcBef>
              <a:buSzPct val="160000"/>
              <a:buChar char="•"/>
              <a:tabLst>
                <a:tab pos="354330" algn="l"/>
                <a:tab pos="354965" algn="l"/>
              </a:tabLst>
            </a:pP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Reducción.del.tiempo.necesario.para.la.instalación.y.puesta</a:t>
            </a:r>
            <a:r>
              <a:rPr sz="75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dirty="0">
                <a:solidFill>
                  <a:srgbClr val="171514"/>
                </a:solidFill>
                <a:latin typeface="Lucida Sans Unicode"/>
                <a:cs typeface="Lucida Sans Unicode"/>
              </a:rPr>
              <a:t>en</a:t>
            </a:r>
            <a:r>
              <a:rPr sz="75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marcha</a:t>
            </a:r>
            <a:endParaRPr sz="750">
              <a:latin typeface="Lucida Sans Unicode"/>
              <a:cs typeface="Lucida Sans Unicode"/>
            </a:endParaRPr>
          </a:p>
          <a:p>
            <a:pPr marL="354965" indent="-342265">
              <a:spcBef>
                <a:spcPts val="490"/>
              </a:spcBef>
              <a:buSzPct val="150000"/>
              <a:buChar char="•"/>
              <a:tabLst>
                <a:tab pos="354330" algn="l"/>
                <a:tab pos="354965" algn="l"/>
              </a:tabLst>
            </a:pP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Diseño.que.ahorra.espacio</a:t>
            </a:r>
            <a:endParaRPr sz="800">
              <a:latin typeface="Lucida Sans Unicode"/>
              <a:cs typeface="Lucida Sans Unicode"/>
            </a:endParaRPr>
          </a:p>
          <a:p>
            <a:pPr marL="354965" indent="-342265">
              <a:spcBef>
                <a:spcPts val="380"/>
              </a:spcBef>
              <a:buSzPct val="133333"/>
              <a:buChar char="•"/>
              <a:tabLst>
                <a:tab pos="354330" algn="l"/>
                <a:tab pos="354965" algn="l"/>
              </a:tabLst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Excelente.selección.de.componentes</a:t>
            </a:r>
            <a:endParaRPr sz="900">
              <a:latin typeface="Lucida Sans Unicode"/>
              <a:cs typeface="Lucida Sans Unicode"/>
            </a:endParaRPr>
          </a:p>
          <a:p>
            <a:pPr marL="354965" indent="-342265">
              <a:spcBef>
                <a:spcPts val="509"/>
              </a:spcBef>
              <a:buSzPct val="160000"/>
              <a:buChar char="•"/>
              <a:tabLst>
                <a:tab pos="354330" algn="l"/>
                <a:tab pos="354965" algn="l"/>
              </a:tabLst>
            </a:pP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Simplicidad.en.la.agregación.de.componentes.especiales</a:t>
            </a:r>
            <a:endParaRPr sz="750">
              <a:latin typeface="Lucida Sans Unicode"/>
              <a:cs typeface="Lucida Sans Unicode"/>
            </a:endParaRPr>
          </a:p>
          <a:p>
            <a:pPr marL="354965" indent="-342265">
              <a:spcBef>
                <a:spcPts val="440"/>
              </a:spcBef>
              <a:buSzPct val="141176"/>
              <a:buChar char="•"/>
              <a:tabLst>
                <a:tab pos="354330" algn="l"/>
                <a:tab pos="354965" algn="l"/>
              </a:tabLst>
            </a:pP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Facilidad.de.futuras.modificaciones.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761990" y="2140356"/>
            <a:ext cx="27813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b="1" spc="-50" dirty="0">
                <a:solidFill>
                  <a:srgbClr val="171514"/>
                </a:solidFill>
                <a:latin typeface="Tahoma"/>
                <a:cs typeface="Tahoma"/>
              </a:rPr>
              <a:t>AIT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57821" y="2135275"/>
            <a:ext cx="425386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El.</a:t>
            </a:r>
            <a:r>
              <a:rPr sz="1000" b="1" spc="-45" dirty="0">
                <a:solidFill>
                  <a:srgbClr val="171514"/>
                </a:solidFill>
                <a:latin typeface="Tahoma"/>
                <a:cs typeface="Tahoma"/>
              </a:rPr>
              <a:t>AIT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.parte.del.nombre.tiastar.significa.T</a:t>
            </a:r>
            <a:r>
              <a:rPr sz="1000" b="1" spc="5" dirty="0">
                <a:solidFill>
                  <a:srgbClr val="171514"/>
                </a:solidFill>
                <a:latin typeface="Tahoma"/>
                <a:cs typeface="Tahoma"/>
              </a:rPr>
              <a:t>Automatización</a:t>
            </a:r>
            <a:r>
              <a:rPr sz="100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00" b="1" spc="5" dirty="0">
                <a:solidFill>
                  <a:srgbClr val="171514"/>
                </a:solidFill>
                <a:latin typeface="Tahoma"/>
                <a:cs typeface="Tahoma"/>
              </a:rPr>
              <a:t>totalmente  </a:t>
            </a:r>
            <a:r>
              <a:rPr sz="1000" b="1" spc="-20" dirty="0">
                <a:solidFill>
                  <a:srgbClr val="171514"/>
                </a:solidFill>
                <a:latin typeface="Tahoma"/>
                <a:cs typeface="Tahoma"/>
              </a:rPr>
              <a:t>integrada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..TIA.es.más.que.un.concepto..Es.un.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estrategia.desarrollada.por.Siemens.que.enfatiza.la.inconsútil.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integración.de.automatización,.redes,.accionamiento.y.control.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productos..La.estrategia.TIA.es.la.piedra.angular.del.desarrollo.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para.una.amplia.variedad.de.productos.Siemens..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957821" y="3412895"/>
            <a:ext cx="4434205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TIA.es.importante.no.solo.porque.simplifica.la.ingeniería,.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puesta </a:t>
            </a:r>
            <a:r>
              <a:rPr sz="900" dirty="0">
                <a:solidFill>
                  <a:srgbClr val="171514"/>
                </a:solidFill>
                <a:latin typeface="Lucida Sans Unicode"/>
                <a:cs typeface="Lucida Sans Unicode"/>
              </a:rPr>
              <a:t>en </a:t>
            </a:r>
            <a:r>
              <a:rPr sz="90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marcha,.y.mantenimiento.de.sistemas.desarrollados.mediante.Siemens.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productos,.pero.también.por.que.disminuye.los.costos.del.ciclo.de.vida.para.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sistemas.que.incorporan.estos.productos..Adicionalmente,.al.reducir.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la.ingeniería.y.el.tiempo.de.arranque.y.los.gastos.para.los.sistemas,.TIA.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ayuda.a.los.clientes.de.Siemens.a.reducir.el.tiempo.de.comercialización.y.mejorar.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desempeño.financiero.general.</a:t>
            </a:r>
            <a:endParaRPr sz="9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51302" y="5512282"/>
            <a:ext cx="636612" cy="74472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7985748" y="3917893"/>
            <a:ext cx="3065145" cy="1525270"/>
            <a:chOff x="2931147" y="3917893"/>
            <a:chExt cx="3065145" cy="1525270"/>
          </a:xfrm>
        </p:grpSpPr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31147" y="3917893"/>
              <a:ext cx="2580843" cy="152518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542800" y="4316933"/>
              <a:ext cx="177190" cy="74472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762459" y="4316933"/>
              <a:ext cx="233362" cy="74472"/>
            </a:xfrm>
            <a:prstGeom prst="rect">
              <a:avLst/>
            </a:prstGeom>
          </p:spPr>
        </p:pic>
      </p:grpSp>
      <p:pic>
        <p:nvPicPr>
          <p:cNvPr id="7" name="object 7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7972426" y="8038643"/>
            <a:ext cx="2307043" cy="1296377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7957729" y="590800"/>
            <a:ext cx="148590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Fuentes</a:t>
            </a:r>
            <a:r>
              <a:rPr sz="10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10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alimentación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94080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pPr marL="38100">
                <a:spcBef>
                  <a:spcPts val="180"/>
                </a:spcBef>
              </a:pPr>
              <a:t>8</a:t>
            </a:fld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957730" y="1874770"/>
            <a:ext cx="4492625" cy="1854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La.principal.fuente.de.energía.eléctrica.utilizada.por.el.control.de.motores.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centros.es.un.generador.de.CA.ubicado.en.un.centro.de.generación.de.energía.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instalación...Los.generadores.de.CA.funcionan.con.la.teoría.de.la.electromagnética.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inducción..Esto.simplemente.significa.que.cuando.los.conductores.son.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se.mueve.a.traves.de.un.campo.magnético,.se.induce.un.voltaje.en.el.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conductores..Un.generador.básico.consiste.en.un.campo.magnético,.un.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armadura,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anillos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deslizantes,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escobillas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y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algún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tipo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carga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resistiva. </a:t>
            </a:r>
            <a:r>
              <a:rPr sz="90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Una </a:t>
            </a:r>
            <a:r>
              <a:rPr sz="900" spc="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dirty="0">
                <a:solidFill>
                  <a:srgbClr val="171514"/>
                </a:solidFill>
                <a:latin typeface="Lucida Sans Unicode"/>
                <a:cs typeface="Lucida Sans Unicode"/>
              </a:rPr>
              <a:t>armadura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es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cualquier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número de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cables conductores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(conductores).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enrollado.en.espiras.que.giran.a través.del.campo.magnético..Para.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sencillez,.se.muestra.un.bucle.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957730" y="5824220"/>
            <a:ext cx="4309745" cy="2037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9100"/>
              </a:lnSpc>
              <a:spcBef>
                <a:spcPts val="100"/>
              </a:spcBef>
            </a:pPr>
            <a:r>
              <a:rPr sz="11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Si.la.rotación.del.generador.de.CA.fuera.seguida.a.través.de.un. </a:t>
            </a:r>
            <a:r>
              <a:rPr sz="11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revolución.completa.de.360°,.se.vistió.que.durante. </a:t>
            </a:r>
            <a:r>
              <a:rPr sz="11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el.primer.cuarto.de.una.revolucion.el.voltaje.aumentaría.hasta. </a:t>
            </a:r>
            <a:r>
              <a:rPr sz="11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alcanzó.un.valor.positivo.máximo.a.90°..El.voltaje. </a:t>
            </a:r>
            <a:r>
              <a:rPr sz="11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decreció.durante.el.segundo.cuarto.de.revolución.hasta.llegar.a. </a:t>
            </a:r>
            <a:r>
              <a:rPr sz="11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cero.a.</a:t>
            </a:r>
            <a:r>
              <a:rPr sz="11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80°..Durante.el.tercer.cuarto.de.una.revolucion.el.voltaje. </a:t>
            </a:r>
            <a:r>
              <a:rPr sz="11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aumentaría.en.la.dirección.opuesta.hasta.llegar.a.un. </a:t>
            </a:r>
            <a:r>
              <a:rPr sz="11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valor.negativo.máximo.a.270°..Durante.el.último.trimestre.de.un. </a:t>
            </a:r>
            <a:r>
              <a:rPr sz="1100" spc="-3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la.voltaje.de.revoluciones.disminuiría.hasta.llegar.a.cero.a.360°.. </a:t>
            </a:r>
            <a:r>
              <a:rPr sz="11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Esto.es.un.ciclo.completo.o.una.alternancia.completa.entre. </a:t>
            </a:r>
            <a:r>
              <a:rPr sz="11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positivo</a:t>
            </a:r>
            <a:r>
              <a:rPr sz="11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y</a:t>
            </a:r>
            <a:r>
              <a:rPr sz="11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negativo..</a:t>
            </a:r>
            <a:endParaRPr sz="11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2680" y="2887765"/>
            <a:ext cx="2220595" cy="1536065"/>
            <a:chOff x="2918079" y="2887764"/>
            <a:chExt cx="2220595" cy="153606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18079" y="2887764"/>
              <a:ext cx="2220556" cy="1235455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2921571" y="2995942"/>
              <a:ext cx="29209" cy="39370"/>
            </a:xfrm>
            <a:custGeom>
              <a:avLst/>
              <a:gdLst/>
              <a:ahLst/>
              <a:cxnLst/>
              <a:rect l="l" t="t" r="r" b="b"/>
              <a:pathLst>
                <a:path w="29210" h="39369">
                  <a:moveTo>
                    <a:pt x="16256" y="0"/>
                  </a:moveTo>
                  <a:lnTo>
                    <a:pt x="12776" y="0"/>
                  </a:lnTo>
                  <a:lnTo>
                    <a:pt x="12776" y="17233"/>
                  </a:lnTo>
                  <a:lnTo>
                    <a:pt x="0" y="17233"/>
                  </a:lnTo>
                  <a:lnTo>
                    <a:pt x="0" y="21539"/>
                  </a:lnTo>
                  <a:lnTo>
                    <a:pt x="12776" y="21539"/>
                  </a:lnTo>
                  <a:lnTo>
                    <a:pt x="12776" y="38849"/>
                  </a:lnTo>
                  <a:lnTo>
                    <a:pt x="16256" y="38849"/>
                  </a:lnTo>
                  <a:lnTo>
                    <a:pt x="16256" y="21539"/>
                  </a:lnTo>
                  <a:lnTo>
                    <a:pt x="29032" y="21539"/>
                  </a:lnTo>
                  <a:lnTo>
                    <a:pt x="29032" y="17233"/>
                  </a:lnTo>
                  <a:lnTo>
                    <a:pt x="16256" y="17233"/>
                  </a:lnTo>
                  <a:lnTo>
                    <a:pt x="1625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021330" y="3529469"/>
              <a:ext cx="2108200" cy="0"/>
            </a:xfrm>
            <a:custGeom>
              <a:avLst/>
              <a:gdLst/>
              <a:ahLst/>
              <a:cxnLst/>
              <a:rect l="l" t="t" r="r" b="b"/>
              <a:pathLst>
                <a:path w="2108200">
                  <a:moveTo>
                    <a:pt x="0" y="0"/>
                  </a:moveTo>
                  <a:lnTo>
                    <a:pt x="2108072" y="0"/>
                  </a:lnTo>
                </a:path>
              </a:pathLst>
            </a:custGeom>
            <a:ln w="7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464445" y="3523716"/>
              <a:ext cx="817244" cy="894715"/>
            </a:xfrm>
            <a:custGeom>
              <a:avLst/>
              <a:gdLst/>
              <a:ahLst/>
              <a:cxnLst/>
              <a:rect l="l" t="t" r="r" b="b"/>
              <a:pathLst>
                <a:path w="817245" h="894714">
                  <a:moveTo>
                    <a:pt x="0" y="4305"/>
                  </a:moveTo>
                  <a:lnTo>
                    <a:pt x="0" y="702170"/>
                  </a:lnTo>
                </a:path>
                <a:path w="817245" h="894714">
                  <a:moveTo>
                    <a:pt x="408508" y="5029"/>
                  </a:moveTo>
                  <a:lnTo>
                    <a:pt x="408508" y="804113"/>
                  </a:lnTo>
                </a:path>
                <a:path w="817245" h="894714">
                  <a:moveTo>
                    <a:pt x="817029" y="0"/>
                  </a:moveTo>
                  <a:lnTo>
                    <a:pt x="817029" y="894575"/>
                  </a:lnTo>
                </a:path>
              </a:pathLst>
            </a:custGeom>
            <a:ln w="5029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172320" y="4160773"/>
              <a:ext cx="967740" cy="262890"/>
            </a:xfrm>
            <a:custGeom>
              <a:avLst/>
              <a:gdLst/>
              <a:ahLst/>
              <a:cxnLst/>
              <a:rect l="l" t="t" r="r" b="b"/>
              <a:pathLst>
                <a:path w="967739" h="262889">
                  <a:moveTo>
                    <a:pt x="17703" y="393"/>
                  </a:moveTo>
                  <a:lnTo>
                    <a:pt x="12763" y="393"/>
                  </a:lnTo>
                  <a:lnTo>
                    <a:pt x="8509" y="4165"/>
                  </a:lnTo>
                  <a:lnTo>
                    <a:pt x="5257" y="6515"/>
                  </a:lnTo>
                  <a:lnTo>
                    <a:pt x="2819" y="7861"/>
                  </a:lnTo>
                  <a:lnTo>
                    <a:pt x="0" y="9093"/>
                  </a:lnTo>
                  <a:lnTo>
                    <a:pt x="0" y="14274"/>
                  </a:lnTo>
                  <a:lnTo>
                    <a:pt x="12446" y="6057"/>
                  </a:lnTo>
                  <a:lnTo>
                    <a:pt x="12446" y="56388"/>
                  </a:lnTo>
                  <a:lnTo>
                    <a:pt x="17703" y="56388"/>
                  </a:lnTo>
                  <a:lnTo>
                    <a:pt x="17703" y="393"/>
                  </a:lnTo>
                  <a:close/>
                </a:path>
                <a:path w="967739" h="262889">
                  <a:moveTo>
                    <a:pt x="69799" y="51523"/>
                  </a:moveTo>
                  <a:lnTo>
                    <a:pt x="41478" y="51523"/>
                  </a:lnTo>
                  <a:lnTo>
                    <a:pt x="47752" y="45567"/>
                  </a:lnTo>
                  <a:lnTo>
                    <a:pt x="52908" y="40500"/>
                  </a:lnTo>
                  <a:lnTo>
                    <a:pt x="69075" y="16852"/>
                  </a:lnTo>
                  <a:lnTo>
                    <a:pt x="69075" y="9994"/>
                  </a:lnTo>
                  <a:lnTo>
                    <a:pt x="67538" y="6438"/>
                  </a:lnTo>
                  <a:lnTo>
                    <a:pt x="61366" y="1282"/>
                  </a:lnTo>
                  <a:lnTo>
                    <a:pt x="57454" y="0"/>
                  </a:lnTo>
                  <a:lnTo>
                    <a:pt x="47891" y="0"/>
                  </a:lnTo>
                  <a:lnTo>
                    <a:pt x="43903" y="1346"/>
                  </a:lnTo>
                  <a:lnTo>
                    <a:pt x="37350" y="6985"/>
                  </a:lnTo>
                  <a:lnTo>
                    <a:pt x="35661" y="10972"/>
                  </a:lnTo>
                  <a:lnTo>
                    <a:pt x="35661" y="16027"/>
                  </a:lnTo>
                  <a:lnTo>
                    <a:pt x="41478" y="16027"/>
                  </a:lnTo>
                  <a:lnTo>
                    <a:pt x="41478" y="12623"/>
                  </a:lnTo>
                  <a:lnTo>
                    <a:pt x="42481" y="9893"/>
                  </a:lnTo>
                  <a:lnTo>
                    <a:pt x="46532" y="5740"/>
                  </a:lnTo>
                  <a:lnTo>
                    <a:pt x="49237" y="4699"/>
                  </a:lnTo>
                  <a:lnTo>
                    <a:pt x="56476" y="4699"/>
                  </a:lnTo>
                  <a:lnTo>
                    <a:pt x="59321" y="5943"/>
                  </a:lnTo>
                  <a:lnTo>
                    <a:pt x="62560" y="10312"/>
                  </a:lnTo>
                  <a:lnTo>
                    <a:pt x="63258" y="12496"/>
                  </a:lnTo>
                  <a:lnTo>
                    <a:pt x="63258" y="16687"/>
                  </a:lnTo>
                  <a:lnTo>
                    <a:pt x="39827" y="46774"/>
                  </a:lnTo>
                  <a:lnTo>
                    <a:pt x="35090" y="50965"/>
                  </a:lnTo>
                  <a:lnTo>
                    <a:pt x="35090" y="56388"/>
                  </a:lnTo>
                  <a:lnTo>
                    <a:pt x="69799" y="56388"/>
                  </a:lnTo>
                  <a:lnTo>
                    <a:pt x="69799" y="51523"/>
                  </a:lnTo>
                  <a:close/>
                </a:path>
                <a:path w="967739" h="262889">
                  <a:moveTo>
                    <a:pt x="115824" y="19265"/>
                  </a:moveTo>
                  <a:lnTo>
                    <a:pt x="114249" y="12153"/>
                  </a:lnTo>
                  <a:lnTo>
                    <a:pt x="110451" y="6273"/>
                  </a:lnTo>
                  <a:lnTo>
                    <a:pt x="110451" y="34594"/>
                  </a:lnTo>
                  <a:lnTo>
                    <a:pt x="109791" y="39433"/>
                  </a:lnTo>
                  <a:lnTo>
                    <a:pt x="106260" y="49644"/>
                  </a:lnTo>
                  <a:lnTo>
                    <a:pt x="102692" y="52717"/>
                  </a:lnTo>
                  <a:lnTo>
                    <a:pt x="92532" y="52717"/>
                  </a:lnTo>
                  <a:lnTo>
                    <a:pt x="88912" y="49606"/>
                  </a:lnTo>
                  <a:lnTo>
                    <a:pt x="85445" y="39509"/>
                  </a:lnTo>
                  <a:lnTo>
                    <a:pt x="84797" y="34594"/>
                  </a:lnTo>
                  <a:lnTo>
                    <a:pt x="84810" y="22618"/>
                  </a:lnTo>
                  <a:lnTo>
                    <a:pt x="85471" y="17830"/>
                  </a:lnTo>
                  <a:lnTo>
                    <a:pt x="88988" y="7569"/>
                  </a:lnTo>
                  <a:lnTo>
                    <a:pt x="92583" y="4457"/>
                  </a:lnTo>
                  <a:lnTo>
                    <a:pt x="102743" y="4457"/>
                  </a:lnTo>
                  <a:lnTo>
                    <a:pt x="106362" y="7569"/>
                  </a:lnTo>
                  <a:lnTo>
                    <a:pt x="109804" y="17678"/>
                  </a:lnTo>
                  <a:lnTo>
                    <a:pt x="110350" y="21717"/>
                  </a:lnTo>
                  <a:lnTo>
                    <a:pt x="110451" y="34594"/>
                  </a:lnTo>
                  <a:lnTo>
                    <a:pt x="110451" y="6273"/>
                  </a:lnTo>
                  <a:lnTo>
                    <a:pt x="109283" y="4457"/>
                  </a:lnTo>
                  <a:lnTo>
                    <a:pt x="107975" y="2425"/>
                  </a:lnTo>
                  <a:lnTo>
                    <a:pt x="103479" y="0"/>
                  </a:lnTo>
                  <a:lnTo>
                    <a:pt x="90081" y="0"/>
                  </a:lnTo>
                  <a:lnTo>
                    <a:pt x="84848" y="3873"/>
                  </a:lnTo>
                  <a:lnTo>
                    <a:pt x="81902" y="11645"/>
                  </a:lnTo>
                  <a:lnTo>
                    <a:pt x="80276" y="16052"/>
                  </a:lnTo>
                  <a:lnTo>
                    <a:pt x="79451" y="21717"/>
                  </a:lnTo>
                  <a:lnTo>
                    <a:pt x="79451" y="37985"/>
                  </a:lnTo>
                  <a:lnTo>
                    <a:pt x="81013" y="45097"/>
                  </a:lnTo>
                  <a:lnTo>
                    <a:pt x="87274" y="54775"/>
                  </a:lnTo>
                  <a:lnTo>
                    <a:pt x="91782" y="57188"/>
                  </a:lnTo>
                  <a:lnTo>
                    <a:pt x="105181" y="57188"/>
                  </a:lnTo>
                  <a:lnTo>
                    <a:pt x="110413" y="53314"/>
                  </a:lnTo>
                  <a:lnTo>
                    <a:pt x="110642" y="52717"/>
                  </a:lnTo>
                  <a:lnTo>
                    <a:pt x="114998" y="41186"/>
                  </a:lnTo>
                  <a:lnTo>
                    <a:pt x="115824" y="35547"/>
                  </a:lnTo>
                  <a:lnTo>
                    <a:pt x="115824" y="19265"/>
                  </a:lnTo>
                  <a:close/>
                </a:path>
                <a:path w="967739" h="262889">
                  <a:moveTo>
                    <a:pt x="147726" y="8559"/>
                  </a:moveTo>
                  <a:lnTo>
                    <a:pt x="146558" y="5715"/>
                  </a:lnTo>
                  <a:lnTo>
                    <a:pt x="144945" y="4140"/>
                  </a:lnTo>
                  <a:lnTo>
                    <a:pt x="143586" y="2819"/>
                  </a:lnTo>
                  <a:lnTo>
                    <a:pt x="143586" y="9728"/>
                  </a:lnTo>
                  <a:lnTo>
                    <a:pt x="143586" y="14084"/>
                  </a:lnTo>
                  <a:lnTo>
                    <a:pt x="142824" y="15913"/>
                  </a:lnTo>
                  <a:lnTo>
                    <a:pt x="139788" y="18935"/>
                  </a:lnTo>
                  <a:lnTo>
                    <a:pt x="137947" y="19697"/>
                  </a:lnTo>
                  <a:lnTo>
                    <a:pt x="133578" y="19697"/>
                  </a:lnTo>
                  <a:lnTo>
                    <a:pt x="131724" y="18935"/>
                  </a:lnTo>
                  <a:lnTo>
                    <a:pt x="128701" y="15913"/>
                  </a:lnTo>
                  <a:lnTo>
                    <a:pt x="127939" y="14084"/>
                  </a:lnTo>
                  <a:lnTo>
                    <a:pt x="127965" y="9728"/>
                  </a:lnTo>
                  <a:lnTo>
                    <a:pt x="128701" y="7937"/>
                  </a:lnTo>
                  <a:lnTo>
                    <a:pt x="131762" y="4889"/>
                  </a:lnTo>
                  <a:lnTo>
                    <a:pt x="133578" y="4140"/>
                  </a:lnTo>
                  <a:lnTo>
                    <a:pt x="137985" y="4140"/>
                  </a:lnTo>
                  <a:lnTo>
                    <a:pt x="139877" y="4902"/>
                  </a:lnTo>
                  <a:lnTo>
                    <a:pt x="142836" y="7861"/>
                  </a:lnTo>
                  <a:lnTo>
                    <a:pt x="143586" y="9728"/>
                  </a:lnTo>
                  <a:lnTo>
                    <a:pt x="143586" y="2819"/>
                  </a:lnTo>
                  <a:lnTo>
                    <a:pt x="141884" y="1143"/>
                  </a:lnTo>
                  <a:lnTo>
                    <a:pt x="139052" y="0"/>
                  </a:lnTo>
                  <a:lnTo>
                    <a:pt x="132473" y="0"/>
                  </a:lnTo>
                  <a:lnTo>
                    <a:pt x="129654" y="1168"/>
                  </a:lnTo>
                  <a:lnTo>
                    <a:pt x="124968" y="5842"/>
                  </a:lnTo>
                  <a:lnTo>
                    <a:pt x="123837" y="8559"/>
                  </a:lnTo>
                  <a:lnTo>
                    <a:pt x="123786" y="15252"/>
                  </a:lnTo>
                  <a:lnTo>
                    <a:pt x="124955" y="18059"/>
                  </a:lnTo>
                  <a:lnTo>
                    <a:pt x="129578" y="22694"/>
                  </a:lnTo>
                  <a:lnTo>
                    <a:pt x="132397" y="23850"/>
                  </a:lnTo>
                  <a:lnTo>
                    <a:pt x="139052" y="23850"/>
                  </a:lnTo>
                  <a:lnTo>
                    <a:pt x="141884" y="22682"/>
                  </a:lnTo>
                  <a:lnTo>
                    <a:pt x="144856" y="19697"/>
                  </a:lnTo>
                  <a:lnTo>
                    <a:pt x="146558" y="17995"/>
                  </a:lnTo>
                  <a:lnTo>
                    <a:pt x="147701" y="15252"/>
                  </a:lnTo>
                  <a:lnTo>
                    <a:pt x="147726" y="8559"/>
                  </a:lnTo>
                  <a:close/>
                </a:path>
                <a:path w="967739" h="262889">
                  <a:moveTo>
                    <a:pt x="428523" y="154190"/>
                  </a:moveTo>
                  <a:lnTo>
                    <a:pt x="400202" y="154190"/>
                  </a:lnTo>
                  <a:lnTo>
                    <a:pt x="406476" y="148234"/>
                  </a:lnTo>
                  <a:lnTo>
                    <a:pt x="411632" y="143167"/>
                  </a:lnTo>
                  <a:lnTo>
                    <a:pt x="427799" y="119519"/>
                  </a:lnTo>
                  <a:lnTo>
                    <a:pt x="427799" y="112661"/>
                  </a:lnTo>
                  <a:lnTo>
                    <a:pt x="426262" y="109105"/>
                  </a:lnTo>
                  <a:lnTo>
                    <a:pt x="420090" y="103949"/>
                  </a:lnTo>
                  <a:lnTo>
                    <a:pt x="416179" y="102666"/>
                  </a:lnTo>
                  <a:lnTo>
                    <a:pt x="406603" y="102666"/>
                  </a:lnTo>
                  <a:lnTo>
                    <a:pt x="402615" y="104013"/>
                  </a:lnTo>
                  <a:lnTo>
                    <a:pt x="396074" y="109651"/>
                  </a:lnTo>
                  <a:lnTo>
                    <a:pt x="394373" y="113639"/>
                  </a:lnTo>
                  <a:lnTo>
                    <a:pt x="394373" y="118694"/>
                  </a:lnTo>
                  <a:lnTo>
                    <a:pt x="400202" y="118694"/>
                  </a:lnTo>
                  <a:lnTo>
                    <a:pt x="400202" y="115290"/>
                  </a:lnTo>
                  <a:lnTo>
                    <a:pt x="401205" y="112560"/>
                  </a:lnTo>
                  <a:lnTo>
                    <a:pt x="405257" y="108407"/>
                  </a:lnTo>
                  <a:lnTo>
                    <a:pt x="407962" y="107365"/>
                  </a:lnTo>
                  <a:lnTo>
                    <a:pt x="415201" y="107365"/>
                  </a:lnTo>
                  <a:lnTo>
                    <a:pt x="418045" y="108623"/>
                  </a:lnTo>
                  <a:lnTo>
                    <a:pt x="421284" y="112979"/>
                  </a:lnTo>
                  <a:lnTo>
                    <a:pt x="421982" y="115163"/>
                  </a:lnTo>
                  <a:lnTo>
                    <a:pt x="421982" y="119367"/>
                  </a:lnTo>
                  <a:lnTo>
                    <a:pt x="398551" y="149440"/>
                  </a:lnTo>
                  <a:lnTo>
                    <a:pt x="393814" y="153631"/>
                  </a:lnTo>
                  <a:lnTo>
                    <a:pt x="393814" y="159067"/>
                  </a:lnTo>
                  <a:lnTo>
                    <a:pt x="428523" y="159067"/>
                  </a:lnTo>
                  <a:lnTo>
                    <a:pt x="428523" y="154190"/>
                  </a:lnTo>
                  <a:close/>
                </a:path>
                <a:path w="967739" h="262889">
                  <a:moveTo>
                    <a:pt x="475907" y="141744"/>
                  </a:moveTo>
                  <a:lnTo>
                    <a:pt x="467042" y="141744"/>
                  </a:lnTo>
                  <a:lnTo>
                    <a:pt x="467042" y="108331"/>
                  </a:lnTo>
                  <a:lnTo>
                    <a:pt x="467042" y="103060"/>
                  </a:lnTo>
                  <a:lnTo>
                    <a:pt x="461937" y="103060"/>
                  </a:lnTo>
                  <a:lnTo>
                    <a:pt x="461937" y="108331"/>
                  </a:lnTo>
                  <a:lnTo>
                    <a:pt x="461937" y="141744"/>
                  </a:lnTo>
                  <a:lnTo>
                    <a:pt x="440461" y="141744"/>
                  </a:lnTo>
                  <a:lnTo>
                    <a:pt x="461937" y="108331"/>
                  </a:lnTo>
                  <a:lnTo>
                    <a:pt x="461937" y="103060"/>
                  </a:lnTo>
                  <a:lnTo>
                    <a:pt x="460502" y="103060"/>
                  </a:lnTo>
                  <a:lnTo>
                    <a:pt x="435940" y="140639"/>
                  </a:lnTo>
                  <a:lnTo>
                    <a:pt x="435940" y="145973"/>
                  </a:lnTo>
                  <a:lnTo>
                    <a:pt x="461937" y="145973"/>
                  </a:lnTo>
                  <a:lnTo>
                    <a:pt x="461937" y="159067"/>
                  </a:lnTo>
                  <a:lnTo>
                    <a:pt x="467042" y="159067"/>
                  </a:lnTo>
                  <a:lnTo>
                    <a:pt x="467042" y="145973"/>
                  </a:lnTo>
                  <a:lnTo>
                    <a:pt x="475907" y="145973"/>
                  </a:lnTo>
                  <a:lnTo>
                    <a:pt x="475907" y="141744"/>
                  </a:lnTo>
                  <a:close/>
                </a:path>
                <a:path w="967739" h="262889">
                  <a:moveTo>
                    <a:pt x="518896" y="121945"/>
                  </a:moveTo>
                  <a:lnTo>
                    <a:pt x="517334" y="114833"/>
                  </a:lnTo>
                  <a:lnTo>
                    <a:pt x="513524" y="108940"/>
                  </a:lnTo>
                  <a:lnTo>
                    <a:pt x="513524" y="137261"/>
                  </a:lnTo>
                  <a:lnTo>
                    <a:pt x="512864" y="142100"/>
                  </a:lnTo>
                  <a:lnTo>
                    <a:pt x="509346" y="152311"/>
                  </a:lnTo>
                  <a:lnTo>
                    <a:pt x="505764" y="155397"/>
                  </a:lnTo>
                  <a:lnTo>
                    <a:pt x="495604" y="155397"/>
                  </a:lnTo>
                  <a:lnTo>
                    <a:pt x="491985" y="152285"/>
                  </a:lnTo>
                  <a:lnTo>
                    <a:pt x="488530" y="142176"/>
                  </a:lnTo>
                  <a:lnTo>
                    <a:pt x="487870" y="137261"/>
                  </a:lnTo>
                  <a:lnTo>
                    <a:pt x="487883" y="125298"/>
                  </a:lnTo>
                  <a:lnTo>
                    <a:pt x="488556" y="120497"/>
                  </a:lnTo>
                  <a:lnTo>
                    <a:pt x="492061" y="110236"/>
                  </a:lnTo>
                  <a:lnTo>
                    <a:pt x="495655" y="107124"/>
                  </a:lnTo>
                  <a:lnTo>
                    <a:pt x="505815" y="107124"/>
                  </a:lnTo>
                  <a:lnTo>
                    <a:pt x="509435" y="110236"/>
                  </a:lnTo>
                  <a:lnTo>
                    <a:pt x="512889" y="120345"/>
                  </a:lnTo>
                  <a:lnTo>
                    <a:pt x="513422" y="124383"/>
                  </a:lnTo>
                  <a:lnTo>
                    <a:pt x="513524" y="137261"/>
                  </a:lnTo>
                  <a:lnTo>
                    <a:pt x="513524" y="108940"/>
                  </a:lnTo>
                  <a:lnTo>
                    <a:pt x="512356" y="107124"/>
                  </a:lnTo>
                  <a:lnTo>
                    <a:pt x="511048" y="105092"/>
                  </a:lnTo>
                  <a:lnTo>
                    <a:pt x="506564" y="102666"/>
                  </a:lnTo>
                  <a:lnTo>
                    <a:pt x="493153" y="102666"/>
                  </a:lnTo>
                  <a:lnTo>
                    <a:pt x="487921" y="106540"/>
                  </a:lnTo>
                  <a:lnTo>
                    <a:pt x="483349" y="118719"/>
                  </a:lnTo>
                  <a:lnTo>
                    <a:pt x="482523" y="124383"/>
                  </a:lnTo>
                  <a:lnTo>
                    <a:pt x="482523" y="140665"/>
                  </a:lnTo>
                  <a:lnTo>
                    <a:pt x="484085" y="147764"/>
                  </a:lnTo>
                  <a:lnTo>
                    <a:pt x="490359" y="157441"/>
                  </a:lnTo>
                  <a:lnTo>
                    <a:pt x="494855" y="159854"/>
                  </a:lnTo>
                  <a:lnTo>
                    <a:pt x="508266" y="159854"/>
                  </a:lnTo>
                  <a:lnTo>
                    <a:pt x="513499" y="155981"/>
                  </a:lnTo>
                  <a:lnTo>
                    <a:pt x="513715" y="155397"/>
                  </a:lnTo>
                  <a:lnTo>
                    <a:pt x="518071" y="143852"/>
                  </a:lnTo>
                  <a:lnTo>
                    <a:pt x="518896" y="138214"/>
                  </a:lnTo>
                  <a:lnTo>
                    <a:pt x="518896" y="121945"/>
                  </a:lnTo>
                  <a:close/>
                </a:path>
                <a:path w="967739" h="262889">
                  <a:moveTo>
                    <a:pt x="550811" y="111226"/>
                  </a:moveTo>
                  <a:lnTo>
                    <a:pt x="549630" y="108381"/>
                  </a:lnTo>
                  <a:lnTo>
                    <a:pt x="548017" y="106807"/>
                  </a:lnTo>
                  <a:lnTo>
                    <a:pt x="546658" y="105486"/>
                  </a:lnTo>
                  <a:lnTo>
                    <a:pt x="546658" y="112395"/>
                  </a:lnTo>
                  <a:lnTo>
                    <a:pt x="546658" y="116751"/>
                  </a:lnTo>
                  <a:lnTo>
                    <a:pt x="545896" y="118579"/>
                  </a:lnTo>
                  <a:lnTo>
                    <a:pt x="542874" y="121602"/>
                  </a:lnTo>
                  <a:lnTo>
                    <a:pt x="541020" y="122364"/>
                  </a:lnTo>
                  <a:lnTo>
                    <a:pt x="536663" y="122364"/>
                  </a:lnTo>
                  <a:lnTo>
                    <a:pt x="534809" y="121602"/>
                  </a:lnTo>
                  <a:lnTo>
                    <a:pt x="531774" y="118579"/>
                  </a:lnTo>
                  <a:lnTo>
                    <a:pt x="531025" y="116751"/>
                  </a:lnTo>
                  <a:lnTo>
                    <a:pt x="531037" y="112395"/>
                  </a:lnTo>
                  <a:lnTo>
                    <a:pt x="531774" y="110604"/>
                  </a:lnTo>
                  <a:lnTo>
                    <a:pt x="534809" y="107569"/>
                  </a:lnTo>
                  <a:lnTo>
                    <a:pt x="536663" y="106807"/>
                  </a:lnTo>
                  <a:lnTo>
                    <a:pt x="541070" y="106807"/>
                  </a:lnTo>
                  <a:lnTo>
                    <a:pt x="542950" y="107569"/>
                  </a:lnTo>
                  <a:lnTo>
                    <a:pt x="545909" y="110528"/>
                  </a:lnTo>
                  <a:lnTo>
                    <a:pt x="546658" y="112395"/>
                  </a:lnTo>
                  <a:lnTo>
                    <a:pt x="546658" y="105486"/>
                  </a:lnTo>
                  <a:lnTo>
                    <a:pt x="544957" y="103809"/>
                  </a:lnTo>
                  <a:lnTo>
                    <a:pt x="542137" y="102666"/>
                  </a:lnTo>
                  <a:lnTo>
                    <a:pt x="535546" y="102666"/>
                  </a:lnTo>
                  <a:lnTo>
                    <a:pt x="532726" y="103835"/>
                  </a:lnTo>
                  <a:lnTo>
                    <a:pt x="528040" y="108508"/>
                  </a:lnTo>
                  <a:lnTo>
                    <a:pt x="526910" y="111226"/>
                  </a:lnTo>
                  <a:lnTo>
                    <a:pt x="526872" y="117919"/>
                  </a:lnTo>
                  <a:lnTo>
                    <a:pt x="528027" y="120726"/>
                  </a:lnTo>
                  <a:lnTo>
                    <a:pt x="532650" y="125361"/>
                  </a:lnTo>
                  <a:lnTo>
                    <a:pt x="535482" y="126517"/>
                  </a:lnTo>
                  <a:lnTo>
                    <a:pt x="542137" y="126517"/>
                  </a:lnTo>
                  <a:lnTo>
                    <a:pt x="544957" y="125349"/>
                  </a:lnTo>
                  <a:lnTo>
                    <a:pt x="547928" y="122364"/>
                  </a:lnTo>
                  <a:lnTo>
                    <a:pt x="549630" y="120662"/>
                  </a:lnTo>
                  <a:lnTo>
                    <a:pt x="550786" y="117919"/>
                  </a:lnTo>
                  <a:lnTo>
                    <a:pt x="550811" y="111226"/>
                  </a:lnTo>
                  <a:close/>
                </a:path>
                <a:path w="967739" h="262889">
                  <a:moveTo>
                    <a:pt x="845883" y="243484"/>
                  </a:moveTo>
                  <a:lnTo>
                    <a:pt x="844804" y="240487"/>
                  </a:lnTo>
                  <a:lnTo>
                    <a:pt x="840498" y="235445"/>
                  </a:lnTo>
                  <a:lnTo>
                    <a:pt x="837552" y="233781"/>
                  </a:lnTo>
                  <a:lnTo>
                    <a:pt x="833831" y="232981"/>
                  </a:lnTo>
                  <a:lnTo>
                    <a:pt x="837933" y="231965"/>
                  </a:lnTo>
                  <a:lnTo>
                    <a:pt x="840930" y="230162"/>
                  </a:lnTo>
                  <a:lnTo>
                    <a:pt x="844334" y="225590"/>
                  </a:lnTo>
                  <a:lnTo>
                    <a:pt x="845083" y="223227"/>
                  </a:lnTo>
                  <a:lnTo>
                    <a:pt x="845083" y="216687"/>
                  </a:lnTo>
                  <a:lnTo>
                    <a:pt x="843800" y="213410"/>
                  </a:lnTo>
                  <a:lnTo>
                    <a:pt x="838009" y="207137"/>
                  </a:lnTo>
                  <a:lnTo>
                    <a:pt x="833323" y="205384"/>
                  </a:lnTo>
                  <a:lnTo>
                    <a:pt x="821207" y="205384"/>
                  </a:lnTo>
                  <a:lnTo>
                    <a:pt x="816610" y="207187"/>
                  </a:lnTo>
                  <a:lnTo>
                    <a:pt x="810907" y="213626"/>
                  </a:lnTo>
                  <a:lnTo>
                    <a:pt x="809663" y="216814"/>
                  </a:lnTo>
                  <a:lnTo>
                    <a:pt x="809663" y="220383"/>
                  </a:lnTo>
                  <a:lnTo>
                    <a:pt x="814933" y="220383"/>
                  </a:lnTo>
                  <a:lnTo>
                    <a:pt x="815352" y="216598"/>
                  </a:lnTo>
                  <a:lnTo>
                    <a:pt x="816762" y="213804"/>
                  </a:lnTo>
                  <a:lnTo>
                    <a:pt x="821232" y="210464"/>
                  </a:lnTo>
                  <a:lnTo>
                    <a:pt x="823963" y="209689"/>
                  </a:lnTo>
                  <a:lnTo>
                    <a:pt x="831519" y="209689"/>
                  </a:lnTo>
                  <a:lnTo>
                    <a:pt x="834707" y="210832"/>
                  </a:lnTo>
                  <a:lnTo>
                    <a:pt x="838860" y="215087"/>
                  </a:lnTo>
                  <a:lnTo>
                    <a:pt x="839812" y="217512"/>
                  </a:lnTo>
                  <a:lnTo>
                    <a:pt x="839812" y="223139"/>
                  </a:lnTo>
                  <a:lnTo>
                    <a:pt x="838809" y="225513"/>
                  </a:lnTo>
                  <a:lnTo>
                    <a:pt x="834504" y="229717"/>
                  </a:lnTo>
                  <a:lnTo>
                    <a:pt x="831392" y="230835"/>
                  </a:lnTo>
                  <a:lnTo>
                    <a:pt x="827455" y="230835"/>
                  </a:lnTo>
                  <a:lnTo>
                    <a:pt x="824255" y="230593"/>
                  </a:lnTo>
                  <a:lnTo>
                    <a:pt x="824255" y="235381"/>
                  </a:lnTo>
                  <a:lnTo>
                    <a:pt x="825601" y="235140"/>
                  </a:lnTo>
                  <a:lnTo>
                    <a:pt x="831176" y="235140"/>
                  </a:lnTo>
                  <a:lnTo>
                    <a:pt x="834351" y="236181"/>
                  </a:lnTo>
                  <a:lnTo>
                    <a:pt x="839292" y="240385"/>
                  </a:lnTo>
                  <a:lnTo>
                    <a:pt x="840536" y="243141"/>
                  </a:lnTo>
                  <a:lnTo>
                    <a:pt x="840536" y="249948"/>
                  </a:lnTo>
                  <a:lnTo>
                    <a:pt x="839292" y="252730"/>
                  </a:lnTo>
                  <a:lnTo>
                    <a:pt x="834351" y="257035"/>
                  </a:lnTo>
                  <a:lnTo>
                    <a:pt x="831151" y="258114"/>
                  </a:lnTo>
                  <a:lnTo>
                    <a:pt x="823645" y="258114"/>
                  </a:lnTo>
                  <a:lnTo>
                    <a:pt x="820597" y="257086"/>
                  </a:lnTo>
                  <a:lnTo>
                    <a:pt x="815555" y="252996"/>
                  </a:lnTo>
                  <a:lnTo>
                    <a:pt x="814285" y="250342"/>
                  </a:lnTo>
                  <a:lnTo>
                    <a:pt x="814285" y="247103"/>
                  </a:lnTo>
                  <a:lnTo>
                    <a:pt x="808863" y="247103"/>
                  </a:lnTo>
                  <a:lnTo>
                    <a:pt x="808863" y="248704"/>
                  </a:lnTo>
                  <a:lnTo>
                    <a:pt x="809091" y="250278"/>
                  </a:lnTo>
                  <a:lnTo>
                    <a:pt x="824204" y="262572"/>
                  </a:lnTo>
                  <a:lnTo>
                    <a:pt x="833094" y="262572"/>
                  </a:lnTo>
                  <a:lnTo>
                    <a:pt x="837958" y="260870"/>
                  </a:lnTo>
                  <a:lnTo>
                    <a:pt x="844384" y="254546"/>
                  </a:lnTo>
                  <a:lnTo>
                    <a:pt x="845883" y="251040"/>
                  </a:lnTo>
                  <a:lnTo>
                    <a:pt x="845883" y="243484"/>
                  </a:lnTo>
                  <a:close/>
                </a:path>
                <a:path w="967739" h="262889">
                  <a:moveTo>
                    <a:pt x="891667" y="238887"/>
                  </a:moveTo>
                  <a:lnTo>
                    <a:pt x="890257" y="234581"/>
                  </a:lnTo>
                  <a:lnTo>
                    <a:pt x="886688" y="230352"/>
                  </a:lnTo>
                  <a:lnTo>
                    <a:pt x="886320" y="229920"/>
                  </a:lnTo>
                  <a:lnTo>
                    <a:pt x="886320" y="248399"/>
                  </a:lnTo>
                  <a:lnTo>
                    <a:pt x="885228" y="251802"/>
                  </a:lnTo>
                  <a:lnTo>
                    <a:pt x="880872" y="256844"/>
                  </a:lnTo>
                  <a:lnTo>
                    <a:pt x="877836" y="258114"/>
                  </a:lnTo>
                  <a:lnTo>
                    <a:pt x="870077" y="258114"/>
                  </a:lnTo>
                  <a:lnTo>
                    <a:pt x="867029" y="256844"/>
                  </a:lnTo>
                  <a:lnTo>
                    <a:pt x="862622" y="251802"/>
                  </a:lnTo>
                  <a:lnTo>
                    <a:pt x="861517" y="248399"/>
                  </a:lnTo>
                  <a:lnTo>
                    <a:pt x="861517" y="239953"/>
                  </a:lnTo>
                  <a:lnTo>
                    <a:pt x="862558" y="236601"/>
                  </a:lnTo>
                  <a:lnTo>
                    <a:pt x="863917" y="234975"/>
                  </a:lnTo>
                  <a:lnTo>
                    <a:pt x="866762" y="231597"/>
                  </a:lnTo>
                  <a:lnTo>
                    <a:pt x="869861" y="230352"/>
                  </a:lnTo>
                  <a:lnTo>
                    <a:pt x="878052" y="230352"/>
                  </a:lnTo>
                  <a:lnTo>
                    <a:pt x="881138" y="231609"/>
                  </a:lnTo>
                  <a:lnTo>
                    <a:pt x="885278" y="236664"/>
                  </a:lnTo>
                  <a:lnTo>
                    <a:pt x="886294" y="239953"/>
                  </a:lnTo>
                  <a:lnTo>
                    <a:pt x="886320" y="248399"/>
                  </a:lnTo>
                  <a:lnTo>
                    <a:pt x="886320" y="229920"/>
                  </a:lnTo>
                  <a:lnTo>
                    <a:pt x="884402" y="227660"/>
                  </a:lnTo>
                  <a:lnTo>
                    <a:pt x="880262" y="225882"/>
                  </a:lnTo>
                  <a:lnTo>
                    <a:pt x="868083" y="225882"/>
                  </a:lnTo>
                  <a:lnTo>
                    <a:pt x="863079" y="228917"/>
                  </a:lnTo>
                  <a:lnTo>
                    <a:pt x="859993" y="234975"/>
                  </a:lnTo>
                  <a:lnTo>
                    <a:pt x="859993" y="225831"/>
                  </a:lnTo>
                  <a:lnTo>
                    <a:pt x="861110" y="219354"/>
                  </a:lnTo>
                  <a:lnTo>
                    <a:pt x="865581" y="211747"/>
                  </a:lnTo>
                  <a:lnTo>
                    <a:pt x="869302" y="209842"/>
                  </a:lnTo>
                  <a:lnTo>
                    <a:pt x="877760" y="209842"/>
                  </a:lnTo>
                  <a:lnTo>
                    <a:pt x="880414" y="210705"/>
                  </a:lnTo>
                  <a:lnTo>
                    <a:pt x="884567" y="214109"/>
                  </a:lnTo>
                  <a:lnTo>
                    <a:pt x="885609" y="216471"/>
                  </a:lnTo>
                  <a:lnTo>
                    <a:pt x="885609" y="219494"/>
                  </a:lnTo>
                  <a:lnTo>
                    <a:pt x="890943" y="219494"/>
                  </a:lnTo>
                  <a:lnTo>
                    <a:pt x="890943" y="214604"/>
                  </a:lnTo>
                  <a:lnTo>
                    <a:pt x="889114" y="210908"/>
                  </a:lnTo>
                  <a:lnTo>
                    <a:pt x="887539" y="209842"/>
                  </a:lnTo>
                  <a:lnTo>
                    <a:pt x="882459" y="206387"/>
                  </a:lnTo>
                  <a:lnTo>
                    <a:pt x="878776" y="205384"/>
                  </a:lnTo>
                  <a:lnTo>
                    <a:pt x="866698" y="205384"/>
                  </a:lnTo>
                  <a:lnTo>
                    <a:pt x="861301" y="208572"/>
                  </a:lnTo>
                  <a:lnTo>
                    <a:pt x="855827" y="219684"/>
                  </a:lnTo>
                  <a:lnTo>
                    <a:pt x="854760" y="225831"/>
                  </a:lnTo>
                  <a:lnTo>
                    <a:pt x="854646" y="243141"/>
                  </a:lnTo>
                  <a:lnTo>
                    <a:pt x="855903" y="249199"/>
                  </a:lnTo>
                  <a:lnTo>
                    <a:pt x="861644" y="259626"/>
                  </a:lnTo>
                  <a:lnTo>
                    <a:pt x="866851" y="262572"/>
                  </a:lnTo>
                  <a:lnTo>
                    <a:pt x="878928" y="262572"/>
                  </a:lnTo>
                  <a:lnTo>
                    <a:pt x="882992" y="261086"/>
                  </a:lnTo>
                  <a:lnTo>
                    <a:pt x="886244" y="258114"/>
                  </a:lnTo>
                  <a:lnTo>
                    <a:pt x="889850" y="254762"/>
                  </a:lnTo>
                  <a:lnTo>
                    <a:pt x="891667" y="250101"/>
                  </a:lnTo>
                  <a:lnTo>
                    <a:pt x="891667" y="238887"/>
                  </a:lnTo>
                  <a:close/>
                </a:path>
                <a:path w="967739" h="262889">
                  <a:moveTo>
                    <a:pt x="935380" y="224663"/>
                  </a:moveTo>
                  <a:lnTo>
                    <a:pt x="933805" y="217551"/>
                  </a:lnTo>
                  <a:lnTo>
                    <a:pt x="930008" y="211658"/>
                  </a:lnTo>
                  <a:lnTo>
                    <a:pt x="930008" y="239979"/>
                  </a:lnTo>
                  <a:lnTo>
                    <a:pt x="929347" y="244817"/>
                  </a:lnTo>
                  <a:lnTo>
                    <a:pt x="925830" y="255028"/>
                  </a:lnTo>
                  <a:lnTo>
                    <a:pt x="922248" y="258114"/>
                  </a:lnTo>
                  <a:lnTo>
                    <a:pt x="912088" y="258114"/>
                  </a:lnTo>
                  <a:lnTo>
                    <a:pt x="908469" y="255003"/>
                  </a:lnTo>
                  <a:lnTo>
                    <a:pt x="905014" y="244894"/>
                  </a:lnTo>
                  <a:lnTo>
                    <a:pt x="904354" y="239979"/>
                  </a:lnTo>
                  <a:lnTo>
                    <a:pt x="904367" y="228015"/>
                  </a:lnTo>
                  <a:lnTo>
                    <a:pt x="905040" y="223227"/>
                  </a:lnTo>
                  <a:lnTo>
                    <a:pt x="908545" y="212953"/>
                  </a:lnTo>
                  <a:lnTo>
                    <a:pt x="912139" y="209842"/>
                  </a:lnTo>
                  <a:lnTo>
                    <a:pt x="922299" y="209842"/>
                  </a:lnTo>
                  <a:lnTo>
                    <a:pt x="925906" y="212953"/>
                  </a:lnTo>
                  <a:lnTo>
                    <a:pt x="929373" y="223062"/>
                  </a:lnTo>
                  <a:lnTo>
                    <a:pt x="929906" y="227101"/>
                  </a:lnTo>
                  <a:lnTo>
                    <a:pt x="930008" y="239979"/>
                  </a:lnTo>
                  <a:lnTo>
                    <a:pt x="930008" y="211658"/>
                  </a:lnTo>
                  <a:lnTo>
                    <a:pt x="928839" y="209842"/>
                  </a:lnTo>
                  <a:lnTo>
                    <a:pt x="927531" y="207810"/>
                  </a:lnTo>
                  <a:lnTo>
                    <a:pt x="923036" y="205384"/>
                  </a:lnTo>
                  <a:lnTo>
                    <a:pt x="909637" y="205384"/>
                  </a:lnTo>
                  <a:lnTo>
                    <a:pt x="904405" y="209270"/>
                  </a:lnTo>
                  <a:lnTo>
                    <a:pt x="901471" y="217030"/>
                  </a:lnTo>
                  <a:lnTo>
                    <a:pt x="899833" y="221437"/>
                  </a:lnTo>
                  <a:lnTo>
                    <a:pt x="899007" y="227101"/>
                  </a:lnTo>
                  <a:lnTo>
                    <a:pt x="899007" y="243382"/>
                  </a:lnTo>
                  <a:lnTo>
                    <a:pt x="900569" y="250482"/>
                  </a:lnTo>
                  <a:lnTo>
                    <a:pt x="906843" y="260159"/>
                  </a:lnTo>
                  <a:lnTo>
                    <a:pt x="911339" y="262572"/>
                  </a:lnTo>
                  <a:lnTo>
                    <a:pt x="924737" y="262572"/>
                  </a:lnTo>
                  <a:lnTo>
                    <a:pt x="929982" y="258699"/>
                  </a:lnTo>
                  <a:lnTo>
                    <a:pt x="930198" y="258114"/>
                  </a:lnTo>
                  <a:lnTo>
                    <a:pt x="934554" y="246570"/>
                  </a:lnTo>
                  <a:lnTo>
                    <a:pt x="935380" y="240931"/>
                  </a:lnTo>
                  <a:lnTo>
                    <a:pt x="935380" y="224663"/>
                  </a:lnTo>
                  <a:close/>
                </a:path>
                <a:path w="967739" h="262889">
                  <a:moveTo>
                    <a:pt x="967282" y="213944"/>
                  </a:moveTo>
                  <a:lnTo>
                    <a:pt x="966114" y="211099"/>
                  </a:lnTo>
                  <a:lnTo>
                    <a:pt x="964501" y="209524"/>
                  </a:lnTo>
                  <a:lnTo>
                    <a:pt x="963142" y="208203"/>
                  </a:lnTo>
                  <a:lnTo>
                    <a:pt x="963142" y="215112"/>
                  </a:lnTo>
                  <a:lnTo>
                    <a:pt x="963142" y="219468"/>
                  </a:lnTo>
                  <a:lnTo>
                    <a:pt x="962380" y="221297"/>
                  </a:lnTo>
                  <a:lnTo>
                    <a:pt x="959345" y="224332"/>
                  </a:lnTo>
                  <a:lnTo>
                    <a:pt x="957503" y="225082"/>
                  </a:lnTo>
                  <a:lnTo>
                    <a:pt x="953135" y="225082"/>
                  </a:lnTo>
                  <a:lnTo>
                    <a:pt x="951293" y="224332"/>
                  </a:lnTo>
                  <a:lnTo>
                    <a:pt x="948258" y="221297"/>
                  </a:lnTo>
                  <a:lnTo>
                    <a:pt x="947508" y="219468"/>
                  </a:lnTo>
                  <a:lnTo>
                    <a:pt x="947521" y="215112"/>
                  </a:lnTo>
                  <a:lnTo>
                    <a:pt x="948258" y="213321"/>
                  </a:lnTo>
                  <a:lnTo>
                    <a:pt x="951318" y="210273"/>
                  </a:lnTo>
                  <a:lnTo>
                    <a:pt x="953135" y="209524"/>
                  </a:lnTo>
                  <a:lnTo>
                    <a:pt x="957554" y="209524"/>
                  </a:lnTo>
                  <a:lnTo>
                    <a:pt x="959421" y="210286"/>
                  </a:lnTo>
                  <a:lnTo>
                    <a:pt x="962393" y="213258"/>
                  </a:lnTo>
                  <a:lnTo>
                    <a:pt x="963142" y="215112"/>
                  </a:lnTo>
                  <a:lnTo>
                    <a:pt x="963142" y="208203"/>
                  </a:lnTo>
                  <a:lnTo>
                    <a:pt x="961440" y="206527"/>
                  </a:lnTo>
                  <a:lnTo>
                    <a:pt x="958621" y="205384"/>
                  </a:lnTo>
                  <a:lnTo>
                    <a:pt x="952030" y="205384"/>
                  </a:lnTo>
                  <a:lnTo>
                    <a:pt x="949210" y="206552"/>
                  </a:lnTo>
                  <a:lnTo>
                    <a:pt x="944524" y="211239"/>
                  </a:lnTo>
                  <a:lnTo>
                    <a:pt x="943394" y="213944"/>
                  </a:lnTo>
                  <a:lnTo>
                    <a:pt x="943356" y="220649"/>
                  </a:lnTo>
                  <a:lnTo>
                    <a:pt x="944511" y="223443"/>
                  </a:lnTo>
                  <a:lnTo>
                    <a:pt x="949134" y="228079"/>
                  </a:lnTo>
                  <a:lnTo>
                    <a:pt x="951966" y="229235"/>
                  </a:lnTo>
                  <a:lnTo>
                    <a:pt x="958621" y="229235"/>
                  </a:lnTo>
                  <a:lnTo>
                    <a:pt x="961440" y="228066"/>
                  </a:lnTo>
                  <a:lnTo>
                    <a:pt x="964412" y="225082"/>
                  </a:lnTo>
                  <a:lnTo>
                    <a:pt x="966114" y="223380"/>
                  </a:lnTo>
                  <a:lnTo>
                    <a:pt x="967244" y="220649"/>
                  </a:lnTo>
                  <a:lnTo>
                    <a:pt x="967282" y="21394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338842" y="4191863"/>
              <a:ext cx="100965" cy="0"/>
            </a:xfrm>
            <a:custGeom>
              <a:avLst/>
              <a:gdLst/>
              <a:ahLst/>
              <a:cxnLst/>
              <a:rect l="l" t="t" r="r" b="b"/>
              <a:pathLst>
                <a:path w="100964">
                  <a:moveTo>
                    <a:pt x="100622" y="0"/>
                  </a:moveTo>
                  <a:lnTo>
                    <a:pt x="0" y="0"/>
                  </a:lnTo>
                </a:path>
              </a:pathLst>
            </a:custGeom>
            <a:ln w="7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407600" y="4166133"/>
              <a:ext cx="40005" cy="51435"/>
            </a:xfrm>
            <a:custGeom>
              <a:avLst/>
              <a:gdLst/>
              <a:ahLst/>
              <a:cxnLst/>
              <a:rect l="l" t="t" r="r" b="b"/>
              <a:pathLst>
                <a:path w="40004" h="51435">
                  <a:moveTo>
                    <a:pt x="0" y="51435"/>
                  </a:moveTo>
                  <a:lnTo>
                    <a:pt x="39662" y="25730"/>
                  </a:lnTo>
                  <a:lnTo>
                    <a:pt x="0" y="0"/>
                  </a:lnTo>
                </a:path>
              </a:pathLst>
            </a:custGeom>
            <a:ln w="100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045510" y="4191863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0" y="0"/>
                  </a:moveTo>
                  <a:lnTo>
                    <a:pt x="95808" y="0"/>
                  </a:lnTo>
                </a:path>
              </a:pathLst>
            </a:custGeom>
            <a:ln w="7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037713" y="4166146"/>
              <a:ext cx="40005" cy="52069"/>
            </a:xfrm>
            <a:custGeom>
              <a:avLst/>
              <a:gdLst/>
              <a:ahLst/>
              <a:cxnLst/>
              <a:rect l="l" t="t" r="r" b="b"/>
              <a:pathLst>
                <a:path w="40005" h="52070">
                  <a:moveTo>
                    <a:pt x="39662" y="0"/>
                  </a:moveTo>
                  <a:lnTo>
                    <a:pt x="0" y="25717"/>
                  </a:lnTo>
                  <a:lnTo>
                    <a:pt x="39662" y="51447"/>
                  </a:lnTo>
                </a:path>
              </a:pathLst>
            </a:custGeom>
            <a:ln w="100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750957" y="4294530"/>
              <a:ext cx="95250" cy="0"/>
            </a:xfrm>
            <a:custGeom>
              <a:avLst/>
              <a:gdLst/>
              <a:ahLst/>
              <a:cxnLst/>
              <a:rect l="l" t="t" r="r" b="b"/>
              <a:pathLst>
                <a:path w="95250">
                  <a:moveTo>
                    <a:pt x="94729" y="0"/>
                  </a:moveTo>
                  <a:lnTo>
                    <a:pt x="0" y="0"/>
                  </a:lnTo>
                </a:path>
              </a:pathLst>
            </a:custGeom>
            <a:ln w="7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813822" y="4268800"/>
              <a:ext cx="40005" cy="51435"/>
            </a:xfrm>
            <a:custGeom>
              <a:avLst/>
              <a:gdLst/>
              <a:ahLst/>
              <a:cxnLst/>
              <a:rect l="l" t="t" r="r" b="b"/>
              <a:pathLst>
                <a:path w="40004" h="51435">
                  <a:moveTo>
                    <a:pt x="0" y="51435"/>
                  </a:moveTo>
                  <a:lnTo>
                    <a:pt x="39662" y="25730"/>
                  </a:lnTo>
                  <a:lnTo>
                    <a:pt x="0" y="0"/>
                  </a:lnTo>
                </a:path>
              </a:pathLst>
            </a:custGeom>
            <a:ln w="100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158754" y="4392891"/>
              <a:ext cx="99060" cy="0"/>
            </a:xfrm>
            <a:custGeom>
              <a:avLst/>
              <a:gdLst/>
              <a:ahLst/>
              <a:cxnLst/>
              <a:rect l="l" t="t" r="r" b="b"/>
              <a:pathLst>
                <a:path w="99060">
                  <a:moveTo>
                    <a:pt x="98894" y="0"/>
                  </a:moveTo>
                  <a:lnTo>
                    <a:pt x="0" y="0"/>
                  </a:lnTo>
                </a:path>
              </a:pathLst>
            </a:custGeom>
            <a:ln w="7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225785" y="4367161"/>
              <a:ext cx="40005" cy="51435"/>
            </a:xfrm>
            <a:custGeom>
              <a:avLst/>
              <a:gdLst/>
              <a:ahLst/>
              <a:cxnLst/>
              <a:rect l="l" t="t" r="r" b="b"/>
              <a:pathLst>
                <a:path w="40004" h="51435">
                  <a:moveTo>
                    <a:pt x="0" y="51435"/>
                  </a:moveTo>
                  <a:lnTo>
                    <a:pt x="39662" y="25730"/>
                  </a:lnTo>
                  <a:lnTo>
                    <a:pt x="0" y="0"/>
                  </a:lnTo>
                </a:path>
              </a:pathLst>
            </a:custGeom>
            <a:ln w="100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045510" y="4294530"/>
              <a:ext cx="494665" cy="0"/>
            </a:xfrm>
            <a:custGeom>
              <a:avLst/>
              <a:gdLst/>
              <a:ahLst/>
              <a:cxnLst/>
              <a:rect l="l" t="t" r="r" b="b"/>
              <a:pathLst>
                <a:path w="494664">
                  <a:moveTo>
                    <a:pt x="0" y="0"/>
                  </a:moveTo>
                  <a:lnTo>
                    <a:pt x="494665" y="0"/>
                  </a:lnTo>
                </a:path>
              </a:pathLst>
            </a:custGeom>
            <a:ln w="7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037713" y="4268812"/>
              <a:ext cx="40005" cy="52069"/>
            </a:xfrm>
            <a:custGeom>
              <a:avLst/>
              <a:gdLst/>
              <a:ahLst/>
              <a:cxnLst/>
              <a:rect l="l" t="t" r="r" b="b"/>
              <a:pathLst>
                <a:path w="40005" h="52070">
                  <a:moveTo>
                    <a:pt x="39662" y="0"/>
                  </a:moveTo>
                  <a:lnTo>
                    <a:pt x="0" y="25717"/>
                  </a:lnTo>
                  <a:lnTo>
                    <a:pt x="39662" y="51447"/>
                  </a:lnTo>
                </a:path>
              </a:pathLst>
            </a:custGeom>
            <a:ln w="100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049333" y="4392891"/>
              <a:ext cx="891540" cy="0"/>
            </a:xfrm>
            <a:custGeom>
              <a:avLst/>
              <a:gdLst/>
              <a:ahLst/>
              <a:cxnLst/>
              <a:rect l="l" t="t" r="r" b="b"/>
              <a:pathLst>
                <a:path w="891539">
                  <a:moveTo>
                    <a:pt x="0" y="0"/>
                  </a:moveTo>
                  <a:lnTo>
                    <a:pt x="891158" y="0"/>
                  </a:lnTo>
                </a:path>
              </a:pathLst>
            </a:custGeom>
            <a:ln w="7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041523" y="4367174"/>
              <a:ext cx="40005" cy="52069"/>
            </a:xfrm>
            <a:custGeom>
              <a:avLst/>
              <a:gdLst/>
              <a:ahLst/>
              <a:cxnLst/>
              <a:rect l="l" t="t" r="r" b="b"/>
              <a:pathLst>
                <a:path w="40005" h="52070">
                  <a:moveTo>
                    <a:pt x="39674" y="0"/>
                  </a:moveTo>
                  <a:lnTo>
                    <a:pt x="0" y="25717"/>
                  </a:lnTo>
                  <a:lnTo>
                    <a:pt x="39674" y="51447"/>
                  </a:lnTo>
                </a:path>
              </a:pathLst>
            </a:custGeom>
            <a:ln w="100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022180" y="4127525"/>
              <a:ext cx="0" cy="280035"/>
            </a:xfrm>
            <a:custGeom>
              <a:avLst/>
              <a:gdLst/>
              <a:ahLst/>
              <a:cxnLst/>
              <a:rect l="l" t="t" r="r" b="b"/>
              <a:pathLst>
                <a:path h="280035">
                  <a:moveTo>
                    <a:pt x="0" y="0"/>
                  </a:moveTo>
                  <a:lnTo>
                    <a:pt x="0" y="279996"/>
                  </a:lnTo>
                </a:path>
              </a:pathLst>
            </a:custGeom>
            <a:ln w="5029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/>
          <p:nvPr/>
        </p:nvSpPr>
        <p:spPr>
          <a:xfrm>
            <a:off x="10298431" y="8735618"/>
            <a:ext cx="178435" cy="255270"/>
          </a:xfrm>
          <a:custGeom>
            <a:avLst/>
            <a:gdLst/>
            <a:ahLst/>
            <a:cxnLst/>
            <a:rect l="l" t="t" r="r" b="b"/>
            <a:pathLst>
              <a:path w="178435" h="255270">
                <a:moveTo>
                  <a:pt x="48475" y="136639"/>
                </a:moveTo>
                <a:lnTo>
                  <a:pt x="47180" y="133184"/>
                </a:lnTo>
                <a:lnTo>
                  <a:pt x="42621" y="128447"/>
                </a:lnTo>
                <a:lnTo>
                  <a:pt x="42621" y="137858"/>
                </a:lnTo>
                <a:lnTo>
                  <a:pt x="42621" y="142494"/>
                </a:lnTo>
                <a:lnTo>
                  <a:pt x="27470" y="152285"/>
                </a:lnTo>
                <a:lnTo>
                  <a:pt x="12814" y="152285"/>
                </a:lnTo>
                <a:lnTo>
                  <a:pt x="12814" y="128257"/>
                </a:lnTo>
                <a:lnTo>
                  <a:pt x="28917" y="128257"/>
                </a:lnTo>
                <a:lnTo>
                  <a:pt x="42621" y="137858"/>
                </a:lnTo>
                <a:lnTo>
                  <a:pt x="42621" y="128447"/>
                </a:lnTo>
                <a:lnTo>
                  <a:pt x="42443" y="128257"/>
                </a:lnTo>
                <a:lnTo>
                  <a:pt x="41986" y="127774"/>
                </a:lnTo>
                <a:lnTo>
                  <a:pt x="38709" y="126136"/>
                </a:lnTo>
                <a:lnTo>
                  <a:pt x="34747" y="125577"/>
                </a:lnTo>
                <a:lnTo>
                  <a:pt x="40157" y="124079"/>
                </a:lnTo>
                <a:lnTo>
                  <a:pt x="40906" y="123405"/>
                </a:lnTo>
                <a:lnTo>
                  <a:pt x="43649" y="120954"/>
                </a:lnTo>
                <a:lnTo>
                  <a:pt x="45720" y="114693"/>
                </a:lnTo>
                <a:lnTo>
                  <a:pt x="45974" y="113144"/>
                </a:lnTo>
                <a:lnTo>
                  <a:pt x="45974" y="108902"/>
                </a:lnTo>
                <a:lnTo>
                  <a:pt x="45364" y="106565"/>
                </a:lnTo>
                <a:lnTo>
                  <a:pt x="42964" y="102489"/>
                </a:lnTo>
                <a:lnTo>
                  <a:pt x="42087" y="101561"/>
                </a:lnTo>
                <a:lnTo>
                  <a:pt x="41402" y="100825"/>
                </a:lnTo>
                <a:lnTo>
                  <a:pt x="40106" y="99961"/>
                </a:lnTo>
                <a:lnTo>
                  <a:pt x="40106" y="110172"/>
                </a:lnTo>
                <a:lnTo>
                  <a:pt x="40005" y="114693"/>
                </a:lnTo>
                <a:lnTo>
                  <a:pt x="39636" y="116154"/>
                </a:lnTo>
                <a:lnTo>
                  <a:pt x="37731" y="119608"/>
                </a:lnTo>
                <a:lnTo>
                  <a:pt x="36283" y="120954"/>
                </a:lnTo>
                <a:lnTo>
                  <a:pt x="34328" y="121907"/>
                </a:lnTo>
                <a:lnTo>
                  <a:pt x="33159" y="122516"/>
                </a:lnTo>
                <a:lnTo>
                  <a:pt x="31813" y="122923"/>
                </a:lnTo>
                <a:lnTo>
                  <a:pt x="28803" y="123317"/>
                </a:lnTo>
                <a:lnTo>
                  <a:pt x="27381" y="123405"/>
                </a:lnTo>
                <a:lnTo>
                  <a:pt x="12814" y="123405"/>
                </a:lnTo>
                <a:lnTo>
                  <a:pt x="12814" y="101561"/>
                </a:lnTo>
                <a:lnTo>
                  <a:pt x="27190" y="101561"/>
                </a:lnTo>
                <a:lnTo>
                  <a:pt x="40106" y="110172"/>
                </a:lnTo>
                <a:lnTo>
                  <a:pt x="40106" y="99961"/>
                </a:lnTo>
                <a:lnTo>
                  <a:pt x="37553" y="98259"/>
                </a:lnTo>
                <a:lnTo>
                  <a:pt x="35572" y="97472"/>
                </a:lnTo>
                <a:lnTo>
                  <a:pt x="31496" y="96850"/>
                </a:lnTo>
                <a:lnTo>
                  <a:pt x="28448" y="96697"/>
                </a:lnTo>
                <a:lnTo>
                  <a:pt x="7454" y="96697"/>
                </a:lnTo>
                <a:lnTo>
                  <a:pt x="7454" y="157149"/>
                </a:lnTo>
                <a:lnTo>
                  <a:pt x="28829" y="157149"/>
                </a:lnTo>
                <a:lnTo>
                  <a:pt x="32613" y="156756"/>
                </a:lnTo>
                <a:lnTo>
                  <a:pt x="38811" y="155194"/>
                </a:lnTo>
                <a:lnTo>
                  <a:pt x="41478" y="153797"/>
                </a:lnTo>
                <a:lnTo>
                  <a:pt x="43154" y="152285"/>
                </a:lnTo>
                <a:lnTo>
                  <a:pt x="46888" y="148945"/>
                </a:lnTo>
                <a:lnTo>
                  <a:pt x="48475" y="145288"/>
                </a:lnTo>
                <a:lnTo>
                  <a:pt x="48475" y="136639"/>
                </a:lnTo>
                <a:close/>
              </a:path>
              <a:path w="178435" h="255270">
                <a:moveTo>
                  <a:pt x="51739" y="239191"/>
                </a:moveTo>
                <a:lnTo>
                  <a:pt x="45796" y="239191"/>
                </a:lnTo>
                <a:lnTo>
                  <a:pt x="45351" y="241922"/>
                </a:lnTo>
                <a:lnTo>
                  <a:pt x="44043" y="244297"/>
                </a:lnTo>
                <a:lnTo>
                  <a:pt x="39293" y="248704"/>
                </a:lnTo>
                <a:lnTo>
                  <a:pt x="35979" y="249910"/>
                </a:lnTo>
                <a:lnTo>
                  <a:pt x="24815" y="249910"/>
                </a:lnTo>
                <a:lnTo>
                  <a:pt x="19405" y="247116"/>
                </a:lnTo>
                <a:lnTo>
                  <a:pt x="12484" y="236740"/>
                </a:lnTo>
                <a:lnTo>
                  <a:pt x="10883" y="230619"/>
                </a:lnTo>
                <a:lnTo>
                  <a:pt x="10883" y="215773"/>
                </a:lnTo>
                <a:lnTo>
                  <a:pt x="12560" y="209664"/>
                </a:lnTo>
                <a:lnTo>
                  <a:pt x="19545" y="199669"/>
                </a:lnTo>
                <a:lnTo>
                  <a:pt x="24587" y="197078"/>
                </a:lnTo>
                <a:lnTo>
                  <a:pt x="34810" y="197078"/>
                </a:lnTo>
                <a:lnTo>
                  <a:pt x="38011" y="197954"/>
                </a:lnTo>
                <a:lnTo>
                  <a:pt x="43370" y="201472"/>
                </a:lnTo>
                <a:lnTo>
                  <a:pt x="44881" y="204089"/>
                </a:lnTo>
                <a:lnTo>
                  <a:pt x="45212" y="207543"/>
                </a:lnTo>
                <a:lnTo>
                  <a:pt x="51079" y="207543"/>
                </a:lnTo>
                <a:lnTo>
                  <a:pt x="51079" y="204089"/>
                </a:lnTo>
                <a:lnTo>
                  <a:pt x="49822" y="200926"/>
                </a:lnTo>
                <a:lnTo>
                  <a:pt x="43853" y="194183"/>
                </a:lnTo>
                <a:lnTo>
                  <a:pt x="38709" y="192227"/>
                </a:lnTo>
                <a:lnTo>
                  <a:pt x="22529" y="192227"/>
                </a:lnTo>
                <a:lnTo>
                  <a:pt x="15494" y="195541"/>
                </a:lnTo>
                <a:lnTo>
                  <a:pt x="6946" y="207594"/>
                </a:lnTo>
                <a:lnTo>
                  <a:pt x="5029" y="214553"/>
                </a:lnTo>
                <a:lnTo>
                  <a:pt x="5029" y="232130"/>
                </a:lnTo>
                <a:lnTo>
                  <a:pt x="7035" y="239522"/>
                </a:lnTo>
                <a:lnTo>
                  <a:pt x="15519" y="251587"/>
                </a:lnTo>
                <a:lnTo>
                  <a:pt x="21971" y="254762"/>
                </a:lnTo>
                <a:lnTo>
                  <a:pt x="36195" y="254762"/>
                </a:lnTo>
                <a:lnTo>
                  <a:pt x="40995" y="253326"/>
                </a:lnTo>
                <a:lnTo>
                  <a:pt x="48590" y="247573"/>
                </a:lnTo>
                <a:lnTo>
                  <a:pt x="50901" y="243827"/>
                </a:lnTo>
                <a:lnTo>
                  <a:pt x="51739" y="239191"/>
                </a:lnTo>
                <a:close/>
              </a:path>
              <a:path w="178435" h="255270">
                <a:moveTo>
                  <a:pt x="54597" y="60426"/>
                </a:moveTo>
                <a:lnTo>
                  <a:pt x="47967" y="43878"/>
                </a:lnTo>
                <a:lnTo>
                  <a:pt x="46151" y="39357"/>
                </a:lnTo>
                <a:lnTo>
                  <a:pt x="40182" y="24460"/>
                </a:lnTo>
                <a:lnTo>
                  <a:pt x="40182" y="39357"/>
                </a:lnTo>
                <a:lnTo>
                  <a:pt x="13817" y="39357"/>
                </a:lnTo>
                <a:lnTo>
                  <a:pt x="27127" y="4851"/>
                </a:lnTo>
                <a:lnTo>
                  <a:pt x="40182" y="39357"/>
                </a:lnTo>
                <a:lnTo>
                  <a:pt x="40182" y="24460"/>
                </a:lnTo>
                <a:lnTo>
                  <a:pt x="32334" y="4851"/>
                </a:lnTo>
                <a:lnTo>
                  <a:pt x="30391" y="0"/>
                </a:lnTo>
                <a:lnTo>
                  <a:pt x="23952" y="0"/>
                </a:lnTo>
                <a:lnTo>
                  <a:pt x="0" y="60452"/>
                </a:lnTo>
                <a:lnTo>
                  <a:pt x="5638" y="60464"/>
                </a:lnTo>
                <a:lnTo>
                  <a:pt x="12128" y="43878"/>
                </a:lnTo>
                <a:lnTo>
                  <a:pt x="42125" y="43878"/>
                </a:lnTo>
                <a:lnTo>
                  <a:pt x="48641" y="60452"/>
                </a:lnTo>
                <a:lnTo>
                  <a:pt x="54597" y="60426"/>
                </a:lnTo>
                <a:close/>
              </a:path>
              <a:path w="178435" h="255270">
                <a:moveTo>
                  <a:pt x="100634" y="229235"/>
                </a:moveTo>
                <a:lnTo>
                  <a:pt x="79540" y="229235"/>
                </a:lnTo>
                <a:lnTo>
                  <a:pt x="79540" y="233680"/>
                </a:lnTo>
                <a:lnTo>
                  <a:pt x="100634" y="233680"/>
                </a:lnTo>
                <a:lnTo>
                  <a:pt x="100634" y="229235"/>
                </a:lnTo>
                <a:close/>
              </a:path>
              <a:path w="178435" h="255270">
                <a:moveTo>
                  <a:pt x="100634" y="132537"/>
                </a:moveTo>
                <a:lnTo>
                  <a:pt x="79540" y="132537"/>
                </a:lnTo>
                <a:lnTo>
                  <a:pt x="79540" y="136969"/>
                </a:lnTo>
                <a:lnTo>
                  <a:pt x="100634" y="136969"/>
                </a:lnTo>
                <a:lnTo>
                  <a:pt x="100634" y="132537"/>
                </a:lnTo>
                <a:close/>
              </a:path>
              <a:path w="178435" h="255270">
                <a:moveTo>
                  <a:pt x="100634" y="35839"/>
                </a:moveTo>
                <a:lnTo>
                  <a:pt x="79540" y="35839"/>
                </a:lnTo>
                <a:lnTo>
                  <a:pt x="79540" y="40271"/>
                </a:lnTo>
                <a:lnTo>
                  <a:pt x="100634" y="40271"/>
                </a:lnTo>
                <a:lnTo>
                  <a:pt x="100634" y="35839"/>
                </a:lnTo>
                <a:close/>
              </a:path>
              <a:path w="178435" h="255270">
                <a:moveTo>
                  <a:pt x="174142" y="39941"/>
                </a:moveTo>
                <a:lnTo>
                  <a:pt x="172847" y="36499"/>
                </a:lnTo>
                <a:lnTo>
                  <a:pt x="168287" y="31750"/>
                </a:lnTo>
                <a:lnTo>
                  <a:pt x="168287" y="41173"/>
                </a:lnTo>
                <a:lnTo>
                  <a:pt x="168287" y="45796"/>
                </a:lnTo>
                <a:lnTo>
                  <a:pt x="153136" y="55600"/>
                </a:lnTo>
                <a:lnTo>
                  <a:pt x="138480" y="55600"/>
                </a:lnTo>
                <a:lnTo>
                  <a:pt x="138480" y="31572"/>
                </a:lnTo>
                <a:lnTo>
                  <a:pt x="154584" y="31572"/>
                </a:lnTo>
                <a:lnTo>
                  <a:pt x="168287" y="41173"/>
                </a:lnTo>
                <a:lnTo>
                  <a:pt x="168287" y="31750"/>
                </a:lnTo>
                <a:lnTo>
                  <a:pt x="168122" y="31572"/>
                </a:lnTo>
                <a:lnTo>
                  <a:pt x="167652" y="31076"/>
                </a:lnTo>
                <a:lnTo>
                  <a:pt x="164376" y="29451"/>
                </a:lnTo>
                <a:lnTo>
                  <a:pt x="160413" y="28892"/>
                </a:lnTo>
                <a:lnTo>
                  <a:pt x="165823" y="27381"/>
                </a:lnTo>
                <a:lnTo>
                  <a:pt x="166573" y="26708"/>
                </a:lnTo>
                <a:lnTo>
                  <a:pt x="169316" y="24257"/>
                </a:lnTo>
                <a:lnTo>
                  <a:pt x="171386" y="18008"/>
                </a:lnTo>
                <a:lnTo>
                  <a:pt x="171640" y="16446"/>
                </a:lnTo>
                <a:lnTo>
                  <a:pt x="171640" y="12204"/>
                </a:lnTo>
                <a:lnTo>
                  <a:pt x="171030" y="9867"/>
                </a:lnTo>
                <a:lnTo>
                  <a:pt x="168630" y="5791"/>
                </a:lnTo>
                <a:lnTo>
                  <a:pt x="167741" y="4864"/>
                </a:lnTo>
                <a:lnTo>
                  <a:pt x="167068" y="4140"/>
                </a:lnTo>
                <a:lnTo>
                  <a:pt x="165773" y="3276"/>
                </a:lnTo>
                <a:lnTo>
                  <a:pt x="165773" y="13487"/>
                </a:lnTo>
                <a:lnTo>
                  <a:pt x="165671" y="18008"/>
                </a:lnTo>
                <a:lnTo>
                  <a:pt x="165303" y="19456"/>
                </a:lnTo>
                <a:lnTo>
                  <a:pt x="163398" y="22910"/>
                </a:lnTo>
                <a:lnTo>
                  <a:pt x="161950" y="24257"/>
                </a:lnTo>
                <a:lnTo>
                  <a:pt x="159994" y="25209"/>
                </a:lnTo>
                <a:lnTo>
                  <a:pt x="158826" y="25819"/>
                </a:lnTo>
                <a:lnTo>
                  <a:pt x="157480" y="26225"/>
                </a:lnTo>
                <a:lnTo>
                  <a:pt x="154470" y="26619"/>
                </a:lnTo>
                <a:lnTo>
                  <a:pt x="153047" y="26708"/>
                </a:lnTo>
                <a:lnTo>
                  <a:pt x="138480" y="26708"/>
                </a:lnTo>
                <a:lnTo>
                  <a:pt x="138480" y="4864"/>
                </a:lnTo>
                <a:lnTo>
                  <a:pt x="152857" y="4864"/>
                </a:lnTo>
                <a:lnTo>
                  <a:pt x="165773" y="13487"/>
                </a:lnTo>
                <a:lnTo>
                  <a:pt x="165773" y="3276"/>
                </a:lnTo>
                <a:lnTo>
                  <a:pt x="163220" y="1574"/>
                </a:lnTo>
                <a:lnTo>
                  <a:pt x="161239" y="774"/>
                </a:lnTo>
                <a:lnTo>
                  <a:pt x="157162" y="152"/>
                </a:lnTo>
                <a:lnTo>
                  <a:pt x="154114" y="0"/>
                </a:lnTo>
                <a:lnTo>
                  <a:pt x="133121" y="0"/>
                </a:lnTo>
                <a:lnTo>
                  <a:pt x="133121" y="60452"/>
                </a:lnTo>
                <a:lnTo>
                  <a:pt x="154495" y="60452"/>
                </a:lnTo>
                <a:lnTo>
                  <a:pt x="158280" y="60058"/>
                </a:lnTo>
                <a:lnTo>
                  <a:pt x="164477" y="58496"/>
                </a:lnTo>
                <a:lnTo>
                  <a:pt x="167144" y="57099"/>
                </a:lnTo>
                <a:lnTo>
                  <a:pt x="168808" y="55600"/>
                </a:lnTo>
                <a:lnTo>
                  <a:pt x="172554" y="52247"/>
                </a:lnTo>
                <a:lnTo>
                  <a:pt x="174142" y="48590"/>
                </a:lnTo>
                <a:lnTo>
                  <a:pt x="174142" y="39941"/>
                </a:lnTo>
                <a:close/>
              </a:path>
              <a:path w="178435" h="255270">
                <a:moveTo>
                  <a:pt x="177406" y="142494"/>
                </a:moveTo>
                <a:lnTo>
                  <a:pt x="171462" y="142494"/>
                </a:lnTo>
                <a:lnTo>
                  <a:pt x="171018" y="145224"/>
                </a:lnTo>
                <a:lnTo>
                  <a:pt x="169710" y="147599"/>
                </a:lnTo>
                <a:lnTo>
                  <a:pt x="164960" y="152006"/>
                </a:lnTo>
                <a:lnTo>
                  <a:pt x="161645" y="153212"/>
                </a:lnTo>
                <a:lnTo>
                  <a:pt x="150482" y="153212"/>
                </a:lnTo>
                <a:lnTo>
                  <a:pt x="145072" y="150418"/>
                </a:lnTo>
                <a:lnTo>
                  <a:pt x="138150" y="140042"/>
                </a:lnTo>
                <a:lnTo>
                  <a:pt x="136550" y="133934"/>
                </a:lnTo>
                <a:lnTo>
                  <a:pt x="136550" y="119075"/>
                </a:lnTo>
                <a:lnTo>
                  <a:pt x="138226" y="112966"/>
                </a:lnTo>
                <a:lnTo>
                  <a:pt x="145211" y="102984"/>
                </a:lnTo>
                <a:lnTo>
                  <a:pt x="150253" y="100380"/>
                </a:lnTo>
                <a:lnTo>
                  <a:pt x="160477" y="100380"/>
                </a:lnTo>
                <a:lnTo>
                  <a:pt x="163677" y="101269"/>
                </a:lnTo>
                <a:lnTo>
                  <a:pt x="169037" y="104775"/>
                </a:lnTo>
                <a:lnTo>
                  <a:pt x="170548" y="107391"/>
                </a:lnTo>
                <a:lnTo>
                  <a:pt x="170878" y="110845"/>
                </a:lnTo>
                <a:lnTo>
                  <a:pt x="176745" y="110845"/>
                </a:lnTo>
                <a:lnTo>
                  <a:pt x="176745" y="107391"/>
                </a:lnTo>
                <a:lnTo>
                  <a:pt x="175488" y="104241"/>
                </a:lnTo>
                <a:lnTo>
                  <a:pt x="169519" y="97485"/>
                </a:lnTo>
                <a:lnTo>
                  <a:pt x="164376" y="95529"/>
                </a:lnTo>
                <a:lnTo>
                  <a:pt x="148196" y="95529"/>
                </a:lnTo>
                <a:lnTo>
                  <a:pt x="141160" y="98844"/>
                </a:lnTo>
                <a:lnTo>
                  <a:pt x="132613" y="110909"/>
                </a:lnTo>
                <a:lnTo>
                  <a:pt x="130695" y="117856"/>
                </a:lnTo>
                <a:lnTo>
                  <a:pt x="130695" y="135432"/>
                </a:lnTo>
                <a:lnTo>
                  <a:pt x="132702" y="142824"/>
                </a:lnTo>
                <a:lnTo>
                  <a:pt x="141185" y="154889"/>
                </a:lnTo>
                <a:lnTo>
                  <a:pt x="147637" y="158064"/>
                </a:lnTo>
                <a:lnTo>
                  <a:pt x="161861" y="158064"/>
                </a:lnTo>
                <a:lnTo>
                  <a:pt x="166662" y="156629"/>
                </a:lnTo>
                <a:lnTo>
                  <a:pt x="174256" y="150876"/>
                </a:lnTo>
                <a:lnTo>
                  <a:pt x="176568" y="147129"/>
                </a:lnTo>
                <a:lnTo>
                  <a:pt x="177406" y="142494"/>
                </a:lnTo>
                <a:close/>
              </a:path>
              <a:path w="178435" h="255270">
                <a:moveTo>
                  <a:pt x="178168" y="253809"/>
                </a:moveTo>
                <a:lnTo>
                  <a:pt x="171526" y="237261"/>
                </a:lnTo>
                <a:lnTo>
                  <a:pt x="169722" y="232740"/>
                </a:lnTo>
                <a:lnTo>
                  <a:pt x="163753" y="217855"/>
                </a:lnTo>
                <a:lnTo>
                  <a:pt x="163753" y="232740"/>
                </a:lnTo>
                <a:lnTo>
                  <a:pt x="137388" y="232740"/>
                </a:lnTo>
                <a:lnTo>
                  <a:pt x="150698" y="198234"/>
                </a:lnTo>
                <a:lnTo>
                  <a:pt x="163753" y="232740"/>
                </a:lnTo>
                <a:lnTo>
                  <a:pt x="163753" y="217855"/>
                </a:lnTo>
                <a:lnTo>
                  <a:pt x="155892" y="198234"/>
                </a:lnTo>
                <a:lnTo>
                  <a:pt x="153962" y="193395"/>
                </a:lnTo>
                <a:lnTo>
                  <a:pt x="147523" y="193395"/>
                </a:lnTo>
                <a:lnTo>
                  <a:pt x="123583" y="253847"/>
                </a:lnTo>
                <a:lnTo>
                  <a:pt x="129209" y="253860"/>
                </a:lnTo>
                <a:lnTo>
                  <a:pt x="135699" y="237261"/>
                </a:lnTo>
                <a:lnTo>
                  <a:pt x="165696" y="237261"/>
                </a:lnTo>
                <a:lnTo>
                  <a:pt x="172224" y="253847"/>
                </a:lnTo>
                <a:lnTo>
                  <a:pt x="178168" y="25380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2" name="object 2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0678694" y="8735618"/>
            <a:ext cx="329361" cy="544842"/>
          </a:xfrm>
          <a:prstGeom prst="rect">
            <a:avLst/>
          </a:prstGeom>
        </p:spPr>
      </p:pic>
      <p:sp>
        <p:nvSpPr>
          <p:cNvPr id="23" name="object 23"/>
          <p:cNvSpPr/>
          <p:nvPr/>
        </p:nvSpPr>
        <p:spPr>
          <a:xfrm>
            <a:off x="10298430" y="9025711"/>
            <a:ext cx="177800" cy="255270"/>
          </a:xfrm>
          <a:custGeom>
            <a:avLst/>
            <a:gdLst/>
            <a:ahLst/>
            <a:cxnLst/>
            <a:rect l="l" t="t" r="r" b="b"/>
            <a:pathLst>
              <a:path w="177800" h="255270">
                <a:moveTo>
                  <a:pt x="48475" y="136626"/>
                </a:moveTo>
                <a:lnTo>
                  <a:pt x="47180" y="133184"/>
                </a:lnTo>
                <a:lnTo>
                  <a:pt x="42621" y="128447"/>
                </a:lnTo>
                <a:lnTo>
                  <a:pt x="42621" y="137858"/>
                </a:lnTo>
                <a:lnTo>
                  <a:pt x="42621" y="142494"/>
                </a:lnTo>
                <a:lnTo>
                  <a:pt x="27470" y="152285"/>
                </a:lnTo>
                <a:lnTo>
                  <a:pt x="12814" y="152285"/>
                </a:lnTo>
                <a:lnTo>
                  <a:pt x="12814" y="128257"/>
                </a:lnTo>
                <a:lnTo>
                  <a:pt x="28917" y="128257"/>
                </a:lnTo>
                <a:lnTo>
                  <a:pt x="42621" y="137858"/>
                </a:lnTo>
                <a:lnTo>
                  <a:pt x="42621" y="128447"/>
                </a:lnTo>
                <a:lnTo>
                  <a:pt x="42443" y="128257"/>
                </a:lnTo>
                <a:lnTo>
                  <a:pt x="41986" y="127774"/>
                </a:lnTo>
                <a:lnTo>
                  <a:pt x="38709" y="126136"/>
                </a:lnTo>
                <a:lnTo>
                  <a:pt x="34747" y="125577"/>
                </a:lnTo>
                <a:lnTo>
                  <a:pt x="40157" y="124066"/>
                </a:lnTo>
                <a:lnTo>
                  <a:pt x="40894" y="123405"/>
                </a:lnTo>
                <a:lnTo>
                  <a:pt x="43649" y="120942"/>
                </a:lnTo>
                <a:lnTo>
                  <a:pt x="45720" y="114693"/>
                </a:lnTo>
                <a:lnTo>
                  <a:pt x="45974" y="113131"/>
                </a:lnTo>
                <a:lnTo>
                  <a:pt x="45974" y="108889"/>
                </a:lnTo>
                <a:lnTo>
                  <a:pt x="45364" y="106553"/>
                </a:lnTo>
                <a:lnTo>
                  <a:pt x="42964" y="102489"/>
                </a:lnTo>
                <a:lnTo>
                  <a:pt x="42075" y="101549"/>
                </a:lnTo>
                <a:lnTo>
                  <a:pt x="41402" y="100825"/>
                </a:lnTo>
                <a:lnTo>
                  <a:pt x="40106" y="99961"/>
                </a:lnTo>
                <a:lnTo>
                  <a:pt x="40106" y="110172"/>
                </a:lnTo>
                <a:lnTo>
                  <a:pt x="40005" y="114693"/>
                </a:lnTo>
                <a:lnTo>
                  <a:pt x="39636" y="116141"/>
                </a:lnTo>
                <a:lnTo>
                  <a:pt x="37731" y="119608"/>
                </a:lnTo>
                <a:lnTo>
                  <a:pt x="36283" y="120942"/>
                </a:lnTo>
                <a:lnTo>
                  <a:pt x="34328" y="121894"/>
                </a:lnTo>
                <a:lnTo>
                  <a:pt x="33159" y="122504"/>
                </a:lnTo>
                <a:lnTo>
                  <a:pt x="31813" y="122910"/>
                </a:lnTo>
                <a:lnTo>
                  <a:pt x="28803" y="123304"/>
                </a:lnTo>
                <a:lnTo>
                  <a:pt x="27381" y="123405"/>
                </a:lnTo>
                <a:lnTo>
                  <a:pt x="12814" y="123405"/>
                </a:lnTo>
                <a:lnTo>
                  <a:pt x="12814" y="101549"/>
                </a:lnTo>
                <a:lnTo>
                  <a:pt x="27190" y="101549"/>
                </a:lnTo>
                <a:lnTo>
                  <a:pt x="40106" y="110172"/>
                </a:lnTo>
                <a:lnTo>
                  <a:pt x="40106" y="99961"/>
                </a:lnTo>
                <a:lnTo>
                  <a:pt x="37553" y="98259"/>
                </a:lnTo>
                <a:lnTo>
                  <a:pt x="35572" y="97459"/>
                </a:lnTo>
                <a:lnTo>
                  <a:pt x="31496" y="96850"/>
                </a:lnTo>
                <a:lnTo>
                  <a:pt x="28448" y="96697"/>
                </a:lnTo>
                <a:lnTo>
                  <a:pt x="7454" y="96697"/>
                </a:lnTo>
                <a:lnTo>
                  <a:pt x="7454" y="157137"/>
                </a:lnTo>
                <a:lnTo>
                  <a:pt x="28829" y="157137"/>
                </a:lnTo>
                <a:lnTo>
                  <a:pt x="32613" y="156743"/>
                </a:lnTo>
                <a:lnTo>
                  <a:pt x="38811" y="155181"/>
                </a:lnTo>
                <a:lnTo>
                  <a:pt x="41478" y="153797"/>
                </a:lnTo>
                <a:lnTo>
                  <a:pt x="43154" y="152285"/>
                </a:lnTo>
                <a:lnTo>
                  <a:pt x="46888" y="148932"/>
                </a:lnTo>
                <a:lnTo>
                  <a:pt x="48475" y="145275"/>
                </a:lnTo>
                <a:lnTo>
                  <a:pt x="48475" y="136626"/>
                </a:lnTo>
                <a:close/>
              </a:path>
              <a:path w="177800" h="255270">
                <a:moveTo>
                  <a:pt x="51739" y="239179"/>
                </a:moveTo>
                <a:lnTo>
                  <a:pt x="45796" y="239179"/>
                </a:lnTo>
                <a:lnTo>
                  <a:pt x="45351" y="241922"/>
                </a:lnTo>
                <a:lnTo>
                  <a:pt x="44043" y="244297"/>
                </a:lnTo>
                <a:lnTo>
                  <a:pt x="39293" y="248704"/>
                </a:lnTo>
                <a:lnTo>
                  <a:pt x="35979" y="249897"/>
                </a:lnTo>
                <a:lnTo>
                  <a:pt x="24815" y="249897"/>
                </a:lnTo>
                <a:lnTo>
                  <a:pt x="19405" y="247116"/>
                </a:lnTo>
                <a:lnTo>
                  <a:pt x="12484" y="236728"/>
                </a:lnTo>
                <a:lnTo>
                  <a:pt x="10883" y="230619"/>
                </a:lnTo>
                <a:lnTo>
                  <a:pt x="10883" y="215773"/>
                </a:lnTo>
                <a:lnTo>
                  <a:pt x="12560" y="209664"/>
                </a:lnTo>
                <a:lnTo>
                  <a:pt x="19545" y="199669"/>
                </a:lnTo>
                <a:lnTo>
                  <a:pt x="24587" y="197065"/>
                </a:lnTo>
                <a:lnTo>
                  <a:pt x="34810" y="197065"/>
                </a:lnTo>
                <a:lnTo>
                  <a:pt x="38011" y="197954"/>
                </a:lnTo>
                <a:lnTo>
                  <a:pt x="43370" y="201472"/>
                </a:lnTo>
                <a:lnTo>
                  <a:pt x="44881" y="204076"/>
                </a:lnTo>
                <a:lnTo>
                  <a:pt x="45212" y="207556"/>
                </a:lnTo>
                <a:lnTo>
                  <a:pt x="51079" y="207556"/>
                </a:lnTo>
                <a:lnTo>
                  <a:pt x="51079" y="204076"/>
                </a:lnTo>
                <a:lnTo>
                  <a:pt x="49822" y="200939"/>
                </a:lnTo>
                <a:lnTo>
                  <a:pt x="43853" y="194170"/>
                </a:lnTo>
                <a:lnTo>
                  <a:pt x="38709" y="192214"/>
                </a:lnTo>
                <a:lnTo>
                  <a:pt x="22529" y="192214"/>
                </a:lnTo>
                <a:lnTo>
                  <a:pt x="15494" y="195541"/>
                </a:lnTo>
                <a:lnTo>
                  <a:pt x="6946" y="207594"/>
                </a:lnTo>
                <a:lnTo>
                  <a:pt x="5029" y="214541"/>
                </a:lnTo>
                <a:lnTo>
                  <a:pt x="5029" y="232117"/>
                </a:lnTo>
                <a:lnTo>
                  <a:pt x="7035" y="239522"/>
                </a:lnTo>
                <a:lnTo>
                  <a:pt x="15519" y="251574"/>
                </a:lnTo>
                <a:lnTo>
                  <a:pt x="21971" y="254749"/>
                </a:lnTo>
                <a:lnTo>
                  <a:pt x="36195" y="254749"/>
                </a:lnTo>
                <a:lnTo>
                  <a:pt x="40995" y="253314"/>
                </a:lnTo>
                <a:lnTo>
                  <a:pt x="48590" y="247573"/>
                </a:lnTo>
                <a:lnTo>
                  <a:pt x="50901" y="243814"/>
                </a:lnTo>
                <a:lnTo>
                  <a:pt x="51739" y="239179"/>
                </a:lnTo>
                <a:close/>
              </a:path>
              <a:path w="177800" h="255270">
                <a:moveTo>
                  <a:pt x="54597" y="60413"/>
                </a:moveTo>
                <a:lnTo>
                  <a:pt x="47955" y="43865"/>
                </a:lnTo>
                <a:lnTo>
                  <a:pt x="46151" y="39344"/>
                </a:lnTo>
                <a:lnTo>
                  <a:pt x="40182" y="24460"/>
                </a:lnTo>
                <a:lnTo>
                  <a:pt x="40182" y="39344"/>
                </a:lnTo>
                <a:lnTo>
                  <a:pt x="13817" y="39344"/>
                </a:lnTo>
                <a:lnTo>
                  <a:pt x="27127" y="4838"/>
                </a:lnTo>
                <a:lnTo>
                  <a:pt x="40182" y="39344"/>
                </a:lnTo>
                <a:lnTo>
                  <a:pt x="40182" y="24460"/>
                </a:lnTo>
                <a:lnTo>
                  <a:pt x="32321" y="4838"/>
                </a:lnTo>
                <a:lnTo>
                  <a:pt x="30391" y="0"/>
                </a:lnTo>
                <a:lnTo>
                  <a:pt x="23952" y="0"/>
                </a:lnTo>
                <a:lnTo>
                  <a:pt x="0" y="60439"/>
                </a:lnTo>
                <a:lnTo>
                  <a:pt x="5638" y="60464"/>
                </a:lnTo>
                <a:lnTo>
                  <a:pt x="12128" y="43865"/>
                </a:lnTo>
                <a:lnTo>
                  <a:pt x="42125" y="43865"/>
                </a:lnTo>
                <a:lnTo>
                  <a:pt x="48641" y="60439"/>
                </a:lnTo>
                <a:lnTo>
                  <a:pt x="54597" y="60413"/>
                </a:lnTo>
                <a:close/>
              </a:path>
              <a:path w="177800" h="255270">
                <a:moveTo>
                  <a:pt x="100634" y="229222"/>
                </a:moveTo>
                <a:lnTo>
                  <a:pt x="79540" y="229222"/>
                </a:lnTo>
                <a:lnTo>
                  <a:pt x="79540" y="233654"/>
                </a:lnTo>
                <a:lnTo>
                  <a:pt x="100634" y="233654"/>
                </a:lnTo>
                <a:lnTo>
                  <a:pt x="100634" y="229222"/>
                </a:lnTo>
                <a:close/>
              </a:path>
              <a:path w="177800" h="255270">
                <a:moveTo>
                  <a:pt x="100634" y="132524"/>
                </a:moveTo>
                <a:lnTo>
                  <a:pt x="79540" y="132524"/>
                </a:lnTo>
                <a:lnTo>
                  <a:pt x="79540" y="136956"/>
                </a:lnTo>
                <a:lnTo>
                  <a:pt x="100634" y="136956"/>
                </a:lnTo>
                <a:lnTo>
                  <a:pt x="100634" y="132524"/>
                </a:lnTo>
                <a:close/>
              </a:path>
              <a:path w="177800" h="255270">
                <a:moveTo>
                  <a:pt x="100634" y="35826"/>
                </a:moveTo>
                <a:lnTo>
                  <a:pt x="79540" y="35826"/>
                </a:lnTo>
                <a:lnTo>
                  <a:pt x="79540" y="40271"/>
                </a:lnTo>
                <a:lnTo>
                  <a:pt x="100634" y="40271"/>
                </a:lnTo>
                <a:lnTo>
                  <a:pt x="100634" y="35826"/>
                </a:lnTo>
                <a:close/>
              </a:path>
              <a:path w="177800" h="255270">
                <a:moveTo>
                  <a:pt x="177330" y="193395"/>
                </a:moveTo>
                <a:lnTo>
                  <a:pt x="171970" y="193395"/>
                </a:lnTo>
                <a:lnTo>
                  <a:pt x="171970" y="246049"/>
                </a:lnTo>
                <a:lnTo>
                  <a:pt x="139153" y="193395"/>
                </a:lnTo>
                <a:lnTo>
                  <a:pt x="133121" y="193395"/>
                </a:lnTo>
                <a:lnTo>
                  <a:pt x="133121" y="253834"/>
                </a:lnTo>
                <a:lnTo>
                  <a:pt x="138480" y="253834"/>
                </a:lnTo>
                <a:lnTo>
                  <a:pt x="138480" y="202107"/>
                </a:lnTo>
                <a:lnTo>
                  <a:pt x="170929" y="253847"/>
                </a:lnTo>
                <a:lnTo>
                  <a:pt x="177330" y="253834"/>
                </a:lnTo>
                <a:lnTo>
                  <a:pt x="177330" y="193395"/>
                </a:lnTo>
                <a:close/>
              </a:path>
              <a:path w="177800" h="255270">
                <a:moveTo>
                  <a:pt x="177330" y="96697"/>
                </a:moveTo>
                <a:lnTo>
                  <a:pt x="171970" y="96697"/>
                </a:lnTo>
                <a:lnTo>
                  <a:pt x="171970" y="149352"/>
                </a:lnTo>
                <a:lnTo>
                  <a:pt x="139153" y="96697"/>
                </a:lnTo>
                <a:lnTo>
                  <a:pt x="133121" y="96697"/>
                </a:lnTo>
                <a:lnTo>
                  <a:pt x="133121" y="157137"/>
                </a:lnTo>
                <a:lnTo>
                  <a:pt x="138480" y="157137"/>
                </a:lnTo>
                <a:lnTo>
                  <a:pt x="138480" y="105397"/>
                </a:lnTo>
                <a:lnTo>
                  <a:pt x="170929" y="157149"/>
                </a:lnTo>
                <a:lnTo>
                  <a:pt x="177330" y="157137"/>
                </a:lnTo>
                <a:lnTo>
                  <a:pt x="177330" y="96697"/>
                </a:lnTo>
                <a:close/>
              </a:path>
              <a:path w="177800" h="255270">
                <a:moveTo>
                  <a:pt x="177330" y="0"/>
                </a:moveTo>
                <a:lnTo>
                  <a:pt x="171970" y="0"/>
                </a:lnTo>
                <a:lnTo>
                  <a:pt x="171970" y="52654"/>
                </a:lnTo>
                <a:lnTo>
                  <a:pt x="139153" y="0"/>
                </a:lnTo>
                <a:lnTo>
                  <a:pt x="133121" y="0"/>
                </a:lnTo>
                <a:lnTo>
                  <a:pt x="133121" y="60439"/>
                </a:lnTo>
                <a:lnTo>
                  <a:pt x="138480" y="60439"/>
                </a:lnTo>
                <a:lnTo>
                  <a:pt x="138480" y="8699"/>
                </a:lnTo>
                <a:lnTo>
                  <a:pt x="170929" y="60464"/>
                </a:lnTo>
                <a:lnTo>
                  <a:pt x="177330" y="60439"/>
                </a:lnTo>
                <a:lnTo>
                  <a:pt x="17733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4" name="object 2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979670" y="7202526"/>
            <a:ext cx="1770970" cy="1260671"/>
          </a:xfrm>
          <a:prstGeom prst="rect">
            <a:avLst/>
          </a:prstGeom>
        </p:spPr>
      </p:pic>
      <p:sp>
        <p:nvSpPr>
          <p:cNvPr id="25" name="object 25"/>
          <p:cNvSpPr/>
          <p:nvPr/>
        </p:nvSpPr>
        <p:spPr>
          <a:xfrm>
            <a:off x="10501795" y="8603044"/>
            <a:ext cx="101600" cy="29845"/>
          </a:xfrm>
          <a:custGeom>
            <a:avLst/>
            <a:gdLst/>
            <a:ahLst/>
            <a:cxnLst/>
            <a:rect l="l" t="t" r="r" b="b"/>
            <a:pathLst>
              <a:path w="101600" h="29845">
                <a:moveTo>
                  <a:pt x="0" y="0"/>
                </a:moveTo>
                <a:lnTo>
                  <a:pt x="100977" y="0"/>
                </a:lnTo>
              </a:path>
              <a:path w="101600" h="29845">
                <a:moveTo>
                  <a:pt x="16586" y="29387"/>
                </a:moveTo>
                <a:lnTo>
                  <a:pt x="83642" y="29387"/>
                </a:lnTo>
              </a:path>
            </a:pathLst>
          </a:custGeom>
          <a:ln w="377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321828" y="8735618"/>
            <a:ext cx="178435" cy="255270"/>
          </a:xfrm>
          <a:custGeom>
            <a:avLst/>
            <a:gdLst/>
            <a:ahLst/>
            <a:cxnLst/>
            <a:rect l="l" t="t" r="r" b="b"/>
            <a:pathLst>
              <a:path w="178435" h="255270">
                <a:moveTo>
                  <a:pt x="48475" y="136639"/>
                </a:moveTo>
                <a:lnTo>
                  <a:pt x="47193" y="133184"/>
                </a:lnTo>
                <a:lnTo>
                  <a:pt x="42633" y="128447"/>
                </a:lnTo>
                <a:lnTo>
                  <a:pt x="42633" y="137858"/>
                </a:lnTo>
                <a:lnTo>
                  <a:pt x="42633" y="142494"/>
                </a:lnTo>
                <a:lnTo>
                  <a:pt x="27482" y="152285"/>
                </a:lnTo>
                <a:lnTo>
                  <a:pt x="12827" y="152285"/>
                </a:lnTo>
                <a:lnTo>
                  <a:pt x="12827" y="128257"/>
                </a:lnTo>
                <a:lnTo>
                  <a:pt x="28930" y="128257"/>
                </a:lnTo>
                <a:lnTo>
                  <a:pt x="30772" y="128397"/>
                </a:lnTo>
                <a:lnTo>
                  <a:pt x="32702" y="128689"/>
                </a:lnTo>
                <a:lnTo>
                  <a:pt x="34620" y="128955"/>
                </a:lnTo>
                <a:lnTo>
                  <a:pt x="42633" y="137858"/>
                </a:lnTo>
                <a:lnTo>
                  <a:pt x="42633" y="128447"/>
                </a:lnTo>
                <a:lnTo>
                  <a:pt x="42456" y="128257"/>
                </a:lnTo>
                <a:lnTo>
                  <a:pt x="41998" y="127774"/>
                </a:lnTo>
                <a:lnTo>
                  <a:pt x="38709" y="126136"/>
                </a:lnTo>
                <a:lnTo>
                  <a:pt x="34759" y="125577"/>
                </a:lnTo>
                <a:lnTo>
                  <a:pt x="40170" y="124079"/>
                </a:lnTo>
                <a:lnTo>
                  <a:pt x="40919" y="123405"/>
                </a:lnTo>
                <a:lnTo>
                  <a:pt x="43662" y="120954"/>
                </a:lnTo>
                <a:lnTo>
                  <a:pt x="45732" y="114693"/>
                </a:lnTo>
                <a:lnTo>
                  <a:pt x="45974" y="113144"/>
                </a:lnTo>
                <a:lnTo>
                  <a:pt x="45974" y="108902"/>
                </a:lnTo>
                <a:lnTo>
                  <a:pt x="45364" y="106565"/>
                </a:lnTo>
                <a:lnTo>
                  <a:pt x="42976" y="102489"/>
                </a:lnTo>
                <a:lnTo>
                  <a:pt x="42100" y="101561"/>
                </a:lnTo>
                <a:lnTo>
                  <a:pt x="41414" y="100825"/>
                </a:lnTo>
                <a:lnTo>
                  <a:pt x="40119" y="99961"/>
                </a:lnTo>
                <a:lnTo>
                  <a:pt x="40119" y="110172"/>
                </a:lnTo>
                <a:lnTo>
                  <a:pt x="40017" y="114693"/>
                </a:lnTo>
                <a:lnTo>
                  <a:pt x="39649" y="116154"/>
                </a:lnTo>
                <a:lnTo>
                  <a:pt x="37731" y="119608"/>
                </a:lnTo>
                <a:lnTo>
                  <a:pt x="36296" y="120954"/>
                </a:lnTo>
                <a:lnTo>
                  <a:pt x="34340" y="121907"/>
                </a:lnTo>
                <a:lnTo>
                  <a:pt x="33172" y="122516"/>
                </a:lnTo>
                <a:lnTo>
                  <a:pt x="31813" y="122923"/>
                </a:lnTo>
                <a:lnTo>
                  <a:pt x="28816" y="123317"/>
                </a:lnTo>
                <a:lnTo>
                  <a:pt x="27381" y="123405"/>
                </a:lnTo>
                <a:lnTo>
                  <a:pt x="12827" y="123405"/>
                </a:lnTo>
                <a:lnTo>
                  <a:pt x="12827" y="101561"/>
                </a:lnTo>
                <a:lnTo>
                  <a:pt x="27203" y="101561"/>
                </a:lnTo>
                <a:lnTo>
                  <a:pt x="40119" y="110172"/>
                </a:lnTo>
                <a:lnTo>
                  <a:pt x="40119" y="99961"/>
                </a:lnTo>
                <a:lnTo>
                  <a:pt x="37566" y="98259"/>
                </a:lnTo>
                <a:lnTo>
                  <a:pt x="35585" y="97472"/>
                </a:lnTo>
                <a:lnTo>
                  <a:pt x="31508" y="96850"/>
                </a:lnTo>
                <a:lnTo>
                  <a:pt x="28460" y="96697"/>
                </a:lnTo>
                <a:lnTo>
                  <a:pt x="7467" y="96697"/>
                </a:lnTo>
                <a:lnTo>
                  <a:pt x="7467" y="157149"/>
                </a:lnTo>
                <a:lnTo>
                  <a:pt x="28841" y="157149"/>
                </a:lnTo>
                <a:lnTo>
                  <a:pt x="32626" y="156756"/>
                </a:lnTo>
                <a:lnTo>
                  <a:pt x="38823" y="155194"/>
                </a:lnTo>
                <a:lnTo>
                  <a:pt x="41490" y="153797"/>
                </a:lnTo>
                <a:lnTo>
                  <a:pt x="43167" y="152285"/>
                </a:lnTo>
                <a:lnTo>
                  <a:pt x="46888" y="148945"/>
                </a:lnTo>
                <a:lnTo>
                  <a:pt x="48475" y="145288"/>
                </a:lnTo>
                <a:lnTo>
                  <a:pt x="48475" y="136639"/>
                </a:lnTo>
                <a:close/>
              </a:path>
              <a:path w="178435" h="255270">
                <a:moveTo>
                  <a:pt x="51752" y="239191"/>
                </a:moveTo>
                <a:lnTo>
                  <a:pt x="45808" y="239191"/>
                </a:lnTo>
                <a:lnTo>
                  <a:pt x="45364" y="241922"/>
                </a:lnTo>
                <a:lnTo>
                  <a:pt x="44056" y="244297"/>
                </a:lnTo>
                <a:lnTo>
                  <a:pt x="39306" y="248704"/>
                </a:lnTo>
                <a:lnTo>
                  <a:pt x="35991" y="249910"/>
                </a:lnTo>
                <a:lnTo>
                  <a:pt x="24815" y="249910"/>
                </a:lnTo>
                <a:lnTo>
                  <a:pt x="19418" y="247116"/>
                </a:lnTo>
                <a:lnTo>
                  <a:pt x="12484" y="236740"/>
                </a:lnTo>
                <a:lnTo>
                  <a:pt x="10896" y="230619"/>
                </a:lnTo>
                <a:lnTo>
                  <a:pt x="10896" y="215773"/>
                </a:lnTo>
                <a:lnTo>
                  <a:pt x="12573" y="209664"/>
                </a:lnTo>
                <a:lnTo>
                  <a:pt x="19558" y="199669"/>
                </a:lnTo>
                <a:lnTo>
                  <a:pt x="24599" y="197078"/>
                </a:lnTo>
                <a:lnTo>
                  <a:pt x="34823" y="197078"/>
                </a:lnTo>
                <a:lnTo>
                  <a:pt x="38011" y="197954"/>
                </a:lnTo>
                <a:lnTo>
                  <a:pt x="43383" y="201472"/>
                </a:lnTo>
                <a:lnTo>
                  <a:pt x="44894" y="204089"/>
                </a:lnTo>
                <a:lnTo>
                  <a:pt x="45212" y="207543"/>
                </a:lnTo>
                <a:lnTo>
                  <a:pt x="51092" y="207543"/>
                </a:lnTo>
                <a:lnTo>
                  <a:pt x="51092" y="204089"/>
                </a:lnTo>
                <a:lnTo>
                  <a:pt x="49822" y="200926"/>
                </a:lnTo>
                <a:lnTo>
                  <a:pt x="43865" y="194183"/>
                </a:lnTo>
                <a:lnTo>
                  <a:pt x="38709" y="192227"/>
                </a:lnTo>
                <a:lnTo>
                  <a:pt x="22529" y="192227"/>
                </a:lnTo>
                <a:lnTo>
                  <a:pt x="15506" y="195541"/>
                </a:lnTo>
                <a:lnTo>
                  <a:pt x="6959" y="207594"/>
                </a:lnTo>
                <a:lnTo>
                  <a:pt x="5041" y="214553"/>
                </a:lnTo>
                <a:lnTo>
                  <a:pt x="5041" y="232130"/>
                </a:lnTo>
                <a:lnTo>
                  <a:pt x="7048" y="239522"/>
                </a:lnTo>
                <a:lnTo>
                  <a:pt x="15532" y="251587"/>
                </a:lnTo>
                <a:lnTo>
                  <a:pt x="21983" y="254762"/>
                </a:lnTo>
                <a:lnTo>
                  <a:pt x="36207" y="254762"/>
                </a:lnTo>
                <a:lnTo>
                  <a:pt x="41008" y="253326"/>
                </a:lnTo>
                <a:lnTo>
                  <a:pt x="48602" y="247573"/>
                </a:lnTo>
                <a:lnTo>
                  <a:pt x="50914" y="243827"/>
                </a:lnTo>
                <a:lnTo>
                  <a:pt x="51752" y="239191"/>
                </a:lnTo>
                <a:close/>
              </a:path>
              <a:path w="178435" h="255270">
                <a:moveTo>
                  <a:pt x="54610" y="60426"/>
                </a:moveTo>
                <a:lnTo>
                  <a:pt x="47980" y="43878"/>
                </a:lnTo>
                <a:lnTo>
                  <a:pt x="46164" y="39357"/>
                </a:lnTo>
                <a:lnTo>
                  <a:pt x="40195" y="24460"/>
                </a:lnTo>
                <a:lnTo>
                  <a:pt x="40195" y="39357"/>
                </a:lnTo>
                <a:lnTo>
                  <a:pt x="13830" y="39357"/>
                </a:lnTo>
                <a:lnTo>
                  <a:pt x="27139" y="4851"/>
                </a:lnTo>
                <a:lnTo>
                  <a:pt x="40195" y="39357"/>
                </a:lnTo>
                <a:lnTo>
                  <a:pt x="40195" y="24460"/>
                </a:lnTo>
                <a:lnTo>
                  <a:pt x="32346" y="4851"/>
                </a:lnTo>
                <a:lnTo>
                  <a:pt x="30403" y="0"/>
                </a:lnTo>
                <a:lnTo>
                  <a:pt x="23964" y="0"/>
                </a:lnTo>
                <a:lnTo>
                  <a:pt x="0" y="60452"/>
                </a:lnTo>
                <a:lnTo>
                  <a:pt x="5651" y="60464"/>
                </a:lnTo>
                <a:lnTo>
                  <a:pt x="12141" y="43878"/>
                </a:lnTo>
                <a:lnTo>
                  <a:pt x="42125" y="43878"/>
                </a:lnTo>
                <a:lnTo>
                  <a:pt x="48653" y="60452"/>
                </a:lnTo>
                <a:lnTo>
                  <a:pt x="54610" y="60426"/>
                </a:lnTo>
                <a:close/>
              </a:path>
              <a:path w="178435" h="255270">
                <a:moveTo>
                  <a:pt x="100647" y="229235"/>
                </a:moveTo>
                <a:lnTo>
                  <a:pt x="79552" y="229235"/>
                </a:lnTo>
                <a:lnTo>
                  <a:pt x="79552" y="233680"/>
                </a:lnTo>
                <a:lnTo>
                  <a:pt x="100647" y="233680"/>
                </a:lnTo>
                <a:lnTo>
                  <a:pt x="100647" y="229235"/>
                </a:lnTo>
                <a:close/>
              </a:path>
              <a:path w="178435" h="255270">
                <a:moveTo>
                  <a:pt x="100647" y="132537"/>
                </a:moveTo>
                <a:lnTo>
                  <a:pt x="79552" y="132537"/>
                </a:lnTo>
                <a:lnTo>
                  <a:pt x="79552" y="136969"/>
                </a:lnTo>
                <a:lnTo>
                  <a:pt x="100647" y="136969"/>
                </a:lnTo>
                <a:lnTo>
                  <a:pt x="100647" y="132537"/>
                </a:lnTo>
                <a:close/>
              </a:path>
              <a:path w="178435" h="255270">
                <a:moveTo>
                  <a:pt x="100647" y="35839"/>
                </a:moveTo>
                <a:lnTo>
                  <a:pt x="79552" y="35839"/>
                </a:lnTo>
                <a:lnTo>
                  <a:pt x="79552" y="40271"/>
                </a:lnTo>
                <a:lnTo>
                  <a:pt x="100647" y="40271"/>
                </a:lnTo>
                <a:lnTo>
                  <a:pt x="100647" y="35839"/>
                </a:lnTo>
                <a:close/>
              </a:path>
              <a:path w="178435" h="255270">
                <a:moveTo>
                  <a:pt x="174155" y="39941"/>
                </a:moveTo>
                <a:lnTo>
                  <a:pt x="172859" y="36499"/>
                </a:lnTo>
                <a:lnTo>
                  <a:pt x="168300" y="31750"/>
                </a:lnTo>
                <a:lnTo>
                  <a:pt x="168300" y="41173"/>
                </a:lnTo>
                <a:lnTo>
                  <a:pt x="168300" y="45796"/>
                </a:lnTo>
                <a:lnTo>
                  <a:pt x="153149" y="55600"/>
                </a:lnTo>
                <a:lnTo>
                  <a:pt x="138493" y="55600"/>
                </a:lnTo>
                <a:lnTo>
                  <a:pt x="138493" y="31572"/>
                </a:lnTo>
                <a:lnTo>
                  <a:pt x="154597" y="31572"/>
                </a:lnTo>
                <a:lnTo>
                  <a:pt x="168300" y="41173"/>
                </a:lnTo>
                <a:lnTo>
                  <a:pt x="168300" y="31750"/>
                </a:lnTo>
                <a:lnTo>
                  <a:pt x="168135" y="31572"/>
                </a:lnTo>
                <a:lnTo>
                  <a:pt x="167665" y="31076"/>
                </a:lnTo>
                <a:lnTo>
                  <a:pt x="164388" y="29451"/>
                </a:lnTo>
                <a:lnTo>
                  <a:pt x="160426" y="28892"/>
                </a:lnTo>
                <a:lnTo>
                  <a:pt x="165836" y="27381"/>
                </a:lnTo>
                <a:lnTo>
                  <a:pt x="166585" y="26708"/>
                </a:lnTo>
                <a:lnTo>
                  <a:pt x="169329" y="24257"/>
                </a:lnTo>
                <a:lnTo>
                  <a:pt x="171399" y="18008"/>
                </a:lnTo>
                <a:lnTo>
                  <a:pt x="171653" y="16446"/>
                </a:lnTo>
                <a:lnTo>
                  <a:pt x="171653" y="12204"/>
                </a:lnTo>
                <a:lnTo>
                  <a:pt x="171043" y="9867"/>
                </a:lnTo>
                <a:lnTo>
                  <a:pt x="168643" y="5791"/>
                </a:lnTo>
                <a:lnTo>
                  <a:pt x="167754" y="4864"/>
                </a:lnTo>
                <a:lnTo>
                  <a:pt x="167081" y="4140"/>
                </a:lnTo>
                <a:lnTo>
                  <a:pt x="165785" y="3276"/>
                </a:lnTo>
                <a:lnTo>
                  <a:pt x="165785" y="13487"/>
                </a:lnTo>
                <a:lnTo>
                  <a:pt x="165684" y="18008"/>
                </a:lnTo>
                <a:lnTo>
                  <a:pt x="165315" y="19456"/>
                </a:lnTo>
                <a:lnTo>
                  <a:pt x="163410" y="22910"/>
                </a:lnTo>
                <a:lnTo>
                  <a:pt x="161963" y="24257"/>
                </a:lnTo>
                <a:lnTo>
                  <a:pt x="160007" y="25209"/>
                </a:lnTo>
                <a:lnTo>
                  <a:pt x="158838" y="25819"/>
                </a:lnTo>
                <a:lnTo>
                  <a:pt x="157492" y="26225"/>
                </a:lnTo>
                <a:lnTo>
                  <a:pt x="154482" y="26619"/>
                </a:lnTo>
                <a:lnTo>
                  <a:pt x="153060" y="26708"/>
                </a:lnTo>
                <a:lnTo>
                  <a:pt x="138493" y="26708"/>
                </a:lnTo>
                <a:lnTo>
                  <a:pt x="138493" y="4864"/>
                </a:lnTo>
                <a:lnTo>
                  <a:pt x="152869" y="4864"/>
                </a:lnTo>
                <a:lnTo>
                  <a:pt x="165785" y="13487"/>
                </a:lnTo>
                <a:lnTo>
                  <a:pt x="165785" y="3276"/>
                </a:lnTo>
                <a:lnTo>
                  <a:pt x="163233" y="1574"/>
                </a:lnTo>
                <a:lnTo>
                  <a:pt x="161251" y="774"/>
                </a:lnTo>
                <a:lnTo>
                  <a:pt x="157175" y="152"/>
                </a:lnTo>
                <a:lnTo>
                  <a:pt x="154127" y="0"/>
                </a:lnTo>
                <a:lnTo>
                  <a:pt x="133134" y="0"/>
                </a:lnTo>
                <a:lnTo>
                  <a:pt x="133134" y="60452"/>
                </a:lnTo>
                <a:lnTo>
                  <a:pt x="154508" y="60452"/>
                </a:lnTo>
                <a:lnTo>
                  <a:pt x="158292" y="60058"/>
                </a:lnTo>
                <a:lnTo>
                  <a:pt x="164490" y="58496"/>
                </a:lnTo>
                <a:lnTo>
                  <a:pt x="167157" y="57099"/>
                </a:lnTo>
                <a:lnTo>
                  <a:pt x="168821" y="55600"/>
                </a:lnTo>
                <a:lnTo>
                  <a:pt x="172567" y="52247"/>
                </a:lnTo>
                <a:lnTo>
                  <a:pt x="174155" y="48590"/>
                </a:lnTo>
                <a:lnTo>
                  <a:pt x="174155" y="39941"/>
                </a:lnTo>
                <a:close/>
              </a:path>
              <a:path w="178435" h="255270">
                <a:moveTo>
                  <a:pt x="177419" y="142494"/>
                </a:moveTo>
                <a:lnTo>
                  <a:pt x="171475" y="142494"/>
                </a:lnTo>
                <a:lnTo>
                  <a:pt x="171030" y="145224"/>
                </a:lnTo>
                <a:lnTo>
                  <a:pt x="169722" y="147599"/>
                </a:lnTo>
                <a:lnTo>
                  <a:pt x="164973" y="152006"/>
                </a:lnTo>
                <a:lnTo>
                  <a:pt x="161658" y="153212"/>
                </a:lnTo>
                <a:lnTo>
                  <a:pt x="150495" y="153212"/>
                </a:lnTo>
                <a:lnTo>
                  <a:pt x="145084" y="150418"/>
                </a:lnTo>
                <a:lnTo>
                  <a:pt x="138163" y="140042"/>
                </a:lnTo>
                <a:lnTo>
                  <a:pt x="136563" y="133934"/>
                </a:lnTo>
                <a:lnTo>
                  <a:pt x="136563" y="119075"/>
                </a:lnTo>
                <a:lnTo>
                  <a:pt x="138239" y="112966"/>
                </a:lnTo>
                <a:lnTo>
                  <a:pt x="145224" y="102984"/>
                </a:lnTo>
                <a:lnTo>
                  <a:pt x="150266" y="100380"/>
                </a:lnTo>
                <a:lnTo>
                  <a:pt x="160489" y="100380"/>
                </a:lnTo>
                <a:lnTo>
                  <a:pt x="163690" y="101269"/>
                </a:lnTo>
                <a:lnTo>
                  <a:pt x="169049" y="104775"/>
                </a:lnTo>
                <a:lnTo>
                  <a:pt x="170561" y="107391"/>
                </a:lnTo>
                <a:lnTo>
                  <a:pt x="170891" y="110845"/>
                </a:lnTo>
                <a:lnTo>
                  <a:pt x="176758" y="110845"/>
                </a:lnTo>
                <a:lnTo>
                  <a:pt x="176758" y="107391"/>
                </a:lnTo>
                <a:lnTo>
                  <a:pt x="175501" y="104241"/>
                </a:lnTo>
                <a:lnTo>
                  <a:pt x="169532" y="97485"/>
                </a:lnTo>
                <a:lnTo>
                  <a:pt x="164388" y="95529"/>
                </a:lnTo>
                <a:lnTo>
                  <a:pt x="148209" y="95529"/>
                </a:lnTo>
                <a:lnTo>
                  <a:pt x="141173" y="98844"/>
                </a:lnTo>
                <a:lnTo>
                  <a:pt x="132626" y="110909"/>
                </a:lnTo>
                <a:lnTo>
                  <a:pt x="130708" y="117856"/>
                </a:lnTo>
                <a:lnTo>
                  <a:pt x="130708" y="135432"/>
                </a:lnTo>
                <a:lnTo>
                  <a:pt x="132715" y="142824"/>
                </a:lnTo>
                <a:lnTo>
                  <a:pt x="141198" y="154889"/>
                </a:lnTo>
                <a:lnTo>
                  <a:pt x="147650" y="158064"/>
                </a:lnTo>
                <a:lnTo>
                  <a:pt x="161874" y="158064"/>
                </a:lnTo>
                <a:lnTo>
                  <a:pt x="166674" y="156629"/>
                </a:lnTo>
                <a:lnTo>
                  <a:pt x="174269" y="150876"/>
                </a:lnTo>
                <a:lnTo>
                  <a:pt x="176580" y="147129"/>
                </a:lnTo>
                <a:lnTo>
                  <a:pt x="177419" y="142494"/>
                </a:lnTo>
                <a:close/>
              </a:path>
              <a:path w="178435" h="255270">
                <a:moveTo>
                  <a:pt x="178181" y="253809"/>
                </a:moveTo>
                <a:lnTo>
                  <a:pt x="171538" y="237261"/>
                </a:lnTo>
                <a:lnTo>
                  <a:pt x="169735" y="232740"/>
                </a:lnTo>
                <a:lnTo>
                  <a:pt x="163766" y="217855"/>
                </a:lnTo>
                <a:lnTo>
                  <a:pt x="163766" y="232740"/>
                </a:lnTo>
                <a:lnTo>
                  <a:pt x="137401" y="232740"/>
                </a:lnTo>
                <a:lnTo>
                  <a:pt x="150710" y="198234"/>
                </a:lnTo>
                <a:lnTo>
                  <a:pt x="163766" y="232740"/>
                </a:lnTo>
                <a:lnTo>
                  <a:pt x="163766" y="217855"/>
                </a:lnTo>
                <a:lnTo>
                  <a:pt x="155905" y="198234"/>
                </a:lnTo>
                <a:lnTo>
                  <a:pt x="153974" y="193395"/>
                </a:lnTo>
                <a:lnTo>
                  <a:pt x="147535" y="193395"/>
                </a:lnTo>
                <a:lnTo>
                  <a:pt x="123583" y="253847"/>
                </a:lnTo>
                <a:lnTo>
                  <a:pt x="129222" y="253860"/>
                </a:lnTo>
                <a:lnTo>
                  <a:pt x="135712" y="237261"/>
                </a:lnTo>
                <a:lnTo>
                  <a:pt x="165709" y="237261"/>
                </a:lnTo>
                <a:lnTo>
                  <a:pt x="172237" y="253847"/>
                </a:lnTo>
                <a:lnTo>
                  <a:pt x="178181" y="25380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" name="object 2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699767" y="8735618"/>
            <a:ext cx="331685" cy="544842"/>
          </a:xfrm>
          <a:prstGeom prst="rect">
            <a:avLst/>
          </a:prstGeom>
        </p:spPr>
      </p:pic>
      <p:sp>
        <p:nvSpPr>
          <p:cNvPr id="28" name="object 28"/>
          <p:cNvSpPr/>
          <p:nvPr/>
        </p:nvSpPr>
        <p:spPr>
          <a:xfrm>
            <a:off x="8321827" y="9025711"/>
            <a:ext cx="177800" cy="255270"/>
          </a:xfrm>
          <a:custGeom>
            <a:avLst/>
            <a:gdLst/>
            <a:ahLst/>
            <a:cxnLst/>
            <a:rect l="l" t="t" r="r" b="b"/>
            <a:pathLst>
              <a:path w="177800" h="255270">
                <a:moveTo>
                  <a:pt x="48475" y="136626"/>
                </a:moveTo>
                <a:lnTo>
                  <a:pt x="47193" y="133184"/>
                </a:lnTo>
                <a:lnTo>
                  <a:pt x="42633" y="128447"/>
                </a:lnTo>
                <a:lnTo>
                  <a:pt x="42633" y="137858"/>
                </a:lnTo>
                <a:lnTo>
                  <a:pt x="42633" y="142494"/>
                </a:lnTo>
                <a:lnTo>
                  <a:pt x="27482" y="152285"/>
                </a:lnTo>
                <a:lnTo>
                  <a:pt x="12827" y="152285"/>
                </a:lnTo>
                <a:lnTo>
                  <a:pt x="12827" y="128257"/>
                </a:lnTo>
                <a:lnTo>
                  <a:pt x="28930" y="128257"/>
                </a:lnTo>
                <a:lnTo>
                  <a:pt x="42633" y="137858"/>
                </a:lnTo>
                <a:lnTo>
                  <a:pt x="42633" y="128447"/>
                </a:lnTo>
                <a:lnTo>
                  <a:pt x="42456" y="128257"/>
                </a:lnTo>
                <a:lnTo>
                  <a:pt x="41998" y="127774"/>
                </a:lnTo>
                <a:lnTo>
                  <a:pt x="38709" y="126136"/>
                </a:lnTo>
                <a:lnTo>
                  <a:pt x="34759" y="125577"/>
                </a:lnTo>
                <a:lnTo>
                  <a:pt x="40170" y="124066"/>
                </a:lnTo>
                <a:lnTo>
                  <a:pt x="40906" y="123405"/>
                </a:lnTo>
                <a:lnTo>
                  <a:pt x="43662" y="120942"/>
                </a:lnTo>
                <a:lnTo>
                  <a:pt x="45732" y="114693"/>
                </a:lnTo>
                <a:lnTo>
                  <a:pt x="45974" y="113131"/>
                </a:lnTo>
                <a:lnTo>
                  <a:pt x="45974" y="108889"/>
                </a:lnTo>
                <a:lnTo>
                  <a:pt x="45364" y="106553"/>
                </a:lnTo>
                <a:lnTo>
                  <a:pt x="42976" y="102489"/>
                </a:lnTo>
                <a:lnTo>
                  <a:pt x="42087" y="101549"/>
                </a:lnTo>
                <a:lnTo>
                  <a:pt x="41414" y="100825"/>
                </a:lnTo>
                <a:lnTo>
                  <a:pt x="40119" y="99961"/>
                </a:lnTo>
                <a:lnTo>
                  <a:pt x="40119" y="110172"/>
                </a:lnTo>
                <a:lnTo>
                  <a:pt x="40017" y="114693"/>
                </a:lnTo>
                <a:lnTo>
                  <a:pt x="39649" y="116141"/>
                </a:lnTo>
                <a:lnTo>
                  <a:pt x="37731" y="119608"/>
                </a:lnTo>
                <a:lnTo>
                  <a:pt x="36296" y="120942"/>
                </a:lnTo>
                <a:lnTo>
                  <a:pt x="34340" y="121894"/>
                </a:lnTo>
                <a:lnTo>
                  <a:pt x="33172" y="122504"/>
                </a:lnTo>
                <a:lnTo>
                  <a:pt x="31813" y="122910"/>
                </a:lnTo>
                <a:lnTo>
                  <a:pt x="28816" y="123304"/>
                </a:lnTo>
                <a:lnTo>
                  <a:pt x="27381" y="123405"/>
                </a:lnTo>
                <a:lnTo>
                  <a:pt x="12827" y="123405"/>
                </a:lnTo>
                <a:lnTo>
                  <a:pt x="12827" y="101549"/>
                </a:lnTo>
                <a:lnTo>
                  <a:pt x="27203" y="101549"/>
                </a:lnTo>
                <a:lnTo>
                  <a:pt x="40119" y="110172"/>
                </a:lnTo>
                <a:lnTo>
                  <a:pt x="40119" y="99961"/>
                </a:lnTo>
                <a:lnTo>
                  <a:pt x="37566" y="98259"/>
                </a:lnTo>
                <a:lnTo>
                  <a:pt x="35585" y="97459"/>
                </a:lnTo>
                <a:lnTo>
                  <a:pt x="31508" y="96850"/>
                </a:lnTo>
                <a:lnTo>
                  <a:pt x="28460" y="96697"/>
                </a:lnTo>
                <a:lnTo>
                  <a:pt x="7467" y="96697"/>
                </a:lnTo>
                <a:lnTo>
                  <a:pt x="7467" y="157137"/>
                </a:lnTo>
                <a:lnTo>
                  <a:pt x="28841" y="157137"/>
                </a:lnTo>
                <a:lnTo>
                  <a:pt x="32626" y="156743"/>
                </a:lnTo>
                <a:lnTo>
                  <a:pt x="38823" y="155181"/>
                </a:lnTo>
                <a:lnTo>
                  <a:pt x="41490" y="153797"/>
                </a:lnTo>
                <a:lnTo>
                  <a:pt x="43167" y="152285"/>
                </a:lnTo>
                <a:lnTo>
                  <a:pt x="46888" y="148932"/>
                </a:lnTo>
                <a:lnTo>
                  <a:pt x="48475" y="145275"/>
                </a:lnTo>
                <a:lnTo>
                  <a:pt x="48475" y="136626"/>
                </a:lnTo>
                <a:close/>
              </a:path>
              <a:path w="177800" h="255270">
                <a:moveTo>
                  <a:pt x="51752" y="239179"/>
                </a:moveTo>
                <a:lnTo>
                  <a:pt x="45808" y="239179"/>
                </a:lnTo>
                <a:lnTo>
                  <a:pt x="45364" y="241922"/>
                </a:lnTo>
                <a:lnTo>
                  <a:pt x="44056" y="244297"/>
                </a:lnTo>
                <a:lnTo>
                  <a:pt x="39306" y="248704"/>
                </a:lnTo>
                <a:lnTo>
                  <a:pt x="35991" y="249897"/>
                </a:lnTo>
                <a:lnTo>
                  <a:pt x="24815" y="249897"/>
                </a:lnTo>
                <a:lnTo>
                  <a:pt x="19418" y="247116"/>
                </a:lnTo>
                <a:lnTo>
                  <a:pt x="12484" y="236728"/>
                </a:lnTo>
                <a:lnTo>
                  <a:pt x="10896" y="230619"/>
                </a:lnTo>
                <a:lnTo>
                  <a:pt x="10896" y="215773"/>
                </a:lnTo>
                <a:lnTo>
                  <a:pt x="12573" y="209664"/>
                </a:lnTo>
                <a:lnTo>
                  <a:pt x="19558" y="199669"/>
                </a:lnTo>
                <a:lnTo>
                  <a:pt x="24599" y="197065"/>
                </a:lnTo>
                <a:lnTo>
                  <a:pt x="34823" y="197065"/>
                </a:lnTo>
                <a:lnTo>
                  <a:pt x="38011" y="197954"/>
                </a:lnTo>
                <a:lnTo>
                  <a:pt x="43383" y="201472"/>
                </a:lnTo>
                <a:lnTo>
                  <a:pt x="44894" y="204076"/>
                </a:lnTo>
                <a:lnTo>
                  <a:pt x="45212" y="207556"/>
                </a:lnTo>
                <a:lnTo>
                  <a:pt x="51092" y="207556"/>
                </a:lnTo>
                <a:lnTo>
                  <a:pt x="51092" y="204076"/>
                </a:lnTo>
                <a:lnTo>
                  <a:pt x="49822" y="200939"/>
                </a:lnTo>
                <a:lnTo>
                  <a:pt x="43865" y="194170"/>
                </a:lnTo>
                <a:lnTo>
                  <a:pt x="38709" y="192214"/>
                </a:lnTo>
                <a:lnTo>
                  <a:pt x="22529" y="192214"/>
                </a:lnTo>
                <a:lnTo>
                  <a:pt x="15506" y="195541"/>
                </a:lnTo>
                <a:lnTo>
                  <a:pt x="6959" y="207594"/>
                </a:lnTo>
                <a:lnTo>
                  <a:pt x="5041" y="214541"/>
                </a:lnTo>
                <a:lnTo>
                  <a:pt x="5041" y="232117"/>
                </a:lnTo>
                <a:lnTo>
                  <a:pt x="7048" y="239522"/>
                </a:lnTo>
                <a:lnTo>
                  <a:pt x="15532" y="251574"/>
                </a:lnTo>
                <a:lnTo>
                  <a:pt x="21983" y="254749"/>
                </a:lnTo>
                <a:lnTo>
                  <a:pt x="36207" y="254749"/>
                </a:lnTo>
                <a:lnTo>
                  <a:pt x="41008" y="253314"/>
                </a:lnTo>
                <a:lnTo>
                  <a:pt x="48602" y="247573"/>
                </a:lnTo>
                <a:lnTo>
                  <a:pt x="50914" y="243814"/>
                </a:lnTo>
                <a:lnTo>
                  <a:pt x="51752" y="239179"/>
                </a:lnTo>
                <a:close/>
              </a:path>
              <a:path w="177800" h="255270">
                <a:moveTo>
                  <a:pt x="54610" y="60413"/>
                </a:moveTo>
                <a:lnTo>
                  <a:pt x="47967" y="43865"/>
                </a:lnTo>
                <a:lnTo>
                  <a:pt x="46164" y="39344"/>
                </a:lnTo>
                <a:lnTo>
                  <a:pt x="40195" y="24460"/>
                </a:lnTo>
                <a:lnTo>
                  <a:pt x="40195" y="39344"/>
                </a:lnTo>
                <a:lnTo>
                  <a:pt x="13830" y="39344"/>
                </a:lnTo>
                <a:lnTo>
                  <a:pt x="27139" y="4838"/>
                </a:lnTo>
                <a:lnTo>
                  <a:pt x="40195" y="39344"/>
                </a:lnTo>
                <a:lnTo>
                  <a:pt x="40195" y="24460"/>
                </a:lnTo>
                <a:lnTo>
                  <a:pt x="32334" y="4838"/>
                </a:lnTo>
                <a:lnTo>
                  <a:pt x="30403" y="0"/>
                </a:lnTo>
                <a:lnTo>
                  <a:pt x="23964" y="0"/>
                </a:lnTo>
                <a:lnTo>
                  <a:pt x="0" y="60439"/>
                </a:lnTo>
                <a:lnTo>
                  <a:pt x="5651" y="60464"/>
                </a:lnTo>
                <a:lnTo>
                  <a:pt x="12141" y="43865"/>
                </a:lnTo>
                <a:lnTo>
                  <a:pt x="42125" y="43865"/>
                </a:lnTo>
                <a:lnTo>
                  <a:pt x="48653" y="60439"/>
                </a:lnTo>
                <a:lnTo>
                  <a:pt x="54610" y="60413"/>
                </a:lnTo>
                <a:close/>
              </a:path>
              <a:path w="177800" h="255270">
                <a:moveTo>
                  <a:pt x="100647" y="229222"/>
                </a:moveTo>
                <a:lnTo>
                  <a:pt x="79552" y="229222"/>
                </a:lnTo>
                <a:lnTo>
                  <a:pt x="79552" y="233654"/>
                </a:lnTo>
                <a:lnTo>
                  <a:pt x="100647" y="233654"/>
                </a:lnTo>
                <a:lnTo>
                  <a:pt x="100647" y="229222"/>
                </a:lnTo>
                <a:close/>
              </a:path>
              <a:path w="177800" h="255270">
                <a:moveTo>
                  <a:pt x="100647" y="132524"/>
                </a:moveTo>
                <a:lnTo>
                  <a:pt x="79552" y="132524"/>
                </a:lnTo>
                <a:lnTo>
                  <a:pt x="79552" y="136956"/>
                </a:lnTo>
                <a:lnTo>
                  <a:pt x="100647" y="136956"/>
                </a:lnTo>
                <a:lnTo>
                  <a:pt x="100647" y="132524"/>
                </a:lnTo>
                <a:close/>
              </a:path>
              <a:path w="177800" h="255270">
                <a:moveTo>
                  <a:pt x="100647" y="35826"/>
                </a:moveTo>
                <a:lnTo>
                  <a:pt x="79552" y="35826"/>
                </a:lnTo>
                <a:lnTo>
                  <a:pt x="79552" y="40271"/>
                </a:lnTo>
                <a:lnTo>
                  <a:pt x="100647" y="40271"/>
                </a:lnTo>
                <a:lnTo>
                  <a:pt x="100647" y="35826"/>
                </a:lnTo>
                <a:close/>
              </a:path>
              <a:path w="177800" h="255270">
                <a:moveTo>
                  <a:pt x="177342" y="193395"/>
                </a:moveTo>
                <a:lnTo>
                  <a:pt x="171983" y="193395"/>
                </a:lnTo>
                <a:lnTo>
                  <a:pt x="171983" y="246049"/>
                </a:lnTo>
                <a:lnTo>
                  <a:pt x="139166" y="193395"/>
                </a:lnTo>
                <a:lnTo>
                  <a:pt x="133134" y="193395"/>
                </a:lnTo>
                <a:lnTo>
                  <a:pt x="133134" y="253834"/>
                </a:lnTo>
                <a:lnTo>
                  <a:pt x="138493" y="253834"/>
                </a:lnTo>
                <a:lnTo>
                  <a:pt x="138493" y="202107"/>
                </a:lnTo>
                <a:lnTo>
                  <a:pt x="170942" y="253847"/>
                </a:lnTo>
                <a:lnTo>
                  <a:pt x="177342" y="253834"/>
                </a:lnTo>
                <a:lnTo>
                  <a:pt x="177342" y="193395"/>
                </a:lnTo>
                <a:close/>
              </a:path>
              <a:path w="177800" h="255270">
                <a:moveTo>
                  <a:pt x="177342" y="96697"/>
                </a:moveTo>
                <a:lnTo>
                  <a:pt x="171983" y="96697"/>
                </a:lnTo>
                <a:lnTo>
                  <a:pt x="171983" y="149352"/>
                </a:lnTo>
                <a:lnTo>
                  <a:pt x="139166" y="96697"/>
                </a:lnTo>
                <a:lnTo>
                  <a:pt x="133134" y="96697"/>
                </a:lnTo>
                <a:lnTo>
                  <a:pt x="133134" y="157137"/>
                </a:lnTo>
                <a:lnTo>
                  <a:pt x="138493" y="157137"/>
                </a:lnTo>
                <a:lnTo>
                  <a:pt x="138493" y="105397"/>
                </a:lnTo>
                <a:lnTo>
                  <a:pt x="170942" y="157149"/>
                </a:lnTo>
                <a:lnTo>
                  <a:pt x="177342" y="157137"/>
                </a:lnTo>
                <a:lnTo>
                  <a:pt x="177342" y="96697"/>
                </a:lnTo>
                <a:close/>
              </a:path>
              <a:path w="177800" h="255270">
                <a:moveTo>
                  <a:pt x="177342" y="0"/>
                </a:moveTo>
                <a:lnTo>
                  <a:pt x="171983" y="0"/>
                </a:lnTo>
                <a:lnTo>
                  <a:pt x="171983" y="52654"/>
                </a:lnTo>
                <a:lnTo>
                  <a:pt x="139166" y="0"/>
                </a:lnTo>
                <a:lnTo>
                  <a:pt x="133134" y="0"/>
                </a:lnTo>
                <a:lnTo>
                  <a:pt x="133134" y="60439"/>
                </a:lnTo>
                <a:lnTo>
                  <a:pt x="138493" y="60439"/>
                </a:lnTo>
                <a:lnTo>
                  <a:pt x="138493" y="8699"/>
                </a:lnTo>
                <a:lnTo>
                  <a:pt x="170942" y="60464"/>
                </a:lnTo>
                <a:lnTo>
                  <a:pt x="177342" y="60439"/>
                </a:lnTo>
                <a:lnTo>
                  <a:pt x="177342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9" name="object 2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927837" y="7204183"/>
            <a:ext cx="1455394" cy="1375333"/>
          </a:xfrm>
          <a:prstGeom prst="rect">
            <a:avLst/>
          </a:prstGeom>
        </p:spPr>
      </p:pic>
      <p:pic>
        <p:nvPicPr>
          <p:cNvPr id="30" name="object 30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685289" y="7023278"/>
            <a:ext cx="162661" cy="76263"/>
          </a:xfrm>
          <a:prstGeom prst="rect">
            <a:avLst/>
          </a:prstGeom>
        </p:spPr>
      </p:pic>
      <p:sp>
        <p:nvSpPr>
          <p:cNvPr id="31" name="object 31"/>
          <p:cNvSpPr/>
          <p:nvPr/>
        </p:nvSpPr>
        <p:spPr>
          <a:xfrm>
            <a:off x="10558946" y="7032587"/>
            <a:ext cx="183515" cy="61594"/>
          </a:xfrm>
          <a:custGeom>
            <a:avLst/>
            <a:gdLst/>
            <a:ahLst/>
            <a:cxnLst/>
            <a:rect l="l" t="t" r="r" b="b"/>
            <a:pathLst>
              <a:path w="183514" h="61595">
                <a:moveTo>
                  <a:pt x="47536" y="34975"/>
                </a:moveTo>
                <a:lnTo>
                  <a:pt x="41605" y="9029"/>
                </a:lnTo>
                <a:lnTo>
                  <a:pt x="41605" y="27216"/>
                </a:lnTo>
                <a:lnTo>
                  <a:pt x="41605" y="34975"/>
                </a:lnTo>
                <a:lnTo>
                  <a:pt x="18135" y="55587"/>
                </a:lnTo>
                <a:lnTo>
                  <a:pt x="5346" y="55587"/>
                </a:lnTo>
                <a:lnTo>
                  <a:pt x="5346" y="4864"/>
                </a:lnTo>
                <a:lnTo>
                  <a:pt x="20866" y="4864"/>
                </a:lnTo>
                <a:lnTo>
                  <a:pt x="24472" y="5194"/>
                </a:lnTo>
                <a:lnTo>
                  <a:pt x="30835" y="6985"/>
                </a:lnTo>
                <a:lnTo>
                  <a:pt x="34010" y="9207"/>
                </a:lnTo>
                <a:lnTo>
                  <a:pt x="36410" y="12560"/>
                </a:lnTo>
                <a:lnTo>
                  <a:pt x="38303" y="15125"/>
                </a:lnTo>
                <a:lnTo>
                  <a:pt x="39649" y="17932"/>
                </a:lnTo>
                <a:lnTo>
                  <a:pt x="41211" y="24015"/>
                </a:lnTo>
                <a:lnTo>
                  <a:pt x="41605" y="27216"/>
                </a:lnTo>
                <a:lnTo>
                  <a:pt x="41605" y="9029"/>
                </a:lnTo>
                <a:lnTo>
                  <a:pt x="40563" y="7620"/>
                </a:lnTo>
                <a:lnTo>
                  <a:pt x="36893" y="4864"/>
                </a:lnTo>
                <a:lnTo>
                  <a:pt x="34036" y="2705"/>
                </a:lnTo>
                <a:lnTo>
                  <a:pt x="30607" y="1257"/>
                </a:lnTo>
                <a:lnTo>
                  <a:pt x="24472" y="203"/>
                </a:lnTo>
                <a:lnTo>
                  <a:pt x="21005" y="0"/>
                </a:lnTo>
                <a:lnTo>
                  <a:pt x="0" y="0"/>
                </a:lnTo>
                <a:lnTo>
                  <a:pt x="0" y="60452"/>
                </a:lnTo>
                <a:lnTo>
                  <a:pt x="18935" y="60452"/>
                </a:lnTo>
                <a:lnTo>
                  <a:pt x="23431" y="60223"/>
                </a:lnTo>
                <a:lnTo>
                  <a:pt x="30467" y="59055"/>
                </a:lnTo>
                <a:lnTo>
                  <a:pt x="34201" y="57467"/>
                </a:lnTo>
                <a:lnTo>
                  <a:pt x="36601" y="55587"/>
                </a:lnTo>
                <a:lnTo>
                  <a:pt x="40906" y="52222"/>
                </a:lnTo>
                <a:lnTo>
                  <a:pt x="43548" y="48450"/>
                </a:lnTo>
                <a:lnTo>
                  <a:pt x="46799" y="39573"/>
                </a:lnTo>
                <a:lnTo>
                  <a:pt x="47536" y="34975"/>
                </a:lnTo>
                <a:close/>
              </a:path>
              <a:path w="183514" h="61595">
                <a:moveTo>
                  <a:pt x="95097" y="32931"/>
                </a:moveTo>
                <a:lnTo>
                  <a:pt x="93395" y="27305"/>
                </a:lnTo>
                <a:lnTo>
                  <a:pt x="89662" y="22948"/>
                </a:lnTo>
                <a:lnTo>
                  <a:pt x="89662" y="36004"/>
                </a:lnTo>
                <a:lnTo>
                  <a:pt x="61353" y="36004"/>
                </a:lnTo>
                <a:lnTo>
                  <a:pt x="61861" y="31318"/>
                </a:lnTo>
                <a:lnTo>
                  <a:pt x="63411" y="27787"/>
                </a:lnTo>
                <a:lnTo>
                  <a:pt x="68567" y="23037"/>
                </a:lnTo>
                <a:lnTo>
                  <a:pt x="71716" y="21856"/>
                </a:lnTo>
                <a:lnTo>
                  <a:pt x="79463" y="21856"/>
                </a:lnTo>
                <a:lnTo>
                  <a:pt x="82778" y="23190"/>
                </a:lnTo>
                <a:lnTo>
                  <a:pt x="87769" y="28384"/>
                </a:lnTo>
                <a:lnTo>
                  <a:pt x="89204" y="31762"/>
                </a:lnTo>
                <a:lnTo>
                  <a:pt x="89662" y="36004"/>
                </a:lnTo>
                <a:lnTo>
                  <a:pt x="89662" y="22948"/>
                </a:lnTo>
                <a:lnTo>
                  <a:pt x="88734" y="21856"/>
                </a:lnTo>
                <a:lnTo>
                  <a:pt x="86588" y="19329"/>
                </a:lnTo>
                <a:lnTo>
                  <a:pt x="81762" y="17335"/>
                </a:lnTo>
                <a:lnTo>
                  <a:pt x="69977" y="17335"/>
                </a:lnTo>
                <a:lnTo>
                  <a:pt x="65455" y="19011"/>
                </a:lnTo>
                <a:lnTo>
                  <a:pt x="57924" y="26212"/>
                </a:lnTo>
                <a:lnTo>
                  <a:pt x="55930" y="31762"/>
                </a:lnTo>
                <a:lnTo>
                  <a:pt x="55918" y="46443"/>
                </a:lnTo>
                <a:lnTo>
                  <a:pt x="57848" y="52044"/>
                </a:lnTo>
                <a:lnTo>
                  <a:pt x="61696" y="56007"/>
                </a:lnTo>
                <a:lnTo>
                  <a:pt x="65214" y="59588"/>
                </a:lnTo>
                <a:lnTo>
                  <a:pt x="69811" y="61366"/>
                </a:lnTo>
                <a:lnTo>
                  <a:pt x="80645" y="61366"/>
                </a:lnTo>
                <a:lnTo>
                  <a:pt x="84912" y="59893"/>
                </a:lnTo>
                <a:lnTo>
                  <a:pt x="88417" y="56845"/>
                </a:lnTo>
                <a:lnTo>
                  <a:pt x="91274" y="54368"/>
                </a:lnTo>
                <a:lnTo>
                  <a:pt x="93230" y="51079"/>
                </a:lnTo>
                <a:lnTo>
                  <a:pt x="94183" y="47053"/>
                </a:lnTo>
                <a:lnTo>
                  <a:pt x="88404" y="47053"/>
                </a:lnTo>
                <a:lnTo>
                  <a:pt x="87007" y="50685"/>
                </a:lnTo>
                <a:lnTo>
                  <a:pt x="85140" y="53276"/>
                </a:lnTo>
                <a:lnTo>
                  <a:pt x="80784" y="56184"/>
                </a:lnTo>
                <a:lnTo>
                  <a:pt x="78359" y="56845"/>
                </a:lnTo>
                <a:lnTo>
                  <a:pt x="71158" y="56845"/>
                </a:lnTo>
                <a:lnTo>
                  <a:pt x="67703" y="55295"/>
                </a:lnTo>
                <a:lnTo>
                  <a:pt x="62623" y="49110"/>
                </a:lnTo>
                <a:lnTo>
                  <a:pt x="61353" y="45097"/>
                </a:lnTo>
                <a:lnTo>
                  <a:pt x="61353" y="40182"/>
                </a:lnTo>
                <a:lnTo>
                  <a:pt x="95097" y="40182"/>
                </a:lnTo>
                <a:lnTo>
                  <a:pt x="95097" y="36004"/>
                </a:lnTo>
                <a:lnTo>
                  <a:pt x="95097" y="32931"/>
                </a:lnTo>
                <a:close/>
              </a:path>
              <a:path w="183514" h="61595">
                <a:moveTo>
                  <a:pt x="110591" y="0"/>
                </a:moveTo>
                <a:lnTo>
                  <a:pt x="105232" y="0"/>
                </a:lnTo>
                <a:lnTo>
                  <a:pt x="105232" y="60452"/>
                </a:lnTo>
                <a:lnTo>
                  <a:pt x="110591" y="60452"/>
                </a:lnTo>
                <a:lnTo>
                  <a:pt x="110591" y="0"/>
                </a:lnTo>
                <a:close/>
              </a:path>
              <a:path w="183514" h="61595">
                <a:moveTo>
                  <a:pt x="142570" y="55587"/>
                </a:moveTo>
                <a:lnTo>
                  <a:pt x="141897" y="55867"/>
                </a:lnTo>
                <a:lnTo>
                  <a:pt x="140169" y="56362"/>
                </a:lnTo>
                <a:lnTo>
                  <a:pt x="135978" y="56426"/>
                </a:lnTo>
                <a:lnTo>
                  <a:pt x="134137" y="55562"/>
                </a:lnTo>
                <a:lnTo>
                  <a:pt x="132689" y="52882"/>
                </a:lnTo>
                <a:lnTo>
                  <a:pt x="132435" y="51435"/>
                </a:lnTo>
                <a:lnTo>
                  <a:pt x="132435" y="22275"/>
                </a:lnTo>
                <a:lnTo>
                  <a:pt x="141986" y="22275"/>
                </a:lnTo>
                <a:lnTo>
                  <a:pt x="141986" y="18427"/>
                </a:lnTo>
                <a:lnTo>
                  <a:pt x="132435" y="18427"/>
                </a:lnTo>
                <a:lnTo>
                  <a:pt x="132435" y="7289"/>
                </a:lnTo>
                <a:lnTo>
                  <a:pt x="127076" y="9461"/>
                </a:lnTo>
                <a:lnTo>
                  <a:pt x="127076" y="18427"/>
                </a:lnTo>
                <a:lnTo>
                  <a:pt x="118960" y="18427"/>
                </a:lnTo>
                <a:lnTo>
                  <a:pt x="118960" y="22275"/>
                </a:lnTo>
                <a:lnTo>
                  <a:pt x="127076" y="22275"/>
                </a:lnTo>
                <a:lnTo>
                  <a:pt x="127076" y="54813"/>
                </a:lnTo>
                <a:lnTo>
                  <a:pt x="128003" y="57124"/>
                </a:lnTo>
                <a:lnTo>
                  <a:pt x="131521" y="60083"/>
                </a:lnTo>
                <a:lnTo>
                  <a:pt x="133921" y="60782"/>
                </a:lnTo>
                <a:lnTo>
                  <a:pt x="139598" y="60718"/>
                </a:lnTo>
                <a:lnTo>
                  <a:pt x="141109" y="60439"/>
                </a:lnTo>
                <a:lnTo>
                  <a:pt x="142570" y="59944"/>
                </a:lnTo>
                <a:lnTo>
                  <a:pt x="142570" y="55587"/>
                </a:lnTo>
                <a:close/>
              </a:path>
              <a:path w="183514" h="61595">
                <a:moveTo>
                  <a:pt x="182918" y="60452"/>
                </a:moveTo>
                <a:lnTo>
                  <a:pt x="182867" y="59499"/>
                </a:lnTo>
                <a:lnTo>
                  <a:pt x="182321" y="53162"/>
                </a:lnTo>
                <a:lnTo>
                  <a:pt x="182206" y="51765"/>
                </a:lnTo>
                <a:lnTo>
                  <a:pt x="182079" y="38849"/>
                </a:lnTo>
                <a:lnTo>
                  <a:pt x="182079" y="35077"/>
                </a:lnTo>
                <a:lnTo>
                  <a:pt x="181965" y="27940"/>
                </a:lnTo>
                <a:lnTo>
                  <a:pt x="181343" y="24676"/>
                </a:lnTo>
                <a:lnTo>
                  <a:pt x="180644" y="23088"/>
                </a:lnTo>
                <a:lnTo>
                  <a:pt x="179590" y="21856"/>
                </a:lnTo>
                <a:lnTo>
                  <a:pt x="179197" y="21437"/>
                </a:lnTo>
                <a:lnTo>
                  <a:pt x="178142" y="20294"/>
                </a:lnTo>
                <a:lnTo>
                  <a:pt x="176288" y="19151"/>
                </a:lnTo>
                <a:lnTo>
                  <a:pt x="171805" y="17691"/>
                </a:lnTo>
                <a:lnTo>
                  <a:pt x="169341" y="17335"/>
                </a:lnTo>
                <a:lnTo>
                  <a:pt x="162242" y="17335"/>
                </a:lnTo>
                <a:lnTo>
                  <a:pt x="158686" y="18364"/>
                </a:lnTo>
                <a:lnTo>
                  <a:pt x="153581" y="22326"/>
                </a:lnTo>
                <a:lnTo>
                  <a:pt x="152057" y="25146"/>
                </a:lnTo>
                <a:lnTo>
                  <a:pt x="151447" y="28892"/>
                </a:lnTo>
                <a:lnTo>
                  <a:pt x="156794" y="28892"/>
                </a:lnTo>
                <a:lnTo>
                  <a:pt x="156972" y="27711"/>
                </a:lnTo>
                <a:lnTo>
                  <a:pt x="157226" y="26708"/>
                </a:lnTo>
                <a:lnTo>
                  <a:pt x="157822" y="25311"/>
                </a:lnTo>
                <a:lnTo>
                  <a:pt x="158254" y="24676"/>
                </a:lnTo>
                <a:lnTo>
                  <a:pt x="158813" y="24117"/>
                </a:lnTo>
                <a:lnTo>
                  <a:pt x="160426" y="22326"/>
                </a:lnTo>
                <a:lnTo>
                  <a:pt x="163106" y="21437"/>
                </a:lnTo>
                <a:lnTo>
                  <a:pt x="171475" y="21437"/>
                </a:lnTo>
                <a:lnTo>
                  <a:pt x="177063" y="35077"/>
                </a:lnTo>
                <a:lnTo>
                  <a:pt x="177063" y="38849"/>
                </a:lnTo>
                <a:lnTo>
                  <a:pt x="166852" y="57188"/>
                </a:lnTo>
                <a:lnTo>
                  <a:pt x="161036" y="57188"/>
                </a:lnTo>
                <a:lnTo>
                  <a:pt x="158635" y="56261"/>
                </a:lnTo>
                <a:lnTo>
                  <a:pt x="155575" y="52857"/>
                </a:lnTo>
                <a:lnTo>
                  <a:pt x="154876" y="50965"/>
                </a:lnTo>
                <a:lnTo>
                  <a:pt x="154876" y="46494"/>
                </a:lnTo>
                <a:lnTo>
                  <a:pt x="155575" y="44615"/>
                </a:lnTo>
                <a:lnTo>
                  <a:pt x="158369" y="41541"/>
                </a:lnTo>
                <a:lnTo>
                  <a:pt x="160375" y="40462"/>
                </a:lnTo>
                <a:lnTo>
                  <a:pt x="162991" y="39852"/>
                </a:lnTo>
                <a:lnTo>
                  <a:pt x="164782" y="39357"/>
                </a:lnTo>
                <a:lnTo>
                  <a:pt x="166636" y="39052"/>
                </a:lnTo>
                <a:lnTo>
                  <a:pt x="170484" y="38887"/>
                </a:lnTo>
                <a:lnTo>
                  <a:pt x="173316" y="38849"/>
                </a:lnTo>
                <a:lnTo>
                  <a:pt x="177063" y="38849"/>
                </a:lnTo>
                <a:lnTo>
                  <a:pt x="177063" y="35077"/>
                </a:lnTo>
                <a:lnTo>
                  <a:pt x="175552" y="34912"/>
                </a:lnTo>
                <a:lnTo>
                  <a:pt x="173939" y="34836"/>
                </a:lnTo>
                <a:lnTo>
                  <a:pt x="166573" y="34836"/>
                </a:lnTo>
                <a:lnTo>
                  <a:pt x="161963" y="35496"/>
                </a:lnTo>
                <a:lnTo>
                  <a:pt x="152412" y="39077"/>
                </a:lnTo>
                <a:lnTo>
                  <a:pt x="149428" y="43116"/>
                </a:lnTo>
                <a:lnTo>
                  <a:pt x="149428" y="52882"/>
                </a:lnTo>
                <a:lnTo>
                  <a:pt x="150888" y="55981"/>
                </a:lnTo>
                <a:lnTo>
                  <a:pt x="153784" y="58267"/>
                </a:lnTo>
                <a:lnTo>
                  <a:pt x="156349" y="60337"/>
                </a:lnTo>
                <a:lnTo>
                  <a:pt x="159537" y="61366"/>
                </a:lnTo>
                <a:lnTo>
                  <a:pt x="166458" y="61366"/>
                </a:lnTo>
                <a:lnTo>
                  <a:pt x="169227" y="60667"/>
                </a:lnTo>
                <a:lnTo>
                  <a:pt x="174091" y="57886"/>
                </a:lnTo>
                <a:lnTo>
                  <a:pt x="174764" y="57188"/>
                </a:lnTo>
                <a:lnTo>
                  <a:pt x="176085" y="55841"/>
                </a:lnTo>
                <a:lnTo>
                  <a:pt x="177647" y="53162"/>
                </a:lnTo>
                <a:lnTo>
                  <a:pt x="177901" y="60452"/>
                </a:lnTo>
                <a:lnTo>
                  <a:pt x="182918" y="60452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 txBox="1"/>
          <p:nvPr/>
        </p:nvSpPr>
        <p:spPr>
          <a:xfrm>
            <a:off x="7957820" y="488084"/>
            <a:ext cx="416179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Si.la.armadura.del.generador.simple.de.CA.de.dos-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polos.que.se.muestra. 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aquí.gira.3600.veces.por.minuto.(3600.RPM),.el.generador.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produce.60.ciclos.de.voltaje.por.segundo,.o.60.hercios.(Hz)..Si.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el.generador.tenía.cuatro.polos,.generaría.la.necesidad.</a:t>
            </a:r>
            <a:endParaRPr sz="950">
              <a:latin typeface="Lucida Sans Unicode"/>
              <a:cs typeface="Lucida Sans Unicode"/>
            </a:endParaRPr>
          </a:p>
          <a:p>
            <a:pPr marL="12700">
              <a:spcBef>
                <a:spcPts val="300"/>
              </a:spcBef>
            </a:pP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60.Hz.con.una.velocidad.de.rotación.de.</a:t>
            </a:r>
            <a:r>
              <a:rPr sz="9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800.RPM.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894080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pPr marL="38100">
                <a:spcBef>
                  <a:spcPts val="180"/>
                </a:spcBef>
              </a:pPr>
              <a:t>9</a:t>
            </a:fld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761990" y="1598066"/>
            <a:ext cx="121666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-10" dirty="0">
                <a:solidFill>
                  <a:srgbClr val="171514"/>
                </a:solidFill>
                <a:latin typeface="Tahoma"/>
                <a:cs typeface="Tahoma"/>
              </a:rPr>
              <a:t>Voltaje</a:t>
            </a:r>
            <a:r>
              <a:rPr sz="1150" b="1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50" b="1" dirty="0">
                <a:solidFill>
                  <a:srgbClr val="171514"/>
                </a:solidFill>
                <a:latin typeface="Tahoma"/>
                <a:cs typeface="Tahoma"/>
              </a:rPr>
              <a:t>trifásico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50">
              <a:latin typeface="Lucida Sans Unicode"/>
              <a:cs typeface="Lucida Sans Unicode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7957747" y="1582826"/>
            <a:ext cx="414782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En.la.mayoría.de.las.grandes.aplicaciones.de.motores.comerciales.e.industriales,.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b="1" spc="5" dirty="0">
                <a:solidFill>
                  <a:srgbClr val="171514"/>
                </a:solidFill>
                <a:latin typeface="Tahoma"/>
                <a:cs typeface="Tahoma"/>
              </a:rPr>
              <a:t>energía </a:t>
            </a:r>
            <a:r>
              <a:rPr sz="850" b="1" spc="-20" dirty="0">
                <a:solidFill>
                  <a:srgbClr val="171514"/>
                </a:solidFill>
                <a:latin typeface="Tahoma"/>
                <a:cs typeface="Tahoma"/>
              </a:rPr>
              <a:t>trifásica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.se.utiliza..En.un.sistema.trifásico,.el.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generador.produce.tres.voltajes..Cada.fase.de.voltaje.sube.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y.cae.en.la.misma.frecuencia.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(60.Hz.en.los.EE.UU.,.50.Hz.en.muchos.otros.países);.sin</a:t>
            </a:r>
            <a:r>
              <a:rPr sz="8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embargo,.las.fases.</a:t>
            </a:r>
            <a:r>
              <a:rPr sz="8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8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20°.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8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cada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uno.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7957821" y="4623222"/>
            <a:ext cx="4281805" cy="2037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Los.centros.de.control.de.motores.reciben.esta.potencia.a.través.de.complejos. 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sistemas.de.distribución.que.incluyen.líneas.de.distribución.de.energía.y.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equipos.relacionados..Transformadores.utilizados.con.alimentación.trifásica.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requieren.tres.bobinas.interconectadas.tanto.en.el.primario.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secundario..Estos.transformadores.pueden.conectarse.ya.en.un.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configuración.en.estrella.o.triángulo..El.tipo.de.transformador.y.la.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el.voltaje.real.depende.de.los.requisitos.y.la.capacidad.del.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compañía.de.energía.y.las.necesidades.del.cliente..Las.siguientes.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ilustración.muestra.ejemplos.de.los.devanados.secundarios.de.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transformadores.en.estrella.y.triángulo..Recuerde.que.estos.son.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sólo.los.ejemplos.y.otros.voltajes.secundarios.del.transformador.son.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posible.</a:t>
            </a:r>
            <a:endParaRPr sz="9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430" y="1604683"/>
            <a:ext cx="2778879" cy="191966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983322" y="5270259"/>
            <a:ext cx="3888917" cy="189849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761899" y="545486"/>
            <a:ext cx="110490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-5" dirty="0">
                <a:solidFill>
                  <a:srgbClr val="171514"/>
                </a:solidFill>
                <a:latin typeface="Tahoma"/>
                <a:cs typeface="Tahoma"/>
              </a:rPr>
              <a:t>Rotación</a:t>
            </a:r>
            <a:r>
              <a:rPr sz="8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8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spc="5" dirty="0">
                <a:solidFill>
                  <a:srgbClr val="171514"/>
                </a:solidFill>
                <a:latin typeface="Tahoma"/>
                <a:cs typeface="Tahoma"/>
              </a:rPr>
              <a:t>motores</a:t>
            </a:r>
            <a:r>
              <a:rPr sz="8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039504" y="9525665"/>
            <a:ext cx="1130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0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957666" y="488335"/>
            <a:ext cx="487680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6299"/>
              </a:lnSpc>
              <a:spcBef>
                <a:spcPts val="100"/>
              </a:spcBef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El.voltaje.trifásico.se.utiliza.en.todos.los.grandes.comerciales.y.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instalaciones.industriales.para.hacer.funcionar.motores.de.CA..Un.motor.de.CA.está.c </a:t>
            </a:r>
            <a:r>
              <a:rPr sz="950" spc="-29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de.un.miembro.estacionario,.llamado.estator,.y.un.miembro.giratorio,.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llamado.rotor..Se.aplica.energía.CA.trifásica.al.estator.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través.de.las.conexiones.de.energía.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214787" y="1676506"/>
            <a:ext cx="2800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Estator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016680" y="3225903"/>
            <a:ext cx="25717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Rotor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201326" y="3556088"/>
            <a:ext cx="86677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Conexiones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alimentación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957730" y="3970675"/>
            <a:ext cx="430593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La.dirección.de.giro.del.rotor.de.un.motor.de.CA.trifásico.depende.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en.la.secuencia.de.fases.de.la.fuente.de.alimentación.entrante..En.la.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siguiente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ejemplo,.L .(A).está.conectado.al.cable.del.motor.T </a:t>
            </a:r>
            <a:r>
              <a:rPr sz="9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,.L2.(B).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 está.conectado.al.cable.del.motor.T2,.y.L3.(C).está.conectado.al.motor.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cable.T3..Cuando.se.aplica.energía.a.través.de.los.contactos.“F”,.el.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El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motor 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gira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dirty="0">
                <a:solidFill>
                  <a:srgbClr val="171514"/>
                </a:solidFill>
                <a:latin typeface="Lucida Sans Unicode"/>
                <a:cs typeface="Lucida Sans Unicode"/>
              </a:rPr>
              <a:t>en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sentido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las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agujas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del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reloj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(hacia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delante).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957730" y="7367924"/>
            <a:ext cx="4277995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Sin embargo,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si.dos.de.los.tres.cables.de.alimentación.están.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invertida,.el.motor.gira.en.la.dirección.opuesta..En.la.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siguiente.ejemplo,.cuando.los.contactos.F.se.abre.y.el.R.</a:t>
            </a:r>
            <a:r>
              <a:rPr sz="90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contactos.cerrados,.L</a:t>
            </a:r>
            <a:r>
              <a:rPr sz="900" spc="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(A).está.conectado.al.cable.del.motor.T3,.L2.(B).están.conectados.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conectado.al.cable.del.motor.T2,.y.L3.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(C).está.conectado.al.motor.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70" dirty="0">
                <a:solidFill>
                  <a:srgbClr val="171514"/>
                </a:solidFill>
                <a:latin typeface="Lucida Sans Unicode"/>
                <a:cs typeface="Lucida Sans Unicode"/>
              </a:rPr>
              <a:t>T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..</a:t>
            </a:r>
            <a:endParaRPr sz="900">
              <a:latin typeface="Lucida Sans Unicode"/>
              <a:cs typeface="Lucida Sans Unicode"/>
            </a:endParaRPr>
          </a:p>
          <a:p>
            <a:pPr marL="12700" marR="1486535">
              <a:lnSpc>
                <a:spcPct val="133300"/>
              </a:lnSpc>
            </a:pP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(L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.y.L3.se.han.invertido.).Como.resultado,.el.motor. 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corre.en.sentido.antihorario.(inverso).</a:t>
            </a:r>
            <a:endParaRPr sz="9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83524" y="541147"/>
            <a:ext cx="3571570" cy="1758492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1128858" y="4752365"/>
            <a:ext cx="70485" cy="1195070"/>
          </a:xfrm>
          <a:custGeom>
            <a:avLst/>
            <a:gdLst/>
            <a:ahLst/>
            <a:cxnLst/>
            <a:rect l="l" t="t" r="r" b="b"/>
            <a:pathLst>
              <a:path w="70485" h="1195070">
                <a:moveTo>
                  <a:pt x="32880" y="0"/>
                </a:moveTo>
                <a:lnTo>
                  <a:pt x="0" y="22517"/>
                </a:lnTo>
                <a:lnTo>
                  <a:pt x="0" y="1194828"/>
                </a:lnTo>
                <a:lnTo>
                  <a:pt x="70389" y="1194828"/>
                </a:lnTo>
                <a:lnTo>
                  <a:pt x="38226" y="513905"/>
                </a:lnTo>
                <a:lnTo>
                  <a:pt x="32880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7971486" y="3431757"/>
            <a:ext cx="3215005" cy="2517775"/>
            <a:chOff x="2916885" y="3431756"/>
            <a:chExt cx="3215005" cy="2517775"/>
          </a:xfrm>
        </p:grpSpPr>
        <p:sp>
          <p:nvSpPr>
            <p:cNvPr id="5" name="object 5"/>
            <p:cNvSpPr/>
            <p:nvPr/>
          </p:nvSpPr>
          <p:spPr>
            <a:xfrm>
              <a:off x="4931143" y="3431755"/>
              <a:ext cx="1159510" cy="2517140"/>
            </a:xfrm>
            <a:custGeom>
              <a:avLst/>
              <a:gdLst/>
              <a:ahLst/>
              <a:cxnLst/>
              <a:rect l="l" t="t" r="r" b="b"/>
              <a:pathLst>
                <a:path w="1159510" h="2517140">
                  <a:moveTo>
                    <a:pt x="995705" y="1441399"/>
                  </a:moveTo>
                  <a:lnTo>
                    <a:pt x="94805" y="2058377"/>
                  </a:lnTo>
                  <a:lnTo>
                    <a:pt x="94805" y="2473693"/>
                  </a:lnTo>
                  <a:lnTo>
                    <a:pt x="130657" y="2457170"/>
                  </a:lnTo>
                  <a:lnTo>
                    <a:pt x="151041" y="2450198"/>
                  </a:lnTo>
                  <a:lnTo>
                    <a:pt x="176695" y="2446045"/>
                  </a:lnTo>
                  <a:lnTo>
                    <a:pt x="232054" y="2444775"/>
                  </a:lnTo>
                  <a:lnTo>
                    <a:pt x="287934" y="2448102"/>
                  </a:lnTo>
                  <a:lnTo>
                    <a:pt x="338709" y="2454503"/>
                  </a:lnTo>
                  <a:lnTo>
                    <a:pt x="378726" y="2462428"/>
                  </a:lnTo>
                  <a:lnTo>
                    <a:pt x="602576" y="2517013"/>
                  </a:lnTo>
                  <a:lnTo>
                    <a:pt x="660158" y="2516759"/>
                  </a:lnTo>
                  <a:lnTo>
                    <a:pt x="694715" y="2514968"/>
                  </a:lnTo>
                  <a:lnTo>
                    <a:pt x="720051" y="2510104"/>
                  </a:lnTo>
                  <a:lnTo>
                    <a:pt x="749998" y="2500630"/>
                  </a:lnTo>
                  <a:lnTo>
                    <a:pt x="798309" y="2493441"/>
                  </a:lnTo>
                  <a:lnTo>
                    <a:pt x="856678" y="2493594"/>
                  </a:lnTo>
                  <a:lnTo>
                    <a:pt x="905852" y="2496807"/>
                  </a:lnTo>
                  <a:lnTo>
                    <a:pt x="926528" y="2498814"/>
                  </a:lnTo>
                  <a:lnTo>
                    <a:pt x="995705" y="2508796"/>
                  </a:lnTo>
                  <a:lnTo>
                    <a:pt x="995705" y="1441399"/>
                  </a:lnTo>
                  <a:close/>
                </a:path>
                <a:path w="1159510" h="2517140">
                  <a:moveTo>
                    <a:pt x="1159167" y="796290"/>
                  </a:moveTo>
                  <a:lnTo>
                    <a:pt x="1158735" y="760882"/>
                  </a:lnTo>
                  <a:lnTo>
                    <a:pt x="1157173" y="736638"/>
                  </a:lnTo>
                  <a:lnTo>
                    <a:pt x="1154036" y="709764"/>
                  </a:lnTo>
                  <a:lnTo>
                    <a:pt x="1132205" y="540512"/>
                  </a:lnTo>
                  <a:lnTo>
                    <a:pt x="1147800" y="0"/>
                  </a:lnTo>
                  <a:lnTo>
                    <a:pt x="318439" y="898309"/>
                  </a:lnTo>
                  <a:lnTo>
                    <a:pt x="0" y="1301623"/>
                  </a:lnTo>
                  <a:lnTo>
                    <a:pt x="0" y="1972335"/>
                  </a:lnTo>
                  <a:lnTo>
                    <a:pt x="1134986" y="1109522"/>
                  </a:lnTo>
                  <a:lnTo>
                    <a:pt x="1055751" y="1020991"/>
                  </a:lnTo>
                  <a:lnTo>
                    <a:pt x="1158925" y="856615"/>
                  </a:lnTo>
                  <a:lnTo>
                    <a:pt x="1159167" y="79629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931143" y="4001376"/>
              <a:ext cx="1198245" cy="1946275"/>
            </a:xfrm>
            <a:custGeom>
              <a:avLst/>
              <a:gdLst/>
              <a:ahLst/>
              <a:cxnLst/>
              <a:rect l="l" t="t" r="r" b="b"/>
              <a:pathLst>
                <a:path w="1198245" h="1946275">
                  <a:moveTo>
                    <a:pt x="726338" y="61887"/>
                  </a:moveTo>
                  <a:lnTo>
                    <a:pt x="660819" y="54610"/>
                  </a:lnTo>
                  <a:lnTo>
                    <a:pt x="395109" y="331241"/>
                  </a:lnTo>
                  <a:lnTo>
                    <a:pt x="435140" y="360375"/>
                  </a:lnTo>
                  <a:lnTo>
                    <a:pt x="726338" y="61887"/>
                  </a:lnTo>
                  <a:close/>
                </a:path>
                <a:path w="1198245" h="1946275">
                  <a:moveTo>
                    <a:pt x="1137640" y="287553"/>
                  </a:moveTo>
                  <a:lnTo>
                    <a:pt x="952017" y="0"/>
                  </a:lnTo>
                  <a:lnTo>
                    <a:pt x="937463" y="69164"/>
                  </a:lnTo>
                  <a:lnTo>
                    <a:pt x="1123099" y="356717"/>
                  </a:lnTo>
                  <a:lnTo>
                    <a:pt x="1137640" y="287553"/>
                  </a:lnTo>
                  <a:close/>
                </a:path>
                <a:path w="1198245" h="1946275">
                  <a:moveTo>
                    <a:pt x="1198245" y="558253"/>
                  </a:moveTo>
                  <a:lnTo>
                    <a:pt x="1148575" y="555104"/>
                  </a:lnTo>
                  <a:lnTo>
                    <a:pt x="1134986" y="539902"/>
                  </a:lnTo>
                  <a:lnTo>
                    <a:pt x="0" y="1402715"/>
                  </a:lnTo>
                  <a:lnTo>
                    <a:pt x="0" y="1911781"/>
                  </a:lnTo>
                  <a:lnTo>
                    <a:pt x="32016" y="1914398"/>
                  </a:lnTo>
                  <a:lnTo>
                    <a:pt x="57467" y="1913420"/>
                  </a:lnTo>
                  <a:lnTo>
                    <a:pt x="77889" y="1909699"/>
                  </a:lnTo>
                  <a:lnTo>
                    <a:pt x="94805" y="1904072"/>
                  </a:lnTo>
                  <a:lnTo>
                    <a:pt x="94805" y="1488757"/>
                  </a:lnTo>
                  <a:lnTo>
                    <a:pt x="995705" y="871778"/>
                  </a:lnTo>
                  <a:lnTo>
                    <a:pt x="995705" y="1939175"/>
                  </a:lnTo>
                  <a:lnTo>
                    <a:pt x="1041692" y="1945817"/>
                  </a:lnTo>
                  <a:lnTo>
                    <a:pt x="1143114" y="1945817"/>
                  </a:lnTo>
                  <a:lnTo>
                    <a:pt x="1143114" y="871778"/>
                  </a:lnTo>
                  <a:lnTo>
                    <a:pt x="1143114" y="773506"/>
                  </a:lnTo>
                  <a:lnTo>
                    <a:pt x="1175994" y="750989"/>
                  </a:lnTo>
                  <a:lnTo>
                    <a:pt x="1175880" y="740752"/>
                  </a:lnTo>
                  <a:lnTo>
                    <a:pt x="1198245" y="558253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940799" y="4003039"/>
              <a:ext cx="2945130" cy="49530"/>
            </a:xfrm>
            <a:custGeom>
              <a:avLst/>
              <a:gdLst/>
              <a:ahLst/>
              <a:cxnLst/>
              <a:rect l="l" t="t" r="r" b="b"/>
              <a:pathLst>
                <a:path w="2945129" h="49529">
                  <a:moveTo>
                    <a:pt x="2944838" y="0"/>
                  </a:moveTo>
                  <a:lnTo>
                    <a:pt x="6019" y="0"/>
                  </a:lnTo>
                  <a:lnTo>
                    <a:pt x="6019" y="17780"/>
                  </a:lnTo>
                  <a:lnTo>
                    <a:pt x="3873" y="17780"/>
                  </a:lnTo>
                  <a:lnTo>
                    <a:pt x="3873" y="31750"/>
                  </a:lnTo>
                  <a:lnTo>
                    <a:pt x="0" y="31750"/>
                  </a:lnTo>
                  <a:lnTo>
                    <a:pt x="0" y="42926"/>
                  </a:lnTo>
                  <a:lnTo>
                    <a:pt x="0" y="44450"/>
                  </a:lnTo>
                  <a:lnTo>
                    <a:pt x="2766796" y="44450"/>
                  </a:lnTo>
                  <a:lnTo>
                    <a:pt x="968248" y="49453"/>
                  </a:lnTo>
                  <a:lnTo>
                    <a:pt x="2940913" y="49453"/>
                  </a:lnTo>
                  <a:lnTo>
                    <a:pt x="2944482" y="44450"/>
                  </a:lnTo>
                  <a:lnTo>
                    <a:pt x="2944838" y="44450"/>
                  </a:lnTo>
                  <a:lnTo>
                    <a:pt x="2944838" y="43954"/>
                  </a:lnTo>
                  <a:lnTo>
                    <a:pt x="2944838" y="42926"/>
                  </a:lnTo>
                  <a:lnTo>
                    <a:pt x="2944838" y="31750"/>
                  </a:lnTo>
                  <a:lnTo>
                    <a:pt x="2944838" y="17780"/>
                  </a:lnTo>
                  <a:lnTo>
                    <a:pt x="2944838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919171" y="4349000"/>
              <a:ext cx="2614295" cy="325120"/>
            </a:xfrm>
            <a:custGeom>
              <a:avLst/>
              <a:gdLst/>
              <a:ahLst/>
              <a:cxnLst/>
              <a:rect l="l" t="t" r="r" b="b"/>
              <a:pathLst>
                <a:path w="2614295" h="325120">
                  <a:moveTo>
                    <a:pt x="2407081" y="0"/>
                  </a:moveTo>
                  <a:lnTo>
                    <a:pt x="19659" y="3848"/>
                  </a:lnTo>
                  <a:lnTo>
                    <a:pt x="0" y="69087"/>
                  </a:lnTo>
                  <a:lnTo>
                    <a:pt x="22009" y="123342"/>
                  </a:lnTo>
                  <a:lnTo>
                    <a:pt x="9423" y="173672"/>
                  </a:lnTo>
                  <a:lnTo>
                    <a:pt x="31445" y="217690"/>
                  </a:lnTo>
                  <a:lnTo>
                    <a:pt x="17297" y="324624"/>
                  </a:lnTo>
                  <a:lnTo>
                    <a:pt x="2613875" y="324878"/>
                  </a:lnTo>
                  <a:lnTo>
                    <a:pt x="2610802" y="199974"/>
                  </a:lnTo>
                  <a:lnTo>
                    <a:pt x="2407081" y="0"/>
                  </a:lnTo>
                  <a:close/>
                </a:path>
              </a:pathLst>
            </a:custGeom>
            <a:solidFill>
              <a:srgbClr val="9B9D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922143" y="4330674"/>
              <a:ext cx="2632075" cy="400685"/>
            </a:xfrm>
            <a:custGeom>
              <a:avLst/>
              <a:gdLst/>
              <a:ahLst/>
              <a:cxnLst/>
              <a:rect l="l" t="t" r="r" b="b"/>
              <a:pathLst>
                <a:path w="2632075" h="400685">
                  <a:moveTo>
                    <a:pt x="2611577" y="356844"/>
                  </a:moveTo>
                  <a:lnTo>
                    <a:pt x="1701" y="351383"/>
                  </a:lnTo>
                  <a:lnTo>
                    <a:pt x="15354" y="400519"/>
                  </a:lnTo>
                  <a:lnTo>
                    <a:pt x="2559710" y="400519"/>
                  </a:lnTo>
                  <a:lnTo>
                    <a:pt x="2611577" y="356844"/>
                  </a:lnTo>
                  <a:close/>
                </a:path>
                <a:path w="2632075" h="400685">
                  <a:moveTo>
                    <a:pt x="2631592" y="334987"/>
                  </a:moveTo>
                  <a:lnTo>
                    <a:pt x="2627960" y="202145"/>
                  </a:lnTo>
                  <a:lnTo>
                    <a:pt x="2615222" y="205790"/>
                  </a:lnTo>
                  <a:lnTo>
                    <a:pt x="2411514" y="0"/>
                  </a:lnTo>
                  <a:lnTo>
                    <a:pt x="0" y="0"/>
                  </a:lnTo>
                  <a:lnTo>
                    <a:pt x="16687" y="22174"/>
                  </a:lnTo>
                  <a:lnTo>
                    <a:pt x="2404110" y="18326"/>
                  </a:lnTo>
                  <a:lnTo>
                    <a:pt x="2606116" y="214884"/>
                  </a:lnTo>
                  <a:lnTo>
                    <a:pt x="2609519" y="342620"/>
                  </a:lnTo>
                  <a:lnTo>
                    <a:pt x="2624112" y="342620"/>
                  </a:lnTo>
                  <a:lnTo>
                    <a:pt x="2631592" y="334987"/>
                  </a:lnTo>
                  <a:close/>
                </a:path>
              </a:pathLst>
            </a:custGeom>
            <a:solidFill>
              <a:srgbClr val="4C4C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942755" y="4046994"/>
              <a:ext cx="2943225" cy="19050"/>
            </a:xfrm>
            <a:custGeom>
              <a:avLst/>
              <a:gdLst/>
              <a:ahLst/>
              <a:cxnLst/>
              <a:rect l="l" t="t" r="r" b="b"/>
              <a:pathLst>
                <a:path w="2943225" h="19050">
                  <a:moveTo>
                    <a:pt x="843762" y="0"/>
                  </a:moveTo>
                  <a:lnTo>
                    <a:pt x="0" y="0"/>
                  </a:lnTo>
                  <a:lnTo>
                    <a:pt x="0" y="18872"/>
                  </a:lnTo>
                  <a:lnTo>
                    <a:pt x="843762" y="18872"/>
                  </a:lnTo>
                  <a:lnTo>
                    <a:pt x="843762" y="0"/>
                  </a:lnTo>
                  <a:close/>
                </a:path>
                <a:path w="2943225" h="19050">
                  <a:moveTo>
                    <a:pt x="2942882" y="0"/>
                  </a:moveTo>
                  <a:lnTo>
                    <a:pt x="965504" y="0"/>
                  </a:lnTo>
                  <a:lnTo>
                    <a:pt x="965504" y="18872"/>
                  </a:lnTo>
                  <a:lnTo>
                    <a:pt x="2921673" y="18872"/>
                  </a:lnTo>
                  <a:lnTo>
                    <a:pt x="2942882" y="0"/>
                  </a:lnTo>
                  <a:close/>
                </a:path>
              </a:pathLst>
            </a:custGeom>
            <a:solidFill>
              <a:srgbClr val="5C5D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529391" y="4081589"/>
              <a:ext cx="6350" cy="72390"/>
            </a:xfrm>
            <a:custGeom>
              <a:avLst/>
              <a:gdLst/>
              <a:ahLst/>
              <a:cxnLst/>
              <a:rect l="l" t="t" r="r" b="b"/>
              <a:pathLst>
                <a:path w="6350" h="72389">
                  <a:moveTo>
                    <a:pt x="6299" y="72326"/>
                  </a:moveTo>
                  <a:lnTo>
                    <a:pt x="4870" y="56276"/>
                  </a:lnTo>
                  <a:lnTo>
                    <a:pt x="2554" y="36463"/>
                  </a:lnTo>
                  <a:lnTo>
                    <a:pt x="535" y="16499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145011" y="4080027"/>
              <a:ext cx="8255" cy="78740"/>
            </a:xfrm>
            <a:custGeom>
              <a:avLst/>
              <a:gdLst/>
              <a:ahLst/>
              <a:cxnLst/>
              <a:rect l="l" t="t" r="r" b="b"/>
              <a:pathLst>
                <a:path w="8254" h="78739">
                  <a:moveTo>
                    <a:pt x="0" y="0"/>
                  </a:moveTo>
                  <a:lnTo>
                    <a:pt x="787" y="14487"/>
                  </a:lnTo>
                  <a:lnTo>
                    <a:pt x="2755" y="35764"/>
                  </a:lnTo>
                  <a:lnTo>
                    <a:pt x="5314" y="58816"/>
                  </a:lnTo>
                  <a:lnTo>
                    <a:pt x="7873" y="786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145011" y="4080027"/>
              <a:ext cx="8255" cy="78740"/>
            </a:xfrm>
            <a:custGeom>
              <a:avLst/>
              <a:gdLst/>
              <a:ahLst/>
              <a:cxnLst/>
              <a:rect l="l" t="t" r="r" b="b"/>
              <a:pathLst>
                <a:path w="8254" h="78739">
                  <a:moveTo>
                    <a:pt x="7873" y="78625"/>
                  </a:moveTo>
                  <a:lnTo>
                    <a:pt x="5314" y="58816"/>
                  </a:lnTo>
                  <a:lnTo>
                    <a:pt x="2755" y="35764"/>
                  </a:lnTo>
                  <a:lnTo>
                    <a:pt x="787" y="14487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689866" y="4077678"/>
              <a:ext cx="6350" cy="91440"/>
            </a:xfrm>
            <a:custGeom>
              <a:avLst/>
              <a:gdLst/>
              <a:ahLst/>
              <a:cxnLst/>
              <a:rect l="l" t="t" r="r" b="b"/>
              <a:pathLst>
                <a:path w="6350" h="91439">
                  <a:moveTo>
                    <a:pt x="0" y="0"/>
                  </a:moveTo>
                  <a:lnTo>
                    <a:pt x="546" y="15347"/>
                  </a:lnTo>
                  <a:lnTo>
                    <a:pt x="4873" y="69637"/>
                  </a:lnTo>
                  <a:lnTo>
                    <a:pt x="6299" y="911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689866" y="4077678"/>
              <a:ext cx="6350" cy="91440"/>
            </a:xfrm>
            <a:custGeom>
              <a:avLst/>
              <a:gdLst/>
              <a:ahLst/>
              <a:cxnLst/>
              <a:rect l="l" t="t" r="r" b="b"/>
              <a:pathLst>
                <a:path w="6350" h="91439">
                  <a:moveTo>
                    <a:pt x="6299" y="91186"/>
                  </a:moveTo>
                  <a:lnTo>
                    <a:pt x="4873" y="69637"/>
                  </a:lnTo>
                  <a:lnTo>
                    <a:pt x="2563" y="41459"/>
                  </a:lnTo>
                  <a:lnTo>
                    <a:pt x="546" y="15347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894082" y="4522343"/>
              <a:ext cx="235305" cy="143344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4828933" y="4284446"/>
              <a:ext cx="1264285" cy="1144270"/>
            </a:xfrm>
            <a:custGeom>
              <a:avLst/>
              <a:gdLst/>
              <a:ahLst/>
              <a:cxnLst/>
              <a:rect l="l" t="t" r="r" b="b"/>
              <a:pathLst>
                <a:path w="1264285" h="1144270">
                  <a:moveTo>
                    <a:pt x="1028738" y="404888"/>
                  </a:moveTo>
                  <a:lnTo>
                    <a:pt x="1014183" y="412178"/>
                  </a:lnTo>
                  <a:lnTo>
                    <a:pt x="631990" y="707009"/>
                  </a:lnTo>
                  <a:lnTo>
                    <a:pt x="631990" y="728840"/>
                  </a:lnTo>
                  <a:lnTo>
                    <a:pt x="606501" y="779818"/>
                  </a:lnTo>
                  <a:lnTo>
                    <a:pt x="544626" y="776173"/>
                  </a:lnTo>
                  <a:lnTo>
                    <a:pt x="60502" y="1143812"/>
                  </a:lnTo>
                  <a:lnTo>
                    <a:pt x="128536" y="1143812"/>
                  </a:lnTo>
                  <a:lnTo>
                    <a:pt x="1028738" y="474052"/>
                  </a:lnTo>
                  <a:lnTo>
                    <a:pt x="1028738" y="404888"/>
                  </a:lnTo>
                  <a:close/>
                </a:path>
                <a:path w="1264285" h="1144270">
                  <a:moveTo>
                    <a:pt x="1264285" y="52679"/>
                  </a:moveTo>
                  <a:lnTo>
                    <a:pt x="1254848" y="40881"/>
                  </a:lnTo>
                  <a:lnTo>
                    <a:pt x="1261135" y="3924"/>
                  </a:lnTo>
                  <a:lnTo>
                    <a:pt x="1207668" y="0"/>
                  </a:lnTo>
                  <a:lnTo>
                    <a:pt x="0" y="1072426"/>
                  </a:lnTo>
                  <a:lnTo>
                    <a:pt x="0" y="1114094"/>
                  </a:lnTo>
                  <a:lnTo>
                    <a:pt x="1203464" y="84569"/>
                  </a:lnTo>
                  <a:lnTo>
                    <a:pt x="1221663" y="99136"/>
                  </a:lnTo>
                  <a:lnTo>
                    <a:pt x="1264285" y="102209"/>
                  </a:lnTo>
                  <a:lnTo>
                    <a:pt x="1257998" y="81762"/>
                  </a:lnTo>
                  <a:lnTo>
                    <a:pt x="1264285" y="52679"/>
                  </a:lnTo>
                  <a:close/>
                </a:path>
              </a:pathLst>
            </a:custGeom>
            <a:solidFill>
              <a:srgbClr val="4C4C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828933" y="4369016"/>
              <a:ext cx="1264285" cy="1029969"/>
            </a:xfrm>
            <a:custGeom>
              <a:avLst/>
              <a:gdLst/>
              <a:ahLst/>
              <a:cxnLst/>
              <a:rect l="l" t="t" r="r" b="b"/>
              <a:pathLst>
                <a:path w="1264285" h="1029970">
                  <a:moveTo>
                    <a:pt x="1203464" y="0"/>
                  </a:moveTo>
                  <a:lnTo>
                    <a:pt x="0" y="1029525"/>
                  </a:lnTo>
                  <a:lnTo>
                    <a:pt x="34607" y="1029525"/>
                  </a:lnTo>
                  <a:lnTo>
                    <a:pt x="47967" y="1019301"/>
                  </a:lnTo>
                  <a:lnTo>
                    <a:pt x="530072" y="622439"/>
                  </a:lnTo>
                  <a:lnTo>
                    <a:pt x="526427" y="604240"/>
                  </a:lnTo>
                  <a:lnTo>
                    <a:pt x="591959" y="549643"/>
                  </a:lnTo>
                  <a:lnTo>
                    <a:pt x="617435" y="553275"/>
                  </a:lnTo>
                  <a:lnTo>
                    <a:pt x="1236230" y="36398"/>
                  </a:lnTo>
                  <a:lnTo>
                    <a:pt x="1264285" y="17640"/>
                  </a:lnTo>
                  <a:lnTo>
                    <a:pt x="1221663" y="14566"/>
                  </a:lnTo>
                  <a:lnTo>
                    <a:pt x="1203464" y="0"/>
                  </a:lnTo>
                  <a:close/>
                </a:path>
              </a:pathLst>
            </a:custGeom>
            <a:solidFill>
              <a:srgbClr val="9B9D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246166" y="4063263"/>
              <a:ext cx="272415" cy="266700"/>
            </a:xfrm>
            <a:custGeom>
              <a:avLst/>
              <a:gdLst/>
              <a:ahLst/>
              <a:cxnLst/>
              <a:rect l="l" t="t" r="r" b="b"/>
              <a:pathLst>
                <a:path w="272414" h="266700">
                  <a:moveTo>
                    <a:pt x="243878" y="0"/>
                  </a:moveTo>
                  <a:lnTo>
                    <a:pt x="0" y="265722"/>
                  </a:lnTo>
                  <a:lnTo>
                    <a:pt x="28321" y="266268"/>
                  </a:lnTo>
                  <a:lnTo>
                    <a:pt x="272237" y="1142"/>
                  </a:lnTo>
                  <a:lnTo>
                    <a:pt x="2438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274487" y="4064406"/>
              <a:ext cx="306705" cy="266700"/>
            </a:xfrm>
            <a:custGeom>
              <a:avLst/>
              <a:gdLst/>
              <a:ahLst/>
              <a:cxnLst/>
              <a:rect l="l" t="t" r="r" b="b"/>
              <a:pathLst>
                <a:path w="306704" h="266700">
                  <a:moveTo>
                    <a:pt x="243916" y="0"/>
                  </a:moveTo>
                  <a:lnTo>
                    <a:pt x="0" y="265125"/>
                  </a:lnTo>
                  <a:lnTo>
                    <a:pt x="59169" y="266268"/>
                  </a:lnTo>
                  <a:lnTo>
                    <a:pt x="306552" y="2501"/>
                  </a:lnTo>
                  <a:lnTo>
                    <a:pt x="243916" y="0"/>
                  </a:lnTo>
                  <a:close/>
                </a:path>
              </a:pathLst>
            </a:custGeom>
            <a:solidFill>
              <a:srgbClr val="9B9D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925521" y="4675314"/>
              <a:ext cx="2619375" cy="8890"/>
            </a:xfrm>
            <a:custGeom>
              <a:avLst/>
              <a:gdLst/>
              <a:ahLst/>
              <a:cxnLst/>
              <a:rect l="l" t="t" r="r" b="b"/>
              <a:pathLst>
                <a:path w="2619375" h="8889">
                  <a:moveTo>
                    <a:pt x="2618930" y="0"/>
                  </a:moveTo>
                  <a:lnTo>
                    <a:pt x="0" y="0"/>
                  </a:lnTo>
                  <a:lnTo>
                    <a:pt x="0" y="8432"/>
                  </a:lnTo>
                  <a:lnTo>
                    <a:pt x="2609748" y="8432"/>
                  </a:lnTo>
                  <a:lnTo>
                    <a:pt x="2618930" y="0"/>
                  </a:lnTo>
                  <a:close/>
                </a:path>
              </a:pathLst>
            </a:custGeom>
            <a:solidFill>
              <a:srgbClr val="4C4C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786530" y="4045966"/>
              <a:ext cx="121920" cy="72390"/>
            </a:xfrm>
            <a:custGeom>
              <a:avLst/>
              <a:gdLst/>
              <a:ahLst/>
              <a:cxnLst/>
              <a:rect l="l" t="t" r="r" b="b"/>
              <a:pathLst>
                <a:path w="121920" h="72389">
                  <a:moveTo>
                    <a:pt x="121729" y="0"/>
                  </a:moveTo>
                  <a:lnTo>
                    <a:pt x="0" y="0"/>
                  </a:lnTo>
                  <a:lnTo>
                    <a:pt x="0" y="71882"/>
                  </a:lnTo>
                  <a:lnTo>
                    <a:pt x="121729" y="71882"/>
                  </a:lnTo>
                  <a:lnTo>
                    <a:pt x="121729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786517" y="4117860"/>
              <a:ext cx="121920" cy="22860"/>
            </a:xfrm>
            <a:custGeom>
              <a:avLst/>
              <a:gdLst/>
              <a:ahLst/>
              <a:cxnLst/>
              <a:rect l="l" t="t" r="r" b="b"/>
              <a:pathLst>
                <a:path w="121920" h="22860">
                  <a:moveTo>
                    <a:pt x="121729" y="0"/>
                  </a:moveTo>
                  <a:lnTo>
                    <a:pt x="0" y="0"/>
                  </a:lnTo>
                  <a:lnTo>
                    <a:pt x="0" y="22694"/>
                  </a:lnTo>
                  <a:lnTo>
                    <a:pt x="121729" y="22694"/>
                  </a:lnTo>
                  <a:lnTo>
                    <a:pt x="121729" y="0"/>
                  </a:lnTo>
                  <a:close/>
                </a:path>
              </a:pathLst>
            </a:custGeom>
            <a:solidFill>
              <a:srgbClr val="6668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15129" y="4363567"/>
              <a:ext cx="1863928" cy="1583626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2930182" y="4338688"/>
              <a:ext cx="885825" cy="0"/>
            </a:xfrm>
            <a:custGeom>
              <a:avLst/>
              <a:gdLst/>
              <a:ahLst/>
              <a:cxnLst/>
              <a:rect l="l" t="t" r="r" b="b"/>
              <a:pathLst>
                <a:path w="885825">
                  <a:moveTo>
                    <a:pt x="0" y="0"/>
                  </a:moveTo>
                  <a:lnTo>
                    <a:pt x="88529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815473" y="4338688"/>
              <a:ext cx="1512570" cy="0"/>
            </a:xfrm>
            <a:custGeom>
              <a:avLst/>
              <a:gdLst/>
              <a:ahLst/>
              <a:cxnLst/>
              <a:rect l="l" t="t" r="r" b="b"/>
              <a:pathLst>
                <a:path w="1512570">
                  <a:moveTo>
                    <a:pt x="1511947" y="0"/>
                  </a:moveTo>
                  <a:lnTo>
                    <a:pt x="0" y="0"/>
                  </a:lnTo>
                </a:path>
              </a:pathLst>
            </a:custGeom>
            <a:solidFill>
              <a:srgbClr val="4C4C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815473" y="4338688"/>
              <a:ext cx="1512570" cy="0"/>
            </a:xfrm>
            <a:custGeom>
              <a:avLst/>
              <a:gdLst/>
              <a:ahLst/>
              <a:cxnLst/>
              <a:rect l="l" t="t" r="r" b="b"/>
              <a:pathLst>
                <a:path w="1512570">
                  <a:moveTo>
                    <a:pt x="0" y="0"/>
                  </a:moveTo>
                  <a:lnTo>
                    <a:pt x="151194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816273" y="4330827"/>
              <a:ext cx="1513205" cy="0"/>
            </a:xfrm>
            <a:custGeom>
              <a:avLst/>
              <a:gdLst/>
              <a:ahLst/>
              <a:cxnLst/>
              <a:rect l="l" t="t" r="r" b="b"/>
              <a:pathLst>
                <a:path w="1513204">
                  <a:moveTo>
                    <a:pt x="1512722" y="0"/>
                  </a:moveTo>
                  <a:lnTo>
                    <a:pt x="0" y="0"/>
                  </a:lnTo>
                </a:path>
              </a:pathLst>
            </a:custGeom>
            <a:solidFill>
              <a:srgbClr val="4C4C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920745" y="4330827"/>
              <a:ext cx="2408555" cy="22225"/>
            </a:xfrm>
            <a:custGeom>
              <a:avLst/>
              <a:gdLst/>
              <a:ahLst/>
              <a:cxnLst/>
              <a:rect l="l" t="t" r="r" b="b"/>
              <a:pathLst>
                <a:path w="2408554" h="22225">
                  <a:moveTo>
                    <a:pt x="-2285" y="11010"/>
                  </a:moveTo>
                  <a:lnTo>
                    <a:pt x="2410536" y="11010"/>
                  </a:lnTo>
                </a:path>
              </a:pathLst>
            </a:custGeom>
            <a:ln w="2659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16885" y="4350562"/>
              <a:ext cx="2628315" cy="904811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784104" y="4044708"/>
              <a:ext cx="128790" cy="105994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2940799" y="4003039"/>
              <a:ext cx="2945130" cy="49530"/>
            </a:xfrm>
            <a:custGeom>
              <a:avLst/>
              <a:gdLst/>
              <a:ahLst/>
              <a:cxnLst/>
              <a:rect l="l" t="t" r="r" b="b"/>
              <a:pathLst>
                <a:path w="2945129" h="49529">
                  <a:moveTo>
                    <a:pt x="2944838" y="0"/>
                  </a:moveTo>
                  <a:lnTo>
                    <a:pt x="6019" y="0"/>
                  </a:lnTo>
                  <a:lnTo>
                    <a:pt x="6019" y="17780"/>
                  </a:lnTo>
                  <a:lnTo>
                    <a:pt x="3873" y="17780"/>
                  </a:lnTo>
                  <a:lnTo>
                    <a:pt x="3873" y="31750"/>
                  </a:lnTo>
                  <a:lnTo>
                    <a:pt x="0" y="31750"/>
                  </a:lnTo>
                  <a:lnTo>
                    <a:pt x="0" y="44450"/>
                  </a:lnTo>
                  <a:lnTo>
                    <a:pt x="2766796" y="44450"/>
                  </a:lnTo>
                  <a:lnTo>
                    <a:pt x="968248" y="49453"/>
                  </a:lnTo>
                  <a:lnTo>
                    <a:pt x="2940913" y="49453"/>
                  </a:lnTo>
                  <a:lnTo>
                    <a:pt x="2944482" y="44450"/>
                  </a:lnTo>
                  <a:lnTo>
                    <a:pt x="2944838" y="44450"/>
                  </a:lnTo>
                  <a:lnTo>
                    <a:pt x="2944838" y="43954"/>
                  </a:lnTo>
                  <a:lnTo>
                    <a:pt x="2944838" y="31750"/>
                  </a:lnTo>
                  <a:lnTo>
                    <a:pt x="2944838" y="17780"/>
                  </a:lnTo>
                  <a:lnTo>
                    <a:pt x="2944838" y="0"/>
                  </a:lnTo>
                  <a:close/>
                </a:path>
              </a:pathLst>
            </a:custGeom>
            <a:solidFill>
              <a:srgbClr val="9B9D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938830" y="4002963"/>
              <a:ext cx="2947035" cy="49530"/>
            </a:xfrm>
            <a:custGeom>
              <a:avLst/>
              <a:gdLst/>
              <a:ahLst/>
              <a:cxnLst/>
              <a:rect l="l" t="t" r="r" b="b"/>
              <a:pathLst>
                <a:path w="2947035" h="49529">
                  <a:moveTo>
                    <a:pt x="970216" y="49529"/>
                  </a:moveTo>
                  <a:lnTo>
                    <a:pt x="2946806" y="44030"/>
                  </a:lnTo>
                  <a:lnTo>
                    <a:pt x="3924" y="44030"/>
                  </a:lnTo>
                  <a:lnTo>
                    <a:pt x="0" y="32245"/>
                  </a:lnTo>
                  <a:lnTo>
                    <a:pt x="11785" y="17310"/>
                  </a:lnTo>
                  <a:lnTo>
                    <a:pt x="3924" y="0"/>
                  </a:lnTo>
                  <a:lnTo>
                    <a:pt x="2946806" y="0"/>
                  </a:lnTo>
                  <a:lnTo>
                    <a:pt x="2946806" y="44030"/>
                  </a:lnTo>
                  <a:lnTo>
                    <a:pt x="2942882" y="49529"/>
                  </a:lnTo>
                  <a:lnTo>
                    <a:pt x="970216" y="4952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942755" y="4061155"/>
              <a:ext cx="843915" cy="5080"/>
            </a:xfrm>
            <a:custGeom>
              <a:avLst/>
              <a:gdLst/>
              <a:ahLst/>
              <a:cxnLst/>
              <a:rect l="l" t="t" r="r" b="b"/>
              <a:pathLst>
                <a:path w="843914" h="5079">
                  <a:moveTo>
                    <a:pt x="-2285" y="2355"/>
                  </a:moveTo>
                  <a:lnTo>
                    <a:pt x="845921" y="2355"/>
                  </a:lnTo>
                </a:path>
              </a:pathLst>
            </a:custGeom>
            <a:ln w="928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910609" y="4061155"/>
              <a:ext cx="1960245" cy="5080"/>
            </a:xfrm>
            <a:custGeom>
              <a:avLst/>
              <a:gdLst/>
              <a:ahLst/>
              <a:cxnLst/>
              <a:rect l="l" t="t" r="r" b="b"/>
              <a:pathLst>
                <a:path w="1960245" h="5079">
                  <a:moveTo>
                    <a:pt x="1960117" y="0"/>
                  </a:moveTo>
                  <a:lnTo>
                    <a:pt x="0" y="0"/>
                  </a:lnTo>
                  <a:lnTo>
                    <a:pt x="0" y="4711"/>
                  </a:lnTo>
                  <a:lnTo>
                    <a:pt x="1953818" y="4711"/>
                  </a:lnTo>
                  <a:lnTo>
                    <a:pt x="1960117" y="0"/>
                  </a:lnTo>
                  <a:close/>
                </a:path>
              </a:pathLst>
            </a:custGeom>
            <a:solidFill>
              <a:srgbClr val="4C4C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910609" y="4061155"/>
              <a:ext cx="1960245" cy="5080"/>
            </a:xfrm>
            <a:custGeom>
              <a:avLst/>
              <a:gdLst/>
              <a:ahLst/>
              <a:cxnLst/>
              <a:rect l="l" t="t" r="r" b="b"/>
              <a:pathLst>
                <a:path w="1960245" h="5079">
                  <a:moveTo>
                    <a:pt x="-2286" y="2355"/>
                  </a:moveTo>
                  <a:lnTo>
                    <a:pt x="1962403" y="2355"/>
                  </a:lnTo>
                </a:path>
              </a:pathLst>
            </a:custGeom>
            <a:ln w="928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2941967" y="4046994"/>
              <a:ext cx="847090" cy="5715"/>
            </a:xfrm>
            <a:custGeom>
              <a:avLst/>
              <a:gdLst/>
              <a:ahLst/>
              <a:cxnLst/>
              <a:rect l="l" t="t" r="r" b="b"/>
              <a:pathLst>
                <a:path w="847089" h="5714">
                  <a:moveTo>
                    <a:pt x="787" y="0"/>
                  </a:moveTo>
                  <a:lnTo>
                    <a:pt x="0" y="5499"/>
                  </a:lnTo>
                  <a:lnTo>
                    <a:pt x="846785" y="5499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4C4C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2941967" y="4046994"/>
              <a:ext cx="847090" cy="5715"/>
            </a:xfrm>
            <a:custGeom>
              <a:avLst/>
              <a:gdLst/>
              <a:ahLst/>
              <a:cxnLst/>
              <a:rect l="l" t="t" r="r" b="b"/>
              <a:pathLst>
                <a:path w="847089" h="5714">
                  <a:moveTo>
                    <a:pt x="-2285" y="2749"/>
                  </a:moveTo>
                  <a:lnTo>
                    <a:pt x="849071" y="2749"/>
                  </a:lnTo>
                </a:path>
              </a:pathLst>
            </a:custGeom>
            <a:ln w="100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2946679" y="4053294"/>
              <a:ext cx="3175" cy="7620"/>
            </a:xfrm>
            <a:custGeom>
              <a:avLst/>
              <a:gdLst/>
              <a:ahLst/>
              <a:cxnLst/>
              <a:rect l="l" t="t" r="r" b="b"/>
              <a:pathLst>
                <a:path w="3175" h="7620">
                  <a:moveTo>
                    <a:pt x="0" y="7073"/>
                  </a:moveTo>
                  <a:lnTo>
                    <a:pt x="3149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864775" y="4045496"/>
              <a:ext cx="2266899" cy="1903412"/>
            </a:xfrm>
            <a:prstGeom prst="rect">
              <a:avLst/>
            </a:prstGeom>
          </p:spPr>
        </p:pic>
      </p:grpSp>
      <p:sp>
        <p:nvSpPr>
          <p:cNvPr id="41" name="object 41"/>
          <p:cNvSpPr txBox="1"/>
          <p:nvPr/>
        </p:nvSpPr>
        <p:spPr>
          <a:xfrm>
            <a:off x="7957821" y="2500849"/>
            <a:ext cx="395541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10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Muchas.aplicaciones.están.diseñadas.para.avance.y.retroceso. </a:t>
            </a:r>
            <a:r>
              <a:rPr sz="1050" spc="-3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operación..Una.grúa.puente,.por.ejemplo,.podría.usar.la. </a:t>
            </a:r>
            <a:r>
              <a:rPr sz="10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dirección.adelante.para.elevar.la.grúa.y.dirección.inversa.para.  </a:t>
            </a: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baje.la.grúa..</a:t>
            </a:r>
            <a:endParaRPr sz="1050">
              <a:latin typeface="Lucida Sans Unicode"/>
              <a:cs typeface="Lucida Sans Unicode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8211988" y="5007814"/>
            <a:ext cx="52514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dirty="0">
                <a:solidFill>
                  <a:srgbClr val="0B0806"/>
                </a:solidFill>
                <a:latin typeface="Lucida Sans Unicode"/>
                <a:cs typeface="Lucida Sans Unicode"/>
              </a:rPr>
              <a:t>Grúa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aérea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761990" y="6166911"/>
            <a:ext cx="70231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10" dirty="0">
                <a:solidFill>
                  <a:srgbClr val="171514"/>
                </a:solidFill>
                <a:latin typeface="Tahoma"/>
                <a:cs typeface="Tahoma"/>
              </a:rPr>
              <a:t>Opinión</a:t>
            </a:r>
            <a:r>
              <a:rPr sz="105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50" b="1" spc="-70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10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050">
              <a:latin typeface="Lucida Sans Unicode"/>
              <a:cs typeface="Lucida Sans Unicode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7967002" y="6184900"/>
            <a:ext cx="4320540" cy="2969082"/>
          </a:xfrm>
          <a:prstGeom prst="rect">
            <a:avLst/>
          </a:prstGeom>
          <a:solidFill>
            <a:srgbClr val="D1D3D4"/>
          </a:solidFill>
        </p:spPr>
        <p:txBody>
          <a:bodyPr vert="horz" wrap="square" lIns="0" tIns="113664" rIns="0" bIns="0" rtlCol="0">
            <a:spAutoFit/>
          </a:bodyPr>
          <a:lstStyle/>
          <a:p>
            <a:pPr marL="399415" marR="186690" indent="-243204">
              <a:lnSpc>
                <a:spcPct val="124300"/>
              </a:lnSpc>
              <a:spcBef>
                <a:spcPts val="894"/>
              </a:spcBef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200" spc="-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200" spc="2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¿Cuál.de.las.siguientes.es.una.ventaja.de.usar.una.estrella.tiastar.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¿centro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8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Control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motores?</a:t>
            </a:r>
            <a:endParaRPr sz="850">
              <a:latin typeface="Lucida Sans Unicode"/>
              <a:cs typeface="Lucida Sans Unicode"/>
            </a:endParaRPr>
          </a:p>
          <a:p>
            <a:pPr>
              <a:spcBef>
                <a:spcPts val="25"/>
              </a:spcBef>
            </a:pPr>
            <a:endParaRPr sz="1000">
              <a:latin typeface="Lucida Sans Unicode"/>
              <a:cs typeface="Lucida Sans Unicode"/>
            </a:endParaRPr>
          </a:p>
          <a:p>
            <a:pPr marL="93345"/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1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a..Robustez.y.confiabilidad</a:t>
            </a:r>
            <a:endParaRPr sz="1150">
              <a:latin typeface="Lucida Sans Unicode"/>
              <a:cs typeface="Lucida Sans Unicode"/>
            </a:endParaRPr>
          </a:p>
          <a:p>
            <a:pPr marL="93345">
              <a:spcBef>
                <a:spcPts val="360"/>
              </a:spcBef>
            </a:pP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b..Tiempo.reducido.necesario.para.la.instalación.y.puesta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dirty="0">
                <a:solidFill>
                  <a:srgbClr val="171514"/>
                </a:solidFill>
                <a:latin typeface="Lucida Sans Unicode"/>
                <a:cs typeface="Lucida Sans Unicode"/>
              </a:rPr>
              <a:t>en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marcha</a:t>
            </a:r>
            <a:endParaRPr sz="850">
              <a:latin typeface="Lucida Sans Unicode"/>
              <a:cs typeface="Lucida Sans Unicode"/>
            </a:endParaRPr>
          </a:p>
          <a:p>
            <a:pPr marL="93345">
              <a:spcBef>
                <a:spcPts val="320"/>
              </a:spcBef>
            </a:pP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9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c..Diseño.que.ahorra.espacio</a:t>
            </a:r>
            <a:endParaRPr sz="950">
              <a:latin typeface="Lucida Sans Unicode"/>
              <a:cs typeface="Lucida Sans Unicode"/>
            </a:endParaRPr>
          </a:p>
          <a:p>
            <a:pPr marL="93345">
              <a:spcBef>
                <a:spcPts val="150"/>
              </a:spcBef>
            </a:pPr>
            <a:r>
              <a:rPr sz="11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1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d..Todos.los.arriba</a:t>
            </a:r>
            <a:endParaRPr sz="1100">
              <a:latin typeface="Lucida Sans Unicode"/>
              <a:cs typeface="Lucida Sans Unicode"/>
            </a:endParaRPr>
          </a:p>
          <a:p>
            <a:pPr>
              <a:spcBef>
                <a:spcPts val="50"/>
              </a:spcBef>
            </a:pPr>
            <a:endParaRPr sz="950">
              <a:latin typeface="Lucida Sans Unicode"/>
              <a:cs typeface="Lucida Sans Unicode"/>
            </a:endParaRPr>
          </a:p>
          <a:p>
            <a:pPr marL="93345">
              <a:tabLst>
                <a:tab pos="3465829" algn="l"/>
              </a:tabLst>
            </a:pPr>
            <a:r>
              <a:rPr sz="115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2..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La.parte.TIA.del.nombre.tiastar.significa.</a:t>
            </a:r>
            <a:r>
              <a:rPr sz="1150" u="sng" spc="-2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50">
              <a:latin typeface="Lucida Sans Unicode"/>
              <a:cs typeface="Lucida Sans Unicode"/>
            </a:endParaRPr>
          </a:p>
          <a:p>
            <a:pPr marL="399415" marR="918844" indent="-306070">
              <a:lnSpc>
                <a:spcPct val="127800"/>
              </a:lnSpc>
              <a:spcBef>
                <a:spcPts val="1050"/>
              </a:spcBef>
              <a:tabLst>
                <a:tab pos="399415" algn="l"/>
                <a:tab pos="1442720" algn="l"/>
              </a:tabLst>
            </a:pPr>
            <a:r>
              <a:rPr sz="12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3..	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En.la.mayoría.de.los.grandes.comerciales.e.industriales.motor. </a:t>
            </a:r>
            <a:r>
              <a:rPr sz="800" spc="-2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aplicaciones,.</a:t>
            </a:r>
            <a:r>
              <a:rPr sz="800" u="sng" spc="-2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8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-fase.de.energía.se.utiliza.</a:t>
            </a:r>
            <a:endParaRPr sz="800">
              <a:latin typeface="Lucida Sans Unicode"/>
              <a:cs typeface="Lucida Sans Unicode"/>
            </a:endParaRPr>
          </a:p>
          <a:p>
            <a:pPr>
              <a:spcBef>
                <a:spcPts val="35"/>
              </a:spcBef>
            </a:pPr>
            <a:endParaRPr sz="850">
              <a:latin typeface="Lucida Sans Unicode"/>
              <a:cs typeface="Lucida Sans Unicode"/>
            </a:endParaRPr>
          </a:p>
          <a:p>
            <a:pPr marL="399415" marR="280035" indent="-306070">
              <a:lnSpc>
                <a:spcPct val="112400"/>
              </a:lnSpc>
              <a:tabLst>
                <a:tab pos="399415" algn="l"/>
              </a:tabLst>
            </a:pPr>
            <a:r>
              <a:rPr sz="12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4..	</a:t>
            </a:r>
            <a:r>
              <a:rPr sz="10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Rotación.del.motor.de.un.motor.de.inducción.CA.trifásico. </a:t>
            </a:r>
            <a:r>
              <a:rPr sz="1050" spc="-3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puede.revertirse.invirtiendo.cualquiera.de.los.tres. </a:t>
            </a:r>
            <a:r>
              <a:rPr sz="10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cables.de.alimentación.</a:t>
            </a:r>
            <a:endParaRPr sz="10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object 12"/>
          <p:cNvSpPr txBox="1"/>
          <p:nvPr/>
        </p:nvSpPr>
        <p:spPr>
          <a:xfrm>
            <a:off x="9011056" y="9525665"/>
            <a:ext cx="1727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44450">
              <a:spcBef>
                <a:spcPts val="180"/>
              </a:spcBef>
            </a:pPr>
            <a:r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7957729" y="527050"/>
            <a:ext cx="1662430" cy="2436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Normas</a:t>
            </a:r>
            <a:r>
              <a:rPr sz="1500" spc="-10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5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1500" spc="-10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5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diseño</a:t>
            </a:r>
            <a:endParaRPr sz="1500">
              <a:latin typeface="Lucida Sans Unicode"/>
              <a:cs typeface="Lucida Sans Unicode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7730" y="1875789"/>
            <a:ext cx="4251325" cy="1671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Aunque.varias.organizaciones.están.involucradas.en.establecer.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normas.para.el.diseño,.construcción.y.aplicación.de.motores.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los.centros.de.control,.los.estándares.principales.discutidos.en.este.libro.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fueron.establecidos.por.UL,.NEMA,.y.NFPA..Los.siguientes.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organizaciones.han.establecido.estándares.que.pueden.aplicarse.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a.centros.de.control.de.motores..Está.más allá.del.alcance.de.este.curso.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para.cubrir.todos.los.estándares;.sin</a:t>
            </a:r>
            <a:r>
              <a:rPr sz="95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embargo,.se.hará.una.referencia.</a:t>
            </a:r>
            <a:r>
              <a:rPr sz="95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a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 </a:t>
            </a:r>
            <a:r>
              <a:rPr sz="950" spc="-28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largo.del.curso.a.estándares.importantes.con.los.que.</a:t>
            </a:r>
            <a:endParaRPr sz="950">
              <a:latin typeface="Lucida Sans Unicode"/>
              <a:cs typeface="Lucida Sans Unicode"/>
            </a:endParaRPr>
          </a:p>
          <a:p>
            <a:pPr marL="12700">
              <a:spcBef>
                <a:spcPts val="300"/>
              </a:spcBef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Los.centros.de.control.de.motores.de.Siemens.cumplen..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761899" y="3710942"/>
            <a:ext cx="26797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b="1" spc="5" dirty="0">
                <a:solidFill>
                  <a:srgbClr val="171514"/>
                </a:solidFill>
                <a:latin typeface="Tahoma"/>
                <a:cs typeface="Tahoma"/>
              </a:rPr>
              <a:t>UL</a:t>
            </a: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957729" y="3702052"/>
            <a:ext cx="464566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b="1" dirty="0">
                <a:solidFill>
                  <a:srgbClr val="171514"/>
                </a:solidFill>
                <a:latin typeface="Tahoma"/>
                <a:cs typeface="Tahoma"/>
              </a:rPr>
              <a:t>Underwriters Laboratories </a:t>
            </a:r>
            <a:r>
              <a:rPr sz="850" b="1" spc="-20" dirty="0">
                <a:solidFill>
                  <a:srgbClr val="171514"/>
                </a:solidFill>
                <a:latin typeface="Tahoma"/>
                <a:cs typeface="Tahoma"/>
              </a:rPr>
              <a:t>(UL)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.es.una.empresa.privada.que.es.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reconocido.nacionalmente.como.un.laboratorio.de.pruebas.independiente..UL.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prueba.los.productos.para.la.seguridad,.y.los.productos.que.pasan.las.pruebas.UL.pueden.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llevar.una.marca.UL..Los.centros.de.control.de.motores.Siemens.están.diseñados.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según.los.estándares.UL.845.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761899" y="4808222"/>
            <a:ext cx="48387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b="1" spc="10" dirty="0">
                <a:solidFill>
                  <a:srgbClr val="171514"/>
                </a:solidFill>
                <a:latin typeface="Tahoma"/>
                <a:cs typeface="Tahoma"/>
              </a:rPr>
              <a:t>NEMA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957730" y="4805682"/>
            <a:ext cx="433768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9100"/>
              </a:lnSpc>
              <a:spcBef>
                <a:spcPts val="100"/>
              </a:spcBef>
            </a:pPr>
            <a:r>
              <a:rPr sz="11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El.</a:t>
            </a:r>
            <a:r>
              <a:rPr sz="1100" b="1" spc="-10" dirty="0">
                <a:solidFill>
                  <a:srgbClr val="171514"/>
                </a:solidFill>
                <a:latin typeface="Tahoma"/>
                <a:cs typeface="Tahoma"/>
              </a:rPr>
              <a:t>Asociación </a:t>
            </a:r>
            <a:r>
              <a:rPr sz="1100" b="1" spc="5" dirty="0">
                <a:solidFill>
                  <a:srgbClr val="171514"/>
                </a:solidFill>
                <a:latin typeface="Tahoma"/>
                <a:cs typeface="Tahoma"/>
              </a:rPr>
              <a:t>Nacional </a:t>
            </a:r>
            <a:r>
              <a:rPr sz="1100" b="1" dirty="0">
                <a:solidFill>
                  <a:srgbClr val="171514"/>
                </a:solidFill>
                <a:latin typeface="Tahoma"/>
                <a:cs typeface="Tahoma"/>
              </a:rPr>
              <a:t>de Fabricantes </a:t>
            </a:r>
            <a:r>
              <a:rPr sz="1100" b="1" spc="-10" dirty="0">
                <a:solidFill>
                  <a:srgbClr val="171514"/>
                </a:solidFill>
                <a:latin typeface="Tahoma"/>
                <a:cs typeface="Tahoma"/>
              </a:rPr>
              <a:t>Eléctricos </a:t>
            </a:r>
            <a:r>
              <a:rPr sz="1100" b="1" spc="-40" dirty="0">
                <a:solidFill>
                  <a:srgbClr val="171514"/>
                </a:solidFill>
                <a:latin typeface="Tahoma"/>
                <a:cs typeface="Tahoma"/>
              </a:rPr>
              <a:t>(NEMA)</a:t>
            </a:r>
            <a:r>
              <a:rPr sz="11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. </a:t>
            </a:r>
            <a:r>
              <a:rPr sz="11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es.una.organización.que.entre.otras.cosas,.desarrolla.estándares. </a:t>
            </a:r>
            <a:r>
              <a:rPr sz="1100" spc="-3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para.equipos.eléctricos..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761900" y="5552443"/>
            <a:ext cx="437515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-5" dirty="0">
                <a:solidFill>
                  <a:srgbClr val="171514"/>
                </a:solidFill>
                <a:latin typeface="Tahoma"/>
                <a:cs typeface="Tahoma"/>
              </a:rPr>
              <a:t>NFPA</a:t>
            </a:r>
            <a:r>
              <a:rPr sz="11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957672" y="5536438"/>
            <a:ext cx="4109720" cy="750570"/>
          </a:xfrm>
          <a:prstGeom prst="rect">
            <a:avLst/>
          </a:prstGeom>
        </p:spPr>
        <p:txBody>
          <a:bodyPr vert="horz" wrap="square" lIns="0" tIns="5715" rIns="0" bIns="0" rtlCol="0">
            <a:spAutoFit/>
          </a:bodyPr>
          <a:lstStyle/>
          <a:p>
            <a:pPr marL="12700" marR="5080" indent="-635">
              <a:lnSpc>
                <a:spcPct val="150000"/>
              </a:lnSpc>
              <a:spcBef>
                <a:spcPts val="45"/>
              </a:spcBef>
            </a:pP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El.</a:t>
            </a:r>
            <a:r>
              <a:rPr sz="800" b="1" spc="-5" dirty="0">
                <a:solidFill>
                  <a:srgbClr val="171514"/>
                </a:solidFill>
                <a:latin typeface="Tahoma"/>
                <a:cs typeface="Tahoma"/>
              </a:rPr>
              <a:t>Asociación</a:t>
            </a:r>
            <a:r>
              <a:rPr sz="8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spc="5" dirty="0">
                <a:solidFill>
                  <a:srgbClr val="171514"/>
                </a:solidFill>
                <a:latin typeface="Tahoma"/>
                <a:cs typeface="Tahoma"/>
              </a:rPr>
              <a:t>Nacional</a:t>
            </a:r>
            <a:r>
              <a:rPr sz="8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8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Protección</a:t>
            </a:r>
            <a:r>
              <a:rPr sz="8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spc="5" dirty="0">
                <a:solidFill>
                  <a:srgbClr val="171514"/>
                </a:solidFill>
                <a:latin typeface="Tahoma"/>
                <a:cs typeface="Tahoma"/>
              </a:rPr>
              <a:t>contra</a:t>
            </a:r>
            <a:r>
              <a:rPr sz="8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spc="-10" dirty="0">
                <a:solidFill>
                  <a:srgbClr val="171514"/>
                </a:solidFill>
                <a:latin typeface="Tahoma"/>
                <a:cs typeface="Tahoma"/>
              </a:rPr>
              <a:t>Incendios</a:t>
            </a:r>
            <a:r>
              <a:rPr sz="8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spc="-35" dirty="0">
                <a:solidFill>
                  <a:srgbClr val="171514"/>
                </a:solidFill>
                <a:latin typeface="Tahoma"/>
                <a:cs typeface="Tahoma"/>
              </a:rPr>
              <a:t>(NFPA)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.es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un.  organización.sin.fines.de.lucro.que.publica.la.</a:t>
            </a:r>
            <a:r>
              <a:rPr sz="800" i="1" spc="-15" dirty="0">
                <a:solidFill>
                  <a:srgbClr val="171514"/>
                </a:solidFill>
                <a:latin typeface="Trebuchet MS"/>
                <a:cs typeface="Trebuchet MS"/>
              </a:rPr>
              <a:t>Código </a:t>
            </a:r>
            <a:r>
              <a:rPr sz="800" i="1" spc="-5" dirty="0">
                <a:solidFill>
                  <a:srgbClr val="171514"/>
                </a:solidFill>
                <a:latin typeface="Trebuchet MS"/>
                <a:cs typeface="Trebuchet MS"/>
              </a:rPr>
              <a:t>Eléctrico </a:t>
            </a:r>
            <a:r>
              <a:rPr sz="800" i="1" spc="20" dirty="0">
                <a:solidFill>
                  <a:srgbClr val="171514"/>
                </a:solidFill>
                <a:latin typeface="Trebuchet MS"/>
                <a:cs typeface="Trebuchet MS"/>
              </a:rPr>
              <a:t>Nacional</a:t>
            </a:r>
            <a:r>
              <a:rPr sz="800" spc="20" dirty="0">
                <a:solidFill>
                  <a:srgbClr val="171514"/>
                </a:solidFill>
                <a:latin typeface="Lucida Sans Unicode"/>
                <a:cs typeface="Lucida Sans Unicode"/>
              </a:rPr>
              <a:t>®.(</a:t>
            </a:r>
            <a:r>
              <a:rPr sz="800" i="1" spc="20" dirty="0">
                <a:solidFill>
                  <a:srgbClr val="171514"/>
                </a:solidFill>
                <a:latin typeface="Trebuchet MS"/>
                <a:cs typeface="Trebuchet MS"/>
              </a:rPr>
              <a:t>Comité </a:t>
            </a:r>
            <a:r>
              <a:rPr sz="800" i="1" spc="2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i="1" dirty="0">
                <a:solidFill>
                  <a:srgbClr val="171514"/>
                </a:solidFill>
                <a:latin typeface="Trebuchet MS"/>
                <a:cs typeface="Trebuchet MS"/>
              </a:rPr>
              <a:t>ejecutivo</a:t>
            </a:r>
            <a:r>
              <a:rPr sz="800" i="1" spc="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i="1" dirty="0">
                <a:solidFill>
                  <a:srgbClr val="171514"/>
                </a:solidFill>
                <a:latin typeface="Trebuchet MS"/>
                <a:cs typeface="Trebuchet MS"/>
              </a:rPr>
              <a:t>nacional</a:t>
            </a:r>
            <a:r>
              <a:rPr sz="800" dirty="0">
                <a:solidFill>
                  <a:srgbClr val="171514"/>
                </a:solidFill>
                <a:latin typeface="Lucida Sans Unicode"/>
                <a:cs typeface="Lucida Sans Unicode"/>
              </a:rPr>
              <a:t>®)..La.intención.del.</a:t>
            </a:r>
            <a:r>
              <a:rPr sz="800" i="1" dirty="0">
                <a:solidFill>
                  <a:srgbClr val="171514"/>
                </a:solidFill>
                <a:latin typeface="Trebuchet MS"/>
                <a:cs typeface="Trebuchet MS"/>
              </a:rPr>
              <a:t>Comité</a:t>
            </a:r>
            <a:r>
              <a:rPr sz="800" i="1" spc="5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i="1" dirty="0">
                <a:solidFill>
                  <a:srgbClr val="171514"/>
                </a:solidFill>
                <a:latin typeface="Trebuchet MS"/>
                <a:cs typeface="Trebuchet MS"/>
              </a:rPr>
              <a:t>ejecutivo</a:t>
            </a:r>
            <a:r>
              <a:rPr sz="800" i="1" spc="1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800" i="1" spc="-5" dirty="0">
                <a:solidFill>
                  <a:srgbClr val="171514"/>
                </a:solidFill>
                <a:latin typeface="Trebuchet MS"/>
                <a:cs typeface="Trebuchet MS"/>
              </a:rPr>
              <a:t>nacional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®.es.describir.seguro. </a:t>
            </a:r>
            <a:r>
              <a:rPr sz="800" spc="-2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prácticas.eléctricas.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761900" y="6454142"/>
            <a:ext cx="30797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b="1" spc="-75" dirty="0">
                <a:solidFill>
                  <a:srgbClr val="171514"/>
                </a:solidFill>
                <a:latin typeface="Tahoma"/>
                <a:cs typeface="Tahoma"/>
              </a:rPr>
              <a:t>CEI</a:t>
            </a: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957676" y="6460492"/>
            <a:ext cx="4157979" cy="749300"/>
          </a:xfrm>
          <a:prstGeom prst="rect">
            <a:avLst/>
          </a:prstGeom>
        </p:spPr>
        <p:txBody>
          <a:bodyPr vert="horz" wrap="square" lIns="0" tIns="5080" rIns="0" bIns="0" rtlCol="0">
            <a:spAutoFit/>
          </a:bodyPr>
          <a:lstStyle/>
          <a:p>
            <a:pPr marL="12700" marR="5080" indent="-635">
              <a:lnSpc>
                <a:spcPct val="104299"/>
              </a:lnSpc>
              <a:spcBef>
                <a:spcPts val="40"/>
              </a:spcBef>
            </a:pPr>
            <a:r>
              <a:rPr sz="11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El.</a:t>
            </a:r>
            <a:r>
              <a:rPr sz="1150" b="1" spc="-10" dirty="0">
                <a:solidFill>
                  <a:srgbClr val="171514"/>
                </a:solidFill>
                <a:latin typeface="Tahoma"/>
                <a:cs typeface="Tahoma"/>
              </a:rPr>
              <a:t>Comisión </a:t>
            </a:r>
            <a:r>
              <a:rPr sz="1150" b="1" spc="-5" dirty="0">
                <a:solidFill>
                  <a:srgbClr val="171514"/>
                </a:solidFill>
                <a:latin typeface="Tahoma"/>
                <a:cs typeface="Tahoma"/>
              </a:rPr>
              <a:t>Electrotécnica Internacional </a:t>
            </a:r>
            <a:r>
              <a:rPr sz="1150" b="1" spc="-90" dirty="0">
                <a:solidFill>
                  <a:srgbClr val="171514"/>
                </a:solidFill>
                <a:latin typeface="Tahoma"/>
                <a:cs typeface="Tahoma"/>
              </a:rPr>
              <a:t>(IEC)</a:t>
            </a:r>
            <a:r>
              <a:rPr sz="1150" spc="-90" dirty="0">
                <a:solidFill>
                  <a:srgbClr val="171514"/>
                </a:solidFill>
                <a:latin typeface="Lucida Sans Unicode"/>
                <a:cs typeface="Lucida Sans Unicode"/>
              </a:rPr>
              <a:t>. </a:t>
            </a:r>
            <a:r>
              <a:rPr sz="1150" spc="-8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es.una.organización.con.base.en.Ginebra,.Suiza.con.más.de. </a:t>
            </a:r>
            <a:r>
              <a:rPr sz="1150" spc="-3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50.naciones.miembros..IEC.escribe.normas.para. </a:t>
            </a:r>
            <a:r>
              <a:rPr sz="11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prácticas.de.equipos.electrónicos.</a:t>
            </a:r>
            <a:endParaRPr sz="11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1088104" y="5186935"/>
            <a:ext cx="132715" cy="1312545"/>
            <a:chOff x="6033503" y="5186934"/>
            <a:chExt cx="132715" cy="1312545"/>
          </a:xfrm>
        </p:grpSpPr>
        <p:sp>
          <p:nvSpPr>
            <p:cNvPr id="3" name="object 3"/>
            <p:cNvSpPr/>
            <p:nvPr/>
          </p:nvSpPr>
          <p:spPr>
            <a:xfrm>
              <a:off x="6035789" y="5189220"/>
              <a:ext cx="128270" cy="1308100"/>
            </a:xfrm>
            <a:custGeom>
              <a:avLst/>
              <a:gdLst/>
              <a:ahLst/>
              <a:cxnLst/>
              <a:rect l="l" t="t" r="r" b="b"/>
              <a:pathLst>
                <a:path w="128270" h="1308100">
                  <a:moveTo>
                    <a:pt x="64033" y="0"/>
                  </a:moveTo>
                  <a:lnTo>
                    <a:pt x="63182" y="0"/>
                  </a:lnTo>
                  <a:lnTo>
                    <a:pt x="52572" y="2188"/>
                  </a:lnTo>
                  <a:lnTo>
                    <a:pt x="44015" y="8199"/>
                  </a:lnTo>
                  <a:lnTo>
                    <a:pt x="38300" y="17203"/>
                  </a:lnTo>
                  <a:lnTo>
                    <a:pt x="36220" y="28371"/>
                  </a:lnTo>
                  <a:lnTo>
                    <a:pt x="36220" y="1178229"/>
                  </a:lnTo>
                  <a:lnTo>
                    <a:pt x="21672" y="1188422"/>
                  </a:lnTo>
                  <a:lnTo>
                    <a:pt x="10209" y="1202609"/>
                  </a:lnTo>
                  <a:lnTo>
                    <a:pt x="2696" y="1220122"/>
                  </a:lnTo>
                  <a:lnTo>
                    <a:pt x="0" y="1240294"/>
                  </a:lnTo>
                  <a:lnTo>
                    <a:pt x="5026" y="1266530"/>
                  </a:lnTo>
                  <a:lnTo>
                    <a:pt x="18738" y="1287945"/>
                  </a:lnTo>
                  <a:lnTo>
                    <a:pt x="39090" y="1302377"/>
                  </a:lnTo>
                  <a:lnTo>
                    <a:pt x="64033" y="1307668"/>
                  </a:lnTo>
                  <a:lnTo>
                    <a:pt x="88963" y="1302377"/>
                  </a:lnTo>
                  <a:lnTo>
                    <a:pt x="109312" y="1287945"/>
                  </a:lnTo>
                  <a:lnTo>
                    <a:pt x="123026" y="1266530"/>
                  </a:lnTo>
                  <a:lnTo>
                    <a:pt x="128054" y="1240294"/>
                  </a:lnTo>
                  <a:lnTo>
                    <a:pt x="125344" y="1219471"/>
                  </a:lnTo>
                  <a:lnTo>
                    <a:pt x="117740" y="1201393"/>
                  </a:lnTo>
                  <a:lnTo>
                    <a:pt x="106028" y="1186807"/>
                  </a:lnTo>
                  <a:lnTo>
                    <a:pt x="90995" y="1176464"/>
                  </a:lnTo>
                  <a:lnTo>
                    <a:pt x="90995" y="28371"/>
                  </a:lnTo>
                  <a:lnTo>
                    <a:pt x="88913" y="17203"/>
                  </a:lnTo>
                  <a:lnTo>
                    <a:pt x="83196" y="8199"/>
                  </a:lnTo>
                  <a:lnTo>
                    <a:pt x="74638" y="2188"/>
                  </a:lnTo>
                  <a:lnTo>
                    <a:pt x="6403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060198" y="5851487"/>
              <a:ext cx="76200" cy="619760"/>
            </a:xfrm>
            <a:custGeom>
              <a:avLst/>
              <a:gdLst/>
              <a:ahLst/>
              <a:cxnLst/>
              <a:rect l="l" t="t" r="r" b="b"/>
              <a:pathLst>
                <a:path w="76200" h="619760">
                  <a:moveTo>
                    <a:pt x="46342" y="0"/>
                  </a:moveTo>
                  <a:lnTo>
                    <a:pt x="27812" y="0"/>
                  </a:lnTo>
                  <a:lnTo>
                    <a:pt x="27812" y="541667"/>
                  </a:lnTo>
                  <a:lnTo>
                    <a:pt x="16716" y="546895"/>
                  </a:lnTo>
                  <a:lnTo>
                    <a:pt x="7905" y="555526"/>
                  </a:lnTo>
                  <a:lnTo>
                    <a:pt x="2095" y="566981"/>
                  </a:lnTo>
                  <a:lnTo>
                    <a:pt x="0" y="580682"/>
                  </a:lnTo>
                  <a:lnTo>
                    <a:pt x="2977" y="595755"/>
                  </a:lnTo>
                  <a:lnTo>
                    <a:pt x="11171" y="608164"/>
                  </a:lnTo>
                  <a:lnTo>
                    <a:pt x="23472" y="616583"/>
                  </a:lnTo>
                  <a:lnTo>
                    <a:pt x="38773" y="619683"/>
                  </a:lnTo>
                  <a:lnTo>
                    <a:pt x="53102" y="616583"/>
                  </a:lnTo>
                  <a:lnTo>
                    <a:pt x="64901" y="608164"/>
                  </a:lnTo>
                  <a:lnTo>
                    <a:pt x="72907" y="595755"/>
                  </a:lnTo>
                  <a:lnTo>
                    <a:pt x="75857" y="580682"/>
                  </a:lnTo>
                  <a:lnTo>
                    <a:pt x="73617" y="565828"/>
                  </a:lnTo>
                  <a:lnTo>
                    <a:pt x="67424" y="553639"/>
                  </a:lnTo>
                  <a:lnTo>
                    <a:pt x="58069" y="544775"/>
                  </a:lnTo>
                  <a:lnTo>
                    <a:pt x="46342" y="539902"/>
                  </a:lnTo>
                  <a:lnTo>
                    <a:pt x="46342" y="0"/>
                  </a:lnTo>
                  <a:close/>
                </a:path>
              </a:pathLst>
            </a:custGeom>
            <a:solidFill>
              <a:srgbClr val="6465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063336" y="5208739"/>
              <a:ext cx="41275" cy="1210310"/>
            </a:xfrm>
            <a:custGeom>
              <a:avLst/>
              <a:gdLst/>
              <a:ahLst/>
              <a:cxnLst/>
              <a:rect l="l" t="t" r="r" b="b"/>
              <a:pathLst>
                <a:path w="41275" h="1210310">
                  <a:moveTo>
                    <a:pt x="35115" y="1191285"/>
                  </a:moveTo>
                  <a:lnTo>
                    <a:pt x="33731" y="1184109"/>
                  </a:lnTo>
                  <a:lnTo>
                    <a:pt x="29972" y="1178242"/>
                  </a:lnTo>
                  <a:lnTo>
                    <a:pt x="24384" y="1174292"/>
                  </a:lnTo>
                  <a:lnTo>
                    <a:pt x="17564" y="1172832"/>
                  </a:lnTo>
                  <a:lnTo>
                    <a:pt x="10731" y="1174292"/>
                  </a:lnTo>
                  <a:lnTo>
                    <a:pt x="5143" y="1178242"/>
                  </a:lnTo>
                  <a:lnTo>
                    <a:pt x="1371" y="1184109"/>
                  </a:lnTo>
                  <a:lnTo>
                    <a:pt x="0" y="1191285"/>
                  </a:lnTo>
                  <a:lnTo>
                    <a:pt x="1371" y="1198486"/>
                  </a:lnTo>
                  <a:lnTo>
                    <a:pt x="5143" y="1204353"/>
                  </a:lnTo>
                  <a:lnTo>
                    <a:pt x="10731" y="1208316"/>
                  </a:lnTo>
                  <a:lnTo>
                    <a:pt x="17564" y="1209763"/>
                  </a:lnTo>
                  <a:lnTo>
                    <a:pt x="24384" y="1208316"/>
                  </a:lnTo>
                  <a:lnTo>
                    <a:pt x="29972" y="1204353"/>
                  </a:lnTo>
                  <a:lnTo>
                    <a:pt x="33731" y="1198486"/>
                  </a:lnTo>
                  <a:lnTo>
                    <a:pt x="35115" y="1191285"/>
                  </a:lnTo>
                  <a:close/>
                </a:path>
                <a:path w="41275" h="1210310">
                  <a:moveTo>
                    <a:pt x="40970" y="0"/>
                  </a:moveTo>
                  <a:lnTo>
                    <a:pt x="23418" y="0"/>
                  </a:lnTo>
                  <a:lnTo>
                    <a:pt x="23418" y="627976"/>
                  </a:lnTo>
                  <a:lnTo>
                    <a:pt x="40970" y="627976"/>
                  </a:lnTo>
                  <a:lnTo>
                    <a:pt x="409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035789" y="5189220"/>
              <a:ext cx="128270" cy="1308100"/>
            </a:xfrm>
            <a:custGeom>
              <a:avLst/>
              <a:gdLst/>
              <a:ahLst/>
              <a:cxnLst/>
              <a:rect l="l" t="t" r="r" b="b"/>
              <a:pathLst>
                <a:path w="128270" h="1308100">
                  <a:moveTo>
                    <a:pt x="90995" y="1176464"/>
                  </a:moveTo>
                  <a:lnTo>
                    <a:pt x="106028" y="1186807"/>
                  </a:lnTo>
                  <a:lnTo>
                    <a:pt x="117740" y="1201393"/>
                  </a:lnTo>
                  <a:lnTo>
                    <a:pt x="125344" y="1219471"/>
                  </a:lnTo>
                  <a:lnTo>
                    <a:pt x="128054" y="1240294"/>
                  </a:lnTo>
                  <a:lnTo>
                    <a:pt x="123026" y="1266530"/>
                  </a:lnTo>
                  <a:lnTo>
                    <a:pt x="109312" y="1287945"/>
                  </a:lnTo>
                  <a:lnTo>
                    <a:pt x="88963" y="1302377"/>
                  </a:lnTo>
                  <a:lnTo>
                    <a:pt x="64033" y="1307668"/>
                  </a:lnTo>
                  <a:lnTo>
                    <a:pt x="39090" y="1302377"/>
                  </a:lnTo>
                  <a:lnTo>
                    <a:pt x="18738" y="1287945"/>
                  </a:lnTo>
                  <a:lnTo>
                    <a:pt x="5026" y="1266530"/>
                  </a:lnTo>
                  <a:lnTo>
                    <a:pt x="0" y="1240294"/>
                  </a:lnTo>
                  <a:lnTo>
                    <a:pt x="2696" y="1220122"/>
                  </a:lnTo>
                  <a:lnTo>
                    <a:pt x="10209" y="1202609"/>
                  </a:lnTo>
                  <a:lnTo>
                    <a:pt x="21672" y="1188422"/>
                  </a:lnTo>
                  <a:lnTo>
                    <a:pt x="36220" y="1178229"/>
                  </a:lnTo>
                  <a:lnTo>
                    <a:pt x="36220" y="28371"/>
                  </a:lnTo>
                  <a:lnTo>
                    <a:pt x="38300" y="17203"/>
                  </a:lnTo>
                  <a:lnTo>
                    <a:pt x="44015" y="8199"/>
                  </a:lnTo>
                  <a:lnTo>
                    <a:pt x="52572" y="2188"/>
                  </a:lnTo>
                  <a:lnTo>
                    <a:pt x="63182" y="0"/>
                  </a:lnTo>
                  <a:lnTo>
                    <a:pt x="64033" y="0"/>
                  </a:lnTo>
                  <a:lnTo>
                    <a:pt x="74638" y="2188"/>
                  </a:lnTo>
                  <a:lnTo>
                    <a:pt x="83196" y="8199"/>
                  </a:lnTo>
                  <a:lnTo>
                    <a:pt x="88913" y="17203"/>
                  </a:lnTo>
                  <a:lnTo>
                    <a:pt x="90995" y="28371"/>
                  </a:lnTo>
                  <a:lnTo>
                    <a:pt x="90995" y="1176464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8308747" y="5506847"/>
            <a:ext cx="2197735" cy="767715"/>
            <a:chOff x="3254146" y="5506846"/>
            <a:chExt cx="2197735" cy="767715"/>
          </a:xfrm>
        </p:grpSpPr>
        <p:sp>
          <p:nvSpPr>
            <p:cNvPr id="8" name="object 8"/>
            <p:cNvSpPr/>
            <p:nvPr/>
          </p:nvSpPr>
          <p:spPr>
            <a:xfrm>
              <a:off x="3460864" y="6271310"/>
              <a:ext cx="1988820" cy="1270"/>
            </a:xfrm>
            <a:custGeom>
              <a:avLst/>
              <a:gdLst/>
              <a:ahLst/>
              <a:cxnLst/>
              <a:rect l="l" t="t" r="r" b="b"/>
              <a:pathLst>
                <a:path w="1988820" h="1270">
                  <a:moveTo>
                    <a:pt x="-2285" y="393"/>
                  </a:moveTo>
                  <a:lnTo>
                    <a:pt x="1990559" y="393"/>
                  </a:lnTo>
                </a:path>
              </a:pathLst>
            </a:custGeom>
            <a:ln w="535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256432" y="5509132"/>
              <a:ext cx="229235" cy="762635"/>
            </a:xfrm>
            <a:custGeom>
              <a:avLst/>
              <a:gdLst/>
              <a:ahLst/>
              <a:cxnLst/>
              <a:rect l="l" t="t" r="r" b="b"/>
              <a:pathLst>
                <a:path w="229235" h="762635">
                  <a:moveTo>
                    <a:pt x="114122" y="0"/>
                  </a:moveTo>
                  <a:lnTo>
                    <a:pt x="74351" y="24266"/>
                  </a:lnTo>
                  <a:lnTo>
                    <a:pt x="40646" y="90964"/>
                  </a:lnTo>
                  <a:lnTo>
                    <a:pt x="26881" y="137366"/>
                  </a:lnTo>
                  <a:lnTo>
                    <a:pt x="15608" y="190944"/>
                  </a:lnTo>
                  <a:lnTo>
                    <a:pt x="7154" y="250554"/>
                  </a:lnTo>
                  <a:lnTo>
                    <a:pt x="1842" y="315054"/>
                  </a:lnTo>
                  <a:lnTo>
                    <a:pt x="0" y="383298"/>
                  </a:lnTo>
                  <a:lnTo>
                    <a:pt x="1842" y="451203"/>
                  </a:lnTo>
                  <a:lnTo>
                    <a:pt x="7154" y="515201"/>
                  </a:lnTo>
                  <a:lnTo>
                    <a:pt x="15608" y="574202"/>
                  </a:lnTo>
                  <a:lnTo>
                    <a:pt x="26881" y="627116"/>
                  </a:lnTo>
                  <a:lnTo>
                    <a:pt x="40646" y="672855"/>
                  </a:lnTo>
                  <a:lnTo>
                    <a:pt x="56578" y="710326"/>
                  </a:lnTo>
                  <a:lnTo>
                    <a:pt x="93641" y="756109"/>
                  </a:lnTo>
                  <a:lnTo>
                    <a:pt x="114122" y="762241"/>
                  </a:lnTo>
                  <a:lnTo>
                    <a:pt x="134631" y="756109"/>
                  </a:lnTo>
                  <a:lnTo>
                    <a:pt x="171859" y="710326"/>
                  </a:lnTo>
                  <a:lnTo>
                    <a:pt x="187905" y="672855"/>
                  </a:lnTo>
                  <a:lnTo>
                    <a:pt x="201789" y="627116"/>
                  </a:lnTo>
                  <a:lnTo>
                    <a:pt x="213174" y="574202"/>
                  </a:lnTo>
                  <a:lnTo>
                    <a:pt x="221724" y="515201"/>
                  </a:lnTo>
                  <a:lnTo>
                    <a:pt x="227101" y="451203"/>
                  </a:lnTo>
                  <a:lnTo>
                    <a:pt x="228968" y="383298"/>
                  </a:lnTo>
                  <a:lnTo>
                    <a:pt x="227101" y="315054"/>
                  </a:lnTo>
                  <a:lnTo>
                    <a:pt x="221724" y="250554"/>
                  </a:lnTo>
                  <a:lnTo>
                    <a:pt x="213174" y="190944"/>
                  </a:lnTo>
                  <a:lnTo>
                    <a:pt x="201789" y="137366"/>
                  </a:lnTo>
                  <a:lnTo>
                    <a:pt x="187905" y="90964"/>
                  </a:lnTo>
                  <a:lnTo>
                    <a:pt x="171859" y="52883"/>
                  </a:lnTo>
                  <a:lnTo>
                    <a:pt x="134631" y="6257"/>
                  </a:lnTo>
                  <a:lnTo>
                    <a:pt x="1141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256432" y="5509132"/>
              <a:ext cx="229235" cy="762635"/>
            </a:xfrm>
            <a:custGeom>
              <a:avLst/>
              <a:gdLst/>
              <a:ahLst/>
              <a:cxnLst/>
              <a:rect l="l" t="t" r="r" b="b"/>
              <a:pathLst>
                <a:path w="229235" h="762635">
                  <a:moveTo>
                    <a:pt x="114122" y="762241"/>
                  </a:moveTo>
                  <a:lnTo>
                    <a:pt x="153989" y="738441"/>
                  </a:lnTo>
                  <a:lnTo>
                    <a:pt x="187905" y="672855"/>
                  </a:lnTo>
                  <a:lnTo>
                    <a:pt x="201789" y="627116"/>
                  </a:lnTo>
                  <a:lnTo>
                    <a:pt x="213174" y="574202"/>
                  </a:lnTo>
                  <a:lnTo>
                    <a:pt x="221724" y="515201"/>
                  </a:lnTo>
                  <a:lnTo>
                    <a:pt x="227101" y="451203"/>
                  </a:lnTo>
                  <a:lnTo>
                    <a:pt x="228968" y="383298"/>
                  </a:lnTo>
                  <a:lnTo>
                    <a:pt x="227101" y="315054"/>
                  </a:lnTo>
                  <a:lnTo>
                    <a:pt x="221724" y="250554"/>
                  </a:lnTo>
                  <a:lnTo>
                    <a:pt x="213174" y="190944"/>
                  </a:lnTo>
                  <a:lnTo>
                    <a:pt x="201789" y="137366"/>
                  </a:lnTo>
                  <a:lnTo>
                    <a:pt x="187905" y="90964"/>
                  </a:lnTo>
                  <a:lnTo>
                    <a:pt x="171859" y="52883"/>
                  </a:lnTo>
                  <a:lnTo>
                    <a:pt x="134631" y="6257"/>
                  </a:lnTo>
                  <a:lnTo>
                    <a:pt x="114122" y="0"/>
                  </a:lnTo>
                  <a:lnTo>
                    <a:pt x="93641" y="6257"/>
                  </a:lnTo>
                  <a:lnTo>
                    <a:pt x="56578" y="52883"/>
                  </a:lnTo>
                  <a:lnTo>
                    <a:pt x="40646" y="90964"/>
                  </a:lnTo>
                  <a:lnTo>
                    <a:pt x="26881" y="137366"/>
                  </a:lnTo>
                  <a:lnTo>
                    <a:pt x="15608" y="190944"/>
                  </a:lnTo>
                  <a:lnTo>
                    <a:pt x="7154" y="250554"/>
                  </a:lnTo>
                  <a:lnTo>
                    <a:pt x="1842" y="315054"/>
                  </a:lnTo>
                  <a:lnTo>
                    <a:pt x="0" y="383298"/>
                  </a:lnTo>
                  <a:lnTo>
                    <a:pt x="1842" y="451203"/>
                  </a:lnTo>
                  <a:lnTo>
                    <a:pt x="7154" y="515201"/>
                  </a:lnTo>
                  <a:lnTo>
                    <a:pt x="15608" y="574202"/>
                  </a:lnTo>
                  <a:lnTo>
                    <a:pt x="26881" y="627116"/>
                  </a:lnTo>
                  <a:lnTo>
                    <a:pt x="40646" y="672855"/>
                  </a:lnTo>
                  <a:lnTo>
                    <a:pt x="56578" y="710326"/>
                  </a:lnTo>
                  <a:lnTo>
                    <a:pt x="93641" y="756109"/>
                  </a:lnTo>
                  <a:lnTo>
                    <a:pt x="114122" y="76224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9867227" y="5194644"/>
            <a:ext cx="29845" cy="264795"/>
            <a:chOff x="4812626" y="5194643"/>
            <a:chExt cx="29845" cy="264795"/>
          </a:xfrm>
        </p:grpSpPr>
        <p:sp>
          <p:nvSpPr>
            <p:cNvPr id="12" name="object 12"/>
            <p:cNvSpPr/>
            <p:nvPr/>
          </p:nvSpPr>
          <p:spPr>
            <a:xfrm>
              <a:off x="4818976" y="5252936"/>
              <a:ext cx="17145" cy="200025"/>
            </a:xfrm>
            <a:custGeom>
              <a:avLst/>
              <a:gdLst/>
              <a:ahLst/>
              <a:cxnLst/>
              <a:rect l="l" t="t" r="r" b="b"/>
              <a:pathLst>
                <a:path w="17145" h="200025">
                  <a:moveTo>
                    <a:pt x="9512" y="199694"/>
                  </a:moveTo>
                  <a:lnTo>
                    <a:pt x="1848" y="164659"/>
                  </a:lnTo>
                  <a:lnTo>
                    <a:pt x="728" y="157276"/>
                  </a:lnTo>
                  <a:lnTo>
                    <a:pt x="158" y="149893"/>
                  </a:lnTo>
                  <a:lnTo>
                    <a:pt x="0" y="142646"/>
                  </a:lnTo>
                  <a:lnTo>
                    <a:pt x="956" y="134552"/>
                  </a:lnTo>
                  <a:lnTo>
                    <a:pt x="2740" y="126731"/>
                  </a:lnTo>
                  <a:lnTo>
                    <a:pt x="5347" y="119184"/>
                  </a:lnTo>
                  <a:lnTo>
                    <a:pt x="8775" y="111912"/>
                  </a:lnTo>
                  <a:lnTo>
                    <a:pt x="12198" y="104442"/>
                  </a:lnTo>
                  <a:lnTo>
                    <a:pt x="14725" y="96556"/>
                  </a:lnTo>
                  <a:lnTo>
                    <a:pt x="16290" y="88668"/>
                  </a:lnTo>
                  <a:lnTo>
                    <a:pt x="16827" y="81191"/>
                  </a:lnTo>
                  <a:lnTo>
                    <a:pt x="16162" y="70895"/>
                  </a:lnTo>
                  <a:lnTo>
                    <a:pt x="14260" y="60802"/>
                  </a:lnTo>
                  <a:lnTo>
                    <a:pt x="11260" y="50846"/>
                  </a:lnTo>
                  <a:lnTo>
                    <a:pt x="7302" y="40957"/>
                  </a:lnTo>
                  <a:lnTo>
                    <a:pt x="3702" y="30548"/>
                  </a:lnTo>
                  <a:lnTo>
                    <a:pt x="1546" y="20207"/>
                  </a:lnTo>
                  <a:lnTo>
                    <a:pt x="623" y="10001"/>
                  </a:lnTo>
                  <a:lnTo>
                    <a:pt x="723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819700" y="5200993"/>
              <a:ext cx="8890" cy="52069"/>
            </a:xfrm>
            <a:custGeom>
              <a:avLst/>
              <a:gdLst/>
              <a:ahLst/>
              <a:cxnLst/>
              <a:rect l="l" t="t" r="r" b="b"/>
              <a:pathLst>
                <a:path w="8889" h="52070">
                  <a:moveTo>
                    <a:pt x="8788" y="0"/>
                  </a:moveTo>
                  <a:lnTo>
                    <a:pt x="0" y="51943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819700" y="5200993"/>
              <a:ext cx="8890" cy="52069"/>
            </a:xfrm>
            <a:custGeom>
              <a:avLst/>
              <a:gdLst/>
              <a:ahLst/>
              <a:cxnLst/>
              <a:rect l="l" t="t" r="r" b="b"/>
              <a:pathLst>
                <a:path w="8889" h="52070">
                  <a:moveTo>
                    <a:pt x="0" y="51943"/>
                  </a:moveTo>
                  <a:lnTo>
                    <a:pt x="8788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9123261" y="5194644"/>
            <a:ext cx="29845" cy="264795"/>
            <a:chOff x="4068660" y="5194643"/>
            <a:chExt cx="29845" cy="264795"/>
          </a:xfrm>
        </p:grpSpPr>
        <p:sp>
          <p:nvSpPr>
            <p:cNvPr id="16" name="object 16"/>
            <p:cNvSpPr/>
            <p:nvPr/>
          </p:nvSpPr>
          <p:spPr>
            <a:xfrm>
              <a:off x="4075010" y="5252936"/>
              <a:ext cx="17145" cy="200025"/>
            </a:xfrm>
            <a:custGeom>
              <a:avLst/>
              <a:gdLst/>
              <a:ahLst/>
              <a:cxnLst/>
              <a:rect l="l" t="t" r="r" b="b"/>
              <a:pathLst>
                <a:path w="17145" h="200025">
                  <a:moveTo>
                    <a:pt x="9512" y="199694"/>
                  </a:moveTo>
                  <a:lnTo>
                    <a:pt x="1853" y="164659"/>
                  </a:lnTo>
                  <a:lnTo>
                    <a:pt x="733" y="157276"/>
                  </a:lnTo>
                  <a:lnTo>
                    <a:pt x="160" y="149893"/>
                  </a:lnTo>
                  <a:lnTo>
                    <a:pt x="0" y="142646"/>
                  </a:lnTo>
                  <a:lnTo>
                    <a:pt x="962" y="134552"/>
                  </a:lnTo>
                  <a:lnTo>
                    <a:pt x="2744" y="126731"/>
                  </a:lnTo>
                  <a:lnTo>
                    <a:pt x="5348" y="119184"/>
                  </a:lnTo>
                  <a:lnTo>
                    <a:pt x="8775" y="111912"/>
                  </a:lnTo>
                  <a:lnTo>
                    <a:pt x="12198" y="104442"/>
                  </a:lnTo>
                  <a:lnTo>
                    <a:pt x="14725" y="96556"/>
                  </a:lnTo>
                  <a:lnTo>
                    <a:pt x="16290" y="88668"/>
                  </a:lnTo>
                  <a:lnTo>
                    <a:pt x="16827" y="81191"/>
                  </a:lnTo>
                  <a:lnTo>
                    <a:pt x="16162" y="70895"/>
                  </a:lnTo>
                  <a:lnTo>
                    <a:pt x="14262" y="60802"/>
                  </a:lnTo>
                  <a:lnTo>
                    <a:pt x="11266" y="50846"/>
                  </a:lnTo>
                  <a:lnTo>
                    <a:pt x="7315" y="40957"/>
                  </a:lnTo>
                  <a:lnTo>
                    <a:pt x="3713" y="30548"/>
                  </a:lnTo>
                  <a:lnTo>
                    <a:pt x="1554" y="20207"/>
                  </a:lnTo>
                  <a:lnTo>
                    <a:pt x="630" y="10001"/>
                  </a:lnTo>
                  <a:lnTo>
                    <a:pt x="736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075747" y="5200993"/>
              <a:ext cx="8890" cy="52069"/>
            </a:xfrm>
            <a:custGeom>
              <a:avLst/>
              <a:gdLst/>
              <a:ahLst/>
              <a:cxnLst/>
              <a:rect l="l" t="t" r="r" b="b"/>
              <a:pathLst>
                <a:path w="8889" h="52070">
                  <a:moveTo>
                    <a:pt x="8775" y="0"/>
                  </a:moveTo>
                  <a:lnTo>
                    <a:pt x="0" y="51943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075747" y="5200993"/>
              <a:ext cx="8890" cy="52069"/>
            </a:xfrm>
            <a:custGeom>
              <a:avLst/>
              <a:gdLst/>
              <a:ahLst/>
              <a:cxnLst/>
              <a:rect l="l" t="t" r="r" b="b"/>
              <a:pathLst>
                <a:path w="8889" h="52070">
                  <a:moveTo>
                    <a:pt x="0" y="51943"/>
                  </a:moveTo>
                  <a:lnTo>
                    <a:pt x="8775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8753107" y="5194644"/>
            <a:ext cx="29845" cy="264795"/>
            <a:chOff x="3698506" y="5194643"/>
            <a:chExt cx="29845" cy="264795"/>
          </a:xfrm>
        </p:grpSpPr>
        <p:sp>
          <p:nvSpPr>
            <p:cNvPr id="20" name="object 20"/>
            <p:cNvSpPr/>
            <p:nvPr/>
          </p:nvSpPr>
          <p:spPr>
            <a:xfrm>
              <a:off x="3704856" y="5252936"/>
              <a:ext cx="17145" cy="200025"/>
            </a:xfrm>
            <a:custGeom>
              <a:avLst/>
              <a:gdLst/>
              <a:ahLst/>
              <a:cxnLst/>
              <a:rect l="l" t="t" r="r" b="b"/>
              <a:pathLst>
                <a:path w="17145" h="200025">
                  <a:moveTo>
                    <a:pt x="9512" y="199694"/>
                  </a:moveTo>
                  <a:lnTo>
                    <a:pt x="1859" y="164659"/>
                  </a:lnTo>
                  <a:lnTo>
                    <a:pt x="735" y="157276"/>
                  </a:lnTo>
                  <a:lnTo>
                    <a:pt x="160" y="149893"/>
                  </a:lnTo>
                  <a:lnTo>
                    <a:pt x="0" y="142646"/>
                  </a:lnTo>
                  <a:lnTo>
                    <a:pt x="964" y="134552"/>
                  </a:lnTo>
                  <a:lnTo>
                    <a:pt x="2751" y="126731"/>
                  </a:lnTo>
                  <a:lnTo>
                    <a:pt x="5359" y="119184"/>
                  </a:lnTo>
                  <a:lnTo>
                    <a:pt x="8788" y="111912"/>
                  </a:lnTo>
                  <a:lnTo>
                    <a:pt x="12203" y="104442"/>
                  </a:lnTo>
                  <a:lnTo>
                    <a:pt x="14727" y="96556"/>
                  </a:lnTo>
                  <a:lnTo>
                    <a:pt x="16291" y="88668"/>
                  </a:lnTo>
                  <a:lnTo>
                    <a:pt x="16827" y="81191"/>
                  </a:lnTo>
                  <a:lnTo>
                    <a:pt x="16166" y="70895"/>
                  </a:lnTo>
                  <a:lnTo>
                    <a:pt x="14273" y="60802"/>
                  </a:lnTo>
                  <a:lnTo>
                    <a:pt x="11282" y="50846"/>
                  </a:lnTo>
                  <a:lnTo>
                    <a:pt x="7327" y="40957"/>
                  </a:lnTo>
                  <a:lnTo>
                    <a:pt x="3724" y="30548"/>
                  </a:lnTo>
                  <a:lnTo>
                    <a:pt x="1560" y="20207"/>
                  </a:lnTo>
                  <a:lnTo>
                    <a:pt x="632" y="10001"/>
                  </a:lnTo>
                  <a:lnTo>
                    <a:pt x="736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705593" y="5200993"/>
              <a:ext cx="8890" cy="52069"/>
            </a:xfrm>
            <a:custGeom>
              <a:avLst/>
              <a:gdLst/>
              <a:ahLst/>
              <a:cxnLst/>
              <a:rect l="l" t="t" r="r" b="b"/>
              <a:pathLst>
                <a:path w="8889" h="52070">
                  <a:moveTo>
                    <a:pt x="8775" y="0"/>
                  </a:moveTo>
                  <a:lnTo>
                    <a:pt x="0" y="51943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705593" y="5200993"/>
              <a:ext cx="8890" cy="52069"/>
            </a:xfrm>
            <a:custGeom>
              <a:avLst/>
              <a:gdLst/>
              <a:ahLst/>
              <a:cxnLst/>
              <a:rect l="l" t="t" r="r" b="b"/>
              <a:pathLst>
                <a:path w="8889" h="52070">
                  <a:moveTo>
                    <a:pt x="0" y="51943"/>
                  </a:moveTo>
                  <a:lnTo>
                    <a:pt x="8775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9492692" y="5194644"/>
            <a:ext cx="29845" cy="264795"/>
            <a:chOff x="4438091" y="5194643"/>
            <a:chExt cx="29845" cy="264795"/>
          </a:xfrm>
        </p:grpSpPr>
        <p:sp>
          <p:nvSpPr>
            <p:cNvPr id="24" name="object 24"/>
            <p:cNvSpPr/>
            <p:nvPr/>
          </p:nvSpPr>
          <p:spPr>
            <a:xfrm>
              <a:off x="4444441" y="5252936"/>
              <a:ext cx="17145" cy="200025"/>
            </a:xfrm>
            <a:custGeom>
              <a:avLst/>
              <a:gdLst/>
              <a:ahLst/>
              <a:cxnLst/>
              <a:rect l="l" t="t" r="r" b="b"/>
              <a:pathLst>
                <a:path w="17145" h="200025">
                  <a:moveTo>
                    <a:pt x="9499" y="199694"/>
                  </a:moveTo>
                  <a:lnTo>
                    <a:pt x="1837" y="164659"/>
                  </a:lnTo>
                  <a:lnTo>
                    <a:pt x="722" y="157276"/>
                  </a:lnTo>
                  <a:lnTo>
                    <a:pt x="156" y="149893"/>
                  </a:lnTo>
                  <a:lnTo>
                    <a:pt x="0" y="142646"/>
                  </a:lnTo>
                  <a:lnTo>
                    <a:pt x="949" y="134552"/>
                  </a:lnTo>
                  <a:lnTo>
                    <a:pt x="2730" y="126731"/>
                  </a:lnTo>
                  <a:lnTo>
                    <a:pt x="5339" y="119184"/>
                  </a:lnTo>
                  <a:lnTo>
                    <a:pt x="8775" y="111912"/>
                  </a:lnTo>
                  <a:lnTo>
                    <a:pt x="12196" y="104442"/>
                  </a:lnTo>
                  <a:lnTo>
                    <a:pt x="14719" y="96556"/>
                  </a:lnTo>
                  <a:lnTo>
                    <a:pt x="16280" y="88668"/>
                  </a:lnTo>
                  <a:lnTo>
                    <a:pt x="16814" y="81191"/>
                  </a:lnTo>
                  <a:lnTo>
                    <a:pt x="16153" y="70895"/>
                  </a:lnTo>
                  <a:lnTo>
                    <a:pt x="14260" y="60802"/>
                  </a:lnTo>
                  <a:lnTo>
                    <a:pt x="11269" y="50846"/>
                  </a:lnTo>
                  <a:lnTo>
                    <a:pt x="7315" y="40957"/>
                  </a:lnTo>
                  <a:lnTo>
                    <a:pt x="3713" y="30548"/>
                  </a:lnTo>
                  <a:lnTo>
                    <a:pt x="1550" y="20207"/>
                  </a:lnTo>
                  <a:lnTo>
                    <a:pt x="619" y="10001"/>
                  </a:lnTo>
                  <a:lnTo>
                    <a:pt x="711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445152" y="5200993"/>
              <a:ext cx="8890" cy="52069"/>
            </a:xfrm>
            <a:custGeom>
              <a:avLst/>
              <a:gdLst/>
              <a:ahLst/>
              <a:cxnLst/>
              <a:rect l="l" t="t" r="r" b="b"/>
              <a:pathLst>
                <a:path w="8889" h="52070">
                  <a:moveTo>
                    <a:pt x="8788" y="0"/>
                  </a:moveTo>
                  <a:lnTo>
                    <a:pt x="0" y="51943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445152" y="5200993"/>
              <a:ext cx="8890" cy="52069"/>
            </a:xfrm>
            <a:custGeom>
              <a:avLst/>
              <a:gdLst/>
              <a:ahLst/>
              <a:cxnLst/>
              <a:rect l="l" t="t" r="r" b="b"/>
              <a:pathLst>
                <a:path w="8889" h="52070">
                  <a:moveTo>
                    <a:pt x="0" y="51943"/>
                  </a:moveTo>
                  <a:lnTo>
                    <a:pt x="8788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10238842" y="5194644"/>
            <a:ext cx="29845" cy="264795"/>
            <a:chOff x="5184241" y="5194643"/>
            <a:chExt cx="29845" cy="264795"/>
          </a:xfrm>
        </p:grpSpPr>
        <p:sp>
          <p:nvSpPr>
            <p:cNvPr id="28" name="object 28"/>
            <p:cNvSpPr/>
            <p:nvPr/>
          </p:nvSpPr>
          <p:spPr>
            <a:xfrm>
              <a:off x="5190591" y="5252936"/>
              <a:ext cx="17145" cy="200025"/>
            </a:xfrm>
            <a:custGeom>
              <a:avLst/>
              <a:gdLst/>
              <a:ahLst/>
              <a:cxnLst/>
              <a:rect l="l" t="t" r="r" b="b"/>
              <a:pathLst>
                <a:path w="17145" h="200025">
                  <a:moveTo>
                    <a:pt x="9512" y="199694"/>
                  </a:moveTo>
                  <a:lnTo>
                    <a:pt x="1843" y="164659"/>
                  </a:lnTo>
                  <a:lnTo>
                    <a:pt x="723" y="157276"/>
                  </a:lnTo>
                  <a:lnTo>
                    <a:pt x="157" y="149893"/>
                  </a:lnTo>
                  <a:lnTo>
                    <a:pt x="0" y="142646"/>
                  </a:lnTo>
                  <a:lnTo>
                    <a:pt x="951" y="134552"/>
                  </a:lnTo>
                  <a:lnTo>
                    <a:pt x="2735" y="126731"/>
                  </a:lnTo>
                  <a:lnTo>
                    <a:pt x="5345" y="119184"/>
                  </a:lnTo>
                  <a:lnTo>
                    <a:pt x="8775" y="111912"/>
                  </a:lnTo>
                  <a:lnTo>
                    <a:pt x="12191" y="104442"/>
                  </a:lnTo>
                  <a:lnTo>
                    <a:pt x="14714" y="96556"/>
                  </a:lnTo>
                  <a:lnTo>
                    <a:pt x="16278" y="88668"/>
                  </a:lnTo>
                  <a:lnTo>
                    <a:pt x="16814" y="81191"/>
                  </a:lnTo>
                  <a:lnTo>
                    <a:pt x="16153" y="70895"/>
                  </a:lnTo>
                  <a:lnTo>
                    <a:pt x="14260" y="60802"/>
                  </a:lnTo>
                  <a:lnTo>
                    <a:pt x="11269" y="50846"/>
                  </a:lnTo>
                  <a:lnTo>
                    <a:pt x="7315" y="40957"/>
                  </a:lnTo>
                  <a:lnTo>
                    <a:pt x="3713" y="30548"/>
                  </a:lnTo>
                  <a:lnTo>
                    <a:pt x="1550" y="20207"/>
                  </a:lnTo>
                  <a:lnTo>
                    <a:pt x="619" y="10001"/>
                  </a:lnTo>
                  <a:lnTo>
                    <a:pt x="711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191302" y="5200993"/>
              <a:ext cx="8890" cy="52069"/>
            </a:xfrm>
            <a:custGeom>
              <a:avLst/>
              <a:gdLst/>
              <a:ahLst/>
              <a:cxnLst/>
              <a:rect l="l" t="t" r="r" b="b"/>
              <a:pathLst>
                <a:path w="8889" h="52070">
                  <a:moveTo>
                    <a:pt x="8801" y="0"/>
                  </a:moveTo>
                  <a:lnTo>
                    <a:pt x="0" y="51943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191302" y="5200993"/>
              <a:ext cx="8890" cy="52069"/>
            </a:xfrm>
            <a:custGeom>
              <a:avLst/>
              <a:gdLst/>
              <a:ahLst/>
              <a:cxnLst/>
              <a:rect l="l" t="t" r="r" b="b"/>
              <a:pathLst>
                <a:path w="8889" h="52070">
                  <a:moveTo>
                    <a:pt x="0" y="51943"/>
                  </a:moveTo>
                  <a:lnTo>
                    <a:pt x="8801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/>
          <p:nvPr/>
        </p:nvSpPr>
        <p:spPr>
          <a:xfrm>
            <a:off x="10461626" y="5333073"/>
            <a:ext cx="487045" cy="1106805"/>
          </a:xfrm>
          <a:custGeom>
            <a:avLst/>
            <a:gdLst/>
            <a:ahLst/>
            <a:cxnLst/>
            <a:rect l="l" t="t" r="r" b="b"/>
            <a:pathLst>
              <a:path w="487045" h="1106804">
                <a:moveTo>
                  <a:pt x="267500" y="0"/>
                </a:moveTo>
                <a:lnTo>
                  <a:pt x="267500" y="206070"/>
                </a:lnTo>
                <a:lnTo>
                  <a:pt x="0" y="206070"/>
                </a:lnTo>
                <a:lnTo>
                  <a:pt x="16193" y="236646"/>
                </a:lnTo>
                <a:lnTo>
                  <a:pt x="30667" y="275243"/>
                </a:lnTo>
                <a:lnTo>
                  <a:pt x="43141" y="320903"/>
                </a:lnTo>
                <a:lnTo>
                  <a:pt x="53332" y="372665"/>
                </a:lnTo>
                <a:lnTo>
                  <a:pt x="60959" y="429571"/>
                </a:lnTo>
                <a:lnTo>
                  <a:pt x="65742" y="490661"/>
                </a:lnTo>
                <a:lnTo>
                  <a:pt x="67398" y="554977"/>
                </a:lnTo>
                <a:lnTo>
                  <a:pt x="66000" y="613949"/>
                </a:lnTo>
                <a:lnTo>
                  <a:pt x="61951" y="670044"/>
                </a:lnTo>
                <a:lnTo>
                  <a:pt x="55468" y="722579"/>
                </a:lnTo>
                <a:lnTo>
                  <a:pt x="46770" y="770866"/>
                </a:lnTo>
                <a:lnTo>
                  <a:pt x="36074" y="814222"/>
                </a:lnTo>
                <a:lnTo>
                  <a:pt x="23599" y="851962"/>
                </a:lnTo>
                <a:lnTo>
                  <a:pt x="9563" y="883399"/>
                </a:lnTo>
                <a:lnTo>
                  <a:pt x="267500" y="883399"/>
                </a:lnTo>
                <a:lnTo>
                  <a:pt x="267500" y="1106373"/>
                </a:lnTo>
                <a:lnTo>
                  <a:pt x="486689" y="553199"/>
                </a:lnTo>
                <a:lnTo>
                  <a:pt x="267500" y="0"/>
                </a:lnTo>
                <a:close/>
              </a:path>
            </a:pathLst>
          </a:custGeom>
          <a:solidFill>
            <a:srgbClr val="D0D1D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469300" y="5539144"/>
            <a:ext cx="71755" cy="526415"/>
          </a:xfrm>
          <a:custGeom>
            <a:avLst/>
            <a:gdLst/>
            <a:ahLst/>
            <a:cxnLst/>
            <a:rect l="l" t="t" r="r" b="b"/>
            <a:pathLst>
              <a:path w="71754" h="526414">
                <a:moveTo>
                  <a:pt x="1638" y="0"/>
                </a:moveTo>
                <a:lnTo>
                  <a:pt x="0" y="0"/>
                </a:lnTo>
                <a:lnTo>
                  <a:pt x="16928" y="29732"/>
                </a:lnTo>
                <a:lnTo>
                  <a:pt x="32089" y="68100"/>
                </a:lnTo>
                <a:lnTo>
                  <a:pt x="45176" y="114070"/>
                </a:lnTo>
                <a:lnTo>
                  <a:pt x="55886" y="166607"/>
                </a:lnTo>
                <a:lnTo>
                  <a:pt x="63913" y="224679"/>
                </a:lnTo>
                <a:lnTo>
                  <a:pt x="68953" y="287250"/>
                </a:lnTo>
                <a:lnTo>
                  <a:pt x="70700" y="353288"/>
                </a:lnTo>
                <a:lnTo>
                  <a:pt x="69847" y="399215"/>
                </a:lnTo>
                <a:lnTo>
                  <a:pt x="67359" y="443533"/>
                </a:lnTo>
                <a:lnTo>
                  <a:pt x="63344" y="485924"/>
                </a:lnTo>
                <a:lnTo>
                  <a:pt x="57912" y="526072"/>
                </a:lnTo>
                <a:lnTo>
                  <a:pt x="63647" y="485047"/>
                </a:lnTo>
                <a:lnTo>
                  <a:pt x="67894" y="441618"/>
                </a:lnTo>
                <a:lnTo>
                  <a:pt x="70531" y="396125"/>
                </a:lnTo>
                <a:lnTo>
                  <a:pt x="71437" y="348907"/>
                </a:lnTo>
                <a:lnTo>
                  <a:pt x="69714" y="283460"/>
                </a:lnTo>
                <a:lnTo>
                  <a:pt x="64744" y="221618"/>
                </a:lnTo>
                <a:lnTo>
                  <a:pt x="56825" y="164339"/>
                </a:lnTo>
                <a:lnTo>
                  <a:pt x="46257" y="112581"/>
                </a:lnTo>
                <a:lnTo>
                  <a:pt x="33337" y="67300"/>
                </a:lnTo>
                <a:lnTo>
                  <a:pt x="18364" y="29454"/>
                </a:lnTo>
                <a:lnTo>
                  <a:pt x="1638" y="0"/>
                </a:lnTo>
                <a:close/>
              </a:path>
            </a:pathLst>
          </a:custGeom>
          <a:solidFill>
            <a:srgbClr val="73757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" name="object 33"/>
          <p:cNvGrpSpPr/>
          <p:nvPr/>
        </p:nvGrpSpPr>
        <p:grpSpPr>
          <a:xfrm>
            <a:off x="7970686" y="5537772"/>
            <a:ext cx="622935" cy="680085"/>
            <a:chOff x="2916085" y="5537771"/>
            <a:chExt cx="622935" cy="680085"/>
          </a:xfrm>
        </p:grpSpPr>
        <p:sp>
          <p:nvSpPr>
            <p:cNvPr id="34" name="object 34"/>
            <p:cNvSpPr/>
            <p:nvPr/>
          </p:nvSpPr>
          <p:spPr>
            <a:xfrm>
              <a:off x="2916085" y="5539143"/>
              <a:ext cx="410845" cy="677545"/>
            </a:xfrm>
            <a:custGeom>
              <a:avLst/>
              <a:gdLst/>
              <a:ahLst/>
              <a:cxnLst/>
              <a:rect l="l" t="t" r="r" b="b"/>
              <a:pathLst>
                <a:path w="410845" h="677545">
                  <a:moveTo>
                    <a:pt x="410438" y="0"/>
                  </a:moveTo>
                  <a:lnTo>
                    <a:pt x="0" y="0"/>
                  </a:lnTo>
                  <a:lnTo>
                    <a:pt x="0" y="677329"/>
                  </a:lnTo>
                  <a:lnTo>
                    <a:pt x="395427" y="677329"/>
                  </a:lnTo>
                  <a:lnTo>
                    <a:pt x="381987" y="645590"/>
                  </a:lnTo>
                  <a:lnTo>
                    <a:pt x="370078" y="607906"/>
                  </a:lnTo>
                  <a:lnTo>
                    <a:pt x="359896" y="564933"/>
                  </a:lnTo>
                  <a:lnTo>
                    <a:pt x="351637" y="517329"/>
                  </a:lnTo>
                  <a:lnTo>
                    <a:pt x="345495" y="465749"/>
                  </a:lnTo>
                  <a:lnTo>
                    <a:pt x="341666" y="410850"/>
                  </a:lnTo>
                  <a:lnTo>
                    <a:pt x="340347" y="353288"/>
                  </a:lnTo>
                  <a:lnTo>
                    <a:pt x="342071" y="287250"/>
                  </a:lnTo>
                  <a:lnTo>
                    <a:pt x="347049" y="224679"/>
                  </a:lnTo>
                  <a:lnTo>
                    <a:pt x="354986" y="166607"/>
                  </a:lnTo>
                  <a:lnTo>
                    <a:pt x="365587" y="114070"/>
                  </a:lnTo>
                  <a:lnTo>
                    <a:pt x="378559" y="68100"/>
                  </a:lnTo>
                  <a:lnTo>
                    <a:pt x="393607" y="29732"/>
                  </a:lnTo>
                  <a:lnTo>
                    <a:pt x="410438" y="0"/>
                  </a:lnTo>
                  <a:close/>
                </a:path>
              </a:pathLst>
            </a:custGeom>
            <a:solidFill>
              <a:srgbClr val="D0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256432" y="5539143"/>
              <a:ext cx="229235" cy="677545"/>
            </a:xfrm>
            <a:custGeom>
              <a:avLst/>
              <a:gdLst/>
              <a:ahLst/>
              <a:cxnLst/>
              <a:rect l="l" t="t" r="r" b="b"/>
              <a:pathLst>
                <a:path w="229235" h="677545">
                  <a:moveTo>
                    <a:pt x="158267" y="0"/>
                  </a:moveTo>
                  <a:lnTo>
                    <a:pt x="70091" y="0"/>
                  </a:lnTo>
                  <a:lnTo>
                    <a:pt x="53260" y="29732"/>
                  </a:lnTo>
                  <a:lnTo>
                    <a:pt x="38212" y="68100"/>
                  </a:lnTo>
                  <a:lnTo>
                    <a:pt x="25240" y="114070"/>
                  </a:lnTo>
                  <a:lnTo>
                    <a:pt x="14638" y="166607"/>
                  </a:lnTo>
                  <a:lnTo>
                    <a:pt x="6702" y="224679"/>
                  </a:lnTo>
                  <a:lnTo>
                    <a:pt x="1724" y="287250"/>
                  </a:lnTo>
                  <a:lnTo>
                    <a:pt x="0" y="353288"/>
                  </a:lnTo>
                  <a:lnTo>
                    <a:pt x="1319" y="410850"/>
                  </a:lnTo>
                  <a:lnTo>
                    <a:pt x="5147" y="465749"/>
                  </a:lnTo>
                  <a:lnTo>
                    <a:pt x="11289" y="517329"/>
                  </a:lnTo>
                  <a:lnTo>
                    <a:pt x="19549" y="564933"/>
                  </a:lnTo>
                  <a:lnTo>
                    <a:pt x="29731" y="607906"/>
                  </a:lnTo>
                  <a:lnTo>
                    <a:pt x="41639" y="645590"/>
                  </a:lnTo>
                  <a:lnTo>
                    <a:pt x="55079" y="677329"/>
                  </a:lnTo>
                  <a:lnTo>
                    <a:pt x="171805" y="677329"/>
                  </a:lnTo>
                  <a:lnTo>
                    <a:pt x="197169" y="611959"/>
                  </a:lnTo>
                  <a:lnTo>
                    <a:pt x="207558" y="571272"/>
                  </a:lnTo>
                  <a:lnTo>
                    <a:pt x="216179" y="526072"/>
                  </a:lnTo>
                  <a:lnTo>
                    <a:pt x="221612" y="485924"/>
                  </a:lnTo>
                  <a:lnTo>
                    <a:pt x="225626" y="443533"/>
                  </a:lnTo>
                  <a:lnTo>
                    <a:pt x="228114" y="399215"/>
                  </a:lnTo>
                  <a:lnTo>
                    <a:pt x="228968" y="353288"/>
                  </a:lnTo>
                  <a:lnTo>
                    <a:pt x="227220" y="287250"/>
                  </a:lnTo>
                  <a:lnTo>
                    <a:pt x="222180" y="224679"/>
                  </a:lnTo>
                  <a:lnTo>
                    <a:pt x="214153" y="166607"/>
                  </a:lnTo>
                  <a:lnTo>
                    <a:pt x="203443" y="114070"/>
                  </a:lnTo>
                  <a:lnTo>
                    <a:pt x="190356" y="68100"/>
                  </a:lnTo>
                  <a:lnTo>
                    <a:pt x="175195" y="29732"/>
                  </a:lnTo>
                  <a:lnTo>
                    <a:pt x="158267" y="0"/>
                  </a:lnTo>
                  <a:close/>
                </a:path>
              </a:pathLst>
            </a:custGeom>
            <a:solidFill>
              <a:srgbClr val="9B9D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256432" y="5539143"/>
              <a:ext cx="229235" cy="677545"/>
            </a:xfrm>
            <a:custGeom>
              <a:avLst/>
              <a:gdLst/>
              <a:ahLst/>
              <a:cxnLst/>
              <a:rect l="l" t="t" r="r" b="b"/>
              <a:pathLst>
                <a:path w="229235" h="677545">
                  <a:moveTo>
                    <a:pt x="216179" y="526072"/>
                  </a:moveTo>
                  <a:lnTo>
                    <a:pt x="221612" y="485924"/>
                  </a:lnTo>
                  <a:lnTo>
                    <a:pt x="225626" y="443533"/>
                  </a:lnTo>
                  <a:lnTo>
                    <a:pt x="228114" y="399215"/>
                  </a:lnTo>
                  <a:lnTo>
                    <a:pt x="228968" y="353288"/>
                  </a:lnTo>
                  <a:lnTo>
                    <a:pt x="227220" y="287250"/>
                  </a:lnTo>
                  <a:lnTo>
                    <a:pt x="222180" y="224679"/>
                  </a:lnTo>
                  <a:lnTo>
                    <a:pt x="214153" y="166607"/>
                  </a:lnTo>
                  <a:lnTo>
                    <a:pt x="203443" y="114070"/>
                  </a:lnTo>
                  <a:lnTo>
                    <a:pt x="190356" y="68100"/>
                  </a:lnTo>
                  <a:lnTo>
                    <a:pt x="175195" y="29732"/>
                  </a:lnTo>
                  <a:lnTo>
                    <a:pt x="158267" y="0"/>
                  </a:lnTo>
                  <a:lnTo>
                    <a:pt x="70091" y="0"/>
                  </a:lnTo>
                  <a:lnTo>
                    <a:pt x="38212" y="68100"/>
                  </a:lnTo>
                  <a:lnTo>
                    <a:pt x="25240" y="114070"/>
                  </a:lnTo>
                  <a:lnTo>
                    <a:pt x="14638" y="166607"/>
                  </a:lnTo>
                  <a:lnTo>
                    <a:pt x="6702" y="224679"/>
                  </a:lnTo>
                  <a:lnTo>
                    <a:pt x="1724" y="287250"/>
                  </a:lnTo>
                  <a:lnTo>
                    <a:pt x="0" y="353288"/>
                  </a:lnTo>
                  <a:lnTo>
                    <a:pt x="1319" y="410850"/>
                  </a:lnTo>
                  <a:lnTo>
                    <a:pt x="5147" y="465749"/>
                  </a:lnTo>
                  <a:lnTo>
                    <a:pt x="11289" y="517329"/>
                  </a:lnTo>
                  <a:lnTo>
                    <a:pt x="19549" y="564933"/>
                  </a:lnTo>
                  <a:lnTo>
                    <a:pt x="29731" y="607906"/>
                  </a:lnTo>
                  <a:lnTo>
                    <a:pt x="41639" y="645590"/>
                  </a:lnTo>
                  <a:lnTo>
                    <a:pt x="55079" y="677329"/>
                  </a:lnTo>
                  <a:lnTo>
                    <a:pt x="171805" y="677329"/>
                  </a:lnTo>
                  <a:lnTo>
                    <a:pt x="185191" y="647515"/>
                  </a:lnTo>
                  <a:lnTo>
                    <a:pt x="197169" y="611959"/>
                  </a:lnTo>
                  <a:lnTo>
                    <a:pt x="207558" y="571272"/>
                  </a:lnTo>
                  <a:lnTo>
                    <a:pt x="216179" y="52607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310153" y="6073000"/>
              <a:ext cx="112839" cy="115023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391433" y="5869800"/>
              <a:ext cx="112839" cy="115023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5850" y="5671680"/>
              <a:ext cx="112852" cy="115023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204603" y="5788520"/>
              <a:ext cx="112839" cy="115023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207054" y="5586412"/>
              <a:ext cx="112839" cy="115011"/>
            </a:xfrm>
            <a:prstGeom prst="rect">
              <a:avLst/>
            </a:prstGeom>
          </p:spPr>
        </p:pic>
      </p:grpSp>
      <p:pic>
        <p:nvPicPr>
          <p:cNvPr id="42" name="object 4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657057" y="5557304"/>
            <a:ext cx="1691373" cy="638086"/>
          </a:xfrm>
          <a:prstGeom prst="rect">
            <a:avLst/>
          </a:prstGeom>
        </p:spPr>
      </p:pic>
      <p:grpSp>
        <p:nvGrpSpPr>
          <p:cNvPr id="43" name="object 43"/>
          <p:cNvGrpSpPr/>
          <p:nvPr/>
        </p:nvGrpSpPr>
        <p:grpSpPr>
          <a:xfrm>
            <a:off x="8009153" y="5971400"/>
            <a:ext cx="260350" cy="222250"/>
            <a:chOff x="2954553" y="5971400"/>
            <a:chExt cx="260350" cy="222250"/>
          </a:xfrm>
        </p:grpSpPr>
        <p:pic>
          <p:nvPicPr>
            <p:cNvPr id="44" name="object 4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101873" y="5971400"/>
              <a:ext cx="112852" cy="115023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54553" y="6078080"/>
              <a:ext cx="112839" cy="115023"/>
            </a:xfrm>
            <a:prstGeom prst="rect">
              <a:avLst/>
            </a:prstGeom>
          </p:spPr>
        </p:pic>
      </p:grpSp>
      <p:pic>
        <p:nvPicPr>
          <p:cNvPr id="46" name="object 46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029474" y="5798681"/>
            <a:ext cx="112839" cy="115023"/>
          </a:xfrm>
          <a:prstGeom prst="rect">
            <a:avLst/>
          </a:prstGeom>
        </p:spPr>
      </p:pic>
      <p:pic>
        <p:nvPicPr>
          <p:cNvPr id="47" name="object 47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7988834" y="5570081"/>
            <a:ext cx="112839" cy="115023"/>
          </a:xfrm>
          <a:prstGeom prst="rect">
            <a:avLst/>
          </a:prstGeom>
        </p:spPr>
      </p:pic>
      <p:pic>
        <p:nvPicPr>
          <p:cNvPr id="48" name="object 48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0537139" y="5570067"/>
            <a:ext cx="112826" cy="115036"/>
          </a:xfrm>
          <a:prstGeom prst="rect">
            <a:avLst/>
          </a:prstGeom>
        </p:spPr>
      </p:pic>
      <p:grpSp>
        <p:nvGrpSpPr>
          <p:cNvPr id="49" name="object 49"/>
          <p:cNvGrpSpPr/>
          <p:nvPr/>
        </p:nvGrpSpPr>
        <p:grpSpPr>
          <a:xfrm>
            <a:off x="10572699" y="5656427"/>
            <a:ext cx="341630" cy="308610"/>
            <a:chOff x="5518099" y="5656427"/>
            <a:chExt cx="341630" cy="308610"/>
          </a:xfrm>
        </p:grpSpPr>
        <p:pic>
          <p:nvPicPr>
            <p:cNvPr id="50" name="object 5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660339" y="5656427"/>
              <a:ext cx="112814" cy="115049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518099" y="5793600"/>
              <a:ext cx="112814" cy="115036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746699" y="5849467"/>
              <a:ext cx="112814" cy="115036"/>
            </a:xfrm>
            <a:prstGeom prst="rect">
              <a:avLst/>
            </a:prstGeom>
          </p:spPr>
        </p:pic>
      </p:grpSp>
      <p:pic>
        <p:nvPicPr>
          <p:cNvPr id="53" name="object 53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0719994" y="6028321"/>
            <a:ext cx="112839" cy="115036"/>
          </a:xfrm>
          <a:prstGeom prst="rect">
            <a:avLst/>
          </a:prstGeom>
        </p:spPr>
      </p:pic>
      <p:pic>
        <p:nvPicPr>
          <p:cNvPr id="54" name="object 54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542219" y="6078067"/>
            <a:ext cx="112826" cy="115036"/>
          </a:xfrm>
          <a:prstGeom prst="rect">
            <a:avLst/>
          </a:prstGeom>
        </p:spPr>
      </p:pic>
      <p:grpSp>
        <p:nvGrpSpPr>
          <p:cNvPr id="55" name="object 55"/>
          <p:cNvGrpSpPr/>
          <p:nvPr/>
        </p:nvGrpSpPr>
        <p:grpSpPr>
          <a:xfrm>
            <a:off x="8424520" y="5507762"/>
            <a:ext cx="2046605" cy="51435"/>
            <a:chOff x="3369919" y="5507761"/>
            <a:chExt cx="2046605" cy="51435"/>
          </a:xfrm>
        </p:grpSpPr>
        <p:sp>
          <p:nvSpPr>
            <p:cNvPr id="56" name="object 56"/>
            <p:cNvSpPr/>
            <p:nvPr/>
          </p:nvSpPr>
          <p:spPr>
            <a:xfrm>
              <a:off x="3371291" y="5509133"/>
              <a:ext cx="2044064" cy="48895"/>
            </a:xfrm>
            <a:custGeom>
              <a:avLst/>
              <a:gdLst/>
              <a:ahLst/>
              <a:cxnLst/>
              <a:rect l="l" t="t" r="r" b="b"/>
              <a:pathLst>
                <a:path w="2044064" h="48895">
                  <a:moveTo>
                    <a:pt x="1988273" y="0"/>
                  </a:moveTo>
                  <a:lnTo>
                    <a:pt x="0" y="0"/>
                  </a:lnTo>
                  <a:lnTo>
                    <a:pt x="14598" y="3535"/>
                  </a:lnTo>
                  <a:lnTo>
                    <a:pt x="28668" y="13066"/>
                  </a:lnTo>
                  <a:lnTo>
                    <a:pt x="42089" y="28234"/>
                  </a:lnTo>
                  <a:lnTo>
                    <a:pt x="54737" y="48628"/>
                  </a:lnTo>
                  <a:lnTo>
                    <a:pt x="2043556" y="48628"/>
                  </a:lnTo>
                  <a:lnTo>
                    <a:pt x="2030832" y="27999"/>
                  </a:lnTo>
                  <a:lnTo>
                    <a:pt x="2017296" y="12731"/>
                  </a:lnTo>
                  <a:lnTo>
                    <a:pt x="2003069" y="3254"/>
                  </a:lnTo>
                  <a:lnTo>
                    <a:pt x="1988273" y="0"/>
                  </a:lnTo>
                  <a:close/>
                </a:path>
              </a:pathLst>
            </a:custGeom>
            <a:solidFill>
              <a:srgbClr val="5C5D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371291" y="5509133"/>
              <a:ext cx="2044064" cy="48895"/>
            </a:xfrm>
            <a:custGeom>
              <a:avLst/>
              <a:gdLst/>
              <a:ahLst/>
              <a:cxnLst/>
              <a:rect l="l" t="t" r="r" b="b"/>
              <a:pathLst>
                <a:path w="2044064" h="48895">
                  <a:moveTo>
                    <a:pt x="1988273" y="0"/>
                  </a:moveTo>
                  <a:lnTo>
                    <a:pt x="0" y="0"/>
                  </a:lnTo>
                  <a:lnTo>
                    <a:pt x="14598" y="3535"/>
                  </a:lnTo>
                  <a:lnTo>
                    <a:pt x="28668" y="13066"/>
                  </a:lnTo>
                  <a:lnTo>
                    <a:pt x="42089" y="28234"/>
                  </a:lnTo>
                  <a:lnTo>
                    <a:pt x="54737" y="48628"/>
                  </a:lnTo>
                  <a:lnTo>
                    <a:pt x="2043556" y="48628"/>
                  </a:lnTo>
                  <a:lnTo>
                    <a:pt x="2030832" y="27999"/>
                  </a:lnTo>
                  <a:lnTo>
                    <a:pt x="2017296" y="12731"/>
                  </a:lnTo>
                  <a:lnTo>
                    <a:pt x="2003069" y="3254"/>
                  </a:lnTo>
                  <a:lnTo>
                    <a:pt x="1988273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8424519" y="5786667"/>
            <a:ext cx="2105660" cy="487045"/>
            <a:chOff x="3369919" y="5786666"/>
            <a:chExt cx="2105660" cy="487045"/>
          </a:xfrm>
        </p:grpSpPr>
        <p:sp>
          <p:nvSpPr>
            <p:cNvPr id="59" name="object 59"/>
            <p:cNvSpPr/>
            <p:nvPr/>
          </p:nvSpPr>
          <p:spPr>
            <a:xfrm>
              <a:off x="3371291" y="5865939"/>
              <a:ext cx="2102485" cy="406400"/>
            </a:xfrm>
            <a:custGeom>
              <a:avLst/>
              <a:gdLst/>
              <a:ahLst/>
              <a:cxnLst/>
              <a:rect l="l" t="t" r="r" b="b"/>
              <a:pathLst>
                <a:path w="2102485" h="406400">
                  <a:moveTo>
                    <a:pt x="2102091" y="0"/>
                  </a:moveTo>
                  <a:lnTo>
                    <a:pt x="1903526" y="0"/>
                  </a:lnTo>
                  <a:lnTo>
                    <a:pt x="1920252" y="55765"/>
                  </a:lnTo>
                  <a:lnTo>
                    <a:pt x="1866849" y="204990"/>
                  </a:lnTo>
                  <a:lnTo>
                    <a:pt x="1838325" y="272300"/>
                  </a:lnTo>
                  <a:lnTo>
                    <a:pt x="1719071" y="327164"/>
                  </a:lnTo>
                  <a:lnTo>
                    <a:pt x="431596" y="327164"/>
                  </a:lnTo>
                  <a:lnTo>
                    <a:pt x="397217" y="278155"/>
                  </a:lnTo>
                  <a:lnTo>
                    <a:pt x="321132" y="254000"/>
                  </a:lnTo>
                  <a:lnTo>
                    <a:pt x="274319" y="164020"/>
                  </a:lnTo>
                  <a:lnTo>
                    <a:pt x="270662" y="131851"/>
                  </a:lnTo>
                  <a:lnTo>
                    <a:pt x="267728" y="60159"/>
                  </a:lnTo>
                  <a:lnTo>
                    <a:pt x="261886" y="14795"/>
                  </a:lnTo>
                  <a:lnTo>
                    <a:pt x="261099" y="0"/>
                  </a:lnTo>
                  <a:lnTo>
                    <a:pt x="113804" y="0"/>
                  </a:lnTo>
                  <a:lnTo>
                    <a:pt x="114109" y="26492"/>
                  </a:lnTo>
                  <a:lnTo>
                    <a:pt x="112256" y="94137"/>
                  </a:lnTo>
                  <a:lnTo>
                    <a:pt x="106918" y="157907"/>
                  </a:lnTo>
                  <a:lnTo>
                    <a:pt x="98430" y="216727"/>
                  </a:lnTo>
                  <a:lnTo>
                    <a:pt x="87124" y="269518"/>
                  </a:lnTo>
                  <a:lnTo>
                    <a:pt x="73334" y="315205"/>
                  </a:lnTo>
                  <a:lnTo>
                    <a:pt x="57394" y="352710"/>
                  </a:lnTo>
                  <a:lnTo>
                    <a:pt x="20393" y="398870"/>
                  </a:lnTo>
                  <a:lnTo>
                    <a:pt x="0" y="405371"/>
                  </a:lnTo>
                  <a:lnTo>
                    <a:pt x="0" y="406158"/>
                  </a:lnTo>
                  <a:lnTo>
                    <a:pt x="1988273" y="406158"/>
                  </a:lnTo>
                  <a:lnTo>
                    <a:pt x="2008757" y="400026"/>
                  </a:lnTo>
                  <a:lnTo>
                    <a:pt x="2045823" y="354222"/>
                  </a:lnTo>
                  <a:lnTo>
                    <a:pt x="2061755" y="316717"/>
                  </a:lnTo>
                  <a:lnTo>
                    <a:pt x="2075519" y="270920"/>
                  </a:lnTo>
                  <a:lnTo>
                    <a:pt x="2086790" y="217916"/>
                  </a:lnTo>
                  <a:lnTo>
                    <a:pt x="2095243" y="158788"/>
                  </a:lnTo>
                  <a:lnTo>
                    <a:pt x="2100553" y="94618"/>
                  </a:lnTo>
                  <a:lnTo>
                    <a:pt x="2102396" y="26492"/>
                  </a:lnTo>
                  <a:lnTo>
                    <a:pt x="2102091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371291" y="5865939"/>
              <a:ext cx="2102485" cy="406400"/>
            </a:xfrm>
            <a:custGeom>
              <a:avLst/>
              <a:gdLst/>
              <a:ahLst/>
              <a:cxnLst/>
              <a:rect l="l" t="t" r="r" b="b"/>
              <a:pathLst>
                <a:path w="2102485" h="406400">
                  <a:moveTo>
                    <a:pt x="2102091" y="0"/>
                  </a:moveTo>
                  <a:lnTo>
                    <a:pt x="1903526" y="0"/>
                  </a:lnTo>
                  <a:lnTo>
                    <a:pt x="1906315" y="9300"/>
                  </a:lnTo>
                  <a:lnTo>
                    <a:pt x="1909956" y="21439"/>
                  </a:lnTo>
                  <a:lnTo>
                    <a:pt x="1914563" y="36799"/>
                  </a:lnTo>
                  <a:lnTo>
                    <a:pt x="1920252" y="55765"/>
                  </a:lnTo>
                  <a:lnTo>
                    <a:pt x="1866849" y="204990"/>
                  </a:lnTo>
                  <a:lnTo>
                    <a:pt x="1838325" y="272300"/>
                  </a:lnTo>
                  <a:lnTo>
                    <a:pt x="1719071" y="327164"/>
                  </a:lnTo>
                  <a:lnTo>
                    <a:pt x="431596" y="327164"/>
                  </a:lnTo>
                  <a:lnTo>
                    <a:pt x="419277" y="309600"/>
                  </a:lnTo>
                  <a:lnTo>
                    <a:pt x="397217" y="278155"/>
                  </a:lnTo>
                  <a:lnTo>
                    <a:pt x="321132" y="254000"/>
                  </a:lnTo>
                  <a:lnTo>
                    <a:pt x="274319" y="164020"/>
                  </a:lnTo>
                  <a:lnTo>
                    <a:pt x="270662" y="131851"/>
                  </a:lnTo>
                  <a:lnTo>
                    <a:pt x="267728" y="60159"/>
                  </a:lnTo>
                  <a:lnTo>
                    <a:pt x="261886" y="14795"/>
                  </a:lnTo>
                  <a:lnTo>
                    <a:pt x="261099" y="0"/>
                  </a:lnTo>
                  <a:lnTo>
                    <a:pt x="113804" y="0"/>
                  </a:lnTo>
                  <a:lnTo>
                    <a:pt x="113927" y="6589"/>
                  </a:lnTo>
                  <a:lnTo>
                    <a:pt x="114023" y="13198"/>
                  </a:lnTo>
                  <a:lnTo>
                    <a:pt x="114086" y="19831"/>
                  </a:lnTo>
                  <a:lnTo>
                    <a:pt x="114109" y="26492"/>
                  </a:lnTo>
                  <a:lnTo>
                    <a:pt x="112256" y="94137"/>
                  </a:lnTo>
                  <a:lnTo>
                    <a:pt x="106918" y="157907"/>
                  </a:lnTo>
                  <a:lnTo>
                    <a:pt x="98430" y="216727"/>
                  </a:lnTo>
                  <a:lnTo>
                    <a:pt x="87124" y="269518"/>
                  </a:lnTo>
                  <a:lnTo>
                    <a:pt x="73334" y="315205"/>
                  </a:lnTo>
                  <a:lnTo>
                    <a:pt x="57394" y="352710"/>
                  </a:lnTo>
                  <a:lnTo>
                    <a:pt x="20393" y="398870"/>
                  </a:lnTo>
                  <a:lnTo>
                    <a:pt x="0" y="405371"/>
                  </a:lnTo>
                  <a:lnTo>
                    <a:pt x="0" y="406158"/>
                  </a:lnTo>
                  <a:lnTo>
                    <a:pt x="1988273" y="406158"/>
                  </a:lnTo>
                  <a:lnTo>
                    <a:pt x="2008757" y="400026"/>
                  </a:lnTo>
                  <a:lnTo>
                    <a:pt x="2045823" y="354222"/>
                  </a:lnTo>
                  <a:lnTo>
                    <a:pt x="2061755" y="316717"/>
                  </a:lnTo>
                  <a:lnTo>
                    <a:pt x="2075519" y="270920"/>
                  </a:lnTo>
                  <a:lnTo>
                    <a:pt x="2086790" y="217916"/>
                  </a:lnTo>
                  <a:lnTo>
                    <a:pt x="2095243" y="158788"/>
                  </a:lnTo>
                  <a:lnTo>
                    <a:pt x="2100553" y="94618"/>
                  </a:lnTo>
                  <a:lnTo>
                    <a:pt x="2102396" y="26492"/>
                  </a:lnTo>
                  <a:lnTo>
                    <a:pt x="2102373" y="19831"/>
                  </a:lnTo>
                  <a:lnTo>
                    <a:pt x="2102310" y="13198"/>
                  </a:lnTo>
                  <a:lnTo>
                    <a:pt x="2102213" y="6589"/>
                  </a:lnTo>
                  <a:lnTo>
                    <a:pt x="2102091" y="0"/>
                  </a:lnTo>
                  <a:close/>
                </a:path>
              </a:pathLst>
            </a:custGeom>
            <a:ln w="3175">
              <a:solidFill>
                <a:srgbClr val="6E707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254777" y="5786666"/>
              <a:ext cx="219976" cy="80645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479571" y="5786666"/>
              <a:ext cx="169011" cy="80645"/>
            </a:xfrm>
            <a:prstGeom prst="rect">
              <a:avLst/>
            </a:prstGeom>
          </p:spPr>
        </p:pic>
      </p:grpSp>
      <p:grpSp>
        <p:nvGrpSpPr>
          <p:cNvPr id="63" name="object 63"/>
          <p:cNvGrpSpPr/>
          <p:nvPr/>
        </p:nvGrpSpPr>
        <p:grpSpPr>
          <a:xfrm>
            <a:off x="8479257" y="5556390"/>
            <a:ext cx="2046605" cy="233045"/>
            <a:chOff x="3424656" y="5556389"/>
            <a:chExt cx="2046605" cy="233045"/>
          </a:xfrm>
        </p:grpSpPr>
        <p:sp>
          <p:nvSpPr>
            <p:cNvPr id="64" name="object 64"/>
            <p:cNvSpPr/>
            <p:nvPr/>
          </p:nvSpPr>
          <p:spPr>
            <a:xfrm>
              <a:off x="3426028" y="5557761"/>
              <a:ext cx="2006600" cy="40640"/>
            </a:xfrm>
            <a:custGeom>
              <a:avLst/>
              <a:gdLst/>
              <a:ahLst/>
              <a:cxnLst/>
              <a:rect l="l" t="t" r="r" b="b"/>
              <a:pathLst>
                <a:path w="2006600" h="40639">
                  <a:moveTo>
                    <a:pt x="1988819" y="0"/>
                  </a:moveTo>
                  <a:lnTo>
                    <a:pt x="0" y="0"/>
                  </a:lnTo>
                  <a:lnTo>
                    <a:pt x="4637" y="9150"/>
                  </a:lnTo>
                  <a:lnTo>
                    <a:pt x="9136" y="18986"/>
                  </a:lnTo>
                  <a:lnTo>
                    <a:pt x="13489" y="29489"/>
                  </a:lnTo>
                  <a:lnTo>
                    <a:pt x="17691" y="40639"/>
                  </a:lnTo>
                  <a:lnTo>
                    <a:pt x="336829" y="40639"/>
                  </a:lnTo>
                  <a:lnTo>
                    <a:pt x="338823" y="32562"/>
                  </a:lnTo>
                  <a:lnTo>
                    <a:pt x="367360" y="1828"/>
                  </a:lnTo>
                  <a:lnTo>
                    <a:pt x="1597774" y="6222"/>
                  </a:lnTo>
                  <a:lnTo>
                    <a:pt x="1660347" y="40639"/>
                  </a:lnTo>
                  <a:lnTo>
                    <a:pt x="2006409" y="40639"/>
                  </a:lnTo>
                  <a:lnTo>
                    <a:pt x="2002235" y="29489"/>
                  </a:lnTo>
                  <a:lnTo>
                    <a:pt x="1997910" y="18986"/>
                  </a:lnTo>
                  <a:lnTo>
                    <a:pt x="1993436" y="9150"/>
                  </a:lnTo>
                  <a:lnTo>
                    <a:pt x="1988819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426028" y="5557761"/>
              <a:ext cx="2006600" cy="40640"/>
            </a:xfrm>
            <a:custGeom>
              <a:avLst/>
              <a:gdLst/>
              <a:ahLst/>
              <a:cxnLst/>
              <a:rect l="l" t="t" r="r" b="b"/>
              <a:pathLst>
                <a:path w="2006600" h="40639">
                  <a:moveTo>
                    <a:pt x="338823" y="32562"/>
                  </a:moveTo>
                  <a:lnTo>
                    <a:pt x="350202" y="20307"/>
                  </a:lnTo>
                  <a:lnTo>
                    <a:pt x="367360" y="1828"/>
                  </a:lnTo>
                  <a:lnTo>
                    <a:pt x="1597774" y="6222"/>
                  </a:lnTo>
                  <a:lnTo>
                    <a:pt x="1660347" y="40639"/>
                  </a:lnTo>
                  <a:lnTo>
                    <a:pt x="2006409" y="40639"/>
                  </a:lnTo>
                  <a:lnTo>
                    <a:pt x="2002235" y="29489"/>
                  </a:lnTo>
                  <a:lnTo>
                    <a:pt x="1997910" y="18986"/>
                  </a:lnTo>
                  <a:lnTo>
                    <a:pt x="1993436" y="9150"/>
                  </a:lnTo>
                  <a:lnTo>
                    <a:pt x="1988819" y="0"/>
                  </a:lnTo>
                  <a:lnTo>
                    <a:pt x="0" y="0"/>
                  </a:lnTo>
                  <a:lnTo>
                    <a:pt x="4637" y="9150"/>
                  </a:lnTo>
                  <a:lnTo>
                    <a:pt x="9136" y="18986"/>
                  </a:lnTo>
                  <a:lnTo>
                    <a:pt x="13489" y="29489"/>
                  </a:lnTo>
                  <a:lnTo>
                    <a:pt x="17691" y="40639"/>
                  </a:lnTo>
                  <a:lnTo>
                    <a:pt x="336829" y="40639"/>
                  </a:lnTo>
                  <a:lnTo>
                    <a:pt x="338823" y="32562"/>
                  </a:lnTo>
                  <a:close/>
                </a:path>
              </a:pathLst>
            </a:custGeom>
            <a:ln w="3175">
              <a:solidFill>
                <a:srgbClr val="6E707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086375" y="5598401"/>
              <a:ext cx="382905" cy="189865"/>
            </a:xfrm>
            <a:custGeom>
              <a:avLst/>
              <a:gdLst/>
              <a:ahLst/>
              <a:cxnLst/>
              <a:rect l="l" t="t" r="r" b="b"/>
              <a:pathLst>
                <a:path w="382904" h="189864">
                  <a:moveTo>
                    <a:pt x="346062" y="0"/>
                  </a:moveTo>
                  <a:lnTo>
                    <a:pt x="0" y="0"/>
                  </a:lnTo>
                  <a:lnTo>
                    <a:pt x="25209" y="13881"/>
                  </a:lnTo>
                  <a:lnTo>
                    <a:pt x="47878" y="59969"/>
                  </a:lnTo>
                  <a:lnTo>
                    <a:pt x="88849" y="96519"/>
                  </a:lnTo>
                  <a:lnTo>
                    <a:pt x="148831" y="146278"/>
                  </a:lnTo>
                  <a:lnTo>
                    <a:pt x="164185" y="164566"/>
                  </a:lnTo>
                  <a:lnTo>
                    <a:pt x="169773" y="189636"/>
                  </a:lnTo>
                  <a:lnTo>
                    <a:pt x="382904" y="189636"/>
                  </a:lnTo>
                  <a:lnTo>
                    <a:pt x="376903" y="135347"/>
                  </a:lnTo>
                  <a:lnTo>
                    <a:pt x="368622" y="85136"/>
                  </a:lnTo>
                  <a:lnTo>
                    <a:pt x="358271" y="39765"/>
                  </a:lnTo>
                  <a:lnTo>
                    <a:pt x="346062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086375" y="5598401"/>
              <a:ext cx="382905" cy="189865"/>
            </a:xfrm>
            <a:custGeom>
              <a:avLst/>
              <a:gdLst/>
              <a:ahLst/>
              <a:cxnLst/>
              <a:rect l="l" t="t" r="r" b="b"/>
              <a:pathLst>
                <a:path w="382904" h="189864">
                  <a:moveTo>
                    <a:pt x="25209" y="13881"/>
                  </a:moveTo>
                  <a:lnTo>
                    <a:pt x="47878" y="59969"/>
                  </a:lnTo>
                  <a:lnTo>
                    <a:pt x="88849" y="96519"/>
                  </a:lnTo>
                  <a:lnTo>
                    <a:pt x="148831" y="146278"/>
                  </a:lnTo>
                  <a:lnTo>
                    <a:pt x="164185" y="164566"/>
                  </a:lnTo>
                  <a:lnTo>
                    <a:pt x="169773" y="189636"/>
                  </a:lnTo>
                  <a:lnTo>
                    <a:pt x="382904" y="189636"/>
                  </a:lnTo>
                  <a:lnTo>
                    <a:pt x="376903" y="135347"/>
                  </a:lnTo>
                  <a:lnTo>
                    <a:pt x="368622" y="85136"/>
                  </a:lnTo>
                  <a:lnTo>
                    <a:pt x="358271" y="39765"/>
                  </a:lnTo>
                  <a:lnTo>
                    <a:pt x="346062" y="0"/>
                  </a:lnTo>
                  <a:lnTo>
                    <a:pt x="0" y="0"/>
                  </a:lnTo>
                  <a:lnTo>
                    <a:pt x="25209" y="13881"/>
                  </a:lnTo>
                  <a:close/>
                </a:path>
              </a:pathLst>
            </a:custGeom>
            <a:ln w="3175">
              <a:solidFill>
                <a:srgbClr val="6E707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443719" y="5598401"/>
              <a:ext cx="319405" cy="189865"/>
            </a:xfrm>
            <a:custGeom>
              <a:avLst/>
              <a:gdLst/>
              <a:ahLst/>
              <a:cxnLst/>
              <a:rect l="l" t="t" r="r" b="b"/>
              <a:pathLst>
                <a:path w="319404" h="189864">
                  <a:moveTo>
                    <a:pt x="319138" y="0"/>
                  </a:moveTo>
                  <a:lnTo>
                    <a:pt x="0" y="0"/>
                  </a:lnTo>
                  <a:lnTo>
                    <a:pt x="12315" y="39760"/>
                  </a:lnTo>
                  <a:lnTo>
                    <a:pt x="22769" y="85131"/>
                  </a:lnTo>
                  <a:lnTo>
                    <a:pt x="31144" y="135345"/>
                  </a:lnTo>
                  <a:lnTo>
                    <a:pt x="37223" y="189636"/>
                  </a:lnTo>
                  <a:lnTo>
                    <a:pt x="203492" y="189636"/>
                  </a:lnTo>
                  <a:lnTo>
                    <a:pt x="214325" y="178460"/>
                  </a:lnTo>
                  <a:lnTo>
                    <a:pt x="236270" y="150660"/>
                  </a:lnTo>
                  <a:lnTo>
                    <a:pt x="245783" y="100914"/>
                  </a:lnTo>
                  <a:lnTo>
                    <a:pt x="283832" y="42405"/>
                  </a:lnTo>
                  <a:lnTo>
                    <a:pt x="308698" y="42405"/>
                  </a:lnTo>
                  <a:lnTo>
                    <a:pt x="319138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443719" y="5598401"/>
              <a:ext cx="319405" cy="189865"/>
            </a:xfrm>
            <a:custGeom>
              <a:avLst/>
              <a:gdLst/>
              <a:ahLst/>
              <a:cxnLst/>
              <a:rect l="l" t="t" r="r" b="b"/>
              <a:pathLst>
                <a:path w="319404" h="189864">
                  <a:moveTo>
                    <a:pt x="214325" y="178460"/>
                  </a:moveTo>
                  <a:lnTo>
                    <a:pt x="236270" y="150660"/>
                  </a:lnTo>
                  <a:lnTo>
                    <a:pt x="245783" y="100914"/>
                  </a:lnTo>
                  <a:lnTo>
                    <a:pt x="283832" y="42405"/>
                  </a:lnTo>
                  <a:lnTo>
                    <a:pt x="308698" y="42405"/>
                  </a:lnTo>
                  <a:lnTo>
                    <a:pt x="319138" y="0"/>
                  </a:lnTo>
                  <a:lnTo>
                    <a:pt x="0" y="0"/>
                  </a:lnTo>
                  <a:lnTo>
                    <a:pt x="12315" y="39760"/>
                  </a:lnTo>
                  <a:lnTo>
                    <a:pt x="22769" y="85131"/>
                  </a:lnTo>
                  <a:lnTo>
                    <a:pt x="31144" y="135345"/>
                  </a:lnTo>
                  <a:lnTo>
                    <a:pt x="37223" y="189636"/>
                  </a:lnTo>
                  <a:lnTo>
                    <a:pt x="203492" y="189636"/>
                  </a:lnTo>
                  <a:lnTo>
                    <a:pt x="214325" y="178460"/>
                  </a:lnTo>
                  <a:close/>
                </a:path>
              </a:pathLst>
            </a:custGeom>
            <a:ln w="3175">
              <a:solidFill>
                <a:srgbClr val="6E707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" name="object 70"/>
          <p:cNvSpPr/>
          <p:nvPr/>
        </p:nvSpPr>
        <p:spPr>
          <a:xfrm>
            <a:off x="9873577" y="5200994"/>
            <a:ext cx="17145" cy="252095"/>
          </a:xfrm>
          <a:custGeom>
            <a:avLst/>
            <a:gdLst/>
            <a:ahLst/>
            <a:cxnLst/>
            <a:rect l="l" t="t" r="r" b="b"/>
            <a:pathLst>
              <a:path w="17145" h="252095">
                <a:moveTo>
                  <a:pt x="9512" y="251637"/>
                </a:moveTo>
                <a:lnTo>
                  <a:pt x="1848" y="216602"/>
                </a:lnTo>
                <a:lnTo>
                  <a:pt x="728" y="209219"/>
                </a:lnTo>
                <a:lnTo>
                  <a:pt x="158" y="201836"/>
                </a:lnTo>
                <a:lnTo>
                  <a:pt x="0" y="194589"/>
                </a:lnTo>
                <a:lnTo>
                  <a:pt x="956" y="186495"/>
                </a:lnTo>
                <a:lnTo>
                  <a:pt x="2740" y="178674"/>
                </a:lnTo>
                <a:lnTo>
                  <a:pt x="5347" y="171127"/>
                </a:lnTo>
                <a:lnTo>
                  <a:pt x="8775" y="163855"/>
                </a:lnTo>
                <a:lnTo>
                  <a:pt x="12198" y="156385"/>
                </a:lnTo>
                <a:lnTo>
                  <a:pt x="14725" y="148499"/>
                </a:lnTo>
                <a:lnTo>
                  <a:pt x="16290" y="140611"/>
                </a:lnTo>
                <a:lnTo>
                  <a:pt x="16827" y="133134"/>
                </a:lnTo>
                <a:lnTo>
                  <a:pt x="16162" y="122838"/>
                </a:lnTo>
                <a:lnTo>
                  <a:pt x="14260" y="112745"/>
                </a:lnTo>
                <a:lnTo>
                  <a:pt x="11260" y="102789"/>
                </a:lnTo>
                <a:lnTo>
                  <a:pt x="7302" y="92900"/>
                </a:lnTo>
                <a:lnTo>
                  <a:pt x="3702" y="82491"/>
                </a:lnTo>
                <a:lnTo>
                  <a:pt x="1546" y="72150"/>
                </a:lnTo>
                <a:lnTo>
                  <a:pt x="623" y="61944"/>
                </a:lnTo>
                <a:lnTo>
                  <a:pt x="723" y="51943"/>
                </a:lnTo>
                <a:lnTo>
                  <a:pt x="9512" y="0"/>
                </a:lnTo>
              </a:path>
            </a:pathLst>
          </a:custGeom>
          <a:ln w="12700">
            <a:solidFill>
              <a:srgbClr val="6E707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9129611" y="5200994"/>
            <a:ext cx="17145" cy="252095"/>
          </a:xfrm>
          <a:custGeom>
            <a:avLst/>
            <a:gdLst/>
            <a:ahLst/>
            <a:cxnLst/>
            <a:rect l="l" t="t" r="r" b="b"/>
            <a:pathLst>
              <a:path w="17145" h="252095">
                <a:moveTo>
                  <a:pt x="9512" y="251637"/>
                </a:moveTo>
                <a:lnTo>
                  <a:pt x="1853" y="216602"/>
                </a:lnTo>
                <a:lnTo>
                  <a:pt x="733" y="209219"/>
                </a:lnTo>
                <a:lnTo>
                  <a:pt x="160" y="201836"/>
                </a:lnTo>
                <a:lnTo>
                  <a:pt x="0" y="194589"/>
                </a:lnTo>
                <a:lnTo>
                  <a:pt x="962" y="186495"/>
                </a:lnTo>
                <a:lnTo>
                  <a:pt x="2744" y="178674"/>
                </a:lnTo>
                <a:lnTo>
                  <a:pt x="5348" y="171127"/>
                </a:lnTo>
                <a:lnTo>
                  <a:pt x="8775" y="163855"/>
                </a:lnTo>
                <a:lnTo>
                  <a:pt x="12198" y="156385"/>
                </a:lnTo>
                <a:lnTo>
                  <a:pt x="14725" y="148499"/>
                </a:lnTo>
                <a:lnTo>
                  <a:pt x="16290" y="140611"/>
                </a:lnTo>
                <a:lnTo>
                  <a:pt x="16827" y="133134"/>
                </a:lnTo>
                <a:lnTo>
                  <a:pt x="16162" y="122838"/>
                </a:lnTo>
                <a:lnTo>
                  <a:pt x="14262" y="112745"/>
                </a:lnTo>
                <a:lnTo>
                  <a:pt x="11266" y="102789"/>
                </a:lnTo>
                <a:lnTo>
                  <a:pt x="7315" y="92900"/>
                </a:lnTo>
                <a:lnTo>
                  <a:pt x="3713" y="82491"/>
                </a:lnTo>
                <a:lnTo>
                  <a:pt x="1554" y="72150"/>
                </a:lnTo>
                <a:lnTo>
                  <a:pt x="630" y="61944"/>
                </a:lnTo>
                <a:lnTo>
                  <a:pt x="736" y="51943"/>
                </a:lnTo>
                <a:lnTo>
                  <a:pt x="9512" y="0"/>
                </a:lnTo>
              </a:path>
            </a:pathLst>
          </a:custGeom>
          <a:ln w="12700">
            <a:solidFill>
              <a:srgbClr val="6E707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759457" y="5200994"/>
            <a:ext cx="17145" cy="252095"/>
          </a:xfrm>
          <a:custGeom>
            <a:avLst/>
            <a:gdLst/>
            <a:ahLst/>
            <a:cxnLst/>
            <a:rect l="l" t="t" r="r" b="b"/>
            <a:pathLst>
              <a:path w="17145" h="252095">
                <a:moveTo>
                  <a:pt x="9512" y="251637"/>
                </a:moveTo>
                <a:lnTo>
                  <a:pt x="1859" y="216602"/>
                </a:lnTo>
                <a:lnTo>
                  <a:pt x="735" y="209219"/>
                </a:lnTo>
                <a:lnTo>
                  <a:pt x="160" y="201836"/>
                </a:lnTo>
                <a:lnTo>
                  <a:pt x="0" y="194589"/>
                </a:lnTo>
                <a:lnTo>
                  <a:pt x="964" y="186495"/>
                </a:lnTo>
                <a:lnTo>
                  <a:pt x="2751" y="178674"/>
                </a:lnTo>
                <a:lnTo>
                  <a:pt x="5359" y="171127"/>
                </a:lnTo>
                <a:lnTo>
                  <a:pt x="8788" y="163855"/>
                </a:lnTo>
                <a:lnTo>
                  <a:pt x="12203" y="156385"/>
                </a:lnTo>
                <a:lnTo>
                  <a:pt x="14727" y="148499"/>
                </a:lnTo>
                <a:lnTo>
                  <a:pt x="16291" y="140611"/>
                </a:lnTo>
                <a:lnTo>
                  <a:pt x="16827" y="133134"/>
                </a:lnTo>
                <a:lnTo>
                  <a:pt x="16166" y="122838"/>
                </a:lnTo>
                <a:lnTo>
                  <a:pt x="14273" y="112745"/>
                </a:lnTo>
                <a:lnTo>
                  <a:pt x="11282" y="102789"/>
                </a:lnTo>
                <a:lnTo>
                  <a:pt x="7327" y="92900"/>
                </a:lnTo>
                <a:lnTo>
                  <a:pt x="3724" y="82491"/>
                </a:lnTo>
                <a:lnTo>
                  <a:pt x="1560" y="72150"/>
                </a:lnTo>
                <a:lnTo>
                  <a:pt x="632" y="61944"/>
                </a:lnTo>
                <a:lnTo>
                  <a:pt x="736" y="51943"/>
                </a:lnTo>
                <a:lnTo>
                  <a:pt x="9512" y="0"/>
                </a:lnTo>
              </a:path>
            </a:pathLst>
          </a:custGeom>
          <a:ln w="12700">
            <a:solidFill>
              <a:srgbClr val="6E707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9499042" y="5200994"/>
            <a:ext cx="17145" cy="252095"/>
          </a:xfrm>
          <a:custGeom>
            <a:avLst/>
            <a:gdLst/>
            <a:ahLst/>
            <a:cxnLst/>
            <a:rect l="l" t="t" r="r" b="b"/>
            <a:pathLst>
              <a:path w="17145" h="252095">
                <a:moveTo>
                  <a:pt x="9499" y="251637"/>
                </a:moveTo>
                <a:lnTo>
                  <a:pt x="1837" y="216602"/>
                </a:lnTo>
                <a:lnTo>
                  <a:pt x="722" y="209219"/>
                </a:lnTo>
                <a:lnTo>
                  <a:pt x="156" y="201836"/>
                </a:lnTo>
                <a:lnTo>
                  <a:pt x="0" y="194589"/>
                </a:lnTo>
                <a:lnTo>
                  <a:pt x="949" y="186495"/>
                </a:lnTo>
                <a:lnTo>
                  <a:pt x="2730" y="178674"/>
                </a:lnTo>
                <a:lnTo>
                  <a:pt x="5339" y="171127"/>
                </a:lnTo>
                <a:lnTo>
                  <a:pt x="8775" y="163855"/>
                </a:lnTo>
                <a:lnTo>
                  <a:pt x="12196" y="156385"/>
                </a:lnTo>
                <a:lnTo>
                  <a:pt x="14719" y="148499"/>
                </a:lnTo>
                <a:lnTo>
                  <a:pt x="16280" y="140611"/>
                </a:lnTo>
                <a:lnTo>
                  <a:pt x="16814" y="133134"/>
                </a:lnTo>
                <a:lnTo>
                  <a:pt x="16153" y="122838"/>
                </a:lnTo>
                <a:lnTo>
                  <a:pt x="14260" y="112745"/>
                </a:lnTo>
                <a:lnTo>
                  <a:pt x="11269" y="102789"/>
                </a:lnTo>
                <a:lnTo>
                  <a:pt x="7315" y="92900"/>
                </a:lnTo>
                <a:lnTo>
                  <a:pt x="3713" y="82491"/>
                </a:lnTo>
                <a:lnTo>
                  <a:pt x="1550" y="72150"/>
                </a:lnTo>
                <a:lnTo>
                  <a:pt x="619" y="61944"/>
                </a:lnTo>
                <a:lnTo>
                  <a:pt x="711" y="51943"/>
                </a:lnTo>
                <a:lnTo>
                  <a:pt x="9499" y="0"/>
                </a:lnTo>
              </a:path>
            </a:pathLst>
          </a:custGeom>
          <a:ln w="12700">
            <a:solidFill>
              <a:srgbClr val="6E707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0245192" y="5200994"/>
            <a:ext cx="17145" cy="252095"/>
          </a:xfrm>
          <a:custGeom>
            <a:avLst/>
            <a:gdLst/>
            <a:ahLst/>
            <a:cxnLst/>
            <a:rect l="l" t="t" r="r" b="b"/>
            <a:pathLst>
              <a:path w="17145" h="252095">
                <a:moveTo>
                  <a:pt x="9512" y="251637"/>
                </a:moveTo>
                <a:lnTo>
                  <a:pt x="1843" y="216602"/>
                </a:lnTo>
                <a:lnTo>
                  <a:pt x="723" y="209219"/>
                </a:lnTo>
                <a:lnTo>
                  <a:pt x="157" y="201836"/>
                </a:lnTo>
                <a:lnTo>
                  <a:pt x="0" y="194589"/>
                </a:lnTo>
                <a:lnTo>
                  <a:pt x="951" y="186495"/>
                </a:lnTo>
                <a:lnTo>
                  <a:pt x="2735" y="178674"/>
                </a:lnTo>
                <a:lnTo>
                  <a:pt x="5345" y="171127"/>
                </a:lnTo>
                <a:lnTo>
                  <a:pt x="8775" y="163855"/>
                </a:lnTo>
                <a:lnTo>
                  <a:pt x="12191" y="156385"/>
                </a:lnTo>
                <a:lnTo>
                  <a:pt x="14714" y="148499"/>
                </a:lnTo>
                <a:lnTo>
                  <a:pt x="16278" y="140611"/>
                </a:lnTo>
                <a:lnTo>
                  <a:pt x="16814" y="133134"/>
                </a:lnTo>
                <a:lnTo>
                  <a:pt x="16153" y="122838"/>
                </a:lnTo>
                <a:lnTo>
                  <a:pt x="14260" y="112745"/>
                </a:lnTo>
                <a:lnTo>
                  <a:pt x="11269" y="102789"/>
                </a:lnTo>
                <a:lnTo>
                  <a:pt x="7315" y="92900"/>
                </a:lnTo>
                <a:lnTo>
                  <a:pt x="3713" y="82491"/>
                </a:lnTo>
                <a:lnTo>
                  <a:pt x="1550" y="72150"/>
                </a:lnTo>
                <a:lnTo>
                  <a:pt x="619" y="61944"/>
                </a:lnTo>
                <a:lnTo>
                  <a:pt x="711" y="51943"/>
                </a:lnTo>
                <a:lnTo>
                  <a:pt x="9512" y="0"/>
                </a:lnTo>
              </a:path>
            </a:pathLst>
          </a:custGeom>
          <a:ln w="12700">
            <a:solidFill>
              <a:srgbClr val="6E707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5" name="object 75"/>
          <p:cNvGrpSpPr/>
          <p:nvPr/>
        </p:nvGrpSpPr>
        <p:grpSpPr>
          <a:xfrm>
            <a:off x="8678494" y="5557305"/>
            <a:ext cx="1670050" cy="638175"/>
            <a:chOff x="3623894" y="5557304"/>
            <a:chExt cx="1670050" cy="638175"/>
          </a:xfrm>
        </p:grpSpPr>
        <p:sp>
          <p:nvSpPr>
            <p:cNvPr id="76" name="object 76"/>
            <p:cNvSpPr/>
            <p:nvPr/>
          </p:nvSpPr>
          <p:spPr>
            <a:xfrm>
              <a:off x="5195709" y="5850750"/>
              <a:ext cx="80645" cy="273685"/>
            </a:xfrm>
            <a:custGeom>
              <a:avLst/>
              <a:gdLst/>
              <a:ahLst/>
              <a:cxnLst/>
              <a:rect l="l" t="t" r="r" b="b"/>
              <a:pathLst>
                <a:path w="80645" h="273685">
                  <a:moveTo>
                    <a:pt x="0" y="273583"/>
                  </a:moveTo>
                  <a:lnTo>
                    <a:pt x="27800" y="209943"/>
                  </a:lnTo>
                  <a:lnTo>
                    <a:pt x="80467" y="69494"/>
                  </a:lnTo>
                  <a:lnTo>
                    <a:pt x="59245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630244" y="5578068"/>
              <a:ext cx="1624965" cy="597535"/>
            </a:xfrm>
            <a:custGeom>
              <a:avLst/>
              <a:gdLst/>
              <a:ahLst/>
              <a:cxnLst/>
              <a:rect l="l" t="t" r="r" b="b"/>
              <a:pathLst>
                <a:path w="1624964" h="597535">
                  <a:moveTo>
                    <a:pt x="1624711" y="272681"/>
                  </a:moveTo>
                  <a:lnTo>
                    <a:pt x="1605699" y="192214"/>
                  </a:lnTo>
                  <a:lnTo>
                    <a:pt x="1590332" y="174650"/>
                  </a:lnTo>
                  <a:lnTo>
                    <a:pt x="1531823" y="128562"/>
                  </a:lnTo>
                  <a:lnTo>
                    <a:pt x="1491576" y="94183"/>
                  </a:lnTo>
                  <a:lnTo>
                    <a:pt x="1469631" y="50291"/>
                  </a:lnTo>
                  <a:lnTo>
                    <a:pt x="1383309" y="4203"/>
                  </a:lnTo>
                  <a:lnTo>
                    <a:pt x="145986" y="0"/>
                  </a:lnTo>
                  <a:lnTo>
                    <a:pt x="134607" y="12255"/>
                  </a:lnTo>
                  <a:lnTo>
                    <a:pt x="122174" y="62737"/>
                  </a:lnTo>
                  <a:lnTo>
                    <a:pt x="97307" y="62737"/>
                  </a:lnTo>
                  <a:lnTo>
                    <a:pt x="59258" y="121246"/>
                  </a:lnTo>
                  <a:lnTo>
                    <a:pt x="49745" y="170992"/>
                  </a:lnTo>
                  <a:lnTo>
                    <a:pt x="27800" y="198793"/>
                  </a:lnTo>
                  <a:lnTo>
                    <a:pt x="5854" y="221475"/>
                  </a:lnTo>
                  <a:lnTo>
                    <a:pt x="0" y="247815"/>
                  </a:lnTo>
                  <a:lnTo>
                    <a:pt x="2933" y="302666"/>
                  </a:lnTo>
                  <a:lnTo>
                    <a:pt x="8775" y="348030"/>
                  </a:lnTo>
                  <a:lnTo>
                    <a:pt x="11709" y="419722"/>
                  </a:lnTo>
                  <a:lnTo>
                    <a:pt x="15366" y="451891"/>
                  </a:lnTo>
                  <a:lnTo>
                    <a:pt x="62179" y="541870"/>
                  </a:lnTo>
                  <a:lnTo>
                    <a:pt x="138264" y="566026"/>
                  </a:lnTo>
                  <a:lnTo>
                    <a:pt x="160324" y="597471"/>
                  </a:lnTo>
                  <a:lnTo>
                    <a:pt x="1448409" y="597471"/>
                  </a:lnTo>
                  <a:lnTo>
                    <a:pt x="1565465" y="546265"/>
                  </a:lnTo>
                </a:path>
              </a:pathLst>
            </a:custGeom>
            <a:ln w="1269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776230" y="5559590"/>
              <a:ext cx="1515745" cy="633730"/>
            </a:xfrm>
            <a:custGeom>
              <a:avLst/>
              <a:gdLst/>
              <a:ahLst/>
              <a:cxnLst/>
              <a:rect l="l" t="t" r="r" b="b"/>
              <a:pathLst>
                <a:path w="1515745" h="633729">
                  <a:moveTo>
                    <a:pt x="1493354" y="288963"/>
                  </a:moveTo>
                  <a:lnTo>
                    <a:pt x="1474330" y="203377"/>
                  </a:lnTo>
                  <a:lnTo>
                    <a:pt x="1458976" y="185089"/>
                  </a:lnTo>
                  <a:lnTo>
                    <a:pt x="1398993" y="135331"/>
                  </a:lnTo>
                  <a:lnTo>
                    <a:pt x="1358023" y="98780"/>
                  </a:lnTo>
                  <a:lnTo>
                    <a:pt x="1335354" y="52692"/>
                  </a:lnTo>
                  <a:lnTo>
                    <a:pt x="1247571" y="4394"/>
                  </a:lnTo>
                  <a:lnTo>
                    <a:pt x="17157" y="0"/>
                  </a:lnTo>
                  <a:lnTo>
                    <a:pt x="0" y="18478"/>
                  </a:lnTo>
                  <a:lnTo>
                    <a:pt x="1237322" y="22682"/>
                  </a:lnTo>
                  <a:lnTo>
                    <a:pt x="1323644" y="68770"/>
                  </a:lnTo>
                  <a:lnTo>
                    <a:pt x="1345590" y="112661"/>
                  </a:lnTo>
                  <a:lnTo>
                    <a:pt x="1385836" y="147040"/>
                  </a:lnTo>
                  <a:lnTo>
                    <a:pt x="1444345" y="193128"/>
                  </a:lnTo>
                  <a:lnTo>
                    <a:pt x="1459712" y="210693"/>
                  </a:lnTo>
                  <a:lnTo>
                    <a:pt x="1478724" y="291160"/>
                  </a:lnTo>
                  <a:lnTo>
                    <a:pt x="1499946" y="360654"/>
                  </a:lnTo>
                  <a:lnTo>
                    <a:pt x="1447279" y="501103"/>
                  </a:lnTo>
                  <a:lnTo>
                    <a:pt x="1419478" y="564743"/>
                  </a:lnTo>
                  <a:lnTo>
                    <a:pt x="1302423" y="615950"/>
                  </a:lnTo>
                  <a:lnTo>
                    <a:pt x="14338" y="615950"/>
                  </a:lnTo>
                  <a:lnTo>
                    <a:pt x="26657" y="633514"/>
                  </a:lnTo>
                  <a:lnTo>
                    <a:pt x="1314132" y="633514"/>
                  </a:lnTo>
                  <a:lnTo>
                    <a:pt x="1433385" y="578650"/>
                  </a:lnTo>
                  <a:lnTo>
                    <a:pt x="1461909" y="511340"/>
                  </a:lnTo>
                  <a:lnTo>
                    <a:pt x="1515313" y="362115"/>
                  </a:lnTo>
                  <a:lnTo>
                    <a:pt x="1493354" y="28896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9" name="object 79"/>
          <p:cNvGrpSpPr/>
          <p:nvPr/>
        </p:nvGrpSpPr>
        <p:grpSpPr>
          <a:xfrm>
            <a:off x="8363293" y="5506847"/>
            <a:ext cx="2167890" cy="767715"/>
            <a:chOff x="3308693" y="5506846"/>
            <a:chExt cx="2167890" cy="767715"/>
          </a:xfrm>
        </p:grpSpPr>
        <p:sp>
          <p:nvSpPr>
            <p:cNvPr id="80" name="object 80"/>
            <p:cNvSpPr/>
            <p:nvPr/>
          </p:nvSpPr>
          <p:spPr>
            <a:xfrm>
              <a:off x="3310979" y="5509132"/>
              <a:ext cx="174625" cy="762635"/>
            </a:xfrm>
            <a:custGeom>
              <a:avLst/>
              <a:gdLst/>
              <a:ahLst/>
              <a:cxnLst/>
              <a:rect l="l" t="t" r="r" b="b"/>
              <a:pathLst>
                <a:path w="174625" h="762635">
                  <a:moveTo>
                    <a:pt x="0" y="706246"/>
                  </a:moveTo>
                  <a:lnTo>
                    <a:pt x="13559" y="729971"/>
                  </a:lnTo>
                  <a:lnTo>
                    <a:pt x="28111" y="747555"/>
                  </a:lnTo>
                  <a:lnTo>
                    <a:pt x="43501" y="758483"/>
                  </a:lnTo>
                  <a:lnTo>
                    <a:pt x="59575" y="762241"/>
                  </a:lnTo>
                  <a:lnTo>
                    <a:pt x="80084" y="756109"/>
                  </a:lnTo>
                  <a:lnTo>
                    <a:pt x="117313" y="710326"/>
                  </a:lnTo>
                  <a:lnTo>
                    <a:pt x="133358" y="672855"/>
                  </a:lnTo>
                  <a:lnTo>
                    <a:pt x="147242" y="627116"/>
                  </a:lnTo>
                  <a:lnTo>
                    <a:pt x="158628" y="574202"/>
                  </a:lnTo>
                  <a:lnTo>
                    <a:pt x="167177" y="515201"/>
                  </a:lnTo>
                  <a:lnTo>
                    <a:pt x="172554" y="451203"/>
                  </a:lnTo>
                  <a:lnTo>
                    <a:pt x="174421" y="383298"/>
                  </a:lnTo>
                  <a:lnTo>
                    <a:pt x="172554" y="315054"/>
                  </a:lnTo>
                  <a:lnTo>
                    <a:pt x="167177" y="250554"/>
                  </a:lnTo>
                  <a:lnTo>
                    <a:pt x="158628" y="190944"/>
                  </a:lnTo>
                  <a:lnTo>
                    <a:pt x="147242" y="137366"/>
                  </a:lnTo>
                  <a:lnTo>
                    <a:pt x="133358" y="90964"/>
                  </a:lnTo>
                  <a:lnTo>
                    <a:pt x="117313" y="52883"/>
                  </a:lnTo>
                  <a:lnTo>
                    <a:pt x="80084" y="6257"/>
                  </a:lnTo>
                  <a:lnTo>
                    <a:pt x="59575" y="0"/>
                  </a:lnTo>
                  <a:lnTo>
                    <a:pt x="47931" y="2004"/>
                  </a:lnTo>
                  <a:lnTo>
                    <a:pt x="36620" y="7881"/>
                  </a:lnTo>
                  <a:lnTo>
                    <a:pt x="25700" y="17428"/>
                  </a:lnTo>
                  <a:lnTo>
                    <a:pt x="15227" y="3044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371291" y="5509132"/>
              <a:ext cx="1988820" cy="0"/>
            </a:xfrm>
            <a:custGeom>
              <a:avLst/>
              <a:gdLst/>
              <a:ahLst/>
              <a:cxnLst/>
              <a:rect l="l" t="t" r="r" b="b"/>
              <a:pathLst>
                <a:path w="1988820">
                  <a:moveTo>
                    <a:pt x="1988273" y="0"/>
                  </a:moveTo>
                  <a:lnTo>
                    <a:pt x="0" y="0"/>
                  </a:lnTo>
                  <a:lnTo>
                    <a:pt x="1988273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371291" y="5509132"/>
              <a:ext cx="1988820" cy="635"/>
            </a:xfrm>
            <a:custGeom>
              <a:avLst/>
              <a:gdLst/>
              <a:ahLst/>
              <a:cxnLst/>
              <a:rect l="l" t="t" r="r" b="b"/>
              <a:pathLst>
                <a:path w="1988820" h="635">
                  <a:moveTo>
                    <a:pt x="1988273" y="0"/>
                  </a:moveTo>
                  <a:lnTo>
                    <a:pt x="0" y="0"/>
                  </a:lnTo>
                  <a:lnTo>
                    <a:pt x="0" y="50"/>
                  </a:lnTo>
                </a:path>
              </a:pathLst>
            </a:custGeom>
            <a:ln w="4572">
              <a:solidFill>
                <a:srgbClr val="6E707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371291" y="5509132"/>
              <a:ext cx="2102485" cy="763270"/>
            </a:xfrm>
            <a:custGeom>
              <a:avLst/>
              <a:gdLst/>
              <a:ahLst/>
              <a:cxnLst/>
              <a:rect l="l" t="t" r="r" b="b"/>
              <a:pathLst>
                <a:path w="2102485" h="763270">
                  <a:moveTo>
                    <a:pt x="0" y="50"/>
                  </a:moveTo>
                  <a:lnTo>
                    <a:pt x="39635" y="24947"/>
                  </a:lnTo>
                  <a:lnTo>
                    <a:pt x="73334" y="91815"/>
                  </a:lnTo>
                  <a:lnTo>
                    <a:pt x="87124" y="138164"/>
                  </a:lnTo>
                  <a:lnTo>
                    <a:pt x="98430" y="191617"/>
                  </a:lnTo>
                  <a:lnTo>
                    <a:pt x="106918" y="251044"/>
                  </a:lnTo>
                  <a:lnTo>
                    <a:pt x="112256" y="315314"/>
                  </a:lnTo>
                  <a:lnTo>
                    <a:pt x="114109" y="383298"/>
                  </a:lnTo>
                  <a:lnTo>
                    <a:pt x="112256" y="450943"/>
                  </a:lnTo>
                  <a:lnTo>
                    <a:pt x="106918" y="514714"/>
                  </a:lnTo>
                  <a:lnTo>
                    <a:pt x="98430" y="573533"/>
                  </a:lnTo>
                  <a:lnTo>
                    <a:pt x="87124" y="626325"/>
                  </a:lnTo>
                  <a:lnTo>
                    <a:pt x="73334" y="672012"/>
                  </a:lnTo>
                  <a:lnTo>
                    <a:pt x="57394" y="709517"/>
                  </a:lnTo>
                  <a:lnTo>
                    <a:pt x="20393" y="755677"/>
                  </a:lnTo>
                  <a:lnTo>
                    <a:pt x="0" y="762177"/>
                  </a:lnTo>
                </a:path>
                <a:path w="2102485" h="763270">
                  <a:moveTo>
                    <a:pt x="1988273" y="762965"/>
                  </a:moveTo>
                  <a:lnTo>
                    <a:pt x="2028049" y="739160"/>
                  </a:lnTo>
                  <a:lnTo>
                    <a:pt x="2061755" y="673523"/>
                  </a:lnTo>
                  <a:lnTo>
                    <a:pt x="2075519" y="627727"/>
                  </a:lnTo>
                  <a:lnTo>
                    <a:pt x="2086790" y="574722"/>
                  </a:lnTo>
                  <a:lnTo>
                    <a:pt x="2095243" y="515594"/>
                  </a:lnTo>
                  <a:lnTo>
                    <a:pt x="2100553" y="451425"/>
                  </a:lnTo>
                  <a:lnTo>
                    <a:pt x="2102396" y="383298"/>
                  </a:lnTo>
                  <a:lnTo>
                    <a:pt x="2100553" y="315054"/>
                  </a:lnTo>
                  <a:lnTo>
                    <a:pt x="2095243" y="250554"/>
                  </a:lnTo>
                  <a:lnTo>
                    <a:pt x="2086790" y="190944"/>
                  </a:lnTo>
                  <a:lnTo>
                    <a:pt x="2075519" y="137366"/>
                  </a:lnTo>
                  <a:lnTo>
                    <a:pt x="2061755" y="90964"/>
                  </a:lnTo>
                  <a:lnTo>
                    <a:pt x="2045823" y="52883"/>
                  </a:lnTo>
                  <a:lnTo>
                    <a:pt x="2008757" y="6257"/>
                  </a:lnTo>
                  <a:lnTo>
                    <a:pt x="198827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4" name="object 84"/>
          <p:cNvGrpSpPr/>
          <p:nvPr/>
        </p:nvGrpSpPr>
        <p:grpSpPr>
          <a:xfrm>
            <a:off x="11084306" y="6806018"/>
            <a:ext cx="140335" cy="1386840"/>
            <a:chOff x="6029705" y="6806018"/>
            <a:chExt cx="140335" cy="1386840"/>
          </a:xfrm>
        </p:grpSpPr>
        <p:sp>
          <p:nvSpPr>
            <p:cNvPr id="85" name="object 85"/>
            <p:cNvSpPr/>
            <p:nvPr/>
          </p:nvSpPr>
          <p:spPr>
            <a:xfrm>
              <a:off x="6031991" y="6808304"/>
              <a:ext cx="135890" cy="1382395"/>
            </a:xfrm>
            <a:custGeom>
              <a:avLst/>
              <a:gdLst/>
              <a:ahLst/>
              <a:cxnLst/>
              <a:rect l="l" t="t" r="r" b="b"/>
              <a:pathLst>
                <a:path w="135889" h="1382395">
                  <a:moveTo>
                    <a:pt x="67830" y="0"/>
                  </a:moveTo>
                  <a:lnTo>
                    <a:pt x="66941" y="0"/>
                  </a:lnTo>
                  <a:lnTo>
                    <a:pt x="55703" y="2314"/>
                  </a:lnTo>
                  <a:lnTo>
                    <a:pt x="46642" y="8670"/>
                  </a:lnTo>
                  <a:lnTo>
                    <a:pt x="40593" y="18184"/>
                  </a:lnTo>
                  <a:lnTo>
                    <a:pt x="38392" y="29972"/>
                  </a:lnTo>
                  <a:lnTo>
                    <a:pt x="38392" y="1245349"/>
                  </a:lnTo>
                  <a:lnTo>
                    <a:pt x="22974" y="1256121"/>
                  </a:lnTo>
                  <a:lnTo>
                    <a:pt x="10823" y="1271109"/>
                  </a:lnTo>
                  <a:lnTo>
                    <a:pt x="2859" y="1289610"/>
                  </a:lnTo>
                  <a:lnTo>
                    <a:pt x="0" y="1310919"/>
                  </a:lnTo>
                  <a:lnTo>
                    <a:pt x="5326" y="1338658"/>
                  </a:lnTo>
                  <a:lnTo>
                    <a:pt x="19856" y="1361300"/>
                  </a:lnTo>
                  <a:lnTo>
                    <a:pt x="41415" y="1376559"/>
                  </a:lnTo>
                  <a:lnTo>
                    <a:pt x="67830" y="1382153"/>
                  </a:lnTo>
                  <a:lnTo>
                    <a:pt x="94250" y="1376559"/>
                  </a:lnTo>
                  <a:lnTo>
                    <a:pt x="115809" y="1361300"/>
                  </a:lnTo>
                  <a:lnTo>
                    <a:pt x="130336" y="1338658"/>
                  </a:lnTo>
                  <a:lnTo>
                    <a:pt x="135661" y="1310919"/>
                  </a:lnTo>
                  <a:lnTo>
                    <a:pt x="132790" y="1288925"/>
                  </a:lnTo>
                  <a:lnTo>
                    <a:pt x="124734" y="1269822"/>
                  </a:lnTo>
                  <a:lnTo>
                    <a:pt x="112328" y="1254405"/>
                  </a:lnTo>
                  <a:lnTo>
                    <a:pt x="96405" y="1243469"/>
                  </a:lnTo>
                  <a:lnTo>
                    <a:pt x="96405" y="29972"/>
                  </a:lnTo>
                  <a:lnTo>
                    <a:pt x="94200" y="18184"/>
                  </a:lnTo>
                  <a:lnTo>
                    <a:pt x="88142" y="8670"/>
                  </a:lnTo>
                  <a:lnTo>
                    <a:pt x="79073" y="2314"/>
                  </a:lnTo>
                  <a:lnTo>
                    <a:pt x="6783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6057874" y="7077239"/>
              <a:ext cx="80645" cy="1086485"/>
            </a:xfrm>
            <a:custGeom>
              <a:avLst/>
              <a:gdLst/>
              <a:ahLst/>
              <a:cxnLst/>
              <a:rect l="l" t="t" r="r" b="b"/>
              <a:pathLst>
                <a:path w="80645" h="1086484">
                  <a:moveTo>
                    <a:pt x="49085" y="0"/>
                  </a:moveTo>
                  <a:lnTo>
                    <a:pt x="29451" y="0"/>
                  </a:lnTo>
                  <a:lnTo>
                    <a:pt x="29451" y="1003579"/>
                  </a:lnTo>
                  <a:lnTo>
                    <a:pt x="17702" y="1009099"/>
                  </a:lnTo>
                  <a:lnTo>
                    <a:pt x="8372" y="1018220"/>
                  </a:lnTo>
                  <a:lnTo>
                    <a:pt x="2219" y="1030330"/>
                  </a:lnTo>
                  <a:lnTo>
                    <a:pt x="0" y="1044816"/>
                  </a:lnTo>
                  <a:lnTo>
                    <a:pt x="3150" y="1060740"/>
                  </a:lnTo>
                  <a:lnTo>
                    <a:pt x="11823" y="1073858"/>
                  </a:lnTo>
                  <a:lnTo>
                    <a:pt x="24849" y="1082760"/>
                  </a:lnTo>
                  <a:lnTo>
                    <a:pt x="41059" y="1086040"/>
                  </a:lnTo>
                  <a:lnTo>
                    <a:pt x="56240" y="1082760"/>
                  </a:lnTo>
                  <a:lnTo>
                    <a:pt x="68738" y="1073858"/>
                  </a:lnTo>
                  <a:lnTo>
                    <a:pt x="77217" y="1060740"/>
                  </a:lnTo>
                  <a:lnTo>
                    <a:pt x="80340" y="1044816"/>
                  </a:lnTo>
                  <a:lnTo>
                    <a:pt x="77967" y="1029106"/>
                  </a:lnTo>
                  <a:lnTo>
                    <a:pt x="71408" y="1016219"/>
                  </a:lnTo>
                  <a:lnTo>
                    <a:pt x="61502" y="1006850"/>
                  </a:lnTo>
                  <a:lnTo>
                    <a:pt x="49085" y="1001699"/>
                  </a:lnTo>
                  <a:lnTo>
                    <a:pt x="49085" y="0"/>
                  </a:lnTo>
                  <a:close/>
                </a:path>
              </a:pathLst>
            </a:custGeom>
            <a:solidFill>
              <a:srgbClr val="6465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6061189" y="6818502"/>
              <a:ext cx="43815" cy="1295400"/>
            </a:xfrm>
            <a:custGeom>
              <a:avLst/>
              <a:gdLst/>
              <a:ahLst/>
              <a:cxnLst/>
              <a:rect l="l" t="t" r="r" b="b"/>
              <a:pathLst>
                <a:path w="43814" h="1295400">
                  <a:moveTo>
                    <a:pt x="37198" y="1275435"/>
                  </a:moveTo>
                  <a:lnTo>
                    <a:pt x="35725" y="1267841"/>
                  </a:lnTo>
                  <a:lnTo>
                    <a:pt x="31737" y="1261643"/>
                  </a:lnTo>
                  <a:lnTo>
                    <a:pt x="25819" y="1257452"/>
                  </a:lnTo>
                  <a:lnTo>
                    <a:pt x="18592" y="1255915"/>
                  </a:lnTo>
                  <a:lnTo>
                    <a:pt x="11353" y="1257452"/>
                  </a:lnTo>
                  <a:lnTo>
                    <a:pt x="5448" y="1261643"/>
                  </a:lnTo>
                  <a:lnTo>
                    <a:pt x="1460" y="1267841"/>
                  </a:lnTo>
                  <a:lnTo>
                    <a:pt x="0" y="1275435"/>
                  </a:lnTo>
                  <a:lnTo>
                    <a:pt x="1460" y="1283042"/>
                  </a:lnTo>
                  <a:lnTo>
                    <a:pt x="5448" y="1289240"/>
                  </a:lnTo>
                  <a:lnTo>
                    <a:pt x="11353" y="1293431"/>
                  </a:lnTo>
                  <a:lnTo>
                    <a:pt x="18592" y="1294955"/>
                  </a:lnTo>
                  <a:lnTo>
                    <a:pt x="25819" y="1293431"/>
                  </a:lnTo>
                  <a:lnTo>
                    <a:pt x="31737" y="1289240"/>
                  </a:lnTo>
                  <a:lnTo>
                    <a:pt x="35725" y="1283042"/>
                  </a:lnTo>
                  <a:lnTo>
                    <a:pt x="37198" y="1275435"/>
                  </a:lnTo>
                  <a:close/>
                </a:path>
                <a:path w="43814" h="1295400">
                  <a:moveTo>
                    <a:pt x="43395" y="0"/>
                  </a:moveTo>
                  <a:lnTo>
                    <a:pt x="24803" y="0"/>
                  </a:lnTo>
                  <a:lnTo>
                    <a:pt x="24803" y="234276"/>
                  </a:lnTo>
                  <a:lnTo>
                    <a:pt x="43395" y="234276"/>
                  </a:lnTo>
                  <a:lnTo>
                    <a:pt x="433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6031991" y="6808304"/>
              <a:ext cx="135890" cy="1382395"/>
            </a:xfrm>
            <a:custGeom>
              <a:avLst/>
              <a:gdLst/>
              <a:ahLst/>
              <a:cxnLst/>
              <a:rect l="l" t="t" r="r" b="b"/>
              <a:pathLst>
                <a:path w="135889" h="1382395">
                  <a:moveTo>
                    <a:pt x="96405" y="1243469"/>
                  </a:moveTo>
                  <a:lnTo>
                    <a:pt x="112328" y="1254405"/>
                  </a:lnTo>
                  <a:lnTo>
                    <a:pt x="124734" y="1269822"/>
                  </a:lnTo>
                  <a:lnTo>
                    <a:pt x="132790" y="1288925"/>
                  </a:lnTo>
                  <a:lnTo>
                    <a:pt x="135661" y="1310919"/>
                  </a:lnTo>
                  <a:lnTo>
                    <a:pt x="130336" y="1338658"/>
                  </a:lnTo>
                  <a:lnTo>
                    <a:pt x="115809" y="1361300"/>
                  </a:lnTo>
                  <a:lnTo>
                    <a:pt x="94250" y="1376559"/>
                  </a:lnTo>
                  <a:lnTo>
                    <a:pt x="67830" y="1382153"/>
                  </a:lnTo>
                  <a:lnTo>
                    <a:pt x="41415" y="1376559"/>
                  </a:lnTo>
                  <a:lnTo>
                    <a:pt x="19856" y="1361300"/>
                  </a:lnTo>
                  <a:lnTo>
                    <a:pt x="5326" y="1338658"/>
                  </a:lnTo>
                  <a:lnTo>
                    <a:pt x="0" y="1310919"/>
                  </a:lnTo>
                  <a:lnTo>
                    <a:pt x="2859" y="1289610"/>
                  </a:lnTo>
                  <a:lnTo>
                    <a:pt x="10823" y="1271109"/>
                  </a:lnTo>
                  <a:lnTo>
                    <a:pt x="22974" y="1256121"/>
                  </a:lnTo>
                  <a:lnTo>
                    <a:pt x="38392" y="1245349"/>
                  </a:lnTo>
                  <a:lnTo>
                    <a:pt x="38392" y="29972"/>
                  </a:lnTo>
                  <a:lnTo>
                    <a:pt x="40593" y="18184"/>
                  </a:lnTo>
                  <a:lnTo>
                    <a:pt x="46642" y="8670"/>
                  </a:lnTo>
                  <a:lnTo>
                    <a:pt x="55703" y="2314"/>
                  </a:lnTo>
                  <a:lnTo>
                    <a:pt x="66941" y="0"/>
                  </a:lnTo>
                  <a:lnTo>
                    <a:pt x="67830" y="0"/>
                  </a:lnTo>
                  <a:lnTo>
                    <a:pt x="79073" y="2314"/>
                  </a:lnTo>
                  <a:lnTo>
                    <a:pt x="88142" y="8670"/>
                  </a:lnTo>
                  <a:lnTo>
                    <a:pt x="94200" y="18184"/>
                  </a:lnTo>
                  <a:lnTo>
                    <a:pt x="96405" y="29972"/>
                  </a:lnTo>
                  <a:lnTo>
                    <a:pt x="96405" y="124346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" name="object 89"/>
          <p:cNvSpPr/>
          <p:nvPr/>
        </p:nvSpPr>
        <p:spPr>
          <a:xfrm>
            <a:off x="8515464" y="7950251"/>
            <a:ext cx="1988820" cy="1270"/>
          </a:xfrm>
          <a:custGeom>
            <a:avLst/>
            <a:gdLst/>
            <a:ahLst/>
            <a:cxnLst/>
            <a:rect l="l" t="t" r="r" b="b"/>
            <a:pathLst>
              <a:path w="1988820" h="1270">
                <a:moveTo>
                  <a:pt x="-2286" y="393"/>
                </a:moveTo>
                <a:lnTo>
                  <a:pt x="1990572" y="393"/>
                </a:lnTo>
              </a:path>
            </a:pathLst>
          </a:custGeom>
          <a:ln w="535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9845790" y="6815188"/>
            <a:ext cx="17145" cy="317500"/>
          </a:xfrm>
          <a:custGeom>
            <a:avLst/>
            <a:gdLst/>
            <a:ahLst/>
            <a:cxnLst/>
            <a:rect l="l" t="t" r="r" b="b"/>
            <a:pathLst>
              <a:path w="17145" h="317500">
                <a:moveTo>
                  <a:pt x="9499" y="317284"/>
                </a:moveTo>
                <a:lnTo>
                  <a:pt x="1837" y="273097"/>
                </a:lnTo>
                <a:lnTo>
                  <a:pt x="722" y="263790"/>
                </a:lnTo>
                <a:lnTo>
                  <a:pt x="156" y="254480"/>
                </a:lnTo>
                <a:lnTo>
                  <a:pt x="0" y="245338"/>
                </a:lnTo>
                <a:lnTo>
                  <a:pt x="949" y="235131"/>
                </a:lnTo>
                <a:lnTo>
                  <a:pt x="2728" y="225274"/>
                </a:lnTo>
                <a:lnTo>
                  <a:pt x="5334" y="215761"/>
                </a:lnTo>
                <a:lnTo>
                  <a:pt x="8762" y="206590"/>
                </a:lnTo>
                <a:lnTo>
                  <a:pt x="12180" y="197173"/>
                </a:lnTo>
                <a:lnTo>
                  <a:pt x="14708" y="187232"/>
                </a:lnTo>
                <a:lnTo>
                  <a:pt x="16276" y="177287"/>
                </a:lnTo>
                <a:lnTo>
                  <a:pt x="16814" y="167855"/>
                </a:lnTo>
                <a:lnTo>
                  <a:pt x="16151" y="154872"/>
                </a:lnTo>
                <a:lnTo>
                  <a:pt x="14254" y="142151"/>
                </a:lnTo>
                <a:lnTo>
                  <a:pt x="11258" y="129601"/>
                </a:lnTo>
                <a:lnTo>
                  <a:pt x="7302" y="117132"/>
                </a:lnTo>
                <a:lnTo>
                  <a:pt x="3702" y="104002"/>
                </a:lnTo>
                <a:lnTo>
                  <a:pt x="1544" y="90958"/>
                </a:lnTo>
                <a:lnTo>
                  <a:pt x="617" y="78089"/>
                </a:lnTo>
                <a:lnTo>
                  <a:pt x="711" y="65481"/>
                </a:lnTo>
                <a:lnTo>
                  <a:pt x="9499" y="0"/>
                </a:lnTo>
              </a:path>
            </a:pathLst>
          </a:custGeom>
          <a:ln w="12700">
            <a:solidFill>
              <a:srgbClr val="73757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0028657" y="6805955"/>
            <a:ext cx="17145" cy="317500"/>
          </a:xfrm>
          <a:custGeom>
            <a:avLst/>
            <a:gdLst/>
            <a:ahLst/>
            <a:cxnLst/>
            <a:rect l="l" t="t" r="r" b="b"/>
            <a:pathLst>
              <a:path w="17145" h="317500">
                <a:moveTo>
                  <a:pt x="9512" y="317284"/>
                </a:moveTo>
                <a:lnTo>
                  <a:pt x="1853" y="273108"/>
                </a:lnTo>
                <a:lnTo>
                  <a:pt x="733" y="263794"/>
                </a:lnTo>
                <a:lnTo>
                  <a:pt x="160" y="254486"/>
                </a:lnTo>
                <a:lnTo>
                  <a:pt x="0" y="245351"/>
                </a:lnTo>
                <a:lnTo>
                  <a:pt x="962" y="235144"/>
                </a:lnTo>
                <a:lnTo>
                  <a:pt x="2744" y="225286"/>
                </a:lnTo>
                <a:lnTo>
                  <a:pt x="5348" y="215774"/>
                </a:lnTo>
                <a:lnTo>
                  <a:pt x="8775" y="206603"/>
                </a:lnTo>
                <a:lnTo>
                  <a:pt x="12191" y="197174"/>
                </a:lnTo>
                <a:lnTo>
                  <a:pt x="14714" y="187231"/>
                </a:lnTo>
                <a:lnTo>
                  <a:pt x="16278" y="177291"/>
                </a:lnTo>
                <a:lnTo>
                  <a:pt x="16814" y="167868"/>
                </a:lnTo>
                <a:lnTo>
                  <a:pt x="16151" y="154887"/>
                </a:lnTo>
                <a:lnTo>
                  <a:pt x="14254" y="142160"/>
                </a:lnTo>
                <a:lnTo>
                  <a:pt x="11258" y="129610"/>
                </a:lnTo>
                <a:lnTo>
                  <a:pt x="7302" y="117157"/>
                </a:lnTo>
                <a:lnTo>
                  <a:pt x="3708" y="104014"/>
                </a:lnTo>
                <a:lnTo>
                  <a:pt x="1552" y="90968"/>
                </a:lnTo>
                <a:lnTo>
                  <a:pt x="630" y="78100"/>
                </a:lnTo>
                <a:lnTo>
                  <a:pt x="736" y="65493"/>
                </a:lnTo>
                <a:lnTo>
                  <a:pt x="9512" y="0"/>
                </a:lnTo>
              </a:path>
            </a:pathLst>
          </a:custGeom>
          <a:ln w="12700">
            <a:solidFill>
              <a:srgbClr val="73757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9101811" y="6815188"/>
            <a:ext cx="17145" cy="317500"/>
          </a:xfrm>
          <a:custGeom>
            <a:avLst/>
            <a:gdLst/>
            <a:ahLst/>
            <a:cxnLst/>
            <a:rect l="l" t="t" r="r" b="b"/>
            <a:pathLst>
              <a:path w="17145" h="317500">
                <a:moveTo>
                  <a:pt x="9512" y="317284"/>
                </a:moveTo>
                <a:lnTo>
                  <a:pt x="1853" y="273097"/>
                </a:lnTo>
                <a:lnTo>
                  <a:pt x="733" y="263790"/>
                </a:lnTo>
                <a:lnTo>
                  <a:pt x="160" y="254480"/>
                </a:lnTo>
                <a:lnTo>
                  <a:pt x="0" y="245338"/>
                </a:lnTo>
                <a:lnTo>
                  <a:pt x="962" y="235131"/>
                </a:lnTo>
                <a:lnTo>
                  <a:pt x="2744" y="225274"/>
                </a:lnTo>
                <a:lnTo>
                  <a:pt x="5348" y="215761"/>
                </a:lnTo>
                <a:lnTo>
                  <a:pt x="8775" y="206590"/>
                </a:lnTo>
                <a:lnTo>
                  <a:pt x="12198" y="197173"/>
                </a:lnTo>
                <a:lnTo>
                  <a:pt x="14725" y="187232"/>
                </a:lnTo>
                <a:lnTo>
                  <a:pt x="16290" y="177287"/>
                </a:lnTo>
                <a:lnTo>
                  <a:pt x="16827" y="167855"/>
                </a:lnTo>
                <a:lnTo>
                  <a:pt x="16164" y="154872"/>
                </a:lnTo>
                <a:lnTo>
                  <a:pt x="14266" y="142151"/>
                </a:lnTo>
                <a:lnTo>
                  <a:pt x="11271" y="129601"/>
                </a:lnTo>
                <a:lnTo>
                  <a:pt x="7315" y="117132"/>
                </a:lnTo>
                <a:lnTo>
                  <a:pt x="3719" y="104002"/>
                </a:lnTo>
                <a:lnTo>
                  <a:pt x="1558" y="90958"/>
                </a:lnTo>
                <a:lnTo>
                  <a:pt x="632" y="78089"/>
                </a:lnTo>
                <a:lnTo>
                  <a:pt x="736" y="65481"/>
                </a:lnTo>
                <a:lnTo>
                  <a:pt x="9512" y="0"/>
                </a:lnTo>
              </a:path>
            </a:pathLst>
          </a:custGeom>
          <a:ln w="12700">
            <a:solidFill>
              <a:srgbClr val="73757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9284691" y="6805955"/>
            <a:ext cx="17145" cy="317500"/>
          </a:xfrm>
          <a:custGeom>
            <a:avLst/>
            <a:gdLst/>
            <a:ahLst/>
            <a:cxnLst/>
            <a:rect l="l" t="t" r="r" b="b"/>
            <a:pathLst>
              <a:path w="17145" h="317500">
                <a:moveTo>
                  <a:pt x="9512" y="317284"/>
                </a:moveTo>
                <a:lnTo>
                  <a:pt x="1853" y="273108"/>
                </a:lnTo>
                <a:lnTo>
                  <a:pt x="733" y="263794"/>
                </a:lnTo>
                <a:lnTo>
                  <a:pt x="160" y="254486"/>
                </a:lnTo>
                <a:lnTo>
                  <a:pt x="0" y="245351"/>
                </a:lnTo>
                <a:lnTo>
                  <a:pt x="962" y="235144"/>
                </a:lnTo>
                <a:lnTo>
                  <a:pt x="2744" y="225286"/>
                </a:lnTo>
                <a:lnTo>
                  <a:pt x="5348" y="215774"/>
                </a:lnTo>
                <a:lnTo>
                  <a:pt x="8775" y="206603"/>
                </a:lnTo>
                <a:lnTo>
                  <a:pt x="12200" y="197174"/>
                </a:lnTo>
                <a:lnTo>
                  <a:pt x="14732" y="187231"/>
                </a:lnTo>
                <a:lnTo>
                  <a:pt x="16301" y="177291"/>
                </a:lnTo>
                <a:lnTo>
                  <a:pt x="16840" y="167868"/>
                </a:lnTo>
                <a:lnTo>
                  <a:pt x="16175" y="154887"/>
                </a:lnTo>
                <a:lnTo>
                  <a:pt x="14274" y="142160"/>
                </a:lnTo>
                <a:lnTo>
                  <a:pt x="11278" y="129610"/>
                </a:lnTo>
                <a:lnTo>
                  <a:pt x="7327" y="117157"/>
                </a:lnTo>
                <a:lnTo>
                  <a:pt x="3724" y="104014"/>
                </a:lnTo>
                <a:lnTo>
                  <a:pt x="1560" y="90968"/>
                </a:lnTo>
                <a:lnTo>
                  <a:pt x="632" y="78100"/>
                </a:lnTo>
                <a:lnTo>
                  <a:pt x="736" y="65493"/>
                </a:lnTo>
                <a:lnTo>
                  <a:pt x="9512" y="0"/>
                </a:lnTo>
              </a:path>
            </a:pathLst>
          </a:custGeom>
          <a:ln w="12700">
            <a:solidFill>
              <a:srgbClr val="73757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8731669" y="6815188"/>
            <a:ext cx="17145" cy="317500"/>
          </a:xfrm>
          <a:custGeom>
            <a:avLst/>
            <a:gdLst/>
            <a:ahLst/>
            <a:cxnLst/>
            <a:rect l="l" t="t" r="r" b="b"/>
            <a:pathLst>
              <a:path w="17145" h="317500">
                <a:moveTo>
                  <a:pt x="9499" y="317284"/>
                </a:moveTo>
                <a:lnTo>
                  <a:pt x="1848" y="273097"/>
                </a:lnTo>
                <a:lnTo>
                  <a:pt x="731" y="263790"/>
                </a:lnTo>
                <a:lnTo>
                  <a:pt x="160" y="254480"/>
                </a:lnTo>
                <a:lnTo>
                  <a:pt x="0" y="245338"/>
                </a:lnTo>
                <a:lnTo>
                  <a:pt x="960" y="235131"/>
                </a:lnTo>
                <a:lnTo>
                  <a:pt x="2740" y="225274"/>
                </a:lnTo>
                <a:lnTo>
                  <a:pt x="5343" y="215761"/>
                </a:lnTo>
                <a:lnTo>
                  <a:pt x="8775" y="206590"/>
                </a:lnTo>
                <a:lnTo>
                  <a:pt x="12192" y="197173"/>
                </a:lnTo>
                <a:lnTo>
                  <a:pt x="14720" y="187232"/>
                </a:lnTo>
                <a:lnTo>
                  <a:pt x="16289" y="177287"/>
                </a:lnTo>
                <a:lnTo>
                  <a:pt x="16827" y="167855"/>
                </a:lnTo>
                <a:lnTo>
                  <a:pt x="16162" y="154872"/>
                </a:lnTo>
                <a:lnTo>
                  <a:pt x="14262" y="142151"/>
                </a:lnTo>
                <a:lnTo>
                  <a:pt x="11266" y="129601"/>
                </a:lnTo>
                <a:lnTo>
                  <a:pt x="7315" y="117132"/>
                </a:lnTo>
                <a:lnTo>
                  <a:pt x="3713" y="104002"/>
                </a:lnTo>
                <a:lnTo>
                  <a:pt x="1554" y="90958"/>
                </a:lnTo>
                <a:lnTo>
                  <a:pt x="630" y="78089"/>
                </a:lnTo>
                <a:lnTo>
                  <a:pt x="736" y="65481"/>
                </a:lnTo>
                <a:lnTo>
                  <a:pt x="9499" y="0"/>
                </a:lnTo>
              </a:path>
            </a:pathLst>
          </a:custGeom>
          <a:ln w="12700">
            <a:solidFill>
              <a:srgbClr val="73757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914550" y="6805955"/>
            <a:ext cx="17145" cy="317500"/>
          </a:xfrm>
          <a:custGeom>
            <a:avLst/>
            <a:gdLst/>
            <a:ahLst/>
            <a:cxnLst/>
            <a:rect l="l" t="t" r="r" b="b"/>
            <a:pathLst>
              <a:path w="17145" h="317500">
                <a:moveTo>
                  <a:pt x="9499" y="317284"/>
                </a:moveTo>
                <a:lnTo>
                  <a:pt x="1843" y="273108"/>
                </a:lnTo>
                <a:lnTo>
                  <a:pt x="727" y="263794"/>
                </a:lnTo>
                <a:lnTo>
                  <a:pt x="158" y="254486"/>
                </a:lnTo>
                <a:lnTo>
                  <a:pt x="0" y="245351"/>
                </a:lnTo>
                <a:lnTo>
                  <a:pt x="955" y="235144"/>
                </a:lnTo>
                <a:lnTo>
                  <a:pt x="2735" y="225286"/>
                </a:lnTo>
                <a:lnTo>
                  <a:pt x="5341" y="215774"/>
                </a:lnTo>
                <a:lnTo>
                  <a:pt x="8775" y="206603"/>
                </a:lnTo>
                <a:lnTo>
                  <a:pt x="12192" y="197174"/>
                </a:lnTo>
                <a:lnTo>
                  <a:pt x="14720" y="187231"/>
                </a:lnTo>
                <a:lnTo>
                  <a:pt x="16289" y="177291"/>
                </a:lnTo>
                <a:lnTo>
                  <a:pt x="16827" y="167868"/>
                </a:lnTo>
                <a:lnTo>
                  <a:pt x="16162" y="154887"/>
                </a:lnTo>
                <a:lnTo>
                  <a:pt x="14262" y="142160"/>
                </a:lnTo>
                <a:lnTo>
                  <a:pt x="11266" y="129610"/>
                </a:lnTo>
                <a:lnTo>
                  <a:pt x="7315" y="117157"/>
                </a:lnTo>
                <a:lnTo>
                  <a:pt x="3713" y="104014"/>
                </a:lnTo>
                <a:lnTo>
                  <a:pt x="1552" y="90968"/>
                </a:lnTo>
                <a:lnTo>
                  <a:pt x="625" y="78100"/>
                </a:lnTo>
                <a:lnTo>
                  <a:pt x="723" y="65493"/>
                </a:lnTo>
                <a:lnTo>
                  <a:pt x="9499" y="0"/>
                </a:lnTo>
              </a:path>
            </a:pathLst>
          </a:custGeom>
          <a:ln w="12700">
            <a:solidFill>
              <a:srgbClr val="73757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9471229" y="6815188"/>
            <a:ext cx="17145" cy="317500"/>
          </a:xfrm>
          <a:custGeom>
            <a:avLst/>
            <a:gdLst/>
            <a:ahLst/>
            <a:cxnLst/>
            <a:rect l="l" t="t" r="r" b="b"/>
            <a:pathLst>
              <a:path w="17145" h="317500">
                <a:moveTo>
                  <a:pt x="9512" y="317284"/>
                </a:moveTo>
                <a:lnTo>
                  <a:pt x="1853" y="273097"/>
                </a:lnTo>
                <a:lnTo>
                  <a:pt x="733" y="263790"/>
                </a:lnTo>
                <a:lnTo>
                  <a:pt x="160" y="254480"/>
                </a:lnTo>
                <a:lnTo>
                  <a:pt x="0" y="245338"/>
                </a:lnTo>
                <a:lnTo>
                  <a:pt x="962" y="235131"/>
                </a:lnTo>
                <a:lnTo>
                  <a:pt x="2746" y="225274"/>
                </a:lnTo>
                <a:lnTo>
                  <a:pt x="5354" y="215761"/>
                </a:lnTo>
                <a:lnTo>
                  <a:pt x="8788" y="206590"/>
                </a:lnTo>
                <a:lnTo>
                  <a:pt x="12209" y="197173"/>
                </a:lnTo>
                <a:lnTo>
                  <a:pt x="14732" y="187232"/>
                </a:lnTo>
                <a:lnTo>
                  <a:pt x="16292" y="177287"/>
                </a:lnTo>
                <a:lnTo>
                  <a:pt x="16827" y="167855"/>
                </a:lnTo>
                <a:lnTo>
                  <a:pt x="16164" y="154872"/>
                </a:lnTo>
                <a:lnTo>
                  <a:pt x="14266" y="142151"/>
                </a:lnTo>
                <a:lnTo>
                  <a:pt x="11271" y="129601"/>
                </a:lnTo>
                <a:lnTo>
                  <a:pt x="7315" y="117132"/>
                </a:lnTo>
                <a:lnTo>
                  <a:pt x="3719" y="104002"/>
                </a:lnTo>
                <a:lnTo>
                  <a:pt x="1558" y="90958"/>
                </a:lnTo>
                <a:lnTo>
                  <a:pt x="632" y="78089"/>
                </a:lnTo>
                <a:lnTo>
                  <a:pt x="736" y="65481"/>
                </a:lnTo>
                <a:lnTo>
                  <a:pt x="9512" y="0"/>
                </a:lnTo>
              </a:path>
            </a:pathLst>
          </a:custGeom>
          <a:ln w="12700">
            <a:solidFill>
              <a:srgbClr val="73757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9654109" y="6805955"/>
            <a:ext cx="17145" cy="317500"/>
          </a:xfrm>
          <a:custGeom>
            <a:avLst/>
            <a:gdLst/>
            <a:ahLst/>
            <a:cxnLst/>
            <a:rect l="l" t="t" r="r" b="b"/>
            <a:pathLst>
              <a:path w="17145" h="317500">
                <a:moveTo>
                  <a:pt x="9525" y="317284"/>
                </a:moveTo>
                <a:lnTo>
                  <a:pt x="1859" y="273108"/>
                </a:lnTo>
                <a:lnTo>
                  <a:pt x="735" y="263794"/>
                </a:lnTo>
                <a:lnTo>
                  <a:pt x="160" y="254486"/>
                </a:lnTo>
                <a:lnTo>
                  <a:pt x="0" y="245351"/>
                </a:lnTo>
                <a:lnTo>
                  <a:pt x="964" y="235144"/>
                </a:lnTo>
                <a:lnTo>
                  <a:pt x="2751" y="225286"/>
                </a:lnTo>
                <a:lnTo>
                  <a:pt x="5359" y="215774"/>
                </a:lnTo>
                <a:lnTo>
                  <a:pt x="8788" y="206603"/>
                </a:lnTo>
                <a:lnTo>
                  <a:pt x="12203" y="197174"/>
                </a:lnTo>
                <a:lnTo>
                  <a:pt x="14727" y="187231"/>
                </a:lnTo>
                <a:lnTo>
                  <a:pt x="16291" y="177291"/>
                </a:lnTo>
                <a:lnTo>
                  <a:pt x="16827" y="167868"/>
                </a:lnTo>
                <a:lnTo>
                  <a:pt x="16166" y="154887"/>
                </a:lnTo>
                <a:lnTo>
                  <a:pt x="14273" y="142160"/>
                </a:lnTo>
                <a:lnTo>
                  <a:pt x="11282" y="129610"/>
                </a:lnTo>
                <a:lnTo>
                  <a:pt x="7327" y="117157"/>
                </a:lnTo>
                <a:lnTo>
                  <a:pt x="3724" y="104014"/>
                </a:lnTo>
                <a:lnTo>
                  <a:pt x="1560" y="90968"/>
                </a:lnTo>
                <a:lnTo>
                  <a:pt x="632" y="78100"/>
                </a:lnTo>
                <a:lnTo>
                  <a:pt x="736" y="65493"/>
                </a:lnTo>
                <a:lnTo>
                  <a:pt x="9525" y="0"/>
                </a:lnTo>
              </a:path>
            </a:pathLst>
          </a:custGeom>
          <a:ln w="12700">
            <a:solidFill>
              <a:srgbClr val="73757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8" name="object 98"/>
          <p:cNvGrpSpPr/>
          <p:nvPr/>
        </p:nvGrpSpPr>
        <p:grpSpPr>
          <a:xfrm>
            <a:off x="7970685" y="6799606"/>
            <a:ext cx="2978150" cy="1318895"/>
            <a:chOff x="2916085" y="6799605"/>
            <a:chExt cx="2978150" cy="1318895"/>
          </a:xfrm>
        </p:grpSpPr>
        <p:sp>
          <p:nvSpPr>
            <p:cNvPr id="99" name="object 99"/>
            <p:cNvSpPr/>
            <p:nvPr/>
          </p:nvSpPr>
          <p:spPr>
            <a:xfrm>
              <a:off x="5162766" y="6815188"/>
              <a:ext cx="17145" cy="317500"/>
            </a:xfrm>
            <a:custGeom>
              <a:avLst/>
              <a:gdLst/>
              <a:ahLst/>
              <a:cxnLst/>
              <a:rect l="l" t="t" r="r" b="b"/>
              <a:pathLst>
                <a:path w="17145" h="317500">
                  <a:moveTo>
                    <a:pt x="9525" y="317284"/>
                  </a:moveTo>
                  <a:lnTo>
                    <a:pt x="1864" y="273097"/>
                  </a:lnTo>
                  <a:lnTo>
                    <a:pt x="739" y="263790"/>
                  </a:lnTo>
                  <a:lnTo>
                    <a:pt x="162" y="254480"/>
                  </a:lnTo>
                  <a:lnTo>
                    <a:pt x="0" y="245338"/>
                  </a:lnTo>
                  <a:lnTo>
                    <a:pt x="969" y="235131"/>
                  </a:lnTo>
                  <a:lnTo>
                    <a:pt x="2757" y="225274"/>
                  </a:lnTo>
                  <a:lnTo>
                    <a:pt x="5366" y="215761"/>
                  </a:lnTo>
                  <a:lnTo>
                    <a:pt x="8801" y="206590"/>
                  </a:lnTo>
                  <a:lnTo>
                    <a:pt x="12216" y="197173"/>
                  </a:lnTo>
                  <a:lnTo>
                    <a:pt x="14739" y="187232"/>
                  </a:lnTo>
                  <a:lnTo>
                    <a:pt x="16303" y="177287"/>
                  </a:lnTo>
                  <a:lnTo>
                    <a:pt x="16840" y="167855"/>
                  </a:lnTo>
                  <a:lnTo>
                    <a:pt x="16177" y="154872"/>
                  </a:lnTo>
                  <a:lnTo>
                    <a:pt x="14279" y="142151"/>
                  </a:lnTo>
                  <a:lnTo>
                    <a:pt x="11284" y="129601"/>
                  </a:lnTo>
                  <a:lnTo>
                    <a:pt x="7327" y="117132"/>
                  </a:lnTo>
                  <a:lnTo>
                    <a:pt x="3730" y="104002"/>
                  </a:lnTo>
                  <a:lnTo>
                    <a:pt x="1566" y="90958"/>
                  </a:lnTo>
                  <a:lnTo>
                    <a:pt x="639" y="78089"/>
                  </a:lnTo>
                  <a:lnTo>
                    <a:pt x="749" y="65481"/>
                  </a:lnTo>
                  <a:lnTo>
                    <a:pt x="9525" y="0"/>
                  </a:lnTo>
                </a:path>
              </a:pathLst>
            </a:custGeom>
            <a:ln w="12700">
              <a:solidFill>
                <a:srgbClr val="73757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0" name="object 10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916085" y="7012025"/>
              <a:ext cx="2977629" cy="1106373"/>
            </a:xfrm>
            <a:prstGeom prst="rect">
              <a:avLst/>
            </a:prstGeom>
          </p:spPr>
        </p:pic>
        <p:sp>
          <p:nvSpPr>
            <p:cNvPr id="101" name="object 101"/>
            <p:cNvSpPr/>
            <p:nvPr/>
          </p:nvSpPr>
          <p:spPr>
            <a:xfrm>
              <a:off x="3371278" y="7188072"/>
              <a:ext cx="2044064" cy="48895"/>
            </a:xfrm>
            <a:custGeom>
              <a:avLst/>
              <a:gdLst/>
              <a:ahLst/>
              <a:cxnLst/>
              <a:rect l="l" t="t" r="r" b="b"/>
              <a:pathLst>
                <a:path w="2044064" h="48895">
                  <a:moveTo>
                    <a:pt x="1988286" y="0"/>
                  </a:moveTo>
                  <a:lnTo>
                    <a:pt x="0" y="0"/>
                  </a:lnTo>
                  <a:lnTo>
                    <a:pt x="14603" y="3536"/>
                  </a:lnTo>
                  <a:lnTo>
                    <a:pt x="28673" y="13069"/>
                  </a:lnTo>
                  <a:lnTo>
                    <a:pt x="42090" y="28234"/>
                  </a:lnTo>
                  <a:lnTo>
                    <a:pt x="54737" y="48615"/>
                  </a:lnTo>
                  <a:lnTo>
                    <a:pt x="2043569" y="48615"/>
                  </a:lnTo>
                  <a:lnTo>
                    <a:pt x="2030840" y="27994"/>
                  </a:lnTo>
                  <a:lnTo>
                    <a:pt x="2017304" y="12730"/>
                  </a:lnTo>
                  <a:lnTo>
                    <a:pt x="2003080" y="3254"/>
                  </a:lnTo>
                  <a:lnTo>
                    <a:pt x="198828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371278" y="7188072"/>
              <a:ext cx="2044064" cy="48895"/>
            </a:xfrm>
            <a:custGeom>
              <a:avLst/>
              <a:gdLst/>
              <a:ahLst/>
              <a:cxnLst/>
              <a:rect l="l" t="t" r="r" b="b"/>
              <a:pathLst>
                <a:path w="2044064" h="48895">
                  <a:moveTo>
                    <a:pt x="1988286" y="0"/>
                  </a:moveTo>
                  <a:lnTo>
                    <a:pt x="0" y="0"/>
                  </a:lnTo>
                  <a:lnTo>
                    <a:pt x="14603" y="3536"/>
                  </a:lnTo>
                  <a:lnTo>
                    <a:pt x="28673" y="13069"/>
                  </a:lnTo>
                  <a:lnTo>
                    <a:pt x="42090" y="28234"/>
                  </a:lnTo>
                  <a:lnTo>
                    <a:pt x="54737" y="48615"/>
                  </a:lnTo>
                  <a:lnTo>
                    <a:pt x="2043569" y="48615"/>
                  </a:lnTo>
                  <a:lnTo>
                    <a:pt x="2030840" y="27994"/>
                  </a:lnTo>
                  <a:lnTo>
                    <a:pt x="2017304" y="12730"/>
                  </a:lnTo>
                  <a:lnTo>
                    <a:pt x="2003080" y="3254"/>
                  </a:lnTo>
                  <a:lnTo>
                    <a:pt x="1988286" y="0"/>
                  </a:lnTo>
                  <a:close/>
                </a:path>
              </a:pathLst>
            </a:custGeom>
            <a:ln w="3175">
              <a:solidFill>
                <a:srgbClr val="6E707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371278" y="7544891"/>
              <a:ext cx="2102485" cy="406400"/>
            </a:xfrm>
            <a:custGeom>
              <a:avLst/>
              <a:gdLst/>
              <a:ahLst/>
              <a:cxnLst/>
              <a:rect l="l" t="t" r="r" b="b"/>
              <a:pathLst>
                <a:path w="2102485" h="406400">
                  <a:moveTo>
                    <a:pt x="2102091" y="0"/>
                  </a:moveTo>
                  <a:lnTo>
                    <a:pt x="1903539" y="0"/>
                  </a:lnTo>
                  <a:lnTo>
                    <a:pt x="1920265" y="55752"/>
                  </a:lnTo>
                  <a:lnTo>
                    <a:pt x="1866849" y="204977"/>
                  </a:lnTo>
                  <a:lnTo>
                    <a:pt x="1838325" y="272275"/>
                  </a:lnTo>
                  <a:lnTo>
                    <a:pt x="1719084" y="327139"/>
                  </a:lnTo>
                  <a:lnTo>
                    <a:pt x="431609" y="327139"/>
                  </a:lnTo>
                  <a:lnTo>
                    <a:pt x="397230" y="278129"/>
                  </a:lnTo>
                  <a:lnTo>
                    <a:pt x="321144" y="254000"/>
                  </a:lnTo>
                  <a:lnTo>
                    <a:pt x="274332" y="164020"/>
                  </a:lnTo>
                  <a:lnTo>
                    <a:pt x="270675" y="131825"/>
                  </a:lnTo>
                  <a:lnTo>
                    <a:pt x="267741" y="60147"/>
                  </a:lnTo>
                  <a:lnTo>
                    <a:pt x="261886" y="14795"/>
                  </a:lnTo>
                  <a:lnTo>
                    <a:pt x="261112" y="0"/>
                  </a:lnTo>
                  <a:lnTo>
                    <a:pt x="113804" y="0"/>
                  </a:lnTo>
                  <a:lnTo>
                    <a:pt x="114122" y="26479"/>
                  </a:lnTo>
                  <a:lnTo>
                    <a:pt x="112268" y="94124"/>
                  </a:lnTo>
                  <a:lnTo>
                    <a:pt x="106931" y="157893"/>
                  </a:lnTo>
                  <a:lnTo>
                    <a:pt x="98442" y="216711"/>
                  </a:lnTo>
                  <a:lnTo>
                    <a:pt x="87136" y="269501"/>
                  </a:lnTo>
                  <a:lnTo>
                    <a:pt x="73345" y="315187"/>
                  </a:lnTo>
                  <a:lnTo>
                    <a:pt x="57403" y="352692"/>
                  </a:lnTo>
                  <a:lnTo>
                    <a:pt x="20397" y="398854"/>
                  </a:lnTo>
                  <a:lnTo>
                    <a:pt x="0" y="405358"/>
                  </a:lnTo>
                  <a:lnTo>
                    <a:pt x="0" y="406145"/>
                  </a:lnTo>
                  <a:lnTo>
                    <a:pt x="1988286" y="406145"/>
                  </a:lnTo>
                  <a:lnTo>
                    <a:pt x="2008770" y="400014"/>
                  </a:lnTo>
                  <a:lnTo>
                    <a:pt x="2045836" y="354210"/>
                  </a:lnTo>
                  <a:lnTo>
                    <a:pt x="2061767" y="316704"/>
                  </a:lnTo>
                  <a:lnTo>
                    <a:pt x="2075531" y="270907"/>
                  </a:lnTo>
                  <a:lnTo>
                    <a:pt x="2086802" y="217903"/>
                  </a:lnTo>
                  <a:lnTo>
                    <a:pt x="2095256" y="158775"/>
                  </a:lnTo>
                  <a:lnTo>
                    <a:pt x="2100566" y="94606"/>
                  </a:lnTo>
                  <a:lnTo>
                    <a:pt x="2102408" y="26479"/>
                  </a:lnTo>
                  <a:lnTo>
                    <a:pt x="2102091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371278" y="7544891"/>
              <a:ext cx="2102485" cy="406400"/>
            </a:xfrm>
            <a:custGeom>
              <a:avLst/>
              <a:gdLst/>
              <a:ahLst/>
              <a:cxnLst/>
              <a:rect l="l" t="t" r="r" b="b"/>
              <a:pathLst>
                <a:path w="2102485" h="406400">
                  <a:moveTo>
                    <a:pt x="2102091" y="0"/>
                  </a:moveTo>
                  <a:lnTo>
                    <a:pt x="1903539" y="0"/>
                  </a:lnTo>
                  <a:lnTo>
                    <a:pt x="1906326" y="9293"/>
                  </a:lnTo>
                  <a:lnTo>
                    <a:pt x="1909964" y="21428"/>
                  </a:lnTo>
                  <a:lnTo>
                    <a:pt x="1914571" y="36786"/>
                  </a:lnTo>
                  <a:lnTo>
                    <a:pt x="1920265" y="55752"/>
                  </a:lnTo>
                  <a:lnTo>
                    <a:pt x="1866849" y="204977"/>
                  </a:lnTo>
                  <a:lnTo>
                    <a:pt x="1838325" y="272275"/>
                  </a:lnTo>
                  <a:lnTo>
                    <a:pt x="1719084" y="327139"/>
                  </a:lnTo>
                  <a:lnTo>
                    <a:pt x="431609" y="327139"/>
                  </a:lnTo>
                  <a:lnTo>
                    <a:pt x="419290" y="309587"/>
                  </a:lnTo>
                  <a:lnTo>
                    <a:pt x="397230" y="278129"/>
                  </a:lnTo>
                  <a:lnTo>
                    <a:pt x="321144" y="254000"/>
                  </a:lnTo>
                  <a:lnTo>
                    <a:pt x="274332" y="164020"/>
                  </a:lnTo>
                  <a:lnTo>
                    <a:pt x="270675" y="131825"/>
                  </a:lnTo>
                  <a:lnTo>
                    <a:pt x="267741" y="60147"/>
                  </a:lnTo>
                  <a:lnTo>
                    <a:pt x="261886" y="14795"/>
                  </a:lnTo>
                  <a:lnTo>
                    <a:pt x="261112" y="0"/>
                  </a:lnTo>
                  <a:lnTo>
                    <a:pt x="113804" y="0"/>
                  </a:lnTo>
                  <a:lnTo>
                    <a:pt x="113934" y="6582"/>
                  </a:lnTo>
                  <a:lnTo>
                    <a:pt x="114034" y="13187"/>
                  </a:lnTo>
                  <a:lnTo>
                    <a:pt x="114099" y="19818"/>
                  </a:lnTo>
                  <a:lnTo>
                    <a:pt x="114122" y="26479"/>
                  </a:lnTo>
                  <a:lnTo>
                    <a:pt x="112268" y="94124"/>
                  </a:lnTo>
                  <a:lnTo>
                    <a:pt x="106931" y="157893"/>
                  </a:lnTo>
                  <a:lnTo>
                    <a:pt x="98442" y="216711"/>
                  </a:lnTo>
                  <a:lnTo>
                    <a:pt x="87136" y="269501"/>
                  </a:lnTo>
                  <a:lnTo>
                    <a:pt x="73345" y="315187"/>
                  </a:lnTo>
                  <a:lnTo>
                    <a:pt x="57403" y="352692"/>
                  </a:lnTo>
                  <a:lnTo>
                    <a:pt x="20397" y="398854"/>
                  </a:lnTo>
                  <a:lnTo>
                    <a:pt x="0" y="405358"/>
                  </a:lnTo>
                  <a:lnTo>
                    <a:pt x="0" y="406145"/>
                  </a:lnTo>
                  <a:lnTo>
                    <a:pt x="1988286" y="406145"/>
                  </a:lnTo>
                  <a:lnTo>
                    <a:pt x="2008770" y="400014"/>
                  </a:lnTo>
                  <a:lnTo>
                    <a:pt x="2045836" y="354210"/>
                  </a:lnTo>
                  <a:lnTo>
                    <a:pt x="2061767" y="316704"/>
                  </a:lnTo>
                  <a:lnTo>
                    <a:pt x="2075531" y="270907"/>
                  </a:lnTo>
                  <a:lnTo>
                    <a:pt x="2086802" y="217903"/>
                  </a:lnTo>
                  <a:lnTo>
                    <a:pt x="2095256" y="158775"/>
                  </a:lnTo>
                  <a:lnTo>
                    <a:pt x="2100566" y="94606"/>
                  </a:lnTo>
                  <a:lnTo>
                    <a:pt x="2102408" y="26479"/>
                  </a:lnTo>
                  <a:lnTo>
                    <a:pt x="2102385" y="19818"/>
                  </a:lnTo>
                  <a:lnTo>
                    <a:pt x="2102321" y="13187"/>
                  </a:lnTo>
                  <a:lnTo>
                    <a:pt x="2102221" y="6582"/>
                  </a:lnTo>
                  <a:lnTo>
                    <a:pt x="2102091" y="0"/>
                  </a:lnTo>
                  <a:close/>
                </a:path>
              </a:pathLst>
            </a:custGeom>
            <a:ln w="3175">
              <a:solidFill>
                <a:srgbClr val="6E707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5" name="object 10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254764" y="7465618"/>
              <a:ext cx="219976" cy="80645"/>
            </a:xfrm>
            <a:prstGeom prst="rect">
              <a:avLst/>
            </a:prstGeom>
          </p:spPr>
        </p:pic>
        <p:pic>
          <p:nvPicPr>
            <p:cNvPr id="106" name="object 106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479571" y="7465618"/>
              <a:ext cx="169011" cy="80645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3426015" y="7236688"/>
              <a:ext cx="2006600" cy="41275"/>
            </a:xfrm>
            <a:custGeom>
              <a:avLst/>
              <a:gdLst/>
              <a:ahLst/>
              <a:cxnLst/>
              <a:rect l="l" t="t" r="r" b="b"/>
              <a:pathLst>
                <a:path w="2006600" h="41275">
                  <a:moveTo>
                    <a:pt x="1988832" y="0"/>
                  </a:moveTo>
                  <a:lnTo>
                    <a:pt x="0" y="0"/>
                  </a:lnTo>
                  <a:lnTo>
                    <a:pt x="4645" y="9155"/>
                  </a:lnTo>
                  <a:lnTo>
                    <a:pt x="9147" y="18992"/>
                  </a:lnTo>
                  <a:lnTo>
                    <a:pt x="13501" y="29496"/>
                  </a:lnTo>
                  <a:lnTo>
                    <a:pt x="17703" y="40652"/>
                  </a:lnTo>
                  <a:lnTo>
                    <a:pt x="336842" y="40652"/>
                  </a:lnTo>
                  <a:lnTo>
                    <a:pt x="338836" y="32575"/>
                  </a:lnTo>
                  <a:lnTo>
                    <a:pt x="367360" y="1841"/>
                  </a:lnTo>
                  <a:lnTo>
                    <a:pt x="1597787" y="6235"/>
                  </a:lnTo>
                  <a:lnTo>
                    <a:pt x="1660359" y="40652"/>
                  </a:lnTo>
                  <a:lnTo>
                    <a:pt x="2006422" y="40652"/>
                  </a:lnTo>
                  <a:lnTo>
                    <a:pt x="2002248" y="29496"/>
                  </a:lnTo>
                  <a:lnTo>
                    <a:pt x="1997922" y="18992"/>
                  </a:lnTo>
                  <a:lnTo>
                    <a:pt x="1993449" y="9155"/>
                  </a:lnTo>
                  <a:lnTo>
                    <a:pt x="1988832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426015" y="7236688"/>
              <a:ext cx="2006600" cy="41275"/>
            </a:xfrm>
            <a:custGeom>
              <a:avLst/>
              <a:gdLst/>
              <a:ahLst/>
              <a:cxnLst/>
              <a:rect l="l" t="t" r="r" b="b"/>
              <a:pathLst>
                <a:path w="2006600" h="41275">
                  <a:moveTo>
                    <a:pt x="338836" y="32575"/>
                  </a:moveTo>
                  <a:lnTo>
                    <a:pt x="350202" y="20332"/>
                  </a:lnTo>
                  <a:lnTo>
                    <a:pt x="367360" y="1841"/>
                  </a:lnTo>
                  <a:lnTo>
                    <a:pt x="1597787" y="6235"/>
                  </a:lnTo>
                  <a:lnTo>
                    <a:pt x="1660359" y="40652"/>
                  </a:lnTo>
                  <a:lnTo>
                    <a:pt x="2006422" y="40652"/>
                  </a:lnTo>
                  <a:lnTo>
                    <a:pt x="2002248" y="29496"/>
                  </a:lnTo>
                  <a:lnTo>
                    <a:pt x="1997922" y="18992"/>
                  </a:lnTo>
                  <a:lnTo>
                    <a:pt x="1993449" y="9155"/>
                  </a:lnTo>
                  <a:lnTo>
                    <a:pt x="1988832" y="0"/>
                  </a:lnTo>
                  <a:lnTo>
                    <a:pt x="0" y="0"/>
                  </a:lnTo>
                  <a:lnTo>
                    <a:pt x="4645" y="9155"/>
                  </a:lnTo>
                  <a:lnTo>
                    <a:pt x="9147" y="18992"/>
                  </a:lnTo>
                  <a:lnTo>
                    <a:pt x="13501" y="29496"/>
                  </a:lnTo>
                  <a:lnTo>
                    <a:pt x="17703" y="40652"/>
                  </a:lnTo>
                  <a:lnTo>
                    <a:pt x="336842" y="40652"/>
                  </a:lnTo>
                  <a:lnTo>
                    <a:pt x="338836" y="32575"/>
                  </a:lnTo>
                  <a:close/>
                </a:path>
              </a:pathLst>
            </a:custGeom>
            <a:ln w="3175">
              <a:solidFill>
                <a:srgbClr val="6E707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086375" y="7277341"/>
              <a:ext cx="382905" cy="189865"/>
            </a:xfrm>
            <a:custGeom>
              <a:avLst/>
              <a:gdLst/>
              <a:ahLst/>
              <a:cxnLst/>
              <a:rect l="l" t="t" r="r" b="b"/>
              <a:pathLst>
                <a:path w="382904" h="189865">
                  <a:moveTo>
                    <a:pt x="346062" y="0"/>
                  </a:moveTo>
                  <a:lnTo>
                    <a:pt x="0" y="0"/>
                  </a:lnTo>
                  <a:lnTo>
                    <a:pt x="25196" y="13868"/>
                  </a:lnTo>
                  <a:lnTo>
                    <a:pt x="47878" y="59956"/>
                  </a:lnTo>
                  <a:lnTo>
                    <a:pt x="88849" y="96532"/>
                  </a:lnTo>
                  <a:lnTo>
                    <a:pt x="148818" y="146278"/>
                  </a:lnTo>
                  <a:lnTo>
                    <a:pt x="164185" y="164566"/>
                  </a:lnTo>
                  <a:lnTo>
                    <a:pt x="169760" y="189649"/>
                  </a:lnTo>
                  <a:lnTo>
                    <a:pt x="382904" y="189649"/>
                  </a:lnTo>
                  <a:lnTo>
                    <a:pt x="376903" y="135352"/>
                  </a:lnTo>
                  <a:lnTo>
                    <a:pt x="368622" y="85137"/>
                  </a:lnTo>
                  <a:lnTo>
                    <a:pt x="358271" y="39766"/>
                  </a:lnTo>
                  <a:lnTo>
                    <a:pt x="346062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086375" y="7277341"/>
              <a:ext cx="382905" cy="189865"/>
            </a:xfrm>
            <a:custGeom>
              <a:avLst/>
              <a:gdLst/>
              <a:ahLst/>
              <a:cxnLst/>
              <a:rect l="l" t="t" r="r" b="b"/>
              <a:pathLst>
                <a:path w="382904" h="189865">
                  <a:moveTo>
                    <a:pt x="25196" y="13868"/>
                  </a:moveTo>
                  <a:lnTo>
                    <a:pt x="47878" y="59956"/>
                  </a:lnTo>
                  <a:lnTo>
                    <a:pt x="88849" y="96532"/>
                  </a:lnTo>
                  <a:lnTo>
                    <a:pt x="148818" y="146278"/>
                  </a:lnTo>
                  <a:lnTo>
                    <a:pt x="164185" y="164566"/>
                  </a:lnTo>
                  <a:lnTo>
                    <a:pt x="169760" y="189649"/>
                  </a:lnTo>
                  <a:lnTo>
                    <a:pt x="382904" y="189649"/>
                  </a:lnTo>
                  <a:lnTo>
                    <a:pt x="376903" y="135352"/>
                  </a:lnTo>
                  <a:lnTo>
                    <a:pt x="368622" y="85137"/>
                  </a:lnTo>
                  <a:lnTo>
                    <a:pt x="358271" y="39766"/>
                  </a:lnTo>
                  <a:lnTo>
                    <a:pt x="346062" y="0"/>
                  </a:lnTo>
                  <a:lnTo>
                    <a:pt x="0" y="0"/>
                  </a:lnTo>
                  <a:lnTo>
                    <a:pt x="25196" y="13868"/>
                  </a:lnTo>
                  <a:close/>
                </a:path>
              </a:pathLst>
            </a:custGeom>
            <a:ln w="3175">
              <a:solidFill>
                <a:srgbClr val="6E707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443719" y="7277341"/>
              <a:ext cx="319405" cy="189865"/>
            </a:xfrm>
            <a:custGeom>
              <a:avLst/>
              <a:gdLst/>
              <a:ahLst/>
              <a:cxnLst/>
              <a:rect l="l" t="t" r="r" b="b"/>
              <a:pathLst>
                <a:path w="319404" h="189865">
                  <a:moveTo>
                    <a:pt x="319138" y="0"/>
                  </a:moveTo>
                  <a:lnTo>
                    <a:pt x="0" y="0"/>
                  </a:lnTo>
                  <a:lnTo>
                    <a:pt x="12315" y="39766"/>
                  </a:lnTo>
                  <a:lnTo>
                    <a:pt x="22769" y="85137"/>
                  </a:lnTo>
                  <a:lnTo>
                    <a:pt x="31144" y="135352"/>
                  </a:lnTo>
                  <a:lnTo>
                    <a:pt x="37223" y="189649"/>
                  </a:lnTo>
                  <a:lnTo>
                    <a:pt x="203492" y="189649"/>
                  </a:lnTo>
                  <a:lnTo>
                    <a:pt x="214325" y="178460"/>
                  </a:lnTo>
                  <a:lnTo>
                    <a:pt x="236270" y="150660"/>
                  </a:lnTo>
                  <a:lnTo>
                    <a:pt x="245770" y="100914"/>
                  </a:lnTo>
                  <a:lnTo>
                    <a:pt x="283832" y="42392"/>
                  </a:lnTo>
                  <a:lnTo>
                    <a:pt x="308686" y="42392"/>
                  </a:lnTo>
                  <a:lnTo>
                    <a:pt x="319138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443719" y="7277341"/>
              <a:ext cx="319405" cy="189865"/>
            </a:xfrm>
            <a:custGeom>
              <a:avLst/>
              <a:gdLst/>
              <a:ahLst/>
              <a:cxnLst/>
              <a:rect l="l" t="t" r="r" b="b"/>
              <a:pathLst>
                <a:path w="319404" h="189865">
                  <a:moveTo>
                    <a:pt x="214325" y="178460"/>
                  </a:moveTo>
                  <a:lnTo>
                    <a:pt x="236270" y="150660"/>
                  </a:lnTo>
                  <a:lnTo>
                    <a:pt x="245770" y="100914"/>
                  </a:lnTo>
                  <a:lnTo>
                    <a:pt x="283832" y="42392"/>
                  </a:lnTo>
                  <a:lnTo>
                    <a:pt x="308686" y="42392"/>
                  </a:lnTo>
                  <a:lnTo>
                    <a:pt x="319138" y="0"/>
                  </a:lnTo>
                  <a:lnTo>
                    <a:pt x="0" y="0"/>
                  </a:lnTo>
                  <a:lnTo>
                    <a:pt x="12315" y="39766"/>
                  </a:lnTo>
                  <a:lnTo>
                    <a:pt x="22769" y="85137"/>
                  </a:lnTo>
                  <a:lnTo>
                    <a:pt x="31144" y="135352"/>
                  </a:lnTo>
                  <a:lnTo>
                    <a:pt x="37223" y="189649"/>
                  </a:lnTo>
                  <a:lnTo>
                    <a:pt x="203492" y="189649"/>
                  </a:lnTo>
                  <a:lnTo>
                    <a:pt x="214325" y="178460"/>
                  </a:lnTo>
                  <a:close/>
                </a:path>
              </a:pathLst>
            </a:custGeom>
            <a:ln w="3175">
              <a:solidFill>
                <a:srgbClr val="6E707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677069" y="6805955"/>
              <a:ext cx="1503045" cy="327025"/>
            </a:xfrm>
            <a:custGeom>
              <a:avLst/>
              <a:gdLst/>
              <a:ahLst/>
              <a:cxnLst/>
              <a:rect l="l" t="t" r="r" b="b"/>
              <a:pathLst>
                <a:path w="1503045" h="327025">
                  <a:moveTo>
                    <a:pt x="1123619" y="326516"/>
                  </a:moveTo>
                  <a:lnTo>
                    <a:pt x="1115957" y="282330"/>
                  </a:lnTo>
                  <a:lnTo>
                    <a:pt x="1114842" y="273023"/>
                  </a:lnTo>
                  <a:lnTo>
                    <a:pt x="1114277" y="263713"/>
                  </a:lnTo>
                  <a:lnTo>
                    <a:pt x="1114120" y="254571"/>
                  </a:lnTo>
                  <a:lnTo>
                    <a:pt x="1115069" y="244364"/>
                  </a:lnTo>
                  <a:lnTo>
                    <a:pt x="1116849" y="234507"/>
                  </a:lnTo>
                  <a:lnTo>
                    <a:pt x="1119454" y="224994"/>
                  </a:lnTo>
                  <a:lnTo>
                    <a:pt x="1122883" y="215823"/>
                  </a:lnTo>
                  <a:lnTo>
                    <a:pt x="1126300" y="206406"/>
                  </a:lnTo>
                  <a:lnTo>
                    <a:pt x="1128828" y="196465"/>
                  </a:lnTo>
                  <a:lnTo>
                    <a:pt x="1130396" y="186520"/>
                  </a:lnTo>
                  <a:lnTo>
                    <a:pt x="1130935" y="177088"/>
                  </a:lnTo>
                  <a:lnTo>
                    <a:pt x="1130272" y="164105"/>
                  </a:lnTo>
                  <a:lnTo>
                    <a:pt x="1128374" y="151383"/>
                  </a:lnTo>
                  <a:lnTo>
                    <a:pt x="1125378" y="138834"/>
                  </a:lnTo>
                  <a:lnTo>
                    <a:pt x="1121422" y="126364"/>
                  </a:lnTo>
                  <a:lnTo>
                    <a:pt x="1117822" y="113234"/>
                  </a:lnTo>
                  <a:lnTo>
                    <a:pt x="1115664" y="100191"/>
                  </a:lnTo>
                  <a:lnTo>
                    <a:pt x="1114737" y="87322"/>
                  </a:lnTo>
                  <a:lnTo>
                    <a:pt x="1114831" y="74714"/>
                  </a:lnTo>
                  <a:lnTo>
                    <a:pt x="1123619" y="9232"/>
                  </a:lnTo>
                </a:path>
                <a:path w="1503045" h="327025">
                  <a:moveTo>
                    <a:pt x="1306499" y="317284"/>
                  </a:moveTo>
                  <a:lnTo>
                    <a:pt x="1298841" y="273108"/>
                  </a:lnTo>
                  <a:lnTo>
                    <a:pt x="1297720" y="263794"/>
                  </a:lnTo>
                  <a:lnTo>
                    <a:pt x="1297148" y="254486"/>
                  </a:lnTo>
                  <a:lnTo>
                    <a:pt x="1296987" y="245351"/>
                  </a:lnTo>
                  <a:lnTo>
                    <a:pt x="1297949" y="235144"/>
                  </a:lnTo>
                  <a:lnTo>
                    <a:pt x="1299732" y="225286"/>
                  </a:lnTo>
                  <a:lnTo>
                    <a:pt x="1302336" y="215774"/>
                  </a:lnTo>
                  <a:lnTo>
                    <a:pt x="1305763" y="206603"/>
                  </a:lnTo>
                  <a:lnTo>
                    <a:pt x="1309178" y="197174"/>
                  </a:lnTo>
                  <a:lnTo>
                    <a:pt x="1311702" y="187231"/>
                  </a:lnTo>
                  <a:lnTo>
                    <a:pt x="1313265" y="177291"/>
                  </a:lnTo>
                  <a:lnTo>
                    <a:pt x="1313802" y="167868"/>
                  </a:lnTo>
                  <a:lnTo>
                    <a:pt x="1313139" y="154887"/>
                  </a:lnTo>
                  <a:lnTo>
                    <a:pt x="1311241" y="142160"/>
                  </a:lnTo>
                  <a:lnTo>
                    <a:pt x="1308246" y="129610"/>
                  </a:lnTo>
                  <a:lnTo>
                    <a:pt x="1304289" y="117157"/>
                  </a:lnTo>
                  <a:lnTo>
                    <a:pt x="1300695" y="104014"/>
                  </a:lnTo>
                  <a:lnTo>
                    <a:pt x="1298540" y="90968"/>
                  </a:lnTo>
                  <a:lnTo>
                    <a:pt x="1297617" y="78100"/>
                  </a:lnTo>
                  <a:lnTo>
                    <a:pt x="1297724" y="65493"/>
                  </a:lnTo>
                  <a:lnTo>
                    <a:pt x="1306499" y="0"/>
                  </a:lnTo>
                </a:path>
                <a:path w="1503045" h="327025">
                  <a:moveTo>
                    <a:pt x="379653" y="326516"/>
                  </a:moveTo>
                  <a:lnTo>
                    <a:pt x="371995" y="282330"/>
                  </a:lnTo>
                  <a:lnTo>
                    <a:pt x="370874" y="273023"/>
                  </a:lnTo>
                  <a:lnTo>
                    <a:pt x="370302" y="263713"/>
                  </a:lnTo>
                  <a:lnTo>
                    <a:pt x="370141" y="254571"/>
                  </a:lnTo>
                  <a:lnTo>
                    <a:pt x="371103" y="244364"/>
                  </a:lnTo>
                  <a:lnTo>
                    <a:pt x="372886" y="234507"/>
                  </a:lnTo>
                  <a:lnTo>
                    <a:pt x="375490" y="224994"/>
                  </a:lnTo>
                  <a:lnTo>
                    <a:pt x="378917" y="215823"/>
                  </a:lnTo>
                  <a:lnTo>
                    <a:pt x="382339" y="206406"/>
                  </a:lnTo>
                  <a:lnTo>
                    <a:pt x="384867" y="196465"/>
                  </a:lnTo>
                  <a:lnTo>
                    <a:pt x="386432" y="186520"/>
                  </a:lnTo>
                  <a:lnTo>
                    <a:pt x="386968" y="177088"/>
                  </a:lnTo>
                  <a:lnTo>
                    <a:pt x="386306" y="164105"/>
                  </a:lnTo>
                  <a:lnTo>
                    <a:pt x="384408" y="151383"/>
                  </a:lnTo>
                  <a:lnTo>
                    <a:pt x="381412" y="138834"/>
                  </a:lnTo>
                  <a:lnTo>
                    <a:pt x="377456" y="126364"/>
                  </a:lnTo>
                  <a:lnTo>
                    <a:pt x="373860" y="113234"/>
                  </a:lnTo>
                  <a:lnTo>
                    <a:pt x="371700" y="100191"/>
                  </a:lnTo>
                  <a:lnTo>
                    <a:pt x="370773" y="87322"/>
                  </a:lnTo>
                  <a:lnTo>
                    <a:pt x="370878" y="74714"/>
                  </a:lnTo>
                  <a:lnTo>
                    <a:pt x="379653" y="9232"/>
                  </a:lnTo>
                </a:path>
                <a:path w="1503045" h="327025">
                  <a:moveTo>
                    <a:pt x="562533" y="317284"/>
                  </a:moveTo>
                  <a:lnTo>
                    <a:pt x="554875" y="273108"/>
                  </a:lnTo>
                  <a:lnTo>
                    <a:pt x="553754" y="263794"/>
                  </a:lnTo>
                  <a:lnTo>
                    <a:pt x="553182" y="254486"/>
                  </a:lnTo>
                  <a:lnTo>
                    <a:pt x="553021" y="245351"/>
                  </a:lnTo>
                  <a:lnTo>
                    <a:pt x="553983" y="235144"/>
                  </a:lnTo>
                  <a:lnTo>
                    <a:pt x="555766" y="225286"/>
                  </a:lnTo>
                  <a:lnTo>
                    <a:pt x="558370" y="215774"/>
                  </a:lnTo>
                  <a:lnTo>
                    <a:pt x="561797" y="206603"/>
                  </a:lnTo>
                  <a:lnTo>
                    <a:pt x="565221" y="197174"/>
                  </a:lnTo>
                  <a:lnTo>
                    <a:pt x="567753" y="187231"/>
                  </a:lnTo>
                  <a:lnTo>
                    <a:pt x="569323" y="177291"/>
                  </a:lnTo>
                  <a:lnTo>
                    <a:pt x="569861" y="167868"/>
                  </a:lnTo>
                  <a:lnTo>
                    <a:pt x="569196" y="154887"/>
                  </a:lnTo>
                  <a:lnTo>
                    <a:pt x="567296" y="142160"/>
                  </a:lnTo>
                  <a:lnTo>
                    <a:pt x="564300" y="129610"/>
                  </a:lnTo>
                  <a:lnTo>
                    <a:pt x="560349" y="117157"/>
                  </a:lnTo>
                  <a:lnTo>
                    <a:pt x="556745" y="104014"/>
                  </a:lnTo>
                  <a:lnTo>
                    <a:pt x="554582" y="90968"/>
                  </a:lnTo>
                  <a:lnTo>
                    <a:pt x="553653" y="78100"/>
                  </a:lnTo>
                  <a:lnTo>
                    <a:pt x="553758" y="65493"/>
                  </a:lnTo>
                  <a:lnTo>
                    <a:pt x="562533" y="0"/>
                  </a:lnTo>
                </a:path>
                <a:path w="1503045" h="327025">
                  <a:moveTo>
                    <a:pt x="9499" y="326516"/>
                  </a:moveTo>
                  <a:lnTo>
                    <a:pt x="1848" y="282330"/>
                  </a:lnTo>
                  <a:lnTo>
                    <a:pt x="731" y="273023"/>
                  </a:lnTo>
                  <a:lnTo>
                    <a:pt x="160" y="263713"/>
                  </a:lnTo>
                  <a:lnTo>
                    <a:pt x="0" y="254571"/>
                  </a:lnTo>
                  <a:lnTo>
                    <a:pt x="960" y="244364"/>
                  </a:lnTo>
                  <a:lnTo>
                    <a:pt x="2740" y="234507"/>
                  </a:lnTo>
                  <a:lnTo>
                    <a:pt x="5343" y="224994"/>
                  </a:lnTo>
                  <a:lnTo>
                    <a:pt x="8775" y="215823"/>
                  </a:lnTo>
                  <a:lnTo>
                    <a:pt x="12192" y="206406"/>
                  </a:lnTo>
                  <a:lnTo>
                    <a:pt x="14720" y="196465"/>
                  </a:lnTo>
                  <a:lnTo>
                    <a:pt x="16289" y="186520"/>
                  </a:lnTo>
                  <a:lnTo>
                    <a:pt x="16827" y="177088"/>
                  </a:lnTo>
                  <a:lnTo>
                    <a:pt x="16162" y="164105"/>
                  </a:lnTo>
                  <a:lnTo>
                    <a:pt x="14262" y="151383"/>
                  </a:lnTo>
                  <a:lnTo>
                    <a:pt x="11266" y="138834"/>
                  </a:lnTo>
                  <a:lnTo>
                    <a:pt x="7315" y="126364"/>
                  </a:lnTo>
                  <a:lnTo>
                    <a:pt x="3713" y="113234"/>
                  </a:lnTo>
                  <a:lnTo>
                    <a:pt x="1554" y="100191"/>
                  </a:lnTo>
                  <a:lnTo>
                    <a:pt x="630" y="87322"/>
                  </a:lnTo>
                  <a:lnTo>
                    <a:pt x="736" y="74714"/>
                  </a:lnTo>
                  <a:lnTo>
                    <a:pt x="9499" y="9232"/>
                  </a:lnTo>
                </a:path>
                <a:path w="1503045" h="327025">
                  <a:moveTo>
                    <a:pt x="192379" y="317284"/>
                  </a:moveTo>
                  <a:lnTo>
                    <a:pt x="184723" y="273108"/>
                  </a:lnTo>
                  <a:lnTo>
                    <a:pt x="183607" y="263794"/>
                  </a:lnTo>
                  <a:lnTo>
                    <a:pt x="183038" y="254486"/>
                  </a:lnTo>
                  <a:lnTo>
                    <a:pt x="182879" y="245351"/>
                  </a:lnTo>
                  <a:lnTo>
                    <a:pt x="183835" y="235144"/>
                  </a:lnTo>
                  <a:lnTo>
                    <a:pt x="185615" y="225286"/>
                  </a:lnTo>
                  <a:lnTo>
                    <a:pt x="188221" y="215774"/>
                  </a:lnTo>
                  <a:lnTo>
                    <a:pt x="191655" y="206603"/>
                  </a:lnTo>
                  <a:lnTo>
                    <a:pt x="195072" y="197174"/>
                  </a:lnTo>
                  <a:lnTo>
                    <a:pt x="197600" y="187231"/>
                  </a:lnTo>
                  <a:lnTo>
                    <a:pt x="199169" y="177291"/>
                  </a:lnTo>
                  <a:lnTo>
                    <a:pt x="199707" y="167868"/>
                  </a:lnTo>
                  <a:lnTo>
                    <a:pt x="199042" y="154887"/>
                  </a:lnTo>
                  <a:lnTo>
                    <a:pt x="197142" y="142160"/>
                  </a:lnTo>
                  <a:lnTo>
                    <a:pt x="194146" y="129610"/>
                  </a:lnTo>
                  <a:lnTo>
                    <a:pt x="190195" y="117157"/>
                  </a:lnTo>
                  <a:lnTo>
                    <a:pt x="186593" y="104014"/>
                  </a:lnTo>
                  <a:lnTo>
                    <a:pt x="184432" y="90968"/>
                  </a:lnTo>
                  <a:lnTo>
                    <a:pt x="183505" y="78100"/>
                  </a:lnTo>
                  <a:lnTo>
                    <a:pt x="183603" y="65493"/>
                  </a:lnTo>
                  <a:lnTo>
                    <a:pt x="192379" y="0"/>
                  </a:lnTo>
                </a:path>
                <a:path w="1503045" h="327025">
                  <a:moveTo>
                    <a:pt x="749071" y="326516"/>
                  </a:moveTo>
                  <a:lnTo>
                    <a:pt x="741412" y="282330"/>
                  </a:lnTo>
                  <a:lnTo>
                    <a:pt x="740292" y="273023"/>
                  </a:lnTo>
                  <a:lnTo>
                    <a:pt x="739719" y="263713"/>
                  </a:lnTo>
                  <a:lnTo>
                    <a:pt x="739559" y="254571"/>
                  </a:lnTo>
                  <a:lnTo>
                    <a:pt x="740521" y="244364"/>
                  </a:lnTo>
                  <a:lnTo>
                    <a:pt x="742305" y="234507"/>
                  </a:lnTo>
                  <a:lnTo>
                    <a:pt x="744913" y="224994"/>
                  </a:lnTo>
                  <a:lnTo>
                    <a:pt x="748347" y="215823"/>
                  </a:lnTo>
                  <a:lnTo>
                    <a:pt x="751768" y="206406"/>
                  </a:lnTo>
                  <a:lnTo>
                    <a:pt x="754291" y="196465"/>
                  </a:lnTo>
                  <a:lnTo>
                    <a:pt x="755852" y="186520"/>
                  </a:lnTo>
                  <a:lnTo>
                    <a:pt x="756386" y="177088"/>
                  </a:lnTo>
                  <a:lnTo>
                    <a:pt x="755723" y="164105"/>
                  </a:lnTo>
                  <a:lnTo>
                    <a:pt x="753825" y="151383"/>
                  </a:lnTo>
                  <a:lnTo>
                    <a:pt x="750830" y="138834"/>
                  </a:lnTo>
                  <a:lnTo>
                    <a:pt x="746874" y="126364"/>
                  </a:lnTo>
                  <a:lnTo>
                    <a:pt x="743278" y="113234"/>
                  </a:lnTo>
                  <a:lnTo>
                    <a:pt x="741118" y="100191"/>
                  </a:lnTo>
                  <a:lnTo>
                    <a:pt x="740191" y="87322"/>
                  </a:lnTo>
                  <a:lnTo>
                    <a:pt x="740295" y="74714"/>
                  </a:lnTo>
                  <a:lnTo>
                    <a:pt x="749071" y="9232"/>
                  </a:lnTo>
                </a:path>
                <a:path w="1503045" h="327025">
                  <a:moveTo>
                    <a:pt x="931964" y="317284"/>
                  </a:moveTo>
                  <a:lnTo>
                    <a:pt x="924298" y="273108"/>
                  </a:lnTo>
                  <a:lnTo>
                    <a:pt x="923174" y="263794"/>
                  </a:lnTo>
                  <a:lnTo>
                    <a:pt x="922600" y="254486"/>
                  </a:lnTo>
                  <a:lnTo>
                    <a:pt x="922439" y="245351"/>
                  </a:lnTo>
                  <a:lnTo>
                    <a:pt x="923403" y="235144"/>
                  </a:lnTo>
                  <a:lnTo>
                    <a:pt x="925190" y="225286"/>
                  </a:lnTo>
                  <a:lnTo>
                    <a:pt x="927798" y="215774"/>
                  </a:lnTo>
                  <a:lnTo>
                    <a:pt x="931227" y="206603"/>
                  </a:lnTo>
                  <a:lnTo>
                    <a:pt x="934642" y="197174"/>
                  </a:lnTo>
                  <a:lnTo>
                    <a:pt x="937166" y="187231"/>
                  </a:lnTo>
                  <a:lnTo>
                    <a:pt x="938730" y="177291"/>
                  </a:lnTo>
                  <a:lnTo>
                    <a:pt x="939266" y="167868"/>
                  </a:lnTo>
                  <a:lnTo>
                    <a:pt x="938605" y="154887"/>
                  </a:lnTo>
                  <a:lnTo>
                    <a:pt x="936712" y="142160"/>
                  </a:lnTo>
                  <a:lnTo>
                    <a:pt x="933721" y="129610"/>
                  </a:lnTo>
                  <a:lnTo>
                    <a:pt x="929766" y="117157"/>
                  </a:lnTo>
                  <a:lnTo>
                    <a:pt x="926163" y="104014"/>
                  </a:lnTo>
                  <a:lnTo>
                    <a:pt x="923999" y="90968"/>
                  </a:lnTo>
                  <a:lnTo>
                    <a:pt x="923071" y="78100"/>
                  </a:lnTo>
                  <a:lnTo>
                    <a:pt x="923175" y="65493"/>
                  </a:lnTo>
                  <a:lnTo>
                    <a:pt x="931964" y="0"/>
                  </a:lnTo>
                </a:path>
                <a:path w="1503045" h="327025">
                  <a:moveTo>
                    <a:pt x="1495221" y="326516"/>
                  </a:moveTo>
                  <a:lnTo>
                    <a:pt x="1487561" y="282330"/>
                  </a:lnTo>
                  <a:lnTo>
                    <a:pt x="1486436" y="273023"/>
                  </a:lnTo>
                  <a:lnTo>
                    <a:pt x="1485859" y="263713"/>
                  </a:lnTo>
                  <a:lnTo>
                    <a:pt x="1485696" y="254571"/>
                  </a:lnTo>
                  <a:lnTo>
                    <a:pt x="1486666" y="244364"/>
                  </a:lnTo>
                  <a:lnTo>
                    <a:pt x="1488454" y="234507"/>
                  </a:lnTo>
                  <a:lnTo>
                    <a:pt x="1491063" y="224994"/>
                  </a:lnTo>
                  <a:lnTo>
                    <a:pt x="1494497" y="215823"/>
                  </a:lnTo>
                  <a:lnTo>
                    <a:pt x="1497913" y="206406"/>
                  </a:lnTo>
                  <a:lnTo>
                    <a:pt x="1500436" y="196465"/>
                  </a:lnTo>
                  <a:lnTo>
                    <a:pt x="1502000" y="186520"/>
                  </a:lnTo>
                  <a:lnTo>
                    <a:pt x="1502537" y="177088"/>
                  </a:lnTo>
                  <a:lnTo>
                    <a:pt x="1501874" y="164105"/>
                  </a:lnTo>
                  <a:lnTo>
                    <a:pt x="1499976" y="151383"/>
                  </a:lnTo>
                  <a:lnTo>
                    <a:pt x="1496980" y="138834"/>
                  </a:lnTo>
                  <a:lnTo>
                    <a:pt x="1493024" y="126364"/>
                  </a:lnTo>
                  <a:lnTo>
                    <a:pt x="1489426" y="113234"/>
                  </a:lnTo>
                  <a:lnTo>
                    <a:pt x="1487263" y="100191"/>
                  </a:lnTo>
                  <a:lnTo>
                    <a:pt x="1486336" y="87322"/>
                  </a:lnTo>
                  <a:lnTo>
                    <a:pt x="1486446" y="74714"/>
                  </a:lnTo>
                  <a:lnTo>
                    <a:pt x="1495221" y="9232"/>
                  </a:lnTo>
                </a:path>
              </a:pathLst>
            </a:custGeom>
            <a:ln w="12700">
              <a:solidFill>
                <a:srgbClr val="73757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195709" y="7529677"/>
              <a:ext cx="80645" cy="273685"/>
            </a:xfrm>
            <a:custGeom>
              <a:avLst/>
              <a:gdLst/>
              <a:ahLst/>
              <a:cxnLst/>
              <a:rect l="l" t="t" r="r" b="b"/>
              <a:pathLst>
                <a:path w="80645" h="273684">
                  <a:moveTo>
                    <a:pt x="0" y="273596"/>
                  </a:moveTo>
                  <a:lnTo>
                    <a:pt x="27787" y="209956"/>
                  </a:lnTo>
                  <a:lnTo>
                    <a:pt x="80467" y="69507"/>
                  </a:lnTo>
                  <a:lnTo>
                    <a:pt x="5924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630244" y="7257020"/>
              <a:ext cx="1624965" cy="597535"/>
            </a:xfrm>
            <a:custGeom>
              <a:avLst/>
              <a:gdLst/>
              <a:ahLst/>
              <a:cxnLst/>
              <a:rect l="l" t="t" r="r" b="b"/>
              <a:pathLst>
                <a:path w="1624964" h="597534">
                  <a:moveTo>
                    <a:pt x="1624711" y="272656"/>
                  </a:moveTo>
                  <a:lnTo>
                    <a:pt x="1605699" y="192189"/>
                  </a:lnTo>
                  <a:lnTo>
                    <a:pt x="1590332" y="174637"/>
                  </a:lnTo>
                  <a:lnTo>
                    <a:pt x="1531823" y="128549"/>
                  </a:lnTo>
                  <a:lnTo>
                    <a:pt x="1491576" y="94170"/>
                  </a:lnTo>
                  <a:lnTo>
                    <a:pt x="1469618" y="50279"/>
                  </a:lnTo>
                  <a:lnTo>
                    <a:pt x="1383296" y="4203"/>
                  </a:lnTo>
                  <a:lnTo>
                    <a:pt x="145973" y="0"/>
                  </a:lnTo>
                  <a:lnTo>
                    <a:pt x="134607" y="12242"/>
                  </a:lnTo>
                  <a:lnTo>
                    <a:pt x="122161" y="62712"/>
                  </a:lnTo>
                  <a:lnTo>
                    <a:pt x="97307" y="62712"/>
                  </a:lnTo>
                  <a:lnTo>
                    <a:pt x="59245" y="121234"/>
                  </a:lnTo>
                  <a:lnTo>
                    <a:pt x="49745" y="170980"/>
                  </a:lnTo>
                  <a:lnTo>
                    <a:pt x="27800" y="198780"/>
                  </a:lnTo>
                  <a:lnTo>
                    <a:pt x="5854" y="221462"/>
                  </a:lnTo>
                  <a:lnTo>
                    <a:pt x="0" y="247802"/>
                  </a:lnTo>
                  <a:lnTo>
                    <a:pt x="2921" y="302666"/>
                  </a:lnTo>
                  <a:lnTo>
                    <a:pt x="8775" y="348018"/>
                  </a:lnTo>
                  <a:lnTo>
                    <a:pt x="11709" y="419696"/>
                  </a:lnTo>
                  <a:lnTo>
                    <a:pt x="15366" y="451891"/>
                  </a:lnTo>
                  <a:lnTo>
                    <a:pt x="62179" y="541870"/>
                  </a:lnTo>
                  <a:lnTo>
                    <a:pt x="138264" y="566000"/>
                  </a:lnTo>
                  <a:lnTo>
                    <a:pt x="160324" y="597458"/>
                  </a:lnTo>
                  <a:lnTo>
                    <a:pt x="1448409" y="597458"/>
                  </a:lnTo>
                  <a:lnTo>
                    <a:pt x="1565465" y="546252"/>
                  </a:lnTo>
                </a:path>
              </a:pathLst>
            </a:custGeom>
            <a:ln w="1269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776218" y="7238529"/>
              <a:ext cx="1493520" cy="291465"/>
            </a:xfrm>
            <a:custGeom>
              <a:avLst/>
              <a:gdLst/>
              <a:ahLst/>
              <a:cxnLst/>
              <a:rect l="l" t="t" r="r" b="b"/>
              <a:pathLst>
                <a:path w="1493520" h="291465">
                  <a:moveTo>
                    <a:pt x="17157" y="0"/>
                  </a:moveTo>
                  <a:lnTo>
                    <a:pt x="0" y="18491"/>
                  </a:lnTo>
                  <a:lnTo>
                    <a:pt x="1237322" y="22694"/>
                  </a:lnTo>
                  <a:lnTo>
                    <a:pt x="1323644" y="68770"/>
                  </a:lnTo>
                  <a:lnTo>
                    <a:pt x="1345603" y="112661"/>
                  </a:lnTo>
                  <a:lnTo>
                    <a:pt x="1385849" y="147040"/>
                  </a:lnTo>
                  <a:lnTo>
                    <a:pt x="1444358" y="193128"/>
                  </a:lnTo>
                  <a:lnTo>
                    <a:pt x="1459725" y="210680"/>
                  </a:lnTo>
                  <a:lnTo>
                    <a:pt x="1478737" y="291147"/>
                  </a:lnTo>
                  <a:lnTo>
                    <a:pt x="1493367" y="288963"/>
                  </a:lnTo>
                  <a:lnTo>
                    <a:pt x="1474343" y="203377"/>
                  </a:lnTo>
                  <a:lnTo>
                    <a:pt x="1458976" y="185089"/>
                  </a:lnTo>
                  <a:lnTo>
                    <a:pt x="1399006" y="135343"/>
                  </a:lnTo>
                  <a:lnTo>
                    <a:pt x="1358036" y="98767"/>
                  </a:lnTo>
                  <a:lnTo>
                    <a:pt x="1335354" y="52679"/>
                  </a:lnTo>
                  <a:lnTo>
                    <a:pt x="1247584" y="4394"/>
                  </a:lnTo>
                  <a:lnTo>
                    <a:pt x="17157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776218" y="7238529"/>
              <a:ext cx="1493520" cy="291465"/>
            </a:xfrm>
            <a:custGeom>
              <a:avLst/>
              <a:gdLst/>
              <a:ahLst/>
              <a:cxnLst/>
              <a:rect l="l" t="t" r="r" b="b"/>
              <a:pathLst>
                <a:path w="1493520" h="291465">
                  <a:moveTo>
                    <a:pt x="1493367" y="288963"/>
                  </a:moveTo>
                  <a:lnTo>
                    <a:pt x="1474343" y="203377"/>
                  </a:lnTo>
                  <a:lnTo>
                    <a:pt x="1458976" y="185089"/>
                  </a:lnTo>
                  <a:lnTo>
                    <a:pt x="1399006" y="135343"/>
                  </a:lnTo>
                  <a:lnTo>
                    <a:pt x="1358036" y="98767"/>
                  </a:lnTo>
                  <a:lnTo>
                    <a:pt x="1335354" y="52679"/>
                  </a:lnTo>
                  <a:lnTo>
                    <a:pt x="1247584" y="4394"/>
                  </a:lnTo>
                  <a:lnTo>
                    <a:pt x="17157" y="0"/>
                  </a:lnTo>
                  <a:lnTo>
                    <a:pt x="0" y="18491"/>
                  </a:lnTo>
                  <a:lnTo>
                    <a:pt x="1237322" y="22694"/>
                  </a:lnTo>
                  <a:lnTo>
                    <a:pt x="1323644" y="68770"/>
                  </a:lnTo>
                  <a:lnTo>
                    <a:pt x="1345603" y="112661"/>
                  </a:lnTo>
                  <a:lnTo>
                    <a:pt x="1385849" y="147040"/>
                  </a:lnTo>
                  <a:lnTo>
                    <a:pt x="1444358" y="193128"/>
                  </a:lnTo>
                  <a:lnTo>
                    <a:pt x="1459725" y="210680"/>
                  </a:lnTo>
                  <a:lnTo>
                    <a:pt x="1478737" y="291147"/>
                  </a:lnTo>
                </a:path>
              </a:pathLst>
            </a:custGeom>
            <a:ln w="1269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310991" y="7188072"/>
              <a:ext cx="1980564" cy="762635"/>
            </a:xfrm>
            <a:custGeom>
              <a:avLst/>
              <a:gdLst/>
              <a:ahLst/>
              <a:cxnLst/>
              <a:rect l="l" t="t" r="r" b="b"/>
              <a:pathLst>
                <a:path w="1980564" h="762634">
                  <a:moveTo>
                    <a:pt x="1943963" y="341604"/>
                  </a:moveTo>
                  <a:lnTo>
                    <a:pt x="1965185" y="411111"/>
                  </a:lnTo>
                  <a:lnTo>
                    <a:pt x="1912505" y="551560"/>
                  </a:lnTo>
                  <a:lnTo>
                    <a:pt x="1884718" y="615200"/>
                  </a:lnTo>
                  <a:lnTo>
                    <a:pt x="1767662" y="666407"/>
                  </a:lnTo>
                  <a:lnTo>
                    <a:pt x="479577" y="666407"/>
                  </a:lnTo>
                  <a:lnTo>
                    <a:pt x="491896" y="683958"/>
                  </a:lnTo>
                  <a:lnTo>
                    <a:pt x="1779371" y="683958"/>
                  </a:lnTo>
                  <a:lnTo>
                    <a:pt x="1898611" y="629094"/>
                  </a:lnTo>
                  <a:lnTo>
                    <a:pt x="1927136" y="561797"/>
                  </a:lnTo>
                  <a:lnTo>
                    <a:pt x="1980552" y="412572"/>
                  </a:lnTo>
                  <a:lnTo>
                    <a:pt x="1958593" y="339420"/>
                  </a:lnTo>
                </a:path>
                <a:path w="1980564" h="762634">
                  <a:moveTo>
                    <a:pt x="0" y="706285"/>
                  </a:moveTo>
                  <a:lnTo>
                    <a:pt x="13559" y="729992"/>
                  </a:lnTo>
                  <a:lnTo>
                    <a:pt x="28109" y="747564"/>
                  </a:lnTo>
                  <a:lnTo>
                    <a:pt x="43496" y="758486"/>
                  </a:lnTo>
                  <a:lnTo>
                    <a:pt x="59562" y="762241"/>
                  </a:lnTo>
                  <a:lnTo>
                    <a:pt x="80068" y="756109"/>
                  </a:lnTo>
                  <a:lnTo>
                    <a:pt x="117294" y="710326"/>
                  </a:lnTo>
                  <a:lnTo>
                    <a:pt x="133340" y="672855"/>
                  </a:lnTo>
                  <a:lnTo>
                    <a:pt x="147226" y="627116"/>
                  </a:lnTo>
                  <a:lnTo>
                    <a:pt x="158612" y="574202"/>
                  </a:lnTo>
                  <a:lnTo>
                    <a:pt x="167163" y="515201"/>
                  </a:lnTo>
                  <a:lnTo>
                    <a:pt x="172541" y="451203"/>
                  </a:lnTo>
                  <a:lnTo>
                    <a:pt x="174409" y="383298"/>
                  </a:lnTo>
                  <a:lnTo>
                    <a:pt x="172541" y="315054"/>
                  </a:lnTo>
                  <a:lnTo>
                    <a:pt x="167163" y="250554"/>
                  </a:lnTo>
                  <a:lnTo>
                    <a:pt x="158612" y="190944"/>
                  </a:lnTo>
                  <a:lnTo>
                    <a:pt x="147226" y="137366"/>
                  </a:lnTo>
                  <a:lnTo>
                    <a:pt x="133340" y="90964"/>
                  </a:lnTo>
                  <a:lnTo>
                    <a:pt x="117294" y="52883"/>
                  </a:lnTo>
                  <a:lnTo>
                    <a:pt x="80068" y="6257"/>
                  </a:lnTo>
                  <a:lnTo>
                    <a:pt x="59562" y="0"/>
                  </a:lnTo>
                  <a:lnTo>
                    <a:pt x="48345" y="1858"/>
                  </a:lnTo>
                  <a:lnTo>
                    <a:pt x="37434" y="7313"/>
                  </a:lnTo>
                  <a:lnTo>
                    <a:pt x="26878" y="16185"/>
                  </a:lnTo>
                  <a:lnTo>
                    <a:pt x="16725" y="2829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371278" y="7188072"/>
              <a:ext cx="1988820" cy="0"/>
            </a:xfrm>
            <a:custGeom>
              <a:avLst/>
              <a:gdLst/>
              <a:ahLst/>
              <a:cxnLst/>
              <a:rect l="l" t="t" r="r" b="b"/>
              <a:pathLst>
                <a:path w="1988820">
                  <a:moveTo>
                    <a:pt x="1988286" y="0"/>
                  </a:moveTo>
                  <a:lnTo>
                    <a:pt x="0" y="0"/>
                  </a:lnTo>
                  <a:lnTo>
                    <a:pt x="198828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371278" y="7188072"/>
              <a:ext cx="1988820" cy="635"/>
            </a:xfrm>
            <a:custGeom>
              <a:avLst/>
              <a:gdLst/>
              <a:ahLst/>
              <a:cxnLst/>
              <a:rect l="l" t="t" r="r" b="b"/>
              <a:pathLst>
                <a:path w="1988820" h="634">
                  <a:moveTo>
                    <a:pt x="1988286" y="0"/>
                  </a:moveTo>
                  <a:lnTo>
                    <a:pt x="0" y="0"/>
                  </a:lnTo>
                  <a:lnTo>
                    <a:pt x="0" y="50"/>
                  </a:lnTo>
                </a:path>
              </a:pathLst>
            </a:custGeom>
            <a:ln w="4572">
              <a:solidFill>
                <a:srgbClr val="6E707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371278" y="7188072"/>
              <a:ext cx="2102485" cy="763270"/>
            </a:xfrm>
            <a:custGeom>
              <a:avLst/>
              <a:gdLst/>
              <a:ahLst/>
              <a:cxnLst/>
              <a:rect l="l" t="t" r="r" b="b"/>
              <a:pathLst>
                <a:path w="2102485" h="763270">
                  <a:moveTo>
                    <a:pt x="0" y="50"/>
                  </a:moveTo>
                  <a:lnTo>
                    <a:pt x="39642" y="24947"/>
                  </a:lnTo>
                  <a:lnTo>
                    <a:pt x="73345" y="91815"/>
                  </a:lnTo>
                  <a:lnTo>
                    <a:pt x="87136" y="138164"/>
                  </a:lnTo>
                  <a:lnTo>
                    <a:pt x="98442" y="191617"/>
                  </a:lnTo>
                  <a:lnTo>
                    <a:pt x="106931" y="251044"/>
                  </a:lnTo>
                  <a:lnTo>
                    <a:pt x="112268" y="315314"/>
                  </a:lnTo>
                  <a:lnTo>
                    <a:pt x="114122" y="383298"/>
                  </a:lnTo>
                  <a:lnTo>
                    <a:pt x="112268" y="450943"/>
                  </a:lnTo>
                  <a:lnTo>
                    <a:pt x="106931" y="514713"/>
                  </a:lnTo>
                  <a:lnTo>
                    <a:pt x="98442" y="573531"/>
                  </a:lnTo>
                  <a:lnTo>
                    <a:pt x="87136" y="626321"/>
                  </a:lnTo>
                  <a:lnTo>
                    <a:pt x="73345" y="672006"/>
                  </a:lnTo>
                  <a:lnTo>
                    <a:pt x="57403" y="709511"/>
                  </a:lnTo>
                  <a:lnTo>
                    <a:pt x="20397" y="755673"/>
                  </a:lnTo>
                  <a:lnTo>
                    <a:pt x="0" y="762177"/>
                  </a:lnTo>
                </a:path>
                <a:path w="2102485" h="763270">
                  <a:moveTo>
                    <a:pt x="1988286" y="762965"/>
                  </a:moveTo>
                  <a:lnTo>
                    <a:pt x="2028062" y="739160"/>
                  </a:lnTo>
                  <a:lnTo>
                    <a:pt x="2061767" y="673523"/>
                  </a:lnTo>
                  <a:lnTo>
                    <a:pt x="2075531" y="627727"/>
                  </a:lnTo>
                  <a:lnTo>
                    <a:pt x="2086802" y="574722"/>
                  </a:lnTo>
                  <a:lnTo>
                    <a:pt x="2095256" y="515594"/>
                  </a:lnTo>
                  <a:lnTo>
                    <a:pt x="2100566" y="451425"/>
                  </a:lnTo>
                  <a:lnTo>
                    <a:pt x="2102408" y="383298"/>
                  </a:lnTo>
                  <a:lnTo>
                    <a:pt x="2100566" y="315054"/>
                  </a:lnTo>
                  <a:lnTo>
                    <a:pt x="2095256" y="250554"/>
                  </a:lnTo>
                  <a:lnTo>
                    <a:pt x="2086802" y="190944"/>
                  </a:lnTo>
                  <a:lnTo>
                    <a:pt x="2075531" y="137366"/>
                  </a:lnTo>
                  <a:lnTo>
                    <a:pt x="2061767" y="90964"/>
                  </a:lnTo>
                  <a:lnTo>
                    <a:pt x="2045836" y="52883"/>
                  </a:lnTo>
                  <a:lnTo>
                    <a:pt x="2008770" y="6257"/>
                  </a:lnTo>
                  <a:lnTo>
                    <a:pt x="1988286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2" name="object 122"/>
          <p:cNvSpPr txBox="1"/>
          <p:nvPr/>
        </p:nvSpPr>
        <p:spPr>
          <a:xfrm>
            <a:off x="7957980" y="571750"/>
            <a:ext cx="247459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Necesidad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protección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circuito</a:t>
            </a:r>
            <a:endParaRPr sz="1150">
              <a:latin typeface="Lucida Sans Unicode"/>
              <a:cs typeface="Lucida Sans Unicode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9011056" y="9525665"/>
            <a:ext cx="1727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44450">
              <a:spcBef>
                <a:spcPts val="180"/>
              </a:spcBef>
            </a:pPr>
            <a:r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3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7957980" y="1877310"/>
            <a:ext cx="419798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Algunos.de.los.componentes.descritos.en.este.curso.están.diseñados. </a:t>
            </a:r>
            <a:r>
              <a:rPr sz="1000" spc="-30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para.proteger.los.circuitos.y/o.los.motores.de.sobrecorrientes..Para.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para.comprender.estos.componentes,.debe.tener.claro.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comprensión.de.lo.que.es.una.condición.de.sobrecorriente.y.por.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se.necesita.protección.sobrecorriente.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5762150" y="2992371"/>
            <a:ext cx="1777364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1100" b="1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00" b="1" spc="-10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1100" b="1" spc="-6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00" b="1" spc="5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110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7957979" y="2973320"/>
            <a:ext cx="439102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Para.empezar,.el.flujo.de.corriente.siempre.genera.calor..La.cantidad.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de.calor.generado.es.proporcional.tanto.a.la.cantidad.de.corriente.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el.flujo.y.la.resistencia.del.camino.conductor..Tenga.en.mente.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que.los.conductores.pueden.dañarse.por.el.exceso.de.calor..Por.eso.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razón,.cada.conductor.tiene.una.clasificación.de.corriente.continua,.también. </a:t>
            </a:r>
            <a:r>
              <a:rPr sz="950" spc="-29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llamado.su.</a:t>
            </a:r>
            <a:r>
              <a:rPr sz="950" b="1" spc="-10" dirty="0">
                <a:solidFill>
                  <a:srgbClr val="171514"/>
                </a:solidFill>
                <a:latin typeface="Tahoma"/>
                <a:cs typeface="Tahoma"/>
              </a:rPr>
              <a:t>ampacidad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7957979" y="4252210"/>
            <a:ext cx="4177029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La.corriente.excesiva.se.denomina.</a:t>
            </a:r>
            <a:r>
              <a:rPr sz="900" b="1" spc="-10" dirty="0">
                <a:solidFill>
                  <a:srgbClr val="171514"/>
                </a:solidFill>
                <a:latin typeface="Tahoma"/>
                <a:cs typeface="Tahoma"/>
              </a:rPr>
              <a:t>sobrecorriente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..Una.sobrecorriente.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puede.resultar.de.un.cortocircuito,.una.sobrecarga.o.una.falla.a.tierra..La.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los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dos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primeros.tipos.de.condiciones.de.sobrecorriente.son.pertinentes.a.este. 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discusión.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8978208" y="6358795"/>
            <a:ext cx="93091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Flujo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corriente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normal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8913245" y="8036459"/>
            <a:ext cx="105600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Flujo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corriente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excesivo</a:t>
            </a:r>
            <a:endParaRPr sz="6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658" y="2153054"/>
            <a:ext cx="1229285" cy="1985889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11248834" y="2606993"/>
            <a:ext cx="55244" cy="598805"/>
            <a:chOff x="6194234" y="2606992"/>
            <a:chExt cx="55244" cy="598805"/>
          </a:xfrm>
        </p:grpSpPr>
        <p:sp>
          <p:nvSpPr>
            <p:cNvPr id="4" name="object 4"/>
            <p:cNvSpPr/>
            <p:nvPr/>
          </p:nvSpPr>
          <p:spPr>
            <a:xfrm>
              <a:off x="6196520" y="2609278"/>
              <a:ext cx="50800" cy="23495"/>
            </a:xfrm>
            <a:custGeom>
              <a:avLst/>
              <a:gdLst/>
              <a:ahLst/>
              <a:cxnLst/>
              <a:rect l="l" t="t" r="r" b="b"/>
              <a:pathLst>
                <a:path w="50800" h="23494">
                  <a:moveTo>
                    <a:pt x="25120" y="0"/>
                  </a:moveTo>
                  <a:lnTo>
                    <a:pt x="0" y="19507"/>
                  </a:lnTo>
                  <a:lnTo>
                    <a:pt x="24828" y="23406"/>
                  </a:lnTo>
                  <a:lnTo>
                    <a:pt x="50368" y="3479"/>
                  </a:lnTo>
                  <a:lnTo>
                    <a:pt x="2512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196520" y="2609278"/>
              <a:ext cx="50800" cy="23495"/>
            </a:xfrm>
            <a:custGeom>
              <a:avLst/>
              <a:gdLst/>
              <a:ahLst/>
              <a:cxnLst/>
              <a:rect l="l" t="t" r="r" b="b"/>
              <a:pathLst>
                <a:path w="50800" h="23494">
                  <a:moveTo>
                    <a:pt x="50368" y="3479"/>
                  </a:moveTo>
                  <a:lnTo>
                    <a:pt x="25120" y="0"/>
                  </a:lnTo>
                  <a:lnTo>
                    <a:pt x="0" y="19507"/>
                  </a:lnTo>
                  <a:lnTo>
                    <a:pt x="24828" y="23406"/>
                  </a:lnTo>
                  <a:lnTo>
                    <a:pt x="50368" y="34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196520" y="2628785"/>
              <a:ext cx="25400" cy="574675"/>
            </a:xfrm>
            <a:custGeom>
              <a:avLst/>
              <a:gdLst/>
              <a:ahLst/>
              <a:cxnLst/>
              <a:rect l="l" t="t" r="r" b="b"/>
              <a:pathLst>
                <a:path w="25400" h="574675">
                  <a:moveTo>
                    <a:pt x="0" y="0"/>
                  </a:moveTo>
                  <a:lnTo>
                    <a:pt x="0" y="569442"/>
                  </a:lnTo>
                  <a:lnTo>
                    <a:pt x="24828" y="574128"/>
                  </a:lnTo>
                  <a:lnTo>
                    <a:pt x="24828" y="38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196520" y="2628785"/>
              <a:ext cx="25400" cy="574675"/>
            </a:xfrm>
            <a:custGeom>
              <a:avLst/>
              <a:gdLst/>
              <a:ahLst/>
              <a:cxnLst/>
              <a:rect l="l" t="t" r="r" b="b"/>
              <a:pathLst>
                <a:path w="25400" h="574675">
                  <a:moveTo>
                    <a:pt x="24828" y="574128"/>
                  </a:moveTo>
                  <a:lnTo>
                    <a:pt x="24828" y="3898"/>
                  </a:lnTo>
                  <a:lnTo>
                    <a:pt x="0" y="0"/>
                  </a:lnTo>
                  <a:lnTo>
                    <a:pt x="0" y="569442"/>
                  </a:lnTo>
                  <a:lnTo>
                    <a:pt x="24828" y="57412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221348" y="2612758"/>
              <a:ext cx="26034" cy="590550"/>
            </a:xfrm>
            <a:custGeom>
              <a:avLst/>
              <a:gdLst/>
              <a:ahLst/>
              <a:cxnLst/>
              <a:rect l="l" t="t" r="r" b="b"/>
              <a:pathLst>
                <a:path w="26035" h="590550">
                  <a:moveTo>
                    <a:pt x="25539" y="0"/>
                  </a:moveTo>
                  <a:lnTo>
                    <a:pt x="0" y="19926"/>
                  </a:lnTo>
                  <a:lnTo>
                    <a:pt x="0" y="590156"/>
                  </a:lnTo>
                  <a:lnTo>
                    <a:pt x="25539" y="553377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221348" y="2612758"/>
              <a:ext cx="26034" cy="590550"/>
            </a:xfrm>
            <a:custGeom>
              <a:avLst/>
              <a:gdLst/>
              <a:ahLst/>
              <a:cxnLst/>
              <a:rect l="l" t="t" r="r" b="b"/>
              <a:pathLst>
                <a:path w="26035" h="590550">
                  <a:moveTo>
                    <a:pt x="0" y="590156"/>
                  </a:moveTo>
                  <a:lnTo>
                    <a:pt x="0" y="19926"/>
                  </a:lnTo>
                  <a:lnTo>
                    <a:pt x="25539" y="0"/>
                  </a:lnTo>
                  <a:lnTo>
                    <a:pt x="25539" y="553377"/>
                  </a:lnTo>
                  <a:lnTo>
                    <a:pt x="0" y="59015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9633394" y="2750922"/>
            <a:ext cx="55244" cy="560705"/>
            <a:chOff x="4578794" y="2750921"/>
            <a:chExt cx="55244" cy="560705"/>
          </a:xfrm>
        </p:grpSpPr>
        <p:sp>
          <p:nvSpPr>
            <p:cNvPr id="11" name="object 11"/>
            <p:cNvSpPr/>
            <p:nvPr/>
          </p:nvSpPr>
          <p:spPr>
            <a:xfrm>
              <a:off x="4581080" y="2753207"/>
              <a:ext cx="50800" cy="23495"/>
            </a:xfrm>
            <a:custGeom>
              <a:avLst/>
              <a:gdLst/>
              <a:ahLst/>
              <a:cxnLst/>
              <a:rect l="l" t="t" r="r" b="b"/>
              <a:pathLst>
                <a:path w="50800" h="23494">
                  <a:moveTo>
                    <a:pt x="25120" y="0"/>
                  </a:moveTo>
                  <a:lnTo>
                    <a:pt x="0" y="19507"/>
                  </a:lnTo>
                  <a:lnTo>
                    <a:pt x="24841" y="23406"/>
                  </a:lnTo>
                  <a:lnTo>
                    <a:pt x="50380" y="3479"/>
                  </a:lnTo>
                  <a:lnTo>
                    <a:pt x="2512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581080" y="2753207"/>
              <a:ext cx="50800" cy="23495"/>
            </a:xfrm>
            <a:custGeom>
              <a:avLst/>
              <a:gdLst/>
              <a:ahLst/>
              <a:cxnLst/>
              <a:rect l="l" t="t" r="r" b="b"/>
              <a:pathLst>
                <a:path w="50800" h="23494">
                  <a:moveTo>
                    <a:pt x="50380" y="3479"/>
                  </a:moveTo>
                  <a:lnTo>
                    <a:pt x="25120" y="0"/>
                  </a:lnTo>
                  <a:lnTo>
                    <a:pt x="0" y="19507"/>
                  </a:lnTo>
                  <a:lnTo>
                    <a:pt x="24841" y="23406"/>
                  </a:lnTo>
                  <a:lnTo>
                    <a:pt x="50380" y="34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581080" y="2772714"/>
              <a:ext cx="25400" cy="536575"/>
            </a:xfrm>
            <a:custGeom>
              <a:avLst/>
              <a:gdLst/>
              <a:ahLst/>
              <a:cxnLst/>
              <a:rect l="l" t="t" r="r" b="b"/>
              <a:pathLst>
                <a:path w="25400" h="536575">
                  <a:moveTo>
                    <a:pt x="0" y="0"/>
                  </a:moveTo>
                  <a:lnTo>
                    <a:pt x="0" y="531622"/>
                  </a:lnTo>
                  <a:lnTo>
                    <a:pt x="24841" y="536473"/>
                  </a:lnTo>
                  <a:lnTo>
                    <a:pt x="24841" y="38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581080" y="2772714"/>
              <a:ext cx="25400" cy="536575"/>
            </a:xfrm>
            <a:custGeom>
              <a:avLst/>
              <a:gdLst/>
              <a:ahLst/>
              <a:cxnLst/>
              <a:rect l="l" t="t" r="r" b="b"/>
              <a:pathLst>
                <a:path w="25400" h="536575">
                  <a:moveTo>
                    <a:pt x="24841" y="536473"/>
                  </a:moveTo>
                  <a:lnTo>
                    <a:pt x="24841" y="3898"/>
                  </a:lnTo>
                  <a:lnTo>
                    <a:pt x="0" y="0"/>
                  </a:lnTo>
                  <a:lnTo>
                    <a:pt x="0" y="531622"/>
                  </a:lnTo>
                  <a:lnTo>
                    <a:pt x="24841" y="53647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605921" y="2756687"/>
              <a:ext cx="26034" cy="551815"/>
            </a:xfrm>
            <a:custGeom>
              <a:avLst/>
              <a:gdLst/>
              <a:ahLst/>
              <a:cxnLst/>
              <a:rect l="l" t="t" r="r" b="b"/>
              <a:pathLst>
                <a:path w="26035" h="551814">
                  <a:moveTo>
                    <a:pt x="25539" y="0"/>
                  </a:moveTo>
                  <a:lnTo>
                    <a:pt x="0" y="19926"/>
                  </a:lnTo>
                  <a:lnTo>
                    <a:pt x="0" y="551802"/>
                  </a:lnTo>
                  <a:lnTo>
                    <a:pt x="25539" y="528396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605921" y="2756687"/>
              <a:ext cx="26034" cy="551815"/>
            </a:xfrm>
            <a:custGeom>
              <a:avLst/>
              <a:gdLst/>
              <a:ahLst/>
              <a:cxnLst/>
              <a:rect l="l" t="t" r="r" b="b"/>
              <a:pathLst>
                <a:path w="26035" h="551814">
                  <a:moveTo>
                    <a:pt x="0" y="551802"/>
                  </a:moveTo>
                  <a:lnTo>
                    <a:pt x="0" y="19926"/>
                  </a:lnTo>
                  <a:lnTo>
                    <a:pt x="25539" y="0"/>
                  </a:lnTo>
                  <a:lnTo>
                    <a:pt x="25539" y="528396"/>
                  </a:lnTo>
                  <a:lnTo>
                    <a:pt x="0" y="551802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8267320" y="2344166"/>
            <a:ext cx="3137535" cy="2025650"/>
            <a:chOff x="3212719" y="2344166"/>
            <a:chExt cx="3137535" cy="2025650"/>
          </a:xfrm>
        </p:grpSpPr>
        <p:sp>
          <p:nvSpPr>
            <p:cNvPr id="18" name="object 18"/>
            <p:cNvSpPr/>
            <p:nvPr/>
          </p:nvSpPr>
          <p:spPr>
            <a:xfrm>
              <a:off x="5258752" y="2709900"/>
              <a:ext cx="1081405" cy="422275"/>
            </a:xfrm>
            <a:custGeom>
              <a:avLst/>
              <a:gdLst/>
              <a:ahLst/>
              <a:cxnLst/>
              <a:rect l="l" t="t" r="r" b="b"/>
              <a:pathLst>
                <a:path w="1081404" h="422275">
                  <a:moveTo>
                    <a:pt x="369849" y="0"/>
                  </a:moveTo>
                  <a:lnTo>
                    <a:pt x="0" y="295973"/>
                  </a:lnTo>
                  <a:lnTo>
                    <a:pt x="767956" y="421652"/>
                  </a:lnTo>
                  <a:lnTo>
                    <a:pt x="806411" y="358317"/>
                  </a:lnTo>
                  <a:lnTo>
                    <a:pt x="862063" y="323875"/>
                  </a:lnTo>
                  <a:lnTo>
                    <a:pt x="878154" y="277240"/>
                  </a:lnTo>
                  <a:lnTo>
                    <a:pt x="943610" y="264769"/>
                  </a:lnTo>
                  <a:lnTo>
                    <a:pt x="956094" y="220370"/>
                  </a:lnTo>
                  <a:lnTo>
                    <a:pt x="1012240" y="189928"/>
                  </a:lnTo>
                  <a:lnTo>
                    <a:pt x="1014425" y="156146"/>
                  </a:lnTo>
                  <a:lnTo>
                    <a:pt x="1080935" y="82969"/>
                  </a:lnTo>
                  <a:lnTo>
                    <a:pt x="369849" y="0"/>
                  </a:lnTo>
                  <a:close/>
                </a:path>
              </a:pathLst>
            </a:custGeom>
            <a:solidFill>
              <a:srgbClr val="7677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258752" y="2709900"/>
              <a:ext cx="1081405" cy="422275"/>
            </a:xfrm>
            <a:custGeom>
              <a:avLst/>
              <a:gdLst/>
              <a:ahLst/>
              <a:cxnLst/>
              <a:rect l="l" t="t" r="r" b="b"/>
              <a:pathLst>
                <a:path w="1081404" h="422275">
                  <a:moveTo>
                    <a:pt x="369849" y="0"/>
                  </a:moveTo>
                  <a:lnTo>
                    <a:pt x="1080935" y="82969"/>
                  </a:lnTo>
                  <a:lnTo>
                    <a:pt x="1014425" y="156146"/>
                  </a:lnTo>
                  <a:lnTo>
                    <a:pt x="1012240" y="189928"/>
                  </a:lnTo>
                  <a:lnTo>
                    <a:pt x="956094" y="220370"/>
                  </a:lnTo>
                  <a:lnTo>
                    <a:pt x="943610" y="264769"/>
                  </a:lnTo>
                  <a:lnTo>
                    <a:pt x="878154" y="277240"/>
                  </a:lnTo>
                  <a:lnTo>
                    <a:pt x="862063" y="323875"/>
                  </a:lnTo>
                  <a:lnTo>
                    <a:pt x="806411" y="358317"/>
                  </a:lnTo>
                  <a:lnTo>
                    <a:pt x="767956" y="421652"/>
                  </a:lnTo>
                  <a:lnTo>
                    <a:pt x="0" y="295973"/>
                  </a:lnTo>
                  <a:lnTo>
                    <a:pt x="36984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705733" y="2522601"/>
              <a:ext cx="1974850" cy="1269365"/>
            </a:xfrm>
            <a:custGeom>
              <a:avLst/>
              <a:gdLst/>
              <a:ahLst/>
              <a:cxnLst/>
              <a:rect l="l" t="t" r="r" b="b"/>
              <a:pathLst>
                <a:path w="1974850" h="1269364">
                  <a:moveTo>
                    <a:pt x="1520736" y="0"/>
                  </a:moveTo>
                  <a:lnTo>
                    <a:pt x="0" y="1056868"/>
                  </a:lnTo>
                  <a:lnTo>
                    <a:pt x="489623" y="1269199"/>
                  </a:lnTo>
                  <a:lnTo>
                    <a:pt x="1974316" y="45008"/>
                  </a:lnTo>
                  <a:lnTo>
                    <a:pt x="1958644" y="32651"/>
                  </a:lnTo>
                  <a:lnTo>
                    <a:pt x="1906257" y="55981"/>
                  </a:lnTo>
                  <a:lnTo>
                    <a:pt x="1879917" y="22542"/>
                  </a:lnTo>
                  <a:lnTo>
                    <a:pt x="1782546" y="43446"/>
                  </a:lnTo>
                  <a:lnTo>
                    <a:pt x="1775548" y="30060"/>
                  </a:lnTo>
                  <a:lnTo>
                    <a:pt x="1748243" y="35648"/>
                  </a:lnTo>
                  <a:lnTo>
                    <a:pt x="1705368" y="10858"/>
                  </a:lnTo>
                  <a:lnTo>
                    <a:pt x="1643710" y="19684"/>
                  </a:lnTo>
                  <a:lnTo>
                    <a:pt x="1632864" y="4470"/>
                  </a:lnTo>
                  <a:lnTo>
                    <a:pt x="1548930" y="15646"/>
                  </a:lnTo>
                  <a:lnTo>
                    <a:pt x="1520736" y="0"/>
                  </a:lnTo>
                  <a:close/>
                </a:path>
              </a:pathLst>
            </a:custGeom>
            <a:solidFill>
              <a:srgbClr val="7677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705733" y="2522601"/>
              <a:ext cx="1974850" cy="1269365"/>
            </a:xfrm>
            <a:custGeom>
              <a:avLst/>
              <a:gdLst/>
              <a:ahLst/>
              <a:cxnLst/>
              <a:rect l="l" t="t" r="r" b="b"/>
              <a:pathLst>
                <a:path w="1974850" h="1269364">
                  <a:moveTo>
                    <a:pt x="0" y="1056868"/>
                  </a:moveTo>
                  <a:lnTo>
                    <a:pt x="1520736" y="0"/>
                  </a:lnTo>
                  <a:lnTo>
                    <a:pt x="1548930" y="15646"/>
                  </a:lnTo>
                  <a:lnTo>
                    <a:pt x="1632864" y="4470"/>
                  </a:lnTo>
                  <a:lnTo>
                    <a:pt x="1643710" y="19684"/>
                  </a:lnTo>
                  <a:lnTo>
                    <a:pt x="1705368" y="10858"/>
                  </a:lnTo>
                  <a:lnTo>
                    <a:pt x="1748243" y="35648"/>
                  </a:lnTo>
                  <a:lnTo>
                    <a:pt x="1775548" y="30060"/>
                  </a:lnTo>
                  <a:lnTo>
                    <a:pt x="1782546" y="43446"/>
                  </a:lnTo>
                  <a:lnTo>
                    <a:pt x="1879917" y="22542"/>
                  </a:lnTo>
                  <a:lnTo>
                    <a:pt x="1906257" y="55981"/>
                  </a:lnTo>
                  <a:lnTo>
                    <a:pt x="1958644" y="32651"/>
                  </a:lnTo>
                  <a:lnTo>
                    <a:pt x="1974316" y="45008"/>
                  </a:lnTo>
                  <a:lnTo>
                    <a:pt x="489623" y="1269199"/>
                  </a:lnTo>
                  <a:lnTo>
                    <a:pt x="0" y="105686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64047" y="3471862"/>
              <a:ext cx="201194" cy="218719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3215005" y="2346452"/>
              <a:ext cx="2072639" cy="1415415"/>
            </a:xfrm>
            <a:custGeom>
              <a:avLst/>
              <a:gdLst/>
              <a:ahLst/>
              <a:cxnLst/>
              <a:rect l="l" t="t" r="r" b="b"/>
              <a:pathLst>
                <a:path w="2072639" h="1415414">
                  <a:moveTo>
                    <a:pt x="2057158" y="0"/>
                  </a:moveTo>
                  <a:lnTo>
                    <a:pt x="5638" y="1343380"/>
                  </a:lnTo>
                  <a:lnTo>
                    <a:pt x="0" y="1386306"/>
                  </a:lnTo>
                  <a:lnTo>
                    <a:pt x="59258" y="1364475"/>
                  </a:lnTo>
                  <a:lnTo>
                    <a:pt x="71729" y="1386306"/>
                  </a:lnTo>
                  <a:lnTo>
                    <a:pt x="102908" y="1373822"/>
                  </a:lnTo>
                  <a:lnTo>
                    <a:pt x="117436" y="1415021"/>
                  </a:lnTo>
                  <a:lnTo>
                    <a:pt x="2072309" y="92100"/>
                  </a:lnTo>
                  <a:lnTo>
                    <a:pt x="2060917" y="58140"/>
                  </a:lnTo>
                  <a:lnTo>
                    <a:pt x="2062416" y="50190"/>
                  </a:lnTo>
                  <a:lnTo>
                    <a:pt x="2058644" y="37515"/>
                  </a:lnTo>
                  <a:lnTo>
                    <a:pt x="2064689" y="26073"/>
                  </a:lnTo>
                  <a:lnTo>
                    <a:pt x="2056650" y="17132"/>
                  </a:lnTo>
                  <a:lnTo>
                    <a:pt x="2057158" y="0"/>
                  </a:lnTo>
                  <a:close/>
                </a:path>
              </a:pathLst>
            </a:custGeom>
            <a:solidFill>
              <a:srgbClr val="5C5D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215005" y="2346452"/>
              <a:ext cx="2072639" cy="1415415"/>
            </a:xfrm>
            <a:custGeom>
              <a:avLst/>
              <a:gdLst/>
              <a:ahLst/>
              <a:cxnLst/>
              <a:rect l="l" t="t" r="r" b="b"/>
              <a:pathLst>
                <a:path w="2072639" h="1415414">
                  <a:moveTo>
                    <a:pt x="2072309" y="92100"/>
                  </a:moveTo>
                  <a:lnTo>
                    <a:pt x="117436" y="1415021"/>
                  </a:lnTo>
                  <a:lnTo>
                    <a:pt x="102908" y="1373822"/>
                  </a:lnTo>
                  <a:lnTo>
                    <a:pt x="71729" y="1386306"/>
                  </a:lnTo>
                  <a:lnTo>
                    <a:pt x="59258" y="1364475"/>
                  </a:lnTo>
                  <a:lnTo>
                    <a:pt x="0" y="1386306"/>
                  </a:lnTo>
                  <a:lnTo>
                    <a:pt x="5638" y="1343380"/>
                  </a:lnTo>
                  <a:lnTo>
                    <a:pt x="2057158" y="0"/>
                  </a:lnTo>
                  <a:lnTo>
                    <a:pt x="2056650" y="17132"/>
                  </a:lnTo>
                  <a:lnTo>
                    <a:pt x="2064689" y="26073"/>
                  </a:lnTo>
                  <a:lnTo>
                    <a:pt x="2058644" y="37515"/>
                  </a:lnTo>
                  <a:lnTo>
                    <a:pt x="2062416" y="50190"/>
                  </a:lnTo>
                  <a:lnTo>
                    <a:pt x="2060917" y="58140"/>
                  </a:lnTo>
                  <a:lnTo>
                    <a:pt x="2072309" y="9210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09668" y="3432492"/>
              <a:ext cx="177547" cy="135712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07942" y="2660040"/>
              <a:ext cx="2534031" cy="1341386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3673041" y="2404452"/>
              <a:ext cx="2111375" cy="1397000"/>
            </a:xfrm>
            <a:custGeom>
              <a:avLst/>
              <a:gdLst/>
              <a:ahLst/>
              <a:cxnLst/>
              <a:rect l="l" t="t" r="r" b="b"/>
              <a:pathLst>
                <a:path w="2111375" h="1397000">
                  <a:moveTo>
                    <a:pt x="1812101" y="0"/>
                  </a:moveTo>
                  <a:lnTo>
                    <a:pt x="1750925" y="16040"/>
                  </a:lnTo>
                  <a:lnTo>
                    <a:pt x="1740079" y="812"/>
                  </a:lnTo>
                  <a:lnTo>
                    <a:pt x="1632497" y="20256"/>
                  </a:lnTo>
                  <a:lnTo>
                    <a:pt x="1604290" y="4622"/>
                  </a:lnTo>
                  <a:lnTo>
                    <a:pt x="36780" y="1074775"/>
                  </a:lnTo>
                  <a:lnTo>
                    <a:pt x="11891" y="1104853"/>
                  </a:lnTo>
                  <a:lnTo>
                    <a:pt x="0" y="1144384"/>
                  </a:lnTo>
                  <a:lnTo>
                    <a:pt x="1488" y="1180724"/>
                  </a:lnTo>
                  <a:lnTo>
                    <a:pt x="16740" y="1201229"/>
                  </a:lnTo>
                  <a:lnTo>
                    <a:pt x="434824" y="1394663"/>
                  </a:lnTo>
                  <a:lnTo>
                    <a:pt x="436856" y="1396390"/>
                  </a:lnTo>
                  <a:lnTo>
                    <a:pt x="2111135" y="54724"/>
                  </a:lnTo>
                  <a:lnTo>
                    <a:pt x="2065377" y="21780"/>
                  </a:lnTo>
                  <a:lnTo>
                    <a:pt x="2012989" y="45110"/>
                  </a:lnTo>
                  <a:lnTo>
                    <a:pt x="1986637" y="11683"/>
                  </a:lnTo>
                  <a:lnTo>
                    <a:pt x="1889266" y="32575"/>
                  </a:lnTo>
                  <a:lnTo>
                    <a:pt x="1882281" y="19202"/>
                  </a:lnTo>
                  <a:lnTo>
                    <a:pt x="1854976" y="24777"/>
                  </a:lnTo>
                  <a:lnTo>
                    <a:pt x="1812101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673041" y="2404452"/>
              <a:ext cx="2111375" cy="1397000"/>
            </a:xfrm>
            <a:custGeom>
              <a:avLst/>
              <a:gdLst/>
              <a:ahLst/>
              <a:cxnLst/>
              <a:rect l="l" t="t" r="r" b="b"/>
              <a:pathLst>
                <a:path w="2111375" h="1397000">
                  <a:moveTo>
                    <a:pt x="436856" y="1396390"/>
                  </a:moveTo>
                  <a:lnTo>
                    <a:pt x="2111135" y="54724"/>
                  </a:lnTo>
                  <a:lnTo>
                    <a:pt x="2065377" y="21780"/>
                  </a:lnTo>
                  <a:lnTo>
                    <a:pt x="2012989" y="45110"/>
                  </a:lnTo>
                  <a:lnTo>
                    <a:pt x="1986637" y="11683"/>
                  </a:lnTo>
                  <a:lnTo>
                    <a:pt x="1889266" y="32575"/>
                  </a:lnTo>
                  <a:lnTo>
                    <a:pt x="1882281" y="19202"/>
                  </a:lnTo>
                  <a:lnTo>
                    <a:pt x="1854976" y="24777"/>
                  </a:lnTo>
                  <a:lnTo>
                    <a:pt x="1812101" y="0"/>
                  </a:lnTo>
                  <a:lnTo>
                    <a:pt x="1750925" y="16040"/>
                  </a:lnTo>
                  <a:lnTo>
                    <a:pt x="1740079" y="812"/>
                  </a:lnTo>
                  <a:lnTo>
                    <a:pt x="1632497" y="20256"/>
                  </a:lnTo>
                  <a:lnTo>
                    <a:pt x="1604290" y="4622"/>
                  </a:lnTo>
                  <a:lnTo>
                    <a:pt x="36780" y="1074775"/>
                  </a:lnTo>
                  <a:lnTo>
                    <a:pt x="11891" y="1104853"/>
                  </a:lnTo>
                  <a:lnTo>
                    <a:pt x="0" y="1144384"/>
                  </a:lnTo>
                  <a:lnTo>
                    <a:pt x="1488" y="1180724"/>
                  </a:lnTo>
                  <a:lnTo>
                    <a:pt x="16740" y="1201229"/>
                  </a:lnTo>
                  <a:lnTo>
                    <a:pt x="434824" y="1394663"/>
                  </a:lnTo>
                  <a:lnTo>
                    <a:pt x="436856" y="139639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2441" y="3544720"/>
              <a:ext cx="813435" cy="415290"/>
            </a:xfrm>
            <a:custGeom>
              <a:avLst/>
              <a:gdLst/>
              <a:ahLst/>
              <a:cxnLst/>
              <a:rect l="l" t="t" r="r" b="b"/>
              <a:pathLst>
                <a:path w="813435" h="415289">
                  <a:moveTo>
                    <a:pt x="292944" y="0"/>
                  </a:moveTo>
                  <a:lnTo>
                    <a:pt x="284173" y="354"/>
                  </a:lnTo>
                  <a:lnTo>
                    <a:pt x="276914" y="2922"/>
                  </a:lnTo>
                  <a:lnTo>
                    <a:pt x="271068" y="6415"/>
                  </a:lnTo>
                  <a:lnTo>
                    <a:pt x="0" y="189574"/>
                  </a:lnTo>
                  <a:lnTo>
                    <a:pt x="50342" y="258713"/>
                  </a:lnTo>
                  <a:lnTo>
                    <a:pt x="125806" y="250394"/>
                  </a:lnTo>
                  <a:lnTo>
                    <a:pt x="147624" y="294044"/>
                  </a:lnTo>
                  <a:lnTo>
                    <a:pt x="228701" y="290933"/>
                  </a:lnTo>
                  <a:lnTo>
                    <a:pt x="263017" y="351296"/>
                  </a:lnTo>
                  <a:lnTo>
                    <a:pt x="369023" y="356427"/>
                  </a:lnTo>
                  <a:lnTo>
                    <a:pt x="419138" y="412002"/>
                  </a:lnTo>
                  <a:lnTo>
                    <a:pt x="574738" y="415050"/>
                  </a:lnTo>
                  <a:lnTo>
                    <a:pt x="811834" y="228563"/>
                  </a:lnTo>
                  <a:lnTo>
                    <a:pt x="813282" y="227420"/>
                  </a:lnTo>
                  <a:lnTo>
                    <a:pt x="303326" y="3151"/>
                  </a:lnTo>
                  <a:lnTo>
                    <a:pt x="292944" y="0"/>
                  </a:lnTo>
                  <a:close/>
                </a:path>
              </a:pathLst>
            </a:custGeom>
            <a:solidFill>
              <a:srgbClr val="B2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332441" y="3544720"/>
              <a:ext cx="813435" cy="415290"/>
            </a:xfrm>
            <a:custGeom>
              <a:avLst/>
              <a:gdLst/>
              <a:ahLst/>
              <a:cxnLst/>
              <a:rect l="l" t="t" r="r" b="b"/>
              <a:pathLst>
                <a:path w="813435" h="415289">
                  <a:moveTo>
                    <a:pt x="811834" y="228563"/>
                  </a:moveTo>
                  <a:lnTo>
                    <a:pt x="574738" y="415050"/>
                  </a:lnTo>
                  <a:lnTo>
                    <a:pt x="419138" y="412002"/>
                  </a:lnTo>
                  <a:lnTo>
                    <a:pt x="369023" y="356427"/>
                  </a:lnTo>
                  <a:lnTo>
                    <a:pt x="263017" y="351296"/>
                  </a:lnTo>
                  <a:lnTo>
                    <a:pt x="228701" y="290933"/>
                  </a:lnTo>
                  <a:lnTo>
                    <a:pt x="147624" y="294044"/>
                  </a:lnTo>
                  <a:lnTo>
                    <a:pt x="125806" y="250394"/>
                  </a:lnTo>
                  <a:lnTo>
                    <a:pt x="50342" y="258713"/>
                  </a:lnTo>
                  <a:lnTo>
                    <a:pt x="0" y="189574"/>
                  </a:lnTo>
                  <a:lnTo>
                    <a:pt x="271068" y="6415"/>
                  </a:lnTo>
                  <a:lnTo>
                    <a:pt x="276914" y="2922"/>
                  </a:lnTo>
                  <a:lnTo>
                    <a:pt x="284173" y="354"/>
                  </a:lnTo>
                  <a:lnTo>
                    <a:pt x="292944" y="0"/>
                  </a:lnTo>
                  <a:lnTo>
                    <a:pt x="303326" y="3151"/>
                  </a:lnTo>
                  <a:lnTo>
                    <a:pt x="813282" y="227420"/>
                  </a:lnTo>
                  <a:lnTo>
                    <a:pt x="811834" y="22856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529859" y="2392070"/>
              <a:ext cx="254000" cy="270510"/>
            </a:xfrm>
            <a:custGeom>
              <a:avLst/>
              <a:gdLst/>
              <a:ahLst/>
              <a:cxnLst/>
              <a:rect l="l" t="t" r="r" b="b"/>
              <a:pathLst>
                <a:path w="254000" h="270510">
                  <a:moveTo>
                    <a:pt x="232613" y="0"/>
                  </a:moveTo>
                  <a:lnTo>
                    <a:pt x="0" y="178892"/>
                  </a:lnTo>
                  <a:lnTo>
                    <a:pt x="850" y="270217"/>
                  </a:lnTo>
                  <a:lnTo>
                    <a:pt x="253733" y="67589"/>
                  </a:lnTo>
                  <a:lnTo>
                    <a:pt x="242671" y="57975"/>
                  </a:lnTo>
                  <a:lnTo>
                    <a:pt x="245351" y="40055"/>
                  </a:lnTo>
                  <a:lnTo>
                    <a:pt x="232613" y="26631"/>
                  </a:lnTo>
                  <a:lnTo>
                    <a:pt x="232613" y="0"/>
                  </a:lnTo>
                  <a:close/>
                </a:path>
              </a:pathLst>
            </a:custGeom>
            <a:solidFill>
              <a:srgbClr val="5C5D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529859" y="2392070"/>
              <a:ext cx="254000" cy="270510"/>
            </a:xfrm>
            <a:custGeom>
              <a:avLst/>
              <a:gdLst/>
              <a:ahLst/>
              <a:cxnLst/>
              <a:rect l="l" t="t" r="r" b="b"/>
              <a:pathLst>
                <a:path w="254000" h="270510">
                  <a:moveTo>
                    <a:pt x="0" y="178892"/>
                  </a:moveTo>
                  <a:lnTo>
                    <a:pt x="232613" y="0"/>
                  </a:lnTo>
                  <a:lnTo>
                    <a:pt x="232613" y="26631"/>
                  </a:lnTo>
                  <a:lnTo>
                    <a:pt x="245351" y="40055"/>
                  </a:lnTo>
                  <a:lnTo>
                    <a:pt x="242671" y="57975"/>
                  </a:lnTo>
                  <a:lnTo>
                    <a:pt x="253733" y="67589"/>
                  </a:lnTo>
                  <a:lnTo>
                    <a:pt x="850" y="270217"/>
                  </a:lnTo>
                  <a:lnTo>
                    <a:pt x="0" y="1788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530202" y="2570111"/>
              <a:ext cx="817244" cy="189230"/>
            </a:xfrm>
            <a:custGeom>
              <a:avLst/>
              <a:gdLst/>
              <a:ahLst/>
              <a:cxnLst/>
              <a:rect l="l" t="t" r="r" b="b"/>
              <a:pathLst>
                <a:path w="817245" h="189230">
                  <a:moveTo>
                    <a:pt x="0" y="0"/>
                  </a:moveTo>
                  <a:lnTo>
                    <a:pt x="977" y="92214"/>
                  </a:lnTo>
                  <a:lnTo>
                    <a:pt x="809485" y="188772"/>
                  </a:lnTo>
                  <a:lnTo>
                    <a:pt x="803694" y="161899"/>
                  </a:lnTo>
                  <a:lnTo>
                    <a:pt x="811860" y="139687"/>
                  </a:lnTo>
                  <a:lnTo>
                    <a:pt x="807173" y="129159"/>
                  </a:lnTo>
                  <a:lnTo>
                    <a:pt x="808354" y="117462"/>
                  </a:lnTo>
                  <a:lnTo>
                    <a:pt x="803694" y="105765"/>
                  </a:lnTo>
                  <a:lnTo>
                    <a:pt x="817143" y="808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530202" y="2570111"/>
              <a:ext cx="817244" cy="189230"/>
            </a:xfrm>
            <a:custGeom>
              <a:avLst/>
              <a:gdLst/>
              <a:ahLst/>
              <a:cxnLst/>
              <a:rect l="l" t="t" r="r" b="b"/>
              <a:pathLst>
                <a:path w="817245" h="189230">
                  <a:moveTo>
                    <a:pt x="809485" y="188772"/>
                  </a:moveTo>
                  <a:lnTo>
                    <a:pt x="977" y="92214"/>
                  </a:lnTo>
                  <a:lnTo>
                    <a:pt x="0" y="0"/>
                  </a:lnTo>
                  <a:lnTo>
                    <a:pt x="817143" y="80810"/>
                  </a:lnTo>
                  <a:lnTo>
                    <a:pt x="803694" y="105765"/>
                  </a:lnTo>
                  <a:lnTo>
                    <a:pt x="808354" y="117462"/>
                  </a:lnTo>
                  <a:lnTo>
                    <a:pt x="807173" y="129159"/>
                  </a:lnTo>
                  <a:lnTo>
                    <a:pt x="811860" y="139687"/>
                  </a:lnTo>
                  <a:lnTo>
                    <a:pt x="803694" y="161899"/>
                  </a:lnTo>
                  <a:lnTo>
                    <a:pt x="809485" y="18877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737493" y="2570187"/>
              <a:ext cx="793750" cy="210820"/>
            </a:xfrm>
            <a:custGeom>
              <a:avLst/>
              <a:gdLst/>
              <a:ahLst/>
              <a:cxnLst/>
              <a:rect l="l" t="t" r="r" b="b"/>
              <a:pathLst>
                <a:path w="793750" h="210819">
                  <a:moveTo>
                    <a:pt x="793216" y="0"/>
                  </a:moveTo>
                  <a:lnTo>
                    <a:pt x="0" y="127012"/>
                  </a:lnTo>
                  <a:lnTo>
                    <a:pt x="0" y="210654"/>
                  </a:lnTo>
                  <a:lnTo>
                    <a:pt x="793216" y="83654"/>
                  </a:lnTo>
                  <a:lnTo>
                    <a:pt x="793216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737493" y="2570187"/>
              <a:ext cx="793750" cy="210820"/>
            </a:xfrm>
            <a:custGeom>
              <a:avLst/>
              <a:gdLst/>
              <a:ahLst/>
              <a:cxnLst/>
              <a:rect l="l" t="t" r="r" b="b"/>
              <a:pathLst>
                <a:path w="793750" h="210819">
                  <a:moveTo>
                    <a:pt x="793216" y="0"/>
                  </a:moveTo>
                  <a:lnTo>
                    <a:pt x="0" y="127012"/>
                  </a:lnTo>
                  <a:lnTo>
                    <a:pt x="0" y="210654"/>
                  </a:lnTo>
                  <a:lnTo>
                    <a:pt x="793216" y="83654"/>
                  </a:lnTo>
                  <a:lnTo>
                    <a:pt x="793216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318330" y="2780309"/>
              <a:ext cx="1426210" cy="647065"/>
            </a:xfrm>
            <a:custGeom>
              <a:avLst/>
              <a:gdLst/>
              <a:ahLst/>
              <a:cxnLst/>
              <a:rect l="l" t="t" r="r" b="b"/>
              <a:pathLst>
                <a:path w="1426210" h="647064">
                  <a:moveTo>
                    <a:pt x="277698" y="487680"/>
                  </a:moveTo>
                  <a:lnTo>
                    <a:pt x="135470" y="423329"/>
                  </a:lnTo>
                  <a:lnTo>
                    <a:pt x="0" y="646849"/>
                  </a:lnTo>
                  <a:lnTo>
                    <a:pt x="118529" y="623150"/>
                  </a:lnTo>
                  <a:lnTo>
                    <a:pt x="277698" y="487680"/>
                  </a:lnTo>
                  <a:close/>
                </a:path>
                <a:path w="1426210" h="647064">
                  <a:moveTo>
                    <a:pt x="1425778" y="33870"/>
                  </a:moveTo>
                  <a:lnTo>
                    <a:pt x="1266609" y="0"/>
                  </a:lnTo>
                  <a:lnTo>
                    <a:pt x="880529" y="16929"/>
                  </a:lnTo>
                  <a:lnTo>
                    <a:pt x="653618" y="115138"/>
                  </a:lnTo>
                  <a:lnTo>
                    <a:pt x="589280" y="206578"/>
                  </a:lnTo>
                  <a:lnTo>
                    <a:pt x="592670" y="213360"/>
                  </a:lnTo>
                  <a:lnTo>
                    <a:pt x="694270" y="216738"/>
                  </a:lnTo>
                  <a:lnTo>
                    <a:pt x="816178" y="121920"/>
                  </a:lnTo>
                  <a:lnTo>
                    <a:pt x="917778" y="111760"/>
                  </a:lnTo>
                  <a:lnTo>
                    <a:pt x="1286929" y="186270"/>
                  </a:lnTo>
                  <a:lnTo>
                    <a:pt x="1425778" y="33870"/>
                  </a:lnTo>
                  <a:close/>
                </a:path>
              </a:pathLst>
            </a:custGeom>
            <a:solidFill>
              <a:srgbClr val="7677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005489" y="2555455"/>
              <a:ext cx="152400" cy="327025"/>
            </a:xfrm>
            <a:custGeom>
              <a:avLst/>
              <a:gdLst/>
              <a:ahLst/>
              <a:cxnLst/>
              <a:rect l="l" t="t" r="r" b="b"/>
              <a:pathLst>
                <a:path w="152400" h="327025">
                  <a:moveTo>
                    <a:pt x="42786" y="0"/>
                  </a:moveTo>
                  <a:lnTo>
                    <a:pt x="0" y="180187"/>
                  </a:lnTo>
                  <a:lnTo>
                    <a:pt x="115303" y="326783"/>
                  </a:lnTo>
                  <a:lnTo>
                    <a:pt x="151930" y="138798"/>
                  </a:lnTo>
                  <a:lnTo>
                    <a:pt x="427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005489" y="2555455"/>
              <a:ext cx="152400" cy="327025"/>
            </a:xfrm>
            <a:custGeom>
              <a:avLst/>
              <a:gdLst/>
              <a:ahLst/>
              <a:cxnLst/>
              <a:rect l="l" t="t" r="r" b="b"/>
              <a:pathLst>
                <a:path w="152400" h="327025">
                  <a:moveTo>
                    <a:pt x="42786" y="0"/>
                  </a:moveTo>
                  <a:lnTo>
                    <a:pt x="151930" y="138798"/>
                  </a:lnTo>
                  <a:lnTo>
                    <a:pt x="115303" y="326783"/>
                  </a:lnTo>
                  <a:lnTo>
                    <a:pt x="0" y="180187"/>
                  </a:lnTo>
                  <a:lnTo>
                    <a:pt x="42786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792992" y="2735643"/>
              <a:ext cx="328295" cy="261620"/>
            </a:xfrm>
            <a:custGeom>
              <a:avLst/>
              <a:gdLst/>
              <a:ahLst/>
              <a:cxnLst/>
              <a:rect l="l" t="t" r="r" b="b"/>
              <a:pathLst>
                <a:path w="328295" h="261619">
                  <a:moveTo>
                    <a:pt x="212496" y="0"/>
                  </a:moveTo>
                  <a:lnTo>
                    <a:pt x="0" y="115658"/>
                  </a:lnTo>
                  <a:lnTo>
                    <a:pt x="114300" y="261023"/>
                  </a:lnTo>
                  <a:lnTo>
                    <a:pt x="327799" y="146596"/>
                  </a:lnTo>
                  <a:lnTo>
                    <a:pt x="212496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792992" y="2735643"/>
              <a:ext cx="328295" cy="261620"/>
            </a:xfrm>
            <a:custGeom>
              <a:avLst/>
              <a:gdLst/>
              <a:ahLst/>
              <a:cxnLst/>
              <a:rect l="l" t="t" r="r" b="b"/>
              <a:pathLst>
                <a:path w="328295" h="261619">
                  <a:moveTo>
                    <a:pt x="114300" y="261023"/>
                  </a:moveTo>
                  <a:lnTo>
                    <a:pt x="327799" y="146596"/>
                  </a:lnTo>
                  <a:lnTo>
                    <a:pt x="212496" y="0"/>
                  </a:lnTo>
                  <a:lnTo>
                    <a:pt x="0" y="115658"/>
                  </a:lnTo>
                  <a:lnTo>
                    <a:pt x="114300" y="261023"/>
                  </a:lnTo>
                  <a:close/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792992" y="2555455"/>
              <a:ext cx="255904" cy="295910"/>
            </a:xfrm>
            <a:custGeom>
              <a:avLst/>
              <a:gdLst/>
              <a:ahLst/>
              <a:cxnLst/>
              <a:rect l="l" t="t" r="r" b="b"/>
              <a:pathLst>
                <a:path w="255904" h="295910">
                  <a:moveTo>
                    <a:pt x="255282" y="0"/>
                  </a:moveTo>
                  <a:lnTo>
                    <a:pt x="52781" y="126530"/>
                  </a:lnTo>
                  <a:lnTo>
                    <a:pt x="0" y="295846"/>
                  </a:lnTo>
                  <a:lnTo>
                    <a:pt x="212496" y="180187"/>
                  </a:lnTo>
                  <a:lnTo>
                    <a:pt x="255282" y="0"/>
                  </a:lnTo>
                  <a:close/>
                </a:path>
              </a:pathLst>
            </a:custGeom>
            <a:solidFill>
              <a:srgbClr val="AAAC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792992" y="2555455"/>
              <a:ext cx="255904" cy="295910"/>
            </a:xfrm>
            <a:custGeom>
              <a:avLst/>
              <a:gdLst/>
              <a:ahLst/>
              <a:cxnLst/>
              <a:rect l="l" t="t" r="r" b="b"/>
              <a:pathLst>
                <a:path w="255904" h="295910">
                  <a:moveTo>
                    <a:pt x="255282" y="0"/>
                  </a:moveTo>
                  <a:lnTo>
                    <a:pt x="212496" y="180187"/>
                  </a:lnTo>
                  <a:lnTo>
                    <a:pt x="0" y="295846"/>
                  </a:lnTo>
                  <a:lnTo>
                    <a:pt x="52781" y="126530"/>
                  </a:lnTo>
                  <a:lnTo>
                    <a:pt x="255282" y="0"/>
                  </a:lnTo>
                  <a:close/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014290" y="2424455"/>
              <a:ext cx="240665" cy="324485"/>
            </a:xfrm>
            <a:custGeom>
              <a:avLst/>
              <a:gdLst/>
              <a:ahLst/>
              <a:cxnLst/>
              <a:rect l="l" t="t" r="r" b="b"/>
              <a:pathLst>
                <a:path w="240664" h="324485">
                  <a:moveTo>
                    <a:pt x="202501" y="0"/>
                  </a:moveTo>
                  <a:lnTo>
                    <a:pt x="0" y="182575"/>
                  </a:lnTo>
                  <a:lnTo>
                    <a:pt x="17551" y="200151"/>
                  </a:lnTo>
                  <a:lnTo>
                    <a:pt x="40944" y="324256"/>
                  </a:lnTo>
                  <a:lnTo>
                    <a:pt x="240245" y="138849"/>
                  </a:lnTo>
                  <a:lnTo>
                    <a:pt x="202501" y="0"/>
                  </a:lnTo>
                  <a:close/>
                </a:path>
              </a:pathLst>
            </a:custGeom>
            <a:solidFill>
              <a:srgbClr val="AAAC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014290" y="2424455"/>
              <a:ext cx="240665" cy="324485"/>
            </a:xfrm>
            <a:custGeom>
              <a:avLst/>
              <a:gdLst/>
              <a:ahLst/>
              <a:cxnLst/>
              <a:rect l="l" t="t" r="r" b="b"/>
              <a:pathLst>
                <a:path w="240664" h="324485">
                  <a:moveTo>
                    <a:pt x="17551" y="200151"/>
                  </a:moveTo>
                  <a:lnTo>
                    <a:pt x="40944" y="324256"/>
                  </a:lnTo>
                  <a:lnTo>
                    <a:pt x="240245" y="138849"/>
                  </a:lnTo>
                  <a:lnTo>
                    <a:pt x="202501" y="0"/>
                  </a:lnTo>
                  <a:lnTo>
                    <a:pt x="0" y="182575"/>
                  </a:lnTo>
                  <a:lnTo>
                    <a:pt x="17551" y="200151"/>
                  </a:lnTo>
                  <a:close/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246255" y="2757919"/>
              <a:ext cx="211213" cy="233489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5248160" y="2616377"/>
              <a:ext cx="372745" cy="191135"/>
            </a:xfrm>
            <a:custGeom>
              <a:avLst/>
              <a:gdLst/>
              <a:ahLst/>
              <a:cxnLst/>
              <a:rect l="l" t="t" r="r" b="b"/>
              <a:pathLst>
                <a:path w="372745" h="191135">
                  <a:moveTo>
                    <a:pt x="134886" y="0"/>
                  </a:moveTo>
                  <a:lnTo>
                    <a:pt x="0" y="143446"/>
                  </a:lnTo>
                  <a:lnTo>
                    <a:pt x="207403" y="190639"/>
                  </a:lnTo>
                  <a:lnTo>
                    <a:pt x="372313" y="49466"/>
                  </a:lnTo>
                  <a:lnTo>
                    <a:pt x="134886" y="0"/>
                  </a:lnTo>
                  <a:close/>
                </a:path>
              </a:pathLst>
            </a:custGeom>
            <a:solidFill>
              <a:srgbClr val="AAAC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248160" y="2616377"/>
              <a:ext cx="372745" cy="191135"/>
            </a:xfrm>
            <a:custGeom>
              <a:avLst/>
              <a:gdLst/>
              <a:ahLst/>
              <a:cxnLst/>
              <a:rect l="l" t="t" r="r" b="b"/>
              <a:pathLst>
                <a:path w="372745" h="191135">
                  <a:moveTo>
                    <a:pt x="207403" y="190639"/>
                  </a:moveTo>
                  <a:lnTo>
                    <a:pt x="372313" y="49466"/>
                  </a:lnTo>
                  <a:lnTo>
                    <a:pt x="134886" y="0"/>
                  </a:lnTo>
                  <a:lnTo>
                    <a:pt x="0" y="143446"/>
                  </a:lnTo>
                  <a:lnTo>
                    <a:pt x="207403" y="190639"/>
                  </a:lnTo>
                  <a:close/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216791" y="2424455"/>
              <a:ext cx="153035" cy="262255"/>
            </a:xfrm>
            <a:custGeom>
              <a:avLst/>
              <a:gdLst/>
              <a:ahLst/>
              <a:cxnLst/>
              <a:rect l="l" t="t" r="r" b="b"/>
              <a:pathLst>
                <a:path w="153035" h="262255">
                  <a:moveTo>
                    <a:pt x="0" y="0"/>
                  </a:moveTo>
                  <a:lnTo>
                    <a:pt x="37744" y="138849"/>
                  </a:lnTo>
                  <a:lnTo>
                    <a:pt x="152958" y="261734"/>
                  </a:lnTo>
                  <a:lnTo>
                    <a:pt x="100139" y="1068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216791" y="2424455"/>
              <a:ext cx="153035" cy="262255"/>
            </a:xfrm>
            <a:custGeom>
              <a:avLst/>
              <a:gdLst/>
              <a:ahLst/>
              <a:cxnLst/>
              <a:rect l="l" t="t" r="r" b="b"/>
              <a:pathLst>
                <a:path w="153035" h="262255">
                  <a:moveTo>
                    <a:pt x="100139" y="106832"/>
                  </a:moveTo>
                  <a:lnTo>
                    <a:pt x="0" y="0"/>
                  </a:lnTo>
                  <a:lnTo>
                    <a:pt x="37744" y="138849"/>
                  </a:lnTo>
                  <a:lnTo>
                    <a:pt x="152958" y="261734"/>
                  </a:lnTo>
                  <a:lnTo>
                    <a:pt x="100139" y="106832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055235" y="2563304"/>
              <a:ext cx="314960" cy="312420"/>
            </a:xfrm>
            <a:custGeom>
              <a:avLst/>
              <a:gdLst/>
              <a:ahLst/>
              <a:cxnLst/>
              <a:rect l="l" t="t" r="r" b="b"/>
              <a:pathLst>
                <a:path w="314960" h="312419">
                  <a:moveTo>
                    <a:pt x="199301" y="0"/>
                  </a:moveTo>
                  <a:lnTo>
                    <a:pt x="0" y="185407"/>
                  </a:lnTo>
                  <a:lnTo>
                    <a:pt x="116522" y="312318"/>
                  </a:lnTo>
                  <a:lnTo>
                    <a:pt x="192925" y="196519"/>
                  </a:lnTo>
                  <a:lnTo>
                    <a:pt x="314515" y="122885"/>
                  </a:lnTo>
                  <a:lnTo>
                    <a:pt x="199301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055235" y="2563304"/>
              <a:ext cx="314960" cy="312420"/>
            </a:xfrm>
            <a:custGeom>
              <a:avLst/>
              <a:gdLst/>
              <a:ahLst/>
              <a:cxnLst/>
              <a:rect l="l" t="t" r="r" b="b"/>
              <a:pathLst>
                <a:path w="314960" h="312419">
                  <a:moveTo>
                    <a:pt x="0" y="185407"/>
                  </a:moveTo>
                  <a:lnTo>
                    <a:pt x="116522" y="312318"/>
                  </a:lnTo>
                  <a:lnTo>
                    <a:pt x="192925" y="196519"/>
                  </a:lnTo>
                  <a:lnTo>
                    <a:pt x="314515" y="122885"/>
                  </a:lnTo>
                  <a:lnTo>
                    <a:pt x="199301" y="0"/>
                  </a:lnTo>
                  <a:lnTo>
                    <a:pt x="0" y="185407"/>
                  </a:lnTo>
                  <a:close/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455564" y="2665844"/>
              <a:ext cx="165100" cy="323850"/>
            </a:xfrm>
            <a:custGeom>
              <a:avLst/>
              <a:gdLst/>
              <a:ahLst/>
              <a:cxnLst/>
              <a:rect l="l" t="t" r="r" b="b"/>
              <a:pathLst>
                <a:path w="165100" h="323850">
                  <a:moveTo>
                    <a:pt x="164909" y="0"/>
                  </a:moveTo>
                  <a:lnTo>
                    <a:pt x="0" y="141173"/>
                  </a:lnTo>
                  <a:lnTo>
                    <a:pt x="0" y="323659"/>
                  </a:lnTo>
                  <a:lnTo>
                    <a:pt x="164909" y="174853"/>
                  </a:lnTo>
                  <a:lnTo>
                    <a:pt x="1649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455564" y="2665844"/>
              <a:ext cx="165100" cy="323850"/>
            </a:xfrm>
            <a:custGeom>
              <a:avLst/>
              <a:gdLst/>
              <a:ahLst/>
              <a:cxnLst/>
              <a:rect l="l" t="t" r="r" b="b"/>
              <a:pathLst>
                <a:path w="165100" h="323850">
                  <a:moveTo>
                    <a:pt x="0" y="323659"/>
                  </a:moveTo>
                  <a:lnTo>
                    <a:pt x="0" y="141173"/>
                  </a:lnTo>
                  <a:lnTo>
                    <a:pt x="164909" y="0"/>
                  </a:lnTo>
                  <a:lnTo>
                    <a:pt x="164909" y="174853"/>
                  </a:lnTo>
                  <a:lnTo>
                    <a:pt x="0" y="32365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897450" y="2513393"/>
              <a:ext cx="605790" cy="283845"/>
            </a:xfrm>
            <a:custGeom>
              <a:avLst/>
              <a:gdLst/>
              <a:ahLst/>
              <a:cxnLst/>
              <a:rect l="l" t="t" r="r" b="b"/>
              <a:pathLst>
                <a:path w="605789" h="283844">
                  <a:moveTo>
                    <a:pt x="38950" y="112814"/>
                  </a:moveTo>
                  <a:lnTo>
                    <a:pt x="0" y="283845"/>
                  </a:lnTo>
                </a:path>
                <a:path w="605789" h="283844">
                  <a:moveTo>
                    <a:pt x="221818" y="0"/>
                  </a:moveTo>
                  <a:lnTo>
                    <a:pt x="256324" y="144678"/>
                  </a:lnTo>
                </a:path>
                <a:path w="605789" h="283844">
                  <a:moveTo>
                    <a:pt x="605358" y="128054"/>
                  </a:moveTo>
                  <a:lnTo>
                    <a:pt x="436029" y="2669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105808" y="3170618"/>
              <a:ext cx="210820" cy="260350"/>
            </a:xfrm>
            <a:custGeom>
              <a:avLst/>
              <a:gdLst/>
              <a:ahLst/>
              <a:cxnLst/>
              <a:rect l="l" t="t" r="r" b="b"/>
              <a:pathLst>
                <a:path w="210820" h="260350">
                  <a:moveTo>
                    <a:pt x="0" y="0"/>
                  </a:moveTo>
                  <a:lnTo>
                    <a:pt x="3124" y="185420"/>
                  </a:lnTo>
                  <a:lnTo>
                    <a:pt x="210820" y="259930"/>
                  </a:lnTo>
                  <a:lnTo>
                    <a:pt x="210820" y="77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9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105808" y="3170618"/>
              <a:ext cx="210820" cy="260350"/>
            </a:xfrm>
            <a:custGeom>
              <a:avLst/>
              <a:gdLst/>
              <a:ahLst/>
              <a:cxnLst/>
              <a:rect l="l" t="t" r="r" b="b"/>
              <a:pathLst>
                <a:path w="210820" h="260350">
                  <a:moveTo>
                    <a:pt x="210820" y="259930"/>
                  </a:moveTo>
                  <a:lnTo>
                    <a:pt x="210820" y="77457"/>
                  </a:lnTo>
                  <a:lnTo>
                    <a:pt x="0" y="0"/>
                  </a:lnTo>
                  <a:lnTo>
                    <a:pt x="3124" y="185420"/>
                  </a:lnTo>
                  <a:lnTo>
                    <a:pt x="210820" y="259930"/>
                  </a:lnTo>
                  <a:close/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105808" y="3043618"/>
              <a:ext cx="382270" cy="204470"/>
            </a:xfrm>
            <a:custGeom>
              <a:avLst/>
              <a:gdLst/>
              <a:ahLst/>
              <a:cxnLst/>
              <a:rect l="l" t="t" r="r" b="b"/>
              <a:pathLst>
                <a:path w="382270" h="204469">
                  <a:moveTo>
                    <a:pt x="175272" y="0"/>
                  </a:moveTo>
                  <a:lnTo>
                    <a:pt x="0" y="127000"/>
                  </a:lnTo>
                  <a:lnTo>
                    <a:pt x="210820" y="204457"/>
                  </a:lnTo>
                  <a:lnTo>
                    <a:pt x="381825" y="70967"/>
                  </a:lnTo>
                  <a:lnTo>
                    <a:pt x="175272" y="0"/>
                  </a:lnTo>
                  <a:close/>
                </a:path>
              </a:pathLst>
            </a:custGeom>
            <a:solidFill>
              <a:srgbClr val="AAAC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105808" y="3043618"/>
              <a:ext cx="382270" cy="204470"/>
            </a:xfrm>
            <a:custGeom>
              <a:avLst/>
              <a:gdLst/>
              <a:ahLst/>
              <a:cxnLst/>
              <a:rect l="l" t="t" r="r" b="b"/>
              <a:pathLst>
                <a:path w="382270" h="204469">
                  <a:moveTo>
                    <a:pt x="210820" y="204457"/>
                  </a:moveTo>
                  <a:lnTo>
                    <a:pt x="381825" y="70967"/>
                  </a:lnTo>
                  <a:lnTo>
                    <a:pt x="175272" y="0"/>
                  </a:lnTo>
                  <a:lnTo>
                    <a:pt x="0" y="127000"/>
                  </a:lnTo>
                  <a:lnTo>
                    <a:pt x="210820" y="204457"/>
                  </a:lnTo>
                  <a:close/>
                </a:path>
              </a:pathLst>
            </a:custGeom>
            <a:ln w="38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316628" y="3114586"/>
              <a:ext cx="171450" cy="316230"/>
            </a:xfrm>
            <a:custGeom>
              <a:avLst/>
              <a:gdLst/>
              <a:ahLst/>
              <a:cxnLst/>
              <a:rect l="l" t="t" r="r" b="b"/>
              <a:pathLst>
                <a:path w="171450" h="316229">
                  <a:moveTo>
                    <a:pt x="171005" y="0"/>
                  </a:moveTo>
                  <a:lnTo>
                    <a:pt x="0" y="133489"/>
                  </a:lnTo>
                  <a:lnTo>
                    <a:pt x="0" y="315963"/>
                  </a:lnTo>
                  <a:lnTo>
                    <a:pt x="171005" y="174853"/>
                  </a:lnTo>
                  <a:lnTo>
                    <a:pt x="1710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316628" y="3114586"/>
              <a:ext cx="171450" cy="316230"/>
            </a:xfrm>
            <a:custGeom>
              <a:avLst/>
              <a:gdLst/>
              <a:ahLst/>
              <a:cxnLst/>
              <a:rect l="l" t="t" r="r" b="b"/>
              <a:pathLst>
                <a:path w="171450" h="316229">
                  <a:moveTo>
                    <a:pt x="0" y="315963"/>
                  </a:moveTo>
                  <a:lnTo>
                    <a:pt x="0" y="133489"/>
                  </a:lnTo>
                  <a:lnTo>
                    <a:pt x="171005" y="0"/>
                  </a:lnTo>
                  <a:lnTo>
                    <a:pt x="171005" y="174853"/>
                  </a:lnTo>
                  <a:lnTo>
                    <a:pt x="0" y="31596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213339" y="3079178"/>
              <a:ext cx="169545" cy="128270"/>
            </a:xfrm>
            <a:custGeom>
              <a:avLst/>
              <a:gdLst/>
              <a:ahLst/>
              <a:cxnLst/>
              <a:rect l="l" t="t" r="r" b="b"/>
              <a:pathLst>
                <a:path w="169545" h="128269">
                  <a:moveTo>
                    <a:pt x="169341" y="0"/>
                  </a:moveTo>
                  <a:lnTo>
                    <a:pt x="0" y="12785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955451" y="2596603"/>
              <a:ext cx="118745" cy="92710"/>
            </a:xfrm>
            <a:custGeom>
              <a:avLst/>
              <a:gdLst/>
              <a:ahLst/>
              <a:cxnLst/>
              <a:rect l="l" t="t" r="r" b="b"/>
              <a:pathLst>
                <a:path w="118745" h="92710">
                  <a:moveTo>
                    <a:pt x="64757" y="32994"/>
                  </a:moveTo>
                  <a:lnTo>
                    <a:pt x="30048" y="63474"/>
                  </a:lnTo>
                  <a:lnTo>
                    <a:pt x="23914" y="71793"/>
                  </a:lnTo>
                  <a:lnTo>
                    <a:pt x="16916" y="80467"/>
                  </a:lnTo>
                  <a:lnTo>
                    <a:pt x="8978" y="87947"/>
                  </a:lnTo>
                  <a:lnTo>
                    <a:pt x="0" y="92684"/>
                  </a:lnTo>
                  <a:lnTo>
                    <a:pt x="11798" y="91554"/>
                  </a:lnTo>
                  <a:lnTo>
                    <a:pt x="22047" y="84594"/>
                  </a:lnTo>
                  <a:lnTo>
                    <a:pt x="30162" y="75006"/>
                  </a:lnTo>
                  <a:lnTo>
                    <a:pt x="35547" y="66014"/>
                  </a:lnTo>
                  <a:lnTo>
                    <a:pt x="41363" y="57111"/>
                  </a:lnTo>
                  <a:lnTo>
                    <a:pt x="49669" y="47129"/>
                  </a:lnTo>
                  <a:lnTo>
                    <a:pt x="58229" y="38341"/>
                  </a:lnTo>
                  <a:lnTo>
                    <a:pt x="64757" y="32994"/>
                  </a:lnTo>
                  <a:close/>
                </a:path>
                <a:path w="118745" h="92710">
                  <a:moveTo>
                    <a:pt x="102273" y="55359"/>
                  </a:moveTo>
                  <a:lnTo>
                    <a:pt x="99923" y="35458"/>
                  </a:lnTo>
                  <a:lnTo>
                    <a:pt x="91732" y="20205"/>
                  </a:lnTo>
                  <a:lnTo>
                    <a:pt x="76822" y="12039"/>
                  </a:lnTo>
                  <a:lnTo>
                    <a:pt x="83426" y="19227"/>
                  </a:lnTo>
                  <a:lnTo>
                    <a:pt x="89687" y="31889"/>
                  </a:lnTo>
                  <a:lnTo>
                    <a:pt x="95224" y="50977"/>
                  </a:lnTo>
                  <a:lnTo>
                    <a:pt x="99682" y="77444"/>
                  </a:lnTo>
                  <a:lnTo>
                    <a:pt x="102273" y="55359"/>
                  </a:lnTo>
                  <a:close/>
                </a:path>
                <a:path w="118745" h="92710">
                  <a:moveTo>
                    <a:pt x="118262" y="30200"/>
                  </a:moveTo>
                  <a:lnTo>
                    <a:pt x="113334" y="9982"/>
                  </a:lnTo>
                  <a:lnTo>
                    <a:pt x="100317" y="0"/>
                  </a:lnTo>
                  <a:lnTo>
                    <a:pt x="82550" y="2514"/>
                  </a:lnTo>
                  <a:lnTo>
                    <a:pt x="96926" y="6248"/>
                  </a:lnTo>
                  <a:lnTo>
                    <a:pt x="107149" y="16167"/>
                  </a:lnTo>
                  <a:lnTo>
                    <a:pt x="112369" y="33235"/>
                  </a:lnTo>
                  <a:lnTo>
                    <a:pt x="111747" y="58394"/>
                  </a:lnTo>
                  <a:lnTo>
                    <a:pt x="118262" y="302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211153" y="2717964"/>
              <a:ext cx="63500" cy="57785"/>
            </a:xfrm>
            <a:custGeom>
              <a:avLst/>
              <a:gdLst/>
              <a:ahLst/>
              <a:cxnLst/>
              <a:rect l="l" t="t" r="r" b="b"/>
              <a:pathLst>
                <a:path w="63500" h="57785">
                  <a:moveTo>
                    <a:pt x="52895" y="20853"/>
                  </a:moveTo>
                  <a:lnTo>
                    <a:pt x="40055" y="19456"/>
                  </a:lnTo>
                  <a:lnTo>
                    <a:pt x="26390" y="23876"/>
                  </a:lnTo>
                  <a:lnTo>
                    <a:pt x="17716" y="35687"/>
                  </a:lnTo>
                  <a:lnTo>
                    <a:pt x="19888" y="56413"/>
                  </a:lnTo>
                  <a:lnTo>
                    <a:pt x="21996" y="45504"/>
                  </a:lnTo>
                  <a:lnTo>
                    <a:pt x="29235" y="33870"/>
                  </a:lnTo>
                  <a:lnTo>
                    <a:pt x="40055" y="24625"/>
                  </a:lnTo>
                  <a:lnTo>
                    <a:pt x="52895" y="20853"/>
                  </a:lnTo>
                  <a:close/>
                </a:path>
                <a:path w="63500" h="57785">
                  <a:moveTo>
                    <a:pt x="63055" y="14503"/>
                  </a:moveTo>
                  <a:lnTo>
                    <a:pt x="32981" y="0"/>
                  </a:lnTo>
                  <a:lnTo>
                    <a:pt x="11137" y="7048"/>
                  </a:lnTo>
                  <a:lnTo>
                    <a:pt x="0" y="28613"/>
                  </a:lnTo>
                  <a:lnTo>
                    <a:pt x="2095" y="57683"/>
                  </a:lnTo>
                  <a:lnTo>
                    <a:pt x="3759" y="33083"/>
                  </a:lnTo>
                  <a:lnTo>
                    <a:pt x="18288" y="15138"/>
                  </a:lnTo>
                  <a:lnTo>
                    <a:pt x="39954" y="7683"/>
                  </a:lnTo>
                  <a:lnTo>
                    <a:pt x="63055" y="14503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980406" y="2621737"/>
              <a:ext cx="32384" cy="23495"/>
            </a:xfrm>
            <a:custGeom>
              <a:avLst/>
              <a:gdLst/>
              <a:ahLst/>
              <a:cxnLst/>
              <a:rect l="l" t="t" r="r" b="b"/>
              <a:pathLst>
                <a:path w="32385" h="23494">
                  <a:moveTo>
                    <a:pt x="22638" y="0"/>
                  </a:moveTo>
                  <a:lnTo>
                    <a:pt x="12925" y="1722"/>
                  </a:lnTo>
                  <a:lnTo>
                    <a:pt x="4798" y="9476"/>
                  </a:lnTo>
                  <a:lnTo>
                    <a:pt x="0" y="23101"/>
                  </a:lnTo>
                  <a:lnTo>
                    <a:pt x="5985" y="15903"/>
                  </a:lnTo>
                  <a:lnTo>
                    <a:pt x="13558" y="9975"/>
                  </a:lnTo>
                  <a:lnTo>
                    <a:pt x="22401" y="5952"/>
                  </a:lnTo>
                  <a:lnTo>
                    <a:pt x="32194" y="4470"/>
                  </a:lnTo>
                  <a:lnTo>
                    <a:pt x="226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185016" y="2666847"/>
              <a:ext cx="140970" cy="198755"/>
            </a:xfrm>
            <a:custGeom>
              <a:avLst/>
              <a:gdLst/>
              <a:ahLst/>
              <a:cxnLst/>
              <a:rect l="l" t="t" r="r" b="b"/>
              <a:pathLst>
                <a:path w="140970" h="198755">
                  <a:moveTo>
                    <a:pt x="17233" y="13550"/>
                  </a:moveTo>
                  <a:lnTo>
                    <a:pt x="5384" y="0"/>
                  </a:lnTo>
                  <a:lnTo>
                    <a:pt x="0" y="26911"/>
                  </a:lnTo>
                  <a:lnTo>
                    <a:pt x="1778" y="53987"/>
                  </a:lnTo>
                  <a:lnTo>
                    <a:pt x="7035" y="76923"/>
                  </a:lnTo>
                  <a:lnTo>
                    <a:pt x="12153" y="91440"/>
                  </a:lnTo>
                  <a:lnTo>
                    <a:pt x="10325" y="75946"/>
                  </a:lnTo>
                  <a:lnTo>
                    <a:pt x="10236" y="52501"/>
                  </a:lnTo>
                  <a:lnTo>
                    <a:pt x="12382" y="29057"/>
                  </a:lnTo>
                  <a:lnTo>
                    <a:pt x="17233" y="13550"/>
                  </a:lnTo>
                  <a:close/>
                </a:path>
                <a:path w="140970" h="198755">
                  <a:moveTo>
                    <a:pt x="81584" y="189661"/>
                  </a:moveTo>
                  <a:lnTo>
                    <a:pt x="73113" y="121932"/>
                  </a:lnTo>
                  <a:lnTo>
                    <a:pt x="73113" y="187960"/>
                  </a:lnTo>
                  <a:lnTo>
                    <a:pt x="81584" y="189661"/>
                  </a:lnTo>
                  <a:close/>
                </a:path>
                <a:path w="140970" h="198755">
                  <a:moveTo>
                    <a:pt x="90043" y="40640"/>
                  </a:moveTo>
                  <a:lnTo>
                    <a:pt x="32473" y="6781"/>
                  </a:lnTo>
                  <a:lnTo>
                    <a:pt x="34163" y="20332"/>
                  </a:lnTo>
                  <a:lnTo>
                    <a:pt x="90043" y="40640"/>
                  </a:lnTo>
                  <a:close/>
                </a:path>
                <a:path w="140970" h="198755">
                  <a:moveTo>
                    <a:pt x="130683" y="127000"/>
                  </a:moveTo>
                  <a:lnTo>
                    <a:pt x="117894" y="118414"/>
                  </a:lnTo>
                  <a:lnTo>
                    <a:pt x="107175" y="112826"/>
                  </a:lnTo>
                  <a:lnTo>
                    <a:pt x="98044" y="110109"/>
                  </a:lnTo>
                  <a:lnTo>
                    <a:pt x="90043" y="110070"/>
                  </a:lnTo>
                  <a:lnTo>
                    <a:pt x="95669" y="115100"/>
                  </a:lnTo>
                  <a:lnTo>
                    <a:pt x="104635" y="121081"/>
                  </a:lnTo>
                  <a:lnTo>
                    <a:pt x="116459" y="125793"/>
                  </a:lnTo>
                  <a:lnTo>
                    <a:pt x="130683" y="127000"/>
                  </a:lnTo>
                  <a:close/>
                </a:path>
                <a:path w="140970" h="198755">
                  <a:moveTo>
                    <a:pt x="140843" y="198132"/>
                  </a:moveTo>
                  <a:lnTo>
                    <a:pt x="115430" y="154101"/>
                  </a:lnTo>
                  <a:lnTo>
                    <a:pt x="96380" y="137375"/>
                  </a:lnTo>
                  <a:lnTo>
                    <a:pt x="87807" y="127190"/>
                  </a:lnTo>
                  <a:lnTo>
                    <a:pt x="79883" y="111760"/>
                  </a:lnTo>
                  <a:lnTo>
                    <a:pt x="81991" y="125399"/>
                  </a:lnTo>
                  <a:lnTo>
                    <a:pt x="87922" y="138226"/>
                  </a:lnTo>
                  <a:lnTo>
                    <a:pt x="97028" y="150114"/>
                  </a:lnTo>
                  <a:lnTo>
                    <a:pt x="120586" y="171704"/>
                  </a:lnTo>
                  <a:lnTo>
                    <a:pt x="130454" y="182676"/>
                  </a:lnTo>
                  <a:lnTo>
                    <a:pt x="137477" y="192074"/>
                  </a:lnTo>
                  <a:lnTo>
                    <a:pt x="140843" y="198132"/>
                  </a:lnTo>
                  <a:close/>
                </a:path>
              </a:pathLst>
            </a:custGeom>
            <a:solidFill>
              <a:srgbClr val="D6D8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745128" y="2855988"/>
              <a:ext cx="1416685" cy="1136015"/>
            </a:xfrm>
            <a:custGeom>
              <a:avLst/>
              <a:gdLst/>
              <a:ahLst/>
              <a:cxnLst/>
              <a:rect l="l" t="t" r="r" b="b"/>
              <a:pathLst>
                <a:path w="1416685" h="1136014">
                  <a:moveTo>
                    <a:pt x="1416202" y="0"/>
                  </a:moveTo>
                  <a:lnTo>
                    <a:pt x="12471" y="1085684"/>
                  </a:lnTo>
                  <a:lnTo>
                    <a:pt x="0" y="1116876"/>
                  </a:lnTo>
                  <a:lnTo>
                    <a:pt x="49898" y="1110627"/>
                  </a:lnTo>
                  <a:lnTo>
                    <a:pt x="65481" y="1135583"/>
                  </a:lnTo>
                  <a:lnTo>
                    <a:pt x="105422" y="1115999"/>
                  </a:lnTo>
                  <a:lnTo>
                    <a:pt x="123825" y="1134414"/>
                  </a:lnTo>
                  <a:lnTo>
                    <a:pt x="197599" y="1078826"/>
                  </a:lnTo>
                  <a:lnTo>
                    <a:pt x="1416202" y="102311"/>
                  </a:lnTo>
                  <a:lnTo>
                    <a:pt x="1416202" y="0"/>
                  </a:lnTo>
                  <a:close/>
                </a:path>
              </a:pathLst>
            </a:custGeom>
            <a:solidFill>
              <a:srgbClr val="5C5D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745128" y="2855988"/>
              <a:ext cx="1416685" cy="1136015"/>
            </a:xfrm>
            <a:custGeom>
              <a:avLst/>
              <a:gdLst/>
              <a:ahLst/>
              <a:cxnLst/>
              <a:rect l="l" t="t" r="r" b="b"/>
              <a:pathLst>
                <a:path w="1416685" h="1136014">
                  <a:moveTo>
                    <a:pt x="1416202" y="0"/>
                  </a:moveTo>
                  <a:lnTo>
                    <a:pt x="12471" y="1085684"/>
                  </a:lnTo>
                  <a:lnTo>
                    <a:pt x="0" y="1116876"/>
                  </a:lnTo>
                  <a:lnTo>
                    <a:pt x="49898" y="1110627"/>
                  </a:lnTo>
                  <a:lnTo>
                    <a:pt x="65481" y="1135583"/>
                  </a:lnTo>
                  <a:lnTo>
                    <a:pt x="105422" y="1115999"/>
                  </a:lnTo>
                  <a:lnTo>
                    <a:pt x="123825" y="1134414"/>
                  </a:lnTo>
                  <a:lnTo>
                    <a:pt x="197599" y="1078826"/>
                  </a:lnTo>
                  <a:lnTo>
                    <a:pt x="1416202" y="102311"/>
                  </a:lnTo>
                  <a:lnTo>
                    <a:pt x="141620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102239" y="3746995"/>
              <a:ext cx="53975" cy="47625"/>
            </a:xfrm>
            <a:custGeom>
              <a:avLst/>
              <a:gdLst/>
              <a:ahLst/>
              <a:cxnLst/>
              <a:rect l="l" t="t" r="r" b="b"/>
              <a:pathLst>
                <a:path w="53975" h="47625">
                  <a:moveTo>
                    <a:pt x="33286" y="0"/>
                  </a:moveTo>
                  <a:lnTo>
                    <a:pt x="0" y="23774"/>
                  </a:lnTo>
                  <a:lnTo>
                    <a:pt x="53670" y="47574"/>
                  </a:lnTo>
                  <a:lnTo>
                    <a:pt x="45706" y="37593"/>
                  </a:lnTo>
                  <a:lnTo>
                    <a:pt x="39230" y="27187"/>
                  </a:lnTo>
                  <a:lnTo>
                    <a:pt x="34878" y="15080"/>
                  </a:lnTo>
                  <a:lnTo>
                    <a:pt x="33286" y="0"/>
                  </a:lnTo>
                  <a:close/>
                </a:path>
              </a:pathLst>
            </a:custGeom>
            <a:solidFill>
              <a:srgbClr val="D7D9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102239" y="3746995"/>
              <a:ext cx="53975" cy="47625"/>
            </a:xfrm>
            <a:custGeom>
              <a:avLst/>
              <a:gdLst/>
              <a:ahLst/>
              <a:cxnLst/>
              <a:rect l="l" t="t" r="r" b="b"/>
              <a:pathLst>
                <a:path w="53975" h="47625">
                  <a:moveTo>
                    <a:pt x="53670" y="47574"/>
                  </a:moveTo>
                  <a:lnTo>
                    <a:pt x="0" y="23774"/>
                  </a:lnTo>
                  <a:lnTo>
                    <a:pt x="33286" y="0"/>
                  </a:lnTo>
                  <a:lnTo>
                    <a:pt x="34878" y="15080"/>
                  </a:lnTo>
                  <a:lnTo>
                    <a:pt x="39230" y="27187"/>
                  </a:lnTo>
                  <a:lnTo>
                    <a:pt x="45706" y="37593"/>
                  </a:lnTo>
                  <a:lnTo>
                    <a:pt x="53670" y="4757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161330" y="2855988"/>
              <a:ext cx="881380" cy="241935"/>
            </a:xfrm>
            <a:custGeom>
              <a:avLst/>
              <a:gdLst/>
              <a:ahLst/>
              <a:cxnLst/>
              <a:rect l="l" t="t" r="r" b="b"/>
              <a:pathLst>
                <a:path w="881379" h="241935">
                  <a:moveTo>
                    <a:pt x="0" y="0"/>
                  </a:moveTo>
                  <a:lnTo>
                    <a:pt x="0" y="102311"/>
                  </a:lnTo>
                  <a:lnTo>
                    <a:pt x="865377" y="241592"/>
                  </a:lnTo>
                  <a:lnTo>
                    <a:pt x="878890" y="214109"/>
                  </a:lnTo>
                  <a:lnTo>
                    <a:pt x="874217" y="198907"/>
                  </a:lnTo>
                  <a:lnTo>
                    <a:pt x="881227" y="193065"/>
                  </a:lnTo>
                  <a:lnTo>
                    <a:pt x="873048" y="179031"/>
                  </a:lnTo>
                  <a:lnTo>
                    <a:pt x="881227" y="159156"/>
                  </a:lnTo>
                  <a:lnTo>
                    <a:pt x="874217" y="145122"/>
                  </a:lnTo>
                  <a:lnTo>
                    <a:pt x="878890" y="1202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161330" y="2855988"/>
              <a:ext cx="881380" cy="241935"/>
            </a:xfrm>
            <a:custGeom>
              <a:avLst/>
              <a:gdLst/>
              <a:ahLst/>
              <a:cxnLst/>
              <a:rect l="l" t="t" r="r" b="b"/>
              <a:pathLst>
                <a:path w="881379" h="241935">
                  <a:moveTo>
                    <a:pt x="865377" y="241592"/>
                  </a:moveTo>
                  <a:lnTo>
                    <a:pt x="0" y="102311"/>
                  </a:lnTo>
                  <a:lnTo>
                    <a:pt x="0" y="0"/>
                  </a:lnTo>
                  <a:lnTo>
                    <a:pt x="878890" y="120281"/>
                  </a:lnTo>
                  <a:lnTo>
                    <a:pt x="874217" y="145122"/>
                  </a:lnTo>
                  <a:lnTo>
                    <a:pt x="881227" y="159156"/>
                  </a:lnTo>
                  <a:lnTo>
                    <a:pt x="873048" y="179031"/>
                  </a:lnTo>
                  <a:lnTo>
                    <a:pt x="881227" y="193065"/>
                  </a:lnTo>
                  <a:lnTo>
                    <a:pt x="874217" y="198907"/>
                  </a:lnTo>
                  <a:lnTo>
                    <a:pt x="878890" y="214109"/>
                  </a:lnTo>
                  <a:lnTo>
                    <a:pt x="865377" y="2415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136210" y="2855988"/>
              <a:ext cx="50800" cy="23495"/>
            </a:xfrm>
            <a:custGeom>
              <a:avLst/>
              <a:gdLst/>
              <a:ahLst/>
              <a:cxnLst/>
              <a:rect l="l" t="t" r="r" b="b"/>
              <a:pathLst>
                <a:path w="50800" h="23494">
                  <a:moveTo>
                    <a:pt x="25120" y="0"/>
                  </a:moveTo>
                  <a:lnTo>
                    <a:pt x="0" y="19507"/>
                  </a:lnTo>
                  <a:lnTo>
                    <a:pt x="24828" y="23406"/>
                  </a:lnTo>
                  <a:lnTo>
                    <a:pt x="50380" y="3479"/>
                  </a:lnTo>
                  <a:lnTo>
                    <a:pt x="2512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136210" y="2855988"/>
              <a:ext cx="50800" cy="23495"/>
            </a:xfrm>
            <a:custGeom>
              <a:avLst/>
              <a:gdLst/>
              <a:ahLst/>
              <a:cxnLst/>
              <a:rect l="l" t="t" r="r" b="b"/>
              <a:pathLst>
                <a:path w="50800" h="23494">
                  <a:moveTo>
                    <a:pt x="50380" y="3479"/>
                  </a:moveTo>
                  <a:lnTo>
                    <a:pt x="25120" y="0"/>
                  </a:lnTo>
                  <a:lnTo>
                    <a:pt x="0" y="19507"/>
                  </a:lnTo>
                  <a:lnTo>
                    <a:pt x="24828" y="23406"/>
                  </a:lnTo>
                  <a:lnTo>
                    <a:pt x="50380" y="34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078503" y="3675151"/>
              <a:ext cx="49530" cy="27940"/>
            </a:xfrm>
            <a:custGeom>
              <a:avLst/>
              <a:gdLst/>
              <a:ahLst/>
              <a:cxnLst/>
              <a:rect l="l" t="t" r="r" b="b"/>
              <a:pathLst>
                <a:path w="49529" h="27939">
                  <a:moveTo>
                    <a:pt x="25120" y="0"/>
                  </a:moveTo>
                  <a:lnTo>
                    <a:pt x="0" y="19977"/>
                  </a:lnTo>
                  <a:lnTo>
                    <a:pt x="24206" y="27686"/>
                  </a:lnTo>
                  <a:lnTo>
                    <a:pt x="49314" y="7696"/>
                  </a:lnTo>
                  <a:lnTo>
                    <a:pt x="2512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078503" y="3675151"/>
              <a:ext cx="49530" cy="27940"/>
            </a:xfrm>
            <a:custGeom>
              <a:avLst/>
              <a:gdLst/>
              <a:ahLst/>
              <a:cxnLst/>
              <a:rect l="l" t="t" r="r" b="b"/>
              <a:pathLst>
                <a:path w="49529" h="27939">
                  <a:moveTo>
                    <a:pt x="49314" y="7696"/>
                  </a:moveTo>
                  <a:lnTo>
                    <a:pt x="25120" y="0"/>
                  </a:lnTo>
                  <a:lnTo>
                    <a:pt x="0" y="19977"/>
                  </a:lnTo>
                  <a:lnTo>
                    <a:pt x="24206" y="27686"/>
                  </a:lnTo>
                  <a:lnTo>
                    <a:pt x="49314" y="7696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078503" y="3695128"/>
              <a:ext cx="24130" cy="671830"/>
            </a:xfrm>
            <a:custGeom>
              <a:avLst/>
              <a:gdLst/>
              <a:ahLst/>
              <a:cxnLst/>
              <a:rect l="l" t="t" r="r" b="b"/>
              <a:pathLst>
                <a:path w="24129" h="671829">
                  <a:moveTo>
                    <a:pt x="0" y="0"/>
                  </a:moveTo>
                  <a:lnTo>
                    <a:pt x="0" y="658482"/>
                  </a:lnTo>
                  <a:lnTo>
                    <a:pt x="23939" y="671830"/>
                  </a:lnTo>
                  <a:lnTo>
                    <a:pt x="23939" y="77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078503" y="3695128"/>
              <a:ext cx="24130" cy="671830"/>
            </a:xfrm>
            <a:custGeom>
              <a:avLst/>
              <a:gdLst/>
              <a:ahLst/>
              <a:cxnLst/>
              <a:rect l="l" t="t" r="r" b="b"/>
              <a:pathLst>
                <a:path w="24129" h="671829">
                  <a:moveTo>
                    <a:pt x="0" y="658482"/>
                  </a:moveTo>
                  <a:lnTo>
                    <a:pt x="0" y="0"/>
                  </a:lnTo>
                  <a:lnTo>
                    <a:pt x="23939" y="7708"/>
                  </a:lnTo>
                  <a:lnTo>
                    <a:pt x="23939" y="671830"/>
                  </a:lnTo>
                  <a:lnTo>
                    <a:pt x="0" y="658482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102442" y="3682847"/>
              <a:ext cx="25400" cy="684530"/>
            </a:xfrm>
            <a:custGeom>
              <a:avLst/>
              <a:gdLst/>
              <a:ahLst/>
              <a:cxnLst/>
              <a:rect l="l" t="t" r="r" b="b"/>
              <a:pathLst>
                <a:path w="25400" h="684529">
                  <a:moveTo>
                    <a:pt x="25374" y="0"/>
                  </a:moveTo>
                  <a:lnTo>
                    <a:pt x="0" y="19989"/>
                  </a:lnTo>
                  <a:lnTo>
                    <a:pt x="0" y="683983"/>
                  </a:lnTo>
                  <a:lnTo>
                    <a:pt x="25374" y="660831"/>
                  </a:lnTo>
                  <a:lnTo>
                    <a:pt x="25374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102442" y="3682847"/>
              <a:ext cx="25400" cy="684530"/>
            </a:xfrm>
            <a:custGeom>
              <a:avLst/>
              <a:gdLst/>
              <a:ahLst/>
              <a:cxnLst/>
              <a:rect l="l" t="t" r="r" b="b"/>
              <a:pathLst>
                <a:path w="25400" h="684529">
                  <a:moveTo>
                    <a:pt x="25374" y="660831"/>
                  </a:moveTo>
                  <a:lnTo>
                    <a:pt x="25374" y="0"/>
                  </a:lnTo>
                  <a:lnTo>
                    <a:pt x="0" y="19989"/>
                  </a:lnTo>
                  <a:lnTo>
                    <a:pt x="0" y="683983"/>
                  </a:lnTo>
                  <a:lnTo>
                    <a:pt x="25374" y="660831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639005" y="3240798"/>
              <a:ext cx="49530" cy="27940"/>
            </a:xfrm>
            <a:custGeom>
              <a:avLst/>
              <a:gdLst/>
              <a:ahLst/>
              <a:cxnLst/>
              <a:rect l="l" t="t" r="r" b="b"/>
              <a:pathLst>
                <a:path w="49529" h="27939">
                  <a:moveTo>
                    <a:pt x="25107" y="0"/>
                  </a:moveTo>
                  <a:lnTo>
                    <a:pt x="0" y="19989"/>
                  </a:lnTo>
                  <a:lnTo>
                    <a:pt x="24206" y="27698"/>
                  </a:lnTo>
                  <a:lnTo>
                    <a:pt x="49301" y="7721"/>
                  </a:lnTo>
                  <a:lnTo>
                    <a:pt x="2510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639005" y="3240798"/>
              <a:ext cx="49530" cy="27940"/>
            </a:xfrm>
            <a:custGeom>
              <a:avLst/>
              <a:gdLst/>
              <a:ahLst/>
              <a:cxnLst/>
              <a:rect l="l" t="t" r="r" b="b"/>
              <a:pathLst>
                <a:path w="49529" h="27939">
                  <a:moveTo>
                    <a:pt x="49301" y="7721"/>
                  </a:moveTo>
                  <a:lnTo>
                    <a:pt x="25107" y="0"/>
                  </a:lnTo>
                  <a:lnTo>
                    <a:pt x="0" y="19989"/>
                  </a:lnTo>
                  <a:lnTo>
                    <a:pt x="24206" y="27698"/>
                  </a:lnTo>
                  <a:lnTo>
                    <a:pt x="49301" y="772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639005" y="3260788"/>
              <a:ext cx="24130" cy="609600"/>
            </a:xfrm>
            <a:custGeom>
              <a:avLst/>
              <a:gdLst/>
              <a:ahLst/>
              <a:cxnLst/>
              <a:rect l="l" t="t" r="r" b="b"/>
              <a:pathLst>
                <a:path w="24129" h="609600">
                  <a:moveTo>
                    <a:pt x="0" y="0"/>
                  </a:moveTo>
                  <a:lnTo>
                    <a:pt x="0" y="599313"/>
                  </a:lnTo>
                  <a:lnTo>
                    <a:pt x="23926" y="609168"/>
                  </a:lnTo>
                  <a:lnTo>
                    <a:pt x="23926" y="77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639005" y="3260788"/>
              <a:ext cx="24130" cy="609600"/>
            </a:xfrm>
            <a:custGeom>
              <a:avLst/>
              <a:gdLst/>
              <a:ahLst/>
              <a:cxnLst/>
              <a:rect l="l" t="t" r="r" b="b"/>
              <a:pathLst>
                <a:path w="24129" h="609600">
                  <a:moveTo>
                    <a:pt x="0" y="599313"/>
                  </a:moveTo>
                  <a:lnTo>
                    <a:pt x="0" y="0"/>
                  </a:lnTo>
                  <a:lnTo>
                    <a:pt x="23926" y="7708"/>
                  </a:lnTo>
                  <a:lnTo>
                    <a:pt x="23926" y="609168"/>
                  </a:lnTo>
                  <a:lnTo>
                    <a:pt x="0" y="599313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662932" y="3248520"/>
              <a:ext cx="25400" cy="621665"/>
            </a:xfrm>
            <a:custGeom>
              <a:avLst/>
              <a:gdLst/>
              <a:ahLst/>
              <a:cxnLst/>
              <a:rect l="l" t="t" r="r" b="b"/>
              <a:pathLst>
                <a:path w="25400" h="621664">
                  <a:moveTo>
                    <a:pt x="25374" y="0"/>
                  </a:moveTo>
                  <a:lnTo>
                    <a:pt x="0" y="19977"/>
                  </a:lnTo>
                  <a:lnTo>
                    <a:pt x="0" y="621436"/>
                  </a:lnTo>
                  <a:lnTo>
                    <a:pt x="25374" y="599325"/>
                  </a:lnTo>
                  <a:lnTo>
                    <a:pt x="25374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662932" y="3248520"/>
              <a:ext cx="25400" cy="621665"/>
            </a:xfrm>
            <a:custGeom>
              <a:avLst/>
              <a:gdLst/>
              <a:ahLst/>
              <a:cxnLst/>
              <a:rect l="l" t="t" r="r" b="b"/>
              <a:pathLst>
                <a:path w="25400" h="621664">
                  <a:moveTo>
                    <a:pt x="25374" y="599325"/>
                  </a:moveTo>
                  <a:lnTo>
                    <a:pt x="25374" y="0"/>
                  </a:lnTo>
                  <a:lnTo>
                    <a:pt x="0" y="19977"/>
                  </a:lnTo>
                  <a:lnTo>
                    <a:pt x="0" y="621436"/>
                  </a:lnTo>
                  <a:lnTo>
                    <a:pt x="25374" y="59932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5136210" y="2875495"/>
              <a:ext cx="25400" cy="536575"/>
            </a:xfrm>
            <a:custGeom>
              <a:avLst/>
              <a:gdLst/>
              <a:ahLst/>
              <a:cxnLst/>
              <a:rect l="l" t="t" r="r" b="b"/>
              <a:pathLst>
                <a:path w="25400" h="536575">
                  <a:moveTo>
                    <a:pt x="0" y="0"/>
                  </a:moveTo>
                  <a:lnTo>
                    <a:pt x="0" y="531622"/>
                  </a:lnTo>
                  <a:lnTo>
                    <a:pt x="24828" y="536473"/>
                  </a:lnTo>
                  <a:lnTo>
                    <a:pt x="24828" y="38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136210" y="2875495"/>
              <a:ext cx="25400" cy="536575"/>
            </a:xfrm>
            <a:custGeom>
              <a:avLst/>
              <a:gdLst/>
              <a:ahLst/>
              <a:cxnLst/>
              <a:rect l="l" t="t" r="r" b="b"/>
              <a:pathLst>
                <a:path w="25400" h="536575">
                  <a:moveTo>
                    <a:pt x="24828" y="536473"/>
                  </a:moveTo>
                  <a:lnTo>
                    <a:pt x="24828" y="3898"/>
                  </a:lnTo>
                  <a:lnTo>
                    <a:pt x="0" y="0"/>
                  </a:lnTo>
                  <a:lnTo>
                    <a:pt x="0" y="531622"/>
                  </a:lnTo>
                  <a:lnTo>
                    <a:pt x="24828" y="53647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161038" y="2859468"/>
              <a:ext cx="26034" cy="551815"/>
            </a:xfrm>
            <a:custGeom>
              <a:avLst/>
              <a:gdLst/>
              <a:ahLst/>
              <a:cxnLst/>
              <a:rect l="l" t="t" r="r" b="b"/>
              <a:pathLst>
                <a:path w="26035" h="551814">
                  <a:moveTo>
                    <a:pt x="25552" y="0"/>
                  </a:moveTo>
                  <a:lnTo>
                    <a:pt x="0" y="19926"/>
                  </a:lnTo>
                  <a:lnTo>
                    <a:pt x="0" y="551815"/>
                  </a:lnTo>
                  <a:lnTo>
                    <a:pt x="25552" y="528396"/>
                  </a:lnTo>
                  <a:lnTo>
                    <a:pt x="25552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161038" y="2859468"/>
              <a:ext cx="26034" cy="551815"/>
            </a:xfrm>
            <a:custGeom>
              <a:avLst/>
              <a:gdLst/>
              <a:ahLst/>
              <a:cxnLst/>
              <a:rect l="l" t="t" r="r" b="b"/>
              <a:pathLst>
                <a:path w="26035" h="551814">
                  <a:moveTo>
                    <a:pt x="0" y="551815"/>
                  </a:moveTo>
                  <a:lnTo>
                    <a:pt x="0" y="19926"/>
                  </a:lnTo>
                  <a:lnTo>
                    <a:pt x="25552" y="0"/>
                  </a:lnTo>
                  <a:lnTo>
                    <a:pt x="25552" y="528396"/>
                  </a:lnTo>
                  <a:lnTo>
                    <a:pt x="0" y="5518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894806" y="2957588"/>
              <a:ext cx="50800" cy="23495"/>
            </a:xfrm>
            <a:custGeom>
              <a:avLst/>
              <a:gdLst/>
              <a:ahLst/>
              <a:cxnLst/>
              <a:rect l="l" t="t" r="r" b="b"/>
              <a:pathLst>
                <a:path w="50800" h="23494">
                  <a:moveTo>
                    <a:pt x="25120" y="0"/>
                  </a:moveTo>
                  <a:lnTo>
                    <a:pt x="0" y="19507"/>
                  </a:lnTo>
                  <a:lnTo>
                    <a:pt x="24841" y="23406"/>
                  </a:lnTo>
                  <a:lnTo>
                    <a:pt x="50380" y="3479"/>
                  </a:lnTo>
                  <a:lnTo>
                    <a:pt x="2512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894806" y="2957588"/>
              <a:ext cx="50800" cy="23495"/>
            </a:xfrm>
            <a:custGeom>
              <a:avLst/>
              <a:gdLst/>
              <a:ahLst/>
              <a:cxnLst/>
              <a:rect l="l" t="t" r="r" b="b"/>
              <a:pathLst>
                <a:path w="50800" h="23494">
                  <a:moveTo>
                    <a:pt x="50380" y="3479"/>
                  </a:moveTo>
                  <a:lnTo>
                    <a:pt x="25120" y="0"/>
                  </a:lnTo>
                  <a:lnTo>
                    <a:pt x="0" y="19507"/>
                  </a:lnTo>
                  <a:lnTo>
                    <a:pt x="24841" y="23406"/>
                  </a:lnTo>
                  <a:lnTo>
                    <a:pt x="50380" y="34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894806" y="2977095"/>
              <a:ext cx="25400" cy="574675"/>
            </a:xfrm>
            <a:custGeom>
              <a:avLst/>
              <a:gdLst/>
              <a:ahLst/>
              <a:cxnLst/>
              <a:rect l="l" t="t" r="r" b="b"/>
              <a:pathLst>
                <a:path w="25400" h="574675">
                  <a:moveTo>
                    <a:pt x="0" y="0"/>
                  </a:moveTo>
                  <a:lnTo>
                    <a:pt x="0" y="569442"/>
                  </a:lnTo>
                  <a:lnTo>
                    <a:pt x="24841" y="574141"/>
                  </a:lnTo>
                  <a:lnTo>
                    <a:pt x="24841" y="38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5894806" y="2977095"/>
              <a:ext cx="25400" cy="574675"/>
            </a:xfrm>
            <a:custGeom>
              <a:avLst/>
              <a:gdLst/>
              <a:ahLst/>
              <a:cxnLst/>
              <a:rect l="l" t="t" r="r" b="b"/>
              <a:pathLst>
                <a:path w="25400" h="574675">
                  <a:moveTo>
                    <a:pt x="24841" y="574141"/>
                  </a:moveTo>
                  <a:lnTo>
                    <a:pt x="24841" y="3898"/>
                  </a:lnTo>
                  <a:lnTo>
                    <a:pt x="0" y="0"/>
                  </a:lnTo>
                  <a:lnTo>
                    <a:pt x="0" y="569442"/>
                  </a:lnTo>
                  <a:lnTo>
                    <a:pt x="24841" y="57414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5919647" y="2961068"/>
              <a:ext cx="26034" cy="590550"/>
            </a:xfrm>
            <a:custGeom>
              <a:avLst/>
              <a:gdLst/>
              <a:ahLst/>
              <a:cxnLst/>
              <a:rect l="l" t="t" r="r" b="b"/>
              <a:pathLst>
                <a:path w="26035" h="590550">
                  <a:moveTo>
                    <a:pt x="25539" y="0"/>
                  </a:moveTo>
                  <a:lnTo>
                    <a:pt x="0" y="19926"/>
                  </a:lnTo>
                  <a:lnTo>
                    <a:pt x="0" y="590169"/>
                  </a:lnTo>
                  <a:lnTo>
                    <a:pt x="25539" y="553377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5919647" y="2961068"/>
              <a:ext cx="26034" cy="590550"/>
            </a:xfrm>
            <a:custGeom>
              <a:avLst/>
              <a:gdLst/>
              <a:ahLst/>
              <a:cxnLst/>
              <a:rect l="l" t="t" r="r" b="b"/>
              <a:pathLst>
                <a:path w="26035" h="590550">
                  <a:moveTo>
                    <a:pt x="0" y="590169"/>
                  </a:moveTo>
                  <a:lnTo>
                    <a:pt x="0" y="19926"/>
                  </a:lnTo>
                  <a:lnTo>
                    <a:pt x="25539" y="0"/>
                  </a:lnTo>
                  <a:lnTo>
                    <a:pt x="25539" y="553377"/>
                  </a:lnTo>
                  <a:lnTo>
                    <a:pt x="0" y="59016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97" name="object 9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017715" y="6018918"/>
            <a:ext cx="2911219" cy="647109"/>
          </a:xfrm>
          <a:prstGeom prst="rect">
            <a:avLst/>
          </a:prstGeom>
        </p:spPr>
      </p:pic>
      <p:pic>
        <p:nvPicPr>
          <p:cNvPr id="98" name="object 98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7970431" y="7123077"/>
            <a:ext cx="3005582" cy="937829"/>
          </a:xfrm>
          <a:prstGeom prst="rect">
            <a:avLst/>
          </a:prstGeom>
        </p:spPr>
      </p:pic>
      <p:sp>
        <p:nvSpPr>
          <p:cNvPr id="99" name="object 99"/>
          <p:cNvSpPr txBox="1"/>
          <p:nvPr/>
        </p:nvSpPr>
        <p:spPr>
          <a:xfrm>
            <a:off x="5761899" y="532535"/>
            <a:ext cx="75946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-5" dirty="0">
                <a:solidFill>
                  <a:srgbClr val="171514"/>
                </a:solidFill>
                <a:latin typeface="Tahoma"/>
                <a:cs typeface="Tahoma"/>
              </a:rPr>
              <a:t>Sobrecargas</a:t>
            </a:r>
            <a:r>
              <a:rPr sz="9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9011056" y="9525665"/>
            <a:ext cx="1727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44450">
              <a:spcBef>
                <a:spcPts val="180"/>
              </a:spcBef>
            </a:pPr>
            <a:r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4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7957668" y="489354"/>
            <a:ext cx="4503420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0000"/>
              </a:lnSpc>
              <a:spcBef>
                <a:spcPts val="100"/>
              </a:spcBef>
            </a:pP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Un.</a:t>
            </a:r>
            <a:r>
              <a:rPr sz="1000" b="1" spc="-20" dirty="0">
                <a:solidFill>
                  <a:srgbClr val="171514"/>
                </a:solidFill>
                <a:latin typeface="Tahoma"/>
                <a:cs typeface="Tahoma"/>
              </a:rPr>
              <a:t>sobrecarga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.ocurre.cuando.se.utilizan.demasiados.dispositivos.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un.circuito.único.o.cuando.el.equipo.eléctrico.está.hecho.para.funcionar.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mayor.que.sus.capacidades.nominales..En.la.siguiente.ilustración,.a.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el.paquete.se.atascó.en.un.transportador,.haciendo.que.el.motor.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para.trabajar.más.más.y.consumir.más.corriente..Porque.el.motor.es.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absorbiendo.más.corriente,.se.calienta..Se.darán.los.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motor.en.breve.tiempo.si.no.se.corrige.el.problema.o.si.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circuito.no.se.cierra.mediante.un.dispositivo.de.protección.sobre.corriente.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5761900" y="4637700"/>
            <a:ext cx="148018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Aislamiento</a:t>
            </a:r>
            <a:r>
              <a:rPr sz="800" b="1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80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spc="-5" dirty="0">
                <a:solidFill>
                  <a:srgbClr val="171514"/>
                </a:solidFill>
                <a:latin typeface="Tahoma"/>
                <a:cs typeface="Tahoma"/>
              </a:rPr>
              <a:t>Conductores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7957658" y="4579279"/>
            <a:ext cx="414909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 motores,.por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supuesto,.no.son.los.únicos.dispositivos.que.requieren.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protección.para.una.condición.de.sobrecarga..Cada.circuito.requiere.alguna.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forma.de.protección.contra.sobrecorriente..El.calor.es.una.de.las.principales. 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causas.de.fallo.de.aislamiento.de.cualquier.componente.eléctrico..Alta.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niveles.de.calor.al.cable.aislado.pueden.causar.que.el.aislamiento.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ruptura,.fusión,.o.descamación,.exposición.de.conductores..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9122714" y="5875894"/>
            <a:ext cx="6483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Buen</a:t>
            </a:r>
            <a:r>
              <a:rPr sz="6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aislamiento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8857105" y="6936771"/>
            <a:ext cx="120205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Aislamiento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afectado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por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el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calor</a:t>
            </a:r>
            <a:endParaRPr sz="6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3772" y="1429613"/>
            <a:ext cx="3103245" cy="1041400"/>
            <a:chOff x="2919171" y="1429613"/>
            <a:chExt cx="3103245" cy="104140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19171" y="1541995"/>
              <a:ext cx="3103079" cy="92894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22888" y="1429613"/>
              <a:ext cx="459625" cy="75882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7993012" y="3487878"/>
            <a:ext cx="8255" cy="92075"/>
          </a:xfrm>
          <a:custGeom>
            <a:avLst/>
            <a:gdLst/>
            <a:ahLst/>
            <a:cxnLst/>
            <a:rect l="l" t="t" r="r" b="b"/>
            <a:pathLst>
              <a:path w="8255" h="92075">
                <a:moveTo>
                  <a:pt x="8127" y="0"/>
                </a:moveTo>
                <a:lnTo>
                  <a:pt x="0" y="0"/>
                </a:lnTo>
                <a:lnTo>
                  <a:pt x="0" y="91694"/>
                </a:lnTo>
                <a:lnTo>
                  <a:pt x="8127" y="91694"/>
                </a:lnTo>
                <a:lnTo>
                  <a:pt x="8127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8058924" y="3533471"/>
            <a:ext cx="63500" cy="31115"/>
          </a:xfrm>
          <a:custGeom>
            <a:avLst/>
            <a:gdLst/>
            <a:ahLst/>
            <a:cxnLst/>
            <a:rect l="l" t="t" r="r" b="b"/>
            <a:pathLst>
              <a:path w="63500" h="31114">
                <a:moveTo>
                  <a:pt x="63500" y="0"/>
                </a:moveTo>
                <a:lnTo>
                  <a:pt x="0" y="0"/>
                </a:lnTo>
                <a:lnTo>
                  <a:pt x="0" y="6857"/>
                </a:lnTo>
                <a:lnTo>
                  <a:pt x="63500" y="6857"/>
                </a:lnTo>
                <a:lnTo>
                  <a:pt x="63500" y="0"/>
                </a:lnTo>
                <a:close/>
              </a:path>
              <a:path w="63500" h="31114">
                <a:moveTo>
                  <a:pt x="63500" y="23749"/>
                </a:moveTo>
                <a:lnTo>
                  <a:pt x="0" y="23749"/>
                </a:lnTo>
                <a:lnTo>
                  <a:pt x="0" y="30607"/>
                </a:lnTo>
                <a:lnTo>
                  <a:pt x="63500" y="30607"/>
                </a:lnTo>
                <a:lnTo>
                  <a:pt x="63500" y="2374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7993012" y="3922218"/>
            <a:ext cx="8255" cy="92075"/>
          </a:xfrm>
          <a:custGeom>
            <a:avLst/>
            <a:gdLst/>
            <a:ahLst/>
            <a:cxnLst/>
            <a:rect l="l" t="t" r="r" b="b"/>
            <a:pathLst>
              <a:path w="8255" h="92075">
                <a:moveTo>
                  <a:pt x="8127" y="0"/>
                </a:moveTo>
                <a:lnTo>
                  <a:pt x="0" y="0"/>
                </a:lnTo>
                <a:lnTo>
                  <a:pt x="0" y="91694"/>
                </a:lnTo>
                <a:lnTo>
                  <a:pt x="8127" y="91694"/>
                </a:lnTo>
                <a:lnTo>
                  <a:pt x="8127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058924" y="3967811"/>
            <a:ext cx="63500" cy="31115"/>
          </a:xfrm>
          <a:custGeom>
            <a:avLst/>
            <a:gdLst/>
            <a:ahLst/>
            <a:cxnLst/>
            <a:rect l="l" t="t" r="r" b="b"/>
            <a:pathLst>
              <a:path w="63500" h="31114">
                <a:moveTo>
                  <a:pt x="63500" y="0"/>
                </a:moveTo>
                <a:lnTo>
                  <a:pt x="0" y="0"/>
                </a:lnTo>
                <a:lnTo>
                  <a:pt x="0" y="6858"/>
                </a:lnTo>
                <a:lnTo>
                  <a:pt x="63500" y="6858"/>
                </a:lnTo>
                <a:lnTo>
                  <a:pt x="63500" y="0"/>
                </a:lnTo>
                <a:close/>
              </a:path>
              <a:path w="63500" h="31114">
                <a:moveTo>
                  <a:pt x="63500" y="23749"/>
                </a:moveTo>
                <a:lnTo>
                  <a:pt x="0" y="23749"/>
                </a:lnTo>
                <a:lnTo>
                  <a:pt x="0" y="30607"/>
                </a:lnTo>
                <a:lnTo>
                  <a:pt x="63500" y="30607"/>
                </a:lnTo>
                <a:lnTo>
                  <a:pt x="63500" y="2374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7993012" y="4296207"/>
            <a:ext cx="8255" cy="92075"/>
          </a:xfrm>
          <a:custGeom>
            <a:avLst/>
            <a:gdLst/>
            <a:ahLst/>
            <a:cxnLst/>
            <a:rect l="l" t="t" r="r" b="b"/>
            <a:pathLst>
              <a:path w="8255" h="92075">
                <a:moveTo>
                  <a:pt x="8127" y="0"/>
                </a:moveTo>
                <a:lnTo>
                  <a:pt x="0" y="0"/>
                </a:lnTo>
                <a:lnTo>
                  <a:pt x="0" y="91694"/>
                </a:lnTo>
                <a:lnTo>
                  <a:pt x="8127" y="91694"/>
                </a:lnTo>
                <a:lnTo>
                  <a:pt x="8127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058924" y="4341800"/>
            <a:ext cx="63500" cy="31115"/>
          </a:xfrm>
          <a:custGeom>
            <a:avLst/>
            <a:gdLst/>
            <a:ahLst/>
            <a:cxnLst/>
            <a:rect l="l" t="t" r="r" b="b"/>
            <a:pathLst>
              <a:path w="63500" h="31114">
                <a:moveTo>
                  <a:pt x="63500" y="0"/>
                </a:moveTo>
                <a:lnTo>
                  <a:pt x="0" y="0"/>
                </a:lnTo>
                <a:lnTo>
                  <a:pt x="0" y="6858"/>
                </a:lnTo>
                <a:lnTo>
                  <a:pt x="63500" y="6858"/>
                </a:lnTo>
                <a:lnTo>
                  <a:pt x="63500" y="0"/>
                </a:lnTo>
                <a:close/>
              </a:path>
              <a:path w="63500" h="31114">
                <a:moveTo>
                  <a:pt x="63500" y="23749"/>
                </a:moveTo>
                <a:lnTo>
                  <a:pt x="0" y="23749"/>
                </a:lnTo>
                <a:lnTo>
                  <a:pt x="0" y="30607"/>
                </a:lnTo>
                <a:lnTo>
                  <a:pt x="63500" y="30607"/>
                </a:lnTo>
                <a:lnTo>
                  <a:pt x="63500" y="2374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8218247" y="3427705"/>
            <a:ext cx="56515" cy="92075"/>
          </a:xfrm>
          <a:custGeom>
            <a:avLst/>
            <a:gdLst/>
            <a:ahLst/>
            <a:cxnLst/>
            <a:rect l="l" t="t" r="r" b="b"/>
            <a:pathLst>
              <a:path w="56514" h="92075">
                <a:moveTo>
                  <a:pt x="54482" y="0"/>
                </a:moveTo>
                <a:lnTo>
                  <a:pt x="0" y="0"/>
                </a:lnTo>
                <a:lnTo>
                  <a:pt x="0" y="91694"/>
                </a:lnTo>
                <a:lnTo>
                  <a:pt x="56387" y="91694"/>
                </a:lnTo>
                <a:lnTo>
                  <a:pt x="56387" y="84327"/>
                </a:lnTo>
                <a:lnTo>
                  <a:pt x="8140" y="84327"/>
                </a:lnTo>
                <a:lnTo>
                  <a:pt x="8140" y="47878"/>
                </a:lnTo>
                <a:lnTo>
                  <a:pt x="52705" y="47878"/>
                </a:lnTo>
                <a:lnTo>
                  <a:pt x="52705" y="40512"/>
                </a:lnTo>
                <a:lnTo>
                  <a:pt x="8140" y="40512"/>
                </a:lnTo>
                <a:lnTo>
                  <a:pt x="8140" y="7365"/>
                </a:lnTo>
                <a:lnTo>
                  <a:pt x="54482" y="7365"/>
                </a:lnTo>
                <a:lnTo>
                  <a:pt x="54482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214702" y="3574390"/>
            <a:ext cx="63500" cy="92075"/>
          </a:xfrm>
          <a:custGeom>
            <a:avLst/>
            <a:gdLst/>
            <a:ahLst/>
            <a:cxnLst/>
            <a:rect l="l" t="t" r="r" b="b"/>
            <a:pathLst>
              <a:path w="63500" h="92075">
                <a:moveTo>
                  <a:pt x="34328" y="0"/>
                </a:moveTo>
                <a:lnTo>
                  <a:pt x="0" y="0"/>
                </a:lnTo>
                <a:lnTo>
                  <a:pt x="0" y="91694"/>
                </a:lnTo>
                <a:lnTo>
                  <a:pt x="8128" y="91694"/>
                </a:lnTo>
                <a:lnTo>
                  <a:pt x="8128" y="47879"/>
                </a:lnTo>
                <a:lnTo>
                  <a:pt x="53716" y="47879"/>
                </a:lnTo>
                <a:lnTo>
                  <a:pt x="53632" y="47701"/>
                </a:lnTo>
                <a:lnTo>
                  <a:pt x="49530" y="44869"/>
                </a:lnTo>
                <a:lnTo>
                  <a:pt x="43434" y="43687"/>
                </a:lnTo>
                <a:lnTo>
                  <a:pt x="49441" y="41821"/>
                </a:lnTo>
                <a:lnTo>
                  <a:pt x="51600" y="40512"/>
                </a:lnTo>
                <a:lnTo>
                  <a:pt x="8128" y="40512"/>
                </a:lnTo>
                <a:lnTo>
                  <a:pt x="8128" y="7366"/>
                </a:lnTo>
                <a:lnTo>
                  <a:pt x="55269" y="7366"/>
                </a:lnTo>
                <a:lnTo>
                  <a:pt x="54991" y="7112"/>
                </a:lnTo>
                <a:lnTo>
                  <a:pt x="51765" y="3886"/>
                </a:lnTo>
                <a:lnTo>
                  <a:pt x="47625" y="1816"/>
                </a:lnTo>
                <a:lnTo>
                  <a:pt x="39408" y="292"/>
                </a:lnTo>
                <a:lnTo>
                  <a:pt x="34328" y="0"/>
                </a:lnTo>
                <a:close/>
              </a:path>
              <a:path w="63500" h="92075">
                <a:moveTo>
                  <a:pt x="53716" y="47879"/>
                </a:moveTo>
                <a:lnTo>
                  <a:pt x="40843" y="47879"/>
                </a:lnTo>
                <a:lnTo>
                  <a:pt x="44831" y="49606"/>
                </a:lnTo>
                <a:lnTo>
                  <a:pt x="46862" y="53073"/>
                </a:lnTo>
                <a:lnTo>
                  <a:pt x="48641" y="56045"/>
                </a:lnTo>
                <a:lnTo>
                  <a:pt x="49949" y="62395"/>
                </a:lnTo>
                <a:lnTo>
                  <a:pt x="50800" y="72136"/>
                </a:lnTo>
                <a:lnTo>
                  <a:pt x="50800" y="77724"/>
                </a:lnTo>
                <a:lnTo>
                  <a:pt x="51092" y="81953"/>
                </a:lnTo>
                <a:lnTo>
                  <a:pt x="52019" y="86525"/>
                </a:lnTo>
                <a:lnTo>
                  <a:pt x="52781" y="88811"/>
                </a:lnTo>
                <a:lnTo>
                  <a:pt x="53975" y="91694"/>
                </a:lnTo>
                <a:lnTo>
                  <a:pt x="63500" y="91694"/>
                </a:lnTo>
                <a:lnTo>
                  <a:pt x="61798" y="89573"/>
                </a:lnTo>
                <a:lnTo>
                  <a:pt x="60464" y="83261"/>
                </a:lnTo>
                <a:lnTo>
                  <a:pt x="58521" y="62268"/>
                </a:lnTo>
                <a:lnTo>
                  <a:pt x="57276" y="55410"/>
                </a:lnTo>
                <a:lnTo>
                  <a:pt x="53716" y="47879"/>
                </a:lnTo>
                <a:close/>
              </a:path>
              <a:path w="63500" h="92075">
                <a:moveTo>
                  <a:pt x="55269" y="7366"/>
                </a:moveTo>
                <a:lnTo>
                  <a:pt x="37884" y="7366"/>
                </a:lnTo>
                <a:lnTo>
                  <a:pt x="43510" y="8636"/>
                </a:lnTo>
                <a:lnTo>
                  <a:pt x="50457" y="13716"/>
                </a:lnTo>
                <a:lnTo>
                  <a:pt x="52197" y="17653"/>
                </a:lnTo>
                <a:lnTo>
                  <a:pt x="52197" y="26365"/>
                </a:lnTo>
                <a:lnTo>
                  <a:pt x="31953" y="40512"/>
                </a:lnTo>
                <a:lnTo>
                  <a:pt x="51600" y="40512"/>
                </a:lnTo>
                <a:lnTo>
                  <a:pt x="53886" y="39128"/>
                </a:lnTo>
                <a:lnTo>
                  <a:pt x="59639" y="32105"/>
                </a:lnTo>
                <a:lnTo>
                  <a:pt x="61087" y="27686"/>
                </a:lnTo>
                <a:lnTo>
                  <a:pt x="61087" y="18618"/>
                </a:lnTo>
                <a:lnTo>
                  <a:pt x="60451" y="15405"/>
                </a:lnTo>
                <a:lnTo>
                  <a:pt x="58242" y="10668"/>
                </a:lnTo>
                <a:lnTo>
                  <a:pt x="56845" y="8801"/>
                </a:lnTo>
                <a:lnTo>
                  <a:pt x="55269" y="7366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3" name="object 13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208734" y="3863214"/>
            <a:ext cx="199135" cy="91071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244040" y="4009897"/>
            <a:ext cx="130683" cy="89788"/>
          </a:xfrm>
          <a:prstGeom prst="rect">
            <a:avLst/>
          </a:prstGeom>
        </p:spPr>
      </p:pic>
      <p:sp>
        <p:nvSpPr>
          <p:cNvPr id="15" name="object 15"/>
          <p:cNvSpPr/>
          <p:nvPr/>
        </p:nvSpPr>
        <p:spPr>
          <a:xfrm>
            <a:off x="8187005" y="3546893"/>
            <a:ext cx="117475" cy="0"/>
          </a:xfrm>
          <a:custGeom>
            <a:avLst/>
            <a:gdLst/>
            <a:ahLst/>
            <a:cxnLst/>
            <a:rect l="l" t="t" r="r" b="b"/>
            <a:pathLst>
              <a:path w="117475">
                <a:moveTo>
                  <a:pt x="0" y="0"/>
                </a:moveTo>
                <a:lnTo>
                  <a:pt x="117284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8187005" y="3978822"/>
            <a:ext cx="246379" cy="3175"/>
          </a:xfrm>
          <a:custGeom>
            <a:avLst/>
            <a:gdLst/>
            <a:ahLst/>
            <a:cxnLst/>
            <a:rect l="l" t="t" r="r" b="b"/>
            <a:pathLst>
              <a:path w="246379" h="3175">
                <a:moveTo>
                  <a:pt x="0" y="2628"/>
                </a:moveTo>
                <a:lnTo>
                  <a:pt x="246049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217117" y="4285093"/>
            <a:ext cx="111125" cy="91440"/>
          </a:xfrm>
          <a:custGeom>
            <a:avLst/>
            <a:gdLst/>
            <a:ahLst/>
            <a:cxnLst/>
            <a:rect l="l" t="t" r="r" b="b"/>
            <a:pathLst>
              <a:path w="111125" h="91439">
                <a:moveTo>
                  <a:pt x="28194" y="635"/>
                </a:moveTo>
                <a:lnTo>
                  <a:pt x="20320" y="635"/>
                </a:lnTo>
                <a:lnTo>
                  <a:pt x="13538" y="6642"/>
                </a:lnTo>
                <a:lnTo>
                  <a:pt x="8382" y="10363"/>
                </a:lnTo>
                <a:lnTo>
                  <a:pt x="4483" y="12522"/>
                </a:lnTo>
                <a:lnTo>
                  <a:pt x="0" y="14478"/>
                </a:lnTo>
                <a:lnTo>
                  <a:pt x="0" y="22733"/>
                </a:lnTo>
                <a:lnTo>
                  <a:pt x="19812" y="9652"/>
                </a:lnTo>
                <a:lnTo>
                  <a:pt x="19812" y="89789"/>
                </a:lnTo>
                <a:lnTo>
                  <a:pt x="28194" y="89789"/>
                </a:lnTo>
                <a:lnTo>
                  <a:pt x="28194" y="635"/>
                </a:lnTo>
                <a:close/>
              </a:path>
              <a:path w="111125" h="91439">
                <a:moveTo>
                  <a:pt x="110604" y="45593"/>
                </a:moveTo>
                <a:lnTo>
                  <a:pt x="102082" y="10007"/>
                </a:lnTo>
                <a:lnTo>
                  <a:pt x="102082" y="55067"/>
                </a:lnTo>
                <a:lnTo>
                  <a:pt x="101003" y="62776"/>
                </a:lnTo>
                <a:lnTo>
                  <a:pt x="98806" y="69215"/>
                </a:lnTo>
                <a:lnTo>
                  <a:pt x="95402" y="79032"/>
                </a:lnTo>
                <a:lnTo>
                  <a:pt x="89687" y="83934"/>
                </a:lnTo>
                <a:lnTo>
                  <a:pt x="73533" y="83934"/>
                </a:lnTo>
                <a:lnTo>
                  <a:pt x="67767" y="78981"/>
                </a:lnTo>
                <a:lnTo>
                  <a:pt x="62268" y="62903"/>
                </a:lnTo>
                <a:lnTo>
                  <a:pt x="61214" y="55067"/>
                </a:lnTo>
                <a:lnTo>
                  <a:pt x="61239" y="36017"/>
                </a:lnTo>
                <a:lnTo>
                  <a:pt x="62306" y="28397"/>
                </a:lnTo>
                <a:lnTo>
                  <a:pt x="67894" y="12065"/>
                </a:lnTo>
                <a:lnTo>
                  <a:pt x="73609" y="7112"/>
                </a:lnTo>
                <a:lnTo>
                  <a:pt x="89789" y="7112"/>
                </a:lnTo>
                <a:lnTo>
                  <a:pt x="95542" y="12065"/>
                </a:lnTo>
                <a:lnTo>
                  <a:pt x="101041" y="28143"/>
                </a:lnTo>
                <a:lnTo>
                  <a:pt x="101981" y="35090"/>
                </a:lnTo>
                <a:lnTo>
                  <a:pt x="102082" y="55067"/>
                </a:lnTo>
                <a:lnTo>
                  <a:pt x="102082" y="10007"/>
                </a:lnTo>
                <a:lnTo>
                  <a:pt x="100203" y="7112"/>
                </a:lnTo>
                <a:lnTo>
                  <a:pt x="98120" y="3873"/>
                </a:lnTo>
                <a:lnTo>
                  <a:pt x="90970" y="0"/>
                </a:lnTo>
                <a:lnTo>
                  <a:pt x="81661" y="0"/>
                </a:lnTo>
                <a:lnTo>
                  <a:pt x="73329" y="1168"/>
                </a:lnTo>
                <a:lnTo>
                  <a:pt x="52946" y="37719"/>
                </a:lnTo>
                <a:lnTo>
                  <a:pt x="52705" y="45593"/>
                </a:lnTo>
                <a:lnTo>
                  <a:pt x="53162" y="56095"/>
                </a:lnTo>
                <a:lnTo>
                  <a:pt x="72339" y="91059"/>
                </a:lnTo>
                <a:lnTo>
                  <a:pt x="81661" y="91059"/>
                </a:lnTo>
                <a:lnTo>
                  <a:pt x="89979" y="89903"/>
                </a:lnTo>
                <a:lnTo>
                  <a:pt x="96926" y="86423"/>
                </a:lnTo>
                <a:lnTo>
                  <a:pt x="99314" y="83934"/>
                </a:lnTo>
                <a:lnTo>
                  <a:pt x="102489" y="80632"/>
                </a:lnTo>
                <a:lnTo>
                  <a:pt x="106667" y="72517"/>
                </a:lnTo>
                <a:lnTo>
                  <a:pt x="108394" y="66929"/>
                </a:lnTo>
                <a:lnTo>
                  <a:pt x="109626" y="60579"/>
                </a:lnTo>
                <a:lnTo>
                  <a:pt x="110363" y="53467"/>
                </a:lnTo>
                <a:lnTo>
                  <a:pt x="110604" y="45593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" name="object 18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374850" y="4309479"/>
            <a:ext cx="481190" cy="89535"/>
          </a:xfrm>
          <a:prstGeom prst="rect">
            <a:avLst/>
          </a:prstGeom>
        </p:spPr>
      </p:pic>
      <p:sp>
        <p:nvSpPr>
          <p:cNvPr id="19" name="object 19"/>
          <p:cNvSpPr/>
          <p:nvPr/>
        </p:nvSpPr>
        <p:spPr>
          <a:xfrm>
            <a:off x="7993012" y="5255718"/>
            <a:ext cx="8255" cy="92075"/>
          </a:xfrm>
          <a:custGeom>
            <a:avLst/>
            <a:gdLst/>
            <a:ahLst/>
            <a:cxnLst/>
            <a:rect l="l" t="t" r="r" b="b"/>
            <a:pathLst>
              <a:path w="8255" h="92075">
                <a:moveTo>
                  <a:pt x="8127" y="0"/>
                </a:moveTo>
                <a:lnTo>
                  <a:pt x="0" y="0"/>
                </a:lnTo>
                <a:lnTo>
                  <a:pt x="0" y="91694"/>
                </a:lnTo>
                <a:lnTo>
                  <a:pt x="8127" y="91694"/>
                </a:lnTo>
                <a:lnTo>
                  <a:pt x="8127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8058924" y="5301311"/>
            <a:ext cx="63500" cy="31115"/>
          </a:xfrm>
          <a:custGeom>
            <a:avLst/>
            <a:gdLst/>
            <a:ahLst/>
            <a:cxnLst/>
            <a:rect l="l" t="t" r="r" b="b"/>
            <a:pathLst>
              <a:path w="63500" h="31114">
                <a:moveTo>
                  <a:pt x="63500" y="0"/>
                </a:moveTo>
                <a:lnTo>
                  <a:pt x="0" y="0"/>
                </a:lnTo>
                <a:lnTo>
                  <a:pt x="0" y="6858"/>
                </a:lnTo>
                <a:lnTo>
                  <a:pt x="63500" y="6858"/>
                </a:lnTo>
                <a:lnTo>
                  <a:pt x="63500" y="0"/>
                </a:lnTo>
                <a:close/>
              </a:path>
              <a:path w="63500" h="31114">
                <a:moveTo>
                  <a:pt x="63500" y="23749"/>
                </a:moveTo>
                <a:lnTo>
                  <a:pt x="0" y="23749"/>
                </a:lnTo>
                <a:lnTo>
                  <a:pt x="0" y="30607"/>
                </a:lnTo>
                <a:lnTo>
                  <a:pt x="63500" y="30607"/>
                </a:lnTo>
                <a:lnTo>
                  <a:pt x="63500" y="2374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7993012" y="5629707"/>
            <a:ext cx="8255" cy="92075"/>
          </a:xfrm>
          <a:custGeom>
            <a:avLst/>
            <a:gdLst/>
            <a:ahLst/>
            <a:cxnLst/>
            <a:rect l="l" t="t" r="r" b="b"/>
            <a:pathLst>
              <a:path w="8255" h="92075">
                <a:moveTo>
                  <a:pt x="8127" y="0"/>
                </a:moveTo>
                <a:lnTo>
                  <a:pt x="0" y="0"/>
                </a:lnTo>
                <a:lnTo>
                  <a:pt x="0" y="91694"/>
                </a:lnTo>
                <a:lnTo>
                  <a:pt x="8127" y="91694"/>
                </a:lnTo>
                <a:lnTo>
                  <a:pt x="8127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8058924" y="5675300"/>
            <a:ext cx="63500" cy="31115"/>
          </a:xfrm>
          <a:custGeom>
            <a:avLst/>
            <a:gdLst/>
            <a:ahLst/>
            <a:cxnLst/>
            <a:rect l="l" t="t" r="r" b="b"/>
            <a:pathLst>
              <a:path w="63500" h="31114">
                <a:moveTo>
                  <a:pt x="63500" y="0"/>
                </a:moveTo>
                <a:lnTo>
                  <a:pt x="0" y="0"/>
                </a:lnTo>
                <a:lnTo>
                  <a:pt x="0" y="6858"/>
                </a:lnTo>
                <a:lnTo>
                  <a:pt x="63500" y="6858"/>
                </a:lnTo>
                <a:lnTo>
                  <a:pt x="63500" y="0"/>
                </a:lnTo>
                <a:close/>
              </a:path>
              <a:path w="63500" h="31114">
                <a:moveTo>
                  <a:pt x="63500" y="23749"/>
                </a:moveTo>
                <a:lnTo>
                  <a:pt x="0" y="23749"/>
                </a:lnTo>
                <a:lnTo>
                  <a:pt x="0" y="30607"/>
                </a:lnTo>
                <a:lnTo>
                  <a:pt x="63500" y="30607"/>
                </a:lnTo>
                <a:lnTo>
                  <a:pt x="63500" y="2374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8192452" y="5315953"/>
            <a:ext cx="347980" cy="0"/>
          </a:xfrm>
          <a:custGeom>
            <a:avLst/>
            <a:gdLst/>
            <a:ahLst/>
            <a:cxnLst/>
            <a:rect l="l" t="t" r="r" b="b"/>
            <a:pathLst>
              <a:path w="347979">
                <a:moveTo>
                  <a:pt x="0" y="0"/>
                </a:moveTo>
                <a:lnTo>
                  <a:pt x="347929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4" name="object 24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199374" y="5618595"/>
            <a:ext cx="891159" cy="113919"/>
          </a:xfrm>
          <a:prstGeom prst="rect">
            <a:avLst/>
          </a:prstGeom>
        </p:spPr>
      </p:pic>
      <p:pic>
        <p:nvPicPr>
          <p:cNvPr id="25" name="object 2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270024" y="5178527"/>
            <a:ext cx="199136" cy="91059"/>
          </a:xfrm>
          <a:prstGeom prst="rect">
            <a:avLst/>
          </a:prstGeom>
        </p:spPr>
      </p:pic>
      <p:pic>
        <p:nvPicPr>
          <p:cNvPr id="26" name="object 26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215985" y="5362321"/>
            <a:ext cx="307200" cy="91058"/>
          </a:xfrm>
          <a:prstGeom prst="rect">
            <a:avLst/>
          </a:prstGeom>
        </p:spPr>
      </p:pic>
      <p:sp>
        <p:nvSpPr>
          <p:cNvPr id="27" name="object 27"/>
          <p:cNvSpPr/>
          <p:nvPr/>
        </p:nvSpPr>
        <p:spPr>
          <a:xfrm>
            <a:off x="8505026" y="7947467"/>
            <a:ext cx="280035" cy="70485"/>
          </a:xfrm>
          <a:custGeom>
            <a:avLst/>
            <a:gdLst/>
            <a:ahLst/>
            <a:cxnLst/>
            <a:rect l="l" t="t" r="r" b="b"/>
            <a:pathLst>
              <a:path w="280035" h="70484">
                <a:moveTo>
                  <a:pt x="177774" y="6340"/>
                </a:moveTo>
                <a:lnTo>
                  <a:pt x="190286" y="11064"/>
                </a:lnTo>
                <a:lnTo>
                  <a:pt x="201663" y="16378"/>
                </a:lnTo>
                <a:lnTo>
                  <a:pt x="211610" y="21765"/>
                </a:lnTo>
                <a:lnTo>
                  <a:pt x="219837" y="26711"/>
                </a:lnTo>
                <a:lnTo>
                  <a:pt x="279895" y="69865"/>
                </a:lnTo>
              </a:path>
              <a:path w="280035" h="70484">
                <a:moveTo>
                  <a:pt x="177596" y="6200"/>
                </a:moveTo>
                <a:lnTo>
                  <a:pt x="165499" y="3224"/>
                </a:lnTo>
                <a:lnTo>
                  <a:pt x="153625" y="1104"/>
                </a:lnTo>
                <a:lnTo>
                  <a:pt x="142399" y="0"/>
                </a:lnTo>
                <a:lnTo>
                  <a:pt x="132245" y="66"/>
                </a:lnTo>
                <a:lnTo>
                  <a:pt x="110452" y="3496"/>
                </a:lnTo>
                <a:lnTo>
                  <a:pt x="90576" y="10261"/>
                </a:lnTo>
                <a:lnTo>
                  <a:pt x="73491" y="18508"/>
                </a:lnTo>
                <a:lnTo>
                  <a:pt x="60070" y="26381"/>
                </a:lnTo>
                <a:lnTo>
                  <a:pt x="0" y="69535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8785619" y="8017269"/>
            <a:ext cx="280035" cy="70485"/>
          </a:xfrm>
          <a:custGeom>
            <a:avLst/>
            <a:gdLst/>
            <a:ahLst/>
            <a:cxnLst/>
            <a:rect l="l" t="t" r="r" b="b"/>
            <a:pathLst>
              <a:path w="280035" h="70484">
                <a:moveTo>
                  <a:pt x="177774" y="63525"/>
                </a:moveTo>
                <a:lnTo>
                  <a:pt x="190286" y="58801"/>
                </a:lnTo>
                <a:lnTo>
                  <a:pt x="201663" y="53487"/>
                </a:lnTo>
                <a:lnTo>
                  <a:pt x="211610" y="48100"/>
                </a:lnTo>
                <a:lnTo>
                  <a:pt x="219837" y="43154"/>
                </a:lnTo>
                <a:lnTo>
                  <a:pt x="279895" y="0"/>
                </a:lnTo>
              </a:path>
              <a:path w="280035" h="70484">
                <a:moveTo>
                  <a:pt x="177596" y="63665"/>
                </a:moveTo>
                <a:lnTo>
                  <a:pt x="165493" y="66641"/>
                </a:lnTo>
                <a:lnTo>
                  <a:pt x="153620" y="68760"/>
                </a:lnTo>
                <a:lnTo>
                  <a:pt x="142397" y="69865"/>
                </a:lnTo>
                <a:lnTo>
                  <a:pt x="132245" y="69799"/>
                </a:lnTo>
                <a:lnTo>
                  <a:pt x="110450" y="66364"/>
                </a:lnTo>
                <a:lnTo>
                  <a:pt x="90570" y="59599"/>
                </a:lnTo>
                <a:lnTo>
                  <a:pt x="73480" y="51355"/>
                </a:lnTo>
                <a:lnTo>
                  <a:pt x="60058" y="43484"/>
                </a:lnTo>
                <a:lnTo>
                  <a:pt x="0" y="330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9621736" y="7219149"/>
            <a:ext cx="280035" cy="798830"/>
          </a:xfrm>
          <a:custGeom>
            <a:avLst/>
            <a:gdLst/>
            <a:ahLst/>
            <a:cxnLst/>
            <a:rect l="l" t="t" r="r" b="b"/>
            <a:pathLst>
              <a:path w="280035" h="798829">
                <a:moveTo>
                  <a:pt x="177774" y="72491"/>
                </a:moveTo>
                <a:lnTo>
                  <a:pt x="187865" y="114952"/>
                </a:lnTo>
                <a:lnTo>
                  <a:pt x="197267" y="162470"/>
                </a:lnTo>
                <a:lnTo>
                  <a:pt x="205830" y="212041"/>
                </a:lnTo>
                <a:lnTo>
                  <a:pt x="213403" y="260659"/>
                </a:lnTo>
                <a:lnTo>
                  <a:pt x="219837" y="305321"/>
                </a:lnTo>
                <a:lnTo>
                  <a:pt x="279907" y="798474"/>
                </a:lnTo>
              </a:path>
              <a:path w="280035" h="798829">
                <a:moveTo>
                  <a:pt x="177609" y="70955"/>
                </a:moveTo>
                <a:lnTo>
                  <a:pt x="165506" y="36903"/>
                </a:lnTo>
                <a:lnTo>
                  <a:pt x="153633" y="12655"/>
                </a:lnTo>
                <a:lnTo>
                  <a:pt x="142410" y="0"/>
                </a:lnTo>
                <a:lnTo>
                  <a:pt x="132257" y="724"/>
                </a:lnTo>
                <a:lnTo>
                  <a:pt x="103580" y="62591"/>
                </a:lnTo>
                <a:lnTo>
                  <a:pt x="90582" y="117337"/>
                </a:lnTo>
                <a:lnTo>
                  <a:pt x="78825" y="179590"/>
                </a:lnTo>
                <a:lnTo>
                  <a:pt x="68568" y="243073"/>
                </a:lnTo>
                <a:lnTo>
                  <a:pt x="60070" y="301511"/>
                </a:lnTo>
                <a:lnTo>
                  <a:pt x="0" y="794664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9902330" y="8020163"/>
            <a:ext cx="280035" cy="288290"/>
          </a:xfrm>
          <a:custGeom>
            <a:avLst/>
            <a:gdLst/>
            <a:ahLst/>
            <a:cxnLst/>
            <a:rect l="l" t="t" r="r" b="b"/>
            <a:pathLst>
              <a:path w="280035" h="288290">
                <a:moveTo>
                  <a:pt x="177774" y="262064"/>
                </a:moveTo>
                <a:lnTo>
                  <a:pt x="190286" y="242579"/>
                </a:lnTo>
                <a:lnTo>
                  <a:pt x="201663" y="220664"/>
                </a:lnTo>
                <a:lnTo>
                  <a:pt x="211610" y="198436"/>
                </a:lnTo>
                <a:lnTo>
                  <a:pt x="219837" y="178015"/>
                </a:lnTo>
                <a:lnTo>
                  <a:pt x="279895" y="0"/>
                </a:lnTo>
              </a:path>
              <a:path w="280035" h="288290">
                <a:moveTo>
                  <a:pt x="177596" y="262623"/>
                </a:moveTo>
                <a:lnTo>
                  <a:pt x="165499" y="274917"/>
                </a:lnTo>
                <a:lnTo>
                  <a:pt x="153625" y="283670"/>
                </a:lnTo>
                <a:lnTo>
                  <a:pt x="142399" y="288237"/>
                </a:lnTo>
                <a:lnTo>
                  <a:pt x="132245" y="287972"/>
                </a:lnTo>
                <a:lnTo>
                  <a:pt x="110452" y="273797"/>
                </a:lnTo>
                <a:lnTo>
                  <a:pt x="90576" y="245878"/>
                </a:lnTo>
                <a:lnTo>
                  <a:pt x="73491" y="211862"/>
                </a:lnTo>
                <a:lnTo>
                  <a:pt x="60070" y="179400"/>
                </a:lnTo>
                <a:lnTo>
                  <a:pt x="0" y="1384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0745039" y="7420018"/>
            <a:ext cx="280035" cy="603250"/>
          </a:xfrm>
          <a:custGeom>
            <a:avLst/>
            <a:gdLst/>
            <a:ahLst/>
            <a:cxnLst/>
            <a:rect l="l" t="t" r="r" b="b"/>
            <a:pathLst>
              <a:path w="280035" h="603250">
                <a:moveTo>
                  <a:pt x="177761" y="54719"/>
                </a:moveTo>
                <a:lnTo>
                  <a:pt x="190274" y="95481"/>
                </a:lnTo>
                <a:lnTo>
                  <a:pt x="201650" y="141320"/>
                </a:lnTo>
                <a:lnTo>
                  <a:pt x="211598" y="187807"/>
                </a:lnTo>
                <a:lnTo>
                  <a:pt x="219824" y="230512"/>
                </a:lnTo>
                <a:lnTo>
                  <a:pt x="279895" y="602838"/>
                </a:lnTo>
              </a:path>
              <a:path w="280035" h="603250">
                <a:moveTo>
                  <a:pt x="177584" y="53576"/>
                </a:moveTo>
                <a:lnTo>
                  <a:pt x="165488" y="27862"/>
                </a:lnTo>
                <a:lnTo>
                  <a:pt x="153619" y="9553"/>
                </a:lnTo>
                <a:lnTo>
                  <a:pt x="142397" y="0"/>
                </a:lnTo>
                <a:lnTo>
                  <a:pt x="132245" y="553"/>
                </a:lnTo>
                <a:lnTo>
                  <a:pt x="98236" y="62801"/>
                </a:lnTo>
                <a:lnTo>
                  <a:pt x="83350" y="116406"/>
                </a:lnTo>
                <a:lnTo>
                  <a:pt x="70474" y="174078"/>
                </a:lnTo>
                <a:lnTo>
                  <a:pt x="60058" y="227629"/>
                </a:lnTo>
                <a:lnTo>
                  <a:pt x="0" y="599955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1025620" y="8019084"/>
            <a:ext cx="280035" cy="373380"/>
          </a:xfrm>
          <a:custGeom>
            <a:avLst/>
            <a:gdLst/>
            <a:ahLst/>
            <a:cxnLst/>
            <a:rect l="l" t="t" r="r" b="b"/>
            <a:pathLst>
              <a:path w="280035" h="373379">
                <a:moveTo>
                  <a:pt x="177774" y="339051"/>
                </a:moveTo>
                <a:lnTo>
                  <a:pt x="190286" y="313833"/>
                </a:lnTo>
                <a:lnTo>
                  <a:pt x="201663" y="285478"/>
                </a:lnTo>
                <a:lnTo>
                  <a:pt x="211610" y="256725"/>
                </a:lnTo>
                <a:lnTo>
                  <a:pt x="219837" y="230314"/>
                </a:lnTo>
                <a:lnTo>
                  <a:pt x="279895" y="0"/>
                </a:lnTo>
              </a:path>
              <a:path w="280035" h="373379">
                <a:moveTo>
                  <a:pt x="177596" y="339763"/>
                </a:moveTo>
                <a:lnTo>
                  <a:pt x="165499" y="355668"/>
                </a:lnTo>
                <a:lnTo>
                  <a:pt x="153625" y="366995"/>
                </a:lnTo>
                <a:lnTo>
                  <a:pt x="142399" y="372906"/>
                </a:lnTo>
                <a:lnTo>
                  <a:pt x="132245" y="372567"/>
                </a:lnTo>
                <a:lnTo>
                  <a:pt x="110450" y="354225"/>
                </a:lnTo>
                <a:lnTo>
                  <a:pt x="90571" y="318103"/>
                </a:lnTo>
                <a:lnTo>
                  <a:pt x="73485" y="274094"/>
                </a:lnTo>
                <a:lnTo>
                  <a:pt x="60071" y="232092"/>
                </a:lnTo>
                <a:lnTo>
                  <a:pt x="0" y="1778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9060346" y="7949270"/>
            <a:ext cx="280035" cy="70485"/>
          </a:xfrm>
          <a:custGeom>
            <a:avLst/>
            <a:gdLst/>
            <a:ahLst/>
            <a:cxnLst/>
            <a:rect l="l" t="t" r="r" b="b"/>
            <a:pathLst>
              <a:path w="280035" h="70484">
                <a:moveTo>
                  <a:pt x="177774" y="6340"/>
                </a:moveTo>
                <a:lnTo>
                  <a:pt x="190285" y="11064"/>
                </a:lnTo>
                <a:lnTo>
                  <a:pt x="201658" y="16378"/>
                </a:lnTo>
                <a:lnTo>
                  <a:pt x="211605" y="21765"/>
                </a:lnTo>
                <a:lnTo>
                  <a:pt x="219837" y="26711"/>
                </a:lnTo>
                <a:lnTo>
                  <a:pt x="279895" y="69865"/>
                </a:lnTo>
              </a:path>
              <a:path w="280035" h="70484">
                <a:moveTo>
                  <a:pt x="177596" y="6200"/>
                </a:moveTo>
                <a:lnTo>
                  <a:pt x="165493" y="3224"/>
                </a:lnTo>
                <a:lnTo>
                  <a:pt x="153620" y="1104"/>
                </a:lnTo>
                <a:lnTo>
                  <a:pt x="142397" y="0"/>
                </a:lnTo>
                <a:lnTo>
                  <a:pt x="132245" y="66"/>
                </a:lnTo>
                <a:lnTo>
                  <a:pt x="110450" y="3501"/>
                </a:lnTo>
                <a:lnTo>
                  <a:pt x="90571" y="10266"/>
                </a:lnTo>
                <a:lnTo>
                  <a:pt x="73485" y="18510"/>
                </a:lnTo>
                <a:lnTo>
                  <a:pt x="60070" y="26381"/>
                </a:lnTo>
                <a:lnTo>
                  <a:pt x="0" y="69535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9340939" y="8019072"/>
            <a:ext cx="280035" cy="70485"/>
          </a:xfrm>
          <a:custGeom>
            <a:avLst/>
            <a:gdLst/>
            <a:ahLst/>
            <a:cxnLst/>
            <a:rect l="l" t="t" r="r" b="b"/>
            <a:pathLst>
              <a:path w="280035" h="70484">
                <a:moveTo>
                  <a:pt x="177761" y="63525"/>
                </a:moveTo>
                <a:lnTo>
                  <a:pt x="190274" y="58801"/>
                </a:lnTo>
                <a:lnTo>
                  <a:pt x="201650" y="53487"/>
                </a:lnTo>
                <a:lnTo>
                  <a:pt x="211598" y="48100"/>
                </a:lnTo>
                <a:lnTo>
                  <a:pt x="219824" y="43154"/>
                </a:lnTo>
                <a:lnTo>
                  <a:pt x="279895" y="0"/>
                </a:lnTo>
              </a:path>
              <a:path w="280035" h="70484">
                <a:moveTo>
                  <a:pt x="177596" y="63665"/>
                </a:moveTo>
                <a:lnTo>
                  <a:pt x="165493" y="66641"/>
                </a:lnTo>
                <a:lnTo>
                  <a:pt x="153620" y="68760"/>
                </a:lnTo>
                <a:lnTo>
                  <a:pt x="142397" y="69865"/>
                </a:lnTo>
                <a:lnTo>
                  <a:pt x="132245" y="69799"/>
                </a:lnTo>
                <a:lnTo>
                  <a:pt x="110450" y="66369"/>
                </a:lnTo>
                <a:lnTo>
                  <a:pt x="90570" y="59604"/>
                </a:lnTo>
                <a:lnTo>
                  <a:pt x="73480" y="51357"/>
                </a:lnTo>
                <a:lnTo>
                  <a:pt x="60058" y="43484"/>
                </a:lnTo>
                <a:lnTo>
                  <a:pt x="0" y="330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0177056" y="7435595"/>
            <a:ext cx="280035" cy="603250"/>
          </a:xfrm>
          <a:custGeom>
            <a:avLst/>
            <a:gdLst/>
            <a:ahLst/>
            <a:cxnLst/>
            <a:rect l="l" t="t" r="r" b="b"/>
            <a:pathLst>
              <a:path w="280035" h="603250">
                <a:moveTo>
                  <a:pt x="177774" y="54724"/>
                </a:moveTo>
                <a:lnTo>
                  <a:pt x="190285" y="95481"/>
                </a:lnTo>
                <a:lnTo>
                  <a:pt x="201658" y="141321"/>
                </a:lnTo>
                <a:lnTo>
                  <a:pt x="211605" y="187811"/>
                </a:lnTo>
                <a:lnTo>
                  <a:pt x="219837" y="230518"/>
                </a:lnTo>
                <a:lnTo>
                  <a:pt x="279895" y="602844"/>
                </a:lnTo>
              </a:path>
              <a:path w="280035" h="603250">
                <a:moveTo>
                  <a:pt x="177596" y="53569"/>
                </a:moveTo>
                <a:lnTo>
                  <a:pt x="165499" y="27862"/>
                </a:lnTo>
                <a:lnTo>
                  <a:pt x="153625" y="9555"/>
                </a:lnTo>
                <a:lnTo>
                  <a:pt x="142399" y="0"/>
                </a:lnTo>
                <a:lnTo>
                  <a:pt x="132245" y="546"/>
                </a:lnTo>
                <a:lnTo>
                  <a:pt x="98237" y="62804"/>
                </a:lnTo>
                <a:lnTo>
                  <a:pt x="83353" y="116411"/>
                </a:lnTo>
                <a:lnTo>
                  <a:pt x="70481" y="174084"/>
                </a:lnTo>
                <a:lnTo>
                  <a:pt x="60070" y="227635"/>
                </a:lnTo>
                <a:lnTo>
                  <a:pt x="0" y="599961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0457650" y="8019440"/>
            <a:ext cx="289560" cy="382270"/>
          </a:xfrm>
          <a:custGeom>
            <a:avLst/>
            <a:gdLst/>
            <a:ahLst/>
            <a:cxnLst/>
            <a:rect l="l" t="t" r="r" b="b"/>
            <a:pathLst>
              <a:path w="289560" h="382270">
                <a:moveTo>
                  <a:pt x="177774" y="348335"/>
                </a:moveTo>
                <a:lnTo>
                  <a:pt x="190279" y="323117"/>
                </a:lnTo>
                <a:lnTo>
                  <a:pt x="201653" y="294760"/>
                </a:lnTo>
                <a:lnTo>
                  <a:pt x="211603" y="266003"/>
                </a:lnTo>
                <a:lnTo>
                  <a:pt x="219837" y="239585"/>
                </a:lnTo>
                <a:lnTo>
                  <a:pt x="289064" y="0"/>
                </a:lnTo>
              </a:path>
              <a:path w="289560" h="382270">
                <a:moveTo>
                  <a:pt x="177596" y="349046"/>
                </a:moveTo>
                <a:lnTo>
                  <a:pt x="165493" y="364945"/>
                </a:lnTo>
                <a:lnTo>
                  <a:pt x="153620" y="376267"/>
                </a:lnTo>
                <a:lnTo>
                  <a:pt x="142397" y="382177"/>
                </a:lnTo>
                <a:lnTo>
                  <a:pt x="132245" y="381838"/>
                </a:lnTo>
                <a:lnTo>
                  <a:pt x="110450" y="363503"/>
                </a:lnTo>
                <a:lnTo>
                  <a:pt x="90570" y="327383"/>
                </a:lnTo>
                <a:lnTo>
                  <a:pt x="73480" y="283372"/>
                </a:lnTo>
                <a:lnTo>
                  <a:pt x="60058" y="241363"/>
                </a:lnTo>
                <a:lnTo>
                  <a:pt x="0" y="11061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1300346" y="7435595"/>
            <a:ext cx="280035" cy="603250"/>
          </a:xfrm>
          <a:custGeom>
            <a:avLst/>
            <a:gdLst/>
            <a:ahLst/>
            <a:cxnLst/>
            <a:rect l="l" t="t" r="r" b="b"/>
            <a:pathLst>
              <a:path w="280034" h="603250">
                <a:moveTo>
                  <a:pt x="177774" y="54724"/>
                </a:moveTo>
                <a:lnTo>
                  <a:pt x="190285" y="95481"/>
                </a:lnTo>
                <a:lnTo>
                  <a:pt x="201658" y="141321"/>
                </a:lnTo>
                <a:lnTo>
                  <a:pt x="211605" y="187811"/>
                </a:lnTo>
                <a:lnTo>
                  <a:pt x="219837" y="230518"/>
                </a:lnTo>
                <a:lnTo>
                  <a:pt x="279895" y="602844"/>
                </a:lnTo>
              </a:path>
              <a:path w="280034" h="603250">
                <a:moveTo>
                  <a:pt x="177596" y="53569"/>
                </a:moveTo>
                <a:lnTo>
                  <a:pt x="165499" y="27862"/>
                </a:lnTo>
                <a:lnTo>
                  <a:pt x="153625" y="9555"/>
                </a:lnTo>
                <a:lnTo>
                  <a:pt x="142399" y="0"/>
                </a:lnTo>
                <a:lnTo>
                  <a:pt x="132245" y="546"/>
                </a:lnTo>
                <a:lnTo>
                  <a:pt x="98237" y="62804"/>
                </a:lnTo>
                <a:lnTo>
                  <a:pt x="83353" y="116411"/>
                </a:lnTo>
                <a:lnTo>
                  <a:pt x="70481" y="174084"/>
                </a:lnTo>
                <a:lnTo>
                  <a:pt x="60071" y="227635"/>
                </a:lnTo>
                <a:lnTo>
                  <a:pt x="0" y="599961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507260" y="7252106"/>
            <a:ext cx="3498850" cy="1513840"/>
          </a:xfrm>
          <a:custGeom>
            <a:avLst/>
            <a:gdLst/>
            <a:ahLst/>
            <a:cxnLst/>
            <a:rect l="l" t="t" r="r" b="b"/>
            <a:pathLst>
              <a:path w="3498850" h="1513840">
                <a:moveTo>
                  <a:pt x="3251454" y="1115669"/>
                </a:moveTo>
                <a:lnTo>
                  <a:pt x="3263959" y="1090451"/>
                </a:lnTo>
                <a:lnTo>
                  <a:pt x="3275333" y="1062094"/>
                </a:lnTo>
                <a:lnTo>
                  <a:pt x="3285283" y="1033337"/>
                </a:lnTo>
                <a:lnTo>
                  <a:pt x="3293516" y="1006919"/>
                </a:lnTo>
                <a:lnTo>
                  <a:pt x="3360851" y="762698"/>
                </a:lnTo>
              </a:path>
              <a:path w="3498850" h="1513840">
                <a:moveTo>
                  <a:pt x="3251276" y="1116380"/>
                </a:moveTo>
                <a:lnTo>
                  <a:pt x="3239173" y="1132279"/>
                </a:lnTo>
                <a:lnTo>
                  <a:pt x="3227300" y="1143601"/>
                </a:lnTo>
                <a:lnTo>
                  <a:pt x="3216077" y="1149511"/>
                </a:lnTo>
                <a:lnTo>
                  <a:pt x="3205924" y="1149172"/>
                </a:lnTo>
                <a:lnTo>
                  <a:pt x="3184129" y="1130837"/>
                </a:lnTo>
                <a:lnTo>
                  <a:pt x="3164249" y="1094717"/>
                </a:lnTo>
                <a:lnTo>
                  <a:pt x="3147160" y="1050706"/>
                </a:lnTo>
                <a:lnTo>
                  <a:pt x="3133737" y="1008697"/>
                </a:lnTo>
                <a:lnTo>
                  <a:pt x="3073679" y="778395"/>
                </a:lnTo>
              </a:path>
              <a:path w="3498850" h="1513840">
                <a:moveTo>
                  <a:pt x="0" y="762609"/>
                </a:moveTo>
                <a:lnTo>
                  <a:pt x="3498672" y="762609"/>
                </a:lnTo>
              </a:path>
              <a:path w="3498850" h="1513840">
                <a:moveTo>
                  <a:pt x="1701" y="0"/>
                </a:moveTo>
                <a:lnTo>
                  <a:pt x="1701" y="1513331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985632" y="7266495"/>
            <a:ext cx="50800" cy="49530"/>
          </a:xfrm>
          <a:custGeom>
            <a:avLst/>
            <a:gdLst/>
            <a:ahLst/>
            <a:cxnLst/>
            <a:rect l="l" t="t" r="r" b="b"/>
            <a:pathLst>
              <a:path w="50800" h="49529">
                <a:moveTo>
                  <a:pt x="28448" y="0"/>
                </a:moveTo>
                <a:lnTo>
                  <a:pt x="22352" y="0"/>
                </a:lnTo>
                <a:lnTo>
                  <a:pt x="22352" y="21945"/>
                </a:lnTo>
                <a:lnTo>
                  <a:pt x="0" y="21945"/>
                </a:lnTo>
                <a:lnTo>
                  <a:pt x="0" y="27432"/>
                </a:lnTo>
                <a:lnTo>
                  <a:pt x="22352" y="27432"/>
                </a:lnTo>
                <a:lnTo>
                  <a:pt x="22352" y="49479"/>
                </a:lnTo>
                <a:lnTo>
                  <a:pt x="28448" y="49479"/>
                </a:lnTo>
                <a:lnTo>
                  <a:pt x="28448" y="27432"/>
                </a:lnTo>
                <a:lnTo>
                  <a:pt x="50800" y="27432"/>
                </a:lnTo>
                <a:lnTo>
                  <a:pt x="50800" y="21945"/>
                </a:lnTo>
                <a:lnTo>
                  <a:pt x="28448" y="21945"/>
                </a:lnTo>
                <a:lnTo>
                  <a:pt x="28448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0" name="object 40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082660" y="7242619"/>
            <a:ext cx="386372" cy="74472"/>
          </a:xfrm>
          <a:prstGeom prst="rect">
            <a:avLst/>
          </a:prstGeom>
        </p:spPr>
      </p:pic>
      <p:pic>
        <p:nvPicPr>
          <p:cNvPr id="41" name="object 41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8082660" y="8679967"/>
            <a:ext cx="386372" cy="74472"/>
          </a:xfrm>
          <a:prstGeom prst="rect">
            <a:avLst/>
          </a:prstGeom>
        </p:spPr>
      </p:pic>
      <p:sp>
        <p:nvSpPr>
          <p:cNvPr id="42" name="object 42"/>
          <p:cNvSpPr/>
          <p:nvPr/>
        </p:nvSpPr>
        <p:spPr>
          <a:xfrm>
            <a:off x="8422717" y="7980922"/>
            <a:ext cx="46355" cy="73025"/>
          </a:xfrm>
          <a:custGeom>
            <a:avLst/>
            <a:gdLst/>
            <a:ahLst/>
            <a:cxnLst/>
            <a:rect l="l" t="t" r="r" b="b"/>
            <a:pathLst>
              <a:path w="46354" h="73025">
                <a:moveTo>
                  <a:pt x="30606" y="0"/>
                </a:moveTo>
                <a:lnTo>
                  <a:pt x="13550" y="0"/>
                </a:lnTo>
                <a:lnTo>
                  <a:pt x="6870" y="4953"/>
                </a:lnTo>
                <a:lnTo>
                  <a:pt x="3149" y="14833"/>
                </a:lnTo>
                <a:lnTo>
                  <a:pt x="1054" y="20459"/>
                </a:lnTo>
                <a:lnTo>
                  <a:pt x="0" y="27673"/>
                </a:lnTo>
                <a:lnTo>
                  <a:pt x="0" y="36474"/>
                </a:lnTo>
                <a:lnTo>
                  <a:pt x="15709" y="72847"/>
                </a:lnTo>
                <a:lnTo>
                  <a:pt x="32778" y="72847"/>
                </a:lnTo>
                <a:lnTo>
                  <a:pt x="39458" y="67906"/>
                </a:lnTo>
                <a:lnTo>
                  <a:pt x="39741" y="67157"/>
                </a:lnTo>
                <a:lnTo>
                  <a:pt x="16662" y="67157"/>
                </a:lnTo>
                <a:lnTo>
                  <a:pt x="12052" y="63195"/>
                </a:lnTo>
                <a:lnTo>
                  <a:pt x="7658" y="50330"/>
                </a:lnTo>
                <a:lnTo>
                  <a:pt x="6917" y="44877"/>
                </a:lnTo>
                <a:lnTo>
                  <a:pt x="6996" y="27673"/>
                </a:lnTo>
                <a:lnTo>
                  <a:pt x="7683" y="22733"/>
                </a:lnTo>
                <a:lnTo>
                  <a:pt x="12153" y="9652"/>
                </a:lnTo>
                <a:lnTo>
                  <a:pt x="16725" y="5689"/>
                </a:lnTo>
                <a:lnTo>
                  <a:pt x="38007" y="5689"/>
                </a:lnTo>
                <a:lnTo>
                  <a:pt x="36334" y="3098"/>
                </a:lnTo>
                <a:lnTo>
                  <a:pt x="30606" y="0"/>
                </a:lnTo>
                <a:close/>
              </a:path>
              <a:path w="46354" h="73025">
                <a:moveTo>
                  <a:pt x="38007" y="5689"/>
                </a:moveTo>
                <a:lnTo>
                  <a:pt x="29667" y="5689"/>
                </a:lnTo>
                <a:lnTo>
                  <a:pt x="34264" y="9652"/>
                </a:lnTo>
                <a:lnTo>
                  <a:pt x="38671" y="22529"/>
                </a:lnTo>
                <a:lnTo>
                  <a:pt x="39420" y="28073"/>
                </a:lnTo>
                <a:lnTo>
                  <a:pt x="39502" y="44069"/>
                </a:lnTo>
                <a:lnTo>
                  <a:pt x="38646" y="50228"/>
                </a:lnTo>
                <a:lnTo>
                  <a:pt x="34175" y="63233"/>
                </a:lnTo>
                <a:lnTo>
                  <a:pt x="29603" y="67157"/>
                </a:lnTo>
                <a:lnTo>
                  <a:pt x="39741" y="67157"/>
                </a:lnTo>
                <a:lnTo>
                  <a:pt x="45275" y="52463"/>
                </a:lnTo>
                <a:lnTo>
                  <a:pt x="46329" y="45288"/>
                </a:lnTo>
                <a:lnTo>
                  <a:pt x="46329" y="36474"/>
                </a:lnTo>
                <a:lnTo>
                  <a:pt x="40335" y="9296"/>
                </a:lnTo>
                <a:lnTo>
                  <a:pt x="38007" y="568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3" name="object 43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1708955" y="7896555"/>
            <a:ext cx="215480" cy="74460"/>
          </a:xfrm>
          <a:prstGeom prst="rect">
            <a:avLst/>
          </a:prstGeom>
        </p:spPr>
      </p:pic>
      <p:sp>
        <p:nvSpPr>
          <p:cNvPr id="44" name="object 44"/>
          <p:cNvSpPr/>
          <p:nvPr/>
        </p:nvSpPr>
        <p:spPr>
          <a:xfrm>
            <a:off x="7977543" y="8718474"/>
            <a:ext cx="50800" cy="5080"/>
          </a:xfrm>
          <a:custGeom>
            <a:avLst/>
            <a:gdLst/>
            <a:ahLst/>
            <a:cxnLst/>
            <a:rect l="l" t="t" r="r" b="b"/>
            <a:pathLst>
              <a:path w="50800" h="5079">
                <a:moveTo>
                  <a:pt x="50800" y="0"/>
                </a:moveTo>
                <a:lnTo>
                  <a:pt x="0" y="0"/>
                </a:lnTo>
                <a:lnTo>
                  <a:pt x="0" y="5079"/>
                </a:lnTo>
                <a:lnTo>
                  <a:pt x="50800" y="5079"/>
                </a:lnTo>
                <a:lnTo>
                  <a:pt x="5080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" name="object 45"/>
          <p:cNvGrpSpPr/>
          <p:nvPr/>
        </p:nvGrpSpPr>
        <p:grpSpPr>
          <a:xfrm>
            <a:off x="9155950" y="8480373"/>
            <a:ext cx="678180" cy="76200"/>
            <a:chOff x="4101350" y="8480373"/>
            <a:chExt cx="678180" cy="76200"/>
          </a:xfrm>
        </p:grpSpPr>
        <p:pic>
          <p:nvPicPr>
            <p:cNvPr id="46" name="object 4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101350" y="8481796"/>
              <a:ext cx="308864" cy="74472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453293" y="8480373"/>
              <a:ext cx="326224" cy="75895"/>
            </a:xfrm>
            <a:prstGeom prst="rect">
              <a:avLst/>
            </a:prstGeom>
          </p:spPr>
        </p:pic>
      </p:grpSp>
      <p:grpSp>
        <p:nvGrpSpPr>
          <p:cNvPr id="48" name="object 48"/>
          <p:cNvGrpSpPr/>
          <p:nvPr/>
        </p:nvGrpSpPr>
        <p:grpSpPr>
          <a:xfrm>
            <a:off x="8799195" y="7537068"/>
            <a:ext cx="548640" cy="76200"/>
            <a:chOff x="3744595" y="7537068"/>
            <a:chExt cx="548640" cy="76200"/>
          </a:xfrm>
        </p:grpSpPr>
        <p:pic>
          <p:nvPicPr>
            <p:cNvPr id="49" name="object 4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744595" y="7538491"/>
              <a:ext cx="202590" cy="74472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985285" y="7537068"/>
              <a:ext cx="307746" cy="75895"/>
            </a:xfrm>
            <a:prstGeom prst="rect">
              <a:avLst/>
            </a:prstGeom>
          </p:spPr>
        </p:pic>
      </p:grpSp>
      <p:pic>
        <p:nvPicPr>
          <p:cNvPr id="51" name="object 5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785464" y="7058862"/>
            <a:ext cx="1456004" cy="150266"/>
          </a:xfrm>
          <a:prstGeom prst="rect">
            <a:avLst/>
          </a:prstGeom>
        </p:spPr>
      </p:pic>
      <p:grpSp>
        <p:nvGrpSpPr>
          <p:cNvPr id="52" name="object 52"/>
          <p:cNvGrpSpPr/>
          <p:nvPr/>
        </p:nvGrpSpPr>
        <p:grpSpPr>
          <a:xfrm>
            <a:off x="9358439" y="7642556"/>
            <a:ext cx="341630" cy="454659"/>
            <a:chOff x="4303839" y="7642555"/>
            <a:chExt cx="341630" cy="454659"/>
          </a:xfrm>
        </p:grpSpPr>
        <p:pic>
          <p:nvPicPr>
            <p:cNvPr id="53" name="object 5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490205" y="7942205"/>
              <a:ext cx="154927" cy="155003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4308411" y="7647127"/>
              <a:ext cx="184785" cy="286385"/>
            </a:xfrm>
            <a:custGeom>
              <a:avLst/>
              <a:gdLst/>
              <a:ahLst/>
              <a:cxnLst/>
              <a:rect l="l" t="t" r="r" b="b"/>
              <a:pathLst>
                <a:path w="184785" h="286384">
                  <a:moveTo>
                    <a:pt x="184708" y="286207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" name="object 55"/>
          <p:cNvSpPr/>
          <p:nvPr/>
        </p:nvSpPr>
        <p:spPr>
          <a:xfrm>
            <a:off x="8935987" y="8179308"/>
            <a:ext cx="184785" cy="286385"/>
          </a:xfrm>
          <a:custGeom>
            <a:avLst/>
            <a:gdLst/>
            <a:ahLst/>
            <a:cxnLst/>
            <a:rect l="l" t="t" r="r" b="b"/>
            <a:pathLst>
              <a:path w="184785" h="286384">
                <a:moveTo>
                  <a:pt x="184708" y="286207"/>
                </a:moveTo>
                <a:lnTo>
                  <a:pt x="0" y="0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 txBox="1"/>
          <p:nvPr/>
        </p:nvSpPr>
        <p:spPr>
          <a:xfrm>
            <a:off x="5762150" y="513736"/>
            <a:ext cx="103759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dirty="0">
                <a:solidFill>
                  <a:srgbClr val="171514"/>
                </a:solidFill>
                <a:latin typeface="Tahoma"/>
                <a:cs typeface="Tahoma"/>
              </a:rPr>
              <a:t>Corto</a:t>
            </a:r>
            <a:r>
              <a:rPr sz="105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50" b="1" dirty="0">
                <a:solidFill>
                  <a:srgbClr val="171514"/>
                </a:solidFill>
                <a:latin typeface="Tahoma"/>
                <a:cs typeface="Tahoma"/>
              </a:rPr>
              <a:t>circuitos</a:t>
            </a:r>
            <a:r>
              <a:rPr sz="10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050">
              <a:latin typeface="Lucida Sans Unicode"/>
              <a:cs typeface="Lucida Sans Unicode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9011056" y="9525665"/>
            <a:ext cx="1727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44450">
              <a:spcBef>
                <a:spcPts val="180"/>
              </a:spcBef>
            </a:pPr>
            <a:r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5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7957916" y="487064"/>
            <a:ext cx="421513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Cuando.dos.conductores.desnudos.se.tocan,.un.</a:t>
            </a:r>
            <a:r>
              <a:rPr sz="900" b="1" spc="-15" dirty="0">
                <a:solidFill>
                  <a:srgbClr val="171514"/>
                </a:solidFill>
                <a:latin typeface="Tahoma"/>
                <a:cs typeface="Tahoma"/>
              </a:rPr>
              <a:t>cortocircuito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.ocurre</a:t>
            </a:r>
            <a:r>
              <a:rPr sz="900" spc="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cuando.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se.produce.un.cortocircuito,.la.resistencia.cae.casi.cero..Corto.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la.corriente.del.circuito.puede.ser.miles.de.veces.superior.a.la.normal.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corriente.de.funcionamiento..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7957979" y="2671464"/>
            <a:ext cx="419608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La.ley.de.Ohm.demuestra.la.relación.de.corriente,.voltaje,.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y.resistencia..Por.ejemplo,.un.motor.de.240.voltios.con.24.Ω.(ohmios). </a:t>
            </a:r>
            <a:r>
              <a:rPr sz="1000" spc="-30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de.resistencia.normalmente.dibujaría.</a:t>
            </a:r>
            <a:r>
              <a:rPr sz="10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0.amperios.de.corriente..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7957980" y="4605675"/>
            <a:ext cx="4151629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Cuando.se.desarrolla.un.cortocircuito,.la.resistencia.cae..Si.la.resistencia. </a:t>
            </a:r>
            <a:r>
              <a:rPr sz="950" spc="-29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cae.a.24.miliohmios,.la.corriente.será.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0,000.amperios.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762151" y="5939175"/>
            <a:ext cx="1799589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b="1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95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95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dirty="0">
                <a:solidFill>
                  <a:srgbClr val="171514"/>
                </a:solidFill>
                <a:latin typeface="Tahoma"/>
                <a:cs typeface="Tahoma"/>
              </a:rPr>
              <a:t>cortocircuito</a:t>
            </a:r>
            <a:r>
              <a:rPr sz="95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spc="-1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 </a:t>
            </a:r>
            <a:r>
              <a:rPr sz="950" spc="-28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b="1" spc="-5" dirty="0">
                <a:solidFill>
                  <a:srgbClr val="171514"/>
                </a:solidFill>
                <a:latin typeface="Tahoma"/>
                <a:cs typeface="Tahoma"/>
              </a:rPr>
              <a:t>Eléctrico</a:t>
            </a:r>
            <a:r>
              <a:rPr sz="950" b="1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dirty="0">
                <a:solidFill>
                  <a:srgbClr val="171514"/>
                </a:solidFill>
                <a:latin typeface="Tahoma"/>
                <a:cs typeface="Tahoma"/>
              </a:rPr>
              <a:t>sin</a:t>
            </a:r>
            <a:r>
              <a:rPr sz="950" b="1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spc="-5" dirty="0">
                <a:solidFill>
                  <a:srgbClr val="171514"/>
                </a:solidFill>
                <a:latin typeface="Tahoma"/>
                <a:cs typeface="Tahoma"/>
              </a:rPr>
              <a:t>protección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..</a:t>
            </a:r>
            <a:endParaRPr sz="950">
              <a:latin typeface="Lucida Sans Unicode"/>
              <a:cs typeface="Lucida Sans Unicode"/>
            </a:endParaRPr>
          </a:p>
          <a:p>
            <a:pPr marL="12700">
              <a:spcBef>
                <a:spcPts val="300"/>
              </a:spcBef>
            </a:pPr>
            <a:r>
              <a:rPr sz="950" b="1" spc="-5" dirty="0">
                <a:solidFill>
                  <a:srgbClr val="171514"/>
                </a:solidFill>
                <a:latin typeface="Tahoma"/>
                <a:cs typeface="Tahoma"/>
              </a:rPr>
              <a:t>Circuitos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7957908" y="5942985"/>
            <a:ext cx="403288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9100"/>
              </a:lnSpc>
              <a:spcBef>
                <a:spcPts val="100"/>
              </a:spcBef>
            </a:pPr>
            <a:r>
              <a:rPr sz="11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Cuando </a:t>
            </a:r>
            <a:r>
              <a:rPr sz="11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ocurre </a:t>
            </a:r>
            <a:r>
              <a:rPr sz="11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un </a:t>
            </a:r>
            <a:r>
              <a:rPr sz="11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cortocircuito, </a:t>
            </a:r>
            <a:r>
              <a:rPr sz="11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 </a:t>
            </a:r>
            <a:r>
              <a:rPr sz="11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corriente continuará </a:t>
            </a:r>
            <a:r>
              <a:rPr sz="11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fluyendo </a:t>
            </a:r>
            <a:r>
              <a:rPr sz="1100" dirty="0">
                <a:solidFill>
                  <a:srgbClr val="171514"/>
                </a:solidFill>
                <a:latin typeface="Lucida Sans Unicode"/>
                <a:cs typeface="Lucida Sans Unicode"/>
              </a:rPr>
              <a:t>en </a:t>
            </a:r>
            <a:r>
              <a:rPr sz="11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un </a:t>
            </a:r>
            <a:r>
              <a:rPr sz="11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circuito </a:t>
            </a:r>
            <a:r>
              <a:rPr sz="11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eléctrico </a:t>
            </a:r>
            <a:r>
              <a:rPr sz="11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sin </a:t>
            </a:r>
            <a:r>
              <a:rPr sz="11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protección. </a:t>
            </a:r>
            <a:r>
              <a:rPr sz="11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el.mayor.y.se.denomina.como.</a:t>
            </a:r>
            <a:r>
              <a:rPr sz="11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b="1" spc="5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110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00" b="1" spc="5" dirty="0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110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10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00" b="1" spc="-5" dirty="0">
                <a:solidFill>
                  <a:srgbClr val="171514"/>
                </a:solidFill>
                <a:latin typeface="Tahoma"/>
                <a:cs typeface="Tahoma"/>
              </a:rPr>
              <a:t>paso</a:t>
            </a:r>
            <a:r>
              <a:rPr sz="110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00" b="1" spc="-120" dirty="0">
                <a:solidFill>
                  <a:srgbClr val="171514"/>
                </a:solidFill>
                <a:latin typeface="Tahoma"/>
                <a:cs typeface="Tahoma"/>
              </a:rPr>
              <a:t>(I</a:t>
            </a:r>
            <a:endParaRPr sz="1100">
              <a:latin typeface="Tahoma"/>
              <a:cs typeface="Tahoma"/>
            </a:endParaRPr>
          </a:p>
          <a:p>
            <a:pPr marL="12700">
              <a:spcBef>
                <a:spcPts val="120"/>
              </a:spcBef>
            </a:pPr>
            <a:r>
              <a:rPr sz="750" b="1" spc="-25" dirty="0">
                <a:solidFill>
                  <a:srgbClr val="171514"/>
                </a:solidFill>
                <a:latin typeface="Tahoma"/>
                <a:cs typeface="Tahoma"/>
              </a:rPr>
              <a:t>PAGS</a:t>
            </a:r>
            <a:r>
              <a:rPr sz="1100" b="1" spc="-25" dirty="0">
                <a:solidFill>
                  <a:srgbClr val="171514"/>
                </a:solidFill>
                <a:latin typeface="Tahoma"/>
                <a:cs typeface="Tahoma"/>
              </a:rPr>
              <a:t>)</a:t>
            </a:r>
            <a:r>
              <a:rPr sz="11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..La.fuerza.de.esta.corriente.puede.provocar.</a:t>
            </a:r>
            <a:endParaRPr sz="1100">
              <a:latin typeface="Lucida Sans Unicode"/>
              <a:cs typeface="Lucida Sans Unicode"/>
            </a:endParaRPr>
          </a:p>
          <a:p>
            <a:pPr marL="12700">
              <a:spcBef>
                <a:spcPts val="120"/>
              </a:spcBef>
            </a:pPr>
            <a:r>
              <a:rPr sz="11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daños.a.los.cables.y.los.componentes.del.circuito.</a:t>
            </a:r>
            <a:endParaRPr sz="11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616047" y="1654099"/>
            <a:ext cx="282575" cy="793115"/>
          </a:xfrm>
          <a:custGeom>
            <a:avLst/>
            <a:gdLst/>
            <a:ahLst/>
            <a:cxnLst/>
            <a:rect l="l" t="t" r="r" b="b"/>
            <a:pathLst>
              <a:path w="282575" h="793114">
                <a:moveTo>
                  <a:pt x="138988" y="0"/>
                </a:moveTo>
                <a:lnTo>
                  <a:pt x="102412" y="77825"/>
                </a:lnTo>
                <a:lnTo>
                  <a:pt x="90099" y="131774"/>
                </a:lnTo>
                <a:lnTo>
                  <a:pt x="79324" y="193382"/>
                </a:lnTo>
                <a:lnTo>
                  <a:pt x="72266" y="238258"/>
                </a:lnTo>
                <a:lnTo>
                  <a:pt x="63958" y="294347"/>
                </a:lnTo>
                <a:lnTo>
                  <a:pt x="54293" y="363022"/>
                </a:lnTo>
                <a:lnTo>
                  <a:pt x="43169" y="445657"/>
                </a:lnTo>
                <a:lnTo>
                  <a:pt x="30481" y="543625"/>
                </a:lnTo>
                <a:lnTo>
                  <a:pt x="16126" y="658301"/>
                </a:lnTo>
                <a:lnTo>
                  <a:pt x="0" y="791057"/>
                </a:lnTo>
                <a:lnTo>
                  <a:pt x="282549" y="792886"/>
                </a:lnTo>
                <a:lnTo>
                  <a:pt x="270750" y="679916"/>
                </a:lnTo>
                <a:lnTo>
                  <a:pt x="260739" y="589473"/>
                </a:lnTo>
                <a:lnTo>
                  <a:pt x="254546" y="537197"/>
                </a:lnTo>
                <a:lnTo>
                  <a:pt x="247498" y="480764"/>
                </a:lnTo>
                <a:lnTo>
                  <a:pt x="239551" y="420583"/>
                </a:lnTo>
                <a:lnTo>
                  <a:pt x="230658" y="357066"/>
                </a:lnTo>
                <a:lnTo>
                  <a:pt x="220773" y="290622"/>
                </a:lnTo>
                <a:lnTo>
                  <a:pt x="209850" y="221660"/>
                </a:lnTo>
                <a:lnTo>
                  <a:pt x="197844" y="150592"/>
                </a:lnTo>
                <a:lnTo>
                  <a:pt x="184708" y="77825"/>
                </a:lnTo>
                <a:lnTo>
                  <a:pt x="168859" y="26416"/>
                </a:lnTo>
                <a:lnTo>
                  <a:pt x="138988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016906" y="2447035"/>
            <a:ext cx="285750" cy="374650"/>
          </a:xfrm>
          <a:custGeom>
            <a:avLst/>
            <a:gdLst/>
            <a:ahLst/>
            <a:cxnLst/>
            <a:rect l="l" t="t" r="r" b="b"/>
            <a:pathLst>
              <a:path w="285750" h="374650">
                <a:moveTo>
                  <a:pt x="285292" y="0"/>
                </a:moveTo>
                <a:lnTo>
                  <a:pt x="0" y="863"/>
                </a:lnTo>
                <a:lnTo>
                  <a:pt x="30778" y="118478"/>
                </a:lnTo>
                <a:lnTo>
                  <a:pt x="54822" y="204326"/>
                </a:lnTo>
                <a:lnTo>
                  <a:pt x="72970" y="263631"/>
                </a:lnTo>
                <a:lnTo>
                  <a:pt x="86062" y="301616"/>
                </a:lnTo>
                <a:lnTo>
                  <a:pt x="103403" y="339890"/>
                </a:lnTo>
                <a:lnTo>
                  <a:pt x="131449" y="373755"/>
                </a:lnTo>
                <a:lnTo>
                  <a:pt x="156724" y="374446"/>
                </a:lnTo>
                <a:lnTo>
                  <a:pt x="176112" y="357860"/>
                </a:lnTo>
                <a:lnTo>
                  <a:pt x="211886" y="271520"/>
                </a:lnTo>
                <a:lnTo>
                  <a:pt x="232896" y="207156"/>
                </a:lnTo>
                <a:lnTo>
                  <a:pt x="249901" y="148358"/>
                </a:lnTo>
                <a:lnTo>
                  <a:pt x="263272" y="96685"/>
                </a:lnTo>
                <a:lnTo>
                  <a:pt x="273380" y="53695"/>
                </a:lnTo>
                <a:lnTo>
                  <a:pt x="285292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0451807" y="2443340"/>
            <a:ext cx="294640" cy="388620"/>
          </a:xfrm>
          <a:custGeom>
            <a:avLst/>
            <a:gdLst/>
            <a:ahLst/>
            <a:cxnLst/>
            <a:rect l="l" t="t" r="r" b="b"/>
            <a:pathLst>
              <a:path w="294639" h="388619">
                <a:moveTo>
                  <a:pt x="294436" y="0"/>
                </a:moveTo>
                <a:lnTo>
                  <a:pt x="0" y="901"/>
                </a:lnTo>
                <a:lnTo>
                  <a:pt x="31761" y="122927"/>
                </a:lnTo>
                <a:lnTo>
                  <a:pt x="56574" y="211996"/>
                </a:lnTo>
                <a:lnTo>
                  <a:pt x="75303" y="273527"/>
                </a:lnTo>
                <a:lnTo>
                  <a:pt x="88816" y="312938"/>
                </a:lnTo>
                <a:lnTo>
                  <a:pt x="106718" y="352653"/>
                </a:lnTo>
                <a:lnTo>
                  <a:pt x="135661" y="387786"/>
                </a:lnTo>
                <a:lnTo>
                  <a:pt x="161748" y="388505"/>
                </a:lnTo>
                <a:lnTo>
                  <a:pt x="181761" y="371298"/>
                </a:lnTo>
                <a:lnTo>
                  <a:pt x="218680" y="281715"/>
                </a:lnTo>
                <a:lnTo>
                  <a:pt x="240363" y="214935"/>
                </a:lnTo>
                <a:lnTo>
                  <a:pt x="257912" y="153928"/>
                </a:lnTo>
                <a:lnTo>
                  <a:pt x="271711" y="100314"/>
                </a:lnTo>
                <a:lnTo>
                  <a:pt x="282142" y="55710"/>
                </a:lnTo>
                <a:lnTo>
                  <a:pt x="294436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9895852" y="2443556"/>
            <a:ext cx="284480" cy="294640"/>
          </a:xfrm>
          <a:custGeom>
            <a:avLst/>
            <a:gdLst/>
            <a:ahLst/>
            <a:cxnLst/>
            <a:rect l="l" t="t" r="r" b="b"/>
            <a:pathLst>
              <a:path w="284479" h="294639">
                <a:moveTo>
                  <a:pt x="284378" y="0"/>
                </a:moveTo>
                <a:lnTo>
                  <a:pt x="0" y="685"/>
                </a:lnTo>
                <a:lnTo>
                  <a:pt x="35114" y="105979"/>
                </a:lnTo>
                <a:lnTo>
                  <a:pt x="61283" y="178227"/>
                </a:lnTo>
                <a:lnTo>
                  <a:pt x="79835" y="223947"/>
                </a:lnTo>
                <a:lnTo>
                  <a:pt x="99401" y="261874"/>
                </a:lnTo>
                <a:lnTo>
                  <a:pt x="131027" y="293729"/>
                </a:lnTo>
                <a:lnTo>
                  <a:pt x="156222" y="294274"/>
                </a:lnTo>
                <a:lnTo>
                  <a:pt x="175550" y="281242"/>
                </a:lnTo>
                <a:lnTo>
                  <a:pt x="214992" y="204706"/>
                </a:lnTo>
                <a:lnTo>
                  <a:pt x="238227" y="146857"/>
                </a:lnTo>
                <a:lnTo>
                  <a:pt x="256195" y="95516"/>
                </a:lnTo>
                <a:lnTo>
                  <a:pt x="269484" y="52630"/>
                </a:lnTo>
                <a:lnTo>
                  <a:pt x="284378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576519" y="2444268"/>
            <a:ext cx="285750" cy="382905"/>
          </a:xfrm>
          <a:custGeom>
            <a:avLst/>
            <a:gdLst/>
            <a:ahLst/>
            <a:cxnLst/>
            <a:rect l="l" t="t" r="r" b="b"/>
            <a:pathLst>
              <a:path w="285750" h="382905">
                <a:moveTo>
                  <a:pt x="285292" y="0"/>
                </a:moveTo>
                <a:lnTo>
                  <a:pt x="0" y="889"/>
                </a:lnTo>
                <a:lnTo>
                  <a:pt x="30778" y="121097"/>
                </a:lnTo>
                <a:lnTo>
                  <a:pt x="54822" y="208840"/>
                </a:lnTo>
                <a:lnTo>
                  <a:pt x="72970" y="269454"/>
                </a:lnTo>
                <a:lnTo>
                  <a:pt x="86062" y="308279"/>
                </a:lnTo>
                <a:lnTo>
                  <a:pt x="103403" y="347395"/>
                </a:lnTo>
                <a:lnTo>
                  <a:pt x="131449" y="382007"/>
                </a:lnTo>
                <a:lnTo>
                  <a:pt x="156724" y="382714"/>
                </a:lnTo>
                <a:lnTo>
                  <a:pt x="176112" y="365762"/>
                </a:lnTo>
                <a:lnTo>
                  <a:pt x="211886" y="277517"/>
                </a:lnTo>
                <a:lnTo>
                  <a:pt x="232896" y="211733"/>
                </a:lnTo>
                <a:lnTo>
                  <a:pt x="249901" y="151637"/>
                </a:lnTo>
                <a:lnTo>
                  <a:pt x="263272" y="98822"/>
                </a:lnTo>
                <a:lnTo>
                  <a:pt x="273380" y="54882"/>
                </a:lnTo>
                <a:lnTo>
                  <a:pt x="285292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0748988" y="1852086"/>
            <a:ext cx="267970" cy="585470"/>
          </a:xfrm>
          <a:custGeom>
            <a:avLst/>
            <a:gdLst/>
            <a:ahLst/>
            <a:cxnLst/>
            <a:rect l="l" t="t" r="r" b="b"/>
            <a:pathLst>
              <a:path w="267970" h="585469">
                <a:moveTo>
                  <a:pt x="138188" y="0"/>
                </a:moveTo>
                <a:lnTo>
                  <a:pt x="97104" y="57790"/>
                </a:lnTo>
                <a:lnTo>
                  <a:pt x="85052" y="99139"/>
                </a:lnTo>
                <a:lnTo>
                  <a:pt x="71091" y="163197"/>
                </a:lnTo>
                <a:lnTo>
                  <a:pt x="61415" y="213384"/>
                </a:lnTo>
                <a:lnTo>
                  <a:pt x="49671" y="278461"/>
                </a:lnTo>
                <a:lnTo>
                  <a:pt x="35656" y="360517"/>
                </a:lnTo>
                <a:lnTo>
                  <a:pt x="19167" y="461643"/>
                </a:lnTo>
                <a:lnTo>
                  <a:pt x="0" y="583925"/>
                </a:lnTo>
                <a:lnTo>
                  <a:pt x="267919" y="585271"/>
                </a:lnTo>
                <a:lnTo>
                  <a:pt x="251909" y="467359"/>
                </a:lnTo>
                <a:lnTo>
                  <a:pt x="245191" y="421568"/>
                </a:lnTo>
                <a:lnTo>
                  <a:pt x="237207" y="370499"/>
                </a:lnTo>
                <a:lnTo>
                  <a:pt x="227867" y="314774"/>
                </a:lnTo>
                <a:lnTo>
                  <a:pt x="217081" y="255017"/>
                </a:lnTo>
                <a:lnTo>
                  <a:pt x="204758" y="191852"/>
                </a:lnTo>
                <a:lnTo>
                  <a:pt x="190810" y="125902"/>
                </a:lnTo>
                <a:lnTo>
                  <a:pt x="175145" y="57790"/>
                </a:lnTo>
                <a:lnTo>
                  <a:pt x="155293" y="12627"/>
                </a:lnTo>
                <a:lnTo>
                  <a:pt x="138188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0180230" y="1858487"/>
            <a:ext cx="267970" cy="585470"/>
          </a:xfrm>
          <a:custGeom>
            <a:avLst/>
            <a:gdLst/>
            <a:ahLst/>
            <a:cxnLst/>
            <a:rect l="l" t="t" r="r" b="b"/>
            <a:pathLst>
              <a:path w="267970" h="585469">
                <a:moveTo>
                  <a:pt x="138188" y="0"/>
                </a:moveTo>
                <a:lnTo>
                  <a:pt x="97104" y="57790"/>
                </a:lnTo>
                <a:lnTo>
                  <a:pt x="85052" y="99139"/>
                </a:lnTo>
                <a:lnTo>
                  <a:pt x="71091" y="163197"/>
                </a:lnTo>
                <a:lnTo>
                  <a:pt x="61415" y="213384"/>
                </a:lnTo>
                <a:lnTo>
                  <a:pt x="49671" y="278461"/>
                </a:lnTo>
                <a:lnTo>
                  <a:pt x="35656" y="360517"/>
                </a:lnTo>
                <a:lnTo>
                  <a:pt x="19167" y="461643"/>
                </a:lnTo>
                <a:lnTo>
                  <a:pt x="0" y="583925"/>
                </a:lnTo>
                <a:lnTo>
                  <a:pt x="267919" y="585271"/>
                </a:lnTo>
                <a:lnTo>
                  <a:pt x="251909" y="467359"/>
                </a:lnTo>
                <a:lnTo>
                  <a:pt x="245191" y="421568"/>
                </a:lnTo>
                <a:lnTo>
                  <a:pt x="237207" y="370499"/>
                </a:lnTo>
                <a:lnTo>
                  <a:pt x="227867" y="314774"/>
                </a:lnTo>
                <a:lnTo>
                  <a:pt x="217081" y="255017"/>
                </a:lnTo>
                <a:lnTo>
                  <a:pt x="204758" y="191852"/>
                </a:lnTo>
                <a:lnTo>
                  <a:pt x="190810" y="125902"/>
                </a:lnTo>
                <a:lnTo>
                  <a:pt x="175145" y="57790"/>
                </a:lnTo>
                <a:lnTo>
                  <a:pt x="155293" y="12627"/>
                </a:lnTo>
                <a:lnTo>
                  <a:pt x="138188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1304029" y="1867036"/>
            <a:ext cx="271145" cy="570865"/>
          </a:xfrm>
          <a:custGeom>
            <a:avLst/>
            <a:gdLst/>
            <a:ahLst/>
            <a:cxnLst/>
            <a:rect l="l" t="t" r="r" b="b"/>
            <a:pathLst>
              <a:path w="271145" h="570864">
                <a:moveTo>
                  <a:pt x="139598" y="0"/>
                </a:moveTo>
                <a:lnTo>
                  <a:pt x="98107" y="56316"/>
                </a:lnTo>
                <a:lnTo>
                  <a:pt x="83626" y="105878"/>
                </a:lnTo>
                <a:lnTo>
                  <a:pt x="66190" y="186737"/>
                </a:lnTo>
                <a:lnTo>
                  <a:pt x="53967" y="250669"/>
                </a:lnTo>
                <a:lnTo>
                  <a:pt x="39043" y="333879"/>
                </a:lnTo>
                <a:lnTo>
                  <a:pt x="21145" y="439079"/>
                </a:lnTo>
                <a:lnTo>
                  <a:pt x="0" y="568976"/>
                </a:lnTo>
                <a:lnTo>
                  <a:pt x="270662" y="570285"/>
                </a:lnTo>
                <a:lnTo>
                  <a:pt x="258528" y="483245"/>
                </a:lnTo>
                <a:lnTo>
                  <a:pt x="251922" y="438207"/>
                </a:lnTo>
                <a:lnTo>
                  <a:pt x="243835" y="386504"/>
                </a:lnTo>
                <a:lnTo>
                  <a:pt x="234144" y="328945"/>
                </a:lnTo>
                <a:lnTo>
                  <a:pt x="222730" y="266338"/>
                </a:lnTo>
                <a:lnTo>
                  <a:pt x="209471" y="199492"/>
                </a:lnTo>
                <a:lnTo>
                  <a:pt x="194247" y="129215"/>
                </a:lnTo>
                <a:lnTo>
                  <a:pt x="176936" y="56316"/>
                </a:lnTo>
                <a:lnTo>
                  <a:pt x="156878" y="12304"/>
                </a:lnTo>
                <a:lnTo>
                  <a:pt x="139598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504784" y="2376993"/>
            <a:ext cx="280035" cy="70485"/>
          </a:xfrm>
          <a:custGeom>
            <a:avLst/>
            <a:gdLst/>
            <a:ahLst/>
            <a:cxnLst/>
            <a:rect l="l" t="t" r="r" b="b"/>
            <a:pathLst>
              <a:path w="280035" h="70485">
                <a:moveTo>
                  <a:pt x="177761" y="6340"/>
                </a:moveTo>
                <a:lnTo>
                  <a:pt x="190274" y="11064"/>
                </a:lnTo>
                <a:lnTo>
                  <a:pt x="201650" y="16378"/>
                </a:lnTo>
                <a:lnTo>
                  <a:pt x="211598" y="21765"/>
                </a:lnTo>
                <a:lnTo>
                  <a:pt x="219824" y="26711"/>
                </a:lnTo>
                <a:lnTo>
                  <a:pt x="279895" y="69878"/>
                </a:lnTo>
              </a:path>
              <a:path w="280035" h="70485">
                <a:moveTo>
                  <a:pt x="177584" y="6213"/>
                </a:moveTo>
                <a:lnTo>
                  <a:pt x="165488" y="3229"/>
                </a:lnTo>
                <a:lnTo>
                  <a:pt x="153619" y="1106"/>
                </a:lnTo>
                <a:lnTo>
                  <a:pt x="142397" y="0"/>
                </a:lnTo>
                <a:lnTo>
                  <a:pt x="132245" y="66"/>
                </a:lnTo>
                <a:lnTo>
                  <a:pt x="110450" y="3501"/>
                </a:lnTo>
                <a:lnTo>
                  <a:pt x="90570" y="10266"/>
                </a:lnTo>
                <a:lnTo>
                  <a:pt x="73480" y="18509"/>
                </a:lnTo>
                <a:lnTo>
                  <a:pt x="60058" y="26380"/>
                </a:lnTo>
                <a:lnTo>
                  <a:pt x="0" y="69535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8785365" y="2446795"/>
            <a:ext cx="280035" cy="70485"/>
          </a:xfrm>
          <a:custGeom>
            <a:avLst/>
            <a:gdLst/>
            <a:ahLst/>
            <a:cxnLst/>
            <a:rect l="l" t="t" r="r" b="b"/>
            <a:pathLst>
              <a:path w="280035" h="70485">
                <a:moveTo>
                  <a:pt x="177774" y="63525"/>
                </a:moveTo>
                <a:lnTo>
                  <a:pt x="190286" y="58802"/>
                </a:lnTo>
                <a:lnTo>
                  <a:pt x="201663" y="53492"/>
                </a:lnTo>
                <a:lnTo>
                  <a:pt x="211610" y="48105"/>
                </a:lnTo>
                <a:lnTo>
                  <a:pt x="219837" y="43154"/>
                </a:lnTo>
                <a:lnTo>
                  <a:pt x="279907" y="0"/>
                </a:lnTo>
              </a:path>
              <a:path w="280035" h="70485">
                <a:moveTo>
                  <a:pt x="177596" y="63665"/>
                </a:moveTo>
                <a:lnTo>
                  <a:pt x="165499" y="66643"/>
                </a:lnTo>
                <a:lnTo>
                  <a:pt x="153625" y="68767"/>
                </a:lnTo>
                <a:lnTo>
                  <a:pt x="142399" y="69876"/>
                </a:lnTo>
                <a:lnTo>
                  <a:pt x="132245" y="69811"/>
                </a:lnTo>
                <a:lnTo>
                  <a:pt x="110450" y="66375"/>
                </a:lnTo>
                <a:lnTo>
                  <a:pt x="90571" y="59605"/>
                </a:lnTo>
                <a:lnTo>
                  <a:pt x="73485" y="51357"/>
                </a:lnTo>
                <a:lnTo>
                  <a:pt x="60070" y="43484"/>
                </a:lnTo>
                <a:lnTo>
                  <a:pt x="0" y="330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9621494" y="1648682"/>
            <a:ext cx="280670" cy="798830"/>
          </a:xfrm>
          <a:custGeom>
            <a:avLst/>
            <a:gdLst/>
            <a:ahLst/>
            <a:cxnLst/>
            <a:rect l="l" t="t" r="r" b="b"/>
            <a:pathLst>
              <a:path w="280670" h="798830">
                <a:moveTo>
                  <a:pt x="177774" y="72484"/>
                </a:moveTo>
                <a:lnTo>
                  <a:pt x="187859" y="114945"/>
                </a:lnTo>
                <a:lnTo>
                  <a:pt x="197258" y="162464"/>
                </a:lnTo>
                <a:lnTo>
                  <a:pt x="205821" y="212036"/>
                </a:lnTo>
                <a:lnTo>
                  <a:pt x="213397" y="260658"/>
                </a:lnTo>
                <a:lnTo>
                  <a:pt x="219837" y="305326"/>
                </a:lnTo>
                <a:lnTo>
                  <a:pt x="279895" y="798467"/>
                </a:lnTo>
              </a:path>
              <a:path w="280670" h="798830">
                <a:moveTo>
                  <a:pt x="177596" y="70960"/>
                </a:moveTo>
                <a:lnTo>
                  <a:pt x="165493" y="36907"/>
                </a:lnTo>
                <a:lnTo>
                  <a:pt x="153620" y="12656"/>
                </a:lnTo>
                <a:lnTo>
                  <a:pt x="142397" y="0"/>
                </a:lnTo>
                <a:lnTo>
                  <a:pt x="132245" y="729"/>
                </a:lnTo>
                <a:lnTo>
                  <a:pt x="103567" y="62587"/>
                </a:lnTo>
                <a:lnTo>
                  <a:pt x="90570" y="117331"/>
                </a:lnTo>
                <a:lnTo>
                  <a:pt x="78812" y="179583"/>
                </a:lnTo>
                <a:lnTo>
                  <a:pt x="68555" y="243066"/>
                </a:lnTo>
                <a:lnTo>
                  <a:pt x="60058" y="301503"/>
                </a:lnTo>
                <a:lnTo>
                  <a:pt x="0" y="794657"/>
                </a:lnTo>
                <a:lnTo>
                  <a:pt x="280415" y="793895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902089" y="2449690"/>
            <a:ext cx="280035" cy="288290"/>
          </a:xfrm>
          <a:custGeom>
            <a:avLst/>
            <a:gdLst/>
            <a:ahLst/>
            <a:cxnLst/>
            <a:rect l="l" t="t" r="r" b="b"/>
            <a:pathLst>
              <a:path w="280035" h="288289">
                <a:moveTo>
                  <a:pt x="177761" y="262077"/>
                </a:moveTo>
                <a:lnTo>
                  <a:pt x="190274" y="242584"/>
                </a:lnTo>
                <a:lnTo>
                  <a:pt x="201650" y="220667"/>
                </a:lnTo>
                <a:lnTo>
                  <a:pt x="211598" y="198442"/>
                </a:lnTo>
                <a:lnTo>
                  <a:pt x="219824" y="178028"/>
                </a:lnTo>
                <a:lnTo>
                  <a:pt x="279895" y="0"/>
                </a:lnTo>
              </a:path>
              <a:path w="280035" h="288289">
                <a:moveTo>
                  <a:pt x="177584" y="262623"/>
                </a:moveTo>
                <a:lnTo>
                  <a:pt x="165488" y="274917"/>
                </a:lnTo>
                <a:lnTo>
                  <a:pt x="153619" y="283671"/>
                </a:lnTo>
                <a:lnTo>
                  <a:pt x="142397" y="288242"/>
                </a:lnTo>
                <a:lnTo>
                  <a:pt x="132245" y="287985"/>
                </a:lnTo>
                <a:lnTo>
                  <a:pt x="110450" y="273804"/>
                </a:lnTo>
                <a:lnTo>
                  <a:pt x="90570" y="245884"/>
                </a:lnTo>
                <a:lnTo>
                  <a:pt x="73480" y="211868"/>
                </a:lnTo>
                <a:lnTo>
                  <a:pt x="60058" y="179400"/>
                </a:lnTo>
                <a:lnTo>
                  <a:pt x="0" y="1384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0744785" y="1849544"/>
            <a:ext cx="280035" cy="603250"/>
          </a:xfrm>
          <a:custGeom>
            <a:avLst/>
            <a:gdLst/>
            <a:ahLst/>
            <a:cxnLst/>
            <a:rect l="l" t="t" r="r" b="b"/>
            <a:pathLst>
              <a:path w="280035" h="603250">
                <a:moveTo>
                  <a:pt x="177774" y="54732"/>
                </a:moveTo>
                <a:lnTo>
                  <a:pt x="190279" y="95488"/>
                </a:lnTo>
                <a:lnTo>
                  <a:pt x="201653" y="141328"/>
                </a:lnTo>
                <a:lnTo>
                  <a:pt x="211603" y="187818"/>
                </a:lnTo>
                <a:lnTo>
                  <a:pt x="219837" y="230525"/>
                </a:lnTo>
                <a:lnTo>
                  <a:pt x="279895" y="602851"/>
                </a:lnTo>
              </a:path>
              <a:path w="280035" h="603250">
                <a:moveTo>
                  <a:pt x="177596" y="53576"/>
                </a:moveTo>
                <a:lnTo>
                  <a:pt x="165493" y="27862"/>
                </a:lnTo>
                <a:lnTo>
                  <a:pt x="153620" y="9553"/>
                </a:lnTo>
                <a:lnTo>
                  <a:pt x="142397" y="0"/>
                </a:lnTo>
                <a:lnTo>
                  <a:pt x="132245" y="553"/>
                </a:lnTo>
                <a:lnTo>
                  <a:pt x="98236" y="62811"/>
                </a:lnTo>
                <a:lnTo>
                  <a:pt x="83350" y="116415"/>
                </a:lnTo>
                <a:lnTo>
                  <a:pt x="70474" y="174085"/>
                </a:lnTo>
                <a:lnTo>
                  <a:pt x="60058" y="227629"/>
                </a:lnTo>
                <a:lnTo>
                  <a:pt x="0" y="599968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1025379" y="2448610"/>
            <a:ext cx="280035" cy="373380"/>
          </a:xfrm>
          <a:custGeom>
            <a:avLst/>
            <a:gdLst/>
            <a:ahLst/>
            <a:cxnLst/>
            <a:rect l="l" t="t" r="r" b="b"/>
            <a:pathLst>
              <a:path w="280035" h="373380">
                <a:moveTo>
                  <a:pt x="177761" y="339051"/>
                </a:moveTo>
                <a:lnTo>
                  <a:pt x="190274" y="313841"/>
                </a:lnTo>
                <a:lnTo>
                  <a:pt x="201650" y="285488"/>
                </a:lnTo>
                <a:lnTo>
                  <a:pt x="211598" y="256732"/>
                </a:lnTo>
                <a:lnTo>
                  <a:pt x="219824" y="230314"/>
                </a:lnTo>
                <a:lnTo>
                  <a:pt x="279895" y="0"/>
                </a:lnTo>
              </a:path>
              <a:path w="280035" h="373380">
                <a:moveTo>
                  <a:pt x="177584" y="339763"/>
                </a:moveTo>
                <a:lnTo>
                  <a:pt x="165488" y="355668"/>
                </a:lnTo>
                <a:lnTo>
                  <a:pt x="153619" y="366995"/>
                </a:lnTo>
                <a:lnTo>
                  <a:pt x="142397" y="372906"/>
                </a:lnTo>
                <a:lnTo>
                  <a:pt x="132245" y="372567"/>
                </a:lnTo>
                <a:lnTo>
                  <a:pt x="110450" y="354227"/>
                </a:lnTo>
                <a:lnTo>
                  <a:pt x="90570" y="318108"/>
                </a:lnTo>
                <a:lnTo>
                  <a:pt x="73480" y="274099"/>
                </a:lnTo>
                <a:lnTo>
                  <a:pt x="60058" y="232092"/>
                </a:lnTo>
                <a:lnTo>
                  <a:pt x="0" y="1777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9060092" y="2378796"/>
            <a:ext cx="280035" cy="70485"/>
          </a:xfrm>
          <a:custGeom>
            <a:avLst/>
            <a:gdLst/>
            <a:ahLst/>
            <a:cxnLst/>
            <a:rect l="l" t="t" r="r" b="b"/>
            <a:pathLst>
              <a:path w="280035" h="70485">
                <a:moveTo>
                  <a:pt x="177774" y="6340"/>
                </a:moveTo>
                <a:lnTo>
                  <a:pt x="190286" y="11070"/>
                </a:lnTo>
                <a:lnTo>
                  <a:pt x="201663" y="16384"/>
                </a:lnTo>
                <a:lnTo>
                  <a:pt x="211610" y="21772"/>
                </a:lnTo>
                <a:lnTo>
                  <a:pt x="219837" y="26723"/>
                </a:lnTo>
                <a:lnTo>
                  <a:pt x="279895" y="69878"/>
                </a:lnTo>
              </a:path>
              <a:path w="280035" h="70485">
                <a:moveTo>
                  <a:pt x="177596" y="6213"/>
                </a:moveTo>
                <a:lnTo>
                  <a:pt x="165499" y="3229"/>
                </a:lnTo>
                <a:lnTo>
                  <a:pt x="153625" y="1106"/>
                </a:lnTo>
                <a:lnTo>
                  <a:pt x="142399" y="0"/>
                </a:lnTo>
                <a:lnTo>
                  <a:pt x="132245" y="66"/>
                </a:lnTo>
                <a:lnTo>
                  <a:pt x="110452" y="3503"/>
                </a:lnTo>
                <a:lnTo>
                  <a:pt x="90576" y="10270"/>
                </a:lnTo>
                <a:lnTo>
                  <a:pt x="73491" y="18515"/>
                </a:lnTo>
                <a:lnTo>
                  <a:pt x="60071" y="26380"/>
                </a:lnTo>
                <a:lnTo>
                  <a:pt x="0" y="69535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9340685" y="2448599"/>
            <a:ext cx="280035" cy="70485"/>
          </a:xfrm>
          <a:custGeom>
            <a:avLst/>
            <a:gdLst/>
            <a:ahLst/>
            <a:cxnLst/>
            <a:rect l="l" t="t" r="r" b="b"/>
            <a:pathLst>
              <a:path w="280035" h="70485">
                <a:moveTo>
                  <a:pt x="177761" y="63525"/>
                </a:moveTo>
                <a:lnTo>
                  <a:pt x="190279" y="58802"/>
                </a:lnTo>
                <a:lnTo>
                  <a:pt x="201655" y="53492"/>
                </a:lnTo>
                <a:lnTo>
                  <a:pt x="211600" y="48105"/>
                </a:lnTo>
                <a:lnTo>
                  <a:pt x="219824" y="43154"/>
                </a:lnTo>
                <a:lnTo>
                  <a:pt x="279895" y="0"/>
                </a:lnTo>
              </a:path>
              <a:path w="280035" h="70485">
                <a:moveTo>
                  <a:pt x="177596" y="63665"/>
                </a:moveTo>
                <a:lnTo>
                  <a:pt x="165493" y="66649"/>
                </a:lnTo>
                <a:lnTo>
                  <a:pt x="153620" y="68772"/>
                </a:lnTo>
                <a:lnTo>
                  <a:pt x="142397" y="69878"/>
                </a:lnTo>
                <a:lnTo>
                  <a:pt x="132245" y="69811"/>
                </a:lnTo>
                <a:lnTo>
                  <a:pt x="110450" y="66375"/>
                </a:lnTo>
                <a:lnTo>
                  <a:pt x="90570" y="59605"/>
                </a:lnTo>
                <a:lnTo>
                  <a:pt x="73480" y="51357"/>
                </a:lnTo>
                <a:lnTo>
                  <a:pt x="60058" y="43484"/>
                </a:lnTo>
                <a:lnTo>
                  <a:pt x="0" y="330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0176803" y="1865121"/>
            <a:ext cx="280035" cy="603250"/>
          </a:xfrm>
          <a:custGeom>
            <a:avLst/>
            <a:gdLst/>
            <a:ahLst/>
            <a:cxnLst/>
            <a:rect l="l" t="t" r="r" b="b"/>
            <a:pathLst>
              <a:path w="280035" h="603250">
                <a:moveTo>
                  <a:pt x="177774" y="54724"/>
                </a:moveTo>
                <a:lnTo>
                  <a:pt x="190286" y="95487"/>
                </a:lnTo>
                <a:lnTo>
                  <a:pt x="201663" y="141326"/>
                </a:lnTo>
                <a:lnTo>
                  <a:pt x="211610" y="187812"/>
                </a:lnTo>
                <a:lnTo>
                  <a:pt x="219837" y="230518"/>
                </a:lnTo>
                <a:lnTo>
                  <a:pt x="279908" y="602844"/>
                </a:lnTo>
              </a:path>
              <a:path w="280035" h="603250">
                <a:moveTo>
                  <a:pt x="177596" y="53569"/>
                </a:moveTo>
                <a:lnTo>
                  <a:pt x="165499" y="27862"/>
                </a:lnTo>
                <a:lnTo>
                  <a:pt x="153625" y="9555"/>
                </a:lnTo>
                <a:lnTo>
                  <a:pt x="142399" y="0"/>
                </a:lnTo>
                <a:lnTo>
                  <a:pt x="132245" y="546"/>
                </a:lnTo>
                <a:lnTo>
                  <a:pt x="98246" y="62804"/>
                </a:lnTo>
                <a:lnTo>
                  <a:pt x="83362" y="116411"/>
                </a:lnTo>
                <a:lnTo>
                  <a:pt x="70487" y="174084"/>
                </a:lnTo>
                <a:lnTo>
                  <a:pt x="60071" y="227635"/>
                </a:lnTo>
                <a:lnTo>
                  <a:pt x="0" y="599961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57395" y="2448979"/>
            <a:ext cx="289560" cy="382270"/>
          </a:xfrm>
          <a:custGeom>
            <a:avLst/>
            <a:gdLst/>
            <a:ahLst/>
            <a:cxnLst/>
            <a:rect l="l" t="t" r="r" b="b"/>
            <a:pathLst>
              <a:path w="289560" h="382269">
                <a:moveTo>
                  <a:pt x="177774" y="348322"/>
                </a:moveTo>
                <a:lnTo>
                  <a:pt x="190285" y="323110"/>
                </a:lnTo>
                <a:lnTo>
                  <a:pt x="201658" y="294754"/>
                </a:lnTo>
                <a:lnTo>
                  <a:pt x="211605" y="265998"/>
                </a:lnTo>
                <a:lnTo>
                  <a:pt x="219837" y="239585"/>
                </a:lnTo>
                <a:lnTo>
                  <a:pt x="289077" y="0"/>
                </a:lnTo>
              </a:path>
              <a:path w="289560" h="382269">
                <a:moveTo>
                  <a:pt x="177596" y="349034"/>
                </a:moveTo>
                <a:lnTo>
                  <a:pt x="165499" y="364939"/>
                </a:lnTo>
                <a:lnTo>
                  <a:pt x="153625" y="376266"/>
                </a:lnTo>
                <a:lnTo>
                  <a:pt x="142399" y="382177"/>
                </a:lnTo>
                <a:lnTo>
                  <a:pt x="132245" y="381838"/>
                </a:lnTo>
                <a:lnTo>
                  <a:pt x="110450" y="363496"/>
                </a:lnTo>
                <a:lnTo>
                  <a:pt x="90571" y="327374"/>
                </a:lnTo>
                <a:lnTo>
                  <a:pt x="73485" y="283365"/>
                </a:lnTo>
                <a:lnTo>
                  <a:pt x="60071" y="241363"/>
                </a:lnTo>
                <a:lnTo>
                  <a:pt x="0" y="11049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300092" y="1865121"/>
            <a:ext cx="280035" cy="603250"/>
          </a:xfrm>
          <a:custGeom>
            <a:avLst/>
            <a:gdLst/>
            <a:ahLst/>
            <a:cxnLst/>
            <a:rect l="l" t="t" r="r" b="b"/>
            <a:pathLst>
              <a:path w="280034" h="603250">
                <a:moveTo>
                  <a:pt x="177774" y="54724"/>
                </a:moveTo>
                <a:lnTo>
                  <a:pt x="190286" y="95487"/>
                </a:lnTo>
                <a:lnTo>
                  <a:pt x="201663" y="141326"/>
                </a:lnTo>
                <a:lnTo>
                  <a:pt x="211610" y="187812"/>
                </a:lnTo>
                <a:lnTo>
                  <a:pt x="219837" y="230518"/>
                </a:lnTo>
                <a:lnTo>
                  <a:pt x="279895" y="602844"/>
                </a:lnTo>
              </a:path>
              <a:path w="280034" h="603250">
                <a:moveTo>
                  <a:pt x="177596" y="53569"/>
                </a:moveTo>
                <a:lnTo>
                  <a:pt x="165499" y="27862"/>
                </a:lnTo>
                <a:lnTo>
                  <a:pt x="153625" y="9555"/>
                </a:lnTo>
                <a:lnTo>
                  <a:pt x="142399" y="0"/>
                </a:lnTo>
                <a:lnTo>
                  <a:pt x="132245" y="546"/>
                </a:lnTo>
                <a:lnTo>
                  <a:pt x="98246" y="62804"/>
                </a:lnTo>
                <a:lnTo>
                  <a:pt x="83362" y="116411"/>
                </a:lnTo>
                <a:lnTo>
                  <a:pt x="70487" y="174084"/>
                </a:lnTo>
                <a:lnTo>
                  <a:pt x="60070" y="227635"/>
                </a:lnTo>
                <a:lnTo>
                  <a:pt x="0" y="599961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8507018" y="1681632"/>
            <a:ext cx="3498850" cy="1513840"/>
          </a:xfrm>
          <a:custGeom>
            <a:avLst/>
            <a:gdLst/>
            <a:ahLst/>
            <a:cxnLst/>
            <a:rect l="l" t="t" r="r" b="b"/>
            <a:pathLst>
              <a:path w="3498850" h="1513839">
                <a:moveTo>
                  <a:pt x="3251441" y="1115669"/>
                </a:moveTo>
                <a:lnTo>
                  <a:pt x="3263951" y="1090456"/>
                </a:lnTo>
                <a:lnTo>
                  <a:pt x="3275325" y="1062101"/>
                </a:lnTo>
                <a:lnTo>
                  <a:pt x="3285272" y="1033345"/>
                </a:lnTo>
                <a:lnTo>
                  <a:pt x="3293503" y="1006932"/>
                </a:lnTo>
                <a:lnTo>
                  <a:pt x="3360839" y="762711"/>
                </a:lnTo>
              </a:path>
              <a:path w="3498850" h="1513839">
                <a:moveTo>
                  <a:pt x="3251263" y="1116380"/>
                </a:moveTo>
                <a:lnTo>
                  <a:pt x="3239165" y="1132286"/>
                </a:lnTo>
                <a:lnTo>
                  <a:pt x="3227292" y="1143612"/>
                </a:lnTo>
                <a:lnTo>
                  <a:pt x="3216066" y="1149524"/>
                </a:lnTo>
                <a:lnTo>
                  <a:pt x="3205911" y="1149184"/>
                </a:lnTo>
                <a:lnTo>
                  <a:pt x="3184117" y="1130843"/>
                </a:lnTo>
                <a:lnTo>
                  <a:pt x="3164236" y="1094720"/>
                </a:lnTo>
                <a:lnTo>
                  <a:pt x="3147147" y="1050711"/>
                </a:lnTo>
                <a:lnTo>
                  <a:pt x="3133725" y="1008710"/>
                </a:lnTo>
                <a:lnTo>
                  <a:pt x="3073666" y="778395"/>
                </a:lnTo>
              </a:path>
              <a:path w="3498850" h="1513839">
                <a:moveTo>
                  <a:pt x="0" y="762609"/>
                </a:moveTo>
                <a:lnTo>
                  <a:pt x="3498659" y="762609"/>
                </a:lnTo>
              </a:path>
              <a:path w="3498850" h="1513839">
                <a:moveTo>
                  <a:pt x="1689" y="0"/>
                </a:moveTo>
                <a:lnTo>
                  <a:pt x="1689" y="1513331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7982102" y="1703666"/>
            <a:ext cx="50800" cy="49530"/>
          </a:xfrm>
          <a:custGeom>
            <a:avLst/>
            <a:gdLst/>
            <a:ahLst/>
            <a:cxnLst/>
            <a:rect l="l" t="t" r="r" b="b"/>
            <a:pathLst>
              <a:path w="50800" h="49530">
                <a:moveTo>
                  <a:pt x="28448" y="0"/>
                </a:moveTo>
                <a:lnTo>
                  <a:pt x="22351" y="0"/>
                </a:lnTo>
                <a:lnTo>
                  <a:pt x="22351" y="21945"/>
                </a:lnTo>
                <a:lnTo>
                  <a:pt x="0" y="21945"/>
                </a:lnTo>
                <a:lnTo>
                  <a:pt x="0" y="27431"/>
                </a:lnTo>
                <a:lnTo>
                  <a:pt x="22351" y="27431"/>
                </a:lnTo>
                <a:lnTo>
                  <a:pt x="22351" y="49479"/>
                </a:lnTo>
                <a:lnTo>
                  <a:pt x="28448" y="49479"/>
                </a:lnTo>
                <a:lnTo>
                  <a:pt x="28448" y="27431"/>
                </a:lnTo>
                <a:lnTo>
                  <a:pt x="50800" y="27431"/>
                </a:lnTo>
                <a:lnTo>
                  <a:pt x="50800" y="21945"/>
                </a:lnTo>
                <a:lnTo>
                  <a:pt x="28448" y="21945"/>
                </a:lnTo>
                <a:lnTo>
                  <a:pt x="28448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3" name="object 2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079130" y="1679790"/>
            <a:ext cx="386384" cy="74472"/>
          </a:xfrm>
          <a:prstGeom prst="rect">
            <a:avLst/>
          </a:prstGeom>
        </p:spPr>
      </p:pic>
      <p:pic>
        <p:nvPicPr>
          <p:cNvPr id="24" name="object 2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079130" y="3101987"/>
            <a:ext cx="386384" cy="74460"/>
          </a:xfrm>
          <a:prstGeom prst="rect">
            <a:avLst/>
          </a:prstGeom>
        </p:spPr>
      </p:pic>
      <p:sp>
        <p:nvSpPr>
          <p:cNvPr id="25" name="object 25"/>
          <p:cNvSpPr/>
          <p:nvPr/>
        </p:nvSpPr>
        <p:spPr>
          <a:xfrm>
            <a:off x="8419186" y="2423846"/>
            <a:ext cx="46355" cy="73025"/>
          </a:xfrm>
          <a:custGeom>
            <a:avLst/>
            <a:gdLst/>
            <a:ahLst/>
            <a:cxnLst/>
            <a:rect l="l" t="t" r="r" b="b"/>
            <a:pathLst>
              <a:path w="46354" h="73025">
                <a:moveTo>
                  <a:pt x="30619" y="0"/>
                </a:moveTo>
                <a:lnTo>
                  <a:pt x="13550" y="0"/>
                </a:lnTo>
                <a:lnTo>
                  <a:pt x="6883" y="4952"/>
                </a:lnTo>
                <a:lnTo>
                  <a:pt x="3149" y="14833"/>
                </a:lnTo>
                <a:lnTo>
                  <a:pt x="1054" y="20459"/>
                </a:lnTo>
                <a:lnTo>
                  <a:pt x="0" y="27673"/>
                </a:lnTo>
                <a:lnTo>
                  <a:pt x="0" y="36474"/>
                </a:lnTo>
                <a:lnTo>
                  <a:pt x="15722" y="72847"/>
                </a:lnTo>
                <a:lnTo>
                  <a:pt x="32778" y="72847"/>
                </a:lnTo>
                <a:lnTo>
                  <a:pt x="39458" y="67906"/>
                </a:lnTo>
                <a:lnTo>
                  <a:pt x="39741" y="67157"/>
                </a:lnTo>
                <a:lnTo>
                  <a:pt x="16662" y="67157"/>
                </a:lnTo>
                <a:lnTo>
                  <a:pt x="12064" y="63195"/>
                </a:lnTo>
                <a:lnTo>
                  <a:pt x="7658" y="50330"/>
                </a:lnTo>
                <a:lnTo>
                  <a:pt x="6917" y="44877"/>
                </a:lnTo>
                <a:lnTo>
                  <a:pt x="6998" y="27673"/>
                </a:lnTo>
                <a:lnTo>
                  <a:pt x="7696" y="22732"/>
                </a:lnTo>
                <a:lnTo>
                  <a:pt x="12153" y="9651"/>
                </a:lnTo>
                <a:lnTo>
                  <a:pt x="16725" y="5689"/>
                </a:lnTo>
                <a:lnTo>
                  <a:pt x="38002" y="5689"/>
                </a:lnTo>
                <a:lnTo>
                  <a:pt x="36334" y="3111"/>
                </a:lnTo>
                <a:lnTo>
                  <a:pt x="30619" y="0"/>
                </a:lnTo>
                <a:close/>
              </a:path>
              <a:path w="46354" h="73025">
                <a:moveTo>
                  <a:pt x="38002" y="5689"/>
                </a:moveTo>
                <a:lnTo>
                  <a:pt x="29667" y="5689"/>
                </a:lnTo>
                <a:lnTo>
                  <a:pt x="34277" y="9651"/>
                </a:lnTo>
                <a:lnTo>
                  <a:pt x="38671" y="22529"/>
                </a:lnTo>
                <a:lnTo>
                  <a:pt x="39420" y="28073"/>
                </a:lnTo>
                <a:lnTo>
                  <a:pt x="39502" y="44068"/>
                </a:lnTo>
                <a:lnTo>
                  <a:pt x="38646" y="50228"/>
                </a:lnTo>
                <a:lnTo>
                  <a:pt x="34175" y="63233"/>
                </a:lnTo>
                <a:lnTo>
                  <a:pt x="29603" y="67157"/>
                </a:lnTo>
                <a:lnTo>
                  <a:pt x="39741" y="67157"/>
                </a:lnTo>
                <a:lnTo>
                  <a:pt x="45288" y="52463"/>
                </a:lnTo>
                <a:lnTo>
                  <a:pt x="46329" y="45288"/>
                </a:lnTo>
                <a:lnTo>
                  <a:pt x="46329" y="36474"/>
                </a:lnTo>
                <a:lnTo>
                  <a:pt x="40335" y="9296"/>
                </a:lnTo>
                <a:lnTo>
                  <a:pt x="38002" y="568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6" name="object 2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1708701" y="2326081"/>
            <a:ext cx="215480" cy="74472"/>
          </a:xfrm>
          <a:prstGeom prst="rect">
            <a:avLst/>
          </a:prstGeom>
        </p:spPr>
      </p:pic>
      <p:sp>
        <p:nvSpPr>
          <p:cNvPr id="27" name="object 27"/>
          <p:cNvSpPr/>
          <p:nvPr/>
        </p:nvSpPr>
        <p:spPr>
          <a:xfrm>
            <a:off x="7980781" y="3140481"/>
            <a:ext cx="50800" cy="5080"/>
          </a:xfrm>
          <a:custGeom>
            <a:avLst/>
            <a:gdLst/>
            <a:ahLst/>
            <a:cxnLst/>
            <a:rect l="l" t="t" r="r" b="b"/>
            <a:pathLst>
              <a:path w="50800" h="5080">
                <a:moveTo>
                  <a:pt x="50800" y="0"/>
                </a:moveTo>
                <a:lnTo>
                  <a:pt x="0" y="0"/>
                </a:lnTo>
                <a:lnTo>
                  <a:pt x="0" y="5079"/>
                </a:lnTo>
                <a:lnTo>
                  <a:pt x="50800" y="5079"/>
                </a:lnTo>
                <a:lnTo>
                  <a:pt x="5080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" name="object 28"/>
          <p:cNvGrpSpPr/>
          <p:nvPr/>
        </p:nvGrpSpPr>
        <p:grpSpPr>
          <a:xfrm>
            <a:off x="9162084" y="2897263"/>
            <a:ext cx="678180" cy="76200"/>
            <a:chOff x="4107484" y="2897263"/>
            <a:chExt cx="678180" cy="76200"/>
          </a:xfrm>
        </p:grpSpPr>
        <p:pic>
          <p:nvPicPr>
            <p:cNvPr id="29" name="object 2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07484" y="2898686"/>
              <a:ext cx="308864" cy="74472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59427" y="2897263"/>
              <a:ext cx="326224" cy="75895"/>
            </a:xfrm>
            <a:prstGeom prst="rect">
              <a:avLst/>
            </a:prstGeom>
          </p:spPr>
        </p:pic>
      </p:grpSp>
      <p:grpSp>
        <p:nvGrpSpPr>
          <p:cNvPr id="31" name="object 31"/>
          <p:cNvGrpSpPr/>
          <p:nvPr/>
        </p:nvGrpSpPr>
        <p:grpSpPr>
          <a:xfrm>
            <a:off x="8795549" y="1987016"/>
            <a:ext cx="548640" cy="76200"/>
            <a:chOff x="3740949" y="1987016"/>
            <a:chExt cx="548640" cy="76200"/>
          </a:xfrm>
        </p:grpSpPr>
        <p:pic>
          <p:nvPicPr>
            <p:cNvPr id="32" name="object 3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740949" y="1988438"/>
              <a:ext cx="202577" cy="74460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981627" y="1987016"/>
              <a:ext cx="307746" cy="75882"/>
            </a:xfrm>
            <a:prstGeom prst="rect">
              <a:avLst/>
            </a:prstGeom>
          </p:spPr>
        </p:pic>
      </p:grpSp>
      <p:pic>
        <p:nvPicPr>
          <p:cNvPr id="34" name="object 34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0106875" y="1431797"/>
            <a:ext cx="1141044" cy="153212"/>
          </a:xfrm>
          <a:prstGeom prst="rect">
            <a:avLst/>
          </a:prstGeom>
        </p:spPr>
      </p:pic>
      <p:grpSp>
        <p:nvGrpSpPr>
          <p:cNvPr id="35" name="object 35"/>
          <p:cNvGrpSpPr/>
          <p:nvPr/>
        </p:nvGrpSpPr>
        <p:grpSpPr>
          <a:xfrm>
            <a:off x="9358185" y="2072082"/>
            <a:ext cx="341630" cy="454659"/>
            <a:chOff x="4303585" y="2072081"/>
            <a:chExt cx="341630" cy="454659"/>
          </a:xfrm>
        </p:grpSpPr>
        <p:pic>
          <p:nvPicPr>
            <p:cNvPr id="36" name="object 3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89964" y="2371731"/>
              <a:ext cx="154927" cy="155003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4308157" y="2076653"/>
              <a:ext cx="184785" cy="286385"/>
            </a:xfrm>
            <a:custGeom>
              <a:avLst/>
              <a:gdLst/>
              <a:ahLst/>
              <a:cxnLst/>
              <a:rect l="l" t="t" r="r" b="b"/>
              <a:pathLst>
                <a:path w="184785" h="286385">
                  <a:moveTo>
                    <a:pt x="184708" y="286207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/>
          <p:nvPr/>
        </p:nvSpPr>
        <p:spPr>
          <a:xfrm>
            <a:off x="8935733" y="2608834"/>
            <a:ext cx="184785" cy="286385"/>
          </a:xfrm>
          <a:custGeom>
            <a:avLst/>
            <a:gdLst/>
            <a:ahLst/>
            <a:cxnLst/>
            <a:rect l="l" t="t" r="r" b="b"/>
            <a:pathLst>
              <a:path w="184785" h="286385">
                <a:moveTo>
                  <a:pt x="184708" y="286207"/>
                </a:moveTo>
                <a:lnTo>
                  <a:pt x="0" y="0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774238" y="1555445"/>
            <a:ext cx="277495" cy="273050"/>
          </a:xfrm>
          <a:custGeom>
            <a:avLst/>
            <a:gdLst/>
            <a:ahLst/>
            <a:cxnLst/>
            <a:rect l="l" t="t" r="r" b="b"/>
            <a:pathLst>
              <a:path w="277495" h="273050">
                <a:moveTo>
                  <a:pt x="0" y="272491"/>
                </a:moveTo>
                <a:lnTo>
                  <a:pt x="277063" y="0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" name="object 40"/>
          <p:cNvGrpSpPr/>
          <p:nvPr/>
        </p:nvGrpSpPr>
        <p:grpSpPr>
          <a:xfrm>
            <a:off x="9603384" y="4818647"/>
            <a:ext cx="137160" cy="501015"/>
            <a:chOff x="4548784" y="4818646"/>
            <a:chExt cx="137160" cy="501015"/>
          </a:xfrm>
        </p:grpSpPr>
        <p:sp>
          <p:nvSpPr>
            <p:cNvPr id="41" name="object 41"/>
            <p:cNvSpPr/>
            <p:nvPr/>
          </p:nvSpPr>
          <p:spPr>
            <a:xfrm>
              <a:off x="4553356" y="4823218"/>
              <a:ext cx="128270" cy="492125"/>
            </a:xfrm>
            <a:custGeom>
              <a:avLst/>
              <a:gdLst/>
              <a:ahLst/>
              <a:cxnLst/>
              <a:rect l="l" t="t" r="r" b="b"/>
              <a:pathLst>
                <a:path w="128270" h="492125">
                  <a:moveTo>
                    <a:pt x="57797" y="0"/>
                  </a:moveTo>
                  <a:lnTo>
                    <a:pt x="0" y="488810"/>
                  </a:lnTo>
                  <a:lnTo>
                    <a:pt x="127977" y="491642"/>
                  </a:lnTo>
                  <a:lnTo>
                    <a:pt x="115928" y="358530"/>
                  </a:lnTo>
                  <a:lnTo>
                    <a:pt x="110650" y="306069"/>
                  </a:lnTo>
                  <a:lnTo>
                    <a:pt x="104360" y="247847"/>
                  </a:lnTo>
                  <a:lnTo>
                    <a:pt x="97006" y="184823"/>
                  </a:lnTo>
                  <a:lnTo>
                    <a:pt x="88534" y="117954"/>
                  </a:lnTo>
                  <a:lnTo>
                    <a:pt x="78892" y="48196"/>
                  </a:lnTo>
                  <a:lnTo>
                    <a:pt x="65481" y="5776"/>
                  </a:lnTo>
                  <a:lnTo>
                    <a:pt x="57797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553356" y="4823218"/>
              <a:ext cx="128270" cy="492125"/>
            </a:xfrm>
            <a:custGeom>
              <a:avLst/>
              <a:gdLst/>
              <a:ahLst/>
              <a:cxnLst/>
              <a:rect l="l" t="t" r="r" b="b"/>
              <a:pathLst>
                <a:path w="128270" h="492125">
                  <a:moveTo>
                    <a:pt x="0" y="488810"/>
                  </a:moveTo>
                  <a:lnTo>
                    <a:pt x="57797" y="0"/>
                  </a:lnTo>
                  <a:lnTo>
                    <a:pt x="65481" y="5776"/>
                  </a:lnTo>
                  <a:lnTo>
                    <a:pt x="71788" y="19421"/>
                  </a:lnTo>
                  <a:lnTo>
                    <a:pt x="88534" y="117954"/>
                  </a:lnTo>
                  <a:lnTo>
                    <a:pt x="97006" y="184823"/>
                  </a:lnTo>
                  <a:lnTo>
                    <a:pt x="104360" y="247847"/>
                  </a:lnTo>
                  <a:lnTo>
                    <a:pt x="110650" y="306069"/>
                  </a:lnTo>
                  <a:lnTo>
                    <a:pt x="115928" y="358530"/>
                  </a:lnTo>
                  <a:lnTo>
                    <a:pt x="120247" y="404276"/>
                  </a:lnTo>
                  <a:lnTo>
                    <a:pt x="123660" y="442348"/>
                  </a:lnTo>
                  <a:lnTo>
                    <a:pt x="126219" y="471789"/>
                  </a:lnTo>
                  <a:lnTo>
                    <a:pt x="127977" y="491642"/>
                  </a:lnTo>
                  <a:lnTo>
                    <a:pt x="0" y="488810"/>
                  </a:lnTo>
                  <a:close/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object 43"/>
          <p:cNvSpPr/>
          <p:nvPr/>
        </p:nvSpPr>
        <p:spPr>
          <a:xfrm>
            <a:off x="8492084" y="5244653"/>
            <a:ext cx="280035" cy="70485"/>
          </a:xfrm>
          <a:custGeom>
            <a:avLst/>
            <a:gdLst/>
            <a:ahLst/>
            <a:cxnLst/>
            <a:rect l="l" t="t" r="r" b="b"/>
            <a:pathLst>
              <a:path w="280035" h="70485">
                <a:moveTo>
                  <a:pt x="177761" y="6340"/>
                </a:moveTo>
                <a:lnTo>
                  <a:pt x="190274" y="11064"/>
                </a:lnTo>
                <a:lnTo>
                  <a:pt x="201650" y="16378"/>
                </a:lnTo>
                <a:lnTo>
                  <a:pt x="211598" y="21765"/>
                </a:lnTo>
                <a:lnTo>
                  <a:pt x="219824" y="26711"/>
                </a:lnTo>
                <a:lnTo>
                  <a:pt x="279895" y="69878"/>
                </a:lnTo>
              </a:path>
              <a:path w="280035" h="70485">
                <a:moveTo>
                  <a:pt x="177584" y="6213"/>
                </a:moveTo>
                <a:lnTo>
                  <a:pt x="165488" y="3229"/>
                </a:lnTo>
                <a:lnTo>
                  <a:pt x="153619" y="1106"/>
                </a:lnTo>
                <a:lnTo>
                  <a:pt x="142397" y="0"/>
                </a:lnTo>
                <a:lnTo>
                  <a:pt x="132245" y="66"/>
                </a:lnTo>
                <a:lnTo>
                  <a:pt x="110450" y="3503"/>
                </a:lnTo>
                <a:lnTo>
                  <a:pt x="90570" y="10270"/>
                </a:lnTo>
                <a:lnTo>
                  <a:pt x="73480" y="18515"/>
                </a:lnTo>
                <a:lnTo>
                  <a:pt x="60058" y="26380"/>
                </a:lnTo>
                <a:lnTo>
                  <a:pt x="0" y="69535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772665" y="5314455"/>
            <a:ext cx="280035" cy="70485"/>
          </a:xfrm>
          <a:custGeom>
            <a:avLst/>
            <a:gdLst/>
            <a:ahLst/>
            <a:cxnLst/>
            <a:rect l="l" t="t" r="r" b="b"/>
            <a:pathLst>
              <a:path w="280035" h="70485">
                <a:moveTo>
                  <a:pt x="177774" y="63525"/>
                </a:moveTo>
                <a:lnTo>
                  <a:pt x="190286" y="58802"/>
                </a:lnTo>
                <a:lnTo>
                  <a:pt x="201663" y="53492"/>
                </a:lnTo>
                <a:lnTo>
                  <a:pt x="211610" y="48105"/>
                </a:lnTo>
                <a:lnTo>
                  <a:pt x="219837" y="43154"/>
                </a:lnTo>
                <a:lnTo>
                  <a:pt x="279907" y="0"/>
                </a:lnTo>
              </a:path>
              <a:path w="280035" h="70485">
                <a:moveTo>
                  <a:pt x="177596" y="63665"/>
                </a:moveTo>
                <a:lnTo>
                  <a:pt x="165499" y="66643"/>
                </a:lnTo>
                <a:lnTo>
                  <a:pt x="153625" y="68767"/>
                </a:lnTo>
                <a:lnTo>
                  <a:pt x="142399" y="69876"/>
                </a:lnTo>
                <a:lnTo>
                  <a:pt x="132245" y="69811"/>
                </a:lnTo>
                <a:lnTo>
                  <a:pt x="110450" y="66375"/>
                </a:lnTo>
                <a:lnTo>
                  <a:pt x="90571" y="59605"/>
                </a:lnTo>
                <a:lnTo>
                  <a:pt x="73485" y="51357"/>
                </a:lnTo>
                <a:lnTo>
                  <a:pt x="60070" y="43484"/>
                </a:lnTo>
                <a:lnTo>
                  <a:pt x="0" y="342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9667354" y="4520618"/>
            <a:ext cx="219710" cy="796925"/>
          </a:xfrm>
          <a:custGeom>
            <a:avLst/>
            <a:gdLst/>
            <a:ahLst/>
            <a:cxnLst/>
            <a:rect l="l" t="t" r="r" b="b"/>
            <a:pathLst>
              <a:path w="219710" h="796925">
                <a:moveTo>
                  <a:pt x="117957" y="69823"/>
                </a:moveTo>
                <a:lnTo>
                  <a:pt x="105670" y="35575"/>
                </a:lnTo>
                <a:lnTo>
                  <a:pt x="93725" y="11872"/>
                </a:lnTo>
                <a:lnTo>
                  <a:pt x="82467" y="0"/>
                </a:lnTo>
                <a:lnTo>
                  <a:pt x="72237" y="1243"/>
                </a:lnTo>
                <a:lnTo>
                  <a:pt x="43349" y="62338"/>
                </a:lnTo>
                <a:lnTo>
                  <a:pt x="30289" y="116914"/>
                </a:lnTo>
                <a:lnTo>
                  <a:pt x="18525" y="179110"/>
                </a:lnTo>
                <a:lnTo>
                  <a:pt x="8335" y="242627"/>
                </a:lnTo>
                <a:lnTo>
                  <a:pt x="0" y="301166"/>
                </a:lnTo>
              </a:path>
              <a:path w="219710" h="796925">
                <a:moveTo>
                  <a:pt x="117957" y="70737"/>
                </a:moveTo>
                <a:lnTo>
                  <a:pt x="128037" y="115462"/>
                </a:lnTo>
                <a:lnTo>
                  <a:pt x="137372" y="164313"/>
                </a:lnTo>
                <a:lnTo>
                  <a:pt x="145872" y="214393"/>
                </a:lnTo>
                <a:lnTo>
                  <a:pt x="153450" y="262805"/>
                </a:lnTo>
                <a:lnTo>
                  <a:pt x="160020" y="306652"/>
                </a:lnTo>
                <a:lnTo>
                  <a:pt x="219455" y="796771"/>
                </a:lnTo>
              </a:path>
            </a:pathLst>
          </a:custGeom>
          <a:ln w="6400">
            <a:solidFill>
              <a:srgbClr val="231F20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9889389" y="5317350"/>
            <a:ext cx="280035" cy="288290"/>
          </a:xfrm>
          <a:custGeom>
            <a:avLst/>
            <a:gdLst/>
            <a:ahLst/>
            <a:cxnLst/>
            <a:rect l="l" t="t" r="r" b="b"/>
            <a:pathLst>
              <a:path w="280035" h="288289">
                <a:moveTo>
                  <a:pt x="177761" y="262077"/>
                </a:moveTo>
                <a:lnTo>
                  <a:pt x="190274" y="242590"/>
                </a:lnTo>
                <a:lnTo>
                  <a:pt x="201650" y="220672"/>
                </a:lnTo>
                <a:lnTo>
                  <a:pt x="211598" y="198444"/>
                </a:lnTo>
                <a:lnTo>
                  <a:pt x="219824" y="178028"/>
                </a:lnTo>
                <a:lnTo>
                  <a:pt x="279895" y="0"/>
                </a:lnTo>
              </a:path>
              <a:path w="280035" h="288289">
                <a:moveTo>
                  <a:pt x="177584" y="262623"/>
                </a:moveTo>
                <a:lnTo>
                  <a:pt x="165488" y="274917"/>
                </a:lnTo>
                <a:lnTo>
                  <a:pt x="153619" y="283671"/>
                </a:lnTo>
                <a:lnTo>
                  <a:pt x="142397" y="288242"/>
                </a:lnTo>
                <a:lnTo>
                  <a:pt x="132245" y="287985"/>
                </a:lnTo>
                <a:lnTo>
                  <a:pt x="110450" y="273804"/>
                </a:lnTo>
                <a:lnTo>
                  <a:pt x="90570" y="245884"/>
                </a:lnTo>
                <a:lnTo>
                  <a:pt x="73480" y="211868"/>
                </a:lnTo>
                <a:lnTo>
                  <a:pt x="60058" y="179400"/>
                </a:lnTo>
                <a:lnTo>
                  <a:pt x="0" y="1384"/>
                </a:lnTo>
              </a:path>
            </a:pathLst>
          </a:custGeom>
          <a:ln w="6400">
            <a:solidFill>
              <a:srgbClr val="231F20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0732085" y="4717203"/>
            <a:ext cx="280035" cy="603250"/>
          </a:xfrm>
          <a:custGeom>
            <a:avLst/>
            <a:gdLst/>
            <a:ahLst/>
            <a:cxnLst/>
            <a:rect l="l" t="t" r="r" b="b"/>
            <a:pathLst>
              <a:path w="280035" h="603250">
                <a:moveTo>
                  <a:pt x="177774" y="54732"/>
                </a:moveTo>
                <a:lnTo>
                  <a:pt x="190279" y="95488"/>
                </a:lnTo>
                <a:lnTo>
                  <a:pt x="201653" y="141328"/>
                </a:lnTo>
                <a:lnTo>
                  <a:pt x="211603" y="187818"/>
                </a:lnTo>
                <a:lnTo>
                  <a:pt x="219837" y="230525"/>
                </a:lnTo>
                <a:lnTo>
                  <a:pt x="279895" y="602851"/>
                </a:lnTo>
              </a:path>
              <a:path w="280035" h="603250">
                <a:moveTo>
                  <a:pt x="177596" y="53576"/>
                </a:moveTo>
                <a:lnTo>
                  <a:pt x="165493" y="27862"/>
                </a:lnTo>
                <a:lnTo>
                  <a:pt x="153620" y="9553"/>
                </a:lnTo>
                <a:lnTo>
                  <a:pt x="142397" y="0"/>
                </a:lnTo>
                <a:lnTo>
                  <a:pt x="132245" y="553"/>
                </a:lnTo>
                <a:lnTo>
                  <a:pt x="98236" y="62811"/>
                </a:lnTo>
                <a:lnTo>
                  <a:pt x="83350" y="116418"/>
                </a:lnTo>
                <a:lnTo>
                  <a:pt x="70474" y="174091"/>
                </a:lnTo>
                <a:lnTo>
                  <a:pt x="60058" y="227642"/>
                </a:lnTo>
                <a:lnTo>
                  <a:pt x="0" y="599968"/>
                </a:lnTo>
              </a:path>
            </a:pathLst>
          </a:custGeom>
          <a:ln w="6400">
            <a:solidFill>
              <a:srgbClr val="231F20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1012679" y="5316270"/>
            <a:ext cx="280035" cy="373380"/>
          </a:xfrm>
          <a:custGeom>
            <a:avLst/>
            <a:gdLst/>
            <a:ahLst/>
            <a:cxnLst/>
            <a:rect l="l" t="t" r="r" b="b"/>
            <a:pathLst>
              <a:path w="280035" h="373379">
                <a:moveTo>
                  <a:pt x="177761" y="339051"/>
                </a:moveTo>
                <a:lnTo>
                  <a:pt x="190274" y="313841"/>
                </a:lnTo>
                <a:lnTo>
                  <a:pt x="201650" y="285488"/>
                </a:lnTo>
                <a:lnTo>
                  <a:pt x="211598" y="256732"/>
                </a:lnTo>
                <a:lnTo>
                  <a:pt x="219824" y="230314"/>
                </a:lnTo>
                <a:lnTo>
                  <a:pt x="279895" y="0"/>
                </a:lnTo>
              </a:path>
              <a:path w="280035" h="373379">
                <a:moveTo>
                  <a:pt x="177584" y="339763"/>
                </a:moveTo>
                <a:lnTo>
                  <a:pt x="165488" y="355668"/>
                </a:lnTo>
                <a:lnTo>
                  <a:pt x="153619" y="366995"/>
                </a:lnTo>
                <a:lnTo>
                  <a:pt x="142397" y="372906"/>
                </a:lnTo>
                <a:lnTo>
                  <a:pt x="132245" y="372567"/>
                </a:lnTo>
                <a:lnTo>
                  <a:pt x="110450" y="354227"/>
                </a:lnTo>
                <a:lnTo>
                  <a:pt x="90570" y="318108"/>
                </a:lnTo>
                <a:lnTo>
                  <a:pt x="73480" y="274099"/>
                </a:lnTo>
                <a:lnTo>
                  <a:pt x="60058" y="232092"/>
                </a:lnTo>
                <a:lnTo>
                  <a:pt x="0" y="1778"/>
                </a:lnTo>
              </a:path>
            </a:pathLst>
          </a:custGeom>
          <a:ln w="6400">
            <a:solidFill>
              <a:srgbClr val="231F20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9047392" y="5246355"/>
            <a:ext cx="280035" cy="70485"/>
          </a:xfrm>
          <a:custGeom>
            <a:avLst/>
            <a:gdLst/>
            <a:ahLst/>
            <a:cxnLst/>
            <a:rect l="l" t="t" r="r" b="b"/>
            <a:pathLst>
              <a:path w="280035" h="70485">
                <a:moveTo>
                  <a:pt x="177774" y="6340"/>
                </a:moveTo>
                <a:lnTo>
                  <a:pt x="190286" y="11064"/>
                </a:lnTo>
                <a:lnTo>
                  <a:pt x="201663" y="16378"/>
                </a:lnTo>
                <a:lnTo>
                  <a:pt x="211610" y="21765"/>
                </a:lnTo>
                <a:lnTo>
                  <a:pt x="219837" y="26711"/>
                </a:lnTo>
                <a:lnTo>
                  <a:pt x="279895" y="69865"/>
                </a:lnTo>
              </a:path>
              <a:path w="280035" h="70485">
                <a:moveTo>
                  <a:pt x="177596" y="6213"/>
                </a:moveTo>
                <a:lnTo>
                  <a:pt x="165499" y="3229"/>
                </a:lnTo>
                <a:lnTo>
                  <a:pt x="153625" y="1106"/>
                </a:lnTo>
                <a:lnTo>
                  <a:pt x="142399" y="0"/>
                </a:lnTo>
                <a:lnTo>
                  <a:pt x="132245" y="66"/>
                </a:lnTo>
                <a:lnTo>
                  <a:pt x="110452" y="3503"/>
                </a:lnTo>
                <a:lnTo>
                  <a:pt x="90576" y="10270"/>
                </a:lnTo>
                <a:lnTo>
                  <a:pt x="73491" y="18515"/>
                </a:lnTo>
                <a:lnTo>
                  <a:pt x="60071" y="26380"/>
                </a:lnTo>
                <a:lnTo>
                  <a:pt x="0" y="69535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9327985" y="5316157"/>
            <a:ext cx="280035" cy="70485"/>
          </a:xfrm>
          <a:custGeom>
            <a:avLst/>
            <a:gdLst/>
            <a:ahLst/>
            <a:cxnLst/>
            <a:rect l="l" t="t" r="r" b="b"/>
            <a:pathLst>
              <a:path w="280035" h="70485">
                <a:moveTo>
                  <a:pt x="177761" y="63525"/>
                </a:moveTo>
                <a:lnTo>
                  <a:pt x="190279" y="58802"/>
                </a:lnTo>
                <a:lnTo>
                  <a:pt x="201655" y="53492"/>
                </a:lnTo>
                <a:lnTo>
                  <a:pt x="211600" y="48105"/>
                </a:lnTo>
                <a:lnTo>
                  <a:pt x="219824" y="43154"/>
                </a:lnTo>
                <a:lnTo>
                  <a:pt x="279895" y="0"/>
                </a:lnTo>
              </a:path>
              <a:path w="280035" h="70485">
                <a:moveTo>
                  <a:pt x="177596" y="63665"/>
                </a:moveTo>
                <a:lnTo>
                  <a:pt x="165493" y="66641"/>
                </a:lnTo>
                <a:lnTo>
                  <a:pt x="153620" y="68762"/>
                </a:lnTo>
                <a:lnTo>
                  <a:pt x="142397" y="69871"/>
                </a:lnTo>
                <a:lnTo>
                  <a:pt x="132245" y="69811"/>
                </a:lnTo>
                <a:lnTo>
                  <a:pt x="110450" y="66375"/>
                </a:lnTo>
                <a:lnTo>
                  <a:pt x="90570" y="59607"/>
                </a:lnTo>
                <a:lnTo>
                  <a:pt x="73480" y="51363"/>
                </a:lnTo>
                <a:lnTo>
                  <a:pt x="60058" y="43497"/>
                </a:lnTo>
                <a:lnTo>
                  <a:pt x="0" y="342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0164103" y="4732781"/>
            <a:ext cx="280035" cy="603250"/>
          </a:xfrm>
          <a:custGeom>
            <a:avLst/>
            <a:gdLst/>
            <a:ahLst/>
            <a:cxnLst/>
            <a:rect l="l" t="t" r="r" b="b"/>
            <a:pathLst>
              <a:path w="280035" h="603250">
                <a:moveTo>
                  <a:pt x="177774" y="54724"/>
                </a:moveTo>
                <a:lnTo>
                  <a:pt x="190286" y="95487"/>
                </a:lnTo>
                <a:lnTo>
                  <a:pt x="201663" y="141326"/>
                </a:lnTo>
                <a:lnTo>
                  <a:pt x="211610" y="187812"/>
                </a:lnTo>
                <a:lnTo>
                  <a:pt x="219837" y="230518"/>
                </a:lnTo>
                <a:lnTo>
                  <a:pt x="279908" y="602844"/>
                </a:lnTo>
              </a:path>
              <a:path w="280035" h="603250">
                <a:moveTo>
                  <a:pt x="177596" y="53569"/>
                </a:moveTo>
                <a:lnTo>
                  <a:pt x="165499" y="27862"/>
                </a:lnTo>
                <a:lnTo>
                  <a:pt x="153625" y="9555"/>
                </a:lnTo>
                <a:lnTo>
                  <a:pt x="142399" y="0"/>
                </a:lnTo>
                <a:lnTo>
                  <a:pt x="132245" y="546"/>
                </a:lnTo>
                <a:lnTo>
                  <a:pt x="98246" y="62804"/>
                </a:lnTo>
                <a:lnTo>
                  <a:pt x="83362" y="116411"/>
                </a:lnTo>
                <a:lnTo>
                  <a:pt x="70487" y="174084"/>
                </a:lnTo>
                <a:lnTo>
                  <a:pt x="60071" y="227635"/>
                </a:lnTo>
                <a:lnTo>
                  <a:pt x="0" y="599961"/>
                </a:lnTo>
              </a:path>
            </a:pathLst>
          </a:custGeom>
          <a:ln w="6400">
            <a:solidFill>
              <a:srgbClr val="231F20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0444695" y="5315724"/>
            <a:ext cx="289560" cy="382270"/>
          </a:xfrm>
          <a:custGeom>
            <a:avLst/>
            <a:gdLst/>
            <a:ahLst/>
            <a:cxnLst/>
            <a:rect l="l" t="t" r="r" b="b"/>
            <a:pathLst>
              <a:path w="289560" h="382270">
                <a:moveTo>
                  <a:pt x="177774" y="348322"/>
                </a:moveTo>
                <a:lnTo>
                  <a:pt x="190285" y="323110"/>
                </a:lnTo>
                <a:lnTo>
                  <a:pt x="201658" y="294754"/>
                </a:lnTo>
                <a:lnTo>
                  <a:pt x="211605" y="265998"/>
                </a:lnTo>
                <a:lnTo>
                  <a:pt x="219837" y="239585"/>
                </a:lnTo>
                <a:lnTo>
                  <a:pt x="289077" y="0"/>
                </a:lnTo>
              </a:path>
              <a:path w="289560" h="382270">
                <a:moveTo>
                  <a:pt x="177596" y="349034"/>
                </a:moveTo>
                <a:lnTo>
                  <a:pt x="165499" y="364939"/>
                </a:lnTo>
                <a:lnTo>
                  <a:pt x="153625" y="376266"/>
                </a:lnTo>
                <a:lnTo>
                  <a:pt x="142399" y="382177"/>
                </a:lnTo>
                <a:lnTo>
                  <a:pt x="132245" y="381838"/>
                </a:lnTo>
                <a:lnTo>
                  <a:pt x="110450" y="363496"/>
                </a:lnTo>
                <a:lnTo>
                  <a:pt x="90571" y="327374"/>
                </a:lnTo>
                <a:lnTo>
                  <a:pt x="73485" y="283365"/>
                </a:lnTo>
                <a:lnTo>
                  <a:pt x="60071" y="241363"/>
                </a:lnTo>
                <a:lnTo>
                  <a:pt x="0" y="11049"/>
                </a:lnTo>
              </a:path>
            </a:pathLst>
          </a:custGeom>
          <a:ln w="6400">
            <a:solidFill>
              <a:srgbClr val="231F20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1287392" y="4732781"/>
            <a:ext cx="280035" cy="603250"/>
          </a:xfrm>
          <a:custGeom>
            <a:avLst/>
            <a:gdLst/>
            <a:ahLst/>
            <a:cxnLst/>
            <a:rect l="l" t="t" r="r" b="b"/>
            <a:pathLst>
              <a:path w="280034" h="603250">
                <a:moveTo>
                  <a:pt x="177774" y="54724"/>
                </a:moveTo>
                <a:lnTo>
                  <a:pt x="190286" y="95487"/>
                </a:lnTo>
                <a:lnTo>
                  <a:pt x="201663" y="141326"/>
                </a:lnTo>
                <a:lnTo>
                  <a:pt x="211610" y="187812"/>
                </a:lnTo>
                <a:lnTo>
                  <a:pt x="219837" y="230518"/>
                </a:lnTo>
                <a:lnTo>
                  <a:pt x="279895" y="602844"/>
                </a:lnTo>
              </a:path>
              <a:path w="280034" h="603250">
                <a:moveTo>
                  <a:pt x="177596" y="53569"/>
                </a:moveTo>
                <a:lnTo>
                  <a:pt x="165499" y="27862"/>
                </a:lnTo>
                <a:lnTo>
                  <a:pt x="153625" y="9555"/>
                </a:lnTo>
                <a:lnTo>
                  <a:pt x="142399" y="0"/>
                </a:lnTo>
                <a:lnTo>
                  <a:pt x="132245" y="546"/>
                </a:lnTo>
                <a:lnTo>
                  <a:pt x="98246" y="62804"/>
                </a:lnTo>
                <a:lnTo>
                  <a:pt x="83362" y="116411"/>
                </a:lnTo>
                <a:lnTo>
                  <a:pt x="70487" y="174084"/>
                </a:lnTo>
                <a:lnTo>
                  <a:pt x="60070" y="227635"/>
                </a:lnTo>
                <a:lnTo>
                  <a:pt x="0" y="599961"/>
                </a:lnTo>
              </a:path>
            </a:pathLst>
          </a:custGeom>
          <a:ln w="6400">
            <a:solidFill>
              <a:srgbClr val="231F20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" name="object 54"/>
          <p:cNvGrpSpPr/>
          <p:nvPr/>
        </p:nvGrpSpPr>
        <p:grpSpPr>
          <a:xfrm>
            <a:off x="8491436" y="4549292"/>
            <a:ext cx="3502025" cy="1513840"/>
            <a:chOff x="3436835" y="4549292"/>
            <a:chExt cx="3502025" cy="1513840"/>
          </a:xfrm>
        </p:grpSpPr>
        <p:sp>
          <p:nvSpPr>
            <p:cNvPr id="55" name="object 55"/>
            <p:cNvSpPr/>
            <p:nvPr/>
          </p:nvSpPr>
          <p:spPr>
            <a:xfrm>
              <a:off x="6513385" y="5312003"/>
              <a:ext cx="287655" cy="387350"/>
            </a:xfrm>
            <a:custGeom>
              <a:avLst/>
              <a:gdLst/>
              <a:ahLst/>
              <a:cxnLst/>
              <a:rect l="l" t="t" r="r" b="b"/>
              <a:pathLst>
                <a:path w="287654" h="387350">
                  <a:moveTo>
                    <a:pt x="177774" y="352958"/>
                  </a:moveTo>
                  <a:lnTo>
                    <a:pt x="190285" y="327745"/>
                  </a:lnTo>
                  <a:lnTo>
                    <a:pt x="201658" y="299389"/>
                  </a:lnTo>
                  <a:lnTo>
                    <a:pt x="211605" y="270633"/>
                  </a:lnTo>
                  <a:lnTo>
                    <a:pt x="219836" y="244221"/>
                  </a:lnTo>
                  <a:lnTo>
                    <a:pt x="287172" y="0"/>
                  </a:lnTo>
                </a:path>
                <a:path w="287654" h="387350">
                  <a:moveTo>
                    <a:pt x="177596" y="353669"/>
                  </a:moveTo>
                  <a:lnTo>
                    <a:pt x="165499" y="369575"/>
                  </a:lnTo>
                  <a:lnTo>
                    <a:pt x="153625" y="380901"/>
                  </a:lnTo>
                  <a:lnTo>
                    <a:pt x="142399" y="386813"/>
                  </a:lnTo>
                  <a:lnTo>
                    <a:pt x="132245" y="386473"/>
                  </a:lnTo>
                  <a:lnTo>
                    <a:pt x="110450" y="368132"/>
                  </a:lnTo>
                  <a:lnTo>
                    <a:pt x="90570" y="332009"/>
                  </a:lnTo>
                  <a:lnTo>
                    <a:pt x="73480" y="288000"/>
                  </a:lnTo>
                  <a:lnTo>
                    <a:pt x="60058" y="245999"/>
                  </a:lnTo>
                  <a:lnTo>
                    <a:pt x="0" y="15684"/>
                  </a:lnTo>
                </a:path>
              </a:pathLst>
            </a:custGeom>
            <a:ln w="6400">
              <a:solidFill>
                <a:srgbClr val="231F2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439718" y="4549292"/>
              <a:ext cx="3498850" cy="1513840"/>
            </a:xfrm>
            <a:custGeom>
              <a:avLst/>
              <a:gdLst/>
              <a:ahLst/>
              <a:cxnLst/>
              <a:rect l="l" t="t" r="r" b="b"/>
              <a:pathLst>
                <a:path w="3498850" h="1513839">
                  <a:moveTo>
                    <a:pt x="0" y="762609"/>
                  </a:moveTo>
                  <a:lnTo>
                    <a:pt x="3498659" y="762609"/>
                  </a:lnTo>
                </a:path>
                <a:path w="3498850" h="1513839">
                  <a:moveTo>
                    <a:pt x="1689" y="0"/>
                  </a:moveTo>
                  <a:lnTo>
                    <a:pt x="1689" y="1513332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/>
          <p:nvPr/>
        </p:nvSpPr>
        <p:spPr>
          <a:xfrm>
            <a:off x="7979282" y="4561166"/>
            <a:ext cx="50800" cy="49530"/>
          </a:xfrm>
          <a:custGeom>
            <a:avLst/>
            <a:gdLst/>
            <a:ahLst/>
            <a:cxnLst/>
            <a:rect l="l" t="t" r="r" b="b"/>
            <a:pathLst>
              <a:path w="50800" h="49529">
                <a:moveTo>
                  <a:pt x="28448" y="0"/>
                </a:moveTo>
                <a:lnTo>
                  <a:pt x="22352" y="0"/>
                </a:lnTo>
                <a:lnTo>
                  <a:pt x="22352" y="21945"/>
                </a:lnTo>
                <a:lnTo>
                  <a:pt x="0" y="21945"/>
                </a:lnTo>
                <a:lnTo>
                  <a:pt x="0" y="27432"/>
                </a:lnTo>
                <a:lnTo>
                  <a:pt x="22352" y="27432"/>
                </a:lnTo>
                <a:lnTo>
                  <a:pt x="22352" y="49479"/>
                </a:lnTo>
                <a:lnTo>
                  <a:pt x="28448" y="49479"/>
                </a:lnTo>
                <a:lnTo>
                  <a:pt x="28448" y="27432"/>
                </a:lnTo>
                <a:lnTo>
                  <a:pt x="50800" y="27432"/>
                </a:lnTo>
                <a:lnTo>
                  <a:pt x="50800" y="21945"/>
                </a:lnTo>
                <a:lnTo>
                  <a:pt x="28448" y="21945"/>
                </a:lnTo>
                <a:lnTo>
                  <a:pt x="28448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8" name="object 58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8076310" y="4537290"/>
            <a:ext cx="386384" cy="74472"/>
          </a:xfrm>
          <a:prstGeom prst="rect">
            <a:avLst/>
          </a:prstGeom>
        </p:spPr>
      </p:pic>
      <p:pic>
        <p:nvPicPr>
          <p:cNvPr id="59" name="object 59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8076310" y="5980150"/>
            <a:ext cx="386384" cy="74472"/>
          </a:xfrm>
          <a:prstGeom prst="rect">
            <a:avLst/>
          </a:prstGeom>
        </p:spPr>
      </p:pic>
      <p:sp>
        <p:nvSpPr>
          <p:cNvPr id="60" name="object 60"/>
          <p:cNvSpPr/>
          <p:nvPr/>
        </p:nvSpPr>
        <p:spPr>
          <a:xfrm>
            <a:off x="8416367" y="5284877"/>
            <a:ext cx="46355" cy="73025"/>
          </a:xfrm>
          <a:custGeom>
            <a:avLst/>
            <a:gdLst/>
            <a:ahLst/>
            <a:cxnLst/>
            <a:rect l="l" t="t" r="r" b="b"/>
            <a:pathLst>
              <a:path w="46354" h="73025">
                <a:moveTo>
                  <a:pt x="30619" y="0"/>
                </a:moveTo>
                <a:lnTo>
                  <a:pt x="13550" y="0"/>
                </a:lnTo>
                <a:lnTo>
                  <a:pt x="6883" y="4952"/>
                </a:lnTo>
                <a:lnTo>
                  <a:pt x="3149" y="14833"/>
                </a:lnTo>
                <a:lnTo>
                  <a:pt x="1054" y="20459"/>
                </a:lnTo>
                <a:lnTo>
                  <a:pt x="0" y="27673"/>
                </a:lnTo>
                <a:lnTo>
                  <a:pt x="0" y="36474"/>
                </a:lnTo>
                <a:lnTo>
                  <a:pt x="15722" y="72847"/>
                </a:lnTo>
                <a:lnTo>
                  <a:pt x="32791" y="72847"/>
                </a:lnTo>
                <a:lnTo>
                  <a:pt x="39458" y="67906"/>
                </a:lnTo>
                <a:lnTo>
                  <a:pt x="39741" y="67157"/>
                </a:lnTo>
                <a:lnTo>
                  <a:pt x="16662" y="67157"/>
                </a:lnTo>
                <a:lnTo>
                  <a:pt x="12064" y="63195"/>
                </a:lnTo>
                <a:lnTo>
                  <a:pt x="7658" y="50330"/>
                </a:lnTo>
                <a:lnTo>
                  <a:pt x="6918" y="44877"/>
                </a:lnTo>
                <a:lnTo>
                  <a:pt x="6997" y="27673"/>
                </a:lnTo>
                <a:lnTo>
                  <a:pt x="7696" y="22720"/>
                </a:lnTo>
                <a:lnTo>
                  <a:pt x="12166" y="9651"/>
                </a:lnTo>
                <a:lnTo>
                  <a:pt x="16738" y="5689"/>
                </a:lnTo>
                <a:lnTo>
                  <a:pt x="38014" y="5689"/>
                </a:lnTo>
                <a:lnTo>
                  <a:pt x="36347" y="3098"/>
                </a:lnTo>
                <a:lnTo>
                  <a:pt x="30619" y="0"/>
                </a:lnTo>
                <a:close/>
              </a:path>
              <a:path w="46354" h="73025">
                <a:moveTo>
                  <a:pt x="38014" y="5689"/>
                </a:moveTo>
                <a:lnTo>
                  <a:pt x="29667" y="5689"/>
                </a:lnTo>
                <a:lnTo>
                  <a:pt x="34277" y="9651"/>
                </a:lnTo>
                <a:lnTo>
                  <a:pt x="38684" y="22517"/>
                </a:lnTo>
                <a:lnTo>
                  <a:pt x="39422" y="28068"/>
                </a:lnTo>
                <a:lnTo>
                  <a:pt x="39504" y="44056"/>
                </a:lnTo>
                <a:lnTo>
                  <a:pt x="38646" y="50228"/>
                </a:lnTo>
                <a:lnTo>
                  <a:pt x="34175" y="63233"/>
                </a:lnTo>
                <a:lnTo>
                  <a:pt x="29603" y="67157"/>
                </a:lnTo>
                <a:lnTo>
                  <a:pt x="39741" y="67157"/>
                </a:lnTo>
                <a:lnTo>
                  <a:pt x="45288" y="52463"/>
                </a:lnTo>
                <a:lnTo>
                  <a:pt x="46329" y="45275"/>
                </a:lnTo>
                <a:lnTo>
                  <a:pt x="46329" y="36474"/>
                </a:lnTo>
                <a:lnTo>
                  <a:pt x="40335" y="9296"/>
                </a:lnTo>
                <a:lnTo>
                  <a:pt x="38014" y="568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1" name="object 61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1696001" y="5193741"/>
            <a:ext cx="215480" cy="74472"/>
          </a:xfrm>
          <a:prstGeom prst="rect">
            <a:avLst/>
          </a:prstGeom>
        </p:spPr>
      </p:pic>
      <p:sp>
        <p:nvSpPr>
          <p:cNvPr id="62" name="object 62"/>
          <p:cNvSpPr/>
          <p:nvPr/>
        </p:nvSpPr>
        <p:spPr>
          <a:xfrm>
            <a:off x="7990535" y="6022276"/>
            <a:ext cx="50800" cy="5080"/>
          </a:xfrm>
          <a:custGeom>
            <a:avLst/>
            <a:gdLst/>
            <a:ahLst/>
            <a:cxnLst/>
            <a:rect l="l" t="t" r="r" b="b"/>
            <a:pathLst>
              <a:path w="50800" h="5079">
                <a:moveTo>
                  <a:pt x="50800" y="0"/>
                </a:moveTo>
                <a:lnTo>
                  <a:pt x="0" y="0"/>
                </a:lnTo>
                <a:lnTo>
                  <a:pt x="0" y="5079"/>
                </a:lnTo>
                <a:lnTo>
                  <a:pt x="50800" y="5079"/>
                </a:lnTo>
                <a:lnTo>
                  <a:pt x="5080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3" name="object 63"/>
          <p:cNvGrpSpPr/>
          <p:nvPr/>
        </p:nvGrpSpPr>
        <p:grpSpPr>
          <a:xfrm>
            <a:off x="9129483" y="5773635"/>
            <a:ext cx="678180" cy="76200"/>
            <a:chOff x="4074883" y="5773635"/>
            <a:chExt cx="678180" cy="76200"/>
          </a:xfrm>
        </p:grpSpPr>
        <p:pic>
          <p:nvPicPr>
            <p:cNvPr id="64" name="object 6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074883" y="5775058"/>
              <a:ext cx="308851" cy="74472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426813" y="5773635"/>
              <a:ext cx="326237" cy="75895"/>
            </a:xfrm>
            <a:prstGeom prst="rect">
              <a:avLst/>
            </a:prstGeom>
          </p:spPr>
        </p:pic>
      </p:grpSp>
      <p:grpSp>
        <p:nvGrpSpPr>
          <p:cNvPr id="66" name="object 66"/>
          <p:cNvGrpSpPr/>
          <p:nvPr/>
        </p:nvGrpSpPr>
        <p:grpSpPr>
          <a:xfrm>
            <a:off x="8339798" y="4337533"/>
            <a:ext cx="2859405" cy="1057275"/>
            <a:chOff x="3285197" y="4337532"/>
            <a:chExt cx="2859405" cy="1057275"/>
          </a:xfrm>
        </p:grpSpPr>
        <p:pic>
          <p:nvPicPr>
            <p:cNvPr id="67" name="object 6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017630" y="4533823"/>
              <a:ext cx="1126934" cy="120014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285197" y="4337532"/>
              <a:ext cx="1704289" cy="1056874"/>
            </a:xfrm>
            <a:prstGeom prst="rect">
              <a:avLst/>
            </a:prstGeom>
          </p:spPr>
        </p:pic>
      </p:grpSp>
      <p:sp>
        <p:nvSpPr>
          <p:cNvPr id="69" name="object 69"/>
          <p:cNvSpPr/>
          <p:nvPr/>
        </p:nvSpPr>
        <p:spPr>
          <a:xfrm>
            <a:off x="8923033" y="5476495"/>
            <a:ext cx="184785" cy="286385"/>
          </a:xfrm>
          <a:custGeom>
            <a:avLst/>
            <a:gdLst/>
            <a:ahLst/>
            <a:cxnLst/>
            <a:rect l="l" t="t" r="r" b="b"/>
            <a:pathLst>
              <a:path w="184785" h="286385">
                <a:moveTo>
                  <a:pt x="184708" y="286207"/>
                </a:moveTo>
                <a:lnTo>
                  <a:pt x="0" y="0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 txBox="1"/>
          <p:nvPr/>
        </p:nvSpPr>
        <p:spPr>
          <a:xfrm>
            <a:off x="7957730" y="488084"/>
            <a:ext cx="4184015" cy="756920"/>
          </a:xfrm>
          <a:prstGeom prst="rect">
            <a:avLst/>
          </a:prstGeom>
        </p:spPr>
        <p:txBody>
          <a:bodyPr vert="horz" wrap="square" lIns="0" tIns="50800" rIns="0" bIns="0" rtlCol="0">
            <a:spAutoFit/>
          </a:bodyPr>
          <a:lstStyle/>
          <a:p>
            <a:pPr marL="12700">
              <a:spcBef>
                <a:spcPts val="400"/>
              </a:spcBef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Asociado.con.la.corriente.de.paso.pico.es.</a:t>
            </a:r>
            <a:r>
              <a:rPr sz="950" b="1" spc="-20" dirty="0">
                <a:solidFill>
                  <a:srgbClr val="171514"/>
                </a:solidFill>
                <a:latin typeface="Tahoma"/>
                <a:cs typeface="Tahoma"/>
              </a:rPr>
              <a:t>energía</a:t>
            </a:r>
            <a:r>
              <a:rPr sz="950" b="1" spc="-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spc="5" dirty="0">
                <a:solidFill>
                  <a:srgbClr val="171514"/>
                </a:solidFill>
                <a:latin typeface="Tahoma"/>
                <a:cs typeface="Tahoma"/>
              </a:rPr>
              <a:t>máxima</a:t>
            </a:r>
            <a:r>
              <a:rPr sz="950" b="1" spc="-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950" b="1" spc="-5" dirty="0">
                <a:solidFill>
                  <a:srgbClr val="171514"/>
                </a:solidFill>
                <a:latin typeface="Tahoma"/>
                <a:cs typeface="Tahoma"/>
              </a:rPr>
              <a:t> paso </a:t>
            </a:r>
            <a:r>
              <a:rPr sz="950" b="1" spc="-70" dirty="0">
                <a:solidFill>
                  <a:srgbClr val="171514"/>
                </a:solidFill>
                <a:latin typeface="Tahoma"/>
                <a:cs typeface="Tahoma"/>
              </a:rPr>
              <a:t>(I</a:t>
            </a:r>
            <a:r>
              <a:rPr sz="550" b="1" spc="-70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r>
              <a:rPr sz="950" b="1" spc="-70" dirty="0">
                <a:solidFill>
                  <a:srgbClr val="171514"/>
                </a:solidFill>
                <a:latin typeface="Tahoma"/>
                <a:cs typeface="Tahoma"/>
              </a:rPr>
              <a:t>t)</a:t>
            </a:r>
            <a:endParaRPr sz="950">
              <a:latin typeface="Tahoma"/>
              <a:cs typeface="Tahoma"/>
            </a:endParaRPr>
          </a:p>
          <a:p>
            <a:pPr marL="12700" marR="5080">
              <a:lnSpc>
                <a:spcPct val="126299"/>
              </a:lnSpc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..Para.un.circuito.sin.protección,.esta.energía.a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menudo.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capaz.de.la.destrucción.dramática.de.equipo.y.es.un.grave.</a:t>
            </a:r>
            <a:r>
              <a:rPr sz="950" spc="8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preocupación </a:t>
            </a:r>
            <a:r>
              <a:rPr sz="950" spc="-28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por</a:t>
            </a:r>
            <a:r>
              <a:rPr sz="9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seguridad.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9011056" y="9525665"/>
            <a:ext cx="1727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44450">
              <a:spcBef>
                <a:spcPts val="180"/>
              </a:spcBef>
            </a:pPr>
            <a:r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6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761899" y="3393844"/>
            <a:ext cx="1885950" cy="391160"/>
          </a:xfrm>
          <a:prstGeom prst="rect">
            <a:avLst/>
          </a:prstGeom>
        </p:spPr>
        <p:txBody>
          <a:bodyPr vert="horz" wrap="square" lIns="0" tIns="50800" rIns="0" bIns="0" rtlCol="0">
            <a:spAutoFit/>
          </a:bodyPr>
          <a:lstStyle/>
          <a:p>
            <a:pPr marL="12700">
              <a:spcBef>
                <a:spcPts val="400"/>
              </a:spcBef>
            </a:pPr>
            <a:r>
              <a:rPr sz="950" b="1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95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95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dirty="0">
                <a:solidFill>
                  <a:srgbClr val="171514"/>
                </a:solidFill>
                <a:latin typeface="Tahoma"/>
                <a:cs typeface="Tahoma"/>
              </a:rPr>
              <a:t>cortocircuito</a:t>
            </a:r>
            <a:r>
              <a:rPr sz="95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spc="5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95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950">
              <a:latin typeface="Lucida Sans Unicode"/>
              <a:cs typeface="Lucida Sans Unicode"/>
            </a:endParaRPr>
          </a:p>
          <a:p>
            <a:pPr marL="12700">
              <a:spcBef>
                <a:spcPts val="300"/>
              </a:spcBef>
            </a:pPr>
            <a:r>
              <a:rPr sz="950" b="1" dirty="0">
                <a:solidFill>
                  <a:srgbClr val="171514"/>
                </a:solidFill>
                <a:latin typeface="Tahoma"/>
                <a:cs typeface="Tahoma"/>
              </a:rPr>
              <a:t>Circuitos</a:t>
            </a:r>
            <a:r>
              <a:rPr sz="950" b="1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spc="-10" dirty="0">
                <a:solidFill>
                  <a:srgbClr val="171514"/>
                </a:solidFill>
                <a:latin typeface="Tahoma"/>
                <a:cs typeface="Tahoma"/>
              </a:rPr>
              <a:t>Eléctricos</a:t>
            </a:r>
            <a:r>
              <a:rPr sz="950" b="1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spc="-5" dirty="0">
                <a:solidFill>
                  <a:srgbClr val="171514"/>
                </a:solidFill>
                <a:latin typeface="Tahoma"/>
                <a:cs typeface="Tahoma"/>
              </a:rPr>
              <a:t>Protegidos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7957658" y="3391305"/>
            <a:ext cx="423862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Afortunadamente,.si.un.circuito.tiene.una.corriente.correctamente.aplicada.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dispositivo.de.protección.,.el.dispositivo.abrirá.el.circuito.rápidamente.cuando.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ocurre.un.cortocircuito.que.limita.la.corriente.de.paso.máxima.(I</a:t>
            </a:r>
            <a:r>
              <a:rPr sz="5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PAGS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).y.</a:t>
            </a:r>
            <a:r>
              <a:rPr sz="8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energía.(yo</a:t>
            </a:r>
            <a:r>
              <a:rPr sz="5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2 </a:t>
            </a:r>
            <a:r>
              <a:rPr sz="500" spc="-1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t).</a:t>
            </a:r>
            <a:endParaRPr sz="8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845826" y="5749481"/>
            <a:ext cx="760095" cy="1271905"/>
          </a:xfrm>
          <a:custGeom>
            <a:avLst/>
            <a:gdLst/>
            <a:ahLst/>
            <a:cxnLst/>
            <a:rect l="l" t="t" r="r" b="b"/>
            <a:pathLst>
              <a:path w="760095" h="1271904">
                <a:moveTo>
                  <a:pt x="0" y="0"/>
                </a:moveTo>
                <a:lnTo>
                  <a:pt x="759739" y="0"/>
                </a:lnTo>
                <a:lnTo>
                  <a:pt x="759739" y="1271892"/>
                </a:lnTo>
                <a:lnTo>
                  <a:pt x="0" y="1271892"/>
                </a:lnTo>
                <a:lnTo>
                  <a:pt x="0" y="0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7974" y="5747194"/>
            <a:ext cx="2055456" cy="127646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548320" y="7186955"/>
            <a:ext cx="1004811" cy="193230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0630586" y="7186955"/>
            <a:ext cx="1255255" cy="193230"/>
          </a:xfrm>
          <a:prstGeom prst="rect">
            <a:avLst/>
          </a:prstGeom>
        </p:spPr>
      </p:pic>
      <p:grpSp>
        <p:nvGrpSpPr>
          <p:cNvPr id="6" name="object 6"/>
          <p:cNvGrpSpPr/>
          <p:nvPr/>
        </p:nvGrpSpPr>
        <p:grpSpPr>
          <a:xfrm>
            <a:off x="10926635" y="6743828"/>
            <a:ext cx="609600" cy="193675"/>
            <a:chOff x="5872035" y="6743827"/>
            <a:chExt cx="609600" cy="193675"/>
          </a:xfrm>
        </p:grpSpPr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872035" y="6745249"/>
              <a:ext cx="264363" cy="74472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170434" y="6743827"/>
              <a:ext cx="310781" cy="7589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030429" y="6861175"/>
              <a:ext cx="295452" cy="75895"/>
            </a:xfrm>
            <a:prstGeom prst="rect">
              <a:avLst/>
            </a:prstGeom>
          </p:spPr>
        </p:pic>
      </p:grpSp>
      <p:sp>
        <p:nvSpPr>
          <p:cNvPr id="10" name="object 10"/>
          <p:cNvSpPr/>
          <p:nvPr/>
        </p:nvSpPr>
        <p:spPr>
          <a:xfrm>
            <a:off x="10927716" y="5839689"/>
            <a:ext cx="357505" cy="184785"/>
          </a:xfrm>
          <a:custGeom>
            <a:avLst/>
            <a:gdLst/>
            <a:ahLst/>
            <a:cxnLst/>
            <a:rect l="l" t="t" r="r" b="b"/>
            <a:pathLst>
              <a:path w="357504" h="184785">
                <a:moveTo>
                  <a:pt x="0" y="0"/>
                </a:moveTo>
                <a:lnTo>
                  <a:pt x="356997" y="0"/>
                </a:lnTo>
                <a:lnTo>
                  <a:pt x="356997" y="184340"/>
                </a:lnTo>
                <a:lnTo>
                  <a:pt x="0" y="184340"/>
                </a:lnTo>
                <a:lnTo>
                  <a:pt x="0" y="0"/>
                </a:lnTo>
                <a:close/>
              </a:path>
            </a:pathLst>
          </a:custGeom>
          <a:ln w="5486">
            <a:solidFill>
              <a:srgbClr val="231F20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7957979" y="597150"/>
            <a:ext cx="3430904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Dispositivos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principales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9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protección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contra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sobrecorriente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011056" y="9525665"/>
            <a:ext cx="1727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44450">
              <a:spcBef>
                <a:spcPts val="180"/>
              </a:spcBef>
            </a:pPr>
            <a:r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7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762151" y="1901441"/>
            <a:ext cx="126936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-40" dirty="0">
                <a:solidFill>
                  <a:srgbClr val="171514"/>
                </a:solidFill>
                <a:latin typeface="Tahoma"/>
                <a:cs typeface="Tahoma"/>
              </a:rPr>
              <a:t>NEC®</a:t>
            </a:r>
            <a:r>
              <a:rPr sz="105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50" b="1" spc="5" dirty="0">
                <a:solidFill>
                  <a:srgbClr val="171514"/>
                </a:solidFill>
                <a:latin typeface="Tahoma"/>
                <a:cs typeface="Tahoma"/>
              </a:rPr>
              <a:t>Artículo</a:t>
            </a:r>
            <a:r>
              <a:rPr sz="105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50" b="1" spc="-70" dirty="0">
                <a:solidFill>
                  <a:srgbClr val="171514"/>
                </a:solidFill>
                <a:latin typeface="Tahoma"/>
                <a:cs typeface="Tahoma"/>
              </a:rPr>
              <a:t>240</a:t>
            </a:r>
            <a:r>
              <a:rPr sz="10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050">
              <a:latin typeface="Lucida Sans Unicode"/>
              <a:cs typeface="Lucida Sans Unicode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957917" y="1873500"/>
            <a:ext cx="425577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NEC®.</a:t>
            </a:r>
            <a:r>
              <a:rPr sz="850" b="1" spc="10" dirty="0">
                <a:solidFill>
                  <a:srgbClr val="171514"/>
                </a:solidFill>
                <a:latin typeface="Tahoma"/>
                <a:cs typeface="Tahoma"/>
              </a:rPr>
              <a:t>Artículo</a:t>
            </a:r>
            <a:r>
              <a:rPr sz="850" b="1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b="1" spc="-15" dirty="0">
                <a:solidFill>
                  <a:srgbClr val="171514"/>
                </a:solidFill>
                <a:latin typeface="Tahoma"/>
                <a:cs typeface="Tahoma"/>
              </a:rPr>
              <a:t>240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.cubiertas</a:t>
            </a:r>
            <a:r>
              <a:rPr sz="850" b="1" spc="-15" dirty="0">
                <a:solidFill>
                  <a:srgbClr val="171514"/>
                </a:solidFill>
                <a:latin typeface="Tahoma"/>
                <a:cs typeface="Tahoma"/>
              </a:rPr>
              <a:t>protección </a:t>
            </a:r>
            <a:r>
              <a:rPr sz="850" b="1" spc="5" dirty="0">
                <a:solidFill>
                  <a:srgbClr val="171514"/>
                </a:solidFill>
                <a:latin typeface="Tahoma"/>
                <a:cs typeface="Tahoma"/>
              </a:rPr>
              <a:t>contra</a:t>
            </a:r>
            <a:r>
              <a:rPr sz="850" b="1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b="1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850" b="1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b="1" spc="-5" dirty="0">
                <a:solidFill>
                  <a:srgbClr val="171514"/>
                </a:solidFill>
                <a:latin typeface="Tahoma"/>
                <a:cs typeface="Tahoma"/>
              </a:rPr>
              <a:t>sobretensión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.y.</a:t>
            </a:r>
            <a:r>
              <a:rPr sz="8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b="1" spc="-5" dirty="0">
                <a:solidFill>
                  <a:srgbClr val="171514"/>
                </a:solidFill>
                <a:latin typeface="Tahoma"/>
                <a:cs typeface="Tahoma"/>
              </a:rPr>
              <a:t>dispositivos</a:t>
            </a:r>
            <a:r>
              <a:rPr sz="850" b="1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b="1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850" b="1" spc="-2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b="1" dirty="0">
                <a:solidFill>
                  <a:srgbClr val="171514"/>
                </a:solidFill>
                <a:latin typeface="Tahoma"/>
                <a:cs typeface="Tahoma"/>
              </a:rPr>
              <a:t>protección </a:t>
            </a:r>
            <a:r>
              <a:rPr sz="850" b="1" spc="5" dirty="0">
                <a:solidFill>
                  <a:srgbClr val="171514"/>
                </a:solidFill>
                <a:latin typeface="Tahoma"/>
                <a:cs typeface="Tahoma"/>
              </a:rPr>
              <a:t>contra </a:t>
            </a:r>
            <a:r>
              <a:rPr sz="850" b="1" spc="-10" dirty="0">
                <a:solidFill>
                  <a:srgbClr val="171514"/>
                </a:solidFill>
                <a:latin typeface="Tahoma"/>
                <a:cs typeface="Tahoma"/>
              </a:rPr>
              <a:t>sobrecorriente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.con.capacidades.de.voltaje.nominal.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de.600.voltios.o.menos..Este.artículo.se.aplica.a.muchos.tipos.de.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equipo.y.proporciona.importante.protección.sobrecorriente.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directrices..Consulte.este.artículo.para.detalles.adicionales.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762151" y="2796790"/>
            <a:ext cx="6667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957980" y="3036819"/>
            <a:ext cx="4206875" cy="6883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Como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se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describe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más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adelante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dirty="0">
                <a:solidFill>
                  <a:srgbClr val="171514"/>
                </a:solidFill>
                <a:latin typeface="Lucida Sans Unicode"/>
                <a:cs typeface="Lucida Sans Unicode"/>
              </a:rPr>
              <a:t>en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este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curso,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existen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varios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tipos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sobrecorriente.</a:t>
            </a:r>
            <a:endParaRPr sz="750">
              <a:latin typeface="Lucida Sans Unicode"/>
              <a:cs typeface="Lucida Sans Unicode"/>
            </a:endParaRPr>
          </a:p>
          <a:p>
            <a:pPr marL="12700" marR="5080">
              <a:lnSpc>
                <a:spcPct val="160000"/>
              </a:lnSpc>
            </a:pP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los.dispositivos.de.protección.se.utilizan.en.la.combinación.de.control.de.motores.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unidades.que.se.encuentran.en.los.centros.de.control.de.motores.así</a:t>
            </a:r>
            <a:r>
              <a:rPr sz="750" spc="8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como.en.otros.tipos.de. </a:t>
            </a:r>
            <a:r>
              <a:rPr sz="750" spc="-2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circuitos..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762151" y="3913121"/>
            <a:ext cx="145986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-40" dirty="0">
                <a:solidFill>
                  <a:srgbClr val="171514"/>
                </a:solidFill>
                <a:latin typeface="Tahoma"/>
                <a:cs typeface="Tahoma"/>
              </a:rPr>
              <a:t>NEC®</a:t>
            </a:r>
            <a:r>
              <a:rPr sz="105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50" b="1" spc="5" dirty="0">
                <a:solidFill>
                  <a:srgbClr val="171514"/>
                </a:solidFill>
                <a:latin typeface="Tahoma"/>
                <a:cs typeface="Tahoma"/>
              </a:rPr>
              <a:t>Artículo</a:t>
            </a:r>
            <a:r>
              <a:rPr sz="105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50" b="1" spc="-65" dirty="0">
                <a:solidFill>
                  <a:srgbClr val="171514"/>
                </a:solidFill>
                <a:latin typeface="Tahoma"/>
                <a:cs typeface="Tahoma"/>
              </a:rPr>
              <a:t>430.94</a:t>
            </a:r>
            <a:r>
              <a:rPr sz="10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050">
              <a:latin typeface="Lucida Sans Unicode"/>
              <a:cs typeface="Lucida Sans Unicode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957915" y="3885180"/>
            <a:ext cx="4508500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Además, </a:t>
            </a:r>
            <a:r>
              <a:rPr sz="85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NEC®.</a:t>
            </a:r>
            <a:r>
              <a:rPr sz="850" b="1" spc="10" dirty="0">
                <a:solidFill>
                  <a:srgbClr val="171514"/>
                </a:solidFill>
                <a:latin typeface="Tahoma"/>
                <a:cs typeface="Tahoma"/>
              </a:rPr>
              <a:t>Artículo </a:t>
            </a:r>
            <a:r>
              <a:rPr sz="850" b="1" spc="-20" dirty="0">
                <a:solidFill>
                  <a:srgbClr val="171514"/>
                </a:solidFill>
                <a:latin typeface="Tahoma"/>
                <a:cs typeface="Tahoma"/>
              </a:rPr>
              <a:t>430.94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.requiere.un.control.de.motor.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centro.para.tener.un.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b="1" spc="-5" dirty="0">
                <a:solidFill>
                  <a:srgbClr val="171514"/>
                </a:solidFill>
                <a:latin typeface="Tahoma"/>
                <a:cs typeface="Tahoma"/>
              </a:rPr>
              <a:t>dispositivo </a:t>
            </a:r>
            <a:r>
              <a:rPr sz="850" b="1" dirty="0">
                <a:solidFill>
                  <a:srgbClr val="171514"/>
                </a:solidFill>
                <a:latin typeface="Tahoma"/>
                <a:cs typeface="Tahoma"/>
              </a:rPr>
              <a:t>principal de protección </a:t>
            </a:r>
            <a:r>
              <a:rPr sz="850" b="1" spc="5" dirty="0">
                <a:solidFill>
                  <a:srgbClr val="171514"/>
                </a:solidFill>
                <a:latin typeface="Tahoma"/>
                <a:cs typeface="Tahoma"/>
              </a:rPr>
              <a:t>contra </a:t>
            </a:r>
            <a:r>
              <a:rPr sz="850" b="1" spc="-5" dirty="0">
                <a:solidFill>
                  <a:srgbClr val="171514"/>
                </a:solidFill>
                <a:latin typeface="Tahoma"/>
                <a:cs typeface="Tahoma"/>
              </a:rPr>
              <a:t>sobrecorriente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.situado. </a:t>
            </a:r>
            <a:r>
              <a:rPr sz="8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en.o.delante.del.centro.de.control.de.motores..Delante.del.motor.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centro.de.control.significa.entre.el.MCC.y.su.fuente.de.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alimentación..Este.dispositivo.principal.debe.proporcionar.protección.sobrecorriente.en.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conformidad.con.el.artículo.240.de.NEC®.y.debe.tener.un.continuo.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clasificación.o.ajuste.de.corriente.que.no.supere.el.amperaje.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calificación.del.bus.principal.del.MCC..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7957980" y="7633744"/>
            <a:ext cx="476567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Un.dispositivo.de.protección.sobre.corriente.debe.ser.capaz.de.reconocer.la.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diferencia.entre.una.sobrecarga.y.un.cortocircuito.y.responder.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de.manera.adecuada..Se.puede.permitir.sobrecorrientes.ligeras.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continuar.por.un.período.de.tiempo,.pero.como.la.magnitud.actual.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aumenta,.el.dispositivo.de.protección.debe.abrirse.más.rápidamente..Los.cortocircuitos. 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debe.ser.interrumpido.instantáneamente..</a:t>
            </a:r>
            <a:endParaRPr sz="9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432" y="1421536"/>
            <a:ext cx="1457223" cy="223625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115884" y="4810875"/>
            <a:ext cx="2337752" cy="127655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761899" y="551586"/>
            <a:ext cx="189865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dirty="0">
                <a:solidFill>
                  <a:srgbClr val="171514"/>
                </a:solidFill>
                <a:latin typeface="Tahoma"/>
                <a:cs typeface="Tahoma"/>
              </a:rPr>
              <a:t>Interruptor</a:t>
            </a:r>
            <a:r>
              <a:rPr sz="75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5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b="1" spc="-5" dirty="0">
                <a:solidFill>
                  <a:srgbClr val="171514"/>
                </a:solidFill>
                <a:latin typeface="Tahoma"/>
                <a:cs typeface="Tahoma"/>
              </a:rPr>
              <a:t>desconexión</a:t>
            </a:r>
            <a:r>
              <a:rPr sz="75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5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b="1" spc="-5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011056" y="9525665"/>
            <a:ext cx="1727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44450">
              <a:spcBef>
                <a:spcPts val="180"/>
              </a:spcBef>
            </a:pPr>
            <a:r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8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957656" y="484276"/>
            <a:ext cx="406781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50000"/>
              </a:lnSpc>
              <a:spcBef>
                <a:spcPts val="100"/>
              </a:spcBef>
            </a:pPr>
            <a:r>
              <a:rPr sz="80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UNA.</a:t>
            </a:r>
            <a:r>
              <a:rPr sz="800" b="1" spc="5" dirty="0">
                <a:solidFill>
                  <a:srgbClr val="171514"/>
                </a:solidFill>
                <a:latin typeface="Tahoma"/>
                <a:cs typeface="Tahoma"/>
              </a:rPr>
              <a:t>interruptor</a:t>
            </a:r>
            <a:r>
              <a:rPr sz="8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8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spc="-5" dirty="0">
                <a:solidFill>
                  <a:srgbClr val="171514"/>
                </a:solidFill>
                <a:latin typeface="Tahoma"/>
                <a:cs typeface="Tahoma"/>
              </a:rPr>
              <a:t>desconexión</a:t>
            </a:r>
            <a:r>
              <a:rPr sz="8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8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spc="-15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.es.un.tipo.de.dispositivo.usado.para. </a:t>
            </a:r>
            <a:r>
              <a:rPr sz="800" spc="-2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proporcionar.protección.sobrecorriente..Fusibles.del.tamaño.adecuado.ubicados.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en.el.interruptor.abra.el.circuito.cuando.una.condición.de.sobrecorriente.</a:t>
            </a:r>
            <a:r>
              <a:rPr sz="8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existe..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451930" y="3267333"/>
            <a:ext cx="23241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fusibles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143309" y="3761366"/>
            <a:ext cx="953769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dirty="0">
                <a:solidFill>
                  <a:srgbClr val="0B0806"/>
                </a:solidFill>
                <a:latin typeface="Lucida Sans Unicode"/>
                <a:cs typeface="Lucida Sans Unicode"/>
              </a:rPr>
              <a:t>Interruptor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desconexión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fusibles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761900" y="4123947"/>
            <a:ext cx="3879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-5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957673" y="4057908"/>
            <a:ext cx="424434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UNA.</a:t>
            </a:r>
            <a:r>
              <a:rPr sz="850" b="1" spc="-15" dirty="0">
                <a:solidFill>
                  <a:srgbClr val="171514"/>
                </a:solidFill>
                <a:latin typeface="Tahoma"/>
                <a:cs typeface="Tahoma"/>
              </a:rPr>
              <a:t>fusible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.es.un.dispositivo.de.un.disparo..El.calor.producido.por.sobrecorriente.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hace.que.el.elemento.portador.de.corriente.se.funde.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desconectando.la.carga.de.la.voltaje.fuente..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957730" y="6138510"/>
            <a:ext cx="70167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Fusible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durante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la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falla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180994" y="6151211"/>
            <a:ext cx="59372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Fusible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después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falla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761900" y="6562479"/>
            <a:ext cx="158813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-5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800" b="1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sin</a:t>
            </a:r>
            <a:r>
              <a:rPr sz="800" b="1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spc="5" dirty="0">
                <a:solidFill>
                  <a:srgbClr val="171514"/>
                </a:solidFill>
                <a:latin typeface="Tahoma"/>
                <a:cs typeface="Tahoma"/>
              </a:rPr>
              <a:t>retardo</a:t>
            </a:r>
            <a:r>
              <a:rPr sz="800" b="1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800" b="1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tiempo</a:t>
            </a:r>
            <a:r>
              <a:rPr sz="80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957729" y="6502788"/>
            <a:ext cx="435610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b="1" spc="-5" dirty="0">
                <a:solidFill>
                  <a:srgbClr val="171514"/>
                </a:solidFill>
                <a:latin typeface="Tahoma"/>
                <a:cs typeface="Tahoma"/>
              </a:rPr>
              <a:t>Fusibles </a:t>
            </a:r>
            <a:r>
              <a:rPr sz="850" b="1" dirty="0">
                <a:solidFill>
                  <a:srgbClr val="171514"/>
                </a:solidFill>
                <a:latin typeface="Tahoma"/>
                <a:cs typeface="Tahoma"/>
              </a:rPr>
              <a:t>sin </a:t>
            </a:r>
            <a:r>
              <a:rPr sz="850" b="1" spc="5" dirty="0">
                <a:solidFill>
                  <a:srgbClr val="171514"/>
                </a:solidFill>
                <a:latin typeface="Tahoma"/>
                <a:cs typeface="Tahoma"/>
              </a:rPr>
              <a:t>retardo </a:t>
            </a:r>
            <a:r>
              <a:rPr sz="850" b="1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850" b="1" spc="-15" dirty="0">
                <a:solidFill>
                  <a:srgbClr val="171514"/>
                </a:solidFill>
                <a:latin typeface="Tahoma"/>
                <a:cs typeface="Tahoma"/>
              </a:rPr>
              <a:t>tiempo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.proporcionar.excelente.cortocircuito.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protección..Cuando.se.produce.una.sobrecorriente,.el.calor.se.acumula.rápidamente.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en.el.fusible..Los.fusibles.sin.retardo.de.tiempo.normalmente.tienen.el.500%.de.su.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calificación.durante.aproximadamente.un cuarto.de.segundo,.después.del.cual.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el.elemento.portador.de.corriente.se.derrite..Esto.significa.que.estos.fusibles.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no.debe.usarse.en.circuitos.de.motores.que.con.frecuencia.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corrientes.superiores.al.500%.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761900" y="8044569"/>
            <a:ext cx="127571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-5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650" b="1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b="1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b="1" spc="5" dirty="0">
                <a:solidFill>
                  <a:srgbClr val="171514"/>
                </a:solidFill>
                <a:latin typeface="Tahoma"/>
                <a:cs typeface="Tahoma"/>
              </a:rPr>
              <a:t>retardo</a:t>
            </a:r>
            <a:r>
              <a:rPr sz="650" b="1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b="1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b="1" dirty="0">
                <a:solidFill>
                  <a:srgbClr val="171514"/>
                </a:solidFill>
                <a:latin typeface="Tahoma"/>
                <a:cs typeface="Tahoma"/>
              </a:rPr>
              <a:t>tiempo</a:t>
            </a:r>
            <a:r>
              <a:rPr sz="65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957729" y="8038218"/>
            <a:ext cx="3996690" cy="4978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-5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700" b="1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b="1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b="1" spc="5" dirty="0">
                <a:solidFill>
                  <a:srgbClr val="171514"/>
                </a:solidFill>
                <a:latin typeface="Tahoma"/>
                <a:cs typeface="Tahoma"/>
              </a:rPr>
              <a:t>retardo</a:t>
            </a:r>
            <a:r>
              <a:rPr sz="700" b="1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b="1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b="1" spc="-10" dirty="0">
                <a:solidFill>
                  <a:srgbClr val="171514"/>
                </a:solidFill>
                <a:latin typeface="Tahoma"/>
                <a:cs typeface="Tahoma"/>
              </a:rPr>
              <a:t>tiempo</a:t>
            </a:r>
            <a:r>
              <a:rPr sz="7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.proporcionan.protección.contra.sobrecargas.y.cortocircuitos..</a:t>
            </a:r>
            <a:endParaRPr sz="700">
              <a:latin typeface="Lucida Sans Unicode"/>
              <a:cs typeface="Lucida Sans Unicode"/>
            </a:endParaRPr>
          </a:p>
          <a:p>
            <a:pPr marL="12700" marR="5080">
              <a:lnSpc>
                <a:spcPct val="171400"/>
              </a:lnSpc>
            </a:pPr>
            <a:r>
              <a:rPr sz="7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Los.fusibles.de.tiempo.de.retardo.generalmente.permiten.varias.veces.de.la.corriente.nominal.  para.fluir.durante.un.corto.tiempo.para.permitir.que.un.motor.arranque..</a:t>
            </a:r>
            <a:endParaRPr sz="7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029257" y="2932481"/>
          <a:ext cx="3811270" cy="18967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898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12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08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025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112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14020">
                <a:tc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600" spc="-1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Fusible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  <a:p>
                      <a:pPr marL="5016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2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Clase</a:t>
                      </a:r>
                      <a:endParaRPr sz="900">
                        <a:latin typeface="Lucida Sans Unicode"/>
                        <a:cs typeface="Lucida Sans Unicode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  <a:solidFill>
                      <a:srgbClr val="6D6E71"/>
                    </a:solidFill>
                  </a:tcPr>
                </a:tc>
                <a:tc>
                  <a:txBody>
                    <a:bodyPr/>
                    <a:lstStyle/>
                    <a:p>
                      <a:pPr marL="17145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60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Sobrecarga</a:t>
                      </a:r>
                      <a:r>
                        <a:rPr sz="600" spc="-3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00" spc="-3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fusible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  <a:p>
                      <a:pPr marL="19939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Característica</a:t>
                      </a:r>
                      <a:endParaRPr sz="900">
                        <a:latin typeface="Lucida Sans Unicode"/>
                        <a:cs typeface="Lucida Sans Unicode"/>
                      </a:endParaRPr>
                    </a:p>
                  </a:txBody>
                  <a:tcPr marL="0" marR="0" marT="3873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  <a:solidFill>
                      <a:srgbClr val="6D6E71"/>
                    </a:solidFill>
                  </a:tcPr>
                </a:tc>
                <a:tc>
                  <a:txBody>
                    <a:bodyPr/>
                    <a:lstStyle/>
                    <a:p>
                      <a:pPr marL="1441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850" spc="-1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Amperio</a:t>
                      </a:r>
                      <a:endParaRPr sz="850">
                        <a:latin typeface="Lucida Sans Unicode"/>
                        <a:cs typeface="Lucida Sans Unicode"/>
                      </a:endParaRPr>
                    </a:p>
                    <a:p>
                      <a:pPr marL="161290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00" spc="-1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Calificaciones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98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  <a:solidFill>
                      <a:srgbClr val="6D6E7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36830" algn="ctr">
                        <a:lnSpc>
                          <a:spcPct val="100000"/>
                        </a:lnSpc>
                      </a:pPr>
                      <a:r>
                        <a:rPr sz="40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Voltaje</a:t>
                      </a:r>
                      <a:r>
                        <a:rPr sz="400" spc="-2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400" spc="-2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corriente</a:t>
                      </a:r>
                      <a:r>
                        <a:rPr sz="400" spc="-2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alterna</a:t>
                      </a:r>
                      <a:endParaRPr sz="40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5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500" spc="-1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Calificaciones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71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  <a:solidFill>
                      <a:srgbClr val="6D6E71"/>
                    </a:solidFill>
                  </a:tcPr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900" spc="-1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interrumpir</a:t>
                      </a:r>
                      <a:endParaRPr sz="900">
                        <a:latin typeface="Lucida Sans Unicode"/>
                        <a:cs typeface="Lucida Sans Unicode"/>
                      </a:endParaRPr>
                    </a:p>
                    <a:p>
                      <a:pPr marR="6350" algn="ctr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450" spc="-1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Clasificación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  <a:solidFill>
                      <a:srgbClr val="6D6E7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026">
                <a:tc>
                  <a:txBody>
                    <a:bodyPr/>
                    <a:lstStyle/>
                    <a:p>
                      <a:pPr marL="14604"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10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H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7493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604" algn="ctr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fusibles</a:t>
                      </a:r>
                      <a:r>
                        <a:rPr sz="850" spc="-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renovables,</a:t>
                      </a:r>
                      <a:endParaRPr sz="850">
                        <a:latin typeface="Lucida Sans Unicode"/>
                        <a:cs typeface="Lucida Sans Unicode"/>
                      </a:endParaRPr>
                    </a:p>
                    <a:p>
                      <a:pPr marL="1905"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Actuación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rápida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4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670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950" spc="-9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1-600A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8128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160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250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V,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600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8128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220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10.000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8128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 marR="104139" algn="r">
                        <a:lnSpc>
                          <a:spcPts val="1135"/>
                        </a:lnSpc>
                      </a:pPr>
                      <a:r>
                        <a:rPr sz="1000" spc="-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K5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Actuación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rápida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635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670">
                        <a:lnSpc>
                          <a:spcPts val="1120"/>
                        </a:lnSpc>
                        <a:spcBef>
                          <a:spcPts val="15"/>
                        </a:spcBef>
                      </a:pPr>
                      <a:r>
                        <a:rPr sz="950" spc="-9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1-600A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160" algn="ctr">
                        <a:lnSpc>
                          <a:spcPts val="1120"/>
                        </a:lnSpc>
                        <a:spcBef>
                          <a:spcPts val="15"/>
                        </a:spcBef>
                      </a:pP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250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V,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600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9220">
                        <a:lnSpc>
                          <a:spcPts val="1120"/>
                        </a:lnSpc>
                        <a:spcBef>
                          <a:spcPts val="15"/>
                        </a:spcBef>
                      </a:pP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50.000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7003">
                <a:tc>
                  <a:txBody>
                    <a:bodyPr/>
                    <a:lstStyle/>
                    <a:p>
                      <a:pPr marR="10795" algn="ctr">
                        <a:lnSpc>
                          <a:spcPts val="1135"/>
                        </a:lnSpc>
                      </a:pPr>
                      <a:r>
                        <a:rPr sz="10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j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860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Tiempo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retardo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905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95885" algn="r">
                        <a:lnSpc>
                          <a:spcPts val="1120"/>
                        </a:lnSpc>
                        <a:spcBef>
                          <a:spcPts val="15"/>
                        </a:spcBef>
                      </a:pP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0,8-600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0"/>
                        </a:lnSpc>
                        <a:spcBef>
                          <a:spcPts val="15"/>
                        </a:spcBef>
                      </a:pP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600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295">
                        <a:lnSpc>
                          <a:spcPts val="1120"/>
                        </a:lnSpc>
                        <a:spcBef>
                          <a:spcPts val="15"/>
                        </a:spcBef>
                      </a:pP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200.000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7022">
                <a:tc>
                  <a:txBody>
                    <a:bodyPr/>
                    <a:lstStyle/>
                    <a:p>
                      <a:pPr marR="10795" algn="ctr">
                        <a:lnSpc>
                          <a:spcPts val="1135"/>
                        </a:lnSpc>
                      </a:pPr>
                      <a:r>
                        <a:rPr sz="10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j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559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Actuación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rápida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635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670">
                        <a:lnSpc>
                          <a:spcPts val="1120"/>
                        </a:lnSpc>
                        <a:spcBef>
                          <a:spcPts val="15"/>
                        </a:spcBef>
                      </a:pPr>
                      <a:r>
                        <a:rPr sz="950" spc="-9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1-600A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0"/>
                        </a:lnSpc>
                        <a:spcBef>
                          <a:spcPts val="15"/>
                        </a:spcBef>
                      </a:pP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600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295">
                        <a:lnSpc>
                          <a:spcPts val="1120"/>
                        </a:lnSpc>
                        <a:spcBef>
                          <a:spcPts val="15"/>
                        </a:spcBef>
                      </a:pP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200.000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7003">
                <a:tc>
                  <a:txBody>
                    <a:bodyPr/>
                    <a:lstStyle/>
                    <a:p>
                      <a:pPr marR="66040" algn="r">
                        <a:lnSpc>
                          <a:spcPts val="1135"/>
                        </a:lnSpc>
                      </a:pPr>
                      <a:r>
                        <a:rPr sz="10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RK1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860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Tiempo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retardo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905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95885" algn="r">
                        <a:lnSpc>
                          <a:spcPts val="1120"/>
                        </a:lnSpc>
                        <a:spcBef>
                          <a:spcPts val="15"/>
                        </a:spcBef>
                      </a:pP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0,1-600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160" algn="ctr">
                        <a:lnSpc>
                          <a:spcPts val="1120"/>
                        </a:lnSpc>
                        <a:spcBef>
                          <a:spcPts val="15"/>
                        </a:spcBef>
                      </a:pP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250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V,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600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295">
                        <a:lnSpc>
                          <a:spcPts val="1120"/>
                        </a:lnSpc>
                        <a:spcBef>
                          <a:spcPts val="15"/>
                        </a:spcBef>
                      </a:pP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200.000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7016">
                <a:tc>
                  <a:txBody>
                    <a:bodyPr/>
                    <a:lstStyle/>
                    <a:p>
                      <a:pPr marR="66040" algn="r">
                        <a:lnSpc>
                          <a:spcPts val="1135"/>
                        </a:lnSpc>
                      </a:pPr>
                      <a:r>
                        <a:rPr sz="10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RK1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Actuación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rápida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635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670">
                        <a:lnSpc>
                          <a:spcPts val="1120"/>
                        </a:lnSpc>
                        <a:spcBef>
                          <a:spcPts val="15"/>
                        </a:spcBef>
                      </a:pPr>
                      <a:r>
                        <a:rPr sz="950" spc="-9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1-600A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160" algn="ctr">
                        <a:lnSpc>
                          <a:spcPts val="1120"/>
                        </a:lnSpc>
                        <a:spcBef>
                          <a:spcPts val="15"/>
                        </a:spcBef>
                      </a:pP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250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V,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600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295">
                        <a:lnSpc>
                          <a:spcPts val="1120"/>
                        </a:lnSpc>
                        <a:spcBef>
                          <a:spcPts val="15"/>
                        </a:spcBef>
                      </a:pP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200.000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 marR="66040" algn="r">
                        <a:lnSpc>
                          <a:spcPts val="1135"/>
                        </a:lnSpc>
                      </a:pPr>
                      <a:r>
                        <a:rPr sz="10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RK5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860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Tiempo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retardo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905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95885" algn="r">
                        <a:lnSpc>
                          <a:spcPts val="1120"/>
                        </a:lnSpc>
                        <a:spcBef>
                          <a:spcPts val="15"/>
                        </a:spcBef>
                      </a:pP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0,1-600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160" algn="ctr">
                        <a:lnSpc>
                          <a:spcPts val="1120"/>
                        </a:lnSpc>
                        <a:spcBef>
                          <a:spcPts val="15"/>
                        </a:spcBef>
                      </a:pP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250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V,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600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295">
                        <a:lnSpc>
                          <a:spcPts val="1120"/>
                        </a:lnSpc>
                        <a:spcBef>
                          <a:spcPts val="15"/>
                        </a:spcBef>
                      </a:pP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200.000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 marL="12700" algn="ctr">
                        <a:lnSpc>
                          <a:spcPts val="1135"/>
                        </a:lnSpc>
                      </a:pPr>
                      <a:r>
                        <a:rPr sz="10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Actuación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rápida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635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ts val="1120"/>
                        </a:lnSpc>
                        <a:spcBef>
                          <a:spcPts val="15"/>
                        </a:spcBef>
                      </a:pPr>
                      <a:r>
                        <a:rPr sz="950" spc="-8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1-1200A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160" algn="ctr">
                        <a:lnSpc>
                          <a:spcPts val="1120"/>
                        </a:lnSpc>
                        <a:spcBef>
                          <a:spcPts val="15"/>
                        </a:spcBef>
                      </a:pP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300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V,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600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295">
                        <a:lnSpc>
                          <a:spcPts val="1120"/>
                        </a:lnSpc>
                        <a:spcBef>
                          <a:spcPts val="15"/>
                        </a:spcBef>
                      </a:pP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200.000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57003">
                <a:tc>
                  <a:txBody>
                    <a:bodyPr/>
                    <a:lstStyle/>
                    <a:p>
                      <a:pPr marL="8255" algn="ctr">
                        <a:lnSpc>
                          <a:spcPts val="1135"/>
                        </a:lnSpc>
                      </a:pPr>
                      <a:r>
                        <a:rPr sz="10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860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Tiempo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retardo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905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835" algn="r">
                        <a:lnSpc>
                          <a:spcPts val="1070"/>
                        </a:lnSpc>
                        <a:spcBef>
                          <a:spcPts val="65"/>
                        </a:spcBef>
                      </a:pPr>
                      <a:r>
                        <a:rPr sz="9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200-6000</a:t>
                      </a:r>
                      <a:r>
                        <a:rPr sz="90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endParaRPr sz="900">
                        <a:latin typeface="Lucida Sans Unicode"/>
                        <a:cs typeface="Lucida Sans Unicode"/>
                      </a:endParaRPr>
                    </a:p>
                  </a:txBody>
                  <a:tcPr marL="0" marR="0" marT="825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0"/>
                        </a:lnSpc>
                        <a:spcBef>
                          <a:spcPts val="15"/>
                        </a:spcBef>
                      </a:pP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600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295">
                        <a:lnSpc>
                          <a:spcPts val="1120"/>
                        </a:lnSpc>
                        <a:spcBef>
                          <a:spcPts val="15"/>
                        </a:spcBef>
                      </a:pP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200.000</a:t>
                      </a:r>
                      <a:r>
                        <a:rPr sz="950" spc="-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69402" y="6738011"/>
            <a:ext cx="919886" cy="153209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762151" y="545486"/>
            <a:ext cx="94170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-10" dirty="0">
                <a:solidFill>
                  <a:srgbClr val="171514"/>
                </a:solidFill>
                <a:latin typeface="Tahoma"/>
                <a:cs typeface="Tahoma"/>
              </a:rPr>
              <a:t>Clases</a:t>
            </a:r>
            <a:r>
              <a:rPr sz="800" b="1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800" b="1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spc="-1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011056" y="9525665"/>
            <a:ext cx="17272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44450">
              <a:spcBef>
                <a:spcPts val="180"/>
              </a:spcBef>
            </a:pPr>
            <a:r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9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957911" y="488335"/>
            <a:ext cx="4444365" cy="2219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39700" indent="-635">
              <a:lnSpc>
                <a:spcPct val="126299"/>
              </a:lnSpc>
              <a:spcBef>
                <a:spcPts val="100"/>
              </a:spcBef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 fusibles.se.agrupan.en.clases.según.su.operación.y.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características.constructivas..Cada.clase.tiene.un.</a:t>
            </a:r>
            <a:r>
              <a:rPr sz="950" b="1" spc="-15" dirty="0">
                <a:solidFill>
                  <a:srgbClr val="171514"/>
                </a:solidFill>
                <a:latin typeface="Tahoma"/>
                <a:cs typeface="Tahoma"/>
              </a:rPr>
              <a:t>clasificación </a:t>
            </a:r>
            <a:r>
              <a:rPr sz="950" b="1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950" b="1" spc="5" dirty="0">
                <a:solidFill>
                  <a:srgbClr val="171514"/>
                </a:solidFill>
                <a:latin typeface="Tahoma"/>
                <a:cs typeface="Tahoma"/>
              </a:rPr>
              <a:t> interrupción</a:t>
            </a:r>
            <a:r>
              <a:rPr sz="950" b="1" spc="1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spc="-25" dirty="0">
                <a:solidFill>
                  <a:srgbClr val="171514"/>
                </a:solidFill>
                <a:latin typeface="Tahoma"/>
                <a:cs typeface="Tahoma"/>
              </a:rPr>
              <a:t>(IR)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.en.amperios,.que.es.la.cantidad.de.corriente.de.falla.que. </a:t>
            </a:r>
            <a:r>
              <a:rPr sz="950" spc="-28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clase.de.fusibles.es.capaz.de.interrumpir.sin.destruir.la.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caja.del.fusible..Los.fusibles.también.se.clasifican.según.la.máxima.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corriente.continua.y.voltaje.máximo.que.pueden.manejar..</a:t>
            </a:r>
            <a:endParaRPr sz="950">
              <a:latin typeface="Lucida Sans Unicode"/>
              <a:cs typeface="Lucida Sans Unicode"/>
            </a:endParaRPr>
          </a:p>
          <a:p>
            <a:pPr marL="12700" marR="5080">
              <a:lnSpc>
                <a:spcPct val="126299"/>
              </a:lnSpc>
            </a:pP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Underwriters.Laboratories.(UL).establece.y.estandariza.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especificaciones.básicas.de.rendimiento.y.físicas.para.desarrollar.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sus.procedimientos.de.pruebas.de.seguridad..Estas.normas.han.resultado.en. 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distintas.clases.de.fusibles.de.bajo.voltaje.de.600.voltios.o.menos..</a:t>
            </a:r>
            <a:endParaRPr sz="950">
              <a:latin typeface="Lucida Sans Unicode"/>
              <a:cs typeface="Lucida Sans Unicode"/>
            </a:endParaRPr>
          </a:p>
          <a:p>
            <a:pPr marL="12700" marR="527050">
              <a:lnSpc>
                <a:spcPct val="126299"/>
              </a:lnSpc>
            </a:pP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La.siguiente.tabla.enumera.algunos.de.los.</a:t>
            </a:r>
            <a:r>
              <a:rPr sz="950" b="1" spc="-15" dirty="0">
                <a:solidFill>
                  <a:srgbClr val="171514"/>
                </a:solidFill>
                <a:latin typeface="Tahoma"/>
                <a:cs typeface="Tahoma"/>
              </a:rPr>
              <a:t>clases</a:t>
            </a:r>
            <a:r>
              <a:rPr sz="95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950" b="1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spc="-10" dirty="0">
                <a:solidFill>
                  <a:srgbClr val="171514"/>
                </a:solidFill>
                <a:latin typeface="Tahoma"/>
                <a:cs typeface="Tahoma"/>
              </a:rPr>
              <a:t>fusibles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.y</a:t>
            </a:r>
            <a:r>
              <a:rPr sz="9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ellos. </a:t>
            </a:r>
            <a:r>
              <a:rPr sz="950" spc="-28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calificaciones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762150" y="5136535"/>
            <a:ext cx="117729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-5" dirty="0">
                <a:solidFill>
                  <a:srgbClr val="171514"/>
                </a:solidFill>
                <a:latin typeface="Tahoma"/>
                <a:cs typeface="Tahoma"/>
              </a:rPr>
              <a:t>Rompedores</a:t>
            </a:r>
            <a:r>
              <a:rPr sz="750" b="1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50" b="1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b="1" spc="-5" dirty="0">
                <a:solidFill>
                  <a:srgbClr val="171514"/>
                </a:solidFill>
                <a:latin typeface="Tahoma"/>
                <a:cs typeface="Tahoma"/>
              </a:rPr>
              <a:t>circuito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957915" y="5073035"/>
            <a:ext cx="422719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6299"/>
              </a:lnSpc>
              <a:spcBef>
                <a:spcPts val="100"/>
              </a:spcBef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Otro.dispositivo.utilizado.para.la.protección.sobre.corriente.es.un.circuito. </a:t>
            </a:r>
            <a:r>
              <a:rPr sz="950" spc="-29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disyuntor..Además.de.proporcionar.protección.sobrecorriente,.un.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b="1" dirty="0">
                <a:solidFill>
                  <a:srgbClr val="171514"/>
                </a:solidFill>
                <a:latin typeface="Tahoma"/>
                <a:cs typeface="Tahoma"/>
              </a:rPr>
              <a:t>cortacircuitos</a:t>
            </a:r>
            <a:endParaRPr sz="950">
              <a:latin typeface="Tahoma"/>
              <a:cs typeface="Tahoma"/>
            </a:endParaRPr>
          </a:p>
          <a:p>
            <a:pPr marL="12700">
              <a:spcBef>
                <a:spcPts val="300"/>
              </a:spcBef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.proporciona.un.medio.manual.de.energizar.y.desenergizar.un.circuito.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57979" y="5986165"/>
            <a:ext cx="414655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Una.ventaja.clave.de.un.interruptor.automático.es.que.permite.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para.reactivarse.rápidamente.después.de.un.cortocircuito.o.una.sobrecarga.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se.borra.simplemente.reiniciando.el.disyuntor.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212074" y="7590845"/>
            <a:ext cx="268605" cy="64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ts val="235"/>
              </a:lnSpc>
              <a:spcBef>
                <a:spcPts val="100"/>
              </a:spcBef>
            </a:pPr>
            <a:r>
              <a:rPr sz="200" dirty="0">
                <a:solidFill>
                  <a:srgbClr val="FFFFFF"/>
                </a:solidFill>
                <a:latin typeface="Lucida Sans Unicode"/>
                <a:cs typeface="Lucida Sans Unicode"/>
              </a:rPr>
              <a:t>O</a:t>
            </a:r>
            <a:endParaRPr sz="200">
              <a:latin typeface="Lucida Sans Unicode"/>
              <a:cs typeface="Lucida Sans Unicode"/>
            </a:endParaRPr>
          </a:p>
          <a:p>
            <a:pPr marL="38735">
              <a:lnSpc>
                <a:spcPts val="235"/>
              </a:lnSpc>
              <a:tabLst>
                <a:tab pos="201295" algn="l"/>
              </a:tabLst>
            </a:pPr>
            <a:r>
              <a:rPr sz="150" spc="-7" baseline="27777" dirty="0">
                <a:solidFill>
                  <a:srgbClr val="FFFFFF"/>
                </a:solidFill>
                <a:latin typeface="Lucida Sans Unicode"/>
                <a:cs typeface="Lucida Sans Unicode"/>
              </a:rPr>
              <a:t>norte	</a:t>
            </a:r>
            <a:r>
              <a:rPr sz="2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yo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216207" y="7814871"/>
            <a:ext cx="252729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  <a:tabLst>
                <a:tab pos="194310" algn="l"/>
              </a:tabLst>
            </a:pPr>
            <a:r>
              <a:rPr sz="300" baseline="13888" dirty="0">
                <a:solidFill>
                  <a:srgbClr val="FFFFFF"/>
                </a:solidFill>
                <a:latin typeface="Lucida Sans Unicode"/>
                <a:cs typeface="Lucida Sans Unicode"/>
              </a:rPr>
              <a:t>O	</a:t>
            </a:r>
            <a:r>
              <a:rPr sz="200" dirty="0">
                <a:solidFill>
                  <a:srgbClr val="FFFFFF"/>
                </a:solidFill>
                <a:latin typeface="Lucida Sans Unicode"/>
                <a:cs typeface="Lucida Sans Unicode"/>
              </a:rPr>
              <a:t>O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243672" y="7832732"/>
            <a:ext cx="38735" cy="69891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>
              <a:lnSpc>
                <a:spcPts val="190"/>
              </a:lnSpc>
              <a:spcBef>
                <a:spcPts val="145"/>
              </a:spcBef>
            </a:pPr>
            <a:r>
              <a:rPr sz="2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F  F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156167" y="8393915"/>
            <a:ext cx="48133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Cortacircuitos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13" name="object 13"/>
          <p:cNvSpPr txBox="1"/>
          <p:nvPr/>
        </p:nvSpPr>
        <p:spPr>
          <a:xfrm rot="300000">
            <a:off x="8481341" y="7458012"/>
            <a:ext cx="173321" cy="25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0"/>
              </a:lnSpc>
            </a:pPr>
            <a:r>
              <a:rPr sz="200" spc="-15" dirty="0">
                <a:solidFill>
                  <a:srgbClr val="FFFFFF"/>
                </a:solidFill>
                <a:latin typeface="Lucida Sans Unicode"/>
                <a:cs typeface="Lucida Sans Unicode"/>
              </a:rPr>
              <a:t>Tipo/</a:t>
            </a:r>
            <a:r>
              <a:rPr sz="2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Tipo</a:t>
            </a:r>
            <a:r>
              <a:rPr sz="200" spc="-15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200" dirty="0">
                <a:solidFill>
                  <a:srgbClr val="FFFFFF"/>
                </a:solidFill>
                <a:latin typeface="Lucida Sans Unicode"/>
                <a:cs typeface="Lucida Sans Unicode"/>
              </a:rPr>
              <a:t>NEG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14" name="object 14"/>
          <p:cNvSpPr txBox="1"/>
          <p:nvPr/>
        </p:nvSpPr>
        <p:spPr>
          <a:xfrm rot="300000">
            <a:off x="8525512" y="7506594"/>
            <a:ext cx="82893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100 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amperios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5" name="object 15"/>
          <p:cNvSpPr txBox="1"/>
          <p:nvPr/>
        </p:nvSpPr>
        <p:spPr>
          <a:xfrm rot="300000">
            <a:off x="8039838" y="7462491"/>
            <a:ext cx="118948" cy="25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0"/>
              </a:lnSpc>
            </a:pPr>
            <a:r>
              <a:rPr sz="2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Marco-</a:t>
            </a:r>
            <a:r>
              <a:rPr sz="200" dirty="0">
                <a:solidFill>
                  <a:srgbClr val="FFFFFF"/>
                </a:solidFill>
                <a:latin typeface="Lucida Sans Unicode"/>
                <a:cs typeface="Lucida Sans Unicode"/>
              </a:rPr>
              <a:t>EG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16" name="object 16"/>
          <p:cNvSpPr txBox="1"/>
          <p:nvPr/>
        </p:nvSpPr>
        <p:spPr>
          <a:xfrm rot="300000">
            <a:off x="8275691" y="7895049"/>
            <a:ext cx="50644" cy="25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0"/>
              </a:lnSpc>
            </a:pPr>
            <a:r>
              <a:rPr sz="200" spc="-15" dirty="0">
                <a:solidFill>
                  <a:srgbClr val="FFFFFF"/>
                </a:solidFill>
                <a:latin typeface="Lucida Sans Unicode"/>
                <a:cs typeface="Lucida Sans Unicode"/>
              </a:rPr>
              <a:t>100</a:t>
            </a:r>
            <a:endParaRPr sz="2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object 10"/>
          <p:cNvSpPr txBox="1"/>
          <p:nvPr/>
        </p:nvSpPr>
        <p:spPr>
          <a:xfrm>
            <a:off x="8966201" y="9525665"/>
            <a:ext cx="200025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20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761899" y="564285"/>
            <a:ext cx="109474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-5" dirty="0">
                <a:solidFill>
                  <a:srgbClr val="171514"/>
                </a:solidFill>
                <a:latin typeface="Tahoma"/>
                <a:cs typeface="Tahoma"/>
              </a:rPr>
              <a:t>Clasificación</a:t>
            </a:r>
            <a:r>
              <a:rPr sz="65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b="1" spc="-5" dirty="0">
                <a:solidFill>
                  <a:srgbClr val="171514"/>
                </a:solidFill>
                <a:latin typeface="Tahoma"/>
                <a:cs typeface="Tahoma"/>
              </a:rPr>
              <a:t>amperios</a:t>
            </a:r>
            <a:r>
              <a:rPr sz="6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7662" y="488084"/>
            <a:ext cx="4852670" cy="1671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6299"/>
              </a:lnSpc>
              <a:spcBef>
                <a:spcPts val="100"/>
              </a:spcBef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Como.los.fusibles,.cada.disyuntor.tiene.amperios,.voltaje,.y.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calificaciones.de.interrupción..La.</a:t>
            </a:r>
            <a:r>
              <a:rPr sz="950" b="1" spc="-15" dirty="0">
                <a:solidFill>
                  <a:srgbClr val="171514"/>
                </a:solidFill>
                <a:latin typeface="Tahoma"/>
                <a:cs typeface="Tahoma"/>
              </a:rPr>
              <a:t>clasificación </a:t>
            </a:r>
            <a:r>
              <a:rPr sz="950" b="1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950" b="1" spc="-15" dirty="0">
                <a:solidFill>
                  <a:srgbClr val="171514"/>
                </a:solidFill>
                <a:latin typeface="Tahoma"/>
                <a:cs typeface="Tahoma"/>
              </a:rPr>
              <a:t>amperios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.es.el.máximo.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corriente.continua.que.puede.conducir.un.interruptor..En.general,.el.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la.clasificación.en.amperes.del.interruptor.de.circuito.no.debe.superar.la.capacidad.d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amperaje..Por.ejemplo,.si.el.conductor.está.clasificado.para.20.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amperios, la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capacidad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nominal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del disyuntor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no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debe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exceder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los </a:t>
            </a:r>
            <a:r>
              <a:rPr sz="9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20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amperios. 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C. 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conductores..Esto.significa.que.incluso.si.un.conductor.con.un.</a:t>
            </a:r>
            <a:r>
              <a:rPr sz="950" spc="2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temperatura </a:t>
            </a:r>
            <a:r>
              <a:rPr sz="9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nominal, la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ampacidad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del conductor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debe.calcularse.en.su.clasificación.60°.C.o.75°.C.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761900" y="2512465"/>
            <a:ext cx="57721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-20" dirty="0">
                <a:solidFill>
                  <a:srgbClr val="171514"/>
                </a:solidFill>
                <a:latin typeface="Tahoma"/>
                <a:cs typeface="Tahoma"/>
              </a:rPr>
              <a:t>Voltaje</a:t>
            </a:r>
            <a:r>
              <a:rPr sz="11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5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957666" y="2501034"/>
            <a:ext cx="396303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0000"/>
              </a:lnSpc>
              <a:spcBef>
                <a:spcPts val="100"/>
              </a:spcBef>
            </a:pP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El.</a:t>
            </a:r>
            <a:r>
              <a:rPr sz="1000" b="1" spc="-15" dirty="0">
                <a:solidFill>
                  <a:srgbClr val="171514"/>
                </a:solidFill>
                <a:latin typeface="Tahoma"/>
                <a:cs typeface="Tahoma"/>
              </a:rPr>
              <a:t>voltaje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.del.interruptor.automático.debe.ser.al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menos.igual.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al.voltaje.de.suministro..El.voltaje.nominal.de.un.disyuntor.puede. </a:t>
            </a:r>
            <a:r>
              <a:rPr sz="1000" spc="-30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ser.superior.a.la.tensión.de.alimentación,.pero.nunca.inferior..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761899" y="3207240"/>
            <a:ext cx="1410970" cy="410209"/>
          </a:xfrm>
          <a:prstGeom prst="rect">
            <a:avLst/>
          </a:prstGeom>
        </p:spPr>
        <p:txBody>
          <a:bodyPr vert="horz" wrap="square" lIns="0" tIns="87630" rIns="0" bIns="0" rtlCol="0">
            <a:spAutoFit/>
          </a:bodyPr>
          <a:lstStyle/>
          <a:p>
            <a:pPr marL="12700">
              <a:spcBef>
                <a:spcPts val="690"/>
              </a:spcBef>
            </a:pPr>
            <a:r>
              <a:rPr sz="850" b="1" dirty="0">
                <a:solidFill>
                  <a:srgbClr val="171514"/>
                </a:solidFill>
                <a:latin typeface="Tahoma"/>
                <a:cs typeface="Tahoma"/>
              </a:rPr>
              <a:t>Corriente</a:t>
            </a:r>
            <a:r>
              <a:rPr sz="850" b="1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850" b="1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b="1" spc="-5" dirty="0">
                <a:solidFill>
                  <a:srgbClr val="171514"/>
                </a:solidFill>
                <a:latin typeface="Tahoma"/>
                <a:cs typeface="Tahoma"/>
              </a:rPr>
              <a:t>falla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850">
              <a:latin typeface="Lucida Sans Unicode"/>
              <a:cs typeface="Lucida Sans Unicode"/>
            </a:endParaRPr>
          </a:p>
          <a:p>
            <a:pPr marL="12700">
              <a:spcBef>
                <a:spcPts val="520"/>
              </a:spcBef>
            </a:pPr>
            <a:r>
              <a:rPr sz="750" b="1" spc="-5" dirty="0">
                <a:solidFill>
                  <a:srgbClr val="171514"/>
                </a:solidFill>
                <a:latin typeface="Tahoma"/>
                <a:cs typeface="Tahoma"/>
              </a:rPr>
              <a:t>Clasificación</a:t>
            </a:r>
            <a:r>
              <a:rPr sz="75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5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b="1" dirty="0">
                <a:solidFill>
                  <a:srgbClr val="171514"/>
                </a:solidFill>
                <a:latin typeface="Tahoma"/>
                <a:cs typeface="Tahoma"/>
              </a:rPr>
              <a:t>interrupción</a:t>
            </a:r>
            <a:r>
              <a:rPr sz="75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957657" y="3230015"/>
            <a:ext cx="433832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interruptores automáticos también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clasifican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según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 nivel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corriente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de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falla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que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pueden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interrumpir.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Debido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a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que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las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corrientes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falla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potenciales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varían.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dependiendo.del.servicio.eléctrico.y.la.posición.de.un.circuito.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interruptor.dentro.de.un.sistema.de.distribución,.Siemens.ofrece.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disyuntores.con.clasificaciones.de.interrupción.de.</a:t>
            </a:r>
            <a:r>
              <a:rPr sz="9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0,000.a.200,000.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amperios..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761900" y="4543195"/>
            <a:ext cx="66484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-10" dirty="0">
                <a:solidFill>
                  <a:srgbClr val="171514"/>
                </a:solidFill>
                <a:latin typeface="Tahoma"/>
                <a:cs typeface="Tahoma"/>
              </a:rPr>
              <a:t>Revisión</a:t>
            </a:r>
            <a:r>
              <a:rPr sz="100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00" b="1" spc="-65" dirty="0">
                <a:solidFill>
                  <a:srgbClr val="171514"/>
                </a:solidFill>
                <a:latin typeface="Tahoma"/>
                <a:cs typeface="Tahoma"/>
              </a:rPr>
              <a:t>2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967002" y="4490695"/>
            <a:ext cx="4320540" cy="3032753"/>
          </a:xfrm>
          <a:prstGeom prst="rect">
            <a:avLst/>
          </a:prstGeom>
          <a:solidFill>
            <a:srgbClr val="D1D3D4"/>
          </a:solidFill>
        </p:spPr>
        <p:txBody>
          <a:bodyPr vert="horz" wrap="square" lIns="0" tIns="3175" rIns="0" bIns="0" rtlCol="0">
            <a:spAutoFit/>
          </a:bodyPr>
          <a:lstStyle/>
          <a:p>
            <a:pPr>
              <a:spcBef>
                <a:spcPts val="25"/>
              </a:spcBef>
            </a:pPr>
            <a:endParaRPr sz="1500">
              <a:latin typeface="Times New Roman"/>
              <a:cs typeface="Times New Roman"/>
            </a:endParaRPr>
          </a:p>
          <a:p>
            <a:pPr marL="156845">
              <a:tabLst>
                <a:tab pos="80518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200" spc="-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200" u="sng" spc="-6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.es.una.empresa.privada.que.es.nacionalmente.</a:t>
            </a:r>
            <a:endParaRPr sz="900">
              <a:latin typeface="Lucida Sans Unicode"/>
              <a:cs typeface="Lucida Sans Unicode"/>
            </a:endParaRPr>
          </a:p>
          <a:p>
            <a:pPr marL="399415">
              <a:spcBef>
                <a:spcPts val="3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reconocido.como.un.laboratorio.de.ensayo.independiente.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15"/>
              </a:spcBef>
            </a:pPr>
            <a:endParaRPr sz="750">
              <a:latin typeface="Lucida Sans Unicode"/>
              <a:cs typeface="Lucida Sans Unicode"/>
            </a:endParaRPr>
          </a:p>
          <a:p>
            <a:pPr marL="399415" marR="219710" indent="-306070">
              <a:lnSpc>
                <a:spcPct val="123300"/>
              </a:lnSpc>
              <a:tabLst>
                <a:tab pos="399415" algn="l"/>
                <a:tab pos="1022985" algn="l"/>
              </a:tabLst>
            </a:pPr>
            <a:r>
              <a:rPr sz="12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2..	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Un.</a:t>
            </a:r>
            <a:r>
              <a:rPr sz="950" u="sng" spc="-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.ocurre.cuando.hay.demasiados.dispositivos.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operado.en.un.simple.circuito.o.cuando.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el.equipo.está.hecho.para.trabajar.más.de.lo.que.su.clasificación. </a:t>
            </a:r>
            <a:r>
              <a:rPr sz="950" spc="-29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capacidad.</a:t>
            </a:r>
            <a:endParaRPr sz="950">
              <a:latin typeface="Lucida Sans Unicode"/>
              <a:cs typeface="Lucida Sans Unicode"/>
            </a:endParaRPr>
          </a:p>
          <a:p>
            <a:pPr marL="399415" marR="478790" indent="-306070">
              <a:lnSpc>
                <a:spcPct val="127800"/>
              </a:lnSpc>
              <a:spcBef>
                <a:spcPts val="1090"/>
              </a:spcBef>
              <a:tabLst>
                <a:tab pos="399415" algn="l"/>
                <a:tab pos="3037840" algn="l"/>
              </a:tabLst>
            </a:pPr>
            <a:r>
              <a:rPr sz="12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3..	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fusibles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retardo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tiempo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proporcionan</a:t>
            </a:r>
            <a:r>
              <a:rPr sz="800" u="sng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.y.cortocircuitan. 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proteccion.</a:t>
            </a:r>
            <a:endParaRPr sz="800">
              <a:latin typeface="Lucida Sans Unicode"/>
              <a:cs typeface="Lucida Sans Unicode"/>
            </a:endParaRPr>
          </a:p>
          <a:p>
            <a:pPr>
              <a:spcBef>
                <a:spcPts val="70"/>
              </a:spcBef>
            </a:pPr>
            <a:endParaRPr sz="650">
              <a:latin typeface="Lucida Sans Unicode"/>
              <a:cs typeface="Lucida Sans Unicode"/>
            </a:endParaRPr>
          </a:p>
          <a:p>
            <a:pPr marL="399415" marR="612775" indent="-306070">
              <a:lnSpc>
                <a:spcPct val="131200"/>
              </a:lnSpc>
              <a:tabLst>
                <a:tab pos="399415" algn="l"/>
                <a:tab pos="3673475" algn="l"/>
              </a:tabLst>
            </a:pPr>
            <a:r>
              <a:rPr sz="12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4..	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fusibles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clase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R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tienen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dirty="0">
                <a:solidFill>
                  <a:srgbClr val="171514"/>
                </a:solidFill>
                <a:latin typeface="Lucida Sans Unicode"/>
                <a:cs typeface="Lucida Sans Unicode"/>
              </a:rPr>
              <a:t>una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clasificación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interrupción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u="sng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. 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amperios</a:t>
            </a:r>
            <a:endParaRPr sz="75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800">
              <a:latin typeface="Lucida Sans Unicode"/>
              <a:cs typeface="Lucida Sans Unicode"/>
            </a:endParaRPr>
          </a:p>
          <a:p>
            <a:pPr marL="399415" marR="427990" indent="-306070">
              <a:lnSpc>
                <a:spcPct val="120800"/>
              </a:lnSpc>
              <a:tabLst>
                <a:tab pos="399415" algn="l"/>
                <a:tab pos="1227455" algn="l"/>
              </a:tabLst>
            </a:pPr>
            <a:r>
              <a:rPr sz="12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5..	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El.valor.</a:t>
            </a:r>
            <a:r>
              <a:rPr sz="900" u="sng" spc="-2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.de.un.interruptor.automático.debe.ser.al</a:t>
            </a:r>
            <a:r>
              <a:rPr sz="9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menos.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igual.a.la.tensión.de.alimentación.</a:t>
            </a:r>
            <a:endParaRPr sz="9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87792" y="4487164"/>
            <a:ext cx="2211070" cy="228600"/>
            <a:chOff x="2933192" y="4487164"/>
            <a:chExt cx="2211070" cy="228600"/>
          </a:xfrm>
        </p:grpSpPr>
        <p:sp>
          <p:nvSpPr>
            <p:cNvPr id="3" name="object 3"/>
            <p:cNvSpPr/>
            <p:nvPr/>
          </p:nvSpPr>
          <p:spPr>
            <a:xfrm>
              <a:off x="2933192" y="4660201"/>
              <a:ext cx="697230" cy="55244"/>
            </a:xfrm>
            <a:custGeom>
              <a:avLst/>
              <a:gdLst/>
              <a:ahLst/>
              <a:cxnLst/>
              <a:rect l="l" t="t" r="r" b="b"/>
              <a:pathLst>
                <a:path w="697229" h="55245">
                  <a:moveTo>
                    <a:pt x="648754" y="0"/>
                  </a:moveTo>
                  <a:lnTo>
                    <a:pt x="645439" y="3048"/>
                  </a:lnTo>
                  <a:lnTo>
                    <a:pt x="640803" y="4762"/>
                  </a:lnTo>
                  <a:lnTo>
                    <a:pt x="634441" y="4762"/>
                  </a:lnTo>
                  <a:lnTo>
                    <a:pt x="0" y="38608"/>
                  </a:lnTo>
                  <a:lnTo>
                    <a:pt x="3864" y="46226"/>
                  </a:lnTo>
                  <a:lnTo>
                    <a:pt x="8154" y="51654"/>
                  </a:lnTo>
                  <a:lnTo>
                    <a:pt x="12885" y="54695"/>
                  </a:lnTo>
                  <a:lnTo>
                    <a:pt x="18072" y="55156"/>
                  </a:lnTo>
                  <a:lnTo>
                    <a:pt x="695058" y="19824"/>
                  </a:lnTo>
                  <a:lnTo>
                    <a:pt x="696671" y="10693"/>
                  </a:lnTo>
                  <a:lnTo>
                    <a:pt x="696671" y="9207"/>
                  </a:lnTo>
                  <a:lnTo>
                    <a:pt x="64875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581946" y="4487164"/>
              <a:ext cx="53975" cy="182245"/>
            </a:xfrm>
            <a:custGeom>
              <a:avLst/>
              <a:gdLst/>
              <a:ahLst/>
              <a:cxnLst/>
              <a:rect l="l" t="t" r="r" b="b"/>
              <a:pathLst>
                <a:path w="53975" h="182245">
                  <a:moveTo>
                    <a:pt x="53848" y="0"/>
                  </a:moveTo>
                  <a:lnTo>
                    <a:pt x="24206" y="0"/>
                  </a:lnTo>
                  <a:lnTo>
                    <a:pt x="24206" y="17780"/>
                  </a:lnTo>
                  <a:lnTo>
                    <a:pt x="9398" y="17780"/>
                  </a:lnTo>
                  <a:lnTo>
                    <a:pt x="6426" y="35560"/>
                  </a:lnTo>
                  <a:lnTo>
                    <a:pt x="6426" y="162560"/>
                  </a:lnTo>
                  <a:lnTo>
                    <a:pt x="4406" y="168998"/>
                  </a:lnTo>
                  <a:lnTo>
                    <a:pt x="0" y="173037"/>
                  </a:lnTo>
                  <a:lnTo>
                    <a:pt x="47917" y="182245"/>
                  </a:lnTo>
                  <a:lnTo>
                    <a:pt x="47917" y="17780"/>
                  </a:lnTo>
                  <a:lnTo>
                    <a:pt x="5384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632822" y="4664964"/>
              <a:ext cx="1511935" cy="44450"/>
            </a:xfrm>
            <a:custGeom>
              <a:avLst/>
              <a:gdLst/>
              <a:ahLst/>
              <a:cxnLst/>
              <a:rect l="l" t="t" r="r" b="b"/>
              <a:pathLst>
                <a:path w="1511935" h="44450">
                  <a:moveTo>
                    <a:pt x="1511312" y="0"/>
                  </a:moveTo>
                  <a:lnTo>
                    <a:pt x="8890" y="0"/>
                  </a:lnTo>
                  <a:lnTo>
                    <a:pt x="0" y="14833"/>
                  </a:lnTo>
                  <a:lnTo>
                    <a:pt x="0" y="44450"/>
                  </a:lnTo>
                  <a:lnTo>
                    <a:pt x="1511312" y="44450"/>
                  </a:lnTo>
                  <a:lnTo>
                    <a:pt x="15113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7970698" y="3358134"/>
            <a:ext cx="2228215" cy="1341120"/>
            <a:chOff x="2916097" y="3358134"/>
            <a:chExt cx="2228215" cy="1341120"/>
          </a:xfrm>
        </p:grpSpPr>
        <p:sp>
          <p:nvSpPr>
            <p:cNvPr id="7" name="object 7"/>
            <p:cNvSpPr/>
            <p:nvPr/>
          </p:nvSpPr>
          <p:spPr>
            <a:xfrm>
              <a:off x="3623843" y="3440569"/>
              <a:ext cx="1409700" cy="116839"/>
            </a:xfrm>
            <a:custGeom>
              <a:avLst/>
              <a:gdLst/>
              <a:ahLst/>
              <a:cxnLst/>
              <a:rect l="l" t="t" r="r" b="b"/>
              <a:pathLst>
                <a:path w="1409700" h="116839">
                  <a:moveTo>
                    <a:pt x="1318260" y="0"/>
                  </a:moveTo>
                  <a:lnTo>
                    <a:pt x="982687" y="7061"/>
                  </a:lnTo>
                  <a:lnTo>
                    <a:pt x="982687" y="18173"/>
                  </a:lnTo>
                  <a:lnTo>
                    <a:pt x="413689" y="36106"/>
                  </a:lnTo>
                  <a:lnTo>
                    <a:pt x="413689" y="87210"/>
                  </a:lnTo>
                  <a:lnTo>
                    <a:pt x="373672" y="88480"/>
                  </a:lnTo>
                  <a:lnTo>
                    <a:pt x="373672" y="37363"/>
                  </a:lnTo>
                  <a:lnTo>
                    <a:pt x="6972" y="48895"/>
                  </a:lnTo>
                  <a:lnTo>
                    <a:pt x="0" y="48552"/>
                  </a:lnTo>
                  <a:lnTo>
                    <a:pt x="711" y="116103"/>
                  </a:lnTo>
                  <a:lnTo>
                    <a:pt x="17132" y="116103"/>
                  </a:lnTo>
                  <a:lnTo>
                    <a:pt x="60096" y="116840"/>
                  </a:lnTo>
                  <a:lnTo>
                    <a:pt x="60096" y="69443"/>
                  </a:lnTo>
                  <a:lnTo>
                    <a:pt x="124548" y="68694"/>
                  </a:lnTo>
                  <a:lnTo>
                    <a:pt x="126987" y="111125"/>
                  </a:lnTo>
                  <a:lnTo>
                    <a:pt x="1409395" y="77787"/>
                  </a:lnTo>
                  <a:lnTo>
                    <a:pt x="1409395" y="24447"/>
                  </a:lnTo>
                  <a:lnTo>
                    <a:pt x="1318260" y="24447"/>
                  </a:lnTo>
                  <a:lnTo>
                    <a:pt x="131826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916097" y="3378911"/>
              <a:ext cx="2228215" cy="1320165"/>
            </a:xfrm>
            <a:custGeom>
              <a:avLst/>
              <a:gdLst/>
              <a:ahLst/>
              <a:cxnLst/>
              <a:rect l="l" t="t" r="r" b="b"/>
              <a:pathLst>
                <a:path w="2228215" h="1320164">
                  <a:moveTo>
                    <a:pt x="8433" y="0"/>
                  </a:moveTo>
                  <a:lnTo>
                    <a:pt x="7990" y="17407"/>
                  </a:lnTo>
                  <a:lnTo>
                    <a:pt x="12643" y="37568"/>
                  </a:lnTo>
                  <a:lnTo>
                    <a:pt x="20391" y="58941"/>
                  </a:lnTo>
                  <a:lnTo>
                    <a:pt x="29235" y="79984"/>
                  </a:lnTo>
                  <a:lnTo>
                    <a:pt x="39052" y="109336"/>
                  </a:lnTo>
                  <a:lnTo>
                    <a:pt x="41089" y="137025"/>
                  </a:lnTo>
                  <a:lnTo>
                    <a:pt x="34238" y="165825"/>
                  </a:lnTo>
                  <a:lnTo>
                    <a:pt x="17386" y="198513"/>
                  </a:lnTo>
                  <a:lnTo>
                    <a:pt x="7469" y="228512"/>
                  </a:lnTo>
                  <a:lnTo>
                    <a:pt x="2630" y="274475"/>
                  </a:lnTo>
                  <a:lnTo>
                    <a:pt x="2145" y="331322"/>
                  </a:lnTo>
                  <a:lnTo>
                    <a:pt x="5288" y="393974"/>
                  </a:lnTo>
                  <a:lnTo>
                    <a:pt x="11334" y="457351"/>
                  </a:lnTo>
                  <a:lnTo>
                    <a:pt x="19558" y="516374"/>
                  </a:lnTo>
                  <a:lnTo>
                    <a:pt x="29235" y="565962"/>
                  </a:lnTo>
                  <a:lnTo>
                    <a:pt x="34654" y="600851"/>
                  </a:lnTo>
                  <a:lnTo>
                    <a:pt x="37013" y="643813"/>
                  </a:lnTo>
                  <a:lnTo>
                    <a:pt x="36812" y="692962"/>
                  </a:lnTo>
                  <a:lnTo>
                    <a:pt x="34548" y="746415"/>
                  </a:lnTo>
                  <a:lnTo>
                    <a:pt x="30720" y="802285"/>
                  </a:lnTo>
                  <a:lnTo>
                    <a:pt x="25824" y="858690"/>
                  </a:lnTo>
                  <a:lnTo>
                    <a:pt x="20358" y="913744"/>
                  </a:lnTo>
                  <a:lnTo>
                    <a:pt x="5525" y="1051953"/>
                  </a:lnTo>
                  <a:lnTo>
                    <a:pt x="1261" y="1111752"/>
                  </a:lnTo>
                  <a:lnTo>
                    <a:pt x="0" y="1174053"/>
                  </a:lnTo>
                  <a:lnTo>
                    <a:pt x="2027" y="1233249"/>
                  </a:lnTo>
                  <a:lnTo>
                    <a:pt x="7630" y="1283734"/>
                  </a:lnTo>
                  <a:lnTo>
                    <a:pt x="17094" y="1319898"/>
                  </a:lnTo>
                  <a:lnTo>
                    <a:pt x="651535" y="1286052"/>
                  </a:lnTo>
                  <a:lnTo>
                    <a:pt x="661028" y="1284434"/>
                  </a:lnTo>
                  <a:lnTo>
                    <a:pt x="667463" y="1279761"/>
                  </a:lnTo>
                  <a:lnTo>
                    <a:pt x="671118" y="1272310"/>
                  </a:lnTo>
                  <a:lnTo>
                    <a:pt x="672275" y="1262354"/>
                  </a:lnTo>
                  <a:lnTo>
                    <a:pt x="672275" y="1143812"/>
                  </a:lnTo>
                  <a:lnTo>
                    <a:pt x="675246" y="1126032"/>
                  </a:lnTo>
                  <a:lnTo>
                    <a:pt x="690055" y="1126032"/>
                  </a:lnTo>
                  <a:lnTo>
                    <a:pt x="690055" y="1108252"/>
                  </a:lnTo>
                  <a:lnTo>
                    <a:pt x="719696" y="1108252"/>
                  </a:lnTo>
                  <a:lnTo>
                    <a:pt x="713765" y="1126032"/>
                  </a:lnTo>
                  <a:lnTo>
                    <a:pt x="713765" y="1291983"/>
                  </a:lnTo>
                  <a:lnTo>
                    <a:pt x="712153" y="1301114"/>
                  </a:lnTo>
                  <a:lnTo>
                    <a:pt x="716725" y="1300886"/>
                  </a:lnTo>
                  <a:lnTo>
                    <a:pt x="725615" y="1286052"/>
                  </a:lnTo>
                  <a:lnTo>
                    <a:pt x="2228037" y="1286052"/>
                  </a:lnTo>
                  <a:lnTo>
                    <a:pt x="2228037" y="1261008"/>
                  </a:lnTo>
                  <a:lnTo>
                    <a:pt x="2198408" y="1262354"/>
                  </a:lnTo>
                  <a:lnTo>
                    <a:pt x="2198408" y="65163"/>
                  </a:lnTo>
                  <a:lnTo>
                    <a:pt x="2026539" y="68122"/>
                  </a:lnTo>
                  <a:lnTo>
                    <a:pt x="2026006" y="68262"/>
                  </a:lnTo>
                  <a:lnTo>
                    <a:pt x="2026006" y="86105"/>
                  </a:lnTo>
                  <a:lnTo>
                    <a:pt x="2117141" y="86105"/>
                  </a:lnTo>
                  <a:lnTo>
                    <a:pt x="2117141" y="139445"/>
                  </a:lnTo>
                  <a:lnTo>
                    <a:pt x="834733" y="172783"/>
                  </a:lnTo>
                  <a:lnTo>
                    <a:pt x="832295" y="130352"/>
                  </a:lnTo>
                  <a:lnTo>
                    <a:pt x="767842" y="131102"/>
                  </a:lnTo>
                  <a:lnTo>
                    <a:pt x="767842" y="178498"/>
                  </a:lnTo>
                  <a:lnTo>
                    <a:pt x="724878" y="177761"/>
                  </a:lnTo>
                  <a:lnTo>
                    <a:pt x="708457" y="177761"/>
                  </a:lnTo>
                  <a:lnTo>
                    <a:pt x="710806" y="420763"/>
                  </a:lnTo>
                  <a:lnTo>
                    <a:pt x="695985" y="411860"/>
                  </a:lnTo>
                  <a:lnTo>
                    <a:pt x="693026" y="337781"/>
                  </a:lnTo>
                  <a:lnTo>
                    <a:pt x="669315" y="337781"/>
                  </a:lnTo>
                  <a:lnTo>
                    <a:pt x="661911" y="317042"/>
                  </a:lnTo>
                  <a:lnTo>
                    <a:pt x="664870" y="117017"/>
                  </a:lnTo>
                  <a:lnTo>
                    <a:pt x="664314" y="107246"/>
                  </a:lnTo>
                  <a:lnTo>
                    <a:pt x="661535" y="99977"/>
                  </a:lnTo>
                  <a:lnTo>
                    <a:pt x="654867" y="94932"/>
                  </a:lnTo>
                  <a:lnTo>
                    <a:pt x="642645" y="91833"/>
                  </a:lnTo>
                  <a:lnTo>
                    <a:pt x="843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997515" y="3486569"/>
              <a:ext cx="40640" cy="42545"/>
            </a:xfrm>
            <a:custGeom>
              <a:avLst/>
              <a:gdLst/>
              <a:ahLst/>
              <a:cxnLst/>
              <a:rect l="l" t="t" r="r" b="b"/>
              <a:pathLst>
                <a:path w="40639" h="42545">
                  <a:moveTo>
                    <a:pt x="40017" y="0"/>
                  </a:moveTo>
                  <a:lnTo>
                    <a:pt x="0" y="2044"/>
                  </a:lnTo>
                  <a:lnTo>
                    <a:pt x="0" y="42481"/>
                  </a:lnTo>
                  <a:lnTo>
                    <a:pt x="40017" y="41211"/>
                  </a:lnTo>
                  <a:lnTo>
                    <a:pt x="4001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924530" y="3358133"/>
              <a:ext cx="2219960" cy="1283335"/>
            </a:xfrm>
            <a:custGeom>
              <a:avLst/>
              <a:gdLst/>
              <a:ahLst/>
              <a:cxnLst/>
              <a:rect l="l" t="t" r="r" b="b"/>
              <a:pathLst>
                <a:path w="2219960" h="1283335">
                  <a:moveTo>
                    <a:pt x="2219604" y="41490"/>
                  </a:moveTo>
                  <a:lnTo>
                    <a:pt x="686168" y="100711"/>
                  </a:lnTo>
                  <a:lnTo>
                    <a:pt x="684593" y="100774"/>
                  </a:lnTo>
                  <a:lnTo>
                    <a:pt x="26733" y="0"/>
                  </a:lnTo>
                  <a:lnTo>
                    <a:pt x="16002" y="2578"/>
                  </a:lnTo>
                  <a:lnTo>
                    <a:pt x="8178" y="7061"/>
                  </a:lnTo>
                  <a:lnTo>
                    <a:pt x="2959" y="13208"/>
                  </a:lnTo>
                  <a:lnTo>
                    <a:pt x="0" y="20777"/>
                  </a:lnTo>
                  <a:lnTo>
                    <a:pt x="643229" y="113906"/>
                  </a:lnTo>
                  <a:lnTo>
                    <a:pt x="648474" y="116103"/>
                  </a:lnTo>
                  <a:lnTo>
                    <a:pt x="651675" y="119329"/>
                  </a:lnTo>
                  <a:lnTo>
                    <a:pt x="693216" y="110159"/>
                  </a:lnTo>
                  <a:lnTo>
                    <a:pt x="696061" y="115328"/>
                  </a:lnTo>
                  <a:lnTo>
                    <a:pt x="698385" y="122859"/>
                  </a:lnTo>
                  <a:lnTo>
                    <a:pt x="699312" y="131000"/>
                  </a:lnTo>
                  <a:lnTo>
                    <a:pt x="706285" y="131330"/>
                  </a:lnTo>
                  <a:lnTo>
                    <a:pt x="1072984" y="119799"/>
                  </a:lnTo>
                  <a:lnTo>
                    <a:pt x="1072984" y="130479"/>
                  </a:lnTo>
                  <a:lnTo>
                    <a:pt x="1113002" y="128435"/>
                  </a:lnTo>
                  <a:lnTo>
                    <a:pt x="1113002" y="118541"/>
                  </a:lnTo>
                  <a:lnTo>
                    <a:pt x="1682000" y="100609"/>
                  </a:lnTo>
                  <a:lnTo>
                    <a:pt x="1682000" y="89496"/>
                  </a:lnTo>
                  <a:lnTo>
                    <a:pt x="2017572" y="82435"/>
                  </a:lnTo>
                  <a:lnTo>
                    <a:pt x="2017572" y="89052"/>
                  </a:lnTo>
                  <a:lnTo>
                    <a:pt x="2018106" y="88900"/>
                  </a:lnTo>
                  <a:lnTo>
                    <a:pt x="2189975" y="85940"/>
                  </a:lnTo>
                  <a:lnTo>
                    <a:pt x="2189975" y="1283131"/>
                  </a:lnTo>
                  <a:lnTo>
                    <a:pt x="2219604" y="1281785"/>
                  </a:lnTo>
                  <a:lnTo>
                    <a:pt x="2219604" y="414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576205" y="3468255"/>
              <a:ext cx="50800" cy="331470"/>
            </a:xfrm>
            <a:custGeom>
              <a:avLst/>
              <a:gdLst/>
              <a:ahLst/>
              <a:cxnLst/>
              <a:rect l="l" t="t" r="r" b="b"/>
              <a:pathLst>
                <a:path w="50800" h="331470">
                  <a:moveTo>
                    <a:pt x="41681" y="0"/>
                  </a:moveTo>
                  <a:lnTo>
                    <a:pt x="0" y="9194"/>
                  </a:lnTo>
                  <a:lnTo>
                    <a:pt x="4152" y="13360"/>
                  </a:lnTo>
                  <a:lnTo>
                    <a:pt x="4762" y="19303"/>
                  </a:lnTo>
                  <a:lnTo>
                    <a:pt x="1803" y="227698"/>
                  </a:lnTo>
                  <a:lnTo>
                    <a:pt x="9207" y="248437"/>
                  </a:lnTo>
                  <a:lnTo>
                    <a:pt x="32918" y="248437"/>
                  </a:lnTo>
                  <a:lnTo>
                    <a:pt x="35877" y="322516"/>
                  </a:lnTo>
                  <a:lnTo>
                    <a:pt x="50698" y="331419"/>
                  </a:lnTo>
                  <a:lnTo>
                    <a:pt x="47726" y="14414"/>
                  </a:lnTo>
                  <a:lnTo>
                    <a:pt x="46050" y="7200"/>
                  </a:lnTo>
                  <a:lnTo>
                    <a:pt x="4168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7991909" y="4692562"/>
            <a:ext cx="2207260" cy="1384935"/>
            <a:chOff x="2937309" y="4692561"/>
            <a:chExt cx="2207260" cy="1384935"/>
          </a:xfrm>
        </p:grpSpPr>
        <p:sp>
          <p:nvSpPr>
            <p:cNvPr id="13" name="object 13"/>
            <p:cNvSpPr/>
            <p:nvPr/>
          </p:nvSpPr>
          <p:spPr>
            <a:xfrm>
              <a:off x="3541318" y="5883389"/>
              <a:ext cx="1600835" cy="93345"/>
            </a:xfrm>
            <a:custGeom>
              <a:avLst/>
              <a:gdLst/>
              <a:ahLst/>
              <a:cxnLst/>
              <a:rect l="l" t="t" r="r" b="b"/>
              <a:pathLst>
                <a:path w="1600835" h="93345">
                  <a:moveTo>
                    <a:pt x="97942" y="0"/>
                  </a:moveTo>
                  <a:lnTo>
                    <a:pt x="97789" y="15976"/>
                  </a:lnTo>
                  <a:lnTo>
                    <a:pt x="0" y="39674"/>
                  </a:lnTo>
                  <a:lnTo>
                    <a:pt x="1600212" y="93027"/>
                  </a:lnTo>
                  <a:lnTo>
                    <a:pt x="1600212" y="42659"/>
                  </a:lnTo>
                  <a:lnTo>
                    <a:pt x="979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937309" y="4692561"/>
              <a:ext cx="2207260" cy="1384935"/>
            </a:xfrm>
            <a:custGeom>
              <a:avLst/>
              <a:gdLst/>
              <a:ahLst/>
              <a:cxnLst/>
              <a:rect l="l" t="t" r="r" b="b"/>
              <a:pathLst>
                <a:path w="2207260" h="1384935">
                  <a:moveTo>
                    <a:pt x="666238" y="0"/>
                  </a:moveTo>
                  <a:lnTo>
                    <a:pt x="17268" y="37782"/>
                  </a:lnTo>
                  <a:lnTo>
                    <a:pt x="29293" y="64176"/>
                  </a:lnTo>
                  <a:lnTo>
                    <a:pt x="33513" y="83962"/>
                  </a:lnTo>
                  <a:lnTo>
                    <a:pt x="29611" y="111773"/>
                  </a:lnTo>
                  <a:lnTo>
                    <a:pt x="17268" y="162242"/>
                  </a:lnTo>
                  <a:lnTo>
                    <a:pt x="13119" y="185034"/>
                  </a:lnTo>
                  <a:lnTo>
                    <a:pt x="6565" y="257076"/>
                  </a:lnTo>
                  <a:lnTo>
                    <a:pt x="4146" y="303908"/>
                  </a:lnTo>
                  <a:lnTo>
                    <a:pt x="2287" y="356335"/>
                  </a:lnTo>
                  <a:lnTo>
                    <a:pt x="982" y="413148"/>
                  </a:lnTo>
                  <a:lnTo>
                    <a:pt x="222" y="473138"/>
                  </a:lnTo>
                  <a:lnTo>
                    <a:pt x="0" y="535096"/>
                  </a:lnTo>
                  <a:lnTo>
                    <a:pt x="306" y="597813"/>
                  </a:lnTo>
                  <a:lnTo>
                    <a:pt x="1135" y="660079"/>
                  </a:lnTo>
                  <a:lnTo>
                    <a:pt x="2477" y="720686"/>
                  </a:lnTo>
                  <a:lnTo>
                    <a:pt x="4325" y="778424"/>
                  </a:lnTo>
                  <a:lnTo>
                    <a:pt x="6670" y="832085"/>
                  </a:lnTo>
                  <a:lnTo>
                    <a:pt x="9506" y="880459"/>
                  </a:lnTo>
                  <a:lnTo>
                    <a:pt x="17945" y="984097"/>
                  </a:lnTo>
                  <a:lnTo>
                    <a:pt x="21531" y="1042052"/>
                  </a:lnTo>
                  <a:lnTo>
                    <a:pt x="23689" y="1096348"/>
                  </a:lnTo>
                  <a:lnTo>
                    <a:pt x="24530" y="1147132"/>
                  </a:lnTo>
                  <a:lnTo>
                    <a:pt x="24165" y="1194550"/>
                  </a:lnTo>
                  <a:lnTo>
                    <a:pt x="22701" y="1238750"/>
                  </a:lnTo>
                  <a:lnTo>
                    <a:pt x="20250" y="1279877"/>
                  </a:lnTo>
                  <a:lnTo>
                    <a:pt x="16921" y="1318079"/>
                  </a:lnTo>
                  <a:lnTo>
                    <a:pt x="12823" y="1353502"/>
                  </a:lnTo>
                  <a:lnTo>
                    <a:pt x="17268" y="1384604"/>
                  </a:lnTo>
                  <a:lnTo>
                    <a:pt x="604008" y="1230502"/>
                  </a:lnTo>
                  <a:lnTo>
                    <a:pt x="701798" y="1206804"/>
                  </a:lnTo>
                  <a:lnTo>
                    <a:pt x="701951" y="1190828"/>
                  </a:lnTo>
                  <a:lnTo>
                    <a:pt x="701798" y="1006779"/>
                  </a:lnTo>
                  <a:lnTo>
                    <a:pt x="2164216" y="1051229"/>
                  </a:lnTo>
                  <a:lnTo>
                    <a:pt x="2173106" y="1211262"/>
                  </a:lnTo>
                  <a:lnTo>
                    <a:pt x="2204374" y="1212507"/>
                  </a:lnTo>
                  <a:lnTo>
                    <a:pt x="2206825" y="16852"/>
                  </a:lnTo>
                  <a:lnTo>
                    <a:pt x="695512" y="16852"/>
                  </a:lnTo>
                  <a:lnTo>
                    <a:pt x="690777" y="8985"/>
                  </a:lnTo>
                  <a:lnTo>
                    <a:pt x="684066" y="3773"/>
                  </a:lnTo>
                  <a:lnTo>
                    <a:pt x="675760" y="888"/>
                  </a:lnTo>
                  <a:lnTo>
                    <a:pt x="66623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639108" y="5699341"/>
              <a:ext cx="1503045" cy="227329"/>
            </a:xfrm>
            <a:custGeom>
              <a:avLst/>
              <a:gdLst/>
              <a:ahLst/>
              <a:cxnLst/>
              <a:rect l="l" t="t" r="r" b="b"/>
              <a:pathLst>
                <a:path w="1503045" h="227329">
                  <a:moveTo>
                    <a:pt x="0" y="0"/>
                  </a:moveTo>
                  <a:lnTo>
                    <a:pt x="152" y="184048"/>
                  </a:lnTo>
                  <a:lnTo>
                    <a:pt x="1502422" y="226707"/>
                  </a:lnTo>
                  <a:lnTo>
                    <a:pt x="1502575" y="205727"/>
                  </a:lnTo>
                  <a:lnTo>
                    <a:pt x="1471307" y="204482"/>
                  </a:lnTo>
                  <a:lnTo>
                    <a:pt x="1462417" y="44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/>
          <p:nvPr/>
        </p:nvSpPr>
        <p:spPr>
          <a:xfrm>
            <a:off x="9200096" y="3660394"/>
            <a:ext cx="283210" cy="922019"/>
          </a:xfrm>
          <a:custGeom>
            <a:avLst/>
            <a:gdLst/>
            <a:ahLst/>
            <a:cxnLst/>
            <a:rect l="l" t="t" r="r" b="b"/>
            <a:pathLst>
              <a:path w="283210" h="922020">
                <a:moveTo>
                  <a:pt x="282727" y="0"/>
                </a:moveTo>
                <a:lnTo>
                  <a:pt x="0" y="0"/>
                </a:lnTo>
                <a:lnTo>
                  <a:pt x="0" y="887666"/>
                </a:lnTo>
                <a:lnTo>
                  <a:pt x="0" y="921600"/>
                </a:lnTo>
                <a:lnTo>
                  <a:pt x="282727" y="921600"/>
                </a:lnTo>
                <a:lnTo>
                  <a:pt x="282727" y="887666"/>
                </a:lnTo>
                <a:lnTo>
                  <a:pt x="282727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9208985" y="4919815"/>
            <a:ext cx="283210" cy="922019"/>
          </a:xfrm>
          <a:custGeom>
            <a:avLst/>
            <a:gdLst/>
            <a:ahLst/>
            <a:cxnLst/>
            <a:rect l="l" t="t" r="r" b="b"/>
            <a:pathLst>
              <a:path w="283210" h="922020">
                <a:moveTo>
                  <a:pt x="282740" y="0"/>
                </a:moveTo>
                <a:lnTo>
                  <a:pt x="0" y="0"/>
                </a:lnTo>
                <a:lnTo>
                  <a:pt x="0" y="893991"/>
                </a:lnTo>
                <a:lnTo>
                  <a:pt x="0" y="921613"/>
                </a:lnTo>
                <a:lnTo>
                  <a:pt x="282740" y="921613"/>
                </a:lnTo>
                <a:lnTo>
                  <a:pt x="282740" y="893991"/>
                </a:lnTo>
                <a:lnTo>
                  <a:pt x="28274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025254" y="4370248"/>
            <a:ext cx="121920" cy="52069"/>
          </a:xfrm>
          <a:custGeom>
            <a:avLst/>
            <a:gdLst/>
            <a:ahLst/>
            <a:cxnLst/>
            <a:rect l="l" t="t" r="r" b="b"/>
            <a:pathLst>
              <a:path w="121920" h="52070">
                <a:moveTo>
                  <a:pt x="0" y="51727"/>
                </a:moveTo>
                <a:lnTo>
                  <a:pt x="121500" y="51727"/>
                </a:lnTo>
                <a:lnTo>
                  <a:pt x="121500" y="0"/>
                </a:lnTo>
                <a:lnTo>
                  <a:pt x="0" y="0"/>
                </a:lnTo>
                <a:lnTo>
                  <a:pt x="0" y="51727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9345295" y="4552353"/>
            <a:ext cx="24130" cy="71120"/>
          </a:xfrm>
          <a:custGeom>
            <a:avLst/>
            <a:gdLst/>
            <a:ahLst/>
            <a:cxnLst/>
            <a:rect l="l" t="t" r="r" b="b"/>
            <a:pathLst>
              <a:path w="24129" h="71120">
                <a:moveTo>
                  <a:pt x="23710" y="0"/>
                </a:moveTo>
                <a:lnTo>
                  <a:pt x="0" y="0"/>
                </a:lnTo>
                <a:lnTo>
                  <a:pt x="0" y="71120"/>
                </a:lnTo>
                <a:lnTo>
                  <a:pt x="23710" y="71120"/>
                </a:lnTo>
                <a:lnTo>
                  <a:pt x="2371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8800033" y="4501973"/>
            <a:ext cx="24130" cy="118745"/>
          </a:xfrm>
          <a:custGeom>
            <a:avLst/>
            <a:gdLst/>
            <a:ahLst/>
            <a:cxnLst/>
            <a:rect l="l" t="t" r="r" b="b"/>
            <a:pathLst>
              <a:path w="24129" h="118745">
                <a:moveTo>
                  <a:pt x="23710" y="0"/>
                </a:moveTo>
                <a:lnTo>
                  <a:pt x="0" y="0"/>
                </a:lnTo>
                <a:lnTo>
                  <a:pt x="0" y="45935"/>
                </a:lnTo>
                <a:lnTo>
                  <a:pt x="0" y="118541"/>
                </a:lnTo>
                <a:lnTo>
                  <a:pt x="23710" y="118541"/>
                </a:lnTo>
                <a:lnTo>
                  <a:pt x="23710" y="45935"/>
                </a:lnTo>
                <a:lnTo>
                  <a:pt x="2371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8880044" y="4556823"/>
            <a:ext cx="93345" cy="62230"/>
          </a:xfrm>
          <a:custGeom>
            <a:avLst/>
            <a:gdLst/>
            <a:ahLst/>
            <a:cxnLst/>
            <a:rect l="l" t="t" r="r" b="b"/>
            <a:pathLst>
              <a:path w="93345" h="62229">
                <a:moveTo>
                  <a:pt x="35560" y="0"/>
                </a:moveTo>
                <a:lnTo>
                  <a:pt x="0" y="0"/>
                </a:lnTo>
                <a:lnTo>
                  <a:pt x="0" y="62217"/>
                </a:lnTo>
                <a:lnTo>
                  <a:pt x="35560" y="62217"/>
                </a:lnTo>
                <a:lnTo>
                  <a:pt x="35560" y="0"/>
                </a:lnTo>
                <a:close/>
              </a:path>
              <a:path w="93345" h="62229">
                <a:moveTo>
                  <a:pt x="93345" y="17767"/>
                </a:moveTo>
                <a:lnTo>
                  <a:pt x="57772" y="17767"/>
                </a:lnTo>
                <a:lnTo>
                  <a:pt x="57772" y="62217"/>
                </a:lnTo>
                <a:lnTo>
                  <a:pt x="93345" y="62217"/>
                </a:lnTo>
                <a:lnTo>
                  <a:pt x="93345" y="17767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" name="object 22"/>
          <p:cNvGrpSpPr/>
          <p:nvPr/>
        </p:nvGrpSpPr>
        <p:grpSpPr>
          <a:xfrm>
            <a:off x="9438640" y="4267873"/>
            <a:ext cx="397510" cy="293370"/>
            <a:chOff x="4384040" y="4267873"/>
            <a:chExt cx="397510" cy="293370"/>
          </a:xfrm>
        </p:grpSpPr>
        <p:sp>
          <p:nvSpPr>
            <p:cNvPr id="23" name="object 23"/>
            <p:cNvSpPr/>
            <p:nvPr/>
          </p:nvSpPr>
          <p:spPr>
            <a:xfrm>
              <a:off x="4723346" y="4427892"/>
              <a:ext cx="57785" cy="98425"/>
            </a:xfrm>
            <a:custGeom>
              <a:avLst/>
              <a:gdLst/>
              <a:ahLst/>
              <a:cxnLst/>
              <a:rect l="l" t="t" r="r" b="b"/>
              <a:pathLst>
                <a:path w="57785" h="98425">
                  <a:moveTo>
                    <a:pt x="31115" y="0"/>
                  </a:moveTo>
                  <a:lnTo>
                    <a:pt x="0" y="0"/>
                  </a:lnTo>
                  <a:lnTo>
                    <a:pt x="0" y="44450"/>
                  </a:lnTo>
                  <a:lnTo>
                    <a:pt x="31115" y="44450"/>
                  </a:lnTo>
                  <a:lnTo>
                    <a:pt x="31115" y="0"/>
                  </a:lnTo>
                  <a:close/>
                </a:path>
                <a:path w="57785" h="98425">
                  <a:moveTo>
                    <a:pt x="57785" y="57797"/>
                  </a:moveTo>
                  <a:lnTo>
                    <a:pt x="40005" y="57797"/>
                  </a:lnTo>
                  <a:lnTo>
                    <a:pt x="40005" y="84467"/>
                  </a:lnTo>
                  <a:lnTo>
                    <a:pt x="0" y="84467"/>
                  </a:lnTo>
                  <a:lnTo>
                    <a:pt x="0" y="97802"/>
                  </a:lnTo>
                  <a:lnTo>
                    <a:pt x="40005" y="97802"/>
                  </a:lnTo>
                  <a:lnTo>
                    <a:pt x="57785" y="97802"/>
                  </a:lnTo>
                  <a:lnTo>
                    <a:pt x="57785" y="57797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384040" y="4267873"/>
              <a:ext cx="333375" cy="293370"/>
            </a:xfrm>
            <a:custGeom>
              <a:avLst/>
              <a:gdLst/>
              <a:ahLst/>
              <a:cxnLst/>
              <a:rect l="l" t="t" r="r" b="b"/>
              <a:pathLst>
                <a:path w="333375" h="293370">
                  <a:moveTo>
                    <a:pt x="288925" y="0"/>
                  </a:moveTo>
                  <a:lnTo>
                    <a:pt x="48895" y="0"/>
                  </a:lnTo>
                  <a:lnTo>
                    <a:pt x="50380" y="14820"/>
                  </a:lnTo>
                  <a:lnTo>
                    <a:pt x="0" y="14820"/>
                  </a:lnTo>
                  <a:lnTo>
                    <a:pt x="0" y="260794"/>
                  </a:lnTo>
                  <a:lnTo>
                    <a:pt x="8889" y="275602"/>
                  </a:lnTo>
                  <a:lnTo>
                    <a:pt x="44450" y="275602"/>
                  </a:lnTo>
                  <a:lnTo>
                    <a:pt x="44450" y="293370"/>
                  </a:lnTo>
                  <a:lnTo>
                    <a:pt x="205955" y="293370"/>
                  </a:lnTo>
                  <a:lnTo>
                    <a:pt x="205955" y="280047"/>
                  </a:lnTo>
                  <a:lnTo>
                    <a:pt x="271145" y="280047"/>
                  </a:lnTo>
                  <a:lnTo>
                    <a:pt x="271145" y="269671"/>
                  </a:lnTo>
                  <a:lnTo>
                    <a:pt x="283006" y="269671"/>
                  </a:lnTo>
                  <a:lnTo>
                    <a:pt x="283006" y="250405"/>
                  </a:lnTo>
                  <a:lnTo>
                    <a:pt x="333375" y="250405"/>
                  </a:lnTo>
                  <a:lnTo>
                    <a:pt x="333375" y="208927"/>
                  </a:lnTo>
                  <a:lnTo>
                    <a:pt x="288925" y="208927"/>
                  </a:lnTo>
                  <a:lnTo>
                    <a:pt x="2889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5"/>
          <p:cNvSpPr/>
          <p:nvPr/>
        </p:nvSpPr>
        <p:spPr>
          <a:xfrm>
            <a:off x="8804478" y="3543351"/>
            <a:ext cx="346710" cy="991235"/>
          </a:xfrm>
          <a:custGeom>
            <a:avLst/>
            <a:gdLst/>
            <a:ahLst/>
            <a:cxnLst/>
            <a:rect l="l" t="t" r="r" b="b"/>
            <a:pathLst>
              <a:path w="346710" h="991235">
                <a:moveTo>
                  <a:pt x="346710" y="0"/>
                </a:moveTo>
                <a:lnTo>
                  <a:pt x="88900" y="8318"/>
                </a:lnTo>
                <a:lnTo>
                  <a:pt x="88900" y="4457"/>
                </a:lnTo>
                <a:lnTo>
                  <a:pt x="0" y="4457"/>
                </a:lnTo>
                <a:lnTo>
                  <a:pt x="0" y="75565"/>
                </a:lnTo>
                <a:lnTo>
                  <a:pt x="71120" y="75565"/>
                </a:lnTo>
                <a:lnTo>
                  <a:pt x="71120" y="133350"/>
                </a:lnTo>
                <a:lnTo>
                  <a:pt x="71120" y="958621"/>
                </a:lnTo>
                <a:lnTo>
                  <a:pt x="19265" y="958621"/>
                </a:lnTo>
                <a:lnTo>
                  <a:pt x="19265" y="991222"/>
                </a:lnTo>
                <a:lnTo>
                  <a:pt x="138366" y="991222"/>
                </a:lnTo>
                <a:lnTo>
                  <a:pt x="138366" y="958621"/>
                </a:lnTo>
                <a:lnTo>
                  <a:pt x="137795" y="958621"/>
                </a:lnTo>
                <a:lnTo>
                  <a:pt x="137795" y="133350"/>
                </a:lnTo>
                <a:lnTo>
                  <a:pt x="346710" y="133350"/>
                </a:lnTo>
                <a:lnTo>
                  <a:pt x="34671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9461880" y="4543717"/>
            <a:ext cx="3810" cy="26670"/>
          </a:xfrm>
          <a:custGeom>
            <a:avLst/>
            <a:gdLst/>
            <a:ahLst/>
            <a:cxnLst/>
            <a:rect l="l" t="t" r="r" b="b"/>
            <a:pathLst>
              <a:path w="3810" h="26670">
                <a:moveTo>
                  <a:pt x="0" y="26428"/>
                </a:moveTo>
                <a:lnTo>
                  <a:pt x="3784" y="26428"/>
                </a:lnTo>
                <a:lnTo>
                  <a:pt x="3784" y="0"/>
                </a:lnTo>
                <a:lnTo>
                  <a:pt x="0" y="0"/>
                </a:lnTo>
                <a:lnTo>
                  <a:pt x="0" y="26428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727565" y="4291877"/>
            <a:ext cx="17780" cy="278765"/>
          </a:xfrm>
          <a:custGeom>
            <a:avLst/>
            <a:gdLst/>
            <a:ahLst/>
            <a:cxnLst/>
            <a:rect l="l" t="t" r="r" b="b"/>
            <a:pathLst>
              <a:path w="17779" h="278764">
                <a:moveTo>
                  <a:pt x="17780" y="0"/>
                </a:moveTo>
                <a:lnTo>
                  <a:pt x="0" y="0"/>
                </a:lnTo>
                <a:lnTo>
                  <a:pt x="0" y="231762"/>
                </a:lnTo>
                <a:lnTo>
                  <a:pt x="0" y="278549"/>
                </a:lnTo>
                <a:lnTo>
                  <a:pt x="17780" y="278549"/>
                </a:lnTo>
                <a:lnTo>
                  <a:pt x="17780" y="231762"/>
                </a:lnTo>
                <a:lnTo>
                  <a:pt x="1778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" name="object 28"/>
          <p:cNvGrpSpPr/>
          <p:nvPr/>
        </p:nvGrpSpPr>
        <p:grpSpPr>
          <a:xfrm>
            <a:off x="9444571" y="5441366"/>
            <a:ext cx="333375" cy="302895"/>
            <a:chOff x="4389970" y="5441365"/>
            <a:chExt cx="333375" cy="302895"/>
          </a:xfrm>
        </p:grpSpPr>
        <p:sp>
          <p:nvSpPr>
            <p:cNvPr id="29" name="object 29"/>
            <p:cNvSpPr/>
            <p:nvPr/>
          </p:nvSpPr>
          <p:spPr>
            <a:xfrm>
              <a:off x="4389970" y="5441365"/>
              <a:ext cx="333375" cy="293370"/>
            </a:xfrm>
            <a:custGeom>
              <a:avLst/>
              <a:gdLst/>
              <a:ahLst/>
              <a:cxnLst/>
              <a:rect l="l" t="t" r="r" b="b"/>
              <a:pathLst>
                <a:path w="333375" h="293370">
                  <a:moveTo>
                    <a:pt x="288925" y="0"/>
                  </a:moveTo>
                  <a:lnTo>
                    <a:pt x="48895" y="0"/>
                  </a:lnTo>
                  <a:lnTo>
                    <a:pt x="50380" y="14808"/>
                  </a:lnTo>
                  <a:lnTo>
                    <a:pt x="0" y="14808"/>
                  </a:lnTo>
                  <a:lnTo>
                    <a:pt x="0" y="260781"/>
                  </a:lnTo>
                  <a:lnTo>
                    <a:pt x="8890" y="275589"/>
                  </a:lnTo>
                  <a:lnTo>
                    <a:pt x="44450" y="275589"/>
                  </a:lnTo>
                  <a:lnTo>
                    <a:pt x="44450" y="293369"/>
                  </a:lnTo>
                  <a:lnTo>
                    <a:pt x="205955" y="293369"/>
                  </a:lnTo>
                  <a:lnTo>
                    <a:pt x="205955" y="280022"/>
                  </a:lnTo>
                  <a:lnTo>
                    <a:pt x="271145" y="280022"/>
                  </a:lnTo>
                  <a:lnTo>
                    <a:pt x="271145" y="269671"/>
                  </a:lnTo>
                  <a:lnTo>
                    <a:pt x="282994" y="269671"/>
                  </a:lnTo>
                  <a:lnTo>
                    <a:pt x="282994" y="250393"/>
                  </a:lnTo>
                  <a:lnTo>
                    <a:pt x="333375" y="250393"/>
                  </a:lnTo>
                  <a:lnTo>
                    <a:pt x="333375" y="208914"/>
                  </a:lnTo>
                  <a:lnTo>
                    <a:pt x="288925" y="208914"/>
                  </a:lnTo>
                  <a:lnTo>
                    <a:pt x="2889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413199" y="5465356"/>
              <a:ext cx="283845" cy="278765"/>
            </a:xfrm>
            <a:custGeom>
              <a:avLst/>
              <a:gdLst/>
              <a:ahLst/>
              <a:cxnLst/>
              <a:rect l="l" t="t" r="r" b="b"/>
              <a:pathLst>
                <a:path w="283845" h="278764">
                  <a:moveTo>
                    <a:pt x="283476" y="0"/>
                  </a:moveTo>
                  <a:lnTo>
                    <a:pt x="265696" y="0"/>
                  </a:lnTo>
                  <a:lnTo>
                    <a:pt x="265696" y="237147"/>
                  </a:lnTo>
                  <a:lnTo>
                    <a:pt x="240512" y="237147"/>
                  </a:lnTo>
                  <a:lnTo>
                    <a:pt x="240512" y="251841"/>
                  </a:lnTo>
                  <a:lnTo>
                    <a:pt x="0" y="251841"/>
                  </a:lnTo>
                  <a:lnTo>
                    <a:pt x="0" y="278257"/>
                  </a:lnTo>
                  <a:lnTo>
                    <a:pt x="265696" y="278257"/>
                  </a:lnTo>
                  <a:lnTo>
                    <a:pt x="265696" y="278549"/>
                  </a:lnTo>
                  <a:lnTo>
                    <a:pt x="283476" y="278549"/>
                  </a:lnTo>
                  <a:lnTo>
                    <a:pt x="28347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1" name="object 3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745599" y="3617633"/>
            <a:ext cx="333489" cy="169430"/>
          </a:xfrm>
          <a:prstGeom prst="rect">
            <a:avLst/>
          </a:prstGeom>
        </p:spPr>
      </p:pic>
      <p:pic>
        <p:nvPicPr>
          <p:cNvPr id="32" name="object 3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746565" y="4799152"/>
            <a:ext cx="333463" cy="169430"/>
          </a:xfrm>
          <a:prstGeom prst="rect">
            <a:avLst/>
          </a:prstGeom>
        </p:spPr>
      </p:pic>
      <p:grpSp>
        <p:nvGrpSpPr>
          <p:cNvPr id="33" name="object 33"/>
          <p:cNvGrpSpPr/>
          <p:nvPr/>
        </p:nvGrpSpPr>
        <p:grpSpPr>
          <a:xfrm>
            <a:off x="8908200" y="4597794"/>
            <a:ext cx="339725" cy="24765"/>
            <a:chOff x="3853599" y="4597793"/>
            <a:chExt cx="339725" cy="24765"/>
          </a:xfrm>
        </p:grpSpPr>
        <p:sp>
          <p:nvSpPr>
            <p:cNvPr id="34" name="object 34"/>
            <p:cNvSpPr/>
            <p:nvPr/>
          </p:nvSpPr>
          <p:spPr>
            <a:xfrm>
              <a:off x="3853599" y="4610150"/>
              <a:ext cx="65405" cy="8890"/>
            </a:xfrm>
            <a:custGeom>
              <a:avLst/>
              <a:gdLst/>
              <a:ahLst/>
              <a:cxnLst/>
              <a:rect l="l" t="t" r="r" b="b"/>
              <a:pathLst>
                <a:path w="65404" h="8889">
                  <a:moveTo>
                    <a:pt x="65189" y="0"/>
                  </a:moveTo>
                  <a:lnTo>
                    <a:pt x="0" y="0"/>
                  </a:lnTo>
                  <a:lnTo>
                    <a:pt x="0" y="8889"/>
                  </a:lnTo>
                  <a:lnTo>
                    <a:pt x="65189" y="8889"/>
                  </a:lnTo>
                  <a:lnTo>
                    <a:pt x="6518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912870" y="4597793"/>
              <a:ext cx="280035" cy="24765"/>
            </a:xfrm>
            <a:custGeom>
              <a:avLst/>
              <a:gdLst/>
              <a:ahLst/>
              <a:cxnLst/>
              <a:rect l="l" t="t" r="r" b="b"/>
              <a:pathLst>
                <a:path w="280035" h="24764">
                  <a:moveTo>
                    <a:pt x="280035" y="0"/>
                  </a:moveTo>
                  <a:lnTo>
                    <a:pt x="0" y="0"/>
                  </a:lnTo>
                  <a:lnTo>
                    <a:pt x="0" y="24206"/>
                  </a:lnTo>
                  <a:lnTo>
                    <a:pt x="280035" y="24206"/>
                  </a:lnTo>
                  <a:lnTo>
                    <a:pt x="2800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" name="object 36"/>
          <p:cNvSpPr/>
          <p:nvPr/>
        </p:nvSpPr>
        <p:spPr>
          <a:xfrm>
            <a:off x="9357132" y="4597794"/>
            <a:ext cx="809625" cy="24765"/>
          </a:xfrm>
          <a:custGeom>
            <a:avLst/>
            <a:gdLst/>
            <a:ahLst/>
            <a:cxnLst/>
            <a:rect l="l" t="t" r="r" b="b"/>
            <a:pathLst>
              <a:path w="809625" h="24764">
                <a:moveTo>
                  <a:pt x="809015" y="0"/>
                </a:moveTo>
                <a:lnTo>
                  <a:pt x="0" y="0"/>
                </a:lnTo>
                <a:lnTo>
                  <a:pt x="0" y="1409"/>
                </a:lnTo>
                <a:lnTo>
                  <a:pt x="0" y="24206"/>
                </a:lnTo>
                <a:lnTo>
                  <a:pt x="809015" y="24206"/>
                </a:lnTo>
                <a:lnTo>
                  <a:pt x="809015" y="1409"/>
                </a:lnTo>
                <a:lnTo>
                  <a:pt x="80901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337754" y="3621139"/>
            <a:ext cx="167005" cy="691515"/>
          </a:xfrm>
          <a:custGeom>
            <a:avLst/>
            <a:gdLst/>
            <a:ahLst/>
            <a:cxnLst/>
            <a:rect l="l" t="t" r="r" b="b"/>
            <a:pathLst>
              <a:path w="167004" h="691514">
                <a:moveTo>
                  <a:pt x="6667" y="0"/>
                </a:moveTo>
                <a:lnTo>
                  <a:pt x="0" y="15557"/>
                </a:lnTo>
                <a:lnTo>
                  <a:pt x="142239" y="28879"/>
                </a:lnTo>
                <a:lnTo>
                  <a:pt x="153352" y="31114"/>
                </a:lnTo>
                <a:lnTo>
                  <a:pt x="153352" y="691184"/>
                </a:lnTo>
                <a:lnTo>
                  <a:pt x="166687" y="675639"/>
                </a:lnTo>
                <a:lnTo>
                  <a:pt x="166687" y="15557"/>
                </a:lnTo>
                <a:lnTo>
                  <a:pt x="155575" y="13322"/>
                </a:lnTo>
                <a:lnTo>
                  <a:pt x="6667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502218" y="4530140"/>
            <a:ext cx="17780" cy="53340"/>
          </a:xfrm>
          <a:custGeom>
            <a:avLst/>
            <a:gdLst/>
            <a:ahLst/>
            <a:cxnLst/>
            <a:rect l="l" t="t" r="r" b="b"/>
            <a:pathLst>
              <a:path w="17779" h="53339">
                <a:moveTo>
                  <a:pt x="0" y="0"/>
                </a:moveTo>
                <a:lnTo>
                  <a:pt x="0" y="53327"/>
                </a:lnTo>
                <a:lnTo>
                  <a:pt x="17779" y="51117"/>
                </a:lnTo>
                <a:lnTo>
                  <a:pt x="17779" y="8889"/>
                </a:lnTo>
                <a:lnTo>
                  <a:pt x="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348243" y="3702152"/>
            <a:ext cx="114300" cy="172085"/>
          </a:xfrm>
          <a:custGeom>
            <a:avLst/>
            <a:gdLst/>
            <a:ahLst/>
            <a:cxnLst/>
            <a:rect l="l" t="t" r="r" b="b"/>
            <a:pathLst>
              <a:path w="114300" h="172085">
                <a:moveTo>
                  <a:pt x="65316" y="0"/>
                </a:moveTo>
                <a:lnTo>
                  <a:pt x="39674" y="8620"/>
                </a:lnTo>
                <a:lnTo>
                  <a:pt x="18937" y="27352"/>
                </a:lnTo>
                <a:lnTo>
                  <a:pt x="5060" y="53842"/>
                </a:lnTo>
                <a:lnTo>
                  <a:pt x="0" y="85737"/>
                </a:lnTo>
                <a:lnTo>
                  <a:pt x="5606" y="119258"/>
                </a:lnTo>
                <a:lnTo>
                  <a:pt x="20897" y="146632"/>
                </a:lnTo>
                <a:lnTo>
                  <a:pt x="43580" y="165088"/>
                </a:lnTo>
                <a:lnTo>
                  <a:pt x="71361" y="171856"/>
                </a:lnTo>
                <a:lnTo>
                  <a:pt x="83043" y="170696"/>
                </a:lnTo>
                <a:lnTo>
                  <a:pt x="94107" y="167346"/>
                </a:lnTo>
                <a:lnTo>
                  <a:pt x="104408" y="162003"/>
                </a:lnTo>
                <a:lnTo>
                  <a:pt x="113804" y="154863"/>
                </a:lnTo>
                <a:lnTo>
                  <a:pt x="65570" y="154863"/>
                </a:lnTo>
                <a:lnTo>
                  <a:pt x="65278" y="155054"/>
                </a:lnTo>
                <a:lnTo>
                  <a:pt x="46386" y="147629"/>
                </a:lnTo>
                <a:lnTo>
                  <a:pt x="31149" y="132394"/>
                </a:lnTo>
                <a:lnTo>
                  <a:pt x="20976" y="111163"/>
                </a:lnTo>
                <a:lnTo>
                  <a:pt x="17272" y="85750"/>
                </a:lnTo>
                <a:lnTo>
                  <a:pt x="20661" y="61389"/>
                </a:lnTo>
                <a:lnTo>
                  <a:pt x="30013" y="40774"/>
                </a:lnTo>
                <a:lnTo>
                  <a:pt x="44103" y="25487"/>
                </a:lnTo>
                <a:lnTo>
                  <a:pt x="61709" y="17106"/>
                </a:lnTo>
                <a:lnTo>
                  <a:pt x="65316" y="16370"/>
                </a:lnTo>
                <a:lnTo>
                  <a:pt x="65316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350122" y="3926599"/>
            <a:ext cx="105410" cy="167005"/>
          </a:xfrm>
          <a:custGeom>
            <a:avLst/>
            <a:gdLst/>
            <a:ahLst/>
            <a:cxnLst/>
            <a:rect l="l" t="t" r="r" b="b"/>
            <a:pathLst>
              <a:path w="105410" h="167004">
                <a:moveTo>
                  <a:pt x="63436" y="0"/>
                </a:moveTo>
                <a:lnTo>
                  <a:pt x="38538" y="8375"/>
                </a:lnTo>
                <a:lnTo>
                  <a:pt x="18397" y="26568"/>
                </a:lnTo>
                <a:lnTo>
                  <a:pt x="4916" y="52295"/>
                </a:lnTo>
                <a:lnTo>
                  <a:pt x="0" y="83273"/>
                </a:lnTo>
                <a:lnTo>
                  <a:pt x="5445" y="115822"/>
                </a:lnTo>
                <a:lnTo>
                  <a:pt x="20297" y="142405"/>
                </a:lnTo>
                <a:lnTo>
                  <a:pt x="42326" y="160329"/>
                </a:lnTo>
                <a:lnTo>
                  <a:pt x="69303" y="166903"/>
                </a:lnTo>
                <a:lnTo>
                  <a:pt x="78917" y="166092"/>
                </a:lnTo>
                <a:lnTo>
                  <a:pt x="88120" y="163741"/>
                </a:lnTo>
                <a:lnTo>
                  <a:pt x="96830" y="159970"/>
                </a:lnTo>
                <a:lnTo>
                  <a:pt x="104965" y="154901"/>
                </a:lnTo>
                <a:lnTo>
                  <a:pt x="63436" y="154901"/>
                </a:lnTo>
                <a:lnTo>
                  <a:pt x="63436" y="150545"/>
                </a:lnTo>
                <a:lnTo>
                  <a:pt x="45071" y="143343"/>
                </a:lnTo>
                <a:lnTo>
                  <a:pt x="30262" y="128563"/>
                </a:lnTo>
                <a:lnTo>
                  <a:pt x="20375" y="107956"/>
                </a:lnTo>
                <a:lnTo>
                  <a:pt x="16776" y="83273"/>
                </a:lnTo>
                <a:lnTo>
                  <a:pt x="20377" y="58589"/>
                </a:lnTo>
                <a:lnTo>
                  <a:pt x="30267" y="37977"/>
                </a:lnTo>
                <a:lnTo>
                  <a:pt x="45076" y="23193"/>
                </a:lnTo>
                <a:lnTo>
                  <a:pt x="63436" y="15989"/>
                </a:lnTo>
                <a:lnTo>
                  <a:pt x="63436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348078" y="4155593"/>
            <a:ext cx="115570" cy="173355"/>
          </a:xfrm>
          <a:custGeom>
            <a:avLst/>
            <a:gdLst/>
            <a:ahLst/>
            <a:cxnLst/>
            <a:rect l="l" t="t" r="r" b="b"/>
            <a:pathLst>
              <a:path w="115570" h="173354">
                <a:moveTo>
                  <a:pt x="65481" y="0"/>
                </a:moveTo>
                <a:lnTo>
                  <a:pt x="39771" y="8730"/>
                </a:lnTo>
                <a:lnTo>
                  <a:pt x="18981" y="27579"/>
                </a:lnTo>
                <a:lnTo>
                  <a:pt x="5071" y="54194"/>
                </a:lnTo>
                <a:lnTo>
                  <a:pt x="0" y="86220"/>
                </a:lnTo>
                <a:lnTo>
                  <a:pt x="5639" y="119921"/>
                </a:lnTo>
                <a:lnTo>
                  <a:pt x="21021" y="147445"/>
                </a:lnTo>
                <a:lnTo>
                  <a:pt x="43837" y="166003"/>
                </a:lnTo>
                <a:lnTo>
                  <a:pt x="71780" y="172808"/>
                </a:lnTo>
                <a:lnTo>
                  <a:pt x="83853" y="171577"/>
                </a:lnTo>
                <a:lnTo>
                  <a:pt x="95262" y="168025"/>
                </a:lnTo>
                <a:lnTo>
                  <a:pt x="105852" y="162366"/>
                </a:lnTo>
                <a:lnTo>
                  <a:pt x="115468" y="154812"/>
                </a:lnTo>
                <a:lnTo>
                  <a:pt x="80352" y="154812"/>
                </a:lnTo>
                <a:lnTo>
                  <a:pt x="79857" y="155600"/>
                </a:lnTo>
                <a:lnTo>
                  <a:pt x="77228" y="156108"/>
                </a:lnTo>
                <a:lnTo>
                  <a:pt x="74523" y="156362"/>
                </a:lnTo>
                <a:lnTo>
                  <a:pt x="71780" y="156362"/>
                </a:lnTo>
                <a:lnTo>
                  <a:pt x="50602" y="150849"/>
                </a:lnTo>
                <a:lnTo>
                  <a:pt x="33308" y="135816"/>
                </a:lnTo>
                <a:lnTo>
                  <a:pt x="21649" y="113521"/>
                </a:lnTo>
                <a:lnTo>
                  <a:pt x="17373" y="86220"/>
                </a:lnTo>
                <a:lnTo>
                  <a:pt x="20991" y="61007"/>
                </a:lnTo>
                <a:lnTo>
                  <a:pt x="30946" y="39852"/>
                </a:lnTo>
                <a:lnTo>
                  <a:pt x="45887" y="24498"/>
                </a:lnTo>
                <a:lnTo>
                  <a:pt x="64465" y="16687"/>
                </a:lnTo>
                <a:lnTo>
                  <a:pt x="65481" y="16586"/>
                </a:lnTo>
                <a:lnTo>
                  <a:pt x="65481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424431" y="3841166"/>
            <a:ext cx="184785" cy="48895"/>
          </a:xfrm>
          <a:custGeom>
            <a:avLst/>
            <a:gdLst/>
            <a:ahLst/>
            <a:cxnLst/>
            <a:rect l="l" t="t" r="r" b="b"/>
            <a:pathLst>
              <a:path w="184785" h="48895">
                <a:moveTo>
                  <a:pt x="184467" y="0"/>
                </a:moveTo>
                <a:lnTo>
                  <a:pt x="0" y="4432"/>
                </a:lnTo>
                <a:lnTo>
                  <a:pt x="71119" y="48882"/>
                </a:lnTo>
                <a:lnTo>
                  <a:pt x="182244" y="48882"/>
                </a:lnTo>
                <a:lnTo>
                  <a:pt x="184467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424431" y="4065639"/>
            <a:ext cx="184785" cy="48895"/>
          </a:xfrm>
          <a:custGeom>
            <a:avLst/>
            <a:gdLst/>
            <a:ahLst/>
            <a:cxnLst/>
            <a:rect l="l" t="t" r="r" b="b"/>
            <a:pathLst>
              <a:path w="184785" h="48895">
                <a:moveTo>
                  <a:pt x="184467" y="0"/>
                </a:moveTo>
                <a:lnTo>
                  <a:pt x="0" y="4444"/>
                </a:lnTo>
                <a:lnTo>
                  <a:pt x="71119" y="48894"/>
                </a:lnTo>
                <a:lnTo>
                  <a:pt x="182244" y="48894"/>
                </a:lnTo>
                <a:lnTo>
                  <a:pt x="184467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424431" y="4294543"/>
            <a:ext cx="184785" cy="49530"/>
          </a:xfrm>
          <a:custGeom>
            <a:avLst/>
            <a:gdLst/>
            <a:ahLst/>
            <a:cxnLst/>
            <a:rect l="l" t="t" r="r" b="b"/>
            <a:pathLst>
              <a:path w="184785" h="49529">
                <a:moveTo>
                  <a:pt x="184467" y="0"/>
                </a:moveTo>
                <a:lnTo>
                  <a:pt x="0" y="4457"/>
                </a:lnTo>
                <a:lnTo>
                  <a:pt x="71119" y="48907"/>
                </a:lnTo>
                <a:lnTo>
                  <a:pt x="182244" y="48907"/>
                </a:lnTo>
                <a:lnTo>
                  <a:pt x="184467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" name="object 45"/>
          <p:cNvGrpSpPr/>
          <p:nvPr/>
        </p:nvGrpSpPr>
        <p:grpSpPr>
          <a:xfrm>
            <a:off x="8352142" y="4872102"/>
            <a:ext cx="187960" cy="1009015"/>
            <a:chOff x="3297542" y="4872101"/>
            <a:chExt cx="187960" cy="1009015"/>
          </a:xfrm>
        </p:grpSpPr>
        <p:sp>
          <p:nvSpPr>
            <p:cNvPr id="46" name="object 46"/>
            <p:cNvSpPr/>
            <p:nvPr/>
          </p:nvSpPr>
          <p:spPr>
            <a:xfrm>
              <a:off x="3462057" y="4872101"/>
              <a:ext cx="23495" cy="958850"/>
            </a:xfrm>
            <a:custGeom>
              <a:avLst/>
              <a:gdLst/>
              <a:ahLst/>
              <a:cxnLst/>
              <a:rect l="l" t="t" r="r" b="b"/>
              <a:pathLst>
                <a:path w="23495" h="958850">
                  <a:moveTo>
                    <a:pt x="0" y="0"/>
                  </a:moveTo>
                  <a:lnTo>
                    <a:pt x="1384" y="2908"/>
                  </a:lnTo>
                  <a:lnTo>
                    <a:pt x="2209" y="6464"/>
                  </a:lnTo>
                  <a:lnTo>
                    <a:pt x="4432" y="937653"/>
                  </a:lnTo>
                  <a:lnTo>
                    <a:pt x="5753" y="941565"/>
                  </a:lnTo>
                  <a:lnTo>
                    <a:pt x="3924" y="945489"/>
                  </a:lnTo>
                  <a:lnTo>
                    <a:pt x="876" y="948499"/>
                  </a:lnTo>
                  <a:lnTo>
                    <a:pt x="19900" y="958303"/>
                  </a:lnTo>
                  <a:lnTo>
                    <a:pt x="22174" y="955509"/>
                  </a:lnTo>
                  <a:lnTo>
                    <a:pt x="23342" y="952119"/>
                  </a:lnTo>
                  <a:lnTo>
                    <a:pt x="22212" y="948766"/>
                  </a:lnTo>
                  <a:lnTo>
                    <a:pt x="20002" y="21971"/>
                  </a:lnTo>
                  <a:lnTo>
                    <a:pt x="18273" y="12180"/>
                  </a:lnTo>
                  <a:lnTo>
                    <a:pt x="13725" y="5622"/>
                  </a:lnTo>
                  <a:lnTo>
                    <a:pt x="7315" y="17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297542" y="5820600"/>
              <a:ext cx="184785" cy="60325"/>
            </a:xfrm>
            <a:custGeom>
              <a:avLst/>
              <a:gdLst/>
              <a:ahLst/>
              <a:cxnLst/>
              <a:rect l="l" t="t" r="r" b="b"/>
              <a:pathLst>
                <a:path w="184785" h="60325">
                  <a:moveTo>
                    <a:pt x="165392" y="0"/>
                  </a:moveTo>
                  <a:lnTo>
                    <a:pt x="163271" y="2108"/>
                  </a:lnTo>
                  <a:lnTo>
                    <a:pt x="160578" y="3784"/>
                  </a:lnTo>
                  <a:lnTo>
                    <a:pt x="157835" y="4699"/>
                  </a:lnTo>
                  <a:lnTo>
                    <a:pt x="86715" y="22491"/>
                  </a:lnTo>
                  <a:lnTo>
                    <a:pt x="62280" y="31369"/>
                  </a:lnTo>
                  <a:lnTo>
                    <a:pt x="0" y="44983"/>
                  </a:lnTo>
                  <a:lnTo>
                    <a:pt x="38" y="58038"/>
                  </a:lnTo>
                  <a:lnTo>
                    <a:pt x="2260" y="60261"/>
                  </a:lnTo>
                  <a:lnTo>
                    <a:pt x="8928" y="58038"/>
                  </a:lnTo>
                  <a:lnTo>
                    <a:pt x="80048" y="42481"/>
                  </a:lnTo>
                  <a:lnTo>
                    <a:pt x="104495" y="33604"/>
                  </a:lnTo>
                  <a:lnTo>
                    <a:pt x="175615" y="15811"/>
                  </a:lnTo>
                  <a:lnTo>
                    <a:pt x="178917" y="14706"/>
                  </a:lnTo>
                  <a:lnTo>
                    <a:pt x="182181" y="12522"/>
                  </a:lnTo>
                  <a:lnTo>
                    <a:pt x="184416" y="9804"/>
                  </a:lnTo>
                  <a:lnTo>
                    <a:pt x="16539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" name="object 48"/>
          <p:cNvSpPr/>
          <p:nvPr/>
        </p:nvSpPr>
        <p:spPr>
          <a:xfrm>
            <a:off x="8622741" y="5105514"/>
            <a:ext cx="69850" cy="527050"/>
          </a:xfrm>
          <a:custGeom>
            <a:avLst/>
            <a:gdLst/>
            <a:ahLst/>
            <a:cxnLst/>
            <a:rect l="l" t="t" r="r" b="b"/>
            <a:pathLst>
              <a:path w="69850" h="527050">
                <a:moveTo>
                  <a:pt x="0" y="451167"/>
                </a:moveTo>
                <a:lnTo>
                  <a:pt x="0" y="522287"/>
                </a:lnTo>
                <a:lnTo>
                  <a:pt x="19100" y="526719"/>
                </a:lnTo>
                <a:lnTo>
                  <a:pt x="69672" y="526732"/>
                </a:lnTo>
                <a:lnTo>
                  <a:pt x="69253" y="453402"/>
                </a:lnTo>
                <a:lnTo>
                  <a:pt x="4444" y="453402"/>
                </a:lnTo>
                <a:lnTo>
                  <a:pt x="0" y="451167"/>
                </a:lnTo>
                <a:close/>
              </a:path>
              <a:path w="69850" h="527050">
                <a:moveTo>
                  <a:pt x="69168" y="438643"/>
                </a:moveTo>
                <a:lnTo>
                  <a:pt x="26346" y="438643"/>
                </a:lnTo>
                <a:lnTo>
                  <a:pt x="33874" y="440829"/>
                </a:lnTo>
                <a:lnTo>
                  <a:pt x="40863" y="445739"/>
                </a:lnTo>
                <a:lnTo>
                  <a:pt x="46685" y="453402"/>
                </a:lnTo>
                <a:lnTo>
                  <a:pt x="69253" y="453402"/>
                </a:lnTo>
                <a:lnTo>
                  <a:pt x="69168" y="438643"/>
                </a:lnTo>
                <a:close/>
              </a:path>
              <a:path w="69850" h="527050">
                <a:moveTo>
                  <a:pt x="66662" y="0"/>
                </a:moveTo>
                <a:lnTo>
                  <a:pt x="15633" y="0"/>
                </a:lnTo>
                <a:lnTo>
                  <a:pt x="15633" y="2222"/>
                </a:lnTo>
                <a:lnTo>
                  <a:pt x="18643" y="435610"/>
                </a:lnTo>
                <a:lnTo>
                  <a:pt x="18910" y="439153"/>
                </a:lnTo>
                <a:lnTo>
                  <a:pt x="26346" y="438643"/>
                </a:lnTo>
                <a:lnTo>
                  <a:pt x="69168" y="438643"/>
                </a:lnTo>
                <a:lnTo>
                  <a:pt x="66662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9" name="object 49"/>
          <p:cNvGrpSpPr/>
          <p:nvPr/>
        </p:nvGrpSpPr>
        <p:grpSpPr>
          <a:xfrm>
            <a:off x="8010271" y="5710035"/>
            <a:ext cx="683895" cy="368935"/>
            <a:chOff x="2955670" y="5710034"/>
            <a:chExt cx="683895" cy="368935"/>
          </a:xfrm>
        </p:grpSpPr>
        <p:sp>
          <p:nvSpPr>
            <p:cNvPr id="50" name="object 50"/>
            <p:cNvSpPr/>
            <p:nvPr/>
          </p:nvSpPr>
          <p:spPr>
            <a:xfrm>
              <a:off x="2955670" y="5881141"/>
              <a:ext cx="683895" cy="198120"/>
            </a:xfrm>
            <a:custGeom>
              <a:avLst/>
              <a:gdLst/>
              <a:ahLst/>
              <a:cxnLst/>
              <a:rect l="l" t="t" r="r" b="b"/>
              <a:pathLst>
                <a:path w="683895" h="198120">
                  <a:moveTo>
                    <a:pt x="630389" y="0"/>
                  </a:moveTo>
                  <a:lnTo>
                    <a:pt x="628205" y="2603"/>
                  </a:lnTo>
                  <a:lnTo>
                    <a:pt x="624662" y="4851"/>
                  </a:lnTo>
                  <a:lnTo>
                    <a:pt x="619150" y="6692"/>
                  </a:lnTo>
                  <a:lnTo>
                    <a:pt x="1409" y="169265"/>
                  </a:lnTo>
                  <a:lnTo>
                    <a:pt x="0" y="197738"/>
                  </a:lnTo>
                  <a:lnTo>
                    <a:pt x="665822" y="22263"/>
                  </a:lnTo>
                  <a:lnTo>
                    <a:pt x="679361" y="17170"/>
                  </a:lnTo>
                  <a:lnTo>
                    <a:pt x="682574" y="14643"/>
                  </a:lnTo>
                  <a:lnTo>
                    <a:pt x="683336" y="8839"/>
                  </a:lnTo>
                  <a:lnTo>
                    <a:pt x="63038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586060" y="5710034"/>
              <a:ext cx="53340" cy="180340"/>
            </a:xfrm>
            <a:custGeom>
              <a:avLst/>
              <a:gdLst/>
              <a:ahLst/>
              <a:cxnLst/>
              <a:rect l="l" t="t" r="r" b="b"/>
              <a:pathLst>
                <a:path w="53339" h="180339">
                  <a:moveTo>
                    <a:pt x="52209" y="0"/>
                  </a:moveTo>
                  <a:lnTo>
                    <a:pt x="1181" y="0"/>
                  </a:lnTo>
                  <a:lnTo>
                    <a:pt x="2095" y="157797"/>
                  </a:lnTo>
                  <a:lnTo>
                    <a:pt x="3390" y="163004"/>
                  </a:lnTo>
                  <a:lnTo>
                    <a:pt x="3086" y="167436"/>
                  </a:lnTo>
                  <a:lnTo>
                    <a:pt x="0" y="171107"/>
                  </a:lnTo>
                  <a:lnTo>
                    <a:pt x="52946" y="179946"/>
                  </a:lnTo>
                  <a:lnTo>
                    <a:pt x="53200" y="178117"/>
                  </a:lnTo>
                  <a:lnTo>
                    <a:pt x="53200" y="173355"/>
                  </a:lnTo>
                  <a:lnTo>
                    <a:pt x="5220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" name="object 52"/>
          <p:cNvGrpSpPr/>
          <p:nvPr/>
        </p:nvGrpSpPr>
        <p:grpSpPr>
          <a:xfrm>
            <a:off x="8006792" y="4692129"/>
            <a:ext cx="682625" cy="337820"/>
            <a:chOff x="2952191" y="4692129"/>
            <a:chExt cx="682625" cy="337820"/>
          </a:xfrm>
        </p:grpSpPr>
        <p:sp>
          <p:nvSpPr>
            <p:cNvPr id="53" name="object 53"/>
            <p:cNvSpPr/>
            <p:nvPr/>
          </p:nvSpPr>
          <p:spPr>
            <a:xfrm>
              <a:off x="3568141" y="4699177"/>
              <a:ext cx="66675" cy="330835"/>
            </a:xfrm>
            <a:custGeom>
              <a:avLst/>
              <a:gdLst/>
              <a:ahLst/>
              <a:cxnLst/>
              <a:rect l="l" t="t" r="r" b="b"/>
              <a:pathLst>
                <a:path w="66675" h="330835">
                  <a:moveTo>
                    <a:pt x="58153" y="0"/>
                  </a:moveTo>
                  <a:lnTo>
                    <a:pt x="13398" y="16421"/>
                  </a:lnTo>
                  <a:lnTo>
                    <a:pt x="15163" y="230759"/>
                  </a:lnTo>
                  <a:lnTo>
                    <a:pt x="14617" y="236054"/>
                  </a:lnTo>
                  <a:lnTo>
                    <a:pt x="21986" y="235257"/>
                  </a:lnTo>
                  <a:lnTo>
                    <a:pt x="28946" y="237074"/>
                  </a:lnTo>
                  <a:lnTo>
                    <a:pt x="35091" y="241505"/>
                  </a:lnTo>
                  <a:lnTo>
                    <a:pt x="40017" y="248551"/>
                  </a:lnTo>
                  <a:lnTo>
                    <a:pt x="6146" y="248577"/>
                  </a:lnTo>
                  <a:lnTo>
                    <a:pt x="0" y="249097"/>
                  </a:lnTo>
                  <a:lnTo>
                    <a:pt x="0" y="330758"/>
                  </a:lnTo>
                  <a:lnTo>
                    <a:pt x="66230" y="330771"/>
                  </a:lnTo>
                  <a:lnTo>
                    <a:pt x="64465" y="21843"/>
                  </a:lnTo>
                  <a:lnTo>
                    <a:pt x="64465" y="11074"/>
                  </a:lnTo>
                  <a:lnTo>
                    <a:pt x="61810" y="4343"/>
                  </a:lnTo>
                  <a:lnTo>
                    <a:pt x="5815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2952191" y="4692129"/>
              <a:ext cx="674370" cy="51435"/>
            </a:xfrm>
            <a:custGeom>
              <a:avLst/>
              <a:gdLst/>
              <a:ahLst/>
              <a:cxnLst/>
              <a:rect l="l" t="t" r="r" b="b"/>
              <a:pathLst>
                <a:path w="674370" h="51435">
                  <a:moveTo>
                    <a:pt x="663155" y="0"/>
                  </a:moveTo>
                  <a:lnTo>
                    <a:pt x="658190" y="0"/>
                  </a:lnTo>
                  <a:lnTo>
                    <a:pt x="0" y="34505"/>
                  </a:lnTo>
                  <a:lnTo>
                    <a:pt x="2603" y="38988"/>
                  </a:lnTo>
                  <a:lnTo>
                    <a:pt x="8420" y="51180"/>
                  </a:lnTo>
                  <a:lnTo>
                    <a:pt x="629297" y="17779"/>
                  </a:lnTo>
                  <a:lnTo>
                    <a:pt x="629348" y="23469"/>
                  </a:lnTo>
                  <a:lnTo>
                    <a:pt x="674103" y="7048"/>
                  </a:lnTo>
                  <a:lnTo>
                    <a:pt x="669455" y="1549"/>
                  </a:lnTo>
                  <a:lnTo>
                    <a:pt x="6631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" name="object 55"/>
          <p:cNvGrpSpPr/>
          <p:nvPr/>
        </p:nvGrpSpPr>
        <p:grpSpPr>
          <a:xfrm>
            <a:off x="8719846" y="4725137"/>
            <a:ext cx="985519" cy="1144905"/>
            <a:chOff x="3665245" y="4725136"/>
            <a:chExt cx="985519" cy="1144905"/>
          </a:xfrm>
        </p:grpSpPr>
        <p:sp>
          <p:nvSpPr>
            <p:cNvPr id="56" name="object 56"/>
            <p:cNvSpPr/>
            <p:nvPr/>
          </p:nvSpPr>
          <p:spPr>
            <a:xfrm>
              <a:off x="3686365" y="4727422"/>
              <a:ext cx="377190" cy="1140460"/>
            </a:xfrm>
            <a:custGeom>
              <a:avLst/>
              <a:gdLst/>
              <a:ahLst/>
              <a:cxnLst/>
              <a:rect l="l" t="t" r="r" b="b"/>
              <a:pathLst>
                <a:path w="377189" h="1140460">
                  <a:moveTo>
                    <a:pt x="62090" y="0"/>
                  </a:moveTo>
                  <a:lnTo>
                    <a:pt x="0" y="0"/>
                  </a:lnTo>
                  <a:lnTo>
                    <a:pt x="0" y="88963"/>
                  </a:lnTo>
                  <a:lnTo>
                    <a:pt x="13449" y="97294"/>
                  </a:lnTo>
                  <a:lnTo>
                    <a:pt x="13449" y="909561"/>
                  </a:lnTo>
                  <a:lnTo>
                    <a:pt x="0" y="917867"/>
                  </a:lnTo>
                  <a:lnTo>
                    <a:pt x="0" y="1133576"/>
                  </a:lnTo>
                  <a:lnTo>
                    <a:pt x="377012" y="1139990"/>
                  </a:lnTo>
                  <a:lnTo>
                    <a:pt x="377012" y="662482"/>
                  </a:lnTo>
                  <a:lnTo>
                    <a:pt x="350126" y="662482"/>
                  </a:lnTo>
                  <a:lnTo>
                    <a:pt x="350126" y="560057"/>
                  </a:lnTo>
                  <a:lnTo>
                    <a:pt x="377012" y="560057"/>
                  </a:lnTo>
                  <a:lnTo>
                    <a:pt x="377012" y="16637"/>
                  </a:lnTo>
                  <a:lnTo>
                    <a:pt x="234276" y="16637"/>
                  </a:lnTo>
                  <a:lnTo>
                    <a:pt x="234442" y="72961"/>
                  </a:lnTo>
                  <a:lnTo>
                    <a:pt x="62090" y="72961"/>
                  </a:lnTo>
                  <a:lnTo>
                    <a:pt x="6209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686365" y="4727422"/>
              <a:ext cx="377190" cy="1140460"/>
            </a:xfrm>
            <a:custGeom>
              <a:avLst/>
              <a:gdLst/>
              <a:ahLst/>
              <a:cxnLst/>
              <a:rect l="l" t="t" r="r" b="b"/>
              <a:pathLst>
                <a:path w="377189" h="1140460">
                  <a:moveTo>
                    <a:pt x="377012" y="560057"/>
                  </a:moveTo>
                  <a:lnTo>
                    <a:pt x="377012" y="16637"/>
                  </a:lnTo>
                  <a:lnTo>
                    <a:pt x="248996" y="16637"/>
                  </a:lnTo>
                  <a:lnTo>
                    <a:pt x="240042" y="16637"/>
                  </a:lnTo>
                  <a:lnTo>
                    <a:pt x="234276" y="16637"/>
                  </a:lnTo>
                  <a:lnTo>
                    <a:pt x="234276" y="26885"/>
                  </a:lnTo>
                  <a:lnTo>
                    <a:pt x="234442" y="72961"/>
                  </a:lnTo>
                  <a:lnTo>
                    <a:pt x="62090" y="72961"/>
                  </a:lnTo>
                  <a:lnTo>
                    <a:pt x="62090" y="0"/>
                  </a:lnTo>
                  <a:lnTo>
                    <a:pt x="0" y="0"/>
                  </a:lnTo>
                  <a:lnTo>
                    <a:pt x="0" y="88963"/>
                  </a:lnTo>
                  <a:lnTo>
                    <a:pt x="13449" y="97294"/>
                  </a:lnTo>
                  <a:lnTo>
                    <a:pt x="13449" y="909561"/>
                  </a:lnTo>
                  <a:lnTo>
                    <a:pt x="0" y="917867"/>
                  </a:lnTo>
                  <a:lnTo>
                    <a:pt x="0" y="1133576"/>
                  </a:lnTo>
                  <a:lnTo>
                    <a:pt x="377012" y="1139990"/>
                  </a:lnTo>
                  <a:lnTo>
                    <a:pt x="377012" y="662482"/>
                  </a:lnTo>
                  <a:lnTo>
                    <a:pt x="350126" y="662482"/>
                  </a:lnTo>
                  <a:lnTo>
                    <a:pt x="350126" y="560057"/>
                  </a:lnTo>
                  <a:lnTo>
                    <a:pt x="377012" y="56005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665245" y="4729479"/>
              <a:ext cx="985519" cy="57150"/>
            </a:xfrm>
            <a:custGeom>
              <a:avLst/>
              <a:gdLst/>
              <a:ahLst/>
              <a:cxnLst/>
              <a:rect l="l" t="t" r="r" b="b"/>
              <a:pathLst>
                <a:path w="985520" h="57150">
                  <a:moveTo>
                    <a:pt x="985088" y="22860"/>
                  </a:moveTo>
                  <a:lnTo>
                    <a:pt x="969556" y="22860"/>
                  </a:lnTo>
                  <a:lnTo>
                    <a:pt x="969556" y="6350"/>
                  </a:lnTo>
                  <a:lnTo>
                    <a:pt x="474306" y="6350"/>
                  </a:lnTo>
                  <a:lnTo>
                    <a:pt x="474306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22860"/>
                  </a:lnTo>
                  <a:lnTo>
                    <a:pt x="0" y="54203"/>
                  </a:lnTo>
                  <a:lnTo>
                    <a:pt x="0" y="56197"/>
                  </a:lnTo>
                  <a:lnTo>
                    <a:pt x="0" y="57150"/>
                  </a:lnTo>
                  <a:lnTo>
                    <a:pt x="938441" y="57150"/>
                  </a:lnTo>
                  <a:lnTo>
                    <a:pt x="938441" y="56197"/>
                  </a:lnTo>
                  <a:lnTo>
                    <a:pt x="985088" y="56197"/>
                  </a:lnTo>
                  <a:lnTo>
                    <a:pt x="985088" y="54203"/>
                  </a:lnTo>
                  <a:lnTo>
                    <a:pt x="985088" y="2286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" name="object 59"/>
          <p:cNvGrpSpPr/>
          <p:nvPr/>
        </p:nvGrpSpPr>
        <p:grpSpPr>
          <a:xfrm>
            <a:off x="9717849" y="4725504"/>
            <a:ext cx="387350" cy="207010"/>
            <a:chOff x="4663249" y="4725504"/>
            <a:chExt cx="387350" cy="207010"/>
          </a:xfrm>
        </p:grpSpPr>
        <p:sp>
          <p:nvSpPr>
            <p:cNvPr id="60" name="object 60"/>
            <p:cNvSpPr/>
            <p:nvPr/>
          </p:nvSpPr>
          <p:spPr>
            <a:xfrm>
              <a:off x="4913236" y="4725504"/>
              <a:ext cx="137160" cy="62230"/>
            </a:xfrm>
            <a:custGeom>
              <a:avLst/>
              <a:gdLst/>
              <a:ahLst/>
              <a:cxnLst/>
              <a:rect l="l" t="t" r="r" b="b"/>
              <a:pathLst>
                <a:path w="137160" h="62229">
                  <a:moveTo>
                    <a:pt x="137147" y="0"/>
                  </a:moveTo>
                  <a:lnTo>
                    <a:pt x="35902" y="0"/>
                  </a:lnTo>
                  <a:lnTo>
                    <a:pt x="0" y="27165"/>
                  </a:lnTo>
                  <a:lnTo>
                    <a:pt x="8254" y="61975"/>
                  </a:lnTo>
                  <a:lnTo>
                    <a:pt x="132714" y="62230"/>
                  </a:lnTo>
                  <a:lnTo>
                    <a:pt x="137147" y="53339"/>
                  </a:lnTo>
                  <a:lnTo>
                    <a:pt x="13714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663249" y="4795329"/>
              <a:ext cx="361315" cy="137160"/>
            </a:xfrm>
            <a:custGeom>
              <a:avLst/>
              <a:gdLst/>
              <a:ahLst/>
              <a:cxnLst/>
              <a:rect l="l" t="t" r="r" b="b"/>
              <a:pathLst>
                <a:path w="361314" h="137160">
                  <a:moveTo>
                    <a:pt x="360718" y="0"/>
                  </a:moveTo>
                  <a:lnTo>
                    <a:pt x="0" y="0"/>
                  </a:lnTo>
                  <a:lnTo>
                    <a:pt x="0" y="136817"/>
                  </a:lnTo>
                  <a:lnTo>
                    <a:pt x="360718" y="136817"/>
                  </a:lnTo>
                  <a:lnTo>
                    <a:pt x="3607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2" name="object 62"/>
          <p:cNvSpPr/>
          <p:nvPr/>
        </p:nvSpPr>
        <p:spPr>
          <a:xfrm>
            <a:off x="9152675" y="3593859"/>
            <a:ext cx="259715" cy="954405"/>
          </a:xfrm>
          <a:custGeom>
            <a:avLst/>
            <a:gdLst/>
            <a:ahLst/>
            <a:cxnLst/>
            <a:rect l="l" t="t" r="r" b="b"/>
            <a:pathLst>
              <a:path w="259714" h="954404">
                <a:moveTo>
                  <a:pt x="259295" y="0"/>
                </a:moveTo>
                <a:lnTo>
                  <a:pt x="0" y="0"/>
                </a:lnTo>
                <a:lnTo>
                  <a:pt x="0" y="954201"/>
                </a:lnTo>
                <a:lnTo>
                  <a:pt x="259295" y="954201"/>
                </a:lnTo>
                <a:lnTo>
                  <a:pt x="259295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3" name="object 63"/>
          <p:cNvGrpSpPr/>
          <p:nvPr/>
        </p:nvGrpSpPr>
        <p:grpSpPr>
          <a:xfrm>
            <a:off x="8411337" y="3688779"/>
            <a:ext cx="235585" cy="160655"/>
            <a:chOff x="3356736" y="3688778"/>
            <a:chExt cx="235585" cy="160655"/>
          </a:xfrm>
        </p:grpSpPr>
        <p:sp>
          <p:nvSpPr>
            <p:cNvPr id="64" name="object 64"/>
            <p:cNvSpPr/>
            <p:nvPr/>
          </p:nvSpPr>
          <p:spPr>
            <a:xfrm>
              <a:off x="3356737" y="3690708"/>
              <a:ext cx="95885" cy="156210"/>
            </a:xfrm>
            <a:custGeom>
              <a:avLst/>
              <a:gdLst/>
              <a:ahLst/>
              <a:cxnLst/>
              <a:rect l="l" t="t" r="r" b="b"/>
              <a:pathLst>
                <a:path w="95885" h="156210">
                  <a:moveTo>
                    <a:pt x="95567" y="355"/>
                  </a:moveTo>
                  <a:lnTo>
                    <a:pt x="11112" y="0"/>
                  </a:lnTo>
                  <a:lnTo>
                    <a:pt x="11112" y="44805"/>
                  </a:lnTo>
                  <a:lnTo>
                    <a:pt x="0" y="44805"/>
                  </a:lnTo>
                  <a:lnTo>
                    <a:pt x="0" y="111480"/>
                  </a:lnTo>
                  <a:lnTo>
                    <a:pt x="11112" y="111480"/>
                  </a:lnTo>
                  <a:lnTo>
                    <a:pt x="11112" y="155930"/>
                  </a:lnTo>
                  <a:lnTo>
                    <a:pt x="95567" y="155930"/>
                  </a:lnTo>
                  <a:lnTo>
                    <a:pt x="95567" y="111480"/>
                  </a:lnTo>
                  <a:lnTo>
                    <a:pt x="84455" y="111480"/>
                  </a:lnTo>
                  <a:lnTo>
                    <a:pt x="84455" y="44805"/>
                  </a:lnTo>
                  <a:lnTo>
                    <a:pt x="95567" y="44805"/>
                  </a:lnTo>
                  <a:lnTo>
                    <a:pt x="95567" y="35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441191" y="3691064"/>
              <a:ext cx="52705" cy="155575"/>
            </a:xfrm>
            <a:custGeom>
              <a:avLst/>
              <a:gdLst/>
              <a:ahLst/>
              <a:cxnLst/>
              <a:rect l="l" t="t" r="r" b="b"/>
              <a:pathLst>
                <a:path w="52704" h="155575">
                  <a:moveTo>
                    <a:pt x="41122" y="111125"/>
                  </a:moveTo>
                  <a:lnTo>
                    <a:pt x="0" y="111125"/>
                  </a:lnTo>
                  <a:lnTo>
                    <a:pt x="0" y="44450"/>
                  </a:lnTo>
                  <a:lnTo>
                    <a:pt x="41122" y="44450"/>
                  </a:lnTo>
                  <a:lnTo>
                    <a:pt x="41122" y="111125"/>
                  </a:lnTo>
                  <a:close/>
                </a:path>
                <a:path w="52704" h="155575">
                  <a:moveTo>
                    <a:pt x="52235" y="44450"/>
                  </a:moveTo>
                  <a:lnTo>
                    <a:pt x="52235" y="0"/>
                  </a:lnTo>
                  <a:lnTo>
                    <a:pt x="11112" y="0"/>
                  </a:lnTo>
                  <a:lnTo>
                    <a:pt x="11112" y="44450"/>
                  </a:lnTo>
                  <a:lnTo>
                    <a:pt x="52235" y="44450"/>
                  </a:lnTo>
                  <a:close/>
                </a:path>
                <a:path w="52704" h="155575">
                  <a:moveTo>
                    <a:pt x="52235" y="155575"/>
                  </a:moveTo>
                  <a:lnTo>
                    <a:pt x="52235" y="111125"/>
                  </a:lnTo>
                  <a:lnTo>
                    <a:pt x="11112" y="111125"/>
                  </a:lnTo>
                  <a:lnTo>
                    <a:pt x="11112" y="155575"/>
                  </a:lnTo>
                  <a:lnTo>
                    <a:pt x="52235" y="1555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482314" y="3690619"/>
              <a:ext cx="109855" cy="156210"/>
            </a:xfrm>
            <a:custGeom>
              <a:avLst/>
              <a:gdLst/>
              <a:ahLst/>
              <a:cxnLst/>
              <a:rect l="l" t="t" r="r" b="b"/>
              <a:pathLst>
                <a:path w="109854" h="156210">
                  <a:moveTo>
                    <a:pt x="109816" y="49530"/>
                  </a:moveTo>
                  <a:lnTo>
                    <a:pt x="98933" y="49530"/>
                  </a:lnTo>
                  <a:lnTo>
                    <a:pt x="98933" y="44450"/>
                  </a:lnTo>
                  <a:lnTo>
                    <a:pt x="98882" y="3810"/>
                  </a:lnTo>
                  <a:lnTo>
                    <a:pt x="46266" y="3810"/>
                  </a:lnTo>
                  <a:lnTo>
                    <a:pt x="46266" y="0"/>
                  </a:lnTo>
                  <a:lnTo>
                    <a:pt x="11112" y="0"/>
                  </a:lnTo>
                  <a:lnTo>
                    <a:pt x="11112" y="3810"/>
                  </a:lnTo>
                  <a:lnTo>
                    <a:pt x="11112" y="44450"/>
                  </a:lnTo>
                  <a:lnTo>
                    <a:pt x="0" y="44450"/>
                  </a:lnTo>
                  <a:lnTo>
                    <a:pt x="0" y="49530"/>
                  </a:lnTo>
                  <a:lnTo>
                    <a:pt x="0" y="107950"/>
                  </a:lnTo>
                  <a:lnTo>
                    <a:pt x="0" y="110490"/>
                  </a:lnTo>
                  <a:lnTo>
                    <a:pt x="0" y="111760"/>
                  </a:lnTo>
                  <a:lnTo>
                    <a:pt x="11112" y="111760"/>
                  </a:lnTo>
                  <a:lnTo>
                    <a:pt x="11112" y="154940"/>
                  </a:lnTo>
                  <a:lnTo>
                    <a:pt x="11112" y="156210"/>
                  </a:lnTo>
                  <a:lnTo>
                    <a:pt x="47815" y="156210"/>
                  </a:lnTo>
                  <a:lnTo>
                    <a:pt x="47815" y="154940"/>
                  </a:lnTo>
                  <a:lnTo>
                    <a:pt x="100215" y="154940"/>
                  </a:lnTo>
                  <a:lnTo>
                    <a:pt x="100215" y="111760"/>
                  </a:lnTo>
                  <a:lnTo>
                    <a:pt x="100164" y="110490"/>
                  </a:lnTo>
                  <a:lnTo>
                    <a:pt x="104025" y="110490"/>
                  </a:lnTo>
                  <a:lnTo>
                    <a:pt x="104025" y="107950"/>
                  </a:lnTo>
                  <a:lnTo>
                    <a:pt x="109816" y="107950"/>
                  </a:lnTo>
                  <a:lnTo>
                    <a:pt x="109816" y="495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518458" y="3709733"/>
              <a:ext cx="48895" cy="116205"/>
            </a:xfrm>
            <a:custGeom>
              <a:avLst/>
              <a:gdLst/>
              <a:ahLst/>
              <a:cxnLst/>
              <a:rect l="l" t="t" r="r" b="b"/>
              <a:pathLst>
                <a:path w="48895" h="116204">
                  <a:moveTo>
                    <a:pt x="0" y="0"/>
                  </a:moveTo>
                  <a:lnTo>
                    <a:pt x="101" y="115938"/>
                  </a:lnTo>
                  <a:lnTo>
                    <a:pt x="48831" y="116204"/>
                  </a:lnTo>
                  <a:lnTo>
                    <a:pt x="48615" y="17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" name="object 68"/>
          <p:cNvGrpSpPr/>
          <p:nvPr/>
        </p:nvGrpSpPr>
        <p:grpSpPr>
          <a:xfrm>
            <a:off x="8411337" y="3913264"/>
            <a:ext cx="235585" cy="160655"/>
            <a:chOff x="3356736" y="3913263"/>
            <a:chExt cx="235585" cy="160655"/>
          </a:xfrm>
        </p:grpSpPr>
        <p:sp>
          <p:nvSpPr>
            <p:cNvPr id="69" name="object 69"/>
            <p:cNvSpPr/>
            <p:nvPr/>
          </p:nvSpPr>
          <p:spPr>
            <a:xfrm>
              <a:off x="3356737" y="3915181"/>
              <a:ext cx="95885" cy="156210"/>
            </a:xfrm>
            <a:custGeom>
              <a:avLst/>
              <a:gdLst/>
              <a:ahLst/>
              <a:cxnLst/>
              <a:rect l="l" t="t" r="r" b="b"/>
              <a:pathLst>
                <a:path w="95885" h="156210">
                  <a:moveTo>
                    <a:pt x="95567" y="368"/>
                  </a:moveTo>
                  <a:lnTo>
                    <a:pt x="11112" y="0"/>
                  </a:lnTo>
                  <a:lnTo>
                    <a:pt x="11112" y="44818"/>
                  </a:lnTo>
                  <a:lnTo>
                    <a:pt x="0" y="44818"/>
                  </a:lnTo>
                  <a:lnTo>
                    <a:pt x="0" y="111493"/>
                  </a:lnTo>
                  <a:lnTo>
                    <a:pt x="11112" y="111493"/>
                  </a:lnTo>
                  <a:lnTo>
                    <a:pt x="11112" y="155943"/>
                  </a:lnTo>
                  <a:lnTo>
                    <a:pt x="95567" y="155943"/>
                  </a:lnTo>
                  <a:lnTo>
                    <a:pt x="95567" y="111493"/>
                  </a:lnTo>
                  <a:lnTo>
                    <a:pt x="84455" y="111493"/>
                  </a:lnTo>
                  <a:lnTo>
                    <a:pt x="84455" y="44818"/>
                  </a:lnTo>
                  <a:lnTo>
                    <a:pt x="95567" y="44818"/>
                  </a:lnTo>
                  <a:lnTo>
                    <a:pt x="95567" y="36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441191" y="3915549"/>
              <a:ext cx="52705" cy="155575"/>
            </a:xfrm>
            <a:custGeom>
              <a:avLst/>
              <a:gdLst/>
              <a:ahLst/>
              <a:cxnLst/>
              <a:rect l="l" t="t" r="r" b="b"/>
              <a:pathLst>
                <a:path w="52704" h="155575">
                  <a:moveTo>
                    <a:pt x="41122" y="111125"/>
                  </a:moveTo>
                  <a:lnTo>
                    <a:pt x="0" y="111125"/>
                  </a:lnTo>
                  <a:lnTo>
                    <a:pt x="0" y="44450"/>
                  </a:lnTo>
                  <a:lnTo>
                    <a:pt x="41122" y="44450"/>
                  </a:lnTo>
                  <a:lnTo>
                    <a:pt x="41122" y="111125"/>
                  </a:lnTo>
                  <a:close/>
                </a:path>
                <a:path w="52704" h="155575">
                  <a:moveTo>
                    <a:pt x="52235" y="44450"/>
                  </a:moveTo>
                  <a:lnTo>
                    <a:pt x="52235" y="0"/>
                  </a:lnTo>
                  <a:lnTo>
                    <a:pt x="11112" y="0"/>
                  </a:lnTo>
                  <a:lnTo>
                    <a:pt x="11112" y="44450"/>
                  </a:lnTo>
                  <a:lnTo>
                    <a:pt x="52235" y="44450"/>
                  </a:lnTo>
                  <a:close/>
                </a:path>
                <a:path w="52704" h="155575">
                  <a:moveTo>
                    <a:pt x="52235" y="155575"/>
                  </a:moveTo>
                  <a:lnTo>
                    <a:pt x="52235" y="111125"/>
                  </a:lnTo>
                  <a:lnTo>
                    <a:pt x="11112" y="111125"/>
                  </a:lnTo>
                  <a:lnTo>
                    <a:pt x="11112" y="155575"/>
                  </a:lnTo>
                  <a:lnTo>
                    <a:pt x="52235" y="1555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482314" y="3915409"/>
              <a:ext cx="109855" cy="156210"/>
            </a:xfrm>
            <a:custGeom>
              <a:avLst/>
              <a:gdLst/>
              <a:ahLst/>
              <a:cxnLst/>
              <a:rect l="l" t="t" r="r" b="b"/>
              <a:pathLst>
                <a:path w="109854" h="156210">
                  <a:moveTo>
                    <a:pt x="109804" y="49530"/>
                  </a:moveTo>
                  <a:lnTo>
                    <a:pt x="98933" y="49530"/>
                  </a:lnTo>
                  <a:lnTo>
                    <a:pt x="98933" y="44450"/>
                  </a:lnTo>
                  <a:lnTo>
                    <a:pt x="98882" y="3810"/>
                  </a:lnTo>
                  <a:lnTo>
                    <a:pt x="53746" y="3810"/>
                  </a:lnTo>
                  <a:lnTo>
                    <a:pt x="53746" y="0"/>
                  </a:lnTo>
                  <a:lnTo>
                    <a:pt x="11112" y="0"/>
                  </a:lnTo>
                  <a:lnTo>
                    <a:pt x="11112" y="3810"/>
                  </a:lnTo>
                  <a:lnTo>
                    <a:pt x="11112" y="44450"/>
                  </a:lnTo>
                  <a:lnTo>
                    <a:pt x="0" y="44450"/>
                  </a:lnTo>
                  <a:lnTo>
                    <a:pt x="0" y="49530"/>
                  </a:lnTo>
                  <a:lnTo>
                    <a:pt x="0" y="106680"/>
                  </a:lnTo>
                  <a:lnTo>
                    <a:pt x="0" y="110490"/>
                  </a:lnTo>
                  <a:lnTo>
                    <a:pt x="0" y="111760"/>
                  </a:lnTo>
                  <a:lnTo>
                    <a:pt x="11112" y="111760"/>
                  </a:lnTo>
                  <a:lnTo>
                    <a:pt x="11112" y="154940"/>
                  </a:lnTo>
                  <a:lnTo>
                    <a:pt x="11112" y="156210"/>
                  </a:lnTo>
                  <a:lnTo>
                    <a:pt x="22504" y="156210"/>
                  </a:lnTo>
                  <a:lnTo>
                    <a:pt x="22504" y="154940"/>
                  </a:lnTo>
                  <a:lnTo>
                    <a:pt x="100215" y="154940"/>
                  </a:lnTo>
                  <a:lnTo>
                    <a:pt x="100215" y="111760"/>
                  </a:lnTo>
                  <a:lnTo>
                    <a:pt x="100164" y="110490"/>
                  </a:lnTo>
                  <a:lnTo>
                    <a:pt x="105016" y="110490"/>
                  </a:lnTo>
                  <a:lnTo>
                    <a:pt x="105016" y="106680"/>
                  </a:lnTo>
                  <a:lnTo>
                    <a:pt x="109804" y="106680"/>
                  </a:lnTo>
                  <a:lnTo>
                    <a:pt x="109804" y="495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518458" y="3934193"/>
              <a:ext cx="48895" cy="116839"/>
            </a:xfrm>
            <a:custGeom>
              <a:avLst/>
              <a:gdLst/>
              <a:ahLst/>
              <a:cxnLst/>
              <a:rect l="l" t="t" r="r" b="b"/>
              <a:pathLst>
                <a:path w="48895" h="116839">
                  <a:moveTo>
                    <a:pt x="0" y="0"/>
                  </a:moveTo>
                  <a:lnTo>
                    <a:pt x="101" y="115950"/>
                  </a:lnTo>
                  <a:lnTo>
                    <a:pt x="48831" y="116217"/>
                  </a:lnTo>
                  <a:lnTo>
                    <a:pt x="48615" y="17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3" name="object 73"/>
          <p:cNvGrpSpPr/>
          <p:nvPr/>
        </p:nvGrpSpPr>
        <p:grpSpPr>
          <a:xfrm>
            <a:off x="8411336" y="4142182"/>
            <a:ext cx="236854" cy="160655"/>
            <a:chOff x="3356736" y="4142181"/>
            <a:chExt cx="236854" cy="160655"/>
          </a:xfrm>
        </p:grpSpPr>
        <p:sp>
          <p:nvSpPr>
            <p:cNvPr id="74" name="object 74"/>
            <p:cNvSpPr/>
            <p:nvPr/>
          </p:nvSpPr>
          <p:spPr>
            <a:xfrm>
              <a:off x="3356737" y="4144098"/>
              <a:ext cx="95885" cy="156210"/>
            </a:xfrm>
            <a:custGeom>
              <a:avLst/>
              <a:gdLst/>
              <a:ahLst/>
              <a:cxnLst/>
              <a:rect l="l" t="t" r="r" b="b"/>
              <a:pathLst>
                <a:path w="95885" h="156210">
                  <a:moveTo>
                    <a:pt x="95567" y="368"/>
                  </a:moveTo>
                  <a:lnTo>
                    <a:pt x="11112" y="0"/>
                  </a:lnTo>
                  <a:lnTo>
                    <a:pt x="11112" y="44818"/>
                  </a:lnTo>
                  <a:lnTo>
                    <a:pt x="0" y="44818"/>
                  </a:lnTo>
                  <a:lnTo>
                    <a:pt x="0" y="111493"/>
                  </a:lnTo>
                  <a:lnTo>
                    <a:pt x="11112" y="111493"/>
                  </a:lnTo>
                  <a:lnTo>
                    <a:pt x="11112" y="155943"/>
                  </a:lnTo>
                  <a:lnTo>
                    <a:pt x="95567" y="155943"/>
                  </a:lnTo>
                  <a:lnTo>
                    <a:pt x="95567" y="111493"/>
                  </a:lnTo>
                  <a:lnTo>
                    <a:pt x="84455" y="111493"/>
                  </a:lnTo>
                  <a:lnTo>
                    <a:pt x="84455" y="44818"/>
                  </a:lnTo>
                  <a:lnTo>
                    <a:pt x="95567" y="44818"/>
                  </a:lnTo>
                  <a:lnTo>
                    <a:pt x="95567" y="36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441191" y="4144467"/>
              <a:ext cx="52705" cy="155575"/>
            </a:xfrm>
            <a:custGeom>
              <a:avLst/>
              <a:gdLst/>
              <a:ahLst/>
              <a:cxnLst/>
              <a:rect l="l" t="t" r="r" b="b"/>
              <a:pathLst>
                <a:path w="52704" h="155575">
                  <a:moveTo>
                    <a:pt x="41122" y="111125"/>
                  </a:moveTo>
                  <a:lnTo>
                    <a:pt x="0" y="111125"/>
                  </a:lnTo>
                  <a:lnTo>
                    <a:pt x="0" y="44450"/>
                  </a:lnTo>
                  <a:lnTo>
                    <a:pt x="41122" y="44450"/>
                  </a:lnTo>
                  <a:lnTo>
                    <a:pt x="41122" y="111125"/>
                  </a:lnTo>
                  <a:close/>
                </a:path>
                <a:path w="52704" h="155575">
                  <a:moveTo>
                    <a:pt x="52235" y="44450"/>
                  </a:moveTo>
                  <a:lnTo>
                    <a:pt x="52235" y="0"/>
                  </a:lnTo>
                  <a:lnTo>
                    <a:pt x="11112" y="0"/>
                  </a:lnTo>
                  <a:lnTo>
                    <a:pt x="11112" y="44450"/>
                  </a:lnTo>
                  <a:lnTo>
                    <a:pt x="52235" y="44450"/>
                  </a:lnTo>
                  <a:close/>
                </a:path>
                <a:path w="52704" h="155575">
                  <a:moveTo>
                    <a:pt x="52235" y="155575"/>
                  </a:moveTo>
                  <a:lnTo>
                    <a:pt x="52235" y="111125"/>
                  </a:lnTo>
                  <a:lnTo>
                    <a:pt x="11112" y="111125"/>
                  </a:lnTo>
                  <a:lnTo>
                    <a:pt x="11112" y="155575"/>
                  </a:lnTo>
                  <a:lnTo>
                    <a:pt x="52235" y="1555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482314" y="4144467"/>
              <a:ext cx="111125" cy="155575"/>
            </a:xfrm>
            <a:custGeom>
              <a:avLst/>
              <a:gdLst/>
              <a:ahLst/>
              <a:cxnLst/>
              <a:rect l="l" t="t" r="r" b="b"/>
              <a:pathLst>
                <a:path w="111125" h="155575">
                  <a:moveTo>
                    <a:pt x="11239" y="0"/>
                  </a:moveTo>
                  <a:lnTo>
                    <a:pt x="11277" y="44030"/>
                  </a:lnTo>
                  <a:lnTo>
                    <a:pt x="0" y="44094"/>
                  </a:lnTo>
                  <a:lnTo>
                    <a:pt x="0" y="110769"/>
                  </a:lnTo>
                  <a:lnTo>
                    <a:pt x="11341" y="110604"/>
                  </a:lnTo>
                  <a:lnTo>
                    <a:pt x="11379" y="155346"/>
                  </a:lnTo>
                  <a:lnTo>
                    <a:pt x="101511" y="152463"/>
                  </a:lnTo>
                  <a:lnTo>
                    <a:pt x="101092" y="108216"/>
                  </a:lnTo>
                  <a:lnTo>
                    <a:pt x="110731" y="104990"/>
                  </a:lnTo>
                  <a:lnTo>
                    <a:pt x="110147" y="48590"/>
                  </a:lnTo>
                  <a:lnTo>
                    <a:pt x="99441" y="48348"/>
                  </a:lnTo>
                  <a:lnTo>
                    <a:pt x="99009" y="3543"/>
                  </a:lnTo>
                  <a:lnTo>
                    <a:pt x="1123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518865" y="4162844"/>
              <a:ext cx="49530" cy="115570"/>
            </a:xfrm>
            <a:custGeom>
              <a:avLst/>
              <a:gdLst/>
              <a:ahLst/>
              <a:cxnLst/>
              <a:rect l="l" t="t" r="r" b="b"/>
              <a:pathLst>
                <a:path w="49529" h="115570">
                  <a:moveTo>
                    <a:pt x="0" y="0"/>
                  </a:moveTo>
                  <a:lnTo>
                    <a:pt x="393" y="115379"/>
                  </a:lnTo>
                  <a:lnTo>
                    <a:pt x="49529" y="114795"/>
                  </a:lnTo>
                  <a:lnTo>
                    <a:pt x="48615" y="1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8" name="object 78"/>
          <p:cNvGrpSpPr/>
          <p:nvPr/>
        </p:nvGrpSpPr>
        <p:grpSpPr>
          <a:xfrm>
            <a:off x="8357133" y="3691789"/>
            <a:ext cx="114300" cy="172085"/>
            <a:chOff x="3302533" y="3691788"/>
            <a:chExt cx="114300" cy="172085"/>
          </a:xfrm>
        </p:grpSpPr>
        <p:sp>
          <p:nvSpPr>
            <p:cNvPr id="79" name="object 79"/>
            <p:cNvSpPr/>
            <p:nvPr/>
          </p:nvSpPr>
          <p:spPr>
            <a:xfrm>
              <a:off x="3319805" y="3708145"/>
              <a:ext cx="48895" cy="139065"/>
            </a:xfrm>
            <a:custGeom>
              <a:avLst/>
              <a:gdLst/>
              <a:ahLst/>
              <a:cxnLst/>
              <a:rect l="l" t="t" r="r" b="b"/>
              <a:pathLst>
                <a:path w="48895" h="139064">
                  <a:moveTo>
                    <a:pt x="48044" y="0"/>
                  </a:moveTo>
                  <a:lnTo>
                    <a:pt x="12741" y="24414"/>
                  </a:lnTo>
                  <a:lnTo>
                    <a:pt x="0" y="69380"/>
                  </a:lnTo>
                  <a:lnTo>
                    <a:pt x="3704" y="94792"/>
                  </a:lnTo>
                  <a:lnTo>
                    <a:pt x="13877" y="116025"/>
                  </a:lnTo>
                  <a:lnTo>
                    <a:pt x="29114" y="131264"/>
                  </a:lnTo>
                  <a:lnTo>
                    <a:pt x="48006" y="138696"/>
                  </a:lnTo>
                  <a:lnTo>
                    <a:pt x="48298" y="138493"/>
                  </a:lnTo>
                  <a:lnTo>
                    <a:pt x="48044" y="138493"/>
                  </a:lnTo>
                  <a:lnTo>
                    <a:pt x="48044" y="94043"/>
                  </a:lnTo>
                  <a:lnTo>
                    <a:pt x="36931" y="94043"/>
                  </a:lnTo>
                  <a:lnTo>
                    <a:pt x="36931" y="27368"/>
                  </a:lnTo>
                  <a:lnTo>
                    <a:pt x="48044" y="27368"/>
                  </a:lnTo>
                  <a:lnTo>
                    <a:pt x="480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302533" y="3691788"/>
              <a:ext cx="114300" cy="172085"/>
            </a:xfrm>
            <a:custGeom>
              <a:avLst/>
              <a:gdLst/>
              <a:ahLst/>
              <a:cxnLst/>
              <a:rect l="l" t="t" r="r" b="b"/>
              <a:pathLst>
                <a:path w="114300" h="172085">
                  <a:moveTo>
                    <a:pt x="65316" y="0"/>
                  </a:moveTo>
                  <a:lnTo>
                    <a:pt x="39679" y="8620"/>
                  </a:lnTo>
                  <a:lnTo>
                    <a:pt x="18942" y="27352"/>
                  </a:lnTo>
                  <a:lnTo>
                    <a:pt x="5062" y="53842"/>
                  </a:lnTo>
                  <a:lnTo>
                    <a:pt x="0" y="85737"/>
                  </a:lnTo>
                  <a:lnTo>
                    <a:pt x="5606" y="119251"/>
                  </a:lnTo>
                  <a:lnTo>
                    <a:pt x="20897" y="146621"/>
                  </a:lnTo>
                  <a:lnTo>
                    <a:pt x="43580" y="165076"/>
                  </a:lnTo>
                  <a:lnTo>
                    <a:pt x="71361" y="171843"/>
                  </a:lnTo>
                  <a:lnTo>
                    <a:pt x="83038" y="170683"/>
                  </a:lnTo>
                  <a:lnTo>
                    <a:pt x="94102" y="167333"/>
                  </a:lnTo>
                  <a:lnTo>
                    <a:pt x="104406" y="161990"/>
                  </a:lnTo>
                  <a:lnTo>
                    <a:pt x="113804" y="154851"/>
                  </a:lnTo>
                  <a:lnTo>
                    <a:pt x="65570" y="154851"/>
                  </a:lnTo>
                  <a:lnTo>
                    <a:pt x="65278" y="155054"/>
                  </a:lnTo>
                  <a:lnTo>
                    <a:pt x="46386" y="147622"/>
                  </a:lnTo>
                  <a:lnTo>
                    <a:pt x="31149" y="132383"/>
                  </a:lnTo>
                  <a:lnTo>
                    <a:pt x="20976" y="111150"/>
                  </a:lnTo>
                  <a:lnTo>
                    <a:pt x="17272" y="85737"/>
                  </a:lnTo>
                  <a:lnTo>
                    <a:pt x="20661" y="61383"/>
                  </a:lnTo>
                  <a:lnTo>
                    <a:pt x="30013" y="40771"/>
                  </a:lnTo>
                  <a:lnTo>
                    <a:pt x="44103" y="25481"/>
                  </a:lnTo>
                  <a:lnTo>
                    <a:pt x="61709" y="17094"/>
                  </a:lnTo>
                  <a:lnTo>
                    <a:pt x="65316" y="16357"/>
                  </a:lnTo>
                  <a:lnTo>
                    <a:pt x="6531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1" name="object 81"/>
          <p:cNvGrpSpPr/>
          <p:nvPr/>
        </p:nvGrpSpPr>
        <p:grpSpPr>
          <a:xfrm>
            <a:off x="8359000" y="3916223"/>
            <a:ext cx="105410" cy="167005"/>
            <a:chOff x="3304400" y="3916222"/>
            <a:chExt cx="105410" cy="167005"/>
          </a:xfrm>
        </p:grpSpPr>
        <p:sp>
          <p:nvSpPr>
            <p:cNvPr id="82" name="object 82"/>
            <p:cNvSpPr/>
            <p:nvPr/>
          </p:nvSpPr>
          <p:spPr>
            <a:xfrm>
              <a:off x="3321189" y="3932224"/>
              <a:ext cx="46990" cy="134620"/>
            </a:xfrm>
            <a:custGeom>
              <a:avLst/>
              <a:gdLst/>
              <a:ahLst/>
              <a:cxnLst/>
              <a:rect l="l" t="t" r="r" b="b"/>
              <a:pathLst>
                <a:path w="46989" h="134620">
                  <a:moveTo>
                    <a:pt x="46659" y="0"/>
                  </a:moveTo>
                  <a:lnTo>
                    <a:pt x="28299" y="7203"/>
                  </a:lnTo>
                  <a:lnTo>
                    <a:pt x="13490" y="21988"/>
                  </a:lnTo>
                  <a:lnTo>
                    <a:pt x="3600" y="42599"/>
                  </a:lnTo>
                  <a:lnTo>
                    <a:pt x="0" y="67284"/>
                  </a:lnTo>
                  <a:lnTo>
                    <a:pt x="3599" y="91961"/>
                  </a:lnTo>
                  <a:lnTo>
                    <a:pt x="13485" y="112569"/>
                  </a:lnTo>
                  <a:lnTo>
                    <a:pt x="28294" y="127352"/>
                  </a:lnTo>
                  <a:lnTo>
                    <a:pt x="46659" y="134556"/>
                  </a:lnTo>
                  <a:lnTo>
                    <a:pt x="46659" y="94449"/>
                  </a:lnTo>
                  <a:lnTo>
                    <a:pt x="35547" y="94449"/>
                  </a:lnTo>
                  <a:lnTo>
                    <a:pt x="35547" y="27774"/>
                  </a:lnTo>
                  <a:lnTo>
                    <a:pt x="46659" y="27774"/>
                  </a:lnTo>
                  <a:lnTo>
                    <a:pt x="466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304400" y="3916222"/>
              <a:ext cx="105410" cy="167005"/>
            </a:xfrm>
            <a:custGeom>
              <a:avLst/>
              <a:gdLst/>
              <a:ahLst/>
              <a:cxnLst/>
              <a:rect l="l" t="t" r="r" b="b"/>
              <a:pathLst>
                <a:path w="105410" h="167004">
                  <a:moveTo>
                    <a:pt x="63449" y="0"/>
                  </a:moveTo>
                  <a:lnTo>
                    <a:pt x="38549" y="8377"/>
                  </a:lnTo>
                  <a:lnTo>
                    <a:pt x="18403" y="26573"/>
                  </a:lnTo>
                  <a:lnTo>
                    <a:pt x="4918" y="52301"/>
                  </a:lnTo>
                  <a:lnTo>
                    <a:pt x="0" y="83273"/>
                  </a:lnTo>
                  <a:lnTo>
                    <a:pt x="5447" y="115827"/>
                  </a:lnTo>
                  <a:lnTo>
                    <a:pt x="20304" y="142409"/>
                  </a:lnTo>
                  <a:lnTo>
                    <a:pt x="42337" y="160331"/>
                  </a:lnTo>
                  <a:lnTo>
                    <a:pt x="69316" y="166903"/>
                  </a:lnTo>
                  <a:lnTo>
                    <a:pt x="78930" y="166092"/>
                  </a:lnTo>
                  <a:lnTo>
                    <a:pt x="88133" y="163741"/>
                  </a:lnTo>
                  <a:lnTo>
                    <a:pt x="96843" y="159970"/>
                  </a:lnTo>
                  <a:lnTo>
                    <a:pt x="104978" y="154901"/>
                  </a:lnTo>
                  <a:lnTo>
                    <a:pt x="63449" y="154901"/>
                  </a:lnTo>
                  <a:lnTo>
                    <a:pt x="63449" y="150558"/>
                  </a:lnTo>
                  <a:lnTo>
                    <a:pt x="45084" y="143354"/>
                  </a:lnTo>
                  <a:lnTo>
                    <a:pt x="30275" y="128571"/>
                  </a:lnTo>
                  <a:lnTo>
                    <a:pt x="20388" y="107963"/>
                  </a:lnTo>
                  <a:lnTo>
                    <a:pt x="16789" y="83286"/>
                  </a:lnTo>
                  <a:lnTo>
                    <a:pt x="20390" y="58601"/>
                  </a:lnTo>
                  <a:lnTo>
                    <a:pt x="30279" y="37990"/>
                  </a:lnTo>
                  <a:lnTo>
                    <a:pt x="45089" y="23205"/>
                  </a:lnTo>
                  <a:lnTo>
                    <a:pt x="63449" y="16002"/>
                  </a:lnTo>
                  <a:lnTo>
                    <a:pt x="6344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4" name="object 84"/>
          <p:cNvGrpSpPr/>
          <p:nvPr/>
        </p:nvGrpSpPr>
        <p:grpSpPr>
          <a:xfrm>
            <a:off x="8356980" y="4145217"/>
            <a:ext cx="115570" cy="173355"/>
            <a:chOff x="3302380" y="4145216"/>
            <a:chExt cx="115570" cy="173355"/>
          </a:xfrm>
        </p:grpSpPr>
        <p:sp>
          <p:nvSpPr>
            <p:cNvPr id="85" name="object 85"/>
            <p:cNvSpPr/>
            <p:nvPr/>
          </p:nvSpPr>
          <p:spPr>
            <a:xfrm>
              <a:off x="3319741" y="4161802"/>
              <a:ext cx="63500" cy="140335"/>
            </a:xfrm>
            <a:custGeom>
              <a:avLst/>
              <a:gdLst/>
              <a:ahLst/>
              <a:cxnLst/>
              <a:rect l="l" t="t" r="r" b="b"/>
              <a:pathLst>
                <a:path w="63500" h="140335">
                  <a:moveTo>
                    <a:pt x="62979" y="138239"/>
                  </a:moveTo>
                  <a:lnTo>
                    <a:pt x="48456" y="138239"/>
                  </a:lnTo>
                  <a:lnTo>
                    <a:pt x="54406" y="139788"/>
                  </a:lnTo>
                  <a:lnTo>
                    <a:pt x="57150" y="139788"/>
                  </a:lnTo>
                  <a:lnTo>
                    <a:pt x="59842" y="139534"/>
                  </a:lnTo>
                  <a:lnTo>
                    <a:pt x="62471" y="139014"/>
                  </a:lnTo>
                  <a:lnTo>
                    <a:pt x="62979" y="138239"/>
                  </a:lnTo>
                  <a:close/>
                </a:path>
                <a:path w="63500" h="140335">
                  <a:moveTo>
                    <a:pt x="48107" y="138148"/>
                  </a:moveTo>
                  <a:lnTo>
                    <a:pt x="48456" y="138239"/>
                  </a:lnTo>
                  <a:lnTo>
                    <a:pt x="48107" y="138148"/>
                  </a:lnTo>
                  <a:close/>
                </a:path>
                <a:path w="63500" h="140335">
                  <a:moveTo>
                    <a:pt x="48107" y="0"/>
                  </a:moveTo>
                  <a:lnTo>
                    <a:pt x="13573" y="23267"/>
                  </a:lnTo>
                  <a:lnTo>
                    <a:pt x="0" y="69634"/>
                  </a:lnTo>
                  <a:lnTo>
                    <a:pt x="4275" y="96937"/>
                  </a:lnTo>
                  <a:lnTo>
                    <a:pt x="15935" y="119237"/>
                  </a:lnTo>
                  <a:lnTo>
                    <a:pt x="33229" y="134274"/>
                  </a:lnTo>
                  <a:lnTo>
                    <a:pt x="48107" y="138148"/>
                  </a:lnTo>
                  <a:lnTo>
                    <a:pt x="48107" y="93789"/>
                  </a:lnTo>
                  <a:lnTo>
                    <a:pt x="36995" y="93789"/>
                  </a:lnTo>
                  <a:lnTo>
                    <a:pt x="36995" y="27114"/>
                  </a:lnTo>
                  <a:lnTo>
                    <a:pt x="48107" y="27114"/>
                  </a:lnTo>
                  <a:lnTo>
                    <a:pt x="4810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302380" y="4145216"/>
              <a:ext cx="115570" cy="173355"/>
            </a:xfrm>
            <a:custGeom>
              <a:avLst/>
              <a:gdLst/>
              <a:ahLst/>
              <a:cxnLst/>
              <a:rect l="l" t="t" r="r" b="b"/>
              <a:pathLst>
                <a:path w="115570" h="173354">
                  <a:moveTo>
                    <a:pt x="65468" y="0"/>
                  </a:moveTo>
                  <a:lnTo>
                    <a:pt x="39760" y="8730"/>
                  </a:lnTo>
                  <a:lnTo>
                    <a:pt x="18975" y="27579"/>
                  </a:lnTo>
                  <a:lnTo>
                    <a:pt x="5069" y="54194"/>
                  </a:lnTo>
                  <a:lnTo>
                    <a:pt x="0" y="86220"/>
                  </a:lnTo>
                  <a:lnTo>
                    <a:pt x="5638" y="119929"/>
                  </a:lnTo>
                  <a:lnTo>
                    <a:pt x="21015" y="147456"/>
                  </a:lnTo>
                  <a:lnTo>
                    <a:pt x="43826" y="166015"/>
                  </a:lnTo>
                  <a:lnTo>
                    <a:pt x="71767" y="172821"/>
                  </a:lnTo>
                  <a:lnTo>
                    <a:pt x="83835" y="171590"/>
                  </a:lnTo>
                  <a:lnTo>
                    <a:pt x="95245" y="168038"/>
                  </a:lnTo>
                  <a:lnTo>
                    <a:pt x="105838" y="162379"/>
                  </a:lnTo>
                  <a:lnTo>
                    <a:pt x="115455" y="154825"/>
                  </a:lnTo>
                  <a:lnTo>
                    <a:pt x="80340" y="154825"/>
                  </a:lnTo>
                  <a:lnTo>
                    <a:pt x="79832" y="155600"/>
                  </a:lnTo>
                  <a:lnTo>
                    <a:pt x="77203" y="156121"/>
                  </a:lnTo>
                  <a:lnTo>
                    <a:pt x="74510" y="156375"/>
                  </a:lnTo>
                  <a:lnTo>
                    <a:pt x="71767" y="156375"/>
                  </a:lnTo>
                  <a:lnTo>
                    <a:pt x="50590" y="150860"/>
                  </a:lnTo>
                  <a:lnTo>
                    <a:pt x="33296" y="135823"/>
                  </a:lnTo>
                  <a:lnTo>
                    <a:pt x="21636" y="113523"/>
                  </a:lnTo>
                  <a:lnTo>
                    <a:pt x="17360" y="86220"/>
                  </a:lnTo>
                  <a:lnTo>
                    <a:pt x="20979" y="61007"/>
                  </a:lnTo>
                  <a:lnTo>
                    <a:pt x="30934" y="39854"/>
                  </a:lnTo>
                  <a:lnTo>
                    <a:pt x="45875" y="24503"/>
                  </a:lnTo>
                  <a:lnTo>
                    <a:pt x="64452" y="16700"/>
                  </a:lnTo>
                  <a:lnTo>
                    <a:pt x="65468" y="16586"/>
                  </a:lnTo>
                  <a:lnTo>
                    <a:pt x="6546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" name="object 87"/>
          <p:cNvSpPr/>
          <p:nvPr/>
        </p:nvSpPr>
        <p:spPr>
          <a:xfrm>
            <a:off x="9415679" y="3945610"/>
            <a:ext cx="315595" cy="316230"/>
          </a:xfrm>
          <a:custGeom>
            <a:avLst/>
            <a:gdLst/>
            <a:ahLst/>
            <a:cxnLst/>
            <a:rect l="l" t="t" r="r" b="b"/>
            <a:pathLst>
              <a:path w="315595" h="316229">
                <a:moveTo>
                  <a:pt x="315595" y="194919"/>
                </a:moveTo>
                <a:lnTo>
                  <a:pt x="282257" y="191147"/>
                </a:lnTo>
                <a:lnTo>
                  <a:pt x="284480" y="199364"/>
                </a:lnTo>
                <a:lnTo>
                  <a:pt x="276631" y="235762"/>
                </a:lnTo>
                <a:lnTo>
                  <a:pt x="250024" y="263817"/>
                </a:lnTo>
                <a:lnTo>
                  <a:pt x="205092" y="281876"/>
                </a:lnTo>
                <a:lnTo>
                  <a:pt x="142240" y="288264"/>
                </a:lnTo>
                <a:lnTo>
                  <a:pt x="82194" y="287921"/>
                </a:lnTo>
                <a:lnTo>
                  <a:pt x="41948" y="287159"/>
                </a:lnTo>
                <a:lnTo>
                  <a:pt x="0" y="286042"/>
                </a:lnTo>
                <a:lnTo>
                  <a:pt x="0" y="314934"/>
                </a:lnTo>
                <a:lnTo>
                  <a:pt x="39801" y="314312"/>
                </a:lnTo>
                <a:lnTo>
                  <a:pt x="92811" y="316039"/>
                </a:lnTo>
                <a:lnTo>
                  <a:pt x="154419" y="315556"/>
                </a:lnTo>
                <a:lnTo>
                  <a:pt x="220027" y="308267"/>
                </a:lnTo>
                <a:lnTo>
                  <a:pt x="266026" y="291490"/>
                </a:lnTo>
                <a:lnTo>
                  <a:pt x="296532" y="264096"/>
                </a:lnTo>
                <a:lnTo>
                  <a:pt x="312674" y="230454"/>
                </a:lnTo>
                <a:lnTo>
                  <a:pt x="315595" y="194919"/>
                </a:lnTo>
                <a:close/>
              </a:path>
              <a:path w="315595" h="316229">
                <a:moveTo>
                  <a:pt x="315595" y="159359"/>
                </a:moveTo>
                <a:lnTo>
                  <a:pt x="308927" y="28232"/>
                </a:lnTo>
                <a:lnTo>
                  <a:pt x="282257" y="0"/>
                </a:lnTo>
                <a:lnTo>
                  <a:pt x="277812" y="6007"/>
                </a:lnTo>
                <a:lnTo>
                  <a:pt x="287528" y="124917"/>
                </a:lnTo>
                <a:lnTo>
                  <a:pt x="288747" y="144780"/>
                </a:lnTo>
                <a:lnTo>
                  <a:pt x="288925" y="164477"/>
                </a:lnTo>
                <a:lnTo>
                  <a:pt x="315595" y="15935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8" name="object 88"/>
          <p:cNvGrpSpPr/>
          <p:nvPr/>
        </p:nvGrpSpPr>
        <p:grpSpPr>
          <a:xfrm>
            <a:off x="8071485" y="3537521"/>
            <a:ext cx="223520" cy="1059180"/>
            <a:chOff x="3016885" y="3537521"/>
            <a:chExt cx="223520" cy="1059180"/>
          </a:xfrm>
        </p:grpSpPr>
        <p:sp>
          <p:nvSpPr>
            <p:cNvPr id="89" name="object 89"/>
            <p:cNvSpPr/>
            <p:nvPr/>
          </p:nvSpPr>
          <p:spPr>
            <a:xfrm>
              <a:off x="3016885" y="3537521"/>
              <a:ext cx="223520" cy="1059180"/>
            </a:xfrm>
            <a:custGeom>
              <a:avLst/>
              <a:gdLst/>
              <a:ahLst/>
              <a:cxnLst/>
              <a:rect l="l" t="t" r="r" b="b"/>
              <a:pathLst>
                <a:path w="223519" h="1059179">
                  <a:moveTo>
                    <a:pt x="8889" y="0"/>
                  </a:moveTo>
                  <a:lnTo>
                    <a:pt x="2222" y="0"/>
                  </a:lnTo>
                  <a:lnTo>
                    <a:pt x="0" y="2222"/>
                  </a:lnTo>
                  <a:lnTo>
                    <a:pt x="2971" y="1036421"/>
                  </a:lnTo>
                  <a:lnTo>
                    <a:pt x="29641" y="1058646"/>
                  </a:lnTo>
                  <a:lnTo>
                    <a:pt x="222999" y="1051979"/>
                  </a:lnTo>
                  <a:lnTo>
                    <a:pt x="222999" y="60744"/>
                  </a:lnTo>
                  <a:lnTo>
                    <a:pt x="220915" y="41609"/>
                  </a:lnTo>
                  <a:lnTo>
                    <a:pt x="214664" y="27684"/>
                  </a:lnTo>
                  <a:lnTo>
                    <a:pt x="204246" y="19176"/>
                  </a:lnTo>
                  <a:lnTo>
                    <a:pt x="189661" y="16294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046526" y="3578263"/>
              <a:ext cx="154305" cy="980440"/>
            </a:xfrm>
            <a:custGeom>
              <a:avLst/>
              <a:gdLst/>
              <a:ahLst/>
              <a:cxnLst/>
              <a:rect l="l" t="t" r="r" b="b"/>
              <a:pathLst>
                <a:path w="154305" h="980439">
                  <a:moveTo>
                    <a:pt x="0" y="0"/>
                  </a:moveTo>
                  <a:lnTo>
                    <a:pt x="8890" y="980122"/>
                  </a:lnTo>
                  <a:lnTo>
                    <a:pt x="154101" y="972718"/>
                  </a:lnTo>
                  <a:lnTo>
                    <a:pt x="154101" y="155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046526" y="3578263"/>
              <a:ext cx="154305" cy="980440"/>
            </a:xfrm>
            <a:custGeom>
              <a:avLst/>
              <a:gdLst/>
              <a:ahLst/>
              <a:cxnLst/>
              <a:rect l="l" t="t" r="r" b="b"/>
              <a:pathLst>
                <a:path w="154305" h="980439">
                  <a:moveTo>
                    <a:pt x="8890" y="980122"/>
                  </a:moveTo>
                  <a:lnTo>
                    <a:pt x="154101" y="972718"/>
                  </a:lnTo>
                  <a:lnTo>
                    <a:pt x="154101" y="15557"/>
                  </a:lnTo>
                  <a:lnTo>
                    <a:pt x="0" y="0"/>
                  </a:lnTo>
                  <a:lnTo>
                    <a:pt x="8890" y="98012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2" name="object 92"/>
          <p:cNvGrpSpPr/>
          <p:nvPr/>
        </p:nvGrpSpPr>
        <p:grpSpPr>
          <a:xfrm>
            <a:off x="8071485" y="4860861"/>
            <a:ext cx="232410" cy="1065530"/>
            <a:chOff x="3016885" y="4860861"/>
            <a:chExt cx="232410" cy="1065530"/>
          </a:xfrm>
        </p:grpSpPr>
        <p:sp>
          <p:nvSpPr>
            <p:cNvPr id="93" name="object 93"/>
            <p:cNvSpPr/>
            <p:nvPr/>
          </p:nvSpPr>
          <p:spPr>
            <a:xfrm>
              <a:off x="3016885" y="4860861"/>
              <a:ext cx="232410" cy="1065530"/>
            </a:xfrm>
            <a:custGeom>
              <a:avLst/>
              <a:gdLst/>
              <a:ahLst/>
              <a:cxnLst/>
              <a:rect l="l" t="t" r="r" b="b"/>
              <a:pathLst>
                <a:path w="232410" h="1065529">
                  <a:moveTo>
                    <a:pt x="197573" y="0"/>
                  </a:moveTo>
                  <a:lnTo>
                    <a:pt x="9347" y="8953"/>
                  </a:lnTo>
                  <a:lnTo>
                    <a:pt x="2336" y="9880"/>
                  </a:lnTo>
                  <a:lnTo>
                    <a:pt x="0" y="12420"/>
                  </a:lnTo>
                  <a:lnTo>
                    <a:pt x="3111" y="1046060"/>
                  </a:lnTo>
                  <a:lnTo>
                    <a:pt x="4858" y="1056051"/>
                  </a:lnTo>
                  <a:lnTo>
                    <a:pt x="10098" y="1062469"/>
                  </a:lnTo>
                  <a:lnTo>
                    <a:pt x="18825" y="1064906"/>
                  </a:lnTo>
                  <a:lnTo>
                    <a:pt x="31038" y="1062951"/>
                  </a:lnTo>
                  <a:lnTo>
                    <a:pt x="231089" y="1018717"/>
                  </a:lnTo>
                  <a:lnTo>
                    <a:pt x="231851" y="39458"/>
                  </a:lnTo>
                  <a:lnTo>
                    <a:pt x="229726" y="20774"/>
                  </a:lnTo>
                  <a:lnTo>
                    <a:pt x="223308" y="7832"/>
                  </a:lnTo>
                  <a:lnTo>
                    <a:pt x="212593" y="839"/>
                  </a:lnTo>
                  <a:lnTo>
                    <a:pt x="1975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048025" y="4901412"/>
              <a:ext cx="160655" cy="983615"/>
            </a:xfrm>
            <a:custGeom>
              <a:avLst/>
              <a:gdLst/>
              <a:ahLst/>
              <a:cxnLst/>
              <a:rect l="l" t="t" r="r" b="b"/>
              <a:pathLst>
                <a:path w="160655" h="983614">
                  <a:moveTo>
                    <a:pt x="160299" y="0"/>
                  </a:moveTo>
                  <a:lnTo>
                    <a:pt x="0" y="6311"/>
                  </a:lnTo>
                  <a:lnTo>
                    <a:pt x="9194" y="983081"/>
                  </a:lnTo>
                  <a:lnTo>
                    <a:pt x="159689" y="947724"/>
                  </a:lnTo>
                  <a:lnTo>
                    <a:pt x="1602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048025" y="4901412"/>
              <a:ext cx="160655" cy="983615"/>
            </a:xfrm>
            <a:custGeom>
              <a:avLst/>
              <a:gdLst/>
              <a:ahLst/>
              <a:cxnLst/>
              <a:rect l="l" t="t" r="r" b="b"/>
              <a:pathLst>
                <a:path w="160655" h="983614">
                  <a:moveTo>
                    <a:pt x="9194" y="983081"/>
                  </a:moveTo>
                  <a:lnTo>
                    <a:pt x="159689" y="947724"/>
                  </a:lnTo>
                  <a:lnTo>
                    <a:pt x="160299" y="0"/>
                  </a:lnTo>
                  <a:lnTo>
                    <a:pt x="0" y="6311"/>
                  </a:lnTo>
                  <a:lnTo>
                    <a:pt x="9194" y="98308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6" name="object 96"/>
          <p:cNvGrpSpPr/>
          <p:nvPr/>
        </p:nvGrpSpPr>
        <p:grpSpPr>
          <a:xfrm>
            <a:off x="8375535" y="4321226"/>
            <a:ext cx="328930" cy="238125"/>
            <a:chOff x="3320935" y="4321225"/>
            <a:chExt cx="328930" cy="238125"/>
          </a:xfrm>
        </p:grpSpPr>
        <p:sp>
          <p:nvSpPr>
            <p:cNvPr id="97" name="object 97"/>
            <p:cNvSpPr/>
            <p:nvPr/>
          </p:nvSpPr>
          <p:spPr>
            <a:xfrm>
              <a:off x="3320935" y="4370120"/>
              <a:ext cx="247015" cy="177800"/>
            </a:xfrm>
            <a:custGeom>
              <a:avLst/>
              <a:gdLst/>
              <a:ahLst/>
              <a:cxnLst/>
              <a:rect l="l" t="t" r="r" b="b"/>
              <a:pathLst>
                <a:path w="247014" h="177800">
                  <a:moveTo>
                    <a:pt x="88900" y="4445"/>
                  </a:moveTo>
                  <a:lnTo>
                    <a:pt x="24447" y="4445"/>
                  </a:lnTo>
                  <a:lnTo>
                    <a:pt x="11112" y="22225"/>
                  </a:lnTo>
                  <a:lnTo>
                    <a:pt x="88900" y="26670"/>
                  </a:lnTo>
                  <a:lnTo>
                    <a:pt x="88900" y="4445"/>
                  </a:lnTo>
                  <a:close/>
                </a:path>
                <a:path w="247014" h="177800">
                  <a:moveTo>
                    <a:pt x="100012" y="171132"/>
                  </a:moveTo>
                  <a:lnTo>
                    <a:pt x="99822" y="168910"/>
                  </a:lnTo>
                  <a:lnTo>
                    <a:pt x="97967" y="146672"/>
                  </a:lnTo>
                  <a:lnTo>
                    <a:pt x="97790" y="144462"/>
                  </a:lnTo>
                  <a:lnTo>
                    <a:pt x="82232" y="142227"/>
                  </a:lnTo>
                  <a:lnTo>
                    <a:pt x="82232" y="104457"/>
                  </a:lnTo>
                  <a:lnTo>
                    <a:pt x="71120" y="104457"/>
                  </a:lnTo>
                  <a:lnTo>
                    <a:pt x="71120" y="146672"/>
                  </a:lnTo>
                  <a:lnTo>
                    <a:pt x="26670" y="146672"/>
                  </a:lnTo>
                  <a:lnTo>
                    <a:pt x="26670" y="104457"/>
                  </a:lnTo>
                  <a:lnTo>
                    <a:pt x="16319" y="104457"/>
                  </a:lnTo>
                  <a:lnTo>
                    <a:pt x="17780" y="66675"/>
                  </a:lnTo>
                  <a:lnTo>
                    <a:pt x="88900" y="66675"/>
                  </a:lnTo>
                  <a:lnTo>
                    <a:pt x="88900" y="53327"/>
                  </a:lnTo>
                  <a:lnTo>
                    <a:pt x="11112" y="53327"/>
                  </a:lnTo>
                  <a:lnTo>
                    <a:pt x="4610" y="67576"/>
                  </a:lnTo>
                  <a:lnTo>
                    <a:pt x="4165" y="87236"/>
                  </a:lnTo>
                  <a:lnTo>
                    <a:pt x="8293" y="107721"/>
                  </a:lnTo>
                  <a:lnTo>
                    <a:pt x="15557" y="124447"/>
                  </a:lnTo>
                  <a:lnTo>
                    <a:pt x="15557" y="148907"/>
                  </a:lnTo>
                  <a:lnTo>
                    <a:pt x="0" y="157784"/>
                  </a:lnTo>
                  <a:lnTo>
                    <a:pt x="0" y="177800"/>
                  </a:lnTo>
                  <a:lnTo>
                    <a:pt x="55562" y="177800"/>
                  </a:lnTo>
                  <a:lnTo>
                    <a:pt x="51117" y="168910"/>
                  </a:lnTo>
                  <a:lnTo>
                    <a:pt x="100012" y="171132"/>
                  </a:lnTo>
                  <a:close/>
                </a:path>
                <a:path w="247014" h="177800">
                  <a:moveTo>
                    <a:pt x="246697" y="31102"/>
                  </a:moveTo>
                  <a:lnTo>
                    <a:pt x="208915" y="31102"/>
                  </a:lnTo>
                  <a:lnTo>
                    <a:pt x="215582" y="0"/>
                  </a:lnTo>
                  <a:lnTo>
                    <a:pt x="111125" y="0"/>
                  </a:lnTo>
                  <a:lnTo>
                    <a:pt x="108902" y="68884"/>
                  </a:lnTo>
                  <a:lnTo>
                    <a:pt x="128905" y="71120"/>
                  </a:lnTo>
                  <a:lnTo>
                    <a:pt x="128905" y="102222"/>
                  </a:lnTo>
                  <a:lnTo>
                    <a:pt x="111125" y="102222"/>
                  </a:lnTo>
                  <a:lnTo>
                    <a:pt x="113347" y="173355"/>
                  </a:lnTo>
                  <a:lnTo>
                    <a:pt x="213360" y="162242"/>
                  </a:lnTo>
                  <a:lnTo>
                    <a:pt x="213360" y="171132"/>
                  </a:lnTo>
                  <a:lnTo>
                    <a:pt x="240030" y="173355"/>
                  </a:lnTo>
                  <a:lnTo>
                    <a:pt x="242252" y="108889"/>
                  </a:lnTo>
                  <a:lnTo>
                    <a:pt x="226695" y="108889"/>
                  </a:lnTo>
                  <a:lnTo>
                    <a:pt x="228917" y="62230"/>
                  </a:lnTo>
                  <a:lnTo>
                    <a:pt x="246697" y="64439"/>
                  </a:lnTo>
                  <a:lnTo>
                    <a:pt x="246697" y="3110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369830" y="4321225"/>
              <a:ext cx="204470" cy="118110"/>
            </a:xfrm>
            <a:custGeom>
              <a:avLst/>
              <a:gdLst/>
              <a:ahLst/>
              <a:cxnLst/>
              <a:rect l="l" t="t" r="r" b="b"/>
              <a:pathLst>
                <a:path w="204470" h="118110">
                  <a:moveTo>
                    <a:pt x="60007" y="53340"/>
                  </a:moveTo>
                  <a:lnTo>
                    <a:pt x="40005" y="53340"/>
                  </a:lnTo>
                  <a:lnTo>
                    <a:pt x="40005" y="117779"/>
                  </a:lnTo>
                  <a:lnTo>
                    <a:pt x="60007" y="117779"/>
                  </a:lnTo>
                  <a:lnTo>
                    <a:pt x="60007" y="53340"/>
                  </a:lnTo>
                  <a:close/>
                </a:path>
                <a:path w="204470" h="118110">
                  <a:moveTo>
                    <a:pt x="155575" y="37769"/>
                  </a:moveTo>
                  <a:lnTo>
                    <a:pt x="0" y="37769"/>
                  </a:lnTo>
                  <a:lnTo>
                    <a:pt x="0" y="46659"/>
                  </a:lnTo>
                  <a:lnTo>
                    <a:pt x="155575" y="46659"/>
                  </a:lnTo>
                  <a:lnTo>
                    <a:pt x="155575" y="37769"/>
                  </a:lnTo>
                  <a:close/>
                </a:path>
                <a:path w="204470" h="118110">
                  <a:moveTo>
                    <a:pt x="204470" y="0"/>
                  </a:moveTo>
                  <a:lnTo>
                    <a:pt x="191135" y="0"/>
                  </a:lnTo>
                  <a:lnTo>
                    <a:pt x="117792" y="0"/>
                  </a:lnTo>
                  <a:lnTo>
                    <a:pt x="91567" y="241"/>
                  </a:lnTo>
                  <a:lnTo>
                    <a:pt x="64719" y="3606"/>
                  </a:lnTo>
                  <a:lnTo>
                    <a:pt x="39966" y="9067"/>
                  </a:lnTo>
                  <a:lnTo>
                    <a:pt x="20002" y="15557"/>
                  </a:lnTo>
                  <a:lnTo>
                    <a:pt x="117792" y="15557"/>
                  </a:lnTo>
                  <a:lnTo>
                    <a:pt x="117792" y="17780"/>
                  </a:lnTo>
                  <a:lnTo>
                    <a:pt x="191135" y="17780"/>
                  </a:lnTo>
                  <a:lnTo>
                    <a:pt x="191135" y="75565"/>
                  </a:lnTo>
                  <a:lnTo>
                    <a:pt x="204470" y="75565"/>
                  </a:lnTo>
                  <a:lnTo>
                    <a:pt x="204470" y="17780"/>
                  </a:lnTo>
                  <a:lnTo>
                    <a:pt x="20447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536505" y="4379023"/>
              <a:ext cx="113664" cy="122555"/>
            </a:xfrm>
            <a:custGeom>
              <a:avLst/>
              <a:gdLst/>
              <a:ahLst/>
              <a:cxnLst/>
              <a:rect l="l" t="t" r="r" b="b"/>
              <a:pathLst>
                <a:path w="113664" h="122554">
                  <a:moveTo>
                    <a:pt x="37795" y="0"/>
                  </a:moveTo>
                  <a:lnTo>
                    <a:pt x="0" y="0"/>
                  </a:lnTo>
                  <a:lnTo>
                    <a:pt x="0" y="17767"/>
                  </a:lnTo>
                  <a:lnTo>
                    <a:pt x="37795" y="17767"/>
                  </a:lnTo>
                  <a:lnTo>
                    <a:pt x="37795" y="0"/>
                  </a:lnTo>
                  <a:close/>
                </a:path>
                <a:path w="113664" h="122554">
                  <a:moveTo>
                    <a:pt x="82245" y="44424"/>
                  </a:moveTo>
                  <a:lnTo>
                    <a:pt x="53352" y="44424"/>
                  </a:lnTo>
                  <a:lnTo>
                    <a:pt x="33337" y="44424"/>
                  </a:lnTo>
                  <a:lnTo>
                    <a:pt x="33337" y="55537"/>
                  </a:lnTo>
                  <a:lnTo>
                    <a:pt x="53352" y="55537"/>
                  </a:lnTo>
                  <a:lnTo>
                    <a:pt x="53352" y="104432"/>
                  </a:lnTo>
                  <a:lnTo>
                    <a:pt x="82245" y="104432"/>
                  </a:lnTo>
                  <a:lnTo>
                    <a:pt x="82245" y="55537"/>
                  </a:lnTo>
                  <a:lnTo>
                    <a:pt x="82245" y="44424"/>
                  </a:lnTo>
                  <a:close/>
                </a:path>
                <a:path w="113664" h="122554">
                  <a:moveTo>
                    <a:pt x="113360" y="42202"/>
                  </a:moveTo>
                  <a:lnTo>
                    <a:pt x="97802" y="42202"/>
                  </a:lnTo>
                  <a:lnTo>
                    <a:pt x="97802" y="122212"/>
                  </a:lnTo>
                  <a:lnTo>
                    <a:pt x="113360" y="122212"/>
                  </a:lnTo>
                  <a:lnTo>
                    <a:pt x="113360" y="4220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347605" y="4392358"/>
              <a:ext cx="260350" cy="167005"/>
            </a:xfrm>
            <a:custGeom>
              <a:avLst/>
              <a:gdLst/>
              <a:ahLst/>
              <a:cxnLst/>
              <a:rect l="l" t="t" r="r" b="b"/>
              <a:pathLst>
                <a:path w="260350" h="167004">
                  <a:moveTo>
                    <a:pt x="42227" y="82219"/>
                  </a:moveTo>
                  <a:lnTo>
                    <a:pt x="0" y="82219"/>
                  </a:lnTo>
                  <a:lnTo>
                    <a:pt x="0" y="111112"/>
                  </a:lnTo>
                  <a:lnTo>
                    <a:pt x="42227" y="111112"/>
                  </a:lnTo>
                  <a:lnTo>
                    <a:pt x="42227" y="82219"/>
                  </a:lnTo>
                  <a:close/>
                </a:path>
                <a:path w="260350" h="167004">
                  <a:moveTo>
                    <a:pt x="60007" y="0"/>
                  </a:moveTo>
                  <a:lnTo>
                    <a:pt x="13322" y="0"/>
                  </a:lnTo>
                  <a:lnTo>
                    <a:pt x="13322" y="17767"/>
                  </a:lnTo>
                  <a:lnTo>
                    <a:pt x="60007" y="17767"/>
                  </a:lnTo>
                  <a:lnTo>
                    <a:pt x="60007" y="0"/>
                  </a:lnTo>
                  <a:close/>
                </a:path>
                <a:path w="260350" h="167004">
                  <a:moveTo>
                    <a:pt x="82232" y="82219"/>
                  </a:moveTo>
                  <a:lnTo>
                    <a:pt x="62230" y="82219"/>
                  </a:lnTo>
                  <a:lnTo>
                    <a:pt x="62230" y="102209"/>
                  </a:lnTo>
                  <a:lnTo>
                    <a:pt x="82232" y="102209"/>
                  </a:lnTo>
                  <a:lnTo>
                    <a:pt x="82232" y="82219"/>
                  </a:lnTo>
                  <a:close/>
                </a:path>
                <a:path w="260350" h="167004">
                  <a:moveTo>
                    <a:pt x="228917" y="131114"/>
                  </a:moveTo>
                  <a:lnTo>
                    <a:pt x="215582" y="131114"/>
                  </a:lnTo>
                  <a:lnTo>
                    <a:pt x="215582" y="166674"/>
                  </a:lnTo>
                  <a:lnTo>
                    <a:pt x="228917" y="166674"/>
                  </a:lnTo>
                  <a:lnTo>
                    <a:pt x="228917" y="131114"/>
                  </a:lnTo>
                  <a:close/>
                </a:path>
                <a:path w="260350" h="167004">
                  <a:moveTo>
                    <a:pt x="246697" y="42202"/>
                  </a:moveTo>
                  <a:lnTo>
                    <a:pt x="222250" y="42202"/>
                  </a:lnTo>
                  <a:lnTo>
                    <a:pt x="222250" y="86652"/>
                  </a:lnTo>
                  <a:lnTo>
                    <a:pt x="215582" y="86652"/>
                  </a:lnTo>
                  <a:lnTo>
                    <a:pt x="215582" y="131102"/>
                  </a:lnTo>
                  <a:lnTo>
                    <a:pt x="246697" y="131102"/>
                  </a:lnTo>
                  <a:lnTo>
                    <a:pt x="246697" y="86652"/>
                  </a:lnTo>
                  <a:lnTo>
                    <a:pt x="246697" y="42202"/>
                  </a:lnTo>
                  <a:close/>
                </a:path>
                <a:path w="260350" h="167004">
                  <a:moveTo>
                    <a:pt x="260032" y="88887"/>
                  </a:moveTo>
                  <a:lnTo>
                    <a:pt x="248920" y="88887"/>
                  </a:lnTo>
                  <a:lnTo>
                    <a:pt x="248920" y="111112"/>
                  </a:lnTo>
                  <a:lnTo>
                    <a:pt x="260032" y="111112"/>
                  </a:lnTo>
                  <a:lnTo>
                    <a:pt x="260032" y="88887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1" name="object 101"/>
          <p:cNvSpPr/>
          <p:nvPr/>
        </p:nvSpPr>
        <p:spPr>
          <a:xfrm>
            <a:off x="8431099" y="4605705"/>
            <a:ext cx="31115" cy="20320"/>
          </a:xfrm>
          <a:custGeom>
            <a:avLst/>
            <a:gdLst/>
            <a:ahLst/>
            <a:cxnLst/>
            <a:rect l="l" t="t" r="r" b="b"/>
            <a:pathLst>
              <a:path w="31114" h="20320">
                <a:moveTo>
                  <a:pt x="31114" y="0"/>
                </a:moveTo>
                <a:lnTo>
                  <a:pt x="0" y="0"/>
                </a:lnTo>
                <a:lnTo>
                  <a:pt x="0" y="20002"/>
                </a:lnTo>
                <a:lnTo>
                  <a:pt x="31114" y="20002"/>
                </a:lnTo>
                <a:lnTo>
                  <a:pt x="31114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631124" y="4045622"/>
            <a:ext cx="56515" cy="361950"/>
          </a:xfrm>
          <a:custGeom>
            <a:avLst/>
            <a:gdLst/>
            <a:ahLst/>
            <a:cxnLst/>
            <a:rect l="l" t="t" r="r" b="b"/>
            <a:pathLst>
              <a:path w="56514" h="361950">
                <a:moveTo>
                  <a:pt x="29629" y="59270"/>
                </a:moveTo>
                <a:lnTo>
                  <a:pt x="20739" y="0"/>
                </a:lnTo>
                <a:lnTo>
                  <a:pt x="5930" y="0"/>
                </a:lnTo>
                <a:lnTo>
                  <a:pt x="5930" y="71120"/>
                </a:lnTo>
                <a:lnTo>
                  <a:pt x="29629" y="59270"/>
                </a:lnTo>
                <a:close/>
              </a:path>
              <a:path w="56514" h="361950">
                <a:moveTo>
                  <a:pt x="56299" y="358571"/>
                </a:moveTo>
                <a:lnTo>
                  <a:pt x="50380" y="109651"/>
                </a:lnTo>
                <a:lnTo>
                  <a:pt x="34823" y="117805"/>
                </a:lnTo>
                <a:lnTo>
                  <a:pt x="22872" y="121323"/>
                </a:lnTo>
                <a:lnTo>
                  <a:pt x="5930" y="121500"/>
                </a:lnTo>
                <a:lnTo>
                  <a:pt x="5232" y="147193"/>
                </a:lnTo>
                <a:lnTo>
                  <a:pt x="15938" y="147434"/>
                </a:lnTo>
                <a:lnTo>
                  <a:pt x="16522" y="203835"/>
                </a:lnTo>
                <a:lnTo>
                  <a:pt x="6883" y="207060"/>
                </a:lnTo>
                <a:lnTo>
                  <a:pt x="8890" y="284492"/>
                </a:lnTo>
                <a:lnTo>
                  <a:pt x="23418" y="295236"/>
                </a:lnTo>
                <a:lnTo>
                  <a:pt x="27940" y="300748"/>
                </a:lnTo>
                <a:lnTo>
                  <a:pt x="29629" y="308190"/>
                </a:lnTo>
                <a:lnTo>
                  <a:pt x="29527" y="315328"/>
                </a:lnTo>
                <a:lnTo>
                  <a:pt x="28879" y="320802"/>
                </a:lnTo>
                <a:lnTo>
                  <a:pt x="27127" y="327367"/>
                </a:lnTo>
                <a:lnTo>
                  <a:pt x="23710" y="337820"/>
                </a:lnTo>
                <a:lnTo>
                  <a:pt x="5930" y="352640"/>
                </a:lnTo>
                <a:lnTo>
                  <a:pt x="0" y="361530"/>
                </a:lnTo>
                <a:lnTo>
                  <a:pt x="56299" y="358571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749653" y="4389373"/>
            <a:ext cx="29845" cy="62230"/>
          </a:xfrm>
          <a:custGeom>
            <a:avLst/>
            <a:gdLst/>
            <a:ahLst/>
            <a:cxnLst/>
            <a:rect l="l" t="t" r="r" b="b"/>
            <a:pathLst>
              <a:path w="29845" h="62229">
                <a:moveTo>
                  <a:pt x="29641" y="0"/>
                </a:moveTo>
                <a:lnTo>
                  <a:pt x="0" y="0"/>
                </a:lnTo>
                <a:lnTo>
                  <a:pt x="0" y="62229"/>
                </a:lnTo>
                <a:lnTo>
                  <a:pt x="29641" y="62229"/>
                </a:lnTo>
                <a:lnTo>
                  <a:pt x="29641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696313" y="3556673"/>
            <a:ext cx="235585" cy="945515"/>
          </a:xfrm>
          <a:custGeom>
            <a:avLst/>
            <a:gdLst/>
            <a:ahLst/>
            <a:cxnLst/>
            <a:rect l="l" t="t" r="r" b="b"/>
            <a:pathLst>
              <a:path w="235585" h="945514">
                <a:moveTo>
                  <a:pt x="41490" y="0"/>
                </a:moveTo>
                <a:lnTo>
                  <a:pt x="0" y="0"/>
                </a:lnTo>
                <a:lnTo>
                  <a:pt x="0" y="219214"/>
                </a:lnTo>
                <a:lnTo>
                  <a:pt x="41490" y="289941"/>
                </a:lnTo>
                <a:lnTo>
                  <a:pt x="41490" y="0"/>
                </a:lnTo>
                <a:close/>
              </a:path>
              <a:path w="235585" h="945514">
                <a:moveTo>
                  <a:pt x="82981" y="177825"/>
                </a:moveTo>
                <a:lnTo>
                  <a:pt x="53340" y="177825"/>
                </a:lnTo>
                <a:lnTo>
                  <a:pt x="53340" y="243001"/>
                </a:lnTo>
                <a:lnTo>
                  <a:pt x="82981" y="243001"/>
                </a:lnTo>
                <a:lnTo>
                  <a:pt x="82981" y="177825"/>
                </a:lnTo>
                <a:close/>
              </a:path>
              <a:path w="235585" h="945514">
                <a:moveTo>
                  <a:pt x="186690" y="945299"/>
                </a:moveTo>
                <a:lnTo>
                  <a:pt x="177800" y="38531"/>
                </a:lnTo>
                <a:lnTo>
                  <a:pt x="118541" y="50380"/>
                </a:lnTo>
                <a:lnTo>
                  <a:pt x="118541" y="945299"/>
                </a:lnTo>
                <a:lnTo>
                  <a:pt x="186690" y="945299"/>
                </a:lnTo>
                <a:close/>
              </a:path>
              <a:path w="235585" h="945514">
                <a:moveTo>
                  <a:pt x="235559" y="78994"/>
                </a:moveTo>
                <a:lnTo>
                  <a:pt x="228269" y="73367"/>
                </a:lnTo>
                <a:lnTo>
                  <a:pt x="210299" y="73367"/>
                </a:lnTo>
                <a:lnTo>
                  <a:pt x="203022" y="78994"/>
                </a:lnTo>
                <a:lnTo>
                  <a:pt x="203022" y="92887"/>
                </a:lnTo>
                <a:lnTo>
                  <a:pt x="210299" y="98513"/>
                </a:lnTo>
                <a:lnTo>
                  <a:pt x="228269" y="98513"/>
                </a:lnTo>
                <a:lnTo>
                  <a:pt x="235559" y="92887"/>
                </a:lnTo>
                <a:lnTo>
                  <a:pt x="235559" y="85940"/>
                </a:lnTo>
                <a:lnTo>
                  <a:pt x="235559" y="78994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5" name="object 105"/>
          <p:cNvGrpSpPr/>
          <p:nvPr/>
        </p:nvGrpSpPr>
        <p:grpSpPr>
          <a:xfrm>
            <a:off x="8985479" y="3694469"/>
            <a:ext cx="172085" cy="676275"/>
            <a:chOff x="3930878" y="3694468"/>
            <a:chExt cx="172085" cy="676275"/>
          </a:xfrm>
        </p:grpSpPr>
        <p:sp>
          <p:nvSpPr>
            <p:cNvPr id="106" name="object 106"/>
            <p:cNvSpPr/>
            <p:nvPr/>
          </p:nvSpPr>
          <p:spPr>
            <a:xfrm>
              <a:off x="3930878" y="3758336"/>
              <a:ext cx="166370" cy="106680"/>
            </a:xfrm>
            <a:custGeom>
              <a:avLst/>
              <a:gdLst/>
              <a:ahLst/>
              <a:cxnLst/>
              <a:rect l="l" t="t" r="r" b="b"/>
              <a:pathLst>
                <a:path w="166370" h="106679">
                  <a:moveTo>
                    <a:pt x="165785" y="0"/>
                  </a:moveTo>
                  <a:lnTo>
                    <a:pt x="0" y="0"/>
                  </a:lnTo>
                  <a:lnTo>
                    <a:pt x="0" y="106527"/>
                  </a:lnTo>
                  <a:lnTo>
                    <a:pt x="165785" y="106527"/>
                  </a:lnTo>
                  <a:lnTo>
                    <a:pt x="16578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930878" y="3864864"/>
              <a:ext cx="166370" cy="379730"/>
            </a:xfrm>
            <a:custGeom>
              <a:avLst/>
              <a:gdLst/>
              <a:ahLst/>
              <a:cxnLst/>
              <a:rect l="l" t="t" r="r" b="b"/>
              <a:pathLst>
                <a:path w="166370" h="379729">
                  <a:moveTo>
                    <a:pt x="165785" y="0"/>
                  </a:moveTo>
                  <a:lnTo>
                    <a:pt x="0" y="0"/>
                  </a:lnTo>
                  <a:lnTo>
                    <a:pt x="0" y="379310"/>
                  </a:lnTo>
                  <a:lnTo>
                    <a:pt x="165785" y="379310"/>
                  </a:lnTo>
                  <a:lnTo>
                    <a:pt x="16578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930878" y="3885069"/>
              <a:ext cx="167640" cy="485775"/>
            </a:xfrm>
            <a:custGeom>
              <a:avLst/>
              <a:gdLst/>
              <a:ahLst/>
              <a:cxnLst/>
              <a:rect l="l" t="t" r="r" b="b"/>
              <a:pathLst>
                <a:path w="167639" h="485775">
                  <a:moveTo>
                    <a:pt x="164515" y="177952"/>
                  </a:moveTo>
                  <a:lnTo>
                    <a:pt x="102412" y="177952"/>
                  </a:lnTo>
                  <a:lnTo>
                    <a:pt x="102412" y="213791"/>
                  </a:lnTo>
                  <a:lnTo>
                    <a:pt x="164515" y="213791"/>
                  </a:lnTo>
                  <a:lnTo>
                    <a:pt x="164515" y="177952"/>
                  </a:lnTo>
                  <a:close/>
                </a:path>
                <a:path w="167639" h="485775">
                  <a:moveTo>
                    <a:pt x="165773" y="359092"/>
                  </a:moveTo>
                  <a:lnTo>
                    <a:pt x="0" y="359092"/>
                  </a:lnTo>
                  <a:lnTo>
                    <a:pt x="0" y="485178"/>
                  </a:lnTo>
                  <a:lnTo>
                    <a:pt x="165773" y="485178"/>
                  </a:lnTo>
                  <a:lnTo>
                    <a:pt x="165773" y="359092"/>
                  </a:lnTo>
                  <a:close/>
                </a:path>
                <a:path w="167639" h="485775">
                  <a:moveTo>
                    <a:pt x="167081" y="0"/>
                  </a:moveTo>
                  <a:lnTo>
                    <a:pt x="88988" y="0"/>
                  </a:lnTo>
                  <a:lnTo>
                    <a:pt x="88988" y="100495"/>
                  </a:lnTo>
                  <a:lnTo>
                    <a:pt x="167081" y="100495"/>
                  </a:lnTo>
                  <a:lnTo>
                    <a:pt x="167081" y="0"/>
                  </a:lnTo>
                  <a:close/>
                </a:path>
                <a:path w="167639" h="485775">
                  <a:moveTo>
                    <a:pt x="167195" y="117779"/>
                  </a:moveTo>
                  <a:lnTo>
                    <a:pt x="95364" y="117779"/>
                  </a:lnTo>
                  <a:lnTo>
                    <a:pt x="95364" y="151676"/>
                  </a:lnTo>
                  <a:lnTo>
                    <a:pt x="167195" y="151676"/>
                  </a:lnTo>
                  <a:lnTo>
                    <a:pt x="167195" y="11777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017937" y="3985564"/>
              <a:ext cx="85090" cy="77470"/>
            </a:xfrm>
            <a:custGeom>
              <a:avLst/>
              <a:gdLst/>
              <a:ahLst/>
              <a:cxnLst/>
              <a:rect l="l" t="t" r="r" b="b"/>
              <a:pathLst>
                <a:path w="85089" h="77470">
                  <a:moveTo>
                    <a:pt x="77457" y="57607"/>
                  </a:moveTo>
                  <a:lnTo>
                    <a:pt x="0" y="57607"/>
                  </a:lnTo>
                  <a:lnTo>
                    <a:pt x="0" y="77457"/>
                  </a:lnTo>
                  <a:lnTo>
                    <a:pt x="77457" y="77457"/>
                  </a:lnTo>
                  <a:lnTo>
                    <a:pt x="77457" y="57607"/>
                  </a:lnTo>
                  <a:close/>
                </a:path>
                <a:path w="85089" h="77470">
                  <a:moveTo>
                    <a:pt x="84493" y="0"/>
                  </a:moveTo>
                  <a:lnTo>
                    <a:pt x="1917" y="0"/>
                  </a:lnTo>
                  <a:lnTo>
                    <a:pt x="1917" y="19837"/>
                  </a:lnTo>
                  <a:lnTo>
                    <a:pt x="84493" y="19837"/>
                  </a:lnTo>
                  <a:lnTo>
                    <a:pt x="8449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019855" y="3885069"/>
              <a:ext cx="79375" cy="98425"/>
            </a:xfrm>
            <a:custGeom>
              <a:avLst/>
              <a:gdLst/>
              <a:ahLst/>
              <a:cxnLst/>
              <a:rect l="l" t="t" r="r" b="b"/>
              <a:pathLst>
                <a:path w="79375" h="98425">
                  <a:moveTo>
                    <a:pt x="78968" y="0"/>
                  </a:moveTo>
                  <a:lnTo>
                    <a:pt x="78105" y="0"/>
                  </a:lnTo>
                  <a:lnTo>
                    <a:pt x="70078" y="0"/>
                  </a:lnTo>
                  <a:lnTo>
                    <a:pt x="0" y="0"/>
                  </a:lnTo>
                  <a:lnTo>
                    <a:pt x="0" y="20535"/>
                  </a:lnTo>
                  <a:lnTo>
                    <a:pt x="70078" y="20535"/>
                  </a:lnTo>
                  <a:lnTo>
                    <a:pt x="70078" y="73609"/>
                  </a:lnTo>
                  <a:lnTo>
                    <a:pt x="37769" y="73609"/>
                  </a:lnTo>
                  <a:lnTo>
                    <a:pt x="37769" y="98323"/>
                  </a:lnTo>
                  <a:lnTo>
                    <a:pt x="70078" y="98323"/>
                  </a:lnTo>
                  <a:lnTo>
                    <a:pt x="78105" y="98323"/>
                  </a:lnTo>
                  <a:lnTo>
                    <a:pt x="78105" y="20535"/>
                  </a:lnTo>
                  <a:lnTo>
                    <a:pt x="78968" y="20535"/>
                  </a:lnTo>
                  <a:lnTo>
                    <a:pt x="7896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003243" y="3694468"/>
              <a:ext cx="93980" cy="64135"/>
            </a:xfrm>
            <a:custGeom>
              <a:avLst/>
              <a:gdLst/>
              <a:ahLst/>
              <a:cxnLst/>
              <a:rect l="l" t="t" r="r" b="b"/>
              <a:pathLst>
                <a:path w="93979" h="64135">
                  <a:moveTo>
                    <a:pt x="93421" y="0"/>
                  </a:moveTo>
                  <a:lnTo>
                    <a:pt x="0" y="0"/>
                  </a:lnTo>
                  <a:lnTo>
                    <a:pt x="0" y="63868"/>
                  </a:lnTo>
                  <a:lnTo>
                    <a:pt x="93421" y="63868"/>
                  </a:lnTo>
                  <a:lnTo>
                    <a:pt x="934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029913" y="3712260"/>
              <a:ext cx="49530" cy="40005"/>
            </a:xfrm>
            <a:custGeom>
              <a:avLst/>
              <a:gdLst/>
              <a:ahLst/>
              <a:cxnLst/>
              <a:rect l="l" t="t" r="r" b="b"/>
              <a:pathLst>
                <a:path w="49529" h="40004">
                  <a:moveTo>
                    <a:pt x="48907" y="0"/>
                  </a:moveTo>
                  <a:lnTo>
                    <a:pt x="0" y="0"/>
                  </a:lnTo>
                  <a:lnTo>
                    <a:pt x="0" y="40004"/>
                  </a:lnTo>
                  <a:lnTo>
                    <a:pt x="48907" y="40004"/>
                  </a:lnTo>
                  <a:lnTo>
                    <a:pt x="4890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3" name="object 113"/>
          <p:cNvSpPr/>
          <p:nvPr/>
        </p:nvSpPr>
        <p:spPr>
          <a:xfrm>
            <a:off x="10000195" y="3479635"/>
            <a:ext cx="50800" cy="20955"/>
          </a:xfrm>
          <a:custGeom>
            <a:avLst/>
            <a:gdLst/>
            <a:ahLst/>
            <a:cxnLst/>
            <a:rect l="l" t="t" r="r" b="b"/>
            <a:pathLst>
              <a:path w="50800" h="20954">
                <a:moveTo>
                  <a:pt x="50380" y="0"/>
                </a:moveTo>
                <a:lnTo>
                  <a:pt x="0" y="0"/>
                </a:lnTo>
                <a:lnTo>
                  <a:pt x="0" y="20739"/>
                </a:lnTo>
                <a:lnTo>
                  <a:pt x="50380" y="20739"/>
                </a:lnTo>
                <a:lnTo>
                  <a:pt x="5038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737804" y="4547908"/>
            <a:ext cx="1425575" cy="94615"/>
          </a:xfrm>
          <a:custGeom>
            <a:avLst/>
            <a:gdLst/>
            <a:ahLst/>
            <a:cxnLst/>
            <a:rect l="l" t="t" r="r" b="b"/>
            <a:pathLst>
              <a:path w="1425575" h="94614">
                <a:moveTo>
                  <a:pt x="1425371" y="76327"/>
                </a:moveTo>
                <a:lnTo>
                  <a:pt x="142240" y="76327"/>
                </a:lnTo>
                <a:lnTo>
                  <a:pt x="142240" y="0"/>
                </a:lnTo>
                <a:lnTo>
                  <a:pt x="84455" y="0"/>
                </a:lnTo>
                <a:lnTo>
                  <a:pt x="84455" y="76327"/>
                </a:lnTo>
                <a:lnTo>
                  <a:pt x="0" y="76327"/>
                </a:lnTo>
                <a:lnTo>
                  <a:pt x="0" y="94107"/>
                </a:lnTo>
                <a:lnTo>
                  <a:pt x="1425371" y="94107"/>
                </a:lnTo>
                <a:lnTo>
                  <a:pt x="1425371" y="76327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9220835" y="3752266"/>
            <a:ext cx="145415" cy="714375"/>
          </a:xfrm>
          <a:custGeom>
            <a:avLst/>
            <a:gdLst/>
            <a:ahLst/>
            <a:cxnLst/>
            <a:rect l="l" t="t" r="r" b="b"/>
            <a:pathLst>
              <a:path w="145414" h="714375">
                <a:moveTo>
                  <a:pt x="103720" y="0"/>
                </a:moveTo>
                <a:lnTo>
                  <a:pt x="0" y="684529"/>
                </a:lnTo>
                <a:lnTo>
                  <a:pt x="29641" y="714159"/>
                </a:lnTo>
                <a:lnTo>
                  <a:pt x="145211" y="714159"/>
                </a:lnTo>
                <a:lnTo>
                  <a:pt x="145211" y="97777"/>
                </a:lnTo>
                <a:lnTo>
                  <a:pt x="133350" y="80010"/>
                </a:lnTo>
                <a:lnTo>
                  <a:pt x="133350" y="29629"/>
                </a:lnTo>
                <a:lnTo>
                  <a:pt x="103720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6" name="object 116"/>
          <p:cNvGrpSpPr/>
          <p:nvPr/>
        </p:nvGrpSpPr>
        <p:grpSpPr>
          <a:xfrm>
            <a:off x="9161565" y="4853293"/>
            <a:ext cx="259715" cy="960755"/>
            <a:chOff x="4106964" y="4853292"/>
            <a:chExt cx="259715" cy="960755"/>
          </a:xfrm>
        </p:grpSpPr>
        <p:sp>
          <p:nvSpPr>
            <p:cNvPr id="117" name="object 117"/>
            <p:cNvSpPr/>
            <p:nvPr/>
          </p:nvSpPr>
          <p:spPr>
            <a:xfrm>
              <a:off x="4106964" y="4853292"/>
              <a:ext cx="259715" cy="960755"/>
            </a:xfrm>
            <a:custGeom>
              <a:avLst/>
              <a:gdLst/>
              <a:ahLst/>
              <a:cxnLst/>
              <a:rect l="l" t="t" r="r" b="b"/>
              <a:pathLst>
                <a:path w="259714" h="960754">
                  <a:moveTo>
                    <a:pt x="259295" y="0"/>
                  </a:moveTo>
                  <a:lnTo>
                    <a:pt x="0" y="0"/>
                  </a:lnTo>
                  <a:lnTo>
                    <a:pt x="0" y="954201"/>
                  </a:lnTo>
                  <a:lnTo>
                    <a:pt x="259295" y="960513"/>
                  </a:lnTo>
                  <a:lnTo>
                    <a:pt x="25929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175124" y="5011686"/>
              <a:ext cx="145415" cy="714375"/>
            </a:xfrm>
            <a:custGeom>
              <a:avLst/>
              <a:gdLst/>
              <a:ahLst/>
              <a:cxnLst/>
              <a:rect l="l" t="t" r="r" b="b"/>
              <a:pathLst>
                <a:path w="145414" h="714375">
                  <a:moveTo>
                    <a:pt x="103720" y="0"/>
                  </a:moveTo>
                  <a:lnTo>
                    <a:pt x="0" y="684530"/>
                  </a:lnTo>
                  <a:lnTo>
                    <a:pt x="29641" y="714159"/>
                  </a:lnTo>
                  <a:lnTo>
                    <a:pt x="145211" y="714159"/>
                  </a:lnTo>
                  <a:lnTo>
                    <a:pt x="145211" y="97790"/>
                  </a:lnTo>
                  <a:lnTo>
                    <a:pt x="133350" y="79997"/>
                  </a:lnTo>
                  <a:lnTo>
                    <a:pt x="133350" y="29629"/>
                  </a:lnTo>
                  <a:lnTo>
                    <a:pt x="10372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19" name="object 11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066733" y="4370121"/>
            <a:ext cx="84454" cy="66675"/>
          </a:xfrm>
          <a:prstGeom prst="rect">
            <a:avLst/>
          </a:prstGeom>
        </p:spPr>
      </p:pic>
      <p:grpSp>
        <p:nvGrpSpPr>
          <p:cNvPr id="120" name="object 120"/>
          <p:cNvGrpSpPr/>
          <p:nvPr/>
        </p:nvGrpSpPr>
        <p:grpSpPr>
          <a:xfrm>
            <a:off x="8832165" y="4556799"/>
            <a:ext cx="130175" cy="53975"/>
            <a:chOff x="3777564" y="4556798"/>
            <a:chExt cx="130175" cy="53975"/>
          </a:xfrm>
        </p:grpSpPr>
        <p:sp>
          <p:nvSpPr>
            <p:cNvPr id="121" name="object 121"/>
            <p:cNvSpPr/>
            <p:nvPr/>
          </p:nvSpPr>
          <p:spPr>
            <a:xfrm>
              <a:off x="3838778" y="4556798"/>
              <a:ext cx="69215" cy="53975"/>
            </a:xfrm>
            <a:custGeom>
              <a:avLst/>
              <a:gdLst/>
              <a:ahLst/>
              <a:cxnLst/>
              <a:rect l="l" t="t" r="r" b="b"/>
              <a:pathLst>
                <a:path w="69214" h="53975">
                  <a:moveTo>
                    <a:pt x="68897" y="0"/>
                  </a:moveTo>
                  <a:lnTo>
                    <a:pt x="0" y="0"/>
                  </a:lnTo>
                  <a:lnTo>
                    <a:pt x="0" y="53352"/>
                  </a:lnTo>
                  <a:lnTo>
                    <a:pt x="68897" y="53352"/>
                  </a:lnTo>
                  <a:lnTo>
                    <a:pt x="68897" y="40017"/>
                  </a:lnTo>
                  <a:lnTo>
                    <a:pt x="55562" y="31127"/>
                  </a:lnTo>
                  <a:lnTo>
                    <a:pt x="55562" y="20015"/>
                  </a:lnTo>
                  <a:lnTo>
                    <a:pt x="68897" y="11112"/>
                  </a:lnTo>
                  <a:lnTo>
                    <a:pt x="688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844239" y="4568190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26022" y="0"/>
                  </a:moveTo>
                  <a:lnTo>
                    <a:pt x="7492" y="0"/>
                  </a:lnTo>
                  <a:lnTo>
                    <a:pt x="0" y="7505"/>
                  </a:lnTo>
                  <a:lnTo>
                    <a:pt x="0" y="26022"/>
                  </a:lnTo>
                  <a:lnTo>
                    <a:pt x="7492" y="33527"/>
                  </a:lnTo>
                  <a:lnTo>
                    <a:pt x="26022" y="33527"/>
                  </a:lnTo>
                  <a:lnTo>
                    <a:pt x="33527" y="26022"/>
                  </a:lnTo>
                  <a:lnTo>
                    <a:pt x="33527" y="16763"/>
                  </a:lnTo>
                  <a:lnTo>
                    <a:pt x="33527" y="7505"/>
                  </a:lnTo>
                  <a:lnTo>
                    <a:pt x="26022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777564" y="4576445"/>
              <a:ext cx="31750" cy="33020"/>
            </a:xfrm>
            <a:custGeom>
              <a:avLst/>
              <a:gdLst/>
              <a:ahLst/>
              <a:cxnLst/>
              <a:rect l="l" t="t" r="r" b="b"/>
              <a:pathLst>
                <a:path w="31750" h="33020">
                  <a:moveTo>
                    <a:pt x="11747" y="0"/>
                  </a:moveTo>
                  <a:lnTo>
                    <a:pt x="4952" y="2146"/>
                  </a:lnTo>
                  <a:lnTo>
                    <a:pt x="0" y="8420"/>
                  </a:lnTo>
                  <a:lnTo>
                    <a:pt x="0" y="25171"/>
                  </a:lnTo>
                  <a:lnTo>
                    <a:pt x="7492" y="32677"/>
                  </a:lnTo>
                  <a:lnTo>
                    <a:pt x="22898" y="32677"/>
                  </a:lnTo>
                  <a:lnTo>
                    <a:pt x="28219" y="29349"/>
                  </a:lnTo>
                  <a:lnTo>
                    <a:pt x="31140" y="24434"/>
                  </a:lnTo>
                  <a:lnTo>
                    <a:pt x="29540" y="24930"/>
                  </a:lnTo>
                  <a:lnTo>
                    <a:pt x="27876" y="25272"/>
                  </a:lnTo>
                  <a:lnTo>
                    <a:pt x="26123" y="25272"/>
                  </a:lnTo>
                  <a:lnTo>
                    <a:pt x="16852" y="25272"/>
                  </a:lnTo>
                  <a:lnTo>
                    <a:pt x="9359" y="17767"/>
                  </a:lnTo>
                  <a:lnTo>
                    <a:pt x="9359" y="5397"/>
                  </a:lnTo>
                  <a:lnTo>
                    <a:pt x="10274" y="2501"/>
                  </a:lnTo>
                  <a:lnTo>
                    <a:pt x="117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4" name="object 124"/>
          <p:cNvSpPr/>
          <p:nvPr/>
        </p:nvSpPr>
        <p:spPr>
          <a:xfrm>
            <a:off x="9248990" y="4572369"/>
            <a:ext cx="97790" cy="48895"/>
          </a:xfrm>
          <a:custGeom>
            <a:avLst/>
            <a:gdLst/>
            <a:ahLst/>
            <a:cxnLst/>
            <a:rect l="l" t="t" r="r" b="b"/>
            <a:pathLst>
              <a:path w="97789" h="48895">
                <a:moveTo>
                  <a:pt x="97789" y="0"/>
                </a:moveTo>
                <a:lnTo>
                  <a:pt x="0" y="0"/>
                </a:lnTo>
                <a:lnTo>
                  <a:pt x="0" y="48895"/>
                </a:lnTo>
                <a:lnTo>
                  <a:pt x="97789" y="48895"/>
                </a:lnTo>
                <a:lnTo>
                  <a:pt x="97789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9166759" y="3534449"/>
            <a:ext cx="238125" cy="58419"/>
          </a:xfrm>
          <a:custGeom>
            <a:avLst/>
            <a:gdLst/>
            <a:ahLst/>
            <a:cxnLst/>
            <a:rect l="l" t="t" r="r" b="b"/>
            <a:pathLst>
              <a:path w="238125" h="58420">
                <a:moveTo>
                  <a:pt x="237807" y="0"/>
                </a:moveTo>
                <a:lnTo>
                  <a:pt x="0" y="6680"/>
                </a:lnTo>
                <a:lnTo>
                  <a:pt x="2222" y="55562"/>
                </a:lnTo>
                <a:lnTo>
                  <a:pt x="237807" y="57797"/>
                </a:lnTo>
                <a:lnTo>
                  <a:pt x="237807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6" name="object 126"/>
          <p:cNvGrpSpPr/>
          <p:nvPr/>
        </p:nvGrpSpPr>
        <p:grpSpPr>
          <a:xfrm>
            <a:off x="9409011" y="3890061"/>
            <a:ext cx="52069" cy="215265"/>
            <a:chOff x="4354410" y="3890060"/>
            <a:chExt cx="52069" cy="215265"/>
          </a:xfrm>
        </p:grpSpPr>
        <p:sp>
          <p:nvSpPr>
            <p:cNvPr id="127" name="object 127"/>
            <p:cNvSpPr/>
            <p:nvPr/>
          </p:nvSpPr>
          <p:spPr>
            <a:xfrm>
              <a:off x="4358855" y="3938955"/>
              <a:ext cx="47625" cy="166370"/>
            </a:xfrm>
            <a:custGeom>
              <a:avLst/>
              <a:gdLst/>
              <a:ahLst/>
              <a:cxnLst/>
              <a:rect l="l" t="t" r="r" b="b"/>
              <a:pathLst>
                <a:path w="47625" h="166370">
                  <a:moveTo>
                    <a:pt x="47409" y="0"/>
                  </a:moveTo>
                  <a:lnTo>
                    <a:pt x="0" y="0"/>
                  </a:lnTo>
                  <a:lnTo>
                    <a:pt x="0" y="165938"/>
                  </a:lnTo>
                  <a:lnTo>
                    <a:pt x="47409" y="165938"/>
                  </a:lnTo>
                  <a:lnTo>
                    <a:pt x="4740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354398" y="3890073"/>
              <a:ext cx="52069" cy="126364"/>
            </a:xfrm>
            <a:custGeom>
              <a:avLst/>
              <a:gdLst/>
              <a:ahLst/>
              <a:cxnLst/>
              <a:rect l="l" t="t" r="r" b="b"/>
              <a:pathLst>
                <a:path w="52070" h="126364">
                  <a:moveTo>
                    <a:pt x="13347" y="0"/>
                  </a:moveTo>
                  <a:lnTo>
                    <a:pt x="0" y="0"/>
                  </a:lnTo>
                  <a:lnTo>
                    <a:pt x="0" y="39992"/>
                  </a:lnTo>
                  <a:lnTo>
                    <a:pt x="13347" y="39992"/>
                  </a:lnTo>
                  <a:lnTo>
                    <a:pt x="13347" y="0"/>
                  </a:lnTo>
                  <a:close/>
                </a:path>
                <a:path w="52070" h="126364">
                  <a:moveTo>
                    <a:pt x="51866" y="87401"/>
                  </a:moveTo>
                  <a:lnTo>
                    <a:pt x="762" y="87401"/>
                  </a:lnTo>
                  <a:lnTo>
                    <a:pt x="762" y="125920"/>
                  </a:lnTo>
                  <a:lnTo>
                    <a:pt x="51866" y="125920"/>
                  </a:lnTo>
                  <a:lnTo>
                    <a:pt x="51866" y="8740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9" name="object 129"/>
          <p:cNvSpPr/>
          <p:nvPr/>
        </p:nvSpPr>
        <p:spPr>
          <a:xfrm>
            <a:off x="9410496" y="4158222"/>
            <a:ext cx="59690" cy="20955"/>
          </a:xfrm>
          <a:custGeom>
            <a:avLst/>
            <a:gdLst/>
            <a:ahLst/>
            <a:cxnLst/>
            <a:rect l="l" t="t" r="r" b="b"/>
            <a:pathLst>
              <a:path w="59689" h="20954">
                <a:moveTo>
                  <a:pt x="59258" y="0"/>
                </a:moveTo>
                <a:lnTo>
                  <a:pt x="0" y="0"/>
                </a:lnTo>
                <a:lnTo>
                  <a:pt x="0" y="20751"/>
                </a:lnTo>
                <a:lnTo>
                  <a:pt x="59258" y="20751"/>
                </a:lnTo>
                <a:lnTo>
                  <a:pt x="59258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9514204" y="3740403"/>
            <a:ext cx="97790" cy="231140"/>
          </a:xfrm>
          <a:custGeom>
            <a:avLst/>
            <a:gdLst/>
            <a:ahLst/>
            <a:cxnLst/>
            <a:rect l="l" t="t" r="r" b="b"/>
            <a:pathLst>
              <a:path w="97789" h="231139">
                <a:moveTo>
                  <a:pt x="97789" y="0"/>
                </a:moveTo>
                <a:lnTo>
                  <a:pt x="0" y="0"/>
                </a:lnTo>
                <a:lnTo>
                  <a:pt x="0" y="231139"/>
                </a:lnTo>
                <a:lnTo>
                  <a:pt x="97789" y="231139"/>
                </a:lnTo>
                <a:lnTo>
                  <a:pt x="97789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1" name="object 131"/>
          <p:cNvGrpSpPr/>
          <p:nvPr/>
        </p:nvGrpSpPr>
        <p:grpSpPr>
          <a:xfrm>
            <a:off x="9785351" y="3741890"/>
            <a:ext cx="277495" cy="588645"/>
            <a:chOff x="4730750" y="3741889"/>
            <a:chExt cx="277495" cy="588645"/>
          </a:xfrm>
        </p:grpSpPr>
        <p:sp>
          <p:nvSpPr>
            <p:cNvPr id="132" name="object 132"/>
            <p:cNvSpPr/>
            <p:nvPr/>
          </p:nvSpPr>
          <p:spPr>
            <a:xfrm>
              <a:off x="4730750" y="3741889"/>
              <a:ext cx="276860" cy="283210"/>
            </a:xfrm>
            <a:custGeom>
              <a:avLst/>
              <a:gdLst/>
              <a:ahLst/>
              <a:cxnLst/>
              <a:rect l="l" t="t" r="r" b="b"/>
              <a:pathLst>
                <a:path w="276860" h="283210">
                  <a:moveTo>
                    <a:pt x="8889" y="10375"/>
                  </a:moveTo>
                  <a:lnTo>
                    <a:pt x="0" y="10375"/>
                  </a:lnTo>
                  <a:lnTo>
                    <a:pt x="0" y="118529"/>
                  </a:lnTo>
                  <a:lnTo>
                    <a:pt x="4457" y="121500"/>
                  </a:lnTo>
                  <a:lnTo>
                    <a:pt x="16294" y="121500"/>
                  </a:lnTo>
                  <a:lnTo>
                    <a:pt x="10997" y="126404"/>
                  </a:lnTo>
                  <a:lnTo>
                    <a:pt x="9448" y="131865"/>
                  </a:lnTo>
                  <a:lnTo>
                    <a:pt x="9843" y="137329"/>
                  </a:lnTo>
                  <a:lnTo>
                    <a:pt x="10375" y="142239"/>
                  </a:lnTo>
                  <a:lnTo>
                    <a:pt x="10375" y="237058"/>
                  </a:lnTo>
                  <a:lnTo>
                    <a:pt x="16294" y="281508"/>
                  </a:lnTo>
                  <a:lnTo>
                    <a:pt x="16116" y="281901"/>
                  </a:lnTo>
                  <a:lnTo>
                    <a:pt x="15862" y="282181"/>
                  </a:lnTo>
                  <a:lnTo>
                    <a:pt x="15671" y="282524"/>
                  </a:lnTo>
                  <a:lnTo>
                    <a:pt x="17043" y="282625"/>
                  </a:lnTo>
                  <a:lnTo>
                    <a:pt x="276351" y="282625"/>
                  </a:lnTo>
                  <a:lnTo>
                    <a:pt x="275637" y="17779"/>
                  </a:lnTo>
                  <a:lnTo>
                    <a:pt x="41490" y="17779"/>
                  </a:lnTo>
                  <a:lnTo>
                    <a:pt x="42624" y="10997"/>
                  </a:lnTo>
                  <a:lnTo>
                    <a:pt x="30144" y="10997"/>
                  </a:lnTo>
                  <a:lnTo>
                    <a:pt x="20743" y="10928"/>
                  </a:lnTo>
                  <a:lnTo>
                    <a:pt x="12455" y="10583"/>
                  </a:lnTo>
                  <a:lnTo>
                    <a:pt x="8889" y="10375"/>
                  </a:lnTo>
                  <a:close/>
                </a:path>
                <a:path w="276860" h="283210">
                  <a:moveTo>
                    <a:pt x="105194" y="0"/>
                  </a:moveTo>
                  <a:lnTo>
                    <a:pt x="87426" y="0"/>
                  </a:lnTo>
                  <a:lnTo>
                    <a:pt x="85940" y="11849"/>
                  </a:lnTo>
                  <a:lnTo>
                    <a:pt x="75564" y="17779"/>
                  </a:lnTo>
                  <a:lnTo>
                    <a:pt x="275637" y="17779"/>
                  </a:lnTo>
                  <a:lnTo>
                    <a:pt x="275625" y="13335"/>
                  </a:lnTo>
                  <a:lnTo>
                    <a:pt x="120014" y="13335"/>
                  </a:lnTo>
                  <a:lnTo>
                    <a:pt x="115582" y="8889"/>
                  </a:lnTo>
                  <a:lnTo>
                    <a:pt x="103720" y="8889"/>
                  </a:lnTo>
                  <a:lnTo>
                    <a:pt x="105194" y="0"/>
                  </a:lnTo>
                  <a:close/>
                </a:path>
                <a:path w="276860" h="283210">
                  <a:moveTo>
                    <a:pt x="186689" y="0"/>
                  </a:moveTo>
                  <a:lnTo>
                    <a:pt x="173354" y="0"/>
                  </a:lnTo>
                  <a:lnTo>
                    <a:pt x="167436" y="13335"/>
                  </a:lnTo>
                  <a:lnTo>
                    <a:pt x="275625" y="13335"/>
                  </a:lnTo>
                  <a:lnTo>
                    <a:pt x="275617" y="10375"/>
                  </a:lnTo>
                  <a:lnTo>
                    <a:pt x="201510" y="10375"/>
                  </a:lnTo>
                  <a:lnTo>
                    <a:pt x="197065" y="8889"/>
                  </a:lnTo>
                  <a:lnTo>
                    <a:pt x="189661" y="8889"/>
                  </a:lnTo>
                  <a:lnTo>
                    <a:pt x="186689" y="0"/>
                  </a:lnTo>
                  <a:close/>
                </a:path>
                <a:path w="276860" h="283210">
                  <a:moveTo>
                    <a:pt x="42976" y="8889"/>
                  </a:moveTo>
                  <a:lnTo>
                    <a:pt x="37045" y="10375"/>
                  </a:lnTo>
                  <a:lnTo>
                    <a:pt x="30144" y="10997"/>
                  </a:lnTo>
                  <a:lnTo>
                    <a:pt x="42624" y="10997"/>
                  </a:lnTo>
                  <a:lnTo>
                    <a:pt x="42976" y="8889"/>
                  </a:lnTo>
                  <a:close/>
                </a:path>
                <a:path w="276860" h="283210">
                  <a:moveTo>
                    <a:pt x="275589" y="0"/>
                  </a:moveTo>
                  <a:lnTo>
                    <a:pt x="254850" y="0"/>
                  </a:lnTo>
                  <a:lnTo>
                    <a:pt x="248920" y="10375"/>
                  </a:lnTo>
                  <a:lnTo>
                    <a:pt x="275617" y="10375"/>
                  </a:lnTo>
                  <a:lnTo>
                    <a:pt x="27558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735195" y="4024413"/>
              <a:ext cx="272415" cy="129539"/>
            </a:xfrm>
            <a:custGeom>
              <a:avLst/>
              <a:gdLst/>
              <a:ahLst/>
              <a:cxnLst/>
              <a:rect l="l" t="t" r="r" b="b"/>
              <a:pathLst>
                <a:path w="272414" h="129539">
                  <a:moveTo>
                    <a:pt x="272084" y="61226"/>
                  </a:moveTo>
                  <a:lnTo>
                    <a:pt x="271907" y="101"/>
                  </a:lnTo>
                  <a:lnTo>
                    <a:pt x="12598" y="101"/>
                  </a:lnTo>
                  <a:lnTo>
                    <a:pt x="11226" y="0"/>
                  </a:lnTo>
                  <a:lnTo>
                    <a:pt x="8267" y="5207"/>
                  </a:lnTo>
                  <a:lnTo>
                    <a:pt x="0" y="10833"/>
                  </a:lnTo>
                  <a:lnTo>
                    <a:pt x="8890" y="41960"/>
                  </a:lnTo>
                  <a:lnTo>
                    <a:pt x="29273" y="43434"/>
                  </a:lnTo>
                  <a:lnTo>
                    <a:pt x="43713" y="61226"/>
                  </a:lnTo>
                  <a:lnTo>
                    <a:pt x="272084" y="61226"/>
                  </a:lnTo>
                  <a:close/>
                </a:path>
                <a:path w="272414" h="129539">
                  <a:moveTo>
                    <a:pt x="272249" y="129374"/>
                  </a:moveTo>
                  <a:lnTo>
                    <a:pt x="272186" y="105054"/>
                  </a:lnTo>
                  <a:lnTo>
                    <a:pt x="272173" y="101231"/>
                  </a:lnTo>
                  <a:lnTo>
                    <a:pt x="272161" y="90855"/>
                  </a:lnTo>
                  <a:lnTo>
                    <a:pt x="262255" y="90855"/>
                  </a:lnTo>
                  <a:lnTo>
                    <a:pt x="263740" y="79006"/>
                  </a:lnTo>
                  <a:lnTo>
                    <a:pt x="219290" y="79006"/>
                  </a:lnTo>
                  <a:lnTo>
                    <a:pt x="219290" y="89369"/>
                  </a:lnTo>
                  <a:lnTo>
                    <a:pt x="208915" y="89369"/>
                  </a:lnTo>
                  <a:lnTo>
                    <a:pt x="208915" y="101231"/>
                  </a:lnTo>
                  <a:lnTo>
                    <a:pt x="192620" y="101231"/>
                  </a:lnTo>
                  <a:lnTo>
                    <a:pt x="192620" y="99733"/>
                  </a:lnTo>
                  <a:lnTo>
                    <a:pt x="192620" y="89369"/>
                  </a:lnTo>
                  <a:lnTo>
                    <a:pt x="186690" y="89369"/>
                  </a:lnTo>
                  <a:lnTo>
                    <a:pt x="186690" y="79006"/>
                  </a:lnTo>
                  <a:lnTo>
                    <a:pt x="140766" y="79006"/>
                  </a:lnTo>
                  <a:lnTo>
                    <a:pt x="140766" y="89369"/>
                  </a:lnTo>
                  <a:lnTo>
                    <a:pt x="133350" y="89369"/>
                  </a:lnTo>
                  <a:lnTo>
                    <a:pt x="133350" y="99733"/>
                  </a:lnTo>
                  <a:lnTo>
                    <a:pt x="118541" y="99733"/>
                  </a:lnTo>
                  <a:lnTo>
                    <a:pt x="118541" y="90855"/>
                  </a:lnTo>
                  <a:lnTo>
                    <a:pt x="111125" y="90855"/>
                  </a:lnTo>
                  <a:lnTo>
                    <a:pt x="111125" y="79006"/>
                  </a:lnTo>
                  <a:lnTo>
                    <a:pt x="75565" y="79006"/>
                  </a:lnTo>
                  <a:lnTo>
                    <a:pt x="75565" y="92329"/>
                  </a:lnTo>
                  <a:lnTo>
                    <a:pt x="66675" y="98259"/>
                  </a:lnTo>
                  <a:lnTo>
                    <a:pt x="68160" y="102704"/>
                  </a:lnTo>
                  <a:lnTo>
                    <a:pt x="109651" y="102704"/>
                  </a:lnTo>
                  <a:lnTo>
                    <a:pt x="105206" y="113080"/>
                  </a:lnTo>
                  <a:lnTo>
                    <a:pt x="100749" y="120484"/>
                  </a:lnTo>
                  <a:lnTo>
                    <a:pt x="100749" y="129374"/>
                  </a:lnTo>
                  <a:lnTo>
                    <a:pt x="117055" y="127901"/>
                  </a:lnTo>
                  <a:lnTo>
                    <a:pt x="117055" y="116039"/>
                  </a:lnTo>
                  <a:lnTo>
                    <a:pt x="118541" y="111607"/>
                  </a:lnTo>
                  <a:lnTo>
                    <a:pt x="125945" y="108635"/>
                  </a:lnTo>
                  <a:lnTo>
                    <a:pt x="189649" y="105676"/>
                  </a:lnTo>
                  <a:lnTo>
                    <a:pt x="180771" y="114554"/>
                  </a:lnTo>
                  <a:lnTo>
                    <a:pt x="180771" y="129374"/>
                  </a:lnTo>
                  <a:lnTo>
                    <a:pt x="197065" y="127901"/>
                  </a:lnTo>
                  <a:lnTo>
                    <a:pt x="197065" y="117525"/>
                  </a:lnTo>
                  <a:lnTo>
                    <a:pt x="202984" y="107149"/>
                  </a:lnTo>
                  <a:lnTo>
                    <a:pt x="208915" y="105676"/>
                  </a:lnTo>
                  <a:lnTo>
                    <a:pt x="220433" y="105054"/>
                  </a:lnTo>
                  <a:lnTo>
                    <a:pt x="240030" y="105130"/>
                  </a:lnTo>
                  <a:lnTo>
                    <a:pt x="266700" y="105676"/>
                  </a:lnTo>
                  <a:lnTo>
                    <a:pt x="260921" y="111671"/>
                  </a:lnTo>
                  <a:lnTo>
                    <a:pt x="258356" y="118084"/>
                  </a:lnTo>
                  <a:lnTo>
                    <a:pt x="257733" y="124218"/>
                  </a:lnTo>
                  <a:lnTo>
                    <a:pt x="257810" y="129374"/>
                  </a:lnTo>
                  <a:lnTo>
                    <a:pt x="272249" y="1293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741125" y="4066374"/>
              <a:ext cx="266700" cy="264160"/>
            </a:xfrm>
            <a:custGeom>
              <a:avLst/>
              <a:gdLst/>
              <a:ahLst/>
              <a:cxnLst/>
              <a:rect l="l" t="t" r="r" b="b"/>
              <a:pathLst>
                <a:path w="266700" h="264160">
                  <a:moveTo>
                    <a:pt x="2959" y="0"/>
                  </a:moveTo>
                  <a:lnTo>
                    <a:pt x="0" y="10375"/>
                  </a:lnTo>
                  <a:lnTo>
                    <a:pt x="14820" y="32600"/>
                  </a:lnTo>
                  <a:lnTo>
                    <a:pt x="17779" y="59270"/>
                  </a:lnTo>
                  <a:lnTo>
                    <a:pt x="38519" y="59270"/>
                  </a:lnTo>
                  <a:lnTo>
                    <a:pt x="35560" y="74079"/>
                  </a:lnTo>
                  <a:lnTo>
                    <a:pt x="8889" y="91859"/>
                  </a:lnTo>
                  <a:lnTo>
                    <a:pt x="2959" y="103720"/>
                  </a:lnTo>
                  <a:lnTo>
                    <a:pt x="2959" y="197065"/>
                  </a:lnTo>
                  <a:lnTo>
                    <a:pt x="4694" y="210044"/>
                  </a:lnTo>
                  <a:lnTo>
                    <a:pt x="9067" y="223167"/>
                  </a:lnTo>
                  <a:lnTo>
                    <a:pt x="14832" y="234352"/>
                  </a:lnTo>
                  <a:lnTo>
                    <a:pt x="20739" y="241515"/>
                  </a:lnTo>
                  <a:lnTo>
                    <a:pt x="53339" y="241515"/>
                  </a:lnTo>
                  <a:lnTo>
                    <a:pt x="54825" y="257797"/>
                  </a:lnTo>
                  <a:lnTo>
                    <a:pt x="85940" y="263740"/>
                  </a:lnTo>
                  <a:lnTo>
                    <a:pt x="99275" y="248919"/>
                  </a:lnTo>
                  <a:lnTo>
                    <a:pt x="109639" y="237070"/>
                  </a:lnTo>
                  <a:lnTo>
                    <a:pt x="128401" y="237070"/>
                  </a:lnTo>
                  <a:lnTo>
                    <a:pt x="133350" y="229654"/>
                  </a:lnTo>
                  <a:lnTo>
                    <a:pt x="151377" y="229654"/>
                  </a:lnTo>
                  <a:lnTo>
                    <a:pt x="170395" y="213347"/>
                  </a:lnTo>
                  <a:lnTo>
                    <a:pt x="266663" y="213347"/>
                  </a:lnTo>
                  <a:lnTo>
                    <a:pt x="266318" y="87414"/>
                  </a:lnTo>
                  <a:lnTo>
                    <a:pt x="94818" y="87414"/>
                  </a:lnTo>
                  <a:lnTo>
                    <a:pt x="94818" y="78524"/>
                  </a:lnTo>
                  <a:lnTo>
                    <a:pt x="99275" y="71119"/>
                  </a:lnTo>
                  <a:lnTo>
                    <a:pt x="103720" y="60744"/>
                  </a:lnTo>
                  <a:lnTo>
                    <a:pt x="62229" y="60744"/>
                  </a:lnTo>
                  <a:lnTo>
                    <a:pt x="60744" y="56299"/>
                  </a:lnTo>
                  <a:lnTo>
                    <a:pt x="69634" y="50368"/>
                  </a:lnTo>
                  <a:lnTo>
                    <a:pt x="69634" y="37045"/>
                  </a:lnTo>
                  <a:lnTo>
                    <a:pt x="266199" y="37045"/>
                  </a:lnTo>
                  <a:lnTo>
                    <a:pt x="266153" y="19265"/>
                  </a:lnTo>
                  <a:lnTo>
                    <a:pt x="37782" y="19265"/>
                  </a:lnTo>
                  <a:lnTo>
                    <a:pt x="23342" y="1473"/>
                  </a:lnTo>
                  <a:lnTo>
                    <a:pt x="2959" y="0"/>
                  </a:lnTo>
                  <a:close/>
                </a:path>
                <a:path w="266700" h="264160">
                  <a:moveTo>
                    <a:pt x="128401" y="237070"/>
                  </a:moveTo>
                  <a:lnTo>
                    <a:pt x="109639" y="237070"/>
                  </a:lnTo>
                  <a:lnTo>
                    <a:pt x="127419" y="238544"/>
                  </a:lnTo>
                  <a:lnTo>
                    <a:pt x="128401" y="237070"/>
                  </a:lnTo>
                  <a:close/>
                </a:path>
                <a:path w="266700" h="264160">
                  <a:moveTo>
                    <a:pt x="151377" y="229654"/>
                  </a:moveTo>
                  <a:lnTo>
                    <a:pt x="133350" y="229654"/>
                  </a:lnTo>
                  <a:lnTo>
                    <a:pt x="149644" y="231139"/>
                  </a:lnTo>
                  <a:lnTo>
                    <a:pt x="151377" y="229654"/>
                  </a:lnTo>
                  <a:close/>
                </a:path>
                <a:path w="266700" h="264160">
                  <a:moveTo>
                    <a:pt x="266663" y="213347"/>
                  </a:moveTo>
                  <a:lnTo>
                    <a:pt x="170395" y="213347"/>
                  </a:lnTo>
                  <a:lnTo>
                    <a:pt x="189649" y="214845"/>
                  </a:lnTo>
                  <a:lnTo>
                    <a:pt x="188175" y="226694"/>
                  </a:lnTo>
                  <a:lnTo>
                    <a:pt x="266700" y="226694"/>
                  </a:lnTo>
                  <a:lnTo>
                    <a:pt x="266663" y="213347"/>
                  </a:lnTo>
                  <a:close/>
                </a:path>
                <a:path w="266700" h="264160">
                  <a:moveTo>
                    <a:pt x="183718" y="63715"/>
                  </a:moveTo>
                  <a:lnTo>
                    <a:pt x="120014" y="66675"/>
                  </a:lnTo>
                  <a:lnTo>
                    <a:pt x="112610" y="69646"/>
                  </a:lnTo>
                  <a:lnTo>
                    <a:pt x="111125" y="74079"/>
                  </a:lnTo>
                  <a:lnTo>
                    <a:pt x="111125" y="85940"/>
                  </a:lnTo>
                  <a:lnTo>
                    <a:pt x="94818" y="87414"/>
                  </a:lnTo>
                  <a:lnTo>
                    <a:pt x="174840" y="87414"/>
                  </a:lnTo>
                  <a:lnTo>
                    <a:pt x="174840" y="72593"/>
                  </a:lnTo>
                  <a:lnTo>
                    <a:pt x="183718" y="63715"/>
                  </a:lnTo>
                  <a:close/>
                </a:path>
                <a:path w="266700" h="264160">
                  <a:moveTo>
                    <a:pt x="214655" y="62601"/>
                  </a:moveTo>
                  <a:lnTo>
                    <a:pt x="207223" y="62880"/>
                  </a:lnTo>
                  <a:lnTo>
                    <a:pt x="202984" y="63715"/>
                  </a:lnTo>
                  <a:lnTo>
                    <a:pt x="197053" y="65189"/>
                  </a:lnTo>
                  <a:lnTo>
                    <a:pt x="191135" y="75564"/>
                  </a:lnTo>
                  <a:lnTo>
                    <a:pt x="191135" y="85940"/>
                  </a:lnTo>
                  <a:lnTo>
                    <a:pt x="174840" y="87414"/>
                  </a:lnTo>
                  <a:lnTo>
                    <a:pt x="251879" y="87414"/>
                  </a:lnTo>
                  <a:lnTo>
                    <a:pt x="251809" y="82250"/>
                  </a:lnTo>
                  <a:lnTo>
                    <a:pt x="252433" y="76117"/>
                  </a:lnTo>
                  <a:lnTo>
                    <a:pt x="255002" y="69708"/>
                  </a:lnTo>
                  <a:lnTo>
                    <a:pt x="260769" y="63715"/>
                  </a:lnTo>
                  <a:lnTo>
                    <a:pt x="230698" y="62880"/>
                  </a:lnTo>
                  <a:lnTo>
                    <a:pt x="214655" y="62601"/>
                  </a:lnTo>
                  <a:close/>
                </a:path>
                <a:path w="266700" h="264160">
                  <a:moveTo>
                    <a:pt x="202984" y="47409"/>
                  </a:moveTo>
                  <a:lnTo>
                    <a:pt x="186689" y="47409"/>
                  </a:lnTo>
                  <a:lnTo>
                    <a:pt x="186689" y="59270"/>
                  </a:lnTo>
                  <a:lnTo>
                    <a:pt x="202984" y="59270"/>
                  </a:lnTo>
                  <a:lnTo>
                    <a:pt x="202984" y="47409"/>
                  </a:lnTo>
                  <a:close/>
                </a:path>
                <a:path w="266700" h="264160">
                  <a:moveTo>
                    <a:pt x="134835" y="37045"/>
                  </a:moveTo>
                  <a:lnTo>
                    <a:pt x="105194" y="37045"/>
                  </a:lnTo>
                  <a:lnTo>
                    <a:pt x="105194" y="48894"/>
                  </a:lnTo>
                  <a:lnTo>
                    <a:pt x="112610" y="48894"/>
                  </a:lnTo>
                  <a:lnTo>
                    <a:pt x="112610" y="57772"/>
                  </a:lnTo>
                  <a:lnTo>
                    <a:pt x="127419" y="57772"/>
                  </a:lnTo>
                  <a:lnTo>
                    <a:pt x="127419" y="47409"/>
                  </a:lnTo>
                  <a:lnTo>
                    <a:pt x="134835" y="47409"/>
                  </a:lnTo>
                  <a:lnTo>
                    <a:pt x="134835" y="37045"/>
                  </a:lnTo>
                  <a:close/>
                </a:path>
                <a:path w="266700" h="264160">
                  <a:moveTo>
                    <a:pt x="266199" y="37045"/>
                  </a:moveTo>
                  <a:lnTo>
                    <a:pt x="257810" y="37045"/>
                  </a:lnTo>
                  <a:lnTo>
                    <a:pt x="256324" y="48894"/>
                  </a:lnTo>
                  <a:lnTo>
                    <a:pt x="266230" y="48894"/>
                  </a:lnTo>
                  <a:lnTo>
                    <a:pt x="266199" y="37045"/>
                  </a:lnTo>
                  <a:close/>
                </a:path>
                <a:path w="266700" h="264160">
                  <a:moveTo>
                    <a:pt x="213360" y="37045"/>
                  </a:moveTo>
                  <a:lnTo>
                    <a:pt x="180759" y="37045"/>
                  </a:lnTo>
                  <a:lnTo>
                    <a:pt x="180759" y="47409"/>
                  </a:lnTo>
                  <a:lnTo>
                    <a:pt x="213360" y="47409"/>
                  </a:lnTo>
                  <a:lnTo>
                    <a:pt x="213360" y="37045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5" name="object 135"/>
          <p:cNvGrpSpPr/>
          <p:nvPr/>
        </p:nvGrpSpPr>
        <p:grpSpPr>
          <a:xfrm>
            <a:off x="9482354" y="3847833"/>
            <a:ext cx="208915" cy="257810"/>
            <a:chOff x="4427753" y="3847833"/>
            <a:chExt cx="208915" cy="257810"/>
          </a:xfrm>
        </p:grpSpPr>
        <p:sp>
          <p:nvSpPr>
            <p:cNvPr id="136" name="object 136"/>
            <p:cNvSpPr/>
            <p:nvPr/>
          </p:nvSpPr>
          <p:spPr>
            <a:xfrm>
              <a:off x="4427753" y="3847833"/>
              <a:ext cx="208915" cy="257810"/>
            </a:xfrm>
            <a:custGeom>
              <a:avLst/>
              <a:gdLst/>
              <a:ahLst/>
              <a:cxnLst/>
              <a:rect l="l" t="t" r="r" b="b"/>
              <a:pathLst>
                <a:path w="208914" h="257810">
                  <a:moveTo>
                    <a:pt x="26670" y="2222"/>
                  </a:moveTo>
                  <a:lnTo>
                    <a:pt x="0" y="2222"/>
                  </a:lnTo>
                  <a:lnTo>
                    <a:pt x="0" y="122237"/>
                  </a:lnTo>
                  <a:lnTo>
                    <a:pt x="26670" y="122237"/>
                  </a:lnTo>
                  <a:lnTo>
                    <a:pt x="26670" y="2222"/>
                  </a:lnTo>
                  <a:close/>
                </a:path>
                <a:path w="208914" h="257810">
                  <a:moveTo>
                    <a:pt x="140017" y="124447"/>
                  </a:moveTo>
                  <a:lnTo>
                    <a:pt x="35560" y="124447"/>
                  </a:lnTo>
                  <a:lnTo>
                    <a:pt x="35560" y="257797"/>
                  </a:lnTo>
                  <a:lnTo>
                    <a:pt x="140017" y="257797"/>
                  </a:lnTo>
                  <a:lnTo>
                    <a:pt x="140017" y="124447"/>
                  </a:lnTo>
                  <a:close/>
                </a:path>
                <a:path w="208914" h="257810">
                  <a:moveTo>
                    <a:pt x="208915" y="0"/>
                  </a:moveTo>
                  <a:lnTo>
                    <a:pt x="151130" y="0"/>
                  </a:lnTo>
                  <a:lnTo>
                    <a:pt x="151130" y="117792"/>
                  </a:lnTo>
                  <a:lnTo>
                    <a:pt x="208915" y="117792"/>
                  </a:lnTo>
                  <a:lnTo>
                    <a:pt x="20891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556658" y="3847833"/>
              <a:ext cx="31115" cy="118110"/>
            </a:xfrm>
            <a:custGeom>
              <a:avLst/>
              <a:gdLst/>
              <a:ahLst/>
              <a:cxnLst/>
              <a:rect l="l" t="t" r="r" b="b"/>
              <a:pathLst>
                <a:path w="31114" h="118110">
                  <a:moveTo>
                    <a:pt x="31114" y="0"/>
                  </a:moveTo>
                  <a:lnTo>
                    <a:pt x="0" y="0"/>
                  </a:lnTo>
                  <a:lnTo>
                    <a:pt x="0" y="117792"/>
                  </a:lnTo>
                  <a:lnTo>
                    <a:pt x="31114" y="117792"/>
                  </a:lnTo>
                  <a:lnTo>
                    <a:pt x="311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8" name="object 138"/>
          <p:cNvSpPr/>
          <p:nvPr/>
        </p:nvSpPr>
        <p:spPr>
          <a:xfrm>
            <a:off x="9402344" y="3445548"/>
            <a:ext cx="762635" cy="247015"/>
          </a:xfrm>
          <a:custGeom>
            <a:avLst/>
            <a:gdLst/>
            <a:ahLst/>
            <a:cxnLst/>
            <a:rect l="l" t="t" r="r" b="b"/>
            <a:pathLst>
              <a:path w="762635" h="247014">
                <a:moveTo>
                  <a:pt x="151130" y="200025"/>
                </a:moveTo>
                <a:lnTo>
                  <a:pt x="11112" y="200025"/>
                </a:lnTo>
                <a:lnTo>
                  <a:pt x="11112" y="220040"/>
                </a:lnTo>
                <a:lnTo>
                  <a:pt x="137795" y="220040"/>
                </a:lnTo>
                <a:lnTo>
                  <a:pt x="151130" y="200025"/>
                </a:lnTo>
                <a:close/>
              </a:path>
              <a:path w="762635" h="247014">
                <a:moveTo>
                  <a:pt x="291147" y="195592"/>
                </a:moveTo>
                <a:lnTo>
                  <a:pt x="173355" y="195592"/>
                </a:lnTo>
                <a:lnTo>
                  <a:pt x="167170" y="207708"/>
                </a:lnTo>
                <a:lnTo>
                  <a:pt x="162229" y="219202"/>
                </a:lnTo>
                <a:lnTo>
                  <a:pt x="157797" y="231152"/>
                </a:lnTo>
                <a:lnTo>
                  <a:pt x="166687" y="233362"/>
                </a:lnTo>
                <a:lnTo>
                  <a:pt x="168910" y="246710"/>
                </a:lnTo>
                <a:lnTo>
                  <a:pt x="180022" y="244475"/>
                </a:lnTo>
                <a:lnTo>
                  <a:pt x="180022" y="211137"/>
                </a:lnTo>
                <a:lnTo>
                  <a:pt x="291147" y="211137"/>
                </a:lnTo>
                <a:lnTo>
                  <a:pt x="291147" y="195592"/>
                </a:lnTo>
                <a:close/>
              </a:path>
              <a:path w="762635" h="247014">
                <a:moveTo>
                  <a:pt x="626745" y="146697"/>
                </a:moveTo>
                <a:lnTo>
                  <a:pt x="408940" y="146697"/>
                </a:lnTo>
                <a:lnTo>
                  <a:pt x="404495" y="162255"/>
                </a:lnTo>
                <a:lnTo>
                  <a:pt x="626745" y="162255"/>
                </a:lnTo>
                <a:lnTo>
                  <a:pt x="626745" y="146697"/>
                </a:lnTo>
                <a:close/>
              </a:path>
              <a:path w="762635" h="247014">
                <a:moveTo>
                  <a:pt x="762317" y="0"/>
                </a:moveTo>
                <a:lnTo>
                  <a:pt x="593407" y="6680"/>
                </a:lnTo>
                <a:lnTo>
                  <a:pt x="593407" y="17792"/>
                </a:lnTo>
                <a:lnTo>
                  <a:pt x="684530" y="20015"/>
                </a:lnTo>
                <a:lnTo>
                  <a:pt x="684530" y="73355"/>
                </a:lnTo>
                <a:lnTo>
                  <a:pt x="2222" y="88900"/>
                </a:lnTo>
                <a:lnTo>
                  <a:pt x="0" y="117805"/>
                </a:lnTo>
                <a:lnTo>
                  <a:pt x="440055" y="108915"/>
                </a:lnTo>
                <a:lnTo>
                  <a:pt x="437832" y="142252"/>
                </a:lnTo>
                <a:lnTo>
                  <a:pt x="755650" y="133350"/>
                </a:lnTo>
                <a:lnTo>
                  <a:pt x="755650" y="35585"/>
                </a:lnTo>
                <a:lnTo>
                  <a:pt x="762317" y="33337"/>
                </a:lnTo>
                <a:lnTo>
                  <a:pt x="762317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9606814" y="3965625"/>
            <a:ext cx="84455" cy="38100"/>
          </a:xfrm>
          <a:custGeom>
            <a:avLst/>
            <a:gdLst/>
            <a:ahLst/>
            <a:cxnLst/>
            <a:rect l="l" t="t" r="r" b="b"/>
            <a:pathLst>
              <a:path w="84454" h="38100">
                <a:moveTo>
                  <a:pt x="84454" y="0"/>
                </a:moveTo>
                <a:lnTo>
                  <a:pt x="4444" y="0"/>
                </a:lnTo>
                <a:lnTo>
                  <a:pt x="0" y="8889"/>
                </a:lnTo>
                <a:lnTo>
                  <a:pt x="15557" y="6654"/>
                </a:lnTo>
                <a:lnTo>
                  <a:pt x="17779" y="37782"/>
                </a:lnTo>
                <a:lnTo>
                  <a:pt x="84454" y="37782"/>
                </a:lnTo>
                <a:lnTo>
                  <a:pt x="84454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9482353" y="3970070"/>
            <a:ext cx="38100" cy="26670"/>
          </a:xfrm>
          <a:custGeom>
            <a:avLst/>
            <a:gdLst/>
            <a:ahLst/>
            <a:cxnLst/>
            <a:rect l="l" t="t" r="r" b="b"/>
            <a:pathLst>
              <a:path w="38100" h="26670">
                <a:moveTo>
                  <a:pt x="26670" y="0"/>
                </a:moveTo>
                <a:lnTo>
                  <a:pt x="0" y="0"/>
                </a:lnTo>
                <a:lnTo>
                  <a:pt x="13335" y="26670"/>
                </a:lnTo>
                <a:lnTo>
                  <a:pt x="37782" y="26670"/>
                </a:lnTo>
                <a:lnTo>
                  <a:pt x="37782" y="8877"/>
                </a:lnTo>
                <a:lnTo>
                  <a:pt x="2667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9494481" y="3886619"/>
            <a:ext cx="20320" cy="33655"/>
          </a:xfrm>
          <a:custGeom>
            <a:avLst/>
            <a:gdLst/>
            <a:ahLst/>
            <a:cxnLst/>
            <a:rect l="l" t="t" r="r" b="b"/>
            <a:pathLst>
              <a:path w="20320" h="33654">
                <a:moveTo>
                  <a:pt x="17780" y="0"/>
                </a:moveTo>
                <a:lnTo>
                  <a:pt x="7505" y="0"/>
                </a:lnTo>
                <a:lnTo>
                  <a:pt x="0" y="7505"/>
                </a:lnTo>
                <a:lnTo>
                  <a:pt x="0" y="26022"/>
                </a:lnTo>
                <a:lnTo>
                  <a:pt x="7505" y="33527"/>
                </a:lnTo>
                <a:lnTo>
                  <a:pt x="17780" y="33527"/>
                </a:lnTo>
                <a:lnTo>
                  <a:pt x="19723" y="33235"/>
                </a:lnTo>
                <a:lnTo>
                  <a:pt x="19723" y="304"/>
                </a:lnTo>
                <a:lnTo>
                  <a:pt x="1778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9521622" y="3973030"/>
            <a:ext cx="99695" cy="13335"/>
          </a:xfrm>
          <a:custGeom>
            <a:avLst/>
            <a:gdLst/>
            <a:ahLst/>
            <a:cxnLst/>
            <a:rect l="l" t="t" r="r" b="b"/>
            <a:pathLst>
              <a:path w="99695" h="13335">
                <a:moveTo>
                  <a:pt x="99263" y="0"/>
                </a:moveTo>
                <a:lnTo>
                  <a:pt x="0" y="0"/>
                </a:lnTo>
                <a:lnTo>
                  <a:pt x="0" y="13335"/>
                </a:lnTo>
                <a:lnTo>
                  <a:pt x="99263" y="13335"/>
                </a:lnTo>
                <a:lnTo>
                  <a:pt x="99263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9529027" y="3999699"/>
            <a:ext cx="111125" cy="124460"/>
          </a:xfrm>
          <a:custGeom>
            <a:avLst/>
            <a:gdLst/>
            <a:ahLst/>
            <a:cxnLst/>
            <a:rect l="l" t="t" r="r" b="b"/>
            <a:pathLst>
              <a:path w="111125" h="124460">
                <a:moveTo>
                  <a:pt x="56299" y="124447"/>
                </a:moveTo>
                <a:lnTo>
                  <a:pt x="47409" y="106680"/>
                </a:lnTo>
                <a:lnTo>
                  <a:pt x="0" y="106680"/>
                </a:lnTo>
                <a:lnTo>
                  <a:pt x="0" y="124447"/>
                </a:lnTo>
                <a:lnTo>
                  <a:pt x="56299" y="124447"/>
                </a:lnTo>
                <a:close/>
              </a:path>
              <a:path w="111125" h="124460">
                <a:moveTo>
                  <a:pt x="111125" y="0"/>
                </a:moveTo>
                <a:lnTo>
                  <a:pt x="96304" y="0"/>
                </a:lnTo>
                <a:lnTo>
                  <a:pt x="96304" y="62230"/>
                </a:lnTo>
                <a:lnTo>
                  <a:pt x="111125" y="78524"/>
                </a:lnTo>
                <a:lnTo>
                  <a:pt x="111125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44" name="object 14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9451988" y="4270108"/>
            <a:ext cx="246151" cy="277812"/>
          </a:xfrm>
          <a:prstGeom prst="rect">
            <a:avLst/>
          </a:prstGeom>
        </p:spPr>
      </p:pic>
      <p:pic>
        <p:nvPicPr>
          <p:cNvPr id="145" name="object 145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457919" y="5443575"/>
            <a:ext cx="246151" cy="277812"/>
          </a:xfrm>
          <a:prstGeom prst="rect">
            <a:avLst/>
          </a:prstGeom>
        </p:spPr>
      </p:pic>
      <p:sp>
        <p:nvSpPr>
          <p:cNvPr id="146" name="object 146"/>
          <p:cNvSpPr/>
          <p:nvPr/>
        </p:nvSpPr>
        <p:spPr>
          <a:xfrm>
            <a:off x="10013532" y="4290110"/>
            <a:ext cx="48895" cy="142240"/>
          </a:xfrm>
          <a:custGeom>
            <a:avLst/>
            <a:gdLst/>
            <a:ahLst/>
            <a:cxnLst/>
            <a:rect l="l" t="t" r="r" b="b"/>
            <a:pathLst>
              <a:path w="48895" h="142239">
                <a:moveTo>
                  <a:pt x="48895" y="0"/>
                </a:moveTo>
                <a:lnTo>
                  <a:pt x="0" y="0"/>
                </a:lnTo>
                <a:lnTo>
                  <a:pt x="0" y="142239"/>
                </a:lnTo>
                <a:lnTo>
                  <a:pt x="48895" y="142239"/>
                </a:lnTo>
                <a:lnTo>
                  <a:pt x="48895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7" name="object 147"/>
          <p:cNvGrpSpPr/>
          <p:nvPr/>
        </p:nvGrpSpPr>
        <p:grpSpPr>
          <a:xfrm>
            <a:off x="9404566" y="3478885"/>
            <a:ext cx="443865" cy="187960"/>
            <a:chOff x="4349965" y="3478885"/>
            <a:chExt cx="443865" cy="187960"/>
          </a:xfrm>
        </p:grpSpPr>
        <p:sp>
          <p:nvSpPr>
            <p:cNvPr id="148" name="object 148"/>
            <p:cNvSpPr/>
            <p:nvPr/>
          </p:nvSpPr>
          <p:spPr>
            <a:xfrm>
              <a:off x="4632223" y="3478885"/>
              <a:ext cx="26670" cy="51435"/>
            </a:xfrm>
            <a:custGeom>
              <a:avLst/>
              <a:gdLst/>
              <a:ahLst/>
              <a:cxnLst/>
              <a:rect l="l" t="t" r="r" b="b"/>
              <a:pathLst>
                <a:path w="26670" h="51435">
                  <a:moveTo>
                    <a:pt x="13334" y="0"/>
                  </a:moveTo>
                  <a:lnTo>
                    <a:pt x="0" y="0"/>
                  </a:lnTo>
                  <a:lnTo>
                    <a:pt x="4549" y="13302"/>
                  </a:lnTo>
                  <a:lnTo>
                    <a:pt x="8056" y="28065"/>
                  </a:lnTo>
                  <a:lnTo>
                    <a:pt x="10313" y="41578"/>
                  </a:lnTo>
                  <a:lnTo>
                    <a:pt x="11112" y="51130"/>
                  </a:lnTo>
                  <a:lnTo>
                    <a:pt x="26669" y="51130"/>
                  </a:lnTo>
                  <a:lnTo>
                    <a:pt x="24273" y="33761"/>
                  </a:lnTo>
                  <a:lnTo>
                    <a:pt x="20835" y="18897"/>
                  </a:lnTo>
                  <a:lnTo>
                    <a:pt x="16981" y="7367"/>
                  </a:lnTo>
                  <a:lnTo>
                    <a:pt x="1333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349965" y="3527780"/>
              <a:ext cx="443865" cy="139065"/>
            </a:xfrm>
            <a:custGeom>
              <a:avLst/>
              <a:gdLst/>
              <a:ahLst/>
              <a:cxnLst/>
              <a:rect l="l" t="t" r="r" b="b"/>
              <a:pathLst>
                <a:path w="443864" h="139064">
                  <a:moveTo>
                    <a:pt x="443763" y="0"/>
                  </a:moveTo>
                  <a:lnTo>
                    <a:pt x="0" y="11112"/>
                  </a:lnTo>
                  <a:lnTo>
                    <a:pt x="0" y="138544"/>
                  </a:lnTo>
                  <a:lnTo>
                    <a:pt x="443763" y="127431"/>
                  </a:lnTo>
                  <a:lnTo>
                    <a:pt x="4437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0" name="object 150"/>
          <p:cNvGrpSpPr/>
          <p:nvPr/>
        </p:nvGrpSpPr>
        <p:grpSpPr>
          <a:xfrm>
            <a:off x="9786290" y="4923409"/>
            <a:ext cx="294005" cy="640080"/>
            <a:chOff x="4731689" y="4923409"/>
            <a:chExt cx="294005" cy="640080"/>
          </a:xfrm>
        </p:grpSpPr>
        <p:sp>
          <p:nvSpPr>
            <p:cNvPr id="151" name="object 151"/>
            <p:cNvSpPr/>
            <p:nvPr/>
          </p:nvSpPr>
          <p:spPr>
            <a:xfrm>
              <a:off x="4731689" y="4923409"/>
              <a:ext cx="292735" cy="283210"/>
            </a:xfrm>
            <a:custGeom>
              <a:avLst/>
              <a:gdLst/>
              <a:ahLst/>
              <a:cxnLst/>
              <a:rect l="l" t="t" r="r" b="b"/>
              <a:pathLst>
                <a:path w="292735" h="283210">
                  <a:moveTo>
                    <a:pt x="8902" y="10363"/>
                  </a:moveTo>
                  <a:lnTo>
                    <a:pt x="0" y="10363"/>
                  </a:lnTo>
                  <a:lnTo>
                    <a:pt x="0" y="118516"/>
                  </a:lnTo>
                  <a:lnTo>
                    <a:pt x="4457" y="121488"/>
                  </a:lnTo>
                  <a:lnTo>
                    <a:pt x="16319" y="121488"/>
                  </a:lnTo>
                  <a:lnTo>
                    <a:pt x="11010" y="126393"/>
                  </a:lnTo>
                  <a:lnTo>
                    <a:pt x="9458" y="131859"/>
                  </a:lnTo>
                  <a:lnTo>
                    <a:pt x="9854" y="137327"/>
                  </a:lnTo>
                  <a:lnTo>
                    <a:pt x="10388" y="142239"/>
                  </a:lnTo>
                  <a:lnTo>
                    <a:pt x="10388" y="237058"/>
                  </a:lnTo>
                  <a:lnTo>
                    <a:pt x="16319" y="281508"/>
                  </a:lnTo>
                  <a:lnTo>
                    <a:pt x="16116" y="281889"/>
                  </a:lnTo>
                  <a:lnTo>
                    <a:pt x="15862" y="282155"/>
                  </a:lnTo>
                  <a:lnTo>
                    <a:pt x="15671" y="282536"/>
                  </a:lnTo>
                  <a:lnTo>
                    <a:pt x="17043" y="282613"/>
                  </a:lnTo>
                  <a:lnTo>
                    <a:pt x="292519" y="282613"/>
                  </a:lnTo>
                  <a:lnTo>
                    <a:pt x="291805" y="17767"/>
                  </a:lnTo>
                  <a:lnTo>
                    <a:pt x="41490" y="17767"/>
                  </a:lnTo>
                  <a:lnTo>
                    <a:pt x="42626" y="10984"/>
                  </a:lnTo>
                  <a:lnTo>
                    <a:pt x="30151" y="10984"/>
                  </a:lnTo>
                  <a:lnTo>
                    <a:pt x="20754" y="10915"/>
                  </a:lnTo>
                  <a:lnTo>
                    <a:pt x="12467" y="10570"/>
                  </a:lnTo>
                  <a:lnTo>
                    <a:pt x="8902" y="10363"/>
                  </a:lnTo>
                  <a:close/>
                </a:path>
                <a:path w="292735" h="283210">
                  <a:moveTo>
                    <a:pt x="105219" y="0"/>
                  </a:moveTo>
                  <a:lnTo>
                    <a:pt x="87426" y="0"/>
                  </a:lnTo>
                  <a:lnTo>
                    <a:pt x="85940" y="11836"/>
                  </a:lnTo>
                  <a:lnTo>
                    <a:pt x="75577" y="17767"/>
                  </a:lnTo>
                  <a:lnTo>
                    <a:pt x="291805" y="17767"/>
                  </a:lnTo>
                  <a:lnTo>
                    <a:pt x="291793" y="13322"/>
                  </a:lnTo>
                  <a:lnTo>
                    <a:pt x="120027" y="13322"/>
                  </a:lnTo>
                  <a:lnTo>
                    <a:pt x="115582" y="8889"/>
                  </a:lnTo>
                  <a:lnTo>
                    <a:pt x="103720" y="8889"/>
                  </a:lnTo>
                  <a:lnTo>
                    <a:pt x="105219" y="0"/>
                  </a:lnTo>
                  <a:close/>
                </a:path>
                <a:path w="292735" h="283210">
                  <a:moveTo>
                    <a:pt x="186702" y="0"/>
                  </a:moveTo>
                  <a:lnTo>
                    <a:pt x="173367" y="0"/>
                  </a:lnTo>
                  <a:lnTo>
                    <a:pt x="167436" y="13322"/>
                  </a:lnTo>
                  <a:lnTo>
                    <a:pt x="291793" y="13322"/>
                  </a:lnTo>
                  <a:lnTo>
                    <a:pt x="291785" y="10363"/>
                  </a:lnTo>
                  <a:lnTo>
                    <a:pt x="201523" y="10363"/>
                  </a:lnTo>
                  <a:lnTo>
                    <a:pt x="197065" y="8889"/>
                  </a:lnTo>
                  <a:lnTo>
                    <a:pt x="189661" y="8889"/>
                  </a:lnTo>
                  <a:lnTo>
                    <a:pt x="186702" y="0"/>
                  </a:lnTo>
                  <a:close/>
                </a:path>
                <a:path w="292735" h="283210">
                  <a:moveTo>
                    <a:pt x="42976" y="8889"/>
                  </a:moveTo>
                  <a:lnTo>
                    <a:pt x="37045" y="10363"/>
                  </a:lnTo>
                  <a:lnTo>
                    <a:pt x="30151" y="10984"/>
                  </a:lnTo>
                  <a:lnTo>
                    <a:pt x="42626" y="10984"/>
                  </a:lnTo>
                  <a:lnTo>
                    <a:pt x="42976" y="8889"/>
                  </a:lnTo>
                  <a:close/>
                </a:path>
                <a:path w="292735" h="283210">
                  <a:moveTo>
                    <a:pt x="291757" y="0"/>
                  </a:moveTo>
                  <a:lnTo>
                    <a:pt x="254863" y="0"/>
                  </a:lnTo>
                  <a:lnTo>
                    <a:pt x="248932" y="10363"/>
                  </a:lnTo>
                  <a:lnTo>
                    <a:pt x="291785" y="10363"/>
                  </a:lnTo>
                  <a:lnTo>
                    <a:pt x="29175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736147" y="5205945"/>
              <a:ext cx="289560" cy="129539"/>
            </a:xfrm>
            <a:custGeom>
              <a:avLst/>
              <a:gdLst/>
              <a:ahLst/>
              <a:cxnLst/>
              <a:rect l="l" t="t" r="r" b="b"/>
              <a:pathLst>
                <a:path w="289560" h="129539">
                  <a:moveTo>
                    <a:pt x="287070" y="129349"/>
                  </a:moveTo>
                  <a:lnTo>
                    <a:pt x="286994" y="105041"/>
                  </a:lnTo>
                  <a:lnTo>
                    <a:pt x="286994" y="101193"/>
                  </a:lnTo>
                  <a:lnTo>
                    <a:pt x="286969" y="90830"/>
                  </a:lnTo>
                  <a:lnTo>
                    <a:pt x="262242" y="90830"/>
                  </a:lnTo>
                  <a:lnTo>
                    <a:pt x="263740" y="78968"/>
                  </a:lnTo>
                  <a:lnTo>
                    <a:pt x="219290" y="78968"/>
                  </a:lnTo>
                  <a:lnTo>
                    <a:pt x="219290" y="89344"/>
                  </a:lnTo>
                  <a:lnTo>
                    <a:pt x="208902" y="89344"/>
                  </a:lnTo>
                  <a:lnTo>
                    <a:pt x="208902" y="101193"/>
                  </a:lnTo>
                  <a:lnTo>
                    <a:pt x="192608" y="101193"/>
                  </a:lnTo>
                  <a:lnTo>
                    <a:pt x="192608" y="99720"/>
                  </a:lnTo>
                  <a:lnTo>
                    <a:pt x="192608" y="89344"/>
                  </a:lnTo>
                  <a:lnTo>
                    <a:pt x="186677" y="89344"/>
                  </a:lnTo>
                  <a:lnTo>
                    <a:pt x="186677" y="78968"/>
                  </a:lnTo>
                  <a:lnTo>
                    <a:pt x="140754" y="78968"/>
                  </a:lnTo>
                  <a:lnTo>
                    <a:pt x="140754" y="89344"/>
                  </a:lnTo>
                  <a:lnTo>
                    <a:pt x="133350" y="89344"/>
                  </a:lnTo>
                  <a:lnTo>
                    <a:pt x="133350" y="99720"/>
                  </a:lnTo>
                  <a:lnTo>
                    <a:pt x="118529" y="99720"/>
                  </a:lnTo>
                  <a:lnTo>
                    <a:pt x="118529" y="90830"/>
                  </a:lnTo>
                  <a:lnTo>
                    <a:pt x="111125" y="90830"/>
                  </a:lnTo>
                  <a:lnTo>
                    <a:pt x="111125" y="78968"/>
                  </a:lnTo>
                  <a:lnTo>
                    <a:pt x="75552" y="78968"/>
                  </a:lnTo>
                  <a:lnTo>
                    <a:pt x="75552" y="92303"/>
                  </a:lnTo>
                  <a:lnTo>
                    <a:pt x="66675" y="98234"/>
                  </a:lnTo>
                  <a:lnTo>
                    <a:pt x="68148" y="102679"/>
                  </a:lnTo>
                  <a:lnTo>
                    <a:pt x="109651" y="102679"/>
                  </a:lnTo>
                  <a:lnTo>
                    <a:pt x="105194" y="113055"/>
                  </a:lnTo>
                  <a:lnTo>
                    <a:pt x="100761" y="120459"/>
                  </a:lnTo>
                  <a:lnTo>
                    <a:pt x="100761" y="129349"/>
                  </a:lnTo>
                  <a:lnTo>
                    <a:pt x="117055" y="127876"/>
                  </a:lnTo>
                  <a:lnTo>
                    <a:pt x="117055" y="116001"/>
                  </a:lnTo>
                  <a:lnTo>
                    <a:pt x="118529" y="111582"/>
                  </a:lnTo>
                  <a:lnTo>
                    <a:pt x="125933" y="108610"/>
                  </a:lnTo>
                  <a:lnTo>
                    <a:pt x="189661" y="105651"/>
                  </a:lnTo>
                  <a:lnTo>
                    <a:pt x="180759" y="114528"/>
                  </a:lnTo>
                  <a:lnTo>
                    <a:pt x="180759" y="129349"/>
                  </a:lnTo>
                  <a:lnTo>
                    <a:pt x="197065" y="127876"/>
                  </a:lnTo>
                  <a:lnTo>
                    <a:pt x="197065" y="117513"/>
                  </a:lnTo>
                  <a:lnTo>
                    <a:pt x="202971" y="107124"/>
                  </a:lnTo>
                  <a:lnTo>
                    <a:pt x="208902" y="105651"/>
                  </a:lnTo>
                  <a:lnTo>
                    <a:pt x="220433" y="105041"/>
                  </a:lnTo>
                  <a:lnTo>
                    <a:pt x="240017" y="105105"/>
                  </a:lnTo>
                  <a:lnTo>
                    <a:pt x="266700" y="105651"/>
                  </a:lnTo>
                  <a:lnTo>
                    <a:pt x="260934" y="111645"/>
                  </a:lnTo>
                  <a:lnTo>
                    <a:pt x="258368" y="118059"/>
                  </a:lnTo>
                  <a:lnTo>
                    <a:pt x="257733" y="124193"/>
                  </a:lnTo>
                  <a:lnTo>
                    <a:pt x="257810" y="129349"/>
                  </a:lnTo>
                  <a:lnTo>
                    <a:pt x="287070" y="129349"/>
                  </a:lnTo>
                  <a:close/>
                </a:path>
                <a:path w="289560" h="129539">
                  <a:moveTo>
                    <a:pt x="289382" y="65811"/>
                  </a:moveTo>
                  <a:lnTo>
                    <a:pt x="289204" y="76"/>
                  </a:lnTo>
                  <a:lnTo>
                    <a:pt x="12585" y="76"/>
                  </a:lnTo>
                  <a:lnTo>
                    <a:pt x="11214" y="0"/>
                  </a:lnTo>
                  <a:lnTo>
                    <a:pt x="8255" y="5181"/>
                  </a:lnTo>
                  <a:lnTo>
                    <a:pt x="0" y="10820"/>
                  </a:lnTo>
                  <a:lnTo>
                    <a:pt x="8877" y="41935"/>
                  </a:lnTo>
                  <a:lnTo>
                    <a:pt x="29260" y="43421"/>
                  </a:lnTo>
                  <a:lnTo>
                    <a:pt x="43700" y="65811"/>
                  </a:lnTo>
                  <a:lnTo>
                    <a:pt x="289382" y="6581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742078" y="5247881"/>
              <a:ext cx="281940" cy="315595"/>
            </a:xfrm>
            <a:custGeom>
              <a:avLst/>
              <a:gdLst/>
              <a:ahLst/>
              <a:cxnLst/>
              <a:rect l="l" t="t" r="r" b="b"/>
              <a:pathLst>
                <a:path w="281939" h="315595">
                  <a:moveTo>
                    <a:pt x="281508" y="226695"/>
                  </a:moveTo>
                  <a:lnTo>
                    <a:pt x="281470" y="213360"/>
                  </a:lnTo>
                  <a:lnTo>
                    <a:pt x="281139" y="87414"/>
                  </a:lnTo>
                  <a:lnTo>
                    <a:pt x="251879" y="87414"/>
                  </a:lnTo>
                  <a:lnTo>
                    <a:pt x="251802" y="82257"/>
                  </a:lnTo>
                  <a:lnTo>
                    <a:pt x="252437" y="76123"/>
                  </a:lnTo>
                  <a:lnTo>
                    <a:pt x="255003" y="69710"/>
                  </a:lnTo>
                  <a:lnTo>
                    <a:pt x="260769" y="63715"/>
                  </a:lnTo>
                  <a:lnTo>
                    <a:pt x="230682" y="62890"/>
                  </a:lnTo>
                  <a:lnTo>
                    <a:pt x="214642" y="62611"/>
                  </a:lnTo>
                  <a:lnTo>
                    <a:pt x="207200" y="62890"/>
                  </a:lnTo>
                  <a:lnTo>
                    <a:pt x="202971" y="63715"/>
                  </a:lnTo>
                  <a:lnTo>
                    <a:pt x="197040" y="65189"/>
                  </a:lnTo>
                  <a:lnTo>
                    <a:pt x="191135" y="75577"/>
                  </a:lnTo>
                  <a:lnTo>
                    <a:pt x="191135" y="85940"/>
                  </a:lnTo>
                  <a:lnTo>
                    <a:pt x="174828" y="87414"/>
                  </a:lnTo>
                  <a:lnTo>
                    <a:pt x="174828" y="72593"/>
                  </a:lnTo>
                  <a:lnTo>
                    <a:pt x="183730" y="63715"/>
                  </a:lnTo>
                  <a:lnTo>
                    <a:pt x="120002" y="66675"/>
                  </a:lnTo>
                  <a:lnTo>
                    <a:pt x="112598" y="69646"/>
                  </a:lnTo>
                  <a:lnTo>
                    <a:pt x="111125" y="74066"/>
                  </a:lnTo>
                  <a:lnTo>
                    <a:pt x="111125" y="85940"/>
                  </a:lnTo>
                  <a:lnTo>
                    <a:pt x="94830" y="87414"/>
                  </a:lnTo>
                  <a:lnTo>
                    <a:pt x="94830" y="78524"/>
                  </a:lnTo>
                  <a:lnTo>
                    <a:pt x="99263" y="71120"/>
                  </a:lnTo>
                  <a:lnTo>
                    <a:pt x="103720" y="60744"/>
                  </a:lnTo>
                  <a:lnTo>
                    <a:pt x="62217" y="60744"/>
                  </a:lnTo>
                  <a:lnTo>
                    <a:pt x="60744" y="56299"/>
                  </a:lnTo>
                  <a:lnTo>
                    <a:pt x="69621" y="50368"/>
                  </a:lnTo>
                  <a:lnTo>
                    <a:pt x="69621" y="37033"/>
                  </a:lnTo>
                  <a:lnTo>
                    <a:pt x="105194" y="37033"/>
                  </a:lnTo>
                  <a:lnTo>
                    <a:pt x="105194" y="48895"/>
                  </a:lnTo>
                  <a:lnTo>
                    <a:pt x="112598" y="48895"/>
                  </a:lnTo>
                  <a:lnTo>
                    <a:pt x="112598" y="57785"/>
                  </a:lnTo>
                  <a:lnTo>
                    <a:pt x="127419" y="57785"/>
                  </a:lnTo>
                  <a:lnTo>
                    <a:pt x="127419" y="47409"/>
                  </a:lnTo>
                  <a:lnTo>
                    <a:pt x="134823" y="47409"/>
                  </a:lnTo>
                  <a:lnTo>
                    <a:pt x="134823" y="37033"/>
                  </a:lnTo>
                  <a:lnTo>
                    <a:pt x="180746" y="37033"/>
                  </a:lnTo>
                  <a:lnTo>
                    <a:pt x="180746" y="47409"/>
                  </a:lnTo>
                  <a:lnTo>
                    <a:pt x="186677" y="47409"/>
                  </a:lnTo>
                  <a:lnTo>
                    <a:pt x="186677" y="59258"/>
                  </a:lnTo>
                  <a:lnTo>
                    <a:pt x="202971" y="59258"/>
                  </a:lnTo>
                  <a:lnTo>
                    <a:pt x="202971" y="47409"/>
                  </a:lnTo>
                  <a:lnTo>
                    <a:pt x="213360" y="47409"/>
                  </a:lnTo>
                  <a:lnTo>
                    <a:pt x="213360" y="37033"/>
                  </a:lnTo>
                  <a:lnTo>
                    <a:pt x="257810" y="37033"/>
                  </a:lnTo>
                  <a:lnTo>
                    <a:pt x="256311" y="48895"/>
                  </a:lnTo>
                  <a:lnTo>
                    <a:pt x="281025" y="48895"/>
                  </a:lnTo>
                  <a:lnTo>
                    <a:pt x="280987" y="37033"/>
                  </a:lnTo>
                  <a:lnTo>
                    <a:pt x="280949" y="23876"/>
                  </a:lnTo>
                  <a:lnTo>
                    <a:pt x="37769" y="23876"/>
                  </a:lnTo>
                  <a:lnTo>
                    <a:pt x="23329" y="1485"/>
                  </a:lnTo>
                  <a:lnTo>
                    <a:pt x="2946" y="0"/>
                  </a:lnTo>
                  <a:lnTo>
                    <a:pt x="0" y="10375"/>
                  </a:lnTo>
                  <a:lnTo>
                    <a:pt x="14820" y="32600"/>
                  </a:lnTo>
                  <a:lnTo>
                    <a:pt x="17767" y="59258"/>
                  </a:lnTo>
                  <a:lnTo>
                    <a:pt x="38519" y="59258"/>
                  </a:lnTo>
                  <a:lnTo>
                    <a:pt x="35560" y="74066"/>
                  </a:lnTo>
                  <a:lnTo>
                    <a:pt x="8877" y="91859"/>
                  </a:lnTo>
                  <a:lnTo>
                    <a:pt x="2946" y="103708"/>
                  </a:lnTo>
                  <a:lnTo>
                    <a:pt x="2946" y="197065"/>
                  </a:lnTo>
                  <a:lnTo>
                    <a:pt x="4673" y="210058"/>
                  </a:lnTo>
                  <a:lnTo>
                    <a:pt x="9055" y="223189"/>
                  </a:lnTo>
                  <a:lnTo>
                    <a:pt x="14820" y="234365"/>
                  </a:lnTo>
                  <a:lnTo>
                    <a:pt x="20739" y="241515"/>
                  </a:lnTo>
                  <a:lnTo>
                    <a:pt x="53327" y="241515"/>
                  </a:lnTo>
                  <a:lnTo>
                    <a:pt x="54813" y="257810"/>
                  </a:lnTo>
                  <a:lnTo>
                    <a:pt x="85928" y="263740"/>
                  </a:lnTo>
                  <a:lnTo>
                    <a:pt x="99263" y="248920"/>
                  </a:lnTo>
                  <a:lnTo>
                    <a:pt x="109639" y="237058"/>
                  </a:lnTo>
                  <a:lnTo>
                    <a:pt x="127419" y="238544"/>
                  </a:lnTo>
                  <a:lnTo>
                    <a:pt x="128397" y="237058"/>
                  </a:lnTo>
                  <a:lnTo>
                    <a:pt x="133350" y="229641"/>
                  </a:lnTo>
                  <a:lnTo>
                    <a:pt x="149644" y="231152"/>
                  </a:lnTo>
                  <a:lnTo>
                    <a:pt x="151396" y="229641"/>
                  </a:lnTo>
                  <a:lnTo>
                    <a:pt x="170395" y="213360"/>
                  </a:lnTo>
                  <a:lnTo>
                    <a:pt x="189636" y="214833"/>
                  </a:lnTo>
                  <a:lnTo>
                    <a:pt x="188163" y="226695"/>
                  </a:lnTo>
                  <a:lnTo>
                    <a:pt x="207429" y="226695"/>
                  </a:lnTo>
                  <a:lnTo>
                    <a:pt x="207429" y="315595"/>
                  </a:lnTo>
                  <a:lnTo>
                    <a:pt x="280035" y="315595"/>
                  </a:lnTo>
                  <a:lnTo>
                    <a:pt x="280035" y="226695"/>
                  </a:lnTo>
                  <a:lnTo>
                    <a:pt x="281508" y="226695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4" name="object 154"/>
          <p:cNvSpPr/>
          <p:nvPr/>
        </p:nvSpPr>
        <p:spPr>
          <a:xfrm>
            <a:off x="9838691" y="3472219"/>
            <a:ext cx="262255" cy="73025"/>
          </a:xfrm>
          <a:custGeom>
            <a:avLst/>
            <a:gdLst/>
            <a:ahLst/>
            <a:cxnLst/>
            <a:rect l="l" t="t" r="r" b="b"/>
            <a:pathLst>
              <a:path w="262254" h="73025">
                <a:moveTo>
                  <a:pt x="262255" y="0"/>
                </a:moveTo>
                <a:lnTo>
                  <a:pt x="248920" y="0"/>
                </a:lnTo>
                <a:lnTo>
                  <a:pt x="248183" y="46685"/>
                </a:lnTo>
                <a:lnTo>
                  <a:pt x="2971" y="51854"/>
                </a:lnTo>
                <a:lnTo>
                  <a:pt x="0" y="72605"/>
                </a:lnTo>
                <a:lnTo>
                  <a:pt x="262255" y="71132"/>
                </a:lnTo>
                <a:lnTo>
                  <a:pt x="26225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55" name="object 155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847504" y="4435006"/>
            <a:ext cx="202133" cy="66967"/>
          </a:xfrm>
          <a:prstGeom prst="rect">
            <a:avLst/>
          </a:prstGeom>
        </p:spPr>
      </p:pic>
      <p:sp>
        <p:nvSpPr>
          <p:cNvPr id="156" name="object 156"/>
          <p:cNvSpPr/>
          <p:nvPr/>
        </p:nvSpPr>
        <p:spPr>
          <a:xfrm>
            <a:off x="9606814" y="3741153"/>
            <a:ext cx="20955" cy="232410"/>
          </a:xfrm>
          <a:custGeom>
            <a:avLst/>
            <a:gdLst/>
            <a:ahLst/>
            <a:cxnLst/>
            <a:rect l="l" t="t" r="r" b="b"/>
            <a:pathLst>
              <a:path w="20954" h="232410">
                <a:moveTo>
                  <a:pt x="20739" y="0"/>
                </a:moveTo>
                <a:lnTo>
                  <a:pt x="0" y="0"/>
                </a:lnTo>
                <a:lnTo>
                  <a:pt x="0" y="231876"/>
                </a:lnTo>
                <a:lnTo>
                  <a:pt x="20739" y="231876"/>
                </a:lnTo>
                <a:lnTo>
                  <a:pt x="20739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8980056" y="3916641"/>
            <a:ext cx="103505" cy="325120"/>
          </a:xfrm>
          <a:custGeom>
            <a:avLst/>
            <a:gdLst/>
            <a:ahLst/>
            <a:cxnLst/>
            <a:rect l="l" t="t" r="r" b="b"/>
            <a:pathLst>
              <a:path w="103504" h="325120">
                <a:moveTo>
                  <a:pt x="0" y="0"/>
                </a:moveTo>
                <a:lnTo>
                  <a:pt x="0" y="69900"/>
                </a:lnTo>
                <a:lnTo>
                  <a:pt x="16739" y="78136"/>
                </a:lnTo>
                <a:lnTo>
                  <a:pt x="31854" y="86245"/>
                </a:lnTo>
                <a:lnTo>
                  <a:pt x="43726" y="94135"/>
                </a:lnTo>
                <a:lnTo>
                  <a:pt x="50736" y="101714"/>
                </a:lnTo>
                <a:lnTo>
                  <a:pt x="65570" y="119494"/>
                </a:lnTo>
                <a:lnTo>
                  <a:pt x="64937" y="139867"/>
                </a:lnTo>
                <a:lnTo>
                  <a:pt x="65008" y="168019"/>
                </a:lnTo>
                <a:lnTo>
                  <a:pt x="65570" y="209867"/>
                </a:lnTo>
                <a:lnTo>
                  <a:pt x="41648" y="246800"/>
                </a:lnTo>
                <a:lnTo>
                  <a:pt x="35369" y="254881"/>
                </a:lnTo>
                <a:lnTo>
                  <a:pt x="30480" y="262683"/>
                </a:lnTo>
                <a:lnTo>
                  <a:pt x="28511" y="266179"/>
                </a:lnTo>
                <a:lnTo>
                  <a:pt x="22218" y="271527"/>
                </a:lnTo>
                <a:lnTo>
                  <a:pt x="16106" y="275982"/>
                </a:lnTo>
                <a:lnTo>
                  <a:pt x="10180" y="279614"/>
                </a:lnTo>
                <a:lnTo>
                  <a:pt x="4444" y="282498"/>
                </a:lnTo>
                <a:lnTo>
                  <a:pt x="4444" y="325120"/>
                </a:lnTo>
                <a:lnTo>
                  <a:pt x="45698" y="295339"/>
                </a:lnTo>
                <a:lnTo>
                  <a:pt x="77406" y="260248"/>
                </a:lnTo>
                <a:lnTo>
                  <a:pt x="97035" y="221355"/>
                </a:lnTo>
                <a:lnTo>
                  <a:pt x="103333" y="176907"/>
                </a:lnTo>
                <a:lnTo>
                  <a:pt x="100745" y="135236"/>
                </a:lnTo>
                <a:lnTo>
                  <a:pt x="83350" y="80975"/>
                </a:lnTo>
                <a:lnTo>
                  <a:pt x="50047" y="41730"/>
                </a:lnTo>
                <a:lnTo>
                  <a:pt x="25671" y="20501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8873375" y="3571180"/>
            <a:ext cx="278130" cy="85090"/>
          </a:xfrm>
          <a:custGeom>
            <a:avLst/>
            <a:gdLst/>
            <a:ahLst/>
            <a:cxnLst/>
            <a:rect l="l" t="t" r="r" b="b"/>
            <a:pathLst>
              <a:path w="278129" h="85089">
                <a:moveTo>
                  <a:pt x="103648" y="0"/>
                </a:moveTo>
                <a:lnTo>
                  <a:pt x="62801" y="3532"/>
                </a:lnTo>
                <a:lnTo>
                  <a:pt x="28336" y="12589"/>
                </a:lnTo>
                <a:lnTo>
                  <a:pt x="0" y="25878"/>
                </a:lnTo>
                <a:lnTo>
                  <a:pt x="0" y="84679"/>
                </a:lnTo>
                <a:lnTo>
                  <a:pt x="4978" y="79002"/>
                </a:lnTo>
                <a:lnTo>
                  <a:pt x="10147" y="74443"/>
                </a:lnTo>
                <a:lnTo>
                  <a:pt x="65182" y="50827"/>
                </a:lnTo>
                <a:lnTo>
                  <a:pt x="103101" y="43647"/>
                </a:lnTo>
                <a:lnTo>
                  <a:pt x="277888" y="43416"/>
                </a:lnTo>
                <a:lnTo>
                  <a:pt x="277888" y="26525"/>
                </a:lnTo>
                <a:lnTo>
                  <a:pt x="169659" y="5507"/>
                </a:lnTo>
                <a:lnTo>
                  <a:pt x="164833" y="5126"/>
                </a:lnTo>
                <a:lnTo>
                  <a:pt x="151130" y="3284"/>
                </a:lnTo>
                <a:lnTo>
                  <a:pt x="103648" y="0"/>
                </a:lnTo>
                <a:close/>
              </a:path>
              <a:path w="278129" h="85089">
                <a:moveTo>
                  <a:pt x="277888" y="43658"/>
                </a:moveTo>
                <a:lnTo>
                  <a:pt x="161874" y="43658"/>
                </a:lnTo>
                <a:lnTo>
                  <a:pt x="168160" y="44026"/>
                </a:lnTo>
                <a:lnTo>
                  <a:pt x="186677" y="44466"/>
                </a:lnTo>
                <a:lnTo>
                  <a:pt x="212871" y="47841"/>
                </a:lnTo>
                <a:lnTo>
                  <a:pt x="244141" y="53090"/>
                </a:lnTo>
                <a:lnTo>
                  <a:pt x="277888" y="59152"/>
                </a:lnTo>
                <a:lnTo>
                  <a:pt x="277888" y="43658"/>
                </a:lnTo>
                <a:close/>
              </a:path>
              <a:path w="278129" h="85089">
                <a:moveTo>
                  <a:pt x="277888" y="43416"/>
                </a:moveTo>
                <a:lnTo>
                  <a:pt x="148526" y="43416"/>
                </a:lnTo>
                <a:lnTo>
                  <a:pt x="155206" y="44026"/>
                </a:lnTo>
                <a:lnTo>
                  <a:pt x="161874" y="43658"/>
                </a:lnTo>
                <a:lnTo>
                  <a:pt x="277888" y="43658"/>
                </a:lnTo>
                <a:lnTo>
                  <a:pt x="277888" y="43416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59" name="object 159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875599" y="3864991"/>
            <a:ext cx="108597" cy="143573"/>
          </a:xfrm>
          <a:prstGeom prst="rect">
            <a:avLst/>
          </a:prstGeom>
        </p:spPr>
      </p:pic>
      <p:pic>
        <p:nvPicPr>
          <p:cNvPr id="160" name="object 160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738388" y="4140696"/>
            <a:ext cx="246113" cy="116965"/>
          </a:xfrm>
          <a:prstGeom prst="rect">
            <a:avLst/>
          </a:prstGeom>
        </p:spPr>
      </p:pic>
      <p:sp>
        <p:nvSpPr>
          <p:cNvPr id="161" name="object 161"/>
          <p:cNvSpPr/>
          <p:nvPr/>
        </p:nvSpPr>
        <p:spPr>
          <a:xfrm>
            <a:off x="9153475" y="3594468"/>
            <a:ext cx="235585" cy="955675"/>
          </a:xfrm>
          <a:custGeom>
            <a:avLst/>
            <a:gdLst/>
            <a:ahLst/>
            <a:cxnLst/>
            <a:rect l="l" t="t" r="r" b="b"/>
            <a:pathLst>
              <a:path w="235585" h="955675">
                <a:moveTo>
                  <a:pt x="235534" y="0"/>
                </a:moveTo>
                <a:lnTo>
                  <a:pt x="4394" y="0"/>
                </a:lnTo>
                <a:lnTo>
                  <a:pt x="4394" y="5461"/>
                </a:lnTo>
                <a:lnTo>
                  <a:pt x="0" y="5461"/>
                </a:lnTo>
                <a:lnTo>
                  <a:pt x="0" y="955662"/>
                </a:lnTo>
                <a:lnTo>
                  <a:pt x="15506" y="955662"/>
                </a:lnTo>
                <a:lnTo>
                  <a:pt x="15506" y="13335"/>
                </a:lnTo>
                <a:lnTo>
                  <a:pt x="235534" y="13335"/>
                </a:lnTo>
                <a:lnTo>
                  <a:pt x="23553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9162149" y="4850321"/>
            <a:ext cx="259715" cy="958215"/>
          </a:xfrm>
          <a:custGeom>
            <a:avLst/>
            <a:gdLst/>
            <a:ahLst/>
            <a:cxnLst/>
            <a:rect l="l" t="t" r="r" b="b"/>
            <a:pathLst>
              <a:path w="259714" h="958214">
                <a:moveTo>
                  <a:pt x="259549" y="0"/>
                </a:moveTo>
                <a:lnTo>
                  <a:pt x="0" y="0"/>
                </a:lnTo>
                <a:lnTo>
                  <a:pt x="0" y="901"/>
                </a:lnTo>
                <a:lnTo>
                  <a:pt x="0" y="4305"/>
                </a:lnTo>
                <a:lnTo>
                  <a:pt x="0" y="17449"/>
                </a:lnTo>
                <a:lnTo>
                  <a:pt x="114" y="957694"/>
                </a:lnTo>
                <a:lnTo>
                  <a:pt x="15608" y="957694"/>
                </a:lnTo>
                <a:lnTo>
                  <a:pt x="15608" y="17449"/>
                </a:lnTo>
                <a:lnTo>
                  <a:pt x="259549" y="17449"/>
                </a:lnTo>
                <a:lnTo>
                  <a:pt x="259549" y="4305"/>
                </a:lnTo>
                <a:lnTo>
                  <a:pt x="259549" y="901"/>
                </a:lnTo>
                <a:lnTo>
                  <a:pt x="25954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3" name="object 163"/>
          <p:cNvGrpSpPr/>
          <p:nvPr/>
        </p:nvGrpSpPr>
        <p:grpSpPr>
          <a:xfrm>
            <a:off x="8696312" y="3775888"/>
            <a:ext cx="41910" cy="865505"/>
            <a:chOff x="3641712" y="3775887"/>
            <a:chExt cx="41910" cy="865505"/>
          </a:xfrm>
        </p:grpSpPr>
        <p:sp>
          <p:nvSpPr>
            <p:cNvPr id="164" name="object 164"/>
            <p:cNvSpPr/>
            <p:nvPr/>
          </p:nvSpPr>
          <p:spPr>
            <a:xfrm>
              <a:off x="3641712" y="3775887"/>
              <a:ext cx="15240" cy="865505"/>
            </a:xfrm>
            <a:custGeom>
              <a:avLst/>
              <a:gdLst/>
              <a:ahLst/>
              <a:cxnLst/>
              <a:rect l="l" t="t" r="r" b="b"/>
              <a:pathLst>
                <a:path w="15239" h="865504">
                  <a:moveTo>
                    <a:pt x="0" y="0"/>
                  </a:moveTo>
                  <a:lnTo>
                    <a:pt x="0" y="865377"/>
                  </a:lnTo>
                  <a:lnTo>
                    <a:pt x="14820" y="865377"/>
                  </a:lnTo>
                  <a:lnTo>
                    <a:pt x="14820" y="252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656533" y="3801148"/>
              <a:ext cx="26670" cy="840740"/>
            </a:xfrm>
            <a:custGeom>
              <a:avLst/>
              <a:gdLst/>
              <a:ahLst/>
              <a:cxnLst/>
              <a:rect l="l" t="t" r="r" b="b"/>
              <a:pathLst>
                <a:path w="26670" h="840739">
                  <a:moveTo>
                    <a:pt x="0" y="0"/>
                  </a:moveTo>
                  <a:lnTo>
                    <a:pt x="0" y="840117"/>
                  </a:lnTo>
                  <a:lnTo>
                    <a:pt x="26670" y="840117"/>
                  </a:lnTo>
                  <a:lnTo>
                    <a:pt x="26670" y="454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66" name="object 166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837943" y="4891925"/>
            <a:ext cx="200025" cy="128892"/>
          </a:xfrm>
          <a:prstGeom prst="rect">
            <a:avLst/>
          </a:prstGeom>
        </p:spPr>
      </p:pic>
      <p:pic>
        <p:nvPicPr>
          <p:cNvPr id="167" name="object 167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837943" y="5114175"/>
            <a:ext cx="200025" cy="128892"/>
          </a:xfrm>
          <a:prstGeom prst="rect">
            <a:avLst/>
          </a:prstGeom>
        </p:spPr>
      </p:pic>
      <p:pic>
        <p:nvPicPr>
          <p:cNvPr id="168" name="object 168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8842388" y="5334191"/>
            <a:ext cx="200025" cy="128917"/>
          </a:xfrm>
          <a:prstGeom prst="rect">
            <a:avLst/>
          </a:prstGeom>
        </p:spPr>
      </p:pic>
      <p:pic>
        <p:nvPicPr>
          <p:cNvPr id="169" name="object 169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8840166" y="5556441"/>
            <a:ext cx="200025" cy="128917"/>
          </a:xfrm>
          <a:prstGeom prst="rect">
            <a:avLst/>
          </a:prstGeom>
        </p:spPr>
      </p:pic>
      <p:sp>
        <p:nvSpPr>
          <p:cNvPr id="170" name="object 170"/>
          <p:cNvSpPr/>
          <p:nvPr/>
        </p:nvSpPr>
        <p:spPr>
          <a:xfrm>
            <a:off x="8680894" y="4699177"/>
            <a:ext cx="73660" cy="1162050"/>
          </a:xfrm>
          <a:custGeom>
            <a:avLst/>
            <a:gdLst/>
            <a:ahLst/>
            <a:cxnLst/>
            <a:rect l="l" t="t" r="r" b="b"/>
            <a:pathLst>
              <a:path w="73660" h="1162050">
                <a:moveTo>
                  <a:pt x="0" y="0"/>
                </a:moveTo>
                <a:lnTo>
                  <a:pt x="6311" y="21843"/>
                </a:lnTo>
                <a:lnTo>
                  <a:pt x="5664" y="329920"/>
                </a:lnTo>
                <a:lnTo>
                  <a:pt x="21704" y="329920"/>
                </a:lnTo>
                <a:lnTo>
                  <a:pt x="21704" y="403593"/>
                </a:lnTo>
                <a:lnTo>
                  <a:pt x="9956" y="403593"/>
                </a:lnTo>
                <a:lnTo>
                  <a:pt x="8851" y="931481"/>
                </a:lnTo>
                <a:lnTo>
                  <a:pt x="29108" y="931481"/>
                </a:lnTo>
                <a:lnTo>
                  <a:pt x="29108" y="1011796"/>
                </a:lnTo>
                <a:lnTo>
                  <a:pt x="10896" y="1011796"/>
                </a:lnTo>
                <a:lnTo>
                  <a:pt x="10591" y="1160195"/>
                </a:lnTo>
                <a:lnTo>
                  <a:pt x="60070" y="1161821"/>
                </a:lnTo>
                <a:lnTo>
                  <a:pt x="60070" y="946111"/>
                </a:lnTo>
                <a:lnTo>
                  <a:pt x="73520" y="937806"/>
                </a:lnTo>
                <a:lnTo>
                  <a:pt x="73520" y="125539"/>
                </a:lnTo>
                <a:lnTo>
                  <a:pt x="60070" y="117208"/>
                </a:lnTo>
                <a:lnTo>
                  <a:pt x="60070" y="75615"/>
                </a:lnTo>
                <a:lnTo>
                  <a:pt x="39484" y="75615"/>
                </a:lnTo>
                <a:lnTo>
                  <a:pt x="39484" y="17830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8800388" y="4779225"/>
            <a:ext cx="175260" cy="21590"/>
          </a:xfrm>
          <a:custGeom>
            <a:avLst/>
            <a:gdLst/>
            <a:ahLst/>
            <a:cxnLst/>
            <a:rect l="l" t="t" r="r" b="b"/>
            <a:pathLst>
              <a:path w="175260" h="21589">
                <a:moveTo>
                  <a:pt x="175018" y="0"/>
                </a:moveTo>
                <a:lnTo>
                  <a:pt x="0" y="0"/>
                </a:lnTo>
                <a:lnTo>
                  <a:pt x="0" y="21158"/>
                </a:lnTo>
                <a:lnTo>
                  <a:pt x="175018" y="21158"/>
                </a:lnTo>
                <a:lnTo>
                  <a:pt x="175018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2" name="object 172"/>
          <p:cNvGrpSpPr/>
          <p:nvPr/>
        </p:nvGrpSpPr>
        <p:grpSpPr>
          <a:xfrm>
            <a:off x="9091092" y="4785677"/>
            <a:ext cx="325755" cy="746760"/>
            <a:chOff x="4036491" y="4785677"/>
            <a:chExt cx="325755" cy="746760"/>
          </a:xfrm>
        </p:grpSpPr>
        <p:sp>
          <p:nvSpPr>
            <p:cNvPr id="173" name="object 173"/>
            <p:cNvSpPr/>
            <p:nvPr/>
          </p:nvSpPr>
          <p:spPr>
            <a:xfrm>
              <a:off x="4123613" y="4786642"/>
              <a:ext cx="238760" cy="68580"/>
            </a:xfrm>
            <a:custGeom>
              <a:avLst/>
              <a:gdLst/>
              <a:ahLst/>
              <a:cxnLst/>
              <a:rect l="l" t="t" r="r" b="b"/>
              <a:pathLst>
                <a:path w="238760" h="68579">
                  <a:moveTo>
                    <a:pt x="238201" y="0"/>
                  </a:moveTo>
                  <a:lnTo>
                    <a:pt x="0" y="0"/>
                  </a:lnTo>
                  <a:lnTo>
                    <a:pt x="0" y="67983"/>
                  </a:lnTo>
                  <a:lnTo>
                    <a:pt x="238201" y="67983"/>
                  </a:lnTo>
                  <a:lnTo>
                    <a:pt x="23820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4036492" y="4785677"/>
              <a:ext cx="89535" cy="746760"/>
            </a:xfrm>
            <a:custGeom>
              <a:avLst/>
              <a:gdLst/>
              <a:ahLst/>
              <a:cxnLst/>
              <a:rect l="l" t="t" r="r" b="b"/>
              <a:pathLst>
                <a:path w="89535" h="746760">
                  <a:moveTo>
                    <a:pt x="88988" y="0"/>
                  </a:moveTo>
                  <a:lnTo>
                    <a:pt x="29451" y="0"/>
                  </a:lnTo>
                  <a:lnTo>
                    <a:pt x="29451" y="55791"/>
                  </a:lnTo>
                  <a:lnTo>
                    <a:pt x="27127" y="55791"/>
                  </a:lnTo>
                  <a:lnTo>
                    <a:pt x="27127" y="501802"/>
                  </a:lnTo>
                  <a:lnTo>
                    <a:pt x="0" y="501802"/>
                  </a:lnTo>
                  <a:lnTo>
                    <a:pt x="0" y="602513"/>
                  </a:lnTo>
                  <a:lnTo>
                    <a:pt x="27127" y="602513"/>
                  </a:lnTo>
                  <a:lnTo>
                    <a:pt x="27127" y="746315"/>
                  </a:lnTo>
                  <a:lnTo>
                    <a:pt x="67221" y="746315"/>
                  </a:lnTo>
                  <a:lnTo>
                    <a:pt x="67221" y="65544"/>
                  </a:lnTo>
                  <a:lnTo>
                    <a:pt x="88988" y="65544"/>
                  </a:lnTo>
                  <a:lnTo>
                    <a:pt x="8898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5" name="object 175"/>
          <p:cNvGrpSpPr/>
          <p:nvPr/>
        </p:nvGrpSpPr>
        <p:grpSpPr>
          <a:xfrm>
            <a:off x="9118461" y="5531992"/>
            <a:ext cx="88265" cy="320040"/>
            <a:chOff x="4063860" y="5531992"/>
            <a:chExt cx="88265" cy="320040"/>
          </a:xfrm>
        </p:grpSpPr>
        <p:sp>
          <p:nvSpPr>
            <p:cNvPr id="176" name="object 176"/>
            <p:cNvSpPr/>
            <p:nvPr/>
          </p:nvSpPr>
          <p:spPr>
            <a:xfrm>
              <a:off x="4064673" y="5715698"/>
              <a:ext cx="87630" cy="136525"/>
            </a:xfrm>
            <a:custGeom>
              <a:avLst/>
              <a:gdLst/>
              <a:ahLst/>
              <a:cxnLst/>
              <a:rect l="l" t="t" r="r" b="b"/>
              <a:pathLst>
                <a:path w="87629" h="136525">
                  <a:moveTo>
                    <a:pt x="87109" y="94767"/>
                  </a:moveTo>
                  <a:lnTo>
                    <a:pt x="42659" y="94767"/>
                  </a:lnTo>
                  <a:lnTo>
                    <a:pt x="42659" y="0"/>
                  </a:lnTo>
                  <a:lnTo>
                    <a:pt x="0" y="0"/>
                  </a:lnTo>
                  <a:lnTo>
                    <a:pt x="0" y="133286"/>
                  </a:lnTo>
                  <a:lnTo>
                    <a:pt x="24879" y="133286"/>
                  </a:lnTo>
                  <a:lnTo>
                    <a:pt x="24879" y="136258"/>
                  </a:lnTo>
                  <a:lnTo>
                    <a:pt x="87109" y="136258"/>
                  </a:lnTo>
                  <a:lnTo>
                    <a:pt x="87109" y="94767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4064673" y="5715698"/>
              <a:ext cx="43180" cy="38735"/>
            </a:xfrm>
            <a:custGeom>
              <a:avLst/>
              <a:gdLst/>
              <a:ahLst/>
              <a:cxnLst/>
              <a:rect l="l" t="t" r="r" b="b"/>
              <a:pathLst>
                <a:path w="43179" h="38735">
                  <a:moveTo>
                    <a:pt x="42659" y="0"/>
                  </a:moveTo>
                  <a:lnTo>
                    <a:pt x="0" y="0"/>
                  </a:lnTo>
                  <a:lnTo>
                    <a:pt x="0" y="38468"/>
                  </a:lnTo>
                  <a:lnTo>
                    <a:pt x="42659" y="38468"/>
                  </a:lnTo>
                  <a:lnTo>
                    <a:pt x="426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4063860" y="5531992"/>
              <a:ext cx="20320" cy="186690"/>
            </a:xfrm>
            <a:custGeom>
              <a:avLst/>
              <a:gdLst/>
              <a:ahLst/>
              <a:cxnLst/>
              <a:rect l="l" t="t" r="r" b="b"/>
              <a:pathLst>
                <a:path w="20320" h="186689">
                  <a:moveTo>
                    <a:pt x="19773" y="0"/>
                  </a:moveTo>
                  <a:lnTo>
                    <a:pt x="0" y="0"/>
                  </a:lnTo>
                  <a:lnTo>
                    <a:pt x="0" y="186613"/>
                  </a:lnTo>
                  <a:lnTo>
                    <a:pt x="19773" y="186613"/>
                  </a:lnTo>
                  <a:lnTo>
                    <a:pt x="1977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9" name="object 179"/>
          <p:cNvGrpSpPr/>
          <p:nvPr/>
        </p:nvGrpSpPr>
        <p:grpSpPr>
          <a:xfrm>
            <a:off x="9481972" y="4783684"/>
            <a:ext cx="248920" cy="588645"/>
            <a:chOff x="4427372" y="4783683"/>
            <a:chExt cx="248920" cy="588645"/>
          </a:xfrm>
        </p:grpSpPr>
        <p:sp>
          <p:nvSpPr>
            <p:cNvPr id="180" name="object 180"/>
            <p:cNvSpPr/>
            <p:nvPr/>
          </p:nvSpPr>
          <p:spPr>
            <a:xfrm>
              <a:off x="4603686" y="4783683"/>
              <a:ext cx="68580" cy="342265"/>
            </a:xfrm>
            <a:custGeom>
              <a:avLst/>
              <a:gdLst/>
              <a:ahLst/>
              <a:cxnLst/>
              <a:rect l="l" t="t" r="r" b="b"/>
              <a:pathLst>
                <a:path w="68579" h="342264">
                  <a:moveTo>
                    <a:pt x="68414" y="0"/>
                  </a:moveTo>
                  <a:lnTo>
                    <a:pt x="0" y="0"/>
                  </a:lnTo>
                  <a:lnTo>
                    <a:pt x="0" y="341871"/>
                  </a:lnTo>
                  <a:lnTo>
                    <a:pt x="68414" y="341871"/>
                  </a:lnTo>
                  <a:lnTo>
                    <a:pt x="6841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1" name="object 18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27372" y="5122964"/>
              <a:ext cx="248919" cy="248932"/>
            </a:xfrm>
            <a:prstGeom prst="rect">
              <a:avLst/>
            </a:prstGeom>
          </p:spPr>
        </p:pic>
        <p:sp>
          <p:nvSpPr>
            <p:cNvPr id="182" name="object 182"/>
            <p:cNvSpPr/>
            <p:nvPr/>
          </p:nvSpPr>
          <p:spPr>
            <a:xfrm>
              <a:off x="4617021" y="4899240"/>
              <a:ext cx="44450" cy="191770"/>
            </a:xfrm>
            <a:custGeom>
              <a:avLst/>
              <a:gdLst/>
              <a:ahLst/>
              <a:cxnLst/>
              <a:rect l="l" t="t" r="r" b="b"/>
              <a:pathLst>
                <a:path w="44450" h="191770">
                  <a:moveTo>
                    <a:pt x="35560" y="80022"/>
                  </a:moveTo>
                  <a:lnTo>
                    <a:pt x="13335" y="80022"/>
                  </a:lnTo>
                  <a:lnTo>
                    <a:pt x="13335" y="128917"/>
                  </a:lnTo>
                  <a:lnTo>
                    <a:pt x="35560" y="128917"/>
                  </a:lnTo>
                  <a:lnTo>
                    <a:pt x="35560" y="80022"/>
                  </a:lnTo>
                  <a:close/>
                </a:path>
                <a:path w="44450" h="191770">
                  <a:moveTo>
                    <a:pt x="40005" y="177800"/>
                  </a:moveTo>
                  <a:lnTo>
                    <a:pt x="13322" y="177800"/>
                  </a:lnTo>
                  <a:lnTo>
                    <a:pt x="13322" y="191147"/>
                  </a:lnTo>
                  <a:lnTo>
                    <a:pt x="40005" y="191147"/>
                  </a:lnTo>
                  <a:lnTo>
                    <a:pt x="40005" y="177800"/>
                  </a:lnTo>
                  <a:close/>
                </a:path>
                <a:path w="44450" h="191770">
                  <a:moveTo>
                    <a:pt x="44450" y="0"/>
                  </a:moveTo>
                  <a:lnTo>
                    <a:pt x="0" y="0"/>
                  </a:lnTo>
                  <a:lnTo>
                    <a:pt x="0" y="22225"/>
                  </a:lnTo>
                  <a:lnTo>
                    <a:pt x="44450" y="22225"/>
                  </a:lnTo>
                  <a:lnTo>
                    <a:pt x="4445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3" name="object 183"/>
          <p:cNvGrpSpPr/>
          <p:nvPr/>
        </p:nvGrpSpPr>
        <p:grpSpPr>
          <a:xfrm>
            <a:off x="9738221" y="3981730"/>
            <a:ext cx="78105" cy="348615"/>
            <a:chOff x="4683620" y="3981729"/>
            <a:chExt cx="78105" cy="348615"/>
          </a:xfrm>
        </p:grpSpPr>
        <p:pic>
          <p:nvPicPr>
            <p:cNvPr id="184" name="object 18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683620" y="4214545"/>
              <a:ext cx="77508" cy="115570"/>
            </a:xfrm>
            <a:prstGeom prst="rect">
              <a:avLst/>
            </a:prstGeom>
          </p:spPr>
        </p:pic>
        <p:sp>
          <p:nvSpPr>
            <p:cNvPr id="185" name="object 185"/>
            <p:cNvSpPr/>
            <p:nvPr/>
          </p:nvSpPr>
          <p:spPr>
            <a:xfrm>
              <a:off x="4683620" y="3981729"/>
              <a:ext cx="38100" cy="262255"/>
            </a:xfrm>
            <a:custGeom>
              <a:avLst/>
              <a:gdLst/>
              <a:ahLst/>
              <a:cxnLst/>
              <a:rect l="l" t="t" r="r" b="b"/>
              <a:pathLst>
                <a:path w="38100" h="262254">
                  <a:moveTo>
                    <a:pt x="37503" y="0"/>
                  </a:moveTo>
                  <a:lnTo>
                    <a:pt x="0" y="0"/>
                  </a:lnTo>
                  <a:lnTo>
                    <a:pt x="0" y="232816"/>
                  </a:lnTo>
                  <a:lnTo>
                    <a:pt x="37503" y="261708"/>
                  </a:lnTo>
                  <a:lnTo>
                    <a:pt x="375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6" name="object 186"/>
          <p:cNvSpPr/>
          <p:nvPr/>
        </p:nvSpPr>
        <p:spPr>
          <a:xfrm>
            <a:off x="8619197" y="3548468"/>
            <a:ext cx="549910" cy="684530"/>
          </a:xfrm>
          <a:custGeom>
            <a:avLst/>
            <a:gdLst/>
            <a:ahLst/>
            <a:cxnLst/>
            <a:rect l="l" t="t" r="r" b="b"/>
            <a:pathLst>
              <a:path w="549910" h="684529">
                <a:moveTo>
                  <a:pt x="81165" y="558990"/>
                </a:moveTo>
                <a:lnTo>
                  <a:pt x="58572" y="553796"/>
                </a:lnTo>
                <a:lnTo>
                  <a:pt x="33642" y="557745"/>
                </a:lnTo>
                <a:lnTo>
                  <a:pt x="12179" y="572185"/>
                </a:lnTo>
                <a:lnTo>
                  <a:pt x="0" y="598449"/>
                </a:lnTo>
                <a:lnTo>
                  <a:pt x="16725" y="599541"/>
                </a:lnTo>
                <a:lnTo>
                  <a:pt x="16903" y="618655"/>
                </a:lnTo>
                <a:lnTo>
                  <a:pt x="31496" y="617982"/>
                </a:lnTo>
                <a:lnTo>
                  <a:pt x="50355" y="613587"/>
                </a:lnTo>
                <a:lnTo>
                  <a:pt x="67652" y="608025"/>
                </a:lnTo>
                <a:lnTo>
                  <a:pt x="77609" y="603846"/>
                </a:lnTo>
                <a:lnTo>
                  <a:pt x="77609" y="562546"/>
                </a:lnTo>
                <a:lnTo>
                  <a:pt x="81165" y="558990"/>
                </a:lnTo>
                <a:close/>
              </a:path>
              <a:path w="549910" h="684529">
                <a:moveTo>
                  <a:pt x="420471" y="517677"/>
                </a:moveTo>
                <a:lnTo>
                  <a:pt x="417880" y="476008"/>
                </a:lnTo>
                <a:lnTo>
                  <a:pt x="400494" y="421728"/>
                </a:lnTo>
                <a:lnTo>
                  <a:pt x="353250" y="370065"/>
                </a:lnTo>
                <a:lnTo>
                  <a:pt x="320268" y="343192"/>
                </a:lnTo>
                <a:lnTo>
                  <a:pt x="289369" y="319493"/>
                </a:lnTo>
                <a:lnTo>
                  <a:pt x="250304" y="292950"/>
                </a:lnTo>
                <a:lnTo>
                  <a:pt x="229425" y="277177"/>
                </a:lnTo>
                <a:lnTo>
                  <a:pt x="210832" y="258749"/>
                </a:lnTo>
                <a:lnTo>
                  <a:pt x="198297" y="235445"/>
                </a:lnTo>
                <a:lnTo>
                  <a:pt x="192862" y="207822"/>
                </a:lnTo>
                <a:lnTo>
                  <a:pt x="192697" y="179362"/>
                </a:lnTo>
                <a:lnTo>
                  <a:pt x="196024" y="153543"/>
                </a:lnTo>
                <a:lnTo>
                  <a:pt x="213321" y="103555"/>
                </a:lnTo>
                <a:lnTo>
                  <a:pt x="243420" y="69100"/>
                </a:lnTo>
                <a:lnTo>
                  <a:pt x="293420" y="48348"/>
                </a:lnTo>
                <a:lnTo>
                  <a:pt x="331343" y="41173"/>
                </a:lnTo>
                <a:lnTo>
                  <a:pt x="379742" y="40932"/>
                </a:lnTo>
                <a:lnTo>
                  <a:pt x="379742" y="3162"/>
                </a:lnTo>
                <a:lnTo>
                  <a:pt x="320192" y="0"/>
                </a:lnTo>
                <a:lnTo>
                  <a:pt x="271310" y="7035"/>
                </a:lnTo>
                <a:lnTo>
                  <a:pt x="232613" y="21818"/>
                </a:lnTo>
                <a:lnTo>
                  <a:pt x="183794" y="64681"/>
                </a:lnTo>
                <a:lnTo>
                  <a:pt x="183057" y="281584"/>
                </a:lnTo>
                <a:lnTo>
                  <a:pt x="185635" y="297268"/>
                </a:lnTo>
                <a:lnTo>
                  <a:pt x="223786" y="349313"/>
                </a:lnTo>
                <a:lnTo>
                  <a:pt x="277507" y="389128"/>
                </a:lnTo>
                <a:lnTo>
                  <a:pt x="328803" y="416356"/>
                </a:lnTo>
                <a:lnTo>
                  <a:pt x="353542" y="429768"/>
                </a:lnTo>
                <a:lnTo>
                  <a:pt x="367880" y="442468"/>
                </a:lnTo>
                <a:lnTo>
                  <a:pt x="382714" y="460248"/>
                </a:lnTo>
                <a:lnTo>
                  <a:pt x="382079" y="480631"/>
                </a:lnTo>
                <a:lnTo>
                  <a:pt x="382143" y="508774"/>
                </a:lnTo>
                <a:lnTo>
                  <a:pt x="382714" y="550633"/>
                </a:lnTo>
                <a:lnTo>
                  <a:pt x="358787" y="587565"/>
                </a:lnTo>
                <a:lnTo>
                  <a:pt x="352501" y="595642"/>
                </a:lnTo>
                <a:lnTo>
                  <a:pt x="347624" y="603440"/>
                </a:lnTo>
                <a:lnTo>
                  <a:pt x="345655" y="606933"/>
                </a:lnTo>
                <a:lnTo>
                  <a:pt x="321551" y="623290"/>
                </a:lnTo>
                <a:lnTo>
                  <a:pt x="300647" y="628802"/>
                </a:lnTo>
                <a:lnTo>
                  <a:pt x="283362" y="628192"/>
                </a:lnTo>
                <a:lnTo>
                  <a:pt x="270090" y="626198"/>
                </a:lnTo>
                <a:lnTo>
                  <a:pt x="251777" y="620953"/>
                </a:lnTo>
                <a:lnTo>
                  <a:pt x="223608" y="609727"/>
                </a:lnTo>
                <a:lnTo>
                  <a:pt x="192379" y="595998"/>
                </a:lnTo>
                <a:lnTo>
                  <a:pt x="164896" y="583234"/>
                </a:lnTo>
                <a:lnTo>
                  <a:pt x="147967" y="576516"/>
                </a:lnTo>
                <a:lnTo>
                  <a:pt x="130924" y="571906"/>
                </a:lnTo>
                <a:lnTo>
                  <a:pt x="114922" y="569264"/>
                </a:lnTo>
                <a:lnTo>
                  <a:pt x="101180" y="568413"/>
                </a:lnTo>
                <a:lnTo>
                  <a:pt x="91046" y="567029"/>
                </a:lnTo>
                <a:lnTo>
                  <a:pt x="91046" y="604164"/>
                </a:lnTo>
                <a:lnTo>
                  <a:pt x="98221" y="608418"/>
                </a:lnTo>
                <a:lnTo>
                  <a:pt x="108775" y="615645"/>
                </a:lnTo>
                <a:lnTo>
                  <a:pt x="147129" y="643978"/>
                </a:lnTo>
                <a:lnTo>
                  <a:pt x="187960" y="664197"/>
                </a:lnTo>
                <a:lnTo>
                  <a:pt x="204901" y="672134"/>
                </a:lnTo>
                <a:lnTo>
                  <a:pt x="225920" y="679792"/>
                </a:lnTo>
                <a:lnTo>
                  <a:pt x="247484" y="683425"/>
                </a:lnTo>
                <a:lnTo>
                  <a:pt x="267398" y="684009"/>
                </a:lnTo>
                <a:lnTo>
                  <a:pt x="283425" y="682498"/>
                </a:lnTo>
                <a:lnTo>
                  <a:pt x="326390" y="663054"/>
                </a:lnTo>
                <a:lnTo>
                  <a:pt x="373824" y="624713"/>
                </a:lnTo>
                <a:lnTo>
                  <a:pt x="414172" y="562127"/>
                </a:lnTo>
                <a:lnTo>
                  <a:pt x="420471" y="517677"/>
                </a:lnTo>
                <a:close/>
              </a:path>
              <a:path w="549910" h="684529">
                <a:moveTo>
                  <a:pt x="549783" y="41541"/>
                </a:moveTo>
                <a:lnTo>
                  <a:pt x="547560" y="32664"/>
                </a:lnTo>
                <a:lnTo>
                  <a:pt x="535178" y="29679"/>
                </a:lnTo>
                <a:lnTo>
                  <a:pt x="515315" y="25450"/>
                </a:lnTo>
                <a:lnTo>
                  <a:pt x="396417" y="1536"/>
                </a:lnTo>
                <a:lnTo>
                  <a:pt x="396417" y="41541"/>
                </a:lnTo>
                <a:lnTo>
                  <a:pt x="419823" y="42494"/>
                </a:lnTo>
                <a:lnTo>
                  <a:pt x="453644" y="47383"/>
                </a:lnTo>
                <a:lnTo>
                  <a:pt x="534225" y="61556"/>
                </a:lnTo>
                <a:lnTo>
                  <a:pt x="536448" y="41541"/>
                </a:lnTo>
                <a:lnTo>
                  <a:pt x="549783" y="41541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7" name="object 187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8358641" y="4298500"/>
            <a:ext cx="301448" cy="236627"/>
          </a:xfrm>
          <a:prstGeom prst="rect">
            <a:avLst/>
          </a:prstGeom>
        </p:spPr>
      </p:pic>
      <p:sp>
        <p:nvSpPr>
          <p:cNvPr id="188" name="object 188"/>
          <p:cNvSpPr/>
          <p:nvPr/>
        </p:nvSpPr>
        <p:spPr>
          <a:xfrm>
            <a:off x="8640013" y="3792803"/>
            <a:ext cx="59690" cy="312420"/>
          </a:xfrm>
          <a:custGeom>
            <a:avLst/>
            <a:gdLst/>
            <a:ahLst/>
            <a:cxnLst/>
            <a:rect l="l" t="t" r="r" b="b"/>
            <a:pathLst>
              <a:path w="59689" h="312420">
                <a:moveTo>
                  <a:pt x="56299" y="155041"/>
                </a:moveTo>
                <a:lnTo>
                  <a:pt x="44450" y="72059"/>
                </a:lnTo>
                <a:lnTo>
                  <a:pt x="45923" y="53911"/>
                </a:lnTo>
                <a:lnTo>
                  <a:pt x="46939" y="35814"/>
                </a:lnTo>
                <a:lnTo>
                  <a:pt x="47409" y="15760"/>
                </a:lnTo>
                <a:lnTo>
                  <a:pt x="43014" y="2679"/>
                </a:lnTo>
                <a:lnTo>
                  <a:pt x="32321" y="0"/>
                </a:lnTo>
                <a:lnTo>
                  <a:pt x="19011" y="2540"/>
                </a:lnTo>
                <a:lnTo>
                  <a:pt x="6781" y="5156"/>
                </a:lnTo>
                <a:lnTo>
                  <a:pt x="0" y="45389"/>
                </a:lnTo>
                <a:lnTo>
                  <a:pt x="14820" y="60210"/>
                </a:lnTo>
                <a:lnTo>
                  <a:pt x="17780" y="72059"/>
                </a:lnTo>
                <a:lnTo>
                  <a:pt x="29629" y="155041"/>
                </a:lnTo>
                <a:lnTo>
                  <a:pt x="56299" y="155041"/>
                </a:lnTo>
                <a:close/>
              </a:path>
              <a:path w="59689" h="312420">
                <a:moveTo>
                  <a:pt x="59270" y="306171"/>
                </a:moveTo>
                <a:lnTo>
                  <a:pt x="55841" y="287566"/>
                </a:lnTo>
                <a:lnTo>
                  <a:pt x="54076" y="268401"/>
                </a:lnTo>
                <a:lnTo>
                  <a:pt x="53428" y="237007"/>
                </a:lnTo>
                <a:lnTo>
                  <a:pt x="53340" y="181711"/>
                </a:lnTo>
                <a:lnTo>
                  <a:pt x="29629" y="181711"/>
                </a:lnTo>
                <a:lnTo>
                  <a:pt x="26670" y="249859"/>
                </a:lnTo>
                <a:lnTo>
                  <a:pt x="11849" y="252818"/>
                </a:lnTo>
                <a:lnTo>
                  <a:pt x="20739" y="312089"/>
                </a:lnTo>
                <a:lnTo>
                  <a:pt x="59270" y="306171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9" name="object 189"/>
          <p:cNvGrpSpPr/>
          <p:nvPr/>
        </p:nvGrpSpPr>
        <p:grpSpPr>
          <a:xfrm>
            <a:off x="9201568" y="3756394"/>
            <a:ext cx="132080" cy="683895"/>
            <a:chOff x="4146968" y="3756393"/>
            <a:chExt cx="132080" cy="683895"/>
          </a:xfrm>
        </p:grpSpPr>
        <p:pic>
          <p:nvPicPr>
            <p:cNvPr id="190" name="object 19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170311" y="3756393"/>
              <a:ext cx="100012" cy="217144"/>
            </a:xfrm>
            <a:prstGeom prst="rect">
              <a:avLst/>
            </a:prstGeom>
          </p:spPr>
        </p:pic>
        <p:sp>
          <p:nvSpPr>
            <p:cNvPr id="191" name="object 191"/>
            <p:cNvSpPr/>
            <p:nvPr/>
          </p:nvSpPr>
          <p:spPr>
            <a:xfrm>
              <a:off x="4160269" y="3823449"/>
              <a:ext cx="29845" cy="453390"/>
            </a:xfrm>
            <a:custGeom>
              <a:avLst/>
              <a:gdLst/>
              <a:ahLst/>
              <a:cxnLst/>
              <a:rect l="l" t="t" r="r" b="b"/>
              <a:pathLst>
                <a:path w="29845" h="453389">
                  <a:moveTo>
                    <a:pt x="23745" y="0"/>
                  </a:moveTo>
                  <a:lnTo>
                    <a:pt x="10410" y="0"/>
                  </a:lnTo>
                  <a:lnTo>
                    <a:pt x="3792" y="2524"/>
                  </a:lnTo>
                  <a:lnTo>
                    <a:pt x="785" y="9077"/>
                  </a:lnTo>
                  <a:lnTo>
                    <a:pt x="0" y="18130"/>
                  </a:lnTo>
                  <a:lnTo>
                    <a:pt x="47" y="271144"/>
                  </a:lnTo>
                  <a:lnTo>
                    <a:pt x="4118" y="344300"/>
                  </a:lnTo>
                  <a:lnTo>
                    <a:pt x="10410" y="407454"/>
                  </a:lnTo>
                  <a:lnTo>
                    <a:pt x="16341" y="453389"/>
                  </a:lnTo>
                  <a:lnTo>
                    <a:pt x="29676" y="453389"/>
                  </a:lnTo>
                  <a:lnTo>
                    <a:pt x="23745" y="407454"/>
                  </a:lnTo>
                  <a:lnTo>
                    <a:pt x="20882" y="380948"/>
                  </a:lnTo>
                  <a:lnTo>
                    <a:pt x="17458" y="344300"/>
                  </a:lnTo>
                  <a:lnTo>
                    <a:pt x="14586" y="305152"/>
                  </a:lnTo>
                  <a:lnTo>
                    <a:pt x="13382" y="271144"/>
                  </a:lnTo>
                  <a:lnTo>
                    <a:pt x="13333" y="18130"/>
                  </a:lnTo>
                  <a:lnTo>
                    <a:pt x="14115" y="9077"/>
                  </a:lnTo>
                  <a:lnTo>
                    <a:pt x="17121" y="2524"/>
                  </a:lnTo>
                  <a:lnTo>
                    <a:pt x="2374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181055" y="4232389"/>
              <a:ext cx="41910" cy="17780"/>
            </a:xfrm>
            <a:custGeom>
              <a:avLst/>
              <a:gdLst/>
              <a:ahLst/>
              <a:cxnLst/>
              <a:rect l="l" t="t" r="r" b="b"/>
              <a:pathLst>
                <a:path w="41910" h="17779">
                  <a:moveTo>
                    <a:pt x="38531" y="0"/>
                  </a:moveTo>
                  <a:lnTo>
                    <a:pt x="0" y="0"/>
                  </a:lnTo>
                  <a:lnTo>
                    <a:pt x="2959" y="17779"/>
                  </a:lnTo>
                  <a:lnTo>
                    <a:pt x="41490" y="17779"/>
                  </a:lnTo>
                  <a:lnTo>
                    <a:pt x="385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184764" y="3779748"/>
              <a:ext cx="64769" cy="30480"/>
            </a:xfrm>
            <a:custGeom>
              <a:avLst/>
              <a:gdLst/>
              <a:ahLst/>
              <a:cxnLst/>
              <a:rect l="l" t="t" r="r" b="b"/>
              <a:pathLst>
                <a:path w="64770" h="30479">
                  <a:moveTo>
                    <a:pt x="64452" y="0"/>
                  </a:moveTo>
                  <a:lnTo>
                    <a:pt x="0" y="0"/>
                  </a:lnTo>
                  <a:lnTo>
                    <a:pt x="0" y="29997"/>
                  </a:lnTo>
                  <a:lnTo>
                    <a:pt x="64452" y="29997"/>
                  </a:lnTo>
                  <a:lnTo>
                    <a:pt x="6445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4226839" y="3823449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0" y="1727"/>
                  </a:moveTo>
                  <a:lnTo>
                    <a:pt x="7556" y="0"/>
                  </a:lnTo>
                  <a:lnTo>
                    <a:pt x="4343" y="0"/>
                  </a:lnTo>
                  <a:lnTo>
                    <a:pt x="1993" y="698"/>
                  </a:lnTo>
                  <a:lnTo>
                    <a:pt x="0" y="172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4175861" y="3823449"/>
              <a:ext cx="85090" cy="465455"/>
            </a:xfrm>
            <a:custGeom>
              <a:avLst/>
              <a:gdLst/>
              <a:ahLst/>
              <a:cxnLst/>
              <a:rect l="l" t="t" r="r" b="b"/>
              <a:pathLst>
                <a:path w="85089" h="465454">
                  <a:moveTo>
                    <a:pt x="76" y="448195"/>
                  </a:moveTo>
                  <a:lnTo>
                    <a:pt x="0" y="465239"/>
                  </a:lnTo>
                  <a:lnTo>
                    <a:pt x="66687" y="465239"/>
                  </a:lnTo>
                  <a:lnTo>
                    <a:pt x="66687" y="453389"/>
                  </a:lnTo>
                  <a:lnTo>
                    <a:pt x="749" y="453389"/>
                  </a:lnTo>
                  <a:lnTo>
                    <a:pt x="76" y="448195"/>
                  </a:lnTo>
                  <a:close/>
                </a:path>
                <a:path w="85089" h="465454">
                  <a:moveTo>
                    <a:pt x="65570" y="0"/>
                  </a:moveTo>
                  <a:lnTo>
                    <a:pt x="58534" y="0"/>
                  </a:lnTo>
                  <a:lnTo>
                    <a:pt x="50977" y="1727"/>
                  </a:lnTo>
                  <a:lnTo>
                    <a:pt x="46447" y="6117"/>
                  </a:lnTo>
                  <a:lnTo>
                    <a:pt x="44332" y="12493"/>
                  </a:lnTo>
                  <a:lnTo>
                    <a:pt x="43726" y="20093"/>
                  </a:lnTo>
                  <a:lnTo>
                    <a:pt x="43726" y="271144"/>
                  </a:lnTo>
                  <a:lnTo>
                    <a:pt x="44929" y="305152"/>
                  </a:lnTo>
                  <a:lnTo>
                    <a:pt x="47799" y="344300"/>
                  </a:lnTo>
                  <a:lnTo>
                    <a:pt x="51227" y="380948"/>
                  </a:lnTo>
                  <a:lnTo>
                    <a:pt x="54101" y="407454"/>
                  </a:lnTo>
                  <a:lnTo>
                    <a:pt x="60007" y="453389"/>
                  </a:lnTo>
                  <a:lnTo>
                    <a:pt x="66687" y="453389"/>
                  </a:lnTo>
                  <a:lnTo>
                    <a:pt x="66687" y="156019"/>
                  </a:lnTo>
                  <a:lnTo>
                    <a:pt x="67538" y="152857"/>
                  </a:lnTo>
                  <a:lnTo>
                    <a:pt x="68910" y="150088"/>
                  </a:lnTo>
                  <a:lnTo>
                    <a:pt x="68910" y="25184"/>
                  </a:lnTo>
                  <a:lnTo>
                    <a:pt x="84467" y="25184"/>
                  </a:lnTo>
                  <a:lnTo>
                    <a:pt x="84467" y="10731"/>
                  </a:lnTo>
                  <a:lnTo>
                    <a:pt x="68910" y="10731"/>
                  </a:lnTo>
                  <a:lnTo>
                    <a:pt x="655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254779" y="3962691"/>
              <a:ext cx="24130" cy="477520"/>
            </a:xfrm>
            <a:custGeom>
              <a:avLst/>
              <a:gdLst/>
              <a:ahLst/>
              <a:cxnLst/>
              <a:rect l="l" t="t" r="r" b="b"/>
              <a:pathLst>
                <a:path w="24129" h="477520">
                  <a:moveTo>
                    <a:pt x="18592" y="0"/>
                  </a:moveTo>
                  <a:lnTo>
                    <a:pt x="0" y="17881"/>
                  </a:lnTo>
                  <a:lnTo>
                    <a:pt x="0" y="327101"/>
                  </a:lnTo>
                  <a:lnTo>
                    <a:pt x="4328" y="331694"/>
                  </a:lnTo>
                  <a:lnTo>
                    <a:pt x="7723" y="339097"/>
                  </a:lnTo>
                  <a:lnTo>
                    <a:pt x="9938" y="347266"/>
                  </a:lnTo>
                  <a:lnTo>
                    <a:pt x="10731" y="354152"/>
                  </a:lnTo>
                  <a:lnTo>
                    <a:pt x="10731" y="477126"/>
                  </a:lnTo>
                  <a:lnTo>
                    <a:pt x="24066" y="477126"/>
                  </a:lnTo>
                  <a:lnTo>
                    <a:pt x="24066" y="14008"/>
                  </a:lnTo>
                  <a:lnTo>
                    <a:pt x="22161" y="3975"/>
                  </a:lnTo>
                  <a:lnTo>
                    <a:pt x="1859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4146968" y="3960875"/>
              <a:ext cx="127000" cy="479425"/>
            </a:xfrm>
            <a:custGeom>
              <a:avLst/>
              <a:gdLst/>
              <a:ahLst/>
              <a:cxnLst/>
              <a:rect l="l" t="t" r="r" b="b"/>
              <a:pathLst>
                <a:path w="127000" h="479425">
                  <a:moveTo>
                    <a:pt x="124485" y="76"/>
                  </a:moveTo>
                  <a:lnTo>
                    <a:pt x="95580" y="18592"/>
                  </a:lnTo>
                  <a:lnTo>
                    <a:pt x="95580" y="327812"/>
                  </a:lnTo>
                  <a:lnTo>
                    <a:pt x="28892" y="327812"/>
                  </a:lnTo>
                  <a:lnTo>
                    <a:pt x="28968" y="310769"/>
                  </a:lnTo>
                  <a:lnTo>
                    <a:pt x="23710" y="270027"/>
                  </a:lnTo>
                  <a:lnTo>
                    <a:pt x="21222" y="247192"/>
                  </a:lnTo>
                  <a:lnTo>
                    <a:pt x="18195" y="215719"/>
                  </a:lnTo>
                  <a:lnTo>
                    <a:pt x="15402" y="180916"/>
                  </a:lnTo>
                  <a:lnTo>
                    <a:pt x="13614" y="148094"/>
                  </a:lnTo>
                  <a:lnTo>
                    <a:pt x="13347" y="148539"/>
                  </a:lnTo>
                  <a:lnTo>
                    <a:pt x="13347" y="332257"/>
                  </a:lnTo>
                  <a:lnTo>
                    <a:pt x="7506" y="337560"/>
                  </a:lnTo>
                  <a:lnTo>
                    <a:pt x="3335" y="345781"/>
                  </a:lnTo>
                  <a:lnTo>
                    <a:pt x="833" y="355390"/>
                  </a:lnTo>
                  <a:lnTo>
                    <a:pt x="0" y="364858"/>
                  </a:lnTo>
                  <a:lnTo>
                    <a:pt x="0" y="478942"/>
                  </a:lnTo>
                  <a:lnTo>
                    <a:pt x="118541" y="478942"/>
                  </a:lnTo>
                  <a:lnTo>
                    <a:pt x="118541" y="355968"/>
                  </a:lnTo>
                  <a:lnTo>
                    <a:pt x="117749" y="349082"/>
                  </a:lnTo>
                  <a:lnTo>
                    <a:pt x="115533" y="340914"/>
                  </a:lnTo>
                  <a:lnTo>
                    <a:pt x="112139" y="333510"/>
                  </a:lnTo>
                  <a:lnTo>
                    <a:pt x="107810" y="328917"/>
                  </a:lnTo>
                  <a:lnTo>
                    <a:pt x="107810" y="19697"/>
                  </a:lnTo>
                  <a:lnTo>
                    <a:pt x="108648" y="16548"/>
                  </a:lnTo>
                  <a:lnTo>
                    <a:pt x="113195" y="7404"/>
                  </a:lnTo>
                  <a:lnTo>
                    <a:pt x="119443" y="3403"/>
                  </a:lnTo>
                  <a:lnTo>
                    <a:pt x="126403" y="1816"/>
                  </a:lnTo>
                  <a:lnTo>
                    <a:pt x="125488" y="787"/>
                  </a:lnTo>
                  <a:lnTo>
                    <a:pt x="124485" y="7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8" name="object 19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173651" y="4321289"/>
              <a:ext cx="63715" cy="82969"/>
            </a:xfrm>
            <a:prstGeom prst="rect">
              <a:avLst/>
            </a:prstGeom>
          </p:spPr>
        </p:pic>
      </p:grpSp>
      <p:grpSp>
        <p:nvGrpSpPr>
          <p:cNvPr id="199" name="object 199"/>
          <p:cNvGrpSpPr/>
          <p:nvPr/>
        </p:nvGrpSpPr>
        <p:grpSpPr>
          <a:xfrm>
            <a:off x="9000719" y="3787001"/>
            <a:ext cx="46355" cy="58419"/>
            <a:chOff x="3946118" y="3787000"/>
            <a:chExt cx="46355" cy="58419"/>
          </a:xfrm>
        </p:grpSpPr>
        <p:sp>
          <p:nvSpPr>
            <p:cNvPr id="200" name="object 200"/>
            <p:cNvSpPr/>
            <p:nvPr/>
          </p:nvSpPr>
          <p:spPr>
            <a:xfrm>
              <a:off x="3946118" y="3787000"/>
              <a:ext cx="46355" cy="46355"/>
            </a:xfrm>
            <a:custGeom>
              <a:avLst/>
              <a:gdLst/>
              <a:ahLst/>
              <a:cxnLst/>
              <a:rect l="l" t="t" r="r" b="b"/>
              <a:pathLst>
                <a:path w="46354" h="46354">
                  <a:moveTo>
                    <a:pt x="23050" y="0"/>
                  </a:moveTo>
                  <a:lnTo>
                    <a:pt x="14080" y="1810"/>
                  </a:lnTo>
                  <a:lnTo>
                    <a:pt x="6753" y="6748"/>
                  </a:lnTo>
                  <a:lnTo>
                    <a:pt x="1812" y="14074"/>
                  </a:lnTo>
                  <a:lnTo>
                    <a:pt x="0" y="23050"/>
                  </a:lnTo>
                  <a:lnTo>
                    <a:pt x="1812" y="32013"/>
                  </a:lnTo>
                  <a:lnTo>
                    <a:pt x="6753" y="39336"/>
                  </a:lnTo>
                  <a:lnTo>
                    <a:pt x="14080" y="44276"/>
                  </a:lnTo>
                  <a:lnTo>
                    <a:pt x="23050" y="46088"/>
                  </a:lnTo>
                  <a:lnTo>
                    <a:pt x="32026" y="44276"/>
                  </a:lnTo>
                  <a:lnTo>
                    <a:pt x="39352" y="39336"/>
                  </a:lnTo>
                  <a:lnTo>
                    <a:pt x="44290" y="32013"/>
                  </a:lnTo>
                  <a:lnTo>
                    <a:pt x="46100" y="23050"/>
                  </a:lnTo>
                  <a:lnTo>
                    <a:pt x="44290" y="14074"/>
                  </a:lnTo>
                  <a:lnTo>
                    <a:pt x="39352" y="6748"/>
                  </a:lnTo>
                  <a:lnTo>
                    <a:pt x="32026" y="1810"/>
                  </a:lnTo>
                  <a:lnTo>
                    <a:pt x="230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946118" y="3815968"/>
              <a:ext cx="46355" cy="29209"/>
            </a:xfrm>
            <a:custGeom>
              <a:avLst/>
              <a:gdLst/>
              <a:ahLst/>
              <a:cxnLst/>
              <a:rect l="l" t="t" r="r" b="b"/>
              <a:pathLst>
                <a:path w="46354" h="29210">
                  <a:moveTo>
                    <a:pt x="45237" y="0"/>
                  </a:moveTo>
                  <a:lnTo>
                    <a:pt x="42161" y="6827"/>
                  </a:lnTo>
                  <a:lnTo>
                    <a:pt x="37158" y="12250"/>
                  </a:lnTo>
                  <a:lnTo>
                    <a:pt x="30648" y="15828"/>
                  </a:lnTo>
                  <a:lnTo>
                    <a:pt x="23050" y="17119"/>
                  </a:lnTo>
                  <a:lnTo>
                    <a:pt x="15452" y="15828"/>
                  </a:lnTo>
                  <a:lnTo>
                    <a:pt x="8942" y="12250"/>
                  </a:lnTo>
                  <a:lnTo>
                    <a:pt x="3939" y="6827"/>
                  </a:lnTo>
                  <a:lnTo>
                    <a:pt x="863" y="0"/>
                  </a:lnTo>
                  <a:lnTo>
                    <a:pt x="355" y="1904"/>
                  </a:lnTo>
                  <a:lnTo>
                    <a:pt x="0" y="3873"/>
                  </a:lnTo>
                  <a:lnTo>
                    <a:pt x="0" y="5930"/>
                  </a:lnTo>
                  <a:lnTo>
                    <a:pt x="1812" y="14906"/>
                  </a:lnTo>
                  <a:lnTo>
                    <a:pt x="6753" y="22232"/>
                  </a:lnTo>
                  <a:lnTo>
                    <a:pt x="14080" y="27171"/>
                  </a:lnTo>
                  <a:lnTo>
                    <a:pt x="23050" y="28981"/>
                  </a:lnTo>
                  <a:lnTo>
                    <a:pt x="32026" y="27171"/>
                  </a:lnTo>
                  <a:lnTo>
                    <a:pt x="39352" y="22232"/>
                  </a:lnTo>
                  <a:lnTo>
                    <a:pt x="44290" y="14906"/>
                  </a:lnTo>
                  <a:lnTo>
                    <a:pt x="46100" y="5930"/>
                  </a:lnTo>
                  <a:lnTo>
                    <a:pt x="46100" y="3873"/>
                  </a:lnTo>
                  <a:lnTo>
                    <a:pt x="45745" y="1904"/>
                  </a:lnTo>
                  <a:lnTo>
                    <a:pt x="4523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2" name="object 202"/>
          <p:cNvSpPr/>
          <p:nvPr/>
        </p:nvSpPr>
        <p:spPr>
          <a:xfrm>
            <a:off x="9097036" y="3817455"/>
            <a:ext cx="46355" cy="29209"/>
          </a:xfrm>
          <a:custGeom>
            <a:avLst/>
            <a:gdLst/>
            <a:ahLst/>
            <a:cxnLst/>
            <a:rect l="l" t="t" r="r" b="b"/>
            <a:pathLst>
              <a:path w="46354" h="29210">
                <a:moveTo>
                  <a:pt x="45224" y="0"/>
                </a:moveTo>
                <a:lnTo>
                  <a:pt x="42156" y="6821"/>
                </a:lnTo>
                <a:lnTo>
                  <a:pt x="37157" y="12245"/>
                </a:lnTo>
                <a:lnTo>
                  <a:pt x="30647" y="15826"/>
                </a:lnTo>
                <a:lnTo>
                  <a:pt x="23050" y="17119"/>
                </a:lnTo>
                <a:lnTo>
                  <a:pt x="15452" y="15826"/>
                </a:lnTo>
                <a:lnTo>
                  <a:pt x="8942" y="12245"/>
                </a:lnTo>
                <a:lnTo>
                  <a:pt x="3939" y="6821"/>
                </a:lnTo>
                <a:lnTo>
                  <a:pt x="863" y="0"/>
                </a:lnTo>
                <a:lnTo>
                  <a:pt x="355" y="1892"/>
                </a:lnTo>
                <a:lnTo>
                  <a:pt x="0" y="3860"/>
                </a:lnTo>
                <a:lnTo>
                  <a:pt x="0" y="5918"/>
                </a:lnTo>
                <a:lnTo>
                  <a:pt x="1812" y="14893"/>
                </a:lnTo>
                <a:lnTo>
                  <a:pt x="6753" y="22220"/>
                </a:lnTo>
                <a:lnTo>
                  <a:pt x="14080" y="27158"/>
                </a:lnTo>
                <a:lnTo>
                  <a:pt x="23050" y="28968"/>
                </a:lnTo>
                <a:lnTo>
                  <a:pt x="32018" y="27158"/>
                </a:lnTo>
                <a:lnTo>
                  <a:pt x="39341" y="22220"/>
                </a:lnTo>
                <a:lnTo>
                  <a:pt x="44278" y="14893"/>
                </a:lnTo>
                <a:lnTo>
                  <a:pt x="46088" y="5918"/>
                </a:lnTo>
                <a:lnTo>
                  <a:pt x="46088" y="3860"/>
                </a:lnTo>
                <a:lnTo>
                  <a:pt x="45745" y="1892"/>
                </a:lnTo>
                <a:lnTo>
                  <a:pt x="45224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9005163" y="4319739"/>
            <a:ext cx="132080" cy="30480"/>
          </a:xfrm>
          <a:custGeom>
            <a:avLst/>
            <a:gdLst/>
            <a:ahLst/>
            <a:cxnLst/>
            <a:rect l="l" t="t" r="r" b="b"/>
            <a:pathLst>
              <a:path w="132079" h="30479">
                <a:moveTo>
                  <a:pt x="46101" y="5346"/>
                </a:moveTo>
                <a:lnTo>
                  <a:pt x="45745" y="3378"/>
                </a:lnTo>
                <a:lnTo>
                  <a:pt x="45224" y="1485"/>
                </a:lnTo>
                <a:lnTo>
                  <a:pt x="42151" y="8318"/>
                </a:lnTo>
                <a:lnTo>
                  <a:pt x="37147" y="13741"/>
                </a:lnTo>
                <a:lnTo>
                  <a:pt x="30645" y="17322"/>
                </a:lnTo>
                <a:lnTo>
                  <a:pt x="23050" y="18605"/>
                </a:lnTo>
                <a:lnTo>
                  <a:pt x="15443" y="17322"/>
                </a:lnTo>
                <a:lnTo>
                  <a:pt x="8940" y="13741"/>
                </a:lnTo>
                <a:lnTo>
                  <a:pt x="3937" y="8318"/>
                </a:lnTo>
                <a:lnTo>
                  <a:pt x="863" y="1485"/>
                </a:lnTo>
                <a:lnTo>
                  <a:pt x="355" y="3378"/>
                </a:lnTo>
                <a:lnTo>
                  <a:pt x="0" y="5346"/>
                </a:lnTo>
                <a:lnTo>
                  <a:pt x="0" y="7404"/>
                </a:lnTo>
                <a:lnTo>
                  <a:pt x="1803" y="16383"/>
                </a:lnTo>
                <a:lnTo>
                  <a:pt x="6743" y="23710"/>
                </a:lnTo>
                <a:lnTo>
                  <a:pt x="14071" y="28651"/>
                </a:lnTo>
                <a:lnTo>
                  <a:pt x="23050" y="30454"/>
                </a:lnTo>
                <a:lnTo>
                  <a:pt x="32016" y="28651"/>
                </a:lnTo>
                <a:lnTo>
                  <a:pt x="39344" y="23710"/>
                </a:lnTo>
                <a:lnTo>
                  <a:pt x="44284" y="16383"/>
                </a:lnTo>
                <a:lnTo>
                  <a:pt x="46101" y="7404"/>
                </a:lnTo>
                <a:lnTo>
                  <a:pt x="46101" y="5346"/>
                </a:lnTo>
                <a:close/>
              </a:path>
              <a:path w="132079" h="30479">
                <a:moveTo>
                  <a:pt x="132041" y="3860"/>
                </a:moveTo>
                <a:lnTo>
                  <a:pt x="131686" y="1892"/>
                </a:lnTo>
                <a:lnTo>
                  <a:pt x="131165" y="0"/>
                </a:lnTo>
                <a:lnTo>
                  <a:pt x="128092" y="6819"/>
                </a:lnTo>
                <a:lnTo>
                  <a:pt x="123088" y="12242"/>
                </a:lnTo>
                <a:lnTo>
                  <a:pt x="116586" y="15824"/>
                </a:lnTo>
                <a:lnTo>
                  <a:pt x="108991" y="17106"/>
                </a:lnTo>
                <a:lnTo>
                  <a:pt x="101384" y="15824"/>
                </a:lnTo>
                <a:lnTo>
                  <a:pt x="94881" y="12242"/>
                </a:lnTo>
                <a:lnTo>
                  <a:pt x="89865" y="6819"/>
                </a:lnTo>
                <a:lnTo>
                  <a:pt x="86791" y="0"/>
                </a:lnTo>
                <a:lnTo>
                  <a:pt x="86296" y="1892"/>
                </a:lnTo>
                <a:lnTo>
                  <a:pt x="85928" y="3860"/>
                </a:lnTo>
                <a:lnTo>
                  <a:pt x="85928" y="5918"/>
                </a:lnTo>
                <a:lnTo>
                  <a:pt x="87731" y="14897"/>
                </a:lnTo>
                <a:lnTo>
                  <a:pt x="92684" y="22225"/>
                </a:lnTo>
                <a:lnTo>
                  <a:pt x="100012" y="27165"/>
                </a:lnTo>
                <a:lnTo>
                  <a:pt x="108991" y="28968"/>
                </a:lnTo>
                <a:lnTo>
                  <a:pt x="117957" y="27165"/>
                </a:lnTo>
                <a:lnTo>
                  <a:pt x="125285" y="22225"/>
                </a:lnTo>
                <a:lnTo>
                  <a:pt x="130225" y="14897"/>
                </a:lnTo>
                <a:lnTo>
                  <a:pt x="132041" y="5918"/>
                </a:lnTo>
                <a:lnTo>
                  <a:pt x="132041" y="386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9097049" y="3787001"/>
            <a:ext cx="46355" cy="46355"/>
          </a:xfrm>
          <a:custGeom>
            <a:avLst/>
            <a:gdLst/>
            <a:ahLst/>
            <a:cxnLst/>
            <a:rect l="l" t="t" r="r" b="b"/>
            <a:pathLst>
              <a:path w="46354" h="46354">
                <a:moveTo>
                  <a:pt x="23037" y="0"/>
                </a:moveTo>
                <a:lnTo>
                  <a:pt x="14069" y="1810"/>
                </a:lnTo>
                <a:lnTo>
                  <a:pt x="6746" y="6748"/>
                </a:lnTo>
                <a:lnTo>
                  <a:pt x="1810" y="14074"/>
                </a:lnTo>
                <a:lnTo>
                  <a:pt x="0" y="23050"/>
                </a:lnTo>
                <a:lnTo>
                  <a:pt x="1810" y="32013"/>
                </a:lnTo>
                <a:lnTo>
                  <a:pt x="6746" y="39336"/>
                </a:lnTo>
                <a:lnTo>
                  <a:pt x="14069" y="44276"/>
                </a:lnTo>
                <a:lnTo>
                  <a:pt x="23037" y="46088"/>
                </a:lnTo>
                <a:lnTo>
                  <a:pt x="32007" y="44276"/>
                </a:lnTo>
                <a:lnTo>
                  <a:pt x="39335" y="39336"/>
                </a:lnTo>
                <a:lnTo>
                  <a:pt x="44276" y="32013"/>
                </a:lnTo>
                <a:lnTo>
                  <a:pt x="46088" y="23050"/>
                </a:lnTo>
                <a:lnTo>
                  <a:pt x="44276" y="14074"/>
                </a:lnTo>
                <a:lnTo>
                  <a:pt x="39335" y="6748"/>
                </a:lnTo>
                <a:lnTo>
                  <a:pt x="32007" y="1810"/>
                </a:lnTo>
                <a:lnTo>
                  <a:pt x="23037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9003691" y="4287800"/>
            <a:ext cx="133985" cy="46355"/>
          </a:xfrm>
          <a:custGeom>
            <a:avLst/>
            <a:gdLst/>
            <a:ahLst/>
            <a:cxnLst/>
            <a:rect l="l" t="t" r="r" b="b"/>
            <a:pathLst>
              <a:path w="133985" h="46354">
                <a:moveTo>
                  <a:pt x="46101" y="23050"/>
                </a:moveTo>
                <a:lnTo>
                  <a:pt x="44284" y="14084"/>
                </a:lnTo>
                <a:lnTo>
                  <a:pt x="39344" y="6756"/>
                </a:lnTo>
                <a:lnTo>
                  <a:pt x="32016" y="1816"/>
                </a:lnTo>
                <a:lnTo>
                  <a:pt x="23050" y="0"/>
                </a:lnTo>
                <a:lnTo>
                  <a:pt x="14071" y="1816"/>
                </a:lnTo>
                <a:lnTo>
                  <a:pt x="6743" y="6756"/>
                </a:lnTo>
                <a:lnTo>
                  <a:pt x="1803" y="14084"/>
                </a:lnTo>
                <a:lnTo>
                  <a:pt x="0" y="23050"/>
                </a:lnTo>
                <a:lnTo>
                  <a:pt x="1803" y="32029"/>
                </a:lnTo>
                <a:lnTo>
                  <a:pt x="6743" y="39357"/>
                </a:lnTo>
                <a:lnTo>
                  <a:pt x="14071" y="44297"/>
                </a:lnTo>
                <a:lnTo>
                  <a:pt x="23050" y="46101"/>
                </a:lnTo>
                <a:lnTo>
                  <a:pt x="32016" y="44297"/>
                </a:lnTo>
                <a:lnTo>
                  <a:pt x="39344" y="39357"/>
                </a:lnTo>
                <a:lnTo>
                  <a:pt x="44284" y="32029"/>
                </a:lnTo>
                <a:lnTo>
                  <a:pt x="46101" y="23050"/>
                </a:lnTo>
                <a:close/>
              </a:path>
              <a:path w="133985" h="46354">
                <a:moveTo>
                  <a:pt x="133527" y="23050"/>
                </a:moveTo>
                <a:lnTo>
                  <a:pt x="131711" y="14084"/>
                </a:lnTo>
                <a:lnTo>
                  <a:pt x="126771" y="6756"/>
                </a:lnTo>
                <a:lnTo>
                  <a:pt x="119443" y="1816"/>
                </a:lnTo>
                <a:lnTo>
                  <a:pt x="110477" y="0"/>
                </a:lnTo>
                <a:lnTo>
                  <a:pt x="101498" y="1816"/>
                </a:lnTo>
                <a:lnTo>
                  <a:pt x="94170" y="6756"/>
                </a:lnTo>
                <a:lnTo>
                  <a:pt x="89230" y="14084"/>
                </a:lnTo>
                <a:lnTo>
                  <a:pt x="87426" y="23050"/>
                </a:lnTo>
                <a:lnTo>
                  <a:pt x="89230" y="32029"/>
                </a:lnTo>
                <a:lnTo>
                  <a:pt x="94170" y="39357"/>
                </a:lnTo>
                <a:lnTo>
                  <a:pt x="101498" y="44297"/>
                </a:lnTo>
                <a:lnTo>
                  <a:pt x="110477" y="46101"/>
                </a:lnTo>
                <a:lnTo>
                  <a:pt x="119443" y="44297"/>
                </a:lnTo>
                <a:lnTo>
                  <a:pt x="126771" y="39357"/>
                </a:lnTo>
                <a:lnTo>
                  <a:pt x="131711" y="32029"/>
                </a:lnTo>
                <a:lnTo>
                  <a:pt x="133527" y="2305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9281122" y="4580040"/>
            <a:ext cx="33655" cy="33655"/>
          </a:xfrm>
          <a:custGeom>
            <a:avLst/>
            <a:gdLst/>
            <a:ahLst/>
            <a:cxnLst/>
            <a:rect l="l" t="t" r="r" b="b"/>
            <a:pathLst>
              <a:path w="33654" h="33654">
                <a:moveTo>
                  <a:pt x="26022" y="0"/>
                </a:moveTo>
                <a:lnTo>
                  <a:pt x="7505" y="0"/>
                </a:lnTo>
                <a:lnTo>
                  <a:pt x="0" y="7518"/>
                </a:lnTo>
                <a:lnTo>
                  <a:pt x="0" y="26022"/>
                </a:lnTo>
                <a:lnTo>
                  <a:pt x="7505" y="33540"/>
                </a:lnTo>
                <a:lnTo>
                  <a:pt x="26022" y="33540"/>
                </a:lnTo>
                <a:lnTo>
                  <a:pt x="33527" y="26022"/>
                </a:lnTo>
                <a:lnTo>
                  <a:pt x="33527" y="16776"/>
                </a:lnTo>
                <a:lnTo>
                  <a:pt x="33527" y="7518"/>
                </a:lnTo>
                <a:lnTo>
                  <a:pt x="26022" y="0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9274187" y="3538893"/>
            <a:ext cx="24130" cy="33020"/>
          </a:xfrm>
          <a:custGeom>
            <a:avLst/>
            <a:gdLst/>
            <a:ahLst/>
            <a:cxnLst/>
            <a:rect l="l" t="t" r="r" b="b"/>
            <a:pathLst>
              <a:path w="24129" h="33020">
                <a:moveTo>
                  <a:pt x="23698" y="0"/>
                </a:moveTo>
                <a:lnTo>
                  <a:pt x="0" y="2235"/>
                </a:lnTo>
                <a:lnTo>
                  <a:pt x="0" y="27292"/>
                </a:lnTo>
                <a:lnTo>
                  <a:pt x="5295" y="32600"/>
                </a:lnTo>
                <a:lnTo>
                  <a:pt x="18389" y="32600"/>
                </a:lnTo>
                <a:lnTo>
                  <a:pt x="23698" y="27292"/>
                </a:lnTo>
                <a:lnTo>
                  <a:pt x="23698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9196400" y="3556673"/>
            <a:ext cx="24130" cy="24130"/>
          </a:xfrm>
          <a:custGeom>
            <a:avLst/>
            <a:gdLst/>
            <a:ahLst/>
            <a:cxnLst/>
            <a:rect l="l" t="t" r="r" b="b"/>
            <a:pathLst>
              <a:path w="24129" h="24129">
                <a:moveTo>
                  <a:pt x="18389" y="0"/>
                </a:moveTo>
                <a:lnTo>
                  <a:pt x="5295" y="0"/>
                </a:lnTo>
                <a:lnTo>
                  <a:pt x="0" y="5308"/>
                </a:lnTo>
                <a:lnTo>
                  <a:pt x="0" y="18402"/>
                </a:lnTo>
                <a:lnTo>
                  <a:pt x="5295" y="23710"/>
                </a:lnTo>
                <a:lnTo>
                  <a:pt x="18389" y="23710"/>
                </a:lnTo>
                <a:lnTo>
                  <a:pt x="23698" y="18402"/>
                </a:lnTo>
                <a:lnTo>
                  <a:pt x="23698" y="11849"/>
                </a:lnTo>
                <a:lnTo>
                  <a:pt x="23698" y="5308"/>
                </a:lnTo>
                <a:lnTo>
                  <a:pt x="18389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9" name="object 209"/>
          <p:cNvGrpSpPr/>
          <p:nvPr/>
        </p:nvGrpSpPr>
        <p:grpSpPr>
          <a:xfrm>
            <a:off x="9351976" y="3556674"/>
            <a:ext cx="59055" cy="989965"/>
            <a:chOff x="4297375" y="3556673"/>
            <a:chExt cx="59055" cy="989965"/>
          </a:xfrm>
        </p:grpSpPr>
        <p:sp>
          <p:nvSpPr>
            <p:cNvPr id="210" name="object 210"/>
            <p:cNvSpPr/>
            <p:nvPr/>
          </p:nvSpPr>
          <p:spPr>
            <a:xfrm>
              <a:off x="4297375" y="3556673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389" y="0"/>
                  </a:moveTo>
                  <a:lnTo>
                    <a:pt x="5295" y="0"/>
                  </a:lnTo>
                  <a:lnTo>
                    <a:pt x="0" y="5308"/>
                  </a:lnTo>
                  <a:lnTo>
                    <a:pt x="0" y="18402"/>
                  </a:lnTo>
                  <a:lnTo>
                    <a:pt x="5295" y="23710"/>
                  </a:lnTo>
                  <a:lnTo>
                    <a:pt x="18389" y="23710"/>
                  </a:lnTo>
                  <a:lnTo>
                    <a:pt x="23698" y="18402"/>
                  </a:lnTo>
                  <a:lnTo>
                    <a:pt x="23698" y="11849"/>
                  </a:lnTo>
                  <a:lnTo>
                    <a:pt x="23698" y="5308"/>
                  </a:lnTo>
                  <a:lnTo>
                    <a:pt x="1838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4338104" y="3592233"/>
              <a:ext cx="18415" cy="954405"/>
            </a:xfrm>
            <a:custGeom>
              <a:avLst/>
              <a:gdLst/>
              <a:ahLst/>
              <a:cxnLst/>
              <a:rect l="l" t="t" r="r" b="b"/>
              <a:pathLst>
                <a:path w="18414" h="954404">
                  <a:moveTo>
                    <a:pt x="17792" y="0"/>
                  </a:moveTo>
                  <a:lnTo>
                    <a:pt x="0" y="0"/>
                  </a:lnTo>
                  <a:lnTo>
                    <a:pt x="0" y="954201"/>
                  </a:lnTo>
                  <a:lnTo>
                    <a:pt x="17792" y="954201"/>
                  </a:lnTo>
                  <a:lnTo>
                    <a:pt x="1779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2" name="object 212"/>
          <p:cNvSpPr/>
          <p:nvPr/>
        </p:nvSpPr>
        <p:spPr>
          <a:xfrm>
            <a:off x="9404565" y="4854625"/>
            <a:ext cx="17780" cy="957580"/>
          </a:xfrm>
          <a:custGeom>
            <a:avLst/>
            <a:gdLst/>
            <a:ahLst/>
            <a:cxnLst/>
            <a:rect l="l" t="t" r="r" b="b"/>
            <a:pathLst>
              <a:path w="17779" h="957579">
                <a:moveTo>
                  <a:pt x="17779" y="0"/>
                </a:moveTo>
                <a:lnTo>
                  <a:pt x="0" y="0"/>
                </a:lnTo>
                <a:lnTo>
                  <a:pt x="0" y="957173"/>
                </a:lnTo>
                <a:lnTo>
                  <a:pt x="17779" y="957173"/>
                </a:lnTo>
                <a:lnTo>
                  <a:pt x="17779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9538881" y="3793275"/>
            <a:ext cx="40005" cy="31115"/>
          </a:xfrm>
          <a:custGeom>
            <a:avLst/>
            <a:gdLst/>
            <a:ahLst/>
            <a:cxnLst/>
            <a:rect l="l" t="t" r="r" b="b"/>
            <a:pathLst>
              <a:path w="40004" h="31114">
                <a:moveTo>
                  <a:pt x="30708" y="0"/>
                </a:moveTo>
                <a:lnTo>
                  <a:pt x="8851" y="0"/>
                </a:lnTo>
                <a:lnTo>
                  <a:pt x="0" y="6832"/>
                </a:lnTo>
                <a:lnTo>
                  <a:pt x="0" y="23736"/>
                </a:lnTo>
                <a:lnTo>
                  <a:pt x="8851" y="30568"/>
                </a:lnTo>
                <a:lnTo>
                  <a:pt x="30708" y="30568"/>
                </a:lnTo>
                <a:lnTo>
                  <a:pt x="39560" y="23736"/>
                </a:lnTo>
                <a:lnTo>
                  <a:pt x="39560" y="15290"/>
                </a:lnTo>
                <a:lnTo>
                  <a:pt x="39560" y="6832"/>
                </a:lnTo>
                <a:lnTo>
                  <a:pt x="30708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9831858" y="3874440"/>
            <a:ext cx="278765" cy="106045"/>
          </a:xfrm>
          <a:custGeom>
            <a:avLst/>
            <a:gdLst/>
            <a:ahLst/>
            <a:cxnLst/>
            <a:rect l="l" t="t" r="r" b="b"/>
            <a:pathLst>
              <a:path w="278764" h="106045">
                <a:moveTo>
                  <a:pt x="276618" y="0"/>
                </a:moveTo>
                <a:lnTo>
                  <a:pt x="2298" y="0"/>
                </a:lnTo>
                <a:lnTo>
                  <a:pt x="0" y="1460"/>
                </a:lnTo>
                <a:lnTo>
                  <a:pt x="0" y="104597"/>
                </a:lnTo>
                <a:lnTo>
                  <a:pt x="2298" y="106044"/>
                </a:lnTo>
                <a:lnTo>
                  <a:pt x="3822" y="106044"/>
                </a:lnTo>
                <a:lnTo>
                  <a:pt x="276618" y="106044"/>
                </a:lnTo>
                <a:lnTo>
                  <a:pt x="278142" y="104597"/>
                </a:lnTo>
                <a:lnTo>
                  <a:pt x="278142" y="1460"/>
                </a:lnTo>
                <a:lnTo>
                  <a:pt x="276618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9808857" y="4174388"/>
            <a:ext cx="335280" cy="85090"/>
          </a:xfrm>
          <a:custGeom>
            <a:avLst/>
            <a:gdLst/>
            <a:ahLst/>
            <a:cxnLst/>
            <a:rect l="l" t="t" r="r" b="b"/>
            <a:pathLst>
              <a:path w="335279" h="85089">
                <a:moveTo>
                  <a:pt x="7238" y="84988"/>
                </a:moveTo>
                <a:lnTo>
                  <a:pt x="2882" y="84988"/>
                </a:lnTo>
                <a:lnTo>
                  <a:pt x="0" y="81368"/>
                </a:lnTo>
                <a:lnTo>
                  <a:pt x="0" y="77736"/>
                </a:lnTo>
                <a:lnTo>
                  <a:pt x="0" y="7264"/>
                </a:lnTo>
                <a:lnTo>
                  <a:pt x="0" y="3632"/>
                </a:lnTo>
                <a:lnTo>
                  <a:pt x="2882" y="0"/>
                </a:lnTo>
                <a:lnTo>
                  <a:pt x="7238" y="0"/>
                </a:lnTo>
                <a:lnTo>
                  <a:pt x="327875" y="0"/>
                </a:lnTo>
                <a:lnTo>
                  <a:pt x="332219" y="0"/>
                </a:lnTo>
                <a:lnTo>
                  <a:pt x="335114" y="3632"/>
                </a:lnTo>
                <a:lnTo>
                  <a:pt x="335114" y="7264"/>
                </a:lnTo>
                <a:lnTo>
                  <a:pt x="335114" y="77736"/>
                </a:lnTo>
                <a:lnTo>
                  <a:pt x="335114" y="81368"/>
                </a:lnTo>
                <a:lnTo>
                  <a:pt x="332219" y="84988"/>
                </a:lnTo>
                <a:lnTo>
                  <a:pt x="327875" y="84988"/>
                </a:lnTo>
                <a:lnTo>
                  <a:pt x="7238" y="84988"/>
                </a:lnTo>
                <a:close/>
              </a:path>
            </a:pathLst>
          </a:custGeom>
          <a:ln w="457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9836873" y="3998608"/>
            <a:ext cx="269240" cy="22225"/>
          </a:xfrm>
          <a:custGeom>
            <a:avLst/>
            <a:gdLst/>
            <a:ahLst/>
            <a:cxnLst/>
            <a:rect l="l" t="t" r="r" b="b"/>
            <a:pathLst>
              <a:path w="269239" h="22225">
                <a:moveTo>
                  <a:pt x="266547" y="0"/>
                </a:moveTo>
                <a:lnTo>
                  <a:pt x="1447" y="0"/>
                </a:lnTo>
                <a:lnTo>
                  <a:pt x="0" y="1435"/>
                </a:lnTo>
                <a:lnTo>
                  <a:pt x="0" y="20332"/>
                </a:lnTo>
                <a:lnTo>
                  <a:pt x="1447" y="21793"/>
                </a:lnTo>
                <a:lnTo>
                  <a:pt x="3619" y="21793"/>
                </a:lnTo>
                <a:lnTo>
                  <a:pt x="266547" y="21793"/>
                </a:lnTo>
                <a:lnTo>
                  <a:pt x="268719" y="20332"/>
                </a:lnTo>
                <a:lnTo>
                  <a:pt x="268719" y="1435"/>
                </a:lnTo>
                <a:lnTo>
                  <a:pt x="266547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7" name="object 217"/>
          <p:cNvGrpSpPr/>
          <p:nvPr/>
        </p:nvGrpSpPr>
        <p:grpSpPr>
          <a:xfrm>
            <a:off x="9825152" y="3755010"/>
            <a:ext cx="208279" cy="108585"/>
            <a:chOff x="4770551" y="3755009"/>
            <a:chExt cx="208279" cy="108585"/>
          </a:xfrm>
        </p:grpSpPr>
        <p:sp>
          <p:nvSpPr>
            <p:cNvPr id="218" name="object 218"/>
            <p:cNvSpPr/>
            <p:nvPr/>
          </p:nvSpPr>
          <p:spPr>
            <a:xfrm>
              <a:off x="4770552" y="3755008"/>
              <a:ext cx="208279" cy="45085"/>
            </a:xfrm>
            <a:custGeom>
              <a:avLst/>
              <a:gdLst/>
              <a:ahLst/>
              <a:cxnLst/>
              <a:rect l="l" t="t" r="r" b="b"/>
              <a:pathLst>
                <a:path w="208279" h="45085">
                  <a:moveTo>
                    <a:pt x="41910" y="20955"/>
                  </a:moveTo>
                  <a:lnTo>
                    <a:pt x="40259" y="12801"/>
                  </a:lnTo>
                  <a:lnTo>
                    <a:pt x="35763" y="6134"/>
                  </a:lnTo>
                  <a:lnTo>
                    <a:pt x="29108" y="1651"/>
                  </a:lnTo>
                  <a:lnTo>
                    <a:pt x="20942" y="0"/>
                  </a:lnTo>
                  <a:lnTo>
                    <a:pt x="12788" y="1651"/>
                  </a:lnTo>
                  <a:lnTo>
                    <a:pt x="6121" y="6134"/>
                  </a:lnTo>
                  <a:lnTo>
                    <a:pt x="1638" y="12801"/>
                  </a:lnTo>
                  <a:lnTo>
                    <a:pt x="0" y="20955"/>
                  </a:lnTo>
                  <a:lnTo>
                    <a:pt x="1638" y="29121"/>
                  </a:lnTo>
                  <a:lnTo>
                    <a:pt x="6121" y="35775"/>
                  </a:lnTo>
                  <a:lnTo>
                    <a:pt x="12788" y="40271"/>
                  </a:lnTo>
                  <a:lnTo>
                    <a:pt x="20942" y="41910"/>
                  </a:lnTo>
                  <a:lnTo>
                    <a:pt x="29108" y="40271"/>
                  </a:lnTo>
                  <a:lnTo>
                    <a:pt x="35763" y="35775"/>
                  </a:lnTo>
                  <a:lnTo>
                    <a:pt x="40259" y="29121"/>
                  </a:lnTo>
                  <a:lnTo>
                    <a:pt x="41910" y="20955"/>
                  </a:lnTo>
                  <a:close/>
                </a:path>
                <a:path w="208279" h="45085">
                  <a:moveTo>
                    <a:pt x="124866" y="23914"/>
                  </a:moveTo>
                  <a:lnTo>
                    <a:pt x="123215" y="15760"/>
                  </a:lnTo>
                  <a:lnTo>
                    <a:pt x="118732" y="9105"/>
                  </a:lnTo>
                  <a:lnTo>
                    <a:pt x="112064" y="4610"/>
                  </a:lnTo>
                  <a:lnTo>
                    <a:pt x="103924" y="2959"/>
                  </a:lnTo>
                  <a:lnTo>
                    <a:pt x="95758" y="4610"/>
                  </a:lnTo>
                  <a:lnTo>
                    <a:pt x="89103" y="9105"/>
                  </a:lnTo>
                  <a:lnTo>
                    <a:pt x="84607" y="15760"/>
                  </a:lnTo>
                  <a:lnTo>
                    <a:pt x="82969" y="23914"/>
                  </a:lnTo>
                  <a:lnTo>
                    <a:pt x="84607" y="32080"/>
                  </a:lnTo>
                  <a:lnTo>
                    <a:pt x="89103" y="38735"/>
                  </a:lnTo>
                  <a:lnTo>
                    <a:pt x="95758" y="43230"/>
                  </a:lnTo>
                  <a:lnTo>
                    <a:pt x="103924" y="44869"/>
                  </a:lnTo>
                  <a:lnTo>
                    <a:pt x="112064" y="43230"/>
                  </a:lnTo>
                  <a:lnTo>
                    <a:pt x="118732" y="38735"/>
                  </a:lnTo>
                  <a:lnTo>
                    <a:pt x="123215" y="32080"/>
                  </a:lnTo>
                  <a:lnTo>
                    <a:pt x="124866" y="23914"/>
                  </a:lnTo>
                  <a:close/>
                </a:path>
                <a:path w="208279" h="45085">
                  <a:moveTo>
                    <a:pt x="207835" y="23914"/>
                  </a:moveTo>
                  <a:lnTo>
                    <a:pt x="206184" y="15760"/>
                  </a:lnTo>
                  <a:lnTo>
                    <a:pt x="201701" y="9105"/>
                  </a:lnTo>
                  <a:lnTo>
                    <a:pt x="195033" y="4610"/>
                  </a:lnTo>
                  <a:lnTo>
                    <a:pt x="186893" y="2959"/>
                  </a:lnTo>
                  <a:lnTo>
                    <a:pt x="178727" y="4610"/>
                  </a:lnTo>
                  <a:lnTo>
                    <a:pt x="172072" y="9105"/>
                  </a:lnTo>
                  <a:lnTo>
                    <a:pt x="167576" y="15760"/>
                  </a:lnTo>
                  <a:lnTo>
                    <a:pt x="165938" y="23914"/>
                  </a:lnTo>
                  <a:lnTo>
                    <a:pt x="167576" y="32080"/>
                  </a:lnTo>
                  <a:lnTo>
                    <a:pt x="172072" y="38735"/>
                  </a:lnTo>
                  <a:lnTo>
                    <a:pt x="178727" y="43230"/>
                  </a:lnTo>
                  <a:lnTo>
                    <a:pt x="186893" y="44869"/>
                  </a:lnTo>
                  <a:lnTo>
                    <a:pt x="195033" y="43230"/>
                  </a:lnTo>
                  <a:lnTo>
                    <a:pt x="201701" y="38735"/>
                  </a:lnTo>
                  <a:lnTo>
                    <a:pt x="206184" y="32080"/>
                  </a:lnTo>
                  <a:lnTo>
                    <a:pt x="207835" y="23914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4783353" y="3798938"/>
              <a:ext cx="186690" cy="64769"/>
            </a:xfrm>
            <a:custGeom>
              <a:avLst/>
              <a:gdLst/>
              <a:ahLst/>
              <a:cxnLst/>
              <a:rect l="l" t="t" r="r" b="b"/>
              <a:pathLst>
                <a:path w="186689" h="64770">
                  <a:moveTo>
                    <a:pt x="26670" y="0"/>
                  </a:moveTo>
                  <a:lnTo>
                    <a:pt x="0" y="0"/>
                  </a:lnTo>
                  <a:lnTo>
                    <a:pt x="0" y="64452"/>
                  </a:lnTo>
                  <a:lnTo>
                    <a:pt x="26670" y="64452"/>
                  </a:lnTo>
                  <a:lnTo>
                    <a:pt x="26670" y="0"/>
                  </a:lnTo>
                  <a:close/>
                </a:path>
                <a:path w="186689" h="64770">
                  <a:moveTo>
                    <a:pt x="113347" y="0"/>
                  </a:moveTo>
                  <a:lnTo>
                    <a:pt x="62230" y="0"/>
                  </a:lnTo>
                  <a:lnTo>
                    <a:pt x="62230" y="62217"/>
                  </a:lnTo>
                  <a:lnTo>
                    <a:pt x="113347" y="62217"/>
                  </a:lnTo>
                  <a:lnTo>
                    <a:pt x="113347" y="0"/>
                  </a:lnTo>
                  <a:close/>
                </a:path>
                <a:path w="186689" h="64770">
                  <a:moveTo>
                    <a:pt x="186690" y="2222"/>
                  </a:moveTo>
                  <a:lnTo>
                    <a:pt x="153352" y="2222"/>
                  </a:lnTo>
                  <a:lnTo>
                    <a:pt x="153352" y="60007"/>
                  </a:lnTo>
                  <a:lnTo>
                    <a:pt x="186690" y="60007"/>
                  </a:lnTo>
                  <a:lnTo>
                    <a:pt x="186690" y="2222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0" name="object 220"/>
          <p:cNvSpPr/>
          <p:nvPr/>
        </p:nvSpPr>
        <p:spPr>
          <a:xfrm>
            <a:off x="9864281" y="4084701"/>
            <a:ext cx="183515" cy="33655"/>
          </a:xfrm>
          <a:custGeom>
            <a:avLst/>
            <a:gdLst/>
            <a:ahLst/>
            <a:cxnLst/>
            <a:rect l="l" t="t" r="r" b="b"/>
            <a:pathLst>
              <a:path w="183514" h="33654">
                <a:moveTo>
                  <a:pt x="37719" y="8102"/>
                </a:moveTo>
                <a:lnTo>
                  <a:pt x="35941" y="3860"/>
                </a:lnTo>
                <a:lnTo>
                  <a:pt x="33108" y="571"/>
                </a:lnTo>
                <a:lnTo>
                  <a:pt x="5067" y="0"/>
                </a:lnTo>
                <a:lnTo>
                  <a:pt x="1943" y="3378"/>
                </a:lnTo>
                <a:lnTo>
                  <a:pt x="0" y="7835"/>
                </a:lnTo>
                <a:lnTo>
                  <a:pt x="0" y="12788"/>
                </a:lnTo>
                <a:lnTo>
                  <a:pt x="1473" y="20129"/>
                </a:lnTo>
                <a:lnTo>
                  <a:pt x="5524" y="26123"/>
                </a:lnTo>
                <a:lnTo>
                  <a:pt x="11518" y="30162"/>
                </a:lnTo>
                <a:lnTo>
                  <a:pt x="18859" y="31635"/>
                </a:lnTo>
                <a:lnTo>
                  <a:pt x="26200" y="30162"/>
                </a:lnTo>
                <a:lnTo>
                  <a:pt x="32194" y="26123"/>
                </a:lnTo>
                <a:lnTo>
                  <a:pt x="36233" y="20129"/>
                </a:lnTo>
                <a:lnTo>
                  <a:pt x="37719" y="12788"/>
                </a:lnTo>
                <a:lnTo>
                  <a:pt x="37719" y="8102"/>
                </a:lnTo>
                <a:close/>
              </a:path>
              <a:path w="183514" h="33654">
                <a:moveTo>
                  <a:pt x="107353" y="9575"/>
                </a:moveTo>
                <a:lnTo>
                  <a:pt x="105600" y="5346"/>
                </a:lnTo>
                <a:lnTo>
                  <a:pt x="102755" y="2057"/>
                </a:lnTo>
                <a:lnTo>
                  <a:pt x="74714" y="1485"/>
                </a:lnTo>
                <a:lnTo>
                  <a:pt x="71589" y="4851"/>
                </a:lnTo>
                <a:lnTo>
                  <a:pt x="69646" y="9321"/>
                </a:lnTo>
                <a:lnTo>
                  <a:pt x="69646" y="14274"/>
                </a:lnTo>
                <a:lnTo>
                  <a:pt x="71120" y="21615"/>
                </a:lnTo>
                <a:lnTo>
                  <a:pt x="75158" y="27609"/>
                </a:lnTo>
                <a:lnTo>
                  <a:pt x="81153" y="31648"/>
                </a:lnTo>
                <a:lnTo>
                  <a:pt x="88506" y="33121"/>
                </a:lnTo>
                <a:lnTo>
                  <a:pt x="95834" y="31648"/>
                </a:lnTo>
                <a:lnTo>
                  <a:pt x="101828" y="27609"/>
                </a:lnTo>
                <a:lnTo>
                  <a:pt x="105867" y="21615"/>
                </a:lnTo>
                <a:lnTo>
                  <a:pt x="107353" y="14274"/>
                </a:lnTo>
                <a:lnTo>
                  <a:pt x="107353" y="9575"/>
                </a:lnTo>
                <a:close/>
              </a:path>
              <a:path w="183514" h="33654">
                <a:moveTo>
                  <a:pt x="182918" y="8102"/>
                </a:moveTo>
                <a:lnTo>
                  <a:pt x="181152" y="3873"/>
                </a:lnTo>
                <a:lnTo>
                  <a:pt x="178320" y="571"/>
                </a:lnTo>
                <a:lnTo>
                  <a:pt x="150279" y="0"/>
                </a:lnTo>
                <a:lnTo>
                  <a:pt x="147154" y="3378"/>
                </a:lnTo>
                <a:lnTo>
                  <a:pt x="145211" y="7848"/>
                </a:lnTo>
                <a:lnTo>
                  <a:pt x="145211" y="12788"/>
                </a:lnTo>
                <a:lnTo>
                  <a:pt x="146685" y="20129"/>
                </a:lnTo>
                <a:lnTo>
                  <a:pt x="150736" y="26123"/>
                </a:lnTo>
                <a:lnTo>
                  <a:pt x="156730" y="30175"/>
                </a:lnTo>
                <a:lnTo>
                  <a:pt x="164071" y="31648"/>
                </a:lnTo>
                <a:lnTo>
                  <a:pt x="171399" y="30175"/>
                </a:lnTo>
                <a:lnTo>
                  <a:pt x="177393" y="26123"/>
                </a:lnTo>
                <a:lnTo>
                  <a:pt x="181432" y="20129"/>
                </a:lnTo>
                <a:lnTo>
                  <a:pt x="182918" y="12788"/>
                </a:lnTo>
                <a:lnTo>
                  <a:pt x="182918" y="8102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9819729" y="4179278"/>
            <a:ext cx="59055" cy="59055"/>
          </a:xfrm>
          <a:custGeom>
            <a:avLst/>
            <a:gdLst/>
            <a:ahLst/>
            <a:cxnLst/>
            <a:rect l="l" t="t" r="r" b="b"/>
            <a:pathLst>
              <a:path w="59054" h="59054">
                <a:moveTo>
                  <a:pt x="29337" y="0"/>
                </a:moveTo>
                <a:lnTo>
                  <a:pt x="17916" y="2303"/>
                </a:lnTo>
                <a:lnTo>
                  <a:pt x="8591" y="8586"/>
                </a:lnTo>
                <a:lnTo>
                  <a:pt x="2305" y="17911"/>
                </a:lnTo>
                <a:lnTo>
                  <a:pt x="0" y="29337"/>
                </a:lnTo>
                <a:lnTo>
                  <a:pt x="2305" y="40750"/>
                </a:lnTo>
                <a:lnTo>
                  <a:pt x="8591" y="50071"/>
                </a:lnTo>
                <a:lnTo>
                  <a:pt x="17916" y="56356"/>
                </a:lnTo>
                <a:lnTo>
                  <a:pt x="29337" y="58661"/>
                </a:lnTo>
                <a:lnTo>
                  <a:pt x="40750" y="56356"/>
                </a:lnTo>
                <a:lnTo>
                  <a:pt x="50071" y="50071"/>
                </a:lnTo>
                <a:lnTo>
                  <a:pt x="56356" y="40750"/>
                </a:lnTo>
                <a:lnTo>
                  <a:pt x="58661" y="29337"/>
                </a:lnTo>
                <a:lnTo>
                  <a:pt x="56356" y="17911"/>
                </a:lnTo>
                <a:lnTo>
                  <a:pt x="50071" y="8586"/>
                </a:lnTo>
                <a:lnTo>
                  <a:pt x="40750" y="2303"/>
                </a:lnTo>
                <a:lnTo>
                  <a:pt x="29337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2" name="object 222"/>
          <p:cNvGrpSpPr/>
          <p:nvPr/>
        </p:nvGrpSpPr>
        <p:grpSpPr>
          <a:xfrm>
            <a:off x="9570142" y="4038955"/>
            <a:ext cx="459740" cy="444500"/>
            <a:chOff x="4515542" y="4038955"/>
            <a:chExt cx="459740" cy="444500"/>
          </a:xfrm>
        </p:grpSpPr>
        <p:pic>
          <p:nvPicPr>
            <p:cNvPr id="223" name="object 22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515542" y="4038955"/>
              <a:ext cx="127793" cy="128904"/>
            </a:xfrm>
            <a:prstGeom prst="rect">
              <a:avLst/>
            </a:prstGeom>
          </p:spPr>
        </p:pic>
        <p:sp>
          <p:nvSpPr>
            <p:cNvPr id="224" name="object 224"/>
            <p:cNvSpPr/>
            <p:nvPr/>
          </p:nvSpPr>
          <p:spPr>
            <a:xfrm>
              <a:off x="4665688" y="4101185"/>
              <a:ext cx="309880" cy="382270"/>
            </a:xfrm>
            <a:custGeom>
              <a:avLst/>
              <a:gdLst/>
              <a:ahLst/>
              <a:cxnLst/>
              <a:rect l="l" t="t" r="r" b="b"/>
              <a:pathLst>
                <a:path w="309879" h="382270">
                  <a:moveTo>
                    <a:pt x="93218" y="20015"/>
                  </a:moveTo>
                  <a:lnTo>
                    <a:pt x="90995" y="0"/>
                  </a:lnTo>
                  <a:lnTo>
                    <a:pt x="78828" y="8801"/>
                  </a:lnTo>
                  <a:lnTo>
                    <a:pt x="57099" y="20294"/>
                  </a:lnTo>
                  <a:lnTo>
                    <a:pt x="32854" y="32207"/>
                  </a:lnTo>
                  <a:lnTo>
                    <a:pt x="13208" y="42240"/>
                  </a:lnTo>
                  <a:lnTo>
                    <a:pt x="10985" y="64465"/>
                  </a:lnTo>
                  <a:lnTo>
                    <a:pt x="26949" y="60337"/>
                  </a:lnTo>
                  <a:lnTo>
                    <a:pt x="48768" y="51409"/>
                  </a:lnTo>
                  <a:lnTo>
                    <a:pt x="72237" y="37909"/>
                  </a:lnTo>
                  <a:lnTo>
                    <a:pt x="93218" y="20015"/>
                  </a:lnTo>
                  <a:close/>
                </a:path>
                <a:path w="309879" h="382270">
                  <a:moveTo>
                    <a:pt x="131775" y="297891"/>
                  </a:moveTo>
                  <a:lnTo>
                    <a:pt x="31711" y="280111"/>
                  </a:lnTo>
                  <a:lnTo>
                    <a:pt x="8636" y="241185"/>
                  </a:lnTo>
                  <a:lnTo>
                    <a:pt x="0" y="243332"/>
                  </a:lnTo>
                  <a:lnTo>
                    <a:pt x="18859" y="282778"/>
                  </a:lnTo>
                  <a:lnTo>
                    <a:pt x="130213" y="306641"/>
                  </a:lnTo>
                  <a:lnTo>
                    <a:pt x="131775" y="297891"/>
                  </a:lnTo>
                  <a:close/>
                </a:path>
                <a:path w="309879" h="382270">
                  <a:moveTo>
                    <a:pt x="156616" y="237655"/>
                  </a:moveTo>
                  <a:lnTo>
                    <a:pt x="154279" y="229082"/>
                  </a:lnTo>
                  <a:lnTo>
                    <a:pt x="123850" y="240360"/>
                  </a:lnTo>
                  <a:lnTo>
                    <a:pt x="108597" y="243382"/>
                  </a:lnTo>
                  <a:lnTo>
                    <a:pt x="90589" y="241973"/>
                  </a:lnTo>
                  <a:lnTo>
                    <a:pt x="68541" y="233832"/>
                  </a:lnTo>
                  <a:lnTo>
                    <a:pt x="47599" y="209169"/>
                  </a:lnTo>
                  <a:lnTo>
                    <a:pt x="42506" y="171538"/>
                  </a:lnTo>
                  <a:lnTo>
                    <a:pt x="47117" y="129159"/>
                  </a:lnTo>
                  <a:lnTo>
                    <a:pt x="55257" y="90195"/>
                  </a:lnTo>
                  <a:lnTo>
                    <a:pt x="46583" y="88226"/>
                  </a:lnTo>
                  <a:lnTo>
                    <a:pt x="37757" y="130695"/>
                  </a:lnTo>
                  <a:lnTo>
                    <a:pt x="33350" y="175488"/>
                  </a:lnTo>
                  <a:lnTo>
                    <a:pt x="40055" y="215049"/>
                  </a:lnTo>
                  <a:lnTo>
                    <a:pt x="64554" y="241782"/>
                  </a:lnTo>
                  <a:lnTo>
                    <a:pt x="89154" y="250786"/>
                  </a:lnTo>
                  <a:lnTo>
                    <a:pt x="109308" y="252285"/>
                  </a:lnTo>
                  <a:lnTo>
                    <a:pt x="126212" y="248945"/>
                  </a:lnTo>
                  <a:lnTo>
                    <a:pt x="156616" y="237655"/>
                  </a:lnTo>
                  <a:close/>
                </a:path>
                <a:path w="309879" h="382270">
                  <a:moveTo>
                    <a:pt x="240182" y="368947"/>
                  </a:moveTo>
                  <a:lnTo>
                    <a:pt x="211074" y="364883"/>
                  </a:lnTo>
                  <a:lnTo>
                    <a:pt x="180403" y="355180"/>
                  </a:lnTo>
                  <a:lnTo>
                    <a:pt x="148259" y="339877"/>
                  </a:lnTo>
                  <a:lnTo>
                    <a:pt x="114782" y="319011"/>
                  </a:lnTo>
                  <a:lnTo>
                    <a:pt x="107213" y="329971"/>
                  </a:lnTo>
                  <a:lnTo>
                    <a:pt x="142303" y="351802"/>
                  </a:lnTo>
                  <a:lnTo>
                    <a:pt x="176149" y="367830"/>
                  </a:lnTo>
                  <a:lnTo>
                    <a:pt x="208622" y="378002"/>
                  </a:lnTo>
                  <a:lnTo>
                    <a:pt x="239610" y="382270"/>
                  </a:lnTo>
                  <a:lnTo>
                    <a:pt x="240182" y="368947"/>
                  </a:lnTo>
                  <a:close/>
                </a:path>
                <a:path w="309879" h="382270">
                  <a:moveTo>
                    <a:pt x="309333" y="344957"/>
                  </a:moveTo>
                  <a:lnTo>
                    <a:pt x="297878" y="338099"/>
                  </a:lnTo>
                  <a:lnTo>
                    <a:pt x="289991" y="349529"/>
                  </a:lnTo>
                  <a:lnTo>
                    <a:pt x="282562" y="356654"/>
                  </a:lnTo>
                  <a:lnTo>
                    <a:pt x="274408" y="361289"/>
                  </a:lnTo>
                  <a:lnTo>
                    <a:pt x="264325" y="365264"/>
                  </a:lnTo>
                  <a:lnTo>
                    <a:pt x="261251" y="366395"/>
                  </a:lnTo>
                  <a:lnTo>
                    <a:pt x="265950" y="378879"/>
                  </a:lnTo>
                  <a:lnTo>
                    <a:pt x="268973" y="377761"/>
                  </a:lnTo>
                  <a:lnTo>
                    <a:pt x="280098" y="373354"/>
                  </a:lnTo>
                  <a:lnTo>
                    <a:pt x="289991" y="367728"/>
                  </a:lnTo>
                  <a:lnTo>
                    <a:pt x="299466" y="358927"/>
                  </a:lnTo>
                  <a:lnTo>
                    <a:pt x="309333" y="34495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4889296" y="4350855"/>
              <a:ext cx="62230" cy="83185"/>
            </a:xfrm>
            <a:custGeom>
              <a:avLst/>
              <a:gdLst/>
              <a:ahLst/>
              <a:cxnLst/>
              <a:rect l="l" t="t" r="r" b="b"/>
              <a:pathLst>
                <a:path w="62229" h="83185">
                  <a:moveTo>
                    <a:pt x="62229" y="0"/>
                  </a:moveTo>
                  <a:lnTo>
                    <a:pt x="0" y="0"/>
                  </a:lnTo>
                  <a:lnTo>
                    <a:pt x="0" y="82969"/>
                  </a:lnTo>
                  <a:lnTo>
                    <a:pt x="62229" y="82969"/>
                  </a:lnTo>
                  <a:lnTo>
                    <a:pt x="6222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26" name="object 226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10076726" y="4485691"/>
            <a:ext cx="90550" cy="110197"/>
          </a:xfrm>
          <a:prstGeom prst="rect">
            <a:avLst/>
          </a:prstGeom>
        </p:spPr>
      </p:pic>
      <p:grpSp>
        <p:nvGrpSpPr>
          <p:cNvPr id="227" name="object 227"/>
          <p:cNvGrpSpPr/>
          <p:nvPr/>
        </p:nvGrpSpPr>
        <p:grpSpPr>
          <a:xfrm>
            <a:off x="9737941" y="3870059"/>
            <a:ext cx="60325" cy="164465"/>
            <a:chOff x="4683340" y="3870058"/>
            <a:chExt cx="60325" cy="164465"/>
          </a:xfrm>
        </p:grpSpPr>
        <p:sp>
          <p:nvSpPr>
            <p:cNvPr id="228" name="object 228"/>
            <p:cNvSpPr/>
            <p:nvPr/>
          </p:nvSpPr>
          <p:spPr>
            <a:xfrm>
              <a:off x="4699126" y="3990276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21996" y="0"/>
                  </a:moveTo>
                  <a:lnTo>
                    <a:pt x="13432" y="1729"/>
                  </a:lnTo>
                  <a:lnTo>
                    <a:pt x="6440" y="6446"/>
                  </a:lnTo>
                  <a:lnTo>
                    <a:pt x="1727" y="13442"/>
                  </a:lnTo>
                  <a:lnTo>
                    <a:pt x="0" y="22009"/>
                  </a:lnTo>
                  <a:lnTo>
                    <a:pt x="1727" y="30575"/>
                  </a:lnTo>
                  <a:lnTo>
                    <a:pt x="6440" y="37571"/>
                  </a:lnTo>
                  <a:lnTo>
                    <a:pt x="13432" y="42288"/>
                  </a:lnTo>
                  <a:lnTo>
                    <a:pt x="21996" y="44018"/>
                  </a:lnTo>
                  <a:lnTo>
                    <a:pt x="30560" y="42288"/>
                  </a:lnTo>
                  <a:lnTo>
                    <a:pt x="37552" y="37571"/>
                  </a:lnTo>
                  <a:lnTo>
                    <a:pt x="42265" y="30575"/>
                  </a:lnTo>
                  <a:lnTo>
                    <a:pt x="43992" y="22009"/>
                  </a:lnTo>
                  <a:lnTo>
                    <a:pt x="42265" y="13442"/>
                  </a:lnTo>
                  <a:lnTo>
                    <a:pt x="37552" y="6446"/>
                  </a:lnTo>
                  <a:lnTo>
                    <a:pt x="30560" y="1729"/>
                  </a:lnTo>
                  <a:lnTo>
                    <a:pt x="2199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4683340" y="3870058"/>
              <a:ext cx="48895" cy="106680"/>
            </a:xfrm>
            <a:custGeom>
              <a:avLst/>
              <a:gdLst/>
              <a:ahLst/>
              <a:cxnLst/>
              <a:rect l="l" t="t" r="r" b="b"/>
              <a:pathLst>
                <a:path w="48895" h="106679">
                  <a:moveTo>
                    <a:pt x="48895" y="0"/>
                  </a:moveTo>
                  <a:lnTo>
                    <a:pt x="0" y="0"/>
                  </a:lnTo>
                  <a:lnTo>
                    <a:pt x="0" y="106679"/>
                  </a:lnTo>
                  <a:lnTo>
                    <a:pt x="48895" y="106679"/>
                  </a:lnTo>
                  <a:lnTo>
                    <a:pt x="4889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0" name="object 230"/>
          <p:cNvGrpSpPr/>
          <p:nvPr/>
        </p:nvGrpSpPr>
        <p:grpSpPr>
          <a:xfrm>
            <a:off x="9646818" y="3758920"/>
            <a:ext cx="91440" cy="224790"/>
            <a:chOff x="4592218" y="3758920"/>
            <a:chExt cx="91440" cy="224790"/>
          </a:xfrm>
        </p:grpSpPr>
        <p:sp>
          <p:nvSpPr>
            <p:cNvPr id="231" name="object 231"/>
            <p:cNvSpPr/>
            <p:nvPr/>
          </p:nvSpPr>
          <p:spPr>
            <a:xfrm>
              <a:off x="4632223" y="3758920"/>
              <a:ext cx="33655" cy="31115"/>
            </a:xfrm>
            <a:custGeom>
              <a:avLst/>
              <a:gdLst/>
              <a:ahLst/>
              <a:cxnLst/>
              <a:rect l="l" t="t" r="r" b="b"/>
              <a:pathLst>
                <a:path w="33654" h="31114">
                  <a:moveTo>
                    <a:pt x="33337" y="0"/>
                  </a:moveTo>
                  <a:lnTo>
                    <a:pt x="0" y="0"/>
                  </a:lnTo>
                  <a:lnTo>
                    <a:pt x="0" y="31114"/>
                  </a:lnTo>
                  <a:lnTo>
                    <a:pt x="33337" y="31114"/>
                  </a:lnTo>
                  <a:lnTo>
                    <a:pt x="3333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4643336" y="3790048"/>
              <a:ext cx="22225" cy="29209"/>
            </a:xfrm>
            <a:custGeom>
              <a:avLst/>
              <a:gdLst/>
              <a:ahLst/>
              <a:cxnLst/>
              <a:rect l="l" t="t" r="r" b="b"/>
              <a:pathLst>
                <a:path w="22225" h="29210">
                  <a:moveTo>
                    <a:pt x="22225" y="0"/>
                  </a:moveTo>
                  <a:lnTo>
                    <a:pt x="0" y="0"/>
                  </a:lnTo>
                  <a:lnTo>
                    <a:pt x="0" y="28892"/>
                  </a:lnTo>
                  <a:lnTo>
                    <a:pt x="22225" y="28892"/>
                  </a:lnTo>
                  <a:lnTo>
                    <a:pt x="2222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4636668" y="3847833"/>
              <a:ext cx="31115" cy="33655"/>
            </a:xfrm>
            <a:custGeom>
              <a:avLst/>
              <a:gdLst/>
              <a:ahLst/>
              <a:cxnLst/>
              <a:rect l="l" t="t" r="r" b="b"/>
              <a:pathLst>
                <a:path w="31114" h="33654">
                  <a:moveTo>
                    <a:pt x="31114" y="0"/>
                  </a:moveTo>
                  <a:lnTo>
                    <a:pt x="0" y="0"/>
                  </a:lnTo>
                  <a:lnTo>
                    <a:pt x="0" y="33337"/>
                  </a:lnTo>
                  <a:lnTo>
                    <a:pt x="31114" y="33337"/>
                  </a:lnTo>
                  <a:lnTo>
                    <a:pt x="3111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4636668" y="3881170"/>
              <a:ext cx="35560" cy="38100"/>
            </a:xfrm>
            <a:custGeom>
              <a:avLst/>
              <a:gdLst/>
              <a:ahLst/>
              <a:cxnLst/>
              <a:rect l="l" t="t" r="r" b="b"/>
              <a:pathLst>
                <a:path w="35560" h="38100">
                  <a:moveTo>
                    <a:pt x="35560" y="0"/>
                  </a:moveTo>
                  <a:lnTo>
                    <a:pt x="0" y="0"/>
                  </a:lnTo>
                  <a:lnTo>
                    <a:pt x="0" y="37782"/>
                  </a:lnTo>
                  <a:lnTo>
                    <a:pt x="35560" y="37782"/>
                  </a:lnTo>
                  <a:lnTo>
                    <a:pt x="3556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4592218" y="3817546"/>
              <a:ext cx="91440" cy="166370"/>
            </a:xfrm>
            <a:custGeom>
              <a:avLst/>
              <a:gdLst/>
              <a:ahLst/>
              <a:cxnLst/>
              <a:rect l="l" t="t" r="r" b="b"/>
              <a:pathLst>
                <a:path w="91439" h="166370">
                  <a:moveTo>
                    <a:pt x="38407" y="0"/>
                  </a:moveTo>
                  <a:lnTo>
                    <a:pt x="8612" y="27507"/>
                  </a:lnTo>
                  <a:lnTo>
                    <a:pt x="0" y="54721"/>
                  </a:lnTo>
                  <a:lnTo>
                    <a:pt x="7084" y="68064"/>
                  </a:lnTo>
                  <a:lnTo>
                    <a:pt x="16668" y="84736"/>
                  </a:lnTo>
                  <a:lnTo>
                    <a:pt x="26253" y="99739"/>
                  </a:lnTo>
                  <a:lnTo>
                    <a:pt x="33337" y="108074"/>
                  </a:lnTo>
                  <a:lnTo>
                    <a:pt x="44484" y="118976"/>
                  </a:lnTo>
                  <a:lnTo>
                    <a:pt x="62507" y="138627"/>
                  </a:lnTo>
                  <a:lnTo>
                    <a:pt x="86677" y="165846"/>
                  </a:lnTo>
                  <a:lnTo>
                    <a:pt x="91122" y="136966"/>
                  </a:lnTo>
                  <a:lnTo>
                    <a:pt x="64452" y="108074"/>
                  </a:lnTo>
                  <a:lnTo>
                    <a:pt x="53339" y="105839"/>
                  </a:lnTo>
                  <a:lnTo>
                    <a:pt x="53339" y="88059"/>
                  </a:lnTo>
                  <a:lnTo>
                    <a:pt x="44450" y="88059"/>
                  </a:lnTo>
                  <a:lnTo>
                    <a:pt x="44450" y="63624"/>
                  </a:lnTo>
                  <a:lnTo>
                    <a:pt x="35907" y="52511"/>
                  </a:lnTo>
                  <a:lnTo>
                    <a:pt x="32781" y="43064"/>
                  </a:lnTo>
                  <a:lnTo>
                    <a:pt x="33823" y="36115"/>
                  </a:lnTo>
                  <a:lnTo>
                    <a:pt x="37782" y="32496"/>
                  </a:lnTo>
                  <a:lnTo>
                    <a:pt x="45873" y="33129"/>
                  </a:lnTo>
                  <a:lnTo>
                    <a:pt x="57507" y="37508"/>
                  </a:lnTo>
                  <a:lnTo>
                    <a:pt x="68723" y="44385"/>
                  </a:lnTo>
                  <a:lnTo>
                    <a:pt x="75564" y="52511"/>
                  </a:lnTo>
                  <a:lnTo>
                    <a:pt x="77787" y="12506"/>
                  </a:lnTo>
                  <a:lnTo>
                    <a:pt x="65772" y="6115"/>
                  </a:lnTo>
                  <a:lnTo>
                    <a:pt x="51673" y="1389"/>
                  </a:lnTo>
                  <a:lnTo>
                    <a:pt x="3840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6" name="object 236"/>
          <p:cNvGrpSpPr/>
          <p:nvPr/>
        </p:nvGrpSpPr>
        <p:grpSpPr>
          <a:xfrm>
            <a:off x="9404565" y="3551311"/>
            <a:ext cx="664210" cy="206375"/>
            <a:chOff x="4349965" y="3551310"/>
            <a:chExt cx="664210" cy="206375"/>
          </a:xfrm>
        </p:grpSpPr>
        <p:sp>
          <p:nvSpPr>
            <p:cNvPr id="237" name="object 237"/>
            <p:cNvSpPr/>
            <p:nvPr/>
          </p:nvSpPr>
          <p:spPr>
            <a:xfrm>
              <a:off x="4349966" y="3551313"/>
              <a:ext cx="664210" cy="201295"/>
            </a:xfrm>
            <a:custGeom>
              <a:avLst/>
              <a:gdLst/>
              <a:ahLst/>
              <a:cxnLst/>
              <a:rect l="l" t="t" r="r" b="b"/>
              <a:pathLst>
                <a:path w="664210" h="201295">
                  <a:moveTo>
                    <a:pt x="120015" y="64630"/>
                  </a:moveTo>
                  <a:lnTo>
                    <a:pt x="112610" y="26111"/>
                  </a:lnTo>
                  <a:lnTo>
                    <a:pt x="90639" y="30632"/>
                  </a:lnTo>
                  <a:lnTo>
                    <a:pt x="57962" y="33337"/>
                  </a:lnTo>
                  <a:lnTo>
                    <a:pt x="24460" y="34658"/>
                  </a:lnTo>
                  <a:lnTo>
                    <a:pt x="0" y="35001"/>
                  </a:lnTo>
                  <a:lnTo>
                    <a:pt x="0" y="40932"/>
                  </a:lnTo>
                  <a:lnTo>
                    <a:pt x="5930" y="40932"/>
                  </a:lnTo>
                  <a:lnTo>
                    <a:pt x="8890" y="86855"/>
                  </a:lnTo>
                  <a:lnTo>
                    <a:pt x="30200" y="85686"/>
                  </a:lnTo>
                  <a:lnTo>
                    <a:pt x="61671" y="80746"/>
                  </a:lnTo>
                  <a:lnTo>
                    <a:pt x="94526" y="73317"/>
                  </a:lnTo>
                  <a:lnTo>
                    <a:pt x="120015" y="64630"/>
                  </a:lnTo>
                  <a:close/>
                </a:path>
                <a:path w="664210" h="201295">
                  <a:moveTo>
                    <a:pt x="342328" y="17386"/>
                  </a:moveTo>
                  <a:lnTo>
                    <a:pt x="342265" y="6845"/>
                  </a:lnTo>
                  <a:lnTo>
                    <a:pt x="302298" y="863"/>
                  </a:lnTo>
                  <a:lnTo>
                    <a:pt x="244843" y="0"/>
                  </a:lnTo>
                  <a:lnTo>
                    <a:pt x="183489" y="6642"/>
                  </a:lnTo>
                  <a:lnTo>
                    <a:pt x="131864" y="23152"/>
                  </a:lnTo>
                  <a:lnTo>
                    <a:pt x="136309" y="60185"/>
                  </a:lnTo>
                  <a:lnTo>
                    <a:pt x="168338" y="55727"/>
                  </a:lnTo>
                  <a:lnTo>
                    <a:pt x="178930" y="54660"/>
                  </a:lnTo>
                  <a:lnTo>
                    <a:pt x="162521" y="73431"/>
                  </a:lnTo>
                  <a:lnTo>
                    <a:pt x="144830" y="102057"/>
                  </a:lnTo>
                  <a:lnTo>
                    <a:pt x="131775" y="140106"/>
                  </a:lnTo>
                  <a:lnTo>
                    <a:pt x="128905" y="187604"/>
                  </a:lnTo>
                  <a:lnTo>
                    <a:pt x="143725" y="187604"/>
                  </a:lnTo>
                  <a:lnTo>
                    <a:pt x="148183" y="151561"/>
                  </a:lnTo>
                  <a:lnTo>
                    <a:pt x="157238" y="114820"/>
                  </a:lnTo>
                  <a:lnTo>
                    <a:pt x="174332" y="81140"/>
                  </a:lnTo>
                  <a:lnTo>
                    <a:pt x="202984" y="54254"/>
                  </a:lnTo>
                  <a:lnTo>
                    <a:pt x="182892" y="54254"/>
                  </a:lnTo>
                  <a:lnTo>
                    <a:pt x="224840" y="50012"/>
                  </a:lnTo>
                  <a:lnTo>
                    <a:pt x="320040" y="40932"/>
                  </a:lnTo>
                  <a:lnTo>
                    <a:pt x="334137" y="36233"/>
                  </a:lnTo>
                  <a:lnTo>
                    <a:pt x="340588" y="27774"/>
                  </a:lnTo>
                  <a:lnTo>
                    <a:pt x="342328" y="17386"/>
                  </a:lnTo>
                  <a:close/>
                </a:path>
                <a:path w="664210" h="201295">
                  <a:moveTo>
                    <a:pt x="664159" y="104457"/>
                  </a:moveTo>
                  <a:lnTo>
                    <a:pt x="634238" y="81902"/>
                  </a:lnTo>
                  <a:lnTo>
                    <a:pt x="602246" y="69138"/>
                  </a:lnTo>
                  <a:lnTo>
                    <a:pt x="572744" y="63195"/>
                  </a:lnTo>
                  <a:lnTo>
                    <a:pt x="548703" y="60947"/>
                  </a:lnTo>
                  <a:lnTo>
                    <a:pt x="548360" y="65709"/>
                  </a:lnTo>
                  <a:lnTo>
                    <a:pt x="536105" y="61861"/>
                  </a:lnTo>
                  <a:lnTo>
                    <a:pt x="509168" y="58000"/>
                  </a:lnTo>
                  <a:lnTo>
                    <a:pt x="497763" y="56616"/>
                  </a:lnTo>
                  <a:lnTo>
                    <a:pt x="503910" y="42202"/>
                  </a:lnTo>
                  <a:lnTo>
                    <a:pt x="474345" y="83959"/>
                  </a:lnTo>
                  <a:lnTo>
                    <a:pt x="471906" y="100190"/>
                  </a:lnTo>
                  <a:lnTo>
                    <a:pt x="485241" y="100190"/>
                  </a:lnTo>
                  <a:lnTo>
                    <a:pt x="486841" y="89077"/>
                  </a:lnTo>
                  <a:lnTo>
                    <a:pt x="491083" y="74485"/>
                  </a:lnTo>
                  <a:lnTo>
                    <a:pt x="497052" y="58267"/>
                  </a:lnTo>
                  <a:lnTo>
                    <a:pt x="495477" y="69303"/>
                  </a:lnTo>
                  <a:lnTo>
                    <a:pt x="494258" y="68757"/>
                  </a:lnTo>
                  <a:lnTo>
                    <a:pt x="489572" y="81241"/>
                  </a:lnTo>
                  <a:lnTo>
                    <a:pt x="504291" y="87731"/>
                  </a:lnTo>
                  <a:lnTo>
                    <a:pt x="517182" y="97167"/>
                  </a:lnTo>
                  <a:lnTo>
                    <a:pt x="519087" y="99999"/>
                  </a:lnTo>
                  <a:lnTo>
                    <a:pt x="495261" y="99631"/>
                  </a:lnTo>
                  <a:lnTo>
                    <a:pt x="451675" y="109588"/>
                  </a:lnTo>
                  <a:lnTo>
                    <a:pt x="438569" y="117411"/>
                  </a:lnTo>
                  <a:lnTo>
                    <a:pt x="415810" y="114338"/>
                  </a:lnTo>
                  <a:lnTo>
                    <a:pt x="414401" y="124167"/>
                  </a:lnTo>
                  <a:lnTo>
                    <a:pt x="403009" y="105130"/>
                  </a:lnTo>
                  <a:lnTo>
                    <a:pt x="392379" y="90754"/>
                  </a:lnTo>
                  <a:lnTo>
                    <a:pt x="395986" y="89369"/>
                  </a:lnTo>
                  <a:lnTo>
                    <a:pt x="417614" y="85115"/>
                  </a:lnTo>
                  <a:lnTo>
                    <a:pt x="443763" y="83019"/>
                  </a:lnTo>
                  <a:lnTo>
                    <a:pt x="473862" y="83146"/>
                  </a:lnTo>
                  <a:lnTo>
                    <a:pt x="474395" y="69824"/>
                  </a:lnTo>
                  <a:lnTo>
                    <a:pt x="421716" y="71170"/>
                  </a:lnTo>
                  <a:lnTo>
                    <a:pt x="373214" y="83934"/>
                  </a:lnTo>
                  <a:lnTo>
                    <a:pt x="340398" y="118287"/>
                  </a:lnTo>
                  <a:lnTo>
                    <a:pt x="319430" y="172961"/>
                  </a:lnTo>
                  <a:lnTo>
                    <a:pt x="332498" y="175577"/>
                  </a:lnTo>
                  <a:lnTo>
                    <a:pt x="340004" y="149606"/>
                  </a:lnTo>
                  <a:lnTo>
                    <a:pt x="351104" y="126326"/>
                  </a:lnTo>
                  <a:lnTo>
                    <a:pt x="364642" y="107708"/>
                  </a:lnTo>
                  <a:lnTo>
                    <a:pt x="379476" y="95694"/>
                  </a:lnTo>
                  <a:lnTo>
                    <a:pt x="389788" y="91744"/>
                  </a:lnTo>
                  <a:lnTo>
                    <a:pt x="381558" y="98488"/>
                  </a:lnTo>
                  <a:lnTo>
                    <a:pt x="391058" y="111315"/>
                  </a:lnTo>
                  <a:lnTo>
                    <a:pt x="403821" y="132372"/>
                  </a:lnTo>
                  <a:lnTo>
                    <a:pt x="417728" y="161810"/>
                  </a:lnTo>
                  <a:lnTo>
                    <a:pt x="430669" y="199758"/>
                  </a:lnTo>
                  <a:lnTo>
                    <a:pt x="443522" y="196202"/>
                  </a:lnTo>
                  <a:lnTo>
                    <a:pt x="430568" y="157861"/>
                  </a:lnTo>
                  <a:lnTo>
                    <a:pt x="416598" y="127901"/>
                  </a:lnTo>
                  <a:lnTo>
                    <a:pt x="421055" y="128511"/>
                  </a:lnTo>
                  <a:lnTo>
                    <a:pt x="426834" y="134505"/>
                  </a:lnTo>
                  <a:lnTo>
                    <a:pt x="434111" y="130263"/>
                  </a:lnTo>
                  <a:lnTo>
                    <a:pt x="502742" y="139471"/>
                  </a:lnTo>
                  <a:lnTo>
                    <a:pt x="535457" y="159461"/>
                  </a:lnTo>
                  <a:lnTo>
                    <a:pt x="538594" y="201256"/>
                  </a:lnTo>
                  <a:lnTo>
                    <a:pt x="551916" y="200621"/>
                  </a:lnTo>
                  <a:lnTo>
                    <a:pt x="550583" y="180009"/>
                  </a:lnTo>
                  <a:lnTo>
                    <a:pt x="548741" y="158229"/>
                  </a:lnTo>
                  <a:lnTo>
                    <a:pt x="547839" y="149783"/>
                  </a:lnTo>
                  <a:lnTo>
                    <a:pt x="584238" y="160578"/>
                  </a:lnTo>
                  <a:lnTo>
                    <a:pt x="584873" y="175209"/>
                  </a:lnTo>
                  <a:lnTo>
                    <a:pt x="585901" y="188087"/>
                  </a:lnTo>
                  <a:lnTo>
                    <a:pt x="587552" y="200482"/>
                  </a:lnTo>
                  <a:lnTo>
                    <a:pt x="600735" y="198437"/>
                  </a:lnTo>
                  <a:lnTo>
                    <a:pt x="599160" y="186702"/>
                  </a:lnTo>
                  <a:lnTo>
                    <a:pt x="598182" y="174409"/>
                  </a:lnTo>
                  <a:lnTo>
                    <a:pt x="597763" y="164592"/>
                  </a:lnTo>
                  <a:lnTo>
                    <a:pt x="616445" y="170345"/>
                  </a:lnTo>
                  <a:lnTo>
                    <a:pt x="628713" y="174536"/>
                  </a:lnTo>
                  <a:lnTo>
                    <a:pt x="633653" y="162153"/>
                  </a:lnTo>
                  <a:lnTo>
                    <a:pt x="621220" y="157886"/>
                  </a:lnTo>
                  <a:lnTo>
                    <a:pt x="597268" y="150622"/>
                  </a:lnTo>
                  <a:lnTo>
                    <a:pt x="596455" y="122758"/>
                  </a:lnTo>
                  <a:lnTo>
                    <a:pt x="643242" y="149606"/>
                  </a:lnTo>
                  <a:lnTo>
                    <a:pt x="648779" y="142646"/>
                  </a:lnTo>
                  <a:lnTo>
                    <a:pt x="599084" y="114007"/>
                  </a:lnTo>
                  <a:lnTo>
                    <a:pt x="594309" y="112788"/>
                  </a:lnTo>
                  <a:lnTo>
                    <a:pt x="586625" y="88468"/>
                  </a:lnTo>
                  <a:lnTo>
                    <a:pt x="583806" y="86233"/>
                  </a:lnTo>
                  <a:lnTo>
                    <a:pt x="583806" y="146545"/>
                  </a:lnTo>
                  <a:lnTo>
                    <a:pt x="579081" y="145097"/>
                  </a:lnTo>
                  <a:lnTo>
                    <a:pt x="546303" y="135420"/>
                  </a:lnTo>
                  <a:lnTo>
                    <a:pt x="545947" y="132003"/>
                  </a:lnTo>
                  <a:lnTo>
                    <a:pt x="539940" y="109524"/>
                  </a:lnTo>
                  <a:lnTo>
                    <a:pt x="545884" y="109639"/>
                  </a:lnTo>
                  <a:lnTo>
                    <a:pt x="582891" y="119202"/>
                  </a:lnTo>
                  <a:lnTo>
                    <a:pt x="583031" y="119646"/>
                  </a:lnTo>
                  <a:lnTo>
                    <a:pt x="583806" y="146545"/>
                  </a:lnTo>
                  <a:lnTo>
                    <a:pt x="583806" y="86233"/>
                  </a:lnTo>
                  <a:lnTo>
                    <a:pt x="579970" y="83185"/>
                  </a:lnTo>
                  <a:lnTo>
                    <a:pt x="579970" y="109093"/>
                  </a:lnTo>
                  <a:lnTo>
                    <a:pt x="546163" y="100393"/>
                  </a:lnTo>
                  <a:lnTo>
                    <a:pt x="535266" y="100241"/>
                  </a:lnTo>
                  <a:lnTo>
                    <a:pt x="532079" y="95618"/>
                  </a:lnTo>
                  <a:lnTo>
                    <a:pt x="532079" y="131216"/>
                  </a:lnTo>
                  <a:lnTo>
                    <a:pt x="531063" y="130911"/>
                  </a:lnTo>
                  <a:lnTo>
                    <a:pt x="523214" y="129159"/>
                  </a:lnTo>
                  <a:lnTo>
                    <a:pt x="509092" y="126911"/>
                  </a:lnTo>
                  <a:lnTo>
                    <a:pt x="452856" y="119341"/>
                  </a:lnTo>
                  <a:lnTo>
                    <a:pt x="455891" y="117563"/>
                  </a:lnTo>
                  <a:lnTo>
                    <a:pt x="497332" y="108610"/>
                  </a:lnTo>
                  <a:lnTo>
                    <a:pt x="525335" y="109207"/>
                  </a:lnTo>
                  <a:lnTo>
                    <a:pt x="527050" y="111734"/>
                  </a:lnTo>
                  <a:lnTo>
                    <a:pt x="532079" y="131216"/>
                  </a:lnTo>
                  <a:lnTo>
                    <a:pt x="532079" y="95618"/>
                  </a:lnTo>
                  <a:lnTo>
                    <a:pt x="526580" y="87642"/>
                  </a:lnTo>
                  <a:lnTo>
                    <a:pt x="511048" y="76225"/>
                  </a:lnTo>
                  <a:lnTo>
                    <a:pt x="496887" y="69938"/>
                  </a:lnTo>
                  <a:lnTo>
                    <a:pt x="507657" y="71247"/>
                  </a:lnTo>
                  <a:lnTo>
                    <a:pt x="536409" y="75565"/>
                  </a:lnTo>
                  <a:lnTo>
                    <a:pt x="560171" y="83312"/>
                  </a:lnTo>
                  <a:lnTo>
                    <a:pt x="576516" y="97142"/>
                  </a:lnTo>
                  <a:lnTo>
                    <a:pt x="579970" y="109093"/>
                  </a:lnTo>
                  <a:lnTo>
                    <a:pt x="579970" y="83185"/>
                  </a:lnTo>
                  <a:lnTo>
                    <a:pt x="571703" y="76619"/>
                  </a:lnTo>
                  <a:lnTo>
                    <a:pt x="597738" y="81762"/>
                  </a:lnTo>
                  <a:lnTo>
                    <a:pt x="627265" y="93319"/>
                  </a:lnTo>
                  <a:lnTo>
                    <a:pt x="654532" y="113703"/>
                  </a:lnTo>
                  <a:lnTo>
                    <a:pt x="664159" y="10445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4884851" y="3648544"/>
              <a:ext cx="46355" cy="25400"/>
            </a:xfrm>
            <a:custGeom>
              <a:avLst/>
              <a:gdLst/>
              <a:ahLst/>
              <a:cxnLst/>
              <a:rect l="l" t="t" r="r" b="b"/>
              <a:pathLst>
                <a:path w="46354" h="25400">
                  <a:moveTo>
                    <a:pt x="8889" y="14820"/>
                  </a:moveTo>
                  <a:lnTo>
                    <a:pt x="44450" y="25184"/>
                  </a:lnTo>
                </a:path>
                <a:path w="46354" h="25400">
                  <a:moveTo>
                    <a:pt x="0" y="0"/>
                  </a:moveTo>
                  <a:lnTo>
                    <a:pt x="45923" y="593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717885" y="3656418"/>
              <a:ext cx="292100" cy="101600"/>
            </a:xfrm>
            <a:custGeom>
              <a:avLst/>
              <a:gdLst/>
              <a:ahLst/>
              <a:cxnLst/>
              <a:rect l="l" t="t" r="r" b="b"/>
              <a:pathLst>
                <a:path w="292100" h="101600">
                  <a:moveTo>
                    <a:pt x="97967" y="96596"/>
                  </a:moveTo>
                  <a:lnTo>
                    <a:pt x="78994" y="66687"/>
                  </a:lnTo>
                  <a:lnTo>
                    <a:pt x="56515" y="48082"/>
                  </a:lnTo>
                  <a:lnTo>
                    <a:pt x="34810" y="38100"/>
                  </a:lnTo>
                  <a:lnTo>
                    <a:pt x="31330" y="37261"/>
                  </a:lnTo>
                  <a:lnTo>
                    <a:pt x="28994" y="34912"/>
                  </a:lnTo>
                  <a:lnTo>
                    <a:pt x="27508" y="36334"/>
                  </a:lnTo>
                  <a:lnTo>
                    <a:pt x="18148" y="34048"/>
                  </a:lnTo>
                  <a:lnTo>
                    <a:pt x="16459" y="45021"/>
                  </a:lnTo>
                  <a:lnTo>
                    <a:pt x="17970" y="45402"/>
                  </a:lnTo>
                  <a:lnTo>
                    <a:pt x="16941" y="46380"/>
                  </a:lnTo>
                  <a:lnTo>
                    <a:pt x="10845" y="52781"/>
                  </a:lnTo>
                  <a:lnTo>
                    <a:pt x="5080" y="60109"/>
                  </a:lnTo>
                  <a:lnTo>
                    <a:pt x="0" y="68656"/>
                  </a:lnTo>
                  <a:lnTo>
                    <a:pt x="7950" y="72631"/>
                  </a:lnTo>
                  <a:lnTo>
                    <a:pt x="12458" y="65062"/>
                  </a:lnTo>
                  <a:lnTo>
                    <a:pt x="17653" y="58483"/>
                  </a:lnTo>
                  <a:lnTo>
                    <a:pt x="23279" y="52603"/>
                  </a:lnTo>
                  <a:lnTo>
                    <a:pt x="28206" y="47929"/>
                  </a:lnTo>
                  <a:lnTo>
                    <a:pt x="32981" y="49098"/>
                  </a:lnTo>
                  <a:lnTo>
                    <a:pt x="52362" y="58369"/>
                  </a:lnTo>
                  <a:lnTo>
                    <a:pt x="71602" y="74968"/>
                  </a:lnTo>
                  <a:lnTo>
                    <a:pt x="87782" y="101015"/>
                  </a:lnTo>
                  <a:lnTo>
                    <a:pt x="97967" y="96596"/>
                  </a:lnTo>
                  <a:close/>
                </a:path>
                <a:path w="292100" h="101600">
                  <a:moveTo>
                    <a:pt x="292100" y="35509"/>
                  </a:moveTo>
                  <a:lnTo>
                    <a:pt x="282308" y="24333"/>
                  </a:lnTo>
                  <a:lnTo>
                    <a:pt x="270471" y="14617"/>
                  </a:lnTo>
                  <a:lnTo>
                    <a:pt x="257924" y="6477"/>
                  </a:lnTo>
                  <a:lnTo>
                    <a:pt x="245999" y="0"/>
                  </a:lnTo>
                  <a:lnTo>
                    <a:pt x="242011" y="7950"/>
                  </a:lnTo>
                  <a:lnTo>
                    <a:pt x="252044" y="13360"/>
                  </a:lnTo>
                  <a:lnTo>
                    <a:pt x="263753" y="20777"/>
                  </a:lnTo>
                  <a:lnTo>
                    <a:pt x="275272" y="29959"/>
                  </a:lnTo>
                  <a:lnTo>
                    <a:pt x="284810" y="40601"/>
                  </a:lnTo>
                  <a:lnTo>
                    <a:pt x="292100" y="3550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0" name="object 240"/>
          <p:cNvSpPr/>
          <p:nvPr/>
        </p:nvSpPr>
        <p:spPr>
          <a:xfrm>
            <a:off x="9832810" y="5055946"/>
            <a:ext cx="278765" cy="106680"/>
          </a:xfrm>
          <a:custGeom>
            <a:avLst/>
            <a:gdLst/>
            <a:ahLst/>
            <a:cxnLst/>
            <a:rect l="l" t="t" r="r" b="b"/>
            <a:pathLst>
              <a:path w="278764" h="106679">
                <a:moveTo>
                  <a:pt x="276605" y="0"/>
                </a:moveTo>
                <a:lnTo>
                  <a:pt x="2285" y="0"/>
                </a:lnTo>
                <a:lnTo>
                  <a:pt x="0" y="1447"/>
                </a:lnTo>
                <a:lnTo>
                  <a:pt x="0" y="104597"/>
                </a:lnTo>
                <a:lnTo>
                  <a:pt x="2285" y="106070"/>
                </a:lnTo>
                <a:lnTo>
                  <a:pt x="3822" y="106070"/>
                </a:lnTo>
                <a:lnTo>
                  <a:pt x="276605" y="106070"/>
                </a:lnTo>
                <a:lnTo>
                  <a:pt x="278142" y="104597"/>
                </a:lnTo>
                <a:lnTo>
                  <a:pt x="278142" y="1447"/>
                </a:lnTo>
                <a:lnTo>
                  <a:pt x="276605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9809797" y="5355894"/>
            <a:ext cx="335280" cy="85090"/>
          </a:xfrm>
          <a:custGeom>
            <a:avLst/>
            <a:gdLst/>
            <a:ahLst/>
            <a:cxnLst/>
            <a:rect l="l" t="t" r="r" b="b"/>
            <a:pathLst>
              <a:path w="335279" h="85089">
                <a:moveTo>
                  <a:pt x="7251" y="85001"/>
                </a:moveTo>
                <a:lnTo>
                  <a:pt x="2895" y="85001"/>
                </a:lnTo>
                <a:lnTo>
                  <a:pt x="0" y="81356"/>
                </a:lnTo>
                <a:lnTo>
                  <a:pt x="0" y="77736"/>
                </a:lnTo>
                <a:lnTo>
                  <a:pt x="0" y="7264"/>
                </a:lnTo>
                <a:lnTo>
                  <a:pt x="0" y="3632"/>
                </a:lnTo>
                <a:lnTo>
                  <a:pt x="2895" y="0"/>
                </a:lnTo>
                <a:lnTo>
                  <a:pt x="7251" y="0"/>
                </a:lnTo>
                <a:lnTo>
                  <a:pt x="327875" y="0"/>
                </a:lnTo>
                <a:lnTo>
                  <a:pt x="332231" y="0"/>
                </a:lnTo>
                <a:lnTo>
                  <a:pt x="335127" y="3632"/>
                </a:lnTo>
                <a:lnTo>
                  <a:pt x="335127" y="7264"/>
                </a:lnTo>
                <a:lnTo>
                  <a:pt x="335127" y="77736"/>
                </a:lnTo>
                <a:lnTo>
                  <a:pt x="335127" y="81356"/>
                </a:lnTo>
                <a:lnTo>
                  <a:pt x="332231" y="85001"/>
                </a:lnTo>
                <a:lnTo>
                  <a:pt x="327875" y="85001"/>
                </a:lnTo>
                <a:lnTo>
                  <a:pt x="7251" y="85001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9837826" y="5180102"/>
            <a:ext cx="269240" cy="22225"/>
          </a:xfrm>
          <a:custGeom>
            <a:avLst/>
            <a:gdLst/>
            <a:ahLst/>
            <a:cxnLst/>
            <a:rect l="l" t="t" r="r" b="b"/>
            <a:pathLst>
              <a:path w="269239" h="22225">
                <a:moveTo>
                  <a:pt x="266534" y="0"/>
                </a:moveTo>
                <a:lnTo>
                  <a:pt x="1435" y="0"/>
                </a:lnTo>
                <a:lnTo>
                  <a:pt x="0" y="1460"/>
                </a:lnTo>
                <a:lnTo>
                  <a:pt x="0" y="20345"/>
                </a:lnTo>
                <a:lnTo>
                  <a:pt x="1435" y="21793"/>
                </a:lnTo>
                <a:lnTo>
                  <a:pt x="3619" y="21793"/>
                </a:lnTo>
                <a:lnTo>
                  <a:pt x="266534" y="21793"/>
                </a:lnTo>
                <a:lnTo>
                  <a:pt x="268706" y="20345"/>
                </a:lnTo>
                <a:lnTo>
                  <a:pt x="268706" y="1460"/>
                </a:lnTo>
                <a:lnTo>
                  <a:pt x="266534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9830930" y="4941850"/>
            <a:ext cx="114300" cy="38735"/>
          </a:xfrm>
          <a:custGeom>
            <a:avLst/>
            <a:gdLst/>
            <a:ahLst/>
            <a:cxnLst/>
            <a:rect l="l" t="t" r="r" b="b"/>
            <a:pathLst>
              <a:path w="114300" h="38735">
                <a:moveTo>
                  <a:pt x="36258" y="18110"/>
                </a:moveTo>
                <a:lnTo>
                  <a:pt x="34823" y="11061"/>
                </a:lnTo>
                <a:lnTo>
                  <a:pt x="30937" y="5308"/>
                </a:lnTo>
                <a:lnTo>
                  <a:pt x="25171" y="1422"/>
                </a:lnTo>
                <a:lnTo>
                  <a:pt x="18122" y="0"/>
                </a:lnTo>
                <a:lnTo>
                  <a:pt x="11061" y="1422"/>
                </a:lnTo>
                <a:lnTo>
                  <a:pt x="5308" y="5308"/>
                </a:lnTo>
                <a:lnTo>
                  <a:pt x="1422" y="11061"/>
                </a:lnTo>
                <a:lnTo>
                  <a:pt x="0" y="18110"/>
                </a:lnTo>
                <a:lnTo>
                  <a:pt x="1422" y="25171"/>
                </a:lnTo>
                <a:lnTo>
                  <a:pt x="5308" y="30937"/>
                </a:lnTo>
                <a:lnTo>
                  <a:pt x="11061" y="34823"/>
                </a:lnTo>
                <a:lnTo>
                  <a:pt x="18122" y="36245"/>
                </a:lnTo>
                <a:lnTo>
                  <a:pt x="25171" y="34823"/>
                </a:lnTo>
                <a:lnTo>
                  <a:pt x="30937" y="30937"/>
                </a:lnTo>
                <a:lnTo>
                  <a:pt x="34823" y="25171"/>
                </a:lnTo>
                <a:lnTo>
                  <a:pt x="36258" y="18110"/>
                </a:lnTo>
                <a:close/>
              </a:path>
              <a:path w="114300" h="38735">
                <a:moveTo>
                  <a:pt x="113906" y="11303"/>
                </a:moveTo>
                <a:lnTo>
                  <a:pt x="106083" y="3479"/>
                </a:lnTo>
                <a:lnTo>
                  <a:pt x="86766" y="3479"/>
                </a:lnTo>
                <a:lnTo>
                  <a:pt x="78930" y="11303"/>
                </a:lnTo>
                <a:lnTo>
                  <a:pt x="78930" y="30632"/>
                </a:lnTo>
                <a:lnTo>
                  <a:pt x="86766" y="38455"/>
                </a:lnTo>
                <a:lnTo>
                  <a:pt x="106083" y="38455"/>
                </a:lnTo>
                <a:lnTo>
                  <a:pt x="113906" y="30632"/>
                </a:lnTo>
                <a:lnTo>
                  <a:pt x="113906" y="20967"/>
                </a:lnTo>
                <a:lnTo>
                  <a:pt x="113906" y="11303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9992614" y="4946624"/>
            <a:ext cx="33020" cy="33020"/>
          </a:xfrm>
          <a:custGeom>
            <a:avLst/>
            <a:gdLst/>
            <a:ahLst/>
            <a:cxnLst/>
            <a:rect l="l" t="t" r="r" b="b"/>
            <a:pathLst>
              <a:path w="33020" h="33020">
                <a:moveTo>
                  <a:pt x="25501" y="0"/>
                </a:moveTo>
                <a:lnTo>
                  <a:pt x="7353" y="0"/>
                </a:lnTo>
                <a:lnTo>
                  <a:pt x="0" y="7353"/>
                </a:lnTo>
                <a:lnTo>
                  <a:pt x="0" y="25488"/>
                </a:lnTo>
                <a:lnTo>
                  <a:pt x="7353" y="32867"/>
                </a:lnTo>
                <a:lnTo>
                  <a:pt x="25501" y="32867"/>
                </a:lnTo>
                <a:lnTo>
                  <a:pt x="32842" y="25488"/>
                </a:lnTo>
                <a:lnTo>
                  <a:pt x="32842" y="16421"/>
                </a:lnTo>
                <a:lnTo>
                  <a:pt x="32842" y="7353"/>
                </a:lnTo>
                <a:lnTo>
                  <a:pt x="25501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9838893" y="4988522"/>
            <a:ext cx="186690" cy="56515"/>
          </a:xfrm>
          <a:custGeom>
            <a:avLst/>
            <a:gdLst/>
            <a:ahLst/>
            <a:cxnLst/>
            <a:rect l="l" t="t" r="r" b="b"/>
            <a:pathLst>
              <a:path w="186689" h="56514">
                <a:moveTo>
                  <a:pt x="26682" y="0"/>
                </a:moveTo>
                <a:lnTo>
                  <a:pt x="0" y="0"/>
                </a:lnTo>
                <a:lnTo>
                  <a:pt x="0" y="56375"/>
                </a:lnTo>
                <a:lnTo>
                  <a:pt x="26682" y="56375"/>
                </a:lnTo>
                <a:lnTo>
                  <a:pt x="26682" y="0"/>
                </a:lnTo>
                <a:close/>
              </a:path>
              <a:path w="186689" h="56514">
                <a:moveTo>
                  <a:pt x="106730" y="4013"/>
                </a:moveTo>
                <a:lnTo>
                  <a:pt x="67170" y="4013"/>
                </a:lnTo>
                <a:lnTo>
                  <a:pt x="67170" y="54902"/>
                </a:lnTo>
                <a:lnTo>
                  <a:pt x="106730" y="54902"/>
                </a:lnTo>
                <a:lnTo>
                  <a:pt x="106730" y="4013"/>
                </a:lnTo>
                <a:close/>
              </a:path>
              <a:path w="186689" h="56514">
                <a:moveTo>
                  <a:pt x="186651" y="3733"/>
                </a:moveTo>
                <a:lnTo>
                  <a:pt x="148767" y="3733"/>
                </a:lnTo>
                <a:lnTo>
                  <a:pt x="148767" y="52146"/>
                </a:lnTo>
                <a:lnTo>
                  <a:pt x="186651" y="52146"/>
                </a:lnTo>
                <a:lnTo>
                  <a:pt x="186651" y="3733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9865234" y="5269726"/>
            <a:ext cx="183515" cy="29845"/>
          </a:xfrm>
          <a:custGeom>
            <a:avLst/>
            <a:gdLst/>
            <a:ahLst/>
            <a:cxnLst/>
            <a:rect l="l" t="t" r="r" b="b"/>
            <a:pathLst>
              <a:path w="183514" h="29845">
                <a:moveTo>
                  <a:pt x="37706" y="4584"/>
                </a:moveTo>
                <a:lnTo>
                  <a:pt x="35941" y="3860"/>
                </a:lnTo>
                <a:lnTo>
                  <a:pt x="33108" y="558"/>
                </a:lnTo>
                <a:lnTo>
                  <a:pt x="5067" y="0"/>
                </a:lnTo>
                <a:lnTo>
                  <a:pt x="1943" y="3378"/>
                </a:lnTo>
                <a:lnTo>
                  <a:pt x="0" y="4330"/>
                </a:lnTo>
                <a:lnTo>
                  <a:pt x="0" y="9283"/>
                </a:lnTo>
                <a:lnTo>
                  <a:pt x="1473" y="16624"/>
                </a:lnTo>
                <a:lnTo>
                  <a:pt x="5511" y="22618"/>
                </a:lnTo>
                <a:lnTo>
                  <a:pt x="11506" y="26657"/>
                </a:lnTo>
                <a:lnTo>
                  <a:pt x="18859" y="28130"/>
                </a:lnTo>
                <a:lnTo>
                  <a:pt x="26187" y="26657"/>
                </a:lnTo>
                <a:lnTo>
                  <a:pt x="32181" y="22618"/>
                </a:lnTo>
                <a:lnTo>
                  <a:pt x="36220" y="16624"/>
                </a:lnTo>
                <a:lnTo>
                  <a:pt x="37706" y="9283"/>
                </a:lnTo>
                <a:lnTo>
                  <a:pt x="37706" y="4584"/>
                </a:lnTo>
                <a:close/>
              </a:path>
              <a:path w="183514" h="29845">
                <a:moveTo>
                  <a:pt x="107353" y="6070"/>
                </a:moveTo>
                <a:lnTo>
                  <a:pt x="105587" y="5016"/>
                </a:lnTo>
                <a:lnTo>
                  <a:pt x="102755" y="1727"/>
                </a:lnTo>
                <a:lnTo>
                  <a:pt x="74714" y="1155"/>
                </a:lnTo>
                <a:lnTo>
                  <a:pt x="71589" y="4521"/>
                </a:lnTo>
                <a:lnTo>
                  <a:pt x="69646" y="5803"/>
                </a:lnTo>
                <a:lnTo>
                  <a:pt x="69646" y="10756"/>
                </a:lnTo>
                <a:lnTo>
                  <a:pt x="71120" y="18097"/>
                </a:lnTo>
                <a:lnTo>
                  <a:pt x="75158" y="24091"/>
                </a:lnTo>
                <a:lnTo>
                  <a:pt x="81153" y="28130"/>
                </a:lnTo>
                <a:lnTo>
                  <a:pt x="88493" y="29603"/>
                </a:lnTo>
                <a:lnTo>
                  <a:pt x="95821" y="28130"/>
                </a:lnTo>
                <a:lnTo>
                  <a:pt x="101828" y="24091"/>
                </a:lnTo>
                <a:lnTo>
                  <a:pt x="105867" y="18097"/>
                </a:lnTo>
                <a:lnTo>
                  <a:pt x="107353" y="10756"/>
                </a:lnTo>
                <a:lnTo>
                  <a:pt x="107353" y="6070"/>
                </a:lnTo>
                <a:close/>
              </a:path>
              <a:path w="183514" h="29845">
                <a:moveTo>
                  <a:pt x="182930" y="4584"/>
                </a:moveTo>
                <a:lnTo>
                  <a:pt x="181152" y="5016"/>
                </a:lnTo>
                <a:lnTo>
                  <a:pt x="178320" y="1727"/>
                </a:lnTo>
                <a:lnTo>
                  <a:pt x="150279" y="1155"/>
                </a:lnTo>
                <a:lnTo>
                  <a:pt x="147154" y="4521"/>
                </a:lnTo>
                <a:lnTo>
                  <a:pt x="145211" y="4330"/>
                </a:lnTo>
                <a:lnTo>
                  <a:pt x="145211" y="9283"/>
                </a:lnTo>
                <a:lnTo>
                  <a:pt x="146685" y="16624"/>
                </a:lnTo>
                <a:lnTo>
                  <a:pt x="150723" y="22618"/>
                </a:lnTo>
                <a:lnTo>
                  <a:pt x="156718" y="26657"/>
                </a:lnTo>
                <a:lnTo>
                  <a:pt x="164058" y="28130"/>
                </a:lnTo>
                <a:lnTo>
                  <a:pt x="171399" y="26657"/>
                </a:lnTo>
                <a:lnTo>
                  <a:pt x="177393" y="22618"/>
                </a:lnTo>
                <a:lnTo>
                  <a:pt x="181444" y="16624"/>
                </a:lnTo>
                <a:lnTo>
                  <a:pt x="182930" y="9283"/>
                </a:lnTo>
                <a:lnTo>
                  <a:pt x="182930" y="4584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47" name="object 247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9721228" y="5360785"/>
            <a:ext cx="158127" cy="228549"/>
          </a:xfrm>
          <a:prstGeom prst="rect">
            <a:avLst/>
          </a:prstGeom>
        </p:spPr>
      </p:pic>
      <p:sp>
        <p:nvSpPr>
          <p:cNvPr id="248" name="object 248"/>
          <p:cNvSpPr/>
          <p:nvPr/>
        </p:nvSpPr>
        <p:spPr>
          <a:xfrm>
            <a:off x="9754666" y="5171795"/>
            <a:ext cx="44450" cy="44450"/>
          </a:xfrm>
          <a:custGeom>
            <a:avLst/>
            <a:gdLst/>
            <a:ahLst/>
            <a:cxnLst/>
            <a:rect l="l" t="t" r="r" b="b"/>
            <a:pathLst>
              <a:path w="44450" h="44450">
                <a:moveTo>
                  <a:pt x="22009" y="0"/>
                </a:moveTo>
                <a:lnTo>
                  <a:pt x="13442" y="1727"/>
                </a:lnTo>
                <a:lnTo>
                  <a:pt x="6446" y="6442"/>
                </a:lnTo>
                <a:lnTo>
                  <a:pt x="1729" y="13437"/>
                </a:lnTo>
                <a:lnTo>
                  <a:pt x="0" y="22009"/>
                </a:lnTo>
                <a:lnTo>
                  <a:pt x="1729" y="30573"/>
                </a:lnTo>
                <a:lnTo>
                  <a:pt x="6446" y="37565"/>
                </a:lnTo>
                <a:lnTo>
                  <a:pt x="13442" y="42277"/>
                </a:lnTo>
                <a:lnTo>
                  <a:pt x="22009" y="44005"/>
                </a:lnTo>
                <a:lnTo>
                  <a:pt x="30573" y="42277"/>
                </a:lnTo>
                <a:lnTo>
                  <a:pt x="37565" y="37565"/>
                </a:lnTo>
                <a:lnTo>
                  <a:pt x="42277" y="30573"/>
                </a:lnTo>
                <a:lnTo>
                  <a:pt x="44005" y="22009"/>
                </a:lnTo>
                <a:lnTo>
                  <a:pt x="42277" y="13437"/>
                </a:lnTo>
                <a:lnTo>
                  <a:pt x="37565" y="6442"/>
                </a:lnTo>
                <a:lnTo>
                  <a:pt x="30573" y="1727"/>
                </a:lnTo>
                <a:lnTo>
                  <a:pt x="22009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9" name="object 249"/>
          <p:cNvGrpSpPr/>
          <p:nvPr/>
        </p:nvGrpSpPr>
        <p:grpSpPr>
          <a:xfrm>
            <a:off x="9723806" y="4769511"/>
            <a:ext cx="344805" cy="175895"/>
            <a:chOff x="4669205" y="4769510"/>
            <a:chExt cx="344805" cy="175895"/>
          </a:xfrm>
        </p:grpSpPr>
        <p:sp>
          <p:nvSpPr>
            <p:cNvPr id="250" name="object 250"/>
            <p:cNvSpPr/>
            <p:nvPr/>
          </p:nvSpPr>
          <p:spPr>
            <a:xfrm>
              <a:off x="4669205" y="4769510"/>
              <a:ext cx="344805" cy="172085"/>
            </a:xfrm>
            <a:custGeom>
              <a:avLst/>
              <a:gdLst/>
              <a:ahLst/>
              <a:cxnLst/>
              <a:rect l="l" t="t" r="r" b="b"/>
              <a:pathLst>
                <a:path w="344804" h="172085">
                  <a:moveTo>
                    <a:pt x="344703" y="71247"/>
                  </a:moveTo>
                  <a:lnTo>
                    <a:pt x="314794" y="48679"/>
                  </a:lnTo>
                  <a:lnTo>
                    <a:pt x="282790" y="35915"/>
                  </a:lnTo>
                  <a:lnTo>
                    <a:pt x="253288" y="29972"/>
                  </a:lnTo>
                  <a:lnTo>
                    <a:pt x="229247" y="27724"/>
                  </a:lnTo>
                  <a:lnTo>
                    <a:pt x="228815" y="33616"/>
                  </a:lnTo>
                  <a:lnTo>
                    <a:pt x="216649" y="29794"/>
                  </a:lnTo>
                  <a:lnTo>
                    <a:pt x="189712" y="25933"/>
                  </a:lnTo>
                  <a:lnTo>
                    <a:pt x="177850" y="24485"/>
                  </a:lnTo>
                  <a:lnTo>
                    <a:pt x="176415" y="34467"/>
                  </a:lnTo>
                  <a:lnTo>
                    <a:pt x="174358" y="33553"/>
                  </a:lnTo>
                  <a:lnTo>
                    <a:pt x="178777" y="21564"/>
                  </a:lnTo>
                  <a:lnTo>
                    <a:pt x="185623" y="5511"/>
                  </a:lnTo>
                  <a:lnTo>
                    <a:pt x="173482" y="0"/>
                  </a:lnTo>
                  <a:lnTo>
                    <a:pt x="168402" y="11671"/>
                  </a:lnTo>
                  <a:lnTo>
                    <a:pt x="161785" y="28714"/>
                  </a:lnTo>
                  <a:lnTo>
                    <a:pt x="156044" y="47282"/>
                  </a:lnTo>
                  <a:lnTo>
                    <a:pt x="153606" y="63500"/>
                  </a:lnTo>
                  <a:lnTo>
                    <a:pt x="166954" y="63500"/>
                  </a:lnTo>
                  <a:lnTo>
                    <a:pt x="168554" y="52387"/>
                  </a:lnTo>
                  <a:lnTo>
                    <a:pt x="170307" y="46329"/>
                  </a:lnTo>
                  <a:lnTo>
                    <a:pt x="183692" y="52197"/>
                  </a:lnTo>
                  <a:lnTo>
                    <a:pt x="196583" y="61633"/>
                  </a:lnTo>
                  <a:lnTo>
                    <a:pt x="201650" y="69126"/>
                  </a:lnTo>
                  <a:lnTo>
                    <a:pt x="174650" y="68719"/>
                  </a:lnTo>
                  <a:lnTo>
                    <a:pt x="131064" y="78676"/>
                  </a:lnTo>
                  <a:lnTo>
                    <a:pt x="119964" y="85305"/>
                  </a:lnTo>
                  <a:lnTo>
                    <a:pt x="101574" y="82829"/>
                  </a:lnTo>
                  <a:lnTo>
                    <a:pt x="101574" y="96278"/>
                  </a:lnTo>
                  <a:lnTo>
                    <a:pt x="100317" y="97040"/>
                  </a:lnTo>
                  <a:lnTo>
                    <a:pt x="99898" y="96050"/>
                  </a:lnTo>
                  <a:lnTo>
                    <a:pt x="101574" y="96278"/>
                  </a:lnTo>
                  <a:lnTo>
                    <a:pt x="101574" y="82829"/>
                  </a:lnTo>
                  <a:lnTo>
                    <a:pt x="97523" y="82270"/>
                  </a:lnTo>
                  <a:lnTo>
                    <a:pt x="96545" y="89039"/>
                  </a:lnTo>
                  <a:lnTo>
                    <a:pt x="84683" y="68491"/>
                  </a:lnTo>
                  <a:lnTo>
                    <a:pt x="75158" y="55537"/>
                  </a:lnTo>
                  <a:lnTo>
                    <a:pt x="76542" y="55003"/>
                  </a:lnTo>
                  <a:lnTo>
                    <a:pt x="98171" y="50749"/>
                  </a:lnTo>
                  <a:lnTo>
                    <a:pt x="124320" y="48641"/>
                  </a:lnTo>
                  <a:lnTo>
                    <a:pt x="154419" y="48780"/>
                  </a:lnTo>
                  <a:lnTo>
                    <a:pt x="154965" y="35433"/>
                  </a:lnTo>
                  <a:lnTo>
                    <a:pt x="102273" y="36791"/>
                  </a:lnTo>
                  <a:lnTo>
                    <a:pt x="53771" y="49555"/>
                  </a:lnTo>
                  <a:lnTo>
                    <a:pt x="20967" y="83908"/>
                  </a:lnTo>
                  <a:lnTo>
                    <a:pt x="0" y="138582"/>
                  </a:lnTo>
                  <a:lnTo>
                    <a:pt x="13068" y="141198"/>
                  </a:lnTo>
                  <a:lnTo>
                    <a:pt x="20574" y="115227"/>
                  </a:lnTo>
                  <a:lnTo>
                    <a:pt x="31673" y="91960"/>
                  </a:lnTo>
                  <a:lnTo>
                    <a:pt x="45199" y="73329"/>
                  </a:lnTo>
                  <a:lnTo>
                    <a:pt x="60032" y="61328"/>
                  </a:lnTo>
                  <a:lnTo>
                    <a:pt x="67170" y="58597"/>
                  </a:lnTo>
                  <a:lnTo>
                    <a:pt x="63258" y="61798"/>
                  </a:lnTo>
                  <a:lnTo>
                    <a:pt x="72720" y="74688"/>
                  </a:lnTo>
                  <a:lnTo>
                    <a:pt x="85242" y="96126"/>
                  </a:lnTo>
                  <a:lnTo>
                    <a:pt x="98463" y="126593"/>
                  </a:lnTo>
                  <a:lnTo>
                    <a:pt x="110070" y="166547"/>
                  </a:lnTo>
                  <a:lnTo>
                    <a:pt x="122910" y="162966"/>
                  </a:lnTo>
                  <a:lnTo>
                    <a:pt x="111290" y="122631"/>
                  </a:lnTo>
                  <a:lnTo>
                    <a:pt x="100634" y="97790"/>
                  </a:lnTo>
                  <a:lnTo>
                    <a:pt x="106235" y="103593"/>
                  </a:lnTo>
                  <a:lnTo>
                    <a:pt x="184442" y="107403"/>
                  </a:lnTo>
                  <a:lnTo>
                    <a:pt x="216662" y="145415"/>
                  </a:lnTo>
                  <a:lnTo>
                    <a:pt x="217995" y="165735"/>
                  </a:lnTo>
                  <a:lnTo>
                    <a:pt x="231305" y="165087"/>
                  </a:lnTo>
                  <a:lnTo>
                    <a:pt x="229971" y="144487"/>
                  </a:lnTo>
                  <a:lnTo>
                    <a:pt x="228130" y="122694"/>
                  </a:lnTo>
                  <a:lnTo>
                    <a:pt x="227533" y="117119"/>
                  </a:lnTo>
                  <a:lnTo>
                    <a:pt x="264782" y="128155"/>
                  </a:lnTo>
                  <a:lnTo>
                    <a:pt x="265430" y="143573"/>
                  </a:lnTo>
                  <a:lnTo>
                    <a:pt x="266458" y="157480"/>
                  </a:lnTo>
                  <a:lnTo>
                    <a:pt x="268109" y="171881"/>
                  </a:lnTo>
                  <a:lnTo>
                    <a:pt x="281292" y="169837"/>
                  </a:lnTo>
                  <a:lnTo>
                    <a:pt x="279704" y="156095"/>
                  </a:lnTo>
                  <a:lnTo>
                    <a:pt x="278726" y="142786"/>
                  </a:lnTo>
                  <a:lnTo>
                    <a:pt x="278371" y="132181"/>
                  </a:lnTo>
                  <a:lnTo>
                    <a:pt x="278714" y="132270"/>
                  </a:lnTo>
                  <a:lnTo>
                    <a:pt x="298157" y="138277"/>
                  </a:lnTo>
                  <a:lnTo>
                    <a:pt x="310426" y="142468"/>
                  </a:lnTo>
                  <a:lnTo>
                    <a:pt x="315379" y="130086"/>
                  </a:lnTo>
                  <a:lnTo>
                    <a:pt x="302920" y="125806"/>
                  </a:lnTo>
                  <a:lnTo>
                    <a:pt x="277914" y="118237"/>
                  </a:lnTo>
                  <a:lnTo>
                    <a:pt x="277075" y="92544"/>
                  </a:lnTo>
                  <a:lnTo>
                    <a:pt x="322643" y="118681"/>
                  </a:lnTo>
                  <a:lnTo>
                    <a:pt x="328168" y="111734"/>
                  </a:lnTo>
                  <a:lnTo>
                    <a:pt x="278472" y="83096"/>
                  </a:lnTo>
                  <a:lnTo>
                    <a:pt x="275348" y="82296"/>
                  </a:lnTo>
                  <a:lnTo>
                    <a:pt x="267169" y="56400"/>
                  </a:lnTo>
                  <a:lnTo>
                    <a:pt x="264350" y="54165"/>
                  </a:lnTo>
                  <a:lnTo>
                    <a:pt x="264350" y="114109"/>
                  </a:lnTo>
                  <a:lnTo>
                    <a:pt x="260794" y="113030"/>
                  </a:lnTo>
                  <a:lnTo>
                    <a:pt x="226009" y="102755"/>
                  </a:lnTo>
                  <a:lnTo>
                    <a:pt x="225348" y="96456"/>
                  </a:lnTo>
                  <a:lnTo>
                    <a:pt x="220586" y="78638"/>
                  </a:lnTo>
                  <a:lnTo>
                    <a:pt x="225285" y="78727"/>
                  </a:lnTo>
                  <a:lnTo>
                    <a:pt x="263601" y="88620"/>
                  </a:lnTo>
                  <a:lnTo>
                    <a:pt x="264350" y="114109"/>
                  </a:lnTo>
                  <a:lnTo>
                    <a:pt x="264350" y="54165"/>
                  </a:lnTo>
                  <a:lnTo>
                    <a:pt x="260972" y="51485"/>
                  </a:lnTo>
                  <a:lnTo>
                    <a:pt x="260972" y="78600"/>
                  </a:lnTo>
                  <a:lnTo>
                    <a:pt x="225552" y="69469"/>
                  </a:lnTo>
                  <a:lnTo>
                    <a:pt x="217893" y="69367"/>
                  </a:lnTo>
                  <a:lnTo>
                    <a:pt x="212166" y="61087"/>
                  </a:lnTo>
                  <a:lnTo>
                    <a:pt x="212166" y="98704"/>
                  </a:lnTo>
                  <a:lnTo>
                    <a:pt x="204914" y="97078"/>
                  </a:lnTo>
                  <a:lnTo>
                    <a:pt x="190792" y="94843"/>
                  </a:lnTo>
                  <a:lnTo>
                    <a:pt x="134264" y="87236"/>
                  </a:lnTo>
                  <a:lnTo>
                    <a:pt x="135280" y="86639"/>
                  </a:lnTo>
                  <a:lnTo>
                    <a:pt x="176720" y="77685"/>
                  </a:lnTo>
                  <a:lnTo>
                    <a:pt x="206997" y="78346"/>
                  </a:lnTo>
                  <a:lnTo>
                    <a:pt x="212102" y="98044"/>
                  </a:lnTo>
                  <a:lnTo>
                    <a:pt x="212166" y="98704"/>
                  </a:lnTo>
                  <a:lnTo>
                    <a:pt x="212166" y="61087"/>
                  </a:lnTo>
                  <a:lnTo>
                    <a:pt x="205968" y="52108"/>
                  </a:lnTo>
                  <a:lnTo>
                    <a:pt x="190436" y="40690"/>
                  </a:lnTo>
                  <a:lnTo>
                    <a:pt x="186575" y="38989"/>
                  </a:lnTo>
                  <a:lnTo>
                    <a:pt x="188214" y="39179"/>
                  </a:lnTo>
                  <a:lnTo>
                    <a:pt x="216966" y="43497"/>
                  </a:lnTo>
                  <a:lnTo>
                    <a:pt x="240715" y="51244"/>
                  </a:lnTo>
                  <a:lnTo>
                    <a:pt x="257060" y="65074"/>
                  </a:lnTo>
                  <a:lnTo>
                    <a:pt x="260972" y="78600"/>
                  </a:lnTo>
                  <a:lnTo>
                    <a:pt x="260972" y="51485"/>
                  </a:lnTo>
                  <a:lnTo>
                    <a:pt x="250393" y="43078"/>
                  </a:lnTo>
                  <a:lnTo>
                    <a:pt x="250850" y="43116"/>
                  </a:lnTo>
                  <a:lnTo>
                    <a:pt x="278282" y="48539"/>
                  </a:lnTo>
                  <a:lnTo>
                    <a:pt x="307809" y="60096"/>
                  </a:lnTo>
                  <a:lnTo>
                    <a:pt x="335076" y="80479"/>
                  </a:lnTo>
                  <a:lnTo>
                    <a:pt x="344703" y="7124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894681" y="4844859"/>
              <a:ext cx="35560" cy="10795"/>
            </a:xfrm>
            <a:custGeom>
              <a:avLst/>
              <a:gdLst/>
              <a:ahLst/>
              <a:cxnLst/>
              <a:rect l="l" t="t" r="r" b="b"/>
              <a:pathLst>
                <a:path w="35560" h="10795">
                  <a:moveTo>
                    <a:pt x="0" y="0"/>
                  </a:moveTo>
                  <a:lnTo>
                    <a:pt x="35560" y="10375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718837" y="4829441"/>
              <a:ext cx="292100" cy="115570"/>
            </a:xfrm>
            <a:custGeom>
              <a:avLst/>
              <a:gdLst/>
              <a:ahLst/>
              <a:cxnLst/>
              <a:rect l="l" t="t" r="r" b="b"/>
              <a:pathLst>
                <a:path w="292100" h="115570">
                  <a:moveTo>
                    <a:pt x="95440" y="109639"/>
                  </a:moveTo>
                  <a:lnTo>
                    <a:pt x="76860" y="79019"/>
                  </a:lnTo>
                  <a:lnTo>
                    <a:pt x="55257" y="58839"/>
                  </a:lnTo>
                  <a:lnTo>
                    <a:pt x="34417" y="47294"/>
                  </a:lnTo>
                  <a:lnTo>
                    <a:pt x="32232" y="46659"/>
                  </a:lnTo>
                  <a:lnTo>
                    <a:pt x="28981" y="43395"/>
                  </a:lnTo>
                  <a:lnTo>
                    <a:pt x="27127" y="45173"/>
                  </a:lnTo>
                  <a:lnTo>
                    <a:pt x="18135" y="42532"/>
                  </a:lnTo>
                  <a:lnTo>
                    <a:pt x="16471" y="53517"/>
                  </a:lnTo>
                  <a:lnTo>
                    <a:pt x="17868" y="53962"/>
                  </a:lnTo>
                  <a:lnTo>
                    <a:pt x="16929" y="54864"/>
                  </a:lnTo>
                  <a:lnTo>
                    <a:pt x="10845" y="61264"/>
                  </a:lnTo>
                  <a:lnTo>
                    <a:pt x="5080" y="68605"/>
                  </a:lnTo>
                  <a:lnTo>
                    <a:pt x="0" y="77152"/>
                  </a:lnTo>
                  <a:lnTo>
                    <a:pt x="7950" y="81127"/>
                  </a:lnTo>
                  <a:lnTo>
                    <a:pt x="12458" y="73545"/>
                  </a:lnTo>
                  <a:lnTo>
                    <a:pt x="17653" y="66967"/>
                  </a:lnTo>
                  <a:lnTo>
                    <a:pt x="23266" y="61087"/>
                  </a:lnTo>
                  <a:lnTo>
                    <a:pt x="27559" y="57010"/>
                  </a:lnTo>
                  <a:lnTo>
                    <a:pt x="32372" y="58508"/>
                  </a:lnTo>
                  <a:lnTo>
                    <a:pt x="50406" y="69811"/>
                  </a:lnTo>
                  <a:lnTo>
                    <a:pt x="68326" y="88442"/>
                  </a:lnTo>
                  <a:lnTo>
                    <a:pt x="83896" y="115404"/>
                  </a:lnTo>
                  <a:lnTo>
                    <a:pt x="95440" y="109639"/>
                  </a:lnTo>
                  <a:close/>
                </a:path>
                <a:path w="292100" h="115570">
                  <a:moveTo>
                    <a:pt x="212407" y="5930"/>
                  </a:moveTo>
                  <a:lnTo>
                    <a:pt x="166484" y="0"/>
                  </a:lnTo>
                  <a:lnTo>
                    <a:pt x="165354" y="8813"/>
                  </a:lnTo>
                  <a:lnTo>
                    <a:pt x="211277" y="14744"/>
                  </a:lnTo>
                  <a:lnTo>
                    <a:pt x="212407" y="5930"/>
                  </a:lnTo>
                  <a:close/>
                </a:path>
                <a:path w="292100" h="115570">
                  <a:moveTo>
                    <a:pt x="292087" y="48602"/>
                  </a:moveTo>
                  <a:lnTo>
                    <a:pt x="282295" y="37426"/>
                  </a:lnTo>
                  <a:lnTo>
                    <a:pt x="270459" y="27711"/>
                  </a:lnTo>
                  <a:lnTo>
                    <a:pt x="257911" y="19570"/>
                  </a:lnTo>
                  <a:lnTo>
                    <a:pt x="245986" y="13093"/>
                  </a:lnTo>
                  <a:lnTo>
                    <a:pt x="241998" y="21056"/>
                  </a:lnTo>
                  <a:lnTo>
                    <a:pt x="252031" y="26466"/>
                  </a:lnTo>
                  <a:lnTo>
                    <a:pt x="263728" y="33883"/>
                  </a:lnTo>
                  <a:lnTo>
                    <a:pt x="275272" y="43053"/>
                  </a:lnTo>
                  <a:lnTo>
                    <a:pt x="284810" y="53708"/>
                  </a:lnTo>
                  <a:lnTo>
                    <a:pt x="292087" y="4860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3" name="object 253"/>
          <p:cNvSpPr/>
          <p:nvPr/>
        </p:nvSpPr>
        <p:spPr>
          <a:xfrm>
            <a:off x="9960928" y="4462717"/>
            <a:ext cx="23495" cy="24765"/>
          </a:xfrm>
          <a:custGeom>
            <a:avLst/>
            <a:gdLst/>
            <a:ahLst/>
            <a:cxnLst/>
            <a:rect l="l" t="t" r="r" b="b"/>
            <a:pathLst>
              <a:path w="23495" h="24764">
                <a:moveTo>
                  <a:pt x="17780" y="0"/>
                </a:moveTo>
                <a:lnTo>
                  <a:pt x="749" y="2222"/>
                </a:lnTo>
                <a:lnTo>
                  <a:pt x="0" y="24447"/>
                </a:lnTo>
                <a:lnTo>
                  <a:pt x="22974" y="23710"/>
                </a:lnTo>
                <a:lnTo>
                  <a:pt x="17780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8982279" y="3756711"/>
            <a:ext cx="170815" cy="13335"/>
          </a:xfrm>
          <a:custGeom>
            <a:avLst/>
            <a:gdLst/>
            <a:ahLst/>
            <a:cxnLst/>
            <a:rect l="l" t="t" r="r" b="b"/>
            <a:pathLst>
              <a:path w="170814" h="13335">
                <a:moveTo>
                  <a:pt x="170395" y="0"/>
                </a:moveTo>
                <a:lnTo>
                  <a:pt x="0" y="0"/>
                </a:lnTo>
                <a:lnTo>
                  <a:pt x="0" y="13335"/>
                </a:lnTo>
                <a:lnTo>
                  <a:pt x="170395" y="13335"/>
                </a:lnTo>
                <a:lnTo>
                  <a:pt x="170395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8983765" y="3866351"/>
            <a:ext cx="170815" cy="10795"/>
          </a:xfrm>
          <a:custGeom>
            <a:avLst/>
            <a:gdLst/>
            <a:ahLst/>
            <a:cxnLst/>
            <a:rect l="l" t="t" r="r" b="b"/>
            <a:pathLst>
              <a:path w="170814" h="10795">
                <a:moveTo>
                  <a:pt x="170408" y="0"/>
                </a:moveTo>
                <a:lnTo>
                  <a:pt x="0" y="0"/>
                </a:lnTo>
                <a:lnTo>
                  <a:pt x="0" y="10363"/>
                </a:lnTo>
                <a:lnTo>
                  <a:pt x="170408" y="10363"/>
                </a:lnTo>
                <a:lnTo>
                  <a:pt x="170408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9000059" y="3545574"/>
            <a:ext cx="15875" cy="57785"/>
          </a:xfrm>
          <a:custGeom>
            <a:avLst/>
            <a:gdLst/>
            <a:ahLst/>
            <a:cxnLst/>
            <a:rect l="l" t="t" r="r" b="b"/>
            <a:pathLst>
              <a:path w="15875" h="57785">
                <a:moveTo>
                  <a:pt x="15557" y="0"/>
                </a:moveTo>
                <a:lnTo>
                  <a:pt x="0" y="0"/>
                </a:lnTo>
                <a:lnTo>
                  <a:pt x="0" y="57785"/>
                </a:lnTo>
                <a:lnTo>
                  <a:pt x="15557" y="57785"/>
                </a:lnTo>
                <a:lnTo>
                  <a:pt x="15557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7" name="object 257"/>
          <p:cNvGrpSpPr/>
          <p:nvPr/>
        </p:nvGrpSpPr>
        <p:grpSpPr>
          <a:xfrm>
            <a:off x="9228202" y="3823449"/>
            <a:ext cx="62865" cy="453390"/>
            <a:chOff x="4173601" y="3823449"/>
            <a:chExt cx="62865" cy="453390"/>
          </a:xfrm>
        </p:grpSpPr>
        <p:sp>
          <p:nvSpPr>
            <p:cNvPr id="258" name="object 258"/>
            <p:cNvSpPr/>
            <p:nvPr/>
          </p:nvSpPr>
          <p:spPr>
            <a:xfrm>
              <a:off x="4174921" y="3823449"/>
              <a:ext cx="52705" cy="7620"/>
            </a:xfrm>
            <a:custGeom>
              <a:avLst/>
              <a:gdLst/>
              <a:ahLst/>
              <a:cxnLst/>
              <a:rect l="l" t="t" r="r" b="b"/>
              <a:pathLst>
                <a:path w="52704" h="7620">
                  <a:moveTo>
                    <a:pt x="52285" y="0"/>
                  </a:moveTo>
                  <a:lnTo>
                    <a:pt x="3873" y="0"/>
                  </a:lnTo>
                  <a:lnTo>
                    <a:pt x="1308" y="2971"/>
                  </a:lnTo>
                  <a:lnTo>
                    <a:pt x="0" y="7340"/>
                  </a:lnTo>
                  <a:lnTo>
                    <a:pt x="46748" y="7340"/>
                  </a:lnTo>
                  <a:lnTo>
                    <a:pt x="48666" y="2971"/>
                  </a:lnTo>
                  <a:lnTo>
                    <a:pt x="5228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4173601" y="3843159"/>
              <a:ext cx="62865" cy="433705"/>
            </a:xfrm>
            <a:custGeom>
              <a:avLst/>
              <a:gdLst/>
              <a:ahLst/>
              <a:cxnLst/>
              <a:rect l="l" t="t" r="r" b="b"/>
              <a:pathLst>
                <a:path w="62864" h="433704">
                  <a:moveTo>
                    <a:pt x="45986" y="0"/>
                  </a:moveTo>
                  <a:lnTo>
                    <a:pt x="0" y="0"/>
                  </a:lnTo>
                  <a:lnTo>
                    <a:pt x="50" y="251434"/>
                  </a:lnTo>
                  <a:lnTo>
                    <a:pt x="4127" y="324589"/>
                  </a:lnTo>
                  <a:lnTo>
                    <a:pt x="10413" y="387743"/>
                  </a:lnTo>
                  <a:lnTo>
                    <a:pt x="16344" y="433679"/>
                  </a:lnTo>
                  <a:lnTo>
                    <a:pt x="62268" y="433679"/>
                  </a:lnTo>
                  <a:lnTo>
                    <a:pt x="56362" y="387743"/>
                  </a:lnTo>
                  <a:lnTo>
                    <a:pt x="53487" y="361237"/>
                  </a:lnTo>
                  <a:lnTo>
                    <a:pt x="50060" y="324589"/>
                  </a:lnTo>
                  <a:lnTo>
                    <a:pt x="47190" y="285441"/>
                  </a:lnTo>
                  <a:lnTo>
                    <a:pt x="45986" y="251434"/>
                  </a:lnTo>
                  <a:lnTo>
                    <a:pt x="4598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4173829" y="3830789"/>
              <a:ext cx="48260" cy="7620"/>
            </a:xfrm>
            <a:custGeom>
              <a:avLst/>
              <a:gdLst/>
              <a:ahLst/>
              <a:cxnLst/>
              <a:rect l="l" t="t" r="r" b="b"/>
              <a:pathLst>
                <a:path w="48260" h="7620">
                  <a:moveTo>
                    <a:pt x="47840" y="0"/>
                  </a:moveTo>
                  <a:lnTo>
                    <a:pt x="1092" y="0"/>
                  </a:lnTo>
                  <a:lnTo>
                    <a:pt x="469" y="2057"/>
                  </a:lnTo>
                  <a:lnTo>
                    <a:pt x="177" y="4470"/>
                  </a:lnTo>
                  <a:lnTo>
                    <a:pt x="0" y="7035"/>
                  </a:lnTo>
                  <a:lnTo>
                    <a:pt x="46151" y="7035"/>
                  </a:lnTo>
                  <a:lnTo>
                    <a:pt x="46469" y="4470"/>
                  </a:lnTo>
                  <a:lnTo>
                    <a:pt x="46939" y="2057"/>
                  </a:lnTo>
                  <a:lnTo>
                    <a:pt x="478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173601" y="3837825"/>
              <a:ext cx="46990" cy="5715"/>
            </a:xfrm>
            <a:custGeom>
              <a:avLst/>
              <a:gdLst/>
              <a:ahLst/>
              <a:cxnLst/>
              <a:rect l="l" t="t" r="r" b="b"/>
              <a:pathLst>
                <a:path w="46989" h="5714">
                  <a:moveTo>
                    <a:pt x="46380" y="0"/>
                  </a:moveTo>
                  <a:lnTo>
                    <a:pt x="228" y="0"/>
                  </a:lnTo>
                  <a:lnTo>
                    <a:pt x="0" y="3467"/>
                  </a:lnTo>
                  <a:lnTo>
                    <a:pt x="0" y="5334"/>
                  </a:lnTo>
                  <a:lnTo>
                    <a:pt x="45986" y="5334"/>
                  </a:lnTo>
                  <a:lnTo>
                    <a:pt x="46024" y="3467"/>
                  </a:lnTo>
                  <a:lnTo>
                    <a:pt x="4638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2" name="object 262"/>
          <p:cNvGrpSpPr/>
          <p:nvPr/>
        </p:nvGrpSpPr>
        <p:grpSpPr>
          <a:xfrm>
            <a:off x="9226156" y="3755135"/>
            <a:ext cx="100330" cy="201930"/>
            <a:chOff x="4171556" y="3755135"/>
            <a:chExt cx="100330" cy="201930"/>
          </a:xfrm>
        </p:grpSpPr>
        <p:sp>
          <p:nvSpPr>
            <p:cNvPr id="263" name="object 263"/>
            <p:cNvSpPr/>
            <p:nvPr/>
          </p:nvSpPr>
          <p:spPr>
            <a:xfrm>
              <a:off x="4171556" y="3755135"/>
              <a:ext cx="99695" cy="9525"/>
            </a:xfrm>
            <a:custGeom>
              <a:avLst/>
              <a:gdLst/>
              <a:ahLst/>
              <a:cxnLst/>
              <a:rect l="l" t="t" r="r" b="b"/>
              <a:pathLst>
                <a:path w="99695" h="9525">
                  <a:moveTo>
                    <a:pt x="99517" y="0"/>
                  </a:moveTo>
                  <a:lnTo>
                    <a:pt x="0" y="0"/>
                  </a:lnTo>
                  <a:lnTo>
                    <a:pt x="0" y="9347"/>
                  </a:lnTo>
                  <a:lnTo>
                    <a:pt x="99517" y="9347"/>
                  </a:lnTo>
                  <a:lnTo>
                    <a:pt x="9951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263288" y="3755135"/>
              <a:ext cx="8255" cy="201930"/>
            </a:xfrm>
            <a:custGeom>
              <a:avLst/>
              <a:gdLst/>
              <a:ahLst/>
              <a:cxnLst/>
              <a:rect l="l" t="t" r="r" b="b"/>
              <a:pathLst>
                <a:path w="8254" h="201929">
                  <a:moveTo>
                    <a:pt x="8127" y="0"/>
                  </a:moveTo>
                  <a:lnTo>
                    <a:pt x="0" y="0"/>
                  </a:lnTo>
                  <a:lnTo>
                    <a:pt x="0" y="201587"/>
                  </a:lnTo>
                  <a:lnTo>
                    <a:pt x="8127" y="201587"/>
                  </a:lnTo>
                  <a:lnTo>
                    <a:pt x="81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5" name="object 265"/>
          <p:cNvSpPr/>
          <p:nvPr/>
        </p:nvSpPr>
        <p:spPr>
          <a:xfrm>
            <a:off x="9202318" y="4426788"/>
            <a:ext cx="118110" cy="11430"/>
          </a:xfrm>
          <a:custGeom>
            <a:avLst/>
            <a:gdLst/>
            <a:ahLst/>
            <a:cxnLst/>
            <a:rect l="l" t="t" r="r" b="b"/>
            <a:pathLst>
              <a:path w="118110" h="11429">
                <a:moveTo>
                  <a:pt x="117792" y="0"/>
                </a:moveTo>
                <a:lnTo>
                  <a:pt x="0" y="0"/>
                </a:lnTo>
                <a:lnTo>
                  <a:pt x="0" y="11112"/>
                </a:lnTo>
                <a:lnTo>
                  <a:pt x="117792" y="11112"/>
                </a:lnTo>
                <a:lnTo>
                  <a:pt x="117792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6" name="object 266"/>
          <p:cNvGrpSpPr/>
          <p:nvPr/>
        </p:nvGrpSpPr>
        <p:grpSpPr>
          <a:xfrm>
            <a:off x="9210459" y="5014570"/>
            <a:ext cx="132080" cy="685165"/>
            <a:chOff x="4155859" y="5014569"/>
            <a:chExt cx="132080" cy="685165"/>
          </a:xfrm>
        </p:grpSpPr>
        <p:pic>
          <p:nvPicPr>
            <p:cNvPr id="267" name="object 267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179201" y="5015826"/>
              <a:ext cx="100012" cy="217144"/>
            </a:xfrm>
            <a:prstGeom prst="rect">
              <a:avLst/>
            </a:prstGeom>
          </p:spPr>
        </p:pic>
        <p:sp>
          <p:nvSpPr>
            <p:cNvPr id="268" name="object 268"/>
            <p:cNvSpPr/>
            <p:nvPr/>
          </p:nvSpPr>
          <p:spPr>
            <a:xfrm>
              <a:off x="4169149" y="5082870"/>
              <a:ext cx="29845" cy="453390"/>
            </a:xfrm>
            <a:custGeom>
              <a:avLst/>
              <a:gdLst/>
              <a:ahLst/>
              <a:cxnLst/>
              <a:rect l="l" t="t" r="r" b="b"/>
              <a:pathLst>
                <a:path w="29845" h="453389">
                  <a:moveTo>
                    <a:pt x="23768" y="0"/>
                  </a:moveTo>
                  <a:lnTo>
                    <a:pt x="10420" y="0"/>
                  </a:lnTo>
                  <a:lnTo>
                    <a:pt x="3800" y="2524"/>
                  </a:lnTo>
                  <a:lnTo>
                    <a:pt x="789" y="9077"/>
                  </a:lnTo>
                  <a:lnTo>
                    <a:pt x="0" y="18130"/>
                  </a:lnTo>
                  <a:lnTo>
                    <a:pt x="45" y="271157"/>
                  </a:lnTo>
                  <a:lnTo>
                    <a:pt x="4123" y="344306"/>
                  </a:lnTo>
                  <a:lnTo>
                    <a:pt x="10420" y="407454"/>
                  </a:lnTo>
                  <a:lnTo>
                    <a:pt x="16339" y="453389"/>
                  </a:lnTo>
                  <a:lnTo>
                    <a:pt x="29686" y="453389"/>
                  </a:lnTo>
                  <a:lnTo>
                    <a:pt x="23768" y="407454"/>
                  </a:lnTo>
                  <a:lnTo>
                    <a:pt x="20893" y="380953"/>
                  </a:lnTo>
                  <a:lnTo>
                    <a:pt x="17466" y="344306"/>
                  </a:lnTo>
                  <a:lnTo>
                    <a:pt x="14596" y="305159"/>
                  </a:lnTo>
                  <a:lnTo>
                    <a:pt x="13392" y="271157"/>
                  </a:lnTo>
                  <a:lnTo>
                    <a:pt x="13345" y="18130"/>
                  </a:lnTo>
                  <a:lnTo>
                    <a:pt x="14132" y="9077"/>
                  </a:lnTo>
                  <a:lnTo>
                    <a:pt x="17143" y="2524"/>
                  </a:lnTo>
                  <a:lnTo>
                    <a:pt x="2376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4189945" y="5491810"/>
              <a:ext cx="41910" cy="18415"/>
            </a:xfrm>
            <a:custGeom>
              <a:avLst/>
              <a:gdLst/>
              <a:ahLst/>
              <a:cxnLst/>
              <a:rect l="l" t="t" r="r" b="b"/>
              <a:pathLst>
                <a:path w="41910" h="18414">
                  <a:moveTo>
                    <a:pt x="38519" y="0"/>
                  </a:moveTo>
                  <a:lnTo>
                    <a:pt x="0" y="0"/>
                  </a:lnTo>
                  <a:lnTo>
                    <a:pt x="2959" y="17792"/>
                  </a:lnTo>
                  <a:lnTo>
                    <a:pt x="41490" y="17792"/>
                  </a:lnTo>
                  <a:lnTo>
                    <a:pt x="385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4193654" y="5039169"/>
              <a:ext cx="64769" cy="30480"/>
            </a:xfrm>
            <a:custGeom>
              <a:avLst/>
              <a:gdLst/>
              <a:ahLst/>
              <a:cxnLst/>
              <a:rect l="l" t="t" r="r" b="b"/>
              <a:pathLst>
                <a:path w="64770" h="30479">
                  <a:moveTo>
                    <a:pt x="64439" y="0"/>
                  </a:moveTo>
                  <a:lnTo>
                    <a:pt x="0" y="0"/>
                  </a:lnTo>
                  <a:lnTo>
                    <a:pt x="0" y="29997"/>
                  </a:lnTo>
                  <a:lnTo>
                    <a:pt x="64439" y="29997"/>
                  </a:lnTo>
                  <a:lnTo>
                    <a:pt x="6443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4235742" y="5082870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0" y="1727"/>
                  </a:moveTo>
                  <a:lnTo>
                    <a:pt x="7543" y="0"/>
                  </a:lnTo>
                  <a:lnTo>
                    <a:pt x="4330" y="0"/>
                  </a:lnTo>
                  <a:lnTo>
                    <a:pt x="1981" y="711"/>
                  </a:lnTo>
                  <a:lnTo>
                    <a:pt x="0" y="172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4184764" y="5082870"/>
              <a:ext cx="84455" cy="465455"/>
            </a:xfrm>
            <a:custGeom>
              <a:avLst/>
              <a:gdLst/>
              <a:ahLst/>
              <a:cxnLst/>
              <a:rect l="l" t="t" r="r" b="b"/>
              <a:pathLst>
                <a:path w="84454" h="465454">
                  <a:moveTo>
                    <a:pt x="63" y="448195"/>
                  </a:moveTo>
                  <a:lnTo>
                    <a:pt x="0" y="465239"/>
                  </a:lnTo>
                  <a:lnTo>
                    <a:pt x="66675" y="465239"/>
                  </a:lnTo>
                  <a:lnTo>
                    <a:pt x="66675" y="453389"/>
                  </a:lnTo>
                  <a:lnTo>
                    <a:pt x="723" y="453389"/>
                  </a:lnTo>
                  <a:lnTo>
                    <a:pt x="63" y="448195"/>
                  </a:lnTo>
                  <a:close/>
                </a:path>
                <a:path w="84454" h="465454">
                  <a:moveTo>
                    <a:pt x="65557" y="0"/>
                  </a:moveTo>
                  <a:lnTo>
                    <a:pt x="58521" y="0"/>
                  </a:lnTo>
                  <a:lnTo>
                    <a:pt x="50977" y="1727"/>
                  </a:lnTo>
                  <a:lnTo>
                    <a:pt x="46438" y="6117"/>
                  </a:lnTo>
                  <a:lnTo>
                    <a:pt x="44315" y="12493"/>
                  </a:lnTo>
                  <a:lnTo>
                    <a:pt x="43703" y="20093"/>
                  </a:lnTo>
                  <a:lnTo>
                    <a:pt x="43700" y="271157"/>
                  </a:lnTo>
                  <a:lnTo>
                    <a:pt x="44906" y="305159"/>
                  </a:lnTo>
                  <a:lnTo>
                    <a:pt x="47780" y="344306"/>
                  </a:lnTo>
                  <a:lnTo>
                    <a:pt x="51212" y="380953"/>
                  </a:lnTo>
                  <a:lnTo>
                    <a:pt x="54089" y="407454"/>
                  </a:lnTo>
                  <a:lnTo>
                    <a:pt x="60007" y="453389"/>
                  </a:lnTo>
                  <a:lnTo>
                    <a:pt x="66675" y="453389"/>
                  </a:lnTo>
                  <a:lnTo>
                    <a:pt x="66675" y="156019"/>
                  </a:lnTo>
                  <a:lnTo>
                    <a:pt x="67513" y="152857"/>
                  </a:lnTo>
                  <a:lnTo>
                    <a:pt x="68897" y="150101"/>
                  </a:lnTo>
                  <a:lnTo>
                    <a:pt x="68897" y="25196"/>
                  </a:lnTo>
                  <a:lnTo>
                    <a:pt x="84442" y="25196"/>
                  </a:lnTo>
                  <a:lnTo>
                    <a:pt x="84442" y="10744"/>
                  </a:lnTo>
                  <a:lnTo>
                    <a:pt x="68897" y="10744"/>
                  </a:lnTo>
                  <a:lnTo>
                    <a:pt x="6555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4263656" y="5222112"/>
              <a:ext cx="24130" cy="477520"/>
            </a:xfrm>
            <a:custGeom>
              <a:avLst/>
              <a:gdLst/>
              <a:ahLst/>
              <a:cxnLst/>
              <a:rect l="l" t="t" r="r" b="b"/>
              <a:pathLst>
                <a:path w="24129" h="477520">
                  <a:moveTo>
                    <a:pt x="18605" y="0"/>
                  </a:moveTo>
                  <a:lnTo>
                    <a:pt x="11633" y="1587"/>
                  </a:lnTo>
                  <a:lnTo>
                    <a:pt x="5384" y="5587"/>
                  </a:lnTo>
                  <a:lnTo>
                    <a:pt x="2235" y="11963"/>
                  </a:lnTo>
                  <a:lnTo>
                    <a:pt x="850" y="14732"/>
                  </a:lnTo>
                  <a:lnTo>
                    <a:pt x="0" y="17881"/>
                  </a:lnTo>
                  <a:lnTo>
                    <a:pt x="0" y="327113"/>
                  </a:lnTo>
                  <a:lnTo>
                    <a:pt x="4336" y="331706"/>
                  </a:lnTo>
                  <a:lnTo>
                    <a:pt x="7734" y="339110"/>
                  </a:lnTo>
                  <a:lnTo>
                    <a:pt x="9951" y="347278"/>
                  </a:lnTo>
                  <a:lnTo>
                    <a:pt x="10744" y="354164"/>
                  </a:lnTo>
                  <a:lnTo>
                    <a:pt x="10744" y="477126"/>
                  </a:lnTo>
                  <a:lnTo>
                    <a:pt x="24079" y="477126"/>
                  </a:lnTo>
                  <a:lnTo>
                    <a:pt x="24079" y="14020"/>
                  </a:lnTo>
                  <a:lnTo>
                    <a:pt x="22174" y="3975"/>
                  </a:lnTo>
                  <a:lnTo>
                    <a:pt x="1860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155859" y="5220284"/>
              <a:ext cx="127000" cy="479425"/>
            </a:xfrm>
            <a:custGeom>
              <a:avLst/>
              <a:gdLst/>
              <a:ahLst/>
              <a:cxnLst/>
              <a:rect l="l" t="t" r="r" b="b"/>
              <a:pathLst>
                <a:path w="127000" h="479425">
                  <a:moveTo>
                    <a:pt x="124485" y="88"/>
                  </a:moveTo>
                  <a:lnTo>
                    <a:pt x="95580" y="18605"/>
                  </a:lnTo>
                  <a:lnTo>
                    <a:pt x="95580" y="327825"/>
                  </a:lnTo>
                  <a:lnTo>
                    <a:pt x="28905" y="327825"/>
                  </a:lnTo>
                  <a:lnTo>
                    <a:pt x="28968" y="310794"/>
                  </a:lnTo>
                  <a:lnTo>
                    <a:pt x="23710" y="270040"/>
                  </a:lnTo>
                  <a:lnTo>
                    <a:pt x="21222" y="247207"/>
                  </a:lnTo>
                  <a:lnTo>
                    <a:pt x="18197" y="215738"/>
                  </a:lnTo>
                  <a:lnTo>
                    <a:pt x="15408" y="180939"/>
                  </a:lnTo>
                  <a:lnTo>
                    <a:pt x="13627" y="148120"/>
                  </a:lnTo>
                  <a:lnTo>
                    <a:pt x="13335" y="148551"/>
                  </a:lnTo>
                  <a:lnTo>
                    <a:pt x="13335" y="332282"/>
                  </a:lnTo>
                  <a:lnTo>
                    <a:pt x="7500" y="337578"/>
                  </a:lnTo>
                  <a:lnTo>
                    <a:pt x="3333" y="345795"/>
                  </a:lnTo>
                  <a:lnTo>
                    <a:pt x="833" y="355403"/>
                  </a:lnTo>
                  <a:lnTo>
                    <a:pt x="0" y="364871"/>
                  </a:lnTo>
                  <a:lnTo>
                    <a:pt x="0" y="478955"/>
                  </a:lnTo>
                  <a:lnTo>
                    <a:pt x="118541" y="478955"/>
                  </a:lnTo>
                  <a:lnTo>
                    <a:pt x="118541" y="355993"/>
                  </a:lnTo>
                  <a:lnTo>
                    <a:pt x="117748" y="349107"/>
                  </a:lnTo>
                  <a:lnTo>
                    <a:pt x="115531" y="340939"/>
                  </a:lnTo>
                  <a:lnTo>
                    <a:pt x="112133" y="333535"/>
                  </a:lnTo>
                  <a:lnTo>
                    <a:pt x="107797" y="328942"/>
                  </a:lnTo>
                  <a:lnTo>
                    <a:pt x="107797" y="19710"/>
                  </a:lnTo>
                  <a:lnTo>
                    <a:pt x="108648" y="16560"/>
                  </a:lnTo>
                  <a:lnTo>
                    <a:pt x="113182" y="7416"/>
                  </a:lnTo>
                  <a:lnTo>
                    <a:pt x="119430" y="3416"/>
                  </a:lnTo>
                  <a:lnTo>
                    <a:pt x="126403" y="1828"/>
                  </a:lnTo>
                  <a:lnTo>
                    <a:pt x="125475" y="812"/>
                  </a:lnTo>
                  <a:lnTo>
                    <a:pt x="124485" y="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5" name="object 275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182541" y="5580710"/>
              <a:ext cx="63715" cy="82981"/>
            </a:xfrm>
            <a:prstGeom prst="rect">
              <a:avLst/>
            </a:prstGeom>
          </p:spPr>
        </p:pic>
        <p:sp>
          <p:nvSpPr>
            <p:cNvPr id="276" name="object 276"/>
            <p:cNvSpPr/>
            <p:nvPr/>
          </p:nvSpPr>
          <p:spPr>
            <a:xfrm>
              <a:off x="4183811" y="5082870"/>
              <a:ext cx="52705" cy="7620"/>
            </a:xfrm>
            <a:custGeom>
              <a:avLst/>
              <a:gdLst/>
              <a:ahLst/>
              <a:cxnLst/>
              <a:rect l="l" t="t" r="r" b="b"/>
              <a:pathLst>
                <a:path w="52704" h="7620">
                  <a:moveTo>
                    <a:pt x="52285" y="0"/>
                  </a:moveTo>
                  <a:lnTo>
                    <a:pt x="3873" y="0"/>
                  </a:lnTo>
                  <a:lnTo>
                    <a:pt x="1308" y="2984"/>
                  </a:lnTo>
                  <a:lnTo>
                    <a:pt x="0" y="7340"/>
                  </a:lnTo>
                  <a:lnTo>
                    <a:pt x="46735" y="7340"/>
                  </a:lnTo>
                  <a:lnTo>
                    <a:pt x="48666" y="2984"/>
                  </a:lnTo>
                  <a:lnTo>
                    <a:pt x="5228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182491" y="5102593"/>
              <a:ext cx="62865" cy="433705"/>
            </a:xfrm>
            <a:custGeom>
              <a:avLst/>
              <a:gdLst/>
              <a:ahLst/>
              <a:cxnLst/>
              <a:rect l="l" t="t" r="r" b="b"/>
              <a:pathLst>
                <a:path w="62864" h="433704">
                  <a:moveTo>
                    <a:pt x="45986" y="0"/>
                  </a:moveTo>
                  <a:lnTo>
                    <a:pt x="0" y="0"/>
                  </a:lnTo>
                  <a:lnTo>
                    <a:pt x="50" y="251434"/>
                  </a:lnTo>
                  <a:lnTo>
                    <a:pt x="4124" y="324583"/>
                  </a:lnTo>
                  <a:lnTo>
                    <a:pt x="10426" y="387731"/>
                  </a:lnTo>
                  <a:lnTo>
                    <a:pt x="16344" y="433666"/>
                  </a:lnTo>
                  <a:lnTo>
                    <a:pt x="62280" y="433666"/>
                  </a:lnTo>
                  <a:lnTo>
                    <a:pt x="56362" y="387731"/>
                  </a:lnTo>
                  <a:lnTo>
                    <a:pt x="53485" y="361230"/>
                  </a:lnTo>
                  <a:lnTo>
                    <a:pt x="50053" y="324583"/>
                  </a:lnTo>
                  <a:lnTo>
                    <a:pt x="47179" y="285436"/>
                  </a:lnTo>
                  <a:lnTo>
                    <a:pt x="45974" y="251434"/>
                  </a:lnTo>
                  <a:lnTo>
                    <a:pt x="4598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182719" y="5090210"/>
              <a:ext cx="48260" cy="7620"/>
            </a:xfrm>
            <a:custGeom>
              <a:avLst/>
              <a:gdLst/>
              <a:ahLst/>
              <a:cxnLst/>
              <a:rect l="l" t="t" r="r" b="b"/>
              <a:pathLst>
                <a:path w="48260" h="7620">
                  <a:moveTo>
                    <a:pt x="47828" y="0"/>
                  </a:moveTo>
                  <a:lnTo>
                    <a:pt x="1092" y="0"/>
                  </a:lnTo>
                  <a:lnTo>
                    <a:pt x="482" y="2057"/>
                  </a:lnTo>
                  <a:lnTo>
                    <a:pt x="165" y="4483"/>
                  </a:lnTo>
                  <a:lnTo>
                    <a:pt x="0" y="7035"/>
                  </a:lnTo>
                  <a:lnTo>
                    <a:pt x="46164" y="7035"/>
                  </a:lnTo>
                  <a:lnTo>
                    <a:pt x="46469" y="4483"/>
                  </a:lnTo>
                  <a:lnTo>
                    <a:pt x="46939" y="2057"/>
                  </a:lnTo>
                  <a:lnTo>
                    <a:pt x="478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180446" y="5014569"/>
              <a:ext cx="99695" cy="88265"/>
            </a:xfrm>
            <a:custGeom>
              <a:avLst/>
              <a:gdLst/>
              <a:ahLst/>
              <a:cxnLst/>
              <a:rect l="l" t="t" r="r" b="b"/>
              <a:pathLst>
                <a:path w="99695" h="88264">
                  <a:moveTo>
                    <a:pt x="48437" y="82677"/>
                  </a:moveTo>
                  <a:lnTo>
                    <a:pt x="2273" y="82677"/>
                  </a:lnTo>
                  <a:lnTo>
                    <a:pt x="2044" y="86156"/>
                  </a:lnTo>
                  <a:lnTo>
                    <a:pt x="2044" y="88023"/>
                  </a:lnTo>
                  <a:lnTo>
                    <a:pt x="48031" y="88023"/>
                  </a:lnTo>
                  <a:lnTo>
                    <a:pt x="48069" y="86156"/>
                  </a:lnTo>
                  <a:lnTo>
                    <a:pt x="48437" y="82677"/>
                  </a:lnTo>
                  <a:close/>
                </a:path>
                <a:path w="99695" h="88264">
                  <a:moveTo>
                    <a:pt x="99504" y="0"/>
                  </a:moveTo>
                  <a:lnTo>
                    <a:pt x="0" y="0"/>
                  </a:lnTo>
                  <a:lnTo>
                    <a:pt x="0" y="9347"/>
                  </a:lnTo>
                  <a:lnTo>
                    <a:pt x="99504" y="9347"/>
                  </a:lnTo>
                  <a:lnTo>
                    <a:pt x="9950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4272178" y="5014569"/>
              <a:ext cx="8255" cy="201930"/>
            </a:xfrm>
            <a:custGeom>
              <a:avLst/>
              <a:gdLst/>
              <a:ahLst/>
              <a:cxnLst/>
              <a:rect l="l" t="t" r="r" b="b"/>
              <a:pathLst>
                <a:path w="8254" h="201929">
                  <a:moveTo>
                    <a:pt x="8115" y="0"/>
                  </a:moveTo>
                  <a:lnTo>
                    <a:pt x="0" y="0"/>
                  </a:lnTo>
                  <a:lnTo>
                    <a:pt x="0" y="201587"/>
                  </a:lnTo>
                  <a:lnTo>
                    <a:pt x="8115" y="201587"/>
                  </a:lnTo>
                  <a:lnTo>
                    <a:pt x="81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156608" y="5686208"/>
              <a:ext cx="118110" cy="11430"/>
            </a:xfrm>
            <a:custGeom>
              <a:avLst/>
              <a:gdLst/>
              <a:ahLst/>
              <a:cxnLst/>
              <a:rect l="l" t="t" r="r" b="b"/>
              <a:pathLst>
                <a:path w="118110" h="11429">
                  <a:moveTo>
                    <a:pt x="117792" y="0"/>
                  </a:moveTo>
                  <a:lnTo>
                    <a:pt x="0" y="0"/>
                  </a:lnTo>
                  <a:lnTo>
                    <a:pt x="0" y="11112"/>
                  </a:lnTo>
                  <a:lnTo>
                    <a:pt x="117792" y="11112"/>
                  </a:lnTo>
                  <a:lnTo>
                    <a:pt x="11779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2" name="object 282"/>
          <p:cNvSpPr/>
          <p:nvPr/>
        </p:nvSpPr>
        <p:spPr>
          <a:xfrm>
            <a:off x="8786699" y="3507790"/>
            <a:ext cx="15875" cy="631190"/>
          </a:xfrm>
          <a:custGeom>
            <a:avLst/>
            <a:gdLst/>
            <a:ahLst/>
            <a:cxnLst/>
            <a:rect l="l" t="t" r="r" b="b"/>
            <a:pathLst>
              <a:path w="15875" h="631189">
                <a:moveTo>
                  <a:pt x="15557" y="0"/>
                </a:moveTo>
                <a:lnTo>
                  <a:pt x="0" y="0"/>
                </a:lnTo>
                <a:lnTo>
                  <a:pt x="0" y="623938"/>
                </a:lnTo>
                <a:lnTo>
                  <a:pt x="15557" y="630859"/>
                </a:lnTo>
                <a:lnTo>
                  <a:pt x="15557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8786699" y="4203726"/>
            <a:ext cx="15875" cy="415925"/>
          </a:xfrm>
          <a:custGeom>
            <a:avLst/>
            <a:gdLst/>
            <a:ahLst/>
            <a:cxnLst/>
            <a:rect l="l" t="t" r="r" b="b"/>
            <a:pathLst>
              <a:path w="15875" h="415925">
                <a:moveTo>
                  <a:pt x="0" y="0"/>
                </a:moveTo>
                <a:lnTo>
                  <a:pt x="0" y="415315"/>
                </a:lnTo>
                <a:lnTo>
                  <a:pt x="15557" y="415315"/>
                </a:lnTo>
                <a:lnTo>
                  <a:pt x="15557" y="6997"/>
                </a:lnTo>
                <a:lnTo>
                  <a:pt x="0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8849283" y="5632488"/>
            <a:ext cx="135890" cy="125095"/>
          </a:xfrm>
          <a:custGeom>
            <a:avLst/>
            <a:gdLst/>
            <a:ahLst/>
            <a:cxnLst/>
            <a:rect l="l" t="t" r="r" b="b"/>
            <a:pathLst>
              <a:path w="135889" h="125095">
                <a:moveTo>
                  <a:pt x="75387" y="0"/>
                </a:moveTo>
                <a:lnTo>
                  <a:pt x="52316" y="4577"/>
                </a:lnTo>
                <a:lnTo>
                  <a:pt x="33385" y="17848"/>
                </a:lnTo>
                <a:lnTo>
                  <a:pt x="20573" y="37717"/>
                </a:lnTo>
                <a:lnTo>
                  <a:pt x="15862" y="62090"/>
                </a:lnTo>
                <a:lnTo>
                  <a:pt x="15862" y="67208"/>
                </a:lnTo>
                <a:lnTo>
                  <a:pt x="16497" y="72339"/>
                </a:lnTo>
                <a:lnTo>
                  <a:pt x="17780" y="77444"/>
                </a:lnTo>
                <a:lnTo>
                  <a:pt x="20066" y="81914"/>
                </a:lnTo>
                <a:lnTo>
                  <a:pt x="0" y="88353"/>
                </a:lnTo>
                <a:lnTo>
                  <a:pt x="10096" y="108826"/>
                </a:lnTo>
                <a:lnTo>
                  <a:pt x="30403" y="102108"/>
                </a:lnTo>
                <a:lnTo>
                  <a:pt x="31216" y="103708"/>
                </a:lnTo>
                <a:lnTo>
                  <a:pt x="40279" y="112403"/>
                </a:lnTo>
                <a:lnTo>
                  <a:pt x="50901" y="119064"/>
                </a:lnTo>
                <a:lnTo>
                  <a:pt x="62724" y="123326"/>
                </a:lnTo>
                <a:lnTo>
                  <a:pt x="75387" y="124828"/>
                </a:lnTo>
                <a:lnTo>
                  <a:pt x="98831" y="120250"/>
                </a:lnTo>
                <a:lnTo>
                  <a:pt x="117956" y="106980"/>
                </a:lnTo>
                <a:lnTo>
                  <a:pt x="130838" y="87111"/>
                </a:lnTo>
                <a:lnTo>
                  <a:pt x="135559" y="62737"/>
                </a:lnTo>
                <a:lnTo>
                  <a:pt x="130838" y="38351"/>
                </a:lnTo>
                <a:lnTo>
                  <a:pt x="117956" y="18405"/>
                </a:lnTo>
                <a:lnTo>
                  <a:pt x="98831" y="4941"/>
                </a:lnTo>
                <a:lnTo>
                  <a:pt x="75387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85" name="object 285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8865913" y="4948097"/>
            <a:ext cx="146362" cy="152704"/>
          </a:xfrm>
          <a:prstGeom prst="rect">
            <a:avLst/>
          </a:prstGeom>
        </p:spPr>
      </p:pic>
      <p:pic>
        <p:nvPicPr>
          <p:cNvPr id="286" name="object 286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8865913" y="5170347"/>
            <a:ext cx="146362" cy="152704"/>
          </a:xfrm>
          <a:prstGeom prst="rect">
            <a:avLst/>
          </a:prstGeom>
        </p:spPr>
      </p:pic>
      <p:pic>
        <p:nvPicPr>
          <p:cNvPr id="287" name="object 287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8865913" y="5392597"/>
            <a:ext cx="146362" cy="152704"/>
          </a:xfrm>
          <a:prstGeom prst="rect">
            <a:avLst/>
          </a:prstGeom>
        </p:spPr>
      </p:pic>
      <p:grpSp>
        <p:nvGrpSpPr>
          <p:cNvPr id="288" name="object 288"/>
          <p:cNvGrpSpPr/>
          <p:nvPr/>
        </p:nvGrpSpPr>
        <p:grpSpPr>
          <a:xfrm>
            <a:off x="8865914" y="5610403"/>
            <a:ext cx="146685" cy="153035"/>
            <a:chOff x="3811313" y="5610402"/>
            <a:chExt cx="146685" cy="153035"/>
          </a:xfrm>
        </p:grpSpPr>
        <p:sp>
          <p:nvSpPr>
            <p:cNvPr id="289" name="object 289"/>
            <p:cNvSpPr/>
            <p:nvPr/>
          </p:nvSpPr>
          <p:spPr>
            <a:xfrm>
              <a:off x="3811313" y="5610402"/>
              <a:ext cx="144145" cy="153035"/>
            </a:xfrm>
            <a:custGeom>
              <a:avLst/>
              <a:gdLst/>
              <a:ahLst/>
              <a:cxnLst/>
              <a:rect l="l" t="t" r="r" b="b"/>
              <a:pathLst>
                <a:path w="144145" h="153035">
                  <a:moveTo>
                    <a:pt x="14917" y="124129"/>
                  </a:moveTo>
                  <a:lnTo>
                    <a:pt x="25183" y="135340"/>
                  </a:lnTo>
                  <a:lnTo>
                    <a:pt x="37505" y="144119"/>
                  </a:lnTo>
                  <a:lnTo>
                    <a:pt x="51545" y="150050"/>
                  </a:lnTo>
                  <a:lnTo>
                    <a:pt x="66961" y="152717"/>
                  </a:lnTo>
                  <a:lnTo>
                    <a:pt x="74876" y="152701"/>
                  </a:lnTo>
                  <a:lnTo>
                    <a:pt x="82584" y="151788"/>
                  </a:lnTo>
                  <a:lnTo>
                    <a:pt x="90038" y="150026"/>
                  </a:lnTo>
                  <a:lnTo>
                    <a:pt x="97187" y="147459"/>
                  </a:lnTo>
                  <a:lnTo>
                    <a:pt x="99271" y="146888"/>
                  </a:lnTo>
                  <a:lnTo>
                    <a:pt x="60738" y="146888"/>
                  </a:lnTo>
                  <a:lnTo>
                    <a:pt x="47348" y="145246"/>
                  </a:lnTo>
                  <a:lnTo>
                    <a:pt x="35023" y="140671"/>
                  </a:lnTo>
                  <a:lnTo>
                    <a:pt x="24100" y="133515"/>
                  </a:lnTo>
                  <a:lnTo>
                    <a:pt x="14917" y="124129"/>
                  </a:lnTo>
                  <a:close/>
                </a:path>
                <a:path w="144145" h="153035">
                  <a:moveTo>
                    <a:pt x="116529" y="21577"/>
                  </a:moveTo>
                  <a:lnTo>
                    <a:pt x="60738" y="21577"/>
                  </a:lnTo>
                  <a:lnTo>
                    <a:pt x="83965" y="26597"/>
                  </a:lnTo>
                  <a:lnTo>
                    <a:pt x="102929" y="40101"/>
                  </a:lnTo>
                  <a:lnTo>
                    <a:pt x="115715" y="60066"/>
                  </a:lnTo>
                  <a:lnTo>
                    <a:pt x="120313" y="83997"/>
                  </a:lnTo>
                  <a:lnTo>
                    <a:pt x="120293" y="85039"/>
                  </a:lnTo>
                  <a:lnTo>
                    <a:pt x="115715" y="108838"/>
                  </a:lnTo>
                  <a:lnTo>
                    <a:pt x="102929" y="128703"/>
                  </a:lnTo>
                  <a:lnTo>
                    <a:pt x="83965" y="142055"/>
                  </a:lnTo>
                  <a:lnTo>
                    <a:pt x="60738" y="146888"/>
                  </a:lnTo>
                  <a:lnTo>
                    <a:pt x="99271" y="146888"/>
                  </a:lnTo>
                  <a:lnTo>
                    <a:pt x="110802" y="143725"/>
                  </a:lnTo>
                  <a:lnTo>
                    <a:pt x="113647" y="137642"/>
                  </a:lnTo>
                  <a:lnTo>
                    <a:pt x="119930" y="131997"/>
                  </a:lnTo>
                  <a:lnTo>
                    <a:pt x="125553" y="125622"/>
                  </a:lnTo>
                  <a:lnTo>
                    <a:pt x="130452" y="118579"/>
                  </a:lnTo>
                  <a:lnTo>
                    <a:pt x="134564" y="110934"/>
                  </a:lnTo>
                  <a:lnTo>
                    <a:pt x="144139" y="94830"/>
                  </a:lnTo>
                  <a:lnTo>
                    <a:pt x="140787" y="90436"/>
                  </a:lnTo>
                  <a:lnTo>
                    <a:pt x="141206" y="87756"/>
                  </a:lnTo>
                  <a:lnTo>
                    <a:pt x="141485" y="85039"/>
                  </a:lnTo>
                  <a:lnTo>
                    <a:pt x="142069" y="73723"/>
                  </a:lnTo>
                  <a:lnTo>
                    <a:pt x="141129" y="65430"/>
                  </a:lnTo>
                  <a:lnTo>
                    <a:pt x="138996" y="57632"/>
                  </a:lnTo>
                  <a:lnTo>
                    <a:pt x="137472" y="40017"/>
                  </a:lnTo>
                  <a:lnTo>
                    <a:pt x="129484" y="36372"/>
                  </a:lnTo>
                  <a:lnTo>
                    <a:pt x="122314" y="27033"/>
                  </a:lnTo>
                  <a:lnTo>
                    <a:pt x="116529" y="21577"/>
                  </a:lnTo>
                  <a:close/>
                </a:path>
                <a:path w="144145" h="153035">
                  <a:moveTo>
                    <a:pt x="1542" y="93797"/>
                  </a:moveTo>
                  <a:lnTo>
                    <a:pt x="2344" y="98298"/>
                  </a:lnTo>
                  <a:lnTo>
                    <a:pt x="4554" y="104838"/>
                  </a:lnTo>
                  <a:lnTo>
                    <a:pt x="2318" y="97604"/>
                  </a:lnTo>
                  <a:lnTo>
                    <a:pt x="1542" y="93797"/>
                  </a:lnTo>
                  <a:close/>
                </a:path>
                <a:path w="144145" h="153035">
                  <a:moveTo>
                    <a:pt x="35237" y="10375"/>
                  </a:moveTo>
                  <a:lnTo>
                    <a:pt x="24861" y="10375"/>
                  </a:lnTo>
                  <a:lnTo>
                    <a:pt x="24518" y="21958"/>
                  </a:lnTo>
                  <a:lnTo>
                    <a:pt x="14895" y="32580"/>
                  </a:lnTo>
                  <a:lnTo>
                    <a:pt x="7386" y="45058"/>
                  </a:lnTo>
                  <a:lnTo>
                    <a:pt x="2315" y="59086"/>
                  </a:lnTo>
                  <a:lnTo>
                    <a:pt x="103" y="73723"/>
                  </a:lnTo>
                  <a:lnTo>
                    <a:pt x="0" y="82321"/>
                  </a:lnTo>
                  <a:lnTo>
                    <a:pt x="785" y="90084"/>
                  </a:lnTo>
                  <a:lnTo>
                    <a:pt x="1542" y="93797"/>
                  </a:lnTo>
                  <a:lnTo>
                    <a:pt x="1099" y="91312"/>
                  </a:lnTo>
                  <a:lnTo>
                    <a:pt x="1099" y="83997"/>
                  </a:lnTo>
                  <a:lnTo>
                    <a:pt x="5787" y="59628"/>
                  </a:lnTo>
                  <a:lnTo>
                    <a:pt x="18570" y="39766"/>
                  </a:lnTo>
                  <a:lnTo>
                    <a:pt x="37527" y="26415"/>
                  </a:lnTo>
                  <a:lnTo>
                    <a:pt x="60738" y="21577"/>
                  </a:lnTo>
                  <a:lnTo>
                    <a:pt x="116529" y="21577"/>
                  </a:lnTo>
                  <a:lnTo>
                    <a:pt x="113807" y="19010"/>
                  </a:lnTo>
                  <a:lnTo>
                    <a:pt x="104121" y="12489"/>
                  </a:lnTo>
                  <a:lnTo>
                    <a:pt x="101295" y="11214"/>
                  </a:lnTo>
                  <a:lnTo>
                    <a:pt x="40076" y="11214"/>
                  </a:lnTo>
                  <a:lnTo>
                    <a:pt x="35237" y="10375"/>
                  </a:lnTo>
                  <a:close/>
                </a:path>
                <a:path w="144145" h="153035">
                  <a:moveTo>
                    <a:pt x="81160" y="0"/>
                  </a:moveTo>
                  <a:lnTo>
                    <a:pt x="69311" y="1485"/>
                  </a:lnTo>
                  <a:lnTo>
                    <a:pt x="64841" y="4102"/>
                  </a:lnTo>
                  <a:lnTo>
                    <a:pt x="58335" y="4995"/>
                  </a:lnTo>
                  <a:lnTo>
                    <a:pt x="52020" y="6496"/>
                  </a:lnTo>
                  <a:lnTo>
                    <a:pt x="45924" y="8577"/>
                  </a:lnTo>
                  <a:lnTo>
                    <a:pt x="40076" y="11214"/>
                  </a:lnTo>
                  <a:lnTo>
                    <a:pt x="101295" y="11214"/>
                  </a:lnTo>
                  <a:lnTo>
                    <a:pt x="93416" y="7658"/>
                  </a:lnTo>
                  <a:lnTo>
                    <a:pt x="8116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3835831" y="5611139"/>
              <a:ext cx="121920" cy="147955"/>
            </a:xfrm>
            <a:custGeom>
              <a:avLst/>
              <a:gdLst/>
              <a:ahLst/>
              <a:cxnLst/>
              <a:rect l="l" t="t" r="r" b="b"/>
              <a:pathLst>
                <a:path w="121920" h="147954">
                  <a:moveTo>
                    <a:pt x="13677" y="19265"/>
                  </a:moveTo>
                  <a:lnTo>
                    <a:pt x="9232" y="9639"/>
                  </a:lnTo>
                  <a:lnTo>
                    <a:pt x="342" y="9639"/>
                  </a:lnTo>
                  <a:lnTo>
                    <a:pt x="0" y="21221"/>
                  </a:lnTo>
                  <a:lnTo>
                    <a:pt x="2628" y="24650"/>
                  </a:lnTo>
                  <a:lnTo>
                    <a:pt x="9232" y="25196"/>
                  </a:lnTo>
                  <a:lnTo>
                    <a:pt x="13677" y="19265"/>
                  </a:lnTo>
                  <a:close/>
                </a:path>
                <a:path w="121920" h="147954">
                  <a:moveTo>
                    <a:pt x="72948" y="15570"/>
                  </a:moveTo>
                  <a:lnTo>
                    <a:pt x="71640" y="12979"/>
                  </a:lnTo>
                  <a:lnTo>
                    <a:pt x="65532" y="749"/>
                  </a:lnTo>
                  <a:lnTo>
                    <a:pt x="53682" y="0"/>
                  </a:lnTo>
                  <a:lnTo>
                    <a:pt x="57391" y="6680"/>
                  </a:lnTo>
                  <a:lnTo>
                    <a:pt x="52197" y="7416"/>
                  </a:lnTo>
                  <a:lnTo>
                    <a:pt x="46456" y="8458"/>
                  </a:lnTo>
                  <a:lnTo>
                    <a:pt x="38582" y="10198"/>
                  </a:lnTo>
                  <a:lnTo>
                    <a:pt x="30835" y="12217"/>
                  </a:lnTo>
                  <a:lnTo>
                    <a:pt x="25527" y="14084"/>
                  </a:lnTo>
                  <a:lnTo>
                    <a:pt x="34671" y="13258"/>
                  </a:lnTo>
                  <a:lnTo>
                    <a:pt x="45351" y="12979"/>
                  </a:lnTo>
                  <a:lnTo>
                    <a:pt x="55740" y="13258"/>
                  </a:lnTo>
                  <a:lnTo>
                    <a:pt x="64058" y="14084"/>
                  </a:lnTo>
                  <a:lnTo>
                    <a:pt x="72948" y="15570"/>
                  </a:lnTo>
                  <a:close/>
                </a:path>
                <a:path w="121920" h="147954">
                  <a:moveTo>
                    <a:pt x="86283" y="142989"/>
                  </a:moveTo>
                  <a:lnTo>
                    <a:pt x="82588" y="140030"/>
                  </a:lnTo>
                  <a:lnTo>
                    <a:pt x="80352" y="137058"/>
                  </a:lnTo>
                  <a:lnTo>
                    <a:pt x="71475" y="141503"/>
                  </a:lnTo>
                  <a:lnTo>
                    <a:pt x="78867" y="145948"/>
                  </a:lnTo>
                  <a:lnTo>
                    <a:pt x="80365" y="147434"/>
                  </a:lnTo>
                  <a:lnTo>
                    <a:pt x="86283" y="142989"/>
                  </a:lnTo>
                  <a:close/>
                </a:path>
                <a:path w="121920" h="147954">
                  <a:moveTo>
                    <a:pt x="115925" y="51130"/>
                  </a:moveTo>
                  <a:lnTo>
                    <a:pt x="113690" y="42227"/>
                  </a:lnTo>
                  <a:lnTo>
                    <a:pt x="112953" y="39281"/>
                  </a:lnTo>
                  <a:lnTo>
                    <a:pt x="108508" y="42227"/>
                  </a:lnTo>
                  <a:lnTo>
                    <a:pt x="102577" y="41490"/>
                  </a:lnTo>
                  <a:lnTo>
                    <a:pt x="99618" y="36309"/>
                  </a:lnTo>
                  <a:lnTo>
                    <a:pt x="96151" y="40386"/>
                  </a:lnTo>
                  <a:lnTo>
                    <a:pt x="96443" y="46558"/>
                  </a:lnTo>
                  <a:lnTo>
                    <a:pt x="99796" y="52425"/>
                  </a:lnTo>
                  <a:lnTo>
                    <a:pt x="105537" y="55575"/>
                  </a:lnTo>
                  <a:lnTo>
                    <a:pt x="114477" y="56896"/>
                  </a:lnTo>
                  <a:lnTo>
                    <a:pt x="115925" y="51130"/>
                  </a:lnTo>
                  <a:close/>
                </a:path>
                <a:path w="121920" h="147954">
                  <a:moveTo>
                    <a:pt x="121843" y="95580"/>
                  </a:moveTo>
                  <a:lnTo>
                    <a:pt x="115176" y="98552"/>
                  </a:lnTo>
                  <a:lnTo>
                    <a:pt x="112953" y="97790"/>
                  </a:lnTo>
                  <a:lnTo>
                    <a:pt x="108508" y="92608"/>
                  </a:lnTo>
                  <a:lnTo>
                    <a:pt x="107035" y="100025"/>
                  </a:lnTo>
                  <a:lnTo>
                    <a:pt x="104013" y="101701"/>
                  </a:lnTo>
                  <a:lnTo>
                    <a:pt x="110045" y="110197"/>
                  </a:lnTo>
                  <a:lnTo>
                    <a:pt x="120370" y="107429"/>
                  </a:lnTo>
                  <a:lnTo>
                    <a:pt x="121462" y="98552"/>
                  </a:lnTo>
                  <a:lnTo>
                    <a:pt x="121843" y="9558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1" name="object 291"/>
          <p:cNvSpPr/>
          <p:nvPr/>
        </p:nvSpPr>
        <p:spPr>
          <a:xfrm>
            <a:off x="10054666" y="4839830"/>
            <a:ext cx="26670" cy="118110"/>
          </a:xfrm>
          <a:custGeom>
            <a:avLst/>
            <a:gdLst/>
            <a:ahLst/>
            <a:cxnLst/>
            <a:rect l="l" t="t" r="r" b="b"/>
            <a:pathLst>
              <a:path w="26670" h="118110">
                <a:moveTo>
                  <a:pt x="9245" y="0"/>
                </a:moveTo>
                <a:lnTo>
                  <a:pt x="0" y="12687"/>
                </a:lnTo>
                <a:lnTo>
                  <a:pt x="7250" y="27316"/>
                </a:lnTo>
                <a:lnTo>
                  <a:pt x="11406" y="36609"/>
                </a:lnTo>
                <a:lnTo>
                  <a:pt x="15024" y="46164"/>
                </a:lnTo>
                <a:lnTo>
                  <a:pt x="15024" y="92316"/>
                </a:lnTo>
                <a:lnTo>
                  <a:pt x="17322" y="101561"/>
                </a:lnTo>
                <a:lnTo>
                  <a:pt x="18465" y="117703"/>
                </a:lnTo>
                <a:lnTo>
                  <a:pt x="26555" y="108470"/>
                </a:lnTo>
                <a:lnTo>
                  <a:pt x="26555" y="24231"/>
                </a:lnTo>
                <a:lnTo>
                  <a:pt x="17322" y="5765"/>
                </a:lnTo>
                <a:lnTo>
                  <a:pt x="924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9567203" y="5124475"/>
            <a:ext cx="254635" cy="275590"/>
          </a:xfrm>
          <a:custGeom>
            <a:avLst/>
            <a:gdLst/>
            <a:ahLst/>
            <a:cxnLst/>
            <a:rect l="l" t="t" r="r" b="b"/>
            <a:pathLst>
              <a:path w="254635" h="275589">
                <a:moveTo>
                  <a:pt x="103682" y="82969"/>
                </a:moveTo>
                <a:lnTo>
                  <a:pt x="90347" y="82969"/>
                </a:lnTo>
                <a:lnTo>
                  <a:pt x="90347" y="102222"/>
                </a:lnTo>
                <a:lnTo>
                  <a:pt x="87820" y="126517"/>
                </a:lnTo>
                <a:lnTo>
                  <a:pt x="87376" y="134823"/>
                </a:lnTo>
                <a:lnTo>
                  <a:pt x="87718" y="147281"/>
                </a:lnTo>
                <a:lnTo>
                  <a:pt x="87693" y="154597"/>
                </a:lnTo>
                <a:lnTo>
                  <a:pt x="87210" y="162445"/>
                </a:lnTo>
                <a:lnTo>
                  <a:pt x="84505" y="183057"/>
                </a:lnTo>
                <a:lnTo>
                  <a:pt x="84213" y="197650"/>
                </a:lnTo>
                <a:lnTo>
                  <a:pt x="84785" y="213614"/>
                </a:lnTo>
                <a:lnTo>
                  <a:pt x="85915" y="230162"/>
                </a:lnTo>
                <a:lnTo>
                  <a:pt x="85610" y="241185"/>
                </a:lnTo>
                <a:lnTo>
                  <a:pt x="83096" y="250571"/>
                </a:lnTo>
                <a:lnTo>
                  <a:pt x="78625" y="257695"/>
                </a:lnTo>
                <a:lnTo>
                  <a:pt x="72453" y="261937"/>
                </a:lnTo>
                <a:lnTo>
                  <a:pt x="64846" y="261962"/>
                </a:lnTo>
                <a:lnTo>
                  <a:pt x="63652" y="261531"/>
                </a:lnTo>
                <a:lnTo>
                  <a:pt x="70612" y="254558"/>
                </a:lnTo>
                <a:lnTo>
                  <a:pt x="67144" y="249682"/>
                </a:lnTo>
                <a:lnTo>
                  <a:pt x="63627" y="241922"/>
                </a:lnTo>
                <a:lnTo>
                  <a:pt x="60071" y="231317"/>
                </a:lnTo>
                <a:lnTo>
                  <a:pt x="55321" y="213182"/>
                </a:lnTo>
                <a:lnTo>
                  <a:pt x="59182" y="187502"/>
                </a:lnTo>
                <a:lnTo>
                  <a:pt x="60490" y="180708"/>
                </a:lnTo>
                <a:lnTo>
                  <a:pt x="62572" y="173570"/>
                </a:lnTo>
                <a:lnTo>
                  <a:pt x="70662" y="151980"/>
                </a:lnTo>
                <a:lnTo>
                  <a:pt x="73469" y="143484"/>
                </a:lnTo>
                <a:lnTo>
                  <a:pt x="74917" y="136753"/>
                </a:lnTo>
                <a:lnTo>
                  <a:pt x="75450" y="130759"/>
                </a:lnTo>
                <a:lnTo>
                  <a:pt x="75526" y="118554"/>
                </a:lnTo>
                <a:lnTo>
                  <a:pt x="72288" y="102158"/>
                </a:lnTo>
                <a:lnTo>
                  <a:pt x="69545" y="86588"/>
                </a:lnTo>
                <a:lnTo>
                  <a:pt x="56311" y="88239"/>
                </a:lnTo>
                <a:lnTo>
                  <a:pt x="62191" y="119862"/>
                </a:lnTo>
                <a:lnTo>
                  <a:pt x="62191" y="136563"/>
                </a:lnTo>
                <a:lnTo>
                  <a:pt x="47421" y="177952"/>
                </a:lnTo>
                <a:lnTo>
                  <a:pt x="41719" y="213804"/>
                </a:lnTo>
                <a:lnTo>
                  <a:pt x="46685" y="233133"/>
                </a:lnTo>
                <a:lnTo>
                  <a:pt x="50596" y="245186"/>
                </a:lnTo>
                <a:lnTo>
                  <a:pt x="55384" y="255905"/>
                </a:lnTo>
                <a:lnTo>
                  <a:pt x="57873" y="259397"/>
                </a:lnTo>
                <a:lnTo>
                  <a:pt x="54635" y="258191"/>
                </a:lnTo>
                <a:lnTo>
                  <a:pt x="26200" y="230797"/>
                </a:lnTo>
                <a:lnTo>
                  <a:pt x="13246" y="199275"/>
                </a:lnTo>
                <a:lnTo>
                  <a:pt x="15481" y="187477"/>
                </a:lnTo>
                <a:lnTo>
                  <a:pt x="22174" y="170002"/>
                </a:lnTo>
                <a:lnTo>
                  <a:pt x="30835" y="151561"/>
                </a:lnTo>
                <a:lnTo>
                  <a:pt x="38950" y="136867"/>
                </a:lnTo>
                <a:lnTo>
                  <a:pt x="43154" y="126606"/>
                </a:lnTo>
                <a:lnTo>
                  <a:pt x="44691" y="115023"/>
                </a:lnTo>
                <a:lnTo>
                  <a:pt x="44475" y="102819"/>
                </a:lnTo>
                <a:lnTo>
                  <a:pt x="42900" y="85305"/>
                </a:lnTo>
                <a:lnTo>
                  <a:pt x="29616" y="86525"/>
                </a:lnTo>
                <a:lnTo>
                  <a:pt x="31076" y="102489"/>
                </a:lnTo>
                <a:lnTo>
                  <a:pt x="31419" y="112801"/>
                </a:lnTo>
                <a:lnTo>
                  <a:pt x="30492" y="122186"/>
                </a:lnTo>
                <a:lnTo>
                  <a:pt x="27647" y="129794"/>
                </a:lnTo>
                <a:lnTo>
                  <a:pt x="20459" y="142684"/>
                </a:lnTo>
                <a:lnTo>
                  <a:pt x="10807" y="162687"/>
                </a:lnTo>
                <a:lnTo>
                  <a:pt x="2667" y="183984"/>
                </a:lnTo>
                <a:lnTo>
                  <a:pt x="0" y="200748"/>
                </a:lnTo>
                <a:lnTo>
                  <a:pt x="2527" y="212166"/>
                </a:lnTo>
                <a:lnTo>
                  <a:pt x="23647" y="250113"/>
                </a:lnTo>
                <a:lnTo>
                  <a:pt x="64071" y="275336"/>
                </a:lnTo>
                <a:lnTo>
                  <a:pt x="77139" y="274408"/>
                </a:lnTo>
                <a:lnTo>
                  <a:pt x="87185" y="268020"/>
                </a:lnTo>
                <a:lnTo>
                  <a:pt x="94462" y="257848"/>
                </a:lnTo>
                <a:lnTo>
                  <a:pt x="98602" y="244640"/>
                </a:lnTo>
                <a:lnTo>
                  <a:pt x="99225" y="229146"/>
                </a:lnTo>
                <a:lnTo>
                  <a:pt x="98132" y="213347"/>
                </a:lnTo>
                <a:lnTo>
                  <a:pt x="97548" y="198221"/>
                </a:lnTo>
                <a:lnTo>
                  <a:pt x="97764" y="184569"/>
                </a:lnTo>
                <a:lnTo>
                  <a:pt x="99098" y="173164"/>
                </a:lnTo>
                <a:lnTo>
                  <a:pt x="100457" y="163957"/>
                </a:lnTo>
                <a:lnTo>
                  <a:pt x="101003" y="155155"/>
                </a:lnTo>
                <a:lnTo>
                  <a:pt x="100711" y="134823"/>
                </a:lnTo>
                <a:lnTo>
                  <a:pt x="101041" y="128397"/>
                </a:lnTo>
                <a:lnTo>
                  <a:pt x="103644" y="103009"/>
                </a:lnTo>
                <a:lnTo>
                  <a:pt x="103682" y="82969"/>
                </a:lnTo>
                <a:close/>
              </a:path>
              <a:path w="254635" h="275589">
                <a:moveTo>
                  <a:pt x="254063" y="157048"/>
                </a:moveTo>
                <a:lnTo>
                  <a:pt x="252590" y="145186"/>
                </a:lnTo>
                <a:lnTo>
                  <a:pt x="245173" y="146672"/>
                </a:lnTo>
                <a:lnTo>
                  <a:pt x="232397" y="150749"/>
                </a:lnTo>
                <a:lnTo>
                  <a:pt x="214058" y="157048"/>
                </a:lnTo>
                <a:lnTo>
                  <a:pt x="205295" y="157962"/>
                </a:lnTo>
                <a:lnTo>
                  <a:pt x="192938" y="156502"/>
                </a:lnTo>
                <a:lnTo>
                  <a:pt x="181140" y="153098"/>
                </a:lnTo>
                <a:lnTo>
                  <a:pt x="180530" y="152679"/>
                </a:lnTo>
                <a:lnTo>
                  <a:pt x="181470" y="151117"/>
                </a:lnTo>
                <a:lnTo>
                  <a:pt x="183870" y="142214"/>
                </a:lnTo>
                <a:lnTo>
                  <a:pt x="186270" y="132054"/>
                </a:lnTo>
                <a:lnTo>
                  <a:pt x="188125" y="122161"/>
                </a:lnTo>
                <a:lnTo>
                  <a:pt x="188874" y="114084"/>
                </a:lnTo>
                <a:lnTo>
                  <a:pt x="188988" y="103708"/>
                </a:lnTo>
                <a:lnTo>
                  <a:pt x="189242" y="96304"/>
                </a:lnTo>
                <a:lnTo>
                  <a:pt x="190119" y="86575"/>
                </a:lnTo>
                <a:lnTo>
                  <a:pt x="191833" y="78511"/>
                </a:lnTo>
                <a:lnTo>
                  <a:pt x="194906" y="70027"/>
                </a:lnTo>
                <a:lnTo>
                  <a:pt x="198691" y="59448"/>
                </a:lnTo>
                <a:lnTo>
                  <a:pt x="201625" y="49136"/>
                </a:lnTo>
                <a:lnTo>
                  <a:pt x="202209" y="41465"/>
                </a:lnTo>
                <a:lnTo>
                  <a:pt x="200723" y="34061"/>
                </a:lnTo>
                <a:lnTo>
                  <a:pt x="182943" y="38519"/>
                </a:lnTo>
                <a:lnTo>
                  <a:pt x="183908" y="48158"/>
                </a:lnTo>
                <a:lnTo>
                  <a:pt x="182943" y="55562"/>
                </a:lnTo>
                <a:lnTo>
                  <a:pt x="180860" y="61861"/>
                </a:lnTo>
                <a:lnTo>
                  <a:pt x="178498" y="68148"/>
                </a:lnTo>
                <a:lnTo>
                  <a:pt x="176758" y="75590"/>
                </a:lnTo>
                <a:lnTo>
                  <a:pt x="175717" y="84264"/>
                </a:lnTo>
                <a:lnTo>
                  <a:pt x="174955" y="93776"/>
                </a:lnTo>
                <a:lnTo>
                  <a:pt x="174066" y="103708"/>
                </a:lnTo>
                <a:lnTo>
                  <a:pt x="173342" y="115239"/>
                </a:lnTo>
                <a:lnTo>
                  <a:pt x="172758" y="128155"/>
                </a:lnTo>
                <a:lnTo>
                  <a:pt x="171386" y="139598"/>
                </a:lnTo>
                <a:lnTo>
                  <a:pt x="165163" y="88900"/>
                </a:lnTo>
                <a:lnTo>
                  <a:pt x="164833" y="72301"/>
                </a:lnTo>
                <a:lnTo>
                  <a:pt x="163677" y="47231"/>
                </a:lnTo>
                <a:lnTo>
                  <a:pt x="161417" y="20764"/>
                </a:lnTo>
                <a:lnTo>
                  <a:pt x="157759" y="0"/>
                </a:lnTo>
                <a:lnTo>
                  <a:pt x="148869" y="13322"/>
                </a:lnTo>
                <a:lnTo>
                  <a:pt x="150355" y="25184"/>
                </a:lnTo>
                <a:lnTo>
                  <a:pt x="151841" y="31115"/>
                </a:lnTo>
                <a:lnTo>
                  <a:pt x="152920" y="40957"/>
                </a:lnTo>
                <a:lnTo>
                  <a:pt x="153873" y="57594"/>
                </a:lnTo>
                <a:lnTo>
                  <a:pt x="154533" y="75069"/>
                </a:lnTo>
                <a:lnTo>
                  <a:pt x="155143" y="99453"/>
                </a:lnTo>
                <a:lnTo>
                  <a:pt x="156464" y="117055"/>
                </a:lnTo>
                <a:lnTo>
                  <a:pt x="159169" y="135750"/>
                </a:lnTo>
                <a:lnTo>
                  <a:pt x="163690" y="151117"/>
                </a:lnTo>
                <a:lnTo>
                  <a:pt x="164045" y="151663"/>
                </a:lnTo>
                <a:lnTo>
                  <a:pt x="160909" y="154343"/>
                </a:lnTo>
                <a:lnTo>
                  <a:pt x="126644" y="173342"/>
                </a:lnTo>
                <a:lnTo>
                  <a:pt x="122212" y="174815"/>
                </a:lnTo>
                <a:lnTo>
                  <a:pt x="116268" y="189636"/>
                </a:lnTo>
                <a:lnTo>
                  <a:pt x="113309" y="195567"/>
                </a:lnTo>
                <a:lnTo>
                  <a:pt x="104419" y="207429"/>
                </a:lnTo>
                <a:lnTo>
                  <a:pt x="114795" y="211861"/>
                </a:lnTo>
                <a:lnTo>
                  <a:pt x="135534" y="183705"/>
                </a:lnTo>
                <a:lnTo>
                  <a:pt x="145910" y="180759"/>
                </a:lnTo>
                <a:lnTo>
                  <a:pt x="158661" y="173024"/>
                </a:lnTo>
                <a:lnTo>
                  <a:pt x="150253" y="189255"/>
                </a:lnTo>
                <a:lnTo>
                  <a:pt x="137947" y="202057"/>
                </a:lnTo>
                <a:lnTo>
                  <a:pt x="123850" y="210527"/>
                </a:lnTo>
                <a:lnTo>
                  <a:pt x="109867" y="214109"/>
                </a:lnTo>
                <a:lnTo>
                  <a:pt x="110820" y="227406"/>
                </a:lnTo>
                <a:lnTo>
                  <a:pt x="128041" y="223189"/>
                </a:lnTo>
                <a:lnTo>
                  <a:pt x="145478" y="213106"/>
                </a:lnTo>
                <a:lnTo>
                  <a:pt x="160756" y="197561"/>
                </a:lnTo>
                <a:lnTo>
                  <a:pt x="171488" y="176936"/>
                </a:lnTo>
                <a:lnTo>
                  <a:pt x="159042" y="172783"/>
                </a:lnTo>
                <a:lnTo>
                  <a:pt x="160413" y="171958"/>
                </a:lnTo>
                <a:lnTo>
                  <a:pt x="169049" y="165938"/>
                </a:lnTo>
                <a:lnTo>
                  <a:pt x="172554" y="162750"/>
                </a:lnTo>
                <a:lnTo>
                  <a:pt x="178130" y="166865"/>
                </a:lnTo>
                <a:lnTo>
                  <a:pt x="186601" y="169672"/>
                </a:lnTo>
                <a:lnTo>
                  <a:pt x="194805" y="170383"/>
                </a:lnTo>
                <a:lnTo>
                  <a:pt x="203923" y="169189"/>
                </a:lnTo>
                <a:lnTo>
                  <a:pt x="228854" y="163017"/>
                </a:lnTo>
                <a:lnTo>
                  <a:pt x="216446" y="198412"/>
                </a:lnTo>
                <a:lnTo>
                  <a:pt x="206946" y="226314"/>
                </a:lnTo>
                <a:lnTo>
                  <a:pt x="200621" y="246443"/>
                </a:lnTo>
                <a:lnTo>
                  <a:pt x="197764" y="265188"/>
                </a:lnTo>
                <a:lnTo>
                  <a:pt x="209613" y="256311"/>
                </a:lnTo>
                <a:lnTo>
                  <a:pt x="245173" y="160007"/>
                </a:lnTo>
                <a:lnTo>
                  <a:pt x="254063" y="157048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9491599" y="4957038"/>
            <a:ext cx="88900" cy="135890"/>
          </a:xfrm>
          <a:custGeom>
            <a:avLst/>
            <a:gdLst/>
            <a:ahLst/>
            <a:cxnLst/>
            <a:rect l="l" t="t" r="r" b="b"/>
            <a:pathLst>
              <a:path w="88900" h="135889">
                <a:moveTo>
                  <a:pt x="88900" y="113347"/>
                </a:moveTo>
                <a:lnTo>
                  <a:pt x="86677" y="113347"/>
                </a:lnTo>
                <a:lnTo>
                  <a:pt x="86677" y="24447"/>
                </a:lnTo>
                <a:lnTo>
                  <a:pt x="86677" y="0"/>
                </a:lnTo>
                <a:lnTo>
                  <a:pt x="0" y="0"/>
                </a:lnTo>
                <a:lnTo>
                  <a:pt x="0" y="24447"/>
                </a:lnTo>
                <a:lnTo>
                  <a:pt x="6667" y="24447"/>
                </a:lnTo>
                <a:lnTo>
                  <a:pt x="6667" y="113347"/>
                </a:lnTo>
                <a:lnTo>
                  <a:pt x="6667" y="135572"/>
                </a:lnTo>
                <a:lnTo>
                  <a:pt x="88900" y="135572"/>
                </a:lnTo>
                <a:lnTo>
                  <a:pt x="88900" y="113347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9569386" y="5152607"/>
            <a:ext cx="100330" cy="48895"/>
          </a:xfrm>
          <a:custGeom>
            <a:avLst/>
            <a:gdLst/>
            <a:ahLst/>
            <a:cxnLst/>
            <a:rect l="l" t="t" r="r" b="b"/>
            <a:pathLst>
              <a:path w="100329" h="48895">
                <a:moveTo>
                  <a:pt x="99707" y="0"/>
                </a:moveTo>
                <a:lnTo>
                  <a:pt x="0" y="0"/>
                </a:lnTo>
                <a:lnTo>
                  <a:pt x="0" y="48475"/>
                </a:lnTo>
                <a:lnTo>
                  <a:pt x="99707" y="48475"/>
                </a:lnTo>
                <a:lnTo>
                  <a:pt x="99707" y="0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8411452" y="3741547"/>
            <a:ext cx="84455" cy="13335"/>
          </a:xfrm>
          <a:custGeom>
            <a:avLst/>
            <a:gdLst/>
            <a:ahLst/>
            <a:cxnLst/>
            <a:rect l="l" t="t" r="r" b="b"/>
            <a:pathLst>
              <a:path w="84454" h="13335">
                <a:moveTo>
                  <a:pt x="84454" y="0"/>
                </a:moveTo>
                <a:lnTo>
                  <a:pt x="0" y="0"/>
                </a:lnTo>
                <a:lnTo>
                  <a:pt x="0" y="13335"/>
                </a:lnTo>
                <a:lnTo>
                  <a:pt x="84454" y="13335"/>
                </a:lnTo>
                <a:lnTo>
                  <a:pt x="84454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8420342" y="3919119"/>
            <a:ext cx="84455" cy="13335"/>
          </a:xfrm>
          <a:custGeom>
            <a:avLst/>
            <a:gdLst/>
            <a:ahLst/>
            <a:cxnLst/>
            <a:rect l="l" t="t" r="r" b="b"/>
            <a:pathLst>
              <a:path w="84454" h="13335">
                <a:moveTo>
                  <a:pt x="84454" y="0"/>
                </a:moveTo>
                <a:lnTo>
                  <a:pt x="0" y="0"/>
                </a:lnTo>
                <a:lnTo>
                  <a:pt x="0" y="13335"/>
                </a:lnTo>
                <a:lnTo>
                  <a:pt x="84454" y="13335"/>
                </a:lnTo>
                <a:lnTo>
                  <a:pt x="84454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8422679" y="4152647"/>
            <a:ext cx="84455" cy="13335"/>
          </a:xfrm>
          <a:custGeom>
            <a:avLst/>
            <a:gdLst/>
            <a:ahLst/>
            <a:cxnLst/>
            <a:rect l="l" t="t" r="r" b="b"/>
            <a:pathLst>
              <a:path w="84454" h="13335">
                <a:moveTo>
                  <a:pt x="84454" y="0"/>
                </a:moveTo>
                <a:lnTo>
                  <a:pt x="0" y="0"/>
                </a:lnTo>
                <a:lnTo>
                  <a:pt x="0" y="13335"/>
                </a:lnTo>
                <a:lnTo>
                  <a:pt x="84454" y="13335"/>
                </a:lnTo>
                <a:lnTo>
                  <a:pt x="84454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8409229" y="3965791"/>
            <a:ext cx="84455" cy="13335"/>
          </a:xfrm>
          <a:custGeom>
            <a:avLst/>
            <a:gdLst/>
            <a:ahLst/>
            <a:cxnLst/>
            <a:rect l="l" t="t" r="r" b="b"/>
            <a:pathLst>
              <a:path w="84454" h="13335">
                <a:moveTo>
                  <a:pt x="84454" y="0"/>
                </a:moveTo>
                <a:lnTo>
                  <a:pt x="0" y="0"/>
                </a:lnTo>
                <a:lnTo>
                  <a:pt x="0" y="13335"/>
                </a:lnTo>
                <a:lnTo>
                  <a:pt x="84454" y="13335"/>
                </a:lnTo>
                <a:lnTo>
                  <a:pt x="84454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8413674" y="4194709"/>
            <a:ext cx="84455" cy="13335"/>
          </a:xfrm>
          <a:custGeom>
            <a:avLst/>
            <a:gdLst/>
            <a:ahLst/>
            <a:cxnLst/>
            <a:rect l="l" t="t" r="r" b="b"/>
            <a:pathLst>
              <a:path w="84454" h="13335">
                <a:moveTo>
                  <a:pt x="84454" y="0"/>
                </a:moveTo>
                <a:lnTo>
                  <a:pt x="0" y="0"/>
                </a:lnTo>
                <a:lnTo>
                  <a:pt x="0" y="13335"/>
                </a:lnTo>
                <a:lnTo>
                  <a:pt x="84454" y="13335"/>
                </a:lnTo>
                <a:lnTo>
                  <a:pt x="84454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8422564" y="3696869"/>
            <a:ext cx="84455" cy="13335"/>
          </a:xfrm>
          <a:custGeom>
            <a:avLst/>
            <a:gdLst/>
            <a:ahLst/>
            <a:cxnLst/>
            <a:rect l="l" t="t" r="r" b="b"/>
            <a:pathLst>
              <a:path w="84454" h="13335">
                <a:moveTo>
                  <a:pt x="84454" y="0"/>
                </a:moveTo>
                <a:lnTo>
                  <a:pt x="0" y="0"/>
                </a:lnTo>
                <a:lnTo>
                  <a:pt x="0" y="13335"/>
                </a:lnTo>
                <a:lnTo>
                  <a:pt x="84454" y="13335"/>
                </a:lnTo>
                <a:lnTo>
                  <a:pt x="84454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9746665" y="3869893"/>
            <a:ext cx="31750" cy="31750"/>
          </a:xfrm>
          <a:custGeom>
            <a:avLst/>
            <a:gdLst/>
            <a:ahLst/>
            <a:cxnLst/>
            <a:rect l="l" t="t" r="r" b="b"/>
            <a:pathLst>
              <a:path w="31750" h="31750">
                <a:moveTo>
                  <a:pt x="24396" y="0"/>
                </a:moveTo>
                <a:lnTo>
                  <a:pt x="7035" y="0"/>
                </a:lnTo>
                <a:lnTo>
                  <a:pt x="0" y="7035"/>
                </a:lnTo>
                <a:lnTo>
                  <a:pt x="0" y="24396"/>
                </a:lnTo>
                <a:lnTo>
                  <a:pt x="7035" y="31432"/>
                </a:lnTo>
                <a:lnTo>
                  <a:pt x="24396" y="31432"/>
                </a:lnTo>
                <a:lnTo>
                  <a:pt x="31432" y="24396"/>
                </a:lnTo>
                <a:lnTo>
                  <a:pt x="31432" y="15722"/>
                </a:lnTo>
                <a:lnTo>
                  <a:pt x="31432" y="7035"/>
                </a:lnTo>
                <a:lnTo>
                  <a:pt x="24396" y="0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9747771" y="5059857"/>
            <a:ext cx="33655" cy="91440"/>
          </a:xfrm>
          <a:custGeom>
            <a:avLst/>
            <a:gdLst/>
            <a:ahLst/>
            <a:cxnLst/>
            <a:rect l="l" t="t" r="r" b="b"/>
            <a:pathLst>
              <a:path w="33654" h="91439">
                <a:moveTo>
                  <a:pt x="31432" y="7023"/>
                </a:moveTo>
                <a:lnTo>
                  <a:pt x="24396" y="0"/>
                </a:lnTo>
                <a:lnTo>
                  <a:pt x="7035" y="0"/>
                </a:lnTo>
                <a:lnTo>
                  <a:pt x="0" y="7023"/>
                </a:lnTo>
                <a:lnTo>
                  <a:pt x="0" y="24396"/>
                </a:lnTo>
                <a:lnTo>
                  <a:pt x="7035" y="31419"/>
                </a:lnTo>
                <a:lnTo>
                  <a:pt x="24396" y="31419"/>
                </a:lnTo>
                <a:lnTo>
                  <a:pt x="31432" y="24396"/>
                </a:lnTo>
                <a:lnTo>
                  <a:pt x="31432" y="15709"/>
                </a:lnTo>
                <a:lnTo>
                  <a:pt x="31432" y="7023"/>
                </a:lnTo>
                <a:close/>
              </a:path>
              <a:path w="33654" h="91439">
                <a:moveTo>
                  <a:pt x="33655" y="67043"/>
                </a:moveTo>
                <a:lnTo>
                  <a:pt x="26619" y="60007"/>
                </a:lnTo>
                <a:lnTo>
                  <a:pt x="9258" y="60007"/>
                </a:lnTo>
                <a:lnTo>
                  <a:pt x="2222" y="67043"/>
                </a:lnTo>
                <a:lnTo>
                  <a:pt x="2222" y="84404"/>
                </a:lnTo>
                <a:lnTo>
                  <a:pt x="9258" y="91440"/>
                </a:lnTo>
                <a:lnTo>
                  <a:pt x="26619" y="91440"/>
                </a:lnTo>
                <a:lnTo>
                  <a:pt x="33655" y="84404"/>
                </a:lnTo>
                <a:lnTo>
                  <a:pt x="33655" y="75730"/>
                </a:lnTo>
                <a:lnTo>
                  <a:pt x="33655" y="67043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9746665" y="3934345"/>
            <a:ext cx="31750" cy="31750"/>
          </a:xfrm>
          <a:custGeom>
            <a:avLst/>
            <a:gdLst/>
            <a:ahLst/>
            <a:cxnLst/>
            <a:rect l="l" t="t" r="r" b="b"/>
            <a:pathLst>
              <a:path w="31750" h="31750">
                <a:moveTo>
                  <a:pt x="24396" y="0"/>
                </a:moveTo>
                <a:lnTo>
                  <a:pt x="7035" y="0"/>
                </a:lnTo>
                <a:lnTo>
                  <a:pt x="0" y="7035"/>
                </a:lnTo>
                <a:lnTo>
                  <a:pt x="0" y="24396"/>
                </a:lnTo>
                <a:lnTo>
                  <a:pt x="7035" y="31432"/>
                </a:lnTo>
                <a:lnTo>
                  <a:pt x="24396" y="31432"/>
                </a:lnTo>
                <a:lnTo>
                  <a:pt x="31432" y="24396"/>
                </a:lnTo>
                <a:lnTo>
                  <a:pt x="31432" y="15709"/>
                </a:lnTo>
                <a:lnTo>
                  <a:pt x="31432" y="7035"/>
                </a:lnTo>
                <a:lnTo>
                  <a:pt x="24396" y="0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4" name="object 304"/>
          <p:cNvGrpSpPr/>
          <p:nvPr/>
        </p:nvGrpSpPr>
        <p:grpSpPr>
          <a:xfrm>
            <a:off x="8813977" y="4853685"/>
            <a:ext cx="347980" cy="969010"/>
            <a:chOff x="3759377" y="4853685"/>
            <a:chExt cx="347980" cy="969010"/>
          </a:xfrm>
        </p:grpSpPr>
        <p:sp>
          <p:nvSpPr>
            <p:cNvPr id="305" name="object 305"/>
            <p:cNvSpPr/>
            <p:nvPr/>
          </p:nvSpPr>
          <p:spPr>
            <a:xfrm>
              <a:off x="3759377" y="4853685"/>
              <a:ext cx="278765" cy="969010"/>
            </a:xfrm>
            <a:custGeom>
              <a:avLst/>
              <a:gdLst/>
              <a:ahLst/>
              <a:cxnLst/>
              <a:rect l="l" t="t" r="r" b="b"/>
              <a:pathLst>
                <a:path w="278764" h="969010">
                  <a:moveTo>
                    <a:pt x="251536" y="0"/>
                  </a:moveTo>
                  <a:lnTo>
                    <a:pt x="26962" y="0"/>
                  </a:lnTo>
                  <a:lnTo>
                    <a:pt x="16491" y="2079"/>
                  </a:lnTo>
                  <a:lnTo>
                    <a:pt x="7918" y="7740"/>
                  </a:lnTo>
                  <a:lnTo>
                    <a:pt x="2126" y="16116"/>
                  </a:lnTo>
                  <a:lnTo>
                    <a:pt x="0" y="26339"/>
                  </a:lnTo>
                  <a:lnTo>
                    <a:pt x="0" y="28105"/>
                  </a:lnTo>
                  <a:lnTo>
                    <a:pt x="3930" y="22301"/>
                  </a:lnTo>
                  <a:lnTo>
                    <a:pt x="9244" y="17768"/>
                  </a:lnTo>
                  <a:lnTo>
                    <a:pt x="15650" y="14819"/>
                  </a:lnTo>
                  <a:lnTo>
                    <a:pt x="22860" y="13766"/>
                  </a:lnTo>
                  <a:lnTo>
                    <a:pt x="236143" y="13766"/>
                  </a:lnTo>
                  <a:lnTo>
                    <a:pt x="246086" y="15784"/>
                  </a:lnTo>
                  <a:lnTo>
                    <a:pt x="254227" y="21282"/>
                  </a:lnTo>
                  <a:lnTo>
                    <a:pt x="259727" y="29422"/>
                  </a:lnTo>
                  <a:lnTo>
                    <a:pt x="261747" y="39369"/>
                  </a:lnTo>
                  <a:lnTo>
                    <a:pt x="261747" y="930503"/>
                  </a:lnTo>
                  <a:lnTo>
                    <a:pt x="259727" y="940389"/>
                  </a:lnTo>
                  <a:lnTo>
                    <a:pt x="254228" y="948393"/>
                  </a:lnTo>
                  <a:lnTo>
                    <a:pt x="246091" y="953693"/>
                  </a:lnTo>
                  <a:lnTo>
                    <a:pt x="236156" y="955471"/>
                  </a:lnTo>
                  <a:lnTo>
                    <a:pt x="22860" y="950087"/>
                  </a:lnTo>
                  <a:lnTo>
                    <a:pt x="15644" y="948844"/>
                  </a:lnTo>
                  <a:lnTo>
                    <a:pt x="9239" y="945730"/>
                  </a:lnTo>
                  <a:lnTo>
                    <a:pt x="3929" y="941064"/>
                  </a:lnTo>
                  <a:lnTo>
                    <a:pt x="0" y="935164"/>
                  </a:lnTo>
                  <a:lnTo>
                    <a:pt x="0" y="935964"/>
                  </a:lnTo>
                  <a:lnTo>
                    <a:pt x="26949" y="962952"/>
                  </a:lnTo>
                  <a:lnTo>
                    <a:pt x="251536" y="968489"/>
                  </a:lnTo>
                  <a:lnTo>
                    <a:pt x="262004" y="966665"/>
                  </a:lnTo>
                  <a:lnTo>
                    <a:pt x="270573" y="961220"/>
                  </a:lnTo>
                  <a:lnTo>
                    <a:pt x="276360" y="952996"/>
                  </a:lnTo>
                  <a:lnTo>
                    <a:pt x="278485" y="942835"/>
                  </a:lnTo>
                  <a:lnTo>
                    <a:pt x="278485" y="26339"/>
                  </a:lnTo>
                  <a:lnTo>
                    <a:pt x="276357" y="16116"/>
                  </a:lnTo>
                  <a:lnTo>
                    <a:pt x="270563" y="7740"/>
                  </a:lnTo>
                  <a:lnTo>
                    <a:pt x="261994" y="2079"/>
                  </a:lnTo>
                  <a:lnTo>
                    <a:pt x="25153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3799129" y="4960175"/>
              <a:ext cx="133350" cy="775335"/>
            </a:xfrm>
            <a:custGeom>
              <a:avLst/>
              <a:gdLst/>
              <a:ahLst/>
              <a:cxnLst/>
              <a:rect l="l" t="t" r="r" b="b"/>
              <a:pathLst>
                <a:path w="133350" h="775335">
                  <a:moveTo>
                    <a:pt x="117055" y="734733"/>
                  </a:moveTo>
                  <a:lnTo>
                    <a:pt x="114096" y="724357"/>
                  </a:lnTo>
                  <a:lnTo>
                    <a:pt x="99263" y="731761"/>
                  </a:lnTo>
                  <a:lnTo>
                    <a:pt x="0" y="764374"/>
                  </a:lnTo>
                  <a:lnTo>
                    <a:pt x="2959" y="774738"/>
                  </a:lnTo>
                  <a:lnTo>
                    <a:pt x="102235" y="742149"/>
                  </a:lnTo>
                  <a:lnTo>
                    <a:pt x="117055" y="734733"/>
                  </a:lnTo>
                  <a:close/>
                </a:path>
                <a:path w="133350" h="775335">
                  <a:moveTo>
                    <a:pt x="128689" y="463181"/>
                  </a:moveTo>
                  <a:lnTo>
                    <a:pt x="126047" y="455904"/>
                  </a:lnTo>
                  <a:lnTo>
                    <a:pt x="113347" y="445592"/>
                  </a:lnTo>
                  <a:lnTo>
                    <a:pt x="105689" y="444487"/>
                  </a:lnTo>
                  <a:lnTo>
                    <a:pt x="99491" y="452120"/>
                  </a:lnTo>
                  <a:lnTo>
                    <a:pt x="102133" y="459397"/>
                  </a:lnTo>
                  <a:lnTo>
                    <a:pt x="114846" y="469709"/>
                  </a:lnTo>
                  <a:lnTo>
                    <a:pt x="122504" y="470801"/>
                  </a:lnTo>
                  <a:lnTo>
                    <a:pt x="125590" y="467004"/>
                  </a:lnTo>
                  <a:lnTo>
                    <a:pt x="128689" y="463181"/>
                  </a:lnTo>
                  <a:close/>
                </a:path>
                <a:path w="133350" h="775335">
                  <a:moveTo>
                    <a:pt x="131648" y="683958"/>
                  </a:moveTo>
                  <a:lnTo>
                    <a:pt x="129019" y="676681"/>
                  </a:lnTo>
                  <a:lnTo>
                    <a:pt x="116319" y="666369"/>
                  </a:lnTo>
                  <a:lnTo>
                    <a:pt x="108661" y="665264"/>
                  </a:lnTo>
                  <a:lnTo>
                    <a:pt x="102463" y="672871"/>
                  </a:lnTo>
                  <a:lnTo>
                    <a:pt x="105105" y="680161"/>
                  </a:lnTo>
                  <a:lnTo>
                    <a:pt x="117805" y="690486"/>
                  </a:lnTo>
                  <a:lnTo>
                    <a:pt x="125476" y="691578"/>
                  </a:lnTo>
                  <a:lnTo>
                    <a:pt x="128562" y="687768"/>
                  </a:lnTo>
                  <a:lnTo>
                    <a:pt x="131648" y="683958"/>
                  </a:lnTo>
                  <a:close/>
                </a:path>
                <a:path w="133350" h="775335">
                  <a:moveTo>
                    <a:pt x="131648" y="18681"/>
                  </a:moveTo>
                  <a:lnTo>
                    <a:pt x="129019" y="11404"/>
                  </a:lnTo>
                  <a:lnTo>
                    <a:pt x="116306" y="1092"/>
                  </a:lnTo>
                  <a:lnTo>
                    <a:pt x="108648" y="0"/>
                  </a:lnTo>
                  <a:lnTo>
                    <a:pt x="102463" y="7632"/>
                  </a:lnTo>
                  <a:lnTo>
                    <a:pt x="105105" y="14897"/>
                  </a:lnTo>
                  <a:lnTo>
                    <a:pt x="117792" y="25209"/>
                  </a:lnTo>
                  <a:lnTo>
                    <a:pt x="125463" y="26301"/>
                  </a:lnTo>
                  <a:lnTo>
                    <a:pt x="128562" y="22504"/>
                  </a:lnTo>
                  <a:lnTo>
                    <a:pt x="131648" y="18681"/>
                  </a:lnTo>
                  <a:close/>
                </a:path>
                <a:path w="133350" h="775335">
                  <a:moveTo>
                    <a:pt x="133121" y="240931"/>
                  </a:moveTo>
                  <a:lnTo>
                    <a:pt x="130492" y="233654"/>
                  </a:lnTo>
                  <a:lnTo>
                    <a:pt x="117792" y="223342"/>
                  </a:lnTo>
                  <a:lnTo>
                    <a:pt x="110134" y="222237"/>
                  </a:lnTo>
                  <a:lnTo>
                    <a:pt x="103936" y="229870"/>
                  </a:lnTo>
                  <a:lnTo>
                    <a:pt x="106578" y="237147"/>
                  </a:lnTo>
                  <a:lnTo>
                    <a:pt x="119291" y="247459"/>
                  </a:lnTo>
                  <a:lnTo>
                    <a:pt x="126949" y="248551"/>
                  </a:lnTo>
                  <a:lnTo>
                    <a:pt x="130035" y="244754"/>
                  </a:lnTo>
                  <a:lnTo>
                    <a:pt x="133121" y="24093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4062882" y="5585256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1473" y="0"/>
                  </a:moveTo>
                  <a:lnTo>
                    <a:pt x="18148" y="36118"/>
                  </a:lnTo>
                  <a:lnTo>
                    <a:pt x="42964" y="44450"/>
                  </a:lnTo>
                  <a:lnTo>
                    <a:pt x="44450" y="25184"/>
                  </a:lnTo>
                  <a:lnTo>
                    <a:pt x="33979" y="22086"/>
                  </a:lnTo>
                  <a:lnTo>
                    <a:pt x="21842" y="15930"/>
                  </a:lnTo>
                  <a:lnTo>
                    <a:pt x="10265" y="810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8" name="object 308"/>
          <p:cNvSpPr/>
          <p:nvPr/>
        </p:nvSpPr>
        <p:spPr>
          <a:xfrm>
            <a:off x="9691166" y="4711738"/>
            <a:ext cx="311150" cy="84455"/>
          </a:xfrm>
          <a:custGeom>
            <a:avLst/>
            <a:gdLst/>
            <a:ahLst/>
            <a:cxnLst/>
            <a:rect l="l" t="t" r="r" b="b"/>
            <a:pathLst>
              <a:path w="311150" h="84454">
                <a:moveTo>
                  <a:pt x="311150" y="0"/>
                </a:moveTo>
                <a:lnTo>
                  <a:pt x="0" y="5181"/>
                </a:lnTo>
                <a:lnTo>
                  <a:pt x="0" y="42227"/>
                </a:lnTo>
                <a:lnTo>
                  <a:pt x="16306" y="42227"/>
                </a:lnTo>
                <a:lnTo>
                  <a:pt x="16306" y="79273"/>
                </a:lnTo>
                <a:lnTo>
                  <a:pt x="17792" y="83591"/>
                </a:lnTo>
                <a:lnTo>
                  <a:pt x="275551" y="84175"/>
                </a:lnTo>
                <a:lnTo>
                  <a:pt x="280047" y="84023"/>
                </a:lnTo>
                <a:lnTo>
                  <a:pt x="284302" y="82969"/>
                </a:lnTo>
                <a:lnTo>
                  <a:pt x="284492" y="48895"/>
                </a:lnTo>
                <a:lnTo>
                  <a:pt x="291147" y="42227"/>
                </a:lnTo>
                <a:lnTo>
                  <a:pt x="308927" y="42227"/>
                </a:lnTo>
                <a:lnTo>
                  <a:pt x="311150" y="40005"/>
                </a:lnTo>
                <a:lnTo>
                  <a:pt x="311150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9491155" y="4971936"/>
            <a:ext cx="89535" cy="12065"/>
          </a:xfrm>
          <a:custGeom>
            <a:avLst/>
            <a:gdLst/>
            <a:ahLst/>
            <a:cxnLst/>
            <a:rect l="l" t="t" r="r" b="b"/>
            <a:pathLst>
              <a:path w="89535" h="12064">
                <a:moveTo>
                  <a:pt x="88976" y="0"/>
                </a:moveTo>
                <a:lnTo>
                  <a:pt x="0" y="0"/>
                </a:lnTo>
                <a:lnTo>
                  <a:pt x="0" y="11518"/>
                </a:lnTo>
                <a:lnTo>
                  <a:pt x="88976" y="11518"/>
                </a:lnTo>
                <a:lnTo>
                  <a:pt x="8897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0" name="object 310"/>
          <p:cNvGrpSpPr/>
          <p:nvPr/>
        </p:nvGrpSpPr>
        <p:grpSpPr>
          <a:xfrm>
            <a:off x="9491154" y="4939259"/>
            <a:ext cx="167640" cy="191135"/>
            <a:chOff x="4436554" y="4939258"/>
            <a:chExt cx="167640" cy="191135"/>
          </a:xfrm>
        </p:grpSpPr>
        <p:sp>
          <p:nvSpPr>
            <p:cNvPr id="311" name="object 311"/>
            <p:cNvSpPr/>
            <p:nvPr/>
          </p:nvSpPr>
          <p:spPr>
            <a:xfrm>
              <a:off x="4436554" y="5069941"/>
              <a:ext cx="89535" cy="13970"/>
            </a:xfrm>
            <a:custGeom>
              <a:avLst/>
              <a:gdLst/>
              <a:ahLst/>
              <a:cxnLst/>
              <a:rect l="l" t="t" r="r" b="b"/>
              <a:pathLst>
                <a:path w="89535" h="13970">
                  <a:moveTo>
                    <a:pt x="89344" y="0"/>
                  </a:moveTo>
                  <a:lnTo>
                    <a:pt x="0" y="0"/>
                  </a:lnTo>
                  <a:lnTo>
                    <a:pt x="0" y="13779"/>
                  </a:lnTo>
                  <a:lnTo>
                    <a:pt x="89344" y="13779"/>
                  </a:lnTo>
                  <a:lnTo>
                    <a:pt x="89344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4528121" y="4939258"/>
              <a:ext cx="75565" cy="191135"/>
            </a:xfrm>
            <a:custGeom>
              <a:avLst/>
              <a:gdLst/>
              <a:ahLst/>
              <a:cxnLst/>
              <a:rect l="l" t="t" r="r" b="b"/>
              <a:pathLst>
                <a:path w="75564" h="191135">
                  <a:moveTo>
                    <a:pt x="75564" y="0"/>
                  </a:moveTo>
                  <a:lnTo>
                    <a:pt x="0" y="0"/>
                  </a:lnTo>
                  <a:lnTo>
                    <a:pt x="0" y="191122"/>
                  </a:lnTo>
                  <a:lnTo>
                    <a:pt x="75564" y="191122"/>
                  </a:lnTo>
                  <a:lnTo>
                    <a:pt x="7556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13" name="object 313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9894131" y="5514101"/>
            <a:ext cx="124553" cy="132254"/>
          </a:xfrm>
          <a:prstGeom prst="rect">
            <a:avLst/>
          </a:prstGeom>
        </p:spPr>
      </p:pic>
      <p:grpSp>
        <p:nvGrpSpPr>
          <p:cNvPr id="314" name="object 314"/>
          <p:cNvGrpSpPr/>
          <p:nvPr/>
        </p:nvGrpSpPr>
        <p:grpSpPr>
          <a:xfrm>
            <a:off x="9443441" y="5390312"/>
            <a:ext cx="277495" cy="50165"/>
            <a:chOff x="4388840" y="5390311"/>
            <a:chExt cx="277495" cy="50165"/>
          </a:xfrm>
        </p:grpSpPr>
        <p:sp>
          <p:nvSpPr>
            <p:cNvPr id="315" name="object 315"/>
            <p:cNvSpPr/>
            <p:nvPr/>
          </p:nvSpPr>
          <p:spPr>
            <a:xfrm>
              <a:off x="4435906" y="5390311"/>
              <a:ext cx="230504" cy="50165"/>
            </a:xfrm>
            <a:custGeom>
              <a:avLst/>
              <a:gdLst/>
              <a:ahLst/>
              <a:cxnLst/>
              <a:rect l="l" t="t" r="r" b="b"/>
              <a:pathLst>
                <a:path w="230504" h="50164">
                  <a:moveTo>
                    <a:pt x="230009" y="0"/>
                  </a:moveTo>
                  <a:lnTo>
                    <a:pt x="0" y="0"/>
                  </a:lnTo>
                  <a:lnTo>
                    <a:pt x="0" y="49745"/>
                  </a:lnTo>
                  <a:lnTo>
                    <a:pt x="230009" y="49745"/>
                  </a:lnTo>
                  <a:lnTo>
                    <a:pt x="2300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388840" y="5400154"/>
              <a:ext cx="78105" cy="19685"/>
            </a:xfrm>
            <a:custGeom>
              <a:avLst/>
              <a:gdLst/>
              <a:ahLst/>
              <a:cxnLst/>
              <a:rect l="l" t="t" r="r" b="b"/>
              <a:pathLst>
                <a:path w="78104" h="19685">
                  <a:moveTo>
                    <a:pt x="77787" y="0"/>
                  </a:moveTo>
                  <a:lnTo>
                    <a:pt x="0" y="0"/>
                  </a:lnTo>
                  <a:lnTo>
                    <a:pt x="0" y="19151"/>
                  </a:lnTo>
                  <a:lnTo>
                    <a:pt x="77787" y="19151"/>
                  </a:lnTo>
                  <a:lnTo>
                    <a:pt x="7778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7" name="object 317"/>
          <p:cNvSpPr/>
          <p:nvPr/>
        </p:nvSpPr>
        <p:spPr>
          <a:xfrm>
            <a:off x="9613405" y="5125949"/>
            <a:ext cx="85090" cy="118745"/>
          </a:xfrm>
          <a:custGeom>
            <a:avLst/>
            <a:gdLst/>
            <a:ahLst/>
            <a:cxnLst/>
            <a:rect l="l" t="t" r="r" b="b"/>
            <a:pathLst>
              <a:path w="85089" h="118745">
                <a:moveTo>
                  <a:pt x="84886" y="0"/>
                </a:moveTo>
                <a:lnTo>
                  <a:pt x="55245" y="0"/>
                </a:lnTo>
                <a:lnTo>
                  <a:pt x="55245" y="5994"/>
                </a:lnTo>
                <a:lnTo>
                  <a:pt x="0" y="5994"/>
                </a:lnTo>
                <a:lnTo>
                  <a:pt x="0" y="28397"/>
                </a:lnTo>
                <a:lnTo>
                  <a:pt x="55245" y="28397"/>
                </a:lnTo>
                <a:lnTo>
                  <a:pt x="55245" y="118529"/>
                </a:lnTo>
                <a:lnTo>
                  <a:pt x="84886" y="118529"/>
                </a:lnTo>
                <a:lnTo>
                  <a:pt x="84886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8" name="object 318"/>
          <p:cNvGrpSpPr/>
          <p:nvPr/>
        </p:nvGrpSpPr>
        <p:grpSpPr>
          <a:xfrm>
            <a:off x="9416415" y="4786642"/>
            <a:ext cx="237490" cy="149860"/>
            <a:chOff x="4361815" y="4786642"/>
            <a:chExt cx="237490" cy="149860"/>
          </a:xfrm>
        </p:grpSpPr>
        <p:sp>
          <p:nvSpPr>
            <p:cNvPr id="319" name="object 319"/>
            <p:cNvSpPr/>
            <p:nvPr/>
          </p:nvSpPr>
          <p:spPr>
            <a:xfrm>
              <a:off x="4437126" y="4864804"/>
              <a:ext cx="76200" cy="71755"/>
            </a:xfrm>
            <a:custGeom>
              <a:avLst/>
              <a:gdLst/>
              <a:ahLst/>
              <a:cxnLst/>
              <a:rect l="l" t="t" r="r" b="b"/>
              <a:pathLst>
                <a:path w="76200" h="71754">
                  <a:moveTo>
                    <a:pt x="59880" y="0"/>
                  </a:moveTo>
                  <a:lnTo>
                    <a:pt x="18788" y="19656"/>
                  </a:lnTo>
                  <a:lnTo>
                    <a:pt x="0" y="55010"/>
                  </a:lnTo>
                  <a:lnTo>
                    <a:pt x="2095" y="71481"/>
                  </a:lnTo>
                  <a:lnTo>
                    <a:pt x="51271" y="46477"/>
                  </a:lnTo>
                  <a:lnTo>
                    <a:pt x="76174" y="3333"/>
                  </a:lnTo>
                  <a:lnTo>
                    <a:pt x="67750" y="415"/>
                  </a:lnTo>
                  <a:lnTo>
                    <a:pt x="59880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4510341" y="4801450"/>
              <a:ext cx="80010" cy="106680"/>
            </a:xfrm>
            <a:custGeom>
              <a:avLst/>
              <a:gdLst/>
              <a:ahLst/>
              <a:cxnLst/>
              <a:rect l="l" t="t" r="r" b="b"/>
              <a:pathLst>
                <a:path w="80010" h="106679">
                  <a:moveTo>
                    <a:pt x="57785" y="0"/>
                  </a:moveTo>
                  <a:lnTo>
                    <a:pt x="35560" y="0"/>
                  </a:lnTo>
                  <a:lnTo>
                    <a:pt x="35560" y="44450"/>
                  </a:lnTo>
                  <a:lnTo>
                    <a:pt x="0" y="44450"/>
                  </a:lnTo>
                  <a:lnTo>
                    <a:pt x="0" y="57797"/>
                  </a:lnTo>
                  <a:lnTo>
                    <a:pt x="35560" y="57797"/>
                  </a:lnTo>
                  <a:lnTo>
                    <a:pt x="57785" y="57797"/>
                  </a:lnTo>
                  <a:lnTo>
                    <a:pt x="57785" y="0"/>
                  </a:lnTo>
                  <a:close/>
                </a:path>
                <a:path w="80010" h="106679">
                  <a:moveTo>
                    <a:pt x="80010" y="80022"/>
                  </a:moveTo>
                  <a:lnTo>
                    <a:pt x="8877" y="80022"/>
                  </a:lnTo>
                  <a:lnTo>
                    <a:pt x="8877" y="106680"/>
                  </a:lnTo>
                  <a:lnTo>
                    <a:pt x="80010" y="106680"/>
                  </a:lnTo>
                  <a:lnTo>
                    <a:pt x="80010" y="80022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4361815" y="4786642"/>
              <a:ext cx="237490" cy="19685"/>
            </a:xfrm>
            <a:custGeom>
              <a:avLst/>
              <a:gdLst/>
              <a:ahLst/>
              <a:cxnLst/>
              <a:rect l="l" t="t" r="r" b="b"/>
              <a:pathLst>
                <a:path w="237489" h="19685">
                  <a:moveTo>
                    <a:pt x="237426" y="0"/>
                  </a:moveTo>
                  <a:lnTo>
                    <a:pt x="0" y="0"/>
                  </a:lnTo>
                  <a:lnTo>
                    <a:pt x="0" y="19265"/>
                  </a:lnTo>
                  <a:lnTo>
                    <a:pt x="237426" y="19265"/>
                  </a:lnTo>
                  <a:lnTo>
                    <a:pt x="2374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2" name="object 322"/>
          <p:cNvSpPr/>
          <p:nvPr/>
        </p:nvSpPr>
        <p:spPr>
          <a:xfrm>
            <a:off x="10102786" y="4703673"/>
            <a:ext cx="93980" cy="1201420"/>
          </a:xfrm>
          <a:custGeom>
            <a:avLst/>
            <a:gdLst/>
            <a:ahLst/>
            <a:cxnLst/>
            <a:rect l="l" t="t" r="r" b="b"/>
            <a:pathLst>
              <a:path w="93979" h="1201420">
                <a:moveTo>
                  <a:pt x="57785" y="31102"/>
                </a:moveTo>
                <a:lnTo>
                  <a:pt x="0" y="31102"/>
                </a:lnTo>
                <a:lnTo>
                  <a:pt x="0" y="93345"/>
                </a:lnTo>
                <a:lnTo>
                  <a:pt x="13335" y="93345"/>
                </a:lnTo>
                <a:lnTo>
                  <a:pt x="13335" y="102235"/>
                </a:lnTo>
                <a:lnTo>
                  <a:pt x="31115" y="102235"/>
                </a:lnTo>
                <a:lnTo>
                  <a:pt x="31115" y="93345"/>
                </a:lnTo>
                <a:lnTo>
                  <a:pt x="57785" y="93345"/>
                </a:lnTo>
                <a:lnTo>
                  <a:pt x="57785" y="31102"/>
                </a:lnTo>
                <a:close/>
              </a:path>
              <a:path w="93979" h="1201420">
                <a:moveTo>
                  <a:pt x="93497" y="0"/>
                </a:moveTo>
                <a:lnTo>
                  <a:pt x="71120" y="0"/>
                </a:lnTo>
                <a:lnTo>
                  <a:pt x="71120" y="1201394"/>
                </a:lnTo>
                <a:lnTo>
                  <a:pt x="93497" y="1201394"/>
                </a:lnTo>
                <a:lnTo>
                  <a:pt x="93497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3" name="object 323"/>
          <p:cNvGrpSpPr/>
          <p:nvPr/>
        </p:nvGrpSpPr>
        <p:grpSpPr>
          <a:xfrm>
            <a:off x="9750654" y="4117060"/>
            <a:ext cx="409575" cy="264160"/>
            <a:chOff x="4696053" y="4117060"/>
            <a:chExt cx="409575" cy="264160"/>
          </a:xfrm>
        </p:grpSpPr>
        <p:pic>
          <p:nvPicPr>
            <p:cNvPr id="324" name="object 324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865039" y="4277080"/>
              <a:ext cx="67945" cy="103784"/>
            </a:xfrm>
            <a:prstGeom prst="rect">
              <a:avLst/>
            </a:prstGeom>
          </p:spPr>
        </p:pic>
        <p:sp>
          <p:nvSpPr>
            <p:cNvPr id="325" name="object 325"/>
            <p:cNvSpPr/>
            <p:nvPr/>
          </p:nvSpPr>
          <p:spPr>
            <a:xfrm>
              <a:off x="4698339" y="4119346"/>
              <a:ext cx="405130" cy="259715"/>
            </a:xfrm>
            <a:custGeom>
              <a:avLst/>
              <a:gdLst/>
              <a:ahLst/>
              <a:cxnLst/>
              <a:rect l="l" t="t" r="r" b="b"/>
              <a:pathLst>
                <a:path w="405129" h="259714">
                  <a:moveTo>
                    <a:pt x="55041" y="43522"/>
                  </a:moveTo>
                  <a:lnTo>
                    <a:pt x="391731" y="43522"/>
                  </a:lnTo>
                  <a:lnTo>
                    <a:pt x="396849" y="43522"/>
                  </a:lnTo>
                  <a:lnTo>
                    <a:pt x="400050" y="49288"/>
                  </a:lnTo>
                  <a:lnTo>
                    <a:pt x="400050" y="55676"/>
                  </a:lnTo>
                  <a:lnTo>
                    <a:pt x="400050" y="164503"/>
                  </a:lnTo>
                  <a:lnTo>
                    <a:pt x="400050" y="169621"/>
                  </a:lnTo>
                  <a:lnTo>
                    <a:pt x="401980" y="175374"/>
                  </a:lnTo>
                  <a:lnTo>
                    <a:pt x="404533" y="172808"/>
                  </a:lnTo>
                </a:path>
                <a:path w="405129" h="259714">
                  <a:moveTo>
                    <a:pt x="108178" y="211861"/>
                  </a:moveTo>
                  <a:lnTo>
                    <a:pt x="108178" y="204825"/>
                  </a:lnTo>
                  <a:lnTo>
                    <a:pt x="97307" y="204825"/>
                  </a:lnTo>
                  <a:lnTo>
                    <a:pt x="97307" y="191376"/>
                  </a:lnTo>
                  <a:lnTo>
                    <a:pt x="76174" y="191376"/>
                  </a:lnTo>
                  <a:lnTo>
                    <a:pt x="66919" y="189599"/>
                  </a:lnTo>
                  <a:lnTo>
                    <a:pt x="49604" y="152171"/>
                  </a:lnTo>
                  <a:lnTo>
                    <a:pt x="46723" y="128015"/>
                  </a:lnTo>
                  <a:lnTo>
                    <a:pt x="46723" y="52476"/>
                  </a:lnTo>
                  <a:lnTo>
                    <a:pt x="46723" y="45440"/>
                  </a:lnTo>
                  <a:lnTo>
                    <a:pt x="47371" y="37122"/>
                  </a:lnTo>
                  <a:lnTo>
                    <a:pt x="55689" y="35204"/>
                  </a:lnTo>
                  <a:lnTo>
                    <a:pt x="79375" y="22402"/>
                  </a:lnTo>
                  <a:lnTo>
                    <a:pt x="79375" y="9601"/>
                  </a:lnTo>
                  <a:lnTo>
                    <a:pt x="79375" y="4483"/>
                  </a:lnTo>
                  <a:lnTo>
                    <a:pt x="80010" y="1917"/>
                  </a:lnTo>
                  <a:lnTo>
                    <a:pt x="84493" y="0"/>
                  </a:lnTo>
                </a:path>
                <a:path w="405129" h="259714">
                  <a:moveTo>
                    <a:pt x="334137" y="209943"/>
                  </a:moveTo>
                  <a:lnTo>
                    <a:pt x="334137" y="248983"/>
                  </a:lnTo>
                  <a:lnTo>
                    <a:pt x="334137" y="259232"/>
                  </a:lnTo>
                  <a:lnTo>
                    <a:pt x="339242" y="259232"/>
                  </a:lnTo>
                  <a:lnTo>
                    <a:pt x="346925" y="259232"/>
                  </a:lnTo>
                  <a:lnTo>
                    <a:pt x="377012" y="259232"/>
                  </a:lnTo>
                  <a:lnTo>
                    <a:pt x="384683" y="259232"/>
                  </a:lnTo>
                  <a:lnTo>
                    <a:pt x="392379" y="254114"/>
                  </a:lnTo>
                  <a:lnTo>
                    <a:pt x="392379" y="247713"/>
                  </a:lnTo>
                  <a:lnTo>
                    <a:pt x="392379" y="238112"/>
                  </a:lnTo>
                </a:path>
                <a:path w="405129" h="259714">
                  <a:moveTo>
                    <a:pt x="253479" y="228511"/>
                  </a:moveTo>
                  <a:lnTo>
                    <a:pt x="253479" y="247713"/>
                  </a:lnTo>
                  <a:lnTo>
                    <a:pt x="253479" y="254114"/>
                  </a:lnTo>
                  <a:lnTo>
                    <a:pt x="256044" y="259232"/>
                  </a:lnTo>
                  <a:lnTo>
                    <a:pt x="263728" y="259232"/>
                  </a:lnTo>
                  <a:lnTo>
                    <a:pt x="307886" y="259232"/>
                  </a:lnTo>
                  <a:lnTo>
                    <a:pt x="314921" y="259232"/>
                  </a:lnTo>
                  <a:lnTo>
                    <a:pt x="321322" y="254114"/>
                  </a:lnTo>
                  <a:lnTo>
                    <a:pt x="321322" y="247065"/>
                  </a:lnTo>
                  <a:lnTo>
                    <a:pt x="321322" y="228511"/>
                  </a:lnTo>
                </a:path>
                <a:path w="405129" h="259714">
                  <a:moveTo>
                    <a:pt x="53771" y="170256"/>
                  </a:moveTo>
                  <a:lnTo>
                    <a:pt x="56324" y="176022"/>
                  </a:lnTo>
                  <a:lnTo>
                    <a:pt x="65290" y="177291"/>
                  </a:lnTo>
                  <a:lnTo>
                    <a:pt x="72339" y="177291"/>
                  </a:lnTo>
                  <a:lnTo>
                    <a:pt x="190106" y="177291"/>
                  </a:lnTo>
                </a:path>
                <a:path w="405129" h="259714">
                  <a:moveTo>
                    <a:pt x="252209" y="173456"/>
                  </a:moveTo>
                  <a:lnTo>
                    <a:pt x="371259" y="173456"/>
                  </a:lnTo>
                </a:path>
                <a:path w="405129" h="259714">
                  <a:moveTo>
                    <a:pt x="62090" y="209943"/>
                  </a:moveTo>
                  <a:lnTo>
                    <a:pt x="83858" y="209943"/>
                  </a:lnTo>
                  <a:lnTo>
                    <a:pt x="83858" y="216344"/>
                  </a:lnTo>
                  <a:lnTo>
                    <a:pt x="91541" y="218909"/>
                  </a:lnTo>
                  <a:lnTo>
                    <a:pt x="97929" y="218909"/>
                  </a:lnTo>
                </a:path>
                <a:path w="405129" h="259714">
                  <a:moveTo>
                    <a:pt x="62737" y="213144"/>
                  </a:moveTo>
                  <a:lnTo>
                    <a:pt x="62737" y="187540"/>
                  </a:lnTo>
                </a:path>
                <a:path w="405129" h="259714">
                  <a:moveTo>
                    <a:pt x="116497" y="208013"/>
                  </a:moveTo>
                  <a:lnTo>
                    <a:pt x="123545" y="208013"/>
                  </a:lnTo>
                  <a:lnTo>
                    <a:pt x="129298" y="202260"/>
                  </a:lnTo>
                  <a:lnTo>
                    <a:pt x="129298" y="195859"/>
                  </a:lnTo>
                  <a:lnTo>
                    <a:pt x="129298" y="188175"/>
                  </a:lnTo>
                  <a:lnTo>
                    <a:pt x="123545" y="182422"/>
                  </a:lnTo>
                  <a:lnTo>
                    <a:pt x="116497" y="182422"/>
                  </a:lnTo>
                  <a:lnTo>
                    <a:pt x="109461" y="182422"/>
                  </a:lnTo>
                  <a:lnTo>
                    <a:pt x="104330" y="188175"/>
                  </a:lnTo>
                  <a:lnTo>
                    <a:pt x="104330" y="195859"/>
                  </a:lnTo>
                  <a:lnTo>
                    <a:pt x="104330" y="202260"/>
                  </a:lnTo>
                  <a:lnTo>
                    <a:pt x="109461" y="208013"/>
                  </a:lnTo>
                  <a:lnTo>
                    <a:pt x="116497" y="208013"/>
                  </a:lnTo>
                </a:path>
                <a:path w="405129" h="259714">
                  <a:moveTo>
                    <a:pt x="124193" y="190741"/>
                  </a:moveTo>
                  <a:lnTo>
                    <a:pt x="121627" y="193941"/>
                  </a:lnTo>
                  <a:lnTo>
                    <a:pt x="116497" y="195859"/>
                  </a:lnTo>
                  <a:lnTo>
                    <a:pt x="113944" y="190741"/>
                  </a:lnTo>
                  <a:lnTo>
                    <a:pt x="113944" y="199059"/>
                  </a:lnTo>
                  <a:lnTo>
                    <a:pt x="111379" y="201625"/>
                  </a:lnTo>
                  <a:lnTo>
                    <a:pt x="106260" y="201625"/>
                  </a:lnTo>
                </a:path>
                <a:path w="405129" h="259714">
                  <a:moveTo>
                    <a:pt x="15367" y="64008"/>
                  </a:moveTo>
                  <a:lnTo>
                    <a:pt x="11169" y="79069"/>
                  </a:lnTo>
                  <a:lnTo>
                    <a:pt x="6730" y="97613"/>
                  </a:lnTo>
                  <a:lnTo>
                    <a:pt x="2768" y="119998"/>
                  </a:lnTo>
                  <a:lnTo>
                    <a:pt x="0" y="146583"/>
                  </a:lnTo>
                  <a:lnTo>
                    <a:pt x="200" y="171364"/>
                  </a:lnTo>
                  <a:lnTo>
                    <a:pt x="15489" y="210121"/>
                  </a:lnTo>
                  <a:lnTo>
                    <a:pt x="51114" y="232426"/>
                  </a:lnTo>
                  <a:lnTo>
                    <a:pt x="74893" y="234748"/>
                  </a:lnTo>
                  <a:lnTo>
                    <a:pt x="100113" y="230586"/>
                  </a:lnTo>
                  <a:lnTo>
                    <a:pt x="125450" y="220179"/>
                  </a:lnTo>
                  <a:lnTo>
                    <a:pt x="128028" y="218909"/>
                  </a:lnTo>
                  <a:lnTo>
                    <a:pt x="129946" y="215061"/>
                  </a:lnTo>
                  <a:lnTo>
                    <a:pt x="128028" y="213144"/>
                  </a:lnTo>
                  <a:lnTo>
                    <a:pt x="126733" y="209943"/>
                  </a:lnTo>
                  <a:lnTo>
                    <a:pt x="123545" y="208661"/>
                  </a:lnTo>
                  <a:lnTo>
                    <a:pt x="120332" y="209943"/>
                  </a:lnTo>
                  <a:lnTo>
                    <a:pt x="97347" y="219185"/>
                  </a:lnTo>
                  <a:lnTo>
                    <a:pt x="75137" y="222907"/>
                  </a:lnTo>
                  <a:lnTo>
                    <a:pt x="37134" y="213791"/>
                  </a:lnTo>
                  <a:lnTo>
                    <a:pt x="12022" y="169138"/>
                  </a:lnTo>
                  <a:lnTo>
                    <a:pt x="11531" y="147853"/>
                  </a:lnTo>
                  <a:lnTo>
                    <a:pt x="12129" y="139817"/>
                  </a:lnTo>
                  <a:lnTo>
                    <a:pt x="12968" y="132016"/>
                  </a:lnTo>
                  <a:lnTo>
                    <a:pt x="14047" y="124454"/>
                  </a:lnTo>
                  <a:lnTo>
                    <a:pt x="15367" y="11713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6" name="object 326"/>
          <p:cNvGrpSpPr/>
          <p:nvPr/>
        </p:nvGrpSpPr>
        <p:grpSpPr>
          <a:xfrm>
            <a:off x="9721627" y="3605632"/>
            <a:ext cx="400050" cy="318135"/>
            <a:chOff x="4667027" y="3605631"/>
            <a:chExt cx="400050" cy="318135"/>
          </a:xfrm>
        </p:grpSpPr>
        <p:pic>
          <p:nvPicPr>
            <p:cNvPr id="327" name="object 327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683886" y="3605631"/>
              <a:ext cx="351510" cy="149872"/>
            </a:xfrm>
            <a:prstGeom prst="rect">
              <a:avLst/>
            </a:prstGeom>
          </p:spPr>
        </p:pic>
        <p:sp>
          <p:nvSpPr>
            <p:cNvPr id="328" name="object 328"/>
            <p:cNvSpPr/>
            <p:nvPr/>
          </p:nvSpPr>
          <p:spPr>
            <a:xfrm>
              <a:off x="4669313" y="3622800"/>
              <a:ext cx="158750" cy="298450"/>
            </a:xfrm>
            <a:custGeom>
              <a:avLst/>
              <a:gdLst/>
              <a:ahLst/>
              <a:cxnLst/>
              <a:rect l="l" t="t" r="r" b="b"/>
              <a:pathLst>
                <a:path w="158750" h="298450">
                  <a:moveTo>
                    <a:pt x="158324" y="471"/>
                  </a:moveTo>
                  <a:lnTo>
                    <a:pt x="109863" y="0"/>
                  </a:lnTo>
                  <a:lnTo>
                    <a:pt x="69681" y="8642"/>
                  </a:lnTo>
                  <a:lnTo>
                    <a:pt x="17519" y="50408"/>
                  </a:lnTo>
                  <a:lnTo>
                    <a:pt x="2476" y="99730"/>
                  </a:lnTo>
                  <a:lnTo>
                    <a:pt x="0" y="165803"/>
                  </a:lnTo>
                  <a:lnTo>
                    <a:pt x="951" y="218271"/>
                  </a:lnTo>
                  <a:lnTo>
                    <a:pt x="2499" y="265218"/>
                  </a:lnTo>
                  <a:lnTo>
                    <a:pt x="2787" y="29812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9" name="object 329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696701" y="3637648"/>
              <a:ext cx="370065" cy="126105"/>
            </a:xfrm>
            <a:prstGeom prst="rect">
              <a:avLst/>
            </a:prstGeom>
          </p:spPr>
        </p:pic>
        <p:sp>
          <p:nvSpPr>
            <p:cNvPr id="330" name="object 330"/>
            <p:cNvSpPr/>
            <p:nvPr/>
          </p:nvSpPr>
          <p:spPr>
            <a:xfrm>
              <a:off x="4768126" y="3801859"/>
              <a:ext cx="15875" cy="61594"/>
            </a:xfrm>
            <a:custGeom>
              <a:avLst/>
              <a:gdLst/>
              <a:ahLst/>
              <a:cxnLst/>
              <a:rect l="l" t="t" r="r" b="b"/>
              <a:pathLst>
                <a:path w="15875" h="61595">
                  <a:moveTo>
                    <a:pt x="0" y="0"/>
                  </a:moveTo>
                  <a:lnTo>
                    <a:pt x="8318" y="0"/>
                  </a:lnTo>
                  <a:lnTo>
                    <a:pt x="13423" y="0"/>
                  </a:lnTo>
                  <a:lnTo>
                    <a:pt x="15367" y="0"/>
                  </a:lnTo>
                  <a:lnTo>
                    <a:pt x="15367" y="10883"/>
                  </a:lnTo>
                  <a:lnTo>
                    <a:pt x="15367" y="60172"/>
                  </a:lnTo>
                </a:path>
                <a:path w="15875" h="61595">
                  <a:moveTo>
                    <a:pt x="7670" y="61442"/>
                  </a:moveTo>
                  <a:lnTo>
                    <a:pt x="7670" y="13449"/>
                  </a:lnTo>
                  <a:lnTo>
                    <a:pt x="7670" y="8966"/>
                  </a:lnTo>
                  <a:lnTo>
                    <a:pt x="3200" y="7683"/>
                  </a:lnTo>
                  <a:lnTo>
                    <a:pt x="3200" y="1024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1" name="object 331"/>
          <p:cNvSpPr/>
          <p:nvPr/>
        </p:nvSpPr>
        <p:spPr>
          <a:xfrm>
            <a:off x="9796476" y="3862032"/>
            <a:ext cx="360045" cy="155575"/>
          </a:xfrm>
          <a:custGeom>
            <a:avLst/>
            <a:gdLst/>
            <a:ahLst/>
            <a:cxnLst/>
            <a:rect l="l" t="t" r="r" b="b"/>
            <a:pathLst>
              <a:path w="360045" h="155575">
                <a:moveTo>
                  <a:pt x="9601" y="138899"/>
                </a:moveTo>
                <a:lnTo>
                  <a:pt x="9601" y="155536"/>
                </a:lnTo>
              </a:path>
              <a:path w="360045" h="155575">
                <a:moveTo>
                  <a:pt x="359714" y="1270"/>
                </a:moveTo>
                <a:lnTo>
                  <a:pt x="16637" y="1270"/>
                </a:lnTo>
                <a:lnTo>
                  <a:pt x="12788" y="1270"/>
                </a:lnTo>
                <a:lnTo>
                  <a:pt x="9601" y="6400"/>
                </a:lnTo>
                <a:lnTo>
                  <a:pt x="9601" y="12166"/>
                </a:lnTo>
                <a:lnTo>
                  <a:pt x="9601" y="117779"/>
                </a:lnTo>
              </a:path>
              <a:path w="360045" h="155575">
                <a:moveTo>
                  <a:pt x="41617" y="114566"/>
                </a:moveTo>
                <a:lnTo>
                  <a:pt x="40322" y="114566"/>
                </a:lnTo>
                <a:lnTo>
                  <a:pt x="37769" y="112649"/>
                </a:lnTo>
                <a:lnTo>
                  <a:pt x="37769" y="110731"/>
                </a:lnTo>
                <a:lnTo>
                  <a:pt x="37769" y="12166"/>
                </a:lnTo>
                <a:lnTo>
                  <a:pt x="37769" y="9601"/>
                </a:lnTo>
                <a:lnTo>
                  <a:pt x="40322" y="8318"/>
                </a:lnTo>
                <a:lnTo>
                  <a:pt x="41617" y="8318"/>
                </a:lnTo>
                <a:lnTo>
                  <a:pt x="312369" y="8318"/>
                </a:lnTo>
                <a:lnTo>
                  <a:pt x="314909" y="8318"/>
                </a:lnTo>
                <a:lnTo>
                  <a:pt x="316204" y="9601"/>
                </a:lnTo>
                <a:lnTo>
                  <a:pt x="316204" y="12166"/>
                </a:lnTo>
                <a:lnTo>
                  <a:pt x="316204" y="110731"/>
                </a:lnTo>
                <a:lnTo>
                  <a:pt x="316204" y="112649"/>
                </a:lnTo>
                <a:lnTo>
                  <a:pt x="314909" y="114566"/>
                </a:lnTo>
                <a:lnTo>
                  <a:pt x="312369" y="114566"/>
                </a:lnTo>
                <a:lnTo>
                  <a:pt x="41617" y="114566"/>
                </a:lnTo>
              </a:path>
              <a:path w="360045" h="155575">
                <a:moveTo>
                  <a:pt x="294436" y="40322"/>
                </a:moveTo>
                <a:lnTo>
                  <a:pt x="53136" y="40322"/>
                </a:lnTo>
              </a:path>
              <a:path w="360045" h="155575">
                <a:moveTo>
                  <a:pt x="300837" y="73609"/>
                </a:moveTo>
                <a:lnTo>
                  <a:pt x="305955" y="73609"/>
                </a:lnTo>
                <a:lnTo>
                  <a:pt x="310438" y="69126"/>
                </a:lnTo>
                <a:lnTo>
                  <a:pt x="310438" y="64008"/>
                </a:lnTo>
                <a:lnTo>
                  <a:pt x="310438" y="58242"/>
                </a:lnTo>
                <a:lnTo>
                  <a:pt x="305955" y="55054"/>
                </a:lnTo>
                <a:lnTo>
                  <a:pt x="300837" y="55054"/>
                </a:lnTo>
                <a:lnTo>
                  <a:pt x="295084" y="55054"/>
                </a:lnTo>
                <a:lnTo>
                  <a:pt x="290601" y="58242"/>
                </a:lnTo>
                <a:lnTo>
                  <a:pt x="290601" y="64008"/>
                </a:lnTo>
                <a:lnTo>
                  <a:pt x="290601" y="69126"/>
                </a:lnTo>
                <a:lnTo>
                  <a:pt x="295084" y="73609"/>
                </a:lnTo>
                <a:lnTo>
                  <a:pt x="300837" y="73609"/>
                </a:lnTo>
              </a:path>
              <a:path w="360045" h="155575">
                <a:moveTo>
                  <a:pt x="8953" y="0"/>
                </a:moveTo>
                <a:lnTo>
                  <a:pt x="3835" y="1270"/>
                </a:lnTo>
                <a:lnTo>
                  <a:pt x="0" y="8953"/>
                </a:lnTo>
                <a:lnTo>
                  <a:pt x="0" y="14719"/>
                </a:lnTo>
                <a:lnTo>
                  <a:pt x="0" y="110731"/>
                </a:lnTo>
                <a:lnTo>
                  <a:pt x="730" y="118253"/>
                </a:lnTo>
                <a:lnTo>
                  <a:pt x="2481" y="127695"/>
                </a:lnTo>
                <a:lnTo>
                  <a:pt x="4591" y="136655"/>
                </a:lnTo>
                <a:lnTo>
                  <a:pt x="6400" y="14273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2" name="object 332"/>
          <p:cNvGrpSpPr/>
          <p:nvPr/>
        </p:nvGrpSpPr>
        <p:grpSpPr>
          <a:xfrm>
            <a:off x="9725699" y="3651084"/>
            <a:ext cx="429259" cy="786130"/>
            <a:chOff x="4671098" y="3651084"/>
            <a:chExt cx="429259" cy="786130"/>
          </a:xfrm>
        </p:grpSpPr>
        <p:sp>
          <p:nvSpPr>
            <p:cNvPr id="333" name="object 333"/>
            <p:cNvSpPr/>
            <p:nvPr/>
          </p:nvSpPr>
          <p:spPr>
            <a:xfrm>
              <a:off x="4736109" y="3997718"/>
              <a:ext cx="361950" cy="102870"/>
            </a:xfrm>
            <a:custGeom>
              <a:avLst/>
              <a:gdLst/>
              <a:ahLst/>
              <a:cxnLst/>
              <a:rect l="l" t="t" r="r" b="b"/>
              <a:pathLst>
                <a:path w="361950" h="102870">
                  <a:moveTo>
                    <a:pt x="24968" y="101142"/>
                  </a:moveTo>
                  <a:lnTo>
                    <a:pt x="28803" y="101777"/>
                  </a:lnTo>
                  <a:lnTo>
                    <a:pt x="33286" y="102425"/>
                  </a:lnTo>
                  <a:lnTo>
                    <a:pt x="36487" y="102425"/>
                  </a:lnTo>
                </a:path>
                <a:path w="361950" h="102870">
                  <a:moveTo>
                    <a:pt x="0" y="42265"/>
                  </a:moveTo>
                  <a:lnTo>
                    <a:pt x="2127" y="49131"/>
                  </a:lnTo>
                  <a:lnTo>
                    <a:pt x="4557" y="55938"/>
                  </a:lnTo>
                  <a:lnTo>
                    <a:pt x="7109" y="62148"/>
                  </a:lnTo>
                  <a:lnTo>
                    <a:pt x="9601" y="67221"/>
                  </a:lnTo>
                  <a:lnTo>
                    <a:pt x="7035" y="75539"/>
                  </a:lnTo>
                  <a:lnTo>
                    <a:pt x="7035" y="78092"/>
                  </a:lnTo>
                  <a:lnTo>
                    <a:pt x="6400" y="80657"/>
                  </a:lnTo>
                  <a:lnTo>
                    <a:pt x="8953" y="83858"/>
                  </a:lnTo>
                  <a:lnTo>
                    <a:pt x="10248" y="85140"/>
                  </a:lnTo>
                  <a:lnTo>
                    <a:pt x="11518" y="87706"/>
                  </a:lnTo>
                  <a:lnTo>
                    <a:pt x="12801" y="90258"/>
                  </a:lnTo>
                </a:path>
                <a:path w="361950" h="102870">
                  <a:moveTo>
                    <a:pt x="12166" y="69786"/>
                  </a:moveTo>
                  <a:lnTo>
                    <a:pt x="19202" y="69786"/>
                  </a:lnTo>
                  <a:lnTo>
                    <a:pt x="23672" y="69786"/>
                  </a:lnTo>
                  <a:lnTo>
                    <a:pt x="27520" y="69786"/>
                  </a:lnTo>
                  <a:lnTo>
                    <a:pt x="30733" y="73621"/>
                  </a:lnTo>
                  <a:lnTo>
                    <a:pt x="41605" y="88341"/>
                  </a:lnTo>
                  <a:lnTo>
                    <a:pt x="361657" y="88341"/>
                  </a:lnTo>
                </a:path>
                <a:path w="361950" h="102870">
                  <a:moveTo>
                    <a:pt x="353961" y="33286"/>
                  </a:moveTo>
                  <a:lnTo>
                    <a:pt x="330288" y="33286"/>
                  </a:lnTo>
                  <a:lnTo>
                    <a:pt x="323888" y="33286"/>
                  </a:lnTo>
                  <a:lnTo>
                    <a:pt x="321322" y="30099"/>
                  </a:lnTo>
                  <a:lnTo>
                    <a:pt x="321322" y="24333"/>
                  </a:lnTo>
                  <a:lnTo>
                    <a:pt x="321322" y="3848"/>
                  </a:lnTo>
                </a:path>
                <a:path w="361950" h="102870">
                  <a:moveTo>
                    <a:pt x="48005" y="21767"/>
                  </a:moveTo>
                  <a:lnTo>
                    <a:pt x="46088" y="21767"/>
                  </a:lnTo>
                  <a:lnTo>
                    <a:pt x="44170" y="19850"/>
                  </a:lnTo>
                  <a:lnTo>
                    <a:pt x="44170" y="17932"/>
                  </a:lnTo>
                  <a:lnTo>
                    <a:pt x="44170" y="3213"/>
                  </a:lnTo>
                  <a:lnTo>
                    <a:pt x="44170" y="1282"/>
                  </a:lnTo>
                  <a:lnTo>
                    <a:pt x="46088" y="0"/>
                  </a:lnTo>
                  <a:lnTo>
                    <a:pt x="48005" y="0"/>
                  </a:lnTo>
                  <a:lnTo>
                    <a:pt x="309803" y="0"/>
                  </a:lnTo>
                  <a:lnTo>
                    <a:pt x="311073" y="0"/>
                  </a:lnTo>
                  <a:lnTo>
                    <a:pt x="313004" y="1282"/>
                  </a:lnTo>
                  <a:lnTo>
                    <a:pt x="313004" y="3213"/>
                  </a:lnTo>
                  <a:lnTo>
                    <a:pt x="313004" y="17932"/>
                  </a:lnTo>
                  <a:lnTo>
                    <a:pt x="313004" y="19850"/>
                  </a:lnTo>
                  <a:lnTo>
                    <a:pt x="311073" y="21767"/>
                  </a:lnTo>
                  <a:lnTo>
                    <a:pt x="309803" y="21767"/>
                  </a:lnTo>
                  <a:lnTo>
                    <a:pt x="48005" y="2176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4" name="object 334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671098" y="3697160"/>
              <a:ext cx="428307" cy="286854"/>
            </a:xfrm>
            <a:prstGeom prst="rect">
              <a:avLst/>
            </a:prstGeom>
          </p:spPr>
        </p:pic>
        <p:pic>
          <p:nvPicPr>
            <p:cNvPr id="335" name="object 335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775428" y="4082491"/>
              <a:ext cx="290042" cy="74980"/>
            </a:xfrm>
            <a:prstGeom prst="rect">
              <a:avLst/>
            </a:prstGeom>
          </p:spPr>
        </p:pic>
        <p:sp>
          <p:nvSpPr>
            <p:cNvPr id="336" name="object 336"/>
            <p:cNvSpPr/>
            <p:nvPr/>
          </p:nvSpPr>
          <p:spPr>
            <a:xfrm>
              <a:off x="4755311" y="4173105"/>
              <a:ext cx="335915" cy="85725"/>
            </a:xfrm>
            <a:custGeom>
              <a:avLst/>
              <a:gdLst/>
              <a:ahLst/>
              <a:cxnLst/>
              <a:rect l="l" t="t" r="r" b="b"/>
              <a:pathLst>
                <a:path w="335914" h="85725">
                  <a:moveTo>
                    <a:pt x="7683" y="85140"/>
                  </a:moveTo>
                  <a:lnTo>
                    <a:pt x="3200" y="85140"/>
                  </a:lnTo>
                  <a:lnTo>
                    <a:pt x="0" y="81292"/>
                  </a:lnTo>
                  <a:lnTo>
                    <a:pt x="0" y="78092"/>
                  </a:lnTo>
                  <a:lnTo>
                    <a:pt x="0" y="7683"/>
                  </a:lnTo>
                  <a:lnTo>
                    <a:pt x="0" y="3848"/>
                  </a:lnTo>
                  <a:lnTo>
                    <a:pt x="3200" y="0"/>
                  </a:lnTo>
                  <a:lnTo>
                    <a:pt x="7683" y="0"/>
                  </a:lnTo>
                  <a:lnTo>
                    <a:pt x="327710" y="0"/>
                  </a:lnTo>
                  <a:lnTo>
                    <a:pt x="332206" y="0"/>
                  </a:lnTo>
                  <a:lnTo>
                    <a:pt x="335406" y="3848"/>
                  </a:lnTo>
                  <a:lnTo>
                    <a:pt x="335406" y="7683"/>
                  </a:lnTo>
                  <a:lnTo>
                    <a:pt x="335406" y="78092"/>
                  </a:lnTo>
                  <a:lnTo>
                    <a:pt x="335406" y="81292"/>
                  </a:lnTo>
                  <a:lnTo>
                    <a:pt x="332206" y="85140"/>
                  </a:lnTo>
                  <a:lnTo>
                    <a:pt x="327710" y="85140"/>
                  </a:lnTo>
                  <a:lnTo>
                    <a:pt x="7683" y="8514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7" name="object 337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761992" y="4177220"/>
              <a:ext cx="64084" cy="64109"/>
            </a:xfrm>
            <a:prstGeom prst="rect">
              <a:avLst/>
            </a:prstGeom>
          </p:spPr>
        </p:pic>
        <p:sp>
          <p:nvSpPr>
            <p:cNvPr id="338" name="object 338"/>
            <p:cNvSpPr/>
            <p:nvPr/>
          </p:nvSpPr>
          <p:spPr>
            <a:xfrm>
              <a:off x="4674019" y="3653370"/>
              <a:ext cx="401955" cy="774700"/>
            </a:xfrm>
            <a:custGeom>
              <a:avLst/>
              <a:gdLst/>
              <a:ahLst/>
              <a:cxnLst/>
              <a:rect l="l" t="t" r="r" b="b"/>
              <a:pathLst>
                <a:path w="401954" h="774700">
                  <a:moveTo>
                    <a:pt x="397497" y="560705"/>
                  </a:moveTo>
                  <a:lnTo>
                    <a:pt x="225945" y="560705"/>
                  </a:lnTo>
                </a:path>
                <a:path w="401954" h="774700">
                  <a:moveTo>
                    <a:pt x="130581" y="632396"/>
                  </a:moveTo>
                  <a:lnTo>
                    <a:pt x="130581" y="619594"/>
                  </a:lnTo>
                  <a:lnTo>
                    <a:pt x="110096" y="619594"/>
                  </a:lnTo>
                  <a:lnTo>
                    <a:pt x="110096" y="632396"/>
                  </a:lnTo>
                  <a:lnTo>
                    <a:pt x="130581" y="632396"/>
                  </a:lnTo>
                  <a:close/>
                </a:path>
                <a:path w="401954" h="774700">
                  <a:moveTo>
                    <a:pt x="261162" y="692569"/>
                  </a:moveTo>
                  <a:lnTo>
                    <a:pt x="254749" y="692569"/>
                  </a:lnTo>
                  <a:lnTo>
                    <a:pt x="261162" y="692569"/>
                  </a:lnTo>
                  <a:lnTo>
                    <a:pt x="267563" y="692569"/>
                  </a:lnTo>
                  <a:lnTo>
                    <a:pt x="272681" y="688721"/>
                  </a:lnTo>
                  <a:lnTo>
                    <a:pt x="275234" y="685520"/>
                  </a:lnTo>
                  <a:lnTo>
                    <a:pt x="288683" y="668883"/>
                  </a:lnTo>
                  <a:lnTo>
                    <a:pt x="288683" y="643267"/>
                  </a:lnTo>
                </a:path>
                <a:path w="401954" h="774700">
                  <a:moveTo>
                    <a:pt x="268198" y="676554"/>
                  </a:moveTo>
                  <a:lnTo>
                    <a:pt x="268198" y="615746"/>
                  </a:lnTo>
                  <a:lnTo>
                    <a:pt x="271690" y="622750"/>
                  </a:lnTo>
                  <a:lnTo>
                    <a:pt x="275480" y="631431"/>
                  </a:lnTo>
                  <a:lnTo>
                    <a:pt x="279630" y="639149"/>
                  </a:lnTo>
                  <a:lnTo>
                    <a:pt x="284200" y="643267"/>
                  </a:lnTo>
                </a:path>
                <a:path w="401954" h="774700">
                  <a:moveTo>
                    <a:pt x="252196" y="613829"/>
                  </a:moveTo>
                  <a:lnTo>
                    <a:pt x="255409" y="615111"/>
                  </a:lnTo>
                  <a:lnTo>
                    <a:pt x="258597" y="620229"/>
                  </a:lnTo>
                  <a:lnTo>
                    <a:pt x="257949" y="624713"/>
                  </a:lnTo>
                  <a:lnTo>
                    <a:pt x="257949" y="630478"/>
                  </a:lnTo>
                </a:path>
                <a:path w="401954" h="774700">
                  <a:moveTo>
                    <a:pt x="164515" y="643915"/>
                  </a:moveTo>
                  <a:lnTo>
                    <a:pt x="164515" y="660552"/>
                  </a:lnTo>
                </a:path>
                <a:path w="401954" h="774700">
                  <a:moveTo>
                    <a:pt x="331571" y="685520"/>
                  </a:moveTo>
                  <a:lnTo>
                    <a:pt x="275234" y="685520"/>
                  </a:lnTo>
                </a:path>
                <a:path w="401954" h="774700">
                  <a:moveTo>
                    <a:pt x="145948" y="664400"/>
                  </a:moveTo>
                  <a:lnTo>
                    <a:pt x="143382" y="669518"/>
                  </a:lnTo>
                </a:path>
                <a:path w="401954" h="774700">
                  <a:moveTo>
                    <a:pt x="0" y="721360"/>
                  </a:moveTo>
                  <a:lnTo>
                    <a:pt x="4599" y="726953"/>
                  </a:lnTo>
                  <a:lnTo>
                    <a:pt x="10882" y="732007"/>
                  </a:lnTo>
                  <a:lnTo>
                    <a:pt x="19086" y="736220"/>
                  </a:lnTo>
                  <a:lnTo>
                    <a:pt x="29451" y="739292"/>
                  </a:lnTo>
                  <a:lnTo>
                    <a:pt x="30099" y="739292"/>
                  </a:lnTo>
                  <a:lnTo>
                    <a:pt x="59514" y="744335"/>
                  </a:lnTo>
                  <a:lnTo>
                    <a:pt x="96494" y="751363"/>
                  </a:lnTo>
                  <a:lnTo>
                    <a:pt x="133236" y="759716"/>
                  </a:lnTo>
                  <a:lnTo>
                    <a:pt x="161937" y="768731"/>
                  </a:lnTo>
                  <a:lnTo>
                    <a:pt x="185419" y="774438"/>
                  </a:lnTo>
                  <a:lnTo>
                    <a:pt x="210034" y="774087"/>
                  </a:lnTo>
                  <a:lnTo>
                    <a:pt x="233326" y="768816"/>
                  </a:lnTo>
                  <a:lnTo>
                    <a:pt x="252844" y="759764"/>
                  </a:lnTo>
                </a:path>
                <a:path w="401954" h="774700">
                  <a:moveTo>
                    <a:pt x="249643" y="746328"/>
                  </a:moveTo>
                  <a:lnTo>
                    <a:pt x="232855" y="755868"/>
                  </a:lnTo>
                  <a:lnTo>
                    <a:pt x="211389" y="761688"/>
                  </a:lnTo>
                  <a:lnTo>
                    <a:pt x="188245" y="762708"/>
                  </a:lnTo>
                  <a:lnTo>
                    <a:pt x="166420" y="757847"/>
                  </a:lnTo>
                  <a:lnTo>
                    <a:pt x="136506" y="748824"/>
                  </a:lnTo>
                  <a:lnTo>
                    <a:pt x="98974" y="740405"/>
                  </a:lnTo>
                  <a:lnTo>
                    <a:pt x="61561" y="733188"/>
                  </a:lnTo>
                  <a:lnTo>
                    <a:pt x="32003" y="727773"/>
                  </a:lnTo>
                  <a:lnTo>
                    <a:pt x="30721" y="727773"/>
                  </a:lnTo>
                  <a:lnTo>
                    <a:pt x="17497" y="722729"/>
                  </a:lnTo>
                  <a:lnTo>
                    <a:pt x="9439" y="714327"/>
                  </a:lnTo>
                  <a:lnTo>
                    <a:pt x="4985" y="704006"/>
                  </a:lnTo>
                  <a:lnTo>
                    <a:pt x="2578" y="693204"/>
                  </a:lnTo>
                  <a:lnTo>
                    <a:pt x="2578" y="691921"/>
                  </a:lnTo>
                  <a:lnTo>
                    <a:pt x="1930" y="690003"/>
                  </a:lnTo>
                  <a:lnTo>
                    <a:pt x="1282" y="688721"/>
                  </a:lnTo>
                  <a:lnTo>
                    <a:pt x="1282" y="687451"/>
                  </a:lnTo>
                  <a:lnTo>
                    <a:pt x="1282" y="686803"/>
                  </a:lnTo>
                  <a:lnTo>
                    <a:pt x="0" y="686155"/>
                  </a:lnTo>
                </a:path>
                <a:path w="401954" h="774700">
                  <a:moveTo>
                    <a:pt x="16001" y="58877"/>
                  </a:moveTo>
                  <a:lnTo>
                    <a:pt x="21767" y="64008"/>
                  </a:lnTo>
                  <a:lnTo>
                    <a:pt x="23698" y="70408"/>
                  </a:lnTo>
                  <a:lnTo>
                    <a:pt x="24968" y="73609"/>
                  </a:lnTo>
                </a:path>
                <a:path w="401954" h="774700">
                  <a:moveTo>
                    <a:pt x="323253" y="10236"/>
                  </a:moveTo>
                  <a:lnTo>
                    <a:pt x="290588" y="0"/>
                  </a:lnTo>
                </a:path>
                <a:path w="401954" h="774700">
                  <a:moveTo>
                    <a:pt x="401332" y="71043"/>
                  </a:moveTo>
                  <a:lnTo>
                    <a:pt x="394296" y="70408"/>
                  </a:lnTo>
                  <a:lnTo>
                    <a:pt x="387883" y="70408"/>
                  </a:lnTo>
                  <a:lnTo>
                    <a:pt x="382130" y="6976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9" name="object 339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713071" y="3663251"/>
              <a:ext cx="269189" cy="64084"/>
            </a:xfrm>
            <a:prstGeom prst="rect">
              <a:avLst/>
            </a:prstGeom>
          </p:spPr>
        </p:pic>
        <p:pic>
          <p:nvPicPr>
            <p:cNvPr id="340" name="object 340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784472" y="4300281"/>
              <a:ext cx="128835" cy="136907"/>
            </a:xfrm>
            <a:prstGeom prst="rect">
              <a:avLst/>
            </a:prstGeom>
          </p:spPr>
        </p:pic>
        <p:pic>
          <p:nvPicPr>
            <p:cNvPr id="341" name="object 341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674933" y="4099775"/>
              <a:ext cx="85864" cy="67297"/>
            </a:xfrm>
            <a:prstGeom prst="rect">
              <a:avLst/>
            </a:prstGeom>
          </p:spPr>
        </p:pic>
      </p:grpSp>
      <p:grpSp>
        <p:nvGrpSpPr>
          <p:cNvPr id="342" name="object 342"/>
          <p:cNvGrpSpPr/>
          <p:nvPr/>
        </p:nvGrpSpPr>
        <p:grpSpPr>
          <a:xfrm>
            <a:off x="8714995" y="3587701"/>
            <a:ext cx="700405" cy="963294"/>
            <a:chOff x="3660394" y="3587701"/>
            <a:chExt cx="700405" cy="963294"/>
          </a:xfrm>
        </p:grpSpPr>
        <p:sp>
          <p:nvSpPr>
            <p:cNvPr id="343" name="object 343"/>
            <p:cNvSpPr/>
            <p:nvPr/>
          </p:nvSpPr>
          <p:spPr>
            <a:xfrm>
              <a:off x="3662680" y="3589987"/>
              <a:ext cx="695960" cy="958850"/>
            </a:xfrm>
            <a:custGeom>
              <a:avLst/>
              <a:gdLst/>
              <a:ahLst/>
              <a:cxnLst/>
              <a:rect l="l" t="t" r="r" b="b"/>
              <a:pathLst>
                <a:path w="695960" h="958850">
                  <a:moveTo>
                    <a:pt x="297002" y="1279"/>
                  </a:moveTo>
                  <a:lnTo>
                    <a:pt x="338568" y="4442"/>
                  </a:lnTo>
                  <a:lnTo>
                    <a:pt x="376056" y="7845"/>
                  </a:lnTo>
                  <a:lnTo>
                    <a:pt x="408262" y="12449"/>
                  </a:lnTo>
                  <a:lnTo>
                    <a:pt x="433984" y="19212"/>
                  </a:lnTo>
                </a:path>
                <a:path w="695960" h="958850">
                  <a:moveTo>
                    <a:pt x="0" y="567128"/>
                  </a:moveTo>
                  <a:lnTo>
                    <a:pt x="10580" y="574435"/>
                  </a:lnTo>
                  <a:lnTo>
                    <a:pt x="21283" y="582885"/>
                  </a:lnTo>
                  <a:lnTo>
                    <a:pt x="33670" y="592417"/>
                  </a:lnTo>
                  <a:lnTo>
                    <a:pt x="49301" y="602967"/>
                  </a:lnTo>
                  <a:lnTo>
                    <a:pt x="64506" y="611687"/>
                  </a:lnTo>
                  <a:lnTo>
                    <a:pt x="76893" y="617528"/>
                  </a:lnTo>
                  <a:lnTo>
                    <a:pt x="89883" y="623131"/>
                  </a:lnTo>
                  <a:lnTo>
                    <a:pt x="106895" y="631136"/>
                  </a:lnTo>
                  <a:lnTo>
                    <a:pt x="128021" y="638497"/>
                  </a:lnTo>
                  <a:lnTo>
                    <a:pt x="149626" y="642017"/>
                  </a:lnTo>
                  <a:lnTo>
                    <a:pt x="169548" y="642655"/>
                  </a:lnTo>
                  <a:lnTo>
                    <a:pt x="185623" y="641372"/>
                  </a:lnTo>
                  <a:lnTo>
                    <a:pt x="228357" y="621927"/>
                  </a:lnTo>
                  <a:lnTo>
                    <a:pt x="275882" y="583765"/>
                  </a:lnTo>
                  <a:lnTo>
                    <a:pt x="316061" y="521004"/>
                  </a:lnTo>
                  <a:lnTo>
                    <a:pt x="322445" y="476467"/>
                  </a:lnTo>
                  <a:lnTo>
                    <a:pt x="319948" y="434691"/>
                  </a:lnTo>
                  <a:lnTo>
                    <a:pt x="302120" y="380209"/>
                  </a:lnTo>
                  <a:lnTo>
                    <a:pt x="255162" y="328855"/>
                  </a:lnTo>
                  <a:lnTo>
                    <a:pt x="222292" y="302091"/>
                  </a:lnTo>
                  <a:lnTo>
                    <a:pt x="191401" y="278444"/>
                  </a:lnTo>
                  <a:lnTo>
                    <a:pt x="152265" y="251641"/>
                  </a:lnTo>
                  <a:lnTo>
                    <a:pt x="131353" y="235871"/>
                  </a:lnTo>
                  <a:lnTo>
                    <a:pt x="112661" y="217637"/>
                  </a:lnTo>
                  <a:lnTo>
                    <a:pt x="100101" y="194203"/>
                  </a:lnTo>
                  <a:lnTo>
                    <a:pt x="94743" y="166511"/>
                  </a:lnTo>
                  <a:lnTo>
                    <a:pt x="94664" y="137978"/>
                  </a:lnTo>
                  <a:lnTo>
                    <a:pt x="97942" y="112023"/>
                  </a:lnTo>
                  <a:lnTo>
                    <a:pt x="115382" y="62419"/>
                  </a:lnTo>
                  <a:lnTo>
                    <a:pt x="145300" y="28178"/>
                  </a:lnTo>
                  <a:lnTo>
                    <a:pt x="195310" y="7131"/>
                  </a:lnTo>
                  <a:lnTo>
                    <a:pt x="233247" y="0"/>
                  </a:lnTo>
                  <a:lnTo>
                    <a:pt x="278447" y="9"/>
                  </a:lnTo>
                </a:path>
                <a:path w="695960" h="958850">
                  <a:moveTo>
                    <a:pt x="691337" y="958250"/>
                  </a:moveTo>
                  <a:lnTo>
                    <a:pt x="432739" y="958250"/>
                  </a:lnTo>
                  <a:lnTo>
                    <a:pt x="437184" y="3845"/>
                  </a:lnTo>
                  <a:lnTo>
                    <a:pt x="695782" y="3845"/>
                  </a:lnTo>
                  <a:lnTo>
                    <a:pt x="691337" y="958250"/>
                  </a:lnTo>
                  <a:close/>
                </a:path>
                <a:path w="695960" h="958850">
                  <a:moveTo>
                    <a:pt x="515277" y="685530"/>
                  </a:moveTo>
                  <a:lnTo>
                    <a:pt x="509511" y="640089"/>
                  </a:lnTo>
                  <a:lnTo>
                    <a:pt x="503193" y="576718"/>
                  </a:lnTo>
                  <a:lnTo>
                    <a:pt x="500424" y="537653"/>
                  </a:lnTo>
                  <a:lnTo>
                    <a:pt x="499275" y="503755"/>
                  </a:lnTo>
                  <a:lnTo>
                    <a:pt x="499275" y="260525"/>
                  </a:lnTo>
                  <a:lnTo>
                    <a:pt x="499254" y="250449"/>
                  </a:lnTo>
                  <a:lnTo>
                    <a:pt x="500073" y="241397"/>
                  </a:lnTo>
                  <a:lnTo>
                    <a:pt x="503052" y="234866"/>
                  </a:lnTo>
                  <a:lnTo>
                    <a:pt x="509511" y="232356"/>
                  </a:lnTo>
                  <a:lnTo>
                    <a:pt x="572884" y="232356"/>
                  </a:lnTo>
                  <a:lnTo>
                    <a:pt x="563835" y="234866"/>
                  </a:lnTo>
                  <a:lnTo>
                    <a:pt x="559530" y="241397"/>
                  </a:lnTo>
                  <a:lnTo>
                    <a:pt x="558225" y="250449"/>
                  </a:lnTo>
                  <a:lnTo>
                    <a:pt x="558177" y="260525"/>
                  </a:lnTo>
                  <a:lnTo>
                    <a:pt x="558177" y="503755"/>
                  </a:lnTo>
                  <a:lnTo>
                    <a:pt x="562094" y="576718"/>
                  </a:lnTo>
                  <a:lnTo>
                    <a:pt x="568401" y="640089"/>
                  </a:lnTo>
                  <a:lnTo>
                    <a:pt x="574179" y="685530"/>
                  </a:lnTo>
                  <a:lnTo>
                    <a:pt x="515277" y="685530"/>
                  </a:lnTo>
                </a:path>
                <a:path w="695960" h="958850">
                  <a:moveTo>
                    <a:pt x="522312" y="659292"/>
                  </a:moveTo>
                  <a:lnTo>
                    <a:pt x="561365" y="659292"/>
                  </a:lnTo>
                  <a:lnTo>
                    <a:pt x="558177" y="641372"/>
                  </a:lnTo>
                  <a:lnTo>
                    <a:pt x="519760" y="641372"/>
                  </a:lnTo>
                  <a:lnTo>
                    <a:pt x="522312" y="659292"/>
                  </a:lnTo>
                  <a:close/>
                </a:path>
                <a:path w="695960" h="958850">
                  <a:moveTo>
                    <a:pt x="522960" y="218919"/>
                  </a:moveTo>
                  <a:lnTo>
                    <a:pt x="587603" y="218919"/>
                  </a:lnTo>
                  <a:lnTo>
                    <a:pt x="587603" y="188833"/>
                  </a:lnTo>
                  <a:lnTo>
                    <a:pt x="522960" y="188833"/>
                  </a:lnTo>
                  <a:lnTo>
                    <a:pt x="522960" y="218919"/>
                  </a:lnTo>
                  <a:close/>
                </a:path>
                <a:path w="695960" h="958850">
                  <a:moveTo>
                    <a:pt x="565213" y="234274"/>
                  </a:moveTo>
                  <a:lnTo>
                    <a:pt x="572884" y="232356"/>
                  </a:lnTo>
                  <a:lnTo>
                    <a:pt x="569696" y="232356"/>
                  </a:lnTo>
                  <a:lnTo>
                    <a:pt x="567131" y="233004"/>
                  </a:lnTo>
                  <a:lnTo>
                    <a:pt x="565213" y="234274"/>
                  </a:lnTo>
                </a:path>
                <a:path w="695960" h="958850">
                  <a:moveTo>
                    <a:pt x="599122" y="257324"/>
                  </a:moveTo>
                  <a:lnTo>
                    <a:pt x="599122" y="243240"/>
                  </a:lnTo>
                  <a:lnTo>
                    <a:pt x="583133" y="243240"/>
                  </a:lnTo>
                  <a:lnTo>
                    <a:pt x="579932" y="232356"/>
                  </a:lnTo>
                  <a:lnTo>
                    <a:pt x="572884" y="232356"/>
                  </a:lnTo>
                  <a:lnTo>
                    <a:pt x="565213" y="234274"/>
                  </a:lnTo>
                  <a:lnTo>
                    <a:pt x="560872" y="238468"/>
                  </a:lnTo>
                  <a:lnTo>
                    <a:pt x="558814" y="244761"/>
                  </a:lnTo>
                  <a:lnTo>
                    <a:pt x="558196" y="252372"/>
                  </a:lnTo>
                  <a:lnTo>
                    <a:pt x="558177" y="260525"/>
                  </a:lnTo>
                  <a:lnTo>
                    <a:pt x="558177" y="503755"/>
                  </a:lnTo>
                  <a:lnTo>
                    <a:pt x="562094" y="576718"/>
                  </a:lnTo>
                  <a:lnTo>
                    <a:pt x="568401" y="640089"/>
                  </a:lnTo>
                  <a:lnTo>
                    <a:pt x="574179" y="685530"/>
                  </a:lnTo>
                  <a:lnTo>
                    <a:pt x="515277" y="685530"/>
                  </a:lnTo>
                  <a:lnTo>
                    <a:pt x="514642" y="680425"/>
                  </a:lnTo>
                  <a:lnTo>
                    <a:pt x="514642" y="682977"/>
                  </a:lnTo>
                  <a:lnTo>
                    <a:pt x="514642" y="697697"/>
                  </a:lnTo>
                  <a:lnTo>
                    <a:pt x="581215" y="697697"/>
                  </a:lnTo>
                  <a:lnTo>
                    <a:pt x="581215" y="391741"/>
                  </a:lnTo>
                  <a:lnTo>
                    <a:pt x="581215" y="388541"/>
                  </a:lnTo>
                  <a:lnTo>
                    <a:pt x="581850" y="385340"/>
                  </a:lnTo>
                  <a:lnTo>
                    <a:pt x="583133" y="382140"/>
                  </a:lnTo>
                  <a:lnTo>
                    <a:pt x="583133" y="257324"/>
                  </a:lnTo>
                  <a:lnTo>
                    <a:pt x="599122" y="25732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4" name="object 344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169270" y="3752849"/>
              <a:ext cx="104432" cy="221564"/>
            </a:xfrm>
            <a:prstGeom prst="rect">
              <a:avLst/>
            </a:prstGeom>
          </p:spPr>
        </p:pic>
        <p:sp>
          <p:nvSpPr>
            <p:cNvPr id="345" name="object 345"/>
            <p:cNvSpPr/>
            <p:nvPr/>
          </p:nvSpPr>
          <p:spPr>
            <a:xfrm>
              <a:off x="4148505" y="3959974"/>
              <a:ext cx="131445" cy="478790"/>
            </a:xfrm>
            <a:custGeom>
              <a:avLst/>
              <a:gdLst/>
              <a:ahLst/>
              <a:cxnLst/>
              <a:rect l="l" t="t" r="r" b="b"/>
              <a:pathLst>
                <a:path w="131445" h="478789">
                  <a:moveTo>
                    <a:pt x="109474" y="13436"/>
                  </a:moveTo>
                  <a:lnTo>
                    <a:pt x="108178" y="15989"/>
                  </a:lnTo>
                  <a:lnTo>
                    <a:pt x="107543" y="19189"/>
                  </a:lnTo>
                  <a:lnTo>
                    <a:pt x="107543" y="23037"/>
                  </a:lnTo>
                  <a:lnTo>
                    <a:pt x="107543" y="328993"/>
                  </a:lnTo>
                  <a:lnTo>
                    <a:pt x="111944" y="333458"/>
                  </a:lnTo>
                  <a:lnTo>
                    <a:pt x="115385" y="340748"/>
                  </a:lnTo>
                  <a:lnTo>
                    <a:pt x="117627" y="348879"/>
                  </a:lnTo>
                  <a:lnTo>
                    <a:pt x="118427" y="355866"/>
                  </a:lnTo>
                  <a:lnTo>
                    <a:pt x="118427" y="478764"/>
                  </a:lnTo>
                  <a:lnTo>
                    <a:pt x="131229" y="478764"/>
                  </a:lnTo>
                  <a:lnTo>
                    <a:pt x="131229" y="23660"/>
                  </a:lnTo>
                  <a:lnTo>
                    <a:pt x="131229" y="15354"/>
                  </a:lnTo>
                  <a:lnTo>
                    <a:pt x="129298" y="5753"/>
                  </a:lnTo>
                  <a:lnTo>
                    <a:pt x="126098" y="1269"/>
                  </a:lnTo>
                  <a:lnTo>
                    <a:pt x="119062" y="3187"/>
                  </a:lnTo>
                  <a:lnTo>
                    <a:pt x="112674" y="7035"/>
                  </a:lnTo>
                  <a:lnTo>
                    <a:pt x="109474" y="13436"/>
                  </a:lnTo>
                </a:path>
                <a:path w="131445" h="478789">
                  <a:moveTo>
                    <a:pt x="122910" y="0"/>
                  </a:moveTo>
                  <a:lnTo>
                    <a:pt x="95389" y="18554"/>
                  </a:lnTo>
                  <a:lnTo>
                    <a:pt x="95389" y="21755"/>
                  </a:lnTo>
                  <a:lnTo>
                    <a:pt x="95389" y="327710"/>
                  </a:lnTo>
                  <a:lnTo>
                    <a:pt x="28816" y="327710"/>
                  </a:lnTo>
                  <a:lnTo>
                    <a:pt x="28816" y="312991"/>
                  </a:lnTo>
                  <a:lnTo>
                    <a:pt x="28816" y="310438"/>
                  </a:lnTo>
                  <a:lnTo>
                    <a:pt x="23685" y="270103"/>
                  </a:lnTo>
                  <a:lnTo>
                    <a:pt x="18167" y="215698"/>
                  </a:lnTo>
                  <a:lnTo>
                    <a:pt x="14097" y="147853"/>
                  </a:lnTo>
                  <a:lnTo>
                    <a:pt x="13449" y="148488"/>
                  </a:lnTo>
                  <a:lnTo>
                    <a:pt x="13449" y="332181"/>
                  </a:lnTo>
                  <a:lnTo>
                    <a:pt x="7570" y="337465"/>
                  </a:lnTo>
                  <a:lnTo>
                    <a:pt x="3367" y="345630"/>
                  </a:lnTo>
                  <a:lnTo>
                    <a:pt x="842" y="355234"/>
                  </a:lnTo>
                  <a:lnTo>
                    <a:pt x="0" y="364832"/>
                  </a:lnTo>
                  <a:lnTo>
                    <a:pt x="0" y="478764"/>
                  </a:lnTo>
                  <a:lnTo>
                    <a:pt x="118427" y="478764"/>
                  </a:lnTo>
                  <a:lnTo>
                    <a:pt x="118427" y="355866"/>
                  </a:lnTo>
                  <a:lnTo>
                    <a:pt x="117627" y="348879"/>
                  </a:lnTo>
                  <a:lnTo>
                    <a:pt x="115385" y="340748"/>
                  </a:lnTo>
                  <a:lnTo>
                    <a:pt x="111944" y="333458"/>
                  </a:lnTo>
                  <a:lnTo>
                    <a:pt x="107543" y="328993"/>
                  </a:lnTo>
                  <a:lnTo>
                    <a:pt x="107543" y="23037"/>
                  </a:lnTo>
                  <a:lnTo>
                    <a:pt x="107543" y="19189"/>
                  </a:lnTo>
                  <a:lnTo>
                    <a:pt x="108178" y="15989"/>
                  </a:lnTo>
                  <a:lnTo>
                    <a:pt x="109474" y="13436"/>
                  </a:lnTo>
                  <a:lnTo>
                    <a:pt x="112674" y="7035"/>
                  </a:lnTo>
                  <a:lnTo>
                    <a:pt x="119062" y="3187"/>
                  </a:lnTo>
                  <a:lnTo>
                    <a:pt x="126098" y="1269"/>
                  </a:lnTo>
                  <a:lnTo>
                    <a:pt x="124828" y="634"/>
                  </a:lnTo>
                  <a:lnTo>
                    <a:pt x="124193" y="0"/>
                  </a:lnTo>
                  <a:lnTo>
                    <a:pt x="122910" y="0"/>
                  </a:lnTo>
                </a:path>
                <a:path w="131445" h="478789">
                  <a:moveTo>
                    <a:pt x="129946" y="68478"/>
                  </a:moveTo>
                  <a:lnTo>
                    <a:pt x="115227" y="68478"/>
                  </a:lnTo>
                  <a:lnTo>
                    <a:pt x="115227" y="52476"/>
                  </a:lnTo>
                  <a:lnTo>
                    <a:pt x="129946" y="52476"/>
                  </a:lnTo>
                  <a:lnTo>
                    <a:pt x="129946" y="68478"/>
                  </a:lnTo>
                  <a:close/>
                </a:path>
                <a:path w="131445" h="478789">
                  <a:moveTo>
                    <a:pt x="115874" y="68478"/>
                  </a:moveTo>
                  <a:lnTo>
                    <a:pt x="116497" y="76161"/>
                  </a:lnTo>
                  <a:lnTo>
                    <a:pt x="118427" y="81279"/>
                  </a:lnTo>
                  <a:lnTo>
                    <a:pt x="120345" y="81279"/>
                  </a:lnTo>
                  <a:lnTo>
                    <a:pt x="122910" y="81279"/>
                  </a:lnTo>
                  <a:lnTo>
                    <a:pt x="124828" y="76161"/>
                  </a:lnTo>
                  <a:lnTo>
                    <a:pt x="125463" y="68478"/>
                  </a:lnTo>
                  <a:lnTo>
                    <a:pt x="115874" y="68478"/>
                  </a:lnTo>
                </a:path>
                <a:path w="131445" h="478789">
                  <a:moveTo>
                    <a:pt x="125463" y="52476"/>
                  </a:moveTo>
                  <a:lnTo>
                    <a:pt x="124828" y="45427"/>
                  </a:lnTo>
                  <a:lnTo>
                    <a:pt x="122910" y="40309"/>
                  </a:lnTo>
                  <a:lnTo>
                    <a:pt x="120345" y="40309"/>
                  </a:lnTo>
                  <a:lnTo>
                    <a:pt x="118427" y="40309"/>
                  </a:lnTo>
                  <a:lnTo>
                    <a:pt x="116497" y="45427"/>
                  </a:lnTo>
                  <a:lnTo>
                    <a:pt x="115874" y="52476"/>
                  </a:lnTo>
                  <a:lnTo>
                    <a:pt x="125463" y="52476"/>
                  </a:lnTo>
                </a:path>
                <a:path w="131445" h="478789">
                  <a:moveTo>
                    <a:pt x="90271" y="442925"/>
                  </a:moveTo>
                  <a:lnTo>
                    <a:pt x="26250" y="442925"/>
                  </a:lnTo>
                  <a:lnTo>
                    <a:pt x="26250" y="360349"/>
                  </a:lnTo>
                  <a:lnTo>
                    <a:pt x="90271" y="360349"/>
                  </a:lnTo>
                  <a:lnTo>
                    <a:pt x="90271" y="44292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6" name="object 346"/>
          <p:cNvGrpSpPr/>
          <p:nvPr/>
        </p:nvGrpSpPr>
        <p:grpSpPr>
          <a:xfrm>
            <a:off x="9209709" y="5012283"/>
            <a:ext cx="135890" cy="688340"/>
            <a:chOff x="4155109" y="5012283"/>
            <a:chExt cx="135890" cy="688340"/>
          </a:xfrm>
        </p:grpSpPr>
        <p:sp>
          <p:nvSpPr>
            <p:cNvPr id="347" name="object 347"/>
            <p:cNvSpPr/>
            <p:nvPr/>
          </p:nvSpPr>
          <p:spPr>
            <a:xfrm>
              <a:off x="4170825" y="5038242"/>
              <a:ext cx="100330" cy="509270"/>
            </a:xfrm>
            <a:custGeom>
              <a:avLst/>
              <a:gdLst/>
              <a:ahLst/>
              <a:cxnLst/>
              <a:rect l="l" t="t" r="r" b="b"/>
              <a:pathLst>
                <a:path w="100329" h="509270">
                  <a:moveTo>
                    <a:pt x="16034" y="496709"/>
                  </a:moveTo>
                  <a:lnTo>
                    <a:pt x="10269" y="451269"/>
                  </a:lnTo>
                  <a:lnTo>
                    <a:pt x="3944" y="387891"/>
                  </a:lnTo>
                  <a:lnTo>
                    <a:pt x="1171" y="348825"/>
                  </a:lnTo>
                  <a:lnTo>
                    <a:pt x="20" y="314921"/>
                  </a:lnTo>
                  <a:lnTo>
                    <a:pt x="20" y="71691"/>
                  </a:lnTo>
                  <a:lnTo>
                    <a:pt x="0" y="61616"/>
                  </a:lnTo>
                  <a:lnTo>
                    <a:pt x="820" y="52563"/>
                  </a:lnTo>
                  <a:lnTo>
                    <a:pt x="3802" y="46032"/>
                  </a:lnTo>
                  <a:lnTo>
                    <a:pt x="10269" y="43522"/>
                  </a:lnTo>
                  <a:lnTo>
                    <a:pt x="73629" y="43522"/>
                  </a:lnTo>
                  <a:lnTo>
                    <a:pt x="64580" y="46032"/>
                  </a:lnTo>
                  <a:lnTo>
                    <a:pt x="60275" y="52563"/>
                  </a:lnTo>
                  <a:lnTo>
                    <a:pt x="58970" y="61616"/>
                  </a:lnTo>
                  <a:lnTo>
                    <a:pt x="58922" y="71691"/>
                  </a:lnTo>
                  <a:lnTo>
                    <a:pt x="58922" y="314921"/>
                  </a:lnTo>
                  <a:lnTo>
                    <a:pt x="62840" y="387891"/>
                  </a:lnTo>
                  <a:lnTo>
                    <a:pt x="69159" y="451269"/>
                  </a:lnTo>
                  <a:lnTo>
                    <a:pt x="74924" y="496709"/>
                  </a:lnTo>
                  <a:lnTo>
                    <a:pt x="16034" y="496709"/>
                  </a:lnTo>
                </a:path>
                <a:path w="100329" h="509270">
                  <a:moveTo>
                    <a:pt x="23070" y="470458"/>
                  </a:moveTo>
                  <a:lnTo>
                    <a:pt x="62110" y="470458"/>
                  </a:lnTo>
                  <a:lnTo>
                    <a:pt x="58922" y="452539"/>
                  </a:lnTo>
                  <a:lnTo>
                    <a:pt x="20518" y="452539"/>
                  </a:lnTo>
                  <a:lnTo>
                    <a:pt x="23070" y="470458"/>
                  </a:lnTo>
                  <a:close/>
                </a:path>
                <a:path w="100329" h="509270">
                  <a:moveTo>
                    <a:pt x="23705" y="30099"/>
                  </a:moveTo>
                  <a:lnTo>
                    <a:pt x="88348" y="30099"/>
                  </a:lnTo>
                  <a:lnTo>
                    <a:pt x="88348" y="0"/>
                  </a:lnTo>
                  <a:lnTo>
                    <a:pt x="23705" y="0"/>
                  </a:lnTo>
                  <a:lnTo>
                    <a:pt x="23705" y="30099"/>
                  </a:lnTo>
                  <a:close/>
                </a:path>
                <a:path w="100329" h="509270">
                  <a:moveTo>
                    <a:pt x="65958" y="45465"/>
                  </a:moveTo>
                  <a:lnTo>
                    <a:pt x="73629" y="43522"/>
                  </a:lnTo>
                  <a:lnTo>
                    <a:pt x="70429" y="43522"/>
                  </a:lnTo>
                  <a:lnTo>
                    <a:pt x="67876" y="44170"/>
                  </a:lnTo>
                  <a:lnTo>
                    <a:pt x="65958" y="45465"/>
                  </a:lnTo>
                </a:path>
                <a:path w="100329" h="509270">
                  <a:moveTo>
                    <a:pt x="99880" y="68491"/>
                  </a:moveTo>
                  <a:lnTo>
                    <a:pt x="99880" y="54419"/>
                  </a:lnTo>
                  <a:lnTo>
                    <a:pt x="83878" y="54419"/>
                  </a:lnTo>
                  <a:lnTo>
                    <a:pt x="80677" y="43522"/>
                  </a:lnTo>
                  <a:lnTo>
                    <a:pt x="73629" y="43522"/>
                  </a:lnTo>
                  <a:lnTo>
                    <a:pt x="65958" y="45465"/>
                  </a:lnTo>
                  <a:lnTo>
                    <a:pt x="61617" y="49647"/>
                  </a:lnTo>
                  <a:lnTo>
                    <a:pt x="59559" y="55935"/>
                  </a:lnTo>
                  <a:lnTo>
                    <a:pt x="58941" y="63545"/>
                  </a:lnTo>
                  <a:lnTo>
                    <a:pt x="58922" y="71691"/>
                  </a:lnTo>
                  <a:lnTo>
                    <a:pt x="58922" y="314921"/>
                  </a:lnTo>
                  <a:lnTo>
                    <a:pt x="62840" y="387891"/>
                  </a:lnTo>
                  <a:lnTo>
                    <a:pt x="69159" y="451269"/>
                  </a:lnTo>
                  <a:lnTo>
                    <a:pt x="74924" y="496709"/>
                  </a:lnTo>
                  <a:lnTo>
                    <a:pt x="16034" y="496709"/>
                  </a:lnTo>
                  <a:lnTo>
                    <a:pt x="15387" y="491591"/>
                  </a:lnTo>
                  <a:lnTo>
                    <a:pt x="15387" y="494157"/>
                  </a:lnTo>
                  <a:lnTo>
                    <a:pt x="15387" y="508863"/>
                  </a:lnTo>
                  <a:lnTo>
                    <a:pt x="81947" y="508863"/>
                  </a:lnTo>
                  <a:lnTo>
                    <a:pt x="81947" y="202907"/>
                  </a:lnTo>
                  <a:lnTo>
                    <a:pt x="81947" y="199707"/>
                  </a:lnTo>
                  <a:lnTo>
                    <a:pt x="82582" y="196507"/>
                  </a:lnTo>
                  <a:lnTo>
                    <a:pt x="83878" y="193306"/>
                  </a:lnTo>
                  <a:lnTo>
                    <a:pt x="83878" y="68491"/>
                  </a:lnTo>
                  <a:lnTo>
                    <a:pt x="99880" y="6849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8" name="object 348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178160" y="5012283"/>
              <a:ext cx="104419" cy="221551"/>
            </a:xfrm>
            <a:prstGeom prst="rect">
              <a:avLst/>
            </a:prstGeom>
          </p:spPr>
        </p:pic>
        <p:sp>
          <p:nvSpPr>
            <p:cNvPr id="349" name="object 349"/>
            <p:cNvSpPr/>
            <p:nvPr/>
          </p:nvSpPr>
          <p:spPr>
            <a:xfrm>
              <a:off x="4157395" y="5219395"/>
              <a:ext cx="131445" cy="478790"/>
            </a:xfrm>
            <a:custGeom>
              <a:avLst/>
              <a:gdLst/>
              <a:ahLst/>
              <a:cxnLst/>
              <a:rect l="l" t="t" r="r" b="b"/>
              <a:pathLst>
                <a:path w="131445" h="478789">
                  <a:moveTo>
                    <a:pt x="109474" y="13436"/>
                  </a:moveTo>
                  <a:lnTo>
                    <a:pt x="108178" y="16001"/>
                  </a:lnTo>
                  <a:lnTo>
                    <a:pt x="107530" y="19202"/>
                  </a:lnTo>
                  <a:lnTo>
                    <a:pt x="107530" y="23037"/>
                  </a:lnTo>
                  <a:lnTo>
                    <a:pt x="107530" y="328993"/>
                  </a:lnTo>
                  <a:lnTo>
                    <a:pt x="111939" y="333458"/>
                  </a:lnTo>
                  <a:lnTo>
                    <a:pt x="115384" y="340750"/>
                  </a:lnTo>
                  <a:lnTo>
                    <a:pt x="117626" y="348885"/>
                  </a:lnTo>
                  <a:lnTo>
                    <a:pt x="118427" y="355879"/>
                  </a:lnTo>
                  <a:lnTo>
                    <a:pt x="118427" y="478764"/>
                  </a:lnTo>
                  <a:lnTo>
                    <a:pt x="131229" y="478764"/>
                  </a:lnTo>
                  <a:lnTo>
                    <a:pt x="131229" y="23672"/>
                  </a:lnTo>
                  <a:lnTo>
                    <a:pt x="131229" y="15354"/>
                  </a:lnTo>
                  <a:lnTo>
                    <a:pt x="129298" y="5753"/>
                  </a:lnTo>
                  <a:lnTo>
                    <a:pt x="126098" y="1282"/>
                  </a:lnTo>
                  <a:lnTo>
                    <a:pt x="119062" y="3187"/>
                  </a:lnTo>
                  <a:lnTo>
                    <a:pt x="112661" y="7035"/>
                  </a:lnTo>
                  <a:lnTo>
                    <a:pt x="109474" y="13436"/>
                  </a:lnTo>
                </a:path>
                <a:path w="131445" h="478789">
                  <a:moveTo>
                    <a:pt x="122897" y="0"/>
                  </a:moveTo>
                  <a:lnTo>
                    <a:pt x="95376" y="18554"/>
                  </a:lnTo>
                  <a:lnTo>
                    <a:pt x="95376" y="21755"/>
                  </a:lnTo>
                  <a:lnTo>
                    <a:pt x="95376" y="327710"/>
                  </a:lnTo>
                  <a:lnTo>
                    <a:pt x="28816" y="327710"/>
                  </a:lnTo>
                  <a:lnTo>
                    <a:pt x="28816" y="313004"/>
                  </a:lnTo>
                  <a:lnTo>
                    <a:pt x="28816" y="310438"/>
                  </a:lnTo>
                  <a:lnTo>
                    <a:pt x="23698" y="270116"/>
                  </a:lnTo>
                  <a:lnTo>
                    <a:pt x="18173" y="215704"/>
                  </a:lnTo>
                  <a:lnTo>
                    <a:pt x="14097" y="147853"/>
                  </a:lnTo>
                  <a:lnTo>
                    <a:pt x="13449" y="148488"/>
                  </a:lnTo>
                  <a:lnTo>
                    <a:pt x="13449" y="332181"/>
                  </a:lnTo>
                  <a:lnTo>
                    <a:pt x="7565" y="337470"/>
                  </a:lnTo>
                  <a:lnTo>
                    <a:pt x="3362" y="345635"/>
                  </a:lnTo>
                  <a:lnTo>
                    <a:pt x="840" y="355235"/>
                  </a:lnTo>
                  <a:lnTo>
                    <a:pt x="0" y="364832"/>
                  </a:lnTo>
                  <a:lnTo>
                    <a:pt x="0" y="478764"/>
                  </a:lnTo>
                  <a:lnTo>
                    <a:pt x="118427" y="478764"/>
                  </a:lnTo>
                  <a:lnTo>
                    <a:pt x="118427" y="355879"/>
                  </a:lnTo>
                  <a:lnTo>
                    <a:pt x="117626" y="348885"/>
                  </a:lnTo>
                  <a:lnTo>
                    <a:pt x="115384" y="340750"/>
                  </a:lnTo>
                  <a:lnTo>
                    <a:pt x="111939" y="333458"/>
                  </a:lnTo>
                  <a:lnTo>
                    <a:pt x="107530" y="328993"/>
                  </a:lnTo>
                  <a:lnTo>
                    <a:pt x="107530" y="23037"/>
                  </a:lnTo>
                  <a:lnTo>
                    <a:pt x="107530" y="19202"/>
                  </a:lnTo>
                  <a:lnTo>
                    <a:pt x="108178" y="16001"/>
                  </a:lnTo>
                  <a:lnTo>
                    <a:pt x="109474" y="13436"/>
                  </a:lnTo>
                  <a:lnTo>
                    <a:pt x="112661" y="7035"/>
                  </a:lnTo>
                  <a:lnTo>
                    <a:pt x="119062" y="3187"/>
                  </a:lnTo>
                  <a:lnTo>
                    <a:pt x="126098" y="1282"/>
                  </a:lnTo>
                  <a:lnTo>
                    <a:pt x="124828" y="635"/>
                  </a:lnTo>
                  <a:lnTo>
                    <a:pt x="124193" y="0"/>
                  </a:lnTo>
                  <a:lnTo>
                    <a:pt x="122897" y="0"/>
                  </a:lnTo>
                </a:path>
                <a:path w="131445" h="478789">
                  <a:moveTo>
                    <a:pt x="129946" y="68478"/>
                  </a:moveTo>
                  <a:lnTo>
                    <a:pt x="115227" y="68478"/>
                  </a:lnTo>
                  <a:lnTo>
                    <a:pt x="115227" y="52489"/>
                  </a:lnTo>
                  <a:lnTo>
                    <a:pt x="129946" y="52489"/>
                  </a:lnTo>
                  <a:lnTo>
                    <a:pt x="129946" y="68478"/>
                  </a:lnTo>
                  <a:close/>
                </a:path>
                <a:path w="131445" h="478789">
                  <a:moveTo>
                    <a:pt x="115874" y="68478"/>
                  </a:moveTo>
                  <a:lnTo>
                    <a:pt x="116509" y="76161"/>
                  </a:lnTo>
                  <a:lnTo>
                    <a:pt x="118427" y="81292"/>
                  </a:lnTo>
                  <a:lnTo>
                    <a:pt x="120345" y="81292"/>
                  </a:lnTo>
                  <a:lnTo>
                    <a:pt x="122897" y="81292"/>
                  </a:lnTo>
                  <a:lnTo>
                    <a:pt x="124828" y="76161"/>
                  </a:lnTo>
                  <a:lnTo>
                    <a:pt x="125475" y="68478"/>
                  </a:lnTo>
                  <a:lnTo>
                    <a:pt x="115874" y="68478"/>
                  </a:lnTo>
                </a:path>
                <a:path w="131445" h="478789">
                  <a:moveTo>
                    <a:pt x="125475" y="52489"/>
                  </a:moveTo>
                  <a:lnTo>
                    <a:pt x="124828" y="45427"/>
                  </a:lnTo>
                  <a:lnTo>
                    <a:pt x="122897" y="40309"/>
                  </a:lnTo>
                  <a:lnTo>
                    <a:pt x="120345" y="40309"/>
                  </a:lnTo>
                  <a:lnTo>
                    <a:pt x="118427" y="40309"/>
                  </a:lnTo>
                  <a:lnTo>
                    <a:pt x="116509" y="45427"/>
                  </a:lnTo>
                  <a:lnTo>
                    <a:pt x="115874" y="52489"/>
                  </a:lnTo>
                  <a:lnTo>
                    <a:pt x="125475" y="52489"/>
                  </a:lnTo>
                </a:path>
                <a:path w="131445" h="478789">
                  <a:moveTo>
                    <a:pt x="90258" y="442937"/>
                  </a:moveTo>
                  <a:lnTo>
                    <a:pt x="26250" y="442937"/>
                  </a:lnTo>
                  <a:lnTo>
                    <a:pt x="26250" y="360349"/>
                  </a:lnTo>
                  <a:lnTo>
                    <a:pt x="90258" y="360349"/>
                  </a:lnTo>
                  <a:lnTo>
                    <a:pt x="90258" y="44293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0" name="object 350"/>
          <p:cNvSpPr/>
          <p:nvPr/>
        </p:nvSpPr>
        <p:spPr>
          <a:xfrm>
            <a:off x="8687842" y="4642929"/>
            <a:ext cx="1510665" cy="68580"/>
          </a:xfrm>
          <a:custGeom>
            <a:avLst/>
            <a:gdLst/>
            <a:ahLst/>
            <a:cxnLst/>
            <a:rect l="l" t="t" r="r" b="b"/>
            <a:pathLst>
              <a:path w="1510664" h="68579">
                <a:moveTo>
                  <a:pt x="1510601" y="21132"/>
                </a:moveTo>
                <a:lnTo>
                  <a:pt x="0" y="21132"/>
                </a:lnTo>
                <a:lnTo>
                  <a:pt x="0" y="0"/>
                </a:lnTo>
                <a:lnTo>
                  <a:pt x="1510601" y="0"/>
                </a:lnTo>
                <a:lnTo>
                  <a:pt x="1510601" y="21132"/>
                </a:lnTo>
                <a:close/>
              </a:path>
              <a:path w="1510664" h="68579">
                <a:moveTo>
                  <a:pt x="1510601" y="21132"/>
                </a:moveTo>
                <a:lnTo>
                  <a:pt x="0" y="21132"/>
                </a:lnTo>
                <a:lnTo>
                  <a:pt x="0" y="68503"/>
                </a:lnTo>
                <a:lnTo>
                  <a:pt x="1510601" y="68503"/>
                </a:lnTo>
                <a:lnTo>
                  <a:pt x="1510601" y="21132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1" name="object 351"/>
          <p:cNvGrpSpPr/>
          <p:nvPr/>
        </p:nvGrpSpPr>
        <p:grpSpPr>
          <a:xfrm>
            <a:off x="8016036" y="3535223"/>
            <a:ext cx="280670" cy="1063625"/>
            <a:chOff x="2961436" y="3535222"/>
            <a:chExt cx="280670" cy="1063625"/>
          </a:xfrm>
        </p:grpSpPr>
        <p:sp>
          <p:nvSpPr>
            <p:cNvPr id="352" name="object 352"/>
            <p:cNvSpPr/>
            <p:nvPr/>
          </p:nvSpPr>
          <p:spPr>
            <a:xfrm>
              <a:off x="3016846" y="3537508"/>
              <a:ext cx="222885" cy="1059180"/>
            </a:xfrm>
            <a:custGeom>
              <a:avLst/>
              <a:gdLst/>
              <a:ahLst/>
              <a:cxnLst/>
              <a:rect l="l" t="t" r="r" b="b"/>
              <a:pathLst>
                <a:path w="222885" h="1059179">
                  <a:moveTo>
                    <a:pt x="8953" y="0"/>
                  </a:moveTo>
                  <a:lnTo>
                    <a:pt x="189458" y="16649"/>
                  </a:lnTo>
                  <a:lnTo>
                    <a:pt x="220694" y="41756"/>
                  </a:lnTo>
                  <a:lnTo>
                    <a:pt x="222745" y="60807"/>
                  </a:lnTo>
                  <a:lnTo>
                    <a:pt x="222745" y="1052296"/>
                  </a:lnTo>
                  <a:lnTo>
                    <a:pt x="29438" y="1058697"/>
                  </a:lnTo>
                  <a:lnTo>
                    <a:pt x="17779" y="1058539"/>
                  </a:lnTo>
                  <a:lnTo>
                    <a:pt x="9599" y="1054538"/>
                  </a:lnTo>
                  <a:lnTo>
                    <a:pt x="4780" y="1047174"/>
                  </a:lnTo>
                  <a:lnTo>
                    <a:pt x="3200" y="1036929"/>
                  </a:lnTo>
                  <a:lnTo>
                    <a:pt x="0" y="11518"/>
                  </a:lnTo>
                  <a:lnTo>
                    <a:pt x="0" y="2565"/>
                  </a:lnTo>
                  <a:lnTo>
                    <a:pt x="1917" y="0"/>
                  </a:lnTo>
                  <a:lnTo>
                    <a:pt x="8953" y="0"/>
                  </a:lnTo>
                </a:path>
                <a:path w="222885" h="1059179">
                  <a:moveTo>
                    <a:pt x="29438" y="40970"/>
                  </a:moveTo>
                  <a:lnTo>
                    <a:pt x="183705" y="56324"/>
                  </a:lnTo>
                  <a:lnTo>
                    <a:pt x="183705" y="1013904"/>
                  </a:lnTo>
                  <a:lnTo>
                    <a:pt x="38392" y="1020927"/>
                  </a:lnTo>
                  <a:lnTo>
                    <a:pt x="29438" y="4097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3" name="object 353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2961436" y="4047934"/>
              <a:ext cx="181394" cy="93535"/>
            </a:xfrm>
            <a:prstGeom prst="rect">
              <a:avLst/>
            </a:prstGeom>
          </p:spPr>
        </p:pic>
      </p:grpSp>
      <p:sp>
        <p:nvSpPr>
          <p:cNvPr id="354" name="object 354"/>
          <p:cNvSpPr/>
          <p:nvPr/>
        </p:nvSpPr>
        <p:spPr>
          <a:xfrm>
            <a:off x="8655203" y="3398622"/>
            <a:ext cx="1543685" cy="1240155"/>
          </a:xfrm>
          <a:custGeom>
            <a:avLst/>
            <a:gdLst/>
            <a:ahLst/>
            <a:cxnLst/>
            <a:rect l="l" t="t" r="r" b="b"/>
            <a:pathLst>
              <a:path w="1543685" h="1240154">
                <a:moveTo>
                  <a:pt x="0" y="56324"/>
                </a:moveTo>
                <a:lnTo>
                  <a:pt x="1543240" y="0"/>
                </a:lnTo>
                <a:lnTo>
                  <a:pt x="1543240" y="1227023"/>
                </a:lnTo>
              </a:path>
              <a:path w="1543685" h="1240154">
                <a:moveTo>
                  <a:pt x="1343533" y="49923"/>
                </a:moveTo>
                <a:lnTo>
                  <a:pt x="1511884" y="44157"/>
                </a:lnTo>
                <a:lnTo>
                  <a:pt x="1511884" y="1239837"/>
                </a:lnTo>
              </a:path>
              <a:path w="1543685" h="1240154">
                <a:moveTo>
                  <a:pt x="150406" y="152971"/>
                </a:moveTo>
                <a:lnTo>
                  <a:pt x="1431874" y="119684"/>
                </a:lnTo>
                <a:lnTo>
                  <a:pt x="1431874" y="66560"/>
                </a:lnTo>
                <a:lnTo>
                  <a:pt x="1340980" y="66560"/>
                </a:lnTo>
                <a:lnTo>
                  <a:pt x="1340980" y="42240"/>
                </a:lnTo>
                <a:lnTo>
                  <a:pt x="1005573" y="49276"/>
                </a:lnTo>
                <a:lnTo>
                  <a:pt x="1005573" y="60159"/>
                </a:lnTo>
                <a:lnTo>
                  <a:pt x="437172" y="78079"/>
                </a:lnTo>
                <a:lnTo>
                  <a:pt x="437172" y="129286"/>
                </a:lnTo>
                <a:lnTo>
                  <a:pt x="396849" y="130568"/>
                </a:lnTo>
                <a:lnTo>
                  <a:pt x="396849" y="79362"/>
                </a:lnTo>
                <a:lnTo>
                  <a:pt x="30073" y="90881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5" name="object 355"/>
          <p:cNvGrpSpPr/>
          <p:nvPr/>
        </p:nvGrpSpPr>
        <p:grpSpPr>
          <a:xfrm>
            <a:off x="8336076" y="3619716"/>
            <a:ext cx="701040" cy="1010919"/>
            <a:chOff x="3281476" y="3619715"/>
            <a:chExt cx="701040" cy="1010919"/>
          </a:xfrm>
        </p:grpSpPr>
        <p:sp>
          <p:nvSpPr>
            <p:cNvPr id="356" name="object 356"/>
            <p:cNvSpPr/>
            <p:nvPr/>
          </p:nvSpPr>
          <p:spPr>
            <a:xfrm>
              <a:off x="3283762" y="3622001"/>
              <a:ext cx="664210" cy="1006475"/>
            </a:xfrm>
            <a:custGeom>
              <a:avLst/>
              <a:gdLst/>
              <a:ahLst/>
              <a:cxnLst/>
              <a:rect l="l" t="t" r="r" b="b"/>
              <a:pathLst>
                <a:path w="664210" h="1006475">
                  <a:moveTo>
                    <a:pt x="168338" y="53759"/>
                  </a:moveTo>
                  <a:lnTo>
                    <a:pt x="168338" y="26885"/>
                  </a:lnTo>
                  <a:lnTo>
                    <a:pt x="168338" y="19837"/>
                  </a:lnTo>
                  <a:lnTo>
                    <a:pt x="167055" y="16637"/>
                  </a:lnTo>
                  <a:lnTo>
                    <a:pt x="160019" y="15366"/>
                  </a:lnTo>
                  <a:lnTo>
                    <a:pt x="8318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5366"/>
                  </a:lnTo>
                  <a:lnTo>
                    <a:pt x="0" y="951801"/>
                  </a:lnTo>
                  <a:lnTo>
                    <a:pt x="1489" y="959882"/>
                  </a:lnTo>
                  <a:lnTo>
                    <a:pt x="5680" y="965084"/>
                  </a:lnTo>
                  <a:lnTo>
                    <a:pt x="12151" y="967644"/>
                  </a:lnTo>
                  <a:lnTo>
                    <a:pt x="20485" y="967803"/>
                  </a:lnTo>
                  <a:lnTo>
                    <a:pt x="171526" y="962050"/>
                  </a:lnTo>
                  <a:lnTo>
                    <a:pt x="180492" y="962050"/>
                  </a:lnTo>
                  <a:lnTo>
                    <a:pt x="181775" y="957567"/>
                  </a:lnTo>
                  <a:lnTo>
                    <a:pt x="181775" y="951801"/>
                  </a:lnTo>
                  <a:lnTo>
                    <a:pt x="181775" y="930681"/>
                  </a:lnTo>
                </a:path>
                <a:path w="664210" h="1006475">
                  <a:moveTo>
                    <a:pt x="94094" y="986358"/>
                  </a:moveTo>
                  <a:lnTo>
                    <a:pt x="127380" y="984453"/>
                  </a:lnTo>
                  <a:lnTo>
                    <a:pt x="127380" y="1004938"/>
                  </a:lnTo>
                  <a:lnTo>
                    <a:pt x="94094" y="1006208"/>
                  </a:lnTo>
                  <a:lnTo>
                    <a:pt x="94094" y="986358"/>
                  </a:lnTo>
                  <a:close/>
                </a:path>
                <a:path w="664210" h="1006475">
                  <a:moveTo>
                    <a:pt x="157441" y="179857"/>
                  </a:moveTo>
                  <a:lnTo>
                    <a:pt x="72961" y="179857"/>
                  </a:lnTo>
                  <a:lnTo>
                    <a:pt x="72961" y="113296"/>
                  </a:lnTo>
                  <a:lnTo>
                    <a:pt x="157441" y="113296"/>
                  </a:lnTo>
                  <a:lnTo>
                    <a:pt x="157441" y="179857"/>
                  </a:lnTo>
                  <a:close/>
                </a:path>
                <a:path w="664210" h="1006475">
                  <a:moveTo>
                    <a:pt x="168338" y="113296"/>
                  </a:moveTo>
                  <a:lnTo>
                    <a:pt x="168338" y="69126"/>
                  </a:lnTo>
                  <a:lnTo>
                    <a:pt x="83845" y="68491"/>
                  </a:lnTo>
                  <a:lnTo>
                    <a:pt x="83845" y="113296"/>
                  </a:lnTo>
                  <a:lnTo>
                    <a:pt x="168338" y="113296"/>
                  </a:lnTo>
                  <a:close/>
                </a:path>
                <a:path w="664210" h="1006475">
                  <a:moveTo>
                    <a:pt x="168338" y="224675"/>
                  </a:moveTo>
                  <a:lnTo>
                    <a:pt x="168338" y="179857"/>
                  </a:lnTo>
                  <a:lnTo>
                    <a:pt x="83845" y="179857"/>
                  </a:lnTo>
                  <a:lnTo>
                    <a:pt x="83845" y="224675"/>
                  </a:lnTo>
                  <a:lnTo>
                    <a:pt x="168338" y="224675"/>
                  </a:lnTo>
                  <a:close/>
                </a:path>
                <a:path w="664210" h="1006475">
                  <a:moveTo>
                    <a:pt x="198424" y="179857"/>
                  </a:moveTo>
                  <a:lnTo>
                    <a:pt x="157441" y="179857"/>
                  </a:lnTo>
                  <a:lnTo>
                    <a:pt x="157441" y="113296"/>
                  </a:lnTo>
                  <a:lnTo>
                    <a:pt x="198424" y="113296"/>
                  </a:lnTo>
                  <a:lnTo>
                    <a:pt x="198424" y="179857"/>
                  </a:lnTo>
                  <a:close/>
                </a:path>
                <a:path w="664210" h="1006475">
                  <a:moveTo>
                    <a:pt x="209295" y="113296"/>
                  </a:moveTo>
                  <a:lnTo>
                    <a:pt x="209295" y="69126"/>
                  </a:lnTo>
                  <a:lnTo>
                    <a:pt x="168338" y="69126"/>
                  </a:lnTo>
                  <a:lnTo>
                    <a:pt x="168338" y="113296"/>
                  </a:lnTo>
                  <a:lnTo>
                    <a:pt x="209295" y="113296"/>
                  </a:lnTo>
                  <a:close/>
                </a:path>
                <a:path w="664210" h="1006475">
                  <a:moveTo>
                    <a:pt x="209295" y="224675"/>
                  </a:moveTo>
                  <a:lnTo>
                    <a:pt x="209295" y="179857"/>
                  </a:lnTo>
                  <a:lnTo>
                    <a:pt x="168338" y="179857"/>
                  </a:lnTo>
                  <a:lnTo>
                    <a:pt x="168338" y="224675"/>
                  </a:lnTo>
                  <a:lnTo>
                    <a:pt x="209295" y="224675"/>
                  </a:lnTo>
                  <a:close/>
                </a:path>
                <a:path w="664210" h="1006475">
                  <a:moveTo>
                    <a:pt x="209295" y="69126"/>
                  </a:moveTo>
                  <a:lnTo>
                    <a:pt x="297002" y="72326"/>
                  </a:lnTo>
                  <a:lnTo>
                    <a:pt x="297002" y="118414"/>
                  </a:lnTo>
                  <a:lnTo>
                    <a:pt x="307873" y="118414"/>
                  </a:lnTo>
                  <a:lnTo>
                    <a:pt x="307873" y="175387"/>
                  </a:lnTo>
                  <a:lnTo>
                    <a:pt x="298272" y="178574"/>
                  </a:lnTo>
                  <a:lnTo>
                    <a:pt x="298272" y="223380"/>
                  </a:lnTo>
                  <a:lnTo>
                    <a:pt x="209295" y="224675"/>
                  </a:lnTo>
                  <a:lnTo>
                    <a:pt x="209295" y="179857"/>
                  </a:lnTo>
                  <a:lnTo>
                    <a:pt x="198424" y="179857"/>
                  </a:lnTo>
                  <a:lnTo>
                    <a:pt x="198424" y="113296"/>
                  </a:lnTo>
                  <a:lnTo>
                    <a:pt x="209295" y="113296"/>
                  </a:lnTo>
                  <a:lnTo>
                    <a:pt x="209295" y="69126"/>
                  </a:lnTo>
                  <a:close/>
                </a:path>
                <a:path w="664210" h="1006475">
                  <a:moveTo>
                    <a:pt x="283540" y="203542"/>
                  </a:moveTo>
                  <a:lnTo>
                    <a:pt x="234264" y="203542"/>
                  </a:lnTo>
                  <a:lnTo>
                    <a:pt x="234264" y="87693"/>
                  </a:lnTo>
                  <a:lnTo>
                    <a:pt x="282917" y="88963"/>
                  </a:lnTo>
                  <a:lnTo>
                    <a:pt x="283540" y="203542"/>
                  </a:lnTo>
                  <a:close/>
                </a:path>
                <a:path w="664210" h="1006475">
                  <a:moveTo>
                    <a:pt x="157441" y="404520"/>
                  </a:moveTo>
                  <a:lnTo>
                    <a:pt x="72961" y="404520"/>
                  </a:lnTo>
                  <a:lnTo>
                    <a:pt x="72961" y="337972"/>
                  </a:lnTo>
                  <a:lnTo>
                    <a:pt x="157441" y="337972"/>
                  </a:lnTo>
                  <a:lnTo>
                    <a:pt x="157441" y="404520"/>
                  </a:lnTo>
                  <a:close/>
                </a:path>
                <a:path w="664210" h="1006475">
                  <a:moveTo>
                    <a:pt x="168338" y="337972"/>
                  </a:moveTo>
                  <a:lnTo>
                    <a:pt x="168338" y="293154"/>
                  </a:lnTo>
                  <a:lnTo>
                    <a:pt x="83845" y="293154"/>
                  </a:lnTo>
                  <a:lnTo>
                    <a:pt x="83845" y="337972"/>
                  </a:lnTo>
                  <a:lnTo>
                    <a:pt x="168338" y="337972"/>
                  </a:lnTo>
                  <a:close/>
                </a:path>
                <a:path w="664210" h="1006475">
                  <a:moveTo>
                    <a:pt x="168338" y="448690"/>
                  </a:moveTo>
                  <a:lnTo>
                    <a:pt x="168338" y="404520"/>
                  </a:lnTo>
                  <a:lnTo>
                    <a:pt x="83845" y="404520"/>
                  </a:lnTo>
                  <a:lnTo>
                    <a:pt x="83845" y="448690"/>
                  </a:lnTo>
                  <a:lnTo>
                    <a:pt x="168338" y="448690"/>
                  </a:lnTo>
                  <a:close/>
                </a:path>
                <a:path w="664210" h="1006475">
                  <a:moveTo>
                    <a:pt x="198424" y="404520"/>
                  </a:moveTo>
                  <a:lnTo>
                    <a:pt x="157441" y="404520"/>
                  </a:lnTo>
                  <a:lnTo>
                    <a:pt x="157441" y="337972"/>
                  </a:lnTo>
                  <a:lnTo>
                    <a:pt x="198424" y="337972"/>
                  </a:lnTo>
                  <a:lnTo>
                    <a:pt x="198424" y="404520"/>
                  </a:lnTo>
                  <a:close/>
                </a:path>
                <a:path w="664210" h="1006475">
                  <a:moveTo>
                    <a:pt x="209295" y="337972"/>
                  </a:moveTo>
                  <a:lnTo>
                    <a:pt x="209295" y="293154"/>
                  </a:lnTo>
                  <a:lnTo>
                    <a:pt x="168338" y="293154"/>
                  </a:lnTo>
                  <a:lnTo>
                    <a:pt x="168338" y="337972"/>
                  </a:lnTo>
                  <a:lnTo>
                    <a:pt x="209295" y="337972"/>
                  </a:lnTo>
                  <a:close/>
                </a:path>
                <a:path w="664210" h="1006475">
                  <a:moveTo>
                    <a:pt x="209295" y="448690"/>
                  </a:moveTo>
                  <a:lnTo>
                    <a:pt x="209295" y="404520"/>
                  </a:lnTo>
                  <a:lnTo>
                    <a:pt x="168338" y="404520"/>
                  </a:lnTo>
                  <a:lnTo>
                    <a:pt x="168338" y="448690"/>
                  </a:lnTo>
                  <a:lnTo>
                    <a:pt x="209295" y="448690"/>
                  </a:lnTo>
                  <a:close/>
                </a:path>
                <a:path w="664210" h="1006475">
                  <a:moveTo>
                    <a:pt x="209295" y="293154"/>
                  </a:moveTo>
                  <a:lnTo>
                    <a:pt x="297002" y="297002"/>
                  </a:lnTo>
                  <a:lnTo>
                    <a:pt x="297002" y="342442"/>
                  </a:lnTo>
                  <a:lnTo>
                    <a:pt x="307873" y="343077"/>
                  </a:lnTo>
                  <a:lnTo>
                    <a:pt x="307873" y="400050"/>
                  </a:lnTo>
                  <a:lnTo>
                    <a:pt x="298272" y="403250"/>
                  </a:lnTo>
                  <a:lnTo>
                    <a:pt x="298272" y="448055"/>
                  </a:lnTo>
                  <a:lnTo>
                    <a:pt x="209295" y="448690"/>
                  </a:lnTo>
                  <a:lnTo>
                    <a:pt x="209295" y="404520"/>
                  </a:lnTo>
                  <a:lnTo>
                    <a:pt x="198424" y="404520"/>
                  </a:lnTo>
                  <a:lnTo>
                    <a:pt x="198424" y="337972"/>
                  </a:lnTo>
                  <a:lnTo>
                    <a:pt x="209295" y="337972"/>
                  </a:lnTo>
                  <a:lnTo>
                    <a:pt x="209295" y="293154"/>
                  </a:lnTo>
                  <a:close/>
                </a:path>
                <a:path w="664210" h="1006475">
                  <a:moveTo>
                    <a:pt x="283540" y="428218"/>
                  </a:moveTo>
                  <a:lnTo>
                    <a:pt x="234264" y="427570"/>
                  </a:lnTo>
                  <a:lnTo>
                    <a:pt x="234264" y="311721"/>
                  </a:lnTo>
                  <a:lnTo>
                    <a:pt x="282917" y="313639"/>
                  </a:lnTo>
                  <a:lnTo>
                    <a:pt x="283540" y="428218"/>
                  </a:lnTo>
                  <a:close/>
                </a:path>
                <a:path w="664210" h="1006475">
                  <a:moveTo>
                    <a:pt x="157441" y="633044"/>
                  </a:moveTo>
                  <a:lnTo>
                    <a:pt x="72961" y="633044"/>
                  </a:lnTo>
                  <a:lnTo>
                    <a:pt x="72961" y="566470"/>
                  </a:lnTo>
                  <a:lnTo>
                    <a:pt x="157441" y="566470"/>
                  </a:lnTo>
                  <a:lnTo>
                    <a:pt x="157441" y="633044"/>
                  </a:lnTo>
                  <a:close/>
                </a:path>
                <a:path w="664210" h="1006475">
                  <a:moveTo>
                    <a:pt x="168338" y="566470"/>
                  </a:moveTo>
                  <a:lnTo>
                    <a:pt x="168338" y="522300"/>
                  </a:lnTo>
                  <a:lnTo>
                    <a:pt x="83845" y="521665"/>
                  </a:lnTo>
                  <a:lnTo>
                    <a:pt x="83845" y="566470"/>
                  </a:lnTo>
                  <a:lnTo>
                    <a:pt x="168338" y="566470"/>
                  </a:lnTo>
                  <a:close/>
                </a:path>
                <a:path w="664210" h="1006475">
                  <a:moveTo>
                    <a:pt x="168338" y="677837"/>
                  </a:moveTo>
                  <a:lnTo>
                    <a:pt x="168338" y="633044"/>
                  </a:lnTo>
                  <a:lnTo>
                    <a:pt x="83845" y="633044"/>
                  </a:lnTo>
                  <a:lnTo>
                    <a:pt x="83845" y="677837"/>
                  </a:lnTo>
                  <a:lnTo>
                    <a:pt x="168338" y="677837"/>
                  </a:lnTo>
                  <a:close/>
                </a:path>
                <a:path w="664210" h="1006475">
                  <a:moveTo>
                    <a:pt x="198424" y="633044"/>
                  </a:moveTo>
                  <a:lnTo>
                    <a:pt x="157441" y="633044"/>
                  </a:lnTo>
                  <a:lnTo>
                    <a:pt x="157441" y="566470"/>
                  </a:lnTo>
                  <a:lnTo>
                    <a:pt x="198424" y="566470"/>
                  </a:lnTo>
                  <a:lnTo>
                    <a:pt x="198424" y="633044"/>
                  </a:lnTo>
                  <a:close/>
                </a:path>
                <a:path w="664210" h="1006475">
                  <a:moveTo>
                    <a:pt x="209295" y="566470"/>
                  </a:moveTo>
                  <a:lnTo>
                    <a:pt x="209295" y="522300"/>
                  </a:lnTo>
                  <a:lnTo>
                    <a:pt x="168338" y="522300"/>
                  </a:lnTo>
                  <a:lnTo>
                    <a:pt x="168338" y="566470"/>
                  </a:lnTo>
                  <a:lnTo>
                    <a:pt x="209295" y="566470"/>
                  </a:lnTo>
                  <a:close/>
                </a:path>
                <a:path w="664210" h="1006475">
                  <a:moveTo>
                    <a:pt x="209295" y="677837"/>
                  </a:moveTo>
                  <a:lnTo>
                    <a:pt x="209295" y="633044"/>
                  </a:lnTo>
                  <a:lnTo>
                    <a:pt x="168338" y="633044"/>
                  </a:lnTo>
                  <a:lnTo>
                    <a:pt x="168338" y="677837"/>
                  </a:lnTo>
                  <a:lnTo>
                    <a:pt x="209295" y="677837"/>
                  </a:lnTo>
                  <a:close/>
                </a:path>
                <a:path w="664210" h="1006475">
                  <a:moveTo>
                    <a:pt x="209295" y="522300"/>
                  </a:moveTo>
                  <a:lnTo>
                    <a:pt x="297002" y="525500"/>
                  </a:lnTo>
                  <a:lnTo>
                    <a:pt x="297624" y="570318"/>
                  </a:lnTo>
                  <a:lnTo>
                    <a:pt x="308508" y="570953"/>
                  </a:lnTo>
                  <a:lnTo>
                    <a:pt x="309156" y="627278"/>
                  </a:lnTo>
                  <a:lnTo>
                    <a:pt x="299554" y="630478"/>
                  </a:lnTo>
                  <a:lnTo>
                    <a:pt x="299554" y="674636"/>
                  </a:lnTo>
                  <a:lnTo>
                    <a:pt x="209943" y="677837"/>
                  </a:lnTo>
                  <a:lnTo>
                    <a:pt x="209943" y="633044"/>
                  </a:lnTo>
                  <a:lnTo>
                    <a:pt x="198424" y="633044"/>
                  </a:lnTo>
                  <a:lnTo>
                    <a:pt x="198424" y="566470"/>
                  </a:lnTo>
                  <a:lnTo>
                    <a:pt x="209295" y="566470"/>
                  </a:lnTo>
                  <a:lnTo>
                    <a:pt x="209295" y="522300"/>
                  </a:lnTo>
                  <a:close/>
                </a:path>
                <a:path w="664210" h="1006475">
                  <a:moveTo>
                    <a:pt x="284187" y="655447"/>
                  </a:moveTo>
                  <a:lnTo>
                    <a:pt x="235546" y="656082"/>
                  </a:lnTo>
                  <a:lnTo>
                    <a:pt x="234899" y="540867"/>
                  </a:lnTo>
                  <a:lnTo>
                    <a:pt x="283540" y="542150"/>
                  </a:lnTo>
                  <a:lnTo>
                    <a:pt x="284187" y="655447"/>
                  </a:lnTo>
                  <a:close/>
                </a:path>
                <a:path w="664210" h="1006475">
                  <a:moveTo>
                    <a:pt x="83845" y="224675"/>
                  </a:moveTo>
                  <a:lnTo>
                    <a:pt x="83845" y="179857"/>
                  </a:lnTo>
                  <a:lnTo>
                    <a:pt x="72961" y="179857"/>
                  </a:lnTo>
                  <a:lnTo>
                    <a:pt x="72961" y="113296"/>
                  </a:lnTo>
                  <a:lnTo>
                    <a:pt x="83845" y="113296"/>
                  </a:lnTo>
                  <a:lnTo>
                    <a:pt x="83845" y="69761"/>
                  </a:lnTo>
                  <a:lnTo>
                    <a:pt x="58250" y="78121"/>
                  </a:lnTo>
                  <a:lnTo>
                    <a:pt x="37517" y="96804"/>
                  </a:lnTo>
                  <a:lnTo>
                    <a:pt x="23625" y="123408"/>
                  </a:lnTo>
                  <a:lnTo>
                    <a:pt x="18554" y="155536"/>
                  </a:lnTo>
                  <a:lnTo>
                    <a:pt x="24165" y="188922"/>
                  </a:lnTo>
                  <a:lnTo>
                    <a:pt x="39438" y="216182"/>
                  </a:lnTo>
                  <a:lnTo>
                    <a:pt x="62033" y="234561"/>
                  </a:lnTo>
                  <a:lnTo>
                    <a:pt x="89611" y="241300"/>
                  </a:lnTo>
                  <a:lnTo>
                    <a:pt x="101350" y="240140"/>
                  </a:lnTo>
                  <a:lnTo>
                    <a:pt x="112488" y="236821"/>
                  </a:lnTo>
                  <a:lnTo>
                    <a:pt x="122910" y="231586"/>
                  </a:lnTo>
                  <a:lnTo>
                    <a:pt x="132499" y="224675"/>
                  </a:lnTo>
                  <a:lnTo>
                    <a:pt x="83845" y="224675"/>
                  </a:lnTo>
                </a:path>
                <a:path w="664210" h="1006475">
                  <a:moveTo>
                    <a:pt x="83845" y="448690"/>
                  </a:moveTo>
                  <a:lnTo>
                    <a:pt x="83845" y="404520"/>
                  </a:lnTo>
                  <a:lnTo>
                    <a:pt x="72961" y="404520"/>
                  </a:lnTo>
                  <a:lnTo>
                    <a:pt x="72961" y="337972"/>
                  </a:lnTo>
                  <a:lnTo>
                    <a:pt x="83845" y="337972"/>
                  </a:lnTo>
                  <a:lnTo>
                    <a:pt x="83845" y="293789"/>
                  </a:lnTo>
                  <a:lnTo>
                    <a:pt x="58825" y="302293"/>
                  </a:lnTo>
                  <a:lnTo>
                    <a:pt x="38725" y="320516"/>
                  </a:lnTo>
                  <a:lnTo>
                    <a:pt x="25345" y="346177"/>
                  </a:lnTo>
                  <a:lnTo>
                    <a:pt x="20485" y="376999"/>
                  </a:lnTo>
                  <a:lnTo>
                    <a:pt x="25885" y="409819"/>
                  </a:lnTo>
                  <a:lnTo>
                    <a:pt x="40646" y="436454"/>
                  </a:lnTo>
                  <a:lnTo>
                    <a:pt x="62608" y="454327"/>
                  </a:lnTo>
                  <a:lnTo>
                    <a:pt x="89611" y="460857"/>
                  </a:lnTo>
                  <a:lnTo>
                    <a:pt x="99438" y="460037"/>
                  </a:lnTo>
                  <a:lnTo>
                    <a:pt x="108726" y="457655"/>
                  </a:lnTo>
                  <a:lnTo>
                    <a:pt x="117416" y="453833"/>
                  </a:lnTo>
                  <a:lnTo>
                    <a:pt x="125450" y="448690"/>
                  </a:lnTo>
                  <a:lnTo>
                    <a:pt x="83845" y="448690"/>
                  </a:lnTo>
                </a:path>
                <a:path w="664210" h="1006475">
                  <a:moveTo>
                    <a:pt x="83845" y="677837"/>
                  </a:moveTo>
                  <a:lnTo>
                    <a:pt x="83845" y="633044"/>
                  </a:lnTo>
                  <a:lnTo>
                    <a:pt x="72961" y="633044"/>
                  </a:lnTo>
                  <a:lnTo>
                    <a:pt x="72961" y="566470"/>
                  </a:lnTo>
                  <a:lnTo>
                    <a:pt x="83845" y="566470"/>
                  </a:lnTo>
                  <a:lnTo>
                    <a:pt x="83845" y="522947"/>
                  </a:lnTo>
                  <a:lnTo>
                    <a:pt x="58250" y="531677"/>
                  </a:lnTo>
                  <a:lnTo>
                    <a:pt x="37517" y="550551"/>
                  </a:lnTo>
                  <a:lnTo>
                    <a:pt x="23625" y="577226"/>
                  </a:lnTo>
                  <a:lnTo>
                    <a:pt x="18554" y="609358"/>
                  </a:lnTo>
                  <a:lnTo>
                    <a:pt x="24175" y="642839"/>
                  </a:lnTo>
                  <a:lnTo>
                    <a:pt x="39517" y="670323"/>
                  </a:lnTo>
                  <a:lnTo>
                    <a:pt x="62301" y="688927"/>
                  </a:lnTo>
                  <a:lnTo>
                    <a:pt x="90246" y="695769"/>
                  </a:lnTo>
                  <a:lnTo>
                    <a:pt x="102356" y="694498"/>
                  </a:lnTo>
                  <a:lnTo>
                    <a:pt x="113690" y="690884"/>
                  </a:lnTo>
                  <a:lnTo>
                    <a:pt x="124186" y="685230"/>
                  </a:lnTo>
                  <a:lnTo>
                    <a:pt x="133781" y="677837"/>
                  </a:lnTo>
                  <a:lnTo>
                    <a:pt x="83845" y="677837"/>
                  </a:lnTo>
                </a:path>
                <a:path w="664210" h="1006475">
                  <a:moveTo>
                    <a:pt x="83845" y="224675"/>
                  </a:moveTo>
                  <a:lnTo>
                    <a:pt x="65007" y="217291"/>
                  </a:lnTo>
                  <a:lnTo>
                    <a:pt x="49764" y="202107"/>
                  </a:lnTo>
                  <a:lnTo>
                    <a:pt x="39561" y="180923"/>
                  </a:lnTo>
                  <a:lnTo>
                    <a:pt x="35839" y="155536"/>
                  </a:lnTo>
                  <a:lnTo>
                    <a:pt x="39229" y="131057"/>
                  </a:lnTo>
                  <a:lnTo>
                    <a:pt x="48561" y="110415"/>
                  </a:lnTo>
                  <a:lnTo>
                    <a:pt x="62574" y="95052"/>
                  </a:lnTo>
                  <a:lnTo>
                    <a:pt x="80009" y="86410"/>
                  </a:lnTo>
                </a:path>
                <a:path w="664210" h="1006475">
                  <a:moveTo>
                    <a:pt x="84493" y="444855"/>
                  </a:moveTo>
                  <a:lnTo>
                    <a:pt x="66016" y="437853"/>
                  </a:lnTo>
                  <a:lnTo>
                    <a:pt x="50963" y="422929"/>
                  </a:lnTo>
                  <a:lnTo>
                    <a:pt x="40832" y="402003"/>
                  </a:lnTo>
                  <a:lnTo>
                    <a:pt x="37122" y="376999"/>
                  </a:lnTo>
                  <a:lnTo>
                    <a:pt x="40832" y="352096"/>
                  </a:lnTo>
                  <a:lnTo>
                    <a:pt x="50963" y="331393"/>
                  </a:lnTo>
                  <a:lnTo>
                    <a:pt x="66016" y="316691"/>
                  </a:lnTo>
                  <a:lnTo>
                    <a:pt x="84493" y="309791"/>
                  </a:lnTo>
                </a:path>
                <a:path w="664210" h="1006475">
                  <a:moveTo>
                    <a:pt x="97929" y="678484"/>
                  </a:moveTo>
                  <a:lnTo>
                    <a:pt x="95364" y="679132"/>
                  </a:lnTo>
                  <a:lnTo>
                    <a:pt x="92798" y="679132"/>
                  </a:lnTo>
                  <a:lnTo>
                    <a:pt x="90246" y="679132"/>
                  </a:lnTo>
                  <a:lnTo>
                    <a:pt x="69052" y="673631"/>
                  </a:lnTo>
                  <a:lnTo>
                    <a:pt x="51760" y="658647"/>
                  </a:lnTo>
                  <a:lnTo>
                    <a:pt x="40109" y="636462"/>
                  </a:lnTo>
                  <a:lnTo>
                    <a:pt x="35839" y="609358"/>
                  </a:lnTo>
                  <a:lnTo>
                    <a:pt x="39450" y="583961"/>
                  </a:lnTo>
                  <a:lnTo>
                    <a:pt x="49361" y="562708"/>
                  </a:lnTo>
                  <a:lnTo>
                    <a:pt x="64192" y="547336"/>
                  </a:lnTo>
                  <a:lnTo>
                    <a:pt x="82562" y="539584"/>
                  </a:lnTo>
                </a:path>
                <a:path w="664210" h="1006475">
                  <a:moveTo>
                    <a:pt x="149123" y="751459"/>
                  </a:moveTo>
                  <a:lnTo>
                    <a:pt x="149123" y="816737"/>
                  </a:lnTo>
                  <a:lnTo>
                    <a:pt x="168338" y="816737"/>
                  </a:lnTo>
                  <a:lnTo>
                    <a:pt x="168338" y="851941"/>
                  </a:lnTo>
                  <a:lnTo>
                    <a:pt x="149123" y="851941"/>
                  </a:lnTo>
                  <a:lnTo>
                    <a:pt x="149123" y="921715"/>
                  </a:lnTo>
                  <a:lnTo>
                    <a:pt x="137604" y="921715"/>
                  </a:lnTo>
                  <a:lnTo>
                    <a:pt x="137604" y="890993"/>
                  </a:lnTo>
                  <a:lnTo>
                    <a:pt x="122897" y="890993"/>
                  </a:lnTo>
                  <a:lnTo>
                    <a:pt x="122897" y="853859"/>
                  </a:lnTo>
                  <a:lnTo>
                    <a:pt x="53124" y="853859"/>
                  </a:lnTo>
                  <a:lnTo>
                    <a:pt x="56324" y="816737"/>
                  </a:lnTo>
                  <a:lnTo>
                    <a:pt x="125450" y="816737"/>
                  </a:lnTo>
                  <a:lnTo>
                    <a:pt x="125450" y="751459"/>
                  </a:lnTo>
                  <a:lnTo>
                    <a:pt x="85763" y="751459"/>
                  </a:lnTo>
                  <a:lnTo>
                    <a:pt x="85763" y="736726"/>
                  </a:lnTo>
                  <a:lnTo>
                    <a:pt x="72326" y="736726"/>
                  </a:lnTo>
                  <a:lnTo>
                    <a:pt x="77116" y="728058"/>
                  </a:lnTo>
                  <a:lnTo>
                    <a:pt x="88566" y="722087"/>
                  </a:lnTo>
                  <a:lnTo>
                    <a:pt x="102298" y="718635"/>
                  </a:lnTo>
                  <a:lnTo>
                    <a:pt x="113931" y="717524"/>
                  </a:lnTo>
                  <a:lnTo>
                    <a:pt x="190728" y="717524"/>
                  </a:lnTo>
                  <a:lnTo>
                    <a:pt x="211284" y="719624"/>
                  </a:lnTo>
                  <a:lnTo>
                    <a:pt x="229379" y="725684"/>
                  </a:lnTo>
                  <a:lnTo>
                    <a:pt x="243033" y="735344"/>
                  </a:lnTo>
                  <a:lnTo>
                    <a:pt x="250266" y="748245"/>
                  </a:lnTo>
                  <a:lnTo>
                    <a:pt x="149123" y="751459"/>
                  </a:lnTo>
                </a:path>
                <a:path w="664210" h="1006475">
                  <a:moveTo>
                    <a:pt x="218897" y="718820"/>
                  </a:moveTo>
                  <a:lnTo>
                    <a:pt x="276504" y="714324"/>
                  </a:lnTo>
                  <a:lnTo>
                    <a:pt x="276504" y="757212"/>
                  </a:lnTo>
                  <a:lnTo>
                    <a:pt x="251536" y="757212"/>
                  </a:lnTo>
                  <a:lnTo>
                    <a:pt x="251536" y="776414"/>
                  </a:lnTo>
                  <a:lnTo>
                    <a:pt x="291871" y="776414"/>
                  </a:lnTo>
                  <a:lnTo>
                    <a:pt x="291871" y="702805"/>
                  </a:lnTo>
                  <a:lnTo>
                    <a:pt x="204177" y="702805"/>
                  </a:lnTo>
                  <a:lnTo>
                    <a:pt x="204177" y="715606"/>
                  </a:lnTo>
                </a:path>
                <a:path w="664210" h="1006475">
                  <a:moveTo>
                    <a:pt x="288670" y="855141"/>
                  </a:moveTo>
                  <a:lnTo>
                    <a:pt x="266268" y="855141"/>
                  </a:lnTo>
                  <a:lnTo>
                    <a:pt x="266268" y="813536"/>
                  </a:lnTo>
                  <a:lnTo>
                    <a:pt x="288670" y="813536"/>
                  </a:lnTo>
                  <a:lnTo>
                    <a:pt x="288670" y="855141"/>
                  </a:lnTo>
                  <a:close/>
                </a:path>
                <a:path w="664210" h="1006475">
                  <a:moveTo>
                    <a:pt x="72326" y="732256"/>
                  </a:moveTo>
                  <a:lnTo>
                    <a:pt x="40957" y="732256"/>
                  </a:lnTo>
                  <a:lnTo>
                    <a:pt x="40957" y="741210"/>
                  </a:lnTo>
                  <a:lnTo>
                    <a:pt x="57594" y="741210"/>
                  </a:lnTo>
                  <a:lnTo>
                    <a:pt x="57594" y="752728"/>
                  </a:lnTo>
                  <a:lnTo>
                    <a:pt x="85763" y="752728"/>
                  </a:lnTo>
                </a:path>
                <a:path w="664210" h="1006475">
                  <a:moveTo>
                    <a:pt x="75526" y="803300"/>
                  </a:moveTo>
                  <a:lnTo>
                    <a:pt x="47358" y="803300"/>
                  </a:lnTo>
                  <a:lnTo>
                    <a:pt x="47358" y="770661"/>
                  </a:lnTo>
                  <a:lnTo>
                    <a:pt x="75526" y="770661"/>
                  </a:lnTo>
                  <a:lnTo>
                    <a:pt x="75526" y="803300"/>
                  </a:lnTo>
                  <a:close/>
                </a:path>
                <a:path w="664210" h="1006475">
                  <a:moveTo>
                    <a:pt x="133134" y="689368"/>
                  </a:moveTo>
                  <a:lnTo>
                    <a:pt x="101538" y="696428"/>
                  </a:lnTo>
                  <a:lnTo>
                    <a:pt x="73363" y="706969"/>
                  </a:lnTo>
                  <a:lnTo>
                    <a:pt x="52029" y="719431"/>
                  </a:lnTo>
                  <a:lnTo>
                    <a:pt x="40957" y="732256"/>
                  </a:lnTo>
                </a:path>
                <a:path w="664210" h="1006475">
                  <a:moveTo>
                    <a:pt x="35191" y="748245"/>
                  </a:moveTo>
                  <a:lnTo>
                    <a:pt x="29438" y="758259"/>
                  </a:lnTo>
                  <a:lnTo>
                    <a:pt x="28000" y="769291"/>
                  </a:lnTo>
                  <a:lnTo>
                    <a:pt x="28719" y="780201"/>
                  </a:lnTo>
                  <a:lnTo>
                    <a:pt x="29438" y="789851"/>
                  </a:lnTo>
                </a:path>
                <a:path w="664210" h="1006475">
                  <a:moveTo>
                    <a:pt x="40957" y="780897"/>
                  </a:moveTo>
                  <a:lnTo>
                    <a:pt x="32038" y="791094"/>
                  </a:lnTo>
                  <a:lnTo>
                    <a:pt x="23837" y="806335"/>
                  </a:lnTo>
                  <a:lnTo>
                    <a:pt x="18276" y="823738"/>
                  </a:lnTo>
                  <a:lnTo>
                    <a:pt x="17271" y="840422"/>
                  </a:lnTo>
                  <a:lnTo>
                    <a:pt x="20448" y="858906"/>
                  </a:lnTo>
                  <a:lnTo>
                    <a:pt x="26320" y="880270"/>
                  </a:lnTo>
                  <a:lnTo>
                    <a:pt x="36631" y="899474"/>
                  </a:lnTo>
                  <a:lnTo>
                    <a:pt x="53124" y="911478"/>
                  </a:lnTo>
                </a:path>
                <a:path w="664210" h="1006475">
                  <a:moveTo>
                    <a:pt x="53124" y="853859"/>
                  </a:moveTo>
                  <a:lnTo>
                    <a:pt x="53124" y="893546"/>
                  </a:lnTo>
                  <a:lnTo>
                    <a:pt x="103695" y="893546"/>
                  </a:lnTo>
                </a:path>
                <a:path w="664210" h="1006475">
                  <a:moveTo>
                    <a:pt x="40957" y="914679"/>
                  </a:moveTo>
                  <a:lnTo>
                    <a:pt x="40957" y="926198"/>
                  </a:lnTo>
                  <a:lnTo>
                    <a:pt x="62077" y="926198"/>
                  </a:lnTo>
                  <a:lnTo>
                    <a:pt x="73744" y="926510"/>
                  </a:lnTo>
                  <a:lnTo>
                    <a:pt x="81927" y="926282"/>
                  </a:lnTo>
                  <a:lnTo>
                    <a:pt x="86748" y="923771"/>
                  </a:lnTo>
                  <a:lnTo>
                    <a:pt x="88328" y="917232"/>
                  </a:lnTo>
                  <a:lnTo>
                    <a:pt x="88328" y="899960"/>
                  </a:lnTo>
                </a:path>
                <a:path w="664210" h="1006475">
                  <a:moveTo>
                    <a:pt x="165138" y="778979"/>
                  </a:moveTo>
                  <a:lnTo>
                    <a:pt x="165138" y="798817"/>
                  </a:lnTo>
                  <a:lnTo>
                    <a:pt x="186893" y="798817"/>
                  </a:lnTo>
                  <a:lnTo>
                    <a:pt x="186893" y="872426"/>
                  </a:lnTo>
                </a:path>
                <a:path w="664210" h="1006475">
                  <a:moveTo>
                    <a:pt x="184975" y="774496"/>
                  </a:moveTo>
                  <a:lnTo>
                    <a:pt x="233616" y="774496"/>
                  </a:lnTo>
                </a:path>
                <a:path w="664210" h="1006475">
                  <a:moveTo>
                    <a:pt x="249631" y="787933"/>
                  </a:moveTo>
                  <a:lnTo>
                    <a:pt x="249631" y="860907"/>
                  </a:lnTo>
                </a:path>
                <a:path w="664210" h="1006475">
                  <a:moveTo>
                    <a:pt x="171526" y="881392"/>
                  </a:moveTo>
                  <a:lnTo>
                    <a:pt x="160654" y="883310"/>
                  </a:lnTo>
                  <a:lnTo>
                    <a:pt x="160654" y="889711"/>
                  </a:lnTo>
                  <a:lnTo>
                    <a:pt x="160654" y="896747"/>
                  </a:lnTo>
                  <a:lnTo>
                    <a:pt x="160654" y="903147"/>
                  </a:lnTo>
                  <a:lnTo>
                    <a:pt x="171526" y="916597"/>
                  </a:lnTo>
                </a:path>
                <a:path w="664210" h="1006475">
                  <a:moveTo>
                    <a:pt x="184975" y="883310"/>
                  </a:moveTo>
                  <a:lnTo>
                    <a:pt x="198424" y="883310"/>
                  </a:lnTo>
                  <a:lnTo>
                    <a:pt x="198424" y="910196"/>
                  </a:lnTo>
                  <a:lnTo>
                    <a:pt x="180492" y="910196"/>
                  </a:lnTo>
                </a:path>
                <a:path w="664210" h="1006475">
                  <a:moveTo>
                    <a:pt x="207378" y="898677"/>
                  </a:moveTo>
                  <a:lnTo>
                    <a:pt x="247053" y="898677"/>
                  </a:lnTo>
                  <a:lnTo>
                    <a:pt x="247053" y="936434"/>
                  </a:lnTo>
                  <a:lnTo>
                    <a:pt x="273951" y="936434"/>
                  </a:lnTo>
                </a:path>
                <a:path w="664210" h="1006475">
                  <a:moveTo>
                    <a:pt x="260515" y="860907"/>
                  </a:moveTo>
                  <a:lnTo>
                    <a:pt x="260515" y="885875"/>
                  </a:lnTo>
                  <a:lnTo>
                    <a:pt x="275869" y="885875"/>
                  </a:lnTo>
                  <a:lnTo>
                    <a:pt x="275869" y="863473"/>
                  </a:lnTo>
                </a:path>
                <a:path w="664210" h="1006475">
                  <a:moveTo>
                    <a:pt x="202907" y="869861"/>
                  </a:moveTo>
                  <a:lnTo>
                    <a:pt x="202907" y="851941"/>
                  </a:lnTo>
                  <a:lnTo>
                    <a:pt x="240677" y="851941"/>
                  </a:lnTo>
                </a:path>
                <a:path w="664210" h="1006475">
                  <a:moveTo>
                    <a:pt x="200329" y="794346"/>
                  </a:moveTo>
                  <a:lnTo>
                    <a:pt x="200329" y="814184"/>
                  </a:lnTo>
                  <a:lnTo>
                    <a:pt x="213779" y="814184"/>
                  </a:lnTo>
                  <a:lnTo>
                    <a:pt x="213779" y="843635"/>
                  </a:lnTo>
                </a:path>
                <a:path w="664210" h="1006475">
                  <a:moveTo>
                    <a:pt x="240677" y="825703"/>
                  </a:moveTo>
                  <a:lnTo>
                    <a:pt x="233616" y="825703"/>
                  </a:lnTo>
                  <a:lnTo>
                    <a:pt x="233616" y="843635"/>
                  </a:lnTo>
                  <a:lnTo>
                    <a:pt x="245148" y="843635"/>
                  </a:lnTo>
                </a:path>
                <a:path w="664210" h="1006475">
                  <a:moveTo>
                    <a:pt x="158089" y="759142"/>
                  </a:moveTo>
                  <a:lnTo>
                    <a:pt x="202907" y="759142"/>
                  </a:lnTo>
                  <a:lnTo>
                    <a:pt x="202907" y="770013"/>
                  </a:lnTo>
                </a:path>
                <a:path w="664210" h="1006475">
                  <a:moveTo>
                    <a:pt x="282917" y="805865"/>
                  </a:moveTo>
                  <a:lnTo>
                    <a:pt x="282917" y="785380"/>
                  </a:lnTo>
                  <a:lnTo>
                    <a:pt x="367411" y="785380"/>
                  </a:lnTo>
                  <a:lnTo>
                    <a:pt x="367411" y="878839"/>
                  </a:lnTo>
                  <a:lnTo>
                    <a:pt x="346913" y="878839"/>
                  </a:lnTo>
                </a:path>
                <a:path w="664210" h="1006475">
                  <a:moveTo>
                    <a:pt x="300837" y="801382"/>
                  </a:moveTo>
                  <a:lnTo>
                    <a:pt x="353949" y="801382"/>
                  </a:lnTo>
                  <a:lnTo>
                    <a:pt x="353949" y="856424"/>
                  </a:lnTo>
                </a:path>
                <a:path w="664210" h="1006475">
                  <a:moveTo>
                    <a:pt x="300837" y="814184"/>
                  </a:moveTo>
                  <a:lnTo>
                    <a:pt x="309156" y="814184"/>
                  </a:lnTo>
                  <a:lnTo>
                    <a:pt x="309156" y="843635"/>
                  </a:lnTo>
                </a:path>
                <a:path w="664210" h="1006475">
                  <a:moveTo>
                    <a:pt x="296354" y="858989"/>
                  </a:moveTo>
                  <a:lnTo>
                    <a:pt x="318109" y="858989"/>
                  </a:lnTo>
                  <a:lnTo>
                    <a:pt x="318109" y="848105"/>
                  </a:lnTo>
                </a:path>
                <a:path w="664210" h="1006475">
                  <a:moveTo>
                    <a:pt x="334111" y="801382"/>
                  </a:moveTo>
                  <a:lnTo>
                    <a:pt x="329641" y="863473"/>
                  </a:lnTo>
                  <a:lnTo>
                    <a:pt x="358444" y="863473"/>
                  </a:lnTo>
                </a:path>
                <a:path w="664210" h="1006475">
                  <a:moveTo>
                    <a:pt x="320675" y="878839"/>
                  </a:moveTo>
                  <a:lnTo>
                    <a:pt x="309156" y="878839"/>
                  </a:lnTo>
                  <a:lnTo>
                    <a:pt x="309156" y="901230"/>
                  </a:lnTo>
                  <a:lnTo>
                    <a:pt x="293789" y="901230"/>
                  </a:lnTo>
                  <a:lnTo>
                    <a:pt x="293789" y="931951"/>
                  </a:lnTo>
                  <a:lnTo>
                    <a:pt x="284822" y="936434"/>
                  </a:lnTo>
                </a:path>
                <a:path w="664210" h="1006475">
                  <a:moveTo>
                    <a:pt x="273951" y="896747"/>
                  </a:moveTo>
                  <a:lnTo>
                    <a:pt x="273951" y="925550"/>
                  </a:lnTo>
                  <a:lnTo>
                    <a:pt x="254114" y="925550"/>
                  </a:lnTo>
                </a:path>
                <a:path w="664210" h="1006475">
                  <a:moveTo>
                    <a:pt x="258584" y="905713"/>
                  </a:moveTo>
                  <a:lnTo>
                    <a:pt x="273951" y="905713"/>
                  </a:lnTo>
                </a:path>
                <a:path w="664210" h="1006475">
                  <a:moveTo>
                    <a:pt x="98577" y="919162"/>
                  </a:moveTo>
                  <a:lnTo>
                    <a:pt x="137604" y="919162"/>
                  </a:lnTo>
                </a:path>
                <a:path w="664210" h="1006475">
                  <a:moveTo>
                    <a:pt x="156184" y="923632"/>
                  </a:moveTo>
                  <a:lnTo>
                    <a:pt x="198424" y="923632"/>
                  </a:lnTo>
                </a:path>
                <a:path w="664210" h="1006475">
                  <a:moveTo>
                    <a:pt x="209295" y="905713"/>
                  </a:moveTo>
                  <a:lnTo>
                    <a:pt x="209295" y="919162"/>
                  </a:lnTo>
                  <a:lnTo>
                    <a:pt x="238099" y="919162"/>
                  </a:lnTo>
                </a:path>
                <a:path w="664210" h="1006475">
                  <a:moveTo>
                    <a:pt x="94094" y="785380"/>
                  </a:moveTo>
                  <a:lnTo>
                    <a:pt x="94094" y="814184"/>
                  </a:lnTo>
                </a:path>
                <a:path w="664210" h="1006475">
                  <a:moveTo>
                    <a:pt x="440372" y="176669"/>
                  </a:moveTo>
                  <a:lnTo>
                    <a:pt x="411556" y="176669"/>
                  </a:lnTo>
                  <a:lnTo>
                    <a:pt x="411556" y="114579"/>
                  </a:lnTo>
                  <a:lnTo>
                    <a:pt x="440372" y="114579"/>
                  </a:lnTo>
                  <a:lnTo>
                    <a:pt x="440372" y="176669"/>
                  </a:lnTo>
                  <a:close/>
                </a:path>
                <a:path w="664210" h="1006475">
                  <a:moveTo>
                    <a:pt x="440372" y="832103"/>
                  </a:moveTo>
                  <a:lnTo>
                    <a:pt x="411556" y="832103"/>
                  </a:lnTo>
                  <a:lnTo>
                    <a:pt x="411556" y="770013"/>
                  </a:lnTo>
                  <a:lnTo>
                    <a:pt x="440372" y="770013"/>
                  </a:lnTo>
                  <a:lnTo>
                    <a:pt x="440372" y="832103"/>
                  </a:lnTo>
                  <a:close/>
                </a:path>
                <a:path w="664210" h="1006475">
                  <a:moveTo>
                    <a:pt x="302755" y="92176"/>
                  </a:moveTo>
                  <a:lnTo>
                    <a:pt x="329641" y="92176"/>
                  </a:lnTo>
                  <a:lnTo>
                    <a:pt x="329641" y="167703"/>
                  </a:lnTo>
                </a:path>
                <a:path w="664210" h="1006475">
                  <a:moveTo>
                    <a:pt x="334111" y="174104"/>
                  </a:moveTo>
                  <a:lnTo>
                    <a:pt x="347581" y="181413"/>
                  </a:lnTo>
                  <a:lnTo>
                    <a:pt x="351634" y="191304"/>
                  </a:lnTo>
                  <a:lnTo>
                    <a:pt x="350767" y="201555"/>
                  </a:lnTo>
                  <a:lnTo>
                    <a:pt x="349478" y="209943"/>
                  </a:lnTo>
                  <a:lnTo>
                    <a:pt x="350177" y="219627"/>
                  </a:lnTo>
                  <a:lnTo>
                    <a:pt x="351713" y="232190"/>
                  </a:lnTo>
                  <a:lnTo>
                    <a:pt x="353250" y="243072"/>
                  </a:lnTo>
                  <a:lnTo>
                    <a:pt x="353949" y="247713"/>
                  </a:lnTo>
                </a:path>
                <a:path w="664210" h="1006475">
                  <a:moveTo>
                    <a:pt x="311708" y="236829"/>
                  </a:moveTo>
                  <a:lnTo>
                    <a:pt x="346913" y="236829"/>
                  </a:lnTo>
                </a:path>
                <a:path w="664210" h="1006475">
                  <a:moveTo>
                    <a:pt x="311708" y="249631"/>
                  </a:moveTo>
                  <a:lnTo>
                    <a:pt x="346913" y="249631"/>
                  </a:lnTo>
                </a:path>
                <a:path w="664210" h="1006475">
                  <a:moveTo>
                    <a:pt x="358444" y="263067"/>
                  </a:moveTo>
                  <a:lnTo>
                    <a:pt x="359516" y="276050"/>
                  </a:lnTo>
                  <a:lnTo>
                    <a:pt x="359873" y="296352"/>
                  </a:lnTo>
                  <a:lnTo>
                    <a:pt x="359516" y="316176"/>
                  </a:lnTo>
                  <a:lnTo>
                    <a:pt x="358444" y="327723"/>
                  </a:lnTo>
                </a:path>
                <a:path w="664210" h="1006475">
                  <a:moveTo>
                    <a:pt x="322592" y="254114"/>
                  </a:moveTo>
                  <a:lnTo>
                    <a:pt x="325073" y="270175"/>
                  </a:lnTo>
                  <a:lnTo>
                    <a:pt x="328031" y="294279"/>
                  </a:lnTo>
                  <a:lnTo>
                    <a:pt x="330507" y="316223"/>
                  </a:lnTo>
                  <a:lnTo>
                    <a:pt x="331546" y="325805"/>
                  </a:lnTo>
                </a:path>
                <a:path w="664210" h="1006475">
                  <a:moveTo>
                    <a:pt x="320675" y="327723"/>
                  </a:moveTo>
                  <a:lnTo>
                    <a:pt x="369315" y="327723"/>
                  </a:lnTo>
                  <a:lnTo>
                    <a:pt x="369315" y="354596"/>
                  </a:lnTo>
                  <a:lnTo>
                    <a:pt x="322592" y="354596"/>
                  </a:lnTo>
                </a:path>
                <a:path w="664210" h="1006475">
                  <a:moveTo>
                    <a:pt x="307873" y="312991"/>
                  </a:moveTo>
                  <a:lnTo>
                    <a:pt x="318109" y="312991"/>
                  </a:lnTo>
                  <a:lnTo>
                    <a:pt x="318109" y="357162"/>
                  </a:lnTo>
                </a:path>
                <a:path w="664210" h="1006475">
                  <a:moveTo>
                    <a:pt x="327075" y="363562"/>
                  </a:moveTo>
                  <a:lnTo>
                    <a:pt x="327075" y="421170"/>
                  </a:lnTo>
                  <a:lnTo>
                    <a:pt x="306590" y="421170"/>
                  </a:lnTo>
                </a:path>
                <a:path w="664210" h="1006475">
                  <a:moveTo>
                    <a:pt x="355231" y="355879"/>
                  </a:moveTo>
                  <a:lnTo>
                    <a:pt x="355592" y="377169"/>
                  </a:lnTo>
                  <a:lnTo>
                    <a:pt x="355231" y="406136"/>
                  </a:lnTo>
                  <a:lnTo>
                    <a:pt x="354870" y="433660"/>
                  </a:lnTo>
                  <a:lnTo>
                    <a:pt x="355231" y="450621"/>
                  </a:lnTo>
                  <a:lnTo>
                    <a:pt x="356274" y="459947"/>
                  </a:lnTo>
                  <a:lnTo>
                    <a:pt x="357319" y="468615"/>
                  </a:lnTo>
                  <a:lnTo>
                    <a:pt x="358123" y="475004"/>
                  </a:lnTo>
                  <a:lnTo>
                    <a:pt x="358444" y="477494"/>
                  </a:lnTo>
                </a:path>
                <a:path w="664210" h="1006475">
                  <a:moveTo>
                    <a:pt x="318109" y="423735"/>
                  </a:moveTo>
                  <a:lnTo>
                    <a:pt x="318609" y="433937"/>
                  </a:lnTo>
                  <a:lnTo>
                    <a:pt x="319709" y="449657"/>
                  </a:lnTo>
                  <a:lnTo>
                    <a:pt x="320809" y="465856"/>
                  </a:lnTo>
                  <a:lnTo>
                    <a:pt x="321309" y="477494"/>
                  </a:lnTo>
                </a:path>
                <a:path w="664210" h="1006475">
                  <a:moveTo>
                    <a:pt x="332828" y="373799"/>
                  </a:moveTo>
                  <a:lnTo>
                    <a:pt x="334145" y="396947"/>
                  </a:lnTo>
                  <a:lnTo>
                    <a:pt x="335159" y="422613"/>
                  </a:lnTo>
                  <a:lnTo>
                    <a:pt x="335811" y="444195"/>
                  </a:lnTo>
                  <a:lnTo>
                    <a:pt x="336041" y="455091"/>
                  </a:lnTo>
                  <a:lnTo>
                    <a:pt x="336041" y="473011"/>
                  </a:lnTo>
                </a:path>
                <a:path w="664210" h="1006475">
                  <a:moveTo>
                    <a:pt x="285470" y="519112"/>
                  </a:moveTo>
                  <a:lnTo>
                    <a:pt x="291786" y="502437"/>
                  </a:lnTo>
                  <a:lnTo>
                    <a:pt x="306678" y="489423"/>
                  </a:lnTo>
                  <a:lnTo>
                    <a:pt x="328406" y="482290"/>
                  </a:lnTo>
                  <a:lnTo>
                    <a:pt x="355231" y="483260"/>
                  </a:lnTo>
                </a:path>
                <a:path w="664210" h="1006475">
                  <a:moveTo>
                    <a:pt x="312356" y="544067"/>
                  </a:moveTo>
                  <a:lnTo>
                    <a:pt x="324505" y="542827"/>
                  </a:lnTo>
                  <a:lnTo>
                    <a:pt x="336113" y="539907"/>
                  </a:lnTo>
                  <a:lnTo>
                    <a:pt x="345923" y="536508"/>
                  </a:lnTo>
                  <a:lnTo>
                    <a:pt x="352678" y="533831"/>
                  </a:lnTo>
                </a:path>
                <a:path w="664210" h="1006475">
                  <a:moveTo>
                    <a:pt x="311073" y="517182"/>
                  </a:moveTo>
                  <a:lnTo>
                    <a:pt x="321687" y="511849"/>
                  </a:lnTo>
                  <a:lnTo>
                    <a:pt x="332597" y="509100"/>
                  </a:lnTo>
                  <a:lnTo>
                    <a:pt x="342663" y="508629"/>
                  </a:lnTo>
                  <a:lnTo>
                    <a:pt x="350748" y="510133"/>
                  </a:lnTo>
                </a:path>
                <a:path w="664210" h="1006475">
                  <a:moveTo>
                    <a:pt x="353949" y="495426"/>
                  </a:moveTo>
                  <a:lnTo>
                    <a:pt x="339985" y="495296"/>
                  </a:lnTo>
                  <a:lnTo>
                    <a:pt x="323316" y="498703"/>
                  </a:lnTo>
                  <a:lnTo>
                    <a:pt x="308686" y="504149"/>
                  </a:lnTo>
                  <a:lnTo>
                    <a:pt x="300837" y="510133"/>
                  </a:lnTo>
                </a:path>
                <a:path w="664210" h="1006475">
                  <a:moveTo>
                    <a:pt x="368680" y="478789"/>
                  </a:moveTo>
                  <a:lnTo>
                    <a:pt x="358444" y="489013"/>
                  </a:lnTo>
                  <a:lnTo>
                    <a:pt x="358444" y="545338"/>
                  </a:lnTo>
                  <a:lnTo>
                    <a:pt x="360997" y="548551"/>
                  </a:lnTo>
                  <a:lnTo>
                    <a:pt x="368680" y="549821"/>
                  </a:lnTo>
                  <a:lnTo>
                    <a:pt x="376364" y="551751"/>
                  </a:lnTo>
                  <a:lnTo>
                    <a:pt x="383400" y="549821"/>
                  </a:lnTo>
                </a:path>
                <a:path w="664210" h="1006475">
                  <a:moveTo>
                    <a:pt x="376364" y="478789"/>
                  </a:moveTo>
                  <a:lnTo>
                    <a:pt x="383400" y="490943"/>
                  </a:lnTo>
                </a:path>
                <a:path w="664210" h="1006475">
                  <a:moveTo>
                    <a:pt x="371881" y="493496"/>
                  </a:moveTo>
                  <a:lnTo>
                    <a:pt x="371881" y="530631"/>
                  </a:lnTo>
                </a:path>
                <a:path w="664210" h="1006475">
                  <a:moveTo>
                    <a:pt x="384682" y="505663"/>
                  </a:moveTo>
                  <a:lnTo>
                    <a:pt x="403340" y="509360"/>
                  </a:lnTo>
                  <a:lnTo>
                    <a:pt x="419722" y="515581"/>
                  </a:lnTo>
                  <a:lnTo>
                    <a:pt x="434903" y="522765"/>
                  </a:lnTo>
                  <a:lnTo>
                    <a:pt x="449961" y="529348"/>
                  </a:lnTo>
                  <a:lnTo>
                    <a:pt x="468214" y="536308"/>
                  </a:lnTo>
                  <a:lnTo>
                    <a:pt x="488859" y="545190"/>
                  </a:lnTo>
                  <a:lnTo>
                    <a:pt x="508302" y="553832"/>
                  </a:lnTo>
                  <a:lnTo>
                    <a:pt x="522947" y="560070"/>
                  </a:lnTo>
                  <a:lnTo>
                    <a:pt x="542272" y="565112"/>
                  </a:lnTo>
                  <a:lnTo>
                    <a:pt x="572465" y="567755"/>
                  </a:lnTo>
                  <a:lnTo>
                    <a:pt x="604943" y="563675"/>
                  </a:lnTo>
                  <a:lnTo>
                    <a:pt x="631126" y="548551"/>
                  </a:lnTo>
                </a:path>
                <a:path w="664210" h="1006475">
                  <a:moveTo>
                    <a:pt x="391083" y="519112"/>
                  </a:moveTo>
                  <a:lnTo>
                    <a:pt x="426288" y="535114"/>
                  </a:lnTo>
                  <a:lnTo>
                    <a:pt x="438219" y="543580"/>
                  </a:lnTo>
                  <a:lnTo>
                    <a:pt x="451651" y="551029"/>
                  </a:lnTo>
                  <a:lnTo>
                    <a:pt x="466162" y="557879"/>
                  </a:lnTo>
                  <a:lnTo>
                    <a:pt x="481329" y="564553"/>
                  </a:lnTo>
                  <a:lnTo>
                    <a:pt x="500755" y="573491"/>
                  </a:lnTo>
                  <a:lnTo>
                    <a:pt x="526303" y="583274"/>
                  </a:lnTo>
                  <a:lnTo>
                    <a:pt x="554971" y="588497"/>
                  </a:lnTo>
                  <a:lnTo>
                    <a:pt x="583755" y="583755"/>
                  </a:lnTo>
                </a:path>
                <a:path w="664210" h="1006475">
                  <a:moveTo>
                    <a:pt x="400050" y="536384"/>
                  </a:moveTo>
                  <a:lnTo>
                    <a:pt x="442891" y="561950"/>
                  </a:lnTo>
                  <a:lnTo>
                    <a:pt x="486311" y="582775"/>
                  </a:lnTo>
                  <a:lnTo>
                    <a:pt x="530204" y="596171"/>
                  </a:lnTo>
                  <a:lnTo>
                    <a:pt x="546633" y="595909"/>
                  </a:lnTo>
                </a:path>
                <a:path w="664210" h="1006475">
                  <a:moveTo>
                    <a:pt x="598474" y="581190"/>
                  </a:moveTo>
                  <a:lnTo>
                    <a:pt x="608644" y="574545"/>
                  </a:lnTo>
                  <a:lnTo>
                    <a:pt x="624157" y="563033"/>
                  </a:lnTo>
                  <a:lnTo>
                    <a:pt x="638351" y="552120"/>
                  </a:lnTo>
                  <a:lnTo>
                    <a:pt x="644563" y="547268"/>
                  </a:lnTo>
                </a:path>
                <a:path w="664210" h="1006475">
                  <a:moveTo>
                    <a:pt x="466623" y="224027"/>
                  </a:moveTo>
                  <a:lnTo>
                    <a:pt x="504704" y="276031"/>
                  </a:lnTo>
                  <a:lnTo>
                    <a:pt x="558139" y="315556"/>
                  </a:lnTo>
                  <a:lnTo>
                    <a:pt x="609755" y="342917"/>
                  </a:lnTo>
                  <a:lnTo>
                    <a:pt x="634388" y="356417"/>
                  </a:lnTo>
                  <a:lnTo>
                    <a:pt x="648398" y="369315"/>
                  </a:lnTo>
                  <a:lnTo>
                    <a:pt x="663765" y="387248"/>
                  </a:lnTo>
                  <a:lnTo>
                    <a:pt x="662951" y="407376"/>
                  </a:lnTo>
                  <a:lnTo>
                    <a:pt x="663041" y="435490"/>
                  </a:lnTo>
                  <a:lnTo>
                    <a:pt x="663494" y="462045"/>
                  </a:lnTo>
                  <a:lnTo>
                    <a:pt x="663765" y="477494"/>
                  </a:lnTo>
                  <a:lnTo>
                    <a:pt x="661954" y="486107"/>
                  </a:lnTo>
                  <a:lnTo>
                    <a:pt x="657442" y="496457"/>
                  </a:lnTo>
                  <a:lnTo>
                    <a:pt x="651608" y="505485"/>
                  </a:lnTo>
                  <a:lnTo>
                    <a:pt x="645833" y="510133"/>
                  </a:lnTo>
                  <a:lnTo>
                    <a:pt x="639593" y="514382"/>
                  </a:lnTo>
                  <a:lnTo>
                    <a:pt x="633356" y="522468"/>
                  </a:lnTo>
                  <a:lnTo>
                    <a:pt x="628561" y="530311"/>
                  </a:lnTo>
                  <a:lnTo>
                    <a:pt x="626643" y="533831"/>
                  </a:lnTo>
                  <a:lnTo>
                    <a:pt x="602594" y="549972"/>
                  </a:lnTo>
                  <a:lnTo>
                    <a:pt x="581667" y="555432"/>
                  </a:lnTo>
                  <a:lnTo>
                    <a:pt x="564344" y="554889"/>
                  </a:lnTo>
                  <a:lnTo>
                    <a:pt x="551103" y="553021"/>
                  </a:lnTo>
                  <a:lnTo>
                    <a:pt x="532803" y="547856"/>
                  </a:lnTo>
                  <a:lnTo>
                    <a:pt x="504540" y="536625"/>
                  </a:lnTo>
                  <a:lnTo>
                    <a:pt x="473156" y="522871"/>
                  </a:lnTo>
                  <a:lnTo>
                    <a:pt x="445490" y="510133"/>
                  </a:lnTo>
                  <a:lnTo>
                    <a:pt x="428660" y="503249"/>
                  </a:lnTo>
                  <a:lnTo>
                    <a:pt x="411646" y="498703"/>
                  </a:lnTo>
                  <a:lnTo>
                    <a:pt x="395711" y="496196"/>
                  </a:lnTo>
                  <a:lnTo>
                    <a:pt x="382117" y="49542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3908475" y="4133430"/>
              <a:ext cx="52069" cy="37465"/>
            </a:xfrm>
            <a:custGeom>
              <a:avLst/>
              <a:gdLst/>
              <a:ahLst/>
              <a:cxnLst/>
              <a:rect l="l" t="t" r="r" b="b"/>
              <a:pathLst>
                <a:path w="52070" h="37464">
                  <a:moveTo>
                    <a:pt x="13436" y="0"/>
                  </a:moveTo>
                  <a:lnTo>
                    <a:pt x="0" y="14719"/>
                  </a:lnTo>
                  <a:lnTo>
                    <a:pt x="12166" y="28155"/>
                  </a:lnTo>
                  <a:lnTo>
                    <a:pt x="39052" y="37122"/>
                  </a:lnTo>
                  <a:lnTo>
                    <a:pt x="51854" y="22402"/>
                  </a:lnTo>
                  <a:lnTo>
                    <a:pt x="31368" y="4470"/>
                  </a:lnTo>
                  <a:lnTo>
                    <a:pt x="1343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3908475" y="4133430"/>
              <a:ext cx="52069" cy="37465"/>
            </a:xfrm>
            <a:custGeom>
              <a:avLst/>
              <a:gdLst/>
              <a:ahLst/>
              <a:cxnLst/>
              <a:rect l="l" t="t" r="r" b="b"/>
              <a:pathLst>
                <a:path w="52070" h="37464">
                  <a:moveTo>
                    <a:pt x="13436" y="0"/>
                  </a:moveTo>
                  <a:lnTo>
                    <a:pt x="0" y="14719"/>
                  </a:lnTo>
                  <a:lnTo>
                    <a:pt x="12166" y="28155"/>
                  </a:lnTo>
                  <a:lnTo>
                    <a:pt x="39052" y="37122"/>
                  </a:lnTo>
                  <a:lnTo>
                    <a:pt x="51854" y="22402"/>
                  </a:lnTo>
                  <a:lnTo>
                    <a:pt x="31368" y="4470"/>
                  </a:lnTo>
                  <a:lnTo>
                    <a:pt x="13436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9" name="object 359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748100" y="3787419"/>
              <a:ext cx="234353" cy="222199"/>
            </a:xfrm>
            <a:prstGeom prst="rect">
              <a:avLst/>
            </a:prstGeom>
          </p:spPr>
        </p:pic>
      </p:grpSp>
      <p:sp>
        <p:nvSpPr>
          <p:cNvPr id="360" name="object 360"/>
          <p:cNvSpPr/>
          <p:nvPr/>
        </p:nvSpPr>
        <p:spPr>
          <a:xfrm>
            <a:off x="8705773" y="3501034"/>
            <a:ext cx="17780" cy="59690"/>
          </a:xfrm>
          <a:custGeom>
            <a:avLst/>
            <a:gdLst/>
            <a:ahLst/>
            <a:cxnLst/>
            <a:rect l="l" t="t" r="r" b="b"/>
            <a:pathLst>
              <a:path w="17779" h="59689">
                <a:moveTo>
                  <a:pt x="17271" y="0"/>
                </a:moveTo>
                <a:lnTo>
                  <a:pt x="17271" y="59524"/>
                </a:lnTo>
                <a:lnTo>
                  <a:pt x="0" y="59524"/>
                </a:ln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0000654" y="3480536"/>
            <a:ext cx="51435" cy="22860"/>
          </a:xfrm>
          <a:custGeom>
            <a:avLst/>
            <a:gdLst/>
            <a:ahLst/>
            <a:cxnLst/>
            <a:rect l="l" t="t" r="r" b="b"/>
            <a:pathLst>
              <a:path w="51435" h="22860">
                <a:moveTo>
                  <a:pt x="51219" y="22415"/>
                </a:moveTo>
                <a:lnTo>
                  <a:pt x="0" y="22415"/>
                </a:lnTo>
                <a:lnTo>
                  <a:pt x="0" y="0"/>
                </a:lnTo>
                <a:lnTo>
                  <a:pt x="51219" y="0"/>
                </a:lnTo>
                <a:lnTo>
                  <a:pt x="51219" y="22415"/>
                </a:lnTo>
                <a:close/>
              </a:path>
            </a:pathLst>
          </a:custGeom>
          <a:ln w="457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9181350" y="3502952"/>
            <a:ext cx="48260" cy="26670"/>
          </a:xfrm>
          <a:custGeom>
            <a:avLst/>
            <a:gdLst/>
            <a:ahLst/>
            <a:cxnLst/>
            <a:rect l="l" t="t" r="r" b="b"/>
            <a:pathLst>
              <a:path w="48260" h="26670">
                <a:moveTo>
                  <a:pt x="35204" y="13436"/>
                </a:moveTo>
                <a:lnTo>
                  <a:pt x="35204" y="20472"/>
                </a:lnTo>
                <a:lnTo>
                  <a:pt x="29451" y="26238"/>
                </a:lnTo>
                <a:lnTo>
                  <a:pt x="21755" y="26238"/>
                </a:lnTo>
                <a:lnTo>
                  <a:pt x="14719" y="26238"/>
                </a:lnTo>
                <a:lnTo>
                  <a:pt x="8966" y="20472"/>
                </a:lnTo>
                <a:lnTo>
                  <a:pt x="8966" y="13436"/>
                </a:lnTo>
                <a:lnTo>
                  <a:pt x="8966" y="6400"/>
                </a:lnTo>
                <a:lnTo>
                  <a:pt x="14719" y="0"/>
                </a:lnTo>
                <a:lnTo>
                  <a:pt x="21755" y="0"/>
                </a:lnTo>
                <a:lnTo>
                  <a:pt x="29451" y="0"/>
                </a:lnTo>
                <a:lnTo>
                  <a:pt x="35204" y="6400"/>
                </a:lnTo>
                <a:lnTo>
                  <a:pt x="35204" y="13436"/>
                </a:lnTo>
              </a:path>
              <a:path w="48260" h="26670">
                <a:moveTo>
                  <a:pt x="48006" y="7035"/>
                </a:moveTo>
                <a:lnTo>
                  <a:pt x="48006" y="22402"/>
                </a:lnTo>
                <a:lnTo>
                  <a:pt x="33274" y="22402"/>
                </a:lnTo>
              </a:path>
              <a:path w="48260" h="26670">
                <a:moveTo>
                  <a:pt x="8966" y="19837"/>
                </a:moveTo>
                <a:lnTo>
                  <a:pt x="0" y="1983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9327300" y="3502952"/>
            <a:ext cx="48895" cy="26670"/>
          </a:xfrm>
          <a:custGeom>
            <a:avLst/>
            <a:gdLst/>
            <a:ahLst/>
            <a:cxnLst/>
            <a:rect l="l" t="t" r="r" b="b"/>
            <a:pathLst>
              <a:path w="48895" h="26670">
                <a:moveTo>
                  <a:pt x="35204" y="13436"/>
                </a:moveTo>
                <a:lnTo>
                  <a:pt x="35204" y="20472"/>
                </a:lnTo>
                <a:lnTo>
                  <a:pt x="29438" y="26238"/>
                </a:lnTo>
                <a:lnTo>
                  <a:pt x="22390" y="26238"/>
                </a:lnTo>
                <a:lnTo>
                  <a:pt x="14719" y="26238"/>
                </a:lnTo>
                <a:lnTo>
                  <a:pt x="8953" y="20472"/>
                </a:lnTo>
                <a:lnTo>
                  <a:pt x="8953" y="13436"/>
                </a:lnTo>
                <a:lnTo>
                  <a:pt x="8953" y="6400"/>
                </a:lnTo>
                <a:lnTo>
                  <a:pt x="14719" y="0"/>
                </a:lnTo>
                <a:lnTo>
                  <a:pt x="22390" y="0"/>
                </a:lnTo>
                <a:lnTo>
                  <a:pt x="29438" y="0"/>
                </a:lnTo>
                <a:lnTo>
                  <a:pt x="35204" y="6400"/>
                </a:lnTo>
                <a:lnTo>
                  <a:pt x="35204" y="13436"/>
                </a:lnTo>
              </a:path>
              <a:path w="48895" h="26670">
                <a:moveTo>
                  <a:pt x="48640" y="7035"/>
                </a:moveTo>
                <a:lnTo>
                  <a:pt x="48640" y="22402"/>
                </a:lnTo>
                <a:lnTo>
                  <a:pt x="33274" y="22402"/>
                </a:lnTo>
              </a:path>
              <a:path w="48895" h="26670">
                <a:moveTo>
                  <a:pt x="8953" y="19837"/>
                </a:moveTo>
                <a:lnTo>
                  <a:pt x="0" y="1983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9407310" y="3427425"/>
            <a:ext cx="291465" cy="100330"/>
          </a:xfrm>
          <a:custGeom>
            <a:avLst/>
            <a:gdLst/>
            <a:ahLst/>
            <a:cxnLst/>
            <a:rect l="l" t="t" r="r" b="b"/>
            <a:pathLst>
              <a:path w="291464" h="100329">
                <a:moveTo>
                  <a:pt x="135686" y="88963"/>
                </a:moveTo>
                <a:lnTo>
                  <a:pt x="119684" y="88963"/>
                </a:lnTo>
                <a:lnTo>
                  <a:pt x="119684" y="73609"/>
                </a:lnTo>
                <a:lnTo>
                  <a:pt x="135686" y="73609"/>
                </a:lnTo>
                <a:lnTo>
                  <a:pt x="135686" y="88963"/>
                </a:lnTo>
                <a:close/>
              </a:path>
              <a:path w="291464" h="100329">
                <a:moveTo>
                  <a:pt x="0" y="55676"/>
                </a:moveTo>
                <a:lnTo>
                  <a:pt x="271386" y="46723"/>
                </a:lnTo>
                <a:lnTo>
                  <a:pt x="280970" y="59431"/>
                </a:lnTo>
                <a:lnTo>
                  <a:pt x="287073" y="74960"/>
                </a:lnTo>
                <a:lnTo>
                  <a:pt x="290295" y="89648"/>
                </a:lnTo>
                <a:lnTo>
                  <a:pt x="291236" y="99834"/>
                </a:lnTo>
              </a:path>
              <a:path w="291464" h="100329">
                <a:moveTo>
                  <a:pt x="115214" y="0"/>
                </a:moveTo>
                <a:lnTo>
                  <a:pt x="115214" y="31356"/>
                </a:lnTo>
              </a:path>
              <a:path w="291464" h="100329">
                <a:moveTo>
                  <a:pt x="160020" y="2552"/>
                </a:moveTo>
                <a:lnTo>
                  <a:pt x="160020" y="26873"/>
                </a:lnTo>
              </a:path>
              <a:path w="291464" h="100329">
                <a:moveTo>
                  <a:pt x="206743" y="2552"/>
                </a:moveTo>
                <a:lnTo>
                  <a:pt x="206743" y="2687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986114" y="4183989"/>
            <a:ext cx="165735" cy="186690"/>
          </a:xfrm>
          <a:custGeom>
            <a:avLst/>
            <a:gdLst/>
            <a:ahLst/>
            <a:cxnLst/>
            <a:rect l="l" t="t" r="r" b="b"/>
            <a:pathLst>
              <a:path w="165735" h="186689">
                <a:moveTo>
                  <a:pt x="0" y="0"/>
                </a:moveTo>
                <a:lnTo>
                  <a:pt x="1078" y="47199"/>
                </a:lnTo>
                <a:lnTo>
                  <a:pt x="2332" y="94334"/>
                </a:lnTo>
                <a:lnTo>
                  <a:pt x="3702" y="140865"/>
                </a:lnTo>
                <a:lnTo>
                  <a:pt x="5130" y="186258"/>
                </a:lnTo>
                <a:lnTo>
                  <a:pt x="165150" y="186258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982925" y="3986848"/>
            <a:ext cx="2540" cy="145415"/>
          </a:xfrm>
          <a:custGeom>
            <a:avLst/>
            <a:gdLst/>
            <a:ahLst/>
            <a:cxnLst/>
            <a:rect l="l" t="t" r="r" b="b"/>
            <a:pathLst>
              <a:path w="2539" h="145414">
                <a:moveTo>
                  <a:pt x="0" y="0"/>
                </a:moveTo>
                <a:lnTo>
                  <a:pt x="481" y="33777"/>
                </a:lnTo>
                <a:lnTo>
                  <a:pt x="958" y="69529"/>
                </a:lnTo>
                <a:lnTo>
                  <a:pt x="1435" y="106838"/>
                </a:lnTo>
                <a:lnTo>
                  <a:pt x="1917" y="145287"/>
                </a:lnTo>
              </a:path>
            </a:pathLst>
          </a:custGeom>
          <a:ln w="457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983574" y="3758337"/>
            <a:ext cx="169545" cy="167005"/>
          </a:xfrm>
          <a:custGeom>
            <a:avLst/>
            <a:gdLst/>
            <a:ahLst/>
            <a:cxnLst/>
            <a:rect l="l" t="t" r="r" b="b"/>
            <a:pathLst>
              <a:path w="169545" h="167004">
                <a:moveTo>
                  <a:pt x="168986" y="0"/>
                </a:moveTo>
                <a:lnTo>
                  <a:pt x="1904" y="0"/>
                </a:lnTo>
                <a:lnTo>
                  <a:pt x="0" y="60172"/>
                </a:lnTo>
                <a:lnTo>
                  <a:pt x="10871" y="60172"/>
                </a:lnTo>
                <a:lnTo>
                  <a:pt x="10871" y="71691"/>
                </a:lnTo>
                <a:lnTo>
                  <a:pt x="1904" y="71691"/>
                </a:lnTo>
                <a:lnTo>
                  <a:pt x="1066" y="85864"/>
                </a:lnTo>
                <a:lnTo>
                  <a:pt x="471" y="106818"/>
                </a:lnTo>
                <a:lnTo>
                  <a:pt x="117" y="133893"/>
                </a:lnTo>
                <a:lnTo>
                  <a:pt x="0" y="16643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989962" y="4241596"/>
            <a:ext cx="161925" cy="0"/>
          </a:xfrm>
          <a:custGeom>
            <a:avLst/>
            <a:gdLst/>
            <a:ahLst/>
            <a:cxnLst/>
            <a:rect l="l" t="t" r="r" b="b"/>
            <a:pathLst>
              <a:path w="161925">
                <a:moveTo>
                  <a:pt x="0" y="0"/>
                </a:moveTo>
                <a:lnTo>
                  <a:pt x="161302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8984196" y="3789706"/>
            <a:ext cx="169545" cy="74295"/>
          </a:xfrm>
          <a:custGeom>
            <a:avLst/>
            <a:gdLst/>
            <a:ahLst/>
            <a:cxnLst/>
            <a:rect l="l" t="t" r="r" b="b"/>
            <a:pathLst>
              <a:path w="169545" h="74295">
                <a:moveTo>
                  <a:pt x="0" y="74244"/>
                </a:moveTo>
                <a:lnTo>
                  <a:pt x="168986" y="74244"/>
                </a:lnTo>
              </a:path>
              <a:path w="169545" h="74295">
                <a:moveTo>
                  <a:pt x="63373" y="22402"/>
                </a:moveTo>
                <a:lnTo>
                  <a:pt x="61682" y="30931"/>
                </a:lnTo>
                <a:lnTo>
                  <a:pt x="57053" y="37844"/>
                </a:lnTo>
                <a:lnTo>
                  <a:pt x="50144" y="42478"/>
                </a:lnTo>
                <a:lnTo>
                  <a:pt x="41617" y="44170"/>
                </a:lnTo>
                <a:lnTo>
                  <a:pt x="32979" y="42478"/>
                </a:lnTo>
                <a:lnTo>
                  <a:pt x="25849" y="37844"/>
                </a:lnTo>
                <a:lnTo>
                  <a:pt x="21002" y="30931"/>
                </a:lnTo>
                <a:lnTo>
                  <a:pt x="19215" y="22402"/>
                </a:lnTo>
                <a:lnTo>
                  <a:pt x="21002" y="13774"/>
                </a:lnTo>
                <a:lnTo>
                  <a:pt x="25849" y="6643"/>
                </a:lnTo>
                <a:lnTo>
                  <a:pt x="32979" y="1791"/>
                </a:lnTo>
                <a:lnTo>
                  <a:pt x="41617" y="0"/>
                </a:lnTo>
                <a:lnTo>
                  <a:pt x="50144" y="1791"/>
                </a:lnTo>
                <a:lnTo>
                  <a:pt x="57053" y="6643"/>
                </a:lnTo>
                <a:lnTo>
                  <a:pt x="61682" y="13774"/>
                </a:lnTo>
                <a:lnTo>
                  <a:pt x="63373" y="2240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9007882" y="4287685"/>
            <a:ext cx="128905" cy="44450"/>
          </a:xfrm>
          <a:custGeom>
            <a:avLst/>
            <a:gdLst/>
            <a:ahLst/>
            <a:cxnLst/>
            <a:rect l="l" t="t" r="r" b="b"/>
            <a:pathLst>
              <a:path w="128904" h="44450">
                <a:moveTo>
                  <a:pt x="44170" y="22402"/>
                </a:moveTo>
                <a:lnTo>
                  <a:pt x="42480" y="30934"/>
                </a:lnTo>
                <a:lnTo>
                  <a:pt x="37850" y="37842"/>
                </a:lnTo>
                <a:lnTo>
                  <a:pt x="30942" y="42469"/>
                </a:lnTo>
                <a:lnTo>
                  <a:pt x="22415" y="44157"/>
                </a:lnTo>
                <a:lnTo>
                  <a:pt x="13507" y="42469"/>
                </a:lnTo>
                <a:lnTo>
                  <a:pt x="6402" y="37842"/>
                </a:lnTo>
                <a:lnTo>
                  <a:pt x="1700" y="30934"/>
                </a:lnTo>
                <a:lnTo>
                  <a:pt x="0" y="22402"/>
                </a:lnTo>
                <a:lnTo>
                  <a:pt x="1700" y="13501"/>
                </a:lnTo>
                <a:lnTo>
                  <a:pt x="6402" y="6400"/>
                </a:lnTo>
                <a:lnTo>
                  <a:pt x="13507" y="1700"/>
                </a:lnTo>
                <a:lnTo>
                  <a:pt x="22415" y="0"/>
                </a:lnTo>
                <a:lnTo>
                  <a:pt x="30942" y="1700"/>
                </a:lnTo>
                <a:lnTo>
                  <a:pt x="37850" y="6400"/>
                </a:lnTo>
                <a:lnTo>
                  <a:pt x="42480" y="13501"/>
                </a:lnTo>
                <a:lnTo>
                  <a:pt x="44170" y="22402"/>
                </a:lnTo>
              </a:path>
              <a:path w="128904" h="44450">
                <a:moveTo>
                  <a:pt x="128663" y="22402"/>
                </a:moveTo>
                <a:lnTo>
                  <a:pt x="126973" y="30934"/>
                </a:lnTo>
                <a:lnTo>
                  <a:pt x="122343" y="37842"/>
                </a:lnTo>
                <a:lnTo>
                  <a:pt x="115435" y="42469"/>
                </a:lnTo>
                <a:lnTo>
                  <a:pt x="106908" y="44157"/>
                </a:lnTo>
                <a:lnTo>
                  <a:pt x="98000" y="42469"/>
                </a:lnTo>
                <a:lnTo>
                  <a:pt x="90895" y="37842"/>
                </a:lnTo>
                <a:lnTo>
                  <a:pt x="86193" y="30934"/>
                </a:lnTo>
                <a:lnTo>
                  <a:pt x="84493" y="22402"/>
                </a:lnTo>
                <a:lnTo>
                  <a:pt x="86193" y="13501"/>
                </a:lnTo>
                <a:lnTo>
                  <a:pt x="90895" y="6400"/>
                </a:lnTo>
                <a:lnTo>
                  <a:pt x="98000" y="1700"/>
                </a:lnTo>
                <a:lnTo>
                  <a:pt x="106908" y="0"/>
                </a:lnTo>
                <a:lnTo>
                  <a:pt x="115435" y="1700"/>
                </a:lnTo>
                <a:lnTo>
                  <a:pt x="122343" y="6400"/>
                </a:lnTo>
                <a:lnTo>
                  <a:pt x="126973" y="13501"/>
                </a:lnTo>
                <a:lnTo>
                  <a:pt x="128663" y="2240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9098154" y="3789705"/>
            <a:ext cx="45085" cy="44450"/>
          </a:xfrm>
          <a:custGeom>
            <a:avLst/>
            <a:gdLst/>
            <a:ahLst/>
            <a:cxnLst/>
            <a:rect l="l" t="t" r="r" b="b"/>
            <a:pathLst>
              <a:path w="45085" h="44450">
                <a:moveTo>
                  <a:pt x="44792" y="22402"/>
                </a:moveTo>
                <a:lnTo>
                  <a:pt x="43001" y="30931"/>
                </a:lnTo>
                <a:lnTo>
                  <a:pt x="38149" y="37844"/>
                </a:lnTo>
                <a:lnTo>
                  <a:pt x="31017" y="42478"/>
                </a:lnTo>
                <a:lnTo>
                  <a:pt x="22390" y="44170"/>
                </a:lnTo>
                <a:lnTo>
                  <a:pt x="13758" y="42478"/>
                </a:lnTo>
                <a:lnTo>
                  <a:pt x="6632" y="37844"/>
                </a:lnTo>
                <a:lnTo>
                  <a:pt x="1787" y="30931"/>
                </a:lnTo>
                <a:lnTo>
                  <a:pt x="0" y="22402"/>
                </a:lnTo>
                <a:lnTo>
                  <a:pt x="1787" y="13774"/>
                </a:lnTo>
                <a:lnTo>
                  <a:pt x="6632" y="6643"/>
                </a:lnTo>
                <a:lnTo>
                  <a:pt x="13758" y="1791"/>
                </a:lnTo>
                <a:lnTo>
                  <a:pt x="22390" y="0"/>
                </a:lnTo>
                <a:lnTo>
                  <a:pt x="31017" y="1791"/>
                </a:lnTo>
                <a:lnTo>
                  <a:pt x="38149" y="6643"/>
                </a:lnTo>
                <a:lnTo>
                  <a:pt x="43001" y="13774"/>
                </a:lnTo>
                <a:lnTo>
                  <a:pt x="44792" y="2240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9072536" y="4372179"/>
            <a:ext cx="82550" cy="64135"/>
          </a:xfrm>
          <a:custGeom>
            <a:avLst/>
            <a:gdLst/>
            <a:ahLst/>
            <a:cxnLst/>
            <a:rect l="l" t="t" r="r" b="b"/>
            <a:pathLst>
              <a:path w="82550" h="64135">
                <a:moveTo>
                  <a:pt x="0" y="0"/>
                </a:moveTo>
                <a:lnTo>
                  <a:pt x="8899" y="20170"/>
                </a:lnTo>
                <a:lnTo>
                  <a:pt x="28962" y="39443"/>
                </a:lnTo>
                <a:lnTo>
                  <a:pt x="54549" y="54996"/>
                </a:lnTo>
                <a:lnTo>
                  <a:pt x="80022" y="64007"/>
                </a:lnTo>
              </a:path>
              <a:path w="82550" h="64135">
                <a:moveTo>
                  <a:pt x="15367" y="0"/>
                </a:moveTo>
                <a:lnTo>
                  <a:pt x="26933" y="16149"/>
                </a:lnTo>
                <a:lnTo>
                  <a:pt x="43603" y="30802"/>
                </a:lnTo>
                <a:lnTo>
                  <a:pt x="62796" y="42214"/>
                </a:lnTo>
                <a:lnTo>
                  <a:pt x="81927" y="4864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807539" y="4233927"/>
            <a:ext cx="75565" cy="269875"/>
          </a:xfrm>
          <a:custGeom>
            <a:avLst/>
            <a:gdLst/>
            <a:ahLst/>
            <a:cxnLst/>
            <a:rect l="l" t="t" r="r" b="b"/>
            <a:pathLst>
              <a:path w="75564" h="269875">
                <a:moveTo>
                  <a:pt x="72961" y="0"/>
                </a:moveTo>
                <a:lnTo>
                  <a:pt x="75526" y="269468"/>
                </a:lnTo>
                <a:lnTo>
                  <a:pt x="0" y="269468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877301" y="3927309"/>
            <a:ext cx="3175" cy="245110"/>
          </a:xfrm>
          <a:custGeom>
            <a:avLst/>
            <a:gdLst/>
            <a:ahLst/>
            <a:cxnLst/>
            <a:rect l="l" t="t" r="r" b="b"/>
            <a:pathLst>
              <a:path w="3175" h="245110">
                <a:moveTo>
                  <a:pt x="0" y="0"/>
                </a:moveTo>
                <a:lnTo>
                  <a:pt x="2565" y="24451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5" name="object 375"/>
          <p:cNvGrpSpPr/>
          <p:nvPr/>
        </p:nvGrpSpPr>
        <p:grpSpPr>
          <a:xfrm>
            <a:off x="8832774" y="3613963"/>
            <a:ext cx="46355" cy="231775"/>
            <a:chOff x="3778173" y="3613962"/>
            <a:chExt cx="46355" cy="231775"/>
          </a:xfrm>
        </p:grpSpPr>
        <p:sp>
          <p:nvSpPr>
            <p:cNvPr id="376" name="object 376"/>
            <p:cNvSpPr/>
            <p:nvPr/>
          </p:nvSpPr>
          <p:spPr>
            <a:xfrm>
              <a:off x="3820147" y="3616248"/>
              <a:ext cx="2540" cy="226695"/>
            </a:xfrm>
            <a:custGeom>
              <a:avLst/>
              <a:gdLst/>
              <a:ahLst/>
              <a:cxnLst/>
              <a:rect l="l" t="t" r="r" b="b"/>
              <a:pathLst>
                <a:path w="2539" h="226695">
                  <a:moveTo>
                    <a:pt x="0" y="0"/>
                  </a:moveTo>
                  <a:lnTo>
                    <a:pt x="1917" y="22658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3780459" y="3741699"/>
              <a:ext cx="26034" cy="25400"/>
            </a:xfrm>
            <a:custGeom>
              <a:avLst/>
              <a:gdLst/>
              <a:ahLst/>
              <a:cxnLst/>
              <a:rect l="l" t="t" r="r" b="b"/>
              <a:pathLst>
                <a:path w="26035" h="25400">
                  <a:moveTo>
                    <a:pt x="19837" y="0"/>
                  </a:moveTo>
                  <a:lnTo>
                    <a:pt x="5753" y="0"/>
                  </a:lnTo>
                  <a:lnTo>
                    <a:pt x="0" y="5753"/>
                  </a:lnTo>
                  <a:lnTo>
                    <a:pt x="0" y="19202"/>
                  </a:lnTo>
                  <a:lnTo>
                    <a:pt x="5753" y="24968"/>
                  </a:lnTo>
                  <a:lnTo>
                    <a:pt x="19837" y="24968"/>
                  </a:lnTo>
                  <a:lnTo>
                    <a:pt x="25603" y="19202"/>
                  </a:lnTo>
                  <a:lnTo>
                    <a:pt x="25603" y="12153"/>
                  </a:lnTo>
                  <a:lnTo>
                    <a:pt x="25603" y="5753"/>
                  </a:lnTo>
                  <a:lnTo>
                    <a:pt x="1983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3780459" y="3741699"/>
              <a:ext cx="26034" cy="25400"/>
            </a:xfrm>
            <a:custGeom>
              <a:avLst/>
              <a:gdLst/>
              <a:ahLst/>
              <a:cxnLst/>
              <a:rect l="l" t="t" r="r" b="b"/>
              <a:pathLst>
                <a:path w="26035" h="25400">
                  <a:moveTo>
                    <a:pt x="25603" y="12153"/>
                  </a:moveTo>
                  <a:lnTo>
                    <a:pt x="25603" y="19202"/>
                  </a:lnTo>
                  <a:lnTo>
                    <a:pt x="19837" y="24968"/>
                  </a:lnTo>
                  <a:lnTo>
                    <a:pt x="12801" y="24968"/>
                  </a:lnTo>
                  <a:lnTo>
                    <a:pt x="5753" y="24968"/>
                  </a:lnTo>
                  <a:lnTo>
                    <a:pt x="0" y="19202"/>
                  </a:lnTo>
                  <a:lnTo>
                    <a:pt x="0" y="12153"/>
                  </a:lnTo>
                  <a:lnTo>
                    <a:pt x="0" y="5753"/>
                  </a:lnTo>
                  <a:lnTo>
                    <a:pt x="5753" y="0"/>
                  </a:lnTo>
                  <a:lnTo>
                    <a:pt x="12801" y="0"/>
                  </a:lnTo>
                  <a:lnTo>
                    <a:pt x="19837" y="0"/>
                  </a:lnTo>
                  <a:lnTo>
                    <a:pt x="25603" y="5753"/>
                  </a:lnTo>
                  <a:lnTo>
                    <a:pt x="25603" y="1215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9" name="object 379"/>
          <p:cNvGrpSpPr/>
          <p:nvPr/>
        </p:nvGrpSpPr>
        <p:grpSpPr>
          <a:xfrm>
            <a:off x="8841092" y="3927590"/>
            <a:ext cx="22860" cy="31115"/>
            <a:chOff x="3786492" y="3927589"/>
            <a:chExt cx="22860" cy="31115"/>
          </a:xfrm>
        </p:grpSpPr>
        <p:sp>
          <p:nvSpPr>
            <p:cNvPr id="380" name="object 380"/>
            <p:cNvSpPr/>
            <p:nvPr/>
          </p:nvSpPr>
          <p:spPr>
            <a:xfrm>
              <a:off x="3788778" y="3929875"/>
              <a:ext cx="18415" cy="26670"/>
            </a:xfrm>
            <a:custGeom>
              <a:avLst/>
              <a:gdLst/>
              <a:ahLst/>
              <a:cxnLst/>
              <a:rect l="l" t="t" r="r" b="b"/>
              <a:pathLst>
                <a:path w="18414" h="26670">
                  <a:moveTo>
                    <a:pt x="17932" y="0"/>
                  </a:moveTo>
                  <a:lnTo>
                    <a:pt x="0" y="0"/>
                  </a:lnTo>
                  <a:lnTo>
                    <a:pt x="0" y="26238"/>
                  </a:lnTo>
                  <a:lnTo>
                    <a:pt x="17932" y="26238"/>
                  </a:lnTo>
                  <a:lnTo>
                    <a:pt x="179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3788778" y="3929875"/>
              <a:ext cx="18415" cy="26670"/>
            </a:xfrm>
            <a:custGeom>
              <a:avLst/>
              <a:gdLst/>
              <a:ahLst/>
              <a:cxnLst/>
              <a:rect l="l" t="t" r="r" b="b"/>
              <a:pathLst>
                <a:path w="18414" h="26670">
                  <a:moveTo>
                    <a:pt x="17932" y="26238"/>
                  </a:moveTo>
                  <a:lnTo>
                    <a:pt x="0" y="26238"/>
                  </a:lnTo>
                  <a:lnTo>
                    <a:pt x="0" y="0"/>
                  </a:lnTo>
                  <a:lnTo>
                    <a:pt x="17932" y="0"/>
                  </a:lnTo>
                  <a:lnTo>
                    <a:pt x="17932" y="2623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2" name="object 382"/>
          <p:cNvSpPr/>
          <p:nvPr/>
        </p:nvSpPr>
        <p:spPr>
          <a:xfrm>
            <a:off x="8899067" y="3627120"/>
            <a:ext cx="31750" cy="31750"/>
          </a:xfrm>
          <a:custGeom>
            <a:avLst/>
            <a:gdLst/>
            <a:ahLst/>
            <a:cxnLst/>
            <a:rect l="l" t="t" r="r" b="b"/>
            <a:pathLst>
              <a:path w="31750" h="31750">
                <a:moveTo>
                  <a:pt x="31356" y="16001"/>
                </a:moveTo>
                <a:lnTo>
                  <a:pt x="31356" y="24333"/>
                </a:lnTo>
                <a:lnTo>
                  <a:pt x="24320" y="31368"/>
                </a:lnTo>
                <a:lnTo>
                  <a:pt x="15366" y="31368"/>
                </a:lnTo>
                <a:lnTo>
                  <a:pt x="7035" y="31368"/>
                </a:lnTo>
                <a:lnTo>
                  <a:pt x="0" y="24333"/>
                </a:lnTo>
                <a:lnTo>
                  <a:pt x="0" y="16001"/>
                </a:lnTo>
                <a:lnTo>
                  <a:pt x="0" y="7035"/>
                </a:lnTo>
                <a:lnTo>
                  <a:pt x="7035" y="0"/>
                </a:lnTo>
                <a:lnTo>
                  <a:pt x="15366" y="0"/>
                </a:lnTo>
                <a:lnTo>
                  <a:pt x="24320" y="0"/>
                </a:lnTo>
                <a:lnTo>
                  <a:pt x="31356" y="7035"/>
                </a:lnTo>
                <a:lnTo>
                  <a:pt x="31356" y="16001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9285058" y="4578286"/>
            <a:ext cx="31750" cy="32384"/>
          </a:xfrm>
          <a:custGeom>
            <a:avLst/>
            <a:gdLst/>
            <a:ahLst/>
            <a:cxnLst/>
            <a:rect l="l" t="t" r="r" b="b"/>
            <a:pathLst>
              <a:path w="31750" h="32385">
                <a:moveTo>
                  <a:pt x="31343" y="16001"/>
                </a:moveTo>
                <a:lnTo>
                  <a:pt x="31343" y="24968"/>
                </a:lnTo>
                <a:lnTo>
                  <a:pt x="24320" y="31991"/>
                </a:lnTo>
                <a:lnTo>
                  <a:pt x="15354" y="31991"/>
                </a:lnTo>
                <a:lnTo>
                  <a:pt x="7023" y="31991"/>
                </a:lnTo>
                <a:lnTo>
                  <a:pt x="0" y="24968"/>
                </a:lnTo>
                <a:lnTo>
                  <a:pt x="0" y="16001"/>
                </a:lnTo>
                <a:lnTo>
                  <a:pt x="0" y="7035"/>
                </a:lnTo>
                <a:lnTo>
                  <a:pt x="7023" y="0"/>
                </a:lnTo>
                <a:lnTo>
                  <a:pt x="15354" y="0"/>
                </a:lnTo>
                <a:lnTo>
                  <a:pt x="24320" y="0"/>
                </a:lnTo>
                <a:lnTo>
                  <a:pt x="31343" y="7035"/>
                </a:lnTo>
                <a:lnTo>
                  <a:pt x="31343" y="16001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834424" y="4569967"/>
            <a:ext cx="96520" cy="38100"/>
          </a:xfrm>
          <a:custGeom>
            <a:avLst/>
            <a:gdLst/>
            <a:ahLst/>
            <a:cxnLst/>
            <a:rect l="l" t="t" r="r" b="b"/>
            <a:pathLst>
              <a:path w="96520" h="38100">
                <a:moveTo>
                  <a:pt x="95999" y="15354"/>
                </a:moveTo>
                <a:lnTo>
                  <a:pt x="95999" y="24320"/>
                </a:lnTo>
                <a:lnTo>
                  <a:pt x="88963" y="31356"/>
                </a:lnTo>
                <a:lnTo>
                  <a:pt x="80009" y="31356"/>
                </a:lnTo>
                <a:lnTo>
                  <a:pt x="71678" y="31356"/>
                </a:lnTo>
                <a:lnTo>
                  <a:pt x="64642" y="24320"/>
                </a:lnTo>
                <a:lnTo>
                  <a:pt x="64642" y="15354"/>
                </a:lnTo>
                <a:lnTo>
                  <a:pt x="64642" y="7035"/>
                </a:lnTo>
                <a:lnTo>
                  <a:pt x="71678" y="0"/>
                </a:lnTo>
                <a:lnTo>
                  <a:pt x="80009" y="0"/>
                </a:lnTo>
                <a:lnTo>
                  <a:pt x="88963" y="0"/>
                </a:lnTo>
                <a:lnTo>
                  <a:pt x="95999" y="7035"/>
                </a:lnTo>
                <a:lnTo>
                  <a:pt x="95999" y="15354"/>
                </a:lnTo>
              </a:path>
              <a:path w="96520" h="38100">
                <a:moveTo>
                  <a:pt x="31368" y="21755"/>
                </a:moveTo>
                <a:lnTo>
                  <a:pt x="31368" y="30708"/>
                </a:lnTo>
                <a:lnTo>
                  <a:pt x="24307" y="37769"/>
                </a:lnTo>
                <a:lnTo>
                  <a:pt x="15354" y="37769"/>
                </a:lnTo>
                <a:lnTo>
                  <a:pt x="7035" y="37769"/>
                </a:lnTo>
                <a:lnTo>
                  <a:pt x="0" y="30708"/>
                </a:lnTo>
                <a:lnTo>
                  <a:pt x="0" y="21755"/>
                </a:lnTo>
                <a:lnTo>
                  <a:pt x="0" y="13436"/>
                </a:lnTo>
                <a:lnTo>
                  <a:pt x="7035" y="6400"/>
                </a:lnTo>
                <a:lnTo>
                  <a:pt x="15354" y="6400"/>
                </a:lnTo>
                <a:lnTo>
                  <a:pt x="24307" y="6400"/>
                </a:lnTo>
                <a:lnTo>
                  <a:pt x="31368" y="13436"/>
                </a:lnTo>
                <a:lnTo>
                  <a:pt x="31368" y="2175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801137" y="3540722"/>
            <a:ext cx="367030" cy="75565"/>
          </a:xfrm>
          <a:custGeom>
            <a:avLst/>
            <a:gdLst/>
            <a:ahLst/>
            <a:cxnLst/>
            <a:rect l="l" t="t" r="r" b="b"/>
            <a:pathLst>
              <a:path w="367029" h="75564">
                <a:moveTo>
                  <a:pt x="0" y="75526"/>
                </a:moveTo>
                <a:lnTo>
                  <a:pt x="19210" y="52087"/>
                </a:lnTo>
                <a:lnTo>
                  <a:pt x="48042" y="31197"/>
                </a:lnTo>
                <a:lnTo>
                  <a:pt x="87047" y="15561"/>
                </a:lnTo>
                <a:lnTo>
                  <a:pt x="136778" y="7884"/>
                </a:lnTo>
                <a:lnTo>
                  <a:pt x="197789" y="10871"/>
                </a:lnTo>
                <a:lnTo>
                  <a:pt x="197789" y="64630"/>
                </a:lnTo>
              </a:path>
              <a:path w="367029" h="75564">
                <a:moveTo>
                  <a:pt x="215709" y="7035"/>
                </a:moveTo>
                <a:lnTo>
                  <a:pt x="215709" y="62077"/>
                </a:lnTo>
                <a:lnTo>
                  <a:pt x="206743" y="62077"/>
                </a:lnTo>
              </a:path>
              <a:path w="367029" h="75564">
                <a:moveTo>
                  <a:pt x="213144" y="13436"/>
                </a:moveTo>
                <a:lnTo>
                  <a:pt x="239068" y="16749"/>
                </a:lnTo>
                <a:lnTo>
                  <a:pt x="277472" y="22709"/>
                </a:lnTo>
                <a:lnTo>
                  <a:pt x="315396" y="29633"/>
                </a:lnTo>
                <a:lnTo>
                  <a:pt x="339877" y="35839"/>
                </a:lnTo>
              </a:path>
              <a:path w="367029" h="75564">
                <a:moveTo>
                  <a:pt x="366775" y="0"/>
                </a:moveTo>
                <a:lnTo>
                  <a:pt x="366775" y="53111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9404730" y="3534308"/>
            <a:ext cx="0" cy="59690"/>
          </a:xfrm>
          <a:custGeom>
            <a:avLst/>
            <a:gdLst/>
            <a:ahLst/>
            <a:cxnLst/>
            <a:rect l="l" t="t" r="r" b="b"/>
            <a:pathLst>
              <a:path h="59689">
                <a:moveTo>
                  <a:pt x="0" y="0"/>
                </a:moveTo>
                <a:lnTo>
                  <a:pt x="0" y="59524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803055" y="3623712"/>
            <a:ext cx="33020" cy="37465"/>
          </a:xfrm>
          <a:custGeom>
            <a:avLst/>
            <a:gdLst/>
            <a:ahLst/>
            <a:cxnLst/>
            <a:rect l="l" t="t" r="r" b="b"/>
            <a:pathLst>
              <a:path w="33020" h="37464">
                <a:moveTo>
                  <a:pt x="2552" y="1490"/>
                </a:moveTo>
                <a:lnTo>
                  <a:pt x="14518" y="0"/>
                </a:lnTo>
                <a:lnTo>
                  <a:pt x="17119" y="1092"/>
                </a:lnTo>
                <a:lnTo>
                  <a:pt x="15157" y="3024"/>
                </a:lnTo>
                <a:lnTo>
                  <a:pt x="13436" y="4055"/>
                </a:lnTo>
                <a:lnTo>
                  <a:pt x="25246" y="1726"/>
                </a:lnTo>
                <a:lnTo>
                  <a:pt x="31051" y="2282"/>
                </a:lnTo>
                <a:lnTo>
                  <a:pt x="32531" y="6922"/>
                </a:lnTo>
                <a:lnTo>
                  <a:pt x="31369" y="16844"/>
                </a:lnTo>
              </a:path>
              <a:path w="33020" h="37464">
                <a:moveTo>
                  <a:pt x="0" y="16844"/>
                </a:moveTo>
                <a:lnTo>
                  <a:pt x="13436" y="19410"/>
                </a:lnTo>
                <a:lnTo>
                  <a:pt x="16001" y="30294"/>
                </a:lnTo>
                <a:lnTo>
                  <a:pt x="13436" y="37342"/>
                </a:lnTo>
                <a:lnTo>
                  <a:pt x="22390" y="3734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997646" y="3996449"/>
            <a:ext cx="28575" cy="146685"/>
          </a:xfrm>
          <a:custGeom>
            <a:avLst/>
            <a:gdLst/>
            <a:ahLst/>
            <a:cxnLst/>
            <a:rect l="l" t="t" r="r" b="b"/>
            <a:pathLst>
              <a:path w="28575" h="146685">
                <a:moveTo>
                  <a:pt x="16637" y="0"/>
                </a:moveTo>
                <a:lnTo>
                  <a:pt x="25046" y="28213"/>
                </a:lnTo>
                <a:lnTo>
                  <a:pt x="28236" y="65847"/>
                </a:lnTo>
                <a:lnTo>
                  <a:pt x="23386" y="107204"/>
                </a:lnTo>
                <a:lnTo>
                  <a:pt x="7670" y="146583"/>
                </a:lnTo>
              </a:path>
              <a:path w="28575" h="146685">
                <a:moveTo>
                  <a:pt x="0" y="10883"/>
                </a:moveTo>
                <a:lnTo>
                  <a:pt x="7247" y="35993"/>
                </a:lnTo>
                <a:lnTo>
                  <a:pt x="10477" y="62487"/>
                </a:lnTo>
                <a:lnTo>
                  <a:pt x="9269" y="87661"/>
                </a:lnTo>
                <a:lnTo>
                  <a:pt x="3200" y="10881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814574" y="3560135"/>
            <a:ext cx="340360" cy="63500"/>
          </a:xfrm>
          <a:custGeom>
            <a:avLst/>
            <a:gdLst/>
            <a:ahLst/>
            <a:cxnLst/>
            <a:rect l="l" t="t" r="r" b="b"/>
            <a:pathLst>
              <a:path w="340360" h="63500">
                <a:moveTo>
                  <a:pt x="0" y="54183"/>
                </a:moveTo>
                <a:lnTo>
                  <a:pt x="35937" y="23320"/>
                </a:lnTo>
                <a:lnTo>
                  <a:pt x="79133" y="6020"/>
                </a:lnTo>
                <a:lnTo>
                  <a:pt x="127730" y="0"/>
                </a:lnTo>
                <a:lnTo>
                  <a:pt x="179870" y="2977"/>
                </a:lnTo>
              </a:path>
              <a:path w="340360" h="63500">
                <a:moveTo>
                  <a:pt x="15367" y="63137"/>
                </a:moveTo>
                <a:lnTo>
                  <a:pt x="51460" y="35801"/>
                </a:lnTo>
                <a:lnTo>
                  <a:pt x="90495" y="21542"/>
                </a:lnTo>
                <a:lnTo>
                  <a:pt x="133733" y="16883"/>
                </a:lnTo>
                <a:lnTo>
                  <a:pt x="182435" y="18344"/>
                </a:lnTo>
              </a:path>
              <a:path w="340360" h="63500">
                <a:moveTo>
                  <a:pt x="204190" y="4894"/>
                </a:moveTo>
                <a:lnTo>
                  <a:pt x="275076" y="14253"/>
                </a:lnTo>
                <a:lnTo>
                  <a:pt x="312840" y="19707"/>
                </a:lnTo>
                <a:lnTo>
                  <a:pt x="330204" y="23359"/>
                </a:lnTo>
                <a:lnTo>
                  <a:pt x="339890" y="27310"/>
                </a:lnTo>
              </a:path>
              <a:path w="340360" h="63500">
                <a:moveTo>
                  <a:pt x="204190" y="18344"/>
                </a:moveTo>
                <a:lnTo>
                  <a:pt x="231573" y="22504"/>
                </a:lnTo>
                <a:lnTo>
                  <a:pt x="270121" y="28104"/>
                </a:lnTo>
                <a:lnTo>
                  <a:pt x="309151" y="34903"/>
                </a:lnTo>
                <a:lnTo>
                  <a:pt x="337985" y="42664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9061006" y="3698812"/>
            <a:ext cx="83185" cy="57785"/>
          </a:xfrm>
          <a:custGeom>
            <a:avLst/>
            <a:gdLst/>
            <a:ahLst/>
            <a:cxnLst/>
            <a:rect l="l" t="t" r="r" b="b"/>
            <a:pathLst>
              <a:path w="83185" h="57785">
                <a:moveTo>
                  <a:pt x="0" y="57607"/>
                </a:moveTo>
                <a:lnTo>
                  <a:pt x="0" y="0"/>
                </a:lnTo>
                <a:lnTo>
                  <a:pt x="82588" y="0"/>
                </a:lnTo>
              </a:path>
              <a:path w="83185" h="57785">
                <a:moveTo>
                  <a:pt x="17932" y="57607"/>
                </a:moveTo>
                <a:lnTo>
                  <a:pt x="17932" y="15366"/>
                </a:lnTo>
                <a:lnTo>
                  <a:pt x="75539" y="15366"/>
                </a:lnTo>
                <a:lnTo>
                  <a:pt x="75539" y="55041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9072537" y="3885070"/>
            <a:ext cx="80645" cy="213995"/>
          </a:xfrm>
          <a:custGeom>
            <a:avLst/>
            <a:gdLst/>
            <a:ahLst/>
            <a:cxnLst/>
            <a:rect l="l" t="t" r="r" b="b"/>
            <a:pathLst>
              <a:path w="80645" h="213995">
                <a:moveTo>
                  <a:pt x="80022" y="0"/>
                </a:moveTo>
                <a:lnTo>
                  <a:pt x="1917" y="0"/>
                </a:lnTo>
                <a:lnTo>
                  <a:pt x="1917" y="120332"/>
                </a:lnTo>
                <a:lnTo>
                  <a:pt x="80137" y="120332"/>
                </a:lnTo>
              </a:path>
              <a:path w="80645" h="213995">
                <a:moveTo>
                  <a:pt x="10871" y="100495"/>
                </a:moveTo>
                <a:lnTo>
                  <a:pt x="80022" y="100495"/>
                </a:lnTo>
              </a:path>
              <a:path w="80645" h="213995">
                <a:moveTo>
                  <a:pt x="26238" y="88976"/>
                </a:moveTo>
                <a:lnTo>
                  <a:pt x="26238" y="24968"/>
                </a:lnTo>
                <a:lnTo>
                  <a:pt x="68478" y="24968"/>
                </a:lnTo>
                <a:lnTo>
                  <a:pt x="68478" y="73609"/>
                </a:lnTo>
                <a:lnTo>
                  <a:pt x="39687" y="73609"/>
                </a:lnTo>
                <a:lnTo>
                  <a:pt x="39687" y="96024"/>
                </a:lnTo>
              </a:path>
              <a:path w="80645" h="213995">
                <a:moveTo>
                  <a:pt x="77457" y="177952"/>
                </a:moveTo>
                <a:lnTo>
                  <a:pt x="0" y="177952"/>
                </a:lnTo>
                <a:lnTo>
                  <a:pt x="0" y="158102"/>
                </a:lnTo>
                <a:lnTo>
                  <a:pt x="77457" y="158102"/>
                </a:lnTo>
              </a:path>
              <a:path w="80645" h="213995">
                <a:moveTo>
                  <a:pt x="8305" y="117779"/>
                </a:moveTo>
                <a:lnTo>
                  <a:pt x="8305" y="151066"/>
                </a:lnTo>
              </a:path>
              <a:path w="80645" h="213995">
                <a:moveTo>
                  <a:pt x="15367" y="177952"/>
                </a:moveTo>
                <a:lnTo>
                  <a:pt x="15367" y="213791"/>
                </a:lnTo>
                <a:lnTo>
                  <a:pt x="77457" y="213791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9016847" y="4325455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274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9114790" y="4331843"/>
            <a:ext cx="0" cy="42545"/>
          </a:xfrm>
          <a:custGeom>
            <a:avLst/>
            <a:gdLst/>
            <a:ahLst/>
            <a:cxnLst/>
            <a:rect l="l" t="t" r="r" b="b"/>
            <a:pathLst>
              <a:path h="42545">
                <a:moveTo>
                  <a:pt x="0" y="0"/>
                </a:moveTo>
                <a:lnTo>
                  <a:pt x="0" y="4225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94" name="object 394"/>
          <p:cNvGrpSpPr/>
          <p:nvPr/>
        </p:nvGrpSpPr>
        <p:grpSpPr>
          <a:xfrm>
            <a:off x="8823160" y="4468456"/>
            <a:ext cx="1337945" cy="157480"/>
            <a:chOff x="3768559" y="4468456"/>
            <a:chExt cx="1337945" cy="157480"/>
          </a:xfrm>
        </p:grpSpPr>
        <p:sp>
          <p:nvSpPr>
            <p:cNvPr id="395" name="object 395"/>
            <p:cNvSpPr/>
            <p:nvPr/>
          </p:nvSpPr>
          <p:spPr>
            <a:xfrm>
              <a:off x="3770845" y="4550117"/>
              <a:ext cx="1335405" cy="73025"/>
            </a:xfrm>
            <a:custGeom>
              <a:avLst/>
              <a:gdLst/>
              <a:ahLst/>
              <a:cxnLst/>
              <a:rect l="l" t="t" r="r" b="b"/>
              <a:pathLst>
                <a:path w="1335404" h="73025">
                  <a:moveTo>
                    <a:pt x="0" y="71056"/>
                  </a:moveTo>
                  <a:lnTo>
                    <a:pt x="0" y="0"/>
                  </a:lnTo>
                  <a:lnTo>
                    <a:pt x="57619" y="0"/>
                  </a:lnTo>
                  <a:lnTo>
                    <a:pt x="57619" y="71056"/>
                  </a:lnTo>
                </a:path>
                <a:path w="1335404" h="73025">
                  <a:moveTo>
                    <a:pt x="49301" y="72974"/>
                  </a:moveTo>
                  <a:lnTo>
                    <a:pt x="1335227" y="72974"/>
                  </a:lnTo>
                </a:path>
                <a:path w="1335404" h="73025">
                  <a:moveTo>
                    <a:pt x="423748" y="1917"/>
                  </a:moveTo>
                  <a:lnTo>
                    <a:pt x="423748" y="72974"/>
                  </a:lnTo>
                </a:path>
                <a:path w="1335404" h="73025">
                  <a:moveTo>
                    <a:pt x="521690" y="1917"/>
                  </a:moveTo>
                  <a:lnTo>
                    <a:pt x="521690" y="7297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3917441" y="4533480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4071" y="0"/>
                  </a:moveTo>
                  <a:lnTo>
                    <a:pt x="3835" y="0"/>
                  </a:lnTo>
                  <a:lnTo>
                    <a:pt x="0" y="4470"/>
                  </a:lnTo>
                  <a:lnTo>
                    <a:pt x="0" y="14719"/>
                  </a:lnTo>
                  <a:lnTo>
                    <a:pt x="3835" y="19202"/>
                  </a:lnTo>
                  <a:lnTo>
                    <a:pt x="14071" y="19202"/>
                  </a:lnTo>
                  <a:lnTo>
                    <a:pt x="18554" y="14719"/>
                  </a:lnTo>
                  <a:lnTo>
                    <a:pt x="18554" y="9601"/>
                  </a:lnTo>
                  <a:lnTo>
                    <a:pt x="18554" y="4470"/>
                  </a:lnTo>
                  <a:lnTo>
                    <a:pt x="140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3917441" y="4533480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554" y="9601"/>
                  </a:moveTo>
                  <a:lnTo>
                    <a:pt x="18554" y="14719"/>
                  </a:lnTo>
                  <a:lnTo>
                    <a:pt x="14071" y="19202"/>
                  </a:lnTo>
                  <a:lnTo>
                    <a:pt x="8953" y="19202"/>
                  </a:lnTo>
                  <a:lnTo>
                    <a:pt x="3835" y="19202"/>
                  </a:lnTo>
                  <a:lnTo>
                    <a:pt x="0" y="14719"/>
                  </a:lnTo>
                  <a:lnTo>
                    <a:pt x="0" y="9601"/>
                  </a:lnTo>
                  <a:lnTo>
                    <a:pt x="0" y="4470"/>
                  </a:lnTo>
                  <a:lnTo>
                    <a:pt x="3835" y="0"/>
                  </a:lnTo>
                  <a:lnTo>
                    <a:pt x="8953" y="0"/>
                  </a:lnTo>
                  <a:lnTo>
                    <a:pt x="14071" y="0"/>
                  </a:lnTo>
                  <a:lnTo>
                    <a:pt x="18554" y="4470"/>
                  </a:lnTo>
                  <a:lnTo>
                    <a:pt x="18554" y="960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3970566" y="4470742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4732" y="0"/>
                  </a:moveTo>
                  <a:lnTo>
                    <a:pt x="3835" y="0"/>
                  </a:lnTo>
                  <a:lnTo>
                    <a:pt x="0" y="4483"/>
                  </a:lnTo>
                  <a:lnTo>
                    <a:pt x="0" y="14732"/>
                  </a:lnTo>
                  <a:lnTo>
                    <a:pt x="3835" y="19202"/>
                  </a:lnTo>
                  <a:lnTo>
                    <a:pt x="14732" y="19202"/>
                  </a:lnTo>
                  <a:lnTo>
                    <a:pt x="18567" y="14732"/>
                  </a:lnTo>
                  <a:lnTo>
                    <a:pt x="18567" y="9601"/>
                  </a:lnTo>
                  <a:lnTo>
                    <a:pt x="18567" y="4483"/>
                  </a:lnTo>
                  <a:lnTo>
                    <a:pt x="147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3970566" y="4470742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567" y="9601"/>
                  </a:moveTo>
                  <a:lnTo>
                    <a:pt x="18567" y="14732"/>
                  </a:lnTo>
                  <a:lnTo>
                    <a:pt x="14732" y="19202"/>
                  </a:lnTo>
                  <a:lnTo>
                    <a:pt x="9601" y="19202"/>
                  </a:lnTo>
                  <a:lnTo>
                    <a:pt x="3835" y="19202"/>
                  </a:lnTo>
                  <a:lnTo>
                    <a:pt x="0" y="14732"/>
                  </a:lnTo>
                  <a:lnTo>
                    <a:pt x="0" y="9601"/>
                  </a:lnTo>
                  <a:lnTo>
                    <a:pt x="0" y="4483"/>
                  </a:lnTo>
                  <a:lnTo>
                    <a:pt x="3835" y="0"/>
                  </a:lnTo>
                  <a:lnTo>
                    <a:pt x="9601" y="0"/>
                  </a:lnTo>
                  <a:lnTo>
                    <a:pt x="14732" y="0"/>
                  </a:lnTo>
                  <a:lnTo>
                    <a:pt x="18567" y="4483"/>
                  </a:lnTo>
                  <a:lnTo>
                    <a:pt x="18567" y="960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0" name="object 400"/>
          <p:cNvGrpSpPr/>
          <p:nvPr/>
        </p:nvGrpSpPr>
        <p:grpSpPr>
          <a:xfrm>
            <a:off x="8942871" y="4213073"/>
            <a:ext cx="23495" cy="23495"/>
            <a:chOff x="3888270" y="4213072"/>
            <a:chExt cx="23495" cy="23495"/>
          </a:xfrm>
        </p:grpSpPr>
        <p:sp>
          <p:nvSpPr>
            <p:cNvPr id="401" name="object 401"/>
            <p:cNvSpPr/>
            <p:nvPr/>
          </p:nvSpPr>
          <p:spPr>
            <a:xfrm>
              <a:off x="3890556" y="421535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31" y="0"/>
                  </a:moveTo>
                  <a:lnTo>
                    <a:pt x="3835" y="0"/>
                  </a:lnTo>
                  <a:lnTo>
                    <a:pt x="0" y="4483"/>
                  </a:lnTo>
                  <a:lnTo>
                    <a:pt x="0" y="14719"/>
                  </a:lnTo>
                  <a:lnTo>
                    <a:pt x="3835" y="18567"/>
                  </a:lnTo>
                  <a:lnTo>
                    <a:pt x="14731" y="18567"/>
                  </a:lnTo>
                  <a:lnTo>
                    <a:pt x="18567" y="14719"/>
                  </a:lnTo>
                  <a:lnTo>
                    <a:pt x="18567" y="9601"/>
                  </a:lnTo>
                  <a:lnTo>
                    <a:pt x="18567" y="4483"/>
                  </a:lnTo>
                  <a:lnTo>
                    <a:pt x="147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3890556" y="421535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567" y="9601"/>
                  </a:moveTo>
                  <a:lnTo>
                    <a:pt x="18567" y="14719"/>
                  </a:lnTo>
                  <a:lnTo>
                    <a:pt x="14731" y="18567"/>
                  </a:lnTo>
                  <a:lnTo>
                    <a:pt x="9601" y="18567"/>
                  </a:lnTo>
                  <a:lnTo>
                    <a:pt x="3835" y="18567"/>
                  </a:lnTo>
                  <a:lnTo>
                    <a:pt x="0" y="14719"/>
                  </a:lnTo>
                  <a:lnTo>
                    <a:pt x="0" y="9601"/>
                  </a:lnTo>
                  <a:lnTo>
                    <a:pt x="0" y="4483"/>
                  </a:lnTo>
                  <a:lnTo>
                    <a:pt x="3835" y="0"/>
                  </a:lnTo>
                  <a:lnTo>
                    <a:pt x="9601" y="0"/>
                  </a:lnTo>
                  <a:lnTo>
                    <a:pt x="14731" y="0"/>
                  </a:lnTo>
                  <a:lnTo>
                    <a:pt x="18567" y="4483"/>
                  </a:lnTo>
                  <a:lnTo>
                    <a:pt x="18567" y="960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3" name="object 403"/>
          <p:cNvGrpSpPr/>
          <p:nvPr/>
        </p:nvGrpSpPr>
        <p:grpSpPr>
          <a:xfrm>
            <a:off x="8953753" y="3777170"/>
            <a:ext cx="24130" cy="24130"/>
            <a:chOff x="3899153" y="3777170"/>
            <a:chExt cx="24130" cy="24130"/>
          </a:xfrm>
        </p:grpSpPr>
        <p:sp>
          <p:nvSpPr>
            <p:cNvPr id="404" name="object 404"/>
            <p:cNvSpPr/>
            <p:nvPr/>
          </p:nvSpPr>
          <p:spPr>
            <a:xfrm>
              <a:off x="3901439" y="3779456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4719" y="0"/>
                  </a:moveTo>
                  <a:lnTo>
                    <a:pt x="4483" y="0"/>
                  </a:lnTo>
                  <a:lnTo>
                    <a:pt x="0" y="4483"/>
                  </a:lnTo>
                  <a:lnTo>
                    <a:pt x="0" y="14731"/>
                  </a:lnTo>
                  <a:lnTo>
                    <a:pt x="4483" y="19215"/>
                  </a:lnTo>
                  <a:lnTo>
                    <a:pt x="14719" y="19215"/>
                  </a:lnTo>
                  <a:lnTo>
                    <a:pt x="19202" y="14731"/>
                  </a:lnTo>
                  <a:lnTo>
                    <a:pt x="19202" y="9601"/>
                  </a:lnTo>
                  <a:lnTo>
                    <a:pt x="19202" y="4483"/>
                  </a:lnTo>
                  <a:lnTo>
                    <a:pt x="147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3901439" y="3779456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9202" y="9601"/>
                  </a:moveTo>
                  <a:lnTo>
                    <a:pt x="19202" y="14731"/>
                  </a:lnTo>
                  <a:lnTo>
                    <a:pt x="14719" y="19215"/>
                  </a:lnTo>
                  <a:lnTo>
                    <a:pt x="9601" y="19215"/>
                  </a:lnTo>
                  <a:lnTo>
                    <a:pt x="4483" y="19215"/>
                  </a:lnTo>
                  <a:lnTo>
                    <a:pt x="0" y="14731"/>
                  </a:lnTo>
                  <a:lnTo>
                    <a:pt x="0" y="9601"/>
                  </a:lnTo>
                  <a:lnTo>
                    <a:pt x="0" y="4483"/>
                  </a:lnTo>
                  <a:lnTo>
                    <a:pt x="4483" y="0"/>
                  </a:lnTo>
                  <a:lnTo>
                    <a:pt x="9601" y="0"/>
                  </a:lnTo>
                  <a:lnTo>
                    <a:pt x="14719" y="0"/>
                  </a:lnTo>
                  <a:lnTo>
                    <a:pt x="19202" y="4483"/>
                  </a:lnTo>
                  <a:lnTo>
                    <a:pt x="19202" y="960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6" name="object 406"/>
          <p:cNvGrpSpPr/>
          <p:nvPr/>
        </p:nvGrpSpPr>
        <p:grpSpPr>
          <a:xfrm>
            <a:off x="9024798" y="4421734"/>
            <a:ext cx="73025" cy="43815"/>
            <a:chOff x="3970197" y="4421733"/>
            <a:chExt cx="73025" cy="43815"/>
          </a:xfrm>
        </p:grpSpPr>
        <p:sp>
          <p:nvSpPr>
            <p:cNvPr id="407" name="object 407"/>
            <p:cNvSpPr/>
            <p:nvPr/>
          </p:nvSpPr>
          <p:spPr>
            <a:xfrm>
              <a:off x="3972483" y="4424019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4719" y="0"/>
                  </a:moveTo>
                  <a:lnTo>
                    <a:pt x="4483" y="0"/>
                  </a:lnTo>
                  <a:lnTo>
                    <a:pt x="0" y="4483"/>
                  </a:lnTo>
                  <a:lnTo>
                    <a:pt x="0" y="14719"/>
                  </a:lnTo>
                  <a:lnTo>
                    <a:pt x="4483" y="19202"/>
                  </a:lnTo>
                  <a:lnTo>
                    <a:pt x="14719" y="19202"/>
                  </a:lnTo>
                  <a:lnTo>
                    <a:pt x="19202" y="14719"/>
                  </a:lnTo>
                  <a:lnTo>
                    <a:pt x="19202" y="9601"/>
                  </a:lnTo>
                  <a:lnTo>
                    <a:pt x="19202" y="4483"/>
                  </a:lnTo>
                  <a:lnTo>
                    <a:pt x="147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3972483" y="4424019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9202" y="9601"/>
                  </a:moveTo>
                  <a:lnTo>
                    <a:pt x="19202" y="14719"/>
                  </a:lnTo>
                  <a:lnTo>
                    <a:pt x="14719" y="19202"/>
                  </a:lnTo>
                  <a:lnTo>
                    <a:pt x="9601" y="19202"/>
                  </a:lnTo>
                  <a:lnTo>
                    <a:pt x="4483" y="19202"/>
                  </a:lnTo>
                  <a:lnTo>
                    <a:pt x="0" y="14719"/>
                  </a:lnTo>
                  <a:lnTo>
                    <a:pt x="0" y="9601"/>
                  </a:lnTo>
                  <a:lnTo>
                    <a:pt x="0" y="4483"/>
                  </a:lnTo>
                  <a:lnTo>
                    <a:pt x="4483" y="0"/>
                  </a:lnTo>
                  <a:lnTo>
                    <a:pt x="9601" y="0"/>
                  </a:lnTo>
                  <a:lnTo>
                    <a:pt x="14719" y="0"/>
                  </a:lnTo>
                  <a:lnTo>
                    <a:pt x="19202" y="4483"/>
                  </a:lnTo>
                  <a:lnTo>
                    <a:pt x="19202" y="960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4021772" y="4444504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19" y="0"/>
                  </a:moveTo>
                  <a:lnTo>
                    <a:pt x="3822" y="0"/>
                  </a:lnTo>
                  <a:lnTo>
                    <a:pt x="0" y="3835"/>
                  </a:lnTo>
                  <a:lnTo>
                    <a:pt x="0" y="14719"/>
                  </a:lnTo>
                  <a:lnTo>
                    <a:pt x="3822" y="18567"/>
                  </a:lnTo>
                  <a:lnTo>
                    <a:pt x="14719" y="18567"/>
                  </a:lnTo>
                  <a:lnTo>
                    <a:pt x="18567" y="14719"/>
                  </a:lnTo>
                  <a:lnTo>
                    <a:pt x="18567" y="8966"/>
                  </a:lnTo>
                  <a:lnTo>
                    <a:pt x="18567" y="3835"/>
                  </a:lnTo>
                  <a:lnTo>
                    <a:pt x="147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4021772" y="4444504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567" y="8966"/>
                  </a:moveTo>
                  <a:lnTo>
                    <a:pt x="18567" y="14719"/>
                  </a:lnTo>
                  <a:lnTo>
                    <a:pt x="14719" y="18567"/>
                  </a:lnTo>
                  <a:lnTo>
                    <a:pt x="8953" y="18567"/>
                  </a:lnTo>
                  <a:lnTo>
                    <a:pt x="3822" y="18567"/>
                  </a:lnTo>
                  <a:lnTo>
                    <a:pt x="0" y="14719"/>
                  </a:lnTo>
                  <a:lnTo>
                    <a:pt x="0" y="8966"/>
                  </a:lnTo>
                  <a:lnTo>
                    <a:pt x="0" y="3835"/>
                  </a:lnTo>
                  <a:lnTo>
                    <a:pt x="3822" y="0"/>
                  </a:lnTo>
                  <a:lnTo>
                    <a:pt x="8953" y="0"/>
                  </a:lnTo>
                  <a:lnTo>
                    <a:pt x="14719" y="0"/>
                  </a:lnTo>
                  <a:lnTo>
                    <a:pt x="18567" y="3835"/>
                  </a:lnTo>
                  <a:lnTo>
                    <a:pt x="18567" y="896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1" name="object 411"/>
          <p:cNvGrpSpPr/>
          <p:nvPr/>
        </p:nvGrpSpPr>
        <p:grpSpPr>
          <a:xfrm>
            <a:off x="9074087" y="4508779"/>
            <a:ext cx="52069" cy="45720"/>
            <a:chOff x="4019486" y="4508779"/>
            <a:chExt cx="52069" cy="45720"/>
          </a:xfrm>
        </p:grpSpPr>
        <p:sp>
          <p:nvSpPr>
            <p:cNvPr id="412" name="object 412"/>
            <p:cNvSpPr/>
            <p:nvPr/>
          </p:nvSpPr>
          <p:spPr>
            <a:xfrm>
              <a:off x="4021772" y="451106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19" y="0"/>
                  </a:moveTo>
                  <a:lnTo>
                    <a:pt x="3822" y="0"/>
                  </a:lnTo>
                  <a:lnTo>
                    <a:pt x="0" y="3848"/>
                  </a:lnTo>
                  <a:lnTo>
                    <a:pt x="0" y="14732"/>
                  </a:lnTo>
                  <a:lnTo>
                    <a:pt x="3822" y="18567"/>
                  </a:lnTo>
                  <a:lnTo>
                    <a:pt x="14719" y="18567"/>
                  </a:lnTo>
                  <a:lnTo>
                    <a:pt x="18567" y="14732"/>
                  </a:lnTo>
                  <a:lnTo>
                    <a:pt x="18567" y="9613"/>
                  </a:lnTo>
                  <a:lnTo>
                    <a:pt x="18567" y="3848"/>
                  </a:lnTo>
                  <a:lnTo>
                    <a:pt x="147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4021772" y="451106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567" y="9613"/>
                  </a:moveTo>
                  <a:lnTo>
                    <a:pt x="18567" y="14732"/>
                  </a:lnTo>
                  <a:lnTo>
                    <a:pt x="14719" y="18567"/>
                  </a:lnTo>
                  <a:lnTo>
                    <a:pt x="8953" y="18567"/>
                  </a:lnTo>
                  <a:lnTo>
                    <a:pt x="3822" y="18567"/>
                  </a:lnTo>
                  <a:lnTo>
                    <a:pt x="0" y="14732"/>
                  </a:lnTo>
                  <a:lnTo>
                    <a:pt x="0" y="9613"/>
                  </a:lnTo>
                  <a:lnTo>
                    <a:pt x="0" y="3848"/>
                  </a:lnTo>
                  <a:lnTo>
                    <a:pt x="3822" y="0"/>
                  </a:lnTo>
                  <a:lnTo>
                    <a:pt x="8953" y="0"/>
                  </a:lnTo>
                  <a:lnTo>
                    <a:pt x="14719" y="0"/>
                  </a:lnTo>
                  <a:lnTo>
                    <a:pt x="18567" y="3848"/>
                  </a:lnTo>
                  <a:lnTo>
                    <a:pt x="18567" y="961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4050576" y="4533480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732" y="0"/>
                  </a:moveTo>
                  <a:lnTo>
                    <a:pt x="3848" y="0"/>
                  </a:lnTo>
                  <a:lnTo>
                    <a:pt x="0" y="3848"/>
                  </a:lnTo>
                  <a:lnTo>
                    <a:pt x="0" y="14071"/>
                  </a:lnTo>
                  <a:lnTo>
                    <a:pt x="3848" y="18554"/>
                  </a:lnTo>
                  <a:lnTo>
                    <a:pt x="14732" y="18554"/>
                  </a:lnTo>
                  <a:lnTo>
                    <a:pt x="18567" y="14071"/>
                  </a:lnTo>
                  <a:lnTo>
                    <a:pt x="18567" y="8953"/>
                  </a:lnTo>
                  <a:lnTo>
                    <a:pt x="18567" y="3848"/>
                  </a:lnTo>
                  <a:lnTo>
                    <a:pt x="147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4050576" y="4533480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567" y="8953"/>
                  </a:moveTo>
                  <a:lnTo>
                    <a:pt x="18567" y="14071"/>
                  </a:lnTo>
                  <a:lnTo>
                    <a:pt x="14732" y="18554"/>
                  </a:lnTo>
                  <a:lnTo>
                    <a:pt x="9613" y="18554"/>
                  </a:lnTo>
                  <a:lnTo>
                    <a:pt x="3848" y="18554"/>
                  </a:lnTo>
                  <a:lnTo>
                    <a:pt x="0" y="14071"/>
                  </a:lnTo>
                  <a:lnTo>
                    <a:pt x="0" y="8953"/>
                  </a:lnTo>
                  <a:lnTo>
                    <a:pt x="0" y="3848"/>
                  </a:lnTo>
                  <a:lnTo>
                    <a:pt x="3848" y="0"/>
                  </a:lnTo>
                  <a:lnTo>
                    <a:pt x="9613" y="0"/>
                  </a:lnTo>
                  <a:lnTo>
                    <a:pt x="14732" y="0"/>
                  </a:lnTo>
                  <a:lnTo>
                    <a:pt x="18567" y="3848"/>
                  </a:lnTo>
                  <a:lnTo>
                    <a:pt x="18567" y="895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6" name="object 416"/>
          <p:cNvSpPr/>
          <p:nvPr/>
        </p:nvSpPr>
        <p:spPr>
          <a:xfrm>
            <a:off x="8739061" y="3509988"/>
            <a:ext cx="64135" cy="1111250"/>
          </a:xfrm>
          <a:custGeom>
            <a:avLst/>
            <a:gdLst/>
            <a:ahLst/>
            <a:cxnLst/>
            <a:rect l="l" t="t" r="r" b="b"/>
            <a:pathLst>
              <a:path w="64135" h="1111250">
                <a:moveTo>
                  <a:pt x="63995" y="702170"/>
                </a:moveTo>
                <a:lnTo>
                  <a:pt x="63995" y="1111186"/>
                </a:lnTo>
                <a:lnTo>
                  <a:pt x="0" y="1111186"/>
                </a:lnTo>
                <a:lnTo>
                  <a:pt x="0" y="664400"/>
                </a:lnTo>
              </a:path>
              <a:path w="64135" h="1111250">
                <a:moveTo>
                  <a:pt x="0" y="604240"/>
                </a:moveTo>
                <a:lnTo>
                  <a:pt x="0" y="0"/>
                </a:lnTo>
                <a:lnTo>
                  <a:pt x="63995" y="0"/>
                </a:lnTo>
                <a:lnTo>
                  <a:pt x="63995" y="62663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843379" y="3605352"/>
            <a:ext cx="146685" cy="38100"/>
          </a:xfrm>
          <a:custGeom>
            <a:avLst/>
            <a:gdLst/>
            <a:ahLst/>
            <a:cxnLst/>
            <a:rect l="l" t="t" r="r" b="b"/>
            <a:pathLst>
              <a:path w="146685" h="38100">
                <a:moveTo>
                  <a:pt x="146583" y="0"/>
                </a:moveTo>
                <a:lnTo>
                  <a:pt x="57607" y="0"/>
                </a:lnTo>
              </a:path>
              <a:path w="146685" h="38100">
                <a:moveTo>
                  <a:pt x="0" y="28803"/>
                </a:moveTo>
                <a:lnTo>
                  <a:pt x="19837" y="37769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8" name="object 418"/>
          <p:cNvGrpSpPr/>
          <p:nvPr/>
        </p:nvGrpSpPr>
        <p:grpSpPr>
          <a:xfrm>
            <a:off x="9409506" y="3740697"/>
            <a:ext cx="369570" cy="523875"/>
            <a:chOff x="4354906" y="3740696"/>
            <a:chExt cx="369570" cy="523875"/>
          </a:xfrm>
        </p:grpSpPr>
        <p:pic>
          <p:nvPicPr>
            <p:cNvPr id="419" name="object 419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4354906" y="3740696"/>
              <a:ext cx="333552" cy="437908"/>
            </a:xfrm>
            <a:prstGeom prst="rect">
              <a:avLst/>
            </a:prstGeom>
          </p:spPr>
        </p:pic>
        <p:sp>
          <p:nvSpPr>
            <p:cNvPr id="420" name="object 420"/>
            <p:cNvSpPr/>
            <p:nvPr/>
          </p:nvSpPr>
          <p:spPr>
            <a:xfrm>
              <a:off x="4359109" y="3760901"/>
              <a:ext cx="365125" cy="501650"/>
            </a:xfrm>
            <a:custGeom>
              <a:avLst/>
              <a:gdLst/>
              <a:ahLst/>
              <a:cxnLst/>
              <a:rect l="l" t="t" r="r" b="b"/>
              <a:pathLst>
                <a:path w="365125" h="501650">
                  <a:moveTo>
                    <a:pt x="284835" y="384682"/>
                  </a:moveTo>
                  <a:lnTo>
                    <a:pt x="276853" y="420903"/>
                  </a:lnTo>
                  <a:lnTo>
                    <a:pt x="250270" y="448779"/>
                  </a:lnTo>
                  <a:lnTo>
                    <a:pt x="205445" y="466693"/>
                  </a:lnTo>
                  <a:lnTo>
                    <a:pt x="142735" y="473024"/>
                  </a:lnTo>
                  <a:lnTo>
                    <a:pt x="82447" y="472722"/>
                  </a:lnTo>
                  <a:lnTo>
                    <a:pt x="42083" y="472058"/>
                  </a:lnTo>
                  <a:lnTo>
                    <a:pt x="16360" y="471395"/>
                  </a:lnTo>
                  <a:lnTo>
                    <a:pt x="0" y="471093"/>
                  </a:lnTo>
                </a:path>
                <a:path w="365125" h="501650">
                  <a:moveTo>
                    <a:pt x="315544" y="380212"/>
                  </a:moveTo>
                  <a:lnTo>
                    <a:pt x="296665" y="449337"/>
                  </a:lnTo>
                  <a:lnTo>
                    <a:pt x="266223" y="476697"/>
                  </a:lnTo>
                  <a:lnTo>
                    <a:pt x="220179" y="493496"/>
                  </a:lnTo>
                  <a:lnTo>
                    <a:pt x="154453" y="500624"/>
                  </a:lnTo>
                  <a:lnTo>
                    <a:pt x="92806" y="501026"/>
                  </a:lnTo>
                  <a:lnTo>
                    <a:pt x="39801" y="499263"/>
                  </a:lnTo>
                  <a:lnTo>
                    <a:pt x="0" y="499897"/>
                  </a:lnTo>
                </a:path>
                <a:path w="365125" h="501650">
                  <a:moveTo>
                    <a:pt x="315544" y="344360"/>
                  </a:moveTo>
                  <a:lnTo>
                    <a:pt x="309156" y="213144"/>
                  </a:lnTo>
                </a:path>
                <a:path w="365125" h="501650">
                  <a:moveTo>
                    <a:pt x="318109" y="0"/>
                  </a:moveTo>
                  <a:lnTo>
                    <a:pt x="271399" y="0"/>
                  </a:lnTo>
                  <a:lnTo>
                    <a:pt x="271399" y="28803"/>
                  </a:lnTo>
                  <a:lnTo>
                    <a:pt x="315544" y="28803"/>
                  </a:lnTo>
                </a:path>
                <a:path w="365125" h="501650">
                  <a:moveTo>
                    <a:pt x="280352" y="26885"/>
                  </a:moveTo>
                  <a:lnTo>
                    <a:pt x="280352" y="55689"/>
                  </a:lnTo>
                </a:path>
                <a:path w="365125" h="501650">
                  <a:moveTo>
                    <a:pt x="313639" y="72974"/>
                  </a:moveTo>
                  <a:lnTo>
                    <a:pt x="291528" y="59738"/>
                  </a:lnTo>
                  <a:lnTo>
                    <a:pt x="272665" y="57367"/>
                  </a:lnTo>
                  <a:lnTo>
                    <a:pt x="257646" y="62799"/>
                  </a:lnTo>
                  <a:lnTo>
                    <a:pt x="247065" y="72974"/>
                  </a:lnTo>
                  <a:lnTo>
                    <a:pt x="237919" y="88168"/>
                  </a:lnTo>
                  <a:lnTo>
                    <a:pt x="235378" y="111528"/>
                  </a:lnTo>
                  <a:lnTo>
                    <a:pt x="250844" y="145694"/>
                  </a:lnTo>
                  <a:lnTo>
                    <a:pt x="295719" y="193306"/>
                  </a:lnTo>
                </a:path>
                <a:path w="365125" h="501650">
                  <a:moveTo>
                    <a:pt x="302742" y="99847"/>
                  </a:moveTo>
                  <a:lnTo>
                    <a:pt x="286611" y="90538"/>
                  </a:lnTo>
                  <a:lnTo>
                    <a:pt x="272102" y="89209"/>
                  </a:lnTo>
                  <a:lnTo>
                    <a:pt x="263953" y="95441"/>
                  </a:lnTo>
                  <a:lnTo>
                    <a:pt x="266903" y="108813"/>
                  </a:lnTo>
                </a:path>
                <a:path w="365125" h="501650">
                  <a:moveTo>
                    <a:pt x="309156" y="119684"/>
                  </a:moveTo>
                  <a:lnTo>
                    <a:pt x="273316" y="119684"/>
                  </a:lnTo>
                  <a:lnTo>
                    <a:pt x="273316" y="144665"/>
                  </a:lnTo>
                  <a:lnTo>
                    <a:pt x="286753" y="144665"/>
                  </a:lnTo>
                  <a:lnTo>
                    <a:pt x="286753" y="161937"/>
                  </a:lnTo>
                  <a:lnTo>
                    <a:pt x="315544" y="161937"/>
                  </a:lnTo>
                </a:path>
                <a:path w="365125" h="501650">
                  <a:moveTo>
                    <a:pt x="320027" y="224662"/>
                  </a:moveTo>
                  <a:lnTo>
                    <a:pt x="364845" y="22466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1" name="object 421"/>
          <p:cNvGrpSpPr/>
          <p:nvPr/>
        </p:nvGrpSpPr>
        <p:grpSpPr>
          <a:xfrm>
            <a:off x="9406928" y="3540975"/>
            <a:ext cx="378460" cy="97790"/>
            <a:chOff x="4352328" y="3540975"/>
            <a:chExt cx="378460" cy="97790"/>
          </a:xfrm>
        </p:grpSpPr>
        <p:sp>
          <p:nvSpPr>
            <p:cNvPr id="422" name="object 422"/>
            <p:cNvSpPr/>
            <p:nvPr/>
          </p:nvSpPr>
          <p:spPr>
            <a:xfrm>
              <a:off x="4463440" y="3568877"/>
              <a:ext cx="25400" cy="53340"/>
            </a:xfrm>
            <a:custGeom>
              <a:avLst/>
              <a:gdLst/>
              <a:ahLst/>
              <a:cxnLst/>
              <a:rect l="l" t="t" r="r" b="b"/>
              <a:pathLst>
                <a:path w="25400" h="53339">
                  <a:moveTo>
                    <a:pt x="15354" y="0"/>
                  </a:moveTo>
                  <a:lnTo>
                    <a:pt x="0" y="2552"/>
                  </a:lnTo>
                  <a:lnTo>
                    <a:pt x="9588" y="53124"/>
                  </a:lnTo>
                  <a:lnTo>
                    <a:pt x="24955" y="49911"/>
                  </a:lnTo>
                  <a:lnTo>
                    <a:pt x="1535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4354614" y="3543261"/>
              <a:ext cx="374015" cy="93345"/>
            </a:xfrm>
            <a:custGeom>
              <a:avLst/>
              <a:gdLst/>
              <a:ahLst/>
              <a:cxnLst/>
              <a:rect l="l" t="t" r="r" b="b"/>
              <a:pathLst>
                <a:path w="374014" h="93345">
                  <a:moveTo>
                    <a:pt x="133781" y="75526"/>
                  </a:moveTo>
                  <a:lnTo>
                    <a:pt x="118414" y="78740"/>
                  </a:lnTo>
                  <a:lnTo>
                    <a:pt x="108826" y="28168"/>
                  </a:lnTo>
                  <a:lnTo>
                    <a:pt x="124180" y="25615"/>
                  </a:lnTo>
                  <a:lnTo>
                    <a:pt x="133781" y="75526"/>
                  </a:lnTo>
                  <a:close/>
                </a:path>
                <a:path w="374014" h="93345">
                  <a:moveTo>
                    <a:pt x="0" y="44183"/>
                  </a:moveTo>
                  <a:lnTo>
                    <a:pt x="29491" y="43412"/>
                  </a:lnTo>
                  <a:lnTo>
                    <a:pt x="62577" y="41381"/>
                  </a:lnTo>
                  <a:lnTo>
                    <a:pt x="91098" y="38509"/>
                  </a:lnTo>
                  <a:lnTo>
                    <a:pt x="106895" y="35217"/>
                  </a:lnTo>
                </a:path>
                <a:path w="374014" h="93345">
                  <a:moveTo>
                    <a:pt x="135712" y="28816"/>
                  </a:moveTo>
                  <a:lnTo>
                    <a:pt x="170707" y="18879"/>
                  </a:lnTo>
                  <a:lnTo>
                    <a:pt x="220762" y="11285"/>
                  </a:lnTo>
                  <a:lnTo>
                    <a:pt x="278378" y="9094"/>
                  </a:lnTo>
                  <a:lnTo>
                    <a:pt x="336054" y="15367"/>
                  </a:lnTo>
                </a:path>
                <a:path w="374014" h="93345">
                  <a:moveTo>
                    <a:pt x="7048" y="92824"/>
                  </a:moveTo>
                  <a:lnTo>
                    <a:pt x="31750" y="91344"/>
                  </a:lnTo>
                  <a:lnTo>
                    <a:pt x="63536" y="87225"/>
                  </a:lnTo>
                  <a:lnTo>
                    <a:pt x="93643" y="80946"/>
                  </a:lnTo>
                  <a:lnTo>
                    <a:pt x="113309" y="72986"/>
                  </a:lnTo>
                </a:path>
                <a:path w="374014" h="93345">
                  <a:moveTo>
                    <a:pt x="135712" y="68491"/>
                  </a:moveTo>
                  <a:lnTo>
                    <a:pt x="170889" y="64106"/>
                  </a:lnTo>
                  <a:lnTo>
                    <a:pt x="231803" y="58337"/>
                  </a:lnTo>
                  <a:lnTo>
                    <a:pt x="291874" y="52206"/>
                  </a:lnTo>
                  <a:lnTo>
                    <a:pt x="324523" y="46736"/>
                  </a:lnTo>
                  <a:lnTo>
                    <a:pt x="337972" y="39700"/>
                  </a:lnTo>
                  <a:lnTo>
                    <a:pt x="337972" y="28816"/>
                  </a:lnTo>
                </a:path>
                <a:path w="374014" h="93345">
                  <a:moveTo>
                    <a:pt x="16014" y="57619"/>
                  </a:moveTo>
                  <a:lnTo>
                    <a:pt x="34270" y="58318"/>
                  </a:lnTo>
                  <a:lnTo>
                    <a:pt x="64652" y="59855"/>
                  </a:lnTo>
                  <a:lnTo>
                    <a:pt x="95038" y="61391"/>
                  </a:lnTo>
                  <a:lnTo>
                    <a:pt x="113309" y="62090"/>
                  </a:lnTo>
                </a:path>
                <a:path w="374014" h="93345">
                  <a:moveTo>
                    <a:pt x="73621" y="44183"/>
                  </a:moveTo>
                  <a:lnTo>
                    <a:pt x="109461" y="44183"/>
                  </a:lnTo>
                </a:path>
                <a:path w="374014" h="93345">
                  <a:moveTo>
                    <a:pt x="133781" y="46736"/>
                  </a:moveTo>
                  <a:lnTo>
                    <a:pt x="158890" y="47844"/>
                  </a:lnTo>
                  <a:lnTo>
                    <a:pt x="191557" y="48413"/>
                  </a:lnTo>
                  <a:lnTo>
                    <a:pt x="222542" y="48623"/>
                  </a:lnTo>
                  <a:lnTo>
                    <a:pt x="242608" y="48653"/>
                  </a:lnTo>
                </a:path>
                <a:path w="374014" h="93345">
                  <a:moveTo>
                    <a:pt x="11518" y="77457"/>
                  </a:moveTo>
                  <a:lnTo>
                    <a:pt x="25985" y="76387"/>
                  </a:lnTo>
                  <a:lnTo>
                    <a:pt x="50414" y="73696"/>
                  </a:lnTo>
                  <a:lnTo>
                    <a:pt x="76521" y="70165"/>
                  </a:lnTo>
                  <a:lnTo>
                    <a:pt x="96024" y="66573"/>
                  </a:lnTo>
                </a:path>
                <a:path w="374014" h="93345">
                  <a:moveTo>
                    <a:pt x="151066" y="37782"/>
                  </a:moveTo>
                  <a:lnTo>
                    <a:pt x="187602" y="28565"/>
                  </a:lnTo>
                  <a:lnTo>
                    <a:pt x="234521" y="20732"/>
                  </a:lnTo>
                  <a:lnTo>
                    <a:pt x="284197" y="18062"/>
                  </a:lnTo>
                  <a:lnTo>
                    <a:pt x="329006" y="24333"/>
                  </a:lnTo>
                </a:path>
                <a:path w="374014" h="93345">
                  <a:moveTo>
                    <a:pt x="197789" y="37782"/>
                  </a:moveTo>
                  <a:lnTo>
                    <a:pt x="227065" y="33147"/>
                  </a:lnTo>
                  <a:lnTo>
                    <a:pt x="262520" y="30494"/>
                  </a:lnTo>
                  <a:lnTo>
                    <a:pt x="296171" y="30844"/>
                  </a:lnTo>
                  <a:lnTo>
                    <a:pt x="320040" y="35217"/>
                  </a:lnTo>
                </a:path>
                <a:path w="374014" h="93345">
                  <a:moveTo>
                    <a:pt x="333489" y="0"/>
                  </a:moveTo>
                  <a:lnTo>
                    <a:pt x="373824" y="0"/>
                  </a:lnTo>
                  <a:lnTo>
                    <a:pt x="373824" y="3073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4" name="object 424"/>
          <p:cNvSpPr/>
          <p:nvPr/>
        </p:nvSpPr>
        <p:spPr>
          <a:xfrm>
            <a:off x="9847046" y="352725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301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9694062" y="3573996"/>
            <a:ext cx="453390" cy="220345"/>
          </a:xfrm>
          <a:custGeom>
            <a:avLst/>
            <a:gdLst/>
            <a:ahLst/>
            <a:cxnLst/>
            <a:rect l="l" t="t" r="r" b="b"/>
            <a:pathLst>
              <a:path w="453389" h="220345">
                <a:moveTo>
                  <a:pt x="8966" y="28803"/>
                </a:moveTo>
                <a:lnTo>
                  <a:pt x="8966" y="62090"/>
                </a:lnTo>
                <a:lnTo>
                  <a:pt x="0" y="62090"/>
                </a:lnTo>
                <a:lnTo>
                  <a:pt x="0" y="102412"/>
                </a:lnTo>
              </a:path>
              <a:path w="453389" h="220345">
                <a:moveTo>
                  <a:pt x="4483" y="111379"/>
                </a:moveTo>
                <a:lnTo>
                  <a:pt x="4483" y="122262"/>
                </a:lnTo>
                <a:lnTo>
                  <a:pt x="10871" y="122262"/>
                </a:lnTo>
                <a:lnTo>
                  <a:pt x="10871" y="173456"/>
                </a:lnTo>
                <a:lnTo>
                  <a:pt x="1904" y="173456"/>
                </a:lnTo>
                <a:lnTo>
                  <a:pt x="1904" y="184340"/>
                </a:lnTo>
              </a:path>
              <a:path w="453389" h="220345">
                <a:moveTo>
                  <a:pt x="30721" y="88976"/>
                </a:moveTo>
                <a:lnTo>
                  <a:pt x="30721" y="122262"/>
                </a:lnTo>
              </a:path>
              <a:path w="453389" h="220345">
                <a:moveTo>
                  <a:pt x="42240" y="122262"/>
                </a:moveTo>
                <a:lnTo>
                  <a:pt x="42240" y="220192"/>
                </a:lnTo>
              </a:path>
              <a:path w="453389" h="220345">
                <a:moveTo>
                  <a:pt x="37757" y="82575"/>
                </a:moveTo>
                <a:lnTo>
                  <a:pt x="57607" y="82575"/>
                </a:lnTo>
              </a:path>
              <a:path w="453389" h="220345">
                <a:moveTo>
                  <a:pt x="75526" y="2565"/>
                </a:moveTo>
                <a:lnTo>
                  <a:pt x="110718" y="2565"/>
                </a:lnTo>
                <a:lnTo>
                  <a:pt x="110718" y="62090"/>
                </a:lnTo>
              </a:path>
              <a:path w="453389" h="220345">
                <a:moveTo>
                  <a:pt x="72974" y="17919"/>
                </a:moveTo>
                <a:lnTo>
                  <a:pt x="72974" y="37757"/>
                </a:lnTo>
                <a:lnTo>
                  <a:pt x="86398" y="37757"/>
                </a:lnTo>
                <a:lnTo>
                  <a:pt x="86398" y="60159"/>
                </a:lnTo>
                <a:lnTo>
                  <a:pt x="99847" y="60159"/>
                </a:lnTo>
              </a:path>
              <a:path w="453389" h="220345">
                <a:moveTo>
                  <a:pt x="39674" y="16002"/>
                </a:moveTo>
                <a:lnTo>
                  <a:pt x="39674" y="28803"/>
                </a:lnTo>
                <a:lnTo>
                  <a:pt x="57607" y="28803"/>
                </a:lnTo>
              </a:path>
              <a:path w="453389" h="220345">
                <a:moveTo>
                  <a:pt x="46710" y="37757"/>
                </a:moveTo>
                <a:lnTo>
                  <a:pt x="46710" y="75526"/>
                </a:lnTo>
              </a:path>
              <a:path w="453389" h="220345">
                <a:moveTo>
                  <a:pt x="124167" y="17919"/>
                </a:moveTo>
                <a:lnTo>
                  <a:pt x="333489" y="17919"/>
                </a:lnTo>
              </a:path>
              <a:path w="453389" h="220345">
                <a:moveTo>
                  <a:pt x="161937" y="0"/>
                </a:moveTo>
                <a:lnTo>
                  <a:pt x="346278" y="0"/>
                </a:lnTo>
              </a:path>
              <a:path w="453389" h="220345">
                <a:moveTo>
                  <a:pt x="364197" y="0"/>
                </a:moveTo>
                <a:lnTo>
                  <a:pt x="426288" y="0"/>
                </a:lnTo>
              </a:path>
              <a:path w="453389" h="220345">
                <a:moveTo>
                  <a:pt x="350761" y="17919"/>
                </a:moveTo>
                <a:lnTo>
                  <a:pt x="453174" y="17919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0087077" y="3442779"/>
            <a:ext cx="64769" cy="127000"/>
          </a:xfrm>
          <a:custGeom>
            <a:avLst/>
            <a:gdLst/>
            <a:ahLst/>
            <a:cxnLst/>
            <a:rect l="l" t="t" r="r" b="b"/>
            <a:pathLst>
              <a:path w="64770" h="127000">
                <a:moveTo>
                  <a:pt x="62712" y="0"/>
                </a:moveTo>
                <a:lnTo>
                  <a:pt x="62712" y="24968"/>
                </a:lnTo>
                <a:lnTo>
                  <a:pt x="0" y="24968"/>
                </a:lnTo>
              </a:path>
              <a:path w="64770" h="127000">
                <a:moveTo>
                  <a:pt x="7035" y="42240"/>
                </a:moveTo>
                <a:lnTo>
                  <a:pt x="64643" y="42240"/>
                </a:lnTo>
                <a:lnTo>
                  <a:pt x="64643" y="12673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0151719" y="3758337"/>
            <a:ext cx="7620" cy="27305"/>
          </a:xfrm>
          <a:custGeom>
            <a:avLst/>
            <a:gdLst/>
            <a:ahLst/>
            <a:cxnLst/>
            <a:rect l="l" t="t" r="r" b="b"/>
            <a:pathLst>
              <a:path w="7620" h="27304">
                <a:moveTo>
                  <a:pt x="7048" y="26885"/>
                </a:moveTo>
                <a:lnTo>
                  <a:pt x="0" y="26885"/>
                </a:lnTo>
                <a:lnTo>
                  <a:pt x="0" y="0"/>
                </a:lnTo>
                <a:lnTo>
                  <a:pt x="7048" y="0"/>
                </a:lnTo>
                <a:lnTo>
                  <a:pt x="7048" y="26885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8895220" y="4557166"/>
            <a:ext cx="67945" cy="50800"/>
          </a:xfrm>
          <a:custGeom>
            <a:avLst/>
            <a:gdLst/>
            <a:ahLst/>
            <a:cxnLst/>
            <a:rect l="l" t="t" r="r" b="b"/>
            <a:pathLst>
              <a:path w="67945" h="50800">
                <a:moveTo>
                  <a:pt x="0" y="0"/>
                </a:moveTo>
                <a:lnTo>
                  <a:pt x="67856" y="0"/>
                </a:lnTo>
                <a:lnTo>
                  <a:pt x="67856" y="14706"/>
                </a:lnTo>
                <a:lnTo>
                  <a:pt x="53136" y="20472"/>
                </a:lnTo>
                <a:lnTo>
                  <a:pt x="53136" y="29438"/>
                </a:lnTo>
                <a:lnTo>
                  <a:pt x="65303" y="35839"/>
                </a:lnTo>
                <a:lnTo>
                  <a:pt x="65303" y="50571"/>
                </a:lnTo>
                <a:lnTo>
                  <a:pt x="41617" y="50571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29" name="object 429"/>
          <p:cNvGrpSpPr/>
          <p:nvPr/>
        </p:nvGrpSpPr>
        <p:grpSpPr>
          <a:xfrm>
            <a:off x="9460065" y="3754132"/>
            <a:ext cx="22225" cy="21590"/>
            <a:chOff x="4405464" y="3754132"/>
            <a:chExt cx="22225" cy="21590"/>
          </a:xfrm>
        </p:grpSpPr>
        <p:sp>
          <p:nvSpPr>
            <p:cNvPr id="430" name="object 430"/>
            <p:cNvSpPr/>
            <p:nvPr/>
          </p:nvSpPr>
          <p:spPr>
            <a:xfrm>
              <a:off x="4407750" y="3756418"/>
              <a:ext cx="17780" cy="17145"/>
            </a:xfrm>
            <a:custGeom>
              <a:avLst/>
              <a:gdLst/>
              <a:ahLst/>
              <a:cxnLst/>
              <a:rect l="l" t="t" r="r" b="b"/>
              <a:pathLst>
                <a:path w="17779" h="17145">
                  <a:moveTo>
                    <a:pt x="13436" y="0"/>
                  </a:moveTo>
                  <a:lnTo>
                    <a:pt x="3835" y="0"/>
                  </a:lnTo>
                  <a:lnTo>
                    <a:pt x="0" y="3200"/>
                  </a:lnTo>
                  <a:lnTo>
                    <a:pt x="0" y="12801"/>
                  </a:lnTo>
                  <a:lnTo>
                    <a:pt x="3835" y="16637"/>
                  </a:lnTo>
                  <a:lnTo>
                    <a:pt x="13436" y="16637"/>
                  </a:lnTo>
                  <a:lnTo>
                    <a:pt x="17272" y="12801"/>
                  </a:lnTo>
                  <a:lnTo>
                    <a:pt x="17272" y="8331"/>
                  </a:lnTo>
                  <a:lnTo>
                    <a:pt x="17272" y="3200"/>
                  </a:lnTo>
                  <a:lnTo>
                    <a:pt x="1343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4407750" y="3756418"/>
              <a:ext cx="17780" cy="17145"/>
            </a:xfrm>
            <a:custGeom>
              <a:avLst/>
              <a:gdLst/>
              <a:ahLst/>
              <a:cxnLst/>
              <a:rect l="l" t="t" r="r" b="b"/>
              <a:pathLst>
                <a:path w="17779" h="17145">
                  <a:moveTo>
                    <a:pt x="17272" y="8331"/>
                  </a:moveTo>
                  <a:lnTo>
                    <a:pt x="17272" y="12801"/>
                  </a:lnTo>
                  <a:lnTo>
                    <a:pt x="13436" y="16637"/>
                  </a:lnTo>
                  <a:lnTo>
                    <a:pt x="8318" y="16637"/>
                  </a:lnTo>
                  <a:lnTo>
                    <a:pt x="3835" y="16637"/>
                  </a:lnTo>
                  <a:lnTo>
                    <a:pt x="0" y="12801"/>
                  </a:lnTo>
                  <a:lnTo>
                    <a:pt x="0" y="8331"/>
                  </a:lnTo>
                  <a:lnTo>
                    <a:pt x="0" y="3200"/>
                  </a:lnTo>
                  <a:lnTo>
                    <a:pt x="3835" y="0"/>
                  </a:lnTo>
                  <a:lnTo>
                    <a:pt x="8318" y="0"/>
                  </a:lnTo>
                  <a:lnTo>
                    <a:pt x="13436" y="0"/>
                  </a:lnTo>
                  <a:lnTo>
                    <a:pt x="17272" y="3200"/>
                  </a:lnTo>
                  <a:lnTo>
                    <a:pt x="17272" y="833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2" name="object 432"/>
          <p:cNvGrpSpPr/>
          <p:nvPr/>
        </p:nvGrpSpPr>
        <p:grpSpPr>
          <a:xfrm>
            <a:off x="9570161" y="4197070"/>
            <a:ext cx="21590" cy="21590"/>
            <a:chOff x="4515561" y="4197070"/>
            <a:chExt cx="21590" cy="21590"/>
          </a:xfrm>
        </p:grpSpPr>
        <p:sp>
          <p:nvSpPr>
            <p:cNvPr id="433" name="object 433"/>
            <p:cNvSpPr/>
            <p:nvPr/>
          </p:nvSpPr>
          <p:spPr>
            <a:xfrm>
              <a:off x="4517847" y="4199356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01" y="0"/>
                  </a:moveTo>
                  <a:lnTo>
                    <a:pt x="3200" y="0"/>
                  </a:lnTo>
                  <a:lnTo>
                    <a:pt x="0" y="3835"/>
                  </a:lnTo>
                  <a:lnTo>
                    <a:pt x="0" y="12801"/>
                  </a:lnTo>
                  <a:lnTo>
                    <a:pt x="3200" y="16637"/>
                  </a:lnTo>
                  <a:lnTo>
                    <a:pt x="12801" y="16637"/>
                  </a:lnTo>
                  <a:lnTo>
                    <a:pt x="16637" y="12801"/>
                  </a:lnTo>
                  <a:lnTo>
                    <a:pt x="16637" y="8318"/>
                  </a:lnTo>
                  <a:lnTo>
                    <a:pt x="16637" y="3835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517847" y="4199356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6637" y="8318"/>
                  </a:moveTo>
                  <a:lnTo>
                    <a:pt x="16637" y="12801"/>
                  </a:lnTo>
                  <a:lnTo>
                    <a:pt x="12801" y="16637"/>
                  </a:lnTo>
                  <a:lnTo>
                    <a:pt x="8318" y="16637"/>
                  </a:lnTo>
                  <a:lnTo>
                    <a:pt x="3200" y="16637"/>
                  </a:lnTo>
                  <a:lnTo>
                    <a:pt x="0" y="12801"/>
                  </a:lnTo>
                  <a:lnTo>
                    <a:pt x="0" y="8318"/>
                  </a:lnTo>
                  <a:lnTo>
                    <a:pt x="0" y="3835"/>
                  </a:lnTo>
                  <a:lnTo>
                    <a:pt x="3200" y="0"/>
                  </a:lnTo>
                  <a:lnTo>
                    <a:pt x="8318" y="0"/>
                  </a:lnTo>
                  <a:lnTo>
                    <a:pt x="12801" y="0"/>
                  </a:lnTo>
                  <a:lnTo>
                    <a:pt x="16637" y="3835"/>
                  </a:lnTo>
                  <a:lnTo>
                    <a:pt x="16637" y="831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5" name="object 435"/>
          <p:cNvGrpSpPr/>
          <p:nvPr/>
        </p:nvGrpSpPr>
        <p:grpSpPr>
          <a:xfrm>
            <a:off x="9463900" y="4002481"/>
            <a:ext cx="33020" cy="53340"/>
            <a:chOff x="4409300" y="4002481"/>
            <a:chExt cx="33020" cy="53340"/>
          </a:xfrm>
        </p:grpSpPr>
        <p:sp>
          <p:nvSpPr>
            <p:cNvPr id="436" name="object 436"/>
            <p:cNvSpPr/>
            <p:nvPr/>
          </p:nvSpPr>
          <p:spPr>
            <a:xfrm>
              <a:off x="4411586" y="4004767"/>
              <a:ext cx="15875" cy="15240"/>
            </a:xfrm>
            <a:custGeom>
              <a:avLst/>
              <a:gdLst/>
              <a:ahLst/>
              <a:cxnLst/>
              <a:rect l="l" t="t" r="r" b="b"/>
              <a:pathLst>
                <a:path w="15875" h="15239">
                  <a:moveTo>
                    <a:pt x="15366" y="0"/>
                  </a:moveTo>
                  <a:lnTo>
                    <a:pt x="0" y="0"/>
                  </a:lnTo>
                  <a:lnTo>
                    <a:pt x="0" y="14719"/>
                  </a:lnTo>
                  <a:lnTo>
                    <a:pt x="15366" y="14719"/>
                  </a:lnTo>
                  <a:lnTo>
                    <a:pt x="1536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411586" y="4004767"/>
              <a:ext cx="15875" cy="15240"/>
            </a:xfrm>
            <a:custGeom>
              <a:avLst/>
              <a:gdLst/>
              <a:ahLst/>
              <a:cxnLst/>
              <a:rect l="l" t="t" r="r" b="b"/>
              <a:pathLst>
                <a:path w="15875" h="15239">
                  <a:moveTo>
                    <a:pt x="15366" y="14719"/>
                  </a:moveTo>
                  <a:lnTo>
                    <a:pt x="0" y="14719"/>
                  </a:lnTo>
                  <a:lnTo>
                    <a:pt x="0" y="0"/>
                  </a:lnTo>
                  <a:lnTo>
                    <a:pt x="15366" y="0"/>
                  </a:lnTo>
                  <a:lnTo>
                    <a:pt x="15366" y="147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4425022" y="4038701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732" y="0"/>
                  </a:moveTo>
                  <a:lnTo>
                    <a:pt x="0" y="0"/>
                  </a:lnTo>
                  <a:lnTo>
                    <a:pt x="0" y="14719"/>
                  </a:lnTo>
                  <a:lnTo>
                    <a:pt x="14732" y="14719"/>
                  </a:lnTo>
                  <a:lnTo>
                    <a:pt x="147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425022" y="4038688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731" y="14731"/>
                  </a:moveTo>
                  <a:lnTo>
                    <a:pt x="0" y="14731"/>
                  </a:lnTo>
                  <a:lnTo>
                    <a:pt x="0" y="0"/>
                  </a:lnTo>
                  <a:lnTo>
                    <a:pt x="14731" y="0"/>
                  </a:lnTo>
                  <a:lnTo>
                    <a:pt x="14731" y="1473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0" name="object 440"/>
          <p:cNvGrpSpPr/>
          <p:nvPr/>
        </p:nvGrpSpPr>
        <p:grpSpPr>
          <a:xfrm>
            <a:off x="9640571" y="3754781"/>
            <a:ext cx="28575" cy="64135"/>
            <a:chOff x="4585970" y="3754780"/>
            <a:chExt cx="28575" cy="64135"/>
          </a:xfrm>
        </p:grpSpPr>
        <p:sp>
          <p:nvSpPr>
            <p:cNvPr id="441" name="object 441"/>
            <p:cNvSpPr/>
            <p:nvPr/>
          </p:nvSpPr>
          <p:spPr>
            <a:xfrm>
              <a:off x="4588256" y="3801859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719" y="0"/>
                  </a:moveTo>
                  <a:lnTo>
                    <a:pt x="0" y="0"/>
                  </a:lnTo>
                  <a:lnTo>
                    <a:pt x="0" y="14732"/>
                  </a:lnTo>
                  <a:lnTo>
                    <a:pt x="14719" y="14732"/>
                  </a:lnTo>
                  <a:lnTo>
                    <a:pt x="147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4588256" y="3801859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719" y="14732"/>
                  </a:moveTo>
                  <a:lnTo>
                    <a:pt x="0" y="14732"/>
                  </a:lnTo>
                  <a:lnTo>
                    <a:pt x="0" y="0"/>
                  </a:lnTo>
                  <a:lnTo>
                    <a:pt x="14719" y="0"/>
                  </a:lnTo>
                  <a:lnTo>
                    <a:pt x="14719" y="1473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4597222" y="3757053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719" y="0"/>
                  </a:moveTo>
                  <a:lnTo>
                    <a:pt x="0" y="0"/>
                  </a:lnTo>
                  <a:lnTo>
                    <a:pt x="0" y="14719"/>
                  </a:lnTo>
                  <a:lnTo>
                    <a:pt x="14719" y="14719"/>
                  </a:lnTo>
                  <a:lnTo>
                    <a:pt x="147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4597222" y="3757066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719" y="14706"/>
                  </a:moveTo>
                  <a:lnTo>
                    <a:pt x="0" y="14706"/>
                  </a:lnTo>
                  <a:lnTo>
                    <a:pt x="0" y="0"/>
                  </a:lnTo>
                  <a:lnTo>
                    <a:pt x="14719" y="0"/>
                  </a:lnTo>
                  <a:lnTo>
                    <a:pt x="14719" y="1470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5" name="object 445"/>
          <p:cNvGrpSpPr/>
          <p:nvPr/>
        </p:nvGrpSpPr>
        <p:grpSpPr>
          <a:xfrm>
            <a:off x="9417546" y="3603714"/>
            <a:ext cx="273685" cy="140335"/>
            <a:chOff x="4362945" y="3603713"/>
            <a:chExt cx="273685" cy="140335"/>
          </a:xfrm>
        </p:grpSpPr>
        <p:sp>
          <p:nvSpPr>
            <p:cNvPr id="446" name="object 446"/>
            <p:cNvSpPr/>
            <p:nvPr/>
          </p:nvSpPr>
          <p:spPr>
            <a:xfrm>
              <a:off x="4362945" y="3605999"/>
              <a:ext cx="271780" cy="133350"/>
            </a:xfrm>
            <a:custGeom>
              <a:avLst/>
              <a:gdLst/>
              <a:ahLst/>
              <a:cxnLst/>
              <a:rect l="l" t="t" r="r" b="b"/>
              <a:pathLst>
                <a:path w="271779" h="133350">
                  <a:moveTo>
                    <a:pt x="165773" y="0"/>
                  </a:moveTo>
                  <a:lnTo>
                    <a:pt x="151407" y="17292"/>
                  </a:lnTo>
                  <a:lnTo>
                    <a:pt x="135296" y="42806"/>
                  </a:lnTo>
                  <a:lnTo>
                    <a:pt x="121942" y="80201"/>
                  </a:lnTo>
                  <a:lnTo>
                    <a:pt x="115849" y="133134"/>
                  </a:lnTo>
                </a:path>
                <a:path w="271779" h="133350">
                  <a:moveTo>
                    <a:pt x="186905" y="1282"/>
                  </a:moveTo>
                  <a:lnTo>
                    <a:pt x="171259" y="18369"/>
                  </a:lnTo>
                  <a:lnTo>
                    <a:pt x="152976" y="43443"/>
                  </a:lnTo>
                  <a:lnTo>
                    <a:pt x="137576" y="80399"/>
                  </a:lnTo>
                  <a:lnTo>
                    <a:pt x="130581" y="133134"/>
                  </a:lnTo>
                </a:path>
                <a:path w="271779" h="133350">
                  <a:moveTo>
                    <a:pt x="81292" y="100495"/>
                  </a:moveTo>
                  <a:lnTo>
                    <a:pt x="81292" y="121615"/>
                  </a:lnTo>
                  <a:lnTo>
                    <a:pt x="97929" y="121615"/>
                  </a:lnTo>
                </a:path>
                <a:path w="271779" h="133350">
                  <a:moveTo>
                    <a:pt x="0" y="59537"/>
                  </a:moveTo>
                  <a:lnTo>
                    <a:pt x="124815" y="59537"/>
                  </a:lnTo>
                </a:path>
                <a:path w="271779" h="133350">
                  <a:moveTo>
                    <a:pt x="106895" y="56324"/>
                  </a:moveTo>
                  <a:lnTo>
                    <a:pt x="106895" y="26885"/>
                  </a:lnTo>
                  <a:lnTo>
                    <a:pt x="126085" y="26885"/>
                  </a:lnTo>
                  <a:lnTo>
                    <a:pt x="126085" y="46088"/>
                  </a:lnTo>
                </a:path>
                <a:path w="271779" h="133350">
                  <a:moveTo>
                    <a:pt x="271386" y="53124"/>
                  </a:moveTo>
                  <a:lnTo>
                    <a:pt x="164490" y="53124"/>
                  </a:lnTo>
                  <a:lnTo>
                    <a:pt x="164490" y="8576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4502492" y="3682809"/>
              <a:ext cx="15240" cy="30480"/>
            </a:xfrm>
            <a:custGeom>
              <a:avLst/>
              <a:gdLst/>
              <a:ahLst/>
              <a:cxnLst/>
              <a:rect l="l" t="t" r="r" b="b"/>
              <a:pathLst>
                <a:path w="15239" h="30479">
                  <a:moveTo>
                    <a:pt x="14719" y="0"/>
                  </a:moveTo>
                  <a:lnTo>
                    <a:pt x="0" y="0"/>
                  </a:lnTo>
                  <a:lnTo>
                    <a:pt x="0" y="30086"/>
                  </a:lnTo>
                  <a:lnTo>
                    <a:pt x="14719" y="30086"/>
                  </a:lnTo>
                  <a:lnTo>
                    <a:pt x="147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4502492" y="3682809"/>
              <a:ext cx="15240" cy="30480"/>
            </a:xfrm>
            <a:custGeom>
              <a:avLst/>
              <a:gdLst/>
              <a:ahLst/>
              <a:cxnLst/>
              <a:rect l="l" t="t" r="r" b="b"/>
              <a:pathLst>
                <a:path w="15239" h="30479">
                  <a:moveTo>
                    <a:pt x="14719" y="30086"/>
                  </a:moveTo>
                  <a:lnTo>
                    <a:pt x="0" y="30086"/>
                  </a:lnTo>
                  <a:lnTo>
                    <a:pt x="0" y="0"/>
                  </a:lnTo>
                  <a:lnTo>
                    <a:pt x="14719" y="0"/>
                  </a:lnTo>
                  <a:lnTo>
                    <a:pt x="14719" y="3008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4524235" y="3693693"/>
              <a:ext cx="13970" cy="13335"/>
            </a:xfrm>
            <a:custGeom>
              <a:avLst/>
              <a:gdLst/>
              <a:ahLst/>
              <a:cxnLst/>
              <a:rect l="l" t="t" r="r" b="b"/>
              <a:pathLst>
                <a:path w="13970" h="13335">
                  <a:moveTo>
                    <a:pt x="13449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13449" y="12801"/>
                  </a:lnTo>
                  <a:lnTo>
                    <a:pt x="134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4524235" y="3611752"/>
              <a:ext cx="101600" cy="132080"/>
            </a:xfrm>
            <a:custGeom>
              <a:avLst/>
              <a:gdLst/>
              <a:ahLst/>
              <a:cxnLst/>
              <a:rect l="l" t="t" r="r" b="b"/>
              <a:pathLst>
                <a:path w="101600" h="132079">
                  <a:moveTo>
                    <a:pt x="0" y="94742"/>
                  </a:moveTo>
                  <a:lnTo>
                    <a:pt x="13449" y="94742"/>
                  </a:lnTo>
                  <a:lnTo>
                    <a:pt x="13449" y="81940"/>
                  </a:lnTo>
                  <a:lnTo>
                    <a:pt x="0" y="81940"/>
                  </a:lnTo>
                  <a:lnTo>
                    <a:pt x="0" y="94742"/>
                  </a:lnTo>
                  <a:close/>
                </a:path>
                <a:path w="101600" h="132079">
                  <a:moveTo>
                    <a:pt x="21145" y="111379"/>
                  </a:moveTo>
                  <a:lnTo>
                    <a:pt x="21145" y="131876"/>
                  </a:lnTo>
                </a:path>
                <a:path w="101600" h="132079">
                  <a:moveTo>
                    <a:pt x="34569" y="71056"/>
                  </a:moveTo>
                  <a:lnTo>
                    <a:pt x="34569" y="99212"/>
                  </a:lnTo>
                </a:path>
                <a:path w="101600" h="132079">
                  <a:moveTo>
                    <a:pt x="101142" y="0"/>
                  </a:moveTo>
                  <a:lnTo>
                    <a:pt x="101142" y="25615"/>
                  </a:lnTo>
                </a:path>
                <a:path w="101600" h="132079">
                  <a:moveTo>
                    <a:pt x="44818" y="6413"/>
                  </a:moveTo>
                  <a:lnTo>
                    <a:pt x="44818" y="23685"/>
                  </a:lnTo>
                  <a:lnTo>
                    <a:pt x="32664" y="2368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1" name="object 451"/>
          <p:cNvSpPr/>
          <p:nvPr/>
        </p:nvSpPr>
        <p:spPr>
          <a:xfrm>
            <a:off x="10054425" y="3714179"/>
            <a:ext cx="22860" cy="27305"/>
          </a:xfrm>
          <a:custGeom>
            <a:avLst/>
            <a:gdLst/>
            <a:ahLst/>
            <a:cxnLst/>
            <a:rect l="l" t="t" r="r" b="b"/>
            <a:pathLst>
              <a:path w="22860" h="27304">
                <a:moveTo>
                  <a:pt x="0" y="0"/>
                </a:moveTo>
                <a:lnTo>
                  <a:pt x="22402" y="0"/>
                </a:lnTo>
              </a:path>
              <a:path w="22860" h="27304">
                <a:moveTo>
                  <a:pt x="6400" y="5753"/>
                </a:moveTo>
                <a:lnTo>
                  <a:pt x="6400" y="26885"/>
                </a:lnTo>
                <a:lnTo>
                  <a:pt x="21132" y="2688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0127400" y="4497628"/>
            <a:ext cx="18415" cy="11430"/>
          </a:xfrm>
          <a:custGeom>
            <a:avLst/>
            <a:gdLst/>
            <a:ahLst/>
            <a:cxnLst/>
            <a:rect l="l" t="t" r="r" b="b"/>
            <a:pathLst>
              <a:path w="18414" h="11429">
                <a:moveTo>
                  <a:pt x="0" y="0"/>
                </a:moveTo>
                <a:lnTo>
                  <a:pt x="0" y="10883"/>
                </a:lnTo>
                <a:lnTo>
                  <a:pt x="17919" y="1088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9801606" y="4025252"/>
            <a:ext cx="260985" cy="0"/>
          </a:xfrm>
          <a:custGeom>
            <a:avLst/>
            <a:gdLst/>
            <a:ahLst/>
            <a:cxnLst/>
            <a:rect l="l" t="t" r="r" b="b"/>
            <a:pathLst>
              <a:path w="260985">
                <a:moveTo>
                  <a:pt x="0" y="0"/>
                </a:moveTo>
                <a:lnTo>
                  <a:pt x="260489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9731820" y="3991966"/>
            <a:ext cx="69215" cy="46355"/>
          </a:xfrm>
          <a:custGeom>
            <a:avLst/>
            <a:gdLst/>
            <a:ahLst/>
            <a:cxnLst/>
            <a:rect l="l" t="t" r="r" b="b"/>
            <a:pathLst>
              <a:path w="69214" h="46354">
                <a:moveTo>
                  <a:pt x="0" y="21767"/>
                </a:moveTo>
                <a:lnTo>
                  <a:pt x="19215" y="21767"/>
                </a:lnTo>
              </a:path>
              <a:path w="69214" h="46354">
                <a:moveTo>
                  <a:pt x="67843" y="15367"/>
                </a:moveTo>
                <a:lnTo>
                  <a:pt x="68491" y="17919"/>
                </a:lnTo>
                <a:lnTo>
                  <a:pt x="69138" y="20485"/>
                </a:lnTo>
                <a:lnTo>
                  <a:pt x="69138" y="23050"/>
                </a:lnTo>
                <a:lnTo>
                  <a:pt x="67248" y="32050"/>
                </a:lnTo>
                <a:lnTo>
                  <a:pt x="62176" y="39370"/>
                </a:lnTo>
                <a:lnTo>
                  <a:pt x="54822" y="44288"/>
                </a:lnTo>
                <a:lnTo>
                  <a:pt x="46088" y="46088"/>
                </a:lnTo>
                <a:lnTo>
                  <a:pt x="37087" y="44288"/>
                </a:lnTo>
                <a:lnTo>
                  <a:pt x="29768" y="39370"/>
                </a:lnTo>
                <a:lnTo>
                  <a:pt x="24849" y="32050"/>
                </a:lnTo>
                <a:lnTo>
                  <a:pt x="23050" y="23050"/>
                </a:lnTo>
                <a:lnTo>
                  <a:pt x="24849" y="14048"/>
                </a:lnTo>
                <a:lnTo>
                  <a:pt x="29768" y="6724"/>
                </a:lnTo>
                <a:lnTo>
                  <a:pt x="37087" y="1801"/>
                </a:lnTo>
                <a:lnTo>
                  <a:pt x="46088" y="0"/>
                </a:lnTo>
                <a:lnTo>
                  <a:pt x="48018" y="0"/>
                </a:lnTo>
                <a:lnTo>
                  <a:pt x="49923" y="0"/>
                </a:lnTo>
                <a:lnTo>
                  <a:pt x="51841" y="647"/>
                </a:lnTo>
              </a:path>
              <a:path w="69214" h="46354">
                <a:moveTo>
                  <a:pt x="56324" y="23050"/>
                </a:moveTo>
                <a:lnTo>
                  <a:pt x="56324" y="28803"/>
                </a:lnTo>
                <a:lnTo>
                  <a:pt x="51841" y="33286"/>
                </a:lnTo>
                <a:lnTo>
                  <a:pt x="46088" y="33286"/>
                </a:lnTo>
                <a:lnTo>
                  <a:pt x="40322" y="33286"/>
                </a:lnTo>
                <a:lnTo>
                  <a:pt x="35217" y="28803"/>
                </a:lnTo>
                <a:lnTo>
                  <a:pt x="35217" y="23050"/>
                </a:lnTo>
                <a:lnTo>
                  <a:pt x="35217" y="17284"/>
                </a:lnTo>
                <a:lnTo>
                  <a:pt x="40322" y="12166"/>
                </a:lnTo>
                <a:lnTo>
                  <a:pt x="46088" y="12166"/>
                </a:lnTo>
                <a:lnTo>
                  <a:pt x="51841" y="12166"/>
                </a:lnTo>
                <a:lnTo>
                  <a:pt x="56324" y="17284"/>
                </a:lnTo>
                <a:lnTo>
                  <a:pt x="56324" y="2305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9736302" y="4031005"/>
            <a:ext cx="223520" cy="249554"/>
          </a:xfrm>
          <a:custGeom>
            <a:avLst/>
            <a:gdLst/>
            <a:ahLst/>
            <a:cxnLst/>
            <a:rect l="l" t="t" r="r" b="b"/>
            <a:pathLst>
              <a:path w="223520" h="249554">
                <a:moveTo>
                  <a:pt x="38404" y="121627"/>
                </a:moveTo>
                <a:lnTo>
                  <a:pt x="38404" y="167716"/>
                </a:lnTo>
                <a:lnTo>
                  <a:pt x="44157" y="167716"/>
                </a:lnTo>
                <a:lnTo>
                  <a:pt x="44157" y="248996"/>
                </a:lnTo>
              </a:path>
              <a:path w="223520" h="249554">
                <a:moveTo>
                  <a:pt x="38404" y="7683"/>
                </a:moveTo>
                <a:lnTo>
                  <a:pt x="38404" y="92176"/>
                </a:lnTo>
              </a:path>
              <a:path w="223520" h="249554">
                <a:moveTo>
                  <a:pt x="7048" y="80010"/>
                </a:moveTo>
                <a:lnTo>
                  <a:pt x="7048" y="96659"/>
                </a:lnTo>
                <a:lnTo>
                  <a:pt x="28168" y="96659"/>
                </a:lnTo>
              </a:path>
              <a:path w="223520" h="249554">
                <a:moveTo>
                  <a:pt x="76809" y="74256"/>
                </a:moveTo>
                <a:lnTo>
                  <a:pt x="76809" y="93459"/>
                </a:lnTo>
                <a:lnTo>
                  <a:pt x="94094" y="93459"/>
                </a:lnTo>
              </a:path>
              <a:path w="223520" h="249554">
                <a:moveTo>
                  <a:pt x="0" y="0"/>
                </a:moveTo>
                <a:lnTo>
                  <a:pt x="0" y="32651"/>
                </a:lnTo>
                <a:lnTo>
                  <a:pt x="19215" y="32651"/>
                </a:lnTo>
              </a:path>
              <a:path w="223520" h="249554">
                <a:moveTo>
                  <a:pt x="67856" y="151066"/>
                </a:moveTo>
                <a:lnTo>
                  <a:pt x="67856" y="234276"/>
                </a:lnTo>
                <a:lnTo>
                  <a:pt x="223393" y="23427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0032670" y="4263999"/>
            <a:ext cx="28575" cy="0"/>
          </a:xfrm>
          <a:custGeom>
            <a:avLst/>
            <a:gdLst/>
            <a:ahLst/>
            <a:cxnLst/>
            <a:rect l="l" t="t" r="r" b="b"/>
            <a:pathLst>
              <a:path w="28575">
                <a:moveTo>
                  <a:pt x="0" y="0"/>
                </a:moveTo>
                <a:lnTo>
                  <a:pt x="28155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9783661" y="4158387"/>
            <a:ext cx="12065" cy="17145"/>
          </a:xfrm>
          <a:custGeom>
            <a:avLst/>
            <a:gdLst/>
            <a:ahLst/>
            <a:cxnLst/>
            <a:rect l="l" t="t" r="r" b="b"/>
            <a:pathLst>
              <a:path w="12064" h="17145">
                <a:moveTo>
                  <a:pt x="11531" y="16637"/>
                </a:moveTo>
                <a:lnTo>
                  <a:pt x="0" y="16637"/>
                </a:lnTo>
                <a:lnTo>
                  <a:pt x="0" y="0"/>
                </a:lnTo>
                <a:lnTo>
                  <a:pt x="11531" y="0"/>
                </a:lnTo>
                <a:lnTo>
                  <a:pt x="11531" y="16637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8" name="object 458"/>
          <p:cNvGrpSpPr/>
          <p:nvPr/>
        </p:nvGrpSpPr>
        <p:grpSpPr>
          <a:xfrm>
            <a:off x="9726333" y="4165054"/>
            <a:ext cx="332740" cy="367665"/>
            <a:chOff x="4671733" y="4165053"/>
            <a:chExt cx="332740" cy="367665"/>
          </a:xfrm>
        </p:grpSpPr>
        <p:sp>
          <p:nvSpPr>
            <p:cNvPr id="459" name="object 459"/>
            <p:cNvSpPr/>
            <p:nvPr/>
          </p:nvSpPr>
          <p:spPr>
            <a:xfrm>
              <a:off x="4778349" y="4299204"/>
              <a:ext cx="226060" cy="184150"/>
            </a:xfrm>
            <a:custGeom>
              <a:avLst/>
              <a:gdLst/>
              <a:ahLst/>
              <a:cxnLst/>
              <a:rect l="l" t="t" r="r" b="b"/>
              <a:pathLst>
                <a:path w="226060" h="184150">
                  <a:moveTo>
                    <a:pt x="168351" y="94729"/>
                  </a:moveTo>
                  <a:lnTo>
                    <a:pt x="177304" y="94729"/>
                  </a:lnTo>
                  <a:lnTo>
                    <a:pt x="177304" y="135051"/>
                  </a:lnTo>
                  <a:lnTo>
                    <a:pt x="115227" y="135051"/>
                  </a:lnTo>
                </a:path>
                <a:path w="226060" h="184150">
                  <a:moveTo>
                    <a:pt x="0" y="136334"/>
                  </a:moveTo>
                  <a:lnTo>
                    <a:pt x="33791" y="157150"/>
                  </a:lnTo>
                  <a:lnTo>
                    <a:pt x="67217" y="172264"/>
                  </a:lnTo>
                  <a:lnTo>
                    <a:pt x="99201" y="181256"/>
                  </a:lnTo>
                  <a:lnTo>
                    <a:pt x="128663" y="183705"/>
                  </a:lnTo>
                  <a:lnTo>
                    <a:pt x="128015" y="169621"/>
                  </a:lnTo>
                  <a:lnTo>
                    <a:pt x="100855" y="167303"/>
                  </a:lnTo>
                  <a:lnTo>
                    <a:pt x="71054" y="158743"/>
                  </a:lnTo>
                  <a:lnTo>
                    <a:pt x="39813" y="144421"/>
                  </a:lnTo>
                  <a:lnTo>
                    <a:pt x="8331" y="124815"/>
                  </a:lnTo>
                </a:path>
                <a:path w="226060" h="184150">
                  <a:moveTo>
                    <a:pt x="146583" y="167703"/>
                  </a:moveTo>
                  <a:lnTo>
                    <a:pt x="149136" y="181787"/>
                  </a:lnTo>
                  <a:lnTo>
                    <a:pt x="164114" y="177107"/>
                  </a:lnTo>
                  <a:lnTo>
                    <a:pt x="177707" y="168827"/>
                  </a:lnTo>
                  <a:lnTo>
                    <a:pt x="189019" y="158384"/>
                  </a:lnTo>
                  <a:lnTo>
                    <a:pt x="197154" y="147218"/>
                  </a:lnTo>
                  <a:lnTo>
                    <a:pt x="184353" y="140182"/>
                  </a:lnTo>
                  <a:lnTo>
                    <a:pt x="177912" y="148981"/>
                  </a:lnTo>
                  <a:lnTo>
                    <a:pt x="168830" y="157300"/>
                  </a:lnTo>
                  <a:lnTo>
                    <a:pt x="158067" y="163940"/>
                  </a:lnTo>
                  <a:lnTo>
                    <a:pt x="146583" y="167703"/>
                  </a:lnTo>
                </a:path>
                <a:path w="226060" h="184150">
                  <a:moveTo>
                    <a:pt x="196507" y="0"/>
                  </a:moveTo>
                  <a:lnTo>
                    <a:pt x="196507" y="133781"/>
                  </a:lnTo>
                  <a:lnTo>
                    <a:pt x="221475" y="133781"/>
                  </a:lnTo>
                </a:path>
                <a:path w="226060" h="184150">
                  <a:moveTo>
                    <a:pt x="199720" y="64008"/>
                  </a:moveTo>
                  <a:lnTo>
                    <a:pt x="225945" y="64008"/>
                  </a:lnTo>
                </a:path>
                <a:path w="226060" h="184150">
                  <a:moveTo>
                    <a:pt x="199720" y="28155"/>
                  </a:moveTo>
                  <a:lnTo>
                    <a:pt x="225945" y="28155"/>
                  </a:lnTo>
                </a:path>
                <a:path w="226060" h="184150">
                  <a:moveTo>
                    <a:pt x="199720" y="7683"/>
                  </a:moveTo>
                  <a:lnTo>
                    <a:pt x="225945" y="7683"/>
                  </a:lnTo>
                </a:path>
                <a:path w="226060" h="184150">
                  <a:moveTo>
                    <a:pt x="196507" y="99212"/>
                  </a:moveTo>
                  <a:lnTo>
                    <a:pt x="214439" y="99212"/>
                  </a:lnTo>
                  <a:lnTo>
                    <a:pt x="214439" y="126098"/>
                  </a:lnTo>
                </a:path>
                <a:path w="226060" h="184150">
                  <a:moveTo>
                    <a:pt x="136982" y="96647"/>
                  </a:moveTo>
                  <a:lnTo>
                    <a:pt x="140182" y="97942"/>
                  </a:lnTo>
                  <a:lnTo>
                    <a:pt x="142112" y="97942"/>
                  </a:lnTo>
                  <a:lnTo>
                    <a:pt x="144665" y="97942"/>
                  </a:lnTo>
                  <a:lnTo>
                    <a:pt x="150977" y="96919"/>
                  </a:lnTo>
                  <a:lnTo>
                    <a:pt x="157708" y="94092"/>
                  </a:lnTo>
                  <a:lnTo>
                    <a:pt x="163839" y="89825"/>
                  </a:lnTo>
                  <a:lnTo>
                    <a:pt x="168351" y="8448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4773879" y="4512995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79">
                  <a:moveTo>
                    <a:pt x="12801" y="0"/>
                  </a:moveTo>
                  <a:lnTo>
                    <a:pt x="3835" y="0"/>
                  </a:lnTo>
                  <a:lnTo>
                    <a:pt x="0" y="3835"/>
                  </a:lnTo>
                  <a:lnTo>
                    <a:pt x="0" y="13436"/>
                  </a:lnTo>
                  <a:lnTo>
                    <a:pt x="3835" y="17272"/>
                  </a:lnTo>
                  <a:lnTo>
                    <a:pt x="12801" y="17272"/>
                  </a:lnTo>
                  <a:lnTo>
                    <a:pt x="16637" y="13436"/>
                  </a:lnTo>
                  <a:lnTo>
                    <a:pt x="16637" y="8966"/>
                  </a:lnTo>
                  <a:lnTo>
                    <a:pt x="16637" y="3835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4773879" y="4512995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79">
                  <a:moveTo>
                    <a:pt x="16637" y="8966"/>
                  </a:moveTo>
                  <a:lnTo>
                    <a:pt x="16637" y="13436"/>
                  </a:lnTo>
                  <a:lnTo>
                    <a:pt x="12801" y="17272"/>
                  </a:lnTo>
                  <a:lnTo>
                    <a:pt x="8318" y="17272"/>
                  </a:lnTo>
                  <a:lnTo>
                    <a:pt x="3835" y="17272"/>
                  </a:lnTo>
                  <a:lnTo>
                    <a:pt x="0" y="13436"/>
                  </a:lnTo>
                  <a:lnTo>
                    <a:pt x="0" y="8966"/>
                  </a:lnTo>
                  <a:lnTo>
                    <a:pt x="0" y="3835"/>
                  </a:lnTo>
                  <a:lnTo>
                    <a:pt x="3835" y="0"/>
                  </a:lnTo>
                  <a:lnTo>
                    <a:pt x="8318" y="0"/>
                  </a:lnTo>
                  <a:lnTo>
                    <a:pt x="12801" y="0"/>
                  </a:lnTo>
                  <a:lnTo>
                    <a:pt x="16637" y="3835"/>
                  </a:lnTo>
                  <a:lnTo>
                    <a:pt x="16637" y="896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4884597" y="4488027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3050" y="0"/>
                  </a:moveTo>
                  <a:lnTo>
                    <a:pt x="6413" y="0"/>
                  </a:lnTo>
                  <a:lnTo>
                    <a:pt x="0" y="6400"/>
                  </a:lnTo>
                  <a:lnTo>
                    <a:pt x="0" y="22402"/>
                  </a:lnTo>
                  <a:lnTo>
                    <a:pt x="6413" y="28803"/>
                  </a:lnTo>
                  <a:lnTo>
                    <a:pt x="23050" y="28803"/>
                  </a:lnTo>
                  <a:lnTo>
                    <a:pt x="29464" y="22402"/>
                  </a:lnTo>
                  <a:lnTo>
                    <a:pt x="29464" y="14084"/>
                  </a:lnTo>
                  <a:lnTo>
                    <a:pt x="29464" y="6400"/>
                  </a:lnTo>
                  <a:lnTo>
                    <a:pt x="230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4884597" y="4488027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9464" y="14084"/>
                  </a:moveTo>
                  <a:lnTo>
                    <a:pt x="29464" y="22402"/>
                  </a:lnTo>
                  <a:lnTo>
                    <a:pt x="23050" y="28803"/>
                  </a:lnTo>
                  <a:lnTo>
                    <a:pt x="14732" y="28803"/>
                  </a:lnTo>
                  <a:lnTo>
                    <a:pt x="6413" y="28803"/>
                  </a:lnTo>
                  <a:lnTo>
                    <a:pt x="0" y="22402"/>
                  </a:lnTo>
                  <a:lnTo>
                    <a:pt x="0" y="14084"/>
                  </a:lnTo>
                  <a:lnTo>
                    <a:pt x="0" y="6400"/>
                  </a:lnTo>
                  <a:lnTo>
                    <a:pt x="6413" y="0"/>
                  </a:lnTo>
                  <a:lnTo>
                    <a:pt x="14732" y="0"/>
                  </a:lnTo>
                  <a:lnTo>
                    <a:pt x="23050" y="0"/>
                  </a:lnTo>
                  <a:lnTo>
                    <a:pt x="29464" y="6400"/>
                  </a:lnTo>
                  <a:lnTo>
                    <a:pt x="29464" y="14084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4933899" y="4491228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01" y="0"/>
                  </a:moveTo>
                  <a:lnTo>
                    <a:pt x="3835" y="0"/>
                  </a:lnTo>
                  <a:lnTo>
                    <a:pt x="0" y="3835"/>
                  </a:lnTo>
                  <a:lnTo>
                    <a:pt x="0" y="12801"/>
                  </a:lnTo>
                  <a:lnTo>
                    <a:pt x="3835" y="16649"/>
                  </a:lnTo>
                  <a:lnTo>
                    <a:pt x="12801" y="16649"/>
                  </a:lnTo>
                  <a:lnTo>
                    <a:pt x="16649" y="12801"/>
                  </a:lnTo>
                  <a:lnTo>
                    <a:pt x="16649" y="8318"/>
                  </a:lnTo>
                  <a:lnTo>
                    <a:pt x="16649" y="3835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4674019" y="4167339"/>
              <a:ext cx="276860" cy="350520"/>
            </a:xfrm>
            <a:custGeom>
              <a:avLst/>
              <a:gdLst/>
              <a:ahLst/>
              <a:cxnLst/>
              <a:rect l="l" t="t" r="r" b="b"/>
              <a:pathLst>
                <a:path w="276860" h="350520">
                  <a:moveTo>
                    <a:pt x="276529" y="332206"/>
                  </a:moveTo>
                  <a:lnTo>
                    <a:pt x="276529" y="336689"/>
                  </a:lnTo>
                  <a:lnTo>
                    <a:pt x="272681" y="340537"/>
                  </a:lnTo>
                  <a:lnTo>
                    <a:pt x="268198" y="340537"/>
                  </a:lnTo>
                  <a:lnTo>
                    <a:pt x="263715" y="340537"/>
                  </a:lnTo>
                  <a:lnTo>
                    <a:pt x="259880" y="336689"/>
                  </a:lnTo>
                  <a:lnTo>
                    <a:pt x="259880" y="332206"/>
                  </a:lnTo>
                  <a:lnTo>
                    <a:pt x="259880" y="327723"/>
                  </a:lnTo>
                  <a:lnTo>
                    <a:pt x="263715" y="323888"/>
                  </a:lnTo>
                  <a:lnTo>
                    <a:pt x="268198" y="323888"/>
                  </a:lnTo>
                  <a:lnTo>
                    <a:pt x="272681" y="323888"/>
                  </a:lnTo>
                  <a:lnTo>
                    <a:pt x="276529" y="327723"/>
                  </a:lnTo>
                  <a:lnTo>
                    <a:pt x="276529" y="332206"/>
                  </a:lnTo>
                </a:path>
                <a:path w="276860" h="350520">
                  <a:moveTo>
                    <a:pt x="93459" y="268198"/>
                  </a:moveTo>
                  <a:lnTo>
                    <a:pt x="50571" y="268198"/>
                  </a:lnTo>
                </a:path>
                <a:path w="276860" h="350520">
                  <a:moveTo>
                    <a:pt x="50571" y="308521"/>
                  </a:moveTo>
                  <a:lnTo>
                    <a:pt x="78739" y="308521"/>
                  </a:lnTo>
                  <a:lnTo>
                    <a:pt x="85763" y="308521"/>
                  </a:lnTo>
                  <a:lnTo>
                    <a:pt x="90258" y="315569"/>
                  </a:lnTo>
                  <a:lnTo>
                    <a:pt x="90258" y="323253"/>
                  </a:lnTo>
                  <a:lnTo>
                    <a:pt x="90258" y="339255"/>
                  </a:lnTo>
                  <a:lnTo>
                    <a:pt x="90258" y="346938"/>
                  </a:lnTo>
                  <a:lnTo>
                    <a:pt x="83223" y="350138"/>
                  </a:lnTo>
                  <a:lnTo>
                    <a:pt x="75539" y="350138"/>
                  </a:lnTo>
                  <a:lnTo>
                    <a:pt x="51841" y="350138"/>
                  </a:lnTo>
                </a:path>
                <a:path w="276860" h="350520">
                  <a:moveTo>
                    <a:pt x="0" y="210591"/>
                  </a:moveTo>
                  <a:lnTo>
                    <a:pt x="0" y="311086"/>
                  </a:lnTo>
                  <a:lnTo>
                    <a:pt x="38417" y="311086"/>
                  </a:lnTo>
                </a:path>
                <a:path w="276860" h="350520">
                  <a:moveTo>
                    <a:pt x="42887" y="318770"/>
                  </a:moveTo>
                  <a:lnTo>
                    <a:pt x="42887" y="350138"/>
                  </a:lnTo>
                </a:path>
                <a:path w="276860" h="350520">
                  <a:moveTo>
                    <a:pt x="33934" y="152349"/>
                  </a:moveTo>
                  <a:lnTo>
                    <a:pt x="33934" y="168986"/>
                  </a:lnTo>
                  <a:lnTo>
                    <a:pt x="41605" y="168986"/>
                  </a:lnTo>
                </a:path>
                <a:path w="276860" h="350520">
                  <a:moveTo>
                    <a:pt x="30099" y="155549"/>
                  </a:moveTo>
                  <a:lnTo>
                    <a:pt x="13449" y="155549"/>
                  </a:lnTo>
                  <a:lnTo>
                    <a:pt x="13449" y="179235"/>
                  </a:lnTo>
                  <a:lnTo>
                    <a:pt x="32651" y="179235"/>
                  </a:lnTo>
                  <a:lnTo>
                    <a:pt x="32651" y="186918"/>
                  </a:lnTo>
                  <a:lnTo>
                    <a:pt x="84493" y="186918"/>
                  </a:lnTo>
                </a:path>
                <a:path w="276860" h="350520">
                  <a:moveTo>
                    <a:pt x="56337" y="158750"/>
                  </a:moveTo>
                  <a:lnTo>
                    <a:pt x="68491" y="158750"/>
                  </a:lnTo>
                </a:path>
                <a:path w="276860" h="350520">
                  <a:moveTo>
                    <a:pt x="37122" y="78739"/>
                  </a:moveTo>
                  <a:lnTo>
                    <a:pt x="40372" y="93761"/>
                  </a:lnTo>
                  <a:lnTo>
                    <a:pt x="49683" y="112504"/>
                  </a:lnTo>
                  <a:lnTo>
                    <a:pt x="64398" y="131487"/>
                  </a:lnTo>
                  <a:lnTo>
                    <a:pt x="83858" y="147231"/>
                  </a:lnTo>
                </a:path>
                <a:path w="276860" h="350520">
                  <a:moveTo>
                    <a:pt x="37122" y="120980"/>
                  </a:moveTo>
                  <a:lnTo>
                    <a:pt x="42154" y="129420"/>
                  </a:lnTo>
                  <a:lnTo>
                    <a:pt x="47609" y="137140"/>
                  </a:lnTo>
                  <a:lnTo>
                    <a:pt x="53420" y="143661"/>
                  </a:lnTo>
                  <a:lnTo>
                    <a:pt x="59524" y="148501"/>
                  </a:lnTo>
                </a:path>
                <a:path w="276860" h="350520">
                  <a:moveTo>
                    <a:pt x="19202" y="71056"/>
                  </a:moveTo>
                  <a:lnTo>
                    <a:pt x="19202" y="74904"/>
                  </a:lnTo>
                  <a:lnTo>
                    <a:pt x="20485" y="80022"/>
                  </a:lnTo>
                  <a:lnTo>
                    <a:pt x="22415" y="85775"/>
                  </a:lnTo>
                </a:path>
                <a:path w="276860" h="350520">
                  <a:moveTo>
                    <a:pt x="26898" y="35852"/>
                  </a:moveTo>
                  <a:lnTo>
                    <a:pt x="13449" y="35852"/>
                  </a:lnTo>
                  <a:lnTo>
                    <a:pt x="13449" y="62737"/>
                  </a:lnTo>
                  <a:lnTo>
                    <a:pt x="23050" y="62737"/>
                  </a:lnTo>
                </a:path>
                <a:path w="276860" h="350520">
                  <a:moveTo>
                    <a:pt x="21120" y="0"/>
                  </a:moveTo>
                  <a:lnTo>
                    <a:pt x="10236" y="0"/>
                  </a:lnTo>
                  <a:lnTo>
                    <a:pt x="10236" y="23698"/>
                  </a:lnTo>
                  <a:lnTo>
                    <a:pt x="19202" y="2369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6" name="object 466"/>
          <p:cNvSpPr/>
          <p:nvPr/>
        </p:nvSpPr>
        <p:spPr>
          <a:xfrm>
            <a:off x="9752318" y="4041890"/>
            <a:ext cx="10795" cy="59055"/>
          </a:xfrm>
          <a:custGeom>
            <a:avLst/>
            <a:gdLst/>
            <a:ahLst/>
            <a:cxnLst/>
            <a:rect l="l" t="t" r="r" b="b"/>
            <a:pathLst>
              <a:path w="10795" h="59054">
                <a:moveTo>
                  <a:pt x="0" y="58902"/>
                </a:moveTo>
                <a:lnTo>
                  <a:pt x="10236" y="58902"/>
                </a:lnTo>
                <a:lnTo>
                  <a:pt x="10236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9591002" y="4269766"/>
            <a:ext cx="160655" cy="36195"/>
          </a:xfrm>
          <a:custGeom>
            <a:avLst/>
            <a:gdLst/>
            <a:ahLst/>
            <a:cxnLst/>
            <a:rect l="l" t="t" r="r" b="b"/>
            <a:pathLst>
              <a:path w="160654" h="36195">
                <a:moveTo>
                  <a:pt x="0" y="0"/>
                </a:moveTo>
                <a:lnTo>
                  <a:pt x="115214" y="0"/>
                </a:lnTo>
                <a:lnTo>
                  <a:pt x="115214" y="5753"/>
                </a:lnTo>
                <a:lnTo>
                  <a:pt x="130581" y="5753"/>
                </a:lnTo>
                <a:lnTo>
                  <a:pt x="130581" y="17919"/>
                </a:lnTo>
                <a:lnTo>
                  <a:pt x="145300" y="17919"/>
                </a:lnTo>
                <a:lnTo>
                  <a:pt x="145300" y="35852"/>
                </a:lnTo>
                <a:lnTo>
                  <a:pt x="158737" y="35852"/>
                </a:lnTo>
              </a:path>
              <a:path w="160654" h="36195">
                <a:moveTo>
                  <a:pt x="160032" y="24955"/>
                </a:moveTo>
                <a:lnTo>
                  <a:pt x="160032" y="1343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9436748" y="4265283"/>
            <a:ext cx="285115" cy="295275"/>
          </a:xfrm>
          <a:custGeom>
            <a:avLst/>
            <a:gdLst/>
            <a:ahLst/>
            <a:cxnLst/>
            <a:rect l="l" t="t" r="r" b="b"/>
            <a:pathLst>
              <a:path w="285114" h="295275">
                <a:moveTo>
                  <a:pt x="51841" y="0"/>
                </a:moveTo>
                <a:lnTo>
                  <a:pt x="51841" y="17919"/>
                </a:lnTo>
                <a:lnTo>
                  <a:pt x="0" y="17919"/>
                </a:lnTo>
                <a:lnTo>
                  <a:pt x="0" y="264985"/>
                </a:lnTo>
              </a:path>
              <a:path w="285114" h="295275">
                <a:moveTo>
                  <a:pt x="23685" y="278434"/>
                </a:moveTo>
                <a:lnTo>
                  <a:pt x="46088" y="278434"/>
                </a:lnTo>
                <a:lnTo>
                  <a:pt x="46088" y="295084"/>
                </a:lnTo>
                <a:lnTo>
                  <a:pt x="207390" y="295084"/>
                </a:lnTo>
              </a:path>
              <a:path w="285114" h="295275">
                <a:moveTo>
                  <a:pt x="209296" y="281647"/>
                </a:moveTo>
                <a:lnTo>
                  <a:pt x="273951" y="281647"/>
                </a:lnTo>
                <a:lnTo>
                  <a:pt x="273951" y="273951"/>
                </a:lnTo>
                <a:lnTo>
                  <a:pt x="284835" y="273951"/>
                </a:lnTo>
                <a:lnTo>
                  <a:pt x="284835" y="25923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10154272" y="4518749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880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0" name="object 470"/>
          <p:cNvGrpSpPr/>
          <p:nvPr/>
        </p:nvGrpSpPr>
        <p:grpSpPr>
          <a:xfrm>
            <a:off x="9447910" y="4269397"/>
            <a:ext cx="334010" cy="284480"/>
            <a:chOff x="4393310" y="4269397"/>
            <a:chExt cx="334010" cy="284480"/>
          </a:xfrm>
        </p:grpSpPr>
        <p:sp>
          <p:nvSpPr>
            <p:cNvPr id="471" name="object 471"/>
            <p:cNvSpPr/>
            <p:nvPr/>
          </p:nvSpPr>
          <p:spPr>
            <a:xfrm>
              <a:off x="4395596" y="4271683"/>
              <a:ext cx="329565" cy="280035"/>
            </a:xfrm>
            <a:custGeom>
              <a:avLst/>
              <a:gdLst/>
              <a:ahLst/>
              <a:cxnLst/>
              <a:rect l="l" t="t" r="r" b="b"/>
              <a:pathLst>
                <a:path w="329564" h="280035">
                  <a:moveTo>
                    <a:pt x="101765" y="0"/>
                  </a:moveTo>
                  <a:lnTo>
                    <a:pt x="50545" y="0"/>
                  </a:lnTo>
                  <a:lnTo>
                    <a:pt x="50545" y="220179"/>
                  </a:lnTo>
                </a:path>
                <a:path w="329564" h="280035">
                  <a:moveTo>
                    <a:pt x="92798" y="82575"/>
                  </a:moveTo>
                  <a:lnTo>
                    <a:pt x="59524" y="82575"/>
                  </a:lnTo>
                  <a:lnTo>
                    <a:pt x="59524" y="44805"/>
                  </a:lnTo>
                  <a:lnTo>
                    <a:pt x="92798" y="44805"/>
                  </a:lnTo>
                  <a:lnTo>
                    <a:pt x="92798" y="82575"/>
                  </a:lnTo>
                  <a:close/>
                </a:path>
                <a:path w="329564" h="280035">
                  <a:moveTo>
                    <a:pt x="92798" y="156184"/>
                  </a:moveTo>
                  <a:lnTo>
                    <a:pt x="59524" y="156184"/>
                  </a:lnTo>
                  <a:lnTo>
                    <a:pt x="59524" y="118414"/>
                  </a:lnTo>
                  <a:lnTo>
                    <a:pt x="92798" y="118414"/>
                  </a:lnTo>
                  <a:lnTo>
                    <a:pt x="92798" y="156184"/>
                  </a:lnTo>
                  <a:close/>
                </a:path>
                <a:path w="329564" h="280035">
                  <a:moveTo>
                    <a:pt x="59524" y="222745"/>
                  </a:moveTo>
                  <a:lnTo>
                    <a:pt x="59524" y="184975"/>
                  </a:lnTo>
                  <a:lnTo>
                    <a:pt x="92798" y="184975"/>
                  </a:lnTo>
                  <a:lnTo>
                    <a:pt x="92798" y="222745"/>
                  </a:lnTo>
                </a:path>
                <a:path w="329564" h="280035">
                  <a:moveTo>
                    <a:pt x="65912" y="82575"/>
                  </a:moveTo>
                  <a:lnTo>
                    <a:pt x="65912" y="115862"/>
                  </a:lnTo>
                </a:path>
                <a:path w="329564" h="280035">
                  <a:moveTo>
                    <a:pt x="85763" y="82575"/>
                  </a:moveTo>
                  <a:lnTo>
                    <a:pt x="85763" y="115862"/>
                  </a:lnTo>
                </a:path>
                <a:path w="329564" h="280035">
                  <a:moveTo>
                    <a:pt x="65912" y="159372"/>
                  </a:moveTo>
                  <a:lnTo>
                    <a:pt x="65912" y="182422"/>
                  </a:lnTo>
                </a:path>
                <a:path w="329564" h="280035">
                  <a:moveTo>
                    <a:pt x="85763" y="159372"/>
                  </a:moveTo>
                  <a:lnTo>
                    <a:pt x="85763" y="182422"/>
                  </a:lnTo>
                </a:path>
                <a:path w="329564" h="280035">
                  <a:moveTo>
                    <a:pt x="103682" y="8318"/>
                  </a:moveTo>
                  <a:lnTo>
                    <a:pt x="103682" y="76809"/>
                  </a:lnTo>
                </a:path>
                <a:path w="329564" h="280035">
                  <a:moveTo>
                    <a:pt x="48640" y="250278"/>
                  </a:moveTo>
                  <a:lnTo>
                    <a:pt x="48640" y="279730"/>
                  </a:lnTo>
                  <a:lnTo>
                    <a:pt x="103682" y="279730"/>
                  </a:lnTo>
                  <a:lnTo>
                    <a:pt x="103682" y="250278"/>
                  </a:lnTo>
                </a:path>
                <a:path w="329564" h="280035">
                  <a:moveTo>
                    <a:pt x="90246" y="250278"/>
                  </a:moveTo>
                  <a:lnTo>
                    <a:pt x="90246" y="269481"/>
                  </a:lnTo>
                  <a:lnTo>
                    <a:pt x="71031" y="269481"/>
                  </a:lnTo>
                </a:path>
                <a:path w="329564" h="280035">
                  <a:moveTo>
                    <a:pt x="177304" y="0"/>
                  </a:moveTo>
                  <a:lnTo>
                    <a:pt x="126072" y="0"/>
                  </a:lnTo>
                  <a:lnTo>
                    <a:pt x="126072" y="220179"/>
                  </a:lnTo>
                </a:path>
                <a:path w="329564" h="280035">
                  <a:moveTo>
                    <a:pt x="168325" y="82575"/>
                  </a:moveTo>
                  <a:lnTo>
                    <a:pt x="135051" y="82575"/>
                  </a:lnTo>
                  <a:lnTo>
                    <a:pt x="135051" y="44805"/>
                  </a:lnTo>
                  <a:lnTo>
                    <a:pt x="168325" y="44805"/>
                  </a:lnTo>
                  <a:lnTo>
                    <a:pt x="168325" y="82575"/>
                  </a:lnTo>
                  <a:close/>
                </a:path>
                <a:path w="329564" h="280035">
                  <a:moveTo>
                    <a:pt x="168325" y="156184"/>
                  </a:moveTo>
                  <a:lnTo>
                    <a:pt x="135051" y="156184"/>
                  </a:lnTo>
                  <a:lnTo>
                    <a:pt x="135051" y="118414"/>
                  </a:lnTo>
                  <a:lnTo>
                    <a:pt x="168325" y="118414"/>
                  </a:lnTo>
                  <a:lnTo>
                    <a:pt x="168325" y="156184"/>
                  </a:lnTo>
                  <a:close/>
                </a:path>
                <a:path w="329564" h="280035">
                  <a:moveTo>
                    <a:pt x="135051" y="222745"/>
                  </a:moveTo>
                  <a:lnTo>
                    <a:pt x="135051" y="184975"/>
                  </a:lnTo>
                  <a:lnTo>
                    <a:pt x="168325" y="184975"/>
                  </a:lnTo>
                  <a:lnTo>
                    <a:pt x="168325" y="222745"/>
                  </a:lnTo>
                </a:path>
                <a:path w="329564" h="280035">
                  <a:moveTo>
                    <a:pt x="141439" y="82575"/>
                  </a:moveTo>
                  <a:lnTo>
                    <a:pt x="141439" y="115862"/>
                  </a:lnTo>
                </a:path>
                <a:path w="329564" h="280035">
                  <a:moveTo>
                    <a:pt x="161302" y="82575"/>
                  </a:moveTo>
                  <a:lnTo>
                    <a:pt x="161302" y="115862"/>
                  </a:lnTo>
                </a:path>
                <a:path w="329564" h="280035">
                  <a:moveTo>
                    <a:pt x="141439" y="159372"/>
                  </a:moveTo>
                  <a:lnTo>
                    <a:pt x="141439" y="182422"/>
                  </a:lnTo>
                </a:path>
                <a:path w="329564" h="280035">
                  <a:moveTo>
                    <a:pt x="161302" y="159372"/>
                  </a:moveTo>
                  <a:lnTo>
                    <a:pt x="161302" y="182422"/>
                  </a:lnTo>
                </a:path>
                <a:path w="329564" h="280035">
                  <a:moveTo>
                    <a:pt x="179209" y="8318"/>
                  </a:moveTo>
                  <a:lnTo>
                    <a:pt x="179209" y="76809"/>
                  </a:lnTo>
                </a:path>
                <a:path w="329564" h="280035">
                  <a:moveTo>
                    <a:pt x="247065" y="82575"/>
                  </a:moveTo>
                  <a:lnTo>
                    <a:pt x="204177" y="82575"/>
                  </a:lnTo>
                  <a:lnTo>
                    <a:pt x="204177" y="44805"/>
                  </a:lnTo>
                  <a:lnTo>
                    <a:pt x="247065" y="44805"/>
                  </a:lnTo>
                  <a:lnTo>
                    <a:pt x="247065" y="82575"/>
                  </a:lnTo>
                  <a:close/>
                </a:path>
                <a:path w="329564" h="280035">
                  <a:moveTo>
                    <a:pt x="247065" y="156184"/>
                  </a:moveTo>
                  <a:lnTo>
                    <a:pt x="204177" y="156184"/>
                  </a:lnTo>
                  <a:lnTo>
                    <a:pt x="204177" y="118414"/>
                  </a:lnTo>
                  <a:lnTo>
                    <a:pt x="247065" y="118414"/>
                  </a:lnTo>
                  <a:lnTo>
                    <a:pt x="247065" y="156184"/>
                  </a:lnTo>
                  <a:close/>
                </a:path>
                <a:path w="329564" h="280035">
                  <a:moveTo>
                    <a:pt x="204177" y="222745"/>
                  </a:moveTo>
                  <a:lnTo>
                    <a:pt x="204177" y="184975"/>
                  </a:lnTo>
                  <a:lnTo>
                    <a:pt x="247065" y="184975"/>
                  </a:lnTo>
                  <a:lnTo>
                    <a:pt x="247065" y="222745"/>
                  </a:lnTo>
                </a:path>
                <a:path w="329564" h="280035">
                  <a:moveTo>
                    <a:pt x="213131" y="82575"/>
                  </a:moveTo>
                  <a:lnTo>
                    <a:pt x="213131" y="115862"/>
                  </a:lnTo>
                </a:path>
                <a:path w="329564" h="280035">
                  <a:moveTo>
                    <a:pt x="238734" y="82575"/>
                  </a:moveTo>
                  <a:lnTo>
                    <a:pt x="238734" y="115862"/>
                  </a:lnTo>
                </a:path>
                <a:path w="329564" h="280035">
                  <a:moveTo>
                    <a:pt x="213131" y="159372"/>
                  </a:moveTo>
                  <a:lnTo>
                    <a:pt x="213131" y="182422"/>
                  </a:lnTo>
                </a:path>
                <a:path w="329564" h="280035">
                  <a:moveTo>
                    <a:pt x="238734" y="159372"/>
                  </a:moveTo>
                  <a:lnTo>
                    <a:pt x="238734" y="182422"/>
                  </a:lnTo>
                </a:path>
                <a:path w="329564" h="280035">
                  <a:moveTo>
                    <a:pt x="124167" y="250278"/>
                  </a:moveTo>
                  <a:lnTo>
                    <a:pt x="124167" y="279730"/>
                  </a:lnTo>
                  <a:lnTo>
                    <a:pt x="179209" y="279730"/>
                  </a:lnTo>
                  <a:lnTo>
                    <a:pt x="179209" y="250278"/>
                  </a:lnTo>
                </a:path>
                <a:path w="329564" h="280035">
                  <a:moveTo>
                    <a:pt x="165760" y="250278"/>
                  </a:moveTo>
                  <a:lnTo>
                    <a:pt x="165760" y="269481"/>
                  </a:lnTo>
                  <a:lnTo>
                    <a:pt x="146570" y="269481"/>
                  </a:lnTo>
                </a:path>
                <a:path w="329564" h="280035">
                  <a:moveTo>
                    <a:pt x="99199" y="118414"/>
                  </a:moveTo>
                  <a:lnTo>
                    <a:pt x="122885" y="118414"/>
                  </a:lnTo>
                </a:path>
                <a:path w="329564" h="280035">
                  <a:moveTo>
                    <a:pt x="99199" y="159372"/>
                  </a:moveTo>
                  <a:lnTo>
                    <a:pt x="122885" y="159372"/>
                  </a:lnTo>
                </a:path>
                <a:path w="329564" h="280035">
                  <a:moveTo>
                    <a:pt x="47358" y="45453"/>
                  </a:moveTo>
                  <a:lnTo>
                    <a:pt x="4470" y="45453"/>
                  </a:lnTo>
                  <a:lnTo>
                    <a:pt x="4470" y="81292"/>
                  </a:lnTo>
                  <a:lnTo>
                    <a:pt x="29425" y="81292"/>
                  </a:lnTo>
                  <a:lnTo>
                    <a:pt x="29425" y="91528"/>
                  </a:lnTo>
                  <a:lnTo>
                    <a:pt x="41605" y="91528"/>
                  </a:lnTo>
                </a:path>
                <a:path w="329564" h="280035">
                  <a:moveTo>
                    <a:pt x="29425" y="101777"/>
                  </a:moveTo>
                  <a:lnTo>
                    <a:pt x="0" y="101777"/>
                  </a:lnTo>
                  <a:lnTo>
                    <a:pt x="0" y="186270"/>
                  </a:lnTo>
                  <a:lnTo>
                    <a:pt x="29425" y="186270"/>
                  </a:lnTo>
                </a:path>
                <a:path w="329564" h="280035">
                  <a:moveTo>
                    <a:pt x="37122" y="202260"/>
                  </a:moveTo>
                  <a:lnTo>
                    <a:pt x="3200" y="202260"/>
                  </a:lnTo>
                  <a:lnTo>
                    <a:pt x="3200" y="239382"/>
                  </a:lnTo>
                </a:path>
                <a:path w="329564" h="280035">
                  <a:moveTo>
                    <a:pt x="31356" y="112001"/>
                  </a:moveTo>
                  <a:lnTo>
                    <a:pt x="31356" y="133134"/>
                  </a:lnTo>
                  <a:lnTo>
                    <a:pt x="35839" y="133134"/>
                  </a:lnTo>
                  <a:lnTo>
                    <a:pt x="35839" y="124167"/>
                  </a:lnTo>
                  <a:lnTo>
                    <a:pt x="42887" y="124167"/>
                  </a:lnTo>
                </a:path>
                <a:path w="329564" h="280035">
                  <a:moveTo>
                    <a:pt x="46075" y="163855"/>
                  </a:moveTo>
                  <a:lnTo>
                    <a:pt x="33908" y="163855"/>
                  </a:lnTo>
                  <a:lnTo>
                    <a:pt x="33908" y="183057"/>
                  </a:lnTo>
                </a:path>
                <a:path w="329564" h="280035">
                  <a:moveTo>
                    <a:pt x="225310" y="26250"/>
                  </a:moveTo>
                  <a:lnTo>
                    <a:pt x="208648" y="26250"/>
                  </a:lnTo>
                  <a:lnTo>
                    <a:pt x="208648" y="8318"/>
                  </a:lnTo>
                  <a:lnTo>
                    <a:pt x="225310" y="8318"/>
                  </a:lnTo>
                  <a:lnTo>
                    <a:pt x="225310" y="26250"/>
                  </a:lnTo>
                  <a:close/>
                </a:path>
                <a:path w="329564" h="280035">
                  <a:moveTo>
                    <a:pt x="250266" y="46723"/>
                  </a:moveTo>
                  <a:lnTo>
                    <a:pt x="282905" y="46723"/>
                  </a:lnTo>
                  <a:lnTo>
                    <a:pt x="282905" y="33934"/>
                  </a:lnTo>
                </a:path>
                <a:path w="329564" h="280035">
                  <a:moveTo>
                    <a:pt x="254736" y="55676"/>
                  </a:moveTo>
                  <a:lnTo>
                    <a:pt x="293154" y="55676"/>
                  </a:lnTo>
                </a:path>
                <a:path w="329564" h="280035">
                  <a:moveTo>
                    <a:pt x="253466" y="85775"/>
                  </a:moveTo>
                  <a:lnTo>
                    <a:pt x="253466" y="115214"/>
                  </a:lnTo>
                  <a:lnTo>
                    <a:pt x="273951" y="115214"/>
                  </a:lnTo>
                </a:path>
                <a:path w="329564" h="280035">
                  <a:moveTo>
                    <a:pt x="318757" y="124815"/>
                  </a:moveTo>
                  <a:lnTo>
                    <a:pt x="318757" y="147853"/>
                  </a:lnTo>
                  <a:lnTo>
                    <a:pt x="328993" y="147853"/>
                  </a:lnTo>
                  <a:lnTo>
                    <a:pt x="328993" y="196507"/>
                  </a:lnTo>
                </a:path>
                <a:path w="329564" h="280035">
                  <a:moveTo>
                    <a:pt x="254736" y="133134"/>
                  </a:moveTo>
                  <a:lnTo>
                    <a:pt x="272668" y="133134"/>
                  </a:lnTo>
                </a:path>
                <a:path w="329564" h="280035">
                  <a:moveTo>
                    <a:pt x="272668" y="147853"/>
                  </a:moveTo>
                  <a:lnTo>
                    <a:pt x="254736" y="147853"/>
                  </a:lnTo>
                  <a:lnTo>
                    <a:pt x="254736" y="180505"/>
                  </a:lnTo>
                </a:path>
                <a:path w="329564" h="280035">
                  <a:moveTo>
                    <a:pt x="272668" y="196507"/>
                  </a:moveTo>
                  <a:lnTo>
                    <a:pt x="254736" y="196507"/>
                  </a:lnTo>
                  <a:lnTo>
                    <a:pt x="254736" y="223380"/>
                  </a:lnTo>
                </a:path>
                <a:path w="329564" h="280035">
                  <a:moveTo>
                    <a:pt x="207378" y="250278"/>
                  </a:moveTo>
                  <a:lnTo>
                    <a:pt x="207378" y="264998"/>
                  </a:lnTo>
                  <a:lnTo>
                    <a:pt x="226580" y="264998"/>
                  </a:lnTo>
                  <a:lnTo>
                    <a:pt x="226580" y="25603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4637811" y="4523435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3" name="object 473"/>
          <p:cNvSpPr/>
          <p:nvPr/>
        </p:nvSpPr>
        <p:spPr>
          <a:xfrm>
            <a:off x="9775990" y="4340822"/>
            <a:ext cx="68580" cy="90805"/>
          </a:xfrm>
          <a:custGeom>
            <a:avLst/>
            <a:gdLst/>
            <a:ahLst/>
            <a:cxnLst/>
            <a:rect l="l" t="t" r="r" b="b"/>
            <a:pathLst>
              <a:path w="68579" h="90804">
                <a:moveTo>
                  <a:pt x="60159" y="67843"/>
                </a:moveTo>
                <a:lnTo>
                  <a:pt x="60807" y="71678"/>
                </a:lnTo>
                <a:lnTo>
                  <a:pt x="61442" y="74879"/>
                </a:lnTo>
                <a:lnTo>
                  <a:pt x="62725" y="76796"/>
                </a:lnTo>
              </a:path>
              <a:path w="68579" h="90804">
                <a:moveTo>
                  <a:pt x="30086" y="21120"/>
                </a:moveTo>
                <a:lnTo>
                  <a:pt x="41605" y="28155"/>
                </a:lnTo>
                <a:lnTo>
                  <a:pt x="40322" y="38392"/>
                </a:lnTo>
                <a:lnTo>
                  <a:pt x="38392" y="49275"/>
                </a:lnTo>
                <a:lnTo>
                  <a:pt x="41605" y="47358"/>
                </a:lnTo>
                <a:lnTo>
                  <a:pt x="49288" y="42862"/>
                </a:lnTo>
                <a:lnTo>
                  <a:pt x="53759" y="47358"/>
                </a:lnTo>
                <a:lnTo>
                  <a:pt x="54406" y="48640"/>
                </a:lnTo>
                <a:lnTo>
                  <a:pt x="55054" y="49910"/>
                </a:lnTo>
                <a:lnTo>
                  <a:pt x="55689" y="51841"/>
                </a:lnTo>
              </a:path>
              <a:path w="68579" h="90804">
                <a:moveTo>
                  <a:pt x="3200" y="71031"/>
                </a:moveTo>
                <a:lnTo>
                  <a:pt x="13436" y="76796"/>
                </a:lnTo>
                <a:lnTo>
                  <a:pt x="17919" y="72961"/>
                </a:lnTo>
                <a:lnTo>
                  <a:pt x="17919" y="76796"/>
                </a:lnTo>
                <a:lnTo>
                  <a:pt x="17919" y="81279"/>
                </a:lnTo>
                <a:lnTo>
                  <a:pt x="22402" y="90233"/>
                </a:lnTo>
              </a:path>
              <a:path w="68579" h="90804">
                <a:moveTo>
                  <a:pt x="16637" y="23672"/>
                </a:moveTo>
                <a:lnTo>
                  <a:pt x="0" y="37109"/>
                </a:lnTo>
              </a:path>
              <a:path w="68579" h="90804">
                <a:moveTo>
                  <a:pt x="19202" y="45427"/>
                </a:moveTo>
                <a:lnTo>
                  <a:pt x="23672" y="41592"/>
                </a:lnTo>
                <a:lnTo>
                  <a:pt x="26238" y="46075"/>
                </a:lnTo>
              </a:path>
              <a:path w="68579" h="90804">
                <a:moveTo>
                  <a:pt x="28168" y="65277"/>
                </a:moveTo>
                <a:lnTo>
                  <a:pt x="37122" y="65277"/>
                </a:lnTo>
                <a:lnTo>
                  <a:pt x="38392" y="78714"/>
                </a:lnTo>
                <a:lnTo>
                  <a:pt x="28168" y="78714"/>
                </a:lnTo>
              </a:path>
              <a:path w="68579" h="90804">
                <a:moveTo>
                  <a:pt x="49288" y="0"/>
                </a:moveTo>
                <a:lnTo>
                  <a:pt x="59524" y="0"/>
                </a:lnTo>
              </a:path>
              <a:path w="68579" h="90804">
                <a:moveTo>
                  <a:pt x="47358" y="23672"/>
                </a:moveTo>
                <a:lnTo>
                  <a:pt x="65290" y="23672"/>
                </a:lnTo>
              </a:path>
              <a:path w="68579" h="90804">
                <a:moveTo>
                  <a:pt x="53759" y="31356"/>
                </a:moveTo>
                <a:lnTo>
                  <a:pt x="68491" y="3135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9709429" y="4354258"/>
            <a:ext cx="15240" cy="13970"/>
          </a:xfrm>
          <a:custGeom>
            <a:avLst/>
            <a:gdLst/>
            <a:ahLst/>
            <a:cxnLst/>
            <a:rect l="l" t="t" r="r" b="b"/>
            <a:pathLst>
              <a:path w="15239" h="13970">
                <a:moveTo>
                  <a:pt x="14719" y="0"/>
                </a:moveTo>
                <a:lnTo>
                  <a:pt x="14719" y="13436"/>
                </a:lnTo>
                <a:lnTo>
                  <a:pt x="0" y="1343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8002956" y="4505312"/>
            <a:ext cx="685165" cy="212090"/>
          </a:xfrm>
          <a:custGeom>
            <a:avLst/>
            <a:gdLst/>
            <a:ahLst/>
            <a:cxnLst/>
            <a:rect l="l" t="t" r="r" b="b"/>
            <a:pathLst>
              <a:path w="685164" h="212089">
                <a:moveTo>
                  <a:pt x="683602" y="0"/>
                </a:moveTo>
                <a:lnTo>
                  <a:pt x="684885" y="158750"/>
                </a:lnTo>
                <a:lnTo>
                  <a:pt x="661200" y="176669"/>
                </a:lnTo>
                <a:lnTo>
                  <a:pt x="0" y="211874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8684005" y="4160304"/>
            <a:ext cx="2540" cy="243204"/>
          </a:xfrm>
          <a:custGeom>
            <a:avLst/>
            <a:gdLst/>
            <a:ahLst/>
            <a:cxnLst/>
            <a:rect l="l" t="t" r="r" b="b"/>
            <a:pathLst>
              <a:path w="2539" h="243204">
                <a:moveTo>
                  <a:pt x="0" y="0"/>
                </a:moveTo>
                <a:lnTo>
                  <a:pt x="1917" y="24259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8002308" y="3360852"/>
            <a:ext cx="679450" cy="433705"/>
          </a:xfrm>
          <a:custGeom>
            <a:avLst/>
            <a:gdLst/>
            <a:ahLst/>
            <a:cxnLst/>
            <a:rect l="l" t="t" r="r" b="b"/>
            <a:pathLst>
              <a:path w="679450" h="433704">
                <a:moveTo>
                  <a:pt x="0" y="0"/>
                </a:moveTo>
                <a:lnTo>
                  <a:pt x="652894" y="94094"/>
                </a:lnTo>
                <a:lnTo>
                  <a:pt x="676567" y="129298"/>
                </a:lnTo>
                <a:lnTo>
                  <a:pt x="679132" y="43333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7987792" y="4523233"/>
            <a:ext cx="655320" cy="175895"/>
          </a:xfrm>
          <a:custGeom>
            <a:avLst/>
            <a:gdLst/>
            <a:ahLst/>
            <a:cxnLst/>
            <a:rect l="l" t="t" r="r" b="b"/>
            <a:pathLst>
              <a:path w="655320" h="175895">
                <a:moveTo>
                  <a:pt x="654596" y="0"/>
                </a:moveTo>
                <a:lnTo>
                  <a:pt x="655243" y="126110"/>
                </a:lnTo>
                <a:lnTo>
                  <a:pt x="631558" y="143382"/>
                </a:lnTo>
                <a:lnTo>
                  <a:pt x="0" y="17557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8640470" y="4301135"/>
            <a:ext cx="1270" cy="29845"/>
          </a:xfrm>
          <a:custGeom>
            <a:avLst/>
            <a:gdLst/>
            <a:ahLst/>
            <a:cxnLst/>
            <a:rect l="l" t="t" r="r" b="b"/>
            <a:pathLst>
              <a:path w="1270" h="29845">
                <a:moveTo>
                  <a:pt x="323" y="-2286"/>
                </a:moveTo>
                <a:lnTo>
                  <a:pt x="323" y="31724"/>
                </a:lnTo>
              </a:path>
            </a:pathLst>
          </a:custGeom>
          <a:ln w="521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8638552" y="4070058"/>
            <a:ext cx="1270" cy="41275"/>
          </a:xfrm>
          <a:custGeom>
            <a:avLst/>
            <a:gdLst/>
            <a:ahLst/>
            <a:cxnLst/>
            <a:rect l="l" t="t" r="r" b="b"/>
            <a:pathLst>
              <a:path w="1270" h="41275">
                <a:moveTo>
                  <a:pt x="323" y="-2286"/>
                </a:moveTo>
                <a:lnTo>
                  <a:pt x="323" y="43243"/>
                </a:lnTo>
              </a:path>
            </a:pathLst>
          </a:custGeom>
          <a:ln w="5219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8637270" y="3849231"/>
            <a:ext cx="1270" cy="66675"/>
          </a:xfrm>
          <a:custGeom>
            <a:avLst/>
            <a:gdLst/>
            <a:ahLst/>
            <a:cxnLst/>
            <a:rect l="l" t="t" r="r" b="b"/>
            <a:pathLst>
              <a:path w="1270" h="66675">
                <a:moveTo>
                  <a:pt x="0" y="0"/>
                </a:moveTo>
                <a:lnTo>
                  <a:pt x="647" y="6656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8002956" y="3381971"/>
            <a:ext cx="633095" cy="312420"/>
          </a:xfrm>
          <a:custGeom>
            <a:avLst/>
            <a:gdLst/>
            <a:ahLst/>
            <a:cxnLst/>
            <a:rect l="l" t="t" r="r" b="b"/>
            <a:pathLst>
              <a:path w="633095" h="312420">
                <a:moveTo>
                  <a:pt x="0" y="0"/>
                </a:moveTo>
                <a:lnTo>
                  <a:pt x="618324" y="90893"/>
                </a:lnTo>
                <a:lnTo>
                  <a:pt x="629831" y="93446"/>
                </a:lnTo>
                <a:lnTo>
                  <a:pt x="631761" y="103695"/>
                </a:lnTo>
                <a:lnTo>
                  <a:pt x="631761" y="110083"/>
                </a:lnTo>
                <a:lnTo>
                  <a:pt x="633031" y="312356"/>
                </a:lnTo>
              </a:path>
            </a:pathLst>
          </a:custGeom>
          <a:ln w="457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8694877" y="3568878"/>
            <a:ext cx="0" cy="306705"/>
          </a:xfrm>
          <a:custGeom>
            <a:avLst/>
            <a:gdLst/>
            <a:ahLst/>
            <a:cxnLst/>
            <a:rect l="l" t="t" r="r" b="b"/>
            <a:pathLst>
              <a:path h="306704">
                <a:moveTo>
                  <a:pt x="0" y="0"/>
                </a:moveTo>
                <a:lnTo>
                  <a:pt x="0" y="30659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8586712" y="4302404"/>
            <a:ext cx="86995" cy="95250"/>
          </a:xfrm>
          <a:custGeom>
            <a:avLst/>
            <a:gdLst/>
            <a:ahLst/>
            <a:cxnLst/>
            <a:rect l="l" t="t" r="r" b="b"/>
            <a:pathLst>
              <a:path w="86995" h="95250">
                <a:moveTo>
                  <a:pt x="0" y="0"/>
                </a:moveTo>
                <a:lnTo>
                  <a:pt x="5819" y="2416"/>
                </a:lnTo>
                <a:lnTo>
                  <a:pt x="12479" y="5367"/>
                </a:lnTo>
                <a:lnTo>
                  <a:pt x="18179" y="9635"/>
                </a:lnTo>
                <a:lnTo>
                  <a:pt x="21120" y="16001"/>
                </a:lnTo>
              </a:path>
              <a:path w="86995" h="95250">
                <a:moveTo>
                  <a:pt x="49275" y="26885"/>
                </a:moveTo>
                <a:lnTo>
                  <a:pt x="74244" y="56324"/>
                </a:lnTo>
                <a:lnTo>
                  <a:pt x="74309" y="65838"/>
                </a:lnTo>
                <a:lnTo>
                  <a:pt x="70889" y="77209"/>
                </a:lnTo>
                <a:lnTo>
                  <a:pt x="62905" y="87742"/>
                </a:lnTo>
                <a:lnTo>
                  <a:pt x="49275" y="94742"/>
                </a:lnTo>
              </a:path>
              <a:path w="86995" h="95250">
                <a:moveTo>
                  <a:pt x="64007" y="26885"/>
                </a:moveTo>
                <a:lnTo>
                  <a:pt x="86410" y="26885"/>
                </a:lnTo>
              </a:path>
              <a:path w="86995" h="95250">
                <a:moveTo>
                  <a:pt x="52489" y="44170"/>
                </a:moveTo>
                <a:lnTo>
                  <a:pt x="60807" y="46088"/>
                </a:lnTo>
                <a:lnTo>
                  <a:pt x="67208" y="56324"/>
                </a:lnTo>
                <a:lnTo>
                  <a:pt x="60807" y="56324"/>
                </a:lnTo>
                <a:lnTo>
                  <a:pt x="46075" y="56324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8687842" y="4493793"/>
            <a:ext cx="40005" cy="144780"/>
          </a:xfrm>
          <a:custGeom>
            <a:avLst/>
            <a:gdLst/>
            <a:ahLst/>
            <a:cxnLst/>
            <a:rect l="l" t="t" r="r" b="b"/>
            <a:pathLst>
              <a:path w="40004" h="144779">
                <a:moveTo>
                  <a:pt x="3200" y="21755"/>
                </a:moveTo>
                <a:lnTo>
                  <a:pt x="14719" y="21755"/>
                </a:lnTo>
                <a:lnTo>
                  <a:pt x="14719" y="38404"/>
                </a:lnTo>
                <a:lnTo>
                  <a:pt x="26885" y="38404"/>
                </a:lnTo>
                <a:lnTo>
                  <a:pt x="26885" y="81292"/>
                </a:lnTo>
                <a:lnTo>
                  <a:pt x="8966" y="81292"/>
                </a:lnTo>
                <a:lnTo>
                  <a:pt x="8966" y="76809"/>
                </a:lnTo>
                <a:lnTo>
                  <a:pt x="0" y="76809"/>
                </a:lnTo>
              </a:path>
              <a:path w="40004" h="144779">
                <a:moveTo>
                  <a:pt x="11518" y="87045"/>
                </a:moveTo>
                <a:lnTo>
                  <a:pt x="11518" y="144665"/>
                </a:lnTo>
              </a:path>
              <a:path w="40004" h="144779">
                <a:moveTo>
                  <a:pt x="39674" y="0"/>
                </a:moveTo>
                <a:lnTo>
                  <a:pt x="39674" y="14210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8699360" y="4182071"/>
            <a:ext cx="20320" cy="201930"/>
          </a:xfrm>
          <a:custGeom>
            <a:avLst/>
            <a:gdLst/>
            <a:ahLst/>
            <a:cxnLst/>
            <a:rect l="l" t="t" r="r" b="b"/>
            <a:pathLst>
              <a:path w="20320" h="201929">
                <a:moveTo>
                  <a:pt x="19850" y="0"/>
                </a:moveTo>
                <a:lnTo>
                  <a:pt x="0" y="0"/>
                </a:lnTo>
                <a:lnTo>
                  <a:pt x="0" y="201612"/>
                </a:lnTo>
              </a:path>
            </a:pathLst>
          </a:custGeom>
          <a:ln w="457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8717279" y="3565677"/>
            <a:ext cx="21590" cy="33020"/>
          </a:xfrm>
          <a:custGeom>
            <a:avLst/>
            <a:gdLst/>
            <a:ahLst/>
            <a:cxnLst/>
            <a:rect l="l" t="t" r="r" b="b"/>
            <a:pathLst>
              <a:path w="21589" h="33020">
                <a:moveTo>
                  <a:pt x="0" y="0"/>
                </a:moveTo>
                <a:lnTo>
                  <a:pt x="0" y="12153"/>
                </a:lnTo>
                <a:lnTo>
                  <a:pt x="12166" y="12153"/>
                </a:lnTo>
                <a:lnTo>
                  <a:pt x="12166" y="32638"/>
                </a:lnTo>
                <a:lnTo>
                  <a:pt x="21132" y="32638"/>
                </a:lnTo>
              </a:path>
            </a:pathLst>
          </a:custGeom>
          <a:ln w="457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8725611" y="3707777"/>
            <a:ext cx="11430" cy="26670"/>
          </a:xfrm>
          <a:custGeom>
            <a:avLst/>
            <a:gdLst/>
            <a:ahLst/>
            <a:cxnLst/>
            <a:rect l="l" t="t" r="r" b="b"/>
            <a:pathLst>
              <a:path w="11429" h="26670">
                <a:moveTo>
                  <a:pt x="10871" y="0"/>
                </a:moveTo>
                <a:lnTo>
                  <a:pt x="0" y="0"/>
                </a:lnTo>
                <a:lnTo>
                  <a:pt x="0" y="26238"/>
                </a:lnTo>
                <a:lnTo>
                  <a:pt x="10871" y="26238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8819057" y="4225595"/>
            <a:ext cx="0" cy="262255"/>
          </a:xfrm>
          <a:custGeom>
            <a:avLst/>
            <a:gdLst/>
            <a:ahLst/>
            <a:cxnLst/>
            <a:rect l="l" t="t" r="r" b="b"/>
            <a:pathLst>
              <a:path h="262254">
                <a:moveTo>
                  <a:pt x="0" y="261797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8816492" y="3880587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260527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9549396" y="4082859"/>
            <a:ext cx="57150" cy="139700"/>
          </a:xfrm>
          <a:custGeom>
            <a:avLst/>
            <a:gdLst/>
            <a:ahLst/>
            <a:cxnLst/>
            <a:rect l="l" t="t" r="r" b="b"/>
            <a:pathLst>
              <a:path w="57150" h="139700">
                <a:moveTo>
                  <a:pt x="0" y="0"/>
                </a:moveTo>
                <a:lnTo>
                  <a:pt x="0" y="17932"/>
                </a:lnTo>
              </a:path>
              <a:path w="57150" h="139700">
                <a:moveTo>
                  <a:pt x="8966" y="26885"/>
                </a:moveTo>
                <a:lnTo>
                  <a:pt x="21120" y="106895"/>
                </a:lnTo>
                <a:lnTo>
                  <a:pt x="13334" y="110284"/>
                </a:lnTo>
                <a:lnTo>
                  <a:pt x="8728" y="118652"/>
                </a:lnTo>
                <a:lnTo>
                  <a:pt x="8079" y="129302"/>
                </a:lnTo>
                <a:lnTo>
                  <a:pt x="12166" y="139534"/>
                </a:lnTo>
              </a:path>
              <a:path w="57150" h="139700">
                <a:moveTo>
                  <a:pt x="44805" y="106895"/>
                </a:moveTo>
                <a:lnTo>
                  <a:pt x="53222" y="115595"/>
                </a:lnTo>
                <a:lnTo>
                  <a:pt x="56895" y="121294"/>
                </a:lnTo>
                <a:lnTo>
                  <a:pt x="56607" y="126512"/>
                </a:lnTo>
                <a:lnTo>
                  <a:pt x="53136" y="133769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9526995" y="4671745"/>
            <a:ext cx="133985" cy="40640"/>
          </a:xfrm>
          <a:custGeom>
            <a:avLst/>
            <a:gdLst/>
            <a:ahLst/>
            <a:cxnLst/>
            <a:rect l="l" t="t" r="r" b="b"/>
            <a:pathLst>
              <a:path w="133985" h="40639">
                <a:moveTo>
                  <a:pt x="0" y="40322"/>
                </a:moveTo>
                <a:lnTo>
                  <a:pt x="0" y="11518"/>
                </a:lnTo>
                <a:lnTo>
                  <a:pt x="46723" y="11518"/>
                </a:lnTo>
                <a:lnTo>
                  <a:pt x="46723" y="40322"/>
                </a:lnTo>
              </a:path>
              <a:path w="133985" h="40639">
                <a:moveTo>
                  <a:pt x="60172" y="0"/>
                </a:moveTo>
                <a:lnTo>
                  <a:pt x="60172" y="33921"/>
                </a:lnTo>
                <a:lnTo>
                  <a:pt x="133781" y="33921"/>
                </a:lnTo>
              </a:path>
              <a:path w="133985" h="40639">
                <a:moveTo>
                  <a:pt x="104978" y="22402"/>
                </a:moveTo>
                <a:lnTo>
                  <a:pt x="78105" y="22402"/>
                </a:lnTo>
                <a:lnTo>
                  <a:pt x="78105" y="2552"/>
                </a:lnTo>
                <a:lnTo>
                  <a:pt x="104978" y="2552"/>
                </a:lnTo>
                <a:lnTo>
                  <a:pt x="104978" y="22402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93" name="object 493"/>
          <p:cNvGrpSpPr/>
          <p:nvPr/>
        </p:nvGrpSpPr>
        <p:grpSpPr>
          <a:xfrm>
            <a:off x="8827656" y="4092092"/>
            <a:ext cx="53975" cy="38100"/>
            <a:chOff x="3773055" y="4092092"/>
            <a:chExt cx="53975" cy="38100"/>
          </a:xfrm>
        </p:grpSpPr>
        <p:sp>
          <p:nvSpPr>
            <p:cNvPr id="494" name="object 494"/>
            <p:cNvSpPr/>
            <p:nvPr/>
          </p:nvSpPr>
          <p:spPr>
            <a:xfrm>
              <a:off x="3775341" y="4096308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24320" y="0"/>
                  </a:moveTo>
                  <a:lnTo>
                    <a:pt x="7048" y="0"/>
                  </a:lnTo>
                  <a:lnTo>
                    <a:pt x="0" y="7035"/>
                  </a:lnTo>
                  <a:lnTo>
                    <a:pt x="0" y="24320"/>
                  </a:lnTo>
                  <a:lnTo>
                    <a:pt x="7048" y="31356"/>
                  </a:lnTo>
                  <a:lnTo>
                    <a:pt x="24320" y="31356"/>
                  </a:lnTo>
                  <a:lnTo>
                    <a:pt x="31368" y="24320"/>
                  </a:lnTo>
                  <a:lnTo>
                    <a:pt x="31368" y="15354"/>
                  </a:lnTo>
                  <a:lnTo>
                    <a:pt x="31368" y="7035"/>
                  </a:lnTo>
                  <a:lnTo>
                    <a:pt x="2432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3775341" y="4094378"/>
              <a:ext cx="51435" cy="33655"/>
            </a:xfrm>
            <a:custGeom>
              <a:avLst/>
              <a:gdLst/>
              <a:ahLst/>
              <a:cxnLst/>
              <a:rect l="l" t="t" r="r" b="b"/>
              <a:pathLst>
                <a:path w="51435" h="33654">
                  <a:moveTo>
                    <a:pt x="31368" y="17284"/>
                  </a:moveTo>
                  <a:lnTo>
                    <a:pt x="31368" y="26250"/>
                  </a:lnTo>
                  <a:lnTo>
                    <a:pt x="24320" y="33286"/>
                  </a:lnTo>
                  <a:lnTo>
                    <a:pt x="15354" y="33286"/>
                  </a:lnTo>
                  <a:lnTo>
                    <a:pt x="7048" y="33286"/>
                  </a:lnTo>
                  <a:lnTo>
                    <a:pt x="0" y="26250"/>
                  </a:lnTo>
                  <a:lnTo>
                    <a:pt x="0" y="17284"/>
                  </a:lnTo>
                  <a:lnTo>
                    <a:pt x="0" y="8966"/>
                  </a:lnTo>
                  <a:lnTo>
                    <a:pt x="7048" y="1930"/>
                  </a:lnTo>
                  <a:lnTo>
                    <a:pt x="15354" y="1930"/>
                  </a:lnTo>
                  <a:lnTo>
                    <a:pt x="24320" y="1930"/>
                  </a:lnTo>
                  <a:lnTo>
                    <a:pt x="31368" y="8966"/>
                  </a:lnTo>
                  <a:lnTo>
                    <a:pt x="31368" y="17284"/>
                  </a:lnTo>
                </a:path>
                <a:path w="51435" h="33654">
                  <a:moveTo>
                    <a:pt x="22402" y="0"/>
                  </a:moveTo>
                  <a:lnTo>
                    <a:pt x="44805" y="0"/>
                  </a:lnTo>
                </a:path>
                <a:path w="51435" h="33654">
                  <a:moveTo>
                    <a:pt x="24320" y="33286"/>
                  </a:moveTo>
                  <a:lnTo>
                    <a:pt x="51206" y="3328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6" name="object 496"/>
          <p:cNvSpPr/>
          <p:nvPr/>
        </p:nvSpPr>
        <p:spPr>
          <a:xfrm>
            <a:off x="9873919" y="3591915"/>
            <a:ext cx="40640" cy="62230"/>
          </a:xfrm>
          <a:custGeom>
            <a:avLst/>
            <a:gdLst/>
            <a:ahLst/>
            <a:cxnLst/>
            <a:rect l="l" t="t" r="r" b="b"/>
            <a:pathLst>
              <a:path w="40639" h="62229">
                <a:moveTo>
                  <a:pt x="22402" y="0"/>
                </a:moveTo>
                <a:lnTo>
                  <a:pt x="13233" y="15370"/>
                </a:lnTo>
                <a:lnTo>
                  <a:pt x="6162" y="32721"/>
                </a:lnTo>
                <a:lnTo>
                  <a:pt x="1610" y="49234"/>
                </a:lnTo>
                <a:lnTo>
                  <a:pt x="0" y="62090"/>
                </a:lnTo>
              </a:path>
              <a:path w="40639" h="62229">
                <a:moveTo>
                  <a:pt x="40335" y="0"/>
                </a:moveTo>
                <a:lnTo>
                  <a:pt x="31155" y="15370"/>
                </a:lnTo>
                <a:lnTo>
                  <a:pt x="24085" y="32721"/>
                </a:lnTo>
                <a:lnTo>
                  <a:pt x="19539" y="49234"/>
                </a:lnTo>
                <a:lnTo>
                  <a:pt x="17932" y="6209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9960966" y="4463072"/>
            <a:ext cx="22225" cy="25400"/>
          </a:xfrm>
          <a:custGeom>
            <a:avLst/>
            <a:gdLst/>
            <a:ahLst/>
            <a:cxnLst/>
            <a:rect l="l" t="t" r="r" b="b"/>
            <a:pathLst>
              <a:path w="22225" h="25400">
                <a:moveTo>
                  <a:pt x="0" y="5753"/>
                </a:moveTo>
                <a:lnTo>
                  <a:pt x="0" y="1917"/>
                </a:lnTo>
                <a:lnTo>
                  <a:pt x="17297" y="0"/>
                </a:lnTo>
                <a:lnTo>
                  <a:pt x="18567" y="3835"/>
                </a:lnTo>
              </a:path>
              <a:path w="22225" h="25400">
                <a:moveTo>
                  <a:pt x="647" y="19837"/>
                </a:moveTo>
                <a:lnTo>
                  <a:pt x="647" y="24955"/>
                </a:lnTo>
                <a:lnTo>
                  <a:pt x="21767" y="22402"/>
                </a:lnTo>
                <a:lnTo>
                  <a:pt x="21120" y="17919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98" name="object 498"/>
          <p:cNvGrpSpPr/>
          <p:nvPr/>
        </p:nvGrpSpPr>
        <p:grpSpPr>
          <a:xfrm>
            <a:off x="10030384" y="3594113"/>
            <a:ext cx="139065" cy="964565"/>
            <a:chOff x="4975783" y="3594112"/>
            <a:chExt cx="139065" cy="964565"/>
          </a:xfrm>
        </p:grpSpPr>
        <p:sp>
          <p:nvSpPr>
            <p:cNvPr id="499" name="object 499"/>
            <p:cNvSpPr/>
            <p:nvPr/>
          </p:nvSpPr>
          <p:spPr>
            <a:xfrm>
              <a:off x="4978069" y="3596398"/>
              <a:ext cx="134620" cy="959485"/>
            </a:xfrm>
            <a:custGeom>
              <a:avLst/>
              <a:gdLst/>
              <a:ahLst/>
              <a:cxnLst/>
              <a:rect l="l" t="t" r="r" b="b"/>
              <a:pathLst>
                <a:path w="134620" h="959485">
                  <a:moveTo>
                    <a:pt x="67843" y="0"/>
                  </a:moveTo>
                  <a:lnTo>
                    <a:pt x="0" y="647"/>
                  </a:lnTo>
                  <a:lnTo>
                    <a:pt x="0" y="11518"/>
                  </a:lnTo>
                  <a:lnTo>
                    <a:pt x="30708" y="11518"/>
                  </a:lnTo>
                  <a:lnTo>
                    <a:pt x="30708" y="955014"/>
                  </a:lnTo>
                  <a:lnTo>
                    <a:pt x="56311" y="955014"/>
                  </a:lnTo>
                  <a:lnTo>
                    <a:pt x="56311" y="892911"/>
                  </a:lnTo>
                  <a:lnTo>
                    <a:pt x="69113" y="892911"/>
                  </a:lnTo>
                  <a:lnTo>
                    <a:pt x="69761" y="901230"/>
                  </a:lnTo>
                  <a:lnTo>
                    <a:pt x="69761" y="923632"/>
                  </a:lnTo>
                  <a:lnTo>
                    <a:pt x="88963" y="923632"/>
                  </a:lnTo>
                  <a:lnTo>
                    <a:pt x="88963" y="959485"/>
                  </a:lnTo>
                  <a:lnTo>
                    <a:pt x="134416" y="959485"/>
                  </a:lnTo>
                  <a:lnTo>
                    <a:pt x="133121" y="24320"/>
                  </a:lnTo>
                  <a:lnTo>
                    <a:pt x="101117" y="24320"/>
                  </a:lnTo>
                  <a:lnTo>
                    <a:pt x="101117" y="33286"/>
                  </a:lnTo>
                  <a:lnTo>
                    <a:pt x="67843" y="33286"/>
                  </a:lnTo>
                  <a:lnTo>
                    <a:pt x="6784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4978069" y="3596398"/>
              <a:ext cx="134620" cy="959485"/>
            </a:xfrm>
            <a:custGeom>
              <a:avLst/>
              <a:gdLst/>
              <a:ahLst/>
              <a:cxnLst/>
              <a:rect l="l" t="t" r="r" b="b"/>
              <a:pathLst>
                <a:path w="134620" h="959485">
                  <a:moveTo>
                    <a:pt x="134416" y="959485"/>
                  </a:moveTo>
                  <a:lnTo>
                    <a:pt x="88963" y="959485"/>
                  </a:lnTo>
                  <a:lnTo>
                    <a:pt x="88963" y="923632"/>
                  </a:lnTo>
                  <a:lnTo>
                    <a:pt x="69761" y="923632"/>
                  </a:lnTo>
                  <a:lnTo>
                    <a:pt x="69761" y="901230"/>
                  </a:lnTo>
                  <a:lnTo>
                    <a:pt x="69113" y="892911"/>
                  </a:lnTo>
                  <a:lnTo>
                    <a:pt x="56311" y="892911"/>
                  </a:lnTo>
                  <a:lnTo>
                    <a:pt x="56311" y="955014"/>
                  </a:lnTo>
                  <a:lnTo>
                    <a:pt x="32638" y="955014"/>
                  </a:lnTo>
                  <a:lnTo>
                    <a:pt x="30708" y="955014"/>
                  </a:lnTo>
                  <a:lnTo>
                    <a:pt x="30708" y="62725"/>
                  </a:lnTo>
                  <a:lnTo>
                    <a:pt x="30708" y="11518"/>
                  </a:lnTo>
                  <a:lnTo>
                    <a:pt x="0" y="11518"/>
                  </a:lnTo>
                  <a:lnTo>
                    <a:pt x="0" y="647"/>
                  </a:lnTo>
                  <a:lnTo>
                    <a:pt x="67843" y="0"/>
                  </a:lnTo>
                  <a:lnTo>
                    <a:pt x="67843" y="33286"/>
                  </a:lnTo>
                  <a:lnTo>
                    <a:pt x="101117" y="33286"/>
                  </a:lnTo>
                  <a:lnTo>
                    <a:pt x="101117" y="24320"/>
                  </a:lnTo>
                  <a:lnTo>
                    <a:pt x="133121" y="24320"/>
                  </a:lnTo>
                  <a:lnTo>
                    <a:pt x="134416" y="95948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4978069" y="3596398"/>
              <a:ext cx="134620" cy="959485"/>
            </a:xfrm>
            <a:custGeom>
              <a:avLst/>
              <a:gdLst/>
              <a:ahLst/>
              <a:cxnLst/>
              <a:rect l="l" t="t" r="r" b="b"/>
              <a:pathLst>
                <a:path w="134620" h="959485">
                  <a:moveTo>
                    <a:pt x="67843" y="0"/>
                  </a:moveTo>
                  <a:lnTo>
                    <a:pt x="0" y="647"/>
                  </a:lnTo>
                  <a:lnTo>
                    <a:pt x="0" y="11518"/>
                  </a:lnTo>
                  <a:lnTo>
                    <a:pt x="30708" y="11518"/>
                  </a:lnTo>
                  <a:lnTo>
                    <a:pt x="30708" y="955014"/>
                  </a:lnTo>
                  <a:lnTo>
                    <a:pt x="56311" y="955014"/>
                  </a:lnTo>
                  <a:lnTo>
                    <a:pt x="56311" y="892911"/>
                  </a:lnTo>
                  <a:lnTo>
                    <a:pt x="69113" y="892911"/>
                  </a:lnTo>
                  <a:lnTo>
                    <a:pt x="69761" y="901230"/>
                  </a:lnTo>
                  <a:lnTo>
                    <a:pt x="69761" y="923632"/>
                  </a:lnTo>
                  <a:lnTo>
                    <a:pt x="88963" y="923632"/>
                  </a:lnTo>
                  <a:lnTo>
                    <a:pt x="88963" y="959485"/>
                  </a:lnTo>
                  <a:lnTo>
                    <a:pt x="134416" y="959485"/>
                  </a:lnTo>
                  <a:lnTo>
                    <a:pt x="133121" y="24320"/>
                  </a:lnTo>
                  <a:lnTo>
                    <a:pt x="101117" y="24320"/>
                  </a:lnTo>
                  <a:lnTo>
                    <a:pt x="101117" y="33286"/>
                  </a:lnTo>
                  <a:lnTo>
                    <a:pt x="67843" y="33286"/>
                  </a:lnTo>
                  <a:lnTo>
                    <a:pt x="6784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4978069" y="3596398"/>
              <a:ext cx="134620" cy="959485"/>
            </a:xfrm>
            <a:custGeom>
              <a:avLst/>
              <a:gdLst/>
              <a:ahLst/>
              <a:cxnLst/>
              <a:rect l="l" t="t" r="r" b="b"/>
              <a:pathLst>
                <a:path w="134620" h="959485">
                  <a:moveTo>
                    <a:pt x="134416" y="959485"/>
                  </a:moveTo>
                  <a:lnTo>
                    <a:pt x="88963" y="959485"/>
                  </a:lnTo>
                  <a:lnTo>
                    <a:pt x="88963" y="923632"/>
                  </a:lnTo>
                  <a:lnTo>
                    <a:pt x="69761" y="923632"/>
                  </a:lnTo>
                  <a:lnTo>
                    <a:pt x="69761" y="901230"/>
                  </a:lnTo>
                  <a:lnTo>
                    <a:pt x="69113" y="892911"/>
                  </a:lnTo>
                  <a:lnTo>
                    <a:pt x="56311" y="892911"/>
                  </a:lnTo>
                  <a:lnTo>
                    <a:pt x="56311" y="955014"/>
                  </a:lnTo>
                  <a:lnTo>
                    <a:pt x="32638" y="955014"/>
                  </a:lnTo>
                  <a:lnTo>
                    <a:pt x="30708" y="955014"/>
                  </a:lnTo>
                  <a:lnTo>
                    <a:pt x="30708" y="62725"/>
                  </a:lnTo>
                  <a:lnTo>
                    <a:pt x="30708" y="11518"/>
                  </a:lnTo>
                  <a:lnTo>
                    <a:pt x="0" y="11518"/>
                  </a:lnTo>
                  <a:lnTo>
                    <a:pt x="0" y="647"/>
                  </a:lnTo>
                  <a:lnTo>
                    <a:pt x="67843" y="0"/>
                  </a:lnTo>
                  <a:lnTo>
                    <a:pt x="67843" y="33286"/>
                  </a:lnTo>
                  <a:lnTo>
                    <a:pt x="101117" y="33286"/>
                  </a:lnTo>
                  <a:lnTo>
                    <a:pt x="101117" y="24320"/>
                  </a:lnTo>
                  <a:lnTo>
                    <a:pt x="133121" y="24320"/>
                  </a:lnTo>
                  <a:lnTo>
                    <a:pt x="134416" y="95948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5032476" y="3676408"/>
              <a:ext cx="27305" cy="18415"/>
            </a:xfrm>
            <a:custGeom>
              <a:avLst/>
              <a:gdLst/>
              <a:ahLst/>
              <a:cxnLst/>
              <a:rect l="l" t="t" r="r" b="b"/>
              <a:pathLst>
                <a:path w="27304" h="18414">
                  <a:moveTo>
                    <a:pt x="26873" y="0"/>
                  </a:moveTo>
                  <a:lnTo>
                    <a:pt x="0" y="0"/>
                  </a:lnTo>
                  <a:lnTo>
                    <a:pt x="0" y="17919"/>
                  </a:lnTo>
                  <a:lnTo>
                    <a:pt x="26873" y="17919"/>
                  </a:lnTo>
                  <a:lnTo>
                    <a:pt x="2687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5032476" y="3676408"/>
              <a:ext cx="27305" cy="18415"/>
            </a:xfrm>
            <a:custGeom>
              <a:avLst/>
              <a:gdLst/>
              <a:ahLst/>
              <a:cxnLst/>
              <a:rect l="l" t="t" r="r" b="b"/>
              <a:pathLst>
                <a:path w="27304" h="18414">
                  <a:moveTo>
                    <a:pt x="26873" y="17919"/>
                  </a:moveTo>
                  <a:lnTo>
                    <a:pt x="0" y="17919"/>
                  </a:lnTo>
                  <a:lnTo>
                    <a:pt x="0" y="0"/>
                  </a:lnTo>
                  <a:lnTo>
                    <a:pt x="26873" y="0"/>
                  </a:lnTo>
                  <a:lnTo>
                    <a:pt x="26873" y="179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5032476" y="3720566"/>
              <a:ext cx="27305" cy="18415"/>
            </a:xfrm>
            <a:custGeom>
              <a:avLst/>
              <a:gdLst/>
              <a:ahLst/>
              <a:cxnLst/>
              <a:rect l="l" t="t" r="r" b="b"/>
              <a:pathLst>
                <a:path w="27304" h="18414">
                  <a:moveTo>
                    <a:pt x="26873" y="0"/>
                  </a:moveTo>
                  <a:lnTo>
                    <a:pt x="0" y="0"/>
                  </a:lnTo>
                  <a:lnTo>
                    <a:pt x="0" y="17932"/>
                  </a:lnTo>
                  <a:lnTo>
                    <a:pt x="26873" y="17932"/>
                  </a:lnTo>
                  <a:lnTo>
                    <a:pt x="2687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5019662" y="3667455"/>
              <a:ext cx="82550" cy="193675"/>
            </a:xfrm>
            <a:custGeom>
              <a:avLst/>
              <a:gdLst/>
              <a:ahLst/>
              <a:cxnLst/>
              <a:rect l="l" t="t" r="r" b="b"/>
              <a:pathLst>
                <a:path w="82550" h="193675">
                  <a:moveTo>
                    <a:pt x="39687" y="71043"/>
                  </a:moveTo>
                  <a:lnTo>
                    <a:pt x="12814" y="71043"/>
                  </a:lnTo>
                  <a:lnTo>
                    <a:pt x="12814" y="53124"/>
                  </a:lnTo>
                  <a:lnTo>
                    <a:pt x="39687" y="53124"/>
                  </a:lnTo>
                  <a:lnTo>
                    <a:pt x="39687" y="71043"/>
                  </a:lnTo>
                  <a:close/>
                </a:path>
                <a:path w="82550" h="193675">
                  <a:moveTo>
                    <a:pt x="81927" y="0"/>
                  </a:moveTo>
                  <a:lnTo>
                    <a:pt x="53136" y="0"/>
                  </a:lnTo>
                  <a:lnTo>
                    <a:pt x="53136" y="24307"/>
                  </a:lnTo>
                </a:path>
                <a:path w="82550" h="193675">
                  <a:moveTo>
                    <a:pt x="81927" y="40322"/>
                  </a:moveTo>
                  <a:lnTo>
                    <a:pt x="53136" y="40322"/>
                  </a:lnTo>
                  <a:lnTo>
                    <a:pt x="53136" y="79997"/>
                  </a:lnTo>
                </a:path>
                <a:path w="82550" h="193675">
                  <a:moveTo>
                    <a:pt x="0" y="95364"/>
                  </a:moveTo>
                  <a:lnTo>
                    <a:pt x="0" y="115849"/>
                  </a:lnTo>
                  <a:lnTo>
                    <a:pt x="33286" y="115849"/>
                  </a:lnTo>
                </a:path>
                <a:path w="82550" h="193675">
                  <a:moveTo>
                    <a:pt x="17297" y="79997"/>
                  </a:moveTo>
                  <a:lnTo>
                    <a:pt x="35217" y="79997"/>
                  </a:lnTo>
                  <a:lnTo>
                    <a:pt x="35217" y="97916"/>
                  </a:lnTo>
                  <a:lnTo>
                    <a:pt x="64007" y="97916"/>
                  </a:lnTo>
                  <a:lnTo>
                    <a:pt x="64007" y="120332"/>
                  </a:lnTo>
                </a:path>
                <a:path w="82550" h="193675">
                  <a:moveTo>
                    <a:pt x="33286" y="131216"/>
                  </a:moveTo>
                  <a:lnTo>
                    <a:pt x="33286" y="155536"/>
                  </a:lnTo>
                  <a:lnTo>
                    <a:pt x="66560" y="155536"/>
                  </a:lnTo>
                  <a:lnTo>
                    <a:pt x="66560" y="135686"/>
                  </a:lnTo>
                </a:path>
                <a:path w="82550" h="193675">
                  <a:moveTo>
                    <a:pt x="28816" y="168973"/>
                  </a:moveTo>
                  <a:lnTo>
                    <a:pt x="71056" y="168973"/>
                  </a:lnTo>
                  <a:lnTo>
                    <a:pt x="71056" y="19329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5063832" y="3863301"/>
              <a:ext cx="20320" cy="17780"/>
            </a:xfrm>
            <a:custGeom>
              <a:avLst/>
              <a:gdLst/>
              <a:ahLst/>
              <a:cxnLst/>
              <a:rect l="l" t="t" r="r" b="b"/>
              <a:pathLst>
                <a:path w="20320" h="17779">
                  <a:moveTo>
                    <a:pt x="19837" y="0"/>
                  </a:moveTo>
                  <a:lnTo>
                    <a:pt x="0" y="0"/>
                  </a:lnTo>
                  <a:lnTo>
                    <a:pt x="0" y="17284"/>
                  </a:lnTo>
                  <a:lnTo>
                    <a:pt x="19837" y="17284"/>
                  </a:lnTo>
                  <a:lnTo>
                    <a:pt x="1983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5063832" y="3863301"/>
              <a:ext cx="20320" cy="17780"/>
            </a:xfrm>
            <a:custGeom>
              <a:avLst/>
              <a:gdLst/>
              <a:ahLst/>
              <a:cxnLst/>
              <a:rect l="l" t="t" r="r" b="b"/>
              <a:pathLst>
                <a:path w="20320" h="17779">
                  <a:moveTo>
                    <a:pt x="19837" y="17284"/>
                  </a:moveTo>
                  <a:lnTo>
                    <a:pt x="0" y="17284"/>
                  </a:lnTo>
                  <a:lnTo>
                    <a:pt x="0" y="0"/>
                  </a:lnTo>
                  <a:lnTo>
                    <a:pt x="19837" y="0"/>
                  </a:lnTo>
                  <a:lnTo>
                    <a:pt x="19837" y="1728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5063832" y="3916438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9837" y="0"/>
                  </a:moveTo>
                  <a:lnTo>
                    <a:pt x="0" y="0"/>
                  </a:lnTo>
                  <a:lnTo>
                    <a:pt x="0" y="17919"/>
                  </a:lnTo>
                  <a:lnTo>
                    <a:pt x="19837" y="17919"/>
                  </a:lnTo>
                  <a:lnTo>
                    <a:pt x="1983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5063832" y="3916438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9837" y="17919"/>
                  </a:moveTo>
                  <a:lnTo>
                    <a:pt x="0" y="17919"/>
                  </a:lnTo>
                  <a:lnTo>
                    <a:pt x="0" y="0"/>
                  </a:lnTo>
                  <a:lnTo>
                    <a:pt x="19837" y="0"/>
                  </a:lnTo>
                  <a:lnTo>
                    <a:pt x="19837" y="179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5063832" y="3991965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9837" y="0"/>
                  </a:moveTo>
                  <a:lnTo>
                    <a:pt x="0" y="0"/>
                  </a:lnTo>
                  <a:lnTo>
                    <a:pt x="0" y="17919"/>
                  </a:lnTo>
                  <a:lnTo>
                    <a:pt x="19837" y="17919"/>
                  </a:lnTo>
                  <a:lnTo>
                    <a:pt x="1983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5063832" y="3991965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9837" y="17919"/>
                  </a:moveTo>
                  <a:lnTo>
                    <a:pt x="0" y="17919"/>
                  </a:lnTo>
                  <a:lnTo>
                    <a:pt x="0" y="0"/>
                  </a:lnTo>
                  <a:lnTo>
                    <a:pt x="19837" y="0"/>
                  </a:lnTo>
                  <a:lnTo>
                    <a:pt x="19837" y="179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5063832" y="4114215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9837" y="0"/>
                  </a:moveTo>
                  <a:lnTo>
                    <a:pt x="0" y="0"/>
                  </a:lnTo>
                  <a:lnTo>
                    <a:pt x="0" y="17919"/>
                  </a:lnTo>
                  <a:lnTo>
                    <a:pt x="19837" y="17919"/>
                  </a:lnTo>
                  <a:lnTo>
                    <a:pt x="1983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5063832" y="4114228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9837" y="17907"/>
                  </a:moveTo>
                  <a:lnTo>
                    <a:pt x="0" y="17907"/>
                  </a:lnTo>
                  <a:lnTo>
                    <a:pt x="0" y="0"/>
                  </a:lnTo>
                  <a:lnTo>
                    <a:pt x="19837" y="0"/>
                  </a:lnTo>
                  <a:lnTo>
                    <a:pt x="19837" y="1790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5063832" y="4171823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9837" y="0"/>
                  </a:moveTo>
                  <a:lnTo>
                    <a:pt x="0" y="0"/>
                  </a:lnTo>
                  <a:lnTo>
                    <a:pt x="0" y="17932"/>
                  </a:lnTo>
                  <a:lnTo>
                    <a:pt x="19837" y="17932"/>
                  </a:lnTo>
                  <a:lnTo>
                    <a:pt x="1983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5063832" y="4171823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9837" y="17932"/>
                  </a:moveTo>
                  <a:lnTo>
                    <a:pt x="0" y="17932"/>
                  </a:lnTo>
                  <a:lnTo>
                    <a:pt x="0" y="0"/>
                  </a:lnTo>
                  <a:lnTo>
                    <a:pt x="19837" y="0"/>
                  </a:lnTo>
                  <a:lnTo>
                    <a:pt x="19837" y="1793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5063832" y="4247350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9837" y="0"/>
                  </a:moveTo>
                  <a:lnTo>
                    <a:pt x="0" y="0"/>
                  </a:lnTo>
                  <a:lnTo>
                    <a:pt x="0" y="17932"/>
                  </a:lnTo>
                  <a:lnTo>
                    <a:pt x="19837" y="17932"/>
                  </a:lnTo>
                  <a:lnTo>
                    <a:pt x="1983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5063832" y="4247362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9837" y="17919"/>
                  </a:moveTo>
                  <a:lnTo>
                    <a:pt x="0" y="17919"/>
                  </a:lnTo>
                  <a:lnTo>
                    <a:pt x="0" y="0"/>
                  </a:lnTo>
                  <a:lnTo>
                    <a:pt x="19837" y="0"/>
                  </a:lnTo>
                  <a:lnTo>
                    <a:pt x="19837" y="179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5063832" y="4369612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9837" y="0"/>
                  </a:moveTo>
                  <a:lnTo>
                    <a:pt x="0" y="0"/>
                  </a:lnTo>
                  <a:lnTo>
                    <a:pt x="0" y="17932"/>
                  </a:lnTo>
                  <a:lnTo>
                    <a:pt x="19837" y="17932"/>
                  </a:lnTo>
                  <a:lnTo>
                    <a:pt x="1983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5063832" y="4369612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9837" y="17932"/>
                  </a:moveTo>
                  <a:lnTo>
                    <a:pt x="0" y="17932"/>
                  </a:lnTo>
                  <a:lnTo>
                    <a:pt x="0" y="0"/>
                  </a:lnTo>
                  <a:lnTo>
                    <a:pt x="19837" y="0"/>
                  </a:lnTo>
                  <a:lnTo>
                    <a:pt x="19837" y="1793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5063832" y="4425302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9837" y="0"/>
                  </a:moveTo>
                  <a:lnTo>
                    <a:pt x="0" y="0"/>
                  </a:lnTo>
                  <a:lnTo>
                    <a:pt x="0" y="17919"/>
                  </a:lnTo>
                  <a:lnTo>
                    <a:pt x="19837" y="17919"/>
                  </a:lnTo>
                  <a:lnTo>
                    <a:pt x="1983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5039512" y="3636086"/>
              <a:ext cx="44450" cy="807720"/>
            </a:xfrm>
            <a:custGeom>
              <a:avLst/>
              <a:gdLst/>
              <a:ahLst/>
              <a:cxnLst/>
              <a:rect l="l" t="t" r="r" b="b"/>
              <a:pathLst>
                <a:path w="44450" h="807720">
                  <a:moveTo>
                    <a:pt x="44157" y="807135"/>
                  </a:moveTo>
                  <a:lnTo>
                    <a:pt x="24320" y="807135"/>
                  </a:lnTo>
                  <a:lnTo>
                    <a:pt x="24320" y="789216"/>
                  </a:lnTo>
                  <a:lnTo>
                    <a:pt x="44157" y="789216"/>
                  </a:lnTo>
                  <a:lnTo>
                    <a:pt x="44157" y="807135"/>
                  </a:lnTo>
                  <a:close/>
                </a:path>
                <a:path w="44450" h="807720">
                  <a:moveTo>
                    <a:pt x="0" y="20485"/>
                  </a:moveTo>
                  <a:lnTo>
                    <a:pt x="17919" y="20485"/>
                  </a:lnTo>
                  <a:lnTo>
                    <a:pt x="1791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5010493" y="3606228"/>
              <a:ext cx="68580" cy="947419"/>
            </a:xfrm>
            <a:custGeom>
              <a:avLst/>
              <a:gdLst/>
              <a:ahLst/>
              <a:cxnLst/>
              <a:rect l="l" t="t" r="r" b="b"/>
              <a:pathLst>
                <a:path w="68579" h="947420">
                  <a:moveTo>
                    <a:pt x="11049" y="0"/>
                  </a:moveTo>
                  <a:lnTo>
                    <a:pt x="0" y="0"/>
                  </a:lnTo>
                  <a:lnTo>
                    <a:pt x="0" y="942428"/>
                  </a:lnTo>
                  <a:lnTo>
                    <a:pt x="11049" y="942428"/>
                  </a:lnTo>
                  <a:lnTo>
                    <a:pt x="11049" y="0"/>
                  </a:lnTo>
                  <a:close/>
                </a:path>
                <a:path w="68579" h="947420">
                  <a:moveTo>
                    <a:pt x="49187" y="880935"/>
                  </a:moveTo>
                  <a:lnTo>
                    <a:pt x="40297" y="880935"/>
                  </a:lnTo>
                  <a:lnTo>
                    <a:pt x="40297" y="913536"/>
                  </a:lnTo>
                  <a:lnTo>
                    <a:pt x="49187" y="913536"/>
                  </a:lnTo>
                  <a:lnTo>
                    <a:pt x="49187" y="880935"/>
                  </a:lnTo>
                  <a:close/>
                </a:path>
                <a:path w="68579" h="947420">
                  <a:moveTo>
                    <a:pt x="68453" y="911682"/>
                  </a:moveTo>
                  <a:lnTo>
                    <a:pt x="59563" y="911682"/>
                  </a:lnTo>
                  <a:lnTo>
                    <a:pt x="59563" y="947242"/>
                  </a:lnTo>
                  <a:lnTo>
                    <a:pt x="68453" y="947242"/>
                  </a:lnTo>
                  <a:lnTo>
                    <a:pt x="68453" y="91168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4" name="object 524"/>
          <p:cNvGrpSpPr/>
          <p:nvPr/>
        </p:nvGrpSpPr>
        <p:grpSpPr>
          <a:xfrm>
            <a:off x="9719297" y="5128386"/>
            <a:ext cx="440690" cy="440690"/>
            <a:chOff x="4664697" y="5128386"/>
            <a:chExt cx="440690" cy="440690"/>
          </a:xfrm>
        </p:grpSpPr>
        <p:pic>
          <p:nvPicPr>
            <p:cNvPr id="525" name="object 525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4865039" y="5462511"/>
              <a:ext cx="67310" cy="104419"/>
            </a:xfrm>
            <a:prstGeom prst="rect">
              <a:avLst/>
            </a:prstGeom>
          </p:spPr>
        </p:pic>
        <p:sp>
          <p:nvSpPr>
            <p:cNvPr id="526" name="object 526"/>
            <p:cNvSpPr/>
            <p:nvPr/>
          </p:nvSpPr>
          <p:spPr>
            <a:xfrm>
              <a:off x="4697717" y="5286209"/>
              <a:ext cx="405765" cy="280670"/>
            </a:xfrm>
            <a:custGeom>
              <a:avLst/>
              <a:gdLst/>
              <a:ahLst/>
              <a:cxnLst/>
              <a:rect l="l" t="t" r="r" b="b"/>
              <a:pathLst>
                <a:path w="405764" h="280670">
                  <a:moveTo>
                    <a:pt x="55041" y="60172"/>
                  </a:moveTo>
                  <a:lnTo>
                    <a:pt x="391706" y="64655"/>
                  </a:lnTo>
                  <a:lnTo>
                    <a:pt x="396836" y="65290"/>
                  </a:lnTo>
                  <a:lnTo>
                    <a:pt x="400672" y="71056"/>
                  </a:lnTo>
                  <a:lnTo>
                    <a:pt x="400672" y="76809"/>
                  </a:lnTo>
                  <a:lnTo>
                    <a:pt x="400672" y="185623"/>
                  </a:lnTo>
                  <a:lnTo>
                    <a:pt x="400672" y="190741"/>
                  </a:lnTo>
                  <a:lnTo>
                    <a:pt x="401954" y="196507"/>
                  </a:lnTo>
                  <a:lnTo>
                    <a:pt x="405168" y="194589"/>
                  </a:lnTo>
                </a:path>
                <a:path w="405764" h="280670">
                  <a:moveTo>
                    <a:pt x="108800" y="229158"/>
                  </a:moveTo>
                  <a:lnTo>
                    <a:pt x="108800" y="222110"/>
                  </a:lnTo>
                  <a:lnTo>
                    <a:pt x="97282" y="222110"/>
                  </a:lnTo>
                  <a:lnTo>
                    <a:pt x="97282" y="208673"/>
                  </a:lnTo>
                  <a:lnTo>
                    <a:pt x="57170" y="197406"/>
                  </a:lnTo>
                  <a:lnTo>
                    <a:pt x="48187" y="154940"/>
                  </a:lnTo>
                  <a:lnTo>
                    <a:pt x="47358" y="144665"/>
                  </a:lnTo>
                  <a:lnTo>
                    <a:pt x="47358" y="69138"/>
                  </a:lnTo>
                  <a:lnTo>
                    <a:pt x="47358" y="61442"/>
                  </a:lnTo>
                  <a:lnTo>
                    <a:pt x="48005" y="53771"/>
                  </a:lnTo>
                  <a:lnTo>
                    <a:pt x="55664" y="51841"/>
                  </a:lnTo>
                  <a:lnTo>
                    <a:pt x="79997" y="39687"/>
                  </a:lnTo>
                  <a:lnTo>
                    <a:pt x="79997" y="26885"/>
                  </a:lnTo>
                  <a:lnTo>
                    <a:pt x="79997" y="21767"/>
                  </a:lnTo>
                  <a:lnTo>
                    <a:pt x="80632" y="18567"/>
                  </a:lnTo>
                  <a:lnTo>
                    <a:pt x="85128" y="17284"/>
                  </a:lnTo>
                </a:path>
                <a:path w="405764" h="280670">
                  <a:moveTo>
                    <a:pt x="334746" y="230428"/>
                  </a:moveTo>
                  <a:lnTo>
                    <a:pt x="334746" y="269481"/>
                  </a:lnTo>
                  <a:lnTo>
                    <a:pt x="334746" y="279717"/>
                  </a:lnTo>
                  <a:lnTo>
                    <a:pt x="339877" y="279717"/>
                  </a:lnTo>
                  <a:lnTo>
                    <a:pt x="346913" y="280365"/>
                  </a:lnTo>
                  <a:lnTo>
                    <a:pt x="377647" y="280365"/>
                  </a:lnTo>
                  <a:lnTo>
                    <a:pt x="384683" y="280365"/>
                  </a:lnTo>
                  <a:lnTo>
                    <a:pt x="393001" y="275882"/>
                  </a:lnTo>
                  <a:lnTo>
                    <a:pt x="393001" y="268833"/>
                  </a:lnTo>
                  <a:lnTo>
                    <a:pt x="393001" y="259880"/>
                  </a:lnTo>
                </a:path>
                <a:path w="405764" h="280670">
                  <a:moveTo>
                    <a:pt x="253466" y="247726"/>
                  </a:moveTo>
                  <a:lnTo>
                    <a:pt x="253466" y="266903"/>
                  </a:lnTo>
                  <a:lnTo>
                    <a:pt x="253466" y="273951"/>
                  </a:lnTo>
                  <a:lnTo>
                    <a:pt x="256666" y="279082"/>
                  </a:lnTo>
                  <a:lnTo>
                    <a:pt x="263702" y="279082"/>
                  </a:lnTo>
                  <a:lnTo>
                    <a:pt x="307873" y="279717"/>
                  </a:lnTo>
                  <a:lnTo>
                    <a:pt x="315544" y="279717"/>
                  </a:lnTo>
                  <a:lnTo>
                    <a:pt x="321945" y="274599"/>
                  </a:lnTo>
                  <a:lnTo>
                    <a:pt x="321945" y="267550"/>
                  </a:lnTo>
                  <a:lnTo>
                    <a:pt x="321945" y="248361"/>
                  </a:lnTo>
                </a:path>
                <a:path w="405764" h="280670">
                  <a:moveTo>
                    <a:pt x="53759" y="186905"/>
                  </a:moveTo>
                  <a:lnTo>
                    <a:pt x="56959" y="192671"/>
                  </a:lnTo>
                  <a:lnTo>
                    <a:pt x="65277" y="193941"/>
                  </a:lnTo>
                  <a:lnTo>
                    <a:pt x="72961" y="194589"/>
                  </a:lnTo>
                  <a:lnTo>
                    <a:pt x="190093" y="195872"/>
                  </a:lnTo>
                </a:path>
                <a:path w="405764" h="280670">
                  <a:moveTo>
                    <a:pt x="252818" y="193306"/>
                  </a:moveTo>
                  <a:lnTo>
                    <a:pt x="371881" y="194589"/>
                  </a:lnTo>
                </a:path>
                <a:path w="405764" h="280670">
                  <a:moveTo>
                    <a:pt x="71678" y="226593"/>
                  </a:moveTo>
                  <a:lnTo>
                    <a:pt x="84480" y="227228"/>
                  </a:lnTo>
                  <a:lnTo>
                    <a:pt x="84480" y="233629"/>
                  </a:lnTo>
                  <a:lnTo>
                    <a:pt x="91528" y="236194"/>
                  </a:lnTo>
                  <a:lnTo>
                    <a:pt x="97929" y="236194"/>
                  </a:lnTo>
                </a:path>
                <a:path w="405764" h="280670">
                  <a:moveTo>
                    <a:pt x="63360" y="229793"/>
                  </a:moveTo>
                  <a:lnTo>
                    <a:pt x="63360" y="204190"/>
                  </a:lnTo>
                </a:path>
                <a:path w="405764" h="280670">
                  <a:moveTo>
                    <a:pt x="117119" y="225310"/>
                  </a:moveTo>
                  <a:lnTo>
                    <a:pt x="123532" y="225310"/>
                  </a:lnTo>
                  <a:lnTo>
                    <a:pt x="129286" y="219557"/>
                  </a:lnTo>
                  <a:lnTo>
                    <a:pt x="129286" y="213144"/>
                  </a:lnTo>
                  <a:lnTo>
                    <a:pt x="129286" y="206108"/>
                  </a:lnTo>
                  <a:lnTo>
                    <a:pt x="123532" y="200342"/>
                  </a:lnTo>
                  <a:lnTo>
                    <a:pt x="117119" y="199707"/>
                  </a:lnTo>
                  <a:lnTo>
                    <a:pt x="110083" y="199707"/>
                  </a:lnTo>
                  <a:lnTo>
                    <a:pt x="104952" y="205473"/>
                  </a:lnTo>
                  <a:lnTo>
                    <a:pt x="104952" y="213144"/>
                  </a:lnTo>
                  <a:lnTo>
                    <a:pt x="104952" y="219557"/>
                  </a:lnTo>
                  <a:lnTo>
                    <a:pt x="110083" y="225310"/>
                  </a:lnTo>
                  <a:lnTo>
                    <a:pt x="117119" y="225310"/>
                  </a:lnTo>
                </a:path>
                <a:path w="405764" h="280670">
                  <a:moveTo>
                    <a:pt x="124167" y="208025"/>
                  </a:moveTo>
                  <a:lnTo>
                    <a:pt x="122250" y="211874"/>
                  </a:lnTo>
                  <a:lnTo>
                    <a:pt x="117119" y="213144"/>
                  </a:lnTo>
                  <a:lnTo>
                    <a:pt x="113919" y="208025"/>
                  </a:lnTo>
                  <a:lnTo>
                    <a:pt x="113919" y="216357"/>
                  </a:lnTo>
                  <a:lnTo>
                    <a:pt x="112001" y="218909"/>
                  </a:lnTo>
                  <a:lnTo>
                    <a:pt x="106883" y="218909"/>
                  </a:lnTo>
                </a:path>
                <a:path w="405764" h="280670">
                  <a:moveTo>
                    <a:pt x="15366" y="133134"/>
                  </a:moveTo>
                  <a:lnTo>
                    <a:pt x="14405" y="140456"/>
                  </a:lnTo>
                  <a:lnTo>
                    <a:pt x="13508" y="148018"/>
                  </a:lnTo>
                  <a:lnTo>
                    <a:pt x="12736" y="155819"/>
                  </a:lnTo>
                  <a:lnTo>
                    <a:pt x="12153" y="163855"/>
                  </a:lnTo>
                  <a:lnTo>
                    <a:pt x="12367" y="185140"/>
                  </a:lnTo>
                  <a:lnTo>
                    <a:pt x="37109" y="229793"/>
                  </a:lnTo>
                  <a:lnTo>
                    <a:pt x="75437" y="240110"/>
                  </a:lnTo>
                  <a:lnTo>
                    <a:pt x="97870" y="236717"/>
                  </a:lnTo>
                  <a:lnTo>
                    <a:pt x="120967" y="227863"/>
                  </a:lnTo>
                  <a:lnTo>
                    <a:pt x="123532" y="225945"/>
                  </a:lnTo>
                  <a:lnTo>
                    <a:pt x="127368" y="227863"/>
                  </a:lnTo>
                  <a:lnTo>
                    <a:pt x="128650" y="230428"/>
                  </a:lnTo>
                  <a:lnTo>
                    <a:pt x="129921" y="232994"/>
                  </a:lnTo>
                  <a:lnTo>
                    <a:pt x="128650" y="236194"/>
                  </a:lnTo>
                  <a:lnTo>
                    <a:pt x="125450" y="238112"/>
                  </a:lnTo>
                  <a:lnTo>
                    <a:pt x="100199" y="248030"/>
                  </a:lnTo>
                  <a:lnTo>
                    <a:pt x="75195" y="251712"/>
                  </a:lnTo>
                  <a:lnTo>
                    <a:pt x="51636" y="248915"/>
                  </a:lnTo>
                  <a:lnTo>
                    <a:pt x="16102" y="226127"/>
                  </a:lnTo>
                  <a:lnTo>
                    <a:pt x="560" y="187361"/>
                  </a:lnTo>
                  <a:lnTo>
                    <a:pt x="0" y="162585"/>
                  </a:lnTo>
                  <a:lnTo>
                    <a:pt x="3022" y="136092"/>
                  </a:lnTo>
                  <a:lnTo>
                    <a:pt x="11244" y="95344"/>
                  </a:lnTo>
                  <a:lnTo>
                    <a:pt x="31919" y="34247"/>
                  </a:lnTo>
                  <a:lnTo>
                    <a:pt x="40111" y="12324"/>
                  </a:lnTo>
                  <a:lnTo>
                    <a:pt x="4415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7" name="object 527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4664697" y="5128386"/>
              <a:ext cx="108915" cy="168190"/>
            </a:xfrm>
            <a:prstGeom prst="rect">
              <a:avLst/>
            </a:prstGeom>
          </p:spPr>
        </p:pic>
      </p:grpSp>
      <p:grpSp>
        <p:nvGrpSpPr>
          <p:cNvPr id="528" name="object 528"/>
          <p:cNvGrpSpPr/>
          <p:nvPr/>
        </p:nvGrpSpPr>
        <p:grpSpPr>
          <a:xfrm>
            <a:off x="9721365" y="4794911"/>
            <a:ext cx="400050" cy="311785"/>
            <a:chOff x="4666765" y="4794910"/>
            <a:chExt cx="400050" cy="311785"/>
          </a:xfrm>
        </p:grpSpPr>
        <p:pic>
          <p:nvPicPr>
            <p:cNvPr id="529" name="object 529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4683264" y="4794910"/>
              <a:ext cx="352132" cy="147942"/>
            </a:xfrm>
            <a:prstGeom prst="rect">
              <a:avLst/>
            </a:prstGeom>
          </p:spPr>
        </p:pic>
        <p:sp>
          <p:nvSpPr>
            <p:cNvPr id="530" name="object 530"/>
            <p:cNvSpPr/>
            <p:nvPr/>
          </p:nvSpPr>
          <p:spPr>
            <a:xfrm>
              <a:off x="4669051" y="4806755"/>
              <a:ext cx="158115" cy="297180"/>
            </a:xfrm>
            <a:custGeom>
              <a:avLst/>
              <a:gdLst/>
              <a:ahLst/>
              <a:cxnLst/>
              <a:rect l="l" t="t" r="r" b="b"/>
              <a:pathLst>
                <a:path w="158114" h="297179">
                  <a:moveTo>
                    <a:pt x="157952" y="1312"/>
                  </a:moveTo>
                  <a:lnTo>
                    <a:pt x="109490" y="0"/>
                  </a:lnTo>
                  <a:lnTo>
                    <a:pt x="69306" y="8043"/>
                  </a:lnTo>
                  <a:lnTo>
                    <a:pt x="17121" y="49331"/>
                  </a:lnTo>
                  <a:lnTo>
                    <a:pt x="2466" y="98378"/>
                  </a:lnTo>
                  <a:lnTo>
                    <a:pt x="0" y="164088"/>
                  </a:lnTo>
                  <a:lnTo>
                    <a:pt x="1135" y="216626"/>
                  </a:lnTo>
                  <a:lnTo>
                    <a:pt x="2752" y="263761"/>
                  </a:lnTo>
                  <a:lnTo>
                    <a:pt x="3050" y="29703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1" name="object 531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4696701" y="4821148"/>
              <a:ext cx="370065" cy="126847"/>
            </a:xfrm>
            <a:prstGeom prst="rect">
              <a:avLst/>
            </a:prstGeom>
          </p:spPr>
        </p:pic>
        <p:sp>
          <p:nvSpPr>
            <p:cNvPr id="532" name="object 532"/>
            <p:cNvSpPr/>
            <p:nvPr/>
          </p:nvSpPr>
          <p:spPr>
            <a:xfrm>
              <a:off x="4767478" y="4986007"/>
              <a:ext cx="16510" cy="60960"/>
            </a:xfrm>
            <a:custGeom>
              <a:avLst/>
              <a:gdLst/>
              <a:ahLst/>
              <a:cxnLst/>
              <a:rect l="l" t="t" r="r" b="b"/>
              <a:pathLst>
                <a:path w="16510" h="60960">
                  <a:moveTo>
                    <a:pt x="0" y="0"/>
                  </a:moveTo>
                  <a:lnTo>
                    <a:pt x="8953" y="0"/>
                  </a:lnTo>
                  <a:lnTo>
                    <a:pt x="14071" y="0"/>
                  </a:lnTo>
                  <a:lnTo>
                    <a:pt x="16001" y="0"/>
                  </a:lnTo>
                  <a:lnTo>
                    <a:pt x="16001" y="10896"/>
                  </a:lnTo>
                  <a:lnTo>
                    <a:pt x="16001" y="59537"/>
                  </a:lnTo>
                </a:path>
                <a:path w="16510" h="60960">
                  <a:moveTo>
                    <a:pt x="8318" y="60807"/>
                  </a:moveTo>
                  <a:lnTo>
                    <a:pt x="8318" y="12814"/>
                  </a:lnTo>
                  <a:lnTo>
                    <a:pt x="8318" y="8318"/>
                  </a:lnTo>
                  <a:lnTo>
                    <a:pt x="3848" y="7048"/>
                  </a:lnTo>
                  <a:lnTo>
                    <a:pt x="3848" y="1024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3" name="object 533"/>
          <p:cNvSpPr/>
          <p:nvPr/>
        </p:nvSpPr>
        <p:spPr>
          <a:xfrm>
            <a:off x="9796476" y="5045545"/>
            <a:ext cx="360045" cy="155575"/>
          </a:xfrm>
          <a:custGeom>
            <a:avLst/>
            <a:gdLst/>
            <a:ahLst/>
            <a:cxnLst/>
            <a:rect l="l" t="t" r="r" b="b"/>
            <a:pathLst>
              <a:path w="360045" h="155575">
                <a:moveTo>
                  <a:pt x="9601" y="138887"/>
                </a:moveTo>
                <a:lnTo>
                  <a:pt x="9601" y="155536"/>
                </a:lnTo>
              </a:path>
              <a:path w="360045" h="155575">
                <a:moveTo>
                  <a:pt x="359714" y="5753"/>
                </a:moveTo>
                <a:lnTo>
                  <a:pt x="16002" y="1270"/>
                </a:lnTo>
                <a:lnTo>
                  <a:pt x="12153" y="1270"/>
                </a:lnTo>
                <a:lnTo>
                  <a:pt x="9601" y="5753"/>
                </a:lnTo>
                <a:lnTo>
                  <a:pt x="9601" y="12166"/>
                </a:lnTo>
                <a:lnTo>
                  <a:pt x="9601" y="117767"/>
                </a:lnTo>
              </a:path>
              <a:path w="360045" h="155575">
                <a:moveTo>
                  <a:pt x="41605" y="114566"/>
                </a:moveTo>
                <a:lnTo>
                  <a:pt x="40322" y="114566"/>
                </a:lnTo>
                <a:lnTo>
                  <a:pt x="37769" y="113296"/>
                </a:lnTo>
                <a:lnTo>
                  <a:pt x="37769" y="111366"/>
                </a:lnTo>
                <a:lnTo>
                  <a:pt x="37769" y="12166"/>
                </a:lnTo>
                <a:lnTo>
                  <a:pt x="37769" y="10223"/>
                </a:lnTo>
                <a:lnTo>
                  <a:pt x="40322" y="8966"/>
                </a:lnTo>
                <a:lnTo>
                  <a:pt x="41605" y="8966"/>
                </a:lnTo>
                <a:lnTo>
                  <a:pt x="312369" y="12166"/>
                </a:lnTo>
                <a:lnTo>
                  <a:pt x="314274" y="12166"/>
                </a:lnTo>
                <a:lnTo>
                  <a:pt x="316191" y="14084"/>
                </a:lnTo>
                <a:lnTo>
                  <a:pt x="316191" y="15989"/>
                </a:lnTo>
                <a:lnTo>
                  <a:pt x="316191" y="114566"/>
                </a:lnTo>
                <a:lnTo>
                  <a:pt x="316191" y="117132"/>
                </a:lnTo>
                <a:lnTo>
                  <a:pt x="314274" y="118402"/>
                </a:lnTo>
                <a:lnTo>
                  <a:pt x="312369" y="118402"/>
                </a:lnTo>
                <a:lnTo>
                  <a:pt x="41605" y="114566"/>
                </a:lnTo>
              </a:path>
              <a:path w="360045" h="155575">
                <a:moveTo>
                  <a:pt x="293789" y="44157"/>
                </a:moveTo>
                <a:lnTo>
                  <a:pt x="53124" y="40957"/>
                </a:lnTo>
              </a:path>
              <a:path w="360045" h="155575">
                <a:moveTo>
                  <a:pt x="300837" y="77444"/>
                </a:moveTo>
                <a:lnTo>
                  <a:pt x="305955" y="77444"/>
                </a:lnTo>
                <a:lnTo>
                  <a:pt x="309803" y="73609"/>
                </a:lnTo>
                <a:lnTo>
                  <a:pt x="309803" y="68478"/>
                </a:lnTo>
                <a:lnTo>
                  <a:pt x="309803" y="62725"/>
                </a:lnTo>
                <a:lnTo>
                  <a:pt x="305955" y="58877"/>
                </a:lnTo>
                <a:lnTo>
                  <a:pt x="300837" y="58877"/>
                </a:lnTo>
                <a:lnTo>
                  <a:pt x="295071" y="58877"/>
                </a:lnTo>
                <a:lnTo>
                  <a:pt x="290588" y="62077"/>
                </a:lnTo>
                <a:lnTo>
                  <a:pt x="290588" y="67843"/>
                </a:lnTo>
                <a:lnTo>
                  <a:pt x="290588" y="72974"/>
                </a:lnTo>
                <a:lnTo>
                  <a:pt x="295071" y="77444"/>
                </a:lnTo>
                <a:lnTo>
                  <a:pt x="300837" y="77444"/>
                </a:lnTo>
              </a:path>
              <a:path w="360045" h="155575">
                <a:moveTo>
                  <a:pt x="8318" y="0"/>
                </a:moveTo>
                <a:lnTo>
                  <a:pt x="3200" y="635"/>
                </a:lnTo>
                <a:lnTo>
                  <a:pt x="0" y="8966"/>
                </a:lnTo>
                <a:lnTo>
                  <a:pt x="0" y="14719"/>
                </a:lnTo>
                <a:lnTo>
                  <a:pt x="0" y="110731"/>
                </a:lnTo>
                <a:lnTo>
                  <a:pt x="730" y="118248"/>
                </a:lnTo>
                <a:lnTo>
                  <a:pt x="2481" y="127690"/>
                </a:lnTo>
                <a:lnTo>
                  <a:pt x="4591" y="136654"/>
                </a:lnTo>
                <a:lnTo>
                  <a:pt x="6400" y="14273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34" name="object 534"/>
          <p:cNvGrpSpPr/>
          <p:nvPr/>
        </p:nvGrpSpPr>
        <p:grpSpPr>
          <a:xfrm>
            <a:off x="9725699" y="4837150"/>
            <a:ext cx="434975" cy="784860"/>
            <a:chOff x="4671098" y="4837150"/>
            <a:chExt cx="434975" cy="784860"/>
          </a:xfrm>
        </p:grpSpPr>
        <p:sp>
          <p:nvSpPr>
            <p:cNvPr id="535" name="object 535"/>
            <p:cNvSpPr/>
            <p:nvPr/>
          </p:nvSpPr>
          <p:spPr>
            <a:xfrm>
              <a:off x="4733544" y="5162041"/>
              <a:ext cx="364490" cy="121920"/>
            </a:xfrm>
            <a:custGeom>
              <a:avLst/>
              <a:gdLst/>
              <a:ahLst/>
              <a:cxnLst/>
              <a:rect l="l" t="t" r="r" b="b"/>
              <a:pathLst>
                <a:path w="364489" h="121920">
                  <a:moveTo>
                    <a:pt x="26885" y="120319"/>
                  </a:moveTo>
                  <a:lnTo>
                    <a:pt x="30733" y="120967"/>
                  </a:lnTo>
                  <a:lnTo>
                    <a:pt x="35852" y="121615"/>
                  </a:lnTo>
                  <a:lnTo>
                    <a:pt x="39052" y="121615"/>
                  </a:lnTo>
                </a:path>
                <a:path w="364489" h="121920">
                  <a:moveTo>
                    <a:pt x="2565" y="35191"/>
                  </a:moveTo>
                  <a:lnTo>
                    <a:pt x="660" y="40309"/>
                  </a:lnTo>
                  <a:lnTo>
                    <a:pt x="0" y="49275"/>
                  </a:lnTo>
                  <a:lnTo>
                    <a:pt x="1930" y="57607"/>
                  </a:lnTo>
                  <a:lnTo>
                    <a:pt x="3531" y="65257"/>
                  </a:lnTo>
                  <a:lnTo>
                    <a:pt x="6092" y="73207"/>
                  </a:lnTo>
                  <a:lnTo>
                    <a:pt x="9134" y="80554"/>
                  </a:lnTo>
                  <a:lnTo>
                    <a:pt x="12179" y="86398"/>
                  </a:lnTo>
                  <a:lnTo>
                    <a:pt x="8966" y="94094"/>
                  </a:lnTo>
                  <a:lnTo>
                    <a:pt x="8966" y="97294"/>
                  </a:lnTo>
                  <a:lnTo>
                    <a:pt x="8331" y="99212"/>
                  </a:lnTo>
                  <a:lnTo>
                    <a:pt x="11531" y="103047"/>
                  </a:lnTo>
                  <a:lnTo>
                    <a:pt x="12179" y="104317"/>
                  </a:lnTo>
                  <a:lnTo>
                    <a:pt x="13461" y="106895"/>
                  </a:lnTo>
                  <a:lnTo>
                    <a:pt x="15366" y="109448"/>
                  </a:lnTo>
                </a:path>
                <a:path w="364489" h="121920">
                  <a:moveTo>
                    <a:pt x="14084" y="88328"/>
                  </a:moveTo>
                  <a:lnTo>
                    <a:pt x="21780" y="88963"/>
                  </a:lnTo>
                  <a:lnTo>
                    <a:pt x="26250" y="88963"/>
                  </a:lnTo>
                  <a:lnTo>
                    <a:pt x="29451" y="88963"/>
                  </a:lnTo>
                  <a:lnTo>
                    <a:pt x="33299" y="93446"/>
                  </a:lnTo>
                  <a:lnTo>
                    <a:pt x="44170" y="108165"/>
                  </a:lnTo>
                  <a:lnTo>
                    <a:pt x="364223" y="112013"/>
                  </a:lnTo>
                </a:path>
                <a:path w="364489" h="121920">
                  <a:moveTo>
                    <a:pt x="355879" y="56959"/>
                  </a:moveTo>
                  <a:lnTo>
                    <a:pt x="332854" y="56324"/>
                  </a:lnTo>
                  <a:lnTo>
                    <a:pt x="326453" y="56324"/>
                  </a:lnTo>
                  <a:lnTo>
                    <a:pt x="323240" y="53759"/>
                  </a:lnTo>
                  <a:lnTo>
                    <a:pt x="323240" y="48006"/>
                  </a:lnTo>
                  <a:lnTo>
                    <a:pt x="323240" y="27520"/>
                  </a:lnTo>
                </a:path>
                <a:path w="364489" h="121920">
                  <a:moveTo>
                    <a:pt x="343103" y="48653"/>
                  </a:moveTo>
                  <a:lnTo>
                    <a:pt x="350126" y="48653"/>
                  </a:lnTo>
                  <a:lnTo>
                    <a:pt x="354609" y="44157"/>
                  </a:lnTo>
                  <a:lnTo>
                    <a:pt x="354609" y="37122"/>
                  </a:lnTo>
                  <a:lnTo>
                    <a:pt x="354609" y="30708"/>
                  </a:lnTo>
                  <a:lnTo>
                    <a:pt x="350126" y="24955"/>
                  </a:lnTo>
                  <a:lnTo>
                    <a:pt x="343103" y="24955"/>
                  </a:lnTo>
                  <a:lnTo>
                    <a:pt x="336702" y="24955"/>
                  </a:lnTo>
                  <a:lnTo>
                    <a:pt x="330936" y="30708"/>
                  </a:lnTo>
                  <a:lnTo>
                    <a:pt x="330936" y="37122"/>
                  </a:lnTo>
                  <a:lnTo>
                    <a:pt x="330936" y="43522"/>
                  </a:lnTo>
                  <a:lnTo>
                    <a:pt x="336702" y="48653"/>
                  </a:lnTo>
                  <a:lnTo>
                    <a:pt x="343103" y="48653"/>
                  </a:lnTo>
                </a:path>
                <a:path w="364489" h="121920">
                  <a:moveTo>
                    <a:pt x="350126" y="26885"/>
                  </a:moveTo>
                  <a:lnTo>
                    <a:pt x="348856" y="32004"/>
                  </a:lnTo>
                  <a:lnTo>
                    <a:pt x="343725" y="45440"/>
                  </a:lnTo>
                  <a:lnTo>
                    <a:pt x="336054" y="47371"/>
                  </a:lnTo>
                </a:path>
                <a:path w="364489" h="121920">
                  <a:moveTo>
                    <a:pt x="24333" y="23685"/>
                  </a:moveTo>
                  <a:lnTo>
                    <a:pt x="30733" y="23685"/>
                  </a:lnTo>
                  <a:lnTo>
                    <a:pt x="35852" y="18554"/>
                  </a:lnTo>
                  <a:lnTo>
                    <a:pt x="35852" y="12153"/>
                  </a:lnTo>
                  <a:lnTo>
                    <a:pt x="35852" y="5765"/>
                  </a:lnTo>
                  <a:lnTo>
                    <a:pt x="30733" y="0"/>
                  </a:lnTo>
                  <a:lnTo>
                    <a:pt x="24333" y="0"/>
                  </a:lnTo>
                  <a:lnTo>
                    <a:pt x="17932" y="0"/>
                  </a:lnTo>
                  <a:lnTo>
                    <a:pt x="12179" y="5765"/>
                  </a:lnTo>
                  <a:lnTo>
                    <a:pt x="12179" y="12153"/>
                  </a:lnTo>
                  <a:lnTo>
                    <a:pt x="12179" y="18554"/>
                  </a:lnTo>
                  <a:lnTo>
                    <a:pt x="17932" y="23685"/>
                  </a:lnTo>
                  <a:lnTo>
                    <a:pt x="24333" y="23685"/>
                  </a:lnTo>
                </a:path>
                <a:path w="364489" h="121920">
                  <a:moveTo>
                    <a:pt x="30733" y="1905"/>
                  </a:moveTo>
                  <a:lnTo>
                    <a:pt x="30086" y="7023"/>
                  </a:lnTo>
                  <a:lnTo>
                    <a:pt x="24968" y="19837"/>
                  </a:lnTo>
                  <a:lnTo>
                    <a:pt x="17284" y="22390"/>
                  </a:lnTo>
                </a:path>
                <a:path w="364489" h="121920">
                  <a:moveTo>
                    <a:pt x="50571" y="40957"/>
                  </a:moveTo>
                  <a:lnTo>
                    <a:pt x="48005" y="40957"/>
                  </a:lnTo>
                  <a:lnTo>
                    <a:pt x="46735" y="39674"/>
                  </a:lnTo>
                  <a:lnTo>
                    <a:pt x="46735" y="37757"/>
                  </a:lnTo>
                  <a:lnTo>
                    <a:pt x="46735" y="23037"/>
                  </a:lnTo>
                  <a:lnTo>
                    <a:pt x="46735" y="20485"/>
                  </a:lnTo>
                  <a:lnTo>
                    <a:pt x="48005" y="19202"/>
                  </a:lnTo>
                  <a:lnTo>
                    <a:pt x="50571" y="19202"/>
                  </a:lnTo>
                  <a:lnTo>
                    <a:pt x="311721" y="23037"/>
                  </a:lnTo>
                  <a:lnTo>
                    <a:pt x="312991" y="23037"/>
                  </a:lnTo>
                  <a:lnTo>
                    <a:pt x="315569" y="24320"/>
                  </a:lnTo>
                  <a:lnTo>
                    <a:pt x="315569" y="26885"/>
                  </a:lnTo>
                  <a:lnTo>
                    <a:pt x="315569" y="40957"/>
                  </a:lnTo>
                  <a:lnTo>
                    <a:pt x="315569" y="43522"/>
                  </a:lnTo>
                  <a:lnTo>
                    <a:pt x="312991" y="44792"/>
                  </a:lnTo>
                  <a:lnTo>
                    <a:pt x="311721" y="44792"/>
                  </a:lnTo>
                  <a:lnTo>
                    <a:pt x="50571" y="4095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6" name="object 536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4671098" y="4883873"/>
              <a:ext cx="434708" cy="283006"/>
            </a:xfrm>
            <a:prstGeom prst="rect">
              <a:avLst/>
            </a:prstGeom>
          </p:spPr>
        </p:pic>
        <p:pic>
          <p:nvPicPr>
            <p:cNvPr id="537" name="object 537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4775428" y="5266651"/>
              <a:ext cx="289407" cy="77533"/>
            </a:xfrm>
            <a:prstGeom prst="rect">
              <a:avLst/>
            </a:prstGeom>
          </p:spPr>
        </p:pic>
        <p:sp>
          <p:nvSpPr>
            <p:cNvPr id="538" name="object 538"/>
            <p:cNvSpPr/>
            <p:nvPr/>
          </p:nvSpPr>
          <p:spPr>
            <a:xfrm>
              <a:off x="4674019" y="4839436"/>
              <a:ext cx="416559" cy="773430"/>
            </a:xfrm>
            <a:custGeom>
              <a:avLst/>
              <a:gdLst/>
              <a:ahLst/>
              <a:cxnLst/>
              <a:rect l="l" t="t" r="r" b="b"/>
              <a:pathLst>
                <a:path w="416560" h="773429">
                  <a:moveTo>
                    <a:pt x="88328" y="602310"/>
                  </a:moveTo>
                  <a:lnTo>
                    <a:pt x="83858" y="602310"/>
                  </a:lnTo>
                  <a:lnTo>
                    <a:pt x="81305" y="598474"/>
                  </a:lnTo>
                  <a:lnTo>
                    <a:pt x="81305" y="595274"/>
                  </a:lnTo>
                  <a:lnTo>
                    <a:pt x="81305" y="524865"/>
                  </a:lnTo>
                  <a:lnTo>
                    <a:pt x="81305" y="521030"/>
                  </a:lnTo>
                  <a:lnTo>
                    <a:pt x="83858" y="517194"/>
                  </a:lnTo>
                  <a:lnTo>
                    <a:pt x="88328" y="517194"/>
                  </a:lnTo>
                  <a:lnTo>
                    <a:pt x="409003" y="521665"/>
                  </a:lnTo>
                  <a:lnTo>
                    <a:pt x="413499" y="521665"/>
                  </a:lnTo>
                  <a:lnTo>
                    <a:pt x="416051" y="525500"/>
                  </a:lnTo>
                  <a:lnTo>
                    <a:pt x="416051" y="529348"/>
                  </a:lnTo>
                  <a:lnTo>
                    <a:pt x="416051" y="599757"/>
                  </a:lnTo>
                  <a:lnTo>
                    <a:pt x="416051" y="602957"/>
                  </a:lnTo>
                  <a:lnTo>
                    <a:pt x="413499" y="606793"/>
                  </a:lnTo>
                  <a:lnTo>
                    <a:pt x="409003" y="606793"/>
                  </a:lnTo>
                  <a:lnTo>
                    <a:pt x="88328" y="602310"/>
                  </a:lnTo>
                </a:path>
                <a:path w="416560" h="773429">
                  <a:moveTo>
                    <a:pt x="119697" y="583742"/>
                  </a:moveTo>
                  <a:lnTo>
                    <a:pt x="131323" y="581666"/>
                  </a:lnTo>
                  <a:lnTo>
                    <a:pt x="140666" y="575268"/>
                  </a:lnTo>
                  <a:lnTo>
                    <a:pt x="146888" y="565751"/>
                  </a:lnTo>
                  <a:lnTo>
                    <a:pt x="149148" y="554316"/>
                  </a:lnTo>
                  <a:lnTo>
                    <a:pt x="146888" y="542681"/>
                  </a:lnTo>
                  <a:lnTo>
                    <a:pt x="140666" y="533268"/>
                  </a:lnTo>
                  <a:lnTo>
                    <a:pt x="131323" y="526858"/>
                  </a:lnTo>
                  <a:lnTo>
                    <a:pt x="119697" y="524230"/>
                  </a:lnTo>
                  <a:lnTo>
                    <a:pt x="108078" y="526489"/>
                  </a:lnTo>
                  <a:lnTo>
                    <a:pt x="98739" y="532706"/>
                  </a:lnTo>
                  <a:lnTo>
                    <a:pt x="92519" y="542045"/>
                  </a:lnTo>
                  <a:lnTo>
                    <a:pt x="90258" y="553669"/>
                  </a:lnTo>
                  <a:lnTo>
                    <a:pt x="92519" y="565119"/>
                  </a:lnTo>
                  <a:lnTo>
                    <a:pt x="98739" y="574706"/>
                  </a:lnTo>
                  <a:lnTo>
                    <a:pt x="108078" y="581294"/>
                  </a:lnTo>
                  <a:lnTo>
                    <a:pt x="119697" y="583742"/>
                  </a:lnTo>
                </a:path>
                <a:path w="416560" h="773429">
                  <a:moveTo>
                    <a:pt x="135051" y="550468"/>
                  </a:moveTo>
                  <a:lnTo>
                    <a:pt x="131864" y="544715"/>
                  </a:lnTo>
                  <a:lnTo>
                    <a:pt x="120980" y="550468"/>
                  </a:lnTo>
                  <a:lnTo>
                    <a:pt x="118414" y="544715"/>
                  </a:lnTo>
                  <a:lnTo>
                    <a:pt x="112661" y="547268"/>
                  </a:lnTo>
                  <a:lnTo>
                    <a:pt x="115227" y="553669"/>
                  </a:lnTo>
                  <a:lnTo>
                    <a:pt x="104978" y="558787"/>
                  </a:lnTo>
                  <a:lnTo>
                    <a:pt x="108178" y="563918"/>
                  </a:lnTo>
                  <a:lnTo>
                    <a:pt x="118414" y="559435"/>
                  </a:lnTo>
                  <a:lnTo>
                    <a:pt x="120345" y="562635"/>
                  </a:lnTo>
                  <a:lnTo>
                    <a:pt x="126098" y="560070"/>
                  </a:lnTo>
                  <a:lnTo>
                    <a:pt x="124180" y="556221"/>
                  </a:lnTo>
                  <a:lnTo>
                    <a:pt x="135051" y="550468"/>
                  </a:lnTo>
                  <a:close/>
                </a:path>
                <a:path w="416560" h="773429">
                  <a:moveTo>
                    <a:pt x="119697" y="569023"/>
                  </a:moveTo>
                  <a:lnTo>
                    <a:pt x="127380" y="569671"/>
                  </a:lnTo>
                  <a:lnTo>
                    <a:pt x="131864" y="562635"/>
                  </a:lnTo>
                  <a:lnTo>
                    <a:pt x="135051" y="578624"/>
                  </a:lnTo>
                  <a:lnTo>
                    <a:pt x="119697" y="569023"/>
                  </a:lnTo>
                  <a:close/>
                </a:path>
                <a:path w="416560" h="773429">
                  <a:moveTo>
                    <a:pt x="397497" y="562635"/>
                  </a:moveTo>
                  <a:lnTo>
                    <a:pt x="225310" y="560070"/>
                  </a:lnTo>
                </a:path>
                <a:path w="416560" h="773429">
                  <a:moveTo>
                    <a:pt x="130581" y="630478"/>
                  </a:moveTo>
                  <a:lnTo>
                    <a:pt x="130581" y="617677"/>
                  </a:lnTo>
                  <a:lnTo>
                    <a:pt x="109461" y="617029"/>
                  </a:lnTo>
                  <a:lnTo>
                    <a:pt x="109461" y="630478"/>
                  </a:lnTo>
                  <a:lnTo>
                    <a:pt x="130581" y="630478"/>
                  </a:lnTo>
                  <a:close/>
                </a:path>
                <a:path w="416560" h="773429">
                  <a:moveTo>
                    <a:pt x="260515" y="692556"/>
                  </a:moveTo>
                  <a:lnTo>
                    <a:pt x="254114" y="692556"/>
                  </a:lnTo>
                  <a:lnTo>
                    <a:pt x="260515" y="692556"/>
                  </a:lnTo>
                  <a:lnTo>
                    <a:pt x="266915" y="692556"/>
                  </a:lnTo>
                  <a:lnTo>
                    <a:pt x="272033" y="688733"/>
                  </a:lnTo>
                  <a:lnTo>
                    <a:pt x="275234" y="685533"/>
                  </a:lnTo>
                  <a:lnTo>
                    <a:pt x="288048" y="668883"/>
                  </a:lnTo>
                  <a:lnTo>
                    <a:pt x="288048" y="643915"/>
                  </a:lnTo>
                </a:path>
                <a:path w="416560" h="773429">
                  <a:moveTo>
                    <a:pt x="268198" y="676567"/>
                  </a:moveTo>
                  <a:lnTo>
                    <a:pt x="268198" y="615759"/>
                  </a:lnTo>
                  <a:lnTo>
                    <a:pt x="271327" y="622758"/>
                  </a:lnTo>
                  <a:lnTo>
                    <a:pt x="274999" y="631439"/>
                  </a:lnTo>
                  <a:lnTo>
                    <a:pt x="279271" y="639160"/>
                  </a:lnTo>
                  <a:lnTo>
                    <a:pt x="284200" y="643280"/>
                  </a:lnTo>
                </a:path>
                <a:path w="416560" h="773429">
                  <a:moveTo>
                    <a:pt x="251561" y="613194"/>
                  </a:moveTo>
                  <a:lnTo>
                    <a:pt x="255396" y="615124"/>
                  </a:lnTo>
                  <a:lnTo>
                    <a:pt x="257949" y="620242"/>
                  </a:lnTo>
                  <a:lnTo>
                    <a:pt x="257314" y="624090"/>
                  </a:lnTo>
                  <a:lnTo>
                    <a:pt x="257314" y="629843"/>
                  </a:lnTo>
                </a:path>
                <a:path w="416560" h="773429">
                  <a:moveTo>
                    <a:pt x="163868" y="642645"/>
                  </a:moveTo>
                  <a:lnTo>
                    <a:pt x="163868" y="658647"/>
                  </a:lnTo>
                </a:path>
                <a:path w="416560" h="773429">
                  <a:moveTo>
                    <a:pt x="330923" y="686168"/>
                  </a:moveTo>
                  <a:lnTo>
                    <a:pt x="275234" y="685533"/>
                  </a:lnTo>
                </a:path>
                <a:path w="416560" h="773429">
                  <a:moveTo>
                    <a:pt x="145948" y="662482"/>
                  </a:moveTo>
                  <a:lnTo>
                    <a:pt x="142748" y="667613"/>
                  </a:lnTo>
                </a:path>
                <a:path w="416560" h="773429">
                  <a:moveTo>
                    <a:pt x="0" y="717524"/>
                  </a:moveTo>
                  <a:lnTo>
                    <a:pt x="4595" y="723217"/>
                  </a:lnTo>
                  <a:lnTo>
                    <a:pt x="10807" y="728489"/>
                  </a:lnTo>
                  <a:lnTo>
                    <a:pt x="18820" y="732921"/>
                  </a:lnTo>
                  <a:lnTo>
                    <a:pt x="28816" y="736091"/>
                  </a:lnTo>
                  <a:lnTo>
                    <a:pt x="29451" y="736091"/>
                  </a:lnTo>
                  <a:lnTo>
                    <a:pt x="58889" y="741352"/>
                  </a:lnTo>
                  <a:lnTo>
                    <a:pt x="95942" y="748893"/>
                  </a:lnTo>
                  <a:lnTo>
                    <a:pt x="132871" y="757873"/>
                  </a:lnTo>
                  <a:lnTo>
                    <a:pt x="161937" y="767448"/>
                  </a:lnTo>
                  <a:lnTo>
                    <a:pt x="185047" y="773353"/>
                  </a:lnTo>
                  <a:lnTo>
                    <a:pt x="209472" y="773377"/>
                  </a:lnTo>
                  <a:lnTo>
                    <a:pt x="232694" y="768360"/>
                  </a:lnTo>
                  <a:lnTo>
                    <a:pt x="252196" y="759142"/>
                  </a:lnTo>
                </a:path>
                <a:path w="416560" h="773429">
                  <a:moveTo>
                    <a:pt x="249643" y="746340"/>
                  </a:moveTo>
                  <a:lnTo>
                    <a:pt x="232770" y="755496"/>
                  </a:lnTo>
                  <a:lnTo>
                    <a:pt x="211151" y="761053"/>
                  </a:lnTo>
                  <a:lnTo>
                    <a:pt x="187973" y="761810"/>
                  </a:lnTo>
                  <a:lnTo>
                    <a:pt x="166420" y="756564"/>
                  </a:lnTo>
                  <a:lnTo>
                    <a:pt x="136415" y="747070"/>
                  </a:lnTo>
                  <a:lnTo>
                    <a:pt x="98731" y="738171"/>
                  </a:lnTo>
                  <a:lnTo>
                    <a:pt x="61288" y="730468"/>
                  </a:lnTo>
                  <a:lnTo>
                    <a:pt x="32003" y="724560"/>
                  </a:lnTo>
                  <a:lnTo>
                    <a:pt x="30721" y="724560"/>
                  </a:lnTo>
                  <a:lnTo>
                    <a:pt x="17489" y="719434"/>
                  </a:lnTo>
                  <a:lnTo>
                    <a:pt x="9363" y="710887"/>
                  </a:lnTo>
                  <a:lnTo>
                    <a:pt x="4718" y="700537"/>
                  </a:lnTo>
                  <a:lnTo>
                    <a:pt x="1930" y="690003"/>
                  </a:lnTo>
                  <a:lnTo>
                    <a:pt x="1930" y="688733"/>
                  </a:lnTo>
                  <a:lnTo>
                    <a:pt x="1295" y="686168"/>
                  </a:lnTo>
                  <a:lnTo>
                    <a:pt x="647" y="684885"/>
                  </a:lnTo>
                  <a:lnTo>
                    <a:pt x="647" y="684250"/>
                  </a:lnTo>
                  <a:lnTo>
                    <a:pt x="647" y="683602"/>
                  </a:lnTo>
                  <a:lnTo>
                    <a:pt x="0" y="682320"/>
                  </a:lnTo>
                </a:path>
                <a:path w="416560" h="773429">
                  <a:moveTo>
                    <a:pt x="16001" y="55041"/>
                  </a:moveTo>
                  <a:lnTo>
                    <a:pt x="21767" y="60159"/>
                  </a:lnTo>
                  <a:lnTo>
                    <a:pt x="23050" y="67208"/>
                  </a:lnTo>
                  <a:lnTo>
                    <a:pt x="24968" y="70396"/>
                  </a:lnTo>
                </a:path>
                <a:path w="416560" h="773429">
                  <a:moveTo>
                    <a:pt x="322605" y="10883"/>
                  </a:moveTo>
                  <a:lnTo>
                    <a:pt x="289953" y="0"/>
                  </a:lnTo>
                </a:path>
                <a:path w="416560" h="773429">
                  <a:moveTo>
                    <a:pt x="401345" y="72974"/>
                  </a:moveTo>
                  <a:lnTo>
                    <a:pt x="393649" y="71691"/>
                  </a:lnTo>
                  <a:lnTo>
                    <a:pt x="387261" y="71691"/>
                  </a:lnTo>
                  <a:lnTo>
                    <a:pt x="381482" y="7104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9" name="object 539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4712424" y="4846751"/>
              <a:ext cx="269201" cy="67297"/>
            </a:xfrm>
            <a:prstGeom prst="rect">
              <a:avLst/>
            </a:prstGeom>
          </p:spPr>
        </p:pic>
        <p:pic>
          <p:nvPicPr>
            <p:cNvPr id="540" name="object 540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4783905" y="5485150"/>
              <a:ext cx="129124" cy="136834"/>
            </a:xfrm>
            <a:prstGeom prst="rect">
              <a:avLst/>
            </a:prstGeom>
          </p:spPr>
        </p:pic>
        <p:sp>
          <p:nvSpPr>
            <p:cNvPr id="541" name="object 541"/>
            <p:cNvSpPr/>
            <p:nvPr/>
          </p:nvSpPr>
          <p:spPr>
            <a:xfrm>
              <a:off x="4715624" y="5289422"/>
              <a:ext cx="38735" cy="121285"/>
            </a:xfrm>
            <a:custGeom>
              <a:avLst/>
              <a:gdLst/>
              <a:ahLst/>
              <a:cxnLst/>
              <a:rect l="l" t="t" r="r" b="b"/>
              <a:pathLst>
                <a:path w="38735" h="121285">
                  <a:moveTo>
                    <a:pt x="0" y="120967"/>
                  </a:moveTo>
                  <a:lnTo>
                    <a:pt x="6993" y="89011"/>
                  </a:lnTo>
                  <a:lnTo>
                    <a:pt x="17525" y="55435"/>
                  </a:lnTo>
                  <a:lnTo>
                    <a:pt x="28896" y="24383"/>
                  </a:lnTo>
                  <a:lnTo>
                    <a:pt x="38404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2" name="object 542"/>
          <p:cNvSpPr/>
          <p:nvPr/>
        </p:nvSpPr>
        <p:spPr>
          <a:xfrm>
            <a:off x="9162148" y="4850320"/>
            <a:ext cx="260350" cy="963930"/>
          </a:xfrm>
          <a:custGeom>
            <a:avLst/>
            <a:gdLst/>
            <a:ahLst/>
            <a:cxnLst/>
            <a:rect l="l" t="t" r="r" b="b"/>
            <a:pathLst>
              <a:path w="260350" h="963929">
                <a:moveTo>
                  <a:pt x="259880" y="963307"/>
                </a:moveTo>
                <a:lnTo>
                  <a:pt x="0" y="958837"/>
                </a:lnTo>
                <a:lnTo>
                  <a:pt x="0" y="0"/>
                </a:lnTo>
                <a:lnTo>
                  <a:pt x="259880" y="4483"/>
                </a:lnTo>
                <a:lnTo>
                  <a:pt x="259880" y="963307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8812021" y="4867593"/>
            <a:ext cx="264160" cy="941705"/>
          </a:xfrm>
          <a:custGeom>
            <a:avLst/>
            <a:gdLst/>
            <a:ahLst/>
            <a:cxnLst/>
            <a:rect l="l" t="t" r="r" b="b"/>
            <a:pathLst>
              <a:path w="264160" h="941704">
                <a:moveTo>
                  <a:pt x="263715" y="916609"/>
                </a:moveTo>
                <a:lnTo>
                  <a:pt x="261693" y="926534"/>
                </a:lnTo>
                <a:lnTo>
                  <a:pt x="256190" y="934602"/>
                </a:lnTo>
                <a:lnTo>
                  <a:pt x="248049" y="939912"/>
                </a:lnTo>
                <a:lnTo>
                  <a:pt x="238112" y="941565"/>
                </a:lnTo>
                <a:lnTo>
                  <a:pt x="25590" y="936434"/>
                </a:lnTo>
                <a:lnTo>
                  <a:pt x="15655" y="934053"/>
                </a:lnTo>
                <a:lnTo>
                  <a:pt x="7518" y="928365"/>
                </a:lnTo>
                <a:lnTo>
                  <a:pt x="2019" y="920155"/>
                </a:lnTo>
                <a:lnTo>
                  <a:pt x="0" y="910209"/>
                </a:lnTo>
                <a:lnTo>
                  <a:pt x="0" y="25615"/>
                </a:lnTo>
                <a:lnTo>
                  <a:pt x="2019" y="15671"/>
                </a:lnTo>
                <a:lnTo>
                  <a:pt x="7518" y="7526"/>
                </a:lnTo>
                <a:lnTo>
                  <a:pt x="15655" y="2021"/>
                </a:lnTo>
                <a:lnTo>
                  <a:pt x="25590" y="0"/>
                </a:lnTo>
                <a:lnTo>
                  <a:pt x="238112" y="0"/>
                </a:lnTo>
                <a:lnTo>
                  <a:pt x="248049" y="2021"/>
                </a:lnTo>
                <a:lnTo>
                  <a:pt x="256190" y="7526"/>
                </a:lnTo>
                <a:lnTo>
                  <a:pt x="261693" y="15671"/>
                </a:lnTo>
                <a:lnTo>
                  <a:pt x="263715" y="25615"/>
                </a:lnTo>
                <a:lnTo>
                  <a:pt x="263715" y="916609"/>
                </a:lnTo>
              </a:path>
              <a:path w="264160" h="941704">
                <a:moveTo>
                  <a:pt x="46723" y="153631"/>
                </a:moveTo>
                <a:lnTo>
                  <a:pt x="26873" y="153631"/>
                </a:lnTo>
                <a:lnTo>
                  <a:pt x="26873" y="24333"/>
                </a:lnTo>
                <a:lnTo>
                  <a:pt x="225945" y="24333"/>
                </a:lnTo>
                <a:lnTo>
                  <a:pt x="225945" y="153631"/>
                </a:lnTo>
                <a:lnTo>
                  <a:pt x="202260" y="153631"/>
                </a:lnTo>
              </a:path>
              <a:path w="264160" h="941704">
                <a:moveTo>
                  <a:pt x="48640" y="373824"/>
                </a:moveTo>
                <a:lnTo>
                  <a:pt x="27520" y="373824"/>
                </a:lnTo>
                <a:lnTo>
                  <a:pt x="27520" y="244513"/>
                </a:lnTo>
                <a:lnTo>
                  <a:pt x="227228" y="245795"/>
                </a:lnTo>
                <a:lnTo>
                  <a:pt x="227228" y="374459"/>
                </a:lnTo>
                <a:lnTo>
                  <a:pt x="202260" y="374459"/>
                </a:lnTo>
              </a:path>
              <a:path w="264160" h="941704">
                <a:moveTo>
                  <a:pt x="46723" y="593991"/>
                </a:moveTo>
                <a:lnTo>
                  <a:pt x="28790" y="593991"/>
                </a:lnTo>
                <a:lnTo>
                  <a:pt x="28790" y="464705"/>
                </a:lnTo>
                <a:lnTo>
                  <a:pt x="227863" y="467271"/>
                </a:lnTo>
                <a:lnTo>
                  <a:pt x="227863" y="595934"/>
                </a:lnTo>
                <a:lnTo>
                  <a:pt x="202260" y="595934"/>
                </a:lnTo>
              </a:path>
              <a:path w="264160" h="941704">
                <a:moveTo>
                  <a:pt x="46723" y="814184"/>
                </a:moveTo>
                <a:lnTo>
                  <a:pt x="29438" y="814184"/>
                </a:lnTo>
                <a:lnTo>
                  <a:pt x="29438" y="685520"/>
                </a:lnTo>
                <a:lnTo>
                  <a:pt x="229146" y="688098"/>
                </a:lnTo>
                <a:lnTo>
                  <a:pt x="229146" y="817384"/>
                </a:lnTo>
                <a:lnTo>
                  <a:pt x="204177" y="81676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4" name="object 544"/>
          <p:cNvGrpSpPr/>
          <p:nvPr/>
        </p:nvGrpSpPr>
        <p:grpSpPr>
          <a:xfrm>
            <a:off x="8024356" y="4855705"/>
            <a:ext cx="518795" cy="1075690"/>
            <a:chOff x="2969755" y="4855705"/>
            <a:chExt cx="518795" cy="1075690"/>
          </a:xfrm>
        </p:grpSpPr>
        <p:sp>
          <p:nvSpPr>
            <p:cNvPr id="545" name="object 545"/>
            <p:cNvSpPr/>
            <p:nvPr/>
          </p:nvSpPr>
          <p:spPr>
            <a:xfrm>
              <a:off x="3013646" y="4857991"/>
              <a:ext cx="234315" cy="1071245"/>
            </a:xfrm>
            <a:custGeom>
              <a:avLst/>
              <a:gdLst/>
              <a:ahLst/>
              <a:cxnLst/>
              <a:rect l="l" t="t" r="r" b="b"/>
              <a:pathLst>
                <a:path w="234314" h="1071245">
                  <a:moveTo>
                    <a:pt x="9601" y="14719"/>
                  </a:moveTo>
                  <a:lnTo>
                    <a:pt x="199059" y="0"/>
                  </a:lnTo>
                  <a:lnTo>
                    <a:pt x="214552" y="332"/>
                  </a:lnTo>
                  <a:lnTo>
                    <a:pt x="225544" y="6964"/>
                  </a:lnTo>
                  <a:lnTo>
                    <a:pt x="232094" y="19718"/>
                  </a:lnTo>
                  <a:lnTo>
                    <a:pt x="234264" y="38417"/>
                  </a:lnTo>
                  <a:lnTo>
                    <a:pt x="234264" y="1019657"/>
                  </a:lnTo>
                  <a:lnTo>
                    <a:pt x="31368" y="1068285"/>
                  </a:lnTo>
                  <a:lnTo>
                    <a:pt x="18861" y="1070654"/>
                  </a:lnTo>
                  <a:lnTo>
                    <a:pt x="10079" y="1068460"/>
                  </a:lnTo>
                  <a:lnTo>
                    <a:pt x="4899" y="1062185"/>
                  </a:lnTo>
                  <a:lnTo>
                    <a:pt x="3200" y="1052309"/>
                  </a:lnTo>
                  <a:lnTo>
                    <a:pt x="0" y="27533"/>
                  </a:lnTo>
                  <a:lnTo>
                    <a:pt x="0" y="18567"/>
                  </a:lnTo>
                  <a:lnTo>
                    <a:pt x="2552" y="16014"/>
                  </a:lnTo>
                  <a:lnTo>
                    <a:pt x="9601" y="14719"/>
                  </a:lnTo>
                </a:path>
                <a:path w="234314" h="1071245">
                  <a:moveTo>
                    <a:pt x="31368" y="51841"/>
                  </a:moveTo>
                  <a:lnTo>
                    <a:pt x="193294" y="40335"/>
                  </a:lnTo>
                  <a:lnTo>
                    <a:pt x="193294" y="990218"/>
                  </a:lnTo>
                  <a:lnTo>
                    <a:pt x="40957" y="1028611"/>
                  </a:lnTo>
                  <a:lnTo>
                    <a:pt x="31368" y="5184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6" name="object 546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2969755" y="5393372"/>
              <a:ext cx="181476" cy="93245"/>
            </a:xfrm>
            <a:prstGeom prst="rect">
              <a:avLst/>
            </a:prstGeom>
          </p:spPr>
        </p:pic>
        <p:sp>
          <p:nvSpPr>
            <p:cNvPr id="547" name="object 547"/>
            <p:cNvSpPr/>
            <p:nvPr/>
          </p:nvSpPr>
          <p:spPr>
            <a:xfrm>
              <a:off x="3288233" y="4872075"/>
              <a:ext cx="198120" cy="1029335"/>
            </a:xfrm>
            <a:custGeom>
              <a:avLst/>
              <a:gdLst/>
              <a:ahLst/>
              <a:cxnLst/>
              <a:rect l="l" t="t" r="r" b="b"/>
              <a:pathLst>
                <a:path w="198120" h="1029335">
                  <a:moveTo>
                    <a:pt x="88976" y="1029258"/>
                  </a:moveTo>
                  <a:lnTo>
                    <a:pt x="88976" y="991501"/>
                  </a:lnTo>
                  <a:lnTo>
                    <a:pt x="17919" y="1006856"/>
                  </a:lnTo>
                  <a:lnTo>
                    <a:pt x="11531" y="1008773"/>
                  </a:lnTo>
                  <a:lnTo>
                    <a:pt x="8966" y="1006856"/>
                  </a:lnTo>
                  <a:lnTo>
                    <a:pt x="8966" y="997889"/>
                  </a:lnTo>
                  <a:lnTo>
                    <a:pt x="0" y="35217"/>
                  </a:lnTo>
                  <a:lnTo>
                    <a:pt x="0" y="24333"/>
                  </a:lnTo>
                  <a:lnTo>
                    <a:pt x="11531" y="17932"/>
                  </a:lnTo>
                  <a:lnTo>
                    <a:pt x="168986" y="0"/>
                  </a:lnTo>
                  <a:lnTo>
                    <a:pt x="177645" y="980"/>
                  </a:lnTo>
                  <a:lnTo>
                    <a:pt x="185466" y="4481"/>
                  </a:lnTo>
                  <a:lnTo>
                    <a:pt x="191126" y="11342"/>
                  </a:lnTo>
                  <a:lnTo>
                    <a:pt x="193306" y="22402"/>
                  </a:lnTo>
                  <a:lnTo>
                    <a:pt x="195872" y="949248"/>
                  </a:lnTo>
                  <a:lnTo>
                    <a:pt x="197789" y="955649"/>
                  </a:lnTo>
                  <a:lnTo>
                    <a:pt x="191388" y="962037"/>
                  </a:lnTo>
                  <a:lnTo>
                    <a:pt x="184340" y="964615"/>
                  </a:lnTo>
                  <a:lnTo>
                    <a:pt x="113296" y="982535"/>
                  </a:lnTo>
                  <a:lnTo>
                    <a:pt x="113296" y="102925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48" name="object 548"/>
          <p:cNvGrpSpPr/>
          <p:nvPr/>
        </p:nvGrpSpPr>
        <p:grpSpPr>
          <a:xfrm>
            <a:off x="8000670" y="4669459"/>
            <a:ext cx="2200275" cy="1410970"/>
            <a:chOff x="2946069" y="4669459"/>
            <a:chExt cx="2200275" cy="1410970"/>
          </a:xfrm>
        </p:grpSpPr>
        <p:sp>
          <p:nvSpPr>
            <p:cNvPr id="549" name="object 549"/>
            <p:cNvSpPr/>
            <p:nvPr/>
          </p:nvSpPr>
          <p:spPr>
            <a:xfrm>
              <a:off x="3639642" y="4727422"/>
              <a:ext cx="1501140" cy="1198880"/>
            </a:xfrm>
            <a:custGeom>
              <a:avLst/>
              <a:gdLst/>
              <a:ahLst/>
              <a:cxnLst/>
              <a:rect l="l" t="t" r="r" b="b"/>
              <a:pathLst>
                <a:path w="1501139" h="1198879">
                  <a:moveTo>
                    <a:pt x="1486268" y="0"/>
                  </a:moveTo>
                  <a:lnTo>
                    <a:pt x="1486268" y="1164945"/>
                  </a:lnTo>
                </a:path>
                <a:path w="1501139" h="1198879">
                  <a:moveTo>
                    <a:pt x="1468348" y="0"/>
                  </a:moveTo>
                  <a:lnTo>
                    <a:pt x="1468348" y="1164945"/>
                  </a:lnTo>
                </a:path>
                <a:path w="1501139" h="1198879">
                  <a:moveTo>
                    <a:pt x="0" y="1155979"/>
                  </a:moveTo>
                  <a:lnTo>
                    <a:pt x="1501013" y="1198854"/>
                  </a:lnTo>
                </a:path>
                <a:path w="1501139" h="1198879">
                  <a:moveTo>
                    <a:pt x="0" y="1138059"/>
                  </a:moveTo>
                  <a:lnTo>
                    <a:pt x="1501013" y="1180947"/>
                  </a:lnTo>
                </a:path>
                <a:path w="1501139" h="1198879">
                  <a:moveTo>
                    <a:pt x="1462595" y="1020927"/>
                  </a:moveTo>
                  <a:lnTo>
                    <a:pt x="727786" y="100619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4064673" y="5715698"/>
              <a:ext cx="39370" cy="3810"/>
            </a:xfrm>
            <a:custGeom>
              <a:avLst/>
              <a:gdLst/>
              <a:ahLst/>
              <a:cxnLst/>
              <a:rect l="l" t="t" r="r" b="b"/>
              <a:pathLst>
                <a:path w="39370" h="3810">
                  <a:moveTo>
                    <a:pt x="-2285" y="1606"/>
                  </a:moveTo>
                  <a:lnTo>
                    <a:pt x="41325" y="1606"/>
                  </a:lnTo>
                </a:path>
              </a:pathLst>
            </a:custGeom>
            <a:ln w="778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3548748" y="4727422"/>
              <a:ext cx="1595120" cy="1253490"/>
            </a:xfrm>
            <a:custGeom>
              <a:avLst/>
              <a:gdLst/>
              <a:ahLst/>
              <a:cxnLst/>
              <a:rect l="l" t="t" r="r" b="b"/>
              <a:pathLst>
                <a:path w="1595120" h="1253489">
                  <a:moveTo>
                    <a:pt x="0" y="1195666"/>
                  </a:moveTo>
                  <a:lnTo>
                    <a:pt x="1595094" y="1253261"/>
                  </a:lnTo>
                  <a:lnTo>
                    <a:pt x="1595094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4540884" y="4984737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24320" y="0"/>
                  </a:moveTo>
                  <a:lnTo>
                    <a:pt x="7048" y="0"/>
                  </a:lnTo>
                  <a:lnTo>
                    <a:pt x="0" y="7035"/>
                  </a:lnTo>
                  <a:lnTo>
                    <a:pt x="0" y="24320"/>
                  </a:lnTo>
                  <a:lnTo>
                    <a:pt x="7048" y="31356"/>
                  </a:lnTo>
                  <a:lnTo>
                    <a:pt x="24320" y="31356"/>
                  </a:lnTo>
                  <a:lnTo>
                    <a:pt x="31368" y="24320"/>
                  </a:lnTo>
                  <a:lnTo>
                    <a:pt x="31368" y="15366"/>
                  </a:lnTo>
                  <a:lnTo>
                    <a:pt x="31368" y="7035"/>
                  </a:lnTo>
                  <a:lnTo>
                    <a:pt x="2432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4540884" y="4984737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368" y="15366"/>
                  </a:moveTo>
                  <a:lnTo>
                    <a:pt x="31368" y="24320"/>
                  </a:lnTo>
                  <a:lnTo>
                    <a:pt x="24320" y="31356"/>
                  </a:lnTo>
                  <a:lnTo>
                    <a:pt x="16001" y="31356"/>
                  </a:lnTo>
                  <a:lnTo>
                    <a:pt x="7048" y="31356"/>
                  </a:lnTo>
                  <a:lnTo>
                    <a:pt x="0" y="24320"/>
                  </a:lnTo>
                  <a:lnTo>
                    <a:pt x="0" y="15366"/>
                  </a:lnTo>
                  <a:lnTo>
                    <a:pt x="0" y="7035"/>
                  </a:lnTo>
                  <a:lnTo>
                    <a:pt x="7048" y="0"/>
                  </a:lnTo>
                  <a:lnTo>
                    <a:pt x="16001" y="0"/>
                  </a:lnTo>
                  <a:lnTo>
                    <a:pt x="24320" y="0"/>
                  </a:lnTo>
                  <a:lnTo>
                    <a:pt x="31368" y="7035"/>
                  </a:lnTo>
                  <a:lnTo>
                    <a:pt x="31368" y="1536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4454474" y="5009692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24320" y="0"/>
                  </a:moveTo>
                  <a:lnTo>
                    <a:pt x="7035" y="0"/>
                  </a:lnTo>
                  <a:lnTo>
                    <a:pt x="0" y="7048"/>
                  </a:lnTo>
                  <a:lnTo>
                    <a:pt x="0" y="24320"/>
                  </a:lnTo>
                  <a:lnTo>
                    <a:pt x="7035" y="31369"/>
                  </a:lnTo>
                  <a:lnTo>
                    <a:pt x="24320" y="31369"/>
                  </a:lnTo>
                  <a:lnTo>
                    <a:pt x="31369" y="24320"/>
                  </a:lnTo>
                  <a:lnTo>
                    <a:pt x="31369" y="15366"/>
                  </a:lnTo>
                  <a:lnTo>
                    <a:pt x="31369" y="7048"/>
                  </a:lnTo>
                  <a:lnTo>
                    <a:pt x="2432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2948355" y="4681334"/>
              <a:ext cx="1749425" cy="1052830"/>
            </a:xfrm>
            <a:custGeom>
              <a:avLst/>
              <a:gdLst/>
              <a:ahLst/>
              <a:cxnLst/>
              <a:rect l="l" t="t" r="r" b="b"/>
              <a:pathLst>
                <a:path w="1749425" h="1052829">
                  <a:moveTo>
                    <a:pt x="1537487" y="343725"/>
                  </a:moveTo>
                  <a:lnTo>
                    <a:pt x="1537487" y="352679"/>
                  </a:lnTo>
                  <a:lnTo>
                    <a:pt x="1530438" y="359727"/>
                  </a:lnTo>
                  <a:lnTo>
                    <a:pt x="1521472" y="359727"/>
                  </a:lnTo>
                  <a:lnTo>
                    <a:pt x="1513154" y="359727"/>
                  </a:lnTo>
                  <a:lnTo>
                    <a:pt x="1506118" y="352679"/>
                  </a:lnTo>
                  <a:lnTo>
                    <a:pt x="1506118" y="343725"/>
                  </a:lnTo>
                  <a:lnTo>
                    <a:pt x="1506118" y="335407"/>
                  </a:lnTo>
                  <a:lnTo>
                    <a:pt x="1513154" y="328358"/>
                  </a:lnTo>
                  <a:lnTo>
                    <a:pt x="1521472" y="328358"/>
                  </a:lnTo>
                  <a:lnTo>
                    <a:pt x="1530438" y="328358"/>
                  </a:lnTo>
                  <a:lnTo>
                    <a:pt x="1537487" y="335407"/>
                  </a:lnTo>
                  <a:lnTo>
                    <a:pt x="1537487" y="343725"/>
                  </a:lnTo>
                </a:path>
                <a:path w="1749425" h="1052829">
                  <a:moveTo>
                    <a:pt x="1524685" y="159385"/>
                  </a:moveTo>
                  <a:lnTo>
                    <a:pt x="1524685" y="167068"/>
                  </a:lnTo>
                  <a:lnTo>
                    <a:pt x="1518272" y="173469"/>
                  </a:lnTo>
                  <a:lnTo>
                    <a:pt x="1510614" y="173469"/>
                  </a:lnTo>
                  <a:lnTo>
                    <a:pt x="1502918" y="173469"/>
                  </a:lnTo>
                  <a:lnTo>
                    <a:pt x="1496517" y="167068"/>
                  </a:lnTo>
                  <a:lnTo>
                    <a:pt x="1496517" y="159385"/>
                  </a:lnTo>
                  <a:lnTo>
                    <a:pt x="1496517" y="151701"/>
                  </a:lnTo>
                  <a:lnTo>
                    <a:pt x="1502918" y="145300"/>
                  </a:lnTo>
                  <a:lnTo>
                    <a:pt x="1510614" y="145300"/>
                  </a:lnTo>
                  <a:lnTo>
                    <a:pt x="1518272" y="145300"/>
                  </a:lnTo>
                  <a:lnTo>
                    <a:pt x="1524685" y="151701"/>
                  </a:lnTo>
                  <a:lnTo>
                    <a:pt x="1524685" y="159385"/>
                  </a:lnTo>
                </a:path>
                <a:path w="1749425" h="1052829">
                  <a:moveTo>
                    <a:pt x="1590624" y="761707"/>
                  </a:moveTo>
                  <a:lnTo>
                    <a:pt x="1706473" y="761707"/>
                  </a:lnTo>
                  <a:lnTo>
                    <a:pt x="1706473" y="768096"/>
                  </a:lnTo>
                  <a:lnTo>
                    <a:pt x="1721192" y="768096"/>
                  </a:lnTo>
                  <a:lnTo>
                    <a:pt x="1721192" y="779614"/>
                  </a:lnTo>
                  <a:lnTo>
                    <a:pt x="1735912" y="779614"/>
                  </a:lnTo>
                  <a:lnTo>
                    <a:pt x="1735912" y="797547"/>
                  </a:lnTo>
                  <a:lnTo>
                    <a:pt x="1749361" y="797547"/>
                  </a:lnTo>
                </a:path>
                <a:path w="1749425" h="1052829">
                  <a:moveTo>
                    <a:pt x="1488198" y="757212"/>
                  </a:moveTo>
                  <a:lnTo>
                    <a:pt x="1488198" y="775131"/>
                  </a:lnTo>
                  <a:lnTo>
                    <a:pt x="1436357" y="775131"/>
                  </a:lnTo>
                  <a:lnTo>
                    <a:pt x="1436357" y="1022845"/>
                  </a:lnTo>
                </a:path>
                <a:path w="1749425" h="1052829">
                  <a:moveTo>
                    <a:pt x="1460030" y="1036307"/>
                  </a:moveTo>
                  <a:lnTo>
                    <a:pt x="1482432" y="1036307"/>
                  </a:lnTo>
                  <a:lnTo>
                    <a:pt x="1482432" y="1052283"/>
                  </a:lnTo>
                  <a:lnTo>
                    <a:pt x="1643722" y="1052283"/>
                  </a:lnTo>
                </a:path>
                <a:path w="1749425" h="1052829">
                  <a:moveTo>
                    <a:pt x="1645665" y="1028598"/>
                  </a:moveTo>
                  <a:lnTo>
                    <a:pt x="1710944" y="1028598"/>
                  </a:lnTo>
                  <a:lnTo>
                    <a:pt x="1710944" y="1020940"/>
                  </a:lnTo>
                  <a:lnTo>
                    <a:pt x="1721192" y="1020940"/>
                  </a:lnTo>
                  <a:lnTo>
                    <a:pt x="1721192" y="1006195"/>
                  </a:lnTo>
                </a:path>
                <a:path w="1749425" h="1052829">
                  <a:moveTo>
                    <a:pt x="1551559" y="764260"/>
                  </a:moveTo>
                  <a:lnTo>
                    <a:pt x="1500365" y="764260"/>
                  </a:lnTo>
                  <a:lnTo>
                    <a:pt x="1500365" y="984453"/>
                  </a:lnTo>
                </a:path>
                <a:path w="1749425" h="1052829">
                  <a:moveTo>
                    <a:pt x="1542592" y="846188"/>
                  </a:moveTo>
                  <a:lnTo>
                    <a:pt x="1509318" y="846188"/>
                  </a:lnTo>
                  <a:lnTo>
                    <a:pt x="1509318" y="808418"/>
                  </a:lnTo>
                  <a:lnTo>
                    <a:pt x="1542592" y="808418"/>
                  </a:lnTo>
                  <a:lnTo>
                    <a:pt x="1542592" y="846188"/>
                  </a:lnTo>
                  <a:close/>
                </a:path>
                <a:path w="1749425" h="1052829">
                  <a:moveTo>
                    <a:pt x="1542592" y="919797"/>
                  </a:moveTo>
                  <a:lnTo>
                    <a:pt x="1509318" y="919797"/>
                  </a:lnTo>
                  <a:lnTo>
                    <a:pt x="1509318" y="882027"/>
                  </a:lnTo>
                  <a:lnTo>
                    <a:pt x="1542592" y="882027"/>
                  </a:lnTo>
                  <a:lnTo>
                    <a:pt x="1542592" y="919797"/>
                  </a:lnTo>
                  <a:close/>
                </a:path>
                <a:path w="1749425" h="1052829">
                  <a:moveTo>
                    <a:pt x="1509318" y="986358"/>
                  </a:moveTo>
                  <a:lnTo>
                    <a:pt x="1509318" y="948588"/>
                  </a:lnTo>
                  <a:lnTo>
                    <a:pt x="1542592" y="948588"/>
                  </a:lnTo>
                  <a:lnTo>
                    <a:pt x="1542592" y="986358"/>
                  </a:lnTo>
                </a:path>
                <a:path w="1749425" h="1052829">
                  <a:moveTo>
                    <a:pt x="1515719" y="846188"/>
                  </a:moveTo>
                  <a:lnTo>
                    <a:pt x="1515719" y="879475"/>
                  </a:lnTo>
                </a:path>
                <a:path w="1749425" h="1052829">
                  <a:moveTo>
                    <a:pt x="1535557" y="846188"/>
                  </a:moveTo>
                  <a:lnTo>
                    <a:pt x="1535557" y="879475"/>
                  </a:lnTo>
                </a:path>
                <a:path w="1749425" h="1052829">
                  <a:moveTo>
                    <a:pt x="1515719" y="923010"/>
                  </a:moveTo>
                  <a:lnTo>
                    <a:pt x="1515719" y="946035"/>
                  </a:lnTo>
                </a:path>
                <a:path w="1749425" h="1052829">
                  <a:moveTo>
                    <a:pt x="1535557" y="923010"/>
                  </a:moveTo>
                  <a:lnTo>
                    <a:pt x="1535557" y="946035"/>
                  </a:lnTo>
                </a:path>
                <a:path w="1749425" h="1052829">
                  <a:moveTo>
                    <a:pt x="1553489" y="771944"/>
                  </a:moveTo>
                  <a:lnTo>
                    <a:pt x="1553489" y="840422"/>
                  </a:lnTo>
                </a:path>
                <a:path w="1749425" h="1052829">
                  <a:moveTo>
                    <a:pt x="1499082" y="1001725"/>
                  </a:moveTo>
                  <a:lnTo>
                    <a:pt x="1499082" y="1043330"/>
                  </a:lnTo>
                  <a:lnTo>
                    <a:pt x="1553489" y="1043330"/>
                  </a:lnTo>
                  <a:lnTo>
                    <a:pt x="1553489" y="1013891"/>
                  </a:lnTo>
                </a:path>
                <a:path w="1749425" h="1052829">
                  <a:moveTo>
                    <a:pt x="1540040" y="1013891"/>
                  </a:moveTo>
                  <a:lnTo>
                    <a:pt x="1540040" y="1033094"/>
                  </a:lnTo>
                  <a:lnTo>
                    <a:pt x="1520837" y="1033094"/>
                  </a:lnTo>
                </a:path>
                <a:path w="1749425" h="1052829">
                  <a:moveTo>
                    <a:pt x="1627098" y="764260"/>
                  </a:moveTo>
                  <a:lnTo>
                    <a:pt x="1575892" y="764260"/>
                  </a:lnTo>
                  <a:lnTo>
                    <a:pt x="1575892" y="984453"/>
                  </a:lnTo>
                </a:path>
                <a:path w="1749425" h="1052829">
                  <a:moveTo>
                    <a:pt x="1618132" y="846188"/>
                  </a:moveTo>
                  <a:lnTo>
                    <a:pt x="1584858" y="846188"/>
                  </a:lnTo>
                  <a:lnTo>
                    <a:pt x="1584858" y="808418"/>
                  </a:lnTo>
                  <a:lnTo>
                    <a:pt x="1618132" y="808418"/>
                  </a:lnTo>
                  <a:lnTo>
                    <a:pt x="1618132" y="846188"/>
                  </a:lnTo>
                  <a:close/>
                </a:path>
                <a:path w="1749425" h="1052829">
                  <a:moveTo>
                    <a:pt x="1618132" y="919797"/>
                  </a:moveTo>
                  <a:lnTo>
                    <a:pt x="1584858" y="919797"/>
                  </a:lnTo>
                  <a:lnTo>
                    <a:pt x="1584858" y="882027"/>
                  </a:lnTo>
                  <a:lnTo>
                    <a:pt x="1618132" y="882027"/>
                  </a:lnTo>
                  <a:lnTo>
                    <a:pt x="1618132" y="919797"/>
                  </a:lnTo>
                  <a:close/>
                </a:path>
                <a:path w="1749425" h="1052829">
                  <a:moveTo>
                    <a:pt x="1584858" y="986358"/>
                  </a:moveTo>
                  <a:lnTo>
                    <a:pt x="1584858" y="948588"/>
                  </a:lnTo>
                  <a:lnTo>
                    <a:pt x="1618132" y="948588"/>
                  </a:lnTo>
                  <a:lnTo>
                    <a:pt x="1618132" y="986358"/>
                  </a:lnTo>
                </a:path>
                <a:path w="1749425" h="1052829">
                  <a:moveTo>
                    <a:pt x="1591246" y="846188"/>
                  </a:moveTo>
                  <a:lnTo>
                    <a:pt x="1591246" y="879475"/>
                  </a:lnTo>
                </a:path>
                <a:path w="1749425" h="1052829">
                  <a:moveTo>
                    <a:pt x="1611731" y="846188"/>
                  </a:moveTo>
                  <a:lnTo>
                    <a:pt x="1611731" y="879475"/>
                  </a:lnTo>
                </a:path>
                <a:path w="1749425" h="1052829">
                  <a:moveTo>
                    <a:pt x="1591246" y="923010"/>
                  </a:moveTo>
                  <a:lnTo>
                    <a:pt x="1591246" y="946035"/>
                  </a:lnTo>
                </a:path>
                <a:path w="1749425" h="1052829">
                  <a:moveTo>
                    <a:pt x="1611731" y="923010"/>
                  </a:moveTo>
                  <a:lnTo>
                    <a:pt x="1611731" y="946035"/>
                  </a:lnTo>
                </a:path>
                <a:path w="1749425" h="1052829">
                  <a:moveTo>
                    <a:pt x="1629016" y="771944"/>
                  </a:moveTo>
                  <a:lnTo>
                    <a:pt x="1629016" y="840422"/>
                  </a:lnTo>
                  <a:lnTo>
                    <a:pt x="1648218" y="840422"/>
                  </a:lnTo>
                </a:path>
                <a:path w="1749425" h="1052829">
                  <a:moveTo>
                    <a:pt x="1696859" y="846188"/>
                  </a:moveTo>
                  <a:lnTo>
                    <a:pt x="1654619" y="846188"/>
                  </a:lnTo>
                  <a:lnTo>
                    <a:pt x="1654619" y="808418"/>
                  </a:lnTo>
                  <a:lnTo>
                    <a:pt x="1696859" y="808418"/>
                  </a:lnTo>
                  <a:lnTo>
                    <a:pt x="1696859" y="846188"/>
                  </a:lnTo>
                  <a:close/>
                </a:path>
                <a:path w="1749425" h="1052829">
                  <a:moveTo>
                    <a:pt x="1696859" y="919797"/>
                  </a:moveTo>
                  <a:lnTo>
                    <a:pt x="1654619" y="919797"/>
                  </a:lnTo>
                  <a:lnTo>
                    <a:pt x="1654619" y="882027"/>
                  </a:lnTo>
                  <a:lnTo>
                    <a:pt x="1696859" y="882027"/>
                  </a:lnTo>
                  <a:lnTo>
                    <a:pt x="1696859" y="919797"/>
                  </a:lnTo>
                  <a:close/>
                </a:path>
                <a:path w="1749425" h="1052829">
                  <a:moveTo>
                    <a:pt x="1654619" y="986358"/>
                  </a:moveTo>
                  <a:lnTo>
                    <a:pt x="1654619" y="948588"/>
                  </a:lnTo>
                  <a:lnTo>
                    <a:pt x="1696859" y="948588"/>
                  </a:lnTo>
                  <a:lnTo>
                    <a:pt x="1696859" y="986358"/>
                  </a:lnTo>
                </a:path>
                <a:path w="1749425" h="1052829">
                  <a:moveTo>
                    <a:pt x="1662950" y="846188"/>
                  </a:moveTo>
                  <a:lnTo>
                    <a:pt x="1662950" y="879475"/>
                  </a:lnTo>
                </a:path>
                <a:path w="1749425" h="1052829">
                  <a:moveTo>
                    <a:pt x="1688541" y="846188"/>
                  </a:moveTo>
                  <a:lnTo>
                    <a:pt x="1688541" y="879475"/>
                  </a:lnTo>
                </a:path>
                <a:path w="1749425" h="1052829">
                  <a:moveTo>
                    <a:pt x="1662950" y="923010"/>
                  </a:moveTo>
                  <a:lnTo>
                    <a:pt x="1662950" y="946035"/>
                  </a:lnTo>
                </a:path>
                <a:path w="1749425" h="1052829">
                  <a:moveTo>
                    <a:pt x="1688541" y="923010"/>
                  </a:moveTo>
                  <a:lnTo>
                    <a:pt x="1688541" y="946035"/>
                  </a:lnTo>
                </a:path>
                <a:path w="1749425" h="1052829">
                  <a:moveTo>
                    <a:pt x="1574609" y="997242"/>
                  </a:moveTo>
                  <a:lnTo>
                    <a:pt x="1574609" y="1043330"/>
                  </a:lnTo>
                  <a:lnTo>
                    <a:pt x="1629016" y="1043330"/>
                  </a:lnTo>
                  <a:lnTo>
                    <a:pt x="1629016" y="1013891"/>
                  </a:lnTo>
                </a:path>
                <a:path w="1749425" h="1052829">
                  <a:moveTo>
                    <a:pt x="1615566" y="1013891"/>
                  </a:moveTo>
                  <a:lnTo>
                    <a:pt x="1615566" y="1033094"/>
                  </a:lnTo>
                  <a:lnTo>
                    <a:pt x="1596377" y="1033094"/>
                  </a:lnTo>
                </a:path>
                <a:path w="1749425" h="1052829">
                  <a:moveTo>
                    <a:pt x="1549006" y="882027"/>
                  </a:moveTo>
                  <a:lnTo>
                    <a:pt x="1572691" y="882027"/>
                  </a:lnTo>
                </a:path>
                <a:path w="1749425" h="1052829">
                  <a:moveTo>
                    <a:pt x="1549006" y="923645"/>
                  </a:moveTo>
                  <a:lnTo>
                    <a:pt x="1572691" y="923645"/>
                  </a:lnTo>
                </a:path>
                <a:path w="1749425" h="1052829">
                  <a:moveTo>
                    <a:pt x="1497152" y="809066"/>
                  </a:moveTo>
                  <a:lnTo>
                    <a:pt x="1454264" y="809066"/>
                  </a:lnTo>
                  <a:lnTo>
                    <a:pt x="1454264" y="844892"/>
                  </a:lnTo>
                  <a:lnTo>
                    <a:pt x="1479880" y="844892"/>
                  </a:lnTo>
                  <a:lnTo>
                    <a:pt x="1479880" y="855141"/>
                  </a:lnTo>
                  <a:lnTo>
                    <a:pt x="1491399" y="855141"/>
                  </a:lnTo>
                </a:path>
                <a:path w="1749425" h="1052829">
                  <a:moveTo>
                    <a:pt x="1479880" y="865390"/>
                  </a:moveTo>
                  <a:lnTo>
                    <a:pt x="1449793" y="865390"/>
                  </a:lnTo>
                  <a:lnTo>
                    <a:pt x="1449793" y="949883"/>
                  </a:lnTo>
                  <a:lnTo>
                    <a:pt x="1479880" y="949883"/>
                  </a:lnTo>
                </a:path>
                <a:path w="1749425" h="1052829">
                  <a:moveTo>
                    <a:pt x="1486928" y="966520"/>
                  </a:moveTo>
                  <a:lnTo>
                    <a:pt x="1452994" y="966520"/>
                  </a:lnTo>
                  <a:lnTo>
                    <a:pt x="1452994" y="1003642"/>
                  </a:lnTo>
                </a:path>
                <a:path w="1749425" h="1052829">
                  <a:moveTo>
                    <a:pt x="1481150" y="876274"/>
                  </a:moveTo>
                  <a:lnTo>
                    <a:pt x="1481150" y="896747"/>
                  </a:lnTo>
                  <a:lnTo>
                    <a:pt x="1485633" y="896747"/>
                  </a:lnTo>
                  <a:lnTo>
                    <a:pt x="1485633" y="887780"/>
                  </a:lnTo>
                  <a:lnTo>
                    <a:pt x="1492681" y="887780"/>
                  </a:lnTo>
                </a:path>
                <a:path w="1749425" h="1052829">
                  <a:moveTo>
                    <a:pt x="1495882" y="928128"/>
                  </a:moveTo>
                  <a:lnTo>
                    <a:pt x="1483715" y="928128"/>
                  </a:lnTo>
                  <a:lnTo>
                    <a:pt x="1483715" y="947318"/>
                  </a:lnTo>
                </a:path>
                <a:path w="1749425" h="1052829">
                  <a:moveTo>
                    <a:pt x="1675104" y="789851"/>
                  </a:moveTo>
                  <a:lnTo>
                    <a:pt x="1659089" y="789851"/>
                  </a:lnTo>
                  <a:lnTo>
                    <a:pt x="1659089" y="771944"/>
                  </a:lnTo>
                  <a:lnTo>
                    <a:pt x="1675104" y="771944"/>
                  </a:lnTo>
                  <a:lnTo>
                    <a:pt x="1675104" y="789851"/>
                  </a:lnTo>
                  <a:close/>
                </a:path>
                <a:path w="1749425" h="1052829">
                  <a:moveTo>
                    <a:pt x="1700072" y="810983"/>
                  </a:moveTo>
                  <a:lnTo>
                    <a:pt x="1732711" y="810983"/>
                  </a:lnTo>
                  <a:lnTo>
                    <a:pt x="1732711" y="797547"/>
                  </a:lnTo>
                </a:path>
                <a:path w="1749425" h="1052829">
                  <a:moveTo>
                    <a:pt x="1704543" y="819950"/>
                  </a:moveTo>
                  <a:lnTo>
                    <a:pt x="1743595" y="819950"/>
                  </a:lnTo>
                </a:path>
                <a:path w="1749425" h="1052829">
                  <a:moveTo>
                    <a:pt x="1703273" y="849388"/>
                  </a:moveTo>
                  <a:lnTo>
                    <a:pt x="1703273" y="878827"/>
                  </a:lnTo>
                  <a:lnTo>
                    <a:pt x="1723745" y="878827"/>
                  </a:lnTo>
                </a:path>
                <a:path w="1749425" h="1052829">
                  <a:moveTo>
                    <a:pt x="1704543" y="896747"/>
                  </a:moveTo>
                  <a:lnTo>
                    <a:pt x="1722462" y="896747"/>
                  </a:lnTo>
                </a:path>
                <a:path w="1749425" h="1052829">
                  <a:moveTo>
                    <a:pt x="1722462" y="911466"/>
                  </a:moveTo>
                  <a:lnTo>
                    <a:pt x="1704543" y="911466"/>
                  </a:lnTo>
                  <a:lnTo>
                    <a:pt x="1704543" y="944118"/>
                  </a:lnTo>
                </a:path>
                <a:path w="1749425" h="1052829">
                  <a:moveTo>
                    <a:pt x="1722462" y="960132"/>
                  </a:moveTo>
                  <a:lnTo>
                    <a:pt x="1704543" y="960132"/>
                  </a:lnTo>
                  <a:lnTo>
                    <a:pt x="1704543" y="987005"/>
                  </a:lnTo>
                </a:path>
                <a:path w="1749425" h="1052829">
                  <a:moveTo>
                    <a:pt x="1657184" y="1003642"/>
                  </a:moveTo>
                  <a:lnTo>
                    <a:pt x="1657184" y="1018362"/>
                  </a:lnTo>
                  <a:lnTo>
                    <a:pt x="1676387" y="1018362"/>
                  </a:lnTo>
                  <a:lnTo>
                    <a:pt x="1676387" y="1009408"/>
                  </a:lnTo>
                </a:path>
                <a:path w="1749425" h="1052829">
                  <a:moveTo>
                    <a:pt x="1694307" y="1004925"/>
                  </a:moveTo>
                  <a:lnTo>
                    <a:pt x="1694307" y="1028598"/>
                  </a:lnTo>
                </a:path>
                <a:path w="1749425" h="1052829">
                  <a:moveTo>
                    <a:pt x="1723745" y="846188"/>
                  </a:moveTo>
                  <a:lnTo>
                    <a:pt x="1723745" y="859624"/>
                  </a:lnTo>
                  <a:lnTo>
                    <a:pt x="1709026" y="859624"/>
                  </a:lnTo>
                </a:path>
                <a:path w="1749425" h="1052829">
                  <a:moveTo>
                    <a:pt x="660565" y="0"/>
                  </a:moveTo>
                  <a:lnTo>
                    <a:pt x="0" y="35839"/>
                  </a:lnTo>
                </a:path>
                <a:path w="1749425" h="1052829">
                  <a:moveTo>
                    <a:pt x="422452" y="177304"/>
                  </a:moveTo>
                  <a:lnTo>
                    <a:pt x="422452" y="161937"/>
                  </a:lnTo>
                  <a:lnTo>
                    <a:pt x="453174" y="157467"/>
                  </a:lnTo>
                  <a:lnTo>
                    <a:pt x="453174" y="177304"/>
                  </a:lnTo>
                </a:path>
                <a:path w="1749425" h="1052829">
                  <a:moveTo>
                    <a:pt x="248996" y="135051"/>
                  </a:moveTo>
                  <a:lnTo>
                    <a:pt x="248996" y="121615"/>
                  </a:lnTo>
                  <a:lnTo>
                    <a:pt x="273316" y="117144"/>
                  </a:lnTo>
                  <a:lnTo>
                    <a:pt x="273316" y="13505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3568585" y="5029543"/>
              <a:ext cx="80010" cy="76200"/>
            </a:xfrm>
            <a:custGeom>
              <a:avLst/>
              <a:gdLst/>
              <a:ahLst/>
              <a:cxnLst/>
              <a:rect l="l" t="t" r="r" b="b"/>
              <a:pathLst>
                <a:path w="80010" h="76200">
                  <a:moveTo>
                    <a:pt x="80010" y="0"/>
                  </a:moveTo>
                  <a:lnTo>
                    <a:pt x="0" y="0"/>
                  </a:lnTo>
                  <a:lnTo>
                    <a:pt x="0" y="76174"/>
                  </a:lnTo>
                  <a:lnTo>
                    <a:pt x="80010" y="76174"/>
                  </a:lnTo>
                  <a:lnTo>
                    <a:pt x="8001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3568598" y="5029543"/>
              <a:ext cx="80010" cy="76200"/>
            </a:xfrm>
            <a:custGeom>
              <a:avLst/>
              <a:gdLst/>
              <a:ahLst/>
              <a:cxnLst/>
              <a:rect l="l" t="t" r="r" b="b"/>
              <a:pathLst>
                <a:path w="80010" h="76200">
                  <a:moveTo>
                    <a:pt x="79997" y="76174"/>
                  </a:moveTo>
                  <a:lnTo>
                    <a:pt x="0" y="76174"/>
                  </a:lnTo>
                  <a:lnTo>
                    <a:pt x="0" y="0"/>
                  </a:lnTo>
                  <a:lnTo>
                    <a:pt x="79997" y="0"/>
                  </a:lnTo>
                  <a:lnTo>
                    <a:pt x="79997" y="7617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3573068" y="5631865"/>
              <a:ext cx="80010" cy="78105"/>
            </a:xfrm>
            <a:custGeom>
              <a:avLst/>
              <a:gdLst/>
              <a:ahLst/>
              <a:cxnLst/>
              <a:rect l="l" t="t" r="r" b="b"/>
              <a:pathLst>
                <a:path w="80010" h="78104">
                  <a:moveTo>
                    <a:pt x="80010" y="0"/>
                  </a:moveTo>
                  <a:lnTo>
                    <a:pt x="0" y="0"/>
                  </a:lnTo>
                  <a:lnTo>
                    <a:pt x="0" y="78066"/>
                  </a:lnTo>
                  <a:lnTo>
                    <a:pt x="80010" y="78066"/>
                  </a:lnTo>
                  <a:lnTo>
                    <a:pt x="8001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2954667" y="4692218"/>
              <a:ext cx="698500" cy="1386205"/>
            </a:xfrm>
            <a:custGeom>
              <a:avLst/>
              <a:gdLst/>
              <a:ahLst/>
              <a:cxnLst/>
              <a:rect l="l" t="t" r="r" b="b"/>
              <a:pathLst>
                <a:path w="698500" h="1386204">
                  <a:moveTo>
                    <a:pt x="698411" y="1017714"/>
                  </a:moveTo>
                  <a:lnTo>
                    <a:pt x="618401" y="1017714"/>
                  </a:lnTo>
                  <a:lnTo>
                    <a:pt x="618401" y="939647"/>
                  </a:lnTo>
                  <a:lnTo>
                    <a:pt x="698411" y="939647"/>
                  </a:lnTo>
                  <a:lnTo>
                    <a:pt x="698411" y="1017714"/>
                  </a:lnTo>
                  <a:close/>
                </a:path>
                <a:path w="698500" h="1386204">
                  <a:moveTo>
                    <a:pt x="633133" y="1019644"/>
                  </a:moveTo>
                  <a:lnTo>
                    <a:pt x="633768" y="1175194"/>
                  </a:lnTo>
                  <a:lnTo>
                    <a:pt x="634366" y="1181540"/>
                  </a:lnTo>
                  <a:lnTo>
                    <a:pt x="632806" y="1187107"/>
                  </a:lnTo>
                  <a:lnTo>
                    <a:pt x="628363" y="1191835"/>
                  </a:lnTo>
                  <a:lnTo>
                    <a:pt x="620318" y="1195666"/>
                  </a:lnTo>
                  <a:lnTo>
                    <a:pt x="2654" y="1357604"/>
                  </a:lnTo>
                </a:path>
                <a:path w="698500" h="1386204">
                  <a:moveTo>
                    <a:pt x="629285" y="415404"/>
                  </a:moveTo>
                  <a:lnTo>
                    <a:pt x="632485" y="848740"/>
                  </a:lnTo>
                </a:path>
                <a:path w="698500" h="1386204">
                  <a:moveTo>
                    <a:pt x="6896" y="51130"/>
                  </a:moveTo>
                  <a:lnTo>
                    <a:pt x="627367" y="17284"/>
                  </a:lnTo>
                  <a:lnTo>
                    <a:pt x="628650" y="237477"/>
                  </a:lnTo>
                </a:path>
                <a:path w="698500" h="1386204">
                  <a:moveTo>
                    <a:pt x="683691" y="1019644"/>
                  </a:moveTo>
                  <a:lnTo>
                    <a:pt x="684974" y="1191183"/>
                  </a:lnTo>
                </a:path>
                <a:path w="698500" h="1386204">
                  <a:moveTo>
                    <a:pt x="667054" y="1211033"/>
                  </a:moveTo>
                  <a:lnTo>
                    <a:pt x="677414" y="1206762"/>
                  </a:lnTo>
                  <a:lnTo>
                    <a:pt x="682734" y="1202790"/>
                  </a:lnTo>
                  <a:lnTo>
                    <a:pt x="684694" y="1197976"/>
                  </a:lnTo>
                  <a:lnTo>
                    <a:pt x="684974" y="1191183"/>
                  </a:lnTo>
                </a:path>
                <a:path w="698500" h="1386204">
                  <a:moveTo>
                    <a:pt x="667054" y="1211033"/>
                  </a:moveTo>
                  <a:lnTo>
                    <a:pt x="1371" y="1385773"/>
                  </a:lnTo>
                </a:path>
                <a:path w="698500" h="1386204">
                  <a:moveTo>
                    <a:pt x="680491" y="415404"/>
                  </a:moveTo>
                  <a:lnTo>
                    <a:pt x="683691" y="935151"/>
                  </a:lnTo>
                </a:path>
                <a:path w="698500" h="1386204">
                  <a:moveTo>
                    <a:pt x="0" y="37858"/>
                  </a:moveTo>
                  <a:lnTo>
                    <a:pt x="656170" y="0"/>
                  </a:lnTo>
                  <a:lnTo>
                    <a:pt x="663354" y="1080"/>
                  </a:lnTo>
                  <a:lnTo>
                    <a:pt x="670417" y="5281"/>
                  </a:lnTo>
                  <a:lnTo>
                    <a:pt x="675798" y="14042"/>
                  </a:lnTo>
                  <a:lnTo>
                    <a:pt x="677938" y="28803"/>
                  </a:lnTo>
                  <a:lnTo>
                    <a:pt x="679843" y="333489"/>
                  </a:lnTo>
                </a:path>
                <a:path w="698500" h="1386204">
                  <a:moveTo>
                    <a:pt x="651687" y="413499"/>
                  </a:moveTo>
                  <a:lnTo>
                    <a:pt x="651687" y="435254"/>
                  </a:lnTo>
                  <a:lnTo>
                    <a:pt x="635685" y="435254"/>
                  </a:lnTo>
                </a:path>
                <a:path w="698500" h="1386204">
                  <a:moveTo>
                    <a:pt x="651687" y="1019644"/>
                  </a:moveTo>
                  <a:lnTo>
                    <a:pt x="651687" y="1042047"/>
                  </a:lnTo>
                  <a:lnTo>
                    <a:pt x="635685" y="1042047"/>
                  </a:lnTo>
                </a:path>
                <a:path w="698500" h="1386204">
                  <a:moveTo>
                    <a:pt x="642734" y="948601"/>
                  </a:moveTo>
                  <a:lnTo>
                    <a:pt x="642734" y="1011326"/>
                  </a:lnTo>
                </a:path>
                <a:path w="698500" h="1386204">
                  <a:moveTo>
                    <a:pt x="618401" y="866673"/>
                  </a:moveTo>
                  <a:lnTo>
                    <a:pt x="660653" y="866673"/>
                  </a:lnTo>
                  <a:lnTo>
                    <a:pt x="650092" y="855507"/>
                  </a:lnTo>
                  <a:lnTo>
                    <a:pt x="637608" y="851785"/>
                  </a:lnTo>
                  <a:lnTo>
                    <a:pt x="626083" y="855507"/>
                  </a:lnTo>
                  <a:lnTo>
                    <a:pt x="618401" y="866673"/>
                  </a:lnTo>
                </a:path>
                <a:path w="698500" h="1386204">
                  <a:moveTo>
                    <a:pt x="611365" y="255384"/>
                  </a:moveTo>
                  <a:lnTo>
                    <a:pt x="653618" y="255384"/>
                  </a:lnTo>
                  <a:lnTo>
                    <a:pt x="645123" y="245311"/>
                  </a:lnTo>
                  <a:lnTo>
                    <a:pt x="634168" y="241954"/>
                  </a:lnTo>
                  <a:lnTo>
                    <a:pt x="622375" y="245311"/>
                  </a:lnTo>
                  <a:lnTo>
                    <a:pt x="611365" y="255384"/>
                  </a:lnTo>
                </a:path>
                <a:path w="698500" h="1386204">
                  <a:moveTo>
                    <a:pt x="613930" y="268833"/>
                  </a:moveTo>
                  <a:lnTo>
                    <a:pt x="613930" y="326440"/>
                  </a:lnTo>
                </a:path>
                <a:path w="698500" h="1386204">
                  <a:moveTo>
                    <a:pt x="613930" y="875639"/>
                  </a:moveTo>
                  <a:lnTo>
                    <a:pt x="613930" y="93515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0" name="object 560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3808895" y="4945964"/>
              <a:ext cx="150507" cy="157563"/>
            </a:xfrm>
            <a:prstGeom prst="rect">
              <a:avLst/>
            </a:prstGeom>
          </p:spPr>
        </p:pic>
        <p:pic>
          <p:nvPicPr>
            <p:cNvPr id="561" name="object 561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3808895" y="5168074"/>
              <a:ext cx="150507" cy="157563"/>
            </a:xfrm>
            <a:prstGeom prst="rect">
              <a:avLst/>
            </a:prstGeom>
          </p:spPr>
        </p:pic>
        <p:pic>
          <p:nvPicPr>
            <p:cNvPr id="562" name="object 562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3805694" y="5388902"/>
              <a:ext cx="151155" cy="157558"/>
            </a:xfrm>
            <a:prstGeom prst="rect">
              <a:avLst/>
            </a:prstGeom>
          </p:spPr>
        </p:pic>
        <p:sp>
          <p:nvSpPr>
            <p:cNvPr id="563" name="object 563"/>
            <p:cNvSpPr/>
            <p:nvPr/>
          </p:nvSpPr>
          <p:spPr>
            <a:xfrm>
              <a:off x="3809263" y="5612003"/>
              <a:ext cx="146685" cy="151130"/>
            </a:xfrm>
            <a:custGeom>
              <a:avLst/>
              <a:gdLst/>
              <a:ahLst/>
              <a:cxnLst/>
              <a:rect l="l" t="t" r="r" b="b"/>
              <a:pathLst>
                <a:path w="146685" h="151129">
                  <a:moveTo>
                    <a:pt x="3200" y="97929"/>
                  </a:moveTo>
                  <a:lnTo>
                    <a:pt x="2565" y="94094"/>
                  </a:lnTo>
                  <a:lnTo>
                    <a:pt x="1917" y="90271"/>
                  </a:lnTo>
                  <a:lnTo>
                    <a:pt x="1917" y="87058"/>
                  </a:lnTo>
                  <a:lnTo>
                    <a:pt x="6177" y="65024"/>
                  </a:lnTo>
                  <a:lnTo>
                    <a:pt x="17759" y="47132"/>
                  </a:lnTo>
                  <a:lnTo>
                    <a:pt x="34862" y="35123"/>
                  </a:lnTo>
                  <a:lnTo>
                    <a:pt x="55689" y="30734"/>
                  </a:lnTo>
                  <a:lnTo>
                    <a:pt x="76784" y="35214"/>
                  </a:lnTo>
                  <a:lnTo>
                    <a:pt x="93857" y="47375"/>
                  </a:lnTo>
                  <a:lnTo>
                    <a:pt x="105290" y="65297"/>
                  </a:lnTo>
                  <a:lnTo>
                    <a:pt x="109461" y="87058"/>
                  </a:lnTo>
                  <a:lnTo>
                    <a:pt x="105290" y="109089"/>
                  </a:lnTo>
                  <a:lnTo>
                    <a:pt x="93857" y="126985"/>
                  </a:lnTo>
                  <a:lnTo>
                    <a:pt x="76784" y="139002"/>
                  </a:lnTo>
                  <a:lnTo>
                    <a:pt x="55689" y="143395"/>
                  </a:lnTo>
                  <a:lnTo>
                    <a:pt x="44545" y="142124"/>
                  </a:lnTo>
                  <a:lnTo>
                    <a:pt x="34243" y="138510"/>
                  </a:lnTo>
                  <a:lnTo>
                    <a:pt x="24901" y="132856"/>
                  </a:lnTo>
                  <a:lnTo>
                    <a:pt x="16637" y="125463"/>
                  </a:lnTo>
                </a:path>
                <a:path w="146685" h="151129">
                  <a:moveTo>
                    <a:pt x="3200" y="97929"/>
                  </a:moveTo>
                  <a:lnTo>
                    <a:pt x="1917" y="92824"/>
                  </a:lnTo>
                  <a:lnTo>
                    <a:pt x="1282" y="87693"/>
                  </a:lnTo>
                  <a:lnTo>
                    <a:pt x="1282" y="82575"/>
                  </a:lnTo>
                  <a:lnTo>
                    <a:pt x="5993" y="58202"/>
                  </a:lnTo>
                  <a:lnTo>
                    <a:pt x="18805" y="38333"/>
                  </a:lnTo>
                  <a:lnTo>
                    <a:pt x="37737" y="25062"/>
                  </a:lnTo>
                  <a:lnTo>
                    <a:pt x="60807" y="20485"/>
                  </a:lnTo>
                  <a:lnTo>
                    <a:pt x="84252" y="25426"/>
                  </a:lnTo>
                  <a:lnTo>
                    <a:pt x="103376" y="38890"/>
                  </a:lnTo>
                  <a:lnTo>
                    <a:pt x="116259" y="58836"/>
                  </a:lnTo>
                  <a:lnTo>
                    <a:pt x="120980" y="83223"/>
                  </a:lnTo>
                  <a:lnTo>
                    <a:pt x="116259" y="107596"/>
                  </a:lnTo>
                  <a:lnTo>
                    <a:pt x="103376" y="127465"/>
                  </a:lnTo>
                  <a:lnTo>
                    <a:pt x="84252" y="140735"/>
                  </a:lnTo>
                  <a:lnTo>
                    <a:pt x="60807" y="145313"/>
                  </a:lnTo>
                  <a:lnTo>
                    <a:pt x="48144" y="143811"/>
                  </a:lnTo>
                  <a:lnTo>
                    <a:pt x="36322" y="139549"/>
                  </a:lnTo>
                  <a:lnTo>
                    <a:pt x="25699" y="132888"/>
                  </a:lnTo>
                  <a:lnTo>
                    <a:pt x="16637" y="124193"/>
                  </a:lnTo>
                </a:path>
                <a:path w="146685" h="151129">
                  <a:moveTo>
                    <a:pt x="40322" y="9613"/>
                  </a:moveTo>
                  <a:lnTo>
                    <a:pt x="46206" y="6980"/>
                  </a:lnTo>
                  <a:lnTo>
                    <a:pt x="52330" y="4889"/>
                  </a:lnTo>
                  <a:lnTo>
                    <a:pt x="58692" y="3398"/>
                  </a:lnTo>
                  <a:lnTo>
                    <a:pt x="65290" y="2565"/>
                  </a:lnTo>
                </a:path>
                <a:path w="146685" h="151129">
                  <a:moveTo>
                    <a:pt x="4483" y="102425"/>
                  </a:moveTo>
                  <a:lnTo>
                    <a:pt x="2432" y="95482"/>
                  </a:lnTo>
                  <a:lnTo>
                    <a:pt x="1041" y="88180"/>
                  </a:lnTo>
                  <a:lnTo>
                    <a:pt x="250" y="80638"/>
                  </a:lnTo>
                  <a:lnTo>
                    <a:pt x="0" y="72974"/>
                  </a:lnTo>
                  <a:lnTo>
                    <a:pt x="2461" y="57662"/>
                  </a:lnTo>
                  <a:lnTo>
                    <a:pt x="7683" y="43610"/>
                  </a:lnTo>
                  <a:lnTo>
                    <a:pt x="15305" y="31117"/>
                  </a:lnTo>
                  <a:lnTo>
                    <a:pt x="24968" y="20485"/>
                  </a:lnTo>
                  <a:lnTo>
                    <a:pt x="24968" y="8966"/>
                  </a:lnTo>
                  <a:lnTo>
                    <a:pt x="35204" y="8966"/>
                  </a:lnTo>
                </a:path>
                <a:path w="146685" h="151129">
                  <a:moveTo>
                    <a:pt x="97294" y="145935"/>
                  </a:moveTo>
                  <a:lnTo>
                    <a:pt x="90347" y="148451"/>
                  </a:lnTo>
                  <a:lnTo>
                    <a:pt x="82975" y="150187"/>
                  </a:lnTo>
                  <a:lnTo>
                    <a:pt x="75241" y="151079"/>
                  </a:lnTo>
                  <a:lnTo>
                    <a:pt x="67208" y="151066"/>
                  </a:lnTo>
                  <a:lnTo>
                    <a:pt x="52008" y="148748"/>
                  </a:lnTo>
                  <a:lnTo>
                    <a:pt x="38247" y="143068"/>
                  </a:lnTo>
                  <a:lnTo>
                    <a:pt x="26165" y="134507"/>
                  </a:lnTo>
                  <a:lnTo>
                    <a:pt x="16001" y="123545"/>
                  </a:lnTo>
                </a:path>
                <a:path w="146685" h="151129">
                  <a:moveTo>
                    <a:pt x="135064" y="109461"/>
                  </a:moveTo>
                  <a:lnTo>
                    <a:pt x="130858" y="117264"/>
                  </a:lnTo>
                  <a:lnTo>
                    <a:pt x="125936" y="124347"/>
                  </a:lnTo>
                  <a:lnTo>
                    <a:pt x="120294" y="130708"/>
                  </a:lnTo>
                  <a:lnTo>
                    <a:pt x="113931" y="136347"/>
                  </a:lnTo>
                </a:path>
                <a:path w="146685" h="151129">
                  <a:moveTo>
                    <a:pt x="139547" y="56337"/>
                  </a:moveTo>
                  <a:lnTo>
                    <a:pt x="141452" y="64020"/>
                  </a:lnTo>
                  <a:lnTo>
                    <a:pt x="142100" y="72351"/>
                  </a:lnTo>
                  <a:lnTo>
                    <a:pt x="142100" y="80657"/>
                  </a:lnTo>
                  <a:lnTo>
                    <a:pt x="141452" y="83858"/>
                  </a:lnTo>
                  <a:lnTo>
                    <a:pt x="141452" y="86423"/>
                  </a:lnTo>
                  <a:lnTo>
                    <a:pt x="140830" y="88976"/>
                  </a:lnTo>
                </a:path>
                <a:path w="146685" h="151129">
                  <a:moveTo>
                    <a:pt x="93459" y="6413"/>
                  </a:moveTo>
                  <a:lnTo>
                    <a:pt x="104376" y="11181"/>
                  </a:lnTo>
                  <a:lnTo>
                    <a:pt x="114096" y="17691"/>
                  </a:lnTo>
                  <a:lnTo>
                    <a:pt x="122616" y="25762"/>
                  </a:lnTo>
                  <a:lnTo>
                    <a:pt x="129933" y="35217"/>
                  </a:lnTo>
                </a:path>
                <a:path w="146685" h="151129">
                  <a:moveTo>
                    <a:pt x="50571" y="13449"/>
                  </a:moveTo>
                  <a:lnTo>
                    <a:pt x="59631" y="12727"/>
                  </a:lnTo>
                  <a:lnTo>
                    <a:pt x="70254" y="12487"/>
                  </a:lnTo>
                  <a:lnTo>
                    <a:pt x="80637" y="12727"/>
                  </a:lnTo>
                  <a:lnTo>
                    <a:pt x="88976" y="13449"/>
                  </a:lnTo>
                  <a:lnTo>
                    <a:pt x="97942" y="14732"/>
                  </a:lnTo>
                  <a:lnTo>
                    <a:pt x="90258" y="0"/>
                  </a:lnTo>
                </a:path>
                <a:path w="146685" h="151129">
                  <a:moveTo>
                    <a:pt x="124180" y="35852"/>
                  </a:moveTo>
                  <a:lnTo>
                    <a:pt x="120951" y="39756"/>
                  </a:lnTo>
                  <a:lnTo>
                    <a:pt x="121380" y="45939"/>
                  </a:lnTo>
                  <a:lnTo>
                    <a:pt x="124809" y="51879"/>
                  </a:lnTo>
                  <a:lnTo>
                    <a:pt x="130581" y="55054"/>
                  </a:lnTo>
                  <a:lnTo>
                    <a:pt x="139547" y="56337"/>
                  </a:lnTo>
                  <a:lnTo>
                    <a:pt x="140830" y="50584"/>
                  </a:lnTo>
                  <a:lnTo>
                    <a:pt x="137617" y="38417"/>
                  </a:lnTo>
                </a:path>
                <a:path w="146685" h="151129">
                  <a:moveTo>
                    <a:pt x="133146" y="92176"/>
                  </a:moveTo>
                  <a:lnTo>
                    <a:pt x="131864" y="99225"/>
                  </a:lnTo>
                  <a:lnTo>
                    <a:pt x="128650" y="101142"/>
                  </a:lnTo>
                  <a:lnTo>
                    <a:pt x="131864" y="105638"/>
                  </a:lnTo>
                  <a:lnTo>
                    <a:pt x="135064" y="109461"/>
                  </a:lnTo>
                  <a:lnTo>
                    <a:pt x="145300" y="106908"/>
                  </a:lnTo>
                  <a:lnTo>
                    <a:pt x="146583" y="94742"/>
                  </a:lnTo>
                </a:path>
                <a:path w="146685" h="151129">
                  <a:moveTo>
                    <a:pt x="96012" y="140817"/>
                  </a:moveTo>
                  <a:lnTo>
                    <a:pt x="103708" y="145313"/>
                  </a:lnTo>
                  <a:lnTo>
                    <a:pt x="104978" y="146583"/>
                  </a:lnTo>
                  <a:lnTo>
                    <a:pt x="111378" y="14211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3879037" y="5610745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-2286" y="628"/>
                  </a:moveTo>
                  <a:lnTo>
                    <a:pt x="13804" y="628"/>
                  </a:lnTo>
                </a:path>
              </a:pathLst>
            </a:custGeom>
            <a:ln w="582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3797096" y="4913045"/>
              <a:ext cx="172720" cy="828675"/>
            </a:xfrm>
            <a:custGeom>
              <a:avLst/>
              <a:gdLst/>
              <a:ahLst/>
              <a:cxnLst/>
              <a:rect l="l" t="t" r="r" b="b"/>
              <a:pathLst>
                <a:path w="172720" h="828675">
                  <a:moveTo>
                    <a:pt x="43522" y="10248"/>
                  </a:moveTo>
                  <a:lnTo>
                    <a:pt x="130581" y="10248"/>
                  </a:lnTo>
                </a:path>
                <a:path w="172720" h="828675">
                  <a:moveTo>
                    <a:pt x="43522" y="0"/>
                  </a:moveTo>
                  <a:lnTo>
                    <a:pt x="130581" y="0"/>
                  </a:lnTo>
                </a:path>
                <a:path w="172720" h="828675">
                  <a:moveTo>
                    <a:pt x="126098" y="666318"/>
                  </a:moveTo>
                  <a:lnTo>
                    <a:pt x="172199" y="666318"/>
                  </a:lnTo>
                </a:path>
                <a:path w="172720" h="828675">
                  <a:moveTo>
                    <a:pt x="67208" y="666318"/>
                  </a:moveTo>
                  <a:lnTo>
                    <a:pt x="106895" y="666318"/>
                  </a:lnTo>
                </a:path>
                <a:path w="172720" h="828675">
                  <a:moveTo>
                    <a:pt x="0" y="666318"/>
                  </a:moveTo>
                  <a:lnTo>
                    <a:pt x="51854" y="666318"/>
                  </a:lnTo>
                </a:path>
                <a:path w="172720" h="828675">
                  <a:moveTo>
                    <a:pt x="126098" y="656069"/>
                  </a:moveTo>
                  <a:lnTo>
                    <a:pt x="172199" y="656069"/>
                  </a:lnTo>
                </a:path>
                <a:path w="172720" h="828675">
                  <a:moveTo>
                    <a:pt x="67208" y="656069"/>
                  </a:moveTo>
                  <a:lnTo>
                    <a:pt x="106895" y="656069"/>
                  </a:lnTo>
                </a:path>
                <a:path w="172720" h="828675">
                  <a:moveTo>
                    <a:pt x="0" y="656069"/>
                  </a:moveTo>
                  <a:lnTo>
                    <a:pt x="51854" y="656069"/>
                  </a:lnTo>
                </a:path>
                <a:path w="172720" h="828675">
                  <a:moveTo>
                    <a:pt x="43522" y="233629"/>
                  </a:moveTo>
                  <a:lnTo>
                    <a:pt x="130581" y="233629"/>
                  </a:lnTo>
                </a:path>
                <a:path w="172720" h="828675">
                  <a:moveTo>
                    <a:pt x="43522" y="223380"/>
                  </a:moveTo>
                  <a:lnTo>
                    <a:pt x="130581" y="223380"/>
                  </a:lnTo>
                </a:path>
                <a:path w="172720" h="828675">
                  <a:moveTo>
                    <a:pt x="67856" y="453809"/>
                  </a:moveTo>
                  <a:lnTo>
                    <a:pt x="106260" y="453809"/>
                  </a:lnTo>
                </a:path>
                <a:path w="172720" h="828675">
                  <a:moveTo>
                    <a:pt x="67856" y="443585"/>
                  </a:moveTo>
                  <a:lnTo>
                    <a:pt x="106260" y="443585"/>
                  </a:lnTo>
                </a:path>
                <a:path w="172720" h="828675">
                  <a:moveTo>
                    <a:pt x="95377" y="776427"/>
                  </a:moveTo>
                  <a:lnTo>
                    <a:pt x="0" y="807135"/>
                  </a:lnTo>
                </a:path>
                <a:path w="172720" h="828675">
                  <a:moveTo>
                    <a:pt x="101142" y="773214"/>
                  </a:moveTo>
                  <a:lnTo>
                    <a:pt x="115874" y="767461"/>
                  </a:lnTo>
                </a:path>
                <a:path w="172720" h="828675">
                  <a:moveTo>
                    <a:pt x="0" y="814819"/>
                  </a:moveTo>
                  <a:lnTo>
                    <a:pt x="7683" y="828268"/>
                  </a:lnTo>
                  <a:lnTo>
                    <a:pt x="102425" y="796886"/>
                  </a:lnTo>
                  <a:lnTo>
                    <a:pt x="119062" y="78922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3825265" y="5668204"/>
              <a:ext cx="73025" cy="34290"/>
            </a:xfrm>
            <a:custGeom>
              <a:avLst/>
              <a:gdLst/>
              <a:ahLst/>
              <a:cxnLst/>
              <a:rect l="l" t="t" r="r" b="b"/>
              <a:pathLst>
                <a:path w="73025" h="34289">
                  <a:moveTo>
                    <a:pt x="45110" y="0"/>
                  </a:moveTo>
                  <a:lnTo>
                    <a:pt x="22728" y="3366"/>
                  </a:lnTo>
                  <a:lnTo>
                    <a:pt x="7224" y="16960"/>
                  </a:lnTo>
                  <a:lnTo>
                    <a:pt x="0" y="34070"/>
                  </a:lnTo>
                  <a:lnTo>
                    <a:pt x="9964" y="23757"/>
                  </a:lnTo>
                  <a:lnTo>
                    <a:pt x="25928" y="14463"/>
                  </a:lnTo>
                  <a:lnTo>
                    <a:pt x="47171" y="9847"/>
                  </a:lnTo>
                  <a:lnTo>
                    <a:pt x="72974" y="13572"/>
                  </a:lnTo>
                  <a:lnTo>
                    <a:pt x="4511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3872623" y="5823229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25615" y="0"/>
                  </a:moveTo>
                  <a:lnTo>
                    <a:pt x="7048" y="0"/>
                  </a:lnTo>
                  <a:lnTo>
                    <a:pt x="0" y="7061"/>
                  </a:lnTo>
                  <a:lnTo>
                    <a:pt x="0" y="25615"/>
                  </a:lnTo>
                  <a:lnTo>
                    <a:pt x="7048" y="32638"/>
                  </a:lnTo>
                  <a:lnTo>
                    <a:pt x="25615" y="32638"/>
                  </a:lnTo>
                  <a:lnTo>
                    <a:pt x="32651" y="25615"/>
                  </a:lnTo>
                  <a:lnTo>
                    <a:pt x="32651" y="16014"/>
                  </a:lnTo>
                  <a:lnTo>
                    <a:pt x="32651" y="7061"/>
                  </a:lnTo>
                  <a:lnTo>
                    <a:pt x="256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3644125" y="4711420"/>
              <a:ext cx="655320" cy="1156335"/>
            </a:xfrm>
            <a:custGeom>
              <a:avLst/>
              <a:gdLst/>
              <a:ahLst/>
              <a:cxnLst/>
              <a:rect l="l" t="t" r="r" b="b"/>
              <a:pathLst>
                <a:path w="655320" h="1156335">
                  <a:moveTo>
                    <a:pt x="261150" y="1127823"/>
                  </a:moveTo>
                  <a:lnTo>
                    <a:pt x="261150" y="1137424"/>
                  </a:lnTo>
                  <a:lnTo>
                    <a:pt x="254114" y="1144447"/>
                  </a:lnTo>
                  <a:lnTo>
                    <a:pt x="245160" y="1144447"/>
                  </a:lnTo>
                  <a:lnTo>
                    <a:pt x="235546" y="1144447"/>
                  </a:lnTo>
                  <a:lnTo>
                    <a:pt x="228498" y="1137424"/>
                  </a:lnTo>
                  <a:lnTo>
                    <a:pt x="228498" y="1127823"/>
                  </a:lnTo>
                  <a:lnTo>
                    <a:pt x="228498" y="1118869"/>
                  </a:lnTo>
                  <a:lnTo>
                    <a:pt x="235546" y="1111808"/>
                  </a:lnTo>
                  <a:lnTo>
                    <a:pt x="245160" y="1111808"/>
                  </a:lnTo>
                  <a:lnTo>
                    <a:pt x="254114" y="1111808"/>
                  </a:lnTo>
                  <a:lnTo>
                    <a:pt x="261150" y="1118869"/>
                  </a:lnTo>
                  <a:lnTo>
                    <a:pt x="261150" y="1127823"/>
                  </a:lnTo>
                </a:path>
                <a:path w="655320" h="1156335">
                  <a:moveTo>
                    <a:pt x="85128" y="930046"/>
                  </a:moveTo>
                  <a:lnTo>
                    <a:pt x="67208" y="930046"/>
                  </a:lnTo>
                  <a:lnTo>
                    <a:pt x="67208" y="894829"/>
                  </a:lnTo>
                  <a:lnTo>
                    <a:pt x="85128" y="894829"/>
                  </a:lnTo>
                  <a:lnTo>
                    <a:pt x="85128" y="930046"/>
                  </a:lnTo>
                  <a:close/>
                </a:path>
                <a:path w="655320" h="1156335">
                  <a:moveTo>
                    <a:pt x="81927" y="311073"/>
                  </a:moveTo>
                  <a:lnTo>
                    <a:pt x="64642" y="311073"/>
                  </a:lnTo>
                  <a:lnTo>
                    <a:pt x="64642" y="247065"/>
                  </a:lnTo>
                  <a:lnTo>
                    <a:pt x="81927" y="247065"/>
                  </a:lnTo>
                  <a:lnTo>
                    <a:pt x="81927" y="311073"/>
                  </a:lnTo>
                  <a:close/>
                </a:path>
                <a:path w="655320" h="1156335">
                  <a:moveTo>
                    <a:pt x="252183" y="131851"/>
                  </a:moveTo>
                  <a:lnTo>
                    <a:pt x="237464" y="131851"/>
                  </a:lnTo>
                  <a:lnTo>
                    <a:pt x="237464" y="113931"/>
                  </a:lnTo>
                  <a:lnTo>
                    <a:pt x="252183" y="113931"/>
                  </a:lnTo>
                  <a:lnTo>
                    <a:pt x="252183" y="131851"/>
                  </a:lnTo>
                  <a:close/>
                </a:path>
                <a:path w="655320" h="1156335">
                  <a:moveTo>
                    <a:pt x="21120" y="0"/>
                  </a:moveTo>
                  <a:lnTo>
                    <a:pt x="21120" y="63373"/>
                  </a:lnTo>
                  <a:lnTo>
                    <a:pt x="33274" y="63373"/>
                  </a:lnTo>
                </a:path>
                <a:path w="655320" h="1156335">
                  <a:moveTo>
                    <a:pt x="419252" y="576059"/>
                  </a:moveTo>
                  <a:lnTo>
                    <a:pt x="419252" y="32638"/>
                  </a:lnTo>
                  <a:lnTo>
                    <a:pt x="291236" y="32638"/>
                  </a:lnTo>
                  <a:lnTo>
                    <a:pt x="282282" y="32638"/>
                  </a:lnTo>
                  <a:lnTo>
                    <a:pt x="276517" y="32638"/>
                  </a:lnTo>
                  <a:lnTo>
                    <a:pt x="276517" y="42887"/>
                  </a:lnTo>
                  <a:lnTo>
                    <a:pt x="276682" y="88963"/>
                  </a:lnTo>
                  <a:lnTo>
                    <a:pt x="104330" y="88963"/>
                  </a:lnTo>
                  <a:lnTo>
                    <a:pt x="104330" y="16001"/>
                  </a:lnTo>
                  <a:lnTo>
                    <a:pt x="42240" y="16001"/>
                  </a:lnTo>
                  <a:lnTo>
                    <a:pt x="42240" y="104965"/>
                  </a:lnTo>
                  <a:lnTo>
                    <a:pt x="55689" y="113296"/>
                  </a:lnTo>
                  <a:lnTo>
                    <a:pt x="55689" y="925563"/>
                  </a:lnTo>
                  <a:lnTo>
                    <a:pt x="42240" y="933869"/>
                  </a:lnTo>
                  <a:lnTo>
                    <a:pt x="42240" y="1149578"/>
                  </a:lnTo>
                  <a:lnTo>
                    <a:pt x="419252" y="1155992"/>
                  </a:lnTo>
                  <a:lnTo>
                    <a:pt x="419252" y="678484"/>
                  </a:lnTo>
                  <a:lnTo>
                    <a:pt x="392366" y="678484"/>
                  </a:lnTo>
                  <a:lnTo>
                    <a:pt x="392366" y="576059"/>
                  </a:lnTo>
                  <a:lnTo>
                    <a:pt x="419252" y="576059"/>
                  </a:lnTo>
                  <a:close/>
                </a:path>
                <a:path w="655320" h="1156335">
                  <a:moveTo>
                    <a:pt x="114566" y="69761"/>
                  </a:moveTo>
                  <a:lnTo>
                    <a:pt x="273316" y="69761"/>
                  </a:lnTo>
                </a:path>
                <a:path w="655320" h="1156335">
                  <a:moveTo>
                    <a:pt x="80009" y="945400"/>
                  </a:moveTo>
                  <a:lnTo>
                    <a:pt x="80009" y="965238"/>
                  </a:lnTo>
                  <a:lnTo>
                    <a:pt x="99847" y="965238"/>
                  </a:lnTo>
                </a:path>
                <a:path w="655320" h="1156335">
                  <a:moveTo>
                    <a:pt x="4470" y="1029893"/>
                  </a:moveTo>
                  <a:lnTo>
                    <a:pt x="22402" y="1029893"/>
                  </a:lnTo>
                  <a:lnTo>
                    <a:pt x="22402" y="1060615"/>
                  </a:lnTo>
                  <a:lnTo>
                    <a:pt x="0" y="1060615"/>
                  </a:lnTo>
                </a:path>
                <a:path w="655320" h="1156335">
                  <a:moveTo>
                    <a:pt x="13436" y="1074039"/>
                  </a:moveTo>
                  <a:lnTo>
                    <a:pt x="13436" y="1131671"/>
                  </a:lnTo>
                  <a:lnTo>
                    <a:pt x="35204" y="1131671"/>
                  </a:lnTo>
                </a:path>
                <a:path w="655320" h="1156335">
                  <a:moveTo>
                    <a:pt x="654812" y="1100937"/>
                  </a:moveTo>
                  <a:lnTo>
                    <a:pt x="654812" y="1147660"/>
                  </a:lnTo>
                  <a:lnTo>
                    <a:pt x="428218" y="114062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4306620" y="582834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189" y="0"/>
                  </a:moveTo>
                  <a:lnTo>
                    <a:pt x="5753" y="0"/>
                  </a:lnTo>
                  <a:lnTo>
                    <a:pt x="0" y="5765"/>
                  </a:lnTo>
                  <a:lnTo>
                    <a:pt x="0" y="19862"/>
                  </a:lnTo>
                  <a:lnTo>
                    <a:pt x="5753" y="24980"/>
                  </a:lnTo>
                  <a:lnTo>
                    <a:pt x="19189" y="24980"/>
                  </a:lnTo>
                  <a:lnTo>
                    <a:pt x="24968" y="19862"/>
                  </a:lnTo>
                  <a:lnTo>
                    <a:pt x="24968" y="12814"/>
                  </a:lnTo>
                  <a:lnTo>
                    <a:pt x="24968" y="5765"/>
                  </a:lnTo>
                  <a:lnTo>
                    <a:pt x="1918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4065943" y="4712055"/>
              <a:ext cx="949960" cy="1141730"/>
            </a:xfrm>
            <a:custGeom>
              <a:avLst/>
              <a:gdLst/>
              <a:ahLst/>
              <a:cxnLst/>
              <a:rect l="l" t="t" r="r" b="b"/>
              <a:pathLst>
                <a:path w="949960" h="1141729">
                  <a:moveTo>
                    <a:pt x="265645" y="1129106"/>
                  </a:moveTo>
                  <a:lnTo>
                    <a:pt x="265645" y="1136154"/>
                  </a:lnTo>
                  <a:lnTo>
                    <a:pt x="259867" y="1141272"/>
                  </a:lnTo>
                  <a:lnTo>
                    <a:pt x="252844" y="1141272"/>
                  </a:lnTo>
                  <a:lnTo>
                    <a:pt x="246430" y="1141272"/>
                  </a:lnTo>
                  <a:lnTo>
                    <a:pt x="240677" y="1136154"/>
                  </a:lnTo>
                  <a:lnTo>
                    <a:pt x="240677" y="1129106"/>
                  </a:lnTo>
                  <a:lnTo>
                    <a:pt x="240677" y="1122057"/>
                  </a:lnTo>
                  <a:lnTo>
                    <a:pt x="246430" y="1116291"/>
                  </a:lnTo>
                  <a:lnTo>
                    <a:pt x="252844" y="1116291"/>
                  </a:lnTo>
                  <a:lnTo>
                    <a:pt x="259867" y="1116291"/>
                  </a:lnTo>
                  <a:lnTo>
                    <a:pt x="265645" y="1122057"/>
                  </a:lnTo>
                  <a:lnTo>
                    <a:pt x="265645" y="1129106"/>
                  </a:lnTo>
                </a:path>
                <a:path w="949960" h="1141729">
                  <a:moveTo>
                    <a:pt x="0" y="73621"/>
                  </a:moveTo>
                  <a:lnTo>
                    <a:pt x="584390" y="74891"/>
                  </a:lnTo>
                </a:path>
                <a:path w="949960" h="1141729">
                  <a:moveTo>
                    <a:pt x="882040" y="0"/>
                  </a:moveTo>
                  <a:lnTo>
                    <a:pt x="882040" y="26885"/>
                  </a:lnTo>
                  <a:lnTo>
                    <a:pt x="882040" y="39687"/>
                  </a:lnTo>
                  <a:lnTo>
                    <a:pt x="880109" y="42252"/>
                  </a:lnTo>
                  <a:lnTo>
                    <a:pt x="871143" y="42252"/>
                  </a:lnTo>
                  <a:lnTo>
                    <a:pt x="862190" y="42252"/>
                  </a:lnTo>
                  <a:lnTo>
                    <a:pt x="855154" y="48653"/>
                  </a:lnTo>
                  <a:lnTo>
                    <a:pt x="855154" y="55689"/>
                  </a:lnTo>
                  <a:lnTo>
                    <a:pt x="855154" y="71056"/>
                  </a:lnTo>
                </a:path>
                <a:path w="949960" h="1141729">
                  <a:moveTo>
                    <a:pt x="570953" y="5118"/>
                  </a:moveTo>
                  <a:lnTo>
                    <a:pt x="570953" y="30099"/>
                  </a:lnTo>
                  <a:lnTo>
                    <a:pt x="570953" y="37769"/>
                  </a:lnTo>
                  <a:lnTo>
                    <a:pt x="570953" y="42252"/>
                  </a:lnTo>
                  <a:lnTo>
                    <a:pt x="577989" y="42252"/>
                  </a:lnTo>
                  <a:lnTo>
                    <a:pt x="585685" y="42252"/>
                  </a:lnTo>
                  <a:lnTo>
                    <a:pt x="586955" y="42252"/>
                  </a:lnTo>
                  <a:lnTo>
                    <a:pt x="586955" y="51219"/>
                  </a:lnTo>
                  <a:lnTo>
                    <a:pt x="586955" y="70421"/>
                  </a:lnTo>
                  <a:lnTo>
                    <a:pt x="586955" y="79375"/>
                  </a:lnTo>
                  <a:lnTo>
                    <a:pt x="588886" y="83858"/>
                  </a:lnTo>
                  <a:lnTo>
                    <a:pt x="597839" y="83858"/>
                  </a:lnTo>
                  <a:lnTo>
                    <a:pt x="846175" y="83858"/>
                  </a:lnTo>
                </a:path>
                <a:path w="949960" h="1141729">
                  <a:moveTo>
                    <a:pt x="939647" y="58902"/>
                  </a:moveTo>
                  <a:lnTo>
                    <a:pt x="945413" y="58902"/>
                  </a:lnTo>
                  <a:lnTo>
                    <a:pt x="949883" y="53771"/>
                  </a:lnTo>
                  <a:lnTo>
                    <a:pt x="949883" y="48005"/>
                  </a:lnTo>
                  <a:lnTo>
                    <a:pt x="949883" y="42252"/>
                  </a:lnTo>
                  <a:lnTo>
                    <a:pt x="945413" y="37769"/>
                  </a:lnTo>
                  <a:lnTo>
                    <a:pt x="939647" y="37769"/>
                  </a:lnTo>
                  <a:lnTo>
                    <a:pt x="902525" y="37769"/>
                  </a:lnTo>
                  <a:lnTo>
                    <a:pt x="896759" y="37769"/>
                  </a:lnTo>
                  <a:lnTo>
                    <a:pt x="892276" y="42252"/>
                  </a:lnTo>
                  <a:lnTo>
                    <a:pt x="892276" y="48005"/>
                  </a:lnTo>
                  <a:lnTo>
                    <a:pt x="892276" y="53771"/>
                  </a:lnTo>
                  <a:lnTo>
                    <a:pt x="897407" y="56972"/>
                  </a:lnTo>
                  <a:lnTo>
                    <a:pt x="902525" y="58902"/>
                  </a:lnTo>
                  <a:lnTo>
                    <a:pt x="910217" y="59438"/>
                  </a:lnTo>
                  <a:lnTo>
                    <a:pt x="922767" y="59378"/>
                  </a:lnTo>
                  <a:lnTo>
                    <a:pt x="934477" y="59081"/>
                  </a:lnTo>
                  <a:lnTo>
                    <a:pt x="939647" y="5890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4485195" y="4753660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4719" y="0"/>
                  </a:moveTo>
                  <a:lnTo>
                    <a:pt x="4483" y="0"/>
                  </a:lnTo>
                  <a:lnTo>
                    <a:pt x="0" y="4483"/>
                  </a:lnTo>
                  <a:lnTo>
                    <a:pt x="0" y="14732"/>
                  </a:lnTo>
                  <a:lnTo>
                    <a:pt x="4483" y="19202"/>
                  </a:lnTo>
                  <a:lnTo>
                    <a:pt x="14719" y="19202"/>
                  </a:lnTo>
                  <a:lnTo>
                    <a:pt x="18567" y="14732"/>
                  </a:lnTo>
                  <a:lnTo>
                    <a:pt x="18567" y="9613"/>
                  </a:lnTo>
                  <a:lnTo>
                    <a:pt x="18567" y="4483"/>
                  </a:lnTo>
                  <a:lnTo>
                    <a:pt x="147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4413503" y="4753660"/>
              <a:ext cx="90805" cy="140970"/>
            </a:xfrm>
            <a:custGeom>
              <a:avLst/>
              <a:gdLst/>
              <a:ahLst/>
              <a:cxnLst/>
              <a:rect l="l" t="t" r="r" b="b"/>
              <a:pathLst>
                <a:path w="90804" h="140970">
                  <a:moveTo>
                    <a:pt x="90258" y="9613"/>
                  </a:moveTo>
                  <a:lnTo>
                    <a:pt x="90258" y="14732"/>
                  </a:lnTo>
                  <a:lnTo>
                    <a:pt x="86410" y="19202"/>
                  </a:lnTo>
                  <a:lnTo>
                    <a:pt x="81292" y="19202"/>
                  </a:lnTo>
                  <a:lnTo>
                    <a:pt x="76174" y="19202"/>
                  </a:lnTo>
                  <a:lnTo>
                    <a:pt x="71691" y="14732"/>
                  </a:lnTo>
                  <a:lnTo>
                    <a:pt x="71691" y="9613"/>
                  </a:lnTo>
                  <a:lnTo>
                    <a:pt x="71691" y="4483"/>
                  </a:lnTo>
                  <a:lnTo>
                    <a:pt x="76174" y="0"/>
                  </a:lnTo>
                  <a:lnTo>
                    <a:pt x="81292" y="0"/>
                  </a:lnTo>
                  <a:lnTo>
                    <a:pt x="86410" y="0"/>
                  </a:lnTo>
                  <a:lnTo>
                    <a:pt x="90258" y="4483"/>
                  </a:lnTo>
                  <a:lnTo>
                    <a:pt x="90258" y="9613"/>
                  </a:lnTo>
                </a:path>
                <a:path w="90804" h="140970">
                  <a:moveTo>
                    <a:pt x="18567" y="131864"/>
                  </a:moveTo>
                  <a:lnTo>
                    <a:pt x="18567" y="136982"/>
                  </a:lnTo>
                  <a:lnTo>
                    <a:pt x="14732" y="140817"/>
                  </a:lnTo>
                  <a:lnTo>
                    <a:pt x="9613" y="140817"/>
                  </a:lnTo>
                  <a:lnTo>
                    <a:pt x="4483" y="140817"/>
                  </a:lnTo>
                  <a:lnTo>
                    <a:pt x="0" y="136982"/>
                  </a:lnTo>
                  <a:lnTo>
                    <a:pt x="0" y="131864"/>
                  </a:lnTo>
                  <a:lnTo>
                    <a:pt x="0" y="126746"/>
                  </a:lnTo>
                  <a:lnTo>
                    <a:pt x="4483" y="122262"/>
                  </a:lnTo>
                  <a:lnTo>
                    <a:pt x="9613" y="122262"/>
                  </a:lnTo>
                  <a:lnTo>
                    <a:pt x="14732" y="122262"/>
                  </a:lnTo>
                  <a:lnTo>
                    <a:pt x="18567" y="126746"/>
                  </a:lnTo>
                  <a:lnTo>
                    <a:pt x="18567" y="13186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4431436" y="5163312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5" h="16510">
                  <a:moveTo>
                    <a:pt x="12801" y="0"/>
                  </a:moveTo>
                  <a:lnTo>
                    <a:pt x="3848" y="0"/>
                  </a:lnTo>
                  <a:lnTo>
                    <a:pt x="0" y="3213"/>
                  </a:lnTo>
                  <a:lnTo>
                    <a:pt x="0" y="12166"/>
                  </a:lnTo>
                  <a:lnTo>
                    <a:pt x="3848" y="16001"/>
                  </a:lnTo>
                  <a:lnTo>
                    <a:pt x="12801" y="16001"/>
                  </a:lnTo>
                  <a:lnTo>
                    <a:pt x="16637" y="12166"/>
                  </a:lnTo>
                  <a:lnTo>
                    <a:pt x="16637" y="7696"/>
                  </a:lnTo>
                  <a:lnTo>
                    <a:pt x="16637" y="3213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4431436" y="5163312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5" h="16510">
                  <a:moveTo>
                    <a:pt x="16637" y="7696"/>
                  </a:moveTo>
                  <a:lnTo>
                    <a:pt x="16637" y="12166"/>
                  </a:lnTo>
                  <a:lnTo>
                    <a:pt x="12801" y="16001"/>
                  </a:lnTo>
                  <a:lnTo>
                    <a:pt x="8318" y="16001"/>
                  </a:lnTo>
                  <a:lnTo>
                    <a:pt x="3848" y="16001"/>
                  </a:lnTo>
                  <a:lnTo>
                    <a:pt x="0" y="12166"/>
                  </a:lnTo>
                  <a:lnTo>
                    <a:pt x="0" y="7696"/>
                  </a:lnTo>
                  <a:lnTo>
                    <a:pt x="0" y="3213"/>
                  </a:lnTo>
                  <a:lnTo>
                    <a:pt x="3848" y="0"/>
                  </a:lnTo>
                  <a:lnTo>
                    <a:pt x="8318" y="0"/>
                  </a:lnTo>
                  <a:lnTo>
                    <a:pt x="12801" y="0"/>
                  </a:lnTo>
                  <a:lnTo>
                    <a:pt x="16637" y="3213"/>
                  </a:lnTo>
                  <a:lnTo>
                    <a:pt x="16637" y="769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4496092" y="5125555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2788" y="0"/>
                  </a:moveTo>
                  <a:lnTo>
                    <a:pt x="3822" y="0"/>
                  </a:lnTo>
                  <a:lnTo>
                    <a:pt x="0" y="3200"/>
                  </a:lnTo>
                  <a:lnTo>
                    <a:pt x="0" y="12166"/>
                  </a:lnTo>
                  <a:lnTo>
                    <a:pt x="3822" y="15989"/>
                  </a:lnTo>
                  <a:lnTo>
                    <a:pt x="12788" y="15989"/>
                  </a:lnTo>
                  <a:lnTo>
                    <a:pt x="15976" y="12166"/>
                  </a:lnTo>
                  <a:lnTo>
                    <a:pt x="15976" y="7683"/>
                  </a:lnTo>
                  <a:lnTo>
                    <a:pt x="15976" y="3200"/>
                  </a:lnTo>
                  <a:lnTo>
                    <a:pt x="1278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4496092" y="5125555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5976" y="7683"/>
                  </a:moveTo>
                  <a:lnTo>
                    <a:pt x="15976" y="12166"/>
                  </a:lnTo>
                  <a:lnTo>
                    <a:pt x="12788" y="15989"/>
                  </a:lnTo>
                  <a:lnTo>
                    <a:pt x="8305" y="15989"/>
                  </a:lnTo>
                  <a:lnTo>
                    <a:pt x="3822" y="15989"/>
                  </a:lnTo>
                  <a:lnTo>
                    <a:pt x="0" y="12166"/>
                  </a:lnTo>
                  <a:lnTo>
                    <a:pt x="0" y="7683"/>
                  </a:lnTo>
                  <a:lnTo>
                    <a:pt x="0" y="3200"/>
                  </a:lnTo>
                  <a:lnTo>
                    <a:pt x="3822" y="0"/>
                  </a:lnTo>
                  <a:lnTo>
                    <a:pt x="8305" y="0"/>
                  </a:lnTo>
                  <a:lnTo>
                    <a:pt x="12788" y="0"/>
                  </a:lnTo>
                  <a:lnTo>
                    <a:pt x="15976" y="3200"/>
                  </a:lnTo>
                  <a:lnTo>
                    <a:pt x="15976" y="768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4422482" y="5125555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5" h="16510">
                  <a:moveTo>
                    <a:pt x="12801" y="0"/>
                  </a:moveTo>
                  <a:lnTo>
                    <a:pt x="3835" y="0"/>
                  </a:lnTo>
                  <a:lnTo>
                    <a:pt x="0" y="3200"/>
                  </a:lnTo>
                  <a:lnTo>
                    <a:pt x="0" y="12166"/>
                  </a:lnTo>
                  <a:lnTo>
                    <a:pt x="3835" y="15989"/>
                  </a:lnTo>
                  <a:lnTo>
                    <a:pt x="12801" y="15989"/>
                  </a:lnTo>
                  <a:lnTo>
                    <a:pt x="16624" y="12166"/>
                  </a:lnTo>
                  <a:lnTo>
                    <a:pt x="16624" y="7683"/>
                  </a:lnTo>
                  <a:lnTo>
                    <a:pt x="16624" y="3200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4422482" y="5125555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5" h="16510">
                  <a:moveTo>
                    <a:pt x="16624" y="7683"/>
                  </a:moveTo>
                  <a:lnTo>
                    <a:pt x="16624" y="12166"/>
                  </a:lnTo>
                  <a:lnTo>
                    <a:pt x="12801" y="15989"/>
                  </a:lnTo>
                  <a:lnTo>
                    <a:pt x="8305" y="15989"/>
                  </a:lnTo>
                  <a:lnTo>
                    <a:pt x="3835" y="15989"/>
                  </a:lnTo>
                  <a:lnTo>
                    <a:pt x="0" y="12166"/>
                  </a:lnTo>
                  <a:lnTo>
                    <a:pt x="0" y="7683"/>
                  </a:lnTo>
                  <a:lnTo>
                    <a:pt x="0" y="3200"/>
                  </a:lnTo>
                  <a:lnTo>
                    <a:pt x="3835" y="0"/>
                  </a:lnTo>
                  <a:lnTo>
                    <a:pt x="8305" y="0"/>
                  </a:lnTo>
                  <a:lnTo>
                    <a:pt x="12801" y="0"/>
                  </a:lnTo>
                  <a:lnTo>
                    <a:pt x="16624" y="3200"/>
                  </a:lnTo>
                  <a:lnTo>
                    <a:pt x="16624" y="768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4156202" y="4806785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4706" y="0"/>
                  </a:moveTo>
                  <a:lnTo>
                    <a:pt x="4470" y="0"/>
                  </a:lnTo>
                  <a:lnTo>
                    <a:pt x="0" y="4483"/>
                  </a:lnTo>
                  <a:lnTo>
                    <a:pt x="0" y="14731"/>
                  </a:lnTo>
                  <a:lnTo>
                    <a:pt x="4470" y="19215"/>
                  </a:lnTo>
                  <a:lnTo>
                    <a:pt x="14706" y="19215"/>
                  </a:lnTo>
                  <a:lnTo>
                    <a:pt x="19189" y="14731"/>
                  </a:lnTo>
                  <a:lnTo>
                    <a:pt x="19189" y="9601"/>
                  </a:lnTo>
                  <a:lnTo>
                    <a:pt x="19189" y="4483"/>
                  </a:lnTo>
                  <a:lnTo>
                    <a:pt x="1470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4156202" y="4806785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9189" y="9601"/>
                  </a:moveTo>
                  <a:lnTo>
                    <a:pt x="19189" y="14731"/>
                  </a:lnTo>
                  <a:lnTo>
                    <a:pt x="14706" y="19215"/>
                  </a:lnTo>
                  <a:lnTo>
                    <a:pt x="9588" y="19215"/>
                  </a:lnTo>
                  <a:lnTo>
                    <a:pt x="4470" y="19215"/>
                  </a:lnTo>
                  <a:lnTo>
                    <a:pt x="0" y="14731"/>
                  </a:lnTo>
                  <a:lnTo>
                    <a:pt x="0" y="9601"/>
                  </a:lnTo>
                  <a:lnTo>
                    <a:pt x="0" y="4483"/>
                  </a:lnTo>
                  <a:lnTo>
                    <a:pt x="4470" y="0"/>
                  </a:lnTo>
                  <a:lnTo>
                    <a:pt x="9588" y="0"/>
                  </a:lnTo>
                  <a:lnTo>
                    <a:pt x="14706" y="0"/>
                  </a:lnTo>
                  <a:lnTo>
                    <a:pt x="19189" y="4483"/>
                  </a:lnTo>
                  <a:lnTo>
                    <a:pt x="19189" y="960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4313034" y="4806785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4706" y="0"/>
                  </a:moveTo>
                  <a:lnTo>
                    <a:pt x="4470" y="0"/>
                  </a:lnTo>
                  <a:lnTo>
                    <a:pt x="0" y="4483"/>
                  </a:lnTo>
                  <a:lnTo>
                    <a:pt x="0" y="14731"/>
                  </a:lnTo>
                  <a:lnTo>
                    <a:pt x="4470" y="19215"/>
                  </a:lnTo>
                  <a:lnTo>
                    <a:pt x="14706" y="19215"/>
                  </a:lnTo>
                  <a:lnTo>
                    <a:pt x="19177" y="14731"/>
                  </a:lnTo>
                  <a:lnTo>
                    <a:pt x="19177" y="9601"/>
                  </a:lnTo>
                  <a:lnTo>
                    <a:pt x="19177" y="4483"/>
                  </a:lnTo>
                  <a:lnTo>
                    <a:pt x="1470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4313034" y="4806785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9177" y="9601"/>
                  </a:moveTo>
                  <a:lnTo>
                    <a:pt x="19177" y="14731"/>
                  </a:lnTo>
                  <a:lnTo>
                    <a:pt x="14706" y="19215"/>
                  </a:lnTo>
                  <a:lnTo>
                    <a:pt x="9575" y="19215"/>
                  </a:lnTo>
                  <a:lnTo>
                    <a:pt x="4470" y="19215"/>
                  </a:lnTo>
                  <a:lnTo>
                    <a:pt x="0" y="14731"/>
                  </a:lnTo>
                  <a:lnTo>
                    <a:pt x="0" y="9601"/>
                  </a:lnTo>
                  <a:lnTo>
                    <a:pt x="0" y="4483"/>
                  </a:lnTo>
                  <a:lnTo>
                    <a:pt x="4470" y="0"/>
                  </a:lnTo>
                  <a:lnTo>
                    <a:pt x="9575" y="0"/>
                  </a:lnTo>
                  <a:lnTo>
                    <a:pt x="14706" y="0"/>
                  </a:lnTo>
                  <a:lnTo>
                    <a:pt x="19177" y="4483"/>
                  </a:lnTo>
                  <a:lnTo>
                    <a:pt x="19177" y="960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4145305" y="4751108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25603" y="0"/>
                  </a:moveTo>
                  <a:lnTo>
                    <a:pt x="7048" y="0"/>
                  </a:lnTo>
                  <a:lnTo>
                    <a:pt x="0" y="7683"/>
                  </a:lnTo>
                  <a:lnTo>
                    <a:pt x="0" y="25603"/>
                  </a:lnTo>
                  <a:lnTo>
                    <a:pt x="7048" y="32638"/>
                  </a:lnTo>
                  <a:lnTo>
                    <a:pt x="25603" y="32638"/>
                  </a:lnTo>
                  <a:lnTo>
                    <a:pt x="32651" y="25603"/>
                  </a:lnTo>
                  <a:lnTo>
                    <a:pt x="32651" y="16637"/>
                  </a:lnTo>
                  <a:lnTo>
                    <a:pt x="32651" y="7683"/>
                  </a:lnTo>
                  <a:lnTo>
                    <a:pt x="25603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4145305" y="4751108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651" y="16637"/>
                  </a:moveTo>
                  <a:lnTo>
                    <a:pt x="32651" y="25603"/>
                  </a:lnTo>
                  <a:lnTo>
                    <a:pt x="25603" y="32638"/>
                  </a:lnTo>
                  <a:lnTo>
                    <a:pt x="16662" y="32638"/>
                  </a:lnTo>
                  <a:lnTo>
                    <a:pt x="7048" y="32638"/>
                  </a:lnTo>
                  <a:lnTo>
                    <a:pt x="0" y="25603"/>
                  </a:lnTo>
                  <a:lnTo>
                    <a:pt x="0" y="16637"/>
                  </a:lnTo>
                  <a:lnTo>
                    <a:pt x="0" y="7683"/>
                  </a:lnTo>
                  <a:lnTo>
                    <a:pt x="7048" y="0"/>
                  </a:lnTo>
                  <a:lnTo>
                    <a:pt x="16662" y="0"/>
                  </a:lnTo>
                  <a:lnTo>
                    <a:pt x="25603" y="0"/>
                  </a:lnTo>
                  <a:lnTo>
                    <a:pt x="32651" y="7683"/>
                  </a:lnTo>
                  <a:lnTo>
                    <a:pt x="32651" y="1663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4135716" y="4758144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8953" y="0"/>
                  </a:moveTo>
                  <a:lnTo>
                    <a:pt x="3835" y="0"/>
                  </a:lnTo>
                  <a:lnTo>
                    <a:pt x="0" y="4483"/>
                  </a:lnTo>
                  <a:lnTo>
                    <a:pt x="0" y="14719"/>
                  </a:lnTo>
                  <a:lnTo>
                    <a:pt x="3835" y="18567"/>
                  </a:lnTo>
                  <a:lnTo>
                    <a:pt x="8953" y="18567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4135716" y="4758144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8953" y="18567"/>
                  </a:moveTo>
                  <a:lnTo>
                    <a:pt x="3835" y="18567"/>
                  </a:lnTo>
                  <a:lnTo>
                    <a:pt x="0" y="14719"/>
                  </a:lnTo>
                  <a:lnTo>
                    <a:pt x="0" y="9601"/>
                  </a:lnTo>
                  <a:lnTo>
                    <a:pt x="0" y="4483"/>
                  </a:lnTo>
                  <a:lnTo>
                    <a:pt x="3835" y="0"/>
                  </a:lnTo>
                  <a:lnTo>
                    <a:pt x="895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4178604" y="4758144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5118" y="0"/>
                  </a:moveTo>
                  <a:lnTo>
                    <a:pt x="0" y="0"/>
                  </a:lnTo>
                  <a:lnTo>
                    <a:pt x="0" y="18567"/>
                  </a:lnTo>
                  <a:lnTo>
                    <a:pt x="5118" y="18567"/>
                  </a:lnTo>
                  <a:lnTo>
                    <a:pt x="8953" y="14719"/>
                  </a:lnTo>
                  <a:lnTo>
                    <a:pt x="8953" y="4483"/>
                  </a:lnTo>
                  <a:lnTo>
                    <a:pt x="5118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4178604" y="4758144"/>
              <a:ext cx="9525" cy="19050"/>
            </a:xfrm>
            <a:custGeom>
              <a:avLst/>
              <a:gdLst/>
              <a:ahLst/>
              <a:cxnLst/>
              <a:rect l="l" t="t" r="r" b="b"/>
              <a:pathLst>
                <a:path w="9525" h="19050">
                  <a:moveTo>
                    <a:pt x="0" y="0"/>
                  </a:moveTo>
                  <a:lnTo>
                    <a:pt x="5118" y="0"/>
                  </a:lnTo>
                  <a:lnTo>
                    <a:pt x="8953" y="4483"/>
                  </a:lnTo>
                  <a:lnTo>
                    <a:pt x="8953" y="9601"/>
                  </a:lnTo>
                  <a:lnTo>
                    <a:pt x="8953" y="14719"/>
                  </a:lnTo>
                  <a:lnTo>
                    <a:pt x="5118" y="18567"/>
                  </a:lnTo>
                  <a:lnTo>
                    <a:pt x="0" y="1856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4302137" y="4751108"/>
              <a:ext cx="33655" cy="33020"/>
            </a:xfrm>
            <a:custGeom>
              <a:avLst/>
              <a:gdLst/>
              <a:ahLst/>
              <a:cxnLst/>
              <a:rect l="l" t="t" r="r" b="b"/>
              <a:pathLst>
                <a:path w="33654" h="33020">
                  <a:moveTo>
                    <a:pt x="25603" y="0"/>
                  </a:moveTo>
                  <a:lnTo>
                    <a:pt x="7683" y="0"/>
                  </a:lnTo>
                  <a:lnTo>
                    <a:pt x="0" y="7683"/>
                  </a:lnTo>
                  <a:lnTo>
                    <a:pt x="0" y="25603"/>
                  </a:lnTo>
                  <a:lnTo>
                    <a:pt x="7683" y="32638"/>
                  </a:lnTo>
                  <a:lnTo>
                    <a:pt x="25603" y="32638"/>
                  </a:lnTo>
                  <a:lnTo>
                    <a:pt x="33286" y="25603"/>
                  </a:lnTo>
                  <a:lnTo>
                    <a:pt x="33286" y="16637"/>
                  </a:lnTo>
                  <a:lnTo>
                    <a:pt x="33286" y="7683"/>
                  </a:lnTo>
                  <a:lnTo>
                    <a:pt x="25603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4302137" y="4751108"/>
              <a:ext cx="33655" cy="33020"/>
            </a:xfrm>
            <a:custGeom>
              <a:avLst/>
              <a:gdLst/>
              <a:ahLst/>
              <a:cxnLst/>
              <a:rect l="l" t="t" r="r" b="b"/>
              <a:pathLst>
                <a:path w="33654" h="33020">
                  <a:moveTo>
                    <a:pt x="33286" y="16637"/>
                  </a:moveTo>
                  <a:lnTo>
                    <a:pt x="33286" y="25603"/>
                  </a:lnTo>
                  <a:lnTo>
                    <a:pt x="25603" y="32638"/>
                  </a:lnTo>
                  <a:lnTo>
                    <a:pt x="16649" y="32638"/>
                  </a:lnTo>
                  <a:lnTo>
                    <a:pt x="7683" y="32638"/>
                  </a:lnTo>
                  <a:lnTo>
                    <a:pt x="0" y="25603"/>
                  </a:lnTo>
                  <a:lnTo>
                    <a:pt x="0" y="16637"/>
                  </a:lnTo>
                  <a:lnTo>
                    <a:pt x="0" y="7683"/>
                  </a:lnTo>
                  <a:lnTo>
                    <a:pt x="7683" y="0"/>
                  </a:lnTo>
                  <a:lnTo>
                    <a:pt x="16649" y="0"/>
                  </a:lnTo>
                  <a:lnTo>
                    <a:pt x="25603" y="0"/>
                  </a:lnTo>
                  <a:lnTo>
                    <a:pt x="33286" y="7683"/>
                  </a:lnTo>
                  <a:lnTo>
                    <a:pt x="33286" y="1663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4292536" y="4758144"/>
              <a:ext cx="10160" cy="19050"/>
            </a:xfrm>
            <a:custGeom>
              <a:avLst/>
              <a:gdLst/>
              <a:ahLst/>
              <a:cxnLst/>
              <a:rect l="l" t="t" r="r" b="b"/>
              <a:pathLst>
                <a:path w="10160" h="19050">
                  <a:moveTo>
                    <a:pt x="9601" y="0"/>
                  </a:moveTo>
                  <a:lnTo>
                    <a:pt x="4483" y="0"/>
                  </a:lnTo>
                  <a:lnTo>
                    <a:pt x="0" y="4483"/>
                  </a:lnTo>
                  <a:lnTo>
                    <a:pt x="0" y="14719"/>
                  </a:lnTo>
                  <a:lnTo>
                    <a:pt x="4483" y="18567"/>
                  </a:lnTo>
                  <a:lnTo>
                    <a:pt x="9601" y="18567"/>
                  </a:lnTo>
                  <a:lnTo>
                    <a:pt x="9601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4292536" y="4758144"/>
              <a:ext cx="10160" cy="19050"/>
            </a:xfrm>
            <a:custGeom>
              <a:avLst/>
              <a:gdLst/>
              <a:ahLst/>
              <a:cxnLst/>
              <a:rect l="l" t="t" r="r" b="b"/>
              <a:pathLst>
                <a:path w="10160" h="19050">
                  <a:moveTo>
                    <a:pt x="9601" y="18567"/>
                  </a:moveTo>
                  <a:lnTo>
                    <a:pt x="4483" y="18567"/>
                  </a:lnTo>
                  <a:lnTo>
                    <a:pt x="0" y="14719"/>
                  </a:lnTo>
                  <a:lnTo>
                    <a:pt x="0" y="9601"/>
                  </a:lnTo>
                  <a:lnTo>
                    <a:pt x="0" y="4483"/>
                  </a:lnTo>
                  <a:lnTo>
                    <a:pt x="4483" y="0"/>
                  </a:lnTo>
                  <a:lnTo>
                    <a:pt x="960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4335424" y="4758144"/>
              <a:ext cx="10160" cy="19050"/>
            </a:xfrm>
            <a:custGeom>
              <a:avLst/>
              <a:gdLst/>
              <a:ahLst/>
              <a:cxnLst/>
              <a:rect l="l" t="t" r="r" b="b"/>
              <a:pathLst>
                <a:path w="10160" h="19050">
                  <a:moveTo>
                    <a:pt x="5130" y="0"/>
                  </a:moveTo>
                  <a:lnTo>
                    <a:pt x="0" y="0"/>
                  </a:lnTo>
                  <a:lnTo>
                    <a:pt x="0" y="18567"/>
                  </a:lnTo>
                  <a:lnTo>
                    <a:pt x="5130" y="18567"/>
                  </a:lnTo>
                  <a:lnTo>
                    <a:pt x="9601" y="14719"/>
                  </a:lnTo>
                  <a:lnTo>
                    <a:pt x="9601" y="4483"/>
                  </a:lnTo>
                  <a:lnTo>
                    <a:pt x="5130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4076827" y="4713986"/>
              <a:ext cx="549275" cy="62865"/>
            </a:xfrm>
            <a:custGeom>
              <a:avLst/>
              <a:gdLst/>
              <a:ahLst/>
              <a:cxnLst/>
              <a:rect l="l" t="t" r="r" b="b"/>
              <a:pathLst>
                <a:path w="549275" h="62864">
                  <a:moveTo>
                    <a:pt x="258597" y="44157"/>
                  </a:moveTo>
                  <a:lnTo>
                    <a:pt x="263728" y="44157"/>
                  </a:lnTo>
                  <a:lnTo>
                    <a:pt x="268198" y="48640"/>
                  </a:lnTo>
                  <a:lnTo>
                    <a:pt x="268198" y="53759"/>
                  </a:lnTo>
                  <a:lnTo>
                    <a:pt x="268198" y="58877"/>
                  </a:lnTo>
                  <a:lnTo>
                    <a:pt x="263728" y="62725"/>
                  </a:lnTo>
                  <a:lnTo>
                    <a:pt x="258597" y="62725"/>
                  </a:lnTo>
                </a:path>
                <a:path w="549275" h="62864">
                  <a:moveTo>
                    <a:pt x="0" y="16001"/>
                  </a:moveTo>
                  <a:lnTo>
                    <a:pt x="549186" y="20485"/>
                  </a:lnTo>
                </a:path>
                <a:path w="549275" h="62864">
                  <a:moveTo>
                    <a:pt x="46723" y="0"/>
                  </a:moveTo>
                  <a:lnTo>
                    <a:pt x="46723" y="1343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4229163" y="4797196"/>
              <a:ext cx="30480" cy="27305"/>
            </a:xfrm>
            <a:custGeom>
              <a:avLst/>
              <a:gdLst/>
              <a:ahLst/>
              <a:cxnLst/>
              <a:rect l="l" t="t" r="r" b="b"/>
              <a:pathLst>
                <a:path w="30479" h="27304">
                  <a:moveTo>
                    <a:pt x="30086" y="0"/>
                  </a:moveTo>
                  <a:lnTo>
                    <a:pt x="0" y="0"/>
                  </a:lnTo>
                  <a:lnTo>
                    <a:pt x="0" y="26873"/>
                  </a:lnTo>
                  <a:lnTo>
                    <a:pt x="30086" y="26873"/>
                  </a:lnTo>
                  <a:lnTo>
                    <a:pt x="300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4125480" y="4671745"/>
              <a:ext cx="498475" cy="728345"/>
            </a:xfrm>
            <a:custGeom>
              <a:avLst/>
              <a:gdLst/>
              <a:ahLst/>
              <a:cxnLst/>
              <a:rect l="l" t="t" r="r" b="b"/>
              <a:pathLst>
                <a:path w="498475" h="728345">
                  <a:moveTo>
                    <a:pt x="133769" y="152323"/>
                  </a:moveTo>
                  <a:lnTo>
                    <a:pt x="103682" y="152323"/>
                  </a:lnTo>
                  <a:lnTo>
                    <a:pt x="103682" y="125450"/>
                  </a:lnTo>
                  <a:lnTo>
                    <a:pt x="133769" y="125450"/>
                  </a:lnTo>
                  <a:lnTo>
                    <a:pt x="133769" y="152323"/>
                  </a:lnTo>
                  <a:close/>
                </a:path>
                <a:path w="498475" h="728345">
                  <a:moveTo>
                    <a:pt x="0" y="115201"/>
                  </a:moveTo>
                  <a:lnTo>
                    <a:pt x="0" y="172808"/>
                  </a:lnTo>
                </a:path>
                <a:path w="498475" h="728345">
                  <a:moveTo>
                    <a:pt x="235546" y="113931"/>
                  </a:moveTo>
                  <a:lnTo>
                    <a:pt x="235546" y="172808"/>
                  </a:lnTo>
                </a:path>
                <a:path w="498475" h="728345">
                  <a:moveTo>
                    <a:pt x="243217" y="350748"/>
                  </a:moveTo>
                  <a:lnTo>
                    <a:pt x="252183" y="350748"/>
                  </a:lnTo>
                  <a:lnTo>
                    <a:pt x="252183" y="390436"/>
                  </a:lnTo>
                  <a:lnTo>
                    <a:pt x="272668" y="390436"/>
                  </a:lnTo>
                  <a:lnTo>
                    <a:pt x="272668" y="412838"/>
                  </a:lnTo>
                  <a:lnTo>
                    <a:pt x="257949" y="412838"/>
                  </a:lnTo>
                  <a:lnTo>
                    <a:pt x="257949" y="433971"/>
                  </a:lnTo>
                  <a:lnTo>
                    <a:pt x="278422" y="433971"/>
                  </a:lnTo>
                  <a:lnTo>
                    <a:pt x="278422" y="464680"/>
                  </a:lnTo>
                  <a:lnTo>
                    <a:pt x="261150" y="464680"/>
                  </a:lnTo>
                  <a:lnTo>
                    <a:pt x="261150" y="567093"/>
                  </a:lnTo>
                  <a:lnTo>
                    <a:pt x="247713" y="567093"/>
                  </a:lnTo>
                  <a:lnTo>
                    <a:pt x="247713" y="421792"/>
                  </a:lnTo>
                </a:path>
                <a:path w="498475" h="728345">
                  <a:moveTo>
                    <a:pt x="400050" y="275856"/>
                  </a:moveTo>
                  <a:lnTo>
                    <a:pt x="400050" y="460197"/>
                  </a:lnTo>
                  <a:lnTo>
                    <a:pt x="480060" y="460197"/>
                  </a:lnTo>
                  <a:lnTo>
                    <a:pt x="480060" y="269468"/>
                  </a:lnTo>
                  <a:lnTo>
                    <a:pt x="420522" y="269468"/>
                  </a:lnTo>
                </a:path>
                <a:path w="498475" h="728345">
                  <a:moveTo>
                    <a:pt x="398132" y="289306"/>
                  </a:moveTo>
                  <a:lnTo>
                    <a:pt x="311073" y="289306"/>
                  </a:lnTo>
                  <a:lnTo>
                    <a:pt x="311073" y="300189"/>
                  </a:lnTo>
                  <a:lnTo>
                    <a:pt x="315556" y="309143"/>
                  </a:lnTo>
                  <a:lnTo>
                    <a:pt x="315556" y="395566"/>
                  </a:lnTo>
                  <a:lnTo>
                    <a:pt x="311073" y="407085"/>
                  </a:lnTo>
                  <a:lnTo>
                    <a:pt x="311073" y="420522"/>
                  </a:lnTo>
                  <a:lnTo>
                    <a:pt x="398132" y="420522"/>
                  </a:lnTo>
                </a:path>
                <a:path w="498475" h="728345">
                  <a:moveTo>
                    <a:pt x="322592" y="302742"/>
                  </a:moveTo>
                  <a:lnTo>
                    <a:pt x="400050" y="302742"/>
                  </a:lnTo>
                </a:path>
                <a:path w="498475" h="728345">
                  <a:moveTo>
                    <a:pt x="322592" y="311708"/>
                  </a:moveTo>
                  <a:lnTo>
                    <a:pt x="400050" y="311708"/>
                  </a:lnTo>
                </a:path>
                <a:path w="498475" h="728345">
                  <a:moveTo>
                    <a:pt x="322592" y="400037"/>
                  </a:moveTo>
                  <a:lnTo>
                    <a:pt x="400050" y="400037"/>
                  </a:lnTo>
                </a:path>
                <a:path w="498475" h="728345">
                  <a:moveTo>
                    <a:pt x="322592" y="409003"/>
                  </a:moveTo>
                  <a:lnTo>
                    <a:pt x="400050" y="409003"/>
                  </a:lnTo>
                </a:path>
                <a:path w="498475" h="728345">
                  <a:moveTo>
                    <a:pt x="309156" y="242582"/>
                  </a:moveTo>
                  <a:lnTo>
                    <a:pt x="338141" y="204411"/>
                  </a:lnTo>
                  <a:lnTo>
                    <a:pt x="370276" y="189131"/>
                  </a:lnTo>
                  <a:lnTo>
                    <a:pt x="378219" y="190810"/>
                  </a:lnTo>
                  <a:lnTo>
                    <a:pt x="389166" y="195846"/>
                  </a:lnTo>
                </a:path>
                <a:path w="498475" h="728345">
                  <a:moveTo>
                    <a:pt x="382117" y="213779"/>
                  </a:moveTo>
                  <a:lnTo>
                    <a:pt x="369070" y="218163"/>
                  </a:lnTo>
                  <a:lnTo>
                    <a:pt x="355001" y="226817"/>
                  </a:lnTo>
                  <a:lnTo>
                    <a:pt x="342968" y="237273"/>
                  </a:lnTo>
                  <a:lnTo>
                    <a:pt x="336029" y="247065"/>
                  </a:lnTo>
                </a:path>
                <a:path w="498475" h="728345">
                  <a:moveTo>
                    <a:pt x="309156" y="256019"/>
                  </a:moveTo>
                  <a:lnTo>
                    <a:pt x="311913" y="261970"/>
                  </a:lnTo>
                  <a:lnTo>
                    <a:pt x="317311" y="264258"/>
                  </a:lnTo>
                  <a:lnTo>
                    <a:pt x="325349" y="264027"/>
                  </a:lnTo>
                  <a:lnTo>
                    <a:pt x="336029" y="262420"/>
                  </a:lnTo>
                  <a:lnTo>
                    <a:pt x="347084" y="258341"/>
                  </a:lnTo>
                  <a:lnTo>
                    <a:pt x="356758" y="250421"/>
                  </a:lnTo>
                  <a:lnTo>
                    <a:pt x="364389" y="240820"/>
                  </a:lnTo>
                  <a:lnTo>
                    <a:pt x="369315" y="231698"/>
                  </a:lnTo>
                </a:path>
                <a:path w="498475" h="728345">
                  <a:moveTo>
                    <a:pt x="386588" y="220179"/>
                  </a:moveTo>
                  <a:lnTo>
                    <a:pt x="386588" y="262420"/>
                  </a:lnTo>
                  <a:lnTo>
                    <a:pt x="404533" y="262420"/>
                  </a:lnTo>
                </a:path>
                <a:path w="498475" h="728345">
                  <a:moveTo>
                    <a:pt x="398132" y="229133"/>
                  </a:moveTo>
                  <a:lnTo>
                    <a:pt x="398132" y="240017"/>
                  </a:lnTo>
                  <a:lnTo>
                    <a:pt x="409003" y="240017"/>
                  </a:lnTo>
                  <a:lnTo>
                    <a:pt x="409003" y="227215"/>
                  </a:lnTo>
                </a:path>
                <a:path w="498475" h="728345">
                  <a:moveTo>
                    <a:pt x="424357" y="229133"/>
                  </a:moveTo>
                  <a:lnTo>
                    <a:pt x="424357" y="240017"/>
                  </a:lnTo>
                  <a:lnTo>
                    <a:pt x="435889" y="240017"/>
                  </a:lnTo>
                  <a:lnTo>
                    <a:pt x="435889" y="227215"/>
                  </a:lnTo>
                </a:path>
                <a:path w="498475" h="728345">
                  <a:moveTo>
                    <a:pt x="449325" y="229133"/>
                  </a:moveTo>
                  <a:lnTo>
                    <a:pt x="449325" y="240017"/>
                  </a:lnTo>
                  <a:lnTo>
                    <a:pt x="460209" y="240017"/>
                  </a:lnTo>
                  <a:lnTo>
                    <a:pt x="460209" y="227215"/>
                  </a:lnTo>
                </a:path>
                <a:path w="498475" h="728345">
                  <a:moveTo>
                    <a:pt x="413499" y="260502"/>
                  </a:moveTo>
                  <a:lnTo>
                    <a:pt x="426923" y="260502"/>
                  </a:lnTo>
                  <a:lnTo>
                    <a:pt x="426923" y="269468"/>
                  </a:lnTo>
                </a:path>
                <a:path w="498475" h="728345">
                  <a:moveTo>
                    <a:pt x="446773" y="269468"/>
                  </a:moveTo>
                  <a:lnTo>
                    <a:pt x="446773" y="257949"/>
                  </a:lnTo>
                  <a:lnTo>
                    <a:pt x="460209" y="257949"/>
                  </a:lnTo>
                </a:path>
                <a:path w="498475" h="728345">
                  <a:moveTo>
                    <a:pt x="409003" y="189445"/>
                  </a:moveTo>
                  <a:lnTo>
                    <a:pt x="437819" y="189445"/>
                  </a:lnTo>
                  <a:lnTo>
                    <a:pt x="437819" y="167055"/>
                  </a:lnTo>
                </a:path>
                <a:path w="498475" h="728345">
                  <a:moveTo>
                    <a:pt x="451243" y="155536"/>
                  </a:moveTo>
                  <a:lnTo>
                    <a:pt x="464692" y="155536"/>
                  </a:lnTo>
                  <a:lnTo>
                    <a:pt x="464692" y="180492"/>
                  </a:lnTo>
                  <a:lnTo>
                    <a:pt x="482612" y="180492"/>
                  </a:lnTo>
                  <a:lnTo>
                    <a:pt x="482612" y="206730"/>
                  </a:lnTo>
                  <a:lnTo>
                    <a:pt x="469176" y="206730"/>
                  </a:lnTo>
                </a:path>
                <a:path w="498475" h="728345">
                  <a:moveTo>
                    <a:pt x="478129" y="126733"/>
                  </a:moveTo>
                  <a:lnTo>
                    <a:pt x="478129" y="164490"/>
                  </a:lnTo>
                </a:path>
                <a:path w="498475" h="728345">
                  <a:moveTo>
                    <a:pt x="446773" y="129286"/>
                  </a:moveTo>
                  <a:lnTo>
                    <a:pt x="446773" y="149123"/>
                  </a:lnTo>
                </a:path>
                <a:path w="498475" h="728345">
                  <a:moveTo>
                    <a:pt x="411556" y="164490"/>
                  </a:moveTo>
                  <a:lnTo>
                    <a:pt x="411556" y="170256"/>
                  </a:lnTo>
                  <a:lnTo>
                    <a:pt x="407733" y="174091"/>
                  </a:lnTo>
                  <a:lnTo>
                    <a:pt x="402602" y="174091"/>
                  </a:lnTo>
                  <a:lnTo>
                    <a:pt x="397484" y="174091"/>
                  </a:lnTo>
                  <a:lnTo>
                    <a:pt x="393001" y="170256"/>
                  </a:lnTo>
                  <a:lnTo>
                    <a:pt x="393001" y="164490"/>
                  </a:lnTo>
                  <a:lnTo>
                    <a:pt x="393001" y="159372"/>
                  </a:lnTo>
                  <a:lnTo>
                    <a:pt x="397484" y="155536"/>
                  </a:lnTo>
                  <a:lnTo>
                    <a:pt x="402602" y="155536"/>
                  </a:lnTo>
                  <a:lnTo>
                    <a:pt x="407733" y="155536"/>
                  </a:lnTo>
                  <a:lnTo>
                    <a:pt x="411556" y="159372"/>
                  </a:lnTo>
                  <a:lnTo>
                    <a:pt x="411556" y="164490"/>
                  </a:lnTo>
                </a:path>
                <a:path w="498475" h="728345">
                  <a:moveTo>
                    <a:pt x="431406" y="131203"/>
                  </a:moveTo>
                  <a:lnTo>
                    <a:pt x="404533" y="131203"/>
                  </a:lnTo>
                  <a:lnTo>
                    <a:pt x="394358" y="133473"/>
                  </a:lnTo>
                  <a:lnTo>
                    <a:pt x="385087" y="139284"/>
                  </a:lnTo>
                  <a:lnTo>
                    <a:pt x="378338" y="147137"/>
                  </a:lnTo>
                  <a:lnTo>
                    <a:pt x="375729" y="155536"/>
                  </a:lnTo>
                </a:path>
                <a:path w="498475" h="728345">
                  <a:moveTo>
                    <a:pt x="346913" y="40309"/>
                  </a:moveTo>
                  <a:lnTo>
                    <a:pt x="346913" y="11506"/>
                  </a:lnTo>
                  <a:lnTo>
                    <a:pt x="393649" y="11506"/>
                  </a:lnTo>
                  <a:lnTo>
                    <a:pt x="393649" y="40309"/>
                  </a:lnTo>
                </a:path>
                <a:path w="498475" h="728345">
                  <a:moveTo>
                    <a:pt x="407085" y="0"/>
                  </a:moveTo>
                  <a:lnTo>
                    <a:pt x="407085" y="33921"/>
                  </a:lnTo>
                  <a:lnTo>
                    <a:pt x="480060" y="33921"/>
                  </a:lnTo>
                </a:path>
                <a:path w="498475" h="728345">
                  <a:moveTo>
                    <a:pt x="451243" y="22390"/>
                  </a:moveTo>
                  <a:lnTo>
                    <a:pt x="424357" y="22390"/>
                  </a:lnTo>
                  <a:lnTo>
                    <a:pt x="424357" y="2539"/>
                  </a:lnTo>
                  <a:lnTo>
                    <a:pt x="451243" y="2539"/>
                  </a:lnTo>
                  <a:lnTo>
                    <a:pt x="451243" y="22390"/>
                  </a:lnTo>
                  <a:close/>
                </a:path>
                <a:path w="498475" h="728345">
                  <a:moveTo>
                    <a:pt x="400050" y="482600"/>
                  </a:moveTo>
                  <a:lnTo>
                    <a:pt x="489013" y="482600"/>
                  </a:lnTo>
                </a:path>
                <a:path w="498475" h="728345">
                  <a:moveTo>
                    <a:pt x="433324" y="460197"/>
                  </a:moveTo>
                  <a:lnTo>
                    <a:pt x="433324" y="478129"/>
                  </a:lnTo>
                </a:path>
                <a:path w="498475" h="728345">
                  <a:moveTo>
                    <a:pt x="404533" y="497967"/>
                  </a:moveTo>
                  <a:lnTo>
                    <a:pt x="478129" y="497967"/>
                  </a:lnTo>
                  <a:lnTo>
                    <a:pt x="478129" y="515886"/>
                  </a:lnTo>
                </a:path>
                <a:path w="498475" h="728345">
                  <a:moveTo>
                    <a:pt x="407085" y="529336"/>
                  </a:moveTo>
                  <a:lnTo>
                    <a:pt x="489013" y="529336"/>
                  </a:lnTo>
                  <a:lnTo>
                    <a:pt x="489013" y="500532"/>
                  </a:lnTo>
                </a:path>
                <a:path w="498475" h="728345">
                  <a:moveTo>
                    <a:pt x="473659" y="619582"/>
                  </a:moveTo>
                  <a:lnTo>
                    <a:pt x="473028" y="626014"/>
                  </a:lnTo>
                  <a:lnTo>
                    <a:pt x="471978" y="641269"/>
                  </a:lnTo>
                  <a:lnTo>
                    <a:pt x="471767" y="662164"/>
                  </a:lnTo>
                  <a:lnTo>
                    <a:pt x="473659" y="685520"/>
                  </a:lnTo>
                  <a:lnTo>
                    <a:pt x="473907" y="693086"/>
                  </a:lnTo>
                  <a:lnTo>
                    <a:pt x="451891" y="715606"/>
                  </a:lnTo>
                  <a:lnTo>
                    <a:pt x="446773" y="714311"/>
                  </a:lnTo>
                  <a:lnTo>
                    <a:pt x="405803" y="672719"/>
                  </a:lnTo>
                  <a:lnTo>
                    <a:pt x="401136" y="655175"/>
                  </a:lnTo>
                  <a:lnTo>
                    <a:pt x="403966" y="634633"/>
                  </a:lnTo>
                  <a:lnTo>
                    <a:pt x="412194" y="613131"/>
                  </a:lnTo>
                  <a:lnTo>
                    <a:pt x="423722" y="592709"/>
                  </a:lnTo>
                  <a:lnTo>
                    <a:pt x="428529" y="583417"/>
                  </a:lnTo>
                  <a:lnTo>
                    <a:pt x="430931" y="574544"/>
                  </a:lnTo>
                  <a:lnTo>
                    <a:pt x="431650" y="565791"/>
                  </a:lnTo>
                  <a:lnTo>
                    <a:pt x="431406" y="556856"/>
                  </a:lnTo>
                  <a:lnTo>
                    <a:pt x="431406" y="549173"/>
                  </a:lnTo>
                </a:path>
                <a:path w="498475" h="728345">
                  <a:moveTo>
                    <a:pt x="417956" y="549173"/>
                  </a:moveTo>
                  <a:lnTo>
                    <a:pt x="417956" y="556856"/>
                  </a:lnTo>
                  <a:lnTo>
                    <a:pt x="418231" y="564866"/>
                  </a:lnTo>
                  <a:lnTo>
                    <a:pt x="417723" y="571977"/>
                  </a:lnTo>
                  <a:lnTo>
                    <a:pt x="415894" y="578729"/>
                  </a:lnTo>
                  <a:lnTo>
                    <a:pt x="412203" y="585660"/>
                  </a:lnTo>
                  <a:lnTo>
                    <a:pt x="401844" y="603412"/>
                  </a:lnTo>
                  <a:lnTo>
                    <a:pt x="391723" y="627346"/>
                  </a:lnTo>
                  <a:lnTo>
                    <a:pt x="394284" y="679119"/>
                  </a:lnTo>
                  <a:lnTo>
                    <a:pt x="418525" y="711438"/>
                  </a:lnTo>
                  <a:lnTo>
                    <a:pt x="450447" y="728082"/>
                  </a:lnTo>
                  <a:lnTo>
                    <a:pt x="459087" y="727284"/>
                  </a:lnTo>
                  <a:lnTo>
                    <a:pt x="487354" y="694599"/>
                  </a:lnTo>
                  <a:lnTo>
                    <a:pt x="487095" y="683602"/>
                  </a:lnTo>
                  <a:lnTo>
                    <a:pt x="485204" y="661476"/>
                  </a:lnTo>
                  <a:lnTo>
                    <a:pt x="485414" y="641513"/>
                  </a:lnTo>
                  <a:lnTo>
                    <a:pt x="486465" y="627072"/>
                  </a:lnTo>
                  <a:lnTo>
                    <a:pt x="487095" y="621512"/>
                  </a:lnTo>
                </a:path>
                <a:path w="498475" h="728345">
                  <a:moveTo>
                    <a:pt x="455091" y="697687"/>
                  </a:moveTo>
                  <a:lnTo>
                    <a:pt x="446138" y="679754"/>
                  </a:lnTo>
                  <a:lnTo>
                    <a:pt x="443420" y="664056"/>
                  </a:lnTo>
                  <a:lnTo>
                    <a:pt x="445568" y="643434"/>
                  </a:lnTo>
                  <a:lnTo>
                    <a:pt x="450719" y="623053"/>
                  </a:lnTo>
                  <a:lnTo>
                    <a:pt x="457009" y="608076"/>
                  </a:lnTo>
                  <a:lnTo>
                    <a:pt x="461322" y="598193"/>
                  </a:lnTo>
                  <a:lnTo>
                    <a:pt x="463173" y="589030"/>
                  </a:lnTo>
                  <a:lnTo>
                    <a:pt x="463222" y="579627"/>
                  </a:lnTo>
                  <a:lnTo>
                    <a:pt x="462127" y="569023"/>
                  </a:lnTo>
                  <a:lnTo>
                    <a:pt x="460209" y="553021"/>
                  </a:lnTo>
                </a:path>
                <a:path w="498475" h="728345">
                  <a:moveTo>
                    <a:pt x="446773" y="554304"/>
                  </a:moveTo>
                  <a:lnTo>
                    <a:pt x="448690" y="570941"/>
                  </a:lnTo>
                  <a:lnTo>
                    <a:pt x="449808" y="580509"/>
                  </a:lnTo>
                  <a:lnTo>
                    <a:pt x="449965" y="587978"/>
                  </a:lnTo>
                  <a:lnTo>
                    <a:pt x="448682" y="594608"/>
                  </a:lnTo>
                  <a:lnTo>
                    <a:pt x="445477" y="601662"/>
                  </a:lnTo>
                  <a:lnTo>
                    <a:pt x="438734" y="618005"/>
                  </a:lnTo>
                  <a:lnTo>
                    <a:pt x="432765" y="641191"/>
                  </a:lnTo>
                  <a:lnTo>
                    <a:pt x="430272" y="665577"/>
                  </a:lnTo>
                  <a:lnTo>
                    <a:pt x="433959" y="685520"/>
                  </a:lnTo>
                  <a:lnTo>
                    <a:pt x="442937" y="703440"/>
                  </a:lnTo>
                </a:path>
                <a:path w="498475" h="728345">
                  <a:moveTo>
                    <a:pt x="496062" y="558126"/>
                  </a:moveTo>
                  <a:lnTo>
                    <a:pt x="496361" y="572294"/>
                  </a:lnTo>
                  <a:lnTo>
                    <a:pt x="497020" y="585977"/>
                  </a:lnTo>
                  <a:lnTo>
                    <a:pt x="497680" y="596299"/>
                  </a:lnTo>
                  <a:lnTo>
                    <a:pt x="497979" y="600379"/>
                  </a:lnTo>
                </a:path>
                <a:path w="498475" h="728345">
                  <a:moveTo>
                    <a:pt x="493496" y="615111"/>
                  </a:moveTo>
                  <a:lnTo>
                    <a:pt x="492213" y="628535"/>
                  </a:lnTo>
                  <a:lnTo>
                    <a:pt x="492213" y="633666"/>
                  </a:lnTo>
                  <a:lnTo>
                    <a:pt x="492213" y="636231"/>
                  </a:lnTo>
                  <a:lnTo>
                    <a:pt x="489661" y="64199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4631131" y="5288775"/>
              <a:ext cx="1905" cy="12700"/>
            </a:xfrm>
            <a:custGeom>
              <a:avLst/>
              <a:gdLst/>
              <a:ahLst/>
              <a:cxnLst/>
              <a:rect l="l" t="t" r="r" b="b"/>
              <a:pathLst>
                <a:path w="1904" h="12700">
                  <a:moveTo>
                    <a:pt x="641" y="-2286"/>
                  </a:moveTo>
                  <a:lnTo>
                    <a:pt x="641" y="14439"/>
                  </a:lnTo>
                </a:path>
              </a:pathLst>
            </a:custGeom>
            <a:ln w="585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4369981" y="5151793"/>
              <a:ext cx="344170" cy="290830"/>
            </a:xfrm>
            <a:custGeom>
              <a:avLst/>
              <a:gdLst/>
              <a:ahLst/>
              <a:cxnLst/>
              <a:rect l="l" t="t" r="r" b="b"/>
              <a:pathLst>
                <a:path w="344170" h="290829">
                  <a:moveTo>
                    <a:pt x="327736" y="16014"/>
                  </a:moveTo>
                  <a:lnTo>
                    <a:pt x="326370" y="28288"/>
                  </a:lnTo>
                  <a:lnTo>
                    <a:pt x="322129" y="40806"/>
                  </a:lnTo>
                  <a:lnTo>
                    <a:pt x="317649" y="53088"/>
                  </a:lnTo>
                  <a:lnTo>
                    <a:pt x="315569" y="64655"/>
                  </a:lnTo>
                  <a:lnTo>
                    <a:pt x="316191" y="78079"/>
                  </a:lnTo>
                  <a:lnTo>
                    <a:pt x="316270" y="95429"/>
                  </a:lnTo>
                  <a:lnTo>
                    <a:pt x="314840" y="109297"/>
                  </a:lnTo>
                  <a:lnTo>
                    <a:pt x="279246" y="141222"/>
                  </a:lnTo>
                  <a:lnTo>
                    <a:pt x="272083" y="144132"/>
                  </a:lnTo>
                  <a:lnTo>
                    <a:pt x="269481" y="145300"/>
                  </a:lnTo>
                  <a:lnTo>
                    <a:pt x="267563" y="145300"/>
                  </a:lnTo>
                  <a:lnTo>
                    <a:pt x="266280" y="146583"/>
                  </a:lnTo>
                  <a:lnTo>
                    <a:pt x="265633" y="147853"/>
                  </a:lnTo>
                  <a:lnTo>
                    <a:pt x="252196" y="170268"/>
                  </a:lnTo>
                  <a:lnTo>
                    <a:pt x="250278" y="173456"/>
                  </a:lnTo>
                  <a:lnTo>
                    <a:pt x="251561" y="177304"/>
                  </a:lnTo>
                  <a:lnTo>
                    <a:pt x="254762" y="179222"/>
                  </a:lnTo>
                  <a:lnTo>
                    <a:pt x="257962" y="181152"/>
                  </a:lnTo>
                  <a:lnTo>
                    <a:pt x="261797" y="180505"/>
                  </a:lnTo>
                  <a:lnTo>
                    <a:pt x="263728" y="177304"/>
                  </a:lnTo>
                  <a:lnTo>
                    <a:pt x="273951" y="160667"/>
                  </a:lnTo>
                  <a:lnTo>
                    <a:pt x="275882" y="156832"/>
                  </a:lnTo>
                  <a:lnTo>
                    <a:pt x="281101" y="154837"/>
                  </a:lnTo>
                  <a:lnTo>
                    <a:pt x="320463" y="129503"/>
                  </a:lnTo>
                  <a:lnTo>
                    <a:pt x="329641" y="90258"/>
                  </a:lnTo>
                  <a:lnTo>
                    <a:pt x="329641" y="86423"/>
                  </a:lnTo>
                  <a:lnTo>
                    <a:pt x="329641" y="81927"/>
                  </a:lnTo>
                  <a:lnTo>
                    <a:pt x="329006" y="78079"/>
                  </a:lnTo>
                  <a:lnTo>
                    <a:pt x="329006" y="64655"/>
                  </a:lnTo>
                  <a:lnTo>
                    <a:pt x="332116" y="52999"/>
                  </a:lnTo>
                  <a:lnTo>
                    <a:pt x="337565" y="39606"/>
                  </a:lnTo>
                  <a:lnTo>
                    <a:pt x="342415" y="26577"/>
                  </a:lnTo>
                  <a:lnTo>
                    <a:pt x="343725" y="16014"/>
                  </a:lnTo>
                </a:path>
                <a:path w="344170" h="290829">
                  <a:moveTo>
                    <a:pt x="300215" y="149136"/>
                  </a:moveTo>
                  <a:lnTo>
                    <a:pt x="295922" y="159902"/>
                  </a:lnTo>
                  <a:lnTo>
                    <a:pt x="285086" y="172345"/>
                  </a:lnTo>
                  <a:lnTo>
                    <a:pt x="270768" y="182625"/>
                  </a:lnTo>
                  <a:lnTo>
                    <a:pt x="256031" y="186905"/>
                  </a:lnTo>
                  <a:lnTo>
                    <a:pt x="252196" y="186905"/>
                  </a:lnTo>
                  <a:lnTo>
                    <a:pt x="248996" y="190106"/>
                  </a:lnTo>
                  <a:lnTo>
                    <a:pt x="248996" y="193941"/>
                  </a:lnTo>
                  <a:lnTo>
                    <a:pt x="248996" y="197142"/>
                  </a:lnTo>
                  <a:lnTo>
                    <a:pt x="252196" y="200342"/>
                  </a:lnTo>
                  <a:lnTo>
                    <a:pt x="256031" y="200342"/>
                  </a:lnTo>
                  <a:lnTo>
                    <a:pt x="275566" y="195041"/>
                  </a:lnTo>
                  <a:lnTo>
                    <a:pt x="294198" y="181940"/>
                  </a:lnTo>
                  <a:lnTo>
                    <a:pt x="308149" y="165238"/>
                  </a:lnTo>
                  <a:lnTo>
                    <a:pt x="313639" y="149136"/>
                  </a:lnTo>
                  <a:lnTo>
                    <a:pt x="313639" y="145300"/>
                  </a:lnTo>
                  <a:lnTo>
                    <a:pt x="310438" y="142735"/>
                  </a:lnTo>
                  <a:lnTo>
                    <a:pt x="306616" y="142735"/>
                  </a:lnTo>
                </a:path>
                <a:path w="344170" h="290829">
                  <a:moveTo>
                    <a:pt x="271399" y="0"/>
                  </a:moveTo>
                  <a:lnTo>
                    <a:pt x="271399" y="71691"/>
                  </a:lnTo>
                </a:path>
                <a:path w="344170" h="290829">
                  <a:moveTo>
                    <a:pt x="254114" y="186905"/>
                  </a:moveTo>
                  <a:lnTo>
                    <a:pt x="254114" y="184353"/>
                  </a:lnTo>
                  <a:lnTo>
                    <a:pt x="254114" y="181775"/>
                  </a:lnTo>
                  <a:lnTo>
                    <a:pt x="254762" y="179222"/>
                  </a:lnTo>
                </a:path>
                <a:path w="344170" h="290829">
                  <a:moveTo>
                    <a:pt x="247078" y="204838"/>
                  </a:moveTo>
                  <a:lnTo>
                    <a:pt x="249631" y="204838"/>
                  </a:lnTo>
                  <a:lnTo>
                    <a:pt x="252196" y="202907"/>
                  </a:lnTo>
                  <a:lnTo>
                    <a:pt x="252831" y="200342"/>
                  </a:lnTo>
                </a:path>
                <a:path w="344170" h="290829">
                  <a:moveTo>
                    <a:pt x="245160" y="161950"/>
                  </a:moveTo>
                  <a:lnTo>
                    <a:pt x="243865" y="165150"/>
                  </a:lnTo>
                  <a:lnTo>
                    <a:pt x="243230" y="168338"/>
                  </a:lnTo>
                  <a:lnTo>
                    <a:pt x="242595" y="171551"/>
                  </a:lnTo>
                </a:path>
                <a:path w="344170" h="290829">
                  <a:moveTo>
                    <a:pt x="231076" y="83845"/>
                  </a:moveTo>
                  <a:lnTo>
                    <a:pt x="229720" y="93649"/>
                  </a:lnTo>
                  <a:lnTo>
                    <a:pt x="229871" y="107054"/>
                  </a:lnTo>
                  <a:lnTo>
                    <a:pt x="230624" y="120221"/>
                  </a:lnTo>
                  <a:lnTo>
                    <a:pt x="231076" y="129311"/>
                  </a:lnTo>
                </a:path>
                <a:path w="344170" h="290829">
                  <a:moveTo>
                    <a:pt x="244513" y="83845"/>
                  </a:moveTo>
                  <a:lnTo>
                    <a:pt x="243168" y="93649"/>
                  </a:lnTo>
                  <a:lnTo>
                    <a:pt x="243317" y="107054"/>
                  </a:lnTo>
                  <a:lnTo>
                    <a:pt x="244064" y="120221"/>
                  </a:lnTo>
                  <a:lnTo>
                    <a:pt x="244513" y="129311"/>
                  </a:lnTo>
                </a:path>
                <a:path w="344170" h="290829">
                  <a:moveTo>
                    <a:pt x="171551" y="52501"/>
                  </a:moveTo>
                  <a:lnTo>
                    <a:pt x="171551" y="58902"/>
                  </a:lnTo>
                  <a:lnTo>
                    <a:pt x="185623" y="58902"/>
                  </a:lnTo>
                </a:path>
                <a:path w="344170" h="290829">
                  <a:moveTo>
                    <a:pt x="194576" y="52501"/>
                  </a:moveTo>
                  <a:lnTo>
                    <a:pt x="194576" y="58902"/>
                  </a:lnTo>
                  <a:lnTo>
                    <a:pt x="209308" y="58902"/>
                  </a:lnTo>
                </a:path>
                <a:path w="344170" h="290829">
                  <a:moveTo>
                    <a:pt x="217627" y="52501"/>
                  </a:moveTo>
                  <a:lnTo>
                    <a:pt x="217627" y="58902"/>
                  </a:lnTo>
                  <a:lnTo>
                    <a:pt x="232346" y="58902"/>
                  </a:lnTo>
                </a:path>
                <a:path w="344170" h="290829">
                  <a:moveTo>
                    <a:pt x="193319" y="90258"/>
                  </a:moveTo>
                  <a:lnTo>
                    <a:pt x="200977" y="90258"/>
                  </a:lnTo>
                </a:path>
                <a:path w="344170" h="290829">
                  <a:moveTo>
                    <a:pt x="217627" y="90258"/>
                  </a:moveTo>
                  <a:lnTo>
                    <a:pt x="225958" y="90258"/>
                  </a:lnTo>
                </a:path>
                <a:path w="344170" h="290829">
                  <a:moveTo>
                    <a:pt x="223392" y="177952"/>
                  </a:moveTo>
                  <a:lnTo>
                    <a:pt x="200342" y="177952"/>
                  </a:lnTo>
                </a:path>
                <a:path w="344170" h="290829">
                  <a:moveTo>
                    <a:pt x="183705" y="177952"/>
                  </a:moveTo>
                  <a:lnTo>
                    <a:pt x="160032" y="177952"/>
                  </a:lnTo>
                </a:path>
                <a:path w="344170" h="290829">
                  <a:moveTo>
                    <a:pt x="138899" y="179222"/>
                  </a:moveTo>
                  <a:lnTo>
                    <a:pt x="96181" y="180746"/>
                  </a:lnTo>
                  <a:lnTo>
                    <a:pt x="52501" y="185623"/>
                  </a:lnTo>
                  <a:lnTo>
                    <a:pt x="17130" y="204665"/>
                  </a:lnTo>
                  <a:lnTo>
                    <a:pt x="7305" y="214246"/>
                  </a:lnTo>
                  <a:lnTo>
                    <a:pt x="0" y="222745"/>
                  </a:lnTo>
                </a:path>
                <a:path w="344170" h="290829">
                  <a:moveTo>
                    <a:pt x="151066" y="208038"/>
                  </a:moveTo>
                  <a:lnTo>
                    <a:pt x="126288" y="208000"/>
                  </a:lnTo>
                  <a:lnTo>
                    <a:pt x="94014" y="210667"/>
                  </a:lnTo>
                  <a:lnTo>
                    <a:pt x="62584" y="217296"/>
                  </a:lnTo>
                  <a:lnTo>
                    <a:pt x="40335" y="229146"/>
                  </a:lnTo>
                </a:path>
                <a:path w="344170" h="290829">
                  <a:moveTo>
                    <a:pt x="176669" y="206743"/>
                  </a:moveTo>
                  <a:lnTo>
                    <a:pt x="190106" y="209308"/>
                  </a:lnTo>
                </a:path>
                <a:path w="344170" h="290829">
                  <a:moveTo>
                    <a:pt x="211239" y="209308"/>
                  </a:moveTo>
                  <a:lnTo>
                    <a:pt x="223392" y="209308"/>
                  </a:lnTo>
                </a:path>
                <a:path w="344170" h="290829">
                  <a:moveTo>
                    <a:pt x="0" y="234911"/>
                  </a:moveTo>
                  <a:lnTo>
                    <a:pt x="176669" y="234911"/>
                  </a:lnTo>
                </a:path>
                <a:path w="344170" h="290829">
                  <a:moveTo>
                    <a:pt x="65925" y="235559"/>
                  </a:moveTo>
                  <a:lnTo>
                    <a:pt x="65925" y="248361"/>
                  </a:lnTo>
                  <a:lnTo>
                    <a:pt x="96646" y="248361"/>
                  </a:lnTo>
                  <a:lnTo>
                    <a:pt x="102091" y="251661"/>
                  </a:lnTo>
                  <a:lnTo>
                    <a:pt x="104654" y="258921"/>
                  </a:lnTo>
                  <a:lnTo>
                    <a:pt x="103855" y="266181"/>
                  </a:lnTo>
                  <a:lnTo>
                    <a:pt x="99212" y="269481"/>
                  </a:lnTo>
                  <a:lnTo>
                    <a:pt x="63373" y="269481"/>
                  </a:lnTo>
                  <a:lnTo>
                    <a:pt x="63373" y="286753"/>
                  </a:lnTo>
                </a:path>
                <a:path w="344170" h="290829">
                  <a:moveTo>
                    <a:pt x="4483" y="288048"/>
                  </a:moveTo>
                  <a:lnTo>
                    <a:pt x="53759" y="288048"/>
                  </a:lnTo>
                </a:path>
                <a:path w="344170" h="290829">
                  <a:moveTo>
                    <a:pt x="73621" y="290601"/>
                  </a:moveTo>
                  <a:lnTo>
                    <a:pt x="212509" y="290601"/>
                  </a:lnTo>
                  <a:lnTo>
                    <a:pt x="212509" y="253479"/>
                  </a:lnTo>
                </a:path>
                <a:path w="344170" h="290829">
                  <a:moveTo>
                    <a:pt x="231076" y="242582"/>
                  </a:moveTo>
                  <a:lnTo>
                    <a:pt x="279082" y="242582"/>
                  </a:lnTo>
                  <a:lnTo>
                    <a:pt x="289721" y="245304"/>
                  </a:lnTo>
                  <a:lnTo>
                    <a:pt x="295560" y="251867"/>
                  </a:lnTo>
                  <a:lnTo>
                    <a:pt x="297799" y="259872"/>
                  </a:lnTo>
                  <a:lnTo>
                    <a:pt x="297637" y="266915"/>
                  </a:lnTo>
                  <a:lnTo>
                    <a:pt x="296389" y="273277"/>
                  </a:lnTo>
                  <a:lnTo>
                    <a:pt x="293400" y="279877"/>
                  </a:lnTo>
                  <a:lnTo>
                    <a:pt x="288369" y="285280"/>
                  </a:lnTo>
                  <a:lnTo>
                    <a:pt x="281000" y="288048"/>
                  </a:lnTo>
                  <a:lnTo>
                    <a:pt x="223392" y="288048"/>
                  </a:lnTo>
                </a:path>
                <a:path w="344170" h="290829">
                  <a:moveTo>
                    <a:pt x="250913" y="262432"/>
                  </a:moveTo>
                  <a:lnTo>
                    <a:pt x="250913" y="267550"/>
                  </a:lnTo>
                  <a:lnTo>
                    <a:pt x="246430" y="272033"/>
                  </a:lnTo>
                  <a:lnTo>
                    <a:pt x="241325" y="272033"/>
                  </a:lnTo>
                  <a:lnTo>
                    <a:pt x="236194" y="272033"/>
                  </a:lnTo>
                  <a:lnTo>
                    <a:pt x="231711" y="267550"/>
                  </a:lnTo>
                  <a:lnTo>
                    <a:pt x="231711" y="262432"/>
                  </a:lnTo>
                  <a:lnTo>
                    <a:pt x="231711" y="257314"/>
                  </a:lnTo>
                  <a:lnTo>
                    <a:pt x="236194" y="252831"/>
                  </a:lnTo>
                  <a:lnTo>
                    <a:pt x="241325" y="252831"/>
                  </a:lnTo>
                  <a:lnTo>
                    <a:pt x="246430" y="252831"/>
                  </a:lnTo>
                  <a:lnTo>
                    <a:pt x="250913" y="257314"/>
                  </a:lnTo>
                  <a:lnTo>
                    <a:pt x="250913" y="26243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4629848" y="5402072"/>
              <a:ext cx="16510" cy="29209"/>
            </a:xfrm>
            <a:custGeom>
              <a:avLst/>
              <a:gdLst/>
              <a:ahLst/>
              <a:cxnLst/>
              <a:rect l="l" t="t" r="r" b="b"/>
              <a:pathLst>
                <a:path w="16510" h="29210">
                  <a:moveTo>
                    <a:pt x="16014" y="0"/>
                  </a:moveTo>
                  <a:lnTo>
                    <a:pt x="0" y="0"/>
                  </a:lnTo>
                  <a:lnTo>
                    <a:pt x="0" y="28803"/>
                  </a:lnTo>
                  <a:lnTo>
                    <a:pt x="16014" y="28803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4436554" y="5402072"/>
              <a:ext cx="669925" cy="478790"/>
            </a:xfrm>
            <a:custGeom>
              <a:avLst/>
              <a:gdLst/>
              <a:ahLst/>
              <a:cxnLst/>
              <a:rect l="l" t="t" r="r" b="b"/>
              <a:pathLst>
                <a:path w="669925" h="478789">
                  <a:moveTo>
                    <a:pt x="209308" y="28803"/>
                  </a:moveTo>
                  <a:lnTo>
                    <a:pt x="193294" y="28803"/>
                  </a:lnTo>
                  <a:lnTo>
                    <a:pt x="193294" y="0"/>
                  </a:lnTo>
                  <a:lnTo>
                    <a:pt x="209308" y="0"/>
                  </a:lnTo>
                  <a:lnTo>
                    <a:pt x="209308" y="28803"/>
                  </a:lnTo>
                  <a:close/>
                </a:path>
                <a:path w="669925" h="478789">
                  <a:moveTo>
                    <a:pt x="139534" y="279704"/>
                  </a:moveTo>
                  <a:lnTo>
                    <a:pt x="168986" y="279704"/>
                  </a:lnTo>
                  <a:lnTo>
                    <a:pt x="168986" y="276504"/>
                  </a:lnTo>
                </a:path>
                <a:path w="669925" h="478789">
                  <a:moveTo>
                    <a:pt x="229793" y="272033"/>
                  </a:moveTo>
                  <a:lnTo>
                    <a:pt x="243243" y="272033"/>
                  </a:lnTo>
                  <a:lnTo>
                    <a:pt x="243243" y="280987"/>
                  </a:lnTo>
                  <a:lnTo>
                    <a:pt x="268185" y="280987"/>
                  </a:lnTo>
                  <a:lnTo>
                    <a:pt x="268185" y="232333"/>
                  </a:lnTo>
                  <a:lnTo>
                    <a:pt x="241947" y="232333"/>
                  </a:lnTo>
                </a:path>
                <a:path w="669925" h="478789">
                  <a:moveTo>
                    <a:pt x="235546" y="223380"/>
                  </a:moveTo>
                  <a:lnTo>
                    <a:pt x="235546" y="211226"/>
                  </a:lnTo>
                  <a:lnTo>
                    <a:pt x="252196" y="211226"/>
                  </a:lnTo>
                  <a:lnTo>
                    <a:pt x="252196" y="195211"/>
                  </a:lnTo>
                  <a:lnTo>
                    <a:pt x="238760" y="195211"/>
                  </a:lnTo>
                  <a:lnTo>
                    <a:pt x="238760" y="151041"/>
                  </a:lnTo>
                  <a:lnTo>
                    <a:pt x="266915" y="151041"/>
                  </a:lnTo>
                  <a:lnTo>
                    <a:pt x="266915" y="102400"/>
                  </a:lnTo>
                </a:path>
                <a:path w="669925" h="478789">
                  <a:moveTo>
                    <a:pt x="243243" y="110731"/>
                  </a:moveTo>
                  <a:lnTo>
                    <a:pt x="263715" y="110731"/>
                  </a:lnTo>
                </a:path>
                <a:path w="669925" h="478789">
                  <a:moveTo>
                    <a:pt x="142735" y="196507"/>
                  </a:moveTo>
                  <a:lnTo>
                    <a:pt x="161937" y="196507"/>
                  </a:lnTo>
                </a:path>
                <a:path w="669925" h="478789">
                  <a:moveTo>
                    <a:pt x="142735" y="156819"/>
                  </a:moveTo>
                  <a:lnTo>
                    <a:pt x="161937" y="156819"/>
                  </a:lnTo>
                </a:path>
                <a:path w="669925" h="478789">
                  <a:moveTo>
                    <a:pt x="62725" y="239394"/>
                  </a:moveTo>
                  <a:lnTo>
                    <a:pt x="75514" y="239394"/>
                  </a:lnTo>
                  <a:lnTo>
                    <a:pt x="75514" y="269468"/>
                  </a:lnTo>
                </a:path>
                <a:path w="669925" h="478789">
                  <a:moveTo>
                    <a:pt x="75514" y="285457"/>
                  </a:moveTo>
                  <a:lnTo>
                    <a:pt x="75514" y="325793"/>
                  </a:lnTo>
                </a:path>
                <a:path w="669925" h="478789">
                  <a:moveTo>
                    <a:pt x="0" y="254749"/>
                  </a:moveTo>
                  <a:lnTo>
                    <a:pt x="0" y="275221"/>
                  </a:lnTo>
                  <a:lnTo>
                    <a:pt x="13449" y="275221"/>
                  </a:lnTo>
                </a:path>
                <a:path w="669925" h="478789">
                  <a:moveTo>
                    <a:pt x="589508" y="454444"/>
                  </a:moveTo>
                  <a:lnTo>
                    <a:pt x="580555" y="457009"/>
                  </a:lnTo>
                  <a:lnTo>
                    <a:pt x="580555" y="474294"/>
                  </a:lnTo>
                  <a:lnTo>
                    <a:pt x="593344" y="474294"/>
                  </a:lnTo>
                  <a:lnTo>
                    <a:pt x="594294" y="464398"/>
                  </a:lnTo>
                  <a:lnTo>
                    <a:pt x="597585" y="455096"/>
                  </a:lnTo>
                  <a:lnTo>
                    <a:pt x="603877" y="448192"/>
                  </a:lnTo>
                  <a:lnTo>
                    <a:pt x="613829" y="445490"/>
                  </a:lnTo>
                </a:path>
                <a:path w="669925" h="478789">
                  <a:moveTo>
                    <a:pt x="631113" y="449973"/>
                  </a:moveTo>
                  <a:lnTo>
                    <a:pt x="637362" y="452943"/>
                  </a:lnTo>
                  <a:lnTo>
                    <a:pt x="642162" y="460294"/>
                  </a:lnTo>
                  <a:lnTo>
                    <a:pt x="644801" y="469685"/>
                  </a:lnTo>
                  <a:lnTo>
                    <a:pt x="644563" y="478777"/>
                  </a:lnTo>
                  <a:lnTo>
                    <a:pt x="660565" y="476859"/>
                  </a:lnTo>
                  <a:lnTo>
                    <a:pt x="662482" y="465340"/>
                  </a:lnTo>
                  <a:lnTo>
                    <a:pt x="669518" y="46534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5079199" y="5854611"/>
              <a:ext cx="27305" cy="1905"/>
            </a:xfrm>
            <a:custGeom>
              <a:avLst/>
              <a:gdLst/>
              <a:ahLst/>
              <a:cxnLst/>
              <a:rect l="l" t="t" r="r" b="b"/>
              <a:pathLst>
                <a:path w="27304" h="1904">
                  <a:moveTo>
                    <a:pt x="-2286" y="952"/>
                  </a:moveTo>
                  <a:lnTo>
                    <a:pt x="29159" y="952"/>
                  </a:lnTo>
                </a:path>
              </a:pathLst>
            </a:custGeom>
            <a:ln w="64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3943032" y="4725505"/>
              <a:ext cx="1156335" cy="1070610"/>
            </a:xfrm>
            <a:custGeom>
              <a:avLst/>
              <a:gdLst/>
              <a:ahLst/>
              <a:cxnLst/>
              <a:rect l="l" t="t" r="r" b="b"/>
              <a:pathLst>
                <a:path w="1156335" h="1070610">
                  <a:moveTo>
                    <a:pt x="1049096" y="833386"/>
                  </a:moveTo>
                  <a:lnTo>
                    <a:pt x="1062558" y="833386"/>
                  </a:lnTo>
                </a:path>
                <a:path w="1156335" h="1070610">
                  <a:moveTo>
                    <a:pt x="771321" y="766813"/>
                  </a:moveTo>
                  <a:lnTo>
                    <a:pt x="825093" y="766813"/>
                  </a:lnTo>
                  <a:lnTo>
                    <a:pt x="825093" y="793064"/>
                  </a:lnTo>
                  <a:lnTo>
                    <a:pt x="796925" y="793064"/>
                  </a:lnTo>
                </a:path>
                <a:path w="1156335" h="1070610">
                  <a:moveTo>
                    <a:pt x="784758" y="804583"/>
                  </a:moveTo>
                  <a:lnTo>
                    <a:pt x="784758" y="826338"/>
                  </a:lnTo>
                  <a:lnTo>
                    <a:pt x="773861" y="826338"/>
                  </a:lnTo>
                </a:path>
                <a:path w="1156335" h="1070610">
                  <a:moveTo>
                    <a:pt x="762990" y="877544"/>
                  </a:moveTo>
                  <a:lnTo>
                    <a:pt x="793724" y="877544"/>
                  </a:lnTo>
                  <a:lnTo>
                    <a:pt x="793724" y="862177"/>
                  </a:lnTo>
                  <a:lnTo>
                    <a:pt x="816127" y="862177"/>
                  </a:lnTo>
                  <a:lnTo>
                    <a:pt x="816127" y="880110"/>
                  </a:lnTo>
                </a:path>
                <a:path w="1156335" h="1070610">
                  <a:moveTo>
                    <a:pt x="813562" y="895464"/>
                  </a:moveTo>
                  <a:lnTo>
                    <a:pt x="813562" y="933234"/>
                  </a:lnTo>
                  <a:lnTo>
                    <a:pt x="831481" y="933234"/>
                  </a:lnTo>
                  <a:lnTo>
                    <a:pt x="831481" y="884593"/>
                  </a:lnTo>
                  <a:lnTo>
                    <a:pt x="846835" y="884593"/>
                  </a:lnTo>
                  <a:lnTo>
                    <a:pt x="846835" y="868591"/>
                  </a:lnTo>
                </a:path>
                <a:path w="1156335" h="1070610">
                  <a:moveTo>
                    <a:pt x="846835" y="821855"/>
                  </a:moveTo>
                  <a:lnTo>
                    <a:pt x="811644" y="821855"/>
                  </a:lnTo>
                  <a:lnTo>
                    <a:pt x="811644" y="846823"/>
                  </a:lnTo>
                </a:path>
                <a:path w="1156335" h="1070610">
                  <a:moveTo>
                    <a:pt x="1038237" y="782167"/>
                  </a:moveTo>
                  <a:lnTo>
                    <a:pt x="1038237" y="762330"/>
                  </a:lnTo>
                  <a:lnTo>
                    <a:pt x="1067028" y="762330"/>
                  </a:lnTo>
                  <a:lnTo>
                    <a:pt x="1067028" y="795616"/>
                  </a:lnTo>
                </a:path>
                <a:path w="1156335" h="1070610">
                  <a:moveTo>
                    <a:pt x="972934" y="901865"/>
                  </a:moveTo>
                  <a:lnTo>
                    <a:pt x="972934" y="908900"/>
                  </a:lnTo>
                  <a:lnTo>
                    <a:pt x="967181" y="914666"/>
                  </a:lnTo>
                  <a:lnTo>
                    <a:pt x="960780" y="914666"/>
                  </a:lnTo>
                  <a:lnTo>
                    <a:pt x="953731" y="914666"/>
                  </a:lnTo>
                  <a:lnTo>
                    <a:pt x="947966" y="908900"/>
                  </a:lnTo>
                  <a:lnTo>
                    <a:pt x="947966" y="901865"/>
                  </a:lnTo>
                  <a:lnTo>
                    <a:pt x="947966" y="895464"/>
                  </a:lnTo>
                  <a:lnTo>
                    <a:pt x="953731" y="889711"/>
                  </a:lnTo>
                  <a:lnTo>
                    <a:pt x="960780" y="889711"/>
                  </a:lnTo>
                  <a:lnTo>
                    <a:pt x="967181" y="889711"/>
                  </a:lnTo>
                  <a:lnTo>
                    <a:pt x="972934" y="895464"/>
                  </a:lnTo>
                  <a:lnTo>
                    <a:pt x="972934" y="901865"/>
                  </a:lnTo>
                </a:path>
                <a:path w="1156335" h="1070610">
                  <a:moveTo>
                    <a:pt x="1010704" y="907630"/>
                  </a:moveTo>
                  <a:lnTo>
                    <a:pt x="1010704" y="911479"/>
                  </a:lnTo>
                  <a:lnTo>
                    <a:pt x="1006855" y="915314"/>
                  </a:lnTo>
                  <a:lnTo>
                    <a:pt x="1003020" y="915314"/>
                  </a:lnTo>
                  <a:lnTo>
                    <a:pt x="998550" y="915314"/>
                  </a:lnTo>
                  <a:lnTo>
                    <a:pt x="994702" y="911479"/>
                  </a:lnTo>
                  <a:lnTo>
                    <a:pt x="994702" y="907630"/>
                  </a:lnTo>
                  <a:lnTo>
                    <a:pt x="994702" y="903147"/>
                  </a:lnTo>
                  <a:lnTo>
                    <a:pt x="998550" y="899312"/>
                  </a:lnTo>
                  <a:lnTo>
                    <a:pt x="1003020" y="899312"/>
                  </a:lnTo>
                  <a:lnTo>
                    <a:pt x="1006855" y="899312"/>
                  </a:lnTo>
                  <a:lnTo>
                    <a:pt x="1010704" y="903147"/>
                  </a:lnTo>
                  <a:lnTo>
                    <a:pt x="1010704" y="907630"/>
                  </a:lnTo>
                </a:path>
                <a:path w="1156335" h="1070610">
                  <a:moveTo>
                    <a:pt x="849401" y="913384"/>
                  </a:moveTo>
                  <a:lnTo>
                    <a:pt x="849401" y="933234"/>
                  </a:lnTo>
                  <a:lnTo>
                    <a:pt x="838517" y="933234"/>
                  </a:lnTo>
                </a:path>
                <a:path w="1156335" h="1070610">
                  <a:moveTo>
                    <a:pt x="780275" y="933234"/>
                  </a:moveTo>
                  <a:lnTo>
                    <a:pt x="780275" y="960120"/>
                  </a:lnTo>
                  <a:lnTo>
                    <a:pt x="773861" y="960120"/>
                  </a:lnTo>
                </a:path>
                <a:path w="1156335" h="1070610">
                  <a:moveTo>
                    <a:pt x="804595" y="935799"/>
                  </a:moveTo>
                  <a:lnTo>
                    <a:pt x="804595" y="948601"/>
                  </a:lnTo>
                  <a:lnTo>
                    <a:pt x="793724" y="948601"/>
                  </a:lnTo>
                </a:path>
                <a:path w="1156335" h="1070610">
                  <a:moveTo>
                    <a:pt x="729068" y="631126"/>
                  </a:moveTo>
                  <a:lnTo>
                    <a:pt x="729068" y="697674"/>
                  </a:lnTo>
                </a:path>
                <a:path w="1156335" h="1070610">
                  <a:moveTo>
                    <a:pt x="734821" y="714336"/>
                  </a:moveTo>
                  <a:lnTo>
                    <a:pt x="750188" y="714336"/>
                  </a:lnTo>
                </a:path>
                <a:path w="1156335" h="1070610">
                  <a:moveTo>
                    <a:pt x="734821" y="725208"/>
                  </a:moveTo>
                  <a:lnTo>
                    <a:pt x="745718" y="725208"/>
                  </a:lnTo>
                  <a:lnTo>
                    <a:pt x="752754" y="718807"/>
                  </a:lnTo>
                </a:path>
                <a:path w="1156335" h="1070610">
                  <a:moveTo>
                    <a:pt x="714349" y="305955"/>
                  </a:moveTo>
                  <a:lnTo>
                    <a:pt x="679145" y="305955"/>
                  </a:lnTo>
                  <a:lnTo>
                    <a:pt x="679145" y="288023"/>
                  </a:lnTo>
                  <a:lnTo>
                    <a:pt x="711796" y="288023"/>
                  </a:lnTo>
                </a:path>
                <a:path w="1156335" h="1070610">
                  <a:moveTo>
                    <a:pt x="693864" y="320039"/>
                  </a:moveTo>
                  <a:lnTo>
                    <a:pt x="693864" y="344360"/>
                  </a:lnTo>
                </a:path>
                <a:path w="1156335" h="1070610">
                  <a:moveTo>
                    <a:pt x="707301" y="353326"/>
                  </a:moveTo>
                  <a:lnTo>
                    <a:pt x="680427" y="353326"/>
                  </a:lnTo>
                  <a:lnTo>
                    <a:pt x="680427" y="368681"/>
                  </a:lnTo>
                  <a:lnTo>
                    <a:pt x="707301" y="368681"/>
                  </a:lnTo>
                </a:path>
                <a:path w="1156335" h="1070610">
                  <a:moveTo>
                    <a:pt x="700265" y="373151"/>
                  </a:moveTo>
                  <a:lnTo>
                    <a:pt x="700265" y="393014"/>
                  </a:lnTo>
                  <a:lnTo>
                    <a:pt x="686815" y="393014"/>
                  </a:lnTo>
                  <a:lnTo>
                    <a:pt x="686815" y="426288"/>
                  </a:lnTo>
                  <a:lnTo>
                    <a:pt x="711796" y="426288"/>
                  </a:lnTo>
                </a:path>
                <a:path w="1156335" h="1070610">
                  <a:moveTo>
                    <a:pt x="711796" y="400050"/>
                  </a:moveTo>
                  <a:lnTo>
                    <a:pt x="729068" y="400050"/>
                  </a:lnTo>
                </a:path>
                <a:path w="1156335" h="1070610">
                  <a:moveTo>
                    <a:pt x="691299" y="68491"/>
                  </a:moveTo>
                  <a:lnTo>
                    <a:pt x="691299" y="86410"/>
                  </a:lnTo>
                  <a:lnTo>
                    <a:pt x="713701" y="86410"/>
                  </a:lnTo>
                </a:path>
                <a:path w="1156335" h="1070610">
                  <a:moveTo>
                    <a:pt x="700265" y="105613"/>
                  </a:moveTo>
                  <a:lnTo>
                    <a:pt x="700265" y="172173"/>
                  </a:lnTo>
                  <a:lnTo>
                    <a:pt x="724585" y="172173"/>
                  </a:lnTo>
                  <a:lnTo>
                    <a:pt x="724585" y="110083"/>
                  </a:lnTo>
                </a:path>
                <a:path w="1156335" h="1070610">
                  <a:moveTo>
                    <a:pt x="682980" y="202260"/>
                  </a:moveTo>
                  <a:lnTo>
                    <a:pt x="722668" y="202260"/>
                  </a:lnTo>
                  <a:lnTo>
                    <a:pt x="722668" y="255384"/>
                  </a:lnTo>
                  <a:lnTo>
                    <a:pt x="731634" y="255384"/>
                  </a:lnTo>
                </a:path>
                <a:path w="1156335" h="1070610">
                  <a:moveTo>
                    <a:pt x="693864" y="224027"/>
                  </a:moveTo>
                  <a:lnTo>
                    <a:pt x="693864" y="255384"/>
                  </a:lnTo>
                  <a:lnTo>
                    <a:pt x="709231" y="255384"/>
                  </a:lnTo>
                  <a:lnTo>
                    <a:pt x="709231" y="282270"/>
                  </a:lnTo>
                </a:path>
                <a:path w="1156335" h="1070610">
                  <a:moveTo>
                    <a:pt x="124828" y="673366"/>
                  </a:moveTo>
                  <a:lnTo>
                    <a:pt x="162598" y="673366"/>
                  </a:lnTo>
                </a:path>
                <a:path w="1156335" h="1070610">
                  <a:moveTo>
                    <a:pt x="162598" y="637514"/>
                  </a:moveTo>
                  <a:lnTo>
                    <a:pt x="124828" y="637514"/>
                  </a:lnTo>
                  <a:lnTo>
                    <a:pt x="124828" y="659904"/>
                  </a:lnTo>
                  <a:lnTo>
                    <a:pt x="153631" y="659904"/>
                  </a:lnTo>
                </a:path>
                <a:path w="1156335" h="1070610">
                  <a:moveTo>
                    <a:pt x="106908" y="649033"/>
                  </a:moveTo>
                  <a:lnTo>
                    <a:pt x="106908" y="626630"/>
                  </a:lnTo>
                  <a:lnTo>
                    <a:pt x="158127" y="626630"/>
                  </a:lnTo>
                </a:path>
                <a:path w="1156335" h="1070610">
                  <a:moveTo>
                    <a:pt x="160680" y="599744"/>
                  </a:moveTo>
                  <a:lnTo>
                    <a:pt x="122910" y="599744"/>
                  </a:lnTo>
                </a:path>
                <a:path w="1156335" h="1070610">
                  <a:moveTo>
                    <a:pt x="124828" y="555599"/>
                  </a:moveTo>
                  <a:lnTo>
                    <a:pt x="160680" y="555599"/>
                  </a:lnTo>
                </a:path>
                <a:path w="1156335" h="1070610">
                  <a:moveTo>
                    <a:pt x="126745" y="170903"/>
                  </a:moveTo>
                  <a:lnTo>
                    <a:pt x="149161" y="170903"/>
                  </a:lnTo>
                  <a:lnTo>
                    <a:pt x="149161" y="501815"/>
                  </a:lnTo>
                </a:path>
                <a:path w="1156335" h="1070610">
                  <a:moveTo>
                    <a:pt x="124828" y="864108"/>
                  </a:moveTo>
                  <a:lnTo>
                    <a:pt x="132622" y="872168"/>
                  </a:lnTo>
                  <a:lnTo>
                    <a:pt x="142036" y="878670"/>
                  </a:lnTo>
                  <a:lnTo>
                    <a:pt x="152288" y="883012"/>
                  </a:lnTo>
                  <a:lnTo>
                    <a:pt x="162598" y="884593"/>
                  </a:lnTo>
                </a:path>
                <a:path w="1156335" h="1070610">
                  <a:moveTo>
                    <a:pt x="124828" y="884593"/>
                  </a:moveTo>
                  <a:lnTo>
                    <a:pt x="132622" y="892276"/>
                  </a:lnTo>
                  <a:lnTo>
                    <a:pt x="142036" y="898582"/>
                  </a:lnTo>
                  <a:lnTo>
                    <a:pt x="152288" y="902848"/>
                  </a:lnTo>
                  <a:lnTo>
                    <a:pt x="162598" y="904417"/>
                  </a:lnTo>
                </a:path>
                <a:path w="1156335" h="1070610">
                  <a:moveTo>
                    <a:pt x="126745" y="806488"/>
                  </a:moveTo>
                  <a:lnTo>
                    <a:pt x="160680" y="806488"/>
                  </a:lnTo>
                </a:path>
                <a:path w="1156335" h="1070610">
                  <a:moveTo>
                    <a:pt x="975499" y="1064450"/>
                  </a:moveTo>
                  <a:lnTo>
                    <a:pt x="975499" y="1067650"/>
                  </a:lnTo>
                  <a:lnTo>
                    <a:pt x="965898" y="1070203"/>
                  </a:lnTo>
                  <a:lnTo>
                    <a:pt x="954379" y="1070203"/>
                  </a:lnTo>
                  <a:lnTo>
                    <a:pt x="942860" y="1070203"/>
                  </a:lnTo>
                  <a:lnTo>
                    <a:pt x="933894" y="1067650"/>
                  </a:lnTo>
                  <a:lnTo>
                    <a:pt x="933894" y="1064450"/>
                  </a:lnTo>
                  <a:lnTo>
                    <a:pt x="933894" y="1061250"/>
                  </a:lnTo>
                  <a:lnTo>
                    <a:pt x="942860" y="1058697"/>
                  </a:lnTo>
                  <a:lnTo>
                    <a:pt x="954379" y="1058697"/>
                  </a:lnTo>
                  <a:lnTo>
                    <a:pt x="965898" y="1058697"/>
                  </a:lnTo>
                  <a:lnTo>
                    <a:pt x="975499" y="1061250"/>
                  </a:lnTo>
                  <a:lnTo>
                    <a:pt x="975499" y="1064450"/>
                  </a:lnTo>
                </a:path>
                <a:path w="1156335" h="1070610">
                  <a:moveTo>
                    <a:pt x="1156004" y="12166"/>
                  </a:moveTo>
                  <a:lnTo>
                    <a:pt x="1108646" y="12166"/>
                  </a:lnTo>
                </a:path>
                <a:path w="1156335" h="1070610">
                  <a:moveTo>
                    <a:pt x="25615" y="47993"/>
                  </a:moveTo>
                  <a:lnTo>
                    <a:pt x="25615" y="55041"/>
                  </a:lnTo>
                  <a:lnTo>
                    <a:pt x="19850" y="60807"/>
                  </a:lnTo>
                  <a:lnTo>
                    <a:pt x="12814" y="60807"/>
                  </a:lnTo>
                  <a:lnTo>
                    <a:pt x="5778" y="60807"/>
                  </a:lnTo>
                  <a:lnTo>
                    <a:pt x="0" y="55041"/>
                  </a:lnTo>
                  <a:lnTo>
                    <a:pt x="0" y="47993"/>
                  </a:lnTo>
                  <a:lnTo>
                    <a:pt x="0" y="40970"/>
                  </a:lnTo>
                  <a:lnTo>
                    <a:pt x="5778" y="35204"/>
                  </a:lnTo>
                  <a:lnTo>
                    <a:pt x="12814" y="35204"/>
                  </a:lnTo>
                  <a:lnTo>
                    <a:pt x="19850" y="35204"/>
                  </a:lnTo>
                  <a:lnTo>
                    <a:pt x="25615" y="40970"/>
                  </a:lnTo>
                  <a:lnTo>
                    <a:pt x="25615" y="47993"/>
                  </a:lnTo>
                </a:path>
                <a:path w="1156335" h="1070610">
                  <a:moveTo>
                    <a:pt x="90271" y="47993"/>
                  </a:moveTo>
                  <a:lnTo>
                    <a:pt x="90271" y="55041"/>
                  </a:lnTo>
                  <a:lnTo>
                    <a:pt x="84505" y="60807"/>
                  </a:lnTo>
                  <a:lnTo>
                    <a:pt x="77469" y="60807"/>
                  </a:lnTo>
                  <a:lnTo>
                    <a:pt x="70408" y="60807"/>
                  </a:lnTo>
                  <a:lnTo>
                    <a:pt x="64655" y="55041"/>
                  </a:lnTo>
                  <a:lnTo>
                    <a:pt x="64655" y="47993"/>
                  </a:lnTo>
                  <a:lnTo>
                    <a:pt x="64655" y="40970"/>
                  </a:lnTo>
                  <a:lnTo>
                    <a:pt x="70408" y="35204"/>
                  </a:lnTo>
                  <a:lnTo>
                    <a:pt x="77469" y="35204"/>
                  </a:lnTo>
                  <a:lnTo>
                    <a:pt x="84505" y="35204"/>
                  </a:lnTo>
                  <a:lnTo>
                    <a:pt x="90271" y="40970"/>
                  </a:lnTo>
                  <a:lnTo>
                    <a:pt x="90271" y="47993"/>
                  </a:lnTo>
                </a:path>
                <a:path w="1156335" h="1070610">
                  <a:moveTo>
                    <a:pt x="978065" y="62077"/>
                  </a:moveTo>
                  <a:lnTo>
                    <a:pt x="1089431" y="62077"/>
                  </a:lnTo>
                  <a:lnTo>
                    <a:pt x="1102880" y="62077"/>
                  </a:lnTo>
                  <a:lnTo>
                    <a:pt x="1107351" y="53124"/>
                  </a:lnTo>
                  <a:lnTo>
                    <a:pt x="1107351" y="44170"/>
                  </a:lnTo>
                  <a:lnTo>
                    <a:pt x="1107351" y="0"/>
                  </a:lnTo>
                  <a:lnTo>
                    <a:pt x="101135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4816131" y="4795913"/>
              <a:ext cx="13970" cy="41910"/>
            </a:xfrm>
            <a:custGeom>
              <a:avLst/>
              <a:gdLst/>
              <a:ahLst/>
              <a:cxnLst/>
              <a:rect l="l" t="t" r="r" b="b"/>
              <a:pathLst>
                <a:path w="13970" h="41910">
                  <a:moveTo>
                    <a:pt x="13423" y="0"/>
                  </a:moveTo>
                  <a:lnTo>
                    <a:pt x="0" y="4160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4816131" y="4795913"/>
              <a:ext cx="13970" cy="41910"/>
            </a:xfrm>
            <a:custGeom>
              <a:avLst/>
              <a:gdLst/>
              <a:ahLst/>
              <a:cxnLst/>
              <a:rect l="l" t="t" r="r" b="b"/>
              <a:pathLst>
                <a:path w="13970" h="41910">
                  <a:moveTo>
                    <a:pt x="13423" y="0"/>
                  </a:moveTo>
                  <a:lnTo>
                    <a:pt x="0" y="41605"/>
                  </a:lnTo>
                  <a:lnTo>
                    <a:pt x="1342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4836604" y="4793996"/>
              <a:ext cx="13970" cy="41910"/>
            </a:xfrm>
            <a:custGeom>
              <a:avLst/>
              <a:gdLst/>
              <a:ahLst/>
              <a:cxnLst/>
              <a:rect l="l" t="t" r="r" b="b"/>
              <a:pathLst>
                <a:path w="13970" h="41910">
                  <a:moveTo>
                    <a:pt x="13449" y="0"/>
                  </a:moveTo>
                  <a:lnTo>
                    <a:pt x="0" y="41592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4836604" y="4793996"/>
              <a:ext cx="13970" cy="41910"/>
            </a:xfrm>
            <a:custGeom>
              <a:avLst/>
              <a:gdLst/>
              <a:ahLst/>
              <a:cxnLst/>
              <a:rect l="l" t="t" r="r" b="b"/>
              <a:pathLst>
                <a:path w="13970" h="41910">
                  <a:moveTo>
                    <a:pt x="13449" y="0"/>
                  </a:moveTo>
                  <a:lnTo>
                    <a:pt x="0" y="41592"/>
                  </a:lnTo>
                  <a:lnTo>
                    <a:pt x="1344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4519764" y="4815116"/>
              <a:ext cx="581025" cy="624840"/>
            </a:xfrm>
            <a:custGeom>
              <a:avLst/>
              <a:gdLst/>
              <a:ahLst/>
              <a:cxnLst/>
              <a:rect l="l" t="t" r="r" b="b"/>
              <a:pathLst>
                <a:path w="581025" h="624839">
                  <a:moveTo>
                    <a:pt x="191376" y="624725"/>
                  </a:moveTo>
                  <a:lnTo>
                    <a:pt x="224662" y="624725"/>
                  </a:lnTo>
                </a:path>
                <a:path w="581025" h="624839">
                  <a:moveTo>
                    <a:pt x="0" y="357162"/>
                  </a:moveTo>
                  <a:lnTo>
                    <a:pt x="0" y="383413"/>
                  </a:lnTo>
                </a:path>
                <a:path w="581025" h="624839">
                  <a:moveTo>
                    <a:pt x="580555" y="14719"/>
                  </a:moveTo>
                  <a:lnTo>
                    <a:pt x="580555" y="23037"/>
                  </a:lnTo>
                  <a:lnTo>
                    <a:pt x="574154" y="29438"/>
                  </a:lnTo>
                  <a:lnTo>
                    <a:pt x="565835" y="29438"/>
                  </a:lnTo>
                  <a:lnTo>
                    <a:pt x="558139" y="29438"/>
                  </a:lnTo>
                  <a:lnTo>
                    <a:pt x="551103" y="23037"/>
                  </a:lnTo>
                  <a:lnTo>
                    <a:pt x="551103" y="14719"/>
                  </a:lnTo>
                  <a:lnTo>
                    <a:pt x="551103" y="7035"/>
                  </a:lnTo>
                  <a:lnTo>
                    <a:pt x="558139" y="0"/>
                  </a:lnTo>
                  <a:lnTo>
                    <a:pt x="565835" y="0"/>
                  </a:lnTo>
                  <a:lnTo>
                    <a:pt x="574154" y="0"/>
                  </a:lnTo>
                  <a:lnTo>
                    <a:pt x="580555" y="7035"/>
                  </a:lnTo>
                  <a:lnTo>
                    <a:pt x="580555" y="1471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5023510" y="4798479"/>
              <a:ext cx="83820" cy="941069"/>
            </a:xfrm>
            <a:custGeom>
              <a:avLst/>
              <a:gdLst/>
              <a:ahLst/>
              <a:cxnLst/>
              <a:rect l="l" t="t" r="r" b="b"/>
              <a:pathLst>
                <a:path w="83820" h="941070">
                  <a:moveTo>
                    <a:pt x="83210" y="0"/>
                  </a:moveTo>
                  <a:lnTo>
                    <a:pt x="62090" y="0"/>
                  </a:lnTo>
                  <a:lnTo>
                    <a:pt x="62090" y="7670"/>
                  </a:lnTo>
                  <a:lnTo>
                    <a:pt x="35839" y="7670"/>
                  </a:lnTo>
                  <a:lnTo>
                    <a:pt x="35839" y="0"/>
                  </a:lnTo>
                  <a:lnTo>
                    <a:pt x="3200" y="0"/>
                  </a:lnTo>
                  <a:lnTo>
                    <a:pt x="2552" y="68478"/>
                  </a:lnTo>
                  <a:lnTo>
                    <a:pt x="2552" y="138239"/>
                  </a:lnTo>
                  <a:lnTo>
                    <a:pt x="0" y="938339"/>
                  </a:lnTo>
                  <a:lnTo>
                    <a:pt x="16637" y="940904"/>
                  </a:lnTo>
                  <a:lnTo>
                    <a:pt x="16637" y="903795"/>
                  </a:lnTo>
                  <a:lnTo>
                    <a:pt x="28168" y="903795"/>
                  </a:lnTo>
                  <a:lnTo>
                    <a:pt x="28168" y="930668"/>
                  </a:lnTo>
                  <a:lnTo>
                    <a:pt x="81279" y="930668"/>
                  </a:lnTo>
                  <a:lnTo>
                    <a:pt x="8321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5023510" y="4798479"/>
              <a:ext cx="83820" cy="941069"/>
            </a:xfrm>
            <a:custGeom>
              <a:avLst/>
              <a:gdLst/>
              <a:ahLst/>
              <a:cxnLst/>
              <a:rect l="l" t="t" r="r" b="b"/>
              <a:pathLst>
                <a:path w="83820" h="941070">
                  <a:moveTo>
                    <a:pt x="83210" y="0"/>
                  </a:moveTo>
                  <a:lnTo>
                    <a:pt x="62090" y="0"/>
                  </a:lnTo>
                  <a:lnTo>
                    <a:pt x="62090" y="7670"/>
                  </a:lnTo>
                  <a:lnTo>
                    <a:pt x="35839" y="7670"/>
                  </a:lnTo>
                  <a:lnTo>
                    <a:pt x="35839" y="0"/>
                  </a:lnTo>
                  <a:lnTo>
                    <a:pt x="3200" y="0"/>
                  </a:lnTo>
                  <a:lnTo>
                    <a:pt x="2552" y="68478"/>
                  </a:lnTo>
                  <a:lnTo>
                    <a:pt x="2552" y="94729"/>
                  </a:lnTo>
                  <a:lnTo>
                    <a:pt x="2552" y="112648"/>
                  </a:lnTo>
                  <a:lnTo>
                    <a:pt x="2552" y="138239"/>
                  </a:lnTo>
                  <a:lnTo>
                    <a:pt x="0" y="938339"/>
                  </a:lnTo>
                  <a:lnTo>
                    <a:pt x="16637" y="940904"/>
                  </a:lnTo>
                  <a:lnTo>
                    <a:pt x="16637" y="903795"/>
                  </a:lnTo>
                  <a:lnTo>
                    <a:pt x="28168" y="903795"/>
                  </a:lnTo>
                  <a:lnTo>
                    <a:pt x="28168" y="930668"/>
                  </a:lnTo>
                  <a:lnTo>
                    <a:pt x="81279" y="930668"/>
                  </a:lnTo>
                  <a:lnTo>
                    <a:pt x="8321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0" name="object 610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5030177" y="4898593"/>
              <a:ext cx="67945" cy="80098"/>
            </a:xfrm>
            <a:prstGeom prst="rect">
              <a:avLst/>
            </a:prstGeom>
          </p:spPr>
        </p:pic>
        <p:sp>
          <p:nvSpPr>
            <p:cNvPr id="611" name="object 611"/>
            <p:cNvSpPr/>
            <p:nvPr/>
          </p:nvSpPr>
          <p:spPr>
            <a:xfrm>
              <a:off x="5063832" y="4819599"/>
              <a:ext cx="29845" cy="34290"/>
            </a:xfrm>
            <a:custGeom>
              <a:avLst/>
              <a:gdLst/>
              <a:ahLst/>
              <a:cxnLst/>
              <a:rect l="l" t="t" r="r" b="b"/>
              <a:pathLst>
                <a:path w="29845" h="34289">
                  <a:moveTo>
                    <a:pt x="0" y="0"/>
                  </a:moveTo>
                  <a:lnTo>
                    <a:pt x="0" y="33921"/>
                  </a:lnTo>
                  <a:lnTo>
                    <a:pt x="29438" y="33921"/>
                  </a:lnTo>
                  <a:lnTo>
                    <a:pt x="29438" y="2495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5070868" y="5006492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3050" y="0"/>
                  </a:moveTo>
                  <a:lnTo>
                    <a:pt x="7035" y="0"/>
                  </a:lnTo>
                  <a:lnTo>
                    <a:pt x="0" y="6400"/>
                  </a:lnTo>
                  <a:lnTo>
                    <a:pt x="0" y="22402"/>
                  </a:lnTo>
                  <a:lnTo>
                    <a:pt x="7035" y="28816"/>
                  </a:lnTo>
                  <a:lnTo>
                    <a:pt x="23050" y="28816"/>
                  </a:lnTo>
                  <a:lnTo>
                    <a:pt x="29451" y="22402"/>
                  </a:lnTo>
                  <a:lnTo>
                    <a:pt x="29451" y="14732"/>
                  </a:lnTo>
                  <a:lnTo>
                    <a:pt x="29451" y="6400"/>
                  </a:lnTo>
                  <a:lnTo>
                    <a:pt x="2305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5070868" y="5006492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9451" y="14732"/>
                  </a:moveTo>
                  <a:lnTo>
                    <a:pt x="29451" y="22402"/>
                  </a:lnTo>
                  <a:lnTo>
                    <a:pt x="23050" y="28816"/>
                  </a:lnTo>
                  <a:lnTo>
                    <a:pt x="14731" y="28816"/>
                  </a:lnTo>
                  <a:lnTo>
                    <a:pt x="7035" y="28816"/>
                  </a:lnTo>
                  <a:lnTo>
                    <a:pt x="0" y="22402"/>
                  </a:lnTo>
                  <a:lnTo>
                    <a:pt x="0" y="14732"/>
                  </a:lnTo>
                  <a:lnTo>
                    <a:pt x="0" y="6400"/>
                  </a:lnTo>
                  <a:lnTo>
                    <a:pt x="7035" y="0"/>
                  </a:lnTo>
                  <a:lnTo>
                    <a:pt x="14731" y="0"/>
                  </a:lnTo>
                  <a:lnTo>
                    <a:pt x="23050" y="0"/>
                  </a:lnTo>
                  <a:lnTo>
                    <a:pt x="29451" y="6400"/>
                  </a:lnTo>
                  <a:lnTo>
                    <a:pt x="29451" y="1473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5075999" y="5077549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79">
                  <a:moveTo>
                    <a:pt x="12801" y="0"/>
                  </a:moveTo>
                  <a:lnTo>
                    <a:pt x="3848" y="0"/>
                  </a:lnTo>
                  <a:lnTo>
                    <a:pt x="0" y="3835"/>
                  </a:lnTo>
                  <a:lnTo>
                    <a:pt x="0" y="13449"/>
                  </a:lnTo>
                  <a:lnTo>
                    <a:pt x="3848" y="17284"/>
                  </a:lnTo>
                  <a:lnTo>
                    <a:pt x="12801" y="17284"/>
                  </a:lnTo>
                  <a:lnTo>
                    <a:pt x="16637" y="13449"/>
                  </a:lnTo>
                  <a:lnTo>
                    <a:pt x="16637" y="8318"/>
                  </a:lnTo>
                  <a:lnTo>
                    <a:pt x="16637" y="3835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5075999" y="5077549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79">
                  <a:moveTo>
                    <a:pt x="16637" y="8318"/>
                  </a:moveTo>
                  <a:lnTo>
                    <a:pt x="16637" y="13449"/>
                  </a:lnTo>
                  <a:lnTo>
                    <a:pt x="12801" y="17284"/>
                  </a:lnTo>
                  <a:lnTo>
                    <a:pt x="8318" y="17284"/>
                  </a:lnTo>
                  <a:lnTo>
                    <a:pt x="3848" y="17284"/>
                  </a:lnTo>
                  <a:lnTo>
                    <a:pt x="0" y="13449"/>
                  </a:lnTo>
                  <a:lnTo>
                    <a:pt x="0" y="8318"/>
                  </a:lnTo>
                  <a:lnTo>
                    <a:pt x="0" y="3835"/>
                  </a:lnTo>
                  <a:lnTo>
                    <a:pt x="3848" y="0"/>
                  </a:lnTo>
                  <a:lnTo>
                    <a:pt x="8318" y="0"/>
                  </a:lnTo>
                  <a:lnTo>
                    <a:pt x="12801" y="0"/>
                  </a:lnTo>
                  <a:lnTo>
                    <a:pt x="16637" y="3835"/>
                  </a:lnTo>
                  <a:lnTo>
                    <a:pt x="16637" y="831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5075999" y="5129390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79">
                  <a:moveTo>
                    <a:pt x="12801" y="0"/>
                  </a:moveTo>
                  <a:lnTo>
                    <a:pt x="3848" y="0"/>
                  </a:lnTo>
                  <a:lnTo>
                    <a:pt x="0" y="3848"/>
                  </a:lnTo>
                  <a:lnTo>
                    <a:pt x="0" y="13449"/>
                  </a:lnTo>
                  <a:lnTo>
                    <a:pt x="3848" y="17284"/>
                  </a:lnTo>
                  <a:lnTo>
                    <a:pt x="12801" y="17284"/>
                  </a:lnTo>
                  <a:lnTo>
                    <a:pt x="16637" y="13449"/>
                  </a:lnTo>
                  <a:lnTo>
                    <a:pt x="16637" y="8331"/>
                  </a:lnTo>
                  <a:lnTo>
                    <a:pt x="16637" y="3848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5075999" y="5129390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79">
                  <a:moveTo>
                    <a:pt x="16637" y="8331"/>
                  </a:moveTo>
                  <a:lnTo>
                    <a:pt x="16637" y="13449"/>
                  </a:lnTo>
                  <a:lnTo>
                    <a:pt x="12801" y="17284"/>
                  </a:lnTo>
                  <a:lnTo>
                    <a:pt x="8318" y="17284"/>
                  </a:lnTo>
                  <a:lnTo>
                    <a:pt x="3848" y="17284"/>
                  </a:lnTo>
                  <a:lnTo>
                    <a:pt x="0" y="13449"/>
                  </a:lnTo>
                  <a:lnTo>
                    <a:pt x="0" y="8331"/>
                  </a:lnTo>
                  <a:lnTo>
                    <a:pt x="0" y="3848"/>
                  </a:lnTo>
                  <a:lnTo>
                    <a:pt x="3848" y="0"/>
                  </a:lnTo>
                  <a:lnTo>
                    <a:pt x="8318" y="0"/>
                  </a:lnTo>
                  <a:lnTo>
                    <a:pt x="12801" y="0"/>
                  </a:lnTo>
                  <a:lnTo>
                    <a:pt x="16637" y="3848"/>
                  </a:lnTo>
                  <a:lnTo>
                    <a:pt x="16637" y="833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5075999" y="5204930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79">
                  <a:moveTo>
                    <a:pt x="12801" y="0"/>
                  </a:moveTo>
                  <a:lnTo>
                    <a:pt x="3848" y="0"/>
                  </a:lnTo>
                  <a:lnTo>
                    <a:pt x="0" y="3835"/>
                  </a:lnTo>
                  <a:lnTo>
                    <a:pt x="0" y="13436"/>
                  </a:lnTo>
                  <a:lnTo>
                    <a:pt x="3848" y="17272"/>
                  </a:lnTo>
                  <a:lnTo>
                    <a:pt x="12801" y="17272"/>
                  </a:lnTo>
                  <a:lnTo>
                    <a:pt x="16637" y="13436"/>
                  </a:lnTo>
                  <a:lnTo>
                    <a:pt x="16637" y="8318"/>
                  </a:lnTo>
                  <a:lnTo>
                    <a:pt x="16637" y="3835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5075999" y="5204930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79">
                  <a:moveTo>
                    <a:pt x="16637" y="8318"/>
                  </a:moveTo>
                  <a:lnTo>
                    <a:pt x="16637" y="13436"/>
                  </a:lnTo>
                  <a:lnTo>
                    <a:pt x="12801" y="17272"/>
                  </a:lnTo>
                  <a:lnTo>
                    <a:pt x="8318" y="17272"/>
                  </a:lnTo>
                  <a:lnTo>
                    <a:pt x="3848" y="17272"/>
                  </a:lnTo>
                  <a:lnTo>
                    <a:pt x="0" y="13436"/>
                  </a:lnTo>
                  <a:lnTo>
                    <a:pt x="0" y="8318"/>
                  </a:lnTo>
                  <a:lnTo>
                    <a:pt x="0" y="3835"/>
                  </a:lnTo>
                  <a:lnTo>
                    <a:pt x="3848" y="0"/>
                  </a:lnTo>
                  <a:lnTo>
                    <a:pt x="8318" y="0"/>
                  </a:lnTo>
                  <a:lnTo>
                    <a:pt x="12801" y="0"/>
                  </a:lnTo>
                  <a:lnTo>
                    <a:pt x="16637" y="3835"/>
                  </a:lnTo>
                  <a:lnTo>
                    <a:pt x="16637" y="831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5075999" y="5332298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79">
                  <a:moveTo>
                    <a:pt x="12801" y="0"/>
                  </a:moveTo>
                  <a:lnTo>
                    <a:pt x="3848" y="0"/>
                  </a:lnTo>
                  <a:lnTo>
                    <a:pt x="0" y="3848"/>
                  </a:lnTo>
                  <a:lnTo>
                    <a:pt x="0" y="13436"/>
                  </a:lnTo>
                  <a:lnTo>
                    <a:pt x="3848" y="17284"/>
                  </a:lnTo>
                  <a:lnTo>
                    <a:pt x="12801" y="17284"/>
                  </a:lnTo>
                  <a:lnTo>
                    <a:pt x="16637" y="13436"/>
                  </a:lnTo>
                  <a:lnTo>
                    <a:pt x="16637" y="8966"/>
                  </a:lnTo>
                  <a:lnTo>
                    <a:pt x="16637" y="3848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5075999" y="5332298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79">
                  <a:moveTo>
                    <a:pt x="16637" y="8966"/>
                  </a:moveTo>
                  <a:lnTo>
                    <a:pt x="16637" y="13436"/>
                  </a:lnTo>
                  <a:lnTo>
                    <a:pt x="12801" y="17284"/>
                  </a:lnTo>
                  <a:lnTo>
                    <a:pt x="8318" y="17284"/>
                  </a:lnTo>
                  <a:lnTo>
                    <a:pt x="3848" y="17284"/>
                  </a:lnTo>
                  <a:lnTo>
                    <a:pt x="0" y="13436"/>
                  </a:lnTo>
                  <a:lnTo>
                    <a:pt x="0" y="8966"/>
                  </a:lnTo>
                  <a:lnTo>
                    <a:pt x="0" y="3848"/>
                  </a:lnTo>
                  <a:lnTo>
                    <a:pt x="3848" y="0"/>
                  </a:lnTo>
                  <a:lnTo>
                    <a:pt x="8318" y="0"/>
                  </a:lnTo>
                  <a:lnTo>
                    <a:pt x="12801" y="0"/>
                  </a:lnTo>
                  <a:lnTo>
                    <a:pt x="16637" y="3848"/>
                  </a:lnTo>
                  <a:lnTo>
                    <a:pt x="16637" y="896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5075999" y="5378386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01" y="0"/>
                  </a:moveTo>
                  <a:lnTo>
                    <a:pt x="3848" y="0"/>
                  </a:lnTo>
                  <a:lnTo>
                    <a:pt x="0" y="3835"/>
                  </a:lnTo>
                  <a:lnTo>
                    <a:pt x="0" y="13436"/>
                  </a:lnTo>
                  <a:lnTo>
                    <a:pt x="3848" y="16637"/>
                  </a:lnTo>
                  <a:lnTo>
                    <a:pt x="12801" y="16637"/>
                  </a:lnTo>
                  <a:lnTo>
                    <a:pt x="16637" y="13436"/>
                  </a:lnTo>
                  <a:lnTo>
                    <a:pt x="16637" y="8318"/>
                  </a:lnTo>
                  <a:lnTo>
                    <a:pt x="16637" y="3835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5075999" y="5378386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6637" y="8318"/>
                  </a:moveTo>
                  <a:lnTo>
                    <a:pt x="16637" y="13436"/>
                  </a:lnTo>
                  <a:lnTo>
                    <a:pt x="12801" y="16637"/>
                  </a:lnTo>
                  <a:lnTo>
                    <a:pt x="8318" y="16637"/>
                  </a:lnTo>
                  <a:lnTo>
                    <a:pt x="3848" y="16637"/>
                  </a:lnTo>
                  <a:lnTo>
                    <a:pt x="0" y="13436"/>
                  </a:lnTo>
                  <a:lnTo>
                    <a:pt x="0" y="8318"/>
                  </a:lnTo>
                  <a:lnTo>
                    <a:pt x="0" y="3835"/>
                  </a:lnTo>
                  <a:lnTo>
                    <a:pt x="3848" y="0"/>
                  </a:lnTo>
                  <a:lnTo>
                    <a:pt x="8318" y="0"/>
                  </a:lnTo>
                  <a:lnTo>
                    <a:pt x="12801" y="0"/>
                  </a:lnTo>
                  <a:lnTo>
                    <a:pt x="16637" y="3835"/>
                  </a:lnTo>
                  <a:lnTo>
                    <a:pt x="16637" y="831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5075999" y="5457113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01" y="0"/>
                  </a:moveTo>
                  <a:lnTo>
                    <a:pt x="3848" y="0"/>
                  </a:lnTo>
                  <a:lnTo>
                    <a:pt x="0" y="3835"/>
                  </a:lnTo>
                  <a:lnTo>
                    <a:pt x="0" y="12801"/>
                  </a:lnTo>
                  <a:lnTo>
                    <a:pt x="3848" y="16637"/>
                  </a:lnTo>
                  <a:lnTo>
                    <a:pt x="12801" y="16637"/>
                  </a:lnTo>
                  <a:lnTo>
                    <a:pt x="16637" y="12801"/>
                  </a:lnTo>
                  <a:lnTo>
                    <a:pt x="16637" y="8318"/>
                  </a:lnTo>
                  <a:lnTo>
                    <a:pt x="16637" y="3835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5075999" y="5457113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6637" y="8318"/>
                  </a:moveTo>
                  <a:lnTo>
                    <a:pt x="16637" y="12801"/>
                  </a:lnTo>
                  <a:lnTo>
                    <a:pt x="12801" y="16637"/>
                  </a:lnTo>
                  <a:lnTo>
                    <a:pt x="8318" y="16637"/>
                  </a:lnTo>
                  <a:lnTo>
                    <a:pt x="3848" y="16637"/>
                  </a:lnTo>
                  <a:lnTo>
                    <a:pt x="0" y="12801"/>
                  </a:lnTo>
                  <a:lnTo>
                    <a:pt x="0" y="8318"/>
                  </a:lnTo>
                  <a:lnTo>
                    <a:pt x="0" y="3835"/>
                  </a:lnTo>
                  <a:lnTo>
                    <a:pt x="3848" y="0"/>
                  </a:lnTo>
                  <a:lnTo>
                    <a:pt x="8318" y="0"/>
                  </a:lnTo>
                  <a:lnTo>
                    <a:pt x="12801" y="0"/>
                  </a:lnTo>
                  <a:lnTo>
                    <a:pt x="16637" y="3835"/>
                  </a:lnTo>
                  <a:lnTo>
                    <a:pt x="16637" y="831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5075999" y="5583212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01" y="0"/>
                  </a:moveTo>
                  <a:lnTo>
                    <a:pt x="3848" y="0"/>
                  </a:lnTo>
                  <a:lnTo>
                    <a:pt x="0" y="3835"/>
                  </a:lnTo>
                  <a:lnTo>
                    <a:pt x="0" y="12788"/>
                  </a:lnTo>
                  <a:lnTo>
                    <a:pt x="3848" y="16637"/>
                  </a:lnTo>
                  <a:lnTo>
                    <a:pt x="12801" y="16637"/>
                  </a:lnTo>
                  <a:lnTo>
                    <a:pt x="16637" y="12788"/>
                  </a:lnTo>
                  <a:lnTo>
                    <a:pt x="16637" y="8318"/>
                  </a:lnTo>
                  <a:lnTo>
                    <a:pt x="16637" y="3835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5075999" y="5583212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6637" y="8318"/>
                  </a:moveTo>
                  <a:lnTo>
                    <a:pt x="16637" y="12788"/>
                  </a:lnTo>
                  <a:lnTo>
                    <a:pt x="12801" y="16637"/>
                  </a:lnTo>
                  <a:lnTo>
                    <a:pt x="8318" y="16637"/>
                  </a:lnTo>
                  <a:lnTo>
                    <a:pt x="3848" y="16637"/>
                  </a:lnTo>
                  <a:lnTo>
                    <a:pt x="0" y="12788"/>
                  </a:lnTo>
                  <a:lnTo>
                    <a:pt x="0" y="8318"/>
                  </a:lnTo>
                  <a:lnTo>
                    <a:pt x="0" y="3835"/>
                  </a:lnTo>
                  <a:lnTo>
                    <a:pt x="3848" y="0"/>
                  </a:lnTo>
                  <a:lnTo>
                    <a:pt x="8318" y="0"/>
                  </a:lnTo>
                  <a:lnTo>
                    <a:pt x="12801" y="0"/>
                  </a:lnTo>
                  <a:lnTo>
                    <a:pt x="16637" y="3835"/>
                  </a:lnTo>
                  <a:lnTo>
                    <a:pt x="16637" y="831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5075999" y="5633135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79">
                  <a:moveTo>
                    <a:pt x="12801" y="0"/>
                  </a:moveTo>
                  <a:lnTo>
                    <a:pt x="3848" y="0"/>
                  </a:lnTo>
                  <a:lnTo>
                    <a:pt x="0" y="3848"/>
                  </a:lnTo>
                  <a:lnTo>
                    <a:pt x="0" y="13449"/>
                  </a:lnTo>
                  <a:lnTo>
                    <a:pt x="3848" y="17284"/>
                  </a:lnTo>
                  <a:lnTo>
                    <a:pt x="12801" y="17284"/>
                  </a:lnTo>
                  <a:lnTo>
                    <a:pt x="16637" y="13449"/>
                  </a:lnTo>
                  <a:lnTo>
                    <a:pt x="16637" y="8331"/>
                  </a:lnTo>
                  <a:lnTo>
                    <a:pt x="16637" y="3848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5075999" y="5633135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79">
                  <a:moveTo>
                    <a:pt x="16637" y="8331"/>
                  </a:moveTo>
                  <a:lnTo>
                    <a:pt x="16637" y="13449"/>
                  </a:lnTo>
                  <a:lnTo>
                    <a:pt x="12801" y="17284"/>
                  </a:lnTo>
                  <a:lnTo>
                    <a:pt x="8318" y="17284"/>
                  </a:lnTo>
                  <a:lnTo>
                    <a:pt x="3848" y="17284"/>
                  </a:lnTo>
                  <a:lnTo>
                    <a:pt x="0" y="13449"/>
                  </a:lnTo>
                  <a:lnTo>
                    <a:pt x="0" y="8331"/>
                  </a:lnTo>
                  <a:lnTo>
                    <a:pt x="0" y="3848"/>
                  </a:lnTo>
                  <a:lnTo>
                    <a:pt x="3848" y="0"/>
                  </a:lnTo>
                  <a:lnTo>
                    <a:pt x="8318" y="0"/>
                  </a:lnTo>
                  <a:lnTo>
                    <a:pt x="12801" y="0"/>
                  </a:lnTo>
                  <a:lnTo>
                    <a:pt x="16637" y="3848"/>
                  </a:lnTo>
                  <a:lnTo>
                    <a:pt x="16637" y="833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3570249" y="5032248"/>
              <a:ext cx="20320" cy="71120"/>
            </a:xfrm>
            <a:custGeom>
              <a:avLst/>
              <a:gdLst/>
              <a:ahLst/>
              <a:cxnLst/>
              <a:rect l="l" t="t" r="r" b="b"/>
              <a:pathLst>
                <a:path w="20320" h="71120">
                  <a:moveTo>
                    <a:pt x="19964" y="0"/>
                  </a:moveTo>
                  <a:lnTo>
                    <a:pt x="0" y="0"/>
                  </a:lnTo>
                  <a:lnTo>
                    <a:pt x="0" y="70815"/>
                  </a:lnTo>
                  <a:lnTo>
                    <a:pt x="19964" y="70815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3632479" y="5032248"/>
              <a:ext cx="13335" cy="71120"/>
            </a:xfrm>
            <a:custGeom>
              <a:avLst/>
              <a:gdLst/>
              <a:ahLst/>
              <a:cxnLst/>
              <a:rect l="l" t="t" r="r" b="b"/>
              <a:pathLst>
                <a:path w="13335" h="71120">
                  <a:moveTo>
                    <a:pt x="13296" y="0"/>
                  </a:moveTo>
                  <a:lnTo>
                    <a:pt x="0" y="0"/>
                  </a:lnTo>
                  <a:lnTo>
                    <a:pt x="0" y="70815"/>
                  </a:lnTo>
                  <a:lnTo>
                    <a:pt x="13296" y="70815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3574707" y="5635663"/>
              <a:ext cx="20320" cy="71120"/>
            </a:xfrm>
            <a:custGeom>
              <a:avLst/>
              <a:gdLst/>
              <a:ahLst/>
              <a:cxnLst/>
              <a:rect l="l" t="t" r="r" b="b"/>
              <a:pathLst>
                <a:path w="20320" h="71120">
                  <a:moveTo>
                    <a:pt x="19951" y="0"/>
                  </a:moveTo>
                  <a:lnTo>
                    <a:pt x="0" y="0"/>
                  </a:lnTo>
                  <a:lnTo>
                    <a:pt x="0" y="70815"/>
                  </a:lnTo>
                  <a:lnTo>
                    <a:pt x="19951" y="70815"/>
                  </a:lnTo>
                  <a:lnTo>
                    <a:pt x="19951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3636937" y="5635663"/>
              <a:ext cx="13335" cy="71120"/>
            </a:xfrm>
            <a:custGeom>
              <a:avLst/>
              <a:gdLst/>
              <a:ahLst/>
              <a:cxnLst/>
              <a:rect l="l" t="t" r="r" b="b"/>
              <a:pathLst>
                <a:path w="13335" h="71120">
                  <a:moveTo>
                    <a:pt x="13284" y="0"/>
                  </a:moveTo>
                  <a:lnTo>
                    <a:pt x="0" y="0"/>
                  </a:lnTo>
                  <a:lnTo>
                    <a:pt x="0" y="70815"/>
                  </a:lnTo>
                  <a:lnTo>
                    <a:pt x="13284" y="70815"/>
                  </a:lnTo>
                  <a:lnTo>
                    <a:pt x="13284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4958156" y="4750016"/>
              <a:ext cx="58419" cy="21590"/>
            </a:xfrm>
            <a:custGeom>
              <a:avLst/>
              <a:gdLst/>
              <a:ahLst/>
              <a:cxnLst/>
              <a:rect l="l" t="t" r="r" b="b"/>
              <a:pathLst>
                <a:path w="58420" h="21589">
                  <a:moveTo>
                    <a:pt x="53212" y="0"/>
                  </a:moveTo>
                  <a:lnTo>
                    <a:pt x="4699" y="0"/>
                  </a:lnTo>
                  <a:lnTo>
                    <a:pt x="0" y="4686"/>
                  </a:lnTo>
                  <a:lnTo>
                    <a:pt x="0" y="16243"/>
                  </a:lnTo>
                  <a:lnTo>
                    <a:pt x="4952" y="19215"/>
                  </a:lnTo>
                  <a:lnTo>
                    <a:pt x="10490" y="20942"/>
                  </a:lnTo>
                  <a:lnTo>
                    <a:pt x="18132" y="21520"/>
                  </a:lnTo>
                  <a:lnTo>
                    <a:pt x="30624" y="21456"/>
                  </a:lnTo>
                  <a:lnTo>
                    <a:pt x="47434" y="20942"/>
                  </a:lnTo>
                  <a:lnTo>
                    <a:pt x="53212" y="20942"/>
                  </a:lnTo>
                  <a:lnTo>
                    <a:pt x="57899" y="16243"/>
                  </a:lnTo>
                  <a:lnTo>
                    <a:pt x="57899" y="4686"/>
                  </a:lnTo>
                  <a:lnTo>
                    <a:pt x="5321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4958156" y="4750016"/>
              <a:ext cx="58419" cy="21590"/>
            </a:xfrm>
            <a:custGeom>
              <a:avLst/>
              <a:gdLst/>
              <a:ahLst/>
              <a:cxnLst/>
              <a:rect l="l" t="t" r="r" b="b"/>
              <a:pathLst>
                <a:path w="58420" h="21589">
                  <a:moveTo>
                    <a:pt x="47434" y="20942"/>
                  </a:moveTo>
                  <a:lnTo>
                    <a:pt x="53212" y="20942"/>
                  </a:lnTo>
                  <a:lnTo>
                    <a:pt x="57899" y="16243"/>
                  </a:lnTo>
                  <a:lnTo>
                    <a:pt x="57899" y="10464"/>
                  </a:lnTo>
                  <a:lnTo>
                    <a:pt x="57899" y="4686"/>
                  </a:lnTo>
                  <a:lnTo>
                    <a:pt x="53212" y="0"/>
                  </a:lnTo>
                  <a:lnTo>
                    <a:pt x="47434" y="0"/>
                  </a:lnTo>
                  <a:lnTo>
                    <a:pt x="10490" y="0"/>
                  </a:lnTo>
                  <a:lnTo>
                    <a:pt x="4699" y="0"/>
                  </a:lnTo>
                  <a:lnTo>
                    <a:pt x="0" y="4686"/>
                  </a:lnTo>
                  <a:lnTo>
                    <a:pt x="0" y="10464"/>
                  </a:lnTo>
                  <a:lnTo>
                    <a:pt x="0" y="16243"/>
                  </a:lnTo>
                  <a:lnTo>
                    <a:pt x="4952" y="19215"/>
                  </a:lnTo>
                  <a:lnTo>
                    <a:pt x="10490" y="20942"/>
                  </a:lnTo>
                  <a:lnTo>
                    <a:pt x="18132" y="21520"/>
                  </a:lnTo>
                  <a:lnTo>
                    <a:pt x="30624" y="21456"/>
                  </a:lnTo>
                  <a:lnTo>
                    <a:pt x="42285" y="21135"/>
                  </a:lnTo>
                  <a:lnTo>
                    <a:pt x="47434" y="2094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4679251" y="5517108"/>
              <a:ext cx="44450" cy="24130"/>
            </a:xfrm>
            <a:custGeom>
              <a:avLst/>
              <a:gdLst/>
              <a:ahLst/>
              <a:cxnLst/>
              <a:rect l="l" t="t" r="r" b="b"/>
              <a:pathLst>
                <a:path w="44450" h="24129">
                  <a:moveTo>
                    <a:pt x="44450" y="0"/>
                  </a:moveTo>
                  <a:lnTo>
                    <a:pt x="0" y="0"/>
                  </a:lnTo>
                  <a:lnTo>
                    <a:pt x="0" y="23698"/>
                  </a:lnTo>
                  <a:lnTo>
                    <a:pt x="44450" y="23698"/>
                  </a:lnTo>
                  <a:lnTo>
                    <a:pt x="44450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4679251" y="5517108"/>
              <a:ext cx="44450" cy="24130"/>
            </a:xfrm>
            <a:custGeom>
              <a:avLst/>
              <a:gdLst/>
              <a:ahLst/>
              <a:cxnLst/>
              <a:rect l="l" t="t" r="r" b="b"/>
              <a:pathLst>
                <a:path w="44450" h="24129">
                  <a:moveTo>
                    <a:pt x="0" y="23698"/>
                  </a:moveTo>
                  <a:lnTo>
                    <a:pt x="44450" y="23698"/>
                  </a:lnTo>
                  <a:lnTo>
                    <a:pt x="44450" y="0"/>
                  </a:lnTo>
                  <a:lnTo>
                    <a:pt x="0" y="0"/>
                  </a:lnTo>
                  <a:lnTo>
                    <a:pt x="0" y="2369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4679251" y="5629719"/>
              <a:ext cx="44450" cy="24130"/>
            </a:xfrm>
            <a:custGeom>
              <a:avLst/>
              <a:gdLst/>
              <a:ahLst/>
              <a:cxnLst/>
              <a:rect l="l" t="t" r="r" b="b"/>
              <a:pathLst>
                <a:path w="44450" h="24129">
                  <a:moveTo>
                    <a:pt x="44450" y="0"/>
                  </a:moveTo>
                  <a:lnTo>
                    <a:pt x="0" y="0"/>
                  </a:lnTo>
                  <a:lnTo>
                    <a:pt x="0" y="23698"/>
                  </a:lnTo>
                  <a:lnTo>
                    <a:pt x="44450" y="23698"/>
                  </a:lnTo>
                  <a:lnTo>
                    <a:pt x="44450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4679251" y="5629719"/>
              <a:ext cx="44450" cy="24130"/>
            </a:xfrm>
            <a:custGeom>
              <a:avLst/>
              <a:gdLst/>
              <a:ahLst/>
              <a:cxnLst/>
              <a:rect l="l" t="t" r="r" b="b"/>
              <a:pathLst>
                <a:path w="44450" h="24129">
                  <a:moveTo>
                    <a:pt x="0" y="23698"/>
                  </a:moveTo>
                  <a:lnTo>
                    <a:pt x="44450" y="23698"/>
                  </a:lnTo>
                  <a:lnTo>
                    <a:pt x="44450" y="0"/>
                  </a:lnTo>
                  <a:lnTo>
                    <a:pt x="0" y="0"/>
                  </a:lnTo>
                  <a:lnTo>
                    <a:pt x="0" y="2369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4679251" y="5576379"/>
              <a:ext cx="44450" cy="24130"/>
            </a:xfrm>
            <a:custGeom>
              <a:avLst/>
              <a:gdLst/>
              <a:ahLst/>
              <a:cxnLst/>
              <a:rect l="l" t="t" r="r" b="b"/>
              <a:pathLst>
                <a:path w="44450" h="24129">
                  <a:moveTo>
                    <a:pt x="44450" y="0"/>
                  </a:moveTo>
                  <a:lnTo>
                    <a:pt x="0" y="0"/>
                  </a:lnTo>
                  <a:lnTo>
                    <a:pt x="0" y="23710"/>
                  </a:lnTo>
                  <a:lnTo>
                    <a:pt x="44450" y="23710"/>
                  </a:lnTo>
                  <a:lnTo>
                    <a:pt x="44450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4679251" y="5576379"/>
              <a:ext cx="44450" cy="24130"/>
            </a:xfrm>
            <a:custGeom>
              <a:avLst/>
              <a:gdLst/>
              <a:ahLst/>
              <a:cxnLst/>
              <a:rect l="l" t="t" r="r" b="b"/>
              <a:pathLst>
                <a:path w="44450" h="24129">
                  <a:moveTo>
                    <a:pt x="0" y="23710"/>
                  </a:moveTo>
                  <a:lnTo>
                    <a:pt x="44450" y="23710"/>
                  </a:lnTo>
                  <a:lnTo>
                    <a:pt x="44450" y="0"/>
                  </a:lnTo>
                  <a:lnTo>
                    <a:pt x="0" y="0"/>
                  </a:lnTo>
                  <a:lnTo>
                    <a:pt x="0" y="2371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2" name="object 642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3825684" y="5203342"/>
              <a:ext cx="94957" cy="101066"/>
            </a:xfrm>
            <a:prstGeom prst="rect">
              <a:avLst/>
            </a:prstGeom>
          </p:spPr>
        </p:pic>
        <p:pic>
          <p:nvPicPr>
            <p:cNvPr id="643" name="object 643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3825684" y="4980241"/>
              <a:ext cx="94957" cy="101092"/>
            </a:xfrm>
            <a:prstGeom prst="rect">
              <a:avLst/>
            </a:prstGeom>
          </p:spPr>
        </p:pic>
        <p:pic>
          <p:nvPicPr>
            <p:cNvPr id="644" name="object 644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3820782" y="5423992"/>
              <a:ext cx="94957" cy="101079"/>
            </a:xfrm>
            <a:prstGeom prst="rect">
              <a:avLst/>
            </a:prstGeom>
          </p:spPr>
        </p:pic>
      </p:grpSp>
      <p:pic>
        <p:nvPicPr>
          <p:cNvPr id="645" name="object 645"/>
          <p:cNvPicPr/>
          <p:nvPr/>
        </p:nvPicPr>
        <p:blipFill>
          <a:blip r:embed="rId55" cstate="print"/>
          <a:stretch>
            <a:fillRect/>
          </a:stretch>
        </p:blipFill>
        <p:spPr>
          <a:xfrm>
            <a:off x="8831148" y="3818941"/>
            <a:ext cx="176314" cy="146685"/>
          </a:xfrm>
          <a:prstGeom prst="rect">
            <a:avLst/>
          </a:prstGeom>
        </p:spPr>
      </p:pic>
      <p:sp>
        <p:nvSpPr>
          <p:cNvPr id="646" name="object 646"/>
          <p:cNvSpPr/>
          <p:nvPr/>
        </p:nvSpPr>
        <p:spPr>
          <a:xfrm>
            <a:off x="8994509" y="4015625"/>
            <a:ext cx="27305" cy="113664"/>
          </a:xfrm>
          <a:custGeom>
            <a:avLst/>
            <a:gdLst/>
            <a:ahLst/>
            <a:cxnLst/>
            <a:rect l="l" t="t" r="r" b="b"/>
            <a:pathLst>
              <a:path w="27304" h="113664">
                <a:moveTo>
                  <a:pt x="14439" y="0"/>
                </a:moveTo>
                <a:lnTo>
                  <a:pt x="18121" y="20368"/>
                </a:lnTo>
                <a:lnTo>
                  <a:pt x="19721" y="48758"/>
                </a:lnTo>
                <a:lnTo>
                  <a:pt x="15070" y="81106"/>
                </a:lnTo>
                <a:lnTo>
                  <a:pt x="0" y="113347"/>
                </a:lnTo>
                <a:lnTo>
                  <a:pt x="19286" y="90011"/>
                </a:lnTo>
                <a:lnTo>
                  <a:pt x="26803" y="58340"/>
                </a:lnTo>
                <a:lnTo>
                  <a:pt x="24528" y="25836"/>
                </a:lnTo>
                <a:lnTo>
                  <a:pt x="14439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47" name="object 647"/>
          <p:cNvPicPr/>
          <p:nvPr/>
        </p:nvPicPr>
        <p:blipFill>
          <a:blip r:embed="rId56" cstate="print"/>
          <a:stretch>
            <a:fillRect/>
          </a:stretch>
        </p:blipFill>
        <p:spPr>
          <a:xfrm>
            <a:off x="8723351" y="4120083"/>
            <a:ext cx="200025" cy="109740"/>
          </a:xfrm>
          <a:prstGeom prst="rect">
            <a:avLst/>
          </a:prstGeom>
        </p:spPr>
      </p:pic>
      <p:sp>
        <p:nvSpPr>
          <p:cNvPr id="648" name="object 648"/>
          <p:cNvSpPr/>
          <p:nvPr/>
        </p:nvSpPr>
        <p:spPr>
          <a:xfrm>
            <a:off x="8362570" y="4314557"/>
            <a:ext cx="155575" cy="205740"/>
          </a:xfrm>
          <a:custGeom>
            <a:avLst/>
            <a:gdLst/>
            <a:ahLst/>
            <a:cxnLst/>
            <a:rect l="l" t="t" r="r" b="b"/>
            <a:pathLst>
              <a:path w="155575" h="205739">
                <a:moveTo>
                  <a:pt x="21107" y="205206"/>
                </a:moveTo>
                <a:lnTo>
                  <a:pt x="14097" y="180873"/>
                </a:lnTo>
                <a:lnTo>
                  <a:pt x="8331" y="156133"/>
                </a:lnTo>
                <a:lnTo>
                  <a:pt x="6731" y="129997"/>
                </a:lnTo>
                <a:lnTo>
                  <a:pt x="12217" y="101485"/>
                </a:lnTo>
                <a:lnTo>
                  <a:pt x="3606" y="125818"/>
                </a:lnTo>
                <a:lnTo>
                  <a:pt x="0" y="152793"/>
                </a:lnTo>
                <a:lnTo>
                  <a:pt x="4711" y="180047"/>
                </a:lnTo>
                <a:lnTo>
                  <a:pt x="21107" y="205206"/>
                </a:lnTo>
                <a:close/>
              </a:path>
              <a:path w="155575" h="205739">
                <a:moveTo>
                  <a:pt x="21856" y="54444"/>
                </a:moveTo>
                <a:lnTo>
                  <a:pt x="14173" y="59918"/>
                </a:lnTo>
                <a:lnTo>
                  <a:pt x="10464" y="67373"/>
                </a:lnTo>
                <a:lnTo>
                  <a:pt x="9664" y="75869"/>
                </a:lnTo>
                <a:lnTo>
                  <a:pt x="10731" y="84455"/>
                </a:lnTo>
                <a:lnTo>
                  <a:pt x="21856" y="54444"/>
                </a:lnTo>
                <a:close/>
              </a:path>
              <a:path w="155575" h="205739">
                <a:moveTo>
                  <a:pt x="155206" y="0"/>
                </a:moveTo>
                <a:lnTo>
                  <a:pt x="120053" y="12"/>
                </a:lnTo>
                <a:lnTo>
                  <a:pt x="85750" y="6807"/>
                </a:lnTo>
                <a:lnTo>
                  <a:pt x="56438" y="17970"/>
                </a:lnTo>
                <a:lnTo>
                  <a:pt x="36296" y="31102"/>
                </a:lnTo>
                <a:lnTo>
                  <a:pt x="52222" y="24371"/>
                </a:lnTo>
                <a:lnTo>
                  <a:pt x="81991" y="14719"/>
                </a:lnTo>
                <a:lnTo>
                  <a:pt x="118643" y="5486"/>
                </a:lnTo>
                <a:lnTo>
                  <a:pt x="155206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8556662" y="4308197"/>
            <a:ext cx="45720" cy="10160"/>
          </a:xfrm>
          <a:custGeom>
            <a:avLst/>
            <a:gdLst/>
            <a:ahLst/>
            <a:cxnLst/>
            <a:rect l="l" t="t" r="r" b="b"/>
            <a:pathLst>
              <a:path w="45720" h="10160">
                <a:moveTo>
                  <a:pt x="11341" y="0"/>
                </a:moveTo>
                <a:lnTo>
                  <a:pt x="0" y="798"/>
                </a:lnTo>
                <a:lnTo>
                  <a:pt x="10247" y="4534"/>
                </a:lnTo>
                <a:lnTo>
                  <a:pt x="21950" y="7329"/>
                </a:lnTo>
                <a:lnTo>
                  <a:pt x="34070" y="9081"/>
                </a:lnTo>
                <a:lnTo>
                  <a:pt x="45567" y="9688"/>
                </a:lnTo>
                <a:lnTo>
                  <a:pt x="34854" y="4236"/>
                </a:lnTo>
                <a:lnTo>
                  <a:pt x="23202" y="1076"/>
                </a:lnTo>
                <a:lnTo>
                  <a:pt x="11341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8629637" y="3993032"/>
            <a:ext cx="63500" cy="161290"/>
          </a:xfrm>
          <a:custGeom>
            <a:avLst/>
            <a:gdLst/>
            <a:ahLst/>
            <a:cxnLst/>
            <a:rect l="l" t="t" r="r" b="b"/>
            <a:pathLst>
              <a:path w="63500" h="161289">
                <a:moveTo>
                  <a:pt x="57670" y="74587"/>
                </a:moveTo>
                <a:lnTo>
                  <a:pt x="56756" y="45186"/>
                </a:lnTo>
                <a:lnTo>
                  <a:pt x="54317" y="17462"/>
                </a:lnTo>
                <a:lnTo>
                  <a:pt x="51117" y="0"/>
                </a:lnTo>
                <a:lnTo>
                  <a:pt x="49936" y="20383"/>
                </a:lnTo>
                <a:lnTo>
                  <a:pt x="50088" y="49085"/>
                </a:lnTo>
                <a:lnTo>
                  <a:pt x="52044" y="77508"/>
                </a:lnTo>
                <a:lnTo>
                  <a:pt x="56299" y="97040"/>
                </a:lnTo>
                <a:lnTo>
                  <a:pt x="57670" y="74587"/>
                </a:lnTo>
                <a:close/>
              </a:path>
              <a:path w="63500" h="161289">
                <a:moveTo>
                  <a:pt x="60007" y="116306"/>
                </a:moveTo>
                <a:lnTo>
                  <a:pt x="36461" y="113004"/>
                </a:lnTo>
                <a:lnTo>
                  <a:pt x="18338" y="119837"/>
                </a:lnTo>
                <a:lnTo>
                  <a:pt x="6045" y="131940"/>
                </a:lnTo>
                <a:lnTo>
                  <a:pt x="0" y="144462"/>
                </a:lnTo>
                <a:lnTo>
                  <a:pt x="9372" y="131940"/>
                </a:lnTo>
                <a:lnTo>
                  <a:pt x="22783" y="123723"/>
                </a:lnTo>
                <a:lnTo>
                  <a:pt x="39801" y="118833"/>
                </a:lnTo>
                <a:lnTo>
                  <a:pt x="60007" y="116306"/>
                </a:lnTo>
                <a:close/>
              </a:path>
              <a:path w="63500" h="161289">
                <a:moveTo>
                  <a:pt x="62230" y="145199"/>
                </a:moveTo>
                <a:lnTo>
                  <a:pt x="53352" y="149529"/>
                </a:lnTo>
                <a:lnTo>
                  <a:pt x="40182" y="152527"/>
                </a:lnTo>
                <a:lnTo>
                  <a:pt x="26174" y="154279"/>
                </a:lnTo>
                <a:lnTo>
                  <a:pt x="14820" y="154838"/>
                </a:lnTo>
                <a:lnTo>
                  <a:pt x="31813" y="161150"/>
                </a:lnTo>
                <a:lnTo>
                  <a:pt x="45745" y="160299"/>
                </a:lnTo>
                <a:lnTo>
                  <a:pt x="56070" y="154317"/>
                </a:lnTo>
                <a:lnTo>
                  <a:pt x="62230" y="145199"/>
                </a:lnTo>
                <a:close/>
              </a:path>
              <a:path w="63500" h="161289">
                <a:moveTo>
                  <a:pt x="62966" y="129641"/>
                </a:moveTo>
                <a:lnTo>
                  <a:pt x="49060" y="127228"/>
                </a:lnTo>
                <a:lnTo>
                  <a:pt x="34544" y="129743"/>
                </a:lnTo>
                <a:lnTo>
                  <a:pt x="21818" y="135166"/>
                </a:lnTo>
                <a:lnTo>
                  <a:pt x="13335" y="141490"/>
                </a:lnTo>
                <a:lnTo>
                  <a:pt x="62966" y="129641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8660015" y="3804119"/>
            <a:ext cx="22860" cy="139700"/>
          </a:xfrm>
          <a:custGeom>
            <a:avLst/>
            <a:gdLst/>
            <a:ahLst/>
            <a:cxnLst/>
            <a:rect l="l" t="t" r="r" b="b"/>
            <a:pathLst>
              <a:path w="22860" h="139700">
                <a:moveTo>
                  <a:pt x="9702" y="1943"/>
                </a:moveTo>
                <a:lnTo>
                  <a:pt x="8115" y="1054"/>
                </a:lnTo>
                <a:lnTo>
                  <a:pt x="0" y="0"/>
                </a:lnTo>
                <a:lnTo>
                  <a:pt x="9702" y="1943"/>
                </a:lnTo>
                <a:close/>
              </a:path>
              <a:path w="22860" h="139700">
                <a:moveTo>
                  <a:pt x="11112" y="2222"/>
                </a:moveTo>
                <a:lnTo>
                  <a:pt x="9702" y="1943"/>
                </a:lnTo>
                <a:lnTo>
                  <a:pt x="10998" y="2679"/>
                </a:lnTo>
                <a:lnTo>
                  <a:pt x="11112" y="2222"/>
                </a:lnTo>
                <a:close/>
              </a:path>
              <a:path w="22860" h="139700">
                <a:moveTo>
                  <a:pt x="19265" y="14071"/>
                </a:moveTo>
                <a:lnTo>
                  <a:pt x="18224" y="9271"/>
                </a:lnTo>
                <a:lnTo>
                  <a:pt x="14351" y="4546"/>
                </a:lnTo>
                <a:lnTo>
                  <a:pt x="10998" y="2679"/>
                </a:lnTo>
                <a:lnTo>
                  <a:pt x="8890" y="11849"/>
                </a:lnTo>
                <a:lnTo>
                  <a:pt x="11861" y="17043"/>
                </a:lnTo>
                <a:lnTo>
                  <a:pt x="12750" y="21869"/>
                </a:lnTo>
                <a:lnTo>
                  <a:pt x="11798" y="28613"/>
                </a:lnTo>
                <a:lnTo>
                  <a:pt x="10388" y="36220"/>
                </a:lnTo>
                <a:lnTo>
                  <a:pt x="9626" y="45186"/>
                </a:lnTo>
                <a:lnTo>
                  <a:pt x="14808" y="43713"/>
                </a:lnTo>
                <a:lnTo>
                  <a:pt x="15087" y="37109"/>
                </a:lnTo>
                <a:lnTo>
                  <a:pt x="16522" y="28346"/>
                </a:lnTo>
                <a:lnTo>
                  <a:pt x="18148" y="20269"/>
                </a:lnTo>
                <a:lnTo>
                  <a:pt x="19265" y="14071"/>
                </a:lnTo>
                <a:close/>
              </a:path>
              <a:path w="22860" h="139700">
                <a:moveTo>
                  <a:pt x="22263" y="124879"/>
                </a:moveTo>
                <a:lnTo>
                  <a:pt x="21107" y="108534"/>
                </a:lnTo>
                <a:lnTo>
                  <a:pt x="17729" y="92189"/>
                </a:lnTo>
                <a:lnTo>
                  <a:pt x="11861" y="77787"/>
                </a:lnTo>
                <a:lnTo>
                  <a:pt x="12319" y="90728"/>
                </a:lnTo>
                <a:lnTo>
                  <a:pt x="13881" y="108534"/>
                </a:lnTo>
                <a:lnTo>
                  <a:pt x="16840" y="126339"/>
                </a:lnTo>
                <a:lnTo>
                  <a:pt x="21475" y="139280"/>
                </a:lnTo>
                <a:lnTo>
                  <a:pt x="22263" y="124879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8817813" y="3554462"/>
            <a:ext cx="120014" cy="55880"/>
          </a:xfrm>
          <a:custGeom>
            <a:avLst/>
            <a:gdLst/>
            <a:ahLst/>
            <a:cxnLst/>
            <a:rect l="l" t="t" r="r" b="b"/>
            <a:pathLst>
              <a:path w="120014" h="55879">
                <a:moveTo>
                  <a:pt x="100012" y="0"/>
                </a:moveTo>
                <a:lnTo>
                  <a:pt x="66103" y="4610"/>
                </a:lnTo>
                <a:lnTo>
                  <a:pt x="37084" y="16814"/>
                </a:lnTo>
                <a:lnTo>
                  <a:pt x="14528" y="31724"/>
                </a:lnTo>
                <a:lnTo>
                  <a:pt x="0" y="44450"/>
                </a:lnTo>
                <a:lnTo>
                  <a:pt x="14528" y="33286"/>
                </a:lnTo>
                <a:lnTo>
                  <a:pt x="40411" y="20142"/>
                </a:lnTo>
                <a:lnTo>
                  <a:pt x="71094" y="8039"/>
                </a:lnTo>
                <a:lnTo>
                  <a:pt x="100012" y="0"/>
                </a:lnTo>
                <a:close/>
              </a:path>
              <a:path w="120014" h="55879">
                <a:moveTo>
                  <a:pt x="120015" y="11112"/>
                </a:moveTo>
                <a:lnTo>
                  <a:pt x="88633" y="13995"/>
                </a:lnTo>
                <a:lnTo>
                  <a:pt x="55702" y="24180"/>
                </a:lnTo>
                <a:lnTo>
                  <a:pt x="27965" y="38938"/>
                </a:lnTo>
                <a:lnTo>
                  <a:pt x="12230" y="55562"/>
                </a:lnTo>
                <a:lnTo>
                  <a:pt x="31877" y="41897"/>
                </a:lnTo>
                <a:lnTo>
                  <a:pt x="60286" y="28752"/>
                </a:lnTo>
                <a:lnTo>
                  <a:pt x="91605" y="17907"/>
                </a:lnTo>
                <a:lnTo>
                  <a:pt x="120015" y="11112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9031174" y="3572230"/>
            <a:ext cx="114935" cy="21590"/>
          </a:xfrm>
          <a:custGeom>
            <a:avLst/>
            <a:gdLst/>
            <a:ahLst/>
            <a:cxnLst/>
            <a:rect l="l" t="t" r="r" b="b"/>
            <a:pathLst>
              <a:path w="114935" h="21589">
                <a:moveTo>
                  <a:pt x="0" y="0"/>
                </a:moveTo>
                <a:lnTo>
                  <a:pt x="22105" y="6112"/>
                </a:lnTo>
                <a:lnTo>
                  <a:pt x="55151" y="13060"/>
                </a:lnTo>
                <a:lnTo>
                  <a:pt x="89237" y="18757"/>
                </a:lnTo>
                <a:lnTo>
                  <a:pt x="114465" y="21120"/>
                </a:lnTo>
                <a:lnTo>
                  <a:pt x="87673" y="12351"/>
                </a:lnTo>
                <a:lnTo>
                  <a:pt x="53484" y="5978"/>
                </a:lnTo>
                <a:lnTo>
                  <a:pt x="21169" y="1896"/>
                </a:lnTo>
                <a:lnTo>
                  <a:pt x="0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9539401" y="3621875"/>
            <a:ext cx="35560" cy="106680"/>
          </a:xfrm>
          <a:custGeom>
            <a:avLst/>
            <a:gdLst/>
            <a:ahLst/>
            <a:cxnLst/>
            <a:rect l="l" t="t" r="r" b="b"/>
            <a:pathLst>
              <a:path w="35560" h="106679">
                <a:moveTo>
                  <a:pt x="35560" y="0"/>
                </a:moveTo>
                <a:lnTo>
                  <a:pt x="23124" y="20003"/>
                </a:lnTo>
                <a:lnTo>
                  <a:pt x="11664" y="45562"/>
                </a:lnTo>
                <a:lnTo>
                  <a:pt x="3263" y="75011"/>
                </a:lnTo>
                <a:lnTo>
                  <a:pt x="0" y="106679"/>
                </a:lnTo>
                <a:lnTo>
                  <a:pt x="9930" y="75218"/>
                </a:lnTo>
                <a:lnTo>
                  <a:pt x="20556" y="43895"/>
                </a:lnTo>
                <a:lnTo>
                  <a:pt x="29794" y="17295"/>
                </a:lnTo>
                <a:lnTo>
                  <a:pt x="35560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55" name="object 655"/>
          <p:cNvGrpSpPr/>
          <p:nvPr/>
        </p:nvGrpSpPr>
        <p:grpSpPr>
          <a:xfrm>
            <a:off x="9428276" y="3563718"/>
            <a:ext cx="407670" cy="173990"/>
            <a:chOff x="4373676" y="3563718"/>
            <a:chExt cx="407670" cy="173990"/>
          </a:xfrm>
        </p:grpSpPr>
        <p:sp>
          <p:nvSpPr>
            <p:cNvPr id="656" name="object 656"/>
            <p:cNvSpPr/>
            <p:nvPr/>
          </p:nvSpPr>
          <p:spPr>
            <a:xfrm>
              <a:off x="4373677" y="3563721"/>
              <a:ext cx="305435" cy="64769"/>
            </a:xfrm>
            <a:custGeom>
              <a:avLst/>
              <a:gdLst/>
              <a:ahLst/>
              <a:cxnLst/>
              <a:rect l="l" t="t" r="r" b="b"/>
              <a:pathLst>
                <a:path w="305435" h="64770">
                  <a:moveTo>
                    <a:pt x="80010" y="50749"/>
                  </a:moveTo>
                  <a:lnTo>
                    <a:pt x="66255" y="54889"/>
                  </a:lnTo>
                  <a:lnTo>
                    <a:pt x="42227" y="58343"/>
                  </a:lnTo>
                  <a:lnTo>
                    <a:pt x="0" y="62598"/>
                  </a:lnTo>
                  <a:lnTo>
                    <a:pt x="20002" y="64706"/>
                  </a:lnTo>
                  <a:lnTo>
                    <a:pt x="44450" y="63893"/>
                  </a:lnTo>
                  <a:lnTo>
                    <a:pt x="66675" y="59474"/>
                  </a:lnTo>
                  <a:lnTo>
                    <a:pt x="80010" y="50749"/>
                  </a:lnTo>
                  <a:close/>
                </a:path>
                <a:path w="305435" h="64770">
                  <a:moveTo>
                    <a:pt x="84442" y="38887"/>
                  </a:moveTo>
                  <a:lnTo>
                    <a:pt x="82969" y="28524"/>
                  </a:lnTo>
                  <a:lnTo>
                    <a:pt x="34074" y="28524"/>
                  </a:lnTo>
                  <a:lnTo>
                    <a:pt x="84442" y="38887"/>
                  </a:lnTo>
                  <a:close/>
                </a:path>
                <a:path w="305435" h="64770">
                  <a:moveTo>
                    <a:pt x="195567" y="31483"/>
                  </a:moveTo>
                  <a:lnTo>
                    <a:pt x="163156" y="31305"/>
                  </a:lnTo>
                  <a:lnTo>
                    <a:pt x="137439" y="30861"/>
                  </a:lnTo>
                  <a:lnTo>
                    <a:pt x="118529" y="29997"/>
                  </a:lnTo>
                  <a:lnTo>
                    <a:pt x="120015" y="38887"/>
                  </a:lnTo>
                  <a:lnTo>
                    <a:pt x="151117" y="36296"/>
                  </a:lnTo>
                  <a:lnTo>
                    <a:pt x="176263" y="33896"/>
                  </a:lnTo>
                  <a:lnTo>
                    <a:pt x="195567" y="31483"/>
                  </a:lnTo>
                  <a:close/>
                </a:path>
                <a:path w="305435" h="64770">
                  <a:moveTo>
                    <a:pt x="297815" y="21107"/>
                  </a:moveTo>
                  <a:lnTo>
                    <a:pt x="286575" y="20789"/>
                  </a:lnTo>
                  <a:lnTo>
                    <a:pt x="271322" y="21856"/>
                  </a:lnTo>
                  <a:lnTo>
                    <a:pt x="256336" y="24028"/>
                  </a:lnTo>
                  <a:lnTo>
                    <a:pt x="245948" y="27025"/>
                  </a:lnTo>
                  <a:lnTo>
                    <a:pt x="257378" y="27571"/>
                  </a:lnTo>
                  <a:lnTo>
                    <a:pt x="272986" y="26847"/>
                  </a:lnTo>
                  <a:lnTo>
                    <a:pt x="288036" y="24739"/>
                  </a:lnTo>
                  <a:lnTo>
                    <a:pt x="297815" y="21107"/>
                  </a:lnTo>
                  <a:close/>
                </a:path>
                <a:path w="305435" h="64770">
                  <a:moveTo>
                    <a:pt x="305219" y="9258"/>
                  </a:moveTo>
                  <a:lnTo>
                    <a:pt x="288328" y="2133"/>
                  </a:lnTo>
                  <a:lnTo>
                    <a:pt x="263537" y="0"/>
                  </a:lnTo>
                  <a:lnTo>
                    <a:pt x="236245" y="1765"/>
                  </a:lnTo>
                  <a:lnTo>
                    <a:pt x="211874" y="6299"/>
                  </a:lnTo>
                  <a:lnTo>
                    <a:pt x="229577" y="6553"/>
                  </a:lnTo>
                  <a:lnTo>
                    <a:pt x="256870" y="7226"/>
                  </a:lnTo>
                  <a:lnTo>
                    <a:pt x="285000" y="8178"/>
                  </a:lnTo>
                  <a:lnTo>
                    <a:pt x="305219" y="9258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7" name="object 657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4680369" y="3629279"/>
              <a:ext cx="100761" cy="108165"/>
            </a:xfrm>
            <a:prstGeom prst="rect">
              <a:avLst/>
            </a:prstGeom>
          </p:spPr>
        </p:pic>
      </p:grpSp>
      <p:sp>
        <p:nvSpPr>
          <p:cNvPr id="658" name="object 658"/>
          <p:cNvSpPr/>
          <p:nvPr/>
        </p:nvSpPr>
        <p:spPr>
          <a:xfrm>
            <a:off x="9857956" y="3605567"/>
            <a:ext cx="140970" cy="121920"/>
          </a:xfrm>
          <a:custGeom>
            <a:avLst/>
            <a:gdLst/>
            <a:ahLst/>
            <a:cxnLst/>
            <a:rect l="l" t="t" r="r" b="b"/>
            <a:pathLst>
              <a:path w="140970" h="121920">
                <a:moveTo>
                  <a:pt x="42964" y="4457"/>
                </a:moveTo>
                <a:lnTo>
                  <a:pt x="25184" y="41490"/>
                </a:lnTo>
                <a:lnTo>
                  <a:pt x="42964" y="4457"/>
                </a:lnTo>
                <a:close/>
              </a:path>
              <a:path w="140970" h="121920">
                <a:moveTo>
                  <a:pt x="71120" y="80022"/>
                </a:moveTo>
                <a:lnTo>
                  <a:pt x="66662" y="77393"/>
                </a:lnTo>
                <a:lnTo>
                  <a:pt x="57772" y="75577"/>
                </a:lnTo>
                <a:lnTo>
                  <a:pt x="37769" y="73774"/>
                </a:lnTo>
                <a:lnTo>
                  <a:pt x="0" y="71132"/>
                </a:lnTo>
                <a:lnTo>
                  <a:pt x="13398" y="77317"/>
                </a:lnTo>
                <a:lnTo>
                  <a:pt x="31661" y="80581"/>
                </a:lnTo>
                <a:lnTo>
                  <a:pt x="51879" y="81343"/>
                </a:lnTo>
                <a:lnTo>
                  <a:pt x="71120" y="80022"/>
                </a:lnTo>
                <a:close/>
              </a:path>
              <a:path w="140970" h="121920">
                <a:moveTo>
                  <a:pt x="90385" y="102247"/>
                </a:moveTo>
                <a:lnTo>
                  <a:pt x="88950" y="80949"/>
                </a:lnTo>
                <a:lnTo>
                  <a:pt x="85559" y="61874"/>
                </a:lnTo>
                <a:lnTo>
                  <a:pt x="78282" y="45567"/>
                </a:lnTo>
                <a:lnTo>
                  <a:pt x="65189" y="32600"/>
                </a:lnTo>
                <a:lnTo>
                  <a:pt x="73494" y="44945"/>
                </a:lnTo>
                <a:lnTo>
                  <a:pt x="79451" y="61315"/>
                </a:lnTo>
                <a:lnTo>
                  <a:pt x="90385" y="102247"/>
                </a:lnTo>
                <a:close/>
              </a:path>
              <a:path w="140970" h="121920">
                <a:moveTo>
                  <a:pt x="140754" y="69646"/>
                </a:moveTo>
                <a:lnTo>
                  <a:pt x="139941" y="58547"/>
                </a:lnTo>
                <a:lnTo>
                  <a:pt x="136486" y="46316"/>
                </a:lnTo>
                <a:lnTo>
                  <a:pt x="128879" y="34645"/>
                </a:lnTo>
                <a:lnTo>
                  <a:pt x="115570" y="25196"/>
                </a:lnTo>
                <a:lnTo>
                  <a:pt x="126009" y="36106"/>
                </a:lnTo>
                <a:lnTo>
                  <a:pt x="130200" y="49085"/>
                </a:lnTo>
                <a:lnTo>
                  <a:pt x="130771" y="61239"/>
                </a:lnTo>
                <a:lnTo>
                  <a:pt x="130390" y="69646"/>
                </a:lnTo>
                <a:lnTo>
                  <a:pt x="131381" y="79006"/>
                </a:lnTo>
                <a:lnTo>
                  <a:pt x="133896" y="93357"/>
                </a:lnTo>
                <a:lnTo>
                  <a:pt x="137248" y="108826"/>
                </a:lnTo>
                <a:lnTo>
                  <a:pt x="140754" y="121500"/>
                </a:lnTo>
                <a:lnTo>
                  <a:pt x="140754" y="69646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9658159" y="3824681"/>
            <a:ext cx="60960" cy="109855"/>
          </a:xfrm>
          <a:custGeom>
            <a:avLst/>
            <a:gdLst/>
            <a:ahLst/>
            <a:cxnLst/>
            <a:rect l="l" t="t" r="r" b="b"/>
            <a:pathLst>
              <a:path w="60960" h="109854">
                <a:moveTo>
                  <a:pt x="41262" y="109816"/>
                </a:moveTo>
                <a:lnTo>
                  <a:pt x="15697" y="67043"/>
                </a:lnTo>
                <a:lnTo>
                  <a:pt x="5829" y="48361"/>
                </a:lnTo>
                <a:lnTo>
                  <a:pt x="1257" y="34264"/>
                </a:lnTo>
                <a:lnTo>
                  <a:pt x="0" y="46697"/>
                </a:lnTo>
                <a:lnTo>
                  <a:pt x="5689" y="64820"/>
                </a:lnTo>
                <a:lnTo>
                  <a:pt x="19164" y="86563"/>
                </a:lnTo>
                <a:lnTo>
                  <a:pt x="41262" y="109816"/>
                </a:lnTo>
                <a:close/>
              </a:path>
              <a:path w="60960" h="109854">
                <a:moveTo>
                  <a:pt x="60515" y="14998"/>
                </a:moveTo>
                <a:lnTo>
                  <a:pt x="50444" y="7962"/>
                </a:lnTo>
                <a:lnTo>
                  <a:pt x="39954" y="2044"/>
                </a:lnTo>
                <a:lnTo>
                  <a:pt x="28625" y="0"/>
                </a:lnTo>
                <a:lnTo>
                  <a:pt x="16065" y="4622"/>
                </a:lnTo>
                <a:lnTo>
                  <a:pt x="6845" y="12369"/>
                </a:lnTo>
                <a:lnTo>
                  <a:pt x="4584" y="17602"/>
                </a:lnTo>
                <a:lnTo>
                  <a:pt x="7315" y="20053"/>
                </a:lnTo>
                <a:lnTo>
                  <a:pt x="13106" y="19443"/>
                </a:lnTo>
                <a:lnTo>
                  <a:pt x="20929" y="16256"/>
                </a:lnTo>
                <a:lnTo>
                  <a:pt x="31242" y="13893"/>
                </a:lnTo>
                <a:lnTo>
                  <a:pt x="44348" y="16535"/>
                </a:lnTo>
                <a:lnTo>
                  <a:pt x="60515" y="28333"/>
                </a:lnTo>
                <a:lnTo>
                  <a:pt x="60515" y="14998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60" name="object 660"/>
          <p:cNvPicPr/>
          <p:nvPr/>
        </p:nvPicPr>
        <p:blipFill>
          <a:blip r:embed="rId58" cstate="print"/>
          <a:stretch>
            <a:fillRect/>
          </a:stretch>
        </p:blipFill>
        <p:spPr>
          <a:xfrm>
            <a:off x="9579393" y="4047110"/>
            <a:ext cx="115582" cy="116843"/>
          </a:xfrm>
          <a:prstGeom prst="rect">
            <a:avLst/>
          </a:prstGeom>
        </p:spPr>
      </p:pic>
      <p:sp>
        <p:nvSpPr>
          <p:cNvPr id="661" name="object 661"/>
          <p:cNvSpPr/>
          <p:nvPr/>
        </p:nvSpPr>
        <p:spPr>
          <a:xfrm>
            <a:off x="9745345" y="4113784"/>
            <a:ext cx="62230" cy="34290"/>
          </a:xfrm>
          <a:custGeom>
            <a:avLst/>
            <a:gdLst/>
            <a:ahLst/>
            <a:cxnLst/>
            <a:rect l="l" t="t" r="r" b="b"/>
            <a:pathLst>
              <a:path w="62229" h="34289">
                <a:moveTo>
                  <a:pt x="62229" y="0"/>
                </a:moveTo>
                <a:lnTo>
                  <a:pt x="54590" y="4908"/>
                </a:lnTo>
                <a:lnTo>
                  <a:pt x="36672" y="15928"/>
                </a:lnTo>
                <a:lnTo>
                  <a:pt x="15976" y="27507"/>
                </a:lnTo>
                <a:lnTo>
                  <a:pt x="0" y="34086"/>
                </a:lnTo>
                <a:lnTo>
                  <a:pt x="22016" y="30844"/>
                </a:lnTo>
                <a:lnTo>
                  <a:pt x="40559" y="22601"/>
                </a:lnTo>
                <a:lnTo>
                  <a:pt x="54380" y="11578"/>
                </a:lnTo>
                <a:lnTo>
                  <a:pt x="62229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9733496" y="4273436"/>
            <a:ext cx="81280" cy="118745"/>
          </a:xfrm>
          <a:custGeom>
            <a:avLst/>
            <a:gdLst/>
            <a:ahLst/>
            <a:cxnLst/>
            <a:rect l="l" t="t" r="r" b="b"/>
            <a:pathLst>
              <a:path w="81279" h="118745">
                <a:moveTo>
                  <a:pt x="47790" y="116674"/>
                </a:moveTo>
                <a:lnTo>
                  <a:pt x="37350" y="114515"/>
                </a:lnTo>
                <a:lnTo>
                  <a:pt x="23469" y="110159"/>
                </a:lnTo>
                <a:lnTo>
                  <a:pt x="9804" y="104343"/>
                </a:lnTo>
                <a:lnTo>
                  <a:pt x="0" y="97790"/>
                </a:lnTo>
                <a:lnTo>
                  <a:pt x="6527" y="106997"/>
                </a:lnTo>
                <a:lnTo>
                  <a:pt x="16383" y="114744"/>
                </a:lnTo>
                <a:lnTo>
                  <a:pt x="29997" y="118732"/>
                </a:lnTo>
                <a:lnTo>
                  <a:pt x="47790" y="116674"/>
                </a:lnTo>
                <a:close/>
              </a:path>
              <a:path w="81279" h="118745">
                <a:moveTo>
                  <a:pt x="73342" y="45567"/>
                </a:moveTo>
                <a:lnTo>
                  <a:pt x="66192" y="38455"/>
                </a:lnTo>
                <a:lnTo>
                  <a:pt x="55410" y="25285"/>
                </a:lnTo>
                <a:lnTo>
                  <a:pt x="44424" y="10871"/>
                </a:lnTo>
                <a:lnTo>
                  <a:pt x="36677" y="0"/>
                </a:lnTo>
                <a:lnTo>
                  <a:pt x="39903" y="12280"/>
                </a:lnTo>
                <a:lnTo>
                  <a:pt x="49174" y="27381"/>
                </a:lnTo>
                <a:lnTo>
                  <a:pt x="61353" y="40170"/>
                </a:lnTo>
                <a:lnTo>
                  <a:pt x="73342" y="45567"/>
                </a:lnTo>
                <a:close/>
              </a:path>
              <a:path w="81279" h="118745">
                <a:moveTo>
                  <a:pt x="81127" y="77787"/>
                </a:moveTo>
                <a:lnTo>
                  <a:pt x="65405" y="69773"/>
                </a:lnTo>
                <a:lnTo>
                  <a:pt x="49593" y="59461"/>
                </a:lnTo>
                <a:lnTo>
                  <a:pt x="35648" y="44983"/>
                </a:lnTo>
                <a:lnTo>
                  <a:pt x="25565" y="24447"/>
                </a:lnTo>
                <a:lnTo>
                  <a:pt x="29083" y="41541"/>
                </a:lnTo>
                <a:lnTo>
                  <a:pt x="39585" y="57785"/>
                </a:lnTo>
                <a:lnTo>
                  <a:pt x="56972" y="70713"/>
                </a:lnTo>
                <a:lnTo>
                  <a:pt x="81127" y="77787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9867950" y="4446791"/>
            <a:ext cx="92710" cy="31115"/>
          </a:xfrm>
          <a:custGeom>
            <a:avLst/>
            <a:gdLst/>
            <a:ahLst/>
            <a:cxnLst/>
            <a:rect l="l" t="t" r="r" b="b"/>
            <a:pathLst>
              <a:path w="92710" h="31114">
                <a:moveTo>
                  <a:pt x="0" y="0"/>
                </a:moveTo>
                <a:lnTo>
                  <a:pt x="19104" y="12151"/>
                </a:lnTo>
                <a:lnTo>
                  <a:pt x="44457" y="23890"/>
                </a:lnTo>
                <a:lnTo>
                  <a:pt x="70642" y="30630"/>
                </a:lnTo>
                <a:lnTo>
                  <a:pt x="92240" y="27787"/>
                </a:lnTo>
                <a:lnTo>
                  <a:pt x="74234" y="25162"/>
                </a:lnTo>
                <a:lnTo>
                  <a:pt x="46539" y="17641"/>
                </a:lnTo>
                <a:lnTo>
                  <a:pt x="18634" y="8247"/>
                </a:lnTo>
                <a:lnTo>
                  <a:pt x="0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9569386" y="5291886"/>
            <a:ext cx="91440" cy="78740"/>
          </a:xfrm>
          <a:custGeom>
            <a:avLst/>
            <a:gdLst/>
            <a:ahLst/>
            <a:cxnLst/>
            <a:rect l="l" t="t" r="r" b="b"/>
            <a:pathLst>
              <a:path w="91439" h="78739">
                <a:moveTo>
                  <a:pt x="26670" y="78536"/>
                </a:moveTo>
                <a:lnTo>
                  <a:pt x="13881" y="55854"/>
                </a:lnTo>
                <a:lnTo>
                  <a:pt x="6667" y="33718"/>
                </a:lnTo>
                <a:lnTo>
                  <a:pt x="4991" y="14363"/>
                </a:lnTo>
                <a:lnTo>
                  <a:pt x="8890" y="0"/>
                </a:lnTo>
                <a:lnTo>
                  <a:pt x="2489" y="14986"/>
                </a:lnTo>
                <a:lnTo>
                  <a:pt x="0" y="34264"/>
                </a:lnTo>
                <a:lnTo>
                  <a:pt x="6388" y="56057"/>
                </a:lnTo>
                <a:lnTo>
                  <a:pt x="26670" y="78536"/>
                </a:lnTo>
                <a:close/>
              </a:path>
              <a:path w="91439" h="78739">
                <a:moveTo>
                  <a:pt x="54825" y="74079"/>
                </a:moveTo>
                <a:lnTo>
                  <a:pt x="52412" y="59690"/>
                </a:lnTo>
                <a:lnTo>
                  <a:pt x="49999" y="43345"/>
                </a:lnTo>
                <a:lnTo>
                  <a:pt x="48145" y="28676"/>
                </a:lnTo>
                <a:lnTo>
                  <a:pt x="47409" y="19278"/>
                </a:lnTo>
                <a:lnTo>
                  <a:pt x="44145" y="31635"/>
                </a:lnTo>
                <a:lnTo>
                  <a:pt x="43789" y="46786"/>
                </a:lnTo>
                <a:lnTo>
                  <a:pt x="47078" y="61887"/>
                </a:lnTo>
                <a:lnTo>
                  <a:pt x="54825" y="74079"/>
                </a:lnTo>
                <a:close/>
              </a:path>
              <a:path w="91439" h="78739">
                <a:moveTo>
                  <a:pt x="91300" y="48539"/>
                </a:moveTo>
                <a:lnTo>
                  <a:pt x="89941" y="37604"/>
                </a:lnTo>
                <a:lnTo>
                  <a:pt x="85940" y="26670"/>
                </a:lnTo>
                <a:lnTo>
                  <a:pt x="82880" y="36906"/>
                </a:lnTo>
                <a:lnTo>
                  <a:pt x="83540" y="49390"/>
                </a:lnTo>
                <a:lnTo>
                  <a:pt x="86144" y="62001"/>
                </a:lnTo>
                <a:lnTo>
                  <a:pt x="88900" y="72605"/>
                </a:lnTo>
                <a:lnTo>
                  <a:pt x="90728" y="60020"/>
                </a:lnTo>
                <a:lnTo>
                  <a:pt x="91300" y="48539"/>
                </a:lnTo>
                <a:close/>
              </a:path>
            </a:pathLst>
          </a:custGeom>
          <a:solidFill>
            <a:srgbClr val="7B7C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9686442" y="5219281"/>
            <a:ext cx="97790" cy="278765"/>
          </a:xfrm>
          <a:custGeom>
            <a:avLst/>
            <a:gdLst/>
            <a:ahLst/>
            <a:cxnLst/>
            <a:rect l="l" t="t" r="r" b="b"/>
            <a:pathLst>
              <a:path w="97789" h="278764">
                <a:moveTo>
                  <a:pt x="41478" y="87426"/>
                </a:moveTo>
                <a:lnTo>
                  <a:pt x="34925" y="96875"/>
                </a:lnTo>
                <a:lnTo>
                  <a:pt x="23888" y="107797"/>
                </a:lnTo>
                <a:lnTo>
                  <a:pt x="11277" y="117436"/>
                </a:lnTo>
                <a:lnTo>
                  <a:pt x="0" y="122986"/>
                </a:lnTo>
                <a:lnTo>
                  <a:pt x="17513" y="121399"/>
                </a:lnTo>
                <a:lnTo>
                  <a:pt x="31292" y="112433"/>
                </a:lnTo>
                <a:lnTo>
                  <a:pt x="39776" y="99860"/>
                </a:lnTo>
                <a:lnTo>
                  <a:pt x="41478" y="87426"/>
                </a:lnTo>
                <a:close/>
              </a:path>
              <a:path w="97789" h="278764">
                <a:moveTo>
                  <a:pt x="62357" y="35458"/>
                </a:moveTo>
                <a:lnTo>
                  <a:pt x="57785" y="0"/>
                </a:lnTo>
                <a:lnTo>
                  <a:pt x="58978" y="19037"/>
                </a:lnTo>
                <a:lnTo>
                  <a:pt x="56286" y="40017"/>
                </a:lnTo>
                <a:lnTo>
                  <a:pt x="46926" y="58775"/>
                </a:lnTo>
                <a:lnTo>
                  <a:pt x="28143" y="71132"/>
                </a:lnTo>
                <a:lnTo>
                  <a:pt x="42075" y="69684"/>
                </a:lnTo>
                <a:lnTo>
                  <a:pt x="55308" y="58229"/>
                </a:lnTo>
                <a:lnTo>
                  <a:pt x="62357" y="35458"/>
                </a:lnTo>
                <a:close/>
              </a:path>
              <a:path w="97789" h="278764">
                <a:moveTo>
                  <a:pt x="97790" y="109651"/>
                </a:moveTo>
                <a:lnTo>
                  <a:pt x="82892" y="151460"/>
                </a:lnTo>
                <a:lnTo>
                  <a:pt x="72034" y="199669"/>
                </a:lnTo>
                <a:lnTo>
                  <a:pt x="69240" y="245084"/>
                </a:lnTo>
                <a:lnTo>
                  <a:pt x="78524" y="278561"/>
                </a:lnTo>
                <a:lnTo>
                  <a:pt x="74447" y="237591"/>
                </a:lnTo>
                <a:lnTo>
                  <a:pt x="78155" y="189674"/>
                </a:lnTo>
                <a:lnTo>
                  <a:pt x="86855" y="143967"/>
                </a:lnTo>
                <a:lnTo>
                  <a:pt x="97790" y="109651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66" name="object 666"/>
          <p:cNvPicPr/>
          <p:nvPr/>
        </p:nvPicPr>
        <p:blipFill>
          <a:blip r:embed="rId59" cstate="print"/>
          <a:stretch>
            <a:fillRect/>
          </a:stretch>
        </p:blipFill>
        <p:spPr>
          <a:xfrm>
            <a:off x="9736810" y="4802949"/>
            <a:ext cx="342264" cy="120002"/>
          </a:xfrm>
          <a:prstGeom prst="rect">
            <a:avLst/>
          </a:prstGeom>
        </p:spPr>
      </p:pic>
      <p:sp>
        <p:nvSpPr>
          <p:cNvPr id="667" name="object 667"/>
          <p:cNvSpPr/>
          <p:nvPr/>
        </p:nvSpPr>
        <p:spPr>
          <a:xfrm>
            <a:off x="8250072" y="3467570"/>
            <a:ext cx="339090" cy="1193165"/>
          </a:xfrm>
          <a:custGeom>
            <a:avLst/>
            <a:gdLst/>
            <a:ahLst/>
            <a:cxnLst/>
            <a:rect l="l" t="t" r="r" b="b"/>
            <a:pathLst>
              <a:path w="339089" h="1193164">
                <a:moveTo>
                  <a:pt x="338556" y="1111999"/>
                </a:moveTo>
                <a:lnTo>
                  <a:pt x="338556" y="1162380"/>
                </a:lnTo>
                <a:lnTo>
                  <a:pt x="338556" y="1169796"/>
                </a:lnTo>
                <a:lnTo>
                  <a:pt x="332638" y="1180147"/>
                </a:lnTo>
                <a:lnTo>
                  <a:pt x="325234" y="1180147"/>
                </a:lnTo>
                <a:lnTo>
                  <a:pt x="80009" y="1191259"/>
                </a:lnTo>
                <a:lnTo>
                  <a:pt x="68160" y="1192758"/>
                </a:lnTo>
                <a:lnTo>
                  <a:pt x="62230" y="1188313"/>
                </a:lnTo>
                <a:lnTo>
                  <a:pt x="62230" y="1177937"/>
                </a:lnTo>
                <a:lnTo>
                  <a:pt x="62230" y="698614"/>
                </a:lnTo>
                <a:lnTo>
                  <a:pt x="62230" y="694537"/>
                </a:lnTo>
                <a:lnTo>
                  <a:pt x="63055" y="691476"/>
                </a:lnTo>
                <a:lnTo>
                  <a:pt x="66395" y="691197"/>
                </a:lnTo>
                <a:lnTo>
                  <a:pt x="76949" y="690651"/>
                </a:lnTo>
                <a:lnTo>
                  <a:pt x="79730" y="690651"/>
                </a:lnTo>
                <a:lnTo>
                  <a:pt x="82969" y="688797"/>
                </a:lnTo>
                <a:lnTo>
                  <a:pt x="82969" y="685647"/>
                </a:lnTo>
                <a:lnTo>
                  <a:pt x="82969" y="580821"/>
                </a:lnTo>
                <a:lnTo>
                  <a:pt x="83007" y="577951"/>
                </a:lnTo>
                <a:lnTo>
                  <a:pt x="80797" y="575627"/>
                </a:lnTo>
                <a:lnTo>
                  <a:pt x="77787" y="575627"/>
                </a:lnTo>
                <a:lnTo>
                  <a:pt x="68897" y="575627"/>
                </a:lnTo>
                <a:lnTo>
                  <a:pt x="64452" y="575627"/>
                </a:lnTo>
                <a:lnTo>
                  <a:pt x="62230" y="572668"/>
                </a:lnTo>
                <a:lnTo>
                  <a:pt x="62230" y="565264"/>
                </a:lnTo>
                <a:lnTo>
                  <a:pt x="62230" y="20002"/>
                </a:lnTo>
                <a:lnTo>
                  <a:pt x="63775" y="10158"/>
                </a:lnTo>
                <a:lnTo>
                  <a:pt x="67924" y="3752"/>
                </a:lnTo>
                <a:lnTo>
                  <a:pt x="73947" y="471"/>
                </a:lnTo>
                <a:lnTo>
                  <a:pt x="81114" y="0"/>
                </a:lnTo>
                <a:lnTo>
                  <a:pt x="147789" y="8889"/>
                </a:lnTo>
                <a:lnTo>
                  <a:pt x="155430" y="10976"/>
                </a:lnTo>
                <a:lnTo>
                  <a:pt x="161405" y="15560"/>
                </a:lnTo>
                <a:lnTo>
                  <a:pt x="165297" y="22645"/>
                </a:lnTo>
                <a:lnTo>
                  <a:pt x="166687" y="32232"/>
                </a:lnTo>
                <a:lnTo>
                  <a:pt x="166687" y="66675"/>
                </a:lnTo>
                <a:lnTo>
                  <a:pt x="166687" y="75564"/>
                </a:lnTo>
                <a:lnTo>
                  <a:pt x="168909" y="81114"/>
                </a:lnTo>
                <a:lnTo>
                  <a:pt x="178917" y="82232"/>
                </a:lnTo>
                <a:lnTo>
                  <a:pt x="288925" y="93344"/>
                </a:lnTo>
                <a:lnTo>
                  <a:pt x="295592" y="93344"/>
                </a:lnTo>
                <a:lnTo>
                  <a:pt x="304482" y="96685"/>
                </a:lnTo>
                <a:lnTo>
                  <a:pt x="304482" y="112242"/>
                </a:lnTo>
                <a:lnTo>
                  <a:pt x="304482" y="208914"/>
                </a:lnTo>
              </a:path>
              <a:path w="339089" h="1193164">
                <a:moveTo>
                  <a:pt x="181127" y="101130"/>
                </a:moveTo>
                <a:lnTo>
                  <a:pt x="181127" y="124459"/>
                </a:lnTo>
                <a:lnTo>
                  <a:pt x="204469" y="125564"/>
                </a:lnTo>
              </a:path>
              <a:path w="339089" h="1193164">
                <a:moveTo>
                  <a:pt x="0" y="25552"/>
                </a:moveTo>
                <a:lnTo>
                  <a:pt x="0" y="40004"/>
                </a:lnTo>
                <a:lnTo>
                  <a:pt x="21107" y="41122"/>
                </a:lnTo>
              </a:path>
              <a:path w="339089" h="1193164">
                <a:moveTo>
                  <a:pt x="81114" y="32232"/>
                </a:moveTo>
                <a:lnTo>
                  <a:pt x="81114" y="48894"/>
                </a:lnTo>
                <a:lnTo>
                  <a:pt x="98894" y="5111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68" name="object 668"/>
          <p:cNvGrpSpPr/>
          <p:nvPr/>
        </p:nvGrpSpPr>
        <p:grpSpPr>
          <a:xfrm>
            <a:off x="9462490" y="4520464"/>
            <a:ext cx="279400" cy="81915"/>
            <a:chOff x="4407890" y="4520463"/>
            <a:chExt cx="279400" cy="81915"/>
          </a:xfrm>
        </p:grpSpPr>
        <p:sp>
          <p:nvSpPr>
            <p:cNvPr id="669" name="object 669"/>
            <p:cNvSpPr/>
            <p:nvPr/>
          </p:nvSpPr>
          <p:spPr>
            <a:xfrm>
              <a:off x="4411065" y="4523638"/>
              <a:ext cx="273050" cy="75565"/>
            </a:xfrm>
            <a:custGeom>
              <a:avLst/>
              <a:gdLst/>
              <a:ahLst/>
              <a:cxnLst/>
              <a:rect l="l" t="t" r="r" b="b"/>
              <a:pathLst>
                <a:path w="273050" h="75564">
                  <a:moveTo>
                    <a:pt x="269773" y="0"/>
                  </a:moveTo>
                  <a:lnTo>
                    <a:pt x="2870" y="0"/>
                  </a:lnTo>
                  <a:lnTo>
                    <a:pt x="0" y="2146"/>
                  </a:lnTo>
                  <a:lnTo>
                    <a:pt x="0" y="73418"/>
                  </a:lnTo>
                  <a:lnTo>
                    <a:pt x="2870" y="75564"/>
                  </a:lnTo>
                  <a:lnTo>
                    <a:pt x="269773" y="75564"/>
                  </a:lnTo>
                  <a:lnTo>
                    <a:pt x="272630" y="73418"/>
                  </a:lnTo>
                  <a:lnTo>
                    <a:pt x="272630" y="70764"/>
                  </a:lnTo>
                  <a:lnTo>
                    <a:pt x="272630" y="2146"/>
                  </a:lnTo>
                  <a:lnTo>
                    <a:pt x="2697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4411065" y="4523638"/>
              <a:ext cx="273050" cy="75565"/>
            </a:xfrm>
            <a:custGeom>
              <a:avLst/>
              <a:gdLst/>
              <a:ahLst/>
              <a:cxnLst/>
              <a:rect l="l" t="t" r="r" b="b"/>
              <a:pathLst>
                <a:path w="273050" h="75564">
                  <a:moveTo>
                    <a:pt x="272630" y="70764"/>
                  </a:moveTo>
                  <a:lnTo>
                    <a:pt x="272630" y="73418"/>
                  </a:lnTo>
                  <a:lnTo>
                    <a:pt x="269773" y="75564"/>
                  </a:lnTo>
                  <a:lnTo>
                    <a:pt x="266230" y="75564"/>
                  </a:lnTo>
                  <a:lnTo>
                    <a:pt x="6400" y="75564"/>
                  </a:lnTo>
                  <a:lnTo>
                    <a:pt x="2870" y="75564"/>
                  </a:lnTo>
                  <a:lnTo>
                    <a:pt x="0" y="73418"/>
                  </a:lnTo>
                  <a:lnTo>
                    <a:pt x="0" y="70764"/>
                  </a:lnTo>
                  <a:lnTo>
                    <a:pt x="0" y="4800"/>
                  </a:lnTo>
                  <a:lnTo>
                    <a:pt x="0" y="2146"/>
                  </a:lnTo>
                  <a:lnTo>
                    <a:pt x="2870" y="0"/>
                  </a:lnTo>
                  <a:lnTo>
                    <a:pt x="6400" y="0"/>
                  </a:lnTo>
                  <a:lnTo>
                    <a:pt x="266230" y="0"/>
                  </a:lnTo>
                  <a:lnTo>
                    <a:pt x="269773" y="0"/>
                  </a:lnTo>
                  <a:lnTo>
                    <a:pt x="272630" y="2146"/>
                  </a:lnTo>
                  <a:lnTo>
                    <a:pt x="272630" y="4800"/>
                  </a:lnTo>
                  <a:lnTo>
                    <a:pt x="272630" y="70764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71" name="object 671"/>
          <p:cNvGrpSpPr/>
          <p:nvPr/>
        </p:nvGrpSpPr>
        <p:grpSpPr>
          <a:xfrm>
            <a:off x="9467253" y="5807849"/>
            <a:ext cx="281940" cy="91440"/>
            <a:chOff x="4412653" y="5807849"/>
            <a:chExt cx="281940" cy="91440"/>
          </a:xfrm>
        </p:grpSpPr>
        <p:sp>
          <p:nvSpPr>
            <p:cNvPr id="672" name="object 672"/>
            <p:cNvSpPr/>
            <p:nvPr/>
          </p:nvSpPr>
          <p:spPr>
            <a:xfrm>
              <a:off x="4415828" y="5811024"/>
              <a:ext cx="275590" cy="85090"/>
            </a:xfrm>
            <a:custGeom>
              <a:avLst/>
              <a:gdLst/>
              <a:ahLst/>
              <a:cxnLst/>
              <a:rect l="l" t="t" r="r" b="b"/>
              <a:pathLst>
                <a:path w="275589" h="85089">
                  <a:moveTo>
                    <a:pt x="5435" y="0"/>
                  </a:moveTo>
                  <a:lnTo>
                    <a:pt x="2501" y="2044"/>
                  </a:lnTo>
                  <a:lnTo>
                    <a:pt x="0" y="73279"/>
                  </a:lnTo>
                  <a:lnTo>
                    <a:pt x="2794" y="75514"/>
                  </a:lnTo>
                  <a:lnTo>
                    <a:pt x="269532" y="84836"/>
                  </a:lnTo>
                  <a:lnTo>
                    <a:pt x="272465" y="82791"/>
                  </a:lnTo>
                  <a:lnTo>
                    <a:pt x="274866" y="14211"/>
                  </a:lnTo>
                  <a:lnTo>
                    <a:pt x="274967" y="11557"/>
                  </a:lnTo>
                  <a:lnTo>
                    <a:pt x="272173" y="9321"/>
                  </a:lnTo>
                  <a:lnTo>
                    <a:pt x="54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4415828" y="5811024"/>
              <a:ext cx="275590" cy="85090"/>
            </a:xfrm>
            <a:custGeom>
              <a:avLst/>
              <a:gdLst/>
              <a:ahLst/>
              <a:cxnLst/>
              <a:rect l="l" t="t" r="r" b="b"/>
              <a:pathLst>
                <a:path w="275589" h="85089">
                  <a:moveTo>
                    <a:pt x="274866" y="14211"/>
                  </a:moveTo>
                  <a:lnTo>
                    <a:pt x="274967" y="11557"/>
                  </a:lnTo>
                  <a:lnTo>
                    <a:pt x="272173" y="9321"/>
                  </a:lnTo>
                  <a:lnTo>
                    <a:pt x="268643" y="9194"/>
                  </a:lnTo>
                  <a:lnTo>
                    <a:pt x="8953" y="127"/>
                  </a:lnTo>
                  <a:lnTo>
                    <a:pt x="5435" y="0"/>
                  </a:lnTo>
                  <a:lnTo>
                    <a:pt x="2501" y="2044"/>
                  </a:lnTo>
                  <a:lnTo>
                    <a:pt x="2400" y="4699"/>
                  </a:lnTo>
                  <a:lnTo>
                    <a:pt x="101" y="70624"/>
                  </a:lnTo>
                  <a:lnTo>
                    <a:pt x="0" y="73279"/>
                  </a:lnTo>
                  <a:lnTo>
                    <a:pt x="2794" y="75514"/>
                  </a:lnTo>
                  <a:lnTo>
                    <a:pt x="6324" y="75641"/>
                  </a:lnTo>
                  <a:lnTo>
                    <a:pt x="266001" y="84709"/>
                  </a:lnTo>
                  <a:lnTo>
                    <a:pt x="269532" y="84836"/>
                  </a:lnTo>
                  <a:lnTo>
                    <a:pt x="272465" y="82791"/>
                  </a:lnTo>
                  <a:lnTo>
                    <a:pt x="272567" y="80137"/>
                  </a:lnTo>
                  <a:lnTo>
                    <a:pt x="274866" y="14211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4" name="object 674"/>
          <p:cNvSpPr txBox="1"/>
          <p:nvPr/>
        </p:nvSpPr>
        <p:spPr>
          <a:xfrm>
            <a:off x="7957979" y="571750"/>
            <a:ext cx="212471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Centros</a:t>
            </a:r>
            <a:r>
              <a:rPr sz="115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115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control</a:t>
            </a:r>
            <a:r>
              <a:rPr sz="115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115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motores</a:t>
            </a:r>
            <a:endParaRPr sz="1150">
              <a:latin typeface="Lucida Sans Unicode"/>
              <a:cs typeface="Lucida Sans Unicode"/>
            </a:endParaRPr>
          </a:p>
        </p:txBody>
      </p:sp>
      <p:sp>
        <p:nvSpPr>
          <p:cNvPr id="680" name="object 680"/>
          <p:cNvSpPr txBox="1"/>
          <p:nvPr/>
        </p:nvSpPr>
        <p:spPr>
          <a:xfrm>
            <a:off x="8966200" y="9525665"/>
            <a:ext cx="1130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75" name="object 675"/>
          <p:cNvSpPr txBox="1"/>
          <p:nvPr/>
        </p:nvSpPr>
        <p:spPr>
          <a:xfrm>
            <a:off x="5762151" y="1895091"/>
            <a:ext cx="1265555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dirty="0">
                <a:solidFill>
                  <a:srgbClr val="171514"/>
                </a:solidFill>
                <a:latin typeface="Tahoma"/>
                <a:cs typeface="Tahoma"/>
              </a:rPr>
              <a:t>Definición</a:t>
            </a:r>
            <a:r>
              <a:rPr sz="1100" b="1" spc="-7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00" b="1" spc="10" dirty="0">
                <a:solidFill>
                  <a:srgbClr val="171514"/>
                </a:solidFill>
                <a:latin typeface="Tahoma"/>
                <a:cs typeface="Tahoma"/>
              </a:rPr>
              <a:t>NEMA</a:t>
            </a:r>
            <a:r>
              <a:rPr sz="1100" b="1" spc="-7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676" name="object 676"/>
          <p:cNvSpPr txBox="1"/>
          <p:nvPr/>
        </p:nvSpPr>
        <p:spPr>
          <a:xfrm>
            <a:off x="7957910" y="1877310"/>
            <a:ext cx="429387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0000"/>
              </a:lnSpc>
              <a:spcBef>
                <a:spcPts val="100"/>
              </a:spcBef>
            </a:pP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Según.la.publicación.de.normas.NEMA.ICS-</a:t>
            </a:r>
            <a:r>
              <a:rPr sz="10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00" dirty="0">
                <a:solidFill>
                  <a:srgbClr val="171514"/>
                </a:solidFill>
                <a:latin typeface="Lucida Sans Unicode"/>
                <a:cs typeface="Lucida Sans Unicode"/>
              </a:rPr>
              <a:t>8-200</a:t>
            </a:r>
            <a:r>
              <a:rPr sz="10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.un.motor.  centro.de.control.es.un.conjunto.montado.en.el.piso.con.los.siguientes. </a:t>
            </a:r>
            <a:r>
              <a:rPr sz="1000" spc="-3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caracteristicas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677" name="object 677"/>
          <p:cNvSpPr txBox="1"/>
          <p:nvPr/>
        </p:nvSpPr>
        <p:spPr>
          <a:xfrm>
            <a:off x="7957979" y="2632958"/>
            <a:ext cx="3696970" cy="5549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4965" indent="-342265">
              <a:spcBef>
                <a:spcPts val="100"/>
              </a:spcBef>
              <a:buSzPct val="114285"/>
              <a:buChar char="•"/>
              <a:tabLst>
                <a:tab pos="354330" algn="l"/>
                <a:tab pos="354965" algn="l"/>
              </a:tabLst>
            </a:pP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Una.o.más.secciones.verticales.cerradas.</a:t>
            </a:r>
            <a:endParaRPr sz="1050">
              <a:latin typeface="Lucida Sans Unicode"/>
              <a:cs typeface="Lucida Sans Unicode"/>
            </a:endParaRPr>
          </a:p>
          <a:p>
            <a:pPr marL="354965" indent="-342265">
              <a:spcBef>
                <a:spcPts val="330"/>
              </a:spcBef>
              <a:buSzPct val="133333"/>
              <a:buChar char="•"/>
              <a:tabLst>
                <a:tab pos="354330" algn="l"/>
                <a:tab pos="354965" algn="l"/>
              </a:tabLst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Buses.horizontales.y.verticales.para.distribución.de.energía</a:t>
            </a:r>
            <a:endParaRPr sz="900">
              <a:latin typeface="Lucida Sans Unicode"/>
              <a:cs typeface="Lucida Sans Unicode"/>
            </a:endParaRPr>
          </a:p>
          <a:p>
            <a:pPr marL="354965" indent="-342265">
              <a:spcBef>
                <a:spcPts val="459"/>
              </a:spcBef>
              <a:buSzPct val="150000"/>
              <a:buChar char="•"/>
              <a:tabLst>
                <a:tab pos="354330" algn="l"/>
                <a:tab pos="354965" algn="l"/>
              </a:tabLst>
            </a:pP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Principalmente.contiene.unidades.combinadas.de.control.de.motores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678" name="object 678"/>
          <p:cNvSpPr txBox="1"/>
          <p:nvPr/>
        </p:nvSpPr>
        <p:spPr>
          <a:xfrm>
            <a:off x="8427811" y="6102548"/>
            <a:ext cx="137033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Unidades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control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motores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combinados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679" name="object 679"/>
          <p:cNvSpPr txBox="1"/>
          <p:nvPr/>
        </p:nvSpPr>
        <p:spPr>
          <a:xfrm>
            <a:off x="7957979" y="6454388"/>
            <a:ext cx="416052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De.estos.elementos,.el.hecho.de.que.un.MCC.contenga.principalmente.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combinación.de.unidades.de.control.de.motor.es.lo.que.diferencia.un.motor.  centro.de.control.de.otros.equipos.de.distribución.de.energía.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219075">
              <a:lnSpc>
                <a:spcPct val="133300"/>
              </a:lnSpc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La.definición.NEMA.para.un.centro.de.control.de.motores.es.consistente.  con.las.definiciones.encontradas.en.UL.845.y.el.NEC®.</a:t>
            </a:r>
            <a:endParaRPr sz="9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0432" y="2530209"/>
            <a:ext cx="2055495" cy="3117215"/>
            <a:chOff x="2915831" y="2530208"/>
            <a:chExt cx="2055495" cy="3117215"/>
          </a:xfrm>
        </p:grpSpPr>
        <p:sp>
          <p:nvSpPr>
            <p:cNvPr id="3" name="object 3"/>
            <p:cNvSpPr/>
            <p:nvPr/>
          </p:nvSpPr>
          <p:spPr>
            <a:xfrm>
              <a:off x="2915831" y="2530208"/>
              <a:ext cx="2054225" cy="3111500"/>
            </a:xfrm>
            <a:custGeom>
              <a:avLst/>
              <a:gdLst/>
              <a:ahLst/>
              <a:cxnLst/>
              <a:rect l="l" t="t" r="r" b="b"/>
              <a:pathLst>
                <a:path w="2054225" h="3111500">
                  <a:moveTo>
                    <a:pt x="2053958" y="0"/>
                  </a:moveTo>
                  <a:lnTo>
                    <a:pt x="0" y="0"/>
                  </a:lnTo>
                  <a:lnTo>
                    <a:pt x="0" y="3111449"/>
                  </a:lnTo>
                  <a:lnTo>
                    <a:pt x="2053958" y="3111449"/>
                  </a:lnTo>
                  <a:lnTo>
                    <a:pt x="205395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92031" y="2815958"/>
              <a:ext cx="140335" cy="59690"/>
            </a:xfrm>
            <a:custGeom>
              <a:avLst/>
              <a:gdLst/>
              <a:ahLst/>
              <a:cxnLst/>
              <a:rect l="l" t="t" r="r" b="b"/>
              <a:pathLst>
                <a:path w="140335" h="59689">
                  <a:moveTo>
                    <a:pt x="139712" y="0"/>
                  </a:moveTo>
                  <a:lnTo>
                    <a:pt x="0" y="0"/>
                  </a:lnTo>
                  <a:lnTo>
                    <a:pt x="0" y="59258"/>
                  </a:lnTo>
                  <a:lnTo>
                    <a:pt x="139712" y="59258"/>
                  </a:lnTo>
                  <a:lnTo>
                    <a:pt x="139712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131743" y="2828658"/>
              <a:ext cx="180340" cy="652780"/>
            </a:xfrm>
            <a:custGeom>
              <a:avLst/>
              <a:gdLst/>
              <a:ahLst/>
              <a:cxnLst/>
              <a:rect l="l" t="t" r="r" b="b"/>
              <a:pathLst>
                <a:path w="180339" h="652779">
                  <a:moveTo>
                    <a:pt x="173558" y="0"/>
                  </a:moveTo>
                  <a:lnTo>
                    <a:pt x="0" y="0"/>
                  </a:lnTo>
                  <a:lnTo>
                    <a:pt x="0" y="40208"/>
                  </a:lnTo>
                  <a:lnTo>
                    <a:pt x="173558" y="40208"/>
                  </a:lnTo>
                  <a:lnTo>
                    <a:pt x="173558" y="0"/>
                  </a:lnTo>
                  <a:close/>
                </a:path>
                <a:path w="180339" h="652779">
                  <a:moveTo>
                    <a:pt x="179908" y="402221"/>
                  </a:moveTo>
                  <a:lnTo>
                    <a:pt x="76200" y="402221"/>
                  </a:lnTo>
                  <a:lnTo>
                    <a:pt x="76200" y="433971"/>
                  </a:lnTo>
                  <a:lnTo>
                    <a:pt x="76200" y="652411"/>
                  </a:lnTo>
                  <a:lnTo>
                    <a:pt x="107950" y="652411"/>
                  </a:lnTo>
                  <a:lnTo>
                    <a:pt x="107950" y="433971"/>
                  </a:lnTo>
                  <a:lnTo>
                    <a:pt x="179908" y="433971"/>
                  </a:lnTo>
                  <a:lnTo>
                    <a:pt x="179908" y="40222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239693" y="3061461"/>
              <a:ext cx="935355" cy="419734"/>
            </a:xfrm>
            <a:custGeom>
              <a:avLst/>
              <a:gdLst/>
              <a:ahLst/>
              <a:cxnLst/>
              <a:rect l="l" t="t" r="r" b="b"/>
              <a:pathLst>
                <a:path w="935354" h="419735">
                  <a:moveTo>
                    <a:pt x="71958" y="201104"/>
                  </a:moveTo>
                  <a:lnTo>
                    <a:pt x="0" y="201104"/>
                  </a:lnTo>
                  <a:lnTo>
                    <a:pt x="0" y="419125"/>
                  </a:lnTo>
                  <a:lnTo>
                    <a:pt x="71958" y="419125"/>
                  </a:lnTo>
                  <a:lnTo>
                    <a:pt x="71958" y="201104"/>
                  </a:lnTo>
                  <a:close/>
                </a:path>
                <a:path w="935354" h="419735">
                  <a:moveTo>
                    <a:pt x="934961" y="0"/>
                  </a:moveTo>
                  <a:lnTo>
                    <a:pt x="584174" y="0"/>
                  </a:lnTo>
                  <a:lnTo>
                    <a:pt x="584174" y="33883"/>
                  </a:lnTo>
                  <a:lnTo>
                    <a:pt x="934961" y="33883"/>
                  </a:lnTo>
                  <a:lnTo>
                    <a:pt x="93496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823868" y="3095345"/>
              <a:ext cx="351155" cy="347345"/>
            </a:xfrm>
            <a:custGeom>
              <a:avLst/>
              <a:gdLst/>
              <a:ahLst/>
              <a:cxnLst/>
              <a:rect l="l" t="t" r="r" b="b"/>
              <a:pathLst>
                <a:path w="351154" h="347345">
                  <a:moveTo>
                    <a:pt x="350786" y="0"/>
                  </a:moveTo>
                  <a:lnTo>
                    <a:pt x="0" y="0"/>
                  </a:lnTo>
                  <a:lnTo>
                    <a:pt x="0" y="347306"/>
                  </a:lnTo>
                  <a:lnTo>
                    <a:pt x="350786" y="347306"/>
                  </a:lnTo>
                  <a:lnTo>
                    <a:pt x="35078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719842" y="3061462"/>
              <a:ext cx="104139" cy="381635"/>
            </a:xfrm>
            <a:custGeom>
              <a:avLst/>
              <a:gdLst/>
              <a:ahLst/>
              <a:cxnLst/>
              <a:rect l="l" t="t" r="r" b="b"/>
              <a:pathLst>
                <a:path w="104139" h="381635">
                  <a:moveTo>
                    <a:pt x="104025" y="0"/>
                  </a:moveTo>
                  <a:lnTo>
                    <a:pt x="0" y="0"/>
                  </a:lnTo>
                  <a:lnTo>
                    <a:pt x="0" y="381190"/>
                  </a:lnTo>
                  <a:lnTo>
                    <a:pt x="104025" y="381190"/>
                  </a:lnTo>
                  <a:lnTo>
                    <a:pt x="1040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801160" y="3186404"/>
              <a:ext cx="296545" cy="171450"/>
            </a:xfrm>
            <a:custGeom>
              <a:avLst/>
              <a:gdLst/>
              <a:ahLst/>
              <a:cxnLst/>
              <a:rect l="l" t="t" r="r" b="b"/>
              <a:pathLst>
                <a:path w="296545" h="171450">
                  <a:moveTo>
                    <a:pt x="296316" y="0"/>
                  </a:moveTo>
                  <a:lnTo>
                    <a:pt x="0" y="0"/>
                  </a:lnTo>
                  <a:lnTo>
                    <a:pt x="0" y="171450"/>
                  </a:lnTo>
                  <a:lnTo>
                    <a:pt x="296316" y="171450"/>
                  </a:lnTo>
                  <a:lnTo>
                    <a:pt x="29631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989514" y="3203358"/>
              <a:ext cx="86995" cy="144145"/>
            </a:xfrm>
            <a:custGeom>
              <a:avLst/>
              <a:gdLst/>
              <a:ahLst/>
              <a:cxnLst/>
              <a:rect l="l" t="t" r="r" b="b"/>
              <a:pathLst>
                <a:path w="86995" h="144145">
                  <a:moveTo>
                    <a:pt x="31750" y="0"/>
                  </a:moveTo>
                  <a:lnTo>
                    <a:pt x="0" y="0"/>
                  </a:lnTo>
                  <a:lnTo>
                    <a:pt x="0" y="143916"/>
                  </a:lnTo>
                  <a:lnTo>
                    <a:pt x="31750" y="143916"/>
                  </a:lnTo>
                  <a:lnTo>
                    <a:pt x="31750" y="0"/>
                  </a:lnTo>
                  <a:close/>
                </a:path>
                <a:path w="86995" h="144145">
                  <a:moveTo>
                    <a:pt x="86804" y="0"/>
                  </a:moveTo>
                  <a:lnTo>
                    <a:pt x="55054" y="0"/>
                  </a:lnTo>
                  <a:lnTo>
                    <a:pt x="55054" y="143916"/>
                  </a:lnTo>
                  <a:lnTo>
                    <a:pt x="86804" y="143916"/>
                  </a:lnTo>
                  <a:lnTo>
                    <a:pt x="86804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16552" y="3895445"/>
              <a:ext cx="103708" cy="243408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16552" y="3050895"/>
              <a:ext cx="103708" cy="243408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24910" y="4105059"/>
              <a:ext cx="103720" cy="243408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24910" y="3687546"/>
              <a:ext cx="103720" cy="243420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724910" y="4514621"/>
              <a:ext cx="103720" cy="24340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724910" y="4925771"/>
              <a:ext cx="103720" cy="24340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50780" y="4307713"/>
              <a:ext cx="103708" cy="243433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038055" y="3059963"/>
              <a:ext cx="103720" cy="243420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16552" y="4308195"/>
              <a:ext cx="103708" cy="243408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16552" y="4714582"/>
              <a:ext cx="103708" cy="24339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16552" y="5120982"/>
              <a:ext cx="103708" cy="243420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916466" y="2534437"/>
              <a:ext cx="2052955" cy="3107690"/>
            </a:xfrm>
            <a:custGeom>
              <a:avLst/>
              <a:gdLst/>
              <a:ahLst/>
              <a:cxnLst/>
              <a:rect l="l" t="t" r="r" b="b"/>
              <a:pathLst>
                <a:path w="2052954" h="3107690">
                  <a:moveTo>
                    <a:pt x="32588" y="2982137"/>
                  </a:moveTo>
                  <a:lnTo>
                    <a:pt x="25615" y="2975140"/>
                  </a:lnTo>
                  <a:lnTo>
                    <a:pt x="6972" y="2975140"/>
                  </a:lnTo>
                  <a:lnTo>
                    <a:pt x="0" y="2982137"/>
                  </a:lnTo>
                  <a:lnTo>
                    <a:pt x="0" y="3000768"/>
                  </a:lnTo>
                  <a:lnTo>
                    <a:pt x="6972" y="3007741"/>
                  </a:lnTo>
                  <a:lnTo>
                    <a:pt x="25615" y="3007741"/>
                  </a:lnTo>
                  <a:lnTo>
                    <a:pt x="32588" y="3000768"/>
                  </a:lnTo>
                  <a:lnTo>
                    <a:pt x="32588" y="2991434"/>
                  </a:lnTo>
                  <a:lnTo>
                    <a:pt x="32588" y="2982137"/>
                  </a:lnTo>
                  <a:close/>
                </a:path>
                <a:path w="2052954" h="3107690">
                  <a:moveTo>
                    <a:pt x="413600" y="2177808"/>
                  </a:moveTo>
                  <a:lnTo>
                    <a:pt x="406603" y="2170811"/>
                  </a:lnTo>
                  <a:lnTo>
                    <a:pt x="387972" y="2170811"/>
                  </a:lnTo>
                  <a:lnTo>
                    <a:pt x="380987" y="2177808"/>
                  </a:lnTo>
                  <a:lnTo>
                    <a:pt x="380987" y="2196439"/>
                  </a:lnTo>
                  <a:lnTo>
                    <a:pt x="387972" y="2203412"/>
                  </a:lnTo>
                  <a:lnTo>
                    <a:pt x="406603" y="2203412"/>
                  </a:lnTo>
                  <a:lnTo>
                    <a:pt x="413600" y="2196439"/>
                  </a:lnTo>
                  <a:lnTo>
                    <a:pt x="413600" y="2187105"/>
                  </a:lnTo>
                  <a:lnTo>
                    <a:pt x="413600" y="2177808"/>
                  </a:lnTo>
                  <a:close/>
                </a:path>
                <a:path w="2052954" h="3107690">
                  <a:moveTo>
                    <a:pt x="443204" y="755434"/>
                  </a:moveTo>
                  <a:lnTo>
                    <a:pt x="436232" y="748449"/>
                  </a:lnTo>
                  <a:lnTo>
                    <a:pt x="417614" y="748449"/>
                  </a:lnTo>
                  <a:lnTo>
                    <a:pt x="410616" y="755434"/>
                  </a:lnTo>
                  <a:lnTo>
                    <a:pt x="410616" y="774065"/>
                  </a:lnTo>
                  <a:lnTo>
                    <a:pt x="417614" y="781037"/>
                  </a:lnTo>
                  <a:lnTo>
                    <a:pt x="436232" y="781037"/>
                  </a:lnTo>
                  <a:lnTo>
                    <a:pt x="443204" y="774065"/>
                  </a:lnTo>
                  <a:lnTo>
                    <a:pt x="443204" y="764743"/>
                  </a:lnTo>
                  <a:lnTo>
                    <a:pt x="443204" y="755434"/>
                  </a:lnTo>
                  <a:close/>
                </a:path>
                <a:path w="2052954" h="3107690">
                  <a:moveTo>
                    <a:pt x="451688" y="2770454"/>
                  </a:moveTo>
                  <a:lnTo>
                    <a:pt x="444677" y="2763456"/>
                  </a:lnTo>
                  <a:lnTo>
                    <a:pt x="426085" y="2763456"/>
                  </a:lnTo>
                  <a:lnTo>
                    <a:pt x="419087" y="2770454"/>
                  </a:lnTo>
                  <a:lnTo>
                    <a:pt x="419087" y="2789085"/>
                  </a:lnTo>
                  <a:lnTo>
                    <a:pt x="426085" y="2796082"/>
                  </a:lnTo>
                  <a:lnTo>
                    <a:pt x="444677" y="2796082"/>
                  </a:lnTo>
                  <a:lnTo>
                    <a:pt x="451688" y="2789085"/>
                  </a:lnTo>
                  <a:lnTo>
                    <a:pt x="451688" y="2779776"/>
                  </a:lnTo>
                  <a:lnTo>
                    <a:pt x="451688" y="2770454"/>
                  </a:lnTo>
                  <a:close/>
                </a:path>
                <a:path w="2052954" h="3107690">
                  <a:moveTo>
                    <a:pt x="460781" y="2181415"/>
                  </a:moveTo>
                  <a:lnTo>
                    <a:pt x="453809" y="2174405"/>
                  </a:lnTo>
                  <a:lnTo>
                    <a:pt x="435178" y="2174405"/>
                  </a:lnTo>
                  <a:lnTo>
                    <a:pt x="428180" y="2181415"/>
                  </a:lnTo>
                  <a:lnTo>
                    <a:pt x="428180" y="2200033"/>
                  </a:lnTo>
                  <a:lnTo>
                    <a:pt x="435178" y="2207006"/>
                  </a:lnTo>
                  <a:lnTo>
                    <a:pt x="453809" y="2207006"/>
                  </a:lnTo>
                  <a:lnTo>
                    <a:pt x="460781" y="2200033"/>
                  </a:lnTo>
                  <a:lnTo>
                    <a:pt x="460781" y="2190724"/>
                  </a:lnTo>
                  <a:lnTo>
                    <a:pt x="460781" y="2181415"/>
                  </a:lnTo>
                  <a:close/>
                </a:path>
                <a:path w="2052954" h="3107690">
                  <a:moveTo>
                    <a:pt x="498259" y="2846654"/>
                  </a:moveTo>
                  <a:lnTo>
                    <a:pt x="491286" y="2839656"/>
                  </a:lnTo>
                  <a:lnTo>
                    <a:pt x="472643" y="2839656"/>
                  </a:lnTo>
                  <a:lnTo>
                    <a:pt x="465670" y="2846654"/>
                  </a:lnTo>
                  <a:lnTo>
                    <a:pt x="465670" y="2865285"/>
                  </a:lnTo>
                  <a:lnTo>
                    <a:pt x="472643" y="2872282"/>
                  </a:lnTo>
                  <a:lnTo>
                    <a:pt x="491286" y="2872282"/>
                  </a:lnTo>
                  <a:lnTo>
                    <a:pt x="498259" y="2865285"/>
                  </a:lnTo>
                  <a:lnTo>
                    <a:pt x="498259" y="2855976"/>
                  </a:lnTo>
                  <a:lnTo>
                    <a:pt x="498259" y="2846654"/>
                  </a:lnTo>
                  <a:close/>
                </a:path>
                <a:path w="2052954" h="3107690">
                  <a:moveTo>
                    <a:pt x="501129" y="1699450"/>
                  </a:moveTo>
                  <a:lnTo>
                    <a:pt x="494131" y="1692452"/>
                  </a:lnTo>
                  <a:lnTo>
                    <a:pt x="475500" y="1692452"/>
                  </a:lnTo>
                  <a:lnTo>
                    <a:pt x="468490" y="1699450"/>
                  </a:lnTo>
                  <a:lnTo>
                    <a:pt x="468490" y="1718081"/>
                  </a:lnTo>
                  <a:lnTo>
                    <a:pt x="475500" y="1725066"/>
                  </a:lnTo>
                  <a:lnTo>
                    <a:pt x="494131" y="1725066"/>
                  </a:lnTo>
                  <a:lnTo>
                    <a:pt x="501129" y="1718081"/>
                  </a:lnTo>
                  <a:lnTo>
                    <a:pt x="501129" y="1708759"/>
                  </a:lnTo>
                  <a:lnTo>
                    <a:pt x="501129" y="1699450"/>
                  </a:lnTo>
                  <a:close/>
                </a:path>
                <a:path w="2052954" h="3107690">
                  <a:moveTo>
                    <a:pt x="501129" y="1610550"/>
                  </a:moveTo>
                  <a:lnTo>
                    <a:pt x="494131" y="1603552"/>
                  </a:lnTo>
                  <a:lnTo>
                    <a:pt x="475500" y="1603552"/>
                  </a:lnTo>
                  <a:lnTo>
                    <a:pt x="468490" y="1610550"/>
                  </a:lnTo>
                  <a:lnTo>
                    <a:pt x="468490" y="1629181"/>
                  </a:lnTo>
                  <a:lnTo>
                    <a:pt x="475500" y="1636166"/>
                  </a:lnTo>
                  <a:lnTo>
                    <a:pt x="494131" y="1636166"/>
                  </a:lnTo>
                  <a:lnTo>
                    <a:pt x="501129" y="1629181"/>
                  </a:lnTo>
                  <a:lnTo>
                    <a:pt x="501129" y="1619859"/>
                  </a:lnTo>
                  <a:lnTo>
                    <a:pt x="501129" y="1610550"/>
                  </a:lnTo>
                  <a:close/>
                </a:path>
                <a:path w="2052954" h="3107690">
                  <a:moveTo>
                    <a:pt x="501129" y="1276134"/>
                  </a:moveTo>
                  <a:lnTo>
                    <a:pt x="494131" y="1269136"/>
                  </a:lnTo>
                  <a:lnTo>
                    <a:pt x="475500" y="1269136"/>
                  </a:lnTo>
                  <a:lnTo>
                    <a:pt x="468490" y="1276134"/>
                  </a:lnTo>
                  <a:lnTo>
                    <a:pt x="468490" y="1294765"/>
                  </a:lnTo>
                  <a:lnTo>
                    <a:pt x="475500" y="1301737"/>
                  </a:lnTo>
                  <a:lnTo>
                    <a:pt x="494131" y="1301737"/>
                  </a:lnTo>
                  <a:lnTo>
                    <a:pt x="501129" y="1294765"/>
                  </a:lnTo>
                  <a:lnTo>
                    <a:pt x="501129" y="1285443"/>
                  </a:lnTo>
                  <a:lnTo>
                    <a:pt x="501129" y="1276134"/>
                  </a:lnTo>
                  <a:close/>
                </a:path>
                <a:path w="2052954" h="3107690">
                  <a:moveTo>
                    <a:pt x="501129" y="1072197"/>
                  </a:moveTo>
                  <a:lnTo>
                    <a:pt x="494131" y="1065187"/>
                  </a:lnTo>
                  <a:lnTo>
                    <a:pt x="475500" y="1065187"/>
                  </a:lnTo>
                  <a:lnTo>
                    <a:pt x="468490" y="1072197"/>
                  </a:lnTo>
                  <a:lnTo>
                    <a:pt x="468490" y="1090828"/>
                  </a:lnTo>
                  <a:lnTo>
                    <a:pt x="475500" y="1097800"/>
                  </a:lnTo>
                  <a:lnTo>
                    <a:pt x="494131" y="1097800"/>
                  </a:lnTo>
                  <a:lnTo>
                    <a:pt x="501129" y="1090828"/>
                  </a:lnTo>
                  <a:lnTo>
                    <a:pt x="501129" y="1081519"/>
                  </a:lnTo>
                  <a:lnTo>
                    <a:pt x="501129" y="1072197"/>
                  </a:lnTo>
                  <a:close/>
                </a:path>
                <a:path w="2052954" h="3107690">
                  <a:moveTo>
                    <a:pt x="501129" y="989634"/>
                  </a:moveTo>
                  <a:lnTo>
                    <a:pt x="494131" y="982637"/>
                  </a:lnTo>
                  <a:lnTo>
                    <a:pt x="475500" y="982637"/>
                  </a:lnTo>
                  <a:lnTo>
                    <a:pt x="468490" y="989634"/>
                  </a:lnTo>
                  <a:lnTo>
                    <a:pt x="468490" y="1008265"/>
                  </a:lnTo>
                  <a:lnTo>
                    <a:pt x="475500" y="1015263"/>
                  </a:lnTo>
                  <a:lnTo>
                    <a:pt x="494131" y="1015263"/>
                  </a:lnTo>
                  <a:lnTo>
                    <a:pt x="501129" y="1008265"/>
                  </a:lnTo>
                  <a:lnTo>
                    <a:pt x="501129" y="998956"/>
                  </a:lnTo>
                  <a:lnTo>
                    <a:pt x="501129" y="989634"/>
                  </a:lnTo>
                  <a:close/>
                </a:path>
                <a:path w="2052954" h="3107690">
                  <a:moveTo>
                    <a:pt x="502488" y="2309050"/>
                  </a:moveTo>
                  <a:lnTo>
                    <a:pt x="495503" y="2302052"/>
                  </a:lnTo>
                  <a:lnTo>
                    <a:pt x="476897" y="2302052"/>
                  </a:lnTo>
                  <a:lnTo>
                    <a:pt x="469887" y="2309050"/>
                  </a:lnTo>
                  <a:lnTo>
                    <a:pt x="469887" y="2327681"/>
                  </a:lnTo>
                  <a:lnTo>
                    <a:pt x="476897" y="2334641"/>
                  </a:lnTo>
                  <a:lnTo>
                    <a:pt x="495503" y="2334641"/>
                  </a:lnTo>
                  <a:lnTo>
                    <a:pt x="502488" y="2327681"/>
                  </a:lnTo>
                  <a:lnTo>
                    <a:pt x="502488" y="2318347"/>
                  </a:lnTo>
                  <a:lnTo>
                    <a:pt x="502488" y="2309050"/>
                  </a:lnTo>
                  <a:close/>
                </a:path>
                <a:path w="2052954" h="3107690">
                  <a:moveTo>
                    <a:pt x="504304" y="449897"/>
                  </a:moveTo>
                  <a:lnTo>
                    <a:pt x="497306" y="442899"/>
                  </a:lnTo>
                  <a:lnTo>
                    <a:pt x="478675" y="442899"/>
                  </a:lnTo>
                  <a:lnTo>
                    <a:pt x="471678" y="449897"/>
                  </a:lnTo>
                  <a:lnTo>
                    <a:pt x="471678" y="468528"/>
                  </a:lnTo>
                  <a:lnTo>
                    <a:pt x="478675" y="475526"/>
                  </a:lnTo>
                  <a:lnTo>
                    <a:pt x="497306" y="475526"/>
                  </a:lnTo>
                  <a:lnTo>
                    <a:pt x="504304" y="468528"/>
                  </a:lnTo>
                  <a:lnTo>
                    <a:pt x="504304" y="459219"/>
                  </a:lnTo>
                  <a:lnTo>
                    <a:pt x="504304" y="449897"/>
                  </a:lnTo>
                  <a:close/>
                </a:path>
                <a:path w="2052954" h="3107690">
                  <a:moveTo>
                    <a:pt x="557517" y="2749308"/>
                  </a:moveTo>
                  <a:lnTo>
                    <a:pt x="550532" y="2742298"/>
                  </a:lnTo>
                  <a:lnTo>
                    <a:pt x="531914" y="2742298"/>
                  </a:lnTo>
                  <a:lnTo>
                    <a:pt x="524916" y="2749308"/>
                  </a:lnTo>
                  <a:lnTo>
                    <a:pt x="524916" y="2767927"/>
                  </a:lnTo>
                  <a:lnTo>
                    <a:pt x="531914" y="2774912"/>
                  </a:lnTo>
                  <a:lnTo>
                    <a:pt x="550532" y="2774912"/>
                  </a:lnTo>
                  <a:lnTo>
                    <a:pt x="557517" y="2767927"/>
                  </a:lnTo>
                  <a:lnTo>
                    <a:pt x="557517" y="2758605"/>
                  </a:lnTo>
                  <a:lnTo>
                    <a:pt x="557517" y="2749308"/>
                  </a:lnTo>
                  <a:close/>
                </a:path>
                <a:path w="2052954" h="3107690">
                  <a:moveTo>
                    <a:pt x="564603" y="564197"/>
                  </a:moveTo>
                  <a:lnTo>
                    <a:pt x="557631" y="557199"/>
                  </a:lnTo>
                  <a:lnTo>
                    <a:pt x="539000" y="557199"/>
                  </a:lnTo>
                  <a:lnTo>
                    <a:pt x="532003" y="564197"/>
                  </a:lnTo>
                  <a:lnTo>
                    <a:pt x="532003" y="582828"/>
                  </a:lnTo>
                  <a:lnTo>
                    <a:pt x="539000" y="589813"/>
                  </a:lnTo>
                  <a:lnTo>
                    <a:pt x="557631" y="589813"/>
                  </a:lnTo>
                  <a:lnTo>
                    <a:pt x="564603" y="582828"/>
                  </a:lnTo>
                  <a:lnTo>
                    <a:pt x="564603" y="573519"/>
                  </a:lnTo>
                  <a:lnTo>
                    <a:pt x="564603" y="564197"/>
                  </a:lnTo>
                  <a:close/>
                </a:path>
                <a:path w="2052954" h="3107690">
                  <a:moveTo>
                    <a:pt x="633717" y="2986341"/>
                  </a:moveTo>
                  <a:lnTo>
                    <a:pt x="626745" y="2979356"/>
                  </a:lnTo>
                  <a:lnTo>
                    <a:pt x="608101" y="2979356"/>
                  </a:lnTo>
                  <a:lnTo>
                    <a:pt x="601116" y="2986341"/>
                  </a:lnTo>
                  <a:lnTo>
                    <a:pt x="601116" y="3004997"/>
                  </a:lnTo>
                  <a:lnTo>
                    <a:pt x="608101" y="3011970"/>
                  </a:lnTo>
                  <a:lnTo>
                    <a:pt x="626745" y="3011970"/>
                  </a:lnTo>
                  <a:lnTo>
                    <a:pt x="633717" y="3004997"/>
                  </a:lnTo>
                  <a:lnTo>
                    <a:pt x="633717" y="2995688"/>
                  </a:lnTo>
                  <a:lnTo>
                    <a:pt x="633717" y="2986341"/>
                  </a:lnTo>
                  <a:close/>
                </a:path>
                <a:path w="2052954" h="3107690">
                  <a:moveTo>
                    <a:pt x="640816" y="208610"/>
                  </a:moveTo>
                  <a:lnTo>
                    <a:pt x="633806" y="201599"/>
                  </a:lnTo>
                  <a:lnTo>
                    <a:pt x="615200" y="201599"/>
                  </a:lnTo>
                  <a:lnTo>
                    <a:pt x="608177" y="208610"/>
                  </a:lnTo>
                  <a:lnTo>
                    <a:pt x="608177" y="227228"/>
                  </a:lnTo>
                  <a:lnTo>
                    <a:pt x="615200" y="234226"/>
                  </a:lnTo>
                  <a:lnTo>
                    <a:pt x="633806" y="234226"/>
                  </a:lnTo>
                  <a:lnTo>
                    <a:pt x="640816" y="227228"/>
                  </a:lnTo>
                  <a:lnTo>
                    <a:pt x="640816" y="217919"/>
                  </a:lnTo>
                  <a:lnTo>
                    <a:pt x="640816" y="208610"/>
                  </a:lnTo>
                  <a:close/>
                </a:path>
                <a:path w="2052954" h="3107690">
                  <a:moveTo>
                    <a:pt x="1079258" y="2745054"/>
                  </a:moveTo>
                  <a:lnTo>
                    <a:pt x="1072286" y="2738056"/>
                  </a:lnTo>
                  <a:lnTo>
                    <a:pt x="1053668" y="2738056"/>
                  </a:lnTo>
                  <a:lnTo>
                    <a:pt x="1046670" y="2745054"/>
                  </a:lnTo>
                  <a:lnTo>
                    <a:pt x="1046670" y="2763685"/>
                  </a:lnTo>
                  <a:lnTo>
                    <a:pt x="1053668" y="2770682"/>
                  </a:lnTo>
                  <a:lnTo>
                    <a:pt x="1072286" y="2770682"/>
                  </a:lnTo>
                  <a:lnTo>
                    <a:pt x="1079258" y="2763685"/>
                  </a:lnTo>
                  <a:lnTo>
                    <a:pt x="1079258" y="2754376"/>
                  </a:lnTo>
                  <a:lnTo>
                    <a:pt x="1079258" y="2745054"/>
                  </a:lnTo>
                  <a:close/>
                </a:path>
                <a:path w="2052954" h="3107690">
                  <a:moveTo>
                    <a:pt x="1116291" y="1331163"/>
                  </a:moveTo>
                  <a:lnTo>
                    <a:pt x="1109306" y="1324165"/>
                  </a:lnTo>
                  <a:lnTo>
                    <a:pt x="1090714" y="1324165"/>
                  </a:lnTo>
                  <a:lnTo>
                    <a:pt x="1083691" y="1331163"/>
                  </a:lnTo>
                  <a:lnTo>
                    <a:pt x="1083691" y="1349794"/>
                  </a:lnTo>
                  <a:lnTo>
                    <a:pt x="1090714" y="1356766"/>
                  </a:lnTo>
                  <a:lnTo>
                    <a:pt x="1109306" y="1356766"/>
                  </a:lnTo>
                  <a:lnTo>
                    <a:pt x="1116291" y="1349794"/>
                  </a:lnTo>
                  <a:lnTo>
                    <a:pt x="1116291" y="1340472"/>
                  </a:lnTo>
                  <a:lnTo>
                    <a:pt x="1116291" y="1331163"/>
                  </a:lnTo>
                  <a:close/>
                </a:path>
                <a:path w="2052954" h="3107690">
                  <a:moveTo>
                    <a:pt x="1117371" y="2151354"/>
                  </a:moveTo>
                  <a:lnTo>
                    <a:pt x="1110386" y="2144344"/>
                  </a:lnTo>
                  <a:lnTo>
                    <a:pt x="1091768" y="2144344"/>
                  </a:lnTo>
                  <a:lnTo>
                    <a:pt x="1084770" y="2151354"/>
                  </a:lnTo>
                  <a:lnTo>
                    <a:pt x="1084770" y="2169972"/>
                  </a:lnTo>
                  <a:lnTo>
                    <a:pt x="1091768" y="2176970"/>
                  </a:lnTo>
                  <a:lnTo>
                    <a:pt x="1110386" y="2176970"/>
                  </a:lnTo>
                  <a:lnTo>
                    <a:pt x="1117371" y="2169972"/>
                  </a:lnTo>
                  <a:lnTo>
                    <a:pt x="1117371" y="2160663"/>
                  </a:lnTo>
                  <a:lnTo>
                    <a:pt x="1117371" y="2151354"/>
                  </a:lnTo>
                  <a:close/>
                </a:path>
                <a:path w="2052954" h="3107690">
                  <a:moveTo>
                    <a:pt x="1184046" y="2316429"/>
                  </a:moveTo>
                  <a:lnTo>
                    <a:pt x="1177061" y="2309457"/>
                  </a:lnTo>
                  <a:lnTo>
                    <a:pt x="1158443" y="2309457"/>
                  </a:lnTo>
                  <a:lnTo>
                    <a:pt x="1151445" y="2316429"/>
                  </a:lnTo>
                  <a:lnTo>
                    <a:pt x="1151445" y="2335085"/>
                  </a:lnTo>
                  <a:lnTo>
                    <a:pt x="1158443" y="2342057"/>
                  </a:lnTo>
                  <a:lnTo>
                    <a:pt x="1177061" y="2342057"/>
                  </a:lnTo>
                  <a:lnTo>
                    <a:pt x="1184046" y="2335085"/>
                  </a:lnTo>
                  <a:lnTo>
                    <a:pt x="1184046" y="2325776"/>
                  </a:lnTo>
                  <a:lnTo>
                    <a:pt x="1184046" y="2316429"/>
                  </a:lnTo>
                  <a:close/>
                </a:path>
                <a:path w="2052954" h="3107690">
                  <a:moveTo>
                    <a:pt x="1184046" y="2237067"/>
                  </a:moveTo>
                  <a:lnTo>
                    <a:pt x="1177061" y="2230069"/>
                  </a:lnTo>
                  <a:lnTo>
                    <a:pt x="1158443" y="2230069"/>
                  </a:lnTo>
                  <a:lnTo>
                    <a:pt x="1151445" y="2237067"/>
                  </a:lnTo>
                  <a:lnTo>
                    <a:pt x="1151445" y="2255697"/>
                  </a:lnTo>
                  <a:lnTo>
                    <a:pt x="1158443" y="2262695"/>
                  </a:lnTo>
                  <a:lnTo>
                    <a:pt x="1177061" y="2262695"/>
                  </a:lnTo>
                  <a:lnTo>
                    <a:pt x="1184046" y="2255697"/>
                  </a:lnTo>
                  <a:lnTo>
                    <a:pt x="1184046" y="2246388"/>
                  </a:lnTo>
                  <a:lnTo>
                    <a:pt x="1184046" y="2237067"/>
                  </a:lnTo>
                  <a:close/>
                </a:path>
                <a:path w="2052954" h="3107690">
                  <a:moveTo>
                    <a:pt x="1187221" y="2846654"/>
                  </a:moveTo>
                  <a:lnTo>
                    <a:pt x="1180236" y="2839656"/>
                  </a:lnTo>
                  <a:lnTo>
                    <a:pt x="1161618" y="2839656"/>
                  </a:lnTo>
                  <a:lnTo>
                    <a:pt x="1154620" y="2846654"/>
                  </a:lnTo>
                  <a:lnTo>
                    <a:pt x="1154620" y="2865285"/>
                  </a:lnTo>
                  <a:lnTo>
                    <a:pt x="1161618" y="2872282"/>
                  </a:lnTo>
                  <a:lnTo>
                    <a:pt x="1180236" y="2872282"/>
                  </a:lnTo>
                  <a:lnTo>
                    <a:pt x="1187221" y="2865285"/>
                  </a:lnTo>
                  <a:lnTo>
                    <a:pt x="1187221" y="2855976"/>
                  </a:lnTo>
                  <a:lnTo>
                    <a:pt x="1187221" y="2846654"/>
                  </a:lnTo>
                  <a:close/>
                </a:path>
                <a:path w="2052954" h="3107690">
                  <a:moveTo>
                    <a:pt x="1187221" y="1900529"/>
                  </a:moveTo>
                  <a:lnTo>
                    <a:pt x="1180236" y="1893519"/>
                  </a:lnTo>
                  <a:lnTo>
                    <a:pt x="1161618" y="1893519"/>
                  </a:lnTo>
                  <a:lnTo>
                    <a:pt x="1154620" y="1900529"/>
                  </a:lnTo>
                  <a:lnTo>
                    <a:pt x="1154620" y="1919160"/>
                  </a:lnTo>
                  <a:lnTo>
                    <a:pt x="1161618" y="1926158"/>
                  </a:lnTo>
                  <a:lnTo>
                    <a:pt x="1180236" y="1926158"/>
                  </a:lnTo>
                  <a:lnTo>
                    <a:pt x="1187221" y="1919160"/>
                  </a:lnTo>
                  <a:lnTo>
                    <a:pt x="1187221" y="1909851"/>
                  </a:lnTo>
                  <a:lnTo>
                    <a:pt x="1187221" y="1900529"/>
                  </a:lnTo>
                  <a:close/>
                </a:path>
                <a:path w="2052954" h="3107690">
                  <a:moveTo>
                    <a:pt x="1187221" y="1824329"/>
                  </a:moveTo>
                  <a:lnTo>
                    <a:pt x="1180236" y="1817331"/>
                  </a:lnTo>
                  <a:lnTo>
                    <a:pt x="1161618" y="1817331"/>
                  </a:lnTo>
                  <a:lnTo>
                    <a:pt x="1154620" y="1824329"/>
                  </a:lnTo>
                  <a:lnTo>
                    <a:pt x="1154620" y="1842947"/>
                  </a:lnTo>
                  <a:lnTo>
                    <a:pt x="1161618" y="1849958"/>
                  </a:lnTo>
                  <a:lnTo>
                    <a:pt x="1180236" y="1849958"/>
                  </a:lnTo>
                  <a:lnTo>
                    <a:pt x="1187221" y="1842947"/>
                  </a:lnTo>
                  <a:lnTo>
                    <a:pt x="1187221" y="1833638"/>
                  </a:lnTo>
                  <a:lnTo>
                    <a:pt x="1187221" y="1824329"/>
                  </a:lnTo>
                  <a:close/>
                </a:path>
                <a:path w="2052954" h="3107690">
                  <a:moveTo>
                    <a:pt x="1187221" y="1490954"/>
                  </a:moveTo>
                  <a:lnTo>
                    <a:pt x="1180236" y="1483956"/>
                  </a:lnTo>
                  <a:lnTo>
                    <a:pt x="1161618" y="1483956"/>
                  </a:lnTo>
                  <a:lnTo>
                    <a:pt x="1154620" y="1490954"/>
                  </a:lnTo>
                  <a:lnTo>
                    <a:pt x="1154620" y="1509585"/>
                  </a:lnTo>
                  <a:lnTo>
                    <a:pt x="1161618" y="1516583"/>
                  </a:lnTo>
                  <a:lnTo>
                    <a:pt x="1180236" y="1516583"/>
                  </a:lnTo>
                  <a:lnTo>
                    <a:pt x="1187221" y="1509585"/>
                  </a:lnTo>
                  <a:lnTo>
                    <a:pt x="1187221" y="1500276"/>
                  </a:lnTo>
                  <a:lnTo>
                    <a:pt x="1187221" y="1490954"/>
                  </a:lnTo>
                  <a:close/>
                </a:path>
                <a:path w="2052954" h="3107690">
                  <a:moveTo>
                    <a:pt x="1187221" y="1078230"/>
                  </a:moveTo>
                  <a:lnTo>
                    <a:pt x="1180236" y="1071219"/>
                  </a:lnTo>
                  <a:lnTo>
                    <a:pt x="1161618" y="1071219"/>
                  </a:lnTo>
                  <a:lnTo>
                    <a:pt x="1154620" y="1078230"/>
                  </a:lnTo>
                  <a:lnTo>
                    <a:pt x="1154620" y="1096848"/>
                  </a:lnTo>
                  <a:lnTo>
                    <a:pt x="1161618" y="1103820"/>
                  </a:lnTo>
                  <a:lnTo>
                    <a:pt x="1180236" y="1103820"/>
                  </a:lnTo>
                  <a:lnTo>
                    <a:pt x="1187221" y="1096848"/>
                  </a:lnTo>
                  <a:lnTo>
                    <a:pt x="1187221" y="1087539"/>
                  </a:lnTo>
                  <a:lnTo>
                    <a:pt x="1187221" y="1078230"/>
                  </a:lnTo>
                  <a:close/>
                </a:path>
                <a:path w="2052954" h="3107690">
                  <a:moveTo>
                    <a:pt x="1188288" y="1411579"/>
                  </a:moveTo>
                  <a:lnTo>
                    <a:pt x="1181265" y="1404594"/>
                  </a:lnTo>
                  <a:lnTo>
                    <a:pt x="1162672" y="1404594"/>
                  </a:lnTo>
                  <a:lnTo>
                    <a:pt x="1155649" y="1411579"/>
                  </a:lnTo>
                  <a:lnTo>
                    <a:pt x="1155649" y="1430223"/>
                  </a:lnTo>
                  <a:lnTo>
                    <a:pt x="1162672" y="1437208"/>
                  </a:lnTo>
                  <a:lnTo>
                    <a:pt x="1181265" y="1437208"/>
                  </a:lnTo>
                  <a:lnTo>
                    <a:pt x="1188288" y="1430223"/>
                  </a:lnTo>
                  <a:lnTo>
                    <a:pt x="1188288" y="1420914"/>
                  </a:lnTo>
                  <a:lnTo>
                    <a:pt x="1188288" y="1411579"/>
                  </a:lnTo>
                  <a:close/>
                </a:path>
                <a:path w="2052954" h="3107690">
                  <a:moveTo>
                    <a:pt x="1253896" y="2751404"/>
                  </a:moveTo>
                  <a:lnTo>
                    <a:pt x="1246911" y="2744406"/>
                  </a:lnTo>
                  <a:lnTo>
                    <a:pt x="1228280" y="2744406"/>
                  </a:lnTo>
                  <a:lnTo>
                    <a:pt x="1221295" y="2751404"/>
                  </a:lnTo>
                  <a:lnTo>
                    <a:pt x="1221295" y="2770035"/>
                  </a:lnTo>
                  <a:lnTo>
                    <a:pt x="1228280" y="2777032"/>
                  </a:lnTo>
                  <a:lnTo>
                    <a:pt x="1246911" y="2777032"/>
                  </a:lnTo>
                  <a:lnTo>
                    <a:pt x="1253896" y="2770035"/>
                  </a:lnTo>
                  <a:lnTo>
                    <a:pt x="1253896" y="2760726"/>
                  </a:lnTo>
                  <a:lnTo>
                    <a:pt x="1253896" y="2751404"/>
                  </a:lnTo>
                  <a:close/>
                </a:path>
                <a:path w="2052954" h="3107690">
                  <a:moveTo>
                    <a:pt x="1255991" y="1182992"/>
                  </a:moveTo>
                  <a:lnTo>
                    <a:pt x="1249019" y="1176007"/>
                  </a:lnTo>
                  <a:lnTo>
                    <a:pt x="1230401" y="1176007"/>
                  </a:lnTo>
                  <a:lnTo>
                    <a:pt x="1223403" y="1182992"/>
                  </a:lnTo>
                  <a:lnTo>
                    <a:pt x="1223403" y="1201623"/>
                  </a:lnTo>
                  <a:lnTo>
                    <a:pt x="1230401" y="1208595"/>
                  </a:lnTo>
                  <a:lnTo>
                    <a:pt x="1249019" y="1208595"/>
                  </a:lnTo>
                  <a:lnTo>
                    <a:pt x="1255991" y="1201623"/>
                  </a:lnTo>
                  <a:lnTo>
                    <a:pt x="1255991" y="1192301"/>
                  </a:lnTo>
                  <a:lnTo>
                    <a:pt x="1255991" y="1182992"/>
                  </a:lnTo>
                  <a:close/>
                </a:path>
                <a:path w="2052954" h="3107690">
                  <a:moveTo>
                    <a:pt x="1312824" y="555726"/>
                  </a:moveTo>
                  <a:lnTo>
                    <a:pt x="1305864" y="548728"/>
                  </a:lnTo>
                  <a:lnTo>
                    <a:pt x="1287208" y="548728"/>
                  </a:lnTo>
                  <a:lnTo>
                    <a:pt x="1280236" y="555726"/>
                  </a:lnTo>
                  <a:lnTo>
                    <a:pt x="1280236" y="574357"/>
                  </a:lnTo>
                  <a:lnTo>
                    <a:pt x="1287208" y="581355"/>
                  </a:lnTo>
                  <a:lnTo>
                    <a:pt x="1305864" y="581355"/>
                  </a:lnTo>
                  <a:lnTo>
                    <a:pt x="1312824" y="574357"/>
                  </a:lnTo>
                  <a:lnTo>
                    <a:pt x="1312824" y="565048"/>
                  </a:lnTo>
                  <a:lnTo>
                    <a:pt x="1312824" y="555726"/>
                  </a:lnTo>
                  <a:close/>
                </a:path>
                <a:path w="2052954" h="3107690">
                  <a:moveTo>
                    <a:pt x="1319504" y="967092"/>
                  </a:moveTo>
                  <a:lnTo>
                    <a:pt x="1312519" y="960107"/>
                  </a:lnTo>
                  <a:lnTo>
                    <a:pt x="1293901" y="960107"/>
                  </a:lnTo>
                  <a:lnTo>
                    <a:pt x="1286903" y="967092"/>
                  </a:lnTo>
                  <a:lnTo>
                    <a:pt x="1286903" y="985723"/>
                  </a:lnTo>
                  <a:lnTo>
                    <a:pt x="1293901" y="992695"/>
                  </a:lnTo>
                  <a:lnTo>
                    <a:pt x="1312519" y="992695"/>
                  </a:lnTo>
                  <a:lnTo>
                    <a:pt x="1319504" y="985723"/>
                  </a:lnTo>
                  <a:lnTo>
                    <a:pt x="1319504" y="976401"/>
                  </a:lnTo>
                  <a:lnTo>
                    <a:pt x="1319504" y="967092"/>
                  </a:lnTo>
                  <a:close/>
                </a:path>
                <a:path w="2052954" h="3107690">
                  <a:moveTo>
                    <a:pt x="1332204" y="209346"/>
                  </a:moveTo>
                  <a:lnTo>
                    <a:pt x="1325219" y="202349"/>
                  </a:lnTo>
                  <a:lnTo>
                    <a:pt x="1306601" y="202349"/>
                  </a:lnTo>
                  <a:lnTo>
                    <a:pt x="1299603" y="209346"/>
                  </a:lnTo>
                  <a:lnTo>
                    <a:pt x="1299603" y="227977"/>
                  </a:lnTo>
                  <a:lnTo>
                    <a:pt x="1306601" y="234937"/>
                  </a:lnTo>
                  <a:lnTo>
                    <a:pt x="1325219" y="234937"/>
                  </a:lnTo>
                  <a:lnTo>
                    <a:pt x="1332204" y="227977"/>
                  </a:lnTo>
                  <a:lnTo>
                    <a:pt x="1332204" y="218655"/>
                  </a:lnTo>
                  <a:lnTo>
                    <a:pt x="1332204" y="209346"/>
                  </a:lnTo>
                  <a:close/>
                </a:path>
                <a:path w="2052954" h="3107690">
                  <a:moveTo>
                    <a:pt x="1333271" y="2983166"/>
                  </a:moveTo>
                  <a:lnTo>
                    <a:pt x="1326299" y="2976181"/>
                  </a:lnTo>
                  <a:lnTo>
                    <a:pt x="1307655" y="2976181"/>
                  </a:lnTo>
                  <a:lnTo>
                    <a:pt x="1300683" y="2983166"/>
                  </a:lnTo>
                  <a:lnTo>
                    <a:pt x="1300683" y="3001822"/>
                  </a:lnTo>
                  <a:lnTo>
                    <a:pt x="1307655" y="3008795"/>
                  </a:lnTo>
                  <a:lnTo>
                    <a:pt x="1326299" y="3008795"/>
                  </a:lnTo>
                  <a:lnTo>
                    <a:pt x="1333271" y="3001822"/>
                  </a:lnTo>
                  <a:lnTo>
                    <a:pt x="1333271" y="2992513"/>
                  </a:lnTo>
                  <a:lnTo>
                    <a:pt x="1333271" y="2983166"/>
                  </a:lnTo>
                  <a:close/>
                </a:path>
                <a:path w="2052954" h="3107690">
                  <a:moveTo>
                    <a:pt x="1796796" y="2757754"/>
                  </a:moveTo>
                  <a:lnTo>
                    <a:pt x="1789823" y="2750756"/>
                  </a:lnTo>
                  <a:lnTo>
                    <a:pt x="1771230" y="2750756"/>
                  </a:lnTo>
                  <a:lnTo>
                    <a:pt x="1764195" y="2757754"/>
                  </a:lnTo>
                  <a:lnTo>
                    <a:pt x="1764195" y="2776385"/>
                  </a:lnTo>
                  <a:lnTo>
                    <a:pt x="1771230" y="2783382"/>
                  </a:lnTo>
                  <a:lnTo>
                    <a:pt x="1789823" y="2783382"/>
                  </a:lnTo>
                  <a:lnTo>
                    <a:pt x="1796796" y="2776385"/>
                  </a:lnTo>
                  <a:lnTo>
                    <a:pt x="1796796" y="2767076"/>
                  </a:lnTo>
                  <a:lnTo>
                    <a:pt x="1796796" y="2757754"/>
                  </a:lnTo>
                  <a:close/>
                </a:path>
                <a:path w="2052954" h="3107690">
                  <a:moveTo>
                    <a:pt x="1796796" y="2354542"/>
                  </a:moveTo>
                  <a:lnTo>
                    <a:pt x="1789823" y="2347557"/>
                  </a:lnTo>
                  <a:lnTo>
                    <a:pt x="1771230" y="2347557"/>
                  </a:lnTo>
                  <a:lnTo>
                    <a:pt x="1764195" y="2354542"/>
                  </a:lnTo>
                  <a:lnTo>
                    <a:pt x="1764195" y="2373185"/>
                  </a:lnTo>
                  <a:lnTo>
                    <a:pt x="1771230" y="2380170"/>
                  </a:lnTo>
                  <a:lnTo>
                    <a:pt x="1789823" y="2380170"/>
                  </a:lnTo>
                  <a:lnTo>
                    <a:pt x="1796796" y="2373185"/>
                  </a:lnTo>
                  <a:lnTo>
                    <a:pt x="1796796" y="2363876"/>
                  </a:lnTo>
                  <a:lnTo>
                    <a:pt x="1796796" y="2354542"/>
                  </a:lnTo>
                  <a:close/>
                </a:path>
                <a:path w="2052954" h="3107690">
                  <a:moveTo>
                    <a:pt x="1876171" y="2037041"/>
                  </a:moveTo>
                  <a:lnTo>
                    <a:pt x="1869198" y="2030056"/>
                  </a:lnTo>
                  <a:lnTo>
                    <a:pt x="1850580" y="2030056"/>
                  </a:lnTo>
                  <a:lnTo>
                    <a:pt x="1843582" y="2037041"/>
                  </a:lnTo>
                  <a:lnTo>
                    <a:pt x="1843582" y="2055672"/>
                  </a:lnTo>
                  <a:lnTo>
                    <a:pt x="1850580" y="2062670"/>
                  </a:lnTo>
                  <a:lnTo>
                    <a:pt x="1869198" y="2062670"/>
                  </a:lnTo>
                  <a:lnTo>
                    <a:pt x="1876171" y="2055672"/>
                  </a:lnTo>
                  <a:lnTo>
                    <a:pt x="1876171" y="2046363"/>
                  </a:lnTo>
                  <a:lnTo>
                    <a:pt x="1876171" y="2037041"/>
                  </a:lnTo>
                  <a:close/>
                </a:path>
                <a:path w="2052954" h="3107690">
                  <a:moveTo>
                    <a:pt x="1876171" y="1617954"/>
                  </a:moveTo>
                  <a:lnTo>
                    <a:pt x="1869198" y="1610956"/>
                  </a:lnTo>
                  <a:lnTo>
                    <a:pt x="1850580" y="1610956"/>
                  </a:lnTo>
                  <a:lnTo>
                    <a:pt x="1843582" y="1617954"/>
                  </a:lnTo>
                  <a:lnTo>
                    <a:pt x="1843582" y="1636585"/>
                  </a:lnTo>
                  <a:lnTo>
                    <a:pt x="1850580" y="1643583"/>
                  </a:lnTo>
                  <a:lnTo>
                    <a:pt x="1869198" y="1643583"/>
                  </a:lnTo>
                  <a:lnTo>
                    <a:pt x="1876171" y="1636585"/>
                  </a:lnTo>
                  <a:lnTo>
                    <a:pt x="1876171" y="1627276"/>
                  </a:lnTo>
                  <a:lnTo>
                    <a:pt x="1876171" y="1617954"/>
                  </a:lnTo>
                  <a:close/>
                </a:path>
                <a:path w="2052954" h="3107690">
                  <a:moveTo>
                    <a:pt x="1876171" y="1284579"/>
                  </a:moveTo>
                  <a:lnTo>
                    <a:pt x="1869198" y="1277581"/>
                  </a:lnTo>
                  <a:lnTo>
                    <a:pt x="1850580" y="1277581"/>
                  </a:lnTo>
                  <a:lnTo>
                    <a:pt x="1843582" y="1284579"/>
                  </a:lnTo>
                  <a:lnTo>
                    <a:pt x="1843582" y="1303210"/>
                  </a:lnTo>
                  <a:lnTo>
                    <a:pt x="1850580" y="1310208"/>
                  </a:lnTo>
                  <a:lnTo>
                    <a:pt x="1869198" y="1310208"/>
                  </a:lnTo>
                  <a:lnTo>
                    <a:pt x="1876171" y="1303210"/>
                  </a:lnTo>
                  <a:lnTo>
                    <a:pt x="1876171" y="1293901"/>
                  </a:lnTo>
                  <a:lnTo>
                    <a:pt x="1876171" y="1284579"/>
                  </a:lnTo>
                  <a:close/>
                </a:path>
                <a:path w="2052954" h="3107690">
                  <a:moveTo>
                    <a:pt x="1876171" y="1205217"/>
                  </a:moveTo>
                  <a:lnTo>
                    <a:pt x="1869198" y="1198219"/>
                  </a:lnTo>
                  <a:lnTo>
                    <a:pt x="1850580" y="1198219"/>
                  </a:lnTo>
                  <a:lnTo>
                    <a:pt x="1843582" y="1205217"/>
                  </a:lnTo>
                  <a:lnTo>
                    <a:pt x="1843582" y="1223848"/>
                  </a:lnTo>
                  <a:lnTo>
                    <a:pt x="1850580" y="1230820"/>
                  </a:lnTo>
                  <a:lnTo>
                    <a:pt x="1869198" y="1230820"/>
                  </a:lnTo>
                  <a:lnTo>
                    <a:pt x="1876171" y="1223848"/>
                  </a:lnTo>
                  <a:lnTo>
                    <a:pt x="1876171" y="1214526"/>
                  </a:lnTo>
                  <a:lnTo>
                    <a:pt x="1876171" y="1205217"/>
                  </a:lnTo>
                  <a:close/>
                </a:path>
                <a:path w="2052954" h="3107690">
                  <a:moveTo>
                    <a:pt x="1876171" y="871855"/>
                  </a:moveTo>
                  <a:lnTo>
                    <a:pt x="1869198" y="864857"/>
                  </a:lnTo>
                  <a:lnTo>
                    <a:pt x="1850580" y="864857"/>
                  </a:lnTo>
                  <a:lnTo>
                    <a:pt x="1843582" y="871855"/>
                  </a:lnTo>
                  <a:lnTo>
                    <a:pt x="1843582" y="890485"/>
                  </a:lnTo>
                  <a:lnTo>
                    <a:pt x="1850580" y="897458"/>
                  </a:lnTo>
                  <a:lnTo>
                    <a:pt x="1869198" y="897458"/>
                  </a:lnTo>
                  <a:lnTo>
                    <a:pt x="1876171" y="890485"/>
                  </a:lnTo>
                  <a:lnTo>
                    <a:pt x="1876171" y="881176"/>
                  </a:lnTo>
                  <a:lnTo>
                    <a:pt x="1876171" y="871855"/>
                  </a:lnTo>
                  <a:close/>
                </a:path>
                <a:path w="2052954" h="3107690">
                  <a:moveTo>
                    <a:pt x="1876171" y="462280"/>
                  </a:moveTo>
                  <a:lnTo>
                    <a:pt x="1869198" y="455282"/>
                  </a:lnTo>
                  <a:lnTo>
                    <a:pt x="1850580" y="455282"/>
                  </a:lnTo>
                  <a:lnTo>
                    <a:pt x="1843582" y="462280"/>
                  </a:lnTo>
                  <a:lnTo>
                    <a:pt x="1843582" y="480910"/>
                  </a:lnTo>
                  <a:lnTo>
                    <a:pt x="1850580" y="487895"/>
                  </a:lnTo>
                  <a:lnTo>
                    <a:pt x="1869198" y="487895"/>
                  </a:lnTo>
                  <a:lnTo>
                    <a:pt x="1876171" y="480910"/>
                  </a:lnTo>
                  <a:lnTo>
                    <a:pt x="1876171" y="471589"/>
                  </a:lnTo>
                  <a:lnTo>
                    <a:pt x="1876171" y="462280"/>
                  </a:lnTo>
                  <a:close/>
                </a:path>
                <a:path w="2052954" h="3107690">
                  <a:moveTo>
                    <a:pt x="1879346" y="2837129"/>
                  </a:moveTo>
                  <a:lnTo>
                    <a:pt x="1872373" y="2830131"/>
                  </a:lnTo>
                  <a:lnTo>
                    <a:pt x="1853755" y="2830131"/>
                  </a:lnTo>
                  <a:lnTo>
                    <a:pt x="1846757" y="2837129"/>
                  </a:lnTo>
                  <a:lnTo>
                    <a:pt x="1846757" y="2855760"/>
                  </a:lnTo>
                  <a:lnTo>
                    <a:pt x="1853755" y="2862757"/>
                  </a:lnTo>
                  <a:lnTo>
                    <a:pt x="1872373" y="2862757"/>
                  </a:lnTo>
                  <a:lnTo>
                    <a:pt x="1879346" y="2855760"/>
                  </a:lnTo>
                  <a:lnTo>
                    <a:pt x="1879346" y="2846451"/>
                  </a:lnTo>
                  <a:lnTo>
                    <a:pt x="1879346" y="2837129"/>
                  </a:lnTo>
                  <a:close/>
                </a:path>
                <a:path w="2052954" h="3107690">
                  <a:moveTo>
                    <a:pt x="1879346" y="2516467"/>
                  </a:moveTo>
                  <a:lnTo>
                    <a:pt x="1872373" y="2509469"/>
                  </a:lnTo>
                  <a:lnTo>
                    <a:pt x="1853755" y="2509469"/>
                  </a:lnTo>
                  <a:lnTo>
                    <a:pt x="1846757" y="2516467"/>
                  </a:lnTo>
                  <a:lnTo>
                    <a:pt x="1846757" y="2535097"/>
                  </a:lnTo>
                  <a:lnTo>
                    <a:pt x="1853755" y="2542095"/>
                  </a:lnTo>
                  <a:lnTo>
                    <a:pt x="1872373" y="2542095"/>
                  </a:lnTo>
                  <a:lnTo>
                    <a:pt x="1879346" y="2535097"/>
                  </a:lnTo>
                  <a:lnTo>
                    <a:pt x="1879346" y="2525788"/>
                  </a:lnTo>
                  <a:lnTo>
                    <a:pt x="1879346" y="2516467"/>
                  </a:lnTo>
                  <a:close/>
                </a:path>
                <a:path w="2052954" h="3107690">
                  <a:moveTo>
                    <a:pt x="1879346" y="2440267"/>
                  </a:moveTo>
                  <a:lnTo>
                    <a:pt x="1872373" y="2433256"/>
                  </a:lnTo>
                  <a:lnTo>
                    <a:pt x="1853755" y="2433256"/>
                  </a:lnTo>
                  <a:lnTo>
                    <a:pt x="1846757" y="2440267"/>
                  </a:lnTo>
                  <a:lnTo>
                    <a:pt x="1846757" y="2458897"/>
                  </a:lnTo>
                  <a:lnTo>
                    <a:pt x="1853755" y="2465895"/>
                  </a:lnTo>
                  <a:lnTo>
                    <a:pt x="1872373" y="2465895"/>
                  </a:lnTo>
                  <a:lnTo>
                    <a:pt x="1879346" y="2458897"/>
                  </a:lnTo>
                  <a:lnTo>
                    <a:pt x="1879346" y="2449588"/>
                  </a:lnTo>
                  <a:lnTo>
                    <a:pt x="1879346" y="2440267"/>
                  </a:lnTo>
                  <a:close/>
                </a:path>
                <a:path w="2052954" h="3107690">
                  <a:moveTo>
                    <a:pt x="1879346" y="2106904"/>
                  </a:moveTo>
                  <a:lnTo>
                    <a:pt x="1872373" y="2099894"/>
                  </a:lnTo>
                  <a:lnTo>
                    <a:pt x="1853755" y="2099894"/>
                  </a:lnTo>
                  <a:lnTo>
                    <a:pt x="1846757" y="2106904"/>
                  </a:lnTo>
                  <a:lnTo>
                    <a:pt x="1846757" y="2125522"/>
                  </a:lnTo>
                  <a:lnTo>
                    <a:pt x="1853755" y="2132533"/>
                  </a:lnTo>
                  <a:lnTo>
                    <a:pt x="1872373" y="2132533"/>
                  </a:lnTo>
                  <a:lnTo>
                    <a:pt x="1879346" y="2125522"/>
                  </a:lnTo>
                  <a:lnTo>
                    <a:pt x="1879346" y="2116213"/>
                  </a:lnTo>
                  <a:lnTo>
                    <a:pt x="1879346" y="2106904"/>
                  </a:lnTo>
                  <a:close/>
                </a:path>
                <a:path w="2052954" h="3107690">
                  <a:moveTo>
                    <a:pt x="1879346" y="1700504"/>
                  </a:moveTo>
                  <a:lnTo>
                    <a:pt x="1872373" y="1693506"/>
                  </a:lnTo>
                  <a:lnTo>
                    <a:pt x="1853755" y="1693506"/>
                  </a:lnTo>
                  <a:lnTo>
                    <a:pt x="1846757" y="1700504"/>
                  </a:lnTo>
                  <a:lnTo>
                    <a:pt x="1846757" y="1719135"/>
                  </a:lnTo>
                  <a:lnTo>
                    <a:pt x="1853755" y="1726133"/>
                  </a:lnTo>
                  <a:lnTo>
                    <a:pt x="1872373" y="1726133"/>
                  </a:lnTo>
                  <a:lnTo>
                    <a:pt x="1879346" y="1719135"/>
                  </a:lnTo>
                  <a:lnTo>
                    <a:pt x="1879346" y="1709826"/>
                  </a:lnTo>
                  <a:lnTo>
                    <a:pt x="1879346" y="1700504"/>
                  </a:lnTo>
                  <a:close/>
                </a:path>
                <a:path w="2052954" h="3107690">
                  <a:moveTo>
                    <a:pt x="1879346" y="795655"/>
                  </a:moveTo>
                  <a:lnTo>
                    <a:pt x="1872373" y="788657"/>
                  </a:lnTo>
                  <a:lnTo>
                    <a:pt x="1853755" y="788657"/>
                  </a:lnTo>
                  <a:lnTo>
                    <a:pt x="1846757" y="795655"/>
                  </a:lnTo>
                  <a:lnTo>
                    <a:pt x="1846757" y="814273"/>
                  </a:lnTo>
                  <a:lnTo>
                    <a:pt x="1853755" y="821258"/>
                  </a:lnTo>
                  <a:lnTo>
                    <a:pt x="1872373" y="821258"/>
                  </a:lnTo>
                  <a:lnTo>
                    <a:pt x="1879346" y="814273"/>
                  </a:lnTo>
                  <a:lnTo>
                    <a:pt x="1879346" y="804951"/>
                  </a:lnTo>
                  <a:lnTo>
                    <a:pt x="1879346" y="795655"/>
                  </a:lnTo>
                  <a:close/>
                </a:path>
                <a:path w="2052954" h="3107690">
                  <a:moveTo>
                    <a:pt x="1939683" y="573405"/>
                  </a:moveTo>
                  <a:lnTo>
                    <a:pt x="1932698" y="566407"/>
                  </a:lnTo>
                  <a:lnTo>
                    <a:pt x="1914080" y="566407"/>
                  </a:lnTo>
                  <a:lnTo>
                    <a:pt x="1907082" y="573405"/>
                  </a:lnTo>
                  <a:lnTo>
                    <a:pt x="1907082" y="592035"/>
                  </a:lnTo>
                  <a:lnTo>
                    <a:pt x="1914080" y="599008"/>
                  </a:lnTo>
                  <a:lnTo>
                    <a:pt x="1932698" y="599008"/>
                  </a:lnTo>
                  <a:lnTo>
                    <a:pt x="1939683" y="592035"/>
                  </a:lnTo>
                  <a:lnTo>
                    <a:pt x="1939683" y="582714"/>
                  </a:lnTo>
                  <a:lnTo>
                    <a:pt x="1939683" y="573405"/>
                  </a:lnTo>
                  <a:close/>
                </a:path>
                <a:path w="2052954" h="3107690">
                  <a:moveTo>
                    <a:pt x="2012708" y="2979991"/>
                  </a:moveTo>
                  <a:lnTo>
                    <a:pt x="2005723" y="2973006"/>
                  </a:lnTo>
                  <a:lnTo>
                    <a:pt x="1987092" y="2973006"/>
                  </a:lnTo>
                  <a:lnTo>
                    <a:pt x="1980107" y="2979991"/>
                  </a:lnTo>
                  <a:lnTo>
                    <a:pt x="1980107" y="2998647"/>
                  </a:lnTo>
                  <a:lnTo>
                    <a:pt x="1987092" y="3005620"/>
                  </a:lnTo>
                  <a:lnTo>
                    <a:pt x="2005723" y="3005620"/>
                  </a:lnTo>
                  <a:lnTo>
                    <a:pt x="2012708" y="2998647"/>
                  </a:lnTo>
                  <a:lnTo>
                    <a:pt x="2012708" y="2989338"/>
                  </a:lnTo>
                  <a:lnTo>
                    <a:pt x="2012708" y="2979991"/>
                  </a:lnTo>
                  <a:close/>
                </a:path>
                <a:path w="2052954" h="3107690">
                  <a:moveTo>
                    <a:pt x="2018004" y="209346"/>
                  </a:moveTo>
                  <a:lnTo>
                    <a:pt x="2011006" y="202349"/>
                  </a:lnTo>
                  <a:lnTo>
                    <a:pt x="1992388" y="202349"/>
                  </a:lnTo>
                  <a:lnTo>
                    <a:pt x="1985391" y="209346"/>
                  </a:lnTo>
                  <a:lnTo>
                    <a:pt x="1985391" y="227977"/>
                  </a:lnTo>
                  <a:lnTo>
                    <a:pt x="1992388" y="234937"/>
                  </a:lnTo>
                  <a:lnTo>
                    <a:pt x="2011006" y="234937"/>
                  </a:lnTo>
                  <a:lnTo>
                    <a:pt x="2018004" y="227977"/>
                  </a:lnTo>
                  <a:lnTo>
                    <a:pt x="2018004" y="218655"/>
                  </a:lnTo>
                  <a:lnTo>
                    <a:pt x="2018004" y="209346"/>
                  </a:lnTo>
                  <a:close/>
                </a:path>
                <a:path w="2052954" h="3107690">
                  <a:moveTo>
                    <a:pt x="2052510" y="3081820"/>
                  </a:moveTo>
                  <a:lnTo>
                    <a:pt x="1386801" y="3081820"/>
                  </a:lnTo>
                  <a:lnTo>
                    <a:pt x="1386801" y="3005620"/>
                  </a:lnTo>
                  <a:lnTo>
                    <a:pt x="1402499" y="3005620"/>
                  </a:lnTo>
                  <a:lnTo>
                    <a:pt x="1409458" y="2998647"/>
                  </a:lnTo>
                  <a:lnTo>
                    <a:pt x="1409458" y="2989338"/>
                  </a:lnTo>
                  <a:lnTo>
                    <a:pt x="1409458" y="2979991"/>
                  </a:lnTo>
                  <a:lnTo>
                    <a:pt x="1402499" y="2973006"/>
                  </a:lnTo>
                  <a:lnTo>
                    <a:pt x="1386801" y="2973006"/>
                  </a:lnTo>
                  <a:lnTo>
                    <a:pt x="1386801" y="0"/>
                  </a:lnTo>
                  <a:lnTo>
                    <a:pt x="1365643" y="0"/>
                  </a:lnTo>
                  <a:lnTo>
                    <a:pt x="1365643" y="3081820"/>
                  </a:lnTo>
                  <a:lnTo>
                    <a:pt x="702094" y="3081820"/>
                  </a:lnTo>
                  <a:lnTo>
                    <a:pt x="702094" y="3015145"/>
                  </a:lnTo>
                  <a:lnTo>
                    <a:pt x="716699" y="3015145"/>
                  </a:lnTo>
                  <a:lnTo>
                    <a:pt x="723671" y="3008172"/>
                  </a:lnTo>
                  <a:lnTo>
                    <a:pt x="723671" y="2998863"/>
                  </a:lnTo>
                  <a:lnTo>
                    <a:pt x="723671" y="2989516"/>
                  </a:lnTo>
                  <a:lnTo>
                    <a:pt x="716699" y="2982531"/>
                  </a:lnTo>
                  <a:lnTo>
                    <a:pt x="702094" y="2982531"/>
                  </a:lnTo>
                  <a:lnTo>
                    <a:pt x="702094" y="0"/>
                  </a:lnTo>
                  <a:lnTo>
                    <a:pt x="680923" y="0"/>
                  </a:lnTo>
                  <a:lnTo>
                    <a:pt x="680923" y="3081820"/>
                  </a:lnTo>
                  <a:lnTo>
                    <a:pt x="1473" y="3081820"/>
                  </a:lnTo>
                  <a:lnTo>
                    <a:pt x="1473" y="3107220"/>
                  </a:lnTo>
                  <a:lnTo>
                    <a:pt x="2052510" y="3107220"/>
                  </a:lnTo>
                  <a:lnTo>
                    <a:pt x="2052510" y="308182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920085" y="2534437"/>
              <a:ext cx="2048510" cy="2897505"/>
            </a:xfrm>
            <a:custGeom>
              <a:avLst/>
              <a:gdLst/>
              <a:ahLst/>
              <a:cxnLst/>
              <a:rect l="l" t="t" r="r" b="b"/>
              <a:pathLst>
                <a:path w="2048510" h="2897504">
                  <a:moveTo>
                    <a:pt x="676224" y="2879953"/>
                  </a:moveTo>
                  <a:lnTo>
                    <a:pt x="914" y="2879953"/>
                  </a:lnTo>
                  <a:lnTo>
                    <a:pt x="914" y="2896895"/>
                  </a:lnTo>
                  <a:lnTo>
                    <a:pt x="676224" y="2896895"/>
                  </a:lnTo>
                  <a:lnTo>
                    <a:pt x="676224" y="2879953"/>
                  </a:lnTo>
                  <a:close/>
                </a:path>
                <a:path w="2048510" h="2897504">
                  <a:moveTo>
                    <a:pt x="677303" y="0"/>
                  </a:moveTo>
                  <a:lnTo>
                    <a:pt x="0" y="0"/>
                  </a:lnTo>
                  <a:lnTo>
                    <a:pt x="0" y="16941"/>
                  </a:lnTo>
                  <a:lnTo>
                    <a:pt x="658253" y="16941"/>
                  </a:lnTo>
                  <a:lnTo>
                    <a:pt x="658253" y="414870"/>
                  </a:lnTo>
                  <a:lnTo>
                    <a:pt x="0" y="414870"/>
                  </a:lnTo>
                  <a:lnTo>
                    <a:pt x="0" y="431800"/>
                  </a:lnTo>
                  <a:lnTo>
                    <a:pt x="510095" y="431800"/>
                  </a:lnTo>
                  <a:lnTo>
                    <a:pt x="510095" y="1030020"/>
                  </a:lnTo>
                  <a:lnTo>
                    <a:pt x="393" y="1030020"/>
                  </a:lnTo>
                  <a:lnTo>
                    <a:pt x="393" y="1046949"/>
                  </a:lnTo>
                  <a:lnTo>
                    <a:pt x="510095" y="1046949"/>
                  </a:lnTo>
                  <a:lnTo>
                    <a:pt x="510095" y="1239558"/>
                  </a:lnTo>
                  <a:lnTo>
                    <a:pt x="393" y="1239558"/>
                  </a:lnTo>
                  <a:lnTo>
                    <a:pt x="393" y="1256499"/>
                  </a:lnTo>
                  <a:lnTo>
                    <a:pt x="510095" y="1256499"/>
                  </a:lnTo>
                  <a:lnTo>
                    <a:pt x="510095" y="1657070"/>
                  </a:lnTo>
                  <a:lnTo>
                    <a:pt x="393" y="1657070"/>
                  </a:lnTo>
                  <a:lnTo>
                    <a:pt x="393" y="1674012"/>
                  </a:lnTo>
                  <a:lnTo>
                    <a:pt x="510095" y="1674012"/>
                  </a:lnTo>
                  <a:lnTo>
                    <a:pt x="510095" y="2876512"/>
                  </a:lnTo>
                  <a:lnTo>
                    <a:pt x="527024" y="2876512"/>
                  </a:lnTo>
                  <a:lnTo>
                    <a:pt x="527024" y="431800"/>
                  </a:lnTo>
                  <a:lnTo>
                    <a:pt x="658253" y="431800"/>
                  </a:lnTo>
                  <a:lnTo>
                    <a:pt x="658253" y="2872282"/>
                  </a:lnTo>
                  <a:lnTo>
                    <a:pt x="675182" y="2872282"/>
                  </a:lnTo>
                  <a:lnTo>
                    <a:pt x="675182" y="431800"/>
                  </a:lnTo>
                  <a:lnTo>
                    <a:pt x="677303" y="431800"/>
                  </a:lnTo>
                  <a:lnTo>
                    <a:pt x="677303" y="414870"/>
                  </a:lnTo>
                  <a:lnTo>
                    <a:pt x="675182" y="414870"/>
                  </a:lnTo>
                  <a:lnTo>
                    <a:pt x="675182" y="16941"/>
                  </a:lnTo>
                  <a:lnTo>
                    <a:pt x="677303" y="16941"/>
                  </a:lnTo>
                  <a:lnTo>
                    <a:pt x="677303" y="0"/>
                  </a:lnTo>
                  <a:close/>
                </a:path>
                <a:path w="2048510" h="2897504">
                  <a:moveTo>
                    <a:pt x="1363459" y="2879953"/>
                  </a:moveTo>
                  <a:lnTo>
                    <a:pt x="701560" y="2879953"/>
                  </a:lnTo>
                  <a:lnTo>
                    <a:pt x="701560" y="2896895"/>
                  </a:lnTo>
                  <a:lnTo>
                    <a:pt x="1363459" y="2896895"/>
                  </a:lnTo>
                  <a:lnTo>
                    <a:pt x="1363459" y="2879953"/>
                  </a:lnTo>
                  <a:close/>
                </a:path>
                <a:path w="2048510" h="2897504">
                  <a:moveTo>
                    <a:pt x="1364907" y="1030020"/>
                  </a:moveTo>
                  <a:lnTo>
                    <a:pt x="1360957" y="1030020"/>
                  </a:lnTo>
                  <a:lnTo>
                    <a:pt x="1360957" y="431800"/>
                  </a:lnTo>
                  <a:lnTo>
                    <a:pt x="1362506" y="431800"/>
                  </a:lnTo>
                  <a:lnTo>
                    <a:pt x="1362506" y="414870"/>
                  </a:lnTo>
                  <a:lnTo>
                    <a:pt x="1360957" y="414870"/>
                  </a:lnTo>
                  <a:lnTo>
                    <a:pt x="1360957" y="16941"/>
                  </a:lnTo>
                  <a:lnTo>
                    <a:pt x="1362506" y="16941"/>
                  </a:lnTo>
                  <a:lnTo>
                    <a:pt x="1362506" y="0"/>
                  </a:lnTo>
                  <a:lnTo>
                    <a:pt x="698474" y="0"/>
                  </a:lnTo>
                  <a:lnTo>
                    <a:pt x="698474" y="16941"/>
                  </a:lnTo>
                  <a:lnTo>
                    <a:pt x="1344015" y="16941"/>
                  </a:lnTo>
                  <a:lnTo>
                    <a:pt x="1344015" y="414870"/>
                  </a:lnTo>
                  <a:lnTo>
                    <a:pt x="698474" y="414870"/>
                  </a:lnTo>
                  <a:lnTo>
                    <a:pt x="698474" y="431800"/>
                  </a:lnTo>
                  <a:lnTo>
                    <a:pt x="1344015" y="431800"/>
                  </a:lnTo>
                  <a:lnTo>
                    <a:pt x="1344015" y="1030020"/>
                  </a:lnTo>
                  <a:lnTo>
                    <a:pt x="700849" y="1030020"/>
                  </a:lnTo>
                  <a:lnTo>
                    <a:pt x="700849" y="1046949"/>
                  </a:lnTo>
                  <a:lnTo>
                    <a:pt x="1200099" y="1046949"/>
                  </a:lnTo>
                  <a:lnTo>
                    <a:pt x="1200099" y="1449108"/>
                  </a:lnTo>
                  <a:lnTo>
                    <a:pt x="700468" y="1449108"/>
                  </a:lnTo>
                  <a:lnTo>
                    <a:pt x="700468" y="1466062"/>
                  </a:lnTo>
                  <a:lnTo>
                    <a:pt x="1200099" y="1466062"/>
                  </a:lnTo>
                  <a:lnTo>
                    <a:pt x="1200099" y="1861858"/>
                  </a:lnTo>
                  <a:lnTo>
                    <a:pt x="700468" y="1861858"/>
                  </a:lnTo>
                  <a:lnTo>
                    <a:pt x="700468" y="1878787"/>
                  </a:lnTo>
                  <a:lnTo>
                    <a:pt x="1200099" y="1878787"/>
                  </a:lnTo>
                  <a:lnTo>
                    <a:pt x="1200099" y="2274595"/>
                  </a:lnTo>
                  <a:lnTo>
                    <a:pt x="700417" y="2274595"/>
                  </a:lnTo>
                  <a:lnTo>
                    <a:pt x="700417" y="2291524"/>
                  </a:lnTo>
                  <a:lnTo>
                    <a:pt x="1200099" y="2291524"/>
                  </a:lnTo>
                  <a:lnTo>
                    <a:pt x="1200099" y="2876499"/>
                  </a:lnTo>
                  <a:lnTo>
                    <a:pt x="1217028" y="2876499"/>
                  </a:lnTo>
                  <a:lnTo>
                    <a:pt x="1217028" y="2291524"/>
                  </a:lnTo>
                  <a:lnTo>
                    <a:pt x="1218641" y="2291524"/>
                  </a:lnTo>
                  <a:lnTo>
                    <a:pt x="1218641" y="2274595"/>
                  </a:lnTo>
                  <a:lnTo>
                    <a:pt x="1217028" y="2274595"/>
                  </a:lnTo>
                  <a:lnTo>
                    <a:pt x="1217028" y="1878787"/>
                  </a:lnTo>
                  <a:lnTo>
                    <a:pt x="1224381" y="1878787"/>
                  </a:lnTo>
                  <a:lnTo>
                    <a:pt x="1224381" y="1861858"/>
                  </a:lnTo>
                  <a:lnTo>
                    <a:pt x="1217028" y="1861858"/>
                  </a:lnTo>
                  <a:lnTo>
                    <a:pt x="1217028" y="1466062"/>
                  </a:lnTo>
                  <a:lnTo>
                    <a:pt x="1224381" y="1466062"/>
                  </a:lnTo>
                  <a:lnTo>
                    <a:pt x="1224381" y="1449108"/>
                  </a:lnTo>
                  <a:lnTo>
                    <a:pt x="1217028" y="1449108"/>
                  </a:lnTo>
                  <a:lnTo>
                    <a:pt x="1217028" y="1046949"/>
                  </a:lnTo>
                  <a:lnTo>
                    <a:pt x="1344015" y="1046949"/>
                  </a:lnTo>
                  <a:lnTo>
                    <a:pt x="1344015" y="2876512"/>
                  </a:lnTo>
                  <a:lnTo>
                    <a:pt x="1360957" y="2876512"/>
                  </a:lnTo>
                  <a:lnTo>
                    <a:pt x="1360957" y="1046949"/>
                  </a:lnTo>
                  <a:lnTo>
                    <a:pt x="1364907" y="1046949"/>
                  </a:lnTo>
                  <a:lnTo>
                    <a:pt x="1364907" y="1030020"/>
                  </a:lnTo>
                  <a:close/>
                </a:path>
                <a:path w="2048510" h="2897504">
                  <a:moveTo>
                    <a:pt x="2047138" y="2879953"/>
                  </a:moveTo>
                  <a:lnTo>
                    <a:pt x="1385214" y="2879953"/>
                  </a:lnTo>
                  <a:lnTo>
                    <a:pt x="1385214" y="2896895"/>
                  </a:lnTo>
                  <a:lnTo>
                    <a:pt x="2047138" y="2896895"/>
                  </a:lnTo>
                  <a:lnTo>
                    <a:pt x="2047138" y="2879953"/>
                  </a:lnTo>
                  <a:close/>
                </a:path>
                <a:path w="2048510" h="2897504">
                  <a:moveTo>
                    <a:pt x="2048306" y="0"/>
                  </a:moveTo>
                  <a:lnTo>
                    <a:pt x="1384261" y="0"/>
                  </a:lnTo>
                  <a:lnTo>
                    <a:pt x="1384261" y="16941"/>
                  </a:lnTo>
                  <a:lnTo>
                    <a:pt x="2029815" y="16941"/>
                  </a:lnTo>
                  <a:lnTo>
                    <a:pt x="2029815" y="414870"/>
                  </a:lnTo>
                  <a:lnTo>
                    <a:pt x="1907057" y="414870"/>
                  </a:lnTo>
                  <a:lnTo>
                    <a:pt x="1907057" y="412737"/>
                  </a:lnTo>
                  <a:lnTo>
                    <a:pt x="1890115" y="412737"/>
                  </a:lnTo>
                  <a:lnTo>
                    <a:pt x="1890115" y="414870"/>
                  </a:lnTo>
                  <a:lnTo>
                    <a:pt x="1384261" y="414870"/>
                  </a:lnTo>
                  <a:lnTo>
                    <a:pt x="1384261" y="431800"/>
                  </a:lnTo>
                  <a:lnTo>
                    <a:pt x="1890115" y="431800"/>
                  </a:lnTo>
                  <a:lnTo>
                    <a:pt x="1890115" y="833970"/>
                  </a:lnTo>
                  <a:lnTo>
                    <a:pt x="1384261" y="833970"/>
                  </a:lnTo>
                  <a:lnTo>
                    <a:pt x="1384261" y="850900"/>
                  </a:lnTo>
                  <a:lnTo>
                    <a:pt x="1890115" y="850900"/>
                  </a:lnTo>
                  <a:lnTo>
                    <a:pt x="1890115" y="1248829"/>
                  </a:lnTo>
                  <a:lnTo>
                    <a:pt x="1384261" y="1248829"/>
                  </a:lnTo>
                  <a:lnTo>
                    <a:pt x="1384261" y="1265758"/>
                  </a:lnTo>
                  <a:lnTo>
                    <a:pt x="1890115" y="1265758"/>
                  </a:lnTo>
                  <a:lnTo>
                    <a:pt x="1890115" y="1659458"/>
                  </a:lnTo>
                  <a:lnTo>
                    <a:pt x="1384261" y="1659458"/>
                  </a:lnTo>
                  <a:lnTo>
                    <a:pt x="1384261" y="1676387"/>
                  </a:lnTo>
                  <a:lnTo>
                    <a:pt x="1890115" y="1676387"/>
                  </a:lnTo>
                  <a:lnTo>
                    <a:pt x="1890115" y="2069020"/>
                  </a:lnTo>
                  <a:lnTo>
                    <a:pt x="1384261" y="2069020"/>
                  </a:lnTo>
                  <a:lnTo>
                    <a:pt x="1384261" y="2085962"/>
                  </a:lnTo>
                  <a:lnTo>
                    <a:pt x="1890115" y="2085962"/>
                  </a:lnTo>
                  <a:lnTo>
                    <a:pt x="1890115" y="2472245"/>
                  </a:lnTo>
                  <a:lnTo>
                    <a:pt x="1384261" y="2472245"/>
                  </a:lnTo>
                  <a:lnTo>
                    <a:pt x="1384261" y="2489187"/>
                  </a:lnTo>
                  <a:lnTo>
                    <a:pt x="1890115" y="2489187"/>
                  </a:lnTo>
                  <a:lnTo>
                    <a:pt x="1890115" y="2872270"/>
                  </a:lnTo>
                  <a:lnTo>
                    <a:pt x="1907057" y="2872270"/>
                  </a:lnTo>
                  <a:lnTo>
                    <a:pt x="1907057" y="2489187"/>
                  </a:lnTo>
                  <a:lnTo>
                    <a:pt x="1911019" y="2489187"/>
                  </a:lnTo>
                  <a:lnTo>
                    <a:pt x="1911019" y="2472245"/>
                  </a:lnTo>
                  <a:lnTo>
                    <a:pt x="1907057" y="2472245"/>
                  </a:lnTo>
                  <a:lnTo>
                    <a:pt x="1907057" y="2085962"/>
                  </a:lnTo>
                  <a:lnTo>
                    <a:pt x="1911019" y="2085962"/>
                  </a:lnTo>
                  <a:lnTo>
                    <a:pt x="1911019" y="2069020"/>
                  </a:lnTo>
                  <a:lnTo>
                    <a:pt x="1907057" y="2069020"/>
                  </a:lnTo>
                  <a:lnTo>
                    <a:pt x="1907057" y="1676387"/>
                  </a:lnTo>
                  <a:lnTo>
                    <a:pt x="1911019" y="1676387"/>
                  </a:lnTo>
                  <a:lnTo>
                    <a:pt x="1911019" y="1659458"/>
                  </a:lnTo>
                  <a:lnTo>
                    <a:pt x="1907057" y="1659458"/>
                  </a:lnTo>
                  <a:lnTo>
                    <a:pt x="1907057" y="1265758"/>
                  </a:lnTo>
                  <a:lnTo>
                    <a:pt x="1911019" y="1265758"/>
                  </a:lnTo>
                  <a:lnTo>
                    <a:pt x="1911019" y="1248829"/>
                  </a:lnTo>
                  <a:lnTo>
                    <a:pt x="1907057" y="1248829"/>
                  </a:lnTo>
                  <a:lnTo>
                    <a:pt x="1907057" y="850900"/>
                  </a:lnTo>
                  <a:lnTo>
                    <a:pt x="1911019" y="850900"/>
                  </a:lnTo>
                  <a:lnTo>
                    <a:pt x="1911019" y="833970"/>
                  </a:lnTo>
                  <a:lnTo>
                    <a:pt x="1907057" y="833970"/>
                  </a:lnTo>
                  <a:lnTo>
                    <a:pt x="1907057" y="431800"/>
                  </a:lnTo>
                  <a:lnTo>
                    <a:pt x="2029815" y="431800"/>
                  </a:lnTo>
                  <a:lnTo>
                    <a:pt x="2029815" y="2872282"/>
                  </a:lnTo>
                  <a:lnTo>
                    <a:pt x="2046744" y="2872282"/>
                  </a:lnTo>
                  <a:lnTo>
                    <a:pt x="2046744" y="431800"/>
                  </a:lnTo>
                  <a:lnTo>
                    <a:pt x="2048306" y="431800"/>
                  </a:lnTo>
                  <a:lnTo>
                    <a:pt x="2048306" y="414870"/>
                  </a:lnTo>
                  <a:lnTo>
                    <a:pt x="2046744" y="414870"/>
                  </a:lnTo>
                  <a:lnTo>
                    <a:pt x="2046744" y="16941"/>
                  </a:lnTo>
                  <a:lnTo>
                    <a:pt x="2048306" y="16941"/>
                  </a:lnTo>
                  <a:lnTo>
                    <a:pt x="204830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918828" y="2531135"/>
              <a:ext cx="2050414" cy="3114040"/>
            </a:xfrm>
            <a:custGeom>
              <a:avLst/>
              <a:gdLst/>
              <a:ahLst/>
              <a:cxnLst/>
              <a:rect l="l" t="t" r="r" b="b"/>
              <a:pathLst>
                <a:path w="2050414" h="3114040">
                  <a:moveTo>
                    <a:pt x="2050059" y="3113455"/>
                  </a:moveTo>
                  <a:lnTo>
                    <a:pt x="0" y="3113455"/>
                  </a:lnTo>
                  <a:lnTo>
                    <a:pt x="0" y="1816"/>
                  </a:lnTo>
                  <a:lnTo>
                    <a:pt x="2050059" y="1816"/>
                  </a:lnTo>
                  <a:lnTo>
                    <a:pt x="2050059" y="3113455"/>
                  </a:lnTo>
                  <a:close/>
                </a:path>
                <a:path w="2050414" h="3114040">
                  <a:moveTo>
                    <a:pt x="680313" y="0"/>
                  </a:moveTo>
                  <a:lnTo>
                    <a:pt x="680313" y="3082378"/>
                  </a:lnTo>
                </a:path>
                <a:path w="2050414" h="3114040">
                  <a:moveTo>
                    <a:pt x="698588" y="0"/>
                  </a:moveTo>
                  <a:lnTo>
                    <a:pt x="698588" y="3082378"/>
                  </a:lnTo>
                </a:path>
                <a:path w="2050414" h="3114040">
                  <a:moveTo>
                    <a:pt x="1365161" y="0"/>
                  </a:moveTo>
                  <a:lnTo>
                    <a:pt x="1365161" y="3082378"/>
                  </a:lnTo>
                </a:path>
                <a:path w="2050414" h="3114040">
                  <a:moveTo>
                    <a:pt x="1383461" y="0"/>
                  </a:moveTo>
                  <a:lnTo>
                    <a:pt x="1383461" y="3082378"/>
                  </a:lnTo>
                </a:path>
                <a:path w="2050414" h="3114040">
                  <a:moveTo>
                    <a:pt x="0" y="3086061"/>
                  </a:moveTo>
                  <a:lnTo>
                    <a:pt x="2036330" y="3086061"/>
                  </a:lnTo>
                </a:path>
                <a:path w="2050414" h="3114040">
                  <a:moveTo>
                    <a:pt x="0" y="414210"/>
                  </a:moveTo>
                  <a:lnTo>
                    <a:pt x="680313" y="414210"/>
                  </a:lnTo>
                </a:path>
                <a:path w="2050414" h="3114040">
                  <a:moveTo>
                    <a:pt x="698588" y="414210"/>
                  </a:moveTo>
                  <a:lnTo>
                    <a:pt x="1365161" y="414210"/>
                  </a:lnTo>
                </a:path>
                <a:path w="2050414" h="3114040">
                  <a:moveTo>
                    <a:pt x="1383461" y="414210"/>
                  </a:moveTo>
                  <a:lnTo>
                    <a:pt x="2050059" y="414210"/>
                  </a:lnTo>
                </a:path>
                <a:path w="2050414" h="3114040">
                  <a:moveTo>
                    <a:pt x="0" y="2881198"/>
                  </a:moveTo>
                  <a:lnTo>
                    <a:pt x="680313" y="2881198"/>
                  </a:lnTo>
                </a:path>
                <a:path w="2050414" h="3114040">
                  <a:moveTo>
                    <a:pt x="698588" y="2881198"/>
                  </a:moveTo>
                  <a:lnTo>
                    <a:pt x="1365161" y="2881198"/>
                  </a:lnTo>
                </a:path>
                <a:path w="2050414" h="3114040">
                  <a:moveTo>
                    <a:pt x="1383461" y="2881198"/>
                  </a:moveTo>
                  <a:lnTo>
                    <a:pt x="2050059" y="2881198"/>
                  </a:lnTo>
                </a:path>
                <a:path w="2050414" h="3114040">
                  <a:moveTo>
                    <a:pt x="533996" y="414210"/>
                  </a:moveTo>
                  <a:lnTo>
                    <a:pt x="533996" y="2881198"/>
                  </a:lnTo>
                </a:path>
                <a:path w="2050414" h="3114040">
                  <a:moveTo>
                    <a:pt x="1914715" y="414210"/>
                  </a:moveTo>
                  <a:lnTo>
                    <a:pt x="1914715" y="2881198"/>
                  </a:lnTo>
                </a:path>
                <a:path w="2050414" h="3114040">
                  <a:moveTo>
                    <a:pt x="1914715" y="414210"/>
                  </a:moveTo>
                  <a:lnTo>
                    <a:pt x="1914715" y="2881198"/>
                  </a:lnTo>
                </a:path>
                <a:path w="2050414" h="3114040">
                  <a:moveTo>
                    <a:pt x="0" y="1033246"/>
                  </a:moveTo>
                  <a:lnTo>
                    <a:pt x="533996" y="1033246"/>
                  </a:lnTo>
                </a:path>
                <a:path w="2050414" h="3114040">
                  <a:moveTo>
                    <a:pt x="699503" y="1033246"/>
                  </a:moveTo>
                  <a:lnTo>
                    <a:pt x="1366113" y="1033246"/>
                  </a:lnTo>
                </a:path>
                <a:path w="2050414" h="3114040">
                  <a:moveTo>
                    <a:pt x="0" y="1242631"/>
                  </a:moveTo>
                  <a:lnTo>
                    <a:pt x="533996" y="1242631"/>
                  </a:lnTo>
                </a:path>
                <a:path w="2050414" h="3114040">
                  <a:moveTo>
                    <a:pt x="0" y="1658683"/>
                  </a:moveTo>
                  <a:lnTo>
                    <a:pt x="533996" y="165868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994723" y="2602433"/>
              <a:ext cx="211454" cy="59690"/>
            </a:xfrm>
            <a:custGeom>
              <a:avLst/>
              <a:gdLst/>
              <a:ahLst/>
              <a:cxnLst/>
              <a:rect l="l" t="t" r="r" b="b"/>
              <a:pathLst>
                <a:path w="211455" h="59689">
                  <a:moveTo>
                    <a:pt x="211239" y="0"/>
                  </a:moveTo>
                  <a:lnTo>
                    <a:pt x="0" y="0"/>
                  </a:lnTo>
                  <a:lnTo>
                    <a:pt x="0" y="59448"/>
                  </a:lnTo>
                  <a:lnTo>
                    <a:pt x="211239" y="59448"/>
                  </a:lnTo>
                  <a:lnTo>
                    <a:pt x="211239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011182" y="2617075"/>
              <a:ext cx="179705" cy="28575"/>
            </a:xfrm>
            <a:custGeom>
              <a:avLst/>
              <a:gdLst/>
              <a:ahLst/>
              <a:cxnLst/>
              <a:rect l="l" t="t" r="r" b="b"/>
              <a:pathLst>
                <a:path w="179705" h="28575">
                  <a:moveTo>
                    <a:pt x="21031" y="13716"/>
                  </a:moveTo>
                  <a:lnTo>
                    <a:pt x="14630" y="10972"/>
                  </a:lnTo>
                  <a:lnTo>
                    <a:pt x="13728" y="10972"/>
                  </a:lnTo>
                  <a:lnTo>
                    <a:pt x="12814" y="10045"/>
                  </a:lnTo>
                  <a:lnTo>
                    <a:pt x="10058" y="9144"/>
                  </a:lnTo>
                  <a:lnTo>
                    <a:pt x="9156" y="8229"/>
                  </a:lnTo>
                  <a:lnTo>
                    <a:pt x="7327" y="7315"/>
                  </a:lnTo>
                  <a:lnTo>
                    <a:pt x="7327" y="6400"/>
                  </a:lnTo>
                  <a:lnTo>
                    <a:pt x="9156" y="4572"/>
                  </a:lnTo>
                  <a:lnTo>
                    <a:pt x="13728" y="4572"/>
                  </a:lnTo>
                  <a:lnTo>
                    <a:pt x="18275" y="6400"/>
                  </a:lnTo>
                  <a:lnTo>
                    <a:pt x="19189" y="6400"/>
                  </a:lnTo>
                  <a:lnTo>
                    <a:pt x="19189" y="4572"/>
                  </a:lnTo>
                  <a:lnTo>
                    <a:pt x="19189" y="914"/>
                  </a:lnTo>
                  <a:lnTo>
                    <a:pt x="15544" y="0"/>
                  </a:lnTo>
                  <a:lnTo>
                    <a:pt x="7327" y="0"/>
                  </a:lnTo>
                  <a:lnTo>
                    <a:pt x="0" y="914"/>
                  </a:lnTo>
                  <a:lnTo>
                    <a:pt x="0" y="14630"/>
                  </a:lnTo>
                  <a:lnTo>
                    <a:pt x="6413" y="15544"/>
                  </a:lnTo>
                  <a:lnTo>
                    <a:pt x="9156" y="17373"/>
                  </a:lnTo>
                  <a:lnTo>
                    <a:pt x="8216" y="16459"/>
                  </a:lnTo>
                  <a:lnTo>
                    <a:pt x="10972" y="18300"/>
                  </a:lnTo>
                  <a:lnTo>
                    <a:pt x="11887" y="18300"/>
                  </a:lnTo>
                  <a:lnTo>
                    <a:pt x="13728" y="19215"/>
                  </a:lnTo>
                  <a:lnTo>
                    <a:pt x="13728" y="21958"/>
                  </a:lnTo>
                  <a:lnTo>
                    <a:pt x="10972" y="22860"/>
                  </a:lnTo>
                  <a:lnTo>
                    <a:pt x="6413" y="22860"/>
                  </a:lnTo>
                  <a:lnTo>
                    <a:pt x="0" y="21031"/>
                  </a:lnTo>
                  <a:lnTo>
                    <a:pt x="0" y="27432"/>
                  </a:lnTo>
                  <a:lnTo>
                    <a:pt x="2743" y="28359"/>
                  </a:lnTo>
                  <a:lnTo>
                    <a:pt x="15544" y="28359"/>
                  </a:lnTo>
                  <a:lnTo>
                    <a:pt x="21031" y="25603"/>
                  </a:lnTo>
                  <a:lnTo>
                    <a:pt x="21031" y="22860"/>
                  </a:lnTo>
                  <a:lnTo>
                    <a:pt x="21031" y="16459"/>
                  </a:lnTo>
                  <a:lnTo>
                    <a:pt x="21031" y="13716"/>
                  </a:lnTo>
                  <a:close/>
                </a:path>
                <a:path w="179705" h="28575">
                  <a:moveTo>
                    <a:pt x="33845" y="12"/>
                  </a:moveTo>
                  <a:lnTo>
                    <a:pt x="24676" y="12"/>
                  </a:lnTo>
                  <a:lnTo>
                    <a:pt x="24676" y="27432"/>
                  </a:lnTo>
                  <a:lnTo>
                    <a:pt x="33845" y="27432"/>
                  </a:lnTo>
                  <a:lnTo>
                    <a:pt x="33845" y="12"/>
                  </a:lnTo>
                  <a:close/>
                </a:path>
                <a:path w="179705" h="28575">
                  <a:moveTo>
                    <a:pt x="60363" y="0"/>
                  </a:moveTo>
                  <a:lnTo>
                    <a:pt x="39319" y="0"/>
                  </a:lnTo>
                  <a:lnTo>
                    <a:pt x="39319" y="27432"/>
                  </a:lnTo>
                  <a:lnTo>
                    <a:pt x="60363" y="27432"/>
                  </a:lnTo>
                  <a:lnTo>
                    <a:pt x="60363" y="21958"/>
                  </a:lnTo>
                  <a:lnTo>
                    <a:pt x="47548" y="21958"/>
                  </a:lnTo>
                  <a:lnTo>
                    <a:pt x="47548" y="16459"/>
                  </a:lnTo>
                  <a:lnTo>
                    <a:pt x="58534" y="16459"/>
                  </a:lnTo>
                  <a:lnTo>
                    <a:pt x="58534" y="10972"/>
                  </a:lnTo>
                  <a:lnTo>
                    <a:pt x="47548" y="10972"/>
                  </a:lnTo>
                  <a:lnTo>
                    <a:pt x="47548" y="5499"/>
                  </a:lnTo>
                  <a:lnTo>
                    <a:pt x="60363" y="5499"/>
                  </a:lnTo>
                  <a:lnTo>
                    <a:pt x="60363" y="0"/>
                  </a:lnTo>
                  <a:close/>
                </a:path>
                <a:path w="179705" h="28575">
                  <a:moveTo>
                    <a:pt x="97840" y="0"/>
                  </a:moveTo>
                  <a:lnTo>
                    <a:pt x="88696" y="0"/>
                  </a:lnTo>
                  <a:lnTo>
                    <a:pt x="81381" y="16459"/>
                  </a:lnTo>
                  <a:lnTo>
                    <a:pt x="74980" y="0"/>
                  </a:lnTo>
                  <a:lnTo>
                    <a:pt x="64008" y="0"/>
                  </a:lnTo>
                  <a:lnTo>
                    <a:pt x="64008" y="27432"/>
                  </a:lnTo>
                  <a:lnTo>
                    <a:pt x="70408" y="27432"/>
                  </a:lnTo>
                  <a:lnTo>
                    <a:pt x="70408" y="10972"/>
                  </a:lnTo>
                  <a:lnTo>
                    <a:pt x="76822" y="27432"/>
                  </a:lnTo>
                  <a:lnTo>
                    <a:pt x="82270" y="27432"/>
                  </a:lnTo>
                  <a:lnTo>
                    <a:pt x="89611" y="10972"/>
                  </a:lnTo>
                  <a:lnTo>
                    <a:pt x="89611" y="27432"/>
                  </a:lnTo>
                  <a:lnTo>
                    <a:pt x="97840" y="27432"/>
                  </a:lnTo>
                  <a:lnTo>
                    <a:pt x="97840" y="0"/>
                  </a:lnTo>
                  <a:close/>
                </a:path>
                <a:path w="179705" h="28575">
                  <a:moveTo>
                    <a:pt x="124358" y="0"/>
                  </a:moveTo>
                  <a:lnTo>
                    <a:pt x="104241" y="0"/>
                  </a:lnTo>
                  <a:lnTo>
                    <a:pt x="104241" y="27432"/>
                  </a:lnTo>
                  <a:lnTo>
                    <a:pt x="124358" y="27432"/>
                  </a:lnTo>
                  <a:lnTo>
                    <a:pt x="124358" y="21958"/>
                  </a:lnTo>
                  <a:lnTo>
                    <a:pt x="112458" y="21958"/>
                  </a:lnTo>
                  <a:lnTo>
                    <a:pt x="112458" y="16459"/>
                  </a:lnTo>
                  <a:lnTo>
                    <a:pt x="122516" y="16459"/>
                  </a:lnTo>
                  <a:lnTo>
                    <a:pt x="122516" y="10972"/>
                  </a:lnTo>
                  <a:lnTo>
                    <a:pt x="112458" y="10972"/>
                  </a:lnTo>
                  <a:lnTo>
                    <a:pt x="112458" y="5499"/>
                  </a:lnTo>
                  <a:lnTo>
                    <a:pt x="124358" y="5499"/>
                  </a:lnTo>
                  <a:lnTo>
                    <a:pt x="124358" y="0"/>
                  </a:lnTo>
                  <a:close/>
                </a:path>
                <a:path w="179705" h="28575">
                  <a:moveTo>
                    <a:pt x="152704" y="0"/>
                  </a:moveTo>
                  <a:lnTo>
                    <a:pt x="147218" y="0"/>
                  </a:lnTo>
                  <a:lnTo>
                    <a:pt x="147218" y="16459"/>
                  </a:lnTo>
                  <a:lnTo>
                    <a:pt x="138087" y="0"/>
                  </a:lnTo>
                  <a:lnTo>
                    <a:pt x="128917" y="0"/>
                  </a:lnTo>
                  <a:lnTo>
                    <a:pt x="128917" y="27432"/>
                  </a:lnTo>
                  <a:lnTo>
                    <a:pt x="134429" y="27432"/>
                  </a:lnTo>
                  <a:lnTo>
                    <a:pt x="134429" y="10045"/>
                  </a:lnTo>
                  <a:lnTo>
                    <a:pt x="143535" y="27432"/>
                  </a:lnTo>
                  <a:lnTo>
                    <a:pt x="152704" y="27432"/>
                  </a:lnTo>
                  <a:lnTo>
                    <a:pt x="152704" y="0"/>
                  </a:lnTo>
                  <a:close/>
                </a:path>
                <a:path w="179705" h="28575">
                  <a:moveTo>
                    <a:pt x="179235" y="13716"/>
                  </a:moveTo>
                  <a:lnTo>
                    <a:pt x="172834" y="10972"/>
                  </a:lnTo>
                  <a:lnTo>
                    <a:pt x="171005" y="10972"/>
                  </a:lnTo>
                  <a:lnTo>
                    <a:pt x="170053" y="10045"/>
                  </a:lnTo>
                  <a:lnTo>
                    <a:pt x="167335" y="9144"/>
                  </a:lnTo>
                  <a:lnTo>
                    <a:pt x="166408" y="8229"/>
                  </a:lnTo>
                  <a:lnTo>
                    <a:pt x="164592" y="7315"/>
                  </a:lnTo>
                  <a:lnTo>
                    <a:pt x="165506" y="7315"/>
                  </a:lnTo>
                  <a:lnTo>
                    <a:pt x="165506" y="6400"/>
                  </a:lnTo>
                  <a:lnTo>
                    <a:pt x="166408" y="4572"/>
                  </a:lnTo>
                  <a:lnTo>
                    <a:pt x="171894" y="4572"/>
                  </a:lnTo>
                  <a:lnTo>
                    <a:pt x="175564" y="6400"/>
                  </a:lnTo>
                  <a:lnTo>
                    <a:pt x="176479" y="6400"/>
                  </a:lnTo>
                  <a:lnTo>
                    <a:pt x="176479" y="4572"/>
                  </a:lnTo>
                  <a:lnTo>
                    <a:pt x="176479" y="914"/>
                  </a:lnTo>
                  <a:lnTo>
                    <a:pt x="172834" y="0"/>
                  </a:lnTo>
                  <a:lnTo>
                    <a:pt x="165506" y="0"/>
                  </a:lnTo>
                  <a:lnTo>
                    <a:pt x="157276" y="914"/>
                  </a:lnTo>
                  <a:lnTo>
                    <a:pt x="157276" y="14630"/>
                  </a:lnTo>
                  <a:lnTo>
                    <a:pt x="163664" y="15544"/>
                  </a:lnTo>
                  <a:lnTo>
                    <a:pt x="166408" y="17373"/>
                  </a:lnTo>
                  <a:lnTo>
                    <a:pt x="165506" y="16459"/>
                  </a:lnTo>
                  <a:lnTo>
                    <a:pt x="168249" y="18300"/>
                  </a:lnTo>
                  <a:lnTo>
                    <a:pt x="169164" y="18300"/>
                  </a:lnTo>
                  <a:lnTo>
                    <a:pt x="171005" y="19215"/>
                  </a:lnTo>
                  <a:lnTo>
                    <a:pt x="171005" y="21958"/>
                  </a:lnTo>
                  <a:lnTo>
                    <a:pt x="168249" y="22860"/>
                  </a:lnTo>
                  <a:lnTo>
                    <a:pt x="164592" y="22860"/>
                  </a:lnTo>
                  <a:lnTo>
                    <a:pt x="157276" y="21031"/>
                  </a:lnTo>
                  <a:lnTo>
                    <a:pt x="157276" y="27432"/>
                  </a:lnTo>
                  <a:lnTo>
                    <a:pt x="160020" y="28359"/>
                  </a:lnTo>
                  <a:lnTo>
                    <a:pt x="172834" y="28359"/>
                  </a:lnTo>
                  <a:lnTo>
                    <a:pt x="179235" y="25603"/>
                  </a:lnTo>
                  <a:lnTo>
                    <a:pt x="179235" y="22860"/>
                  </a:lnTo>
                  <a:lnTo>
                    <a:pt x="179235" y="16459"/>
                  </a:lnTo>
                  <a:lnTo>
                    <a:pt x="179235" y="1371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2994723" y="2730461"/>
              <a:ext cx="1957070" cy="2650490"/>
            </a:xfrm>
            <a:custGeom>
              <a:avLst/>
              <a:gdLst/>
              <a:ahLst/>
              <a:cxnLst/>
              <a:rect l="l" t="t" r="r" b="b"/>
              <a:pathLst>
                <a:path w="1957070" h="2650490">
                  <a:moveTo>
                    <a:pt x="138976" y="104241"/>
                  </a:moveTo>
                  <a:lnTo>
                    <a:pt x="139890" y="106984"/>
                  </a:lnTo>
                  <a:lnTo>
                    <a:pt x="140817" y="112458"/>
                  </a:lnTo>
                  <a:lnTo>
                    <a:pt x="140817" y="115214"/>
                  </a:lnTo>
                  <a:lnTo>
                    <a:pt x="140817" y="119786"/>
                  </a:lnTo>
                  <a:lnTo>
                    <a:pt x="140817" y="122516"/>
                  </a:lnTo>
                  <a:lnTo>
                    <a:pt x="139890" y="128016"/>
                  </a:lnTo>
                  <a:lnTo>
                    <a:pt x="138976" y="130759"/>
                  </a:lnTo>
                  <a:lnTo>
                    <a:pt x="136245" y="138976"/>
                  </a:lnTo>
                  <a:lnTo>
                    <a:pt x="135318" y="141719"/>
                  </a:lnTo>
                  <a:lnTo>
                    <a:pt x="132587" y="143560"/>
                  </a:lnTo>
                  <a:lnTo>
                    <a:pt x="128917" y="143560"/>
                  </a:lnTo>
                  <a:lnTo>
                    <a:pt x="10972" y="143560"/>
                  </a:lnTo>
                  <a:lnTo>
                    <a:pt x="7327" y="143560"/>
                  </a:lnTo>
                  <a:lnTo>
                    <a:pt x="4546" y="141719"/>
                  </a:lnTo>
                  <a:lnTo>
                    <a:pt x="3657" y="138976"/>
                  </a:lnTo>
                  <a:lnTo>
                    <a:pt x="927" y="130759"/>
                  </a:lnTo>
                  <a:lnTo>
                    <a:pt x="0" y="128016"/>
                  </a:lnTo>
                  <a:lnTo>
                    <a:pt x="0" y="122516"/>
                  </a:lnTo>
                  <a:lnTo>
                    <a:pt x="0" y="119786"/>
                  </a:lnTo>
                  <a:lnTo>
                    <a:pt x="0" y="115214"/>
                  </a:lnTo>
                  <a:lnTo>
                    <a:pt x="0" y="112458"/>
                  </a:lnTo>
                  <a:lnTo>
                    <a:pt x="0" y="106984"/>
                  </a:lnTo>
                  <a:lnTo>
                    <a:pt x="927" y="104241"/>
                  </a:lnTo>
                  <a:lnTo>
                    <a:pt x="3657" y="95084"/>
                  </a:lnTo>
                  <a:lnTo>
                    <a:pt x="4546" y="92341"/>
                  </a:lnTo>
                  <a:lnTo>
                    <a:pt x="7327" y="89623"/>
                  </a:lnTo>
                  <a:lnTo>
                    <a:pt x="10972" y="89623"/>
                  </a:lnTo>
                  <a:lnTo>
                    <a:pt x="128917" y="89623"/>
                  </a:lnTo>
                  <a:lnTo>
                    <a:pt x="132587" y="89623"/>
                  </a:lnTo>
                  <a:lnTo>
                    <a:pt x="135318" y="92341"/>
                  </a:lnTo>
                  <a:lnTo>
                    <a:pt x="136245" y="95084"/>
                  </a:lnTo>
                  <a:lnTo>
                    <a:pt x="138976" y="104241"/>
                  </a:lnTo>
                </a:path>
                <a:path w="1957070" h="2650490">
                  <a:moveTo>
                    <a:pt x="307213" y="109727"/>
                  </a:moveTo>
                  <a:lnTo>
                    <a:pt x="305396" y="103339"/>
                  </a:lnTo>
                  <a:lnTo>
                    <a:pt x="304482" y="101498"/>
                  </a:lnTo>
                  <a:lnTo>
                    <a:pt x="302666" y="99682"/>
                  </a:lnTo>
                  <a:lnTo>
                    <a:pt x="300824" y="99682"/>
                  </a:lnTo>
                  <a:lnTo>
                    <a:pt x="138087" y="99682"/>
                  </a:lnTo>
                  <a:lnTo>
                    <a:pt x="138976" y="104241"/>
                  </a:lnTo>
                  <a:lnTo>
                    <a:pt x="139890" y="106984"/>
                  </a:lnTo>
                  <a:lnTo>
                    <a:pt x="140817" y="112458"/>
                  </a:lnTo>
                  <a:lnTo>
                    <a:pt x="140817" y="115214"/>
                  </a:lnTo>
                  <a:lnTo>
                    <a:pt x="140817" y="119786"/>
                  </a:lnTo>
                  <a:lnTo>
                    <a:pt x="140817" y="122516"/>
                  </a:lnTo>
                  <a:lnTo>
                    <a:pt x="139890" y="128016"/>
                  </a:lnTo>
                  <a:lnTo>
                    <a:pt x="138976" y="130759"/>
                  </a:lnTo>
                  <a:lnTo>
                    <a:pt x="137159" y="135331"/>
                  </a:lnTo>
                  <a:lnTo>
                    <a:pt x="300824" y="135331"/>
                  </a:lnTo>
                  <a:lnTo>
                    <a:pt x="302666" y="135331"/>
                  </a:lnTo>
                  <a:lnTo>
                    <a:pt x="304482" y="134416"/>
                  </a:lnTo>
                  <a:lnTo>
                    <a:pt x="305396" y="132588"/>
                  </a:lnTo>
                  <a:lnTo>
                    <a:pt x="307213" y="127101"/>
                  </a:lnTo>
                  <a:lnTo>
                    <a:pt x="307213" y="125260"/>
                  </a:lnTo>
                  <a:lnTo>
                    <a:pt x="308165" y="121602"/>
                  </a:lnTo>
                  <a:lnTo>
                    <a:pt x="308165" y="119786"/>
                  </a:lnTo>
                  <a:lnTo>
                    <a:pt x="308165" y="117043"/>
                  </a:lnTo>
                  <a:lnTo>
                    <a:pt x="308165" y="115214"/>
                  </a:lnTo>
                  <a:lnTo>
                    <a:pt x="307213" y="111544"/>
                  </a:lnTo>
                  <a:lnTo>
                    <a:pt x="307213" y="109727"/>
                  </a:lnTo>
                </a:path>
                <a:path w="1957070" h="2650490">
                  <a:moveTo>
                    <a:pt x="445312" y="247802"/>
                  </a:moveTo>
                  <a:lnTo>
                    <a:pt x="445312" y="255117"/>
                  </a:lnTo>
                  <a:lnTo>
                    <a:pt x="438912" y="260591"/>
                  </a:lnTo>
                  <a:lnTo>
                    <a:pt x="432511" y="260591"/>
                  </a:lnTo>
                  <a:lnTo>
                    <a:pt x="425183" y="260591"/>
                  </a:lnTo>
                  <a:lnTo>
                    <a:pt x="418795" y="255117"/>
                  </a:lnTo>
                  <a:lnTo>
                    <a:pt x="418795" y="247802"/>
                  </a:lnTo>
                  <a:lnTo>
                    <a:pt x="418795" y="240474"/>
                  </a:lnTo>
                  <a:lnTo>
                    <a:pt x="425183" y="235000"/>
                  </a:lnTo>
                  <a:lnTo>
                    <a:pt x="432511" y="235000"/>
                  </a:lnTo>
                  <a:lnTo>
                    <a:pt x="438912" y="235000"/>
                  </a:lnTo>
                  <a:lnTo>
                    <a:pt x="445312" y="240474"/>
                  </a:lnTo>
                  <a:lnTo>
                    <a:pt x="445312" y="247802"/>
                  </a:lnTo>
                </a:path>
                <a:path w="1957070" h="2650490">
                  <a:moveTo>
                    <a:pt x="1956790" y="12801"/>
                  </a:moveTo>
                  <a:lnTo>
                    <a:pt x="1956790" y="20116"/>
                  </a:lnTo>
                  <a:lnTo>
                    <a:pt x="1951304" y="25603"/>
                  </a:lnTo>
                  <a:lnTo>
                    <a:pt x="1943976" y="25603"/>
                  </a:lnTo>
                  <a:lnTo>
                    <a:pt x="1936686" y="25603"/>
                  </a:lnTo>
                  <a:lnTo>
                    <a:pt x="1931187" y="20116"/>
                  </a:lnTo>
                  <a:lnTo>
                    <a:pt x="1931187" y="12801"/>
                  </a:lnTo>
                  <a:lnTo>
                    <a:pt x="1931187" y="5499"/>
                  </a:lnTo>
                  <a:lnTo>
                    <a:pt x="1936686" y="0"/>
                  </a:lnTo>
                  <a:lnTo>
                    <a:pt x="1943976" y="0"/>
                  </a:lnTo>
                  <a:lnTo>
                    <a:pt x="1951304" y="0"/>
                  </a:lnTo>
                  <a:lnTo>
                    <a:pt x="1956790" y="5499"/>
                  </a:lnTo>
                  <a:lnTo>
                    <a:pt x="1956790" y="12801"/>
                  </a:lnTo>
                </a:path>
                <a:path w="1957070" h="2650490">
                  <a:moveTo>
                    <a:pt x="1819605" y="257860"/>
                  </a:moveTo>
                  <a:lnTo>
                    <a:pt x="1819605" y="265175"/>
                  </a:lnTo>
                  <a:lnTo>
                    <a:pt x="1814156" y="270649"/>
                  </a:lnTo>
                  <a:lnTo>
                    <a:pt x="1806816" y="270649"/>
                  </a:lnTo>
                  <a:lnTo>
                    <a:pt x="1799501" y="270649"/>
                  </a:lnTo>
                  <a:lnTo>
                    <a:pt x="1794040" y="265175"/>
                  </a:lnTo>
                  <a:lnTo>
                    <a:pt x="1794040" y="257860"/>
                  </a:lnTo>
                  <a:lnTo>
                    <a:pt x="1794040" y="250532"/>
                  </a:lnTo>
                  <a:lnTo>
                    <a:pt x="1799501" y="245059"/>
                  </a:lnTo>
                  <a:lnTo>
                    <a:pt x="1806816" y="245059"/>
                  </a:lnTo>
                  <a:lnTo>
                    <a:pt x="1814156" y="245059"/>
                  </a:lnTo>
                  <a:lnTo>
                    <a:pt x="1819605" y="250532"/>
                  </a:lnTo>
                  <a:lnTo>
                    <a:pt x="1819605" y="257860"/>
                  </a:lnTo>
                </a:path>
                <a:path w="1957070" h="2650490">
                  <a:moveTo>
                    <a:pt x="1819605" y="593432"/>
                  </a:moveTo>
                  <a:lnTo>
                    <a:pt x="1819605" y="600760"/>
                  </a:lnTo>
                  <a:lnTo>
                    <a:pt x="1814156" y="606221"/>
                  </a:lnTo>
                  <a:lnTo>
                    <a:pt x="1806816" y="606221"/>
                  </a:lnTo>
                  <a:lnTo>
                    <a:pt x="1799501" y="606221"/>
                  </a:lnTo>
                  <a:lnTo>
                    <a:pt x="1794040" y="600760"/>
                  </a:lnTo>
                  <a:lnTo>
                    <a:pt x="1794040" y="593432"/>
                  </a:lnTo>
                  <a:lnTo>
                    <a:pt x="1794040" y="586117"/>
                  </a:lnTo>
                  <a:lnTo>
                    <a:pt x="1799501" y="580644"/>
                  </a:lnTo>
                  <a:lnTo>
                    <a:pt x="1806816" y="580644"/>
                  </a:lnTo>
                  <a:lnTo>
                    <a:pt x="1814156" y="580644"/>
                  </a:lnTo>
                  <a:lnTo>
                    <a:pt x="1819605" y="586117"/>
                  </a:lnTo>
                  <a:lnTo>
                    <a:pt x="1819605" y="593432"/>
                  </a:lnTo>
                </a:path>
                <a:path w="1957070" h="2650490">
                  <a:moveTo>
                    <a:pt x="1819605" y="672985"/>
                  </a:moveTo>
                  <a:lnTo>
                    <a:pt x="1819605" y="680288"/>
                  </a:lnTo>
                  <a:lnTo>
                    <a:pt x="1814156" y="685787"/>
                  </a:lnTo>
                  <a:lnTo>
                    <a:pt x="1806816" y="685787"/>
                  </a:lnTo>
                  <a:lnTo>
                    <a:pt x="1799501" y="685787"/>
                  </a:lnTo>
                  <a:lnTo>
                    <a:pt x="1794040" y="680288"/>
                  </a:lnTo>
                  <a:lnTo>
                    <a:pt x="1794040" y="672985"/>
                  </a:lnTo>
                  <a:lnTo>
                    <a:pt x="1794040" y="665670"/>
                  </a:lnTo>
                  <a:lnTo>
                    <a:pt x="1799501" y="660184"/>
                  </a:lnTo>
                  <a:lnTo>
                    <a:pt x="1806816" y="660184"/>
                  </a:lnTo>
                  <a:lnTo>
                    <a:pt x="1814156" y="660184"/>
                  </a:lnTo>
                  <a:lnTo>
                    <a:pt x="1819605" y="665670"/>
                  </a:lnTo>
                  <a:lnTo>
                    <a:pt x="1819605" y="672985"/>
                  </a:lnTo>
                </a:path>
                <a:path w="1957070" h="2650490">
                  <a:moveTo>
                    <a:pt x="1819605" y="1008570"/>
                  </a:moveTo>
                  <a:lnTo>
                    <a:pt x="1819605" y="1015873"/>
                  </a:lnTo>
                  <a:lnTo>
                    <a:pt x="1814156" y="1021372"/>
                  </a:lnTo>
                  <a:lnTo>
                    <a:pt x="1806816" y="1021372"/>
                  </a:lnTo>
                  <a:lnTo>
                    <a:pt x="1799501" y="1021372"/>
                  </a:lnTo>
                  <a:lnTo>
                    <a:pt x="1794040" y="1015873"/>
                  </a:lnTo>
                  <a:lnTo>
                    <a:pt x="1794040" y="1008570"/>
                  </a:lnTo>
                  <a:lnTo>
                    <a:pt x="1794040" y="1001255"/>
                  </a:lnTo>
                  <a:lnTo>
                    <a:pt x="1799501" y="995756"/>
                  </a:lnTo>
                  <a:lnTo>
                    <a:pt x="1806816" y="995756"/>
                  </a:lnTo>
                  <a:lnTo>
                    <a:pt x="1814156" y="995756"/>
                  </a:lnTo>
                  <a:lnTo>
                    <a:pt x="1819605" y="1001255"/>
                  </a:lnTo>
                  <a:lnTo>
                    <a:pt x="1819605" y="1008570"/>
                  </a:lnTo>
                </a:path>
                <a:path w="1957070" h="2650490">
                  <a:moveTo>
                    <a:pt x="1819605" y="1083551"/>
                  </a:moveTo>
                  <a:lnTo>
                    <a:pt x="1819605" y="1090866"/>
                  </a:lnTo>
                  <a:lnTo>
                    <a:pt x="1814156" y="1097267"/>
                  </a:lnTo>
                  <a:lnTo>
                    <a:pt x="1806816" y="1097267"/>
                  </a:lnTo>
                  <a:lnTo>
                    <a:pt x="1799501" y="1097267"/>
                  </a:lnTo>
                  <a:lnTo>
                    <a:pt x="1794040" y="1090866"/>
                  </a:lnTo>
                  <a:lnTo>
                    <a:pt x="1794040" y="1083551"/>
                  </a:lnTo>
                  <a:lnTo>
                    <a:pt x="1794040" y="1077150"/>
                  </a:lnTo>
                  <a:lnTo>
                    <a:pt x="1799501" y="1070749"/>
                  </a:lnTo>
                  <a:lnTo>
                    <a:pt x="1806816" y="1070749"/>
                  </a:lnTo>
                  <a:lnTo>
                    <a:pt x="1814156" y="1070749"/>
                  </a:lnTo>
                  <a:lnTo>
                    <a:pt x="1819605" y="1077150"/>
                  </a:lnTo>
                  <a:lnTo>
                    <a:pt x="1819605" y="1083551"/>
                  </a:lnTo>
                </a:path>
                <a:path w="1957070" h="2650490">
                  <a:moveTo>
                    <a:pt x="1819605" y="1419123"/>
                  </a:moveTo>
                  <a:lnTo>
                    <a:pt x="1819605" y="1426438"/>
                  </a:lnTo>
                  <a:lnTo>
                    <a:pt x="1814156" y="1431925"/>
                  </a:lnTo>
                  <a:lnTo>
                    <a:pt x="1806816" y="1431925"/>
                  </a:lnTo>
                  <a:lnTo>
                    <a:pt x="1799501" y="1431925"/>
                  </a:lnTo>
                  <a:lnTo>
                    <a:pt x="1794040" y="1426438"/>
                  </a:lnTo>
                  <a:lnTo>
                    <a:pt x="1794040" y="1419123"/>
                  </a:lnTo>
                  <a:lnTo>
                    <a:pt x="1794040" y="1411808"/>
                  </a:lnTo>
                  <a:lnTo>
                    <a:pt x="1799501" y="1406321"/>
                  </a:lnTo>
                  <a:lnTo>
                    <a:pt x="1806816" y="1406321"/>
                  </a:lnTo>
                  <a:lnTo>
                    <a:pt x="1814156" y="1406321"/>
                  </a:lnTo>
                  <a:lnTo>
                    <a:pt x="1819605" y="1411808"/>
                  </a:lnTo>
                  <a:lnTo>
                    <a:pt x="1819605" y="1419123"/>
                  </a:lnTo>
                </a:path>
                <a:path w="1957070" h="2650490">
                  <a:moveTo>
                    <a:pt x="1819605" y="1499590"/>
                  </a:moveTo>
                  <a:lnTo>
                    <a:pt x="1819605" y="1505991"/>
                  </a:lnTo>
                  <a:lnTo>
                    <a:pt x="1814156" y="1512392"/>
                  </a:lnTo>
                  <a:lnTo>
                    <a:pt x="1806816" y="1512392"/>
                  </a:lnTo>
                  <a:lnTo>
                    <a:pt x="1799501" y="1512392"/>
                  </a:lnTo>
                  <a:lnTo>
                    <a:pt x="1794040" y="1505991"/>
                  </a:lnTo>
                  <a:lnTo>
                    <a:pt x="1794040" y="1499590"/>
                  </a:lnTo>
                  <a:lnTo>
                    <a:pt x="1794040" y="1492275"/>
                  </a:lnTo>
                  <a:lnTo>
                    <a:pt x="1799501" y="1485874"/>
                  </a:lnTo>
                  <a:lnTo>
                    <a:pt x="1806816" y="1485874"/>
                  </a:lnTo>
                  <a:lnTo>
                    <a:pt x="1814156" y="1485874"/>
                  </a:lnTo>
                  <a:lnTo>
                    <a:pt x="1819605" y="1492275"/>
                  </a:lnTo>
                  <a:lnTo>
                    <a:pt x="1819605" y="1499590"/>
                  </a:lnTo>
                </a:path>
                <a:path w="1957070" h="2650490">
                  <a:moveTo>
                    <a:pt x="1819605" y="1834248"/>
                  </a:moveTo>
                  <a:lnTo>
                    <a:pt x="1819605" y="1841563"/>
                  </a:lnTo>
                  <a:lnTo>
                    <a:pt x="1814156" y="1847049"/>
                  </a:lnTo>
                  <a:lnTo>
                    <a:pt x="1806816" y="1847049"/>
                  </a:lnTo>
                  <a:lnTo>
                    <a:pt x="1799501" y="1847049"/>
                  </a:lnTo>
                  <a:lnTo>
                    <a:pt x="1794040" y="1841563"/>
                  </a:lnTo>
                  <a:lnTo>
                    <a:pt x="1794040" y="1834248"/>
                  </a:lnTo>
                  <a:lnTo>
                    <a:pt x="1794040" y="1826933"/>
                  </a:lnTo>
                  <a:lnTo>
                    <a:pt x="1799501" y="1821459"/>
                  </a:lnTo>
                  <a:lnTo>
                    <a:pt x="1806816" y="1821459"/>
                  </a:lnTo>
                  <a:lnTo>
                    <a:pt x="1814156" y="1821459"/>
                  </a:lnTo>
                  <a:lnTo>
                    <a:pt x="1819605" y="1826933"/>
                  </a:lnTo>
                  <a:lnTo>
                    <a:pt x="1819605" y="1834248"/>
                  </a:lnTo>
                </a:path>
                <a:path w="1957070" h="2650490">
                  <a:moveTo>
                    <a:pt x="1819605" y="1902828"/>
                  </a:moveTo>
                  <a:lnTo>
                    <a:pt x="1819605" y="1909229"/>
                  </a:lnTo>
                  <a:lnTo>
                    <a:pt x="1814156" y="1915642"/>
                  </a:lnTo>
                  <a:lnTo>
                    <a:pt x="1806816" y="1915642"/>
                  </a:lnTo>
                  <a:lnTo>
                    <a:pt x="1799501" y="1915642"/>
                  </a:lnTo>
                  <a:lnTo>
                    <a:pt x="1794040" y="1909229"/>
                  </a:lnTo>
                  <a:lnTo>
                    <a:pt x="1794040" y="1902828"/>
                  </a:lnTo>
                  <a:lnTo>
                    <a:pt x="1794040" y="1895513"/>
                  </a:lnTo>
                  <a:lnTo>
                    <a:pt x="1799501" y="1889112"/>
                  </a:lnTo>
                  <a:lnTo>
                    <a:pt x="1806816" y="1889112"/>
                  </a:lnTo>
                  <a:lnTo>
                    <a:pt x="1814156" y="1889112"/>
                  </a:lnTo>
                  <a:lnTo>
                    <a:pt x="1819605" y="1895513"/>
                  </a:lnTo>
                  <a:lnTo>
                    <a:pt x="1819605" y="1902828"/>
                  </a:lnTo>
                </a:path>
                <a:path w="1957070" h="2650490">
                  <a:moveTo>
                    <a:pt x="1819605" y="2237486"/>
                  </a:moveTo>
                  <a:lnTo>
                    <a:pt x="1819605" y="2244826"/>
                  </a:lnTo>
                  <a:lnTo>
                    <a:pt x="1814156" y="2250287"/>
                  </a:lnTo>
                  <a:lnTo>
                    <a:pt x="1806816" y="2250287"/>
                  </a:lnTo>
                  <a:lnTo>
                    <a:pt x="1799501" y="2250287"/>
                  </a:lnTo>
                  <a:lnTo>
                    <a:pt x="1794040" y="2244826"/>
                  </a:lnTo>
                  <a:lnTo>
                    <a:pt x="1794040" y="2237486"/>
                  </a:lnTo>
                  <a:lnTo>
                    <a:pt x="1794040" y="2230183"/>
                  </a:lnTo>
                  <a:lnTo>
                    <a:pt x="1799501" y="2224697"/>
                  </a:lnTo>
                  <a:lnTo>
                    <a:pt x="1806816" y="2224697"/>
                  </a:lnTo>
                  <a:lnTo>
                    <a:pt x="1814156" y="2224697"/>
                  </a:lnTo>
                  <a:lnTo>
                    <a:pt x="1819605" y="2230183"/>
                  </a:lnTo>
                  <a:lnTo>
                    <a:pt x="1819605" y="2237486"/>
                  </a:lnTo>
                </a:path>
                <a:path w="1957070" h="2650490">
                  <a:moveTo>
                    <a:pt x="1819605" y="2314321"/>
                  </a:moveTo>
                  <a:lnTo>
                    <a:pt x="1819605" y="2321636"/>
                  </a:lnTo>
                  <a:lnTo>
                    <a:pt x="1814156" y="2327097"/>
                  </a:lnTo>
                  <a:lnTo>
                    <a:pt x="1806816" y="2327097"/>
                  </a:lnTo>
                  <a:lnTo>
                    <a:pt x="1799501" y="2327097"/>
                  </a:lnTo>
                  <a:lnTo>
                    <a:pt x="1794040" y="2321636"/>
                  </a:lnTo>
                  <a:lnTo>
                    <a:pt x="1794040" y="2314321"/>
                  </a:lnTo>
                  <a:lnTo>
                    <a:pt x="1794040" y="2306980"/>
                  </a:lnTo>
                  <a:lnTo>
                    <a:pt x="1799501" y="2301532"/>
                  </a:lnTo>
                  <a:lnTo>
                    <a:pt x="1806816" y="2301532"/>
                  </a:lnTo>
                  <a:lnTo>
                    <a:pt x="1814156" y="2301532"/>
                  </a:lnTo>
                  <a:lnTo>
                    <a:pt x="1819605" y="2306980"/>
                  </a:lnTo>
                  <a:lnTo>
                    <a:pt x="1819605" y="2314321"/>
                  </a:lnTo>
                </a:path>
                <a:path w="1957070" h="2650490">
                  <a:moveTo>
                    <a:pt x="1739150" y="2557551"/>
                  </a:moveTo>
                  <a:lnTo>
                    <a:pt x="1739150" y="2564841"/>
                  </a:lnTo>
                  <a:lnTo>
                    <a:pt x="1732762" y="2571229"/>
                  </a:lnTo>
                  <a:lnTo>
                    <a:pt x="1726361" y="2571229"/>
                  </a:lnTo>
                  <a:lnTo>
                    <a:pt x="1719033" y="2571229"/>
                  </a:lnTo>
                  <a:lnTo>
                    <a:pt x="1712633" y="2564841"/>
                  </a:lnTo>
                  <a:lnTo>
                    <a:pt x="1712633" y="2557551"/>
                  </a:lnTo>
                  <a:lnTo>
                    <a:pt x="1712633" y="2551112"/>
                  </a:lnTo>
                  <a:lnTo>
                    <a:pt x="1719033" y="2544711"/>
                  </a:lnTo>
                  <a:lnTo>
                    <a:pt x="1726361" y="2544711"/>
                  </a:lnTo>
                  <a:lnTo>
                    <a:pt x="1732762" y="2544711"/>
                  </a:lnTo>
                  <a:lnTo>
                    <a:pt x="1739150" y="2551112"/>
                  </a:lnTo>
                  <a:lnTo>
                    <a:pt x="1739150" y="2557551"/>
                  </a:lnTo>
                </a:path>
                <a:path w="1957070" h="2650490">
                  <a:moveTo>
                    <a:pt x="1739150" y="2151532"/>
                  </a:moveTo>
                  <a:lnTo>
                    <a:pt x="1739150" y="2158860"/>
                  </a:lnTo>
                  <a:lnTo>
                    <a:pt x="1732762" y="2165261"/>
                  </a:lnTo>
                  <a:lnTo>
                    <a:pt x="1726361" y="2165261"/>
                  </a:lnTo>
                  <a:lnTo>
                    <a:pt x="1719033" y="2165261"/>
                  </a:lnTo>
                  <a:lnTo>
                    <a:pt x="1712633" y="2158860"/>
                  </a:lnTo>
                  <a:lnTo>
                    <a:pt x="1712633" y="2151532"/>
                  </a:lnTo>
                  <a:lnTo>
                    <a:pt x="1712633" y="2145131"/>
                  </a:lnTo>
                  <a:lnTo>
                    <a:pt x="1719033" y="2138743"/>
                  </a:lnTo>
                  <a:lnTo>
                    <a:pt x="1726361" y="2138743"/>
                  </a:lnTo>
                  <a:lnTo>
                    <a:pt x="1732762" y="2138743"/>
                  </a:lnTo>
                  <a:lnTo>
                    <a:pt x="1739150" y="2145131"/>
                  </a:lnTo>
                  <a:lnTo>
                    <a:pt x="1739150" y="2151532"/>
                  </a:lnTo>
                </a:path>
                <a:path w="1957070" h="2650490">
                  <a:moveTo>
                    <a:pt x="1819605" y="2637116"/>
                  </a:moveTo>
                  <a:lnTo>
                    <a:pt x="1819605" y="2644394"/>
                  </a:lnTo>
                  <a:lnTo>
                    <a:pt x="1814156" y="2649893"/>
                  </a:lnTo>
                  <a:lnTo>
                    <a:pt x="1806816" y="2649893"/>
                  </a:lnTo>
                  <a:lnTo>
                    <a:pt x="1799501" y="2649893"/>
                  </a:lnTo>
                  <a:lnTo>
                    <a:pt x="1794040" y="2644394"/>
                  </a:lnTo>
                  <a:lnTo>
                    <a:pt x="1794040" y="2637116"/>
                  </a:lnTo>
                  <a:lnTo>
                    <a:pt x="1794040" y="2629763"/>
                  </a:lnTo>
                  <a:lnTo>
                    <a:pt x="1799501" y="2624289"/>
                  </a:lnTo>
                  <a:lnTo>
                    <a:pt x="1806816" y="2624289"/>
                  </a:lnTo>
                  <a:lnTo>
                    <a:pt x="1814156" y="2624289"/>
                  </a:lnTo>
                  <a:lnTo>
                    <a:pt x="1819605" y="2629763"/>
                  </a:lnTo>
                  <a:lnTo>
                    <a:pt x="1819605" y="2637116"/>
                  </a:lnTo>
                </a:path>
                <a:path w="1957070" h="2650490">
                  <a:moveTo>
                    <a:pt x="1882711" y="2541066"/>
                  </a:moveTo>
                  <a:lnTo>
                    <a:pt x="1882711" y="2548382"/>
                  </a:lnTo>
                  <a:lnTo>
                    <a:pt x="1876310" y="2554770"/>
                  </a:lnTo>
                  <a:lnTo>
                    <a:pt x="1869922" y="2554770"/>
                  </a:lnTo>
                  <a:lnTo>
                    <a:pt x="1862607" y="2554770"/>
                  </a:lnTo>
                  <a:lnTo>
                    <a:pt x="1856193" y="2548382"/>
                  </a:lnTo>
                  <a:lnTo>
                    <a:pt x="1856193" y="2541066"/>
                  </a:lnTo>
                  <a:lnTo>
                    <a:pt x="1856193" y="2534678"/>
                  </a:lnTo>
                  <a:lnTo>
                    <a:pt x="1862607" y="2528277"/>
                  </a:lnTo>
                  <a:lnTo>
                    <a:pt x="1869922" y="2528277"/>
                  </a:lnTo>
                  <a:lnTo>
                    <a:pt x="1876310" y="2528277"/>
                  </a:lnTo>
                  <a:lnTo>
                    <a:pt x="1882711" y="2534678"/>
                  </a:lnTo>
                  <a:lnTo>
                    <a:pt x="1882711" y="2541066"/>
                  </a:lnTo>
                </a:path>
                <a:path w="1957070" h="2650490">
                  <a:moveTo>
                    <a:pt x="1882711" y="370319"/>
                  </a:moveTo>
                  <a:lnTo>
                    <a:pt x="1882711" y="377634"/>
                  </a:lnTo>
                  <a:lnTo>
                    <a:pt x="1876310" y="383120"/>
                  </a:lnTo>
                  <a:lnTo>
                    <a:pt x="1869922" y="383120"/>
                  </a:lnTo>
                  <a:lnTo>
                    <a:pt x="1862607" y="383120"/>
                  </a:lnTo>
                  <a:lnTo>
                    <a:pt x="1856193" y="377634"/>
                  </a:lnTo>
                  <a:lnTo>
                    <a:pt x="1856193" y="370319"/>
                  </a:lnTo>
                  <a:lnTo>
                    <a:pt x="1856193" y="363004"/>
                  </a:lnTo>
                  <a:lnTo>
                    <a:pt x="1862607" y="357517"/>
                  </a:lnTo>
                  <a:lnTo>
                    <a:pt x="1869922" y="357517"/>
                  </a:lnTo>
                  <a:lnTo>
                    <a:pt x="1876310" y="357517"/>
                  </a:lnTo>
                  <a:lnTo>
                    <a:pt x="1882711" y="363004"/>
                  </a:lnTo>
                  <a:lnTo>
                    <a:pt x="1882711" y="370319"/>
                  </a:lnTo>
                </a:path>
                <a:path w="1957070" h="2650490">
                  <a:moveTo>
                    <a:pt x="1260919" y="353860"/>
                  </a:moveTo>
                  <a:lnTo>
                    <a:pt x="1260919" y="361175"/>
                  </a:lnTo>
                  <a:lnTo>
                    <a:pt x="1255433" y="366661"/>
                  </a:lnTo>
                  <a:lnTo>
                    <a:pt x="1248130" y="366661"/>
                  </a:lnTo>
                  <a:lnTo>
                    <a:pt x="1240802" y="366661"/>
                  </a:lnTo>
                  <a:lnTo>
                    <a:pt x="1235341" y="361175"/>
                  </a:lnTo>
                  <a:lnTo>
                    <a:pt x="1235341" y="353860"/>
                  </a:lnTo>
                  <a:lnTo>
                    <a:pt x="1235341" y="346544"/>
                  </a:lnTo>
                  <a:lnTo>
                    <a:pt x="1240802" y="341058"/>
                  </a:lnTo>
                  <a:lnTo>
                    <a:pt x="1248130" y="341058"/>
                  </a:lnTo>
                  <a:lnTo>
                    <a:pt x="1255433" y="341058"/>
                  </a:lnTo>
                  <a:lnTo>
                    <a:pt x="1260919" y="346544"/>
                  </a:lnTo>
                  <a:lnTo>
                    <a:pt x="1260919" y="353860"/>
                  </a:lnTo>
                </a:path>
                <a:path w="1957070" h="2650490">
                  <a:moveTo>
                    <a:pt x="1260919" y="766254"/>
                  </a:moveTo>
                  <a:lnTo>
                    <a:pt x="1260919" y="773557"/>
                  </a:lnTo>
                  <a:lnTo>
                    <a:pt x="1255433" y="779970"/>
                  </a:lnTo>
                  <a:lnTo>
                    <a:pt x="1248130" y="779970"/>
                  </a:lnTo>
                  <a:lnTo>
                    <a:pt x="1240802" y="779970"/>
                  </a:lnTo>
                  <a:lnTo>
                    <a:pt x="1235341" y="773557"/>
                  </a:lnTo>
                  <a:lnTo>
                    <a:pt x="1235341" y="766254"/>
                  </a:lnTo>
                  <a:lnTo>
                    <a:pt x="1235341" y="759853"/>
                  </a:lnTo>
                  <a:lnTo>
                    <a:pt x="1240802" y="753452"/>
                  </a:lnTo>
                  <a:lnTo>
                    <a:pt x="1248130" y="753452"/>
                  </a:lnTo>
                  <a:lnTo>
                    <a:pt x="1255433" y="753452"/>
                  </a:lnTo>
                  <a:lnTo>
                    <a:pt x="1260919" y="759853"/>
                  </a:lnTo>
                  <a:lnTo>
                    <a:pt x="1260919" y="766254"/>
                  </a:lnTo>
                </a:path>
                <a:path w="1957070" h="2650490">
                  <a:moveTo>
                    <a:pt x="1130185" y="877798"/>
                  </a:moveTo>
                  <a:lnTo>
                    <a:pt x="1130185" y="885126"/>
                  </a:lnTo>
                  <a:lnTo>
                    <a:pt x="1124673" y="890600"/>
                  </a:lnTo>
                  <a:lnTo>
                    <a:pt x="1117371" y="890600"/>
                  </a:lnTo>
                  <a:lnTo>
                    <a:pt x="1110081" y="890600"/>
                  </a:lnTo>
                  <a:lnTo>
                    <a:pt x="1104569" y="885126"/>
                  </a:lnTo>
                  <a:lnTo>
                    <a:pt x="1104569" y="877798"/>
                  </a:lnTo>
                  <a:lnTo>
                    <a:pt x="1104569" y="870496"/>
                  </a:lnTo>
                  <a:lnTo>
                    <a:pt x="1110081" y="864997"/>
                  </a:lnTo>
                  <a:lnTo>
                    <a:pt x="1117371" y="864997"/>
                  </a:lnTo>
                  <a:lnTo>
                    <a:pt x="1124673" y="864997"/>
                  </a:lnTo>
                  <a:lnTo>
                    <a:pt x="1130185" y="870496"/>
                  </a:lnTo>
                  <a:lnTo>
                    <a:pt x="1130185" y="877798"/>
                  </a:lnTo>
                </a:path>
                <a:path w="1957070" h="2650490">
                  <a:moveTo>
                    <a:pt x="1196924" y="982954"/>
                  </a:moveTo>
                  <a:lnTo>
                    <a:pt x="1196924" y="990269"/>
                  </a:lnTo>
                  <a:lnTo>
                    <a:pt x="1190536" y="995756"/>
                  </a:lnTo>
                  <a:lnTo>
                    <a:pt x="1184135" y="995756"/>
                  </a:lnTo>
                  <a:lnTo>
                    <a:pt x="1176807" y="995756"/>
                  </a:lnTo>
                  <a:lnTo>
                    <a:pt x="1170406" y="990269"/>
                  </a:lnTo>
                  <a:lnTo>
                    <a:pt x="1170406" y="982954"/>
                  </a:lnTo>
                  <a:lnTo>
                    <a:pt x="1170406" y="975639"/>
                  </a:lnTo>
                  <a:lnTo>
                    <a:pt x="1176807" y="970165"/>
                  </a:lnTo>
                  <a:lnTo>
                    <a:pt x="1184135" y="970165"/>
                  </a:lnTo>
                  <a:lnTo>
                    <a:pt x="1190536" y="970165"/>
                  </a:lnTo>
                  <a:lnTo>
                    <a:pt x="1196924" y="975639"/>
                  </a:lnTo>
                  <a:lnTo>
                    <a:pt x="1196924" y="982954"/>
                  </a:lnTo>
                </a:path>
                <a:path w="1957070" h="2650490">
                  <a:moveTo>
                    <a:pt x="1062520" y="1132014"/>
                  </a:moveTo>
                  <a:lnTo>
                    <a:pt x="1062520" y="1139317"/>
                  </a:lnTo>
                  <a:lnTo>
                    <a:pt x="1056131" y="1144828"/>
                  </a:lnTo>
                  <a:lnTo>
                    <a:pt x="1048816" y="1144828"/>
                  </a:lnTo>
                  <a:lnTo>
                    <a:pt x="1042415" y="1144828"/>
                  </a:lnTo>
                  <a:lnTo>
                    <a:pt x="1036002" y="1139317"/>
                  </a:lnTo>
                  <a:lnTo>
                    <a:pt x="1036002" y="1132014"/>
                  </a:lnTo>
                  <a:lnTo>
                    <a:pt x="1036002" y="1124712"/>
                  </a:lnTo>
                  <a:lnTo>
                    <a:pt x="1042415" y="1119200"/>
                  </a:lnTo>
                  <a:lnTo>
                    <a:pt x="1048816" y="1119200"/>
                  </a:lnTo>
                  <a:lnTo>
                    <a:pt x="1056131" y="1119200"/>
                  </a:lnTo>
                  <a:lnTo>
                    <a:pt x="1062520" y="1124712"/>
                  </a:lnTo>
                  <a:lnTo>
                    <a:pt x="1062520" y="1132014"/>
                  </a:lnTo>
                </a:path>
                <a:path w="1957070" h="2650490">
                  <a:moveTo>
                    <a:pt x="730580" y="890600"/>
                  </a:moveTo>
                  <a:lnTo>
                    <a:pt x="730580" y="895172"/>
                  </a:lnTo>
                  <a:lnTo>
                    <a:pt x="726935" y="897915"/>
                  </a:lnTo>
                  <a:lnTo>
                    <a:pt x="723277" y="897915"/>
                  </a:lnTo>
                  <a:lnTo>
                    <a:pt x="719632" y="897915"/>
                  </a:lnTo>
                  <a:lnTo>
                    <a:pt x="715962" y="895172"/>
                  </a:lnTo>
                  <a:lnTo>
                    <a:pt x="715962" y="890600"/>
                  </a:lnTo>
                  <a:lnTo>
                    <a:pt x="715962" y="886955"/>
                  </a:lnTo>
                  <a:lnTo>
                    <a:pt x="719632" y="883297"/>
                  </a:lnTo>
                  <a:lnTo>
                    <a:pt x="723277" y="883297"/>
                  </a:lnTo>
                  <a:lnTo>
                    <a:pt x="726935" y="883297"/>
                  </a:lnTo>
                  <a:lnTo>
                    <a:pt x="730580" y="886955"/>
                  </a:lnTo>
                  <a:lnTo>
                    <a:pt x="730580" y="890600"/>
                  </a:lnTo>
                </a:path>
                <a:path w="1957070" h="2650490">
                  <a:moveTo>
                    <a:pt x="730580" y="1234414"/>
                  </a:moveTo>
                  <a:lnTo>
                    <a:pt x="730580" y="1238072"/>
                  </a:lnTo>
                  <a:lnTo>
                    <a:pt x="726935" y="1241717"/>
                  </a:lnTo>
                  <a:lnTo>
                    <a:pt x="723277" y="1241717"/>
                  </a:lnTo>
                  <a:lnTo>
                    <a:pt x="719632" y="1241717"/>
                  </a:lnTo>
                  <a:lnTo>
                    <a:pt x="715962" y="1238072"/>
                  </a:lnTo>
                  <a:lnTo>
                    <a:pt x="715962" y="1234414"/>
                  </a:lnTo>
                  <a:lnTo>
                    <a:pt x="715962" y="1229842"/>
                  </a:lnTo>
                  <a:lnTo>
                    <a:pt x="719632" y="1227099"/>
                  </a:lnTo>
                  <a:lnTo>
                    <a:pt x="723277" y="1227099"/>
                  </a:lnTo>
                  <a:lnTo>
                    <a:pt x="726935" y="1227099"/>
                  </a:lnTo>
                  <a:lnTo>
                    <a:pt x="730580" y="1229842"/>
                  </a:lnTo>
                  <a:lnTo>
                    <a:pt x="730580" y="123441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001236" y="4269219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25615" y="0"/>
                  </a:moveTo>
                  <a:lnTo>
                    <a:pt x="6997" y="0"/>
                  </a:lnTo>
                  <a:lnTo>
                    <a:pt x="0" y="6997"/>
                  </a:lnTo>
                  <a:lnTo>
                    <a:pt x="0" y="25628"/>
                  </a:lnTo>
                  <a:lnTo>
                    <a:pt x="6997" y="32626"/>
                  </a:lnTo>
                  <a:lnTo>
                    <a:pt x="25615" y="32626"/>
                  </a:lnTo>
                  <a:lnTo>
                    <a:pt x="32600" y="25628"/>
                  </a:lnTo>
                  <a:lnTo>
                    <a:pt x="32600" y="16319"/>
                  </a:lnTo>
                  <a:lnTo>
                    <a:pt x="32600" y="6997"/>
                  </a:lnTo>
                  <a:lnTo>
                    <a:pt x="2561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941675" y="2727718"/>
              <a:ext cx="2005330" cy="2799080"/>
            </a:xfrm>
            <a:custGeom>
              <a:avLst/>
              <a:gdLst/>
              <a:ahLst/>
              <a:cxnLst/>
              <a:rect l="l" t="t" r="r" b="b"/>
              <a:pathLst>
                <a:path w="2005329" h="2799079">
                  <a:moveTo>
                    <a:pt x="1115568" y="1544408"/>
                  </a:moveTo>
                  <a:lnTo>
                    <a:pt x="1115568" y="1551711"/>
                  </a:lnTo>
                  <a:lnTo>
                    <a:pt x="1109179" y="1557197"/>
                  </a:lnTo>
                  <a:lnTo>
                    <a:pt x="1101864" y="1557197"/>
                  </a:lnTo>
                  <a:lnTo>
                    <a:pt x="1095463" y="1557197"/>
                  </a:lnTo>
                  <a:lnTo>
                    <a:pt x="1089050" y="1551711"/>
                  </a:lnTo>
                  <a:lnTo>
                    <a:pt x="1089050" y="1544408"/>
                  </a:lnTo>
                  <a:lnTo>
                    <a:pt x="1089050" y="1537081"/>
                  </a:lnTo>
                  <a:lnTo>
                    <a:pt x="1095463" y="1531594"/>
                  </a:lnTo>
                  <a:lnTo>
                    <a:pt x="1101864" y="1531594"/>
                  </a:lnTo>
                  <a:lnTo>
                    <a:pt x="1109179" y="1531594"/>
                  </a:lnTo>
                  <a:lnTo>
                    <a:pt x="1115568" y="1537081"/>
                  </a:lnTo>
                  <a:lnTo>
                    <a:pt x="1115568" y="1544408"/>
                  </a:lnTo>
                </a:path>
                <a:path w="2005329" h="2799079">
                  <a:moveTo>
                    <a:pt x="1115568" y="1954961"/>
                  </a:moveTo>
                  <a:lnTo>
                    <a:pt x="1115568" y="1962289"/>
                  </a:lnTo>
                  <a:lnTo>
                    <a:pt x="1109179" y="1967763"/>
                  </a:lnTo>
                  <a:lnTo>
                    <a:pt x="1101864" y="1967763"/>
                  </a:lnTo>
                  <a:lnTo>
                    <a:pt x="1095463" y="1967763"/>
                  </a:lnTo>
                  <a:lnTo>
                    <a:pt x="1089050" y="1962289"/>
                  </a:lnTo>
                  <a:lnTo>
                    <a:pt x="1089050" y="1954961"/>
                  </a:lnTo>
                  <a:lnTo>
                    <a:pt x="1089050" y="1947659"/>
                  </a:lnTo>
                  <a:lnTo>
                    <a:pt x="1095463" y="1942160"/>
                  </a:lnTo>
                  <a:lnTo>
                    <a:pt x="1101864" y="1942160"/>
                  </a:lnTo>
                  <a:lnTo>
                    <a:pt x="1109179" y="1942160"/>
                  </a:lnTo>
                  <a:lnTo>
                    <a:pt x="1115568" y="1947659"/>
                  </a:lnTo>
                  <a:lnTo>
                    <a:pt x="1115568" y="1954961"/>
                  </a:lnTo>
                </a:path>
                <a:path w="2005329" h="2799079">
                  <a:moveTo>
                    <a:pt x="1077137" y="2550236"/>
                  </a:moveTo>
                  <a:lnTo>
                    <a:pt x="1077137" y="2556624"/>
                  </a:lnTo>
                  <a:lnTo>
                    <a:pt x="1070737" y="2563025"/>
                  </a:lnTo>
                  <a:lnTo>
                    <a:pt x="1064348" y="2563025"/>
                  </a:lnTo>
                  <a:lnTo>
                    <a:pt x="1057033" y="2563025"/>
                  </a:lnTo>
                  <a:lnTo>
                    <a:pt x="1050645" y="2556624"/>
                  </a:lnTo>
                  <a:lnTo>
                    <a:pt x="1050645" y="2550236"/>
                  </a:lnTo>
                  <a:lnTo>
                    <a:pt x="1050645" y="2542895"/>
                  </a:lnTo>
                  <a:lnTo>
                    <a:pt x="1057033" y="2536507"/>
                  </a:lnTo>
                  <a:lnTo>
                    <a:pt x="1064348" y="2536507"/>
                  </a:lnTo>
                  <a:lnTo>
                    <a:pt x="1070737" y="2536507"/>
                  </a:lnTo>
                  <a:lnTo>
                    <a:pt x="1077137" y="2542895"/>
                  </a:lnTo>
                  <a:lnTo>
                    <a:pt x="1077137" y="2550236"/>
                  </a:lnTo>
                </a:path>
                <a:path w="2005329" h="2799079">
                  <a:moveTo>
                    <a:pt x="1183233" y="1215224"/>
                  </a:moveTo>
                  <a:lnTo>
                    <a:pt x="1183233" y="1222540"/>
                  </a:lnTo>
                  <a:lnTo>
                    <a:pt x="1177721" y="1228026"/>
                  </a:lnTo>
                  <a:lnTo>
                    <a:pt x="1170419" y="1228026"/>
                  </a:lnTo>
                  <a:lnTo>
                    <a:pt x="1163129" y="1228026"/>
                  </a:lnTo>
                  <a:lnTo>
                    <a:pt x="1157617" y="1222540"/>
                  </a:lnTo>
                  <a:lnTo>
                    <a:pt x="1157617" y="1215224"/>
                  </a:lnTo>
                  <a:lnTo>
                    <a:pt x="1157617" y="1207922"/>
                  </a:lnTo>
                  <a:lnTo>
                    <a:pt x="1163129" y="1202410"/>
                  </a:lnTo>
                  <a:lnTo>
                    <a:pt x="1170419" y="1202410"/>
                  </a:lnTo>
                  <a:lnTo>
                    <a:pt x="1177721" y="1202410"/>
                  </a:lnTo>
                  <a:lnTo>
                    <a:pt x="1183233" y="1207922"/>
                  </a:lnTo>
                  <a:lnTo>
                    <a:pt x="1183233" y="1215224"/>
                  </a:lnTo>
                </a:path>
                <a:path w="2005329" h="2799079">
                  <a:moveTo>
                    <a:pt x="1183233" y="1292021"/>
                  </a:moveTo>
                  <a:lnTo>
                    <a:pt x="1183233" y="1299349"/>
                  </a:lnTo>
                  <a:lnTo>
                    <a:pt x="1177721" y="1304810"/>
                  </a:lnTo>
                  <a:lnTo>
                    <a:pt x="1170419" y="1304810"/>
                  </a:lnTo>
                  <a:lnTo>
                    <a:pt x="1163129" y="1304810"/>
                  </a:lnTo>
                  <a:lnTo>
                    <a:pt x="1157617" y="1299349"/>
                  </a:lnTo>
                  <a:lnTo>
                    <a:pt x="1157617" y="1292021"/>
                  </a:lnTo>
                  <a:lnTo>
                    <a:pt x="1157617" y="1284706"/>
                  </a:lnTo>
                  <a:lnTo>
                    <a:pt x="1163129" y="1279220"/>
                  </a:lnTo>
                  <a:lnTo>
                    <a:pt x="1170419" y="1279220"/>
                  </a:lnTo>
                  <a:lnTo>
                    <a:pt x="1177721" y="1279220"/>
                  </a:lnTo>
                  <a:lnTo>
                    <a:pt x="1183233" y="1284706"/>
                  </a:lnTo>
                  <a:lnTo>
                    <a:pt x="1183233" y="1292021"/>
                  </a:lnTo>
                </a:path>
                <a:path w="2005329" h="2799079">
                  <a:moveTo>
                    <a:pt x="1183233" y="1627593"/>
                  </a:moveTo>
                  <a:lnTo>
                    <a:pt x="1183233" y="1634909"/>
                  </a:lnTo>
                  <a:lnTo>
                    <a:pt x="1177721" y="1640395"/>
                  </a:lnTo>
                  <a:lnTo>
                    <a:pt x="1170419" y="1640395"/>
                  </a:lnTo>
                  <a:lnTo>
                    <a:pt x="1163129" y="1640395"/>
                  </a:lnTo>
                  <a:lnTo>
                    <a:pt x="1157617" y="1634909"/>
                  </a:lnTo>
                  <a:lnTo>
                    <a:pt x="1157617" y="1627593"/>
                  </a:lnTo>
                  <a:lnTo>
                    <a:pt x="1157617" y="1620266"/>
                  </a:lnTo>
                  <a:lnTo>
                    <a:pt x="1163129" y="1614805"/>
                  </a:lnTo>
                  <a:lnTo>
                    <a:pt x="1170419" y="1614805"/>
                  </a:lnTo>
                  <a:lnTo>
                    <a:pt x="1177721" y="1614805"/>
                  </a:lnTo>
                  <a:lnTo>
                    <a:pt x="1183233" y="1620266"/>
                  </a:lnTo>
                  <a:lnTo>
                    <a:pt x="1183233" y="1627593"/>
                  </a:lnTo>
                </a:path>
                <a:path w="2005329" h="2799079">
                  <a:moveTo>
                    <a:pt x="1183233" y="1705343"/>
                  </a:moveTo>
                  <a:lnTo>
                    <a:pt x="1183233" y="1712658"/>
                  </a:lnTo>
                  <a:lnTo>
                    <a:pt x="1177721" y="1718132"/>
                  </a:lnTo>
                  <a:lnTo>
                    <a:pt x="1170419" y="1718132"/>
                  </a:lnTo>
                  <a:lnTo>
                    <a:pt x="1163129" y="1718132"/>
                  </a:lnTo>
                  <a:lnTo>
                    <a:pt x="1157617" y="1712658"/>
                  </a:lnTo>
                  <a:lnTo>
                    <a:pt x="1157617" y="1705343"/>
                  </a:lnTo>
                  <a:lnTo>
                    <a:pt x="1157617" y="1698015"/>
                  </a:lnTo>
                  <a:lnTo>
                    <a:pt x="1163129" y="1692529"/>
                  </a:lnTo>
                  <a:lnTo>
                    <a:pt x="1170419" y="1692529"/>
                  </a:lnTo>
                  <a:lnTo>
                    <a:pt x="1177721" y="1692529"/>
                  </a:lnTo>
                  <a:lnTo>
                    <a:pt x="1183233" y="1698015"/>
                  </a:lnTo>
                  <a:lnTo>
                    <a:pt x="1183233" y="1705343"/>
                  </a:lnTo>
                </a:path>
                <a:path w="2005329" h="2799079">
                  <a:moveTo>
                    <a:pt x="1183233" y="2039988"/>
                  </a:moveTo>
                  <a:lnTo>
                    <a:pt x="1183233" y="2047303"/>
                  </a:lnTo>
                  <a:lnTo>
                    <a:pt x="1177721" y="2053717"/>
                  </a:lnTo>
                  <a:lnTo>
                    <a:pt x="1170419" y="2053717"/>
                  </a:lnTo>
                  <a:lnTo>
                    <a:pt x="1163129" y="2053717"/>
                  </a:lnTo>
                  <a:lnTo>
                    <a:pt x="1157617" y="2047303"/>
                  </a:lnTo>
                  <a:lnTo>
                    <a:pt x="1157617" y="2039988"/>
                  </a:lnTo>
                  <a:lnTo>
                    <a:pt x="1157617" y="2033587"/>
                  </a:lnTo>
                  <a:lnTo>
                    <a:pt x="1163129" y="2027186"/>
                  </a:lnTo>
                  <a:lnTo>
                    <a:pt x="1170419" y="2027186"/>
                  </a:lnTo>
                  <a:lnTo>
                    <a:pt x="1177721" y="2027186"/>
                  </a:lnTo>
                  <a:lnTo>
                    <a:pt x="1183233" y="2033587"/>
                  </a:lnTo>
                  <a:lnTo>
                    <a:pt x="1183233" y="2039988"/>
                  </a:lnTo>
                </a:path>
                <a:path w="2005329" h="2799079">
                  <a:moveTo>
                    <a:pt x="1183233" y="2118639"/>
                  </a:moveTo>
                  <a:lnTo>
                    <a:pt x="1183233" y="2125929"/>
                  </a:lnTo>
                  <a:lnTo>
                    <a:pt x="1177721" y="2131415"/>
                  </a:lnTo>
                  <a:lnTo>
                    <a:pt x="1170419" y="2131415"/>
                  </a:lnTo>
                  <a:lnTo>
                    <a:pt x="1163129" y="2131415"/>
                  </a:lnTo>
                  <a:lnTo>
                    <a:pt x="1157617" y="2125929"/>
                  </a:lnTo>
                  <a:lnTo>
                    <a:pt x="1157617" y="2118639"/>
                  </a:lnTo>
                  <a:lnTo>
                    <a:pt x="1157617" y="2111298"/>
                  </a:lnTo>
                  <a:lnTo>
                    <a:pt x="1163129" y="2105825"/>
                  </a:lnTo>
                  <a:lnTo>
                    <a:pt x="1170419" y="2105825"/>
                  </a:lnTo>
                  <a:lnTo>
                    <a:pt x="1177721" y="2105825"/>
                  </a:lnTo>
                  <a:lnTo>
                    <a:pt x="1183233" y="2111298"/>
                  </a:lnTo>
                  <a:lnTo>
                    <a:pt x="1183233" y="2118639"/>
                  </a:lnTo>
                </a:path>
                <a:path w="2005329" h="2799079">
                  <a:moveTo>
                    <a:pt x="1183233" y="2648966"/>
                  </a:moveTo>
                  <a:lnTo>
                    <a:pt x="1183233" y="2656281"/>
                  </a:lnTo>
                  <a:lnTo>
                    <a:pt x="1177721" y="2661754"/>
                  </a:lnTo>
                  <a:lnTo>
                    <a:pt x="1170419" y="2661754"/>
                  </a:lnTo>
                  <a:lnTo>
                    <a:pt x="1163129" y="2661754"/>
                  </a:lnTo>
                  <a:lnTo>
                    <a:pt x="1157617" y="2656281"/>
                  </a:lnTo>
                  <a:lnTo>
                    <a:pt x="1157617" y="2648966"/>
                  </a:lnTo>
                  <a:lnTo>
                    <a:pt x="1157617" y="2641676"/>
                  </a:lnTo>
                  <a:lnTo>
                    <a:pt x="1163129" y="2636164"/>
                  </a:lnTo>
                  <a:lnTo>
                    <a:pt x="1170419" y="2636164"/>
                  </a:lnTo>
                  <a:lnTo>
                    <a:pt x="1177721" y="2636164"/>
                  </a:lnTo>
                  <a:lnTo>
                    <a:pt x="1183233" y="2641676"/>
                  </a:lnTo>
                  <a:lnTo>
                    <a:pt x="1183233" y="2648966"/>
                  </a:lnTo>
                </a:path>
                <a:path w="2005329" h="2799079">
                  <a:moveTo>
                    <a:pt x="1247228" y="2551125"/>
                  </a:moveTo>
                  <a:lnTo>
                    <a:pt x="1247228" y="2558453"/>
                  </a:lnTo>
                  <a:lnTo>
                    <a:pt x="1240828" y="2564853"/>
                  </a:lnTo>
                  <a:lnTo>
                    <a:pt x="1234427" y="2564853"/>
                  </a:lnTo>
                  <a:lnTo>
                    <a:pt x="1227124" y="2564853"/>
                  </a:lnTo>
                  <a:lnTo>
                    <a:pt x="1220724" y="2558453"/>
                  </a:lnTo>
                  <a:lnTo>
                    <a:pt x="1220724" y="2551125"/>
                  </a:lnTo>
                  <a:lnTo>
                    <a:pt x="1220724" y="2544724"/>
                  </a:lnTo>
                  <a:lnTo>
                    <a:pt x="1227124" y="2538323"/>
                  </a:lnTo>
                  <a:lnTo>
                    <a:pt x="1234427" y="2538323"/>
                  </a:lnTo>
                  <a:lnTo>
                    <a:pt x="1240828" y="2538323"/>
                  </a:lnTo>
                  <a:lnTo>
                    <a:pt x="1247228" y="2544724"/>
                  </a:lnTo>
                  <a:lnTo>
                    <a:pt x="1247228" y="2551125"/>
                  </a:lnTo>
                </a:path>
                <a:path w="2005329" h="2799079">
                  <a:moveTo>
                    <a:pt x="634580" y="12801"/>
                  </a:moveTo>
                  <a:lnTo>
                    <a:pt x="634580" y="20104"/>
                  </a:lnTo>
                  <a:lnTo>
                    <a:pt x="629094" y="25603"/>
                  </a:lnTo>
                  <a:lnTo>
                    <a:pt x="621792" y="25603"/>
                  </a:lnTo>
                  <a:lnTo>
                    <a:pt x="614476" y="25603"/>
                  </a:lnTo>
                  <a:lnTo>
                    <a:pt x="609003" y="20104"/>
                  </a:lnTo>
                  <a:lnTo>
                    <a:pt x="609003" y="12801"/>
                  </a:lnTo>
                  <a:lnTo>
                    <a:pt x="609003" y="5486"/>
                  </a:lnTo>
                  <a:lnTo>
                    <a:pt x="614476" y="0"/>
                  </a:lnTo>
                  <a:lnTo>
                    <a:pt x="621792" y="0"/>
                  </a:lnTo>
                  <a:lnTo>
                    <a:pt x="629094" y="0"/>
                  </a:lnTo>
                  <a:lnTo>
                    <a:pt x="634580" y="5486"/>
                  </a:lnTo>
                  <a:lnTo>
                    <a:pt x="634580" y="12801"/>
                  </a:lnTo>
                </a:path>
                <a:path w="2005329" h="2799079">
                  <a:moveTo>
                    <a:pt x="1324927" y="12801"/>
                  </a:moveTo>
                  <a:lnTo>
                    <a:pt x="1324927" y="20104"/>
                  </a:lnTo>
                  <a:lnTo>
                    <a:pt x="1319479" y="25603"/>
                  </a:lnTo>
                  <a:lnTo>
                    <a:pt x="1312138" y="25603"/>
                  </a:lnTo>
                  <a:lnTo>
                    <a:pt x="1304823" y="25603"/>
                  </a:lnTo>
                  <a:lnTo>
                    <a:pt x="1299349" y="20104"/>
                  </a:lnTo>
                  <a:lnTo>
                    <a:pt x="1299349" y="12801"/>
                  </a:lnTo>
                  <a:lnTo>
                    <a:pt x="1299349" y="5486"/>
                  </a:lnTo>
                  <a:lnTo>
                    <a:pt x="1304823" y="0"/>
                  </a:lnTo>
                  <a:lnTo>
                    <a:pt x="1312138" y="0"/>
                  </a:lnTo>
                  <a:lnTo>
                    <a:pt x="1319479" y="0"/>
                  </a:lnTo>
                  <a:lnTo>
                    <a:pt x="1324927" y="5486"/>
                  </a:lnTo>
                  <a:lnTo>
                    <a:pt x="1324927" y="12801"/>
                  </a:lnTo>
                </a:path>
                <a:path w="2005329" h="2799079">
                  <a:moveTo>
                    <a:pt x="557796" y="364845"/>
                  </a:moveTo>
                  <a:lnTo>
                    <a:pt x="557796" y="372160"/>
                  </a:lnTo>
                  <a:lnTo>
                    <a:pt x="551395" y="377634"/>
                  </a:lnTo>
                  <a:lnTo>
                    <a:pt x="544068" y="377634"/>
                  </a:lnTo>
                  <a:lnTo>
                    <a:pt x="537667" y="377634"/>
                  </a:lnTo>
                  <a:lnTo>
                    <a:pt x="531279" y="372160"/>
                  </a:lnTo>
                  <a:lnTo>
                    <a:pt x="531279" y="364845"/>
                  </a:lnTo>
                  <a:lnTo>
                    <a:pt x="531279" y="357517"/>
                  </a:lnTo>
                  <a:lnTo>
                    <a:pt x="537667" y="352031"/>
                  </a:lnTo>
                  <a:lnTo>
                    <a:pt x="544068" y="352031"/>
                  </a:lnTo>
                  <a:lnTo>
                    <a:pt x="551395" y="352031"/>
                  </a:lnTo>
                  <a:lnTo>
                    <a:pt x="557796" y="357517"/>
                  </a:lnTo>
                  <a:lnTo>
                    <a:pt x="557796" y="364845"/>
                  </a:lnTo>
                </a:path>
                <a:path w="2005329" h="2799079">
                  <a:moveTo>
                    <a:pt x="440766" y="555942"/>
                  </a:moveTo>
                  <a:lnTo>
                    <a:pt x="440766" y="563270"/>
                  </a:lnTo>
                  <a:lnTo>
                    <a:pt x="434339" y="568744"/>
                  </a:lnTo>
                  <a:lnTo>
                    <a:pt x="427037" y="568744"/>
                  </a:lnTo>
                  <a:lnTo>
                    <a:pt x="420636" y="568744"/>
                  </a:lnTo>
                  <a:lnTo>
                    <a:pt x="414248" y="563270"/>
                  </a:lnTo>
                  <a:lnTo>
                    <a:pt x="414248" y="555942"/>
                  </a:lnTo>
                  <a:lnTo>
                    <a:pt x="414248" y="548627"/>
                  </a:lnTo>
                  <a:lnTo>
                    <a:pt x="420636" y="543153"/>
                  </a:lnTo>
                  <a:lnTo>
                    <a:pt x="427037" y="543153"/>
                  </a:lnTo>
                  <a:lnTo>
                    <a:pt x="434339" y="543153"/>
                  </a:lnTo>
                  <a:lnTo>
                    <a:pt x="440766" y="548627"/>
                  </a:lnTo>
                  <a:lnTo>
                    <a:pt x="440766" y="555942"/>
                  </a:lnTo>
                </a:path>
                <a:path w="2005329" h="2799079">
                  <a:moveTo>
                    <a:pt x="496531" y="791857"/>
                  </a:moveTo>
                  <a:lnTo>
                    <a:pt x="496531" y="799172"/>
                  </a:lnTo>
                  <a:lnTo>
                    <a:pt x="491032" y="804646"/>
                  </a:lnTo>
                  <a:lnTo>
                    <a:pt x="483743" y="804646"/>
                  </a:lnTo>
                  <a:lnTo>
                    <a:pt x="476415" y="804646"/>
                  </a:lnTo>
                  <a:lnTo>
                    <a:pt x="470928" y="799172"/>
                  </a:lnTo>
                  <a:lnTo>
                    <a:pt x="470928" y="791857"/>
                  </a:lnTo>
                  <a:lnTo>
                    <a:pt x="470928" y="784542"/>
                  </a:lnTo>
                  <a:lnTo>
                    <a:pt x="476415" y="779056"/>
                  </a:lnTo>
                  <a:lnTo>
                    <a:pt x="483743" y="779056"/>
                  </a:lnTo>
                  <a:lnTo>
                    <a:pt x="491032" y="779056"/>
                  </a:lnTo>
                  <a:lnTo>
                    <a:pt x="496531" y="784542"/>
                  </a:lnTo>
                  <a:lnTo>
                    <a:pt x="496531" y="791857"/>
                  </a:lnTo>
                </a:path>
                <a:path w="2005329" h="2799079">
                  <a:moveTo>
                    <a:pt x="496531" y="876896"/>
                  </a:moveTo>
                  <a:lnTo>
                    <a:pt x="496531" y="884199"/>
                  </a:lnTo>
                  <a:lnTo>
                    <a:pt x="491032" y="889698"/>
                  </a:lnTo>
                  <a:lnTo>
                    <a:pt x="483743" y="889698"/>
                  </a:lnTo>
                  <a:lnTo>
                    <a:pt x="476415" y="889698"/>
                  </a:lnTo>
                  <a:lnTo>
                    <a:pt x="470928" y="884199"/>
                  </a:lnTo>
                  <a:lnTo>
                    <a:pt x="470928" y="876896"/>
                  </a:lnTo>
                  <a:lnTo>
                    <a:pt x="470928" y="869581"/>
                  </a:lnTo>
                  <a:lnTo>
                    <a:pt x="476415" y="864082"/>
                  </a:lnTo>
                  <a:lnTo>
                    <a:pt x="483743" y="864082"/>
                  </a:lnTo>
                  <a:lnTo>
                    <a:pt x="491032" y="864082"/>
                  </a:lnTo>
                  <a:lnTo>
                    <a:pt x="496531" y="869581"/>
                  </a:lnTo>
                  <a:lnTo>
                    <a:pt x="496531" y="876896"/>
                  </a:lnTo>
                </a:path>
                <a:path w="2005329" h="2799079">
                  <a:moveTo>
                    <a:pt x="496531" y="1079893"/>
                  </a:moveTo>
                  <a:lnTo>
                    <a:pt x="496531" y="1087221"/>
                  </a:lnTo>
                  <a:lnTo>
                    <a:pt x="491032" y="1093609"/>
                  </a:lnTo>
                  <a:lnTo>
                    <a:pt x="483743" y="1093609"/>
                  </a:lnTo>
                  <a:lnTo>
                    <a:pt x="476415" y="1093609"/>
                  </a:lnTo>
                  <a:lnTo>
                    <a:pt x="470928" y="1087221"/>
                  </a:lnTo>
                  <a:lnTo>
                    <a:pt x="470928" y="1079893"/>
                  </a:lnTo>
                  <a:lnTo>
                    <a:pt x="470928" y="1073492"/>
                  </a:lnTo>
                  <a:lnTo>
                    <a:pt x="476415" y="1067104"/>
                  </a:lnTo>
                  <a:lnTo>
                    <a:pt x="483743" y="1067104"/>
                  </a:lnTo>
                  <a:lnTo>
                    <a:pt x="491032" y="1067104"/>
                  </a:lnTo>
                  <a:lnTo>
                    <a:pt x="496531" y="1073492"/>
                  </a:lnTo>
                  <a:lnTo>
                    <a:pt x="496531" y="1079893"/>
                  </a:lnTo>
                </a:path>
                <a:path w="2005329" h="2799079">
                  <a:moveTo>
                    <a:pt x="496531" y="1415465"/>
                  </a:moveTo>
                  <a:lnTo>
                    <a:pt x="496531" y="1421866"/>
                  </a:lnTo>
                  <a:lnTo>
                    <a:pt x="491032" y="1428267"/>
                  </a:lnTo>
                  <a:lnTo>
                    <a:pt x="483743" y="1428267"/>
                  </a:lnTo>
                  <a:lnTo>
                    <a:pt x="476415" y="1428267"/>
                  </a:lnTo>
                  <a:lnTo>
                    <a:pt x="470928" y="1421866"/>
                  </a:lnTo>
                  <a:lnTo>
                    <a:pt x="470928" y="1415465"/>
                  </a:lnTo>
                  <a:lnTo>
                    <a:pt x="470928" y="1408150"/>
                  </a:lnTo>
                  <a:lnTo>
                    <a:pt x="476415" y="1401749"/>
                  </a:lnTo>
                  <a:lnTo>
                    <a:pt x="483743" y="1401749"/>
                  </a:lnTo>
                  <a:lnTo>
                    <a:pt x="491032" y="1401749"/>
                  </a:lnTo>
                  <a:lnTo>
                    <a:pt x="496531" y="1408150"/>
                  </a:lnTo>
                  <a:lnTo>
                    <a:pt x="496531" y="1415465"/>
                  </a:lnTo>
                </a:path>
                <a:path w="2005329" h="2799079">
                  <a:moveTo>
                    <a:pt x="496531" y="1498676"/>
                  </a:moveTo>
                  <a:lnTo>
                    <a:pt x="496531" y="1505978"/>
                  </a:lnTo>
                  <a:lnTo>
                    <a:pt x="491032" y="1511477"/>
                  </a:lnTo>
                  <a:lnTo>
                    <a:pt x="483743" y="1511477"/>
                  </a:lnTo>
                  <a:lnTo>
                    <a:pt x="476415" y="1511477"/>
                  </a:lnTo>
                  <a:lnTo>
                    <a:pt x="470928" y="1505978"/>
                  </a:lnTo>
                  <a:lnTo>
                    <a:pt x="470928" y="1498676"/>
                  </a:lnTo>
                  <a:lnTo>
                    <a:pt x="470928" y="1491361"/>
                  </a:lnTo>
                  <a:lnTo>
                    <a:pt x="476415" y="1485861"/>
                  </a:lnTo>
                  <a:lnTo>
                    <a:pt x="483743" y="1485861"/>
                  </a:lnTo>
                  <a:lnTo>
                    <a:pt x="491032" y="1485861"/>
                  </a:lnTo>
                  <a:lnTo>
                    <a:pt x="496531" y="1491361"/>
                  </a:lnTo>
                  <a:lnTo>
                    <a:pt x="496531" y="1498676"/>
                  </a:lnTo>
                </a:path>
                <a:path w="2005329" h="2799079">
                  <a:moveTo>
                    <a:pt x="410578" y="1974164"/>
                  </a:moveTo>
                  <a:lnTo>
                    <a:pt x="410578" y="1980552"/>
                  </a:lnTo>
                  <a:lnTo>
                    <a:pt x="405079" y="1986953"/>
                  </a:lnTo>
                  <a:lnTo>
                    <a:pt x="397763" y="1986953"/>
                  </a:lnTo>
                  <a:lnTo>
                    <a:pt x="390448" y="1986953"/>
                  </a:lnTo>
                  <a:lnTo>
                    <a:pt x="384987" y="1980552"/>
                  </a:lnTo>
                  <a:lnTo>
                    <a:pt x="384987" y="1974164"/>
                  </a:lnTo>
                  <a:lnTo>
                    <a:pt x="384987" y="1966836"/>
                  </a:lnTo>
                  <a:lnTo>
                    <a:pt x="390448" y="1960448"/>
                  </a:lnTo>
                  <a:lnTo>
                    <a:pt x="397763" y="1960448"/>
                  </a:lnTo>
                  <a:lnTo>
                    <a:pt x="405079" y="1960448"/>
                  </a:lnTo>
                  <a:lnTo>
                    <a:pt x="410578" y="1966836"/>
                  </a:lnTo>
                  <a:lnTo>
                    <a:pt x="410578" y="1974164"/>
                  </a:lnTo>
                </a:path>
                <a:path w="2005329" h="2799079">
                  <a:moveTo>
                    <a:pt x="455396" y="1979637"/>
                  </a:moveTo>
                  <a:lnTo>
                    <a:pt x="455396" y="1986038"/>
                  </a:lnTo>
                  <a:lnTo>
                    <a:pt x="448995" y="1992452"/>
                  </a:lnTo>
                  <a:lnTo>
                    <a:pt x="441655" y="1992452"/>
                  </a:lnTo>
                  <a:lnTo>
                    <a:pt x="435267" y="1992452"/>
                  </a:lnTo>
                  <a:lnTo>
                    <a:pt x="428879" y="1986038"/>
                  </a:lnTo>
                  <a:lnTo>
                    <a:pt x="428879" y="1979637"/>
                  </a:lnTo>
                  <a:lnTo>
                    <a:pt x="428879" y="1972322"/>
                  </a:lnTo>
                  <a:lnTo>
                    <a:pt x="435267" y="1965921"/>
                  </a:lnTo>
                  <a:lnTo>
                    <a:pt x="441655" y="1965921"/>
                  </a:lnTo>
                  <a:lnTo>
                    <a:pt x="448995" y="1965921"/>
                  </a:lnTo>
                  <a:lnTo>
                    <a:pt x="455396" y="1972322"/>
                  </a:lnTo>
                  <a:lnTo>
                    <a:pt x="455396" y="1979637"/>
                  </a:lnTo>
                </a:path>
                <a:path w="2005329" h="2799079">
                  <a:moveTo>
                    <a:pt x="496531" y="2110384"/>
                  </a:moveTo>
                  <a:lnTo>
                    <a:pt x="496531" y="2117737"/>
                  </a:lnTo>
                  <a:lnTo>
                    <a:pt x="491032" y="2123198"/>
                  </a:lnTo>
                  <a:lnTo>
                    <a:pt x="483743" y="2123198"/>
                  </a:lnTo>
                  <a:lnTo>
                    <a:pt x="476415" y="2123198"/>
                  </a:lnTo>
                  <a:lnTo>
                    <a:pt x="470928" y="2117737"/>
                  </a:lnTo>
                  <a:lnTo>
                    <a:pt x="470928" y="2110384"/>
                  </a:lnTo>
                  <a:lnTo>
                    <a:pt x="470928" y="2103094"/>
                  </a:lnTo>
                  <a:lnTo>
                    <a:pt x="476415" y="2097570"/>
                  </a:lnTo>
                  <a:lnTo>
                    <a:pt x="483743" y="2097570"/>
                  </a:lnTo>
                  <a:lnTo>
                    <a:pt x="491032" y="2097570"/>
                  </a:lnTo>
                  <a:lnTo>
                    <a:pt x="496531" y="2103094"/>
                  </a:lnTo>
                  <a:lnTo>
                    <a:pt x="496531" y="2110384"/>
                  </a:lnTo>
                </a:path>
                <a:path w="2005329" h="2799079">
                  <a:moveTo>
                    <a:pt x="491959" y="2646235"/>
                  </a:moveTo>
                  <a:lnTo>
                    <a:pt x="491959" y="2653563"/>
                  </a:lnTo>
                  <a:lnTo>
                    <a:pt x="486473" y="2659024"/>
                  </a:lnTo>
                  <a:lnTo>
                    <a:pt x="479158" y="2659024"/>
                  </a:lnTo>
                  <a:lnTo>
                    <a:pt x="471843" y="2659024"/>
                  </a:lnTo>
                  <a:lnTo>
                    <a:pt x="466344" y="2653563"/>
                  </a:lnTo>
                  <a:lnTo>
                    <a:pt x="466344" y="2646235"/>
                  </a:lnTo>
                  <a:lnTo>
                    <a:pt x="466344" y="2638907"/>
                  </a:lnTo>
                  <a:lnTo>
                    <a:pt x="471843" y="2633433"/>
                  </a:lnTo>
                  <a:lnTo>
                    <a:pt x="479158" y="2633433"/>
                  </a:lnTo>
                  <a:lnTo>
                    <a:pt x="486473" y="2633433"/>
                  </a:lnTo>
                  <a:lnTo>
                    <a:pt x="491959" y="2638907"/>
                  </a:lnTo>
                  <a:lnTo>
                    <a:pt x="491959" y="2646235"/>
                  </a:lnTo>
                </a:path>
                <a:path w="2005329" h="2799079">
                  <a:moveTo>
                    <a:pt x="25628" y="2786126"/>
                  </a:moveTo>
                  <a:lnTo>
                    <a:pt x="25628" y="2792526"/>
                  </a:lnTo>
                  <a:lnTo>
                    <a:pt x="20129" y="2798914"/>
                  </a:lnTo>
                  <a:lnTo>
                    <a:pt x="12814" y="2798914"/>
                  </a:lnTo>
                  <a:lnTo>
                    <a:pt x="5511" y="2798914"/>
                  </a:lnTo>
                  <a:lnTo>
                    <a:pt x="0" y="2792526"/>
                  </a:lnTo>
                  <a:lnTo>
                    <a:pt x="0" y="2786126"/>
                  </a:lnTo>
                  <a:lnTo>
                    <a:pt x="0" y="2778823"/>
                  </a:lnTo>
                  <a:lnTo>
                    <a:pt x="5511" y="2772397"/>
                  </a:lnTo>
                  <a:lnTo>
                    <a:pt x="12814" y="2772397"/>
                  </a:lnTo>
                  <a:lnTo>
                    <a:pt x="20129" y="2772397"/>
                  </a:lnTo>
                  <a:lnTo>
                    <a:pt x="25628" y="2778823"/>
                  </a:lnTo>
                  <a:lnTo>
                    <a:pt x="25628" y="2786126"/>
                  </a:lnTo>
                </a:path>
                <a:path w="2005329" h="2799079">
                  <a:moveTo>
                    <a:pt x="713244" y="2786126"/>
                  </a:moveTo>
                  <a:lnTo>
                    <a:pt x="713244" y="2792526"/>
                  </a:lnTo>
                  <a:lnTo>
                    <a:pt x="706818" y="2798914"/>
                  </a:lnTo>
                  <a:lnTo>
                    <a:pt x="699516" y="2798914"/>
                  </a:lnTo>
                  <a:lnTo>
                    <a:pt x="693115" y="2798914"/>
                  </a:lnTo>
                  <a:lnTo>
                    <a:pt x="686727" y="2792526"/>
                  </a:lnTo>
                  <a:lnTo>
                    <a:pt x="686727" y="2786126"/>
                  </a:lnTo>
                  <a:lnTo>
                    <a:pt x="686727" y="2778823"/>
                  </a:lnTo>
                  <a:lnTo>
                    <a:pt x="693115" y="2772397"/>
                  </a:lnTo>
                  <a:lnTo>
                    <a:pt x="699516" y="2772397"/>
                  </a:lnTo>
                  <a:lnTo>
                    <a:pt x="706818" y="2772397"/>
                  </a:lnTo>
                  <a:lnTo>
                    <a:pt x="713244" y="2778823"/>
                  </a:lnTo>
                  <a:lnTo>
                    <a:pt x="713244" y="2786126"/>
                  </a:lnTo>
                </a:path>
                <a:path w="2005329" h="2799079">
                  <a:moveTo>
                    <a:pt x="1325867" y="2786126"/>
                  </a:moveTo>
                  <a:lnTo>
                    <a:pt x="1325867" y="2792526"/>
                  </a:lnTo>
                  <a:lnTo>
                    <a:pt x="1320368" y="2798914"/>
                  </a:lnTo>
                  <a:lnTo>
                    <a:pt x="1313078" y="2798914"/>
                  </a:lnTo>
                  <a:lnTo>
                    <a:pt x="1305750" y="2798914"/>
                  </a:lnTo>
                  <a:lnTo>
                    <a:pt x="1300264" y="2792526"/>
                  </a:lnTo>
                  <a:lnTo>
                    <a:pt x="1300264" y="2786126"/>
                  </a:lnTo>
                  <a:lnTo>
                    <a:pt x="1300264" y="2778823"/>
                  </a:lnTo>
                  <a:lnTo>
                    <a:pt x="1305750" y="2772397"/>
                  </a:lnTo>
                  <a:lnTo>
                    <a:pt x="1313078" y="2772397"/>
                  </a:lnTo>
                  <a:lnTo>
                    <a:pt x="1320368" y="2772397"/>
                  </a:lnTo>
                  <a:lnTo>
                    <a:pt x="1325867" y="2778823"/>
                  </a:lnTo>
                  <a:lnTo>
                    <a:pt x="1325867" y="2786126"/>
                  </a:lnTo>
                </a:path>
                <a:path w="2005329" h="2799079">
                  <a:moveTo>
                    <a:pt x="1405420" y="2786126"/>
                  </a:moveTo>
                  <a:lnTo>
                    <a:pt x="1405420" y="2792526"/>
                  </a:lnTo>
                  <a:lnTo>
                    <a:pt x="1399971" y="2798914"/>
                  </a:lnTo>
                  <a:lnTo>
                    <a:pt x="1392605" y="2798914"/>
                  </a:lnTo>
                  <a:lnTo>
                    <a:pt x="1385316" y="2798914"/>
                  </a:lnTo>
                  <a:lnTo>
                    <a:pt x="1379804" y="2792526"/>
                  </a:lnTo>
                  <a:lnTo>
                    <a:pt x="1379804" y="2786126"/>
                  </a:lnTo>
                  <a:lnTo>
                    <a:pt x="1379804" y="2778823"/>
                  </a:lnTo>
                  <a:lnTo>
                    <a:pt x="1385316" y="2772397"/>
                  </a:lnTo>
                  <a:lnTo>
                    <a:pt x="1392605" y="2772397"/>
                  </a:lnTo>
                  <a:lnTo>
                    <a:pt x="1399971" y="2772397"/>
                  </a:lnTo>
                  <a:lnTo>
                    <a:pt x="1405420" y="2778823"/>
                  </a:lnTo>
                  <a:lnTo>
                    <a:pt x="1405420" y="2786126"/>
                  </a:lnTo>
                </a:path>
                <a:path w="2005329" h="2799079">
                  <a:moveTo>
                    <a:pt x="2005253" y="2786126"/>
                  </a:moveTo>
                  <a:lnTo>
                    <a:pt x="2005253" y="2792526"/>
                  </a:lnTo>
                  <a:lnTo>
                    <a:pt x="1999754" y="2798914"/>
                  </a:lnTo>
                  <a:lnTo>
                    <a:pt x="1992464" y="2798914"/>
                  </a:lnTo>
                  <a:lnTo>
                    <a:pt x="1985137" y="2798914"/>
                  </a:lnTo>
                  <a:lnTo>
                    <a:pt x="1979650" y="2792526"/>
                  </a:lnTo>
                  <a:lnTo>
                    <a:pt x="1979650" y="2786126"/>
                  </a:lnTo>
                  <a:lnTo>
                    <a:pt x="1979650" y="2778823"/>
                  </a:lnTo>
                  <a:lnTo>
                    <a:pt x="1985137" y="2772397"/>
                  </a:lnTo>
                  <a:lnTo>
                    <a:pt x="1992464" y="2772397"/>
                  </a:lnTo>
                  <a:lnTo>
                    <a:pt x="1999754" y="2772397"/>
                  </a:lnTo>
                  <a:lnTo>
                    <a:pt x="2005253" y="2778823"/>
                  </a:lnTo>
                  <a:lnTo>
                    <a:pt x="2005253" y="2786126"/>
                  </a:lnTo>
                </a:path>
                <a:path w="2005329" h="2799079">
                  <a:moveTo>
                    <a:pt x="627291" y="2786126"/>
                  </a:moveTo>
                  <a:lnTo>
                    <a:pt x="627291" y="2792526"/>
                  </a:lnTo>
                  <a:lnTo>
                    <a:pt x="621792" y="2798914"/>
                  </a:lnTo>
                  <a:lnTo>
                    <a:pt x="614476" y="2798914"/>
                  </a:lnTo>
                  <a:lnTo>
                    <a:pt x="607174" y="2798914"/>
                  </a:lnTo>
                  <a:lnTo>
                    <a:pt x="601662" y="2792526"/>
                  </a:lnTo>
                  <a:lnTo>
                    <a:pt x="601662" y="2786126"/>
                  </a:lnTo>
                  <a:lnTo>
                    <a:pt x="601662" y="2778823"/>
                  </a:lnTo>
                  <a:lnTo>
                    <a:pt x="607174" y="2772397"/>
                  </a:lnTo>
                  <a:lnTo>
                    <a:pt x="614476" y="2772397"/>
                  </a:lnTo>
                  <a:lnTo>
                    <a:pt x="621792" y="2772397"/>
                  </a:lnTo>
                  <a:lnTo>
                    <a:pt x="627291" y="2778823"/>
                  </a:lnTo>
                  <a:lnTo>
                    <a:pt x="627291" y="2786126"/>
                  </a:lnTo>
                </a:path>
                <a:path w="2005329" h="2799079">
                  <a:moveTo>
                    <a:pt x="553237" y="2549296"/>
                  </a:moveTo>
                  <a:lnTo>
                    <a:pt x="553237" y="2556624"/>
                  </a:lnTo>
                  <a:lnTo>
                    <a:pt x="547738" y="2563025"/>
                  </a:lnTo>
                  <a:lnTo>
                    <a:pt x="540397" y="2563025"/>
                  </a:lnTo>
                  <a:lnTo>
                    <a:pt x="533120" y="2563025"/>
                  </a:lnTo>
                  <a:lnTo>
                    <a:pt x="527608" y="2556624"/>
                  </a:lnTo>
                  <a:lnTo>
                    <a:pt x="527608" y="2549296"/>
                  </a:lnTo>
                  <a:lnTo>
                    <a:pt x="527608" y="2542895"/>
                  </a:lnTo>
                  <a:lnTo>
                    <a:pt x="533120" y="2536507"/>
                  </a:lnTo>
                  <a:lnTo>
                    <a:pt x="540397" y="2536507"/>
                  </a:lnTo>
                  <a:lnTo>
                    <a:pt x="547738" y="2536507"/>
                  </a:lnTo>
                  <a:lnTo>
                    <a:pt x="553237" y="2542895"/>
                  </a:lnTo>
                  <a:lnTo>
                    <a:pt x="553237" y="2549296"/>
                  </a:lnTo>
                </a:path>
                <a:path w="2005329" h="2799079">
                  <a:moveTo>
                    <a:pt x="448056" y="2578582"/>
                  </a:moveTo>
                  <a:lnTo>
                    <a:pt x="448056" y="2585872"/>
                  </a:lnTo>
                  <a:lnTo>
                    <a:pt x="442582" y="2591371"/>
                  </a:lnTo>
                  <a:lnTo>
                    <a:pt x="435267" y="2591371"/>
                  </a:lnTo>
                  <a:lnTo>
                    <a:pt x="427926" y="2591371"/>
                  </a:lnTo>
                  <a:lnTo>
                    <a:pt x="422478" y="2585872"/>
                  </a:lnTo>
                  <a:lnTo>
                    <a:pt x="422478" y="2578582"/>
                  </a:lnTo>
                  <a:lnTo>
                    <a:pt x="422478" y="2571242"/>
                  </a:lnTo>
                  <a:lnTo>
                    <a:pt x="427926" y="2565781"/>
                  </a:lnTo>
                  <a:lnTo>
                    <a:pt x="435267" y="2565781"/>
                  </a:lnTo>
                  <a:lnTo>
                    <a:pt x="442582" y="2565781"/>
                  </a:lnTo>
                  <a:lnTo>
                    <a:pt x="448056" y="2571242"/>
                  </a:lnTo>
                  <a:lnTo>
                    <a:pt x="448056" y="2578582"/>
                  </a:lnTo>
                </a:path>
                <a:path w="2005329" h="2799079">
                  <a:moveTo>
                    <a:pt x="129870" y="598919"/>
                  </a:moveTo>
                  <a:lnTo>
                    <a:pt x="42976" y="598919"/>
                  </a:lnTo>
                  <a:lnTo>
                    <a:pt x="42976" y="279793"/>
                  </a:lnTo>
                  <a:lnTo>
                    <a:pt x="129870" y="279793"/>
                  </a:lnTo>
                  <a:lnTo>
                    <a:pt x="129870" y="598919"/>
                  </a:lnTo>
                  <a:close/>
                </a:path>
                <a:path w="2005329" h="2799079">
                  <a:moveTo>
                    <a:pt x="371271" y="755281"/>
                  </a:moveTo>
                  <a:lnTo>
                    <a:pt x="267919" y="755281"/>
                  </a:lnTo>
                  <a:lnTo>
                    <a:pt x="267919" y="506564"/>
                  </a:lnTo>
                  <a:lnTo>
                    <a:pt x="371271" y="506564"/>
                  </a:lnTo>
                  <a:lnTo>
                    <a:pt x="371271" y="75528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109937" y="2959976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5" h="38735">
                  <a:moveTo>
                    <a:pt x="116116" y="0"/>
                  </a:moveTo>
                  <a:lnTo>
                    <a:pt x="0" y="0"/>
                  </a:lnTo>
                  <a:lnTo>
                    <a:pt x="0" y="38417"/>
                  </a:lnTo>
                  <a:lnTo>
                    <a:pt x="116116" y="38417"/>
                  </a:lnTo>
                  <a:lnTo>
                    <a:pt x="116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109937" y="2959963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5" h="38735">
                  <a:moveTo>
                    <a:pt x="116116" y="38430"/>
                  </a:moveTo>
                  <a:lnTo>
                    <a:pt x="0" y="38430"/>
                  </a:lnTo>
                  <a:lnTo>
                    <a:pt x="0" y="0"/>
                  </a:lnTo>
                  <a:lnTo>
                    <a:pt x="116116" y="0"/>
                  </a:lnTo>
                  <a:lnTo>
                    <a:pt x="116116" y="3843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798455" y="3586340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54" y="0"/>
                  </a:moveTo>
                  <a:lnTo>
                    <a:pt x="0" y="0"/>
                  </a:lnTo>
                  <a:lnTo>
                    <a:pt x="0" y="38392"/>
                  </a:lnTo>
                  <a:lnTo>
                    <a:pt x="116154" y="38392"/>
                  </a:lnTo>
                  <a:lnTo>
                    <a:pt x="1161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798468" y="3586327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41" y="38404"/>
                  </a:moveTo>
                  <a:lnTo>
                    <a:pt x="0" y="38404"/>
                  </a:lnTo>
                  <a:lnTo>
                    <a:pt x="0" y="0"/>
                  </a:lnTo>
                  <a:lnTo>
                    <a:pt x="116141" y="0"/>
                  </a:lnTo>
                  <a:lnTo>
                    <a:pt x="116141" y="3840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696957" y="3667696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0"/>
                  </a:moveTo>
                  <a:lnTo>
                    <a:pt x="0" y="0"/>
                  </a:lnTo>
                  <a:lnTo>
                    <a:pt x="0" y="38404"/>
                  </a:lnTo>
                  <a:lnTo>
                    <a:pt x="40246" y="38404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696957" y="3667696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38404"/>
                  </a:moveTo>
                  <a:lnTo>
                    <a:pt x="0" y="38404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840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696957" y="3649421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0"/>
                  </a:moveTo>
                  <a:lnTo>
                    <a:pt x="0" y="0"/>
                  </a:lnTo>
                  <a:lnTo>
                    <a:pt x="0" y="18275"/>
                  </a:lnTo>
                  <a:lnTo>
                    <a:pt x="40246" y="18275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696957" y="3649421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18275"/>
                  </a:moveTo>
                  <a:lnTo>
                    <a:pt x="0" y="18275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82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696957" y="3740848"/>
              <a:ext cx="40640" cy="39370"/>
            </a:xfrm>
            <a:custGeom>
              <a:avLst/>
              <a:gdLst/>
              <a:ahLst/>
              <a:cxnLst/>
              <a:rect l="l" t="t" r="r" b="b"/>
              <a:pathLst>
                <a:path w="40639" h="39370">
                  <a:moveTo>
                    <a:pt x="40246" y="0"/>
                  </a:moveTo>
                  <a:lnTo>
                    <a:pt x="0" y="0"/>
                  </a:lnTo>
                  <a:lnTo>
                    <a:pt x="0" y="39319"/>
                  </a:lnTo>
                  <a:lnTo>
                    <a:pt x="40246" y="39319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696957" y="3740848"/>
              <a:ext cx="40640" cy="39370"/>
            </a:xfrm>
            <a:custGeom>
              <a:avLst/>
              <a:gdLst/>
              <a:ahLst/>
              <a:cxnLst/>
              <a:rect l="l" t="t" r="r" b="b"/>
              <a:pathLst>
                <a:path w="40639" h="39370">
                  <a:moveTo>
                    <a:pt x="40246" y="39319"/>
                  </a:moveTo>
                  <a:lnTo>
                    <a:pt x="0" y="39319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93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696957" y="3723487"/>
              <a:ext cx="40640" cy="17780"/>
            </a:xfrm>
            <a:custGeom>
              <a:avLst/>
              <a:gdLst/>
              <a:ahLst/>
              <a:cxnLst/>
              <a:rect l="l" t="t" r="r" b="b"/>
              <a:pathLst>
                <a:path w="40639" h="17779">
                  <a:moveTo>
                    <a:pt x="40246" y="0"/>
                  </a:moveTo>
                  <a:lnTo>
                    <a:pt x="0" y="0"/>
                  </a:lnTo>
                  <a:lnTo>
                    <a:pt x="0" y="17360"/>
                  </a:lnTo>
                  <a:lnTo>
                    <a:pt x="40246" y="17360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696957" y="3723487"/>
              <a:ext cx="40640" cy="17780"/>
            </a:xfrm>
            <a:custGeom>
              <a:avLst/>
              <a:gdLst/>
              <a:ahLst/>
              <a:cxnLst/>
              <a:rect l="l" t="t" r="r" b="b"/>
              <a:pathLst>
                <a:path w="40639" h="17779">
                  <a:moveTo>
                    <a:pt x="40246" y="17360"/>
                  </a:moveTo>
                  <a:lnTo>
                    <a:pt x="0" y="17360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736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696957" y="3814940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0"/>
                  </a:moveTo>
                  <a:lnTo>
                    <a:pt x="0" y="0"/>
                  </a:lnTo>
                  <a:lnTo>
                    <a:pt x="0" y="38379"/>
                  </a:lnTo>
                  <a:lnTo>
                    <a:pt x="40246" y="38379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696957" y="3814940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38379"/>
                  </a:moveTo>
                  <a:lnTo>
                    <a:pt x="0" y="38379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83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696957" y="3796626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0"/>
                  </a:moveTo>
                  <a:lnTo>
                    <a:pt x="0" y="0"/>
                  </a:lnTo>
                  <a:lnTo>
                    <a:pt x="0" y="18313"/>
                  </a:lnTo>
                  <a:lnTo>
                    <a:pt x="40246" y="18313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696957" y="3796626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18313"/>
                  </a:moveTo>
                  <a:lnTo>
                    <a:pt x="0" y="18313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831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696957" y="3888079"/>
              <a:ext cx="40640" cy="39370"/>
            </a:xfrm>
            <a:custGeom>
              <a:avLst/>
              <a:gdLst/>
              <a:ahLst/>
              <a:cxnLst/>
              <a:rect l="l" t="t" r="r" b="b"/>
              <a:pathLst>
                <a:path w="40639" h="39370">
                  <a:moveTo>
                    <a:pt x="40246" y="0"/>
                  </a:moveTo>
                  <a:lnTo>
                    <a:pt x="0" y="0"/>
                  </a:lnTo>
                  <a:lnTo>
                    <a:pt x="0" y="39306"/>
                  </a:lnTo>
                  <a:lnTo>
                    <a:pt x="40246" y="39306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696957" y="3888079"/>
              <a:ext cx="40640" cy="39370"/>
            </a:xfrm>
            <a:custGeom>
              <a:avLst/>
              <a:gdLst/>
              <a:ahLst/>
              <a:cxnLst/>
              <a:rect l="l" t="t" r="r" b="b"/>
              <a:pathLst>
                <a:path w="40639" h="39370">
                  <a:moveTo>
                    <a:pt x="40246" y="39306"/>
                  </a:moveTo>
                  <a:lnTo>
                    <a:pt x="0" y="39306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930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696957" y="3870680"/>
              <a:ext cx="40640" cy="17780"/>
            </a:xfrm>
            <a:custGeom>
              <a:avLst/>
              <a:gdLst/>
              <a:ahLst/>
              <a:cxnLst/>
              <a:rect l="l" t="t" r="r" b="b"/>
              <a:pathLst>
                <a:path w="40639" h="17779">
                  <a:moveTo>
                    <a:pt x="40246" y="0"/>
                  </a:moveTo>
                  <a:lnTo>
                    <a:pt x="0" y="0"/>
                  </a:lnTo>
                  <a:lnTo>
                    <a:pt x="0" y="17399"/>
                  </a:lnTo>
                  <a:lnTo>
                    <a:pt x="40246" y="17399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696957" y="3870680"/>
              <a:ext cx="40640" cy="17780"/>
            </a:xfrm>
            <a:custGeom>
              <a:avLst/>
              <a:gdLst/>
              <a:ahLst/>
              <a:cxnLst/>
              <a:rect l="l" t="t" r="r" b="b"/>
              <a:pathLst>
                <a:path w="40639" h="17779">
                  <a:moveTo>
                    <a:pt x="40246" y="17399"/>
                  </a:moveTo>
                  <a:lnTo>
                    <a:pt x="0" y="17399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739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669550" y="3634790"/>
              <a:ext cx="94615" cy="315595"/>
            </a:xfrm>
            <a:custGeom>
              <a:avLst/>
              <a:gdLst/>
              <a:ahLst/>
              <a:cxnLst/>
              <a:rect l="l" t="t" r="r" b="b"/>
              <a:pathLst>
                <a:path w="94614" h="315595">
                  <a:moveTo>
                    <a:pt x="94183" y="315467"/>
                  </a:moveTo>
                  <a:lnTo>
                    <a:pt x="0" y="315467"/>
                  </a:lnTo>
                  <a:lnTo>
                    <a:pt x="0" y="0"/>
                  </a:lnTo>
                  <a:lnTo>
                    <a:pt x="94183" y="0"/>
                  </a:lnTo>
                  <a:lnTo>
                    <a:pt x="94183" y="31546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801198" y="2959976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28" y="0"/>
                  </a:moveTo>
                  <a:lnTo>
                    <a:pt x="0" y="0"/>
                  </a:lnTo>
                  <a:lnTo>
                    <a:pt x="0" y="38417"/>
                  </a:lnTo>
                  <a:lnTo>
                    <a:pt x="116128" y="38417"/>
                  </a:lnTo>
                  <a:lnTo>
                    <a:pt x="1161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801198" y="2959963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28" y="38430"/>
                  </a:moveTo>
                  <a:lnTo>
                    <a:pt x="0" y="38430"/>
                  </a:lnTo>
                  <a:lnTo>
                    <a:pt x="0" y="0"/>
                  </a:lnTo>
                  <a:lnTo>
                    <a:pt x="116128" y="0"/>
                  </a:lnTo>
                  <a:lnTo>
                    <a:pt x="116128" y="3843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109937" y="3588156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5" h="38735">
                  <a:moveTo>
                    <a:pt x="116116" y="0"/>
                  </a:moveTo>
                  <a:lnTo>
                    <a:pt x="0" y="0"/>
                  </a:lnTo>
                  <a:lnTo>
                    <a:pt x="0" y="38392"/>
                  </a:lnTo>
                  <a:lnTo>
                    <a:pt x="116116" y="38392"/>
                  </a:lnTo>
                  <a:lnTo>
                    <a:pt x="116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109937" y="3588156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5" h="38735">
                  <a:moveTo>
                    <a:pt x="116116" y="38392"/>
                  </a:moveTo>
                  <a:lnTo>
                    <a:pt x="0" y="38392"/>
                  </a:lnTo>
                  <a:lnTo>
                    <a:pt x="0" y="0"/>
                  </a:lnTo>
                  <a:lnTo>
                    <a:pt x="116116" y="0"/>
                  </a:lnTo>
                  <a:lnTo>
                    <a:pt x="116116" y="383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109937" y="3786568"/>
              <a:ext cx="116205" cy="39370"/>
            </a:xfrm>
            <a:custGeom>
              <a:avLst/>
              <a:gdLst/>
              <a:ahLst/>
              <a:cxnLst/>
              <a:rect l="l" t="t" r="r" b="b"/>
              <a:pathLst>
                <a:path w="116205" h="39370">
                  <a:moveTo>
                    <a:pt x="116116" y="0"/>
                  </a:moveTo>
                  <a:lnTo>
                    <a:pt x="0" y="0"/>
                  </a:lnTo>
                  <a:lnTo>
                    <a:pt x="0" y="39331"/>
                  </a:lnTo>
                  <a:lnTo>
                    <a:pt x="116116" y="39331"/>
                  </a:lnTo>
                  <a:lnTo>
                    <a:pt x="116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109937" y="3786568"/>
              <a:ext cx="116205" cy="39370"/>
            </a:xfrm>
            <a:custGeom>
              <a:avLst/>
              <a:gdLst/>
              <a:ahLst/>
              <a:cxnLst/>
              <a:rect l="l" t="t" r="r" b="b"/>
              <a:pathLst>
                <a:path w="116205" h="39370">
                  <a:moveTo>
                    <a:pt x="116116" y="39331"/>
                  </a:moveTo>
                  <a:lnTo>
                    <a:pt x="0" y="39331"/>
                  </a:lnTo>
                  <a:lnTo>
                    <a:pt x="0" y="0"/>
                  </a:lnTo>
                  <a:lnTo>
                    <a:pt x="116116" y="0"/>
                  </a:lnTo>
                  <a:lnTo>
                    <a:pt x="116116" y="3933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109937" y="4203534"/>
              <a:ext cx="116205" cy="39370"/>
            </a:xfrm>
            <a:custGeom>
              <a:avLst/>
              <a:gdLst/>
              <a:ahLst/>
              <a:cxnLst/>
              <a:rect l="l" t="t" r="r" b="b"/>
              <a:pathLst>
                <a:path w="116205" h="39370">
                  <a:moveTo>
                    <a:pt x="116116" y="0"/>
                  </a:moveTo>
                  <a:lnTo>
                    <a:pt x="0" y="0"/>
                  </a:lnTo>
                  <a:lnTo>
                    <a:pt x="0" y="39319"/>
                  </a:lnTo>
                  <a:lnTo>
                    <a:pt x="116116" y="39319"/>
                  </a:lnTo>
                  <a:lnTo>
                    <a:pt x="116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109937" y="4203534"/>
              <a:ext cx="116205" cy="39370"/>
            </a:xfrm>
            <a:custGeom>
              <a:avLst/>
              <a:gdLst/>
              <a:ahLst/>
              <a:cxnLst/>
              <a:rect l="l" t="t" r="r" b="b"/>
              <a:pathLst>
                <a:path w="116205" h="39370">
                  <a:moveTo>
                    <a:pt x="116116" y="39319"/>
                  </a:moveTo>
                  <a:lnTo>
                    <a:pt x="0" y="39319"/>
                  </a:lnTo>
                  <a:lnTo>
                    <a:pt x="0" y="0"/>
                  </a:lnTo>
                  <a:lnTo>
                    <a:pt x="116116" y="0"/>
                  </a:lnTo>
                  <a:lnTo>
                    <a:pt x="116116" y="393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114522" y="3008439"/>
              <a:ext cx="70485" cy="304800"/>
            </a:xfrm>
            <a:custGeom>
              <a:avLst/>
              <a:gdLst/>
              <a:ahLst/>
              <a:cxnLst/>
              <a:rect l="l" t="t" r="r" b="b"/>
              <a:pathLst>
                <a:path w="70485" h="304800">
                  <a:moveTo>
                    <a:pt x="70383" y="304482"/>
                  </a:moveTo>
                  <a:lnTo>
                    <a:pt x="0" y="304482"/>
                  </a:lnTo>
                  <a:lnTo>
                    <a:pt x="0" y="0"/>
                  </a:lnTo>
                  <a:lnTo>
                    <a:pt x="70383" y="0"/>
                  </a:lnTo>
                  <a:lnTo>
                    <a:pt x="70383" y="30448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296488" y="3670452"/>
              <a:ext cx="132715" cy="81915"/>
            </a:xfrm>
            <a:custGeom>
              <a:avLst/>
              <a:gdLst/>
              <a:ahLst/>
              <a:cxnLst/>
              <a:rect l="l" t="t" r="r" b="b"/>
              <a:pathLst>
                <a:path w="132714" h="81914">
                  <a:moveTo>
                    <a:pt x="132575" y="0"/>
                  </a:moveTo>
                  <a:lnTo>
                    <a:pt x="0" y="0"/>
                  </a:lnTo>
                  <a:lnTo>
                    <a:pt x="0" y="81381"/>
                  </a:lnTo>
                  <a:lnTo>
                    <a:pt x="132575" y="81381"/>
                  </a:lnTo>
                  <a:lnTo>
                    <a:pt x="13257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296488" y="3670452"/>
              <a:ext cx="132715" cy="81915"/>
            </a:xfrm>
            <a:custGeom>
              <a:avLst/>
              <a:gdLst/>
              <a:ahLst/>
              <a:cxnLst/>
              <a:rect l="l" t="t" r="r" b="b"/>
              <a:pathLst>
                <a:path w="132714" h="81914">
                  <a:moveTo>
                    <a:pt x="132575" y="81381"/>
                  </a:moveTo>
                  <a:lnTo>
                    <a:pt x="0" y="81381"/>
                  </a:lnTo>
                  <a:lnTo>
                    <a:pt x="0" y="0"/>
                  </a:lnTo>
                  <a:lnTo>
                    <a:pt x="132575" y="0"/>
                  </a:lnTo>
                  <a:lnTo>
                    <a:pt x="132575" y="8138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124593" y="3008439"/>
              <a:ext cx="41275" cy="242570"/>
            </a:xfrm>
            <a:custGeom>
              <a:avLst/>
              <a:gdLst/>
              <a:ahLst/>
              <a:cxnLst/>
              <a:rect l="l" t="t" r="r" b="b"/>
              <a:pathLst>
                <a:path w="41275" h="242569">
                  <a:moveTo>
                    <a:pt x="41135" y="0"/>
                  </a:moveTo>
                  <a:lnTo>
                    <a:pt x="0" y="0"/>
                  </a:lnTo>
                  <a:lnTo>
                    <a:pt x="0" y="242316"/>
                  </a:lnTo>
                  <a:lnTo>
                    <a:pt x="41135" y="242316"/>
                  </a:lnTo>
                  <a:lnTo>
                    <a:pt x="4113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124581" y="3008439"/>
              <a:ext cx="41275" cy="242570"/>
            </a:xfrm>
            <a:custGeom>
              <a:avLst/>
              <a:gdLst/>
              <a:ahLst/>
              <a:cxnLst/>
              <a:rect l="l" t="t" r="r" b="b"/>
              <a:pathLst>
                <a:path w="41275" h="242569">
                  <a:moveTo>
                    <a:pt x="41148" y="242316"/>
                  </a:moveTo>
                  <a:lnTo>
                    <a:pt x="0" y="242316"/>
                  </a:lnTo>
                  <a:lnTo>
                    <a:pt x="0" y="0"/>
                  </a:lnTo>
                  <a:lnTo>
                    <a:pt x="41148" y="0"/>
                  </a:lnTo>
                  <a:lnTo>
                    <a:pt x="41148" y="24231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133699" y="3050501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4">
                  <a:moveTo>
                    <a:pt x="19215" y="0"/>
                  </a:moveTo>
                  <a:lnTo>
                    <a:pt x="0" y="0"/>
                  </a:lnTo>
                  <a:lnTo>
                    <a:pt x="0" y="162763"/>
                  </a:lnTo>
                  <a:lnTo>
                    <a:pt x="19215" y="162763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133699" y="3050489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4">
                  <a:moveTo>
                    <a:pt x="19215" y="162775"/>
                  </a:moveTo>
                  <a:lnTo>
                    <a:pt x="0" y="162775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1627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133699" y="3008426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4">
                  <a:moveTo>
                    <a:pt x="19215" y="0"/>
                  </a:moveTo>
                  <a:lnTo>
                    <a:pt x="0" y="0"/>
                  </a:lnTo>
                  <a:lnTo>
                    <a:pt x="0" y="29260"/>
                  </a:lnTo>
                  <a:lnTo>
                    <a:pt x="19215" y="29260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133699" y="3008439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4">
                  <a:moveTo>
                    <a:pt x="19215" y="29248"/>
                  </a:moveTo>
                  <a:lnTo>
                    <a:pt x="0" y="29248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2924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488840" y="2959976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16" y="0"/>
                  </a:moveTo>
                  <a:lnTo>
                    <a:pt x="0" y="0"/>
                  </a:lnTo>
                  <a:lnTo>
                    <a:pt x="0" y="38417"/>
                  </a:lnTo>
                  <a:lnTo>
                    <a:pt x="116116" y="38417"/>
                  </a:lnTo>
                  <a:lnTo>
                    <a:pt x="116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488840" y="2959963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16" y="38430"/>
                  </a:moveTo>
                  <a:lnTo>
                    <a:pt x="0" y="38430"/>
                  </a:lnTo>
                  <a:lnTo>
                    <a:pt x="0" y="0"/>
                  </a:lnTo>
                  <a:lnTo>
                    <a:pt x="116116" y="0"/>
                  </a:lnTo>
                  <a:lnTo>
                    <a:pt x="116116" y="3843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488840" y="3384257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16" y="0"/>
                  </a:moveTo>
                  <a:lnTo>
                    <a:pt x="0" y="0"/>
                  </a:lnTo>
                  <a:lnTo>
                    <a:pt x="0" y="38404"/>
                  </a:lnTo>
                  <a:lnTo>
                    <a:pt x="116116" y="38404"/>
                  </a:lnTo>
                  <a:lnTo>
                    <a:pt x="116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488840" y="3384245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16" y="38417"/>
                  </a:moveTo>
                  <a:lnTo>
                    <a:pt x="0" y="38417"/>
                  </a:lnTo>
                  <a:lnTo>
                    <a:pt x="0" y="0"/>
                  </a:lnTo>
                  <a:lnTo>
                    <a:pt x="116116" y="0"/>
                  </a:lnTo>
                  <a:lnTo>
                    <a:pt x="116116" y="3841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492485" y="3008439"/>
              <a:ext cx="70485" cy="304800"/>
            </a:xfrm>
            <a:custGeom>
              <a:avLst/>
              <a:gdLst/>
              <a:ahLst/>
              <a:cxnLst/>
              <a:rect l="l" t="t" r="r" b="b"/>
              <a:pathLst>
                <a:path w="70485" h="304800">
                  <a:moveTo>
                    <a:pt x="70383" y="304482"/>
                  </a:moveTo>
                  <a:lnTo>
                    <a:pt x="0" y="304482"/>
                  </a:lnTo>
                  <a:lnTo>
                    <a:pt x="0" y="0"/>
                  </a:lnTo>
                  <a:lnTo>
                    <a:pt x="70383" y="0"/>
                  </a:lnTo>
                  <a:lnTo>
                    <a:pt x="70383" y="30448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502543" y="3008439"/>
              <a:ext cx="42545" cy="242570"/>
            </a:xfrm>
            <a:custGeom>
              <a:avLst/>
              <a:gdLst/>
              <a:ahLst/>
              <a:cxnLst/>
              <a:rect l="l" t="t" r="r" b="b"/>
              <a:pathLst>
                <a:path w="42545" h="242569">
                  <a:moveTo>
                    <a:pt x="42037" y="0"/>
                  </a:moveTo>
                  <a:lnTo>
                    <a:pt x="0" y="0"/>
                  </a:lnTo>
                  <a:lnTo>
                    <a:pt x="0" y="242316"/>
                  </a:lnTo>
                  <a:lnTo>
                    <a:pt x="42037" y="242316"/>
                  </a:lnTo>
                  <a:lnTo>
                    <a:pt x="4203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502543" y="3008439"/>
              <a:ext cx="42545" cy="242570"/>
            </a:xfrm>
            <a:custGeom>
              <a:avLst/>
              <a:gdLst/>
              <a:ahLst/>
              <a:cxnLst/>
              <a:rect l="l" t="t" r="r" b="b"/>
              <a:pathLst>
                <a:path w="42545" h="242569">
                  <a:moveTo>
                    <a:pt x="42037" y="242316"/>
                  </a:moveTo>
                  <a:lnTo>
                    <a:pt x="0" y="242316"/>
                  </a:lnTo>
                  <a:lnTo>
                    <a:pt x="0" y="0"/>
                  </a:lnTo>
                  <a:lnTo>
                    <a:pt x="42037" y="0"/>
                  </a:lnTo>
                  <a:lnTo>
                    <a:pt x="42037" y="24231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511662" y="3050501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4">
                  <a:moveTo>
                    <a:pt x="19240" y="0"/>
                  </a:moveTo>
                  <a:lnTo>
                    <a:pt x="0" y="0"/>
                  </a:lnTo>
                  <a:lnTo>
                    <a:pt x="0" y="162763"/>
                  </a:lnTo>
                  <a:lnTo>
                    <a:pt x="19240" y="162763"/>
                  </a:lnTo>
                  <a:lnTo>
                    <a:pt x="192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511662" y="3050489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4">
                  <a:moveTo>
                    <a:pt x="19240" y="162775"/>
                  </a:moveTo>
                  <a:lnTo>
                    <a:pt x="0" y="162775"/>
                  </a:lnTo>
                  <a:lnTo>
                    <a:pt x="0" y="0"/>
                  </a:lnTo>
                  <a:lnTo>
                    <a:pt x="19240" y="0"/>
                  </a:lnTo>
                  <a:lnTo>
                    <a:pt x="19240" y="1627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511662" y="3008426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4">
                  <a:moveTo>
                    <a:pt x="19240" y="0"/>
                  </a:moveTo>
                  <a:lnTo>
                    <a:pt x="0" y="0"/>
                  </a:lnTo>
                  <a:lnTo>
                    <a:pt x="0" y="29260"/>
                  </a:lnTo>
                  <a:lnTo>
                    <a:pt x="19240" y="29260"/>
                  </a:lnTo>
                  <a:lnTo>
                    <a:pt x="1924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511662" y="3008439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4">
                  <a:moveTo>
                    <a:pt x="19240" y="29248"/>
                  </a:moveTo>
                  <a:lnTo>
                    <a:pt x="0" y="29248"/>
                  </a:lnTo>
                  <a:lnTo>
                    <a:pt x="0" y="0"/>
                  </a:lnTo>
                  <a:lnTo>
                    <a:pt x="19240" y="0"/>
                  </a:lnTo>
                  <a:lnTo>
                    <a:pt x="19240" y="2924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488840" y="3796626"/>
              <a:ext cx="116205" cy="39370"/>
            </a:xfrm>
            <a:custGeom>
              <a:avLst/>
              <a:gdLst/>
              <a:ahLst/>
              <a:cxnLst/>
              <a:rect l="l" t="t" r="r" b="b"/>
              <a:pathLst>
                <a:path w="116204" h="39370">
                  <a:moveTo>
                    <a:pt x="116116" y="0"/>
                  </a:moveTo>
                  <a:lnTo>
                    <a:pt x="0" y="0"/>
                  </a:lnTo>
                  <a:lnTo>
                    <a:pt x="0" y="39319"/>
                  </a:lnTo>
                  <a:lnTo>
                    <a:pt x="116116" y="39319"/>
                  </a:lnTo>
                  <a:lnTo>
                    <a:pt x="116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488840" y="3796626"/>
              <a:ext cx="116205" cy="39370"/>
            </a:xfrm>
            <a:custGeom>
              <a:avLst/>
              <a:gdLst/>
              <a:ahLst/>
              <a:cxnLst/>
              <a:rect l="l" t="t" r="r" b="b"/>
              <a:pathLst>
                <a:path w="116204" h="39370">
                  <a:moveTo>
                    <a:pt x="116116" y="39319"/>
                  </a:moveTo>
                  <a:lnTo>
                    <a:pt x="0" y="39319"/>
                  </a:lnTo>
                  <a:lnTo>
                    <a:pt x="0" y="0"/>
                  </a:lnTo>
                  <a:lnTo>
                    <a:pt x="116116" y="0"/>
                  </a:lnTo>
                  <a:lnTo>
                    <a:pt x="116116" y="393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492485" y="3846017"/>
              <a:ext cx="70485" cy="304165"/>
            </a:xfrm>
            <a:custGeom>
              <a:avLst/>
              <a:gdLst/>
              <a:ahLst/>
              <a:cxnLst/>
              <a:rect l="l" t="t" r="r" b="b"/>
              <a:pathLst>
                <a:path w="70485" h="304164">
                  <a:moveTo>
                    <a:pt x="70383" y="303568"/>
                  </a:moveTo>
                  <a:lnTo>
                    <a:pt x="0" y="303568"/>
                  </a:lnTo>
                  <a:lnTo>
                    <a:pt x="0" y="0"/>
                  </a:lnTo>
                  <a:lnTo>
                    <a:pt x="70383" y="0"/>
                  </a:lnTo>
                  <a:lnTo>
                    <a:pt x="70383" y="30356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502543" y="3846017"/>
              <a:ext cx="42545" cy="241935"/>
            </a:xfrm>
            <a:custGeom>
              <a:avLst/>
              <a:gdLst/>
              <a:ahLst/>
              <a:cxnLst/>
              <a:rect l="l" t="t" r="r" b="b"/>
              <a:pathLst>
                <a:path w="42545" h="241935">
                  <a:moveTo>
                    <a:pt x="42037" y="0"/>
                  </a:moveTo>
                  <a:lnTo>
                    <a:pt x="0" y="0"/>
                  </a:lnTo>
                  <a:lnTo>
                    <a:pt x="0" y="241401"/>
                  </a:lnTo>
                  <a:lnTo>
                    <a:pt x="42037" y="241401"/>
                  </a:lnTo>
                  <a:lnTo>
                    <a:pt x="4203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502543" y="3846017"/>
              <a:ext cx="42545" cy="241935"/>
            </a:xfrm>
            <a:custGeom>
              <a:avLst/>
              <a:gdLst/>
              <a:ahLst/>
              <a:cxnLst/>
              <a:rect l="l" t="t" r="r" b="b"/>
              <a:pathLst>
                <a:path w="42545" h="241935">
                  <a:moveTo>
                    <a:pt x="42037" y="241401"/>
                  </a:moveTo>
                  <a:lnTo>
                    <a:pt x="0" y="241401"/>
                  </a:lnTo>
                  <a:lnTo>
                    <a:pt x="0" y="0"/>
                  </a:lnTo>
                  <a:lnTo>
                    <a:pt x="42037" y="0"/>
                  </a:lnTo>
                  <a:lnTo>
                    <a:pt x="42037" y="2414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511662" y="3887165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40" y="0"/>
                  </a:moveTo>
                  <a:lnTo>
                    <a:pt x="0" y="0"/>
                  </a:lnTo>
                  <a:lnTo>
                    <a:pt x="0" y="162763"/>
                  </a:lnTo>
                  <a:lnTo>
                    <a:pt x="19240" y="162763"/>
                  </a:lnTo>
                  <a:lnTo>
                    <a:pt x="192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511662" y="3887165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40" y="162763"/>
                  </a:moveTo>
                  <a:lnTo>
                    <a:pt x="0" y="162763"/>
                  </a:lnTo>
                  <a:lnTo>
                    <a:pt x="0" y="0"/>
                  </a:lnTo>
                  <a:lnTo>
                    <a:pt x="19240" y="0"/>
                  </a:lnTo>
                  <a:lnTo>
                    <a:pt x="19240" y="16276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511662" y="3846017"/>
              <a:ext cx="19685" cy="28575"/>
            </a:xfrm>
            <a:custGeom>
              <a:avLst/>
              <a:gdLst/>
              <a:ahLst/>
              <a:cxnLst/>
              <a:rect l="l" t="t" r="r" b="b"/>
              <a:pathLst>
                <a:path w="19685" h="28575">
                  <a:moveTo>
                    <a:pt x="19240" y="0"/>
                  </a:moveTo>
                  <a:lnTo>
                    <a:pt x="0" y="0"/>
                  </a:lnTo>
                  <a:lnTo>
                    <a:pt x="0" y="28346"/>
                  </a:lnTo>
                  <a:lnTo>
                    <a:pt x="19240" y="28346"/>
                  </a:lnTo>
                  <a:lnTo>
                    <a:pt x="1924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511662" y="3846017"/>
              <a:ext cx="19685" cy="28575"/>
            </a:xfrm>
            <a:custGeom>
              <a:avLst/>
              <a:gdLst/>
              <a:ahLst/>
              <a:cxnLst/>
              <a:rect l="l" t="t" r="r" b="b"/>
              <a:pathLst>
                <a:path w="19685" h="28575">
                  <a:moveTo>
                    <a:pt x="19240" y="28346"/>
                  </a:moveTo>
                  <a:lnTo>
                    <a:pt x="0" y="28346"/>
                  </a:lnTo>
                  <a:lnTo>
                    <a:pt x="0" y="0"/>
                  </a:lnTo>
                  <a:lnTo>
                    <a:pt x="19240" y="0"/>
                  </a:lnTo>
                  <a:lnTo>
                    <a:pt x="19240" y="2834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488840" y="4210850"/>
              <a:ext cx="116205" cy="39370"/>
            </a:xfrm>
            <a:custGeom>
              <a:avLst/>
              <a:gdLst/>
              <a:ahLst/>
              <a:cxnLst/>
              <a:rect l="l" t="t" r="r" b="b"/>
              <a:pathLst>
                <a:path w="116204" h="39370">
                  <a:moveTo>
                    <a:pt x="116116" y="0"/>
                  </a:moveTo>
                  <a:lnTo>
                    <a:pt x="0" y="0"/>
                  </a:lnTo>
                  <a:lnTo>
                    <a:pt x="0" y="39319"/>
                  </a:lnTo>
                  <a:lnTo>
                    <a:pt x="116116" y="39319"/>
                  </a:lnTo>
                  <a:lnTo>
                    <a:pt x="116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488840" y="4210850"/>
              <a:ext cx="116205" cy="39370"/>
            </a:xfrm>
            <a:custGeom>
              <a:avLst/>
              <a:gdLst/>
              <a:ahLst/>
              <a:cxnLst/>
              <a:rect l="l" t="t" r="r" b="b"/>
              <a:pathLst>
                <a:path w="116204" h="39370">
                  <a:moveTo>
                    <a:pt x="116116" y="39319"/>
                  </a:moveTo>
                  <a:lnTo>
                    <a:pt x="0" y="39319"/>
                  </a:lnTo>
                  <a:lnTo>
                    <a:pt x="0" y="0"/>
                  </a:lnTo>
                  <a:lnTo>
                    <a:pt x="116116" y="0"/>
                  </a:lnTo>
                  <a:lnTo>
                    <a:pt x="116116" y="393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492485" y="4260227"/>
              <a:ext cx="70485" cy="304165"/>
            </a:xfrm>
            <a:custGeom>
              <a:avLst/>
              <a:gdLst/>
              <a:ahLst/>
              <a:cxnLst/>
              <a:rect l="l" t="t" r="r" b="b"/>
              <a:pathLst>
                <a:path w="70485" h="304164">
                  <a:moveTo>
                    <a:pt x="70383" y="303555"/>
                  </a:moveTo>
                  <a:lnTo>
                    <a:pt x="0" y="303555"/>
                  </a:lnTo>
                  <a:lnTo>
                    <a:pt x="0" y="0"/>
                  </a:lnTo>
                  <a:lnTo>
                    <a:pt x="70383" y="0"/>
                  </a:lnTo>
                  <a:lnTo>
                    <a:pt x="70383" y="30355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502543" y="4260227"/>
              <a:ext cx="42545" cy="241935"/>
            </a:xfrm>
            <a:custGeom>
              <a:avLst/>
              <a:gdLst/>
              <a:ahLst/>
              <a:cxnLst/>
              <a:rect l="l" t="t" r="r" b="b"/>
              <a:pathLst>
                <a:path w="42545" h="241935">
                  <a:moveTo>
                    <a:pt x="42037" y="0"/>
                  </a:moveTo>
                  <a:lnTo>
                    <a:pt x="0" y="0"/>
                  </a:lnTo>
                  <a:lnTo>
                    <a:pt x="0" y="241414"/>
                  </a:lnTo>
                  <a:lnTo>
                    <a:pt x="42037" y="241414"/>
                  </a:lnTo>
                  <a:lnTo>
                    <a:pt x="4203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502543" y="4260227"/>
              <a:ext cx="42545" cy="241935"/>
            </a:xfrm>
            <a:custGeom>
              <a:avLst/>
              <a:gdLst/>
              <a:ahLst/>
              <a:cxnLst/>
              <a:rect l="l" t="t" r="r" b="b"/>
              <a:pathLst>
                <a:path w="42545" h="241935">
                  <a:moveTo>
                    <a:pt x="42037" y="241414"/>
                  </a:moveTo>
                  <a:lnTo>
                    <a:pt x="0" y="241414"/>
                  </a:lnTo>
                  <a:lnTo>
                    <a:pt x="0" y="0"/>
                  </a:lnTo>
                  <a:lnTo>
                    <a:pt x="42037" y="0"/>
                  </a:lnTo>
                  <a:lnTo>
                    <a:pt x="42037" y="24141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511662" y="4301350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40" y="0"/>
                  </a:moveTo>
                  <a:lnTo>
                    <a:pt x="0" y="0"/>
                  </a:lnTo>
                  <a:lnTo>
                    <a:pt x="0" y="162788"/>
                  </a:lnTo>
                  <a:lnTo>
                    <a:pt x="19240" y="162788"/>
                  </a:lnTo>
                  <a:lnTo>
                    <a:pt x="192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511662" y="4301350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40" y="162788"/>
                  </a:moveTo>
                  <a:lnTo>
                    <a:pt x="0" y="162788"/>
                  </a:lnTo>
                  <a:lnTo>
                    <a:pt x="0" y="0"/>
                  </a:lnTo>
                  <a:lnTo>
                    <a:pt x="19240" y="0"/>
                  </a:lnTo>
                  <a:lnTo>
                    <a:pt x="19240" y="1627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511662" y="4260227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40" y="0"/>
                  </a:moveTo>
                  <a:lnTo>
                    <a:pt x="0" y="0"/>
                  </a:lnTo>
                  <a:lnTo>
                    <a:pt x="0" y="29260"/>
                  </a:lnTo>
                  <a:lnTo>
                    <a:pt x="19240" y="29260"/>
                  </a:lnTo>
                  <a:lnTo>
                    <a:pt x="1924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511662" y="4260227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40" y="29260"/>
                  </a:moveTo>
                  <a:lnTo>
                    <a:pt x="0" y="29260"/>
                  </a:lnTo>
                  <a:lnTo>
                    <a:pt x="0" y="0"/>
                  </a:lnTo>
                  <a:lnTo>
                    <a:pt x="19240" y="0"/>
                  </a:lnTo>
                  <a:lnTo>
                    <a:pt x="19240" y="2926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488840" y="4616843"/>
              <a:ext cx="116205" cy="39370"/>
            </a:xfrm>
            <a:custGeom>
              <a:avLst/>
              <a:gdLst/>
              <a:ahLst/>
              <a:cxnLst/>
              <a:rect l="l" t="t" r="r" b="b"/>
              <a:pathLst>
                <a:path w="116204" h="39370">
                  <a:moveTo>
                    <a:pt x="116116" y="0"/>
                  </a:moveTo>
                  <a:lnTo>
                    <a:pt x="0" y="0"/>
                  </a:lnTo>
                  <a:lnTo>
                    <a:pt x="0" y="39331"/>
                  </a:lnTo>
                  <a:lnTo>
                    <a:pt x="116116" y="39331"/>
                  </a:lnTo>
                  <a:lnTo>
                    <a:pt x="116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488840" y="4616843"/>
              <a:ext cx="116205" cy="39370"/>
            </a:xfrm>
            <a:custGeom>
              <a:avLst/>
              <a:gdLst/>
              <a:ahLst/>
              <a:cxnLst/>
              <a:rect l="l" t="t" r="r" b="b"/>
              <a:pathLst>
                <a:path w="116204" h="39370">
                  <a:moveTo>
                    <a:pt x="116116" y="39331"/>
                  </a:moveTo>
                  <a:lnTo>
                    <a:pt x="0" y="39331"/>
                  </a:lnTo>
                  <a:lnTo>
                    <a:pt x="0" y="0"/>
                  </a:lnTo>
                  <a:lnTo>
                    <a:pt x="116116" y="0"/>
                  </a:lnTo>
                  <a:lnTo>
                    <a:pt x="116116" y="3933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492485" y="4666208"/>
              <a:ext cx="70485" cy="304165"/>
            </a:xfrm>
            <a:custGeom>
              <a:avLst/>
              <a:gdLst/>
              <a:ahLst/>
              <a:cxnLst/>
              <a:rect l="l" t="t" r="r" b="b"/>
              <a:pathLst>
                <a:path w="70485" h="304164">
                  <a:moveTo>
                    <a:pt x="70383" y="303568"/>
                  </a:moveTo>
                  <a:lnTo>
                    <a:pt x="0" y="303568"/>
                  </a:lnTo>
                  <a:lnTo>
                    <a:pt x="0" y="0"/>
                  </a:lnTo>
                  <a:lnTo>
                    <a:pt x="70383" y="0"/>
                  </a:lnTo>
                  <a:lnTo>
                    <a:pt x="70383" y="30356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502543" y="4666208"/>
              <a:ext cx="42545" cy="241935"/>
            </a:xfrm>
            <a:custGeom>
              <a:avLst/>
              <a:gdLst/>
              <a:ahLst/>
              <a:cxnLst/>
              <a:rect l="l" t="t" r="r" b="b"/>
              <a:pathLst>
                <a:path w="42545" h="241935">
                  <a:moveTo>
                    <a:pt x="42037" y="0"/>
                  </a:moveTo>
                  <a:lnTo>
                    <a:pt x="0" y="0"/>
                  </a:lnTo>
                  <a:lnTo>
                    <a:pt x="0" y="241414"/>
                  </a:lnTo>
                  <a:lnTo>
                    <a:pt x="42037" y="241414"/>
                  </a:lnTo>
                  <a:lnTo>
                    <a:pt x="4203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502543" y="4666208"/>
              <a:ext cx="42545" cy="241935"/>
            </a:xfrm>
            <a:custGeom>
              <a:avLst/>
              <a:gdLst/>
              <a:ahLst/>
              <a:cxnLst/>
              <a:rect l="l" t="t" r="r" b="b"/>
              <a:pathLst>
                <a:path w="42545" h="241935">
                  <a:moveTo>
                    <a:pt x="42037" y="241414"/>
                  </a:moveTo>
                  <a:lnTo>
                    <a:pt x="0" y="241414"/>
                  </a:lnTo>
                  <a:lnTo>
                    <a:pt x="0" y="0"/>
                  </a:lnTo>
                  <a:lnTo>
                    <a:pt x="42037" y="0"/>
                  </a:lnTo>
                  <a:lnTo>
                    <a:pt x="42037" y="24141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511662" y="4707356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40" y="0"/>
                  </a:moveTo>
                  <a:lnTo>
                    <a:pt x="0" y="0"/>
                  </a:lnTo>
                  <a:lnTo>
                    <a:pt x="0" y="162775"/>
                  </a:lnTo>
                  <a:lnTo>
                    <a:pt x="19240" y="162775"/>
                  </a:lnTo>
                  <a:lnTo>
                    <a:pt x="192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511662" y="4707356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40" y="162775"/>
                  </a:moveTo>
                  <a:lnTo>
                    <a:pt x="0" y="162775"/>
                  </a:lnTo>
                  <a:lnTo>
                    <a:pt x="0" y="0"/>
                  </a:lnTo>
                  <a:lnTo>
                    <a:pt x="19240" y="0"/>
                  </a:lnTo>
                  <a:lnTo>
                    <a:pt x="19240" y="1627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511662" y="4666208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40" y="0"/>
                  </a:moveTo>
                  <a:lnTo>
                    <a:pt x="0" y="0"/>
                  </a:lnTo>
                  <a:lnTo>
                    <a:pt x="0" y="29273"/>
                  </a:lnTo>
                  <a:lnTo>
                    <a:pt x="19240" y="29273"/>
                  </a:lnTo>
                  <a:lnTo>
                    <a:pt x="1924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511662" y="4666208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40" y="29273"/>
                  </a:moveTo>
                  <a:lnTo>
                    <a:pt x="0" y="29273"/>
                  </a:lnTo>
                  <a:lnTo>
                    <a:pt x="0" y="0"/>
                  </a:lnTo>
                  <a:lnTo>
                    <a:pt x="19240" y="0"/>
                  </a:lnTo>
                  <a:lnTo>
                    <a:pt x="19240" y="2927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488840" y="5023739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16" y="0"/>
                  </a:moveTo>
                  <a:lnTo>
                    <a:pt x="0" y="0"/>
                  </a:lnTo>
                  <a:lnTo>
                    <a:pt x="0" y="38392"/>
                  </a:lnTo>
                  <a:lnTo>
                    <a:pt x="116116" y="38392"/>
                  </a:lnTo>
                  <a:lnTo>
                    <a:pt x="116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488840" y="5023739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16" y="38392"/>
                  </a:moveTo>
                  <a:lnTo>
                    <a:pt x="0" y="38392"/>
                  </a:lnTo>
                  <a:lnTo>
                    <a:pt x="0" y="0"/>
                  </a:lnTo>
                  <a:lnTo>
                    <a:pt x="116116" y="0"/>
                  </a:lnTo>
                  <a:lnTo>
                    <a:pt x="116116" y="383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492485" y="5072189"/>
              <a:ext cx="70485" cy="304165"/>
            </a:xfrm>
            <a:custGeom>
              <a:avLst/>
              <a:gdLst/>
              <a:ahLst/>
              <a:cxnLst/>
              <a:rect l="l" t="t" r="r" b="b"/>
              <a:pathLst>
                <a:path w="70485" h="304164">
                  <a:moveTo>
                    <a:pt x="70383" y="303606"/>
                  </a:moveTo>
                  <a:lnTo>
                    <a:pt x="0" y="303606"/>
                  </a:lnTo>
                  <a:lnTo>
                    <a:pt x="0" y="0"/>
                  </a:lnTo>
                  <a:lnTo>
                    <a:pt x="70383" y="0"/>
                  </a:lnTo>
                  <a:lnTo>
                    <a:pt x="70383" y="30360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502543" y="5072189"/>
              <a:ext cx="42545" cy="241935"/>
            </a:xfrm>
            <a:custGeom>
              <a:avLst/>
              <a:gdLst/>
              <a:ahLst/>
              <a:cxnLst/>
              <a:rect l="l" t="t" r="r" b="b"/>
              <a:pathLst>
                <a:path w="42545" h="241935">
                  <a:moveTo>
                    <a:pt x="42037" y="0"/>
                  </a:moveTo>
                  <a:lnTo>
                    <a:pt x="0" y="0"/>
                  </a:lnTo>
                  <a:lnTo>
                    <a:pt x="0" y="241401"/>
                  </a:lnTo>
                  <a:lnTo>
                    <a:pt x="42037" y="241401"/>
                  </a:lnTo>
                  <a:lnTo>
                    <a:pt x="4203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502543" y="5072189"/>
              <a:ext cx="42545" cy="241935"/>
            </a:xfrm>
            <a:custGeom>
              <a:avLst/>
              <a:gdLst/>
              <a:ahLst/>
              <a:cxnLst/>
              <a:rect l="l" t="t" r="r" b="b"/>
              <a:pathLst>
                <a:path w="42545" h="241935">
                  <a:moveTo>
                    <a:pt x="42037" y="241401"/>
                  </a:moveTo>
                  <a:lnTo>
                    <a:pt x="0" y="241401"/>
                  </a:lnTo>
                  <a:lnTo>
                    <a:pt x="0" y="0"/>
                  </a:lnTo>
                  <a:lnTo>
                    <a:pt x="42037" y="0"/>
                  </a:lnTo>
                  <a:lnTo>
                    <a:pt x="42037" y="2414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511662" y="5113362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40" y="0"/>
                  </a:moveTo>
                  <a:lnTo>
                    <a:pt x="0" y="0"/>
                  </a:lnTo>
                  <a:lnTo>
                    <a:pt x="0" y="162750"/>
                  </a:lnTo>
                  <a:lnTo>
                    <a:pt x="19240" y="162750"/>
                  </a:lnTo>
                  <a:lnTo>
                    <a:pt x="192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511662" y="5113362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40" y="162750"/>
                  </a:moveTo>
                  <a:lnTo>
                    <a:pt x="0" y="162750"/>
                  </a:lnTo>
                  <a:lnTo>
                    <a:pt x="0" y="0"/>
                  </a:lnTo>
                  <a:lnTo>
                    <a:pt x="19240" y="0"/>
                  </a:lnTo>
                  <a:lnTo>
                    <a:pt x="19240" y="1627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511662" y="5072189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40" y="0"/>
                  </a:moveTo>
                  <a:lnTo>
                    <a:pt x="0" y="0"/>
                  </a:lnTo>
                  <a:lnTo>
                    <a:pt x="0" y="29248"/>
                  </a:lnTo>
                  <a:lnTo>
                    <a:pt x="19240" y="29248"/>
                  </a:lnTo>
                  <a:lnTo>
                    <a:pt x="1924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511662" y="5072189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40" y="29248"/>
                  </a:moveTo>
                  <a:lnTo>
                    <a:pt x="0" y="29248"/>
                  </a:lnTo>
                  <a:lnTo>
                    <a:pt x="0" y="0"/>
                  </a:lnTo>
                  <a:lnTo>
                    <a:pt x="19240" y="0"/>
                  </a:lnTo>
                  <a:lnTo>
                    <a:pt x="19240" y="2924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798468" y="3638435"/>
              <a:ext cx="70485" cy="304165"/>
            </a:xfrm>
            <a:custGeom>
              <a:avLst/>
              <a:gdLst/>
              <a:ahLst/>
              <a:cxnLst/>
              <a:rect l="l" t="t" r="r" b="b"/>
              <a:pathLst>
                <a:path w="70485" h="304164">
                  <a:moveTo>
                    <a:pt x="70421" y="303580"/>
                  </a:moveTo>
                  <a:lnTo>
                    <a:pt x="0" y="303580"/>
                  </a:lnTo>
                  <a:lnTo>
                    <a:pt x="0" y="0"/>
                  </a:lnTo>
                  <a:lnTo>
                    <a:pt x="70421" y="0"/>
                  </a:lnTo>
                  <a:lnTo>
                    <a:pt x="70421" y="30358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808539" y="3638435"/>
              <a:ext cx="41275" cy="241935"/>
            </a:xfrm>
            <a:custGeom>
              <a:avLst/>
              <a:gdLst/>
              <a:ahLst/>
              <a:cxnLst/>
              <a:rect l="l" t="t" r="r" b="b"/>
              <a:pathLst>
                <a:path w="41275" h="241935">
                  <a:moveTo>
                    <a:pt x="41135" y="0"/>
                  </a:moveTo>
                  <a:lnTo>
                    <a:pt x="0" y="0"/>
                  </a:lnTo>
                  <a:lnTo>
                    <a:pt x="0" y="241401"/>
                  </a:lnTo>
                  <a:lnTo>
                    <a:pt x="41135" y="241401"/>
                  </a:lnTo>
                  <a:lnTo>
                    <a:pt x="4113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808539" y="3638435"/>
              <a:ext cx="41275" cy="241935"/>
            </a:xfrm>
            <a:custGeom>
              <a:avLst/>
              <a:gdLst/>
              <a:ahLst/>
              <a:cxnLst/>
              <a:rect l="l" t="t" r="r" b="b"/>
              <a:pathLst>
                <a:path w="41275" h="241935">
                  <a:moveTo>
                    <a:pt x="41135" y="241401"/>
                  </a:moveTo>
                  <a:lnTo>
                    <a:pt x="0" y="241401"/>
                  </a:lnTo>
                  <a:lnTo>
                    <a:pt x="0" y="0"/>
                  </a:lnTo>
                  <a:lnTo>
                    <a:pt x="41135" y="0"/>
                  </a:lnTo>
                  <a:lnTo>
                    <a:pt x="41135" y="2414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816756" y="3679596"/>
              <a:ext cx="19685" cy="163830"/>
            </a:xfrm>
            <a:custGeom>
              <a:avLst/>
              <a:gdLst/>
              <a:ahLst/>
              <a:cxnLst/>
              <a:rect l="l" t="t" r="r" b="b"/>
              <a:pathLst>
                <a:path w="19685" h="163829">
                  <a:moveTo>
                    <a:pt x="19215" y="0"/>
                  </a:moveTo>
                  <a:lnTo>
                    <a:pt x="0" y="0"/>
                  </a:lnTo>
                  <a:lnTo>
                    <a:pt x="0" y="163677"/>
                  </a:lnTo>
                  <a:lnTo>
                    <a:pt x="19215" y="163677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816756" y="3679596"/>
              <a:ext cx="19685" cy="163830"/>
            </a:xfrm>
            <a:custGeom>
              <a:avLst/>
              <a:gdLst/>
              <a:ahLst/>
              <a:cxnLst/>
              <a:rect l="l" t="t" r="r" b="b"/>
              <a:pathLst>
                <a:path w="19685" h="163829">
                  <a:moveTo>
                    <a:pt x="19215" y="163677"/>
                  </a:moveTo>
                  <a:lnTo>
                    <a:pt x="0" y="163677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16367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816756" y="3638435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15" y="0"/>
                  </a:moveTo>
                  <a:lnTo>
                    <a:pt x="0" y="0"/>
                  </a:lnTo>
                  <a:lnTo>
                    <a:pt x="0" y="29260"/>
                  </a:lnTo>
                  <a:lnTo>
                    <a:pt x="19215" y="29260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816756" y="3638435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15" y="29260"/>
                  </a:moveTo>
                  <a:lnTo>
                    <a:pt x="0" y="29260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2926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798455" y="4002366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54" y="0"/>
                  </a:moveTo>
                  <a:lnTo>
                    <a:pt x="0" y="0"/>
                  </a:lnTo>
                  <a:lnTo>
                    <a:pt x="0" y="38417"/>
                  </a:lnTo>
                  <a:lnTo>
                    <a:pt x="116154" y="38417"/>
                  </a:lnTo>
                  <a:lnTo>
                    <a:pt x="1161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798468" y="4002366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41" y="38417"/>
                  </a:moveTo>
                  <a:lnTo>
                    <a:pt x="0" y="38417"/>
                  </a:lnTo>
                  <a:lnTo>
                    <a:pt x="0" y="0"/>
                  </a:lnTo>
                  <a:lnTo>
                    <a:pt x="116141" y="0"/>
                  </a:lnTo>
                  <a:lnTo>
                    <a:pt x="116141" y="3841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710686" y="4030713"/>
              <a:ext cx="15240" cy="358140"/>
            </a:xfrm>
            <a:custGeom>
              <a:avLst/>
              <a:gdLst/>
              <a:ahLst/>
              <a:cxnLst/>
              <a:rect l="l" t="t" r="r" b="b"/>
              <a:pathLst>
                <a:path w="15239" h="358139">
                  <a:moveTo>
                    <a:pt x="14617" y="7315"/>
                  </a:moveTo>
                  <a:lnTo>
                    <a:pt x="14617" y="10985"/>
                  </a:lnTo>
                  <a:lnTo>
                    <a:pt x="10972" y="14630"/>
                  </a:lnTo>
                  <a:lnTo>
                    <a:pt x="7315" y="14630"/>
                  </a:lnTo>
                  <a:lnTo>
                    <a:pt x="3670" y="14630"/>
                  </a:lnTo>
                  <a:lnTo>
                    <a:pt x="0" y="10985"/>
                  </a:lnTo>
                  <a:lnTo>
                    <a:pt x="0" y="7315"/>
                  </a:lnTo>
                  <a:lnTo>
                    <a:pt x="0" y="2743"/>
                  </a:lnTo>
                  <a:lnTo>
                    <a:pt x="3670" y="0"/>
                  </a:lnTo>
                  <a:lnTo>
                    <a:pt x="7315" y="0"/>
                  </a:lnTo>
                  <a:lnTo>
                    <a:pt x="10972" y="0"/>
                  </a:lnTo>
                  <a:lnTo>
                    <a:pt x="14617" y="2743"/>
                  </a:lnTo>
                  <a:lnTo>
                    <a:pt x="14617" y="7315"/>
                  </a:lnTo>
                </a:path>
                <a:path w="15239" h="358139">
                  <a:moveTo>
                    <a:pt x="14617" y="350227"/>
                  </a:moveTo>
                  <a:lnTo>
                    <a:pt x="14617" y="353872"/>
                  </a:lnTo>
                  <a:lnTo>
                    <a:pt x="10972" y="357543"/>
                  </a:lnTo>
                  <a:lnTo>
                    <a:pt x="7315" y="357543"/>
                  </a:lnTo>
                  <a:lnTo>
                    <a:pt x="3670" y="357543"/>
                  </a:lnTo>
                  <a:lnTo>
                    <a:pt x="0" y="353872"/>
                  </a:lnTo>
                  <a:lnTo>
                    <a:pt x="0" y="350227"/>
                  </a:lnTo>
                  <a:lnTo>
                    <a:pt x="0" y="345630"/>
                  </a:lnTo>
                  <a:lnTo>
                    <a:pt x="3670" y="342912"/>
                  </a:lnTo>
                  <a:lnTo>
                    <a:pt x="7315" y="342912"/>
                  </a:lnTo>
                  <a:lnTo>
                    <a:pt x="10972" y="342912"/>
                  </a:lnTo>
                  <a:lnTo>
                    <a:pt x="14617" y="345630"/>
                  </a:lnTo>
                  <a:lnTo>
                    <a:pt x="14617" y="35022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696957" y="4083761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0"/>
                  </a:moveTo>
                  <a:lnTo>
                    <a:pt x="0" y="0"/>
                  </a:lnTo>
                  <a:lnTo>
                    <a:pt x="0" y="38392"/>
                  </a:lnTo>
                  <a:lnTo>
                    <a:pt x="40246" y="38392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696957" y="4083761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38392"/>
                  </a:moveTo>
                  <a:lnTo>
                    <a:pt x="0" y="38392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83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696957" y="4065460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0"/>
                  </a:moveTo>
                  <a:lnTo>
                    <a:pt x="0" y="0"/>
                  </a:lnTo>
                  <a:lnTo>
                    <a:pt x="0" y="18300"/>
                  </a:lnTo>
                  <a:lnTo>
                    <a:pt x="40246" y="18300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696957" y="4065460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18300"/>
                  </a:moveTo>
                  <a:lnTo>
                    <a:pt x="0" y="18300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830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696957" y="4157827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0"/>
                  </a:moveTo>
                  <a:lnTo>
                    <a:pt x="0" y="0"/>
                  </a:lnTo>
                  <a:lnTo>
                    <a:pt x="0" y="38392"/>
                  </a:lnTo>
                  <a:lnTo>
                    <a:pt x="40246" y="38392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696957" y="4157827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38392"/>
                  </a:moveTo>
                  <a:lnTo>
                    <a:pt x="0" y="38392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83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696957" y="4139514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0"/>
                  </a:moveTo>
                  <a:lnTo>
                    <a:pt x="0" y="0"/>
                  </a:lnTo>
                  <a:lnTo>
                    <a:pt x="0" y="18313"/>
                  </a:lnTo>
                  <a:lnTo>
                    <a:pt x="40246" y="18313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696957" y="4139514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18313"/>
                  </a:moveTo>
                  <a:lnTo>
                    <a:pt x="0" y="18313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8313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696957" y="4230966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0"/>
                  </a:moveTo>
                  <a:lnTo>
                    <a:pt x="0" y="0"/>
                  </a:lnTo>
                  <a:lnTo>
                    <a:pt x="0" y="38404"/>
                  </a:lnTo>
                  <a:lnTo>
                    <a:pt x="40246" y="38404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696957" y="4230966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38404"/>
                  </a:moveTo>
                  <a:lnTo>
                    <a:pt x="0" y="38404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840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696957" y="4212678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0"/>
                  </a:moveTo>
                  <a:lnTo>
                    <a:pt x="0" y="0"/>
                  </a:lnTo>
                  <a:lnTo>
                    <a:pt x="0" y="18287"/>
                  </a:lnTo>
                  <a:lnTo>
                    <a:pt x="40246" y="18287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696957" y="4212678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18287"/>
                  </a:moveTo>
                  <a:lnTo>
                    <a:pt x="0" y="18287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828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696957" y="4305033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0"/>
                  </a:moveTo>
                  <a:lnTo>
                    <a:pt x="0" y="0"/>
                  </a:lnTo>
                  <a:lnTo>
                    <a:pt x="0" y="38404"/>
                  </a:lnTo>
                  <a:lnTo>
                    <a:pt x="40246" y="38404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696957" y="4305033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38404"/>
                  </a:moveTo>
                  <a:lnTo>
                    <a:pt x="0" y="38404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840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696957" y="4286745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0"/>
                  </a:moveTo>
                  <a:lnTo>
                    <a:pt x="0" y="0"/>
                  </a:lnTo>
                  <a:lnTo>
                    <a:pt x="0" y="18287"/>
                  </a:lnTo>
                  <a:lnTo>
                    <a:pt x="40246" y="18287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696957" y="4286745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18287"/>
                  </a:moveTo>
                  <a:lnTo>
                    <a:pt x="0" y="18287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828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669550" y="4050830"/>
              <a:ext cx="199390" cy="316865"/>
            </a:xfrm>
            <a:custGeom>
              <a:avLst/>
              <a:gdLst/>
              <a:ahLst/>
              <a:cxnLst/>
              <a:rect l="l" t="t" r="r" b="b"/>
              <a:pathLst>
                <a:path w="199389" h="316864">
                  <a:moveTo>
                    <a:pt x="94183" y="316395"/>
                  </a:moveTo>
                  <a:lnTo>
                    <a:pt x="0" y="316395"/>
                  </a:lnTo>
                  <a:lnTo>
                    <a:pt x="0" y="0"/>
                  </a:lnTo>
                  <a:lnTo>
                    <a:pt x="94183" y="0"/>
                  </a:lnTo>
                  <a:lnTo>
                    <a:pt x="94183" y="316395"/>
                  </a:lnTo>
                  <a:close/>
                </a:path>
                <a:path w="199389" h="316864">
                  <a:moveTo>
                    <a:pt x="199339" y="308165"/>
                  </a:moveTo>
                  <a:lnTo>
                    <a:pt x="128917" y="308165"/>
                  </a:lnTo>
                  <a:lnTo>
                    <a:pt x="128917" y="3657"/>
                  </a:lnTo>
                  <a:lnTo>
                    <a:pt x="199339" y="3657"/>
                  </a:lnTo>
                  <a:lnTo>
                    <a:pt x="199339" y="3081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808539" y="4054487"/>
              <a:ext cx="41275" cy="242570"/>
            </a:xfrm>
            <a:custGeom>
              <a:avLst/>
              <a:gdLst/>
              <a:ahLst/>
              <a:cxnLst/>
              <a:rect l="l" t="t" r="r" b="b"/>
              <a:pathLst>
                <a:path w="41275" h="242570">
                  <a:moveTo>
                    <a:pt x="41135" y="0"/>
                  </a:moveTo>
                  <a:lnTo>
                    <a:pt x="0" y="0"/>
                  </a:lnTo>
                  <a:lnTo>
                    <a:pt x="0" y="242315"/>
                  </a:lnTo>
                  <a:lnTo>
                    <a:pt x="41135" y="242315"/>
                  </a:lnTo>
                  <a:lnTo>
                    <a:pt x="4113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808539" y="4054487"/>
              <a:ext cx="41275" cy="242570"/>
            </a:xfrm>
            <a:custGeom>
              <a:avLst/>
              <a:gdLst/>
              <a:ahLst/>
              <a:cxnLst/>
              <a:rect l="l" t="t" r="r" b="b"/>
              <a:pathLst>
                <a:path w="41275" h="242570">
                  <a:moveTo>
                    <a:pt x="41135" y="242316"/>
                  </a:moveTo>
                  <a:lnTo>
                    <a:pt x="0" y="242316"/>
                  </a:lnTo>
                  <a:lnTo>
                    <a:pt x="0" y="0"/>
                  </a:lnTo>
                  <a:lnTo>
                    <a:pt x="41135" y="0"/>
                  </a:lnTo>
                  <a:lnTo>
                    <a:pt x="41135" y="24231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816756" y="4096550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15" y="0"/>
                  </a:moveTo>
                  <a:lnTo>
                    <a:pt x="0" y="0"/>
                  </a:lnTo>
                  <a:lnTo>
                    <a:pt x="0" y="162763"/>
                  </a:lnTo>
                  <a:lnTo>
                    <a:pt x="19215" y="162763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816756" y="4096550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15" y="162763"/>
                  </a:moveTo>
                  <a:lnTo>
                    <a:pt x="0" y="162763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16276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816756" y="4054487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15" y="0"/>
                  </a:moveTo>
                  <a:lnTo>
                    <a:pt x="0" y="0"/>
                  </a:lnTo>
                  <a:lnTo>
                    <a:pt x="0" y="29273"/>
                  </a:lnTo>
                  <a:lnTo>
                    <a:pt x="19215" y="29273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816756" y="4054487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15" y="29273"/>
                  </a:moveTo>
                  <a:lnTo>
                    <a:pt x="0" y="29273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29273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710686" y="4439437"/>
              <a:ext cx="15240" cy="358140"/>
            </a:xfrm>
            <a:custGeom>
              <a:avLst/>
              <a:gdLst/>
              <a:ahLst/>
              <a:cxnLst/>
              <a:rect l="l" t="t" r="r" b="b"/>
              <a:pathLst>
                <a:path w="15239" h="358139">
                  <a:moveTo>
                    <a:pt x="14617" y="7340"/>
                  </a:moveTo>
                  <a:lnTo>
                    <a:pt x="14617" y="10985"/>
                  </a:lnTo>
                  <a:lnTo>
                    <a:pt x="10972" y="14643"/>
                  </a:lnTo>
                  <a:lnTo>
                    <a:pt x="7315" y="14643"/>
                  </a:lnTo>
                  <a:lnTo>
                    <a:pt x="3670" y="14643"/>
                  </a:lnTo>
                  <a:lnTo>
                    <a:pt x="0" y="10985"/>
                  </a:lnTo>
                  <a:lnTo>
                    <a:pt x="0" y="7340"/>
                  </a:lnTo>
                  <a:lnTo>
                    <a:pt x="0" y="2743"/>
                  </a:lnTo>
                  <a:lnTo>
                    <a:pt x="3670" y="0"/>
                  </a:lnTo>
                  <a:lnTo>
                    <a:pt x="7315" y="0"/>
                  </a:lnTo>
                  <a:lnTo>
                    <a:pt x="10972" y="0"/>
                  </a:lnTo>
                  <a:lnTo>
                    <a:pt x="14617" y="2743"/>
                  </a:lnTo>
                  <a:lnTo>
                    <a:pt x="14617" y="7340"/>
                  </a:lnTo>
                </a:path>
                <a:path w="15239" h="358139">
                  <a:moveTo>
                    <a:pt x="14617" y="350227"/>
                  </a:moveTo>
                  <a:lnTo>
                    <a:pt x="14617" y="353872"/>
                  </a:lnTo>
                  <a:lnTo>
                    <a:pt x="10972" y="357543"/>
                  </a:lnTo>
                  <a:lnTo>
                    <a:pt x="7315" y="357543"/>
                  </a:lnTo>
                  <a:lnTo>
                    <a:pt x="3670" y="357543"/>
                  </a:lnTo>
                  <a:lnTo>
                    <a:pt x="0" y="353872"/>
                  </a:lnTo>
                  <a:lnTo>
                    <a:pt x="0" y="350227"/>
                  </a:lnTo>
                  <a:lnTo>
                    <a:pt x="0" y="345630"/>
                  </a:lnTo>
                  <a:lnTo>
                    <a:pt x="3670" y="342900"/>
                  </a:lnTo>
                  <a:lnTo>
                    <a:pt x="7315" y="342900"/>
                  </a:lnTo>
                  <a:lnTo>
                    <a:pt x="10972" y="342900"/>
                  </a:lnTo>
                  <a:lnTo>
                    <a:pt x="14617" y="345630"/>
                  </a:lnTo>
                  <a:lnTo>
                    <a:pt x="14617" y="35022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798455" y="4411103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54" y="0"/>
                  </a:moveTo>
                  <a:lnTo>
                    <a:pt x="0" y="0"/>
                  </a:lnTo>
                  <a:lnTo>
                    <a:pt x="0" y="38392"/>
                  </a:lnTo>
                  <a:lnTo>
                    <a:pt x="116154" y="38392"/>
                  </a:lnTo>
                  <a:lnTo>
                    <a:pt x="1161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798468" y="4411103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41" y="38392"/>
                  </a:moveTo>
                  <a:lnTo>
                    <a:pt x="0" y="38392"/>
                  </a:lnTo>
                  <a:lnTo>
                    <a:pt x="0" y="0"/>
                  </a:lnTo>
                  <a:lnTo>
                    <a:pt x="116141" y="0"/>
                  </a:lnTo>
                  <a:lnTo>
                    <a:pt x="116141" y="383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669550" y="4459566"/>
              <a:ext cx="199390" cy="316865"/>
            </a:xfrm>
            <a:custGeom>
              <a:avLst/>
              <a:gdLst/>
              <a:ahLst/>
              <a:cxnLst/>
              <a:rect l="l" t="t" r="r" b="b"/>
              <a:pathLst>
                <a:path w="199389" h="316864">
                  <a:moveTo>
                    <a:pt x="94183" y="316382"/>
                  </a:moveTo>
                  <a:lnTo>
                    <a:pt x="0" y="316382"/>
                  </a:lnTo>
                  <a:lnTo>
                    <a:pt x="0" y="0"/>
                  </a:lnTo>
                  <a:lnTo>
                    <a:pt x="94183" y="0"/>
                  </a:lnTo>
                  <a:lnTo>
                    <a:pt x="94183" y="316382"/>
                  </a:lnTo>
                  <a:close/>
                </a:path>
                <a:path w="199389" h="316864">
                  <a:moveTo>
                    <a:pt x="199339" y="308140"/>
                  </a:moveTo>
                  <a:lnTo>
                    <a:pt x="128917" y="308140"/>
                  </a:lnTo>
                  <a:lnTo>
                    <a:pt x="128917" y="3657"/>
                  </a:lnTo>
                  <a:lnTo>
                    <a:pt x="199339" y="3657"/>
                  </a:lnTo>
                  <a:lnTo>
                    <a:pt x="199339" y="30814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808539" y="4463224"/>
              <a:ext cx="41275" cy="242570"/>
            </a:xfrm>
            <a:custGeom>
              <a:avLst/>
              <a:gdLst/>
              <a:ahLst/>
              <a:cxnLst/>
              <a:rect l="l" t="t" r="r" b="b"/>
              <a:pathLst>
                <a:path w="41275" h="242570">
                  <a:moveTo>
                    <a:pt x="41135" y="0"/>
                  </a:moveTo>
                  <a:lnTo>
                    <a:pt x="0" y="0"/>
                  </a:lnTo>
                  <a:lnTo>
                    <a:pt x="0" y="242315"/>
                  </a:lnTo>
                  <a:lnTo>
                    <a:pt x="41135" y="242315"/>
                  </a:lnTo>
                  <a:lnTo>
                    <a:pt x="4113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808539" y="4463224"/>
              <a:ext cx="41275" cy="242570"/>
            </a:xfrm>
            <a:custGeom>
              <a:avLst/>
              <a:gdLst/>
              <a:ahLst/>
              <a:cxnLst/>
              <a:rect l="l" t="t" r="r" b="b"/>
              <a:pathLst>
                <a:path w="41275" h="242570">
                  <a:moveTo>
                    <a:pt x="41135" y="242315"/>
                  </a:moveTo>
                  <a:lnTo>
                    <a:pt x="0" y="242315"/>
                  </a:lnTo>
                  <a:lnTo>
                    <a:pt x="0" y="0"/>
                  </a:lnTo>
                  <a:lnTo>
                    <a:pt x="41135" y="0"/>
                  </a:lnTo>
                  <a:lnTo>
                    <a:pt x="41135" y="2423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816756" y="4505287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15" y="0"/>
                  </a:moveTo>
                  <a:lnTo>
                    <a:pt x="0" y="0"/>
                  </a:lnTo>
                  <a:lnTo>
                    <a:pt x="0" y="162750"/>
                  </a:lnTo>
                  <a:lnTo>
                    <a:pt x="19215" y="162750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816756" y="4505287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15" y="162750"/>
                  </a:moveTo>
                  <a:lnTo>
                    <a:pt x="0" y="162750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1627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816756" y="4463224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15" y="0"/>
                  </a:moveTo>
                  <a:lnTo>
                    <a:pt x="0" y="0"/>
                  </a:lnTo>
                  <a:lnTo>
                    <a:pt x="0" y="29260"/>
                  </a:lnTo>
                  <a:lnTo>
                    <a:pt x="19215" y="29260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816756" y="4463224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15" y="29260"/>
                  </a:moveTo>
                  <a:lnTo>
                    <a:pt x="0" y="29260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2926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798455" y="4825288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54" y="0"/>
                  </a:moveTo>
                  <a:lnTo>
                    <a:pt x="0" y="0"/>
                  </a:lnTo>
                  <a:lnTo>
                    <a:pt x="0" y="38442"/>
                  </a:lnTo>
                  <a:lnTo>
                    <a:pt x="116154" y="38442"/>
                  </a:lnTo>
                  <a:lnTo>
                    <a:pt x="1161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798468" y="4825288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41" y="38442"/>
                  </a:moveTo>
                  <a:lnTo>
                    <a:pt x="0" y="38442"/>
                  </a:lnTo>
                  <a:lnTo>
                    <a:pt x="0" y="0"/>
                  </a:lnTo>
                  <a:lnTo>
                    <a:pt x="116141" y="0"/>
                  </a:lnTo>
                  <a:lnTo>
                    <a:pt x="116141" y="38442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798468" y="4877435"/>
              <a:ext cx="70485" cy="304800"/>
            </a:xfrm>
            <a:custGeom>
              <a:avLst/>
              <a:gdLst/>
              <a:ahLst/>
              <a:cxnLst/>
              <a:rect l="l" t="t" r="r" b="b"/>
              <a:pathLst>
                <a:path w="70485" h="304800">
                  <a:moveTo>
                    <a:pt x="70421" y="304469"/>
                  </a:moveTo>
                  <a:lnTo>
                    <a:pt x="0" y="304469"/>
                  </a:lnTo>
                  <a:lnTo>
                    <a:pt x="0" y="0"/>
                  </a:lnTo>
                  <a:lnTo>
                    <a:pt x="70421" y="0"/>
                  </a:lnTo>
                  <a:lnTo>
                    <a:pt x="70421" y="30446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808539" y="4877435"/>
              <a:ext cx="41275" cy="242570"/>
            </a:xfrm>
            <a:custGeom>
              <a:avLst/>
              <a:gdLst/>
              <a:ahLst/>
              <a:cxnLst/>
              <a:rect l="l" t="t" r="r" b="b"/>
              <a:pathLst>
                <a:path w="41275" h="242570">
                  <a:moveTo>
                    <a:pt x="41135" y="0"/>
                  </a:moveTo>
                  <a:lnTo>
                    <a:pt x="0" y="0"/>
                  </a:lnTo>
                  <a:lnTo>
                    <a:pt x="0" y="242341"/>
                  </a:lnTo>
                  <a:lnTo>
                    <a:pt x="41135" y="242341"/>
                  </a:lnTo>
                  <a:lnTo>
                    <a:pt x="4113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808539" y="4877435"/>
              <a:ext cx="41275" cy="242570"/>
            </a:xfrm>
            <a:custGeom>
              <a:avLst/>
              <a:gdLst/>
              <a:ahLst/>
              <a:cxnLst/>
              <a:rect l="l" t="t" r="r" b="b"/>
              <a:pathLst>
                <a:path w="41275" h="242570">
                  <a:moveTo>
                    <a:pt x="41135" y="242341"/>
                  </a:moveTo>
                  <a:lnTo>
                    <a:pt x="0" y="242341"/>
                  </a:lnTo>
                  <a:lnTo>
                    <a:pt x="0" y="0"/>
                  </a:lnTo>
                  <a:lnTo>
                    <a:pt x="41135" y="0"/>
                  </a:lnTo>
                  <a:lnTo>
                    <a:pt x="41135" y="24234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816756" y="4919472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15" y="0"/>
                  </a:moveTo>
                  <a:lnTo>
                    <a:pt x="0" y="0"/>
                  </a:lnTo>
                  <a:lnTo>
                    <a:pt x="0" y="162788"/>
                  </a:lnTo>
                  <a:lnTo>
                    <a:pt x="19215" y="162788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816756" y="4919472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15" y="162788"/>
                  </a:moveTo>
                  <a:lnTo>
                    <a:pt x="0" y="162788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1627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816756" y="4877435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15" y="0"/>
                  </a:moveTo>
                  <a:lnTo>
                    <a:pt x="0" y="0"/>
                  </a:lnTo>
                  <a:lnTo>
                    <a:pt x="0" y="29248"/>
                  </a:lnTo>
                  <a:lnTo>
                    <a:pt x="19215" y="29248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816756" y="4877435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15" y="29248"/>
                  </a:moveTo>
                  <a:lnTo>
                    <a:pt x="0" y="29248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2924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114522" y="3839616"/>
              <a:ext cx="70485" cy="304165"/>
            </a:xfrm>
            <a:custGeom>
              <a:avLst/>
              <a:gdLst/>
              <a:ahLst/>
              <a:cxnLst/>
              <a:rect l="l" t="t" r="r" b="b"/>
              <a:pathLst>
                <a:path w="70485" h="304164">
                  <a:moveTo>
                    <a:pt x="70383" y="303568"/>
                  </a:moveTo>
                  <a:lnTo>
                    <a:pt x="0" y="303568"/>
                  </a:lnTo>
                  <a:lnTo>
                    <a:pt x="0" y="0"/>
                  </a:lnTo>
                  <a:lnTo>
                    <a:pt x="70383" y="0"/>
                  </a:lnTo>
                  <a:lnTo>
                    <a:pt x="70383" y="30356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124593" y="3839616"/>
              <a:ext cx="41275" cy="241935"/>
            </a:xfrm>
            <a:custGeom>
              <a:avLst/>
              <a:gdLst/>
              <a:ahLst/>
              <a:cxnLst/>
              <a:rect l="l" t="t" r="r" b="b"/>
              <a:pathLst>
                <a:path w="41275" h="241935">
                  <a:moveTo>
                    <a:pt x="41135" y="0"/>
                  </a:moveTo>
                  <a:lnTo>
                    <a:pt x="0" y="0"/>
                  </a:lnTo>
                  <a:lnTo>
                    <a:pt x="0" y="241388"/>
                  </a:lnTo>
                  <a:lnTo>
                    <a:pt x="41135" y="241388"/>
                  </a:lnTo>
                  <a:lnTo>
                    <a:pt x="4113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124581" y="3839616"/>
              <a:ext cx="41275" cy="241935"/>
            </a:xfrm>
            <a:custGeom>
              <a:avLst/>
              <a:gdLst/>
              <a:ahLst/>
              <a:cxnLst/>
              <a:rect l="l" t="t" r="r" b="b"/>
              <a:pathLst>
                <a:path w="41275" h="241935">
                  <a:moveTo>
                    <a:pt x="41148" y="241388"/>
                  </a:moveTo>
                  <a:lnTo>
                    <a:pt x="0" y="241388"/>
                  </a:lnTo>
                  <a:lnTo>
                    <a:pt x="0" y="0"/>
                  </a:lnTo>
                  <a:lnTo>
                    <a:pt x="41148" y="0"/>
                  </a:lnTo>
                  <a:lnTo>
                    <a:pt x="41148" y="2413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133699" y="3880751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15" y="0"/>
                  </a:moveTo>
                  <a:lnTo>
                    <a:pt x="0" y="0"/>
                  </a:lnTo>
                  <a:lnTo>
                    <a:pt x="0" y="162775"/>
                  </a:lnTo>
                  <a:lnTo>
                    <a:pt x="19215" y="162775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133699" y="3880751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15" y="162775"/>
                  </a:moveTo>
                  <a:lnTo>
                    <a:pt x="0" y="162775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1627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133699" y="3839616"/>
              <a:ext cx="19685" cy="28575"/>
            </a:xfrm>
            <a:custGeom>
              <a:avLst/>
              <a:gdLst/>
              <a:ahLst/>
              <a:cxnLst/>
              <a:rect l="l" t="t" r="r" b="b"/>
              <a:pathLst>
                <a:path w="19685" h="28575">
                  <a:moveTo>
                    <a:pt x="19215" y="0"/>
                  </a:moveTo>
                  <a:lnTo>
                    <a:pt x="0" y="0"/>
                  </a:lnTo>
                  <a:lnTo>
                    <a:pt x="0" y="28333"/>
                  </a:lnTo>
                  <a:lnTo>
                    <a:pt x="19215" y="28333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133699" y="3839616"/>
              <a:ext cx="19685" cy="28575"/>
            </a:xfrm>
            <a:custGeom>
              <a:avLst/>
              <a:gdLst/>
              <a:ahLst/>
              <a:cxnLst/>
              <a:rect l="l" t="t" r="r" b="b"/>
              <a:pathLst>
                <a:path w="19685" h="28575">
                  <a:moveTo>
                    <a:pt x="19215" y="28333"/>
                  </a:moveTo>
                  <a:lnTo>
                    <a:pt x="0" y="28333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2833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324821" y="4255642"/>
              <a:ext cx="70485" cy="304165"/>
            </a:xfrm>
            <a:custGeom>
              <a:avLst/>
              <a:gdLst/>
              <a:ahLst/>
              <a:cxnLst/>
              <a:rect l="l" t="t" r="r" b="b"/>
              <a:pathLst>
                <a:path w="70485" h="304164">
                  <a:moveTo>
                    <a:pt x="70408" y="303580"/>
                  </a:moveTo>
                  <a:lnTo>
                    <a:pt x="0" y="303580"/>
                  </a:lnTo>
                  <a:lnTo>
                    <a:pt x="0" y="0"/>
                  </a:lnTo>
                  <a:lnTo>
                    <a:pt x="70408" y="0"/>
                  </a:lnTo>
                  <a:lnTo>
                    <a:pt x="70408" y="30358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333051" y="4255642"/>
              <a:ext cx="41275" cy="241935"/>
            </a:xfrm>
            <a:custGeom>
              <a:avLst/>
              <a:gdLst/>
              <a:ahLst/>
              <a:cxnLst/>
              <a:rect l="l" t="t" r="r" b="b"/>
              <a:pathLst>
                <a:path w="41275" h="241935">
                  <a:moveTo>
                    <a:pt x="41135" y="0"/>
                  </a:moveTo>
                  <a:lnTo>
                    <a:pt x="0" y="0"/>
                  </a:lnTo>
                  <a:lnTo>
                    <a:pt x="0" y="241401"/>
                  </a:lnTo>
                  <a:lnTo>
                    <a:pt x="41135" y="241401"/>
                  </a:lnTo>
                  <a:lnTo>
                    <a:pt x="4113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333051" y="4255642"/>
              <a:ext cx="41275" cy="241935"/>
            </a:xfrm>
            <a:custGeom>
              <a:avLst/>
              <a:gdLst/>
              <a:ahLst/>
              <a:cxnLst/>
              <a:rect l="l" t="t" r="r" b="b"/>
              <a:pathLst>
                <a:path w="41275" h="241935">
                  <a:moveTo>
                    <a:pt x="41135" y="241401"/>
                  </a:moveTo>
                  <a:lnTo>
                    <a:pt x="0" y="241401"/>
                  </a:lnTo>
                  <a:lnTo>
                    <a:pt x="0" y="0"/>
                  </a:lnTo>
                  <a:lnTo>
                    <a:pt x="41135" y="0"/>
                  </a:lnTo>
                  <a:lnTo>
                    <a:pt x="41135" y="2414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339439" y="4296803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02" y="0"/>
                  </a:moveTo>
                  <a:lnTo>
                    <a:pt x="0" y="0"/>
                  </a:lnTo>
                  <a:lnTo>
                    <a:pt x="0" y="162763"/>
                  </a:lnTo>
                  <a:lnTo>
                    <a:pt x="19202" y="162763"/>
                  </a:lnTo>
                  <a:lnTo>
                    <a:pt x="192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339439" y="4296803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02" y="162763"/>
                  </a:moveTo>
                  <a:lnTo>
                    <a:pt x="0" y="162763"/>
                  </a:lnTo>
                  <a:lnTo>
                    <a:pt x="0" y="0"/>
                  </a:lnTo>
                  <a:lnTo>
                    <a:pt x="19202" y="0"/>
                  </a:lnTo>
                  <a:lnTo>
                    <a:pt x="19202" y="16276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2974594" y="3700627"/>
              <a:ext cx="384175" cy="583565"/>
            </a:xfrm>
            <a:custGeom>
              <a:avLst/>
              <a:gdLst/>
              <a:ahLst/>
              <a:cxnLst/>
              <a:rect l="l" t="t" r="r" b="b"/>
              <a:pathLst>
                <a:path w="384175" h="583564">
                  <a:moveTo>
                    <a:pt x="384047" y="583374"/>
                  </a:moveTo>
                  <a:lnTo>
                    <a:pt x="364845" y="583374"/>
                  </a:lnTo>
                  <a:lnTo>
                    <a:pt x="364845" y="555015"/>
                  </a:lnTo>
                  <a:lnTo>
                    <a:pt x="384047" y="555015"/>
                  </a:lnTo>
                  <a:lnTo>
                    <a:pt x="384047" y="583374"/>
                  </a:lnTo>
                  <a:close/>
                </a:path>
                <a:path w="384175" h="583564">
                  <a:moveTo>
                    <a:pt x="288963" y="0"/>
                  </a:moveTo>
                  <a:lnTo>
                    <a:pt x="288963" y="49364"/>
                  </a:lnTo>
                  <a:lnTo>
                    <a:pt x="0" y="49364"/>
                  </a:lnTo>
                  <a:lnTo>
                    <a:pt x="0" y="0"/>
                  </a:lnTo>
                  <a:lnTo>
                    <a:pt x="288963" y="0"/>
                  </a:lnTo>
                  <a:close/>
                </a:path>
                <a:path w="384175" h="583564">
                  <a:moveTo>
                    <a:pt x="241401" y="0"/>
                  </a:moveTo>
                  <a:lnTo>
                    <a:pt x="241401" y="41135"/>
                  </a:lnTo>
                  <a:lnTo>
                    <a:pt x="0" y="41135"/>
                  </a:lnTo>
                  <a:lnTo>
                    <a:pt x="0" y="0"/>
                  </a:lnTo>
                  <a:lnTo>
                    <a:pt x="241401" y="0"/>
                  </a:lnTo>
                  <a:close/>
                </a:path>
                <a:path w="384175" h="583564">
                  <a:moveTo>
                    <a:pt x="204838" y="14617"/>
                  </a:moveTo>
                  <a:lnTo>
                    <a:pt x="204838" y="33832"/>
                  </a:lnTo>
                  <a:lnTo>
                    <a:pt x="41160" y="33832"/>
                  </a:lnTo>
                  <a:lnTo>
                    <a:pt x="41160" y="14617"/>
                  </a:lnTo>
                  <a:lnTo>
                    <a:pt x="204838" y="14617"/>
                  </a:lnTo>
                  <a:close/>
                </a:path>
                <a:path w="384175" h="583564">
                  <a:moveTo>
                    <a:pt x="29298" y="14617"/>
                  </a:moveTo>
                  <a:lnTo>
                    <a:pt x="29298" y="33832"/>
                  </a:lnTo>
                  <a:lnTo>
                    <a:pt x="0" y="33832"/>
                  </a:lnTo>
                  <a:lnTo>
                    <a:pt x="0" y="14617"/>
                  </a:lnTo>
                  <a:lnTo>
                    <a:pt x="29298" y="1461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002051" y="3032213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6" y="2084"/>
                  </a:lnTo>
                  <a:lnTo>
                    <a:pt x="7767" y="7767"/>
                  </a:lnTo>
                  <a:lnTo>
                    <a:pt x="2084" y="16196"/>
                  </a:lnTo>
                  <a:lnTo>
                    <a:pt x="0" y="26517"/>
                  </a:lnTo>
                  <a:lnTo>
                    <a:pt x="2084" y="36831"/>
                  </a:lnTo>
                  <a:lnTo>
                    <a:pt x="7767" y="45256"/>
                  </a:lnTo>
                  <a:lnTo>
                    <a:pt x="16196" y="50938"/>
                  </a:lnTo>
                  <a:lnTo>
                    <a:pt x="26517" y="53022"/>
                  </a:lnTo>
                  <a:lnTo>
                    <a:pt x="36827" y="50938"/>
                  </a:lnTo>
                  <a:lnTo>
                    <a:pt x="45258" y="45256"/>
                  </a:lnTo>
                  <a:lnTo>
                    <a:pt x="50947" y="36831"/>
                  </a:lnTo>
                  <a:lnTo>
                    <a:pt x="53035" y="26517"/>
                  </a:lnTo>
                  <a:lnTo>
                    <a:pt x="50947" y="16196"/>
                  </a:lnTo>
                  <a:lnTo>
                    <a:pt x="45258" y="7767"/>
                  </a:lnTo>
                  <a:lnTo>
                    <a:pt x="36827" y="2084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002051" y="3032213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47" y="36831"/>
                  </a:lnTo>
                  <a:lnTo>
                    <a:pt x="45258" y="45256"/>
                  </a:lnTo>
                  <a:lnTo>
                    <a:pt x="36827" y="50938"/>
                  </a:lnTo>
                  <a:lnTo>
                    <a:pt x="26517" y="53022"/>
                  </a:lnTo>
                  <a:lnTo>
                    <a:pt x="16196" y="50938"/>
                  </a:lnTo>
                  <a:lnTo>
                    <a:pt x="7767" y="45256"/>
                  </a:lnTo>
                  <a:lnTo>
                    <a:pt x="2084" y="36831"/>
                  </a:lnTo>
                  <a:lnTo>
                    <a:pt x="0" y="26517"/>
                  </a:lnTo>
                  <a:lnTo>
                    <a:pt x="2084" y="16196"/>
                  </a:lnTo>
                  <a:lnTo>
                    <a:pt x="7767" y="7767"/>
                  </a:lnTo>
                  <a:lnTo>
                    <a:pt x="16196" y="2084"/>
                  </a:lnTo>
                  <a:lnTo>
                    <a:pt x="26517" y="0"/>
                  </a:lnTo>
                  <a:lnTo>
                    <a:pt x="36827" y="2084"/>
                  </a:lnTo>
                  <a:lnTo>
                    <a:pt x="45258" y="7767"/>
                  </a:lnTo>
                  <a:lnTo>
                    <a:pt x="50947" y="16196"/>
                  </a:lnTo>
                  <a:lnTo>
                    <a:pt x="53035" y="26517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002051" y="3105353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6" y="2087"/>
                  </a:lnTo>
                  <a:lnTo>
                    <a:pt x="7767" y="7777"/>
                  </a:lnTo>
                  <a:lnTo>
                    <a:pt x="2084" y="16207"/>
                  </a:lnTo>
                  <a:lnTo>
                    <a:pt x="0" y="26517"/>
                  </a:lnTo>
                  <a:lnTo>
                    <a:pt x="2084" y="36838"/>
                  </a:lnTo>
                  <a:lnTo>
                    <a:pt x="7767" y="45267"/>
                  </a:lnTo>
                  <a:lnTo>
                    <a:pt x="16196" y="50951"/>
                  </a:lnTo>
                  <a:lnTo>
                    <a:pt x="26517" y="53035"/>
                  </a:lnTo>
                  <a:lnTo>
                    <a:pt x="36827" y="50951"/>
                  </a:lnTo>
                  <a:lnTo>
                    <a:pt x="45258" y="45267"/>
                  </a:lnTo>
                  <a:lnTo>
                    <a:pt x="50947" y="36838"/>
                  </a:lnTo>
                  <a:lnTo>
                    <a:pt x="53035" y="26517"/>
                  </a:lnTo>
                  <a:lnTo>
                    <a:pt x="50947" y="16207"/>
                  </a:lnTo>
                  <a:lnTo>
                    <a:pt x="45258" y="7777"/>
                  </a:lnTo>
                  <a:lnTo>
                    <a:pt x="36827" y="2087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002051" y="3105353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47" y="36838"/>
                  </a:lnTo>
                  <a:lnTo>
                    <a:pt x="45258" y="45267"/>
                  </a:lnTo>
                  <a:lnTo>
                    <a:pt x="36827" y="50951"/>
                  </a:lnTo>
                  <a:lnTo>
                    <a:pt x="26517" y="53035"/>
                  </a:lnTo>
                  <a:lnTo>
                    <a:pt x="16196" y="50951"/>
                  </a:lnTo>
                  <a:lnTo>
                    <a:pt x="7767" y="45267"/>
                  </a:lnTo>
                  <a:lnTo>
                    <a:pt x="2084" y="36838"/>
                  </a:lnTo>
                  <a:lnTo>
                    <a:pt x="0" y="26517"/>
                  </a:lnTo>
                  <a:lnTo>
                    <a:pt x="2084" y="16207"/>
                  </a:lnTo>
                  <a:lnTo>
                    <a:pt x="7767" y="7777"/>
                  </a:lnTo>
                  <a:lnTo>
                    <a:pt x="16196" y="2087"/>
                  </a:lnTo>
                  <a:lnTo>
                    <a:pt x="26517" y="0"/>
                  </a:lnTo>
                  <a:lnTo>
                    <a:pt x="36827" y="2087"/>
                  </a:lnTo>
                  <a:lnTo>
                    <a:pt x="45258" y="7777"/>
                  </a:lnTo>
                  <a:lnTo>
                    <a:pt x="50947" y="16207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002051" y="3179419"/>
              <a:ext cx="53340" cy="52705"/>
            </a:xfrm>
            <a:custGeom>
              <a:avLst/>
              <a:gdLst/>
              <a:ahLst/>
              <a:cxnLst/>
              <a:rect l="l" t="t" r="r" b="b"/>
              <a:pathLst>
                <a:path w="53339" h="52705">
                  <a:moveTo>
                    <a:pt x="26517" y="0"/>
                  </a:moveTo>
                  <a:lnTo>
                    <a:pt x="16196" y="2073"/>
                  </a:lnTo>
                  <a:lnTo>
                    <a:pt x="7767" y="7662"/>
                  </a:lnTo>
                  <a:lnTo>
                    <a:pt x="2084" y="15821"/>
                  </a:lnTo>
                  <a:lnTo>
                    <a:pt x="0" y="25603"/>
                  </a:lnTo>
                  <a:lnTo>
                    <a:pt x="2084" y="35918"/>
                  </a:lnTo>
                  <a:lnTo>
                    <a:pt x="7767" y="44348"/>
                  </a:lnTo>
                  <a:lnTo>
                    <a:pt x="16196" y="50034"/>
                  </a:lnTo>
                  <a:lnTo>
                    <a:pt x="26517" y="52120"/>
                  </a:lnTo>
                  <a:lnTo>
                    <a:pt x="36827" y="50034"/>
                  </a:lnTo>
                  <a:lnTo>
                    <a:pt x="45258" y="44348"/>
                  </a:lnTo>
                  <a:lnTo>
                    <a:pt x="50947" y="35918"/>
                  </a:lnTo>
                  <a:lnTo>
                    <a:pt x="53035" y="25603"/>
                  </a:lnTo>
                  <a:lnTo>
                    <a:pt x="50947" y="15821"/>
                  </a:lnTo>
                  <a:lnTo>
                    <a:pt x="45258" y="7662"/>
                  </a:lnTo>
                  <a:lnTo>
                    <a:pt x="36827" y="2073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002051" y="3179419"/>
              <a:ext cx="53340" cy="52705"/>
            </a:xfrm>
            <a:custGeom>
              <a:avLst/>
              <a:gdLst/>
              <a:ahLst/>
              <a:cxnLst/>
              <a:rect l="l" t="t" r="r" b="b"/>
              <a:pathLst>
                <a:path w="53339" h="52705">
                  <a:moveTo>
                    <a:pt x="53035" y="25603"/>
                  </a:moveTo>
                  <a:lnTo>
                    <a:pt x="50947" y="35918"/>
                  </a:lnTo>
                  <a:lnTo>
                    <a:pt x="45258" y="44348"/>
                  </a:lnTo>
                  <a:lnTo>
                    <a:pt x="36827" y="50034"/>
                  </a:lnTo>
                  <a:lnTo>
                    <a:pt x="26517" y="52120"/>
                  </a:lnTo>
                  <a:lnTo>
                    <a:pt x="16196" y="50034"/>
                  </a:lnTo>
                  <a:lnTo>
                    <a:pt x="7767" y="44348"/>
                  </a:lnTo>
                  <a:lnTo>
                    <a:pt x="2084" y="35918"/>
                  </a:lnTo>
                  <a:lnTo>
                    <a:pt x="0" y="25603"/>
                  </a:lnTo>
                  <a:lnTo>
                    <a:pt x="2084" y="15821"/>
                  </a:lnTo>
                  <a:lnTo>
                    <a:pt x="7767" y="7662"/>
                  </a:lnTo>
                  <a:lnTo>
                    <a:pt x="16196" y="2073"/>
                  </a:lnTo>
                  <a:lnTo>
                    <a:pt x="26517" y="0"/>
                  </a:lnTo>
                  <a:lnTo>
                    <a:pt x="36827" y="2073"/>
                  </a:lnTo>
                  <a:lnTo>
                    <a:pt x="45258" y="7662"/>
                  </a:lnTo>
                  <a:lnTo>
                    <a:pt x="50947" y="15821"/>
                  </a:lnTo>
                  <a:lnTo>
                    <a:pt x="53035" y="2560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002051" y="3252571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6" y="2085"/>
                  </a:lnTo>
                  <a:lnTo>
                    <a:pt x="7767" y="7772"/>
                  </a:lnTo>
                  <a:lnTo>
                    <a:pt x="2084" y="16202"/>
                  </a:lnTo>
                  <a:lnTo>
                    <a:pt x="0" y="26517"/>
                  </a:lnTo>
                  <a:lnTo>
                    <a:pt x="2084" y="36833"/>
                  </a:lnTo>
                  <a:lnTo>
                    <a:pt x="7767" y="45262"/>
                  </a:lnTo>
                  <a:lnTo>
                    <a:pt x="16196" y="50949"/>
                  </a:lnTo>
                  <a:lnTo>
                    <a:pt x="26517" y="53035"/>
                  </a:lnTo>
                  <a:lnTo>
                    <a:pt x="36827" y="50949"/>
                  </a:lnTo>
                  <a:lnTo>
                    <a:pt x="45258" y="45262"/>
                  </a:lnTo>
                  <a:lnTo>
                    <a:pt x="50947" y="36833"/>
                  </a:lnTo>
                  <a:lnTo>
                    <a:pt x="53035" y="26517"/>
                  </a:lnTo>
                  <a:lnTo>
                    <a:pt x="50947" y="16202"/>
                  </a:lnTo>
                  <a:lnTo>
                    <a:pt x="45258" y="7772"/>
                  </a:lnTo>
                  <a:lnTo>
                    <a:pt x="36827" y="2085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002051" y="3252571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47" y="36833"/>
                  </a:lnTo>
                  <a:lnTo>
                    <a:pt x="45258" y="45262"/>
                  </a:lnTo>
                  <a:lnTo>
                    <a:pt x="36827" y="50949"/>
                  </a:lnTo>
                  <a:lnTo>
                    <a:pt x="26517" y="53035"/>
                  </a:lnTo>
                  <a:lnTo>
                    <a:pt x="16196" y="50949"/>
                  </a:lnTo>
                  <a:lnTo>
                    <a:pt x="7767" y="45262"/>
                  </a:lnTo>
                  <a:lnTo>
                    <a:pt x="2084" y="36833"/>
                  </a:lnTo>
                  <a:lnTo>
                    <a:pt x="0" y="26517"/>
                  </a:lnTo>
                  <a:lnTo>
                    <a:pt x="2084" y="16202"/>
                  </a:lnTo>
                  <a:lnTo>
                    <a:pt x="7767" y="7772"/>
                  </a:lnTo>
                  <a:lnTo>
                    <a:pt x="16196" y="2085"/>
                  </a:lnTo>
                  <a:lnTo>
                    <a:pt x="26517" y="0"/>
                  </a:lnTo>
                  <a:lnTo>
                    <a:pt x="36827" y="2085"/>
                  </a:lnTo>
                  <a:lnTo>
                    <a:pt x="45258" y="7772"/>
                  </a:lnTo>
                  <a:lnTo>
                    <a:pt x="50947" y="16202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209594" y="3234283"/>
              <a:ext cx="103505" cy="248920"/>
            </a:xfrm>
            <a:custGeom>
              <a:avLst/>
              <a:gdLst/>
              <a:ahLst/>
              <a:cxnLst/>
              <a:rect l="l" t="t" r="r" b="b"/>
              <a:pathLst>
                <a:path w="103504" h="248920">
                  <a:moveTo>
                    <a:pt x="103352" y="42989"/>
                  </a:moveTo>
                  <a:lnTo>
                    <a:pt x="36588" y="42989"/>
                  </a:lnTo>
                  <a:lnTo>
                    <a:pt x="36588" y="26530"/>
                  </a:lnTo>
                  <a:lnTo>
                    <a:pt x="103352" y="26530"/>
                  </a:lnTo>
                  <a:lnTo>
                    <a:pt x="103352" y="42989"/>
                  </a:lnTo>
                  <a:close/>
                </a:path>
                <a:path w="103504" h="248920">
                  <a:moveTo>
                    <a:pt x="81394" y="59435"/>
                  </a:moveTo>
                  <a:lnTo>
                    <a:pt x="58534" y="59435"/>
                  </a:lnTo>
                  <a:lnTo>
                    <a:pt x="58534" y="42989"/>
                  </a:lnTo>
                  <a:lnTo>
                    <a:pt x="81394" y="42989"/>
                  </a:lnTo>
                  <a:lnTo>
                    <a:pt x="81394" y="59435"/>
                  </a:lnTo>
                  <a:close/>
                </a:path>
                <a:path w="103504" h="248920">
                  <a:moveTo>
                    <a:pt x="81394" y="248716"/>
                  </a:moveTo>
                  <a:lnTo>
                    <a:pt x="58534" y="248716"/>
                  </a:lnTo>
                  <a:lnTo>
                    <a:pt x="58534" y="152704"/>
                  </a:lnTo>
                  <a:lnTo>
                    <a:pt x="81394" y="152704"/>
                  </a:lnTo>
                  <a:lnTo>
                    <a:pt x="81394" y="248716"/>
                  </a:lnTo>
                  <a:close/>
                </a:path>
                <a:path w="103504" h="248920">
                  <a:moveTo>
                    <a:pt x="96012" y="76822"/>
                  </a:moveTo>
                  <a:lnTo>
                    <a:pt x="43903" y="76822"/>
                  </a:lnTo>
                  <a:lnTo>
                    <a:pt x="43903" y="59435"/>
                  </a:lnTo>
                  <a:lnTo>
                    <a:pt x="96012" y="59435"/>
                  </a:lnTo>
                  <a:lnTo>
                    <a:pt x="96012" y="76822"/>
                  </a:lnTo>
                  <a:close/>
                </a:path>
                <a:path w="103504" h="248920">
                  <a:moveTo>
                    <a:pt x="96012" y="85940"/>
                  </a:moveTo>
                  <a:lnTo>
                    <a:pt x="43903" y="85940"/>
                  </a:lnTo>
                  <a:lnTo>
                    <a:pt x="43903" y="76822"/>
                  </a:lnTo>
                  <a:lnTo>
                    <a:pt x="96012" y="76822"/>
                  </a:lnTo>
                  <a:lnTo>
                    <a:pt x="96012" y="85940"/>
                  </a:lnTo>
                  <a:close/>
                </a:path>
                <a:path w="103504" h="248920">
                  <a:moveTo>
                    <a:pt x="103352" y="113385"/>
                  </a:moveTo>
                  <a:lnTo>
                    <a:pt x="25628" y="113385"/>
                  </a:lnTo>
                  <a:lnTo>
                    <a:pt x="25628" y="85940"/>
                  </a:lnTo>
                  <a:lnTo>
                    <a:pt x="103352" y="85940"/>
                  </a:lnTo>
                  <a:lnTo>
                    <a:pt x="103352" y="113385"/>
                  </a:lnTo>
                  <a:close/>
                </a:path>
                <a:path w="103504" h="248920">
                  <a:moveTo>
                    <a:pt x="103352" y="152704"/>
                  </a:moveTo>
                  <a:lnTo>
                    <a:pt x="16459" y="152704"/>
                  </a:lnTo>
                  <a:lnTo>
                    <a:pt x="16459" y="113385"/>
                  </a:lnTo>
                  <a:lnTo>
                    <a:pt x="103352" y="113385"/>
                  </a:lnTo>
                  <a:lnTo>
                    <a:pt x="103352" y="152704"/>
                  </a:lnTo>
                  <a:close/>
                </a:path>
                <a:path w="103504" h="248920">
                  <a:moveTo>
                    <a:pt x="82283" y="26530"/>
                  </a:moveTo>
                  <a:lnTo>
                    <a:pt x="58534" y="26530"/>
                  </a:lnTo>
                  <a:lnTo>
                    <a:pt x="58534" y="21031"/>
                  </a:lnTo>
                  <a:lnTo>
                    <a:pt x="82283" y="21031"/>
                  </a:lnTo>
                  <a:lnTo>
                    <a:pt x="82283" y="26530"/>
                  </a:lnTo>
                  <a:close/>
                </a:path>
                <a:path w="103504" h="248920">
                  <a:moveTo>
                    <a:pt x="37503" y="216712"/>
                  </a:moveTo>
                  <a:lnTo>
                    <a:pt x="0" y="216712"/>
                  </a:lnTo>
                  <a:lnTo>
                    <a:pt x="0" y="198424"/>
                  </a:lnTo>
                  <a:lnTo>
                    <a:pt x="37503" y="198424"/>
                  </a:lnTo>
                  <a:lnTo>
                    <a:pt x="37503" y="216712"/>
                  </a:lnTo>
                  <a:close/>
                </a:path>
                <a:path w="103504" h="248920">
                  <a:moveTo>
                    <a:pt x="58534" y="248716"/>
                  </a:moveTo>
                  <a:lnTo>
                    <a:pt x="0" y="248716"/>
                  </a:lnTo>
                  <a:lnTo>
                    <a:pt x="0" y="225856"/>
                  </a:lnTo>
                  <a:lnTo>
                    <a:pt x="58534" y="225856"/>
                  </a:lnTo>
                  <a:lnTo>
                    <a:pt x="58534" y="248716"/>
                  </a:lnTo>
                  <a:close/>
                </a:path>
                <a:path w="103504" h="248920">
                  <a:moveTo>
                    <a:pt x="10071" y="198424"/>
                  </a:moveTo>
                  <a:lnTo>
                    <a:pt x="0" y="198424"/>
                  </a:lnTo>
                  <a:lnTo>
                    <a:pt x="0" y="0"/>
                  </a:lnTo>
                  <a:lnTo>
                    <a:pt x="10071" y="0"/>
                  </a:lnTo>
                  <a:lnTo>
                    <a:pt x="10071" y="198424"/>
                  </a:lnTo>
                  <a:close/>
                </a:path>
                <a:path w="103504" h="248920">
                  <a:moveTo>
                    <a:pt x="44805" y="225856"/>
                  </a:moveTo>
                  <a:lnTo>
                    <a:pt x="0" y="225856"/>
                  </a:lnTo>
                  <a:lnTo>
                    <a:pt x="0" y="216712"/>
                  </a:lnTo>
                  <a:lnTo>
                    <a:pt x="44805" y="216712"/>
                  </a:lnTo>
                  <a:lnTo>
                    <a:pt x="44805" y="22585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309277" y="3724402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6459" y="0"/>
                  </a:moveTo>
                  <a:lnTo>
                    <a:pt x="0" y="0"/>
                  </a:lnTo>
                  <a:lnTo>
                    <a:pt x="0" y="16446"/>
                  </a:lnTo>
                  <a:lnTo>
                    <a:pt x="16459" y="16446"/>
                  </a:lnTo>
                  <a:lnTo>
                    <a:pt x="1645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309277" y="3724414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6459" y="16433"/>
                  </a:moveTo>
                  <a:lnTo>
                    <a:pt x="0" y="16433"/>
                  </a:lnTo>
                  <a:lnTo>
                    <a:pt x="0" y="0"/>
                  </a:lnTo>
                  <a:lnTo>
                    <a:pt x="16459" y="0"/>
                  </a:lnTo>
                  <a:lnTo>
                    <a:pt x="16459" y="1643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352253" y="3724402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6459" y="0"/>
                  </a:moveTo>
                  <a:lnTo>
                    <a:pt x="0" y="0"/>
                  </a:lnTo>
                  <a:lnTo>
                    <a:pt x="0" y="16446"/>
                  </a:lnTo>
                  <a:lnTo>
                    <a:pt x="16459" y="16446"/>
                  </a:lnTo>
                  <a:lnTo>
                    <a:pt x="164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352253" y="3724414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6459" y="16433"/>
                  </a:moveTo>
                  <a:lnTo>
                    <a:pt x="0" y="16433"/>
                  </a:lnTo>
                  <a:lnTo>
                    <a:pt x="0" y="0"/>
                  </a:lnTo>
                  <a:lnTo>
                    <a:pt x="16459" y="0"/>
                  </a:lnTo>
                  <a:lnTo>
                    <a:pt x="16459" y="16433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325736" y="3696957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6459" y="0"/>
                  </a:moveTo>
                  <a:lnTo>
                    <a:pt x="0" y="0"/>
                  </a:lnTo>
                  <a:lnTo>
                    <a:pt x="0" y="16459"/>
                  </a:lnTo>
                  <a:lnTo>
                    <a:pt x="16459" y="16459"/>
                  </a:lnTo>
                  <a:lnTo>
                    <a:pt x="1645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325736" y="3696957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6459" y="16459"/>
                  </a:moveTo>
                  <a:lnTo>
                    <a:pt x="0" y="16459"/>
                  </a:lnTo>
                  <a:lnTo>
                    <a:pt x="0" y="0"/>
                  </a:lnTo>
                  <a:lnTo>
                    <a:pt x="16459" y="0"/>
                  </a:lnTo>
                  <a:lnTo>
                    <a:pt x="16459" y="1645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2984652" y="2987395"/>
              <a:ext cx="86995" cy="1579245"/>
            </a:xfrm>
            <a:custGeom>
              <a:avLst/>
              <a:gdLst/>
              <a:ahLst/>
              <a:cxnLst/>
              <a:rect l="l" t="t" r="r" b="b"/>
              <a:pathLst>
                <a:path w="86994" h="1579245">
                  <a:moveTo>
                    <a:pt x="53047" y="7327"/>
                  </a:moveTo>
                  <a:lnTo>
                    <a:pt x="53047" y="11899"/>
                  </a:lnTo>
                  <a:lnTo>
                    <a:pt x="50317" y="15544"/>
                  </a:lnTo>
                  <a:lnTo>
                    <a:pt x="45719" y="15544"/>
                  </a:lnTo>
                  <a:lnTo>
                    <a:pt x="41160" y="15544"/>
                  </a:lnTo>
                  <a:lnTo>
                    <a:pt x="37503" y="11899"/>
                  </a:lnTo>
                  <a:lnTo>
                    <a:pt x="37503" y="7327"/>
                  </a:lnTo>
                  <a:lnTo>
                    <a:pt x="37503" y="3657"/>
                  </a:lnTo>
                  <a:lnTo>
                    <a:pt x="41160" y="0"/>
                  </a:lnTo>
                  <a:lnTo>
                    <a:pt x="45719" y="0"/>
                  </a:lnTo>
                  <a:lnTo>
                    <a:pt x="50317" y="0"/>
                  </a:lnTo>
                  <a:lnTo>
                    <a:pt x="53047" y="3657"/>
                  </a:lnTo>
                  <a:lnTo>
                    <a:pt x="53047" y="7327"/>
                  </a:lnTo>
                </a:path>
                <a:path w="86994" h="1579245">
                  <a:moveTo>
                    <a:pt x="53047" y="353885"/>
                  </a:moveTo>
                  <a:lnTo>
                    <a:pt x="53047" y="357530"/>
                  </a:lnTo>
                  <a:lnTo>
                    <a:pt x="50317" y="361188"/>
                  </a:lnTo>
                  <a:lnTo>
                    <a:pt x="45719" y="361188"/>
                  </a:lnTo>
                  <a:lnTo>
                    <a:pt x="41160" y="361188"/>
                  </a:lnTo>
                  <a:lnTo>
                    <a:pt x="37503" y="357530"/>
                  </a:lnTo>
                  <a:lnTo>
                    <a:pt x="37503" y="353885"/>
                  </a:lnTo>
                  <a:lnTo>
                    <a:pt x="37503" y="349288"/>
                  </a:lnTo>
                  <a:lnTo>
                    <a:pt x="41160" y="345643"/>
                  </a:lnTo>
                  <a:lnTo>
                    <a:pt x="45719" y="345643"/>
                  </a:lnTo>
                  <a:lnTo>
                    <a:pt x="50317" y="345643"/>
                  </a:lnTo>
                  <a:lnTo>
                    <a:pt x="53047" y="349288"/>
                  </a:lnTo>
                  <a:lnTo>
                    <a:pt x="53047" y="353885"/>
                  </a:lnTo>
                </a:path>
                <a:path w="86994" h="1579245">
                  <a:moveTo>
                    <a:pt x="86893" y="1579156"/>
                  </a:moveTo>
                  <a:lnTo>
                    <a:pt x="0" y="1579156"/>
                  </a:lnTo>
                  <a:lnTo>
                    <a:pt x="0" y="1260944"/>
                  </a:lnTo>
                  <a:lnTo>
                    <a:pt x="86893" y="1260944"/>
                  </a:lnTo>
                  <a:lnTo>
                    <a:pt x="86893" y="157915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002051" y="4272127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6" y="2084"/>
                  </a:lnTo>
                  <a:lnTo>
                    <a:pt x="7767" y="7767"/>
                  </a:lnTo>
                  <a:lnTo>
                    <a:pt x="2084" y="16196"/>
                  </a:lnTo>
                  <a:lnTo>
                    <a:pt x="0" y="26517"/>
                  </a:lnTo>
                  <a:lnTo>
                    <a:pt x="2084" y="36831"/>
                  </a:lnTo>
                  <a:lnTo>
                    <a:pt x="7767" y="45256"/>
                  </a:lnTo>
                  <a:lnTo>
                    <a:pt x="16196" y="50938"/>
                  </a:lnTo>
                  <a:lnTo>
                    <a:pt x="26517" y="53022"/>
                  </a:lnTo>
                  <a:lnTo>
                    <a:pt x="36827" y="50938"/>
                  </a:lnTo>
                  <a:lnTo>
                    <a:pt x="45258" y="45256"/>
                  </a:lnTo>
                  <a:lnTo>
                    <a:pt x="50947" y="36831"/>
                  </a:lnTo>
                  <a:lnTo>
                    <a:pt x="53035" y="26517"/>
                  </a:lnTo>
                  <a:lnTo>
                    <a:pt x="50947" y="16196"/>
                  </a:lnTo>
                  <a:lnTo>
                    <a:pt x="45258" y="7767"/>
                  </a:lnTo>
                  <a:lnTo>
                    <a:pt x="36827" y="2084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002051" y="4272127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47" y="36831"/>
                  </a:lnTo>
                  <a:lnTo>
                    <a:pt x="45258" y="45256"/>
                  </a:lnTo>
                  <a:lnTo>
                    <a:pt x="36827" y="50938"/>
                  </a:lnTo>
                  <a:lnTo>
                    <a:pt x="26517" y="53022"/>
                  </a:lnTo>
                  <a:lnTo>
                    <a:pt x="16196" y="50938"/>
                  </a:lnTo>
                  <a:lnTo>
                    <a:pt x="7767" y="45256"/>
                  </a:lnTo>
                  <a:lnTo>
                    <a:pt x="2084" y="36831"/>
                  </a:lnTo>
                  <a:lnTo>
                    <a:pt x="0" y="26517"/>
                  </a:lnTo>
                  <a:lnTo>
                    <a:pt x="2084" y="16196"/>
                  </a:lnTo>
                  <a:lnTo>
                    <a:pt x="7767" y="7767"/>
                  </a:lnTo>
                  <a:lnTo>
                    <a:pt x="16196" y="2084"/>
                  </a:lnTo>
                  <a:lnTo>
                    <a:pt x="26517" y="0"/>
                  </a:lnTo>
                  <a:lnTo>
                    <a:pt x="36827" y="2084"/>
                  </a:lnTo>
                  <a:lnTo>
                    <a:pt x="45258" y="7767"/>
                  </a:lnTo>
                  <a:lnTo>
                    <a:pt x="50947" y="16196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688727" y="4485157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207" y="2085"/>
                  </a:lnTo>
                  <a:lnTo>
                    <a:pt x="7777" y="7772"/>
                  </a:lnTo>
                  <a:lnTo>
                    <a:pt x="2087" y="16202"/>
                  </a:lnTo>
                  <a:lnTo>
                    <a:pt x="0" y="26517"/>
                  </a:lnTo>
                  <a:lnTo>
                    <a:pt x="2087" y="36835"/>
                  </a:lnTo>
                  <a:lnTo>
                    <a:pt x="7777" y="45269"/>
                  </a:lnTo>
                  <a:lnTo>
                    <a:pt x="16207" y="50959"/>
                  </a:lnTo>
                  <a:lnTo>
                    <a:pt x="26517" y="53047"/>
                  </a:lnTo>
                  <a:lnTo>
                    <a:pt x="36833" y="50959"/>
                  </a:lnTo>
                  <a:lnTo>
                    <a:pt x="45262" y="45269"/>
                  </a:lnTo>
                  <a:lnTo>
                    <a:pt x="50949" y="36835"/>
                  </a:lnTo>
                  <a:lnTo>
                    <a:pt x="53035" y="26517"/>
                  </a:lnTo>
                  <a:lnTo>
                    <a:pt x="50949" y="16202"/>
                  </a:lnTo>
                  <a:lnTo>
                    <a:pt x="45262" y="7772"/>
                  </a:lnTo>
                  <a:lnTo>
                    <a:pt x="36833" y="2085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688727" y="4485157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49" y="36835"/>
                  </a:lnTo>
                  <a:lnTo>
                    <a:pt x="45262" y="45269"/>
                  </a:lnTo>
                  <a:lnTo>
                    <a:pt x="36833" y="50959"/>
                  </a:lnTo>
                  <a:lnTo>
                    <a:pt x="26517" y="53047"/>
                  </a:lnTo>
                  <a:lnTo>
                    <a:pt x="16207" y="50959"/>
                  </a:lnTo>
                  <a:lnTo>
                    <a:pt x="7777" y="45269"/>
                  </a:lnTo>
                  <a:lnTo>
                    <a:pt x="2087" y="36835"/>
                  </a:lnTo>
                  <a:lnTo>
                    <a:pt x="0" y="26517"/>
                  </a:lnTo>
                  <a:lnTo>
                    <a:pt x="2087" y="16202"/>
                  </a:lnTo>
                  <a:lnTo>
                    <a:pt x="7777" y="7772"/>
                  </a:lnTo>
                  <a:lnTo>
                    <a:pt x="16207" y="2085"/>
                  </a:lnTo>
                  <a:lnTo>
                    <a:pt x="26517" y="0"/>
                  </a:lnTo>
                  <a:lnTo>
                    <a:pt x="36833" y="2085"/>
                  </a:lnTo>
                  <a:lnTo>
                    <a:pt x="45262" y="7772"/>
                  </a:lnTo>
                  <a:lnTo>
                    <a:pt x="50949" y="16202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688727" y="4556480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207" y="2089"/>
                  </a:lnTo>
                  <a:lnTo>
                    <a:pt x="7777" y="7785"/>
                  </a:lnTo>
                  <a:lnTo>
                    <a:pt x="2087" y="16223"/>
                  </a:lnTo>
                  <a:lnTo>
                    <a:pt x="0" y="26542"/>
                  </a:lnTo>
                  <a:lnTo>
                    <a:pt x="2087" y="36853"/>
                  </a:lnTo>
                  <a:lnTo>
                    <a:pt x="7777" y="45283"/>
                  </a:lnTo>
                  <a:lnTo>
                    <a:pt x="16207" y="50972"/>
                  </a:lnTo>
                  <a:lnTo>
                    <a:pt x="26517" y="53060"/>
                  </a:lnTo>
                  <a:lnTo>
                    <a:pt x="36833" y="50972"/>
                  </a:lnTo>
                  <a:lnTo>
                    <a:pt x="45262" y="45283"/>
                  </a:lnTo>
                  <a:lnTo>
                    <a:pt x="50949" y="36853"/>
                  </a:lnTo>
                  <a:lnTo>
                    <a:pt x="53035" y="26542"/>
                  </a:lnTo>
                  <a:lnTo>
                    <a:pt x="50949" y="16223"/>
                  </a:lnTo>
                  <a:lnTo>
                    <a:pt x="45262" y="7785"/>
                  </a:lnTo>
                  <a:lnTo>
                    <a:pt x="36833" y="2089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688727" y="4556480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42"/>
                  </a:moveTo>
                  <a:lnTo>
                    <a:pt x="50949" y="36853"/>
                  </a:lnTo>
                  <a:lnTo>
                    <a:pt x="45262" y="45283"/>
                  </a:lnTo>
                  <a:lnTo>
                    <a:pt x="36833" y="50972"/>
                  </a:lnTo>
                  <a:lnTo>
                    <a:pt x="26517" y="53060"/>
                  </a:lnTo>
                  <a:lnTo>
                    <a:pt x="16207" y="50972"/>
                  </a:lnTo>
                  <a:lnTo>
                    <a:pt x="7777" y="45283"/>
                  </a:lnTo>
                  <a:lnTo>
                    <a:pt x="2087" y="36853"/>
                  </a:lnTo>
                  <a:lnTo>
                    <a:pt x="0" y="26542"/>
                  </a:lnTo>
                  <a:lnTo>
                    <a:pt x="2087" y="16223"/>
                  </a:lnTo>
                  <a:lnTo>
                    <a:pt x="7777" y="7785"/>
                  </a:lnTo>
                  <a:lnTo>
                    <a:pt x="16207" y="2089"/>
                  </a:lnTo>
                  <a:lnTo>
                    <a:pt x="26517" y="0"/>
                  </a:lnTo>
                  <a:lnTo>
                    <a:pt x="36833" y="2089"/>
                  </a:lnTo>
                  <a:lnTo>
                    <a:pt x="45262" y="7785"/>
                  </a:lnTo>
                  <a:lnTo>
                    <a:pt x="50949" y="16223"/>
                  </a:lnTo>
                  <a:lnTo>
                    <a:pt x="53035" y="2654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688727" y="4627816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207" y="2083"/>
                  </a:lnTo>
                  <a:lnTo>
                    <a:pt x="7777" y="7766"/>
                  </a:lnTo>
                  <a:lnTo>
                    <a:pt x="2087" y="16191"/>
                  </a:lnTo>
                  <a:lnTo>
                    <a:pt x="0" y="26504"/>
                  </a:lnTo>
                  <a:lnTo>
                    <a:pt x="2087" y="36825"/>
                  </a:lnTo>
                  <a:lnTo>
                    <a:pt x="7777" y="45254"/>
                  </a:lnTo>
                  <a:lnTo>
                    <a:pt x="16207" y="50938"/>
                  </a:lnTo>
                  <a:lnTo>
                    <a:pt x="26517" y="53022"/>
                  </a:lnTo>
                  <a:lnTo>
                    <a:pt x="36833" y="50938"/>
                  </a:lnTo>
                  <a:lnTo>
                    <a:pt x="45262" y="45254"/>
                  </a:lnTo>
                  <a:lnTo>
                    <a:pt x="50949" y="36825"/>
                  </a:lnTo>
                  <a:lnTo>
                    <a:pt x="53035" y="26504"/>
                  </a:lnTo>
                  <a:lnTo>
                    <a:pt x="50949" y="16191"/>
                  </a:lnTo>
                  <a:lnTo>
                    <a:pt x="45262" y="7766"/>
                  </a:lnTo>
                  <a:lnTo>
                    <a:pt x="36833" y="2083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688727" y="4627816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04"/>
                  </a:moveTo>
                  <a:lnTo>
                    <a:pt x="50949" y="36825"/>
                  </a:lnTo>
                  <a:lnTo>
                    <a:pt x="45262" y="45254"/>
                  </a:lnTo>
                  <a:lnTo>
                    <a:pt x="36833" y="50938"/>
                  </a:lnTo>
                  <a:lnTo>
                    <a:pt x="26517" y="53022"/>
                  </a:lnTo>
                  <a:lnTo>
                    <a:pt x="16207" y="50938"/>
                  </a:lnTo>
                  <a:lnTo>
                    <a:pt x="7777" y="45254"/>
                  </a:lnTo>
                  <a:lnTo>
                    <a:pt x="2087" y="36825"/>
                  </a:lnTo>
                  <a:lnTo>
                    <a:pt x="0" y="26504"/>
                  </a:lnTo>
                  <a:lnTo>
                    <a:pt x="2087" y="16191"/>
                  </a:lnTo>
                  <a:lnTo>
                    <a:pt x="7777" y="7766"/>
                  </a:lnTo>
                  <a:lnTo>
                    <a:pt x="16207" y="2083"/>
                  </a:lnTo>
                  <a:lnTo>
                    <a:pt x="26517" y="0"/>
                  </a:lnTo>
                  <a:lnTo>
                    <a:pt x="36833" y="2083"/>
                  </a:lnTo>
                  <a:lnTo>
                    <a:pt x="45262" y="7766"/>
                  </a:lnTo>
                  <a:lnTo>
                    <a:pt x="50949" y="16191"/>
                  </a:lnTo>
                  <a:lnTo>
                    <a:pt x="53035" y="2650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002051" y="4346181"/>
              <a:ext cx="53340" cy="52705"/>
            </a:xfrm>
            <a:custGeom>
              <a:avLst/>
              <a:gdLst/>
              <a:ahLst/>
              <a:cxnLst/>
              <a:rect l="l" t="t" r="r" b="b"/>
              <a:pathLst>
                <a:path w="53339" h="52704">
                  <a:moveTo>
                    <a:pt x="26517" y="0"/>
                  </a:moveTo>
                  <a:lnTo>
                    <a:pt x="16196" y="2071"/>
                  </a:lnTo>
                  <a:lnTo>
                    <a:pt x="7767" y="7658"/>
                  </a:lnTo>
                  <a:lnTo>
                    <a:pt x="2084" y="15816"/>
                  </a:lnTo>
                  <a:lnTo>
                    <a:pt x="0" y="25603"/>
                  </a:lnTo>
                  <a:lnTo>
                    <a:pt x="2084" y="35924"/>
                  </a:lnTo>
                  <a:lnTo>
                    <a:pt x="7767" y="44353"/>
                  </a:lnTo>
                  <a:lnTo>
                    <a:pt x="16196" y="50036"/>
                  </a:lnTo>
                  <a:lnTo>
                    <a:pt x="26517" y="52120"/>
                  </a:lnTo>
                  <a:lnTo>
                    <a:pt x="36827" y="50036"/>
                  </a:lnTo>
                  <a:lnTo>
                    <a:pt x="45258" y="44353"/>
                  </a:lnTo>
                  <a:lnTo>
                    <a:pt x="50947" y="35924"/>
                  </a:lnTo>
                  <a:lnTo>
                    <a:pt x="53035" y="25603"/>
                  </a:lnTo>
                  <a:lnTo>
                    <a:pt x="50947" y="15816"/>
                  </a:lnTo>
                  <a:lnTo>
                    <a:pt x="45258" y="7658"/>
                  </a:lnTo>
                  <a:lnTo>
                    <a:pt x="36827" y="2071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002051" y="4346181"/>
              <a:ext cx="53340" cy="52705"/>
            </a:xfrm>
            <a:custGeom>
              <a:avLst/>
              <a:gdLst/>
              <a:ahLst/>
              <a:cxnLst/>
              <a:rect l="l" t="t" r="r" b="b"/>
              <a:pathLst>
                <a:path w="53339" h="52704">
                  <a:moveTo>
                    <a:pt x="53035" y="25603"/>
                  </a:moveTo>
                  <a:lnTo>
                    <a:pt x="50947" y="35924"/>
                  </a:lnTo>
                  <a:lnTo>
                    <a:pt x="45258" y="44353"/>
                  </a:lnTo>
                  <a:lnTo>
                    <a:pt x="36827" y="50036"/>
                  </a:lnTo>
                  <a:lnTo>
                    <a:pt x="26517" y="52120"/>
                  </a:lnTo>
                  <a:lnTo>
                    <a:pt x="16196" y="50036"/>
                  </a:lnTo>
                  <a:lnTo>
                    <a:pt x="7767" y="44353"/>
                  </a:lnTo>
                  <a:lnTo>
                    <a:pt x="2084" y="35924"/>
                  </a:lnTo>
                  <a:lnTo>
                    <a:pt x="0" y="25603"/>
                  </a:lnTo>
                  <a:lnTo>
                    <a:pt x="2084" y="15816"/>
                  </a:lnTo>
                  <a:lnTo>
                    <a:pt x="7767" y="7658"/>
                  </a:lnTo>
                  <a:lnTo>
                    <a:pt x="16196" y="2071"/>
                  </a:lnTo>
                  <a:lnTo>
                    <a:pt x="26517" y="0"/>
                  </a:lnTo>
                  <a:lnTo>
                    <a:pt x="36827" y="2071"/>
                  </a:lnTo>
                  <a:lnTo>
                    <a:pt x="45258" y="7658"/>
                  </a:lnTo>
                  <a:lnTo>
                    <a:pt x="50947" y="15816"/>
                  </a:lnTo>
                  <a:lnTo>
                    <a:pt x="53035" y="2560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002051" y="4419333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6" y="2085"/>
                  </a:lnTo>
                  <a:lnTo>
                    <a:pt x="7767" y="7772"/>
                  </a:lnTo>
                  <a:lnTo>
                    <a:pt x="2084" y="16202"/>
                  </a:lnTo>
                  <a:lnTo>
                    <a:pt x="0" y="26517"/>
                  </a:lnTo>
                  <a:lnTo>
                    <a:pt x="2084" y="36838"/>
                  </a:lnTo>
                  <a:lnTo>
                    <a:pt x="7767" y="45267"/>
                  </a:lnTo>
                  <a:lnTo>
                    <a:pt x="16196" y="50951"/>
                  </a:lnTo>
                  <a:lnTo>
                    <a:pt x="26517" y="53035"/>
                  </a:lnTo>
                  <a:lnTo>
                    <a:pt x="36827" y="50951"/>
                  </a:lnTo>
                  <a:lnTo>
                    <a:pt x="45258" y="45267"/>
                  </a:lnTo>
                  <a:lnTo>
                    <a:pt x="50947" y="36838"/>
                  </a:lnTo>
                  <a:lnTo>
                    <a:pt x="53035" y="26517"/>
                  </a:lnTo>
                  <a:lnTo>
                    <a:pt x="50947" y="16202"/>
                  </a:lnTo>
                  <a:lnTo>
                    <a:pt x="45258" y="7772"/>
                  </a:lnTo>
                  <a:lnTo>
                    <a:pt x="36827" y="2085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002051" y="4419333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47" y="36838"/>
                  </a:lnTo>
                  <a:lnTo>
                    <a:pt x="45258" y="45267"/>
                  </a:lnTo>
                  <a:lnTo>
                    <a:pt x="36827" y="50951"/>
                  </a:lnTo>
                  <a:lnTo>
                    <a:pt x="26517" y="53035"/>
                  </a:lnTo>
                  <a:lnTo>
                    <a:pt x="16196" y="50951"/>
                  </a:lnTo>
                  <a:lnTo>
                    <a:pt x="7767" y="45267"/>
                  </a:lnTo>
                  <a:lnTo>
                    <a:pt x="2084" y="36838"/>
                  </a:lnTo>
                  <a:lnTo>
                    <a:pt x="0" y="26517"/>
                  </a:lnTo>
                  <a:lnTo>
                    <a:pt x="2084" y="16202"/>
                  </a:lnTo>
                  <a:lnTo>
                    <a:pt x="7767" y="7772"/>
                  </a:lnTo>
                  <a:lnTo>
                    <a:pt x="16196" y="2085"/>
                  </a:lnTo>
                  <a:lnTo>
                    <a:pt x="26517" y="0"/>
                  </a:lnTo>
                  <a:lnTo>
                    <a:pt x="36827" y="2085"/>
                  </a:lnTo>
                  <a:lnTo>
                    <a:pt x="45258" y="7772"/>
                  </a:lnTo>
                  <a:lnTo>
                    <a:pt x="50947" y="16202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002051" y="4492485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6" y="2085"/>
                  </a:lnTo>
                  <a:lnTo>
                    <a:pt x="7767" y="7772"/>
                  </a:lnTo>
                  <a:lnTo>
                    <a:pt x="2084" y="16202"/>
                  </a:lnTo>
                  <a:lnTo>
                    <a:pt x="0" y="26517"/>
                  </a:lnTo>
                  <a:lnTo>
                    <a:pt x="2084" y="36831"/>
                  </a:lnTo>
                  <a:lnTo>
                    <a:pt x="7767" y="45256"/>
                  </a:lnTo>
                  <a:lnTo>
                    <a:pt x="16196" y="50938"/>
                  </a:lnTo>
                  <a:lnTo>
                    <a:pt x="26517" y="53022"/>
                  </a:lnTo>
                  <a:lnTo>
                    <a:pt x="36827" y="50938"/>
                  </a:lnTo>
                  <a:lnTo>
                    <a:pt x="45258" y="45256"/>
                  </a:lnTo>
                  <a:lnTo>
                    <a:pt x="50947" y="36831"/>
                  </a:lnTo>
                  <a:lnTo>
                    <a:pt x="53035" y="26517"/>
                  </a:lnTo>
                  <a:lnTo>
                    <a:pt x="50947" y="16202"/>
                  </a:lnTo>
                  <a:lnTo>
                    <a:pt x="45258" y="7772"/>
                  </a:lnTo>
                  <a:lnTo>
                    <a:pt x="36827" y="2085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002051" y="4492485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47" y="36831"/>
                  </a:lnTo>
                  <a:lnTo>
                    <a:pt x="45258" y="45256"/>
                  </a:lnTo>
                  <a:lnTo>
                    <a:pt x="36827" y="50938"/>
                  </a:lnTo>
                  <a:lnTo>
                    <a:pt x="26517" y="53022"/>
                  </a:lnTo>
                  <a:lnTo>
                    <a:pt x="16196" y="50938"/>
                  </a:lnTo>
                  <a:lnTo>
                    <a:pt x="7767" y="45256"/>
                  </a:lnTo>
                  <a:lnTo>
                    <a:pt x="2084" y="36831"/>
                  </a:lnTo>
                  <a:lnTo>
                    <a:pt x="0" y="26517"/>
                  </a:lnTo>
                  <a:lnTo>
                    <a:pt x="2084" y="16202"/>
                  </a:lnTo>
                  <a:lnTo>
                    <a:pt x="7767" y="7772"/>
                  </a:lnTo>
                  <a:lnTo>
                    <a:pt x="16196" y="2085"/>
                  </a:lnTo>
                  <a:lnTo>
                    <a:pt x="26517" y="0"/>
                  </a:lnTo>
                  <a:lnTo>
                    <a:pt x="36827" y="2085"/>
                  </a:lnTo>
                  <a:lnTo>
                    <a:pt x="45258" y="7772"/>
                  </a:lnTo>
                  <a:lnTo>
                    <a:pt x="50947" y="16202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2977375" y="3365042"/>
              <a:ext cx="1856739" cy="2047875"/>
            </a:xfrm>
            <a:custGeom>
              <a:avLst/>
              <a:gdLst/>
              <a:ahLst/>
              <a:cxnLst/>
              <a:rect l="l" t="t" r="r" b="b"/>
              <a:pathLst>
                <a:path w="1856739" h="2047875">
                  <a:moveTo>
                    <a:pt x="60325" y="870496"/>
                  </a:moveTo>
                  <a:lnTo>
                    <a:pt x="60325" y="874153"/>
                  </a:lnTo>
                  <a:lnTo>
                    <a:pt x="57594" y="877811"/>
                  </a:lnTo>
                  <a:lnTo>
                    <a:pt x="52997" y="877811"/>
                  </a:lnTo>
                  <a:lnTo>
                    <a:pt x="48437" y="877811"/>
                  </a:lnTo>
                  <a:lnTo>
                    <a:pt x="44780" y="874153"/>
                  </a:lnTo>
                  <a:lnTo>
                    <a:pt x="44780" y="870496"/>
                  </a:lnTo>
                  <a:lnTo>
                    <a:pt x="44780" y="865924"/>
                  </a:lnTo>
                  <a:lnTo>
                    <a:pt x="48437" y="862253"/>
                  </a:lnTo>
                  <a:lnTo>
                    <a:pt x="52997" y="862253"/>
                  </a:lnTo>
                  <a:lnTo>
                    <a:pt x="57594" y="862253"/>
                  </a:lnTo>
                  <a:lnTo>
                    <a:pt x="60325" y="865924"/>
                  </a:lnTo>
                  <a:lnTo>
                    <a:pt x="60325" y="870496"/>
                  </a:lnTo>
                </a:path>
                <a:path w="1856739" h="2047875">
                  <a:moveTo>
                    <a:pt x="60325" y="1216151"/>
                  </a:moveTo>
                  <a:lnTo>
                    <a:pt x="60325" y="1220711"/>
                  </a:lnTo>
                  <a:lnTo>
                    <a:pt x="57594" y="1224368"/>
                  </a:lnTo>
                  <a:lnTo>
                    <a:pt x="52997" y="1224368"/>
                  </a:lnTo>
                  <a:lnTo>
                    <a:pt x="48437" y="1224368"/>
                  </a:lnTo>
                  <a:lnTo>
                    <a:pt x="44780" y="1220711"/>
                  </a:lnTo>
                  <a:lnTo>
                    <a:pt x="44780" y="1216151"/>
                  </a:lnTo>
                  <a:lnTo>
                    <a:pt x="44780" y="1211541"/>
                  </a:lnTo>
                  <a:lnTo>
                    <a:pt x="48437" y="1207896"/>
                  </a:lnTo>
                  <a:lnTo>
                    <a:pt x="52997" y="1207896"/>
                  </a:lnTo>
                  <a:lnTo>
                    <a:pt x="57594" y="1207896"/>
                  </a:lnTo>
                  <a:lnTo>
                    <a:pt x="60325" y="1211541"/>
                  </a:lnTo>
                  <a:lnTo>
                    <a:pt x="60325" y="1216151"/>
                  </a:lnTo>
                </a:path>
                <a:path w="1856739" h="2047875">
                  <a:moveTo>
                    <a:pt x="150863" y="895184"/>
                  </a:moveTo>
                  <a:lnTo>
                    <a:pt x="191998" y="895184"/>
                  </a:lnTo>
                </a:path>
                <a:path w="1856739" h="2047875">
                  <a:moveTo>
                    <a:pt x="150863" y="911644"/>
                  </a:moveTo>
                  <a:lnTo>
                    <a:pt x="191998" y="911644"/>
                  </a:lnTo>
                </a:path>
                <a:path w="1856739" h="2047875">
                  <a:moveTo>
                    <a:pt x="150863" y="929030"/>
                  </a:moveTo>
                  <a:lnTo>
                    <a:pt x="191998" y="929030"/>
                  </a:lnTo>
                </a:path>
                <a:path w="1856739" h="2047875">
                  <a:moveTo>
                    <a:pt x="150863" y="945476"/>
                  </a:moveTo>
                  <a:lnTo>
                    <a:pt x="191998" y="945476"/>
                  </a:lnTo>
                </a:path>
                <a:path w="1856739" h="2047875">
                  <a:moveTo>
                    <a:pt x="150863" y="962837"/>
                  </a:moveTo>
                  <a:lnTo>
                    <a:pt x="191998" y="962837"/>
                  </a:lnTo>
                </a:path>
                <a:path w="1856739" h="2047875">
                  <a:moveTo>
                    <a:pt x="150863" y="980211"/>
                  </a:moveTo>
                  <a:lnTo>
                    <a:pt x="191998" y="980211"/>
                  </a:lnTo>
                </a:path>
                <a:path w="1856739" h="2047875">
                  <a:moveTo>
                    <a:pt x="150863" y="996657"/>
                  </a:moveTo>
                  <a:lnTo>
                    <a:pt x="191998" y="996657"/>
                  </a:lnTo>
                </a:path>
                <a:path w="1856739" h="2047875">
                  <a:moveTo>
                    <a:pt x="150863" y="1014056"/>
                  </a:moveTo>
                  <a:lnTo>
                    <a:pt x="191998" y="1014056"/>
                  </a:lnTo>
                </a:path>
                <a:path w="1856739" h="2047875">
                  <a:moveTo>
                    <a:pt x="150863" y="1030490"/>
                  </a:moveTo>
                  <a:lnTo>
                    <a:pt x="191998" y="1030490"/>
                  </a:lnTo>
                </a:path>
                <a:path w="1856739" h="2047875">
                  <a:moveTo>
                    <a:pt x="150863" y="1047902"/>
                  </a:moveTo>
                  <a:lnTo>
                    <a:pt x="191998" y="1047902"/>
                  </a:lnTo>
                </a:path>
                <a:path w="1856739" h="2047875">
                  <a:moveTo>
                    <a:pt x="150863" y="1064336"/>
                  </a:moveTo>
                  <a:lnTo>
                    <a:pt x="191998" y="1064336"/>
                  </a:lnTo>
                </a:path>
                <a:path w="1856739" h="2047875">
                  <a:moveTo>
                    <a:pt x="150863" y="1081735"/>
                  </a:moveTo>
                  <a:lnTo>
                    <a:pt x="191998" y="1081735"/>
                  </a:lnTo>
                </a:path>
                <a:path w="1856739" h="2047875">
                  <a:moveTo>
                    <a:pt x="150863" y="1099096"/>
                  </a:moveTo>
                  <a:lnTo>
                    <a:pt x="191998" y="1099096"/>
                  </a:lnTo>
                </a:path>
                <a:path w="1856739" h="2047875">
                  <a:moveTo>
                    <a:pt x="150863" y="1115555"/>
                  </a:moveTo>
                  <a:lnTo>
                    <a:pt x="191998" y="1115555"/>
                  </a:lnTo>
                </a:path>
                <a:path w="1856739" h="2047875">
                  <a:moveTo>
                    <a:pt x="150863" y="1132916"/>
                  </a:moveTo>
                  <a:lnTo>
                    <a:pt x="191998" y="1132916"/>
                  </a:lnTo>
                </a:path>
                <a:path w="1856739" h="2047875">
                  <a:moveTo>
                    <a:pt x="150863" y="1149388"/>
                  </a:moveTo>
                  <a:lnTo>
                    <a:pt x="191998" y="1149388"/>
                  </a:lnTo>
                </a:path>
                <a:path w="1856739" h="2047875">
                  <a:moveTo>
                    <a:pt x="150863" y="1166748"/>
                  </a:moveTo>
                  <a:lnTo>
                    <a:pt x="191998" y="1166748"/>
                  </a:lnTo>
                </a:path>
                <a:path w="1856739" h="2047875">
                  <a:moveTo>
                    <a:pt x="150863" y="1183233"/>
                  </a:moveTo>
                  <a:lnTo>
                    <a:pt x="191998" y="1183233"/>
                  </a:lnTo>
                </a:path>
                <a:path w="1856739" h="2047875">
                  <a:moveTo>
                    <a:pt x="212102" y="895184"/>
                  </a:moveTo>
                  <a:lnTo>
                    <a:pt x="253263" y="895184"/>
                  </a:lnTo>
                </a:path>
                <a:path w="1856739" h="2047875">
                  <a:moveTo>
                    <a:pt x="212102" y="911644"/>
                  </a:moveTo>
                  <a:lnTo>
                    <a:pt x="253263" y="911644"/>
                  </a:lnTo>
                </a:path>
                <a:path w="1856739" h="2047875">
                  <a:moveTo>
                    <a:pt x="212102" y="929030"/>
                  </a:moveTo>
                  <a:lnTo>
                    <a:pt x="253263" y="929030"/>
                  </a:lnTo>
                </a:path>
                <a:path w="1856739" h="2047875">
                  <a:moveTo>
                    <a:pt x="212102" y="945476"/>
                  </a:moveTo>
                  <a:lnTo>
                    <a:pt x="253263" y="945476"/>
                  </a:lnTo>
                </a:path>
                <a:path w="1856739" h="2047875">
                  <a:moveTo>
                    <a:pt x="212102" y="962837"/>
                  </a:moveTo>
                  <a:lnTo>
                    <a:pt x="253263" y="962837"/>
                  </a:lnTo>
                </a:path>
                <a:path w="1856739" h="2047875">
                  <a:moveTo>
                    <a:pt x="212102" y="980211"/>
                  </a:moveTo>
                  <a:lnTo>
                    <a:pt x="253263" y="980211"/>
                  </a:lnTo>
                </a:path>
                <a:path w="1856739" h="2047875">
                  <a:moveTo>
                    <a:pt x="212102" y="996657"/>
                  </a:moveTo>
                  <a:lnTo>
                    <a:pt x="253263" y="996657"/>
                  </a:lnTo>
                </a:path>
                <a:path w="1856739" h="2047875">
                  <a:moveTo>
                    <a:pt x="212102" y="1014056"/>
                  </a:moveTo>
                  <a:lnTo>
                    <a:pt x="253263" y="1014056"/>
                  </a:lnTo>
                </a:path>
                <a:path w="1856739" h="2047875">
                  <a:moveTo>
                    <a:pt x="212102" y="1030490"/>
                  </a:moveTo>
                  <a:lnTo>
                    <a:pt x="253263" y="1030490"/>
                  </a:lnTo>
                </a:path>
                <a:path w="1856739" h="2047875">
                  <a:moveTo>
                    <a:pt x="212102" y="1047902"/>
                  </a:moveTo>
                  <a:lnTo>
                    <a:pt x="253263" y="1047902"/>
                  </a:lnTo>
                </a:path>
                <a:path w="1856739" h="2047875">
                  <a:moveTo>
                    <a:pt x="212102" y="1064336"/>
                  </a:moveTo>
                  <a:lnTo>
                    <a:pt x="253263" y="1064336"/>
                  </a:lnTo>
                </a:path>
                <a:path w="1856739" h="2047875">
                  <a:moveTo>
                    <a:pt x="212102" y="1081735"/>
                  </a:moveTo>
                  <a:lnTo>
                    <a:pt x="253263" y="1081735"/>
                  </a:lnTo>
                </a:path>
                <a:path w="1856739" h="2047875">
                  <a:moveTo>
                    <a:pt x="212102" y="1099096"/>
                  </a:moveTo>
                  <a:lnTo>
                    <a:pt x="253263" y="1099096"/>
                  </a:lnTo>
                </a:path>
                <a:path w="1856739" h="2047875">
                  <a:moveTo>
                    <a:pt x="212102" y="1115555"/>
                  </a:moveTo>
                  <a:lnTo>
                    <a:pt x="253263" y="1115555"/>
                  </a:lnTo>
                </a:path>
                <a:path w="1856739" h="2047875">
                  <a:moveTo>
                    <a:pt x="212102" y="1132916"/>
                  </a:moveTo>
                  <a:lnTo>
                    <a:pt x="253263" y="1132916"/>
                  </a:lnTo>
                </a:path>
                <a:path w="1856739" h="2047875">
                  <a:moveTo>
                    <a:pt x="212102" y="1149388"/>
                  </a:moveTo>
                  <a:lnTo>
                    <a:pt x="253263" y="1149388"/>
                  </a:lnTo>
                </a:path>
                <a:path w="1856739" h="2047875">
                  <a:moveTo>
                    <a:pt x="212102" y="1166748"/>
                  </a:moveTo>
                  <a:lnTo>
                    <a:pt x="253263" y="1166748"/>
                  </a:lnTo>
                </a:path>
                <a:path w="1856739" h="2047875">
                  <a:moveTo>
                    <a:pt x="212102" y="1183233"/>
                  </a:moveTo>
                  <a:lnTo>
                    <a:pt x="253263" y="1183233"/>
                  </a:lnTo>
                </a:path>
                <a:path w="1856739" h="2047875">
                  <a:moveTo>
                    <a:pt x="272478" y="895184"/>
                  </a:moveTo>
                  <a:lnTo>
                    <a:pt x="313613" y="895184"/>
                  </a:lnTo>
                </a:path>
                <a:path w="1856739" h="2047875">
                  <a:moveTo>
                    <a:pt x="272478" y="911644"/>
                  </a:moveTo>
                  <a:lnTo>
                    <a:pt x="313613" y="911644"/>
                  </a:lnTo>
                </a:path>
                <a:path w="1856739" h="2047875">
                  <a:moveTo>
                    <a:pt x="272478" y="929030"/>
                  </a:moveTo>
                  <a:lnTo>
                    <a:pt x="313613" y="929030"/>
                  </a:lnTo>
                </a:path>
                <a:path w="1856739" h="2047875">
                  <a:moveTo>
                    <a:pt x="272478" y="945476"/>
                  </a:moveTo>
                  <a:lnTo>
                    <a:pt x="313613" y="945476"/>
                  </a:lnTo>
                </a:path>
                <a:path w="1856739" h="2047875">
                  <a:moveTo>
                    <a:pt x="272478" y="962837"/>
                  </a:moveTo>
                  <a:lnTo>
                    <a:pt x="313613" y="962837"/>
                  </a:lnTo>
                </a:path>
                <a:path w="1856739" h="2047875">
                  <a:moveTo>
                    <a:pt x="272478" y="980211"/>
                  </a:moveTo>
                  <a:lnTo>
                    <a:pt x="313613" y="980211"/>
                  </a:lnTo>
                </a:path>
                <a:path w="1856739" h="2047875">
                  <a:moveTo>
                    <a:pt x="272478" y="996657"/>
                  </a:moveTo>
                  <a:lnTo>
                    <a:pt x="313613" y="996657"/>
                  </a:lnTo>
                </a:path>
                <a:path w="1856739" h="2047875">
                  <a:moveTo>
                    <a:pt x="272478" y="1014056"/>
                  </a:moveTo>
                  <a:lnTo>
                    <a:pt x="313613" y="1014056"/>
                  </a:lnTo>
                </a:path>
                <a:path w="1856739" h="2047875">
                  <a:moveTo>
                    <a:pt x="272478" y="1030490"/>
                  </a:moveTo>
                  <a:lnTo>
                    <a:pt x="313613" y="1030490"/>
                  </a:lnTo>
                </a:path>
                <a:path w="1856739" h="2047875">
                  <a:moveTo>
                    <a:pt x="272478" y="1047902"/>
                  </a:moveTo>
                  <a:lnTo>
                    <a:pt x="313613" y="1047902"/>
                  </a:lnTo>
                </a:path>
                <a:path w="1856739" h="2047875">
                  <a:moveTo>
                    <a:pt x="272478" y="1064336"/>
                  </a:moveTo>
                  <a:lnTo>
                    <a:pt x="313613" y="1064336"/>
                  </a:lnTo>
                </a:path>
                <a:path w="1856739" h="2047875">
                  <a:moveTo>
                    <a:pt x="272478" y="1081735"/>
                  </a:moveTo>
                  <a:lnTo>
                    <a:pt x="313613" y="1081735"/>
                  </a:lnTo>
                </a:path>
                <a:path w="1856739" h="2047875">
                  <a:moveTo>
                    <a:pt x="272478" y="1099096"/>
                  </a:moveTo>
                  <a:lnTo>
                    <a:pt x="313613" y="1099096"/>
                  </a:lnTo>
                </a:path>
                <a:path w="1856739" h="2047875">
                  <a:moveTo>
                    <a:pt x="272478" y="1115555"/>
                  </a:moveTo>
                  <a:lnTo>
                    <a:pt x="313613" y="1115555"/>
                  </a:lnTo>
                </a:path>
                <a:path w="1856739" h="2047875">
                  <a:moveTo>
                    <a:pt x="272478" y="1132916"/>
                  </a:moveTo>
                  <a:lnTo>
                    <a:pt x="313613" y="1132916"/>
                  </a:lnTo>
                </a:path>
                <a:path w="1856739" h="2047875">
                  <a:moveTo>
                    <a:pt x="272478" y="1149388"/>
                  </a:moveTo>
                  <a:lnTo>
                    <a:pt x="313613" y="1149388"/>
                  </a:lnTo>
                </a:path>
                <a:path w="1856739" h="2047875">
                  <a:moveTo>
                    <a:pt x="272478" y="1166748"/>
                  </a:moveTo>
                  <a:lnTo>
                    <a:pt x="313613" y="1166748"/>
                  </a:lnTo>
                </a:path>
                <a:path w="1856739" h="2047875">
                  <a:moveTo>
                    <a:pt x="272478" y="1183233"/>
                  </a:moveTo>
                  <a:lnTo>
                    <a:pt x="313613" y="1183233"/>
                  </a:lnTo>
                </a:path>
                <a:path w="1856739" h="2047875">
                  <a:moveTo>
                    <a:pt x="0" y="1883651"/>
                  </a:moveTo>
                  <a:lnTo>
                    <a:pt x="40220" y="1883651"/>
                  </a:lnTo>
                </a:path>
                <a:path w="1856739" h="2047875">
                  <a:moveTo>
                    <a:pt x="0" y="1900999"/>
                  </a:moveTo>
                  <a:lnTo>
                    <a:pt x="40220" y="1900999"/>
                  </a:lnTo>
                </a:path>
                <a:path w="1856739" h="2047875">
                  <a:moveTo>
                    <a:pt x="0" y="1919300"/>
                  </a:moveTo>
                  <a:lnTo>
                    <a:pt x="40220" y="1919300"/>
                  </a:lnTo>
                </a:path>
                <a:path w="1856739" h="2047875">
                  <a:moveTo>
                    <a:pt x="0" y="1936648"/>
                  </a:moveTo>
                  <a:lnTo>
                    <a:pt x="40220" y="1936648"/>
                  </a:lnTo>
                </a:path>
                <a:path w="1856739" h="2047875">
                  <a:moveTo>
                    <a:pt x="0" y="1954047"/>
                  </a:moveTo>
                  <a:lnTo>
                    <a:pt x="40220" y="1954047"/>
                  </a:lnTo>
                </a:path>
                <a:path w="1856739" h="2047875">
                  <a:moveTo>
                    <a:pt x="0" y="1971395"/>
                  </a:moveTo>
                  <a:lnTo>
                    <a:pt x="40220" y="1971395"/>
                  </a:lnTo>
                </a:path>
                <a:path w="1856739" h="2047875">
                  <a:moveTo>
                    <a:pt x="0" y="1988794"/>
                  </a:moveTo>
                  <a:lnTo>
                    <a:pt x="40220" y="1988794"/>
                  </a:lnTo>
                </a:path>
                <a:path w="1856739" h="2047875">
                  <a:moveTo>
                    <a:pt x="0" y="2007082"/>
                  </a:moveTo>
                  <a:lnTo>
                    <a:pt x="40220" y="2007082"/>
                  </a:lnTo>
                </a:path>
                <a:path w="1856739" h="2047875">
                  <a:moveTo>
                    <a:pt x="60325" y="1883651"/>
                  </a:moveTo>
                  <a:lnTo>
                    <a:pt x="100571" y="1883651"/>
                  </a:lnTo>
                </a:path>
                <a:path w="1856739" h="2047875">
                  <a:moveTo>
                    <a:pt x="60325" y="1900999"/>
                  </a:moveTo>
                  <a:lnTo>
                    <a:pt x="100571" y="1900999"/>
                  </a:lnTo>
                </a:path>
                <a:path w="1856739" h="2047875">
                  <a:moveTo>
                    <a:pt x="60325" y="1919300"/>
                  </a:moveTo>
                  <a:lnTo>
                    <a:pt x="100571" y="1919300"/>
                  </a:lnTo>
                </a:path>
                <a:path w="1856739" h="2047875">
                  <a:moveTo>
                    <a:pt x="60325" y="1936648"/>
                  </a:moveTo>
                  <a:lnTo>
                    <a:pt x="100571" y="1936648"/>
                  </a:lnTo>
                </a:path>
                <a:path w="1856739" h="2047875">
                  <a:moveTo>
                    <a:pt x="60325" y="1954047"/>
                  </a:moveTo>
                  <a:lnTo>
                    <a:pt x="100571" y="1954047"/>
                  </a:lnTo>
                </a:path>
                <a:path w="1856739" h="2047875">
                  <a:moveTo>
                    <a:pt x="60325" y="1971395"/>
                  </a:moveTo>
                  <a:lnTo>
                    <a:pt x="100571" y="1971395"/>
                  </a:lnTo>
                </a:path>
                <a:path w="1856739" h="2047875">
                  <a:moveTo>
                    <a:pt x="60325" y="1988794"/>
                  </a:moveTo>
                  <a:lnTo>
                    <a:pt x="100571" y="1988794"/>
                  </a:lnTo>
                </a:path>
                <a:path w="1856739" h="2047875">
                  <a:moveTo>
                    <a:pt x="60325" y="2007082"/>
                  </a:moveTo>
                  <a:lnTo>
                    <a:pt x="100571" y="2007082"/>
                  </a:lnTo>
                </a:path>
                <a:path w="1856739" h="2047875">
                  <a:moveTo>
                    <a:pt x="120700" y="1883651"/>
                  </a:moveTo>
                  <a:lnTo>
                    <a:pt x="159994" y="1883651"/>
                  </a:lnTo>
                </a:path>
                <a:path w="1856739" h="2047875">
                  <a:moveTo>
                    <a:pt x="120700" y="1900999"/>
                  </a:moveTo>
                  <a:lnTo>
                    <a:pt x="159994" y="1900999"/>
                  </a:lnTo>
                </a:path>
                <a:path w="1856739" h="2047875">
                  <a:moveTo>
                    <a:pt x="120700" y="1919300"/>
                  </a:moveTo>
                  <a:lnTo>
                    <a:pt x="159994" y="1919300"/>
                  </a:lnTo>
                </a:path>
                <a:path w="1856739" h="2047875">
                  <a:moveTo>
                    <a:pt x="120700" y="1936648"/>
                  </a:moveTo>
                  <a:lnTo>
                    <a:pt x="159994" y="1936648"/>
                  </a:lnTo>
                </a:path>
                <a:path w="1856739" h="2047875">
                  <a:moveTo>
                    <a:pt x="120700" y="1954047"/>
                  </a:moveTo>
                  <a:lnTo>
                    <a:pt x="159994" y="1954047"/>
                  </a:lnTo>
                </a:path>
                <a:path w="1856739" h="2047875">
                  <a:moveTo>
                    <a:pt x="120700" y="1971395"/>
                  </a:moveTo>
                  <a:lnTo>
                    <a:pt x="159994" y="1971395"/>
                  </a:lnTo>
                </a:path>
                <a:path w="1856739" h="2047875">
                  <a:moveTo>
                    <a:pt x="120700" y="1988794"/>
                  </a:moveTo>
                  <a:lnTo>
                    <a:pt x="159994" y="1988794"/>
                  </a:lnTo>
                </a:path>
                <a:path w="1856739" h="2047875">
                  <a:moveTo>
                    <a:pt x="120700" y="2007082"/>
                  </a:moveTo>
                  <a:lnTo>
                    <a:pt x="159994" y="2007082"/>
                  </a:lnTo>
                </a:path>
                <a:path w="1856739" h="2047875">
                  <a:moveTo>
                    <a:pt x="180124" y="1883651"/>
                  </a:moveTo>
                  <a:lnTo>
                    <a:pt x="220319" y="1883651"/>
                  </a:lnTo>
                </a:path>
                <a:path w="1856739" h="2047875">
                  <a:moveTo>
                    <a:pt x="180124" y="1900999"/>
                  </a:moveTo>
                  <a:lnTo>
                    <a:pt x="220319" y="1900999"/>
                  </a:lnTo>
                </a:path>
                <a:path w="1856739" h="2047875">
                  <a:moveTo>
                    <a:pt x="180124" y="1919300"/>
                  </a:moveTo>
                  <a:lnTo>
                    <a:pt x="220319" y="1919300"/>
                  </a:lnTo>
                </a:path>
                <a:path w="1856739" h="2047875">
                  <a:moveTo>
                    <a:pt x="180124" y="1936648"/>
                  </a:moveTo>
                  <a:lnTo>
                    <a:pt x="220319" y="1936648"/>
                  </a:lnTo>
                </a:path>
                <a:path w="1856739" h="2047875">
                  <a:moveTo>
                    <a:pt x="180124" y="1954047"/>
                  </a:moveTo>
                  <a:lnTo>
                    <a:pt x="220319" y="1954047"/>
                  </a:lnTo>
                </a:path>
                <a:path w="1856739" h="2047875">
                  <a:moveTo>
                    <a:pt x="180124" y="1971395"/>
                  </a:moveTo>
                  <a:lnTo>
                    <a:pt x="220319" y="1971395"/>
                  </a:lnTo>
                </a:path>
                <a:path w="1856739" h="2047875">
                  <a:moveTo>
                    <a:pt x="180124" y="1988794"/>
                  </a:moveTo>
                  <a:lnTo>
                    <a:pt x="220319" y="1988794"/>
                  </a:lnTo>
                </a:path>
                <a:path w="1856739" h="2047875">
                  <a:moveTo>
                    <a:pt x="180124" y="2007082"/>
                  </a:moveTo>
                  <a:lnTo>
                    <a:pt x="220319" y="2007082"/>
                  </a:lnTo>
                </a:path>
                <a:path w="1856739" h="2047875">
                  <a:moveTo>
                    <a:pt x="240449" y="1883651"/>
                  </a:moveTo>
                  <a:lnTo>
                    <a:pt x="279781" y="1883651"/>
                  </a:lnTo>
                </a:path>
                <a:path w="1856739" h="2047875">
                  <a:moveTo>
                    <a:pt x="240449" y="1900999"/>
                  </a:moveTo>
                  <a:lnTo>
                    <a:pt x="279781" y="1900999"/>
                  </a:lnTo>
                </a:path>
                <a:path w="1856739" h="2047875">
                  <a:moveTo>
                    <a:pt x="240449" y="1919300"/>
                  </a:moveTo>
                  <a:lnTo>
                    <a:pt x="279781" y="1919300"/>
                  </a:lnTo>
                </a:path>
                <a:path w="1856739" h="2047875">
                  <a:moveTo>
                    <a:pt x="240449" y="1936648"/>
                  </a:moveTo>
                  <a:lnTo>
                    <a:pt x="279781" y="1936648"/>
                  </a:lnTo>
                </a:path>
                <a:path w="1856739" h="2047875">
                  <a:moveTo>
                    <a:pt x="240449" y="1954047"/>
                  </a:moveTo>
                  <a:lnTo>
                    <a:pt x="279781" y="1954047"/>
                  </a:lnTo>
                </a:path>
                <a:path w="1856739" h="2047875">
                  <a:moveTo>
                    <a:pt x="240449" y="1971395"/>
                  </a:moveTo>
                  <a:lnTo>
                    <a:pt x="279781" y="1971395"/>
                  </a:lnTo>
                </a:path>
                <a:path w="1856739" h="2047875">
                  <a:moveTo>
                    <a:pt x="240449" y="1988794"/>
                  </a:moveTo>
                  <a:lnTo>
                    <a:pt x="279781" y="1988794"/>
                  </a:lnTo>
                </a:path>
                <a:path w="1856739" h="2047875">
                  <a:moveTo>
                    <a:pt x="240449" y="2007082"/>
                  </a:moveTo>
                  <a:lnTo>
                    <a:pt x="279781" y="2007082"/>
                  </a:lnTo>
                </a:path>
                <a:path w="1856739" h="2047875">
                  <a:moveTo>
                    <a:pt x="299885" y="1883651"/>
                  </a:moveTo>
                  <a:lnTo>
                    <a:pt x="340131" y="1883651"/>
                  </a:lnTo>
                </a:path>
                <a:path w="1856739" h="2047875">
                  <a:moveTo>
                    <a:pt x="299885" y="1900999"/>
                  </a:moveTo>
                  <a:lnTo>
                    <a:pt x="340131" y="1900999"/>
                  </a:lnTo>
                </a:path>
                <a:path w="1856739" h="2047875">
                  <a:moveTo>
                    <a:pt x="299885" y="1919300"/>
                  </a:moveTo>
                  <a:lnTo>
                    <a:pt x="340131" y="1919300"/>
                  </a:lnTo>
                </a:path>
                <a:path w="1856739" h="2047875">
                  <a:moveTo>
                    <a:pt x="299885" y="1936648"/>
                  </a:moveTo>
                  <a:lnTo>
                    <a:pt x="340131" y="1936648"/>
                  </a:lnTo>
                </a:path>
                <a:path w="1856739" h="2047875">
                  <a:moveTo>
                    <a:pt x="299885" y="1954047"/>
                  </a:moveTo>
                  <a:lnTo>
                    <a:pt x="340131" y="1954047"/>
                  </a:lnTo>
                </a:path>
                <a:path w="1856739" h="2047875">
                  <a:moveTo>
                    <a:pt x="299885" y="1971395"/>
                  </a:moveTo>
                  <a:lnTo>
                    <a:pt x="340131" y="1971395"/>
                  </a:lnTo>
                </a:path>
                <a:path w="1856739" h="2047875">
                  <a:moveTo>
                    <a:pt x="299885" y="1988794"/>
                  </a:moveTo>
                  <a:lnTo>
                    <a:pt x="340131" y="1988794"/>
                  </a:lnTo>
                </a:path>
                <a:path w="1856739" h="2047875">
                  <a:moveTo>
                    <a:pt x="299885" y="2007082"/>
                  </a:moveTo>
                  <a:lnTo>
                    <a:pt x="340131" y="2007082"/>
                  </a:lnTo>
                </a:path>
                <a:path w="1856739" h="2047875">
                  <a:moveTo>
                    <a:pt x="360260" y="1883651"/>
                  </a:moveTo>
                  <a:lnTo>
                    <a:pt x="400456" y="1883651"/>
                  </a:lnTo>
                </a:path>
                <a:path w="1856739" h="2047875">
                  <a:moveTo>
                    <a:pt x="360260" y="1900999"/>
                  </a:moveTo>
                  <a:lnTo>
                    <a:pt x="400456" y="1900999"/>
                  </a:lnTo>
                </a:path>
                <a:path w="1856739" h="2047875">
                  <a:moveTo>
                    <a:pt x="360260" y="1971395"/>
                  </a:moveTo>
                  <a:lnTo>
                    <a:pt x="400456" y="1971395"/>
                  </a:lnTo>
                </a:path>
                <a:path w="1856739" h="2047875">
                  <a:moveTo>
                    <a:pt x="360260" y="1988794"/>
                  </a:moveTo>
                  <a:lnTo>
                    <a:pt x="400456" y="1988794"/>
                  </a:lnTo>
                </a:path>
                <a:path w="1856739" h="2047875">
                  <a:moveTo>
                    <a:pt x="360260" y="2007082"/>
                  </a:moveTo>
                  <a:lnTo>
                    <a:pt x="400456" y="2007082"/>
                  </a:lnTo>
                </a:path>
                <a:path w="1856739" h="2047875">
                  <a:moveTo>
                    <a:pt x="1163967" y="199339"/>
                  </a:moveTo>
                  <a:lnTo>
                    <a:pt x="1163967" y="2047290"/>
                  </a:lnTo>
                </a:path>
                <a:path w="1856739" h="2047875">
                  <a:moveTo>
                    <a:pt x="1324914" y="0"/>
                  </a:moveTo>
                  <a:lnTo>
                    <a:pt x="1856168" y="0"/>
                  </a:lnTo>
                </a:path>
                <a:path w="1856739" h="2047875">
                  <a:moveTo>
                    <a:pt x="1324914" y="416039"/>
                  </a:moveTo>
                  <a:lnTo>
                    <a:pt x="1856168" y="416039"/>
                  </a:lnTo>
                </a:path>
                <a:path w="1856739" h="2047875">
                  <a:moveTo>
                    <a:pt x="1324914" y="825690"/>
                  </a:moveTo>
                  <a:lnTo>
                    <a:pt x="1856168" y="825690"/>
                  </a:lnTo>
                </a:path>
                <a:path w="1856739" h="2047875">
                  <a:moveTo>
                    <a:pt x="1324914" y="1237170"/>
                  </a:moveTo>
                  <a:lnTo>
                    <a:pt x="1856168" y="1237170"/>
                  </a:lnTo>
                </a:path>
                <a:path w="1856739" h="2047875">
                  <a:moveTo>
                    <a:pt x="1324914" y="1643164"/>
                  </a:moveTo>
                  <a:lnTo>
                    <a:pt x="1856168" y="164316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688727" y="4699127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207" y="2084"/>
                  </a:lnTo>
                  <a:lnTo>
                    <a:pt x="7777" y="7767"/>
                  </a:lnTo>
                  <a:lnTo>
                    <a:pt x="2087" y="16196"/>
                  </a:lnTo>
                  <a:lnTo>
                    <a:pt x="0" y="26517"/>
                  </a:lnTo>
                  <a:lnTo>
                    <a:pt x="2087" y="36833"/>
                  </a:lnTo>
                  <a:lnTo>
                    <a:pt x="7777" y="45262"/>
                  </a:lnTo>
                  <a:lnTo>
                    <a:pt x="16207" y="50949"/>
                  </a:lnTo>
                  <a:lnTo>
                    <a:pt x="26517" y="53035"/>
                  </a:lnTo>
                  <a:lnTo>
                    <a:pt x="36833" y="50949"/>
                  </a:lnTo>
                  <a:lnTo>
                    <a:pt x="45262" y="45262"/>
                  </a:lnTo>
                  <a:lnTo>
                    <a:pt x="50949" y="36833"/>
                  </a:lnTo>
                  <a:lnTo>
                    <a:pt x="53035" y="26517"/>
                  </a:lnTo>
                  <a:lnTo>
                    <a:pt x="50949" y="16196"/>
                  </a:lnTo>
                  <a:lnTo>
                    <a:pt x="45262" y="7767"/>
                  </a:lnTo>
                  <a:lnTo>
                    <a:pt x="36833" y="2084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688727" y="4699127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49" y="36833"/>
                  </a:lnTo>
                  <a:lnTo>
                    <a:pt x="45262" y="45262"/>
                  </a:lnTo>
                  <a:lnTo>
                    <a:pt x="36833" y="50949"/>
                  </a:lnTo>
                  <a:lnTo>
                    <a:pt x="26517" y="53035"/>
                  </a:lnTo>
                  <a:lnTo>
                    <a:pt x="16207" y="50949"/>
                  </a:lnTo>
                  <a:lnTo>
                    <a:pt x="7777" y="45262"/>
                  </a:lnTo>
                  <a:lnTo>
                    <a:pt x="2087" y="36833"/>
                  </a:lnTo>
                  <a:lnTo>
                    <a:pt x="0" y="26517"/>
                  </a:lnTo>
                  <a:lnTo>
                    <a:pt x="2087" y="16196"/>
                  </a:lnTo>
                  <a:lnTo>
                    <a:pt x="7777" y="7767"/>
                  </a:lnTo>
                  <a:lnTo>
                    <a:pt x="16207" y="2084"/>
                  </a:lnTo>
                  <a:lnTo>
                    <a:pt x="26517" y="0"/>
                  </a:lnTo>
                  <a:lnTo>
                    <a:pt x="36833" y="2084"/>
                  </a:lnTo>
                  <a:lnTo>
                    <a:pt x="45262" y="7767"/>
                  </a:lnTo>
                  <a:lnTo>
                    <a:pt x="50949" y="16196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693312" y="4703686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36563" y="0"/>
                  </a:moveTo>
                  <a:lnTo>
                    <a:pt x="0" y="36588"/>
                  </a:lnTo>
                  <a:lnTo>
                    <a:pt x="8229" y="44818"/>
                  </a:lnTo>
                  <a:lnTo>
                    <a:pt x="44805" y="8242"/>
                  </a:lnTo>
                  <a:lnTo>
                    <a:pt x="365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669550" y="4853647"/>
              <a:ext cx="94615" cy="358140"/>
            </a:xfrm>
            <a:custGeom>
              <a:avLst/>
              <a:gdLst/>
              <a:ahLst/>
              <a:cxnLst/>
              <a:rect l="l" t="t" r="r" b="b"/>
              <a:pathLst>
                <a:path w="94614" h="358139">
                  <a:moveTo>
                    <a:pt x="55753" y="7327"/>
                  </a:moveTo>
                  <a:lnTo>
                    <a:pt x="55753" y="10972"/>
                  </a:lnTo>
                  <a:lnTo>
                    <a:pt x="52108" y="14643"/>
                  </a:lnTo>
                  <a:lnTo>
                    <a:pt x="48450" y="14643"/>
                  </a:lnTo>
                  <a:lnTo>
                    <a:pt x="44805" y="14643"/>
                  </a:lnTo>
                  <a:lnTo>
                    <a:pt x="41135" y="10972"/>
                  </a:lnTo>
                  <a:lnTo>
                    <a:pt x="41135" y="7327"/>
                  </a:lnTo>
                  <a:lnTo>
                    <a:pt x="41135" y="2768"/>
                  </a:lnTo>
                  <a:lnTo>
                    <a:pt x="44805" y="0"/>
                  </a:lnTo>
                  <a:lnTo>
                    <a:pt x="48450" y="0"/>
                  </a:lnTo>
                  <a:lnTo>
                    <a:pt x="52108" y="0"/>
                  </a:lnTo>
                  <a:lnTo>
                    <a:pt x="55753" y="2768"/>
                  </a:lnTo>
                  <a:lnTo>
                    <a:pt x="55753" y="7327"/>
                  </a:lnTo>
                </a:path>
                <a:path w="94614" h="358139">
                  <a:moveTo>
                    <a:pt x="55753" y="350227"/>
                  </a:moveTo>
                  <a:lnTo>
                    <a:pt x="55753" y="353860"/>
                  </a:lnTo>
                  <a:lnTo>
                    <a:pt x="52108" y="357530"/>
                  </a:lnTo>
                  <a:lnTo>
                    <a:pt x="48450" y="357530"/>
                  </a:lnTo>
                  <a:lnTo>
                    <a:pt x="44805" y="357530"/>
                  </a:lnTo>
                  <a:lnTo>
                    <a:pt x="41135" y="353860"/>
                  </a:lnTo>
                  <a:lnTo>
                    <a:pt x="41135" y="350227"/>
                  </a:lnTo>
                  <a:lnTo>
                    <a:pt x="41135" y="345668"/>
                  </a:lnTo>
                  <a:lnTo>
                    <a:pt x="44805" y="342912"/>
                  </a:lnTo>
                  <a:lnTo>
                    <a:pt x="48450" y="342912"/>
                  </a:lnTo>
                  <a:lnTo>
                    <a:pt x="52108" y="342912"/>
                  </a:lnTo>
                  <a:lnTo>
                    <a:pt x="55753" y="345668"/>
                  </a:lnTo>
                  <a:lnTo>
                    <a:pt x="55753" y="350227"/>
                  </a:lnTo>
                </a:path>
                <a:path w="94614" h="358139">
                  <a:moveTo>
                    <a:pt x="94183" y="336511"/>
                  </a:moveTo>
                  <a:lnTo>
                    <a:pt x="0" y="336511"/>
                  </a:lnTo>
                  <a:lnTo>
                    <a:pt x="0" y="20129"/>
                  </a:lnTo>
                  <a:lnTo>
                    <a:pt x="94183" y="20129"/>
                  </a:lnTo>
                  <a:lnTo>
                    <a:pt x="94183" y="33651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688727" y="4899368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207" y="2091"/>
                  </a:lnTo>
                  <a:lnTo>
                    <a:pt x="7777" y="7786"/>
                  </a:lnTo>
                  <a:lnTo>
                    <a:pt x="2087" y="16218"/>
                  </a:lnTo>
                  <a:lnTo>
                    <a:pt x="0" y="26517"/>
                  </a:lnTo>
                  <a:lnTo>
                    <a:pt x="2087" y="36843"/>
                  </a:lnTo>
                  <a:lnTo>
                    <a:pt x="7777" y="45272"/>
                  </a:lnTo>
                  <a:lnTo>
                    <a:pt x="16207" y="50952"/>
                  </a:lnTo>
                  <a:lnTo>
                    <a:pt x="26517" y="53035"/>
                  </a:lnTo>
                  <a:lnTo>
                    <a:pt x="36833" y="50952"/>
                  </a:lnTo>
                  <a:lnTo>
                    <a:pt x="45262" y="45272"/>
                  </a:lnTo>
                  <a:lnTo>
                    <a:pt x="50949" y="36843"/>
                  </a:lnTo>
                  <a:lnTo>
                    <a:pt x="53035" y="26517"/>
                  </a:lnTo>
                  <a:lnTo>
                    <a:pt x="50949" y="16218"/>
                  </a:lnTo>
                  <a:lnTo>
                    <a:pt x="45262" y="7786"/>
                  </a:lnTo>
                  <a:lnTo>
                    <a:pt x="36833" y="2091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688727" y="4899368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49" y="36843"/>
                  </a:lnTo>
                  <a:lnTo>
                    <a:pt x="45262" y="45272"/>
                  </a:lnTo>
                  <a:lnTo>
                    <a:pt x="36833" y="50952"/>
                  </a:lnTo>
                  <a:lnTo>
                    <a:pt x="26517" y="53035"/>
                  </a:lnTo>
                  <a:lnTo>
                    <a:pt x="16207" y="50952"/>
                  </a:lnTo>
                  <a:lnTo>
                    <a:pt x="7777" y="45272"/>
                  </a:lnTo>
                  <a:lnTo>
                    <a:pt x="2087" y="36843"/>
                  </a:lnTo>
                  <a:lnTo>
                    <a:pt x="0" y="26517"/>
                  </a:lnTo>
                  <a:lnTo>
                    <a:pt x="2087" y="16218"/>
                  </a:lnTo>
                  <a:lnTo>
                    <a:pt x="7777" y="7786"/>
                  </a:lnTo>
                  <a:lnTo>
                    <a:pt x="16207" y="2091"/>
                  </a:lnTo>
                  <a:lnTo>
                    <a:pt x="26517" y="0"/>
                  </a:lnTo>
                  <a:lnTo>
                    <a:pt x="36833" y="2091"/>
                  </a:lnTo>
                  <a:lnTo>
                    <a:pt x="45262" y="7786"/>
                  </a:lnTo>
                  <a:lnTo>
                    <a:pt x="50949" y="16218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688727" y="4970716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207" y="2084"/>
                  </a:lnTo>
                  <a:lnTo>
                    <a:pt x="7777" y="7767"/>
                  </a:lnTo>
                  <a:lnTo>
                    <a:pt x="2087" y="16196"/>
                  </a:lnTo>
                  <a:lnTo>
                    <a:pt x="0" y="26517"/>
                  </a:lnTo>
                  <a:lnTo>
                    <a:pt x="2087" y="36831"/>
                  </a:lnTo>
                  <a:lnTo>
                    <a:pt x="7777" y="45256"/>
                  </a:lnTo>
                  <a:lnTo>
                    <a:pt x="16207" y="50938"/>
                  </a:lnTo>
                  <a:lnTo>
                    <a:pt x="26517" y="53022"/>
                  </a:lnTo>
                  <a:lnTo>
                    <a:pt x="36833" y="50938"/>
                  </a:lnTo>
                  <a:lnTo>
                    <a:pt x="45262" y="45256"/>
                  </a:lnTo>
                  <a:lnTo>
                    <a:pt x="50949" y="36831"/>
                  </a:lnTo>
                  <a:lnTo>
                    <a:pt x="53035" y="26517"/>
                  </a:lnTo>
                  <a:lnTo>
                    <a:pt x="50949" y="16196"/>
                  </a:lnTo>
                  <a:lnTo>
                    <a:pt x="45262" y="7767"/>
                  </a:lnTo>
                  <a:lnTo>
                    <a:pt x="36833" y="2084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688727" y="4970716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49" y="36831"/>
                  </a:lnTo>
                  <a:lnTo>
                    <a:pt x="45262" y="45256"/>
                  </a:lnTo>
                  <a:lnTo>
                    <a:pt x="36833" y="50938"/>
                  </a:lnTo>
                  <a:lnTo>
                    <a:pt x="26517" y="53022"/>
                  </a:lnTo>
                  <a:lnTo>
                    <a:pt x="16207" y="50938"/>
                  </a:lnTo>
                  <a:lnTo>
                    <a:pt x="7777" y="45256"/>
                  </a:lnTo>
                  <a:lnTo>
                    <a:pt x="2087" y="36831"/>
                  </a:lnTo>
                  <a:lnTo>
                    <a:pt x="0" y="26517"/>
                  </a:lnTo>
                  <a:lnTo>
                    <a:pt x="2087" y="16196"/>
                  </a:lnTo>
                  <a:lnTo>
                    <a:pt x="7777" y="7767"/>
                  </a:lnTo>
                  <a:lnTo>
                    <a:pt x="16207" y="2084"/>
                  </a:lnTo>
                  <a:lnTo>
                    <a:pt x="26517" y="0"/>
                  </a:lnTo>
                  <a:lnTo>
                    <a:pt x="36833" y="2084"/>
                  </a:lnTo>
                  <a:lnTo>
                    <a:pt x="45262" y="7767"/>
                  </a:lnTo>
                  <a:lnTo>
                    <a:pt x="50949" y="16196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688727" y="5042001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207" y="2087"/>
                  </a:lnTo>
                  <a:lnTo>
                    <a:pt x="7777" y="7778"/>
                  </a:lnTo>
                  <a:lnTo>
                    <a:pt x="2087" y="16212"/>
                  </a:lnTo>
                  <a:lnTo>
                    <a:pt x="0" y="26530"/>
                  </a:lnTo>
                  <a:lnTo>
                    <a:pt x="2087" y="36851"/>
                  </a:lnTo>
                  <a:lnTo>
                    <a:pt x="7777" y="45280"/>
                  </a:lnTo>
                  <a:lnTo>
                    <a:pt x="16207" y="50963"/>
                  </a:lnTo>
                  <a:lnTo>
                    <a:pt x="26517" y="53047"/>
                  </a:lnTo>
                  <a:lnTo>
                    <a:pt x="36833" y="50963"/>
                  </a:lnTo>
                  <a:lnTo>
                    <a:pt x="45262" y="45280"/>
                  </a:lnTo>
                  <a:lnTo>
                    <a:pt x="50949" y="36851"/>
                  </a:lnTo>
                  <a:lnTo>
                    <a:pt x="53035" y="26530"/>
                  </a:lnTo>
                  <a:lnTo>
                    <a:pt x="50949" y="16212"/>
                  </a:lnTo>
                  <a:lnTo>
                    <a:pt x="45262" y="7778"/>
                  </a:lnTo>
                  <a:lnTo>
                    <a:pt x="36833" y="2087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688727" y="5042001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30"/>
                  </a:moveTo>
                  <a:lnTo>
                    <a:pt x="50949" y="36851"/>
                  </a:lnTo>
                  <a:lnTo>
                    <a:pt x="45262" y="45280"/>
                  </a:lnTo>
                  <a:lnTo>
                    <a:pt x="36833" y="50963"/>
                  </a:lnTo>
                  <a:lnTo>
                    <a:pt x="26517" y="53047"/>
                  </a:lnTo>
                  <a:lnTo>
                    <a:pt x="16207" y="50963"/>
                  </a:lnTo>
                  <a:lnTo>
                    <a:pt x="7777" y="45280"/>
                  </a:lnTo>
                  <a:lnTo>
                    <a:pt x="2087" y="36851"/>
                  </a:lnTo>
                  <a:lnTo>
                    <a:pt x="0" y="26530"/>
                  </a:lnTo>
                  <a:lnTo>
                    <a:pt x="2087" y="16212"/>
                  </a:lnTo>
                  <a:lnTo>
                    <a:pt x="7777" y="7778"/>
                  </a:lnTo>
                  <a:lnTo>
                    <a:pt x="16207" y="2087"/>
                  </a:lnTo>
                  <a:lnTo>
                    <a:pt x="26517" y="0"/>
                  </a:lnTo>
                  <a:lnTo>
                    <a:pt x="36833" y="2087"/>
                  </a:lnTo>
                  <a:lnTo>
                    <a:pt x="45262" y="7778"/>
                  </a:lnTo>
                  <a:lnTo>
                    <a:pt x="50949" y="16212"/>
                  </a:lnTo>
                  <a:lnTo>
                    <a:pt x="53035" y="2653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688727" y="5113362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207" y="2082"/>
                  </a:lnTo>
                  <a:lnTo>
                    <a:pt x="7777" y="7762"/>
                  </a:lnTo>
                  <a:lnTo>
                    <a:pt x="2087" y="16191"/>
                  </a:lnTo>
                  <a:lnTo>
                    <a:pt x="0" y="26517"/>
                  </a:lnTo>
                  <a:lnTo>
                    <a:pt x="2087" y="36817"/>
                  </a:lnTo>
                  <a:lnTo>
                    <a:pt x="7777" y="45248"/>
                  </a:lnTo>
                  <a:lnTo>
                    <a:pt x="16207" y="50943"/>
                  </a:lnTo>
                  <a:lnTo>
                    <a:pt x="26517" y="53035"/>
                  </a:lnTo>
                  <a:lnTo>
                    <a:pt x="36833" y="50943"/>
                  </a:lnTo>
                  <a:lnTo>
                    <a:pt x="45262" y="45248"/>
                  </a:lnTo>
                  <a:lnTo>
                    <a:pt x="50949" y="36817"/>
                  </a:lnTo>
                  <a:lnTo>
                    <a:pt x="53035" y="26517"/>
                  </a:lnTo>
                  <a:lnTo>
                    <a:pt x="50949" y="16191"/>
                  </a:lnTo>
                  <a:lnTo>
                    <a:pt x="45262" y="7762"/>
                  </a:lnTo>
                  <a:lnTo>
                    <a:pt x="36833" y="2082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688727" y="5113362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49" y="36817"/>
                  </a:lnTo>
                  <a:lnTo>
                    <a:pt x="45262" y="45248"/>
                  </a:lnTo>
                  <a:lnTo>
                    <a:pt x="36833" y="50943"/>
                  </a:lnTo>
                  <a:lnTo>
                    <a:pt x="26517" y="53035"/>
                  </a:lnTo>
                  <a:lnTo>
                    <a:pt x="16207" y="50943"/>
                  </a:lnTo>
                  <a:lnTo>
                    <a:pt x="7777" y="45248"/>
                  </a:lnTo>
                  <a:lnTo>
                    <a:pt x="2087" y="36817"/>
                  </a:lnTo>
                  <a:lnTo>
                    <a:pt x="0" y="26517"/>
                  </a:lnTo>
                  <a:lnTo>
                    <a:pt x="2087" y="16191"/>
                  </a:lnTo>
                  <a:lnTo>
                    <a:pt x="7777" y="7762"/>
                  </a:lnTo>
                  <a:lnTo>
                    <a:pt x="16207" y="2082"/>
                  </a:lnTo>
                  <a:lnTo>
                    <a:pt x="26517" y="0"/>
                  </a:lnTo>
                  <a:lnTo>
                    <a:pt x="36833" y="2082"/>
                  </a:lnTo>
                  <a:lnTo>
                    <a:pt x="45262" y="7762"/>
                  </a:lnTo>
                  <a:lnTo>
                    <a:pt x="50949" y="16191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617417" y="3035007"/>
              <a:ext cx="584200" cy="1772285"/>
            </a:xfrm>
            <a:custGeom>
              <a:avLst/>
              <a:gdLst/>
              <a:ahLst/>
              <a:cxnLst/>
              <a:rect l="l" t="t" r="r" b="b"/>
              <a:pathLst>
                <a:path w="584200" h="1772285">
                  <a:moveTo>
                    <a:pt x="0" y="949071"/>
                  </a:moveTo>
                  <a:lnTo>
                    <a:pt x="523925" y="949071"/>
                  </a:lnTo>
                </a:path>
                <a:path w="584200" h="1772285">
                  <a:moveTo>
                    <a:pt x="0" y="1357807"/>
                  </a:moveTo>
                  <a:lnTo>
                    <a:pt x="523925" y="1357807"/>
                  </a:lnTo>
                </a:path>
                <a:path w="584200" h="1772285">
                  <a:moveTo>
                    <a:pt x="0" y="1772018"/>
                  </a:moveTo>
                  <a:lnTo>
                    <a:pt x="523925" y="1772018"/>
                  </a:lnTo>
                </a:path>
                <a:path w="584200" h="1772285">
                  <a:moveTo>
                    <a:pt x="91122" y="8318"/>
                  </a:moveTo>
                  <a:lnTo>
                    <a:pt x="91122" y="12903"/>
                  </a:lnTo>
                  <a:lnTo>
                    <a:pt x="87414" y="16624"/>
                  </a:lnTo>
                  <a:lnTo>
                    <a:pt x="82803" y="16624"/>
                  </a:lnTo>
                  <a:lnTo>
                    <a:pt x="78219" y="16624"/>
                  </a:lnTo>
                  <a:lnTo>
                    <a:pt x="74485" y="12903"/>
                  </a:lnTo>
                  <a:lnTo>
                    <a:pt x="74485" y="8318"/>
                  </a:lnTo>
                  <a:lnTo>
                    <a:pt x="74485" y="3721"/>
                  </a:lnTo>
                  <a:lnTo>
                    <a:pt x="78219" y="0"/>
                  </a:lnTo>
                  <a:lnTo>
                    <a:pt x="82803" y="0"/>
                  </a:lnTo>
                  <a:lnTo>
                    <a:pt x="87414" y="0"/>
                  </a:lnTo>
                  <a:lnTo>
                    <a:pt x="91122" y="3721"/>
                  </a:lnTo>
                  <a:lnTo>
                    <a:pt x="91122" y="8318"/>
                  </a:lnTo>
                  <a:close/>
                </a:path>
                <a:path w="584200" h="1772285">
                  <a:moveTo>
                    <a:pt x="91122" y="219798"/>
                  </a:moveTo>
                  <a:lnTo>
                    <a:pt x="91122" y="224383"/>
                  </a:lnTo>
                  <a:lnTo>
                    <a:pt x="87414" y="228104"/>
                  </a:lnTo>
                  <a:lnTo>
                    <a:pt x="82803" y="228104"/>
                  </a:lnTo>
                  <a:lnTo>
                    <a:pt x="78219" y="228104"/>
                  </a:lnTo>
                  <a:lnTo>
                    <a:pt x="74485" y="224383"/>
                  </a:lnTo>
                  <a:lnTo>
                    <a:pt x="74485" y="219798"/>
                  </a:lnTo>
                  <a:lnTo>
                    <a:pt x="74485" y="215214"/>
                  </a:lnTo>
                  <a:lnTo>
                    <a:pt x="78219" y="211480"/>
                  </a:lnTo>
                  <a:lnTo>
                    <a:pt x="82803" y="211480"/>
                  </a:lnTo>
                  <a:lnTo>
                    <a:pt x="87414" y="211480"/>
                  </a:lnTo>
                  <a:lnTo>
                    <a:pt x="91122" y="215214"/>
                  </a:lnTo>
                  <a:lnTo>
                    <a:pt x="91122" y="219798"/>
                  </a:lnTo>
                  <a:close/>
                </a:path>
                <a:path w="584200" h="1772285">
                  <a:moveTo>
                    <a:pt x="91122" y="426961"/>
                  </a:moveTo>
                  <a:lnTo>
                    <a:pt x="91122" y="431558"/>
                  </a:lnTo>
                  <a:lnTo>
                    <a:pt x="87414" y="435279"/>
                  </a:lnTo>
                  <a:lnTo>
                    <a:pt x="82803" y="435279"/>
                  </a:lnTo>
                  <a:lnTo>
                    <a:pt x="78219" y="435279"/>
                  </a:lnTo>
                  <a:lnTo>
                    <a:pt x="74485" y="431558"/>
                  </a:lnTo>
                  <a:lnTo>
                    <a:pt x="74485" y="426961"/>
                  </a:lnTo>
                  <a:lnTo>
                    <a:pt x="74485" y="422363"/>
                  </a:lnTo>
                  <a:lnTo>
                    <a:pt x="78219" y="418642"/>
                  </a:lnTo>
                  <a:lnTo>
                    <a:pt x="82803" y="418642"/>
                  </a:lnTo>
                  <a:lnTo>
                    <a:pt x="87414" y="418642"/>
                  </a:lnTo>
                  <a:lnTo>
                    <a:pt x="91122" y="422363"/>
                  </a:lnTo>
                  <a:lnTo>
                    <a:pt x="91122" y="426961"/>
                  </a:lnTo>
                  <a:close/>
                </a:path>
                <a:path w="584200" h="1772285">
                  <a:moveTo>
                    <a:pt x="583984" y="8318"/>
                  </a:moveTo>
                  <a:lnTo>
                    <a:pt x="583984" y="12903"/>
                  </a:lnTo>
                  <a:lnTo>
                    <a:pt x="580250" y="16624"/>
                  </a:lnTo>
                  <a:lnTo>
                    <a:pt x="575665" y="16624"/>
                  </a:lnTo>
                  <a:lnTo>
                    <a:pt x="571106" y="16624"/>
                  </a:lnTo>
                  <a:lnTo>
                    <a:pt x="567372" y="12903"/>
                  </a:lnTo>
                  <a:lnTo>
                    <a:pt x="567372" y="8318"/>
                  </a:lnTo>
                  <a:lnTo>
                    <a:pt x="567372" y="3721"/>
                  </a:lnTo>
                  <a:lnTo>
                    <a:pt x="571106" y="0"/>
                  </a:lnTo>
                  <a:lnTo>
                    <a:pt x="575665" y="0"/>
                  </a:lnTo>
                  <a:lnTo>
                    <a:pt x="580250" y="0"/>
                  </a:lnTo>
                  <a:lnTo>
                    <a:pt x="583984" y="3721"/>
                  </a:lnTo>
                  <a:lnTo>
                    <a:pt x="583984" y="8318"/>
                  </a:lnTo>
                  <a:close/>
                </a:path>
                <a:path w="584200" h="1772285">
                  <a:moveTo>
                    <a:pt x="583984" y="219798"/>
                  </a:moveTo>
                  <a:lnTo>
                    <a:pt x="583984" y="224383"/>
                  </a:lnTo>
                  <a:lnTo>
                    <a:pt x="580250" y="228104"/>
                  </a:lnTo>
                  <a:lnTo>
                    <a:pt x="575665" y="228104"/>
                  </a:lnTo>
                  <a:lnTo>
                    <a:pt x="571106" y="228104"/>
                  </a:lnTo>
                  <a:lnTo>
                    <a:pt x="567372" y="224383"/>
                  </a:lnTo>
                  <a:lnTo>
                    <a:pt x="567372" y="219798"/>
                  </a:lnTo>
                  <a:lnTo>
                    <a:pt x="567372" y="215214"/>
                  </a:lnTo>
                  <a:lnTo>
                    <a:pt x="571106" y="211480"/>
                  </a:lnTo>
                  <a:lnTo>
                    <a:pt x="575665" y="211480"/>
                  </a:lnTo>
                  <a:lnTo>
                    <a:pt x="580250" y="211480"/>
                  </a:lnTo>
                  <a:lnTo>
                    <a:pt x="583984" y="215214"/>
                  </a:lnTo>
                  <a:lnTo>
                    <a:pt x="583984" y="219798"/>
                  </a:lnTo>
                  <a:close/>
                </a:path>
                <a:path w="584200" h="1772285">
                  <a:moveTo>
                    <a:pt x="583984" y="426961"/>
                  </a:moveTo>
                  <a:lnTo>
                    <a:pt x="583984" y="431558"/>
                  </a:lnTo>
                  <a:lnTo>
                    <a:pt x="580250" y="435279"/>
                  </a:lnTo>
                  <a:lnTo>
                    <a:pt x="575665" y="435279"/>
                  </a:lnTo>
                  <a:lnTo>
                    <a:pt x="571106" y="435279"/>
                  </a:lnTo>
                  <a:lnTo>
                    <a:pt x="567372" y="431558"/>
                  </a:lnTo>
                  <a:lnTo>
                    <a:pt x="567372" y="426961"/>
                  </a:lnTo>
                  <a:lnTo>
                    <a:pt x="567372" y="422363"/>
                  </a:lnTo>
                  <a:lnTo>
                    <a:pt x="571106" y="418642"/>
                  </a:lnTo>
                  <a:lnTo>
                    <a:pt x="575665" y="418642"/>
                  </a:lnTo>
                  <a:lnTo>
                    <a:pt x="580250" y="418642"/>
                  </a:lnTo>
                  <a:lnTo>
                    <a:pt x="583984" y="422363"/>
                  </a:lnTo>
                  <a:lnTo>
                    <a:pt x="583984" y="426961"/>
                  </a:lnTo>
                  <a:close/>
                </a:path>
                <a:path w="584200" h="1772285">
                  <a:moveTo>
                    <a:pt x="336778" y="8318"/>
                  </a:moveTo>
                  <a:lnTo>
                    <a:pt x="336778" y="12903"/>
                  </a:lnTo>
                  <a:lnTo>
                    <a:pt x="333057" y="16624"/>
                  </a:lnTo>
                  <a:lnTo>
                    <a:pt x="328447" y="16624"/>
                  </a:lnTo>
                  <a:lnTo>
                    <a:pt x="323862" y="16624"/>
                  </a:lnTo>
                  <a:lnTo>
                    <a:pt x="320128" y="12903"/>
                  </a:lnTo>
                  <a:lnTo>
                    <a:pt x="320128" y="8318"/>
                  </a:lnTo>
                  <a:lnTo>
                    <a:pt x="320128" y="3721"/>
                  </a:lnTo>
                  <a:lnTo>
                    <a:pt x="323862" y="0"/>
                  </a:lnTo>
                  <a:lnTo>
                    <a:pt x="328447" y="0"/>
                  </a:lnTo>
                  <a:lnTo>
                    <a:pt x="333057" y="0"/>
                  </a:lnTo>
                  <a:lnTo>
                    <a:pt x="336778" y="3721"/>
                  </a:lnTo>
                  <a:lnTo>
                    <a:pt x="336778" y="8318"/>
                  </a:lnTo>
                  <a:close/>
                </a:path>
                <a:path w="584200" h="1772285">
                  <a:moveTo>
                    <a:pt x="336778" y="426961"/>
                  </a:moveTo>
                  <a:lnTo>
                    <a:pt x="336778" y="431558"/>
                  </a:lnTo>
                  <a:lnTo>
                    <a:pt x="333057" y="435279"/>
                  </a:lnTo>
                  <a:lnTo>
                    <a:pt x="328447" y="435279"/>
                  </a:lnTo>
                  <a:lnTo>
                    <a:pt x="323862" y="435279"/>
                  </a:lnTo>
                  <a:lnTo>
                    <a:pt x="320128" y="431558"/>
                  </a:lnTo>
                  <a:lnTo>
                    <a:pt x="320128" y="426961"/>
                  </a:lnTo>
                  <a:lnTo>
                    <a:pt x="320128" y="422363"/>
                  </a:lnTo>
                  <a:lnTo>
                    <a:pt x="323862" y="418642"/>
                  </a:lnTo>
                  <a:lnTo>
                    <a:pt x="328447" y="418642"/>
                  </a:lnTo>
                  <a:lnTo>
                    <a:pt x="333057" y="418642"/>
                  </a:lnTo>
                  <a:lnTo>
                    <a:pt x="336778" y="422363"/>
                  </a:lnTo>
                  <a:lnTo>
                    <a:pt x="336778" y="426961"/>
                  </a:lnTo>
                  <a:close/>
                </a:path>
                <a:path w="584200" h="1772285">
                  <a:moveTo>
                    <a:pt x="557237" y="407644"/>
                  </a:moveTo>
                  <a:lnTo>
                    <a:pt x="102425" y="407644"/>
                  </a:lnTo>
                  <a:lnTo>
                    <a:pt x="102425" y="26454"/>
                  </a:lnTo>
                  <a:lnTo>
                    <a:pt x="557237" y="26454"/>
                  </a:lnTo>
                  <a:lnTo>
                    <a:pt x="557237" y="407644"/>
                  </a:lnTo>
                  <a:close/>
                </a:path>
                <a:path w="584200" h="1772285">
                  <a:moveTo>
                    <a:pt x="480060" y="322846"/>
                  </a:moveTo>
                  <a:lnTo>
                    <a:pt x="183743" y="322846"/>
                  </a:lnTo>
                  <a:lnTo>
                    <a:pt x="183743" y="151396"/>
                  </a:lnTo>
                  <a:lnTo>
                    <a:pt x="480060" y="151396"/>
                  </a:lnTo>
                  <a:lnTo>
                    <a:pt x="480060" y="322846"/>
                  </a:lnTo>
                  <a:close/>
                </a:path>
                <a:path w="584200" h="1772285">
                  <a:moveTo>
                    <a:pt x="403847" y="312267"/>
                  </a:moveTo>
                  <a:lnTo>
                    <a:pt x="372097" y="312267"/>
                  </a:lnTo>
                  <a:lnTo>
                    <a:pt x="372097" y="168338"/>
                  </a:lnTo>
                  <a:lnTo>
                    <a:pt x="403847" y="168338"/>
                  </a:lnTo>
                  <a:lnTo>
                    <a:pt x="403847" y="312267"/>
                  </a:lnTo>
                  <a:close/>
                </a:path>
                <a:path w="584200" h="1772285">
                  <a:moveTo>
                    <a:pt x="458901" y="312267"/>
                  </a:moveTo>
                  <a:lnTo>
                    <a:pt x="427151" y="312267"/>
                  </a:lnTo>
                  <a:lnTo>
                    <a:pt x="427151" y="168338"/>
                  </a:lnTo>
                  <a:lnTo>
                    <a:pt x="458901" y="168338"/>
                  </a:lnTo>
                  <a:lnTo>
                    <a:pt x="458901" y="31226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954589" y="3357854"/>
              <a:ext cx="43180" cy="24765"/>
            </a:xfrm>
            <a:custGeom>
              <a:avLst/>
              <a:gdLst/>
              <a:ahLst/>
              <a:cxnLst/>
              <a:rect l="l" t="t" r="r" b="b"/>
              <a:pathLst>
                <a:path w="43179" h="24764">
                  <a:moveTo>
                    <a:pt x="42887" y="0"/>
                  </a:moveTo>
                  <a:lnTo>
                    <a:pt x="0" y="533"/>
                  </a:lnTo>
                  <a:lnTo>
                    <a:pt x="0" y="24333"/>
                  </a:lnTo>
                  <a:lnTo>
                    <a:pt x="42887" y="24333"/>
                  </a:lnTo>
                  <a:lnTo>
                    <a:pt x="4288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954589" y="3357854"/>
              <a:ext cx="43180" cy="24765"/>
            </a:xfrm>
            <a:custGeom>
              <a:avLst/>
              <a:gdLst/>
              <a:ahLst/>
              <a:cxnLst/>
              <a:rect l="l" t="t" r="r" b="b"/>
              <a:pathLst>
                <a:path w="43179" h="24764">
                  <a:moveTo>
                    <a:pt x="0" y="533"/>
                  </a:moveTo>
                  <a:lnTo>
                    <a:pt x="0" y="24333"/>
                  </a:lnTo>
                  <a:lnTo>
                    <a:pt x="42887" y="24333"/>
                  </a:lnTo>
                  <a:lnTo>
                    <a:pt x="42887" y="0"/>
                  </a:lnTo>
                  <a:lnTo>
                    <a:pt x="0" y="53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719677" y="3193288"/>
              <a:ext cx="454025" cy="225425"/>
            </a:xfrm>
            <a:custGeom>
              <a:avLst/>
              <a:gdLst/>
              <a:ahLst/>
              <a:cxnLst/>
              <a:rect l="l" t="t" r="r" b="b"/>
              <a:pathLst>
                <a:path w="454025" h="225425">
                  <a:moveTo>
                    <a:pt x="98425" y="165100"/>
                  </a:moveTo>
                  <a:lnTo>
                    <a:pt x="98425" y="209207"/>
                  </a:lnTo>
                  <a:lnTo>
                    <a:pt x="116078" y="209207"/>
                  </a:lnTo>
                  <a:lnTo>
                    <a:pt x="116078" y="165100"/>
                  </a:lnTo>
                  <a:lnTo>
                    <a:pt x="98425" y="165100"/>
                  </a:lnTo>
                  <a:close/>
                </a:path>
                <a:path w="454025" h="225425">
                  <a:moveTo>
                    <a:pt x="26962" y="0"/>
                  </a:moveTo>
                  <a:lnTo>
                    <a:pt x="800" y="0"/>
                  </a:lnTo>
                  <a:lnTo>
                    <a:pt x="800" y="35458"/>
                  </a:lnTo>
                  <a:lnTo>
                    <a:pt x="16408" y="35458"/>
                  </a:lnTo>
                  <a:lnTo>
                    <a:pt x="16408" y="17462"/>
                  </a:lnTo>
                  <a:lnTo>
                    <a:pt x="26962" y="17462"/>
                  </a:lnTo>
                  <a:lnTo>
                    <a:pt x="26962" y="0"/>
                  </a:lnTo>
                  <a:close/>
                </a:path>
                <a:path w="454025" h="225425">
                  <a:moveTo>
                    <a:pt x="42837" y="195249"/>
                  </a:moveTo>
                  <a:lnTo>
                    <a:pt x="800" y="195249"/>
                  </a:lnTo>
                  <a:lnTo>
                    <a:pt x="800" y="35458"/>
                  </a:lnTo>
                  <a:lnTo>
                    <a:pt x="42837" y="35458"/>
                  </a:lnTo>
                  <a:lnTo>
                    <a:pt x="42837" y="195249"/>
                  </a:lnTo>
                  <a:close/>
                </a:path>
                <a:path w="454025" h="225425">
                  <a:moveTo>
                    <a:pt x="30137" y="69850"/>
                  </a:moveTo>
                  <a:lnTo>
                    <a:pt x="0" y="69850"/>
                  </a:lnTo>
                  <a:lnTo>
                    <a:pt x="0" y="53975"/>
                  </a:lnTo>
                  <a:lnTo>
                    <a:pt x="30137" y="53975"/>
                  </a:lnTo>
                  <a:lnTo>
                    <a:pt x="30137" y="69850"/>
                  </a:lnTo>
                  <a:close/>
                </a:path>
                <a:path w="454025" h="225425">
                  <a:moveTo>
                    <a:pt x="30137" y="174625"/>
                  </a:moveTo>
                  <a:lnTo>
                    <a:pt x="0" y="174625"/>
                  </a:lnTo>
                  <a:lnTo>
                    <a:pt x="0" y="158750"/>
                  </a:lnTo>
                  <a:lnTo>
                    <a:pt x="30137" y="158750"/>
                  </a:lnTo>
                  <a:lnTo>
                    <a:pt x="30137" y="174625"/>
                  </a:lnTo>
                  <a:close/>
                </a:path>
                <a:path w="454025" h="225425">
                  <a:moveTo>
                    <a:pt x="453999" y="224891"/>
                  </a:moveTo>
                  <a:lnTo>
                    <a:pt x="430161" y="224891"/>
                  </a:lnTo>
                  <a:lnTo>
                    <a:pt x="430161" y="202666"/>
                  </a:lnTo>
                  <a:lnTo>
                    <a:pt x="453999" y="202666"/>
                  </a:lnTo>
                  <a:lnTo>
                    <a:pt x="453999" y="2248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725752" y="3061462"/>
              <a:ext cx="75565" cy="185420"/>
            </a:xfrm>
            <a:custGeom>
              <a:avLst/>
              <a:gdLst/>
              <a:ahLst/>
              <a:cxnLst/>
              <a:rect l="l" t="t" r="r" b="b"/>
              <a:pathLst>
                <a:path w="75564" h="185419">
                  <a:moveTo>
                    <a:pt x="10473" y="0"/>
                  </a:moveTo>
                  <a:lnTo>
                    <a:pt x="275" y="0"/>
                  </a:lnTo>
                  <a:lnTo>
                    <a:pt x="0" y="22745"/>
                  </a:lnTo>
                  <a:lnTo>
                    <a:pt x="1845" y="46926"/>
                  </a:lnTo>
                  <a:lnTo>
                    <a:pt x="7102" y="69526"/>
                  </a:lnTo>
                  <a:lnTo>
                    <a:pt x="17064" y="87528"/>
                  </a:lnTo>
                  <a:lnTo>
                    <a:pt x="42806" y="116011"/>
                  </a:lnTo>
                  <a:lnTo>
                    <a:pt x="57217" y="135372"/>
                  </a:lnTo>
                  <a:lnTo>
                    <a:pt x="68820" y="158147"/>
                  </a:lnTo>
                  <a:lnTo>
                    <a:pt x="75408" y="185102"/>
                  </a:lnTo>
                  <a:lnTo>
                    <a:pt x="75408" y="147510"/>
                  </a:lnTo>
                  <a:lnTo>
                    <a:pt x="66495" y="131098"/>
                  </a:lnTo>
                  <a:lnTo>
                    <a:pt x="56283" y="116563"/>
                  </a:lnTo>
                  <a:lnTo>
                    <a:pt x="45588" y="103719"/>
                  </a:lnTo>
                  <a:lnTo>
                    <a:pt x="35225" y="92379"/>
                  </a:lnTo>
                  <a:lnTo>
                    <a:pt x="24735" y="80886"/>
                  </a:lnTo>
                  <a:lnTo>
                    <a:pt x="16177" y="64784"/>
                  </a:lnTo>
                  <a:lnTo>
                    <a:pt x="11698" y="43876"/>
                  </a:lnTo>
                  <a:lnTo>
                    <a:pt x="10172" y="21252"/>
                  </a:lnTo>
                  <a:lnTo>
                    <a:pt x="1047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725752" y="3061462"/>
              <a:ext cx="75565" cy="185420"/>
            </a:xfrm>
            <a:custGeom>
              <a:avLst/>
              <a:gdLst/>
              <a:ahLst/>
              <a:cxnLst/>
              <a:rect l="l" t="t" r="r" b="b"/>
              <a:pathLst>
                <a:path w="75564" h="185419">
                  <a:moveTo>
                    <a:pt x="35225" y="92379"/>
                  </a:moveTo>
                  <a:lnTo>
                    <a:pt x="24735" y="80886"/>
                  </a:lnTo>
                  <a:lnTo>
                    <a:pt x="16177" y="64784"/>
                  </a:lnTo>
                  <a:lnTo>
                    <a:pt x="11698" y="43876"/>
                  </a:lnTo>
                  <a:lnTo>
                    <a:pt x="10172" y="21252"/>
                  </a:lnTo>
                  <a:lnTo>
                    <a:pt x="10473" y="0"/>
                  </a:lnTo>
                  <a:lnTo>
                    <a:pt x="275" y="0"/>
                  </a:lnTo>
                  <a:lnTo>
                    <a:pt x="1845" y="46926"/>
                  </a:lnTo>
                  <a:lnTo>
                    <a:pt x="17064" y="87528"/>
                  </a:lnTo>
                  <a:lnTo>
                    <a:pt x="27796" y="99301"/>
                  </a:lnTo>
                  <a:lnTo>
                    <a:pt x="42806" y="116011"/>
                  </a:lnTo>
                  <a:lnTo>
                    <a:pt x="57217" y="135372"/>
                  </a:lnTo>
                  <a:lnTo>
                    <a:pt x="68820" y="158147"/>
                  </a:lnTo>
                  <a:lnTo>
                    <a:pt x="75408" y="185102"/>
                  </a:lnTo>
                  <a:lnTo>
                    <a:pt x="75408" y="147510"/>
                  </a:lnTo>
                  <a:lnTo>
                    <a:pt x="66495" y="131098"/>
                  </a:lnTo>
                  <a:lnTo>
                    <a:pt x="56283" y="116563"/>
                  </a:lnTo>
                  <a:lnTo>
                    <a:pt x="45588" y="103719"/>
                  </a:lnTo>
                  <a:lnTo>
                    <a:pt x="35225" y="923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719842" y="3061462"/>
              <a:ext cx="39370" cy="135255"/>
            </a:xfrm>
            <a:custGeom>
              <a:avLst/>
              <a:gdLst/>
              <a:ahLst/>
              <a:cxnLst/>
              <a:rect l="l" t="t" r="r" b="b"/>
              <a:pathLst>
                <a:path w="39370" h="135255">
                  <a:moveTo>
                    <a:pt x="38760" y="0"/>
                  </a:moveTo>
                  <a:lnTo>
                    <a:pt x="28651" y="0"/>
                  </a:lnTo>
                  <a:lnTo>
                    <a:pt x="28545" y="28985"/>
                  </a:lnTo>
                  <a:lnTo>
                    <a:pt x="26749" y="58170"/>
                  </a:lnTo>
                  <a:lnTo>
                    <a:pt x="16294" y="100368"/>
                  </a:lnTo>
                  <a:lnTo>
                    <a:pt x="0" y="120472"/>
                  </a:lnTo>
                  <a:lnTo>
                    <a:pt x="0" y="135128"/>
                  </a:lnTo>
                  <a:lnTo>
                    <a:pt x="32822" y="85042"/>
                  </a:lnTo>
                  <a:lnTo>
                    <a:pt x="38754" y="25718"/>
                  </a:lnTo>
                  <a:lnTo>
                    <a:pt x="3876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719842" y="3061462"/>
              <a:ext cx="39370" cy="135255"/>
            </a:xfrm>
            <a:custGeom>
              <a:avLst/>
              <a:gdLst/>
              <a:ahLst/>
              <a:cxnLst/>
              <a:rect l="l" t="t" r="r" b="b"/>
              <a:pathLst>
                <a:path w="39370" h="135255">
                  <a:moveTo>
                    <a:pt x="38760" y="0"/>
                  </a:moveTo>
                  <a:lnTo>
                    <a:pt x="28651" y="0"/>
                  </a:lnTo>
                  <a:lnTo>
                    <a:pt x="28545" y="28985"/>
                  </a:lnTo>
                  <a:lnTo>
                    <a:pt x="26749" y="58170"/>
                  </a:lnTo>
                  <a:lnTo>
                    <a:pt x="16294" y="100368"/>
                  </a:lnTo>
                  <a:lnTo>
                    <a:pt x="0" y="120472"/>
                  </a:lnTo>
                  <a:lnTo>
                    <a:pt x="0" y="135128"/>
                  </a:lnTo>
                  <a:lnTo>
                    <a:pt x="32822" y="85042"/>
                  </a:lnTo>
                  <a:lnTo>
                    <a:pt x="38754" y="25718"/>
                  </a:lnTo>
                  <a:lnTo>
                    <a:pt x="3876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4062145" y="3400945"/>
              <a:ext cx="88265" cy="41910"/>
            </a:xfrm>
            <a:custGeom>
              <a:avLst/>
              <a:gdLst/>
              <a:ahLst/>
              <a:cxnLst/>
              <a:rect l="l" t="t" r="r" b="b"/>
              <a:pathLst>
                <a:path w="88264" h="41910">
                  <a:moveTo>
                    <a:pt x="88049" y="0"/>
                  </a:moveTo>
                  <a:lnTo>
                    <a:pt x="63452" y="1457"/>
                  </a:lnTo>
                  <a:lnTo>
                    <a:pt x="40543" y="8942"/>
                  </a:lnTo>
                  <a:lnTo>
                    <a:pt x="19374" y="22383"/>
                  </a:lnTo>
                  <a:lnTo>
                    <a:pt x="0" y="41706"/>
                  </a:lnTo>
                  <a:lnTo>
                    <a:pt x="13411" y="41706"/>
                  </a:lnTo>
                  <a:lnTo>
                    <a:pt x="30026" y="26981"/>
                  </a:lnTo>
                  <a:lnTo>
                    <a:pt x="47920" y="16783"/>
                  </a:lnTo>
                  <a:lnTo>
                    <a:pt x="67057" y="11156"/>
                  </a:lnTo>
                  <a:lnTo>
                    <a:pt x="87401" y="10147"/>
                  </a:lnTo>
                  <a:lnTo>
                    <a:pt x="880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4062145" y="3400945"/>
              <a:ext cx="88265" cy="41910"/>
            </a:xfrm>
            <a:custGeom>
              <a:avLst/>
              <a:gdLst/>
              <a:ahLst/>
              <a:cxnLst/>
              <a:rect l="l" t="t" r="r" b="b"/>
              <a:pathLst>
                <a:path w="88264" h="41910">
                  <a:moveTo>
                    <a:pt x="87401" y="10147"/>
                  </a:moveTo>
                  <a:lnTo>
                    <a:pt x="88049" y="0"/>
                  </a:lnTo>
                  <a:lnTo>
                    <a:pt x="63452" y="1457"/>
                  </a:lnTo>
                  <a:lnTo>
                    <a:pt x="40543" y="8942"/>
                  </a:lnTo>
                  <a:lnTo>
                    <a:pt x="19374" y="22383"/>
                  </a:lnTo>
                  <a:lnTo>
                    <a:pt x="0" y="41706"/>
                  </a:lnTo>
                  <a:lnTo>
                    <a:pt x="13411" y="41706"/>
                  </a:lnTo>
                  <a:lnTo>
                    <a:pt x="30026" y="26981"/>
                  </a:lnTo>
                  <a:lnTo>
                    <a:pt x="47920" y="16783"/>
                  </a:lnTo>
                  <a:lnTo>
                    <a:pt x="67057" y="11156"/>
                  </a:lnTo>
                  <a:lnTo>
                    <a:pt x="87401" y="10147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719842" y="3404895"/>
              <a:ext cx="323850" cy="38100"/>
            </a:xfrm>
            <a:custGeom>
              <a:avLst/>
              <a:gdLst/>
              <a:ahLst/>
              <a:cxnLst/>
              <a:rect l="l" t="t" r="r" b="b"/>
              <a:pathLst>
                <a:path w="323850" h="38100">
                  <a:moveTo>
                    <a:pt x="44537" y="0"/>
                  </a:moveTo>
                  <a:lnTo>
                    <a:pt x="28265" y="414"/>
                  </a:lnTo>
                  <a:lnTo>
                    <a:pt x="0" y="2197"/>
                  </a:lnTo>
                  <a:lnTo>
                    <a:pt x="0" y="12357"/>
                  </a:lnTo>
                  <a:lnTo>
                    <a:pt x="28195" y="10589"/>
                  </a:lnTo>
                  <a:lnTo>
                    <a:pt x="43429" y="10133"/>
                  </a:lnTo>
                  <a:lnTo>
                    <a:pt x="57712" y="10941"/>
                  </a:lnTo>
                  <a:lnTo>
                    <a:pt x="69316" y="13741"/>
                  </a:lnTo>
                  <a:lnTo>
                    <a:pt x="86392" y="18741"/>
                  </a:lnTo>
                  <a:lnTo>
                    <a:pt x="104559" y="20959"/>
                  </a:lnTo>
                  <a:lnTo>
                    <a:pt x="122344" y="21251"/>
                  </a:lnTo>
                  <a:lnTo>
                    <a:pt x="138277" y="20472"/>
                  </a:lnTo>
                  <a:lnTo>
                    <a:pt x="171109" y="17917"/>
                  </a:lnTo>
                  <a:lnTo>
                    <a:pt x="191087" y="16678"/>
                  </a:lnTo>
                  <a:lnTo>
                    <a:pt x="208822" y="16244"/>
                  </a:lnTo>
                  <a:lnTo>
                    <a:pt x="220979" y="17195"/>
                  </a:lnTo>
                  <a:lnTo>
                    <a:pt x="229281" y="18636"/>
                  </a:lnTo>
                  <a:lnTo>
                    <a:pt x="252541" y="21374"/>
                  </a:lnTo>
                  <a:lnTo>
                    <a:pt x="292263" y="26541"/>
                  </a:lnTo>
                  <a:lnTo>
                    <a:pt x="310362" y="37757"/>
                  </a:lnTo>
                  <a:lnTo>
                    <a:pt x="323583" y="37757"/>
                  </a:lnTo>
                  <a:lnTo>
                    <a:pt x="289725" y="15189"/>
                  </a:lnTo>
                  <a:lnTo>
                    <a:pt x="241968" y="10009"/>
                  </a:lnTo>
                  <a:lnTo>
                    <a:pt x="231188" y="8648"/>
                  </a:lnTo>
                  <a:lnTo>
                    <a:pt x="223164" y="7277"/>
                  </a:lnTo>
                  <a:lnTo>
                    <a:pt x="210203" y="6131"/>
                  </a:lnTo>
                  <a:lnTo>
                    <a:pt x="191984" y="6472"/>
                  </a:lnTo>
                  <a:lnTo>
                    <a:pt x="171409" y="7711"/>
                  </a:lnTo>
                  <a:lnTo>
                    <a:pt x="137579" y="10337"/>
                  </a:lnTo>
                  <a:lnTo>
                    <a:pt x="122510" y="11087"/>
                  </a:lnTo>
                  <a:lnTo>
                    <a:pt x="105797" y="10868"/>
                  </a:lnTo>
                  <a:lnTo>
                    <a:pt x="88883" y="8891"/>
                  </a:lnTo>
                  <a:lnTo>
                    <a:pt x="73215" y="4368"/>
                  </a:lnTo>
                  <a:lnTo>
                    <a:pt x="60083" y="1042"/>
                  </a:lnTo>
                  <a:lnTo>
                    <a:pt x="4453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719842" y="3404895"/>
              <a:ext cx="323850" cy="38100"/>
            </a:xfrm>
            <a:custGeom>
              <a:avLst/>
              <a:gdLst/>
              <a:ahLst/>
              <a:cxnLst/>
              <a:rect l="l" t="t" r="r" b="b"/>
              <a:pathLst>
                <a:path w="323850" h="38100">
                  <a:moveTo>
                    <a:pt x="289725" y="15189"/>
                  </a:moveTo>
                  <a:lnTo>
                    <a:pt x="266230" y="12522"/>
                  </a:lnTo>
                  <a:lnTo>
                    <a:pt x="254112" y="11315"/>
                  </a:lnTo>
                  <a:lnTo>
                    <a:pt x="241968" y="10009"/>
                  </a:lnTo>
                  <a:lnTo>
                    <a:pt x="231188" y="8648"/>
                  </a:lnTo>
                  <a:lnTo>
                    <a:pt x="223164" y="7277"/>
                  </a:lnTo>
                  <a:lnTo>
                    <a:pt x="210203" y="6131"/>
                  </a:lnTo>
                  <a:lnTo>
                    <a:pt x="191984" y="6472"/>
                  </a:lnTo>
                  <a:lnTo>
                    <a:pt x="171409" y="7711"/>
                  </a:lnTo>
                  <a:lnTo>
                    <a:pt x="151384" y="9258"/>
                  </a:lnTo>
                  <a:lnTo>
                    <a:pt x="137579" y="10337"/>
                  </a:lnTo>
                  <a:lnTo>
                    <a:pt x="122510" y="11087"/>
                  </a:lnTo>
                  <a:lnTo>
                    <a:pt x="105797" y="10868"/>
                  </a:lnTo>
                  <a:lnTo>
                    <a:pt x="88883" y="8891"/>
                  </a:lnTo>
                  <a:lnTo>
                    <a:pt x="73215" y="4368"/>
                  </a:lnTo>
                  <a:lnTo>
                    <a:pt x="60083" y="1042"/>
                  </a:lnTo>
                  <a:lnTo>
                    <a:pt x="44537" y="0"/>
                  </a:lnTo>
                  <a:lnTo>
                    <a:pt x="28265" y="414"/>
                  </a:lnTo>
                  <a:lnTo>
                    <a:pt x="12953" y="1460"/>
                  </a:lnTo>
                  <a:lnTo>
                    <a:pt x="0" y="2197"/>
                  </a:lnTo>
                  <a:lnTo>
                    <a:pt x="0" y="12357"/>
                  </a:lnTo>
                  <a:lnTo>
                    <a:pt x="13741" y="11582"/>
                  </a:lnTo>
                  <a:lnTo>
                    <a:pt x="28195" y="10589"/>
                  </a:lnTo>
                  <a:lnTo>
                    <a:pt x="43429" y="10133"/>
                  </a:lnTo>
                  <a:lnTo>
                    <a:pt x="57712" y="10941"/>
                  </a:lnTo>
                  <a:lnTo>
                    <a:pt x="69316" y="13741"/>
                  </a:lnTo>
                  <a:lnTo>
                    <a:pt x="86392" y="18741"/>
                  </a:lnTo>
                  <a:lnTo>
                    <a:pt x="104559" y="20959"/>
                  </a:lnTo>
                  <a:lnTo>
                    <a:pt x="122344" y="21251"/>
                  </a:lnTo>
                  <a:lnTo>
                    <a:pt x="138277" y="20472"/>
                  </a:lnTo>
                  <a:lnTo>
                    <a:pt x="152222" y="19380"/>
                  </a:lnTo>
                  <a:lnTo>
                    <a:pt x="171109" y="17917"/>
                  </a:lnTo>
                  <a:lnTo>
                    <a:pt x="191087" y="16678"/>
                  </a:lnTo>
                  <a:lnTo>
                    <a:pt x="208822" y="16244"/>
                  </a:lnTo>
                  <a:lnTo>
                    <a:pt x="220979" y="17195"/>
                  </a:lnTo>
                  <a:lnTo>
                    <a:pt x="229281" y="18636"/>
                  </a:lnTo>
                  <a:lnTo>
                    <a:pt x="240182" y="20034"/>
                  </a:lnTo>
                  <a:lnTo>
                    <a:pt x="252541" y="21374"/>
                  </a:lnTo>
                  <a:lnTo>
                    <a:pt x="265214" y="22644"/>
                  </a:lnTo>
                  <a:lnTo>
                    <a:pt x="287743" y="25146"/>
                  </a:lnTo>
                  <a:lnTo>
                    <a:pt x="292263" y="26541"/>
                  </a:lnTo>
                  <a:lnTo>
                    <a:pt x="298062" y="29194"/>
                  </a:lnTo>
                  <a:lnTo>
                    <a:pt x="304356" y="32975"/>
                  </a:lnTo>
                  <a:lnTo>
                    <a:pt x="310362" y="37757"/>
                  </a:lnTo>
                  <a:lnTo>
                    <a:pt x="323583" y="37757"/>
                  </a:lnTo>
                  <a:lnTo>
                    <a:pt x="315433" y="28765"/>
                  </a:lnTo>
                  <a:lnTo>
                    <a:pt x="305839" y="21958"/>
                  </a:lnTo>
                  <a:lnTo>
                    <a:pt x="296653" y="17408"/>
                  </a:lnTo>
                  <a:lnTo>
                    <a:pt x="289725" y="151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964114" y="3383775"/>
              <a:ext cx="22225" cy="59055"/>
            </a:xfrm>
            <a:custGeom>
              <a:avLst/>
              <a:gdLst/>
              <a:ahLst/>
              <a:cxnLst/>
              <a:rect l="l" t="t" r="r" b="b"/>
              <a:pathLst>
                <a:path w="22225" h="59054">
                  <a:moveTo>
                    <a:pt x="22225" y="0"/>
                  </a:moveTo>
                  <a:lnTo>
                    <a:pt x="0" y="0"/>
                  </a:lnTo>
                  <a:lnTo>
                    <a:pt x="0" y="58953"/>
                  </a:lnTo>
                  <a:lnTo>
                    <a:pt x="22225" y="58953"/>
                  </a:lnTo>
                  <a:lnTo>
                    <a:pt x="2222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964114" y="3383775"/>
              <a:ext cx="22225" cy="59055"/>
            </a:xfrm>
            <a:custGeom>
              <a:avLst/>
              <a:gdLst/>
              <a:ahLst/>
              <a:cxnLst/>
              <a:rect l="l" t="t" r="r" b="b"/>
              <a:pathLst>
                <a:path w="22225" h="59054">
                  <a:moveTo>
                    <a:pt x="0" y="0"/>
                  </a:moveTo>
                  <a:lnTo>
                    <a:pt x="0" y="58953"/>
                  </a:lnTo>
                  <a:lnTo>
                    <a:pt x="22225" y="58953"/>
                  </a:lnTo>
                  <a:lnTo>
                    <a:pt x="22225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693312" y="5119598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36563" y="0"/>
                  </a:moveTo>
                  <a:lnTo>
                    <a:pt x="0" y="36601"/>
                  </a:lnTo>
                  <a:lnTo>
                    <a:pt x="8229" y="44818"/>
                  </a:lnTo>
                  <a:lnTo>
                    <a:pt x="44805" y="8254"/>
                  </a:lnTo>
                  <a:lnTo>
                    <a:pt x="365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4349826" y="5049342"/>
              <a:ext cx="94615" cy="358140"/>
            </a:xfrm>
            <a:custGeom>
              <a:avLst/>
              <a:gdLst/>
              <a:ahLst/>
              <a:cxnLst/>
              <a:rect l="l" t="t" r="r" b="b"/>
              <a:pathLst>
                <a:path w="94614" h="358139">
                  <a:moveTo>
                    <a:pt x="55816" y="7302"/>
                  </a:moveTo>
                  <a:lnTo>
                    <a:pt x="55816" y="10947"/>
                  </a:lnTo>
                  <a:lnTo>
                    <a:pt x="52120" y="14617"/>
                  </a:lnTo>
                  <a:lnTo>
                    <a:pt x="48475" y="14617"/>
                  </a:lnTo>
                  <a:lnTo>
                    <a:pt x="44805" y="14617"/>
                  </a:lnTo>
                  <a:lnTo>
                    <a:pt x="41160" y="10947"/>
                  </a:lnTo>
                  <a:lnTo>
                    <a:pt x="41160" y="7302"/>
                  </a:lnTo>
                  <a:lnTo>
                    <a:pt x="41160" y="2755"/>
                  </a:lnTo>
                  <a:lnTo>
                    <a:pt x="44805" y="0"/>
                  </a:lnTo>
                  <a:lnTo>
                    <a:pt x="48475" y="0"/>
                  </a:lnTo>
                  <a:lnTo>
                    <a:pt x="52120" y="0"/>
                  </a:lnTo>
                  <a:lnTo>
                    <a:pt x="55816" y="2755"/>
                  </a:lnTo>
                  <a:lnTo>
                    <a:pt x="55816" y="7302"/>
                  </a:lnTo>
                </a:path>
                <a:path w="94614" h="358139">
                  <a:moveTo>
                    <a:pt x="55816" y="350202"/>
                  </a:moveTo>
                  <a:lnTo>
                    <a:pt x="55816" y="353860"/>
                  </a:lnTo>
                  <a:lnTo>
                    <a:pt x="52120" y="357530"/>
                  </a:lnTo>
                  <a:lnTo>
                    <a:pt x="48475" y="357530"/>
                  </a:lnTo>
                  <a:lnTo>
                    <a:pt x="44805" y="357530"/>
                  </a:lnTo>
                  <a:lnTo>
                    <a:pt x="41160" y="353860"/>
                  </a:lnTo>
                  <a:lnTo>
                    <a:pt x="41160" y="350202"/>
                  </a:lnTo>
                  <a:lnTo>
                    <a:pt x="41160" y="345643"/>
                  </a:lnTo>
                  <a:lnTo>
                    <a:pt x="44805" y="342887"/>
                  </a:lnTo>
                  <a:lnTo>
                    <a:pt x="48475" y="342887"/>
                  </a:lnTo>
                  <a:lnTo>
                    <a:pt x="52120" y="342887"/>
                  </a:lnTo>
                  <a:lnTo>
                    <a:pt x="55816" y="345643"/>
                  </a:lnTo>
                  <a:lnTo>
                    <a:pt x="55816" y="350202"/>
                  </a:lnTo>
                </a:path>
                <a:path w="94614" h="358139">
                  <a:moveTo>
                    <a:pt x="94183" y="336499"/>
                  </a:moveTo>
                  <a:lnTo>
                    <a:pt x="0" y="336499"/>
                  </a:lnTo>
                  <a:lnTo>
                    <a:pt x="0" y="20116"/>
                  </a:lnTo>
                  <a:lnTo>
                    <a:pt x="94183" y="20116"/>
                  </a:lnTo>
                  <a:lnTo>
                    <a:pt x="94183" y="33649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369041" y="5095049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1" y="2089"/>
                  </a:lnTo>
                  <a:lnTo>
                    <a:pt x="7762" y="7780"/>
                  </a:lnTo>
                  <a:lnTo>
                    <a:pt x="2082" y="16207"/>
                  </a:lnTo>
                  <a:lnTo>
                    <a:pt x="0" y="26504"/>
                  </a:lnTo>
                  <a:lnTo>
                    <a:pt x="2082" y="36831"/>
                  </a:lnTo>
                  <a:lnTo>
                    <a:pt x="7762" y="45259"/>
                  </a:lnTo>
                  <a:lnTo>
                    <a:pt x="16191" y="50940"/>
                  </a:lnTo>
                  <a:lnTo>
                    <a:pt x="26517" y="53022"/>
                  </a:lnTo>
                  <a:lnTo>
                    <a:pt x="36838" y="50940"/>
                  </a:lnTo>
                  <a:lnTo>
                    <a:pt x="45267" y="45259"/>
                  </a:lnTo>
                  <a:lnTo>
                    <a:pt x="50951" y="36831"/>
                  </a:lnTo>
                  <a:lnTo>
                    <a:pt x="53035" y="26504"/>
                  </a:lnTo>
                  <a:lnTo>
                    <a:pt x="50951" y="16207"/>
                  </a:lnTo>
                  <a:lnTo>
                    <a:pt x="45267" y="7780"/>
                  </a:lnTo>
                  <a:lnTo>
                    <a:pt x="36838" y="2089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369041" y="5095049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04"/>
                  </a:moveTo>
                  <a:lnTo>
                    <a:pt x="50951" y="36831"/>
                  </a:lnTo>
                  <a:lnTo>
                    <a:pt x="45267" y="45259"/>
                  </a:lnTo>
                  <a:lnTo>
                    <a:pt x="36838" y="50940"/>
                  </a:lnTo>
                  <a:lnTo>
                    <a:pt x="26517" y="53022"/>
                  </a:lnTo>
                  <a:lnTo>
                    <a:pt x="16191" y="50940"/>
                  </a:lnTo>
                  <a:lnTo>
                    <a:pt x="7762" y="45259"/>
                  </a:lnTo>
                  <a:lnTo>
                    <a:pt x="2082" y="36831"/>
                  </a:lnTo>
                  <a:lnTo>
                    <a:pt x="0" y="26504"/>
                  </a:lnTo>
                  <a:lnTo>
                    <a:pt x="2082" y="16207"/>
                  </a:lnTo>
                  <a:lnTo>
                    <a:pt x="7762" y="7780"/>
                  </a:lnTo>
                  <a:lnTo>
                    <a:pt x="16191" y="2089"/>
                  </a:lnTo>
                  <a:lnTo>
                    <a:pt x="26517" y="0"/>
                  </a:lnTo>
                  <a:lnTo>
                    <a:pt x="36838" y="2089"/>
                  </a:lnTo>
                  <a:lnTo>
                    <a:pt x="45267" y="7780"/>
                  </a:lnTo>
                  <a:lnTo>
                    <a:pt x="50951" y="16207"/>
                  </a:lnTo>
                  <a:lnTo>
                    <a:pt x="53035" y="2650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369041" y="5166398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1" y="2082"/>
                  </a:lnTo>
                  <a:lnTo>
                    <a:pt x="7762" y="7759"/>
                  </a:lnTo>
                  <a:lnTo>
                    <a:pt x="2082" y="16180"/>
                  </a:lnTo>
                  <a:lnTo>
                    <a:pt x="0" y="26492"/>
                  </a:lnTo>
                  <a:lnTo>
                    <a:pt x="2082" y="36815"/>
                  </a:lnTo>
                  <a:lnTo>
                    <a:pt x="7762" y="45248"/>
                  </a:lnTo>
                  <a:lnTo>
                    <a:pt x="16191" y="50936"/>
                  </a:lnTo>
                  <a:lnTo>
                    <a:pt x="26517" y="53022"/>
                  </a:lnTo>
                  <a:lnTo>
                    <a:pt x="36838" y="50936"/>
                  </a:lnTo>
                  <a:lnTo>
                    <a:pt x="45267" y="45248"/>
                  </a:lnTo>
                  <a:lnTo>
                    <a:pt x="50951" y="36815"/>
                  </a:lnTo>
                  <a:lnTo>
                    <a:pt x="53035" y="26492"/>
                  </a:lnTo>
                  <a:lnTo>
                    <a:pt x="50951" y="16180"/>
                  </a:lnTo>
                  <a:lnTo>
                    <a:pt x="45267" y="7759"/>
                  </a:lnTo>
                  <a:lnTo>
                    <a:pt x="36838" y="2082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369041" y="5166398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492"/>
                  </a:moveTo>
                  <a:lnTo>
                    <a:pt x="50951" y="36815"/>
                  </a:lnTo>
                  <a:lnTo>
                    <a:pt x="45267" y="45248"/>
                  </a:lnTo>
                  <a:lnTo>
                    <a:pt x="36838" y="50936"/>
                  </a:lnTo>
                  <a:lnTo>
                    <a:pt x="26517" y="53022"/>
                  </a:lnTo>
                  <a:lnTo>
                    <a:pt x="16191" y="50936"/>
                  </a:lnTo>
                  <a:lnTo>
                    <a:pt x="7762" y="45248"/>
                  </a:lnTo>
                  <a:lnTo>
                    <a:pt x="2082" y="36815"/>
                  </a:lnTo>
                  <a:lnTo>
                    <a:pt x="0" y="26492"/>
                  </a:lnTo>
                  <a:lnTo>
                    <a:pt x="2082" y="16180"/>
                  </a:lnTo>
                  <a:lnTo>
                    <a:pt x="7762" y="7759"/>
                  </a:lnTo>
                  <a:lnTo>
                    <a:pt x="16191" y="2082"/>
                  </a:lnTo>
                  <a:lnTo>
                    <a:pt x="26517" y="0"/>
                  </a:lnTo>
                  <a:lnTo>
                    <a:pt x="36838" y="2082"/>
                  </a:lnTo>
                  <a:lnTo>
                    <a:pt x="45267" y="7759"/>
                  </a:lnTo>
                  <a:lnTo>
                    <a:pt x="50951" y="16180"/>
                  </a:lnTo>
                  <a:lnTo>
                    <a:pt x="53035" y="2649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369041" y="5237695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1" y="2087"/>
                  </a:lnTo>
                  <a:lnTo>
                    <a:pt x="7762" y="7778"/>
                  </a:lnTo>
                  <a:lnTo>
                    <a:pt x="2082" y="16212"/>
                  </a:lnTo>
                  <a:lnTo>
                    <a:pt x="0" y="26530"/>
                  </a:lnTo>
                  <a:lnTo>
                    <a:pt x="2082" y="36840"/>
                  </a:lnTo>
                  <a:lnTo>
                    <a:pt x="7762" y="45270"/>
                  </a:lnTo>
                  <a:lnTo>
                    <a:pt x="16191" y="50960"/>
                  </a:lnTo>
                  <a:lnTo>
                    <a:pt x="26517" y="53047"/>
                  </a:lnTo>
                  <a:lnTo>
                    <a:pt x="36838" y="50960"/>
                  </a:lnTo>
                  <a:lnTo>
                    <a:pt x="45267" y="45270"/>
                  </a:lnTo>
                  <a:lnTo>
                    <a:pt x="50951" y="36840"/>
                  </a:lnTo>
                  <a:lnTo>
                    <a:pt x="53035" y="26530"/>
                  </a:lnTo>
                  <a:lnTo>
                    <a:pt x="50951" y="16212"/>
                  </a:lnTo>
                  <a:lnTo>
                    <a:pt x="45267" y="7778"/>
                  </a:lnTo>
                  <a:lnTo>
                    <a:pt x="36838" y="2087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369041" y="5237695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30"/>
                  </a:moveTo>
                  <a:lnTo>
                    <a:pt x="50951" y="36840"/>
                  </a:lnTo>
                  <a:lnTo>
                    <a:pt x="45267" y="45270"/>
                  </a:lnTo>
                  <a:lnTo>
                    <a:pt x="36838" y="50960"/>
                  </a:lnTo>
                  <a:lnTo>
                    <a:pt x="26517" y="53047"/>
                  </a:lnTo>
                  <a:lnTo>
                    <a:pt x="16191" y="50960"/>
                  </a:lnTo>
                  <a:lnTo>
                    <a:pt x="7762" y="45270"/>
                  </a:lnTo>
                  <a:lnTo>
                    <a:pt x="2082" y="36840"/>
                  </a:lnTo>
                  <a:lnTo>
                    <a:pt x="0" y="26530"/>
                  </a:lnTo>
                  <a:lnTo>
                    <a:pt x="2082" y="16212"/>
                  </a:lnTo>
                  <a:lnTo>
                    <a:pt x="7762" y="7778"/>
                  </a:lnTo>
                  <a:lnTo>
                    <a:pt x="16191" y="2087"/>
                  </a:lnTo>
                  <a:lnTo>
                    <a:pt x="26517" y="0"/>
                  </a:lnTo>
                  <a:lnTo>
                    <a:pt x="36838" y="2087"/>
                  </a:lnTo>
                  <a:lnTo>
                    <a:pt x="45267" y="7778"/>
                  </a:lnTo>
                  <a:lnTo>
                    <a:pt x="50951" y="16212"/>
                  </a:lnTo>
                  <a:lnTo>
                    <a:pt x="53035" y="2653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369041" y="5309031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1" y="2087"/>
                  </a:lnTo>
                  <a:lnTo>
                    <a:pt x="7762" y="7777"/>
                  </a:lnTo>
                  <a:lnTo>
                    <a:pt x="2082" y="16207"/>
                  </a:lnTo>
                  <a:lnTo>
                    <a:pt x="0" y="26517"/>
                  </a:lnTo>
                  <a:lnTo>
                    <a:pt x="2082" y="36827"/>
                  </a:lnTo>
                  <a:lnTo>
                    <a:pt x="7762" y="45258"/>
                  </a:lnTo>
                  <a:lnTo>
                    <a:pt x="16191" y="50947"/>
                  </a:lnTo>
                  <a:lnTo>
                    <a:pt x="26517" y="53035"/>
                  </a:lnTo>
                  <a:lnTo>
                    <a:pt x="36838" y="50947"/>
                  </a:lnTo>
                  <a:lnTo>
                    <a:pt x="45267" y="45258"/>
                  </a:lnTo>
                  <a:lnTo>
                    <a:pt x="50951" y="36827"/>
                  </a:lnTo>
                  <a:lnTo>
                    <a:pt x="53035" y="26517"/>
                  </a:lnTo>
                  <a:lnTo>
                    <a:pt x="50951" y="16207"/>
                  </a:lnTo>
                  <a:lnTo>
                    <a:pt x="45267" y="7777"/>
                  </a:lnTo>
                  <a:lnTo>
                    <a:pt x="36838" y="2087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369041" y="5309031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51" y="36827"/>
                  </a:lnTo>
                  <a:lnTo>
                    <a:pt x="45267" y="45258"/>
                  </a:lnTo>
                  <a:lnTo>
                    <a:pt x="36838" y="50947"/>
                  </a:lnTo>
                  <a:lnTo>
                    <a:pt x="26517" y="53035"/>
                  </a:lnTo>
                  <a:lnTo>
                    <a:pt x="16191" y="50947"/>
                  </a:lnTo>
                  <a:lnTo>
                    <a:pt x="7762" y="45258"/>
                  </a:lnTo>
                  <a:lnTo>
                    <a:pt x="2082" y="36827"/>
                  </a:lnTo>
                  <a:lnTo>
                    <a:pt x="0" y="26517"/>
                  </a:lnTo>
                  <a:lnTo>
                    <a:pt x="2082" y="16207"/>
                  </a:lnTo>
                  <a:lnTo>
                    <a:pt x="7762" y="7777"/>
                  </a:lnTo>
                  <a:lnTo>
                    <a:pt x="16191" y="2087"/>
                  </a:lnTo>
                  <a:lnTo>
                    <a:pt x="26517" y="0"/>
                  </a:lnTo>
                  <a:lnTo>
                    <a:pt x="36838" y="2087"/>
                  </a:lnTo>
                  <a:lnTo>
                    <a:pt x="45267" y="7777"/>
                  </a:lnTo>
                  <a:lnTo>
                    <a:pt x="50951" y="16207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373613" y="5315280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36588" y="0"/>
                  </a:moveTo>
                  <a:lnTo>
                    <a:pt x="0" y="36588"/>
                  </a:lnTo>
                  <a:lnTo>
                    <a:pt x="8242" y="44818"/>
                  </a:lnTo>
                  <a:lnTo>
                    <a:pt x="44805" y="8242"/>
                  </a:lnTo>
                  <a:lnTo>
                    <a:pt x="3658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349826" y="4637862"/>
              <a:ext cx="94615" cy="358140"/>
            </a:xfrm>
            <a:custGeom>
              <a:avLst/>
              <a:gdLst/>
              <a:ahLst/>
              <a:cxnLst/>
              <a:rect l="l" t="t" r="r" b="b"/>
              <a:pathLst>
                <a:path w="94614" h="358139">
                  <a:moveTo>
                    <a:pt x="55816" y="7327"/>
                  </a:moveTo>
                  <a:lnTo>
                    <a:pt x="55816" y="10960"/>
                  </a:lnTo>
                  <a:lnTo>
                    <a:pt x="52120" y="14630"/>
                  </a:lnTo>
                  <a:lnTo>
                    <a:pt x="48475" y="14630"/>
                  </a:lnTo>
                  <a:lnTo>
                    <a:pt x="44805" y="14630"/>
                  </a:lnTo>
                  <a:lnTo>
                    <a:pt x="41160" y="10960"/>
                  </a:lnTo>
                  <a:lnTo>
                    <a:pt x="41160" y="7327"/>
                  </a:lnTo>
                  <a:lnTo>
                    <a:pt x="41160" y="2743"/>
                  </a:lnTo>
                  <a:lnTo>
                    <a:pt x="44805" y="0"/>
                  </a:lnTo>
                  <a:lnTo>
                    <a:pt x="48475" y="0"/>
                  </a:lnTo>
                  <a:lnTo>
                    <a:pt x="52120" y="0"/>
                  </a:lnTo>
                  <a:lnTo>
                    <a:pt x="55816" y="2743"/>
                  </a:lnTo>
                  <a:lnTo>
                    <a:pt x="55816" y="7327"/>
                  </a:lnTo>
                </a:path>
                <a:path w="94614" h="358139">
                  <a:moveTo>
                    <a:pt x="55816" y="350215"/>
                  </a:moveTo>
                  <a:lnTo>
                    <a:pt x="55816" y="353860"/>
                  </a:lnTo>
                  <a:lnTo>
                    <a:pt x="52120" y="357517"/>
                  </a:lnTo>
                  <a:lnTo>
                    <a:pt x="48475" y="357517"/>
                  </a:lnTo>
                  <a:lnTo>
                    <a:pt x="44805" y="357517"/>
                  </a:lnTo>
                  <a:lnTo>
                    <a:pt x="41160" y="353860"/>
                  </a:lnTo>
                  <a:lnTo>
                    <a:pt x="41160" y="350215"/>
                  </a:lnTo>
                  <a:lnTo>
                    <a:pt x="41160" y="345643"/>
                  </a:lnTo>
                  <a:lnTo>
                    <a:pt x="44805" y="342887"/>
                  </a:lnTo>
                  <a:lnTo>
                    <a:pt x="48475" y="342887"/>
                  </a:lnTo>
                  <a:lnTo>
                    <a:pt x="52120" y="342887"/>
                  </a:lnTo>
                  <a:lnTo>
                    <a:pt x="55816" y="345643"/>
                  </a:lnTo>
                  <a:lnTo>
                    <a:pt x="55816" y="350215"/>
                  </a:lnTo>
                </a:path>
                <a:path w="94614" h="358139">
                  <a:moveTo>
                    <a:pt x="94183" y="336486"/>
                  </a:moveTo>
                  <a:lnTo>
                    <a:pt x="0" y="336486"/>
                  </a:lnTo>
                  <a:lnTo>
                    <a:pt x="0" y="20116"/>
                  </a:lnTo>
                  <a:lnTo>
                    <a:pt x="94183" y="20116"/>
                  </a:lnTo>
                  <a:lnTo>
                    <a:pt x="94183" y="33648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4369041" y="4683569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1" y="2089"/>
                  </a:lnTo>
                  <a:lnTo>
                    <a:pt x="7762" y="7781"/>
                  </a:lnTo>
                  <a:lnTo>
                    <a:pt x="2082" y="16212"/>
                  </a:lnTo>
                  <a:lnTo>
                    <a:pt x="0" y="26517"/>
                  </a:lnTo>
                  <a:lnTo>
                    <a:pt x="2082" y="36835"/>
                  </a:lnTo>
                  <a:lnTo>
                    <a:pt x="7762" y="45269"/>
                  </a:lnTo>
                  <a:lnTo>
                    <a:pt x="16191" y="50959"/>
                  </a:lnTo>
                  <a:lnTo>
                    <a:pt x="26517" y="53047"/>
                  </a:lnTo>
                  <a:lnTo>
                    <a:pt x="36838" y="50959"/>
                  </a:lnTo>
                  <a:lnTo>
                    <a:pt x="45267" y="45269"/>
                  </a:lnTo>
                  <a:lnTo>
                    <a:pt x="50951" y="36835"/>
                  </a:lnTo>
                  <a:lnTo>
                    <a:pt x="53035" y="26517"/>
                  </a:lnTo>
                  <a:lnTo>
                    <a:pt x="50951" y="16212"/>
                  </a:lnTo>
                  <a:lnTo>
                    <a:pt x="45267" y="7781"/>
                  </a:lnTo>
                  <a:lnTo>
                    <a:pt x="36838" y="2089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369041" y="4683569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51" y="36835"/>
                  </a:lnTo>
                  <a:lnTo>
                    <a:pt x="45267" y="45269"/>
                  </a:lnTo>
                  <a:lnTo>
                    <a:pt x="36838" y="50959"/>
                  </a:lnTo>
                  <a:lnTo>
                    <a:pt x="26517" y="53047"/>
                  </a:lnTo>
                  <a:lnTo>
                    <a:pt x="16191" y="50959"/>
                  </a:lnTo>
                  <a:lnTo>
                    <a:pt x="7762" y="45269"/>
                  </a:lnTo>
                  <a:lnTo>
                    <a:pt x="2082" y="36835"/>
                  </a:lnTo>
                  <a:lnTo>
                    <a:pt x="0" y="26517"/>
                  </a:lnTo>
                  <a:lnTo>
                    <a:pt x="2082" y="16212"/>
                  </a:lnTo>
                  <a:lnTo>
                    <a:pt x="7762" y="7781"/>
                  </a:lnTo>
                  <a:lnTo>
                    <a:pt x="16191" y="2089"/>
                  </a:lnTo>
                  <a:lnTo>
                    <a:pt x="26517" y="0"/>
                  </a:lnTo>
                  <a:lnTo>
                    <a:pt x="36838" y="2089"/>
                  </a:lnTo>
                  <a:lnTo>
                    <a:pt x="45267" y="7781"/>
                  </a:lnTo>
                  <a:lnTo>
                    <a:pt x="50951" y="16212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369041" y="4754905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1" y="2087"/>
                  </a:lnTo>
                  <a:lnTo>
                    <a:pt x="7762" y="7778"/>
                  </a:lnTo>
                  <a:lnTo>
                    <a:pt x="2082" y="16212"/>
                  </a:lnTo>
                  <a:lnTo>
                    <a:pt x="0" y="26530"/>
                  </a:lnTo>
                  <a:lnTo>
                    <a:pt x="2082" y="36849"/>
                  </a:lnTo>
                  <a:lnTo>
                    <a:pt x="7762" y="45273"/>
                  </a:lnTo>
                  <a:lnTo>
                    <a:pt x="16191" y="50952"/>
                  </a:lnTo>
                  <a:lnTo>
                    <a:pt x="26517" y="53035"/>
                  </a:lnTo>
                  <a:lnTo>
                    <a:pt x="36838" y="50952"/>
                  </a:lnTo>
                  <a:lnTo>
                    <a:pt x="45267" y="45273"/>
                  </a:lnTo>
                  <a:lnTo>
                    <a:pt x="50951" y="36849"/>
                  </a:lnTo>
                  <a:lnTo>
                    <a:pt x="53035" y="26530"/>
                  </a:lnTo>
                  <a:lnTo>
                    <a:pt x="50951" y="16212"/>
                  </a:lnTo>
                  <a:lnTo>
                    <a:pt x="45267" y="7778"/>
                  </a:lnTo>
                  <a:lnTo>
                    <a:pt x="36838" y="2087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369041" y="4754905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30"/>
                  </a:moveTo>
                  <a:lnTo>
                    <a:pt x="50951" y="36849"/>
                  </a:lnTo>
                  <a:lnTo>
                    <a:pt x="45267" y="45273"/>
                  </a:lnTo>
                  <a:lnTo>
                    <a:pt x="36838" y="50952"/>
                  </a:lnTo>
                  <a:lnTo>
                    <a:pt x="26517" y="53035"/>
                  </a:lnTo>
                  <a:lnTo>
                    <a:pt x="16191" y="50952"/>
                  </a:lnTo>
                  <a:lnTo>
                    <a:pt x="7762" y="45273"/>
                  </a:lnTo>
                  <a:lnTo>
                    <a:pt x="2082" y="36849"/>
                  </a:lnTo>
                  <a:lnTo>
                    <a:pt x="0" y="26530"/>
                  </a:lnTo>
                  <a:lnTo>
                    <a:pt x="2082" y="16212"/>
                  </a:lnTo>
                  <a:lnTo>
                    <a:pt x="7762" y="7778"/>
                  </a:lnTo>
                  <a:lnTo>
                    <a:pt x="16191" y="2087"/>
                  </a:lnTo>
                  <a:lnTo>
                    <a:pt x="26517" y="0"/>
                  </a:lnTo>
                  <a:lnTo>
                    <a:pt x="36838" y="2087"/>
                  </a:lnTo>
                  <a:lnTo>
                    <a:pt x="45267" y="7778"/>
                  </a:lnTo>
                  <a:lnTo>
                    <a:pt x="50951" y="16212"/>
                  </a:lnTo>
                  <a:lnTo>
                    <a:pt x="53035" y="2653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369041" y="4826241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1" y="2082"/>
                  </a:lnTo>
                  <a:lnTo>
                    <a:pt x="7762" y="7761"/>
                  </a:lnTo>
                  <a:lnTo>
                    <a:pt x="2082" y="16185"/>
                  </a:lnTo>
                  <a:lnTo>
                    <a:pt x="0" y="26504"/>
                  </a:lnTo>
                  <a:lnTo>
                    <a:pt x="2082" y="36820"/>
                  </a:lnTo>
                  <a:lnTo>
                    <a:pt x="7762" y="45250"/>
                  </a:lnTo>
                  <a:lnTo>
                    <a:pt x="16191" y="50936"/>
                  </a:lnTo>
                  <a:lnTo>
                    <a:pt x="26517" y="53022"/>
                  </a:lnTo>
                  <a:lnTo>
                    <a:pt x="36838" y="50936"/>
                  </a:lnTo>
                  <a:lnTo>
                    <a:pt x="45267" y="45250"/>
                  </a:lnTo>
                  <a:lnTo>
                    <a:pt x="50951" y="36820"/>
                  </a:lnTo>
                  <a:lnTo>
                    <a:pt x="53035" y="26504"/>
                  </a:lnTo>
                  <a:lnTo>
                    <a:pt x="50951" y="16185"/>
                  </a:lnTo>
                  <a:lnTo>
                    <a:pt x="45267" y="7761"/>
                  </a:lnTo>
                  <a:lnTo>
                    <a:pt x="36838" y="2082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369041" y="4826241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04"/>
                  </a:moveTo>
                  <a:lnTo>
                    <a:pt x="50951" y="36820"/>
                  </a:lnTo>
                  <a:lnTo>
                    <a:pt x="45267" y="45250"/>
                  </a:lnTo>
                  <a:lnTo>
                    <a:pt x="36838" y="50936"/>
                  </a:lnTo>
                  <a:lnTo>
                    <a:pt x="26517" y="53022"/>
                  </a:lnTo>
                  <a:lnTo>
                    <a:pt x="16191" y="50936"/>
                  </a:lnTo>
                  <a:lnTo>
                    <a:pt x="7762" y="45250"/>
                  </a:lnTo>
                  <a:lnTo>
                    <a:pt x="2082" y="36820"/>
                  </a:lnTo>
                  <a:lnTo>
                    <a:pt x="0" y="26504"/>
                  </a:lnTo>
                  <a:lnTo>
                    <a:pt x="2082" y="16185"/>
                  </a:lnTo>
                  <a:lnTo>
                    <a:pt x="7762" y="7761"/>
                  </a:lnTo>
                  <a:lnTo>
                    <a:pt x="16191" y="2082"/>
                  </a:lnTo>
                  <a:lnTo>
                    <a:pt x="26517" y="0"/>
                  </a:lnTo>
                  <a:lnTo>
                    <a:pt x="36838" y="2082"/>
                  </a:lnTo>
                  <a:lnTo>
                    <a:pt x="45267" y="7761"/>
                  </a:lnTo>
                  <a:lnTo>
                    <a:pt x="50951" y="16185"/>
                  </a:lnTo>
                  <a:lnTo>
                    <a:pt x="53035" y="2650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369041" y="4897564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1" y="2085"/>
                  </a:lnTo>
                  <a:lnTo>
                    <a:pt x="7762" y="7772"/>
                  </a:lnTo>
                  <a:lnTo>
                    <a:pt x="2082" y="16202"/>
                  </a:lnTo>
                  <a:lnTo>
                    <a:pt x="0" y="26517"/>
                  </a:lnTo>
                  <a:lnTo>
                    <a:pt x="2082" y="36827"/>
                  </a:lnTo>
                  <a:lnTo>
                    <a:pt x="7762" y="45258"/>
                  </a:lnTo>
                  <a:lnTo>
                    <a:pt x="16191" y="50947"/>
                  </a:lnTo>
                  <a:lnTo>
                    <a:pt x="26517" y="53035"/>
                  </a:lnTo>
                  <a:lnTo>
                    <a:pt x="36838" y="50947"/>
                  </a:lnTo>
                  <a:lnTo>
                    <a:pt x="45267" y="45258"/>
                  </a:lnTo>
                  <a:lnTo>
                    <a:pt x="50951" y="36827"/>
                  </a:lnTo>
                  <a:lnTo>
                    <a:pt x="53035" y="26517"/>
                  </a:lnTo>
                  <a:lnTo>
                    <a:pt x="50951" y="16202"/>
                  </a:lnTo>
                  <a:lnTo>
                    <a:pt x="45267" y="7772"/>
                  </a:lnTo>
                  <a:lnTo>
                    <a:pt x="36838" y="2085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4369041" y="4897564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51" y="36827"/>
                  </a:lnTo>
                  <a:lnTo>
                    <a:pt x="45267" y="45258"/>
                  </a:lnTo>
                  <a:lnTo>
                    <a:pt x="36838" y="50947"/>
                  </a:lnTo>
                  <a:lnTo>
                    <a:pt x="26517" y="53035"/>
                  </a:lnTo>
                  <a:lnTo>
                    <a:pt x="16191" y="50947"/>
                  </a:lnTo>
                  <a:lnTo>
                    <a:pt x="7762" y="45258"/>
                  </a:lnTo>
                  <a:lnTo>
                    <a:pt x="2082" y="36827"/>
                  </a:lnTo>
                  <a:lnTo>
                    <a:pt x="0" y="26517"/>
                  </a:lnTo>
                  <a:lnTo>
                    <a:pt x="2082" y="16202"/>
                  </a:lnTo>
                  <a:lnTo>
                    <a:pt x="7762" y="7772"/>
                  </a:lnTo>
                  <a:lnTo>
                    <a:pt x="16191" y="2085"/>
                  </a:lnTo>
                  <a:lnTo>
                    <a:pt x="26517" y="0"/>
                  </a:lnTo>
                  <a:lnTo>
                    <a:pt x="36838" y="2085"/>
                  </a:lnTo>
                  <a:lnTo>
                    <a:pt x="45267" y="7772"/>
                  </a:lnTo>
                  <a:lnTo>
                    <a:pt x="50951" y="16202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006394" y="4495533"/>
              <a:ext cx="1412240" cy="453390"/>
            </a:xfrm>
            <a:custGeom>
              <a:avLst/>
              <a:gdLst/>
              <a:ahLst/>
              <a:cxnLst/>
              <a:rect l="l" t="t" r="r" b="b"/>
              <a:pathLst>
                <a:path w="1412239" h="453389">
                  <a:moveTo>
                    <a:pt x="44805" y="8229"/>
                  </a:moveTo>
                  <a:lnTo>
                    <a:pt x="36576" y="0"/>
                  </a:lnTo>
                  <a:lnTo>
                    <a:pt x="0" y="36550"/>
                  </a:lnTo>
                  <a:lnTo>
                    <a:pt x="8216" y="44805"/>
                  </a:lnTo>
                  <a:lnTo>
                    <a:pt x="44805" y="8229"/>
                  </a:lnTo>
                  <a:close/>
                </a:path>
                <a:path w="1412239" h="453389">
                  <a:moveTo>
                    <a:pt x="1412024" y="416509"/>
                  </a:moveTo>
                  <a:lnTo>
                    <a:pt x="1403807" y="408292"/>
                  </a:lnTo>
                  <a:lnTo>
                    <a:pt x="1367218" y="444868"/>
                  </a:lnTo>
                  <a:lnTo>
                    <a:pt x="1375460" y="453097"/>
                  </a:lnTo>
                  <a:lnTo>
                    <a:pt x="1412024" y="416509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441685" y="3477666"/>
              <a:ext cx="236220" cy="228600"/>
            </a:xfrm>
            <a:custGeom>
              <a:avLst/>
              <a:gdLst/>
              <a:ahLst/>
              <a:cxnLst/>
              <a:rect l="l" t="t" r="r" b="b"/>
              <a:pathLst>
                <a:path w="236220" h="228600">
                  <a:moveTo>
                    <a:pt x="236220" y="0"/>
                  </a:moveTo>
                  <a:lnTo>
                    <a:pt x="0" y="0"/>
                  </a:lnTo>
                  <a:lnTo>
                    <a:pt x="0" y="228600"/>
                  </a:lnTo>
                  <a:lnTo>
                    <a:pt x="236220" y="228600"/>
                  </a:lnTo>
                  <a:lnTo>
                    <a:pt x="2362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4441685" y="3477666"/>
              <a:ext cx="236220" cy="228600"/>
            </a:xfrm>
            <a:custGeom>
              <a:avLst/>
              <a:gdLst/>
              <a:ahLst/>
              <a:cxnLst/>
              <a:rect l="l" t="t" r="r" b="b"/>
              <a:pathLst>
                <a:path w="236220" h="228600">
                  <a:moveTo>
                    <a:pt x="236220" y="228600"/>
                  </a:moveTo>
                  <a:lnTo>
                    <a:pt x="0" y="228600"/>
                  </a:lnTo>
                  <a:lnTo>
                    <a:pt x="0" y="0"/>
                  </a:lnTo>
                  <a:lnTo>
                    <a:pt x="236220" y="0"/>
                  </a:lnTo>
                  <a:lnTo>
                    <a:pt x="236220" y="22860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4475975" y="3501466"/>
              <a:ext cx="163195" cy="131445"/>
            </a:xfrm>
            <a:custGeom>
              <a:avLst/>
              <a:gdLst/>
              <a:ahLst/>
              <a:cxnLst/>
              <a:rect l="l" t="t" r="r" b="b"/>
              <a:pathLst>
                <a:path w="163195" h="131445">
                  <a:moveTo>
                    <a:pt x="162890" y="0"/>
                  </a:moveTo>
                  <a:lnTo>
                    <a:pt x="0" y="0"/>
                  </a:lnTo>
                  <a:lnTo>
                    <a:pt x="0" y="131444"/>
                  </a:lnTo>
                  <a:lnTo>
                    <a:pt x="162890" y="131444"/>
                  </a:lnTo>
                  <a:lnTo>
                    <a:pt x="1628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626381" y="3648151"/>
              <a:ext cx="22225" cy="18415"/>
            </a:xfrm>
            <a:custGeom>
              <a:avLst/>
              <a:gdLst/>
              <a:ahLst/>
              <a:cxnLst/>
              <a:rect l="l" t="t" r="r" b="b"/>
              <a:pathLst>
                <a:path w="22225" h="18414">
                  <a:moveTo>
                    <a:pt x="21920" y="0"/>
                  </a:moveTo>
                  <a:lnTo>
                    <a:pt x="0" y="0"/>
                  </a:lnTo>
                  <a:lnTo>
                    <a:pt x="0" y="18097"/>
                  </a:lnTo>
                  <a:lnTo>
                    <a:pt x="21920" y="18097"/>
                  </a:lnTo>
                  <a:lnTo>
                    <a:pt x="2192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4626381" y="3648163"/>
              <a:ext cx="22225" cy="18415"/>
            </a:xfrm>
            <a:custGeom>
              <a:avLst/>
              <a:gdLst/>
              <a:ahLst/>
              <a:cxnLst/>
              <a:rect l="l" t="t" r="r" b="b"/>
              <a:pathLst>
                <a:path w="22225" h="18414">
                  <a:moveTo>
                    <a:pt x="21920" y="18084"/>
                  </a:moveTo>
                  <a:lnTo>
                    <a:pt x="0" y="18084"/>
                  </a:lnTo>
                  <a:lnTo>
                    <a:pt x="0" y="0"/>
                  </a:lnTo>
                  <a:lnTo>
                    <a:pt x="21920" y="0"/>
                  </a:lnTo>
                  <a:lnTo>
                    <a:pt x="21920" y="180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548720" y="3645662"/>
              <a:ext cx="66675" cy="51435"/>
            </a:xfrm>
            <a:custGeom>
              <a:avLst/>
              <a:gdLst/>
              <a:ahLst/>
              <a:cxnLst/>
              <a:rect l="l" t="t" r="r" b="b"/>
              <a:pathLst>
                <a:path w="66675" h="51435">
                  <a:moveTo>
                    <a:pt x="33337" y="0"/>
                  </a:moveTo>
                  <a:lnTo>
                    <a:pt x="17741" y="12128"/>
                  </a:lnTo>
                  <a:lnTo>
                    <a:pt x="0" y="25526"/>
                  </a:lnTo>
                  <a:lnTo>
                    <a:pt x="16471" y="38696"/>
                  </a:lnTo>
                  <a:lnTo>
                    <a:pt x="33337" y="51079"/>
                  </a:lnTo>
                  <a:lnTo>
                    <a:pt x="49174" y="38404"/>
                  </a:lnTo>
                  <a:lnTo>
                    <a:pt x="66675" y="25526"/>
                  </a:lnTo>
                  <a:lnTo>
                    <a:pt x="33337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481372" y="3506558"/>
              <a:ext cx="152400" cy="118110"/>
            </a:xfrm>
            <a:custGeom>
              <a:avLst/>
              <a:gdLst/>
              <a:ahLst/>
              <a:cxnLst/>
              <a:rect l="l" t="t" r="r" b="b"/>
              <a:pathLst>
                <a:path w="152400" h="118110">
                  <a:moveTo>
                    <a:pt x="0" y="0"/>
                  </a:moveTo>
                  <a:lnTo>
                    <a:pt x="330" y="118097"/>
                  </a:lnTo>
                  <a:lnTo>
                    <a:pt x="152082" y="118097"/>
                  </a:lnTo>
                  <a:lnTo>
                    <a:pt x="151765" y="3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499787" y="3634828"/>
              <a:ext cx="22860" cy="7620"/>
            </a:xfrm>
            <a:custGeom>
              <a:avLst/>
              <a:gdLst/>
              <a:ahLst/>
              <a:cxnLst/>
              <a:rect l="l" t="t" r="r" b="b"/>
              <a:pathLst>
                <a:path w="22860" h="7620">
                  <a:moveTo>
                    <a:pt x="22860" y="0"/>
                  </a:moveTo>
                  <a:lnTo>
                    <a:pt x="0" y="0"/>
                  </a:lnTo>
                  <a:lnTo>
                    <a:pt x="0" y="7302"/>
                  </a:lnTo>
                  <a:lnTo>
                    <a:pt x="22860" y="7302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499787" y="3634828"/>
              <a:ext cx="22860" cy="7620"/>
            </a:xfrm>
            <a:custGeom>
              <a:avLst/>
              <a:gdLst/>
              <a:ahLst/>
              <a:cxnLst/>
              <a:rect l="l" t="t" r="r" b="b"/>
              <a:pathLst>
                <a:path w="22860" h="7620">
                  <a:moveTo>
                    <a:pt x="22859" y="7302"/>
                  </a:moveTo>
                  <a:lnTo>
                    <a:pt x="0" y="7302"/>
                  </a:lnTo>
                  <a:lnTo>
                    <a:pt x="0" y="0"/>
                  </a:lnTo>
                  <a:lnTo>
                    <a:pt x="22859" y="0"/>
                  </a:lnTo>
                  <a:lnTo>
                    <a:pt x="22859" y="730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595355" y="3634828"/>
              <a:ext cx="23495" cy="7620"/>
            </a:xfrm>
            <a:custGeom>
              <a:avLst/>
              <a:gdLst/>
              <a:ahLst/>
              <a:cxnLst/>
              <a:rect l="l" t="t" r="r" b="b"/>
              <a:pathLst>
                <a:path w="23495" h="7620">
                  <a:moveTo>
                    <a:pt x="22872" y="0"/>
                  </a:moveTo>
                  <a:lnTo>
                    <a:pt x="0" y="0"/>
                  </a:lnTo>
                  <a:lnTo>
                    <a:pt x="0" y="7302"/>
                  </a:lnTo>
                  <a:lnTo>
                    <a:pt x="22872" y="7302"/>
                  </a:lnTo>
                  <a:lnTo>
                    <a:pt x="2287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4595355" y="3634828"/>
              <a:ext cx="23495" cy="7620"/>
            </a:xfrm>
            <a:custGeom>
              <a:avLst/>
              <a:gdLst/>
              <a:ahLst/>
              <a:cxnLst/>
              <a:rect l="l" t="t" r="r" b="b"/>
              <a:pathLst>
                <a:path w="23495" h="7620">
                  <a:moveTo>
                    <a:pt x="22872" y="7302"/>
                  </a:moveTo>
                  <a:lnTo>
                    <a:pt x="0" y="7302"/>
                  </a:lnTo>
                  <a:lnTo>
                    <a:pt x="0" y="0"/>
                  </a:lnTo>
                  <a:lnTo>
                    <a:pt x="22872" y="0"/>
                  </a:lnTo>
                  <a:lnTo>
                    <a:pt x="22872" y="730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4571542" y="3634828"/>
              <a:ext cx="23495" cy="7620"/>
            </a:xfrm>
            <a:custGeom>
              <a:avLst/>
              <a:gdLst/>
              <a:ahLst/>
              <a:cxnLst/>
              <a:rect l="l" t="t" r="r" b="b"/>
              <a:pathLst>
                <a:path w="23495" h="7620">
                  <a:moveTo>
                    <a:pt x="22872" y="0"/>
                  </a:moveTo>
                  <a:lnTo>
                    <a:pt x="0" y="0"/>
                  </a:lnTo>
                  <a:lnTo>
                    <a:pt x="0" y="7302"/>
                  </a:lnTo>
                  <a:lnTo>
                    <a:pt x="22872" y="7302"/>
                  </a:lnTo>
                  <a:lnTo>
                    <a:pt x="2287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4571542" y="3634828"/>
              <a:ext cx="23495" cy="7620"/>
            </a:xfrm>
            <a:custGeom>
              <a:avLst/>
              <a:gdLst/>
              <a:ahLst/>
              <a:cxnLst/>
              <a:rect l="l" t="t" r="r" b="b"/>
              <a:pathLst>
                <a:path w="23495" h="7620">
                  <a:moveTo>
                    <a:pt x="22872" y="7302"/>
                  </a:moveTo>
                  <a:lnTo>
                    <a:pt x="0" y="7302"/>
                  </a:lnTo>
                  <a:lnTo>
                    <a:pt x="0" y="0"/>
                  </a:lnTo>
                  <a:lnTo>
                    <a:pt x="22872" y="0"/>
                  </a:lnTo>
                  <a:lnTo>
                    <a:pt x="22872" y="730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4547730" y="3634828"/>
              <a:ext cx="23495" cy="7620"/>
            </a:xfrm>
            <a:custGeom>
              <a:avLst/>
              <a:gdLst/>
              <a:ahLst/>
              <a:cxnLst/>
              <a:rect l="l" t="t" r="r" b="b"/>
              <a:pathLst>
                <a:path w="23495" h="7620">
                  <a:moveTo>
                    <a:pt x="22872" y="0"/>
                  </a:moveTo>
                  <a:lnTo>
                    <a:pt x="0" y="0"/>
                  </a:lnTo>
                  <a:lnTo>
                    <a:pt x="0" y="7289"/>
                  </a:lnTo>
                  <a:lnTo>
                    <a:pt x="22872" y="7289"/>
                  </a:lnTo>
                  <a:lnTo>
                    <a:pt x="2287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4547730" y="3634828"/>
              <a:ext cx="23495" cy="7620"/>
            </a:xfrm>
            <a:custGeom>
              <a:avLst/>
              <a:gdLst/>
              <a:ahLst/>
              <a:cxnLst/>
              <a:rect l="l" t="t" r="r" b="b"/>
              <a:pathLst>
                <a:path w="23495" h="7620">
                  <a:moveTo>
                    <a:pt x="22872" y="7289"/>
                  </a:moveTo>
                  <a:lnTo>
                    <a:pt x="0" y="7289"/>
                  </a:lnTo>
                  <a:lnTo>
                    <a:pt x="0" y="0"/>
                  </a:lnTo>
                  <a:lnTo>
                    <a:pt x="22872" y="0"/>
                  </a:lnTo>
                  <a:lnTo>
                    <a:pt x="22872" y="728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4523600" y="3634828"/>
              <a:ext cx="22860" cy="7620"/>
            </a:xfrm>
            <a:custGeom>
              <a:avLst/>
              <a:gdLst/>
              <a:ahLst/>
              <a:cxnLst/>
              <a:rect l="l" t="t" r="r" b="b"/>
              <a:pathLst>
                <a:path w="22860" h="7620">
                  <a:moveTo>
                    <a:pt x="22860" y="0"/>
                  </a:moveTo>
                  <a:lnTo>
                    <a:pt x="0" y="0"/>
                  </a:lnTo>
                  <a:lnTo>
                    <a:pt x="0" y="7302"/>
                  </a:lnTo>
                  <a:lnTo>
                    <a:pt x="22860" y="7302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523600" y="3634828"/>
              <a:ext cx="22860" cy="7620"/>
            </a:xfrm>
            <a:custGeom>
              <a:avLst/>
              <a:gdLst/>
              <a:ahLst/>
              <a:cxnLst/>
              <a:rect l="l" t="t" r="r" b="b"/>
              <a:pathLst>
                <a:path w="22860" h="7620">
                  <a:moveTo>
                    <a:pt x="22859" y="7302"/>
                  </a:moveTo>
                  <a:lnTo>
                    <a:pt x="0" y="7302"/>
                  </a:lnTo>
                  <a:lnTo>
                    <a:pt x="0" y="0"/>
                  </a:lnTo>
                  <a:lnTo>
                    <a:pt x="22859" y="0"/>
                  </a:lnTo>
                  <a:lnTo>
                    <a:pt x="22859" y="730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629416" y="3652926"/>
              <a:ext cx="15875" cy="8890"/>
            </a:xfrm>
            <a:custGeom>
              <a:avLst/>
              <a:gdLst/>
              <a:ahLst/>
              <a:cxnLst/>
              <a:rect l="l" t="t" r="r" b="b"/>
              <a:pathLst>
                <a:path w="15875" h="8889">
                  <a:moveTo>
                    <a:pt x="12318" y="0"/>
                  </a:moveTo>
                  <a:lnTo>
                    <a:pt x="3543" y="0"/>
                  </a:lnTo>
                  <a:lnTo>
                    <a:pt x="0" y="1917"/>
                  </a:lnTo>
                  <a:lnTo>
                    <a:pt x="0" y="6654"/>
                  </a:lnTo>
                  <a:lnTo>
                    <a:pt x="3543" y="8559"/>
                  </a:lnTo>
                  <a:lnTo>
                    <a:pt x="12318" y="8559"/>
                  </a:lnTo>
                  <a:lnTo>
                    <a:pt x="15875" y="6654"/>
                  </a:lnTo>
                  <a:lnTo>
                    <a:pt x="15875" y="4279"/>
                  </a:lnTo>
                  <a:lnTo>
                    <a:pt x="15875" y="1917"/>
                  </a:lnTo>
                  <a:lnTo>
                    <a:pt x="12318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498200" y="3677373"/>
              <a:ext cx="19050" cy="8255"/>
            </a:xfrm>
            <a:custGeom>
              <a:avLst/>
              <a:gdLst/>
              <a:ahLst/>
              <a:cxnLst/>
              <a:rect l="l" t="t" r="r" b="b"/>
              <a:pathLst>
                <a:path w="19050" h="8254">
                  <a:moveTo>
                    <a:pt x="18427" y="0"/>
                  </a:moveTo>
                  <a:lnTo>
                    <a:pt x="0" y="0"/>
                  </a:lnTo>
                  <a:lnTo>
                    <a:pt x="0" y="8254"/>
                  </a:lnTo>
                  <a:lnTo>
                    <a:pt x="18427" y="8254"/>
                  </a:lnTo>
                  <a:lnTo>
                    <a:pt x="184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498200" y="3677361"/>
              <a:ext cx="19050" cy="8890"/>
            </a:xfrm>
            <a:custGeom>
              <a:avLst/>
              <a:gdLst/>
              <a:ahLst/>
              <a:cxnLst/>
              <a:rect l="l" t="t" r="r" b="b"/>
              <a:pathLst>
                <a:path w="19050" h="8889">
                  <a:moveTo>
                    <a:pt x="18427" y="8267"/>
                  </a:moveTo>
                  <a:lnTo>
                    <a:pt x="0" y="8267"/>
                  </a:lnTo>
                  <a:lnTo>
                    <a:pt x="0" y="0"/>
                  </a:lnTo>
                  <a:lnTo>
                    <a:pt x="18427" y="0"/>
                  </a:lnTo>
                  <a:lnTo>
                    <a:pt x="18427" y="82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555350" y="3654513"/>
              <a:ext cx="53975" cy="34925"/>
            </a:xfrm>
            <a:custGeom>
              <a:avLst/>
              <a:gdLst/>
              <a:ahLst/>
              <a:cxnLst/>
              <a:rect l="l" t="t" r="r" b="b"/>
              <a:pathLst>
                <a:path w="53975" h="34925">
                  <a:moveTo>
                    <a:pt x="14605" y="14490"/>
                  </a:moveTo>
                  <a:lnTo>
                    <a:pt x="11328" y="12852"/>
                  </a:lnTo>
                  <a:lnTo>
                    <a:pt x="3276" y="12852"/>
                  </a:lnTo>
                  <a:lnTo>
                    <a:pt x="0" y="14490"/>
                  </a:lnTo>
                  <a:lnTo>
                    <a:pt x="0" y="18529"/>
                  </a:lnTo>
                  <a:lnTo>
                    <a:pt x="3276" y="20167"/>
                  </a:lnTo>
                  <a:lnTo>
                    <a:pt x="11328" y="20167"/>
                  </a:lnTo>
                  <a:lnTo>
                    <a:pt x="14605" y="18529"/>
                  </a:lnTo>
                  <a:lnTo>
                    <a:pt x="14605" y="16497"/>
                  </a:lnTo>
                  <a:lnTo>
                    <a:pt x="14605" y="14490"/>
                  </a:lnTo>
                  <a:close/>
                </a:path>
                <a:path w="53975" h="34925">
                  <a:moveTo>
                    <a:pt x="33972" y="29248"/>
                  </a:moveTo>
                  <a:lnTo>
                    <a:pt x="30708" y="27609"/>
                  </a:lnTo>
                  <a:lnTo>
                    <a:pt x="22644" y="27609"/>
                  </a:lnTo>
                  <a:lnTo>
                    <a:pt x="19367" y="29248"/>
                  </a:lnTo>
                  <a:lnTo>
                    <a:pt x="19367" y="33299"/>
                  </a:lnTo>
                  <a:lnTo>
                    <a:pt x="22644" y="34925"/>
                  </a:lnTo>
                  <a:lnTo>
                    <a:pt x="30708" y="34925"/>
                  </a:lnTo>
                  <a:lnTo>
                    <a:pt x="33972" y="33299"/>
                  </a:lnTo>
                  <a:lnTo>
                    <a:pt x="33972" y="31280"/>
                  </a:lnTo>
                  <a:lnTo>
                    <a:pt x="33972" y="29248"/>
                  </a:lnTo>
                  <a:close/>
                </a:path>
                <a:path w="53975" h="34925">
                  <a:moveTo>
                    <a:pt x="33972" y="1638"/>
                  </a:moveTo>
                  <a:lnTo>
                    <a:pt x="30708" y="0"/>
                  </a:lnTo>
                  <a:lnTo>
                    <a:pt x="22644" y="0"/>
                  </a:lnTo>
                  <a:lnTo>
                    <a:pt x="19367" y="1638"/>
                  </a:lnTo>
                  <a:lnTo>
                    <a:pt x="19367" y="5664"/>
                  </a:lnTo>
                  <a:lnTo>
                    <a:pt x="22644" y="7302"/>
                  </a:lnTo>
                  <a:lnTo>
                    <a:pt x="30708" y="7302"/>
                  </a:lnTo>
                  <a:lnTo>
                    <a:pt x="33972" y="5664"/>
                  </a:lnTo>
                  <a:lnTo>
                    <a:pt x="33972" y="3657"/>
                  </a:lnTo>
                  <a:lnTo>
                    <a:pt x="33972" y="1638"/>
                  </a:lnTo>
                  <a:close/>
                </a:path>
                <a:path w="53975" h="34925">
                  <a:moveTo>
                    <a:pt x="53352" y="14643"/>
                  </a:moveTo>
                  <a:lnTo>
                    <a:pt x="50076" y="13004"/>
                  </a:lnTo>
                  <a:lnTo>
                    <a:pt x="42011" y="13004"/>
                  </a:lnTo>
                  <a:lnTo>
                    <a:pt x="38735" y="14643"/>
                  </a:lnTo>
                  <a:lnTo>
                    <a:pt x="38735" y="18681"/>
                  </a:lnTo>
                  <a:lnTo>
                    <a:pt x="42011" y="20320"/>
                  </a:lnTo>
                  <a:lnTo>
                    <a:pt x="50076" y="20320"/>
                  </a:lnTo>
                  <a:lnTo>
                    <a:pt x="53352" y="18681"/>
                  </a:lnTo>
                  <a:lnTo>
                    <a:pt x="53352" y="16662"/>
                  </a:lnTo>
                  <a:lnTo>
                    <a:pt x="53352" y="14643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9" name="object 27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55972" y="3485273"/>
              <a:ext cx="37363" cy="8572"/>
            </a:xfrm>
            <a:prstGeom prst="rect">
              <a:avLst/>
            </a:prstGeom>
          </p:spPr>
        </p:pic>
        <p:sp>
          <p:nvSpPr>
            <p:cNvPr id="280" name="object 280"/>
            <p:cNvSpPr/>
            <p:nvPr/>
          </p:nvSpPr>
          <p:spPr>
            <a:xfrm>
              <a:off x="4460074" y="3671811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673" y="0"/>
                  </a:moveTo>
                  <a:lnTo>
                    <a:pt x="0" y="0"/>
                  </a:lnTo>
                  <a:lnTo>
                    <a:pt x="0" y="3771"/>
                  </a:lnTo>
                  <a:lnTo>
                    <a:pt x="4673" y="3771"/>
                  </a:lnTo>
                  <a:lnTo>
                    <a:pt x="467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460074" y="3671811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673" y="3771"/>
                  </a:moveTo>
                  <a:lnTo>
                    <a:pt x="0" y="3771"/>
                  </a:lnTo>
                  <a:lnTo>
                    <a:pt x="0" y="0"/>
                  </a:lnTo>
                  <a:lnTo>
                    <a:pt x="4673" y="0"/>
                  </a:lnTo>
                  <a:lnTo>
                    <a:pt x="4673" y="377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4460074" y="3680498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660" y="0"/>
                  </a:moveTo>
                  <a:lnTo>
                    <a:pt x="0" y="0"/>
                  </a:lnTo>
                  <a:lnTo>
                    <a:pt x="0" y="3759"/>
                  </a:lnTo>
                  <a:lnTo>
                    <a:pt x="4660" y="3759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460074" y="368051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660" y="3746"/>
                  </a:moveTo>
                  <a:lnTo>
                    <a:pt x="0" y="3746"/>
                  </a:lnTo>
                  <a:lnTo>
                    <a:pt x="0" y="0"/>
                  </a:lnTo>
                  <a:lnTo>
                    <a:pt x="4660" y="0"/>
                  </a:lnTo>
                  <a:lnTo>
                    <a:pt x="4660" y="374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4460074" y="3689477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660" y="0"/>
                  </a:moveTo>
                  <a:lnTo>
                    <a:pt x="0" y="0"/>
                  </a:lnTo>
                  <a:lnTo>
                    <a:pt x="0" y="3759"/>
                  </a:lnTo>
                  <a:lnTo>
                    <a:pt x="4660" y="3759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4460074" y="3689489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660" y="3746"/>
                  </a:moveTo>
                  <a:lnTo>
                    <a:pt x="0" y="3746"/>
                  </a:lnTo>
                  <a:lnTo>
                    <a:pt x="0" y="0"/>
                  </a:lnTo>
                  <a:lnTo>
                    <a:pt x="4660" y="0"/>
                  </a:lnTo>
                  <a:lnTo>
                    <a:pt x="4660" y="374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6" name="object 286"/>
          <p:cNvSpPr/>
          <p:nvPr/>
        </p:nvSpPr>
        <p:spPr>
          <a:xfrm>
            <a:off x="10119372" y="5623966"/>
            <a:ext cx="238760" cy="0"/>
          </a:xfrm>
          <a:custGeom>
            <a:avLst/>
            <a:gdLst/>
            <a:ahLst/>
            <a:cxnLst/>
            <a:rect l="l" t="t" r="r" b="b"/>
            <a:pathLst>
              <a:path w="238760">
                <a:moveTo>
                  <a:pt x="0" y="0"/>
                </a:moveTo>
                <a:lnTo>
                  <a:pt x="238658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0119372" y="2525166"/>
            <a:ext cx="238760" cy="0"/>
          </a:xfrm>
          <a:custGeom>
            <a:avLst/>
            <a:gdLst/>
            <a:ahLst/>
            <a:cxnLst/>
            <a:rect l="l" t="t" r="r" b="b"/>
            <a:pathLst>
              <a:path w="238760">
                <a:moveTo>
                  <a:pt x="0" y="0"/>
                </a:moveTo>
                <a:lnTo>
                  <a:pt x="238658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8" name="object 288"/>
          <p:cNvGrpSpPr/>
          <p:nvPr/>
        </p:nvGrpSpPr>
        <p:grpSpPr>
          <a:xfrm>
            <a:off x="10226968" y="4341266"/>
            <a:ext cx="64135" cy="1280160"/>
            <a:chOff x="5172367" y="4341266"/>
            <a:chExt cx="64135" cy="1280160"/>
          </a:xfrm>
        </p:grpSpPr>
        <p:sp>
          <p:nvSpPr>
            <p:cNvPr id="289" name="object 289"/>
            <p:cNvSpPr/>
            <p:nvPr/>
          </p:nvSpPr>
          <p:spPr>
            <a:xfrm>
              <a:off x="5204472" y="4341266"/>
              <a:ext cx="0" cy="1193800"/>
            </a:xfrm>
            <a:custGeom>
              <a:avLst/>
              <a:gdLst/>
              <a:ahLst/>
              <a:cxnLst/>
              <a:rect l="l" t="t" r="r" b="b"/>
              <a:pathLst>
                <a:path h="1193800">
                  <a:moveTo>
                    <a:pt x="0" y="0"/>
                  </a:moveTo>
                  <a:lnTo>
                    <a:pt x="0" y="119380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0" name="object 29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172367" y="5513577"/>
              <a:ext cx="64071" cy="107543"/>
            </a:xfrm>
            <a:prstGeom prst="rect">
              <a:avLst/>
            </a:prstGeom>
          </p:spPr>
        </p:pic>
      </p:grpSp>
      <p:grpSp>
        <p:nvGrpSpPr>
          <p:cNvPr id="291" name="object 291"/>
          <p:cNvGrpSpPr/>
          <p:nvPr/>
        </p:nvGrpSpPr>
        <p:grpSpPr>
          <a:xfrm>
            <a:off x="10227107" y="2540698"/>
            <a:ext cx="64135" cy="1280160"/>
            <a:chOff x="5172506" y="2540698"/>
            <a:chExt cx="64135" cy="1280160"/>
          </a:xfrm>
        </p:grpSpPr>
        <p:sp>
          <p:nvSpPr>
            <p:cNvPr id="292" name="object 292"/>
            <p:cNvSpPr/>
            <p:nvPr/>
          </p:nvSpPr>
          <p:spPr>
            <a:xfrm>
              <a:off x="5204472" y="2626766"/>
              <a:ext cx="0" cy="1193800"/>
            </a:xfrm>
            <a:custGeom>
              <a:avLst/>
              <a:gdLst/>
              <a:ahLst/>
              <a:cxnLst/>
              <a:rect l="l" t="t" r="r" b="b"/>
              <a:pathLst>
                <a:path h="1193800">
                  <a:moveTo>
                    <a:pt x="0" y="119380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3" name="object 29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172506" y="2540698"/>
              <a:ext cx="64071" cy="107556"/>
            </a:xfrm>
            <a:prstGeom prst="rect">
              <a:avLst/>
            </a:prstGeom>
          </p:spPr>
        </p:pic>
      </p:grpSp>
      <p:sp>
        <p:nvSpPr>
          <p:cNvPr id="294" name="object 294"/>
          <p:cNvSpPr/>
          <p:nvPr/>
        </p:nvSpPr>
        <p:spPr>
          <a:xfrm>
            <a:off x="7980324" y="5710847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8666124" y="5710847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9339224" y="5710847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97" name="object 297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866274" y="5710847"/>
            <a:ext cx="165100" cy="190500"/>
          </a:xfrm>
          <a:prstGeom prst="rect">
            <a:avLst/>
          </a:prstGeom>
        </p:spPr>
      </p:pic>
      <p:grpSp>
        <p:nvGrpSpPr>
          <p:cNvPr id="298" name="object 298"/>
          <p:cNvGrpSpPr/>
          <p:nvPr/>
        </p:nvGrpSpPr>
        <p:grpSpPr>
          <a:xfrm>
            <a:off x="9180474" y="5774132"/>
            <a:ext cx="162560" cy="64135"/>
            <a:chOff x="4125874" y="5774131"/>
            <a:chExt cx="162560" cy="64135"/>
          </a:xfrm>
        </p:grpSpPr>
        <p:sp>
          <p:nvSpPr>
            <p:cNvPr id="299" name="object 299"/>
            <p:cNvSpPr/>
            <p:nvPr/>
          </p:nvSpPr>
          <p:spPr>
            <a:xfrm>
              <a:off x="4125874" y="580609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4180586" y="5774131"/>
              <a:ext cx="107950" cy="64135"/>
            </a:xfrm>
            <a:custGeom>
              <a:avLst/>
              <a:gdLst/>
              <a:ahLst/>
              <a:cxnLst/>
              <a:rect l="l" t="t" r="r" b="b"/>
              <a:pathLst>
                <a:path w="107950" h="64135">
                  <a:moveTo>
                    <a:pt x="0" y="0"/>
                  </a:moveTo>
                  <a:lnTo>
                    <a:pt x="0" y="64071"/>
                  </a:lnTo>
                  <a:lnTo>
                    <a:pt x="7637" y="60791"/>
                  </a:lnTo>
                  <a:lnTo>
                    <a:pt x="20132" y="55897"/>
                  </a:lnTo>
                  <a:lnTo>
                    <a:pt x="67870" y="40444"/>
                  </a:lnTo>
                  <a:lnTo>
                    <a:pt x="107556" y="32029"/>
                  </a:lnTo>
                  <a:lnTo>
                    <a:pt x="96378" y="30242"/>
                  </a:lnTo>
                  <a:lnTo>
                    <a:pt x="51485" y="18948"/>
                  </a:lnTo>
                  <a:lnTo>
                    <a:pt x="24185" y="96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1" name="object 301"/>
          <p:cNvGrpSpPr/>
          <p:nvPr/>
        </p:nvGrpSpPr>
        <p:grpSpPr>
          <a:xfrm>
            <a:off x="8501024" y="5774132"/>
            <a:ext cx="162560" cy="64135"/>
            <a:chOff x="3446424" y="5774131"/>
            <a:chExt cx="162560" cy="64135"/>
          </a:xfrm>
        </p:grpSpPr>
        <p:sp>
          <p:nvSpPr>
            <p:cNvPr id="302" name="object 302"/>
            <p:cNvSpPr/>
            <p:nvPr/>
          </p:nvSpPr>
          <p:spPr>
            <a:xfrm>
              <a:off x="3446424" y="580609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3501136" y="5774131"/>
              <a:ext cx="107950" cy="64135"/>
            </a:xfrm>
            <a:custGeom>
              <a:avLst/>
              <a:gdLst/>
              <a:ahLst/>
              <a:cxnLst/>
              <a:rect l="l" t="t" r="r" b="b"/>
              <a:pathLst>
                <a:path w="107950" h="64135">
                  <a:moveTo>
                    <a:pt x="0" y="0"/>
                  </a:moveTo>
                  <a:lnTo>
                    <a:pt x="0" y="64071"/>
                  </a:lnTo>
                  <a:lnTo>
                    <a:pt x="7632" y="60791"/>
                  </a:lnTo>
                  <a:lnTo>
                    <a:pt x="20127" y="55897"/>
                  </a:lnTo>
                  <a:lnTo>
                    <a:pt x="67870" y="40444"/>
                  </a:lnTo>
                  <a:lnTo>
                    <a:pt x="107556" y="32029"/>
                  </a:lnTo>
                  <a:lnTo>
                    <a:pt x="96378" y="30242"/>
                  </a:lnTo>
                  <a:lnTo>
                    <a:pt x="51485" y="18948"/>
                  </a:lnTo>
                  <a:lnTo>
                    <a:pt x="24185" y="96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4" name="object 304"/>
          <p:cNvGrpSpPr/>
          <p:nvPr/>
        </p:nvGrpSpPr>
        <p:grpSpPr>
          <a:xfrm>
            <a:off x="7983169" y="5773992"/>
            <a:ext cx="162560" cy="64135"/>
            <a:chOff x="2928569" y="5773991"/>
            <a:chExt cx="162560" cy="64135"/>
          </a:xfrm>
        </p:grpSpPr>
        <p:sp>
          <p:nvSpPr>
            <p:cNvPr id="305" name="object 305"/>
            <p:cNvSpPr/>
            <p:nvPr/>
          </p:nvSpPr>
          <p:spPr>
            <a:xfrm>
              <a:off x="3014624" y="5806096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76200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2928569" y="5773991"/>
              <a:ext cx="107950" cy="64135"/>
            </a:xfrm>
            <a:custGeom>
              <a:avLst/>
              <a:gdLst/>
              <a:ahLst/>
              <a:cxnLst/>
              <a:rect l="l" t="t" r="r" b="b"/>
              <a:pathLst>
                <a:path w="107950" h="64135">
                  <a:moveTo>
                    <a:pt x="107556" y="0"/>
                  </a:moveTo>
                  <a:lnTo>
                    <a:pt x="56057" y="18948"/>
                  </a:lnTo>
                  <a:lnTo>
                    <a:pt x="11171" y="30249"/>
                  </a:lnTo>
                  <a:lnTo>
                    <a:pt x="0" y="32042"/>
                  </a:lnTo>
                  <a:lnTo>
                    <a:pt x="11171" y="33828"/>
                  </a:lnTo>
                  <a:lnTo>
                    <a:pt x="56057" y="45123"/>
                  </a:lnTo>
                  <a:lnTo>
                    <a:pt x="107556" y="64058"/>
                  </a:lnTo>
                  <a:lnTo>
                    <a:pt x="10755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7" name="object 307"/>
          <p:cNvGrpSpPr/>
          <p:nvPr/>
        </p:nvGrpSpPr>
        <p:grpSpPr>
          <a:xfrm>
            <a:off x="8681669" y="5773992"/>
            <a:ext cx="162560" cy="64135"/>
            <a:chOff x="3627069" y="5773991"/>
            <a:chExt cx="162560" cy="64135"/>
          </a:xfrm>
        </p:grpSpPr>
        <p:sp>
          <p:nvSpPr>
            <p:cNvPr id="308" name="object 308"/>
            <p:cNvSpPr/>
            <p:nvPr/>
          </p:nvSpPr>
          <p:spPr>
            <a:xfrm>
              <a:off x="3713124" y="5806096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76200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3627069" y="5773991"/>
              <a:ext cx="107950" cy="64135"/>
            </a:xfrm>
            <a:custGeom>
              <a:avLst/>
              <a:gdLst/>
              <a:ahLst/>
              <a:cxnLst/>
              <a:rect l="l" t="t" r="r" b="b"/>
              <a:pathLst>
                <a:path w="107950" h="64135">
                  <a:moveTo>
                    <a:pt x="107556" y="0"/>
                  </a:moveTo>
                  <a:lnTo>
                    <a:pt x="56057" y="18948"/>
                  </a:lnTo>
                  <a:lnTo>
                    <a:pt x="11171" y="30249"/>
                  </a:lnTo>
                  <a:lnTo>
                    <a:pt x="0" y="32042"/>
                  </a:lnTo>
                  <a:lnTo>
                    <a:pt x="11171" y="33828"/>
                  </a:lnTo>
                  <a:lnTo>
                    <a:pt x="56057" y="45123"/>
                  </a:lnTo>
                  <a:lnTo>
                    <a:pt x="107556" y="64058"/>
                  </a:lnTo>
                  <a:lnTo>
                    <a:pt x="10755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0" name="object 310"/>
          <p:cNvGrpSpPr/>
          <p:nvPr/>
        </p:nvGrpSpPr>
        <p:grpSpPr>
          <a:xfrm>
            <a:off x="9303969" y="5773992"/>
            <a:ext cx="162560" cy="64135"/>
            <a:chOff x="4249369" y="5773991"/>
            <a:chExt cx="162560" cy="64135"/>
          </a:xfrm>
        </p:grpSpPr>
        <p:sp>
          <p:nvSpPr>
            <p:cNvPr id="311" name="object 311"/>
            <p:cNvSpPr/>
            <p:nvPr/>
          </p:nvSpPr>
          <p:spPr>
            <a:xfrm>
              <a:off x="4335424" y="5806096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76200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4249369" y="5773991"/>
              <a:ext cx="107950" cy="64135"/>
            </a:xfrm>
            <a:custGeom>
              <a:avLst/>
              <a:gdLst/>
              <a:ahLst/>
              <a:cxnLst/>
              <a:rect l="l" t="t" r="r" b="b"/>
              <a:pathLst>
                <a:path w="107950" h="64135">
                  <a:moveTo>
                    <a:pt x="107556" y="0"/>
                  </a:moveTo>
                  <a:lnTo>
                    <a:pt x="56057" y="18948"/>
                  </a:lnTo>
                  <a:lnTo>
                    <a:pt x="11171" y="30249"/>
                  </a:lnTo>
                  <a:lnTo>
                    <a:pt x="0" y="32042"/>
                  </a:lnTo>
                  <a:lnTo>
                    <a:pt x="11171" y="33828"/>
                  </a:lnTo>
                  <a:lnTo>
                    <a:pt x="56057" y="45123"/>
                  </a:lnTo>
                  <a:lnTo>
                    <a:pt x="107556" y="64058"/>
                  </a:lnTo>
                  <a:lnTo>
                    <a:pt x="10755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3" name="object 313"/>
          <p:cNvSpPr/>
          <p:nvPr/>
        </p:nvSpPr>
        <p:spPr>
          <a:xfrm>
            <a:off x="8079485" y="3823284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630" y="7315"/>
                </a:moveTo>
                <a:lnTo>
                  <a:pt x="14630" y="10985"/>
                </a:lnTo>
                <a:lnTo>
                  <a:pt x="10985" y="14630"/>
                </a:lnTo>
                <a:lnTo>
                  <a:pt x="7315" y="14630"/>
                </a:lnTo>
                <a:lnTo>
                  <a:pt x="3670" y="14630"/>
                </a:lnTo>
                <a:lnTo>
                  <a:pt x="0" y="10985"/>
                </a:lnTo>
                <a:lnTo>
                  <a:pt x="0" y="7315"/>
                </a:lnTo>
                <a:lnTo>
                  <a:pt x="0" y="2743"/>
                </a:lnTo>
                <a:lnTo>
                  <a:pt x="3670" y="0"/>
                </a:lnTo>
                <a:lnTo>
                  <a:pt x="7315" y="0"/>
                </a:lnTo>
                <a:lnTo>
                  <a:pt x="10985" y="0"/>
                </a:lnTo>
                <a:lnTo>
                  <a:pt x="14630" y="2743"/>
                </a:lnTo>
                <a:lnTo>
                  <a:pt x="14630" y="731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8079485" y="4166196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630" y="7315"/>
                </a:moveTo>
                <a:lnTo>
                  <a:pt x="14630" y="10960"/>
                </a:lnTo>
                <a:lnTo>
                  <a:pt x="10985" y="14630"/>
                </a:lnTo>
                <a:lnTo>
                  <a:pt x="7315" y="14630"/>
                </a:lnTo>
                <a:lnTo>
                  <a:pt x="3670" y="14630"/>
                </a:lnTo>
                <a:lnTo>
                  <a:pt x="0" y="10960"/>
                </a:lnTo>
                <a:lnTo>
                  <a:pt x="0" y="7315"/>
                </a:lnTo>
                <a:lnTo>
                  <a:pt x="0" y="2717"/>
                </a:lnTo>
                <a:lnTo>
                  <a:pt x="3670" y="0"/>
                </a:lnTo>
                <a:lnTo>
                  <a:pt x="7315" y="0"/>
                </a:lnTo>
                <a:lnTo>
                  <a:pt x="10985" y="0"/>
                </a:lnTo>
                <a:lnTo>
                  <a:pt x="14630" y="2717"/>
                </a:lnTo>
                <a:lnTo>
                  <a:pt x="14630" y="731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5" name="object 315"/>
          <p:cNvGrpSpPr/>
          <p:nvPr/>
        </p:nvGrpSpPr>
        <p:grpSpPr>
          <a:xfrm>
            <a:off x="8036064" y="3841115"/>
            <a:ext cx="99060" cy="321310"/>
            <a:chOff x="2981464" y="3841115"/>
            <a:chExt cx="99060" cy="321310"/>
          </a:xfrm>
        </p:grpSpPr>
        <p:sp>
          <p:nvSpPr>
            <p:cNvPr id="316" name="object 316"/>
            <p:cNvSpPr/>
            <p:nvPr/>
          </p:nvSpPr>
          <p:spPr>
            <a:xfrm>
              <a:off x="3011157" y="3876332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0"/>
                  </a:moveTo>
                  <a:lnTo>
                    <a:pt x="0" y="0"/>
                  </a:lnTo>
                  <a:lnTo>
                    <a:pt x="0" y="38392"/>
                  </a:lnTo>
                  <a:lnTo>
                    <a:pt x="40246" y="38392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3011157" y="3876332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38392"/>
                  </a:moveTo>
                  <a:lnTo>
                    <a:pt x="0" y="38392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83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3011157" y="3858031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0"/>
                  </a:moveTo>
                  <a:lnTo>
                    <a:pt x="0" y="0"/>
                  </a:lnTo>
                  <a:lnTo>
                    <a:pt x="0" y="18300"/>
                  </a:lnTo>
                  <a:lnTo>
                    <a:pt x="40246" y="18300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3011157" y="3858031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18300"/>
                  </a:moveTo>
                  <a:lnTo>
                    <a:pt x="0" y="18300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830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3011157" y="3950398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0"/>
                  </a:moveTo>
                  <a:lnTo>
                    <a:pt x="0" y="0"/>
                  </a:lnTo>
                  <a:lnTo>
                    <a:pt x="0" y="38392"/>
                  </a:lnTo>
                  <a:lnTo>
                    <a:pt x="40246" y="38392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3011157" y="3950398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38392"/>
                  </a:moveTo>
                  <a:lnTo>
                    <a:pt x="0" y="38392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83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3011157" y="3932085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0"/>
                  </a:moveTo>
                  <a:lnTo>
                    <a:pt x="0" y="0"/>
                  </a:lnTo>
                  <a:lnTo>
                    <a:pt x="0" y="18313"/>
                  </a:lnTo>
                  <a:lnTo>
                    <a:pt x="40246" y="18313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3011157" y="3932085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18313"/>
                  </a:moveTo>
                  <a:lnTo>
                    <a:pt x="0" y="18313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831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3011157" y="4023537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0"/>
                  </a:moveTo>
                  <a:lnTo>
                    <a:pt x="0" y="0"/>
                  </a:lnTo>
                  <a:lnTo>
                    <a:pt x="0" y="38404"/>
                  </a:lnTo>
                  <a:lnTo>
                    <a:pt x="40246" y="38404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3011157" y="4023537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38404"/>
                  </a:moveTo>
                  <a:lnTo>
                    <a:pt x="0" y="38404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8404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3011157" y="4005249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0"/>
                  </a:moveTo>
                  <a:lnTo>
                    <a:pt x="0" y="0"/>
                  </a:lnTo>
                  <a:lnTo>
                    <a:pt x="0" y="18287"/>
                  </a:lnTo>
                  <a:lnTo>
                    <a:pt x="40246" y="18287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3011157" y="4005249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18287"/>
                  </a:moveTo>
                  <a:lnTo>
                    <a:pt x="0" y="18287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828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3011157" y="4097604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0"/>
                  </a:moveTo>
                  <a:lnTo>
                    <a:pt x="0" y="0"/>
                  </a:lnTo>
                  <a:lnTo>
                    <a:pt x="0" y="38404"/>
                  </a:lnTo>
                  <a:lnTo>
                    <a:pt x="40246" y="38404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3011157" y="4097604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38404"/>
                  </a:moveTo>
                  <a:lnTo>
                    <a:pt x="0" y="38404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8404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3011157" y="4079316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0"/>
                  </a:moveTo>
                  <a:lnTo>
                    <a:pt x="0" y="0"/>
                  </a:lnTo>
                  <a:lnTo>
                    <a:pt x="0" y="18287"/>
                  </a:lnTo>
                  <a:lnTo>
                    <a:pt x="40246" y="18287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3011157" y="4079316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18287"/>
                  </a:moveTo>
                  <a:lnTo>
                    <a:pt x="0" y="18287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828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2983750" y="3843401"/>
              <a:ext cx="94615" cy="316865"/>
            </a:xfrm>
            <a:custGeom>
              <a:avLst/>
              <a:gdLst/>
              <a:ahLst/>
              <a:cxnLst/>
              <a:rect l="l" t="t" r="r" b="b"/>
              <a:pathLst>
                <a:path w="94614" h="316864">
                  <a:moveTo>
                    <a:pt x="94183" y="316395"/>
                  </a:moveTo>
                  <a:lnTo>
                    <a:pt x="0" y="316395"/>
                  </a:lnTo>
                  <a:lnTo>
                    <a:pt x="0" y="0"/>
                  </a:lnTo>
                  <a:lnTo>
                    <a:pt x="94183" y="0"/>
                  </a:lnTo>
                  <a:lnTo>
                    <a:pt x="94183" y="31639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3" name="object 333"/>
          <p:cNvGrpSpPr/>
          <p:nvPr/>
        </p:nvGrpSpPr>
        <p:grpSpPr>
          <a:xfrm>
            <a:off x="8370037" y="4066528"/>
            <a:ext cx="58419" cy="45085"/>
            <a:chOff x="3315436" y="4066527"/>
            <a:chExt cx="58419" cy="45085"/>
          </a:xfrm>
        </p:grpSpPr>
        <p:sp>
          <p:nvSpPr>
            <p:cNvPr id="334" name="object 334"/>
            <p:cNvSpPr/>
            <p:nvPr/>
          </p:nvSpPr>
          <p:spPr>
            <a:xfrm>
              <a:off x="3315436" y="407870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25628" y="0"/>
                  </a:moveTo>
                  <a:lnTo>
                    <a:pt x="6997" y="0"/>
                  </a:lnTo>
                  <a:lnTo>
                    <a:pt x="0" y="6997"/>
                  </a:lnTo>
                  <a:lnTo>
                    <a:pt x="0" y="25628"/>
                  </a:lnTo>
                  <a:lnTo>
                    <a:pt x="6997" y="32626"/>
                  </a:lnTo>
                  <a:lnTo>
                    <a:pt x="25628" y="32626"/>
                  </a:lnTo>
                  <a:lnTo>
                    <a:pt x="32613" y="25628"/>
                  </a:lnTo>
                  <a:lnTo>
                    <a:pt x="32613" y="16319"/>
                  </a:lnTo>
                  <a:lnTo>
                    <a:pt x="32613" y="6997"/>
                  </a:lnTo>
                  <a:lnTo>
                    <a:pt x="2562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3344926" y="4068813"/>
              <a:ext cx="26670" cy="26034"/>
            </a:xfrm>
            <a:custGeom>
              <a:avLst/>
              <a:gdLst/>
              <a:ahLst/>
              <a:cxnLst/>
              <a:rect l="l" t="t" r="r" b="b"/>
              <a:pathLst>
                <a:path w="26670" h="26035">
                  <a:moveTo>
                    <a:pt x="26517" y="12801"/>
                  </a:moveTo>
                  <a:lnTo>
                    <a:pt x="26517" y="20116"/>
                  </a:lnTo>
                  <a:lnTo>
                    <a:pt x="20142" y="25603"/>
                  </a:lnTo>
                  <a:lnTo>
                    <a:pt x="12814" y="25603"/>
                  </a:lnTo>
                  <a:lnTo>
                    <a:pt x="6413" y="25603"/>
                  </a:lnTo>
                  <a:lnTo>
                    <a:pt x="0" y="20116"/>
                  </a:lnTo>
                  <a:lnTo>
                    <a:pt x="0" y="12801"/>
                  </a:lnTo>
                  <a:lnTo>
                    <a:pt x="0" y="5486"/>
                  </a:lnTo>
                  <a:lnTo>
                    <a:pt x="6413" y="0"/>
                  </a:lnTo>
                  <a:lnTo>
                    <a:pt x="12814" y="0"/>
                  </a:lnTo>
                  <a:lnTo>
                    <a:pt x="20142" y="0"/>
                  </a:lnTo>
                  <a:lnTo>
                    <a:pt x="26517" y="5486"/>
                  </a:lnTo>
                  <a:lnTo>
                    <a:pt x="26517" y="1280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6" name="object 336"/>
          <p:cNvSpPr txBox="1"/>
          <p:nvPr/>
        </p:nvSpPr>
        <p:spPr>
          <a:xfrm>
            <a:off x="5761900" y="532535"/>
            <a:ext cx="120459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-15" dirty="0">
                <a:solidFill>
                  <a:srgbClr val="171514"/>
                </a:solidFill>
                <a:latin typeface="Tahoma"/>
                <a:cs typeface="Tahoma"/>
              </a:rPr>
              <a:t>Secciones</a:t>
            </a:r>
            <a:r>
              <a:rPr sz="9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spc="-5" dirty="0">
                <a:solidFill>
                  <a:srgbClr val="171514"/>
                </a:solidFill>
                <a:latin typeface="Tahoma"/>
                <a:cs typeface="Tahoma"/>
              </a:rPr>
              <a:t>Verticales</a:t>
            </a:r>
            <a:r>
              <a:rPr sz="9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345" name="object 345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22</a:t>
            </a:fld>
            <a:endParaRPr spc="-75" dirty="0"/>
          </a:p>
        </p:txBody>
      </p:sp>
      <p:sp>
        <p:nvSpPr>
          <p:cNvPr id="337" name="object 337"/>
          <p:cNvSpPr txBox="1"/>
          <p:nvPr/>
        </p:nvSpPr>
        <p:spPr>
          <a:xfrm>
            <a:off x="7957730" y="485544"/>
            <a:ext cx="4549775" cy="1854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Un.centro.de.control.de.motores.está.compuesto.por.una.estructura.de.acero.que.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contiene.las.unidades.combinadas.de.control.de.motor,.canaletas,.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cableado.interno,.y.barras.de.bus..Como.establece.la.definición.NEMA,.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un.centro.de.control.de.motores.es.un.conjunto.montado.en.el.piso.compuesto.por.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de.adjunto.</a:t>
            </a:r>
            <a:r>
              <a:rPr sz="850" b="1" spc="-10" dirty="0">
                <a:solidFill>
                  <a:srgbClr val="171514"/>
                </a:solidFill>
                <a:latin typeface="Tahoma"/>
                <a:cs typeface="Tahoma"/>
              </a:rPr>
              <a:t>secciones verticales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..Una.sección.vertical.puede.permanecer.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solo.como.un.centro.de.control.de.motores.completo,.o.varias.secciones.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se.pueden.atornillar.y.conectarse.juntas..Las.secciones.verticales.son.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generalmente.de.20”.de.ancho.por.90”.de.alto,.pero.las.estructuras.de.menos.de.90”.son.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disponibles,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y </a:t>
            </a:r>
            <a:r>
              <a:rPr sz="85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a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veces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 </a:t>
            </a:r>
            <a:r>
              <a:rPr sz="8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utilizan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estructuras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más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8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20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pulgadas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ancho. </a:t>
            </a:r>
            <a:r>
              <a:rPr sz="85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Más </a:t>
            </a:r>
            <a:r>
              <a:rPr sz="85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adelante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dirty="0">
                <a:solidFill>
                  <a:srgbClr val="171514"/>
                </a:solidFill>
                <a:latin typeface="Lucida Sans Unicode"/>
                <a:cs typeface="Lucida Sans Unicode"/>
              </a:rPr>
              <a:t>en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este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curso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proporciona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información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adicional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sobre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las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dimensiones.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338" name="object 338"/>
          <p:cNvSpPr txBox="1"/>
          <p:nvPr/>
        </p:nvSpPr>
        <p:spPr>
          <a:xfrm>
            <a:off x="10155669" y="4011064"/>
            <a:ext cx="17843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90”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39" name="object 339"/>
          <p:cNvSpPr txBox="1"/>
          <p:nvPr/>
        </p:nvSpPr>
        <p:spPr>
          <a:xfrm>
            <a:off x="8234327" y="5736526"/>
            <a:ext cx="17843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20”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0" name="object 340"/>
          <p:cNvSpPr txBox="1"/>
          <p:nvPr/>
        </p:nvSpPr>
        <p:spPr>
          <a:xfrm>
            <a:off x="8442972" y="5670676"/>
            <a:ext cx="1048385" cy="377825"/>
          </a:xfrm>
          <a:prstGeom prst="rect">
            <a:avLst/>
          </a:prstGeom>
        </p:spPr>
        <p:txBody>
          <a:bodyPr vert="horz" wrap="square" lIns="0" tIns="78105" rIns="0" bIns="0" rtlCol="0">
            <a:spAutoFit/>
          </a:bodyPr>
          <a:lstStyle/>
          <a:p>
            <a:pPr marL="134620" algn="ctr">
              <a:spcBef>
                <a:spcPts val="615"/>
              </a:spcBef>
            </a:pPr>
            <a:r>
              <a:rPr sz="8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20”</a:t>
            </a:r>
            <a:endParaRPr sz="800">
              <a:latin typeface="Lucida Sans Unicode"/>
              <a:cs typeface="Lucida Sans Unicode"/>
            </a:endParaRPr>
          </a:p>
          <a:p>
            <a:pPr algn="ctr">
              <a:spcBef>
                <a:spcPts val="455"/>
              </a:spcBef>
            </a:pPr>
            <a:r>
              <a:rPr sz="7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Tres</a:t>
            </a:r>
            <a:r>
              <a:rPr sz="7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secciones</a:t>
            </a:r>
            <a:r>
              <a:rPr sz="7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verticales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341" name="object 341"/>
          <p:cNvSpPr txBox="1"/>
          <p:nvPr/>
        </p:nvSpPr>
        <p:spPr>
          <a:xfrm>
            <a:off x="9605923" y="5736526"/>
            <a:ext cx="17843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20”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2" name="object 342"/>
          <p:cNvSpPr txBox="1"/>
          <p:nvPr/>
        </p:nvSpPr>
        <p:spPr>
          <a:xfrm>
            <a:off x="5761899" y="6315112"/>
            <a:ext cx="113665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-10" dirty="0">
                <a:solidFill>
                  <a:srgbClr val="171514"/>
                </a:solidFill>
                <a:latin typeface="Tahoma"/>
                <a:cs typeface="Tahoma"/>
              </a:rPr>
              <a:t>Tipos</a:t>
            </a:r>
            <a:r>
              <a:rPr sz="1100" b="1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100" b="1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00" b="1" spc="5" dirty="0">
                <a:solidFill>
                  <a:srgbClr val="171514"/>
                </a:solidFill>
                <a:latin typeface="Tahoma"/>
                <a:cs typeface="Tahoma"/>
              </a:rPr>
              <a:t>recinto</a:t>
            </a:r>
            <a:endParaRPr sz="1100">
              <a:latin typeface="Tahoma"/>
              <a:cs typeface="Tahoma"/>
            </a:endParaRPr>
          </a:p>
        </p:txBody>
      </p:sp>
      <p:sp>
        <p:nvSpPr>
          <p:cNvPr id="343" name="object 343"/>
          <p:cNvSpPr txBox="1"/>
          <p:nvPr/>
        </p:nvSpPr>
        <p:spPr>
          <a:xfrm>
            <a:off x="7957730" y="6298601"/>
            <a:ext cx="455612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10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Un.recinto.envuelve.el.equipo.para.proteger.al.personal. </a:t>
            </a:r>
            <a:r>
              <a:rPr sz="10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del.contacto.con.autobuses.vivos.o.conexiones.y.para.proteger. </a:t>
            </a:r>
            <a:r>
              <a:rPr sz="10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equipo.de.condiciones.externas..La.cantidad.de. </a:t>
            </a:r>
            <a:r>
              <a:rPr sz="10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la.protección.ambiental.que.proporciona.un.cerramiento.depende.de.la.  </a:t>
            </a:r>
            <a:r>
              <a:rPr sz="10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tipo.de.caja..</a:t>
            </a:r>
            <a:endParaRPr sz="1050">
              <a:latin typeface="Lucida Sans Unicode"/>
              <a:cs typeface="Lucida Sans Unicode"/>
            </a:endParaRPr>
          </a:p>
        </p:txBody>
      </p:sp>
      <p:sp>
        <p:nvSpPr>
          <p:cNvPr id="344" name="object 344"/>
          <p:cNvSpPr txBox="1"/>
          <p:nvPr/>
        </p:nvSpPr>
        <p:spPr>
          <a:xfrm>
            <a:off x="7957730" y="7392073"/>
            <a:ext cx="3681729" cy="16789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NEMA.standard.250.y.UL.publicaciones.50.y.508.proporcionan.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definiciones.de.tipo.de.gabinete.similares..Los.gabinetes.siguientes.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hay.tipos.disponibles.para.los.centros.de.control.de.motores.tiastar.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40"/>
              </a:spcBef>
            </a:pPr>
            <a:endParaRPr sz="95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200" dirty="0">
                <a:solidFill>
                  <a:srgbClr val="171514"/>
                </a:solidFill>
                <a:latin typeface="Lucida Sans Unicode"/>
                <a:cs typeface="Lucida Sans Unicode"/>
              </a:rPr>
              <a:t>	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Escribe.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.-.Estándar.-.Tipo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interior.</a:t>
            </a:r>
            <a:endParaRPr sz="90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	</a:t>
            </a:r>
            <a:r>
              <a:rPr sz="9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A.-.Empaque.Frontal.-.Tipo</a:t>
            </a:r>
            <a:endParaRPr sz="90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200" dirty="0">
                <a:solidFill>
                  <a:srgbClr val="171514"/>
                </a:solidFill>
                <a:latin typeface="Lucida Sans Unicode"/>
                <a:cs typeface="Lucida Sans Unicode"/>
              </a:rPr>
              <a:t>	</a:t>
            </a:r>
            <a:r>
              <a:rPr sz="9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interior.2..-.A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prueba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goteo.-.Tipo</a:t>
            </a:r>
            <a:endParaRPr sz="90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200" dirty="0">
                <a:solidFill>
                  <a:srgbClr val="171514"/>
                </a:solidFill>
                <a:latin typeface="Lucida Sans Unicode"/>
                <a:cs typeface="Lucida Sans Unicode"/>
              </a:rPr>
              <a:t>	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interior.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85" dirty="0">
                <a:solidFill>
                  <a:srgbClr val="171514"/>
                </a:solidFill>
                <a:latin typeface="Lucida Sans Unicode"/>
                <a:cs typeface="Lucida Sans Unicode"/>
              </a:rPr>
              <a:t>2.-.A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prueba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polvo.-.Interior</a:t>
            </a:r>
            <a:endParaRPr sz="90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	</a:t>
            </a:r>
            <a:r>
              <a:rPr sz="9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Tipo.3R.-.Impermeable.-.Exterior</a:t>
            </a:r>
            <a:endParaRPr sz="9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0686" y="1970431"/>
            <a:ext cx="2055495" cy="3117215"/>
            <a:chOff x="2916085" y="1970430"/>
            <a:chExt cx="2055495" cy="3117215"/>
          </a:xfrm>
        </p:grpSpPr>
        <p:sp>
          <p:nvSpPr>
            <p:cNvPr id="3" name="object 3"/>
            <p:cNvSpPr/>
            <p:nvPr/>
          </p:nvSpPr>
          <p:spPr>
            <a:xfrm>
              <a:off x="2916085" y="1970430"/>
              <a:ext cx="2054225" cy="3111500"/>
            </a:xfrm>
            <a:custGeom>
              <a:avLst/>
              <a:gdLst/>
              <a:ahLst/>
              <a:cxnLst/>
              <a:rect l="l" t="t" r="r" b="b"/>
              <a:pathLst>
                <a:path w="2054225" h="3111500">
                  <a:moveTo>
                    <a:pt x="2053958" y="0"/>
                  </a:moveTo>
                  <a:lnTo>
                    <a:pt x="0" y="0"/>
                  </a:lnTo>
                  <a:lnTo>
                    <a:pt x="0" y="3111436"/>
                  </a:lnTo>
                  <a:lnTo>
                    <a:pt x="2053958" y="3111436"/>
                  </a:lnTo>
                  <a:lnTo>
                    <a:pt x="205395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92285" y="2256180"/>
              <a:ext cx="140335" cy="59690"/>
            </a:xfrm>
            <a:custGeom>
              <a:avLst/>
              <a:gdLst/>
              <a:ahLst/>
              <a:cxnLst/>
              <a:rect l="l" t="t" r="r" b="b"/>
              <a:pathLst>
                <a:path w="140335" h="59689">
                  <a:moveTo>
                    <a:pt x="139712" y="0"/>
                  </a:moveTo>
                  <a:lnTo>
                    <a:pt x="0" y="0"/>
                  </a:lnTo>
                  <a:lnTo>
                    <a:pt x="0" y="59258"/>
                  </a:lnTo>
                  <a:lnTo>
                    <a:pt x="139712" y="59258"/>
                  </a:lnTo>
                  <a:lnTo>
                    <a:pt x="139712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131985" y="2268879"/>
              <a:ext cx="180340" cy="652145"/>
            </a:xfrm>
            <a:custGeom>
              <a:avLst/>
              <a:gdLst/>
              <a:ahLst/>
              <a:cxnLst/>
              <a:rect l="l" t="t" r="r" b="b"/>
              <a:pathLst>
                <a:path w="180339" h="652144">
                  <a:moveTo>
                    <a:pt x="173558" y="0"/>
                  </a:moveTo>
                  <a:lnTo>
                    <a:pt x="0" y="0"/>
                  </a:lnTo>
                  <a:lnTo>
                    <a:pt x="0" y="40208"/>
                  </a:lnTo>
                  <a:lnTo>
                    <a:pt x="173558" y="40208"/>
                  </a:lnTo>
                  <a:lnTo>
                    <a:pt x="173558" y="0"/>
                  </a:lnTo>
                  <a:close/>
                </a:path>
                <a:path w="180339" h="652144">
                  <a:moveTo>
                    <a:pt x="179908" y="401929"/>
                  </a:moveTo>
                  <a:lnTo>
                    <a:pt x="76212" y="401929"/>
                  </a:lnTo>
                  <a:lnTo>
                    <a:pt x="76212" y="433679"/>
                  </a:lnTo>
                  <a:lnTo>
                    <a:pt x="76212" y="652119"/>
                  </a:lnTo>
                  <a:lnTo>
                    <a:pt x="107962" y="652119"/>
                  </a:lnTo>
                  <a:lnTo>
                    <a:pt x="107962" y="433679"/>
                  </a:lnTo>
                  <a:lnTo>
                    <a:pt x="179908" y="433679"/>
                  </a:lnTo>
                  <a:lnTo>
                    <a:pt x="179908" y="40192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239935" y="2501683"/>
              <a:ext cx="935355" cy="419734"/>
            </a:xfrm>
            <a:custGeom>
              <a:avLst/>
              <a:gdLst/>
              <a:ahLst/>
              <a:cxnLst/>
              <a:rect l="l" t="t" r="r" b="b"/>
              <a:pathLst>
                <a:path w="935354" h="419735">
                  <a:moveTo>
                    <a:pt x="71958" y="201104"/>
                  </a:moveTo>
                  <a:lnTo>
                    <a:pt x="0" y="201104"/>
                  </a:lnTo>
                  <a:lnTo>
                    <a:pt x="0" y="419112"/>
                  </a:lnTo>
                  <a:lnTo>
                    <a:pt x="71958" y="419112"/>
                  </a:lnTo>
                  <a:lnTo>
                    <a:pt x="71958" y="201104"/>
                  </a:lnTo>
                  <a:close/>
                </a:path>
                <a:path w="935354" h="419735">
                  <a:moveTo>
                    <a:pt x="934974" y="0"/>
                  </a:moveTo>
                  <a:lnTo>
                    <a:pt x="584187" y="0"/>
                  </a:lnTo>
                  <a:lnTo>
                    <a:pt x="584187" y="33883"/>
                  </a:lnTo>
                  <a:lnTo>
                    <a:pt x="934974" y="33883"/>
                  </a:lnTo>
                  <a:lnTo>
                    <a:pt x="93497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824122" y="2535567"/>
              <a:ext cx="351155" cy="347345"/>
            </a:xfrm>
            <a:custGeom>
              <a:avLst/>
              <a:gdLst/>
              <a:ahLst/>
              <a:cxnLst/>
              <a:rect l="l" t="t" r="r" b="b"/>
              <a:pathLst>
                <a:path w="351154" h="347344">
                  <a:moveTo>
                    <a:pt x="350786" y="0"/>
                  </a:moveTo>
                  <a:lnTo>
                    <a:pt x="0" y="0"/>
                  </a:lnTo>
                  <a:lnTo>
                    <a:pt x="0" y="347306"/>
                  </a:lnTo>
                  <a:lnTo>
                    <a:pt x="350786" y="347306"/>
                  </a:lnTo>
                  <a:lnTo>
                    <a:pt x="35078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720084" y="2501684"/>
              <a:ext cx="104139" cy="381635"/>
            </a:xfrm>
            <a:custGeom>
              <a:avLst/>
              <a:gdLst/>
              <a:ahLst/>
              <a:cxnLst/>
              <a:rect l="l" t="t" r="r" b="b"/>
              <a:pathLst>
                <a:path w="104139" h="381635">
                  <a:moveTo>
                    <a:pt x="104025" y="0"/>
                  </a:moveTo>
                  <a:lnTo>
                    <a:pt x="0" y="0"/>
                  </a:lnTo>
                  <a:lnTo>
                    <a:pt x="0" y="381190"/>
                  </a:lnTo>
                  <a:lnTo>
                    <a:pt x="104025" y="381190"/>
                  </a:lnTo>
                  <a:lnTo>
                    <a:pt x="10402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801414" y="2626626"/>
              <a:ext cx="296545" cy="171450"/>
            </a:xfrm>
            <a:custGeom>
              <a:avLst/>
              <a:gdLst/>
              <a:ahLst/>
              <a:cxnLst/>
              <a:rect l="l" t="t" r="r" b="b"/>
              <a:pathLst>
                <a:path w="296545" h="171450">
                  <a:moveTo>
                    <a:pt x="296316" y="0"/>
                  </a:moveTo>
                  <a:lnTo>
                    <a:pt x="0" y="0"/>
                  </a:lnTo>
                  <a:lnTo>
                    <a:pt x="0" y="171450"/>
                  </a:lnTo>
                  <a:lnTo>
                    <a:pt x="296316" y="171450"/>
                  </a:lnTo>
                  <a:lnTo>
                    <a:pt x="29631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989768" y="2643580"/>
              <a:ext cx="86995" cy="144145"/>
            </a:xfrm>
            <a:custGeom>
              <a:avLst/>
              <a:gdLst/>
              <a:ahLst/>
              <a:cxnLst/>
              <a:rect l="l" t="t" r="r" b="b"/>
              <a:pathLst>
                <a:path w="86995" h="144144">
                  <a:moveTo>
                    <a:pt x="31750" y="0"/>
                  </a:moveTo>
                  <a:lnTo>
                    <a:pt x="0" y="0"/>
                  </a:lnTo>
                  <a:lnTo>
                    <a:pt x="0" y="143916"/>
                  </a:lnTo>
                  <a:lnTo>
                    <a:pt x="31750" y="143916"/>
                  </a:lnTo>
                  <a:lnTo>
                    <a:pt x="31750" y="0"/>
                  </a:lnTo>
                  <a:close/>
                </a:path>
                <a:path w="86995" h="144144">
                  <a:moveTo>
                    <a:pt x="86804" y="0"/>
                  </a:moveTo>
                  <a:lnTo>
                    <a:pt x="55054" y="0"/>
                  </a:lnTo>
                  <a:lnTo>
                    <a:pt x="55054" y="143916"/>
                  </a:lnTo>
                  <a:lnTo>
                    <a:pt x="86804" y="143916"/>
                  </a:lnTo>
                  <a:lnTo>
                    <a:pt x="86804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16806" y="3335667"/>
              <a:ext cx="103708" cy="24339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25164" y="3127768"/>
              <a:ext cx="103720" cy="243420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16806" y="2491117"/>
              <a:ext cx="103708" cy="243408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25164" y="3545281"/>
              <a:ext cx="103720" cy="24340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725164" y="3954843"/>
              <a:ext cx="103720" cy="24340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725164" y="4365993"/>
              <a:ext cx="103720" cy="24340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51034" y="3747934"/>
              <a:ext cx="103708" cy="243433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038309" y="2500185"/>
              <a:ext cx="103720" cy="243420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16806" y="3748404"/>
              <a:ext cx="103708" cy="243408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16806" y="4154792"/>
              <a:ext cx="103708" cy="24339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16806" y="4561192"/>
              <a:ext cx="103708" cy="243420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916707" y="1974659"/>
              <a:ext cx="2052955" cy="3107690"/>
            </a:xfrm>
            <a:custGeom>
              <a:avLst/>
              <a:gdLst/>
              <a:ahLst/>
              <a:cxnLst/>
              <a:rect l="l" t="t" r="r" b="b"/>
              <a:pathLst>
                <a:path w="2052954" h="3107690">
                  <a:moveTo>
                    <a:pt x="32600" y="2982125"/>
                  </a:moveTo>
                  <a:lnTo>
                    <a:pt x="25628" y="2975140"/>
                  </a:lnTo>
                  <a:lnTo>
                    <a:pt x="6972" y="2975140"/>
                  </a:lnTo>
                  <a:lnTo>
                    <a:pt x="0" y="2982125"/>
                  </a:lnTo>
                  <a:lnTo>
                    <a:pt x="0" y="3000756"/>
                  </a:lnTo>
                  <a:lnTo>
                    <a:pt x="6972" y="3007728"/>
                  </a:lnTo>
                  <a:lnTo>
                    <a:pt x="25628" y="3007728"/>
                  </a:lnTo>
                  <a:lnTo>
                    <a:pt x="32600" y="3000756"/>
                  </a:lnTo>
                  <a:lnTo>
                    <a:pt x="32600" y="2991434"/>
                  </a:lnTo>
                  <a:lnTo>
                    <a:pt x="32600" y="2982125"/>
                  </a:lnTo>
                  <a:close/>
                </a:path>
                <a:path w="2052954" h="3107690">
                  <a:moveTo>
                    <a:pt x="413613" y="2177796"/>
                  </a:moveTo>
                  <a:lnTo>
                    <a:pt x="406603" y="2170811"/>
                  </a:lnTo>
                  <a:lnTo>
                    <a:pt x="387985" y="2170811"/>
                  </a:lnTo>
                  <a:lnTo>
                    <a:pt x="380987" y="2177796"/>
                  </a:lnTo>
                  <a:lnTo>
                    <a:pt x="380987" y="2196427"/>
                  </a:lnTo>
                  <a:lnTo>
                    <a:pt x="387985" y="2203399"/>
                  </a:lnTo>
                  <a:lnTo>
                    <a:pt x="406603" y="2203399"/>
                  </a:lnTo>
                  <a:lnTo>
                    <a:pt x="413613" y="2196427"/>
                  </a:lnTo>
                  <a:lnTo>
                    <a:pt x="413613" y="2187105"/>
                  </a:lnTo>
                  <a:lnTo>
                    <a:pt x="413613" y="2177796"/>
                  </a:lnTo>
                  <a:close/>
                </a:path>
                <a:path w="2052954" h="3107690">
                  <a:moveTo>
                    <a:pt x="443217" y="755421"/>
                  </a:moveTo>
                  <a:lnTo>
                    <a:pt x="436245" y="748436"/>
                  </a:lnTo>
                  <a:lnTo>
                    <a:pt x="417614" y="748436"/>
                  </a:lnTo>
                  <a:lnTo>
                    <a:pt x="410616" y="755421"/>
                  </a:lnTo>
                  <a:lnTo>
                    <a:pt x="410616" y="774052"/>
                  </a:lnTo>
                  <a:lnTo>
                    <a:pt x="417614" y="781037"/>
                  </a:lnTo>
                  <a:lnTo>
                    <a:pt x="436245" y="781037"/>
                  </a:lnTo>
                  <a:lnTo>
                    <a:pt x="443217" y="774052"/>
                  </a:lnTo>
                  <a:lnTo>
                    <a:pt x="443217" y="764743"/>
                  </a:lnTo>
                  <a:lnTo>
                    <a:pt x="443217" y="755421"/>
                  </a:lnTo>
                  <a:close/>
                </a:path>
                <a:path w="2052954" h="3107690">
                  <a:moveTo>
                    <a:pt x="451700" y="2770454"/>
                  </a:moveTo>
                  <a:lnTo>
                    <a:pt x="444690" y="2763456"/>
                  </a:lnTo>
                  <a:lnTo>
                    <a:pt x="426085" y="2763456"/>
                  </a:lnTo>
                  <a:lnTo>
                    <a:pt x="419087" y="2770454"/>
                  </a:lnTo>
                  <a:lnTo>
                    <a:pt x="419087" y="2789072"/>
                  </a:lnTo>
                  <a:lnTo>
                    <a:pt x="426085" y="2796070"/>
                  </a:lnTo>
                  <a:lnTo>
                    <a:pt x="444690" y="2796070"/>
                  </a:lnTo>
                  <a:lnTo>
                    <a:pt x="451700" y="2789072"/>
                  </a:lnTo>
                  <a:lnTo>
                    <a:pt x="451700" y="2779776"/>
                  </a:lnTo>
                  <a:lnTo>
                    <a:pt x="451700" y="2770454"/>
                  </a:lnTo>
                  <a:close/>
                </a:path>
                <a:path w="2052954" h="3107690">
                  <a:moveTo>
                    <a:pt x="460794" y="2181415"/>
                  </a:moveTo>
                  <a:lnTo>
                    <a:pt x="453821" y="2174405"/>
                  </a:lnTo>
                  <a:lnTo>
                    <a:pt x="435190" y="2174405"/>
                  </a:lnTo>
                  <a:lnTo>
                    <a:pt x="428193" y="2181415"/>
                  </a:lnTo>
                  <a:lnTo>
                    <a:pt x="428193" y="2200021"/>
                  </a:lnTo>
                  <a:lnTo>
                    <a:pt x="435190" y="2206993"/>
                  </a:lnTo>
                  <a:lnTo>
                    <a:pt x="453821" y="2206993"/>
                  </a:lnTo>
                  <a:lnTo>
                    <a:pt x="460794" y="2200021"/>
                  </a:lnTo>
                  <a:lnTo>
                    <a:pt x="460794" y="2190712"/>
                  </a:lnTo>
                  <a:lnTo>
                    <a:pt x="460794" y="2181415"/>
                  </a:lnTo>
                  <a:close/>
                </a:path>
                <a:path w="2052954" h="3107690">
                  <a:moveTo>
                    <a:pt x="498271" y="2846654"/>
                  </a:moveTo>
                  <a:lnTo>
                    <a:pt x="491299" y="2839656"/>
                  </a:lnTo>
                  <a:lnTo>
                    <a:pt x="472643" y="2839656"/>
                  </a:lnTo>
                  <a:lnTo>
                    <a:pt x="465670" y="2846654"/>
                  </a:lnTo>
                  <a:lnTo>
                    <a:pt x="465670" y="2865272"/>
                  </a:lnTo>
                  <a:lnTo>
                    <a:pt x="472643" y="2872270"/>
                  </a:lnTo>
                  <a:lnTo>
                    <a:pt x="491299" y="2872270"/>
                  </a:lnTo>
                  <a:lnTo>
                    <a:pt x="498271" y="2865272"/>
                  </a:lnTo>
                  <a:lnTo>
                    <a:pt x="498271" y="2855976"/>
                  </a:lnTo>
                  <a:lnTo>
                    <a:pt x="498271" y="2846654"/>
                  </a:lnTo>
                  <a:close/>
                </a:path>
                <a:path w="2052954" h="3107690">
                  <a:moveTo>
                    <a:pt x="501129" y="1699437"/>
                  </a:moveTo>
                  <a:lnTo>
                    <a:pt x="494144" y="1692452"/>
                  </a:lnTo>
                  <a:lnTo>
                    <a:pt x="475513" y="1692452"/>
                  </a:lnTo>
                  <a:lnTo>
                    <a:pt x="468503" y="1699437"/>
                  </a:lnTo>
                  <a:lnTo>
                    <a:pt x="468503" y="1718068"/>
                  </a:lnTo>
                  <a:lnTo>
                    <a:pt x="475513" y="1725053"/>
                  </a:lnTo>
                  <a:lnTo>
                    <a:pt x="494144" y="1725053"/>
                  </a:lnTo>
                  <a:lnTo>
                    <a:pt x="501129" y="1718068"/>
                  </a:lnTo>
                  <a:lnTo>
                    <a:pt x="501129" y="1708759"/>
                  </a:lnTo>
                  <a:lnTo>
                    <a:pt x="501129" y="1699437"/>
                  </a:lnTo>
                  <a:close/>
                </a:path>
                <a:path w="2052954" h="3107690">
                  <a:moveTo>
                    <a:pt x="501129" y="1610537"/>
                  </a:moveTo>
                  <a:lnTo>
                    <a:pt x="494144" y="1603552"/>
                  </a:lnTo>
                  <a:lnTo>
                    <a:pt x="475513" y="1603552"/>
                  </a:lnTo>
                  <a:lnTo>
                    <a:pt x="468503" y="1610537"/>
                  </a:lnTo>
                  <a:lnTo>
                    <a:pt x="468503" y="1629168"/>
                  </a:lnTo>
                  <a:lnTo>
                    <a:pt x="475513" y="1636153"/>
                  </a:lnTo>
                  <a:lnTo>
                    <a:pt x="494144" y="1636153"/>
                  </a:lnTo>
                  <a:lnTo>
                    <a:pt x="501129" y="1629168"/>
                  </a:lnTo>
                  <a:lnTo>
                    <a:pt x="501129" y="1619859"/>
                  </a:lnTo>
                  <a:lnTo>
                    <a:pt x="501129" y="1610537"/>
                  </a:lnTo>
                  <a:close/>
                </a:path>
                <a:path w="2052954" h="3107690">
                  <a:moveTo>
                    <a:pt x="501129" y="1276121"/>
                  </a:moveTo>
                  <a:lnTo>
                    <a:pt x="494144" y="1269136"/>
                  </a:lnTo>
                  <a:lnTo>
                    <a:pt x="475513" y="1269136"/>
                  </a:lnTo>
                  <a:lnTo>
                    <a:pt x="468503" y="1276121"/>
                  </a:lnTo>
                  <a:lnTo>
                    <a:pt x="468503" y="1294752"/>
                  </a:lnTo>
                  <a:lnTo>
                    <a:pt x="475513" y="1301724"/>
                  </a:lnTo>
                  <a:lnTo>
                    <a:pt x="494144" y="1301724"/>
                  </a:lnTo>
                  <a:lnTo>
                    <a:pt x="501129" y="1294752"/>
                  </a:lnTo>
                  <a:lnTo>
                    <a:pt x="501129" y="1285443"/>
                  </a:lnTo>
                  <a:lnTo>
                    <a:pt x="501129" y="1276121"/>
                  </a:lnTo>
                  <a:close/>
                </a:path>
                <a:path w="2052954" h="3107690">
                  <a:moveTo>
                    <a:pt x="501129" y="1072197"/>
                  </a:moveTo>
                  <a:lnTo>
                    <a:pt x="494144" y="1065187"/>
                  </a:lnTo>
                  <a:lnTo>
                    <a:pt x="475513" y="1065187"/>
                  </a:lnTo>
                  <a:lnTo>
                    <a:pt x="468503" y="1072197"/>
                  </a:lnTo>
                  <a:lnTo>
                    <a:pt x="468503" y="1090828"/>
                  </a:lnTo>
                  <a:lnTo>
                    <a:pt x="475513" y="1097788"/>
                  </a:lnTo>
                  <a:lnTo>
                    <a:pt x="494144" y="1097788"/>
                  </a:lnTo>
                  <a:lnTo>
                    <a:pt x="501129" y="1090828"/>
                  </a:lnTo>
                  <a:lnTo>
                    <a:pt x="501129" y="1081506"/>
                  </a:lnTo>
                  <a:lnTo>
                    <a:pt x="501129" y="1072197"/>
                  </a:lnTo>
                  <a:close/>
                </a:path>
                <a:path w="2052954" h="3107690">
                  <a:moveTo>
                    <a:pt x="501129" y="989634"/>
                  </a:moveTo>
                  <a:lnTo>
                    <a:pt x="494144" y="982637"/>
                  </a:lnTo>
                  <a:lnTo>
                    <a:pt x="475513" y="982637"/>
                  </a:lnTo>
                  <a:lnTo>
                    <a:pt x="468503" y="989634"/>
                  </a:lnTo>
                  <a:lnTo>
                    <a:pt x="468503" y="1008253"/>
                  </a:lnTo>
                  <a:lnTo>
                    <a:pt x="475513" y="1015250"/>
                  </a:lnTo>
                  <a:lnTo>
                    <a:pt x="494144" y="1015250"/>
                  </a:lnTo>
                  <a:lnTo>
                    <a:pt x="501129" y="1008253"/>
                  </a:lnTo>
                  <a:lnTo>
                    <a:pt x="501129" y="998943"/>
                  </a:lnTo>
                  <a:lnTo>
                    <a:pt x="501129" y="989634"/>
                  </a:lnTo>
                  <a:close/>
                </a:path>
                <a:path w="2052954" h="3107690">
                  <a:moveTo>
                    <a:pt x="502500" y="2309037"/>
                  </a:moveTo>
                  <a:lnTo>
                    <a:pt x="495515" y="2302052"/>
                  </a:lnTo>
                  <a:lnTo>
                    <a:pt x="476897" y="2302052"/>
                  </a:lnTo>
                  <a:lnTo>
                    <a:pt x="469887" y="2309037"/>
                  </a:lnTo>
                  <a:lnTo>
                    <a:pt x="469887" y="2327668"/>
                  </a:lnTo>
                  <a:lnTo>
                    <a:pt x="476897" y="2334628"/>
                  </a:lnTo>
                  <a:lnTo>
                    <a:pt x="495515" y="2334628"/>
                  </a:lnTo>
                  <a:lnTo>
                    <a:pt x="502500" y="2327668"/>
                  </a:lnTo>
                  <a:lnTo>
                    <a:pt x="502500" y="2318347"/>
                  </a:lnTo>
                  <a:lnTo>
                    <a:pt x="502500" y="2309037"/>
                  </a:lnTo>
                  <a:close/>
                </a:path>
                <a:path w="2052954" h="3107690">
                  <a:moveTo>
                    <a:pt x="504304" y="449897"/>
                  </a:moveTo>
                  <a:lnTo>
                    <a:pt x="497319" y="442899"/>
                  </a:lnTo>
                  <a:lnTo>
                    <a:pt x="478688" y="442899"/>
                  </a:lnTo>
                  <a:lnTo>
                    <a:pt x="471690" y="449897"/>
                  </a:lnTo>
                  <a:lnTo>
                    <a:pt x="471690" y="468515"/>
                  </a:lnTo>
                  <a:lnTo>
                    <a:pt x="478688" y="475513"/>
                  </a:lnTo>
                  <a:lnTo>
                    <a:pt x="497319" y="475513"/>
                  </a:lnTo>
                  <a:lnTo>
                    <a:pt x="504304" y="468515"/>
                  </a:lnTo>
                  <a:lnTo>
                    <a:pt x="504304" y="459206"/>
                  </a:lnTo>
                  <a:lnTo>
                    <a:pt x="504304" y="449897"/>
                  </a:lnTo>
                  <a:close/>
                </a:path>
                <a:path w="2052954" h="3107690">
                  <a:moveTo>
                    <a:pt x="557530" y="2749296"/>
                  </a:moveTo>
                  <a:lnTo>
                    <a:pt x="550545" y="2742298"/>
                  </a:lnTo>
                  <a:lnTo>
                    <a:pt x="531914" y="2742298"/>
                  </a:lnTo>
                  <a:lnTo>
                    <a:pt x="524916" y="2749296"/>
                  </a:lnTo>
                  <a:lnTo>
                    <a:pt x="524916" y="2767914"/>
                  </a:lnTo>
                  <a:lnTo>
                    <a:pt x="531914" y="2774899"/>
                  </a:lnTo>
                  <a:lnTo>
                    <a:pt x="550545" y="2774899"/>
                  </a:lnTo>
                  <a:lnTo>
                    <a:pt x="557530" y="2767914"/>
                  </a:lnTo>
                  <a:lnTo>
                    <a:pt x="557530" y="2758605"/>
                  </a:lnTo>
                  <a:lnTo>
                    <a:pt x="557530" y="2749296"/>
                  </a:lnTo>
                  <a:close/>
                </a:path>
                <a:path w="2052954" h="3107690">
                  <a:moveTo>
                    <a:pt x="564603" y="564197"/>
                  </a:moveTo>
                  <a:lnTo>
                    <a:pt x="557644" y="557199"/>
                  </a:lnTo>
                  <a:lnTo>
                    <a:pt x="539013" y="557199"/>
                  </a:lnTo>
                  <a:lnTo>
                    <a:pt x="532015" y="564197"/>
                  </a:lnTo>
                  <a:lnTo>
                    <a:pt x="532015" y="582828"/>
                  </a:lnTo>
                  <a:lnTo>
                    <a:pt x="539013" y="589800"/>
                  </a:lnTo>
                  <a:lnTo>
                    <a:pt x="557644" y="589800"/>
                  </a:lnTo>
                  <a:lnTo>
                    <a:pt x="564603" y="582828"/>
                  </a:lnTo>
                  <a:lnTo>
                    <a:pt x="564603" y="573506"/>
                  </a:lnTo>
                  <a:lnTo>
                    <a:pt x="564603" y="564197"/>
                  </a:lnTo>
                  <a:close/>
                </a:path>
                <a:path w="2052954" h="3107690">
                  <a:moveTo>
                    <a:pt x="633730" y="2986341"/>
                  </a:moveTo>
                  <a:lnTo>
                    <a:pt x="626757" y="2979356"/>
                  </a:lnTo>
                  <a:lnTo>
                    <a:pt x="608101" y="2979356"/>
                  </a:lnTo>
                  <a:lnTo>
                    <a:pt x="601116" y="2986341"/>
                  </a:lnTo>
                  <a:lnTo>
                    <a:pt x="601116" y="3004985"/>
                  </a:lnTo>
                  <a:lnTo>
                    <a:pt x="608101" y="3011957"/>
                  </a:lnTo>
                  <a:lnTo>
                    <a:pt x="626757" y="3011957"/>
                  </a:lnTo>
                  <a:lnTo>
                    <a:pt x="633730" y="3004985"/>
                  </a:lnTo>
                  <a:lnTo>
                    <a:pt x="633730" y="2995688"/>
                  </a:lnTo>
                  <a:lnTo>
                    <a:pt x="633730" y="2986341"/>
                  </a:lnTo>
                  <a:close/>
                </a:path>
                <a:path w="2052954" h="3107690">
                  <a:moveTo>
                    <a:pt x="640816" y="208610"/>
                  </a:moveTo>
                  <a:lnTo>
                    <a:pt x="633818" y="201599"/>
                  </a:lnTo>
                  <a:lnTo>
                    <a:pt x="615213" y="201599"/>
                  </a:lnTo>
                  <a:lnTo>
                    <a:pt x="608190" y="208610"/>
                  </a:lnTo>
                  <a:lnTo>
                    <a:pt x="608190" y="227228"/>
                  </a:lnTo>
                  <a:lnTo>
                    <a:pt x="615213" y="234213"/>
                  </a:lnTo>
                  <a:lnTo>
                    <a:pt x="633818" y="234213"/>
                  </a:lnTo>
                  <a:lnTo>
                    <a:pt x="640816" y="227228"/>
                  </a:lnTo>
                  <a:lnTo>
                    <a:pt x="640816" y="217906"/>
                  </a:lnTo>
                  <a:lnTo>
                    <a:pt x="640816" y="208610"/>
                  </a:lnTo>
                  <a:close/>
                </a:path>
                <a:path w="2052954" h="3107690">
                  <a:moveTo>
                    <a:pt x="1079271" y="2745054"/>
                  </a:moveTo>
                  <a:lnTo>
                    <a:pt x="1072299" y="2738056"/>
                  </a:lnTo>
                  <a:lnTo>
                    <a:pt x="1053668" y="2738056"/>
                  </a:lnTo>
                  <a:lnTo>
                    <a:pt x="1046670" y="2745054"/>
                  </a:lnTo>
                  <a:lnTo>
                    <a:pt x="1046670" y="2763672"/>
                  </a:lnTo>
                  <a:lnTo>
                    <a:pt x="1053668" y="2770670"/>
                  </a:lnTo>
                  <a:lnTo>
                    <a:pt x="1072299" y="2770670"/>
                  </a:lnTo>
                  <a:lnTo>
                    <a:pt x="1079271" y="2763672"/>
                  </a:lnTo>
                  <a:lnTo>
                    <a:pt x="1079271" y="2754376"/>
                  </a:lnTo>
                  <a:lnTo>
                    <a:pt x="1079271" y="2745054"/>
                  </a:lnTo>
                  <a:close/>
                </a:path>
                <a:path w="2052954" h="3107690">
                  <a:moveTo>
                    <a:pt x="1116304" y="1331150"/>
                  </a:moveTo>
                  <a:lnTo>
                    <a:pt x="1109319" y="1324165"/>
                  </a:lnTo>
                  <a:lnTo>
                    <a:pt x="1090714" y="1324165"/>
                  </a:lnTo>
                  <a:lnTo>
                    <a:pt x="1083691" y="1331150"/>
                  </a:lnTo>
                  <a:lnTo>
                    <a:pt x="1083691" y="1349781"/>
                  </a:lnTo>
                  <a:lnTo>
                    <a:pt x="1090714" y="1356753"/>
                  </a:lnTo>
                  <a:lnTo>
                    <a:pt x="1109319" y="1356753"/>
                  </a:lnTo>
                  <a:lnTo>
                    <a:pt x="1116304" y="1349781"/>
                  </a:lnTo>
                  <a:lnTo>
                    <a:pt x="1116304" y="1340472"/>
                  </a:lnTo>
                  <a:lnTo>
                    <a:pt x="1116304" y="1331150"/>
                  </a:lnTo>
                  <a:close/>
                </a:path>
                <a:path w="2052954" h="3107690">
                  <a:moveTo>
                    <a:pt x="1117384" y="2151342"/>
                  </a:moveTo>
                  <a:lnTo>
                    <a:pt x="1110399" y="2144344"/>
                  </a:lnTo>
                  <a:lnTo>
                    <a:pt x="1091768" y="2144344"/>
                  </a:lnTo>
                  <a:lnTo>
                    <a:pt x="1084770" y="2151342"/>
                  </a:lnTo>
                  <a:lnTo>
                    <a:pt x="1084770" y="2169960"/>
                  </a:lnTo>
                  <a:lnTo>
                    <a:pt x="1091768" y="2176957"/>
                  </a:lnTo>
                  <a:lnTo>
                    <a:pt x="1110399" y="2176957"/>
                  </a:lnTo>
                  <a:lnTo>
                    <a:pt x="1117384" y="2169960"/>
                  </a:lnTo>
                  <a:lnTo>
                    <a:pt x="1117384" y="2160663"/>
                  </a:lnTo>
                  <a:lnTo>
                    <a:pt x="1117384" y="2151342"/>
                  </a:lnTo>
                  <a:close/>
                </a:path>
                <a:path w="2052954" h="3107690">
                  <a:moveTo>
                    <a:pt x="1184059" y="2316429"/>
                  </a:moveTo>
                  <a:lnTo>
                    <a:pt x="1177074" y="2309457"/>
                  </a:lnTo>
                  <a:lnTo>
                    <a:pt x="1158443" y="2309457"/>
                  </a:lnTo>
                  <a:lnTo>
                    <a:pt x="1151445" y="2316429"/>
                  </a:lnTo>
                  <a:lnTo>
                    <a:pt x="1151445" y="2335072"/>
                  </a:lnTo>
                  <a:lnTo>
                    <a:pt x="1158443" y="2342045"/>
                  </a:lnTo>
                  <a:lnTo>
                    <a:pt x="1177074" y="2342045"/>
                  </a:lnTo>
                  <a:lnTo>
                    <a:pt x="1184059" y="2335072"/>
                  </a:lnTo>
                  <a:lnTo>
                    <a:pt x="1184059" y="2325776"/>
                  </a:lnTo>
                  <a:lnTo>
                    <a:pt x="1184059" y="2316429"/>
                  </a:lnTo>
                  <a:close/>
                </a:path>
                <a:path w="2052954" h="3107690">
                  <a:moveTo>
                    <a:pt x="1184059" y="2237054"/>
                  </a:moveTo>
                  <a:lnTo>
                    <a:pt x="1177074" y="2230069"/>
                  </a:lnTo>
                  <a:lnTo>
                    <a:pt x="1158443" y="2230069"/>
                  </a:lnTo>
                  <a:lnTo>
                    <a:pt x="1151445" y="2237054"/>
                  </a:lnTo>
                  <a:lnTo>
                    <a:pt x="1151445" y="2255685"/>
                  </a:lnTo>
                  <a:lnTo>
                    <a:pt x="1158443" y="2262682"/>
                  </a:lnTo>
                  <a:lnTo>
                    <a:pt x="1177074" y="2262682"/>
                  </a:lnTo>
                  <a:lnTo>
                    <a:pt x="1184059" y="2255685"/>
                  </a:lnTo>
                  <a:lnTo>
                    <a:pt x="1184059" y="2246388"/>
                  </a:lnTo>
                  <a:lnTo>
                    <a:pt x="1184059" y="2237054"/>
                  </a:lnTo>
                  <a:close/>
                </a:path>
                <a:path w="2052954" h="3107690">
                  <a:moveTo>
                    <a:pt x="1187234" y="2846654"/>
                  </a:moveTo>
                  <a:lnTo>
                    <a:pt x="1180249" y="2839656"/>
                  </a:lnTo>
                  <a:lnTo>
                    <a:pt x="1161618" y="2839656"/>
                  </a:lnTo>
                  <a:lnTo>
                    <a:pt x="1154620" y="2846654"/>
                  </a:lnTo>
                  <a:lnTo>
                    <a:pt x="1154620" y="2865272"/>
                  </a:lnTo>
                  <a:lnTo>
                    <a:pt x="1161618" y="2872270"/>
                  </a:lnTo>
                  <a:lnTo>
                    <a:pt x="1180249" y="2872270"/>
                  </a:lnTo>
                  <a:lnTo>
                    <a:pt x="1187234" y="2865272"/>
                  </a:lnTo>
                  <a:lnTo>
                    <a:pt x="1187234" y="2855976"/>
                  </a:lnTo>
                  <a:lnTo>
                    <a:pt x="1187234" y="2846654"/>
                  </a:lnTo>
                  <a:close/>
                </a:path>
                <a:path w="2052954" h="3107690">
                  <a:moveTo>
                    <a:pt x="1187234" y="1900516"/>
                  </a:moveTo>
                  <a:lnTo>
                    <a:pt x="1180249" y="1893519"/>
                  </a:lnTo>
                  <a:lnTo>
                    <a:pt x="1161618" y="1893519"/>
                  </a:lnTo>
                  <a:lnTo>
                    <a:pt x="1154620" y="1900516"/>
                  </a:lnTo>
                  <a:lnTo>
                    <a:pt x="1154620" y="1919147"/>
                  </a:lnTo>
                  <a:lnTo>
                    <a:pt x="1161618" y="1926145"/>
                  </a:lnTo>
                  <a:lnTo>
                    <a:pt x="1180249" y="1926145"/>
                  </a:lnTo>
                  <a:lnTo>
                    <a:pt x="1187234" y="1919147"/>
                  </a:lnTo>
                  <a:lnTo>
                    <a:pt x="1187234" y="1909851"/>
                  </a:lnTo>
                  <a:lnTo>
                    <a:pt x="1187234" y="1900516"/>
                  </a:lnTo>
                  <a:close/>
                </a:path>
                <a:path w="2052954" h="3107690">
                  <a:moveTo>
                    <a:pt x="1187234" y="1824316"/>
                  </a:moveTo>
                  <a:lnTo>
                    <a:pt x="1180249" y="1817331"/>
                  </a:lnTo>
                  <a:lnTo>
                    <a:pt x="1161618" y="1817331"/>
                  </a:lnTo>
                  <a:lnTo>
                    <a:pt x="1154620" y="1824316"/>
                  </a:lnTo>
                  <a:lnTo>
                    <a:pt x="1154620" y="1842935"/>
                  </a:lnTo>
                  <a:lnTo>
                    <a:pt x="1161618" y="1849945"/>
                  </a:lnTo>
                  <a:lnTo>
                    <a:pt x="1180249" y="1849945"/>
                  </a:lnTo>
                  <a:lnTo>
                    <a:pt x="1187234" y="1842935"/>
                  </a:lnTo>
                  <a:lnTo>
                    <a:pt x="1187234" y="1833638"/>
                  </a:lnTo>
                  <a:lnTo>
                    <a:pt x="1187234" y="1824316"/>
                  </a:lnTo>
                  <a:close/>
                </a:path>
                <a:path w="2052954" h="3107690">
                  <a:moveTo>
                    <a:pt x="1187234" y="1490941"/>
                  </a:moveTo>
                  <a:lnTo>
                    <a:pt x="1180249" y="1483956"/>
                  </a:lnTo>
                  <a:lnTo>
                    <a:pt x="1161618" y="1483956"/>
                  </a:lnTo>
                  <a:lnTo>
                    <a:pt x="1154620" y="1490941"/>
                  </a:lnTo>
                  <a:lnTo>
                    <a:pt x="1154620" y="1509585"/>
                  </a:lnTo>
                  <a:lnTo>
                    <a:pt x="1161618" y="1516570"/>
                  </a:lnTo>
                  <a:lnTo>
                    <a:pt x="1180249" y="1516570"/>
                  </a:lnTo>
                  <a:lnTo>
                    <a:pt x="1187234" y="1509585"/>
                  </a:lnTo>
                  <a:lnTo>
                    <a:pt x="1187234" y="1500276"/>
                  </a:lnTo>
                  <a:lnTo>
                    <a:pt x="1187234" y="1490941"/>
                  </a:lnTo>
                  <a:close/>
                </a:path>
                <a:path w="2052954" h="3107690">
                  <a:moveTo>
                    <a:pt x="1187234" y="1078217"/>
                  </a:moveTo>
                  <a:lnTo>
                    <a:pt x="1180249" y="1071219"/>
                  </a:lnTo>
                  <a:lnTo>
                    <a:pt x="1161618" y="1071219"/>
                  </a:lnTo>
                  <a:lnTo>
                    <a:pt x="1154620" y="1078217"/>
                  </a:lnTo>
                  <a:lnTo>
                    <a:pt x="1154620" y="1096835"/>
                  </a:lnTo>
                  <a:lnTo>
                    <a:pt x="1161618" y="1103820"/>
                  </a:lnTo>
                  <a:lnTo>
                    <a:pt x="1180249" y="1103820"/>
                  </a:lnTo>
                  <a:lnTo>
                    <a:pt x="1187234" y="1096835"/>
                  </a:lnTo>
                  <a:lnTo>
                    <a:pt x="1187234" y="1087539"/>
                  </a:lnTo>
                  <a:lnTo>
                    <a:pt x="1187234" y="1078217"/>
                  </a:lnTo>
                  <a:close/>
                </a:path>
                <a:path w="2052954" h="3107690">
                  <a:moveTo>
                    <a:pt x="1188300" y="1411566"/>
                  </a:moveTo>
                  <a:lnTo>
                    <a:pt x="1181277" y="1404594"/>
                  </a:lnTo>
                  <a:lnTo>
                    <a:pt x="1162672" y="1404594"/>
                  </a:lnTo>
                  <a:lnTo>
                    <a:pt x="1155661" y="1411566"/>
                  </a:lnTo>
                  <a:lnTo>
                    <a:pt x="1155661" y="1430210"/>
                  </a:lnTo>
                  <a:lnTo>
                    <a:pt x="1162672" y="1437195"/>
                  </a:lnTo>
                  <a:lnTo>
                    <a:pt x="1181277" y="1437195"/>
                  </a:lnTo>
                  <a:lnTo>
                    <a:pt x="1188300" y="1430210"/>
                  </a:lnTo>
                  <a:lnTo>
                    <a:pt x="1188300" y="1420914"/>
                  </a:lnTo>
                  <a:lnTo>
                    <a:pt x="1188300" y="1411566"/>
                  </a:lnTo>
                  <a:close/>
                </a:path>
                <a:path w="2052954" h="3107690">
                  <a:moveTo>
                    <a:pt x="1253909" y="2751404"/>
                  </a:moveTo>
                  <a:lnTo>
                    <a:pt x="1246924" y="2744406"/>
                  </a:lnTo>
                  <a:lnTo>
                    <a:pt x="1228280" y="2744406"/>
                  </a:lnTo>
                  <a:lnTo>
                    <a:pt x="1221295" y="2751404"/>
                  </a:lnTo>
                  <a:lnTo>
                    <a:pt x="1221295" y="2770022"/>
                  </a:lnTo>
                  <a:lnTo>
                    <a:pt x="1228280" y="2777020"/>
                  </a:lnTo>
                  <a:lnTo>
                    <a:pt x="1246924" y="2777020"/>
                  </a:lnTo>
                  <a:lnTo>
                    <a:pt x="1253909" y="2770022"/>
                  </a:lnTo>
                  <a:lnTo>
                    <a:pt x="1253909" y="2760726"/>
                  </a:lnTo>
                  <a:lnTo>
                    <a:pt x="1253909" y="2751404"/>
                  </a:lnTo>
                  <a:close/>
                </a:path>
                <a:path w="2052954" h="3107690">
                  <a:moveTo>
                    <a:pt x="1256004" y="1182979"/>
                  </a:moveTo>
                  <a:lnTo>
                    <a:pt x="1249032" y="1175994"/>
                  </a:lnTo>
                  <a:lnTo>
                    <a:pt x="1230401" y="1175994"/>
                  </a:lnTo>
                  <a:lnTo>
                    <a:pt x="1223403" y="1182979"/>
                  </a:lnTo>
                  <a:lnTo>
                    <a:pt x="1223403" y="1201610"/>
                  </a:lnTo>
                  <a:lnTo>
                    <a:pt x="1230401" y="1208595"/>
                  </a:lnTo>
                  <a:lnTo>
                    <a:pt x="1249032" y="1208595"/>
                  </a:lnTo>
                  <a:lnTo>
                    <a:pt x="1256004" y="1201610"/>
                  </a:lnTo>
                  <a:lnTo>
                    <a:pt x="1256004" y="1192301"/>
                  </a:lnTo>
                  <a:lnTo>
                    <a:pt x="1256004" y="1182979"/>
                  </a:lnTo>
                  <a:close/>
                </a:path>
                <a:path w="2052954" h="3107690">
                  <a:moveTo>
                    <a:pt x="1312837" y="555726"/>
                  </a:moveTo>
                  <a:lnTo>
                    <a:pt x="1305877" y="548728"/>
                  </a:lnTo>
                  <a:lnTo>
                    <a:pt x="1287221" y="548728"/>
                  </a:lnTo>
                  <a:lnTo>
                    <a:pt x="1280248" y="555726"/>
                  </a:lnTo>
                  <a:lnTo>
                    <a:pt x="1280248" y="574344"/>
                  </a:lnTo>
                  <a:lnTo>
                    <a:pt x="1287221" y="581342"/>
                  </a:lnTo>
                  <a:lnTo>
                    <a:pt x="1305877" y="581342"/>
                  </a:lnTo>
                  <a:lnTo>
                    <a:pt x="1312837" y="574344"/>
                  </a:lnTo>
                  <a:lnTo>
                    <a:pt x="1312837" y="565035"/>
                  </a:lnTo>
                  <a:lnTo>
                    <a:pt x="1312837" y="555726"/>
                  </a:lnTo>
                  <a:close/>
                </a:path>
                <a:path w="2052954" h="3107690">
                  <a:moveTo>
                    <a:pt x="1319517" y="967079"/>
                  </a:moveTo>
                  <a:lnTo>
                    <a:pt x="1312532" y="960094"/>
                  </a:lnTo>
                  <a:lnTo>
                    <a:pt x="1293914" y="960094"/>
                  </a:lnTo>
                  <a:lnTo>
                    <a:pt x="1286916" y="967079"/>
                  </a:lnTo>
                  <a:lnTo>
                    <a:pt x="1286916" y="985710"/>
                  </a:lnTo>
                  <a:lnTo>
                    <a:pt x="1293914" y="992695"/>
                  </a:lnTo>
                  <a:lnTo>
                    <a:pt x="1312532" y="992695"/>
                  </a:lnTo>
                  <a:lnTo>
                    <a:pt x="1319517" y="985710"/>
                  </a:lnTo>
                  <a:lnTo>
                    <a:pt x="1319517" y="976401"/>
                  </a:lnTo>
                  <a:lnTo>
                    <a:pt x="1319517" y="967079"/>
                  </a:lnTo>
                  <a:close/>
                </a:path>
                <a:path w="2052954" h="3107690">
                  <a:moveTo>
                    <a:pt x="1332217" y="209334"/>
                  </a:moveTo>
                  <a:lnTo>
                    <a:pt x="1325232" y="202336"/>
                  </a:lnTo>
                  <a:lnTo>
                    <a:pt x="1306614" y="202336"/>
                  </a:lnTo>
                  <a:lnTo>
                    <a:pt x="1299616" y="209334"/>
                  </a:lnTo>
                  <a:lnTo>
                    <a:pt x="1299616" y="227965"/>
                  </a:lnTo>
                  <a:lnTo>
                    <a:pt x="1306614" y="234937"/>
                  </a:lnTo>
                  <a:lnTo>
                    <a:pt x="1325232" y="234937"/>
                  </a:lnTo>
                  <a:lnTo>
                    <a:pt x="1332217" y="227965"/>
                  </a:lnTo>
                  <a:lnTo>
                    <a:pt x="1332217" y="218655"/>
                  </a:lnTo>
                  <a:lnTo>
                    <a:pt x="1332217" y="209334"/>
                  </a:lnTo>
                  <a:close/>
                </a:path>
                <a:path w="2052954" h="3107690">
                  <a:moveTo>
                    <a:pt x="1333284" y="2983166"/>
                  </a:moveTo>
                  <a:lnTo>
                    <a:pt x="1326311" y="2976181"/>
                  </a:lnTo>
                  <a:lnTo>
                    <a:pt x="1307668" y="2976181"/>
                  </a:lnTo>
                  <a:lnTo>
                    <a:pt x="1300695" y="2983166"/>
                  </a:lnTo>
                  <a:lnTo>
                    <a:pt x="1300695" y="3001810"/>
                  </a:lnTo>
                  <a:lnTo>
                    <a:pt x="1307668" y="3008782"/>
                  </a:lnTo>
                  <a:lnTo>
                    <a:pt x="1326311" y="3008782"/>
                  </a:lnTo>
                  <a:lnTo>
                    <a:pt x="1333284" y="3001810"/>
                  </a:lnTo>
                  <a:lnTo>
                    <a:pt x="1333284" y="2992513"/>
                  </a:lnTo>
                  <a:lnTo>
                    <a:pt x="1333284" y="2983166"/>
                  </a:lnTo>
                  <a:close/>
                </a:path>
                <a:path w="2052954" h="3107690">
                  <a:moveTo>
                    <a:pt x="1796808" y="2757754"/>
                  </a:moveTo>
                  <a:lnTo>
                    <a:pt x="1789836" y="2750756"/>
                  </a:lnTo>
                  <a:lnTo>
                    <a:pt x="1771243" y="2750756"/>
                  </a:lnTo>
                  <a:lnTo>
                    <a:pt x="1764207" y="2757754"/>
                  </a:lnTo>
                  <a:lnTo>
                    <a:pt x="1764207" y="2776372"/>
                  </a:lnTo>
                  <a:lnTo>
                    <a:pt x="1771243" y="2783370"/>
                  </a:lnTo>
                  <a:lnTo>
                    <a:pt x="1789836" y="2783370"/>
                  </a:lnTo>
                  <a:lnTo>
                    <a:pt x="1796808" y="2776372"/>
                  </a:lnTo>
                  <a:lnTo>
                    <a:pt x="1796808" y="2767076"/>
                  </a:lnTo>
                  <a:lnTo>
                    <a:pt x="1796808" y="2757754"/>
                  </a:lnTo>
                  <a:close/>
                </a:path>
                <a:path w="2052954" h="3107690">
                  <a:moveTo>
                    <a:pt x="1796808" y="2354529"/>
                  </a:moveTo>
                  <a:lnTo>
                    <a:pt x="1789836" y="2347557"/>
                  </a:lnTo>
                  <a:lnTo>
                    <a:pt x="1771243" y="2347557"/>
                  </a:lnTo>
                  <a:lnTo>
                    <a:pt x="1764207" y="2354529"/>
                  </a:lnTo>
                  <a:lnTo>
                    <a:pt x="1764207" y="2373172"/>
                  </a:lnTo>
                  <a:lnTo>
                    <a:pt x="1771243" y="2380157"/>
                  </a:lnTo>
                  <a:lnTo>
                    <a:pt x="1789836" y="2380157"/>
                  </a:lnTo>
                  <a:lnTo>
                    <a:pt x="1796808" y="2373172"/>
                  </a:lnTo>
                  <a:lnTo>
                    <a:pt x="1796808" y="2363876"/>
                  </a:lnTo>
                  <a:lnTo>
                    <a:pt x="1796808" y="2354529"/>
                  </a:lnTo>
                  <a:close/>
                </a:path>
                <a:path w="2052954" h="3107690">
                  <a:moveTo>
                    <a:pt x="1876183" y="2037029"/>
                  </a:moveTo>
                  <a:lnTo>
                    <a:pt x="1869211" y="2030056"/>
                  </a:lnTo>
                  <a:lnTo>
                    <a:pt x="1850593" y="2030056"/>
                  </a:lnTo>
                  <a:lnTo>
                    <a:pt x="1843595" y="2037029"/>
                  </a:lnTo>
                  <a:lnTo>
                    <a:pt x="1843595" y="2055660"/>
                  </a:lnTo>
                  <a:lnTo>
                    <a:pt x="1850593" y="2062657"/>
                  </a:lnTo>
                  <a:lnTo>
                    <a:pt x="1869211" y="2062657"/>
                  </a:lnTo>
                  <a:lnTo>
                    <a:pt x="1876183" y="2055660"/>
                  </a:lnTo>
                  <a:lnTo>
                    <a:pt x="1876183" y="2046363"/>
                  </a:lnTo>
                  <a:lnTo>
                    <a:pt x="1876183" y="2037029"/>
                  </a:lnTo>
                  <a:close/>
                </a:path>
                <a:path w="2052954" h="3107690">
                  <a:moveTo>
                    <a:pt x="1876183" y="1617941"/>
                  </a:moveTo>
                  <a:lnTo>
                    <a:pt x="1869211" y="1610956"/>
                  </a:lnTo>
                  <a:lnTo>
                    <a:pt x="1850593" y="1610956"/>
                  </a:lnTo>
                  <a:lnTo>
                    <a:pt x="1843595" y="1617941"/>
                  </a:lnTo>
                  <a:lnTo>
                    <a:pt x="1843595" y="1636572"/>
                  </a:lnTo>
                  <a:lnTo>
                    <a:pt x="1850593" y="1643570"/>
                  </a:lnTo>
                  <a:lnTo>
                    <a:pt x="1869211" y="1643570"/>
                  </a:lnTo>
                  <a:lnTo>
                    <a:pt x="1876183" y="1636572"/>
                  </a:lnTo>
                  <a:lnTo>
                    <a:pt x="1876183" y="1627276"/>
                  </a:lnTo>
                  <a:lnTo>
                    <a:pt x="1876183" y="1617941"/>
                  </a:lnTo>
                  <a:close/>
                </a:path>
                <a:path w="2052954" h="3107690">
                  <a:moveTo>
                    <a:pt x="1876183" y="1284566"/>
                  </a:moveTo>
                  <a:lnTo>
                    <a:pt x="1869211" y="1277581"/>
                  </a:lnTo>
                  <a:lnTo>
                    <a:pt x="1850593" y="1277581"/>
                  </a:lnTo>
                  <a:lnTo>
                    <a:pt x="1843595" y="1284566"/>
                  </a:lnTo>
                  <a:lnTo>
                    <a:pt x="1843595" y="1303197"/>
                  </a:lnTo>
                  <a:lnTo>
                    <a:pt x="1850593" y="1310208"/>
                  </a:lnTo>
                  <a:lnTo>
                    <a:pt x="1869211" y="1310208"/>
                  </a:lnTo>
                  <a:lnTo>
                    <a:pt x="1876183" y="1303197"/>
                  </a:lnTo>
                  <a:lnTo>
                    <a:pt x="1876183" y="1293901"/>
                  </a:lnTo>
                  <a:lnTo>
                    <a:pt x="1876183" y="1284566"/>
                  </a:lnTo>
                  <a:close/>
                </a:path>
                <a:path w="2052954" h="3107690">
                  <a:moveTo>
                    <a:pt x="1876183" y="1205204"/>
                  </a:moveTo>
                  <a:lnTo>
                    <a:pt x="1869211" y="1198219"/>
                  </a:lnTo>
                  <a:lnTo>
                    <a:pt x="1850593" y="1198219"/>
                  </a:lnTo>
                  <a:lnTo>
                    <a:pt x="1843595" y="1205204"/>
                  </a:lnTo>
                  <a:lnTo>
                    <a:pt x="1843595" y="1223835"/>
                  </a:lnTo>
                  <a:lnTo>
                    <a:pt x="1850593" y="1230820"/>
                  </a:lnTo>
                  <a:lnTo>
                    <a:pt x="1869211" y="1230820"/>
                  </a:lnTo>
                  <a:lnTo>
                    <a:pt x="1876183" y="1223835"/>
                  </a:lnTo>
                  <a:lnTo>
                    <a:pt x="1876183" y="1214526"/>
                  </a:lnTo>
                  <a:lnTo>
                    <a:pt x="1876183" y="1205204"/>
                  </a:lnTo>
                  <a:close/>
                </a:path>
                <a:path w="2052954" h="3107690">
                  <a:moveTo>
                    <a:pt x="1876183" y="871842"/>
                  </a:moveTo>
                  <a:lnTo>
                    <a:pt x="1869211" y="864844"/>
                  </a:lnTo>
                  <a:lnTo>
                    <a:pt x="1850593" y="864844"/>
                  </a:lnTo>
                  <a:lnTo>
                    <a:pt x="1843595" y="871842"/>
                  </a:lnTo>
                  <a:lnTo>
                    <a:pt x="1843595" y="890473"/>
                  </a:lnTo>
                  <a:lnTo>
                    <a:pt x="1850593" y="897458"/>
                  </a:lnTo>
                  <a:lnTo>
                    <a:pt x="1869211" y="897458"/>
                  </a:lnTo>
                  <a:lnTo>
                    <a:pt x="1876183" y="890473"/>
                  </a:lnTo>
                  <a:lnTo>
                    <a:pt x="1876183" y="881164"/>
                  </a:lnTo>
                  <a:lnTo>
                    <a:pt x="1876183" y="871842"/>
                  </a:lnTo>
                  <a:close/>
                </a:path>
                <a:path w="2052954" h="3107690">
                  <a:moveTo>
                    <a:pt x="1876183" y="462267"/>
                  </a:moveTo>
                  <a:lnTo>
                    <a:pt x="1869211" y="455269"/>
                  </a:lnTo>
                  <a:lnTo>
                    <a:pt x="1850593" y="455269"/>
                  </a:lnTo>
                  <a:lnTo>
                    <a:pt x="1843595" y="462267"/>
                  </a:lnTo>
                  <a:lnTo>
                    <a:pt x="1843595" y="480898"/>
                  </a:lnTo>
                  <a:lnTo>
                    <a:pt x="1850593" y="487895"/>
                  </a:lnTo>
                  <a:lnTo>
                    <a:pt x="1869211" y="487895"/>
                  </a:lnTo>
                  <a:lnTo>
                    <a:pt x="1876183" y="480898"/>
                  </a:lnTo>
                  <a:lnTo>
                    <a:pt x="1876183" y="471589"/>
                  </a:lnTo>
                  <a:lnTo>
                    <a:pt x="1876183" y="462267"/>
                  </a:lnTo>
                  <a:close/>
                </a:path>
                <a:path w="2052954" h="3107690">
                  <a:moveTo>
                    <a:pt x="1879358" y="2837129"/>
                  </a:moveTo>
                  <a:lnTo>
                    <a:pt x="1872386" y="2830131"/>
                  </a:lnTo>
                  <a:lnTo>
                    <a:pt x="1853768" y="2830131"/>
                  </a:lnTo>
                  <a:lnTo>
                    <a:pt x="1846770" y="2837129"/>
                  </a:lnTo>
                  <a:lnTo>
                    <a:pt x="1846770" y="2855747"/>
                  </a:lnTo>
                  <a:lnTo>
                    <a:pt x="1853768" y="2862745"/>
                  </a:lnTo>
                  <a:lnTo>
                    <a:pt x="1872386" y="2862745"/>
                  </a:lnTo>
                  <a:lnTo>
                    <a:pt x="1879358" y="2855747"/>
                  </a:lnTo>
                  <a:lnTo>
                    <a:pt x="1879358" y="2846451"/>
                  </a:lnTo>
                  <a:lnTo>
                    <a:pt x="1879358" y="2837129"/>
                  </a:lnTo>
                  <a:close/>
                </a:path>
                <a:path w="2052954" h="3107690">
                  <a:moveTo>
                    <a:pt x="1879358" y="2516454"/>
                  </a:moveTo>
                  <a:lnTo>
                    <a:pt x="1872386" y="2509469"/>
                  </a:lnTo>
                  <a:lnTo>
                    <a:pt x="1853768" y="2509469"/>
                  </a:lnTo>
                  <a:lnTo>
                    <a:pt x="1846770" y="2516454"/>
                  </a:lnTo>
                  <a:lnTo>
                    <a:pt x="1846770" y="2535085"/>
                  </a:lnTo>
                  <a:lnTo>
                    <a:pt x="1853768" y="2542082"/>
                  </a:lnTo>
                  <a:lnTo>
                    <a:pt x="1872386" y="2542082"/>
                  </a:lnTo>
                  <a:lnTo>
                    <a:pt x="1879358" y="2535085"/>
                  </a:lnTo>
                  <a:lnTo>
                    <a:pt x="1879358" y="2525788"/>
                  </a:lnTo>
                  <a:lnTo>
                    <a:pt x="1879358" y="2516454"/>
                  </a:lnTo>
                  <a:close/>
                </a:path>
                <a:path w="2052954" h="3107690">
                  <a:moveTo>
                    <a:pt x="1879358" y="2440254"/>
                  </a:moveTo>
                  <a:lnTo>
                    <a:pt x="1872386" y="2433256"/>
                  </a:lnTo>
                  <a:lnTo>
                    <a:pt x="1853768" y="2433256"/>
                  </a:lnTo>
                  <a:lnTo>
                    <a:pt x="1846770" y="2440254"/>
                  </a:lnTo>
                  <a:lnTo>
                    <a:pt x="1846770" y="2458885"/>
                  </a:lnTo>
                  <a:lnTo>
                    <a:pt x="1853768" y="2465882"/>
                  </a:lnTo>
                  <a:lnTo>
                    <a:pt x="1872386" y="2465882"/>
                  </a:lnTo>
                  <a:lnTo>
                    <a:pt x="1879358" y="2458885"/>
                  </a:lnTo>
                  <a:lnTo>
                    <a:pt x="1879358" y="2449588"/>
                  </a:lnTo>
                  <a:lnTo>
                    <a:pt x="1879358" y="2440254"/>
                  </a:lnTo>
                  <a:close/>
                </a:path>
                <a:path w="2052954" h="3107690">
                  <a:moveTo>
                    <a:pt x="1879358" y="2106892"/>
                  </a:moveTo>
                  <a:lnTo>
                    <a:pt x="1872386" y="2099894"/>
                  </a:lnTo>
                  <a:lnTo>
                    <a:pt x="1853768" y="2099894"/>
                  </a:lnTo>
                  <a:lnTo>
                    <a:pt x="1846770" y="2106892"/>
                  </a:lnTo>
                  <a:lnTo>
                    <a:pt x="1846770" y="2125510"/>
                  </a:lnTo>
                  <a:lnTo>
                    <a:pt x="1853768" y="2132520"/>
                  </a:lnTo>
                  <a:lnTo>
                    <a:pt x="1872386" y="2132520"/>
                  </a:lnTo>
                  <a:lnTo>
                    <a:pt x="1879358" y="2125510"/>
                  </a:lnTo>
                  <a:lnTo>
                    <a:pt x="1879358" y="2116213"/>
                  </a:lnTo>
                  <a:lnTo>
                    <a:pt x="1879358" y="2106892"/>
                  </a:lnTo>
                  <a:close/>
                </a:path>
                <a:path w="2052954" h="3107690">
                  <a:moveTo>
                    <a:pt x="1879358" y="1700491"/>
                  </a:moveTo>
                  <a:lnTo>
                    <a:pt x="1872386" y="1693506"/>
                  </a:lnTo>
                  <a:lnTo>
                    <a:pt x="1853768" y="1693506"/>
                  </a:lnTo>
                  <a:lnTo>
                    <a:pt x="1846770" y="1700491"/>
                  </a:lnTo>
                  <a:lnTo>
                    <a:pt x="1846770" y="1719122"/>
                  </a:lnTo>
                  <a:lnTo>
                    <a:pt x="1853768" y="1726120"/>
                  </a:lnTo>
                  <a:lnTo>
                    <a:pt x="1872386" y="1726120"/>
                  </a:lnTo>
                  <a:lnTo>
                    <a:pt x="1879358" y="1719122"/>
                  </a:lnTo>
                  <a:lnTo>
                    <a:pt x="1879358" y="1709826"/>
                  </a:lnTo>
                  <a:lnTo>
                    <a:pt x="1879358" y="1700491"/>
                  </a:lnTo>
                  <a:close/>
                </a:path>
                <a:path w="2052954" h="3107690">
                  <a:moveTo>
                    <a:pt x="1879358" y="795642"/>
                  </a:moveTo>
                  <a:lnTo>
                    <a:pt x="1872386" y="788644"/>
                  </a:lnTo>
                  <a:lnTo>
                    <a:pt x="1853768" y="788644"/>
                  </a:lnTo>
                  <a:lnTo>
                    <a:pt x="1846770" y="795642"/>
                  </a:lnTo>
                  <a:lnTo>
                    <a:pt x="1846770" y="814260"/>
                  </a:lnTo>
                  <a:lnTo>
                    <a:pt x="1853768" y="821258"/>
                  </a:lnTo>
                  <a:lnTo>
                    <a:pt x="1872386" y="821258"/>
                  </a:lnTo>
                  <a:lnTo>
                    <a:pt x="1879358" y="814260"/>
                  </a:lnTo>
                  <a:lnTo>
                    <a:pt x="1879358" y="804951"/>
                  </a:lnTo>
                  <a:lnTo>
                    <a:pt x="1879358" y="795642"/>
                  </a:lnTo>
                  <a:close/>
                </a:path>
                <a:path w="2052954" h="3107690">
                  <a:moveTo>
                    <a:pt x="1939696" y="573392"/>
                  </a:moveTo>
                  <a:lnTo>
                    <a:pt x="1932711" y="566394"/>
                  </a:lnTo>
                  <a:lnTo>
                    <a:pt x="1914093" y="566394"/>
                  </a:lnTo>
                  <a:lnTo>
                    <a:pt x="1907095" y="573392"/>
                  </a:lnTo>
                  <a:lnTo>
                    <a:pt x="1907095" y="592023"/>
                  </a:lnTo>
                  <a:lnTo>
                    <a:pt x="1914093" y="599008"/>
                  </a:lnTo>
                  <a:lnTo>
                    <a:pt x="1932711" y="599008"/>
                  </a:lnTo>
                  <a:lnTo>
                    <a:pt x="1939696" y="592023"/>
                  </a:lnTo>
                  <a:lnTo>
                    <a:pt x="1939696" y="582714"/>
                  </a:lnTo>
                  <a:lnTo>
                    <a:pt x="1939696" y="573392"/>
                  </a:lnTo>
                  <a:close/>
                </a:path>
                <a:path w="2052954" h="3107690">
                  <a:moveTo>
                    <a:pt x="2012721" y="2979991"/>
                  </a:moveTo>
                  <a:lnTo>
                    <a:pt x="2005736" y="2973006"/>
                  </a:lnTo>
                  <a:lnTo>
                    <a:pt x="1987105" y="2973006"/>
                  </a:lnTo>
                  <a:lnTo>
                    <a:pt x="1980120" y="2979991"/>
                  </a:lnTo>
                  <a:lnTo>
                    <a:pt x="1980120" y="2998635"/>
                  </a:lnTo>
                  <a:lnTo>
                    <a:pt x="1987105" y="3005607"/>
                  </a:lnTo>
                  <a:lnTo>
                    <a:pt x="2005736" y="3005607"/>
                  </a:lnTo>
                  <a:lnTo>
                    <a:pt x="2012721" y="2998635"/>
                  </a:lnTo>
                  <a:lnTo>
                    <a:pt x="2012721" y="2989338"/>
                  </a:lnTo>
                  <a:lnTo>
                    <a:pt x="2012721" y="2979991"/>
                  </a:lnTo>
                  <a:close/>
                </a:path>
                <a:path w="2052954" h="3107690">
                  <a:moveTo>
                    <a:pt x="2018017" y="209334"/>
                  </a:moveTo>
                  <a:lnTo>
                    <a:pt x="2011019" y="202336"/>
                  </a:lnTo>
                  <a:lnTo>
                    <a:pt x="1992401" y="202336"/>
                  </a:lnTo>
                  <a:lnTo>
                    <a:pt x="1985403" y="209334"/>
                  </a:lnTo>
                  <a:lnTo>
                    <a:pt x="1985403" y="227965"/>
                  </a:lnTo>
                  <a:lnTo>
                    <a:pt x="1992401" y="234937"/>
                  </a:lnTo>
                  <a:lnTo>
                    <a:pt x="2011019" y="234937"/>
                  </a:lnTo>
                  <a:lnTo>
                    <a:pt x="2018017" y="227965"/>
                  </a:lnTo>
                  <a:lnTo>
                    <a:pt x="2018017" y="218655"/>
                  </a:lnTo>
                  <a:lnTo>
                    <a:pt x="2018017" y="209334"/>
                  </a:lnTo>
                  <a:close/>
                </a:path>
                <a:path w="2052954" h="3107690">
                  <a:moveTo>
                    <a:pt x="2052523" y="3081807"/>
                  </a:moveTo>
                  <a:lnTo>
                    <a:pt x="1386814" y="3081807"/>
                  </a:lnTo>
                  <a:lnTo>
                    <a:pt x="1386814" y="3005607"/>
                  </a:lnTo>
                  <a:lnTo>
                    <a:pt x="1402511" y="3005607"/>
                  </a:lnTo>
                  <a:lnTo>
                    <a:pt x="1409471" y="2998635"/>
                  </a:lnTo>
                  <a:lnTo>
                    <a:pt x="1409471" y="2989338"/>
                  </a:lnTo>
                  <a:lnTo>
                    <a:pt x="1409471" y="2979991"/>
                  </a:lnTo>
                  <a:lnTo>
                    <a:pt x="1402511" y="2973006"/>
                  </a:lnTo>
                  <a:lnTo>
                    <a:pt x="1386814" y="2973006"/>
                  </a:lnTo>
                  <a:lnTo>
                    <a:pt x="1386814" y="0"/>
                  </a:lnTo>
                  <a:lnTo>
                    <a:pt x="1365669" y="0"/>
                  </a:lnTo>
                  <a:lnTo>
                    <a:pt x="1365669" y="3081807"/>
                  </a:lnTo>
                  <a:lnTo>
                    <a:pt x="702106" y="3081807"/>
                  </a:lnTo>
                  <a:lnTo>
                    <a:pt x="702106" y="3015132"/>
                  </a:lnTo>
                  <a:lnTo>
                    <a:pt x="716711" y="3015132"/>
                  </a:lnTo>
                  <a:lnTo>
                    <a:pt x="723684" y="3008160"/>
                  </a:lnTo>
                  <a:lnTo>
                    <a:pt x="723684" y="2998863"/>
                  </a:lnTo>
                  <a:lnTo>
                    <a:pt x="723684" y="2989516"/>
                  </a:lnTo>
                  <a:lnTo>
                    <a:pt x="716711" y="2982531"/>
                  </a:lnTo>
                  <a:lnTo>
                    <a:pt x="702106" y="2982531"/>
                  </a:lnTo>
                  <a:lnTo>
                    <a:pt x="702106" y="0"/>
                  </a:lnTo>
                  <a:lnTo>
                    <a:pt x="680935" y="0"/>
                  </a:lnTo>
                  <a:lnTo>
                    <a:pt x="680935" y="3081807"/>
                  </a:lnTo>
                  <a:lnTo>
                    <a:pt x="1485" y="3081807"/>
                  </a:lnTo>
                  <a:lnTo>
                    <a:pt x="1485" y="3107207"/>
                  </a:lnTo>
                  <a:lnTo>
                    <a:pt x="2052523" y="3107207"/>
                  </a:lnTo>
                  <a:lnTo>
                    <a:pt x="2052523" y="3081807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920327" y="1974659"/>
              <a:ext cx="2048510" cy="2897505"/>
            </a:xfrm>
            <a:custGeom>
              <a:avLst/>
              <a:gdLst/>
              <a:ahLst/>
              <a:cxnLst/>
              <a:rect l="l" t="t" r="r" b="b"/>
              <a:pathLst>
                <a:path w="2048510" h="2897504">
                  <a:moveTo>
                    <a:pt x="676236" y="2879953"/>
                  </a:moveTo>
                  <a:lnTo>
                    <a:pt x="939" y="2879953"/>
                  </a:lnTo>
                  <a:lnTo>
                    <a:pt x="939" y="2896895"/>
                  </a:lnTo>
                  <a:lnTo>
                    <a:pt x="676236" y="2896895"/>
                  </a:lnTo>
                  <a:lnTo>
                    <a:pt x="676236" y="2879953"/>
                  </a:lnTo>
                  <a:close/>
                </a:path>
                <a:path w="2048510" h="2897504">
                  <a:moveTo>
                    <a:pt x="677316" y="0"/>
                  </a:moveTo>
                  <a:lnTo>
                    <a:pt x="0" y="0"/>
                  </a:lnTo>
                  <a:lnTo>
                    <a:pt x="0" y="16941"/>
                  </a:lnTo>
                  <a:lnTo>
                    <a:pt x="658266" y="16941"/>
                  </a:lnTo>
                  <a:lnTo>
                    <a:pt x="658266" y="414870"/>
                  </a:lnTo>
                  <a:lnTo>
                    <a:pt x="0" y="414870"/>
                  </a:lnTo>
                  <a:lnTo>
                    <a:pt x="0" y="431800"/>
                  </a:lnTo>
                  <a:lnTo>
                    <a:pt x="510108" y="431800"/>
                  </a:lnTo>
                  <a:lnTo>
                    <a:pt x="510108" y="1030020"/>
                  </a:lnTo>
                  <a:lnTo>
                    <a:pt x="393" y="1030020"/>
                  </a:lnTo>
                  <a:lnTo>
                    <a:pt x="393" y="1046937"/>
                  </a:lnTo>
                  <a:lnTo>
                    <a:pt x="510108" y="1046937"/>
                  </a:lnTo>
                  <a:lnTo>
                    <a:pt x="510108" y="1239558"/>
                  </a:lnTo>
                  <a:lnTo>
                    <a:pt x="393" y="1239558"/>
                  </a:lnTo>
                  <a:lnTo>
                    <a:pt x="393" y="1256487"/>
                  </a:lnTo>
                  <a:lnTo>
                    <a:pt x="510108" y="1256487"/>
                  </a:lnTo>
                  <a:lnTo>
                    <a:pt x="510108" y="1657070"/>
                  </a:lnTo>
                  <a:lnTo>
                    <a:pt x="393" y="1657070"/>
                  </a:lnTo>
                  <a:lnTo>
                    <a:pt x="393" y="1674012"/>
                  </a:lnTo>
                  <a:lnTo>
                    <a:pt x="510108" y="1674012"/>
                  </a:lnTo>
                  <a:lnTo>
                    <a:pt x="510108" y="2876512"/>
                  </a:lnTo>
                  <a:lnTo>
                    <a:pt x="527037" y="2876512"/>
                  </a:lnTo>
                  <a:lnTo>
                    <a:pt x="527037" y="431800"/>
                  </a:lnTo>
                  <a:lnTo>
                    <a:pt x="658266" y="431800"/>
                  </a:lnTo>
                  <a:lnTo>
                    <a:pt x="658266" y="2872270"/>
                  </a:lnTo>
                  <a:lnTo>
                    <a:pt x="675195" y="2872270"/>
                  </a:lnTo>
                  <a:lnTo>
                    <a:pt x="675195" y="431800"/>
                  </a:lnTo>
                  <a:lnTo>
                    <a:pt x="677316" y="431800"/>
                  </a:lnTo>
                  <a:lnTo>
                    <a:pt x="677316" y="414870"/>
                  </a:lnTo>
                  <a:lnTo>
                    <a:pt x="675195" y="414870"/>
                  </a:lnTo>
                  <a:lnTo>
                    <a:pt x="675195" y="16941"/>
                  </a:lnTo>
                  <a:lnTo>
                    <a:pt x="677316" y="16941"/>
                  </a:lnTo>
                  <a:lnTo>
                    <a:pt x="677316" y="0"/>
                  </a:lnTo>
                  <a:close/>
                </a:path>
                <a:path w="2048510" h="2897504">
                  <a:moveTo>
                    <a:pt x="1363472" y="2879953"/>
                  </a:moveTo>
                  <a:lnTo>
                    <a:pt x="701573" y="2879953"/>
                  </a:lnTo>
                  <a:lnTo>
                    <a:pt x="701573" y="2896895"/>
                  </a:lnTo>
                  <a:lnTo>
                    <a:pt x="1363472" y="2896895"/>
                  </a:lnTo>
                  <a:lnTo>
                    <a:pt x="1363472" y="2879953"/>
                  </a:lnTo>
                  <a:close/>
                </a:path>
                <a:path w="2048510" h="2897504">
                  <a:moveTo>
                    <a:pt x="1364919" y="1030020"/>
                  </a:moveTo>
                  <a:lnTo>
                    <a:pt x="1360970" y="1030020"/>
                  </a:lnTo>
                  <a:lnTo>
                    <a:pt x="1360970" y="431800"/>
                  </a:lnTo>
                  <a:lnTo>
                    <a:pt x="1362519" y="431800"/>
                  </a:lnTo>
                  <a:lnTo>
                    <a:pt x="1362519" y="414870"/>
                  </a:lnTo>
                  <a:lnTo>
                    <a:pt x="1360970" y="414870"/>
                  </a:lnTo>
                  <a:lnTo>
                    <a:pt x="1360970" y="16941"/>
                  </a:lnTo>
                  <a:lnTo>
                    <a:pt x="1362519" y="16941"/>
                  </a:lnTo>
                  <a:lnTo>
                    <a:pt x="1362519" y="0"/>
                  </a:lnTo>
                  <a:lnTo>
                    <a:pt x="698487" y="0"/>
                  </a:lnTo>
                  <a:lnTo>
                    <a:pt x="698487" y="16941"/>
                  </a:lnTo>
                  <a:lnTo>
                    <a:pt x="1344028" y="16941"/>
                  </a:lnTo>
                  <a:lnTo>
                    <a:pt x="1344028" y="414870"/>
                  </a:lnTo>
                  <a:lnTo>
                    <a:pt x="698487" y="414870"/>
                  </a:lnTo>
                  <a:lnTo>
                    <a:pt x="698487" y="431800"/>
                  </a:lnTo>
                  <a:lnTo>
                    <a:pt x="1344028" y="431800"/>
                  </a:lnTo>
                  <a:lnTo>
                    <a:pt x="1344028" y="1030020"/>
                  </a:lnTo>
                  <a:lnTo>
                    <a:pt x="700862" y="1030020"/>
                  </a:lnTo>
                  <a:lnTo>
                    <a:pt x="700862" y="1046937"/>
                  </a:lnTo>
                  <a:lnTo>
                    <a:pt x="1200111" y="1046937"/>
                  </a:lnTo>
                  <a:lnTo>
                    <a:pt x="1200111" y="1449108"/>
                  </a:lnTo>
                  <a:lnTo>
                    <a:pt x="700481" y="1449108"/>
                  </a:lnTo>
                  <a:lnTo>
                    <a:pt x="700481" y="1466062"/>
                  </a:lnTo>
                  <a:lnTo>
                    <a:pt x="1200111" y="1466062"/>
                  </a:lnTo>
                  <a:lnTo>
                    <a:pt x="1200111" y="1861858"/>
                  </a:lnTo>
                  <a:lnTo>
                    <a:pt x="700481" y="1861858"/>
                  </a:lnTo>
                  <a:lnTo>
                    <a:pt x="700481" y="1878787"/>
                  </a:lnTo>
                  <a:lnTo>
                    <a:pt x="1200111" y="1878787"/>
                  </a:lnTo>
                  <a:lnTo>
                    <a:pt x="1200111" y="2274595"/>
                  </a:lnTo>
                  <a:lnTo>
                    <a:pt x="700430" y="2274595"/>
                  </a:lnTo>
                  <a:lnTo>
                    <a:pt x="700430" y="2291524"/>
                  </a:lnTo>
                  <a:lnTo>
                    <a:pt x="1200111" y="2291524"/>
                  </a:lnTo>
                  <a:lnTo>
                    <a:pt x="1200111" y="2876499"/>
                  </a:lnTo>
                  <a:lnTo>
                    <a:pt x="1217041" y="2876499"/>
                  </a:lnTo>
                  <a:lnTo>
                    <a:pt x="1217041" y="2291524"/>
                  </a:lnTo>
                  <a:lnTo>
                    <a:pt x="1218653" y="2291524"/>
                  </a:lnTo>
                  <a:lnTo>
                    <a:pt x="1218653" y="2274595"/>
                  </a:lnTo>
                  <a:lnTo>
                    <a:pt x="1217041" y="2274595"/>
                  </a:lnTo>
                  <a:lnTo>
                    <a:pt x="1217041" y="1878787"/>
                  </a:lnTo>
                  <a:lnTo>
                    <a:pt x="1224394" y="1878787"/>
                  </a:lnTo>
                  <a:lnTo>
                    <a:pt x="1224394" y="1861858"/>
                  </a:lnTo>
                  <a:lnTo>
                    <a:pt x="1217041" y="1861858"/>
                  </a:lnTo>
                  <a:lnTo>
                    <a:pt x="1217041" y="1466062"/>
                  </a:lnTo>
                  <a:lnTo>
                    <a:pt x="1224394" y="1466062"/>
                  </a:lnTo>
                  <a:lnTo>
                    <a:pt x="1224394" y="1449108"/>
                  </a:lnTo>
                  <a:lnTo>
                    <a:pt x="1217041" y="1449108"/>
                  </a:lnTo>
                  <a:lnTo>
                    <a:pt x="1217041" y="1046937"/>
                  </a:lnTo>
                  <a:lnTo>
                    <a:pt x="1344028" y="1046937"/>
                  </a:lnTo>
                  <a:lnTo>
                    <a:pt x="1344028" y="2876499"/>
                  </a:lnTo>
                  <a:lnTo>
                    <a:pt x="1360970" y="2876499"/>
                  </a:lnTo>
                  <a:lnTo>
                    <a:pt x="1360970" y="1046937"/>
                  </a:lnTo>
                  <a:lnTo>
                    <a:pt x="1364919" y="1046937"/>
                  </a:lnTo>
                  <a:lnTo>
                    <a:pt x="1364919" y="1030020"/>
                  </a:lnTo>
                  <a:close/>
                </a:path>
                <a:path w="2048510" h="2897504">
                  <a:moveTo>
                    <a:pt x="2047151" y="2879953"/>
                  </a:moveTo>
                  <a:lnTo>
                    <a:pt x="1385227" y="2879953"/>
                  </a:lnTo>
                  <a:lnTo>
                    <a:pt x="1385227" y="2896895"/>
                  </a:lnTo>
                  <a:lnTo>
                    <a:pt x="2047151" y="2896895"/>
                  </a:lnTo>
                  <a:lnTo>
                    <a:pt x="2047151" y="2879953"/>
                  </a:lnTo>
                  <a:close/>
                </a:path>
                <a:path w="2048510" h="2897504">
                  <a:moveTo>
                    <a:pt x="2048319" y="0"/>
                  </a:moveTo>
                  <a:lnTo>
                    <a:pt x="1384274" y="0"/>
                  </a:lnTo>
                  <a:lnTo>
                    <a:pt x="1384274" y="16941"/>
                  </a:lnTo>
                  <a:lnTo>
                    <a:pt x="2029828" y="16941"/>
                  </a:lnTo>
                  <a:lnTo>
                    <a:pt x="2029828" y="414870"/>
                  </a:lnTo>
                  <a:lnTo>
                    <a:pt x="1907070" y="414870"/>
                  </a:lnTo>
                  <a:lnTo>
                    <a:pt x="1907070" y="412737"/>
                  </a:lnTo>
                  <a:lnTo>
                    <a:pt x="1890128" y="412737"/>
                  </a:lnTo>
                  <a:lnTo>
                    <a:pt x="1890128" y="414870"/>
                  </a:lnTo>
                  <a:lnTo>
                    <a:pt x="1384274" y="414870"/>
                  </a:lnTo>
                  <a:lnTo>
                    <a:pt x="1384274" y="431800"/>
                  </a:lnTo>
                  <a:lnTo>
                    <a:pt x="1890128" y="431800"/>
                  </a:lnTo>
                  <a:lnTo>
                    <a:pt x="1890128" y="833970"/>
                  </a:lnTo>
                  <a:lnTo>
                    <a:pt x="1384274" y="833970"/>
                  </a:lnTo>
                  <a:lnTo>
                    <a:pt x="1384274" y="850900"/>
                  </a:lnTo>
                  <a:lnTo>
                    <a:pt x="1890128" y="850900"/>
                  </a:lnTo>
                  <a:lnTo>
                    <a:pt x="1890128" y="1248816"/>
                  </a:lnTo>
                  <a:lnTo>
                    <a:pt x="1384274" y="1248816"/>
                  </a:lnTo>
                  <a:lnTo>
                    <a:pt x="1384274" y="1265745"/>
                  </a:lnTo>
                  <a:lnTo>
                    <a:pt x="1890128" y="1265745"/>
                  </a:lnTo>
                  <a:lnTo>
                    <a:pt x="1890128" y="1659445"/>
                  </a:lnTo>
                  <a:lnTo>
                    <a:pt x="1384274" y="1659445"/>
                  </a:lnTo>
                  <a:lnTo>
                    <a:pt x="1384274" y="1676387"/>
                  </a:lnTo>
                  <a:lnTo>
                    <a:pt x="1890128" y="1676387"/>
                  </a:lnTo>
                  <a:lnTo>
                    <a:pt x="1890128" y="2069007"/>
                  </a:lnTo>
                  <a:lnTo>
                    <a:pt x="1384274" y="2069007"/>
                  </a:lnTo>
                  <a:lnTo>
                    <a:pt x="1384274" y="2085949"/>
                  </a:lnTo>
                  <a:lnTo>
                    <a:pt x="1890128" y="2085949"/>
                  </a:lnTo>
                  <a:lnTo>
                    <a:pt x="1890128" y="2472232"/>
                  </a:lnTo>
                  <a:lnTo>
                    <a:pt x="1384274" y="2472232"/>
                  </a:lnTo>
                  <a:lnTo>
                    <a:pt x="1384274" y="2489187"/>
                  </a:lnTo>
                  <a:lnTo>
                    <a:pt x="1890128" y="2489187"/>
                  </a:lnTo>
                  <a:lnTo>
                    <a:pt x="1890128" y="2872270"/>
                  </a:lnTo>
                  <a:lnTo>
                    <a:pt x="1907070" y="2872270"/>
                  </a:lnTo>
                  <a:lnTo>
                    <a:pt x="1907070" y="2489187"/>
                  </a:lnTo>
                  <a:lnTo>
                    <a:pt x="1911032" y="2489187"/>
                  </a:lnTo>
                  <a:lnTo>
                    <a:pt x="1911032" y="2472232"/>
                  </a:lnTo>
                  <a:lnTo>
                    <a:pt x="1907070" y="2472232"/>
                  </a:lnTo>
                  <a:lnTo>
                    <a:pt x="1907070" y="2085949"/>
                  </a:lnTo>
                  <a:lnTo>
                    <a:pt x="1911032" y="2085949"/>
                  </a:lnTo>
                  <a:lnTo>
                    <a:pt x="1911032" y="2069007"/>
                  </a:lnTo>
                  <a:lnTo>
                    <a:pt x="1907070" y="2069007"/>
                  </a:lnTo>
                  <a:lnTo>
                    <a:pt x="1907070" y="1676387"/>
                  </a:lnTo>
                  <a:lnTo>
                    <a:pt x="1911032" y="1676387"/>
                  </a:lnTo>
                  <a:lnTo>
                    <a:pt x="1911032" y="1659445"/>
                  </a:lnTo>
                  <a:lnTo>
                    <a:pt x="1907070" y="1659445"/>
                  </a:lnTo>
                  <a:lnTo>
                    <a:pt x="1907070" y="1265745"/>
                  </a:lnTo>
                  <a:lnTo>
                    <a:pt x="1911032" y="1265745"/>
                  </a:lnTo>
                  <a:lnTo>
                    <a:pt x="1911032" y="1248816"/>
                  </a:lnTo>
                  <a:lnTo>
                    <a:pt x="1907070" y="1248816"/>
                  </a:lnTo>
                  <a:lnTo>
                    <a:pt x="1907070" y="850900"/>
                  </a:lnTo>
                  <a:lnTo>
                    <a:pt x="1911032" y="850900"/>
                  </a:lnTo>
                  <a:lnTo>
                    <a:pt x="1911032" y="833970"/>
                  </a:lnTo>
                  <a:lnTo>
                    <a:pt x="1907070" y="833970"/>
                  </a:lnTo>
                  <a:lnTo>
                    <a:pt x="1907070" y="431800"/>
                  </a:lnTo>
                  <a:lnTo>
                    <a:pt x="2029828" y="431800"/>
                  </a:lnTo>
                  <a:lnTo>
                    <a:pt x="2029828" y="2872270"/>
                  </a:lnTo>
                  <a:lnTo>
                    <a:pt x="2046757" y="2872270"/>
                  </a:lnTo>
                  <a:lnTo>
                    <a:pt x="2046757" y="431800"/>
                  </a:lnTo>
                  <a:lnTo>
                    <a:pt x="2048319" y="431800"/>
                  </a:lnTo>
                  <a:lnTo>
                    <a:pt x="2048319" y="414870"/>
                  </a:lnTo>
                  <a:lnTo>
                    <a:pt x="2046757" y="414870"/>
                  </a:lnTo>
                  <a:lnTo>
                    <a:pt x="2046757" y="16941"/>
                  </a:lnTo>
                  <a:lnTo>
                    <a:pt x="2048319" y="16941"/>
                  </a:lnTo>
                  <a:lnTo>
                    <a:pt x="204831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919082" y="1971344"/>
              <a:ext cx="2050414" cy="3114040"/>
            </a:xfrm>
            <a:custGeom>
              <a:avLst/>
              <a:gdLst/>
              <a:ahLst/>
              <a:cxnLst/>
              <a:rect l="l" t="t" r="r" b="b"/>
              <a:pathLst>
                <a:path w="2050414" h="3114040">
                  <a:moveTo>
                    <a:pt x="2050059" y="3113468"/>
                  </a:moveTo>
                  <a:lnTo>
                    <a:pt x="0" y="3113468"/>
                  </a:lnTo>
                  <a:lnTo>
                    <a:pt x="0" y="1828"/>
                  </a:lnTo>
                  <a:lnTo>
                    <a:pt x="2050059" y="1828"/>
                  </a:lnTo>
                  <a:lnTo>
                    <a:pt x="2050059" y="3113468"/>
                  </a:lnTo>
                  <a:close/>
                </a:path>
                <a:path w="2050414" h="3114040">
                  <a:moveTo>
                    <a:pt x="680300" y="0"/>
                  </a:moveTo>
                  <a:lnTo>
                    <a:pt x="680300" y="3082378"/>
                  </a:lnTo>
                </a:path>
                <a:path w="2050414" h="3114040">
                  <a:moveTo>
                    <a:pt x="698588" y="0"/>
                  </a:moveTo>
                  <a:lnTo>
                    <a:pt x="698588" y="3082378"/>
                  </a:lnTo>
                </a:path>
                <a:path w="2050414" h="3114040">
                  <a:moveTo>
                    <a:pt x="1365161" y="0"/>
                  </a:moveTo>
                  <a:lnTo>
                    <a:pt x="1365161" y="3082378"/>
                  </a:lnTo>
                </a:path>
                <a:path w="2050414" h="3114040">
                  <a:moveTo>
                    <a:pt x="1383461" y="0"/>
                  </a:moveTo>
                  <a:lnTo>
                    <a:pt x="1383461" y="3082378"/>
                  </a:lnTo>
                </a:path>
                <a:path w="2050414" h="3114040">
                  <a:moveTo>
                    <a:pt x="0" y="3086061"/>
                  </a:moveTo>
                  <a:lnTo>
                    <a:pt x="2036330" y="3086061"/>
                  </a:lnTo>
                </a:path>
                <a:path w="2050414" h="3114040">
                  <a:moveTo>
                    <a:pt x="0" y="414210"/>
                  </a:moveTo>
                  <a:lnTo>
                    <a:pt x="680300" y="414210"/>
                  </a:lnTo>
                </a:path>
                <a:path w="2050414" h="3114040">
                  <a:moveTo>
                    <a:pt x="698588" y="414210"/>
                  </a:moveTo>
                  <a:lnTo>
                    <a:pt x="1365161" y="414210"/>
                  </a:lnTo>
                </a:path>
                <a:path w="2050414" h="3114040">
                  <a:moveTo>
                    <a:pt x="1383461" y="414210"/>
                  </a:moveTo>
                  <a:lnTo>
                    <a:pt x="2050059" y="414210"/>
                  </a:lnTo>
                </a:path>
                <a:path w="2050414" h="3114040">
                  <a:moveTo>
                    <a:pt x="0" y="2881198"/>
                  </a:moveTo>
                  <a:lnTo>
                    <a:pt x="680300" y="2881198"/>
                  </a:lnTo>
                </a:path>
                <a:path w="2050414" h="3114040">
                  <a:moveTo>
                    <a:pt x="698588" y="2881198"/>
                  </a:moveTo>
                  <a:lnTo>
                    <a:pt x="1365161" y="2881198"/>
                  </a:lnTo>
                </a:path>
                <a:path w="2050414" h="3114040">
                  <a:moveTo>
                    <a:pt x="1383461" y="2881198"/>
                  </a:moveTo>
                  <a:lnTo>
                    <a:pt x="2050059" y="2881198"/>
                  </a:lnTo>
                </a:path>
                <a:path w="2050414" h="3114040">
                  <a:moveTo>
                    <a:pt x="533996" y="414210"/>
                  </a:moveTo>
                  <a:lnTo>
                    <a:pt x="533996" y="2881198"/>
                  </a:lnTo>
                </a:path>
                <a:path w="2050414" h="3114040">
                  <a:moveTo>
                    <a:pt x="1914715" y="414210"/>
                  </a:moveTo>
                  <a:lnTo>
                    <a:pt x="1914715" y="2881198"/>
                  </a:lnTo>
                </a:path>
                <a:path w="2050414" h="3114040">
                  <a:moveTo>
                    <a:pt x="1914715" y="414210"/>
                  </a:moveTo>
                  <a:lnTo>
                    <a:pt x="1914715" y="2881198"/>
                  </a:lnTo>
                </a:path>
                <a:path w="2050414" h="3114040">
                  <a:moveTo>
                    <a:pt x="0" y="1033259"/>
                  </a:moveTo>
                  <a:lnTo>
                    <a:pt x="533996" y="1033259"/>
                  </a:lnTo>
                </a:path>
                <a:path w="2050414" h="3114040">
                  <a:moveTo>
                    <a:pt x="699503" y="1033259"/>
                  </a:moveTo>
                  <a:lnTo>
                    <a:pt x="1366113" y="1033259"/>
                  </a:lnTo>
                </a:path>
                <a:path w="2050414" h="3114040">
                  <a:moveTo>
                    <a:pt x="0" y="1242644"/>
                  </a:moveTo>
                  <a:lnTo>
                    <a:pt x="533996" y="1242644"/>
                  </a:lnTo>
                </a:path>
                <a:path w="2050414" h="3114040">
                  <a:moveTo>
                    <a:pt x="0" y="1658696"/>
                  </a:moveTo>
                  <a:lnTo>
                    <a:pt x="533996" y="165869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994964" y="2042655"/>
              <a:ext cx="211454" cy="59690"/>
            </a:xfrm>
            <a:custGeom>
              <a:avLst/>
              <a:gdLst/>
              <a:ahLst/>
              <a:cxnLst/>
              <a:rect l="l" t="t" r="r" b="b"/>
              <a:pathLst>
                <a:path w="211455" h="59689">
                  <a:moveTo>
                    <a:pt x="211239" y="0"/>
                  </a:moveTo>
                  <a:lnTo>
                    <a:pt x="0" y="0"/>
                  </a:lnTo>
                  <a:lnTo>
                    <a:pt x="0" y="59448"/>
                  </a:lnTo>
                  <a:lnTo>
                    <a:pt x="211239" y="59448"/>
                  </a:lnTo>
                  <a:lnTo>
                    <a:pt x="211239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011424" y="2057297"/>
              <a:ext cx="179705" cy="28575"/>
            </a:xfrm>
            <a:custGeom>
              <a:avLst/>
              <a:gdLst/>
              <a:ahLst/>
              <a:cxnLst/>
              <a:rect l="l" t="t" r="r" b="b"/>
              <a:pathLst>
                <a:path w="179705" h="28575">
                  <a:moveTo>
                    <a:pt x="21043" y="13716"/>
                  </a:moveTo>
                  <a:lnTo>
                    <a:pt x="14643" y="10972"/>
                  </a:lnTo>
                  <a:lnTo>
                    <a:pt x="13728" y="10972"/>
                  </a:lnTo>
                  <a:lnTo>
                    <a:pt x="12814" y="10045"/>
                  </a:lnTo>
                  <a:lnTo>
                    <a:pt x="10058" y="9131"/>
                  </a:lnTo>
                  <a:lnTo>
                    <a:pt x="9169" y="8216"/>
                  </a:lnTo>
                  <a:lnTo>
                    <a:pt x="7340" y="7315"/>
                  </a:lnTo>
                  <a:lnTo>
                    <a:pt x="7340" y="6400"/>
                  </a:lnTo>
                  <a:lnTo>
                    <a:pt x="9169" y="4572"/>
                  </a:lnTo>
                  <a:lnTo>
                    <a:pt x="13728" y="4572"/>
                  </a:lnTo>
                  <a:lnTo>
                    <a:pt x="18288" y="6400"/>
                  </a:lnTo>
                  <a:lnTo>
                    <a:pt x="19202" y="6400"/>
                  </a:lnTo>
                  <a:lnTo>
                    <a:pt x="19202" y="4572"/>
                  </a:lnTo>
                  <a:lnTo>
                    <a:pt x="19202" y="914"/>
                  </a:lnTo>
                  <a:lnTo>
                    <a:pt x="15557" y="0"/>
                  </a:lnTo>
                  <a:lnTo>
                    <a:pt x="7340" y="0"/>
                  </a:lnTo>
                  <a:lnTo>
                    <a:pt x="0" y="914"/>
                  </a:lnTo>
                  <a:lnTo>
                    <a:pt x="0" y="14630"/>
                  </a:lnTo>
                  <a:lnTo>
                    <a:pt x="6413" y="15532"/>
                  </a:lnTo>
                  <a:lnTo>
                    <a:pt x="9169" y="17373"/>
                  </a:lnTo>
                  <a:lnTo>
                    <a:pt x="8229" y="16459"/>
                  </a:lnTo>
                  <a:lnTo>
                    <a:pt x="10985" y="18288"/>
                  </a:lnTo>
                  <a:lnTo>
                    <a:pt x="11899" y="18288"/>
                  </a:lnTo>
                  <a:lnTo>
                    <a:pt x="13728" y="19202"/>
                  </a:lnTo>
                  <a:lnTo>
                    <a:pt x="13728" y="21945"/>
                  </a:lnTo>
                  <a:lnTo>
                    <a:pt x="10985" y="22860"/>
                  </a:lnTo>
                  <a:lnTo>
                    <a:pt x="6413" y="22860"/>
                  </a:lnTo>
                  <a:lnTo>
                    <a:pt x="0" y="21031"/>
                  </a:lnTo>
                  <a:lnTo>
                    <a:pt x="0" y="27432"/>
                  </a:lnTo>
                  <a:lnTo>
                    <a:pt x="2743" y="28346"/>
                  </a:lnTo>
                  <a:lnTo>
                    <a:pt x="15557" y="28346"/>
                  </a:lnTo>
                  <a:lnTo>
                    <a:pt x="21043" y="25590"/>
                  </a:lnTo>
                  <a:lnTo>
                    <a:pt x="21043" y="22860"/>
                  </a:lnTo>
                  <a:lnTo>
                    <a:pt x="21043" y="16459"/>
                  </a:lnTo>
                  <a:lnTo>
                    <a:pt x="21043" y="13716"/>
                  </a:lnTo>
                  <a:close/>
                </a:path>
                <a:path w="179705" h="28575">
                  <a:moveTo>
                    <a:pt x="33858" y="12"/>
                  </a:moveTo>
                  <a:lnTo>
                    <a:pt x="24688" y="12"/>
                  </a:lnTo>
                  <a:lnTo>
                    <a:pt x="24688" y="27432"/>
                  </a:lnTo>
                  <a:lnTo>
                    <a:pt x="33858" y="27432"/>
                  </a:lnTo>
                  <a:lnTo>
                    <a:pt x="33858" y="12"/>
                  </a:lnTo>
                  <a:close/>
                </a:path>
                <a:path w="179705" h="28575">
                  <a:moveTo>
                    <a:pt x="60363" y="0"/>
                  </a:moveTo>
                  <a:lnTo>
                    <a:pt x="39331" y="0"/>
                  </a:lnTo>
                  <a:lnTo>
                    <a:pt x="39331" y="27432"/>
                  </a:lnTo>
                  <a:lnTo>
                    <a:pt x="60363" y="27432"/>
                  </a:lnTo>
                  <a:lnTo>
                    <a:pt x="60363" y="21945"/>
                  </a:lnTo>
                  <a:lnTo>
                    <a:pt x="47561" y="21945"/>
                  </a:lnTo>
                  <a:lnTo>
                    <a:pt x="47561" y="16459"/>
                  </a:lnTo>
                  <a:lnTo>
                    <a:pt x="58547" y="16459"/>
                  </a:lnTo>
                  <a:lnTo>
                    <a:pt x="58547" y="10972"/>
                  </a:lnTo>
                  <a:lnTo>
                    <a:pt x="47561" y="10972"/>
                  </a:lnTo>
                  <a:lnTo>
                    <a:pt x="47561" y="5486"/>
                  </a:lnTo>
                  <a:lnTo>
                    <a:pt x="60363" y="5486"/>
                  </a:lnTo>
                  <a:lnTo>
                    <a:pt x="60363" y="0"/>
                  </a:lnTo>
                  <a:close/>
                </a:path>
                <a:path w="179705" h="28575">
                  <a:moveTo>
                    <a:pt x="97840" y="0"/>
                  </a:moveTo>
                  <a:lnTo>
                    <a:pt x="88709" y="0"/>
                  </a:lnTo>
                  <a:lnTo>
                    <a:pt x="81394" y="16459"/>
                  </a:lnTo>
                  <a:lnTo>
                    <a:pt x="74993" y="0"/>
                  </a:lnTo>
                  <a:lnTo>
                    <a:pt x="64020" y="0"/>
                  </a:lnTo>
                  <a:lnTo>
                    <a:pt x="64020" y="27432"/>
                  </a:lnTo>
                  <a:lnTo>
                    <a:pt x="70408" y="27432"/>
                  </a:lnTo>
                  <a:lnTo>
                    <a:pt x="70408" y="10972"/>
                  </a:lnTo>
                  <a:lnTo>
                    <a:pt x="76822" y="27432"/>
                  </a:lnTo>
                  <a:lnTo>
                    <a:pt x="82283" y="27432"/>
                  </a:lnTo>
                  <a:lnTo>
                    <a:pt x="89623" y="10972"/>
                  </a:lnTo>
                  <a:lnTo>
                    <a:pt x="89623" y="27432"/>
                  </a:lnTo>
                  <a:lnTo>
                    <a:pt x="97840" y="27432"/>
                  </a:lnTo>
                  <a:lnTo>
                    <a:pt x="97840" y="0"/>
                  </a:lnTo>
                  <a:close/>
                </a:path>
                <a:path w="179705" h="28575">
                  <a:moveTo>
                    <a:pt x="124358" y="0"/>
                  </a:moveTo>
                  <a:lnTo>
                    <a:pt x="104241" y="0"/>
                  </a:lnTo>
                  <a:lnTo>
                    <a:pt x="104241" y="27432"/>
                  </a:lnTo>
                  <a:lnTo>
                    <a:pt x="124358" y="27432"/>
                  </a:lnTo>
                  <a:lnTo>
                    <a:pt x="124358" y="21945"/>
                  </a:lnTo>
                  <a:lnTo>
                    <a:pt x="112471" y="21945"/>
                  </a:lnTo>
                  <a:lnTo>
                    <a:pt x="112471" y="16459"/>
                  </a:lnTo>
                  <a:lnTo>
                    <a:pt x="122529" y="16459"/>
                  </a:lnTo>
                  <a:lnTo>
                    <a:pt x="122529" y="10972"/>
                  </a:lnTo>
                  <a:lnTo>
                    <a:pt x="112471" y="10972"/>
                  </a:lnTo>
                  <a:lnTo>
                    <a:pt x="112471" y="5486"/>
                  </a:lnTo>
                  <a:lnTo>
                    <a:pt x="124358" y="5486"/>
                  </a:lnTo>
                  <a:lnTo>
                    <a:pt x="124358" y="0"/>
                  </a:lnTo>
                  <a:close/>
                </a:path>
                <a:path w="179705" h="28575">
                  <a:moveTo>
                    <a:pt x="152717" y="0"/>
                  </a:moveTo>
                  <a:lnTo>
                    <a:pt x="147218" y="0"/>
                  </a:lnTo>
                  <a:lnTo>
                    <a:pt x="147218" y="16459"/>
                  </a:lnTo>
                  <a:lnTo>
                    <a:pt x="138087" y="0"/>
                  </a:lnTo>
                  <a:lnTo>
                    <a:pt x="128930" y="0"/>
                  </a:lnTo>
                  <a:lnTo>
                    <a:pt x="128930" y="27432"/>
                  </a:lnTo>
                  <a:lnTo>
                    <a:pt x="134429" y="27432"/>
                  </a:lnTo>
                  <a:lnTo>
                    <a:pt x="134429" y="10045"/>
                  </a:lnTo>
                  <a:lnTo>
                    <a:pt x="143548" y="27432"/>
                  </a:lnTo>
                  <a:lnTo>
                    <a:pt x="152717" y="27432"/>
                  </a:lnTo>
                  <a:lnTo>
                    <a:pt x="152717" y="0"/>
                  </a:lnTo>
                  <a:close/>
                </a:path>
                <a:path w="179705" h="28575">
                  <a:moveTo>
                    <a:pt x="179247" y="13716"/>
                  </a:moveTo>
                  <a:lnTo>
                    <a:pt x="172847" y="10972"/>
                  </a:lnTo>
                  <a:lnTo>
                    <a:pt x="171005" y="10972"/>
                  </a:lnTo>
                  <a:lnTo>
                    <a:pt x="170065" y="10045"/>
                  </a:lnTo>
                  <a:lnTo>
                    <a:pt x="167335" y="9131"/>
                  </a:lnTo>
                  <a:lnTo>
                    <a:pt x="166420" y="8216"/>
                  </a:lnTo>
                  <a:lnTo>
                    <a:pt x="164592" y="7315"/>
                  </a:lnTo>
                  <a:lnTo>
                    <a:pt x="165519" y="7315"/>
                  </a:lnTo>
                  <a:lnTo>
                    <a:pt x="165519" y="6400"/>
                  </a:lnTo>
                  <a:lnTo>
                    <a:pt x="166420" y="4572"/>
                  </a:lnTo>
                  <a:lnTo>
                    <a:pt x="171907" y="4572"/>
                  </a:lnTo>
                  <a:lnTo>
                    <a:pt x="175577" y="6400"/>
                  </a:lnTo>
                  <a:lnTo>
                    <a:pt x="176491" y="6400"/>
                  </a:lnTo>
                  <a:lnTo>
                    <a:pt x="176491" y="4572"/>
                  </a:lnTo>
                  <a:lnTo>
                    <a:pt x="176491" y="914"/>
                  </a:lnTo>
                  <a:lnTo>
                    <a:pt x="172847" y="0"/>
                  </a:lnTo>
                  <a:lnTo>
                    <a:pt x="165519" y="0"/>
                  </a:lnTo>
                  <a:lnTo>
                    <a:pt x="157276" y="914"/>
                  </a:lnTo>
                  <a:lnTo>
                    <a:pt x="157276" y="14630"/>
                  </a:lnTo>
                  <a:lnTo>
                    <a:pt x="163677" y="15532"/>
                  </a:lnTo>
                  <a:lnTo>
                    <a:pt x="166420" y="17373"/>
                  </a:lnTo>
                  <a:lnTo>
                    <a:pt x="165519" y="16459"/>
                  </a:lnTo>
                  <a:lnTo>
                    <a:pt x="168249" y="18288"/>
                  </a:lnTo>
                  <a:lnTo>
                    <a:pt x="169176" y="18288"/>
                  </a:lnTo>
                  <a:lnTo>
                    <a:pt x="171005" y="19202"/>
                  </a:lnTo>
                  <a:lnTo>
                    <a:pt x="171005" y="21945"/>
                  </a:lnTo>
                  <a:lnTo>
                    <a:pt x="168249" y="22860"/>
                  </a:lnTo>
                  <a:lnTo>
                    <a:pt x="164592" y="22860"/>
                  </a:lnTo>
                  <a:lnTo>
                    <a:pt x="157276" y="21031"/>
                  </a:lnTo>
                  <a:lnTo>
                    <a:pt x="157276" y="27432"/>
                  </a:lnTo>
                  <a:lnTo>
                    <a:pt x="160032" y="28346"/>
                  </a:lnTo>
                  <a:lnTo>
                    <a:pt x="172847" y="28346"/>
                  </a:lnTo>
                  <a:lnTo>
                    <a:pt x="179247" y="25590"/>
                  </a:lnTo>
                  <a:lnTo>
                    <a:pt x="179247" y="22860"/>
                  </a:lnTo>
                  <a:lnTo>
                    <a:pt x="179247" y="16459"/>
                  </a:lnTo>
                  <a:lnTo>
                    <a:pt x="179247" y="1371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2994964" y="2170671"/>
              <a:ext cx="1957070" cy="2650490"/>
            </a:xfrm>
            <a:custGeom>
              <a:avLst/>
              <a:gdLst/>
              <a:ahLst/>
              <a:cxnLst/>
              <a:rect l="l" t="t" r="r" b="b"/>
              <a:pathLst>
                <a:path w="1957070" h="2650490">
                  <a:moveTo>
                    <a:pt x="138988" y="104254"/>
                  </a:moveTo>
                  <a:lnTo>
                    <a:pt x="139903" y="106984"/>
                  </a:lnTo>
                  <a:lnTo>
                    <a:pt x="140817" y="112471"/>
                  </a:lnTo>
                  <a:lnTo>
                    <a:pt x="140817" y="115227"/>
                  </a:lnTo>
                  <a:lnTo>
                    <a:pt x="140817" y="119786"/>
                  </a:lnTo>
                  <a:lnTo>
                    <a:pt x="140817" y="122529"/>
                  </a:lnTo>
                  <a:lnTo>
                    <a:pt x="139903" y="128028"/>
                  </a:lnTo>
                  <a:lnTo>
                    <a:pt x="138988" y="130759"/>
                  </a:lnTo>
                  <a:lnTo>
                    <a:pt x="136258" y="138988"/>
                  </a:lnTo>
                  <a:lnTo>
                    <a:pt x="135331" y="141731"/>
                  </a:lnTo>
                  <a:lnTo>
                    <a:pt x="132600" y="143560"/>
                  </a:lnTo>
                  <a:lnTo>
                    <a:pt x="128930" y="143560"/>
                  </a:lnTo>
                  <a:lnTo>
                    <a:pt x="10985" y="143560"/>
                  </a:lnTo>
                  <a:lnTo>
                    <a:pt x="7340" y="143560"/>
                  </a:lnTo>
                  <a:lnTo>
                    <a:pt x="4559" y="141731"/>
                  </a:lnTo>
                  <a:lnTo>
                    <a:pt x="3670" y="138988"/>
                  </a:lnTo>
                  <a:lnTo>
                    <a:pt x="939" y="130759"/>
                  </a:lnTo>
                  <a:lnTo>
                    <a:pt x="0" y="128028"/>
                  </a:lnTo>
                  <a:lnTo>
                    <a:pt x="0" y="122529"/>
                  </a:lnTo>
                  <a:lnTo>
                    <a:pt x="0" y="119786"/>
                  </a:lnTo>
                  <a:lnTo>
                    <a:pt x="0" y="115227"/>
                  </a:lnTo>
                  <a:lnTo>
                    <a:pt x="0" y="112471"/>
                  </a:lnTo>
                  <a:lnTo>
                    <a:pt x="0" y="106984"/>
                  </a:lnTo>
                  <a:lnTo>
                    <a:pt x="939" y="104254"/>
                  </a:lnTo>
                  <a:lnTo>
                    <a:pt x="3670" y="95097"/>
                  </a:lnTo>
                  <a:lnTo>
                    <a:pt x="4559" y="92354"/>
                  </a:lnTo>
                  <a:lnTo>
                    <a:pt x="7340" y="89623"/>
                  </a:lnTo>
                  <a:lnTo>
                    <a:pt x="10985" y="89623"/>
                  </a:lnTo>
                  <a:lnTo>
                    <a:pt x="128930" y="89623"/>
                  </a:lnTo>
                  <a:lnTo>
                    <a:pt x="132600" y="89623"/>
                  </a:lnTo>
                  <a:lnTo>
                    <a:pt x="135331" y="92354"/>
                  </a:lnTo>
                  <a:lnTo>
                    <a:pt x="136258" y="95097"/>
                  </a:lnTo>
                  <a:lnTo>
                    <a:pt x="138988" y="104254"/>
                  </a:lnTo>
                </a:path>
                <a:path w="1957070" h="2650490">
                  <a:moveTo>
                    <a:pt x="307225" y="109727"/>
                  </a:moveTo>
                  <a:lnTo>
                    <a:pt x="305396" y="103339"/>
                  </a:lnTo>
                  <a:lnTo>
                    <a:pt x="304495" y="101511"/>
                  </a:lnTo>
                  <a:lnTo>
                    <a:pt x="302666" y="99682"/>
                  </a:lnTo>
                  <a:lnTo>
                    <a:pt x="300837" y="99682"/>
                  </a:lnTo>
                  <a:lnTo>
                    <a:pt x="138099" y="99682"/>
                  </a:lnTo>
                  <a:lnTo>
                    <a:pt x="138988" y="104254"/>
                  </a:lnTo>
                  <a:lnTo>
                    <a:pt x="139903" y="106984"/>
                  </a:lnTo>
                  <a:lnTo>
                    <a:pt x="140817" y="112471"/>
                  </a:lnTo>
                  <a:lnTo>
                    <a:pt x="140817" y="115227"/>
                  </a:lnTo>
                  <a:lnTo>
                    <a:pt x="140817" y="119786"/>
                  </a:lnTo>
                  <a:lnTo>
                    <a:pt x="140817" y="122529"/>
                  </a:lnTo>
                  <a:lnTo>
                    <a:pt x="139903" y="128028"/>
                  </a:lnTo>
                  <a:lnTo>
                    <a:pt x="138988" y="130759"/>
                  </a:lnTo>
                  <a:lnTo>
                    <a:pt x="137159" y="135343"/>
                  </a:lnTo>
                  <a:lnTo>
                    <a:pt x="300837" y="135343"/>
                  </a:lnTo>
                  <a:lnTo>
                    <a:pt x="302666" y="135343"/>
                  </a:lnTo>
                  <a:lnTo>
                    <a:pt x="304495" y="134429"/>
                  </a:lnTo>
                  <a:lnTo>
                    <a:pt x="305396" y="132600"/>
                  </a:lnTo>
                  <a:lnTo>
                    <a:pt x="307225" y="127101"/>
                  </a:lnTo>
                  <a:lnTo>
                    <a:pt x="307225" y="125272"/>
                  </a:lnTo>
                  <a:lnTo>
                    <a:pt x="308165" y="121615"/>
                  </a:lnTo>
                  <a:lnTo>
                    <a:pt x="308165" y="119786"/>
                  </a:lnTo>
                  <a:lnTo>
                    <a:pt x="308165" y="117043"/>
                  </a:lnTo>
                  <a:lnTo>
                    <a:pt x="308165" y="115227"/>
                  </a:lnTo>
                  <a:lnTo>
                    <a:pt x="307225" y="111556"/>
                  </a:lnTo>
                  <a:lnTo>
                    <a:pt x="307225" y="109727"/>
                  </a:lnTo>
                </a:path>
                <a:path w="1957070" h="2650490">
                  <a:moveTo>
                    <a:pt x="445325" y="247802"/>
                  </a:moveTo>
                  <a:lnTo>
                    <a:pt x="445325" y="255117"/>
                  </a:lnTo>
                  <a:lnTo>
                    <a:pt x="438924" y="260603"/>
                  </a:lnTo>
                  <a:lnTo>
                    <a:pt x="432511" y="260603"/>
                  </a:lnTo>
                  <a:lnTo>
                    <a:pt x="425195" y="260603"/>
                  </a:lnTo>
                  <a:lnTo>
                    <a:pt x="418807" y="255117"/>
                  </a:lnTo>
                  <a:lnTo>
                    <a:pt x="418807" y="247802"/>
                  </a:lnTo>
                  <a:lnTo>
                    <a:pt x="418807" y="240487"/>
                  </a:lnTo>
                  <a:lnTo>
                    <a:pt x="425195" y="235000"/>
                  </a:lnTo>
                  <a:lnTo>
                    <a:pt x="432511" y="235000"/>
                  </a:lnTo>
                  <a:lnTo>
                    <a:pt x="438924" y="235000"/>
                  </a:lnTo>
                  <a:lnTo>
                    <a:pt x="445325" y="240487"/>
                  </a:lnTo>
                  <a:lnTo>
                    <a:pt x="445325" y="247802"/>
                  </a:lnTo>
                </a:path>
                <a:path w="1957070" h="2650490">
                  <a:moveTo>
                    <a:pt x="1956803" y="12801"/>
                  </a:moveTo>
                  <a:lnTo>
                    <a:pt x="1956803" y="20129"/>
                  </a:lnTo>
                  <a:lnTo>
                    <a:pt x="1951316" y="25615"/>
                  </a:lnTo>
                  <a:lnTo>
                    <a:pt x="1943989" y="25615"/>
                  </a:lnTo>
                  <a:lnTo>
                    <a:pt x="1936699" y="25615"/>
                  </a:lnTo>
                  <a:lnTo>
                    <a:pt x="1931200" y="20129"/>
                  </a:lnTo>
                  <a:lnTo>
                    <a:pt x="1931200" y="12801"/>
                  </a:lnTo>
                  <a:lnTo>
                    <a:pt x="1931200" y="5499"/>
                  </a:lnTo>
                  <a:lnTo>
                    <a:pt x="1936699" y="0"/>
                  </a:lnTo>
                  <a:lnTo>
                    <a:pt x="1943989" y="0"/>
                  </a:lnTo>
                  <a:lnTo>
                    <a:pt x="1951316" y="0"/>
                  </a:lnTo>
                  <a:lnTo>
                    <a:pt x="1956803" y="5499"/>
                  </a:lnTo>
                  <a:lnTo>
                    <a:pt x="1956803" y="12801"/>
                  </a:lnTo>
                </a:path>
                <a:path w="1957070" h="2650490">
                  <a:moveTo>
                    <a:pt x="1819617" y="257860"/>
                  </a:moveTo>
                  <a:lnTo>
                    <a:pt x="1819617" y="265175"/>
                  </a:lnTo>
                  <a:lnTo>
                    <a:pt x="1814169" y="270662"/>
                  </a:lnTo>
                  <a:lnTo>
                    <a:pt x="1806828" y="270662"/>
                  </a:lnTo>
                  <a:lnTo>
                    <a:pt x="1799513" y="270662"/>
                  </a:lnTo>
                  <a:lnTo>
                    <a:pt x="1794052" y="265175"/>
                  </a:lnTo>
                  <a:lnTo>
                    <a:pt x="1794052" y="257860"/>
                  </a:lnTo>
                  <a:lnTo>
                    <a:pt x="1794052" y="250545"/>
                  </a:lnTo>
                  <a:lnTo>
                    <a:pt x="1799513" y="245059"/>
                  </a:lnTo>
                  <a:lnTo>
                    <a:pt x="1806828" y="245059"/>
                  </a:lnTo>
                  <a:lnTo>
                    <a:pt x="1814169" y="245059"/>
                  </a:lnTo>
                  <a:lnTo>
                    <a:pt x="1819617" y="250545"/>
                  </a:lnTo>
                  <a:lnTo>
                    <a:pt x="1819617" y="257860"/>
                  </a:lnTo>
                </a:path>
                <a:path w="1957070" h="2650490">
                  <a:moveTo>
                    <a:pt x="1819617" y="593445"/>
                  </a:moveTo>
                  <a:lnTo>
                    <a:pt x="1819617" y="600760"/>
                  </a:lnTo>
                  <a:lnTo>
                    <a:pt x="1814169" y="606234"/>
                  </a:lnTo>
                  <a:lnTo>
                    <a:pt x="1806828" y="606234"/>
                  </a:lnTo>
                  <a:lnTo>
                    <a:pt x="1799513" y="606234"/>
                  </a:lnTo>
                  <a:lnTo>
                    <a:pt x="1794052" y="600760"/>
                  </a:lnTo>
                  <a:lnTo>
                    <a:pt x="1794052" y="593445"/>
                  </a:lnTo>
                  <a:lnTo>
                    <a:pt x="1794052" y="586130"/>
                  </a:lnTo>
                  <a:lnTo>
                    <a:pt x="1799513" y="580644"/>
                  </a:lnTo>
                  <a:lnTo>
                    <a:pt x="1806828" y="580644"/>
                  </a:lnTo>
                  <a:lnTo>
                    <a:pt x="1814169" y="580644"/>
                  </a:lnTo>
                  <a:lnTo>
                    <a:pt x="1819617" y="586130"/>
                  </a:lnTo>
                  <a:lnTo>
                    <a:pt x="1819617" y="593445"/>
                  </a:lnTo>
                </a:path>
                <a:path w="1957070" h="2650490">
                  <a:moveTo>
                    <a:pt x="1819617" y="672998"/>
                  </a:moveTo>
                  <a:lnTo>
                    <a:pt x="1819617" y="680300"/>
                  </a:lnTo>
                  <a:lnTo>
                    <a:pt x="1814169" y="685800"/>
                  </a:lnTo>
                  <a:lnTo>
                    <a:pt x="1806828" y="685800"/>
                  </a:lnTo>
                  <a:lnTo>
                    <a:pt x="1799513" y="685800"/>
                  </a:lnTo>
                  <a:lnTo>
                    <a:pt x="1794052" y="680300"/>
                  </a:lnTo>
                  <a:lnTo>
                    <a:pt x="1794052" y="672998"/>
                  </a:lnTo>
                  <a:lnTo>
                    <a:pt x="1794052" y="665683"/>
                  </a:lnTo>
                  <a:lnTo>
                    <a:pt x="1799513" y="660196"/>
                  </a:lnTo>
                  <a:lnTo>
                    <a:pt x="1806828" y="660196"/>
                  </a:lnTo>
                  <a:lnTo>
                    <a:pt x="1814169" y="660196"/>
                  </a:lnTo>
                  <a:lnTo>
                    <a:pt x="1819617" y="665683"/>
                  </a:lnTo>
                  <a:lnTo>
                    <a:pt x="1819617" y="672998"/>
                  </a:lnTo>
                </a:path>
                <a:path w="1957070" h="2650490">
                  <a:moveTo>
                    <a:pt x="1819617" y="1008583"/>
                  </a:moveTo>
                  <a:lnTo>
                    <a:pt x="1819617" y="1015885"/>
                  </a:lnTo>
                  <a:lnTo>
                    <a:pt x="1814169" y="1021372"/>
                  </a:lnTo>
                  <a:lnTo>
                    <a:pt x="1806828" y="1021372"/>
                  </a:lnTo>
                  <a:lnTo>
                    <a:pt x="1799513" y="1021372"/>
                  </a:lnTo>
                  <a:lnTo>
                    <a:pt x="1794052" y="1015885"/>
                  </a:lnTo>
                  <a:lnTo>
                    <a:pt x="1794052" y="1008583"/>
                  </a:lnTo>
                  <a:lnTo>
                    <a:pt x="1794052" y="1001255"/>
                  </a:lnTo>
                  <a:lnTo>
                    <a:pt x="1799513" y="995768"/>
                  </a:lnTo>
                  <a:lnTo>
                    <a:pt x="1806828" y="995768"/>
                  </a:lnTo>
                  <a:lnTo>
                    <a:pt x="1814169" y="995768"/>
                  </a:lnTo>
                  <a:lnTo>
                    <a:pt x="1819617" y="1001255"/>
                  </a:lnTo>
                  <a:lnTo>
                    <a:pt x="1819617" y="1008583"/>
                  </a:lnTo>
                </a:path>
                <a:path w="1957070" h="2650490">
                  <a:moveTo>
                    <a:pt x="1819617" y="1083564"/>
                  </a:moveTo>
                  <a:lnTo>
                    <a:pt x="1819617" y="1090866"/>
                  </a:lnTo>
                  <a:lnTo>
                    <a:pt x="1814169" y="1097279"/>
                  </a:lnTo>
                  <a:lnTo>
                    <a:pt x="1806828" y="1097279"/>
                  </a:lnTo>
                  <a:lnTo>
                    <a:pt x="1799513" y="1097279"/>
                  </a:lnTo>
                  <a:lnTo>
                    <a:pt x="1794052" y="1090866"/>
                  </a:lnTo>
                  <a:lnTo>
                    <a:pt x="1794052" y="1083564"/>
                  </a:lnTo>
                  <a:lnTo>
                    <a:pt x="1794052" y="1077163"/>
                  </a:lnTo>
                  <a:lnTo>
                    <a:pt x="1799513" y="1070749"/>
                  </a:lnTo>
                  <a:lnTo>
                    <a:pt x="1806828" y="1070749"/>
                  </a:lnTo>
                  <a:lnTo>
                    <a:pt x="1814169" y="1070749"/>
                  </a:lnTo>
                  <a:lnTo>
                    <a:pt x="1819617" y="1077163"/>
                  </a:lnTo>
                  <a:lnTo>
                    <a:pt x="1819617" y="1083564"/>
                  </a:lnTo>
                </a:path>
                <a:path w="1957070" h="2650490">
                  <a:moveTo>
                    <a:pt x="1819617" y="1419136"/>
                  </a:moveTo>
                  <a:lnTo>
                    <a:pt x="1819617" y="1426451"/>
                  </a:lnTo>
                  <a:lnTo>
                    <a:pt x="1814169" y="1431937"/>
                  </a:lnTo>
                  <a:lnTo>
                    <a:pt x="1806828" y="1431937"/>
                  </a:lnTo>
                  <a:lnTo>
                    <a:pt x="1799513" y="1431937"/>
                  </a:lnTo>
                  <a:lnTo>
                    <a:pt x="1794052" y="1426451"/>
                  </a:lnTo>
                  <a:lnTo>
                    <a:pt x="1794052" y="1419136"/>
                  </a:lnTo>
                  <a:lnTo>
                    <a:pt x="1794052" y="1411820"/>
                  </a:lnTo>
                  <a:lnTo>
                    <a:pt x="1799513" y="1406334"/>
                  </a:lnTo>
                  <a:lnTo>
                    <a:pt x="1806828" y="1406334"/>
                  </a:lnTo>
                  <a:lnTo>
                    <a:pt x="1814169" y="1406334"/>
                  </a:lnTo>
                  <a:lnTo>
                    <a:pt x="1819617" y="1411820"/>
                  </a:lnTo>
                  <a:lnTo>
                    <a:pt x="1819617" y="1419136"/>
                  </a:lnTo>
                </a:path>
                <a:path w="1957070" h="2650490">
                  <a:moveTo>
                    <a:pt x="1819617" y="1499603"/>
                  </a:moveTo>
                  <a:lnTo>
                    <a:pt x="1819617" y="1506004"/>
                  </a:lnTo>
                  <a:lnTo>
                    <a:pt x="1814169" y="1512404"/>
                  </a:lnTo>
                  <a:lnTo>
                    <a:pt x="1806828" y="1512404"/>
                  </a:lnTo>
                  <a:lnTo>
                    <a:pt x="1799513" y="1512404"/>
                  </a:lnTo>
                  <a:lnTo>
                    <a:pt x="1794052" y="1506004"/>
                  </a:lnTo>
                  <a:lnTo>
                    <a:pt x="1794052" y="1499603"/>
                  </a:lnTo>
                  <a:lnTo>
                    <a:pt x="1794052" y="1492288"/>
                  </a:lnTo>
                  <a:lnTo>
                    <a:pt x="1799513" y="1485887"/>
                  </a:lnTo>
                  <a:lnTo>
                    <a:pt x="1806828" y="1485887"/>
                  </a:lnTo>
                  <a:lnTo>
                    <a:pt x="1814169" y="1485887"/>
                  </a:lnTo>
                  <a:lnTo>
                    <a:pt x="1819617" y="1492288"/>
                  </a:lnTo>
                  <a:lnTo>
                    <a:pt x="1819617" y="1499603"/>
                  </a:lnTo>
                </a:path>
                <a:path w="1957070" h="2650490">
                  <a:moveTo>
                    <a:pt x="1819617" y="1834248"/>
                  </a:moveTo>
                  <a:lnTo>
                    <a:pt x="1819617" y="1841563"/>
                  </a:lnTo>
                  <a:lnTo>
                    <a:pt x="1814169" y="1847049"/>
                  </a:lnTo>
                  <a:lnTo>
                    <a:pt x="1806828" y="1847049"/>
                  </a:lnTo>
                  <a:lnTo>
                    <a:pt x="1799513" y="1847049"/>
                  </a:lnTo>
                  <a:lnTo>
                    <a:pt x="1794052" y="1841563"/>
                  </a:lnTo>
                  <a:lnTo>
                    <a:pt x="1794052" y="1834248"/>
                  </a:lnTo>
                  <a:lnTo>
                    <a:pt x="1794052" y="1826933"/>
                  </a:lnTo>
                  <a:lnTo>
                    <a:pt x="1799513" y="1821459"/>
                  </a:lnTo>
                  <a:lnTo>
                    <a:pt x="1806828" y="1821459"/>
                  </a:lnTo>
                  <a:lnTo>
                    <a:pt x="1814169" y="1821459"/>
                  </a:lnTo>
                  <a:lnTo>
                    <a:pt x="1819617" y="1826933"/>
                  </a:lnTo>
                  <a:lnTo>
                    <a:pt x="1819617" y="1834248"/>
                  </a:lnTo>
                </a:path>
                <a:path w="1957070" h="2650490">
                  <a:moveTo>
                    <a:pt x="1819617" y="1902841"/>
                  </a:moveTo>
                  <a:lnTo>
                    <a:pt x="1819617" y="1909241"/>
                  </a:lnTo>
                  <a:lnTo>
                    <a:pt x="1814169" y="1915642"/>
                  </a:lnTo>
                  <a:lnTo>
                    <a:pt x="1806828" y="1915642"/>
                  </a:lnTo>
                  <a:lnTo>
                    <a:pt x="1799513" y="1915642"/>
                  </a:lnTo>
                  <a:lnTo>
                    <a:pt x="1794052" y="1909241"/>
                  </a:lnTo>
                  <a:lnTo>
                    <a:pt x="1794052" y="1902841"/>
                  </a:lnTo>
                  <a:lnTo>
                    <a:pt x="1794052" y="1895525"/>
                  </a:lnTo>
                  <a:lnTo>
                    <a:pt x="1799513" y="1889125"/>
                  </a:lnTo>
                  <a:lnTo>
                    <a:pt x="1806828" y="1889125"/>
                  </a:lnTo>
                  <a:lnTo>
                    <a:pt x="1814169" y="1889125"/>
                  </a:lnTo>
                  <a:lnTo>
                    <a:pt x="1819617" y="1895525"/>
                  </a:lnTo>
                  <a:lnTo>
                    <a:pt x="1819617" y="1902841"/>
                  </a:lnTo>
                </a:path>
                <a:path w="1957070" h="2650490">
                  <a:moveTo>
                    <a:pt x="1819617" y="2237486"/>
                  </a:moveTo>
                  <a:lnTo>
                    <a:pt x="1819617" y="2244826"/>
                  </a:lnTo>
                  <a:lnTo>
                    <a:pt x="1814169" y="2250287"/>
                  </a:lnTo>
                  <a:lnTo>
                    <a:pt x="1806828" y="2250287"/>
                  </a:lnTo>
                  <a:lnTo>
                    <a:pt x="1799513" y="2250287"/>
                  </a:lnTo>
                  <a:lnTo>
                    <a:pt x="1794052" y="2244826"/>
                  </a:lnTo>
                  <a:lnTo>
                    <a:pt x="1794052" y="2237486"/>
                  </a:lnTo>
                  <a:lnTo>
                    <a:pt x="1794052" y="2230183"/>
                  </a:lnTo>
                  <a:lnTo>
                    <a:pt x="1799513" y="2224697"/>
                  </a:lnTo>
                  <a:lnTo>
                    <a:pt x="1806828" y="2224697"/>
                  </a:lnTo>
                  <a:lnTo>
                    <a:pt x="1814169" y="2224697"/>
                  </a:lnTo>
                  <a:lnTo>
                    <a:pt x="1819617" y="2230183"/>
                  </a:lnTo>
                  <a:lnTo>
                    <a:pt x="1819617" y="2237486"/>
                  </a:lnTo>
                </a:path>
                <a:path w="1957070" h="2650490">
                  <a:moveTo>
                    <a:pt x="1819617" y="2314321"/>
                  </a:moveTo>
                  <a:lnTo>
                    <a:pt x="1819617" y="2321636"/>
                  </a:lnTo>
                  <a:lnTo>
                    <a:pt x="1814169" y="2327109"/>
                  </a:lnTo>
                  <a:lnTo>
                    <a:pt x="1806828" y="2327109"/>
                  </a:lnTo>
                  <a:lnTo>
                    <a:pt x="1799513" y="2327109"/>
                  </a:lnTo>
                  <a:lnTo>
                    <a:pt x="1794052" y="2321636"/>
                  </a:lnTo>
                  <a:lnTo>
                    <a:pt x="1794052" y="2314321"/>
                  </a:lnTo>
                  <a:lnTo>
                    <a:pt x="1794052" y="2306993"/>
                  </a:lnTo>
                  <a:lnTo>
                    <a:pt x="1799513" y="2301532"/>
                  </a:lnTo>
                  <a:lnTo>
                    <a:pt x="1806828" y="2301532"/>
                  </a:lnTo>
                  <a:lnTo>
                    <a:pt x="1814169" y="2301532"/>
                  </a:lnTo>
                  <a:lnTo>
                    <a:pt x="1819617" y="2306993"/>
                  </a:lnTo>
                  <a:lnTo>
                    <a:pt x="1819617" y="2314321"/>
                  </a:lnTo>
                </a:path>
                <a:path w="1957070" h="2650490">
                  <a:moveTo>
                    <a:pt x="1739163" y="2557551"/>
                  </a:moveTo>
                  <a:lnTo>
                    <a:pt x="1739163" y="2564853"/>
                  </a:lnTo>
                  <a:lnTo>
                    <a:pt x="1732775" y="2571242"/>
                  </a:lnTo>
                  <a:lnTo>
                    <a:pt x="1726374" y="2571242"/>
                  </a:lnTo>
                  <a:lnTo>
                    <a:pt x="1719046" y="2571242"/>
                  </a:lnTo>
                  <a:lnTo>
                    <a:pt x="1712645" y="2564853"/>
                  </a:lnTo>
                  <a:lnTo>
                    <a:pt x="1712645" y="2557551"/>
                  </a:lnTo>
                  <a:lnTo>
                    <a:pt x="1712645" y="2551125"/>
                  </a:lnTo>
                  <a:lnTo>
                    <a:pt x="1719046" y="2544724"/>
                  </a:lnTo>
                  <a:lnTo>
                    <a:pt x="1726374" y="2544724"/>
                  </a:lnTo>
                  <a:lnTo>
                    <a:pt x="1732775" y="2544724"/>
                  </a:lnTo>
                  <a:lnTo>
                    <a:pt x="1739163" y="2551125"/>
                  </a:lnTo>
                  <a:lnTo>
                    <a:pt x="1739163" y="2557551"/>
                  </a:lnTo>
                </a:path>
                <a:path w="1957070" h="2650490">
                  <a:moveTo>
                    <a:pt x="1739163" y="2151545"/>
                  </a:moveTo>
                  <a:lnTo>
                    <a:pt x="1739163" y="2158873"/>
                  </a:lnTo>
                  <a:lnTo>
                    <a:pt x="1732775" y="2165273"/>
                  </a:lnTo>
                  <a:lnTo>
                    <a:pt x="1726374" y="2165273"/>
                  </a:lnTo>
                  <a:lnTo>
                    <a:pt x="1719046" y="2165273"/>
                  </a:lnTo>
                  <a:lnTo>
                    <a:pt x="1712645" y="2158873"/>
                  </a:lnTo>
                  <a:lnTo>
                    <a:pt x="1712645" y="2151545"/>
                  </a:lnTo>
                  <a:lnTo>
                    <a:pt x="1712645" y="2145144"/>
                  </a:lnTo>
                  <a:lnTo>
                    <a:pt x="1719046" y="2138756"/>
                  </a:lnTo>
                  <a:lnTo>
                    <a:pt x="1726374" y="2138756"/>
                  </a:lnTo>
                  <a:lnTo>
                    <a:pt x="1732775" y="2138756"/>
                  </a:lnTo>
                  <a:lnTo>
                    <a:pt x="1739163" y="2145144"/>
                  </a:lnTo>
                  <a:lnTo>
                    <a:pt x="1739163" y="2151545"/>
                  </a:lnTo>
                </a:path>
                <a:path w="1957070" h="2650490">
                  <a:moveTo>
                    <a:pt x="1819617" y="2637116"/>
                  </a:moveTo>
                  <a:lnTo>
                    <a:pt x="1819617" y="2644394"/>
                  </a:lnTo>
                  <a:lnTo>
                    <a:pt x="1814169" y="2649905"/>
                  </a:lnTo>
                  <a:lnTo>
                    <a:pt x="1806828" y="2649905"/>
                  </a:lnTo>
                  <a:lnTo>
                    <a:pt x="1799513" y="2649905"/>
                  </a:lnTo>
                  <a:lnTo>
                    <a:pt x="1794052" y="2644394"/>
                  </a:lnTo>
                  <a:lnTo>
                    <a:pt x="1794052" y="2637116"/>
                  </a:lnTo>
                  <a:lnTo>
                    <a:pt x="1794052" y="2629776"/>
                  </a:lnTo>
                  <a:lnTo>
                    <a:pt x="1799513" y="2624289"/>
                  </a:lnTo>
                  <a:lnTo>
                    <a:pt x="1806828" y="2624289"/>
                  </a:lnTo>
                  <a:lnTo>
                    <a:pt x="1814169" y="2624289"/>
                  </a:lnTo>
                  <a:lnTo>
                    <a:pt x="1819617" y="2629776"/>
                  </a:lnTo>
                  <a:lnTo>
                    <a:pt x="1819617" y="2637116"/>
                  </a:lnTo>
                </a:path>
                <a:path w="1957070" h="2650490">
                  <a:moveTo>
                    <a:pt x="1882724" y="2541079"/>
                  </a:moveTo>
                  <a:lnTo>
                    <a:pt x="1882724" y="2548394"/>
                  </a:lnTo>
                  <a:lnTo>
                    <a:pt x="1876323" y="2554782"/>
                  </a:lnTo>
                  <a:lnTo>
                    <a:pt x="1869935" y="2554782"/>
                  </a:lnTo>
                  <a:lnTo>
                    <a:pt x="1862620" y="2554782"/>
                  </a:lnTo>
                  <a:lnTo>
                    <a:pt x="1856206" y="2548394"/>
                  </a:lnTo>
                  <a:lnTo>
                    <a:pt x="1856206" y="2541079"/>
                  </a:lnTo>
                  <a:lnTo>
                    <a:pt x="1856206" y="2534691"/>
                  </a:lnTo>
                  <a:lnTo>
                    <a:pt x="1862620" y="2528290"/>
                  </a:lnTo>
                  <a:lnTo>
                    <a:pt x="1869935" y="2528290"/>
                  </a:lnTo>
                  <a:lnTo>
                    <a:pt x="1876323" y="2528290"/>
                  </a:lnTo>
                  <a:lnTo>
                    <a:pt x="1882724" y="2534691"/>
                  </a:lnTo>
                  <a:lnTo>
                    <a:pt x="1882724" y="2541079"/>
                  </a:lnTo>
                </a:path>
                <a:path w="1957070" h="2650490">
                  <a:moveTo>
                    <a:pt x="1882724" y="370331"/>
                  </a:moveTo>
                  <a:lnTo>
                    <a:pt x="1882724" y="377647"/>
                  </a:lnTo>
                  <a:lnTo>
                    <a:pt x="1876323" y="383120"/>
                  </a:lnTo>
                  <a:lnTo>
                    <a:pt x="1869935" y="383120"/>
                  </a:lnTo>
                  <a:lnTo>
                    <a:pt x="1862620" y="383120"/>
                  </a:lnTo>
                  <a:lnTo>
                    <a:pt x="1856206" y="377647"/>
                  </a:lnTo>
                  <a:lnTo>
                    <a:pt x="1856206" y="370331"/>
                  </a:lnTo>
                  <a:lnTo>
                    <a:pt x="1856206" y="363016"/>
                  </a:lnTo>
                  <a:lnTo>
                    <a:pt x="1862620" y="357530"/>
                  </a:lnTo>
                  <a:lnTo>
                    <a:pt x="1869935" y="357530"/>
                  </a:lnTo>
                  <a:lnTo>
                    <a:pt x="1876323" y="357530"/>
                  </a:lnTo>
                  <a:lnTo>
                    <a:pt x="1882724" y="363016"/>
                  </a:lnTo>
                  <a:lnTo>
                    <a:pt x="1882724" y="370331"/>
                  </a:lnTo>
                </a:path>
                <a:path w="1957070" h="2650490">
                  <a:moveTo>
                    <a:pt x="1260932" y="353872"/>
                  </a:moveTo>
                  <a:lnTo>
                    <a:pt x="1260932" y="361188"/>
                  </a:lnTo>
                  <a:lnTo>
                    <a:pt x="1255445" y="366674"/>
                  </a:lnTo>
                  <a:lnTo>
                    <a:pt x="1248143" y="366674"/>
                  </a:lnTo>
                  <a:lnTo>
                    <a:pt x="1240815" y="366674"/>
                  </a:lnTo>
                  <a:lnTo>
                    <a:pt x="1235354" y="361188"/>
                  </a:lnTo>
                  <a:lnTo>
                    <a:pt x="1235354" y="353872"/>
                  </a:lnTo>
                  <a:lnTo>
                    <a:pt x="1235354" y="346557"/>
                  </a:lnTo>
                  <a:lnTo>
                    <a:pt x="1240815" y="341071"/>
                  </a:lnTo>
                  <a:lnTo>
                    <a:pt x="1248143" y="341071"/>
                  </a:lnTo>
                  <a:lnTo>
                    <a:pt x="1255445" y="341071"/>
                  </a:lnTo>
                  <a:lnTo>
                    <a:pt x="1260932" y="346557"/>
                  </a:lnTo>
                  <a:lnTo>
                    <a:pt x="1260932" y="353872"/>
                  </a:lnTo>
                </a:path>
                <a:path w="1957070" h="2650490">
                  <a:moveTo>
                    <a:pt x="1260932" y="766254"/>
                  </a:moveTo>
                  <a:lnTo>
                    <a:pt x="1260932" y="773569"/>
                  </a:lnTo>
                  <a:lnTo>
                    <a:pt x="1255445" y="779983"/>
                  </a:lnTo>
                  <a:lnTo>
                    <a:pt x="1248143" y="779983"/>
                  </a:lnTo>
                  <a:lnTo>
                    <a:pt x="1240815" y="779983"/>
                  </a:lnTo>
                  <a:lnTo>
                    <a:pt x="1235354" y="773569"/>
                  </a:lnTo>
                  <a:lnTo>
                    <a:pt x="1235354" y="766254"/>
                  </a:lnTo>
                  <a:lnTo>
                    <a:pt x="1235354" y="759853"/>
                  </a:lnTo>
                  <a:lnTo>
                    <a:pt x="1240815" y="753465"/>
                  </a:lnTo>
                  <a:lnTo>
                    <a:pt x="1248143" y="753465"/>
                  </a:lnTo>
                  <a:lnTo>
                    <a:pt x="1255445" y="753465"/>
                  </a:lnTo>
                  <a:lnTo>
                    <a:pt x="1260932" y="759853"/>
                  </a:lnTo>
                  <a:lnTo>
                    <a:pt x="1260932" y="766254"/>
                  </a:lnTo>
                </a:path>
                <a:path w="1957070" h="2650490">
                  <a:moveTo>
                    <a:pt x="1130198" y="877811"/>
                  </a:moveTo>
                  <a:lnTo>
                    <a:pt x="1130198" y="885139"/>
                  </a:lnTo>
                  <a:lnTo>
                    <a:pt x="1124686" y="890612"/>
                  </a:lnTo>
                  <a:lnTo>
                    <a:pt x="1117384" y="890612"/>
                  </a:lnTo>
                  <a:lnTo>
                    <a:pt x="1110094" y="890612"/>
                  </a:lnTo>
                  <a:lnTo>
                    <a:pt x="1104582" y="885139"/>
                  </a:lnTo>
                  <a:lnTo>
                    <a:pt x="1104582" y="877811"/>
                  </a:lnTo>
                  <a:lnTo>
                    <a:pt x="1104582" y="870496"/>
                  </a:lnTo>
                  <a:lnTo>
                    <a:pt x="1110094" y="865009"/>
                  </a:lnTo>
                  <a:lnTo>
                    <a:pt x="1117384" y="865009"/>
                  </a:lnTo>
                  <a:lnTo>
                    <a:pt x="1124686" y="865009"/>
                  </a:lnTo>
                  <a:lnTo>
                    <a:pt x="1130198" y="870496"/>
                  </a:lnTo>
                  <a:lnTo>
                    <a:pt x="1130198" y="877811"/>
                  </a:lnTo>
                </a:path>
                <a:path w="1957070" h="2650490">
                  <a:moveTo>
                    <a:pt x="1196936" y="982967"/>
                  </a:moveTo>
                  <a:lnTo>
                    <a:pt x="1196936" y="990282"/>
                  </a:lnTo>
                  <a:lnTo>
                    <a:pt x="1190548" y="995768"/>
                  </a:lnTo>
                  <a:lnTo>
                    <a:pt x="1184148" y="995768"/>
                  </a:lnTo>
                  <a:lnTo>
                    <a:pt x="1176820" y="995768"/>
                  </a:lnTo>
                  <a:lnTo>
                    <a:pt x="1170419" y="990282"/>
                  </a:lnTo>
                  <a:lnTo>
                    <a:pt x="1170419" y="982967"/>
                  </a:lnTo>
                  <a:lnTo>
                    <a:pt x="1170419" y="975652"/>
                  </a:lnTo>
                  <a:lnTo>
                    <a:pt x="1176820" y="970165"/>
                  </a:lnTo>
                  <a:lnTo>
                    <a:pt x="1184148" y="970165"/>
                  </a:lnTo>
                  <a:lnTo>
                    <a:pt x="1190548" y="970165"/>
                  </a:lnTo>
                  <a:lnTo>
                    <a:pt x="1196936" y="975652"/>
                  </a:lnTo>
                  <a:lnTo>
                    <a:pt x="1196936" y="982967"/>
                  </a:lnTo>
                </a:path>
                <a:path w="1957070" h="2650490">
                  <a:moveTo>
                    <a:pt x="1062532" y="1132014"/>
                  </a:moveTo>
                  <a:lnTo>
                    <a:pt x="1062532" y="1139329"/>
                  </a:lnTo>
                  <a:lnTo>
                    <a:pt x="1056144" y="1144828"/>
                  </a:lnTo>
                  <a:lnTo>
                    <a:pt x="1048829" y="1144828"/>
                  </a:lnTo>
                  <a:lnTo>
                    <a:pt x="1042428" y="1144828"/>
                  </a:lnTo>
                  <a:lnTo>
                    <a:pt x="1036015" y="1139329"/>
                  </a:lnTo>
                  <a:lnTo>
                    <a:pt x="1036015" y="1132014"/>
                  </a:lnTo>
                  <a:lnTo>
                    <a:pt x="1036015" y="1124712"/>
                  </a:lnTo>
                  <a:lnTo>
                    <a:pt x="1042428" y="1119212"/>
                  </a:lnTo>
                  <a:lnTo>
                    <a:pt x="1048829" y="1119212"/>
                  </a:lnTo>
                  <a:lnTo>
                    <a:pt x="1056144" y="1119212"/>
                  </a:lnTo>
                  <a:lnTo>
                    <a:pt x="1062532" y="1124712"/>
                  </a:lnTo>
                  <a:lnTo>
                    <a:pt x="1062532" y="1132014"/>
                  </a:lnTo>
                </a:path>
                <a:path w="1957070" h="2650490">
                  <a:moveTo>
                    <a:pt x="730592" y="890612"/>
                  </a:moveTo>
                  <a:lnTo>
                    <a:pt x="730592" y="895184"/>
                  </a:lnTo>
                  <a:lnTo>
                    <a:pt x="726948" y="897928"/>
                  </a:lnTo>
                  <a:lnTo>
                    <a:pt x="723290" y="897928"/>
                  </a:lnTo>
                  <a:lnTo>
                    <a:pt x="719645" y="897928"/>
                  </a:lnTo>
                  <a:lnTo>
                    <a:pt x="715962" y="895184"/>
                  </a:lnTo>
                  <a:lnTo>
                    <a:pt x="715962" y="890612"/>
                  </a:lnTo>
                  <a:lnTo>
                    <a:pt x="715962" y="886955"/>
                  </a:lnTo>
                  <a:lnTo>
                    <a:pt x="719645" y="883297"/>
                  </a:lnTo>
                  <a:lnTo>
                    <a:pt x="723290" y="883297"/>
                  </a:lnTo>
                  <a:lnTo>
                    <a:pt x="726948" y="883297"/>
                  </a:lnTo>
                  <a:lnTo>
                    <a:pt x="730592" y="886955"/>
                  </a:lnTo>
                  <a:lnTo>
                    <a:pt x="730592" y="890612"/>
                  </a:lnTo>
                </a:path>
                <a:path w="1957070" h="2650490">
                  <a:moveTo>
                    <a:pt x="730592" y="1234427"/>
                  </a:moveTo>
                  <a:lnTo>
                    <a:pt x="730592" y="1238084"/>
                  </a:lnTo>
                  <a:lnTo>
                    <a:pt x="726948" y="1241729"/>
                  </a:lnTo>
                  <a:lnTo>
                    <a:pt x="723290" y="1241729"/>
                  </a:lnTo>
                  <a:lnTo>
                    <a:pt x="719645" y="1241729"/>
                  </a:lnTo>
                  <a:lnTo>
                    <a:pt x="715962" y="1238084"/>
                  </a:lnTo>
                  <a:lnTo>
                    <a:pt x="715962" y="1234427"/>
                  </a:lnTo>
                  <a:lnTo>
                    <a:pt x="715962" y="1229842"/>
                  </a:lnTo>
                  <a:lnTo>
                    <a:pt x="719645" y="1227112"/>
                  </a:lnTo>
                  <a:lnTo>
                    <a:pt x="723290" y="1227112"/>
                  </a:lnTo>
                  <a:lnTo>
                    <a:pt x="726948" y="1227112"/>
                  </a:lnTo>
                  <a:lnTo>
                    <a:pt x="730592" y="1229842"/>
                  </a:lnTo>
                  <a:lnTo>
                    <a:pt x="730592" y="123442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001477" y="3709441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25628" y="0"/>
                  </a:moveTo>
                  <a:lnTo>
                    <a:pt x="6997" y="0"/>
                  </a:lnTo>
                  <a:lnTo>
                    <a:pt x="0" y="6985"/>
                  </a:lnTo>
                  <a:lnTo>
                    <a:pt x="0" y="25615"/>
                  </a:lnTo>
                  <a:lnTo>
                    <a:pt x="6997" y="32613"/>
                  </a:lnTo>
                  <a:lnTo>
                    <a:pt x="25628" y="32613"/>
                  </a:lnTo>
                  <a:lnTo>
                    <a:pt x="32613" y="25615"/>
                  </a:lnTo>
                  <a:lnTo>
                    <a:pt x="32613" y="16319"/>
                  </a:lnTo>
                  <a:lnTo>
                    <a:pt x="32613" y="6985"/>
                  </a:lnTo>
                  <a:lnTo>
                    <a:pt x="2562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941929" y="2167940"/>
              <a:ext cx="2005330" cy="2799080"/>
            </a:xfrm>
            <a:custGeom>
              <a:avLst/>
              <a:gdLst/>
              <a:ahLst/>
              <a:cxnLst/>
              <a:rect l="l" t="t" r="r" b="b"/>
              <a:pathLst>
                <a:path w="2005329" h="2799079">
                  <a:moveTo>
                    <a:pt x="1115568" y="1544396"/>
                  </a:moveTo>
                  <a:lnTo>
                    <a:pt x="1115568" y="1551698"/>
                  </a:lnTo>
                  <a:lnTo>
                    <a:pt x="1109179" y="1557185"/>
                  </a:lnTo>
                  <a:lnTo>
                    <a:pt x="1101864" y="1557185"/>
                  </a:lnTo>
                  <a:lnTo>
                    <a:pt x="1095463" y="1557185"/>
                  </a:lnTo>
                  <a:lnTo>
                    <a:pt x="1089050" y="1551698"/>
                  </a:lnTo>
                  <a:lnTo>
                    <a:pt x="1089050" y="1544396"/>
                  </a:lnTo>
                  <a:lnTo>
                    <a:pt x="1089050" y="1537081"/>
                  </a:lnTo>
                  <a:lnTo>
                    <a:pt x="1095463" y="1531581"/>
                  </a:lnTo>
                  <a:lnTo>
                    <a:pt x="1101864" y="1531581"/>
                  </a:lnTo>
                  <a:lnTo>
                    <a:pt x="1109179" y="1531581"/>
                  </a:lnTo>
                  <a:lnTo>
                    <a:pt x="1115568" y="1537081"/>
                  </a:lnTo>
                  <a:lnTo>
                    <a:pt x="1115568" y="1544396"/>
                  </a:lnTo>
                </a:path>
                <a:path w="2005329" h="2799079">
                  <a:moveTo>
                    <a:pt x="1115568" y="1954949"/>
                  </a:moveTo>
                  <a:lnTo>
                    <a:pt x="1115568" y="1962289"/>
                  </a:lnTo>
                  <a:lnTo>
                    <a:pt x="1109179" y="1967750"/>
                  </a:lnTo>
                  <a:lnTo>
                    <a:pt x="1101864" y="1967750"/>
                  </a:lnTo>
                  <a:lnTo>
                    <a:pt x="1095463" y="1967750"/>
                  </a:lnTo>
                  <a:lnTo>
                    <a:pt x="1089050" y="1962289"/>
                  </a:lnTo>
                  <a:lnTo>
                    <a:pt x="1089050" y="1954949"/>
                  </a:lnTo>
                  <a:lnTo>
                    <a:pt x="1089050" y="1947646"/>
                  </a:lnTo>
                  <a:lnTo>
                    <a:pt x="1095463" y="1942160"/>
                  </a:lnTo>
                  <a:lnTo>
                    <a:pt x="1101864" y="1942160"/>
                  </a:lnTo>
                  <a:lnTo>
                    <a:pt x="1109179" y="1942160"/>
                  </a:lnTo>
                  <a:lnTo>
                    <a:pt x="1115568" y="1947646"/>
                  </a:lnTo>
                  <a:lnTo>
                    <a:pt x="1115568" y="1954949"/>
                  </a:lnTo>
                </a:path>
                <a:path w="2005329" h="2799079">
                  <a:moveTo>
                    <a:pt x="1077125" y="2550223"/>
                  </a:moveTo>
                  <a:lnTo>
                    <a:pt x="1077125" y="2556611"/>
                  </a:lnTo>
                  <a:lnTo>
                    <a:pt x="1070724" y="2563012"/>
                  </a:lnTo>
                  <a:lnTo>
                    <a:pt x="1064336" y="2563012"/>
                  </a:lnTo>
                  <a:lnTo>
                    <a:pt x="1057020" y="2563012"/>
                  </a:lnTo>
                  <a:lnTo>
                    <a:pt x="1050632" y="2556611"/>
                  </a:lnTo>
                  <a:lnTo>
                    <a:pt x="1050632" y="2550223"/>
                  </a:lnTo>
                  <a:lnTo>
                    <a:pt x="1050632" y="2542882"/>
                  </a:lnTo>
                  <a:lnTo>
                    <a:pt x="1057020" y="2536494"/>
                  </a:lnTo>
                  <a:lnTo>
                    <a:pt x="1064336" y="2536494"/>
                  </a:lnTo>
                  <a:lnTo>
                    <a:pt x="1070724" y="2536494"/>
                  </a:lnTo>
                  <a:lnTo>
                    <a:pt x="1077125" y="2542882"/>
                  </a:lnTo>
                  <a:lnTo>
                    <a:pt x="1077125" y="2550223"/>
                  </a:lnTo>
                </a:path>
                <a:path w="2005329" h="2799079">
                  <a:moveTo>
                    <a:pt x="1183233" y="1215212"/>
                  </a:moveTo>
                  <a:lnTo>
                    <a:pt x="1183233" y="1222527"/>
                  </a:lnTo>
                  <a:lnTo>
                    <a:pt x="1177721" y="1228013"/>
                  </a:lnTo>
                  <a:lnTo>
                    <a:pt x="1170419" y="1228013"/>
                  </a:lnTo>
                  <a:lnTo>
                    <a:pt x="1163129" y="1228013"/>
                  </a:lnTo>
                  <a:lnTo>
                    <a:pt x="1157617" y="1222527"/>
                  </a:lnTo>
                  <a:lnTo>
                    <a:pt x="1157617" y="1215212"/>
                  </a:lnTo>
                  <a:lnTo>
                    <a:pt x="1157617" y="1207909"/>
                  </a:lnTo>
                  <a:lnTo>
                    <a:pt x="1163129" y="1202397"/>
                  </a:lnTo>
                  <a:lnTo>
                    <a:pt x="1170419" y="1202397"/>
                  </a:lnTo>
                  <a:lnTo>
                    <a:pt x="1177721" y="1202397"/>
                  </a:lnTo>
                  <a:lnTo>
                    <a:pt x="1183233" y="1207909"/>
                  </a:lnTo>
                  <a:lnTo>
                    <a:pt x="1183233" y="1215212"/>
                  </a:lnTo>
                </a:path>
                <a:path w="2005329" h="2799079">
                  <a:moveTo>
                    <a:pt x="1183233" y="1292009"/>
                  </a:moveTo>
                  <a:lnTo>
                    <a:pt x="1183233" y="1299337"/>
                  </a:lnTo>
                  <a:lnTo>
                    <a:pt x="1177721" y="1304810"/>
                  </a:lnTo>
                  <a:lnTo>
                    <a:pt x="1170419" y="1304810"/>
                  </a:lnTo>
                  <a:lnTo>
                    <a:pt x="1163129" y="1304810"/>
                  </a:lnTo>
                  <a:lnTo>
                    <a:pt x="1157617" y="1299337"/>
                  </a:lnTo>
                  <a:lnTo>
                    <a:pt x="1157617" y="1292009"/>
                  </a:lnTo>
                  <a:lnTo>
                    <a:pt x="1157617" y="1284706"/>
                  </a:lnTo>
                  <a:lnTo>
                    <a:pt x="1163129" y="1279207"/>
                  </a:lnTo>
                  <a:lnTo>
                    <a:pt x="1170419" y="1279207"/>
                  </a:lnTo>
                  <a:lnTo>
                    <a:pt x="1177721" y="1279207"/>
                  </a:lnTo>
                  <a:lnTo>
                    <a:pt x="1183233" y="1284706"/>
                  </a:lnTo>
                  <a:lnTo>
                    <a:pt x="1183233" y="1292009"/>
                  </a:lnTo>
                </a:path>
                <a:path w="2005329" h="2799079">
                  <a:moveTo>
                    <a:pt x="1183233" y="1627593"/>
                  </a:moveTo>
                  <a:lnTo>
                    <a:pt x="1183233" y="1634896"/>
                  </a:lnTo>
                  <a:lnTo>
                    <a:pt x="1177721" y="1640395"/>
                  </a:lnTo>
                  <a:lnTo>
                    <a:pt x="1170419" y="1640395"/>
                  </a:lnTo>
                  <a:lnTo>
                    <a:pt x="1163129" y="1640395"/>
                  </a:lnTo>
                  <a:lnTo>
                    <a:pt x="1157617" y="1634896"/>
                  </a:lnTo>
                  <a:lnTo>
                    <a:pt x="1157617" y="1627593"/>
                  </a:lnTo>
                  <a:lnTo>
                    <a:pt x="1157617" y="1620266"/>
                  </a:lnTo>
                  <a:lnTo>
                    <a:pt x="1163129" y="1614792"/>
                  </a:lnTo>
                  <a:lnTo>
                    <a:pt x="1170419" y="1614792"/>
                  </a:lnTo>
                  <a:lnTo>
                    <a:pt x="1177721" y="1614792"/>
                  </a:lnTo>
                  <a:lnTo>
                    <a:pt x="1183233" y="1620266"/>
                  </a:lnTo>
                  <a:lnTo>
                    <a:pt x="1183233" y="1627593"/>
                  </a:lnTo>
                </a:path>
                <a:path w="2005329" h="2799079">
                  <a:moveTo>
                    <a:pt x="1183233" y="1705330"/>
                  </a:moveTo>
                  <a:lnTo>
                    <a:pt x="1183233" y="1712645"/>
                  </a:lnTo>
                  <a:lnTo>
                    <a:pt x="1177721" y="1718132"/>
                  </a:lnTo>
                  <a:lnTo>
                    <a:pt x="1170419" y="1718132"/>
                  </a:lnTo>
                  <a:lnTo>
                    <a:pt x="1163129" y="1718132"/>
                  </a:lnTo>
                  <a:lnTo>
                    <a:pt x="1157617" y="1712645"/>
                  </a:lnTo>
                  <a:lnTo>
                    <a:pt x="1157617" y="1705330"/>
                  </a:lnTo>
                  <a:lnTo>
                    <a:pt x="1157617" y="1698015"/>
                  </a:lnTo>
                  <a:lnTo>
                    <a:pt x="1163129" y="1692516"/>
                  </a:lnTo>
                  <a:lnTo>
                    <a:pt x="1170419" y="1692516"/>
                  </a:lnTo>
                  <a:lnTo>
                    <a:pt x="1177721" y="1692516"/>
                  </a:lnTo>
                  <a:lnTo>
                    <a:pt x="1183233" y="1698015"/>
                  </a:lnTo>
                  <a:lnTo>
                    <a:pt x="1183233" y="1705330"/>
                  </a:lnTo>
                </a:path>
                <a:path w="2005329" h="2799079">
                  <a:moveTo>
                    <a:pt x="1183233" y="2039988"/>
                  </a:moveTo>
                  <a:lnTo>
                    <a:pt x="1183233" y="2047303"/>
                  </a:lnTo>
                  <a:lnTo>
                    <a:pt x="1177721" y="2053717"/>
                  </a:lnTo>
                  <a:lnTo>
                    <a:pt x="1170419" y="2053717"/>
                  </a:lnTo>
                  <a:lnTo>
                    <a:pt x="1163129" y="2053717"/>
                  </a:lnTo>
                  <a:lnTo>
                    <a:pt x="1157617" y="2047303"/>
                  </a:lnTo>
                  <a:lnTo>
                    <a:pt x="1157617" y="2039988"/>
                  </a:lnTo>
                  <a:lnTo>
                    <a:pt x="1157617" y="2033587"/>
                  </a:lnTo>
                  <a:lnTo>
                    <a:pt x="1163129" y="2027186"/>
                  </a:lnTo>
                  <a:lnTo>
                    <a:pt x="1170419" y="2027186"/>
                  </a:lnTo>
                  <a:lnTo>
                    <a:pt x="1177721" y="2027186"/>
                  </a:lnTo>
                  <a:lnTo>
                    <a:pt x="1183233" y="2033587"/>
                  </a:lnTo>
                  <a:lnTo>
                    <a:pt x="1183233" y="2039988"/>
                  </a:lnTo>
                </a:path>
                <a:path w="2005329" h="2799079">
                  <a:moveTo>
                    <a:pt x="1183233" y="2118626"/>
                  </a:moveTo>
                  <a:lnTo>
                    <a:pt x="1183233" y="2125916"/>
                  </a:lnTo>
                  <a:lnTo>
                    <a:pt x="1177721" y="2131415"/>
                  </a:lnTo>
                  <a:lnTo>
                    <a:pt x="1170419" y="2131415"/>
                  </a:lnTo>
                  <a:lnTo>
                    <a:pt x="1163129" y="2131415"/>
                  </a:lnTo>
                  <a:lnTo>
                    <a:pt x="1157617" y="2125916"/>
                  </a:lnTo>
                  <a:lnTo>
                    <a:pt x="1157617" y="2118626"/>
                  </a:lnTo>
                  <a:lnTo>
                    <a:pt x="1157617" y="2111298"/>
                  </a:lnTo>
                  <a:lnTo>
                    <a:pt x="1163129" y="2105812"/>
                  </a:lnTo>
                  <a:lnTo>
                    <a:pt x="1170419" y="2105812"/>
                  </a:lnTo>
                  <a:lnTo>
                    <a:pt x="1177721" y="2105812"/>
                  </a:lnTo>
                  <a:lnTo>
                    <a:pt x="1183233" y="2111298"/>
                  </a:lnTo>
                  <a:lnTo>
                    <a:pt x="1183233" y="2118626"/>
                  </a:lnTo>
                </a:path>
                <a:path w="2005329" h="2799079">
                  <a:moveTo>
                    <a:pt x="1183233" y="2648966"/>
                  </a:moveTo>
                  <a:lnTo>
                    <a:pt x="1183233" y="2656281"/>
                  </a:lnTo>
                  <a:lnTo>
                    <a:pt x="1177721" y="2661754"/>
                  </a:lnTo>
                  <a:lnTo>
                    <a:pt x="1170419" y="2661754"/>
                  </a:lnTo>
                  <a:lnTo>
                    <a:pt x="1163129" y="2661754"/>
                  </a:lnTo>
                  <a:lnTo>
                    <a:pt x="1157617" y="2656281"/>
                  </a:lnTo>
                  <a:lnTo>
                    <a:pt x="1157617" y="2648966"/>
                  </a:lnTo>
                  <a:lnTo>
                    <a:pt x="1157617" y="2641676"/>
                  </a:lnTo>
                  <a:lnTo>
                    <a:pt x="1163129" y="2636151"/>
                  </a:lnTo>
                  <a:lnTo>
                    <a:pt x="1170419" y="2636151"/>
                  </a:lnTo>
                  <a:lnTo>
                    <a:pt x="1177721" y="2636151"/>
                  </a:lnTo>
                  <a:lnTo>
                    <a:pt x="1183233" y="2641676"/>
                  </a:lnTo>
                  <a:lnTo>
                    <a:pt x="1183233" y="2648966"/>
                  </a:lnTo>
                </a:path>
                <a:path w="2005329" h="2799079">
                  <a:moveTo>
                    <a:pt x="1247228" y="2551125"/>
                  </a:moveTo>
                  <a:lnTo>
                    <a:pt x="1247228" y="2558453"/>
                  </a:lnTo>
                  <a:lnTo>
                    <a:pt x="1240828" y="2564853"/>
                  </a:lnTo>
                  <a:lnTo>
                    <a:pt x="1234427" y="2564853"/>
                  </a:lnTo>
                  <a:lnTo>
                    <a:pt x="1227124" y="2564853"/>
                  </a:lnTo>
                  <a:lnTo>
                    <a:pt x="1220723" y="2558453"/>
                  </a:lnTo>
                  <a:lnTo>
                    <a:pt x="1220723" y="2551125"/>
                  </a:lnTo>
                  <a:lnTo>
                    <a:pt x="1220723" y="2544724"/>
                  </a:lnTo>
                  <a:lnTo>
                    <a:pt x="1227124" y="2538323"/>
                  </a:lnTo>
                  <a:lnTo>
                    <a:pt x="1234427" y="2538323"/>
                  </a:lnTo>
                  <a:lnTo>
                    <a:pt x="1240828" y="2538323"/>
                  </a:lnTo>
                  <a:lnTo>
                    <a:pt x="1247228" y="2544724"/>
                  </a:lnTo>
                  <a:lnTo>
                    <a:pt x="1247228" y="2551125"/>
                  </a:lnTo>
                </a:path>
                <a:path w="2005329" h="2799079">
                  <a:moveTo>
                    <a:pt x="634580" y="12801"/>
                  </a:moveTo>
                  <a:lnTo>
                    <a:pt x="634580" y="20104"/>
                  </a:lnTo>
                  <a:lnTo>
                    <a:pt x="629094" y="25590"/>
                  </a:lnTo>
                  <a:lnTo>
                    <a:pt x="621792" y="25590"/>
                  </a:lnTo>
                  <a:lnTo>
                    <a:pt x="614464" y="25590"/>
                  </a:lnTo>
                  <a:lnTo>
                    <a:pt x="609003" y="20104"/>
                  </a:lnTo>
                  <a:lnTo>
                    <a:pt x="609003" y="12801"/>
                  </a:lnTo>
                  <a:lnTo>
                    <a:pt x="609003" y="5473"/>
                  </a:lnTo>
                  <a:lnTo>
                    <a:pt x="614464" y="0"/>
                  </a:lnTo>
                  <a:lnTo>
                    <a:pt x="621792" y="0"/>
                  </a:lnTo>
                  <a:lnTo>
                    <a:pt x="629094" y="0"/>
                  </a:lnTo>
                  <a:lnTo>
                    <a:pt x="634580" y="5473"/>
                  </a:lnTo>
                  <a:lnTo>
                    <a:pt x="634580" y="12801"/>
                  </a:lnTo>
                </a:path>
                <a:path w="2005329" h="2799079">
                  <a:moveTo>
                    <a:pt x="1324927" y="12801"/>
                  </a:moveTo>
                  <a:lnTo>
                    <a:pt x="1324927" y="20104"/>
                  </a:lnTo>
                  <a:lnTo>
                    <a:pt x="1319479" y="25590"/>
                  </a:lnTo>
                  <a:lnTo>
                    <a:pt x="1312138" y="25590"/>
                  </a:lnTo>
                  <a:lnTo>
                    <a:pt x="1304823" y="25590"/>
                  </a:lnTo>
                  <a:lnTo>
                    <a:pt x="1299349" y="20104"/>
                  </a:lnTo>
                  <a:lnTo>
                    <a:pt x="1299349" y="12801"/>
                  </a:lnTo>
                  <a:lnTo>
                    <a:pt x="1299349" y="5473"/>
                  </a:lnTo>
                  <a:lnTo>
                    <a:pt x="1304823" y="0"/>
                  </a:lnTo>
                  <a:lnTo>
                    <a:pt x="1312138" y="0"/>
                  </a:lnTo>
                  <a:lnTo>
                    <a:pt x="1319479" y="0"/>
                  </a:lnTo>
                  <a:lnTo>
                    <a:pt x="1324927" y="5473"/>
                  </a:lnTo>
                  <a:lnTo>
                    <a:pt x="1324927" y="12801"/>
                  </a:lnTo>
                </a:path>
                <a:path w="2005329" h="2799079">
                  <a:moveTo>
                    <a:pt x="557796" y="364832"/>
                  </a:moveTo>
                  <a:lnTo>
                    <a:pt x="557796" y="372148"/>
                  </a:lnTo>
                  <a:lnTo>
                    <a:pt x="551395" y="377634"/>
                  </a:lnTo>
                  <a:lnTo>
                    <a:pt x="544068" y="377634"/>
                  </a:lnTo>
                  <a:lnTo>
                    <a:pt x="537667" y="377634"/>
                  </a:lnTo>
                  <a:lnTo>
                    <a:pt x="531279" y="372148"/>
                  </a:lnTo>
                  <a:lnTo>
                    <a:pt x="531279" y="364832"/>
                  </a:lnTo>
                  <a:lnTo>
                    <a:pt x="531279" y="357517"/>
                  </a:lnTo>
                  <a:lnTo>
                    <a:pt x="537667" y="352018"/>
                  </a:lnTo>
                  <a:lnTo>
                    <a:pt x="544068" y="352018"/>
                  </a:lnTo>
                  <a:lnTo>
                    <a:pt x="551395" y="352018"/>
                  </a:lnTo>
                  <a:lnTo>
                    <a:pt x="557796" y="357517"/>
                  </a:lnTo>
                  <a:lnTo>
                    <a:pt x="557796" y="364832"/>
                  </a:lnTo>
                </a:path>
                <a:path w="2005329" h="2799079">
                  <a:moveTo>
                    <a:pt x="440766" y="555942"/>
                  </a:moveTo>
                  <a:lnTo>
                    <a:pt x="440766" y="563257"/>
                  </a:lnTo>
                  <a:lnTo>
                    <a:pt x="434340" y="568744"/>
                  </a:lnTo>
                  <a:lnTo>
                    <a:pt x="427037" y="568744"/>
                  </a:lnTo>
                  <a:lnTo>
                    <a:pt x="420636" y="568744"/>
                  </a:lnTo>
                  <a:lnTo>
                    <a:pt x="414248" y="563257"/>
                  </a:lnTo>
                  <a:lnTo>
                    <a:pt x="414248" y="555942"/>
                  </a:lnTo>
                  <a:lnTo>
                    <a:pt x="414248" y="548627"/>
                  </a:lnTo>
                  <a:lnTo>
                    <a:pt x="420636" y="543140"/>
                  </a:lnTo>
                  <a:lnTo>
                    <a:pt x="427037" y="543140"/>
                  </a:lnTo>
                  <a:lnTo>
                    <a:pt x="434340" y="543140"/>
                  </a:lnTo>
                  <a:lnTo>
                    <a:pt x="440766" y="548627"/>
                  </a:lnTo>
                  <a:lnTo>
                    <a:pt x="440766" y="555942"/>
                  </a:lnTo>
                </a:path>
                <a:path w="2005329" h="2799079">
                  <a:moveTo>
                    <a:pt x="496519" y="791845"/>
                  </a:moveTo>
                  <a:lnTo>
                    <a:pt x="496519" y="799160"/>
                  </a:lnTo>
                  <a:lnTo>
                    <a:pt x="491032" y="804646"/>
                  </a:lnTo>
                  <a:lnTo>
                    <a:pt x="483743" y="804646"/>
                  </a:lnTo>
                  <a:lnTo>
                    <a:pt x="476415" y="804646"/>
                  </a:lnTo>
                  <a:lnTo>
                    <a:pt x="470928" y="799160"/>
                  </a:lnTo>
                  <a:lnTo>
                    <a:pt x="470928" y="791845"/>
                  </a:lnTo>
                  <a:lnTo>
                    <a:pt x="470928" y="784542"/>
                  </a:lnTo>
                  <a:lnTo>
                    <a:pt x="476415" y="779043"/>
                  </a:lnTo>
                  <a:lnTo>
                    <a:pt x="483743" y="779043"/>
                  </a:lnTo>
                  <a:lnTo>
                    <a:pt x="491032" y="779043"/>
                  </a:lnTo>
                  <a:lnTo>
                    <a:pt x="496519" y="784542"/>
                  </a:lnTo>
                  <a:lnTo>
                    <a:pt x="496519" y="791845"/>
                  </a:lnTo>
                </a:path>
                <a:path w="2005329" h="2799079">
                  <a:moveTo>
                    <a:pt x="496519" y="876884"/>
                  </a:moveTo>
                  <a:lnTo>
                    <a:pt x="496519" y="884199"/>
                  </a:lnTo>
                  <a:lnTo>
                    <a:pt x="491032" y="889685"/>
                  </a:lnTo>
                  <a:lnTo>
                    <a:pt x="483743" y="889685"/>
                  </a:lnTo>
                  <a:lnTo>
                    <a:pt x="476415" y="889685"/>
                  </a:lnTo>
                  <a:lnTo>
                    <a:pt x="470928" y="884199"/>
                  </a:lnTo>
                  <a:lnTo>
                    <a:pt x="470928" y="876884"/>
                  </a:lnTo>
                  <a:lnTo>
                    <a:pt x="470928" y="869569"/>
                  </a:lnTo>
                  <a:lnTo>
                    <a:pt x="476415" y="864082"/>
                  </a:lnTo>
                  <a:lnTo>
                    <a:pt x="483743" y="864082"/>
                  </a:lnTo>
                  <a:lnTo>
                    <a:pt x="491032" y="864082"/>
                  </a:lnTo>
                  <a:lnTo>
                    <a:pt x="496519" y="869569"/>
                  </a:lnTo>
                  <a:lnTo>
                    <a:pt x="496519" y="876884"/>
                  </a:lnTo>
                </a:path>
                <a:path w="2005329" h="2799079">
                  <a:moveTo>
                    <a:pt x="496519" y="1079893"/>
                  </a:moveTo>
                  <a:lnTo>
                    <a:pt x="496519" y="1087208"/>
                  </a:lnTo>
                  <a:lnTo>
                    <a:pt x="491032" y="1093597"/>
                  </a:lnTo>
                  <a:lnTo>
                    <a:pt x="483743" y="1093597"/>
                  </a:lnTo>
                  <a:lnTo>
                    <a:pt x="476415" y="1093597"/>
                  </a:lnTo>
                  <a:lnTo>
                    <a:pt x="470928" y="1087208"/>
                  </a:lnTo>
                  <a:lnTo>
                    <a:pt x="470928" y="1079893"/>
                  </a:lnTo>
                  <a:lnTo>
                    <a:pt x="470928" y="1073480"/>
                  </a:lnTo>
                  <a:lnTo>
                    <a:pt x="476415" y="1067092"/>
                  </a:lnTo>
                  <a:lnTo>
                    <a:pt x="483743" y="1067092"/>
                  </a:lnTo>
                  <a:lnTo>
                    <a:pt x="491032" y="1067092"/>
                  </a:lnTo>
                  <a:lnTo>
                    <a:pt x="496519" y="1073480"/>
                  </a:lnTo>
                  <a:lnTo>
                    <a:pt x="496519" y="1079893"/>
                  </a:lnTo>
                </a:path>
                <a:path w="2005329" h="2799079">
                  <a:moveTo>
                    <a:pt x="496519" y="1415465"/>
                  </a:moveTo>
                  <a:lnTo>
                    <a:pt x="496519" y="1421866"/>
                  </a:lnTo>
                  <a:lnTo>
                    <a:pt x="491032" y="1428267"/>
                  </a:lnTo>
                  <a:lnTo>
                    <a:pt x="483743" y="1428267"/>
                  </a:lnTo>
                  <a:lnTo>
                    <a:pt x="476415" y="1428267"/>
                  </a:lnTo>
                  <a:lnTo>
                    <a:pt x="470928" y="1421866"/>
                  </a:lnTo>
                  <a:lnTo>
                    <a:pt x="470928" y="1415465"/>
                  </a:lnTo>
                  <a:lnTo>
                    <a:pt x="470928" y="1408150"/>
                  </a:lnTo>
                  <a:lnTo>
                    <a:pt x="476415" y="1401749"/>
                  </a:lnTo>
                  <a:lnTo>
                    <a:pt x="483743" y="1401749"/>
                  </a:lnTo>
                  <a:lnTo>
                    <a:pt x="491032" y="1401749"/>
                  </a:lnTo>
                  <a:lnTo>
                    <a:pt x="496519" y="1408150"/>
                  </a:lnTo>
                  <a:lnTo>
                    <a:pt x="496519" y="1415465"/>
                  </a:lnTo>
                </a:path>
                <a:path w="2005329" h="2799079">
                  <a:moveTo>
                    <a:pt x="496519" y="1498676"/>
                  </a:moveTo>
                  <a:lnTo>
                    <a:pt x="496519" y="1505978"/>
                  </a:lnTo>
                  <a:lnTo>
                    <a:pt x="491032" y="1511465"/>
                  </a:lnTo>
                  <a:lnTo>
                    <a:pt x="483743" y="1511465"/>
                  </a:lnTo>
                  <a:lnTo>
                    <a:pt x="476415" y="1511465"/>
                  </a:lnTo>
                  <a:lnTo>
                    <a:pt x="470928" y="1505978"/>
                  </a:lnTo>
                  <a:lnTo>
                    <a:pt x="470928" y="1498676"/>
                  </a:lnTo>
                  <a:lnTo>
                    <a:pt x="470928" y="1491348"/>
                  </a:lnTo>
                  <a:lnTo>
                    <a:pt x="476415" y="1485861"/>
                  </a:lnTo>
                  <a:lnTo>
                    <a:pt x="483743" y="1485861"/>
                  </a:lnTo>
                  <a:lnTo>
                    <a:pt x="491032" y="1485861"/>
                  </a:lnTo>
                  <a:lnTo>
                    <a:pt x="496519" y="1491348"/>
                  </a:lnTo>
                  <a:lnTo>
                    <a:pt x="496519" y="1498676"/>
                  </a:lnTo>
                </a:path>
                <a:path w="2005329" h="2799079">
                  <a:moveTo>
                    <a:pt x="410578" y="1974151"/>
                  </a:moveTo>
                  <a:lnTo>
                    <a:pt x="410578" y="1980552"/>
                  </a:lnTo>
                  <a:lnTo>
                    <a:pt x="405066" y="1986953"/>
                  </a:lnTo>
                  <a:lnTo>
                    <a:pt x="397764" y="1986953"/>
                  </a:lnTo>
                  <a:lnTo>
                    <a:pt x="390448" y="1986953"/>
                  </a:lnTo>
                  <a:lnTo>
                    <a:pt x="384975" y="1980552"/>
                  </a:lnTo>
                  <a:lnTo>
                    <a:pt x="384975" y="1974151"/>
                  </a:lnTo>
                  <a:lnTo>
                    <a:pt x="384975" y="1966836"/>
                  </a:lnTo>
                  <a:lnTo>
                    <a:pt x="390448" y="1960448"/>
                  </a:lnTo>
                  <a:lnTo>
                    <a:pt x="397764" y="1960448"/>
                  </a:lnTo>
                  <a:lnTo>
                    <a:pt x="405066" y="1960448"/>
                  </a:lnTo>
                  <a:lnTo>
                    <a:pt x="410578" y="1966836"/>
                  </a:lnTo>
                  <a:lnTo>
                    <a:pt x="410578" y="1974151"/>
                  </a:lnTo>
                </a:path>
                <a:path w="2005329" h="2799079">
                  <a:moveTo>
                    <a:pt x="455383" y="1979637"/>
                  </a:moveTo>
                  <a:lnTo>
                    <a:pt x="455383" y="1986038"/>
                  </a:lnTo>
                  <a:lnTo>
                    <a:pt x="448983" y="1992452"/>
                  </a:lnTo>
                  <a:lnTo>
                    <a:pt x="441655" y="1992452"/>
                  </a:lnTo>
                  <a:lnTo>
                    <a:pt x="435254" y="1992452"/>
                  </a:lnTo>
                  <a:lnTo>
                    <a:pt x="428866" y="1986038"/>
                  </a:lnTo>
                  <a:lnTo>
                    <a:pt x="428866" y="1979637"/>
                  </a:lnTo>
                  <a:lnTo>
                    <a:pt x="428866" y="1972322"/>
                  </a:lnTo>
                  <a:lnTo>
                    <a:pt x="435254" y="1965921"/>
                  </a:lnTo>
                  <a:lnTo>
                    <a:pt x="441655" y="1965921"/>
                  </a:lnTo>
                  <a:lnTo>
                    <a:pt x="448983" y="1965921"/>
                  </a:lnTo>
                  <a:lnTo>
                    <a:pt x="455383" y="1972322"/>
                  </a:lnTo>
                  <a:lnTo>
                    <a:pt x="455383" y="1979637"/>
                  </a:lnTo>
                </a:path>
                <a:path w="2005329" h="2799079">
                  <a:moveTo>
                    <a:pt x="496519" y="2110384"/>
                  </a:moveTo>
                  <a:lnTo>
                    <a:pt x="496519" y="2117737"/>
                  </a:lnTo>
                  <a:lnTo>
                    <a:pt x="491032" y="2123186"/>
                  </a:lnTo>
                  <a:lnTo>
                    <a:pt x="483743" y="2123186"/>
                  </a:lnTo>
                  <a:lnTo>
                    <a:pt x="476415" y="2123186"/>
                  </a:lnTo>
                  <a:lnTo>
                    <a:pt x="470928" y="2117737"/>
                  </a:lnTo>
                  <a:lnTo>
                    <a:pt x="470928" y="2110384"/>
                  </a:lnTo>
                  <a:lnTo>
                    <a:pt x="470928" y="2103081"/>
                  </a:lnTo>
                  <a:lnTo>
                    <a:pt x="476415" y="2097570"/>
                  </a:lnTo>
                  <a:lnTo>
                    <a:pt x="483743" y="2097570"/>
                  </a:lnTo>
                  <a:lnTo>
                    <a:pt x="491032" y="2097570"/>
                  </a:lnTo>
                  <a:lnTo>
                    <a:pt x="496519" y="2103081"/>
                  </a:lnTo>
                  <a:lnTo>
                    <a:pt x="496519" y="2110384"/>
                  </a:lnTo>
                </a:path>
                <a:path w="2005329" h="2799079">
                  <a:moveTo>
                    <a:pt x="491959" y="2646235"/>
                  </a:moveTo>
                  <a:lnTo>
                    <a:pt x="491959" y="2653550"/>
                  </a:lnTo>
                  <a:lnTo>
                    <a:pt x="486460" y="2659024"/>
                  </a:lnTo>
                  <a:lnTo>
                    <a:pt x="479145" y="2659024"/>
                  </a:lnTo>
                  <a:lnTo>
                    <a:pt x="471843" y="2659024"/>
                  </a:lnTo>
                  <a:lnTo>
                    <a:pt x="466331" y="2653550"/>
                  </a:lnTo>
                  <a:lnTo>
                    <a:pt x="466331" y="2646235"/>
                  </a:lnTo>
                  <a:lnTo>
                    <a:pt x="466331" y="2638907"/>
                  </a:lnTo>
                  <a:lnTo>
                    <a:pt x="471843" y="2633421"/>
                  </a:lnTo>
                  <a:lnTo>
                    <a:pt x="479145" y="2633421"/>
                  </a:lnTo>
                  <a:lnTo>
                    <a:pt x="486460" y="2633421"/>
                  </a:lnTo>
                  <a:lnTo>
                    <a:pt x="491959" y="2638907"/>
                  </a:lnTo>
                  <a:lnTo>
                    <a:pt x="491959" y="2646235"/>
                  </a:lnTo>
                </a:path>
                <a:path w="2005329" h="2799079">
                  <a:moveTo>
                    <a:pt x="25615" y="2786126"/>
                  </a:moveTo>
                  <a:lnTo>
                    <a:pt x="25615" y="2792526"/>
                  </a:lnTo>
                  <a:lnTo>
                    <a:pt x="20129" y="2798902"/>
                  </a:lnTo>
                  <a:lnTo>
                    <a:pt x="12814" y="2798902"/>
                  </a:lnTo>
                  <a:lnTo>
                    <a:pt x="5499" y="2798902"/>
                  </a:lnTo>
                  <a:lnTo>
                    <a:pt x="0" y="2792526"/>
                  </a:lnTo>
                  <a:lnTo>
                    <a:pt x="0" y="2786126"/>
                  </a:lnTo>
                  <a:lnTo>
                    <a:pt x="0" y="2778810"/>
                  </a:lnTo>
                  <a:lnTo>
                    <a:pt x="5499" y="2772397"/>
                  </a:lnTo>
                  <a:lnTo>
                    <a:pt x="12814" y="2772397"/>
                  </a:lnTo>
                  <a:lnTo>
                    <a:pt x="20129" y="2772397"/>
                  </a:lnTo>
                  <a:lnTo>
                    <a:pt x="25615" y="2778810"/>
                  </a:lnTo>
                  <a:lnTo>
                    <a:pt x="25615" y="2786126"/>
                  </a:lnTo>
                </a:path>
                <a:path w="2005329" h="2799079">
                  <a:moveTo>
                    <a:pt x="713244" y="2786126"/>
                  </a:moveTo>
                  <a:lnTo>
                    <a:pt x="713244" y="2792526"/>
                  </a:lnTo>
                  <a:lnTo>
                    <a:pt x="706818" y="2798902"/>
                  </a:lnTo>
                  <a:lnTo>
                    <a:pt x="699516" y="2798902"/>
                  </a:lnTo>
                  <a:lnTo>
                    <a:pt x="693115" y="2798902"/>
                  </a:lnTo>
                  <a:lnTo>
                    <a:pt x="686727" y="2792526"/>
                  </a:lnTo>
                  <a:lnTo>
                    <a:pt x="686727" y="2786126"/>
                  </a:lnTo>
                  <a:lnTo>
                    <a:pt x="686727" y="2778810"/>
                  </a:lnTo>
                  <a:lnTo>
                    <a:pt x="693115" y="2772397"/>
                  </a:lnTo>
                  <a:lnTo>
                    <a:pt x="699516" y="2772397"/>
                  </a:lnTo>
                  <a:lnTo>
                    <a:pt x="706818" y="2772397"/>
                  </a:lnTo>
                  <a:lnTo>
                    <a:pt x="713244" y="2778810"/>
                  </a:lnTo>
                  <a:lnTo>
                    <a:pt x="713244" y="2786126"/>
                  </a:lnTo>
                </a:path>
                <a:path w="2005329" h="2799079">
                  <a:moveTo>
                    <a:pt x="1325867" y="2786126"/>
                  </a:moveTo>
                  <a:lnTo>
                    <a:pt x="1325867" y="2792526"/>
                  </a:lnTo>
                  <a:lnTo>
                    <a:pt x="1320368" y="2798902"/>
                  </a:lnTo>
                  <a:lnTo>
                    <a:pt x="1313078" y="2798902"/>
                  </a:lnTo>
                  <a:lnTo>
                    <a:pt x="1305750" y="2798902"/>
                  </a:lnTo>
                  <a:lnTo>
                    <a:pt x="1300264" y="2792526"/>
                  </a:lnTo>
                  <a:lnTo>
                    <a:pt x="1300264" y="2786126"/>
                  </a:lnTo>
                  <a:lnTo>
                    <a:pt x="1300264" y="2778810"/>
                  </a:lnTo>
                  <a:lnTo>
                    <a:pt x="1305750" y="2772397"/>
                  </a:lnTo>
                  <a:lnTo>
                    <a:pt x="1313078" y="2772397"/>
                  </a:lnTo>
                  <a:lnTo>
                    <a:pt x="1320368" y="2772397"/>
                  </a:lnTo>
                  <a:lnTo>
                    <a:pt x="1325867" y="2778810"/>
                  </a:lnTo>
                  <a:lnTo>
                    <a:pt x="1325867" y="2786126"/>
                  </a:lnTo>
                </a:path>
                <a:path w="2005329" h="2799079">
                  <a:moveTo>
                    <a:pt x="1405420" y="2786126"/>
                  </a:moveTo>
                  <a:lnTo>
                    <a:pt x="1405420" y="2792526"/>
                  </a:lnTo>
                  <a:lnTo>
                    <a:pt x="1399971" y="2798902"/>
                  </a:lnTo>
                  <a:lnTo>
                    <a:pt x="1392605" y="2798902"/>
                  </a:lnTo>
                  <a:lnTo>
                    <a:pt x="1385316" y="2798902"/>
                  </a:lnTo>
                  <a:lnTo>
                    <a:pt x="1379804" y="2792526"/>
                  </a:lnTo>
                  <a:lnTo>
                    <a:pt x="1379804" y="2786126"/>
                  </a:lnTo>
                  <a:lnTo>
                    <a:pt x="1379804" y="2778810"/>
                  </a:lnTo>
                  <a:lnTo>
                    <a:pt x="1385316" y="2772397"/>
                  </a:lnTo>
                  <a:lnTo>
                    <a:pt x="1392605" y="2772397"/>
                  </a:lnTo>
                  <a:lnTo>
                    <a:pt x="1399971" y="2772397"/>
                  </a:lnTo>
                  <a:lnTo>
                    <a:pt x="1405420" y="2778810"/>
                  </a:lnTo>
                  <a:lnTo>
                    <a:pt x="1405420" y="2786126"/>
                  </a:lnTo>
                </a:path>
                <a:path w="2005329" h="2799079">
                  <a:moveTo>
                    <a:pt x="2005253" y="2786126"/>
                  </a:moveTo>
                  <a:lnTo>
                    <a:pt x="2005253" y="2792526"/>
                  </a:lnTo>
                  <a:lnTo>
                    <a:pt x="1999754" y="2798902"/>
                  </a:lnTo>
                  <a:lnTo>
                    <a:pt x="1992464" y="2798902"/>
                  </a:lnTo>
                  <a:lnTo>
                    <a:pt x="1985137" y="2798902"/>
                  </a:lnTo>
                  <a:lnTo>
                    <a:pt x="1979650" y="2792526"/>
                  </a:lnTo>
                  <a:lnTo>
                    <a:pt x="1979650" y="2786126"/>
                  </a:lnTo>
                  <a:lnTo>
                    <a:pt x="1979650" y="2778810"/>
                  </a:lnTo>
                  <a:lnTo>
                    <a:pt x="1985137" y="2772397"/>
                  </a:lnTo>
                  <a:lnTo>
                    <a:pt x="1992464" y="2772397"/>
                  </a:lnTo>
                  <a:lnTo>
                    <a:pt x="1999754" y="2772397"/>
                  </a:lnTo>
                  <a:lnTo>
                    <a:pt x="2005253" y="2778810"/>
                  </a:lnTo>
                  <a:lnTo>
                    <a:pt x="2005253" y="2786126"/>
                  </a:lnTo>
                </a:path>
                <a:path w="2005329" h="2799079">
                  <a:moveTo>
                    <a:pt x="627278" y="2786126"/>
                  </a:moveTo>
                  <a:lnTo>
                    <a:pt x="627278" y="2792526"/>
                  </a:lnTo>
                  <a:lnTo>
                    <a:pt x="621792" y="2798902"/>
                  </a:lnTo>
                  <a:lnTo>
                    <a:pt x="614464" y="2798902"/>
                  </a:lnTo>
                  <a:lnTo>
                    <a:pt x="607161" y="2798902"/>
                  </a:lnTo>
                  <a:lnTo>
                    <a:pt x="601662" y="2792526"/>
                  </a:lnTo>
                  <a:lnTo>
                    <a:pt x="601662" y="2786126"/>
                  </a:lnTo>
                  <a:lnTo>
                    <a:pt x="601662" y="2778810"/>
                  </a:lnTo>
                  <a:lnTo>
                    <a:pt x="607161" y="2772397"/>
                  </a:lnTo>
                  <a:lnTo>
                    <a:pt x="614464" y="2772397"/>
                  </a:lnTo>
                  <a:lnTo>
                    <a:pt x="621792" y="2772397"/>
                  </a:lnTo>
                  <a:lnTo>
                    <a:pt x="627278" y="2778810"/>
                  </a:lnTo>
                  <a:lnTo>
                    <a:pt x="627278" y="2786126"/>
                  </a:lnTo>
                </a:path>
                <a:path w="2005329" h="2799079">
                  <a:moveTo>
                    <a:pt x="553224" y="2549283"/>
                  </a:moveTo>
                  <a:lnTo>
                    <a:pt x="553224" y="2556611"/>
                  </a:lnTo>
                  <a:lnTo>
                    <a:pt x="547738" y="2563012"/>
                  </a:lnTo>
                  <a:lnTo>
                    <a:pt x="540384" y="2563012"/>
                  </a:lnTo>
                  <a:lnTo>
                    <a:pt x="533107" y="2563012"/>
                  </a:lnTo>
                  <a:lnTo>
                    <a:pt x="527608" y="2556611"/>
                  </a:lnTo>
                  <a:lnTo>
                    <a:pt x="527608" y="2549283"/>
                  </a:lnTo>
                  <a:lnTo>
                    <a:pt x="527608" y="2542882"/>
                  </a:lnTo>
                  <a:lnTo>
                    <a:pt x="533107" y="2536494"/>
                  </a:lnTo>
                  <a:lnTo>
                    <a:pt x="540384" y="2536494"/>
                  </a:lnTo>
                  <a:lnTo>
                    <a:pt x="547738" y="2536494"/>
                  </a:lnTo>
                  <a:lnTo>
                    <a:pt x="553224" y="2542882"/>
                  </a:lnTo>
                  <a:lnTo>
                    <a:pt x="553224" y="2549283"/>
                  </a:lnTo>
                </a:path>
                <a:path w="2005329" h="2799079">
                  <a:moveTo>
                    <a:pt x="448056" y="2578582"/>
                  </a:moveTo>
                  <a:lnTo>
                    <a:pt x="448056" y="2585859"/>
                  </a:lnTo>
                  <a:lnTo>
                    <a:pt x="442569" y="2591371"/>
                  </a:lnTo>
                  <a:lnTo>
                    <a:pt x="435254" y="2591371"/>
                  </a:lnTo>
                  <a:lnTo>
                    <a:pt x="427926" y="2591371"/>
                  </a:lnTo>
                  <a:lnTo>
                    <a:pt x="422465" y="2585859"/>
                  </a:lnTo>
                  <a:lnTo>
                    <a:pt x="422465" y="2578582"/>
                  </a:lnTo>
                  <a:lnTo>
                    <a:pt x="422465" y="2571242"/>
                  </a:lnTo>
                  <a:lnTo>
                    <a:pt x="427926" y="2565768"/>
                  </a:lnTo>
                  <a:lnTo>
                    <a:pt x="435254" y="2565768"/>
                  </a:lnTo>
                  <a:lnTo>
                    <a:pt x="442569" y="2565768"/>
                  </a:lnTo>
                  <a:lnTo>
                    <a:pt x="448056" y="2571242"/>
                  </a:lnTo>
                  <a:lnTo>
                    <a:pt x="448056" y="2578582"/>
                  </a:lnTo>
                </a:path>
                <a:path w="2005329" h="2799079">
                  <a:moveTo>
                    <a:pt x="129857" y="598919"/>
                  </a:moveTo>
                  <a:lnTo>
                    <a:pt x="42976" y="598919"/>
                  </a:lnTo>
                  <a:lnTo>
                    <a:pt x="42976" y="279793"/>
                  </a:lnTo>
                  <a:lnTo>
                    <a:pt x="129857" y="279793"/>
                  </a:lnTo>
                  <a:lnTo>
                    <a:pt x="129857" y="598919"/>
                  </a:lnTo>
                  <a:close/>
                </a:path>
                <a:path w="2005329" h="2799079">
                  <a:moveTo>
                    <a:pt x="371259" y="755269"/>
                  </a:moveTo>
                  <a:lnTo>
                    <a:pt x="267906" y="755269"/>
                  </a:lnTo>
                  <a:lnTo>
                    <a:pt x="267906" y="506552"/>
                  </a:lnTo>
                  <a:lnTo>
                    <a:pt x="371259" y="506552"/>
                  </a:lnTo>
                  <a:lnTo>
                    <a:pt x="371259" y="75526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110179" y="2400185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5" h="38735">
                  <a:moveTo>
                    <a:pt x="116116" y="0"/>
                  </a:moveTo>
                  <a:lnTo>
                    <a:pt x="0" y="0"/>
                  </a:lnTo>
                  <a:lnTo>
                    <a:pt x="0" y="38417"/>
                  </a:lnTo>
                  <a:lnTo>
                    <a:pt x="116116" y="38417"/>
                  </a:lnTo>
                  <a:lnTo>
                    <a:pt x="116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110191" y="2400185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5" h="38735">
                  <a:moveTo>
                    <a:pt x="116103" y="38417"/>
                  </a:moveTo>
                  <a:lnTo>
                    <a:pt x="0" y="38417"/>
                  </a:lnTo>
                  <a:lnTo>
                    <a:pt x="0" y="0"/>
                  </a:lnTo>
                  <a:lnTo>
                    <a:pt x="116103" y="0"/>
                  </a:lnTo>
                  <a:lnTo>
                    <a:pt x="116103" y="3841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798722" y="3026562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41" y="0"/>
                  </a:moveTo>
                  <a:lnTo>
                    <a:pt x="0" y="0"/>
                  </a:lnTo>
                  <a:lnTo>
                    <a:pt x="0" y="38392"/>
                  </a:lnTo>
                  <a:lnTo>
                    <a:pt x="116141" y="38392"/>
                  </a:lnTo>
                  <a:lnTo>
                    <a:pt x="1161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798722" y="3026549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41" y="38404"/>
                  </a:moveTo>
                  <a:lnTo>
                    <a:pt x="0" y="38404"/>
                  </a:lnTo>
                  <a:lnTo>
                    <a:pt x="0" y="0"/>
                  </a:lnTo>
                  <a:lnTo>
                    <a:pt x="116141" y="0"/>
                  </a:lnTo>
                  <a:lnTo>
                    <a:pt x="116141" y="3840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697198" y="3107918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0"/>
                  </a:moveTo>
                  <a:lnTo>
                    <a:pt x="0" y="0"/>
                  </a:lnTo>
                  <a:lnTo>
                    <a:pt x="0" y="38404"/>
                  </a:lnTo>
                  <a:lnTo>
                    <a:pt x="40246" y="38404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697198" y="3107905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38417"/>
                  </a:moveTo>
                  <a:lnTo>
                    <a:pt x="0" y="38417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8417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697198" y="3089643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0"/>
                  </a:moveTo>
                  <a:lnTo>
                    <a:pt x="0" y="0"/>
                  </a:lnTo>
                  <a:lnTo>
                    <a:pt x="0" y="18262"/>
                  </a:lnTo>
                  <a:lnTo>
                    <a:pt x="40246" y="18262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697198" y="3089643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18262"/>
                  </a:moveTo>
                  <a:lnTo>
                    <a:pt x="0" y="18262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826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697198" y="3181070"/>
              <a:ext cx="40640" cy="39370"/>
            </a:xfrm>
            <a:custGeom>
              <a:avLst/>
              <a:gdLst/>
              <a:ahLst/>
              <a:cxnLst/>
              <a:rect l="l" t="t" r="r" b="b"/>
              <a:pathLst>
                <a:path w="40639" h="39369">
                  <a:moveTo>
                    <a:pt x="40246" y="0"/>
                  </a:moveTo>
                  <a:lnTo>
                    <a:pt x="0" y="0"/>
                  </a:lnTo>
                  <a:lnTo>
                    <a:pt x="0" y="39319"/>
                  </a:lnTo>
                  <a:lnTo>
                    <a:pt x="40246" y="39319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697198" y="3181070"/>
              <a:ext cx="40640" cy="39370"/>
            </a:xfrm>
            <a:custGeom>
              <a:avLst/>
              <a:gdLst/>
              <a:ahLst/>
              <a:cxnLst/>
              <a:rect l="l" t="t" r="r" b="b"/>
              <a:pathLst>
                <a:path w="40639" h="39369">
                  <a:moveTo>
                    <a:pt x="40246" y="39319"/>
                  </a:moveTo>
                  <a:lnTo>
                    <a:pt x="0" y="39319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93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697198" y="3163709"/>
              <a:ext cx="40640" cy="17780"/>
            </a:xfrm>
            <a:custGeom>
              <a:avLst/>
              <a:gdLst/>
              <a:ahLst/>
              <a:cxnLst/>
              <a:rect l="l" t="t" r="r" b="b"/>
              <a:pathLst>
                <a:path w="40639" h="17780">
                  <a:moveTo>
                    <a:pt x="40246" y="0"/>
                  </a:moveTo>
                  <a:lnTo>
                    <a:pt x="0" y="0"/>
                  </a:lnTo>
                  <a:lnTo>
                    <a:pt x="0" y="17360"/>
                  </a:lnTo>
                  <a:lnTo>
                    <a:pt x="40246" y="17360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697198" y="3163709"/>
              <a:ext cx="40640" cy="17780"/>
            </a:xfrm>
            <a:custGeom>
              <a:avLst/>
              <a:gdLst/>
              <a:ahLst/>
              <a:cxnLst/>
              <a:rect l="l" t="t" r="r" b="b"/>
              <a:pathLst>
                <a:path w="40639" h="17780">
                  <a:moveTo>
                    <a:pt x="40246" y="17360"/>
                  </a:moveTo>
                  <a:lnTo>
                    <a:pt x="0" y="17360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736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697198" y="3255149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0"/>
                  </a:moveTo>
                  <a:lnTo>
                    <a:pt x="0" y="0"/>
                  </a:lnTo>
                  <a:lnTo>
                    <a:pt x="0" y="38392"/>
                  </a:lnTo>
                  <a:lnTo>
                    <a:pt x="40246" y="38392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697198" y="3255149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38392"/>
                  </a:moveTo>
                  <a:lnTo>
                    <a:pt x="0" y="38392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83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697198" y="3236848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0"/>
                  </a:moveTo>
                  <a:lnTo>
                    <a:pt x="0" y="0"/>
                  </a:lnTo>
                  <a:lnTo>
                    <a:pt x="0" y="18300"/>
                  </a:lnTo>
                  <a:lnTo>
                    <a:pt x="40246" y="18300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697198" y="3236848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18300"/>
                  </a:moveTo>
                  <a:lnTo>
                    <a:pt x="0" y="18300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830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697198" y="3328301"/>
              <a:ext cx="40640" cy="39370"/>
            </a:xfrm>
            <a:custGeom>
              <a:avLst/>
              <a:gdLst/>
              <a:ahLst/>
              <a:cxnLst/>
              <a:rect l="l" t="t" r="r" b="b"/>
              <a:pathLst>
                <a:path w="40639" h="39370">
                  <a:moveTo>
                    <a:pt x="40246" y="0"/>
                  </a:moveTo>
                  <a:lnTo>
                    <a:pt x="0" y="0"/>
                  </a:lnTo>
                  <a:lnTo>
                    <a:pt x="0" y="39306"/>
                  </a:lnTo>
                  <a:lnTo>
                    <a:pt x="40246" y="39306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697198" y="3328301"/>
              <a:ext cx="40640" cy="39370"/>
            </a:xfrm>
            <a:custGeom>
              <a:avLst/>
              <a:gdLst/>
              <a:ahLst/>
              <a:cxnLst/>
              <a:rect l="l" t="t" r="r" b="b"/>
              <a:pathLst>
                <a:path w="40639" h="39370">
                  <a:moveTo>
                    <a:pt x="40246" y="39306"/>
                  </a:moveTo>
                  <a:lnTo>
                    <a:pt x="0" y="39306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930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697198" y="3310902"/>
              <a:ext cx="40640" cy="17780"/>
            </a:xfrm>
            <a:custGeom>
              <a:avLst/>
              <a:gdLst/>
              <a:ahLst/>
              <a:cxnLst/>
              <a:rect l="l" t="t" r="r" b="b"/>
              <a:pathLst>
                <a:path w="40639" h="17779">
                  <a:moveTo>
                    <a:pt x="40246" y="0"/>
                  </a:moveTo>
                  <a:lnTo>
                    <a:pt x="0" y="0"/>
                  </a:lnTo>
                  <a:lnTo>
                    <a:pt x="0" y="17399"/>
                  </a:lnTo>
                  <a:lnTo>
                    <a:pt x="40246" y="17399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697198" y="3310902"/>
              <a:ext cx="40640" cy="17780"/>
            </a:xfrm>
            <a:custGeom>
              <a:avLst/>
              <a:gdLst/>
              <a:ahLst/>
              <a:cxnLst/>
              <a:rect l="l" t="t" r="r" b="b"/>
              <a:pathLst>
                <a:path w="40639" h="17779">
                  <a:moveTo>
                    <a:pt x="40246" y="17399"/>
                  </a:moveTo>
                  <a:lnTo>
                    <a:pt x="0" y="17399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739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669792" y="3075012"/>
              <a:ext cx="94615" cy="315595"/>
            </a:xfrm>
            <a:custGeom>
              <a:avLst/>
              <a:gdLst/>
              <a:ahLst/>
              <a:cxnLst/>
              <a:rect l="l" t="t" r="r" b="b"/>
              <a:pathLst>
                <a:path w="94614" h="315595">
                  <a:moveTo>
                    <a:pt x="94183" y="315455"/>
                  </a:moveTo>
                  <a:lnTo>
                    <a:pt x="0" y="315455"/>
                  </a:lnTo>
                  <a:lnTo>
                    <a:pt x="0" y="0"/>
                  </a:lnTo>
                  <a:lnTo>
                    <a:pt x="94183" y="0"/>
                  </a:lnTo>
                  <a:lnTo>
                    <a:pt x="94183" y="31545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801440" y="2400185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41" y="0"/>
                  </a:moveTo>
                  <a:lnTo>
                    <a:pt x="0" y="0"/>
                  </a:lnTo>
                  <a:lnTo>
                    <a:pt x="0" y="38417"/>
                  </a:lnTo>
                  <a:lnTo>
                    <a:pt x="116141" y="38417"/>
                  </a:lnTo>
                  <a:lnTo>
                    <a:pt x="1161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801440" y="2400185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41" y="38417"/>
                  </a:moveTo>
                  <a:lnTo>
                    <a:pt x="0" y="38417"/>
                  </a:lnTo>
                  <a:lnTo>
                    <a:pt x="0" y="0"/>
                  </a:lnTo>
                  <a:lnTo>
                    <a:pt x="116141" y="0"/>
                  </a:lnTo>
                  <a:lnTo>
                    <a:pt x="116141" y="3841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110179" y="3028378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5" h="38735">
                  <a:moveTo>
                    <a:pt x="116116" y="0"/>
                  </a:moveTo>
                  <a:lnTo>
                    <a:pt x="0" y="0"/>
                  </a:lnTo>
                  <a:lnTo>
                    <a:pt x="0" y="38392"/>
                  </a:lnTo>
                  <a:lnTo>
                    <a:pt x="116116" y="38392"/>
                  </a:lnTo>
                  <a:lnTo>
                    <a:pt x="116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110191" y="3028378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5" h="38735">
                  <a:moveTo>
                    <a:pt x="116103" y="38392"/>
                  </a:moveTo>
                  <a:lnTo>
                    <a:pt x="0" y="38392"/>
                  </a:lnTo>
                  <a:lnTo>
                    <a:pt x="0" y="0"/>
                  </a:lnTo>
                  <a:lnTo>
                    <a:pt x="116103" y="0"/>
                  </a:lnTo>
                  <a:lnTo>
                    <a:pt x="116103" y="383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110179" y="3226790"/>
              <a:ext cx="116205" cy="39370"/>
            </a:xfrm>
            <a:custGeom>
              <a:avLst/>
              <a:gdLst/>
              <a:ahLst/>
              <a:cxnLst/>
              <a:rect l="l" t="t" r="r" b="b"/>
              <a:pathLst>
                <a:path w="116205" h="39370">
                  <a:moveTo>
                    <a:pt x="116116" y="0"/>
                  </a:moveTo>
                  <a:lnTo>
                    <a:pt x="0" y="0"/>
                  </a:lnTo>
                  <a:lnTo>
                    <a:pt x="0" y="39319"/>
                  </a:lnTo>
                  <a:lnTo>
                    <a:pt x="116116" y="39319"/>
                  </a:lnTo>
                  <a:lnTo>
                    <a:pt x="116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110191" y="3226790"/>
              <a:ext cx="116205" cy="39370"/>
            </a:xfrm>
            <a:custGeom>
              <a:avLst/>
              <a:gdLst/>
              <a:ahLst/>
              <a:cxnLst/>
              <a:rect l="l" t="t" r="r" b="b"/>
              <a:pathLst>
                <a:path w="116205" h="39370">
                  <a:moveTo>
                    <a:pt x="116103" y="39319"/>
                  </a:moveTo>
                  <a:lnTo>
                    <a:pt x="0" y="39319"/>
                  </a:lnTo>
                  <a:lnTo>
                    <a:pt x="0" y="0"/>
                  </a:lnTo>
                  <a:lnTo>
                    <a:pt x="116103" y="0"/>
                  </a:lnTo>
                  <a:lnTo>
                    <a:pt x="116103" y="393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110179" y="3643756"/>
              <a:ext cx="116205" cy="39370"/>
            </a:xfrm>
            <a:custGeom>
              <a:avLst/>
              <a:gdLst/>
              <a:ahLst/>
              <a:cxnLst/>
              <a:rect l="l" t="t" r="r" b="b"/>
              <a:pathLst>
                <a:path w="116205" h="39370">
                  <a:moveTo>
                    <a:pt x="116116" y="0"/>
                  </a:moveTo>
                  <a:lnTo>
                    <a:pt x="0" y="0"/>
                  </a:lnTo>
                  <a:lnTo>
                    <a:pt x="0" y="39319"/>
                  </a:lnTo>
                  <a:lnTo>
                    <a:pt x="116116" y="39319"/>
                  </a:lnTo>
                  <a:lnTo>
                    <a:pt x="116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110191" y="3643756"/>
              <a:ext cx="116205" cy="39370"/>
            </a:xfrm>
            <a:custGeom>
              <a:avLst/>
              <a:gdLst/>
              <a:ahLst/>
              <a:cxnLst/>
              <a:rect l="l" t="t" r="r" b="b"/>
              <a:pathLst>
                <a:path w="116205" h="39370">
                  <a:moveTo>
                    <a:pt x="116103" y="39319"/>
                  </a:moveTo>
                  <a:lnTo>
                    <a:pt x="0" y="39319"/>
                  </a:lnTo>
                  <a:lnTo>
                    <a:pt x="0" y="0"/>
                  </a:lnTo>
                  <a:lnTo>
                    <a:pt x="116103" y="0"/>
                  </a:lnTo>
                  <a:lnTo>
                    <a:pt x="116103" y="393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114776" y="2448648"/>
              <a:ext cx="70485" cy="304800"/>
            </a:xfrm>
            <a:custGeom>
              <a:avLst/>
              <a:gdLst/>
              <a:ahLst/>
              <a:cxnLst/>
              <a:rect l="l" t="t" r="r" b="b"/>
              <a:pathLst>
                <a:path w="70485" h="304800">
                  <a:moveTo>
                    <a:pt x="70383" y="304495"/>
                  </a:moveTo>
                  <a:lnTo>
                    <a:pt x="0" y="304495"/>
                  </a:lnTo>
                  <a:lnTo>
                    <a:pt x="0" y="0"/>
                  </a:lnTo>
                  <a:lnTo>
                    <a:pt x="70383" y="0"/>
                  </a:lnTo>
                  <a:lnTo>
                    <a:pt x="70383" y="30449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296742" y="3110661"/>
              <a:ext cx="132715" cy="81915"/>
            </a:xfrm>
            <a:custGeom>
              <a:avLst/>
              <a:gdLst/>
              <a:ahLst/>
              <a:cxnLst/>
              <a:rect l="l" t="t" r="r" b="b"/>
              <a:pathLst>
                <a:path w="132714" h="81914">
                  <a:moveTo>
                    <a:pt x="132575" y="0"/>
                  </a:moveTo>
                  <a:lnTo>
                    <a:pt x="0" y="0"/>
                  </a:lnTo>
                  <a:lnTo>
                    <a:pt x="0" y="81381"/>
                  </a:lnTo>
                  <a:lnTo>
                    <a:pt x="132575" y="81381"/>
                  </a:lnTo>
                  <a:lnTo>
                    <a:pt x="13257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296729" y="3110661"/>
              <a:ext cx="132715" cy="81915"/>
            </a:xfrm>
            <a:custGeom>
              <a:avLst/>
              <a:gdLst/>
              <a:ahLst/>
              <a:cxnLst/>
              <a:rect l="l" t="t" r="r" b="b"/>
              <a:pathLst>
                <a:path w="132714" h="81914">
                  <a:moveTo>
                    <a:pt x="132587" y="81381"/>
                  </a:moveTo>
                  <a:lnTo>
                    <a:pt x="0" y="81381"/>
                  </a:lnTo>
                  <a:lnTo>
                    <a:pt x="0" y="0"/>
                  </a:lnTo>
                  <a:lnTo>
                    <a:pt x="132587" y="0"/>
                  </a:lnTo>
                  <a:lnTo>
                    <a:pt x="132587" y="8138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124835" y="2448648"/>
              <a:ext cx="41275" cy="242570"/>
            </a:xfrm>
            <a:custGeom>
              <a:avLst/>
              <a:gdLst/>
              <a:ahLst/>
              <a:cxnLst/>
              <a:rect l="l" t="t" r="r" b="b"/>
              <a:pathLst>
                <a:path w="41275" h="242569">
                  <a:moveTo>
                    <a:pt x="41135" y="0"/>
                  </a:moveTo>
                  <a:lnTo>
                    <a:pt x="0" y="0"/>
                  </a:lnTo>
                  <a:lnTo>
                    <a:pt x="0" y="242316"/>
                  </a:lnTo>
                  <a:lnTo>
                    <a:pt x="41135" y="242316"/>
                  </a:lnTo>
                  <a:lnTo>
                    <a:pt x="4113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124835" y="2448648"/>
              <a:ext cx="41275" cy="242570"/>
            </a:xfrm>
            <a:custGeom>
              <a:avLst/>
              <a:gdLst/>
              <a:ahLst/>
              <a:cxnLst/>
              <a:rect l="l" t="t" r="r" b="b"/>
              <a:pathLst>
                <a:path w="41275" h="242569">
                  <a:moveTo>
                    <a:pt x="41135" y="242315"/>
                  </a:moveTo>
                  <a:lnTo>
                    <a:pt x="0" y="242315"/>
                  </a:lnTo>
                  <a:lnTo>
                    <a:pt x="0" y="0"/>
                  </a:lnTo>
                  <a:lnTo>
                    <a:pt x="41135" y="0"/>
                  </a:lnTo>
                  <a:lnTo>
                    <a:pt x="41135" y="2423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133953" y="2490711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4">
                  <a:moveTo>
                    <a:pt x="19215" y="0"/>
                  </a:moveTo>
                  <a:lnTo>
                    <a:pt x="0" y="0"/>
                  </a:lnTo>
                  <a:lnTo>
                    <a:pt x="0" y="162763"/>
                  </a:lnTo>
                  <a:lnTo>
                    <a:pt x="19215" y="162763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133953" y="2490711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4">
                  <a:moveTo>
                    <a:pt x="19215" y="162763"/>
                  </a:moveTo>
                  <a:lnTo>
                    <a:pt x="0" y="162763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16276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133953" y="2448648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4">
                  <a:moveTo>
                    <a:pt x="19215" y="0"/>
                  </a:moveTo>
                  <a:lnTo>
                    <a:pt x="0" y="0"/>
                  </a:lnTo>
                  <a:lnTo>
                    <a:pt x="0" y="29260"/>
                  </a:lnTo>
                  <a:lnTo>
                    <a:pt x="19215" y="29260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133953" y="2448648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4">
                  <a:moveTo>
                    <a:pt x="19215" y="29260"/>
                  </a:moveTo>
                  <a:lnTo>
                    <a:pt x="0" y="29260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2926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489094" y="2400185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16" y="0"/>
                  </a:moveTo>
                  <a:lnTo>
                    <a:pt x="0" y="0"/>
                  </a:lnTo>
                  <a:lnTo>
                    <a:pt x="0" y="38417"/>
                  </a:lnTo>
                  <a:lnTo>
                    <a:pt x="116116" y="38417"/>
                  </a:lnTo>
                  <a:lnTo>
                    <a:pt x="116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489094" y="2400185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16" y="38417"/>
                  </a:moveTo>
                  <a:lnTo>
                    <a:pt x="0" y="38417"/>
                  </a:lnTo>
                  <a:lnTo>
                    <a:pt x="0" y="0"/>
                  </a:lnTo>
                  <a:lnTo>
                    <a:pt x="116116" y="0"/>
                  </a:lnTo>
                  <a:lnTo>
                    <a:pt x="116116" y="3841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489094" y="2824467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16" y="0"/>
                  </a:moveTo>
                  <a:lnTo>
                    <a:pt x="0" y="0"/>
                  </a:lnTo>
                  <a:lnTo>
                    <a:pt x="0" y="38404"/>
                  </a:lnTo>
                  <a:lnTo>
                    <a:pt x="116116" y="38404"/>
                  </a:lnTo>
                  <a:lnTo>
                    <a:pt x="116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489094" y="2824467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16" y="38404"/>
                  </a:moveTo>
                  <a:lnTo>
                    <a:pt x="0" y="38404"/>
                  </a:lnTo>
                  <a:lnTo>
                    <a:pt x="0" y="0"/>
                  </a:lnTo>
                  <a:lnTo>
                    <a:pt x="116116" y="0"/>
                  </a:lnTo>
                  <a:lnTo>
                    <a:pt x="116116" y="3840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492739" y="2448648"/>
              <a:ext cx="70485" cy="304800"/>
            </a:xfrm>
            <a:custGeom>
              <a:avLst/>
              <a:gdLst/>
              <a:ahLst/>
              <a:cxnLst/>
              <a:rect l="l" t="t" r="r" b="b"/>
              <a:pathLst>
                <a:path w="70485" h="304800">
                  <a:moveTo>
                    <a:pt x="70383" y="304495"/>
                  </a:moveTo>
                  <a:lnTo>
                    <a:pt x="0" y="304495"/>
                  </a:lnTo>
                  <a:lnTo>
                    <a:pt x="0" y="0"/>
                  </a:lnTo>
                  <a:lnTo>
                    <a:pt x="70383" y="0"/>
                  </a:lnTo>
                  <a:lnTo>
                    <a:pt x="70383" y="30449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502797" y="2448648"/>
              <a:ext cx="42545" cy="242570"/>
            </a:xfrm>
            <a:custGeom>
              <a:avLst/>
              <a:gdLst/>
              <a:ahLst/>
              <a:cxnLst/>
              <a:rect l="l" t="t" r="r" b="b"/>
              <a:pathLst>
                <a:path w="42545" h="242569">
                  <a:moveTo>
                    <a:pt x="42037" y="0"/>
                  </a:moveTo>
                  <a:lnTo>
                    <a:pt x="0" y="0"/>
                  </a:lnTo>
                  <a:lnTo>
                    <a:pt x="0" y="242316"/>
                  </a:lnTo>
                  <a:lnTo>
                    <a:pt x="42037" y="242316"/>
                  </a:lnTo>
                  <a:lnTo>
                    <a:pt x="4203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502797" y="2448648"/>
              <a:ext cx="42545" cy="242570"/>
            </a:xfrm>
            <a:custGeom>
              <a:avLst/>
              <a:gdLst/>
              <a:ahLst/>
              <a:cxnLst/>
              <a:rect l="l" t="t" r="r" b="b"/>
              <a:pathLst>
                <a:path w="42545" h="242569">
                  <a:moveTo>
                    <a:pt x="42037" y="242315"/>
                  </a:moveTo>
                  <a:lnTo>
                    <a:pt x="0" y="242315"/>
                  </a:lnTo>
                  <a:lnTo>
                    <a:pt x="0" y="0"/>
                  </a:lnTo>
                  <a:lnTo>
                    <a:pt x="42037" y="0"/>
                  </a:lnTo>
                  <a:lnTo>
                    <a:pt x="42037" y="2423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511916" y="2490711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4">
                  <a:moveTo>
                    <a:pt x="19240" y="0"/>
                  </a:moveTo>
                  <a:lnTo>
                    <a:pt x="0" y="0"/>
                  </a:lnTo>
                  <a:lnTo>
                    <a:pt x="0" y="162763"/>
                  </a:lnTo>
                  <a:lnTo>
                    <a:pt x="19240" y="162763"/>
                  </a:lnTo>
                  <a:lnTo>
                    <a:pt x="192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511916" y="2490711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4">
                  <a:moveTo>
                    <a:pt x="19240" y="162763"/>
                  </a:moveTo>
                  <a:lnTo>
                    <a:pt x="0" y="162763"/>
                  </a:lnTo>
                  <a:lnTo>
                    <a:pt x="0" y="0"/>
                  </a:lnTo>
                  <a:lnTo>
                    <a:pt x="19240" y="0"/>
                  </a:lnTo>
                  <a:lnTo>
                    <a:pt x="19240" y="16276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511916" y="2448648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4">
                  <a:moveTo>
                    <a:pt x="19240" y="0"/>
                  </a:moveTo>
                  <a:lnTo>
                    <a:pt x="0" y="0"/>
                  </a:lnTo>
                  <a:lnTo>
                    <a:pt x="0" y="29260"/>
                  </a:lnTo>
                  <a:lnTo>
                    <a:pt x="19240" y="29260"/>
                  </a:lnTo>
                  <a:lnTo>
                    <a:pt x="1924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511916" y="2448648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4">
                  <a:moveTo>
                    <a:pt x="19240" y="29260"/>
                  </a:moveTo>
                  <a:lnTo>
                    <a:pt x="0" y="29260"/>
                  </a:lnTo>
                  <a:lnTo>
                    <a:pt x="0" y="0"/>
                  </a:lnTo>
                  <a:lnTo>
                    <a:pt x="19240" y="0"/>
                  </a:lnTo>
                  <a:lnTo>
                    <a:pt x="19240" y="2926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489094" y="3236848"/>
              <a:ext cx="116205" cy="39370"/>
            </a:xfrm>
            <a:custGeom>
              <a:avLst/>
              <a:gdLst/>
              <a:ahLst/>
              <a:cxnLst/>
              <a:rect l="l" t="t" r="r" b="b"/>
              <a:pathLst>
                <a:path w="116204" h="39370">
                  <a:moveTo>
                    <a:pt x="116116" y="0"/>
                  </a:moveTo>
                  <a:lnTo>
                    <a:pt x="0" y="0"/>
                  </a:lnTo>
                  <a:lnTo>
                    <a:pt x="0" y="39306"/>
                  </a:lnTo>
                  <a:lnTo>
                    <a:pt x="116116" y="39306"/>
                  </a:lnTo>
                  <a:lnTo>
                    <a:pt x="116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489094" y="3236848"/>
              <a:ext cx="116205" cy="39370"/>
            </a:xfrm>
            <a:custGeom>
              <a:avLst/>
              <a:gdLst/>
              <a:ahLst/>
              <a:cxnLst/>
              <a:rect l="l" t="t" r="r" b="b"/>
              <a:pathLst>
                <a:path w="116204" h="39370">
                  <a:moveTo>
                    <a:pt x="116116" y="39306"/>
                  </a:moveTo>
                  <a:lnTo>
                    <a:pt x="0" y="39306"/>
                  </a:lnTo>
                  <a:lnTo>
                    <a:pt x="0" y="0"/>
                  </a:lnTo>
                  <a:lnTo>
                    <a:pt x="116116" y="0"/>
                  </a:lnTo>
                  <a:lnTo>
                    <a:pt x="116116" y="3930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492739" y="3286226"/>
              <a:ext cx="70485" cy="304165"/>
            </a:xfrm>
            <a:custGeom>
              <a:avLst/>
              <a:gdLst/>
              <a:ahLst/>
              <a:cxnLst/>
              <a:rect l="l" t="t" r="r" b="b"/>
              <a:pathLst>
                <a:path w="70485" h="304164">
                  <a:moveTo>
                    <a:pt x="70383" y="303580"/>
                  </a:moveTo>
                  <a:lnTo>
                    <a:pt x="0" y="303580"/>
                  </a:lnTo>
                  <a:lnTo>
                    <a:pt x="0" y="0"/>
                  </a:lnTo>
                  <a:lnTo>
                    <a:pt x="70383" y="0"/>
                  </a:lnTo>
                  <a:lnTo>
                    <a:pt x="70383" y="30358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502797" y="3286226"/>
              <a:ext cx="42545" cy="241935"/>
            </a:xfrm>
            <a:custGeom>
              <a:avLst/>
              <a:gdLst/>
              <a:ahLst/>
              <a:cxnLst/>
              <a:rect l="l" t="t" r="r" b="b"/>
              <a:pathLst>
                <a:path w="42545" h="241935">
                  <a:moveTo>
                    <a:pt x="42037" y="0"/>
                  </a:moveTo>
                  <a:lnTo>
                    <a:pt x="0" y="0"/>
                  </a:lnTo>
                  <a:lnTo>
                    <a:pt x="0" y="241401"/>
                  </a:lnTo>
                  <a:lnTo>
                    <a:pt x="42037" y="241401"/>
                  </a:lnTo>
                  <a:lnTo>
                    <a:pt x="4203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502797" y="3286226"/>
              <a:ext cx="42545" cy="241935"/>
            </a:xfrm>
            <a:custGeom>
              <a:avLst/>
              <a:gdLst/>
              <a:ahLst/>
              <a:cxnLst/>
              <a:rect l="l" t="t" r="r" b="b"/>
              <a:pathLst>
                <a:path w="42545" h="241935">
                  <a:moveTo>
                    <a:pt x="42037" y="241401"/>
                  </a:moveTo>
                  <a:lnTo>
                    <a:pt x="0" y="241401"/>
                  </a:lnTo>
                  <a:lnTo>
                    <a:pt x="0" y="0"/>
                  </a:lnTo>
                  <a:lnTo>
                    <a:pt x="42037" y="0"/>
                  </a:lnTo>
                  <a:lnTo>
                    <a:pt x="42037" y="2414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511916" y="3327387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40" y="0"/>
                  </a:moveTo>
                  <a:lnTo>
                    <a:pt x="0" y="0"/>
                  </a:lnTo>
                  <a:lnTo>
                    <a:pt x="0" y="162750"/>
                  </a:lnTo>
                  <a:lnTo>
                    <a:pt x="19240" y="162750"/>
                  </a:lnTo>
                  <a:lnTo>
                    <a:pt x="192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511916" y="3327387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40" y="162750"/>
                  </a:moveTo>
                  <a:lnTo>
                    <a:pt x="0" y="162750"/>
                  </a:lnTo>
                  <a:lnTo>
                    <a:pt x="0" y="0"/>
                  </a:lnTo>
                  <a:lnTo>
                    <a:pt x="19240" y="0"/>
                  </a:lnTo>
                  <a:lnTo>
                    <a:pt x="19240" y="1627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511916" y="3286226"/>
              <a:ext cx="19685" cy="28575"/>
            </a:xfrm>
            <a:custGeom>
              <a:avLst/>
              <a:gdLst/>
              <a:ahLst/>
              <a:cxnLst/>
              <a:rect l="l" t="t" r="r" b="b"/>
              <a:pathLst>
                <a:path w="19685" h="28575">
                  <a:moveTo>
                    <a:pt x="19240" y="0"/>
                  </a:moveTo>
                  <a:lnTo>
                    <a:pt x="0" y="0"/>
                  </a:lnTo>
                  <a:lnTo>
                    <a:pt x="0" y="28359"/>
                  </a:lnTo>
                  <a:lnTo>
                    <a:pt x="19240" y="28359"/>
                  </a:lnTo>
                  <a:lnTo>
                    <a:pt x="1924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511916" y="3286226"/>
              <a:ext cx="19685" cy="28575"/>
            </a:xfrm>
            <a:custGeom>
              <a:avLst/>
              <a:gdLst/>
              <a:ahLst/>
              <a:cxnLst/>
              <a:rect l="l" t="t" r="r" b="b"/>
              <a:pathLst>
                <a:path w="19685" h="28575">
                  <a:moveTo>
                    <a:pt x="19240" y="28359"/>
                  </a:moveTo>
                  <a:lnTo>
                    <a:pt x="0" y="28359"/>
                  </a:lnTo>
                  <a:lnTo>
                    <a:pt x="0" y="0"/>
                  </a:lnTo>
                  <a:lnTo>
                    <a:pt x="19240" y="0"/>
                  </a:lnTo>
                  <a:lnTo>
                    <a:pt x="19240" y="2835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489094" y="3651072"/>
              <a:ext cx="116205" cy="39370"/>
            </a:xfrm>
            <a:custGeom>
              <a:avLst/>
              <a:gdLst/>
              <a:ahLst/>
              <a:cxnLst/>
              <a:rect l="l" t="t" r="r" b="b"/>
              <a:pathLst>
                <a:path w="116204" h="39370">
                  <a:moveTo>
                    <a:pt x="116116" y="0"/>
                  </a:moveTo>
                  <a:lnTo>
                    <a:pt x="0" y="0"/>
                  </a:lnTo>
                  <a:lnTo>
                    <a:pt x="0" y="39319"/>
                  </a:lnTo>
                  <a:lnTo>
                    <a:pt x="116116" y="39319"/>
                  </a:lnTo>
                  <a:lnTo>
                    <a:pt x="116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489094" y="3651072"/>
              <a:ext cx="116205" cy="39370"/>
            </a:xfrm>
            <a:custGeom>
              <a:avLst/>
              <a:gdLst/>
              <a:ahLst/>
              <a:cxnLst/>
              <a:rect l="l" t="t" r="r" b="b"/>
              <a:pathLst>
                <a:path w="116204" h="39370">
                  <a:moveTo>
                    <a:pt x="116116" y="39319"/>
                  </a:moveTo>
                  <a:lnTo>
                    <a:pt x="0" y="39319"/>
                  </a:lnTo>
                  <a:lnTo>
                    <a:pt x="0" y="0"/>
                  </a:lnTo>
                  <a:lnTo>
                    <a:pt x="116116" y="0"/>
                  </a:lnTo>
                  <a:lnTo>
                    <a:pt x="116116" y="393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492739" y="3700449"/>
              <a:ext cx="70485" cy="304165"/>
            </a:xfrm>
            <a:custGeom>
              <a:avLst/>
              <a:gdLst/>
              <a:ahLst/>
              <a:cxnLst/>
              <a:rect l="l" t="t" r="r" b="b"/>
              <a:pathLst>
                <a:path w="70485" h="304164">
                  <a:moveTo>
                    <a:pt x="70383" y="303555"/>
                  </a:moveTo>
                  <a:lnTo>
                    <a:pt x="0" y="303555"/>
                  </a:lnTo>
                  <a:lnTo>
                    <a:pt x="0" y="0"/>
                  </a:lnTo>
                  <a:lnTo>
                    <a:pt x="70383" y="0"/>
                  </a:lnTo>
                  <a:lnTo>
                    <a:pt x="70383" y="30355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502797" y="3700449"/>
              <a:ext cx="42545" cy="241935"/>
            </a:xfrm>
            <a:custGeom>
              <a:avLst/>
              <a:gdLst/>
              <a:ahLst/>
              <a:cxnLst/>
              <a:rect l="l" t="t" r="r" b="b"/>
              <a:pathLst>
                <a:path w="42545" h="241935">
                  <a:moveTo>
                    <a:pt x="42037" y="0"/>
                  </a:moveTo>
                  <a:lnTo>
                    <a:pt x="0" y="0"/>
                  </a:lnTo>
                  <a:lnTo>
                    <a:pt x="0" y="241401"/>
                  </a:lnTo>
                  <a:lnTo>
                    <a:pt x="42037" y="241401"/>
                  </a:lnTo>
                  <a:lnTo>
                    <a:pt x="4203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502797" y="3700449"/>
              <a:ext cx="42545" cy="241935"/>
            </a:xfrm>
            <a:custGeom>
              <a:avLst/>
              <a:gdLst/>
              <a:ahLst/>
              <a:cxnLst/>
              <a:rect l="l" t="t" r="r" b="b"/>
              <a:pathLst>
                <a:path w="42545" h="241935">
                  <a:moveTo>
                    <a:pt x="42037" y="241401"/>
                  </a:moveTo>
                  <a:lnTo>
                    <a:pt x="0" y="241401"/>
                  </a:lnTo>
                  <a:lnTo>
                    <a:pt x="0" y="0"/>
                  </a:lnTo>
                  <a:lnTo>
                    <a:pt x="42037" y="0"/>
                  </a:lnTo>
                  <a:lnTo>
                    <a:pt x="42037" y="2414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511916" y="3741572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40" y="0"/>
                  </a:moveTo>
                  <a:lnTo>
                    <a:pt x="0" y="0"/>
                  </a:lnTo>
                  <a:lnTo>
                    <a:pt x="0" y="162775"/>
                  </a:lnTo>
                  <a:lnTo>
                    <a:pt x="19240" y="162775"/>
                  </a:lnTo>
                  <a:lnTo>
                    <a:pt x="192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511916" y="3741572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40" y="162775"/>
                  </a:moveTo>
                  <a:lnTo>
                    <a:pt x="0" y="162775"/>
                  </a:lnTo>
                  <a:lnTo>
                    <a:pt x="0" y="0"/>
                  </a:lnTo>
                  <a:lnTo>
                    <a:pt x="19240" y="0"/>
                  </a:lnTo>
                  <a:lnTo>
                    <a:pt x="19240" y="1627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511916" y="3700449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40" y="0"/>
                  </a:moveTo>
                  <a:lnTo>
                    <a:pt x="0" y="0"/>
                  </a:lnTo>
                  <a:lnTo>
                    <a:pt x="0" y="29248"/>
                  </a:lnTo>
                  <a:lnTo>
                    <a:pt x="19240" y="29248"/>
                  </a:lnTo>
                  <a:lnTo>
                    <a:pt x="1924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511916" y="3700449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40" y="29248"/>
                  </a:moveTo>
                  <a:lnTo>
                    <a:pt x="0" y="29248"/>
                  </a:lnTo>
                  <a:lnTo>
                    <a:pt x="0" y="0"/>
                  </a:lnTo>
                  <a:lnTo>
                    <a:pt x="19240" y="0"/>
                  </a:lnTo>
                  <a:lnTo>
                    <a:pt x="19240" y="2924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489094" y="4057065"/>
              <a:ext cx="116205" cy="39370"/>
            </a:xfrm>
            <a:custGeom>
              <a:avLst/>
              <a:gdLst/>
              <a:ahLst/>
              <a:cxnLst/>
              <a:rect l="l" t="t" r="r" b="b"/>
              <a:pathLst>
                <a:path w="116204" h="39370">
                  <a:moveTo>
                    <a:pt x="116116" y="0"/>
                  </a:moveTo>
                  <a:lnTo>
                    <a:pt x="0" y="0"/>
                  </a:lnTo>
                  <a:lnTo>
                    <a:pt x="0" y="39319"/>
                  </a:lnTo>
                  <a:lnTo>
                    <a:pt x="116116" y="39319"/>
                  </a:lnTo>
                  <a:lnTo>
                    <a:pt x="116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489094" y="4057065"/>
              <a:ext cx="116205" cy="39370"/>
            </a:xfrm>
            <a:custGeom>
              <a:avLst/>
              <a:gdLst/>
              <a:ahLst/>
              <a:cxnLst/>
              <a:rect l="l" t="t" r="r" b="b"/>
              <a:pathLst>
                <a:path w="116204" h="39370">
                  <a:moveTo>
                    <a:pt x="116116" y="39319"/>
                  </a:moveTo>
                  <a:lnTo>
                    <a:pt x="0" y="39319"/>
                  </a:lnTo>
                  <a:lnTo>
                    <a:pt x="0" y="0"/>
                  </a:lnTo>
                  <a:lnTo>
                    <a:pt x="116116" y="0"/>
                  </a:lnTo>
                  <a:lnTo>
                    <a:pt x="116116" y="393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492739" y="4106417"/>
              <a:ext cx="70485" cy="304165"/>
            </a:xfrm>
            <a:custGeom>
              <a:avLst/>
              <a:gdLst/>
              <a:ahLst/>
              <a:cxnLst/>
              <a:rect l="l" t="t" r="r" b="b"/>
              <a:pathLst>
                <a:path w="70485" h="304164">
                  <a:moveTo>
                    <a:pt x="70383" y="303580"/>
                  </a:moveTo>
                  <a:lnTo>
                    <a:pt x="0" y="303580"/>
                  </a:lnTo>
                  <a:lnTo>
                    <a:pt x="0" y="0"/>
                  </a:lnTo>
                  <a:lnTo>
                    <a:pt x="70383" y="0"/>
                  </a:lnTo>
                  <a:lnTo>
                    <a:pt x="70383" y="30358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502797" y="4106417"/>
              <a:ext cx="42545" cy="241935"/>
            </a:xfrm>
            <a:custGeom>
              <a:avLst/>
              <a:gdLst/>
              <a:ahLst/>
              <a:cxnLst/>
              <a:rect l="l" t="t" r="r" b="b"/>
              <a:pathLst>
                <a:path w="42545" h="241935">
                  <a:moveTo>
                    <a:pt x="42037" y="0"/>
                  </a:moveTo>
                  <a:lnTo>
                    <a:pt x="0" y="0"/>
                  </a:lnTo>
                  <a:lnTo>
                    <a:pt x="0" y="241414"/>
                  </a:lnTo>
                  <a:lnTo>
                    <a:pt x="42037" y="241414"/>
                  </a:lnTo>
                  <a:lnTo>
                    <a:pt x="4203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502797" y="4106417"/>
              <a:ext cx="42545" cy="241935"/>
            </a:xfrm>
            <a:custGeom>
              <a:avLst/>
              <a:gdLst/>
              <a:ahLst/>
              <a:cxnLst/>
              <a:rect l="l" t="t" r="r" b="b"/>
              <a:pathLst>
                <a:path w="42545" h="241935">
                  <a:moveTo>
                    <a:pt x="42037" y="241414"/>
                  </a:moveTo>
                  <a:lnTo>
                    <a:pt x="0" y="241414"/>
                  </a:lnTo>
                  <a:lnTo>
                    <a:pt x="0" y="0"/>
                  </a:lnTo>
                  <a:lnTo>
                    <a:pt x="42037" y="0"/>
                  </a:lnTo>
                  <a:lnTo>
                    <a:pt x="42037" y="24141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511916" y="4147578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40" y="0"/>
                  </a:moveTo>
                  <a:lnTo>
                    <a:pt x="0" y="0"/>
                  </a:lnTo>
                  <a:lnTo>
                    <a:pt x="0" y="162763"/>
                  </a:lnTo>
                  <a:lnTo>
                    <a:pt x="19240" y="162763"/>
                  </a:lnTo>
                  <a:lnTo>
                    <a:pt x="192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511916" y="4147578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40" y="162763"/>
                  </a:moveTo>
                  <a:lnTo>
                    <a:pt x="0" y="162763"/>
                  </a:lnTo>
                  <a:lnTo>
                    <a:pt x="0" y="0"/>
                  </a:lnTo>
                  <a:lnTo>
                    <a:pt x="19240" y="0"/>
                  </a:lnTo>
                  <a:lnTo>
                    <a:pt x="19240" y="16276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511916" y="4106417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40" y="0"/>
                  </a:moveTo>
                  <a:lnTo>
                    <a:pt x="0" y="0"/>
                  </a:lnTo>
                  <a:lnTo>
                    <a:pt x="0" y="29273"/>
                  </a:lnTo>
                  <a:lnTo>
                    <a:pt x="19240" y="29273"/>
                  </a:lnTo>
                  <a:lnTo>
                    <a:pt x="1924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511916" y="4106417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40" y="29273"/>
                  </a:moveTo>
                  <a:lnTo>
                    <a:pt x="0" y="29273"/>
                  </a:lnTo>
                  <a:lnTo>
                    <a:pt x="0" y="0"/>
                  </a:lnTo>
                  <a:lnTo>
                    <a:pt x="19240" y="0"/>
                  </a:lnTo>
                  <a:lnTo>
                    <a:pt x="19240" y="2927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489094" y="4463961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16" y="0"/>
                  </a:moveTo>
                  <a:lnTo>
                    <a:pt x="0" y="0"/>
                  </a:lnTo>
                  <a:lnTo>
                    <a:pt x="0" y="38379"/>
                  </a:lnTo>
                  <a:lnTo>
                    <a:pt x="116116" y="38379"/>
                  </a:lnTo>
                  <a:lnTo>
                    <a:pt x="116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489094" y="4463961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16" y="38379"/>
                  </a:moveTo>
                  <a:lnTo>
                    <a:pt x="0" y="38379"/>
                  </a:lnTo>
                  <a:lnTo>
                    <a:pt x="0" y="0"/>
                  </a:lnTo>
                  <a:lnTo>
                    <a:pt x="116116" y="0"/>
                  </a:lnTo>
                  <a:lnTo>
                    <a:pt x="116116" y="383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492739" y="4512398"/>
              <a:ext cx="70485" cy="304165"/>
            </a:xfrm>
            <a:custGeom>
              <a:avLst/>
              <a:gdLst/>
              <a:ahLst/>
              <a:cxnLst/>
              <a:rect l="l" t="t" r="r" b="b"/>
              <a:pathLst>
                <a:path w="70485" h="304164">
                  <a:moveTo>
                    <a:pt x="70383" y="303618"/>
                  </a:moveTo>
                  <a:lnTo>
                    <a:pt x="0" y="303618"/>
                  </a:lnTo>
                  <a:lnTo>
                    <a:pt x="0" y="0"/>
                  </a:lnTo>
                  <a:lnTo>
                    <a:pt x="70383" y="0"/>
                  </a:lnTo>
                  <a:lnTo>
                    <a:pt x="70383" y="30361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502797" y="4512398"/>
              <a:ext cx="42545" cy="241935"/>
            </a:xfrm>
            <a:custGeom>
              <a:avLst/>
              <a:gdLst/>
              <a:ahLst/>
              <a:cxnLst/>
              <a:rect l="l" t="t" r="r" b="b"/>
              <a:pathLst>
                <a:path w="42545" h="241935">
                  <a:moveTo>
                    <a:pt x="42037" y="0"/>
                  </a:moveTo>
                  <a:lnTo>
                    <a:pt x="0" y="0"/>
                  </a:lnTo>
                  <a:lnTo>
                    <a:pt x="0" y="241401"/>
                  </a:lnTo>
                  <a:lnTo>
                    <a:pt x="42037" y="241401"/>
                  </a:lnTo>
                  <a:lnTo>
                    <a:pt x="4203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502797" y="4512398"/>
              <a:ext cx="42545" cy="241935"/>
            </a:xfrm>
            <a:custGeom>
              <a:avLst/>
              <a:gdLst/>
              <a:ahLst/>
              <a:cxnLst/>
              <a:rect l="l" t="t" r="r" b="b"/>
              <a:pathLst>
                <a:path w="42545" h="241935">
                  <a:moveTo>
                    <a:pt x="42037" y="241401"/>
                  </a:moveTo>
                  <a:lnTo>
                    <a:pt x="0" y="241401"/>
                  </a:lnTo>
                  <a:lnTo>
                    <a:pt x="0" y="0"/>
                  </a:lnTo>
                  <a:lnTo>
                    <a:pt x="42037" y="0"/>
                  </a:lnTo>
                  <a:lnTo>
                    <a:pt x="42037" y="2414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511916" y="4553572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40" y="0"/>
                  </a:moveTo>
                  <a:lnTo>
                    <a:pt x="0" y="0"/>
                  </a:lnTo>
                  <a:lnTo>
                    <a:pt x="0" y="162763"/>
                  </a:lnTo>
                  <a:lnTo>
                    <a:pt x="19240" y="162763"/>
                  </a:lnTo>
                  <a:lnTo>
                    <a:pt x="192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511916" y="4553572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40" y="162763"/>
                  </a:moveTo>
                  <a:lnTo>
                    <a:pt x="0" y="162763"/>
                  </a:lnTo>
                  <a:lnTo>
                    <a:pt x="0" y="0"/>
                  </a:lnTo>
                  <a:lnTo>
                    <a:pt x="19240" y="0"/>
                  </a:lnTo>
                  <a:lnTo>
                    <a:pt x="19240" y="16276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511916" y="4512398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40" y="0"/>
                  </a:moveTo>
                  <a:lnTo>
                    <a:pt x="0" y="0"/>
                  </a:lnTo>
                  <a:lnTo>
                    <a:pt x="0" y="29260"/>
                  </a:lnTo>
                  <a:lnTo>
                    <a:pt x="19240" y="29260"/>
                  </a:lnTo>
                  <a:lnTo>
                    <a:pt x="1924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511916" y="4512398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40" y="29260"/>
                  </a:moveTo>
                  <a:lnTo>
                    <a:pt x="0" y="29260"/>
                  </a:lnTo>
                  <a:lnTo>
                    <a:pt x="0" y="0"/>
                  </a:lnTo>
                  <a:lnTo>
                    <a:pt x="19240" y="0"/>
                  </a:lnTo>
                  <a:lnTo>
                    <a:pt x="19240" y="2926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798722" y="3078657"/>
              <a:ext cx="70485" cy="304165"/>
            </a:xfrm>
            <a:custGeom>
              <a:avLst/>
              <a:gdLst/>
              <a:ahLst/>
              <a:cxnLst/>
              <a:rect l="l" t="t" r="r" b="b"/>
              <a:pathLst>
                <a:path w="70485" h="304164">
                  <a:moveTo>
                    <a:pt x="70408" y="303580"/>
                  </a:moveTo>
                  <a:lnTo>
                    <a:pt x="0" y="303580"/>
                  </a:lnTo>
                  <a:lnTo>
                    <a:pt x="0" y="0"/>
                  </a:lnTo>
                  <a:lnTo>
                    <a:pt x="70408" y="0"/>
                  </a:lnTo>
                  <a:lnTo>
                    <a:pt x="70408" y="30358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808793" y="3078657"/>
              <a:ext cx="41275" cy="241935"/>
            </a:xfrm>
            <a:custGeom>
              <a:avLst/>
              <a:gdLst/>
              <a:ahLst/>
              <a:cxnLst/>
              <a:rect l="l" t="t" r="r" b="b"/>
              <a:pathLst>
                <a:path w="41275" h="241935">
                  <a:moveTo>
                    <a:pt x="41135" y="0"/>
                  </a:moveTo>
                  <a:lnTo>
                    <a:pt x="0" y="0"/>
                  </a:lnTo>
                  <a:lnTo>
                    <a:pt x="0" y="241401"/>
                  </a:lnTo>
                  <a:lnTo>
                    <a:pt x="41135" y="241401"/>
                  </a:lnTo>
                  <a:lnTo>
                    <a:pt x="4113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808793" y="3078657"/>
              <a:ext cx="41275" cy="241935"/>
            </a:xfrm>
            <a:custGeom>
              <a:avLst/>
              <a:gdLst/>
              <a:ahLst/>
              <a:cxnLst/>
              <a:rect l="l" t="t" r="r" b="b"/>
              <a:pathLst>
                <a:path w="41275" h="241935">
                  <a:moveTo>
                    <a:pt x="41135" y="241401"/>
                  </a:moveTo>
                  <a:lnTo>
                    <a:pt x="0" y="241401"/>
                  </a:lnTo>
                  <a:lnTo>
                    <a:pt x="0" y="0"/>
                  </a:lnTo>
                  <a:lnTo>
                    <a:pt x="41135" y="0"/>
                  </a:lnTo>
                  <a:lnTo>
                    <a:pt x="41135" y="2414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817010" y="3119818"/>
              <a:ext cx="19685" cy="163830"/>
            </a:xfrm>
            <a:custGeom>
              <a:avLst/>
              <a:gdLst/>
              <a:ahLst/>
              <a:cxnLst/>
              <a:rect l="l" t="t" r="r" b="b"/>
              <a:pathLst>
                <a:path w="19685" h="163829">
                  <a:moveTo>
                    <a:pt x="19215" y="0"/>
                  </a:moveTo>
                  <a:lnTo>
                    <a:pt x="0" y="0"/>
                  </a:lnTo>
                  <a:lnTo>
                    <a:pt x="0" y="163677"/>
                  </a:lnTo>
                  <a:lnTo>
                    <a:pt x="19215" y="163677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817010" y="3119818"/>
              <a:ext cx="19685" cy="163830"/>
            </a:xfrm>
            <a:custGeom>
              <a:avLst/>
              <a:gdLst/>
              <a:ahLst/>
              <a:cxnLst/>
              <a:rect l="l" t="t" r="r" b="b"/>
              <a:pathLst>
                <a:path w="19685" h="163829">
                  <a:moveTo>
                    <a:pt x="19215" y="163677"/>
                  </a:moveTo>
                  <a:lnTo>
                    <a:pt x="0" y="163677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163677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817010" y="3078645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4">
                  <a:moveTo>
                    <a:pt x="19215" y="0"/>
                  </a:moveTo>
                  <a:lnTo>
                    <a:pt x="0" y="0"/>
                  </a:lnTo>
                  <a:lnTo>
                    <a:pt x="0" y="29260"/>
                  </a:lnTo>
                  <a:lnTo>
                    <a:pt x="19215" y="29260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817010" y="3078657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4">
                  <a:moveTo>
                    <a:pt x="19215" y="29248"/>
                  </a:moveTo>
                  <a:lnTo>
                    <a:pt x="0" y="29248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2924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798722" y="3442588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41" y="0"/>
                  </a:moveTo>
                  <a:lnTo>
                    <a:pt x="0" y="0"/>
                  </a:lnTo>
                  <a:lnTo>
                    <a:pt x="0" y="38404"/>
                  </a:lnTo>
                  <a:lnTo>
                    <a:pt x="116141" y="38404"/>
                  </a:lnTo>
                  <a:lnTo>
                    <a:pt x="1161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798722" y="3442588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41" y="38404"/>
                  </a:moveTo>
                  <a:lnTo>
                    <a:pt x="0" y="38404"/>
                  </a:lnTo>
                  <a:lnTo>
                    <a:pt x="0" y="0"/>
                  </a:lnTo>
                  <a:lnTo>
                    <a:pt x="116141" y="0"/>
                  </a:lnTo>
                  <a:lnTo>
                    <a:pt x="116141" y="3840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710927" y="3470922"/>
              <a:ext cx="15240" cy="358140"/>
            </a:xfrm>
            <a:custGeom>
              <a:avLst/>
              <a:gdLst/>
              <a:ahLst/>
              <a:cxnLst/>
              <a:rect l="l" t="t" r="r" b="b"/>
              <a:pathLst>
                <a:path w="15239" h="358139">
                  <a:moveTo>
                    <a:pt x="14630" y="7327"/>
                  </a:moveTo>
                  <a:lnTo>
                    <a:pt x="14630" y="10998"/>
                  </a:lnTo>
                  <a:lnTo>
                    <a:pt x="10985" y="14643"/>
                  </a:lnTo>
                  <a:lnTo>
                    <a:pt x="7327" y="14643"/>
                  </a:lnTo>
                  <a:lnTo>
                    <a:pt x="3682" y="14643"/>
                  </a:lnTo>
                  <a:lnTo>
                    <a:pt x="0" y="10998"/>
                  </a:lnTo>
                  <a:lnTo>
                    <a:pt x="0" y="7327"/>
                  </a:lnTo>
                  <a:lnTo>
                    <a:pt x="0" y="2743"/>
                  </a:lnTo>
                  <a:lnTo>
                    <a:pt x="3682" y="0"/>
                  </a:lnTo>
                  <a:lnTo>
                    <a:pt x="7327" y="0"/>
                  </a:lnTo>
                  <a:lnTo>
                    <a:pt x="10985" y="0"/>
                  </a:lnTo>
                  <a:lnTo>
                    <a:pt x="14630" y="2743"/>
                  </a:lnTo>
                  <a:lnTo>
                    <a:pt x="14630" y="7327"/>
                  </a:lnTo>
                </a:path>
                <a:path w="15239" h="358139">
                  <a:moveTo>
                    <a:pt x="14630" y="350240"/>
                  </a:moveTo>
                  <a:lnTo>
                    <a:pt x="14630" y="353885"/>
                  </a:lnTo>
                  <a:lnTo>
                    <a:pt x="10985" y="357555"/>
                  </a:lnTo>
                  <a:lnTo>
                    <a:pt x="7327" y="357555"/>
                  </a:lnTo>
                  <a:lnTo>
                    <a:pt x="3682" y="357555"/>
                  </a:lnTo>
                  <a:lnTo>
                    <a:pt x="0" y="353885"/>
                  </a:lnTo>
                  <a:lnTo>
                    <a:pt x="0" y="350240"/>
                  </a:lnTo>
                  <a:lnTo>
                    <a:pt x="0" y="345630"/>
                  </a:lnTo>
                  <a:lnTo>
                    <a:pt x="3682" y="342912"/>
                  </a:lnTo>
                  <a:lnTo>
                    <a:pt x="7327" y="342912"/>
                  </a:lnTo>
                  <a:lnTo>
                    <a:pt x="10985" y="342912"/>
                  </a:lnTo>
                  <a:lnTo>
                    <a:pt x="14630" y="345630"/>
                  </a:lnTo>
                  <a:lnTo>
                    <a:pt x="14630" y="35024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697198" y="3523970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0"/>
                  </a:moveTo>
                  <a:lnTo>
                    <a:pt x="0" y="0"/>
                  </a:lnTo>
                  <a:lnTo>
                    <a:pt x="0" y="38404"/>
                  </a:lnTo>
                  <a:lnTo>
                    <a:pt x="40246" y="38404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697198" y="3523970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38404"/>
                  </a:moveTo>
                  <a:lnTo>
                    <a:pt x="0" y="38404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840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697198" y="3505682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0"/>
                  </a:moveTo>
                  <a:lnTo>
                    <a:pt x="0" y="0"/>
                  </a:lnTo>
                  <a:lnTo>
                    <a:pt x="0" y="18288"/>
                  </a:lnTo>
                  <a:lnTo>
                    <a:pt x="40246" y="18288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697198" y="3505682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18287"/>
                  </a:moveTo>
                  <a:lnTo>
                    <a:pt x="0" y="18287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8287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697198" y="3598036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0"/>
                  </a:moveTo>
                  <a:lnTo>
                    <a:pt x="0" y="0"/>
                  </a:lnTo>
                  <a:lnTo>
                    <a:pt x="0" y="38404"/>
                  </a:lnTo>
                  <a:lnTo>
                    <a:pt x="40246" y="38404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697198" y="3598036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38404"/>
                  </a:moveTo>
                  <a:lnTo>
                    <a:pt x="0" y="38404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840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697198" y="3579736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0"/>
                  </a:moveTo>
                  <a:lnTo>
                    <a:pt x="0" y="0"/>
                  </a:lnTo>
                  <a:lnTo>
                    <a:pt x="0" y="18300"/>
                  </a:lnTo>
                  <a:lnTo>
                    <a:pt x="40246" y="18300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697198" y="3579736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18300"/>
                  </a:moveTo>
                  <a:lnTo>
                    <a:pt x="0" y="18300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830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697198" y="3671188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0"/>
                  </a:moveTo>
                  <a:lnTo>
                    <a:pt x="0" y="0"/>
                  </a:lnTo>
                  <a:lnTo>
                    <a:pt x="0" y="38392"/>
                  </a:lnTo>
                  <a:lnTo>
                    <a:pt x="40246" y="38392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697198" y="3671188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38392"/>
                  </a:moveTo>
                  <a:lnTo>
                    <a:pt x="0" y="38392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83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697198" y="3652900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0"/>
                  </a:moveTo>
                  <a:lnTo>
                    <a:pt x="0" y="0"/>
                  </a:lnTo>
                  <a:lnTo>
                    <a:pt x="0" y="18287"/>
                  </a:lnTo>
                  <a:lnTo>
                    <a:pt x="40246" y="18287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697198" y="3652900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18287"/>
                  </a:moveTo>
                  <a:lnTo>
                    <a:pt x="0" y="18287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828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697198" y="3745255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0"/>
                  </a:moveTo>
                  <a:lnTo>
                    <a:pt x="0" y="0"/>
                  </a:lnTo>
                  <a:lnTo>
                    <a:pt x="0" y="38392"/>
                  </a:lnTo>
                  <a:lnTo>
                    <a:pt x="40246" y="38392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697198" y="3745255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38392"/>
                  </a:moveTo>
                  <a:lnTo>
                    <a:pt x="0" y="38392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83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697198" y="3726967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0"/>
                  </a:moveTo>
                  <a:lnTo>
                    <a:pt x="0" y="0"/>
                  </a:lnTo>
                  <a:lnTo>
                    <a:pt x="0" y="18287"/>
                  </a:lnTo>
                  <a:lnTo>
                    <a:pt x="40246" y="18287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697198" y="3726967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18287"/>
                  </a:moveTo>
                  <a:lnTo>
                    <a:pt x="0" y="18287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828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669792" y="3491039"/>
              <a:ext cx="199390" cy="316865"/>
            </a:xfrm>
            <a:custGeom>
              <a:avLst/>
              <a:gdLst/>
              <a:ahLst/>
              <a:cxnLst/>
              <a:rect l="l" t="t" r="r" b="b"/>
              <a:pathLst>
                <a:path w="199389" h="316864">
                  <a:moveTo>
                    <a:pt x="94183" y="316395"/>
                  </a:moveTo>
                  <a:lnTo>
                    <a:pt x="0" y="316395"/>
                  </a:lnTo>
                  <a:lnTo>
                    <a:pt x="0" y="0"/>
                  </a:lnTo>
                  <a:lnTo>
                    <a:pt x="94183" y="0"/>
                  </a:lnTo>
                  <a:lnTo>
                    <a:pt x="94183" y="316395"/>
                  </a:lnTo>
                  <a:close/>
                </a:path>
                <a:path w="199389" h="316864">
                  <a:moveTo>
                    <a:pt x="199339" y="308165"/>
                  </a:moveTo>
                  <a:lnTo>
                    <a:pt x="128930" y="308165"/>
                  </a:lnTo>
                  <a:lnTo>
                    <a:pt x="128930" y="3657"/>
                  </a:lnTo>
                  <a:lnTo>
                    <a:pt x="199339" y="3657"/>
                  </a:lnTo>
                  <a:lnTo>
                    <a:pt x="199339" y="3081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808793" y="3494697"/>
              <a:ext cx="41275" cy="242570"/>
            </a:xfrm>
            <a:custGeom>
              <a:avLst/>
              <a:gdLst/>
              <a:ahLst/>
              <a:cxnLst/>
              <a:rect l="l" t="t" r="r" b="b"/>
              <a:pathLst>
                <a:path w="41275" h="242570">
                  <a:moveTo>
                    <a:pt x="41135" y="0"/>
                  </a:moveTo>
                  <a:lnTo>
                    <a:pt x="0" y="0"/>
                  </a:lnTo>
                  <a:lnTo>
                    <a:pt x="0" y="242328"/>
                  </a:lnTo>
                  <a:lnTo>
                    <a:pt x="41135" y="242328"/>
                  </a:lnTo>
                  <a:lnTo>
                    <a:pt x="4113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808793" y="3494697"/>
              <a:ext cx="41275" cy="242570"/>
            </a:xfrm>
            <a:custGeom>
              <a:avLst/>
              <a:gdLst/>
              <a:ahLst/>
              <a:cxnLst/>
              <a:rect l="l" t="t" r="r" b="b"/>
              <a:pathLst>
                <a:path w="41275" h="242570">
                  <a:moveTo>
                    <a:pt x="41135" y="242328"/>
                  </a:moveTo>
                  <a:lnTo>
                    <a:pt x="0" y="242328"/>
                  </a:lnTo>
                  <a:lnTo>
                    <a:pt x="0" y="0"/>
                  </a:lnTo>
                  <a:lnTo>
                    <a:pt x="41135" y="0"/>
                  </a:lnTo>
                  <a:lnTo>
                    <a:pt x="41135" y="24232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817010" y="3536772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15" y="0"/>
                  </a:moveTo>
                  <a:lnTo>
                    <a:pt x="0" y="0"/>
                  </a:lnTo>
                  <a:lnTo>
                    <a:pt x="0" y="162750"/>
                  </a:lnTo>
                  <a:lnTo>
                    <a:pt x="19215" y="162750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817010" y="3536772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15" y="162750"/>
                  </a:moveTo>
                  <a:lnTo>
                    <a:pt x="0" y="162750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1627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817010" y="3494697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15" y="0"/>
                  </a:moveTo>
                  <a:lnTo>
                    <a:pt x="0" y="0"/>
                  </a:lnTo>
                  <a:lnTo>
                    <a:pt x="0" y="29273"/>
                  </a:lnTo>
                  <a:lnTo>
                    <a:pt x="19215" y="29273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817010" y="3494697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15" y="29273"/>
                  </a:moveTo>
                  <a:lnTo>
                    <a:pt x="0" y="29273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2927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710927" y="3879659"/>
              <a:ext cx="15240" cy="358140"/>
            </a:xfrm>
            <a:custGeom>
              <a:avLst/>
              <a:gdLst/>
              <a:ahLst/>
              <a:cxnLst/>
              <a:rect l="l" t="t" r="r" b="b"/>
              <a:pathLst>
                <a:path w="15239" h="358139">
                  <a:moveTo>
                    <a:pt x="14630" y="7327"/>
                  </a:moveTo>
                  <a:lnTo>
                    <a:pt x="14630" y="10972"/>
                  </a:lnTo>
                  <a:lnTo>
                    <a:pt x="10985" y="14630"/>
                  </a:lnTo>
                  <a:lnTo>
                    <a:pt x="7327" y="14630"/>
                  </a:lnTo>
                  <a:lnTo>
                    <a:pt x="3682" y="14630"/>
                  </a:lnTo>
                  <a:lnTo>
                    <a:pt x="0" y="10972"/>
                  </a:lnTo>
                  <a:lnTo>
                    <a:pt x="0" y="7327"/>
                  </a:lnTo>
                  <a:lnTo>
                    <a:pt x="0" y="2743"/>
                  </a:lnTo>
                  <a:lnTo>
                    <a:pt x="3682" y="0"/>
                  </a:lnTo>
                  <a:lnTo>
                    <a:pt x="7327" y="0"/>
                  </a:lnTo>
                  <a:lnTo>
                    <a:pt x="10985" y="0"/>
                  </a:lnTo>
                  <a:lnTo>
                    <a:pt x="14630" y="2743"/>
                  </a:lnTo>
                  <a:lnTo>
                    <a:pt x="14630" y="7327"/>
                  </a:lnTo>
                </a:path>
                <a:path w="15239" h="358139">
                  <a:moveTo>
                    <a:pt x="14630" y="350215"/>
                  </a:moveTo>
                  <a:lnTo>
                    <a:pt x="14630" y="353860"/>
                  </a:lnTo>
                  <a:lnTo>
                    <a:pt x="10985" y="357530"/>
                  </a:lnTo>
                  <a:lnTo>
                    <a:pt x="7327" y="357530"/>
                  </a:lnTo>
                  <a:lnTo>
                    <a:pt x="3682" y="357530"/>
                  </a:lnTo>
                  <a:lnTo>
                    <a:pt x="0" y="353860"/>
                  </a:lnTo>
                  <a:lnTo>
                    <a:pt x="0" y="350215"/>
                  </a:lnTo>
                  <a:lnTo>
                    <a:pt x="0" y="345630"/>
                  </a:lnTo>
                  <a:lnTo>
                    <a:pt x="3682" y="342900"/>
                  </a:lnTo>
                  <a:lnTo>
                    <a:pt x="7327" y="342900"/>
                  </a:lnTo>
                  <a:lnTo>
                    <a:pt x="10985" y="342900"/>
                  </a:lnTo>
                  <a:lnTo>
                    <a:pt x="14630" y="345630"/>
                  </a:lnTo>
                  <a:lnTo>
                    <a:pt x="14630" y="3502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798722" y="3851325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41" y="0"/>
                  </a:moveTo>
                  <a:lnTo>
                    <a:pt x="0" y="0"/>
                  </a:lnTo>
                  <a:lnTo>
                    <a:pt x="0" y="38392"/>
                  </a:lnTo>
                  <a:lnTo>
                    <a:pt x="116141" y="38392"/>
                  </a:lnTo>
                  <a:lnTo>
                    <a:pt x="1161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798722" y="3851325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41" y="38392"/>
                  </a:moveTo>
                  <a:lnTo>
                    <a:pt x="0" y="38392"/>
                  </a:lnTo>
                  <a:lnTo>
                    <a:pt x="0" y="0"/>
                  </a:lnTo>
                  <a:lnTo>
                    <a:pt x="116141" y="0"/>
                  </a:lnTo>
                  <a:lnTo>
                    <a:pt x="116141" y="383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669792" y="3899788"/>
              <a:ext cx="199390" cy="316865"/>
            </a:xfrm>
            <a:custGeom>
              <a:avLst/>
              <a:gdLst/>
              <a:ahLst/>
              <a:cxnLst/>
              <a:rect l="l" t="t" r="r" b="b"/>
              <a:pathLst>
                <a:path w="199389" h="316864">
                  <a:moveTo>
                    <a:pt x="94183" y="316369"/>
                  </a:moveTo>
                  <a:lnTo>
                    <a:pt x="0" y="316369"/>
                  </a:lnTo>
                  <a:lnTo>
                    <a:pt x="0" y="0"/>
                  </a:lnTo>
                  <a:lnTo>
                    <a:pt x="94183" y="0"/>
                  </a:lnTo>
                  <a:lnTo>
                    <a:pt x="94183" y="316369"/>
                  </a:lnTo>
                  <a:close/>
                </a:path>
                <a:path w="199389" h="316864">
                  <a:moveTo>
                    <a:pt x="199339" y="308140"/>
                  </a:moveTo>
                  <a:lnTo>
                    <a:pt x="128930" y="308140"/>
                  </a:lnTo>
                  <a:lnTo>
                    <a:pt x="128930" y="3644"/>
                  </a:lnTo>
                  <a:lnTo>
                    <a:pt x="199339" y="3644"/>
                  </a:lnTo>
                  <a:lnTo>
                    <a:pt x="199339" y="30814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808793" y="3903433"/>
              <a:ext cx="41275" cy="242570"/>
            </a:xfrm>
            <a:custGeom>
              <a:avLst/>
              <a:gdLst/>
              <a:ahLst/>
              <a:cxnLst/>
              <a:rect l="l" t="t" r="r" b="b"/>
              <a:pathLst>
                <a:path w="41275" h="242570">
                  <a:moveTo>
                    <a:pt x="41135" y="0"/>
                  </a:moveTo>
                  <a:lnTo>
                    <a:pt x="0" y="0"/>
                  </a:lnTo>
                  <a:lnTo>
                    <a:pt x="0" y="242315"/>
                  </a:lnTo>
                  <a:lnTo>
                    <a:pt x="41135" y="242315"/>
                  </a:lnTo>
                  <a:lnTo>
                    <a:pt x="4113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808793" y="3903433"/>
              <a:ext cx="41275" cy="242570"/>
            </a:xfrm>
            <a:custGeom>
              <a:avLst/>
              <a:gdLst/>
              <a:ahLst/>
              <a:cxnLst/>
              <a:rect l="l" t="t" r="r" b="b"/>
              <a:pathLst>
                <a:path w="41275" h="242570">
                  <a:moveTo>
                    <a:pt x="41135" y="242315"/>
                  </a:moveTo>
                  <a:lnTo>
                    <a:pt x="0" y="242315"/>
                  </a:lnTo>
                  <a:lnTo>
                    <a:pt x="0" y="0"/>
                  </a:lnTo>
                  <a:lnTo>
                    <a:pt x="41135" y="0"/>
                  </a:lnTo>
                  <a:lnTo>
                    <a:pt x="41135" y="2423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817010" y="3945508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15" y="0"/>
                  </a:moveTo>
                  <a:lnTo>
                    <a:pt x="0" y="0"/>
                  </a:lnTo>
                  <a:lnTo>
                    <a:pt x="0" y="162750"/>
                  </a:lnTo>
                  <a:lnTo>
                    <a:pt x="19215" y="162750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817010" y="3945508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15" y="162750"/>
                  </a:moveTo>
                  <a:lnTo>
                    <a:pt x="0" y="162750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1627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817010" y="3903433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15" y="0"/>
                  </a:moveTo>
                  <a:lnTo>
                    <a:pt x="0" y="0"/>
                  </a:lnTo>
                  <a:lnTo>
                    <a:pt x="0" y="29273"/>
                  </a:lnTo>
                  <a:lnTo>
                    <a:pt x="19215" y="29273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817010" y="3903433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15" y="29273"/>
                  </a:moveTo>
                  <a:lnTo>
                    <a:pt x="0" y="29273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2927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798722" y="4265510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41" y="0"/>
                  </a:moveTo>
                  <a:lnTo>
                    <a:pt x="0" y="0"/>
                  </a:lnTo>
                  <a:lnTo>
                    <a:pt x="0" y="38430"/>
                  </a:lnTo>
                  <a:lnTo>
                    <a:pt x="116141" y="38430"/>
                  </a:lnTo>
                  <a:lnTo>
                    <a:pt x="1161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798722" y="4265510"/>
              <a:ext cx="116205" cy="38735"/>
            </a:xfrm>
            <a:custGeom>
              <a:avLst/>
              <a:gdLst/>
              <a:ahLst/>
              <a:cxnLst/>
              <a:rect l="l" t="t" r="r" b="b"/>
              <a:pathLst>
                <a:path w="116204" h="38735">
                  <a:moveTo>
                    <a:pt x="116141" y="38430"/>
                  </a:moveTo>
                  <a:lnTo>
                    <a:pt x="0" y="38430"/>
                  </a:lnTo>
                  <a:lnTo>
                    <a:pt x="0" y="0"/>
                  </a:lnTo>
                  <a:lnTo>
                    <a:pt x="116141" y="0"/>
                  </a:lnTo>
                  <a:lnTo>
                    <a:pt x="116141" y="3843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798722" y="4317644"/>
              <a:ext cx="70485" cy="304800"/>
            </a:xfrm>
            <a:custGeom>
              <a:avLst/>
              <a:gdLst/>
              <a:ahLst/>
              <a:cxnLst/>
              <a:rect l="l" t="t" r="r" b="b"/>
              <a:pathLst>
                <a:path w="70485" h="304800">
                  <a:moveTo>
                    <a:pt x="70408" y="304482"/>
                  </a:moveTo>
                  <a:lnTo>
                    <a:pt x="0" y="304482"/>
                  </a:lnTo>
                  <a:lnTo>
                    <a:pt x="0" y="0"/>
                  </a:lnTo>
                  <a:lnTo>
                    <a:pt x="70408" y="0"/>
                  </a:lnTo>
                  <a:lnTo>
                    <a:pt x="70408" y="30448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808793" y="4317644"/>
              <a:ext cx="41275" cy="242570"/>
            </a:xfrm>
            <a:custGeom>
              <a:avLst/>
              <a:gdLst/>
              <a:ahLst/>
              <a:cxnLst/>
              <a:rect l="l" t="t" r="r" b="b"/>
              <a:pathLst>
                <a:path w="41275" h="242570">
                  <a:moveTo>
                    <a:pt x="41135" y="0"/>
                  </a:moveTo>
                  <a:lnTo>
                    <a:pt x="0" y="0"/>
                  </a:lnTo>
                  <a:lnTo>
                    <a:pt x="0" y="242341"/>
                  </a:lnTo>
                  <a:lnTo>
                    <a:pt x="41135" y="242341"/>
                  </a:lnTo>
                  <a:lnTo>
                    <a:pt x="4113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808793" y="4317644"/>
              <a:ext cx="41275" cy="242570"/>
            </a:xfrm>
            <a:custGeom>
              <a:avLst/>
              <a:gdLst/>
              <a:ahLst/>
              <a:cxnLst/>
              <a:rect l="l" t="t" r="r" b="b"/>
              <a:pathLst>
                <a:path w="41275" h="242570">
                  <a:moveTo>
                    <a:pt x="41135" y="242341"/>
                  </a:moveTo>
                  <a:lnTo>
                    <a:pt x="0" y="242341"/>
                  </a:lnTo>
                  <a:lnTo>
                    <a:pt x="0" y="0"/>
                  </a:lnTo>
                  <a:lnTo>
                    <a:pt x="41135" y="0"/>
                  </a:lnTo>
                  <a:lnTo>
                    <a:pt x="41135" y="24234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817010" y="4359693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15" y="0"/>
                  </a:moveTo>
                  <a:lnTo>
                    <a:pt x="0" y="0"/>
                  </a:lnTo>
                  <a:lnTo>
                    <a:pt x="0" y="162775"/>
                  </a:lnTo>
                  <a:lnTo>
                    <a:pt x="19215" y="162775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817010" y="4359693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15" y="162775"/>
                  </a:moveTo>
                  <a:lnTo>
                    <a:pt x="0" y="162775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1627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817010" y="4317644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15" y="0"/>
                  </a:moveTo>
                  <a:lnTo>
                    <a:pt x="0" y="0"/>
                  </a:lnTo>
                  <a:lnTo>
                    <a:pt x="0" y="29248"/>
                  </a:lnTo>
                  <a:lnTo>
                    <a:pt x="19215" y="29248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817010" y="4317644"/>
              <a:ext cx="19685" cy="29845"/>
            </a:xfrm>
            <a:custGeom>
              <a:avLst/>
              <a:gdLst/>
              <a:ahLst/>
              <a:cxnLst/>
              <a:rect l="l" t="t" r="r" b="b"/>
              <a:pathLst>
                <a:path w="19685" h="29845">
                  <a:moveTo>
                    <a:pt x="19215" y="29248"/>
                  </a:moveTo>
                  <a:lnTo>
                    <a:pt x="0" y="29248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2924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114776" y="3279838"/>
              <a:ext cx="70485" cy="304165"/>
            </a:xfrm>
            <a:custGeom>
              <a:avLst/>
              <a:gdLst/>
              <a:ahLst/>
              <a:cxnLst/>
              <a:rect l="l" t="t" r="r" b="b"/>
              <a:pathLst>
                <a:path w="70485" h="304164">
                  <a:moveTo>
                    <a:pt x="70383" y="303568"/>
                  </a:moveTo>
                  <a:lnTo>
                    <a:pt x="0" y="303568"/>
                  </a:lnTo>
                  <a:lnTo>
                    <a:pt x="0" y="0"/>
                  </a:lnTo>
                  <a:lnTo>
                    <a:pt x="70383" y="0"/>
                  </a:lnTo>
                  <a:lnTo>
                    <a:pt x="70383" y="30356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124835" y="3279838"/>
              <a:ext cx="41275" cy="241935"/>
            </a:xfrm>
            <a:custGeom>
              <a:avLst/>
              <a:gdLst/>
              <a:ahLst/>
              <a:cxnLst/>
              <a:rect l="l" t="t" r="r" b="b"/>
              <a:pathLst>
                <a:path w="41275" h="241935">
                  <a:moveTo>
                    <a:pt x="41135" y="0"/>
                  </a:moveTo>
                  <a:lnTo>
                    <a:pt x="0" y="0"/>
                  </a:lnTo>
                  <a:lnTo>
                    <a:pt x="0" y="241376"/>
                  </a:lnTo>
                  <a:lnTo>
                    <a:pt x="41135" y="241376"/>
                  </a:lnTo>
                  <a:lnTo>
                    <a:pt x="4113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124835" y="3279838"/>
              <a:ext cx="41275" cy="241935"/>
            </a:xfrm>
            <a:custGeom>
              <a:avLst/>
              <a:gdLst/>
              <a:ahLst/>
              <a:cxnLst/>
              <a:rect l="l" t="t" r="r" b="b"/>
              <a:pathLst>
                <a:path w="41275" h="241935">
                  <a:moveTo>
                    <a:pt x="41135" y="241376"/>
                  </a:moveTo>
                  <a:lnTo>
                    <a:pt x="0" y="241376"/>
                  </a:lnTo>
                  <a:lnTo>
                    <a:pt x="0" y="0"/>
                  </a:lnTo>
                  <a:lnTo>
                    <a:pt x="41135" y="0"/>
                  </a:lnTo>
                  <a:lnTo>
                    <a:pt x="41135" y="241376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133953" y="3320973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15" y="0"/>
                  </a:moveTo>
                  <a:lnTo>
                    <a:pt x="0" y="0"/>
                  </a:lnTo>
                  <a:lnTo>
                    <a:pt x="0" y="162763"/>
                  </a:lnTo>
                  <a:lnTo>
                    <a:pt x="19215" y="162763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133953" y="3320973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15" y="162763"/>
                  </a:moveTo>
                  <a:lnTo>
                    <a:pt x="0" y="162763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16276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133953" y="3279838"/>
              <a:ext cx="19685" cy="28575"/>
            </a:xfrm>
            <a:custGeom>
              <a:avLst/>
              <a:gdLst/>
              <a:ahLst/>
              <a:cxnLst/>
              <a:rect l="l" t="t" r="r" b="b"/>
              <a:pathLst>
                <a:path w="19685" h="28575">
                  <a:moveTo>
                    <a:pt x="19215" y="0"/>
                  </a:moveTo>
                  <a:lnTo>
                    <a:pt x="0" y="0"/>
                  </a:lnTo>
                  <a:lnTo>
                    <a:pt x="0" y="28333"/>
                  </a:lnTo>
                  <a:lnTo>
                    <a:pt x="19215" y="28333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133953" y="3279838"/>
              <a:ext cx="19685" cy="28575"/>
            </a:xfrm>
            <a:custGeom>
              <a:avLst/>
              <a:gdLst/>
              <a:ahLst/>
              <a:cxnLst/>
              <a:rect l="l" t="t" r="r" b="b"/>
              <a:pathLst>
                <a:path w="19685" h="28575">
                  <a:moveTo>
                    <a:pt x="19215" y="28333"/>
                  </a:moveTo>
                  <a:lnTo>
                    <a:pt x="0" y="28333"/>
                  </a:lnTo>
                  <a:lnTo>
                    <a:pt x="0" y="0"/>
                  </a:lnTo>
                  <a:lnTo>
                    <a:pt x="19215" y="0"/>
                  </a:lnTo>
                  <a:lnTo>
                    <a:pt x="19215" y="2833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325075" y="3695852"/>
              <a:ext cx="70485" cy="304165"/>
            </a:xfrm>
            <a:custGeom>
              <a:avLst/>
              <a:gdLst/>
              <a:ahLst/>
              <a:cxnLst/>
              <a:rect l="l" t="t" r="r" b="b"/>
              <a:pathLst>
                <a:path w="70485" h="304164">
                  <a:moveTo>
                    <a:pt x="70408" y="303593"/>
                  </a:moveTo>
                  <a:lnTo>
                    <a:pt x="0" y="303593"/>
                  </a:lnTo>
                  <a:lnTo>
                    <a:pt x="0" y="0"/>
                  </a:lnTo>
                  <a:lnTo>
                    <a:pt x="70408" y="0"/>
                  </a:lnTo>
                  <a:lnTo>
                    <a:pt x="70408" y="30359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333292" y="3695852"/>
              <a:ext cx="41275" cy="241935"/>
            </a:xfrm>
            <a:custGeom>
              <a:avLst/>
              <a:gdLst/>
              <a:ahLst/>
              <a:cxnLst/>
              <a:rect l="l" t="t" r="r" b="b"/>
              <a:pathLst>
                <a:path w="41275" h="241935">
                  <a:moveTo>
                    <a:pt x="41135" y="0"/>
                  </a:moveTo>
                  <a:lnTo>
                    <a:pt x="0" y="0"/>
                  </a:lnTo>
                  <a:lnTo>
                    <a:pt x="0" y="241401"/>
                  </a:lnTo>
                  <a:lnTo>
                    <a:pt x="41135" y="241401"/>
                  </a:lnTo>
                  <a:lnTo>
                    <a:pt x="4113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333292" y="3695852"/>
              <a:ext cx="41275" cy="241935"/>
            </a:xfrm>
            <a:custGeom>
              <a:avLst/>
              <a:gdLst/>
              <a:ahLst/>
              <a:cxnLst/>
              <a:rect l="l" t="t" r="r" b="b"/>
              <a:pathLst>
                <a:path w="41275" h="241935">
                  <a:moveTo>
                    <a:pt x="41135" y="241401"/>
                  </a:moveTo>
                  <a:lnTo>
                    <a:pt x="0" y="241401"/>
                  </a:lnTo>
                  <a:lnTo>
                    <a:pt x="0" y="0"/>
                  </a:lnTo>
                  <a:lnTo>
                    <a:pt x="41135" y="0"/>
                  </a:lnTo>
                  <a:lnTo>
                    <a:pt x="41135" y="2414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339693" y="3737025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02" y="0"/>
                  </a:moveTo>
                  <a:lnTo>
                    <a:pt x="0" y="0"/>
                  </a:lnTo>
                  <a:lnTo>
                    <a:pt x="0" y="162763"/>
                  </a:lnTo>
                  <a:lnTo>
                    <a:pt x="19202" y="162763"/>
                  </a:lnTo>
                  <a:lnTo>
                    <a:pt x="192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339693" y="3737025"/>
              <a:ext cx="19685" cy="163195"/>
            </a:xfrm>
            <a:custGeom>
              <a:avLst/>
              <a:gdLst/>
              <a:ahLst/>
              <a:cxnLst/>
              <a:rect l="l" t="t" r="r" b="b"/>
              <a:pathLst>
                <a:path w="19685" h="163195">
                  <a:moveTo>
                    <a:pt x="19202" y="162763"/>
                  </a:moveTo>
                  <a:lnTo>
                    <a:pt x="0" y="162763"/>
                  </a:lnTo>
                  <a:lnTo>
                    <a:pt x="0" y="0"/>
                  </a:lnTo>
                  <a:lnTo>
                    <a:pt x="19202" y="0"/>
                  </a:lnTo>
                  <a:lnTo>
                    <a:pt x="19202" y="16276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2974848" y="3140836"/>
              <a:ext cx="384175" cy="583565"/>
            </a:xfrm>
            <a:custGeom>
              <a:avLst/>
              <a:gdLst/>
              <a:ahLst/>
              <a:cxnLst/>
              <a:rect l="l" t="t" r="r" b="b"/>
              <a:pathLst>
                <a:path w="384175" h="583564">
                  <a:moveTo>
                    <a:pt x="384048" y="583387"/>
                  </a:moveTo>
                  <a:lnTo>
                    <a:pt x="364845" y="583387"/>
                  </a:lnTo>
                  <a:lnTo>
                    <a:pt x="364845" y="555015"/>
                  </a:lnTo>
                  <a:lnTo>
                    <a:pt x="384048" y="555015"/>
                  </a:lnTo>
                  <a:lnTo>
                    <a:pt x="384048" y="583387"/>
                  </a:lnTo>
                  <a:close/>
                </a:path>
                <a:path w="384175" h="583564">
                  <a:moveTo>
                    <a:pt x="288950" y="0"/>
                  </a:moveTo>
                  <a:lnTo>
                    <a:pt x="288950" y="49377"/>
                  </a:lnTo>
                  <a:lnTo>
                    <a:pt x="0" y="49377"/>
                  </a:lnTo>
                  <a:lnTo>
                    <a:pt x="0" y="0"/>
                  </a:lnTo>
                  <a:lnTo>
                    <a:pt x="288950" y="0"/>
                  </a:lnTo>
                  <a:close/>
                </a:path>
                <a:path w="384175" h="583564">
                  <a:moveTo>
                    <a:pt x="241388" y="0"/>
                  </a:moveTo>
                  <a:lnTo>
                    <a:pt x="241388" y="41135"/>
                  </a:lnTo>
                  <a:lnTo>
                    <a:pt x="0" y="41135"/>
                  </a:lnTo>
                  <a:lnTo>
                    <a:pt x="0" y="0"/>
                  </a:lnTo>
                  <a:lnTo>
                    <a:pt x="241388" y="0"/>
                  </a:lnTo>
                  <a:close/>
                </a:path>
                <a:path w="384175" h="583564">
                  <a:moveTo>
                    <a:pt x="204825" y="14617"/>
                  </a:moveTo>
                  <a:lnTo>
                    <a:pt x="204825" y="33832"/>
                  </a:lnTo>
                  <a:lnTo>
                    <a:pt x="41160" y="33832"/>
                  </a:lnTo>
                  <a:lnTo>
                    <a:pt x="41160" y="14617"/>
                  </a:lnTo>
                  <a:lnTo>
                    <a:pt x="204825" y="14617"/>
                  </a:lnTo>
                  <a:close/>
                </a:path>
                <a:path w="384175" h="583564">
                  <a:moveTo>
                    <a:pt x="29286" y="14617"/>
                  </a:moveTo>
                  <a:lnTo>
                    <a:pt x="29286" y="33832"/>
                  </a:lnTo>
                  <a:lnTo>
                    <a:pt x="0" y="33832"/>
                  </a:lnTo>
                  <a:lnTo>
                    <a:pt x="0" y="14617"/>
                  </a:lnTo>
                  <a:lnTo>
                    <a:pt x="29286" y="1461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002305" y="2472423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1" y="2085"/>
                  </a:lnTo>
                  <a:lnTo>
                    <a:pt x="7762" y="7772"/>
                  </a:lnTo>
                  <a:lnTo>
                    <a:pt x="2082" y="16202"/>
                  </a:lnTo>
                  <a:lnTo>
                    <a:pt x="0" y="26517"/>
                  </a:lnTo>
                  <a:lnTo>
                    <a:pt x="2082" y="36833"/>
                  </a:lnTo>
                  <a:lnTo>
                    <a:pt x="7762" y="45262"/>
                  </a:lnTo>
                  <a:lnTo>
                    <a:pt x="16191" y="50949"/>
                  </a:lnTo>
                  <a:lnTo>
                    <a:pt x="26517" y="53035"/>
                  </a:lnTo>
                  <a:lnTo>
                    <a:pt x="36825" y="50949"/>
                  </a:lnTo>
                  <a:lnTo>
                    <a:pt x="45251" y="45262"/>
                  </a:lnTo>
                  <a:lnTo>
                    <a:pt x="50936" y="36833"/>
                  </a:lnTo>
                  <a:lnTo>
                    <a:pt x="53022" y="26517"/>
                  </a:lnTo>
                  <a:lnTo>
                    <a:pt x="50936" y="16202"/>
                  </a:lnTo>
                  <a:lnTo>
                    <a:pt x="45251" y="7772"/>
                  </a:lnTo>
                  <a:lnTo>
                    <a:pt x="36825" y="2085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002305" y="2472423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22" y="26517"/>
                  </a:moveTo>
                  <a:lnTo>
                    <a:pt x="50936" y="36833"/>
                  </a:lnTo>
                  <a:lnTo>
                    <a:pt x="45251" y="45262"/>
                  </a:lnTo>
                  <a:lnTo>
                    <a:pt x="36825" y="50949"/>
                  </a:lnTo>
                  <a:lnTo>
                    <a:pt x="26517" y="53035"/>
                  </a:lnTo>
                  <a:lnTo>
                    <a:pt x="16191" y="50949"/>
                  </a:lnTo>
                  <a:lnTo>
                    <a:pt x="7762" y="45262"/>
                  </a:lnTo>
                  <a:lnTo>
                    <a:pt x="2082" y="36833"/>
                  </a:lnTo>
                  <a:lnTo>
                    <a:pt x="0" y="26517"/>
                  </a:lnTo>
                  <a:lnTo>
                    <a:pt x="2082" y="16202"/>
                  </a:lnTo>
                  <a:lnTo>
                    <a:pt x="7762" y="7772"/>
                  </a:lnTo>
                  <a:lnTo>
                    <a:pt x="16191" y="2085"/>
                  </a:lnTo>
                  <a:lnTo>
                    <a:pt x="26517" y="0"/>
                  </a:lnTo>
                  <a:lnTo>
                    <a:pt x="36825" y="2085"/>
                  </a:lnTo>
                  <a:lnTo>
                    <a:pt x="45251" y="7772"/>
                  </a:lnTo>
                  <a:lnTo>
                    <a:pt x="50936" y="16202"/>
                  </a:lnTo>
                  <a:lnTo>
                    <a:pt x="53022" y="26517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002305" y="2545575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1" y="2085"/>
                  </a:lnTo>
                  <a:lnTo>
                    <a:pt x="7762" y="7772"/>
                  </a:lnTo>
                  <a:lnTo>
                    <a:pt x="2082" y="16202"/>
                  </a:lnTo>
                  <a:lnTo>
                    <a:pt x="0" y="26517"/>
                  </a:lnTo>
                  <a:lnTo>
                    <a:pt x="2082" y="36833"/>
                  </a:lnTo>
                  <a:lnTo>
                    <a:pt x="7762" y="45262"/>
                  </a:lnTo>
                  <a:lnTo>
                    <a:pt x="16191" y="50949"/>
                  </a:lnTo>
                  <a:lnTo>
                    <a:pt x="26517" y="53035"/>
                  </a:lnTo>
                  <a:lnTo>
                    <a:pt x="36825" y="50949"/>
                  </a:lnTo>
                  <a:lnTo>
                    <a:pt x="45251" y="45262"/>
                  </a:lnTo>
                  <a:lnTo>
                    <a:pt x="50936" y="36833"/>
                  </a:lnTo>
                  <a:lnTo>
                    <a:pt x="53022" y="26517"/>
                  </a:lnTo>
                  <a:lnTo>
                    <a:pt x="50936" y="16202"/>
                  </a:lnTo>
                  <a:lnTo>
                    <a:pt x="45251" y="7772"/>
                  </a:lnTo>
                  <a:lnTo>
                    <a:pt x="36825" y="2085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002305" y="2545575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22" y="26517"/>
                  </a:moveTo>
                  <a:lnTo>
                    <a:pt x="50936" y="36833"/>
                  </a:lnTo>
                  <a:lnTo>
                    <a:pt x="45251" y="45262"/>
                  </a:lnTo>
                  <a:lnTo>
                    <a:pt x="36825" y="50949"/>
                  </a:lnTo>
                  <a:lnTo>
                    <a:pt x="26517" y="53035"/>
                  </a:lnTo>
                  <a:lnTo>
                    <a:pt x="16191" y="50949"/>
                  </a:lnTo>
                  <a:lnTo>
                    <a:pt x="7762" y="45262"/>
                  </a:lnTo>
                  <a:lnTo>
                    <a:pt x="2082" y="36833"/>
                  </a:lnTo>
                  <a:lnTo>
                    <a:pt x="0" y="26517"/>
                  </a:lnTo>
                  <a:lnTo>
                    <a:pt x="2082" y="16202"/>
                  </a:lnTo>
                  <a:lnTo>
                    <a:pt x="7762" y="7772"/>
                  </a:lnTo>
                  <a:lnTo>
                    <a:pt x="16191" y="2085"/>
                  </a:lnTo>
                  <a:lnTo>
                    <a:pt x="26517" y="0"/>
                  </a:lnTo>
                  <a:lnTo>
                    <a:pt x="36825" y="2085"/>
                  </a:lnTo>
                  <a:lnTo>
                    <a:pt x="45251" y="7772"/>
                  </a:lnTo>
                  <a:lnTo>
                    <a:pt x="50936" y="16202"/>
                  </a:lnTo>
                  <a:lnTo>
                    <a:pt x="53022" y="26517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002305" y="2619641"/>
              <a:ext cx="53340" cy="52705"/>
            </a:xfrm>
            <a:custGeom>
              <a:avLst/>
              <a:gdLst/>
              <a:ahLst/>
              <a:cxnLst/>
              <a:rect l="l" t="t" r="r" b="b"/>
              <a:pathLst>
                <a:path w="53339" h="52705">
                  <a:moveTo>
                    <a:pt x="26517" y="0"/>
                  </a:moveTo>
                  <a:lnTo>
                    <a:pt x="16191" y="2073"/>
                  </a:lnTo>
                  <a:lnTo>
                    <a:pt x="7762" y="7662"/>
                  </a:lnTo>
                  <a:lnTo>
                    <a:pt x="2082" y="15821"/>
                  </a:lnTo>
                  <a:lnTo>
                    <a:pt x="0" y="25603"/>
                  </a:lnTo>
                  <a:lnTo>
                    <a:pt x="2082" y="35918"/>
                  </a:lnTo>
                  <a:lnTo>
                    <a:pt x="7762" y="44348"/>
                  </a:lnTo>
                  <a:lnTo>
                    <a:pt x="16191" y="50034"/>
                  </a:lnTo>
                  <a:lnTo>
                    <a:pt x="26517" y="52120"/>
                  </a:lnTo>
                  <a:lnTo>
                    <a:pt x="36825" y="50034"/>
                  </a:lnTo>
                  <a:lnTo>
                    <a:pt x="45251" y="44348"/>
                  </a:lnTo>
                  <a:lnTo>
                    <a:pt x="50936" y="35918"/>
                  </a:lnTo>
                  <a:lnTo>
                    <a:pt x="53022" y="25603"/>
                  </a:lnTo>
                  <a:lnTo>
                    <a:pt x="50936" y="15821"/>
                  </a:lnTo>
                  <a:lnTo>
                    <a:pt x="45251" y="7662"/>
                  </a:lnTo>
                  <a:lnTo>
                    <a:pt x="36825" y="2073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002305" y="2619641"/>
              <a:ext cx="53340" cy="52705"/>
            </a:xfrm>
            <a:custGeom>
              <a:avLst/>
              <a:gdLst/>
              <a:ahLst/>
              <a:cxnLst/>
              <a:rect l="l" t="t" r="r" b="b"/>
              <a:pathLst>
                <a:path w="53339" h="52705">
                  <a:moveTo>
                    <a:pt x="53022" y="25603"/>
                  </a:moveTo>
                  <a:lnTo>
                    <a:pt x="50936" y="35918"/>
                  </a:lnTo>
                  <a:lnTo>
                    <a:pt x="45251" y="44348"/>
                  </a:lnTo>
                  <a:lnTo>
                    <a:pt x="36825" y="50034"/>
                  </a:lnTo>
                  <a:lnTo>
                    <a:pt x="26517" y="52120"/>
                  </a:lnTo>
                  <a:lnTo>
                    <a:pt x="16191" y="50034"/>
                  </a:lnTo>
                  <a:lnTo>
                    <a:pt x="7762" y="44348"/>
                  </a:lnTo>
                  <a:lnTo>
                    <a:pt x="2082" y="35918"/>
                  </a:lnTo>
                  <a:lnTo>
                    <a:pt x="0" y="25603"/>
                  </a:lnTo>
                  <a:lnTo>
                    <a:pt x="2082" y="15821"/>
                  </a:lnTo>
                  <a:lnTo>
                    <a:pt x="7762" y="7662"/>
                  </a:lnTo>
                  <a:lnTo>
                    <a:pt x="16191" y="2073"/>
                  </a:lnTo>
                  <a:lnTo>
                    <a:pt x="26517" y="0"/>
                  </a:lnTo>
                  <a:lnTo>
                    <a:pt x="36825" y="2073"/>
                  </a:lnTo>
                  <a:lnTo>
                    <a:pt x="45251" y="7662"/>
                  </a:lnTo>
                  <a:lnTo>
                    <a:pt x="50936" y="15821"/>
                  </a:lnTo>
                  <a:lnTo>
                    <a:pt x="53022" y="2560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002305" y="2692793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1" y="2084"/>
                  </a:lnTo>
                  <a:lnTo>
                    <a:pt x="7762" y="7767"/>
                  </a:lnTo>
                  <a:lnTo>
                    <a:pt x="2082" y="16196"/>
                  </a:lnTo>
                  <a:lnTo>
                    <a:pt x="0" y="26517"/>
                  </a:lnTo>
                  <a:lnTo>
                    <a:pt x="2082" y="36833"/>
                  </a:lnTo>
                  <a:lnTo>
                    <a:pt x="7762" y="45262"/>
                  </a:lnTo>
                  <a:lnTo>
                    <a:pt x="16191" y="50949"/>
                  </a:lnTo>
                  <a:lnTo>
                    <a:pt x="26517" y="53035"/>
                  </a:lnTo>
                  <a:lnTo>
                    <a:pt x="36825" y="50949"/>
                  </a:lnTo>
                  <a:lnTo>
                    <a:pt x="45251" y="45262"/>
                  </a:lnTo>
                  <a:lnTo>
                    <a:pt x="50936" y="36833"/>
                  </a:lnTo>
                  <a:lnTo>
                    <a:pt x="53022" y="26517"/>
                  </a:lnTo>
                  <a:lnTo>
                    <a:pt x="50936" y="16196"/>
                  </a:lnTo>
                  <a:lnTo>
                    <a:pt x="45251" y="7767"/>
                  </a:lnTo>
                  <a:lnTo>
                    <a:pt x="36825" y="2084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002305" y="2692793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22" y="26517"/>
                  </a:moveTo>
                  <a:lnTo>
                    <a:pt x="50936" y="36833"/>
                  </a:lnTo>
                  <a:lnTo>
                    <a:pt x="45251" y="45262"/>
                  </a:lnTo>
                  <a:lnTo>
                    <a:pt x="36825" y="50949"/>
                  </a:lnTo>
                  <a:lnTo>
                    <a:pt x="26517" y="53035"/>
                  </a:lnTo>
                  <a:lnTo>
                    <a:pt x="16191" y="50949"/>
                  </a:lnTo>
                  <a:lnTo>
                    <a:pt x="7762" y="45262"/>
                  </a:lnTo>
                  <a:lnTo>
                    <a:pt x="2082" y="36833"/>
                  </a:lnTo>
                  <a:lnTo>
                    <a:pt x="0" y="26517"/>
                  </a:lnTo>
                  <a:lnTo>
                    <a:pt x="2082" y="16196"/>
                  </a:lnTo>
                  <a:lnTo>
                    <a:pt x="7762" y="7767"/>
                  </a:lnTo>
                  <a:lnTo>
                    <a:pt x="16191" y="2084"/>
                  </a:lnTo>
                  <a:lnTo>
                    <a:pt x="26517" y="0"/>
                  </a:lnTo>
                  <a:lnTo>
                    <a:pt x="36825" y="2084"/>
                  </a:lnTo>
                  <a:lnTo>
                    <a:pt x="45251" y="7767"/>
                  </a:lnTo>
                  <a:lnTo>
                    <a:pt x="50936" y="16196"/>
                  </a:lnTo>
                  <a:lnTo>
                    <a:pt x="53022" y="26517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209836" y="2674492"/>
              <a:ext cx="103505" cy="248920"/>
            </a:xfrm>
            <a:custGeom>
              <a:avLst/>
              <a:gdLst/>
              <a:ahLst/>
              <a:cxnLst/>
              <a:rect l="l" t="t" r="r" b="b"/>
              <a:pathLst>
                <a:path w="103504" h="248919">
                  <a:moveTo>
                    <a:pt x="103352" y="42989"/>
                  </a:moveTo>
                  <a:lnTo>
                    <a:pt x="36588" y="42989"/>
                  </a:lnTo>
                  <a:lnTo>
                    <a:pt x="36588" y="26530"/>
                  </a:lnTo>
                  <a:lnTo>
                    <a:pt x="103352" y="26530"/>
                  </a:lnTo>
                  <a:lnTo>
                    <a:pt x="103352" y="42989"/>
                  </a:lnTo>
                  <a:close/>
                </a:path>
                <a:path w="103504" h="248919">
                  <a:moveTo>
                    <a:pt x="81407" y="59448"/>
                  </a:moveTo>
                  <a:lnTo>
                    <a:pt x="58547" y="59448"/>
                  </a:lnTo>
                  <a:lnTo>
                    <a:pt x="58547" y="42989"/>
                  </a:lnTo>
                  <a:lnTo>
                    <a:pt x="81407" y="42989"/>
                  </a:lnTo>
                  <a:lnTo>
                    <a:pt x="81407" y="59448"/>
                  </a:lnTo>
                  <a:close/>
                </a:path>
                <a:path w="103504" h="248919">
                  <a:moveTo>
                    <a:pt x="81407" y="248716"/>
                  </a:moveTo>
                  <a:lnTo>
                    <a:pt x="58547" y="248716"/>
                  </a:lnTo>
                  <a:lnTo>
                    <a:pt x="58547" y="152717"/>
                  </a:lnTo>
                  <a:lnTo>
                    <a:pt x="81407" y="152717"/>
                  </a:lnTo>
                  <a:lnTo>
                    <a:pt x="81407" y="248716"/>
                  </a:lnTo>
                  <a:close/>
                </a:path>
                <a:path w="103504" h="248919">
                  <a:moveTo>
                    <a:pt x="96024" y="76822"/>
                  </a:moveTo>
                  <a:lnTo>
                    <a:pt x="43916" y="76822"/>
                  </a:lnTo>
                  <a:lnTo>
                    <a:pt x="43916" y="59448"/>
                  </a:lnTo>
                  <a:lnTo>
                    <a:pt x="96024" y="59448"/>
                  </a:lnTo>
                  <a:lnTo>
                    <a:pt x="96024" y="76822"/>
                  </a:lnTo>
                  <a:close/>
                </a:path>
                <a:path w="103504" h="248919">
                  <a:moveTo>
                    <a:pt x="96024" y="85953"/>
                  </a:moveTo>
                  <a:lnTo>
                    <a:pt x="43916" y="85953"/>
                  </a:lnTo>
                  <a:lnTo>
                    <a:pt x="43916" y="76822"/>
                  </a:lnTo>
                  <a:lnTo>
                    <a:pt x="96024" y="76822"/>
                  </a:lnTo>
                  <a:lnTo>
                    <a:pt x="96024" y="85953"/>
                  </a:lnTo>
                  <a:close/>
                </a:path>
                <a:path w="103504" h="248919">
                  <a:moveTo>
                    <a:pt x="103352" y="113398"/>
                  </a:moveTo>
                  <a:lnTo>
                    <a:pt x="25641" y="113398"/>
                  </a:lnTo>
                  <a:lnTo>
                    <a:pt x="25641" y="85953"/>
                  </a:lnTo>
                  <a:lnTo>
                    <a:pt x="103352" y="85953"/>
                  </a:lnTo>
                  <a:lnTo>
                    <a:pt x="103352" y="113398"/>
                  </a:lnTo>
                  <a:close/>
                </a:path>
                <a:path w="103504" h="248919">
                  <a:moveTo>
                    <a:pt x="103352" y="152717"/>
                  </a:moveTo>
                  <a:lnTo>
                    <a:pt x="16459" y="152717"/>
                  </a:lnTo>
                  <a:lnTo>
                    <a:pt x="16459" y="113398"/>
                  </a:lnTo>
                  <a:lnTo>
                    <a:pt x="103352" y="113398"/>
                  </a:lnTo>
                  <a:lnTo>
                    <a:pt x="103352" y="152717"/>
                  </a:lnTo>
                  <a:close/>
                </a:path>
                <a:path w="103504" h="248919">
                  <a:moveTo>
                    <a:pt x="82296" y="26530"/>
                  </a:moveTo>
                  <a:lnTo>
                    <a:pt x="58547" y="26530"/>
                  </a:lnTo>
                  <a:lnTo>
                    <a:pt x="58547" y="21043"/>
                  </a:lnTo>
                  <a:lnTo>
                    <a:pt x="82296" y="21043"/>
                  </a:lnTo>
                  <a:lnTo>
                    <a:pt x="82296" y="26530"/>
                  </a:lnTo>
                  <a:close/>
                </a:path>
                <a:path w="103504" h="248919">
                  <a:moveTo>
                    <a:pt x="37515" y="216725"/>
                  </a:moveTo>
                  <a:lnTo>
                    <a:pt x="0" y="216725"/>
                  </a:lnTo>
                  <a:lnTo>
                    <a:pt x="0" y="198424"/>
                  </a:lnTo>
                  <a:lnTo>
                    <a:pt x="37515" y="198424"/>
                  </a:lnTo>
                  <a:lnTo>
                    <a:pt x="37515" y="216725"/>
                  </a:lnTo>
                  <a:close/>
                </a:path>
                <a:path w="103504" h="248919">
                  <a:moveTo>
                    <a:pt x="58547" y="248716"/>
                  </a:moveTo>
                  <a:lnTo>
                    <a:pt x="0" y="248716"/>
                  </a:lnTo>
                  <a:lnTo>
                    <a:pt x="0" y="225869"/>
                  </a:lnTo>
                  <a:lnTo>
                    <a:pt x="58547" y="225869"/>
                  </a:lnTo>
                  <a:lnTo>
                    <a:pt x="58547" y="248716"/>
                  </a:lnTo>
                  <a:close/>
                </a:path>
                <a:path w="103504" h="248919">
                  <a:moveTo>
                    <a:pt x="10071" y="198424"/>
                  </a:moveTo>
                  <a:lnTo>
                    <a:pt x="0" y="198424"/>
                  </a:lnTo>
                  <a:lnTo>
                    <a:pt x="0" y="0"/>
                  </a:lnTo>
                  <a:lnTo>
                    <a:pt x="10071" y="0"/>
                  </a:lnTo>
                  <a:lnTo>
                    <a:pt x="10071" y="198424"/>
                  </a:lnTo>
                  <a:close/>
                </a:path>
                <a:path w="103504" h="248919">
                  <a:moveTo>
                    <a:pt x="44818" y="225869"/>
                  </a:moveTo>
                  <a:lnTo>
                    <a:pt x="0" y="225869"/>
                  </a:lnTo>
                  <a:lnTo>
                    <a:pt x="0" y="216725"/>
                  </a:lnTo>
                  <a:lnTo>
                    <a:pt x="44818" y="216725"/>
                  </a:lnTo>
                  <a:lnTo>
                    <a:pt x="44818" y="22586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309531" y="3164623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6459" y="0"/>
                  </a:moveTo>
                  <a:lnTo>
                    <a:pt x="0" y="0"/>
                  </a:lnTo>
                  <a:lnTo>
                    <a:pt x="0" y="16446"/>
                  </a:lnTo>
                  <a:lnTo>
                    <a:pt x="16459" y="16446"/>
                  </a:lnTo>
                  <a:lnTo>
                    <a:pt x="1645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309531" y="3164623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6459" y="16446"/>
                  </a:moveTo>
                  <a:lnTo>
                    <a:pt x="0" y="16446"/>
                  </a:lnTo>
                  <a:lnTo>
                    <a:pt x="0" y="0"/>
                  </a:lnTo>
                  <a:lnTo>
                    <a:pt x="16459" y="0"/>
                  </a:lnTo>
                  <a:lnTo>
                    <a:pt x="16459" y="1644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352507" y="3164623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6459" y="0"/>
                  </a:moveTo>
                  <a:lnTo>
                    <a:pt x="0" y="0"/>
                  </a:lnTo>
                  <a:lnTo>
                    <a:pt x="0" y="16446"/>
                  </a:lnTo>
                  <a:lnTo>
                    <a:pt x="16459" y="16446"/>
                  </a:lnTo>
                  <a:lnTo>
                    <a:pt x="164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352507" y="3164623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6459" y="16446"/>
                  </a:moveTo>
                  <a:lnTo>
                    <a:pt x="0" y="16446"/>
                  </a:lnTo>
                  <a:lnTo>
                    <a:pt x="0" y="0"/>
                  </a:lnTo>
                  <a:lnTo>
                    <a:pt x="16459" y="0"/>
                  </a:lnTo>
                  <a:lnTo>
                    <a:pt x="16459" y="1644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325990" y="3137179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6459" y="0"/>
                  </a:moveTo>
                  <a:lnTo>
                    <a:pt x="0" y="0"/>
                  </a:lnTo>
                  <a:lnTo>
                    <a:pt x="0" y="16459"/>
                  </a:lnTo>
                  <a:lnTo>
                    <a:pt x="16459" y="16459"/>
                  </a:lnTo>
                  <a:lnTo>
                    <a:pt x="1645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325990" y="3137179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6459" y="16459"/>
                  </a:moveTo>
                  <a:lnTo>
                    <a:pt x="0" y="16459"/>
                  </a:lnTo>
                  <a:lnTo>
                    <a:pt x="0" y="0"/>
                  </a:lnTo>
                  <a:lnTo>
                    <a:pt x="16459" y="0"/>
                  </a:lnTo>
                  <a:lnTo>
                    <a:pt x="16459" y="1645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2984906" y="2427617"/>
              <a:ext cx="86995" cy="1579245"/>
            </a:xfrm>
            <a:custGeom>
              <a:avLst/>
              <a:gdLst/>
              <a:ahLst/>
              <a:cxnLst/>
              <a:rect l="l" t="t" r="r" b="b"/>
              <a:pathLst>
                <a:path w="86994" h="1579245">
                  <a:moveTo>
                    <a:pt x="53035" y="7315"/>
                  </a:moveTo>
                  <a:lnTo>
                    <a:pt x="53035" y="11887"/>
                  </a:lnTo>
                  <a:lnTo>
                    <a:pt x="50304" y="15544"/>
                  </a:lnTo>
                  <a:lnTo>
                    <a:pt x="45719" y="15544"/>
                  </a:lnTo>
                  <a:lnTo>
                    <a:pt x="41160" y="15544"/>
                  </a:lnTo>
                  <a:lnTo>
                    <a:pt x="37503" y="11887"/>
                  </a:lnTo>
                  <a:lnTo>
                    <a:pt x="37503" y="7315"/>
                  </a:lnTo>
                  <a:lnTo>
                    <a:pt x="37503" y="3657"/>
                  </a:lnTo>
                  <a:lnTo>
                    <a:pt x="41160" y="0"/>
                  </a:lnTo>
                  <a:lnTo>
                    <a:pt x="45719" y="0"/>
                  </a:lnTo>
                  <a:lnTo>
                    <a:pt x="50304" y="0"/>
                  </a:lnTo>
                  <a:lnTo>
                    <a:pt x="53035" y="3657"/>
                  </a:lnTo>
                  <a:lnTo>
                    <a:pt x="53035" y="7315"/>
                  </a:lnTo>
                </a:path>
                <a:path w="86994" h="1579245">
                  <a:moveTo>
                    <a:pt x="53035" y="353872"/>
                  </a:moveTo>
                  <a:lnTo>
                    <a:pt x="53035" y="357517"/>
                  </a:lnTo>
                  <a:lnTo>
                    <a:pt x="50304" y="361175"/>
                  </a:lnTo>
                  <a:lnTo>
                    <a:pt x="45719" y="361175"/>
                  </a:lnTo>
                  <a:lnTo>
                    <a:pt x="41160" y="361175"/>
                  </a:lnTo>
                  <a:lnTo>
                    <a:pt x="37503" y="357517"/>
                  </a:lnTo>
                  <a:lnTo>
                    <a:pt x="37503" y="353872"/>
                  </a:lnTo>
                  <a:lnTo>
                    <a:pt x="37503" y="349288"/>
                  </a:lnTo>
                  <a:lnTo>
                    <a:pt x="41160" y="345643"/>
                  </a:lnTo>
                  <a:lnTo>
                    <a:pt x="45719" y="345643"/>
                  </a:lnTo>
                  <a:lnTo>
                    <a:pt x="50304" y="345643"/>
                  </a:lnTo>
                  <a:lnTo>
                    <a:pt x="53035" y="349288"/>
                  </a:lnTo>
                  <a:lnTo>
                    <a:pt x="53035" y="353872"/>
                  </a:lnTo>
                </a:path>
                <a:path w="86994" h="1579245">
                  <a:moveTo>
                    <a:pt x="86880" y="1579156"/>
                  </a:moveTo>
                  <a:lnTo>
                    <a:pt x="0" y="1579156"/>
                  </a:lnTo>
                  <a:lnTo>
                    <a:pt x="0" y="1260932"/>
                  </a:lnTo>
                  <a:lnTo>
                    <a:pt x="86880" y="1260932"/>
                  </a:lnTo>
                  <a:lnTo>
                    <a:pt x="86880" y="157915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002305" y="3712336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1" y="2085"/>
                  </a:lnTo>
                  <a:lnTo>
                    <a:pt x="7762" y="7772"/>
                  </a:lnTo>
                  <a:lnTo>
                    <a:pt x="2082" y="16202"/>
                  </a:lnTo>
                  <a:lnTo>
                    <a:pt x="0" y="26517"/>
                  </a:lnTo>
                  <a:lnTo>
                    <a:pt x="2082" y="36833"/>
                  </a:lnTo>
                  <a:lnTo>
                    <a:pt x="7762" y="45262"/>
                  </a:lnTo>
                  <a:lnTo>
                    <a:pt x="16191" y="50949"/>
                  </a:lnTo>
                  <a:lnTo>
                    <a:pt x="26517" y="53035"/>
                  </a:lnTo>
                  <a:lnTo>
                    <a:pt x="36825" y="50949"/>
                  </a:lnTo>
                  <a:lnTo>
                    <a:pt x="45251" y="45262"/>
                  </a:lnTo>
                  <a:lnTo>
                    <a:pt x="50936" y="36833"/>
                  </a:lnTo>
                  <a:lnTo>
                    <a:pt x="53022" y="26517"/>
                  </a:lnTo>
                  <a:lnTo>
                    <a:pt x="50936" y="16202"/>
                  </a:lnTo>
                  <a:lnTo>
                    <a:pt x="45251" y="7772"/>
                  </a:lnTo>
                  <a:lnTo>
                    <a:pt x="36825" y="2085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002305" y="3712336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22" y="26517"/>
                  </a:moveTo>
                  <a:lnTo>
                    <a:pt x="50936" y="36833"/>
                  </a:lnTo>
                  <a:lnTo>
                    <a:pt x="45251" y="45262"/>
                  </a:lnTo>
                  <a:lnTo>
                    <a:pt x="36825" y="50949"/>
                  </a:lnTo>
                  <a:lnTo>
                    <a:pt x="26517" y="53035"/>
                  </a:lnTo>
                  <a:lnTo>
                    <a:pt x="16191" y="50949"/>
                  </a:lnTo>
                  <a:lnTo>
                    <a:pt x="7762" y="45262"/>
                  </a:lnTo>
                  <a:lnTo>
                    <a:pt x="2082" y="36833"/>
                  </a:lnTo>
                  <a:lnTo>
                    <a:pt x="0" y="26517"/>
                  </a:lnTo>
                  <a:lnTo>
                    <a:pt x="2082" y="16202"/>
                  </a:lnTo>
                  <a:lnTo>
                    <a:pt x="7762" y="7772"/>
                  </a:lnTo>
                  <a:lnTo>
                    <a:pt x="16191" y="2085"/>
                  </a:lnTo>
                  <a:lnTo>
                    <a:pt x="26517" y="0"/>
                  </a:lnTo>
                  <a:lnTo>
                    <a:pt x="36825" y="2085"/>
                  </a:lnTo>
                  <a:lnTo>
                    <a:pt x="45251" y="7772"/>
                  </a:lnTo>
                  <a:lnTo>
                    <a:pt x="50936" y="16202"/>
                  </a:lnTo>
                  <a:lnTo>
                    <a:pt x="53022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688981" y="3925379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207" y="2084"/>
                  </a:lnTo>
                  <a:lnTo>
                    <a:pt x="7777" y="7767"/>
                  </a:lnTo>
                  <a:lnTo>
                    <a:pt x="2087" y="16196"/>
                  </a:lnTo>
                  <a:lnTo>
                    <a:pt x="0" y="26517"/>
                  </a:lnTo>
                  <a:lnTo>
                    <a:pt x="2087" y="36833"/>
                  </a:lnTo>
                  <a:lnTo>
                    <a:pt x="7777" y="45262"/>
                  </a:lnTo>
                  <a:lnTo>
                    <a:pt x="16207" y="50949"/>
                  </a:lnTo>
                  <a:lnTo>
                    <a:pt x="26517" y="53035"/>
                  </a:lnTo>
                  <a:lnTo>
                    <a:pt x="36827" y="50949"/>
                  </a:lnTo>
                  <a:lnTo>
                    <a:pt x="45258" y="45262"/>
                  </a:lnTo>
                  <a:lnTo>
                    <a:pt x="50947" y="36833"/>
                  </a:lnTo>
                  <a:lnTo>
                    <a:pt x="53035" y="26517"/>
                  </a:lnTo>
                  <a:lnTo>
                    <a:pt x="50947" y="16196"/>
                  </a:lnTo>
                  <a:lnTo>
                    <a:pt x="45258" y="7767"/>
                  </a:lnTo>
                  <a:lnTo>
                    <a:pt x="36827" y="2084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688981" y="3925379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47" y="36833"/>
                  </a:lnTo>
                  <a:lnTo>
                    <a:pt x="45258" y="45262"/>
                  </a:lnTo>
                  <a:lnTo>
                    <a:pt x="36827" y="50949"/>
                  </a:lnTo>
                  <a:lnTo>
                    <a:pt x="26517" y="53035"/>
                  </a:lnTo>
                  <a:lnTo>
                    <a:pt x="16207" y="50949"/>
                  </a:lnTo>
                  <a:lnTo>
                    <a:pt x="7777" y="45262"/>
                  </a:lnTo>
                  <a:lnTo>
                    <a:pt x="2087" y="36833"/>
                  </a:lnTo>
                  <a:lnTo>
                    <a:pt x="0" y="26517"/>
                  </a:lnTo>
                  <a:lnTo>
                    <a:pt x="2087" y="16196"/>
                  </a:lnTo>
                  <a:lnTo>
                    <a:pt x="7777" y="7767"/>
                  </a:lnTo>
                  <a:lnTo>
                    <a:pt x="16207" y="2084"/>
                  </a:lnTo>
                  <a:lnTo>
                    <a:pt x="26517" y="0"/>
                  </a:lnTo>
                  <a:lnTo>
                    <a:pt x="36827" y="2084"/>
                  </a:lnTo>
                  <a:lnTo>
                    <a:pt x="45258" y="7767"/>
                  </a:lnTo>
                  <a:lnTo>
                    <a:pt x="50947" y="16196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688981" y="3996702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207" y="2088"/>
                  </a:lnTo>
                  <a:lnTo>
                    <a:pt x="7777" y="7780"/>
                  </a:lnTo>
                  <a:lnTo>
                    <a:pt x="2087" y="16218"/>
                  </a:lnTo>
                  <a:lnTo>
                    <a:pt x="0" y="26542"/>
                  </a:lnTo>
                  <a:lnTo>
                    <a:pt x="2087" y="36847"/>
                  </a:lnTo>
                  <a:lnTo>
                    <a:pt x="7777" y="45278"/>
                  </a:lnTo>
                  <a:lnTo>
                    <a:pt x="16207" y="50971"/>
                  </a:lnTo>
                  <a:lnTo>
                    <a:pt x="26517" y="53060"/>
                  </a:lnTo>
                  <a:lnTo>
                    <a:pt x="36827" y="50971"/>
                  </a:lnTo>
                  <a:lnTo>
                    <a:pt x="45258" y="45278"/>
                  </a:lnTo>
                  <a:lnTo>
                    <a:pt x="50947" y="36847"/>
                  </a:lnTo>
                  <a:lnTo>
                    <a:pt x="53035" y="26542"/>
                  </a:lnTo>
                  <a:lnTo>
                    <a:pt x="50947" y="16218"/>
                  </a:lnTo>
                  <a:lnTo>
                    <a:pt x="45258" y="7780"/>
                  </a:lnTo>
                  <a:lnTo>
                    <a:pt x="36827" y="2088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688981" y="3996702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42"/>
                  </a:moveTo>
                  <a:lnTo>
                    <a:pt x="50947" y="36847"/>
                  </a:lnTo>
                  <a:lnTo>
                    <a:pt x="45258" y="45278"/>
                  </a:lnTo>
                  <a:lnTo>
                    <a:pt x="36827" y="50971"/>
                  </a:lnTo>
                  <a:lnTo>
                    <a:pt x="26517" y="53060"/>
                  </a:lnTo>
                  <a:lnTo>
                    <a:pt x="16207" y="50971"/>
                  </a:lnTo>
                  <a:lnTo>
                    <a:pt x="7777" y="45278"/>
                  </a:lnTo>
                  <a:lnTo>
                    <a:pt x="2087" y="36847"/>
                  </a:lnTo>
                  <a:lnTo>
                    <a:pt x="0" y="26542"/>
                  </a:lnTo>
                  <a:lnTo>
                    <a:pt x="2087" y="16218"/>
                  </a:lnTo>
                  <a:lnTo>
                    <a:pt x="7777" y="7780"/>
                  </a:lnTo>
                  <a:lnTo>
                    <a:pt x="16207" y="2088"/>
                  </a:lnTo>
                  <a:lnTo>
                    <a:pt x="26517" y="0"/>
                  </a:lnTo>
                  <a:lnTo>
                    <a:pt x="36827" y="2088"/>
                  </a:lnTo>
                  <a:lnTo>
                    <a:pt x="45258" y="7780"/>
                  </a:lnTo>
                  <a:lnTo>
                    <a:pt x="50947" y="16218"/>
                  </a:lnTo>
                  <a:lnTo>
                    <a:pt x="53035" y="2654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688981" y="4068038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207" y="2083"/>
                  </a:lnTo>
                  <a:lnTo>
                    <a:pt x="7777" y="7766"/>
                  </a:lnTo>
                  <a:lnTo>
                    <a:pt x="2087" y="16191"/>
                  </a:lnTo>
                  <a:lnTo>
                    <a:pt x="0" y="26504"/>
                  </a:lnTo>
                  <a:lnTo>
                    <a:pt x="2087" y="36820"/>
                  </a:lnTo>
                  <a:lnTo>
                    <a:pt x="7777" y="45250"/>
                  </a:lnTo>
                  <a:lnTo>
                    <a:pt x="16207" y="50936"/>
                  </a:lnTo>
                  <a:lnTo>
                    <a:pt x="26517" y="53022"/>
                  </a:lnTo>
                  <a:lnTo>
                    <a:pt x="36827" y="50936"/>
                  </a:lnTo>
                  <a:lnTo>
                    <a:pt x="45258" y="45250"/>
                  </a:lnTo>
                  <a:lnTo>
                    <a:pt x="50947" y="36820"/>
                  </a:lnTo>
                  <a:lnTo>
                    <a:pt x="53035" y="26504"/>
                  </a:lnTo>
                  <a:lnTo>
                    <a:pt x="50947" y="16191"/>
                  </a:lnTo>
                  <a:lnTo>
                    <a:pt x="45258" y="7766"/>
                  </a:lnTo>
                  <a:lnTo>
                    <a:pt x="36827" y="2083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688981" y="4068038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04"/>
                  </a:moveTo>
                  <a:lnTo>
                    <a:pt x="50947" y="36820"/>
                  </a:lnTo>
                  <a:lnTo>
                    <a:pt x="45258" y="45250"/>
                  </a:lnTo>
                  <a:lnTo>
                    <a:pt x="36827" y="50936"/>
                  </a:lnTo>
                  <a:lnTo>
                    <a:pt x="26517" y="53022"/>
                  </a:lnTo>
                  <a:lnTo>
                    <a:pt x="16207" y="50936"/>
                  </a:lnTo>
                  <a:lnTo>
                    <a:pt x="7777" y="45250"/>
                  </a:lnTo>
                  <a:lnTo>
                    <a:pt x="2087" y="36820"/>
                  </a:lnTo>
                  <a:lnTo>
                    <a:pt x="0" y="26504"/>
                  </a:lnTo>
                  <a:lnTo>
                    <a:pt x="2087" y="16191"/>
                  </a:lnTo>
                  <a:lnTo>
                    <a:pt x="7777" y="7766"/>
                  </a:lnTo>
                  <a:lnTo>
                    <a:pt x="16207" y="2083"/>
                  </a:lnTo>
                  <a:lnTo>
                    <a:pt x="26517" y="0"/>
                  </a:lnTo>
                  <a:lnTo>
                    <a:pt x="36827" y="2083"/>
                  </a:lnTo>
                  <a:lnTo>
                    <a:pt x="45258" y="7766"/>
                  </a:lnTo>
                  <a:lnTo>
                    <a:pt x="50947" y="16191"/>
                  </a:lnTo>
                  <a:lnTo>
                    <a:pt x="53035" y="2650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002305" y="3786390"/>
              <a:ext cx="53340" cy="52705"/>
            </a:xfrm>
            <a:custGeom>
              <a:avLst/>
              <a:gdLst/>
              <a:ahLst/>
              <a:cxnLst/>
              <a:rect l="l" t="t" r="r" b="b"/>
              <a:pathLst>
                <a:path w="53339" h="52704">
                  <a:moveTo>
                    <a:pt x="26517" y="0"/>
                  </a:moveTo>
                  <a:lnTo>
                    <a:pt x="16191" y="2073"/>
                  </a:lnTo>
                  <a:lnTo>
                    <a:pt x="7762" y="7664"/>
                  </a:lnTo>
                  <a:lnTo>
                    <a:pt x="2082" y="15826"/>
                  </a:lnTo>
                  <a:lnTo>
                    <a:pt x="0" y="25615"/>
                  </a:lnTo>
                  <a:lnTo>
                    <a:pt x="2082" y="35931"/>
                  </a:lnTo>
                  <a:lnTo>
                    <a:pt x="7762" y="44361"/>
                  </a:lnTo>
                  <a:lnTo>
                    <a:pt x="16191" y="50047"/>
                  </a:lnTo>
                  <a:lnTo>
                    <a:pt x="26517" y="52133"/>
                  </a:lnTo>
                  <a:lnTo>
                    <a:pt x="36825" y="50047"/>
                  </a:lnTo>
                  <a:lnTo>
                    <a:pt x="45251" y="44361"/>
                  </a:lnTo>
                  <a:lnTo>
                    <a:pt x="50936" y="35931"/>
                  </a:lnTo>
                  <a:lnTo>
                    <a:pt x="53022" y="25615"/>
                  </a:lnTo>
                  <a:lnTo>
                    <a:pt x="50936" y="15826"/>
                  </a:lnTo>
                  <a:lnTo>
                    <a:pt x="45251" y="7664"/>
                  </a:lnTo>
                  <a:lnTo>
                    <a:pt x="36825" y="2073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002305" y="3786390"/>
              <a:ext cx="53340" cy="52705"/>
            </a:xfrm>
            <a:custGeom>
              <a:avLst/>
              <a:gdLst/>
              <a:ahLst/>
              <a:cxnLst/>
              <a:rect l="l" t="t" r="r" b="b"/>
              <a:pathLst>
                <a:path w="53339" h="52704">
                  <a:moveTo>
                    <a:pt x="53022" y="25615"/>
                  </a:moveTo>
                  <a:lnTo>
                    <a:pt x="50936" y="35931"/>
                  </a:lnTo>
                  <a:lnTo>
                    <a:pt x="45251" y="44361"/>
                  </a:lnTo>
                  <a:lnTo>
                    <a:pt x="36825" y="50047"/>
                  </a:lnTo>
                  <a:lnTo>
                    <a:pt x="26517" y="52133"/>
                  </a:lnTo>
                  <a:lnTo>
                    <a:pt x="16191" y="50047"/>
                  </a:lnTo>
                  <a:lnTo>
                    <a:pt x="7762" y="44361"/>
                  </a:lnTo>
                  <a:lnTo>
                    <a:pt x="2082" y="35931"/>
                  </a:lnTo>
                  <a:lnTo>
                    <a:pt x="0" y="25615"/>
                  </a:lnTo>
                  <a:lnTo>
                    <a:pt x="2082" y="15826"/>
                  </a:lnTo>
                  <a:lnTo>
                    <a:pt x="7762" y="7664"/>
                  </a:lnTo>
                  <a:lnTo>
                    <a:pt x="16191" y="2073"/>
                  </a:lnTo>
                  <a:lnTo>
                    <a:pt x="26517" y="0"/>
                  </a:lnTo>
                  <a:lnTo>
                    <a:pt x="36825" y="2073"/>
                  </a:lnTo>
                  <a:lnTo>
                    <a:pt x="45251" y="7664"/>
                  </a:lnTo>
                  <a:lnTo>
                    <a:pt x="50936" y="15826"/>
                  </a:lnTo>
                  <a:lnTo>
                    <a:pt x="53022" y="256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002305" y="3859555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1" y="2085"/>
                  </a:lnTo>
                  <a:lnTo>
                    <a:pt x="7762" y="7772"/>
                  </a:lnTo>
                  <a:lnTo>
                    <a:pt x="2082" y="16202"/>
                  </a:lnTo>
                  <a:lnTo>
                    <a:pt x="0" y="26517"/>
                  </a:lnTo>
                  <a:lnTo>
                    <a:pt x="2082" y="36833"/>
                  </a:lnTo>
                  <a:lnTo>
                    <a:pt x="7762" y="45262"/>
                  </a:lnTo>
                  <a:lnTo>
                    <a:pt x="16191" y="50949"/>
                  </a:lnTo>
                  <a:lnTo>
                    <a:pt x="26517" y="53035"/>
                  </a:lnTo>
                  <a:lnTo>
                    <a:pt x="36825" y="50949"/>
                  </a:lnTo>
                  <a:lnTo>
                    <a:pt x="45251" y="45262"/>
                  </a:lnTo>
                  <a:lnTo>
                    <a:pt x="50936" y="36833"/>
                  </a:lnTo>
                  <a:lnTo>
                    <a:pt x="53022" y="26517"/>
                  </a:lnTo>
                  <a:lnTo>
                    <a:pt x="50936" y="16202"/>
                  </a:lnTo>
                  <a:lnTo>
                    <a:pt x="45251" y="7772"/>
                  </a:lnTo>
                  <a:lnTo>
                    <a:pt x="36825" y="2085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002305" y="3859555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22" y="26517"/>
                  </a:moveTo>
                  <a:lnTo>
                    <a:pt x="50936" y="36833"/>
                  </a:lnTo>
                  <a:lnTo>
                    <a:pt x="45251" y="45262"/>
                  </a:lnTo>
                  <a:lnTo>
                    <a:pt x="36825" y="50949"/>
                  </a:lnTo>
                  <a:lnTo>
                    <a:pt x="26517" y="53035"/>
                  </a:lnTo>
                  <a:lnTo>
                    <a:pt x="16191" y="50949"/>
                  </a:lnTo>
                  <a:lnTo>
                    <a:pt x="7762" y="45262"/>
                  </a:lnTo>
                  <a:lnTo>
                    <a:pt x="2082" y="36833"/>
                  </a:lnTo>
                  <a:lnTo>
                    <a:pt x="0" y="26517"/>
                  </a:lnTo>
                  <a:lnTo>
                    <a:pt x="2082" y="16202"/>
                  </a:lnTo>
                  <a:lnTo>
                    <a:pt x="7762" y="7772"/>
                  </a:lnTo>
                  <a:lnTo>
                    <a:pt x="16191" y="2085"/>
                  </a:lnTo>
                  <a:lnTo>
                    <a:pt x="26517" y="0"/>
                  </a:lnTo>
                  <a:lnTo>
                    <a:pt x="36825" y="2085"/>
                  </a:lnTo>
                  <a:lnTo>
                    <a:pt x="45251" y="7772"/>
                  </a:lnTo>
                  <a:lnTo>
                    <a:pt x="50936" y="16202"/>
                  </a:lnTo>
                  <a:lnTo>
                    <a:pt x="53022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002305" y="3932707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1" y="2084"/>
                  </a:lnTo>
                  <a:lnTo>
                    <a:pt x="7762" y="7767"/>
                  </a:lnTo>
                  <a:lnTo>
                    <a:pt x="2082" y="16196"/>
                  </a:lnTo>
                  <a:lnTo>
                    <a:pt x="0" y="26517"/>
                  </a:lnTo>
                  <a:lnTo>
                    <a:pt x="2082" y="36831"/>
                  </a:lnTo>
                  <a:lnTo>
                    <a:pt x="7762" y="45256"/>
                  </a:lnTo>
                  <a:lnTo>
                    <a:pt x="16191" y="50938"/>
                  </a:lnTo>
                  <a:lnTo>
                    <a:pt x="26517" y="53022"/>
                  </a:lnTo>
                  <a:lnTo>
                    <a:pt x="36825" y="50938"/>
                  </a:lnTo>
                  <a:lnTo>
                    <a:pt x="45251" y="45256"/>
                  </a:lnTo>
                  <a:lnTo>
                    <a:pt x="50936" y="36831"/>
                  </a:lnTo>
                  <a:lnTo>
                    <a:pt x="53022" y="26517"/>
                  </a:lnTo>
                  <a:lnTo>
                    <a:pt x="50936" y="16196"/>
                  </a:lnTo>
                  <a:lnTo>
                    <a:pt x="45251" y="7767"/>
                  </a:lnTo>
                  <a:lnTo>
                    <a:pt x="36825" y="2084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002305" y="3932707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22" y="26517"/>
                  </a:moveTo>
                  <a:lnTo>
                    <a:pt x="50936" y="36831"/>
                  </a:lnTo>
                  <a:lnTo>
                    <a:pt x="45251" y="45256"/>
                  </a:lnTo>
                  <a:lnTo>
                    <a:pt x="36825" y="50938"/>
                  </a:lnTo>
                  <a:lnTo>
                    <a:pt x="26517" y="53022"/>
                  </a:lnTo>
                  <a:lnTo>
                    <a:pt x="16191" y="50938"/>
                  </a:lnTo>
                  <a:lnTo>
                    <a:pt x="7762" y="45256"/>
                  </a:lnTo>
                  <a:lnTo>
                    <a:pt x="2082" y="36831"/>
                  </a:lnTo>
                  <a:lnTo>
                    <a:pt x="0" y="26517"/>
                  </a:lnTo>
                  <a:lnTo>
                    <a:pt x="2082" y="16196"/>
                  </a:lnTo>
                  <a:lnTo>
                    <a:pt x="7762" y="7767"/>
                  </a:lnTo>
                  <a:lnTo>
                    <a:pt x="16191" y="2084"/>
                  </a:lnTo>
                  <a:lnTo>
                    <a:pt x="26517" y="0"/>
                  </a:lnTo>
                  <a:lnTo>
                    <a:pt x="36825" y="2084"/>
                  </a:lnTo>
                  <a:lnTo>
                    <a:pt x="45251" y="7767"/>
                  </a:lnTo>
                  <a:lnTo>
                    <a:pt x="50936" y="16196"/>
                  </a:lnTo>
                  <a:lnTo>
                    <a:pt x="53022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2977616" y="2805252"/>
              <a:ext cx="1856739" cy="2047875"/>
            </a:xfrm>
            <a:custGeom>
              <a:avLst/>
              <a:gdLst/>
              <a:ahLst/>
              <a:cxnLst/>
              <a:rect l="l" t="t" r="r" b="b"/>
              <a:pathLst>
                <a:path w="1856739" h="2047875">
                  <a:moveTo>
                    <a:pt x="60325" y="870496"/>
                  </a:moveTo>
                  <a:lnTo>
                    <a:pt x="60325" y="874153"/>
                  </a:lnTo>
                  <a:lnTo>
                    <a:pt x="57594" y="877824"/>
                  </a:lnTo>
                  <a:lnTo>
                    <a:pt x="53009" y="877824"/>
                  </a:lnTo>
                  <a:lnTo>
                    <a:pt x="48450" y="877824"/>
                  </a:lnTo>
                  <a:lnTo>
                    <a:pt x="44792" y="874153"/>
                  </a:lnTo>
                  <a:lnTo>
                    <a:pt x="44792" y="870496"/>
                  </a:lnTo>
                  <a:lnTo>
                    <a:pt x="44792" y="865936"/>
                  </a:lnTo>
                  <a:lnTo>
                    <a:pt x="48450" y="862266"/>
                  </a:lnTo>
                  <a:lnTo>
                    <a:pt x="53009" y="862266"/>
                  </a:lnTo>
                  <a:lnTo>
                    <a:pt x="57594" y="862266"/>
                  </a:lnTo>
                  <a:lnTo>
                    <a:pt x="60325" y="865936"/>
                  </a:lnTo>
                  <a:lnTo>
                    <a:pt x="60325" y="870496"/>
                  </a:lnTo>
                </a:path>
                <a:path w="1856739" h="2047875">
                  <a:moveTo>
                    <a:pt x="60325" y="1216152"/>
                  </a:moveTo>
                  <a:lnTo>
                    <a:pt x="60325" y="1220724"/>
                  </a:lnTo>
                  <a:lnTo>
                    <a:pt x="57594" y="1224381"/>
                  </a:lnTo>
                  <a:lnTo>
                    <a:pt x="53009" y="1224381"/>
                  </a:lnTo>
                  <a:lnTo>
                    <a:pt x="48450" y="1224381"/>
                  </a:lnTo>
                  <a:lnTo>
                    <a:pt x="44792" y="1220724"/>
                  </a:lnTo>
                  <a:lnTo>
                    <a:pt x="44792" y="1216152"/>
                  </a:lnTo>
                  <a:lnTo>
                    <a:pt x="44792" y="1211554"/>
                  </a:lnTo>
                  <a:lnTo>
                    <a:pt x="48450" y="1207909"/>
                  </a:lnTo>
                  <a:lnTo>
                    <a:pt x="53009" y="1207909"/>
                  </a:lnTo>
                  <a:lnTo>
                    <a:pt x="57594" y="1207909"/>
                  </a:lnTo>
                  <a:lnTo>
                    <a:pt x="60325" y="1211554"/>
                  </a:lnTo>
                  <a:lnTo>
                    <a:pt x="60325" y="1216152"/>
                  </a:lnTo>
                </a:path>
                <a:path w="1856739" h="2047875">
                  <a:moveTo>
                    <a:pt x="150863" y="895197"/>
                  </a:moveTo>
                  <a:lnTo>
                    <a:pt x="191998" y="895197"/>
                  </a:lnTo>
                </a:path>
                <a:path w="1856739" h="2047875">
                  <a:moveTo>
                    <a:pt x="150863" y="911656"/>
                  </a:moveTo>
                  <a:lnTo>
                    <a:pt x="191998" y="911656"/>
                  </a:lnTo>
                </a:path>
                <a:path w="1856739" h="2047875">
                  <a:moveTo>
                    <a:pt x="150863" y="929043"/>
                  </a:moveTo>
                  <a:lnTo>
                    <a:pt x="191998" y="929043"/>
                  </a:lnTo>
                </a:path>
                <a:path w="1856739" h="2047875">
                  <a:moveTo>
                    <a:pt x="150863" y="945489"/>
                  </a:moveTo>
                  <a:lnTo>
                    <a:pt x="191998" y="945489"/>
                  </a:lnTo>
                </a:path>
                <a:path w="1856739" h="2047875">
                  <a:moveTo>
                    <a:pt x="150863" y="962850"/>
                  </a:moveTo>
                  <a:lnTo>
                    <a:pt x="191998" y="962850"/>
                  </a:lnTo>
                </a:path>
                <a:path w="1856739" h="2047875">
                  <a:moveTo>
                    <a:pt x="150863" y="980224"/>
                  </a:moveTo>
                  <a:lnTo>
                    <a:pt x="191998" y="980224"/>
                  </a:lnTo>
                </a:path>
                <a:path w="1856739" h="2047875">
                  <a:moveTo>
                    <a:pt x="150863" y="996670"/>
                  </a:moveTo>
                  <a:lnTo>
                    <a:pt x="191998" y="996670"/>
                  </a:lnTo>
                </a:path>
                <a:path w="1856739" h="2047875">
                  <a:moveTo>
                    <a:pt x="150863" y="1014069"/>
                  </a:moveTo>
                  <a:lnTo>
                    <a:pt x="191998" y="1014069"/>
                  </a:lnTo>
                </a:path>
                <a:path w="1856739" h="2047875">
                  <a:moveTo>
                    <a:pt x="150863" y="1030503"/>
                  </a:moveTo>
                  <a:lnTo>
                    <a:pt x="191998" y="1030503"/>
                  </a:lnTo>
                </a:path>
                <a:path w="1856739" h="2047875">
                  <a:moveTo>
                    <a:pt x="150863" y="1047902"/>
                  </a:moveTo>
                  <a:lnTo>
                    <a:pt x="191998" y="1047902"/>
                  </a:lnTo>
                </a:path>
                <a:path w="1856739" h="2047875">
                  <a:moveTo>
                    <a:pt x="150863" y="1064348"/>
                  </a:moveTo>
                  <a:lnTo>
                    <a:pt x="191998" y="1064348"/>
                  </a:lnTo>
                </a:path>
                <a:path w="1856739" h="2047875">
                  <a:moveTo>
                    <a:pt x="150863" y="1081735"/>
                  </a:moveTo>
                  <a:lnTo>
                    <a:pt x="191998" y="1081735"/>
                  </a:lnTo>
                </a:path>
                <a:path w="1856739" h="2047875">
                  <a:moveTo>
                    <a:pt x="150863" y="1099096"/>
                  </a:moveTo>
                  <a:lnTo>
                    <a:pt x="191998" y="1099096"/>
                  </a:lnTo>
                </a:path>
                <a:path w="1856739" h="2047875">
                  <a:moveTo>
                    <a:pt x="150863" y="1115555"/>
                  </a:moveTo>
                  <a:lnTo>
                    <a:pt x="191998" y="1115555"/>
                  </a:lnTo>
                </a:path>
                <a:path w="1856739" h="2047875">
                  <a:moveTo>
                    <a:pt x="150863" y="1132916"/>
                  </a:moveTo>
                  <a:lnTo>
                    <a:pt x="191998" y="1132916"/>
                  </a:lnTo>
                </a:path>
                <a:path w="1856739" h="2047875">
                  <a:moveTo>
                    <a:pt x="150863" y="1149388"/>
                  </a:moveTo>
                  <a:lnTo>
                    <a:pt x="191998" y="1149388"/>
                  </a:lnTo>
                </a:path>
                <a:path w="1856739" h="2047875">
                  <a:moveTo>
                    <a:pt x="150863" y="1166749"/>
                  </a:moveTo>
                  <a:lnTo>
                    <a:pt x="191998" y="1166749"/>
                  </a:lnTo>
                </a:path>
                <a:path w="1856739" h="2047875">
                  <a:moveTo>
                    <a:pt x="150863" y="1183233"/>
                  </a:moveTo>
                  <a:lnTo>
                    <a:pt x="191998" y="1183233"/>
                  </a:lnTo>
                </a:path>
                <a:path w="1856739" h="2047875">
                  <a:moveTo>
                    <a:pt x="212115" y="895197"/>
                  </a:moveTo>
                  <a:lnTo>
                    <a:pt x="253276" y="895197"/>
                  </a:lnTo>
                </a:path>
                <a:path w="1856739" h="2047875">
                  <a:moveTo>
                    <a:pt x="212115" y="911656"/>
                  </a:moveTo>
                  <a:lnTo>
                    <a:pt x="253276" y="911656"/>
                  </a:lnTo>
                </a:path>
                <a:path w="1856739" h="2047875">
                  <a:moveTo>
                    <a:pt x="212115" y="929043"/>
                  </a:moveTo>
                  <a:lnTo>
                    <a:pt x="253276" y="929043"/>
                  </a:lnTo>
                </a:path>
                <a:path w="1856739" h="2047875">
                  <a:moveTo>
                    <a:pt x="212115" y="945489"/>
                  </a:moveTo>
                  <a:lnTo>
                    <a:pt x="253276" y="945489"/>
                  </a:lnTo>
                </a:path>
                <a:path w="1856739" h="2047875">
                  <a:moveTo>
                    <a:pt x="212115" y="962850"/>
                  </a:moveTo>
                  <a:lnTo>
                    <a:pt x="253276" y="962850"/>
                  </a:lnTo>
                </a:path>
                <a:path w="1856739" h="2047875">
                  <a:moveTo>
                    <a:pt x="212115" y="980224"/>
                  </a:moveTo>
                  <a:lnTo>
                    <a:pt x="253276" y="980224"/>
                  </a:lnTo>
                </a:path>
                <a:path w="1856739" h="2047875">
                  <a:moveTo>
                    <a:pt x="212115" y="996670"/>
                  </a:moveTo>
                  <a:lnTo>
                    <a:pt x="253276" y="996670"/>
                  </a:lnTo>
                </a:path>
                <a:path w="1856739" h="2047875">
                  <a:moveTo>
                    <a:pt x="212115" y="1014069"/>
                  </a:moveTo>
                  <a:lnTo>
                    <a:pt x="253276" y="1014069"/>
                  </a:lnTo>
                </a:path>
                <a:path w="1856739" h="2047875">
                  <a:moveTo>
                    <a:pt x="212115" y="1030503"/>
                  </a:moveTo>
                  <a:lnTo>
                    <a:pt x="253276" y="1030503"/>
                  </a:lnTo>
                </a:path>
                <a:path w="1856739" h="2047875">
                  <a:moveTo>
                    <a:pt x="212115" y="1047902"/>
                  </a:moveTo>
                  <a:lnTo>
                    <a:pt x="253276" y="1047902"/>
                  </a:lnTo>
                </a:path>
                <a:path w="1856739" h="2047875">
                  <a:moveTo>
                    <a:pt x="212115" y="1064348"/>
                  </a:moveTo>
                  <a:lnTo>
                    <a:pt x="253276" y="1064348"/>
                  </a:lnTo>
                </a:path>
                <a:path w="1856739" h="2047875">
                  <a:moveTo>
                    <a:pt x="212115" y="1081735"/>
                  </a:moveTo>
                  <a:lnTo>
                    <a:pt x="253276" y="1081735"/>
                  </a:lnTo>
                </a:path>
                <a:path w="1856739" h="2047875">
                  <a:moveTo>
                    <a:pt x="212115" y="1099096"/>
                  </a:moveTo>
                  <a:lnTo>
                    <a:pt x="253276" y="1099096"/>
                  </a:lnTo>
                </a:path>
                <a:path w="1856739" h="2047875">
                  <a:moveTo>
                    <a:pt x="212115" y="1115555"/>
                  </a:moveTo>
                  <a:lnTo>
                    <a:pt x="253276" y="1115555"/>
                  </a:lnTo>
                </a:path>
                <a:path w="1856739" h="2047875">
                  <a:moveTo>
                    <a:pt x="212115" y="1132916"/>
                  </a:moveTo>
                  <a:lnTo>
                    <a:pt x="253276" y="1132916"/>
                  </a:lnTo>
                </a:path>
                <a:path w="1856739" h="2047875">
                  <a:moveTo>
                    <a:pt x="212115" y="1149388"/>
                  </a:moveTo>
                  <a:lnTo>
                    <a:pt x="253276" y="1149388"/>
                  </a:lnTo>
                </a:path>
                <a:path w="1856739" h="2047875">
                  <a:moveTo>
                    <a:pt x="212115" y="1166749"/>
                  </a:moveTo>
                  <a:lnTo>
                    <a:pt x="253276" y="1166749"/>
                  </a:lnTo>
                </a:path>
                <a:path w="1856739" h="2047875">
                  <a:moveTo>
                    <a:pt x="212115" y="1183233"/>
                  </a:moveTo>
                  <a:lnTo>
                    <a:pt x="253276" y="1183233"/>
                  </a:lnTo>
                </a:path>
                <a:path w="1856739" h="2047875">
                  <a:moveTo>
                    <a:pt x="272478" y="895197"/>
                  </a:moveTo>
                  <a:lnTo>
                    <a:pt x="313626" y="895197"/>
                  </a:lnTo>
                </a:path>
                <a:path w="1856739" h="2047875">
                  <a:moveTo>
                    <a:pt x="272478" y="911656"/>
                  </a:moveTo>
                  <a:lnTo>
                    <a:pt x="313626" y="911656"/>
                  </a:lnTo>
                </a:path>
                <a:path w="1856739" h="2047875">
                  <a:moveTo>
                    <a:pt x="272478" y="929043"/>
                  </a:moveTo>
                  <a:lnTo>
                    <a:pt x="313626" y="929043"/>
                  </a:lnTo>
                </a:path>
                <a:path w="1856739" h="2047875">
                  <a:moveTo>
                    <a:pt x="272478" y="945489"/>
                  </a:moveTo>
                  <a:lnTo>
                    <a:pt x="313626" y="945489"/>
                  </a:lnTo>
                </a:path>
                <a:path w="1856739" h="2047875">
                  <a:moveTo>
                    <a:pt x="272478" y="962850"/>
                  </a:moveTo>
                  <a:lnTo>
                    <a:pt x="313626" y="962850"/>
                  </a:lnTo>
                </a:path>
                <a:path w="1856739" h="2047875">
                  <a:moveTo>
                    <a:pt x="272478" y="980224"/>
                  </a:moveTo>
                  <a:lnTo>
                    <a:pt x="313626" y="980224"/>
                  </a:lnTo>
                </a:path>
                <a:path w="1856739" h="2047875">
                  <a:moveTo>
                    <a:pt x="272478" y="996670"/>
                  </a:moveTo>
                  <a:lnTo>
                    <a:pt x="313626" y="996670"/>
                  </a:lnTo>
                </a:path>
                <a:path w="1856739" h="2047875">
                  <a:moveTo>
                    <a:pt x="272478" y="1014069"/>
                  </a:moveTo>
                  <a:lnTo>
                    <a:pt x="313626" y="1014069"/>
                  </a:lnTo>
                </a:path>
                <a:path w="1856739" h="2047875">
                  <a:moveTo>
                    <a:pt x="272478" y="1030503"/>
                  </a:moveTo>
                  <a:lnTo>
                    <a:pt x="313626" y="1030503"/>
                  </a:lnTo>
                </a:path>
                <a:path w="1856739" h="2047875">
                  <a:moveTo>
                    <a:pt x="272478" y="1047902"/>
                  </a:moveTo>
                  <a:lnTo>
                    <a:pt x="313626" y="1047902"/>
                  </a:lnTo>
                </a:path>
                <a:path w="1856739" h="2047875">
                  <a:moveTo>
                    <a:pt x="272478" y="1064348"/>
                  </a:moveTo>
                  <a:lnTo>
                    <a:pt x="313626" y="1064348"/>
                  </a:lnTo>
                </a:path>
                <a:path w="1856739" h="2047875">
                  <a:moveTo>
                    <a:pt x="272478" y="1081735"/>
                  </a:moveTo>
                  <a:lnTo>
                    <a:pt x="313626" y="1081735"/>
                  </a:lnTo>
                </a:path>
                <a:path w="1856739" h="2047875">
                  <a:moveTo>
                    <a:pt x="272478" y="1099096"/>
                  </a:moveTo>
                  <a:lnTo>
                    <a:pt x="313626" y="1099096"/>
                  </a:lnTo>
                </a:path>
                <a:path w="1856739" h="2047875">
                  <a:moveTo>
                    <a:pt x="272478" y="1115555"/>
                  </a:moveTo>
                  <a:lnTo>
                    <a:pt x="313626" y="1115555"/>
                  </a:lnTo>
                </a:path>
                <a:path w="1856739" h="2047875">
                  <a:moveTo>
                    <a:pt x="272478" y="1132916"/>
                  </a:moveTo>
                  <a:lnTo>
                    <a:pt x="313626" y="1132916"/>
                  </a:lnTo>
                </a:path>
                <a:path w="1856739" h="2047875">
                  <a:moveTo>
                    <a:pt x="272478" y="1149388"/>
                  </a:moveTo>
                  <a:lnTo>
                    <a:pt x="313626" y="1149388"/>
                  </a:lnTo>
                </a:path>
                <a:path w="1856739" h="2047875">
                  <a:moveTo>
                    <a:pt x="272478" y="1166749"/>
                  </a:moveTo>
                  <a:lnTo>
                    <a:pt x="313626" y="1166749"/>
                  </a:lnTo>
                </a:path>
                <a:path w="1856739" h="2047875">
                  <a:moveTo>
                    <a:pt x="272478" y="1183233"/>
                  </a:moveTo>
                  <a:lnTo>
                    <a:pt x="313626" y="1183233"/>
                  </a:lnTo>
                </a:path>
                <a:path w="1856739" h="2047875">
                  <a:moveTo>
                    <a:pt x="0" y="1883664"/>
                  </a:moveTo>
                  <a:lnTo>
                    <a:pt x="40220" y="1883664"/>
                  </a:lnTo>
                </a:path>
                <a:path w="1856739" h="2047875">
                  <a:moveTo>
                    <a:pt x="0" y="1901012"/>
                  </a:moveTo>
                  <a:lnTo>
                    <a:pt x="40220" y="1901012"/>
                  </a:lnTo>
                </a:path>
                <a:path w="1856739" h="2047875">
                  <a:moveTo>
                    <a:pt x="0" y="1919300"/>
                  </a:moveTo>
                  <a:lnTo>
                    <a:pt x="40220" y="1919300"/>
                  </a:lnTo>
                </a:path>
                <a:path w="1856739" h="2047875">
                  <a:moveTo>
                    <a:pt x="0" y="1936661"/>
                  </a:moveTo>
                  <a:lnTo>
                    <a:pt x="40220" y="1936661"/>
                  </a:lnTo>
                </a:path>
                <a:path w="1856739" h="2047875">
                  <a:moveTo>
                    <a:pt x="0" y="1954060"/>
                  </a:moveTo>
                  <a:lnTo>
                    <a:pt x="40220" y="1954060"/>
                  </a:lnTo>
                </a:path>
                <a:path w="1856739" h="2047875">
                  <a:moveTo>
                    <a:pt x="0" y="1971408"/>
                  </a:moveTo>
                  <a:lnTo>
                    <a:pt x="40220" y="1971408"/>
                  </a:lnTo>
                </a:path>
                <a:path w="1856739" h="2047875">
                  <a:moveTo>
                    <a:pt x="0" y="1988807"/>
                  </a:moveTo>
                  <a:lnTo>
                    <a:pt x="40220" y="1988807"/>
                  </a:lnTo>
                </a:path>
                <a:path w="1856739" h="2047875">
                  <a:moveTo>
                    <a:pt x="0" y="2007082"/>
                  </a:moveTo>
                  <a:lnTo>
                    <a:pt x="40220" y="2007082"/>
                  </a:lnTo>
                </a:path>
                <a:path w="1856739" h="2047875">
                  <a:moveTo>
                    <a:pt x="60325" y="1883664"/>
                  </a:moveTo>
                  <a:lnTo>
                    <a:pt x="100571" y="1883664"/>
                  </a:lnTo>
                </a:path>
                <a:path w="1856739" h="2047875">
                  <a:moveTo>
                    <a:pt x="60325" y="1901012"/>
                  </a:moveTo>
                  <a:lnTo>
                    <a:pt x="100571" y="1901012"/>
                  </a:lnTo>
                </a:path>
                <a:path w="1856739" h="2047875">
                  <a:moveTo>
                    <a:pt x="60325" y="1919300"/>
                  </a:moveTo>
                  <a:lnTo>
                    <a:pt x="100571" y="1919300"/>
                  </a:lnTo>
                </a:path>
                <a:path w="1856739" h="2047875">
                  <a:moveTo>
                    <a:pt x="60325" y="1936661"/>
                  </a:moveTo>
                  <a:lnTo>
                    <a:pt x="100571" y="1936661"/>
                  </a:lnTo>
                </a:path>
                <a:path w="1856739" h="2047875">
                  <a:moveTo>
                    <a:pt x="60325" y="1954060"/>
                  </a:moveTo>
                  <a:lnTo>
                    <a:pt x="100571" y="1954060"/>
                  </a:lnTo>
                </a:path>
                <a:path w="1856739" h="2047875">
                  <a:moveTo>
                    <a:pt x="60325" y="1971408"/>
                  </a:moveTo>
                  <a:lnTo>
                    <a:pt x="100571" y="1971408"/>
                  </a:lnTo>
                </a:path>
                <a:path w="1856739" h="2047875">
                  <a:moveTo>
                    <a:pt x="60325" y="1988807"/>
                  </a:moveTo>
                  <a:lnTo>
                    <a:pt x="100571" y="1988807"/>
                  </a:lnTo>
                </a:path>
                <a:path w="1856739" h="2047875">
                  <a:moveTo>
                    <a:pt x="60325" y="2007082"/>
                  </a:moveTo>
                  <a:lnTo>
                    <a:pt x="100571" y="2007082"/>
                  </a:lnTo>
                </a:path>
                <a:path w="1856739" h="2047875">
                  <a:moveTo>
                    <a:pt x="120700" y="1883664"/>
                  </a:moveTo>
                  <a:lnTo>
                    <a:pt x="160007" y="1883664"/>
                  </a:lnTo>
                </a:path>
                <a:path w="1856739" h="2047875">
                  <a:moveTo>
                    <a:pt x="120700" y="1901012"/>
                  </a:moveTo>
                  <a:lnTo>
                    <a:pt x="160007" y="1901012"/>
                  </a:lnTo>
                </a:path>
                <a:path w="1856739" h="2047875">
                  <a:moveTo>
                    <a:pt x="120700" y="1919300"/>
                  </a:moveTo>
                  <a:lnTo>
                    <a:pt x="160007" y="1919300"/>
                  </a:lnTo>
                </a:path>
                <a:path w="1856739" h="2047875">
                  <a:moveTo>
                    <a:pt x="120700" y="1936661"/>
                  </a:moveTo>
                  <a:lnTo>
                    <a:pt x="160007" y="1936661"/>
                  </a:lnTo>
                </a:path>
                <a:path w="1856739" h="2047875">
                  <a:moveTo>
                    <a:pt x="120700" y="1954060"/>
                  </a:moveTo>
                  <a:lnTo>
                    <a:pt x="160007" y="1954060"/>
                  </a:lnTo>
                </a:path>
                <a:path w="1856739" h="2047875">
                  <a:moveTo>
                    <a:pt x="120700" y="1971408"/>
                  </a:moveTo>
                  <a:lnTo>
                    <a:pt x="160007" y="1971408"/>
                  </a:lnTo>
                </a:path>
                <a:path w="1856739" h="2047875">
                  <a:moveTo>
                    <a:pt x="120700" y="1988807"/>
                  </a:moveTo>
                  <a:lnTo>
                    <a:pt x="160007" y="1988807"/>
                  </a:lnTo>
                </a:path>
                <a:path w="1856739" h="2047875">
                  <a:moveTo>
                    <a:pt x="120700" y="2007082"/>
                  </a:moveTo>
                  <a:lnTo>
                    <a:pt x="160007" y="2007082"/>
                  </a:lnTo>
                </a:path>
                <a:path w="1856739" h="2047875">
                  <a:moveTo>
                    <a:pt x="180136" y="1883664"/>
                  </a:moveTo>
                  <a:lnTo>
                    <a:pt x="220332" y="1883664"/>
                  </a:lnTo>
                </a:path>
                <a:path w="1856739" h="2047875">
                  <a:moveTo>
                    <a:pt x="180136" y="1901012"/>
                  </a:moveTo>
                  <a:lnTo>
                    <a:pt x="220332" y="1901012"/>
                  </a:lnTo>
                </a:path>
                <a:path w="1856739" h="2047875">
                  <a:moveTo>
                    <a:pt x="180136" y="1919300"/>
                  </a:moveTo>
                  <a:lnTo>
                    <a:pt x="220332" y="1919300"/>
                  </a:lnTo>
                </a:path>
                <a:path w="1856739" h="2047875">
                  <a:moveTo>
                    <a:pt x="180136" y="1936661"/>
                  </a:moveTo>
                  <a:lnTo>
                    <a:pt x="220332" y="1936661"/>
                  </a:lnTo>
                </a:path>
                <a:path w="1856739" h="2047875">
                  <a:moveTo>
                    <a:pt x="180136" y="1954060"/>
                  </a:moveTo>
                  <a:lnTo>
                    <a:pt x="220332" y="1954060"/>
                  </a:lnTo>
                </a:path>
                <a:path w="1856739" h="2047875">
                  <a:moveTo>
                    <a:pt x="180136" y="1971408"/>
                  </a:moveTo>
                  <a:lnTo>
                    <a:pt x="220332" y="1971408"/>
                  </a:lnTo>
                </a:path>
                <a:path w="1856739" h="2047875">
                  <a:moveTo>
                    <a:pt x="180136" y="1988807"/>
                  </a:moveTo>
                  <a:lnTo>
                    <a:pt x="220332" y="1988807"/>
                  </a:lnTo>
                </a:path>
                <a:path w="1856739" h="2047875">
                  <a:moveTo>
                    <a:pt x="180136" y="2007082"/>
                  </a:moveTo>
                  <a:lnTo>
                    <a:pt x="220332" y="2007082"/>
                  </a:lnTo>
                </a:path>
                <a:path w="1856739" h="2047875">
                  <a:moveTo>
                    <a:pt x="240461" y="1883664"/>
                  </a:moveTo>
                  <a:lnTo>
                    <a:pt x="279793" y="1883664"/>
                  </a:lnTo>
                </a:path>
                <a:path w="1856739" h="2047875">
                  <a:moveTo>
                    <a:pt x="240461" y="1901012"/>
                  </a:moveTo>
                  <a:lnTo>
                    <a:pt x="279793" y="1901012"/>
                  </a:lnTo>
                </a:path>
                <a:path w="1856739" h="2047875">
                  <a:moveTo>
                    <a:pt x="240461" y="1919300"/>
                  </a:moveTo>
                  <a:lnTo>
                    <a:pt x="279793" y="1919300"/>
                  </a:lnTo>
                </a:path>
                <a:path w="1856739" h="2047875">
                  <a:moveTo>
                    <a:pt x="240461" y="1936661"/>
                  </a:moveTo>
                  <a:lnTo>
                    <a:pt x="279793" y="1936661"/>
                  </a:lnTo>
                </a:path>
                <a:path w="1856739" h="2047875">
                  <a:moveTo>
                    <a:pt x="240461" y="1954060"/>
                  </a:moveTo>
                  <a:lnTo>
                    <a:pt x="279793" y="1954060"/>
                  </a:lnTo>
                </a:path>
                <a:path w="1856739" h="2047875">
                  <a:moveTo>
                    <a:pt x="240461" y="1971408"/>
                  </a:moveTo>
                  <a:lnTo>
                    <a:pt x="279793" y="1971408"/>
                  </a:lnTo>
                </a:path>
                <a:path w="1856739" h="2047875">
                  <a:moveTo>
                    <a:pt x="240461" y="1988807"/>
                  </a:moveTo>
                  <a:lnTo>
                    <a:pt x="279793" y="1988807"/>
                  </a:lnTo>
                </a:path>
                <a:path w="1856739" h="2047875">
                  <a:moveTo>
                    <a:pt x="240461" y="2007082"/>
                  </a:moveTo>
                  <a:lnTo>
                    <a:pt x="279793" y="2007082"/>
                  </a:lnTo>
                </a:path>
                <a:path w="1856739" h="2047875">
                  <a:moveTo>
                    <a:pt x="299897" y="1883664"/>
                  </a:moveTo>
                  <a:lnTo>
                    <a:pt x="340144" y="1883664"/>
                  </a:lnTo>
                </a:path>
                <a:path w="1856739" h="2047875">
                  <a:moveTo>
                    <a:pt x="299897" y="1901012"/>
                  </a:moveTo>
                  <a:lnTo>
                    <a:pt x="340144" y="1901012"/>
                  </a:lnTo>
                </a:path>
                <a:path w="1856739" h="2047875">
                  <a:moveTo>
                    <a:pt x="299897" y="1919300"/>
                  </a:moveTo>
                  <a:lnTo>
                    <a:pt x="340144" y="1919300"/>
                  </a:lnTo>
                </a:path>
                <a:path w="1856739" h="2047875">
                  <a:moveTo>
                    <a:pt x="299897" y="1936661"/>
                  </a:moveTo>
                  <a:lnTo>
                    <a:pt x="340144" y="1936661"/>
                  </a:lnTo>
                </a:path>
                <a:path w="1856739" h="2047875">
                  <a:moveTo>
                    <a:pt x="299897" y="1954060"/>
                  </a:moveTo>
                  <a:lnTo>
                    <a:pt x="340144" y="1954060"/>
                  </a:lnTo>
                </a:path>
                <a:path w="1856739" h="2047875">
                  <a:moveTo>
                    <a:pt x="299897" y="1971408"/>
                  </a:moveTo>
                  <a:lnTo>
                    <a:pt x="340144" y="1971408"/>
                  </a:lnTo>
                </a:path>
                <a:path w="1856739" h="2047875">
                  <a:moveTo>
                    <a:pt x="299897" y="1988807"/>
                  </a:moveTo>
                  <a:lnTo>
                    <a:pt x="340144" y="1988807"/>
                  </a:lnTo>
                </a:path>
                <a:path w="1856739" h="2047875">
                  <a:moveTo>
                    <a:pt x="299897" y="2007082"/>
                  </a:moveTo>
                  <a:lnTo>
                    <a:pt x="340144" y="2007082"/>
                  </a:lnTo>
                </a:path>
                <a:path w="1856739" h="2047875">
                  <a:moveTo>
                    <a:pt x="360273" y="1883664"/>
                  </a:moveTo>
                  <a:lnTo>
                    <a:pt x="400469" y="1883664"/>
                  </a:lnTo>
                </a:path>
                <a:path w="1856739" h="2047875">
                  <a:moveTo>
                    <a:pt x="360273" y="1901012"/>
                  </a:moveTo>
                  <a:lnTo>
                    <a:pt x="400469" y="1901012"/>
                  </a:lnTo>
                </a:path>
                <a:path w="1856739" h="2047875">
                  <a:moveTo>
                    <a:pt x="360273" y="1971408"/>
                  </a:moveTo>
                  <a:lnTo>
                    <a:pt x="400469" y="1971408"/>
                  </a:lnTo>
                </a:path>
                <a:path w="1856739" h="2047875">
                  <a:moveTo>
                    <a:pt x="360273" y="1988807"/>
                  </a:moveTo>
                  <a:lnTo>
                    <a:pt x="400469" y="1988807"/>
                  </a:lnTo>
                </a:path>
                <a:path w="1856739" h="2047875">
                  <a:moveTo>
                    <a:pt x="360273" y="2007082"/>
                  </a:moveTo>
                  <a:lnTo>
                    <a:pt x="400469" y="2007082"/>
                  </a:lnTo>
                </a:path>
                <a:path w="1856739" h="2047875">
                  <a:moveTo>
                    <a:pt x="1163980" y="199351"/>
                  </a:moveTo>
                  <a:lnTo>
                    <a:pt x="1163980" y="2047290"/>
                  </a:lnTo>
                </a:path>
                <a:path w="1856739" h="2047875">
                  <a:moveTo>
                    <a:pt x="1324927" y="0"/>
                  </a:moveTo>
                  <a:lnTo>
                    <a:pt x="1856181" y="0"/>
                  </a:lnTo>
                </a:path>
                <a:path w="1856739" h="2047875">
                  <a:moveTo>
                    <a:pt x="1324927" y="416051"/>
                  </a:moveTo>
                  <a:lnTo>
                    <a:pt x="1856181" y="416051"/>
                  </a:lnTo>
                </a:path>
                <a:path w="1856739" h="2047875">
                  <a:moveTo>
                    <a:pt x="1324927" y="825703"/>
                  </a:moveTo>
                  <a:lnTo>
                    <a:pt x="1856181" y="825703"/>
                  </a:lnTo>
                </a:path>
                <a:path w="1856739" h="2047875">
                  <a:moveTo>
                    <a:pt x="1324927" y="1237170"/>
                  </a:moveTo>
                  <a:lnTo>
                    <a:pt x="1856181" y="1237170"/>
                  </a:lnTo>
                </a:path>
                <a:path w="1856739" h="2047875">
                  <a:moveTo>
                    <a:pt x="1324927" y="1643164"/>
                  </a:moveTo>
                  <a:lnTo>
                    <a:pt x="1856181" y="164316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688981" y="4139336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207" y="2085"/>
                  </a:lnTo>
                  <a:lnTo>
                    <a:pt x="7777" y="7772"/>
                  </a:lnTo>
                  <a:lnTo>
                    <a:pt x="2087" y="16202"/>
                  </a:lnTo>
                  <a:lnTo>
                    <a:pt x="0" y="26517"/>
                  </a:lnTo>
                  <a:lnTo>
                    <a:pt x="2087" y="36840"/>
                  </a:lnTo>
                  <a:lnTo>
                    <a:pt x="7777" y="45273"/>
                  </a:lnTo>
                  <a:lnTo>
                    <a:pt x="16207" y="50961"/>
                  </a:lnTo>
                  <a:lnTo>
                    <a:pt x="26517" y="53047"/>
                  </a:lnTo>
                  <a:lnTo>
                    <a:pt x="36827" y="50961"/>
                  </a:lnTo>
                  <a:lnTo>
                    <a:pt x="45258" y="45273"/>
                  </a:lnTo>
                  <a:lnTo>
                    <a:pt x="50947" y="36840"/>
                  </a:lnTo>
                  <a:lnTo>
                    <a:pt x="53035" y="26517"/>
                  </a:lnTo>
                  <a:lnTo>
                    <a:pt x="50947" y="16202"/>
                  </a:lnTo>
                  <a:lnTo>
                    <a:pt x="45258" y="7772"/>
                  </a:lnTo>
                  <a:lnTo>
                    <a:pt x="36827" y="2085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688981" y="4139336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47" y="36840"/>
                  </a:lnTo>
                  <a:lnTo>
                    <a:pt x="45258" y="45273"/>
                  </a:lnTo>
                  <a:lnTo>
                    <a:pt x="36827" y="50961"/>
                  </a:lnTo>
                  <a:lnTo>
                    <a:pt x="26517" y="53047"/>
                  </a:lnTo>
                  <a:lnTo>
                    <a:pt x="16207" y="50961"/>
                  </a:lnTo>
                  <a:lnTo>
                    <a:pt x="7777" y="45273"/>
                  </a:lnTo>
                  <a:lnTo>
                    <a:pt x="2087" y="36840"/>
                  </a:lnTo>
                  <a:lnTo>
                    <a:pt x="0" y="26517"/>
                  </a:lnTo>
                  <a:lnTo>
                    <a:pt x="2087" y="16202"/>
                  </a:lnTo>
                  <a:lnTo>
                    <a:pt x="7777" y="7772"/>
                  </a:lnTo>
                  <a:lnTo>
                    <a:pt x="16207" y="2085"/>
                  </a:lnTo>
                  <a:lnTo>
                    <a:pt x="26517" y="0"/>
                  </a:lnTo>
                  <a:lnTo>
                    <a:pt x="36827" y="2085"/>
                  </a:lnTo>
                  <a:lnTo>
                    <a:pt x="45258" y="7772"/>
                  </a:lnTo>
                  <a:lnTo>
                    <a:pt x="50947" y="16202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693553" y="4143908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36563" y="0"/>
                  </a:moveTo>
                  <a:lnTo>
                    <a:pt x="0" y="36588"/>
                  </a:lnTo>
                  <a:lnTo>
                    <a:pt x="8242" y="44818"/>
                  </a:lnTo>
                  <a:lnTo>
                    <a:pt x="44818" y="8229"/>
                  </a:lnTo>
                  <a:lnTo>
                    <a:pt x="365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669792" y="4293857"/>
              <a:ext cx="94615" cy="358140"/>
            </a:xfrm>
            <a:custGeom>
              <a:avLst/>
              <a:gdLst/>
              <a:ahLst/>
              <a:cxnLst/>
              <a:rect l="l" t="t" r="r" b="b"/>
              <a:pathLst>
                <a:path w="94614" h="358139">
                  <a:moveTo>
                    <a:pt x="55765" y="7327"/>
                  </a:moveTo>
                  <a:lnTo>
                    <a:pt x="55765" y="10985"/>
                  </a:lnTo>
                  <a:lnTo>
                    <a:pt x="52120" y="14655"/>
                  </a:lnTo>
                  <a:lnTo>
                    <a:pt x="48463" y="14655"/>
                  </a:lnTo>
                  <a:lnTo>
                    <a:pt x="44818" y="14655"/>
                  </a:lnTo>
                  <a:lnTo>
                    <a:pt x="41135" y="10985"/>
                  </a:lnTo>
                  <a:lnTo>
                    <a:pt x="41135" y="7327"/>
                  </a:lnTo>
                  <a:lnTo>
                    <a:pt x="41135" y="2781"/>
                  </a:lnTo>
                  <a:lnTo>
                    <a:pt x="44818" y="0"/>
                  </a:lnTo>
                  <a:lnTo>
                    <a:pt x="48463" y="0"/>
                  </a:lnTo>
                  <a:lnTo>
                    <a:pt x="52120" y="0"/>
                  </a:lnTo>
                  <a:lnTo>
                    <a:pt x="55765" y="2781"/>
                  </a:lnTo>
                  <a:lnTo>
                    <a:pt x="55765" y="7327"/>
                  </a:lnTo>
                </a:path>
                <a:path w="94614" h="358139">
                  <a:moveTo>
                    <a:pt x="55765" y="350227"/>
                  </a:moveTo>
                  <a:lnTo>
                    <a:pt x="55765" y="353872"/>
                  </a:lnTo>
                  <a:lnTo>
                    <a:pt x="52120" y="357543"/>
                  </a:lnTo>
                  <a:lnTo>
                    <a:pt x="48463" y="357543"/>
                  </a:lnTo>
                  <a:lnTo>
                    <a:pt x="44818" y="357543"/>
                  </a:lnTo>
                  <a:lnTo>
                    <a:pt x="41135" y="353872"/>
                  </a:lnTo>
                  <a:lnTo>
                    <a:pt x="41135" y="350227"/>
                  </a:lnTo>
                  <a:lnTo>
                    <a:pt x="41135" y="345668"/>
                  </a:lnTo>
                  <a:lnTo>
                    <a:pt x="44818" y="342912"/>
                  </a:lnTo>
                  <a:lnTo>
                    <a:pt x="48463" y="342912"/>
                  </a:lnTo>
                  <a:lnTo>
                    <a:pt x="52120" y="342912"/>
                  </a:lnTo>
                  <a:lnTo>
                    <a:pt x="55765" y="345668"/>
                  </a:lnTo>
                  <a:lnTo>
                    <a:pt x="55765" y="350227"/>
                  </a:lnTo>
                </a:path>
                <a:path w="94614" h="358139">
                  <a:moveTo>
                    <a:pt x="94183" y="336511"/>
                  </a:moveTo>
                  <a:lnTo>
                    <a:pt x="0" y="336511"/>
                  </a:lnTo>
                  <a:lnTo>
                    <a:pt x="0" y="20129"/>
                  </a:lnTo>
                  <a:lnTo>
                    <a:pt x="94183" y="20129"/>
                  </a:lnTo>
                  <a:lnTo>
                    <a:pt x="94183" y="33651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688981" y="4339589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207" y="2089"/>
                  </a:lnTo>
                  <a:lnTo>
                    <a:pt x="7777" y="7781"/>
                  </a:lnTo>
                  <a:lnTo>
                    <a:pt x="2087" y="16212"/>
                  </a:lnTo>
                  <a:lnTo>
                    <a:pt x="0" y="26517"/>
                  </a:lnTo>
                  <a:lnTo>
                    <a:pt x="2087" y="36838"/>
                  </a:lnTo>
                  <a:lnTo>
                    <a:pt x="7777" y="45267"/>
                  </a:lnTo>
                  <a:lnTo>
                    <a:pt x="16207" y="50951"/>
                  </a:lnTo>
                  <a:lnTo>
                    <a:pt x="26517" y="53035"/>
                  </a:lnTo>
                  <a:lnTo>
                    <a:pt x="36827" y="50951"/>
                  </a:lnTo>
                  <a:lnTo>
                    <a:pt x="45258" y="45267"/>
                  </a:lnTo>
                  <a:lnTo>
                    <a:pt x="50947" y="36838"/>
                  </a:lnTo>
                  <a:lnTo>
                    <a:pt x="53035" y="26517"/>
                  </a:lnTo>
                  <a:lnTo>
                    <a:pt x="50947" y="16212"/>
                  </a:lnTo>
                  <a:lnTo>
                    <a:pt x="45258" y="7781"/>
                  </a:lnTo>
                  <a:lnTo>
                    <a:pt x="36827" y="2089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688981" y="4339589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47" y="36838"/>
                  </a:lnTo>
                  <a:lnTo>
                    <a:pt x="45258" y="45267"/>
                  </a:lnTo>
                  <a:lnTo>
                    <a:pt x="36827" y="50951"/>
                  </a:lnTo>
                  <a:lnTo>
                    <a:pt x="26517" y="53035"/>
                  </a:lnTo>
                  <a:lnTo>
                    <a:pt x="16207" y="50951"/>
                  </a:lnTo>
                  <a:lnTo>
                    <a:pt x="7777" y="45267"/>
                  </a:lnTo>
                  <a:lnTo>
                    <a:pt x="2087" y="36838"/>
                  </a:lnTo>
                  <a:lnTo>
                    <a:pt x="0" y="26517"/>
                  </a:lnTo>
                  <a:lnTo>
                    <a:pt x="2087" y="16212"/>
                  </a:lnTo>
                  <a:lnTo>
                    <a:pt x="7777" y="7781"/>
                  </a:lnTo>
                  <a:lnTo>
                    <a:pt x="16207" y="2089"/>
                  </a:lnTo>
                  <a:lnTo>
                    <a:pt x="26517" y="0"/>
                  </a:lnTo>
                  <a:lnTo>
                    <a:pt x="36827" y="2089"/>
                  </a:lnTo>
                  <a:lnTo>
                    <a:pt x="45258" y="7781"/>
                  </a:lnTo>
                  <a:lnTo>
                    <a:pt x="50947" y="16212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688981" y="4410938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207" y="2084"/>
                  </a:lnTo>
                  <a:lnTo>
                    <a:pt x="7777" y="7767"/>
                  </a:lnTo>
                  <a:lnTo>
                    <a:pt x="2087" y="16196"/>
                  </a:lnTo>
                  <a:lnTo>
                    <a:pt x="0" y="26517"/>
                  </a:lnTo>
                  <a:lnTo>
                    <a:pt x="2087" y="36825"/>
                  </a:lnTo>
                  <a:lnTo>
                    <a:pt x="7777" y="45251"/>
                  </a:lnTo>
                  <a:lnTo>
                    <a:pt x="16207" y="50936"/>
                  </a:lnTo>
                  <a:lnTo>
                    <a:pt x="26517" y="53022"/>
                  </a:lnTo>
                  <a:lnTo>
                    <a:pt x="36827" y="50936"/>
                  </a:lnTo>
                  <a:lnTo>
                    <a:pt x="45258" y="45251"/>
                  </a:lnTo>
                  <a:lnTo>
                    <a:pt x="50947" y="36825"/>
                  </a:lnTo>
                  <a:lnTo>
                    <a:pt x="53035" y="26517"/>
                  </a:lnTo>
                  <a:lnTo>
                    <a:pt x="50947" y="16196"/>
                  </a:lnTo>
                  <a:lnTo>
                    <a:pt x="45258" y="7767"/>
                  </a:lnTo>
                  <a:lnTo>
                    <a:pt x="36827" y="2084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688981" y="4410938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47" y="36825"/>
                  </a:lnTo>
                  <a:lnTo>
                    <a:pt x="45258" y="45251"/>
                  </a:lnTo>
                  <a:lnTo>
                    <a:pt x="36827" y="50936"/>
                  </a:lnTo>
                  <a:lnTo>
                    <a:pt x="26517" y="53022"/>
                  </a:lnTo>
                  <a:lnTo>
                    <a:pt x="16207" y="50936"/>
                  </a:lnTo>
                  <a:lnTo>
                    <a:pt x="7777" y="45251"/>
                  </a:lnTo>
                  <a:lnTo>
                    <a:pt x="2087" y="36825"/>
                  </a:lnTo>
                  <a:lnTo>
                    <a:pt x="0" y="26517"/>
                  </a:lnTo>
                  <a:lnTo>
                    <a:pt x="2087" y="16196"/>
                  </a:lnTo>
                  <a:lnTo>
                    <a:pt x="7777" y="7767"/>
                  </a:lnTo>
                  <a:lnTo>
                    <a:pt x="16207" y="2084"/>
                  </a:lnTo>
                  <a:lnTo>
                    <a:pt x="26517" y="0"/>
                  </a:lnTo>
                  <a:lnTo>
                    <a:pt x="36827" y="2084"/>
                  </a:lnTo>
                  <a:lnTo>
                    <a:pt x="45258" y="7767"/>
                  </a:lnTo>
                  <a:lnTo>
                    <a:pt x="50947" y="16196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688981" y="4482210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207" y="2089"/>
                  </a:lnTo>
                  <a:lnTo>
                    <a:pt x="7777" y="7783"/>
                  </a:lnTo>
                  <a:lnTo>
                    <a:pt x="2087" y="16218"/>
                  </a:lnTo>
                  <a:lnTo>
                    <a:pt x="0" y="26530"/>
                  </a:lnTo>
                  <a:lnTo>
                    <a:pt x="2087" y="36856"/>
                  </a:lnTo>
                  <a:lnTo>
                    <a:pt x="7777" y="45285"/>
                  </a:lnTo>
                  <a:lnTo>
                    <a:pt x="16207" y="50965"/>
                  </a:lnTo>
                  <a:lnTo>
                    <a:pt x="26517" y="53047"/>
                  </a:lnTo>
                  <a:lnTo>
                    <a:pt x="36827" y="50965"/>
                  </a:lnTo>
                  <a:lnTo>
                    <a:pt x="45258" y="45285"/>
                  </a:lnTo>
                  <a:lnTo>
                    <a:pt x="50947" y="36856"/>
                  </a:lnTo>
                  <a:lnTo>
                    <a:pt x="53035" y="26530"/>
                  </a:lnTo>
                  <a:lnTo>
                    <a:pt x="50947" y="16218"/>
                  </a:lnTo>
                  <a:lnTo>
                    <a:pt x="45258" y="7783"/>
                  </a:lnTo>
                  <a:lnTo>
                    <a:pt x="36827" y="2089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688981" y="4482210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30"/>
                  </a:moveTo>
                  <a:lnTo>
                    <a:pt x="50947" y="36856"/>
                  </a:lnTo>
                  <a:lnTo>
                    <a:pt x="45258" y="45285"/>
                  </a:lnTo>
                  <a:lnTo>
                    <a:pt x="36827" y="50965"/>
                  </a:lnTo>
                  <a:lnTo>
                    <a:pt x="26517" y="53047"/>
                  </a:lnTo>
                  <a:lnTo>
                    <a:pt x="16207" y="50965"/>
                  </a:lnTo>
                  <a:lnTo>
                    <a:pt x="7777" y="45285"/>
                  </a:lnTo>
                  <a:lnTo>
                    <a:pt x="2087" y="36856"/>
                  </a:lnTo>
                  <a:lnTo>
                    <a:pt x="0" y="26530"/>
                  </a:lnTo>
                  <a:lnTo>
                    <a:pt x="2087" y="16218"/>
                  </a:lnTo>
                  <a:lnTo>
                    <a:pt x="7777" y="7783"/>
                  </a:lnTo>
                  <a:lnTo>
                    <a:pt x="16207" y="2089"/>
                  </a:lnTo>
                  <a:lnTo>
                    <a:pt x="26517" y="0"/>
                  </a:lnTo>
                  <a:lnTo>
                    <a:pt x="36827" y="2089"/>
                  </a:lnTo>
                  <a:lnTo>
                    <a:pt x="45258" y="7783"/>
                  </a:lnTo>
                  <a:lnTo>
                    <a:pt x="50947" y="16218"/>
                  </a:lnTo>
                  <a:lnTo>
                    <a:pt x="53035" y="2653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688981" y="4553572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207" y="2084"/>
                  </a:lnTo>
                  <a:lnTo>
                    <a:pt x="7777" y="7767"/>
                  </a:lnTo>
                  <a:lnTo>
                    <a:pt x="2087" y="16196"/>
                  </a:lnTo>
                  <a:lnTo>
                    <a:pt x="0" y="26517"/>
                  </a:lnTo>
                  <a:lnTo>
                    <a:pt x="2087" y="36822"/>
                  </a:lnTo>
                  <a:lnTo>
                    <a:pt x="7777" y="45253"/>
                  </a:lnTo>
                  <a:lnTo>
                    <a:pt x="16207" y="50945"/>
                  </a:lnTo>
                  <a:lnTo>
                    <a:pt x="26517" y="53035"/>
                  </a:lnTo>
                  <a:lnTo>
                    <a:pt x="36827" y="50945"/>
                  </a:lnTo>
                  <a:lnTo>
                    <a:pt x="45258" y="45253"/>
                  </a:lnTo>
                  <a:lnTo>
                    <a:pt x="50947" y="36822"/>
                  </a:lnTo>
                  <a:lnTo>
                    <a:pt x="53035" y="26517"/>
                  </a:lnTo>
                  <a:lnTo>
                    <a:pt x="50947" y="16196"/>
                  </a:lnTo>
                  <a:lnTo>
                    <a:pt x="45258" y="7767"/>
                  </a:lnTo>
                  <a:lnTo>
                    <a:pt x="36827" y="2084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688981" y="4553572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47" y="36822"/>
                  </a:lnTo>
                  <a:lnTo>
                    <a:pt x="45258" y="45253"/>
                  </a:lnTo>
                  <a:lnTo>
                    <a:pt x="36827" y="50945"/>
                  </a:lnTo>
                  <a:lnTo>
                    <a:pt x="26517" y="53035"/>
                  </a:lnTo>
                  <a:lnTo>
                    <a:pt x="16207" y="50945"/>
                  </a:lnTo>
                  <a:lnTo>
                    <a:pt x="7777" y="45253"/>
                  </a:lnTo>
                  <a:lnTo>
                    <a:pt x="2087" y="36822"/>
                  </a:lnTo>
                  <a:lnTo>
                    <a:pt x="0" y="26517"/>
                  </a:lnTo>
                  <a:lnTo>
                    <a:pt x="2087" y="16196"/>
                  </a:lnTo>
                  <a:lnTo>
                    <a:pt x="7777" y="7767"/>
                  </a:lnTo>
                  <a:lnTo>
                    <a:pt x="16207" y="2084"/>
                  </a:lnTo>
                  <a:lnTo>
                    <a:pt x="26517" y="0"/>
                  </a:lnTo>
                  <a:lnTo>
                    <a:pt x="36827" y="2084"/>
                  </a:lnTo>
                  <a:lnTo>
                    <a:pt x="45258" y="7767"/>
                  </a:lnTo>
                  <a:lnTo>
                    <a:pt x="50947" y="16196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617671" y="2475229"/>
              <a:ext cx="584200" cy="1772285"/>
            </a:xfrm>
            <a:custGeom>
              <a:avLst/>
              <a:gdLst/>
              <a:ahLst/>
              <a:cxnLst/>
              <a:rect l="l" t="t" r="r" b="b"/>
              <a:pathLst>
                <a:path w="584200" h="1772285">
                  <a:moveTo>
                    <a:pt x="0" y="949071"/>
                  </a:moveTo>
                  <a:lnTo>
                    <a:pt x="523925" y="949071"/>
                  </a:lnTo>
                </a:path>
                <a:path w="584200" h="1772285">
                  <a:moveTo>
                    <a:pt x="0" y="1357795"/>
                  </a:moveTo>
                  <a:lnTo>
                    <a:pt x="523925" y="1357795"/>
                  </a:lnTo>
                </a:path>
                <a:path w="584200" h="1772285">
                  <a:moveTo>
                    <a:pt x="0" y="1772005"/>
                  </a:moveTo>
                  <a:lnTo>
                    <a:pt x="523925" y="1772005"/>
                  </a:lnTo>
                </a:path>
                <a:path w="584200" h="1772285">
                  <a:moveTo>
                    <a:pt x="91122" y="8305"/>
                  </a:moveTo>
                  <a:lnTo>
                    <a:pt x="91122" y="12903"/>
                  </a:lnTo>
                  <a:lnTo>
                    <a:pt x="87414" y="16611"/>
                  </a:lnTo>
                  <a:lnTo>
                    <a:pt x="82791" y="16611"/>
                  </a:lnTo>
                  <a:lnTo>
                    <a:pt x="78219" y="16611"/>
                  </a:lnTo>
                  <a:lnTo>
                    <a:pt x="74485" y="12903"/>
                  </a:lnTo>
                  <a:lnTo>
                    <a:pt x="74485" y="8305"/>
                  </a:lnTo>
                  <a:lnTo>
                    <a:pt x="74485" y="3721"/>
                  </a:lnTo>
                  <a:lnTo>
                    <a:pt x="78219" y="0"/>
                  </a:lnTo>
                  <a:lnTo>
                    <a:pt x="82791" y="0"/>
                  </a:lnTo>
                  <a:lnTo>
                    <a:pt x="87414" y="0"/>
                  </a:lnTo>
                  <a:lnTo>
                    <a:pt x="91122" y="3721"/>
                  </a:lnTo>
                  <a:lnTo>
                    <a:pt x="91122" y="8305"/>
                  </a:lnTo>
                  <a:close/>
                </a:path>
                <a:path w="584200" h="1772285">
                  <a:moveTo>
                    <a:pt x="91122" y="219798"/>
                  </a:moveTo>
                  <a:lnTo>
                    <a:pt x="91122" y="224383"/>
                  </a:lnTo>
                  <a:lnTo>
                    <a:pt x="87414" y="228104"/>
                  </a:lnTo>
                  <a:lnTo>
                    <a:pt x="82791" y="228104"/>
                  </a:lnTo>
                  <a:lnTo>
                    <a:pt x="78219" y="228104"/>
                  </a:lnTo>
                  <a:lnTo>
                    <a:pt x="74485" y="224383"/>
                  </a:lnTo>
                  <a:lnTo>
                    <a:pt x="74485" y="219798"/>
                  </a:lnTo>
                  <a:lnTo>
                    <a:pt x="74485" y="215201"/>
                  </a:lnTo>
                  <a:lnTo>
                    <a:pt x="78219" y="211467"/>
                  </a:lnTo>
                  <a:lnTo>
                    <a:pt x="82791" y="211467"/>
                  </a:lnTo>
                  <a:lnTo>
                    <a:pt x="87414" y="211467"/>
                  </a:lnTo>
                  <a:lnTo>
                    <a:pt x="91122" y="215201"/>
                  </a:lnTo>
                  <a:lnTo>
                    <a:pt x="91122" y="219798"/>
                  </a:lnTo>
                  <a:close/>
                </a:path>
                <a:path w="584200" h="1772285">
                  <a:moveTo>
                    <a:pt x="91122" y="426961"/>
                  </a:moveTo>
                  <a:lnTo>
                    <a:pt x="91122" y="431546"/>
                  </a:lnTo>
                  <a:lnTo>
                    <a:pt x="87414" y="435267"/>
                  </a:lnTo>
                  <a:lnTo>
                    <a:pt x="82791" y="435267"/>
                  </a:lnTo>
                  <a:lnTo>
                    <a:pt x="78219" y="435267"/>
                  </a:lnTo>
                  <a:lnTo>
                    <a:pt x="74485" y="431546"/>
                  </a:lnTo>
                  <a:lnTo>
                    <a:pt x="74485" y="426961"/>
                  </a:lnTo>
                  <a:lnTo>
                    <a:pt x="74485" y="422363"/>
                  </a:lnTo>
                  <a:lnTo>
                    <a:pt x="78219" y="418642"/>
                  </a:lnTo>
                  <a:lnTo>
                    <a:pt x="82791" y="418642"/>
                  </a:lnTo>
                  <a:lnTo>
                    <a:pt x="87414" y="418642"/>
                  </a:lnTo>
                  <a:lnTo>
                    <a:pt x="91122" y="422363"/>
                  </a:lnTo>
                  <a:lnTo>
                    <a:pt x="91122" y="426961"/>
                  </a:lnTo>
                  <a:close/>
                </a:path>
                <a:path w="584200" h="1772285">
                  <a:moveTo>
                    <a:pt x="583984" y="8305"/>
                  </a:moveTo>
                  <a:lnTo>
                    <a:pt x="583984" y="12903"/>
                  </a:lnTo>
                  <a:lnTo>
                    <a:pt x="580250" y="16611"/>
                  </a:lnTo>
                  <a:lnTo>
                    <a:pt x="575665" y="16611"/>
                  </a:lnTo>
                  <a:lnTo>
                    <a:pt x="571106" y="16611"/>
                  </a:lnTo>
                  <a:lnTo>
                    <a:pt x="567372" y="12903"/>
                  </a:lnTo>
                  <a:lnTo>
                    <a:pt x="567372" y="8305"/>
                  </a:lnTo>
                  <a:lnTo>
                    <a:pt x="567372" y="3721"/>
                  </a:lnTo>
                  <a:lnTo>
                    <a:pt x="571106" y="0"/>
                  </a:lnTo>
                  <a:lnTo>
                    <a:pt x="575665" y="0"/>
                  </a:lnTo>
                  <a:lnTo>
                    <a:pt x="580250" y="0"/>
                  </a:lnTo>
                  <a:lnTo>
                    <a:pt x="583984" y="3721"/>
                  </a:lnTo>
                  <a:lnTo>
                    <a:pt x="583984" y="8305"/>
                  </a:lnTo>
                  <a:close/>
                </a:path>
                <a:path w="584200" h="1772285">
                  <a:moveTo>
                    <a:pt x="583984" y="219798"/>
                  </a:moveTo>
                  <a:lnTo>
                    <a:pt x="583984" y="224383"/>
                  </a:lnTo>
                  <a:lnTo>
                    <a:pt x="580250" y="228104"/>
                  </a:lnTo>
                  <a:lnTo>
                    <a:pt x="575665" y="228104"/>
                  </a:lnTo>
                  <a:lnTo>
                    <a:pt x="571106" y="228104"/>
                  </a:lnTo>
                  <a:lnTo>
                    <a:pt x="567372" y="224383"/>
                  </a:lnTo>
                  <a:lnTo>
                    <a:pt x="567372" y="219798"/>
                  </a:lnTo>
                  <a:lnTo>
                    <a:pt x="567372" y="215201"/>
                  </a:lnTo>
                  <a:lnTo>
                    <a:pt x="571106" y="211467"/>
                  </a:lnTo>
                  <a:lnTo>
                    <a:pt x="575665" y="211467"/>
                  </a:lnTo>
                  <a:lnTo>
                    <a:pt x="580250" y="211467"/>
                  </a:lnTo>
                  <a:lnTo>
                    <a:pt x="583984" y="215201"/>
                  </a:lnTo>
                  <a:lnTo>
                    <a:pt x="583984" y="219798"/>
                  </a:lnTo>
                  <a:close/>
                </a:path>
                <a:path w="584200" h="1772285">
                  <a:moveTo>
                    <a:pt x="583984" y="426961"/>
                  </a:moveTo>
                  <a:lnTo>
                    <a:pt x="583984" y="431546"/>
                  </a:lnTo>
                  <a:lnTo>
                    <a:pt x="580250" y="435267"/>
                  </a:lnTo>
                  <a:lnTo>
                    <a:pt x="575665" y="435267"/>
                  </a:lnTo>
                  <a:lnTo>
                    <a:pt x="571106" y="435267"/>
                  </a:lnTo>
                  <a:lnTo>
                    <a:pt x="567372" y="431546"/>
                  </a:lnTo>
                  <a:lnTo>
                    <a:pt x="567372" y="426961"/>
                  </a:lnTo>
                  <a:lnTo>
                    <a:pt x="567372" y="422363"/>
                  </a:lnTo>
                  <a:lnTo>
                    <a:pt x="571106" y="418642"/>
                  </a:lnTo>
                  <a:lnTo>
                    <a:pt x="575665" y="418642"/>
                  </a:lnTo>
                  <a:lnTo>
                    <a:pt x="580250" y="418642"/>
                  </a:lnTo>
                  <a:lnTo>
                    <a:pt x="583984" y="422363"/>
                  </a:lnTo>
                  <a:lnTo>
                    <a:pt x="583984" y="426961"/>
                  </a:lnTo>
                  <a:close/>
                </a:path>
                <a:path w="584200" h="1772285">
                  <a:moveTo>
                    <a:pt x="336765" y="8305"/>
                  </a:moveTo>
                  <a:lnTo>
                    <a:pt x="336765" y="12903"/>
                  </a:lnTo>
                  <a:lnTo>
                    <a:pt x="333044" y="16611"/>
                  </a:lnTo>
                  <a:lnTo>
                    <a:pt x="328447" y="16611"/>
                  </a:lnTo>
                  <a:lnTo>
                    <a:pt x="323862" y="16611"/>
                  </a:lnTo>
                  <a:lnTo>
                    <a:pt x="320128" y="12903"/>
                  </a:lnTo>
                  <a:lnTo>
                    <a:pt x="320128" y="8305"/>
                  </a:lnTo>
                  <a:lnTo>
                    <a:pt x="320128" y="3721"/>
                  </a:lnTo>
                  <a:lnTo>
                    <a:pt x="323862" y="0"/>
                  </a:lnTo>
                  <a:lnTo>
                    <a:pt x="328447" y="0"/>
                  </a:lnTo>
                  <a:lnTo>
                    <a:pt x="333044" y="0"/>
                  </a:lnTo>
                  <a:lnTo>
                    <a:pt x="336765" y="3721"/>
                  </a:lnTo>
                  <a:lnTo>
                    <a:pt x="336765" y="8305"/>
                  </a:lnTo>
                  <a:close/>
                </a:path>
                <a:path w="584200" h="1772285">
                  <a:moveTo>
                    <a:pt x="336765" y="426961"/>
                  </a:moveTo>
                  <a:lnTo>
                    <a:pt x="336765" y="431546"/>
                  </a:lnTo>
                  <a:lnTo>
                    <a:pt x="333044" y="435267"/>
                  </a:lnTo>
                  <a:lnTo>
                    <a:pt x="328447" y="435267"/>
                  </a:lnTo>
                  <a:lnTo>
                    <a:pt x="323862" y="435267"/>
                  </a:lnTo>
                  <a:lnTo>
                    <a:pt x="320128" y="431546"/>
                  </a:lnTo>
                  <a:lnTo>
                    <a:pt x="320128" y="426961"/>
                  </a:lnTo>
                  <a:lnTo>
                    <a:pt x="320128" y="422363"/>
                  </a:lnTo>
                  <a:lnTo>
                    <a:pt x="323862" y="418642"/>
                  </a:lnTo>
                  <a:lnTo>
                    <a:pt x="328447" y="418642"/>
                  </a:lnTo>
                  <a:lnTo>
                    <a:pt x="333044" y="418642"/>
                  </a:lnTo>
                  <a:lnTo>
                    <a:pt x="336765" y="422363"/>
                  </a:lnTo>
                  <a:lnTo>
                    <a:pt x="336765" y="426961"/>
                  </a:lnTo>
                  <a:close/>
                </a:path>
                <a:path w="584200" h="1772285">
                  <a:moveTo>
                    <a:pt x="557237" y="407644"/>
                  </a:moveTo>
                  <a:lnTo>
                    <a:pt x="102412" y="407644"/>
                  </a:lnTo>
                  <a:lnTo>
                    <a:pt x="102412" y="26454"/>
                  </a:lnTo>
                  <a:lnTo>
                    <a:pt x="557237" y="26454"/>
                  </a:lnTo>
                  <a:lnTo>
                    <a:pt x="557237" y="407644"/>
                  </a:lnTo>
                  <a:close/>
                </a:path>
                <a:path w="584200" h="1772285">
                  <a:moveTo>
                    <a:pt x="480060" y="322846"/>
                  </a:moveTo>
                  <a:lnTo>
                    <a:pt x="183730" y="322846"/>
                  </a:lnTo>
                  <a:lnTo>
                    <a:pt x="183730" y="151396"/>
                  </a:lnTo>
                  <a:lnTo>
                    <a:pt x="480060" y="151396"/>
                  </a:lnTo>
                  <a:lnTo>
                    <a:pt x="480060" y="322846"/>
                  </a:lnTo>
                  <a:close/>
                </a:path>
                <a:path w="584200" h="1772285">
                  <a:moveTo>
                    <a:pt x="403847" y="312267"/>
                  </a:moveTo>
                  <a:lnTo>
                    <a:pt x="372097" y="312267"/>
                  </a:lnTo>
                  <a:lnTo>
                    <a:pt x="372097" y="168338"/>
                  </a:lnTo>
                  <a:lnTo>
                    <a:pt x="403847" y="168338"/>
                  </a:lnTo>
                  <a:lnTo>
                    <a:pt x="403847" y="312267"/>
                  </a:lnTo>
                  <a:close/>
                </a:path>
                <a:path w="584200" h="1772285">
                  <a:moveTo>
                    <a:pt x="458901" y="312267"/>
                  </a:moveTo>
                  <a:lnTo>
                    <a:pt x="427151" y="312267"/>
                  </a:lnTo>
                  <a:lnTo>
                    <a:pt x="427151" y="168338"/>
                  </a:lnTo>
                  <a:lnTo>
                    <a:pt x="458901" y="168338"/>
                  </a:lnTo>
                  <a:lnTo>
                    <a:pt x="458901" y="31226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954843" y="2798076"/>
              <a:ext cx="43180" cy="24765"/>
            </a:xfrm>
            <a:custGeom>
              <a:avLst/>
              <a:gdLst/>
              <a:ahLst/>
              <a:cxnLst/>
              <a:rect l="l" t="t" r="r" b="b"/>
              <a:pathLst>
                <a:path w="43179" h="24764">
                  <a:moveTo>
                    <a:pt x="42875" y="0"/>
                  </a:moveTo>
                  <a:lnTo>
                    <a:pt x="0" y="533"/>
                  </a:lnTo>
                  <a:lnTo>
                    <a:pt x="0" y="24333"/>
                  </a:lnTo>
                  <a:lnTo>
                    <a:pt x="42875" y="24333"/>
                  </a:lnTo>
                  <a:lnTo>
                    <a:pt x="428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954843" y="2798076"/>
              <a:ext cx="43180" cy="24765"/>
            </a:xfrm>
            <a:custGeom>
              <a:avLst/>
              <a:gdLst/>
              <a:ahLst/>
              <a:cxnLst/>
              <a:rect l="l" t="t" r="r" b="b"/>
              <a:pathLst>
                <a:path w="43179" h="24764">
                  <a:moveTo>
                    <a:pt x="0" y="533"/>
                  </a:moveTo>
                  <a:lnTo>
                    <a:pt x="0" y="24333"/>
                  </a:lnTo>
                  <a:lnTo>
                    <a:pt x="42875" y="24333"/>
                  </a:lnTo>
                  <a:lnTo>
                    <a:pt x="42875" y="0"/>
                  </a:lnTo>
                  <a:lnTo>
                    <a:pt x="0" y="53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719931" y="2633509"/>
              <a:ext cx="454025" cy="225425"/>
            </a:xfrm>
            <a:custGeom>
              <a:avLst/>
              <a:gdLst/>
              <a:ahLst/>
              <a:cxnLst/>
              <a:rect l="l" t="t" r="r" b="b"/>
              <a:pathLst>
                <a:path w="454025" h="225425">
                  <a:moveTo>
                    <a:pt x="98412" y="165100"/>
                  </a:moveTo>
                  <a:lnTo>
                    <a:pt x="98412" y="209207"/>
                  </a:lnTo>
                  <a:lnTo>
                    <a:pt x="116065" y="209207"/>
                  </a:lnTo>
                  <a:lnTo>
                    <a:pt x="116065" y="165100"/>
                  </a:lnTo>
                  <a:lnTo>
                    <a:pt x="98412" y="165100"/>
                  </a:lnTo>
                  <a:close/>
                </a:path>
                <a:path w="454025" h="225425">
                  <a:moveTo>
                    <a:pt x="26962" y="0"/>
                  </a:moveTo>
                  <a:lnTo>
                    <a:pt x="800" y="0"/>
                  </a:lnTo>
                  <a:lnTo>
                    <a:pt x="800" y="35458"/>
                  </a:lnTo>
                  <a:lnTo>
                    <a:pt x="16395" y="35458"/>
                  </a:lnTo>
                  <a:lnTo>
                    <a:pt x="16395" y="17462"/>
                  </a:lnTo>
                  <a:lnTo>
                    <a:pt x="26962" y="17462"/>
                  </a:lnTo>
                  <a:lnTo>
                    <a:pt x="26962" y="0"/>
                  </a:lnTo>
                  <a:close/>
                </a:path>
                <a:path w="454025" h="225425">
                  <a:moveTo>
                    <a:pt x="42837" y="195249"/>
                  </a:moveTo>
                  <a:lnTo>
                    <a:pt x="800" y="195249"/>
                  </a:lnTo>
                  <a:lnTo>
                    <a:pt x="800" y="35458"/>
                  </a:lnTo>
                  <a:lnTo>
                    <a:pt x="42837" y="35458"/>
                  </a:lnTo>
                  <a:lnTo>
                    <a:pt x="42837" y="195249"/>
                  </a:lnTo>
                  <a:close/>
                </a:path>
                <a:path w="454025" h="225425">
                  <a:moveTo>
                    <a:pt x="30137" y="69850"/>
                  </a:moveTo>
                  <a:lnTo>
                    <a:pt x="0" y="69850"/>
                  </a:lnTo>
                  <a:lnTo>
                    <a:pt x="0" y="53975"/>
                  </a:lnTo>
                  <a:lnTo>
                    <a:pt x="30137" y="53975"/>
                  </a:lnTo>
                  <a:lnTo>
                    <a:pt x="30137" y="69850"/>
                  </a:lnTo>
                  <a:close/>
                </a:path>
                <a:path w="454025" h="225425">
                  <a:moveTo>
                    <a:pt x="30137" y="174625"/>
                  </a:moveTo>
                  <a:lnTo>
                    <a:pt x="0" y="174625"/>
                  </a:lnTo>
                  <a:lnTo>
                    <a:pt x="0" y="158750"/>
                  </a:lnTo>
                  <a:lnTo>
                    <a:pt x="30137" y="158750"/>
                  </a:lnTo>
                  <a:lnTo>
                    <a:pt x="30137" y="174625"/>
                  </a:lnTo>
                  <a:close/>
                </a:path>
                <a:path w="454025" h="225425">
                  <a:moveTo>
                    <a:pt x="453999" y="224891"/>
                  </a:moveTo>
                  <a:lnTo>
                    <a:pt x="430161" y="224891"/>
                  </a:lnTo>
                  <a:lnTo>
                    <a:pt x="430161" y="202666"/>
                  </a:lnTo>
                  <a:lnTo>
                    <a:pt x="453999" y="202666"/>
                  </a:lnTo>
                  <a:lnTo>
                    <a:pt x="453999" y="2248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726006" y="2501684"/>
              <a:ext cx="75565" cy="185420"/>
            </a:xfrm>
            <a:custGeom>
              <a:avLst/>
              <a:gdLst/>
              <a:ahLst/>
              <a:cxnLst/>
              <a:rect l="l" t="t" r="r" b="b"/>
              <a:pathLst>
                <a:path w="75564" h="185419">
                  <a:moveTo>
                    <a:pt x="10460" y="0"/>
                  </a:moveTo>
                  <a:lnTo>
                    <a:pt x="275" y="0"/>
                  </a:lnTo>
                  <a:lnTo>
                    <a:pt x="0" y="22745"/>
                  </a:lnTo>
                  <a:lnTo>
                    <a:pt x="1845" y="46926"/>
                  </a:lnTo>
                  <a:lnTo>
                    <a:pt x="7102" y="69526"/>
                  </a:lnTo>
                  <a:lnTo>
                    <a:pt x="17064" y="87528"/>
                  </a:lnTo>
                  <a:lnTo>
                    <a:pt x="42800" y="116006"/>
                  </a:lnTo>
                  <a:lnTo>
                    <a:pt x="57214" y="135370"/>
                  </a:lnTo>
                  <a:lnTo>
                    <a:pt x="68815" y="158147"/>
                  </a:lnTo>
                  <a:lnTo>
                    <a:pt x="75395" y="185102"/>
                  </a:lnTo>
                  <a:lnTo>
                    <a:pt x="75395" y="147497"/>
                  </a:lnTo>
                  <a:lnTo>
                    <a:pt x="66488" y="131093"/>
                  </a:lnTo>
                  <a:lnTo>
                    <a:pt x="56275" y="116560"/>
                  </a:lnTo>
                  <a:lnTo>
                    <a:pt x="45577" y="103713"/>
                  </a:lnTo>
                  <a:lnTo>
                    <a:pt x="35212" y="92367"/>
                  </a:lnTo>
                  <a:lnTo>
                    <a:pt x="24722" y="80873"/>
                  </a:lnTo>
                  <a:lnTo>
                    <a:pt x="16170" y="64779"/>
                  </a:lnTo>
                  <a:lnTo>
                    <a:pt x="11690" y="43875"/>
                  </a:lnTo>
                  <a:lnTo>
                    <a:pt x="10161" y="21251"/>
                  </a:lnTo>
                  <a:lnTo>
                    <a:pt x="1046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726006" y="2501684"/>
              <a:ext cx="75565" cy="185420"/>
            </a:xfrm>
            <a:custGeom>
              <a:avLst/>
              <a:gdLst/>
              <a:ahLst/>
              <a:cxnLst/>
              <a:rect l="l" t="t" r="r" b="b"/>
              <a:pathLst>
                <a:path w="75564" h="185419">
                  <a:moveTo>
                    <a:pt x="35212" y="92367"/>
                  </a:moveTo>
                  <a:lnTo>
                    <a:pt x="24722" y="80873"/>
                  </a:lnTo>
                  <a:lnTo>
                    <a:pt x="16170" y="64779"/>
                  </a:lnTo>
                  <a:lnTo>
                    <a:pt x="11690" y="43875"/>
                  </a:lnTo>
                  <a:lnTo>
                    <a:pt x="10161" y="21251"/>
                  </a:lnTo>
                  <a:lnTo>
                    <a:pt x="10460" y="0"/>
                  </a:lnTo>
                  <a:lnTo>
                    <a:pt x="275" y="0"/>
                  </a:lnTo>
                  <a:lnTo>
                    <a:pt x="1845" y="46926"/>
                  </a:lnTo>
                  <a:lnTo>
                    <a:pt x="17064" y="87528"/>
                  </a:lnTo>
                  <a:lnTo>
                    <a:pt x="27783" y="99288"/>
                  </a:lnTo>
                  <a:lnTo>
                    <a:pt x="42800" y="116006"/>
                  </a:lnTo>
                  <a:lnTo>
                    <a:pt x="57214" y="135370"/>
                  </a:lnTo>
                  <a:lnTo>
                    <a:pt x="68815" y="158147"/>
                  </a:lnTo>
                  <a:lnTo>
                    <a:pt x="75395" y="185102"/>
                  </a:lnTo>
                  <a:lnTo>
                    <a:pt x="75395" y="147497"/>
                  </a:lnTo>
                  <a:lnTo>
                    <a:pt x="66488" y="131093"/>
                  </a:lnTo>
                  <a:lnTo>
                    <a:pt x="56275" y="116560"/>
                  </a:lnTo>
                  <a:lnTo>
                    <a:pt x="45577" y="103713"/>
                  </a:lnTo>
                  <a:lnTo>
                    <a:pt x="35212" y="9236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720084" y="2501684"/>
              <a:ext cx="39370" cy="135255"/>
            </a:xfrm>
            <a:custGeom>
              <a:avLst/>
              <a:gdLst/>
              <a:ahLst/>
              <a:cxnLst/>
              <a:rect l="l" t="t" r="r" b="b"/>
              <a:pathLst>
                <a:path w="39370" h="135255">
                  <a:moveTo>
                    <a:pt x="38773" y="0"/>
                  </a:moveTo>
                  <a:lnTo>
                    <a:pt x="28663" y="0"/>
                  </a:lnTo>
                  <a:lnTo>
                    <a:pt x="28556" y="28983"/>
                  </a:lnTo>
                  <a:lnTo>
                    <a:pt x="26755" y="58164"/>
                  </a:lnTo>
                  <a:lnTo>
                    <a:pt x="16294" y="100355"/>
                  </a:lnTo>
                  <a:lnTo>
                    <a:pt x="0" y="120459"/>
                  </a:lnTo>
                  <a:lnTo>
                    <a:pt x="0" y="135128"/>
                  </a:lnTo>
                  <a:lnTo>
                    <a:pt x="32829" y="85035"/>
                  </a:lnTo>
                  <a:lnTo>
                    <a:pt x="38765" y="25713"/>
                  </a:lnTo>
                  <a:lnTo>
                    <a:pt x="3877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720084" y="2501684"/>
              <a:ext cx="39370" cy="135255"/>
            </a:xfrm>
            <a:custGeom>
              <a:avLst/>
              <a:gdLst/>
              <a:ahLst/>
              <a:cxnLst/>
              <a:rect l="l" t="t" r="r" b="b"/>
              <a:pathLst>
                <a:path w="39370" h="135255">
                  <a:moveTo>
                    <a:pt x="38773" y="0"/>
                  </a:moveTo>
                  <a:lnTo>
                    <a:pt x="28663" y="0"/>
                  </a:lnTo>
                  <a:lnTo>
                    <a:pt x="28556" y="28983"/>
                  </a:lnTo>
                  <a:lnTo>
                    <a:pt x="26755" y="58164"/>
                  </a:lnTo>
                  <a:lnTo>
                    <a:pt x="16294" y="100355"/>
                  </a:lnTo>
                  <a:lnTo>
                    <a:pt x="0" y="120459"/>
                  </a:lnTo>
                  <a:lnTo>
                    <a:pt x="0" y="135128"/>
                  </a:lnTo>
                  <a:lnTo>
                    <a:pt x="32829" y="85035"/>
                  </a:lnTo>
                  <a:lnTo>
                    <a:pt x="38765" y="25713"/>
                  </a:lnTo>
                  <a:lnTo>
                    <a:pt x="3877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4062387" y="2841154"/>
              <a:ext cx="88265" cy="41910"/>
            </a:xfrm>
            <a:custGeom>
              <a:avLst/>
              <a:gdLst/>
              <a:ahLst/>
              <a:cxnLst/>
              <a:rect l="l" t="t" r="r" b="b"/>
              <a:pathLst>
                <a:path w="88264" h="41910">
                  <a:moveTo>
                    <a:pt x="88061" y="0"/>
                  </a:moveTo>
                  <a:lnTo>
                    <a:pt x="63465" y="1459"/>
                  </a:lnTo>
                  <a:lnTo>
                    <a:pt x="40554" y="8948"/>
                  </a:lnTo>
                  <a:lnTo>
                    <a:pt x="19381" y="22393"/>
                  </a:lnTo>
                  <a:lnTo>
                    <a:pt x="0" y="41719"/>
                  </a:lnTo>
                  <a:lnTo>
                    <a:pt x="13423" y="41719"/>
                  </a:lnTo>
                  <a:lnTo>
                    <a:pt x="30038" y="26988"/>
                  </a:lnTo>
                  <a:lnTo>
                    <a:pt x="47931" y="16789"/>
                  </a:lnTo>
                  <a:lnTo>
                    <a:pt x="67064" y="11162"/>
                  </a:lnTo>
                  <a:lnTo>
                    <a:pt x="87401" y="10147"/>
                  </a:lnTo>
                  <a:lnTo>
                    <a:pt x="880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4062387" y="2841154"/>
              <a:ext cx="88265" cy="41910"/>
            </a:xfrm>
            <a:custGeom>
              <a:avLst/>
              <a:gdLst/>
              <a:ahLst/>
              <a:cxnLst/>
              <a:rect l="l" t="t" r="r" b="b"/>
              <a:pathLst>
                <a:path w="88264" h="41910">
                  <a:moveTo>
                    <a:pt x="87401" y="10147"/>
                  </a:moveTo>
                  <a:lnTo>
                    <a:pt x="88061" y="0"/>
                  </a:lnTo>
                  <a:lnTo>
                    <a:pt x="63465" y="1459"/>
                  </a:lnTo>
                  <a:lnTo>
                    <a:pt x="40554" y="8948"/>
                  </a:lnTo>
                  <a:lnTo>
                    <a:pt x="19381" y="22393"/>
                  </a:lnTo>
                  <a:lnTo>
                    <a:pt x="0" y="41719"/>
                  </a:lnTo>
                  <a:lnTo>
                    <a:pt x="13423" y="41719"/>
                  </a:lnTo>
                  <a:lnTo>
                    <a:pt x="30038" y="26988"/>
                  </a:lnTo>
                  <a:lnTo>
                    <a:pt x="47931" y="16789"/>
                  </a:lnTo>
                  <a:lnTo>
                    <a:pt x="67064" y="11162"/>
                  </a:lnTo>
                  <a:lnTo>
                    <a:pt x="87401" y="1014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720084" y="2845115"/>
              <a:ext cx="323850" cy="38100"/>
            </a:xfrm>
            <a:custGeom>
              <a:avLst/>
              <a:gdLst/>
              <a:ahLst/>
              <a:cxnLst/>
              <a:rect l="l" t="t" r="r" b="b"/>
              <a:pathLst>
                <a:path w="323850" h="38100">
                  <a:moveTo>
                    <a:pt x="44545" y="0"/>
                  </a:moveTo>
                  <a:lnTo>
                    <a:pt x="28276" y="410"/>
                  </a:lnTo>
                  <a:lnTo>
                    <a:pt x="0" y="2198"/>
                  </a:lnTo>
                  <a:lnTo>
                    <a:pt x="0" y="12358"/>
                  </a:lnTo>
                  <a:lnTo>
                    <a:pt x="28197" y="10590"/>
                  </a:lnTo>
                  <a:lnTo>
                    <a:pt x="43435" y="10134"/>
                  </a:lnTo>
                  <a:lnTo>
                    <a:pt x="57723" y="10942"/>
                  </a:lnTo>
                  <a:lnTo>
                    <a:pt x="69329" y="13742"/>
                  </a:lnTo>
                  <a:lnTo>
                    <a:pt x="86403" y="18743"/>
                  </a:lnTo>
                  <a:lnTo>
                    <a:pt x="104567" y="20959"/>
                  </a:lnTo>
                  <a:lnTo>
                    <a:pt x="122351" y="21247"/>
                  </a:lnTo>
                  <a:lnTo>
                    <a:pt x="138290" y="20461"/>
                  </a:lnTo>
                  <a:lnTo>
                    <a:pt x="171115" y="17911"/>
                  </a:lnTo>
                  <a:lnTo>
                    <a:pt x="191093" y="16673"/>
                  </a:lnTo>
                  <a:lnTo>
                    <a:pt x="208829" y="16240"/>
                  </a:lnTo>
                  <a:lnTo>
                    <a:pt x="220992" y="17197"/>
                  </a:lnTo>
                  <a:lnTo>
                    <a:pt x="229291" y="18636"/>
                  </a:lnTo>
                  <a:lnTo>
                    <a:pt x="252548" y="21365"/>
                  </a:lnTo>
                  <a:lnTo>
                    <a:pt x="292265" y="26537"/>
                  </a:lnTo>
                  <a:lnTo>
                    <a:pt x="310375" y="37758"/>
                  </a:lnTo>
                  <a:lnTo>
                    <a:pt x="323595" y="37758"/>
                  </a:lnTo>
                  <a:lnTo>
                    <a:pt x="289737" y="15178"/>
                  </a:lnTo>
                  <a:lnTo>
                    <a:pt x="241974" y="10002"/>
                  </a:lnTo>
                  <a:lnTo>
                    <a:pt x="231193" y="8642"/>
                  </a:lnTo>
                  <a:lnTo>
                    <a:pt x="223164" y="7265"/>
                  </a:lnTo>
                  <a:lnTo>
                    <a:pt x="210211" y="6125"/>
                  </a:lnTo>
                  <a:lnTo>
                    <a:pt x="191995" y="6467"/>
                  </a:lnTo>
                  <a:lnTo>
                    <a:pt x="171422" y="7707"/>
                  </a:lnTo>
                  <a:lnTo>
                    <a:pt x="137579" y="10326"/>
                  </a:lnTo>
                  <a:lnTo>
                    <a:pt x="122516" y="11081"/>
                  </a:lnTo>
                  <a:lnTo>
                    <a:pt x="105803" y="10863"/>
                  </a:lnTo>
                  <a:lnTo>
                    <a:pt x="88890" y="8887"/>
                  </a:lnTo>
                  <a:lnTo>
                    <a:pt x="73228" y="4370"/>
                  </a:lnTo>
                  <a:lnTo>
                    <a:pt x="60090" y="1043"/>
                  </a:lnTo>
                  <a:lnTo>
                    <a:pt x="4454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720084" y="2845115"/>
              <a:ext cx="323850" cy="38100"/>
            </a:xfrm>
            <a:custGeom>
              <a:avLst/>
              <a:gdLst/>
              <a:ahLst/>
              <a:cxnLst/>
              <a:rect l="l" t="t" r="r" b="b"/>
              <a:pathLst>
                <a:path w="323850" h="38100">
                  <a:moveTo>
                    <a:pt x="289737" y="15178"/>
                  </a:moveTo>
                  <a:lnTo>
                    <a:pt x="266242" y="12511"/>
                  </a:lnTo>
                  <a:lnTo>
                    <a:pt x="254120" y="11305"/>
                  </a:lnTo>
                  <a:lnTo>
                    <a:pt x="241974" y="10002"/>
                  </a:lnTo>
                  <a:lnTo>
                    <a:pt x="231193" y="8642"/>
                  </a:lnTo>
                  <a:lnTo>
                    <a:pt x="223164" y="7265"/>
                  </a:lnTo>
                  <a:lnTo>
                    <a:pt x="210211" y="6125"/>
                  </a:lnTo>
                  <a:lnTo>
                    <a:pt x="191995" y="6467"/>
                  </a:lnTo>
                  <a:lnTo>
                    <a:pt x="171422" y="7707"/>
                  </a:lnTo>
                  <a:lnTo>
                    <a:pt x="151396" y="9259"/>
                  </a:lnTo>
                  <a:lnTo>
                    <a:pt x="137579" y="10326"/>
                  </a:lnTo>
                  <a:lnTo>
                    <a:pt x="122516" y="11081"/>
                  </a:lnTo>
                  <a:lnTo>
                    <a:pt x="105803" y="10863"/>
                  </a:lnTo>
                  <a:lnTo>
                    <a:pt x="88890" y="8887"/>
                  </a:lnTo>
                  <a:lnTo>
                    <a:pt x="73228" y="4370"/>
                  </a:lnTo>
                  <a:lnTo>
                    <a:pt x="60090" y="1043"/>
                  </a:lnTo>
                  <a:lnTo>
                    <a:pt x="44545" y="0"/>
                  </a:lnTo>
                  <a:lnTo>
                    <a:pt x="28276" y="410"/>
                  </a:lnTo>
                  <a:lnTo>
                    <a:pt x="12966" y="1449"/>
                  </a:lnTo>
                  <a:lnTo>
                    <a:pt x="0" y="2198"/>
                  </a:lnTo>
                  <a:lnTo>
                    <a:pt x="0" y="12358"/>
                  </a:lnTo>
                  <a:lnTo>
                    <a:pt x="13741" y="11583"/>
                  </a:lnTo>
                  <a:lnTo>
                    <a:pt x="28197" y="10590"/>
                  </a:lnTo>
                  <a:lnTo>
                    <a:pt x="43435" y="10134"/>
                  </a:lnTo>
                  <a:lnTo>
                    <a:pt x="57723" y="10942"/>
                  </a:lnTo>
                  <a:lnTo>
                    <a:pt x="69329" y="13742"/>
                  </a:lnTo>
                  <a:lnTo>
                    <a:pt x="86403" y="18743"/>
                  </a:lnTo>
                  <a:lnTo>
                    <a:pt x="104567" y="20959"/>
                  </a:lnTo>
                  <a:lnTo>
                    <a:pt x="122351" y="21247"/>
                  </a:lnTo>
                  <a:lnTo>
                    <a:pt x="138290" y="20461"/>
                  </a:lnTo>
                  <a:lnTo>
                    <a:pt x="152222" y="19369"/>
                  </a:lnTo>
                  <a:lnTo>
                    <a:pt x="171115" y="17911"/>
                  </a:lnTo>
                  <a:lnTo>
                    <a:pt x="191093" y="16673"/>
                  </a:lnTo>
                  <a:lnTo>
                    <a:pt x="208829" y="16240"/>
                  </a:lnTo>
                  <a:lnTo>
                    <a:pt x="220992" y="17197"/>
                  </a:lnTo>
                  <a:lnTo>
                    <a:pt x="229291" y="18636"/>
                  </a:lnTo>
                  <a:lnTo>
                    <a:pt x="240190" y="20029"/>
                  </a:lnTo>
                  <a:lnTo>
                    <a:pt x="252548" y="21365"/>
                  </a:lnTo>
                  <a:lnTo>
                    <a:pt x="265226" y="22632"/>
                  </a:lnTo>
                  <a:lnTo>
                    <a:pt x="287743" y="25134"/>
                  </a:lnTo>
                  <a:lnTo>
                    <a:pt x="292265" y="26537"/>
                  </a:lnTo>
                  <a:lnTo>
                    <a:pt x="298068" y="29194"/>
                  </a:lnTo>
                  <a:lnTo>
                    <a:pt x="304367" y="32976"/>
                  </a:lnTo>
                  <a:lnTo>
                    <a:pt x="310375" y="37758"/>
                  </a:lnTo>
                  <a:lnTo>
                    <a:pt x="323595" y="37758"/>
                  </a:lnTo>
                  <a:lnTo>
                    <a:pt x="315446" y="28767"/>
                  </a:lnTo>
                  <a:lnTo>
                    <a:pt x="305852" y="21958"/>
                  </a:lnTo>
                  <a:lnTo>
                    <a:pt x="296665" y="17404"/>
                  </a:lnTo>
                  <a:lnTo>
                    <a:pt x="289737" y="151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964368" y="2823997"/>
              <a:ext cx="22225" cy="59055"/>
            </a:xfrm>
            <a:custGeom>
              <a:avLst/>
              <a:gdLst/>
              <a:ahLst/>
              <a:cxnLst/>
              <a:rect l="l" t="t" r="r" b="b"/>
              <a:pathLst>
                <a:path w="22225" h="59055">
                  <a:moveTo>
                    <a:pt x="22225" y="0"/>
                  </a:moveTo>
                  <a:lnTo>
                    <a:pt x="0" y="0"/>
                  </a:lnTo>
                  <a:lnTo>
                    <a:pt x="0" y="58953"/>
                  </a:lnTo>
                  <a:lnTo>
                    <a:pt x="22225" y="58953"/>
                  </a:lnTo>
                  <a:lnTo>
                    <a:pt x="2222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964368" y="2823997"/>
              <a:ext cx="22225" cy="59055"/>
            </a:xfrm>
            <a:custGeom>
              <a:avLst/>
              <a:gdLst/>
              <a:ahLst/>
              <a:cxnLst/>
              <a:rect l="l" t="t" r="r" b="b"/>
              <a:pathLst>
                <a:path w="22225" h="59055">
                  <a:moveTo>
                    <a:pt x="0" y="0"/>
                  </a:moveTo>
                  <a:lnTo>
                    <a:pt x="0" y="58953"/>
                  </a:lnTo>
                  <a:lnTo>
                    <a:pt x="22225" y="58953"/>
                  </a:lnTo>
                  <a:lnTo>
                    <a:pt x="22225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693553" y="4559820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36563" y="0"/>
                  </a:moveTo>
                  <a:lnTo>
                    <a:pt x="0" y="36601"/>
                  </a:lnTo>
                  <a:lnTo>
                    <a:pt x="8242" y="44818"/>
                  </a:lnTo>
                  <a:lnTo>
                    <a:pt x="44818" y="8242"/>
                  </a:lnTo>
                  <a:lnTo>
                    <a:pt x="365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4350080" y="4489551"/>
              <a:ext cx="94615" cy="358140"/>
            </a:xfrm>
            <a:custGeom>
              <a:avLst/>
              <a:gdLst/>
              <a:ahLst/>
              <a:cxnLst/>
              <a:rect l="l" t="t" r="r" b="b"/>
              <a:pathLst>
                <a:path w="94614" h="358139">
                  <a:moveTo>
                    <a:pt x="55816" y="7315"/>
                  </a:moveTo>
                  <a:lnTo>
                    <a:pt x="55816" y="10960"/>
                  </a:lnTo>
                  <a:lnTo>
                    <a:pt x="52120" y="14630"/>
                  </a:lnTo>
                  <a:lnTo>
                    <a:pt x="48475" y="14630"/>
                  </a:lnTo>
                  <a:lnTo>
                    <a:pt x="44805" y="14630"/>
                  </a:lnTo>
                  <a:lnTo>
                    <a:pt x="41160" y="10960"/>
                  </a:lnTo>
                  <a:lnTo>
                    <a:pt x="41160" y="7315"/>
                  </a:lnTo>
                  <a:lnTo>
                    <a:pt x="41160" y="2755"/>
                  </a:lnTo>
                  <a:lnTo>
                    <a:pt x="44805" y="0"/>
                  </a:lnTo>
                  <a:lnTo>
                    <a:pt x="48475" y="0"/>
                  </a:lnTo>
                  <a:lnTo>
                    <a:pt x="52120" y="0"/>
                  </a:lnTo>
                  <a:lnTo>
                    <a:pt x="55816" y="2755"/>
                  </a:lnTo>
                  <a:lnTo>
                    <a:pt x="55816" y="7315"/>
                  </a:lnTo>
                </a:path>
                <a:path w="94614" h="358139">
                  <a:moveTo>
                    <a:pt x="55816" y="350215"/>
                  </a:moveTo>
                  <a:lnTo>
                    <a:pt x="55816" y="353872"/>
                  </a:lnTo>
                  <a:lnTo>
                    <a:pt x="52120" y="357543"/>
                  </a:lnTo>
                  <a:lnTo>
                    <a:pt x="48475" y="357543"/>
                  </a:lnTo>
                  <a:lnTo>
                    <a:pt x="44805" y="357543"/>
                  </a:lnTo>
                  <a:lnTo>
                    <a:pt x="41160" y="353872"/>
                  </a:lnTo>
                  <a:lnTo>
                    <a:pt x="41160" y="350215"/>
                  </a:lnTo>
                  <a:lnTo>
                    <a:pt x="41160" y="345643"/>
                  </a:lnTo>
                  <a:lnTo>
                    <a:pt x="44805" y="342887"/>
                  </a:lnTo>
                  <a:lnTo>
                    <a:pt x="48475" y="342887"/>
                  </a:lnTo>
                  <a:lnTo>
                    <a:pt x="52120" y="342887"/>
                  </a:lnTo>
                  <a:lnTo>
                    <a:pt x="55816" y="345643"/>
                  </a:lnTo>
                  <a:lnTo>
                    <a:pt x="55816" y="350215"/>
                  </a:lnTo>
                </a:path>
                <a:path w="94614" h="358139">
                  <a:moveTo>
                    <a:pt x="94183" y="336511"/>
                  </a:moveTo>
                  <a:lnTo>
                    <a:pt x="0" y="336511"/>
                  </a:lnTo>
                  <a:lnTo>
                    <a:pt x="0" y="20116"/>
                  </a:lnTo>
                  <a:lnTo>
                    <a:pt x="94183" y="20116"/>
                  </a:lnTo>
                  <a:lnTo>
                    <a:pt x="94183" y="33651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369295" y="4535258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1" y="2091"/>
                  </a:lnTo>
                  <a:lnTo>
                    <a:pt x="7762" y="7786"/>
                  </a:lnTo>
                  <a:lnTo>
                    <a:pt x="2082" y="16218"/>
                  </a:lnTo>
                  <a:lnTo>
                    <a:pt x="0" y="26517"/>
                  </a:lnTo>
                  <a:lnTo>
                    <a:pt x="2082" y="36838"/>
                  </a:lnTo>
                  <a:lnTo>
                    <a:pt x="7762" y="45267"/>
                  </a:lnTo>
                  <a:lnTo>
                    <a:pt x="16191" y="50951"/>
                  </a:lnTo>
                  <a:lnTo>
                    <a:pt x="26517" y="53035"/>
                  </a:lnTo>
                  <a:lnTo>
                    <a:pt x="36838" y="50951"/>
                  </a:lnTo>
                  <a:lnTo>
                    <a:pt x="45267" y="45267"/>
                  </a:lnTo>
                  <a:lnTo>
                    <a:pt x="50951" y="36838"/>
                  </a:lnTo>
                  <a:lnTo>
                    <a:pt x="53035" y="26517"/>
                  </a:lnTo>
                  <a:lnTo>
                    <a:pt x="50951" y="16218"/>
                  </a:lnTo>
                  <a:lnTo>
                    <a:pt x="45267" y="7786"/>
                  </a:lnTo>
                  <a:lnTo>
                    <a:pt x="36838" y="2091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369295" y="4535258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51" y="36838"/>
                  </a:lnTo>
                  <a:lnTo>
                    <a:pt x="45267" y="45267"/>
                  </a:lnTo>
                  <a:lnTo>
                    <a:pt x="36838" y="50951"/>
                  </a:lnTo>
                  <a:lnTo>
                    <a:pt x="26517" y="53035"/>
                  </a:lnTo>
                  <a:lnTo>
                    <a:pt x="16191" y="50951"/>
                  </a:lnTo>
                  <a:lnTo>
                    <a:pt x="7762" y="45267"/>
                  </a:lnTo>
                  <a:lnTo>
                    <a:pt x="2082" y="36838"/>
                  </a:lnTo>
                  <a:lnTo>
                    <a:pt x="0" y="26517"/>
                  </a:lnTo>
                  <a:lnTo>
                    <a:pt x="2082" y="16218"/>
                  </a:lnTo>
                  <a:lnTo>
                    <a:pt x="7762" y="7786"/>
                  </a:lnTo>
                  <a:lnTo>
                    <a:pt x="16191" y="2091"/>
                  </a:lnTo>
                  <a:lnTo>
                    <a:pt x="26517" y="0"/>
                  </a:lnTo>
                  <a:lnTo>
                    <a:pt x="36838" y="2091"/>
                  </a:lnTo>
                  <a:lnTo>
                    <a:pt x="45267" y="7786"/>
                  </a:lnTo>
                  <a:lnTo>
                    <a:pt x="50951" y="16218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369295" y="4606607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1" y="2083"/>
                  </a:lnTo>
                  <a:lnTo>
                    <a:pt x="7762" y="7764"/>
                  </a:lnTo>
                  <a:lnTo>
                    <a:pt x="2082" y="16185"/>
                  </a:lnTo>
                  <a:lnTo>
                    <a:pt x="0" y="26492"/>
                  </a:lnTo>
                  <a:lnTo>
                    <a:pt x="2082" y="36820"/>
                  </a:lnTo>
                  <a:lnTo>
                    <a:pt x="7762" y="45253"/>
                  </a:lnTo>
                  <a:lnTo>
                    <a:pt x="16191" y="50938"/>
                  </a:lnTo>
                  <a:lnTo>
                    <a:pt x="26517" y="53022"/>
                  </a:lnTo>
                  <a:lnTo>
                    <a:pt x="36838" y="50938"/>
                  </a:lnTo>
                  <a:lnTo>
                    <a:pt x="45267" y="45253"/>
                  </a:lnTo>
                  <a:lnTo>
                    <a:pt x="50951" y="36820"/>
                  </a:lnTo>
                  <a:lnTo>
                    <a:pt x="53035" y="26492"/>
                  </a:lnTo>
                  <a:lnTo>
                    <a:pt x="50951" y="16185"/>
                  </a:lnTo>
                  <a:lnTo>
                    <a:pt x="45267" y="7764"/>
                  </a:lnTo>
                  <a:lnTo>
                    <a:pt x="36838" y="2083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369295" y="4606607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492"/>
                  </a:moveTo>
                  <a:lnTo>
                    <a:pt x="50951" y="36820"/>
                  </a:lnTo>
                  <a:lnTo>
                    <a:pt x="45267" y="45253"/>
                  </a:lnTo>
                  <a:lnTo>
                    <a:pt x="36838" y="50938"/>
                  </a:lnTo>
                  <a:lnTo>
                    <a:pt x="26517" y="53022"/>
                  </a:lnTo>
                  <a:lnTo>
                    <a:pt x="16191" y="50938"/>
                  </a:lnTo>
                  <a:lnTo>
                    <a:pt x="7762" y="45253"/>
                  </a:lnTo>
                  <a:lnTo>
                    <a:pt x="2082" y="36820"/>
                  </a:lnTo>
                  <a:lnTo>
                    <a:pt x="0" y="26492"/>
                  </a:lnTo>
                  <a:lnTo>
                    <a:pt x="2082" y="16185"/>
                  </a:lnTo>
                  <a:lnTo>
                    <a:pt x="7762" y="7764"/>
                  </a:lnTo>
                  <a:lnTo>
                    <a:pt x="16191" y="2083"/>
                  </a:lnTo>
                  <a:lnTo>
                    <a:pt x="26517" y="0"/>
                  </a:lnTo>
                  <a:lnTo>
                    <a:pt x="36838" y="2083"/>
                  </a:lnTo>
                  <a:lnTo>
                    <a:pt x="45267" y="7764"/>
                  </a:lnTo>
                  <a:lnTo>
                    <a:pt x="50951" y="16185"/>
                  </a:lnTo>
                  <a:lnTo>
                    <a:pt x="53035" y="26492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369295" y="4677917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1" y="2087"/>
                  </a:lnTo>
                  <a:lnTo>
                    <a:pt x="7762" y="7777"/>
                  </a:lnTo>
                  <a:lnTo>
                    <a:pt x="2082" y="16207"/>
                  </a:lnTo>
                  <a:lnTo>
                    <a:pt x="0" y="26517"/>
                  </a:lnTo>
                  <a:lnTo>
                    <a:pt x="2082" y="36833"/>
                  </a:lnTo>
                  <a:lnTo>
                    <a:pt x="7762" y="45262"/>
                  </a:lnTo>
                  <a:lnTo>
                    <a:pt x="16191" y="50949"/>
                  </a:lnTo>
                  <a:lnTo>
                    <a:pt x="26517" y="53035"/>
                  </a:lnTo>
                  <a:lnTo>
                    <a:pt x="36838" y="50949"/>
                  </a:lnTo>
                  <a:lnTo>
                    <a:pt x="45267" y="45262"/>
                  </a:lnTo>
                  <a:lnTo>
                    <a:pt x="50951" y="36833"/>
                  </a:lnTo>
                  <a:lnTo>
                    <a:pt x="53035" y="26517"/>
                  </a:lnTo>
                  <a:lnTo>
                    <a:pt x="50951" y="16207"/>
                  </a:lnTo>
                  <a:lnTo>
                    <a:pt x="45267" y="7777"/>
                  </a:lnTo>
                  <a:lnTo>
                    <a:pt x="36838" y="2087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369295" y="4677917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51" y="36833"/>
                  </a:lnTo>
                  <a:lnTo>
                    <a:pt x="45267" y="45262"/>
                  </a:lnTo>
                  <a:lnTo>
                    <a:pt x="36838" y="50949"/>
                  </a:lnTo>
                  <a:lnTo>
                    <a:pt x="26517" y="53035"/>
                  </a:lnTo>
                  <a:lnTo>
                    <a:pt x="16191" y="50949"/>
                  </a:lnTo>
                  <a:lnTo>
                    <a:pt x="7762" y="45262"/>
                  </a:lnTo>
                  <a:lnTo>
                    <a:pt x="2082" y="36833"/>
                  </a:lnTo>
                  <a:lnTo>
                    <a:pt x="0" y="26517"/>
                  </a:lnTo>
                  <a:lnTo>
                    <a:pt x="2082" y="16207"/>
                  </a:lnTo>
                  <a:lnTo>
                    <a:pt x="7762" y="7777"/>
                  </a:lnTo>
                  <a:lnTo>
                    <a:pt x="16191" y="2087"/>
                  </a:lnTo>
                  <a:lnTo>
                    <a:pt x="26517" y="0"/>
                  </a:lnTo>
                  <a:lnTo>
                    <a:pt x="36838" y="2087"/>
                  </a:lnTo>
                  <a:lnTo>
                    <a:pt x="45267" y="7777"/>
                  </a:lnTo>
                  <a:lnTo>
                    <a:pt x="50951" y="16207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369295" y="4749253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1" y="2085"/>
                  </a:lnTo>
                  <a:lnTo>
                    <a:pt x="7762" y="7772"/>
                  </a:lnTo>
                  <a:lnTo>
                    <a:pt x="2082" y="16202"/>
                  </a:lnTo>
                  <a:lnTo>
                    <a:pt x="0" y="26517"/>
                  </a:lnTo>
                  <a:lnTo>
                    <a:pt x="2082" y="36825"/>
                  </a:lnTo>
                  <a:lnTo>
                    <a:pt x="7762" y="45251"/>
                  </a:lnTo>
                  <a:lnTo>
                    <a:pt x="16191" y="50936"/>
                  </a:lnTo>
                  <a:lnTo>
                    <a:pt x="26517" y="53022"/>
                  </a:lnTo>
                  <a:lnTo>
                    <a:pt x="36838" y="50936"/>
                  </a:lnTo>
                  <a:lnTo>
                    <a:pt x="45267" y="45251"/>
                  </a:lnTo>
                  <a:lnTo>
                    <a:pt x="50951" y="36825"/>
                  </a:lnTo>
                  <a:lnTo>
                    <a:pt x="53035" y="26517"/>
                  </a:lnTo>
                  <a:lnTo>
                    <a:pt x="50951" y="16202"/>
                  </a:lnTo>
                  <a:lnTo>
                    <a:pt x="45267" y="7772"/>
                  </a:lnTo>
                  <a:lnTo>
                    <a:pt x="36838" y="2085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369295" y="4749253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51" y="36825"/>
                  </a:lnTo>
                  <a:lnTo>
                    <a:pt x="45267" y="45251"/>
                  </a:lnTo>
                  <a:lnTo>
                    <a:pt x="36838" y="50936"/>
                  </a:lnTo>
                  <a:lnTo>
                    <a:pt x="26517" y="53022"/>
                  </a:lnTo>
                  <a:lnTo>
                    <a:pt x="16191" y="50936"/>
                  </a:lnTo>
                  <a:lnTo>
                    <a:pt x="7762" y="45251"/>
                  </a:lnTo>
                  <a:lnTo>
                    <a:pt x="2082" y="36825"/>
                  </a:lnTo>
                  <a:lnTo>
                    <a:pt x="0" y="26517"/>
                  </a:lnTo>
                  <a:lnTo>
                    <a:pt x="2082" y="16202"/>
                  </a:lnTo>
                  <a:lnTo>
                    <a:pt x="7762" y="7772"/>
                  </a:lnTo>
                  <a:lnTo>
                    <a:pt x="16191" y="2085"/>
                  </a:lnTo>
                  <a:lnTo>
                    <a:pt x="26517" y="0"/>
                  </a:lnTo>
                  <a:lnTo>
                    <a:pt x="36838" y="2085"/>
                  </a:lnTo>
                  <a:lnTo>
                    <a:pt x="45267" y="7772"/>
                  </a:lnTo>
                  <a:lnTo>
                    <a:pt x="50951" y="16202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373867" y="4755502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36588" y="0"/>
                  </a:moveTo>
                  <a:lnTo>
                    <a:pt x="0" y="36588"/>
                  </a:lnTo>
                  <a:lnTo>
                    <a:pt x="8242" y="44805"/>
                  </a:lnTo>
                  <a:lnTo>
                    <a:pt x="44805" y="8229"/>
                  </a:lnTo>
                  <a:lnTo>
                    <a:pt x="3658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350080" y="4078071"/>
              <a:ext cx="94615" cy="358140"/>
            </a:xfrm>
            <a:custGeom>
              <a:avLst/>
              <a:gdLst/>
              <a:ahLst/>
              <a:cxnLst/>
              <a:rect l="l" t="t" r="r" b="b"/>
              <a:pathLst>
                <a:path w="94614" h="358139">
                  <a:moveTo>
                    <a:pt x="55816" y="7327"/>
                  </a:moveTo>
                  <a:lnTo>
                    <a:pt x="55816" y="10960"/>
                  </a:lnTo>
                  <a:lnTo>
                    <a:pt x="52120" y="14630"/>
                  </a:lnTo>
                  <a:lnTo>
                    <a:pt x="48475" y="14630"/>
                  </a:lnTo>
                  <a:lnTo>
                    <a:pt x="44805" y="14630"/>
                  </a:lnTo>
                  <a:lnTo>
                    <a:pt x="41160" y="10960"/>
                  </a:lnTo>
                  <a:lnTo>
                    <a:pt x="41160" y="7327"/>
                  </a:lnTo>
                  <a:lnTo>
                    <a:pt x="41160" y="2755"/>
                  </a:lnTo>
                  <a:lnTo>
                    <a:pt x="44805" y="0"/>
                  </a:lnTo>
                  <a:lnTo>
                    <a:pt x="48475" y="0"/>
                  </a:lnTo>
                  <a:lnTo>
                    <a:pt x="52120" y="0"/>
                  </a:lnTo>
                  <a:lnTo>
                    <a:pt x="55816" y="2755"/>
                  </a:lnTo>
                  <a:lnTo>
                    <a:pt x="55816" y="7327"/>
                  </a:lnTo>
                </a:path>
                <a:path w="94614" h="358139">
                  <a:moveTo>
                    <a:pt x="55816" y="350215"/>
                  </a:moveTo>
                  <a:lnTo>
                    <a:pt x="55816" y="353860"/>
                  </a:lnTo>
                  <a:lnTo>
                    <a:pt x="52120" y="357517"/>
                  </a:lnTo>
                  <a:lnTo>
                    <a:pt x="48475" y="357517"/>
                  </a:lnTo>
                  <a:lnTo>
                    <a:pt x="44805" y="357517"/>
                  </a:lnTo>
                  <a:lnTo>
                    <a:pt x="41160" y="353860"/>
                  </a:lnTo>
                  <a:lnTo>
                    <a:pt x="41160" y="350215"/>
                  </a:lnTo>
                  <a:lnTo>
                    <a:pt x="41160" y="345655"/>
                  </a:lnTo>
                  <a:lnTo>
                    <a:pt x="44805" y="342887"/>
                  </a:lnTo>
                  <a:lnTo>
                    <a:pt x="48475" y="342887"/>
                  </a:lnTo>
                  <a:lnTo>
                    <a:pt x="52120" y="342887"/>
                  </a:lnTo>
                  <a:lnTo>
                    <a:pt x="55816" y="345655"/>
                  </a:lnTo>
                  <a:lnTo>
                    <a:pt x="55816" y="350215"/>
                  </a:lnTo>
                </a:path>
                <a:path w="94614" h="358139">
                  <a:moveTo>
                    <a:pt x="94183" y="336486"/>
                  </a:moveTo>
                  <a:lnTo>
                    <a:pt x="0" y="336486"/>
                  </a:lnTo>
                  <a:lnTo>
                    <a:pt x="0" y="20129"/>
                  </a:lnTo>
                  <a:lnTo>
                    <a:pt x="94183" y="20129"/>
                  </a:lnTo>
                  <a:lnTo>
                    <a:pt x="94183" y="33648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4369295" y="4123791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1" y="2087"/>
                  </a:lnTo>
                  <a:lnTo>
                    <a:pt x="7762" y="7777"/>
                  </a:lnTo>
                  <a:lnTo>
                    <a:pt x="2082" y="16207"/>
                  </a:lnTo>
                  <a:lnTo>
                    <a:pt x="0" y="26517"/>
                  </a:lnTo>
                  <a:lnTo>
                    <a:pt x="2082" y="36833"/>
                  </a:lnTo>
                  <a:lnTo>
                    <a:pt x="7762" y="45262"/>
                  </a:lnTo>
                  <a:lnTo>
                    <a:pt x="16191" y="50949"/>
                  </a:lnTo>
                  <a:lnTo>
                    <a:pt x="26517" y="53035"/>
                  </a:lnTo>
                  <a:lnTo>
                    <a:pt x="36838" y="50949"/>
                  </a:lnTo>
                  <a:lnTo>
                    <a:pt x="45267" y="45262"/>
                  </a:lnTo>
                  <a:lnTo>
                    <a:pt x="50951" y="36833"/>
                  </a:lnTo>
                  <a:lnTo>
                    <a:pt x="53035" y="26517"/>
                  </a:lnTo>
                  <a:lnTo>
                    <a:pt x="50951" y="16207"/>
                  </a:lnTo>
                  <a:lnTo>
                    <a:pt x="45267" y="7777"/>
                  </a:lnTo>
                  <a:lnTo>
                    <a:pt x="36838" y="2087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369295" y="4123791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51" y="36833"/>
                  </a:lnTo>
                  <a:lnTo>
                    <a:pt x="45267" y="45262"/>
                  </a:lnTo>
                  <a:lnTo>
                    <a:pt x="36838" y="50949"/>
                  </a:lnTo>
                  <a:lnTo>
                    <a:pt x="26517" y="53035"/>
                  </a:lnTo>
                  <a:lnTo>
                    <a:pt x="16191" y="50949"/>
                  </a:lnTo>
                  <a:lnTo>
                    <a:pt x="7762" y="45262"/>
                  </a:lnTo>
                  <a:lnTo>
                    <a:pt x="2082" y="36833"/>
                  </a:lnTo>
                  <a:lnTo>
                    <a:pt x="0" y="26517"/>
                  </a:lnTo>
                  <a:lnTo>
                    <a:pt x="2082" y="16207"/>
                  </a:lnTo>
                  <a:lnTo>
                    <a:pt x="7762" y="7777"/>
                  </a:lnTo>
                  <a:lnTo>
                    <a:pt x="16191" y="2087"/>
                  </a:lnTo>
                  <a:lnTo>
                    <a:pt x="26517" y="0"/>
                  </a:lnTo>
                  <a:lnTo>
                    <a:pt x="36838" y="2087"/>
                  </a:lnTo>
                  <a:lnTo>
                    <a:pt x="45267" y="7777"/>
                  </a:lnTo>
                  <a:lnTo>
                    <a:pt x="50951" y="16207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369295" y="4195127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1" y="2086"/>
                  </a:lnTo>
                  <a:lnTo>
                    <a:pt x="7762" y="7773"/>
                  </a:lnTo>
                  <a:lnTo>
                    <a:pt x="2082" y="16207"/>
                  </a:lnTo>
                  <a:lnTo>
                    <a:pt x="0" y="26530"/>
                  </a:lnTo>
                  <a:lnTo>
                    <a:pt x="2082" y="36843"/>
                  </a:lnTo>
                  <a:lnTo>
                    <a:pt x="7762" y="45269"/>
                  </a:lnTo>
                  <a:lnTo>
                    <a:pt x="16191" y="50951"/>
                  </a:lnTo>
                  <a:lnTo>
                    <a:pt x="26517" y="53035"/>
                  </a:lnTo>
                  <a:lnTo>
                    <a:pt x="36838" y="50951"/>
                  </a:lnTo>
                  <a:lnTo>
                    <a:pt x="45267" y="45269"/>
                  </a:lnTo>
                  <a:lnTo>
                    <a:pt x="50951" y="36843"/>
                  </a:lnTo>
                  <a:lnTo>
                    <a:pt x="53035" y="26530"/>
                  </a:lnTo>
                  <a:lnTo>
                    <a:pt x="50951" y="16207"/>
                  </a:lnTo>
                  <a:lnTo>
                    <a:pt x="45267" y="7773"/>
                  </a:lnTo>
                  <a:lnTo>
                    <a:pt x="36838" y="2086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369295" y="4195127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30"/>
                  </a:moveTo>
                  <a:lnTo>
                    <a:pt x="50951" y="36843"/>
                  </a:lnTo>
                  <a:lnTo>
                    <a:pt x="45267" y="45269"/>
                  </a:lnTo>
                  <a:lnTo>
                    <a:pt x="36838" y="50951"/>
                  </a:lnTo>
                  <a:lnTo>
                    <a:pt x="26517" y="53035"/>
                  </a:lnTo>
                  <a:lnTo>
                    <a:pt x="16191" y="50951"/>
                  </a:lnTo>
                  <a:lnTo>
                    <a:pt x="7762" y="45269"/>
                  </a:lnTo>
                  <a:lnTo>
                    <a:pt x="2082" y="36843"/>
                  </a:lnTo>
                  <a:lnTo>
                    <a:pt x="0" y="26530"/>
                  </a:lnTo>
                  <a:lnTo>
                    <a:pt x="2082" y="16207"/>
                  </a:lnTo>
                  <a:lnTo>
                    <a:pt x="7762" y="7773"/>
                  </a:lnTo>
                  <a:lnTo>
                    <a:pt x="16191" y="2086"/>
                  </a:lnTo>
                  <a:lnTo>
                    <a:pt x="26517" y="0"/>
                  </a:lnTo>
                  <a:lnTo>
                    <a:pt x="36838" y="2086"/>
                  </a:lnTo>
                  <a:lnTo>
                    <a:pt x="45267" y="7773"/>
                  </a:lnTo>
                  <a:lnTo>
                    <a:pt x="50951" y="16207"/>
                  </a:lnTo>
                  <a:lnTo>
                    <a:pt x="53035" y="2653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369295" y="4266450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1" y="2084"/>
                  </a:lnTo>
                  <a:lnTo>
                    <a:pt x="7762" y="7767"/>
                  </a:lnTo>
                  <a:lnTo>
                    <a:pt x="2082" y="16196"/>
                  </a:lnTo>
                  <a:lnTo>
                    <a:pt x="0" y="26517"/>
                  </a:lnTo>
                  <a:lnTo>
                    <a:pt x="2082" y="36827"/>
                  </a:lnTo>
                  <a:lnTo>
                    <a:pt x="7762" y="45258"/>
                  </a:lnTo>
                  <a:lnTo>
                    <a:pt x="16191" y="50947"/>
                  </a:lnTo>
                  <a:lnTo>
                    <a:pt x="26517" y="53035"/>
                  </a:lnTo>
                  <a:lnTo>
                    <a:pt x="36838" y="50947"/>
                  </a:lnTo>
                  <a:lnTo>
                    <a:pt x="45267" y="45258"/>
                  </a:lnTo>
                  <a:lnTo>
                    <a:pt x="50951" y="36827"/>
                  </a:lnTo>
                  <a:lnTo>
                    <a:pt x="53035" y="26517"/>
                  </a:lnTo>
                  <a:lnTo>
                    <a:pt x="50951" y="16196"/>
                  </a:lnTo>
                  <a:lnTo>
                    <a:pt x="45267" y="7767"/>
                  </a:lnTo>
                  <a:lnTo>
                    <a:pt x="36838" y="2084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369295" y="4266450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51" y="36827"/>
                  </a:lnTo>
                  <a:lnTo>
                    <a:pt x="45267" y="45258"/>
                  </a:lnTo>
                  <a:lnTo>
                    <a:pt x="36838" y="50947"/>
                  </a:lnTo>
                  <a:lnTo>
                    <a:pt x="26517" y="53035"/>
                  </a:lnTo>
                  <a:lnTo>
                    <a:pt x="16191" y="50947"/>
                  </a:lnTo>
                  <a:lnTo>
                    <a:pt x="7762" y="45258"/>
                  </a:lnTo>
                  <a:lnTo>
                    <a:pt x="2082" y="36827"/>
                  </a:lnTo>
                  <a:lnTo>
                    <a:pt x="0" y="26517"/>
                  </a:lnTo>
                  <a:lnTo>
                    <a:pt x="2082" y="16196"/>
                  </a:lnTo>
                  <a:lnTo>
                    <a:pt x="7762" y="7767"/>
                  </a:lnTo>
                  <a:lnTo>
                    <a:pt x="16191" y="2084"/>
                  </a:lnTo>
                  <a:lnTo>
                    <a:pt x="26517" y="0"/>
                  </a:lnTo>
                  <a:lnTo>
                    <a:pt x="36838" y="2084"/>
                  </a:lnTo>
                  <a:lnTo>
                    <a:pt x="45267" y="7767"/>
                  </a:lnTo>
                  <a:lnTo>
                    <a:pt x="50951" y="16196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369295" y="4337773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17" y="0"/>
                  </a:moveTo>
                  <a:lnTo>
                    <a:pt x="16191" y="2087"/>
                  </a:lnTo>
                  <a:lnTo>
                    <a:pt x="7762" y="7777"/>
                  </a:lnTo>
                  <a:lnTo>
                    <a:pt x="2082" y="16207"/>
                  </a:lnTo>
                  <a:lnTo>
                    <a:pt x="0" y="26517"/>
                  </a:lnTo>
                  <a:lnTo>
                    <a:pt x="2082" y="36833"/>
                  </a:lnTo>
                  <a:lnTo>
                    <a:pt x="7762" y="45262"/>
                  </a:lnTo>
                  <a:lnTo>
                    <a:pt x="16191" y="50949"/>
                  </a:lnTo>
                  <a:lnTo>
                    <a:pt x="26517" y="53035"/>
                  </a:lnTo>
                  <a:lnTo>
                    <a:pt x="36838" y="50949"/>
                  </a:lnTo>
                  <a:lnTo>
                    <a:pt x="45267" y="45262"/>
                  </a:lnTo>
                  <a:lnTo>
                    <a:pt x="50951" y="36833"/>
                  </a:lnTo>
                  <a:lnTo>
                    <a:pt x="53035" y="26517"/>
                  </a:lnTo>
                  <a:lnTo>
                    <a:pt x="50951" y="16207"/>
                  </a:lnTo>
                  <a:lnTo>
                    <a:pt x="45267" y="7777"/>
                  </a:lnTo>
                  <a:lnTo>
                    <a:pt x="36838" y="2087"/>
                  </a:lnTo>
                  <a:lnTo>
                    <a:pt x="26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4369295" y="4337773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3035" y="26517"/>
                  </a:moveTo>
                  <a:lnTo>
                    <a:pt x="50951" y="36833"/>
                  </a:lnTo>
                  <a:lnTo>
                    <a:pt x="45267" y="45262"/>
                  </a:lnTo>
                  <a:lnTo>
                    <a:pt x="36838" y="50949"/>
                  </a:lnTo>
                  <a:lnTo>
                    <a:pt x="26517" y="53035"/>
                  </a:lnTo>
                  <a:lnTo>
                    <a:pt x="16191" y="50949"/>
                  </a:lnTo>
                  <a:lnTo>
                    <a:pt x="7762" y="45262"/>
                  </a:lnTo>
                  <a:lnTo>
                    <a:pt x="2082" y="36833"/>
                  </a:lnTo>
                  <a:lnTo>
                    <a:pt x="0" y="26517"/>
                  </a:lnTo>
                  <a:lnTo>
                    <a:pt x="2082" y="16207"/>
                  </a:lnTo>
                  <a:lnTo>
                    <a:pt x="7762" y="7777"/>
                  </a:lnTo>
                  <a:lnTo>
                    <a:pt x="16191" y="2087"/>
                  </a:lnTo>
                  <a:lnTo>
                    <a:pt x="26517" y="0"/>
                  </a:lnTo>
                  <a:lnTo>
                    <a:pt x="36838" y="2087"/>
                  </a:lnTo>
                  <a:lnTo>
                    <a:pt x="45267" y="7777"/>
                  </a:lnTo>
                  <a:lnTo>
                    <a:pt x="50951" y="16207"/>
                  </a:lnTo>
                  <a:lnTo>
                    <a:pt x="53035" y="265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006636" y="3935754"/>
              <a:ext cx="1412240" cy="453390"/>
            </a:xfrm>
            <a:custGeom>
              <a:avLst/>
              <a:gdLst/>
              <a:ahLst/>
              <a:cxnLst/>
              <a:rect l="l" t="t" r="r" b="b"/>
              <a:pathLst>
                <a:path w="1412239" h="453389">
                  <a:moveTo>
                    <a:pt x="44818" y="8216"/>
                  </a:moveTo>
                  <a:lnTo>
                    <a:pt x="36576" y="0"/>
                  </a:lnTo>
                  <a:lnTo>
                    <a:pt x="0" y="36550"/>
                  </a:lnTo>
                  <a:lnTo>
                    <a:pt x="8229" y="44792"/>
                  </a:lnTo>
                  <a:lnTo>
                    <a:pt x="44818" y="8216"/>
                  </a:lnTo>
                  <a:close/>
                </a:path>
                <a:path w="1412239" h="453389">
                  <a:moveTo>
                    <a:pt x="1412036" y="416509"/>
                  </a:moveTo>
                  <a:lnTo>
                    <a:pt x="1403819" y="408279"/>
                  </a:lnTo>
                  <a:lnTo>
                    <a:pt x="1367231" y="444855"/>
                  </a:lnTo>
                  <a:lnTo>
                    <a:pt x="1375473" y="453097"/>
                  </a:lnTo>
                  <a:lnTo>
                    <a:pt x="1412036" y="416509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441939" y="2917875"/>
              <a:ext cx="236220" cy="228600"/>
            </a:xfrm>
            <a:custGeom>
              <a:avLst/>
              <a:gdLst/>
              <a:ahLst/>
              <a:cxnLst/>
              <a:rect l="l" t="t" r="r" b="b"/>
              <a:pathLst>
                <a:path w="236220" h="228600">
                  <a:moveTo>
                    <a:pt x="236220" y="0"/>
                  </a:moveTo>
                  <a:lnTo>
                    <a:pt x="0" y="0"/>
                  </a:lnTo>
                  <a:lnTo>
                    <a:pt x="0" y="228600"/>
                  </a:lnTo>
                  <a:lnTo>
                    <a:pt x="236220" y="228600"/>
                  </a:lnTo>
                  <a:lnTo>
                    <a:pt x="2362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4441939" y="2917875"/>
              <a:ext cx="236220" cy="228600"/>
            </a:xfrm>
            <a:custGeom>
              <a:avLst/>
              <a:gdLst/>
              <a:ahLst/>
              <a:cxnLst/>
              <a:rect l="l" t="t" r="r" b="b"/>
              <a:pathLst>
                <a:path w="236220" h="228600">
                  <a:moveTo>
                    <a:pt x="236219" y="228600"/>
                  </a:moveTo>
                  <a:lnTo>
                    <a:pt x="0" y="228600"/>
                  </a:lnTo>
                  <a:lnTo>
                    <a:pt x="0" y="0"/>
                  </a:lnTo>
                  <a:lnTo>
                    <a:pt x="236219" y="0"/>
                  </a:lnTo>
                  <a:lnTo>
                    <a:pt x="236219" y="22860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4476229" y="2941688"/>
              <a:ext cx="163195" cy="131445"/>
            </a:xfrm>
            <a:custGeom>
              <a:avLst/>
              <a:gdLst/>
              <a:ahLst/>
              <a:cxnLst/>
              <a:rect l="l" t="t" r="r" b="b"/>
              <a:pathLst>
                <a:path w="163195" h="131444">
                  <a:moveTo>
                    <a:pt x="162890" y="0"/>
                  </a:moveTo>
                  <a:lnTo>
                    <a:pt x="0" y="0"/>
                  </a:lnTo>
                  <a:lnTo>
                    <a:pt x="0" y="131445"/>
                  </a:lnTo>
                  <a:lnTo>
                    <a:pt x="162890" y="131445"/>
                  </a:lnTo>
                  <a:lnTo>
                    <a:pt x="1628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626635" y="3088373"/>
              <a:ext cx="22225" cy="18415"/>
            </a:xfrm>
            <a:custGeom>
              <a:avLst/>
              <a:gdLst/>
              <a:ahLst/>
              <a:cxnLst/>
              <a:rect l="l" t="t" r="r" b="b"/>
              <a:pathLst>
                <a:path w="22225" h="18414">
                  <a:moveTo>
                    <a:pt x="21920" y="0"/>
                  </a:moveTo>
                  <a:lnTo>
                    <a:pt x="0" y="0"/>
                  </a:lnTo>
                  <a:lnTo>
                    <a:pt x="0" y="18097"/>
                  </a:lnTo>
                  <a:lnTo>
                    <a:pt x="21920" y="18097"/>
                  </a:lnTo>
                  <a:lnTo>
                    <a:pt x="2192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4626635" y="3088373"/>
              <a:ext cx="22225" cy="18415"/>
            </a:xfrm>
            <a:custGeom>
              <a:avLst/>
              <a:gdLst/>
              <a:ahLst/>
              <a:cxnLst/>
              <a:rect l="l" t="t" r="r" b="b"/>
              <a:pathLst>
                <a:path w="22225" h="18414">
                  <a:moveTo>
                    <a:pt x="21920" y="18097"/>
                  </a:moveTo>
                  <a:lnTo>
                    <a:pt x="0" y="18097"/>
                  </a:lnTo>
                  <a:lnTo>
                    <a:pt x="0" y="0"/>
                  </a:lnTo>
                  <a:lnTo>
                    <a:pt x="21920" y="0"/>
                  </a:lnTo>
                  <a:lnTo>
                    <a:pt x="21920" y="180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548975" y="3085884"/>
              <a:ext cx="66675" cy="51435"/>
            </a:xfrm>
            <a:custGeom>
              <a:avLst/>
              <a:gdLst/>
              <a:ahLst/>
              <a:cxnLst/>
              <a:rect l="l" t="t" r="r" b="b"/>
              <a:pathLst>
                <a:path w="66675" h="51435">
                  <a:moveTo>
                    <a:pt x="33337" y="0"/>
                  </a:moveTo>
                  <a:lnTo>
                    <a:pt x="17741" y="12128"/>
                  </a:lnTo>
                  <a:lnTo>
                    <a:pt x="0" y="25527"/>
                  </a:lnTo>
                  <a:lnTo>
                    <a:pt x="16471" y="38696"/>
                  </a:lnTo>
                  <a:lnTo>
                    <a:pt x="33337" y="51066"/>
                  </a:lnTo>
                  <a:lnTo>
                    <a:pt x="49174" y="38392"/>
                  </a:lnTo>
                  <a:lnTo>
                    <a:pt x="66675" y="25527"/>
                  </a:lnTo>
                  <a:lnTo>
                    <a:pt x="33337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481626" y="2946780"/>
              <a:ext cx="152400" cy="118110"/>
            </a:xfrm>
            <a:custGeom>
              <a:avLst/>
              <a:gdLst/>
              <a:ahLst/>
              <a:cxnLst/>
              <a:rect l="l" t="t" r="r" b="b"/>
              <a:pathLst>
                <a:path w="152400" h="118110">
                  <a:moveTo>
                    <a:pt x="0" y="0"/>
                  </a:moveTo>
                  <a:lnTo>
                    <a:pt x="330" y="118097"/>
                  </a:lnTo>
                  <a:lnTo>
                    <a:pt x="152082" y="118097"/>
                  </a:lnTo>
                  <a:lnTo>
                    <a:pt x="151764" y="3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E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500041" y="3075050"/>
              <a:ext cx="22860" cy="7620"/>
            </a:xfrm>
            <a:custGeom>
              <a:avLst/>
              <a:gdLst/>
              <a:ahLst/>
              <a:cxnLst/>
              <a:rect l="l" t="t" r="r" b="b"/>
              <a:pathLst>
                <a:path w="22860" h="7619">
                  <a:moveTo>
                    <a:pt x="22860" y="0"/>
                  </a:moveTo>
                  <a:lnTo>
                    <a:pt x="0" y="0"/>
                  </a:lnTo>
                  <a:lnTo>
                    <a:pt x="0" y="7302"/>
                  </a:lnTo>
                  <a:lnTo>
                    <a:pt x="22860" y="7302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500041" y="3075038"/>
              <a:ext cx="22860" cy="7620"/>
            </a:xfrm>
            <a:custGeom>
              <a:avLst/>
              <a:gdLst/>
              <a:ahLst/>
              <a:cxnLst/>
              <a:rect l="l" t="t" r="r" b="b"/>
              <a:pathLst>
                <a:path w="22860" h="7619">
                  <a:moveTo>
                    <a:pt x="22860" y="7315"/>
                  </a:moveTo>
                  <a:lnTo>
                    <a:pt x="0" y="7315"/>
                  </a:lnTo>
                  <a:lnTo>
                    <a:pt x="0" y="0"/>
                  </a:lnTo>
                  <a:lnTo>
                    <a:pt x="22860" y="0"/>
                  </a:lnTo>
                  <a:lnTo>
                    <a:pt x="22860" y="731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595609" y="3075050"/>
              <a:ext cx="23495" cy="7620"/>
            </a:xfrm>
            <a:custGeom>
              <a:avLst/>
              <a:gdLst/>
              <a:ahLst/>
              <a:cxnLst/>
              <a:rect l="l" t="t" r="r" b="b"/>
              <a:pathLst>
                <a:path w="23495" h="7619">
                  <a:moveTo>
                    <a:pt x="22872" y="0"/>
                  </a:moveTo>
                  <a:lnTo>
                    <a:pt x="0" y="0"/>
                  </a:lnTo>
                  <a:lnTo>
                    <a:pt x="0" y="7302"/>
                  </a:lnTo>
                  <a:lnTo>
                    <a:pt x="22872" y="7302"/>
                  </a:lnTo>
                  <a:lnTo>
                    <a:pt x="2287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4595609" y="3075038"/>
              <a:ext cx="23495" cy="7620"/>
            </a:xfrm>
            <a:custGeom>
              <a:avLst/>
              <a:gdLst/>
              <a:ahLst/>
              <a:cxnLst/>
              <a:rect l="l" t="t" r="r" b="b"/>
              <a:pathLst>
                <a:path w="23495" h="7619">
                  <a:moveTo>
                    <a:pt x="22872" y="7315"/>
                  </a:moveTo>
                  <a:lnTo>
                    <a:pt x="0" y="7315"/>
                  </a:lnTo>
                  <a:lnTo>
                    <a:pt x="0" y="0"/>
                  </a:lnTo>
                  <a:lnTo>
                    <a:pt x="22872" y="0"/>
                  </a:lnTo>
                  <a:lnTo>
                    <a:pt x="22872" y="731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4571796" y="3075050"/>
              <a:ext cx="23495" cy="7620"/>
            </a:xfrm>
            <a:custGeom>
              <a:avLst/>
              <a:gdLst/>
              <a:ahLst/>
              <a:cxnLst/>
              <a:rect l="l" t="t" r="r" b="b"/>
              <a:pathLst>
                <a:path w="23495" h="7619">
                  <a:moveTo>
                    <a:pt x="22872" y="0"/>
                  </a:moveTo>
                  <a:lnTo>
                    <a:pt x="0" y="0"/>
                  </a:lnTo>
                  <a:lnTo>
                    <a:pt x="0" y="7302"/>
                  </a:lnTo>
                  <a:lnTo>
                    <a:pt x="22872" y="7302"/>
                  </a:lnTo>
                  <a:lnTo>
                    <a:pt x="2287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4571796" y="3075038"/>
              <a:ext cx="23495" cy="7620"/>
            </a:xfrm>
            <a:custGeom>
              <a:avLst/>
              <a:gdLst/>
              <a:ahLst/>
              <a:cxnLst/>
              <a:rect l="l" t="t" r="r" b="b"/>
              <a:pathLst>
                <a:path w="23495" h="7619">
                  <a:moveTo>
                    <a:pt x="22872" y="7315"/>
                  </a:moveTo>
                  <a:lnTo>
                    <a:pt x="0" y="7315"/>
                  </a:lnTo>
                  <a:lnTo>
                    <a:pt x="0" y="0"/>
                  </a:lnTo>
                  <a:lnTo>
                    <a:pt x="22872" y="0"/>
                  </a:lnTo>
                  <a:lnTo>
                    <a:pt x="22872" y="731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4547984" y="3075050"/>
              <a:ext cx="23495" cy="7620"/>
            </a:xfrm>
            <a:custGeom>
              <a:avLst/>
              <a:gdLst/>
              <a:ahLst/>
              <a:cxnLst/>
              <a:rect l="l" t="t" r="r" b="b"/>
              <a:pathLst>
                <a:path w="23495" h="7619">
                  <a:moveTo>
                    <a:pt x="22872" y="0"/>
                  </a:moveTo>
                  <a:lnTo>
                    <a:pt x="0" y="0"/>
                  </a:lnTo>
                  <a:lnTo>
                    <a:pt x="0" y="7289"/>
                  </a:lnTo>
                  <a:lnTo>
                    <a:pt x="22872" y="7289"/>
                  </a:lnTo>
                  <a:lnTo>
                    <a:pt x="2287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4547984" y="3075038"/>
              <a:ext cx="23495" cy="7620"/>
            </a:xfrm>
            <a:custGeom>
              <a:avLst/>
              <a:gdLst/>
              <a:ahLst/>
              <a:cxnLst/>
              <a:rect l="l" t="t" r="r" b="b"/>
              <a:pathLst>
                <a:path w="23495" h="7619">
                  <a:moveTo>
                    <a:pt x="22872" y="7302"/>
                  </a:moveTo>
                  <a:lnTo>
                    <a:pt x="0" y="7302"/>
                  </a:lnTo>
                  <a:lnTo>
                    <a:pt x="0" y="0"/>
                  </a:lnTo>
                  <a:lnTo>
                    <a:pt x="22872" y="0"/>
                  </a:lnTo>
                  <a:lnTo>
                    <a:pt x="22872" y="730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4523854" y="3075050"/>
              <a:ext cx="22860" cy="7620"/>
            </a:xfrm>
            <a:custGeom>
              <a:avLst/>
              <a:gdLst/>
              <a:ahLst/>
              <a:cxnLst/>
              <a:rect l="l" t="t" r="r" b="b"/>
              <a:pathLst>
                <a:path w="22860" h="7619">
                  <a:moveTo>
                    <a:pt x="22860" y="0"/>
                  </a:moveTo>
                  <a:lnTo>
                    <a:pt x="0" y="0"/>
                  </a:lnTo>
                  <a:lnTo>
                    <a:pt x="0" y="7302"/>
                  </a:lnTo>
                  <a:lnTo>
                    <a:pt x="22860" y="7302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523854" y="3075038"/>
              <a:ext cx="22860" cy="7620"/>
            </a:xfrm>
            <a:custGeom>
              <a:avLst/>
              <a:gdLst/>
              <a:ahLst/>
              <a:cxnLst/>
              <a:rect l="l" t="t" r="r" b="b"/>
              <a:pathLst>
                <a:path w="22860" h="7619">
                  <a:moveTo>
                    <a:pt x="22860" y="7315"/>
                  </a:moveTo>
                  <a:lnTo>
                    <a:pt x="0" y="7315"/>
                  </a:lnTo>
                  <a:lnTo>
                    <a:pt x="0" y="0"/>
                  </a:lnTo>
                  <a:lnTo>
                    <a:pt x="22860" y="0"/>
                  </a:lnTo>
                  <a:lnTo>
                    <a:pt x="22860" y="731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629670" y="3093135"/>
              <a:ext cx="15875" cy="8890"/>
            </a:xfrm>
            <a:custGeom>
              <a:avLst/>
              <a:gdLst/>
              <a:ahLst/>
              <a:cxnLst/>
              <a:rect l="l" t="t" r="r" b="b"/>
              <a:pathLst>
                <a:path w="15875" h="8889">
                  <a:moveTo>
                    <a:pt x="12319" y="0"/>
                  </a:moveTo>
                  <a:lnTo>
                    <a:pt x="3543" y="0"/>
                  </a:lnTo>
                  <a:lnTo>
                    <a:pt x="0" y="1930"/>
                  </a:lnTo>
                  <a:lnTo>
                    <a:pt x="0" y="6667"/>
                  </a:lnTo>
                  <a:lnTo>
                    <a:pt x="3543" y="8572"/>
                  </a:lnTo>
                  <a:lnTo>
                    <a:pt x="12319" y="8572"/>
                  </a:lnTo>
                  <a:lnTo>
                    <a:pt x="15875" y="6667"/>
                  </a:lnTo>
                  <a:lnTo>
                    <a:pt x="15875" y="4279"/>
                  </a:lnTo>
                  <a:lnTo>
                    <a:pt x="15875" y="1930"/>
                  </a:lnTo>
                  <a:lnTo>
                    <a:pt x="12319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498454" y="3117583"/>
              <a:ext cx="19050" cy="8255"/>
            </a:xfrm>
            <a:custGeom>
              <a:avLst/>
              <a:gdLst/>
              <a:ahLst/>
              <a:cxnLst/>
              <a:rect l="l" t="t" r="r" b="b"/>
              <a:pathLst>
                <a:path w="19050" h="8255">
                  <a:moveTo>
                    <a:pt x="18427" y="0"/>
                  </a:moveTo>
                  <a:lnTo>
                    <a:pt x="0" y="0"/>
                  </a:lnTo>
                  <a:lnTo>
                    <a:pt x="0" y="8254"/>
                  </a:lnTo>
                  <a:lnTo>
                    <a:pt x="18427" y="8254"/>
                  </a:lnTo>
                  <a:lnTo>
                    <a:pt x="184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498454" y="3117583"/>
              <a:ext cx="19050" cy="8255"/>
            </a:xfrm>
            <a:custGeom>
              <a:avLst/>
              <a:gdLst/>
              <a:ahLst/>
              <a:cxnLst/>
              <a:rect l="l" t="t" r="r" b="b"/>
              <a:pathLst>
                <a:path w="19050" h="8255">
                  <a:moveTo>
                    <a:pt x="18427" y="8254"/>
                  </a:moveTo>
                  <a:lnTo>
                    <a:pt x="0" y="8254"/>
                  </a:lnTo>
                  <a:lnTo>
                    <a:pt x="0" y="0"/>
                  </a:lnTo>
                  <a:lnTo>
                    <a:pt x="18427" y="0"/>
                  </a:lnTo>
                  <a:lnTo>
                    <a:pt x="18427" y="825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555604" y="3094722"/>
              <a:ext cx="53975" cy="34925"/>
            </a:xfrm>
            <a:custGeom>
              <a:avLst/>
              <a:gdLst/>
              <a:ahLst/>
              <a:cxnLst/>
              <a:rect l="l" t="t" r="r" b="b"/>
              <a:pathLst>
                <a:path w="53975" h="34925">
                  <a:moveTo>
                    <a:pt x="14605" y="14503"/>
                  </a:moveTo>
                  <a:lnTo>
                    <a:pt x="11328" y="12865"/>
                  </a:lnTo>
                  <a:lnTo>
                    <a:pt x="3276" y="12865"/>
                  </a:lnTo>
                  <a:lnTo>
                    <a:pt x="0" y="14503"/>
                  </a:lnTo>
                  <a:lnTo>
                    <a:pt x="0" y="18529"/>
                  </a:lnTo>
                  <a:lnTo>
                    <a:pt x="3276" y="20167"/>
                  </a:lnTo>
                  <a:lnTo>
                    <a:pt x="11328" y="20167"/>
                  </a:lnTo>
                  <a:lnTo>
                    <a:pt x="14605" y="18529"/>
                  </a:lnTo>
                  <a:lnTo>
                    <a:pt x="14605" y="16510"/>
                  </a:lnTo>
                  <a:lnTo>
                    <a:pt x="14605" y="14503"/>
                  </a:lnTo>
                  <a:close/>
                </a:path>
                <a:path w="53975" h="34925">
                  <a:moveTo>
                    <a:pt x="33972" y="29260"/>
                  </a:moveTo>
                  <a:lnTo>
                    <a:pt x="30708" y="27622"/>
                  </a:lnTo>
                  <a:lnTo>
                    <a:pt x="22644" y="27622"/>
                  </a:lnTo>
                  <a:lnTo>
                    <a:pt x="19367" y="29260"/>
                  </a:lnTo>
                  <a:lnTo>
                    <a:pt x="19367" y="33299"/>
                  </a:lnTo>
                  <a:lnTo>
                    <a:pt x="22644" y="34925"/>
                  </a:lnTo>
                  <a:lnTo>
                    <a:pt x="30708" y="34925"/>
                  </a:lnTo>
                  <a:lnTo>
                    <a:pt x="33972" y="33299"/>
                  </a:lnTo>
                  <a:lnTo>
                    <a:pt x="33972" y="31280"/>
                  </a:lnTo>
                  <a:lnTo>
                    <a:pt x="33972" y="29260"/>
                  </a:lnTo>
                  <a:close/>
                </a:path>
                <a:path w="53975" h="34925">
                  <a:moveTo>
                    <a:pt x="33972" y="1638"/>
                  </a:moveTo>
                  <a:lnTo>
                    <a:pt x="30708" y="0"/>
                  </a:lnTo>
                  <a:lnTo>
                    <a:pt x="22644" y="0"/>
                  </a:lnTo>
                  <a:lnTo>
                    <a:pt x="19367" y="1638"/>
                  </a:lnTo>
                  <a:lnTo>
                    <a:pt x="19367" y="5664"/>
                  </a:lnTo>
                  <a:lnTo>
                    <a:pt x="22644" y="7302"/>
                  </a:lnTo>
                  <a:lnTo>
                    <a:pt x="30708" y="7302"/>
                  </a:lnTo>
                  <a:lnTo>
                    <a:pt x="33972" y="5664"/>
                  </a:lnTo>
                  <a:lnTo>
                    <a:pt x="33972" y="3657"/>
                  </a:lnTo>
                  <a:lnTo>
                    <a:pt x="33972" y="1638"/>
                  </a:lnTo>
                  <a:close/>
                </a:path>
                <a:path w="53975" h="34925">
                  <a:moveTo>
                    <a:pt x="53352" y="14655"/>
                  </a:moveTo>
                  <a:lnTo>
                    <a:pt x="50076" y="13017"/>
                  </a:lnTo>
                  <a:lnTo>
                    <a:pt x="42011" y="13017"/>
                  </a:lnTo>
                  <a:lnTo>
                    <a:pt x="38735" y="14655"/>
                  </a:lnTo>
                  <a:lnTo>
                    <a:pt x="38735" y="18694"/>
                  </a:lnTo>
                  <a:lnTo>
                    <a:pt x="42011" y="20332"/>
                  </a:lnTo>
                  <a:lnTo>
                    <a:pt x="50076" y="20332"/>
                  </a:lnTo>
                  <a:lnTo>
                    <a:pt x="53352" y="18694"/>
                  </a:lnTo>
                  <a:lnTo>
                    <a:pt x="53352" y="16675"/>
                  </a:lnTo>
                  <a:lnTo>
                    <a:pt x="53352" y="14655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9" name="object 27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56226" y="2925495"/>
              <a:ext cx="37363" cy="8572"/>
            </a:xfrm>
            <a:prstGeom prst="rect">
              <a:avLst/>
            </a:prstGeom>
          </p:spPr>
        </p:pic>
        <p:sp>
          <p:nvSpPr>
            <p:cNvPr id="280" name="object 280"/>
            <p:cNvSpPr/>
            <p:nvPr/>
          </p:nvSpPr>
          <p:spPr>
            <a:xfrm>
              <a:off x="4460329" y="311202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673" y="0"/>
                  </a:moveTo>
                  <a:lnTo>
                    <a:pt x="0" y="0"/>
                  </a:lnTo>
                  <a:lnTo>
                    <a:pt x="0" y="3771"/>
                  </a:lnTo>
                  <a:lnTo>
                    <a:pt x="4673" y="3771"/>
                  </a:lnTo>
                  <a:lnTo>
                    <a:pt x="467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460329" y="3112033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673" y="3759"/>
                  </a:moveTo>
                  <a:lnTo>
                    <a:pt x="0" y="3759"/>
                  </a:lnTo>
                  <a:lnTo>
                    <a:pt x="0" y="0"/>
                  </a:lnTo>
                  <a:lnTo>
                    <a:pt x="4673" y="0"/>
                  </a:lnTo>
                  <a:lnTo>
                    <a:pt x="4673" y="375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4460329" y="312072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660" y="0"/>
                  </a:moveTo>
                  <a:lnTo>
                    <a:pt x="0" y="0"/>
                  </a:lnTo>
                  <a:lnTo>
                    <a:pt x="0" y="3759"/>
                  </a:lnTo>
                  <a:lnTo>
                    <a:pt x="4660" y="3759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460329" y="312072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660" y="3759"/>
                  </a:moveTo>
                  <a:lnTo>
                    <a:pt x="0" y="3759"/>
                  </a:lnTo>
                  <a:lnTo>
                    <a:pt x="0" y="0"/>
                  </a:lnTo>
                  <a:lnTo>
                    <a:pt x="4660" y="0"/>
                  </a:lnTo>
                  <a:lnTo>
                    <a:pt x="4660" y="375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4460329" y="3129698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660" y="0"/>
                  </a:moveTo>
                  <a:lnTo>
                    <a:pt x="0" y="0"/>
                  </a:lnTo>
                  <a:lnTo>
                    <a:pt x="0" y="3759"/>
                  </a:lnTo>
                  <a:lnTo>
                    <a:pt x="4660" y="3759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4460329" y="3129698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660" y="3759"/>
                  </a:moveTo>
                  <a:lnTo>
                    <a:pt x="0" y="3759"/>
                  </a:lnTo>
                  <a:lnTo>
                    <a:pt x="0" y="0"/>
                  </a:lnTo>
                  <a:lnTo>
                    <a:pt x="4660" y="0"/>
                  </a:lnTo>
                  <a:lnTo>
                    <a:pt x="4660" y="375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3025140" y="3263493"/>
              <a:ext cx="15240" cy="358140"/>
            </a:xfrm>
            <a:custGeom>
              <a:avLst/>
              <a:gdLst/>
              <a:ahLst/>
              <a:cxnLst/>
              <a:rect l="l" t="t" r="r" b="b"/>
              <a:pathLst>
                <a:path w="15239" h="358139">
                  <a:moveTo>
                    <a:pt x="14617" y="7327"/>
                  </a:moveTo>
                  <a:lnTo>
                    <a:pt x="14617" y="10998"/>
                  </a:lnTo>
                  <a:lnTo>
                    <a:pt x="10972" y="14643"/>
                  </a:lnTo>
                  <a:lnTo>
                    <a:pt x="7315" y="14643"/>
                  </a:lnTo>
                  <a:lnTo>
                    <a:pt x="3670" y="14643"/>
                  </a:lnTo>
                  <a:lnTo>
                    <a:pt x="0" y="10998"/>
                  </a:lnTo>
                  <a:lnTo>
                    <a:pt x="0" y="7327"/>
                  </a:lnTo>
                  <a:lnTo>
                    <a:pt x="0" y="2743"/>
                  </a:lnTo>
                  <a:lnTo>
                    <a:pt x="3670" y="0"/>
                  </a:lnTo>
                  <a:lnTo>
                    <a:pt x="7315" y="0"/>
                  </a:lnTo>
                  <a:lnTo>
                    <a:pt x="10972" y="0"/>
                  </a:lnTo>
                  <a:lnTo>
                    <a:pt x="14617" y="2743"/>
                  </a:lnTo>
                  <a:lnTo>
                    <a:pt x="14617" y="7327"/>
                  </a:lnTo>
                </a:path>
                <a:path w="15239" h="358139">
                  <a:moveTo>
                    <a:pt x="14617" y="350240"/>
                  </a:moveTo>
                  <a:lnTo>
                    <a:pt x="14617" y="353885"/>
                  </a:lnTo>
                  <a:lnTo>
                    <a:pt x="10972" y="357555"/>
                  </a:lnTo>
                  <a:lnTo>
                    <a:pt x="7315" y="357555"/>
                  </a:lnTo>
                  <a:lnTo>
                    <a:pt x="3670" y="357555"/>
                  </a:lnTo>
                  <a:lnTo>
                    <a:pt x="0" y="353885"/>
                  </a:lnTo>
                  <a:lnTo>
                    <a:pt x="0" y="350240"/>
                  </a:lnTo>
                  <a:lnTo>
                    <a:pt x="0" y="345630"/>
                  </a:lnTo>
                  <a:lnTo>
                    <a:pt x="3670" y="342912"/>
                  </a:lnTo>
                  <a:lnTo>
                    <a:pt x="7315" y="342912"/>
                  </a:lnTo>
                  <a:lnTo>
                    <a:pt x="10972" y="342912"/>
                  </a:lnTo>
                  <a:lnTo>
                    <a:pt x="14617" y="345630"/>
                  </a:lnTo>
                  <a:lnTo>
                    <a:pt x="14617" y="35024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3011411" y="3316541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0"/>
                  </a:moveTo>
                  <a:lnTo>
                    <a:pt x="0" y="0"/>
                  </a:lnTo>
                  <a:lnTo>
                    <a:pt x="0" y="38404"/>
                  </a:lnTo>
                  <a:lnTo>
                    <a:pt x="40246" y="38404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3011411" y="3316541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38404"/>
                  </a:moveTo>
                  <a:lnTo>
                    <a:pt x="0" y="38404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8404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3011411" y="3298253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0"/>
                  </a:moveTo>
                  <a:lnTo>
                    <a:pt x="0" y="0"/>
                  </a:lnTo>
                  <a:lnTo>
                    <a:pt x="0" y="18288"/>
                  </a:lnTo>
                  <a:lnTo>
                    <a:pt x="40246" y="18288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3011411" y="3298253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18287"/>
                  </a:moveTo>
                  <a:lnTo>
                    <a:pt x="0" y="18287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828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3011411" y="3390607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0"/>
                  </a:moveTo>
                  <a:lnTo>
                    <a:pt x="0" y="0"/>
                  </a:lnTo>
                  <a:lnTo>
                    <a:pt x="0" y="38404"/>
                  </a:lnTo>
                  <a:lnTo>
                    <a:pt x="40246" y="38404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3011411" y="3390607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38404"/>
                  </a:moveTo>
                  <a:lnTo>
                    <a:pt x="0" y="38404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8404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3011411" y="3372307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0"/>
                  </a:moveTo>
                  <a:lnTo>
                    <a:pt x="0" y="0"/>
                  </a:lnTo>
                  <a:lnTo>
                    <a:pt x="0" y="18300"/>
                  </a:lnTo>
                  <a:lnTo>
                    <a:pt x="40246" y="18300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011411" y="3372307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18300"/>
                  </a:moveTo>
                  <a:lnTo>
                    <a:pt x="0" y="18300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830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3011411" y="3463759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0"/>
                  </a:moveTo>
                  <a:lnTo>
                    <a:pt x="0" y="0"/>
                  </a:lnTo>
                  <a:lnTo>
                    <a:pt x="0" y="38392"/>
                  </a:lnTo>
                  <a:lnTo>
                    <a:pt x="40246" y="38392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3011411" y="3463759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38392"/>
                  </a:moveTo>
                  <a:lnTo>
                    <a:pt x="0" y="38392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83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3011411" y="3445471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0"/>
                  </a:moveTo>
                  <a:lnTo>
                    <a:pt x="0" y="0"/>
                  </a:lnTo>
                  <a:lnTo>
                    <a:pt x="0" y="18288"/>
                  </a:lnTo>
                  <a:lnTo>
                    <a:pt x="40246" y="18288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3011411" y="3445471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18287"/>
                  </a:moveTo>
                  <a:lnTo>
                    <a:pt x="0" y="18287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828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3011411" y="3537826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0"/>
                  </a:moveTo>
                  <a:lnTo>
                    <a:pt x="0" y="0"/>
                  </a:lnTo>
                  <a:lnTo>
                    <a:pt x="0" y="38392"/>
                  </a:lnTo>
                  <a:lnTo>
                    <a:pt x="40246" y="38392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3011411" y="3537826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246" y="38392"/>
                  </a:moveTo>
                  <a:lnTo>
                    <a:pt x="0" y="38392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383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3011411" y="3519538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0"/>
                  </a:moveTo>
                  <a:lnTo>
                    <a:pt x="0" y="0"/>
                  </a:lnTo>
                  <a:lnTo>
                    <a:pt x="0" y="18288"/>
                  </a:lnTo>
                  <a:lnTo>
                    <a:pt x="40246" y="18288"/>
                  </a:lnTo>
                  <a:lnTo>
                    <a:pt x="402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3011411" y="3519538"/>
              <a:ext cx="40640" cy="18415"/>
            </a:xfrm>
            <a:custGeom>
              <a:avLst/>
              <a:gdLst/>
              <a:ahLst/>
              <a:cxnLst/>
              <a:rect l="l" t="t" r="r" b="b"/>
              <a:pathLst>
                <a:path w="40639" h="18414">
                  <a:moveTo>
                    <a:pt x="40246" y="18287"/>
                  </a:moveTo>
                  <a:lnTo>
                    <a:pt x="0" y="18287"/>
                  </a:lnTo>
                  <a:lnTo>
                    <a:pt x="0" y="0"/>
                  </a:lnTo>
                  <a:lnTo>
                    <a:pt x="40246" y="0"/>
                  </a:lnTo>
                  <a:lnTo>
                    <a:pt x="40246" y="1828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2984004" y="3283610"/>
              <a:ext cx="94615" cy="316865"/>
            </a:xfrm>
            <a:custGeom>
              <a:avLst/>
              <a:gdLst/>
              <a:ahLst/>
              <a:cxnLst/>
              <a:rect l="l" t="t" r="r" b="b"/>
              <a:pathLst>
                <a:path w="94614" h="316864">
                  <a:moveTo>
                    <a:pt x="94183" y="316395"/>
                  </a:moveTo>
                  <a:lnTo>
                    <a:pt x="0" y="316395"/>
                  </a:lnTo>
                  <a:lnTo>
                    <a:pt x="0" y="0"/>
                  </a:lnTo>
                  <a:lnTo>
                    <a:pt x="94183" y="0"/>
                  </a:lnTo>
                  <a:lnTo>
                    <a:pt x="94183" y="31639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3315690" y="3518928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25615" y="0"/>
                  </a:moveTo>
                  <a:lnTo>
                    <a:pt x="6997" y="0"/>
                  </a:lnTo>
                  <a:lnTo>
                    <a:pt x="0" y="6984"/>
                  </a:lnTo>
                  <a:lnTo>
                    <a:pt x="0" y="25615"/>
                  </a:lnTo>
                  <a:lnTo>
                    <a:pt x="6997" y="32613"/>
                  </a:lnTo>
                  <a:lnTo>
                    <a:pt x="25615" y="32613"/>
                  </a:lnTo>
                  <a:lnTo>
                    <a:pt x="32600" y="25615"/>
                  </a:lnTo>
                  <a:lnTo>
                    <a:pt x="32600" y="16319"/>
                  </a:lnTo>
                  <a:lnTo>
                    <a:pt x="32600" y="6984"/>
                  </a:lnTo>
                  <a:lnTo>
                    <a:pt x="2561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3345180" y="3509022"/>
              <a:ext cx="26670" cy="26034"/>
            </a:xfrm>
            <a:custGeom>
              <a:avLst/>
              <a:gdLst/>
              <a:ahLst/>
              <a:cxnLst/>
              <a:rect l="l" t="t" r="r" b="b"/>
              <a:pathLst>
                <a:path w="26670" h="26035">
                  <a:moveTo>
                    <a:pt x="26517" y="12801"/>
                  </a:moveTo>
                  <a:lnTo>
                    <a:pt x="26517" y="20116"/>
                  </a:lnTo>
                  <a:lnTo>
                    <a:pt x="20129" y="25603"/>
                  </a:lnTo>
                  <a:lnTo>
                    <a:pt x="12814" y="25603"/>
                  </a:lnTo>
                  <a:lnTo>
                    <a:pt x="6413" y="25603"/>
                  </a:lnTo>
                  <a:lnTo>
                    <a:pt x="0" y="20116"/>
                  </a:lnTo>
                  <a:lnTo>
                    <a:pt x="0" y="12801"/>
                  </a:lnTo>
                  <a:lnTo>
                    <a:pt x="0" y="5486"/>
                  </a:lnTo>
                  <a:lnTo>
                    <a:pt x="6413" y="0"/>
                  </a:lnTo>
                  <a:lnTo>
                    <a:pt x="12814" y="0"/>
                  </a:lnTo>
                  <a:lnTo>
                    <a:pt x="20129" y="0"/>
                  </a:lnTo>
                  <a:lnTo>
                    <a:pt x="26517" y="5486"/>
                  </a:lnTo>
                  <a:lnTo>
                    <a:pt x="26517" y="1280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6" name="object 306"/>
          <p:cNvSpPr txBox="1"/>
          <p:nvPr/>
        </p:nvSpPr>
        <p:spPr>
          <a:xfrm>
            <a:off x="5762150" y="501035"/>
            <a:ext cx="82931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-25" dirty="0">
                <a:solidFill>
                  <a:srgbClr val="171514"/>
                </a:solidFill>
                <a:latin typeface="Tahoma"/>
                <a:cs typeface="Tahoma"/>
              </a:rPr>
              <a:t>Caja</a:t>
            </a:r>
            <a:r>
              <a:rPr sz="1150" b="1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50" b="1" spc="5" dirty="0">
                <a:solidFill>
                  <a:srgbClr val="171514"/>
                </a:solidFill>
                <a:latin typeface="Tahoma"/>
                <a:cs typeface="Tahoma"/>
              </a:rPr>
              <a:t>tipo</a:t>
            </a:r>
            <a:r>
              <a:rPr sz="1150" b="1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50" b="1" spc="-7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50">
              <a:latin typeface="Lucida Sans Unicode"/>
              <a:cs typeface="Lucida Sans Unicode"/>
            </a:endParaRPr>
          </a:p>
        </p:txBody>
      </p:sp>
      <p:sp>
        <p:nvSpPr>
          <p:cNvPr id="314" name="object 314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23</a:t>
            </a:fld>
            <a:endParaRPr spc="-75" dirty="0"/>
          </a:p>
        </p:txBody>
      </p:sp>
      <p:sp>
        <p:nvSpPr>
          <p:cNvPr id="307" name="object 307"/>
          <p:cNvSpPr txBox="1"/>
          <p:nvPr/>
        </p:nvSpPr>
        <p:spPr>
          <a:xfrm>
            <a:off x="7957979" y="487064"/>
            <a:ext cx="427609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-20" dirty="0">
                <a:solidFill>
                  <a:srgbClr val="171514"/>
                </a:solidFill>
                <a:latin typeface="Tahoma"/>
                <a:cs typeface="Tahoma"/>
              </a:rPr>
              <a:t>Cajas </a:t>
            </a:r>
            <a:r>
              <a:rPr sz="900" b="1" spc="5" dirty="0">
                <a:solidFill>
                  <a:srgbClr val="171514"/>
                </a:solidFill>
                <a:latin typeface="Tahoma"/>
                <a:cs typeface="Tahoma"/>
              </a:rPr>
              <a:t>tipo </a:t>
            </a:r>
            <a:r>
              <a:rPr sz="900" b="1" spc="-15" dirty="0">
                <a:solidFill>
                  <a:srgbClr val="171514"/>
                </a:solidFill>
                <a:latin typeface="Tahoma"/>
                <a:cs typeface="Tahoma"/>
              </a:rPr>
              <a:t>1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están.destinados.para.uso.en.interiores.principalmente.para.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proporcionan.protección.contra.cantidades.limitadas.de.suciedad.que.cae.y.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contacto.con.el.equipo.incluido.en.lugares.donde.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no.existen.condiciones.de.servicio.inusuales..Este.es.el.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tipo.de.caja.para.los.centros.de.control.de.motores.tiastar,.pero.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los.centros.de.control.de.motores.también.pueden.suministrarse.con.los.otros.  Los.tipos.de.cajas.NEMA.enumerados.en.los.siguientes.párrafos.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308" name="object 308"/>
          <p:cNvSpPr txBox="1"/>
          <p:nvPr/>
        </p:nvSpPr>
        <p:spPr>
          <a:xfrm>
            <a:off x="5762151" y="5349610"/>
            <a:ext cx="1741805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dirty="0">
                <a:solidFill>
                  <a:srgbClr val="171514"/>
                </a:solidFill>
                <a:latin typeface="Tahoma"/>
                <a:cs typeface="Tahoma"/>
              </a:rPr>
              <a:t>Frente</a:t>
            </a:r>
            <a:r>
              <a:rPr sz="1100" b="1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00" b="1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1100" b="1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00" b="1" dirty="0">
                <a:solidFill>
                  <a:srgbClr val="171514"/>
                </a:solidFill>
                <a:latin typeface="Tahoma"/>
                <a:cs typeface="Tahoma"/>
              </a:rPr>
              <a:t>junta</a:t>
            </a:r>
            <a:r>
              <a:rPr sz="1100" b="1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00" b="1" spc="5" dirty="0">
                <a:solidFill>
                  <a:srgbClr val="171514"/>
                </a:solidFill>
                <a:latin typeface="Tahoma"/>
                <a:cs typeface="Tahoma"/>
              </a:rPr>
              <a:t>tipo</a:t>
            </a:r>
            <a:r>
              <a:rPr sz="1100" b="1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00" b="1" spc="-40" dirty="0">
                <a:solidFill>
                  <a:srgbClr val="171514"/>
                </a:solidFill>
                <a:latin typeface="Tahoma"/>
                <a:cs typeface="Tahoma"/>
              </a:rPr>
              <a:t>1A</a:t>
            </a:r>
            <a:r>
              <a:rPr sz="11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309" name="object 309"/>
          <p:cNvSpPr txBox="1"/>
          <p:nvPr/>
        </p:nvSpPr>
        <p:spPr>
          <a:xfrm>
            <a:off x="7957979" y="5333099"/>
            <a:ext cx="444246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1050" b="1" spc="-10" dirty="0">
                <a:solidFill>
                  <a:srgbClr val="171514"/>
                </a:solidFill>
                <a:latin typeface="Tahoma"/>
                <a:cs typeface="Tahoma"/>
              </a:rPr>
              <a:t>Tipo </a:t>
            </a:r>
            <a:r>
              <a:rPr sz="1050" b="1" spc="-35" dirty="0">
                <a:solidFill>
                  <a:srgbClr val="171514"/>
                </a:solidFill>
                <a:latin typeface="Tahoma"/>
                <a:cs typeface="Tahoma"/>
              </a:rPr>
              <a:t>1A </a:t>
            </a:r>
            <a:r>
              <a:rPr sz="1050" b="1" dirty="0">
                <a:solidFill>
                  <a:srgbClr val="171514"/>
                </a:solidFill>
                <a:latin typeface="Tahoma"/>
                <a:cs typeface="Tahoma"/>
              </a:rPr>
              <a:t>con junta </a:t>
            </a:r>
            <a:r>
              <a:rPr sz="1050" b="1" spc="5" dirty="0">
                <a:solidFill>
                  <a:srgbClr val="171514"/>
                </a:solidFill>
                <a:latin typeface="Tahoma"/>
                <a:cs typeface="Tahoma"/>
              </a:rPr>
              <a:t>frontal, </a:t>
            </a:r>
            <a:r>
              <a:rPr sz="1050" b="1" dirty="0">
                <a:solidFill>
                  <a:srgbClr val="171514"/>
                </a:solidFill>
                <a:latin typeface="Tahoma"/>
                <a:cs typeface="Tahoma"/>
              </a:rPr>
              <a:t>uso general, gabinetes </a:t>
            </a:r>
            <a:r>
              <a:rPr sz="1050" b="1" spc="5" dirty="0">
                <a:solidFill>
                  <a:srgbClr val="171514"/>
                </a:solidFill>
                <a:latin typeface="Tahoma"/>
                <a:cs typeface="Tahoma"/>
              </a:rPr>
              <a:t>para </a:t>
            </a:r>
            <a:r>
              <a:rPr sz="1050" b="1" dirty="0">
                <a:solidFill>
                  <a:srgbClr val="171514"/>
                </a:solidFill>
                <a:latin typeface="Tahoma"/>
                <a:cs typeface="Tahoma"/>
              </a:rPr>
              <a:t>interiores</a:t>
            </a:r>
            <a:r>
              <a:rPr sz="1050" dirty="0">
                <a:solidFill>
                  <a:srgbClr val="171514"/>
                </a:solidFill>
                <a:latin typeface="Lucida Sans Unicode"/>
                <a:cs typeface="Lucida Sans Unicode"/>
              </a:rPr>
              <a:t>. </a:t>
            </a:r>
            <a:r>
              <a:rPr sz="105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tienen.el.mismo.uso.que.Tipo.</a:t>
            </a: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.gabinetes.excepto.algunos.adicionales. </a:t>
            </a:r>
            <a:r>
              <a:rPr sz="1050" spc="-3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se.usa.juntas..</a:t>
            </a:r>
            <a:endParaRPr sz="1050">
              <a:latin typeface="Lucida Sans Unicode"/>
              <a:cs typeface="Lucida Sans Unicode"/>
            </a:endParaRPr>
          </a:p>
        </p:txBody>
      </p:sp>
      <p:sp>
        <p:nvSpPr>
          <p:cNvPr id="310" name="object 310"/>
          <p:cNvSpPr txBox="1"/>
          <p:nvPr/>
        </p:nvSpPr>
        <p:spPr>
          <a:xfrm>
            <a:off x="5762150" y="6119230"/>
            <a:ext cx="17754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-5" dirty="0">
                <a:solidFill>
                  <a:srgbClr val="171514"/>
                </a:solidFill>
                <a:latin typeface="Tahoma"/>
                <a:cs typeface="Tahoma"/>
              </a:rPr>
              <a:t>Tipo</a:t>
            </a:r>
            <a:r>
              <a:rPr sz="8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spc="-40" dirty="0">
                <a:solidFill>
                  <a:srgbClr val="171514"/>
                </a:solidFill>
                <a:latin typeface="Tahoma"/>
                <a:cs typeface="Tahoma"/>
              </a:rPr>
              <a:t>2,</a:t>
            </a:r>
            <a:r>
              <a:rPr sz="8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8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spc="5" dirty="0">
                <a:solidFill>
                  <a:srgbClr val="171514"/>
                </a:solidFill>
                <a:latin typeface="Tahoma"/>
                <a:cs typeface="Tahoma"/>
              </a:rPr>
              <a:t>prueba</a:t>
            </a:r>
            <a:r>
              <a:rPr sz="8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8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spc="-5" dirty="0">
                <a:solidFill>
                  <a:srgbClr val="171514"/>
                </a:solidFill>
                <a:latin typeface="Tahoma"/>
                <a:cs typeface="Tahoma"/>
              </a:rPr>
              <a:t>goteo,</a:t>
            </a:r>
            <a:r>
              <a:rPr sz="8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spc="5" dirty="0">
                <a:solidFill>
                  <a:srgbClr val="171514"/>
                </a:solidFill>
                <a:latin typeface="Tahoma"/>
                <a:cs typeface="Tahoma"/>
              </a:rPr>
              <a:t>interior</a:t>
            </a:r>
            <a:r>
              <a:rPr sz="8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11" name="object 311"/>
          <p:cNvSpPr txBox="1"/>
          <p:nvPr/>
        </p:nvSpPr>
        <p:spPr>
          <a:xfrm>
            <a:off x="7957980" y="6062079"/>
            <a:ext cx="401256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49530">
              <a:lnSpc>
                <a:spcPct val="126299"/>
              </a:lnSpc>
              <a:spcBef>
                <a:spcPts val="100"/>
              </a:spcBef>
            </a:pPr>
            <a:r>
              <a:rPr sz="950" b="1" dirty="0">
                <a:solidFill>
                  <a:srgbClr val="171514"/>
                </a:solidFill>
                <a:latin typeface="Tahoma"/>
                <a:cs typeface="Tahoma"/>
              </a:rPr>
              <a:t>Gabinetes</a:t>
            </a:r>
            <a:r>
              <a:rPr sz="95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95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spc="5" dirty="0">
                <a:solidFill>
                  <a:srgbClr val="171514"/>
                </a:solidFill>
                <a:latin typeface="Tahoma"/>
                <a:cs typeface="Tahoma"/>
              </a:rPr>
              <a:t>interior</a:t>
            </a:r>
            <a:r>
              <a:rPr sz="95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spc="5" dirty="0">
                <a:solidFill>
                  <a:srgbClr val="171514"/>
                </a:solidFill>
                <a:latin typeface="Tahoma"/>
                <a:cs typeface="Tahoma"/>
              </a:rPr>
              <a:t>tipo</a:t>
            </a:r>
            <a:r>
              <a:rPr sz="95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spc="-45" dirty="0">
                <a:solidFill>
                  <a:srgbClr val="171514"/>
                </a:solidFill>
                <a:latin typeface="Tahoma"/>
                <a:cs typeface="Tahoma"/>
              </a:rPr>
              <a:t>2,</a:t>
            </a:r>
            <a:r>
              <a:rPr sz="95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spc="5" dirty="0">
                <a:solidFill>
                  <a:srgbClr val="171514"/>
                </a:solidFill>
                <a:latin typeface="Tahoma"/>
                <a:cs typeface="Tahoma"/>
              </a:rPr>
              <a:t>a</a:t>
            </a:r>
            <a:r>
              <a:rPr sz="95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spc="5" dirty="0">
                <a:solidFill>
                  <a:srgbClr val="171514"/>
                </a:solidFill>
                <a:latin typeface="Tahoma"/>
                <a:cs typeface="Tahoma"/>
              </a:rPr>
              <a:t>prueba</a:t>
            </a:r>
            <a:r>
              <a:rPr sz="95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95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spc="-15" dirty="0">
                <a:solidFill>
                  <a:srgbClr val="171514"/>
                </a:solidFill>
                <a:latin typeface="Tahoma"/>
                <a:cs typeface="Tahoma"/>
              </a:rPr>
              <a:t>goteo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.están.destinados.a. </a:t>
            </a:r>
            <a:r>
              <a:rPr sz="950" spc="-28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proteger.el.equipo.de.la.suciedad.y.líquidos.no.corrosivos.que.caen..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La.caja.evita.la.entrada.de.líquidos.que.goteen.en.una.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nivel.más.alto.que.la.parte.viva.más.baja.dentro.del.gabinete..Este.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el.diseño.es.un.tipo.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Un.frente.con.juntas,.o.Tipo.</a:t>
            </a:r>
            <a:endParaRPr sz="950">
              <a:latin typeface="Lucida Sans Unicode"/>
              <a:cs typeface="Lucida Sans Unicode"/>
            </a:endParaRPr>
          </a:p>
          <a:p>
            <a:pPr marL="12700">
              <a:spcBef>
                <a:spcPts val="300"/>
              </a:spcBef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2,.con.un.protector.de.goteo.</a:t>
            </a:r>
            <a:r>
              <a:rPr sz="950" spc="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montado.en.la.parte.superior.de.la.caja..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312" name="object 312"/>
          <p:cNvSpPr txBox="1"/>
          <p:nvPr/>
        </p:nvSpPr>
        <p:spPr>
          <a:xfrm>
            <a:off x="5762150" y="7354939"/>
            <a:ext cx="912494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-25" dirty="0">
                <a:solidFill>
                  <a:srgbClr val="171514"/>
                </a:solidFill>
                <a:latin typeface="Tahoma"/>
                <a:cs typeface="Tahoma"/>
              </a:rPr>
              <a:t>Caja</a:t>
            </a:r>
            <a:r>
              <a:rPr sz="1150" b="1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50" b="1" spc="5" dirty="0">
                <a:solidFill>
                  <a:srgbClr val="171514"/>
                </a:solidFill>
                <a:latin typeface="Tahoma"/>
                <a:cs typeface="Tahoma"/>
              </a:rPr>
              <a:t>tipo</a:t>
            </a:r>
            <a:r>
              <a:rPr sz="1150" b="1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50" b="1" spc="-75" dirty="0">
                <a:solidFill>
                  <a:srgbClr val="171514"/>
                </a:solidFill>
                <a:latin typeface="Tahoma"/>
                <a:cs typeface="Tahoma"/>
              </a:rPr>
              <a:t>12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50">
              <a:latin typeface="Lucida Sans Unicode"/>
              <a:cs typeface="Lucida Sans Unicode"/>
            </a:endParaRPr>
          </a:p>
        </p:txBody>
      </p:sp>
      <p:sp>
        <p:nvSpPr>
          <p:cNvPr id="313" name="object 313"/>
          <p:cNvSpPr txBox="1"/>
          <p:nvPr/>
        </p:nvSpPr>
        <p:spPr>
          <a:xfrm>
            <a:off x="7957980" y="7340968"/>
            <a:ext cx="4647565" cy="1854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437515">
              <a:lnSpc>
                <a:spcPct val="133300"/>
              </a:lnSpc>
              <a:spcBef>
                <a:spcPts val="100"/>
              </a:spcBef>
            </a:pPr>
            <a:r>
              <a:rPr sz="900" b="1" spc="-10" dirty="0">
                <a:solidFill>
                  <a:srgbClr val="171514"/>
                </a:solidFill>
                <a:latin typeface="Tahoma"/>
                <a:cs typeface="Tahoma"/>
              </a:rPr>
              <a:t>Recintos</a:t>
            </a:r>
            <a:r>
              <a:rPr sz="9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spc="5" dirty="0">
                <a:solidFill>
                  <a:srgbClr val="171514"/>
                </a:solidFill>
                <a:latin typeface="Tahoma"/>
                <a:cs typeface="Tahoma"/>
              </a:rPr>
              <a:t>tipo</a:t>
            </a:r>
            <a:r>
              <a:rPr sz="9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spc="-15" dirty="0">
                <a:solidFill>
                  <a:srgbClr val="171514"/>
                </a:solidFill>
                <a:latin typeface="Tahoma"/>
                <a:cs typeface="Tahoma"/>
              </a:rPr>
              <a:t>12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están.destinados.para.uso.en.interiores.principalmente.para.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proporcionan.un.grado.de.protección.contra.el.polvo.circulante,.la.caída.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suciedad,.y.goteo.de.líquidos.no.corrosivos..No.están.destinados.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para.brindar.protección.contra.condiciones.tales.como.internas.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condensación..Todas.las.aberturas.en.Tipo.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2.los.gabinetes.tienen.juntas..</a:t>
            </a: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33300"/>
              </a:lnSpc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No.hay.espacios.entre.las.secciones,.lo.que.permite.mucho.mayor.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resistencia.al.polvo..Además,.los.orificios.de.interconexión.en.los.lados.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los.ensamblajes.de.láminas.están.sellados..Las.placas.inferiores.están.incluidas..Estas.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características.permitir.Tipo.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2.cajas.para.proporcionar.un.mayor.grado.de.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protección.que.Tipo.</a:t>
            </a:r>
            <a:r>
              <a:rPr sz="9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.carcasas.</a:t>
            </a:r>
            <a:endParaRPr sz="9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021751" y="3161272"/>
            <a:ext cx="1080770" cy="659765"/>
            <a:chOff x="2967151" y="3161271"/>
            <a:chExt cx="1080770" cy="659765"/>
          </a:xfrm>
        </p:grpSpPr>
        <p:sp>
          <p:nvSpPr>
            <p:cNvPr id="3" name="object 3"/>
            <p:cNvSpPr/>
            <p:nvPr/>
          </p:nvSpPr>
          <p:spPr>
            <a:xfrm>
              <a:off x="2967151" y="3365627"/>
              <a:ext cx="544830" cy="416559"/>
            </a:xfrm>
            <a:custGeom>
              <a:avLst/>
              <a:gdLst/>
              <a:ahLst/>
              <a:cxnLst/>
              <a:rect l="l" t="t" r="r" b="b"/>
              <a:pathLst>
                <a:path w="544829" h="416560">
                  <a:moveTo>
                    <a:pt x="0" y="0"/>
                  </a:moveTo>
                  <a:lnTo>
                    <a:pt x="254" y="44500"/>
                  </a:lnTo>
                  <a:lnTo>
                    <a:pt x="509257" y="416267"/>
                  </a:lnTo>
                  <a:lnTo>
                    <a:pt x="509295" y="380860"/>
                  </a:lnTo>
                  <a:lnTo>
                    <a:pt x="544601" y="367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898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67405" y="3410127"/>
              <a:ext cx="509270" cy="398145"/>
            </a:xfrm>
            <a:custGeom>
              <a:avLst/>
              <a:gdLst/>
              <a:ahLst/>
              <a:cxnLst/>
              <a:rect l="l" t="t" r="r" b="b"/>
              <a:pathLst>
                <a:path w="509270" h="398145">
                  <a:moveTo>
                    <a:pt x="0" y="0"/>
                  </a:moveTo>
                  <a:lnTo>
                    <a:pt x="914" y="19227"/>
                  </a:lnTo>
                  <a:lnTo>
                    <a:pt x="508292" y="398094"/>
                  </a:lnTo>
                  <a:lnTo>
                    <a:pt x="509003" y="3717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CD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477120" y="3530142"/>
              <a:ext cx="570230" cy="290830"/>
            </a:xfrm>
            <a:custGeom>
              <a:avLst/>
              <a:gdLst/>
              <a:ahLst/>
              <a:cxnLst/>
              <a:rect l="l" t="t" r="r" b="b"/>
              <a:pathLst>
                <a:path w="570229" h="290829">
                  <a:moveTo>
                    <a:pt x="570217" y="0"/>
                  </a:moveTo>
                  <a:lnTo>
                    <a:pt x="0" y="215938"/>
                  </a:lnTo>
                  <a:lnTo>
                    <a:pt x="0" y="290372"/>
                  </a:lnTo>
                  <a:lnTo>
                    <a:pt x="566356" y="61086"/>
                  </a:lnTo>
                  <a:lnTo>
                    <a:pt x="570217" y="0"/>
                  </a:lnTo>
                  <a:close/>
                </a:path>
              </a:pathLst>
            </a:custGeom>
            <a:solidFill>
              <a:srgbClr val="6767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967634" y="3365804"/>
              <a:ext cx="1270" cy="64135"/>
            </a:xfrm>
            <a:custGeom>
              <a:avLst/>
              <a:gdLst/>
              <a:ahLst/>
              <a:cxnLst/>
              <a:rect l="l" t="t" r="r" b="b"/>
              <a:pathLst>
                <a:path w="1269" h="64135">
                  <a:moveTo>
                    <a:pt x="0" y="0"/>
                  </a:moveTo>
                  <a:lnTo>
                    <a:pt x="685" y="63550"/>
                  </a:lnTo>
                </a:path>
              </a:pathLst>
            </a:custGeom>
            <a:solidFill>
              <a:srgbClr val="9898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257473" y="3282061"/>
              <a:ext cx="88493" cy="16012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021876" y="3161271"/>
              <a:ext cx="75488" cy="136245"/>
            </a:xfrm>
            <a:prstGeom prst="rect">
              <a:avLst/>
            </a:prstGeom>
          </p:spPr>
        </p:pic>
      </p:grpSp>
      <p:sp>
        <p:nvSpPr>
          <p:cNvPr id="9" name="object 9"/>
          <p:cNvSpPr/>
          <p:nvPr/>
        </p:nvSpPr>
        <p:spPr>
          <a:xfrm>
            <a:off x="9064041" y="1999208"/>
            <a:ext cx="22225" cy="68580"/>
          </a:xfrm>
          <a:custGeom>
            <a:avLst/>
            <a:gdLst/>
            <a:ahLst/>
            <a:cxnLst/>
            <a:rect l="l" t="t" r="r" b="b"/>
            <a:pathLst>
              <a:path w="22225" h="68580">
                <a:moveTo>
                  <a:pt x="20713" y="0"/>
                </a:moveTo>
                <a:lnTo>
                  <a:pt x="0" y="6324"/>
                </a:lnTo>
                <a:lnTo>
                  <a:pt x="0" y="68465"/>
                </a:lnTo>
                <a:lnTo>
                  <a:pt x="22110" y="64604"/>
                </a:lnTo>
                <a:lnTo>
                  <a:pt x="20713" y="0"/>
                </a:lnTo>
                <a:close/>
              </a:path>
            </a:pathLst>
          </a:custGeom>
          <a:solidFill>
            <a:srgbClr val="9898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204810" y="2715513"/>
            <a:ext cx="22225" cy="16510"/>
          </a:xfrm>
          <a:custGeom>
            <a:avLst/>
            <a:gdLst/>
            <a:ahLst/>
            <a:cxnLst/>
            <a:rect l="l" t="t" r="r" b="b"/>
            <a:pathLst>
              <a:path w="22225" h="16510">
                <a:moveTo>
                  <a:pt x="22123" y="0"/>
                </a:moveTo>
                <a:lnTo>
                  <a:pt x="0" y="0"/>
                </a:lnTo>
                <a:lnTo>
                  <a:pt x="0" y="16497"/>
                </a:lnTo>
                <a:lnTo>
                  <a:pt x="22123" y="16497"/>
                </a:lnTo>
                <a:lnTo>
                  <a:pt x="22123" y="0"/>
                </a:lnTo>
                <a:close/>
              </a:path>
            </a:pathLst>
          </a:custGeom>
          <a:solidFill>
            <a:srgbClr val="98989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" name="object 11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313840" y="2068906"/>
            <a:ext cx="86029" cy="137998"/>
          </a:xfrm>
          <a:prstGeom prst="rect">
            <a:avLst/>
          </a:prstGeom>
        </p:spPr>
      </p:pic>
      <p:grpSp>
        <p:nvGrpSpPr>
          <p:cNvPr id="12" name="object 12"/>
          <p:cNvGrpSpPr/>
          <p:nvPr/>
        </p:nvGrpSpPr>
        <p:grpSpPr>
          <a:xfrm>
            <a:off x="8036623" y="2088743"/>
            <a:ext cx="115570" cy="181610"/>
            <a:chOff x="2982023" y="2088743"/>
            <a:chExt cx="115570" cy="181610"/>
          </a:xfrm>
        </p:grpSpPr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21876" y="2148967"/>
              <a:ext cx="75488" cy="120789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982023" y="2088743"/>
              <a:ext cx="38100" cy="27305"/>
            </a:xfrm>
            <a:custGeom>
              <a:avLst/>
              <a:gdLst/>
              <a:ahLst/>
              <a:cxnLst/>
              <a:rect l="l" t="t" r="r" b="b"/>
              <a:pathLst>
                <a:path w="38100" h="27305">
                  <a:moveTo>
                    <a:pt x="37922" y="0"/>
                  </a:moveTo>
                  <a:lnTo>
                    <a:pt x="28092" y="3860"/>
                  </a:lnTo>
                  <a:lnTo>
                    <a:pt x="3860" y="12992"/>
                  </a:lnTo>
                  <a:lnTo>
                    <a:pt x="0" y="14046"/>
                  </a:lnTo>
                  <a:lnTo>
                    <a:pt x="0" y="20370"/>
                  </a:lnTo>
                  <a:lnTo>
                    <a:pt x="3860" y="27038"/>
                  </a:lnTo>
                  <a:lnTo>
                    <a:pt x="36512" y="16497"/>
                  </a:lnTo>
                  <a:lnTo>
                    <a:pt x="37922" y="11239"/>
                  </a:lnTo>
                  <a:lnTo>
                    <a:pt x="37922" y="0"/>
                  </a:lnTo>
                  <a:close/>
                </a:path>
              </a:pathLst>
            </a:custGeom>
            <a:solidFill>
              <a:srgbClr val="9898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8106144" y="3469043"/>
            <a:ext cx="78105" cy="60960"/>
            <a:chOff x="3051543" y="3469043"/>
            <a:chExt cx="78105" cy="60960"/>
          </a:xfrm>
        </p:grpSpPr>
        <p:sp>
          <p:nvSpPr>
            <p:cNvPr id="16" name="object 16"/>
            <p:cNvSpPr/>
            <p:nvPr/>
          </p:nvSpPr>
          <p:spPr>
            <a:xfrm>
              <a:off x="3066288" y="3490125"/>
              <a:ext cx="19685" cy="26670"/>
            </a:xfrm>
            <a:custGeom>
              <a:avLst/>
              <a:gdLst/>
              <a:ahLst/>
              <a:cxnLst/>
              <a:rect l="l" t="t" r="r" b="b"/>
              <a:pathLst>
                <a:path w="19685" h="26670">
                  <a:moveTo>
                    <a:pt x="15100" y="0"/>
                  </a:moveTo>
                  <a:lnTo>
                    <a:pt x="9829" y="1384"/>
                  </a:lnTo>
                  <a:lnTo>
                    <a:pt x="4216" y="2438"/>
                  </a:lnTo>
                  <a:lnTo>
                    <a:pt x="0" y="9105"/>
                  </a:lnTo>
                  <a:lnTo>
                    <a:pt x="0" y="22453"/>
                  </a:lnTo>
                  <a:lnTo>
                    <a:pt x="4216" y="26657"/>
                  </a:lnTo>
                  <a:lnTo>
                    <a:pt x="9829" y="25260"/>
                  </a:lnTo>
                  <a:lnTo>
                    <a:pt x="15100" y="23850"/>
                  </a:lnTo>
                  <a:lnTo>
                    <a:pt x="19316" y="17525"/>
                  </a:lnTo>
                  <a:lnTo>
                    <a:pt x="19316" y="4203"/>
                  </a:lnTo>
                  <a:lnTo>
                    <a:pt x="15100" y="0"/>
                  </a:lnTo>
                  <a:close/>
                </a:path>
              </a:pathLst>
            </a:custGeom>
            <a:solidFill>
              <a:srgbClr val="9898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051543" y="3469043"/>
              <a:ext cx="61594" cy="58419"/>
            </a:xfrm>
            <a:custGeom>
              <a:avLst/>
              <a:gdLst/>
              <a:ahLst/>
              <a:cxnLst/>
              <a:rect l="l" t="t" r="r" b="b"/>
              <a:pathLst>
                <a:path w="61594" h="58420">
                  <a:moveTo>
                    <a:pt x="61099" y="0"/>
                  </a:moveTo>
                  <a:lnTo>
                    <a:pt x="20713" y="10528"/>
                  </a:lnTo>
                  <a:lnTo>
                    <a:pt x="0" y="40716"/>
                  </a:lnTo>
                  <a:lnTo>
                    <a:pt x="1838" y="48788"/>
                  </a:lnTo>
                  <a:lnTo>
                    <a:pt x="6805" y="54684"/>
                  </a:lnTo>
                  <a:lnTo>
                    <a:pt x="14074" y="57816"/>
                  </a:lnTo>
                  <a:lnTo>
                    <a:pt x="22821" y="57594"/>
                  </a:lnTo>
                  <a:lnTo>
                    <a:pt x="61442" y="47739"/>
                  </a:lnTo>
                  <a:lnTo>
                    <a:pt x="18961" y="47739"/>
                  </a:lnTo>
                  <a:lnTo>
                    <a:pt x="14744" y="43535"/>
                  </a:lnTo>
                  <a:lnTo>
                    <a:pt x="14744" y="30187"/>
                  </a:lnTo>
                  <a:lnTo>
                    <a:pt x="18961" y="23520"/>
                  </a:lnTo>
                  <a:lnTo>
                    <a:pt x="24574" y="22466"/>
                  </a:lnTo>
                  <a:lnTo>
                    <a:pt x="29844" y="21081"/>
                  </a:lnTo>
                  <a:lnTo>
                    <a:pt x="61442" y="21081"/>
                  </a:lnTo>
                  <a:lnTo>
                    <a:pt x="61442" y="215"/>
                  </a:lnTo>
                  <a:lnTo>
                    <a:pt x="61099" y="0"/>
                  </a:lnTo>
                  <a:close/>
                </a:path>
                <a:path w="61594" h="58420">
                  <a:moveTo>
                    <a:pt x="61442" y="21081"/>
                  </a:moveTo>
                  <a:lnTo>
                    <a:pt x="29844" y="21081"/>
                  </a:lnTo>
                  <a:lnTo>
                    <a:pt x="34061" y="25285"/>
                  </a:lnTo>
                  <a:lnTo>
                    <a:pt x="34061" y="38607"/>
                  </a:lnTo>
                  <a:lnTo>
                    <a:pt x="29844" y="44932"/>
                  </a:lnTo>
                  <a:lnTo>
                    <a:pt x="24574" y="46342"/>
                  </a:lnTo>
                  <a:lnTo>
                    <a:pt x="18961" y="47739"/>
                  </a:lnTo>
                  <a:lnTo>
                    <a:pt x="61442" y="47739"/>
                  </a:lnTo>
                  <a:lnTo>
                    <a:pt x="61442" y="21081"/>
                  </a:lnTo>
                  <a:close/>
                </a:path>
              </a:pathLst>
            </a:custGeom>
            <a:solidFill>
              <a:srgbClr val="6767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112985" y="3469259"/>
              <a:ext cx="16510" cy="60325"/>
            </a:xfrm>
            <a:custGeom>
              <a:avLst/>
              <a:gdLst/>
              <a:ahLst/>
              <a:cxnLst/>
              <a:rect l="l" t="t" r="r" b="b"/>
              <a:pathLst>
                <a:path w="16510" h="60325">
                  <a:moveTo>
                    <a:pt x="0" y="0"/>
                  </a:moveTo>
                  <a:lnTo>
                    <a:pt x="0" y="47523"/>
                  </a:lnTo>
                  <a:lnTo>
                    <a:pt x="16510" y="60172"/>
                  </a:lnTo>
                  <a:lnTo>
                    <a:pt x="16510" y="103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898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9" name="object 1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296808" y="3607397"/>
            <a:ext cx="91986" cy="74395"/>
          </a:xfrm>
          <a:prstGeom prst="rect">
            <a:avLst/>
          </a:prstGeom>
        </p:spPr>
      </p:pic>
      <p:grpSp>
        <p:nvGrpSpPr>
          <p:cNvPr id="20" name="object 20"/>
          <p:cNvGrpSpPr/>
          <p:nvPr/>
        </p:nvGrpSpPr>
        <p:grpSpPr>
          <a:xfrm>
            <a:off x="8022578" y="3384068"/>
            <a:ext cx="24765" cy="50165"/>
            <a:chOff x="2967977" y="3384067"/>
            <a:chExt cx="24765" cy="50165"/>
          </a:xfrm>
        </p:grpSpPr>
        <p:sp>
          <p:nvSpPr>
            <p:cNvPr id="21" name="object 21"/>
            <p:cNvSpPr/>
            <p:nvPr/>
          </p:nvSpPr>
          <p:spPr>
            <a:xfrm>
              <a:off x="2967977" y="3384067"/>
              <a:ext cx="24765" cy="50165"/>
            </a:xfrm>
            <a:custGeom>
              <a:avLst/>
              <a:gdLst/>
              <a:ahLst/>
              <a:cxnLst/>
              <a:rect l="l" t="t" r="r" b="b"/>
              <a:pathLst>
                <a:path w="24764" h="50164">
                  <a:moveTo>
                    <a:pt x="24574" y="0"/>
                  </a:moveTo>
                  <a:lnTo>
                    <a:pt x="0" y="7721"/>
                  </a:lnTo>
                  <a:lnTo>
                    <a:pt x="0" y="49847"/>
                  </a:lnTo>
                  <a:lnTo>
                    <a:pt x="24574" y="41427"/>
                  </a:lnTo>
                  <a:lnTo>
                    <a:pt x="24574" y="0"/>
                  </a:lnTo>
                  <a:close/>
                </a:path>
              </a:pathLst>
            </a:custGeom>
            <a:solidFill>
              <a:srgbClr val="6767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978162" y="3403371"/>
              <a:ext cx="6985" cy="10160"/>
            </a:xfrm>
            <a:custGeom>
              <a:avLst/>
              <a:gdLst/>
              <a:ahLst/>
              <a:cxnLst/>
              <a:rect l="l" t="t" r="r" b="b"/>
              <a:pathLst>
                <a:path w="6985" h="10160">
                  <a:moveTo>
                    <a:pt x="5270" y="0"/>
                  </a:moveTo>
                  <a:lnTo>
                    <a:pt x="3162" y="711"/>
                  </a:lnTo>
                  <a:lnTo>
                    <a:pt x="1396" y="1066"/>
                  </a:lnTo>
                  <a:lnTo>
                    <a:pt x="0" y="3517"/>
                  </a:lnTo>
                  <a:lnTo>
                    <a:pt x="0" y="8077"/>
                  </a:lnTo>
                  <a:lnTo>
                    <a:pt x="1396" y="9829"/>
                  </a:lnTo>
                  <a:lnTo>
                    <a:pt x="3162" y="9131"/>
                  </a:lnTo>
                  <a:lnTo>
                    <a:pt x="5270" y="8788"/>
                  </a:lnTo>
                  <a:lnTo>
                    <a:pt x="6667" y="6337"/>
                  </a:lnTo>
                  <a:lnTo>
                    <a:pt x="6667" y="1765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898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7970432" y="1787296"/>
            <a:ext cx="1161415" cy="2035810"/>
            <a:chOff x="2915831" y="1787296"/>
            <a:chExt cx="1161415" cy="2035810"/>
          </a:xfrm>
        </p:grpSpPr>
        <p:sp>
          <p:nvSpPr>
            <p:cNvPr id="24" name="object 24"/>
            <p:cNvSpPr/>
            <p:nvPr/>
          </p:nvSpPr>
          <p:spPr>
            <a:xfrm>
              <a:off x="2918650" y="1797316"/>
              <a:ext cx="1155700" cy="277495"/>
            </a:xfrm>
            <a:custGeom>
              <a:avLst/>
              <a:gdLst/>
              <a:ahLst/>
              <a:cxnLst/>
              <a:rect l="l" t="t" r="r" b="b"/>
              <a:pathLst>
                <a:path w="1155700" h="277494">
                  <a:moveTo>
                    <a:pt x="605866" y="0"/>
                  </a:moveTo>
                  <a:lnTo>
                    <a:pt x="0" y="264541"/>
                  </a:lnTo>
                  <a:lnTo>
                    <a:pt x="43878" y="276961"/>
                  </a:lnTo>
                  <a:lnTo>
                    <a:pt x="44056" y="268605"/>
                  </a:lnTo>
                  <a:lnTo>
                    <a:pt x="601992" y="27025"/>
                  </a:lnTo>
                  <a:lnTo>
                    <a:pt x="1099553" y="195922"/>
                  </a:lnTo>
                  <a:lnTo>
                    <a:pt x="1099553" y="205752"/>
                  </a:lnTo>
                  <a:lnTo>
                    <a:pt x="1155446" y="188988"/>
                  </a:lnTo>
                  <a:lnTo>
                    <a:pt x="605866" y="0"/>
                  </a:lnTo>
                  <a:close/>
                </a:path>
              </a:pathLst>
            </a:custGeom>
            <a:solidFill>
              <a:srgbClr val="33333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918117" y="1789581"/>
              <a:ext cx="1156335" cy="1943735"/>
            </a:xfrm>
            <a:custGeom>
              <a:avLst/>
              <a:gdLst/>
              <a:ahLst/>
              <a:cxnLst/>
              <a:rect l="l" t="t" r="r" b="b"/>
              <a:pathLst>
                <a:path w="1156335" h="1943735">
                  <a:moveTo>
                    <a:pt x="602526" y="34759"/>
                  </a:moveTo>
                  <a:lnTo>
                    <a:pt x="44589" y="276339"/>
                  </a:lnTo>
                  <a:lnTo>
                    <a:pt x="44589" y="307238"/>
                  </a:lnTo>
                  <a:lnTo>
                    <a:pt x="43916" y="307530"/>
                  </a:lnTo>
                  <a:lnTo>
                    <a:pt x="542848" y="105689"/>
                  </a:lnTo>
                  <a:lnTo>
                    <a:pt x="557237" y="109550"/>
                  </a:lnTo>
                  <a:lnTo>
                    <a:pt x="549871" y="1881352"/>
                  </a:lnTo>
                  <a:lnTo>
                    <a:pt x="534416" y="1886978"/>
                  </a:lnTo>
                  <a:lnTo>
                    <a:pt x="46685" y="1562976"/>
                  </a:lnTo>
                  <a:lnTo>
                    <a:pt x="46697" y="1563585"/>
                  </a:lnTo>
                  <a:lnTo>
                    <a:pt x="49161" y="1565681"/>
                  </a:lnTo>
                  <a:lnTo>
                    <a:pt x="49517" y="1576222"/>
                  </a:lnTo>
                  <a:lnTo>
                    <a:pt x="593051" y="1943112"/>
                  </a:lnTo>
                  <a:lnTo>
                    <a:pt x="596036" y="1941233"/>
                  </a:lnTo>
                  <a:lnTo>
                    <a:pt x="602526" y="34759"/>
                  </a:lnTo>
                  <a:close/>
                </a:path>
                <a:path w="1156335" h="1943735">
                  <a:moveTo>
                    <a:pt x="1156271" y="188912"/>
                  </a:moveTo>
                  <a:lnTo>
                    <a:pt x="606399" y="0"/>
                  </a:lnTo>
                  <a:lnTo>
                    <a:pt x="0" y="264401"/>
                  </a:lnTo>
                  <a:lnTo>
                    <a:pt x="0" y="272135"/>
                  </a:lnTo>
                  <a:lnTo>
                    <a:pt x="533" y="272275"/>
                  </a:lnTo>
                  <a:lnTo>
                    <a:pt x="606399" y="7734"/>
                  </a:lnTo>
                  <a:lnTo>
                    <a:pt x="1155979" y="196723"/>
                  </a:lnTo>
                  <a:lnTo>
                    <a:pt x="1156271" y="196634"/>
                  </a:lnTo>
                  <a:lnTo>
                    <a:pt x="1156271" y="188912"/>
                  </a:lnTo>
                  <a:close/>
                </a:path>
              </a:pathLst>
            </a:custGeom>
            <a:solidFill>
              <a:srgbClr val="9898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452571" y="1895271"/>
              <a:ext cx="22860" cy="1781810"/>
            </a:xfrm>
            <a:custGeom>
              <a:avLst/>
              <a:gdLst/>
              <a:ahLst/>
              <a:cxnLst/>
              <a:rect l="l" t="t" r="r" b="b"/>
              <a:pathLst>
                <a:path w="22860" h="1781810">
                  <a:moveTo>
                    <a:pt x="8394" y="0"/>
                  </a:moveTo>
                  <a:lnTo>
                    <a:pt x="0" y="1781276"/>
                  </a:lnTo>
                  <a:lnTo>
                    <a:pt x="15417" y="1775663"/>
                  </a:lnTo>
                  <a:lnTo>
                    <a:pt x="22783" y="3860"/>
                  </a:lnTo>
                  <a:lnTo>
                    <a:pt x="8394" y="0"/>
                  </a:lnTo>
                  <a:close/>
                </a:path>
              </a:pathLst>
            </a:custGeom>
            <a:solidFill>
              <a:srgbClr val="6767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2960243" y="1895296"/>
              <a:ext cx="524510" cy="1781810"/>
            </a:xfrm>
            <a:custGeom>
              <a:avLst/>
              <a:gdLst/>
              <a:ahLst/>
              <a:cxnLst/>
              <a:rect l="l" t="t" r="r" b="b"/>
              <a:pathLst>
                <a:path w="524510" h="1781810">
                  <a:moveTo>
                    <a:pt x="500659" y="0"/>
                  </a:moveTo>
                  <a:lnTo>
                    <a:pt x="212102" y="116738"/>
                  </a:lnTo>
                  <a:lnTo>
                    <a:pt x="1790" y="201815"/>
                  </a:lnTo>
                  <a:lnTo>
                    <a:pt x="0" y="202577"/>
                  </a:lnTo>
                  <a:lnTo>
                    <a:pt x="4559" y="1457261"/>
                  </a:lnTo>
                  <a:lnTo>
                    <a:pt x="213144" y="1595818"/>
                  </a:lnTo>
                  <a:lnTo>
                    <a:pt x="492290" y="1781263"/>
                  </a:lnTo>
                  <a:lnTo>
                    <a:pt x="500659" y="0"/>
                  </a:lnTo>
                  <a:close/>
                </a:path>
                <a:path w="524510" h="1781810">
                  <a:moveTo>
                    <a:pt x="516877" y="1614474"/>
                  </a:moveTo>
                  <a:lnTo>
                    <a:pt x="508787" y="1616240"/>
                  </a:lnTo>
                  <a:lnTo>
                    <a:pt x="508787" y="1618691"/>
                  </a:lnTo>
                  <a:lnTo>
                    <a:pt x="508762" y="1621167"/>
                  </a:lnTo>
                  <a:lnTo>
                    <a:pt x="507746" y="1700847"/>
                  </a:lnTo>
                  <a:lnTo>
                    <a:pt x="507034" y="1704721"/>
                  </a:lnTo>
                  <a:lnTo>
                    <a:pt x="516166" y="1705762"/>
                  </a:lnTo>
                  <a:lnTo>
                    <a:pt x="516166" y="1699806"/>
                  </a:lnTo>
                  <a:lnTo>
                    <a:pt x="516839" y="1623606"/>
                  </a:lnTo>
                  <a:lnTo>
                    <a:pt x="516877" y="1619389"/>
                  </a:lnTo>
                  <a:lnTo>
                    <a:pt x="516877" y="1614474"/>
                  </a:lnTo>
                  <a:close/>
                </a:path>
                <a:path w="524510" h="1781810">
                  <a:moveTo>
                    <a:pt x="521081" y="854976"/>
                  </a:moveTo>
                  <a:lnTo>
                    <a:pt x="512660" y="854621"/>
                  </a:lnTo>
                  <a:lnTo>
                    <a:pt x="511949" y="938898"/>
                  </a:lnTo>
                  <a:lnTo>
                    <a:pt x="511949" y="941362"/>
                  </a:lnTo>
                  <a:lnTo>
                    <a:pt x="520026" y="941717"/>
                  </a:lnTo>
                  <a:lnTo>
                    <a:pt x="520738" y="857783"/>
                  </a:lnTo>
                  <a:lnTo>
                    <a:pt x="521081" y="854976"/>
                  </a:lnTo>
                  <a:close/>
                </a:path>
                <a:path w="524510" h="1781810">
                  <a:moveTo>
                    <a:pt x="523887" y="82499"/>
                  </a:moveTo>
                  <a:lnTo>
                    <a:pt x="515823" y="82143"/>
                  </a:lnTo>
                  <a:lnTo>
                    <a:pt x="515112" y="161848"/>
                  </a:lnTo>
                  <a:lnTo>
                    <a:pt x="515112" y="163957"/>
                  </a:lnTo>
                  <a:lnTo>
                    <a:pt x="522846" y="164655"/>
                  </a:lnTo>
                  <a:lnTo>
                    <a:pt x="523544" y="84950"/>
                  </a:lnTo>
                  <a:lnTo>
                    <a:pt x="523887" y="82499"/>
                  </a:lnTo>
                  <a:close/>
                </a:path>
              </a:pathLst>
            </a:custGeom>
            <a:solidFill>
              <a:srgbClr val="9898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513975" y="1824342"/>
              <a:ext cx="504825" cy="1907539"/>
            </a:xfrm>
            <a:custGeom>
              <a:avLst/>
              <a:gdLst/>
              <a:ahLst/>
              <a:cxnLst/>
              <a:rect l="l" t="t" r="r" b="b"/>
              <a:pathLst>
                <a:path w="504825" h="1907539">
                  <a:moveTo>
                    <a:pt x="6667" y="0"/>
                  </a:moveTo>
                  <a:lnTo>
                    <a:pt x="0" y="1907362"/>
                  </a:lnTo>
                  <a:lnTo>
                    <a:pt x="488073" y="1722996"/>
                  </a:lnTo>
                  <a:lnTo>
                    <a:pt x="500367" y="243331"/>
                  </a:lnTo>
                  <a:lnTo>
                    <a:pt x="495465" y="243331"/>
                  </a:lnTo>
                  <a:lnTo>
                    <a:pt x="495465" y="181190"/>
                  </a:lnTo>
                  <a:lnTo>
                    <a:pt x="504393" y="179235"/>
                  </a:lnTo>
                  <a:lnTo>
                    <a:pt x="504228" y="168897"/>
                  </a:lnTo>
                  <a:lnTo>
                    <a:pt x="6667" y="0"/>
                  </a:lnTo>
                  <a:close/>
                </a:path>
              </a:pathLst>
            </a:custGeom>
            <a:solidFill>
              <a:srgbClr val="6767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112490" y="2002370"/>
              <a:ext cx="911860" cy="1676400"/>
            </a:xfrm>
            <a:custGeom>
              <a:avLst/>
              <a:gdLst/>
              <a:ahLst/>
              <a:cxnLst/>
              <a:rect l="l" t="t" r="r" b="b"/>
              <a:pathLst>
                <a:path w="911860" h="1676400">
                  <a:moveTo>
                    <a:pt x="17005" y="1477200"/>
                  </a:moveTo>
                  <a:lnTo>
                    <a:pt x="152" y="1466672"/>
                  </a:lnTo>
                  <a:lnTo>
                    <a:pt x="0" y="1466710"/>
                  </a:lnTo>
                  <a:lnTo>
                    <a:pt x="0" y="1514538"/>
                  </a:lnTo>
                  <a:lnTo>
                    <a:pt x="495" y="1514424"/>
                  </a:lnTo>
                  <a:lnTo>
                    <a:pt x="17005" y="1527060"/>
                  </a:lnTo>
                  <a:lnTo>
                    <a:pt x="17005" y="1477200"/>
                  </a:lnTo>
                  <a:close/>
                </a:path>
                <a:path w="911860" h="1676400">
                  <a:moveTo>
                    <a:pt x="72478" y="21412"/>
                  </a:moveTo>
                  <a:lnTo>
                    <a:pt x="72326" y="14401"/>
                  </a:lnTo>
                  <a:lnTo>
                    <a:pt x="72136" y="5613"/>
                  </a:lnTo>
                  <a:lnTo>
                    <a:pt x="72123" y="4559"/>
                  </a:lnTo>
                  <a:lnTo>
                    <a:pt x="67221" y="2933"/>
                  </a:lnTo>
                  <a:lnTo>
                    <a:pt x="67221" y="12636"/>
                  </a:lnTo>
                  <a:lnTo>
                    <a:pt x="66167" y="14401"/>
                  </a:lnTo>
                  <a:lnTo>
                    <a:pt x="65112" y="14046"/>
                  </a:lnTo>
                  <a:lnTo>
                    <a:pt x="63703" y="13690"/>
                  </a:lnTo>
                  <a:lnTo>
                    <a:pt x="62649" y="11595"/>
                  </a:lnTo>
                  <a:lnTo>
                    <a:pt x="62293" y="9474"/>
                  </a:lnTo>
                  <a:lnTo>
                    <a:pt x="62293" y="7366"/>
                  </a:lnTo>
                  <a:lnTo>
                    <a:pt x="63004" y="5613"/>
                  </a:lnTo>
                  <a:lnTo>
                    <a:pt x="65811" y="6311"/>
                  </a:lnTo>
                  <a:lnTo>
                    <a:pt x="66865" y="8077"/>
                  </a:lnTo>
                  <a:lnTo>
                    <a:pt x="66865" y="10528"/>
                  </a:lnTo>
                  <a:lnTo>
                    <a:pt x="67221" y="12636"/>
                  </a:lnTo>
                  <a:lnTo>
                    <a:pt x="67221" y="2933"/>
                  </a:lnTo>
                  <a:lnTo>
                    <a:pt x="65811" y="2451"/>
                  </a:lnTo>
                  <a:lnTo>
                    <a:pt x="63004" y="1397"/>
                  </a:lnTo>
                  <a:lnTo>
                    <a:pt x="58432" y="0"/>
                  </a:lnTo>
                  <a:lnTo>
                    <a:pt x="57734" y="12992"/>
                  </a:lnTo>
                  <a:lnTo>
                    <a:pt x="60896" y="16852"/>
                  </a:lnTo>
                  <a:lnTo>
                    <a:pt x="66167" y="18961"/>
                  </a:lnTo>
                  <a:lnTo>
                    <a:pt x="72478" y="21412"/>
                  </a:lnTo>
                  <a:close/>
                </a:path>
                <a:path w="911860" h="1676400">
                  <a:moveTo>
                    <a:pt x="221703" y="1617649"/>
                  </a:moveTo>
                  <a:lnTo>
                    <a:pt x="201688" y="1605026"/>
                  </a:lnTo>
                  <a:lnTo>
                    <a:pt x="201168" y="1605216"/>
                  </a:lnTo>
                  <a:lnTo>
                    <a:pt x="201168" y="1661858"/>
                  </a:lnTo>
                  <a:lnTo>
                    <a:pt x="202044" y="1661541"/>
                  </a:lnTo>
                  <a:lnTo>
                    <a:pt x="221703" y="1676285"/>
                  </a:lnTo>
                  <a:lnTo>
                    <a:pt x="221703" y="1617649"/>
                  </a:lnTo>
                  <a:close/>
                </a:path>
                <a:path w="911860" h="1676400">
                  <a:moveTo>
                    <a:pt x="911339" y="1474393"/>
                  </a:moveTo>
                  <a:lnTo>
                    <a:pt x="890955" y="1465275"/>
                  </a:lnTo>
                  <a:lnTo>
                    <a:pt x="890955" y="1543481"/>
                  </a:lnTo>
                  <a:lnTo>
                    <a:pt x="911339" y="1536890"/>
                  </a:lnTo>
                  <a:lnTo>
                    <a:pt x="911339" y="1474393"/>
                  </a:lnTo>
                  <a:close/>
                </a:path>
              </a:pathLst>
            </a:custGeom>
            <a:solidFill>
              <a:srgbClr val="9898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162236" y="1825497"/>
              <a:ext cx="358140" cy="1908175"/>
            </a:xfrm>
            <a:custGeom>
              <a:avLst/>
              <a:gdLst/>
              <a:ahLst/>
              <a:cxnLst/>
              <a:rect l="l" t="t" r="r" b="b"/>
              <a:pathLst>
                <a:path w="358139" h="1908175">
                  <a:moveTo>
                    <a:pt x="10299" y="191884"/>
                  </a:moveTo>
                  <a:lnTo>
                    <a:pt x="7975" y="187858"/>
                  </a:lnTo>
                  <a:lnTo>
                    <a:pt x="292" y="191109"/>
                  </a:lnTo>
                  <a:lnTo>
                    <a:pt x="0" y="1656372"/>
                  </a:lnTo>
                  <a:lnTo>
                    <a:pt x="9994" y="1665490"/>
                  </a:lnTo>
                  <a:lnTo>
                    <a:pt x="10299" y="191884"/>
                  </a:lnTo>
                  <a:close/>
                </a:path>
                <a:path w="358139" h="1908175">
                  <a:moveTo>
                    <a:pt x="298665" y="69799"/>
                  </a:moveTo>
                  <a:lnTo>
                    <a:pt x="288658" y="74028"/>
                  </a:lnTo>
                  <a:lnTo>
                    <a:pt x="279514" y="1841373"/>
                  </a:lnTo>
                  <a:lnTo>
                    <a:pt x="289521" y="1850517"/>
                  </a:lnTo>
                  <a:lnTo>
                    <a:pt x="298665" y="69799"/>
                  </a:lnTo>
                  <a:close/>
                </a:path>
                <a:path w="358139" h="1908175">
                  <a:moveTo>
                    <a:pt x="358089" y="0"/>
                  </a:moveTo>
                  <a:lnTo>
                    <a:pt x="348094" y="4229"/>
                  </a:lnTo>
                  <a:lnTo>
                    <a:pt x="341731" y="1902333"/>
                  </a:lnTo>
                  <a:lnTo>
                    <a:pt x="348437" y="1907578"/>
                  </a:lnTo>
                  <a:lnTo>
                    <a:pt x="351726" y="1906206"/>
                  </a:lnTo>
                  <a:lnTo>
                    <a:pt x="358089" y="0"/>
                  </a:lnTo>
                  <a:close/>
                </a:path>
              </a:pathLst>
            </a:custGeom>
            <a:solidFill>
              <a:srgbClr val="CDCD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968548" y="1898319"/>
              <a:ext cx="522605" cy="1810385"/>
            </a:xfrm>
            <a:custGeom>
              <a:avLst/>
              <a:gdLst/>
              <a:ahLst/>
              <a:cxnLst/>
              <a:rect l="l" t="t" r="r" b="b"/>
              <a:pathLst>
                <a:path w="522604" h="1810385">
                  <a:moveTo>
                    <a:pt x="36652" y="1523174"/>
                  </a:moveTo>
                  <a:lnTo>
                    <a:pt x="23241" y="1485392"/>
                  </a:lnTo>
                  <a:lnTo>
                    <a:pt x="23241" y="1527454"/>
                  </a:lnTo>
                  <a:lnTo>
                    <a:pt x="4343" y="1534160"/>
                  </a:lnTo>
                  <a:lnTo>
                    <a:pt x="18973" y="1545755"/>
                  </a:lnTo>
                  <a:lnTo>
                    <a:pt x="36652" y="1539036"/>
                  </a:lnTo>
                  <a:lnTo>
                    <a:pt x="36652" y="1523174"/>
                  </a:lnTo>
                  <a:close/>
                </a:path>
                <a:path w="522604" h="1810385">
                  <a:moveTo>
                    <a:pt x="161010" y="1628051"/>
                  </a:moveTo>
                  <a:lnTo>
                    <a:pt x="143941" y="1569516"/>
                  </a:lnTo>
                  <a:lnTo>
                    <a:pt x="143941" y="1617065"/>
                  </a:lnTo>
                  <a:lnTo>
                    <a:pt x="123215" y="1623148"/>
                  </a:lnTo>
                  <a:lnTo>
                    <a:pt x="141503" y="1635340"/>
                  </a:lnTo>
                  <a:lnTo>
                    <a:pt x="161010" y="1628051"/>
                  </a:lnTo>
                  <a:close/>
                </a:path>
                <a:path w="522604" h="1810385">
                  <a:moveTo>
                    <a:pt x="367055" y="1779206"/>
                  </a:moveTo>
                  <a:lnTo>
                    <a:pt x="345109" y="1710931"/>
                  </a:lnTo>
                  <a:lnTo>
                    <a:pt x="346329" y="1764588"/>
                  </a:lnTo>
                  <a:lnTo>
                    <a:pt x="324383" y="1774342"/>
                  </a:lnTo>
                  <a:lnTo>
                    <a:pt x="346329" y="1790192"/>
                  </a:lnTo>
                  <a:lnTo>
                    <a:pt x="367055" y="1779206"/>
                  </a:lnTo>
                  <a:close/>
                </a:path>
                <a:path w="522604" h="1810385">
                  <a:moveTo>
                    <a:pt x="522300" y="30873"/>
                  </a:moveTo>
                  <a:lnTo>
                    <a:pt x="506044" y="0"/>
                  </a:lnTo>
                  <a:lnTo>
                    <a:pt x="499541" y="1771891"/>
                  </a:lnTo>
                  <a:lnTo>
                    <a:pt x="483209" y="1777695"/>
                  </a:lnTo>
                  <a:lnTo>
                    <a:pt x="0" y="1458125"/>
                  </a:lnTo>
                  <a:lnTo>
                    <a:pt x="6781" y="1468932"/>
                  </a:lnTo>
                  <a:lnTo>
                    <a:pt x="516610" y="1810092"/>
                  </a:lnTo>
                  <a:lnTo>
                    <a:pt x="522300" y="30873"/>
                  </a:lnTo>
                  <a:close/>
                </a:path>
              </a:pathLst>
            </a:custGeom>
            <a:solidFill>
              <a:srgbClr val="33333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136138" y="2715856"/>
              <a:ext cx="72669" cy="131394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3184931" y="2007387"/>
              <a:ext cx="10160" cy="28575"/>
            </a:xfrm>
            <a:custGeom>
              <a:avLst/>
              <a:gdLst/>
              <a:ahLst/>
              <a:cxnLst/>
              <a:rect l="l" t="t" r="r" b="b"/>
              <a:pathLst>
                <a:path w="10160" h="28575">
                  <a:moveTo>
                    <a:pt x="215" y="0"/>
                  </a:moveTo>
                  <a:lnTo>
                    <a:pt x="0" y="16357"/>
                  </a:lnTo>
                  <a:lnTo>
                    <a:pt x="4127" y="22745"/>
                  </a:lnTo>
                  <a:lnTo>
                    <a:pt x="7569" y="28003"/>
                  </a:lnTo>
                  <a:lnTo>
                    <a:pt x="9639" y="28575"/>
                  </a:lnTo>
                  <a:lnTo>
                    <a:pt x="9381" y="20916"/>
                  </a:lnTo>
                  <a:lnTo>
                    <a:pt x="5740" y="20916"/>
                  </a:lnTo>
                  <a:lnTo>
                    <a:pt x="4813" y="19303"/>
                  </a:lnTo>
                  <a:lnTo>
                    <a:pt x="4127" y="18186"/>
                  </a:lnTo>
                  <a:lnTo>
                    <a:pt x="3428" y="14960"/>
                  </a:lnTo>
                  <a:lnTo>
                    <a:pt x="3596" y="13830"/>
                  </a:lnTo>
                  <a:lnTo>
                    <a:pt x="3670" y="10883"/>
                  </a:lnTo>
                  <a:lnTo>
                    <a:pt x="4356" y="10591"/>
                  </a:lnTo>
                  <a:lnTo>
                    <a:pt x="6781" y="10591"/>
                  </a:lnTo>
                  <a:lnTo>
                    <a:pt x="6197" y="9613"/>
                  </a:lnTo>
                  <a:lnTo>
                    <a:pt x="4356" y="6743"/>
                  </a:lnTo>
                  <a:lnTo>
                    <a:pt x="215" y="0"/>
                  </a:lnTo>
                  <a:close/>
                </a:path>
                <a:path w="10160" h="28575">
                  <a:moveTo>
                    <a:pt x="6781" y="10591"/>
                  </a:moveTo>
                  <a:lnTo>
                    <a:pt x="4356" y="10591"/>
                  </a:lnTo>
                  <a:lnTo>
                    <a:pt x="6197" y="13830"/>
                  </a:lnTo>
                  <a:lnTo>
                    <a:pt x="6618" y="16357"/>
                  </a:lnTo>
                  <a:lnTo>
                    <a:pt x="6566" y="19303"/>
                  </a:lnTo>
                  <a:lnTo>
                    <a:pt x="6426" y="20294"/>
                  </a:lnTo>
                  <a:lnTo>
                    <a:pt x="5740" y="20916"/>
                  </a:lnTo>
                  <a:lnTo>
                    <a:pt x="9381" y="20916"/>
                  </a:lnTo>
                  <a:lnTo>
                    <a:pt x="9169" y="14592"/>
                  </a:lnTo>
                  <a:lnTo>
                    <a:pt x="6781" y="10591"/>
                  </a:lnTo>
                  <a:close/>
                </a:path>
              </a:pathLst>
            </a:custGeom>
            <a:solidFill>
              <a:srgbClr val="33333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960243" y="1824342"/>
              <a:ext cx="1087120" cy="1996439"/>
            </a:xfrm>
            <a:custGeom>
              <a:avLst/>
              <a:gdLst/>
              <a:ahLst/>
              <a:cxnLst/>
              <a:rect l="l" t="t" r="r" b="b"/>
              <a:pathLst>
                <a:path w="1087120" h="1996439">
                  <a:moveTo>
                    <a:pt x="1083233" y="1766887"/>
                  </a:moveTo>
                  <a:lnTo>
                    <a:pt x="516877" y="1996173"/>
                  </a:lnTo>
                  <a:lnTo>
                    <a:pt x="516877" y="1921738"/>
                  </a:lnTo>
                  <a:lnTo>
                    <a:pt x="1087094" y="1705800"/>
                  </a:lnTo>
                  <a:lnTo>
                    <a:pt x="1083233" y="1766887"/>
                  </a:lnTo>
                  <a:close/>
                </a:path>
                <a:path w="1087120" h="1996439">
                  <a:moveTo>
                    <a:pt x="94653" y="1669656"/>
                  </a:moveTo>
                  <a:lnTo>
                    <a:pt x="12496" y="1608302"/>
                  </a:lnTo>
                </a:path>
                <a:path w="1087120" h="1996439">
                  <a:moveTo>
                    <a:pt x="120002" y="1688592"/>
                  </a:moveTo>
                  <a:lnTo>
                    <a:pt x="106375" y="1678419"/>
                  </a:lnTo>
                </a:path>
                <a:path w="1087120" h="1996439">
                  <a:moveTo>
                    <a:pt x="288645" y="1814512"/>
                  </a:moveTo>
                  <a:lnTo>
                    <a:pt x="132372" y="1697824"/>
                  </a:lnTo>
                </a:path>
                <a:path w="1087120" h="1996439">
                  <a:moveTo>
                    <a:pt x="515454" y="1983879"/>
                  </a:moveTo>
                  <a:lnTo>
                    <a:pt x="332689" y="1847392"/>
                  </a:lnTo>
                </a:path>
                <a:path w="1087120" h="1996439">
                  <a:moveTo>
                    <a:pt x="549173" y="1907336"/>
                  </a:moveTo>
                  <a:lnTo>
                    <a:pt x="7391" y="1541462"/>
                  </a:lnTo>
                  <a:lnTo>
                    <a:pt x="8077" y="1605013"/>
                  </a:lnTo>
                </a:path>
                <a:path w="1087120" h="1996439">
                  <a:moveTo>
                    <a:pt x="7391" y="1541462"/>
                  </a:moveTo>
                  <a:lnTo>
                    <a:pt x="7035" y="1530921"/>
                  </a:lnTo>
                  <a:lnTo>
                    <a:pt x="4571" y="1528826"/>
                  </a:lnTo>
                  <a:lnTo>
                    <a:pt x="0" y="273532"/>
                  </a:lnTo>
                  <a:lnTo>
                    <a:pt x="2463" y="272478"/>
                  </a:lnTo>
                  <a:lnTo>
                    <a:pt x="2463" y="241579"/>
                  </a:lnTo>
                  <a:lnTo>
                    <a:pt x="560400" y="0"/>
                  </a:lnTo>
                  <a:lnTo>
                    <a:pt x="553732" y="1906638"/>
                  </a:lnTo>
                </a:path>
              </a:pathLst>
            </a:custGeom>
            <a:ln w="4572">
              <a:solidFill>
                <a:srgbClr val="0D0E0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15831" y="1787296"/>
              <a:ext cx="1160843" cy="1996884"/>
            </a:xfrm>
            <a:prstGeom prst="rect">
              <a:avLst/>
            </a:prstGeom>
          </p:spPr>
        </p:pic>
      </p:grpSp>
      <p:sp>
        <p:nvSpPr>
          <p:cNvPr id="36" name="object 36"/>
          <p:cNvSpPr txBox="1"/>
          <p:nvPr/>
        </p:nvSpPr>
        <p:spPr>
          <a:xfrm>
            <a:off x="5761899" y="500784"/>
            <a:ext cx="92583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-25" dirty="0">
                <a:solidFill>
                  <a:srgbClr val="171514"/>
                </a:solidFill>
                <a:latin typeface="Tahoma"/>
                <a:cs typeface="Tahoma"/>
              </a:rPr>
              <a:t>Caja</a:t>
            </a:r>
            <a:r>
              <a:rPr sz="1150" b="1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50" b="1" spc="5" dirty="0">
                <a:solidFill>
                  <a:srgbClr val="171514"/>
                </a:solidFill>
                <a:latin typeface="Tahoma"/>
                <a:cs typeface="Tahoma"/>
              </a:rPr>
              <a:t>tipo</a:t>
            </a:r>
            <a:r>
              <a:rPr sz="1150" b="1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50" b="1" spc="-80" dirty="0">
                <a:solidFill>
                  <a:srgbClr val="171514"/>
                </a:solidFill>
                <a:latin typeface="Tahoma"/>
                <a:cs typeface="Tahoma"/>
              </a:rPr>
              <a:t>3R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50">
              <a:latin typeface="Lucida Sans Unicode"/>
              <a:cs typeface="Lucida Sans Unicode"/>
            </a:endParaRPr>
          </a:p>
        </p:txBody>
      </p:sp>
      <p:sp>
        <p:nvSpPr>
          <p:cNvPr id="42" name="object 42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24</a:t>
            </a:fld>
            <a:endParaRPr spc="-75" dirty="0"/>
          </a:p>
        </p:txBody>
      </p:sp>
      <p:sp>
        <p:nvSpPr>
          <p:cNvPr id="37" name="object 37"/>
          <p:cNvSpPr txBox="1"/>
          <p:nvPr/>
        </p:nvSpPr>
        <p:spPr>
          <a:xfrm>
            <a:off x="7957730" y="486814"/>
            <a:ext cx="433641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Gabinetes</a:t>
            </a:r>
            <a:r>
              <a:rPr sz="900" b="1" spc="-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spc="5" dirty="0">
                <a:solidFill>
                  <a:srgbClr val="171514"/>
                </a:solidFill>
                <a:latin typeface="Tahoma"/>
                <a:cs typeface="Tahoma"/>
              </a:rPr>
              <a:t>tipo</a:t>
            </a:r>
            <a:r>
              <a:rPr sz="900" b="1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spc="-15" dirty="0">
                <a:solidFill>
                  <a:srgbClr val="171514"/>
                </a:solidFill>
                <a:latin typeface="Tahoma"/>
                <a:cs typeface="Tahoma"/>
              </a:rPr>
              <a:t>3R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están.destinados.para.uso.en.exteriores.principalmente.para. </a:t>
            </a:r>
            <a:r>
              <a:rPr sz="900" spc="-27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proporcionar.un.grado.de.protección.contra.la.caída.de.lluvia.y.aguanieve.y.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protección.contra.el.contacto.con.el.equipo.cerrado..Son.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no.a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prueba.de.polvo,.nieve.o.aguanieve.(hielo)..Evitarán.la.entrada.de.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lluvia.a.un.nivel.más.superior.que.la.parte.viva.más.baja..El.recinto.tiene.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provisiones.para.bloqueo.y.drenaje.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7957729" y="4084149"/>
            <a:ext cx="379222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La.caja.rodea.totalmente.el.centro.de.control.de.motores.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para.funcionamiento.en.exteriores..El.gabinete.Tipo.3R.está.diseñado.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para.acomodar.la.entrada.y.la.salida.del.cable.inferior.solo..La.3R.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el.cerramiento.no.es.un.diseño.del.tipo.de.entrada.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5761899" y="5050621"/>
            <a:ext cx="138303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-10" dirty="0">
                <a:solidFill>
                  <a:srgbClr val="171514"/>
                </a:solidFill>
                <a:latin typeface="Tahoma"/>
                <a:cs typeface="Tahoma"/>
              </a:rPr>
              <a:t>Tipos</a:t>
            </a:r>
            <a:r>
              <a:rPr sz="850" b="1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850" b="1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b="1" dirty="0">
                <a:solidFill>
                  <a:srgbClr val="171514"/>
                </a:solidFill>
                <a:latin typeface="Tahoma"/>
                <a:cs typeface="Tahoma"/>
              </a:rPr>
              <a:t>envolventes</a:t>
            </a:r>
            <a:r>
              <a:rPr sz="850" b="1" spc="-50" dirty="0">
                <a:solidFill>
                  <a:srgbClr val="171514"/>
                </a:solidFill>
                <a:latin typeface="Tahoma"/>
                <a:cs typeface="Tahoma"/>
              </a:rPr>
              <a:t> IEC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7957658" y="5003630"/>
            <a:ext cx="390588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09100"/>
              </a:lnSpc>
              <a:spcBef>
                <a:spcPts val="100"/>
              </a:spcBef>
            </a:pPr>
            <a:r>
              <a:rPr sz="11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La.Comisión.Internacional.Electrotécnica.(IEC).es.otra. </a:t>
            </a:r>
            <a:r>
              <a:rPr sz="11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organización.que.define.el.grado.de.protección.de.ingreso.  </a:t>
            </a:r>
            <a:r>
              <a:rPr sz="11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provisto.por.los.carcasas.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957730" y="5744039"/>
            <a:ext cx="4144645" cy="2755900"/>
          </a:xfrm>
          <a:prstGeom prst="rect">
            <a:avLst/>
          </a:prstGeom>
        </p:spPr>
        <p:txBody>
          <a:bodyPr vert="horz" wrap="square" lIns="0" tIns="5080" rIns="0" bIns="0" rtlCol="0">
            <a:spAutoFit/>
          </a:bodyPr>
          <a:lstStyle/>
          <a:p>
            <a:pPr marL="12700" marR="5080">
              <a:lnSpc>
                <a:spcPct val="104299"/>
              </a:lnSpc>
              <a:spcBef>
                <a:spcPts val="40"/>
              </a:spcBef>
            </a:pPr>
            <a:r>
              <a:rPr sz="11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La.designación.IEC.consiste.en.las.letras.IP.seguidas.de.dos.  números..El.primer.número.indica.el.grado.de.protección. </a:t>
            </a:r>
            <a:r>
              <a:rPr sz="11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para.evitar.que.las.personas.toquen..piezas.peligrosas. </a:t>
            </a:r>
            <a:r>
              <a:rPr sz="11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y.para.evitar.que.objetos.sólidos.entren.en.la.caja..La. </a:t>
            </a:r>
            <a:r>
              <a:rPr sz="11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el.segundo.número.indica.el.grado.de.protección.contra.la. </a:t>
            </a:r>
            <a:r>
              <a:rPr sz="11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entrada.de.agua.</a:t>
            </a:r>
            <a:endParaRPr sz="1150">
              <a:latin typeface="Lucida Sans Unicode"/>
              <a:cs typeface="Lucida Sans Unicode"/>
            </a:endParaRPr>
          </a:p>
          <a:p>
            <a:pPr>
              <a:spcBef>
                <a:spcPts val="1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78740">
              <a:lnSpc>
                <a:spcPct val="126299"/>
              </a:lnSpc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centros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control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motores tiastar están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disponibles </a:t>
            </a:r>
            <a:r>
              <a:rPr sz="950" dirty="0">
                <a:solidFill>
                  <a:srgbClr val="171514"/>
                </a:solidFill>
                <a:latin typeface="Lucida Sans Unicode"/>
                <a:cs typeface="Lucida Sans Unicode"/>
              </a:rPr>
              <a:t>en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los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estándares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UL/NEMA.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tipos.de.caja.enumerados.en.las.páginas.anteriores..Pruebas.para.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el.cumplimiento.de.estos.tipos.de.cajas.se.describe.en.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UL.50. 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(Recintos.para.equipos.eléctricos)..Porque.estos.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las.pruebas.son.específicas.y.algunas.pruebas.toman.en.consideración. </a:t>
            </a:r>
            <a:r>
              <a:rPr sz="950" spc="-29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factores.como.la.herrumbre.o.la.resistencia.a.la.corrosión,.no.existe.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conversión.entre.los.tipos.de.caja.UL.y.la.caja.IEC.IP.</a:t>
            </a:r>
            <a:r>
              <a:rPr sz="9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designaciones.</a:t>
            </a:r>
            <a:endParaRPr sz="9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983154" y="1970430"/>
            <a:ext cx="1189990" cy="2043430"/>
            <a:chOff x="3928554" y="1970430"/>
            <a:chExt cx="1189990" cy="2043430"/>
          </a:xfrm>
        </p:grpSpPr>
        <p:sp>
          <p:nvSpPr>
            <p:cNvPr id="3" name="object 3"/>
            <p:cNvSpPr/>
            <p:nvPr/>
          </p:nvSpPr>
          <p:spPr>
            <a:xfrm>
              <a:off x="4128338" y="1972729"/>
              <a:ext cx="988060" cy="2038985"/>
            </a:xfrm>
            <a:custGeom>
              <a:avLst/>
              <a:gdLst/>
              <a:ahLst/>
              <a:cxnLst/>
              <a:rect l="l" t="t" r="r" b="b"/>
              <a:pathLst>
                <a:path w="988060" h="2038985">
                  <a:moveTo>
                    <a:pt x="0" y="0"/>
                  </a:moveTo>
                  <a:lnTo>
                    <a:pt x="0" y="2038692"/>
                  </a:lnTo>
                  <a:lnTo>
                    <a:pt x="985316" y="1898637"/>
                  </a:lnTo>
                  <a:lnTo>
                    <a:pt x="987704" y="1468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128338" y="1972729"/>
              <a:ext cx="988060" cy="2038985"/>
            </a:xfrm>
            <a:custGeom>
              <a:avLst/>
              <a:gdLst/>
              <a:ahLst/>
              <a:cxnLst/>
              <a:rect l="l" t="t" r="r" b="b"/>
              <a:pathLst>
                <a:path w="988060" h="2038985">
                  <a:moveTo>
                    <a:pt x="985316" y="1898637"/>
                  </a:moveTo>
                  <a:lnTo>
                    <a:pt x="0" y="2038692"/>
                  </a:lnTo>
                  <a:lnTo>
                    <a:pt x="0" y="0"/>
                  </a:lnTo>
                  <a:lnTo>
                    <a:pt x="987704" y="146812"/>
                  </a:lnTo>
                  <a:lnTo>
                    <a:pt x="985316" y="189863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930840" y="1972716"/>
              <a:ext cx="198120" cy="2038985"/>
            </a:xfrm>
            <a:custGeom>
              <a:avLst/>
              <a:gdLst/>
              <a:ahLst/>
              <a:cxnLst/>
              <a:rect l="l" t="t" r="r" b="b"/>
              <a:pathLst>
                <a:path w="198120" h="2038985">
                  <a:moveTo>
                    <a:pt x="197726" y="0"/>
                  </a:moveTo>
                  <a:lnTo>
                    <a:pt x="0" y="74904"/>
                  </a:lnTo>
                  <a:lnTo>
                    <a:pt x="0" y="1963801"/>
                  </a:lnTo>
                  <a:lnTo>
                    <a:pt x="197726" y="2038705"/>
                  </a:lnTo>
                  <a:lnTo>
                    <a:pt x="197726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930840" y="1972716"/>
              <a:ext cx="198120" cy="2038985"/>
            </a:xfrm>
            <a:custGeom>
              <a:avLst/>
              <a:gdLst/>
              <a:ahLst/>
              <a:cxnLst/>
              <a:rect l="l" t="t" r="r" b="b"/>
              <a:pathLst>
                <a:path w="198120" h="2038985">
                  <a:moveTo>
                    <a:pt x="197726" y="2038705"/>
                  </a:moveTo>
                  <a:lnTo>
                    <a:pt x="0" y="1963801"/>
                  </a:lnTo>
                  <a:lnTo>
                    <a:pt x="0" y="74904"/>
                  </a:lnTo>
                  <a:lnTo>
                    <a:pt x="197726" y="0"/>
                  </a:lnTo>
                  <a:lnTo>
                    <a:pt x="197726" y="20387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131322" y="1974900"/>
              <a:ext cx="984885" cy="2033905"/>
            </a:xfrm>
            <a:custGeom>
              <a:avLst/>
              <a:gdLst/>
              <a:ahLst/>
              <a:cxnLst/>
              <a:rect l="l" t="t" r="r" b="b"/>
              <a:pathLst>
                <a:path w="984885" h="2033904">
                  <a:moveTo>
                    <a:pt x="984618" y="147358"/>
                  </a:moveTo>
                  <a:lnTo>
                    <a:pt x="713041" y="107861"/>
                  </a:lnTo>
                  <a:lnTo>
                    <a:pt x="713041" y="102209"/>
                  </a:lnTo>
                  <a:lnTo>
                    <a:pt x="695744" y="102209"/>
                  </a:lnTo>
                  <a:lnTo>
                    <a:pt x="695744" y="1081366"/>
                  </a:lnTo>
                  <a:lnTo>
                    <a:pt x="695706" y="1100645"/>
                  </a:lnTo>
                  <a:lnTo>
                    <a:pt x="695744" y="1324457"/>
                  </a:lnTo>
                  <a:lnTo>
                    <a:pt x="695706" y="1343736"/>
                  </a:lnTo>
                  <a:lnTo>
                    <a:pt x="695744" y="1566494"/>
                  </a:lnTo>
                  <a:lnTo>
                    <a:pt x="695706" y="1585760"/>
                  </a:lnTo>
                  <a:lnTo>
                    <a:pt x="695744" y="1801761"/>
                  </a:lnTo>
                  <a:lnTo>
                    <a:pt x="639419" y="1808708"/>
                  </a:lnTo>
                  <a:lnTo>
                    <a:pt x="639419" y="727354"/>
                  </a:lnTo>
                  <a:lnTo>
                    <a:pt x="681723" y="729094"/>
                  </a:lnTo>
                  <a:lnTo>
                    <a:pt x="681723" y="712114"/>
                  </a:lnTo>
                  <a:lnTo>
                    <a:pt x="622134" y="709218"/>
                  </a:lnTo>
                  <a:lnTo>
                    <a:pt x="622134" y="726643"/>
                  </a:lnTo>
                  <a:lnTo>
                    <a:pt x="622134" y="1810842"/>
                  </a:lnTo>
                  <a:lnTo>
                    <a:pt x="386969" y="1839861"/>
                  </a:lnTo>
                  <a:lnTo>
                    <a:pt x="386969" y="1485811"/>
                  </a:lnTo>
                  <a:lnTo>
                    <a:pt x="616953" y="1468996"/>
                  </a:lnTo>
                  <a:lnTo>
                    <a:pt x="616953" y="1452016"/>
                  </a:lnTo>
                  <a:lnTo>
                    <a:pt x="386969" y="1466672"/>
                  </a:lnTo>
                  <a:lnTo>
                    <a:pt x="386969" y="1228534"/>
                  </a:lnTo>
                  <a:lnTo>
                    <a:pt x="619086" y="1220584"/>
                  </a:lnTo>
                  <a:lnTo>
                    <a:pt x="619086" y="1203604"/>
                  </a:lnTo>
                  <a:lnTo>
                    <a:pt x="386969" y="1209421"/>
                  </a:lnTo>
                  <a:lnTo>
                    <a:pt x="386969" y="976439"/>
                  </a:lnTo>
                  <a:lnTo>
                    <a:pt x="619086" y="976439"/>
                  </a:lnTo>
                  <a:lnTo>
                    <a:pt x="619086" y="959446"/>
                  </a:lnTo>
                  <a:lnTo>
                    <a:pt x="386969" y="957287"/>
                  </a:lnTo>
                  <a:lnTo>
                    <a:pt x="386969" y="716940"/>
                  </a:lnTo>
                  <a:lnTo>
                    <a:pt x="622134" y="726643"/>
                  </a:lnTo>
                  <a:lnTo>
                    <a:pt x="622134" y="709218"/>
                  </a:lnTo>
                  <a:lnTo>
                    <a:pt x="386969" y="697763"/>
                  </a:lnTo>
                  <a:lnTo>
                    <a:pt x="386969" y="331546"/>
                  </a:lnTo>
                  <a:lnTo>
                    <a:pt x="695744" y="364871"/>
                  </a:lnTo>
                  <a:lnTo>
                    <a:pt x="695744" y="346214"/>
                  </a:lnTo>
                  <a:lnTo>
                    <a:pt x="386969" y="311099"/>
                  </a:lnTo>
                  <a:lnTo>
                    <a:pt x="386969" y="80860"/>
                  </a:lnTo>
                  <a:lnTo>
                    <a:pt x="695744" y="124002"/>
                  </a:lnTo>
                  <a:lnTo>
                    <a:pt x="695744" y="105346"/>
                  </a:lnTo>
                  <a:lnTo>
                    <a:pt x="386969" y="60426"/>
                  </a:lnTo>
                  <a:lnTo>
                    <a:pt x="386969" y="55575"/>
                  </a:lnTo>
                  <a:lnTo>
                    <a:pt x="368782" y="55575"/>
                  </a:lnTo>
                  <a:lnTo>
                    <a:pt x="368782" y="1842096"/>
                  </a:lnTo>
                  <a:lnTo>
                    <a:pt x="304863" y="1849983"/>
                  </a:lnTo>
                  <a:lnTo>
                    <a:pt x="304863" y="322694"/>
                  </a:lnTo>
                  <a:lnTo>
                    <a:pt x="368782" y="329590"/>
                  </a:lnTo>
                  <a:lnTo>
                    <a:pt x="368782" y="309029"/>
                  </a:lnTo>
                  <a:lnTo>
                    <a:pt x="286689" y="299694"/>
                  </a:lnTo>
                  <a:lnTo>
                    <a:pt x="286689" y="320725"/>
                  </a:lnTo>
                  <a:lnTo>
                    <a:pt x="286689" y="824623"/>
                  </a:lnTo>
                  <a:lnTo>
                    <a:pt x="286689" y="841616"/>
                  </a:lnTo>
                  <a:lnTo>
                    <a:pt x="286689" y="1852231"/>
                  </a:lnTo>
                  <a:lnTo>
                    <a:pt x="19392" y="1885200"/>
                  </a:lnTo>
                  <a:lnTo>
                    <a:pt x="19392" y="1106728"/>
                  </a:lnTo>
                  <a:lnTo>
                    <a:pt x="283984" y="1101356"/>
                  </a:lnTo>
                  <a:lnTo>
                    <a:pt x="283984" y="1084376"/>
                  </a:lnTo>
                  <a:lnTo>
                    <a:pt x="19392" y="1087577"/>
                  </a:lnTo>
                  <a:lnTo>
                    <a:pt x="19392" y="838771"/>
                  </a:lnTo>
                  <a:lnTo>
                    <a:pt x="286689" y="841616"/>
                  </a:lnTo>
                  <a:lnTo>
                    <a:pt x="286689" y="824623"/>
                  </a:lnTo>
                  <a:lnTo>
                    <a:pt x="19392" y="816406"/>
                  </a:lnTo>
                  <a:lnTo>
                    <a:pt x="19392" y="698969"/>
                  </a:lnTo>
                  <a:lnTo>
                    <a:pt x="282575" y="707872"/>
                  </a:lnTo>
                  <a:lnTo>
                    <a:pt x="282575" y="690880"/>
                  </a:lnTo>
                  <a:lnTo>
                    <a:pt x="19392" y="676605"/>
                  </a:lnTo>
                  <a:lnTo>
                    <a:pt x="19392" y="291884"/>
                  </a:lnTo>
                  <a:lnTo>
                    <a:pt x="286689" y="320725"/>
                  </a:lnTo>
                  <a:lnTo>
                    <a:pt x="286689" y="299694"/>
                  </a:lnTo>
                  <a:lnTo>
                    <a:pt x="19392" y="269290"/>
                  </a:lnTo>
                  <a:lnTo>
                    <a:pt x="19392" y="29514"/>
                  </a:lnTo>
                  <a:lnTo>
                    <a:pt x="368782" y="78320"/>
                  </a:lnTo>
                  <a:lnTo>
                    <a:pt x="368782" y="57772"/>
                  </a:lnTo>
                  <a:lnTo>
                    <a:pt x="19392" y="6946"/>
                  </a:lnTo>
                  <a:lnTo>
                    <a:pt x="19392" y="0"/>
                  </a:lnTo>
                  <a:lnTo>
                    <a:pt x="0" y="0"/>
                  </a:lnTo>
                  <a:lnTo>
                    <a:pt x="0" y="2033778"/>
                  </a:lnTo>
                  <a:lnTo>
                    <a:pt x="19392" y="2033778"/>
                  </a:lnTo>
                  <a:lnTo>
                    <a:pt x="19392" y="1907768"/>
                  </a:lnTo>
                  <a:lnTo>
                    <a:pt x="368782" y="1862645"/>
                  </a:lnTo>
                  <a:lnTo>
                    <a:pt x="368782" y="1962962"/>
                  </a:lnTo>
                  <a:lnTo>
                    <a:pt x="386969" y="1962962"/>
                  </a:lnTo>
                  <a:lnTo>
                    <a:pt x="386969" y="1860296"/>
                  </a:lnTo>
                  <a:lnTo>
                    <a:pt x="695744" y="1820405"/>
                  </a:lnTo>
                  <a:lnTo>
                    <a:pt x="695744" y="1917217"/>
                  </a:lnTo>
                  <a:lnTo>
                    <a:pt x="713041" y="1917217"/>
                  </a:lnTo>
                  <a:lnTo>
                    <a:pt x="713041" y="1818170"/>
                  </a:lnTo>
                  <a:lnTo>
                    <a:pt x="982929" y="1783308"/>
                  </a:lnTo>
                  <a:lnTo>
                    <a:pt x="982929" y="1766328"/>
                  </a:lnTo>
                  <a:lnTo>
                    <a:pt x="947978" y="1770646"/>
                  </a:lnTo>
                  <a:lnTo>
                    <a:pt x="947978" y="392087"/>
                  </a:lnTo>
                  <a:lnTo>
                    <a:pt x="982141" y="395770"/>
                  </a:lnTo>
                  <a:lnTo>
                    <a:pt x="982141" y="378777"/>
                  </a:lnTo>
                  <a:lnTo>
                    <a:pt x="930706" y="372935"/>
                  </a:lnTo>
                  <a:lnTo>
                    <a:pt x="930706" y="390220"/>
                  </a:lnTo>
                  <a:lnTo>
                    <a:pt x="930706" y="1772780"/>
                  </a:lnTo>
                  <a:lnTo>
                    <a:pt x="713041" y="1799628"/>
                  </a:lnTo>
                  <a:lnTo>
                    <a:pt x="713041" y="1584159"/>
                  </a:lnTo>
                  <a:lnTo>
                    <a:pt x="924801" y="1564538"/>
                  </a:lnTo>
                  <a:lnTo>
                    <a:pt x="924801" y="1547571"/>
                  </a:lnTo>
                  <a:lnTo>
                    <a:pt x="713041" y="1565071"/>
                  </a:lnTo>
                  <a:lnTo>
                    <a:pt x="713041" y="1342859"/>
                  </a:lnTo>
                  <a:lnTo>
                    <a:pt x="924801" y="1332064"/>
                  </a:lnTo>
                  <a:lnTo>
                    <a:pt x="924801" y="1315072"/>
                  </a:lnTo>
                  <a:lnTo>
                    <a:pt x="713041" y="1323759"/>
                  </a:lnTo>
                  <a:lnTo>
                    <a:pt x="713041" y="1100493"/>
                  </a:lnTo>
                  <a:lnTo>
                    <a:pt x="924801" y="1098511"/>
                  </a:lnTo>
                  <a:lnTo>
                    <a:pt x="924801" y="1081532"/>
                  </a:lnTo>
                  <a:lnTo>
                    <a:pt x="713041" y="1081379"/>
                  </a:lnTo>
                  <a:lnTo>
                    <a:pt x="713041" y="859002"/>
                  </a:lnTo>
                  <a:lnTo>
                    <a:pt x="924801" y="863917"/>
                  </a:lnTo>
                  <a:lnTo>
                    <a:pt x="924801" y="846924"/>
                  </a:lnTo>
                  <a:lnTo>
                    <a:pt x="713041" y="839901"/>
                  </a:lnTo>
                  <a:lnTo>
                    <a:pt x="713041" y="616407"/>
                  </a:lnTo>
                  <a:lnTo>
                    <a:pt x="924801" y="628256"/>
                  </a:lnTo>
                  <a:lnTo>
                    <a:pt x="924801" y="611263"/>
                  </a:lnTo>
                  <a:lnTo>
                    <a:pt x="713041" y="597293"/>
                  </a:lnTo>
                  <a:lnTo>
                    <a:pt x="713041" y="366737"/>
                  </a:lnTo>
                  <a:lnTo>
                    <a:pt x="930706" y="390220"/>
                  </a:lnTo>
                  <a:lnTo>
                    <a:pt x="930706" y="372935"/>
                  </a:lnTo>
                  <a:lnTo>
                    <a:pt x="713041" y="348183"/>
                  </a:lnTo>
                  <a:lnTo>
                    <a:pt x="713041" y="126415"/>
                  </a:lnTo>
                  <a:lnTo>
                    <a:pt x="984618" y="164350"/>
                  </a:lnTo>
                  <a:lnTo>
                    <a:pt x="984618" y="147358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252544" y="2337421"/>
              <a:ext cx="721995" cy="1381760"/>
            </a:xfrm>
            <a:custGeom>
              <a:avLst/>
              <a:gdLst/>
              <a:ahLst/>
              <a:cxnLst/>
              <a:rect l="l" t="t" r="r" b="b"/>
              <a:pathLst>
                <a:path w="721995" h="1381760">
                  <a:moveTo>
                    <a:pt x="50965" y="549160"/>
                  </a:moveTo>
                  <a:lnTo>
                    <a:pt x="22656" y="520839"/>
                  </a:lnTo>
                  <a:lnTo>
                    <a:pt x="0" y="602945"/>
                  </a:lnTo>
                  <a:lnTo>
                    <a:pt x="31140" y="639737"/>
                  </a:lnTo>
                  <a:lnTo>
                    <a:pt x="50965" y="639737"/>
                  </a:lnTo>
                  <a:lnTo>
                    <a:pt x="50965" y="549160"/>
                  </a:lnTo>
                  <a:close/>
                </a:path>
                <a:path w="721995" h="1381760">
                  <a:moveTo>
                    <a:pt x="50965" y="28308"/>
                  </a:moveTo>
                  <a:lnTo>
                    <a:pt x="22656" y="0"/>
                  </a:lnTo>
                  <a:lnTo>
                    <a:pt x="0" y="82105"/>
                  </a:lnTo>
                  <a:lnTo>
                    <a:pt x="31140" y="118884"/>
                  </a:lnTo>
                  <a:lnTo>
                    <a:pt x="50965" y="118884"/>
                  </a:lnTo>
                  <a:lnTo>
                    <a:pt x="50965" y="28308"/>
                  </a:lnTo>
                  <a:close/>
                </a:path>
                <a:path w="721995" h="1381760">
                  <a:moveTo>
                    <a:pt x="161353" y="820915"/>
                  </a:moveTo>
                  <a:lnTo>
                    <a:pt x="133045" y="792594"/>
                  </a:lnTo>
                  <a:lnTo>
                    <a:pt x="110401" y="874712"/>
                  </a:lnTo>
                  <a:lnTo>
                    <a:pt x="141541" y="911491"/>
                  </a:lnTo>
                  <a:lnTo>
                    <a:pt x="161353" y="911491"/>
                  </a:lnTo>
                  <a:lnTo>
                    <a:pt x="161353" y="820915"/>
                  </a:lnTo>
                  <a:close/>
                </a:path>
                <a:path w="721995" h="1381760">
                  <a:moveTo>
                    <a:pt x="407644" y="1197419"/>
                  </a:moveTo>
                  <a:lnTo>
                    <a:pt x="379336" y="1169111"/>
                  </a:lnTo>
                  <a:lnTo>
                    <a:pt x="356692" y="1251204"/>
                  </a:lnTo>
                  <a:lnTo>
                    <a:pt x="387819" y="1287995"/>
                  </a:lnTo>
                  <a:lnTo>
                    <a:pt x="407644" y="1287995"/>
                  </a:lnTo>
                  <a:lnTo>
                    <a:pt x="407644" y="1197419"/>
                  </a:lnTo>
                  <a:close/>
                </a:path>
                <a:path w="721995" h="1381760">
                  <a:moveTo>
                    <a:pt x="407644" y="945464"/>
                  </a:moveTo>
                  <a:lnTo>
                    <a:pt x="379336" y="917155"/>
                  </a:lnTo>
                  <a:lnTo>
                    <a:pt x="356692" y="999261"/>
                  </a:lnTo>
                  <a:lnTo>
                    <a:pt x="387819" y="1036040"/>
                  </a:lnTo>
                  <a:lnTo>
                    <a:pt x="407644" y="1036040"/>
                  </a:lnTo>
                  <a:lnTo>
                    <a:pt x="407644" y="945464"/>
                  </a:lnTo>
                  <a:close/>
                </a:path>
                <a:path w="721995" h="1381760">
                  <a:moveTo>
                    <a:pt x="407644" y="696366"/>
                  </a:moveTo>
                  <a:lnTo>
                    <a:pt x="379336" y="668045"/>
                  </a:lnTo>
                  <a:lnTo>
                    <a:pt x="356692" y="750163"/>
                  </a:lnTo>
                  <a:lnTo>
                    <a:pt x="387819" y="786955"/>
                  </a:lnTo>
                  <a:lnTo>
                    <a:pt x="407644" y="786955"/>
                  </a:lnTo>
                  <a:lnTo>
                    <a:pt x="407644" y="696366"/>
                  </a:lnTo>
                  <a:close/>
                </a:path>
                <a:path w="721995" h="1381760">
                  <a:moveTo>
                    <a:pt x="407644" y="441591"/>
                  </a:moveTo>
                  <a:lnTo>
                    <a:pt x="379336" y="413283"/>
                  </a:lnTo>
                  <a:lnTo>
                    <a:pt x="356692" y="495388"/>
                  </a:lnTo>
                  <a:lnTo>
                    <a:pt x="387819" y="532180"/>
                  </a:lnTo>
                  <a:lnTo>
                    <a:pt x="407644" y="532180"/>
                  </a:lnTo>
                  <a:lnTo>
                    <a:pt x="407644" y="441591"/>
                  </a:lnTo>
                  <a:close/>
                </a:path>
                <a:path w="721995" h="1381760">
                  <a:moveTo>
                    <a:pt x="721855" y="1290840"/>
                  </a:moveTo>
                  <a:lnTo>
                    <a:pt x="693547" y="1262519"/>
                  </a:lnTo>
                  <a:lnTo>
                    <a:pt x="670890" y="1344625"/>
                  </a:lnTo>
                  <a:lnTo>
                    <a:pt x="702030" y="1381417"/>
                  </a:lnTo>
                  <a:lnTo>
                    <a:pt x="721855" y="1381417"/>
                  </a:lnTo>
                  <a:lnTo>
                    <a:pt x="721855" y="1290840"/>
                  </a:lnTo>
                  <a:close/>
                </a:path>
                <a:path w="721995" h="1381760">
                  <a:moveTo>
                    <a:pt x="721855" y="1050213"/>
                  </a:moveTo>
                  <a:lnTo>
                    <a:pt x="693547" y="1021905"/>
                  </a:lnTo>
                  <a:lnTo>
                    <a:pt x="670890" y="1104023"/>
                  </a:lnTo>
                  <a:lnTo>
                    <a:pt x="702030" y="1140790"/>
                  </a:lnTo>
                  <a:lnTo>
                    <a:pt x="721855" y="1140790"/>
                  </a:lnTo>
                  <a:lnTo>
                    <a:pt x="721855" y="1050213"/>
                  </a:lnTo>
                  <a:close/>
                </a:path>
                <a:path w="721995" h="1381760">
                  <a:moveTo>
                    <a:pt x="721855" y="812419"/>
                  </a:moveTo>
                  <a:lnTo>
                    <a:pt x="693547" y="784110"/>
                  </a:lnTo>
                  <a:lnTo>
                    <a:pt x="670890" y="866216"/>
                  </a:lnTo>
                  <a:lnTo>
                    <a:pt x="702030" y="903008"/>
                  </a:lnTo>
                  <a:lnTo>
                    <a:pt x="721855" y="903008"/>
                  </a:lnTo>
                  <a:lnTo>
                    <a:pt x="721855" y="812419"/>
                  </a:lnTo>
                  <a:close/>
                </a:path>
                <a:path w="721995" h="1381760">
                  <a:moveTo>
                    <a:pt x="721855" y="574636"/>
                  </a:moveTo>
                  <a:lnTo>
                    <a:pt x="693547" y="546315"/>
                  </a:lnTo>
                  <a:lnTo>
                    <a:pt x="670890" y="628421"/>
                  </a:lnTo>
                  <a:lnTo>
                    <a:pt x="702030" y="665226"/>
                  </a:lnTo>
                  <a:lnTo>
                    <a:pt x="721855" y="665226"/>
                  </a:lnTo>
                  <a:lnTo>
                    <a:pt x="721855" y="574636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00790" y="2660129"/>
              <a:ext cx="141541" cy="104724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26052" y="1970443"/>
              <a:ext cx="992276" cy="2043264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3930840" y="1972716"/>
              <a:ext cx="198120" cy="2038985"/>
            </a:xfrm>
            <a:custGeom>
              <a:avLst/>
              <a:gdLst/>
              <a:ahLst/>
              <a:cxnLst/>
              <a:rect l="l" t="t" r="r" b="b"/>
              <a:pathLst>
                <a:path w="198120" h="2038985">
                  <a:moveTo>
                    <a:pt x="197726" y="2038705"/>
                  </a:moveTo>
                  <a:lnTo>
                    <a:pt x="0" y="1963801"/>
                  </a:lnTo>
                  <a:lnTo>
                    <a:pt x="0" y="74904"/>
                  </a:lnTo>
                  <a:lnTo>
                    <a:pt x="197726" y="0"/>
                  </a:lnTo>
                  <a:lnTo>
                    <a:pt x="197726" y="20387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185297" y="3112388"/>
              <a:ext cx="29209" cy="34925"/>
            </a:xfrm>
            <a:custGeom>
              <a:avLst/>
              <a:gdLst/>
              <a:ahLst/>
              <a:cxnLst/>
              <a:rect l="l" t="t" r="r" b="b"/>
              <a:pathLst>
                <a:path w="29210" h="34925">
                  <a:moveTo>
                    <a:pt x="22529" y="0"/>
                  </a:moveTo>
                  <a:lnTo>
                    <a:pt x="6515" y="241"/>
                  </a:lnTo>
                  <a:lnTo>
                    <a:pt x="0" y="8000"/>
                  </a:lnTo>
                  <a:lnTo>
                    <a:pt x="0" y="26936"/>
                  </a:lnTo>
                  <a:lnTo>
                    <a:pt x="6515" y="34467"/>
                  </a:lnTo>
                  <a:lnTo>
                    <a:pt x="22504" y="34175"/>
                  </a:lnTo>
                  <a:lnTo>
                    <a:pt x="28981" y="26403"/>
                  </a:lnTo>
                  <a:lnTo>
                    <a:pt x="28981" y="16979"/>
                  </a:lnTo>
                  <a:lnTo>
                    <a:pt x="28981" y="7569"/>
                  </a:lnTo>
                  <a:lnTo>
                    <a:pt x="22529" y="0"/>
                  </a:lnTo>
                  <a:close/>
                </a:path>
              </a:pathLst>
            </a:custGeom>
            <a:solidFill>
              <a:srgbClr val="6E6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185297" y="3112388"/>
              <a:ext cx="29209" cy="34925"/>
            </a:xfrm>
            <a:custGeom>
              <a:avLst/>
              <a:gdLst/>
              <a:ahLst/>
              <a:cxnLst/>
              <a:rect l="l" t="t" r="r" b="b"/>
              <a:pathLst>
                <a:path w="29210" h="34925">
                  <a:moveTo>
                    <a:pt x="28981" y="16979"/>
                  </a:moveTo>
                  <a:lnTo>
                    <a:pt x="28981" y="26403"/>
                  </a:lnTo>
                  <a:lnTo>
                    <a:pt x="22504" y="34175"/>
                  </a:lnTo>
                  <a:lnTo>
                    <a:pt x="14516" y="34328"/>
                  </a:lnTo>
                  <a:lnTo>
                    <a:pt x="6515" y="34467"/>
                  </a:lnTo>
                  <a:lnTo>
                    <a:pt x="0" y="26936"/>
                  </a:lnTo>
                  <a:lnTo>
                    <a:pt x="0" y="17462"/>
                  </a:lnTo>
                  <a:lnTo>
                    <a:pt x="0" y="8000"/>
                  </a:lnTo>
                  <a:lnTo>
                    <a:pt x="6515" y="241"/>
                  </a:lnTo>
                  <a:lnTo>
                    <a:pt x="14516" y="139"/>
                  </a:lnTo>
                  <a:lnTo>
                    <a:pt x="22529" y="0"/>
                  </a:lnTo>
                  <a:lnTo>
                    <a:pt x="28981" y="7569"/>
                  </a:lnTo>
                  <a:lnTo>
                    <a:pt x="28981" y="1697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174616" y="3112426"/>
              <a:ext cx="26670" cy="34925"/>
            </a:xfrm>
            <a:custGeom>
              <a:avLst/>
              <a:gdLst/>
              <a:ahLst/>
              <a:cxnLst/>
              <a:rect l="l" t="t" r="r" b="b"/>
              <a:pathLst>
                <a:path w="26670" h="34925">
                  <a:moveTo>
                    <a:pt x="17014" y="419"/>
                  </a:moveTo>
                  <a:lnTo>
                    <a:pt x="14528" y="533"/>
                  </a:lnTo>
                  <a:lnTo>
                    <a:pt x="6515" y="647"/>
                  </a:lnTo>
                  <a:lnTo>
                    <a:pt x="0" y="8407"/>
                  </a:lnTo>
                  <a:lnTo>
                    <a:pt x="0" y="27330"/>
                  </a:lnTo>
                  <a:lnTo>
                    <a:pt x="6515" y="34886"/>
                  </a:lnTo>
                  <a:lnTo>
                    <a:pt x="14528" y="34734"/>
                  </a:lnTo>
                  <a:lnTo>
                    <a:pt x="21844" y="34429"/>
                  </a:lnTo>
                  <a:lnTo>
                    <a:pt x="17195" y="34429"/>
                  </a:lnTo>
                  <a:lnTo>
                    <a:pt x="10680" y="26898"/>
                  </a:lnTo>
                  <a:lnTo>
                    <a:pt x="10680" y="7962"/>
                  </a:lnTo>
                  <a:lnTo>
                    <a:pt x="17014" y="419"/>
                  </a:lnTo>
                  <a:close/>
                </a:path>
                <a:path w="26670" h="34925">
                  <a:moveTo>
                    <a:pt x="25196" y="34290"/>
                  </a:moveTo>
                  <a:lnTo>
                    <a:pt x="17195" y="34429"/>
                  </a:lnTo>
                  <a:lnTo>
                    <a:pt x="21844" y="34429"/>
                  </a:lnTo>
                  <a:lnTo>
                    <a:pt x="25196" y="34290"/>
                  </a:lnTo>
                  <a:close/>
                </a:path>
                <a:path w="26670" h="34925">
                  <a:moveTo>
                    <a:pt x="23652" y="114"/>
                  </a:moveTo>
                  <a:lnTo>
                    <a:pt x="17195" y="203"/>
                  </a:lnTo>
                  <a:lnTo>
                    <a:pt x="17014" y="419"/>
                  </a:lnTo>
                  <a:lnTo>
                    <a:pt x="23652" y="114"/>
                  </a:lnTo>
                  <a:close/>
                </a:path>
                <a:path w="26670" h="34925">
                  <a:moveTo>
                    <a:pt x="26149" y="88"/>
                  </a:moveTo>
                  <a:lnTo>
                    <a:pt x="25527" y="88"/>
                  </a:lnTo>
                  <a:lnTo>
                    <a:pt x="25819" y="165"/>
                  </a:lnTo>
                  <a:lnTo>
                    <a:pt x="26149" y="177"/>
                  </a:lnTo>
                  <a:close/>
                </a:path>
                <a:path w="26670" h="34925">
                  <a:moveTo>
                    <a:pt x="26149" y="0"/>
                  </a:moveTo>
                  <a:lnTo>
                    <a:pt x="23652" y="114"/>
                  </a:lnTo>
                  <a:lnTo>
                    <a:pt x="25527" y="88"/>
                  </a:lnTo>
                  <a:lnTo>
                    <a:pt x="26149" y="88"/>
                  </a:lnTo>
                  <a:close/>
                </a:path>
              </a:pathLst>
            </a:custGeom>
            <a:solidFill>
              <a:srgbClr val="6E6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174616" y="3112426"/>
              <a:ext cx="26670" cy="34925"/>
            </a:xfrm>
            <a:custGeom>
              <a:avLst/>
              <a:gdLst/>
              <a:ahLst/>
              <a:cxnLst/>
              <a:rect l="l" t="t" r="r" b="b"/>
              <a:pathLst>
                <a:path w="26670" h="34925">
                  <a:moveTo>
                    <a:pt x="10680" y="17424"/>
                  </a:moveTo>
                  <a:lnTo>
                    <a:pt x="10680" y="7962"/>
                  </a:lnTo>
                  <a:lnTo>
                    <a:pt x="17195" y="203"/>
                  </a:lnTo>
                  <a:lnTo>
                    <a:pt x="25196" y="101"/>
                  </a:lnTo>
                  <a:lnTo>
                    <a:pt x="25527" y="88"/>
                  </a:lnTo>
                  <a:lnTo>
                    <a:pt x="25819" y="165"/>
                  </a:lnTo>
                  <a:lnTo>
                    <a:pt x="26149" y="177"/>
                  </a:lnTo>
                  <a:lnTo>
                    <a:pt x="26149" y="0"/>
                  </a:lnTo>
                  <a:lnTo>
                    <a:pt x="14528" y="533"/>
                  </a:lnTo>
                  <a:lnTo>
                    <a:pt x="6515" y="647"/>
                  </a:lnTo>
                  <a:lnTo>
                    <a:pt x="0" y="8407"/>
                  </a:lnTo>
                  <a:lnTo>
                    <a:pt x="0" y="17868"/>
                  </a:lnTo>
                  <a:lnTo>
                    <a:pt x="0" y="27330"/>
                  </a:lnTo>
                  <a:lnTo>
                    <a:pt x="6515" y="34886"/>
                  </a:lnTo>
                  <a:lnTo>
                    <a:pt x="14528" y="34734"/>
                  </a:lnTo>
                  <a:lnTo>
                    <a:pt x="25196" y="34290"/>
                  </a:lnTo>
                  <a:lnTo>
                    <a:pt x="17195" y="34429"/>
                  </a:lnTo>
                  <a:lnTo>
                    <a:pt x="10680" y="26898"/>
                  </a:lnTo>
                  <a:lnTo>
                    <a:pt x="10680" y="1742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185284" y="3160153"/>
              <a:ext cx="29209" cy="34925"/>
            </a:xfrm>
            <a:custGeom>
              <a:avLst/>
              <a:gdLst/>
              <a:ahLst/>
              <a:cxnLst/>
              <a:rect l="l" t="t" r="r" b="b"/>
              <a:pathLst>
                <a:path w="29210" h="34925">
                  <a:moveTo>
                    <a:pt x="22517" y="0"/>
                  </a:moveTo>
                  <a:lnTo>
                    <a:pt x="6515" y="241"/>
                  </a:lnTo>
                  <a:lnTo>
                    <a:pt x="0" y="8000"/>
                  </a:lnTo>
                  <a:lnTo>
                    <a:pt x="0" y="26924"/>
                  </a:lnTo>
                  <a:lnTo>
                    <a:pt x="6515" y="34480"/>
                  </a:lnTo>
                  <a:lnTo>
                    <a:pt x="22517" y="34175"/>
                  </a:lnTo>
                  <a:lnTo>
                    <a:pt x="28981" y="26415"/>
                  </a:lnTo>
                  <a:lnTo>
                    <a:pt x="28981" y="16979"/>
                  </a:lnTo>
                  <a:lnTo>
                    <a:pt x="28981" y="7556"/>
                  </a:lnTo>
                  <a:lnTo>
                    <a:pt x="22517" y="0"/>
                  </a:lnTo>
                  <a:close/>
                </a:path>
              </a:pathLst>
            </a:custGeom>
            <a:solidFill>
              <a:srgbClr val="6E6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185284" y="3160153"/>
              <a:ext cx="29209" cy="34925"/>
            </a:xfrm>
            <a:custGeom>
              <a:avLst/>
              <a:gdLst/>
              <a:ahLst/>
              <a:cxnLst/>
              <a:rect l="l" t="t" r="r" b="b"/>
              <a:pathLst>
                <a:path w="29210" h="34925">
                  <a:moveTo>
                    <a:pt x="28981" y="16979"/>
                  </a:moveTo>
                  <a:lnTo>
                    <a:pt x="28981" y="26415"/>
                  </a:lnTo>
                  <a:lnTo>
                    <a:pt x="22517" y="34175"/>
                  </a:lnTo>
                  <a:lnTo>
                    <a:pt x="14528" y="34328"/>
                  </a:lnTo>
                  <a:lnTo>
                    <a:pt x="6515" y="34480"/>
                  </a:lnTo>
                  <a:lnTo>
                    <a:pt x="0" y="26924"/>
                  </a:lnTo>
                  <a:lnTo>
                    <a:pt x="0" y="17462"/>
                  </a:lnTo>
                  <a:lnTo>
                    <a:pt x="0" y="8000"/>
                  </a:lnTo>
                  <a:lnTo>
                    <a:pt x="6515" y="241"/>
                  </a:lnTo>
                  <a:lnTo>
                    <a:pt x="14528" y="126"/>
                  </a:lnTo>
                  <a:lnTo>
                    <a:pt x="22517" y="0"/>
                  </a:lnTo>
                  <a:lnTo>
                    <a:pt x="28981" y="7556"/>
                  </a:lnTo>
                  <a:lnTo>
                    <a:pt x="28981" y="169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174616" y="3160179"/>
              <a:ext cx="26670" cy="34925"/>
            </a:xfrm>
            <a:custGeom>
              <a:avLst/>
              <a:gdLst/>
              <a:ahLst/>
              <a:cxnLst/>
              <a:rect l="l" t="t" r="r" b="b"/>
              <a:pathLst>
                <a:path w="26670" h="34925">
                  <a:moveTo>
                    <a:pt x="16995" y="439"/>
                  </a:moveTo>
                  <a:lnTo>
                    <a:pt x="14516" y="558"/>
                  </a:lnTo>
                  <a:lnTo>
                    <a:pt x="6502" y="647"/>
                  </a:lnTo>
                  <a:lnTo>
                    <a:pt x="0" y="8420"/>
                  </a:lnTo>
                  <a:lnTo>
                    <a:pt x="0" y="27343"/>
                  </a:lnTo>
                  <a:lnTo>
                    <a:pt x="6502" y="34899"/>
                  </a:lnTo>
                  <a:lnTo>
                    <a:pt x="14516" y="34747"/>
                  </a:lnTo>
                  <a:lnTo>
                    <a:pt x="21534" y="34455"/>
                  </a:lnTo>
                  <a:lnTo>
                    <a:pt x="17183" y="34455"/>
                  </a:lnTo>
                  <a:lnTo>
                    <a:pt x="10668" y="26898"/>
                  </a:lnTo>
                  <a:lnTo>
                    <a:pt x="10668" y="7975"/>
                  </a:lnTo>
                  <a:lnTo>
                    <a:pt x="16995" y="439"/>
                  </a:lnTo>
                  <a:close/>
                </a:path>
                <a:path w="26670" h="34925">
                  <a:moveTo>
                    <a:pt x="25196" y="34302"/>
                  </a:moveTo>
                  <a:lnTo>
                    <a:pt x="17183" y="34455"/>
                  </a:lnTo>
                  <a:lnTo>
                    <a:pt x="21534" y="34455"/>
                  </a:lnTo>
                  <a:lnTo>
                    <a:pt x="25196" y="34302"/>
                  </a:lnTo>
                  <a:close/>
                </a:path>
                <a:path w="26670" h="34925">
                  <a:moveTo>
                    <a:pt x="23543" y="125"/>
                  </a:moveTo>
                  <a:lnTo>
                    <a:pt x="17183" y="215"/>
                  </a:lnTo>
                  <a:lnTo>
                    <a:pt x="16995" y="439"/>
                  </a:lnTo>
                  <a:lnTo>
                    <a:pt x="23543" y="125"/>
                  </a:lnTo>
                  <a:close/>
                </a:path>
                <a:path w="26670" h="34925">
                  <a:moveTo>
                    <a:pt x="26142" y="101"/>
                  </a:moveTo>
                  <a:lnTo>
                    <a:pt x="25514" y="101"/>
                  </a:lnTo>
                  <a:lnTo>
                    <a:pt x="25806" y="190"/>
                  </a:lnTo>
                  <a:lnTo>
                    <a:pt x="26136" y="203"/>
                  </a:lnTo>
                  <a:close/>
                </a:path>
                <a:path w="26670" h="34925">
                  <a:moveTo>
                    <a:pt x="26149" y="0"/>
                  </a:moveTo>
                  <a:lnTo>
                    <a:pt x="23543" y="125"/>
                  </a:lnTo>
                  <a:lnTo>
                    <a:pt x="25196" y="101"/>
                  </a:lnTo>
                  <a:lnTo>
                    <a:pt x="26142" y="101"/>
                  </a:lnTo>
                  <a:close/>
                </a:path>
              </a:pathLst>
            </a:custGeom>
            <a:solidFill>
              <a:srgbClr val="6E6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174616" y="3160179"/>
              <a:ext cx="26670" cy="34925"/>
            </a:xfrm>
            <a:custGeom>
              <a:avLst/>
              <a:gdLst/>
              <a:ahLst/>
              <a:cxnLst/>
              <a:rect l="l" t="t" r="r" b="b"/>
              <a:pathLst>
                <a:path w="26670" h="34925">
                  <a:moveTo>
                    <a:pt x="10668" y="17437"/>
                  </a:moveTo>
                  <a:lnTo>
                    <a:pt x="10668" y="7975"/>
                  </a:lnTo>
                  <a:lnTo>
                    <a:pt x="17183" y="215"/>
                  </a:lnTo>
                  <a:lnTo>
                    <a:pt x="25196" y="101"/>
                  </a:lnTo>
                  <a:lnTo>
                    <a:pt x="25514" y="101"/>
                  </a:lnTo>
                  <a:lnTo>
                    <a:pt x="25806" y="190"/>
                  </a:lnTo>
                  <a:lnTo>
                    <a:pt x="26136" y="203"/>
                  </a:lnTo>
                  <a:lnTo>
                    <a:pt x="26149" y="0"/>
                  </a:lnTo>
                  <a:lnTo>
                    <a:pt x="14516" y="558"/>
                  </a:lnTo>
                  <a:lnTo>
                    <a:pt x="6502" y="647"/>
                  </a:lnTo>
                  <a:lnTo>
                    <a:pt x="0" y="8420"/>
                  </a:lnTo>
                  <a:lnTo>
                    <a:pt x="0" y="17881"/>
                  </a:lnTo>
                  <a:lnTo>
                    <a:pt x="0" y="27343"/>
                  </a:lnTo>
                  <a:lnTo>
                    <a:pt x="6502" y="34899"/>
                  </a:lnTo>
                  <a:lnTo>
                    <a:pt x="14516" y="34747"/>
                  </a:lnTo>
                  <a:lnTo>
                    <a:pt x="25196" y="34302"/>
                  </a:lnTo>
                  <a:lnTo>
                    <a:pt x="17183" y="34455"/>
                  </a:lnTo>
                  <a:lnTo>
                    <a:pt x="10668" y="26898"/>
                  </a:lnTo>
                  <a:lnTo>
                    <a:pt x="10668" y="1743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185284" y="3207931"/>
              <a:ext cx="29209" cy="34925"/>
            </a:xfrm>
            <a:custGeom>
              <a:avLst/>
              <a:gdLst/>
              <a:ahLst/>
              <a:cxnLst/>
              <a:rect l="l" t="t" r="r" b="b"/>
              <a:pathLst>
                <a:path w="29210" h="34925">
                  <a:moveTo>
                    <a:pt x="22517" y="0"/>
                  </a:moveTo>
                  <a:lnTo>
                    <a:pt x="6515" y="228"/>
                  </a:lnTo>
                  <a:lnTo>
                    <a:pt x="0" y="7988"/>
                  </a:lnTo>
                  <a:lnTo>
                    <a:pt x="0" y="26898"/>
                  </a:lnTo>
                  <a:lnTo>
                    <a:pt x="6515" y="34480"/>
                  </a:lnTo>
                  <a:lnTo>
                    <a:pt x="22517" y="34175"/>
                  </a:lnTo>
                  <a:lnTo>
                    <a:pt x="28981" y="26390"/>
                  </a:lnTo>
                  <a:lnTo>
                    <a:pt x="28981" y="16954"/>
                  </a:lnTo>
                  <a:lnTo>
                    <a:pt x="28981" y="7543"/>
                  </a:lnTo>
                  <a:lnTo>
                    <a:pt x="22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185284" y="3207931"/>
              <a:ext cx="29209" cy="34925"/>
            </a:xfrm>
            <a:custGeom>
              <a:avLst/>
              <a:gdLst/>
              <a:ahLst/>
              <a:cxnLst/>
              <a:rect l="l" t="t" r="r" b="b"/>
              <a:pathLst>
                <a:path w="29210" h="34925">
                  <a:moveTo>
                    <a:pt x="28981" y="16954"/>
                  </a:moveTo>
                  <a:lnTo>
                    <a:pt x="28981" y="26390"/>
                  </a:lnTo>
                  <a:lnTo>
                    <a:pt x="22517" y="34175"/>
                  </a:lnTo>
                  <a:lnTo>
                    <a:pt x="14528" y="34302"/>
                  </a:lnTo>
                  <a:lnTo>
                    <a:pt x="6515" y="34480"/>
                  </a:lnTo>
                  <a:lnTo>
                    <a:pt x="0" y="26898"/>
                  </a:lnTo>
                  <a:lnTo>
                    <a:pt x="0" y="17449"/>
                  </a:lnTo>
                  <a:lnTo>
                    <a:pt x="0" y="7988"/>
                  </a:lnTo>
                  <a:lnTo>
                    <a:pt x="6515" y="228"/>
                  </a:lnTo>
                  <a:lnTo>
                    <a:pt x="14528" y="114"/>
                  </a:lnTo>
                  <a:lnTo>
                    <a:pt x="22517" y="0"/>
                  </a:lnTo>
                  <a:lnTo>
                    <a:pt x="28981" y="7543"/>
                  </a:lnTo>
                  <a:lnTo>
                    <a:pt x="28981" y="1695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174616" y="3207931"/>
              <a:ext cx="26670" cy="34925"/>
            </a:xfrm>
            <a:custGeom>
              <a:avLst/>
              <a:gdLst/>
              <a:ahLst/>
              <a:cxnLst/>
              <a:rect l="l" t="t" r="r" b="b"/>
              <a:pathLst>
                <a:path w="26670" h="34925">
                  <a:moveTo>
                    <a:pt x="17006" y="439"/>
                  </a:moveTo>
                  <a:lnTo>
                    <a:pt x="14516" y="558"/>
                  </a:lnTo>
                  <a:lnTo>
                    <a:pt x="6502" y="673"/>
                  </a:lnTo>
                  <a:lnTo>
                    <a:pt x="0" y="8432"/>
                  </a:lnTo>
                  <a:lnTo>
                    <a:pt x="0" y="27343"/>
                  </a:lnTo>
                  <a:lnTo>
                    <a:pt x="6502" y="34899"/>
                  </a:lnTo>
                  <a:lnTo>
                    <a:pt x="14516" y="34747"/>
                  </a:lnTo>
                  <a:lnTo>
                    <a:pt x="20924" y="34480"/>
                  </a:lnTo>
                  <a:lnTo>
                    <a:pt x="17183" y="34480"/>
                  </a:lnTo>
                  <a:lnTo>
                    <a:pt x="10668" y="26898"/>
                  </a:lnTo>
                  <a:lnTo>
                    <a:pt x="10668" y="7988"/>
                  </a:lnTo>
                  <a:lnTo>
                    <a:pt x="17006" y="439"/>
                  </a:lnTo>
                  <a:close/>
                </a:path>
                <a:path w="26670" h="34925">
                  <a:moveTo>
                    <a:pt x="25196" y="34302"/>
                  </a:moveTo>
                  <a:lnTo>
                    <a:pt x="17183" y="34480"/>
                  </a:lnTo>
                  <a:lnTo>
                    <a:pt x="20924" y="34480"/>
                  </a:lnTo>
                  <a:lnTo>
                    <a:pt x="25196" y="34302"/>
                  </a:lnTo>
                  <a:close/>
                </a:path>
                <a:path w="26670" h="34925">
                  <a:moveTo>
                    <a:pt x="23167" y="143"/>
                  </a:moveTo>
                  <a:lnTo>
                    <a:pt x="17183" y="228"/>
                  </a:lnTo>
                  <a:lnTo>
                    <a:pt x="17006" y="439"/>
                  </a:lnTo>
                  <a:lnTo>
                    <a:pt x="23167" y="143"/>
                  </a:lnTo>
                  <a:close/>
                </a:path>
                <a:path w="26670" h="34925">
                  <a:moveTo>
                    <a:pt x="26142" y="114"/>
                  </a:moveTo>
                  <a:lnTo>
                    <a:pt x="25514" y="114"/>
                  </a:lnTo>
                  <a:lnTo>
                    <a:pt x="25806" y="177"/>
                  </a:lnTo>
                  <a:lnTo>
                    <a:pt x="26136" y="203"/>
                  </a:lnTo>
                  <a:close/>
                </a:path>
                <a:path w="26670" h="34925">
                  <a:moveTo>
                    <a:pt x="26149" y="0"/>
                  </a:moveTo>
                  <a:lnTo>
                    <a:pt x="23167" y="143"/>
                  </a:lnTo>
                  <a:lnTo>
                    <a:pt x="25196" y="114"/>
                  </a:lnTo>
                  <a:lnTo>
                    <a:pt x="26142" y="11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174616" y="3207931"/>
              <a:ext cx="26670" cy="34925"/>
            </a:xfrm>
            <a:custGeom>
              <a:avLst/>
              <a:gdLst/>
              <a:ahLst/>
              <a:cxnLst/>
              <a:rect l="l" t="t" r="r" b="b"/>
              <a:pathLst>
                <a:path w="26670" h="34925">
                  <a:moveTo>
                    <a:pt x="10668" y="17449"/>
                  </a:moveTo>
                  <a:lnTo>
                    <a:pt x="10668" y="7988"/>
                  </a:lnTo>
                  <a:lnTo>
                    <a:pt x="17183" y="228"/>
                  </a:lnTo>
                  <a:lnTo>
                    <a:pt x="25196" y="114"/>
                  </a:lnTo>
                  <a:lnTo>
                    <a:pt x="25514" y="114"/>
                  </a:lnTo>
                  <a:lnTo>
                    <a:pt x="25806" y="177"/>
                  </a:lnTo>
                  <a:lnTo>
                    <a:pt x="26136" y="203"/>
                  </a:lnTo>
                  <a:lnTo>
                    <a:pt x="26149" y="0"/>
                  </a:lnTo>
                  <a:lnTo>
                    <a:pt x="14516" y="558"/>
                  </a:lnTo>
                  <a:lnTo>
                    <a:pt x="6502" y="673"/>
                  </a:lnTo>
                  <a:lnTo>
                    <a:pt x="0" y="8432"/>
                  </a:lnTo>
                  <a:lnTo>
                    <a:pt x="0" y="17881"/>
                  </a:lnTo>
                  <a:lnTo>
                    <a:pt x="0" y="27343"/>
                  </a:lnTo>
                  <a:lnTo>
                    <a:pt x="6502" y="34899"/>
                  </a:lnTo>
                  <a:lnTo>
                    <a:pt x="14516" y="34747"/>
                  </a:lnTo>
                  <a:lnTo>
                    <a:pt x="25196" y="34302"/>
                  </a:lnTo>
                  <a:lnTo>
                    <a:pt x="17183" y="34480"/>
                  </a:lnTo>
                  <a:lnTo>
                    <a:pt x="10668" y="26898"/>
                  </a:lnTo>
                  <a:lnTo>
                    <a:pt x="10668" y="1744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185284" y="3255670"/>
              <a:ext cx="29209" cy="34925"/>
            </a:xfrm>
            <a:custGeom>
              <a:avLst/>
              <a:gdLst/>
              <a:ahLst/>
              <a:cxnLst/>
              <a:rect l="l" t="t" r="r" b="b"/>
              <a:pathLst>
                <a:path w="29210" h="34925">
                  <a:moveTo>
                    <a:pt x="22517" y="0"/>
                  </a:moveTo>
                  <a:lnTo>
                    <a:pt x="6502" y="228"/>
                  </a:lnTo>
                  <a:lnTo>
                    <a:pt x="0" y="8000"/>
                  </a:lnTo>
                  <a:lnTo>
                    <a:pt x="0" y="26924"/>
                  </a:lnTo>
                  <a:lnTo>
                    <a:pt x="6502" y="34480"/>
                  </a:lnTo>
                  <a:lnTo>
                    <a:pt x="22504" y="34175"/>
                  </a:lnTo>
                  <a:lnTo>
                    <a:pt x="28981" y="26403"/>
                  </a:lnTo>
                  <a:lnTo>
                    <a:pt x="28981" y="16992"/>
                  </a:lnTo>
                  <a:lnTo>
                    <a:pt x="28981" y="7543"/>
                  </a:lnTo>
                  <a:lnTo>
                    <a:pt x="225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185284" y="3255670"/>
              <a:ext cx="29209" cy="34925"/>
            </a:xfrm>
            <a:custGeom>
              <a:avLst/>
              <a:gdLst/>
              <a:ahLst/>
              <a:cxnLst/>
              <a:rect l="l" t="t" r="r" b="b"/>
              <a:pathLst>
                <a:path w="29210" h="34925">
                  <a:moveTo>
                    <a:pt x="28981" y="16992"/>
                  </a:moveTo>
                  <a:lnTo>
                    <a:pt x="28981" y="26403"/>
                  </a:lnTo>
                  <a:lnTo>
                    <a:pt x="22504" y="34175"/>
                  </a:lnTo>
                  <a:lnTo>
                    <a:pt x="14516" y="34340"/>
                  </a:lnTo>
                  <a:lnTo>
                    <a:pt x="6502" y="34480"/>
                  </a:lnTo>
                  <a:lnTo>
                    <a:pt x="0" y="26924"/>
                  </a:lnTo>
                  <a:lnTo>
                    <a:pt x="0" y="17475"/>
                  </a:lnTo>
                  <a:lnTo>
                    <a:pt x="0" y="8000"/>
                  </a:lnTo>
                  <a:lnTo>
                    <a:pt x="6502" y="228"/>
                  </a:lnTo>
                  <a:lnTo>
                    <a:pt x="14528" y="114"/>
                  </a:lnTo>
                  <a:lnTo>
                    <a:pt x="22517" y="0"/>
                  </a:lnTo>
                  <a:lnTo>
                    <a:pt x="28981" y="7543"/>
                  </a:lnTo>
                  <a:lnTo>
                    <a:pt x="28981" y="169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174604" y="3255708"/>
              <a:ext cx="26670" cy="34925"/>
            </a:xfrm>
            <a:custGeom>
              <a:avLst/>
              <a:gdLst/>
              <a:ahLst/>
              <a:cxnLst/>
              <a:rect l="l" t="t" r="r" b="b"/>
              <a:pathLst>
                <a:path w="26670" h="34925">
                  <a:moveTo>
                    <a:pt x="16990" y="420"/>
                  </a:moveTo>
                  <a:lnTo>
                    <a:pt x="14528" y="533"/>
                  </a:lnTo>
                  <a:lnTo>
                    <a:pt x="6515" y="634"/>
                  </a:lnTo>
                  <a:lnTo>
                    <a:pt x="0" y="8394"/>
                  </a:lnTo>
                  <a:lnTo>
                    <a:pt x="0" y="27330"/>
                  </a:lnTo>
                  <a:lnTo>
                    <a:pt x="6515" y="34886"/>
                  </a:lnTo>
                  <a:lnTo>
                    <a:pt x="14528" y="34734"/>
                  </a:lnTo>
                  <a:lnTo>
                    <a:pt x="21745" y="34442"/>
                  </a:lnTo>
                  <a:lnTo>
                    <a:pt x="17183" y="34442"/>
                  </a:lnTo>
                  <a:lnTo>
                    <a:pt x="10680" y="26885"/>
                  </a:lnTo>
                  <a:lnTo>
                    <a:pt x="10680" y="7962"/>
                  </a:lnTo>
                  <a:lnTo>
                    <a:pt x="16990" y="420"/>
                  </a:lnTo>
                  <a:close/>
                </a:path>
                <a:path w="26670" h="34925">
                  <a:moveTo>
                    <a:pt x="25196" y="34302"/>
                  </a:moveTo>
                  <a:lnTo>
                    <a:pt x="17183" y="34442"/>
                  </a:lnTo>
                  <a:lnTo>
                    <a:pt x="21745" y="34442"/>
                  </a:lnTo>
                  <a:lnTo>
                    <a:pt x="25196" y="34302"/>
                  </a:lnTo>
                  <a:close/>
                </a:path>
                <a:path w="26670" h="34925">
                  <a:moveTo>
                    <a:pt x="24388" y="80"/>
                  </a:moveTo>
                  <a:lnTo>
                    <a:pt x="17183" y="190"/>
                  </a:lnTo>
                  <a:lnTo>
                    <a:pt x="16990" y="420"/>
                  </a:lnTo>
                  <a:lnTo>
                    <a:pt x="24388" y="80"/>
                  </a:lnTo>
                  <a:close/>
                </a:path>
                <a:path w="26670" h="34925">
                  <a:moveTo>
                    <a:pt x="26144" y="63"/>
                  </a:moveTo>
                  <a:lnTo>
                    <a:pt x="25526" y="63"/>
                  </a:lnTo>
                  <a:lnTo>
                    <a:pt x="25819" y="165"/>
                  </a:lnTo>
                  <a:lnTo>
                    <a:pt x="26136" y="177"/>
                  </a:lnTo>
                  <a:close/>
                </a:path>
                <a:path w="26670" h="34925">
                  <a:moveTo>
                    <a:pt x="26149" y="0"/>
                  </a:moveTo>
                  <a:lnTo>
                    <a:pt x="24388" y="80"/>
                  </a:lnTo>
                  <a:lnTo>
                    <a:pt x="25526" y="63"/>
                  </a:lnTo>
                  <a:lnTo>
                    <a:pt x="26144" y="6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174604" y="3255708"/>
              <a:ext cx="26670" cy="34925"/>
            </a:xfrm>
            <a:custGeom>
              <a:avLst/>
              <a:gdLst/>
              <a:ahLst/>
              <a:cxnLst/>
              <a:rect l="l" t="t" r="r" b="b"/>
              <a:pathLst>
                <a:path w="26670" h="34925">
                  <a:moveTo>
                    <a:pt x="10680" y="17437"/>
                  </a:moveTo>
                  <a:lnTo>
                    <a:pt x="10680" y="7962"/>
                  </a:lnTo>
                  <a:lnTo>
                    <a:pt x="17183" y="190"/>
                  </a:lnTo>
                  <a:lnTo>
                    <a:pt x="25209" y="76"/>
                  </a:lnTo>
                  <a:lnTo>
                    <a:pt x="25526" y="63"/>
                  </a:lnTo>
                  <a:lnTo>
                    <a:pt x="25819" y="165"/>
                  </a:lnTo>
                  <a:lnTo>
                    <a:pt x="26136" y="177"/>
                  </a:lnTo>
                  <a:lnTo>
                    <a:pt x="26149" y="0"/>
                  </a:lnTo>
                  <a:lnTo>
                    <a:pt x="14528" y="533"/>
                  </a:lnTo>
                  <a:lnTo>
                    <a:pt x="6515" y="634"/>
                  </a:lnTo>
                  <a:lnTo>
                    <a:pt x="0" y="8394"/>
                  </a:lnTo>
                  <a:lnTo>
                    <a:pt x="0" y="17856"/>
                  </a:lnTo>
                  <a:lnTo>
                    <a:pt x="0" y="27330"/>
                  </a:lnTo>
                  <a:lnTo>
                    <a:pt x="6515" y="34886"/>
                  </a:lnTo>
                  <a:lnTo>
                    <a:pt x="14528" y="34734"/>
                  </a:lnTo>
                  <a:lnTo>
                    <a:pt x="25196" y="34302"/>
                  </a:lnTo>
                  <a:lnTo>
                    <a:pt x="17183" y="34442"/>
                  </a:lnTo>
                  <a:lnTo>
                    <a:pt x="10680" y="26885"/>
                  </a:lnTo>
                  <a:lnTo>
                    <a:pt x="10680" y="1743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896256" y="2644635"/>
              <a:ext cx="131851" cy="102844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4235881" y="2298585"/>
              <a:ext cx="39370" cy="196850"/>
            </a:xfrm>
            <a:custGeom>
              <a:avLst/>
              <a:gdLst/>
              <a:ahLst/>
              <a:cxnLst/>
              <a:rect l="l" t="t" r="r" b="b"/>
              <a:pathLst>
                <a:path w="39370" h="196850">
                  <a:moveTo>
                    <a:pt x="0" y="0"/>
                  </a:moveTo>
                  <a:lnTo>
                    <a:pt x="2222" y="192938"/>
                  </a:lnTo>
                  <a:lnTo>
                    <a:pt x="39077" y="196773"/>
                  </a:lnTo>
                  <a:lnTo>
                    <a:pt x="37452" y="38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235881" y="2298585"/>
              <a:ext cx="39370" cy="196850"/>
            </a:xfrm>
            <a:custGeom>
              <a:avLst/>
              <a:gdLst/>
              <a:ahLst/>
              <a:cxnLst/>
              <a:rect l="l" t="t" r="r" b="b"/>
              <a:pathLst>
                <a:path w="39370" h="196850">
                  <a:moveTo>
                    <a:pt x="2222" y="192938"/>
                  </a:moveTo>
                  <a:lnTo>
                    <a:pt x="39077" y="196773"/>
                  </a:lnTo>
                  <a:lnTo>
                    <a:pt x="37452" y="3898"/>
                  </a:lnTo>
                  <a:lnTo>
                    <a:pt x="0" y="0"/>
                  </a:lnTo>
                  <a:lnTo>
                    <a:pt x="2222" y="19293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249356" y="2299080"/>
              <a:ext cx="24130" cy="102870"/>
            </a:xfrm>
            <a:custGeom>
              <a:avLst/>
              <a:gdLst/>
              <a:ahLst/>
              <a:cxnLst/>
              <a:rect l="l" t="t" r="r" b="b"/>
              <a:pathLst>
                <a:path w="24129" h="102869">
                  <a:moveTo>
                    <a:pt x="23723" y="0"/>
                  </a:moveTo>
                  <a:lnTo>
                    <a:pt x="11239" y="0"/>
                  </a:lnTo>
                  <a:lnTo>
                    <a:pt x="11239" y="41236"/>
                  </a:lnTo>
                  <a:lnTo>
                    <a:pt x="0" y="78740"/>
                  </a:lnTo>
                  <a:lnTo>
                    <a:pt x="0" y="98729"/>
                  </a:lnTo>
                  <a:lnTo>
                    <a:pt x="2476" y="102489"/>
                  </a:lnTo>
                  <a:lnTo>
                    <a:pt x="8724" y="101231"/>
                  </a:lnTo>
                  <a:lnTo>
                    <a:pt x="13741" y="93738"/>
                  </a:lnTo>
                  <a:lnTo>
                    <a:pt x="23723" y="44983"/>
                  </a:lnTo>
                  <a:lnTo>
                    <a:pt x="23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249356" y="2299080"/>
              <a:ext cx="24130" cy="102870"/>
            </a:xfrm>
            <a:custGeom>
              <a:avLst/>
              <a:gdLst/>
              <a:ahLst/>
              <a:cxnLst/>
              <a:rect l="l" t="t" r="r" b="b"/>
              <a:pathLst>
                <a:path w="24129" h="102869">
                  <a:moveTo>
                    <a:pt x="0" y="78740"/>
                  </a:moveTo>
                  <a:lnTo>
                    <a:pt x="11239" y="41236"/>
                  </a:lnTo>
                  <a:lnTo>
                    <a:pt x="11239" y="0"/>
                  </a:lnTo>
                  <a:lnTo>
                    <a:pt x="23723" y="0"/>
                  </a:lnTo>
                  <a:lnTo>
                    <a:pt x="23723" y="44983"/>
                  </a:lnTo>
                  <a:lnTo>
                    <a:pt x="13741" y="93738"/>
                  </a:lnTo>
                  <a:lnTo>
                    <a:pt x="8724" y="101231"/>
                  </a:lnTo>
                  <a:lnTo>
                    <a:pt x="2476" y="102489"/>
                  </a:lnTo>
                  <a:lnTo>
                    <a:pt x="0" y="98729"/>
                  </a:lnTo>
                  <a:lnTo>
                    <a:pt x="0" y="7874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273079" y="2299080"/>
              <a:ext cx="15240" cy="29845"/>
            </a:xfrm>
            <a:custGeom>
              <a:avLst/>
              <a:gdLst/>
              <a:ahLst/>
              <a:cxnLst/>
              <a:rect l="l" t="t" r="r" b="b"/>
              <a:pathLst>
                <a:path w="15239" h="29844">
                  <a:moveTo>
                    <a:pt x="0" y="0"/>
                  </a:moveTo>
                  <a:lnTo>
                    <a:pt x="0" y="28752"/>
                  </a:lnTo>
                  <a:lnTo>
                    <a:pt x="14998" y="29413"/>
                  </a:lnTo>
                  <a:lnTo>
                    <a:pt x="14998" y="19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6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273079" y="2299080"/>
              <a:ext cx="15240" cy="29845"/>
            </a:xfrm>
            <a:custGeom>
              <a:avLst/>
              <a:gdLst/>
              <a:ahLst/>
              <a:cxnLst/>
              <a:rect l="l" t="t" r="r" b="b"/>
              <a:pathLst>
                <a:path w="15239" h="29844">
                  <a:moveTo>
                    <a:pt x="0" y="0"/>
                  </a:moveTo>
                  <a:lnTo>
                    <a:pt x="0" y="28752"/>
                  </a:lnTo>
                  <a:lnTo>
                    <a:pt x="14998" y="29413"/>
                  </a:lnTo>
                  <a:lnTo>
                    <a:pt x="14998" y="193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249356" y="2330742"/>
              <a:ext cx="11430" cy="47625"/>
            </a:xfrm>
            <a:custGeom>
              <a:avLst/>
              <a:gdLst/>
              <a:ahLst/>
              <a:cxnLst/>
              <a:rect l="l" t="t" r="r" b="b"/>
              <a:pathLst>
                <a:path w="11429" h="47625">
                  <a:moveTo>
                    <a:pt x="0" y="0"/>
                  </a:moveTo>
                  <a:lnTo>
                    <a:pt x="0" y="47078"/>
                  </a:lnTo>
                  <a:lnTo>
                    <a:pt x="11239" y="9575"/>
                  </a:lnTo>
                  <a:lnTo>
                    <a:pt x="11239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249356" y="2330742"/>
              <a:ext cx="11430" cy="47625"/>
            </a:xfrm>
            <a:custGeom>
              <a:avLst/>
              <a:gdLst/>
              <a:ahLst/>
              <a:cxnLst/>
              <a:rect l="l" t="t" r="r" b="b"/>
              <a:pathLst>
                <a:path w="11429" h="47625">
                  <a:moveTo>
                    <a:pt x="11239" y="431"/>
                  </a:moveTo>
                  <a:lnTo>
                    <a:pt x="0" y="0"/>
                  </a:lnTo>
                  <a:lnTo>
                    <a:pt x="0" y="47078"/>
                  </a:lnTo>
                  <a:lnTo>
                    <a:pt x="11239" y="9575"/>
                  </a:lnTo>
                  <a:lnTo>
                    <a:pt x="11239" y="43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249356" y="2358288"/>
              <a:ext cx="20955" cy="73025"/>
            </a:xfrm>
            <a:custGeom>
              <a:avLst/>
              <a:gdLst/>
              <a:ahLst/>
              <a:cxnLst/>
              <a:rect l="l" t="t" r="r" b="b"/>
              <a:pathLst>
                <a:path w="20954" h="73025">
                  <a:moveTo>
                    <a:pt x="20815" y="0"/>
                  </a:moveTo>
                  <a:lnTo>
                    <a:pt x="13741" y="34531"/>
                  </a:lnTo>
                  <a:lnTo>
                    <a:pt x="8724" y="42024"/>
                  </a:lnTo>
                  <a:lnTo>
                    <a:pt x="2476" y="43281"/>
                  </a:lnTo>
                  <a:lnTo>
                    <a:pt x="0" y="39522"/>
                  </a:lnTo>
                  <a:lnTo>
                    <a:pt x="0" y="72847"/>
                  </a:lnTo>
                  <a:lnTo>
                    <a:pt x="20815" y="72847"/>
                  </a:lnTo>
                  <a:lnTo>
                    <a:pt x="208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249356" y="2358288"/>
              <a:ext cx="20955" cy="73025"/>
            </a:xfrm>
            <a:custGeom>
              <a:avLst/>
              <a:gdLst/>
              <a:ahLst/>
              <a:cxnLst/>
              <a:rect l="l" t="t" r="r" b="b"/>
              <a:pathLst>
                <a:path w="20954" h="73025">
                  <a:moveTo>
                    <a:pt x="13741" y="34531"/>
                  </a:moveTo>
                  <a:lnTo>
                    <a:pt x="8724" y="42024"/>
                  </a:lnTo>
                  <a:lnTo>
                    <a:pt x="2476" y="43281"/>
                  </a:lnTo>
                  <a:lnTo>
                    <a:pt x="0" y="39522"/>
                  </a:lnTo>
                  <a:lnTo>
                    <a:pt x="0" y="72847"/>
                  </a:lnTo>
                  <a:lnTo>
                    <a:pt x="20815" y="72847"/>
                  </a:lnTo>
                  <a:lnTo>
                    <a:pt x="20815" y="0"/>
                  </a:lnTo>
                  <a:lnTo>
                    <a:pt x="13741" y="3453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270171" y="2346159"/>
              <a:ext cx="13335" cy="85725"/>
            </a:xfrm>
            <a:custGeom>
              <a:avLst/>
              <a:gdLst/>
              <a:ahLst/>
              <a:cxnLst/>
              <a:rect l="l" t="t" r="r" b="b"/>
              <a:pathLst>
                <a:path w="13335" h="85725">
                  <a:moveTo>
                    <a:pt x="2489" y="0"/>
                  </a:moveTo>
                  <a:lnTo>
                    <a:pt x="0" y="12128"/>
                  </a:lnTo>
                  <a:lnTo>
                    <a:pt x="0" y="84975"/>
                  </a:lnTo>
                  <a:lnTo>
                    <a:pt x="12903" y="85623"/>
                  </a:lnTo>
                  <a:lnTo>
                    <a:pt x="12903" y="6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270171" y="2346159"/>
              <a:ext cx="13335" cy="85725"/>
            </a:xfrm>
            <a:custGeom>
              <a:avLst/>
              <a:gdLst/>
              <a:ahLst/>
              <a:cxnLst/>
              <a:rect l="l" t="t" r="r" b="b"/>
              <a:pathLst>
                <a:path w="13335" h="85725">
                  <a:moveTo>
                    <a:pt x="12903" y="660"/>
                  </a:moveTo>
                  <a:lnTo>
                    <a:pt x="2489" y="0"/>
                  </a:lnTo>
                  <a:lnTo>
                    <a:pt x="0" y="12128"/>
                  </a:lnTo>
                  <a:lnTo>
                    <a:pt x="0" y="84975"/>
                  </a:lnTo>
                  <a:lnTo>
                    <a:pt x="12903" y="85623"/>
                  </a:lnTo>
                  <a:lnTo>
                    <a:pt x="12903" y="66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278083" y="2327998"/>
              <a:ext cx="10160" cy="39370"/>
            </a:xfrm>
            <a:custGeom>
              <a:avLst/>
              <a:gdLst/>
              <a:ahLst/>
              <a:cxnLst/>
              <a:rect l="l" t="t" r="r" b="b"/>
              <a:pathLst>
                <a:path w="10160" h="39369">
                  <a:moveTo>
                    <a:pt x="0" y="0"/>
                  </a:moveTo>
                  <a:lnTo>
                    <a:pt x="0" y="17741"/>
                  </a:lnTo>
                  <a:lnTo>
                    <a:pt x="4991" y="18402"/>
                  </a:lnTo>
                  <a:lnTo>
                    <a:pt x="5321" y="38925"/>
                  </a:lnTo>
                  <a:lnTo>
                    <a:pt x="9994" y="18402"/>
                  </a:lnTo>
                  <a:lnTo>
                    <a:pt x="9994" y="8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278083" y="2327998"/>
              <a:ext cx="10160" cy="39370"/>
            </a:xfrm>
            <a:custGeom>
              <a:avLst/>
              <a:gdLst/>
              <a:ahLst/>
              <a:cxnLst/>
              <a:rect l="l" t="t" r="r" b="b"/>
              <a:pathLst>
                <a:path w="10160" h="39369">
                  <a:moveTo>
                    <a:pt x="9994" y="812"/>
                  </a:moveTo>
                  <a:lnTo>
                    <a:pt x="9994" y="18402"/>
                  </a:lnTo>
                  <a:lnTo>
                    <a:pt x="5321" y="38925"/>
                  </a:lnTo>
                  <a:lnTo>
                    <a:pt x="4991" y="18402"/>
                  </a:lnTo>
                  <a:lnTo>
                    <a:pt x="0" y="17741"/>
                  </a:lnTo>
                  <a:lnTo>
                    <a:pt x="0" y="0"/>
                  </a:lnTo>
                  <a:lnTo>
                    <a:pt x="9994" y="81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249356" y="2431135"/>
              <a:ext cx="13970" cy="18415"/>
            </a:xfrm>
            <a:custGeom>
              <a:avLst/>
              <a:gdLst/>
              <a:ahLst/>
              <a:cxnLst/>
              <a:rect l="l" t="t" r="r" b="b"/>
              <a:pathLst>
                <a:path w="13970" h="18414">
                  <a:moveTo>
                    <a:pt x="13741" y="0"/>
                  </a:moveTo>
                  <a:lnTo>
                    <a:pt x="0" y="0"/>
                  </a:lnTo>
                  <a:lnTo>
                    <a:pt x="0" y="17906"/>
                  </a:lnTo>
                  <a:lnTo>
                    <a:pt x="13741" y="17906"/>
                  </a:lnTo>
                  <a:lnTo>
                    <a:pt x="137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249356" y="2431135"/>
              <a:ext cx="13970" cy="18415"/>
            </a:xfrm>
            <a:custGeom>
              <a:avLst/>
              <a:gdLst/>
              <a:ahLst/>
              <a:cxnLst/>
              <a:rect l="l" t="t" r="r" b="b"/>
              <a:pathLst>
                <a:path w="13970" h="18414">
                  <a:moveTo>
                    <a:pt x="13741" y="0"/>
                  </a:moveTo>
                  <a:lnTo>
                    <a:pt x="13741" y="17906"/>
                  </a:lnTo>
                  <a:lnTo>
                    <a:pt x="0" y="17906"/>
                  </a:lnTo>
                  <a:lnTo>
                    <a:pt x="0" y="0"/>
                  </a:lnTo>
                  <a:lnTo>
                    <a:pt x="13741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922329" y="2366213"/>
              <a:ext cx="22225" cy="95250"/>
            </a:xfrm>
            <a:custGeom>
              <a:avLst/>
              <a:gdLst/>
              <a:ahLst/>
              <a:cxnLst/>
              <a:rect l="l" t="t" r="r" b="b"/>
              <a:pathLst>
                <a:path w="22225" h="95250">
                  <a:moveTo>
                    <a:pt x="21996" y="0"/>
                  </a:moveTo>
                  <a:lnTo>
                    <a:pt x="10413" y="0"/>
                  </a:lnTo>
                  <a:lnTo>
                    <a:pt x="10413" y="38176"/>
                  </a:lnTo>
                  <a:lnTo>
                    <a:pt x="0" y="72898"/>
                  </a:lnTo>
                  <a:lnTo>
                    <a:pt x="0" y="91414"/>
                  </a:lnTo>
                  <a:lnTo>
                    <a:pt x="2336" y="94881"/>
                  </a:lnTo>
                  <a:lnTo>
                    <a:pt x="8115" y="93713"/>
                  </a:lnTo>
                  <a:lnTo>
                    <a:pt x="12750" y="86766"/>
                  </a:lnTo>
                  <a:lnTo>
                    <a:pt x="21996" y="41643"/>
                  </a:lnTo>
                  <a:lnTo>
                    <a:pt x="219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922329" y="2366213"/>
              <a:ext cx="22225" cy="95250"/>
            </a:xfrm>
            <a:custGeom>
              <a:avLst/>
              <a:gdLst/>
              <a:ahLst/>
              <a:cxnLst/>
              <a:rect l="l" t="t" r="r" b="b"/>
              <a:pathLst>
                <a:path w="22225" h="95250">
                  <a:moveTo>
                    <a:pt x="0" y="72898"/>
                  </a:moveTo>
                  <a:lnTo>
                    <a:pt x="10413" y="38176"/>
                  </a:lnTo>
                  <a:lnTo>
                    <a:pt x="10413" y="0"/>
                  </a:lnTo>
                  <a:lnTo>
                    <a:pt x="21996" y="0"/>
                  </a:lnTo>
                  <a:lnTo>
                    <a:pt x="21996" y="41643"/>
                  </a:lnTo>
                  <a:lnTo>
                    <a:pt x="12750" y="86766"/>
                  </a:lnTo>
                  <a:lnTo>
                    <a:pt x="8115" y="93713"/>
                  </a:lnTo>
                  <a:lnTo>
                    <a:pt x="2336" y="94881"/>
                  </a:lnTo>
                  <a:lnTo>
                    <a:pt x="0" y="91414"/>
                  </a:lnTo>
                  <a:lnTo>
                    <a:pt x="0" y="7289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944325" y="2366213"/>
              <a:ext cx="13970" cy="27305"/>
            </a:xfrm>
            <a:custGeom>
              <a:avLst/>
              <a:gdLst/>
              <a:ahLst/>
              <a:cxnLst/>
              <a:rect l="l" t="t" r="r" b="b"/>
              <a:pathLst>
                <a:path w="13970" h="27305">
                  <a:moveTo>
                    <a:pt x="0" y="0"/>
                  </a:moveTo>
                  <a:lnTo>
                    <a:pt x="0" y="26606"/>
                  </a:lnTo>
                  <a:lnTo>
                    <a:pt x="13893" y="27216"/>
                  </a:lnTo>
                  <a:lnTo>
                    <a:pt x="13893" y="17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944325" y="2366213"/>
              <a:ext cx="13970" cy="27305"/>
            </a:xfrm>
            <a:custGeom>
              <a:avLst/>
              <a:gdLst/>
              <a:ahLst/>
              <a:cxnLst/>
              <a:rect l="l" t="t" r="r" b="b"/>
              <a:pathLst>
                <a:path w="13970" h="27305">
                  <a:moveTo>
                    <a:pt x="0" y="0"/>
                  </a:moveTo>
                  <a:lnTo>
                    <a:pt x="0" y="26606"/>
                  </a:lnTo>
                  <a:lnTo>
                    <a:pt x="13893" y="27216"/>
                  </a:lnTo>
                  <a:lnTo>
                    <a:pt x="13893" y="1765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922329" y="2395512"/>
              <a:ext cx="10795" cy="43815"/>
            </a:xfrm>
            <a:custGeom>
              <a:avLst/>
              <a:gdLst/>
              <a:ahLst/>
              <a:cxnLst/>
              <a:rect l="l" t="t" r="r" b="b"/>
              <a:pathLst>
                <a:path w="10795" h="43814">
                  <a:moveTo>
                    <a:pt x="0" y="0"/>
                  </a:moveTo>
                  <a:lnTo>
                    <a:pt x="0" y="43599"/>
                  </a:lnTo>
                  <a:lnTo>
                    <a:pt x="10413" y="8877"/>
                  </a:lnTo>
                  <a:lnTo>
                    <a:pt x="10413" y="3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922329" y="2395512"/>
              <a:ext cx="10795" cy="43815"/>
            </a:xfrm>
            <a:custGeom>
              <a:avLst/>
              <a:gdLst/>
              <a:ahLst/>
              <a:cxnLst/>
              <a:rect l="l" t="t" r="r" b="b"/>
              <a:pathLst>
                <a:path w="10795" h="43814">
                  <a:moveTo>
                    <a:pt x="10413" y="393"/>
                  </a:moveTo>
                  <a:lnTo>
                    <a:pt x="0" y="0"/>
                  </a:lnTo>
                  <a:lnTo>
                    <a:pt x="0" y="43599"/>
                  </a:lnTo>
                  <a:lnTo>
                    <a:pt x="10413" y="8877"/>
                  </a:lnTo>
                  <a:lnTo>
                    <a:pt x="10413" y="39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922329" y="2421026"/>
              <a:ext cx="19685" cy="67945"/>
            </a:xfrm>
            <a:custGeom>
              <a:avLst/>
              <a:gdLst/>
              <a:ahLst/>
              <a:cxnLst/>
              <a:rect l="l" t="t" r="r" b="b"/>
              <a:pathLst>
                <a:path w="19685" h="67944">
                  <a:moveTo>
                    <a:pt x="19304" y="0"/>
                  </a:moveTo>
                  <a:lnTo>
                    <a:pt x="12750" y="31953"/>
                  </a:lnTo>
                  <a:lnTo>
                    <a:pt x="8115" y="38900"/>
                  </a:lnTo>
                  <a:lnTo>
                    <a:pt x="2336" y="40068"/>
                  </a:lnTo>
                  <a:lnTo>
                    <a:pt x="0" y="36601"/>
                  </a:lnTo>
                  <a:lnTo>
                    <a:pt x="0" y="67449"/>
                  </a:lnTo>
                  <a:lnTo>
                    <a:pt x="19304" y="67449"/>
                  </a:lnTo>
                  <a:lnTo>
                    <a:pt x="193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922329" y="2421026"/>
              <a:ext cx="19685" cy="67945"/>
            </a:xfrm>
            <a:custGeom>
              <a:avLst/>
              <a:gdLst/>
              <a:ahLst/>
              <a:cxnLst/>
              <a:rect l="l" t="t" r="r" b="b"/>
              <a:pathLst>
                <a:path w="19685" h="67944">
                  <a:moveTo>
                    <a:pt x="12750" y="31953"/>
                  </a:moveTo>
                  <a:lnTo>
                    <a:pt x="8115" y="38900"/>
                  </a:lnTo>
                  <a:lnTo>
                    <a:pt x="2336" y="40068"/>
                  </a:lnTo>
                  <a:lnTo>
                    <a:pt x="0" y="36601"/>
                  </a:lnTo>
                  <a:lnTo>
                    <a:pt x="0" y="67449"/>
                  </a:lnTo>
                  <a:lnTo>
                    <a:pt x="19304" y="67449"/>
                  </a:lnTo>
                  <a:lnTo>
                    <a:pt x="19304" y="0"/>
                  </a:lnTo>
                  <a:lnTo>
                    <a:pt x="12750" y="3195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941633" y="2409786"/>
              <a:ext cx="12065" cy="79375"/>
            </a:xfrm>
            <a:custGeom>
              <a:avLst/>
              <a:gdLst/>
              <a:ahLst/>
              <a:cxnLst/>
              <a:rect l="l" t="t" r="r" b="b"/>
              <a:pathLst>
                <a:path w="12064" h="79375">
                  <a:moveTo>
                    <a:pt x="2298" y="0"/>
                  </a:moveTo>
                  <a:lnTo>
                    <a:pt x="0" y="11239"/>
                  </a:lnTo>
                  <a:lnTo>
                    <a:pt x="0" y="78689"/>
                  </a:lnTo>
                  <a:lnTo>
                    <a:pt x="11937" y="79298"/>
                  </a:lnTo>
                  <a:lnTo>
                    <a:pt x="11937" y="635"/>
                  </a:lnTo>
                  <a:lnTo>
                    <a:pt x="22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941633" y="2409786"/>
              <a:ext cx="12065" cy="79375"/>
            </a:xfrm>
            <a:custGeom>
              <a:avLst/>
              <a:gdLst/>
              <a:ahLst/>
              <a:cxnLst/>
              <a:rect l="l" t="t" r="r" b="b"/>
              <a:pathLst>
                <a:path w="12064" h="79375">
                  <a:moveTo>
                    <a:pt x="11937" y="635"/>
                  </a:moveTo>
                  <a:lnTo>
                    <a:pt x="2298" y="0"/>
                  </a:lnTo>
                  <a:lnTo>
                    <a:pt x="0" y="11239"/>
                  </a:lnTo>
                  <a:lnTo>
                    <a:pt x="0" y="78689"/>
                  </a:lnTo>
                  <a:lnTo>
                    <a:pt x="11937" y="79298"/>
                  </a:lnTo>
                  <a:lnTo>
                    <a:pt x="11937" y="63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948961" y="2392972"/>
              <a:ext cx="9525" cy="36195"/>
            </a:xfrm>
            <a:custGeom>
              <a:avLst/>
              <a:gdLst/>
              <a:ahLst/>
              <a:cxnLst/>
              <a:rect l="l" t="t" r="r" b="b"/>
              <a:pathLst>
                <a:path w="9525" h="36194">
                  <a:moveTo>
                    <a:pt x="0" y="0"/>
                  </a:moveTo>
                  <a:lnTo>
                    <a:pt x="0" y="16433"/>
                  </a:lnTo>
                  <a:lnTo>
                    <a:pt x="4610" y="17043"/>
                  </a:lnTo>
                  <a:lnTo>
                    <a:pt x="4914" y="36055"/>
                  </a:lnTo>
                  <a:lnTo>
                    <a:pt x="9258" y="17043"/>
                  </a:lnTo>
                  <a:lnTo>
                    <a:pt x="9258" y="7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948961" y="2392972"/>
              <a:ext cx="9525" cy="36195"/>
            </a:xfrm>
            <a:custGeom>
              <a:avLst/>
              <a:gdLst/>
              <a:ahLst/>
              <a:cxnLst/>
              <a:rect l="l" t="t" r="r" b="b"/>
              <a:pathLst>
                <a:path w="9525" h="36194">
                  <a:moveTo>
                    <a:pt x="9258" y="749"/>
                  </a:moveTo>
                  <a:lnTo>
                    <a:pt x="9258" y="17043"/>
                  </a:lnTo>
                  <a:lnTo>
                    <a:pt x="4914" y="36055"/>
                  </a:lnTo>
                  <a:lnTo>
                    <a:pt x="4610" y="17043"/>
                  </a:lnTo>
                  <a:lnTo>
                    <a:pt x="0" y="16433"/>
                  </a:lnTo>
                  <a:lnTo>
                    <a:pt x="0" y="0"/>
                  </a:lnTo>
                  <a:lnTo>
                    <a:pt x="9258" y="74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7" name="object 5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852758" y="3316376"/>
              <a:ext cx="105549" cy="429577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4922329" y="2488476"/>
              <a:ext cx="13335" cy="17145"/>
            </a:xfrm>
            <a:custGeom>
              <a:avLst/>
              <a:gdLst/>
              <a:ahLst/>
              <a:cxnLst/>
              <a:rect l="l" t="t" r="r" b="b"/>
              <a:pathLst>
                <a:path w="13335" h="17144">
                  <a:moveTo>
                    <a:pt x="12750" y="0"/>
                  </a:moveTo>
                  <a:lnTo>
                    <a:pt x="0" y="0"/>
                  </a:lnTo>
                  <a:lnTo>
                    <a:pt x="0" y="16573"/>
                  </a:lnTo>
                  <a:lnTo>
                    <a:pt x="12750" y="16573"/>
                  </a:lnTo>
                  <a:lnTo>
                    <a:pt x="127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922329" y="2488476"/>
              <a:ext cx="13335" cy="17145"/>
            </a:xfrm>
            <a:custGeom>
              <a:avLst/>
              <a:gdLst/>
              <a:ahLst/>
              <a:cxnLst/>
              <a:rect l="l" t="t" r="r" b="b"/>
              <a:pathLst>
                <a:path w="13335" h="17144">
                  <a:moveTo>
                    <a:pt x="12750" y="0"/>
                  </a:moveTo>
                  <a:lnTo>
                    <a:pt x="12750" y="16573"/>
                  </a:lnTo>
                  <a:lnTo>
                    <a:pt x="0" y="16573"/>
                  </a:lnTo>
                  <a:lnTo>
                    <a:pt x="0" y="0"/>
                  </a:lnTo>
                  <a:lnTo>
                    <a:pt x="1275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249356" y="2813761"/>
              <a:ext cx="24130" cy="102870"/>
            </a:xfrm>
            <a:custGeom>
              <a:avLst/>
              <a:gdLst/>
              <a:ahLst/>
              <a:cxnLst/>
              <a:rect l="l" t="t" r="r" b="b"/>
              <a:pathLst>
                <a:path w="24129" h="102869">
                  <a:moveTo>
                    <a:pt x="23723" y="0"/>
                  </a:moveTo>
                  <a:lnTo>
                    <a:pt x="11239" y="0"/>
                  </a:lnTo>
                  <a:lnTo>
                    <a:pt x="11239" y="41224"/>
                  </a:lnTo>
                  <a:lnTo>
                    <a:pt x="0" y="78714"/>
                  </a:lnTo>
                  <a:lnTo>
                    <a:pt x="0" y="98704"/>
                  </a:lnTo>
                  <a:lnTo>
                    <a:pt x="2476" y="102450"/>
                  </a:lnTo>
                  <a:lnTo>
                    <a:pt x="8724" y="101193"/>
                  </a:lnTo>
                  <a:lnTo>
                    <a:pt x="13741" y="93700"/>
                  </a:lnTo>
                  <a:lnTo>
                    <a:pt x="23723" y="44983"/>
                  </a:lnTo>
                  <a:lnTo>
                    <a:pt x="23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249356" y="2813761"/>
              <a:ext cx="24130" cy="102870"/>
            </a:xfrm>
            <a:custGeom>
              <a:avLst/>
              <a:gdLst/>
              <a:ahLst/>
              <a:cxnLst/>
              <a:rect l="l" t="t" r="r" b="b"/>
              <a:pathLst>
                <a:path w="24129" h="102869">
                  <a:moveTo>
                    <a:pt x="0" y="78714"/>
                  </a:moveTo>
                  <a:lnTo>
                    <a:pt x="11239" y="41224"/>
                  </a:lnTo>
                  <a:lnTo>
                    <a:pt x="11239" y="0"/>
                  </a:lnTo>
                  <a:lnTo>
                    <a:pt x="23723" y="0"/>
                  </a:lnTo>
                  <a:lnTo>
                    <a:pt x="23723" y="44983"/>
                  </a:lnTo>
                  <a:lnTo>
                    <a:pt x="13741" y="93700"/>
                  </a:lnTo>
                  <a:lnTo>
                    <a:pt x="8724" y="101193"/>
                  </a:lnTo>
                  <a:lnTo>
                    <a:pt x="2476" y="102450"/>
                  </a:lnTo>
                  <a:lnTo>
                    <a:pt x="0" y="98704"/>
                  </a:lnTo>
                  <a:lnTo>
                    <a:pt x="0" y="7871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273079" y="2813761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0" y="0"/>
                  </a:moveTo>
                  <a:lnTo>
                    <a:pt x="0" y="28740"/>
                  </a:lnTo>
                  <a:lnTo>
                    <a:pt x="14998" y="28740"/>
                  </a:lnTo>
                  <a:lnTo>
                    <a:pt x="14998" y="12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6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273079" y="2813761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0" y="0"/>
                  </a:moveTo>
                  <a:lnTo>
                    <a:pt x="0" y="28740"/>
                  </a:lnTo>
                  <a:lnTo>
                    <a:pt x="14998" y="28740"/>
                  </a:lnTo>
                  <a:lnTo>
                    <a:pt x="14998" y="1231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249356" y="2845409"/>
              <a:ext cx="11430" cy="47625"/>
            </a:xfrm>
            <a:custGeom>
              <a:avLst/>
              <a:gdLst/>
              <a:ahLst/>
              <a:cxnLst/>
              <a:rect l="l" t="t" r="r" b="b"/>
              <a:pathLst>
                <a:path w="11429" h="47625">
                  <a:moveTo>
                    <a:pt x="0" y="0"/>
                  </a:moveTo>
                  <a:lnTo>
                    <a:pt x="0" y="47066"/>
                  </a:lnTo>
                  <a:lnTo>
                    <a:pt x="11239" y="9575"/>
                  </a:lnTo>
                  <a:lnTo>
                    <a:pt x="11239" y="4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249356" y="2845409"/>
              <a:ext cx="11430" cy="47625"/>
            </a:xfrm>
            <a:custGeom>
              <a:avLst/>
              <a:gdLst/>
              <a:ahLst/>
              <a:cxnLst/>
              <a:rect l="l" t="t" r="r" b="b"/>
              <a:pathLst>
                <a:path w="11429" h="47625">
                  <a:moveTo>
                    <a:pt x="11239" y="406"/>
                  </a:moveTo>
                  <a:lnTo>
                    <a:pt x="0" y="0"/>
                  </a:lnTo>
                  <a:lnTo>
                    <a:pt x="0" y="47066"/>
                  </a:lnTo>
                  <a:lnTo>
                    <a:pt x="11239" y="9575"/>
                  </a:lnTo>
                  <a:lnTo>
                    <a:pt x="11239" y="40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249356" y="2872955"/>
              <a:ext cx="20955" cy="73025"/>
            </a:xfrm>
            <a:custGeom>
              <a:avLst/>
              <a:gdLst/>
              <a:ahLst/>
              <a:cxnLst/>
              <a:rect l="l" t="t" r="r" b="b"/>
              <a:pathLst>
                <a:path w="20954" h="73025">
                  <a:moveTo>
                    <a:pt x="20815" y="0"/>
                  </a:moveTo>
                  <a:lnTo>
                    <a:pt x="13741" y="34505"/>
                  </a:lnTo>
                  <a:lnTo>
                    <a:pt x="8724" y="41998"/>
                  </a:lnTo>
                  <a:lnTo>
                    <a:pt x="2476" y="43256"/>
                  </a:lnTo>
                  <a:lnTo>
                    <a:pt x="0" y="39509"/>
                  </a:lnTo>
                  <a:lnTo>
                    <a:pt x="0" y="72834"/>
                  </a:lnTo>
                  <a:lnTo>
                    <a:pt x="20815" y="72834"/>
                  </a:lnTo>
                  <a:lnTo>
                    <a:pt x="208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249356" y="2872955"/>
              <a:ext cx="20955" cy="73025"/>
            </a:xfrm>
            <a:custGeom>
              <a:avLst/>
              <a:gdLst/>
              <a:ahLst/>
              <a:cxnLst/>
              <a:rect l="l" t="t" r="r" b="b"/>
              <a:pathLst>
                <a:path w="20954" h="73025">
                  <a:moveTo>
                    <a:pt x="13741" y="34505"/>
                  </a:moveTo>
                  <a:lnTo>
                    <a:pt x="8724" y="41998"/>
                  </a:lnTo>
                  <a:lnTo>
                    <a:pt x="2476" y="43256"/>
                  </a:lnTo>
                  <a:lnTo>
                    <a:pt x="0" y="39509"/>
                  </a:lnTo>
                  <a:lnTo>
                    <a:pt x="0" y="72834"/>
                  </a:lnTo>
                  <a:lnTo>
                    <a:pt x="20815" y="72834"/>
                  </a:lnTo>
                  <a:lnTo>
                    <a:pt x="20815" y="0"/>
                  </a:lnTo>
                  <a:lnTo>
                    <a:pt x="13741" y="345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270171" y="2860814"/>
              <a:ext cx="13335" cy="85090"/>
            </a:xfrm>
            <a:custGeom>
              <a:avLst/>
              <a:gdLst/>
              <a:ahLst/>
              <a:cxnLst/>
              <a:rect l="l" t="t" r="r" b="b"/>
              <a:pathLst>
                <a:path w="13335" h="85089">
                  <a:moveTo>
                    <a:pt x="12903" y="0"/>
                  </a:moveTo>
                  <a:lnTo>
                    <a:pt x="2489" y="0"/>
                  </a:lnTo>
                  <a:lnTo>
                    <a:pt x="0" y="12141"/>
                  </a:lnTo>
                  <a:lnTo>
                    <a:pt x="0" y="84975"/>
                  </a:lnTo>
                  <a:lnTo>
                    <a:pt x="12903" y="84975"/>
                  </a:lnTo>
                  <a:lnTo>
                    <a:pt x="129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270171" y="2860814"/>
              <a:ext cx="13335" cy="85090"/>
            </a:xfrm>
            <a:custGeom>
              <a:avLst/>
              <a:gdLst/>
              <a:ahLst/>
              <a:cxnLst/>
              <a:rect l="l" t="t" r="r" b="b"/>
              <a:pathLst>
                <a:path w="13335" h="85089">
                  <a:moveTo>
                    <a:pt x="12903" y="0"/>
                  </a:moveTo>
                  <a:lnTo>
                    <a:pt x="2489" y="0"/>
                  </a:lnTo>
                  <a:lnTo>
                    <a:pt x="0" y="12141"/>
                  </a:lnTo>
                  <a:lnTo>
                    <a:pt x="0" y="84975"/>
                  </a:lnTo>
                  <a:lnTo>
                    <a:pt x="12903" y="84975"/>
                  </a:lnTo>
                  <a:lnTo>
                    <a:pt x="1290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278083" y="2842640"/>
              <a:ext cx="10160" cy="38735"/>
            </a:xfrm>
            <a:custGeom>
              <a:avLst/>
              <a:gdLst/>
              <a:ahLst/>
              <a:cxnLst/>
              <a:rect l="l" t="t" r="r" b="b"/>
              <a:pathLst>
                <a:path w="10160" h="38735">
                  <a:moveTo>
                    <a:pt x="0" y="0"/>
                  </a:moveTo>
                  <a:lnTo>
                    <a:pt x="0" y="17767"/>
                  </a:lnTo>
                  <a:lnTo>
                    <a:pt x="4991" y="17767"/>
                  </a:lnTo>
                  <a:lnTo>
                    <a:pt x="5321" y="38277"/>
                  </a:lnTo>
                  <a:lnTo>
                    <a:pt x="9994" y="17767"/>
                  </a:lnTo>
                  <a:lnTo>
                    <a:pt x="9994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278083" y="2842640"/>
              <a:ext cx="10160" cy="38735"/>
            </a:xfrm>
            <a:custGeom>
              <a:avLst/>
              <a:gdLst/>
              <a:ahLst/>
              <a:cxnLst/>
              <a:rect l="l" t="t" r="r" b="b"/>
              <a:pathLst>
                <a:path w="10160" h="38735">
                  <a:moveTo>
                    <a:pt x="9994" y="177"/>
                  </a:moveTo>
                  <a:lnTo>
                    <a:pt x="9994" y="17767"/>
                  </a:lnTo>
                  <a:lnTo>
                    <a:pt x="5321" y="38277"/>
                  </a:lnTo>
                  <a:lnTo>
                    <a:pt x="4991" y="17767"/>
                  </a:lnTo>
                  <a:lnTo>
                    <a:pt x="0" y="17767"/>
                  </a:lnTo>
                  <a:lnTo>
                    <a:pt x="0" y="0"/>
                  </a:lnTo>
                  <a:lnTo>
                    <a:pt x="9994" y="17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249356" y="2945790"/>
              <a:ext cx="13970" cy="18415"/>
            </a:xfrm>
            <a:custGeom>
              <a:avLst/>
              <a:gdLst/>
              <a:ahLst/>
              <a:cxnLst/>
              <a:rect l="l" t="t" r="r" b="b"/>
              <a:pathLst>
                <a:path w="13970" h="18414">
                  <a:moveTo>
                    <a:pt x="13741" y="0"/>
                  </a:moveTo>
                  <a:lnTo>
                    <a:pt x="0" y="0"/>
                  </a:lnTo>
                  <a:lnTo>
                    <a:pt x="0" y="17906"/>
                  </a:lnTo>
                  <a:lnTo>
                    <a:pt x="13741" y="17906"/>
                  </a:lnTo>
                  <a:lnTo>
                    <a:pt x="137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249356" y="2945790"/>
              <a:ext cx="13970" cy="18415"/>
            </a:xfrm>
            <a:custGeom>
              <a:avLst/>
              <a:gdLst/>
              <a:ahLst/>
              <a:cxnLst/>
              <a:rect l="l" t="t" r="r" b="b"/>
              <a:pathLst>
                <a:path w="13970" h="18414">
                  <a:moveTo>
                    <a:pt x="13741" y="0"/>
                  </a:moveTo>
                  <a:lnTo>
                    <a:pt x="13741" y="17906"/>
                  </a:lnTo>
                  <a:lnTo>
                    <a:pt x="0" y="17906"/>
                  </a:lnTo>
                  <a:lnTo>
                    <a:pt x="0" y="0"/>
                  </a:lnTo>
                  <a:lnTo>
                    <a:pt x="13741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358741" y="3083229"/>
              <a:ext cx="24130" cy="102870"/>
            </a:xfrm>
            <a:custGeom>
              <a:avLst/>
              <a:gdLst/>
              <a:ahLst/>
              <a:cxnLst/>
              <a:rect l="l" t="t" r="r" b="b"/>
              <a:pathLst>
                <a:path w="24129" h="102869">
                  <a:moveTo>
                    <a:pt x="23736" y="0"/>
                  </a:moveTo>
                  <a:lnTo>
                    <a:pt x="11252" y="0"/>
                  </a:lnTo>
                  <a:lnTo>
                    <a:pt x="11252" y="41249"/>
                  </a:lnTo>
                  <a:lnTo>
                    <a:pt x="0" y="78740"/>
                  </a:lnTo>
                  <a:lnTo>
                    <a:pt x="0" y="98729"/>
                  </a:lnTo>
                  <a:lnTo>
                    <a:pt x="2501" y="102476"/>
                  </a:lnTo>
                  <a:lnTo>
                    <a:pt x="8750" y="101219"/>
                  </a:lnTo>
                  <a:lnTo>
                    <a:pt x="13741" y="93738"/>
                  </a:lnTo>
                  <a:lnTo>
                    <a:pt x="23736" y="44983"/>
                  </a:lnTo>
                  <a:lnTo>
                    <a:pt x="237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358741" y="3083229"/>
              <a:ext cx="24130" cy="102870"/>
            </a:xfrm>
            <a:custGeom>
              <a:avLst/>
              <a:gdLst/>
              <a:ahLst/>
              <a:cxnLst/>
              <a:rect l="l" t="t" r="r" b="b"/>
              <a:pathLst>
                <a:path w="24129" h="102869">
                  <a:moveTo>
                    <a:pt x="0" y="78740"/>
                  </a:moveTo>
                  <a:lnTo>
                    <a:pt x="11252" y="41249"/>
                  </a:lnTo>
                  <a:lnTo>
                    <a:pt x="11252" y="0"/>
                  </a:lnTo>
                  <a:lnTo>
                    <a:pt x="23736" y="0"/>
                  </a:lnTo>
                  <a:lnTo>
                    <a:pt x="23736" y="44983"/>
                  </a:lnTo>
                  <a:lnTo>
                    <a:pt x="13741" y="93738"/>
                  </a:lnTo>
                  <a:lnTo>
                    <a:pt x="8750" y="101219"/>
                  </a:lnTo>
                  <a:lnTo>
                    <a:pt x="2501" y="102476"/>
                  </a:lnTo>
                  <a:lnTo>
                    <a:pt x="0" y="98729"/>
                  </a:lnTo>
                  <a:lnTo>
                    <a:pt x="0" y="7874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382477" y="3083229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0" y="0"/>
                  </a:moveTo>
                  <a:lnTo>
                    <a:pt x="0" y="28740"/>
                  </a:lnTo>
                  <a:lnTo>
                    <a:pt x="14998" y="28740"/>
                  </a:lnTo>
                  <a:lnTo>
                    <a:pt x="14998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6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382477" y="3083229"/>
              <a:ext cx="15240" cy="29209"/>
            </a:xfrm>
            <a:custGeom>
              <a:avLst/>
              <a:gdLst/>
              <a:ahLst/>
              <a:cxnLst/>
              <a:rect l="l" t="t" r="r" b="b"/>
              <a:pathLst>
                <a:path w="15239" h="29210">
                  <a:moveTo>
                    <a:pt x="0" y="0"/>
                  </a:moveTo>
                  <a:lnTo>
                    <a:pt x="0" y="28740"/>
                  </a:lnTo>
                  <a:lnTo>
                    <a:pt x="14998" y="28740"/>
                  </a:lnTo>
                  <a:lnTo>
                    <a:pt x="14998" y="127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358741" y="3114890"/>
              <a:ext cx="11430" cy="47625"/>
            </a:xfrm>
            <a:custGeom>
              <a:avLst/>
              <a:gdLst/>
              <a:ahLst/>
              <a:cxnLst/>
              <a:rect l="l" t="t" r="r" b="b"/>
              <a:pathLst>
                <a:path w="11429" h="47625">
                  <a:moveTo>
                    <a:pt x="0" y="0"/>
                  </a:moveTo>
                  <a:lnTo>
                    <a:pt x="0" y="47078"/>
                  </a:lnTo>
                  <a:lnTo>
                    <a:pt x="11252" y="9588"/>
                  </a:lnTo>
                  <a:lnTo>
                    <a:pt x="11252" y="4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358741" y="3114890"/>
              <a:ext cx="11430" cy="47625"/>
            </a:xfrm>
            <a:custGeom>
              <a:avLst/>
              <a:gdLst/>
              <a:ahLst/>
              <a:cxnLst/>
              <a:rect l="l" t="t" r="r" b="b"/>
              <a:pathLst>
                <a:path w="11429" h="47625">
                  <a:moveTo>
                    <a:pt x="11252" y="419"/>
                  </a:moveTo>
                  <a:lnTo>
                    <a:pt x="0" y="0"/>
                  </a:lnTo>
                  <a:lnTo>
                    <a:pt x="0" y="47078"/>
                  </a:lnTo>
                  <a:lnTo>
                    <a:pt x="11252" y="9588"/>
                  </a:lnTo>
                  <a:lnTo>
                    <a:pt x="11252" y="41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358741" y="3142449"/>
              <a:ext cx="20955" cy="73025"/>
            </a:xfrm>
            <a:custGeom>
              <a:avLst/>
              <a:gdLst/>
              <a:ahLst/>
              <a:cxnLst/>
              <a:rect l="l" t="t" r="r" b="b"/>
              <a:pathLst>
                <a:path w="20954" h="73025">
                  <a:moveTo>
                    <a:pt x="20827" y="0"/>
                  </a:moveTo>
                  <a:lnTo>
                    <a:pt x="13741" y="34518"/>
                  </a:lnTo>
                  <a:lnTo>
                    <a:pt x="8750" y="41998"/>
                  </a:lnTo>
                  <a:lnTo>
                    <a:pt x="2501" y="43256"/>
                  </a:lnTo>
                  <a:lnTo>
                    <a:pt x="0" y="39509"/>
                  </a:lnTo>
                  <a:lnTo>
                    <a:pt x="0" y="72834"/>
                  </a:lnTo>
                  <a:lnTo>
                    <a:pt x="20827" y="72834"/>
                  </a:lnTo>
                  <a:lnTo>
                    <a:pt x="208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358741" y="3142449"/>
              <a:ext cx="20955" cy="73025"/>
            </a:xfrm>
            <a:custGeom>
              <a:avLst/>
              <a:gdLst/>
              <a:ahLst/>
              <a:cxnLst/>
              <a:rect l="l" t="t" r="r" b="b"/>
              <a:pathLst>
                <a:path w="20954" h="73025">
                  <a:moveTo>
                    <a:pt x="13741" y="34518"/>
                  </a:moveTo>
                  <a:lnTo>
                    <a:pt x="8750" y="41998"/>
                  </a:lnTo>
                  <a:lnTo>
                    <a:pt x="2501" y="43256"/>
                  </a:lnTo>
                  <a:lnTo>
                    <a:pt x="0" y="39509"/>
                  </a:lnTo>
                  <a:lnTo>
                    <a:pt x="0" y="72834"/>
                  </a:lnTo>
                  <a:lnTo>
                    <a:pt x="20827" y="72834"/>
                  </a:lnTo>
                  <a:lnTo>
                    <a:pt x="20827" y="0"/>
                  </a:lnTo>
                  <a:lnTo>
                    <a:pt x="13741" y="3451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379569" y="3130295"/>
              <a:ext cx="13335" cy="85090"/>
            </a:xfrm>
            <a:custGeom>
              <a:avLst/>
              <a:gdLst/>
              <a:ahLst/>
              <a:cxnLst/>
              <a:rect l="l" t="t" r="r" b="b"/>
              <a:pathLst>
                <a:path w="13335" h="85089">
                  <a:moveTo>
                    <a:pt x="12890" y="0"/>
                  </a:moveTo>
                  <a:lnTo>
                    <a:pt x="2489" y="0"/>
                  </a:lnTo>
                  <a:lnTo>
                    <a:pt x="0" y="12153"/>
                  </a:lnTo>
                  <a:lnTo>
                    <a:pt x="0" y="84988"/>
                  </a:lnTo>
                  <a:lnTo>
                    <a:pt x="12890" y="84988"/>
                  </a:lnTo>
                  <a:lnTo>
                    <a:pt x="128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3" name="object 8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531220" y="2699384"/>
              <a:ext cx="109575" cy="964095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4379569" y="3130295"/>
              <a:ext cx="13335" cy="85090"/>
            </a:xfrm>
            <a:custGeom>
              <a:avLst/>
              <a:gdLst/>
              <a:ahLst/>
              <a:cxnLst/>
              <a:rect l="l" t="t" r="r" b="b"/>
              <a:pathLst>
                <a:path w="13335" h="85089">
                  <a:moveTo>
                    <a:pt x="12890" y="0"/>
                  </a:moveTo>
                  <a:lnTo>
                    <a:pt x="2489" y="0"/>
                  </a:lnTo>
                  <a:lnTo>
                    <a:pt x="0" y="12153"/>
                  </a:lnTo>
                  <a:lnTo>
                    <a:pt x="0" y="84988"/>
                  </a:lnTo>
                  <a:lnTo>
                    <a:pt x="12890" y="84988"/>
                  </a:lnTo>
                  <a:lnTo>
                    <a:pt x="1289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387481" y="3112147"/>
              <a:ext cx="10160" cy="38735"/>
            </a:xfrm>
            <a:custGeom>
              <a:avLst/>
              <a:gdLst/>
              <a:ahLst/>
              <a:cxnLst/>
              <a:rect l="l" t="t" r="r" b="b"/>
              <a:pathLst>
                <a:path w="10160" h="38735">
                  <a:moveTo>
                    <a:pt x="0" y="0"/>
                  </a:moveTo>
                  <a:lnTo>
                    <a:pt x="0" y="17741"/>
                  </a:lnTo>
                  <a:lnTo>
                    <a:pt x="4978" y="17741"/>
                  </a:lnTo>
                  <a:lnTo>
                    <a:pt x="5308" y="38252"/>
                  </a:lnTo>
                  <a:lnTo>
                    <a:pt x="9994" y="17741"/>
                  </a:lnTo>
                  <a:lnTo>
                    <a:pt x="9994" y="1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387481" y="3112147"/>
              <a:ext cx="10160" cy="38735"/>
            </a:xfrm>
            <a:custGeom>
              <a:avLst/>
              <a:gdLst/>
              <a:ahLst/>
              <a:cxnLst/>
              <a:rect l="l" t="t" r="r" b="b"/>
              <a:pathLst>
                <a:path w="10160" h="38735">
                  <a:moveTo>
                    <a:pt x="9994" y="139"/>
                  </a:moveTo>
                  <a:lnTo>
                    <a:pt x="9994" y="17741"/>
                  </a:lnTo>
                  <a:lnTo>
                    <a:pt x="5308" y="38252"/>
                  </a:lnTo>
                  <a:lnTo>
                    <a:pt x="4978" y="17741"/>
                  </a:lnTo>
                  <a:lnTo>
                    <a:pt x="0" y="17741"/>
                  </a:lnTo>
                  <a:lnTo>
                    <a:pt x="0" y="0"/>
                  </a:lnTo>
                  <a:lnTo>
                    <a:pt x="9994" y="13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358741" y="3215284"/>
              <a:ext cx="13970" cy="18415"/>
            </a:xfrm>
            <a:custGeom>
              <a:avLst/>
              <a:gdLst/>
              <a:ahLst/>
              <a:cxnLst/>
              <a:rect l="l" t="t" r="r" b="b"/>
              <a:pathLst>
                <a:path w="13970" h="18414">
                  <a:moveTo>
                    <a:pt x="13741" y="0"/>
                  </a:moveTo>
                  <a:lnTo>
                    <a:pt x="0" y="0"/>
                  </a:lnTo>
                  <a:lnTo>
                    <a:pt x="0" y="17906"/>
                  </a:lnTo>
                  <a:lnTo>
                    <a:pt x="13741" y="17906"/>
                  </a:lnTo>
                  <a:lnTo>
                    <a:pt x="137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358741" y="3215284"/>
              <a:ext cx="13970" cy="18415"/>
            </a:xfrm>
            <a:custGeom>
              <a:avLst/>
              <a:gdLst/>
              <a:ahLst/>
              <a:cxnLst/>
              <a:rect l="l" t="t" r="r" b="b"/>
              <a:pathLst>
                <a:path w="13970" h="18414">
                  <a:moveTo>
                    <a:pt x="13741" y="0"/>
                  </a:moveTo>
                  <a:lnTo>
                    <a:pt x="13741" y="17906"/>
                  </a:lnTo>
                  <a:lnTo>
                    <a:pt x="0" y="17906"/>
                  </a:lnTo>
                  <a:lnTo>
                    <a:pt x="0" y="0"/>
                  </a:lnTo>
                  <a:lnTo>
                    <a:pt x="13741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924501" y="3078124"/>
              <a:ext cx="22225" cy="95250"/>
            </a:xfrm>
            <a:custGeom>
              <a:avLst/>
              <a:gdLst/>
              <a:ahLst/>
              <a:cxnLst/>
              <a:rect l="l" t="t" r="r" b="b"/>
              <a:pathLst>
                <a:path w="22225" h="95250">
                  <a:moveTo>
                    <a:pt x="21983" y="0"/>
                  </a:moveTo>
                  <a:lnTo>
                    <a:pt x="10426" y="0"/>
                  </a:lnTo>
                  <a:lnTo>
                    <a:pt x="10426" y="38188"/>
                  </a:lnTo>
                  <a:lnTo>
                    <a:pt x="0" y="72898"/>
                  </a:lnTo>
                  <a:lnTo>
                    <a:pt x="0" y="91401"/>
                  </a:lnTo>
                  <a:lnTo>
                    <a:pt x="2324" y="94881"/>
                  </a:lnTo>
                  <a:lnTo>
                    <a:pt x="8102" y="93713"/>
                  </a:lnTo>
                  <a:lnTo>
                    <a:pt x="12725" y="86779"/>
                  </a:lnTo>
                  <a:lnTo>
                    <a:pt x="21983" y="41643"/>
                  </a:lnTo>
                  <a:lnTo>
                    <a:pt x="219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924501" y="3078124"/>
              <a:ext cx="22225" cy="95250"/>
            </a:xfrm>
            <a:custGeom>
              <a:avLst/>
              <a:gdLst/>
              <a:ahLst/>
              <a:cxnLst/>
              <a:rect l="l" t="t" r="r" b="b"/>
              <a:pathLst>
                <a:path w="22225" h="95250">
                  <a:moveTo>
                    <a:pt x="0" y="72898"/>
                  </a:moveTo>
                  <a:lnTo>
                    <a:pt x="10426" y="38188"/>
                  </a:lnTo>
                  <a:lnTo>
                    <a:pt x="10426" y="0"/>
                  </a:lnTo>
                  <a:lnTo>
                    <a:pt x="21983" y="0"/>
                  </a:lnTo>
                  <a:lnTo>
                    <a:pt x="21983" y="41643"/>
                  </a:lnTo>
                  <a:lnTo>
                    <a:pt x="12725" y="86779"/>
                  </a:lnTo>
                  <a:lnTo>
                    <a:pt x="8102" y="93713"/>
                  </a:lnTo>
                  <a:lnTo>
                    <a:pt x="2324" y="94881"/>
                  </a:lnTo>
                  <a:lnTo>
                    <a:pt x="0" y="91401"/>
                  </a:lnTo>
                  <a:lnTo>
                    <a:pt x="0" y="7289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946484" y="3078124"/>
              <a:ext cx="13970" cy="26670"/>
            </a:xfrm>
            <a:custGeom>
              <a:avLst/>
              <a:gdLst/>
              <a:ahLst/>
              <a:cxnLst/>
              <a:rect l="l" t="t" r="r" b="b"/>
              <a:pathLst>
                <a:path w="13970" h="26669">
                  <a:moveTo>
                    <a:pt x="0" y="0"/>
                  </a:moveTo>
                  <a:lnTo>
                    <a:pt x="0" y="26606"/>
                  </a:lnTo>
                  <a:lnTo>
                    <a:pt x="13893" y="26606"/>
                  </a:lnTo>
                  <a:lnTo>
                    <a:pt x="13893" y="11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6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946484" y="3078124"/>
              <a:ext cx="13970" cy="26670"/>
            </a:xfrm>
            <a:custGeom>
              <a:avLst/>
              <a:gdLst/>
              <a:ahLst/>
              <a:cxnLst/>
              <a:rect l="l" t="t" r="r" b="b"/>
              <a:pathLst>
                <a:path w="13970" h="26669">
                  <a:moveTo>
                    <a:pt x="0" y="0"/>
                  </a:moveTo>
                  <a:lnTo>
                    <a:pt x="0" y="26606"/>
                  </a:lnTo>
                  <a:lnTo>
                    <a:pt x="13893" y="26606"/>
                  </a:lnTo>
                  <a:lnTo>
                    <a:pt x="13893" y="116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924501" y="3107435"/>
              <a:ext cx="10795" cy="43815"/>
            </a:xfrm>
            <a:custGeom>
              <a:avLst/>
              <a:gdLst/>
              <a:ahLst/>
              <a:cxnLst/>
              <a:rect l="l" t="t" r="r" b="b"/>
              <a:pathLst>
                <a:path w="10795" h="43814">
                  <a:moveTo>
                    <a:pt x="0" y="0"/>
                  </a:moveTo>
                  <a:lnTo>
                    <a:pt x="0" y="43586"/>
                  </a:lnTo>
                  <a:lnTo>
                    <a:pt x="10426" y="8877"/>
                  </a:lnTo>
                  <a:lnTo>
                    <a:pt x="10426" y="3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924501" y="3107435"/>
              <a:ext cx="10795" cy="43815"/>
            </a:xfrm>
            <a:custGeom>
              <a:avLst/>
              <a:gdLst/>
              <a:ahLst/>
              <a:cxnLst/>
              <a:rect l="l" t="t" r="r" b="b"/>
              <a:pathLst>
                <a:path w="10795" h="43814">
                  <a:moveTo>
                    <a:pt x="10426" y="381"/>
                  </a:moveTo>
                  <a:lnTo>
                    <a:pt x="0" y="0"/>
                  </a:lnTo>
                  <a:lnTo>
                    <a:pt x="0" y="43586"/>
                  </a:lnTo>
                  <a:lnTo>
                    <a:pt x="10426" y="8877"/>
                  </a:lnTo>
                  <a:lnTo>
                    <a:pt x="10426" y="38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924501" y="3132924"/>
              <a:ext cx="19685" cy="67945"/>
            </a:xfrm>
            <a:custGeom>
              <a:avLst/>
              <a:gdLst/>
              <a:ahLst/>
              <a:cxnLst/>
              <a:rect l="l" t="t" r="r" b="b"/>
              <a:pathLst>
                <a:path w="19685" h="67944">
                  <a:moveTo>
                    <a:pt x="19291" y="0"/>
                  </a:moveTo>
                  <a:lnTo>
                    <a:pt x="12725" y="31978"/>
                  </a:lnTo>
                  <a:lnTo>
                    <a:pt x="8102" y="38912"/>
                  </a:lnTo>
                  <a:lnTo>
                    <a:pt x="2324" y="40081"/>
                  </a:lnTo>
                  <a:lnTo>
                    <a:pt x="0" y="36601"/>
                  </a:lnTo>
                  <a:lnTo>
                    <a:pt x="0" y="67462"/>
                  </a:lnTo>
                  <a:lnTo>
                    <a:pt x="19291" y="67462"/>
                  </a:lnTo>
                  <a:lnTo>
                    <a:pt x="192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924501" y="3132924"/>
              <a:ext cx="19685" cy="67945"/>
            </a:xfrm>
            <a:custGeom>
              <a:avLst/>
              <a:gdLst/>
              <a:ahLst/>
              <a:cxnLst/>
              <a:rect l="l" t="t" r="r" b="b"/>
              <a:pathLst>
                <a:path w="19685" h="67944">
                  <a:moveTo>
                    <a:pt x="12725" y="31978"/>
                  </a:moveTo>
                  <a:lnTo>
                    <a:pt x="8102" y="38912"/>
                  </a:lnTo>
                  <a:lnTo>
                    <a:pt x="2324" y="40081"/>
                  </a:lnTo>
                  <a:lnTo>
                    <a:pt x="0" y="36601"/>
                  </a:lnTo>
                  <a:lnTo>
                    <a:pt x="0" y="67462"/>
                  </a:lnTo>
                  <a:lnTo>
                    <a:pt x="19291" y="67462"/>
                  </a:lnTo>
                  <a:lnTo>
                    <a:pt x="19291" y="0"/>
                  </a:lnTo>
                  <a:lnTo>
                    <a:pt x="12725" y="31978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943792" y="3121698"/>
              <a:ext cx="12065" cy="78740"/>
            </a:xfrm>
            <a:custGeom>
              <a:avLst/>
              <a:gdLst/>
              <a:ahLst/>
              <a:cxnLst/>
              <a:rect l="l" t="t" r="r" b="b"/>
              <a:pathLst>
                <a:path w="12064" h="78739">
                  <a:moveTo>
                    <a:pt x="11950" y="0"/>
                  </a:moveTo>
                  <a:lnTo>
                    <a:pt x="2311" y="0"/>
                  </a:lnTo>
                  <a:lnTo>
                    <a:pt x="0" y="11226"/>
                  </a:lnTo>
                  <a:lnTo>
                    <a:pt x="0" y="78689"/>
                  </a:lnTo>
                  <a:lnTo>
                    <a:pt x="11950" y="78689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943792" y="3121698"/>
              <a:ext cx="12065" cy="78740"/>
            </a:xfrm>
            <a:custGeom>
              <a:avLst/>
              <a:gdLst/>
              <a:ahLst/>
              <a:cxnLst/>
              <a:rect l="l" t="t" r="r" b="b"/>
              <a:pathLst>
                <a:path w="12064" h="78739">
                  <a:moveTo>
                    <a:pt x="11950" y="0"/>
                  </a:moveTo>
                  <a:lnTo>
                    <a:pt x="2311" y="0"/>
                  </a:lnTo>
                  <a:lnTo>
                    <a:pt x="0" y="11226"/>
                  </a:lnTo>
                  <a:lnTo>
                    <a:pt x="0" y="78689"/>
                  </a:lnTo>
                  <a:lnTo>
                    <a:pt x="11950" y="78689"/>
                  </a:lnTo>
                  <a:lnTo>
                    <a:pt x="1195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951120" y="3104870"/>
              <a:ext cx="9525" cy="35560"/>
            </a:xfrm>
            <a:custGeom>
              <a:avLst/>
              <a:gdLst/>
              <a:ahLst/>
              <a:cxnLst/>
              <a:rect l="l" t="t" r="r" b="b"/>
              <a:pathLst>
                <a:path w="9525" h="35560">
                  <a:moveTo>
                    <a:pt x="0" y="0"/>
                  </a:moveTo>
                  <a:lnTo>
                    <a:pt x="0" y="16433"/>
                  </a:lnTo>
                  <a:lnTo>
                    <a:pt x="4622" y="16433"/>
                  </a:lnTo>
                  <a:lnTo>
                    <a:pt x="4902" y="35433"/>
                  </a:lnTo>
                  <a:lnTo>
                    <a:pt x="9258" y="16433"/>
                  </a:lnTo>
                  <a:lnTo>
                    <a:pt x="9258" y="1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951120" y="3104870"/>
              <a:ext cx="9525" cy="35560"/>
            </a:xfrm>
            <a:custGeom>
              <a:avLst/>
              <a:gdLst/>
              <a:ahLst/>
              <a:cxnLst/>
              <a:rect l="l" t="t" r="r" b="b"/>
              <a:pathLst>
                <a:path w="9525" h="35560">
                  <a:moveTo>
                    <a:pt x="9258" y="165"/>
                  </a:moveTo>
                  <a:lnTo>
                    <a:pt x="9258" y="16433"/>
                  </a:lnTo>
                  <a:lnTo>
                    <a:pt x="4902" y="35433"/>
                  </a:lnTo>
                  <a:lnTo>
                    <a:pt x="4622" y="16433"/>
                  </a:lnTo>
                  <a:lnTo>
                    <a:pt x="0" y="16433"/>
                  </a:lnTo>
                  <a:lnTo>
                    <a:pt x="0" y="0"/>
                  </a:lnTo>
                  <a:lnTo>
                    <a:pt x="9258" y="1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924501" y="3200387"/>
              <a:ext cx="13335" cy="17145"/>
            </a:xfrm>
            <a:custGeom>
              <a:avLst/>
              <a:gdLst/>
              <a:ahLst/>
              <a:cxnLst/>
              <a:rect l="l" t="t" r="r" b="b"/>
              <a:pathLst>
                <a:path w="13335" h="17144">
                  <a:moveTo>
                    <a:pt x="12725" y="0"/>
                  </a:moveTo>
                  <a:lnTo>
                    <a:pt x="0" y="0"/>
                  </a:lnTo>
                  <a:lnTo>
                    <a:pt x="0" y="16586"/>
                  </a:lnTo>
                  <a:lnTo>
                    <a:pt x="12725" y="16586"/>
                  </a:lnTo>
                  <a:lnTo>
                    <a:pt x="127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924501" y="3200387"/>
              <a:ext cx="13335" cy="17145"/>
            </a:xfrm>
            <a:custGeom>
              <a:avLst/>
              <a:gdLst/>
              <a:ahLst/>
              <a:cxnLst/>
              <a:rect l="l" t="t" r="r" b="b"/>
              <a:pathLst>
                <a:path w="13335" h="17144">
                  <a:moveTo>
                    <a:pt x="12725" y="0"/>
                  </a:moveTo>
                  <a:lnTo>
                    <a:pt x="12725" y="16586"/>
                  </a:lnTo>
                  <a:lnTo>
                    <a:pt x="0" y="16586"/>
                  </a:lnTo>
                  <a:lnTo>
                    <a:pt x="0" y="0"/>
                  </a:lnTo>
                  <a:lnTo>
                    <a:pt x="1272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921389" y="2837078"/>
              <a:ext cx="22225" cy="95250"/>
            </a:xfrm>
            <a:custGeom>
              <a:avLst/>
              <a:gdLst/>
              <a:ahLst/>
              <a:cxnLst/>
              <a:rect l="l" t="t" r="r" b="b"/>
              <a:pathLst>
                <a:path w="22225" h="95250">
                  <a:moveTo>
                    <a:pt x="21970" y="0"/>
                  </a:moveTo>
                  <a:lnTo>
                    <a:pt x="10413" y="0"/>
                  </a:lnTo>
                  <a:lnTo>
                    <a:pt x="10413" y="38188"/>
                  </a:lnTo>
                  <a:lnTo>
                    <a:pt x="0" y="72910"/>
                  </a:lnTo>
                  <a:lnTo>
                    <a:pt x="0" y="91427"/>
                  </a:lnTo>
                  <a:lnTo>
                    <a:pt x="2311" y="94881"/>
                  </a:lnTo>
                  <a:lnTo>
                    <a:pt x="8102" y="93713"/>
                  </a:lnTo>
                  <a:lnTo>
                    <a:pt x="12725" y="86791"/>
                  </a:lnTo>
                  <a:lnTo>
                    <a:pt x="21970" y="41681"/>
                  </a:lnTo>
                  <a:lnTo>
                    <a:pt x="219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921389" y="2837078"/>
              <a:ext cx="22225" cy="95250"/>
            </a:xfrm>
            <a:custGeom>
              <a:avLst/>
              <a:gdLst/>
              <a:ahLst/>
              <a:cxnLst/>
              <a:rect l="l" t="t" r="r" b="b"/>
              <a:pathLst>
                <a:path w="22225" h="95250">
                  <a:moveTo>
                    <a:pt x="0" y="72910"/>
                  </a:moveTo>
                  <a:lnTo>
                    <a:pt x="10413" y="38188"/>
                  </a:lnTo>
                  <a:lnTo>
                    <a:pt x="10413" y="0"/>
                  </a:lnTo>
                  <a:lnTo>
                    <a:pt x="21970" y="0"/>
                  </a:lnTo>
                  <a:lnTo>
                    <a:pt x="21970" y="41681"/>
                  </a:lnTo>
                  <a:lnTo>
                    <a:pt x="12725" y="86791"/>
                  </a:lnTo>
                  <a:lnTo>
                    <a:pt x="8102" y="93713"/>
                  </a:lnTo>
                  <a:lnTo>
                    <a:pt x="2311" y="94881"/>
                  </a:lnTo>
                  <a:lnTo>
                    <a:pt x="0" y="91427"/>
                  </a:lnTo>
                  <a:lnTo>
                    <a:pt x="0" y="7291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943360" y="2837078"/>
              <a:ext cx="13970" cy="26670"/>
            </a:xfrm>
            <a:custGeom>
              <a:avLst/>
              <a:gdLst/>
              <a:ahLst/>
              <a:cxnLst/>
              <a:rect l="l" t="t" r="r" b="b"/>
              <a:pathLst>
                <a:path w="13970" h="26669">
                  <a:moveTo>
                    <a:pt x="0" y="0"/>
                  </a:moveTo>
                  <a:lnTo>
                    <a:pt x="0" y="26606"/>
                  </a:lnTo>
                  <a:lnTo>
                    <a:pt x="13893" y="26606"/>
                  </a:lnTo>
                  <a:lnTo>
                    <a:pt x="13893" y="11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6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943360" y="2837078"/>
              <a:ext cx="13970" cy="26670"/>
            </a:xfrm>
            <a:custGeom>
              <a:avLst/>
              <a:gdLst/>
              <a:ahLst/>
              <a:cxnLst/>
              <a:rect l="l" t="t" r="r" b="b"/>
              <a:pathLst>
                <a:path w="13970" h="26669">
                  <a:moveTo>
                    <a:pt x="0" y="0"/>
                  </a:moveTo>
                  <a:lnTo>
                    <a:pt x="0" y="26606"/>
                  </a:lnTo>
                  <a:lnTo>
                    <a:pt x="13893" y="26606"/>
                  </a:lnTo>
                  <a:lnTo>
                    <a:pt x="13893" y="116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921389" y="2866389"/>
              <a:ext cx="10795" cy="43815"/>
            </a:xfrm>
            <a:custGeom>
              <a:avLst/>
              <a:gdLst/>
              <a:ahLst/>
              <a:cxnLst/>
              <a:rect l="l" t="t" r="r" b="b"/>
              <a:pathLst>
                <a:path w="10795" h="43814">
                  <a:moveTo>
                    <a:pt x="0" y="0"/>
                  </a:moveTo>
                  <a:lnTo>
                    <a:pt x="0" y="43599"/>
                  </a:lnTo>
                  <a:lnTo>
                    <a:pt x="10413" y="8877"/>
                  </a:lnTo>
                  <a:lnTo>
                    <a:pt x="10413" y="3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921389" y="2866389"/>
              <a:ext cx="10795" cy="43815"/>
            </a:xfrm>
            <a:custGeom>
              <a:avLst/>
              <a:gdLst/>
              <a:ahLst/>
              <a:cxnLst/>
              <a:rect l="l" t="t" r="r" b="b"/>
              <a:pathLst>
                <a:path w="10795" h="43814">
                  <a:moveTo>
                    <a:pt x="10413" y="380"/>
                  </a:moveTo>
                  <a:lnTo>
                    <a:pt x="0" y="0"/>
                  </a:lnTo>
                  <a:lnTo>
                    <a:pt x="0" y="43599"/>
                  </a:lnTo>
                  <a:lnTo>
                    <a:pt x="10413" y="8877"/>
                  </a:lnTo>
                  <a:lnTo>
                    <a:pt x="10413" y="38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921389" y="2891916"/>
              <a:ext cx="19685" cy="67945"/>
            </a:xfrm>
            <a:custGeom>
              <a:avLst/>
              <a:gdLst/>
              <a:ahLst/>
              <a:cxnLst/>
              <a:rect l="l" t="t" r="r" b="b"/>
              <a:pathLst>
                <a:path w="19685" h="67944">
                  <a:moveTo>
                    <a:pt x="19278" y="0"/>
                  </a:moveTo>
                  <a:lnTo>
                    <a:pt x="12725" y="31953"/>
                  </a:lnTo>
                  <a:lnTo>
                    <a:pt x="8102" y="38874"/>
                  </a:lnTo>
                  <a:lnTo>
                    <a:pt x="2311" y="40043"/>
                  </a:lnTo>
                  <a:lnTo>
                    <a:pt x="0" y="36588"/>
                  </a:lnTo>
                  <a:lnTo>
                    <a:pt x="0" y="67424"/>
                  </a:lnTo>
                  <a:lnTo>
                    <a:pt x="19278" y="67424"/>
                  </a:lnTo>
                  <a:lnTo>
                    <a:pt x="192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921389" y="2891916"/>
              <a:ext cx="19685" cy="67945"/>
            </a:xfrm>
            <a:custGeom>
              <a:avLst/>
              <a:gdLst/>
              <a:ahLst/>
              <a:cxnLst/>
              <a:rect l="l" t="t" r="r" b="b"/>
              <a:pathLst>
                <a:path w="19685" h="67944">
                  <a:moveTo>
                    <a:pt x="12725" y="31953"/>
                  </a:moveTo>
                  <a:lnTo>
                    <a:pt x="8102" y="38874"/>
                  </a:lnTo>
                  <a:lnTo>
                    <a:pt x="2311" y="40043"/>
                  </a:lnTo>
                  <a:lnTo>
                    <a:pt x="0" y="36588"/>
                  </a:lnTo>
                  <a:lnTo>
                    <a:pt x="0" y="67424"/>
                  </a:lnTo>
                  <a:lnTo>
                    <a:pt x="19278" y="67424"/>
                  </a:lnTo>
                  <a:lnTo>
                    <a:pt x="19278" y="0"/>
                  </a:lnTo>
                  <a:lnTo>
                    <a:pt x="12725" y="3195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940668" y="2880677"/>
              <a:ext cx="12065" cy="78740"/>
            </a:xfrm>
            <a:custGeom>
              <a:avLst/>
              <a:gdLst/>
              <a:ahLst/>
              <a:cxnLst/>
              <a:rect l="l" t="t" r="r" b="b"/>
              <a:pathLst>
                <a:path w="12064" h="78739">
                  <a:moveTo>
                    <a:pt x="11963" y="0"/>
                  </a:moveTo>
                  <a:lnTo>
                    <a:pt x="2311" y="0"/>
                  </a:lnTo>
                  <a:lnTo>
                    <a:pt x="0" y="11239"/>
                  </a:lnTo>
                  <a:lnTo>
                    <a:pt x="0" y="78663"/>
                  </a:lnTo>
                  <a:lnTo>
                    <a:pt x="11963" y="78663"/>
                  </a:lnTo>
                  <a:lnTo>
                    <a:pt x="119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940668" y="2880651"/>
              <a:ext cx="12065" cy="78740"/>
            </a:xfrm>
            <a:custGeom>
              <a:avLst/>
              <a:gdLst/>
              <a:ahLst/>
              <a:cxnLst/>
              <a:rect l="l" t="t" r="r" b="b"/>
              <a:pathLst>
                <a:path w="12064" h="78739">
                  <a:moveTo>
                    <a:pt x="11963" y="25"/>
                  </a:moveTo>
                  <a:lnTo>
                    <a:pt x="2311" y="25"/>
                  </a:lnTo>
                  <a:lnTo>
                    <a:pt x="0" y="11264"/>
                  </a:lnTo>
                  <a:lnTo>
                    <a:pt x="0" y="78689"/>
                  </a:lnTo>
                  <a:lnTo>
                    <a:pt x="11963" y="78689"/>
                  </a:lnTo>
                  <a:lnTo>
                    <a:pt x="11963" y="2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947996" y="2863862"/>
              <a:ext cx="9525" cy="35560"/>
            </a:xfrm>
            <a:custGeom>
              <a:avLst/>
              <a:gdLst/>
              <a:ahLst/>
              <a:cxnLst/>
              <a:rect l="l" t="t" r="r" b="b"/>
              <a:pathLst>
                <a:path w="9525" h="35560">
                  <a:moveTo>
                    <a:pt x="0" y="0"/>
                  </a:moveTo>
                  <a:lnTo>
                    <a:pt x="0" y="16421"/>
                  </a:lnTo>
                  <a:lnTo>
                    <a:pt x="4635" y="16421"/>
                  </a:lnTo>
                  <a:lnTo>
                    <a:pt x="4927" y="35407"/>
                  </a:lnTo>
                  <a:lnTo>
                    <a:pt x="9258" y="16421"/>
                  </a:lnTo>
                  <a:lnTo>
                    <a:pt x="9258" y="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947996" y="2863862"/>
              <a:ext cx="9525" cy="35560"/>
            </a:xfrm>
            <a:custGeom>
              <a:avLst/>
              <a:gdLst/>
              <a:ahLst/>
              <a:cxnLst/>
              <a:rect l="l" t="t" r="r" b="b"/>
              <a:pathLst>
                <a:path w="9525" h="35560">
                  <a:moveTo>
                    <a:pt x="9258" y="126"/>
                  </a:moveTo>
                  <a:lnTo>
                    <a:pt x="9258" y="16421"/>
                  </a:lnTo>
                  <a:lnTo>
                    <a:pt x="4927" y="35407"/>
                  </a:lnTo>
                  <a:lnTo>
                    <a:pt x="4635" y="16421"/>
                  </a:lnTo>
                  <a:lnTo>
                    <a:pt x="0" y="16421"/>
                  </a:lnTo>
                  <a:lnTo>
                    <a:pt x="0" y="0"/>
                  </a:lnTo>
                  <a:lnTo>
                    <a:pt x="9258" y="12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921389" y="2959341"/>
              <a:ext cx="13335" cy="17145"/>
            </a:xfrm>
            <a:custGeom>
              <a:avLst/>
              <a:gdLst/>
              <a:ahLst/>
              <a:cxnLst/>
              <a:rect l="l" t="t" r="r" b="b"/>
              <a:pathLst>
                <a:path w="13335" h="17144">
                  <a:moveTo>
                    <a:pt x="12725" y="0"/>
                  </a:moveTo>
                  <a:lnTo>
                    <a:pt x="0" y="0"/>
                  </a:lnTo>
                  <a:lnTo>
                    <a:pt x="0" y="16586"/>
                  </a:lnTo>
                  <a:lnTo>
                    <a:pt x="12725" y="16586"/>
                  </a:lnTo>
                  <a:lnTo>
                    <a:pt x="127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921389" y="2959341"/>
              <a:ext cx="13335" cy="17145"/>
            </a:xfrm>
            <a:custGeom>
              <a:avLst/>
              <a:gdLst/>
              <a:ahLst/>
              <a:cxnLst/>
              <a:rect l="l" t="t" r="r" b="b"/>
              <a:pathLst>
                <a:path w="13335" h="17144">
                  <a:moveTo>
                    <a:pt x="12725" y="0"/>
                  </a:moveTo>
                  <a:lnTo>
                    <a:pt x="12725" y="16586"/>
                  </a:lnTo>
                  <a:lnTo>
                    <a:pt x="0" y="16586"/>
                  </a:lnTo>
                  <a:lnTo>
                    <a:pt x="0" y="0"/>
                  </a:lnTo>
                  <a:lnTo>
                    <a:pt x="1272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7" name="object 1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547819" y="2359291"/>
              <a:ext cx="222415" cy="253428"/>
            </a:xfrm>
            <a:prstGeom prst="rect">
              <a:avLst/>
            </a:prstGeom>
          </p:spPr>
        </p:pic>
      </p:grpSp>
      <p:grpSp>
        <p:nvGrpSpPr>
          <p:cNvPr id="118" name="object 118"/>
          <p:cNvGrpSpPr/>
          <p:nvPr/>
        </p:nvGrpSpPr>
        <p:grpSpPr>
          <a:xfrm>
            <a:off x="8148840" y="2163737"/>
            <a:ext cx="911860" cy="629920"/>
            <a:chOff x="3094240" y="2163737"/>
            <a:chExt cx="911860" cy="629920"/>
          </a:xfrm>
        </p:grpSpPr>
        <p:sp>
          <p:nvSpPr>
            <p:cNvPr id="119" name="object 119"/>
            <p:cNvSpPr/>
            <p:nvPr/>
          </p:nvSpPr>
          <p:spPr>
            <a:xfrm>
              <a:off x="3096526" y="2166023"/>
              <a:ext cx="625475" cy="625475"/>
            </a:xfrm>
            <a:custGeom>
              <a:avLst/>
              <a:gdLst/>
              <a:ahLst/>
              <a:cxnLst/>
              <a:rect l="l" t="t" r="r" b="b"/>
              <a:pathLst>
                <a:path w="625475" h="625475">
                  <a:moveTo>
                    <a:pt x="625208" y="0"/>
                  </a:moveTo>
                  <a:lnTo>
                    <a:pt x="0" y="0"/>
                  </a:lnTo>
                  <a:lnTo>
                    <a:pt x="0" y="625195"/>
                  </a:lnTo>
                  <a:lnTo>
                    <a:pt x="625208" y="625195"/>
                  </a:lnTo>
                  <a:lnTo>
                    <a:pt x="625208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096526" y="2166023"/>
              <a:ext cx="907415" cy="625475"/>
            </a:xfrm>
            <a:custGeom>
              <a:avLst/>
              <a:gdLst/>
              <a:ahLst/>
              <a:cxnLst/>
              <a:rect l="l" t="t" r="r" b="b"/>
              <a:pathLst>
                <a:path w="907414" h="625475">
                  <a:moveTo>
                    <a:pt x="625208" y="0"/>
                  </a:moveTo>
                  <a:lnTo>
                    <a:pt x="625208" y="625195"/>
                  </a:lnTo>
                  <a:lnTo>
                    <a:pt x="0" y="625195"/>
                  </a:lnTo>
                  <a:lnTo>
                    <a:pt x="0" y="0"/>
                  </a:lnTo>
                  <a:lnTo>
                    <a:pt x="625208" y="0"/>
                  </a:lnTo>
                  <a:close/>
                </a:path>
                <a:path w="907414" h="625475">
                  <a:moveTo>
                    <a:pt x="65544" y="94742"/>
                  </a:moveTo>
                  <a:lnTo>
                    <a:pt x="65544" y="64325"/>
                  </a:lnTo>
                  <a:lnTo>
                    <a:pt x="907160" y="6562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49650" y="2258072"/>
              <a:ext cx="393319" cy="442074"/>
            </a:xfrm>
            <a:prstGeom prst="rect">
              <a:avLst/>
            </a:prstGeom>
          </p:spPr>
        </p:pic>
        <p:sp>
          <p:nvSpPr>
            <p:cNvPr id="122" name="object 122"/>
            <p:cNvSpPr/>
            <p:nvPr/>
          </p:nvSpPr>
          <p:spPr>
            <a:xfrm>
              <a:off x="3540760" y="2475407"/>
              <a:ext cx="459105" cy="0"/>
            </a:xfrm>
            <a:custGeom>
              <a:avLst/>
              <a:gdLst/>
              <a:ahLst/>
              <a:cxnLst/>
              <a:rect l="l" t="t" r="r" b="b"/>
              <a:pathLst>
                <a:path w="459104">
                  <a:moveTo>
                    <a:pt x="458609" y="0"/>
                  </a:moveTo>
                  <a:lnTo>
                    <a:pt x="0" y="0"/>
                  </a:lnTo>
                </a:path>
              </a:pathLst>
            </a:custGeom>
            <a:solidFill>
              <a:srgbClr val="A7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162071" y="2475407"/>
              <a:ext cx="840740" cy="250190"/>
            </a:xfrm>
            <a:custGeom>
              <a:avLst/>
              <a:gdLst/>
              <a:ahLst/>
              <a:cxnLst/>
              <a:rect l="l" t="t" r="r" b="b"/>
              <a:pathLst>
                <a:path w="840739" h="250189">
                  <a:moveTo>
                    <a:pt x="378688" y="0"/>
                  </a:moveTo>
                  <a:lnTo>
                    <a:pt x="837298" y="0"/>
                  </a:lnTo>
                </a:path>
                <a:path w="840739" h="250189">
                  <a:moveTo>
                    <a:pt x="0" y="225323"/>
                  </a:moveTo>
                  <a:lnTo>
                    <a:pt x="0" y="249580"/>
                  </a:lnTo>
                  <a:lnTo>
                    <a:pt x="840117" y="24966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4" name="object 12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278733" y="2467952"/>
              <a:ext cx="90157" cy="154050"/>
            </a:xfrm>
            <a:prstGeom prst="rect">
              <a:avLst/>
            </a:prstGeom>
          </p:spPr>
        </p:pic>
        <p:sp>
          <p:nvSpPr>
            <p:cNvPr id="125" name="object 125"/>
            <p:cNvSpPr/>
            <p:nvPr/>
          </p:nvSpPr>
          <p:spPr>
            <a:xfrm>
              <a:off x="3537165" y="246901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655" y="0"/>
                  </a:moveTo>
                  <a:lnTo>
                    <a:pt x="6870" y="0"/>
                  </a:lnTo>
                  <a:lnTo>
                    <a:pt x="3073" y="0"/>
                  </a:lnTo>
                  <a:lnTo>
                    <a:pt x="0" y="3060"/>
                  </a:lnTo>
                  <a:lnTo>
                    <a:pt x="0" y="10642"/>
                  </a:lnTo>
                  <a:lnTo>
                    <a:pt x="3073" y="13716"/>
                  </a:lnTo>
                  <a:lnTo>
                    <a:pt x="10655" y="13716"/>
                  </a:lnTo>
                  <a:lnTo>
                    <a:pt x="13728" y="10642"/>
                  </a:lnTo>
                  <a:lnTo>
                    <a:pt x="13728" y="3060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537165" y="246901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6870" y="0"/>
                  </a:moveTo>
                  <a:lnTo>
                    <a:pt x="3073" y="0"/>
                  </a:lnTo>
                  <a:lnTo>
                    <a:pt x="0" y="3060"/>
                  </a:lnTo>
                  <a:lnTo>
                    <a:pt x="0" y="6845"/>
                  </a:lnTo>
                  <a:lnTo>
                    <a:pt x="0" y="10642"/>
                  </a:lnTo>
                  <a:lnTo>
                    <a:pt x="3073" y="13716"/>
                  </a:lnTo>
                  <a:lnTo>
                    <a:pt x="6870" y="13716"/>
                  </a:lnTo>
                  <a:lnTo>
                    <a:pt x="10655" y="13716"/>
                  </a:lnTo>
                  <a:lnTo>
                    <a:pt x="13728" y="10642"/>
                  </a:lnTo>
                  <a:lnTo>
                    <a:pt x="13728" y="6845"/>
                  </a:lnTo>
                  <a:lnTo>
                    <a:pt x="13728" y="3060"/>
                  </a:lnTo>
                  <a:lnTo>
                    <a:pt x="10655" y="0"/>
                  </a:lnTo>
                  <a:lnTo>
                    <a:pt x="6870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156419" y="224985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69">
                  <a:moveTo>
                    <a:pt x="10655" y="0"/>
                  </a:moveTo>
                  <a:lnTo>
                    <a:pt x="6857" y="0"/>
                  </a:lnTo>
                  <a:lnTo>
                    <a:pt x="3073" y="0"/>
                  </a:lnTo>
                  <a:lnTo>
                    <a:pt x="0" y="3073"/>
                  </a:lnTo>
                  <a:lnTo>
                    <a:pt x="0" y="10655"/>
                  </a:lnTo>
                  <a:lnTo>
                    <a:pt x="3073" y="13728"/>
                  </a:lnTo>
                  <a:lnTo>
                    <a:pt x="10655" y="13728"/>
                  </a:lnTo>
                  <a:lnTo>
                    <a:pt x="13715" y="10655"/>
                  </a:lnTo>
                  <a:lnTo>
                    <a:pt x="13715" y="3073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156419" y="224985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69">
                  <a:moveTo>
                    <a:pt x="6857" y="0"/>
                  </a:moveTo>
                  <a:lnTo>
                    <a:pt x="3073" y="0"/>
                  </a:lnTo>
                  <a:lnTo>
                    <a:pt x="0" y="3073"/>
                  </a:lnTo>
                  <a:lnTo>
                    <a:pt x="0" y="6857"/>
                  </a:lnTo>
                  <a:lnTo>
                    <a:pt x="0" y="10655"/>
                  </a:lnTo>
                  <a:lnTo>
                    <a:pt x="3073" y="13728"/>
                  </a:lnTo>
                  <a:lnTo>
                    <a:pt x="6857" y="13728"/>
                  </a:lnTo>
                  <a:lnTo>
                    <a:pt x="10655" y="13728"/>
                  </a:lnTo>
                  <a:lnTo>
                    <a:pt x="13715" y="10655"/>
                  </a:lnTo>
                  <a:lnTo>
                    <a:pt x="13715" y="6857"/>
                  </a:lnTo>
                  <a:lnTo>
                    <a:pt x="13715" y="3073"/>
                  </a:lnTo>
                  <a:lnTo>
                    <a:pt x="10655" y="0"/>
                  </a:lnTo>
                  <a:lnTo>
                    <a:pt x="6857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156013" y="268899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69">
                  <a:moveTo>
                    <a:pt x="10642" y="0"/>
                  </a:moveTo>
                  <a:lnTo>
                    <a:pt x="6857" y="0"/>
                  </a:lnTo>
                  <a:lnTo>
                    <a:pt x="3060" y="0"/>
                  </a:lnTo>
                  <a:lnTo>
                    <a:pt x="0" y="3073"/>
                  </a:lnTo>
                  <a:lnTo>
                    <a:pt x="0" y="10642"/>
                  </a:lnTo>
                  <a:lnTo>
                    <a:pt x="3060" y="13728"/>
                  </a:lnTo>
                  <a:lnTo>
                    <a:pt x="10642" y="13728"/>
                  </a:lnTo>
                  <a:lnTo>
                    <a:pt x="13716" y="10642"/>
                  </a:lnTo>
                  <a:lnTo>
                    <a:pt x="13716" y="3073"/>
                  </a:lnTo>
                  <a:lnTo>
                    <a:pt x="106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156013" y="268899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69">
                  <a:moveTo>
                    <a:pt x="6857" y="0"/>
                  </a:moveTo>
                  <a:lnTo>
                    <a:pt x="3060" y="0"/>
                  </a:lnTo>
                  <a:lnTo>
                    <a:pt x="0" y="3073"/>
                  </a:lnTo>
                  <a:lnTo>
                    <a:pt x="0" y="6845"/>
                  </a:lnTo>
                  <a:lnTo>
                    <a:pt x="0" y="10642"/>
                  </a:lnTo>
                  <a:lnTo>
                    <a:pt x="3060" y="13728"/>
                  </a:lnTo>
                  <a:lnTo>
                    <a:pt x="6857" y="13728"/>
                  </a:lnTo>
                  <a:lnTo>
                    <a:pt x="10642" y="13728"/>
                  </a:lnTo>
                  <a:lnTo>
                    <a:pt x="13716" y="10642"/>
                  </a:lnTo>
                  <a:lnTo>
                    <a:pt x="13716" y="6845"/>
                  </a:lnTo>
                  <a:lnTo>
                    <a:pt x="13716" y="3073"/>
                  </a:lnTo>
                  <a:lnTo>
                    <a:pt x="10642" y="0"/>
                  </a:lnTo>
                  <a:lnTo>
                    <a:pt x="6857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1" name="object 131"/>
          <p:cNvGrpSpPr/>
          <p:nvPr/>
        </p:nvGrpSpPr>
        <p:grpSpPr>
          <a:xfrm>
            <a:off x="7970686" y="7195694"/>
            <a:ext cx="1118235" cy="1741805"/>
            <a:chOff x="2916085" y="7195693"/>
            <a:chExt cx="1118235" cy="1741805"/>
          </a:xfrm>
        </p:grpSpPr>
        <p:sp>
          <p:nvSpPr>
            <p:cNvPr id="132" name="object 132"/>
            <p:cNvSpPr/>
            <p:nvPr/>
          </p:nvSpPr>
          <p:spPr>
            <a:xfrm>
              <a:off x="2918371" y="7201319"/>
              <a:ext cx="924560" cy="1733550"/>
            </a:xfrm>
            <a:custGeom>
              <a:avLst/>
              <a:gdLst/>
              <a:ahLst/>
              <a:cxnLst/>
              <a:rect l="l" t="t" r="r" b="b"/>
              <a:pathLst>
                <a:path w="924560" h="1733550">
                  <a:moveTo>
                    <a:pt x="924509" y="0"/>
                  </a:moveTo>
                  <a:lnTo>
                    <a:pt x="0" y="0"/>
                  </a:lnTo>
                  <a:lnTo>
                    <a:pt x="0" y="1733423"/>
                  </a:lnTo>
                  <a:lnTo>
                    <a:pt x="924509" y="1733423"/>
                  </a:lnTo>
                  <a:lnTo>
                    <a:pt x="924509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3" name="object 13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596843" y="7320864"/>
              <a:ext cx="68859" cy="67665"/>
            </a:xfrm>
            <a:prstGeom prst="rect">
              <a:avLst/>
            </a:prstGeom>
          </p:spPr>
        </p:pic>
        <p:sp>
          <p:nvSpPr>
            <p:cNvPr id="134" name="object 134"/>
            <p:cNvSpPr/>
            <p:nvPr/>
          </p:nvSpPr>
          <p:spPr>
            <a:xfrm>
              <a:off x="3596843" y="7476731"/>
              <a:ext cx="62230" cy="46990"/>
            </a:xfrm>
            <a:custGeom>
              <a:avLst/>
              <a:gdLst/>
              <a:ahLst/>
              <a:cxnLst/>
              <a:rect l="l" t="t" r="r" b="b"/>
              <a:pathLst>
                <a:path w="62229" h="46990">
                  <a:moveTo>
                    <a:pt x="62166" y="0"/>
                  </a:moveTo>
                  <a:lnTo>
                    <a:pt x="0" y="0"/>
                  </a:lnTo>
                  <a:lnTo>
                    <a:pt x="0" y="9093"/>
                  </a:lnTo>
                  <a:lnTo>
                    <a:pt x="20561" y="9093"/>
                  </a:lnTo>
                  <a:lnTo>
                    <a:pt x="20561" y="16268"/>
                  </a:lnTo>
                  <a:lnTo>
                    <a:pt x="1435" y="16268"/>
                  </a:lnTo>
                  <a:lnTo>
                    <a:pt x="1435" y="27254"/>
                  </a:lnTo>
                  <a:lnTo>
                    <a:pt x="20561" y="27254"/>
                  </a:lnTo>
                  <a:lnTo>
                    <a:pt x="20561" y="34429"/>
                  </a:lnTo>
                  <a:lnTo>
                    <a:pt x="1435" y="34429"/>
                  </a:lnTo>
                  <a:lnTo>
                    <a:pt x="1435" y="46393"/>
                  </a:lnTo>
                  <a:lnTo>
                    <a:pt x="62166" y="44615"/>
                  </a:lnTo>
                  <a:lnTo>
                    <a:pt x="62166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5" name="object 13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139262" y="7320864"/>
              <a:ext cx="82245" cy="64350"/>
            </a:xfrm>
            <a:prstGeom prst="rect">
              <a:avLst/>
            </a:prstGeom>
          </p:spPr>
        </p:pic>
        <p:sp>
          <p:nvSpPr>
            <p:cNvPr id="136" name="object 136"/>
            <p:cNvSpPr/>
            <p:nvPr/>
          </p:nvSpPr>
          <p:spPr>
            <a:xfrm>
              <a:off x="3136874" y="7490117"/>
              <a:ext cx="47625" cy="164465"/>
            </a:xfrm>
            <a:custGeom>
              <a:avLst/>
              <a:gdLst/>
              <a:ahLst/>
              <a:cxnLst/>
              <a:rect l="l" t="t" r="r" b="b"/>
              <a:pathLst>
                <a:path w="47625" h="164465">
                  <a:moveTo>
                    <a:pt x="45097" y="116459"/>
                  </a:moveTo>
                  <a:lnTo>
                    <a:pt x="3352" y="118110"/>
                  </a:lnTo>
                  <a:lnTo>
                    <a:pt x="3352" y="127190"/>
                  </a:lnTo>
                  <a:lnTo>
                    <a:pt x="23914" y="127190"/>
                  </a:lnTo>
                  <a:lnTo>
                    <a:pt x="23914" y="135801"/>
                  </a:lnTo>
                  <a:lnTo>
                    <a:pt x="4787" y="135801"/>
                  </a:lnTo>
                  <a:lnTo>
                    <a:pt x="4787" y="144881"/>
                  </a:lnTo>
                  <a:lnTo>
                    <a:pt x="21043" y="144881"/>
                  </a:lnTo>
                  <a:lnTo>
                    <a:pt x="21043" y="153009"/>
                  </a:lnTo>
                  <a:lnTo>
                    <a:pt x="2387" y="153009"/>
                  </a:lnTo>
                  <a:lnTo>
                    <a:pt x="2387" y="163525"/>
                  </a:lnTo>
                  <a:lnTo>
                    <a:pt x="45097" y="164045"/>
                  </a:lnTo>
                  <a:lnTo>
                    <a:pt x="45097" y="116459"/>
                  </a:lnTo>
                  <a:close/>
                </a:path>
                <a:path w="47625" h="164465">
                  <a:moveTo>
                    <a:pt x="47307" y="30124"/>
                  </a:moveTo>
                  <a:lnTo>
                    <a:pt x="46215" y="26809"/>
                  </a:lnTo>
                  <a:lnTo>
                    <a:pt x="18656" y="0"/>
                  </a:lnTo>
                  <a:lnTo>
                    <a:pt x="0" y="0"/>
                  </a:lnTo>
                  <a:lnTo>
                    <a:pt x="0" y="9093"/>
                  </a:lnTo>
                  <a:lnTo>
                    <a:pt x="21043" y="9093"/>
                  </a:lnTo>
                  <a:lnTo>
                    <a:pt x="21043" y="17703"/>
                  </a:lnTo>
                  <a:lnTo>
                    <a:pt x="2387" y="17703"/>
                  </a:lnTo>
                  <a:lnTo>
                    <a:pt x="2387" y="28219"/>
                  </a:lnTo>
                  <a:lnTo>
                    <a:pt x="47307" y="30124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074606" y="7384656"/>
              <a:ext cx="584835" cy="431800"/>
            </a:xfrm>
            <a:custGeom>
              <a:avLst/>
              <a:gdLst/>
              <a:ahLst/>
              <a:cxnLst/>
              <a:rect l="l" t="t" r="r" b="b"/>
              <a:pathLst>
                <a:path w="584835" h="431800">
                  <a:moveTo>
                    <a:pt x="300507" y="361924"/>
                  </a:moveTo>
                  <a:lnTo>
                    <a:pt x="297180" y="264528"/>
                  </a:lnTo>
                  <a:lnTo>
                    <a:pt x="160502" y="264528"/>
                  </a:lnTo>
                  <a:lnTo>
                    <a:pt x="133934" y="268947"/>
                  </a:lnTo>
                  <a:lnTo>
                    <a:pt x="0" y="268947"/>
                  </a:lnTo>
                  <a:lnTo>
                    <a:pt x="0" y="355282"/>
                  </a:lnTo>
                  <a:lnTo>
                    <a:pt x="59778" y="355282"/>
                  </a:lnTo>
                  <a:lnTo>
                    <a:pt x="59778" y="426681"/>
                  </a:lnTo>
                  <a:lnTo>
                    <a:pt x="66408" y="431647"/>
                  </a:lnTo>
                  <a:lnTo>
                    <a:pt x="109575" y="431647"/>
                  </a:lnTo>
                  <a:lnTo>
                    <a:pt x="108229" y="361924"/>
                  </a:lnTo>
                  <a:lnTo>
                    <a:pt x="300507" y="361924"/>
                  </a:lnTo>
                  <a:close/>
                </a:path>
                <a:path w="584835" h="431800">
                  <a:moveTo>
                    <a:pt x="584403" y="136131"/>
                  </a:moveTo>
                  <a:lnTo>
                    <a:pt x="254012" y="136131"/>
                  </a:lnTo>
                  <a:lnTo>
                    <a:pt x="254012" y="134467"/>
                  </a:lnTo>
                  <a:lnTo>
                    <a:pt x="0" y="134467"/>
                  </a:lnTo>
                  <a:lnTo>
                    <a:pt x="0" y="220802"/>
                  </a:lnTo>
                  <a:lnTo>
                    <a:pt x="254012" y="220802"/>
                  </a:lnTo>
                  <a:lnTo>
                    <a:pt x="254012" y="222465"/>
                  </a:lnTo>
                  <a:lnTo>
                    <a:pt x="584403" y="222465"/>
                  </a:lnTo>
                  <a:lnTo>
                    <a:pt x="584403" y="136131"/>
                  </a:lnTo>
                  <a:close/>
                </a:path>
                <a:path w="584835" h="431800">
                  <a:moveTo>
                    <a:pt x="584403" y="4978"/>
                  </a:moveTo>
                  <a:lnTo>
                    <a:pt x="254012" y="4978"/>
                  </a:lnTo>
                  <a:lnTo>
                    <a:pt x="254012" y="0"/>
                  </a:lnTo>
                  <a:lnTo>
                    <a:pt x="0" y="0"/>
                  </a:lnTo>
                  <a:lnTo>
                    <a:pt x="0" y="86321"/>
                  </a:lnTo>
                  <a:lnTo>
                    <a:pt x="254012" y="86321"/>
                  </a:lnTo>
                  <a:lnTo>
                    <a:pt x="254012" y="91313"/>
                  </a:lnTo>
                  <a:lnTo>
                    <a:pt x="584403" y="91313"/>
                  </a:lnTo>
                  <a:lnTo>
                    <a:pt x="584403" y="4978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159290" y="8005572"/>
              <a:ext cx="491490" cy="255904"/>
            </a:xfrm>
            <a:custGeom>
              <a:avLst/>
              <a:gdLst/>
              <a:ahLst/>
              <a:cxnLst/>
              <a:rect l="l" t="t" r="r" b="b"/>
              <a:pathLst>
                <a:path w="491489" h="255904">
                  <a:moveTo>
                    <a:pt x="479793" y="0"/>
                  </a:moveTo>
                  <a:lnTo>
                    <a:pt x="107911" y="0"/>
                  </a:lnTo>
                  <a:lnTo>
                    <a:pt x="18262" y="34861"/>
                  </a:lnTo>
                  <a:lnTo>
                    <a:pt x="11203" y="46127"/>
                  </a:lnTo>
                  <a:lnTo>
                    <a:pt x="5392" y="58945"/>
                  </a:lnTo>
                  <a:lnTo>
                    <a:pt x="1451" y="71760"/>
                  </a:lnTo>
                  <a:lnTo>
                    <a:pt x="0" y="83019"/>
                  </a:lnTo>
                  <a:lnTo>
                    <a:pt x="0" y="172656"/>
                  </a:lnTo>
                  <a:lnTo>
                    <a:pt x="11607" y="207530"/>
                  </a:lnTo>
                  <a:lnTo>
                    <a:pt x="9956" y="212509"/>
                  </a:lnTo>
                  <a:lnTo>
                    <a:pt x="9956" y="255663"/>
                  </a:lnTo>
                  <a:lnTo>
                    <a:pt x="491413" y="255663"/>
                  </a:lnTo>
                  <a:lnTo>
                    <a:pt x="491413" y="111226"/>
                  </a:lnTo>
                  <a:lnTo>
                    <a:pt x="479793" y="48158"/>
                  </a:lnTo>
                  <a:lnTo>
                    <a:pt x="479793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2978315" y="7782242"/>
              <a:ext cx="206375" cy="481965"/>
            </a:xfrm>
            <a:custGeom>
              <a:avLst/>
              <a:gdLst/>
              <a:ahLst/>
              <a:cxnLst/>
              <a:rect l="l" t="t" r="r" b="b"/>
              <a:pathLst>
                <a:path w="206375" h="481965">
                  <a:moveTo>
                    <a:pt x="205867" y="0"/>
                  </a:moveTo>
                  <a:lnTo>
                    <a:pt x="24371" y="0"/>
                  </a:lnTo>
                  <a:lnTo>
                    <a:pt x="17919" y="6451"/>
                  </a:lnTo>
                  <a:lnTo>
                    <a:pt x="17919" y="14414"/>
                  </a:lnTo>
                  <a:lnTo>
                    <a:pt x="18821" y="475132"/>
                  </a:lnTo>
                  <a:lnTo>
                    <a:pt x="7746" y="475132"/>
                  </a:lnTo>
                  <a:lnTo>
                    <a:pt x="7746" y="464070"/>
                  </a:lnTo>
                  <a:lnTo>
                    <a:pt x="0" y="464070"/>
                  </a:lnTo>
                  <a:lnTo>
                    <a:pt x="0" y="481774"/>
                  </a:lnTo>
                  <a:lnTo>
                    <a:pt x="190931" y="481774"/>
                  </a:lnTo>
                  <a:lnTo>
                    <a:pt x="191167" y="454685"/>
                  </a:lnTo>
                  <a:lnTo>
                    <a:pt x="184289" y="415366"/>
                  </a:lnTo>
                  <a:lnTo>
                    <a:pt x="180975" y="414261"/>
                  </a:lnTo>
                  <a:lnTo>
                    <a:pt x="180975" y="306349"/>
                  </a:lnTo>
                  <a:lnTo>
                    <a:pt x="181873" y="297814"/>
                  </a:lnTo>
                  <a:lnTo>
                    <a:pt x="184432" y="288293"/>
                  </a:lnTo>
                  <a:lnTo>
                    <a:pt x="188443" y="278253"/>
                  </a:lnTo>
                  <a:lnTo>
                    <a:pt x="193700" y="268160"/>
                  </a:lnTo>
                  <a:lnTo>
                    <a:pt x="193700" y="219456"/>
                  </a:lnTo>
                  <a:lnTo>
                    <a:pt x="189268" y="219456"/>
                  </a:lnTo>
                  <a:lnTo>
                    <a:pt x="189268" y="72250"/>
                  </a:lnTo>
                  <a:lnTo>
                    <a:pt x="205867" y="72250"/>
                  </a:lnTo>
                  <a:lnTo>
                    <a:pt x="20586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256140" y="8744356"/>
              <a:ext cx="351155" cy="10160"/>
            </a:xfrm>
            <a:custGeom>
              <a:avLst/>
              <a:gdLst/>
              <a:ahLst/>
              <a:cxnLst/>
              <a:rect l="l" t="t" r="r" b="b"/>
              <a:pathLst>
                <a:path w="351154" h="10159">
                  <a:moveTo>
                    <a:pt x="350850" y="0"/>
                  </a:moveTo>
                  <a:lnTo>
                    <a:pt x="0" y="0"/>
                  </a:lnTo>
                  <a:lnTo>
                    <a:pt x="0" y="9969"/>
                  </a:lnTo>
                  <a:lnTo>
                    <a:pt x="350850" y="9969"/>
                  </a:lnTo>
                  <a:lnTo>
                    <a:pt x="3508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411093" y="8687917"/>
              <a:ext cx="189865" cy="8890"/>
            </a:xfrm>
            <a:custGeom>
              <a:avLst/>
              <a:gdLst/>
              <a:ahLst/>
              <a:cxnLst/>
              <a:rect l="l" t="t" r="r" b="b"/>
              <a:pathLst>
                <a:path w="189864" h="8890">
                  <a:moveTo>
                    <a:pt x="189255" y="0"/>
                  </a:moveTo>
                  <a:lnTo>
                    <a:pt x="0" y="0"/>
                  </a:lnTo>
                  <a:lnTo>
                    <a:pt x="0" y="8839"/>
                  </a:lnTo>
                  <a:lnTo>
                    <a:pt x="189255" y="8839"/>
                  </a:lnTo>
                  <a:lnTo>
                    <a:pt x="189255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115541" y="7290257"/>
              <a:ext cx="544830" cy="530225"/>
            </a:xfrm>
            <a:custGeom>
              <a:avLst/>
              <a:gdLst/>
              <a:ahLst/>
              <a:cxnLst/>
              <a:rect l="l" t="t" r="r" b="b"/>
              <a:pathLst>
                <a:path w="544829" h="530225">
                  <a:moveTo>
                    <a:pt x="139442" y="0"/>
                  </a:moveTo>
                  <a:lnTo>
                    <a:pt x="3171" y="135801"/>
                  </a:lnTo>
                  <a:lnTo>
                    <a:pt x="38" y="141924"/>
                  </a:lnTo>
                  <a:lnTo>
                    <a:pt x="0" y="150021"/>
                  </a:lnTo>
                  <a:lnTo>
                    <a:pt x="3100" y="158657"/>
                  </a:lnTo>
                  <a:lnTo>
                    <a:pt x="9382" y="166395"/>
                  </a:lnTo>
                  <a:lnTo>
                    <a:pt x="67243" y="225678"/>
                  </a:lnTo>
                  <a:lnTo>
                    <a:pt x="153298" y="294068"/>
                  </a:lnTo>
                  <a:lnTo>
                    <a:pt x="237448" y="382511"/>
                  </a:lnTo>
                  <a:lnTo>
                    <a:pt x="328304" y="457111"/>
                  </a:lnTo>
                  <a:lnTo>
                    <a:pt x="413407" y="529780"/>
                  </a:lnTo>
                  <a:lnTo>
                    <a:pt x="503780" y="478142"/>
                  </a:lnTo>
                  <a:lnTo>
                    <a:pt x="544572" y="420357"/>
                  </a:lnTo>
                  <a:lnTo>
                    <a:pt x="542985" y="380123"/>
                  </a:lnTo>
                  <a:lnTo>
                    <a:pt x="538210" y="378688"/>
                  </a:lnTo>
                  <a:lnTo>
                    <a:pt x="528164" y="372960"/>
                  </a:lnTo>
                  <a:lnTo>
                    <a:pt x="522906" y="369608"/>
                  </a:lnTo>
                  <a:lnTo>
                    <a:pt x="519510" y="367185"/>
                  </a:lnTo>
                  <a:lnTo>
                    <a:pt x="514721" y="363151"/>
                  </a:lnTo>
                  <a:lnTo>
                    <a:pt x="495169" y="344741"/>
                  </a:lnTo>
                  <a:lnTo>
                    <a:pt x="491817" y="342353"/>
                  </a:lnTo>
                  <a:lnTo>
                    <a:pt x="480071" y="330095"/>
                  </a:lnTo>
                  <a:lnTo>
                    <a:pt x="453564" y="298361"/>
                  </a:lnTo>
                  <a:lnTo>
                    <a:pt x="444156" y="289303"/>
                  </a:lnTo>
                  <a:lnTo>
                    <a:pt x="433489" y="279657"/>
                  </a:lnTo>
                  <a:lnTo>
                    <a:pt x="423178" y="270996"/>
                  </a:lnTo>
                  <a:lnTo>
                    <a:pt x="414842" y="264896"/>
                  </a:lnTo>
                  <a:lnTo>
                    <a:pt x="148523" y="5753"/>
                  </a:lnTo>
                  <a:lnTo>
                    <a:pt x="13944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" name="object 14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414115" y="7408367"/>
              <a:ext cx="237248" cy="240258"/>
            </a:xfrm>
            <a:prstGeom prst="rect">
              <a:avLst/>
            </a:prstGeom>
          </p:spPr>
        </p:pic>
        <p:sp>
          <p:nvSpPr>
            <p:cNvPr id="144" name="object 144"/>
            <p:cNvSpPr/>
            <p:nvPr/>
          </p:nvSpPr>
          <p:spPr>
            <a:xfrm>
              <a:off x="2969806" y="7264692"/>
              <a:ext cx="195580" cy="959485"/>
            </a:xfrm>
            <a:custGeom>
              <a:avLst/>
              <a:gdLst/>
              <a:ahLst/>
              <a:cxnLst/>
              <a:rect l="l" t="t" r="r" b="b"/>
              <a:pathLst>
                <a:path w="195580" h="959484">
                  <a:moveTo>
                    <a:pt x="195072" y="0"/>
                  </a:moveTo>
                  <a:lnTo>
                    <a:pt x="118097" y="1435"/>
                  </a:lnTo>
                  <a:lnTo>
                    <a:pt x="75806" y="15151"/>
                  </a:lnTo>
                  <a:lnTo>
                    <a:pt x="50322" y="55224"/>
                  </a:lnTo>
                  <a:lnTo>
                    <a:pt x="34429" y="98018"/>
                  </a:lnTo>
                  <a:lnTo>
                    <a:pt x="30202" y="117047"/>
                  </a:lnTo>
                  <a:lnTo>
                    <a:pt x="23193" y="141590"/>
                  </a:lnTo>
                  <a:lnTo>
                    <a:pt x="13385" y="184086"/>
                  </a:lnTo>
                  <a:lnTo>
                    <a:pt x="10579" y="232192"/>
                  </a:lnTo>
                  <a:lnTo>
                    <a:pt x="9556" y="259051"/>
                  </a:lnTo>
                  <a:lnTo>
                    <a:pt x="9563" y="276364"/>
                  </a:lnTo>
                  <a:lnTo>
                    <a:pt x="11533" y="300326"/>
                  </a:lnTo>
                  <a:lnTo>
                    <a:pt x="13126" y="313680"/>
                  </a:lnTo>
                  <a:lnTo>
                    <a:pt x="15303" y="326097"/>
                  </a:lnTo>
                  <a:lnTo>
                    <a:pt x="17086" y="344724"/>
                  </a:lnTo>
                  <a:lnTo>
                    <a:pt x="17030" y="371871"/>
                  </a:lnTo>
                  <a:lnTo>
                    <a:pt x="15632" y="398842"/>
                  </a:lnTo>
                  <a:lnTo>
                    <a:pt x="11728" y="429973"/>
                  </a:lnTo>
                  <a:lnTo>
                    <a:pt x="11637" y="463936"/>
                  </a:lnTo>
                  <a:lnTo>
                    <a:pt x="10515" y="481012"/>
                  </a:lnTo>
                  <a:lnTo>
                    <a:pt x="8010" y="514186"/>
                  </a:lnTo>
                  <a:lnTo>
                    <a:pt x="6210" y="546988"/>
                  </a:lnTo>
                  <a:lnTo>
                    <a:pt x="5783" y="566471"/>
                  </a:lnTo>
                  <a:lnTo>
                    <a:pt x="6338" y="590567"/>
                  </a:lnTo>
                  <a:lnTo>
                    <a:pt x="7430" y="612956"/>
                  </a:lnTo>
                  <a:lnTo>
                    <a:pt x="8610" y="627316"/>
                  </a:lnTo>
                  <a:lnTo>
                    <a:pt x="9936" y="649876"/>
                  </a:lnTo>
                  <a:lnTo>
                    <a:pt x="10995" y="675792"/>
                  </a:lnTo>
                  <a:lnTo>
                    <a:pt x="11696" y="703765"/>
                  </a:lnTo>
                  <a:lnTo>
                    <a:pt x="11950" y="732497"/>
                  </a:lnTo>
                  <a:lnTo>
                    <a:pt x="11106" y="764577"/>
                  </a:lnTo>
                  <a:lnTo>
                    <a:pt x="9499" y="799749"/>
                  </a:lnTo>
                  <a:lnTo>
                    <a:pt x="8521" y="831422"/>
                  </a:lnTo>
                  <a:lnTo>
                    <a:pt x="9563" y="853008"/>
                  </a:lnTo>
                  <a:lnTo>
                    <a:pt x="10906" y="864342"/>
                  </a:lnTo>
                  <a:lnTo>
                    <a:pt x="11353" y="878100"/>
                  </a:lnTo>
                  <a:lnTo>
                    <a:pt x="10906" y="891863"/>
                  </a:lnTo>
                  <a:lnTo>
                    <a:pt x="9563" y="903211"/>
                  </a:lnTo>
                  <a:lnTo>
                    <a:pt x="2369" y="940390"/>
                  </a:lnTo>
                  <a:lnTo>
                    <a:pt x="1435" y="948626"/>
                  </a:lnTo>
                  <a:lnTo>
                    <a:pt x="0" y="956284"/>
                  </a:lnTo>
                  <a:lnTo>
                    <a:pt x="7175" y="959142"/>
                  </a:lnTo>
                  <a:lnTo>
                    <a:pt x="11468" y="948626"/>
                  </a:lnTo>
                  <a:lnTo>
                    <a:pt x="12023" y="944034"/>
                  </a:lnTo>
                  <a:lnTo>
                    <a:pt x="18173" y="915161"/>
                  </a:lnTo>
                  <a:lnTo>
                    <a:pt x="19126" y="905598"/>
                  </a:lnTo>
                  <a:lnTo>
                    <a:pt x="20740" y="892774"/>
                  </a:lnTo>
                  <a:lnTo>
                    <a:pt x="21278" y="877982"/>
                  </a:lnTo>
                  <a:lnTo>
                    <a:pt x="20740" y="863372"/>
                  </a:lnTo>
                  <a:lnTo>
                    <a:pt x="19126" y="851090"/>
                  </a:lnTo>
                  <a:lnTo>
                    <a:pt x="18746" y="840168"/>
                  </a:lnTo>
                  <a:lnTo>
                    <a:pt x="18948" y="824314"/>
                  </a:lnTo>
                  <a:lnTo>
                    <a:pt x="21636" y="757131"/>
                  </a:lnTo>
                  <a:lnTo>
                    <a:pt x="21996" y="732497"/>
                  </a:lnTo>
                  <a:lnTo>
                    <a:pt x="21742" y="702405"/>
                  </a:lnTo>
                  <a:lnTo>
                    <a:pt x="21039" y="673877"/>
                  </a:lnTo>
                  <a:lnTo>
                    <a:pt x="19976" y="648126"/>
                  </a:lnTo>
                  <a:lnTo>
                    <a:pt x="16856" y="590448"/>
                  </a:lnTo>
                  <a:lnTo>
                    <a:pt x="15957" y="566456"/>
                  </a:lnTo>
                  <a:lnTo>
                    <a:pt x="15773" y="546988"/>
                  </a:lnTo>
                  <a:lnTo>
                    <a:pt x="16725" y="537438"/>
                  </a:lnTo>
                  <a:lnTo>
                    <a:pt x="19356" y="495538"/>
                  </a:lnTo>
                  <a:lnTo>
                    <a:pt x="21390" y="473987"/>
                  </a:lnTo>
                  <a:lnTo>
                    <a:pt x="21817" y="465829"/>
                  </a:lnTo>
                  <a:lnTo>
                    <a:pt x="21996" y="448970"/>
                  </a:lnTo>
                  <a:lnTo>
                    <a:pt x="21747" y="440436"/>
                  </a:lnTo>
                  <a:lnTo>
                    <a:pt x="21813" y="432354"/>
                  </a:lnTo>
                  <a:lnTo>
                    <a:pt x="22330" y="425169"/>
                  </a:lnTo>
                  <a:lnTo>
                    <a:pt x="23431" y="419328"/>
                  </a:lnTo>
                  <a:lnTo>
                    <a:pt x="25676" y="400621"/>
                  </a:lnTo>
                  <a:lnTo>
                    <a:pt x="27071" y="372589"/>
                  </a:lnTo>
                  <a:lnTo>
                    <a:pt x="27126" y="344019"/>
                  </a:lnTo>
                  <a:lnTo>
                    <a:pt x="25349" y="323697"/>
                  </a:lnTo>
                  <a:lnTo>
                    <a:pt x="23524" y="314406"/>
                  </a:lnTo>
                  <a:lnTo>
                    <a:pt x="22236" y="304217"/>
                  </a:lnTo>
                  <a:lnTo>
                    <a:pt x="20561" y="284022"/>
                  </a:lnTo>
                  <a:lnTo>
                    <a:pt x="20091" y="275882"/>
                  </a:lnTo>
                  <a:lnTo>
                    <a:pt x="19732" y="260412"/>
                  </a:lnTo>
                  <a:lnTo>
                    <a:pt x="20499" y="235661"/>
                  </a:lnTo>
                  <a:lnTo>
                    <a:pt x="23431" y="185038"/>
                  </a:lnTo>
                  <a:lnTo>
                    <a:pt x="33947" y="141058"/>
                  </a:lnTo>
                  <a:lnTo>
                    <a:pt x="40457" y="117922"/>
                  </a:lnTo>
                  <a:lnTo>
                    <a:pt x="42885" y="107904"/>
                  </a:lnTo>
                  <a:lnTo>
                    <a:pt x="59648" y="59948"/>
                  </a:lnTo>
                  <a:lnTo>
                    <a:pt x="82871" y="23046"/>
                  </a:lnTo>
                  <a:lnTo>
                    <a:pt x="195072" y="10515"/>
                  </a:lnTo>
                  <a:lnTo>
                    <a:pt x="195072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5" name="object 14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525951" y="7558900"/>
              <a:ext cx="134162" cy="124040"/>
            </a:xfrm>
            <a:prstGeom prst="rect">
              <a:avLst/>
            </a:prstGeom>
          </p:spPr>
        </p:pic>
        <p:sp>
          <p:nvSpPr>
            <p:cNvPr id="146" name="object 146"/>
            <p:cNvSpPr/>
            <p:nvPr/>
          </p:nvSpPr>
          <p:spPr>
            <a:xfrm>
              <a:off x="3154921" y="7267232"/>
              <a:ext cx="374015" cy="293370"/>
            </a:xfrm>
            <a:custGeom>
              <a:avLst/>
              <a:gdLst/>
              <a:ahLst/>
              <a:cxnLst/>
              <a:rect l="l" t="t" r="r" b="b"/>
              <a:pathLst>
                <a:path w="374014" h="293370">
                  <a:moveTo>
                    <a:pt x="6210" y="0"/>
                  </a:moveTo>
                  <a:lnTo>
                    <a:pt x="762" y="1206"/>
                  </a:lnTo>
                  <a:lnTo>
                    <a:pt x="0" y="9093"/>
                  </a:lnTo>
                  <a:lnTo>
                    <a:pt x="9080" y="8610"/>
                  </a:lnTo>
                  <a:lnTo>
                    <a:pt x="37740" y="11031"/>
                  </a:lnTo>
                  <a:lnTo>
                    <a:pt x="64787" y="18653"/>
                  </a:lnTo>
                  <a:lnTo>
                    <a:pt x="87888" y="28784"/>
                  </a:lnTo>
                  <a:lnTo>
                    <a:pt x="104711" y="38735"/>
                  </a:lnTo>
                  <a:lnTo>
                    <a:pt x="366255" y="293090"/>
                  </a:lnTo>
                  <a:lnTo>
                    <a:pt x="373430" y="284975"/>
                  </a:lnTo>
                  <a:lnTo>
                    <a:pt x="112356" y="31546"/>
                  </a:lnTo>
                  <a:lnTo>
                    <a:pt x="90599" y="18957"/>
                  </a:lnTo>
                  <a:lnTo>
                    <a:pt x="64131" y="8605"/>
                  </a:lnTo>
                  <a:lnTo>
                    <a:pt x="35240" y="1837"/>
                  </a:lnTo>
                  <a:lnTo>
                    <a:pt x="6210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255022" y="7747368"/>
              <a:ext cx="379095" cy="260350"/>
            </a:xfrm>
            <a:custGeom>
              <a:avLst/>
              <a:gdLst/>
              <a:ahLst/>
              <a:cxnLst/>
              <a:rect l="l" t="t" r="r" b="b"/>
              <a:pathLst>
                <a:path w="379095" h="260350">
                  <a:moveTo>
                    <a:pt x="30429" y="2527"/>
                  </a:moveTo>
                  <a:lnTo>
                    <a:pt x="12179" y="2527"/>
                  </a:lnTo>
                  <a:lnTo>
                    <a:pt x="12179" y="149631"/>
                  </a:lnTo>
                  <a:lnTo>
                    <a:pt x="5537" y="176847"/>
                  </a:lnTo>
                  <a:lnTo>
                    <a:pt x="12179" y="178511"/>
                  </a:lnTo>
                  <a:lnTo>
                    <a:pt x="12179" y="201206"/>
                  </a:lnTo>
                  <a:lnTo>
                    <a:pt x="0" y="201206"/>
                  </a:lnTo>
                  <a:lnTo>
                    <a:pt x="0" y="246583"/>
                  </a:lnTo>
                  <a:lnTo>
                    <a:pt x="12179" y="246583"/>
                  </a:lnTo>
                  <a:lnTo>
                    <a:pt x="12179" y="259867"/>
                  </a:lnTo>
                  <a:lnTo>
                    <a:pt x="30429" y="259867"/>
                  </a:lnTo>
                  <a:lnTo>
                    <a:pt x="30429" y="2527"/>
                  </a:lnTo>
                  <a:close/>
                </a:path>
                <a:path w="379095" h="260350">
                  <a:moveTo>
                    <a:pt x="203098" y="0"/>
                  </a:moveTo>
                  <a:lnTo>
                    <a:pt x="178193" y="0"/>
                  </a:lnTo>
                  <a:lnTo>
                    <a:pt x="178193" y="248158"/>
                  </a:lnTo>
                  <a:lnTo>
                    <a:pt x="178193" y="259867"/>
                  </a:lnTo>
                  <a:lnTo>
                    <a:pt x="203098" y="259867"/>
                  </a:lnTo>
                  <a:lnTo>
                    <a:pt x="203098" y="248158"/>
                  </a:lnTo>
                  <a:lnTo>
                    <a:pt x="203098" y="0"/>
                  </a:lnTo>
                  <a:close/>
                </a:path>
                <a:path w="379095" h="260350">
                  <a:moveTo>
                    <a:pt x="379082" y="863"/>
                  </a:moveTo>
                  <a:lnTo>
                    <a:pt x="364134" y="17475"/>
                  </a:lnTo>
                  <a:lnTo>
                    <a:pt x="364134" y="140614"/>
                  </a:lnTo>
                  <a:lnTo>
                    <a:pt x="360819" y="158038"/>
                  </a:lnTo>
                  <a:lnTo>
                    <a:pt x="360819" y="177965"/>
                  </a:lnTo>
                  <a:lnTo>
                    <a:pt x="364134" y="179070"/>
                  </a:lnTo>
                  <a:lnTo>
                    <a:pt x="364134" y="200088"/>
                  </a:lnTo>
                  <a:lnTo>
                    <a:pt x="352513" y="200088"/>
                  </a:lnTo>
                  <a:lnTo>
                    <a:pt x="352513" y="248246"/>
                  </a:lnTo>
                  <a:lnTo>
                    <a:pt x="364134" y="248246"/>
                  </a:lnTo>
                  <a:lnTo>
                    <a:pt x="364134" y="254889"/>
                  </a:lnTo>
                  <a:lnTo>
                    <a:pt x="379082" y="254889"/>
                  </a:lnTo>
                  <a:lnTo>
                    <a:pt x="379082" y="86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265017" y="8050403"/>
              <a:ext cx="366395" cy="175260"/>
            </a:xfrm>
            <a:custGeom>
              <a:avLst/>
              <a:gdLst/>
              <a:ahLst/>
              <a:cxnLst/>
              <a:rect l="l" t="t" r="r" b="b"/>
              <a:pathLst>
                <a:path w="366395" h="175259">
                  <a:moveTo>
                    <a:pt x="90728" y="22136"/>
                  </a:moveTo>
                  <a:lnTo>
                    <a:pt x="69710" y="22136"/>
                  </a:lnTo>
                  <a:lnTo>
                    <a:pt x="69710" y="8851"/>
                  </a:lnTo>
                  <a:lnTo>
                    <a:pt x="64160" y="0"/>
                  </a:lnTo>
                  <a:lnTo>
                    <a:pt x="56400" y="0"/>
                  </a:lnTo>
                  <a:lnTo>
                    <a:pt x="56400" y="18808"/>
                  </a:lnTo>
                  <a:lnTo>
                    <a:pt x="45351" y="0"/>
                  </a:lnTo>
                  <a:lnTo>
                    <a:pt x="39814" y="0"/>
                  </a:lnTo>
                  <a:lnTo>
                    <a:pt x="39814" y="11061"/>
                  </a:lnTo>
                  <a:lnTo>
                    <a:pt x="28740" y="0"/>
                  </a:lnTo>
                  <a:lnTo>
                    <a:pt x="20993" y="0"/>
                  </a:lnTo>
                  <a:lnTo>
                    <a:pt x="20993" y="18808"/>
                  </a:lnTo>
                  <a:lnTo>
                    <a:pt x="1079" y="18808"/>
                  </a:lnTo>
                  <a:lnTo>
                    <a:pt x="0" y="147205"/>
                  </a:lnTo>
                  <a:lnTo>
                    <a:pt x="18783" y="147205"/>
                  </a:lnTo>
                  <a:lnTo>
                    <a:pt x="18783" y="161582"/>
                  </a:lnTo>
                  <a:lnTo>
                    <a:pt x="23215" y="167132"/>
                  </a:lnTo>
                  <a:lnTo>
                    <a:pt x="33172" y="174866"/>
                  </a:lnTo>
                  <a:lnTo>
                    <a:pt x="78549" y="174866"/>
                  </a:lnTo>
                  <a:lnTo>
                    <a:pt x="78549" y="148310"/>
                  </a:lnTo>
                  <a:lnTo>
                    <a:pt x="90728" y="148310"/>
                  </a:lnTo>
                  <a:lnTo>
                    <a:pt x="90728" y="22136"/>
                  </a:lnTo>
                  <a:close/>
                </a:path>
                <a:path w="366395" h="175259">
                  <a:moveTo>
                    <a:pt x="266712" y="22136"/>
                  </a:moveTo>
                  <a:lnTo>
                    <a:pt x="245681" y="22136"/>
                  </a:lnTo>
                  <a:lnTo>
                    <a:pt x="245681" y="8851"/>
                  </a:lnTo>
                  <a:lnTo>
                    <a:pt x="240144" y="0"/>
                  </a:lnTo>
                  <a:lnTo>
                    <a:pt x="232397" y="0"/>
                  </a:lnTo>
                  <a:lnTo>
                    <a:pt x="232397" y="18808"/>
                  </a:lnTo>
                  <a:lnTo>
                    <a:pt x="221322" y="0"/>
                  </a:lnTo>
                  <a:lnTo>
                    <a:pt x="215798" y="0"/>
                  </a:lnTo>
                  <a:lnTo>
                    <a:pt x="215798" y="11061"/>
                  </a:lnTo>
                  <a:lnTo>
                    <a:pt x="204724" y="0"/>
                  </a:lnTo>
                  <a:lnTo>
                    <a:pt x="196977" y="0"/>
                  </a:lnTo>
                  <a:lnTo>
                    <a:pt x="196977" y="18808"/>
                  </a:lnTo>
                  <a:lnTo>
                    <a:pt x="177063" y="18808"/>
                  </a:lnTo>
                  <a:lnTo>
                    <a:pt x="175971" y="148310"/>
                  </a:lnTo>
                  <a:lnTo>
                    <a:pt x="196977" y="148310"/>
                  </a:lnTo>
                  <a:lnTo>
                    <a:pt x="196977" y="160489"/>
                  </a:lnTo>
                  <a:lnTo>
                    <a:pt x="209156" y="174866"/>
                  </a:lnTo>
                  <a:lnTo>
                    <a:pt x="254533" y="174866"/>
                  </a:lnTo>
                  <a:lnTo>
                    <a:pt x="254533" y="148310"/>
                  </a:lnTo>
                  <a:lnTo>
                    <a:pt x="266712" y="148310"/>
                  </a:lnTo>
                  <a:lnTo>
                    <a:pt x="266712" y="22136"/>
                  </a:lnTo>
                  <a:close/>
                </a:path>
                <a:path w="366395" h="175259">
                  <a:moveTo>
                    <a:pt x="366318" y="23241"/>
                  </a:moveTo>
                  <a:lnTo>
                    <a:pt x="350964" y="23241"/>
                  </a:lnTo>
                  <a:lnTo>
                    <a:pt x="350964" y="148310"/>
                  </a:lnTo>
                  <a:lnTo>
                    <a:pt x="366318" y="148310"/>
                  </a:lnTo>
                  <a:lnTo>
                    <a:pt x="366318" y="23241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266097" y="8050403"/>
              <a:ext cx="358140" cy="175260"/>
            </a:xfrm>
            <a:custGeom>
              <a:avLst/>
              <a:gdLst/>
              <a:ahLst/>
              <a:cxnLst/>
              <a:rect l="l" t="t" r="r" b="b"/>
              <a:pathLst>
                <a:path w="358139" h="175259">
                  <a:moveTo>
                    <a:pt x="12725" y="18808"/>
                  </a:moveTo>
                  <a:lnTo>
                    <a:pt x="0" y="18808"/>
                  </a:lnTo>
                  <a:lnTo>
                    <a:pt x="0" y="146926"/>
                  </a:lnTo>
                  <a:lnTo>
                    <a:pt x="12725" y="146926"/>
                  </a:lnTo>
                  <a:lnTo>
                    <a:pt x="12725" y="18808"/>
                  </a:lnTo>
                  <a:close/>
                </a:path>
                <a:path w="358139" h="175259">
                  <a:moveTo>
                    <a:pt x="46736" y="173482"/>
                  </a:moveTo>
                  <a:lnTo>
                    <a:pt x="37338" y="162699"/>
                  </a:lnTo>
                  <a:lnTo>
                    <a:pt x="37338" y="12179"/>
                  </a:lnTo>
                  <a:lnTo>
                    <a:pt x="27381" y="0"/>
                  </a:lnTo>
                  <a:lnTo>
                    <a:pt x="27381" y="160489"/>
                  </a:lnTo>
                  <a:lnTo>
                    <a:pt x="41770" y="174866"/>
                  </a:lnTo>
                  <a:lnTo>
                    <a:pt x="46736" y="173482"/>
                  </a:lnTo>
                  <a:close/>
                </a:path>
                <a:path w="358139" h="175259">
                  <a:moveTo>
                    <a:pt x="64185" y="173482"/>
                  </a:moveTo>
                  <a:lnTo>
                    <a:pt x="54787" y="162699"/>
                  </a:lnTo>
                  <a:lnTo>
                    <a:pt x="54787" y="12179"/>
                  </a:lnTo>
                  <a:lnTo>
                    <a:pt x="44818" y="0"/>
                  </a:lnTo>
                  <a:lnTo>
                    <a:pt x="44818" y="160489"/>
                  </a:lnTo>
                  <a:lnTo>
                    <a:pt x="59194" y="174866"/>
                  </a:lnTo>
                  <a:lnTo>
                    <a:pt x="64185" y="173482"/>
                  </a:lnTo>
                  <a:close/>
                </a:path>
                <a:path w="358139" h="175259">
                  <a:moveTo>
                    <a:pt x="77470" y="148310"/>
                  </a:moveTo>
                  <a:lnTo>
                    <a:pt x="69723" y="148310"/>
                  </a:lnTo>
                  <a:lnTo>
                    <a:pt x="69723" y="8851"/>
                  </a:lnTo>
                  <a:lnTo>
                    <a:pt x="63080" y="0"/>
                  </a:lnTo>
                  <a:lnTo>
                    <a:pt x="63080" y="160489"/>
                  </a:lnTo>
                  <a:lnTo>
                    <a:pt x="77470" y="174866"/>
                  </a:lnTo>
                  <a:lnTo>
                    <a:pt x="77470" y="148310"/>
                  </a:lnTo>
                  <a:close/>
                </a:path>
                <a:path w="358139" h="175259">
                  <a:moveTo>
                    <a:pt x="187045" y="18262"/>
                  </a:moveTo>
                  <a:lnTo>
                    <a:pt x="177914" y="18262"/>
                  </a:lnTo>
                  <a:lnTo>
                    <a:pt x="177914" y="147751"/>
                  </a:lnTo>
                  <a:lnTo>
                    <a:pt x="187045" y="147751"/>
                  </a:lnTo>
                  <a:lnTo>
                    <a:pt x="187045" y="18262"/>
                  </a:lnTo>
                  <a:close/>
                </a:path>
                <a:path w="358139" h="175259">
                  <a:moveTo>
                    <a:pt x="222732" y="173482"/>
                  </a:moveTo>
                  <a:lnTo>
                    <a:pt x="213334" y="162699"/>
                  </a:lnTo>
                  <a:lnTo>
                    <a:pt x="213334" y="12179"/>
                  </a:lnTo>
                  <a:lnTo>
                    <a:pt x="203365" y="0"/>
                  </a:lnTo>
                  <a:lnTo>
                    <a:pt x="203365" y="160489"/>
                  </a:lnTo>
                  <a:lnTo>
                    <a:pt x="217754" y="174866"/>
                  </a:lnTo>
                  <a:lnTo>
                    <a:pt x="222732" y="173482"/>
                  </a:lnTo>
                  <a:close/>
                </a:path>
                <a:path w="358139" h="175259">
                  <a:moveTo>
                    <a:pt x="240169" y="173482"/>
                  </a:moveTo>
                  <a:lnTo>
                    <a:pt x="230771" y="162699"/>
                  </a:lnTo>
                  <a:lnTo>
                    <a:pt x="230771" y="12179"/>
                  </a:lnTo>
                  <a:lnTo>
                    <a:pt x="220802" y="0"/>
                  </a:lnTo>
                  <a:lnTo>
                    <a:pt x="220802" y="160489"/>
                  </a:lnTo>
                  <a:lnTo>
                    <a:pt x="235191" y="174866"/>
                  </a:lnTo>
                  <a:lnTo>
                    <a:pt x="240169" y="173482"/>
                  </a:lnTo>
                  <a:close/>
                </a:path>
                <a:path w="358139" h="175259">
                  <a:moveTo>
                    <a:pt x="253453" y="148310"/>
                  </a:moveTo>
                  <a:lnTo>
                    <a:pt x="245706" y="148310"/>
                  </a:lnTo>
                  <a:lnTo>
                    <a:pt x="245706" y="8851"/>
                  </a:lnTo>
                  <a:lnTo>
                    <a:pt x="239064" y="0"/>
                  </a:lnTo>
                  <a:lnTo>
                    <a:pt x="239064" y="160489"/>
                  </a:lnTo>
                  <a:lnTo>
                    <a:pt x="253453" y="174866"/>
                  </a:lnTo>
                  <a:lnTo>
                    <a:pt x="253453" y="148310"/>
                  </a:lnTo>
                  <a:close/>
                </a:path>
                <a:path w="358139" h="175259">
                  <a:moveTo>
                    <a:pt x="358038" y="23241"/>
                  </a:moveTo>
                  <a:lnTo>
                    <a:pt x="351396" y="23241"/>
                  </a:lnTo>
                  <a:lnTo>
                    <a:pt x="351396" y="148577"/>
                  </a:lnTo>
                  <a:lnTo>
                    <a:pt x="358038" y="148577"/>
                  </a:lnTo>
                  <a:lnTo>
                    <a:pt x="358038" y="23241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656787" y="8333753"/>
              <a:ext cx="99695" cy="415290"/>
            </a:xfrm>
            <a:custGeom>
              <a:avLst/>
              <a:gdLst/>
              <a:ahLst/>
              <a:cxnLst/>
              <a:rect l="l" t="t" r="r" b="b"/>
              <a:pathLst>
                <a:path w="99695" h="415290">
                  <a:moveTo>
                    <a:pt x="99631" y="0"/>
                  </a:moveTo>
                  <a:lnTo>
                    <a:pt x="0" y="0"/>
                  </a:lnTo>
                  <a:lnTo>
                    <a:pt x="1104" y="15481"/>
                  </a:lnTo>
                  <a:lnTo>
                    <a:pt x="18706" y="29958"/>
                  </a:lnTo>
                  <a:lnTo>
                    <a:pt x="37352" y="50761"/>
                  </a:lnTo>
                  <a:lnTo>
                    <a:pt x="61988" y="85204"/>
                  </a:lnTo>
                  <a:lnTo>
                    <a:pt x="78587" y="129489"/>
                  </a:lnTo>
                  <a:lnTo>
                    <a:pt x="84820" y="175971"/>
                  </a:lnTo>
                  <a:lnTo>
                    <a:pt x="88557" y="222453"/>
                  </a:lnTo>
                  <a:lnTo>
                    <a:pt x="87950" y="236134"/>
                  </a:lnTo>
                  <a:lnTo>
                    <a:pt x="86201" y="258010"/>
                  </a:lnTo>
                  <a:lnTo>
                    <a:pt x="83413" y="284243"/>
                  </a:lnTo>
                  <a:lnTo>
                    <a:pt x="79692" y="310997"/>
                  </a:lnTo>
                  <a:lnTo>
                    <a:pt x="73063" y="310997"/>
                  </a:lnTo>
                  <a:lnTo>
                    <a:pt x="73063" y="291071"/>
                  </a:lnTo>
                  <a:lnTo>
                    <a:pt x="4432" y="291071"/>
                  </a:lnTo>
                  <a:lnTo>
                    <a:pt x="4432" y="334238"/>
                  </a:lnTo>
                  <a:lnTo>
                    <a:pt x="26568" y="334238"/>
                  </a:lnTo>
                  <a:lnTo>
                    <a:pt x="26568" y="415035"/>
                  </a:lnTo>
                  <a:lnTo>
                    <a:pt x="99631" y="415035"/>
                  </a:lnTo>
                  <a:lnTo>
                    <a:pt x="99631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1" name="object 15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662324" y="8365845"/>
              <a:ext cx="68630" cy="246811"/>
            </a:xfrm>
            <a:prstGeom prst="rect">
              <a:avLst/>
            </a:prstGeom>
          </p:spPr>
        </p:pic>
        <p:sp>
          <p:nvSpPr>
            <p:cNvPr id="152" name="object 152"/>
            <p:cNvSpPr/>
            <p:nvPr/>
          </p:nvSpPr>
          <p:spPr>
            <a:xfrm>
              <a:off x="2984957" y="8300720"/>
              <a:ext cx="635000" cy="501650"/>
            </a:xfrm>
            <a:custGeom>
              <a:avLst/>
              <a:gdLst/>
              <a:ahLst/>
              <a:cxnLst/>
              <a:rect l="l" t="t" r="r" b="b"/>
              <a:pathLst>
                <a:path w="635000" h="501650">
                  <a:moveTo>
                    <a:pt x="56451" y="362292"/>
                  </a:moveTo>
                  <a:lnTo>
                    <a:pt x="9969" y="362292"/>
                  </a:lnTo>
                  <a:lnTo>
                    <a:pt x="9969" y="458584"/>
                  </a:lnTo>
                  <a:lnTo>
                    <a:pt x="19926" y="458584"/>
                  </a:lnTo>
                  <a:lnTo>
                    <a:pt x="19926" y="475195"/>
                  </a:lnTo>
                  <a:lnTo>
                    <a:pt x="34874" y="475195"/>
                  </a:lnTo>
                  <a:lnTo>
                    <a:pt x="34874" y="445300"/>
                  </a:lnTo>
                  <a:lnTo>
                    <a:pt x="29883" y="445300"/>
                  </a:lnTo>
                  <a:lnTo>
                    <a:pt x="29883" y="422059"/>
                  </a:lnTo>
                  <a:lnTo>
                    <a:pt x="56451" y="422059"/>
                  </a:lnTo>
                  <a:lnTo>
                    <a:pt x="56451" y="362292"/>
                  </a:lnTo>
                  <a:close/>
                </a:path>
                <a:path w="635000" h="501650">
                  <a:moveTo>
                    <a:pt x="625906" y="0"/>
                  </a:moveTo>
                  <a:lnTo>
                    <a:pt x="0" y="0"/>
                  </a:lnTo>
                  <a:lnTo>
                    <a:pt x="0" y="64770"/>
                  </a:lnTo>
                  <a:lnTo>
                    <a:pt x="0" y="205740"/>
                  </a:lnTo>
                  <a:lnTo>
                    <a:pt x="0" y="296468"/>
                  </a:lnTo>
                  <a:lnTo>
                    <a:pt x="0" y="305308"/>
                  </a:lnTo>
                  <a:lnTo>
                    <a:pt x="0" y="360680"/>
                  </a:lnTo>
                  <a:lnTo>
                    <a:pt x="46748" y="360680"/>
                  </a:lnTo>
                  <a:lnTo>
                    <a:pt x="46748" y="305308"/>
                  </a:lnTo>
                  <a:lnTo>
                    <a:pt x="225196" y="305308"/>
                  </a:lnTo>
                  <a:lnTo>
                    <a:pt x="225196" y="356209"/>
                  </a:lnTo>
                  <a:lnTo>
                    <a:pt x="205867" y="356209"/>
                  </a:lnTo>
                  <a:lnTo>
                    <a:pt x="205867" y="394665"/>
                  </a:lnTo>
                  <a:lnTo>
                    <a:pt x="205867" y="403517"/>
                  </a:lnTo>
                  <a:lnTo>
                    <a:pt x="205867" y="427050"/>
                  </a:lnTo>
                  <a:lnTo>
                    <a:pt x="265633" y="427050"/>
                  </a:lnTo>
                  <a:lnTo>
                    <a:pt x="265633" y="403517"/>
                  </a:lnTo>
                  <a:lnTo>
                    <a:pt x="265633" y="394665"/>
                  </a:lnTo>
                  <a:lnTo>
                    <a:pt x="265633" y="360680"/>
                  </a:lnTo>
                  <a:lnTo>
                    <a:pt x="425018" y="360680"/>
                  </a:lnTo>
                  <a:lnTo>
                    <a:pt x="425018" y="305308"/>
                  </a:lnTo>
                  <a:lnTo>
                    <a:pt x="425018" y="296468"/>
                  </a:lnTo>
                  <a:lnTo>
                    <a:pt x="425018" y="205740"/>
                  </a:lnTo>
                  <a:lnTo>
                    <a:pt x="305473" y="205740"/>
                  </a:lnTo>
                  <a:lnTo>
                    <a:pt x="305473" y="64770"/>
                  </a:lnTo>
                  <a:lnTo>
                    <a:pt x="625906" y="64770"/>
                  </a:lnTo>
                  <a:lnTo>
                    <a:pt x="625906" y="0"/>
                  </a:lnTo>
                  <a:close/>
                </a:path>
                <a:path w="635000" h="501650">
                  <a:moveTo>
                    <a:pt x="634834" y="1282"/>
                  </a:moveTo>
                  <a:lnTo>
                    <a:pt x="626237" y="1282"/>
                  </a:lnTo>
                  <a:lnTo>
                    <a:pt x="626237" y="414020"/>
                  </a:lnTo>
                  <a:lnTo>
                    <a:pt x="480885" y="414020"/>
                  </a:lnTo>
                  <a:lnTo>
                    <a:pt x="480885" y="422910"/>
                  </a:lnTo>
                  <a:lnTo>
                    <a:pt x="471500" y="422910"/>
                  </a:lnTo>
                  <a:lnTo>
                    <a:pt x="471500" y="414020"/>
                  </a:lnTo>
                  <a:lnTo>
                    <a:pt x="471500" y="412750"/>
                  </a:lnTo>
                  <a:lnTo>
                    <a:pt x="438327" y="412750"/>
                  </a:lnTo>
                  <a:lnTo>
                    <a:pt x="438327" y="414020"/>
                  </a:lnTo>
                  <a:lnTo>
                    <a:pt x="438327" y="422910"/>
                  </a:lnTo>
                  <a:lnTo>
                    <a:pt x="426123" y="422910"/>
                  </a:lnTo>
                  <a:lnTo>
                    <a:pt x="426123" y="443230"/>
                  </a:lnTo>
                  <a:lnTo>
                    <a:pt x="626237" y="443230"/>
                  </a:lnTo>
                  <a:lnTo>
                    <a:pt x="626237" y="471309"/>
                  </a:lnTo>
                  <a:lnTo>
                    <a:pt x="162712" y="471309"/>
                  </a:lnTo>
                  <a:lnTo>
                    <a:pt x="162712" y="497878"/>
                  </a:lnTo>
                  <a:lnTo>
                    <a:pt x="626237" y="497878"/>
                  </a:lnTo>
                  <a:lnTo>
                    <a:pt x="626237" y="501408"/>
                  </a:lnTo>
                  <a:lnTo>
                    <a:pt x="634834" y="501408"/>
                  </a:lnTo>
                  <a:lnTo>
                    <a:pt x="634834" y="1282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021482" y="8745474"/>
              <a:ext cx="259079" cy="51435"/>
            </a:xfrm>
            <a:custGeom>
              <a:avLst/>
              <a:gdLst/>
              <a:ahLst/>
              <a:cxnLst/>
              <a:rect l="l" t="t" r="r" b="b"/>
              <a:pathLst>
                <a:path w="259079" h="51434">
                  <a:moveTo>
                    <a:pt x="244614" y="0"/>
                  </a:moveTo>
                  <a:lnTo>
                    <a:pt x="210802" y="30679"/>
                  </a:lnTo>
                  <a:lnTo>
                    <a:pt x="172669" y="40944"/>
                  </a:lnTo>
                  <a:lnTo>
                    <a:pt x="135000" y="39546"/>
                  </a:lnTo>
                  <a:lnTo>
                    <a:pt x="123964" y="39839"/>
                  </a:lnTo>
                  <a:lnTo>
                    <a:pt x="111361" y="40658"/>
                  </a:lnTo>
                  <a:lnTo>
                    <a:pt x="93672" y="41370"/>
                  </a:lnTo>
                  <a:lnTo>
                    <a:pt x="64198" y="42062"/>
                  </a:lnTo>
                  <a:lnTo>
                    <a:pt x="55382" y="41715"/>
                  </a:lnTo>
                  <a:lnTo>
                    <a:pt x="35253" y="40187"/>
                  </a:lnTo>
                  <a:lnTo>
                    <a:pt x="27673" y="39839"/>
                  </a:lnTo>
                  <a:lnTo>
                    <a:pt x="21016" y="38510"/>
                  </a:lnTo>
                  <a:lnTo>
                    <a:pt x="13427" y="35002"/>
                  </a:lnTo>
                  <a:lnTo>
                    <a:pt x="6042" y="30040"/>
                  </a:lnTo>
                  <a:lnTo>
                    <a:pt x="0" y="24345"/>
                  </a:lnTo>
                  <a:lnTo>
                    <a:pt x="3168" y="33904"/>
                  </a:lnTo>
                  <a:lnTo>
                    <a:pt x="42324" y="49736"/>
                  </a:lnTo>
                  <a:lnTo>
                    <a:pt x="121754" y="49809"/>
                  </a:lnTo>
                  <a:lnTo>
                    <a:pt x="141130" y="50774"/>
                  </a:lnTo>
                  <a:lnTo>
                    <a:pt x="155689" y="51202"/>
                  </a:lnTo>
                  <a:lnTo>
                    <a:pt x="173774" y="50901"/>
                  </a:lnTo>
                  <a:lnTo>
                    <a:pt x="191691" y="48827"/>
                  </a:lnTo>
                  <a:lnTo>
                    <a:pt x="232382" y="33003"/>
                  </a:lnTo>
                  <a:lnTo>
                    <a:pt x="258991" y="1092"/>
                  </a:lnTo>
                  <a:lnTo>
                    <a:pt x="244614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040558" y="8397938"/>
              <a:ext cx="519430" cy="346075"/>
            </a:xfrm>
            <a:custGeom>
              <a:avLst/>
              <a:gdLst/>
              <a:ahLst/>
              <a:cxnLst/>
              <a:rect l="l" t="t" r="r" b="b"/>
              <a:pathLst>
                <a:path w="519429" h="346075">
                  <a:moveTo>
                    <a:pt x="149440" y="338391"/>
                  </a:moveTo>
                  <a:lnTo>
                    <a:pt x="149174" y="338391"/>
                  </a:lnTo>
                  <a:lnTo>
                    <a:pt x="149174" y="307911"/>
                  </a:lnTo>
                  <a:lnTo>
                    <a:pt x="139827" y="307911"/>
                  </a:lnTo>
                  <a:lnTo>
                    <a:pt x="139827" y="338391"/>
                  </a:lnTo>
                  <a:lnTo>
                    <a:pt x="23723" y="338391"/>
                  </a:lnTo>
                  <a:lnTo>
                    <a:pt x="23723" y="346011"/>
                  </a:lnTo>
                  <a:lnTo>
                    <a:pt x="149440" y="346011"/>
                  </a:lnTo>
                  <a:lnTo>
                    <a:pt x="149440" y="338391"/>
                  </a:lnTo>
                  <a:close/>
                </a:path>
                <a:path w="519429" h="346075">
                  <a:moveTo>
                    <a:pt x="178447" y="208089"/>
                  </a:moveTo>
                  <a:lnTo>
                    <a:pt x="0" y="208089"/>
                  </a:lnTo>
                  <a:lnTo>
                    <a:pt x="0" y="297446"/>
                  </a:lnTo>
                  <a:lnTo>
                    <a:pt x="0" y="306298"/>
                  </a:lnTo>
                  <a:lnTo>
                    <a:pt x="178447" y="306298"/>
                  </a:lnTo>
                  <a:lnTo>
                    <a:pt x="178447" y="297446"/>
                  </a:lnTo>
                  <a:lnTo>
                    <a:pt x="178447" y="208089"/>
                  </a:lnTo>
                  <a:close/>
                </a:path>
                <a:path w="519429" h="346075">
                  <a:moveTo>
                    <a:pt x="178447" y="6667"/>
                  </a:moveTo>
                  <a:lnTo>
                    <a:pt x="0" y="6667"/>
                  </a:lnTo>
                  <a:lnTo>
                    <a:pt x="0" y="94297"/>
                  </a:lnTo>
                  <a:lnTo>
                    <a:pt x="0" y="104863"/>
                  </a:lnTo>
                  <a:lnTo>
                    <a:pt x="139827" y="104863"/>
                  </a:lnTo>
                  <a:lnTo>
                    <a:pt x="139827" y="131381"/>
                  </a:lnTo>
                  <a:lnTo>
                    <a:pt x="24892" y="131381"/>
                  </a:lnTo>
                  <a:lnTo>
                    <a:pt x="24892" y="140271"/>
                  </a:lnTo>
                  <a:lnTo>
                    <a:pt x="149466" y="140271"/>
                  </a:lnTo>
                  <a:lnTo>
                    <a:pt x="149466" y="131381"/>
                  </a:lnTo>
                  <a:lnTo>
                    <a:pt x="149174" y="131381"/>
                  </a:lnTo>
                  <a:lnTo>
                    <a:pt x="149174" y="104863"/>
                  </a:lnTo>
                  <a:lnTo>
                    <a:pt x="178447" y="104863"/>
                  </a:lnTo>
                  <a:lnTo>
                    <a:pt x="178447" y="94297"/>
                  </a:lnTo>
                  <a:lnTo>
                    <a:pt x="178447" y="6667"/>
                  </a:lnTo>
                  <a:close/>
                </a:path>
                <a:path w="519429" h="346075">
                  <a:moveTo>
                    <a:pt x="355028" y="100723"/>
                  </a:moveTo>
                  <a:lnTo>
                    <a:pt x="333997" y="100723"/>
                  </a:lnTo>
                  <a:lnTo>
                    <a:pt x="291934" y="100723"/>
                  </a:lnTo>
                  <a:lnTo>
                    <a:pt x="291934" y="106248"/>
                  </a:lnTo>
                  <a:lnTo>
                    <a:pt x="333997" y="106248"/>
                  </a:lnTo>
                  <a:lnTo>
                    <a:pt x="333997" y="108470"/>
                  </a:lnTo>
                  <a:lnTo>
                    <a:pt x="355028" y="108470"/>
                  </a:lnTo>
                  <a:lnTo>
                    <a:pt x="355028" y="100723"/>
                  </a:lnTo>
                  <a:close/>
                </a:path>
                <a:path w="519429" h="346075">
                  <a:moveTo>
                    <a:pt x="417017" y="64198"/>
                  </a:moveTo>
                  <a:lnTo>
                    <a:pt x="376072" y="64198"/>
                  </a:lnTo>
                  <a:lnTo>
                    <a:pt x="376072" y="70827"/>
                  </a:lnTo>
                  <a:lnTo>
                    <a:pt x="417017" y="70827"/>
                  </a:lnTo>
                  <a:lnTo>
                    <a:pt x="417017" y="64198"/>
                  </a:lnTo>
                  <a:close/>
                </a:path>
                <a:path w="519429" h="346075">
                  <a:moveTo>
                    <a:pt x="474560" y="126187"/>
                  </a:moveTo>
                  <a:lnTo>
                    <a:pt x="376059" y="126187"/>
                  </a:lnTo>
                  <a:lnTo>
                    <a:pt x="376059" y="132816"/>
                  </a:lnTo>
                  <a:lnTo>
                    <a:pt x="474560" y="132816"/>
                  </a:lnTo>
                  <a:lnTo>
                    <a:pt x="474560" y="126187"/>
                  </a:lnTo>
                  <a:close/>
                </a:path>
                <a:path w="519429" h="346075">
                  <a:moveTo>
                    <a:pt x="485635" y="0"/>
                  </a:moveTo>
                  <a:lnTo>
                    <a:pt x="415912" y="0"/>
                  </a:lnTo>
                  <a:lnTo>
                    <a:pt x="415912" y="14389"/>
                  </a:lnTo>
                  <a:lnTo>
                    <a:pt x="485635" y="14389"/>
                  </a:lnTo>
                  <a:lnTo>
                    <a:pt x="485635" y="0"/>
                  </a:lnTo>
                  <a:close/>
                </a:path>
                <a:path w="519429" h="346075">
                  <a:moveTo>
                    <a:pt x="503339" y="211404"/>
                  </a:moveTo>
                  <a:lnTo>
                    <a:pt x="451319" y="211404"/>
                  </a:lnTo>
                  <a:lnTo>
                    <a:pt x="451319" y="216928"/>
                  </a:lnTo>
                  <a:lnTo>
                    <a:pt x="503339" y="216928"/>
                  </a:lnTo>
                  <a:lnTo>
                    <a:pt x="503339" y="211404"/>
                  </a:lnTo>
                  <a:close/>
                </a:path>
                <a:path w="519429" h="346075">
                  <a:moveTo>
                    <a:pt x="518833" y="39852"/>
                  </a:moveTo>
                  <a:lnTo>
                    <a:pt x="428066" y="39852"/>
                  </a:lnTo>
                  <a:lnTo>
                    <a:pt x="428066" y="67513"/>
                  </a:lnTo>
                  <a:lnTo>
                    <a:pt x="518833" y="67513"/>
                  </a:lnTo>
                  <a:lnTo>
                    <a:pt x="518833" y="3985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173120" y="8529637"/>
              <a:ext cx="228600" cy="99060"/>
            </a:xfrm>
            <a:custGeom>
              <a:avLst/>
              <a:gdLst/>
              <a:ahLst/>
              <a:cxnLst/>
              <a:rect l="l" t="t" r="r" b="b"/>
              <a:pathLst>
                <a:path w="228600" h="99059">
                  <a:moveTo>
                    <a:pt x="54229" y="33210"/>
                  </a:moveTo>
                  <a:lnTo>
                    <a:pt x="48971" y="35394"/>
                  </a:lnTo>
                  <a:lnTo>
                    <a:pt x="42113" y="36537"/>
                  </a:lnTo>
                  <a:lnTo>
                    <a:pt x="41986" y="36525"/>
                  </a:lnTo>
                  <a:lnTo>
                    <a:pt x="34302" y="36017"/>
                  </a:lnTo>
                  <a:lnTo>
                    <a:pt x="26568" y="33210"/>
                  </a:lnTo>
                  <a:lnTo>
                    <a:pt x="0" y="26568"/>
                  </a:lnTo>
                  <a:lnTo>
                    <a:pt x="7747" y="34315"/>
                  </a:lnTo>
                  <a:lnTo>
                    <a:pt x="15494" y="36537"/>
                  </a:lnTo>
                  <a:lnTo>
                    <a:pt x="24345" y="39852"/>
                  </a:lnTo>
                  <a:lnTo>
                    <a:pt x="31508" y="41922"/>
                  </a:lnTo>
                  <a:lnTo>
                    <a:pt x="39281" y="43040"/>
                  </a:lnTo>
                  <a:lnTo>
                    <a:pt x="47066" y="43129"/>
                  </a:lnTo>
                  <a:lnTo>
                    <a:pt x="54229" y="42062"/>
                  </a:lnTo>
                  <a:lnTo>
                    <a:pt x="54229" y="36537"/>
                  </a:lnTo>
                  <a:lnTo>
                    <a:pt x="54229" y="33210"/>
                  </a:lnTo>
                  <a:close/>
                </a:path>
                <a:path w="228600" h="99059">
                  <a:moveTo>
                    <a:pt x="83019" y="44284"/>
                  </a:moveTo>
                  <a:lnTo>
                    <a:pt x="71932" y="35420"/>
                  </a:lnTo>
                  <a:lnTo>
                    <a:pt x="66408" y="33210"/>
                  </a:lnTo>
                  <a:lnTo>
                    <a:pt x="65290" y="45377"/>
                  </a:lnTo>
                  <a:lnTo>
                    <a:pt x="83019" y="53136"/>
                  </a:lnTo>
                  <a:lnTo>
                    <a:pt x="83019" y="44284"/>
                  </a:lnTo>
                  <a:close/>
                </a:path>
                <a:path w="228600" h="99059">
                  <a:moveTo>
                    <a:pt x="228003" y="46482"/>
                  </a:moveTo>
                  <a:lnTo>
                    <a:pt x="199224" y="48704"/>
                  </a:lnTo>
                  <a:lnTo>
                    <a:pt x="177634" y="47599"/>
                  </a:lnTo>
                  <a:lnTo>
                    <a:pt x="161861" y="47777"/>
                  </a:lnTo>
                  <a:lnTo>
                    <a:pt x="152742" y="49809"/>
                  </a:lnTo>
                  <a:lnTo>
                    <a:pt x="149847" y="52400"/>
                  </a:lnTo>
                  <a:lnTo>
                    <a:pt x="146227" y="53835"/>
                  </a:lnTo>
                  <a:lnTo>
                    <a:pt x="139496" y="54648"/>
                  </a:lnTo>
                  <a:lnTo>
                    <a:pt x="127279" y="55359"/>
                  </a:lnTo>
                  <a:lnTo>
                    <a:pt x="117309" y="56451"/>
                  </a:lnTo>
                  <a:lnTo>
                    <a:pt x="110680" y="53136"/>
                  </a:lnTo>
                  <a:lnTo>
                    <a:pt x="106819" y="52031"/>
                  </a:lnTo>
                  <a:lnTo>
                    <a:pt x="107073" y="49542"/>
                  </a:lnTo>
                  <a:lnTo>
                    <a:pt x="134518" y="13119"/>
                  </a:lnTo>
                  <a:lnTo>
                    <a:pt x="152742" y="8851"/>
                  </a:lnTo>
                  <a:lnTo>
                    <a:pt x="141668" y="0"/>
                  </a:lnTo>
                  <a:lnTo>
                    <a:pt x="135013" y="4445"/>
                  </a:lnTo>
                  <a:lnTo>
                    <a:pt x="122428" y="11544"/>
                  </a:lnTo>
                  <a:lnTo>
                    <a:pt x="109842" y="23939"/>
                  </a:lnTo>
                  <a:lnTo>
                    <a:pt x="100164" y="38214"/>
                  </a:lnTo>
                  <a:lnTo>
                    <a:pt x="96291" y="50914"/>
                  </a:lnTo>
                  <a:lnTo>
                    <a:pt x="96634" y="62128"/>
                  </a:lnTo>
                  <a:lnTo>
                    <a:pt x="97396" y="73342"/>
                  </a:lnTo>
                  <a:lnTo>
                    <a:pt x="98145" y="83299"/>
                  </a:lnTo>
                  <a:lnTo>
                    <a:pt x="98501" y="90766"/>
                  </a:lnTo>
                  <a:lnTo>
                    <a:pt x="98501" y="98513"/>
                  </a:lnTo>
                  <a:lnTo>
                    <a:pt x="102933" y="86334"/>
                  </a:lnTo>
                  <a:lnTo>
                    <a:pt x="106260" y="78587"/>
                  </a:lnTo>
                  <a:lnTo>
                    <a:pt x="105727" y="63233"/>
                  </a:lnTo>
                  <a:lnTo>
                    <a:pt x="105879" y="61620"/>
                  </a:lnTo>
                  <a:lnTo>
                    <a:pt x="106260" y="61988"/>
                  </a:lnTo>
                  <a:lnTo>
                    <a:pt x="117309" y="63093"/>
                  </a:lnTo>
                  <a:lnTo>
                    <a:pt x="126339" y="63309"/>
                  </a:lnTo>
                  <a:lnTo>
                    <a:pt x="136398" y="62268"/>
                  </a:lnTo>
                  <a:lnTo>
                    <a:pt x="146888" y="59994"/>
                  </a:lnTo>
                  <a:lnTo>
                    <a:pt x="157162" y="56451"/>
                  </a:lnTo>
                  <a:lnTo>
                    <a:pt x="201434" y="55359"/>
                  </a:lnTo>
                  <a:lnTo>
                    <a:pt x="228003" y="54241"/>
                  </a:lnTo>
                  <a:lnTo>
                    <a:pt x="228003" y="46482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297085" y="8627034"/>
              <a:ext cx="111125" cy="88900"/>
            </a:xfrm>
            <a:custGeom>
              <a:avLst/>
              <a:gdLst/>
              <a:ahLst/>
              <a:cxnLst/>
              <a:rect l="l" t="t" r="r" b="b"/>
              <a:pathLst>
                <a:path w="111125" h="88900">
                  <a:moveTo>
                    <a:pt x="6629" y="0"/>
                  </a:moveTo>
                  <a:lnTo>
                    <a:pt x="0" y="7747"/>
                  </a:lnTo>
                  <a:lnTo>
                    <a:pt x="0" y="31000"/>
                  </a:lnTo>
                  <a:lnTo>
                    <a:pt x="6629" y="31000"/>
                  </a:lnTo>
                  <a:lnTo>
                    <a:pt x="6629" y="0"/>
                  </a:lnTo>
                  <a:close/>
                </a:path>
                <a:path w="111125" h="88900">
                  <a:moveTo>
                    <a:pt x="9956" y="31000"/>
                  </a:moveTo>
                  <a:lnTo>
                    <a:pt x="6629" y="31000"/>
                  </a:lnTo>
                  <a:lnTo>
                    <a:pt x="6629" y="88557"/>
                  </a:lnTo>
                  <a:lnTo>
                    <a:pt x="9956" y="88557"/>
                  </a:lnTo>
                  <a:lnTo>
                    <a:pt x="9956" y="31000"/>
                  </a:lnTo>
                  <a:close/>
                </a:path>
                <a:path w="111125" h="88900">
                  <a:moveTo>
                    <a:pt x="40944" y="0"/>
                  </a:moveTo>
                  <a:lnTo>
                    <a:pt x="34315" y="7747"/>
                  </a:lnTo>
                  <a:lnTo>
                    <a:pt x="34315" y="31000"/>
                  </a:lnTo>
                  <a:lnTo>
                    <a:pt x="37617" y="31000"/>
                  </a:lnTo>
                  <a:lnTo>
                    <a:pt x="37617" y="88557"/>
                  </a:lnTo>
                  <a:lnTo>
                    <a:pt x="40944" y="88557"/>
                  </a:lnTo>
                  <a:lnTo>
                    <a:pt x="40944" y="31000"/>
                  </a:lnTo>
                  <a:lnTo>
                    <a:pt x="40944" y="0"/>
                  </a:lnTo>
                  <a:close/>
                </a:path>
                <a:path w="111125" h="88900">
                  <a:moveTo>
                    <a:pt x="76365" y="31000"/>
                  </a:moveTo>
                  <a:lnTo>
                    <a:pt x="74155" y="31000"/>
                  </a:lnTo>
                  <a:lnTo>
                    <a:pt x="74155" y="1117"/>
                  </a:lnTo>
                  <a:lnTo>
                    <a:pt x="67500" y="8851"/>
                  </a:lnTo>
                  <a:lnTo>
                    <a:pt x="67500" y="32105"/>
                  </a:lnTo>
                  <a:lnTo>
                    <a:pt x="73037" y="32105"/>
                  </a:lnTo>
                  <a:lnTo>
                    <a:pt x="73037" y="88557"/>
                  </a:lnTo>
                  <a:lnTo>
                    <a:pt x="76365" y="88557"/>
                  </a:lnTo>
                  <a:lnTo>
                    <a:pt x="76365" y="31000"/>
                  </a:lnTo>
                  <a:close/>
                </a:path>
                <a:path w="111125" h="88900">
                  <a:moveTo>
                    <a:pt x="110680" y="31000"/>
                  </a:moveTo>
                  <a:lnTo>
                    <a:pt x="108470" y="31000"/>
                  </a:lnTo>
                  <a:lnTo>
                    <a:pt x="108470" y="2222"/>
                  </a:lnTo>
                  <a:lnTo>
                    <a:pt x="101828" y="9969"/>
                  </a:lnTo>
                  <a:lnTo>
                    <a:pt x="101828" y="33210"/>
                  </a:lnTo>
                  <a:lnTo>
                    <a:pt x="107353" y="33210"/>
                  </a:lnTo>
                  <a:lnTo>
                    <a:pt x="107353" y="88557"/>
                  </a:lnTo>
                  <a:lnTo>
                    <a:pt x="110680" y="88557"/>
                  </a:lnTo>
                  <a:lnTo>
                    <a:pt x="110680" y="3100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2983865" y="8832850"/>
              <a:ext cx="588010" cy="34290"/>
            </a:xfrm>
            <a:custGeom>
              <a:avLst/>
              <a:gdLst/>
              <a:ahLst/>
              <a:cxnLst/>
              <a:rect l="l" t="t" r="r" b="b"/>
              <a:pathLst>
                <a:path w="588010" h="34290">
                  <a:moveTo>
                    <a:pt x="587692" y="5080"/>
                  </a:moveTo>
                  <a:lnTo>
                    <a:pt x="413931" y="5080"/>
                  </a:lnTo>
                  <a:lnTo>
                    <a:pt x="413931" y="8890"/>
                  </a:lnTo>
                  <a:lnTo>
                    <a:pt x="381838" y="8890"/>
                  </a:lnTo>
                  <a:lnTo>
                    <a:pt x="381838" y="5080"/>
                  </a:lnTo>
                  <a:lnTo>
                    <a:pt x="381838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0" y="8890"/>
                  </a:lnTo>
                  <a:lnTo>
                    <a:pt x="0" y="31038"/>
                  </a:lnTo>
                  <a:lnTo>
                    <a:pt x="0" y="34290"/>
                  </a:lnTo>
                  <a:lnTo>
                    <a:pt x="587692" y="34290"/>
                  </a:lnTo>
                  <a:lnTo>
                    <a:pt x="587692" y="31038"/>
                  </a:lnTo>
                  <a:lnTo>
                    <a:pt x="587692" y="8890"/>
                  </a:lnTo>
                  <a:lnTo>
                    <a:pt x="587692" y="508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8" name="object 15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171304" y="7926197"/>
              <a:ext cx="95630" cy="276847"/>
            </a:xfrm>
            <a:prstGeom prst="rect">
              <a:avLst/>
            </a:prstGeom>
          </p:spPr>
        </p:pic>
        <p:pic>
          <p:nvPicPr>
            <p:cNvPr id="159" name="object 15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349650" y="7926197"/>
              <a:ext cx="95618" cy="276847"/>
            </a:xfrm>
            <a:prstGeom prst="rect">
              <a:avLst/>
            </a:prstGeom>
          </p:spPr>
        </p:pic>
        <p:sp>
          <p:nvSpPr>
            <p:cNvPr id="160" name="object 160"/>
            <p:cNvSpPr/>
            <p:nvPr/>
          </p:nvSpPr>
          <p:spPr>
            <a:xfrm>
              <a:off x="3521773" y="7941005"/>
              <a:ext cx="94615" cy="262255"/>
            </a:xfrm>
            <a:custGeom>
              <a:avLst/>
              <a:gdLst/>
              <a:ahLst/>
              <a:cxnLst/>
              <a:rect l="l" t="t" r="r" b="b"/>
              <a:pathLst>
                <a:path w="94614" h="262254">
                  <a:moveTo>
                    <a:pt x="85128" y="0"/>
                  </a:moveTo>
                  <a:lnTo>
                    <a:pt x="0" y="0"/>
                  </a:lnTo>
                  <a:lnTo>
                    <a:pt x="0" y="53073"/>
                  </a:lnTo>
                  <a:lnTo>
                    <a:pt x="85128" y="53073"/>
                  </a:lnTo>
                  <a:lnTo>
                    <a:pt x="85128" y="0"/>
                  </a:lnTo>
                  <a:close/>
                </a:path>
                <a:path w="94614" h="262254">
                  <a:moveTo>
                    <a:pt x="94208" y="54521"/>
                  </a:moveTo>
                  <a:lnTo>
                    <a:pt x="5753" y="54521"/>
                  </a:lnTo>
                  <a:lnTo>
                    <a:pt x="5753" y="262039"/>
                  </a:lnTo>
                  <a:lnTo>
                    <a:pt x="94208" y="262039"/>
                  </a:lnTo>
                  <a:lnTo>
                    <a:pt x="94208" y="54521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1" name="object 16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528098" y="7546657"/>
              <a:ext cx="134150" cy="126009"/>
            </a:xfrm>
            <a:prstGeom prst="rect">
              <a:avLst/>
            </a:prstGeom>
          </p:spPr>
        </p:pic>
        <p:sp>
          <p:nvSpPr>
            <p:cNvPr id="162" name="object 162"/>
            <p:cNvSpPr/>
            <p:nvPr/>
          </p:nvSpPr>
          <p:spPr>
            <a:xfrm>
              <a:off x="3159353" y="7257275"/>
              <a:ext cx="374015" cy="293370"/>
            </a:xfrm>
            <a:custGeom>
              <a:avLst/>
              <a:gdLst/>
              <a:ahLst/>
              <a:cxnLst/>
              <a:rect l="l" t="t" r="r" b="b"/>
              <a:pathLst>
                <a:path w="374014" h="293370">
                  <a:moveTo>
                    <a:pt x="6210" y="0"/>
                  </a:moveTo>
                  <a:lnTo>
                    <a:pt x="762" y="1206"/>
                  </a:lnTo>
                  <a:lnTo>
                    <a:pt x="0" y="9080"/>
                  </a:lnTo>
                  <a:lnTo>
                    <a:pt x="9080" y="8597"/>
                  </a:lnTo>
                  <a:lnTo>
                    <a:pt x="37740" y="11024"/>
                  </a:lnTo>
                  <a:lnTo>
                    <a:pt x="64787" y="18646"/>
                  </a:lnTo>
                  <a:lnTo>
                    <a:pt x="87888" y="28778"/>
                  </a:lnTo>
                  <a:lnTo>
                    <a:pt x="104711" y="38735"/>
                  </a:lnTo>
                  <a:lnTo>
                    <a:pt x="366255" y="293090"/>
                  </a:lnTo>
                  <a:lnTo>
                    <a:pt x="373430" y="284975"/>
                  </a:lnTo>
                  <a:lnTo>
                    <a:pt x="112356" y="31559"/>
                  </a:lnTo>
                  <a:lnTo>
                    <a:pt x="90597" y="18963"/>
                  </a:lnTo>
                  <a:lnTo>
                    <a:pt x="64127" y="8607"/>
                  </a:lnTo>
                  <a:lnTo>
                    <a:pt x="35234" y="1837"/>
                  </a:lnTo>
                  <a:lnTo>
                    <a:pt x="6210" y="0"/>
                  </a:lnTo>
                  <a:close/>
                </a:path>
              </a:pathLst>
            </a:custGeom>
            <a:solidFill>
              <a:srgbClr val="6E6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159353" y="7257275"/>
              <a:ext cx="374015" cy="293370"/>
            </a:xfrm>
            <a:custGeom>
              <a:avLst/>
              <a:gdLst/>
              <a:ahLst/>
              <a:cxnLst/>
              <a:rect l="l" t="t" r="r" b="b"/>
              <a:pathLst>
                <a:path w="374014" h="293370">
                  <a:moveTo>
                    <a:pt x="366255" y="293090"/>
                  </a:moveTo>
                  <a:lnTo>
                    <a:pt x="104711" y="38735"/>
                  </a:lnTo>
                  <a:lnTo>
                    <a:pt x="64787" y="18646"/>
                  </a:lnTo>
                  <a:lnTo>
                    <a:pt x="9080" y="8597"/>
                  </a:lnTo>
                  <a:lnTo>
                    <a:pt x="0" y="9080"/>
                  </a:lnTo>
                  <a:lnTo>
                    <a:pt x="762" y="1206"/>
                  </a:lnTo>
                  <a:lnTo>
                    <a:pt x="64127" y="8607"/>
                  </a:lnTo>
                  <a:lnTo>
                    <a:pt x="112356" y="31559"/>
                  </a:lnTo>
                  <a:lnTo>
                    <a:pt x="373430" y="284975"/>
                  </a:lnTo>
                  <a:lnTo>
                    <a:pt x="366255" y="29309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2964268" y="7255840"/>
              <a:ext cx="195580" cy="959485"/>
            </a:xfrm>
            <a:custGeom>
              <a:avLst/>
              <a:gdLst/>
              <a:ahLst/>
              <a:cxnLst/>
              <a:rect l="l" t="t" r="r" b="b"/>
              <a:pathLst>
                <a:path w="195580" h="959484">
                  <a:moveTo>
                    <a:pt x="195084" y="0"/>
                  </a:moveTo>
                  <a:lnTo>
                    <a:pt x="118097" y="1435"/>
                  </a:lnTo>
                  <a:lnTo>
                    <a:pt x="75808" y="15145"/>
                  </a:lnTo>
                  <a:lnTo>
                    <a:pt x="50320" y="55224"/>
                  </a:lnTo>
                  <a:lnTo>
                    <a:pt x="34416" y="98018"/>
                  </a:lnTo>
                  <a:lnTo>
                    <a:pt x="30191" y="117045"/>
                  </a:lnTo>
                  <a:lnTo>
                    <a:pt x="23187" y="141585"/>
                  </a:lnTo>
                  <a:lnTo>
                    <a:pt x="13385" y="184086"/>
                  </a:lnTo>
                  <a:lnTo>
                    <a:pt x="10579" y="232192"/>
                  </a:lnTo>
                  <a:lnTo>
                    <a:pt x="9556" y="259051"/>
                  </a:lnTo>
                  <a:lnTo>
                    <a:pt x="9563" y="276364"/>
                  </a:lnTo>
                  <a:lnTo>
                    <a:pt x="11533" y="300329"/>
                  </a:lnTo>
                  <a:lnTo>
                    <a:pt x="13126" y="313680"/>
                  </a:lnTo>
                  <a:lnTo>
                    <a:pt x="15303" y="326085"/>
                  </a:lnTo>
                  <a:lnTo>
                    <a:pt x="17088" y="344719"/>
                  </a:lnTo>
                  <a:lnTo>
                    <a:pt x="17035" y="371868"/>
                  </a:lnTo>
                  <a:lnTo>
                    <a:pt x="15637" y="398837"/>
                  </a:lnTo>
                  <a:lnTo>
                    <a:pt x="11728" y="429968"/>
                  </a:lnTo>
                  <a:lnTo>
                    <a:pt x="11637" y="463935"/>
                  </a:lnTo>
                  <a:lnTo>
                    <a:pt x="10515" y="481012"/>
                  </a:lnTo>
                  <a:lnTo>
                    <a:pt x="8010" y="514176"/>
                  </a:lnTo>
                  <a:lnTo>
                    <a:pt x="6210" y="546988"/>
                  </a:lnTo>
                  <a:lnTo>
                    <a:pt x="5783" y="566464"/>
                  </a:lnTo>
                  <a:lnTo>
                    <a:pt x="6338" y="590557"/>
                  </a:lnTo>
                  <a:lnTo>
                    <a:pt x="7430" y="612949"/>
                  </a:lnTo>
                  <a:lnTo>
                    <a:pt x="8610" y="627316"/>
                  </a:lnTo>
                  <a:lnTo>
                    <a:pt x="9936" y="649864"/>
                  </a:lnTo>
                  <a:lnTo>
                    <a:pt x="10995" y="675778"/>
                  </a:lnTo>
                  <a:lnTo>
                    <a:pt x="11696" y="703756"/>
                  </a:lnTo>
                  <a:lnTo>
                    <a:pt x="11950" y="732497"/>
                  </a:lnTo>
                  <a:lnTo>
                    <a:pt x="11106" y="764577"/>
                  </a:lnTo>
                  <a:lnTo>
                    <a:pt x="9499" y="799747"/>
                  </a:lnTo>
                  <a:lnTo>
                    <a:pt x="8521" y="831417"/>
                  </a:lnTo>
                  <a:lnTo>
                    <a:pt x="9563" y="852995"/>
                  </a:lnTo>
                  <a:lnTo>
                    <a:pt x="10906" y="864336"/>
                  </a:lnTo>
                  <a:lnTo>
                    <a:pt x="11353" y="878098"/>
                  </a:lnTo>
                  <a:lnTo>
                    <a:pt x="10906" y="891862"/>
                  </a:lnTo>
                  <a:lnTo>
                    <a:pt x="9563" y="903211"/>
                  </a:lnTo>
                  <a:lnTo>
                    <a:pt x="2369" y="940383"/>
                  </a:lnTo>
                  <a:lnTo>
                    <a:pt x="1435" y="948626"/>
                  </a:lnTo>
                  <a:lnTo>
                    <a:pt x="0" y="956271"/>
                  </a:lnTo>
                  <a:lnTo>
                    <a:pt x="7175" y="959142"/>
                  </a:lnTo>
                  <a:lnTo>
                    <a:pt x="11480" y="948626"/>
                  </a:lnTo>
                  <a:lnTo>
                    <a:pt x="12034" y="944032"/>
                  </a:lnTo>
                  <a:lnTo>
                    <a:pt x="18173" y="915161"/>
                  </a:lnTo>
                  <a:lnTo>
                    <a:pt x="19126" y="905598"/>
                  </a:lnTo>
                  <a:lnTo>
                    <a:pt x="20740" y="892774"/>
                  </a:lnTo>
                  <a:lnTo>
                    <a:pt x="21278" y="877982"/>
                  </a:lnTo>
                  <a:lnTo>
                    <a:pt x="20740" y="863372"/>
                  </a:lnTo>
                  <a:lnTo>
                    <a:pt x="19126" y="851090"/>
                  </a:lnTo>
                  <a:lnTo>
                    <a:pt x="18746" y="840168"/>
                  </a:lnTo>
                  <a:lnTo>
                    <a:pt x="18948" y="824314"/>
                  </a:lnTo>
                  <a:lnTo>
                    <a:pt x="21636" y="757135"/>
                  </a:lnTo>
                  <a:lnTo>
                    <a:pt x="21996" y="732497"/>
                  </a:lnTo>
                  <a:lnTo>
                    <a:pt x="21742" y="702405"/>
                  </a:lnTo>
                  <a:lnTo>
                    <a:pt x="21039" y="673877"/>
                  </a:lnTo>
                  <a:lnTo>
                    <a:pt x="19976" y="648126"/>
                  </a:lnTo>
                  <a:lnTo>
                    <a:pt x="16856" y="590438"/>
                  </a:lnTo>
                  <a:lnTo>
                    <a:pt x="15957" y="566449"/>
                  </a:lnTo>
                  <a:lnTo>
                    <a:pt x="15773" y="546988"/>
                  </a:lnTo>
                  <a:lnTo>
                    <a:pt x="16738" y="537425"/>
                  </a:lnTo>
                  <a:lnTo>
                    <a:pt x="19356" y="495538"/>
                  </a:lnTo>
                  <a:lnTo>
                    <a:pt x="21390" y="473982"/>
                  </a:lnTo>
                  <a:lnTo>
                    <a:pt x="21817" y="465824"/>
                  </a:lnTo>
                  <a:lnTo>
                    <a:pt x="21996" y="448970"/>
                  </a:lnTo>
                  <a:lnTo>
                    <a:pt x="21747" y="440441"/>
                  </a:lnTo>
                  <a:lnTo>
                    <a:pt x="21813" y="432357"/>
                  </a:lnTo>
                  <a:lnTo>
                    <a:pt x="22330" y="425165"/>
                  </a:lnTo>
                  <a:lnTo>
                    <a:pt x="23431" y="419315"/>
                  </a:lnTo>
                  <a:lnTo>
                    <a:pt x="25676" y="400616"/>
                  </a:lnTo>
                  <a:lnTo>
                    <a:pt x="27071" y="372587"/>
                  </a:lnTo>
                  <a:lnTo>
                    <a:pt x="27126" y="344018"/>
                  </a:lnTo>
                  <a:lnTo>
                    <a:pt x="25349" y="323697"/>
                  </a:lnTo>
                  <a:lnTo>
                    <a:pt x="23524" y="314401"/>
                  </a:lnTo>
                  <a:lnTo>
                    <a:pt x="22236" y="304211"/>
                  </a:lnTo>
                  <a:lnTo>
                    <a:pt x="20561" y="284010"/>
                  </a:lnTo>
                  <a:lnTo>
                    <a:pt x="20091" y="275882"/>
                  </a:lnTo>
                  <a:lnTo>
                    <a:pt x="19732" y="260407"/>
                  </a:lnTo>
                  <a:lnTo>
                    <a:pt x="20499" y="235656"/>
                  </a:lnTo>
                  <a:lnTo>
                    <a:pt x="23431" y="185038"/>
                  </a:lnTo>
                  <a:lnTo>
                    <a:pt x="33947" y="141046"/>
                  </a:lnTo>
                  <a:lnTo>
                    <a:pt x="40457" y="117914"/>
                  </a:lnTo>
                  <a:lnTo>
                    <a:pt x="42885" y="107893"/>
                  </a:lnTo>
                  <a:lnTo>
                    <a:pt x="59648" y="59940"/>
                  </a:lnTo>
                  <a:lnTo>
                    <a:pt x="82871" y="23041"/>
                  </a:lnTo>
                  <a:lnTo>
                    <a:pt x="195084" y="10515"/>
                  </a:lnTo>
                  <a:lnTo>
                    <a:pt x="195084" y="0"/>
                  </a:lnTo>
                  <a:close/>
                </a:path>
              </a:pathLst>
            </a:custGeom>
            <a:solidFill>
              <a:srgbClr val="6E6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2964268" y="7255840"/>
              <a:ext cx="195580" cy="959485"/>
            </a:xfrm>
            <a:custGeom>
              <a:avLst/>
              <a:gdLst/>
              <a:ahLst/>
              <a:cxnLst/>
              <a:rect l="l" t="t" r="r" b="b"/>
              <a:pathLst>
                <a:path w="195580" h="959484">
                  <a:moveTo>
                    <a:pt x="195084" y="0"/>
                  </a:moveTo>
                  <a:lnTo>
                    <a:pt x="118097" y="1435"/>
                  </a:lnTo>
                  <a:lnTo>
                    <a:pt x="75808" y="15145"/>
                  </a:lnTo>
                  <a:lnTo>
                    <a:pt x="50320" y="55224"/>
                  </a:lnTo>
                  <a:lnTo>
                    <a:pt x="34416" y="98018"/>
                  </a:lnTo>
                  <a:lnTo>
                    <a:pt x="30191" y="117045"/>
                  </a:lnTo>
                  <a:lnTo>
                    <a:pt x="23187" y="141585"/>
                  </a:lnTo>
                  <a:lnTo>
                    <a:pt x="13385" y="184086"/>
                  </a:lnTo>
                  <a:lnTo>
                    <a:pt x="10579" y="232192"/>
                  </a:lnTo>
                  <a:lnTo>
                    <a:pt x="9556" y="259051"/>
                  </a:lnTo>
                  <a:lnTo>
                    <a:pt x="9563" y="276364"/>
                  </a:lnTo>
                  <a:lnTo>
                    <a:pt x="10390" y="287426"/>
                  </a:lnTo>
                  <a:lnTo>
                    <a:pt x="11533" y="300329"/>
                  </a:lnTo>
                  <a:lnTo>
                    <a:pt x="13126" y="313680"/>
                  </a:lnTo>
                  <a:lnTo>
                    <a:pt x="15303" y="326085"/>
                  </a:lnTo>
                  <a:lnTo>
                    <a:pt x="17088" y="344719"/>
                  </a:lnTo>
                  <a:lnTo>
                    <a:pt x="17035" y="371868"/>
                  </a:lnTo>
                  <a:lnTo>
                    <a:pt x="15637" y="398837"/>
                  </a:lnTo>
                  <a:lnTo>
                    <a:pt x="13385" y="416928"/>
                  </a:lnTo>
                  <a:lnTo>
                    <a:pt x="11728" y="429968"/>
                  </a:lnTo>
                  <a:lnTo>
                    <a:pt x="11593" y="446279"/>
                  </a:lnTo>
                  <a:lnTo>
                    <a:pt x="11637" y="463935"/>
                  </a:lnTo>
                  <a:lnTo>
                    <a:pt x="10515" y="481012"/>
                  </a:lnTo>
                  <a:lnTo>
                    <a:pt x="9174" y="497302"/>
                  </a:lnTo>
                  <a:lnTo>
                    <a:pt x="8010" y="514176"/>
                  </a:lnTo>
                  <a:lnTo>
                    <a:pt x="7022" y="530963"/>
                  </a:lnTo>
                  <a:lnTo>
                    <a:pt x="6210" y="546988"/>
                  </a:lnTo>
                  <a:lnTo>
                    <a:pt x="5783" y="566464"/>
                  </a:lnTo>
                  <a:lnTo>
                    <a:pt x="6338" y="590557"/>
                  </a:lnTo>
                  <a:lnTo>
                    <a:pt x="7430" y="612949"/>
                  </a:lnTo>
                  <a:lnTo>
                    <a:pt x="8610" y="627316"/>
                  </a:lnTo>
                  <a:lnTo>
                    <a:pt x="9936" y="649864"/>
                  </a:lnTo>
                  <a:lnTo>
                    <a:pt x="10995" y="675778"/>
                  </a:lnTo>
                  <a:lnTo>
                    <a:pt x="11696" y="703756"/>
                  </a:lnTo>
                  <a:lnTo>
                    <a:pt x="11950" y="732497"/>
                  </a:lnTo>
                  <a:lnTo>
                    <a:pt x="11106" y="764577"/>
                  </a:lnTo>
                  <a:lnTo>
                    <a:pt x="9499" y="799747"/>
                  </a:lnTo>
                  <a:lnTo>
                    <a:pt x="8521" y="831417"/>
                  </a:lnTo>
                  <a:lnTo>
                    <a:pt x="9563" y="852995"/>
                  </a:lnTo>
                  <a:lnTo>
                    <a:pt x="10906" y="864336"/>
                  </a:lnTo>
                  <a:lnTo>
                    <a:pt x="11353" y="878098"/>
                  </a:lnTo>
                  <a:lnTo>
                    <a:pt x="10906" y="891862"/>
                  </a:lnTo>
                  <a:lnTo>
                    <a:pt x="9563" y="903211"/>
                  </a:lnTo>
                  <a:lnTo>
                    <a:pt x="7285" y="914940"/>
                  </a:lnTo>
                  <a:lnTo>
                    <a:pt x="4603" y="928242"/>
                  </a:lnTo>
                  <a:lnTo>
                    <a:pt x="2369" y="940383"/>
                  </a:lnTo>
                  <a:lnTo>
                    <a:pt x="1435" y="948626"/>
                  </a:lnTo>
                  <a:lnTo>
                    <a:pt x="0" y="956271"/>
                  </a:lnTo>
                  <a:lnTo>
                    <a:pt x="7175" y="959142"/>
                  </a:lnTo>
                  <a:lnTo>
                    <a:pt x="11480" y="948626"/>
                  </a:lnTo>
                  <a:lnTo>
                    <a:pt x="12034" y="944032"/>
                  </a:lnTo>
                  <a:lnTo>
                    <a:pt x="13395" y="936971"/>
                  </a:lnTo>
                  <a:lnTo>
                    <a:pt x="15113" y="928924"/>
                  </a:lnTo>
                  <a:lnTo>
                    <a:pt x="16738" y="921372"/>
                  </a:lnTo>
                  <a:lnTo>
                    <a:pt x="18173" y="915161"/>
                  </a:lnTo>
                  <a:lnTo>
                    <a:pt x="18643" y="909904"/>
                  </a:lnTo>
                  <a:lnTo>
                    <a:pt x="19126" y="905598"/>
                  </a:lnTo>
                  <a:lnTo>
                    <a:pt x="20740" y="892774"/>
                  </a:lnTo>
                  <a:lnTo>
                    <a:pt x="21278" y="877982"/>
                  </a:lnTo>
                  <a:lnTo>
                    <a:pt x="20740" y="863372"/>
                  </a:lnTo>
                  <a:lnTo>
                    <a:pt x="19126" y="851090"/>
                  </a:lnTo>
                  <a:lnTo>
                    <a:pt x="18746" y="840168"/>
                  </a:lnTo>
                  <a:lnTo>
                    <a:pt x="18948" y="824314"/>
                  </a:lnTo>
                  <a:lnTo>
                    <a:pt x="19597" y="805232"/>
                  </a:lnTo>
                  <a:lnTo>
                    <a:pt x="20561" y="784631"/>
                  </a:lnTo>
                  <a:lnTo>
                    <a:pt x="21187" y="770706"/>
                  </a:lnTo>
                  <a:lnTo>
                    <a:pt x="21636" y="757135"/>
                  </a:lnTo>
                  <a:lnTo>
                    <a:pt x="21906" y="744279"/>
                  </a:lnTo>
                  <a:lnTo>
                    <a:pt x="21996" y="732497"/>
                  </a:lnTo>
                  <a:lnTo>
                    <a:pt x="21742" y="702405"/>
                  </a:lnTo>
                  <a:lnTo>
                    <a:pt x="21039" y="673877"/>
                  </a:lnTo>
                  <a:lnTo>
                    <a:pt x="19976" y="648126"/>
                  </a:lnTo>
                  <a:lnTo>
                    <a:pt x="18643" y="626363"/>
                  </a:lnTo>
                  <a:lnTo>
                    <a:pt x="17930" y="612547"/>
                  </a:lnTo>
                  <a:lnTo>
                    <a:pt x="16856" y="590438"/>
                  </a:lnTo>
                  <a:lnTo>
                    <a:pt x="15957" y="566449"/>
                  </a:lnTo>
                  <a:lnTo>
                    <a:pt x="15773" y="546988"/>
                  </a:lnTo>
                  <a:lnTo>
                    <a:pt x="16738" y="537425"/>
                  </a:lnTo>
                  <a:lnTo>
                    <a:pt x="17671" y="523580"/>
                  </a:lnTo>
                  <a:lnTo>
                    <a:pt x="18468" y="509514"/>
                  </a:lnTo>
                  <a:lnTo>
                    <a:pt x="19356" y="495538"/>
                  </a:lnTo>
                  <a:lnTo>
                    <a:pt x="20561" y="481964"/>
                  </a:lnTo>
                  <a:lnTo>
                    <a:pt x="21390" y="473982"/>
                  </a:lnTo>
                  <a:lnTo>
                    <a:pt x="21817" y="465824"/>
                  </a:lnTo>
                  <a:lnTo>
                    <a:pt x="21973" y="457488"/>
                  </a:lnTo>
                  <a:lnTo>
                    <a:pt x="21996" y="448970"/>
                  </a:lnTo>
                  <a:lnTo>
                    <a:pt x="21747" y="440441"/>
                  </a:lnTo>
                  <a:lnTo>
                    <a:pt x="21813" y="432357"/>
                  </a:lnTo>
                  <a:lnTo>
                    <a:pt x="22330" y="425165"/>
                  </a:lnTo>
                  <a:lnTo>
                    <a:pt x="23431" y="419315"/>
                  </a:lnTo>
                  <a:lnTo>
                    <a:pt x="25676" y="400616"/>
                  </a:lnTo>
                  <a:lnTo>
                    <a:pt x="27071" y="372587"/>
                  </a:lnTo>
                  <a:lnTo>
                    <a:pt x="27126" y="344018"/>
                  </a:lnTo>
                  <a:lnTo>
                    <a:pt x="25349" y="323697"/>
                  </a:lnTo>
                  <a:lnTo>
                    <a:pt x="23524" y="314401"/>
                  </a:lnTo>
                  <a:lnTo>
                    <a:pt x="22236" y="304211"/>
                  </a:lnTo>
                  <a:lnTo>
                    <a:pt x="21307" y="293842"/>
                  </a:lnTo>
                  <a:lnTo>
                    <a:pt x="20561" y="284010"/>
                  </a:lnTo>
                  <a:lnTo>
                    <a:pt x="20091" y="275882"/>
                  </a:lnTo>
                  <a:lnTo>
                    <a:pt x="19732" y="260407"/>
                  </a:lnTo>
                  <a:lnTo>
                    <a:pt x="20499" y="235656"/>
                  </a:lnTo>
                  <a:lnTo>
                    <a:pt x="23431" y="185038"/>
                  </a:lnTo>
                  <a:lnTo>
                    <a:pt x="33947" y="141046"/>
                  </a:lnTo>
                  <a:lnTo>
                    <a:pt x="37402" y="129100"/>
                  </a:lnTo>
                  <a:lnTo>
                    <a:pt x="40457" y="117914"/>
                  </a:lnTo>
                  <a:lnTo>
                    <a:pt x="42885" y="107893"/>
                  </a:lnTo>
                  <a:lnTo>
                    <a:pt x="44462" y="99440"/>
                  </a:lnTo>
                  <a:lnTo>
                    <a:pt x="49680" y="82448"/>
                  </a:lnTo>
                  <a:lnTo>
                    <a:pt x="70155" y="39133"/>
                  </a:lnTo>
                  <a:lnTo>
                    <a:pt x="106298" y="13736"/>
                  </a:lnTo>
                  <a:lnTo>
                    <a:pt x="195084" y="10515"/>
                  </a:lnTo>
                  <a:lnTo>
                    <a:pt x="19508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138309" y="7278306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89">
                  <a:moveTo>
                    <a:pt x="0" y="0"/>
                  </a:moveTo>
                  <a:lnTo>
                    <a:pt x="84632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428238" y="7238555"/>
              <a:ext cx="358775" cy="13335"/>
            </a:xfrm>
            <a:custGeom>
              <a:avLst/>
              <a:gdLst/>
              <a:ahLst/>
              <a:cxnLst/>
              <a:rect l="l" t="t" r="r" b="b"/>
              <a:pathLst>
                <a:path w="358775" h="13334">
                  <a:moveTo>
                    <a:pt x="358597" y="0"/>
                  </a:moveTo>
                  <a:lnTo>
                    <a:pt x="0" y="0"/>
                  </a:lnTo>
                  <a:lnTo>
                    <a:pt x="0" y="13284"/>
                  </a:lnTo>
                  <a:lnTo>
                    <a:pt x="358597" y="13284"/>
                  </a:lnTo>
                  <a:lnTo>
                    <a:pt x="358597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428238" y="7251840"/>
              <a:ext cx="358775" cy="20320"/>
            </a:xfrm>
            <a:custGeom>
              <a:avLst/>
              <a:gdLst/>
              <a:ahLst/>
              <a:cxnLst/>
              <a:rect l="l" t="t" r="r" b="b"/>
              <a:pathLst>
                <a:path w="358775" h="20320">
                  <a:moveTo>
                    <a:pt x="358597" y="0"/>
                  </a:moveTo>
                  <a:lnTo>
                    <a:pt x="0" y="0"/>
                  </a:lnTo>
                  <a:lnTo>
                    <a:pt x="0" y="19926"/>
                  </a:lnTo>
                  <a:lnTo>
                    <a:pt x="358597" y="19926"/>
                  </a:lnTo>
                  <a:lnTo>
                    <a:pt x="3585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683914" y="7273417"/>
              <a:ext cx="104775" cy="20320"/>
            </a:xfrm>
            <a:custGeom>
              <a:avLst/>
              <a:gdLst/>
              <a:ahLst/>
              <a:cxnLst/>
              <a:rect l="l" t="t" r="r" b="b"/>
              <a:pathLst>
                <a:path w="104775" h="20320">
                  <a:moveTo>
                    <a:pt x="104597" y="0"/>
                  </a:moveTo>
                  <a:lnTo>
                    <a:pt x="0" y="0"/>
                  </a:lnTo>
                  <a:lnTo>
                    <a:pt x="0" y="19926"/>
                  </a:lnTo>
                  <a:lnTo>
                    <a:pt x="104597" y="19926"/>
                  </a:lnTo>
                  <a:lnTo>
                    <a:pt x="104597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683914" y="7293343"/>
              <a:ext cx="104775" cy="478155"/>
            </a:xfrm>
            <a:custGeom>
              <a:avLst/>
              <a:gdLst/>
              <a:ahLst/>
              <a:cxnLst/>
              <a:rect l="l" t="t" r="r" b="b"/>
              <a:pathLst>
                <a:path w="104775" h="478154">
                  <a:moveTo>
                    <a:pt x="104597" y="0"/>
                  </a:moveTo>
                  <a:lnTo>
                    <a:pt x="0" y="0"/>
                  </a:lnTo>
                  <a:lnTo>
                    <a:pt x="0" y="478142"/>
                  </a:lnTo>
                  <a:lnTo>
                    <a:pt x="104597" y="478142"/>
                  </a:lnTo>
                  <a:lnTo>
                    <a:pt x="1045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2926867" y="7221969"/>
              <a:ext cx="757555" cy="1711960"/>
            </a:xfrm>
            <a:custGeom>
              <a:avLst/>
              <a:gdLst/>
              <a:ahLst/>
              <a:cxnLst/>
              <a:rect l="l" t="t" r="r" b="b"/>
              <a:pathLst>
                <a:path w="757554" h="1711959">
                  <a:moveTo>
                    <a:pt x="14935" y="0"/>
                  </a:moveTo>
                  <a:lnTo>
                    <a:pt x="0" y="0"/>
                  </a:lnTo>
                  <a:lnTo>
                    <a:pt x="0" y="1711655"/>
                  </a:lnTo>
                  <a:lnTo>
                    <a:pt x="14935" y="1711655"/>
                  </a:lnTo>
                  <a:lnTo>
                    <a:pt x="14935" y="0"/>
                  </a:lnTo>
                  <a:close/>
                </a:path>
                <a:path w="757554" h="1711959">
                  <a:moveTo>
                    <a:pt x="204190" y="517982"/>
                  </a:moveTo>
                  <a:lnTo>
                    <a:pt x="167665" y="517982"/>
                  </a:lnTo>
                  <a:lnTo>
                    <a:pt x="167665" y="532904"/>
                  </a:lnTo>
                  <a:lnTo>
                    <a:pt x="204190" y="532904"/>
                  </a:lnTo>
                  <a:lnTo>
                    <a:pt x="204190" y="517982"/>
                  </a:lnTo>
                  <a:close/>
                </a:path>
                <a:path w="757554" h="1711959">
                  <a:moveTo>
                    <a:pt x="225780" y="263956"/>
                  </a:moveTo>
                  <a:lnTo>
                    <a:pt x="209169" y="247357"/>
                  </a:lnTo>
                  <a:lnTo>
                    <a:pt x="161023" y="247357"/>
                  </a:lnTo>
                  <a:lnTo>
                    <a:pt x="161023" y="263956"/>
                  </a:lnTo>
                  <a:lnTo>
                    <a:pt x="225780" y="263956"/>
                  </a:lnTo>
                  <a:close/>
                </a:path>
                <a:path w="757554" h="1711959">
                  <a:moveTo>
                    <a:pt x="376847" y="398437"/>
                  </a:moveTo>
                  <a:lnTo>
                    <a:pt x="363562" y="383489"/>
                  </a:lnTo>
                  <a:lnTo>
                    <a:pt x="341998" y="383489"/>
                  </a:lnTo>
                  <a:lnTo>
                    <a:pt x="341998" y="398437"/>
                  </a:lnTo>
                  <a:lnTo>
                    <a:pt x="376847" y="398437"/>
                  </a:lnTo>
                  <a:close/>
                </a:path>
                <a:path w="757554" h="1711959">
                  <a:moveTo>
                    <a:pt x="426656" y="524611"/>
                  </a:moveTo>
                  <a:lnTo>
                    <a:pt x="341985" y="524611"/>
                  </a:lnTo>
                  <a:lnTo>
                    <a:pt x="341985" y="541223"/>
                  </a:lnTo>
                  <a:lnTo>
                    <a:pt x="426656" y="541223"/>
                  </a:lnTo>
                  <a:lnTo>
                    <a:pt x="426656" y="524611"/>
                  </a:lnTo>
                  <a:close/>
                </a:path>
                <a:path w="757554" h="1711959">
                  <a:moveTo>
                    <a:pt x="501370" y="16586"/>
                  </a:moveTo>
                  <a:lnTo>
                    <a:pt x="24892" y="16586"/>
                  </a:lnTo>
                  <a:lnTo>
                    <a:pt x="24892" y="29870"/>
                  </a:lnTo>
                  <a:lnTo>
                    <a:pt x="501370" y="29870"/>
                  </a:lnTo>
                  <a:lnTo>
                    <a:pt x="501370" y="16586"/>
                  </a:lnTo>
                  <a:close/>
                </a:path>
                <a:path w="757554" h="1711959">
                  <a:moveTo>
                    <a:pt x="690321" y="263956"/>
                  </a:moveTo>
                  <a:lnTo>
                    <a:pt x="669048" y="263956"/>
                  </a:lnTo>
                  <a:lnTo>
                    <a:pt x="669048" y="254000"/>
                  </a:lnTo>
                  <a:lnTo>
                    <a:pt x="582726" y="254000"/>
                  </a:lnTo>
                  <a:lnTo>
                    <a:pt x="597662" y="268935"/>
                  </a:lnTo>
                  <a:lnTo>
                    <a:pt x="690321" y="268833"/>
                  </a:lnTo>
                  <a:lnTo>
                    <a:pt x="690321" y="263956"/>
                  </a:lnTo>
                  <a:close/>
                </a:path>
                <a:path w="757554" h="1711959">
                  <a:moveTo>
                    <a:pt x="757047" y="51447"/>
                  </a:moveTo>
                  <a:lnTo>
                    <a:pt x="506361" y="51447"/>
                  </a:lnTo>
                  <a:lnTo>
                    <a:pt x="506361" y="59753"/>
                  </a:lnTo>
                  <a:lnTo>
                    <a:pt x="757047" y="59753"/>
                  </a:lnTo>
                  <a:lnTo>
                    <a:pt x="757047" y="5144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595916" y="7475969"/>
              <a:ext cx="64135" cy="12700"/>
            </a:xfrm>
            <a:custGeom>
              <a:avLst/>
              <a:gdLst/>
              <a:ahLst/>
              <a:cxnLst/>
              <a:rect l="l" t="t" r="r" b="b"/>
              <a:pathLst>
                <a:path w="64135" h="12700">
                  <a:moveTo>
                    <a:pt x="64058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21869" y="9131"/>
                  </a:lnTo>
                  <a:lnTo>
                    <a:pt x="21869" y="12446"/>
                  </a:lnTo>
                  <a:lnTo>
                    <a:pt x="64058" y="12446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092881" y="7605458"/>
              <a:ext cx="67945" cy="17145"/>
            </a:xfrm>
            <a:custGeom>
              <a:avLst/>
              <a:gdLst/>
              <a:ahLst/>
              <a:cxnLst/>
              <a:rect l="l" t="t" r="r" b="b"/>
              <a:pathLst>
                <a:path w="67944" h="17145">
                  <a:moveTo>
                    <a:pt x="47307" y="0"/>
                  </a:moveTo>
                  <a:lnTo>
                    <a:pt x="0" y="0"/>
                  </a:lnTo>
                  <a:lnTo>
                    <a:pt x="0" y="17017"/>
                  </a:lnTo>
                  <a:lnTo>
                    <a:pt x="67652" y="17017"/>
                  </a:lnTo>
                  <a:lnTo>
                    <a:pt x="67652" y="12039"/>
                  </a:lnTo>
                  <a:lnTo>
                    <a:pt x="47307" y="12039"/>
                  </a:lnTo>
                  <a:lnTo>
                    <a:pt x="4730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140189" y="7605471"/>
              <a:ext cx="43180" cy="11430"/>
            </a:xfrm>
            <a:custGeom>
              <a:avLst/>
              <a:gdLst/>
              <a:ahLst/>
              <a:cxnLst/>
              <a:rect l="l" t="t" r="r" b="b"/>
              <a:pathLst>
                <a:path w="43180" h="11429">
                  <a:moveTo>
                    <a:pt x="43167" y="0"/>
                  </a:moveTo>
                  <a:lnTo>
                    <a:pt x="0" y="0"/>
                  </a:lnTo>
                  <a:lnTo>
                    <a:pt x="0" y="11201"/>
                  </a:lnTo>
                  <a:lnTo>
                    <a:pt x="43167" y="11201"/>
                  </a:lnTo>
                  <a:lnTo>
                    <a:pt x="43167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269399" y="7376350"/>
              <a:ext cx="360045" cy="393065"/>
            </a:xfrm>
            <a:custGeom>
              <a:avLst/>
              <a:gdLst/>
              <a:ahLst/>
              <a:cxnLst/>
              <a:rect l="l" t="t" r="r" b="b"/>
              <a:pathLst>
                <a:path w="360045" h="393065">
                  <a:moveTo>
                    <a:pt x="9982" y="273939"/>
                  </a:moveTo>
                  <a:lnTo>
                    <a:pt x="0" y="273939"/>
                  </a:lnTo>
                  <a:lnTo>
                    <a:pt x="0" y="370230"/>
                  </a:lnTo>
                  <a:lnTo>
                    <a:pt x="9982" y="370230"/>
                  </a:lnTo>
                  <a:lnTo>
                    <a:pt x="9982" y="273939"/>
                  </a:lnTo>
                  <a:close/>
                </a:path>
                <a:path w="360045" h="393065">
                  <a:moveTo>
                    <a:pt x="9982" y="0"/>
                  </a:moveTo>
                  <a:lnTo>
                    <a:pt x="12" y="0"/>
                  </a:lnTo>
                  <a:lnTo>
                    <a:pt x="12" y="209194"/>
                  </a:lnTo>
                  <a:lnTo>
                    <a:pt x="9982" y="220256"/>
                  </a:lnTo>
                  <a:lnTo>
                    <a:pt x="9982" y="0"/>
                  </a:lnTo>
                  <a:close/>
                </a:path>
                <a:path w="360045" h="393065">
                  <a:moveTo>
                    <a:pt x="183743" y="135039"/>
                  </a:moveTo>
                  <a:lnTo>
                    <a:pt x="173964" y="135039"/>
                  </a:lnTo>
                  <a:lnTo>
                    <a:pt x="173964" y="380746"/>
                  </a:lnTo>
                  <a:lnTo>
                    <a:pt x="183743" y="380746"/>
                  </a:lnTo>
                  <a:lnTo>
                    <a:pt x="183743" y="135039"/>
                  </a:lnTo>
                  <a:close/>
                </a:path>
                <a:path w="360045" h="393065">
                  <a:moveTo>
                    <a:pt x="359727" y="281139"/>
                  </a:moveTo>
                  <a:lnTo>
                    <a:pt x="349758" y="281139"/>
                  </a:lnTo>
                  <a:lnTo>
                    <a:pt x="349758" y="392925"/>
                  </a:lnTo>
                  <a:lnTo>
                    <a:pt x="359727" y="377431"/>
                  </a:lnTo>
                  <a:lnTo>
                    <a:pt x="359727" y="281139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183623" y="7364730"/>
              <a:ext cx="85725" cy="561340"/>
            </a:xfrm>
            <a:custGeom>
              <a:avLst/>
              <a:gdLst/>
              <a:ahLst/>
              <a:cxnLst/>
              <a:rect l="l" t="t" r="r" b="b"/>
              <a:pathLst>
                <a:path w="85725" h="561340">
                  <a:moveTo>
                    <a:pt x="79667" y="559485"/>
                  </a:moveTo>
                  <a:lnTo>
                    <a:pt x="25285" y="559485"/>
                  </a:lnTo>
                  <a:lnTo>
                    <a:pt x="79489" y="560984"/>
                  </a:lnTo>
                  <a:lnTo>
                    <a:pt x="79667" y="559485"/>
                  </a:lnTo>
                  <a:close/>
                </a:path>
                <a:path w="85725" h="561340">
                  <a:moveTo>
                    <a:pt x="85217" y="0"/>
                  </a:moveTo>
                  <a:lnTo>
                    <a:pt x="88" y="0"/>
                  </a:lnTo>
                  <a:lnTo>
                    <a:pt x="88" y="499110"/>
                  </a:lnTo>
                  <a:lnTo>
                    <a:pt x="76" y="508000"/>
                  </a:lnTo>
                  <a:lnTo>
                    <a:pt x="0" y="513080"/>
                  </a:lnTo>
                  <a:lnTo>
                    <a:pt x="85166" y="513080"/>
                  </a:lnTo>
                  <a:lnTo>
                    <a:pt x="85166" y="508000"/>
                  </a:lnTo>
                  <a:lnTo>
                    <a:pt x="85191" y="499110"/>
                  </a:lnTo>
                  <a:lnTo>
                    <a:pt x="8521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176079" y="7877734"/>
              <a:ext cx="92710" cy="46990"/>
            </a:xfrm>
            <a:custGeom>
              <a:avLst/>
              <a:gdLst/>
              <a:ahLst/>
              <a:cxnLst/>
              <a:rect l="l" t="t" r="r" b="b"/>
              <a:pathLst>
                <a:path w="92710" h="46990">
                  <a:moveTo>
                    <a:pt x="92709" y="0"/>
                  </a:moveTo>
                  <a:lnTo>
                    <a:pt x="7467" y="0"/>
                  </a:lnTo>
                  <a:lnTo>
                    <a:pt x="7137" y="7696"/>
                  </a:lnTo>
                  <a:lnTo>
                    <a:pt x="6705" y="11633"/>
                  </a:lnTo>
                  <a:lnTo>
                    <a:pt x="5250" y="20170"/>
                  </a:lnTo>
                  <a:lnTo>
                    <a:pt x="0" y="45593"/>
                  </a:lnTo>
                  <a:lnTo>
                    <a:pt x="32829" y="46482"/>
                  </a:lnTo>
                  <a:lnTo>
                    <a:pt x="87223" y="46482"/>
                  </a:lnTo>
                  <a:lnTo>
                    <a:pt x="91084" y="18908"/>
                  </a:lnTo>
                  <a:lnTo>
                    <a:pt x="92290" y="12115"/>
                  </a:lnTo>
                  <a:lnTo>
                    <a:pt x="92532" y="9194"/>
                  </a:lnTo>
                  <a:lnTo>
                    <a:pt x="927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351822" y="7500620"/>
              <a:ext cx="92075" cy="426084"/>
            </a:xfrm>
            <a:custGeom>
              <a:avLst/>
              <a:gdLst/>
              <a:ahLst/>
              <a:cxnLst/>
              <a:rect l="l" t="t" r="r" b="b"/>
              <a:pathLst>
                <a:path w="92075" h="426084">
                  <a:moveTo>
                    <a:pt x="88671" y="425094"/>
                  </a:moveTo>
                  <a:lnTo>
                    <a:pt x="88531" y="421703"/>
                  </a:lnTo>
                  <a:lnTo>
                    <a:pt x="88468" y="416966"/>
                  </a:lnTo>
                  <a:lnTo>
                    <a:pt x="0" y="416966"/>
                  </a:lnTo>
                  <a:lnTo>
                    <a:pt x="1168" y="425577"/>
                  </a:lnTo>
                  <a:lnTo>
                    <a:pt x="88671" y="425094"/>
                  </a:lnTo>
                  <a:close/>
                </a:path>
                <a:path w="92075" h="426084">
                  <a:moveTo>
                    <a:pt x="91541" y="0"/>
                  </a:moveTo>
                  <a:lnTo>
                    <a:pt x="2603" y="0"/>
                  </a:lnTo>
                  <a:lnTo>
                    <a:pt x="2603" y="363220"/>
                  </a:lnTo>
                  <a:lnTo>
                    <a:pt x="2603" y="372110"/>
                  </a:lnTo>
                  <a:lnTo>
                    <a:pt x="2501" y="375920"/>
                  </a:lnTo>
                  <a:lnTo>
                    <a:pt x="91147" y="375920"/>
                  </a:lnTo>
                  <a:lnTo>
                    <a:pt x="91147" y="372110"/>
                  </a:lnTo>
                  <a:lnTo>
                    <a:pt x="91376" y="372110"/>
                  </a:lnTo>
                  <a:lnTo>
                    <a:pt x="91376" y="363220"/>
                  </a:lnTo>
                  <a:lnTo>
                    <a:pt x="91541" y="363220"/>
                  </a:lnTo>
                  <a:lnTo>
                    <a:pt x="9154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351568" y="7876070"/>
              <a:ext cx="91440" cy="41910"/>
            </a:xfrm>
            <a:custGeom>
              <a:avLst/>
              <a:gdLst/>
              <a:ahLst/>
              <a:cxnLst/>
              <a:rect l="l" t="t" r="r" b="b"/>
              <a:pathLst>
                <a:path w="91439" h="41909">
                  <a:moveTo>
                    <a:pt x="91351" y="0"/>
                  </a:moveTo>
                  <a:lnTo>
                    <a:pt x="2705" y="0"/>
                  </a:lnTo>
                  <a:lnTo>
                    <a:pt x="2171" y="8788"/>
                  </a:lnTo>
                  <a:lnTo>
                    <a:pt x="1422" y="13296"/>
                  </a:lnTo>
                  <a:lnTo>
                    <a:pt x="600" y="20635"/>
                  </a:lnTo>
                  <a:lnTo>
                    <a:pt x="177" y="29313"/>
                  </a:lnTo>
                  <a:lnTo>
                    <a:pt x="0" y="39585"/>
                  </a:lnTo>
                  <a:lnTo>
                    <a:pt x="253" y="41516"/>
                  </a:lnTo>
                  <a:lnTo>
                    <a:pt x="88722" y="41516"/>
                  </a:lnTo>
                  <a:lnTo>
                    <a:pt x="88620" y="34010"/>
                  </a:lnTo>
                  <a:lnTo>
                    <a:pt x="88709" y="23101"/>
                  </a:lnTo>
                  <a:lnTo>
                    <a:pt x="89890" y="16649"/>
                  </a:lnTo>
                  <a:lnTo>
                    <a:pt x="90436" y="13042"/>
                  </a:lnTo>
                  <a:lnTo>
                    <a:pt x="913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527526" y="7636510"/>
              <a:ext cx="91440" cy="290195"/>
            </a:xfrm>
            <a:custGeom>
              <a:avLst/>
              <a:gdLst/>
              <a:ahLst/>
              <a:cxnLst/>
              <a:rect l="l" t="t" r="r" b="b"/>
              <a:pathLst>
                <a:path w="91439" h="290195">
                  <a:moveTo>
                    <a:pt x="88595" y="271119"/>
                  </a:moveTo>
                  <a:lnTo>
                    <a:pt x="292" y="271119"/>
                  </a:lnTo>
                  <a:lnTo>
                    <a:pt x="76" y="275678"/>
                  </a:lnTo>
                  <a:lnTo>
                    <a:pt x="0" y="279146"/>
                  </a:lnTo>
                  <a:lnTo>
                    <a:pt x="1422" y="289687"/>
                  </a:lnTo>
                  <a:lnTo>
                    <a:pt x="88455" y="289204"/>
                  </a:lnTo>
                  <a:lnTo>
                    <a:pt x="88265" y="280314"/>
                  </a:lnTo>
                  <a:lnTo>
                    <a:pt x="88595" y="271119"/>
                  </a:lnTo>
                  <a:close/>
                </a:path>
                <a:path w="91439" h="290195">
                  <a:moveTo>
                    <a:pt x="91313" y="0"/>
                  </a:moveTo>
                  <a:lnTo>
                    <a:pt x="2819" y="0"/>
                  </a:lnTo>
                  <a:lnTo>
                    <a:pt x="2819" y="227330"/>
                  </a:lnTo>
                  <a:lnTo>
                    <a:pt x="2794" y="234950"/>
                  </a:lnTo>
                  <a:lnTo>
                    <a:pt x="91300" y="234950"/>
                  </a:lnTo>
                  <a:lnTo>
                    <a:pt x="91300" y="227330"/>
                  </a:lnTo>
                  <a:lnTo>
                    <a:pt x="9131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527818" y="7871104"/>
              <a:ext cx="91440" cy="36830"/>
            </a:xfrm>
            <a:custGeom>
              <a:avLst/>
              <a:gdLst/>
              <a:ahLst/>
              <a:cxnLst/>
              <a:rect l="l" t="t" r="r" b="b"/>
              <a:pathLst>
                <a:path w="91439" h="36829">
                  <a:moveTo>
                    <a:pt x="91008" y="0"/>
                  </a:moveTo>
                  <a:lnTo>
                    <a:pt x="2501" y="0"/>
                  </a:lnTo>
                  <a:lnTo>
                    <a:pt x="2298" y="12065"/>
                  </a:lnTo>
                  <a:lnTo>
                    <a:pt x="1612" y="18262"/>
                  </a:lnTo>
                  <a:lnTo>
                    <a:pt x="800" y="22606"/>
                  </a:lnTo>
                  <a:lnTo>
                    <a:pt x="0" y="36525"/>
                  </a:lnTo>
                  <a:lnTo>
                    <a:pt x="88303" y="36525"/>
                  </a:lnTo>
                  <a:lnTo>
                    <a:pt x="88493" y="31076"/>
                  </a:lnTo>
                  <a:lnTo>
                    <a:pt x="88887" y="25514"/>
                  </a:lnTo>
                  <a:lnTo>
                    <a:pt x="89585" y="21615"/>
                  </a:lnTo>
                  <a:lnTo>
                    <a:pt x="90652" y="17030"/>
                  </a:lnTo>
                  <a:lnTo>
                    <a:pt x="91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615867" y="754922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20" y="0"/>
                  </a:moveTo>
                  <a:lnTo>
                    <a:pt x="7708" y="0"/>
                  </a:lnTo>
                  <a:lnTo>
                    <a:pt x="0" y="7721"/>
                  </a:lnTo>
                  <a:lnTo>
                    <a:pt x="0" y="26733"/>
                  </a:lnTo>
                  <a:lnTo>
                    <a:pt x="7708" y="34442"/>
                  </a:lnTo>
                  <a:lnTo>
                    <a:pt x="26720" y="34442"/>
                  </a:lnTo>
                  <a:lnTo>
                    <a:pt x="34429" y="26733"/>
                  </a:lnTo>
                  <a:lnTo>
                    <a:pt x="34429" y="17221"/>
                  </a:lnTo>
                  <a:lnTo>
                    <a:pt x="34429" y="7721"/>
                  </a:lnTo>
                  <a:lnTo>
                    <a:pt x="2672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625138" y="755808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696" y="0"/>
                  </a:moveTo>
                  <a:lnTo>
                    <a:pt x="3365" y="0"/>
                  </a:lnTo>
                  <a:lnTo>
                    <a:pt x="0" y="3365"/>
                  </a:lnTo>
                  <a:lnTo>
                    <a:pt x="0" y="11683"/>
                  </a:lnTo>
                  <a:lnTo>
                    <a:pt x="3365" y="15062"/>
                  </a:lnTo>
                  <a:lnTo>
                    <a:pt x="11696" y="15062"/>
                  </a:lnTo>
                  <a:lnTo>
                    <a:pt x="15062" y="11683"/>
                  </a:lnTo>
                  <a:lnTo>
                    <a:pt x="15062" y="7531"/>
                  </a:lnTo>
                  <a:lnTo>
                    <a:pt x="15062" y="3365"/>
                  </a:lnTo>
                  <a:lnTo>
                    <a:pt x="1169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615867" y="741530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20" y="0"/>
                  </a:moveTo>
                  <a:lnTo>
                    <a:pt x="7708" y="0"/>
                  </a:lnTo>
                  <a:lnTo>
                    <a:pt x="0" y="7708"/>
                  </a:lnTo>
                  <a:lnTo>
                    <a:pt x="0" y="26733"/>
                  </a:lnTo>
                  <a:lnTo>
                    <a:pt x="7708" y="34442"/>
                  </a:lnTo>
                  <a:lnTo>
                    <a:pt x="26720" y="34442"/>
                  </a:lnTo>
                  <a:lnTo>
                    <a:pt x="34429" y="26733"/>
                  </a:lnTo>
                  <a:lnTo>
                    <a:pt x="34429" y="17221"/>
                  </a:lnTo>
                  <a:lnTo>
                    <a:pt x="34429" y="7708"/>
                  </a:lnTo>
                  <a:lnTo>
                    <a:pt x="2672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625138" y="7424166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696" y="0"/>
                  </a:moveTo>
                  <a:lnTo>
                    <a:pt x="3365" y="0"/>
                  </a:lnTo>
                  <a:lnTo>
                    <a:pt x="0" y="3365"/>
                  </a:lnTo>
                  <a:lnTo>
                    <a:pt x="0" y="11683"/>
                  </a:lnTo>
                  <a:lnTo>
                    <a:pt x="3365" y="15049"/>
                  </a:lnTo>
                  <a:lnTo>
                    <a:pt x="11696" y="15049"/>
                  </a:lnTo>
                  <a:lnTo>
                    <a:pt x="15062" y="11683"/>
                  </a:lnTo>
                  <a:lnTo>
                    <a:pt x="15062" y="7531"/>
                  </a:lnTo>
                  <a:lnTo>
                    <a:pt x="15062" y="3365"/>
                  </a:lnTo>
                  <a:lnTo>
                    <a:pt x="1169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623106" y="7324928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4">
                  <a:moveTo>
                    <a:pt x="19761" y="0"/>
                  </a:moveTo>
                  <a:lnTo>
                    <a:pt x="5689" y="0"/>
                  </a:lnTo>
                  <a:lnTo>
                    <a:pt x="0" y="5702"/>
                  </a:lnTo>
                  <a:lnTo>
                    <a:pt x="0" y="19761"/>
                  </a:lnTo>
                  <a:lnTo>
                    <a:pt x="5689" y="25463"/>
                  </a:lnTo>
                  <a:lnTo>
                    <a:pt x="19761" y="25463"/>
                  </a:lnTo>
                  <a:lnTo>
                    <a:pt x="25463" y="19761"/>
                  </a:lnTo>
                  <a:lnTo>
                    <a:pt x="25463" y="12738"/>
                  </a:lnTo>
                  <a:lnTo>
                    <a:pt x="25463" y="5702"/>
                  </a:lnTo>
                  <a:lnTo>
                    <a:pt x="19761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629964" y="733148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648" y="0"/>
                  </a:moveTo>
                  <a:lnTo>
                    <a:pt x="2489" y="0"/>
                  </a:lnTo>
                  <a:lnTo>
                    <a:pt x="0" y="2489"/>
                  </a:lnTo>
                  <a:lnTo>
                    <a:pt x="0" y="8635"/>
                  </a:lnTo>
                  <a:lnTo>
                    <a:pt x="2489" y="11137"/>
                  </a:lnTo>
                  <a:lnTo>
                    <a:pt x="8648" y="11137"/>
                  </a:lnTo>
                  <a:lnTo>
                    <a:pt x="11137" y="8635"/>
                  </a:lnTo>
                  <a:lnTo>
                    <a:pt x="11137" y="5562"/>
                  </a:lnTo>
                  <a:lnTo>
                    <a:pt x="11137" y="2489"/>
                  </a:lnTo>
                  <a:lnTo>
                    <a:pt x="86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103321" y="7322871"/>
              <a:ext cx="462915" cy="503555"/>
            </a:xfrm>
            <a:custGeom>
              <a:avLst/>
              <a:gdLst/>
              <a:ahLst/>
              <a:cxnLst/>
              <a:rect l="l" t="t" r="r" b="b"/>
              <a:pathLst>
                <a:path w="462914" h="503554">
                  <a:moveTo>
                    <a:pt x="15646" y="391172"/>
                  </a:moveTo>
                  <a:lnTo>
                    <a:pt x="12141" y="387654"/>
                  </a:lnTo>
                  <a:lnTo>
                    <a:pt x="3492" y="387654"/>
                  </a:lnTo>
                  <a:lnTo>
                    <a:pt x="0" y="391172"/>
                  </a:lnTo>
                  <a:lnTo>
                    <a:pt x="0" y="399808"/>
                  </a:lnTo>
                  <a:lnTo>
                    <a:pt x="3492" y="403313"/>
                  </a:lnTo>
                  <a:lnTo>
                    <a:pt x="12141" y="403313"/>
                  </a:lnTo>
                  <a:lnTo>
                    <a:pt x="15646" y="399808"/>
                  </a:lnTo>
                  <a:lnTo>
                    <a:pt x="15646" y="395478"/>
                  </a:lnTo>
                  <a:lnTo>
                    <a:pt x="15646" y="391172"/>
                  </a:lnTo>
                  <a:close/>
                </a:path>
                <a:path w="462914" h="503554">
                  <a:moveTo>
                    <a:pt x="16751" y="345795"/>
                  </a:moveTo>
                  <a:lnTo>
                    <a:pt x="13246" y="342277"/>
                  </a:lnTo>
                  <a:lnTo>
                    <a:pt x="4597" y="342277"/>
                  </a:lnTo>
                  <a:lnTo>
                    <a:pt x="1092" y="345795"/>
                  </a:lnTo>
                  <a:lnTo>
                    <a:pt x="1092" y="354431"/>
                  </a:lnTo>
                  <a:lnTo>
                    <a:pt x="4597" y="357936"/>
                  </a:lnTo>
                  <a:lnTo>
                    <a:pt x="13246" y="357936"/>
                  </a:lnTo>
                  <a:lnTo>
                    <a:pt x="16751" y="354431"/>
                  </a:lnTo>
                  <a:lnTo>
                    <a:pt x="16751" y="350113"/>
                  </a:lnTo>
                  <a:lnTo>
                    <a:pt x="16751" y="345795"/>
                  </a:lnTo>
                  <a:close/>
                </a:path>
                <a:path w="462914" h="503554">
                  <a:moveTo>
                    <a:pt x="16751" y="257238"/>
                  </a:moveTo>
                  <a:lnTo>
                    <a:pt x="13246" y="253733"/>
                  </a:lnTo>
                  <a:lnTo>
                    <a:pt x="4597" y="253733"/>
                  </a:lnTo>
                  <a:lnTo>
                    <a:pt x="1092" y="257238"/>
                  </a:lnTo>
                  <a:lnTo>
                    <a:pt x="1092" y="265887"/>
                  </a:lnTo>
                  <a:lnTo>
                    <a:pt x="4597" y="269392"/>
                  </a:lnTo>
                  <a:lnTo>
                    <a:pt x="13246" y="269392"/>
                  </a:lnTo>
                  <a:lnTo>
                    <a:pt x="16751" y="265887"/>
                  </a:lnTo>
                  <a:lnTo>
                    <a:pt x="16751" y="261569"/>
                  </a:lnTo>
                  <a:lnTo>
                    <a:pt x="16751" y="257238"/>
                  </a:lnTo>
                  <a:close/>
                </a:path>
                <a:path w="462914" h="503554">
                  <a:moveTo>
                    <a:pt x="16751" y="212979"/>
                  </a:moveTo>
                  <a:lnTo>
                    <a:pt x="13246" y="209461"/>
                  </a:lnTo>
                  <a:lnTo>
                    <a:pt x="4597" y="209461"/>
                  </a:lnTo>
                  <a:lnTo>
                    <a:pt x="1092" y="212979"/>
                  </a:lnTo>
                  <a:lnTo>
                    <a:pt x="1092" y="221615"/>
                  </a:lnTo>
                  <a:lnTo>
                    <a:pt x="4597" y="225120"/>
                  </a:lnTo>
                  <a:lnTo>
                    <a:pt x="13246" y="225120"/>
                  </a:lnTo>
                  <a:lnTo>
                    <a:pt x="16751" y="221615"/>
                  </a:lnTo>
                  <a:lnTo>
                    <a:pt x="16751" y="217297"/>
                  </a:lnTo>
                  <a:lnTo>
                    <a:pt x="16751" y="212979"/>
                  </a:lnTo>
                  <a:close/>
                </a:path>
                <a:path w="462914" h="503554">
                  <a:moveTo>
                    <a:pt x="16751" y="123317"/>
                  </a:moveTo>
                  <a:lnTo>
                    <a:pt x="13246" y="119811"/>
                  </a:lnTo>
                  <a:lnTo>
                    <a:pt x="4597" y="119811"/>
                  </a:lnTo>
                  <a:lnTo>
                    <a:pt x="1092" y="123317"/>
                  </a:lnTo>
                  <a:lnTo>
                    <a:pt x="1092" y="131965"/>
                  </a:lnTo>
                  <a:lnTo>
                    <a:pt x="4597" y="135470"/>
                  </a:lnTo>
                  <a:lnTo>
                    <a:pt x="13246" y="135470"/>
                  </a:lnTo>
                  <a:lnTo>
                    <a:pt x="16751" y="131965"/>
                  </a:lnTo>
                  <a:lnTo>
                    <a:pt x="16751" y="127647"/>
                  </a:lnTo>
                  <a:lnTo>
                    <a:pt x="16751" y="123317"/>
                  </a:lnTo>
                  <a:close/>
                </a:path>
                <a:path w="462914" h="503554">
                  <a:moveTo>
                    <a:pt x="16751" y="77939"/>
                  </a:moveTo>
                  <a:lnTo>
                    <a:pt x="13246" y="74434"/>
                  </a:lnTo>
                  <a:lnTo>
                    <a:pt x="4597" y="74434"/>
                  </a:lnTo>
                  <a:lnTo>
                    <a:pt x="1092" y="77939"/>
                  </a:lnTo>
                  <a:lnTo>
                    <a:pt x="1092" y="86588"/>
                  </a:lnTo>
                  <a:lnTo>
                    <a:pt x="4597" y="90093"/>
                  </a:lnTo>
                  <a:lnTo>
                    <a:pt x="13246" y="90093"/>
                  </a:lnTo>
                  <a:lnTo>
                    <a:pt x="16751" y="86588"/>
                  </a:lnTo>
                  <a:lnTo>
                    <a:pt x="16751" y="82257"/>
                  </a:lnTo>
                  <a:lnTo>
                    <a:pt x="16751" y="77939"/>
                  </a:lnTo>
                  <a:close/>
                </a:path>
                <a:path w="462914" h="503554">
                  <a:moveTo>
                    <a:pt x="46901" y="105219"/>
                  </a:moveTo>
                  <a:lnTo>
                    <a:pt x="41300" y="99618"/>
                  </a:lnTo>
                  <a:lnTo>
                    <a:pt x="27457" y="99618"/>
                  </a:lnTo>
                  <a:lnTo>
                    <a:pt x="21856" y="105219"/>
                  </a:lnTo>
                  <a:lnTo>
                    <a:pt x="21856" y="119062"/>
                  </a:lnTo>
                  <a:lnTo>
                    <a:pt x="27457" y="124663"/>
                  </a:lnTo>
                  <a:lnTo>
                    <a:pt x="41300" y="124663"/>
                  </a:lnTo>
                  <a:lnTo>
                    <a:pt x="46901" y="119062"/>
                  </a:lnTo>
                  <a:lnTo>
                    <a:pt x="46901" y="112141"/>
                  </a:lnTo>
                  <a:lnTo>
                    <a:pt x="46901" y="105219"/>
                  </a:lnTo>
                  <a:close/>
                </a:path>
                <a:path w="462914" h="503554">
                  <a:moveTo>
                    <a:pt x="79768" y="462648"/>
                  </a:moveTo>
                  <a:lnTo>
                    <a:pt x="72847" y="462648"/>
                  </a:lnTo>
                  <a:lnTo>
                    <a:pt x="67246" y="468261"/>
                  </a:lnTo>
                  <a:lnTo>
                    <a:pt x="67246" y="482104"/>
                  </a:lnTo>
                  <a:lnTo>
                    <a:pt x="72847" y="487692"/>
                  </a:lnTo>
                  <a:lnTo>
                    <a:pt x="79768" y="487692"/>
                  </a:lnTo>
                  <a:lnTo>
                    <a:pt x="79768" y="462648"/>
                  </a:lnTo>
                  <a:close/>
                </a:path>
                <a:path w="462914" h="503554">
                  <a:moveTo>
                    <a:pt x="79768" y="359714"/>
                  </a:moveTo>
                  <a:lnTo>
                    <a:pt x="72847" y="359714"/>
                  </a:lnTo>
                  <a:lnTo>
                    <a:pt x="67246" y="365328"/>
                  </a:lnTo>
                  <a:lnTo>
                    <a:pt x="67246" y="379158"/>
                  </a:lnTo>
                  <a:lnTo>
                    <a:pt x="72847" y="384771"/>
                  </a:lnTo>
                  <a:lnTo>
                    <a:pt x="79768" y="384771"/>
                  </a:lnTo>
                  <a:lnTo>
                    <a:pt x="79768" y="359714"/>
                  </a:lnTo>
                  <a:close/>
                </a:path>
                <a:path w="462914" h="503554">
                  <a:moveTo>
                    <a:pt x="79768" y="226898"/>
                  </a:moveTo>
                  <a:lnTo>
                    <a:pt x="72847" y="226898"/>
                  </a:lnTo>
                  <a:lnTo>
                    <a:pt x="67246" y="232511"/>
                  </a:lnTo>
                  <a:lnTo>
                    <a:pt x="67246" y="246341"/>
                  </a:lnTo>
                  <a:lnTo>
                    <a:pt x="72847" y="251955"/>
                  </a:lnTo>
                  <a:lnTo>
                    <a:pt x="79768" y="251955"/>
                  </a:lnTo>
                  <a:lnTo>
                    <a:pt x="79768" y="226898"/>
                  </a:lnTo>
                  <a:close/>
                </a:path>
                <a:path w="462914" h="503554">
                  <a:moveTo>
                    <a:pt x="95605" y="5613"/>
                  </a:moveTo>
                  <a:lnTo>
                    <a:pt x="89992" y="0"/>
                  </a:lnTo>
                  <a:lnTo>
                    <a:pt x="76161" y="0"/>
                  </a:lnTo>
                  <a:lnTo>
                    <a:pt x="70561" y="5613"/>
                  </a:lnTo>
                  <a:lnTo>
                    <a:pt x="70561" y="19443"/>
                  </a:lnTo>
                  <a:lnTo>
                    <a:pt x="76161" y="25044"/>
                  </a:lnTo>
                  <a:lnTo>
                    <a:pt x="89992" y="25044"/>
                  </a:lnTo>
                  <a:lnTo>
                    <a:pt x="95605" y="19443"/>
                  </a:lnTo>
                  <a:lnTo>
                    <a:pt x="95605" y="12534"/>
                  </a:lnTo>
                  <a:lnTo>
                    <a:pt x="95605" y="5613"/>
                  </a:lnTo>
                  <a:close/>
                </a:path>
                <a:path w="462914" h="503554">
                  <a:moveTo>
                    <a:pt x="149834" y="215912"/>
                  </a:moveTo>
                  <a:lnTo>
                    <a:pt x="144233" y="210299"/>
                  </a:lnTo>
                  <a:lnTo>
                    <a:pt x="130390" y="210299"/>
                  </a:lnTo>
                  <a:lnTo>
                    <a:pt x="124790" y="215912"/>
                  </a:lnTo>
                  <a:lnTo>
                    <a:pt x="124790" y="229743"/>
                  </a:lnTo>
                  <a:lnTo>
                    <a:pt x="130390" y="235343"/>
                  </a:lnTo>
                  <a:lnTo>
                    <a:pt x="144233" y="235343"/>
                  </a:lnTo>
                  <a:lnTo>
                    <a:pt x="149834" y="229743"/>
                  </a:lnTo>
                  <a:lnTo>
                    <a:pt x="149834" y="222821"/>
                  </a:lnTo>
                  <a:lnTo>
                    <a:pt x="149834" y="215912"/>
                  </a:lnTo>
                  <a:close/>
                </a:path>
                <a:path w="462914" h="503554">
                  <a:moveTo>
                    <a:pt x="198526" y="245795"/>
                  </a:moveTo>
                  <a:lnTo>
                    <a:pt x="192925" y="240182"/>
                  </a:lnTo>
                  <a:lnTo>
                    <a:pt x="179095" y="240182"/>
                  </a:lnTo>
                  <a:lnTo>
                    <a:pt x="173482" y="245795"/>
                  </a:lnTo>
                  <a:lnTo>
                    <a:pt x="173482" y="259626"/>
                  </a:lnTo>
                  <a:lnTo>
                    <a:pt x="179095" y="265226"/>
                  </a:lnTo>
                  <a:lnTo>
                    <a:pt x="192925" y="265226"/>
                  </a:lnTo>
                  <a:lnTo>
                    <a:pt x="198526" y="259626"/>
                  </a:lnTo>
                  <a:lnTo>
                    <a:pt x="198526" y="252704"/>
                  </a:lnTo>
                  <a:lnTo>
                    <a:pt x="198526" y="245795"/>
                  </a:lnTo>
                  <a:close/>
                </a:path>
                <a:path w="462914" h="503554">
                  <a:moveTo>
                    <a:pt x="301472" y="350939"/>
                  </a:moveTo>
                  <a:lnTo>
                    <a:pt x="295859" y="345338"/>
                  </a:lnTo>
                  <a:lnTo>
                    <a:pt x="282028" y="345338"/>
                  </a:lnTo>
                  <a:lnTo>
                    <a:pt x="276415" y="350939"/>
                  </a:lnTo>
                  <a:lnTo>
                    <a:pt x="276415" y="364769"/>
                  </a:lnTo>
                  <a:lnTo>
                    <a:pt x="282028" y="370370"/>
                  </a:lnTo>
                  <a:lnTo>
                    <a:pt x="295859" y="370370"/>
                  </a:lnTo>
                  <a:lnTo>
                    <a:pt x="301472" y="364769"/>
                  </a:lnTo>
                  <a:lnTo>
                    <a:pt x="301472" y="357860"/>
                  </a:lnTo>
                  <a:lnTo>
                    <a:pt x="301472" y="350939"/>
                  </a:lnTo>
                  <a:close/>
                </a:path>
                <a:path w="462914" h="503554">
                  <a:moveTo>
                    <a:pt x="460006" y="487045"/>
                  </a:moveTo>
                  <a:lnTo>
                    <a:pt x="455256" y="482295"/>
                  </a:lnTo>
                  <a:lnTo>
                    <a:pt x="443585" y="482295"/>
                  </a:lnTo>
                  <a:lnTo>
                    <a:pt x="438848" y="487045"/>
                  </a:lnTo>
                  <a:lnTo>
                    <a:pt x="438848" y="498729"/>
                  </a:lnTo>
                  <a:lnTo>
                    <a:pt x="443585" y="503466"/>
                  </a:lnTo>
                  <a:lnTo>
                    <a:pt x="455256" y="503466"/>
                  </a:lnTo>
                  <a:lnTo>
                    <a:pt x="460006" y="498729"/>
                  </a:lnTo>
                  <a:lnTo>
                    <a:pt x="460006" y="492887"/>
                  </a:lnTo>
                  <a:lnTo>
                    <a:pt x="460006" y="487045"/>
                  </a:lnTo>
                  <a:close/>
                </a:path>
                <a:path w="462914" h="503554">
                  <a:moveTo>
                    <a:pt x="462800" y="127749"/>
                  </a:moveTo>
                  <a:lnTo>
                    <a:pt x="459295" y="124244"/>
                  </a:lnTo>
                  <a:lnTo>
                    <a:pt x="450646" y="124244"/>
                  </a:lnTo>
                  <a:lnTo>
                    <a:pt x="447141" y="127749"/>
                  </a:lnTo>
                  <a:lnTo>
                    <a:pt x="447141" y="136398"/>
                  </a:lnTo>
                  <a:lnTo>
                    <a:pt x="450646" y="139890"/>
                  </a:lnTo>
                  <a:lnTo>
                    <a:pt x="459295" y="139890"/>
                  </a:lnTo>
                  <a:lnTo>
                    <a:pt x="462800" y="136398"/>
                  </a:lnTo>
                  <a:lnTo>
                    <a:pt x="462800" y="132067"/>
                  </a:lnTo>
                  <a:lnTo>
                    <a:pt x="462800" y="127749"/>
                  </a:lnTo>
                  <a:close/>
                </a:path>
                <a:path w="462914" h="503554">
                  <a:moveTo>
                    <a:pt x="462800" y="84582"/>
                  </a:moveTo>
                  <a:lnTo>
                    <a:pt x="459295" y="81076"/>
                  </a:lnTo>
                  <a:lnTo>
                    <a:pt x="450646" y="81076"/>
                  </a:lnTo>
                  <a:lnTo>
                    <a:pt x="447141" y="84582"/>
                  </a:lnTo>
                  <a:lnTo>
                    <a:pt x="447141" y="93230"/>
                  </a:lnTo>
                  <a:lnTo>
                    <a:pt x="450646" y="96723"/>
                  </a:lnTo>
                  <a:lnTo>
                    <a:pt x="459295" y="96723"/>
                  </a:lnTo>
                  <a:lnTo>
                    <a:pt x="462800" y="93230"/>
                  </a:lnTo>
                  <a:lnTo>
                    <a:pt x="462800" y="88900"/>
                  </a:lnTo>
                  <a:lnTo>
                    <a:pt x="462800" y="84582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172244" y="7364361"/>
              <a:ext cx="370840" cy="840105"/>
            </a:xfrm>
            <a:custGeom>
              <a:avLst/>
              <a:gdLst/>
              <a:ahLst/>
              <a:cxnLst/>
              <a:rect l="l" t="t" r="r" b="b"/>
              <a:pathLst>
                <a:path w="370839" h="840104">
                  <a:moveTo>
                    <a:pt x="17487" y="643623"/>
                  </a:moveTo>
                  <a:lnTo>
                    <a:pt x="7073" y="643623"/>
                  </a:lnTo>
                  <a:lnTo>
                    <a:pt x="7073" y="839546"/>
                  </a:lnTo>
                  <a:lnTo>
                    <a:pt x="17487" y="839546"/>
                  </a:lnTo>
                  <a:lnTo>
                    <a:pt x="17487" y="643623"/>
                  </a:lnTo>
                  <a:close/>
                </a:path>
                <a:path w="370839" h="840104">
                  <a:moveTo>
                    <a:pt x="91567" y="563930"/>
                  </a:moveTo>
                  <a:lnTo>
                    <a:pt x="0" y="563930"/>
                  </a:lnTo>
                  <a:lnTo>
                    <a:pt x="0" y="574255"/>
                  </a:lnTo>
                  <a:lnTo>
                    <a:pt x="91567" y="574255"/>
                  </a:lnTo>
                  <a:lnTo>
                    <a:pt x="91567" y="563930"/>
                  </a:lnTo>
                  <a:close/>
                </a:path>
                <a:path w="370839" h="840104">
                  <a:moveTo>
                    <a:pt x="93294" y="0"/>
                  </a:moveTo>
                  <a:lnTo>
                    <a:pt x="11493" y="0"/>
                  </a:lnTo>
                  <a:lnTo>
                    <a:pt x="11493" y="10325"/>
                  </a:lnTo>
                  <a:lnTo>
                    <a:pt x="11493" y="513372"/>
                  </a:lnTo>
                  <a:lnTo>
                    <a:pt x="21907" y="513372"/>
                  </a:lnTo>
                  <a:lnTo>
                    <a:pt x="21907" y="10325"/>
                  </a:lnTo>
                  <a:lnTo>
                    <a:pt x="93294" y="10325"/>
                  </a:lnTo>
                  <a:lnTo>
                    <a:pt x="93294" y="0"/>
                  </a:lnTo>
                  <a:close/>
                </a:path>
                <a:path w="370839" h="840104">
                  <a:moveTo>
                    <a:pt x="194564" y="643623"/>
                  </a:moveTo>
                  <a:lnTo>
                    <a:pt x="184162" y="643623"/>
                  </a:lnTo>
                  <a:lnTo>
                    <a:pt x="184162" y="839546"/>
                  </a:lnTo>
                  <a:lnTo>
                    <a:pt x="194564" y="839546"/>
                  </a:lnTo>
                  <a:lnTo>
                    <a:pt x="194564" y="643623"/>
                  </a:lnTo>
                  <a:close/>
                </a:path>
                <a:path w="370839" h="840104">
                  <a:moveTo>
                    <a:pt x="267614" y="137807"/>
                  </a:moveTo>
                  <a:lnTo>
                    <a:pt x="192913" y="137807"/>
                  </a:lnTo>
                  <a:lnTo>
                    <a:pt x="185813" y="137807"/>
                  </a:lnTo>
                  <a:lnTo>
                    <a:pt x="182499" y="137807"/>
                  </a:lnTo>
                  <a:lnTo>
                    <a:pt x="182499" y="511708"/>
                  </a:lnTo>
                  <a:lnTo>
                    <a:pt x="192913" y="511708"/>
                  </a:lnTo>
                  <a:lnTo>
                    <a:pt x="192913" y="148132"/>
                  </a:lnTo>
                  <a:lnTo>
                    <a:pt x="267614" y="148132"/>
                  </a:lnTo>
                  <a:lnTo>
                    <a:pt x="267614" y="137807"/>
                  </a:lnTo>
                  <a:close/>
                </a:path>
                <a:path w="370839" h="840104">
                  <a:moveTo>
                    <a:pt x="367220" y="643623"/>
                  </a:moveTo>
                  <a:lnTo>
                    <a:pt x="356806" y="643623"/>
                  </a:lnTo>
                  <a:lnTo>
                    <a:pt x="356806" y="839546"/>
                  </a:lnTo>
                  <a:lnTo>
                    <a:pt x="367220" y="839546"/>
                  </a:lnTo>
                  <a:lnTo>
                    <a:pt x="367220" y="643623"/>
                  </a:lnTo>
                  <a:close/>
                </a:path>
                <a:path w="370839" h="840104">
                  <a:moveTo>
                    <a:pt x="370547" y="274091"/>
                  </a:moveTo>
                  <a:lnTo>
                    <a:pt x="360133" y="274091"/>
                  </a:lnTo>
                  <a:lnTo>
                    <a:pt x="360133" y="508393"/>
                  </a:lnTo>
                  <a:lnTo>
                    <a:pt x="370547" y="508393"/>
                  </a:lnTo>
                  <a:lnTo>
                    <a:pt x="370547" y="27409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177730" y="7996910"/>
              <a:ext cx="438150" cy="10795"/>
            </a:xfrm>
            <a:custGeom>
              <a:avLst/>
              <a:gdLst/>
              <a:ahLst/>
              <a:cxnLst/>
              <a:rect l="l" t="t" r="r" b="b"/>
              <a:pathLst>
                <a:path w="438150" h="10795">
                  <a:moveTo>
                    <a:pt x="87896" y="0"/>
                  </a:moveTo>
                  <a:lnTo>
                    <a:pt x="0" y="0"/>
                  </a:lnTo>
                  <a:lnTo>
                    <a:pt x="0" y="10325"/>
                  </a:lnTo>
                  <a:lnTo>
                    <a:pt x="87896" y="10325"/>
                  </a:lnTo>
                  <a:lnTo>
                    <a:pt x="87896" y="0"/>
                  </a:lnTo>
                  <a:close/>
                </a:path>
                <a:path w="438150" h="10795">
                  <a:moveTo>
                    <a:pt x="264985" y="0"/>
                  </a:moveTo>
                  <a:lnTo>
                    <a:pt x="177088" y="0"/>
                  </a:lnTo>
                  <a:lnTo>
                    <a:pt x="177088" y="10325"/>
                  </a:lnTo>
                  <a:lnTo>
                    <a:pt x="264985" y="10325"/>
                  </a:lnTo>
                  <a:lnTo>
                    <a:pt x="264985" y="0"/>
                  </a:lnTo>
                  <a:close/>
                </a:path>
                <a:path w="438150" h="10795">
                  <a:moveTo>
                    <a:pt x="437667" y="0"/>
                  </a:moveTo>
                  <a:lnTo>
                    <a:pt x="349758" y="0"/>
                  </a:lnTo>
                  <a:lnTo>
                    <a:pt x="349758" y="10325"/>
                  </a:lnTo>
                  <a:lnTo>
                    <a:pt x="437667" y="10325"/>
                  </a:lnTo>
                  <a:lnTo>
                    <a:pt x="43766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352660" y="7638300"/>
              <a:ext cx="263525" cy="314960"/>
            </a:xfrm>
            <a:custGeom>
              <a:avLst/>
              <a:gdLst/>
              <a:ahLst/>
              <a:cxnLst/>
              <a:rect l="l" t="t" r="r" b="b"/>
              <a:pathLst>
                <a:path w="263525" h="314959">
                  <a:moveTo>
                    <a:pt x="91567" y="288874"/>
                  </a:moveTo>
                  <a:lnTo>
                    <a:pt x="0" y="288874"/>
                  </a:lnTo>
                  <a:lnTo>
                    <a:pt x="0" y="299199"/>
                  </a:lnTo>
                  <a:lnTo>
                    <a:pt x="91567" y="299199"/>
                  </a:lnTo>
                  <a:lnTo>
                    <a:pt x="91567" y="288874"/>
                  </a:lnTo>
                  <a:close/>
                </a:path>
                <a:path w="263525" h="314959">
                  <a:moveTo>
                    <a:pt x="253326" y="304393"/>
                  </a:moveTo>
                  <a:lnTo>
                    <a:pt x="169329" y="304393"/>
                  </a:lnTo>
                  <a:lnTo>
                    <a:pt x="169329" y="314706"/>
                  </a:lnTo>
                  <a:lnTo>
                    <a:pt x="253326" y="314706"/>
                  </a:lnTo>
                  <a:lnTo>
                    <a:pt x="253326" y="304393"/>
                  </a:lnTo>
                  <a:close/>
                </a:path>
                <a:path w="263525" h="314959">
                  <a:moveTo>
                    <a:pt x="263182" y="0"/>
                  </a:moveTo>
                  <a:lnTo>
                    <a:pt x="181381" y="0"/>
                  </a:lnTo>
                  <a:lnTo>
                    <a:pt x="181381" y="10325"/>
                  </a:lnTo>
                  <a:lnTo>
                    <a:pt x="263182" y="10325"/>
                  </a:lnTo>
                  <a:lnTo>
                    <a:pt x="2631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2952864" y="7309942"/>
              <a:ext cx="115570" cy="474980"/>
            </a:xfrm>
            <a:custGeom>
              <a:avLst/>
              <a:gdLst/>
              <a:ahLst/>
              <a:cxnLst/>
              <a:rect l="l" t="t" r="r" b="b"/>
              <a:pathLst>
                <a:path w="115569" h="474979">
                  <a:moveTo>
                    <a:pt x="9956" y="68630"/>
                  </a:moveTo>
                  <a:lnTo>
                    <a:pt x="0" y="68630"/>
                  </a:lnTo>
                  <a:lnTo>
                    <a:pt x="0" y="162699"/>
                  </a:lnTo>
                  <a:lnTo>
                    <a:pt x="9956" y="162699"/>
                  </a:lnTo>
                  <a:lnTo>
                    <a:pt x="9956" y="68630"/>
                  </a:lnTo>
                  <a:close/>
                </a:path>
                <a:path w="115569" h="474979">
                  <a:moveTo>
                    <a:pt x="11074" y="208089"/>
                  </a:moveTo>
                  <a:lnTo>
                    <a:pt x="0" y="208089"/>
                  </a:lnTo>
                  <a:lnTo>
                    <a:pt x="0" y="295516"/>
                  </a:lnTo>
                  <a:lnTo>
                    <a:pt x="11074" y="295516"/>
                  </a:lnTo>
                  <a:lnTo>
                    <a:pt x="11074" y="208089"/>
                  </a:lnTo>
                  <a:close/>
                </a:path>
                <a:path w="115569" h="474979">
                  <a:moveTo>
                    <a:pt x="115519" y="33210"/>
                  </a:moveTo>
                  <a:lnTo>
                    <a:pt x="110744" y="33108"/>
                  </a:lnTo>
                  <a:lnTo>
                    <a:pt x="110744" y="13182"/>
                  </a:lnTo>
                  <a:lnTo>
                    <a:pt x="115112" y="13182"/>
                  </a:lnTo>
                  <a:lnTo>
                    <a:pt x="115112" y="0"/>
                  </a:lnTo>
                  <a:lnTo>
                    <a:pt x="88544" y="0"/>
                  </a:lnTo>
                  <a:lnTo>
                    <a:pt x="88544" y="13284"/>
                  </a:lnTo>
                  <a:lnTo>
                    <a:pt x="70281" y="13284"/>
                  </a:lnTo>
                  <a:lnTo>
                    <a:pt x="70281" y="449922"/>
                  </a:lnTo>
                  <a:lnTo>
                    <a:pt x="58661" y="449922"/>
                  </a:lnTo>
                  <a:lnTo>
                    <a:pt x="58661" y="459879"/>
                  </a:lnTo>
                  <a:lnTo>
                    <a:pt x="50355" y="459879"/>
                  </a:lnTo>
                  <a:lnTo>
                    <a:pt x="50355" y="474827"/>
                  </a:lnTo>
                  <a:lnTo>
                    <a:pt x="115112" y="474827"/>
                  </a:lnTo>
                  <a:lnTo>
                    <a:pt x="115112" y="418376"/>
                  </a:lnTo>
                  <a:lnTo>
                    <a:pt x="80238" y="418376"/>
                  </a:lnTo>
                  <a:lnTo>
                    <a:pt x="80238" y="91313"/>
                  </a:lnTo>
                  <a:lnTo>
                    <a:pt x="115519" y="91313"/>
                  </a:lnTo>
                  <a:lnTo>
                    <a:pt x="115519" y="3321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2951759" y="7238555"/>
              <a:ext cx="14604" cy="103505"/>
            </a:xfrm>
            <a:custGeom>
              <a:avLst/>
              <a:gdLst/>
              <a:ahLst/>
              <a:cxnLst/>
              <a:rect l="l" t="t" r="r" b="b"/>
              <a:pathLst>
                <a:path w="14605" h="103504">
                  <a:moveTo>
                    <a:pt x="14389" y="0"/>
                  </a:moveTo>
                  <a:lnTo>
                    <a:pt x="0" y="0"/>
                  </a:lnTo>
                  <a:lnTo>
                    <a:pt x="0" y="103492"/>
                  </a:lnTo>
                  <a:lnTo>
                    <a:pt x="14389" y="103492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2951759" y="7648626"/>
              <a:ext cx="11430" cy="93345"/>
            </a:xfrm>
            <a:custGeom>
              <a:avLst/>
              <a:gdLst/>
              <a:ahLst/>
              <a:cxnLst/>
              <a:rect l="l" t="t" r="r" b="b"/>
              <a:pathLst>
                <a:path w="11430" h="93345">
                  <a:moveTo>
                    <a:pt x="11061" y="0"/>
                  </a:moveTo>
                  <a:lnTo>
                    <a:pt x="0" y="0"/>
                  </a:lnTo>
                  <a:lnTo>
                    <a:pt x="0" y="21031"/>
                  </a:lnTo>
                  <a:lnTo>
                    <a:pt x="0" y="29883"/>
                  </a:lnTo>
                  <a:lnTo>
                    <a:pt x="0" y="92976"/>
                  </a:lnTo>
                  <a:lnTo>
                    <a:pt x="7747" y="92976"/>
                  </a:lnTo>
                  <a:lnTo>
                    <a:pt x="7747" y="29883"/>
                  </a:lnTo>
                  <a:lnTo>
                    <a:pt x="11061" y="29883"/>
                  </a:lnTo>
                  <a:lnTo>
                    <a:pt x="11061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2951759" y="7472642"/>
              <a:ext cx="163830" cy="791845"/>
            </a:xfrm>
            <a:custGeom>
              <a:avLst/>
              <a:gdLst/>
              <a:ahLst/>
              <a:cxnLst/>
              <a:rect l="l" t="t" r="r" b="b"/>
              <a:pathLst>
                <a:path w="163830" h="791845">
                  <a:moveTo>
                    <a:pt x="9956" y="717219"/>
                  </a:moveTo>
                  <a:lnTo>
                    <a:pt x="0" y="717219"/>
                  </a:lnTo>
                  <a:lnTo>
                    <a:pt x="0" y="740460"/>
                  </a:lnTo>
                  <a:lnTo>
                    <a:pt x="9956" y="740460"/>
                  </a:lnTo>
                  <a:lnTo>
                    <a:pt x="9956" y="717219"/>
                  </a:lnTo>
                  <a:close/>
                </a:path>
                <a:path w="163830" h="791845">
                  <a:moveTo>
                    <a:pt x="11061" y="268960"/>
                  </a:moveTo>
                  <a:lnTo>
                    <a:pt x="0" y="268960"/>
                  </a:lnTo>
                  <a:lnTo>
                    <a:pt x="0" y="679589"/>
                  </a:lnTo>
                  <a:lnTo>
                    <a:pt x="11061" y="679589"/>
                  </a:lnTo>
                  <a:lnTo>
                    <a:pt x="11061" y="268960"/>
                  </a:lnTo>
                  <a:close/>
                </a:path>
                <a:path w="163830" h="791845">
                  <a:moveTo>
                    <a:pt x="11061" y="132816"/>
                  </a:moveTo>
                  <a:lnTo>
                    <a:pt x="1104" y="132816"/>
                  </a:lnTo>
                  <a:lnTo>
                    <a:pt x="1104" y="175983"/>
                  </a:lnTo>
                  <a:lnTo>
                    <a:pt x="11061" y="175983"/>
                  </a:lnTo>
                  <a:lnTo>
                    <a:pt x="11061" y="132816"/>
                  </a:lnTo>
                  <a:close/>
                </a:path>
                <a:path w="163830" h="791845">
                  <a:moveTo>
                    <a:pt x="12179" y="754849"/>
                  </a:moveTo>
                  <a:lnTo>
                    <a:pt x="2209" y="754849"/>
                  </a:lnTo>
                  <a:lnTo>
                    <a:pt x="2209" y="791375"/>
                  </a:lnTo>
                  <a:lnTo>
                    <a:pt x="12179" y="791375"/>
                  </a:lnTo>
                  <a:lnTo>
                    <a:pt x="12179" y="754849"/>
                  </a:lnTo>
                  <a:close/>
                </a:path>
                <a:path w="163830" h="791845">
                  <a:moveTo>
                    <a:pt x="12179" y="0"/>
                  </a:moveTo>
                  <a:lnTo>
                    <a:pt x="1104" y="0"/>
                  </a:lnTo>
                  <a:lnTo>
                    <a:pt x="1104" y="45389"/>
                  </a:lnTo>
                  <a:lnTo>
                    <a:pt x="12179" y="45389"/>
                  </a:lnTo>
                  <a:lnTo>
                    <a:pt x="12179" y="0"/>
                  </a:lnTo>
                  <a:close/>
                </a:path>
                <a:path w="163830" h="791845">
                  <a:moveTo>
                    <a:pt x="58559" y="257365"/>
                  </a:moveTo>
                  <a:lnTo>
                    <a:pt x="53644" y="252463"/>
                  </a:lnTo>
                  <a:lnTo>
                    <a:pt x="41541" y="252463"/>
                  </a:lnTo>
                  <a:lnTo>
                    <a:pt x="36626" y="257365"/>
                  </a:lnTo>
                  <a:lnTo>
                    <a:pt x="36626" y="269468"/>
                  </a:lnTo>
                  <a:lnTo>
                    <a:pt x="41541" y="274383"/>
                  </a:lnTo>
                  <a:lnTo>
                    <a:pt x="53644" y="274383"/>
                  </a:lnTo>
                  <a:lnTo>
                    <a:pt x="58559" y="269468"/>
                  </a:lnTo>
                  <a:lnTo>
                    <a:pt x="58559" y="263423"/>
                  </a:lnTo>
                  <a:lnTo>
                    <a:pt x="58559" y="257365"/>
                  </a:lnTo>
                  <a:close/>
                </a:path>
                <a:path w="163830" h="791845">
                  <a:moveTo>
                    <a:pt x="69723" y="664083"/>
                  </a:moveTo>
                  <a:lnTo>
                    <a:pt x="56438" y="664083"/>
                  </a:lnTo>
                  <a:lnTo>
                    <a:pt x="56438" y="672947"/>
                  </a:lnTo>
                  <a:lnTo>
                    <a:pt x="69723" y="672947"/>
                  </a:lnTo>
                  <a:lnTo>
                    <a:pt x="69723" y="664083"/>
                  </a:lnTo>
                  <a:close/>
                </a:path>
                <a:path w="163830" h="791845">
                  <a:moveTo>
                    <a:pt x="70827" y="577761"/>
                  </a:moveTo>
                  <a:lnTo>
                    <a:pt x="59766" y="577761"/>
                  </a:lnTo>
                  <a:lnTo>
                    <a:pt x="59766" y="586613"/>
                  </a:lnTo>
                  <a:lnTo>
                    <a:pt x="70827" y="586613"/>
                  </a:lnTo>
                  <a:lnTo>
                    <a:pt x="70827" y="577761"/>
                  </a:lnTo>
                  <a:close/>
                </a:path>
                <a:path w="163830" h="791845">
                  <a:moveTo>
                    <a:pt x="71374" y="320217"/>
                  </a:moveTo>
                  <a:lnTo>
                    <a:pt x="67170" y="316014"/>
                  </a:lnTo>
                  <a:lnTo>
                    <a:pt x="56794" y="316014"/>
                  </a:lnTo>
                  <a:lnTo>
                    <a:pt x="52590" y="320217"/>
                  </a:lnTo>
                  <a:lnTo>
                    <a:pt x="52590" y="330593"/>
                  </a:lnTo>
                  <a:lnTo>
                    <a:pt x="56794" y="334797"/>
                  </a:lnTo>
                  <a:lnTo>
                    <a:pt x="67170" y="334797"/>
                  </a:lnTo>
                  <a:lnTo>
                    <a:pt x="71374" y="330593"/>
                  </a:lnTo>
                  <a:lnTo>
                    <a:pt x="71374" y="325412"/>
                  </a:lnTo>
                  <a:lnTo>
                    <a:pt x="71374" y="320217"/>
                  </a:lnTo>
                  <a:close/>
                </a:path>
                <a:path w="163830" h="791845">
                  <a:moveTo>
                    <a:pt x="85229" y="523519"/>
                  </a:moveTo>
                  <a:lnTo>
                    <a:pt x="77482" y="523519"/>
                  </a:lnTo>
                  <a:lnTo>
                    <a:pt x="77482" y="552310"/>
                  </a:lnTo>
                  <a:lnTo>
                    <a:pt x="85229" y="552310"/>
                  </a:lnTo>
                  <a:lnTo>
                    <a:pt x="85229" y="523519"/>
                  </a:lnTo>
                  <a:close/>
                </a:path>
                <a:path w="163830" h="791845">
                  <a:moveTo>
                    <a:pt x="101828" y="579983"/>
                  </a:moveTo>
                  <a:lnTo>
                    <a:pt x="98513" y="579983"/>
                  </a:lnTo>
                  <a:lnTo>
                    <a:pt x="98513" y="587717"/>
                  </a:lnTo>
                  <a:lnTo>
                    <a:pt x="101828" y="587717"/>
                  </a:lnTo>
                  <a:lnTo>
                    <a:pt x="101828" y="579983"/>
                  </a:lnTo>
                  <a:close/>
                </a:path>
                <a:path w="163830" h="791845">
                  <a:moveTo>
                    <a:pt x="121754" y="620928"/>
                  </a:moveTo>
                  <a:lnTo>
                    <a:pt x="113995" y="620928"/>
                  </a:lnTo>
                  <a:lnTo>
                    <a:pt x="113995" y="628675"/>
                  </a:lnTo>
                  <a:lnTo>
                    <a:pt x="121754" y="628675"/>
                  </a:lnTo>
                  <a:lnTo>
                    <a:pt x="121754" y="620928"/>
                  </a:lnTo>
                  <a:close/>
                </a:path>
                <a:path w="163830" h="791845">
                  <a:moveTo>
                    <a:pt x="123952" y="366369"/>
                  </a:moveTo>
                  <a:lnTo>
                    <a:pt x="116192" y="366369"/>
                  </a:lnTo>
                  <a:lnTo>
                    <a:pt x="116192" y="374116"/>
                  </a:lnTo>
                  <a:lnTo>
                    <a:pt x="123952" y="374116"/>
                  </a:lnTo>
                  <a:lnTo>
                    <a:pt x="123952" y="366369"/>
                  </a:lnTo>
                  <a:close/>
                </a:path>
                <a:path w="163830" h="791845">
                  <a:moveTo>
                    <a:pt x="125069" y="534593"/>
                  </a:moveTo>
                  <a:lnTo>
                    <a:pt x="116205" y="534593"/>
                  </a:lnTo>
                  <a:lnTo>
                    <a:pt x="116205" y="546760"/>
                  </a:lnTo>
                  <a:lnTo>
                    <a:pt x="125069" y="546760"/>
                  </a:lnTo>
                  <a:lnTo>
                    <a:pt x="125069" y="534593"/>
                  </a:lnTo>
                  <a:close/>
                </a:path>
                <a:path w="163830" h="791845">
                  <a:moveTo>
                    <a:pt x="162699" y="364147"/>
                  </a:moveTo>
                  <a:lnTo>
                    <a:pt x="158280" y="364147"/>
                  </a:lnTo>
                  <a:lnTo>
                    <a:pt x="158280" y="371894"/>
                  </a:lnTo>
                  <a:lnTo>
                    <a:pt x="162699" y="371894"/>
                  </a:lnTo>
                  <a:lnTo>
                    <a:pt x="162699" y="364147"/>
                  </a:lnTo>
                  <a:close/>
                </a:path>
                <a:path w="163830" h="791845">
                  <a:moveTo>
                    <a:pt x="163804" y="326517"/>
                  </a:moveTo>
                  <a:lnTo>
                    <a:pt x="157162" y="326517"/>
                  </a:lnTo>
                  <a:lnTo>
                    <a:pt x="157162" y="332041"/>
                  </a:lnTo>
                  <a:lnTo>
                    <a:pt x="163804" y="332041"/>
                  </a:lnTo>
                  <a:lnTo>
                    <a:pt x="163804" y="3265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054667" y="7275080"/>
              <a:ext cx="609600" cy="91440"/>
            </a:xfrm>
            <a:custGeom>
              <a:avLst/>
              <a:gdLst/>
              <a:ahLst/>
              <a:cxnLst/>
              <a:rect l="l" t="t" r="r" b="b"/>
              <a:pathLst>
                <a:path w="609600" h="91440">
                  <a:moveTo>
                    <a:pt x="78054" y="0"/>
                  </a:moveTo>
                  <a:lnTo>
                    <a:pt x="0" y="0"/>
                  </a:lnTo>
                  <a:lnTo>
                    <a:pt x="0" y="18262"/>
                  </a:lnTo>
                  <a:lnTo>
                    <a:pt x="78054" y="18262"/>
                  </a:lnTo>
                  <a:lnTo>
                    <a:pt x="78054" y="0"/>
                  </a:lnTo>
                  <a:close/>
                </a:path>
                <a:path w="609600" h="91440">
                  <a:moveTo>
                    <a:pt x="172681" y="34861"/>
                  </a:moveTo>
                  <a:lnTo>
                    <a:pt x="13296" y="34861"/>
                  </a:lnTo>
                  <a:lnTo>
                    <a:pt x="13296" y="44831"/>
                  </a:lnTo>
                  <a:lnTo>
                    <a:pt x="172681" y="44831"/>
                  </a:lnTo>
                  <a:lnTo>
                    <a:pt x="172681" y="34861"/>
                  </a:lnTo>
                  <a:close/>
                </a:path>
                <a:path w="609600" h="91440">
                  <a:moveTo>
                    <a:pt x="192608" y="13284"/>
                  </a:moveTo>
                  <a:lnTo>
                    <a:pt x="79705" y="13284"/>
                  </a:lnTo>
                  <a:lnTo>
                    <a:pt x="79705" y="23241"/>
                  </a:lnTo>
                  <a:lnTo>
                    <a:pt x="192608" y="23241"/>
                  </a:lnTo>
                  <a:lnTo>
                    <a:pt x="192608" y="13284"/>
                  </a:lnTo>
                  <a:close/>
                </a:path>
                <a:path w="609600" h="91440">
                  <a:moveTo>
                    <a:pt x="539584" y="79692"/>
                  </a:moveTo>
                  <a:lnTo>
                    <a:pt x="292214" y="79692"/>
                  </a:lnTo>
                  <a:lnTo>
                    <a:pt x="292214" y="91313"/>
                  </a:lnTo>
                  <a:lnTo>
                    <a:pt x="539584" y="91313"/>
                  </a:lnTo>
                  <a:lnTo>
                    <a:pt x="539584" y="79692"/>
                  </a:lnTo>
                  <a:close/>
                </a:path>
                <a:path w="609600" h="91440">
                  <a:moveTo>
                    <a:pt x="609320" y="14935"/>
                  </a:moveTo>
                  <a:lnTo>
                    <a:pt x="220840" y="14935"/>
                  </a:lnTo>
                  <a:lnTo>
                    <a:pt x="220840" y="24904"/>
                  </a:lnTo>
                  <a:lnTo>
                    <a:pt x="609320" y="24904"/>
                  </a:lnTo>
                  <a:lnTo>
                    <a:pt x="609320" y="14935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672294" y="7291679"/>
              <a:ext cx="116839" cy="972819"/>
            </a:xfrm>
            <a:custGeom>
              <a:avLst/>
              <a:gdLst/>
              <a:ahLst/>
              <a:cxnLst/>
              <a:rect l="l" t="t" r="r" b="b"/>
              <a:pathLst>
                <a:path w="116839" h="972820">
                  <a:moveTo>
                    <a:pt x="50901" y="541794"/>
                  </a:moveTo>
                  <a:lnTo>
                    <a:pt x="42037" y="541794"/>
                  </a:lnTo>
                  <a:lnTo>
                    <a:pt x="42037" y="573887"/>
                  </a:lnTo>
                  <a:lnTo>
                    <a:pt x="7747" y="573887"/>
                  </a:lnTo>
                  <a:lnTo>
                    <a:pt x="7747" y="574433"/>
                  </a:lnTo>
                  <a:lnTo>
                    <a:pt x="0" y="574433"/>
                  </a:lnTo>
                  <a:lnTo>
                    <a:pt x="0" y="659104"/>
                  </a:lnTo>
                  <a:lnTo>
                    <a:pt x="4076" y="659104"/>
                  </a:lnTo>
                  <a:lnTo>
                    <a:pt x="13157" y="719975"/>
                  </a:lnTo>
                  <a:lnTo>
                    <a:pt x="12166" y="719975"/>
                  </a:lnTo>
                  <a:lnTo>
                    <a:pt x="12166" y="957935"/>
                  </a:lnTo>
                  <a:lnTo>
                    <a:pt x="24345" y="957935"/>
                  </a:lnTo>
                  <a:lnTo>
                    <a:pt x="24345" y="719975"/>
                  </a:lnTo>
                  <a:lnTo>
                    <a:pt x="13271" y="637870"/>
                  </a:lnTo>
                  <a:lnTo>
                    <a:pt x="13271" y="586054"/>
                  </a:lnTo>
                  <a:lnTo>
                    <a:pt x="50901" y="586054"/>
                  </a:lnTo>
                  <a:lnTo>
                    <a:pt x="50901" y="580529"/>
                  </a:lnTo>
                  <a:lnTo>
                    <a:pt x="50901" y="573887"/>
                  </a:lnTo>
                  <a:lnTo>
                    <a:pt x="50901" y="541794"/>
                  </a:lnTo>
                  <a:close/>
                </a:path>
                <a:path w="116839" h="972820">
                  <a:moveTo>
                    <a:pt x="54229" y="960158"/>
                  </a:moveTo>
                  <a:lnTo>
                    <a:pt x="43154" y="960158"/>
                  </a:lnTo>
                  <a:lnTo>
                    <a:pt x="43154" y="972337"/>
                  </a:lnTo>
                  <a:lnTo>
                    <a:pt x="54229" y="972337"/>
                  </a:lnTo>
                  <a:lnTo>
                    <a:pt x="54229" y="960158"/>
                  </a:lnTo>
                  <a:close/>
                </a:path>
                <a:path w="116839" h="972820">
                  <a:moveTo>
                    <a:pt x="116217" y="479806"/>
                  </a:moveTo>
                  <a:lnTo>
                    <a:pt x="11620" y="479806"/>
                  </a:lnTo>
                  <a:lnTo>
                    <a:pt x="11620" y="0"/>
                  </a:lnTo>
                  <a:lnTo>
                    <a:pt x="4978" y="0"/>
                  </a:lnTo>
                  <a:lnTo>
                    <a:pt x="4978" y="479806"/>
                  </a:lnTo>
                  <a:lnTo>
                    <a:pt x="8293" y="479806"/>
                  </a:lnTo>
                  <a:lnTo>
                    <a:pt x="8293" y="491426"/>
                  </a:lnTo>
                  <a:lnTo>
                    <a:pt x="116217" y="491426"/>
                  </a:lnTo>
                  <a:lnTo>
                    <a:pt x="116217" y="47980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8" name="object 19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195815" y="8074749"/>
              <a:ext cx="449910" cy="174866"/>
            </a:xfrm>
            <a:prstGeom prst="rect">
              <a:avLst/>
            </a:prstGeom>
          </p:spPr>
        </p:pic>
        <p:sp>
          <p:nvSpPr>
            <p:cNvPr id="199" name="object 199"/>
            <p:cNvSpPr/>
            <p:nvPr/>
          </p:nvSpPr>
          <p:spPr>
            <a:xfrm>
              <a:off x="2950667" y="8297977"/>
              <a:ext cx="662305" cy="397510"/>
            </a:xfrm>
            <a:custGeom>
              <a:avLst/>
              <a:gdLst/>
              <a:ahLst/>
              <a:cxnLst/>
              <a:rect l="l" t="t" r="r" b="b"/>
              <a:pathLst>
                <a:path w="662304" h="397509">
                  <a:moveTo>
                    <a:pt x="259486" y="303022"/>
                  </a:moveTo>
                  <a:lnTo>
                    <a:pt x="255663" y="299212"/>
                  </a:lnTo>
                  <a:lnTo>
                    <a:pt x="84848" y="299212"/>
                  </a:lnTo>
                  <a:lnTo>
                    <a:pt x="81038" y="303022"/>
                  </a:lnTo>
                  <a:lnTo>
                    <a:pt x="81038" y="393585"/>
                  </a:lnTo>
                  <a:lnTo>
                    <a:pt x="84848" y="397408"/>
                  </a:lnTo>
                  <a:lnTo>
                    <a:pt x="255663" y="397408"/>
                  </a:lnTo>
                  <a:lnTo>
                    <a:pt x="259486" y="393585"/>
                  </a:lnTo>
                  <a:lnTo>
                    <a:pt x="259486" y="388886"/>
                  </a:lnTo>
                  <a:lnTo>
                    <a:pt x="259486" y="303022"/>
                  </a:lnTo>
                  <a:close/>
                </a:path>
                <a:path w="662304" h="397509">
                  <a:moveTo>
                    <a:pt x="259486" y="104635"/>
                  </a:moveTo>
                  <a:lnTo>
                    <a:pt x="255663" y="100799"/>
                  </a:lnTo>
                  <a:lnTo>
                    <a:pt x="84848" y="100799"/>
                  </a:lnTo>
                  <a:lnTo>
                    <a:pt x="81038" y="104635"/>
                  </a:lnTo>
                  <a:lnTo>
                    <a:pt x="81038" y="190449"/>
                  </a:lnTo>
                  <a:lnTo>
                    <a:pt x="84848" y="194259"/>
                  </a:lnTo>
                  <a:lnTo>
                    <a:pt x="255663" y="194259"/>
                  </a:lnTo>
                  <a:lnTo>
                    <a:pt x="259486" y="190449"/>
                  </a:lnTo>
                  <a:lnTo>
                    <a:pt x="259486" y="185737"/>
                  </a:lnTo>
                  <a:lnTo>
                    <a:pt x="259486" y="104635"/>
                  </a:lnTo>
                  <a:close/>
                </a:path>
                <a:path w="662304" h="397509">
                  <a:moveTo>
                    <a:pt x="662203" y="38481"/>
                  </a:moveTo>
                  <a:lnTo>
                    <a:pt x="612876" y="29171"/>
                  </a:lnTo>
                  <a:lnTo>
                    <a:pt x="583907" y="27355"/>
                  </a:lnTo>
                  <a:lnTo>
                    <a:pt x="566762" y="27381"/>
                  </a:lnTo>
                  <a:lnTo>
                    <a:pt x="527354" y="29768"/>
                  </a:lnTo>
                  <a:lnTo>
                    <a:pt x="456222" y="38036"/>
                  </a:lnTo>
                  <a:lnTo>
                    <a:pt x="413207" y="50406"/>
                  </a:lnTo>
                  <a:lnTo>
                    <a:pt x="399910" y="53835"/>
                  </a:lnTo>
                  <a:lnTo>
                    <a:pt x="384568" y="57099"/>
                  </a:lnTo>
                  <a:lnTo>
                    <a:pt x="368960" y="59715"/>
                  </a:lnTo>
                  <a:lnTo>
                    <a:pt x="354863" y="61226"/>
                  </a:lnTo>
                  <a:lnTo>
                    <a:pt x="345351" y="61531"/>
                  </a:lnTo>
                  <a:lnTo>
                    <a:pt x="336384" y="61290"/>
                  </a:lnTo>
                  <a:lnTo>
                    <a:pt x="309295" y="59016"/>
                  </a:lnTo>
                  <a:lnTo>
                    <a:pt x="302234" y="58013"/>
                  </a:lnTo>
                  <a:lnTo>
                    <a:pt x="293471" y="56108"/>
                  </a:lnTo>
                  <a:lnTo>
                    <a:pt x="244843" y="43649"/>
                  </a:lnTo>
                  <a:lnTo>
                    <a:pt x="228663" y="41795"/>
                  </a:lnTo>
                  <a:lnTo>
                    <a:pt x="172097" y="44653"/>
                  </a:lnTo>
                  <a:lnTo>
                    <a:pt x="133540" y="54495"/>
                  </a:lnTo>
                  <a:lnTo>
                    <a:pt x="119494" y="59397"/>
                  </a:lnTo>
                  <a:lnTo>
                    <a:pt x="108013" y="62674"/>
                  </a:lnTo>
                  <a:lnTo>
                    <a:pt x="96989" y="64566"/>
                  </a:lnTo>
                  <a:lnTo>
                    <a:pt x="87261" y="65443"/>
                  </a:lnTo>
                  <a:lnTo>
                    <a:pt x="60566" y="66040"/>
                  </a:lnTo>
                  <a:lnTo>
                    <a:pt x="55727" y="63969"/>
                  </a:lnTo>
                  <a:lnTo>
                    <a:pt x="23710" y="37020"/>
                  </a:lnTo>
                  <a:lnTo>
                    <a:pt x="13258" y="0"/>
                  </a:lnTo>
                  <a:lnTo>
                    <a:pt x="0" y="698"/>
                  </a:lnTo>
                  <a:lnTo>
                    <a:pt x="12750" y="44526"/>
                  </a:lnTo>
                  <a:lnTo>
                    <a:pt x="43192" y="72491"/>
                  </a:lnTo>
                  <a:lnTo>
                    <a:pt x="57988" y="79387"/>
                  </a:lnTo>
                  <a:lnTo>
                    <a:pt x="88061" y="78701"/>
                  </a:lnTo>
                  <a:lnTo>
                    <a:pt x="98831" y="77711"/>
                  </a:lnTo>
                  <a:lnTo>
                    <a:pt x="111099" y="75590"/>
                  </a:lnTo>
                  <a:lnTo>
                    <a:pt x="123964" y="71907"/>
                  </a:lnTo>
                  <a:lnTo>
                    <a:pt x="135166" y="67970"/>
                  </a:lnTo>
                  <a:lnTo>
                    <a:pt x="148463" y="63614"/>
                  </a:lnTo>
                  <a:lnTo>
                    <a:pt x="193649" y="56057"/>
                  </a:lnTo>
                  <a:lnTo>
                    <a:pt x="227291" y="55016"/>
                  </a:lnTo>
                  <a:lnTo>
                    <a:pt x="242112" y="56654"/>
                  </a:lnTo>
                  <a:lnTo>
                    <a:pt x="291236" y="69227"/>
                  </a:lnTo>
                  <a:lnTo>
                    <a:pt x="300494" y="71196"/>
                  </a:lnTo>
                  <a:lnTo>
                    <a:pt x="308279" y="72263"/>
                  </a:lnTo>
                  <a:lnTo>
                    <a:pt x="326948" y="73952"/>
                  </a:lnTo>
                  <a:lnTo>
                    <a:pt x="335978" y="74574"/>
                  </a:lnTo>
                  <a:lnTo>
                    <a:pt x="345490" y="74815"/>
                  </a:lnTo>
                  <a:lnTo>
                    <a:pt x="355688" y="74485"/>
                  </a:lnTo>
                  <a:lnTo>
                    <a:pt x="402971" y="66751"/>
                  </a:lnTo>
                  <a:lnTo>
                    <a:pt x="444411" y="54063"/>
                  </a:lnTo>
                  <a:lnTo>
                    <a:pt x="450862" y="52438"/>
                  </a:lnTo>
                  <a:lnTo>
                    <a:pt x="503097" y="45707"/>
                  </a:lnTo>
                  <a:lnTo>
                    <a:pt x="549313" y="41287"/>
                  </a:lnTo>
                  <a:lnTo>
                    <a:pt x="583425" y="40627"/>
                  </a:lnTo>
                  <a:lnTo>
                    <a:pt x="598385" y="41198"/>
                  </a:lnTo>
                  <a:lnTo>
                    <a:pt x="639965" y="46101"/>
                  </a:lnTo>
                  <a:lnTo>
                    <a:pt x="657085" y="50749"/>
                  </a:lnTo>
                  <a:lnTo>
                    <a:pt x="662203" y="38481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657892" y="8363623"/>
              <a:ext cx="41275" cy="50165"/>
            </a:xfrm>
            <a:custGeom>
              <a:avLst/>
              <a:gdLst/>
              <a:ahLst/>
              <a:cxnLst/>
              <a:rect l="l" t="t" r="r" b="b"/>
              <a:pathLst>
                <a:path w="41275" h="50165">
                  <a:moveTo>
                    <a:pt x="0" y="0"/>
                  </a:moveTo>
                  <a:lnTo>
                    <a:pt x="2222" y="11074"/>
                  </a:lnTo>
                  <a:lnTo>
                    <a:pt x="4432" y="17703"/>
                  </a:lnTo>
                  <a:lnTo>
                    <a:pt x="32118" y="48704"/>
                  </a:lnTo>
                  <a:lnTo>
                    <a:pt x="40957" y="49809"/>
                  </a:lnTo>
                  <a:lnTo>
                    <a:pt x="33779" y="40001"/>
                  </a:lnTo>
                  <a:lnTo>
                    <a:pt x="21726" y="24485"/>
                  </a:lnTo>
                  <a:lnTo>
                    <a:pt x="9049" y="91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2994926" y="8840648"/>
              <a:ext cx="353060" cy="94615"/>
            </a:xfrm>
            <a:custGeom>
              <a:avLst/>
              <a:gdLst/>
              <a:ahLst/>
              <a:cxnLst/>
              <a:rect l="l" t="t" r="r" b="b"/>
              <a:pathLst>
                <a:path w="353060" h="94615">
                  <a:moveTo>
                    <a:pt x="214718" y="23241"/>
                  </a:moveTo>
                  <a:lnTo>
                    <a:pt x="0" y="23241"/>
                  </a:lnTo>
                  <a:lnTo>
                    <a:pt x="0" y="75272"/>
                  </a:lnTo>
                  <a:lnTo>
                    <a:pt x="214718" y="75272"/>
                  </a:lnTo>
                  <a:lnTo>
                    <a:pt x="214718" y="23241"/>
                  </a:lnTo>
                  <a:close/>
                </a:path>
                <a:path w="353060" h="94615">
                  <a:moveTo>
                    <a:pt x="230212" y="26568"/>
                  </a:moveTo>
                  <a:lnTo>
                    <a:pt x="216941" y="26568"/>
                  </a:lnTo>
                  <a:lnTo>
                    <a:pt x="216941" y="94094"/>
                  </a:lnTo>
                  <a:lnTo>
                    <a:pt x="230212" y="94094"/>
                  </a:lnTo>
                  <a:lnTo>
                    <a:pt x="230212" y="26568"/>
                  </a:lnTo>
                  <a:close/>
                </a:path>
                <a:path w="353060" h="94615">
                  <a:moveTo>
                    <a:pt x="353060" y="0"/>
                  </a:moveTo>
                  <a:lnTo>
                    <a:pt x="337566" y="0"/>
                  </a:lnTo>
                  <a:lnTo>
                    <a:pt x="337566" y="23241"/>
                  </a:lnTo>
                  <a:lnTo>
                    <a:pt x="336473" y="31000"/>
                  </a:lnTo>
                  <a:lnTo>
                    <a:pt x="329819" y="34328"/>
                  </a:lnTo>
                  <a:lnTo>
                    <a:pt x="322059" y="23241"/>
                  </a:lnTo>
                  <a:lnTo>
                    <a:pt x="322059" y="0"/>
                  </a:lnTo>
                  <a:lnTo>
                    <a:pt x="309905" y="0"/>
                  </a:lnTo>
                  <a:lnTo>
                    <a:pt x="309905" y="59766"/>
                  </a:lnTo>
                  <a:lnTo>
                    <a:pt x="353060" y="59766"/>
                  </a:lnTo>
                  <a:lnTo>
                    <a:pt x="35306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2941790" y="8289468"/>
              <a:ext cx="774065" cy="644525"/>
            </a:xfrm>
            <a:custGeom>
              <a:avLst/>
              <a:gdLst/>
              <a:ahLst/>
              <a:cxnLst/>
              <a:rect l="l" t="t" r="r" b="b"/>
              <a:pathLst>
                <a:path w="774064" h="644525">
                  <a:moveTo>
                    <a:pt x="363042" y="597674"/>
                  </a:moveTo>
                  <a:lnTo>
                    <a:pt x="325412" y="597674"/>
                  </a:lnTo>
                  <a:lnTo>
                    <a:pt x="325412" y="610946"/>
                  </a:lnTo>
                  <a:lnTo>
                    <a:pt x="363042" y="610946"/>
                  </a:lnTo>
                  <a:lnTo>
                    <a:pt x="363042" y="597674"/>
                  </a:lnTo>
                  <a:close/>
                </a:path>
                <a:path w="774064" h="644525">
                  <a:moveTo>
                    <a:pt x="378523" y="531266"/>
                  </a:moveTo>
                  <a:lnTo>
                    <a:pt x="0" y="531266"/>
                  </a:lnTo>
                  <a:lnTo>
                    <a:pt x="0" y="537908"/>
                  </a:lnTo>
                  <a:lnTo>
                    <a:pt x="378523" y="537908"/>
                  </a:lnTo>
                  <a:lnTo>
                    <a:pt x="378523" y="531266"/>
                  </a:lnTo>
                  <a:close/>
                </a:path>
                <a:path w="774064" h="644525">
                  <a:moveTo>
                    <a:pt x="541235" y="597674"/>
                  </a:moveTo>
                  <a:lnTo>
                    <a:pt x="407327" y="597674"/>
                  </a:lnTo>
                  <a:lnTo>
                    <a:pt x="407327" y="609854"/>
                  </a:lnTo>
                  <a:lnTo>
                    <a:pt x="541235" y="609854"/>
                  </a:lnTo>
                  <a:lnTo>
                    <a:pt x="541235" y="597674"/>
                  </a:lnTo>
                  <a:close/>
                </a:path>
                <a:path w="774064" h="644525">
                  <a:moveTo>
                    <a:pt x="641959" y="589927"/>
                  </a:moveTo>
                  <a:lnTo>
                    <a:pt x="634212" y="589927"/>
                  </a:lnTo>
                  <a:lnTo>
                    <a:pt x="634212" y="607631"/>
                  </a:lnTo>
                  <a:lnTo>
                    <a:pt x="641959" y="607631"/>
                  </a:lnTo>
                  <a:lnTo>
                    <a:pt x="641959" y="589927"/>
                  </a:lnTo>
                  <a:close/>
                </a:path>
                <a:path w="774064" h="644525">
                  <a:moveTo>
                    <a:pt x="653021" y="589927"/>
                  </a:moveTo>
                  <a:lnTo>
                    <a:pt x="645261" y="589927"/>
                  </a:lnTo>
                  <a:lnTo>
                    <a:pt x="645261" y="607631"/>
                  </a:lnTo>
                  <a:lnTo>
                    <a:pt x="653021" y="607631"/>
                  </a:lnTo>
                  <a:lnTo>
                    <a:pt x="653021" y="589927"/>
                  </a:lnTo>
                  <a:close/>
                </a:path>
                <a:path w="774064" h="644525">
                  <a:moveTo>
                    <a:pt x="671842" y="531266"/>
                  </a:moveTo>
                  <a:lnTo>
                    <a:pt x="413956" y="531266"/>
                  </a:lnTo>
                  <a:lnTo>
                    <a:pt x="413956" y="535698"/>
                  </a:lnTo>
                  <a:lnTo>
                    <a:pt x="671842" y="535698"/>
                  </a:lnTo>
                  <a:lnTo>
                    <a:pt x="671842" y="531266"/>
                  </a:lnTo>
                  <a:close/>
                </a:path>
                <a:path w="774064" h="644525">
                  <a:moveTo>
                    <a:pt x="701725" y="540118"/>
                  </a:moveTo>
                  <a:lnTo>
                    <a:pt x="692861" y="540118"/>
                  </a:lnTo>
                  <a:lnTo>
                    <a:pt x="692861" y="644156"/>
                  </a:lnTo>
                  <a:lnTo>
                    <a:pt x="701725" y="644156"/>
                  </a:lnTo>
                  <a:lnTo>
                    <a:pt x="701725" y="540118"/>
                  </a:lnTo>
                  <a:close/>
                </a:path>
                <a:path w="774064" h="644525">
                  <a:moveTo>
                    <a:pt x="706145" y="0"/>
                  </a:moveTo>
                  <a:lnTo>
                    <a:pt x="697293" y="0"/>
                  </a:lnTo>
                  <a:lnTo>
                    <a:pt x="697293" y="511340"/>
                  </a:lnTo>
                  <a:lnTo>
                    <a:pt x="706145" y="511340"/>
                  </a:lnTo>
                  <a:lnTo>
                    <a:pt x="706145" y="0"/>
                  </a:lnTo>
                  <a:close/>
                </a:path>
                <a:path w="774064" h="644525">
                  <a:moveTo>
                    <a:pt x="773658" y="525729"/>
                  </a:moveTo>
                  <a:lnTo>
                    <a:pt x="737133" y="525729"/>
                  </a:lnTo>
                  <a:lnTo>
                    <a:pt x="737133" y="565569"/>
                  </a:lnTo>
                  <a:lnTo>
                    <a:pt x="773658" y="565569"/>
                  </a:lnTo>
                  <a:lnTo>
                    <a:pt x="773658" y="525729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531514" y="7638720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19316" y="0"/>
                  </a:moveTo>
                  <a:lnTo>
                    <a:pt x="11792" y="1518"/>
                  </a:lnTo>
                  <a:lnTo>
                    <a:pt x="5653" y="5657"/>
                  </a:lnTo>
                  <a:lnTo>
                    <a:pt x="1516" y="11797"/>
                  </a:lnTo>
                  <a:lnTo>
                    <a:pt x="0" y="19316"/>
                  </a:lnTo>
                  <a:lnTo>
                    <a:pt x="1516" y="26835"/>
                  </a:lnTo>
                  <a:lnTo>
                    <a:pt x="5653" y="32975"/>
                  </a:lnTo>
                  <a:lnTo>
                    <a:pt x="11792" y="37115"/>
                  </a:lnTo>
                  <a:lnTo>
                    <a:pt x="19316" y="38633"/>
                  </a:lnTo>
                  <a:lnTo>
                    <a:pt x="26826" y="37115"/>
                  </a:lnTo>
                  <a:lnTo>
                    <a:pt x="32958" y="32975"/>
                  </a:lnTo>
                  <a:lnTo>
                    <a:pt x="37092" y="26835"/>
                  </a:lnTo>
                  <a:lnTo>
                    <a:pt x="38608" y="19316"/>
                  </a:lnTo>
                  <a:lnTo>
                    <a:pt x="37092" y="11797"/>
                  </a:lnTo>
                  <a:lnTo>
                    <a:pt x="32958" y="5657"/>
                  </a:lnTo>
                  <a:lnTo>
                    <a:pt x="26826" y="1518"/>
                  </a:lnTo>
                  <a:lnTo>
                    <a:pt x="1931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541001" y="7648207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4">
                  <a:moveTo>
                    <a:pt x="15239" y="0"/>
                  </a:moveTo>
                  <a:lnTo>
                    <a:pt x="4381" y="0"/>
                  </a:lnTo>
                  <a:lnTo>
                    <a:pt x="0" y="4406"/>
                  </a:lnTo>
                  <a:lnTo>
                    <a:pt x="0" y="15265"/>
                  </a:lnTo>
                  <a:lnTo>
                    <a:pt x="4381" y="19659"/>
                  </a:lnTo>
                  <a:lnTo>
                    <a:pt x="15239" y="19659"/>
                  </a:lnTo>
                  <a:lnTo>
                    <a:pt x="19646" y="15265"/>
                  </a:lnTo>
                  <a:lnTo>
                    <a:pt x="19646" y="9829"/>
                  </a:lnTo>
                  <a:lnTo>
                    <a:pt x="19646" y="4406"/>
                  </a:lnTo>
                  <a:lnTo>
                    <a:pt x="1523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529952" y="7683665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20866" y="0"/>
                  </a:moveTo>
                  <a:lnTo>
                    <a:pt x="12740" y="1638"/>
                  </a:lnTo>
                  <a:lnTo>
                    <a:pt x="6108" y="6107"/>
                  </a:lnTo>
                  <a:lnTo>
                    <a:pt x="1638" y="12735"/>
                  </a:lnTo>
                  <a:lnTo>
                    <a:pt x="0" y="20853"/>
                  </a:lnTo>
                  <a:lnTo>
                    <a:pt x="1638" y="28980"/>
                  </a:lnTo>
                  <a:lnTo>
                    <a:pt x="6108" y="35617"/>
                  </a:lnTo>
                  <a:lnTo>
                    <a:pt x="12740" y="40091"/>
                  </a:lnTo>
                  <a:lnTo>
                    <a:pt x="20866" y="41732"/>
                  </a:lnTo>
                  <a:lnTo>
                    <a:pt x="28991" y="40091"/>
                  </a:lnTo>
                  <a:lnTo>
                    <a:pt x="35623" y="35617"/>
                  </a:lnTo>
                  <a:lnTo>
                    <a:pt x="40093" y="28980"/>
                  </a:lnTo>
                  <a:lnTo>
                    <a:pt x="41732" y="20853"/>
                  </a:lnTo>
                  <a:lnTo>
                    <a:pt x="40093" y="12735"/>
                  </a:lnTo>
                  <a:lnTo>
                    <a:pt x="35623" y="6107"/>
                  </a:lnTo>
                  <a:lnTo>
                    <a:pt x="28991" y="1638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540404" y="7694435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379" y="0"/>
                  </a:moveTo>
                  <a:lnTo>
                    <a:pt x="4432" y="0"/>
                  </a:lnTo>
                  <a:lnTo>
                    <a:pt x="0" y="4445"/>
                  </a:lnTo>
                  <a:lnTo>
                    <a:pt x="0" y="15379"/>
                  </a:lnTo>
                  <a:lnTo>
                    <a:pt x="4432" y="19812"/>
                  </a:lnTo>
                  <a:lnTo>
                    <a:pt x="15379" y="19812"/>
                  </a:lnTo>
                  <a:lnTo>
                    <a:pt x="19812" y="15379"/>
                  </a:lnTo>
                  <a:lnTo>
                    <a:pt x="19812" y="9906"/>
                  </a:lnTo>
                  <a:lnTo>
                    <a:pt x="19812" y="4445"/>
                  </a:lnTo>
                  <a:lnTo>
                    <a:pt x="1537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228949" y="7366889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33" y="0"/>
                  </a:moveTo>
                  <a:lnTo>
                    <a:pt x="7708" y="0"/>
                  </a:lnTo>
                  <a:lnTo>
                    <a:pt x="0" y="7696"/>
                  </a:lnTo>
                  <a:lnTo>
                    <a:pt x="0" y="26720"/>
                  </a:lnTo>
                  <a:lnTo>
                    <a:pt x="7708" y="34429"/>
                  </a:lnTo>
                  <a:lnTo>
                    <a:pt x="26733" y="34429"/>
                  </a:lnTo>
                  <a:lnTo>
                    <a:pt x="34442" y="26720"/>
                  </a:lnTo>
                  <a:lnTo>
                    <a:pt x="34442" y="17221"/>
                  </a:lnTo>
                  <a:lnTo>
                    <a:pt x="34442" y="7696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239363" y="7377290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66" y="0"/>
                  </a:moveTo>
                  <a:lnTo>
                    <a:pt x="3047" y="0"/>
                  </a:lnTo>
                  <a:lnTo>
                    <a:pt x="0" y="3047"/>
                  </a:lnTo>
                  <a:lnTo>
                    <a:pt x="0" y="10566"/>
                  </a:lnTo>
                  <a:lnTo>
                    <a:pt x="3047" y="13614"/>
                  </a:lnTo>
                  <a:lnTo>
                    <a:pt x="10566" y="13614"/>
                  </a:lnTo>
                  <a:lnTo>
                    <a:pt x="13614" y="10566"/>
                  </a:lnTo>
                  <a:lnTo>
                    <a:pt x="13614" y="6819"/>
                  </a:lnTo>
                  <a:lnTo>
                    <a:pt x="13614" y="3047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228949" y="741337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33" y="0"/>
                  </a:moveTo>
                  <a:lnTo>
                    <a:pt x="7708" y="0"/>
                  </a:lnTo>
                  <a:lnTo>
                    <a:pt x="0" y="7708"/>
                  </a:lnTo>
                  <a:lnTo>
                    <a:pt x="0" y="26720"/>
                  </a:lnTo>
                  <a:lnTo>
                    <a:pt x="7708" y="34442"/>
                  </a:lnTo>
                  <a:lnTo>
                    <a:pt x="26733" y="34442"/>
                  </a:lnTo>
                  <a:lnTo>
                    <a:pt x="34442" y="26720"/>
                  </a:lnTo>
                  <a:lnTo>
                    <a:pt x="34442" y="17221"/>
                  </a:lnTo>
                  <a:lnTo>
                    <a:pt x="34442" y="7708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238233" y="7422223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683" y="0"/>
                  </a:moveTo>
                  <a:lnTo>
                    <a:pt x="3365" y="0"/>
                  </a:lnTo>
                  <a:lnTo>
                    <a:pt x="0" y="3378"/>
                  </a:lnTo>
                  <a:lnTo>
                    <a:pt x="0" y="11696"/>
                  </a:lnTo>
                  <a:lnTo>
                    <a:pt x="3365" y="15062"/>
                  </a:lnTo>
                  <a:lnTo>
                    <a:pt x="11683" y="15062"/>
                  </a:lnTo>
                  <a:lnTo>
                    <a:pt x="15049" y="11696"/>
                  </a:lnTo>
                  <a:lnTo>
                    <a:pt x="15049" y="7531"/>
                  </a:lnTo>
                  <a:lnTo>
                    <a:pt x="15049" y="3378"/>
                  </a:lnTo>
                  <a:lnTo>
                    <a:pt x="1168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179000" y="7947685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33" y="0"/>
                  </a:moveTo>
                  <a:lnTo>
                    <a:pt x="7708" y="0"/>
                  </a:lnTo>
                  <a:lnTo>
                    <a:pt x="0" y="7696"/>
                  </a:lnTo>
                  <a:lnTo>
                    <a:pt x="0" y="26720"/>
                  </a:lnTo>
                  <a:lnTo>
                    <a:pt x="7708" y="34442"/>
                  </a:lnTo>
                  <a:lnTo>
                    <a:pt x="26733" y="34442"/>
                  </a:lnTo>
                  <a:lnTo>
                    <a:pt x="34442" y="26720"/>
                  </a:lnTo>
                  <a:lnTo>
                    <a:pt x="34442" y="17208"/>
                  </a:lnTo>
                  <a:lnTo>
                    <a:pt x="34442" y="7696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188284" y="795653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684" y="0"/>
                  </a:moveTo>
                  <a:lnTo>
                    <a:pt x="3365" y="0"/>
                  </a:lnTo>
                  <a:lnTo>
                    <a:pt x="0" y="3378"/>
                  </a:lnTo>
                  <a:lnTo>
                    <a:pt x="0" y="11696"/>
                  </a:lnTo>
                  <a:lnTo>
                    <a:pt x="3365" y="15062"/>
                  </a:lnTo>
                  <a:lnTo>
                    <a:pt x="11684" y="15062"/>
                  </a:lnTo>
                  <a:lnTo>
                    <a:pt x="15049" y="11696"/>
                  </a:lnTo>
                  <a:lnTo>
                    <a:pt x="15049" y="7543"/>
                  </a:lnTo>
                  <a:lnTo>
                    <a:pt x="15049" y="3378"/>
                  </a:lnTo>
                  <a:lnTo>
                    <a:pt x="116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217748" y="7947685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20" y="0"/>
                  </a:moveTo>
                  <a:lnTo>
                    <a:pt x="7708" y="0"/>
                  </a:lnTo>
                  <a:lnTo>
                    <a:pt x="0" y="7696"/>
                  </a:lnTo>
                  <a:lnTo>
                    <a:pt x="0" y="26720"/>
                  </a:lnTo>
                  <a:lnTo>
                    <a:pt x="7708" y="34442"/>
                  </a:lnTo>
                  <a:lnTo>
                    <a:pt x="26720" y="34442"/>
                  </a:lnTo>
                  <a:lnTo>
                    <a:pt x="34429" y="26720"/>
                  </a:lnTo>
                  <a:lnTo>
                    <a:pt x="34429" y="17208"/>
                  </a:lnTo>
                  <a:lnTo>
                    <a:pt x="34429" y="7696"/>
                  </a:lnTo>
                  <a:lnTo>
                    <a:pt x="2672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227019" y="795653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683" y="0"/>
                  </a:moveTo>
                  <a:lnTo>
                    <a:pt x="3365" y="0"/>
                  </a:lnTo>
                  <a:lnTo>
                    <a:pt x="0" y="3378"/>
                  </a:lnTo>
                  <a:lnTo>
                    <a:pt x="0" y="11696"/>
                  </a:lnTo>
                  <a:lnTo>
                    <a:pt x="3365" y="15062"/>
                  </a:lnTo>
                  <a:lnTo>
                    <a:pt x="11683" y="15062"/>
                  </a:lnTo>
                  <a:lnTo>
                    <a:pt x="15049" y="11696"/>
                  </a:lnTo>
                  <a:lnTo>
                    <a:pt x="15049" y="7543"/>
                  </a:lnTo>
                  <a:lnTo>
                    <a:pt x="15049" y="3378"/>
                  </a:lnTo>
                  <a:lnTo>
                    <a:pt x="1168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182874" y="8008556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33" y="0"/>
                  </a:moveTo>
                  <a:lnTo>
                    <a:pt x="7708" y="0"/>
                  </a:lnTo>
                  <a:lnTo>
                    <a:pt x="0" y="7708"/>
                  </a:lnTo>
                  <a:lnTo>
                    <a:pt x="0" y="26720"/>
                  </a:lnTo>
                  <a:lnTo>
                    <a:pt x="7708" y="34442"/>
                  </a:lnTo>
                  <a:lnTo>
                    <a:pt x="26733" y="34442"/>
                  </a:lnTo>
                  <a:lnTo>
                    <a:pt x="34442" y="26720"/>
                  </a:lnTo>
                  <a:lnTo>
                    <a:pt x="34442" y="17208"/>
                  </a:lnTo>
                  <a:lnTo>
                    <a:pt x="34442" y="7708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192157" y="8017408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683" y="0"/>
                  </a:moveTo>
                  <a:lnTo>
                    <a:pt x="3365" y="0"/>
                  </a:lnTo>
                  <a:lnTo>
                    <a:pt x="0" y="3378"/>
                  </a:lnTo>
                  <a:lnTo>
                    <a:pt x="0" y="11696"/>
                  </a:lnTo>
                  <a:lnTo>
                    <a:pt x="3365" y="15062"/>
                  </a:lnTo>
                  <a:lnTo>
                    <a:pt x="11683" y="15062"/>
                  </a:lnTo>
                  <a:lnTo>
                    <a:pt x="15049" y="11696"/>
                  </a:lnTo>
                  <a:lnTo>
                    <a:pt x="15049" y="7543"/>
                  </a:lnTo>
                  <a:lnTo>
                    <a:pt x="15049" y="3378"/>
                  </a:lnTo>
                  <a:lnTo>
                    <a:pt x="1168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202800" y="808713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20" y="0"/>
                  </a:moveTo>
                  <a:lnTo>
                    <a:pt x="7708" y="0"/>
                  </a:lnTo>
                  <a:lnTo>
                    <a:pt x="0" y="7721"/>
                  </a:lnTo>
                  <a:lnTo>
                    <a:pt x="0" y="26733"/>
                  </a:lnTo>
                  <a:lnTo>
                    <a:pt x="7708" y="34442"/>
                  </a:lnTo>
                  <a:lnTo>
                    <a:pt x="26720" y="34442"/>
                  </a:lnTo>
                  <a:lnTo>
                    <a:pt x="34442" y="26733"/>
                  </a:lnTo>
                  <a:lnTo>
                    <a:pt x="34442" y="17221"/>
                  </a:lnTo>
                  <a:lnTo>
                    <a:pt x="34442" y="7721"/>
                  </a:lnTo>
                  <a:lnTo>
                    <a:pt x="2672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212071" y="8095996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696" y="0"/>
                  </a:moveTo>
                  <a:lnTo>
                    <a:pt x="3378" y="0"/>
                  </a:lnTo>
                  <a:lnTo>
                    <a:pt x="0" y="3365"/>
                  </a:lnTo>
                  <a:lnTo>
                    <a:pt x="0" y="11683"/>
                  </a:lnTo>
                  <a:lnTo>
                    <a:pt x="3378" y="15049"/>
                  </a:lnTo>
                  <a:lnTo>
                    <a:pt x="11696" y="15049"/>
                  </a:lnTo>
                  <a:lnTo>
                    <a:pt x="15062" y="11683"/>
                  </a:lnTo>
                  <a:lnTo>
                    <a:pt x="15062" y="7531"/>
                  </a:lnTo>
                  <a:lnTo>
                    <a:pt x="15062" y="3365"/>
                  </a:lnTo>
                  <a:lnTo>
                    <a:pt x="1169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037586" y="8523745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23164" y="0"/>
                  </a:moveTo>
                  <a:lnTo>
                    <a:pt x="6680" y="0"/>
                  </a:lnTo>
                  <a:lnTo>
                    <a:pt x="0" y="6692"/>
                  </a:lnTo>
                  <a:lnTo>
                    <a:pt x="0" y="23164"/>
                  </a:lnTo>
                  <a:lnTo>
                    <a:pt x="6680" y="29844"/>
                  </a:lnTo>
                  <a:lnTo>
                    <a:pt x="23164" y="29844"/>
                  </a:lnTo>
                  <a:lnTo>
                    <a:pt x="29844" y="23164"/>
                  </a:lnTo>
                  <a:lnTo>
                    <a:pt x="29844" y="14922"/>
                  </a:lnTo>
                  <a:lnTo>
                    <a:pt x="29844" y="6692"/>
                  </a:lnTo>
                  <a:lnTo>
                    <a:pt x="2316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037586" y="8523745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29844" y="14922"/>
                  </a:moveTo>
                  <a:lnTo>
                    <a:pt x="29844" y="23164"/>
                  </a:lnTo>
                  <a:lnTo>
                    <a:pt x="23164" y="29844"/>
                  </a:lnTo>
                  <a:lnTo>
                    <a:pt x="14922" y="29844"/>
                  </a:lnTo>
                  <a:lnTo>
                    <a:pt x="6680" y="29844"/>
                  </a:lnTo>
                  <a:lnTo>
                    <a:pt x="0" y="23164"/>
                  </a:lnTo>
                  <a:lnTo>
                    <a:pt x="0" y="14922"/>
                  </a:lnTo>
                  <a:lnTo>
                    <a:pt x="0" y="6692"/>
                  </a:lnTo>
                  <a:lnTo>
                    <a:pt x="6680" y="0"/>
                  </a:lnTo>
                  <a:lnTo>
                    <a:pt x="14922" y="0"/>
                  </a:lnTo>
                  <a:lnTo>
                    <a:pt x="23164" y="0"/>
                  </a:lnTo>
                  <a:lnTo>
                    <a:pt x="29844" y="6692"/>
                  </a:lnTo>
                  <a:lnTo>
                    <a:pt x="29844" y="1492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045498" y="853151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684" y="0"/>
                  </a:moveTo>
                  <a:lnTo>
                    <a:pt x="3378" y="0"/>
                  </a:lnTo>
                  <a:lnTo>
                    <a:pt x="0" y="3365"/>
                  </a:lnTo>
                  <a:lnTo>
                    <a:pt x="0" y="11696"/>
                  </a:lnTo>
                  <a:lnTo>
                    <a:pt x="3378" y="15062"/>
                  </a:lnTo>
                  <a:lnTo>
                    <a:pt x="11684" y="15062"/>
                  </a:lnTo>
                  <a:lnTo>
                    <a:pt x="15062" y="11696"/>
                  </a:lnTo>
                  <a:lnTo>
                    <a:pt x="15062" y="7531"/>
                  </a:lnTo>
                  <a:lnTo>
                    <a:pt x="15062" y="3365"/>
                  </a:lnTo>
                  <a:lnTo>
                    <a:pt x="116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202241" y="8148015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33" y="0"/>
                  </a:moveTo>
                  <a:lnTo>
                    <a:pt x="7708" y="0"/>
                  </a:lnTo>
                  <a:lnTo>
                    <a:pt x="0" y="7708"/>
                  </a:lnTo>
                  <a:lnTo>
                    <a:pt x="0" y="26720"/>
                  </a:lnTo>
                  <a:lnTo>
                    <a:pt x="7708" y="34429"/>
                  </a:lnTo>
                  <a:lnTo>
                    <a:pt x="26733" y="34429"/>
                  </a:lnTo>
                  <a:lnTo>
                    <a:pt x="34442" y="26720"/>
                  </a:lnTo>
                  <a:lnTo>
                    <a:pt x="34442" y="17221"/>
                  </a:lnTo>
                  <a:lnTo>
                    <a:pt x="34442" y="7708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211525" y="815686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683" y="0"/>
                  </a:moveTo>
                  <a:lnTo>
                    <a:pt x="3365" y="0"/>
                  </a:lnTo>
                  <a:lnTo>
                    <a:pt x="0" y="3365"/>
                  </a:lnTo>
                  <a:lnTo>
                    <a:pt x="0" y="11696"/>
                  </a:lnTo>
                  <a:lnTo>
                    <a:pt x="3365" y="15049"/>
                  </a:lnTo>
                  <a:lnTo>
                    <a:pt x="11683" y="15049"/>
                  </a:lnTo>
                  <a:lnTo>
                    <a:pt x="15049" y="11696"/>
                  </a:lnTo>
                  <a:lnTo>
                    <a:pt x="15049" y="7531"/>
                  </a:lnTo>
                  <a:lnTo>
                    <a:pt x="15049" y="3365"/>
                  </a:lnTo>
                  <a:lnTo>
                    <a:pt x="1168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224936" y="8009115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33" y="0"/>
                  </a:moveTo>
                  <a:lnTo>
                    <a:pt x="7708" y="0"/>
                  </a:lnTo>
                  <a:lnTo>
                    <a:pt x="0" y="7696"/>
                  </a:lnTo>
                  <a:lnTo>
                    <a:pt x="0" y="26720"/>
                  </a:lnTo>
                  <a:lnTo>
                    <a:pt x="7708" y="34442"/>
                  </a:lnTo>
                  <a:lnTo>
                    <a:pt x="26733" y="34442"/>
                  </a:lnTo>
                  <a:lnTo>
                    <a:pt x="34429" y="26720"/>
                  </a:lnTo>
                  <a:lnTo>
                    <a:pt x="34429" y="17208"/>
                  </a:lnTo>
                  <a:lnTo>
                    <a:pt x="34429" y="7696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234207" y="801796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696" y="0"/>
                  </a:moveTo>
                  <a:lnTo>
                    <a:pt x="3378" y="0"/>
                  </a:lnTo>
                  <a:lnTo>
                    <a:pt x="0" y="3365"/>
                  </a:lnTo>
                  <a:lnTo>
                    <a:pt x="0" y="11696"/>
                  </a:lnTo>
                  <a:lnTo>
                    <a:pt x="3378" y="15062"/>
                  </a:lnTo>
                  <a:lnTo>
                    <a:pt x="11696" y="15062"/>
                  </a:lnTo>
                  <a:lnTo>
                    <a:pt x="15062" y="11696"/>
                  </a:lnTo>
                  <a:lnTo>
                    <a:pt x="15062" y="7531"/>
                  </a:lnTo>
                  <a:lnTo>
                    <a:pt x="15062" y="3365"/>
                  </a:lnTo>
                  <a:lnTo>
                    <a:pt x="1169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356864" y="794823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33" y="0"/>
                  </a:moveTo>
                  <a:lnTo>
                    <a:pt x="7708" y="0"/>
                  </a:lnTo>
                  <a:lnTo>
                    <a:pt x="0" y="7708"/>
                  </a:lnTo>
                  <a:lnTo>
                    <a:pt x="0" y="26720"/>
                  </a:lnTo>
                  <a:lnTo>
                    <a:pt x="7708" y="34442"/>
                  </a:lnTo>
                  <a:lnTo>
                    <a:pt x="26733" y="34442"/>
                  </a:lnTo>
                  <a:lnTo>
                    <a:pt x="34429" y="26720"/>
                  </a:lnTo>
                  <a:lnTo>
                    <a:pt x="34429" y="17221"/>
                  </a:lnTo>
                  <a:lnTo>
                    <a:pt x="34429" y="7708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366147" y="7957096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684" y="0"/>
                  </a:moveTo>
                  <a:lnTo>
                    <a:pt x="3365" y="0"/>
                  </a:lnTo>
                  <a:lnTo>
                    <a:pt x="0" y="3365"/>
                  </a:lnTo>
                  <a:lnTo>
                    <a:pt x="0" y="11683"/>
                  </a:lnTo>
                  <a:lnTo>
                    <a:pt x="3365" y="15049"/>
                  </a:lnTo>
                  <a:lnTo>
                    <a:pt x="11684" y="15049"/>
                  </a:lnTo>
                  <a:lnTo>
                    <a:pt x="15049" y="11683"/>
                  </a:lnTo>
                  <a:lnTo>
                    <a:pt x="15049" y="7531"/>
                  </a:lnTo>
                  <a:lnTo>
                    <a:pt x="15049" y="3365"/>
                  </a:lnTo>
                  <a:lnTo>
                    <a:pt x="116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395599" y="794823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33" y="0"/>
                  </a:moveTo>
                  <a:lnTo>
                    <a:pt x="7708" y="0"/>
                  </a:lnTo>
                  <a:lnTo>
                    <a:pt x="0" y="7708"/>
                  </a:lnTo>
                  <a:lnTo>
                    <a:pt x="0" y="26720"/>
                  </a:lnTo>
                  <a:lnTo>
                    <a:pt x="7708" y="34442"/>
                  </a:lnTo>
                  <a:lnTo>
                    <a:pt x="26733" y="34442"/>
                  </a:lnTo>
                  <a:lnTo>
                    <a:pt x="34442" y="26720"/>
                  </a:lnTo>
                  <a:lnTo>
                    <a:pt x="34442" y="17221"/>
                  </a:lnTo>
                  <a:lnTo>
                    <a:pt x="34442" y="7708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404882" y="7957096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684" y="0"/>
                  </a:moveTo>
                  <a:lnTo>
                    <a:pt x="3365" y="0"/>
                  </a:lnTo>
                  <a:lnTo>
                    <a:pt x="0" y="3365"/>
                  </a:lnTo>
                  <a:lnTo>
                    <a:pt x="0" y="11683"/>
                  </a:lnTo>
                  <a:lnTo>
                    <a:pt x="3365" y="15049"/>
                  </a:lnTo>
                  <a:lnTo>
                    <a:pt x="11684" y="15049"/>
                  </a:lnTo>
                  <a:lnTo>
                    <a:pt x="15049" y="11683"/>
                  </a:lnTo>
                  <a:lnTo>
                    <a:pt x="15049" y="7531"/>
                  </a:lnTo>
                  <a:lnTo>
                    <a:pt x="15049" y="3365"/>
                  </a:lnTo>
                  <a:lnTo>
                    <a:pt x="116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530358" y="7949895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20" y="0"/>
                  </a:moveTo>
                  <a:lnTo>
                    <a:pt x="7708" y="0"/>
                  </a:lnTo>
                  <a:lnTo>
                    <a:pt x="0" y="7708"/>
                  </a:lnTo>
                  <a:lnTo>
                    <a:pt x="0" y="26720"/>
                  </a:lnTo>
                  <a:lnTo>
                    <a:pt x="7708" y="34442"/>
                  </a:lnTo>
                  <a:lnTo>
                    <a:pt x="26720" y="34442"/>
                  </a:lnTo>
                  <a:lnTo>
                    <a:pt x="34429" y="26720"/>
                  </a:lnTo>
                  <a:lnTo>
                    <a:pt x="34429" y="17208"/>
                  </a:lnTo>
                  <a:lnTo>
                    <a:pt x="34429" y="7708"/>
                  </a:lnTo>
                  <a:lnTo>
                    <a:pt x="2672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539629" y="795876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696" y="0"/>
                  </a:moveTo>
                  <a:lnTo>
                    <a:pt x="3365" y="0"/>
                  </a:lnTo>
                  <a:lnTo>
                    <a:pt x="0" y="3365"/>
                  </a:lnTo>
                  <a:lnTo>
                    <a:pt x="0" y="11684"/>
                  </a:lnTo>
                  <a:lnTo>
                    <a:pt x="3365" y="15049"/>
                  </a:lnTo>
                  <a:lnTo>
                    <a:pt x="11696" y="15049"/>
                  </a:lnTo>
                  <a:lnTo>
                    <a:pt x="15062" y="11684"/>
                  </a:lnTo>
                  <a:lnTo>
                    <a:pt x="15062" y="7531"/>
                  </a:lnTo>
                  <a:lnTo>
                    <a:pt x="15062" y="3365"/>
                  </a:lnTo>
                  <a:lnTo>
                    <a:pt x="1169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569093" y="7949895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20" y="0"/>
                  </a:moveTo>
                  <a:lnTo>
                    <a:pt x="7708" y="0"/>
                  </a:lnTo>
                  <a:lnTo>
                    <a:pt x="0" y="7708"/>
                  </a:lnTo>
                  <a:lnTo>
                    <a:pt x="0" y="26720"/>
                  </a:lnTo>
                  <a:lnTo>
                    <a:pt x="7708" y="34442"/>
                  </a:lnTo>
                  <a:lnTo>
                    <a:pt x="26720" y="34442"/>
                  </a:lnTo>
                  <a:lnTo>
                    <a:pt x="34442" y="26720"/>
                  </a:lnTo>
                  <a:lnTo>
                    <a:pt x="34442" y="17208"/>
                  </a:lnTo>
                  <a:lnTo>
                    <a:pt x="34442" y="7708"/>
                  </a:lnTo>
                  <a:lnTo>
                    <a:pt x="2672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578377" y="795876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684" y="0"/>
                  </a:moveTo>
                  <a:lnTo>
                    <a:pt x="3365" y="0"/>
                  </a:lnTo>
                  <a:lnTo>
                    <a:pt x="0" y="3365"/>
                  </a:lnTo>
                  <a:lnTo>
                    <a:pt x="0" y="11684"/>
                  </a:lnTo>
                  <a:lnTo>
                    <a:pt x="3365" y="15049"/>
                  </a:lnTo>
                  <a:lnTo>
                    <a:pt x="11684" y="15049"/>
                  </a:lnTo>
                  <a:lnTo>
                    <a:pt x="15062" y="11684"/>
                  </a:lnTo>
                  <a:lnTo>
                    <a:pt x="15062" y="7531"/>
                  </a:lnTo>
                  <a:lnTo>
                    <a:pt x="15062" y="3365"/>
                  </a:lnTo>
                  <a:lnTo>
                    <a:pt x="116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533686" y="800882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08" y="0"/>
                  </a:moveTo>
                  <a:lnTo>
                    <a:pt x="7696" y="0"/>
                  </a:lnTo>
                  <a:lnTo>
                    <a:pt x="0" y="7721"/>
                  </a:lnTo>
                  <a:lnTo>
                    <a:pt x="0" y="26746"/>
                  </a:lnTo>
                  <a:lnTo>
                    <a:pt x="7696" y="34442"/>
                  </a:lnTo>
                  <a:lnTo>
                    <a:pt x="26708" y="34442"/>
                  </a:lnTo>
                  <a:lnTo>
                    <a:pt x="34416" y="26746"/>
                  </a:lnTo>
                  <a:lnTo>
                    <a:pt x="34416" y="17233"/>
                  </a:lnTo>
                  <a:lnTo>
                    <a:pt x="34416" y="7721"/>
                  </a:lnTo>
                  <a:lnTo>
                    <a:pt x="26708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542957" y="801770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683" y="0"/>
                  </a:moveTo>
                  <a:lnTo>
                    <a:pt x="3365" y="0"/>
                  </a:lnTo>
                  <a:lnTo>
                    <a:pt x="0" y="3352"/>
                  </a:lnTo>
                  <a:lnTo>
                    <a:pt x="0" y="11683"/>
                  </a:lnTo>
                  <a:lnTo>
                    <a:pt x="3365" y="15036"/>
                  </a:lnTo>
                  <a:lnTo>
                    <a:pt x="11683" y="15036"/>
                  </a:lnTo>
                  <a:lnTo>
                    <a:pt x="15062" y="11683"/>
                  </a:lnTo>
                  <a:lnTo>
                    <a:pt x="15062" y="7518"/>
                  </a:lnTo>
                  <a:lnTo>
                    <a:pt x="15062" y="3352"/>
                  </a:lnTo>
                  <a:lnTo>
                    <a:pt x="1168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575723" y="800882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46" y="0"/>
                  </a:moveTo>
                  <a:lnTo>
                    <a:pt x="7721" y="0"/>
                  </a:lnTo>
                  <a:lnTo>
                    <a:pt x="0" y="7721"/>
                  </a:lnTo>
                  <a:lnTo>
                    <a:pt x="0" y="26746"/>
                  </a:lnTo>
                  <a:lnTo>
                    <a:pt x="7721" y="34442"/>
                  </a:lnTo>
                  <a:lnTo>
                    <a:pt x="26746" y="34442"/>
                  </a:lnTo>
                  <a:lnTo>
                    <a:pt x="34442" y="26746"/>
                  </a:lnTo>
                  <a:lnTo>
                    <a:pt x="34442" y="17233"/>
                  </a:lnTo>
                  <a:lnTo>
                    <a:pt x="34442" y="7721"/>
                  </a:lnTo>
                  <a:lnTo>
                    <a:pt x="2674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585006" y="801770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684" y="0"/>
                  </a:moveTo>
                  <a:lnTo>
                    <a:pt x="3378" y="0"/>
                  </a:lnTo>
                  <a:lnTo>
                    <a:pt x="0" y="3352"/>
                  </a:lnTo>
                  <a:lnTo>
                    <a:pt x="0" y="11683"/>
                  </a:lnTo>
                  <a:lnTo>
                    <a:pt x="3378" y="15036"/>
                  </a:lnTo>
                  <a:lnTo>
                    <a:pt x="11684" y="15036"/>
                  </a:lnTo>
                  <a:lnTo>
                    <a:pt x="15062" y="11683"/>
                  </a:lnTo>
                  <a:lnTo>
                    <a:pt x="15062" y="7518"/>
                  </a:lnTo>
                  <a:lnTo>
                    <a:pt x="15062" y="3352"/>
                  </a:lnTo>
                  <a:lnTo>
                    <a:pt x="116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360737" y="8009102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33" y="0"/>
                  </a:moveTo>
                  <a:lnTo>
                    <a:pt x="7708" y="0"/>
                  </a:lnTo>
                  <a:lnTo>
                    <a:pt x="0" y="7708"/>
                  </a:lnTo>
                  <a:lnTo>
                    <a:pt x="0" y="26733"/>
                  </a:lnTo>
                  <a:lnTo>
                    <a:pt x="7708" y="34442"/>
                  </a:lnTo>
                  <a:lnTo>
                    <a:pt x="26733" y="34442"/>
                  </a:lnTo>
                  <a:lnTo>
                    <a:pt x="34429" y="26733"/>
                  </a:lnTo>
                  <a:lnTo>
                    <a:pt x="34429" y="17221"/>
                  </a:lnTo>
                  <a:lnTo>
                    <a:pt x="34429" y="7708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370021" y="801796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684" y="0"/>
                  </a:moveTo>
                  <a:lnTo>
                    <a:pt x="3365" y="0"/>
                  </a:lnTo>
                  <a:lnTo>
                    <a:pt x="0" y="3365"/>
                  </a:lnTo>
                  <a:lnTo>
                    <a:pt x="0" y="11683"/>
                  </a:lnTo>
                  <a:lnTo>
                    <a:pt x="3365" y="15062"/>
                  </a:lnTo>
                  <a:lnTo>
                    <a:pt x="11684" y="15062"/>
                  </a:lnTo>
                  <a:lnTo>
                    <a:pt x="15049" y="11683"/>
                  </a:lnTo>
                  <a:lnTo>
                    <a:pt x="15049" y="7531"/>
                  </a:lnTo>
                  <a:lnTo>
                    <a:pt x="15049" y="3365"/>
                  </a:lnTo>
                  <a:lnTo>
                    <a:pt x="116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381489" y="8086865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33" y="0"/>
                  </a:moveTo>
                  <a:lnTo>
                    <a:pt x="7708" y="0"/>
                  </a:lnTo>
                  <a:lnTo>
                    <a:pt x="0" y="7696"/>
                  </a:lnTo>
                  <a:lnTo>
                    <a:pt x="0" y="26720"/>
                  </a:lnTo>
                  <a:lnTo>
                    <a:pt x="7708" y="34429"/>
                  </a:lnTo>
                  <a:lnTo>
                    <a:pt x="26733" y="34429"/>
                  </a:lnTo>
                  <a:lnTo>
                    <a:pt x="34442" y="26720"/>
                  </a:lnTo>
                  <a:lnTo>
                    <a:pt x="34442" y="17208"/>
                  </a:lnTo>
                  <a:lnTo>
                    <a:pt x="34442" y="7696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390773" y="8095716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684" y="0"/>
                  </a:moveTo>
                  <a:lnTo>
                    <a:pt x="3365" y="0"/>
                  </a:lnTo>
                  <a:lnTo>
                    <a:pt x="0" y="3378"/>
                  </a:lnTo>
                  <a:lnTo>
                    <a:pt x="0" y="11684"/>
                  </a:lnTo>
                  <a:lnTo>
                    <a:pt x="3365" y="15062"/>
                  </a:lnTo>
                  <a:lnTo>
                    <a:pt x="11684" y="15062"/>
                  </a:lnTo>
                  <a:lnTo>
                    <a:pt x="15062" y="11684"/>
                  </a:lnTo>
                  <a:lnTo>
                    <a:pt x="15062" y="7531"/>
                  </a:lnTo>
                  <a:lnTo>
                    <a:pt x="15062" y="3378"/>
                  </a:lnTo>
                  <a:lnTo>
                    <a:pt x="116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552494" y="8087677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33" y="0"/>
                  </a:moveTo>
                  <a:lnTo>
                    <a:pt x="7696" y="0"/>
                  </a:lnTo>
                  <a:lnTo>
                    <a:pt x="0" y="7721"/>
                  </a:lnTo>
                  <a:lnTo>
                    <a:pt x="0" y="26746"/>
                  </a:lnTo>
                  <a:lnTo>
                    <a:pt x="7696" y="34442"/>
                  </a:lnTo>
                  <a:lnTo>
                    <a:pt x="26733" y="34442"/>
                  </a:lnTo>
                  <a:lnTo>
                    <a:pt x="34442" y="26746"/>
                  </a:lnTo>
                  <a:lnTo>
                    <a:pt x="34442" y="17233"/>
                  </a:lnTo>
                  <a:lnTo>
                    <a:pt x="34442" y="7721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3561765" y="8096542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684" y="0"/>
                  </a:moveTo>
                  <a:lnTo>
                    <a:pt x="3365" y="0"/>
                  </a:lnTo>
                  <a:lnTo>
                    <a:pt x="0" y="3365"/>
                  </a:lnTo>
                  <a:lnTo>
                    <a:pt x="0" y="11696"/>
                  </a:lnTo>
                  <a:lnTo>
                    <a:pt x="3365" y="15062"/>
                  </a:lnTo>
                  <a:lnTo>
                    <a:pt x="11684" y="15062"/>
                  </a:lnTo>
                  <a:lnTo>
                    <a:pt x="15062" y="11696"/>
                  </a:lnTo>
                  <a:lnTo>
                    <a:pt x="15062" y="7531"/>
                  </a:lnTo>
                  <a:lnTo>
                    <a:pt x="15062" y="3365"/>
                  </a:lnTo>
                  <a:lnTo>
                    <a:pt x="116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552494" y="814744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33" y="0"/>
                  </a:moveTo>
                  <a:lnTo>
                    <a:pt x="7696" y="0"/>
                  </a:lnTo>
                  <a:lnTo>
                    <a:pt x="0" y="7721"/>
                  </a:lnTo>
                  <a:lnTo>
                    <a:pt x="0" y="26746"/>
                  </a:lnTo>
                  <a:lnTo>
                    <a:pt x="7696" y="34442"/>
                  </a:lnTo>
                  <a:lnTo>
                    <a:pt x="26733" y="34442"/>
                  </a:lnTo>
                  <a:lnTo>
                    <a:pt x="34442" y="26746"/>
                  </a:lnTo>
                  <a:lnTo>
                    <a:pt x="34442" y="17233"/>
                  </a:lnTo>
                  <a:lnTo>
                    <a:pt x="34442" y="7721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561765" y="8156321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684" y="0"/>
                  </a:moveTo>
                  <a:lnTo>
                    <a:pt x="3365" y="0"/>
                  </a:lnTo>
                  <a:lnTo>
                    <a:pt x="0" y="3365"/>
                  </a:lnTo>
                  <a:lnTo>
                    <a:pt x="0" y="11683"/>
                  </a:lnTo>
                  <a:lnTo>
                    <a:pt x="3365" y="15049"/>
                  </a:lnTo>
                  <a:lnTo>
                    <a:pt x="11684" y="15049"/>
                  </a:lnTo>
                  <a:lnTo>
                    <a:pt x="15062" y="11683"/>
                  </a:lnTo>
                  <a:lnTo>
                    <a:pt x="15062" y="7518"/>
                  </a:lnTo>
                  <a:lnTo>
                    <a:pt x="15062" y="3365"/>
                  </a:lnTo>
                  <a:lnTo>
                    <a:pt x="116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381768" y="8146897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20" y="0"/>
                  </a:moveTo>
                  <a:lnTo>
                    <a:pt x="7708" y="0"/>
                  </a:lnTo>
                  <a:lnTo>
                    <a:pt x="0" y="7708"/>
                  </a:lnTo>
                  <a:lnTo>
                    <a:pt x="0" y="26733"/>
                  </a:lnTo>
                  <a:lnTo>
                    <a:pt x="7708" y="34455"/>
                  </a:lnTo>
                  <a:lnTo>
                    <a:pt x="26720" y="34455"/>
                  </a:lnTo>
                  <a:lnTo>
                    <a:pt x="34429" y="26733"/>
                  </a:lnTo>
                  <a:lnTo>
                    <a:pt x="34429" y="17221"/>
                  </a:lnTo>
                  <a:lnTo>
                    <a:pt x="34429" y="7708"/>
                  </a:lnTo>
                  <a:lnTo>
                    <a:pt x="2672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3391052" y="8155762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684" y="0"/>
                  </a:moveTo>
                  <a:lnTo>
                    <a:pt x="3365" y="0"/>
                  </a:lnTo>
                  <a:lnTo>
                    <a:pt x="0" y="3365"/>
                  </a:lnTo>
                  <a:lnTo>
                    <a:pt x="0" y="11696"/>
                  </a:lnTo>
                  <a:lnTo>
                    <a:pt x="3365" y="15049"/>
                  </a:lnTo>
                  <a:lnTo>
                    <a:pt x="11684" y="15049"/>
                  </a:lnTo>
                  <a:lnTo>
                    <a:pt x="15049" y="11696"/>
                  </a:lnTo>
                  <a:lnTo>
                    <a:pt x="15049" y="7531"/>
                  </a:lnTo>
                  <a:lnTo>
                    <a:pt x="15049" y="3365"/>
                  </a:lnTo>
                  <a:lnTo>
                    <a:pt x="116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3402800" y="800967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33" y="0"/>
                  </a:moveTo>
                  <a:lnTo>
                    <a:pt x="7708" y="0"/>
                  </a:lnTo>
                  <a:lnTo>
                    <a:pt x="0" y="7683"/>
                  </a:lnTo>
                  <a:lnTo>
                    <a:pt x="0" y="26708"/>
                  </a:lnTo>
                  <a:lnTo>
                    <a:pt x="7708" y="34429"/>
                  </a:lnTo>
                  <a:lnTo>
                    <a:pt x="26733" y="34429"/>
                  </a:lnTo>
                  <a:lnTo>
                    <a:pt x="34442" y="26708"/>
                  </a:lnTo>
                  <a:lnTo>
                    <a:pt x="34442" y="17208"/>
                  </a:lnTo>
                  <a:lnTo>
                    <a:pt x="34442" y="7683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3412083" y="8018526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684" y="0"/>
                  </a:moveTo>
                  <a:lnTo>
                    <a:pt x="3352" y="0"/>
                  </a:lnTo>
                  <a:lnTo>
                    <a:pt x="0" y="3365"/>
                  </a:lnTo>
                  <a:lnTo>
                    <a:pt x="0" y="11684"/>
                  </a:lnTo>
                  <a:lnTo>
                    <a:pt x="3352" y="15062"/>
                  </a:lnTo>
                  <a:lnTo>
                    <a:pt x="11684" y="15062"/>
                  </a:lnTo>
                  <a:lnTo>
                    <a:pt x="15049" y="11684"/>
                  </a:lnTo>
                  <a:lnTo>
                    <a:pt x="15049" y="7531"/>
                  </a:lnTo>
                  <a:lnTo>
                    <a:pt x="15049" y="3365"/>
                  </a:lnTo>
                  <a:lnTo>
                    <a:pt x="116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3379190" y="7502195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33" y="0"/>
                  </a:moveTo>
                  <a:lnTo>
                    <a:pt x="7721" y="0"/>
                  </a:lnTo>
                  <a:lnTo>
                    <a:pt x="0" y="7696"/>
                  </a:lnTo>
                  <a:lnTo>
                    <a:pt x="0" y="26720"/>
                  </a:lnTo>
                  <a:lnTo>
                    <a:pt x="7721" y="34429"/>
                  </a:lnTo>
                  <a:lnTo>
                    <a:pt x="26733" y="34429"/>
                  </a:lnTo>
                  <a:lnTo>
                    <a:pt x="34442" y="26720"/>
                  </a:lnTo>
                  <a:lnTo>
                    <a:pt x="34442" y="17208"/>
                  </a:lnTo>
                  <a:lnTo>
                    <a:pt x="34442" y="7696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389617" y="751259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553" y="0"/>
                  </a:moveTo>
                  <a:lnTo>
                    <a:pt x="3048" y="0"/>
                  </a:lnTo>
                  <a:lnTo>
                    <a:pt x="0" y="3060"/>
                  </a:lnTo>
                  <a:lnTo>
                    <a:pt x="0" y="10566"/>
                  </a:lnTo>
                  <a:lnTo>
                    <a:pt x="3048" y="13614"/>
                  </a:lnTo>
                  <a:lnTo>
                    <a:pt x="10553" y="13614"/>
                  </a:lnTo>
                  <a:lnTo>
                    <a:pt x="13601" y="10566"/>
                  </a:lnTo>
                  <a:lnTo>
                    <a:pt x="13601" y="6807"/>
                  </a:lnTo>
                  <a:lnTo>
                    <a:pt x="13601" y="3060"/>
                  </a:lnTo>
                  <a:lnTo>
                    <a:pt x="105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379190" y="7548677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33" y="0"/>
                  </a:moveTo>
                  <a:lnTo>
                    <a:pt x="7721" y="0"/>
                  </a:lnTo>
                  <a:lnTo>
                    <a:pt x="0" y="7708"/>
                  </a:lnTo>
                  <a:lnTo>
                    <a:pt x="0" y="26720"/>
                  </a:lnTo>
                  <a:lnTo>
                    <a:pt x="7721" y="34429"/>
                  </a:lnTo>
                  <a:lnTo>
                    <a:pt x="26733" y="34429"/>
                  </a:lnTo>
                  <a:lnTo>
                    <a:pt x="34442" y="26720"/>
                  </a:lnTo>
                  <a:lnTo>
                    <a:pt x="34442" y="17221"/>
                  </a:lnTo>
                  <a:lnTo>
                    <a:pt x="34442" y="7708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388474" y="7557541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683" y="0"/>
                  </a:moveTo>
                  <a:lnTo>
                    <a:pt x="3365" y="0"/>
                  </a:lnTo>
                  <a:lnTo>
                    <a:pt x="0" y="3352"/>
                  </a:lnTo>
                  <a:lnTo>
                    <a:pt x="0" y="11684"/>
                  </a:lnTo>
                  <a:lnTo>
                    <a:pt x="3365" y="15049"/>
                  </a:lnTo>
                  <a:lnTo>
                    <a:pt x="11683" y="15049"/>
                  </a:lnTo>
                  <a:lnTo>
                    <a:pt x="15062" y="11684"/>
                  </a:lnTo>
                  <a:lnTo>
                    <a:pt x="15062" y="7531"/>
                  </a:lnTo>
                  <a:lnTo>
                    <a:pt x="15062" y="3352"/>
                  </a:lnTo>
                  <a:lnTo>
                    <a:pt x="1168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2968205" y="8192630"/>
              <a:ext cx="226695" cy="72390"/>
            </a:xfrm>
            <a:custGeom>
              <a:avLst/>
              <a:gdLst/>
              <a:ahLst/>
              <a:cxnLst/>
              <a:rect l="l" t="t" r="r" b="b"/>
              <a:pathLst>
                <a:path w="226694" h="72390">
                  <a:moveTo>
                    <a:pt x="54381" y="0"/>
                  </a:moveTo>
                  <a:lnTo>
                    <a:pt x="13713" y="20252"/>
                  </a:lnTo>
                  <a:lnTo>
                    <a:pt x="0" y="37973"/>
                  </a:lnTo>
                  <a:lnTo>
                    <a:pt x="761" y="41033"/>
                  </a:lnTo>
                  <a:lnTo>
                    <a:pt x="5486" y="43865"/>
                  </a:lnTo>
                  <a:lnTo>
                    <a:pt x="8534" y="43103"/>
                  </a:lnTo>
                  <a:lnTo>
                    <a:pt x="9956" y="40741"/>
                  </a:lnTo>
                  <a:lnTo>
                    <a:pt x="20780" y="27283"/>
                  </a:lnTo>
                  <a:lnTo>
                    <a:pt x="33293" y="17662"/>
                  </a:lnTo>
                  <a:lnTo>
                    <a:pt x="45243" y="11884"/>
                  </a:lnTo>
                  <a:lnTo>
                    <a:pt x="54381" y="9956"/>
                  </a:lnTo>
                  <a:lnTo>
                    <a:pt x="66206" y="12853"/>
                  </a:lnTo>
                  <a:lnTo>
                    <a:pt x="85337" y="20961"/>
                  </a:lnTo>
                  <a:lnTo>
                    <a:pt x="108288" y="33402"/>
                  </a:lnTo>
                  <a:lnTo>
                    <a:pt x="131571" y="49301"/>
                  </a:lnTo>
                  <a:lnTo>
                    <a:pt x="149354" y="60627"/>
                  </a:lnTo>
                  <a:lnTo>
                    <a:pt x="169232" y="68633"/>
                  </a:lnTo>
                  <a:lnTo>
                    <a:pt x="189059" y="71768"/>
                  </a:lnTo>
                  <a:lnTo>
                    <a:pt x="206692" y="68478"/>
                  </a:lnTo>
                  <a:lnTo>
                    <a:pt x="226136" y="34696"/>
                  </a:lnTo>
                  <a:lnTo>
                    <a:pt x="224078" y="32308"/>
                  </a:lnTo>
                  <a:lnTo>
                    <a:pt x="218579" y="31902"/>
                  </a:lnTo>
                  <a:lnTo>
                    <a:pt x="216204" y="33959"/>
                  </a:lnTo>
                  <a:lnTo>
                    <a:pt x="215988" y="36715"/>
                  </a:lnTo>
                  <a:lnTo>
                    <a:pt x="214676" y="44593"/>
                  </a:lnTo>
                  <a:lnTo>
                    <a:pt x="212007" y="51011"/>
                  </a:lnTo>
                  <a:lnTo>
                    <a:pt x="207995" y="55944"/>
                  </a:lnTo>
                  <a:lnTo>
                    <a:pt x="202653" y="59372"/>
                  </a:lnTo>
                  <a:lnTo>
                    <a:pt x="188103" y="61755"/>
                  </a:lnTo>
                  <a:lnTo>
                    <a:pt x="170964" y="58669"/>
                  </a:lnTo>
                  <a:lnTo>
                    <a:pt x="153429" y="51451"/>
                  </a:lnTo>
                  <a:lnTo>
                    <a:pt x="137693" y="41440"/>
                  </a:lnTo>
                  <a:lnTo>
                    <a:pt x="114467" y="25546"/>
                  </a:lnTo>
                  <a:lnTo>
                    <a:pt x="90341" y="12347"/>
                  </a:lnTo>
                  <a:lnTo>
                    <a:pt x="69063" y="3335"/>
                  </a:lnTo>
                  <a:lnTo>
                    <a:pt x="54381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2968205" y="8204238"/>
              <a:ext cx="226695" cy="72390"/>
            </a:xfrm>
            <a:custGeom>
              <a:avLst/>
              <a:gdLst/>
              <a:ahLst/>
              <a:cxnLst/>
              <a:rect l="l" t="t" r="r" b="b"/>
              <a:pathLst>
                <a:path w="226694" h="72390">
                  <a:moveTo>
                    <a:pt x="54381" y="0"/>
                  </a:moveTo>
                  <a:lnTo>
                    <a:pt x="13713" y="20263"/>
                  </a:lnTo>
                  <a:lnTo>
                    <a:pt x="0" y="37985"/>
                  </a:lnTo>
                  <a:lnTo>
                    <a:pt x="761" y="41046"/>
                  </a:lnTo>
                  <a:lnTo>
                    <a:pt x="5486" y="43878"/>
                  </a:lnTo>
                  <a:lnTo>
                    <a:pt x="8534" y="43116"/>
                  </a:lnTo>
                  <a:lnTo>
                    <a:pt x="9956" y="40754"/>
                  </a:lnTo>
                  <a:lnTo>
                    <a:pt x="20780" y="27296"/>
                  </a:lnTo>
                  <a:lnTo>
                    <a:pt x="33293" y="17675"/>
                  </a:lnTo>
                  <a:lnTo>
                    <a:pt x="45243" y="11897"/>
                  </a:lnTo>
                  <a:lnTo>
                    <a:pt x="54381" y="9969"/>
                  </a:lnTo>
                  <a:lnTo>
                    <a:pt x="66206" y="12866"/>
                  </a:lnTo>
                  <a:lnTo>
                    <a:pt x="85337" y="20974"/>
                  </a:lnTo>
                  <a:lnTo>
                    <a:pt x="108288" y="33415"/>
                  </a:lnTo>
                  <a:lnTo>
                    <a:pt x="131571" y="49314"/>
                  </a:lnTo>
                  <a:lnTo>
                    <a:pt x="149354" y="60640"/>
                  </a:lnTo>
                  <a:lnTo>
                    <a:pt x="169232" y="68646"/>
                  </a:lnTo>
                  <a:lnTo>
                    <a:pt x="189059" y="71781"/>
                  </a:lnTo>
                  <a:lnTo>
                    <a:pt x="206692" y="68491"/>
                  </a:lnTo>
                  <a:lnTo>
                    <a:pt x="226136" y="34721"/>
                  </a:lnTo>
                  <a:lnTo>
                    <a:pt x="224078" y="32321"/>
                  </a:lnTo>
                  <a:lnTo>
                    <a:pt x="218579" y="31915"/>
                  </a:lnTo>
                  <a:lnTo>
                    <a:pt x="216204" y="33985"/>
                  </a:lnTo>
                  <a:lnTo>
                    <a:pt x="215988" y="36715"/>
                  </a:lnTo>
                  <a:lnTo>
                    <a:pt x="214676" y="44601"/>
                  </a:lnTo>
                  <a:lnTo>
                    <a:pt x="212007" y="51022"/>
                  </a:lnTo>
                  <a:lnTo>
                    <a:pt x="207995" y="55957"/>
                  </a:lnTo>
                  <a:lnTo>
                    <a:pt x="202653" y="59385"/>
                  </a:lnTo>
                  <a:lnTo>
                    <a:pt x="188103" y="61767"/>
                  </a:lnTo>
                  <a:lnTo>
                    <a:pt x="170964" y="58681"/>
                  </a:lnTo>
                  <a:lnTo>
                    <a:pt x="153429" y="51464"/>
                  </a:lnTo>
                  <a:lnTo>
                    <a:pt x="137693" y="41452"/>
                  </a:lnTo>
                  <a:lnTo>
                    <a:pt x="114467" y="25562"/>
                  </a:lnTo>
                  <a:lnTo>
                    <a:pt x="90341" y="12358"/>
                  </a:lnTo>
                  <a:lnTo>
                    <a:pt x="69063" y="3339"/>
                  </a:lnTo>
                  <a:lnTo>
                    <a:pt x="54381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2968358" y="8294446"/>
              <a:ext cx="742950" cy="123825"/>
            </a:xfrm>
            <a:custGeom>
              <a:avLst/>
              <a:gdLst/>
              <a:ahLst/>
              <a:cxnLst/>
              <a:rect l="l" t="t" r="r" b="b"/>
              <a:pathLst>
                <a:path w="742950" h="123825">
                  <a:moveTo>
                    <a:pt x="0" y="0"/>
                  </a:moveTo>
                  <a:lnTo>
                    <a:pt x="1041" y="7981"/>
                  </a:lnTo>
                  <a:lnTo>
                    <a:pt x="3325" y="15257"/>
                  </a:lnTo>
                  <a:lnTo>
                    <a:pt x="7474" y="22997"/>
                  </a:lnTo>
                  <a:lnTo>
                    <a:pt x="14109" y="32372"/>
                  </a:lnTo>
                </a:path>
                <a:path w="742950" h="123825">
                  <a:moveTo>
                    <a:pt x="25742" y="47307"/>
                  </a:moveTo>
                  <a:lnTo>
                    <a:pt x="31546" y="53962"/>
                  </a:lnTo>
                  <a:lnTo>
                    <a:pt x="35699" y="59766"/>
                  </a:lnTo>
                  <a:lnTo>
                    <a:pt x="46481" y="61429"/>
                  </a:lnTo>
                  <a:lnTo>
                    <a:pt x="57276" y="63080"/>
                  </a:lnTo>
                  <a:lnTo>
                    <a:pt x="60604" y="63080"/>
                  </a:lnTo>
                  <a:lnTo>
                    <a:pt x="71386" y="62255"/>
                  </a:lnTo>
                  <a:lnTo>
                    <a:pt x="78353" y="61674"/>
                  </a:lnTo>
                  <a:lnTo>
                    <a:pt x="84150" y="60702"/>
                  </a:lnTo>
                  <a:lnTo>
                    <a:pt x="90414" y="58640"/>
                  </a:lnTo>
                  <a:lnTo>
                    <a:pt x="98780" y="54787"/>
                  </a:lnTo>
                </a:path>
                <a:path w="742950" h="123825">
                  <a:moveTo>
                    <a:pt x="112064" y="49809"/>
                  </a:moveTo>
                  <a:lnTo>
                    <a:pt x="134363" y="44545"/>
                  </a:lnTo>
                  <a:lnTo>
                    <a:pt x="165920" y="40679"/>
                  </a:lnTo>
                  <a:lnTo>
                    <a:pt x="198566" y="39302"/>
                  </a:lnTo>
                  <a:lnTo>
                    <a:pt x="224129" y="41503"/>
                  </a:lnTo>
                </a:path>
                <a:path w="742950" h="123825">
                  <a:moveTo>
                    <a:pt x="234924" y="43167"/>
                  </a:moveTo>
                  <a:lnTo>
                    <a:pt x="252342" y="48533"/>
                  </a:lnTo>
                  <a:lnTo>
                    <a:pt x="276531" y="54370"/>
                  </a:lnTo>
                  <a:lnTo>
                    <a:pt x="302742" y="58342"/>
                  </a:lnTo>
                  <a:lnTo>
                    <a:pt x="326224" y="58115"/>
                  </a:lnTo>
                </a:path>
                <a:path w="742950" h="123825">
                  <a:moveTo>
                    <a:pt x="337019" y="56451"/>
                  </a:moveTo>
                  <a:lnTo>
                    <a:pt x="358528" y="54298"/>
                  </a:lnTo>
                  <a:lnTo>
                    <a:pt x="384548" y="50434"/>
                  </a:lnTo>
                  <a:lnTo>
                    <a:pt x="411498" y="45014"/>
                  </a:lnTo>
                  <a:lnTo>
                    <a:pt x="435800" y="38188"/>
                  </a:lnTo>
                </a:path>
                <a:path w="742950" h="123825">
                  <a:moveTo>
                    <a:pt x="446595" y="36525"/>
                  </a:moveTo>
                  <a:lnTo>
                    <a:pt x="469799" y="32804"/>
                  </a:lnTo>
                  <a:lnTo>
                    <a:pt x="495261" y="30403"/>
                  </a:lnTo>
                  <a:lnTo>
                    <a:pt x="518390" y="29402"/>
                  </a:lnTo>
                  <a:lnTo>
                    <a:pt x="534593" y="29883"/>
                  </a:lnTo>
                </a:path>
                <a:path w="742950" h="123825">
                  <a:moveTo>
                    <a:pt x="542886" y="29883"/>
                  </a:moveTo>
                  <a:lnTo>
                    <a:pt x="561589" y="29557"/>
                  </a:lnTo>
                  <a:lnTo>
                    <a:pt x="590411" y="29776"/>
                  </a:lnTo>
                  <a:lnTo>
                    <a:pt x="620169" y="32331"/>
                  </a:lnTo>
                  <a:lnTo>
                    <a:pt x="641680" y="39014"/>
                  </a:lnTo>
                </a:path>
                <a:path w="742950" h="123825">
                  <a:moveTo>
                    <a:pt x="689825" y="59766"/>
                  </a:moveTo>
                  <a:lnTo>
                    <a:pt x="703253" y="72677"/>
                  </a:lnTo>
                  <a:lnTo>
                    <a:pt x="718869" y="90797"/>
                  </a:lnTo>
                  <a:lnTo>
                    <a:pt x="733243" y="109381"/>
                  </a:lnTo>
                  <a:lnTo>
                    <a:pt x="742949" y="123685"/>
                  </a:lnTo>
                </a:path>
              </a:pathLst>
            </a:custGeom>
            <a:ln w="19050">
              <a:solidFill>
                <a:srgbClr val="C1C3C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768572" y="7223620"/>
              <a:ext cx="38100" cy="1042669"/>
            </a:xfrm>
            <a:custGeom>
              <a:avLst/>
              <a:gdLst/>
              <a:ahLst/>
              <a:cxnLst/>
              <a:rect l="l" t="t" r="r" b="b"/>
              <a:pathLst>
                <a:path w="38100" h="1042670">
                  <a:moveTo>
                    <a:pt x="26568" y="557822"/>
                  </a:moveTo>
                  <a:lnTo>
                    <a:pt x="0" y="557822"/>
                  </a:lnTo>
                  <a:lnTo>
                    <a:pt x="0" y="1038174"/>
                  </a:lnTo>
                  <a:lnTo>
                    <a:pt x="26568" y="1038174"/>
                  </a:lnTo>
                  <a:lnTo>
                    <a:pt x="26568" y="557822"/>
                  </a:lnTo>
                  <a:close/>
                </a:path>
                <a:path w="38100" h="1042670">
                  <a:moveTo>
                    <a:pt x="37642" y="0"/>
                  </a:moveTo>
                  <a:lnTo>
                    <a:pt x="31000" y="0"/>
                  </a:lnTo>
                  <a:lnTo>
                    <a:pt x="31000" y="1042606"/>
                  </a:lnTo>
                  <a:lnTo>
                    <a:pt x="37642" y="1042606"/>
                  </a:lnTo>
                  <a:lnTo>
                    <a:pt x="3764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815067" y="7199274"/>
              <a:ext cx="9525" cy="1735455"/>
            </a:xfrm>
            <a:custGeom>
              <a:avLst/>
              <a:gdLst/>
              <a:ahLst/>
              <a:cxnLst/>
              <a:rect l="l" t="t" r="r" b="b"/>
              <a:pathLst>
                <a:path w="9525" h="1735454">
                  <a:moveTo>
                    <a:pt x="8966" y="0"/>
                  </a:moveTo>
                  <a:lnTo>
                    <a:pt x="0" y="0"/>
                  </a:lnTo>
                  <a:lnTo>
                    <a:pt x="0" y="1735175"/>
                  </a:lnTo>
                  <a:lnTo>
                    <a:pt x="8966" y="1735175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2942907" y="8266227"/>
              <a:ext cx="869950" cy="6985"/>
            </a:xfrm>
            <a:custGeom>
              <a:avLst/>
              <a:gdLst/>
              <a:ahLst/>
              <a:cxnLst/>
              <a:rect l="l" t="t" r="r" b="b"/>
              <a:pathLst>
                <a:path w="869950" h="6984">
                  <a:moveTo>
                    <a:pt x="869950" y="0"/>
                  </a:moveTo>
                  <a:lnTo>
                    <a:pt x="0" y="0"/>
                  </a:lnTo>
                  <a:lnTo>
                    <a:pt x="0" y="6629"/>
                  </a:lnTo>
                  <a:lnTo>
                    <a:pt x="869950" y="6629"/>
                  </a:lnTo>
                  <a:lnTo>
                    <a:pt x="86995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3056902" y="8355863"/>
              <a:ext cx="121920" cy="379730"/>
            </a:xfrm>
            <a:custGeom>
              <a:avLst/>
              <a:gdLst/>
              <a:ahLst/>
              <a:cxnLst/>
              <a:rect l="l" t="t" r="r" b="b"/>
              <a:pathLst>
                <a:path w="121919" h="379729">
                  <a:moveTo>
                    <a:pt x="121742" y="350862"/>
                  </a:moveTo>
                  <a:lnTo>
                    <a:pt x="0" y="350862"/>
                  </a:lnTo>
                  <a:lnTo>
                    <a:pt x="0" y="379641"/>
                  </a:lnTo>
                  <a:lnTo>
                    <a:pt x="121742" y="379641"/>
                  </a:lnTo>
                  <a:lnTo>
                    <a:pt x="121742" y="350862"/>
                  </a:lnTo>
                  <a:close/>
                </a:path>
                <a:path w="121919" h="379729">
                  <a:moveTo>
                    <a:pt x="121742" y="205879"/>
                  </a:moveTo>
                  <a:lnTo>
                    <a:pt x="0" y="205879"/>
                  </a:lnTo>
                  <a:lnTo>
                    <a:pt x="0" y="234657"/>
                  </a:lnTo>
                  <a:lnTo>
                    <a:pt x="121742" y="234657"/>
                  </a:lnTo>
                  <a:lnTo>
                    <a:pt x="121742" y="205879"/>
                  </a:lnTo>
                  <a:close/>
                </a:path>
                <a:path w="121919" h="379729">
                  <a:moveTo>
                    <a:pt x="121742" y="145008"/>
                  </a:moveTo>
                  <a:lnTo>
                    <a:pt x="0" y="145008"/>
                  </a:lnTo>
                  <a:lnTo>
                    <a:pt x="0" y="173774"/>
                  </a:lnTo>
                  <a:lnTo>
                    <a:pt x="121742" y="173774"/>
                  </a:lnTo>
                  <a:lnTo>
                    <a:pt x="121742" y="145008"/>
                  </a:lnTo>
                  <a:close/>
                </a:path>
                <a:path w="121919" h="379729">
                  <a:moveTo>
                    <a:pt x="121742" y="0"/>
                  </a:moveTo>
                  <a:lnTo>
                    <a:pt x="0" y="0"/>
                  </a:lnTo>
                  <a:lnTo>
                    <a:pt x="0" y="28790"/>
                  </a:lnTo>
                  <a:lnTo>
                    <a:pt x="121742" y="28790"/>
                  </a:lnTo>
                  <a:lnTo>
                    <a:pt x="121742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3153022" y="8430577"/>
              <a:ext cx="27305" cy="34925"/>
            </a:xfrm>
            <a:custGeom>
              <a:avLst/>
              <a:gdLst/>
              <a:ahLst/>
              <a:cxnLst/>
              <a:rect l="l" t="t" r="r" b="b"/>
              <a:pathLst>
                <a:path w="27305" h="34925">
                  <a:moveTo>
                    <a:pt x="27019" y="0"/>
                  </a:moveTo>
                  <a:lnTo>
                    <a:pt x="6369" y="0"/>
                  </a:lnTo>
                  <a:lnTo>
                    <a:pt x="1666" y="7778"/>
                  </a:lnTo>
                  <a:lnTo>
                    <a:pt x="0" y="17899"/>
                  </a:lnTo>
                  <a:lnTo>
                    <a:pt x="1629" y="27569"/>
                  </a:lnTo>
                  <a:lnTo>
                    <a:pt x="6813" y="33997"/>
                  </a:lnTo>
                  <a:lnTo>
                    <a:pt x="7461" y="34874"/>
                  </a:lnTo>
                  <a:lnTo>
                    <a:pt x="27019" y="34874"/>
                  </a:lnTo>
                  <a:lnTo>
                    <a:pt x="27019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072206" y="8430577"/>
              <a:ext cx="88900" cy="34925"/>
            </a:xfrm>
            <a:custGeom>
              <a:avLst/>
              <a:gdLst/>
              <a:ahLst/>
              <a:cxnLst/>
              <a:rect l="l" t="t" r="r" b="b"/>
              <a:pathLst>
                <a:path w="88900" h="34925">
                  <a:moveTo>
                    <a:pt x="87185" y="0"/>
                  </a:moveTo>
                  <a:lnTo>
                    <a:pt x="215" y="0"/>
                  </a:lnTo>
                  <a:lnTo>
                    <a:pt x="1079" y="1485"/>
                  </a:lnTo>
                  <a:lnTo>
                    <a:pt x="6994" y="9438"/>
                  </a:lnTo>
                  <a:lnTo>
                    <a:pt x="8966" y="18875"/>
                  </a:lnTo>
                  <a:lnTo>
                    <a:pt x="6994" y="27507"/>
                  </a:lnTo>
                  <a:lnTo>
                    <a:pt x="1079" y="33045"/>
                  </a:lnTo>
                  <a:lnTo>
                    <a:pt x="0" y="34874"/>
                  </a:lnTo>
                  <a:lnTo>
                    <a:pt x="88277" y="34874"/>
                  </a:lnTo>
                  <a:lnTo>
                    <a:pt x="82445" y="27569"/>
                  </a:lnTo>
                  <a:lnTo>
                    <a:pt x="80816" y="17899"/>
                  </a:lnTo>
                  <a:lnTo>
                    <a:pt x="82482" y="7778"/>
                  </a:lnTo>
                  <a:lnTo>
                    <a:pt x="8718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058007" y="8430577"/>
              <a:ext cx="23495" cy="34925"/>
            </a:xfrm>
            <a:custGeom>
              <a:avLst/>
              <a:gdLst/>
              <a:ahLst/>
              <a:cxnLst/>
              <a:rect l="l" t="t" r="r" b="b"/>
              <a:pathLst>
                <a:path w="23494" h="34925">
                  <a:moveTo>
                    <a:pt x="14414" y="0"/>
                  </a:moveTo>
                  <a:lnTo>
                    <a:pt x="0" y="0"/>
                  </a:lnTo>
                  <a:lnTo>
                    <a:pt x="0" y="34874"/>
                  </a:lnTo>
                  <a:lnTo>
                    <a:pt x="14198" y="34874"/>
                  </a:lnTo>
                  <a:lnTo>
                    <a:pt x="15278" y="33045"/>
                  </a:lnTo>
                  <a:lnTo>
                    <a:pt x="21193" y="27507"/>
                  </a:lnTo>
                  <a:lnTo>
                    <a:pt x="23164" y="18875"/>
                  </a:lnTo>
                  <a:lnTo>
                    <a:pt x="21193" y="9438"/>
                  </a:lnTo>
                  <a:lnTo>
                    <a:pt x="15278" y="1485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071685" y="8629815"/>
              <a:ext cx="89535" cy="36195"/>
            </a:xfrm>
            <a:custGeom>
              <a:avLst/>
              <a:gdLst/>
              <a:ahLst/>
              <a:cxnLst/>
              <a:rect l="l" t="t" r="r" b="b"/>
              <a:pathLst>
                <a:path w="89535" h="36195">
                  <a:moveTo>
                    <a:pt x="88772" y="0"/>
                  </a:moveTo>
                  <a:lnTo>
                    <a:pt x="0" y="0"/>
                  </a:lnTo>
                  <a:lnTo>
                    <a:pt x="1600" y="2578"/>
                  </a:lnTo>
                  <a:lnTo>
                    <a:pt x="7515" y="10543"/>
                  </a:lnTo>
                  <a:lnTo>
                    <a:pt x="9486" y="20031"/>
                  </a:lnTo>
                  <a:lnTo>
                    <a:pt x="7515" y="28799"/>
                  </a:lnTo>
                  <a:lnTo>
                    <a:pt x="1600" y="34607"/>
                  </a:lnTo>
                  <a:lnTo>
                    <a:pt x="927" y="35686"/>
                  </a:lnTo>
                  <a:lnTo>
                    <a:pt x="88950" y="35686"/>
                  </a:lnTo>
                  <a:lnTo>
                    <a:pt x="88150" y="33654"/>
                  </a:lnTo>
                  <a:lnTo>
                    <a:pt x="82900" y="27290"/>
                  </a:lnTo>
                  <a:lnTo>
                    <a:pt x="81330" y="17878"/>
                  </a:lnTo>
                  <a:lnTo>
                    <a:pt x="83171" y="8108"/>
                  </a:lnTo>
                  <a:lnTo>
                    <a:pt x="88150" y="673"/>
                  </a:lnTo>
                  <a:lnTo>
                    <a:pt x="887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3058007" y="8362442"/>
              <a:ext cx="123189" cy="365760"/>
            </a:xfrm>
            <a:custGeom>
              <a:avLst/>
              <a:gdLst/>
              <a:ahLst/>
              <a:cxnLst/>
              <a:rect l="l" t="t" r="r" b="b"/>
              <a:pathLst>
                <a:path w="123189" h="365759">
                  <a:moveTo>
                    <a:pt x="23164" y="287413"/>
                  </a:moveTo>
                  <a:lnTo>
                    <a:pt x="21183" y="277926"/>
                  </a:lnTo>
                  <a:lnTo>
                    <a:pt x="15278" y="269951"/>
                  </a:lnTo>
                  <a:lnTo>
                    <a:pt x="13677" y="267373"/>
                  </a:lnTo>
                  <a:lnTo>
                    <a:pt x="0" y="267373"/>
                  </a:lnTo>
                  <a:lnTo>
                    <a:pt x="0" y="303060"/>
                  </a:lnTo>
                  <a:lnTo>
                    <a:pt x="14605" y="303060"/>
                  </a:lnTo>
                  <a:lnTo>
                    <a:pt x="15278" y="301980"/>
                  </a:lnTo>
                  <a:lnTo>
                    <a:pt x="21183" y="296176"/>
                  </a:lnTo>
                  <a:lnTo>
                    <a:pt x="23164" y="287413"/>
                  </a:lnTo>
                  <a:close/>
                </a:path>
                <a:path w="123189" h="365759">
                  <a:moveTo>
                    <a:pt x="67602" y="3505"/>
                  </a:moveTo>
                  <a:lnTo>
                    <a:pt x="64096" y="0"/>
                  </a:lnTo>
                  <a:lnTo>
                    <a:pt x="55448" y="0"/>
                  </a:lnTo>
                  <a:lnTo>
                    <a:pt x="51943" y="3505"/>
                  </a:lnTo>
                  <a:lnTo>
                    <a:pt x="51943" y="12153"/>
                  </a:lnTo>
                  <a:lnTo>
                    <a:pt x="55448" y="15659"/>
                  </a:lnTo>
                  <a:lnTo>
                    <a:pt x="64096" y="15659"/>
                  </a:lnTo>
                  <a:lnTo>
                    <a:pt x="67602" y="12153"/>
                  </a:lnTo>
                  <a:lnTo>
                    <a:pt x="67602" y="7823"/>
                  </a:lnTo>
                  <a:lnTo>
                    <a:pt x="67602" y="3505"/>
                  </a:lnTo>
                  <a:close/>
                </a:path>
                <a:path w="123189" h="365759">
                  <a:moveTo>
                    <a:pt x="68707" y="353263"/>
                  </a:moveTo>
                  <a:lnTo>
                    <a:pt x="65201" y="349745"/>
                  </a:lnTo>
                  <a:lnTo>
                    <a:pt x="56553" y="349745"/>
                  </a:lnTo>
                  <a:lnTo>
                    <a:pt x="53047" y="353263"/>
                  </a:lnTo>
                  <a:lnTo>
                    <a:pt x="53047" y="361899"/>
                  </a:lnTo>
                  <a:lnTo>
                    <a:pt x="56553" y="365417"/>
                  </a:lnTo>
                  <a:lnTo>
                    <a:pt x="65201" y="365417"/>
                  </a:lnTo>
                  <a:lnTo>
                    <a:pt x="68707" y="361899"/>
                  </a:lnTo>
                  <a:lnTo>
                    <a:pt x="68707" y="357568"/>
                  </a:lnTo>
                  <a:lnTo>
                    <a:pt x="68707" y="353263"/>
                  </a:lnTo>
                  <a:close/>
                </a:path>
                <a:path w="123189" h="365759">
                  <a:moveTo>
                    <a:pt x="68707" y="208267"/>
                  </a:moveTo>
                  <a:lnTo>
                    <a:pt x="65201" y="204762"/>
                  </a:lnTo>
                  <a:lnTo>
                    <a:pt x="56553" y="204762"/>
                  </a:lnTo>
                  <a:lnTo>
                    <a:pt x="53047" y="208267"/>
                  </a:lnTo>
                  <a:lnTo>
                    <a:pt x="53047" y="216903"/>
                  </a:lnTo>
                  <a:lnTo>
                    <a:pt x="56553" y="220421"/>
                  </a:lnTo>
                  <a:lnTo>
                    <a:pt x="65201" y="220421"/>
                  </a:lnTo>
                  <a:lnTo>
                    <a:pt x="68707" y="216903"/>
                  </a:lnTo>
                  <a:lnTo>
                    <a:pt x="68707" y="212572"/>
                  </a:lnTo>
                  <a:lnTo>
                    <a:pt x="68707" y="208267"/>
                  </a:lnTo>
                  <a:close/>
                </a:path>
                <a:path w="123189" h="365759">
                  <a:moveTo>
                    <a:pt x="68707" y="148501"/>
                  </a:moveTo>
                  <a:lnTo>
                    <a:pt x="65201" y="144995"/>
                  </a:lnTo>
                  <a:lnTo>
                    <a:pt x="56553" y="144995"/>
                  </a:lnTo>
                  <a:lnTo>
                    <a:pt x="53047" y="148501"/>
                  </a:lnTo>
                  <a:lnTo>
                    <a:pt x="53047" y="157137"/>
                  </a:lnTo>
                  <a:lnTo>
                    <a:pt x="56553" y="160655"/>
                  </a:lnTo>
                  <a:lnTo>
                    <a:pt x="65201" y="160655"/>
                  </a:lnTo>
                  <a:lnTo>
                    <a:pt x="68707" y="157137"/>
                  </a:lnTo>
                  <a:lnTo>
                    <a:pt x="68707" y="152819"/>
                  </a:lnTo>
                  <a:lnTo>
                    <a:pt x="68707" y="148501"/>
                  </a:lnTo>
                  <a:close/>
                </a:path>
                <a:path w="123189" h="365759">
                  <a:moveTo>
                    <a:pt x="122859" y="267373"/>
                  </a:moveTo>
                  <a:lnTo>
                    <a:pt x="102450" y="267373"/>
                  </a:lnTo>
                  <a:lnTo>
                    <a:pt x="101828" y="268046"/>
                  </a:lnTo>
                  <a:lnTo>
                    <a:pt x="96837" y="275488"/>
                  </a:lnTo>
                  <a:lnTo>
                    <a:pt x="95008" y="285254"/>
                  </a:lnTo>
                  <a:lnTo>
                    <a:pt x="96570" y="294665"/>
                  </a:lnTo>
                  <a:lnTo>
                    <a:pt x="101828" y="301028"/>
                  </a:lnTo>
                  <a:lnTo>
                    <a:pt x="102628" y="303060"/>
                  </a:lnTo>
                  <a:lnTo>
                    <a:pt x="122859" y="303060"/>
                  </a:lnTo>
                  <a:lnTo>
                    <a:pt x="122859" y="267373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2995498" y="8304428"/>
              <a:ext cx="63500" cy="184150"/>
            </a:xfrm>
            <a:custGeom>
              <a:avLst/>
              <a:gdLst/>
              <a:ahLst/>
              <a:cxnLst/>
              <a:rect l="l" t="t" r="r" b="b"/>
              <a:pathLst>
                <a:path w="63500" h="184150">
                  <a:moveTo>
                    <a:pt x="18770" y="169113"/>
                  </a:moveTo>
                  <a:lnTo>
                    <a:pt x="14566" y="164909"/>
                  </a:lnTo>
                  <a:lnTo>
                    <a:pt x="4203" y="164909"/>
                  </a:lnTo>
                  <a:lnTo>
                    <a:pt x="0" y="169113"/>
                  </a:lnTo>
                  <a:lnTo>
                    <a:pt x="0" y="179501"/>
                  </a:lnTo>
                  <a:lnTo>
                    <a:pt x="4203" y="183692"/>
                  </a:lnTo>
                  <a:lnTo>
                    <a:pt x="14566" y="183692"/>
                  </a:lnTo>
                  <a:lnTo>
                    <a:pt x="18770" y="179501"/>
                  </a:lnTo>
                  <a:lnTo>
                    <a:pt x="18770" y="174294"/>
                  </a:lnTo>
                  <a:lnTo>
                    <a:pt x="18770" y="169113"/>
                  </a:lnTo>
                  <a:close/>
                </a:path>
                <a:path w="63500" h="184150">
                  <a:moveTo>
                    <a:pt x="63042" y="4203"/>
                  </a:moveTo>
                  <a:lnTo>
                    <a:pt x="58851" y="0"/>
                  </a:lnTo>
                  <a:lnTo>
                    <a:pt x="48463" y="0"/>
                  </a:lnTo>
                  <a:lnTo>
                    <a:pt x="44272" y="4203"/>
                  </a:lnTo>
                  <a:lnTo>
                    <a:pt x="44272" y="14579"/>
                  </a:lnTo>
                  <a:lnTo>
                    <a:pt x="48463" y="18770"/>
                  </a:lnTo>
                  <a:lnTo>
                    <a:pt x="58851" y="18770"/>
                  </a:lnTo>
                  <a:lnTo>
                    <a:pt x="63042" y="14579"/>
                  </a:lnTo>
                  <a:lnTo>
                    <a:pt x="63042" y="9398"/>
                  </a:lnTo>
                  <a:lnTo>
                    <a:pt x="63042" y="4203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670084" y="8301647"/>
              <a:ext cx="36830" cy="32384"/>
            </a:xfrm>
            <a:custGeom>
              <a:avLst/>
              <a:gdLst/>
              <a:ahLst/>
              <a:cxnLst/>
              <a:rect l="l" t="t" r="r" b="b"/>
              <a:pathLst>
                <a:path w="36829" h="32384">
                  <a:moveTo>
                    <a:pt x="33185" y="0"/>
                  </a:moveTo>
                  <a:lnTo>
                    <a:pt x="6629" y="0"/>
                  </a:lnTo>
                  <a:lnTo>
                    <a:pt x="0" y="2209"/>
                  </a:lnTo>
                  <a:lnTo>
                    <a:pt x="0" y="32105"/>
                  </a:lnTo>
                  <a:lnTo>
                    <a:pt x="36512" y="32105"/>
                  </a:lnTo>
                  <a:lnTo>
                    <a:pt x="36512" y="6642"/>
                  </a:lnTo>
                  <a:lnTo>
                    <a:pt x="3318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670084" y="8301647"/>
              <a:ext cx="36830" cy="32384"/>
            </a:xfrm>
            <a:custGeom>
              <a:avLst/>
              <a:gdLst/>
              <a:ahLst/>
              <a:cxnLst/>
              <a:rect l="l" t="t" r="r" b="b"/>
              <a:pathLst>
                <a:path w="36829" h="32384">
                  <a:moveTo>
                    <a:pt x="0" y="32105"/>
                  </a:moveTo>
                  <a:lnTo>
                    <a:pt x="0" y="11061"/>
                  </a:lnTo>
                  <a:lnTo>
                    <a:pt x="0" y="2209"/>
                  </a:lnTo>
                  <a:lnTo>
                    <a:pt x="6629" y="0"/>
                  </a:lnTo>
                  <a:lnTo>
                    <a:pt x="9956" y="0"/>
                  </a:lnTo>
                  <a:lnTo>
                    <a:pt x="26555" y="0"/>
                  </a:lnTo>
                  <a:lnTo>
                    <a:pt x="33185" y="0"/>
                  </a:lnTo>
                  <a:lnTo>
                    <a:pt x="36512" y="6642"/>
                  </a:lnTo>
                  <a:lnTo>
                    <a:pt x="36512" y="12179"/>
                  </a:lnTo>
                  <a:lnTo>
                    <a:pt x="36512" y="32105"/>
                  </a:lnTo>
                  <a:lnTo>
                    <a:pt x="0" y="321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9" name="object 26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661156" y="8408937"/>
              <a:ext cx="67652" cy="79978"/>
            </a:xfrm>
            <a:prstGeom prst="rect">
              <a:avLst/>
            </a:prstGeom>
          </p:spPr>
        </p:pic>
        <p:pic>
          <p:nvPicPr>
            <p:cNvPr id="270" name="object 270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662324" y="8511095"/>
              <a:ext cx="76412" cy="113728"/>
            </a:xfrm>
            <a:prstGeom prst="rect">
              <a:avLst/>
            </a:prstGeom>
          </p:spPr>
        </p:pic>
        <p:sp>
          <p:nvSpPr>
            <p:cNvPr id="271" name="object 271"/>
            <p:cNvSpPr/>
            <p:nvPr/>
          </p:nvSpPr>
          <p:spPr>
            <a:xfrm>
              <a:off x="3416630" y="8556206"/>
              <a:ext cx="67945" cy="81280"/>
            </a:xfrm>
            <a:custGeom>
              <a:avLst/>
              <a:gdLst/>
              <a:ahLst/>
              <a:cxnLst/>
              <a:rect l="l" t="t" r="r" b="b"/>
              <a:pathLst>
                <a:path w="67945" h="81279">
                  <a:moveTo>
                    <a:pt x="67513" y="0"/>
                  </a:moveTo>
                  <a:lnTo>
                    <a:pt x="0" y="0"/>
                  </a:lnTo>
                  <a:lnTo>
                    <a:pt x="0" y="80797"/>
                  </a:lnTo>
                  <a:lnTo>
                    <a:pt x="67513" y="80797"/>
                  </a:lnTo>
                  <a:lnTo>
                    <a:pt x="67513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3416630" y="8539327"/>
              <a:ext cx="75565" cy="107314"/>
            </a:xfrm>
            <a:custGeom>
              <a:avLst/>
              <a:gdLst/>
              <a:ahLst/>
              <a:cxnLst/>
              <a:rect l="l" t="t" r="r" b="b"/>
              <a:pathLst>
                <a:path w="75564" h="107315">
                  <a:moveTo>
                    <a:pt x="67513" y="0"/>
                  </a:moveTo>
                  <a:lnTo>
                    <a:pt x="0" y="0"/>
                  </a:lnTo>
                  <a:lnTo>
                    <a:pt x="0" y="16878"/>
                  </a:lnTo>
                  <a:lnTo>
                    <a:pt x="67513" y="16878"/>
                  </a:lnTo>
                  <a:lnTo>
                    <a:pt x="67513" y="0"/>
                  </a:lnTo>
                  <a:close/>
                </a:path>
                <a:path w="75564" h="107315">
                  <a:moveTo>
                    <a:pt x="75526" y="8305"/>
                  </a:moveTo>
                  <a:lnTo>
                    <a:pt x="68872" y="8305"/>
                  </a:lnTo>
                  <a:lnTo>
                    <a:pt x="68872" y="98780"/>
                  </a:lnTo>
                  <a:lnTo>
                    <a:pt x="6642" y="98780"/>
                  </a:lnTo>
                  <a:lnTo>
                    <a:pt x="6642" y="107073"/>
                  </a:lnTo>
                  <a:lnTo>
                    <a:pt x="74701" y="107073"/>
                  </a:lnTo>
                  <a:lnTo>
                    <a:pt x="74701" y="102933"/>
                  </a:lnTo>
                  <a:lnTo>
                    <a:pt x="75526" y="102933"/>
                  </a:lnTo>
                  <a:lnTo>
                    <a:pt x="75526" y="830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3278822" y="8658860"/>
              <a:ext cx="6985" cy="30480"/>
            </a:xfrm>
            <a:custGeom>
              <a:avLst/>
              <a:gdLst/>
              <a:ahLst/>
              <a:cxnLst/>
              <a:rect l="l" t="t" r="r" b="b"/>
              <a:pathLst>
                <a:path w="6985" h="30479">
                  <a:moveTo>
                    <a:pt x="6642" y="0"/>
                  </a:moveTo>
                  <a:lnTo>
                    <a:pt x="0" y="0"/>
                  </a:lnTo>
                  <a:lnTo>
                    <a:pt x="0" y="29883"/>
                  </a:lnTo>
                  <a:lnTo>
                    <a:pt x="6642" y="29883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3285464" y="8658860"/>
              <a:ext cx="7620" cy="30480"/>
            </a:xfrm>
            <a:custGeom>
              <a:avLst/>
              <a:gdLst/>
              <a:ahLst/>
              <a:cxnLst/>
              <a:rect l="l" t="t" r="r" b="b"/>
              <a:pathLst>
                <a:path w="7620" h="30479">
                  <a:moveTo>
                    <a:pt x="7467" y="0"/>
                  </a:moveTo>
                  <a:lnTo>
                    <a:pt x="0" y="0"/>
                  </a:lnTo>
                  <a:lnTo>
                    <a:pt x="0" y="29883"/>
                  </a:lnTo>
                  <a:lnTo>
                    <a:pt x="7467" y="29883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3292932" y="8658860"/>
              <a:ext cx="8890" cy="30480"/>
            </a:xfrm>
            <a:custGeom>
              <a:avLst/>
              <a:gdLst/>
              <a:ahLst/>
              <a:cxnLst/>
              <a:rect l="l" t="t" r="r" b="b"/>
              <a:pathLst>
                <a:path w="8889" h="30479">
                  <a:moveTo>
                    <a:pt x="8305" y="0"/>
                  </a:moveTo>
                  <a:lnTo>
                    <a:pt x="0" y="0"/>
                  </a:lnTo>
                  <a:lnTo>
                    <a:pt x="0" y="29883"/>
                  </a:lnTo>
                  <a:lnTo>
                    <a:pt x="8305" y="29883"/>
                  </a:lnTo>
                  <a:lnTo>
                    <a:pt x="8305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3311194" y="8658860"/>
              <a:ext cx="6985" cy="30480"/>
            </a:xfrm>
            <a:custGeom>
              <a:avLst/>
              <a:gdLst/>
              <a:ahLst/>
              <a:cxnLst/>
              <a:rect l="l" t="t" r="r" b="b"/>
              <a:pathLst>
                <a:path w="6985" h="30479">
                  <a:moveTo>
                    <a:pt x="6642" y="0"/>
                  </a:moveTo>
                  <a:lnTo>
                    <a:pt x="0" y="0"/>
                  </a:lnTo>
                  <a:lnTo>
                    <a:pt x="0" y="29883"/>
                  </a:lnTo>
                  <a:lnTo>
                    <a:pt x="6642" y="29883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3317824" y="8658860"/>
              <a:ext cx="7620" cy="30480"/>
            </a:xfrm>
            <a:custGeom>
              <a:avLst/>
              <a:gdLst/>
              <a:ahLst/>
              <a:cxnLst/>
              <a:rect l="l" t="t" r="r" b="b"/>
              <a:pathLst>
                <a:path w="7620" h="30479">
                  <a:moveTo>
                    <a:pt x="7467" y="0"/>
                  </a:moveTo>
                  <a:lnTo>
                    <a:pt x="0" y="0"/>
                  </a:lnTo>
                  <a:lnTo>
                    <a:pt x="0" y="29883"/>
                  </a:lnTo>
                  <a:lnTo>
                    <a:pt x="7467" y="29883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3325304" y="8658860"/>
              <a:ext cx="8890" cy="30480"/>
            </a:xfrm>
            <a:custGeom>
              <a:avLst/>
              <a:gdLst/>
              <a:ahLst/>
              <a:cxnLst/>
              <a:rect l="l" t="t" r="r" b="b"/>
              <a:pathLst>
                <a:path w="8889" h="30479">
                  <a:moveTo>
                    <a:pt x="8305" y="0"/>
                  </a:moveTo>
                  <a:lnTo>
                    <a:pt x="0" y="0"/>
                  </a:lnTo>
                  <a:lnTo>
                    <a:pt x="0" y="29883"/>
                  </a:lnTo>
                  <a:lnTo>
                    <a:pt x="8305" y="29883"/>
                  </a:lnTo>
                  <a:lnTo>
                    <a:pt x="8305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3344392" y="8658860"/>
              <a:ext cx="6985" cy="30480"/>
            </a:xfrm>
            <a:custGeom>
              <a:avLst/>
              <a:gdLst/>
              <a:ahLst/>
              <a:cxnLst/>
              <a:rect l="l" t="t" r="r" b="b"/>
              <a:pathLst>
                <a:path w="6985" h="30479">
                  <a:moveTo>
                    <a:pt x="6642" y="0"/>
                  </a:moveTo>
                  <a:lnTo>
                    <a:pt x="0" y="0"/>
                  </a:lnTo>
                  <a:lnTo>
                    <a:pt x="0" y="29883"/>
                  </a:lnTo>
                  <a:lnTo>
                    <a:pt x="6642" y="29883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3351047" y="8658860"/>
              <a:ext cx="7620" cy="30480"/>
            </a:xfrm>
            <a:custGeom>
              <a:avLst/>
              <a:gdLst/>
              <a:ahLst/>
              <a:cxnLst/>
              <a:rect l="l" t="t" r="r" b="b"/>
              <a:pathLst>
                <a:path w="7620" h="30479">
                  <a:moveTo>
                    <a:pt x="7467" y="0"/>
                  </a:moveTo>
                  <a:lnTo>
                    <a:pt x="0" y="0"/>
                  </a:lnTo>
                  <a:lnTo>
                    <a:pt x="0" y="29883"/>
                  </a:lnTo>
                  <a:lnTo>
                    <a:pt x="7467" y="29883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3358515" y="8658860"/>
              <a:ext cx="8890" cy="30480"/>
            </a:xfrm>
            <a:custGeom>
              <a:avLst/>
              <a:gdLst/>
              <a:ahLst/>
              <a:cxnLst/>
              <a:rect l="l" t="t" r="r" b="b"/>
              <a:pathLst>
                <a:path w="8889" h="30479">
                  <a:moveTo>
                    <a:pt x="8293" y="0"/>
                  </a:moveTo>
                  <a:lnTo>
                    <a:pt x="0" y="0"/>
                  </a:lnTo>
                  <a:lnTo>
                    <a:pt x="0" y="29883"/>
                  </a:lnTo>
                  <a:lnTo>
                    <a:pt x="8293" y="29883"/>
                  </a:lnTo>
                  <a:lnTo>
                    <a:pt x="8293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3378428" y="8658860"/>
              <a:ext cx="6985" cy="30480"/>
            </a:xfrm>
            <a:custGeom>
              <a:avLst/>
              <a:gdLst/>
              <a:ahLst/>
              <a:cxnLst/>
              <a:rect l="l" t="t" r="r" b="b"/>
              <a:pathLst>
                <a:path w="6985" h="30479">
                  <a:moveTo>
                    <a:pt x="6642" y="0"/>
                  </a:moveTo>
                  <a:lnTo>
                    <a:pt x="0" y="0"/>
                  </a:lnTo>
                  <a:lnTo>
                    <a:pt x="0" y="29883"/>
                  </a:lnTo>
                  <a:lnTo>
                    <a:pt x="6642" y="29883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3385070" y="8658860"/>
              <a:ext cx="7620" cy="30480"/>
            </a:xfrm>
            <a:custGeom>
              <a:avLst/>
              <a:gdLst/>
              <a:ahLst/>
              <a:cxnLst/>
              <a:rect l="l" t="t" r="r" b="b"/>
              <a:pathLst>
                <a:path w="7620" h="30479">
                  <a:moveTo>
                    <a:pt x="7467" y="0"/>
                  </a:moveTo>
                  <a:lnTo>
                    <a:pt x="0" y="0"/>
                  </a:lnTo>
                  <a:lnTo>
                    <a:pt x="0" y="29883"/>
                  </a:lnTo>
                  <a:lnTo>
                    <a:pt x="7467" y="29883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3280969" y="8606180"/>
              <a:ext cx="120014" cy="83185"/>
            </a:xfrm>
            <a:custGeom>
              <a:avLst/>
              <a:gdLst/>
              <a:ahLst/>
              <a:cxnLst/>
              <a:rect l="l" t="t" r="r" b="b"/>
              <a:pathLst>
                <a:path w="120014" h="83184">
                  <a:moveTo>
                    <a:pt x="25565" y="7632"/>
                  </a:moveTo>
                  <a:lnTo>
                    <a:pt x="21018" y="1917"/>
                  </a:lnTo>
                  <a:lnTo>
                    <a:pt x="14808" y="0"/>
                  </a:lnTo>
                  <a:lnTo>
                    <a:pt x="17818" y="2768"/>
                  </a:lnTo>
                  <a:lnTo>
                    <a:pt x="19748" y="6743"/>
                  </a:lnTo>
                  <a:lnTo>
                    <a:pt x="19748" y="19596"/>
                  </a:lnTo>
                  <a:lnTo>
                    <a:pt x="12928" y="26441"/>
                  </a:lnTo>
                  <a:lnTo>
                    <a:pt x="2895" y="26441"/>
                  </a:lnTo>
                  <a:lnTo>
                    <a:pt x="1422" y="26136"/>
                  </a:lnTo>
                  <a:lnTo>
                    <a:pt x="0" y="25692"/>
                  </a:lnTo>
                  <a:lnTo>
                    <a:pt x="2705" y="28194"/>
                  </a:lnTo>
                  <a:lnTo>
                    <a:pt x="6311" y="29756"/>
                  </a:lnTo>
                  <a:lnTo>
                    <a:pt x="18732" y="29756"/>
                  </a:lnTo>
                  <a:lnTo>
                    <a:pt x="25565" y="22923"/>
                  </a:lnTo>
                  <a:lnTo>
                    <a:pt x="25565" y="7632"/>
                  </a:lnTo>
                  <a:close/>
                </a:path>
                <a:path w="120014" h="83184">
                  <a:moveTo>
                    <a:pt x="119888" y="52679"/>
                  </a:moveTo>
                  <a:lnTo>
                    <a:pt x="111582" y="52679"/>
                  </a:lnTo>
                  <a:lnTo>
                    <a:pt x="111582" y="82562"/>
                  </a:lnTo>
                  <a:lnTo>
                    <a:pt x="119888" y="82562"/>
                  </a:lnTo>
                  <a:lnTo>
                    <a:pt x="119888" y="52679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3276003" y="8605418"/>
              <a:ext cx="24765" cy="27305"/>
            </a:xfrm>
            <a:custGeom>
              <a:avLst/>
              <a:gdLst/>
              <a:ahLst/>
              <a:cxnLst/>
              <a:rect l="l" t="t" r="r" b="b"/>
              <a:pathLst>
                <a:path w="24764" h="27304">
                  <a:moveTo>
                    <a:pt x="16852" y="0"/>
                  </a:moveTo>
                  <a:lnTo>
                    <a:pt x="6832" y="0"/>
                  </a:lnTo>
                  <a:lnTo>
                    <a:pt x="0" y="6832"/>
                  </a:lnTo>
                  <a:lnTo>
                    <a:pt x="0" y="19697"/>
                  </a:lnTo>
                  <a:lnTo>
                    <a:pt x="1930" y="23660"/>
                  </a:lnTo>
                  <a:lnTo>
                    <a:pt x="4965" y="26454"/>
                  </a:lnTo>
                  <a:lnTo>
                    <a:pt x="6388" y="26898"/>
                  </a:lnTo>
                  <a:lnTo>
                    <a:pt x="7874" y="27203"/>
                  </a:lnTo>
                  <a:lnTo>
                    <a:pt x="17894" y="27203"/>
                  </a:lnTo>
                  <a:lnTo>
                    <a:pt x="24714" y="20358"/>
                  </a:lnTo>
                  <a:lnTo>
                    <a:pt x="24714" y="11938"/>
                  </a:lnTo>
                  <a:lnTo>
                    <a:pt x="24714" y="7505"/>
                  </a:lnTo>
                  <a:lnTo>
                    <a:pt x="22783" y="3530"/>
                  </a:lnTo>
                  <a:lnTo>
                    <a:pt x="19773" y="762"/>
                  </a:lnTo>
                  <a:lnTo>
                    <a:pt x="18338" y="304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3313328" y="8605342"/>
              <a:ext cx="26034" cy="29845"/>
            </a:xfrm>
            <a:custGeom>
              <a:avLst/>
              <a:gdLst/>
              <a:ahLst/>
              <a:cxnLst/>
              <a:rect l="l" t="t" r="r" b="b"/>
              <a:pathLst>
                <a:path w="26035" h="29845">
                  <a:moveTo>
                    <a:pt x="14820" y="0"/>
                  </a:moveTo>
                  <a:lnTo>
                    <a:pt x="17843" y="2793"/>
                  </a:lnTo>
                  <a:lnTo>
                    <a:pt x="19761" y="6730"/>
                  </a:lnTo>
                  <a:lnTo>
                    <a:pt x="19761" y="19621"/>
                  </a:lnTo>
                  <a:lnTo>
                    <a:pt x="12928" y="26441"/>
                  </a:lnTo>
                  <a:lnTo>
                    <a:pt x="2933" y="26441"/>
                  </a:lnTo>
                  <a:lnTo>
                    <a:pt x="1435" y="26136"/>
                  </a:lnTo>
                  <a:lnTo>
                    <a:pt x="0" y="25692"/>
                  </a:lnTo>
                  <a:lnTo>
                    <a:pt x="2730" y="28206"/>
                  </a:lnTo>
                  <a:lnTo>
                    <a:pt x="6324" y="29768"/>
                  </a:lnTo>
                  <a:lnTo>
                    <a:pt x="18732" y="29768"/>
                  </a:lnTo>
                  <a:lnTo>
                    <a:pt x="25577" y="22936"/>
                  </a:lnTo>
                  <a:lnTo>
                    <a:pt x="25577" y="7658"/>
                  </a:lnTo>
                  <a:lnTo>
                    <a:pt x="21031" y="1917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3308388" y="8604593"/>
              <a:ext cx="24765" cy="27305"/>
            </a:xfrm>
            <a:custGeom>
              <a:avLst/>
              <a:gdLst/>
              <a:ahLst/>
              <a:cxnLst/>
              <a:rect l="l" t="t" r="r" b="b"/>
              <a:pathLst>
                <a:path w="24764" h="27304">
                  <a:moveTo>
                    <a:pt x="16827" y="0"/>
                  </a:moveTo>
                  <a:lnTo>
                    <a:pt x="6832" y="0"/>
                  </a:lnTo>
                  <a:lnTo>
                    <a:pt x="0" y="6832"/>
                  </a:lnTo>
                  <a:lnTo>
                    <a:pt x="0" y="19684"/>
                  </a:lnTo>
                  <a:lnTo>
                    <a:pt x="1930" y="23660"/>
                  </a:lnTo>
                  <a:lnTo>
                    <a:pt x="4940" y="26441"/>
                  </a:lnTo>
                  <a:lnTo>
                    <a:pt x="6375" y="26885"/>
                  </a:lnTo>
                  <a:lnTo>
                    <a:pt x="7874" y="27190"/>
                  </a:lnTo>
                  <a:lnTo>
                    <a:pt x="17868" y="27190"/>
                  </a:lnTo>
                  <a:lnTo>
                    <a:pt x="24701" y="20370"/>
                  </a:lnTo>
                  <a:lnTo>
                    <a:pt x="24701" y="11937"/>
                  </a:lnTo>
                  <a:lnTo>
                    <a:pt x="24701" y="7480"/>
                  </a:lnTo>
                  <a:lnTo>
                    <a:pt x="22783" y="3543"/>
                  </a:lnTo>
                  <a:lnTo>
                    <a:pt x="19761" y="749"/>
                  </a:lnTo>
                  <a:lnTo>
                    <a:pt x="18326" y="292"/>
                  </a:lnTo>
                  <a:lnTo>
                    <a:pt x="1682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3347377" y="8606180"/>
              <a:ext cx="26034" cy="29845"/>
            </a:xfrm>
            <a:custGeom>
              <a:avLst/>
              <a:gdLst/>
              <a:ahLst/>
              <a:cxnLst/>
              <a:rect l="l" t="t" r="r" b="b"/>
              <a:pathLst>
                <a:path w="26035" h="29845">
                  <a:moveTo>
                    <a:pt x="14808" y="0"/>
                  </a:moveTo>
                  <a:lnTo>
                    <a:pt x="17818" y="2768"/>
                  </a:lnTo>
                  <a:lnTo>
                    <a:pt x="19748" y="6743"/>
                  </a:lnTo>
                  <a:lnTo>
                    <a:pt x="19748" y="19596"/>
                  </a:lnTo>
                  <a:lnTo>
                    <a:pt x="12915" y="26441"/>
                  </a:lnTo>
                  <a:lnTo>
                    <a:pt x="2921" y="26441"/>
                  </a:lnTo>
                  <a:lnTo>
                    <a:pt x="1422" y="26136"/>
                  </a:lnTo>
                  <a:lnTo>
                    <a:pt x="0" y="25692"/>
                  </a:lnTo>
                  <a:lnTo>
                    <a:pt x="2705" y="28193"/>
                  </a:lnTo>
                  <a:lnTo>
                    <a:pt x="6311" y="29756"/>
                  </a:lnTo>
                  <a:lnTo>
                    <a:pt x="18732" y="29756"/>
                  </a:lnTo>
                  <a:lnTo>
                    <a:pt x="25565" y="22923"/>
                  </a:lnTo>
                  <a:lnTo>
                    <a:pt x="25565" y="7632"/>
                  </a:lnTo>
                  <a:lnTo>
                    <a:pt x="21018" y="1917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3342411" y="8605418"/>
              <a:ext cx="24765" cy="27305"/>
            </a:xfrm>
            <a:custGeom>
              <a:avLst/>
              <a:gdLst/>
              <a:ahLst/>
              <a:cxnLst/>
              <a:rect l="l" t="t" r="r" b="b"/>
              <a:pathLst>
                <a:path w="24764" h="27304">
                  <a:moveTo>
                    <a:pt x="16840" y="0"/>
                  </a:moveTo>
                  <a:lnTo>
                    <a:pt x="6845" y="0"/>
                  </a:lnTo>
                  <a:lnTo>
                    <a:pt x="0" y="6832"/>
                  </a:lnTo>
                  <a:lnTo>
                    <a:pt x="0" y="19697"/>
                  </a:lnTo>
                  <a:lnTo>
                    <a:pt x="1943" y="23660"/>
                  </a:lnTo>
                  <a:lnTo>
                    <a:pt x="4965" y="26454"/>
                  </a:lnTo>
                  <a:lnTo>
                    <a:pt x="6388" y="26898"/>
                  </a:lnTo>
                  <a:lnTo>
                    <a:pt x="7886" y="27203"/>
                  </a:lnTo>
                  <a:lnTo>
                    <a:pt x="17881" y="27203"/>
                  </a:lnTo>
                  <a:lnTo>
                    <a:pt x="24714" y="20358"/>
                  </a:lnTo>
                  <a:lnTo>
                    <a:pt x="24714" y="11938"/>
                  </a:lnTo>
                  <a:lnTo>
                    <a:pt x="24714" y="7505"/>
                  </a:lnTo>
                  <a:lnTo>
                    <a:pt x="22783" y="3530"/>
                  </a:lnTo>
                  <a:lnTo>
                    <a:pt x="19773" y="762"/>
                  </a:lnTo>
                  <a:lnTo>
                    <a:pt x="18326" y="304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3382238" y="8606180"/>
              <a:ext cx="26034" cy="29845"/>
            </a:xfrm>
            <a:custGeom>
              <a:avLst/>
              <a:gdLst/>
              <a:ahLst/>
              <a:cxnLst/>
              <a:rect l="l" t="t" r="r" b="b"/>
              <a:pathLst>
                <a:path w="26035" h="29845">
                  <a:moveTo>
                    <a:pt x="14808" y="0"/>
                  </a:moveTo>
                  <a:lnTo>
                    <a:pt x="17818" y="2768"/>
                  </a:lnTo>
                  <a:lnTo>
                    <a:pt x="19748" y="6743"/>
                  </a:lnTo>
                  <a:lnTo>
                    <a:pt x="19748" y="19596"/>
                  </a:lnTo>
                  <a:lnTo>
                    <a:pt x="12928" y="26441"/>
                  </a:lnTo>
                  <a:lnTo>
                    <a:pt x="2921" y="26441"/>
                  </a:lnTo>
                  <a:lnTo>
                    <a:pt x="1422" y="26136"/>
                  </a:lnTo>
                  <a:lnTo>
                    <a:pt x="0" y="25692"/>
                  </a:lnTo>
                  <a:lnTo>
                    <a:pt x="2705" y="28193"/>
                  </a:lnTo>
                  <a:lnTo>
                    <a:pt x="6311" y="29756"/>
                  </a:lnTo>
                  <a:lnTo>
                    <a:pt x="18732" y="29756"/>
                  </a:lnTo>
                  <a:lnTo>
                    <a:pt x="25565" y="22923"/>
                  </a:lnTo>
                  <a:lnTo>
                    <a:pt x="25565" y="7632"/>
                  </a:lnTo>
                  <a:lnTo>
                    <a:pt x="21018" y="1917"/>
                  </a:lnTo>
                  <a:lnTo>
                    <a:pt x="14808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3377285" y="8605418"/>
              <a:ext cx="24765" cy="27305"/>
            </a:xfrm>
            <a:custGeom>
              <a:avLst/>
              <a:gdLst/>
              <a:ahLst/>
              <a:cxnLst/>
              <a:rect l="l" t="t" r="r" b="b"/>
              <a:pathLst>
                <a:path w="24764" h="27304">
                  <a:moveTo>
                    <a:pt x="16840" y="0"/>
                  </a:moveTo>
                  <a:lnTo>
                    <a:pt x="6832" y="0"/>
                  </a:lnTo>
                  <a:lnTo>
                    <a:pt x="0" y="6832"/>
                  </a:lnTo>
                  <a:lnTo>
                    <a:pt x="0" y="19697"/>
                  </a:lnTo>
                  <a:lnTo>
                    <a:pt x="1917" y="23660"/>
                  </a:lnTo>
                  <a:lnTo>
                    <a:pt x="4952" y="26454"/>
                  </a:lnTo>
                  <a:lnTo>
                    <a:pt x="6375" y="26898"/>
                  </a:lnTo>
                  <a:lnTo>
                    <a:pt x="7874" y="27203"/>
                  </a:lnTo>
                  <a:lnTo>
                    <a:pt x="17881" y="27203"/>
                  </a:lnTo>
                  <a:lnTo>
                    <a:pt x="24701" y="20358"/>
                  </a:lnTo>
                  <a:lnTo>
                    <a:pt x="24701" y="11938"/>
                  </a:lnTo>
                  <a:lnTo>
                    <a:pt x="24701" y="7505"/>
                  </a:lnTo>
                  <a:lnTo>
                    <a:pt x="22771" y="3530"/>
                  </a:lnTo>
                  <a:lnTo>
                    <a:pt x="19761" y="762"/>
                  </a:lnTo>
                  <a:lnTo>
                    <a:pt x="18326" y="304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3276587" y="8707260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637" y="0"/>
                  </a:moveTo>
                  <a:lnTo>
                    <a:pt x="5956" y="0"/>
                  </a:lnTo>
                  <a:lnTo>
                    <a:pt x="0" y="5956"/>
                  </a:lnTo>
                  <a:lnTo>
                    <a:pt x="0" y="20650"/>
                  </a:lnTo>
                  <a:lnTo>
                    <a:pt x="5956" y="26606"/>
                  </a:lnTo>
                  <a:lnTo>
                    <a:pt x="20637" y="26606"/>
                  </a:lnTo>
                  <a:lnTo>
                    <a:pt x="26606" y="20650"/>
                  </a:lnTo>
                  <a:lnTo>
                    <a:pt x="26606" y="13309"/>
                  </a:lnTo>
                  <a:lnTo>
                    <a:pt x="26606" y="5956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3283623" y="871430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806" y="0"/>
                  </a:lnTo>
                  <a:lnTo>
                    <a:pt x="0" y="2806"/>
                  </a:lnTo>
                  <a:lnTo>
                    <a:pt x="0" y="9715"/>
                  </a:lnTo>
                  <a:lnTo>
                    <a:pt x="2806" y="12522"/>
                  </a:lnTo>
                  <a:lnTo>
                    <a:pt x="9715" y="12522"/>
                  </a:lnTo>
                  <a:lnTo>
                    <a:pt x="12522" y="9715"/>
                  </a:lnTo>
                  <a:lnTo>
                    <a:pt x="12522" y="6261"/>
                  </a:lnTo>
                  <a:lnTo>
                    <a:pt x="12522" y="2806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309797" y="8707260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637" y="0"/>
                  </a:moveTo>
                  <a:lnTo>
                    <a:pt x="5943" y="0"/>
                  </a:lnTo>
                  <a:lnTo>
                    <a:pt x="0" y="5956"/>
                  </a:lnTo>
                  <a:lnTo>
                    <a:pt x="0" y="20650"/>
                  </a:lnTo>
                  <a:lnTo>
                    <a:pt x="5943" y="26606"/>
                  </a:lnTo>
                  <a:lnTo>
                    <a:pt x="20637" y="26606"/>
                  </a:lnTo>
                  <a:lnTo>
                    <a:pt x="26581" y="20650"/>
                  </a:lnTo>
                  <a:lnTo>
                    <a:pt x="26581" y="13309"/>
                  </a:lnTo>
                  <a:lnTo>
                    <a:pt x="26581" y="5956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3316833" y="871430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02" y="0"/>
                  </a:moveTo>
                  <a:lnTo>
                    <a:pt x="2806" y="0"/>
                  </a:lnTo>
                  <a:lnTo>
                    <a:pt x="0" y="2806"/>
                  </a:lnTo>
                  <a:lnTo>
                    <a:pt x="0" y="9715"/>
                  </a:lnTo>
                  <a:lnTo>
                    <a:pt x="2806" y="12522"/>
                  </a:lnTo>
                  <a:lnTo>
                    <a:pt x="9702" y="12522"/>
                  </a:lnTo>
                  <a:lnTo>
                    <a:pt x="12509" y="9715"/>
                  </a:lnTo>
                  <a:lnTo>
                    <a:pt x="12509" y="6261"/>
                  </a:lnTo>
                  <a:lnTo>
                    <a:pt x="12509" y="2806"/>
                  </a:lnTo>
                  <a:lnTo>
                    <a:pt x="9702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3342995" y="8707260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650" y="0"/>
                  </a:moveTo>
                  <a:lnTo>
                    <a:pt x="5956" y="0"/>
                  </a:lnTo>
                  <a:lnTo>
                    <a:pt x="0" y="5956"/>
                  </a:lnTo>
                  <a:lnTo>
                    <a:pt x="0" y="20650"/>
                  </a:lnTo>
                  <a:lnTo>
                    <a:pt x="5956" y="26606"/>
                  </a:lnTo>
                  <a:lnTo>
                    <a:pt x="20650" y="26606"/>
                  </a:lnTo>
                  <a:lnTo>
                    <a:pt x="26606" y="20650"/>
                  </a:lnTo>
                  <a:lnTo>
                    <a:pt x="26606" y="13309"/>
                  </a:lnTo>
                  <a:lnTo>
                    <a:pt x="26606" y="5956"/>
                  </a:lnTo>
                  <a:lnTo>
                    <a:pt x="2065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3350031" y="871430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819" y="0"/>
                  </a:lnTo>
                  <a:lnTo>
                    <a:pt x="0" y="2806"/>
                  </a:lnTo>
                  <a:lnTo>
                    <a:pt x="0" y="9715"/>
                  </a:lnTo>
                  <a:lnTo>
                    <a:pt x="2819" y="12522"/>
                  </a:lnTo>
                  <a:lnTo>
                    <a:pt x="9715" y="12522"/>
                  </a:lnTo>
                  <a:lnTo>
                    <a:pt x="12522" y="9715"/>
                  </a:lnTo>
                  <a:lnTo>
                    <a:pt x="12522" y="6261"/>
                  </a:lnTo>
                  <a:lnTo>
                    <a:pt x="12522" y="2806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3377311" y="8707260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637" y="0"/>
                  </a:moveTo>
                  <a:lnTo>
                    <a:pt x="5943" y="0"/>
                  </a:lnTo>
                  <a:lnTo>
                    <a:pt x="0" y="5956"/>
                  </a:lnTo>
                  <a:lnTo>
                    <a:pt x="0" y="20650"/>
                  </a:lnTo>
                  <a:lnTo>
                    <a:pt x="5943" y="26606"/>
                  </a:lnTo>
                  <a:lnTo>
                    <a:pt x="20637" y="26606"/>
                  </a:lnTo>
                  <a:lnTo>
                    <a:pt x="26593" y="20650"/>
                  </a:lnTo>
                  <a:lnTo>
                    <a:pt x="26593" y="13309"/>
                  </a:lnTo>
                  <a:lnTo>
                    <a:pt x="26593" y="5956"/>
                  </a:lnTo>
                  <a:lnTo>
                    <a:pt x="2063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3384346" y="871430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715" y="0"/>
                  </a:moveTo>
                  <a:lnTo>
                    <a:pt x="2806" y="0"/>
                  </a:lnTo>
                  <a:lnTo>
                    <a:pt x="0" y="2806"/>
                  </a:lnTo>
                  <a:lnTo>
                    <a:pt x="0" y="9715"/>
                  </a:lnTo>
                  <a:lnTo>
                    <a:pt x="2806" y="12522"/>
                  </a:lnTo>
                  <a:lnTo>
                    <a:pt x="9715" y="12522"/>
                  </a:lnTo>
                  <a:lnTo>
                    <a:pt x="12509" y="9715"/>
                  </a:lnTo>
                  <a:lnTo>
                    <a:pt x="12509" y="6261"/>
                  </a:lnTo>
                  <a:lnTo>
                    <a:pt x="12509" y="2806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3282696" y="8633130"/>
              <a:ext cx="114935" cy="26670"/>
            </a:xfrm>
            <a:custGeom>
              <a:avLst/>
              <a:gdLst/>
              <a:ahLst/>
              <a:cxnLst/>
              <a:rect l="l" t="t" r="r" b="b"/>
              <a:pathLst>
                <a:path w="114935" h="26670">
                  <a:moveTo>
                    <a:pt x="14389" y="0"/>
                  </a:moveTo>
                  <a:lnTo>
                    <a:pt x="0" y="0"/>
                  </a:lnTo>
                  <a:lnTo>
                    <a:pt x="0" y="26555"/>
                  </a:lnTo>
                  <a:lnTo>
                    <a:pt x="14389" y="26555"/>
                  </a:lnTo>
                  <a:lnTo>
                    <a:pt x="14389" y="0"/>
                  </a:lnTo>
                  <a:close/>
                </a:path>
                <a:path w="114935" h="26670">
                  <a:moveTo>
                    <a:pt x="48145" y="0"/>
                  </a:moveTo>
                  <a:lnTo>
                    <a:pt x="33756" y="0"/>
                  </a:lnTo>
                  <a:lnTo>
                    <a:pt x="33756" y="26555"/>
                  </a:lnTo>
                  <a:lnTo>
                    <a:pt x="48145" y="26555"/>
                  </a:lnTo>
                  <a:lnTo>
                    <a:pt x="48145" y="0"/>
                  </a:lnTo>
                  <a:close/>
                </a:path>
                <a:path w="114935" h="26670">
                  <a:moveTo>
                    <a:pt x="81343" y="0"/>
                  </a:moveTo>
                  <a:lnTo>
                    <a:pt x="66954" y="0"/>
                  </a:lnTo>
                  <a:lnTo>
                    <a:pt x="66954" y="26555"/>
                  </a:lnTo>
                  <a:lnTo>
                    <a:pt x="81343" y="26555"/>
                  </a:lnTo>
                  <a:lnTo>
                    <a:pt x="81343" y="0"/>
                  </a:lnTo>
                  <a:close/>
                </a:path>
                <a:path w="114935" h="26670">
                  <a:moveTo>
                    <a:pt x="114554" y="0"/>
                  </a:moveTo>
                  <a:lnTo>
                    <a:pt x="100164" y="0"/>
                  </a:lnTo>
                  <a:lnTo>
                    <a:pt x="100164" y="26555"/>
                  </a:lnTo>
                  <a:lnTo>
                    <a:pt x="114554" y="26555"/>
                  </a:lnTo>
                  <a:lnTo>
                    <a:pt x="114554" y="0"/>
                  </a:lnTo>
                  <a:close/>
                </a:path>
              </a:pathLst>
            </a:custGeom>
            <a:solidFill>
              <a:srgbClr val="A2A4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3285452" y="8688743"/>
              <a:ext cx="106045" cy="17780"/>
            </a:xfrm>
            <a:custGeom>
              <a:avLst/>
              <a:gdLst/>
              <a:ahLst/>
              <a:cxnLst/>
              <a:rect l="l" t="t" r="r" b="b"/>
              <a:pathLst>
                <a:path w="106045" h="17779">
                  <a:moveTo>
                    <a:pt x="6642" y="0"/>
                  </a:moveTo>
                  <a:lnTo>
                    <a:pt x="0" y="0"/>
                  </a:lnTo>
                  <a:lnTo>
                    <a:pt x="0" y="17449"/>
                  </a:lnTo>
                  <a:lnTo>
                    <a:pt x="6642" y="17449"/>
                  </a:lnTo>
                  <a:lnTo>
                    <a:pt x="6642" y="0"/>
                  </a:lnTo>
                  <a:close/>
                </a:path>
                <a:path w="106045" h="17779">
                  <a:moveTo>
                    <a:pt x="39839" y="0"/>
                  </a:moveTo>
                  <a:lnTo>
                    <a:pt x="33197" y="0"/>
                  </a:lnTo>
                  <a:lnTo>
                    <a:pt x="33197" y="17449"/>
                  </a:lnTo>
                  <a:lnTo>
                    <a:pt x="39839" y="17449"/>
                  </a:lnTo>
                  <a:lnTo>
                    <a:pt x="39839" y="0"/>
                  </a:lnTo>
                  <a:close/>
                </a:path>
                <a:path w="106045" h="17779">
                  <a:moveTo>
                    <a:pt x="73050" y="0"/>
                  </a:moveTo>
                  <a:lnTo>
                    <a:pt x="66408" y="0"/>
                  </a:lnTo>
                  <a:lnTo>
                    <a:pt x="66408" y="17449"/>
                  </a:lnTo>
                  <a:lnTo>
                    <a:pt x="73050" y="17449"/>
                  </a:lnTo>
                  <a:lnTo>
                    <a:pt x="73050" y="0"/>
                  </a:lnTo>
                  <a:close/>
                </a:path>
                <a:path w="106045" h="17779">
                  <a:moveTo>
                    <a:pt x="105435" y="0"/>
                  </a:moveTo>
                  <a:lnTo>
                    <a:pt x="98793" y="0"/>
                  </a:lnTo>
                  <a:lnTo>
                    <a:pt x="98793" y="17449"/>
                  </a:lnTo>
                  <a:lnTo>
                    <a:pt x="105435" y="17449"/>
                  </a:lnTo>
                  <a:lnTo>
                    <a:pt x="1054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3122206" y="8546249"/>
              <a:ext cx="202565" cy="40005"/>
            </a:xfrm>
            <a:custGeom>
              <a:avLst/>
              <a:gdLst/>
              <a:ahLst/>
              <a:cxnLst/>
              <a:rect l="l" t="t" r="r" b="b"/>
              <a:pathLst>
                <a:path w="202564" h="40004">
                  <a:moveTo>
                    <a:pt x="138353" y="18808"/>
                  </a:moveTo>
                  <a:lnTo>
                    <a:pt x="133934" y="16598"/>
                  </a:lnTo>
                  <a:lnTo>
                    <a:pt x="132080" y="15494"/>
                  </a:lnTo>
                  <a:lnTo>
                    <a:pt x="126555" y="12179"/>
                  </a:lnTo>
                  <a:lnTo>
                    <a:pt x="122847" y="9956"/>
                  </a:lnTo>
                  <a:lnTo>
                    <a:pt x="109575" y="8851"/>
                  </a:lnTo>
                  <a:lnTo>
                    <a:pt x="100723" y="11061"/>
                  </a:lnTo>
                  <a:lnTo>
                    <a:pt x="92964" y="12179"/>
                  </a:lnTo>
                  <a:lnTo>
                    <a:pt x="86334" y="11061"/>
                  </a:lnTo>
                  <a:lnTo>
                    <a:pt x="78524" y="9182"/>
                  </a:lnTo>
                  <a:lnTo>
                    <a:pt x="77368" y="8851"/>
                  </a:lnTo>
                  <a:lnTo>
                    <a:pt x="55041" y="2514"/>
                  </a:lnTo>
                  <a:lnTo>
                    <a:pt x="45377" y="0"/>
                  </a:lnTo>
                  <a:lnTo>
                    <a:pt x="35788" y="63"/>
                  </a:lnTo>
                  <a:lnTo>
                    <a:pt x="23520" y="2908"/>
                  </a:lnTo>
                  <a:lnTo>
                    <a:pt x="10820" y="7632"/>
                  </a:lnTo>
                  <a:lnTo>
                    <a:pt x="0" y="13284"/>
                  </a:lnTo>
                  <a:lnTo>
                    <a:pt x="18808" y="13284"/>
                  </a:lnTo>
                  <a:lnTo>
                    <a:pt x="22796" y="11658"/>
                  </a:lnTo>
                  <a:lnTo>
                    <a:pt x="30010" y="10236"/>
                  </a:lnTo>
                  <a:lnTo>
                    <a:pt x="38265" y="9232"/>
                  </a:lnTo>
                  <a:lnTo>
                    <a:pt x="45377" y="8851"/>
                  </a:lnTo>
                  <a:lnTo>
                    <a:pt x="51689" y="9588"/>
                  </a:lnTo>
                  <a:lnTo>
                    <a:pt x="58521" y="11353"/>
                  </a:lnTo>
                  <a:lnTo>
                    <a:pt x="65138" y="13525"/>
                  </a:lnTo>
                  <a:lnTo>
                    <a:pt x="70840" y="15494"/>
                  </a:lnTo>
                  <a:lnTo>
                    <a:pt x="77482" y="17703"/>
                  </a:lnTo>
                  <a:lnTo>
                    <a:pt x="83007" y="18808"/>
                  </a:lnTo>
                  <a:lnTo>
                    <a:pt x="94081" y="23241"/>
                  </a:lnTo>
                  <a:lnTo>
                    <a:pt x="101828" y="17703"/>
                  </a:lnTo>
                  <a:lnTo>
                    <a:pt x="112903" y="15494"/>
                  </a:lnTo>
                  <a:lnTo>
                    <a:pt x="113449" y="19367"/>
                  </a:lnTo>
                  <a:lnTo>
                    <a:pt x="126733" y="21577"/>
                  </a:lnTo>
                  <a:lnTo>
                    <a:pt x="134200" y="28765"/>
                  </a:lnTo>
                  <a:lnTo>
                    <a:pt x="138353" y="18808"/>
                  </a:lnTo>
                  <a:close/>
                </a:path>
                <a:path w="202564" h="40004">
                  <a:moveTo>
                    <a:pt x="161594" y="27114"/>
                  </a:moveTo>
                  <a:lnTo>
                    <a:pt x="149974" y="23799"/>
                  </a:lnTo>
                  <a:lnTo>
                    <a:pt x="149136" y="32931"/>
                  </a:lnTo>
                  <a:lnTo>
                    <a:pt x="160769" y="34582"/>
                  </a:lnTo>
                  <a:lnTo>
                    <a:pt x="161594" y="27114"/>
                  </a:lnTo>
                  <a:close/>
                </a:path>
                <a:path w="202564" h="40004">
                  <a:moveTo>
                    <a:pt x="202260" y="25450"/>
                  </a:moveTo>
                  <a:lnTo>
                    <a:pt x="197142" y="27292"/>
                  </a:lnTo>
                  <a:lnTo>
                    <a:pt x="189293" y="28981"/>
                  </a:lnTo>
                  <a:lnTo>
                    <a:pt x="180670" y="30365"/>
                  </a:lnTo>
                  <a:lnTo>
                    <a:pt x="173215" y="31267"/>
                  </a:lnTo>
                  <a:lnTo>
                    <a:pt x="173215" y="39560"/>
                  </a:lnTo>
                  <a:lnTo>
                    <a:pt x="180670" y="38671"/>
                  </a:lnTo>
                  <a:lnTo>
                    <a:pt x="189293" y="37287"/>
                  </a:lnTo>
                  <a:lnTo>
                    <a:pt x="197142" y="35610"/>
                  </a:lnTo>
                  <a:lnTo>
                    <a:pt x="202260" y="33756"/>
                  </a:lnTo>
                  <a:lnTo>
                    <a:pt x="202260" y="25450"/>
                  </a:lnTo>
                  <a:close/>
                </a:path>
              </a:pathLst>
            </a:custGeom>
            <a:solidFill>
              <a:srgbClr val="7D7F8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3031439" y="8446630"/>
              <a:ext cx="190500" cy="74295"/>
            </a:xfrm>
            <a:custGeom>
              <a:avLst/>
              <a:gdLst/>
              <a:ahLst/>
              <a:cxnLst/>
              <a:rect l="l" t="t" r="r" b="b"/>
              <a:pathLst>
                <a:path w="190500" h="74295">
                  <a:moveTo>
                    <a:pt x="23253" y="63093"/>
                  </a:moveTo>
                  <a:lnTo>
                    <a:pt x="0" y="63093"/>
                  </a:lnTo>
                  <a:lnTo>
                    <a:pt x="0" y="74168"/>
                  </a:lnTo>
                  <a:lnTo>
                    <a:pt x="23253" y="74168"/>
                  </a:lnTo>
                  <a:lnTo>
                    <a:pt x="23253" y="63093"/>
                  </a:lnTo>
                  <a:close/>
                </a:path>
                <a:path w="190500" h="74295">
                  <a:moveTo>
                    <a:pt x="172669" y="64198"/>
                  </a:moveTo>
                  <a:lnTo>
                    <a:pt x="149428" y="64198"/>
                  </a:lnTo>
                  <a:lnTo>
                    <a:pt x="149428" y="74168"/>
                  </a:lnTo>
                  <a:lnTo>
                    <a:pt x="172669" y="74168"/>
                  </a:lnTo>
                  <a:lnTo>
                    <a:pt x="172669" y="64198"/>
                  </a:lnTo>
                  <a:close/>
                </a:path>
                <a:path w="190500" h="74295">
                  <a:moveTo>
                    <a:pt x="190385" y="0"/>
                  </a:moveTo>
                  <a:lnTo>
                    <a:pt x="180416" y="0"/>
                  </a:lnTo>
                  <a:lnTo>
                    <a:pt x="180416" y="68618"/>
                  </a:lnTo>
                  <a:lnTo>
                    <a:pt x="190385" y="68618"/>
                  </a:lnTo>
                  <a:lnTo>
                    <a:pt x="190385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3230664" y="8382432"/>
              <a:ext cx="8255" cy="132080"/>
            </a:xfrm>
            <a:custGeom>
              <a:avLst/>
              <a:gdLst/>
              <a:ahLst/>
              <a:cxnLst/>
              <a:rect l="l" t="t" r="r" b="b"/>
              <a:pathLst>
                <a:path w="8255" h="132079">
                  <a:moveTo>
                    <a:pt x="7747" y="0"/>
                  </a:moveTo>
                  <a:lnTo>
                    <a:pt x="0" y="0"/>
                  </a:lnTo>
                  <a:lnTo>
                    <a:pt x="0" y="131711"/>
                  </a:lnTo>
                  <a:lnTo>
                    <a:pt x="7747" y="131711"/>
                  </a:lnTo>
                  <a:lnTo>
                    <a:pt x="7747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3036976" y="8504186"/>
              <a:ext cx="365760" cy="99060"/>
            </a:xfrm>
            <a:custGeom>
              <a:avLst/>
              <a:gdLst/>
              <a:ahLst/>
              <a:cxnLst/>
              <a:rect l="l" t="t" r="r" b="b"/>
              <a:pathLst>
                <a:path w="365760" h="99059">
                  <a:moveTo>
                    <a:pt x="17716" y="55346"/>
                  </a:moveTo>
                  <a:lnTo>
                    <a:pt x="0" y="55346"/>
                  </a:lnTo>
                  <a:lnTo>
                    <a:pt x="0" y="65303"/>
                  </a:lnTo>
                  <a:lnTo>
                    <a:pt x="17716" y="65303"/>
                  </a:lnTo>
                  <a:lnTo>
                    <a:pt x="17716" y="55346"/>
                  </a:lnTo>
                  <a:close/>
                </a:path>
                <a:path w="365760" h="99059">
                  <a:moveTo>
                    <a:pt x="167132" y="67513"/>
                  </a:moveTo>
                  <a:lnTo>
                    <a:pt x="142773" y="67513"/>
                  </a:lnTo>
                  <a:lnTo>
                    <a:pt x="142773" y="77482"/>
                  </a:lnTo>
                  <a:lnTo>
                    <a:pt x="167132" y="77482"/>
                  </a:lnTo>
                  <a:lnTo>
                    <a:pt x="167132" y="67513"/>
                  </a:lnTo>
                  <a:close/>
                </a:path>
                <a:path w="365760" h="99059">
                  <a:moveTo>
                    <a:pt x="199237" y="81902"/>
                  </a:moveTo>
                  <a:lnTo>
                    <a:pt x="184835" y="81902"/>
                  </a:lnTo>
                  <a:lnTo>
                    <a:pt x="184835" y="98513"/>
                  </a:lnTo>
                  <a:lnTo>
                    <a:pt x="199237" y="98513"/>
                  </a:lnTo>
                  <a:lnTo>
                    <a:pt x="199237" y="81902"/>
                  </a:lnTo>
                  <a:close/>
                </a:path>
                <a:path w="365760" h="99059">
                  <a:moveTo>
                    <a:pt x="365252" y="60871"/>
                  </a:moveTo>
                  <a:lnTo>
                    <a:pt x="359714" y="60871"/>
                  </a:lnTo>
                  <a:lnTo>
                    <a:pt x="359714" y="0"/>
                  </a:lnTo>
                  <a:lnTo>
                    <a:pt x="298843" y="0"/>
                  </a:lnTo>
                  <a:lnTo>
                    <a:pt x="298843" y="19939"/>
                  </a:lnTo>
                  <a:lnTo>
                    <a:pt x="292201" y="19939"/>
                  </a:lnTo>
                  <a:lnTo>
                    <a:pt x="292201" y="45377"/>
                  </a:lnTo>
                  <a:lnTo>
                    <a:pt x="323189" y="60871"/>
                  </a:lnTo>
                  <a:lnTo>
                    <a:pt x="291096" y="60871"/>
                  </a:lnTo>
                  <a:lnTo>
                    <a:pt x="291096" y="73050"/>
                  </a:lnTo>
                  <a:lnTo>
                    <a:pt x="336473" y="73050"/>
                  </a:lnTo>
                  <a:lnTo>
                    <a:pt x="336473" y="70827"/>
                  </a:lnTo>
                  <a:lnTo>
                    <a:pt x="365252" y="70827"/>
                  </a:lnTo>
                  <a:lnTo>
                    <a:pt x="365252" y="60871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3060230" y="8600465"/>
              <a:ext cx="176530" cy="173990"/>
            </a:xfrm>
            <a:custGeom>
              <a:avLst/>
              <a:gdLst/>
              <a:ahLst/>
              <a:cxnLst/>
              <a:rect l="l" t="t" r="r" b="b"/>
              <a:pathLst>
                <a:path w="176530" h="173990">
                  <a:moveTo>
                    <a:pt x="63080" y="171564"/>
                  </a:moveTo>
                  <a:lnTo>
                    <a:pt x="56057" y="161366"/>
                  </a:lnTo>
                  <a:lnTo>
                    <a:pt x="44259" y="153860"/>
                  </a:lnTo>
                  <a:lnTo>
                    <a:pt x="29146" y="148844"/>
                  </a:lnTo>
                  <a:lnTo>
                    <a:pt x="12179" y="146100"/>
                  </a:lnTo>
                  <a:lnTo>
                    <a:pt x="9956" y="139471"/>
                  </a:lnTo>
                  <a:lnTo>
                    <a:pt x="0" y="154965"/>
                  </a:lnTo>
                  <a:lnTo>
                    <a:pt x="5524" y="164934"/>
                  </a:lnTo>
                  <a:lnTo>
                    <a:pt x="9956" y="159397"/>
                  </a:lnTo>
                  <a:lnTo>
                    <a:pt x="17945" y="160870"/>
                  </a:lnTo>
                  <a:lnTo>
                    <a:pt x="28219" y="164515"/>
                  </a:lnTo>
                  <a:lnTo>
                    <a:pt x="37655" y="169214"/>
                  </a:lnTo>
                  <a:lnTo>
                    <a:pt x="43167" y="173786"/>
                  </a:lnTo>
                  <a:lnTo>
                    <a:pt x="63080" y="171564"/>
                  </a:lnTo>
                  <a:close/>
                </a:path>
                <a:path w="176530" h="173990">
                  <a:moveTo>
                    <a:pt x="164909" y="129514"/>
                  </a:moveTo>
                  <a:lnTo>
                    <a:pt x="152742" y="129514"/>
                  </a:lnTo>
                  <a:lnTo>
                    <a:pt x="141605" y="143383"/>
                  </a:lnTo>
                  <a:lnTo>
                    <a:pt x="124371" y="154965"/>
                  </a:lnTo>
                  <a:lnTo>
                    <a:pt x="105257" y="164071"/>
                  </a:lnTo>
                  <a:lnTo>
                    <a:pt x="88531" y="170459"/>
                  </a:lnTo>
                  <a:lnTo>
                    <a:pt x="107353" y="172669"/>
                  </a:lnTo>
                  <a:lnTo>
                    <a:pt x="125209" y="165620"/>
                  </a:lnTo>
                  <a:lnTo>
                    <a:pt x="139865" y="156083"/>
                  </a:lnTo>
                  <a:lnTo>
                    <a:pt x="152641" y="144043"/>
                  </a:lnTo>
                  <a:lnTo>
                    <a:pt x="164909" y="129514"/>
                  </a:lnTo>
                  <a:close/>
                </a:path>
                <a:path w="176530" h="173990">
                  <a:moveTo>
                    <a:pt x="175983" y="2235"/>
                  </a:moveTo>
                  <a:lnTo>
                    <a:pt x="164909" y="0"/>
                  </a:lnTo>
                  <a:lnTo>
                    <a:pt x="164985" y="14681"/>
                  </a:lnTo>
                  <a:lnTo>
                    <a:pt x="163931" y="35991"/>
                  </a:lnTo>
                  <a:lnTo>
                    <a:pt x="162255" y="57302"/>
                  </a:lnTo>
                  <a:lnTo>
                    <a:pt x="160477" y="71958"/>
                  </a:lnTo>
                  <a:lnTo>
                    <a:pt x="159575" y="83134"/>
                  </a:lnTo>
                  <a:lnTo>
                    <a:pt x="159931" y="96583"/>
                  </a:lnTo>
                  <a:lnTo>
                    <a:pt x="161099" y="109626"/>
                  </a:lnTo>
                  <a:lnTo>
                    <a:pt x="162699" y="119545"/>
                  </a:lnTo>
                  <a:lnTo>
                    <a:pt x="171551" y="119545"/>
                  </a:lnTo>
                  <a:lnTo>
                    <a:pt x="170929" y="112268"/>
                  </a:lnTo>
                  <a:lnTo>
                    <a:pt x="170713" y="104482"/>
                  </a:lnTo>
                  <a:lnTo>
                    <a:pt x="170929" y="97307"/>
                  </a:lnTo>
                  <a:lnTo>
                    <a:pt x="171551" y="91884"/>
                  </a:lnTo>
                  <a:lnTo>
                    <a:pt x="172656" y="86334"/>
                  </a:lnTo>
                  <a:lnTo>
                    <a:pt x="172656" y="74168"/>
                  </a:lnTo>
                  <a:lnTo>
                    <a:pt x="173761" y="70840"/>
                  </a:lnTo>
                  <a:lnTo>
                    <a:pt x="174396" y="64782"/>
                  </a:lnTo>
                  <a:lnTo>
                    <a:pt x="174866" y="40970"/>
                  </a:lnTo>
                  <a:lnTo>
                    <a:pt x="175983" y="2235"/>
                  </a:lnTo>
                  <a:close/>
                </a:path>
              </a:pathLst>
            </a:custGeom>
            <a:solidFill>
              <a:srgbClr val="5C5D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3290430" y="8368030"/>
              <a:ext cx="118110" cy="194945"/>
            </a:xfrm>
            <a:custGeom>
              <a:avLst/>
              <a:gdLst/>
              <a:ahLst/>
              <a:cxnLst/>
              <a:rect l="l" t="t" r="r" b="b"/>
              <a:pathLst>
                <a:path w="118110" h="194945">
                  <a:moveTo>
                    <a:pt x="117881" y="0"/>
                  </a:moveTo>
                  <a:lnTo>
                    <a:pt x="0" y="0"/>
                  </a:lnTo>
                  <a:lnTo>
                    <a:pt x="0" y="109220"/>
                  </a:lnTo>
                  <a:lnTo>
                    <a:pt x="0" y="110490"/>
                  </a:lnTo>
                  <a:lnTo>
                    <a:pt x="0" y="118110"/>
                  </a:lnTo>
                  <a:lnTo>
                    <a:pt x="0" y="140970"/>
                  </a:lnTo>
                  <a:lnTo>
                    <a:pt x="42062" y="140970"/>
                  </a:lnTo>
                  <a:lnTo>
                    <a:pt x="42062" y="118110"/>
                  </a:lnTo>
                  <a:lnTo>
                    <a:pt x="91071" y="118110"/>
                  </a:lnTo>
                  <a:lnTo>
                    <a:pt x="91071" y="110490"/>
                  </a:lnTo>
                  <a:lnTo>
                    <a:pt x="99377" y="110490"/>
                  </a:lnTo>
                  <a:lnTo>
                    <a:pt x="99377" y="109220"/>
                  </a:lnTo>
                  <a:lnTo>
                    <a:pt x="101015" y="109220"/>
                  </a:lnTo>
                  <a:lnTo>
                    <a:pt x="101015" y="110490"/>
                  </a:lnTo>
                  <a:lnTo>
                    <a:pt x="106019" y="110490"/>
                  </a:lnTo>
                  <a:lnTo>
                    <a:pt x="106019" y="118110"/>
                  </a:lnTo>
                  <a:lnTo>
                    <a:pt x="110693" y="118110"/>
                  </a:lnTo>
                  <a:lnTo>
                    <a:pt x="110693" y="132842"/>
                  </a:lnTo>
                  <a:lnTo>
                    <a:pt x="106248" y="132842"/>
                  </a:lnTo>
                  <a:lnTo>
                    <a:pt x="106248" y="194818"/>
                  </a:lnTo>
                  <a:lnTo>
                    <a:pt x="117335" y="194818"/>
                  </a:lnTo>
                  <a:lnTo>
                    <a:pt x="117335" y="140970"/>
                  </a:lnTo>
                  <a:lnTo>
                    <a:pt x="117881" y="140970"/>
                  </a:lnTo>
                  <a:lnTo>
                    <a:pt x="117881" y="118110"/>
                  </a:lnTo>
                  <a:lnTo>
                    <a:pt x="117881" y="110490"/>
                  </a:lnTo>
                  <a:lnTo>
                    <a:pt x="117881" y="109220"/>
                  </a:lnTo>
                  <a:lnTo>
                    <a:pt x="117881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3066859" y="8386864"/>
              <a:ext cx="118745" cy="8890"/>
            </a:xfrm>
            <a:custGeom>
              <a:avLst/>
              <a:gdLst/>
              <a:ahLst/>
              <a:cxnLst/>
              <a:rect l="l" t="t" r="r" b="b"/>
              <a:pathLst>
                <a:path w="118744" h="8890">
                  <a:moveTo>
                    <a:pt x="118427" y="0"/>
                  </a:moveTo>
                  <a:lnTo>
                    <a:pt x="0" y="0"/>
                  </a:lnTo>
                  <a:lnTo>
                    <a:pt x="0" y="8851"/>
                  </a:lnTo>
                  <a:lnTo>
                    <a:pt x="118427" y="8851"/>
                  </a:lnTo>
                  <a:lnTo>
                    <a:pt x="1184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2941790" y="8271205"/>
              <a:ext cx="763905" cy="664210"/>
            </a:xfrm>
            <a:custGeom>
              <a:avLst/>
              <a:gdLst/>
              <a:ahLst/>
              <a:cxnLst/>
              <a:rect l="l" t="t" r="r" b="b"/>
              <a:pathLst>
                <a:path w="763904" h="664209">
                  <a:moveTo>
                    <a:pt x="431660" y="293852"/>
                  </a:moveTo>
                  <a:lnTo>
                    <a:pt x="386283" y="293852"/>
                  </a:lnTo>
                  <a:lnTo>
                    <a:pt x="386283" y="298843"/>
                  </a:lnTo>
                  <a:lnTo>
                    <a:pt x="431660" y="298843"/>
                  </a:lnTo>
                  <a:lnTo>
                    <a:pt x="431660" y="293852"/>
                  </a:lnTo>
                  <a:close/>
                </a:path>
                <a:path w="763904" h="664209">
                  <a:moveTo>
                    <a:pt x="454075" y="232994"/>
                  </a:moveTo>
                  <a:lnTo>
                    <a:pt x="394030" y="232994"/>
                  </a:lnTo>
                  <a:lnTo>
                    <a:pt x="394030" y="238226"/>
                  </a:lnTo>
                  <a:lnTo>
                    <a:pt x="454075" y="238226"/>
                  </a:lnTo>
                  <a:lnTo>
                    <a:pt x="454075" y="232994"/>
                  </a:lnTo>
                  <a:close/>
                </a:path>
                <a:path w="763904" h="664209">
                  <a:moveTo>
                    <a:pt x="458228" y="290537"/>
                  </a:moveTo>
                  <a:lnTo>
                    <a:pt x="432498" y="290537"/>
                  </a:lnTo>
                  <a:lnTo>
                    <a:pt x="432498" y="296354"/>
                  </a:lnTo>
                  <a:lnTo>
                    <a:pt x="458228" y="296354"/>
                  </a:lnTo>
                  <a:lnTo>
                    <a:pt x="458228" y="290537"/>
                  </a:lnTo>
                  <a:close/>
                </a:path>
                <a:path w="763904" h="664209">
                  <a:moveTo>
                    <a:pt x="482295" y="207518"/>
                  </a:moveTo>
                  <a:lnTo>
                    <a:pt x="474840" y="207518"/>
                  </a:lnTo>
                  <a:lnTo>
                    <a:pt x="474840" y="252349"/>
                  </a:lnTo>
                  <a:lnTo>
                    <a:pt x="482295" y="252349"/>
                  </a:lnTo>
                  <a:lnTo>
                    <a:pt x="482295" y="207518"/>
                  </a:lnTo>
                  <a:close/>
                </a:path>
                <a:path w="763904" h="664209">
                  <a:moveTo>
                    <a:pt x="511352" y="391248"/>
                  </a:moveTo>
                  <a:lnTo>
                    <a:pt x="459333" y="391248"/>
                  </a:lnTo>
                  <a:lnTo>
                    <a:pt x="459333" y="397903"/>
                  </a:lnTo>
                  <a:lnTo>
                    <a:pt x="511352" y="397903"/>
                  </a:lnTo>
                  <a:lnTo>
                    <a:pt x="511352" y="391248"/>
                  </a:lnTo>
                  <a:close/>
                </a:path>
                <a:path w="763904" h="664209">
                  <a:moveTo>
                    <a:pt x="543445" y="401231"/>
                  </a:moveTo>
                  <a:lnTo>
                    <a:pt x="514667" y="401231"/>
                  </a:lnTo>
                  <a:lnTo>
                    <a:pt x="514667" y="407860"/>
                  </a:lnTo>
                  <a:lnTo>
                    <a:pt x="543445" y="407860"/>
                  </a:lnTo>
                  <a:lnTo>
                    <a:pt x="543445" y="401231"/>
                  </a:lnTo>
                  <a:close/>
                </a:path>
                <a:path w="763904" h="664209">
                  <a:moveTo>
                    <a:pt x="567804" y="393471"/>
                  </a:moveTo>
                  <a:lnTo>
                    <a:pt x="543445" y="393471"/>
                  </a:lnTo>
                  <a:lnTo>
                    <a:pt x="543445" y="399008"/>
                  </a:lnTo>
                  <a:lnTo>
                    <a:pt x="567804" y="399008"/>
                  </a:lnTo>
                  <a:lnTo>
                    <a:pt x="567804" y="393471"/>
                  </a:lnTo>
                  <a:close/>
                </a:path>
                <a:path w="763904" h="664209">
                  <a:moveTo>
                    <a:pt x="594360" y="401231"/>
                  </a:moveTo>
                  <a:lnTo>
                    <a:pt x="567804" y="401231"/>
                  </a:lnTo>
                  <a:lnTo>
                    <a:pt x="567804" y="407860"/>
                  </a:lnTo>
                  <a:lnTo>
                    <a:pt x="594360" y="407860"/>
                  </a:lnTo>
                  <a:lnTo>
                    <a:pt x="594360" y="401231"/>
                  </a:lnTo>
                  <a:close/>
                </a:path>
                <a:path w="763904" h="664209">
                  <a:moveTo>
                    <a:pt x="603211" y="348094"/>
                  </a:moveTo>
                  <a:lnTo>
                    <a:pt x="551192" y="348094"/>
                  </a:lnTo>
                  <a:lnTo>
                    <a:pt x="551192" y="352513"/>
                  </a:lnTo>
                  <a:lnTo>
                    <a:pt x="603211" y="352513"/>
                  </a:lnTo>
                  <a:lnTo>
                    <a:pt x="603211" y="348094"/>
                  </a:lnTo>
                  <a:close/>
                </a:path>
                <a:path w="763904" h="664209">
                  <a:moveTo>
                    <a:pt x="605421" y="203111"/>
                  </a:moveTo>
                  <a:lnTo>
                    <a:pt x="527939" y="203111"/>
                  </a:lnTo>
                  <a:lnTo>
                    <a:pt x="527939" y="208635"/>
                  </a:lnTo>
                  <a:lnTo>
                    <a:pt x="605421" y="208635"/>
                  </a:lnTo>
                  <a:lnTo>
                    <a:pt x="605421" y="203111"/>
                  </a:lnTo>
                  <a:close/>
                </a:path>
                <a:path w="763904" h="664209">
                  <a:moveTo>
                    <a:pt x="609841" y="265087"/>
                  </a:moveTo>
                  <a:lnTo>
                    <a:pt x="546760" y="265087"/>
                  </a:lnTo>
                  <a:lnTo>
                    <a:pt x="546760" y="273939"/>
                  </a:lnTo>
                  <a:lnTo>
                    <a:pt x="609841" y="273939"/>
                  </a:lnTo>
                  <a:lnTo>
                    <a:pt x="609841" y="265087"/>
                  </a:lnTo>
                  <a:close/>
                </a:path>
                <a:path w="763904" h="664209">
                  <a:moveTo>
                    <a:pt x="657453" y="392366"/>
                  </a:moveTo>
                  <a:lnTo>
                    <a:pt x="646391" y="392366"/>
                  </a:lnTo>
                  <a:lnTo>
                    <a:pt x="646391" y="126733"/>
                  </a:lnTo>
                  <a:lnTo>
                    <a:pt x="622033" y="126733"/>
                  </a:lnTo>
                  <a:lnTo>
                    <a:pt x="622033" y="392366"/>
                  </a:lnTo>
                  <a:lnTo>
                    <a:pt x="595464" y="392366"/>
                  </a:lnTo>
                  <a:lnTo>
                    <a:pt x="595464" y="397903"/>
                  </a:lnTo>
                  <a:lnTo>
                    <a:pt x="657453" y="397903"/>
                  </a:lnTo>
                  <a:lnTo>
                    <a:pt x="657453" y="392366"/>
                  </a:lnTo>
                  <a:close/>
                </a:path>
                <a:path w="763904" h="664209">
                  <a:moveTo>
                    <a:pt x="687336" y="0"/>
                  </a:moveTo>
                  <a:lnTo>
                    <a:pt x="680707" y="0"/>
                  </a:lnTo>
                  <a:lnTo>
                    <a:pt x="680707" y="531291"/>
                  </a:lnTo>
                  <a:lnTo>
                    <a:pt x="0" y="531291"/>
                  </a:lnTo>
                  <a:lnTo>
                    <a:pt x="0" y="549529"/>
                  </a:lnTo>
                  <a:lnTo>
                    <a:pt x="672376" y="549529"/>
                  </a:lnTo>
                  <a:lnTo>
                    <a:pt x="672376" y="664083"/>
                  </a:lnTo>
                  <a:lnTo>
                    <a:pt x="679030" y="664083"/>
                  </a:lnTo>
                  <a:lnTo>
                    <a:pt x="679030" y="549529"/>
                  </a:lnTo>
                  <a:lnTo>
                    <a:pt x="687336" y="549529"/>
                  </a:lnTo>
                  <a:lnTo>
                    <a:pt x="687336" y="546201"/>
                  </a:lnTo>
                  <a:lnTo>
                    <a:pt x="687336" y="531291"/>
                  </a:lnTo>
                  <a:lnTo>
                    <a:pt x="687336" y="0"/>
                  </a:lnTo>
                  <a:close/>
                </a:path>
                <a:path w="763904" h="664209">
                  <a:moveTo>
                    <a:pt x="763701" y="532917"/>
                  </a:moveTo>
                  <a:lnTo>
                    <a:pt x="727176" y="532917"/>
                  </a:lnTo>
                  <a:lnTo>
                    <a:pt x="727176" y="572770"/>
                  </a:lnTo>
                  <a:lnTo>
                    <a:pt x="763701" y="572770"/>
                  </a:lnTo>
                  <a:lnTo>
                    <a:pt x="763701" y="532917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3662311" y="8313826"/>
              <a:ext cx="107950" cy="448945"/>
            </a:xfrm>
            <a:custGeom>
              <a:avLst/>
              <a:gdLst/>
              <a:ahLst/>
              <a:cxnLst/>
              <a:rect l="l" t="t" r="r" b="b"/>
              <a:pathLst>
                <a:path w="107950" h="448945">
                  <a:moveTo>
                    <a:pt x="19939" y="354164"/>
                  </a:moveTo>
                  <a:lnTo>
                    <a:pt x="0" y="354164"/>
                  </a:lnTo>
                  <a:lnTo>
                    <a:pt x="0" y="367461"/>
                  </a:lnTo>
                  <a:lnTo>
                    <a:pt x="19939" y="367461"/>
                  </a:lnTo>
                  <a:lnTo>
                    <a:pt x="19939" y="354164"/>
                  </a:lnTo>
                  <a:close/>
                </a:path>
                <a:path w="107950" h="448945">
                  <a:moveTo>
                    <a:pt x="59766" y="0"/>
                  </a:moveTo>
                  <a:lnTo>
                    <a:pt x="44284" y="0"/>
                  </a:lnTo>
                  <a:lnTo>
                    <a:pt x="44284" y="20459"/>
                  </a:lnTo>
                  <a:lnTo>
                    <a:pt x="59766" y="20459"/>
                  </a:lnTo>
                  <a:lnTo>
                    <a:pt x="59766" y="0"/>
                  </a:lnTo>
                  <a:close/>
                </a:path>
                <a:path w="107950" h="448945">
                  <a:moveTo>
                    <a:pt x="107924" y="33743"/>
                  </a:moveTo>
                  <a:lnTo>
                    <a:pt x="94335" y="33743"/>
                  </a:lnTo>
                  <a:lnTo>
                    <a:pt x="94335" y="433857"/>
                  </a:lnTo>
                  <a:lnTo>
                    <a:pt x="33210" y="433857"/>
                  </a:lnTo>
                  <a:lnTo>
                    <a:pt x="33210" y="448805"/>
                  </a:lnTo>
                  <a:lnTo>
                    <a:pt x="102946" y="448805"/>
                  </a:lnTo>
                  <a:lnTo>
                    <a:pt x="107924" y="448691"/>
                  </a:lnTo>
                  <a:lnTo>
                    <a:pt x="107924" y="3374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3049841" y="8897785"/>
              <a:ext cx="150495" cy="37465"/>
            </a:xfrm>
            <a:custGeom>
              <a:avLst/>
              <a:gdLst/>
              <a:ahLst/>
              <a:cxnLst/>
              <a:rect l="l" t="t" r="r" b="b"/>
              <a:pathLst>
                <a:path w="150494" h="37465">
                  <a:moveTo>
                    <a:pt x="143878" y="0"/>
                  </a:moveTo>
                  <a:lnTo>
                    <a:pt x="6426" y="0"/>
                  </a:lnTo>
                  <a:lnTo>
                    <a:pt x="0" y="6426"/>
                  </a:lnTo>
                  <a:lnTo>
                    <a:pt x="0" y="36956"/>
                  </a:lnTo>
                  <a:lnTo>
                    <a:pt x="23672" y="36956"/>
                  </a:lnTo>
                  <a:lnTo>
                    <a:pt x="23672" y="19240"/>
                  </a:lnTo>
                  <a:lnTo>
                    <a:pt x="50228" y="19240"/>
                  </a:lnTo>
                  <a:lnTo>
                    <a:pt x="50228" y="36956"/>
                  </a:lnTo>
                  <a:lnTo>
                    <a:pt x="83438" y="36956"/>
                  </a:lnTo>
                  <a:lnTo>
                    <a:pt x="83438" y="19240"/>
                  </a:lnTo>
                  <a:lnTo>
                    <a:pt x="109994" y="19240"/>
                  </a:lnTo>
                  <a:lnTo>
                    <a:pt x="109994" y="36956"/>
                  </a:lnTo>
                  <a:lnTo>
                    <a:pt x="150304" y="36956"/>
                  </a:lnTo>
                  <a:lnTo>
                    <a:pt x="150304" y="14350"/>
                  </a:lnTo>
                  <a:lnTo>
                    <a:pt x="150304" y="6426"/>
                  </a:lnTo>
                  <a:lnTo>
                    <a:pt x="143878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3073514" y="8917025"/>
              <a:ext cx="86360" cy="17780"/>
            </a:xfrm>
            <a:custGeom>
              <a:avLst/>
              <a:gdLst/>
              <a:ahLst/>
              <a:cxnLst/>
              <a:rect l="l" t="t" r="r" b="b"/>
              <a:pathLst>
                <a:path w="86360" h="17779">
                  <a:moveTo>
                    <a:pt x="26555" y="0"/>
                  </a:moveTo>
                  <a:lnTo>
                    <a:pt x="0" y="0"/>
                  </a:lnTo>
                  <a:lnTo>
                    <a:pt x="0" y="17716"/>
                  </a:lnTo>
                  <a:lnTo>
                    <a:pt x="26555" y="17716"/>
                  </a:lnTo>
                  <a:lnTo>
                    <a:pt x="26555" y="0"/>
                  </a:lnTo>
                  <a:close/>
                </a:path>
                <a:path w="86360" h="17779">
                  <a:moveTo>
                    <a:pt x="86334" y="0"/>
                  </a:moveTo>
                  <a:lnTo>
                    <a:pt x="59766" y="0"/>
                  </a:lnTo>
                  <a:lnTo>
                    <a:pt x="59766" y="17716"/>
                  </a:lnTo>
                  <a:lnTo>
                    <a:pt x="86334" y="17716"/>
                  </a:lnTo>
                  <a:lnTo>
                    <a:pt x="863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3008973" y="8874607"/>
              <a:ext cx="160655" cy="26670"/>
            </a:xfrm>
            <a:custGeom>
              <a:avLst/>
              <a:gdLst/>
              <a:ahLst/>
              <a:cxnLst/>
              <a:rect l="l" t="t" r="r" b="b"/>
              <a:pathLst>
                <a:path w="160655" h="26670">
                  <a:moveTo>
                    <a:pt x="25044" y="6731"/>
                  </a:moveTo>
                  <a:lnTo>
                    <a:pt x="19431" y="1130"/>
                  </a:lnTo>
                  <a:lnTo>
                    <a:pt x="5600" y="1130"/>
                  </a:lnTo>
                  <a:lnTo>
                    <a:pt x="0" y="6731"/>
                  </a:lnTo>
                  <a:lnTo>
                    <a:pt x="0" y="20548"/>
                  </a:lnTo>
                  <a:lnTo>
                    <a:pt x="5600" y="26162"/>
                  </a:lnTo>
                  <a:lnTo>
                    <a:pt x="19431" y="26162"/>
                  </a:lnTo>
                  <a:lnTo>
                    <a:pt x="25044" y="20548"/>
                  </a:lnTo>
                  <a:lnTo>
                    <a:pt x="25044" y="13639"/>
                  </a:lnTo>
                  <a:lnTo>
                    <a:pt x="25044" y="6731"/>
                  </a:lnTo>
                  <a:close/>
                </a:path>
                <a:path w="160655" h="26670">
                  <a:moveTo>
                    <a:pt x="90995" y="7594"/>
                  </a:moveTo>
                  <a:lnTo>
                    <a:pt x="86080" y="2679"/>
                  </a:lnTo>
                  <a:lnTo>
                    <a:pt x="73977" y="2679"/>
                  </a:lnTo>
                  <a:lnTo>
                    <a:pt x="69075" y="7594"/>
                  </a:lnTo>
                  <a:lnTo>
                    <a:pt x="69075" y="19697"/>
                  </a:lnTo>
                  <a:lnTo>
                    <a:pt x="73977" y="24612"/>
                  </a:lnTo>
                  <a:lnTo>
                    <a:pt x="86080" y="24612"/>
                  </a:lnTo>
                  <a:lnTo>
                    <a:pt x="90995" y="19697"/>
                  </a:lnTo>
                  <a:lnTo>
                    <a:pt x="90995" y="13639"/>
                  </a:lnTo>
                  <a:lnTo>
                    <a:pt x="90995" y="7594"/>
                  </a:lnTo>
                  <a:close/>
                </a:path>
                <a:path w="160655" h="26670">
                  <a:moveTo>
                    <a:pt x="160070" y="5613"/>
                  </a:moveTo>
                  <a:lnTo>
                    <a:pt x="154470" y="0"/>
                  </a:lnTo>
                  <a:lnTo>
                    <a:pt x="140627" y="0"/>
                  </a:lnTo>
                  <a:lnTo>
                    <a:pt x="135013" y="5613"/>
                  </a:lnTo>
                  <a:lnTo>
                    <a:pt x="135013" y="19443"/>
                  </a:lnTo>
                  <a:lnTo>
                    <a:pt x="140627" y="25057"/>
                  </a:lnTo>
                  <a:lnTo>
                    <a:pt x="154470" y="25057"/>
                  </a:lnTo>
                  <a:lnTo>
                    <a:pt x="160070" y="19443"/>
                  </a:lnTo>
                  <a:lnTo>
                    <a:pt x="160070" y="12534"/>
                  </a:lnTo>
                  <a:lnTo>
                    <a:pt x="160070" y="5613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3297085" y="8301101"/>
              <a:ext cx="499745" cy="633095"/>
            </a:xfrm>
            <a:custGeom>
              <a:avLst/>
              <a:gdLst/>
              <a:ahLst/>
              <a:cxnLst/>
              <a:rect l="l" t="t" r="r" b="b"/>
              <a:pathLst>
                <a:path w="499745" h="633095">
                  <a:moveTo>
                    <a:pt x="273380" y="601535"/>
                  </a:moveTo>
                  <a:lnTo>
                    <a:pt x="0" y="601535"/>
                  </a:lnTo>
                  <a:lnTo>
                    <a:pt x="0" y="632523"/>
                  </a:lnTo>
                  <a:lnTo>
                    <a:pt x="273380" y="632523"/>
                  </a:lnTo>
                  <a:lnTo>
                    <a:pt x="273380" y="601535"/>
                  </a:lnTo>
                  <a:close/>
                </a:path>
                <a:path w="499745" h="633095">
                  <a:moveTo>
                    <a:pt x="499706" y="0"/>
                  </a:moveTo>
                  <a:lnTo>
                    <a:pt x="488099" y="0"/>
                  </a:lnTo>
                  <a:lnTo>
                    <a:pt x="488099" y="632523"/>
                  </a:lnTo>
                  <a:lnTo>
                    <a:pt x="499706" y="632523"/>
                  </a:lnTo>
                  <a:lnTo>
                    <a:pt x="49970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2918371" y="7201319"/>
              <a:ext cx="924560" cy="1733550"/>
            </a:xfrm>
            <a:custGeom>
              <a:avLst/>
              <a:gdLst/>
              <a:ahLst/>
              <a:cxnLst/>
              <a:rect l="l" t="t" r="r" b="b"/>
              <a:pathLst>
                <a:path w="924560" h="1733550">
                  <a:moveTo>
                    <a:pt x="924509" y="0"/>
                  </a:moveTo>
                  <a:lnTo>
                    <a:pt x="0" y="0"/>
                  </a:lnTo>
                  <a:lnTo>
                    <a:pt x="0" y="1733422"/>
                  </a:lnTo>
                </a:path>
                <a:path w="924560" h="1733550">
                  <a:moveTo>
                    <a:pt x="896035" y="1726247"/>
                  </a:moveTo>
                  <a:lnTo>
                    <a:pt x="896035" y="0"/>
                  </a:lnTo>
                </a:path>
                <a:path w="924560" h="1733550">
                  <a:moveTo>
                    <a:pt x="909904" y="1726247"/>
                  </a:moveTo>
                  <a:lnTo>
                    <a:pt x="909904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6" name="object 31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992107" y="8862492"/>
              <a:ext cx="220687" cy="70104"/>
            </a:xfrm>
            <a:prstGeom prst="rect">
              <a:avLst/>
            </a:prstGeom>
          </p:spPr>
        </p:pic>
        <p:sp>
          <p:nvSpPr>
            <p:cNvPr id="317" name="object 317"/>
            <p:cNvSpPr/>
            <p:nvPr/>
          </p:nvSpPr>
          <p:spPr>
            <a:xfrm>
              <a:off x="3786670" y="8302472"/>
              <a:ext cx="0" cy="632460"/>
            </a:xfrm>
            <a:custGeom>
              <a:avLst/>
              <a:gdLst/>
              <a:ahLst/>
              <a:cxnLst/>
              <a:rect l="l" t="t" r="r" b="b"/>
              <a:pathLst>
                <a:path h="632459">
                  <a:moveTo>
                    <a:pt x="0" y="631977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3768013" y="8428710"/>
              <a:ext cx="28575" cy="34925"/>
            </a:xfrm>
            <a:custGeom>
              <a:avLst/>
              <a:gdLst/>
              <a:ahLst/>
              <a:cxnLst/>
              <a:rect l="l" t="t" r="r" b="b"/>
              <a:pathLst>
                <a:path w="28575" h="34925">
                  <a:moveTo>
                    <a:pt x="28219" y="0"/>
                  </a:moveTo>
                  <a:lnTo>
                    <a:pt x="0" y="0"/>
                  </a:lnTo>
                  <a:lnTo>
                    <a:pt x="0" y="34912"/>
                  </a:lnTo>
                  <a:lnTo>
                    <a:pt x="28219" y="34912"/>
                  </a:lnTo>
                  <a:lnTo>
                    <a:pt x="2821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3768026" y="8428710"/>
              <a:ext cx="28575" cy="34925"/>
            </a:xfrm>
            <a:custGeom>
              <a:avLst/>
              <a:gdLst/>
              <a:ahLst/>
              <a:cxnLst/>
              <a:rect l="l" t="t" r="r" b="b"/>
              <a:pathLst>
                <a:path w="28575" h="34925">
                  <a:moveTo>
                    <a:pt x="28206" y="34912"/>
                  </a:moveTo>
                  <a:lnTo>
                    <a:pt x="28206" y="0"/>
                  </a:lnTo>
                  <a:lnTo>
                    <a:pt x="0" y="0"/>
                  </a:lnTo>
                  <a:lnTo>
                    <a:pt x="0" y="34912"/>
                  </a:lnTo>
                  <a:lnTo>
                    <a:pt x="28206" y="3491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3619792" y="8290534"/>
              <a:ext cx="191135" cy="511809"/>
            </a:xfrm>
            <a:custGeom>
              <a:avLst/>
              <a:gdLst/>
              <a:ahLst/>
              <a:cxnLst/>
              <a:rect l="l" t="t" r="r" b="b"/>
              <a:pathLst>
                <a:path w="191135" h="511809">
                  <a:moveTo>
                    <a:pt x="50685" y="42557"/>
                  </a:moveTo>
                  <a:lnTo>
                    <a:pt x="50685" y="24853"/>
                  </a:lnTo>
                  <a:lnTo>
                    <a:pt x="50685" y="15290"/>
                  </a:lnTo>
                  <a:lnTo>
                    <a:pt x="54025" y="11937"/>
                  </a:lnTo>
                  <a:lnTo>
                    <a:pt x="61213" y="11937"/>
                  </a:lnTo>
                  <a:lnTo>
                    <a:pt x="76517" y="11937"/>
                  </a:lnTo>
                  <a:lnTo>
                    <a:pt x="84632" y="11937"/>
                  </a:lnTo>
                  <a:lnTo>
                    <a:pt x="87033" y="17208"/>
                  </a:lnTo>
                  <a:lnTo>
                    <a:pt x="87033" y="23431"/>
                  </a:lnTo>
                  <a:lnTo>
                    <a:pt x="87033" y="41109"/>
                  </a:lnTo>
                </a:path>
                <a:path w="191135" h="511809">
                  <a:moveTo>
                    <a:pt x="40170" y="43980"/>
                  </a:moveTo>
                  <a:lnTo>
                    <a:pt x="136753" y="43980"/>
                  </a:lnTo>
                  <a:lnTo>
                    <a:pt x="136753" y="457568"/>
                  </a:lnTo>
                  <a:lnTo>
                    <a:pt x="63118" y="457568"/>
                  </a:lnTo>
                  <a:lnTo>
                    <a:pt x="63118" y="377240"/>
                  </a:lnTo>
                  <a:lnTo>
                    <a:pt x="40639" y="377240"/>
                  </a:lnTo>
                </a:path>
                <a:path w="191135" h="511809">
                  <a:moveTo>
                    <a:pt x="42087" y="85102"/>
                  </a:moveTo>
                  <a:lnTo>
                    <a:pt x="42087" y="457568"/>
                  </a:lnTo>
                  <a:lnTo>
                    <a:pt x="26784" y="455193"/>
                  </a:lnTo>
                </a:path>
                <a:path w="191135" h="511809">
                  <a:moveTo>
                    <a:pt x="29171" y="23431"/>
                  </a:moveTo>
                  <a:lnTo>
                    <a:pt x="37299" y="23431"/>
                  </a:lnTo>
                  <a:lnTo>
                    <a:pt x="37299" y="94183"/>
                  </a:lnTo>
                  <a:lnTo>
                    <a:pt x="29171" y="94183"/>
                  </a:lnTo>
                </a:path>
                <a:path w="191135" h="511809">
                  <a:moveTo>
                    <a:pt x="32524" y="511594"/>
                  </a:moveTo>
                  <a:lnTo>
                    <a:pt x="19608" y="511594"/>
                  </a:lnTo>
                  <a:lnTo>
                    <a:pt x="19608" y="0"/>
                  </a:lnTo>
                  <a:lnTo>
                    <a:pt x="172135" y="0"/>
                  </a:lnTo>
                  <a:lnTo>
                    <a:pt x="172135" y="11937"/>
                  </a:lnTo>
                  <a:lnTo>
                    <a:pt x="190792" y="11937"/>
                  </a:lnTo>
                </a:path>
                <a:path w="191135" h="511809">
                  <a:moveTo>
                    <a:pt x="0" y="0"/>
                  </a:moveTo>
                  <a:lnTo>
                    <a:pt x="0" y="51159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1" name="object 32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612261" y="8743442"/>
              <a:ext cx="97085" cy="186867"/>
            </a:xfrm>
            <a:prstGeom prst="rect">
              <a:avLst/>
            </a:prstGeom>
          </p:spPr>
        </p:pic>
        <p:sp>
          <p:nvSpPr>
            <p:cNvPr id="322" name="object 322"/>
            <p:cNvSpPr/>
            <p:nvPr/>
          </p:nvSpPr>
          <p:spPr>
            <a:xfrm>
              <a:off x="3648011" y="8291957"/>
              <a:ext cx="11430" cy="422275"/>
            </a:xfrm>
            <a:custGeom>
              <a:avLst/>
              <a:gdLst/>
              <a:ahLst/>
              <a:cxnLst/>
              <a:rect l="l" t="t" r="r" b="b"/>
              <a:pathLst>
                <a:path w="11429" h="422275">
                  <a:moveTo>
                    <a:pt x="0" y="0"/>
                  </a:moveTo>
                  <a:lnTo>
                    <a:pt x="0" y="390169"/>
                  </a:lnTo>
                  <a:lnTo>
                    <a:pt x="3822" y="390169"/>
                  </a:lnTo>
                  <a:lnTo>
                    <a:pt x="3822" y="400685"/>
                  </a:lnTo>
                  <a:lnTo>
                    <a:pt x="0" y="400685"/>
                  </a:lnTo>
                  <a:lnTo>
                    <a:pt x="0" y="422198"/>
                  </a:lnTo>
                  <a:lnTo>
                    <a:pt x="10998" y="42219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3653269" y="8400974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8610" y="0"/>
                  </a:moveTo>
                  <a:lnTo>
                    <a:pt x="0" y="0"/>
                  </a:lnTo>
                  <a:lnTo>
                    <a:pt x="0" y="9093"/>
                  </a:lnTo>
                  <a:lnTo>
                    <a:pt x="8610" y="9093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3653269" y="8400974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8610" y="9093"/>
                  </a:moveTo>
                  <a:lnTo>
                    <a:pt x="8610" y="0"/>
                  </a:lnTo>
                  <a:lnTo>
                    <a:pt x="0" y="0"/>
                  </a:lnTo>
                  <a:lnTo>
                    <a:pt x="0" y="9093"/>
                  </a:lnTo>
                  <a:lnTo>
                    <a:pt x="8610" y="909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3653269" y="8418677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610" y="0"/>
                  </a:moveTo>
                  <a:lnTo>
                    <a:pt x="0" y="0"/>
                  </a:lnTo>
                  <a:lnTo>
                    <a:pt x="0" y="8610"/>
                  </a:lnTo>
                  <a:lnTo>
                    <a:pt x="8610" y="8610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3653269" y="8418677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610" y="8610"/>
                  </a:moveTo>
                  <a:lnTo>
                    <a:pt x="8610" y="0"/>
                  </a:lnTo>
                  <a:lnTo>
                    <a:pt x="0" y="0"/>
                  </a:lnTo>
                  <a:lnTo>
                    <a:pt x="0" y="8610"/>
                  </a:lnTo>
                  <a:lnTo>
                    <a:pt x="8610" y="861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3653269" y="8436356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610" y="0"/>
                  </a:moveTo>
                  <a:lnTo>
                    <a:pt x="0" y="0"/>
                  </a:lnTo>
                  <a:lnTo>
                    <a:pt x="0" y="8610"/>
                  </a:lnTo>
                  <a:lnTo>
                    <a:pt x="8610" y="8610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3653269" y="8436356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610" y="8610"/>
                  </a:moveTo>
                  <a:lnTo>
                    <a:pt x="8610" y="0"/>
                  </a:lnTo>
                  <a:lnTo>
                    <a:pt x="0" y="0"/>
                  </a:lnTo>
                  <a:lnTo>
                    <a:pt x="0" y="8610"/>
                  </a:lnTo>
                  <a:lnTo>
                    <a:pt x="8610" y="861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3653269" y="8454060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8610" y="0"/>
                  </a:moveTo>
                  <a:lnTo>
                    <a:pt x="0" y="0"/>
                  </a:lnTo>
                  <a:lnTo>
                    <a:pt x="0" y="9080"/>
                  </a:lnTo>
                  <a:lnTo>
                    <a:pt x="8610" y="9080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3653269" y="8454060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8610" y="9080"/>
                  </a:moveTo>
                  <a:lnTo>
                    <a:pt x="8610" y="0"/>
                  </a:lnTo>
                  <a:lnTo>
                    <a:pt x="0" y="0"/>
                  </a:lnTo>
                  <a:lnTo>
                    <a:pt x="0" y="9080"/>
                  </a:lnTo>
                  <a:lnTo>
                    <a:pt x="8610" y="908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3653269" y="847175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610" y="0"/>
                  </a:moveTo>
                  <a:lnTo>
                    <a:pt x="0" y="0"/>
                  </a:lnTo>
                  <a:lnTo>
                    <a:pt x="0" y="8597"/>
                  </a:lnTo>
                  <a:lnTo>
                    <a:pt x="8610" y="8597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3653269" y="847175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610" y="8597"/>
                  </a:moveTo>
                  <a:lnTo>
                    <a:pt x="8610" y="0"/>
                  </a:lnTo>
                  <a:lnTo>
                    <a:pt x="0" y="0"/>
                  </a:lnTo>
                  <a:lnTo>
                    <a:pt x="0" y="8597"/>
                  </a:lnTo>
                  <a:lnTo>
                    <a:pt x="8610" y="859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3653269" y="8489442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610" y="0"/>
                  </a:moveTo>
                  <a:lnTo>
                    <a:pt x="0" y="0"/>
                  </a:lnTo>
                  <a:lnTo>
                    <a:pt x="0" y="8597"/>
                  </a:lnTo>
                  <a:lnTo>
                    <a:pt x="8610" y="8597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3653269" y="8489442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610" y="8597"/>
                  </a:moveTo>
                  <a:lnTo>
                    <a:pt x="8610" y="0"/>
                  </a:lnTo>
                  <a:lnTo>
                    <a:pt x="0" y="0"/>
                  </a:lnTo>
                  <a:lnTo>
                    <a:pt x="0" y="8597"/>
                  </a:lnTo>
                  <a:lnTo>
                    <a:pt x="8610" y="859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3653269" y="8507133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8610" y="0"/>
                  </a:moveTo>
                  <a:lnTo>
                    <a:pt x="0" y="0"/>
                  </a:lnTo>
                  <a:lnTo>
                    <a:pt x="0" y="9080"/>
                  </a:lnTo>
                  <a:lnTo>
                    <a:pt x="8610" y="9080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3653269" y="8507133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8610" y="9080"/>
                  </a:moveTo>
                  <a:lnTo>
                    <a:pt x="8610" y="0"/>
                  </a:lnTo>
                  <a:lnTo>
                    <a:pt x="0" y="0"/>
                  </a:lnTo>
                  <a:lnTo>
                    <a:pt x="0" y="9080"/>
                  </a:lnTo>
                  <a:lnTo>
                    <a:pt x="8610" y="908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3653269" y="852481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610" y="0"/>
                  </a:moveTo>
                  <a:lnTo>
                    <a:pt x="0" y="0"/>
                  </a:lnTo>
                  <a:lnTo>
                    <a:pt x="0" y="8610"/>
                  </a:lnTo>
                  <a:lnTo>
                    <a:pt x="8610" y="8610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3653269" y="8524811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610" y="8610"/>
                  </a:moveTo>
                  <a:lnTo>
                    <a:pt x="8610" y="0"/>
                  </a:lnTo>
                  <a:lnTo>
                    <a:pt x="0" y="0"/>
                  </a:lnTo>
                  <a:lnTo>
                    <a:pt x="0" y="8610"/>
                  </a:lnTo>
                  <a:lnTo>
                    <a:pt x="8610" y="861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3653269" y="8542502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610" y="0"/>
                  </a:moveTo>
                  <a:lnTo>
                    <a:pt x="0" y="0"/>
                  </a:lnTo>
                  <a:lnTo>
                    <a:pt x="0" y="8623"/>
                  </a:lnTo>
                  <a:lnTo>
                    <a:pt x="8610" y="8623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3653269" y="8542502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610" y="8623"/>
                  </a:moveTo>
                  <a:lnTo>
                    <a:pt x="8610" y="0"/>
                  </a:lnTo>
                  <a:lnTo>
                    <a:pt x="0" y="0"/>
                  </a:lnTo>
                  <a:lnTo>
                    <a:pt x="0" y="8623"/>
                  </a:lnTo>
                  <a:lnTo>
                    <a:pt x="8610" y="862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3653269" y="8560676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610" y="0"/>
                  </a:moveTo>
                  <a:lnTo>
                    <a:pt x="0" y="0"/>
                  </a:lnTo>
                  <a:lnTo>
                    <a:pt x="0" y="8597"/>
                  </a:lnTo>
                  <a:lnTo>
                    <a:pt x="8610" y="8597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3653269" y="8560676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610" y="8597"/>
                  </a:moveTo>
                  <a:lnTo>
                    <a:pt x="8610" y="0"/>
                  </a:lnTo>
                  <a:lnTo>
                    <a:pt x="0" y="0"/>
                  </a:lnTo>
                  <a:lnTo>
                    <a:pt x="0" y="8597"/>
                  </a:lnTo>
                  <a:lnTo>
                    <a:pt x="8610" y="859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3653269" y="8577402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8610" y="0"/>
                  </a:moveTo>
                  <a:lnTo>
                    <a:pt x="0" y="0"/>
                  </a:lnTo>
                  <a:lnTo>
                    <a:pt x="0" y="9093"/>
                  </a:lnTo>
                  <a:lnTo>
                    <a:pt x="8610" y="9093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3653269" y="8577402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8610" y="9093"/>
                  </a:moveTo>
                  <a:lnTo>
                    <a:pt x="8610" y="0"/>
                  </a:lnTo>
                  <a:lnTo>
                    <a:pt x="0" y="0"/>
                  </a:lnTo>
                  <a:lnTo>
                    <a:pt x="0" y="9093"/>
                  </a:lnTo>
                  <a:lnTo>
                    <a:pt x="8610" y="909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3653269" y="8595093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610" y="0"/>
                  </a:moveTo>
                  <a:lnTo>
                    <a:pt x="0" y="0"/>
                  </a:lnTo>
                  <a:lnTo>
                    <a:pt x="0" y="8610"/>
                  </a:lnTo>
                  <a:lnTo>
                    <a:pt x="8610" y="8610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3653269" y="8595093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610" y="8610"/>
                  </a:moveTo>
                  <a:lnTo>
                    <a:pt x="8610" y="0"/>
                  </a:lnTo>
                  <a:lnTo>
                    <a:pt x="0" y="0"/>
                  </a:lnTo>
                  <a:lnTo>
                    <a:pt x="0" y="8610"/>
                  </a:lnTo>
                  <a:lnTo>
                    <a:pt x="8610" y="861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3653269" y="8613267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610" y="0"/>
                  </a:moveTo>
                  <a:lnTo>
                    <a:pt x="0" y="0"/>
                  </a:lnTo>
                  <a:lnTo>
                    <a:pt x="0" y="8623"/>
                  </a:lnTo>
                  <a:lnTo>
                    <a:pt x="8610" y="8623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3653269" y="8613267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90">
                  <a:moveTo>
                    <a:pt x="8610" y="8623"/>
                  </a:moveTo>
                  <a:lnTo>
                    <a:pt x="8610" y="0"/>
                  </a:lnTo>
                  <a:lnTo>
                    <a:pt x="0" y="0"/>
                  </a:lnTo>
                  <a:lnTo>
                    <a:pt x="0" y="8623"/>
                  </a:lnTo>
                  <a:lnTo>
                    <a:pt x="8610" y="862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3660432" y="8350288"/>
              <a:ext cx="88900" cy="281940"/>
            </a:xfrm>
            <a:custGeom>
              <a:avLst/>
              <a:gdLst/>
              <a:ahLst/>
              <a:cxnLst/>
              <a:rect l="l" t="t" r="r" b="b"/>
              <a:pathLst>
                <a:path w="88900" h="281940">
                  <a:moveTo>
                    <a:pt x="47828" y="12446"/>
                  </a:moveTo>
                  <a:lnTo>
                    <a:pt x="47828" y="3365"/>
                  </a:lnTo>
                  <a:lnTo>
                    <a:pt x="37312" y="3365"/>
                  </a:lnTo>
                  <a:lnTo>
                    <a:pt x="37312" y="12446"/>
                  </a:lnTo>
                  <a:lnTo>
                    <a:pt x="47828" y="12446"/>
                  </a:lnTo>
                  <a:close/>
                </a:path>
                <a:path w="88900" h="281940">
                  <a:moveTo>
                    <a:pt x="88468" y="12446"/>
                  </a:moveTo>
                  <a:lnTo>
                    <a:pt x="88468" y="3365"/>
                  </a:lnTo>
                  <a:lnTo>
                    <a:pt x="77469" y="3365"/>
                  </a:lnTo>
                  <a:lnTo>
                    <a:pt x="77469" y="12446"/>
                  </a:lnTo>
                  <a:lnTo>
                    <a:pt x="88468" y="12446"/>
                  </a:lnTo>
                  <a:close/>
                </a:path>
                <a:path w="88900" h="281940">
                  <a:moveTo>
                    <a:pt x="0" y="0"/>
                  </a:moveTo>
                  <a:lnTo>
                    <a:pt x="41903" y="43695"/>
                  </a:lnTo>
                  <a:lnTo>
                    <a:pt x="64354" y="80358"/>
                  </a:lnTo>
                  <a:lnTo>
                    <a:pt x="76987" y="121462"/>
                  </a:lnTo>
                  <a:lnTo>
                    <a:pt x="83200" y="182659"/>
                  </a:lnTo>
                  <a:lnTo>
                    <a:pt x="84245" y="200524"/>
                  </a:lnTo>
                  <a:lnTo>
                    <a:pt x="83680" y="213728"/>
                  </a:lnTo>
                  <a:lnTo>
                    <a:pt x="82091" y="229112"/>
                  </a:lnTo>
                  <a:lnTo>
                    <a:pt x="79971" y="248934"/>
                  </a:lnTo>
                  <a:lnTo>
                    <a:pt x="78033" y="268129"/>
                  </a:lnTo>
                  <a:lnTo>
                    <a:pt x="76987" y="28163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0" name="object 35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656723" y="8361400"/>
              <a:ext cx="82981" cy="281889"/>
            </a:xfrm>
            <a:prstGeom prst="rect">
              <a:avLst/>
            </a:prstGeom>
          </p:spPr>
        </p:pic>
        <p:sp>
          <p:nvSpPr>
            <p:cNvPr id="351" name="object 351"/>
            <p:cNvSpPr/>
            <p:nvPr/>
          </p:nvSpPr>
          <p:spPr>
            <a:xfrm>
              <a:off x="3646576" y="8858072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59">
                  <a:moveTo>
                    <a:pt x="0" y="0"/>
                  </a:moveTo>
                  <a:lnTo>
                    <a:pt x="0" y="9093"/>
                  </a:lnTo>
                  <a:lnTo>
                    <a:pt x="5740" y="15303"/>
                  </a:lnTo>
                  <a:lnTo>
                    <a:pt x="0" y="2247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2" name="object 35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270389" y="8608123"/>
              <a:ext cx="138424" cy="127927"/>
            </a:xfrm>
            <a:prstGeom prst="rect">
              <a:avLst/>
            </a:prstGeom>
          </p:spPr>
        </p:pic>
        <p:sp>
          <p:nvSpPr>
            <p:cNvPr id="353" name="object 353"/>
            <p:cNvSpPr/>
            <p:nvPr/>
          </p:nvSpPr>
          <p:spPr>
            <a:xfrm>
              <a:off x="2939884" y="8798306"/>
              <a:ext cx="671830" cy="132080"/>
            </a:xfrm>
            <a:custGeom>
              <a:avLst/>
              <a:gdLst/>
              <a:ahLst/>
              <a:cxnLst/>
              <a:rect l="l" t="t" r="r" b="b"/>
              <a:pathLst>
                <a:path w="671829" h="132079">
                  <a:moveTo>
                    <a:pt x="364820" y="103289"/>
                  </a:moveTo>
                  <a:lnTo>
                    <a:pt x="364820" y="43992"/>
                  </a:lnTo>
                  <a:lnTo>
                    <a:pt x="409295" y="43992"/>
                  </a:lnTo>
                  <a:lnTo>
                    <a:pt x="409295" y="104228"/>
                  </a:lnTo>
                </a:path>
                <a:path w="671829" h="132079">
                  <a:moveTo>
                    <a:pt x="377253" y="43992"/>
                  </a:moveTo>
                  <a:lnTo>
                    <a:pt x="377253" y="61683"/>
                  </a:lnTo>
                  <a:lnTo>
                    <a:pt x="380068" y="73545"/>
                  </a:lnTo>
                  <a:lnTo>
                    <a:pt x="386156" y="76625"/>
                  </a:lnTo>
                  <a:lnTo>
                    <a:pt x="391976" y="72713"/>
                  </a:lnTo>
                  <a:lnTo>
                    <a:pt x="393992" y="63601"/>
                  </a:lnTo>
                  <a:lnTo>
                    <a:pt x="393992" y="46393"/>
                  </a:lnTo>
                </a:path>
                <a:path w="671829" h="132079">
                  <a:moveTo>
                    <a:pt x="632104" y="132003"/>
                  </a:moveTo>
                  <a:lnTo>
                    <a:pt x="632104" y="104228"/>
                  </a:lnTo>
                  <a:lnTo>
                    <a:pt x="357644" y="104228"/>
                  </a:lnTo>
                  <a:lnTo>
                    <a:pt x="357644" y="132003"/>
                  </a:lnTo>
                </a:path>
                <a:path w="671829" h="132079">
                  <a:moveTo>
                    <a:pt x="42557" y="132003"/>
                  </a:moveTo>
                  <a:lnTo>
                    <a:pt x="42557" y="121932"/>
                  </a:lnTo>
                  <a:lnTo>
                    <a:pt x="37769" y="120015"/>
                  </a:lnTo>
                  <a:lnTo>
                    <a:pt x="37769" y="79375"/>
                  </a:lnTo>
                  <a:lnTo>
                    <a:pt x="30594" y="68859"/>
                  </a:lnTo>
                  <a:lnTo>
                    <a:pt x="30594" y="27736"/>
                  </a:lnTo>
                  <a:lnTo>
                    <a:pt x="41122" y="27736"/>
                  </a:lnTo>
                  <a:lnTo>
                    <a:pt x="41122" y="35394"/>
                  </a:lnTo>
                </a:path>
                <a:path w="671829" h="132079">
                  <a:moveTo>
                    <a:pt x="7645" y="132003"/>
                  </a:moveTo>
                  <a:lnTo>
                    <a:pt x="7645" y="27736"/>
                  </a:lnTo>
                </a:path>
                <a:path w="671829" h="132079">
                  <a:moveTo>
                    <a:pt x="272542" y="67894"/>
                  </a:moveTo>
                  <a:lnTo>
                    <a:pt x="360997" y="67894"/>
                  </a:lnTo>
                </a:path>
                <a:path w="671829" h="132079">
                  <a:moveTo>
                    <a:pt x="376783" y="67894"/>
                  </a:moveTo>
                  <a:lnTo>
                    <a:pt x="389204" y="67894"/>
                  </a:lnTo>
                </a:path>
                <a:path w="671829" h="132079">
                  <a:moveTo>
                    <a:pt x="410718" y="69811"/>
                  </a:moveTo>
                  <a:lnTo>
                    <a:pt x="631621" y="69811"/>
                  </a:lnTo>
                  <a:lnTo>
                    <a:pt x="631621" y="41135"/>
                  </a:lnTo>
                  <a:lnTo>
                    <a:pt x="592899" y="41135"/>
                  </a:lnTo>
                  <a:lnTo>
                    <a:pt x="592899" y="32512"/>
                  </a:lnTo>
                  <a:lnTo>
                    <a:pt x="410718" y="32512"/>
                  </a:lnTo>
                </a:path>
                <a:path w="671829" h="132079">
                  <a:moveTo>
                    <a:pt x="47815" y="35864"/>
                  </a:moveTo>
                  <a:lnTo>
                    <a:pt x="378688" y="35864"/>
                  </a:lnTo>
                </a:path>
                <a:path w="671829" h="132079">
                  <a:moveTo>
                    <a:pt x="380593" y="27254"/>
                  </a:moveTo>
                  <a:lnTo>
                    <a:pt x="385851" y="35864"/>
                  </a:lnTo>
                  <a:lnTo>
                    <a:pt x="385851" y="37782"/>
                  </a:lnTo>
                  <a:lnTo>
                    <a:pt x="394462" y="37782"/>
                  </a:lnTo>
                  <a:lnTo>
                    <a:pt x="401635" y="36526"/>
                  </a:lnTo>
                  <a:lnTo>
                    <a:pt x="408093" y="33118"/>
                  </a:lnTo>
                  <a:lnTo>
                    <a:pt x="412758" y="28095"/>
                  </a:lnTo>
                  <a:lnTo>
                    <a:pt x="414553" y="21996"/>
                  </a:lnTo>
                  <a:lnTo>
                    <a:pt x="404025" y="21996"/>
                  </a:lnTo>
                  <a:lnTo>
                    <a:pt x="399249" y="26301"/>
                  </a:lnTo>
                  <a:lnTo>
                    <a:pt x="396862" y="30607"/>
                  </a:lnTo>
                  <a:lnTo>
                    <a:pt x="393496" y="25349"/>
                  </a:lnTo>
                </a:path>
                <a:path w="671829" h="132079">
                  <a:moveTo>
                    <a:pt x="404025" y="21996"/>
                  </a:moveTo>
                  <a:lnTo>
                    <a:pt x="404025" y="13398"/>
                  </a:lnTo>
                  <a:lnTo>
                    <a:pt x="455180" y="13398"/>
                  </a:lnTo>
                  <a:lnTo>
                    <a:pt x="455180" y="25349"/>
                  </a:lnTo>
                </a:path>
                <a:path w="671829" h="132079">
                  <a:moveTo>
                    <a:pt x="398754" y="23431"/>
                  </a:moveTo>
                  <a:lnTo>
                    <a:pt x="0" y="23431"/>
                  </a:lnTo>
                  <a:lnTo>
                    <a:pt x="0" y="0"/>
                  </a:lnTo>
                  <a:lnTo>
                    <a:pt x="164960" y="0"/>
                  </a:lnTo>
                  <a:lnTo>
                    <a:pt x="164960" y="5257"/>
                  </a:lnTo>
                  <a:lnTo>
                    <a:pt x="206082" y="5257"/>
                  </a:lnTo>
                  <a:lnTo>
                    <a:pt x="206082" y="3352"/>
                  </a:lnTo>
                  <a:lnTo>
                    <a:pt x="668908" y="3352"/>
                  </a:lnTo>
                </a:path>
                <a:path w="671829" h="132079">
                  <a:moveTo>
                    <a:pt x="285927" y="68859"/>
                  </a:moveTo>
                  <a:lnTo>
                    <a:pt x="285927" y="131000"/>
                  </a:lnTo>
                </a:path>
                <a:path w="671829" h="132079">
                  <a:moveTo>
                    <a:pt x="287845" y="102323"/>
                  </a:moveTo>
                  <a:lnTo>
                    <a:pt x="361950" y="102323"/>
                  </a:lnTo>
                </a:path>
                <a:path w="671829" h="132079">
                  <a:moveTo>
                    <a:pt x="311759" y="67894"/>
                  </a:moveTo>
                  <a:lnTo>
                    <a:pt x="311759" y="83680"/>
                  </a:lnTo>
                  <a:lnTo>
                    <a:pt x="286397" y="83680"/>
                  </a:lnTo>
                </a:path>
                <a:path w="671829" h="132079">
                  <a:moveTo>
                    <a:pt x="318439" y="100888"/>
                  </a:moveTo>
                  <a:lnTo>
                    <a:pt x="318439" y="79375"/>
                  </a:lnTo>
                  <a:lnTo>
                    <a:pt x="328485" y="79375"/>
                  </a:lnTo>
                  <a:lnTo>
                    <a:pt x="328485" y="102323"/>
                  </a:lnTo>
                </a:path>
                <a:path w="671829" h="132079">
                  <a:moveTo>
                    <a:pt x="327050" y="89408"/>
                  </a:moveTo>
                  <a:lnTo>
                    <a:pt x="358597" y="89408"/>
                  </a:lnTo>
                </a:path>
                <a:path w="671829" h="132079">
                  <a:moveTo>
                    <a:pt x="414553" y="89408"/>
                  </a:moveTo>
                  <a:lnTo>
                    <a:pt x="540778" y="89408"/>
                  </a:lnTo>
                </a:path>
                <a:path w="671829" h="132079">
                  <a:moveTo>
                    <a:pt x="543166" y="70307"/>
                  </a:moveTo>
                  <a:lnTo>
                    <a:pt x="543166" y="104736"/>
                  </a:lnTo>
                </a:path>
                <a:path w="671829" h="132079">
                  <a:moveTo>
                    <a:pt x="633526" y="109499"/>
                  </a:moveTo>
                  <a:lnTo>
                    <a:pt x="655535" y="109499"/>
                  </a:lnTo>
                </a:path>
                <a:path w="671829" h="132079">
                  <a:moveTo>
                    <a:pt x="582853" y="73152"/>
                  </a:moveTo>
                  <a:lnTo>
                    <a:pt x="599579" y="89408"/>
                  </a:lnTo>
                  <a:lnTo>
                    <a:pt x="599579" y="103289"/>
                  </a:lnTo>
                </a:path>
                <a:path w="671829" h="132079">
                  <a:moveTo>
                    <a:pt x="602462" y="71729"/>
                  </a:moveTo>
                  <a:lnTo>
                    <a:pt x="614400" y="85598"/>
                  </a:lnTo>
                  <a:lnTo>
                    <a:pt x="626364" y="85598"/>
                  </a:lnTo>
                  <a:lnTo>
                    <a:pt x="631139" y="94678"/>
                  </a:lnTo>
                </a:path>
                <a:path w="671829" h="132079">
                  <a:moveTo>
                    <a:pt x="644055" y="98971"/>
                  </a:moveTo>
                  <a:lnTo>
                    <a:pt x="644055" y="82245"/>
                  </a:lnTo>
                  <a:lnTo>
                    <a:pt x="635444" y="82245"/>
                  </a:lnTo>
                  <a:lnTo>
                    <a:pt x="635444" y="98971"/>
                  </a:lnTo>
                  <a:lnTo>
                    <a:pt x="644055" y="98971"/>
                  </a:lnTo>
                  <a:close/>
                </a:path>
                <a:path w="671829" h="132079">
                  <a:moveTo>
                    <a:pt x="656005" y="98971"/>
                  </a:moveTo>
                  <a:lnTo>
                    <a:pt x="656005" y="82245"/>
                  </a:lnTo>
                  <a:lnTo>
                    <a:pt x="647407" y="82245"/>
                  </a:lnTo>
                  <a:lnTo>
                    <a:pt x="647407" y="98971"/>
                  </a:lnTo>
                  <a:lnTo>
                    <a:pt x="656005" y="98971"/>
                  </a:lnTo>
                  <a:close/>
                </a:path>
                <a:path w="671829" h="132079">
                  <a:moveTo>
                    <a:pt x="632104" y="49250"/>
                  </a:moveTo>
                  <a:lnTo>
                    <a:pt x="658393" y="49250"/>
                  </a:lnTo>
                  <a:lnTo>
                    <a:pt x="658393" y="121932"/>
                  </a:lnTo>
                  <a:lnTo>
                    <a:pt x="671309" y="121932"/>
                  </a:lnTo>
                </a:path>
                <a:path w="671829" h="132079">
                  <a:moveTo>
                    <a:pt x="633526" y="38252"/>
                  </a:moveTo>
                  <a:lnTo>
                    <a:pt x="655535" y="38252"/>
                  </a:lnTo>
                  <a:lnTo>
                    <a:pt x="655535" y="31089"/>
                  </a:lnTo>
                  <a:lnTo>
                    <a:pt x="668908" y="31089"/>
                  </a:lnTo>
                </a:path>
                <a:path w="671829" h="132079">
                  <a:moveTo>
                    <a:pt x="426986" y="33947"/>
                  </a:moveTo>
                  <a:lnTo>
                    <a:pt x="426986" y="44462"/>
                  </a:lnTo>
                  <a:lnTo>
                    <a:pt x="457098" y="44462"/>
                  </a:lnTo>
                  <a:lnTo>
                    <a:pt x="457098" y="41135"/>
                  </a:lnTo>
                  <a:lnTo>
                    <a:pt x="590499" y="41135"/>
                  </a:lnTo>
                </a:path>
                <a:path w="671829" h="132079">
                  <a:moveTo>
                    <a:pt x="612978" y="58343"/>
                  </a:moveTo>
                  <a:lnTo>
                    <a:pt x="612978" y="52603"/>
                  </a:lnTo>
                  <a:lnTo>
                    <a:pt x="596239" y="52603"/>
                  </a:lnTo>
                  <a:lnTo>
                    <a:pt x="596239" y="58343"/>
                  </a:lnTo>
                  <a:lnTo>
                    <a:pt x="612978" y="58343"/>
                  </a:lnTo>
                  <a:close/>
                </a:path>
                <a:path w="671829" h="132079">
                  <a:moveTo>
                    <a:pt x="205117" y="56908"/>
                  </a:moveTo>
                  <a:lnTo>
                    <a:pt x="205117" y="41135"/>
                  </a:lnTo>
                  <a:lnTo>
                    <a:pt x="188861" y="41135"/>
                  </a:lnTo>
                  <a:lnTo>
                    <a:pt x="188861" y="56908"/>
                  </a:lnTo>
                  <a:lnTo>
                    <a:pt x="205117" y="56908"/>
                  </a:lnTo>
                  <a:close/>
                </a:path>
                <a:path w="671829" h="132079">
                  <a:moveTo>
                    <a:pt x="269189" y="58343"/>
                  </a:moveTo>
                  <a:lnTo>
                    <a:pt x="269189" y="50215"/>
                  </a:lnTo>
                  <a:lnTo>
                    <a:pt x="245287" y="50215"/>
                  </a:lnTo>
                  <a:lnTo>
                    <a:pt x="245287" y="58343"/>
                  </a:lnTo>
                  <a:lnTo>
                    <a:pt x="269189" y="58343"/>
                  </a:lnTo>
                  <a:close/>
                </a:path>
                <a:path w="671829" h="132079">
                  <a:moveTo>
                    <a:pt x="334213" y="58343"/>
                  </a:moveTo>
                  <a:lnTo>
                    <a:pt x="334213" y="50215"/>
                  </a:lnTo>
                  <a:lnTo>
                    <a:pt x="310311" y="50215"/>
                  </a:lnTo>
                  <a:lnTo>
                    <a:pt x="310311" y="58343"/>
                  </a:lnTo>
                  <a:lnTo>
                    <a:pt x="334213" y="58343"/>
                  </a:lnTo>
                  <a:close/>
                </a:path>
                <a:path w="671829" h="132079">
                  <a:moveTo>
                    <a:pt x="74117" y="62166"/>
                  </a:moveTo>
                  <a:lnTo>
                    <a:pt x="74117" y="44462"/>
                  </a:lnTo>
                  <a:lnTo>
                    <a:pt x="48768" y="44462"/>
                  </a:lnTo>
                  <a:lnTo>
                    <a:pt x="48768" y="77470"/>
                  </a:lnTo>
                </a:path>
                <a:path w="671829" h="132079">
                  <a:moveTo>
                    <a:pt x="287845" y="120015"/>
                  </a:moveTo>
                  <a:lnTo>
                    <a:pt x="295008" y="120015"/>
                  </a:lnTo>
                  <a:lnTo>
                    <a:pt x="295008" y="13200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3602596" y="8921674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90">
                  <a:moveTo>
                    <a:pt x="-2286" y="4317"/>
                  </a:moveTo>
                  <a:lnTo>
                    <a:pt x="2286" y="4317"/>
                  </a:lnTo>
                </a:path>
              </a:pathLst>
            </a:custGeom>
            <a:ln w="863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3244456" y="8744775"/>
              <a:ext cx="363220" cy="28575"/>
            </a:xfrm>
            <a:custGeom>
              <a:avLst/>
              <a:gdLst/>
              <a:ahLst/>
              <a:cxnLst/>
              <a:rect l="l" t="t" r="r" b="b"/>
              <a:pathLst>
                <a:path w="363220" h="28575">
                  <a:moveTo>
                    <a:pt x="0" y="28193"/>
                  </a:moveTo>
                  <a:lnTo>
                    <a:pt x="362902" y="28193"/>
                  </a:lnTo>
                  <a:lnTo>
                    <a:pt x="362902" y="0"/>
                  </a:lnTo>
                  <a:lnTo>
                    <a:pt x="22478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3021177" y="8521954"/>
              <a:ext cx="289560" cy="264160"/>
            </a:xfrm>
            <a:custGeom>
              <a:avLst/>
              <a:gdLst/>
              <a:ahLst/>
              <a:cxnLst/>
              <a:rect l="l" t="t" r="r" b="b"/>
              <a:pathLst>
                <a:path w="289560" h="264159">
                  <a:moveTo>
                    <a:pt x="289267" y="0"/>
                  </a:moveTo>
                  <a:lnTo>
                    <a:pt x="268724" y="5817"/>
                  </a:lnTo>
                  <a:lnTo>
                    <a:pt x="251139" y="20734"/>
                  </a:lnTo>
                  <a:lnTo>
                    <a:pt x="239111" y="43092"/>
                  </a:lnTo>
                  <a:lnTo>
                    <a:pt x="235242" y="71234"/>
                  </a:lnTo>
                  <a:lnTo>
                    <a:pt x="237085" y="102364"/>
                  </a:lnTo>
                  <a:lnTo>
                    <a:pt x="240318" y="130890"/>
                  </a:lnTo>
                  <a:lnTo>
                    <a:pt x="245757" y="169735"/>
                  </a:lnTo>
                  <a:lnTo>
                    <a:pt x="241413" y="196736"/>
                  </a:lnTo>
                  <a:lnTo>
                    <a:pt x="226807" y="222569"/>
                  </a:lnTo>
                  <a:lnTo>
                    <a:pt x="203864" y="241946"/>
                  </a:lnTo>
                  <a:lnTo>
                    <a:pt x="174510" y="249580"/>
                  </a:lnTo>
                  <a:lnTo>
                    <a:pt x="140100" y="250126"/>
                  </a:lnTo>
                  <a:lnTo>
                    <a:pt x="103986" y="251436"/>
                  </a:lnTo>
                  <a:lnTo>
                    <a:pt x="72174" y="253014"/>
                  </a:lnTo>
                  <a:lnTo>
                    <a:pt x="50672" y="254368"/>
                  </a:lnTo>
                  <a:lnTo>
                    <a:pt x="38416" y="254826"/>
                  </a:lnTo>
                  <a:lnTo>
                    <a:pt x="29033" y="253765"/>
                  </a:lnTo>
                  <a:lnTo>
                    <a:pt x="21624" y="250732"/>
                  </a:lnTo>
                  <a:lnTo>
                    <a:pt x="15290" y="245275"/>
                  </a:lnTo>
                  <a:lnTo>
                    <a:pt x="11366" y="240118"/>
                  </a:lnTo>
                  <a:lnTo>
                    <a:pt x="0" y="247688"/>
                  </a:lnTo>
                  <a:lnTo>
                    <a:pt x="6464" y="254860"/>
                  </a:lnTo>
                  <a:lnTo>
                    <a:pt x="14098" y="259929"/>
                  </a:lnTo>
                  <a:lnTo>
                    <a:pt x="23526" y="262938"/>
                  </a:lnTo>
                  <a:lnTo>
                    <a:pt x="35369" y="263931"/>
                  </a:lnTo>
                  <a:lnTo>
                    <a:pt x="132551" y="262855"/>
                  </a:lnTo>
                  <a:lnTo>
                    <a:pt x="151557" y="263124"/>
                  </a:lnTo>
                  <a:lnTo>
                    <a:pt x="209102" y="255748"/>
                  </a:lnTo>
                  <a:lnTo>
                    <a:pt x="238585" y="231473"/>
                  </a:lnTo>
                  <a:lnTo>
                    <a:pt x="258191" y="170688"/>
                  </a:lnTo>
                  <a:lnTo>
                    <a:pt x="254614" y="140369"/>
                  </a:lnTo>
                  <a:lnTo>
                    <a:pt x="251848" y="112112"/>
                  </a:lnTo>
                  <a:lnTo>
                    <a:pt x="249981" y="87441"/>
                  </a:lnTo>
                  <a:lnTo>
                    <a:pt x="249097" y="67881"/>
                  </a:lnTo>
                  <a:lnTo>
                    <a:pt x="251794" y="47527"/>
                  </a:lnTo>
                  <a:lnTo>
                    <a:pt x="260634" y="30891"/>
                  </a:lnTo>
                  <a:lnTo>
                    <a:pt x="273509" y="19005"/>
                  </a:lnTo>
                  <a:lnTo>
                    <a:pt x="288315" y="12903"/>
                  </a:lnTo>
                  <a:lnTo>
                    <a:pt x="289267" y="0"/>
                  </a:lnTo>
                  <a:close/>
                </a:path>
              </a:pathLst>
            </a:custGeom>
            <a:solidFill>
              <a:srgbClr val="D8DA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3021177" y="8521954"/>
              <a:ext cx="289560" cy="264160"/>
            </a:xfrm>
            <a:custGeom>
              <a:avLst/>
              <a:gdLst/>
              <a:ahLst/>
              <a:cxnLst/>
              <a:rect l="l" t="t" r="r" b="b"/>
              <a:pathLst>
                <a:path w="289560" h="264159">
                  <a:moveTo>
                    <a:pt x="0" y="247688"/>
                  </a:moveTo>
                  <a:lnTo>
                    <a:pt x="6464" y="254860"/>
                  </a:lnTo>
                  <a:lnTo>
                    <a:pt x="14098" y="259929"/>
                  </a:lnTo>
                  <a:lnTo>
                    <a:pt x="23526" y="262938"/>
                  </a:lnTo>
                  <a:lnTo>
                    <a:pt x="35369" y="263931"/>
                  </a:lnTo>
                  <a:lnTo>
                    <a:pt x="97946" y="263124"/>
                  </a:lnTo>
                  <a:lnTo>
                    <a:pt x="132551" y="262855"/>
                  </a:lnTo>
                  <a:lnTo>
                    <a:pt x="151557" y="263124"/>
                  </a:lnTo>
                  <a:lnTo>
                    <a:pt x="167335" y="263931"/>
                  </a:lnTo>
                  <a:lnTo>
                    <a:pt x="209102" y="255748"/>
                  </a:lnTo>
                  <a:lnTo>
                    <a:pt x="238585" y="231473"/>
                  </a:lnTo>
                  <a:lnTo>
                    <a:pt x="255156" y="200116"/>
                  </a:lnTo>
                  <a:lnTo>
                    <a:pt x="258191" y="170688"/>
                  </a:lnTo>
                  <a:lnTo>
                    <a:pt x="254614" y="140369"/>
                  </a:lnTo>
                  <a:lnTo>
                    <a:pt x="251848" y="112112"/>
                  </a:lnTo>
                  <a:lnTo>
                    <a:pt x="249981" y="87441"/>
                  </a:lnTo>
                  <a:lnTo>
                    <a:pt x="249097" y="67881"/>
                  </a:lnTo>
                  <a:lnTo>
                    <a:pt x="251794" y="47527"/>
                  </a:lnTo>
                  <a:lnTo>
                    <a:pt x="260634" y="30891"/>
                  </a:lnTo>
                  <a:lnTo>
                    <a:pt x="273509" y="19005"/>
                  </a:lnTo>
                  <a:lnTo>
                    <a:pt x="288315" y="12903"/>
                  </a:lnTo>
                  <a:lnTo>
                    <a:pt x="289267" y="0"/>
                  </a:lnTo>
                  <a:lnTo>
                    <a:pt x="268724" y="5817"/>
                  </a:lnTo>
                  <a:lnTo>
                    <a:pt x="251139" y="20734"/>
                  </a:lnTo>
                  <a:lnTo>
                    <a:pt x="239111" y="43092"/>
                  </a:lnTo>
                  <a:lnTo>
                    <a:pt x="235242" y="71234"/>
                  </a:lnTo>
                  <a:lnTo>
                    <a:pt x="237085" y="102364"/>
                  </a:lnTo>
                  <a:lnTo>
                    <a:pt x="240318" y="130890"/>
                  </a:lnTo>
                  <a:lnTo>
                    <a:pt x="243643" y="154214"/>
                  </a:lnTo>
                  <a:lnTo>
                    <a:pt x="245757" y="169735"/>
                  </a:lnTo>
                  <a:lnTo>
                    <a:pt x="226807" y="222569"/>
                  </a:lnTo>
                  <a:lnTo>
                    <a:pt x="174510" y="249580"/>
                  </a:lnTo>
                  <a:lnTo>
                    <a:pt x="140100" y="250126"/>
                  </a:lnTo>
                  <a:lnTo>
                    <a:pt x="103986" y="251436"/>
                  </a:lnTo>
                  <a:lnTo>
                    <a:pt x="72174" y="253014"/>
                  </a:lnTo>
                  <a:lnTo>
                    <a:pt x="50672" y="254368"/>
                  </a:lnTo>
                  <a:lnTo>
                    <a:pt x="38416" y="254826"/>
                  </a:lnTo>
                  <a:lnTo>
                    <a:pt x="29033" y="253765"/>
                  </a:lnTo>
                  <a:lnTo>
                    <a:pt x="21624" y="250732"/>
                  </a:lnTo>
                  <a:lnTo>
                    <a:pt x="15290" y="245275"/>
                  </a:lnTo>
                  <a:lnTo>
                    <a:pt x="11366" y="240118"/>
                  </a:lnTo>
                  <a:lnTo>
                    <a:pt x="0" y="2476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2996298" y="8356511"/>
              <a:ext cx="215265" cy="420370"/>
            </a:xfrm>
            <a:custGeom>
              <a:avLst/>
              <a:gdLst/>
              <a:ahLst/>
              <a:cxnLst/>
              <a:rect l="l" t="t" r="r" b="b"/>
              <a:pathLst>
                <a:path w="215264" h="420370">
                  <a:moveTo>
                    <a:pt x="41122" y="402107"/>
                  </a:moveTo>
                  <a:lnTo>
                    <a:pt x="51638" y="378688"/>
                  </a:lnTo>
                  <a:lnTo>
                    <a:pt x="73634" y="384911"/>
                  </a:lnTo>
                  <a:lnTo>
                    <a:pt x="77939" y="385864"/>
                  </a:lnTo>
                  <a:lnTo>
                    <a:pt x="75552" y="386803"/>
                  </a:lnTo>
                  <a:lnTo>
                    <a:pt x="77939" y="390639"/>
                  </a:lnTo>
                  <a:lnTo>
                    <a:pt x="106146" y="396849"/>
                  </a:lnTo>
                  <a:lnTo>
                    <a:pt x="113399" y="399795"/>
                  </a:lnTo>
                  <a:lnTo>
                    <a:pt x="119303" y="403547"/>
                  </a:lnTo>
                  <a:lnTo>
                    <a:pt x="123770" y="408020"/>
                  </a:lnTo>
                  <a:lnTo>
                    <a:pt x="126707" y="413131"/>
                  </a:lnTo>
                </a:path>
                <a:path w="215264" h="420370">
                  <a:moveTo>
                    <a:pt x="43522" y="407860"/>
                  </a:moveTo>
                  <a:lnTo>
                    <a:pt x="68376" y="409282"/>
                  </a:lnTo>
                  <a:lnTo>
                    <a:pt x="73634" y="403555"/>
                  </a:lnTo>
                  <a:lnTo>
                    <a:pt x="96596" y="409282"/>
                  </a:lnTo>
                  <a:lnTo>
                    <a:pt x="104241" y="413131"/>
                  </a:lnTo>
                  <a:lnTo>
                    <a:pt x="106146" y="414070"/>
                  </a:lnTo>
                  <a:lnTo>
                    <a:pt x="107594" y="417893"/>
                  </a:lnTo>
                </a:path>
                <a:path w="215264" h="420370">
                  <a:moveTo>
                    <a:pt x="73634" y="384911"/>
                  </a:moveTo>
                  <a:lnTo>
                    <a:pt x="63601" y="400202"/>
                  </a:lnTo>
                  <a:lnTo>
                    <a:pt x="68376" y="409282"/>
                  </a:lnTo>
                </a:path>
                <a:path w="215264" h="420370">
                  <a:moveTo>
                    <a:pt x="0" y="307911"/>
                  </a:moveTo>
                  <a:lnTo>
                    <a:pt x="0" y="404507"/>
                  </a:lnTo>
                  <a:lnTo>
                    <a:pt x="8610" y="404507"/>
                  </a:lnTo>
                  <a:lnTo>
                    <a:pt x="8610" y="419811"/>
                  </a:lnTo>
                  <a:lnTo>
                    <a:pt x="19608" y="419811"/>
                  </a:lnTo>
                </a:path>
                <a:path w="215264" h="420370">
                  <a:moveTo>
                    <a:pt x="23914" y="407365"/>
                  </a:moveTo>
                  <a:lnTo>
                    <a:pt x="23914" y="390639"/>
                  </a:lnTo>
                  <a:lnTo>
                    <a:pt x="17703" y="390639"/>
                  </a:lnTo>
                  <a:lnTo>
                    <a:pt x="17703" y="366725"/>
                  </a:lnTo>
                  <a:lnTo>
                    <a:pt x="42570" y="366725"/>
                  </a:lnTo>
                  <a:lnTo>
                    <a:pt x="51638" y="366725"/>
                  </a:lnTo>
                  <a:lnTo>
                    <a:pt x="51638" y="357644"/>
                  </a:lnTo>
                  <a:lnTo>
                    <a:pt x="39217" y="357644"/>
                  </a:lnTo>
                  <a:lnTo>
                    <a:pt x="39217" y="369608"/>
                  </a:lnTo>
                </a:path>
                <a:path w="215264" h="420370">
                  <a:moveTo>
                    <a:pt x="46862" y="356209"/>
                  </a:moveTo>
                  <a:lnTo>
                    <a:pt x="46862" y="342823"/>
                  </a:lnTo>
                </a:path>
                <a:path w="215264" h="420370">
                  <a:moveTo>
                    <a:pt x="204647" y="339483"/>
                  </a:moveTo>
                  <a:lnTo>
                    <a:pt x="210388" y="339483"/>
                  </a:lnTo>
                  <a:lnTo>
                    <a:pt x="214693" y="335178"/>
                  </a:lnTo>
                  <a:lnTo>
                    <a:pt x="214693" y="329920"/>
                  </a:lnTo>
                  <a:lnTo>
                    <a:pt x="214693" y="250558"/>
                  </a:lnTo>
                  <a:lnTo>
                    <a:pt x="214693" y="244805"/>
                  </a:lnTo>
                  <a:lnTo>
                    <a:pt x="210388" y="240982"/>
                  </a:lnTo>
                  <a:lnTo>
                    <a:pt x="204647" y="240982"/>
                  </a:lnTo>
                  <a:lnTo>
                    <a:pt x="44475" y="240982"/>
                  </a:lnTo>
                  <a:lnTo>
                    <a:pt x="39217" y="240982"/>
                  </a:lnTo>
                  <a:lnTo>
                    <a:pt x="34429" y="244805"/>
                  </a:lnTo>
                  <a:lnTo>
                    <a:pt x="34429" y="250558"/>
                  </a:lnTo>
                  <a:lnTo>
                    <a:pt x="34429" y="329920"/>
                  </a:lnTo>
                  <a:lnTo>
                    <a:pt x="34429" y="335178"/>
                  </a:lnTo>
                  <a:lnTo>
                    <a:pt x="39217" y="339483"/>
                  </a:lnTo>
                  <a:lnTo>
                    <a:pt x="44475" y="339483"/>
                  </a:lnTo>
                  <a:lnTo>
                    <a:pt x="204647" y="339483"/>
                  </a:lnTo>
                </a:path>
                <a:path w="215264" h="420370">
                  <a:moveTo>
                    <a:pt x="184086" y="309359"/>
                  </a:moveTo>
                  <a:lnTo>
                    <a:pt x="184086" y="273494"/>
                  </a:lnTo>
                  <a:lnTo>
                    <a:pt x="61683" y="273494"/>
                  </a:lnTo>
                  <a:lnTo>
                    <a:pt x="61683" y="309359"/>
                  </a:lnTo>
                  <a:lnTo>
                    <a:pt x="184086" y="309359"/>
                  </a:lnTo>
                  <a:close/>
                </a:path>
                <a:path w="215264" h="420370">
                  <a:moveTo>
                    <a:pt x="204647" y="136271"/>
                  </a:moveTo>
                  <a:lnTo>
                    <a:pt x="210388" y="136271"/>
                  </a:lnTo>
                  <a:lnTo>
                    <a:pt x="214693" y="131965"/>
                  </a:lnTo>
                  <a:lnTo>
                    <a:pt x="214693" y="126707"/>
                  </a:lnTo>
                  <a:lnTo>
                    <a:pt x="214693" y="50685"/>
                  </a:lnTo>
                  <a:lnTo>
                    <a:pt x="214693" y="45427"/>
                  </a:lnTo>
                  <a:lnTo>
                    <a:pt x="210388" y="41122"/>
                  </a:lnTo>
                  <a:lnTo>
                    <a:pt x="204647" y="41122"/>
                  </a:lnTo>
                  <a:lnTo>
                    <a:pt x="44475" y="41122"/>
                  </a:lnTo>
                  <a:lnTo>
                    <a:pt x="39217" y="41122"/>
                  </a:lnTo>
                  <a:lnTo>
                    <a:pt x="34429" y="45427"/>
                  </a:lnTo>
                  <a:lnTo>
                    <a:pt x="34429" y="50685"/>
                  </a:lnTo>
                  <a:lnTo>
                    <a:pt x="34429" y="126707"/>
                  </a:lnTo>
                  <a:lnTo>
                    <a:pt x="34429" y="131965"/>
                  </a:lnTo>
                  <a:lnTo>
                    <a:pt x="39217" y="136271"/>
                  </a:lnTo>
                  <a:lnTo>
                    <a:pt x="44475" y="136271"/>
                  </a:lnTo>
                  <a:lnTo>
                    <a:pt x="204647" y="136271"/>
                  </a:lnTo>
                </a:path>
                <a:path w="215264" h="420370">
                  <a:moveTo>
                    <a:pt x="184086" y="109016"/>
                  </a:moveTo>
                  <a:lnTo>
                    <a:pt x="184086" y="74104"/>
                  </a:lnTo>
                  <a:lnTo>
                    <a:pt x="61683" y="74104"/>
                  </a:lnTo>
                  <a:lnTo>
                    <a:pt x="61683" y="109016"/>
                  </a:lnTo>
                  <a:lnTo>
                    <a:pt x="184086" y="109016"/>
                  </a:lnTo>
                  <a:close/>
                </a:path>
                <a:path w="215264" h="420370">
                  <a:moveTo>
                    <a:pt x="184086" y="378688"/>
                  </a:moveTo>
                  <a:lnTo>
                    <a:pt x="184086" y="349046"/>
                  </a:lnTo>
                  <a:lnTo>
                    <a:pt x="60248" y="349046"/>
                  </a:lnTo>
                  <a:lnTo>
                    <a:pt x="60248" y="378688"/>
                  </a:lnTo>
                  <a:lnTo>
                    <a:pt x="184086" y="378688"/>
                  </a:lnTo>
                  <a:close/>
                </a:path>
                <a:path w="215264" h="420370">
                  <a:moveTo>
                    <a:pt x="121932" y="371513"/>
                  </a:moveTo>
                  <a:lnTo>
                    <a:pt x="126707" y="371513"/>
                  </a:lnTo>
                  <a:lnTo>
                    <a:pt x="130060" y="368173"/>
                  </a:lnTo>
                  <a:lnTo>
                    <a:pt x="130060" y="364350"/>
                  </a:lnTo>
                  <a:lnTo>
                    <a:pt x="130060" y="359562"/>
                  </a:lnTo>
                  <a:lnTo>
                    <a:pt x="126707" y="356209"/>
                  </a:lnTo>
                  <a:lnTo>
                    <a:pt x="121932" y="356209"/>
                  </a:lnTo>
                  <a:lnTo>
                    <a:pt x="118110" y="356209"/>
                  </a:lnTo>
                  <a:lnTo>
                    <a:pt x="114757" y="359562"/>
                  </a:lnTo>
                  <a:lnTo>
                    <a:pt x="114757" y="364350"/>
                  </a:lnTo>
                  <a:lnTo>
                    <a:pt x="114757" y="368173"/>
                  </a:lnTo>
                  <a:lnTo>
                    <a:pt x="118110" y="371513"/>
                  </a:lnTo>
                  <a:lnTo>
                    <a:pt x="121932" y="371513"/>
                  </a:lnTo>
                  <a:close/>
                </a:path>
                <a:path w="215264" h="420370">
                  <a:moveTo>
                    <a:pt x="184086" y="232854"/>
                  </a:moveTo>
                  <a:lnTo>
                    <a:pt x="184086" y="204165"/>
                  </a:lnTo>
                  <a:lnTo>
                    <a:pt x="60248" y="204165"/>
                  </a:lnTo>
                  <a:lnTo>
                    <a:pt x="60248" y="232854"/>
                  </a:lnTo>
                  <a:lnTo>
                    <a:pt x="184086" y="232854"/>
                  </a:lnTo>
                  <a:close/>
                </a:path>
                <a:path w="215264" h="420370">
                  <a:moveTo>
                    <a:pt x="121932" y="225691"/>
                  </a:moveTo>
                  <a:lnTo>
                    <a:pt x="126707" y="225691"/>
                  </a:lnTo>
                  <a:lnTo>
                    <a:pt x="130060" y="222338"/>
                  </a:lnTo>
                  <a:lnTo>
                    <a:pt x="130060" y="218503"/>
                  </a:lnTo>
                  <a:lnTo>
                    <a:pt x="130060" y="214693"/>
                  </a:lnTo>
                  <a:lnTo>
                    <a:pt x="126707" y="211340"/>
                  </a:lnTo>
                  <a:lnTo>
                    <a:pt x="121932" y="211340"/>
                  </a:lnTo>
                  <a:lnTo>
                    <a:pt x="118110" y="211340"/>
                  </a:lnTo>
                  <a:lnTo>
                    <a:pt x="114757" y="214693"/>
                  </a:lnTo>
                  <a:lnTo>
                    <a:pt x="114757" y="218503"/>
                  </a:lnTo>
                  <a:lnTo>
                    <a:pt x="114757" y="222338"/>
                  </a:lnTo>
                  <a:lnTo>
                    <a:pt x="118110" y="225691"/>
                  </a:lnTo>
                  <a:lnTo>
                    <a:pt x="121932" y="225691"/>
                  </a:lnTo>
                  <a:close/>
                </a:path>
                <a:path w="215264" h="420370">
                  <a:moveTo>
                    <a:pt x="184086" y="173088"/>
                  </a:moveTo>
                  <a:lnTo>
                    <a:pt x="184086" y="143916"/>
                  </a:lnTo>
                  <a:lnTo>
                    <a:pt x="60248" y="143916"/>
                  </a:lnTo>
                  <a:lnTo>
                    <a:pt x="60248" y="173088"/>
                  </a:lnTo>
                  <a:lnTo>
                    <a:pt x="184086" y="173088"/>
                  </a:lnTo>
                  <a:close/>
                </a:path>
                <a:path w="215264" h="420370">
                  <a:moveTo>
                    <a:pt x="121932" y="166395"/>
                  </a:moveTo>
                  <a:lnTo>
                    <a:pt x="126707" y="166395"/>
                  </a:lnTo>
                  <a:lnTo>
                    <a:pt x="130060" y="162090"/>
                  </a:lnTo>
                  <a:lnTo>
                    <a:pt x="130060" y="158267"/>
                  </a:lnTo>
                  <a:lnTo>
                    <a:pt x="130060" y="154432"/>
                  </a:lnTo>
                  <a:lnTo>
                    <a:pt x="126707" y="151091"/>
                  </a:lnTo>
                  <a:lnTo>
                    <a:pt x="121932" y="151091"/>
                  </a:lnTo>
                  <a:lnTo>
                    <a:pt x="118110" y="151091"/>
                  </a:lnTo>
                  <a:lnTo>
                    <a:pt x="114757" y="154432"/>
                  </a:lnTo>
                  <a:lnTo>
                    <a:pt x="114757" y="158267"/>
                  </a:lnTo>
                  <a:lnTo>
                    <a:pt x="114757" y="162090"/>
                  </a:lnTo>
                  <a:lnTo>
                    <a:pt x="118110" y="166395"/>
                  </a:lnTo>
                  <a:lnTo>
                    <a:pt x="121932" y="166395"/>
                  </a:lnTo>
                  <a:close/>
                </a:path>
                <a:path w="215264" h="420370">
                  <a:moveTo>
                    <a:pt x="184086" y="29641"/>
                  </a:moveTo>
                  <a:lnTo>
                    <a:pt x="184086" y="0"/>
                  </a:lnTo>
                  <a:lnTo>
                    <a:pt x="60248" y="0"/>
                  </a:lnTo>
                  <a:lnTo>
                    <a:pt x="60248" y="29641"/>
                  </a:lnTo>
                  <a:lnTo>
                    <a:pt x="184086" y="29641"/>
                  </a:lnTo>
                  <a:close/>
                </a:path>
                <a:path w="215264" h="420370">
                  <a:moveTo>
                    <a:pt x="121932" y="22479"/>
                  </a:moveTo>
                  <a:lnTo>
                    <a:pt x="126707" y="22479"/>
                  </a:lnTo>
                  <a:lnTo>
                    <a:pt x="130060" y="19126"/>
                  </a:lnTo>
                  <a:lnTo>
                    <a:pt x="130060" y="14338"/>
                  </a:lnTo>
                  <a:lnTo>
                    <a:pt x="130060" y="10515"/>
                  </a:lnTo>
                  <a:lnTo>
                    <a:pt x="126707" y="7175"/>
                  </a:lnTo>
                  <a:lnTo>
                    <a:pt x="121932" y="7175"/>
                  </a:lnTo>
                  <a:lnTo>
                    <a:pt x="118110" y="7175"/>
                  </a:lnTo>
                  <a:lnTo>
                    <a:pt x="114757" y="10515"/>
                  </a:lnTo>
                  <a:lnTo>
                    <a:pt x="114757" y="14338"/>
                  </a:lnTo>
                  <a:lnTo>
                    <a:pt x="114757" y="19126"/>
                  </a:lnTo>
                  <a:lnTo>
                    <a:pt x="118110" y="22479"/>
                  </a:lnTo>
                  <a:lnTo>
                    <a:pt x="121932" y="224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3189947" y="8695995"/>
              <a:ext cx="17780" cy="34925"/>
            </a:xfrm>
            <a:custGeom>
              <a:avLst/>
              <a:gdLst/>
              <a:ahLst/>
              <a:cxnLst/>
              <a:rect l="l" t="t" r="r" b="b"/>
              <a:pathLst>
                <a:path w="17780" h="34925">
                  <a:moveTo>
                    <a:pt x="0" y="0"/>
                  </a:moveTo>
                  <a:lnTo>
                    <a:pt x="0" y="34429"/>
                  </a:lnTo>
                  <a:lnTo>
                    <a:pt x="17703" y="34429"/>
                  </a:lnTo>
                  <a:lnTo>
                    <a:pt x="17703" y="21513"/>
                  </a:lnTo>
                  <a:lnTo>
                    <a:pt x="2400" y="215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3189947" y="8695995"/>
              <a:ext cx="17780" cy="34925"/>
            </a:xfrm>
            <a:custGeom>
              <a:avLst/>
              <a:gdLst/>
              <a:ahLst/>
              <a:cxnLst/>
              <a:rect l="l" t="t" r="r" b="b"/>
              <a:pathLst>
                <a:path w="17780" h="34925">
                  <a:moveTo>
                    <a:pt x="0" y="0"/>
                  </a:moveTo>
                  <a:lnTo>
                    <a:pt x="0" y="34429"/>
                  </a:lnTo>
                  <a:lnTo>
                    <a:pt x="17703" y="34429"/>
                  </a:lnTo>
                  <a:lnTo>
                    <a:pt x="17703" y="21513"/>
                  </a:lnTo>
                  <a:lnTo>
                    <a:pt x="2400" y="2151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3120148" y="8605139"/>
              <a:ext cx="145415" cy="165100"/>
            </a:xfrm>
            <a:custGeom>
              <a:avLst/>
              <a:gdLst/>
              <a:ahLst/>
              <a:cxnLst/>
              <a:rect l="l" t="t" r="r" b="b"/>
              <a:pathLst>
                <a:path w="145414" h="165100">
                  <a:moveTo>
                    <a:pt x="0" y="153479"/>
                  </a:moveTo>
                  <a:lnTo>
                    <a:pt x="55930" y="153479"/>
                  </a:lnTo>
                </a:path>
                <a:path w="145414" h="165100">
                  <a:moveTo>
                    <a:pt x="19113" y="153479"/>
                  </a:moveTo>
                  <a:lnTo>
                    <a:pt x="18160" y="157302"/>
                  </a:lnTo>
                  <a:lnTo>
                    <a:pt x="19113" y="164503"/>
                  </a:lnTo>
                </a:path>
                <a:path w="145414" h="165100">
                  <a:moveTo>
                    <a:pt x="48285" y="164503"/>
                  </a:moveTo>
                  <a:lnTo>
                    <a:pt x="67269" y="159153"/>
                  </a:lnTo>
                  <a:lnTo>
                    <a:pt x="82175" y="151212"/>
                  </a:lnTo>
                  <a:lnTo>
                    <a:pt x="94480" y="139871"/>
                  </a:lnTo>
                  <a:lnTo>
                    <a:pt x="105663" y="124320"/>
                  </a:lnTo>
                </a:path>
                <a:path w="145414" h="165100">
                  <a:moveTo>
                    <a:pt x="68364" y="148221"/>
                  </a:moveTo>
                  <a:lnTo>
                    <a:pt x="76002" y="143360"/>
                  </a:lnTo>
                  <a:lnTo>
                    <a:pt x="83192" y="138006"/>
                  </a:lnTo>
                  <a:lnTo>
                    <a:pt x="88947" y="132025"/>
                  </a:lnTo>
                  <a:lnTo>
                    <a:pt x="92278" y="125285"/>
                  </a:lnTo>
                </a:path>
                <a:path w="145414" h="165100">
                  <a:moveTo>
                    <a:pt x="93713" y="116192"/>
                  </a:moveTo>
                  <a:lnTo>
                    <a:pt x="118097" y="116192"/>
                  </a:lnTo>
                  <a:lnTo>
                    <a:pt x="118097" y="125285"/>
                  </a:lnTo>
                  <a:lnTo>
                    <a:pt x="97053" y="125285"/>
                  </a:lnTo>
                </a:path>
                <a:path w="145414" h="165100">
                  <a:moveTo>
                    <a:pt x="134835" y="125285"/>
                  </a:moveTo>
                  <a:lnTo>
                    <a:pt x="126707" y="125285"/>
                  </a:lnTo>
                  <a:lnTo>
                    <a:pt x="126707" y="110464"/>
                  </a:lnTo>
                  <a:lnTo>
                    <a:pt x="131965" y="110464"/>
                  </a:lnTo>
                  <a:lnTo>
                    <a:pt x="131965" y="100418"/>
                  </a:lnTo>
                  <a:lnTo>
                    <a:pt x="142963" y="100418"/>
                  </a:lnTo>
                </a:path>
                <a:path w="145414" h="165100">
                  <a:moveTo>
                    <a:pt x="133883" y="100418"/>
                  </a:moveTo>
                  <a:lnTo>
                    <a:pt x="133883" y="78892"/>
                  </a:lnTo>
                  <a:lnTo>
                    <a:pt x="142011" y="78892"/>
                  </a:lnTo>
                  <a:lnTo>
                    <a:pt x="142011" y="93713"/>
                  </a:lnTo>
                </a:path>
                <a:path w="145414" h="165100">
                  <a:moveTo>
                    <a:pt x="145351" y="78422"/>
                  </a:moveTo>
                  <a:lnTo>
                    <a:pt x="131495" y="78422"/>
                  </a:lnTo>
                  <a:lnTo>
                    <a:pt x="131495" y="47345"/>
                  </a:lnTo>
                  <a:lnTo>
                    <a:pt x="134835" y="51168"/>
                  </a:lnTo>
                  <a:lnTo>
                    <a:pt x="134835" y="22479"/>
                  </a:lnTo>
                  <a:lnTo>
                    <a:pt x="124307" y="22479"/>
                  </a:lnTo>
                  <a:lnTo>
                    <a:pt x="124307" y="0"/>
                  </a:lnTo>
                  <a:lnTo>
                    <a:pt x="13196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3229165" y="8656790"/>
              <a:ext cx="10795" cy="15240"/>
            </a:xfrm>
            <a:custGeom>
              <a:avLst/>
              <a:gdLst/>
              <a:ahLst/>
              <a:cxnLst/>
              <a:rect l="l" t="t" r="r" b="b"/>
              <a:pathLst>
                <a:path w="10794" h="15240">
                  <a:moveTo>
                    <a:pt x="10515" y="0"/>
                  </a:moveTo>
                  <a:lnTo>
                    <a:pt x="0" y="0"/>
                  </a:lnTo>
                  <a:lnTo>
                    <a:pt x="0" y="14820"/>
                  </a:lnTo>
                  <a:lnTo>
                    <a:pt x="10515" y="14820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3229152" y="8656790"/>
              <a:ext cx="10795" cy="15240"/>
            </a:xfrm>
            <a:custGeom>
              <a:avLst/>
              <a:gdLst/>
              <a:ahLst/>
              <a:cxnLst/>
              <a:rect l="l" t="t" r="r" b="b"/>
              <a:pathLst>
                <a:path w="10794" h="15240">
                  <a:moveTo>
                    <a:pt x="10528" y="14820"/>
                  </a:moveTo>
                  <a:lnTo>
                    <a:pt x="10528" y="0"/>
                  </a:lnTo>
                  <a:lnTo>
                    <a:pt x="0" y="0"/>
                  </a:lnTo>
                  <a:lnTo>
                    <a:pt x="0" y="14820"/>
                  </a:lnTo>
                  <a:lnTo>
                    <a:pt x="10528" y="1482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3219602" y="8601799"/>
              <a:ext cx="17145" cy="118110"/>
            </a:xfrm>
            <a:custGeom>
              <a:avLst/>
              <a:gdLst/>
              <a:ahLst/>
              <a:cxnLst/>
              <a:rect l="l" t="t" r="r" b="b"/>
              <a:pathLst>
                <a:path w="17144" h="118109">
                  <a:moveTo>
                    <a:pt x="5257" y="1435"/>
                  </a:moveTo>
                  <a:lnTo>
                    <a:pt x="5359" y="13436"/>
                  </a:lnTo>
                  <a:lnTo>
                    <a:pt x="4656" y="27493"/>
                  </a:lnTo>
                  <a:lnTo>
                    <a:pt x="3773" y="40834"/>
                  </a:lnTo>
                  <a:lnTo>
                    <a:pt x="3340" y="50685"/>
                  </a:lnTo>
                  <a:lnTo>
                    <a:pt x="2818" y="61791"/>
                  </a:lnTo>
                  <a:lnTo>
                    <a:pt x="1670" y="76800"/>
                  </a:lnTo>
                  <a:lnTo>
                    <a:pt x="521" y="90822"/>
                  </a:lnTo>
                  <a:lnTo>
                    <a:pt x="0" y="98971"/>
                  </a:lnTo>
                  <a:lnTo>
                    <a:pt x="0" y="103758"/>
                  </a:lnTo>
                  <a:lnTo>
                    <a:pt x="0" y="112356"/>
                  </a:lnTo>
                  <a:lnTo>
                    <a:pt x="1905" y="117132"/>
                  </a:lnTo>
                </a:path>
                <a:path w="17144" h="118109">
                  <a:moveTo>
                    <a:pt x="13855" y="75552"/>
                  </a:moveTo>
                  <a:lnTo>
                    <a:pt x="13855" y="83680"/>
                  </a:lnTo>
                  <a:lnTo>
                    <a:pt x="11468" y="93243"/>
                  </a:lnTo>
                  <a:lnTo>
                    <a:pt x="11468" y="100406"/>
                  </a:lnTo>
                  <a:lnTo>
                    <a:pt x="11468" y="107581"/>
                  </a:lnTo>
                  <a:lnTo>
                    <a:pt x="12903" y="118097"/>
                  </a:lnTo>
                </a:path>
                <a:path w="17144" h="118109">
                  <a:moveTo>
                    <a:pt x="15290" y="50685"/>
                  </a:moveTo>
                  <a:lnTo>
                    <a:pt x="15515" y="39599"/>
                  </a:lnTo>
                  <a:lnTo>
                    <a:pt x="16008" y="24080"/>
                  </a:lnTo>
                  <a:lnTo>
                    <a:pt x="16501" y="9193"/>
                  </a:lnTo>
                  <a:lnTo>
                    <a:pt x="1672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3221507" y="8585543"/>
              <a:ext cx="15240" cy="16510"/>
            </a:xfrm>
            <a:custGeom>
              <a:avLst/>
              <a:gdLst/>
              <a:ahLst/>
              <a:cxnLst/>
              <a:rect l="l" t="t" r="r" b="b"/>
              <a:pathLst>
                <a:path w="15239" h="16509">
                  <a:moveTo>
                    <a:pt x="14820" y="0"/>
                  </a:moveTo>
                  <a:lnTo>
                    <a:pt x="0" y="0"/>
                  </a:lnTo>
                  <a:lnTo>
                    <a:pt x="0" y="16255"/>
                  </a:lnTo>
                  <a:lnTo>
                    <a:pt x="14820" y="16255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3221507" y="8585543"/>
              <a:ext cx="15240" cy="16510"/>
            </a:xfrm>
            <a:custGeom>
              <a:avLst/>
              <a:gdLst/>
              <a:ahLst/>
              <a:cxnLst/>
              <a:rect l="l" t="t" r="r" b="b"/>
              <a:pathLst>
                <a:path w="15239" h="16509">
                  <a:moveTo>
                    <a:pt x="14820" y="16255"/>
                  </a:moveTo>
                  <a:lnTo>
                    <a:pt x="14820" y="0"/>
                  </a:lnTo>
                  <a:lnTo>
                    <a:pt x="0" y="0"/>
                  </a:lnTo>
                  <a:lnTo>
                    <a:pt x="0" y="16255"/>
                  </a:lnTo>
                  <a:lnTo>
                    <a:pt x="14820" y="1625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2947530" y="8349818"/>
              <a:ext cx="437515" cy="447040"/>
            </a:xfrm>
            <a:custGeom>
              <a:avLst/>
              <a:gdLst/>
              <a:ahLst/>
              <a:cxnLst/>
              <a:rect l="l" t="t" r="r" b="b"/>
              <a:pathLst>
                <a:path w="437514" h="447040">
                  <a:moveTo>
                    <a:pt x="26301" y="446582"/>
                  </a:moveTo>
                  <a:lnTo>
                    <a:pt x="26301" y="435101"/>
                  </a:lnTo>
                  <a:lnTo>
                    <a:pt x="42557" y="435101"/>
                  </a:lnTo>
                  <a:lnTo>
                    <a:pt x="42557" y="445617"/>
                  </a:lnTo>
                </a:path>
                <a:path w="437514" h="447040">
                  <a:moveTo>
                    <a:pt x="0" y="394957"/>
                  </a:moveTo>
                  <a:lnTo>
                    <a:pt x="11963" y="394957"/>
                  </a:lnTo>
                  <a:lnTo>
                    <a:pt x="11963" y="446582"/>
                  </a:lnTo>
                </a:path>
                <a:path w="437514" h="447040">
                  <a:moveTo>
                    <a:pt x="14833" y="403542"/>
                  </a:moveTo>
                  <a:lnTo>
                    <a:pt x="21526" y="403542"/>
                  </a:lnTo>
                  <a:lnTo>
                    <a:pt x="21526" y="419823"/>
                  </a:lnTo>
                  <a:lnTo>
                    <a:pt x="14833" y="419823"/>
                  </a:lnTo>
                </a:path>
                <a:path w="437514" h="447040">
                  <a:moveTo>
                    <a:pt x="80327" y="312699"/>
                  </a:moveTo>
                  <a:lnTo>
                    <a:pt x="36830" y="312699"/>
                  </a:lnTo>
                  <a:lnTo>
                    <a:pt x="36830" y="0"/>
                  </a:lnTo>
                </a:path>
                <a:path w="437514" h="447040">
                  <a:moveTo>
                    <a:pt x="345224" y="421716"/>
                  </a:moveTo>
                  <a:lnTo>
                    <a:pt x="345224" y="408800"/>
                  </a:lnTo>
                  <a:lnTo>
                    <a:pt x="355739" y="408800"/>
                  </a:lnTo>
                  <a:lnTo>
                    <a:pt x="355739" y="425069"/>
                  </a:lnTo>
                </a:path>
                <a:path w="437514" h="447040">
                  <a:moveTo>
                    <a:pt x="306006" y="415975"/>
                  </a:moveTo>
                  <a:lnTo>
                    <a:pt x="316643" y="417007"/>
                  </a:lnTo>
                  <a:lnTo>
                    <a:pt x="327591" y="417769"/>
                  </a:lnTo>
                  <a:lnTo>
                    <a:pt x="337551" y="417993"/>
                  </a:lnTo>
                  <a:lnTo>
                    <a:pt x="345224" y="417410"/>
                  </a:lnTo>
                </a:path>
                <a:path w="437514" h="447040">
                  <a:moveTo>
                    <a:pt x="361962" y="417410"/>
                  </a:moveTo>
                  <a:lnTo>
                    <a:pt x="372121" y="417186"/>
                  </a:lnTo>
                  <a:lnTo>
                    <a:pt x="378693" y="416693"/>
                  </a:lnTo>
                  <a:lnTo>
                    <a:pt x="385624" y="416200"/>
                  </a:lnTo>
                  <a:lnTo>
                    <a:pt x="396862" y="415975"/>
                  </a:lnTo>
                  <a:lnTo>
                    <a:pt x="411281" y="414093"/>
                  </a:lnTo>
                  <a:lnTo>
                    <a:pt x="423278" y="408805"/>
                  </a:lnTo>
                  <a:lnTo>
                    <a:pt x="432227" y="400647"/>
                  </a:lnTo>
                  <a:lnTo>
                    <a:pt x="437502" y="390156"/>
                  </a:lnTo>
                </a:path>
                <a:path w="437514" h="447040">
                  <a:moveTo>
                    <a:pt x="407377" y="386816"/>
                  </a:moveTo>
                  <a:lnTo>
                    <a:pt x="406908" y="395909"/>
                  </a:lnTo>
                  <a:lnTo>
                    <a:pt x="405460" y="405460"/>
                  </a:lnTo>
                  <a:lnTo>
                    <a:pt x="396862" y="408800"/>
                  </a:lnTo>
                </a:path>
                <a:path w="437514" h="447040">
                  <a:moveTo>
                    <a:pt x="385851" y="383946"/>
                  </a:moveTo>
                  <a:lnTo>
                    <a:pt x="385786" y="392005"/>
                  </a:lnTo>
                  <a:lnTo>
                    <a:pt x="384962" y="399249"/>
                  </a:lnTo>
                  <a:lnTo>
                    <a:pt x="382433" y="405056"/>
                  </a:lnTo>
                  <a:lnTo>
                    <a:pt x="377253" y="408800"/>
                  </a:lnTo>
                </a:path>
                <a:path w="437514" h="447040">
                  <a:moveTo>
                    <a:pt x="350951" y="383946"/>
                  </a:moveTo>
                  <a:lnTo>
                    <a:pt x="349638" y="392256"/>
                  </a:lnTo>
                  <a:lnTo>
                    <a:pt x="345816" y="401332"/>
                  </a:lnTo>
                  <a:lnTo>
                    <a:pt x="339662" y="408885"/>
                  </a:lnTo>
                  <a:lnTo>
                    <a:pt x="331355" y="412622"/>
                  </a:lnTo>
                </a:path>
                <a:path w="437514" h="447040">
                  <a:moveTo>
                    <a:pt x="290715" y="380606"/>
                  </a:moveTo>
                  <a:lnTo>
                    <a:pt x="290715" y="400684"/>
                  </a:lnTo>
                  <a:lnTo>
                    <a:pt x="275412" y="400684"/>
                  </a:lnTo>
                </a:path>
                <a:path w="437514" h="447040">
                  <a:moveTo>
                    <a:pt x="271106" y="393496"/>
                  </a:moveTo>
                  <a:lnTo>
                    <a:pt x="271106" y="406895"/>
                  </a:lnTo>
                  <a:lnTo>
                    <a:pt x="260121" y="406895"/>
                  </a:lnTo>
                </a:path>
                <a:path w="437514" h="447040">
                  <a:moveTo>
                    <a:pt x="136270" y="391604"/>
                  </a:moveTo>
                  <a:lnTo>
                    <a:pt x="249593" y="39160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8" name="object 368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270389" y="8537829"/>
              <a:ext cx="140843" cy="71031"/>
            </a:xfrm>
            <a:prstGeom prst="rect">
              <a:avLst/>
            </a:prstGeom>
          </p:spPr>
        </p:pic>
        <p:sp>
          <p:nvSpPr>
            <p:cNvPr id="369" name="object 369"/>
            <p:cNvSpPr/>
            <p:nvPr/>
          </p:nvSpPr>
          <p:spPr>
            <a:xfrm>
              <a:off x="2939884" y="8284794"/>
              <a:ext cx="681355" cy="451484"/>
            </a:xfrm>
            <a:custGeom>
              <a:avLst/>
              <a:gdLst/>
              <a:ahLst/>
              <a:cxnLst/>
              <a:rect l="l" t="t" r="r" b="b"/>
              <a:pathLst>
                <a:path w="681354" h="451484">
                  <a:moveTo>
                    <a:pt x="332790" y="451357"/>
                  </a:moveTo>
                  <a:lnTo>
                    <a:pt x="347611" y="451357"/>
                  </a:lnTo>
                </a:path>
                <a:path w="681354" h="451484">
                  <a:moveTo>
                    <a:pt x="393992" y="451357"/>
                  </a:moveTo>
                  <a:lnTo>
                    <a:pt x="409295" y="451357"/>
                  </a:lnTo>
                </a:path>
                <a:path w="681354" h="451484">
                  <a:moveTo>
                    <a:pt x="417893" y="451357"/>
                  </a:moveTo>
                  <a:lnTo>
                    <a:pt x="438442" y="451357"/>
                  </a:lnTo>
                </a:path>
                <a:path w="681354" h="451484">
                  <a:moveTo>
                    <a:pt x="447065" y="451357"/>
                  </a:moveTo>
                  <a:lnTo>
                    <a:pt x="471449" y="451357"/>
                  </a:lnTo>
                  <a:lnTo>
                    <a:pt x="471449" y="407847"/>
                  </a:lnTo>
                </a:path>
                <a:path w="681354" h="451484">
                  <a:moveTo>
                    <a:pt x="364820" y="451357"/>
                  </a:moveTo>
                  <a:lnTo>
                    <a:pt x="383463" y="451357"/>
                  </a:lnTo>
                </a:path>
                <a:path w="681354" h="451484">
                  <a:moveTo>
                    <a:pt x="466191" y="404025"/>
                  </a:moveTo>
                  <a:lnTo>
                    <a:pt x="661263" y="404025"/>
                  </a:lnTo>
                  <a:lnTo>
                    <a:pt x="661263" y="378675"/>
                  </a:lnTo>
                  <a:lnTo>
                    <a:pt x="597192" y="378675"/>
                  </a:lnTo>
                  <a:lnTo>
                    <a:pt x="597192" y="388238"/>
                  </a:lnTo>
                  <a:lnTo>
                    <a:pt x="570903" y="388238"/>
                  </a:lnTo>
                  <a:lnTo>
                    <a:pt x="570903" y="379628"/>
                  </a:lnTo>
                  <a:lnTo>
                    <a:pt x="544601" y="379628"/>
                  </a:lnTo>
                  <a:lnTo>
                    <a:pt x="544601" y="387286"/>
                  </a:lnTo>
                  <a:lnTo>
                    <a:pt x="515912" y="387286"/>
                  </a:lnTo>
                  <a:lnTo>
                    <a:pt x="515912" y="377723"/>
                  </a:lnTo>
                  <a:lnTo>
                    <a:pt x="466191" y="377723"/>
                  </a:lnTo>
                </a:path>
                <a:path w="681354" h="451484">
                  <a:moveTo>
                    <a:pt x="475754" y="437972"/>
                  </a:moveTo>
                  <a:lnTo>
                    <a:pt x="483400" y="437972"/>
                  </a:lnTo>
                  <a:lnTo>
                    <a:pt x="483400" y="428409"/>
                  </a:lnTo>
                  <a:lnTo>
                    <a:pt x="516864" y="428409"/>
                  </a:lnTo>
                  <a:lnTo>
                    <a:pt x="516864" y="437972"/>
                  </a:lnTo>
                  <a:lnTo>
                    <a:pt x="525957" y="437972"/>
                  </a:lnTo>
                  <a:lnTo>
                    <a:pt x="525957" y="429361"/>
                  </a:lnTo>
                  <a:lnTo>
                    <a:pt x="671309" y="429361"/>
                  </a:lnTo>
                  <a:lnTo>
                    <a:pt x="671309" y="17208"/>
                  </a:lnTo>
                  <a:lnTo>
                    <a:pt x="133400" y="17208"/>
                  </a:lnTo>
                </a:path>
                <a:path w="681354" h="451484">
                  <a:moveTo>
                    <a:pt x="494868" y="405472"/>
                  </a:moveTo>
                  <a:lnTo>
                    <a:pt x="494868" y="421233"/>
                  </a:lnTo>
                  <a:lnTo>
                    <a:pt x="484352" y="421233"/>
                  </a:lnTo>
                  <a:lnTo>
                    <a:pt x="484352" y="406895"/>
                  </a:lnTo>
                </a:path>
                <a:path w="681354" h="451484">
                  <a:moveTo>
                    <a:pt x="522135" y="405472"/>
                  </a:moveTo>
                  <a:lnTo>
                    <a:pt x="522135" y="414540"/>
                  </a:lnTo>
                  <a:lnTo>
                    <a:pt x="558469" y="414540"/>
                  </a:lnTo>
                  <a:lnTo>
                    <a:pt x="558469" y="421233"/>
                  </a:lnTo>
                  <a:lnTo>
                    <a:pt x="582383" y="421233"/>
                  </a:lnTo>
                  <a:lnTo>
                    <a:pt x="582383" y="414058"/>
                  </a:lnTo>
                  <a:lnTo>
                    <a:pt x="604380" y="414058"/>
                  </a:lnTo>
                  <a:lnTo>
                    <a:pt x="604380" y="422668"/>
                  </a:lnTo>
                  <a:lnTo>
                    <a:pt x="636409" y="422668"/>
                  </a:lnTo>
                  <a:lnTo>
                    <a:pt x="636409" y="414058"/>
                  </a:lnTo>
                  <a:lnTo>
                    <a:pt x="660793" y="414058"/>
                  </a:lnTo>
                </a:path>
                <a:path w="681354" h="451484">
                  <a:moveTo>
                    <a:pt x="681355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2947530" y="8286699"/>
              <a:ext cx="4445" cy="512445"/>
            </a:xfrm>
            <a:custGeom>
              <a:avLst/>
              <a:gdLst/>
              <a:ahLst/>
              <a:cxnLst/>
              <a:rect l="l" t="t" r="r" b="b"/>
              <a:pathLst>
                <a:path w="4444" h="512445">
                  <a:moveTo>
                    <a:pt x="2152" y="-2285"/>
                  </a:moveTo>
                  <a:lnTo>
                    <a:pt x="2152" y="514375"/>
                  </a:lnTo>
                </a:path>
              </a:pathLst>
            </a:custGeom>
            <a:ln w="887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2953740" y="8291957"/>
              <a:ext cx="666115" cy="26670"/>
            </a:xfrm>
            <a:custGeom>
              <a:avLst/>
              <a:gdLst/>
              <a:ahLst/>
              <a:cxnLst/>
              <a:rect l="l" t="t" r="r" b="b"/>
              <a:pathLst>
                <a:path w="666114" h="26670">
                  <a:moveTo>
                    <a:pt x="0" y="3352"/>
                  </a:moveTo>
                  <a:lnTo>
                    <a:pt x="24396" y="3352"/>
                  </a:lnTo>
                </a:path>
                <a:path w="666114" h="26670">
                  <a:moveTo>
                    <a:pt x="665581" y="0"/>
                  </a:moveTo>
                  <a:lnTo>
                    <a:pt x="25831" y="0"/>
                  </a:lnTo>
                  <a:lnTo>
                    <a:pt x="25831" y="18656"/>
                  </a:lnTo>
                  <a:lnTo>
                    <a:pt x="30619" y="2631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3338652" y="8273313"/>
              <a:ext cx="60960" cy="19050"/>
            </a:xfrm>
            <a:custGeom>
              <a:avLst/>
              <a:gdLst/>
              <a:ahLst/>
              <a:cxnLst/>
              <a:rect l="l" t="t" r="r" b="b"/>
              <a:pathLst>
                <a:path w="60960" h="19050">
                  <a:moveTo>
                    <a:pt x="60731" y="0"/>
                  </a:moveTo>
                  <a:lnTo>
                    <a:pt x="0" y="0"/>
                  </a:lnTo>
                  <a:lnTo>
                    <a:pt x="0" y="18643"/>
                  </a:lnTo>
                  <a:lnTo>
                    <a:pt x="60731" y="18643"/>
                  </a:lnTo>
                  <a:lnTo>
                    <a:pt x="6073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3338639" y="8273326"/>
              <a:ext cx="60960" cy="19050"/>
            </a:xfrm>
            <a:custGeom>
              <a:avLst/>
              <a:gdLst/>
              <a:ahLst/>
              <a:cxnLst/>
              <a:rect l="l" t="t" r="r" b="b"/>
              <a:pathLst>
                <a:path w="60960" h="19050">
                  <a:moveTo>
                    <a:pt x="60744" y="0"/>
                  </a:moveTo>
                  <a:lnTo>
                    <a:pt x="60744" y="18630"/>
                  </a:lnTo>
                  <a:lnTo>
                    <a:pt x="0" y="18630"/>
                  </a:lnTo>
                  <a:lnTo>
                    <a:pt x="0" y="0"/>
                  </a:lnTo>
                  <a:lnTo>
                    <a:pt x="6074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2953740" y="8506168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70">
                  <a:moveTo>
                    <a:pt x="15786" y="13385"/>
                  </a:moveTo>
                  <a:lnTo>
                    <a:pt x="15786" y="0"/>
                  </a:lnTo>
                  <a:lnTo>
                    <a:pt x="0" y="0"/>
                  </a:lnTo>
                  <a:lnTo>
                    <a:pt x="0" y="13385"/>
                  </a:lnTo>
                  <a:lnTo>
                    <a:pt x="15786" y="1338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2935579" y="8694077"/>
              <a:ext cx="30480" cy="38100"/>
            </a:xfrm>
            <a:custGeom>
              <a:avLst/>
              <a:gdLst/>
              <a:ahLst/>
              <a:cxnLst/>
              <a:rect l="l" t="t" r="r" b="b"/>
              <a:pathLst>
                <a:path w="30480" h="38100">
                  <a:moveTo>
                    <a:pt x="30124" y="0"/>
                  </a:moveTo>
                  <a:lnTo>
                    <a:pt x="0" y="0"/>
                  </a:lnTo>
                  <a:lnTo>
                    <a:pt x="0" y="37769"/>
                  </a:lnTo>
                  <a:lnTo>
                    <a:pt x="30124" y="37769"/>
                  </a:lnTo>
                  <a:lnTo>
                    <a:pt x="3012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2935579" y="8694077"/>
              <a:ext cx="30480" cy="38100"/>
            </a:xfrm>
            <a:custGeom>
              <a:avLst/>
              <a:gdLst/>
              <a:ahLst/>
              <a:cxnLst/>
              <a:rect l="l" t="t" r="r" b="b"/>
              <a:pathLst>
                <a:path w="30480" h="38100">
                  <a:moveTo>
                    <a:pt x="30124" y="37769"/>
                  </a:moveTo>
                  <a:lnTo>
                    <a:pt x="30124" y="0"/>
                  </a:lnTo>
                  <a:lnTo>
                    <a:pt x="0" y="0"/>
                  </a:lnTo>
                  <a:lnTo>
                    <a:pt x="0" y="37769"/>
                  </a:lnTo>
                  <a:lnTo>
                    <a:pt x="30124" y="3776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2935579" y="8425840"/>
              <a:ext cx="30480" cy="38100"/>
            </a:xfrm>
            <a:custGeom>
              <a:avLst/>
              <a:gdLst/>
              <a:ahLst/>
              <a:cxnLst/>
              <a:rect l="l" t="t" r="r" b="b"/>
              <a:pathLst>
                <a:path w="30480" h="38100">
                  <a:moveTo>
                    <a:pt x="30124" y="0"/>
                  </a:moveTo>
                  <a:lnTo>
                    <a:pt x="0" y="0"/>
                  </a:lnTo>
                  <a:lnTo>
                    <a:pt x="0" y="37782"/>
                  </a:lnTo>
                  <a:lnTo>
                    <a:pt x="30124" y="37782"/>
                  </a:lnTo>
                  <a:lnTo>
                    <a:pt x="3012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2935579" y="8425840"/>
              <a:ext cx="30480" cy="38100"/>
            </a:xfrm>
            <a:custGeom>
              <a:avLst/>
              <a:gdLst/>
              <a:ahLst/>
              <a:cxnLst/>
              <a:rect l="l" t="t" r="r" b="b"/>
              <a:pathLst>
                <a:path w="30480" h="38100">
                  <a:moveTo>
                    <a:pt x="30124" y="37782"/>
                  </a:moveTo>
                  <a:lnTo>
                    <a:pt x="30124" y="0"/>
                  </a:lnTo>
                  <a:lnTo>
                    <a:pt x="0" y="0"/>
                  </a:lnTo>
                  <a:lnTo>
                    <a:pt x="0" y="37782"/>
                  </a:lnTo>
                  <a:lnTo>
                    <a:pt x="30124" y="3778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2959011" y="8377085"/>
              <a:ext cx="75565" cy="265430"/>
            </a:xfrm>
            <a:custGeom>
              <a:avLst/>
              <a:gdLst/>
              <a:ahLst/>
              <a:cxnLst/>
              <a:rect l="l" t="t" r="r" b="b"/>
              <a:pathLst>
                <a:path w="75564" h="265429">
                  <a:moveTo>
                    <a:pt x="0" y="145821"/>
                  </a:moveTo>
                  <a:lnTo>
                    <a:pt x="2730" y="156486"/>
                  </a:lnTo>
                  <a:lnTo>
                    <a:pt x="3940" y="167332"/>
                  </a:lnTo>
                  <a:lnTo>
                    <a:pt x="3896" y="178896"/>
                  </a:lnTo>
                  <a:lnTo>
                    <a:pt x="2870" y="191719"/>
                  </a:lnTo>
                  <a:lnTo>
                    <a:pt x="1489" y="204585"/>
                  </a:lnTo>
                  <a:lnTo>
                    <a:pt x="781" y="217179"/>
                  </a:lnTo>
                  <a:lnTo>
                    <a:pt x="519" y="228159"/>
                  </a:lnTo>
                  <a:lnTo>
                    <a:pt x="482" y="236181"/>
                  </a:lnTo>
                  <a:lnTo>
                    <a:pt x="2341" y="244174"/>
                  </a:lnTo>
                  <a:lnTo>
                    <a:pt x="7112" y="253820"/>
                  </a:lnTo>
                  <a:lnTo>
                    <a:pt x="13587" y="261940"/>
                  </a:lnTo>
                  <a:lnTo>
                    <a:pt x="20561" y="265353"/>
                  </a:lnTo>
                  <a:lnTo>
                    <a:pt x="34242" y="261791"/>
                  </a:lnTo>
                  <a:lnTo>
                    <a:pt x="44292" y="252625"/>
                  </a:lnTo>
                  <a:lnTo>
                    <a:pt x="50488" y="240139"/>
                  </a:lnTo>
                  <a:lnTo>
                    <a:pt x="52603" y="226618"/>
                  </a:lnTo>
                  <a:lnTo>
                    <a:pt x="52086" y="214297"/>
                  </a:lnTo>
                  <a:lnTo>
                    <a:pt x="50985" y="202239"/>
                  </a:lnTo>
                  <a:lnTo>
                    <a:pt x="49972" y="191255"/>
                  </a:lnTo>
                  <a:lnTo>
                    <a:pt x="49720" y="182156"/>
                  </a:lnTo>
                </a:path>
                <a:path w="75564" h="265429">
                  <a:moveTo>
                    <a:pt x="49720" y="163499"/>
                  </a:moveTo>
                  <a:lnTo>
                    <a:pt x="49654" y="141468"/>
                  </a:lnTo>
                  <a:lnTo>
                    <a:pt x="49544" y="115577"/>
                  </a:lnTo>
                  <a:lnTo>
                    <a:pt x="49522" y="91299"/>
                  </a:lnTo>
                  <a:lnTo>
                    <a:pt x="49720" y="74104"/>
                  </a:lnTo>
                  <a:lnTo>
                    <a:pt x="51202" y="58285"/>
                  </a:lnTo>
                  <a:lnTo>
                    <a:pt x="55462" y="37585"/>
                  </a:lnTo>
                  <a:lnTo>
                    <a:pt x="63306" y="16618"/>
                  </a:lnTo>
                  <a:lnTo>
                    <a:pt x="7553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3003486" y="8542502"/>
              <a:ext cx="10160" cy="15875"/>
            </a:xfrm>
            <a:custGeom>
              <a:avLst/>
              <a:gdLst/>
              <a:ahLst/>
              <a:cxnLst/>
              <a:rect l="l" t="t" r="r" b="b"/>
              <a:pathLst>
                <a:path w="10160" h="15875">
                  <a:moveTo>
                    <a:pt x="10032" y="0"/>
                  </a:moveTo>
                  <a:lnTo>
                    <a:pt x="0" y="0"/>
                  </a:lnTo>
                  <a:lnTo>
                    <a:pt x="0" y="15303"/>
                  </a:lnTo>
                  <a:lnTo>
                    <a:pt x="10032" y="15303"/>
                  </a:lnTo>
                  <a:lnTo>
                    <a:pt x="1003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3003473" y="8542502"/>
              <a:ext cx="10160" cy="15875"/>
            </a:xfrm>
            <a:custGeom>
              <a:avLst/>
              <a:gdLst/>
              <a:ahLst/>
              <a:cxnLst/>
              <a:rect l="l" t="t" r="r" b="b"/>
              <a:pathLst>
                <a:path w="10160" h="15875">
                  <a:moveTo>
                    <a:pt x="10045" y="15303"/>
                  </a:moveTo>
                  <a:lnTo>
                    <a:pt x="10045" y="0"/>
                  </a:lnTo>
                  <a:lnTo>
                    <a:pt x="0" y="0"/>
                  </a:lnTo>
                  <a:lnTo>
                    <a:pt x="0" y="15303"/>
                  </a:lnTo>
                  <a:lnTo>
                    <a:pt x="10045" y="153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3035985" y="8360816"/>
              <a:ext cx="12065" cy="18415"/>
            </a:xfrm>
            <a:custGeom>
              <a:avLst/>
              <a:gdLst/>
              <a:ahLst/>
              <a:cxnLst/>
              <a:rect l="l" t="t" r="r" b="b"/>
              <a:pathLst>
                <a:path w="12064" h="18415">
                  <a:moveTo>
                    <a:pt x="11950" y="0"/>
                  </a:moveTo>
                  <a:lnTo>
                    <a:pt x="0" y="0"/>
                  </a:lnTo>
                  <a:lnTo>
                    <a:pt x="0" y="18173"/>
                  </a:lnTo>
                  <a:lnTo>
                    <a:pt x="11950" y="18173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3035985" y="8360816"/>
              <a:ext cx="12065" cy="18415"/>
            </a:xfrm>
            <a:custGeom>
              <a:avLst/>
              <a:gdLst/>
              <a:ahLst/>
              <a:cxnLst/>
              <a:rect l="l" t="t" r="r" b="b"/>
              <a:pathLst>
                <a:path w="12064" h="18415">
                  <a:moveTo>
                    <a:pt x="11950" y="18173"/>
                  </a:moveTo>
                  <a:lnTo>
                    <a:pt x="11950" y="0"/>
                  </a:lnTo>
                  <a:lnTo>
                    <a:pt x="0" y="0"/>
                  </a:lnTo>
                  <a:lnTo>
                    <a:pt x="0" y="18173"/>
                  </a:lnTo>
                  <a:lnTo>
                    <a:pt x="11950" y="1817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2961881" y="8297215"/>
              <a:ext cx="342900" cy="285115"/>
            </a:xfrm>
            <a:custGeom>
              <a:avLst/>
              <a:gdLst/>
              <a:ahLst/>
              <a:cxnLst/>
              <a:rect l="l" t="t" r="r" b="b"/>
              <a:pathLst>
                <a:path w="342900" h="285115">
                  <a:moveTo>
                    <a:pt x="71234" y="71729"/>
                  </a:moveTo>
                  <a:lnTo>
                    <a:pt x="31794" y="96960"/>
                  </a:lnTo>
                  <a:lnTo>
                    <a:pt x="20316" y="108610"/>
                  </a:lnTo>
                  <a:lnTo>
                    <a:pt x="9558" y="120345"/>
                  </a:lnTo>
                  <a:lnTo>
                    <a:pt x="3822" y="128625"/>
                  </a:lnTo>
                </a:path>
                <a:path w="342900" h="285115">
                  <a:moveTo>
                    <a:pt x="29159" y="22009"/>
                  </a:moveTo>
                  <a:lnTo>
                    <a:pt x="12903" y="40652"/>
                  </a:lnTo>
                  <a:lnTo>
                    <a:pt x="21031" y="49733"/>
                  </a:lnTo>
                  <a:lnTo>
                    <a:pt x="31076" y="44475"/>
                  </a:lnTo>
                  <a:lnTo>
                    <a:pt x="34417" y="32042"/>
                  </a:lnTo>
                  <a:lnTo>
                    <a:pt x="29159" y="22009"/>
                  </a:lnTo>
                  <a:close/>
                </a:path>
                <a:path w="342900" h="285115">
                  <a:moveTo>
                    <a:pt x="0" y="0"/>
                  </a:moveTo>
                  <a:lnTo>
                    <a:pt x="15303" y="35394"/>
                  </a:lnTo>
                </a:path>
                <a:path w="342900" h="285115">
                  <a:moveTo>
                    <a:pt x="28206" y="49733"/>
                  </a:moveTo>
                  <a:lnTo>
                    <a:pt x="34417" y="55003"/>
                  </a:lnTo>
                  <a:lnTo>
                    <a:pt x="41109" y="61696"/>
                  </a:lnTo>
                  <a:lnTo>
                    <a:pt x="44945" y="63601"/>
                  </a:lnTo>
                  <a:lnTo>
                    <a:pt x="49848" y="64926"/>
                  </a:lnTo>
                  <a:lnTo>
                    <a:pt x="56541" y="65936"/>
                  </a:lnTo>
                  <a:lnTo>
                    <a:pt x="63770" y="66496"/>
                  </a:lnTo>
                  <a:lnTo>
                    <a:pt x="70281" y="66471"/>
                  </a:lnTo>
                </a:path>
                <a:path w="342900" h="285115">
                  <a:moveTo>
                    <a:pt x="36334" y="39217"/>
                  </a:moveTo>
                  <a:lnTo>
                    <a:pt x="65360" y="54158"/>
                  </a:lnTo>
                  <a:lnTo>
                    <a:pt x="73693" y="53986"/>
                  </a:lnTo>
                  <a:lnTo>
                    <a:pt x="81400" y="53363"/>
                  </a:lnTo>
                  <a:lnTo>
                    <a:pt x="86550" y="52603"/>
                  </a:lnTo>
                  <a:lnTo>
                    <a:pt x="91312" y="50698"/>
                  </a:lnTo>
                  <a:lnTo>
                    <a:pt x="101841" y="45910"/>
                  </a:lnTo>
                </a:path>
                <a:path w="342900" h="285115">
                  <a:moveTo>
                    <a:pt x="107099" y="53568"/>
                  </a:moveTo>
                  <a:lnTo>
                    <a:pt x="107099" y="39217"/>
                  </a:lnTo>
                  <a:lnTo>
                    <a:pt x="116662" y="35394"/>
                  </a:lnTo>
                  <a:lnTo>
                    <a:pt x="116662" y="55003"/>
                  </a:lnTo>
                </a:path>
                <a:path w="342900" h="285115">
                  <a:moveTo>
                    <a:pt x="119062" y="40652"/>
                  </a:moveTo>
                  <a:lnTo>
                    <a:pt x="139280" y="34833"/>
                  </a:lnTo>
                  <a:lnTo>
                    <a:pt x="170751" y="30672"/>
                  </a:lnTo>
                  <a:lnTo>
                    <a:pt x="204108" y="29828"/>
                  </a:lnTo>
                  <a:lnTo>
                    <a:pt x="229984" y="33959"/>
                  </a:lnTo>
                </a:path>
                <a:path w="342900" h="285115">
                  <a:moveTo>
                    <a:pt x="232841" y="29171"/>
                  </a:moveTo>
                  <a:lnTo>
                    <a:pt x="232841" y="47345"/>
                  </a:lnTo>
                  <a:lnTo>
                    <a:pt x="240499" y="47345"/>
                  </a:lnTo>
                  <a:lnTo>
                    <a:pt x="240499" y="32524"/>
                  </a:lnTo>
                </a:path>
                <a:path w="342900" h="285115">
                  <a:moveTo>
                    <a:pt x="242417" y="37299"/>
                  </a:moveTo>
                  <a:lnTo>
                    <a:pt x="256644" y="40613"/>
                  </a:lnTo>
                  <a:lnTo>
                    <a:pt x="280192" y="45853"/>
                  </a:lnTo>
                  <a:lnTo>
                    <a:pt x="306966" y="50283"/>
                  </a:lnTo>
                  <a:lnTo>
                    <a:pt x="330873" y="51168"/>
                  </a:lnTo>
                </a:path>
                <a:path w="342900" h="285115">
                  <a:moveTo>
                    <a:pt x="334695" y="45910"/>
                  </a:moveTo>
                  <a:lnTo>
                    <a:pt x="334695" y="66471"/>
                  </a:lnTo>
                  <a:lnTo>
                    <a:pt x="342823" y="66471"/>
                  </a:lnTo>
                  <a:lnTo>
                    <a:pt x="342823" y="44945"/>
                  </a:lnTo>
                </a:path>
                <a:path w="342900" h="285115">
                  <a:moveTo>
                    <a:pt x="123837" y="53073"/>
                  </a:moveTo>
                  <a:lnTo>
                    <a:pt x="142428" y="49581"/>
                  </a:lnTo>
                  <a:lnTo>
                    <a:pt x="171826" y="45550"/>
                  </a:lnTo>
                  <a:lnTo>
                    <a:pt x="203645" y="43130"/>
                  </a:lnTo>
                  <a:lnTo>
                    <a:pt x="229501" y="44475"/>
                  </a:lnTo>
                </a:path>
                <a:path w="342900" h="285115">
                  <a:moveTo>
                    <a:pt x="247192" y="48310"/>
                  </a:moveTo>
                  <a:lnTo>
                    <a:pt x="286880" y="59296"/>
                  </a:lnTo>
                  <a:lnTo>
                    <a:pt x="321379" y="61451"/>
                  </a:lnTo>
                  <a:lnTo>
                    <a:pt x="330873" y="60261"/>
                  </a:lnTo>
                </a:path>
                <a:path w="342900" h="285115">
                  <a:moveTo>
                    <a:pt x="334695" y="66471"/>
                  </a:moveTo>
                  <a:lnTo>
                    <a:pt x="308394" y="94691"/>
                  </a:lnTo>
                  <a:lnTo>
                    <a:pt x="307217" y="107336"/>
                  </a:lnTo>
                  <a:lnTo>
                    <a:pt x="306128" y="118773"/>
                  </a:lnTo>
                  <a:lnTo>
                    <a:pt x="304498" y="130120"/>
                  </a:lnTo>
                  <a:lnTo>
                    <a:pt x="301701" y="142493"/>
                  </a:lnTo>
                  <a:lnTo>
                    <a:pt x="298581" y="157004"/>
                  </a:lnTo>
                  <a:lnTo>
                    <a:pt x="295371" y="172497"/>
                  </a:lnTo>
                  <a:lnTo>
                    <a:pt x="292698" y="187810"/>
                  </a:lnTo>
                  <a:lnTo>
                    <a:pt x="291185" y="201777"/>
                  </a:lnTo>
                  <a:lnTo>
                    <a:pt x="288565" y="215022"/>
                  </a:lnTo>
                  <a:lnTo>
                    <a:pt x="284194" y="227725"/>
                  </a:lnTo>
                  <a:lnTo>
                    <a:pt x="281166" y="239173"/>
                  </a:lnTo>
                  <a:lnTo>
                    <a:pt x="282575" y="248653"/>
                  </a:lnTo>
                  <a:lnTo>
                    <a:pt x="286782" y="256630"/>
                  </a:lnTo>
                  <a:lnTo>
                    <a:pt x="290764" y="262685"/>
                  </a:lnTo>
                  <a:lnTo>
                    <a:pt x="294478" y="266860"/>
                  </a:lnTo>
                  <a:lnTo>
                    <a:pt x="297878" y="269201"/>
                  </a:lnTo>
                </a:path>
                <a:path w="342900" h="285115">
                  <a:moveTo>
                    <a:pt x="287845" y="61696"/>
                  </a:moveTo>
                  <a:lnTo>
                    <a:pt x="291274" y="65260"/>
                  </a:lnTo>
                  <a:lnTo>
                    <a:pt x="294478" y="71558"/>
                  </a:lnTo>
                  <a:lnTo>
                    <a:pt x="296514" y="80456"/>
                  </a:lnTo>
                  <a:lnTo>
                    <a:pt x="296443" y="91820"/>
                  </a:lnTo>
                  <a:lnTo>
                    <a:pt x="295001" y="102440"/>
                  </a:lnTo>
                  <a:lnTo>
                    <a:pt x="293157" y="110820"/>
                  </a:lnTo>
                  <a:lnTo>
                    <a:pt x="291403" y="117227"/>
                  </a:lnTo>
                  <a:lnTo>
                    <a:pt x="290233" y="121932"/>
                  </a:lnTo>
                  <a:lnTo>
                    <a:pt x="288868" y="128356"/>
                  </a:lnTo>
                  <a:lnTo>
                    <a:pt x="286110" y="138188"/>
                  </a:lnTo>
                  <a:lnTo>
                    <a:pt x="282901" y="149096"/>
                  </a:lnTo>
                  <a:lnTo>
                    <a:pt x="280187" y="158749"/>
                  </a:lnTo>
                  <a:lnTo>
                    <a:pt x="278560" y="167772"/>
                  </a:lnTo>
                  <a:lnTo>
                    <a:pt x="277201" y="178180"/>
                  </a:lnTo>
                  <a:lnTo>
                    <a:pt x="276020" y="188675"/>
                  </a:lnTo>
                  <a:lnTo>
                    <a:pt x="274929" y="197954"/>
                  </a:lnTo>
                  <a:lnTo>
                    <a:pt x="274447" y="208470"/>
                  </a:lnTo>
                  <a:lnTo>
                    <a:pt x="272542" y="217081"/>
                  </a:lnTo>
                  <a:lnTo>
                    <a:pt x="269189" y="219481"/>
                  </a:lnTo>
                </a:path>
                <a:path w="342900" h="285115">
                  <a:moveTo>
                    <a:pt x="223291" y="215176"/>
                  </a:moveTo>
                  <a:lnTo>
                    <a:pt x="242417" y="215176"/>
                  </a:lnTo>
                  <a:lnTo>
                    <a:pt x="242417" y="224739"/>
                  </a:lnTo>
                  <a:lnTo>
                    <a:pt x="223291" y="224739"/>
                  </a:lnTo>
                </a:path>
                <a:path w="342900" h="285115">
                  <a:moveTo>
                    <a:pt x="223291" y="275424"/>
                  </a:moveTo>
                  <a:lnTo>
                    <a:pt x="242417" y="275424"/>
                  </a:lnTo>
                  <a:lnTo>
                    <a:pt x="242417" y="284987"/>
                  </a:lnTo>
                  <a:lnTo>
                    <a:pt x="223291" y="284987"/>
                  </a:lnTo>
                </a:path>
                <a:path w="342900" h="285115">
                  <a:moveTo>
                    <a:pt x="245287" y="222338"/>
                  </a:moveTo>
                  <a:lnTo>
                    <a:pt x="254219" y="222812"/>
                  </a:lnTo>
                  <a:lnTo>
                    <a:pt x="262975" y="223239"/>
                  </a:lnTo>
                  <a:lnTo>
                    <a:pt x="270298" y="223215"/>
                  </a:lnTo>
                  <a:lnTo>
                    <a:pt x="274929" y="222338"/>
                  </a:lnTo>
                  <a:lnTo>
                    <a:pt x="279704" y="220433"/>
                  </a:lnTo>
                  <a:lnTo>
                    <a:pt x="286880" y="217081"/>
                  </a:lnTo>
                  <a:lnTo>
                    <a:pt x="288315" y="21182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3228200" y="8524341"/>
              <a:ext cx="16510" cy="27305"/>
            </a:xfrm>
            <a:custGeom>
              <a:avLst/>
              <a:gdLst/>
              <a:ahLst/>
              <a:cxnLst/>
              <a:rect l="l" t="t" r="r" b="b"/>
              <a:pathLst>
                <a:path w="16510" h="27304">
                  <a:moveTo>
                    <a:pt x="16256" y="0"/>
                  </a:moveTo>
                  <a:lnTo>
                    <a:pt x="0" y="0"/>
                  </a:lnTo>
                  <a:lnTo>
                    <a:pt x="0" y="10985"/>
                  </a:lnTo>
                  <a:lnTo>
                    <a:pt x="13385" y="10985"/>
                  </a:lnTo>
                  <a:lnTo>
                    <a:pt x="10045" y="26784"/>
                  </a:lnTo>
                  <a:lnTo>
                    <a:pt x="1625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3228200" y="8524341"/>
              <a:ext cx="16510" cy="27305"/>
            </a:xfrm>
            <a:custGeom>
              <a:avLst/>
              <a:gdLst/>
              <a:ahLst/>
              <a:cxnLst/>
              <a:rect l="l" t="t" r="r" b="b"/>
              <a:pathLst>
                <a:path w="16510" h="27304">
                  <a:moveTo>
                    <a:pt x="16256" y="0"/>
                  </a:moveTo>
                  <a:lnTo>
                    <a:pt x="0" y="0"/>
                  </a:lnTo>
                  <a:lnTo>
                    <a:pt x="0" y="10985"/>
                  </a:lnTo>
                  <a:lnTo>
                    <a:pt x="13385" y="10985"/>
                  </a:lnTo>
                  <a:lnTo>
                    <a:pt x="10045" y="26784"/>
                  </a:lnTo>
                  <a:lnTo>
                    <a:pt x="16256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3203816" y="8535327"/>
              <a:ext cx="24765" cy="18415"/>
            </a:xfrm>
            <a:custGeom>
              <a:avLst/>
              <a:gdLst/>
              <a:ahLst/>
              <a:cxnLst/>
              <a:rect l="l" t="t" r="r" b="b"/>
              <a:pathLst>
                <a:path w="24764" h="18415">
                  <a:moveTo>
                    <a:pt x="24383" y="0"/>
                  </a:moveTo>
                  <a:lnTo>
                    <a:pt x="20078" y="4787"/>
                  </a:lnTo>
                  <a:lnTo>
                    <a:pt x="13385" y="10045"/>
                  </a:lnTo>
                  <a:lnTo>
                    <a:pt x="6222" y="15303"/>
                  </a:lnTo>
                  <a:lnTo>
                    <a:pt x="10528" y="15303"/>
                  </a:lnTo>
                  <a:lnTo>
                    <a:pt x="0" y="1817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3159353" y="8541563"/>
              <a:ext cx="7620" cy="15875"/>
            </a:xfrm>
            <a:custGeom>
              <a:avLst/>
              <a:gdLst/>
              <a:ahLst/>
              <a:cxnLst/>
              <a:rect l="l" t="t" r="r" b="b"/>
              <a:pathLst>
                <a:path w="7619" h="15875">
                  <a:moveTo>
                    <a:pt x="7162" y="0"/>
                  </a:moveTo>
                  <a:lnTo>
                    <a:pt x="0" y="0"/>
                  </a:lnTo>
                  <a:lnTo>
                    <a:pt x="0" y="15303"/>
                  </a:lnTo>
                  <a:lnTo>
                    <a:pt x="7162" y="15303"/>
                  </a:lnTo>
                  <a:lnTo>
                    <a:pt x="716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3159353" y="8541563"/>
              <a:ext cx="7620" cy="15875"/>
            </a:xfrm>
            <a:custGeom>
              <a:avLst/>
              <a:gdLst/>
              <a:ahLst/>
              <a:cxnLst/>
              <a:rect l="l" t="t" r="r" b="b"/>
              <a:pathLst>
                <a:path w="7619" h="15875">
                  <a:moveTo>
                    <a:pt x="7162" y="15303"/>
                  </a:moveTo>
                  <a:lnTo>
                    <a:pt x="7162" y="0"/>
                  </a:lnTo>
                  <a:lnTo>
                    <a:pt x="0" y="0"/>
                  </a:lnTo>
                  <a:lnTo>
                    <a:pt x="0" y="15303"/>
                  </a:lnTo>
                  <a:lnTo>
                    <a:pt x="7162" y="15303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3121101" y="8538680"/>
              <a:ext cx="133350" cy="46355"/>
            </a:xfrm>
            <a:custGeom>
              <a:avLst/>
              <a:gdLst/>
              <a:ahLst/>
              <a:cxnLst/>
              <a:rect l="l" t="t" r="r" b="b"/>
              <a:pathLst>
                <a:path w="133350" h="46354">
                  <a:moveTo>
                    <a:pt x="0" y="21996"/>
                  </a:moveTo>
                  <a:lnTo>
                    <a:pt x="8163" y="17305"/>
                  </a:lnTo>
                  <a:lnTo>
                    <a:pt x="19064" y="13511"/>
                  </a:lnTo>
                  <a:lnTo>
                    <a:pt x="29519" y="10971"/>
                  </a:lnTo>
                  <a:lnTo>
                    <a:pt x="36347" y="10045"/>
                  </a:lnTo>
                </a:path>
                <a:path w="133350" h="46354">
                  <a:moveTo>
                    <a:pt x="46862" y="8610"/>
                  </a:moveTo>
                  <a:lnTo>
                    <a:pt x="55828" y="10253"/>
                  </a:lnTo>
                  <a:lnTo>
                    <a:pt x="68430" y="13868"/>
                  </a:lnTo>
                  <a:lnTo>
                    <a:pt x="81485" y="17483"/>
                  </a:lnTo>
                  <a:lnTo>
                    <a:pt x="91808" y="19126"/>
                  </a:lnTo>
                  <a:lnTo>
                    <a:pt x="102793" y="19126"/>
                  </a:lnTo>
                  <a:lnTo>
                    <a:pt x="105181" y="16738"/>
                  </a:lnTo>
                  <a:lnTo>
                    <a:pt x="110439" y="16738"/>
                  </a:lnTo>
                  <a:lnTo>
                    <a:pt x="115709" y="16738"/>
                  </a:lnTo>
                  <a:lnTo>
                    <a:pt x="123355" y="17221"/>
                  </a:lnTo>
                  <a:lnTo>
                    <a:pt x="125755" y="20078"/>
                  </a:lnTo>
                </a:path>
                <a:path w="133350" h="46354">
                  <a:moveTo>
                    <a:pt x="111887" y="0"/>
                  </a:moveTo>
                  <a:lnTo>
                    <a:pt x="109486" y="11950"/>
                  </a:lnTo>
                </a:path>
                <a:path w="133350" h="46354">
                  <a:moveTo>
                    <a:pt x="94195" y="27736"/>
                  </a:moveTo>
                  <a:lnTo>
                    <a:pt x="104711" y="25336"/>
                  </a:lnTo>
                  <a:lnTo>
                    <a:pt x="103758" y="21996"/>
                  </a:lnTo>
                  <a:lnTo>
                    <a:pt x="111887" y="23444"/>
                  </a:lnTo>
                  <a:lnTo>
                    <a:pt x="120002" y="25336"/>
                  </a:lnTo>
                  <a:lnTo>
                    <a:pt x="125755" y="30124"/>
                  </a:lnTo>
                  <a:lnTo>
                    <a:pt x="132930" y="32994"/>
                  </a:lnTo>
                </a:path>
                <a:path w="133350" h="46354">
                  <a:moveTo>
                    <a:pt x="107099" y="25336"/>
                  </a:moveTo>
                  <a:lnTo>
                    <a:pt x="107099" y="28702"/>
                  </a:lnTo>
                  <a:lnTo>
                    <a:pt x="105181" y="45897"/>
                  </a:lnTo>
                </a:path>
                <a:path w="133350" h="46354">
                  <a:moveTo>
                    <a:pt x="118097" y="27736"/>
                  </a:moveTo>
                  <a:lnTo>
                    <a:pt x="115227" y="43992"/>
                  </a:lnTo>
                </a:path>
                <a:path w="133350" h="46354">
                  <a:moveTo>
                    <a:pt x="59283" y="17221"/>
                  </a:moveTo>
                  <a:lnTo>
                    <a:pt x="67631" y="19292"/>
                  </a:lnTo>
                  <a:lnTo>
                    <a:pt x="76201" y="21993"/>
                  </a:lnTo>
                  <a:lnTo>
                    <a:pt x="82888" y="24336"/>
                  </a:lnTo>
                  <a:lnTo>
                    <a:pt x="85585" y="2533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3196640" y="856401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86" y="3829"/>
                  </a:moveTo>
                  <a:lnTo>
                    <a:pt x="2286" y="3829"/>
                  </a:lnTo>
                </a:path>
              </a:pathLst>
            </a:custGeom>
            <a:ln w="765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2967139" y="8360816"/>
              <a:ext cx="441959" cy="304165"/>
            </a:xfrm>
            <a:custGeom>
              <a:avLst/>
              <a:gdLst/>
              <a:ahLst/>
              <a:cxnLst/>
              <a:rect l="l" t="t" r="r" b="b"/>
              <a:pathLst>
                <a:path w="441960" h="304165">
                  <a:moveTo>
                    <a:pt x="234759" y="185051"/>
                  </a:moveTo>
                  <a:lnTo>
                    <a:pt x="234759" y="174510"/>
                  </a:lnTo>
                  <a:lnTo>
                    <a:pt x="241934" y="167347"/>
                  </a:lnTo>
                  <a:lnTo>
                    <a:pt x="253885" y="167347"/>
                  </a:lnTo>
                  <a:lnTo>
                    <a:pt x="257721" y="172135"/>
                  </a:lnTo>
                </a:path>
                <a:path w="441960" h="304165">
                  <a:moveTo>
                    <a:pt x="90843" y="164477"/>
                  </a:moveTo>
                  <a:lnTo>
                    <a:pt x="88925" y="163525"/>
                  </a:lnTo>
                  <a:lnTo>
                    <a:pt x="86550" y="163525"/>
                  </a:lnTo>
                  <a:lnTo>
                    <a:pt x="84632" y="163525"/>
                  </a:lnTo>
                  <a:lnTo>
                    <a:pt x="76987" y="163525"/>
                  </a:lnTo>
                  <a:lnTo>
                    <a:pt x="70281" y="169735"/>
                  </a:lnTo>
                  <a:lnTo>
                    <a:pt x="70281" y="177863"/>
                  </a:lnTo>
                  <a:lnTo>
                    <a:pt x="70281" y="186474"/>
                  </a:lnTo>
                  <a:lnTo>
                    <a:pt x="76987" y="193167"/>
                  </a:lnTo>
                  <a:lnTo>
                    <a:pt x="84632" y="193167"/>
                  </a:lnTo>
                  <a:lnTo>
                    <a:pt x="93230" y="193167"/>
                  </a:lnTo>
                  <a:lnTo>
                    <a:pt x="99923" y="186474"/>
                  </a:lnTo>
                  <a:lnTo>
                    <a:pt x="99923" y="177863"/>
                  </a:lnTo>
                  <a:lnTo>
                    <a:pt x="99923" y="175475"/>
                  </a:lnTo>
                  <a:lnTo>
                    <a:pt x="99453" y="173088"/>
                  </a:lnTo>
                  <a:lnTo>
                    <a:pt x="98018" y="170700"/>
                  </a:lnTo>
                </a:path>
                <a:path w="441960" h="304165">
                  <a:moveTo>
                    <a:pt x="84632" y="184556"/>
                  </a:moveTo>
                  <a:lnTo>
                    <a:pt x="87972" y="184556"/>
                  </a:lnTo>
                  <a:lnTo>
                    <a:pt x="91325" y="181686"/>
                  </a:lnTo>
                  <a:lnTo>
                    <a:pt x="91325" y="177863"/>
                  </a:lnTo>
                  <a:lnTo>
                    <a:pt x="91325" y="174510"/>
                  </a:lnTo>
                  <a:lnTo>
                    <a:pt x="87972" y="172135"/>
                  </a:lnTo>
                  <a:lnTo>
                    <a:pt x="84632" y="172135"/>
                  </a:lnTo>
                  <a:lnTo>
                    <a:pt x="81292" y="172135"/>
                  </a:lnTo>
                  <a:lnTo>
                    <a:pt x="78892" y="174510"/>
                  </a:lnTo>
                  <a:lnTo>
                    <a:pt x="78892" y="177863"/>
                  </a:lnTo>
                  <a:lnTo>
                    <a:pt x="78892" y="181686"/>
                  </a:lnTo>
                  <a:lnTo>
                    <a:pt x="81292" y="184556"/>
                  </a:lnTo>
                  <a:lnTo>
                    <a:pt x="84632" y="184556"/>
                  </a:lnTo>
                  <a:close/>
                </a:path>
                <a:path w="441960" h="304165">
                  <a:moveTo>
                    <a:pt x="88925" y="148691"/>
                  </a:moveTo>
                  <a:lnTo>
                    <a:pt x="65976" y="148691"/>
                  </a:lnTo>
                  <a:lnTo>
                    <a:pt x="65976" y="160655"/>
                  </a:lnTo>
                  <a:lnTo>
                    <a:pt x="86055" y="160655"/>
                  </a:lnTo>
                </a:path>
                <a:path w="441960" h="304165">
                  <a:moveTo>
                    <a:pt x="60718" y="174510"/>
                  </a:moveTo>
                  <a:lnTo>
                    <a:pt x="60718" y="153962"/>
                  </a:lnTo>
                  <a:lnTo>
                    <a:pt x="53073" y="153962"/>
                  </a:lnTo>
                  <a:lnTo>
                    <a:pt x="53073" y="174510"/>
                  </a:lnTo>
                  <a:lnTo>
                    <a:pt x="60718" y="174510"/>
                  </a:lnTo>
                  <a:close/>
                </a:path>
                <a:path w="441960" h="304165">
                  <a:moveTo>
                    <a:pt x="52120" y="158737"/>
                  </a:moveTo>
                  <a:lnTo>
                    <a:pt x="44945" y="160655"/>
                  </a:lnTo>
                  <a:lnTo>
                    <a:pt x="36334" y="162090"/>
                  </a:lnTo>
                  <a:lnTo>
                    <a:pt x="31546" y="167347"/>
                  </a:lnTo>
                  <a:lnTo>
                    <a:pt x="27254" y="172605"/>
                  </a:lnTo>
                  <a:lnTo>
                    <a:pt x="21513" y="175475"/>
                  </a:lnTo>
                  <a:lnTo>
                    <a:pt x="22948" y="187426"/>
                  </a:lnTo>
                </a:path>
                <a:path w="441960" h="304165">
                  <a:moveTo>
                    <a:pt x="16256" y="52603"/>
                  </a:moveTo>
                  <a:lnTo>
                    <a:pt x="10086" y="65388"/>
                  </a:lnTo>
                  <a:lnTo>
                    <a:pt x="4184" y="84274"/>
                  </a:lnTo>
                  <a:lnTo>
                    <a:pt x="254" y="104774"/>
                  </a:lnTo>
                  <a:lnTo>
                    <a:pt x="0" y="122402"/>
                  </a:lnTo>
                  <a:lnTo>
                    <a:pt x="849" y="134088"/>
                  </a:lnTo>
                  <a:lnTo>
                    <a:pt x="1073" y="141289"/>
                  </a:lnTo>
                  <a:lnTo>
                    <a:pt x="2553" y="146339"/>
                  </a:lnTo>
                  <a:lnTo>
                    <a:pt x="7175" y="151574"/>
                  </a:lnTo>
                  <a:lnTo>
                    <a:pt x="15083" y="159266"/>
                  </a:lnTo>
                  <a:lnTo>
                    <a:pt x="24204" y="169379"/>
                  </a:lnTo>
                  <a:lnTo>
                    <a:pt x="31980" y="179674"/>
                  </a:lnTo>
                  <a:lnTo>
                    <a:pt x="35852" y="187909"/>
                  </a:lnTo>
                </a:path>
                <a:path w="441960" h="304165">
                  <a:moveTo>
                    <a:pt x="47815" y="71729"/>
                  </a:moveTo>
                  <a:lnTo>
                    <a:pt x="54990" y="71729"/>
                  </a:lnTo>
                  <a:lnTo>
                    <a:pt x="54990" y="89890"/>
                  </a:lnTo>
                  <a:lnTo>
                    <a:pt x="44945" y="89890"/>
                  </a:lnTo>
                </a:path>
                <a:path w="441960" h="304165">
                  <a:moveTo>
                    <a:pt x="38252" y="126707"/>
                  </a:moveTo>
                  <a:lnTo>
                    <a:pt x="43510" y="126707"/>
                  </a:lnTo>
                  <a:lnTo>
                    <a:pt x="48285" y="122885"/>
                  </a:lnTo>
                  <a:lnTo>
                    <a:pt x="48285" y="116662"/>
                  </a:lnTo>
                  <a:lnTo>
                    <a:pt x="48285" y="111404"/>
                  </a:lnTo>
                  <a:lnTo>
                    <a:pt x="43510" y="107099"/>
                  </a:lnTo>
                  <a:lnTo>
                    <a:pt x="38252" y="107099"/>
                  </a:lnTo>
                  <a:lnTo>
                    <a:pt x="32512" y="107099"/>
                  </a:lnTo>
                  <a:lnTo>
                    <a:pt x="27736" y="111404"/>
                  </a:lnTo>
                  <a:lnTo>
                    <a:pt x="27736" y="116662"/>
                  </a:lnTo>
                  <a:lnTo>
                    <a:pt x="27736" y="122885"/>
                  </a:lnTo>
                  <a:lnTo>
                    <a:pt x="32512" y="126707"/>
                  </a:lnTo>
                  <a:lnTo>
                    <a:pt x="38252" y="126707"/>
                  </a:lnTo>
                  <a:close/>
                </a:path>
                <a:path w="441960" h="304165">
                  <a:moveTo>
                    <a:pt x="106146" y="271576"/>
                  </a:moveTo>
                  <a:lnTo>
                    <a:pt x="112061" y="279542"/>
                  </a:lnTo>
                  <a:lnTo>
                    <a:pt x="114033" y="289029"/>
                  </a:lnTo>
                  <a:lnTo>
                    <a:pt x="112061" y="297797"/>
                  </a:lnTo>
                  <a:lnTo>
                    <a:pt x="106146" y="303606"/>
                  </a:lnTo>
                </a:path>
                <a:path w="441960" h="304165">
                  <a:moveTo>
                    <a:pt x="192697" y="269671"/>
                  </a:moveTo>
                  <a:lnTo>
                    <a:pt x="187717" y="277107"/>
                  </a:lnTo>
                  <a:lnTo>
                    <a:pt x="185877" y="286877"/>
                  </a:lnTo>
                  <a:lnTo>
                    <a:pt x="187446" y="296289"/>
                  </a:lnTo>
                  <a:lnTo>
                    <a:pt x="192697" y="302653"/>
                  </a:lnTo>
                </a:path>
                <a:path w="441960" h="304165">
                  <a:moveTo>
                    <a:pt x="106146" y="71247"/>
                  </a:moveTo>
                  <a:lnTo>
                    <a:pt x="112061" y="79199"/>
                  </a:lnTo>
                  <a:lnTo>
                    <a:pt x="114033" y="88636"/>
                  </a:lnTo>
                  <a:lnTo>
                    <a:pt x="112061" y="97268"/>
                  </a:lnTo>
                  <a:lnTo>
                    <a:pt x="106146" y="102806"/>
                  </a:lnTo>
                </a:path>
                <a:path w="441960" h="304165">
                  <a:moveTo>
                    <a:pt x="192697" y="69329"/>
                  </a:moveTo>
                  <a:lnTo>
                    <a:pt x="187717" y="76996"/>
                  </a:lnTo>
                  <a:lnTo>
                    <a:pt x="185877" y="87263"/>
                  </a:lnTo>
                  <a:lnTo>
                    <a:pt x="187446" y="97170"/>
                  </a:lnTo>
                  <a:lnTo>
                    <a:pt x="192697" y="103759"/>
                  </a:lnTo>
                </a:path>
                <a:path w="441960" h="304165">
                  <a:moveTo>
                    <a:pt x="216115" y="7658"/>
                  </a:moveTo>
                  <a:lnTo>
                    <a:pt x="240512" y="7658"/>
                  </a:lnTo>
                  <a:lnTo>
                    <a:pt x="240512" y="18643"/>
                  </a:lnTo>
                  <a:lnTo>
                    <a:pt x="216115" y="18643"/>
                  </a:lnTo>
                </a:path>
                <a:path w="441960" h="304165">
                  <a:moveTo>
                    <a:pt x="244817" y="10515"/>
                  </a:moveTo>
                  <a:lnTo>
                    <a:pt x="253891" y="11865"/>
                  </a:lnTo>
                  <a:lnTo>
                    <a:pt x="266865" y="12315"/>
                  </a:lnTo>
                  <a:lnTo>
                    <a:pt x="279572" y="11865"/>
                  </a:lnTo>
                  <a:lnTo>
                    <a:pt x="287845" y="10515"/>
                  </a:lnTo>
                </a:path>
                <a:path w="441960" h="304165">
                  <a:moveTo>
                    <a:pt x="244817" y="18173"/>
                  </a:moveTo>
                  <a:lnTo>
                    <a:pt x="253891" y="19245"/>
                  </a:lnTo>
                  <a:lnTo>
                    <a:pt x="266865" y="19602"/>
                  </a:lnTo>
                  <a:lnTo>
                    <a:pt x="279572" y="19245"/>
                  </a:lnTo>
                  <a:lnTo>
                    <a:pt x="287845" y="18173"/>
                  </a:lnTo>
                </a:path>
                <a:path w="441960" h="304165">
                  <a:moveTo>
                    <a:pt x="73634" y="131965"/>
                  </a:moveTo>
                  <a:lnTo>
                    <a:pt x="73634" y="147269"/>
                  </a:lnTo>
                </a:path>
                <a:path w="441960" h="304165">
                  <a:moveTo>
                    <a:pt x="74117" y="18643"/>
                  </a:moveTo>
                  <a:lnTo>
                    <a:pt x="74117" y="32042"/>
                  </a:lnTo>
                  <a:lnTo>
                    <a:pt x="86550" y="32042"/>
                  </a:lnTo>
                </a:path>
                <a:path w="441960" h="304165">
                  <a:moveTo>
                    <a:pt x="89407" y="199859"/>
                  </a:moveTo>
                  <a:lnTo>
                    <a:pt x="70764" y="199859"/>
                  </a:lnTo>
                  <a:lnTo>
                    <a:pt x="70764" y="208940"/>
                  </a:lnTo>
                  <a:lnTo>
                    <a:pt x="89890" y="208940"/>
                  </a:lnTo>
                </a:path>
                <a:path w="441960" h="304165">
                  <a:moveTo>
                    <a:pt x="65506" y="207987"/>
                  </a:moveTo>
                  <a:lnTo>
                    <a:pt x="65506" y="219456"/>
                  </a:lnTo>
                  <a:lnTo>
                    <a:pt x="76987" y="223291"/>
                  </a:lnTo>
                  <a:lnTo>
                    <a:pt x="88925" y="223291"/>
                  </a:lnTo>
                </a:path>
                <a:path w="441960" h="304165">
                  <a:moveTo>
                    <a:pt x="48768" y="189344"/>
                  </a:moveTo>
                  <a:lnTo>
                    <a:pt x="70281" y="189344"/>
                  </a:lnTo>
                </a:path>
                <a:path w="441960" h="304165">
                  <a:moveTo>
                    <a:pt x="100888" y="187426"/>
                  </a:moveTo>
                  <a:lnTo>
                    <a:pt x="106146" y="187426"/>
                  </a:lnTo>
                  <a:lnTo>
                    <a:pt x="106146" y="198424"/>
                  </a:lnTo>
                </a:path>
                <a:path w="441960" h="304165">
                  <a:moveTo>
                    <a:pt x="48768" y="179768"/>
                  </a:moveTo>
                  <a:lnTo>
                    <a:pt x="68846" y="179768"/>
                  </a:lnTo>
                </a:path>
                <a:path w="441960" h="304165">
                  <a:moveTo>
                    <a:pt x="49733" y="210388"/>
                  </a:moveTo>
                  <a:lnTo>
                    <a:pt x="59766" y="210388"/>
                  </a:lnTo>
                </a:path>
                <a:path w="441960" h="304165">
                  <a:moveTo>
                    <a:pt x="73634" y="221856"/>
                  </a:moveTo>
                  <a:lnTo>
                    <a:pt x="73634" y="233807"/>
                  </a:lnTo>
                </a:path>
                <a:path w="441960" h="304165">
                  <a:moveTo>
                    <a:pt x="110451" y="189344"/>
                  </a:moveTo>
                  <a:lnTo>
                    <a:pt x="164477" y="189344"/>
                  </a:lnTo>
                </a:path>
                <a:path w="441960" h="304165">
                  <a:moveTo>
                    <a:pt x="276364" y="0"/>
                  </a:moveTo>
                  <a:lnTo>
                    <a:pt x="262013" y="0"/>
                  </a:lnTo>
                  <a:lnTo>
                    <a:pt x="262013" y="8610"/>
                  </a:lnTo>
                </a:path>
                <a:path w="441960" h="304165">
                  <a:moveTo>
                    <a:pt x="263448" y="20561"/>
                  </a:moveTo>
                  <a:lnTo>
                    <a:pt x="263448" y="148691"/>
                  </a:lnTo>
                </a:path>
                <a:path w="441960" h="304165">
                  <a:moveTo>
                    <a:pt x="243370" y="86550"/>
                  </a:moveTo>
                  <a:lnTo>
                    <a:pt x="253885" y="86550"/>
                  </a:lnTo>
                  <a:lnTo>
                    <a:pt x="253885" y="151574"/>
                  </a:lnTo>
                </a:path>
                <a:path w="441960" h="304165">
                  <a:moveTo>
                    <a:pt x="243370" y="134823"/>
                  </a:moveTo>
                  <a:lnTo>
                    <a:pt x="243370" y="150126"/>
                  </a:lnTo>
                </a:path>
                <a:path w="441960" h="304165">
                  <a:moveTo>
                    <a:pt x="219468" y="20561"/>
                  </a:moveTo>
                  <a:lnTo>
                    <a:pt x="219468" y="29159"/>
                  </a:lnTo>
                  <a:lnTo>
                    <a:pt x="240029" y="29159"/>
                  </a:lnTo>
                </a:path>
                <a:path w="441960" h="304165">
                  <a:moveTo>
                    <a:pt x="251498" y="20561"/>
                  </a:moveTo>
                  <a:lnTo>
                    <a:pt x="251498" y="79844"/>
                  </a:lnTo>
                </a:path>
                <a:path w="441960" h="304165">
                  <a:moveTo>
                    <a:pt x="322262" y="10033"/>
                  </a:moveTo>
                  <a:lnTo>
                    <a:pt x="322262" y="147269"/>
                  </a:lnTo>
                  <a:lnTo>
                    <a:pt x="363867" y="147269"/>
                  </a:lnTo>
                </a:path>
                <a:path w="441960" h="304165">
                  <a:moveTo>
                    <a:pt x="408330" y="139611"/>
                  </a:moveTo>
                  <a:lnTo>
                    <a:pt x="408330" y="126707"/>
                  </a:lnTo>
                  <a:lnTo>
                    <a:pt x="417893" y="118110"/>
                  </a:lnTo>
                  <a:lnTo>
                    <a:pt x="423151" y="118110"/>
                  </a:lnTo>
                  <a:lnTo>
                    <a:pt x="433666" y="126238"/>
                  </a:lnTo>
                  <a:lnTo>
                    <a:pt x="433666" y="139611"/>
                  </a:lnTo>
                  <a:lnTo>
                    <a:pt x="408330" y="139611"/>
                  </a:lnTo>
                  <a:close/>
                </a:path>
                <a:path w="441960" h="304165">
                  <a:moveTo>
                    <a:pt x="429844" y="140081"/>
                  </a:moveTo>
                  <a:lnTo>
                    <a:pt x="429844" y="202247"/>
                  </a:lnTo>
                </a:path>
                <a:path w="441960" h="304165">
                  <a:moveTo>
                    <a:pt x="407377" y="136753"/>
                  </a:moveTo>
                  <a:lnTo>
                    <a:pt x="351434" y="136753"/>
                  </a:lnTo>
                </a:path>
                <a:path w="441960" h="304165">
                  <a:moveTo>
                    <a:pt x="408330" y="126707"/>
                  </a:moveTo>
                  <a:lnTo>
                    <a:pt x="367207" y="126707"/>
                  </a:lnTo>
                  <a:lnTo>
                    <a:pt x="367207" y="131495"/>
                  </a:lnTo>
                </a:path>
                <a:path w="441960" h="304165">
                  <a:moveTo>
                    <a:pt x="368642" y="147269"/>
                  </a:moveTo>
                  <a:lnTo>
                    <a:pt x="368642" y="163525"/>
                  </a:lnTo>
                  <a:lnTo>
                    <a:pt x="348564" y="163525"/>
                  </a:lnTo>
                  <a:lnTo>
                    <a:pt x="348564" y="179298"/>
                  </a:lnTo>
                </a:path>
                <a:path w="441960" h="304165">
                  <a:moveTo>
                    <a:pt x="360514" y="161137"/>
                  </a:moveTo>
                  <a:lnTo>
                    <a:pt x="360514" y="177863"/>
                  </a:lnTo>
                </a:path>
                <a:path w="441960" h="304165">
                  <a:moveTo>
                    <a:pt x="330390" y="7658"/>
                  </a:moveTo>
                  <a:lnTo>
                    <a:pt x="441807" y="7658"/>
                  </a:lnTo>
                  <a:lnTo>
                    <a:pt x="441807" y="203682"/>
                  </a:lnTo>
                  <a:lnTo>
                    <a:pt x="435101" y="203682"/>
                  </a:lnTo>
                </a:path>
                <a:path w="441960" h="304165">
                  <a:moveTo>
                    <a:pt x="292620" y="186474"/>
                  </a:moveTo>
                  <a:lnTo>
                    <a:pt x="292620" y="174510"/>
                  </a:lnTo>
                  <a:lnTo>
                    <a:pt x="287845" y="174510"/>
                  </a:lnTo>
                  <a:lnTo>
                    <a:pt x="287845" y="186474"/>
                  </a:lnTo>
                  <a:lnTo>
                    <a:pt x="292620" y="18647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3273628" y="8571204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-2286" y="717"/>
                  </a:moveTo>
                  <a:lnTo>
                    <a:pt x="12801" y="717"/>
                  </a:lnTo>
                </a:path>
              </a:pathLst>
            </a:custGeom>
            <a:ln w="600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3039338" y="8302472"/>
              <a:ext cx="573405" cy="336550"/>
            </a:xfrm>
            <a:custGeom>
              <a:avLst/>
              <a:gdLst/>
              <a:ahLst/>
              <a:cxnLst/>
              <a:rect l="l" t="t" r="r" b="b"/>
              <a:pathLst>
                <a:path w="573404" h="336550">
                  <a:moveTo>
                    <a:pt x="234289" y="276847"/>
                  </a:moveTo>
                  <a:lnTo>
                    <a:pt x="244805" y="278764"/>
                  </a:lnTo>
                </a:path>
                <a:path w="573404" h="336550">
                  <a:moveTo>
                    <a:pt x="365302" y="23444"/>
                  </a:moveTo>
                  <a:lnTo>
                    <a:pt x="365302" y="43052"/>
                  </a:lnTo>
                  <a:lnTo>
                    <a:pt x="374853" y="43052"/>
                  </a:lnTo>
                  <a:lnTo>
                    <a:pt x="374853" y="20586"/>
                  </a:lnTo>
                </a:path>
                <a:path w="573404" h="336550">
                  <a:moveTo>
                    <a:pt x="464273" y="12915"/>
                  </a:moveTo>
                  <a:lnTo>
                    <a:pt x="464273" y="36360"/>
                  </a:lnTo>
                  <a:lnTo>
                    <a:pt x="470966" y="36360"/>
                  </a:lnTo>
                  <a:lnTo>
                    <a:pt x="470966" y="16751"/>
                  </a:lnTo>
                </a:path>
                <a:path w="573404" h="336550">
                  <a:moveTo>
                    <a:pt x="266814" y="44475"/>
                  </a:moveTo>
                  <a:lnTo>
                    <a:pt x="297109" y="42450"/>
                  </a:lnTo>
                  <a:lnTo>
                    <a:pt x="325972" y="36525"/>
                  </a:lnTo>
                  <a:lnTo>
                    <a:pt x="349637" y="30152"/>
                  </a:lnTo>
                  <a:lnTo>
                    <a:pt x="364337" y="26784"/>
                  </a:lnTo>
                </a:path>
                <a:path w="573404" h="336550">
                  <a:moveTo>
                    <a:pt x="266814" y="52603"/>
                  </a:moveTo>
                  <a:lnTo>
                    <a:pt x="297109" y="50587"/>
                  </a:lnTo>
                  <a:lnTo>
                    <a:pt x="325972" y="44718"/>
                  </a:lnTo>
                  <a:lnTo>
                    <a:pt x="349637" y="38489"/>
                  </a:lnTo>
                  <a:lnTo>
                    <a:pt x="364337" y="35394"/>
                  </a:lnTo>
                </a:path>
                <a:path w="573404" h="336550">
                  <a:moveTo>
                    <a:pt x="269189" y="59308"/>
                  </a:moveTo>
                  <a:lnTo>
                    <a:pt x="279972" y="58882"/>
                  </a:lnTo>
                  <a:lnTo>
                    <a:pt x="294473" y="58051"/>
                  </a:lnTo>
                  <a:lnTo>
                    <a:pt x="308524" y="57487"/>
                  </a:lnTo>
                  <a:lnTo>
                    <a:pt x="317957" y="57861"/>
                  </a:lnTo>
                  <a:lnTo>
                    <a:pt x="323662" y="57692"/>
                  </a:lnTo>
                  <a:lnTo>
                    <a:pt x="330576" y="56492"/>
                  </a:lnTo>
                  <a:lnTo>
                    <a:pt x="337397" y="54307"/>
                  </a:lnTo>
                  <a:lnTo>
                    <a:pt x="342823" y="51180"/>
                  </a:lnTo>
                  <a:lnTo>
                    <a:pt x="349516" y="47345"/>
                  </a:lnTo>
                  <a:lnTo>
                    <a:pt x="360044" y="42087"/>
                  </a:lnTo>
                  <a:lnTo>
                    <a:pt x="365302" y="40652"/>
                  </a:lnTo>
                </a:path>
                <a:path w="573404" h="336550">
                  <a:moveTo>
                    <a:pt x="376770" y="23914"/>
                  </a:moveTo>
                  <a:lnTo>
                    <a:pt x="394275" y="21406"/>
                  </a:lnTo>
                  <a:lnTo>
                    <a:pt x="419265" y="18540"/>
                  </a:lnTo>
                  <a:lnTo>
                    <a:pt x="444882" y="16929"/>
                  </a:lnTo>
                  <a:lnTo>
                    <a:pt x="464273" y="18186"/>
                  </a:lnTo>
                </a:path>
                <a:path w="573404" h="336550">
                  <a:moveTo>
                    <a:pt x="379641" y="32042"/>
                  </a:moveTo>
                  <a:lnTo>
                    <a:pt x="399731" y="28772"/>
                  </a:lnTo>
                  <a:lnTo>
                    <a:pt x="424527" y="26306"/>
                  </a:lnTo>
                  <a:lnTo>
                    <a:pt x="447083" y="24914"/>
                  </a:lnTo>
                  <a:lnTo>
                    <a:pt x="460451" y="24866"/>
                  </a:lnTo>
                </a:path>
                <a:path w="573404" h="336550">
                  <a:moveTo>
                    <a:pt x="377253" y="39217"/>
                  </a:moveTo>
                  <a:lnTo>
                    <a:pt x="395952" y="37564"/>
                  </a:lnTo>
                  <a:lnTo>
                    <a:pt x="423213" y="35690"/>
                  </a:lnTo>
                  <a:lnTo>
                    <a:pt x="449128" y="33906"/>
                  </a:lnTo>
                  <a:lnTo>
                    <a:pt x="463791" y="32524"/>
                  </a:lnTo>
                </a:path>
                <a:path w="573404" h="336550">
                  <a:moveTo>
                    <a:pt x="477177" y="18186"/>
                  </a:moveTo>
                  <a:lnTo>
                    <a:pt x="494678" y="18328"/>
                  </a:lnTo>
                  <a:lnTo>
                    <a:pt x="523921" y="19321"/>
                  </a:lnTo>
                  <a:lnTo>
                    <a:pt x="553699" y="22017"/>
                  </a:lnTo>
                  <a:lnTo>
                    <a:pt x="572808" y="27266"/>
                  </a:lnTo>
                </a:path>
                <a:path w="573404" h="336550">
                  <a:moveTo>
                    <a:pt x="477177" y="25844"/>
                  </a:moveTo>
                  <a:lnTo>
                    <a:pt x="485890" y="25706"/>
                  </a:lnTo>
                  <a:lnTo>
                    <a:pt x="496666" y="25477"/>
                  </a:lnTo>
                  <a:lnTo>
                    <a:pt x="507979" y="25431"/>
                  </a:lnTo>
                  <a:lnTo>
                    <a:pt x="518299" y="25844"/>
                  </a:lnTo>
                  <a:lnTo>
                    <a:pt x="530607" y="26993"/>
                  </a:lnTo>
                  <a:lnTo>
                    <a:pt x="546452" y="29000"/>
                  </a:lnTo>
                  <a:lnTo>
                    <a:pt x="561130" y="31816"/>
                  </a:lnTo>
                  <a:lnTo>
                    <a:pt x="569937" y="35394"/>
                  </a:lnTo>
                </a:path>
                <a:path w="573404" h="336550">
                  <a:moveTo>
                    <a:pt x="474306" y="32042"/>
                  </a:moveTo>
                  <a:lnTo>
                    <a:pt x="486770" y="32716"/>
                  </a:lnTo>
                  <a:lnTo>
                    <a:pt x="506175" y="34201"/>
                  </a:lnTo>
                  <a:lnTo>
                    <a:pt x="524950" y="35685"/>
                  </a:lnTo>
                  <a:lnTo>
                    <a:pt x="535520" y="36360"/>
                  </a:lnTo>
                  <a:lnTo>
                    <a:pt x="542946" y="36858"/>
                  </a:lnTo>
                  <a:lnTo>
                    <a:pt x="554407" y="38206"/>
                  </a:lnTo>
                  <a:lnTo>
                    <a:pt x="565508" y="40180"/>
                  </a:lnTo>
                  <a:lnTo>
                    <a:pt x="571855" y="42557"/>
                  </a:lnTo>
                </a:path>
                <a:path w="573404" h="336550">
                  <a:moveTo>
                    <a:pt x="121450" y="0"/>
                  </a:moveTo>
                  <a:lnTo>
                    <a:pt x="121450" y="12915"/>
                  </a:lnTo>
                  <a:lnTo>
                    <a:pt x="132435" y="12915"/>
                  </a:lnTo>
                  <a:lnTo>
                    <a:pt x="132435" y="0"/>
                  </a:lnTo>
                </a:path>
                <a:path w="573404" h="336550">
                  <a:moveTo>
                    <a:pt x="10045" y="22478"/>
                  </a:moveTo>
                  <a:lnTo>
                    <a:pt x="15773" y="22478"/>
                  </a:lnTo>
                  <a:lnTo>
                    <a:pt x="20078" y="18186"/>
                  </a:lnTo>
                  <a:lnTo>
                    <a:pt x="20078" y="12915"/>
                  </a:lnTo>
                  <a:lnTo>
                    <a:pt x="20078" y="7188"/>
                  </a:lnTo>
                  <a:lnTo>
                    <a:pt x="15773" y="2882"/>
                  </a:lnTo>
                  <a:lnTo>
                    <a:pt x="10045" y="2882"/>
                  </a:lnTo>
                  <a:lnTo>
                    <a:pt x="4787" y="2882"/>
                  </a:lnTo>
                  <a:lnTo>
                    <a:pt x="0" y="7188"/>
                  </a:lnTo>
                  <a:lnTo>
                    <a:pt x="0" y="12915"/>
                  </a:lnTo>
                  <a:lnTo>
                    <a:pt x="0" y="18186"/>
                  </a:lnTo>
                  <a:lnTo>
                    <a:pt x="4787" y="22478"/>
                  </a:lnTo>
                  <a:lnTo>
                    <a:pt x="10045" y="22478"/>
                  </a:lnTo>
                  <a:close/>
                </a:path>
                <a:path w="573404" h="336550">
                  <a:moveTo>
                    <a:pt x="373900" y="68376"/>
                  </a:moveTo>
                  <a:lnTo>
                    <a:pt x="564692" y="68376"/>
                  </a:lnTo>
                  <a:lnTo>
                    <a:pt x="564692" y="95161"/>
                  </a:lnTo>
                  <a:lnTo>
                    <a:pt x="373418" y="95161"/>
                  </a:lnTo>
                </a:path>
                <a:path w="573404" h="336550">
                  <a:moveTo>
                    <a:pt x="382028" y="68376"/>
                  </a:moveTo>
                  <a:lnTo>
                    <a:pt x="382028" y="59308"/>
                  </a:lnTo>
                  <a:lnTo>
                    <a:pt x="571372" y="59308"/>
                  </a:lnTo>
                </a:path>
                <a:path w="573404" h="336550">
                  <a:moveTo>
                    <a:pt x="567562" y="71729"/>
                  </a:moveTo>
                  <a:lnTo>
                    <a:pt x="572808" y="71729"/>
                  </a:lnTo>
                </a:path>
                <a:path w="573404" h="336550">
                  <a:moveTo>
                    <a:pt x="487705" y="111417"/>
                  </a:moveTo>
                  <a:lnTo>
                    <a:pt x="487705" y="97078"/>
                  </a:lnTo>
                  <a:lnTo>
                    <a:pt x="416458" y="97078"/>
                  </a:lnTo>
                  <a:lnTo>
                    <a:pt x="416458" y="111417"/>
                  </a:lnTo>
                  <a:lnTo>
                    <a:pt x="487705" y="111417"/>
                  </a:lnTo>
                  <a:close/>
                </a:path>
                <a:path w="573404" h="336550">
                  <a:moveTo>
                    <a:pt x="519734" y="164020"/>
                  </a:moveTo>
                  <a:lnTo>
                    <a:pt x="519734" y="134848"/>
                  </a:lnTo>
                  <a:lnTo>
                    <a:pt x="429374" y="134848"/>
                  </a:lnTo>
                  <a:lnTo>
                    <a:pt x="429374" y="164020"/>
                  </a:lnTo>
                  <a:lnTo>
                    <a:pt x="519734" y="164020"/>
                  </a:lnTo>
                  <a:close/>
                </a:path>
                <a:path w="573404" h="336550">
                  <a:moveTo>
                    <a:pt x="445147" y="336143"/>
                  </a:moveTo>
                  <a:lnTo>
                    <a:pt x="445147" y="237642"/>
                  </a:lnTo>
                  <a:lnTo>
                    <a:pt x="376770" y="237642"/>
                  </a:lnTo>
                  <a:lnTo>
                    <a:pt x="376770" y="336143"/>
                  </a:lnTo>
                  <a:lnTo>
                    <a:pt x="445147" y="336143"/>
                  </a:lnTo>
                  <a:close/>
                </a:path>
                <a:path w="573404" h="336550">
                  <a:moveTo>
                    <a:pt x="378675" y="254393"/>
                  </a:moveTo>
                  <a:lnTo>
                    <a:pt x="443712" y="25439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3441928" y="8556866"/>
              <a:ext cx="17780" cy="38100"/>
            </a:xfrm>
            <a:custGeom>
              <a:avLst/>
              <a:gdLst/>
              <a:ahLst/>
              <a:cxnLst/>
              <a:rect l="l" t="t" r="r" b="b"/>
              <a:pathLst>
                <a:path w="17779" h="38100">
                  <a:moveTo>
                    <a:pt x="13398" y="0"/>
                  </a:moveTo>
                  <a:lnTo>
                    <a:pt x="3822" y="0"/>
                  </a:lnTo>
                  <a:lnTo>
                    <a:pt x="0" y="20535"/>
                  </a:lnTo>
                  <a:lnTo>
                    <a:pt x="8140" y="20535"/>
                  </a:lnTo>
                  <a:lnTo>
                    <a:pt x="6223" y="32969"/>
                  </a:lnTo>
                  <a:lnTo>
                    <a:pt x="0" y="32499"/>
                  </a:lnTo>
                  <a:lnTo>
                    <a:pt x="8140" y="37757"/>
                  </a:lnTo>
                  <a:lnTo>
                    <a:pt x="13868" y="32969"/>
                  </a:lnTo>
                  <a:lnTo>
                    <a:pt x="11950" y="29629"/>
                  </a:lnTo>
                  <a:lnTo>
                    <a:pt x="17208" y="11937"/>
                  </a:lnTo>
                  <a:lnTo>
                    <a:pt x="9563" y="12407"/>
                  </a:lnTo>
                  <a:lnTo>
                    <a:pt x="13398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3441928" y="8556866"/>
              <a:ext cx="17780" cy="38100"/>
            </a:xfrm>
            <a:custGeom>
              <a:avLst/>
              <a:gdLst/>
              <a:ahLst/>
              <a:cxnLst/>
              <a:rect l="l" t="t" r="r" b="b"/>
              <a:pathLst>
                <a:path w="17779" h="38100">
                  <a:moveTo>
                    <a:pt x="3822" y="0"/>
                  </a:moveTo>
                  <a:lnTo>
                    <a:pt x="0" y="20535"/>
                  </a:lnTo>
                  <a:lnTo>
                    <a:pt x="8140" y="20535"/>
                  </a:lnTo>
                  <a:lnTo>
                    <a:pt x="6223" y="32969"/>
                  </a:lnTo>
                  <a:lnTo>
                    <a:pt x="0" y="32499"/>
                  </a:lnTo>
                  <a:lnTo>
                    <a:pt x="8140" y="37757"/>
                  </a:lnTo>
                  <a:lnTo>
                    <a:pt x="13868" y="32969"/>
                  </a:lnTo>
                  <a:lnTo>
                    <a:pt x="11950" y="29629"/>
                  </a:lnTo>
                  <a:lnTo>
                    <a:pt x="17208" y="11937"/>
                  </a:lnTo>
                  <a:lnTo>
                    <a:pt x="9563" y="12407"/>
                  </a:lnTo>
                  <a:lnTo>
                    <a:pt x="13398" y="0"/>
                  </a:lnTo>
                  <a:lnTo>
                    <a:pt x="382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3416109" y="8397634"/>
              <a:ext cx="172720" cy="265430"/>
            </a:xfrm>
            <a:custGeom>
              <a:avLst/>
              <a:gdLst/>
              <a:ahLst/>
              <a:cxnLst/>
              <a:rect l="l" t="t" r="r" b="b"/>
              <a:pathLst>
                <a:path w="172720" h="265429">
                  <a:moveTo>
                    <a:pt x="1904" y="188861"/>
                  </a:moveTo>
                  <a:lnTo>
                    <a:pt x="21996" y="188861"/>
                  </a:lnTo>
                </a:path>
                <a:path w="172720" h="265429">
                  <a:moveTo>
                    <a:pt x="45910" y="190296"/>
                  </a:moveTo>
                  <a:lnTo>
                    <a:pt x="65506" y="190296"/>
                  </a:lnTo>
                </a:path>
                <a:path w="172720" h="265429">
                  <a:moveTo>
                    <a:pt x="0" y="41592"/>
                  </a:moveTo>
                  <a:lnTo>
                    <a:pt x="23431" y="41592"/>
                  </a:lnTo>
                </a:path>
                <a:path w="172720" h="265429">
                  <a:moveTo>
                    <a:pt x="482" y="24396"/>
                  </a:moveTo>
                  <a:lnTo>
                    <a:pt x="8610" y="24396"/>
                  </a:lnTo>
                  <a:lnTo>
                    <a:pt x="8610" y="31076"/>
                  </a:lnTo>
                  <a:lnTo>
                    <a:pt x="75069" y="31076"/>
                  </a:lnTo>
                  <a:lnTo>
                    <a:pt x="75069" y="26771"/>
                  </a:lnTo>
                  <a:lnTo>
                    <a:pt x="148221" y="26771"/>
                  </a:lnTo>
                </a:path>
                <a:path w="172720" h="265429">
                  <a:moveTo>
                    <a:pt x="148221" y="0"/>
                  </a:moveTo>
                  <a:lnTo>
                    <a:pt x="148221" y="264883"/>
                  </a:lnTo>
                </a:path>
                <a:path w="172720" h="265429">
                  <a:moveTo>
                    <a:pt x="172135" y="0"/>
                  </a:moveTo>
                  <a:lnTo>
                    <a:pt x="172135" y="26488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3589680" y="8412454"/>
              <a:ext cx="15875" cy="6985"/>
            </a:xfrm>
            <a:custGeom>
              <a:avLst/>
              <a:gdLst/>
              <a:ahLst/>
              <a:cxnLst/>
              <a:rect l="l" t="t" r="r" b="b"/>
              <a:pathLst>
                <a:path w="15875" h="6984">
                  <a:moveTo>
                    <a:pt x="15773" y="0"/>
                  </a:moveTo>
                  <a:lnTo>
                    <a:pt x="0" y="0"/>
                  </a:lnTo>
                  <a:lnTo>
                    <a:pt x="482" y="6692"/>
                  </a:lnTo>
                  <a:lnTo>
                    <a:pt x="15773" y="6692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3589680" y="8412454"/>
              <a:ext cx="15875" cy="6985"/>
            </a:xfrm>
            <a:custGeom>
              <a:avLst/>
              <a:gdLst/>
              <a:ahLst/>
              <a:cxnLst/>
              <a:rect l="l" t="t" r="r" b="b"/>
              <a:pathLst>
                <a:path w="15875" h="6984">
                  <a:moveTo>
                    <a:pt x="0" y="0"/>
                  </a:moveTo>
                  <a:lnTo>
                    <a:pt x="15773" y="0"/>
                  </a:lnTo>
                  <a:lnTo>
                    <a:pt x="15773" y="6692"/>
                  </a:lnTo>
                  <a:lnTo>
                    <a:pt x="482" y="669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3589680" y="8432063"/>
              <a:ext cx="15875" cy="7620"/>
            </a:xfrm>
            <a:custGeom>
              <a:avLst/>
              <a:gdLst/>
              <a:ahLst/>
              <a:cxnLst/>
              <a:rect l="l" t="t" r="r" b="b"/>
              <a:pathLst>
                <a:path w="15875" h="7620">
                  <a:moveTo>
                    <a:pt x="15773" y="0"/>
                  </a:moveTo>
                  <a:lnTo>
                    <a:pt x="0" y="0"/>
                  </a:lnTo>
                  <a:lnTo>
                    <a:pt x="482" y="7162"/>
                  </a:lnTo>
                  <a:lnTo>
                    <a:pt x="15773" y="7162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3589680" y="8432063"/>
              <a:ext cx="15875" cy="7620"/>
            </a:xfrm>
            <a:custGeom>
              <a:avLst/>
              <a:gdLst/>
              <a:ahLst/>
              <a:cxnLst/>
              <a:rect l="l" t="t" r="r" b="b"/>
              <a:pathLst>
                <a:path w="15875" h="7620">
                  <a:moveTo>
                    <a:pt x="0" y="0"/>
                  </a:moveTo>
                  <a:lnTo>
                    <a:pt x="15773" y="0"/>
                  </a:lnTo>
                  <a:lnTo>
                    <a:pt x="15773" y="7162"/>
                  </a:lnTo>
                  <a:lnTo>
                    <a:pt x="482" y="7162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3589680" y="8451189"/>
              <a:ext cx="15875" cy="7620"/>
            </a:xfrm>
            <a:custGeom>
              <a:avLst/>
              <a:gdLst/>
              <a:ahLst/>
              <a:cxnLst/>
              <a:rect l="l" t="t" r="r" b="b"/>
              <a:pathLst>
                <a:path w="15875" h="7620">
                  <a:moveTo>
                    <a:pt x="15773" y="0"/>
                  </a:moveTo>
                  <a:lnTo>
                    <a:pt x="0" y="0"/>
                  </a:lnTo>
                  <a:lnTo>
                    <a:pt x="482" y="7175"/>
                  </a:lnTo>
                  <a:lnTo>
                    <a:pt x="15773" y="7175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3589680" y="8451189"/>
              <a:ext cx="15875" cy="7620"/>
            </a:xfrm>
            <a:custGeom>
              <a:avLst/>
              <a:gdLst/>
              <a:ahLst/>
              <a:cxnLst/>
              <a:rect l="l" t="t" r="r" b="b"/>
              <a:pathLst>
                <a:path w="15875" h="7620">
                  <a:moveTo>
                    <a:pt x="0" y="0"/>
                  </a:moveTo>
                  <a:lnTo>
                    <a:pt x="15773" y="0"/>
                  </a:lnTo>
                  <a:lnTo>
                    <a:pt x="15773" y="7175"/>
                  </a:lnTo>
                  <a:lnTo>
                    <a:pt x="482" y="7175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3589680" y="8471255"/>
              <a:ext cx="15875" cy="6350"/>
            </a:xfrm>
            <a:custGeom>
              <a:avLst/>
              <a:gdLst/>
              <a:ahLst/>
              <a:cxnLst/>
              <a:rect l="l" t="t" r="r" b="b"/>
              <a:pathLst>
                <a:path w="15875" h="6350">
                  <a:moveTo>
                    <a:pt x="15773" y="0"/>
                  </a:moveTo>
                  <a:lnTo>
                    <a:pt x="0" y="0"/>
                  </a:lnTo>
                  <a:lnTo>
                    <a:pt x="482" y="6222"/>
                  </a:lnTo>
                  <a:lnTo>
                    <a:pt x="15773" y="6222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3589680" y="8471255"/>
              <a:ext cx="15875" cy="6350"/>
            </a:xfrm>
            <a:custGeom>
              <a:avLst/>
              <a:gdLst/>
              <a:ahLst/>
              <a:cxnLst/>
              <a:rect l="l" t="t" r="r" b="b"/>
              <a:pathLst>
                <a:path w="15875" h="6350">
                  <a:moveTo>
                    <a:pt x="0" y="0"/>
                  </a:moveTo>
                  <a:lnTo>
                    <a:pt x="15773" y="0"/>
                  </a:lnTo>
                  <a:lnTo>
                    <a:pt x="15773" y="6222"/>
                  </a:lnTo>
                  <a:lnTo>
                    <a:pt x="482" y="622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3589680" y="8490382"/>
              <a:ext cx="15875" cy="7620"/>
            </a:xfrm>
            <a:custGeom>
              <a:avLst/>
              <a:gdLst/>
              <a:ahLst/>
              <a:cxnLst/>
              <a:rect l="l" t="t" r="r" b="b"/>
              <a:pathLst>
                <a:path w="15875" h="7620">
                  <a:moveTo>
                    <a:pt x="15773" y="0"/>
                  </a:moveTo>
                  <a:lnTo>
                    <a:pt x="0" y="0"/>
                  </a:lnTo>
                  <a:lnTo>
                    <a:pt x="482" y="7188"/>
                  </a:lnTo>
                  <a:lnTo>
                    <a:pt x="15773" y="7188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3589680" y="8490382"/>
              <a:ext cx="15875" cy="7620"/>
            </a:xfrm>
            <a:custGeom>
              <a:avLst/>
              <a:gdLst/>
              <a:ahLst/>
              <a:cxnLst/>
              <a:rect l="l" t="t" r="r" b="b"/>
              <a:pathLst>
                <a:path w="15875" h="7620">
                  <a:moveTo>
                    <a:pt x="0" y="0"/>
                  </a:moveTo>
                  <a:lnTo>
                    <a:pt x="15773" y="0"/>
                  </a:lnTo>
                  <a:lnTo>
                    <a:pt x="15773" y="7188"/>
                  </a:lnTo>
                  <a:lnTo>
                    <a:pt x="482" y="718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3589680" y="8509508"/>
              <a:ext cx="15875" cy="7620"/>
            </a:xfrm>
            <a:custGeom>
              <a:avLst/>
              <a:gdLst/>
              <a:ahLst/>
              <a:cxnLst/>
              <a:rect l="l" t="t" r="r" b="b"/>
              <a:pathLst>
                <a:path w="15875" h="7620">
                  <a:moveTo>
                    <a:pt x="15773" y="0"/>
                  </a:moveTo>
                  <a:lnTo>
                    <a:pt x="0" y="0"/>
                  </a:lnTo>
                  <a:lnTo>
                    <a:pt x="482" y="7188"/>
                  </a:lnTo>
                  <a:lnTo>
                    <a:pt x="15773" y="7188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3589680" y="8509508"/>
              <a:ext cx="15875" cy="7620"/>
            </a:xfrm>
            <a:custGeom>
              <a:avLst/>
              <a:gdLst/>
              <a:ahLst/>
              <a:cxnLst/>
              <a:rect l="l" t="t" r="r" b="b"/>
              <a:pathLst>
                <a:path w="15875" h="7620">
                  <a:moveTo>
                    <a:pt x="0" y="0"/>
                  </a:moveTo>
                  <a:lnTo>
                    <a:pt x="15773" y="0"/>
                  </a:lnTo>
                  <a:lnTo>
                    <a:pt x="15773" y="7188"/>
                  </a:lnTo>
                  <a:lnTo>
                    <a:pt x="482" y="718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3589680" y="8529599"/>
              <a:ext cx="15875" cy="6985"/>
            </a:xfrm>
            <a:custGeom>
              <a:avLst/>
              <a:gdLst/>
              <a:ahLst/>
              <a:cxnLst/>
              <a:rect l="l" t="t" r="r" b="b"/>
              <a:pathLst>
                <a:path w="15875" h="6984">
                  <a:moveTo>
                    <a:pt x="15773" y="0"/>
                  </a:moveTo>
                  <a:lnTo>
                    <a:pt x="0" y="0"/>
                  </a:lnTo>
                  <a:lnTo>
                    <a:pt x="482" y="6692"/>
                  </a:lnTo>
                  <a:lnTo>
                    <a:pt x="15773" y="6692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3589680" y="8529599"/>
              <a:ext cx="15875" cy="6985"/>
            </a:xfrm>
            <a:custGeom>
              <a:avLst/>
              <a:gdLst/>
              <a:ahLst/>
              <a:cxnLst/>
              <a:rect l="l" t="t" r="r" b="b"/>
              <a:pathLst>
                <a:path w="15875" h="6984">
                  <a:moveTo>
                    <a:pt x="0" y="0"/>
                  </a:moveTo>
                  <a:lnTo>
                    <a:pt x="15773" y="0"/>
                  </a:lnTo>
                  <a:lnTo>
                    <a:pt x="15773" y="6692"/>
                  </a:lnTo>
                  <a:lnTo>
                    <a:pt x="482" y="669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3589680" y="8548725"/>
              <a:ext cx="15875" cy="7620"/>
            </a:xfrm>
            <a:custGeom>
              <a:avLst/>
              <a:gdLst/>
              <a:ahLst/>
              <a:cxnLst/>
              <a:rect l="l" t="t" r="r" b="b"/>
              <a:pathLst>
                <a:path w="15875" h="7620">
                  <a:moveTo>
                    <a:pt x="15773" y="0"/>
                  </a:moveTo>
                  <a:lnTo>
                    <a:pt x="0" y="0"/>
                  </a:lnTo>
                  <a:lnTo>
                    <a:pt x="482" y="7175"/>
                  </a:lnTo>
                  <a:lnTo>
                    <a:pt x="15773" y="7175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3589680" y="8548725"/>
              <a:ext cx="15875" cy="7620"/>
            </a:xfrm>
            <a:custGeom>
              <a:avLst/>
              <a:gdLst/>
              <a:ahLst/>
              <a:cxnLst/>
              <a:rect l="l" t="t" r="r" b="b"/>
              <a:pathLst>
                <a:path w="15875" h="7620">
                  <a:moveTo>
                    <a:pt x="0" y="0"/>
                  </a:moveTo>
                  <a:lnTo>
                    <a:pt x="15773" y="0"/>
                  </a:lnTo>
                  <a:lnTo>
                    <a:pt x="15773" y="7175"/>
                  </a:lnTo>
                  <a:lnTo>
                    <a:pt x="482" y="7175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3589680" y="8568804"/>
              <a:ext cx="15875" cy="6350"/>
            </a:xfrm>
            <a:custGeom>
              <a:avLst/>
              <a:gdLst/>
              <a:ahLst/>
              <a:cxnLst/>
              <a:rect l="l" t="t" r="r" b="b"/>
              <a:pathLst>
                <a:path w="15875" h="6350">
                  <a:moveTo>
                    <a:pt x="15773" y="0"/>
                  </a:moveTo>
                  <a:lnTo>
                    <a:pt x="0" y="0"/>
                  </a:lnTo>
                  <a:lnTo>
                    <a:pt x="482" y="6210"/>
                  </a:lnTo>
                  <a:lnTo>
                    <a:pt x="15773" y="6210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3589680" y="8568804"/>
              <a:ext cx="15875" cy="6350"/>
            </a:xfrm>
            <a:custGeom>
              <a:avLst/>
              <a:gdLst/>
              <a:ahLst/>
              <a:cxnLst/>
              <a:rect l="l" t="t" r="r" b="b"/>
              <a:pathLst>
                <a:path w="15875" h="6350">
                  <a:moveTo>
                    <a:pt x="0" y="0"/>
                  </a:moveTo>
                  <a:lnTo>
                    <a:pt x="15773" y="0"/>
                  </a:lnTo>
                  <a:lnTo>
                    <a:pt x="15773" y="6210"/>
                  </a:lnTo>
                  <a:lnTo>
                    <a:pt x="482" y="621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3589680" y="8587460"/>
              <a:ext cx="15875" cy="7620"/>
            </a:xfrm>
            <a:custGeom>
              <a:avLst/>
              <a:gdLst/>
              <a:ahLst/>
              <a:cxnLst/>
              <a:rect l="l" t="t" r="r" b="b"/>
              <a:pathLst>
                <a:path w="15875" h="7620">
                  <a:moveTo>
                    <a:pt x="15773" y="0"/>
                  </a:moveTo>
                  <a:lnTo>
                    <a:pt x="0" y="0"/>
                  </a:lnTo>
                  <a:lnTo>
                    <a:pt x="482" y="7162"/>
                  </a:lnTo>
                  <a:lnTo>
                    <a:pt x="15773" y="7162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3589680" y="8587460"/>
              <a:ext cx="15875" cy="7620"/>
            </a:xfrm>
            <a:custGeom>
              <a:avLst/>
              <a:gdLst/>
              <a:ahLst/>
              <a:cxnLst/>
              <a:rect l="l" t="t" r="r" b="b"/>
              <a:pathLst>
                <a:path w="15875" h="7620">
                  <a:moveTo>
                    <a:pt x="0" y="0"/>
                  </a:moveTo>
                  <a:lnTo>
                    <a:pt x="15773" y="0"/>
                  </a:lnTo>
                  <a:lnTo>
                    <a:pt x="15773" y="7162"/>
                  </a:lnTo>
                  <a:lnTo>
                    <a:pt x="482" y="716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3589680" y="8606574"/>
              <a:ext cx="15875" cy="7620"/>
            </a:xfrm>
            <a:custGeom>
              <a:avLst/>
              <a:gdLst/>
              <a:ahLst/>
              <a:cxnLst/>
              <a:rect l="l" t="t" r="r" b="b"/>
              <a:pathLst>
                <a:path w="15875" h="7620">
                  <a:moveTo>
                    <a:pt x="15773" y="0"/>
                  </a:moveTo>
                  <a:lnTo>
                    <a:pt x="0" y="0"/>
                  </a:lnTo>
                  <a:lnTo>
                    <a:pt x="482" y="7175"/>
                  </a:lnTo>
                  <a:lnTo>
                    <a:pt x="15773" y="7175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3589680" y="8606574"/>
              <a:ext cx="15875" cy="7620"/>
            </a:xfrm>
            <a:custGeom>
              <a:avLst/>
              <a:gdLst/>
              <a:ahLst/>
              <a:cxnLst/>
              <a:rect l="l" t="t" r="r" b="b"/>
              <a:pathLst>
                <a:path w="15875" h="7620">
                  <a:moveTo>
                    <a:pt x="0" y="0"/>
                  </a:moveTo>
                  <a:lnTo>
                    <a:pt x="15773" y="0"/>
                  </a:lnTo>
                  <a:lnTo>
                    <a:pt x="15773" y="7175"/>
                  </a:lnTo>
                  <a:lnTo>
                    <a:pt x="482" y="7175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3589680" y="8626665"/>
              <a:ext cx="15875" cy="6985"/>
            </a:xfrm>
            <a:custGeom>
              <a:avLst/>
              <a:gdLst/>
              <a:ahLst/>
              <a:cxnLst/>
              <a:rect l="l" t="t" r="r" b="b"/>
              <a:pathLst>
                <a:path w="15875" h="6984">
                  <a:moveTo>
                    <a:pt x="15773" y="0"/>
                  </a:moveTo>
                  <a:lnTo>
                    <a:pt x="0" y="0"/>
                  </a:lnTo>
                  <a:lnTo>
                    <a:pt x="482" y="6692"/>
                  </a:lnTo>
                  <a:lnTo>
                    <a:pt x="15773" y="6692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3589680" y="8626665"/>
              <a:ext cx="15875" cy="6985"/>
            </a:xfrm>
            <a:custGeom>
              <a:avLst/>
              <a:gdLst/>
              <a:ahLst/>
              <a:cxnLst/>
              <a:rect l="l" t="t" r="r" b="b"/>
              <a:pathLst>
                <a:path w="15875" h="6984">
                  <a:moveTo>
                    <a:pt x="0" y="0"/>
                  </a:moveTo>
                  <a:lnTo>
                    <a:pt x="15773" y="0"/>
                  </a:lnTo>
                  <a:lnTo>
                    <a:pt x="15773" y="6692"/>
                  </a:lnTo>
                  <a:lnTo>
                    <a:pt x="482" y="669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3589680" y="8645792"/>
              <a:ext cx="15875" cy="7620"/>
            </a:xfrm>
            <a:custGeom>
              <a:avLst/>
              <a:gdLst/>
              <a:ahLst/>
              <a:cxnLst/>
              <a:rect l="l" t="t" r="r" b="b"/>
              <a:pathLst>
                <a:path w="15875" h="7620">
                  <a:moveTo>
                    <a:pt x="15773" y="0"/>
                  </a:moveTo>
                  <a:lnTo>
                    <a:pt x="0" y="0"/>
                  </a:lnTo>
                  <a:lnTo>
                    <a:pt x="482" y="7162"/>
                  </a:lnTo>
                  <a:lnTo>
                    <a:pt x="15773" y="7162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3589680" y="8645792"/>
              <a:ext cx="15875" cy="7620"/>
            </a:xfrm>
            <a:custGeom>
              <a:avLst/>
              <a:gdLst/>
              <a:ahLst/>
              <a:cxnLst/>
              <a:rect l="l" t="t" r="r" b="b"/>
              <a:pathLst>
                <a:path w="15875" h="7620">
                  <a:moveTo>
                    <a:pt x="0" y="0"/>
                  </a:moveTo>
                  <a:lnTo>
                    <a:pt x="15773" y="0"/>
                  </a:lnTo>
                  <a:lnTo>
                    <a:pt x="15773" y="7162"/>
                  </a:lnTo>
                  <a:lnTo>
                    <a:pt x="482" y="7162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3598761" y="8398116"/>
              <a:ext cx="0" cy="267970"/>
            </a:xfrm>
            <a:custGeom>
              <a:avLst/>
              <a:gdLst/>
              <a:ahLst/>
              <a:cxnLst/>
              <a:rect l="l" t="t" r="r" b="b"/>
              <a:pathLst>
                <a:path h="267970">
                  <a:moveTo>
                    <a:pt x="0" y="0"/>
                  </a:moveTo>
                  <a:lnTo>
                    <a:pt x="0" y="267754"/>
                  </a:lnTo>
                </a:path>
              </a:pathLst>
            </a:custGeom>
            <a:ln w="4572">
              <a:solidFill>
                <a:srgbClr val="231F2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2939884" y="8264715"/>
              <a:ext cx="855980" cy="530225"/>
            </a:xfrm>
            <a:custGeom>
              <a:avLst/>
              <a:gdLst/>
              <a:ahLst/>
              <a:cxnLst/>
              <a:rect l="l" t="t" r="r" b="b"/>
              <a:pathLst>
                <a:path w="855979" h="530225">
                  <a:moveTo>
                    <a:pt x="639749" y="279222"/>
                  </a:moveTo>
                  <a:lnTo>
                    <a:pt x="639749" y="247675"/>
                  </a:lnTo>
                  <a:lnTo>
                    <a:pt x="632104" y="247675"/>
                  </a:lnTo>
                  <a:lnTo>
                    <a:pt x="632104" y="279222"/>
                  </a:lnTo>
                  <a:lnTo>
                    <a:pt x="639749" y="279222"/>
                  </a:lnTo>
                  <a:close/>
                </a:path>
                <a:path w="855979" h="530225">
                  <a:moveTo>
                    <a:pt x="639749" y="363855"/>
                  </a:moveTo>
                  <a:lnTo>
                    <a:pt x="639749" y="331825"/>
                  </a:lnTo>
                  <a:lnTo>
                    <a:pt x="632104" y="331825"/>
                  </a:lnTo>
                  <a:lnTo>
                    <a:pt x="632104" y="363855"/>
                  </a:lnTo>
                  <a:lnTo>
                    <a:pt x="639749" y="363855"/>
                  </a:lnTo>
                  <a:close/>
                </a:path>
                <a:path w="855979" h="530225">
                  <a:moveTo>
                    <a:pt x="476707" y="196989"/>
                  </a:moveTo>
                  <a:lnTo>
                    <a:pt x="518782" y="196989"/>
                  </a:lnTo>
                  <a:lnTo>
                    <a:pt x="518782" y="187909"/>
                  </a:lnTo>
                </a:path>
                <a:path w="855979" h="530225">
                  <a:moveTo>
                    <a:pt x="476707" y="205117"/>
                  </a:moveTo>
                  <a:lnTo>
                    <a:pt x="517817" y="205117"/>
                  </a:lnTo>
                  <a:lnTo>
                    <a:pt x="517817" y="215150"/>
                  </a:lnTo>
                </a:path>
                <a:path w="855979" h="530225">
                  <a:moveTo>
                    <a:pt x="496785" y="215633"/>
                  </a:moveTo>
                  <a:lnTo>
                    <a:pt x="496785" y="224726"/>
                  </a:lnTo>
                  <a:lnTo>
                    <a:pt x="518782" y="224726"/>
                  </a:lnTo>
                  <a:lnTo>
                    <a:pt x="518782" y="242417"/>
                  </a:lnTo>
                  <a:lnTo>
                    <a:pt x="529780" y="242417"/>
                  </a:lnTo>
                  <a:lnTo>
                    <a:pt x="529780" y="208940"/>
                  </a:lnTo>
                  <a:lnTo>
                    <a:pt x="609625" y="208940"/>
                  </a:lnTo>
                  <a:lnTo>
                    <a:pt x="609625" y="215633"/>
                  </a:lnTo>
                </a:path>
                <a:path w="855979" h="530225">
                  <a:moveTo>
                    <a:pt x="617753" y="218503"/>
                  </a:moveTo>
                  <a:lnTo>
                    <a:pt x="617753" y="225666"/>
                  </a:lnTo>
                  <a:lnTo>
                    <a:pt x="602462" y="225666"/>
                  </a:lnTo>
                  <a:lnTo>
                    <a:pt x="602462" y="243370"/>
                  </a:lnTo>
                  <a:lnTo>
                    <a:pt x="589064" y="243370"/>
                  </a:lnTo>
                </a:path>
                <a:path w="855979" h="530225">
                  <a:moveTo>
                    <a:pt x="584276" y="251498"/>
                  </a:moveTo>
                  <a:lnTo>
                    <a:pt x="584276" y="262013"/>
                  </a:lnTo>
                  <a:lnTo>
                    <a:pt x="617753" y="262013"/>
                  </a:lnTo>
                  <a:lnTo>
                    <a:pt x="617753" y="253885"/>
                  </a:lnTo>
                </a:path>
                <a:path w="855979" h="530225">
                  <a:moveTo>
                    <a:pt x="573760" y="260096"/>
                  </a:moveTo>
                  <a:lnTo>
                    <a:pt x="476707" y="260096"/>
                  </a:lnTo>
                  <a:lnTo>
                    <a:pt x="476707" y="230924"/>
                  </a:lnTo>
                </a:path>
                <a:path w="855979" h="530225">
                  <a:moveTo>
                    <a:pt x="550341" y="272529"/>
                  </a:moveTo>
                  <a:lnTo>
                    <a:pt x="612495" y="272529"/>
                  </a:lnTo>
                  <a:lnTo>
                    <a:pt x="612495" y="291185"/>
                  </a:lnTo>
                </a:path>
                <a:path w="855979" h="530225">
                  <a:moveTo>
                    <a:pt x="598157" y="295960"/>
                  </a:moveTo>
                  <a:lnTo>
                    <a:pt x="610590" y="295960"/>
                  </a:lnTo>
                  <a:lnTo>
                    <a:pt x="610590" y="304558"/>
                  </a:lnTo>
                </a:path>
                <a:path w="855979" h="530225">
                  <a:moveTo>
                    <a:pt x="597192" y="309359"/>
                  </a:moveTo>
                  <a:lnTo>
                    <a:pt x="604380" y="309359"/>
                  </a:lnTo>
                  <a:lnTo>
                    <a:pt x="604380" y="319392"/>
                  </a:lnTo>
                </a:path>
                <a:path w="855979" h="530225">
                  <a:moveTo>
                    <a:pt x="594804" y="321779"/>
                  </a:moveTo>
                  <a:lnTo>
                    <a:pt x="594804" y="328472"/>
                  </a:lnTo>
                  <a:lnTo>
                    <a:pt x="610590" y="328472"/>
                  </a:lnTo>
                  <a:lnTo>
                    <a:pt x="610590" y="338518"/>
                  </a:lnTo>
                  <a:lnTo>
                    <a:pt x="604380" y="338518"/>
                  </a:lnTo>
                  <a:lnTo>
                    <a:pt x="604380" y="344728"/>
                  </a:lnTo>
                  <a:lnTo>
                    <a:pt x="548424" y="344728"/>
                  </a:lnTo>
                </a:path>
                <a:path w="855979" h="530225">
                  <a:moveTo>
                    <a:pt x="550341" y="353809"/>
                  </a:moveTo>
                  <a:lnTo>
                    <a:pt x="607237" y="353809"/>
                  </a:lnTo>
                  <a:lnTo>
                    <a:pt x="607237" y="359549"/>
                  </a:lnTo>
                  <a:lnTo>
                    <a:pt x="594321" y="359549"/>
                  </a:lnTo>
                  <a:lnTo>
                    <a:pt x="594321" y="368642"/>
                  </a:lnTo>
                  <a:lnTo>
                    <a:pt x="578548" y="368642"/>
                  </a:lnTo>
                  <a:lnTo>
                    <a:pt x="578548" y="375818"/>
                  </a:lnTo>
                  <a:lnTo>
                    <a:pt x="546989" y="375818"/>
                  </a:lnTo>
                </a:path>
                <a:path w="855979" h="530225">
                  <a:moveTo>
                    <a:pt x="543166" y="381076"/>
                  </a:moveTo>
                  <a:lnTo>
                    <a:pt x="543166" y="392074"/>
                  </a:lnTo>
                  <a:lnTo>
                    <a:pt x="563727" y="392074"/>
                  </a:lnTo>
                </a:path>
                <a:path w="855979" h="530225">
                  <a:moveTo>
                    <a:pt x="567550" y="389674"/>
                  </a:moveTo>
                  <a:lnTo>
                    <a:pt x="583806" y="389674"/>
                  </a:lnTo>
                  <a:lnTo>
                    <a:pt x="583806" y="396849"/>
                  </a:lnTo>
                  <a:lnTo>
                    <a:pt x="597674" y="396849"/>
                  </a:lnTo>
                </a:path>
                <a:path w="855979" h="530225">
                  <a:moveTo>
                    <a:pt x="597192" y="389191"/>
                  </a:moveTo>
                  <a:lnTo>
                    <a:pt x="608190" y="389191"/>
                  </a:lnTo>
                  <a:lnTo>
                    <a:pt x="608190" y="394931"/>
                  </a:lnTo>
                </a:path>
                <a:path w="855979" h="530225">
                  <a:moveTo>
                    <a:pt x="594804" y="374853"/>
                  </a:moveTo>
                  <a:lnTo>
                    <a:pt x="594804" y="381076"/>
                  </a:lnTo>
                  <a:lnTo>
                    <a:pt x="617753" y="381076"/>
                  </a:lnTo>
                  <a:lnTo>
                    <a:pt x="617753" y="396379"/>
                  </a:lnTo>
                </a:path>
                <a:path w="855979" h="530225">
                  <a:moveTo>
                    <a:pt x="404025" y="529780"/>
                  </a:moveTo>
                  <a:lnTo>
                    <a:pt x="404025" y="520204"/>
                  </a:lnTo>
                  <a:lnTo>
                    <a:pt x="393496" y="520204"/>
                  </a:lnTo>
                  <a:lnTo>
                    <a:pt x="393496" y="529780"/>
                  </a:lnTo>
                  <a:lnTo>
                    <a:pt x="404025" y="529780"/>
                  </a:lnTo>
                  <a:close/>
                </a:path>
                <a:path w="855979" h="530225">
                  <a:moveTo>
                    <a:pt x="549859" y="529780"/>
                  </a:moveTo>
                  <a:lnTo>
                    <a:pt x="549859" y="520204"/>
                  </a:lnTo>
                  <a:lnTo>
                    <a:pt x="539343" y="520204"/>
                  </a:lnTo>
                  <a:lnTo>
                    <a:pt x="539343" y="529780"/>
                  </a:lnTo>
                  <a:lnTo>
                    <a:pt x="549859" y="529780"/>
                  </a:lnTo>
                  <a:close/>
                </a:path>
                <a:path w="855979" h="530225">
                  <a:moveTo>
                    <a:pt x="855383" y="0"/>
                  </a:moveTo>
                  <a:lnTo>
                    <a:pt x="0" y="0"/>
                  </a:lnTo>
                  <a:lnTo>
                    <a:pt x="0" y="1672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2952318" y="7230973"/>
              <a:ext cx="0" cy="1031875"/>
            </a:xfrm>
            <a:custGeom>
              <a:avLst/>
              <a:gdLst/>
              <a:ahLst/>
              <a:cxnLst/>
              <a:rect l="l" t="t" r="r" b="b"/>
              <a:pathLst>
                <a:path h="1031875">
                  <a:moveTo>
                    <a:pt x="0" y="0"/>
                  </a:moveTo>
                  <a:lnTo>
                    <a:pt x="0" y="103134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2952318" y="7230973"/>
              <a:ext cx="0" cy="1031875"/>
            </a:xfrm>
            <a:custGeom>
              <a:avLst/>
              <a:gdLst/>
              <a:ahLst/>
              <a:cxnLst/>
              <a:rect l="l" t="t" r="r" b="b"/>
              <a:pathLst>
                <a:path h="1031875">
                  <a:moveTo>
                    <a:pt x="0" y="1031341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2935579" y="8152816"/>
              <a:ext cx="30480" cy="38100"/>
            </a:xfrm>
            <a:custGeom>
              <a:avLst/>
              <a:gdLst/>
              <a:ahLst/>
              <a:cxnLst/>
              <a:rect l="l" t="t" r="r" b="b"/>
              <a:pathLst>
                <a:path w="30480" h="38100">
                  <a:moveTo>
                    <a:pt x="30124" y="0"/>
                  </a:moveTo>
                  <a:lnTo>
                    <a:pt x="0" y="0"/>
                  </a:lnTo>
                  <a:lnTo>
                    <a:pt x="0" y="37782"/>
                  </a:lnTo>
                  <a:lnTo>
                    <a:pt x="30124" y="37782"/>
                  </a:lnTo>
                  <a:lnTo>
                    <a:pt x="3012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2935579" y="8152816"/>
              <a:ext cx="30480" cy="38100"/>
            </a:xfrm>
            <a:custGeom>
              <a:avLst/>
              <a:gdLst/>
              <a:ahLst/>
              <a:cxnLst/>
              <a:rect l="l" t="t" r="r" b="b"/>
              <a:pathLst>
                <a:path w="30480" h="38100">
                  <a:moveTo>
                    <a:pt x="30124" y="37782"/>
                  </a:moveTo>
                  <a:lnTo>
                    <a:pt x="30124" y="0"/>
                  </a:lnTo>
                  <a:lnTo>
                    <a:pt x="0" y="0"/>
                  </a:lnTo>
                  <a:lnTo>
                    <a:pt x="0" y="37782"/>
                  </a:lnTo>
                  <a:lnTo>
                    <a:pt x="30124" y="3778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2935579" y="7342848"/>
              <a:ext cx="30480" cy="38100"/>
            </a:xfrm>
            <a:custGeom>
              <a:avLst/>
              <a:gdLst/>
              <a:ahLst/>
              <a:cxnLst/>
              <a:rect l="l" t="t" r="r" b="b"/>
              <a:pathLst>
                <a:path w="30480" h="38100">
                  <a:moveTo>
                    <a:pt x="30124" y="0"/>
                  </a:moveTo>
                  <a:lnTo>
                    <a:pt x="0" y="0"/>
                  </a:lnTo>
                  <a:lnTo>
                    <a:pt x="0" y="37769"/>
                  </a:lnTo>
                  <a:lnTo>
                    <a:pt x="30124" y="37769"/>
                  </a:lnTo>
                  <a:lnTo>
                    <a:pt x="3012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2935579" y="7342848"/>
              <a:ext cx="30480" cy="38100"/>
            </a:xfrm>
            <a:custGeom>
              <a:avLst/>
              <a:gdLst/>
              <a:ahLst/>
              <a:cxnLst/>
              <a:rect l="l" t="t" r="r" b="b"/>
              <a:pathLst>
                <a:path w="30480" h="38100">
                  <a:moveTo>
                    <a:pt x="30124" y="37782"/>
                  </a:moveTo>
                  <a:lnTo>
                    <a:pt x="30124" y="0"/>
                  </a:lnTo>
                  <a:lnTo>
                    <a:pt x="0" y="0"/>
                  </a:lnTo>
                  <a:lnTo>
                    <a:pt x="0" y="37782"/>
                  </a:lnTo>
                  <a:lnTo>
                    <a:pt x="30124" y="3778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2926499" y="7199427"/>
              <a:ext cx="691515" cy="1731010"/>
            </a:xfrm>
            <a:custGeom>
              <a:avLst/>
              <a:gdLst/>
              <a:ahLst/>
              <a:cxnLst/>
              <a:rect l="l" t="t" r="r" b="b"/>
              <a:pathLst>
                <a:path w="691514" h="1731009">
                  <a:moveTo>
                    <a:pt x="0" y="0"/>
                  </a:moveTo>
                  <a:lnTo>
                    <a:pt x="0" y="1730883"/>
                  </a:lnTo>
                </a:path>
                <a:path w="691514" h="1731009">
                  <a:moveTo>
                    <a:pt x="339001" y="1003604"/>
                  </a:moveTo>
                  <a:lnTo>
                    <a:pt x="339001" y="796099"/>
                  </a:lnTo>
                  <a:lnTo>
                    <a:pt x="251015" y="796099"/>
                  </a:lnTo>
                  <a:lnTo>
                    <a:pt x="251015" y="1003604"/>
                  </a:lnTo>
                  <a:lnTo>
                    <a:pt x="339001" y="1003604"/>
                  </a:lnTo>
                  <a:close/>
                </a:path>
                <a:path w="691514" h="1731009">
                  <a:moveTo>
                    <a:pt x="272542" y="842949"/>
                  </a:moveTo>
                  <a:lnTo>
                    <a:pt x="282092" y="842949"/>
                  </a:lnTo>
                  <a:lnTo>
                    <a:pt x="289750" y="835786"/>
                  </a:lnTo>
                  <a:lnTo>
                    <a:pt x="289750" y="826693"/>
                  </a:lnTo>
                  <a:lnTo>
                    <a:pt x="289750" y="817130"/>
                  </a:lnTo>
                  <a:lnTo>
                    <a:pt x="282092" y="809955"/>
                  </a:lnTo>
                  <a:lnTo>
                    <a:pt x="272542" y="809955"/>
                  </a:lnTo>
                  <a:lnTo>
                    <a:pt x="263448" y="809955"/>
                  </a:lnTo>
                  <a:lnTo>
                    <a:pt x="256286" y="817130"/>
                  </a:lnTo>
                  <a:lnTo>
                    <a:pt x="256286" y="826693"/>
                  </a:lnTo>
                  <a:lnTo>
                    <a:pt x="256286" y="835786"/>
                  </a:lnTo>
                  <a:lnTo>
                    <a:pt x="263448" y="842949"/>
                  </a:lnTo>
                  <a:lnTo>
                    <a:pt x="272542" y="842949"/>
                  </a:lnTo>
                  <a:close/>
                </a:path>
                <a:path w="691514" h="1731009">
                  <a:moveTo>
                    <a:pt x="272542" y="832916"/>
                  </a:moveTo>
                  <a:lnTo>
                    <a:pt x="276834" y="832916"/>
                  </a:lnTo>
                  <a:lnTo>
                    <a:pt x="279234" y="830529"/>
                  </a:lnTo>
                  <a:lnTo>
                    <a:pt x="279234" y="826693"/>
                  </a:lnTo>
                  <a:lnTo>
                    <a:pt x="279234" y="822401"/>
                  </a:lnTo>
                  <a:lnTo>
                    <a:pt x="276834" y="820000"/>
                  </a:lnTo>
                  <a:lnTo>
                    <a:pt x="272542" y="820000"/>
                  </a:lnTo>
                  <a:lnTo>
                    <a:pt x="269189" y="820000"/>
                  </a:lnTo>
                  <a:lnTo>
                    <a:pt x="265849" y="822401"/>
                  </a:lnTo>
                  <a:lnTo>
                    <a:pt x="265849" y="826693"/>
                  </a:lnTo>
                  <a:lnTo>
                    <a:pt x="265849" y="830529"/>
                  </a:lnTo>
                  <a:lnTo>
                    <a:pt x="269189" y="832916"/>
                  </a:lnTo>
                  <a:lnTo>
                    <a:pt x="272542" y="832916"/>
                  </a:lnTo>
                  <a:close/>
                </a:path>
                <a:path w="691514" h="1731009">
                  <a:moveTo>
                    <a:pt x="315087" y="842949"/>
                  </a:moveTo>
                  <a:lnTo>
                    <a:pt x="324650" y="842949"/>
                  </a:lnTo>
                  <a:lnTo>
                    <a:pt x="331825" y="835786"/>
                  </a:lnTo>
                  <a:lnTo>
                    <a:pt x="331825" y="826693"/>
                  </a:lnTo>
                  <a:lnTo>
                    <a:pt x="331825" y="817130"/>
                  </a:lnTo>
                  <a:lnTo>
                    <a:pt x="324650" y="809955"/>
                  </a:lnTo>
                  <a:lnTo>
                    <a:pt x="315087" y="809955"/>
                  </a:lnTo>
                  <a:lnTo>
                    <a:pt x="306006" y="809955"/>
                  </a:lnTo>
                  <a:lnTo>
                    <a:pt x="298361" y="817130"/>
                  </a:lnTo>
                  <a:lnTo>
                    <a:pt x="298361" y="826693"/>
                  </a:lnTo>
                  <a:lnTo>
                    <a:pt x="298361" y="835786"/>
                  </a:lnTo>
                  <a:lnTo>
                    <a:pt x="306006" y="842949"/>
                  </a:lnTo>
                  <a:lnTo>
                    <a:pt x="315087" y="842949"/>
                  </a:lnTo>
                  <a:close/>
                </a:path>
                <a:path w="691514" h="1731009">
                  <a:moveTo>
                    <a:pt x="315087" y="832916"/>
                  </a:moveTo>
                  <a:lnTo>
                    <a:pt x="318922" y="832916"/>
                  </a:lnTo>
                  <a:lnTo>
                    <a:pt x="321779" y="830529"/>
                  </a:lnTo>
                  <a:lnTo>
                    <a:pt x="321779" y="826693"/>
                  </a:lnTo>
                  <a:lnTo>
                    <a:pt x="321779" y="822401"/>
                  </a:lnTo>
                  <a:lnTo>
                    <a:pt x="318922" y="820000"/>
                  </a:lnTo>
                  <a:lnTo>
                    <a:pt x="315087" y="820000"/>
                  </a:lnTo>
                  <a:lnTo>
                    <a:pt x="311746" y="820000"/>
                  </a:lnTo>
                  <a:lnTo>
                    <a:pt x="308394" y="822401"/>
                  </a:lnTo>
                  <a:lnTo>
                    <a:pt x="308394" y="826693"/>
                  </a:lnTo>
                  <a:lnTo>
                    <a:pt x="308394" y="830529"/>
                  </a:lnTo>
                  <a:lnTo>
                    <a:pt x="311746" y="832916"/>
                  </a:lnTo>
                  <a:lnTo>
                    <a:pt x="315087" y="832916"/>
                  </a:lnTo>
                  <a:close/>
                </a:path>
                <a:path w="691514" h="1731009">
                  <a:moveTo>
                    <a:pt x="293103" y="921372"/>
                  </a:moveTo>
                  <a:lnTo>
                    <a:pt x="302653" y="921372"/>
                  </a:lnTo>
                  <a:lnTo>
                    <a:pt x="309829" y="914184"/>
                  </a:lnTo>
                  <a:lnTo>
                    <a:pt x="309829" y="904620"/>
                  </a:lnTo>
                  <a:lnTo>
                    <a:pt x="309829" y="895553"/>
                  </a:lnTo>
                  <a:lnTo>
                    <a:pt x="302653" y="888364"/>
                  </a:lnTo>
                  <a:lnTo>
                    <a:pt x="293103" y="888364"/>
                  </a:lnTo>
                  <a:lnTo>
                    <a:pt x="284010" y="888364"/>
                  </a:lnTo>
                  <a:lnTo>
                    <a:pt x="276834" y="895553"/>
                  </a:lnTo>
                  <a:lnTo>
                    <a:pt x="276834" y="904620"/>
                  </a:lnTo>
                  <a:lnTo>
                    <a:pt x="276834" y="914184"/>
                  </a:lnTo>
                  <a:lnTo>
                    <a:pt x="284010" y="921372"/>
                  </a:lnTo>
                  <a:lnTo>
                    <a:pt x="293103" y="921372"/>
                  </a:lnTo>
                  <a:close/>
                </a:path>
                <a:path w="691514" h="1731009">
                  <a:moveTo>
                    <a:pt x="293103" y="911326"/>
                  </a:moveTo>
                  <a:lnTo>
                    <a:pt x="296443" y="911326"/>
                  </a:lnTo>
                  <a:lnTo>
                    <a:pt x="299783" y="908926"/>
                  </a:lnTo>
                  <a:lnTo>
                    <a:pt x="299783" y="904620"/>
                  </a:lnTo>
                  <a:lnTo>
                    <a:pt x="299783" y="900810"/>
                  </a:lnTo>
                  <a:lnTo>
                    <a:pt x="296443" y="897940"/>
                  </a:lnTo>
                  <a:lnTo>
                    <a:pt x="293103" y="897940"/>
                  </a:lnTo>
                  <a:lnTo>
                    <a:pt x="289267" y="897940"/>
                  </a:lnTo>
                  <a:lnTo>
                    <a:pt x="286410" y="900810"/>
                  </a:lnTo>
                  <a:lnTo>
                    <a:pt x="286410" y="904620"/>
                  </a:lnTo>
                  <a:lnTo>
                    <a:pt x="286410" y="908926"/>
                  </a:lnTo>
                  <a:lnTo>
                    <a:pt x="289267" y="911326"/>
                  </a:lnTo>
                  <a:lnTo>
                    <a:pt x="293103" y="911326"/>
                  </a:lnTo>
                  <a:close/>
                </a:path>
                <a:path w="691514" h="1731009">
                  <a:moveTo>
                    <a:pt x="293103" y="981608"/>
                  </a:moveTo>
                  <a:lnTo>
                    <a:pt x="302653" y="981608"/>
                  </a:lnTo>
                  <a:lnTo>
                    <a:pt x="309829" y="973950"/>
                  </a:lnTo>
                  <a:lnTo>
                    <a:pt x="309829" y="965365"/>
                  </a:lnTo>
                  <a:lnTo>
                    <a:pt x="309829" y="955801"/>
                  </a:lnTo>
                  <a:lnTo>
                    <a:pt x="302653" y="948131"/>
                  </a:lnTo>
                  <a:lnTo>
                    <a:pt x="293103" y="948131"/>
                  </a:lnTo>
                  <a:lnTo>
                    <a:pt x="284010" y="948131"/>
                  </a:lnTo>
                  <a:lnTo>
                    <a:pt x="276834" y="955801"/>
                  </a:lnTo>
                  <a:lnTo>
                    <a:pt x="276834" y="965365"/>
                  </a:lnTo>
                  <a:lnTo>
                    <a:pt x="276834" y="973950"/>
                  </a:lnTo>
                  <a:lnTo>
                    <a:pt x="284010" y="981608"/>
                  </a:lnTo>
                  <a:lnTo>
                    <a:pt x="293103" y="981608"/>
                  </a:lnTo>
                  <a:close/>
                </a:path>
                <a:path w="691514" h="1731009">
                  <a:moveTo>
                    <a:pt x="293103" y="971575"/>
                  </a:moveTo>
                  <a:lnTo>
                    <a:pt x="296443" y="971575"/>
                  </a:lnTo>
                  <a:lnTo>
                    <a:pt x="299783" y="968692"/>
                  </a:lnTo>
                  <a:lnTo>
                    <a:pt x="299783" y="965365"/>
                  </a:lnTo>
                  <a:lnTo>
                    <a:pt x="299783" y="961059"/>
                  </a:lnTo>
                  <a:lnTo>
                    <a:pt x="296443" y="957707"/>
                  </a:lnTo>
                  <a:lnTo>
                    <a:pt x="293103" y="957707"/>
                  </a:lnTo>
                  <a:lnTo>
                    <a:pt x="289267" y="957707"/>
                  </a:lnTo>
                  <a:lnTo>
                    <a:pt x="286410" y="961059"/>
                  </a:lnTo>
                  <a:lnTo>
                    <a:pt x="286410" y="965365"/>
                  </a:lnTo>
                  <a:lnTo>
                    <a:pt x="286410" y="968692"/>
                  </a:lnTo>
                  <a:lnTo>
                    <a:pt x="289267" y="971575"/>
                  </a:lnTo>
                  <a:lnTo>
                    <a:pt x="293103" y="971575"/>
                  </a:lnTo>
                  <a:close/>
                </a:path>
                <a:path w="691514" h="1731009">
                  <a:moveTo>
                    <a:pt x="262013" y="872121"/>
                  </a:moveTo>
                  <a:lnTo>
                    <a:pt x="328485" y="872121"/>
                  </a:lnTo>
                </a:path>
                <a:path w="691514" h="1731009">
                  <a:moveTo>
                    <a:pt x="244805" y="741591"/>
                  </a:moveTo>
                  <a:lnTo>
                    <a:pt x="244805" y="794651"/>
                  </a:lnTo>
                  <a:lnTo>
                    <a:pt x="329920" y="794651"/>
                  </a:lnTo>
                  <a:lnTo>
                    <a:pt x="329920" y="741591"/>
                  </a:lnTo>
                  <a:lnTo>
                    <a:pt x="244805" y="741591"/>
                  </a:lnTo>
                  <a:close/>
                </a:path>
                <a:path w="691514" h="1731009">
                  <a:moveTo>
                    <a:pt x="245275" y="741591"/>
                  </a:moveTo>
                  <a:lnTo>
                    <a:pt x="245275" y="726770"/>
                  </a:lnTo>
                  <a:lnTo>
                    <a:pt x="340436" y="726770"/>
                  </a:lnTo>
                  <a:lnTo>
                    <a:pt x="340436" y="750658"/>
                  </a:lnTo>
                  <a:lnTo>
                    <a:pt x="328485" y="750658"/>
                  </a:lnTo>
                </a:path>
                <a:path w="691514" h="1731009">
                  <a:moveTo>
                    <a:pt x="269189" y="782713"/>
                  </a:moveTo>
                  <a:lnTo>
                    <a:pt x="278752" y="782713"/>
                  </a:lnTo>
                  <a:lnTo>
                    <a:pt x="285927" y="775525"/>
                  </a:lnTo>
                  <a:lnTo>
                    <a:pt x="285927" y="765962"/>
                  </a:lnTo>
                  <a:lnTo>
                    <a:pt x="285927" y="756894"/>
                  </a:lnTo>
                  <a:lnTo>
                    <a:pt x="278752" y="749706"/>
                  </a:lnTo>
                  <a:lnTo>
                    <a:pt x="269189" y="749706"/>
                  </a:lnTo>
                  <a:lnTo>
                    <a:pt x="260108" y="749706"/>
                  </a:lnTo>
                  <a:lnTo>
                    <a:pt x="252933" y="756894"/>
                  </a:lnTo>
                  <a:lnTo>
                    <a:pt x="252933" y="765962"/>
                  </a:lnTo>
                  <a:lnTo>
                    <a:pt x="252933" y="775525"/>
                  </a:lnTo>
                  <a:lnTo>
                    <a:pt x="260108" y="782713"/>
                  </a:lnTo>
                  <a:lnTo>
                    <a:pt x="269189" y="782713"/>
                  </a:lnTo>
                  <a:close/>
                </a:path>
                <a:path w="691514" h="1731009">
                  <a:moveTo>
                    <a:pt x="269189" y="772667"/>
                  </a:moveTo>
                  <a:lnTo>
                    <a:pt x="273494" y="772667"/>
                  </a:lnTo>
                  <a:lnTo>
                    <a:pt x="275882" y="770267"/>
                  </a:lnTo>
                  <a:lnTo>
                    <a:pt x="275882" y="765962"/>
                  </a:lnTo>
                  <a:lnTo>
                    <a:pt x="275882" y="762622"/>
                  </a:lnTo>
                  <a:lnTo>
                    <a:pt x="273494" y="759269"/>
                  </a:lnTo>
                  <a:lnTo>
                    <a:pt x="269189" y="759269"/>
                  </a:lnTo>
                  <a:lnTo>
                    <a:pt x="265366" y="759269"/>
                  </a:lnTo>
                  <a:lnTo>
                    <a:pt x="262496" y="762622"/>
                  </a:lnTo>
                  <a:lnTo>
                    <a:pt x="262496" y="765962"/>
                  </a:lnTo>
                  <a:lnTo>
                    <a:pt x="262496" y="770267"/>
                  </a:lnTo>
                  <a:lnTo>
                    <a:pt x="265366" y="772667"/>
                  </a:lnTo>
                  <a:lnTo>
                    <a:pt x="269189" y="772667"/>
                  </a:lnTo>
                  <a:close/>
                </a:path>
                <a:path w="691514" h="1731009">
                  <a:moveTo>
                    <a:pt x="309346" y="782713"/>
                  </a:moveTo>
                  <a:lnTo>
                    <a:pt x="318439" y="782713"/>
                  </a:lnTo>
                  <a:lnTo>
                    <a:pt x="325615" y="775525"/>
                  </a:lnTo>
                  <a:lnTo>
                    <a:pt x="325615" y="765962"/>
                  </a:lnTo>
                  <a:lnTo>
                    <a:pt x="325615" y="756894"/>
                  </a:lnTo>
                  <a:lnTo>
                    <a:pt x="318439" y="749706"/>
                  </a:lnTo>
                  <a:lnTo>
                    <a:pt x="309346" y="749706"/>
                  </a:lnTo>
                  <a:lnTo>
                    <a:pt x="299783" y="749706"/>
                  </a:lnTo>
                  <a:lnTo>
                    <a:pt x="292138" y="756894"/>
                  </a:lnTo>
                  <a:lnTo>
                    <a:pt x="292138" y="765962"/>
                  </a:lnTo>
                  <a:lnTo>
                    <a:pt x="292138" y="775525"/>
                  </a:lnTo>
                  <a:lnTo>
                    <a:pt x="299783" y="782713"/>
                  </a:lnTo>
                  <a:lnTo>
                    <a:pt x="309346" y="782713"/>
                  </a:lnTo>
                  <a:close/>
                </a:path>
                <a:path w="691514" h="1731009">
                  <a:moveTo>
                    <a:pt x="309346" y="772667"/>
                  </a:moveTo>
                  <a:lnTo>
                    <a:pt x="312699" y="772667"/>
                  </a:lnTo>
                  <a:lnTo>
                    <a:pt x="315569" y="770267"/>
                  </a:lnTo>
                  <a:lnTo>
                    <a:pt x="315569" y="765962"/>
                  </a:lnTo>
                  <a:lnTo>
                    <a:pt x="315569" y="762622"/>
                  </a:lnTo>
                  <a:lnTo>
                    <a:pt x="312699" y="759269"/>
                  </a:lnTo>
                  <a:lnTo>
                    <a:pt x="309346" y="759269"/>
                  </a:lnTo>
                  <a:lnTo>
                    <a:pt x="305041" y="759269"/>
                  </a:lnTo>
                  <a:lnTo>
                    <a:pt x="302653" y="762622"/>
                  </a:lnTo>
                  <a:lnTo>
                    <a:pt x="302653" y="765962"/>
                  </a:lnTo>
                  <a:lnTo>
                    <a:pt x="302653" y="770267"/>
                  </a:lnTo>
                  <a:lnTo>
                    <a:pt x="305041" y="772667"/>
                  </a:lnTo>
                  <a:lnTo>
                    <a:pt x="309346" y="772667"/>
                  </a:lnTo>
                  <a:close/>
                </a:path>
                <a:path w="691514" h="1731009">
                  <a:moveTo>
                    <a:pt x="517347" y="1003604"/>
                  </a:moveTo>
                  <a:lnTo>
                    <a:pt x="517347" y="796099"/>
                  </a:lnTo>
                  <a:lnTo>
                    <a:pt x="429361" y="796099"/>
                  </a:lnTo>
                  <a:lnTo>
                    <a:pt x="429361" y="1003604"/>
                  </a:lnTo>
                  <a:lnTo>
                    <a:pt x="517347" y="1003604"/>
                  </a:lnTo>
                  <a:close/>
                </a:path>
                <a:path w="691514" h="1731009">
                  <a:moveTo>
                    <a:pt x="451358" y="842949"/>
                  </a:moveTo>
                  <a:lnTo>
                    <a:pt x="460451" y="842949"/>
                  </a:lnTo>
                  <a:lnTo>
                    <a:pt x="468566" y="835786"/>
                  </a:lnTo>
                  <a:lnTo>
                    <a:pt x="468566" y="826693"/>
                  </a:lnTo>
                  <a:lnTo>
                    <a:pt x="468566" y="817130"/>
                  </a:lnTo>
                  <a:lnTo>
                    <a:pt x="460451" y="809955"/>
                  </a:lnTo>
                  <a:lnTo>
                    <a:pt x="451358" y="809955"/>
                  </a:lnTo>
                  <a:lnTo>
                    <a:pt x="441794" y="809955"/>
                  </a:lnTo>
                  <a:lnTo>
                    <a:pt x="434632" y="817130"/>
                  </a:lnTo>
                  <a:lnTo>
                    <a:pt x="434632" y="826693"/>
                  </a:lnTo>
                  <a:lnTo>
                    <a:pt x="434632" y="835786"/>
                  </a:lnTo>
                  <a:lnTo>
                    <a:pt x="441794" y="842949"/>
                  </a:lnTo>
                  <a:lnTo>
                    <a:pt x="451358" y="842949"/>
                  </a:lnTo>
                  <a:close/>
                </a:path>
                <a:path w="691514" h="1731009">
                  <a:moveTo>
                    <a:pt x="451358" y="832916"/>
                  </a:moveTo>
                  <a:lnTo>
                    <a:pt x="455193" y="832916"/>
                  </a:lnTo>
                  <a:lnTo>
                    <a:pt x="457581" y="830529"/>
                  </a:lnTo>
                  <a:lnTo>
                    <a:pt x="457581" y="826693"/>
                  </a:lnTo>
                  <a:lnTo>
                    <a:pt x="457581" y="822401"/>
                  </a:lnTo>
                  <a:lnTo>
                    <a:pt x="455193" y="820000"/>
                  </a:lnTo>
                  <a:lnTo>
                    <a:pt x="451358" y="820000"/>
                  </a:lnTo>
                  <a:lnTo>
                    <a:pt x="448017" y="820000"/>
                  </a:lnTo>
                  <a:lnTo>
                    <a:pt x="444677" y="822401"/>
                  </a:lnTo>
                  <a:lnTo>
                    <a:pt x="444677" y="826693"/>
                  </a:lnTo>
                  <a:lnTo>
                    <a:pt x="444677" y="830529"/>
                  </a:lnTo>
                  <a:lnTo>
                    <a:pt x="448017" y="832916"/>
                  </a:lnTo>
                  <a:lnTo>
                    <a:pt x="451358" y="832916"/>
                  </a:lnTo>
                  <a:close/>
                </a:path>
                <a:path w="691514" h="1731009">
                  <a:moveTo>
                    <a:pt x="493433" y="842949"/>
                  </a:moveTo>
                  <a:lnTo>
                    <a:pt x="502996" y="842949"/>
                  </a:lnTo>
                  <a:lnTo>
                    <a:pt x="510171" y="835786"/>
                  </a:lnTo>
                  <a:lnTo>
                    <a:pt x="510171" y="826693"/>
                  </a:lnTo>
                  <a:lnTo>
                    <a:pt x="510171" y="817130"/>
                  </a:lnTo>
                  <a:lnTo>
                    <a:pt x="502996" y="809955"/>
                  </a:lnTo>
                  <a:lnTo>
                    <a:pt x="493433" y="809955"/>
                  </a:lnTo>
                  <a:lnTo>
                    <a:pt x="484352" y="809955"/>
                  </a:lnTo>
                  <a:lnTo>
                    <a:pt x="477177" y="817130"/>
                  </a:lnTo>
                  <a:lnTo>
                    <a:pt x="477177" y="826693"/>
                  </a:lnTo>
                  <a:lnTo>
                    <a:pt x="477177" y="835786"/>
                  </a:lnTo>
                  <a:lnTo>
                    <a:pt x="484352" y="842949"/>
                  </a:lnTo>
                  <a:lnTo>
                    <a:pt x="493433" y="842949"/>
                  </a:lnTo>
                  <a:close/>
                </a:path>
                <a:path w="691514" h="1731009">
                  <a:moveTo>
                    <a:pt x="493433" y="832916"/>
                  </a:moveTo>
                  <a:lnTo>
                    <a:pt x="497738" y="832916"/>
                  </a:lnTo>
                  <a:lnTo>
                    <a:pt x="500125" y="830529"/>
                  </a:lnTo>
                  <a:lnTo>
                    <a:pt x="500125" y="826693"/>
                  </a:lnTo>
                  <a:lnTo>
                    <a:pt x="500125" y="822401"/>
                  </a:lnTo>
                  <a:lnTo>
                    <a:pt x="497738" y="820000"/>
                  </a:lnTo>
                  <a:lnTo>
                    <a:pt x="493433" y="820000"/>
                  </a:lnTo>
                  <a:lnTo>
                    <a:pt x="490093" y="820000"/>
                  </a:lnTo>
                  <a:lnTo>
                    <a:pt x="486740" y="822401"/>
                  </a:lnTo>
                  <a:lnTo>
                    <a:pt x="486740" y="826693"/>
                  </a:lnTo>
                  <a:lnTo>
                    <a:pt x="486740" y="830529"/>
                  </a:lnTo>
                  <a:lnTo>
                    <a:pt x="490093" y="832916"/>
                  </a:lnTo>
                  <a:lnTo>
                    <a:pt x="493433" y="832916"/>
                  </a:lnTo>
                  <a:close/>
                </a:path>
                <a:path w="691514" h="1731009">
                  <a:moveTo>
                    <a:pt x="471919" y="921372"/>
                  </a:moveTo>
                  <a:lnTo>
                    <a:pt x="480999" y="921372"/>
                  </a:lnTo>
                  <a:lnTo>
                    <a:pt x="488175" y="914184"/>
                  </a:lnTo>
                  <a:lnTo>
                    <a:pt x="488175" y="904620"/>
                  </a:lnTo>
                  <a:lnTo>
                    <a:pt x="488175" y="895553"/>
                  </a:lnTo>
                  <a:lnTo>
                    <a:pt x="480999" y="888364"/>
                  </a:lnTo>
                  <a:lnTo>
                    <a:pt x="471919" y="888364"/>
                  </a:lnTo>
                  <a:lnTo>
                    <a:pt x="462356" y="888364"/>
                  </a:lnTo>
                  <a:lnTo>
                    <a:pt x="455193" y="895553"/>
                  </a:lnTo>
                  <a:lnTo>
                    <a:pt x="455193" y="904620"/>
                  </a:lnTo>
                  <a:lnTo>
                    <a:pt x="455193" y="914184"/>
                  </a:lnTo>
                  <a:lnTo>
                    <a:pt x="462356" y="921372"/>
                  </a:lnTo>
                  <a:lnTo>
                    <a:pt x="471919" y="921372"/>
                  </a:lnTo>
                  <a:close/>
                </a:path>
                <a:path w="691514" h="1731009">
                  <a:moveTo>
                    <a:pt x="471919" y="911326"/>
                  </a:moveTo>
                  <a:lnTo>
                    <a:pt x="474789" y="911326"/>
                  </a:lnTo>
                  <a:lnTo>
                    <a:pt x="478142" y="908926"/>
                  </a:lnTo>
                  <a:lnTo>
                    <a:pt x="478142" y="904620"/>
                  </a:lnTo>
                  <a:lnTo>
                    <a:pt x="478142" y="900810"/>
                  </a:lnTo>
                  <a:lnTo>
                    <a:pt x="474789" y="897940"/>
                  </a:lnTo>
                  <a:lnTo>
                    <a:pt x="471919" y="897940"/>
                  </a:lnTo>
                  <a:lnTo>
                    <a:pt x="467613" y="897940"/>
                  </a:lnTo>
                  <a:lnTo>
                    <a:pt x="465226" y="900810"/>
                  </a:lnTo>
                  <a:lnTo>
                    <a:pt x="465226" y="904620"/>
                  </a:lnTo>
                  <a:lnTo>
                    <a:pt x="465226" y="908926"/>
                  </a:lnTo>
                  <a:lnTo>
                    <a:pt x="467613" y="911326"/>
                  </a:lnTo>
                  <a:lnTo>
                    <a:pt x="471919" y="911326"/>
                  </a:lnTo>
                  <a:close/>
                </a:path>
                <a:path w="691514" h="1731009">
                  <a:moveTo>
                    <a:pt x="471919" y="981608"/>
                  </a:moveTo>
                  <a:lnTo>
                    <a:pt x="480999" y="981608"/>
                  </a:lnTo>
                  <a:lnTo>
                    <a:pt x="488175" y="973950"/>
                  </a:lnTo>
                  <a:lnTo>
                    <a:pt x="488175" y="965365"/>
                  </a:lnTo>
                  <a:lnTo>
                    <a:pt x="488175" y="955801"/>
                  </a:lnTo>
                  <a:lnTo>
                    <a:pt x="480999" y="948131"/>
                  </a:lnTo>
                  <a:lnTo>
                    <a:pt x="471919" y="948131"/>
                  </a:lnTo>
                  <a:lnTo>
                    <a:pt x="462356" y="948131"/>
                  </a:lnTo>
                  <a:lnTo>
                    <a:pt x="455193" y="955801"/>
                  </a:lnTo>
                  <a:lnTo>
                    <a:pt x="455193" y="965365"/>
                  </a:lnTo>
                  <a:lnTo>
                    <a:pt x="455193" y="973950"/>
                  </a:lnTo>
                  <a:lnTo>
                    <a:pt x="462356" y="981608"/>
                  </a:lnTo>
                  <a:lnTo>
                    <a:pt x="471919" y="981608"/>
                  </a:lnTo>
                  <a:close/>
                </a:path>
                <a:path w="691514" h="1731009">
                  <a:moveTo>
                    <a:pt x="471919" y="971575"/>
                  </a:moveTo>
                  <a:lnTo>
                    <a:pt x="474789" y="971575"/>
                  </a:lnTo>
                  <a:lnTo>
                    <a:pt x="478142" y="968692"/>
                  </a:lnTo>
                  <a:lnTo>
                    <a:pt x="478142" y="965365"/>
                  </a:lnTo>
                  <a:lnTo>
                    <a:pt x="478142" y="961059"/>
                  </a:lnTo>
                  <a:lnTo>
                    <a:pt x="474789" y="957707"/>
                  </a:lnTo>
                  <a:lnTo>
                    <a:pt x="471919" y="957707"/>
                  </a:lnTo>
                  <a:lnTo>
                    <a:pt x="467613" y="957707"/>
                  </a:lnTo>
                  <a:lnTo>
                    <a:pt x="465226" y="961059"/>
                  </a:lnTo>
                  <a:lnTo>
                    <a:pt x="465226" y="965365"/>
                  </a:lnTo>
                  <a:lnTo>
                    <a:pt x="465226" y="968692"/>
                  </a:lnTo>
                  <a:lnTo>
                    <a:pt x="467613" y="971575"/>
                  </a:lnTo>
                  <a:lnTo>
                    <a:pt x="471919" y="971575"/>
                  </a:lnTo>
                  <a:close/>
                </a:path>
                <a:path w="691514" h="1731009">
                  <a:moveTo>
                    <a:pt x="440372" y="872121"/>
                  </a:moveTo>
                  <a:lnTo>
                    <a:pt x="506818" y="872121"/>
                  </a:lnTo>
                </a:path>
                <a:path w="691514" h="1731009">
                  <a:moveTo>
                    <a:pt x="423151" y="741591"/>
                  </a:moveTo>
                  <a:lnTo>
                    <a:pt x="423151" y="794651"/>
                  </a:lnTo>
                  <a:lnTo>
                    <a:pt x="508253" y="794651"/>
                  </a:lnTo>
                  <a:lnTo>
                    <a:pt x="508253" y="741591"/>
                  </a:lnTo>
                  <a:lnTo>
                    <a:pt x="423151" y="741591"/>
                  </a:lnTo>
                  <a:close/>
                </a:path>
                <a:path w="691514" h="1731009">
                  <a:moveTo>
                    <a:pt x="426491" y="741591"/>
                  </a:moveTo>
                  <a:lnTo>
                    <a:pt x="426491" y="726770"/>
                  </a:lnTo>
                  <a:lnTo>
                    <a:pt x="518769" y="726770"/>
                  </a:lnTo>
                  <a:lnTo>
                    <a:pt x="518769" y="750658"/>
                  </a:lnTo>
                  <a:lnTo>
                    <a:pt x="506818" y="750658"/>
                  </a:lnTo>
                </a:path>
                <a:path w="691514" h="1731009">
                  <a:moveTo>
                    <a:pt x="448017" y="782713"/>
                  </a:moveTo>
                  <a:lnTo>
                    <a:pt x="457098" y="782713"/>
                  </a:lnTo>
                  <a:lnTo>
                    <a:pt x="464273" y="775525"/>
                  </a:lnTo>
                  <a:lnTo>
                    <a:pt x="464273" y="765962"/>
                  </a:lnTo>
                  <a:lnTo>
                    <a:pt x="464273" y="756894"/>
                  </a:lnTo>
                  <a:lnTo>
                    <a:pt x="457098" y="749706"/>
                  </a:lnTo>
                  <a:lnTo>
                    <a:pt x="448017" y="749706"/>
                  </a:lnTo>
                  <a:lnTo>
                    <a:pt x="438454" y="749706"/>
                  </a:lnTo>
                  <a:lnTo>
                    <a:pt x="431279" y="756894"/>
                  </a:lnTo>
                  <a:lnTo>
                    <a:pt x="431279" y="765962"/>
                  </a:lnTo>
                  <a:lnTo>
                    <a:pt x="431279" y="775525"/>
                  </a:lnTo>
                  <a:lnTo>
                    <a:pt x="438454" y="782713"/>
                  </a:lnTo>
                  <a:lnTo>
                    <a:pt x="448017" y="782713"/>
                  </a:lnTo>
                  <a:close/>
                </a:path>
                <a:path w="691514" h="1731009">
                  <a:moveTo>
                    <a:pt x="448017" y="772667"/>
                  </a:moveTo>
                  <a:lnTo>
                    <a:pt x="451827" y="772667"/>
                  </a:lnTo>
                  <a:lnTo>
                    <a:pt x="454228" y="770267"/>
                  </a:lnTo>
                  <a:lnTo>
                    <a:pt x="454228" y="765962"/>
                  </a:lnTo>
                  <a:lnTo>
                    <a:pt x="454228" y="762622"/>
                  </a:lnTo>
                  <a:lnTo>
                    <a:pt x="451827" y="759269"/>
                  </a:lnTo>
                  <a:lnTo>
                    <a:pt x="448017" y="759269"/>
                  </a:lnTo>
                  <a:lnTo>
                    <a:pt x="443712" y="759269"/>
                  </a:lnTo>
                  <a:lnTo>
                    <a:pt x="441312" y="762622"/>
                  </a:lnTo>
                  <a:lnTo>
                    <a:pt x="441312" y="765962"/>
                  </a:lnTo>
                  <a:lnTo>
                    <a:pt x="441312" y="770267"/>
                  </a:lnTo>
                  <a:lnTo>
                    <a:pt x="443712" y="772667"/>
                  </a:lnTo>
                  <a:lnTo>
                    <a:pt x="448017" y="772667"/>
                  </a:lnTo>
                  <a:close/>
                </a:path>
                <a:path w="691514" h="1731009">
                  <a:moveTo>
                    <a:pt x="487692" y="782713"/>
                  </a:moveTo>
                  <a:lnTo>
                    <a:pt x="496785" y="782713"/>
                  </a:lnTo>
                  <a:lnTo>
                    <a:pt x="504444" y="775525"/>
                  </a:lnTo>
                  <a:lnTo>
                    <a:pt x="504444" y="765962"/>
                  </a:lnTo>
                  <a:lnTo>
                    <a:pt x="504444" y="756894"/>
                  </a:lnTo>
                  <a:lnTo>
                    <a:pt x="496785" y="749706"/>
                  </a:lnTo>
                  <a:lnTo>
                    <a:pt x="487692" y="749706"/>
                  </a:lnTo>
                  <a:lnTo>
                    <a:pt x="478142" y="749706"/>
                  </a:lnTo>
                  <a:lnTo>
                    <a:pt x="470966" y="756894"/>
                  </a:lnTo>
                  <a:lnTo>
                    <a:pt x="470966" y="765962"/>
                  </a:lnTo>
                  <a:lnTo>
                    <a:pt x="470966" y="775525"/>
                  </a:lnTo>
                  <a:lnTo>
                    <a:pt x="478142" y="782713"/>
                  </a:lnTo>
                  <a:lnTo>
                    <a:pt x="487692" y="782713"/>
                  </a:lnTo>
                  <a:close/>
                </a:path>
                <a:path w="691514" h="1731009">
                  <a:moveTo>
                    <a:pt x="487692" y="772667"/>
                  </a:moveTo>
                  <a:lnTo>
                    <a:pt x="491045" y="772667"/>
                  </a:lnTo>
                  <a:lnTo>
                    <a:pt x="494398" y="770267"/>
                  </a:lnTo>
                  <a:lnTo>
                    <a:pt x="494398" y="765962"/>
                  </a:lnTo>
                  <a:lnTo>
                    <a:pt x="494398" y="762622"/>
                  </a:lnTo>
                  <a:lnTo>
                    <a:pt x="491045" y="759269"/>
                  </a:lnTo>
                  <a:lnTo>
                    <a:pt x="487692" y="759269"/>
                  </a:lnTo>
                  <a:lnTo>
                    <a:pt x="483882" y="759269"/>
                  </a:lnTo>
                  <a:lnTo>
                    <a:pt x="480999" y="762622"/>
                  </a:lnTo>
                  <a:lnTo>
                    <a:pt x="480999" y="765962"/>
                  </a:lnTo>
                  <a:lnTo>
                    <a:pt x="480999" y="770267"/>
                  </a:lnTo>
                  <a:lnTo>
                    <a:pt x="483882" y="772667"/>
                  </a:lnTo>
                  <a:lnTo>
                    <a:pt x="487692" y="772667"/>
                  </a:lnTo>
                  <a:close/>
                </a:path>
                <a:path w="691514" h="1731009">
                  <a:moveTo>
                    <a:pt x="689483" y="1003604"/>
                  </a:moveTo>
                  <a:lnTo>
                    <a:pt x="689483" y="796099"/>
                  </a:lnTo>
                  <a:lnTo>
                    <a:pt x="601027" y="796099"/>
                  </a:lnTo>
                  <a:lnTo>
                    <a:pt x="601027" y="1003604"/>
                  </a:lnTo>
                  <a:lnTo>
                    <a:pt x="689483" y="1003604"/>
                  </a:lnTo>
                  <a:close/>
                </a:path>
                <a:path w="691514" h="1731009">
                  <a:moveTo>
                    <a:pt x="623011" y="842949"/>
                  </a:moveTo>
                  <a:lnTo>
                    <a:pt x="632574" y="842949"/>
                  </a:lnTo>
                  <a:lnTo>
                    <a:pt x="639749" y="835786"/>
                  </a:lnTo>
                  <a:lnTo>
                    <a:pt x="639749" y="826693"/>
                  </a:lnTo>
                  <a:lnTo>
                    <a:pt x="639749" y="817130"/>
                  </a:lnTo>
                  <a:lnTo>
                    <a:pt x="632574" y="809955"/>
                  </a:lnTo>
                  <a:lnTo>
                    <a:pt x="623011" y="809955"/>
                  </a:lnTo>
                  <a:lnTo>
                    <a:pt x="613930" y="809955"/>
                  </a:lnTo>
                  <a:lnTo>
                    <a:pt x="607225" y="817130"/>
                  </a:lnTo>
                  <a:lnTo>
                    <a:pt x="607225" y="826693"/>
                  </a:lnTo>
                  <a:lnTo>
                    <a:pt x="607225" y="835786"/>
                  </a:lnTo>
                  <a:lnTo>
                    <a:pt x="613930" y="842949"/>
                  </a:lnTo>
                  <a:lnTo>
                    <a:pt x="623011" y="842949"/>
                  </a:lnTo>
                  <a:close/>
                </a:path>
                <a:path w="691514" h="1731009">
                  <a:moveTo>
                    <a:pt x="623011" y="832916"/>
                  </a:moveTo>
                  <a:lnTo>
                    <a:pt x="627316" y="832916"/>
                  </a:lnTo>
                  <a:lnTo>
                    <a:pt x="629704" y="830529"/>
                  </a:lnTo>
                  <a:lnTo>
                    <a:pt x="629704" y="826693"/>
                  </a:lnTo>
                  <a:lnTo>
                    <a:pt x="629704" y="822401"/>
                  </a:lnTo>
                  <a:lnTo>
                    <a:pt x="627316" y="820000"/>
                  </a:lnTo>
                  <a:lnTo>
                    <a:pt x="623011" y="820000"/>
                  </a:lnTo>
                  <a:lnTo>
                    <a:pt x="619188" y="820000"/>
                  </a:lnTo>
                  <a:lnTo>
                    <a:pt x="616318" y="822401"/>
                  </a:lnTo>
                  <a:lnTo>
                    <a:pt x="616318" y="826693"/>
                  </a:lnTo>
                  <a:lnTo>
                    <a:pt x="616318" y="830529"/>
                  </a:lnTo>
                  <a:lnTo>
                    <a:pt x="619188" y="832916"/>
                  </a:lnTo>
                  <a:lnTo>
                    <a:pt x="623011" y="832916"/>
                  </a:lnTo>
                  <a:close/>
                </a:path>
                <a:path w="691514" h="1731009">
                  <a:moveTo>
                    <a:pt x="665568" y="842949"/>
                  </a:moveTo>
                  <a:lnTo>
                    <a:pt x="674649" y="842949"/>
                  </a:lnTo>
                  <a:lnTo>
                    <a:pt x="682294" y="835786"/>
                  </a:lnTo>
                  <a:lnTo>
                    <a:pt x="682294" y="826693"/>
                  </a:lnTo>
                  <a:lnTo>
                    <a:pt x="682294" y="817130"/>
                  </a:lnTo>
                  <a:lnTo>
                    <a:pt x="674649" y="809955"/>
                  </a:lnTo>
                  <a:lnTo>
                    <a:pt x="665568" y="809955"/>
                  </a:lnTo>
                  <a:lnTo>
                    <a:pt x="656488" y="809955"/>
                  </a:lnTo>
                  <a:lnTo>
                    <a:pt x="648830" y="817130"/>
                  </a:lnTo>
                  <a:lnTo>
                    <a:pt x="648830" y="826693"/>
                  </a:lnTo>
                  <a:lnTo>
                    <a:pt x="648830" y="835786"/>
                  </a:lnTo>
                  <a:lnTo>
                    <a:pt x="656488" y="842949"/>
                  </a:lnTo>
                  <a:lnTo>
                    <a:pt x="665568" y="842949"/>
                  </a:lnTo>
                  <a:close/>
                </a:path>
                <a:path w="691514" h="1731009">
                  <a:moveTo>
                    <a:pt x="665568" y="832916"/>
                  </a:moveTo>
                  <a:lnTo>
                    <a:pt x="668921" y="832916"/>
                  </a:lnTo>
                  <a:lnTo>
                    <a:pt x="672261" y="830529"/>
                  </a:lnTo>
                  <a:lnTo>
                    <a:pt x="672261" y="826693"/>
                  </a:lnTo>
                  <a:lnTo>
                    <a:pt x="672261" y="822401"/>
                  </a:lnTo>
                  <a:lnTo>
                    <a:pt x="668921" y="820000"/>
                  </a:lnTo>
                  <a:lnTo>
                    <a:pt x="665568" y="820000"/>
                  </a:lnTo>
                  <a:lnTo>
                    <a:pt x="661746" y="820000"/>
                  </a:lnTo>
                  <a:lnTo>
                    <a:pt x="658876" y="822401"/>
                  </a:lnTo>
                  <a:lnTo>
                    <a:pt x="658876" y="826693"/>
                  </a:lnTo>
                  <a:lnTo>
                    <a:pt x="658876" y="830529"/>
                  </a:lnTo>
                  <a:lnTo>
                    <a:pt x="661746" y="832916"/>
                  </a:lnTo>
                  <a:lnTo>
                    <a:pt x="665568" y="832916"/>
                  </a:lnTo>
                  <a:close/>
                </a:path>
                <a:path w="691514" h="1731009">
                  <a:moveTo>
                    <a:pt x="643572" y="921372"/>
                  </a:moveTo>
                  <a:lnTo>
                    <a:pt x="652183" y="921372"/>
                  </a:lnTo>
                  <a:lnTo>
                    <a:pt x="660311" y="914184"/>
                  </a:lnTo>
                  <a:lnTo>
                    <a:pt x="660311" y="904620"/>
                  </a:lnTo>
                  <a:lnTo>
                    <a:pt x="660311" y="895553"/>
                  </a:lnTo>
                  <a:lnTo>
                    <a:pt x="652183" y="888364"/>
                  </a:lnTo>
                  <a:lnTo>
                    <a:pt x="643572" y="888364"/>
                  </a:lnTo>
                  <a:lnTo>
                    <a:pt x="634491" y="888364"/>
                  </a:lnTo>
                  <a:lnTo>
                    <a:pt x="626363" y="895553"/>
                  </a:lnTo>
                  <a:lnTo>
                    <a:pt x="626363" y="904620"/>
                  </a:lnTo>
                  <a:lnTo>
                    <a:pt x="626363" y="914184"/>
                  </a:lnTo>
                  <a:lnTo>
                    <a:pt x="634491" y="921372"/>
                  </a:lnTo>
                  <a:lnTo>
                    <a:pt x="643572" y="921372"/>
                  </a:lnTo>
                  <a:close/>
                </a:path>
                <a:path w="691514" h="1731009">
                  <a:moveTo>
                    <a:pt x="643572" y="911326"/>
                  </a:moveTo>
                  <a:lnTo>
                    <a:pt x="646912" y="911326"/>
                  </a:lnTo>
                  <a:lnTo>
                    <a:pt x="650265" y="908926"/>
                  </a:lnTo>
                  <a:lnTo>
                    <a:pt x="650265" y="904620"/>
                  </a:lnTo>
                  <a:lnTo>
                    <a:pt x="650265" y="900810"/>
                  </a:lnTo>
                  <a:lnTo>
                    <a:pt x="646912" y="897940"/>
                  </a:lnTo>
                  <a:lnTo>
                    <a:pt x="643572" y="897940"/>
                  </a:lnTo>
                  <a:lnTo>
                    <a:pt x="639749" y="897940"/>
                  </a:lnTo>
                  <a:lnTo>
                    <a:pt x="636397" y="900810"/>
                  </a:lnTo>
                  <a:lnTo>
                    <a:pt x="636397" y="904620"/>
                  </a:lnTo>
                  <a:lnTo>
                    <a:pt x="636397" y="908926"/>
                  </a:lnTo>
                  <a:lnTo>
                    <a:pt x="639749" y="911326"/>
                  </a:lnTo>
                  <a:lnTo>
                    <a:pt x="643572" y="911326"/>
                  </a:lnTo>
                  <a:close/>
                </a:path>
                <a:path w="691514" h="1731009">
                  <a:moveTo>
                    <a:pt x="643572" y="981608"/>
                  </a:moveTo>
                  <a:lnTo>
                    <a:pt x="652183" y="981608"/>
                  </a:lnTo>
                  <a:lnTo>
                    <a:pt x="660311" y="973950"/>
                  </a:lnTo>
                  <a:lnTo>
                    <a:pt x="660311" y="965365"/>
                  </a:lnTo>
                  <a:lnTo>
                    <a:pt x="660311" y="955801"/>
                  </a:lnTo>
                  <a:lnTo>
                    <a:pt x="652183" y="948131"/>
                  </a:lnTo>
                  <a:lnTo>
                    <a:pt x="643572" y="948131"/>
                  </a:lnTo>
                  <a:lnTo>
                    <a:pt x="634491" y="948131"/>
                  </a:lnTo>
                  <a:lnTo>
                    <a:pt x="626363" y="955801"/>
                  </a:lnTo>
                  <a:lnTo>
                    <a:pt x="626363" y="965365"/>
                  </a:lnTo>
                  <a:lnTo>
                    <a:pt x="626363" y="973950"/>
                  </a:lnTo>
                  <a:lnTo>
                    <a:pt x="634491" y="981608"/>
                  </a:lnTo>
                  <a:lnTo>
                    <a:pt x="643572" y="981608"/>
                  </a:lnTo>
                  <a:close/>
                </a:path>
                <a:path w="691514" h="1731009">
                  <a:moveTo>
                    <a:pt x="643572" y="971575"/>
                  </a:moveTo>
                  <a:lnTo>
                    <a:pt x="646912" y="971575"/>
                  </a:lnTo>
                  <a:lnTo>
                    <a:pt x="650265" y="968692"/>
                  </a:lnTo>
                  <a:lnTo>
                    <a:pt x="650265" y="965365"/>
                  </a:lnTo>
                  <a:lnTo>
                    <a:pt x="650265" y="961059"/>
                  </a:lnTo>
                  <a:lnTo>
                    <a:pt x="646912" y="957707"/>
                  </a:lnTo>
                  <a:lnTo>
                    <a:pt x="643572" y="957707"/>
                  </a:lnTo>
                  <a:lnTo>
                    <a:pt x="639749" y="957707"/>
                  </a:lnTo>
                  <a:lnTo>
                    <a:pt x="636397" y="961059"/>
                  </a:lnTo>
                  <a:lnTo>
                    <a:pt x="636397" y="965365"/>
                  </a:lnTo>
                  <a:lnTo>
                    <a:pt x="636397" y="968692"/>
                  </a:lnTo>
                  <a:lnTo>
                    <a:pt x="639749" y="971575"/>
                  </a:lnTo>
                  <a:lnTo>
                    <a:pt x="643572" y="971575"/>
                  </a:lnTo>
                  <a:close/>
                </a:path>
                <a:path w="691514" h="1731009">
                  <a:moveTo>
                    <a:pt x="612965" y="872121"/>
                  </a:moveTo>
                  <a:lnTo>
                    <a:pt x="678954" y="872121"/>
                  </a:lnTo>
                </a:path>
                <a:path w="691514" h="1731009">
                  <a:moveTo>
                    <a:pt x="595274" y="741591"/>
                  </a:moveTo>
                  <a:lnTo>
                    <a:pt x="595274" y="794651"/>
                  </a:lnTo>
                  <a:lnTo>
                    <a:pt x="680402" y="794651"/>
                  </a:lnTo>
                  <a:lnTo>
                    <a:pt x="680402" y="741591"/>
                  </a:lnTo>
                  <a:lnTo>
                    <a:pt x="595274" y="741591"/>
                  </a:lnTo>
                  <a:close/>
                </a:path>
                <a:path w="691514" h="1731009">
                  <a:moveTo>
                    <a:pt x="600544" y="741591"/>
                  </a:moveTo>
                  <a:lnTo>
                    <a:pt x="600544" y="726770"/>
                  </a:lnTo>
                  <a:lnTo>
                    <a:pt x="690905" y="726770"/>
                  </a:lnTo>
                  <a:lnTo>
                    <a:pt x="690905" y="750658"/>
                  </a:lnTo>
                  <a:lnTo>
                    <a:pt x="678954" y="750658"/>
                  </a:lnTo>
                </a:path>
                <a:path w="691514" h="1731009">
                  <a:moveTo>
                    <a:pt x="619658" y="782713"/>
                  </a:moveTo>
                  <a:lnTo>
                    <a:pt x="629234" y="782713"/>
                  </a:lnTo>
                  <a:lnTo>
                    <a:pt x="636397" y="775525"/>
                  </a:lnTo>
                  <a:lnTo>
                    <a:pt x="636397" y="765962"/>
                  </a:lnTo>
                  <a:lnTo>
                    <a:pt x="636397" y="756894"/>
                  </a:lnTo>
                  <a:lnTo>
                    <a:pt x="629234" y="749706"/>
                  </a:lnTo>
                  <a:lnTo>
                    <a:pt x="619658" y="749706"/>
                  </a:lnTo>
                  <a:lnTo>
                    <a:pt x="611060" y="749706"/>
                  </a:lnTo>
                  <a:lnTo>
                    <a:pt x="603885" y="756894"/>
                  </a:lnTo>
                  <a:lnTo>
                    <a:pt x="603885" y="765962"/>
                  </a:lnTo>
                  <a:lnTo>
                    <a:pt x="603885" y="775525"/>
                  </a:lnTo>
                  <a:lnTo>
                    <a:pt x="611060" y="782713"/>
                  </a:lnTo>
                  <a:lnTo>
                    <a:pt x="619658" y="782713"/>
                  </a:lnTo>
                  <a:close/>
                </a:path>
                <a:path w="691514" h="1731009">
                  <a:moveTo>
                    <a:pt x="619658" y="772667"/>
                  </a:moveTo>
                  <a:lnTo>
                    <a:pt x="623011" y="772667"/>
                  </a:lnTo>
                  <a:lnTo>
                    <a:pt x="626363" y="770267"/>
                  </a:lnTo>
                  <a:lnTo>
                    <a:pt x="626363" y="765962"/>
                  </a:lnTo>
                  <a:lnTo>
                    <a:pt x="626363" y="762622"/>
                  </a:lnTo>
                  <a:lnTo>
                    <a:pt x="623011" y="759269"/>
                  </a:lnTo>
                  <a:lnTo>
                    <a:pt x="619658" y="759269"/>
                  </a:lnTo>
                  <a:lnTo>
                    <a:pt x="615848" y="759269"/>
                  </a:lnTo>
                  <a:lnTo>
                    <a:pt x="612965" y="762622"/>
                  </a:lnTo>
                  <a:lnTo>
                    <a:pt x="612965" y="765962"/>
                  </a:lnTo>
                  <a:lnTo>
                    <a:pt x="612965" y="770267"/>
                  </a:lnTo>
                  <a:lnTo>
                    <a:pt x="615848" y="772667"/>
                  </a:lnTo>
                  <a:lnTo>
                    <a:pt x="619658" y="772667"/>
                  </a:lnTo>
                  <a:close/>
                </a:path>
                <a:path w="691514" h="1731009">
                  <a:moveTo>
                    <a:pt x="658876" y="782713"/>
                  </a:moveTo>
                  <a:lnTo>
                    <a:pt x="668439" y="782713"/>
                  </a:lnTo>
                  <a:lnTo>
                    <a:pt x="676097" y="775525"/>
                  </a:lnTo>
                  <a:lnTo>
                    <a:pt x="676097" y="765962"/>
                  </a:lnTo>
                  <a:lnTo>
                    <a:pt x="676097" y="756894"/>
                  </a:lnTo>
                  <a:lnTo>
                    <a:pt x="668439" y="749706"/>
                  </a:lnTo>
                  <a:lnTo>
                    <a:pt x="658876" y="749706"/>
                  </a:lnTo>
                  <a:lnTo>
                    <a:pt x="649795" y="749706"/>
                  </a:lnTo>
                  <a:lnTo>
                    <a:pt x="642607" y="756894"/>
                  </a:lnTo>
                  <a:lnTo>
                    <a:pt x="642607" y="765962"/>
                  </a:lnTo>
                  <a:lnTo>
                    <a:pt x="642607" y="775525"/>
                  </a:lnTo>
                  <a:lnTo>
                    <a:pt x="649795" y="782713"/>
                  </a:lnTo>
                  <a:lnTo>
                    <a:pt x="658876" y="782713"/>
                  </a:lnTo>
                  <a:close/>
                </a:path>
                <a:path w="691514" h="1731009">
                  <a:moveTo>
                    <a:pt x="658876" y="772667"/>
                  </a:moveTo>
                  <a:lnTo>
                    <a:pt x="663181" y="772667"/>
                  </a:lnTo>
                  <a:lnTo>
                    <a:pt x="665568" y="770267"/>
                  </a:lnTo>
                  <a:lnTo>
                    <a:pt x="665568" y="765962"/>
                  </a:lnTo>
                  <a:lnTo>
                    <a:pt x="665568" y="762622"/>
                  </a:lnTo>
                  <a:lnTo>
                    <a:pt x="663181" y="759269"/>
                  </a:lnTo>
                  <a:lnTo>
                    <a:pt x="658876" y="759269"/>
                  </a:lnTo>
                  <a:lnTo>
                    <a:pt x="655535" y="759269"/>
                  </a:lnTo>
                  <a:lnTo>
                    <a:pt x="652183" y="762622"/>
                  </a:lnTo>
                  <a:lnTo>
                    <a:pt x="652183" y="765962"/>
                  </a:lnTo>
                  <a:lnTo>
                    <a:pt x="652183" y="770267"/>
                  </a:lnTo>
                  <a:lnTo>
                    <a:pt x="655535" y="772667"/>
                  </a:lnTo>
                  <a:lnTo>
                    <a:pt x="658876" y="772667"/>
                  </a:lnTo>
                  <a:close/>
                </a:path>
                <a:path w="691514" h="1731009">
                  <a:moveTo>
                    <a:pt x="251015" y="838644"/>
                  </a:moveTo>
                  <a:lnTo>
                    <a:pt x="235043" y="880549"/>
                  </a:lnTo>
                  <a:lnTo>
                    <a:pt x="234759" y="888364"/>
                  </a:lnTo>
                  <a:lnTo>
                    <a:pt x="234759" y="979703"/>
                  </a:lnTo>
                  <a:lnTo>
                    <a:pt x="234826" y="989441"/>
                  </a:lnTo>
                  <a:lnTo>
                    <a:pt x="235297" y="995953"/>
                  </a:lnTo>
                  <a:lnTo>
                    <a:pt x="236575" y="1000673"/>
                  </a:lnTo>
                  <a:lnTo>
                    <a:pt x="239064" y="1005039"/>
                  </a:lnTo>
                  <a:lnTo>
                    <a:pt x="241935" y="1010780"/>
                  </a:lnTo>
                  <a:lnTo>
                    <a:pt x="244805" y="1015555"/>
                  </a:lnTo>
                  <a:lnTo>
                    <a:pt x="244805" y="1024648"/>
                  </a:lnTo>
                  <a:lnTo>
                    <a:pt x="244805" y="1042809"/>
                  </a:lnTo>
                </a:path>
                <a:path w="691514" h="1731009">
                  <a:moveTo>
                    <a:pt x="39204" y="1036599"/>
                  </a:moveTo>
                  <a:lnTo>
                    <a:pt x="60248" y="1036599"/>
                  </a:lnTo>
                  <a:lnTo>
                    <a:pt x="60248" y="1047597"/>
                  </a:lnTo>
                  <a:lnTo>
                    <a:pt x="39204" y="1047597"/>
                  </a:lnTo>
                  <a:lnTo>
                    <a:pt x="39204" y="1036599"/>
                  </a:lnTo>
                  <a:close/>
                </a:path>
                <a:path w="691514" h="1731009">
                  <a:moveTo>
                    <a:pt x="51155" y="1047597"/>
                  </a:moveTo>
                  <a:lnTo>
                    <a:pt x="51155" y="1061465"/>
                  </a:lnTo>
                </a:path>
                <a:path w="691514" h="1731009">
                  <a:moveTo>
                    <a:pt x="92278" y="986866"/>
                  </a:moveTo>
                  <a:lnTo>
                    <a:pt x="92278" y="1009827"/>
                  </a:lnTo>
                  <a:lnTo>
                    <a:pt x="100406" y="1009827"/>
                  </a:lnTo>
                  <a:lnTo>
                    <a:pt x="100406" y="991654"/>
                  </a:lnTo>
                </a:path>
                <a:path w="691514" h="1731009">
                  <a:moveTo>
                    <a:pt x="174993" y="1027506"/>
                  </a:moveTo>
                  <a:lnTo>
                    <a:pt x="174993" y="1047597"/>
                  </a:lnTo>
                </a:path>
                <a:path w="691514" h="1731009">
                  <a:moveTo>
                    <a:pt x="182651" y="1034681"/>
                  </a:moveTo>
                  <a:lnTo>
                    <a:pt x="182651" y="105477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2962363" y="8227415"/>
              <a:ext cx="3810" cy="34925"/>
            </a:xfrm>
            <a:custGeom>
              <a:avLst/>
              <a:gdLst/>
              <a:ahLst/>
              <a:cxnLst/>
              <a:rect l="l" t="t" r="r" b="b"/>
              <a:pathLst>
                <a:path w="3810" h="34925">
                  <a:moveTo>
                    <a:pt x="1670" y="-2285"/>
                  </a:moveTo>
                  <a:lnTo>
                    <a:pt x="1670" y="37185"/>
                  </a:lnTo>
                </a:path>
              </a:pathLst>
            </a:custGeom>
            <a:ln w="791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2956140" y="8195856"/>
              <a:ext cx="593090" cy="64135"/>
            </a:xfrm>
            <a:custGeom>
              <a:avLst/>
              <a:gdLst/>
              <a:ahLst/>
              <a:cxnLst/>
              <a:rect l="l" t="t" r="r" b="b"/>
              <a:pathLst>
                <a:path w="593089" h="64134">
                  <a:moveTo>
                    <a:pt x="0" y="31076"/>
                  </a:moveTo>
                  <a:lnTo>
                    <a:pt x="15303" y="31076"/>
                  </a:lnTo>
                  <a:lnTo>
                    <a:pt x="15303" y="19126"/>
                  </a:lnTo>
                  <a:lnTo>
                    <a:pt x="2387" y="19126"/>
                  </a:lnTo>
                </a:path>
                <a:path w="593089" h="64134">
                  <a:moveTo>
                    <a:pt x="18643" y="26301"/>
                  </a:moveTo>
                  <a:lnTo>
                    <a:pt x="24667" y="15734"/>
                  </a:lnTo>
                  <a:lnTo>
                    <a:pt x="34542" y="7769"/>
                  </a:lnTo>
                  <a:lnTo>
                    <a:pt x="46748" y="2495"/>
                  </a:lnTo>
                  <a:lnTo>
                    <a:pt x="59766" y="0"/>
                  </a:lnTo>
                </a:path>
                <a:path w="593089" h="64134">
                  <a:moveTo>
                    <a:pt x="73151" y="0"/>
                  </a:moveTo>
                  <a:lnTo>
                    <a:pt x="92671" y="4273"/>
                  </a:lnTo>
                  <a:lnTo>
                    <a:pt x="112725" y="14465"/>
                  </a:lnTo>
                  <a:lnTo>
                    <a:pt x="130444" y="26628"/>
                  </a:lnTo>
                  <a:lnTo>
                    <a:pt x="142963" y="36817"/>
                  </a:lnTo>
                </a:path>
                <a:path w="593089" h="64134">
                  <a:moveTo>
                    <a:pt x="156349" y="42557"/>
                  </a:moveTo>
                  <a:lnTo>
                    <a:pt x="176270" y="55050"/>
                  </a:lnTo>
                  <a:lnTo>
                    <a:pt x="199866" y="59293"/>
                  </a:lnTo>
                  <a:lnTo>
                    <a:pt x="220232" y="52776"/>
                  </a:lnTo>
                  <a:lnTo>
                    <a:pt x="230466" y="32994"/>
                  </a:lnTo>
                </a:path>
                <a:path w="593089" h="64134">
                  <a:moveTo>
                    <a:pt x="59283" y="10045"/>
                  </a:moveTo>
                  <a:lnTo>
                    <a:pt x="49783" y="12827"/>
                  </a:lnTo>
                  <a:lnTo>
                    <a:pt x="38847" y="18346"/>
                  </a:lnTo>
                  <a:lnTo>
                    <a:pt x="29167" y="26649"/>
                  </a:lnTo>
                  <a:lnTo>
                    <a:pt x="23431" y="37782"/>
                  </a:lnTo>
                </a:path>
                <a:path w="593089" h="64134">
                  <a:moveTo>
                    <a:pt x="73151" y="8610"/>
                  </a:moveTo>
                  <a:lnTo>
                    <a:pt x="91414" y="13814"/>
                  </a:lnTo>
                  <a:lnTo>
                    <a:pt x="110570" y="23010"/>
                  </a:lnTo>
                  <a:lnTo>
                    <a:pt x="127753" y="34090"/>
                  </a:lnTo>
                  <a:lnTo>
                    <a:pt x="140093" y="44945"/>
                  </a:lnTo>
                </a:path>
                <a:path w="593089" h="64134">
                  <a:moveTo>
                    <a:pt x="159219" y="58343"/>
                  </a:moveTo>
                  <a:lnTo>
                    <a:pt x="170218" y="63601"/>
                  </a:lnTo>
                </a:path>
                <a:path w="593089" h="64134">
                  <a:moveTo>
                    <a:pt x="226644" y="8610"/>
                  </a:moveTo>
                  <a:lnTo>
                    <a:pt x="226644" y="31076"/>
                  </a:lnTo>
                  <a:lnTo>
                    <a:pt x="238582" y="31076"/>
                  </a:lnTo>
                  <a:lnTo>
                    <a:pt x="238582" y="10515"/>
                  </a:lnTo>
                </a:path>
                <a:path w="593089" h="64134">
                  <a:moveTo>
                    <a:pt x="408813" y="8610"/>
                  </a:moveTo>
                  <a:lnTo>
                    <a:pt x="408813" y="31076"/>
                  </a:lnTo>
                  <a:lnTo>
                    <a:pt x="420763" y="31076"/>
                  </a:lnTo>
                  <a:lnTo>
                    <a:pt x="420763" y="10515"/>
                  </a:lnTo>
                </a:path>
                <a:path w="593089" h="64134">
                  <a:moveTo>
                    <a:pt x="581418" y="8610"/>
                  </a:moveTo>
                  <a:lnTo>
                    <a:pt x="581418" y="31076"/>
                  </a:lnTo>
                  <a:lnTo>
                    <a:pt x="592899" y="31076"/>
                  </a:lnTo>
                  <a:lnTo>
                    <a:pt x="592899" y="10515"/>
                  </a:lnTo>
                </a:path>
                <a:path w="593089" h="64134">
                  <a:moveTo>
                    <a:pt x="414070" y="31559"/>
                  </a:moveTo>
                  <a:lnTo>
                    <a:pt x="414301" y="38444"/>
                  </a:lnTo>
                  <a:lnTo>
                    <a:pt x="413053" y="47882"/>
                  </a:lnTo>
                  <a:lnTo>
                    <a:pt x="410640" y="57048"/>
                  </a:lnTo>
                  <a:lnTo>
                    <a:pt x="407377" y="63119"/>
                  </a:lnTo>
                </a:path>
                <a:path w="593089" h="64134">
                  <a:moveTo>
                    <a:pt x="587628" y="31559"/>
                  </a:moveTo>
                  <a:lnTo>
                    <a:pt x="586564" y="38039"/>
                  </a:lnTo>
                  <a:lnTo>
                    <a:pt x="584822" y="46801"/>
                  </a:lnTo>
                  <a:lnTo>
                    <a:pt x="581374" y="55832"/>
                  </a:lnTo>
                  <a:lnTo>
                    <a:pt x="575195" y="6311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3171304" y="825755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86" y="3816"/>
                  </a:moveTo>
                  <a:lnTo>
                    <a:pt x="2286" y="3816"/>
                  </a:lnTo>
                </a:path>
              </a:pathLst>
            </a:custGeom>
            <a:ln w="763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3213862" y="8050035"/>
              <a:ext cx="372745" cy="215265"/>
            </a:xfrm>
            <a:custGeom>
              <a:avLst/>
              <a:gdLst/>
              <a:ahLst/>
              <a:cxnLst/>
              <a:rect l="l" t="t" r="r" b="b"/>
              <a:pathLst>
                <a:path w="372745" h="215265">
                  <a:moveTo>
                    <a:pt x="0" y="214680"/>
                  </a:moveTo>
                  <a:lnTo>
                    <a:pt x="0" y="154431"/>
                  </a:lnTo>
                </a:path>
                <a:path w="372745" h="215265">
                  <a:moveTo>
                    <a:pt x="12420" y="151561"/>
                  </a:moveTo>
                  <a:lnTo>
                    <a:pt x="12420" y="168300"/>
                  </a:lnTo>
                  <a:lnTo>
                    <a:pt x="72682" y="168300"/>
                  </a:lnTo>
                </a:path>
                <a:path w="372745" h="215265">
                  <a:moveTo>
                    <a:pt x="53073" y="21031"/>
                  </a:moveTo>
                  <a:lnTo>
                    <a:pt x="71716" y="21031"/>
                  </a:lnTo>
                  <a:lnTo>
                    <a:pt x="71716" y="0"/>
                  </a:lnTo>
                  <a:lnTo>
                    <a:pt x="80327" y="0"/>
                  </a:lnTo>
                  <a:lnTo>
                    <a:pt x="86055" y="9067"/>
                  </a:lnTo>
                </a:path>
                <a:path w="372745" h="215265">
                  <a:moveTo>
                    <a:pt x="130048" y="156337"/>
                  </a:moveTo>
                  <a:lnTo>
                    <a:pt x="130048" y="175475"/>
                  </a:lnTo>
                  <a:lnTo>
                    <a:pt x="118097" y="175475"/>
                  </a:lnTo>
                  <a:lnTo>
                    <a:pt x="107581" y="164947"/>
                  </a:lnTo>
                  <a:lnTo>
                    <a:pt x="107581" y="21031"/>
                  </a:lnTo>
                  <a:lnTo>
                    <a:pt x="107581" y="0"/>
                  </a:lnTo>
                  <a:lnTo>
                    <a:pt x="115227" y="0"/>
                  </a:lnTo>
                  <a:lnTo>
                    <a:pt x="121437" y="9067"/>
                  </a:lnTo>
                  <a:lnTo>
                    <a:pt x="121437" y="22936"/>
                  </a:lnTo>
                  <a:lnTo>
                    <a:pt x="139128" y="22936"/>
                  </a:lnTo>
                </a:path>
                <a:path w="372745" h="215265">
                  <a:moveTo>
                    <a:pt x="81279" y="21513"/>
                  </a:moveTo>
                  <a:lnTo>
                    <a:pt x="89408" y="21513"/>
                  </a:lnTo>
                  <a:lnTo>
                    <a:pt x="89408" y="0"/>
                  </a:lnTo>
                  <a:lnTo>
                    <a:pt x="96583" y="0"/>
                  </a:lnTo>
                  <a:lnTo>
                    <a:pt x="107581" y="17208"/>
                  </a:lnTo>
                </a:path>
                <a:path w="372745" h="215265">
                  <a:moveTo>
                    <a:pt x="71716" y="21031"/>
                  </a:moveTo>
                  <a:lnTo>
                    <a:pt x="71716" y="163525"/>
                  </a:lnTo>
                  <a:lnTo>
                    <a:pt x="83667" y="176898"/>
                  </a:lnTo>
                </a:path>
                <a:path w="372745" h="215265">
                  <a:moveTo>
                    <a:pt x="89408" y="21513"/>
                  </a:moveTo>
                  <a:lnTo>
                    <a:pt x="89408" y="164947"/>
                  </a:lnTo>
                  <a:lnTo>
                    <a:pt x="101358" y="175475"/>
                  </a:lnTo>
                  <a:lnTo>
                    <a:pt x="110921" y="175475"/>
                  </a:lnTo>
                </a:path>
                <a:path w="372745" h="215265">
                  <a:moveTo>
                    <a:pt x="119519" y="164947"/>
                  </a:moveTo>
                  <a:lnTo>
                    <a:pt x="119519" y="148209"/>
                  </a:lnTo>
                  <a:lnTo>
                    <a:pt x="139128" y="148209"/>
                  </a:lnTo>
                </a:path>
                <a:path w="372745" h="215265">
                  <a:moveTo>
                    <a:pt x="53073" y="148209"/>
                  </a:moveTo>
                  <a:lnTo>
                    <a:pt x="66928" y="148209"/>
                  </a:lnTo>
                </a:path>
                <a:path w="372745" h="215265">
                  <a:moveTo>
                    <a:pt x="87972" y="151561"/>
                  </a:moveTo>
                  <a:lnTo>
                    <a:pt x="78892" y="151561"/>
                  </a:lnTo>
                </a:path>
                <a:path w="372745" h="215265">
                  <a:moveTo>
                    <a:pt x="106146" y="150609"/>
                  </a:moveTo>
                  <a:lnTo>
                    <a:pt x="102806" y="150609"/>
                  </a:lnTo>
                </a:path>
                <a:path w="372745" h="215265">
                  <a:moveTo>
                    <a:pt x="229984" y="21031"/>
                  </a:moveTo>
                  <a:lnTo>
                    <a:pt x="248627" y="21031"/>
                  </a:lnTo>
                  <a:lnTo>
                    <a:pt x="248627" y="0"/>
                  </a:lnTo>
                  <a:lnTo>
                    <a:pt x="257238" y="0"/>
                  </a:lnTo>
                  <a:lnTo>
                    <a:pt x="262496" y="9067"/>
                  </a:lnTo>
                </a:path>
                <a:path w="372745" h="215265">
                  <a:moveTo>
                    <a:pt x="306489" y="156337"/>
                  </a:moveTo>
                  <a:lnTo>
                    <a:pt x="306489" y="175475"/>
                  </a:lnTo>
                  <a:lnTo>
                    <a:pt x="295008" y="175475"/>
                  </a:lnTo>
                  <a:lnTo>
                    <a:pt x="284492" y="164947"/>
                  </a:lnTo>
                  <a:lnTo>
                    <a:pt x="284492" y="21031"/>
                  </a:lnTo>
                  <a:lnTo>
                    <a:pt x="284492" y="0"/>
                  </a:lnTo>
                  <a:lnTo>
                    <a:pt x="292620" y="0"/>
                  </a:lnTo>
                  <a:lnTo>
                    <a:pt x="298361" y="9067"/>
                  </a:lnTo>
                  <a:lnTo>
                    <a:pt x="298361" y="22936"/>
                  </a:lnTo>
                  <a:lnTo>
                    <a:pt x="316522" y="22936"/>
                  </a:lnTo>
                </a:path>
                <a:path w="372745" h="215265">
                  <a:moveTo>
                    <a:pt x="258190" y="21513"/>
                  </a:moveTo>
                  <a:lnTo>
                    <a:pt x="266801" y="21513"/>
                  </a:lnTo>
                  <a:lnTo>
                    <a:pt x="266801" y="0"/>
                  </a:lnTo>
                  <a:lnTo>
                    <a:pt x="273011" y="0"/>
                  </a:lnTo>
                  <a:lnTo>
                    <a:pt x="284492" y="17208"/>
                  </a:lnTo>
                </a:path>
                <a:path w="372745" h="215265">
                  <a:moveTo>
                    <a:pt x="248627" y="21031"/>
                  </a:moveTo>
                  <a:lnTo>
                    <a:pt x="248627" y="163525"/>
                  </a:lnTo>
                  <a:lnTo>
                    <a:pt x="260578" y="176898"/>
                  </a:lnTo>
                </a:path>
                <a:path w="372745" h="215265">
                  <a:moveTo>
                    <a:pt x="266801" y="21513"/>
                  </a:moveTo>
                  <a:lnTo>
                    <a:pt x="266801" y="164947"/>
                  </a:lnTo>
                  <a:lnTo>
                    <a:pt x="278752" y="175475"/>
                  </a:lnTo>
                  <a:lnTo>
                    <a:pt x="287832" y="175475"/>
                  </a:lnTo>
                </a:path>
                <a:path w="372745" h="215265">
                  <a:moveTo>
                    <a:pt x="295973" y="164947"/>
                  </a:moveTo>
                  <a:lnTo>
                    <a:pt x="295973" y="148209"/>
                  </a:lnTo>
                  <a:lnTo>
                    <a:pt x="316522" y="148209"/>
                  </a:lnTo>
                </a:path>
                <a:path w="372745" h="215265">
                  <a:moveTo>
                    <a:pt x="229984" y="148209"/>
                  </a:moveTo>
                  <a:lnTo>
                    <a:pt x="243839" y="148209"/>
                  </a:lnTo>
                </a:path>
                <a:path w="372745" h="215265">
                  <a:moveTo>
                    <a:pt x="265366" y="151561"/>
                  </a:moveTo>
                  <a:lnTo>
                    <a:pt x="255803" y="151561"/>
                  </a:lnTo>
                </a:path>
                <a:path w="372745" h="215265">
                  <a:moveTo>
                    <a:pt x="283057" y="150609"/>
                  </a:moveTo>
                  <a:lnTo>
                    <a:pt x="279234" y="150609"/>
                  </a:lnTo>
                </a:path>
                <a:path w="372745" h="215265">
                  <a:moveTo>
                    <a:pt x="166865" y="171170"/>
                  </a:moveTo>
                  <a:lnTo>
                    <a:pt x="226631" y="171170"/>
                  </a:lnTo>
                  <a:lnTo>
                    <a:pt x="226631" y="155867"/>
                  </a:lnTo>
                </a:path>
                <a:path w="372745" h="215265">
                  <a:moveTo>
                    <a:pt x="312216" y="171170"/>
                  </a:moveTo>
                  <a:lnTo>
                    <a:pt x="320827" y="171170"/>
                  </a:lnTo>
                </a:path>
                <a:path w="372745" h="215265">
                  <a:moveTo>
                    <a:pt x="338518" y="169735"/>
                  </a:moveTo>
                  <a:lnTo>
                    <a:pt x="372478" y="169735"/>
                  </a:lnTo>
                  <a:lnTo>
                    <a:pt x="372478" y="15777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3596843" y="8205902"/>
              <a:ext cx="4445" cy="55244"/>
            </a:xfrm>
            <a:custGeom>
              <a:avLst/>
              <a:gdLst/>
              <a:ahLst/>
              <a:cxnLst/>
              <a:rect l="l" t="t" r="r" b="b"/>
              <a:pathLst>
                <a:path w="4445" h="55245">
                  <a:moveTo>
                    <a:pt x="1917" y="-2286"/>
                  </a:moveTo>
                  <a:lnTo>
                    <a:pt x="1917" y="57276"/>
                  </a:lnTo>
                </a:path>
              </a:pathLst>
            </a:custGeom>
            <a:ln w="840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3606901" y="8205902"/>
              <a:ext cx="3810" cy="55244"/>
            </a:xfrm>
            <a:custGeom>
              <a:avLst/>
              <a:gdLst/>
              <a:ahLst/>
              <a:cxnLst/>
              <a:rect l="l" t="t" r="r" b="b"/>
              <a:pathLst>
                <a:path w="3810" h="55245">
                  <a:moveTo>
                    <a:pt x="1670" y="-2286"/>
                  </a:moveTo>
                  <a:lnTo>
                    <a:pt x="1670" y="57276"/>
                  </a:lnTo>
                </a:path>
              </a:pathLst>
            </a:custGeom>
            <a:ln w="791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2925064" y="7225233"/>
              <a:ext cx="874394" cy="1038225"/>
            </a:xfrm>
            <a:custGeom>
              <a:avLst/>
              <a:gdLst/>
              <a:ahLst/>
              <a:cxnLst/>
              <a:rect l="l" t="t" r="r" b="b"/>
              <a:pathLst>
                <a:path w="874395" h="1038225">
                  <a:moveTo>
                    <a:pt x="694258" y="974458"/>
                  </a:moveTo>
                  <a:lnTo>
                    <a:pt x="706208" y="974458"/>
                  </a:lnTo>
                  <a:lnTo>
                    <a:pt x="706208" y="849172"/>
                  </a:lnTo>
                  <a:lnTo>
                    <a:pt x="694258" y="849172"/>
                  </a:lnTo>
                </a:path>
                <a:path w="874395" h="1038225">
                  <a:moveTo>
                    <a:pt x="726300" y="1038047"/>
                  </a:moveTo>
                  <a:lnTo>
                    <a:pt x="726300" y="890308"/>
                  </a:lnTo>
                  <a:lnTo>
                    <a:pt x="715289" y="829081"/>
                  </a:lnTo>
                  <a:lnTo>
                    <a:pt x="715289" y="779360"/>
                  </a:lnTo>
                  <a:lnTo>
                    <a:pt x="721512" y="779360"/>
                  </a:lnTo>
                  <a:lnTo>
                    <a:pt x="721512" y="634009"/>
                  </a:lnTo>
                  <a:lnTo>
                    <a:pt x="699998" y="634009"/>
                  </a:lnTo>
                </a:path>
                <a:path w="874395" h="1038225">
                  <a:moveTo>
                    <a:pt x="695693" y="776033"/>
                  </a:moveTo>
                  <a:lnTo>
                    <a:pt x="715289" y="776033"/>
                  </a:lnTo>
                </a:path>
                <a:path w="874395" h="1038225">
                  <a:moveTo>
                    <a:pt x="601014" y="780808"/>
                  </a:moveTo>
                  <a:lnTo>
                    <a:pt x="520687" y="780808"/>
                  </a:lnTo>
                </a:path>
                <a:path w="874395" h="1038225">
                  <a:moveTo>
                    <a:pt x="429374" y="780808"/>
                  </a:moveTo>
                  <a:lnTo>
                    <a:pt x="340436" y="780808"/>
                  </a:lnTo>
                </a:path>
                <a:path w="874395" h="1038225">
                  <a:moveTo>
                    <a:pt x="408813" y="802792"/>
                  </a:moveTo>
                  <a:lnTo>
                    <a:pt x="412635" y="802792"/>
                  </a:lnTo>
                  <a:lnTo>
                    <a:pt x="415493" y="799452"/>
                  </a:lnTo>
                  <a:lnTo>
                    <a:pt x="415493" y="796099"/>
                  </a:lnTo>
                  <a:lnTo>
                    <a:pt x="415493" y="792276"/>
                  </a:lnTo>
                  <a:lnTo>
                    <a:pt x="412635" y="789406"/>
                  </a:lnTo>
                  <a:lnTo>
                    <a:pt x="408813" y="789406"/>
                  </a:lnTo>
                  <a:lnTo>
                    <a:pt x="405460" y="789406"/>
                  </a:lnTo>
                  <a:lnTo>
                    <a:pt x="402120" y="792276"/>
                  </a:lnTo>
                  <a:lnTo>
                    <a:pt x="402120" y="796099"/>
                  </a:lnTo>
                  <a:lnTo>
                    <a:pt x="402120" y="799452"/>
                  </a:lnTo>
                  <a:lnTo>
                    <a:pt x="405460" y="802792"/>
                  </a:lnTo>
                  <a:lnTo>
                    <a:pt x="408813" y="802792"/>
                  </a:lnTo>
                  <a:close/>
                </a:path>
                <a:path w="874395" h="1038225">
                  <a:moveTo>
                    <a:pt x="557987" y="802792"/>
                  </a:moveTo>
                  <a:lnTo>
                    <a:pt x="561809" y="802792"/>
                  </a:lnTo>
                  <a:lnTo>
                    <a:pt x="564680" y="799452"/>
                  </a:lnTo>
                  <a:lnTo>
                    <a:pt x="564680" y="796099"/>
                  </a:lnTo>
                  <a:lnTo>
                    <a:pt x="564680" y="792276"/>
                  </a:lnTo>
                  <a:lnTo>
                    <a:pt x="561809" y="789406"/>
                  </a:lnTo>
                  <a:lnTo>
                    <a:pt x="557987" y="789406"/>
                  </a:lnTo>
                  <a:lnTo>
                    <a:pt x="554634" y="789406"/>
                  </a:lnTo>
                  <a:lnTo>
                    <a:pt x="551294" y="792276"/>
                  </a:lnTo>
                  <a:lnTo>
                    <a:pt x="551294" y="796099"/>
                  </a:lnTo>
                  <a:lnTo>
                    <a:pt x="551294" y="799452"/>
                  </a:lnTo>
                  <a:lnTo>
                    <a:pt x="554634" y="802792"/>
                  </a:lnTo>
                  <a:lnTo>
                    <a:pt x="557987" y="802792"/>
                  </a:lnTo>
                  <a:close/>
                </a:path>
                <a:path w="874395" h="1038225">
                  <a:moveTo>
                    <a:pt x="251015" y="698093"/>
                  </a:moveTo>
                  <a:lnTo>
                    <a:pt x="258673" y="655535"/>
                  </a:lnTo>
                  <a:lnTo>
                    <a:pt x="258673" y="647407"/>
                  </a:lnTo>
                  <a:lnTo>
                    <a:pt x="258673" y="638797"/>
                  </a:lnTo>
                  <a:lnTo>
                    <a:pt x="258673" y="139141"/>
                  </a:lnTo>
                  <a:lnTo>
                    <a:pt x="343776" y="139141"/>
                  </a:lnTo>
                  <a:lnTo>
                    <a:pt x="343776" y="638797"/>
                  </a:lnTo>
                  <a:lnTo>
                    <a:pt x="343768" y="645656"/>
                  </a:lnTo>
                  <a:lnTo>
                    <a:pt x="343717" y="652783"/>
                  </a:lnTo>
                  <a:lnTo>
                    <a:pt x="343578" y="659371"/>
                  </a:lnTo>
                  <a:lnTo>
                    <a:pt x="343306" y="664616"/>
                  </a:lnTo>
                  <a:lnTo>
                    <a:pt x="341879" y="672845"/>
                  </a:lnTo>
                  <a:lnTo>
                    <a:pt x="340139" y="684882"/>
                  </a:lnTo>
                  <a:lnTo>
                    <a:pt x="338668" y="695752"/>
                  </a:lnTo>
                  <a:lnTo>
                    <a:pt x="338048" y="700481"/>
                  </a:lnTo>
                </a:path>
                <a:path w="874395" h="1038225">
                  <a:moveTo>
                    <a:pt x="266319" y="652665"/>
                  </a:moveTo>
                  <a:lnTo>
                    <a:pt x="337096" y="652665"/>
                  </a:lnTo>
                </a:path>
                <a:path w="874395" h="1038225">
                  <a:moveTo>
                    <a:pt x="515429" y="700481"/>
                  </a:moveTo>
                  <a:lnTo>
                    <a:pt x="514908" y="687321"/>
                  </a:lnTo>
                  <a:lnTo>
                    <a:pt x="514835" y="679497"/>
                  </a:lnTo>
                  <a:lnTo>
                    <a:pt x="515300" y="673917"/>
                  </a:lnTo>
                  <a:lnTo>
                    <a:pt x="516394" y="667486"/>
                  </a:lnTo>
                  <a:lnTo>
                    <a:pt x="517094" y="661392"/>
                  </a:lnTo>
                  <a:lnTo>
                    <a:pt x="517704" y="653503"/>
                  </a:lnTo>
                  <a:lnTo>
                    <a:pt x="518135" y="645433"/>
                  </a:lnTo>
                  <a:lnTo>
                    <a:pt x="518299" y="638797"/>
                  </a:lnTo>
                  <a:lnTo>
                    <a:pt x="518299" y="275412"/>
                  </a:lnTo>
                  <a:lnTo>
                    <a:pt x="429374" y="275412"/>
                  </a:lnTo>
                  <a:lnTo>
                    <a:pt x="429374" y="638797"/>
                  </a:lnTo>
                  <a:lnTo>
                    <a:pt x="429374" y="647407"/>
                  </a:lnTo>
                  <a:lnTo>
                    <a:pt x="429374" y="655535"/>
                  </a:lnTo>
                  <a:lnTo>
                    <a:pt x="427926" y="664133"/>
                  </a:lnTo>
                  <a:lnTo>
                    <a:pt x="427104" y="671472"/>
                  </a:lnTo>
                  <a:lnTo>
                    <a:pt x="426681" y="680150"/>
                  </a:lnTo>
                  <a:lnTo>
                    <a:pt x="426526" y="687392"/>
                  </a:lnTo>
                  <a:lnTo>
                    <a:pt x="426504" y="690422"/>
                  </a:lnTo>
                  <a:lnTo>
                    <a:pt x="427926" y="700963"/>
                  </a:lnTo>
                </a:path>
                <a:path w="874395" h="1038225">
                  <a:moveTo>
                    <a:pt x="436537" y="652665"/>
                  </a:moveTo>
                  <a:lnTo>
                    <a:pt x="506818" y="652665"/>
                  </a:lnTo>
                </a:path>
                <a:path w="874395" h="1038225">
                  <a:moveTo>
                    <a:pt x="690918" y="700481"/>
                  </a:moveTo>
                  <a:lnTo>
                    <a:pt x="690668" y="687321"/>
                  </a:lnTo>
                  <a:lnTo>
                    <a:pt x="690733" y="679497"/>
                  </a:lnTo>
                  <a:lnTo>
                    <a:pt x="691246" y="673917"/>
                  </a:lnTo>
                  <a:lnTo>
                    <a:pt x="692340" y="667486"/>
                  </a:lnTo>
                  <a:lnTo>
                    <a:pt x="693170" y="661392"/>
                  </a:lnTo>
                  <a:lnTo>
                    <a:pt x="693596" y="653503"/>
                  </a:lnTo>
                  <a:lnTo>
                    <a:pt x="693753" y="645433"/>
                  </a:lnTo>
                  <a:lnTo>
                    <a:pt x="693775" y="638797"/>
                  </a:lnTo>
                  <a:lnTo>
                    <a:pt x="693775" y="411200"/>
                  </a:lnTo>
                  <a:lnTo>
                    <a:pt x="605320" y="411200"/>
                  </a:lnTo>
                  <a:lnTo>
                    <a:pt x="605320" y="638797"/>
                  </a:lnTo>
                  <a:lnTo>
                    <a:pt x="605320" y="647407"/>
                  </a:lnTo>
                  <a:lnTo>
                    <a:pt x="605320" y="655535"/>
                  </a:lnTo>
                  <a:lnTo>
                    <a:pt x="604367" y="664133"/>
                  </a:lnTo>
                  <a:lnTo>
                    <a:pt x="603464" y="671472"/>
                  </a:lnTo>
                  <a:lnTo>
                    <a:pt x="602876" y="680150"/>
                  </a:lnTo>
                  <a:lnTo>
                    <a:pt x="602558" y="687392"/>
                  </a:lnTo>
                  <a:lnTo>
                    <a:pt x="602462" y="690422"/>
                  </a:lnTo>
                  <a:lnTo>
                    <a:pt x="603885" y="700963"/>
                  </a:lnTo>
                </a:path>
                <a:path w="874395" h="1038225">
                  <a:moveTo>
                    <a:pt x="612495" y="628281"/>
                  </a:moveTo>
                  <a:lnTo>
                    <a:pt x="682790" y="628281"/>
                  </a:lnTo>
                </a:path>
                <a:path w="874395" h="1038225">
                  <a:moveTo>
                    <a:pt x="320357" y="176428"/>
                  </a:moveTo>
                  <a:lnTo>
                    <a:pt x="329920" y="176428"/>
                  </a:lnTo>
                  <a:lnTo>
                    <a:pt x="337096" y="168313"/>
                  </a:lnTo>
                  <a:lnTo>
                    <a:pt x="337096" y="159219"/>
                  </a:lnTo>
                  <a:lnTo>
                    <a:pt x="337096" y="150139"/>
                  </a:lnTo>
                  <a:lnTo>
                    <a:pt x="329920" y="142481"/>
                  </a:lnTo>
                  <a:lnTo>
                    <a:pt x="320357" y="142481"/>
                  </a:lnTo>
                  <a:lnTo>
                    <a:pt x="311264" y="142481"/>
                  </a:lnTo>
                  <a:lnTo>
                    <a:pt x="304088" y="150139"/>
                  </a:lnTo>
                  <a:lnTo>
                    <a:pt x="304088" y="159219"/>
                  </a:lnTo>
                  <a:lnTo>
                    <a:pt x="304088" y="168313"/>
                  </a:lnTo>
                  <a:lnTo>
                    <a:pt x="311264" y="176428"/>
                  </a:lnTo>
                  <a:lnTo>
                    <a:pt x="320357" y="176428"/>
                  </a:lnTo>
                  <a:close/>
                </a:path>
                <a:path w="874395" h="1038225">
                  <a:moveTo>
                    <a:pt x="320357" y="165912"/>
                  </a:moveTo>
                  <a:lnTo>
                    <a:pt x="323697" y="165912"/>
                  </a:lnTo>
                  <a:lnTo>
                    <a:pt x="327050" y="163042"/>
                  </a:lnTo>
                  <a:lnTo>
                    <a:pt x="327050" y="159219"/>
                  </a:lnTo>
                  <a:lnTo>
                    <a:pt x="327050" y="155879"/>
                  </a:lnTo>
                  <a:lnTo>
                    <a:pt x="323697" y="152527"/>
                  </a:lnTo>
                  <a:lnTo>
                    <a:pt x="320357" y="152527"/>
                  </a:lnTo>
                  <a:lnTo>
                    <a:pt x="316522" y="152527"/>
                  </a:lnTo>
                  <a:lnTo>
                    <a:pt x="314134" y="155879"/>
                  </a:lnTo>
                  <a:lnTo>
                    <a:pt x="314134" y="159219"/>
                  </a:lnTo>
                  <a:lnTo>
                    <a:pt x="314134" y="163042"/>
                  </a:lnTo>
                  <a:lnTo>
                    <a:pt x="316522" y="165912"/>
                  </a:lnTo>
                  <a:lnTo>
                    <a:pt x="320357" y="165912"/>
                  </a:lnTo>
                  <a:close/>
                </a:path>
                <a:path w="874395" h="1038225">
                  <a:moveTo>
                    <a:pt x="320357" y="221373"/>
                  </a:moveTo>
                  <a:lnTo>
                    <a:pt x="329920" y="221373"/>
                  </a:lnTo>
                  <a:lnTo>
                    <a:pt x="337096" y="213728"/>
                  </a:lnTo>
                  <a:lnTo>
                    <a:pt x="337096" y="204165"/>
                  </a:lnTo>
                  <a:lnTo>
                    <a:pt x="337096" y="195567"/>
                  </a:lnTo>
                  <a:lnTo>
                    <a:pt x="329920" y="187909"/>
                  </a:lnTo>
                  <a:lnTo>
                    <a:pt x="320357" y="187909"/>
                  </a:lnTo>
                  <a:lnTo>
                    <a:pt x="311264" y="187909"/>
                  </a:lnTo>
                  <a:lnTo>
                    <a:pt x="304088" y="195567"/>
                  </a:lnTo>
                  <a:lnTo>
                    <a:pt x="304088" y="204165"/>
                  </a:lnTo>
                  <a:lnTo>
                    <a:pt x="304088" y="213728"/>
                  </a:lnTo>
                  <a:lnTo>
                    <a:pt x="311264" y="221373"/>
                  </a:lnTo>
                  <a:lnTo>
                    <a:pt x="320357" y="221373"/>
                  </a:lnTo>
                  <a:close/>
                </a:path>
                <a:path w="874395" h="1038225">
                  <a:moveTo>
                    <a:pt x="320357" y="211823"/>
                  </a:moveTo>
                  <a:lnTo>
                    <a:pt x="323697" y="211823"/>
                  </a:lnTo>
                  <a:lnTo>
                    <a:pt x="327050" y="208470"/>
                  </a:lnTo>
                  <a:lnTo>
                    <a:pt x="327050" y="204165"/>
                  </a:lnTo>
                  <a:lnTo>
                    <a:pt x="327050" y="200825"/>
                  </a:lnTo>
                  <a:lnTo>
                    <a:pt x="323697" y="197485"/>
                  </a:lnTo>
                  <a:lnTo>
                    <a:pt x="320357" y="197485"/>
                  </a:lnTo>
                  <a:lnTo>
                    <a:pt x="316522" y="197485"/>
                  </a:lnTo>
                  <a:lnTo>
                    <a:pt x="314134" y="200825"/>
                  </a:lnTo>
                  <a:lnTo>
                    <a:pt x="314134" y="204165"/>
                  </a:lnTo>
                  <a:lnTo>
                    <a:pt x="314134" y="208470"/>
                  </a:lnTo>
                  <a:lnTo>
                    <a:pt x="316522" y="211823"/>
                  </a:lnTo>
                  <a:lnTo>
                    <a:pt x="320357" y="211823"/>
                  </a:lnTo>
                  <a:close/>
                </a:path>
                <a:path w="874395" h="1038225">
                  <a:moveTo>
                    <a:pt x="316039" y="334225"/>
                  </a:moveTo>
                  <a:lnTo>
                    <a:pt x="323215" y="334225"/>
                  </a:lnTo>
                  <a:lnTo>
                    <a:pt x="328968" y="328485"/>
                  </a:lnTo>
                  <a:lnTo>
                    <a:pt x="328968" y="320840"/>
                  </a:lnTo>
                  <a:lnTo>
                    <a:pt x="328968" y="313664"/>
                  </a:lnTo>
                  <a:lnTo>
                    <a:pt x="323215" y="307924"/>
                  </a:lnTo>
                  <a:lnTo>
                    <a:pt x="316039" y="307924"/>
                  </a:lnTo>
                  <a:lnTo>
                    <a:pt x="308394" y="307924"/>
                  </a:lnTo>
                  <a:lnTo>
                    <a:pt x="302666" y="313664"/>
                  </a:lnTo>
                  <a:lnTo>
                    <a:pt x="302666" y="320840"/>
                  </a:lnTo>
                  <a:lnTo>
                    <a:pt x="302666" y="328485"/>
                  </a:lnTo>
                  <a:lnTo>
                    <a:pt x="308394" y="334225"/>
                  </a:lnTo>
                  <a:lnTo>
                    <a:pt x="316039" y="334225"/>
                  </a:lnTo>
                  <a:close/>
                </a:path>
                <a:path w="874395" h="1038225">
                  <a:moveTo>
                    <a:pt x="471919" y="313664"/>
                  </a:moveTo>
                  <a:lnTo>
                    <a:pt x="478921" y="312162"/>
                  </a:lnTo>
                  <a:lnTo>
                    <a:pt x="484531" y="308103"/>
                  </a:lnTo>
                  <a:lnTo>
                    <a:pt x="488258" y="302161"/>
                  </a:lnTo>
                  <a:lnTo>
                    <a:pt x="489610" y="295008"/>
                  </a:lnTo>
                  <a:lnTo>
                    <a:pt x="489610" y="285445"/>
                  </a:lnTo>
                  <a:lnTo>
                    <a:pt x="481964" y="276847"/>
                  </a:lnTo>
                  <a:lnTo>
                    <a:pt x="471919" y="276847"/>
                  </a:lnTo>
                  <a:lnTo>
                    <a:pt x="464567" y="278340"/>
                  </a:lnTo>
                  <a:lnTo>
                    <a:pt x="458647" y="282341"/>
                  </a:lnTo>
                  <a:lnTo>
                    <a:pt x="454699" y="288136"/>
                  </a:lnTo>
                  <a:lnTo>
                    <a:pt x="453263" y="295008"/>
                  </a:lnTo>
                  <a:lnTo>
                    <a:pt x="454699" y="302161"/>
                  </a:lnTo>
                  <a:lnTo>
                    <a:pt x="458647" y="308103"/>
                  </a:lnTo>
                  <a:lnTo>
                    <a:pt x="464567" y="312162"/>
                  </a:lnTo>
                  <a:lnTo>
                    <a:pt x="471919" y="313664"/>
                  </a:lnTo>
                  <a:close/>
                </a:path>
                <a:path w="874395" h="1038225">
                  <a:moveTo>
                    <a:pt x="471919" y="301713"/>
                  </a:moveTo>
                  <a:lnTo>
                    <a:pt x="475272" y="301713"/>
                  </a:lnTo>
                  <a:lnTo>
                    <a:pt x="478612" y="299326"/>
                  </a:lnTo>
                  <a:lnTo>
                    <a:pt x="478612" y="295008"/>
                  </a:lnTo>
                  <a:lnTo>
                    <a:pt x="478612" y="291668"/>
                  </a:lnTo>
                  <a:lnTo>
                    <a:pt x="475272" y="288315"/>
                  </a:lnTo>
                  <a:lnTo>
                    <a:pt x="471919" y="288315"/>
                  </a:lnTo>
                  <a:lnTo>
                    <a:pt x="467613" y="288315"/>
                  </a:lnTo>
                  <a:lnTo>
                    <a:pt x="465226" y="291668"/>
                  </a:lnTo>
                  <a:lnTo>
                    <a:pt x="465226" y="295008"/>
                  </a:lnTo>
                  <a:lnTo>
                    <a:pt x="465226" y="299326"/>
                  </a:lnTo>
                  <a:lnTo>
                    <a:pt x="467613" y="301713"/>
                  </a:lnTo>
                  <a:lnTo>
                    <a:pt x="471919" y="301713"/>
                  </a:lnTo>
                  <a:close/>
                </a:path>
                <a:path w="874395" h="1038225">
                  <a:moveTo>
                    <a:pt x="471919" y="359092"/>
                  </a:moveTo>
                  <a:lnTo>
                    <a:pt x="478921" y="357588"/>
                  </a:lnTo>
                  <a:lnTo>
                    <a:pt x="484531" y="353526"/>
                  </a:lnTo>
                  <a:lnTo>
                    <a:pt x="488258" y="347583"/>
                  </a:lnTo>
                  <a:lnTo>
                    <a:pt x="489610" y="340436"/>
                  </a:lnTo>
                  <a:lnTo>
                    <a:pt x="488258" y="333285"/>
                  </a:lnTo>
                  <a:lnTo>
                    <a:pt x="484531" y="327347"/>
                  </a:lnTo>
                  <a:lnTo>
                    <a:pt x="478921" y="323292"/>
                  </a:lnTo>
                  <a:lnTo>
                    <a:pt x="471919" y="321792"/>
                  </a:lnTo>
                  <a:lnTo>
                    <a:pt x="464567" y="323292"/>
                  </a:lnTo>
                  <a:lnTo>
                    <a:pt x="458647" y="327347"/>
                  </a:lnTo>
                  <a:lnTo>
                    <a:pt x="454699" y="333285"/>
                  </a:lnTo>
                  <a:lnTo>
                    <a:pt x="453263" y="340436"/>
                  </a:lnTo>
                  <a:lnTo>
                    <a:pt x="454699" y="347583"/>
                  </a:lnTo>
                  <a:lnTo>
                    <a:pt x="458647" y="353526"/>
                  </a:lnTo>
                  <a:lnTo>
                    <a:pt x="464567" y="357588"/>
                  </a:lnTo>
                  <a:lnTo>
                    <a:pt x="471919" y="359092"/>
                  </a:lnTo>
                  <a:close/>
                </a:path>
                <a:path w="874395" h="1038225">
                  <a:moveTo>
                    <a:pt x="471919" y="347129"/>
                  </a:moveTo>
                  <a:lnTo>
                    <a:pt x="475272" y="347129"/>
                  </a:lnTo>
                  <a:lnTo>
                    <a:pt x="478612" y="344258"/>
                  </a:lnTo>
                  <a:lnTo>
                    <a:pt x="478612" y="340436"/>
                  </a:lnTo>
                  <a:lnTo>
                    <a:pt x="478612" y="337096"/>
                  </a:lnTo>
                  <a:lnTo>
                    <a:pt x="475272" y="333743"/>
                  </a:lnTo>
                  <a:lnTo>
                    <a:pt x="471919" y="333743"/>
                  </a:lnTo>
                  <a:lnTo>
                    <a:pt x="467613" y="333743"/>
                  </a:lnTo>
                  <a:lnTo>
                    <a:pt x="465226" y="337096"/>
                  </a:lnTo>
                  <a:lnTo>
                    <a:pt x="465226" y="340436"/>
                  </a:lnTo>
                  <a:lnTo>
                    <a:pt x="465226" y="344258"/>
                  </a:lnTo>
                  <a:lnTo>
                    <a:pt x="467613" y="347129"/>
                  </a:lnTo>
                  <a:lnTo>
                    <a:pt x="471919" y="347129"/>
                  </a:lnTo>
                  <a:close/>
                </a:path>
                <a:path w="874395" h="1038225">
                  <a:moveTo>
                    <a:pt x="467613" y="469049"/>
                  </a:moveTo>
                  <a:lnTo>
                    <a:pt x="475272" y="469049"/>
                  </a:lnTo>
                  <a:lnTo>
                    <a:pt x="481012" y="462838"/>
                  </a:lnTo>
                  <a:lnTo>
                    <a:pt x="481012" y="455676"/>
                  </a:lnTo>
                  <a:lnTo>
                    <a:pt x="481012" y="448500"/>
                  </a:lnTo>
                  <a:lnTo>
                    <a:pt x="475272" y="442277"/>
                  </a:lnTo>
                  <a:lnTo>
                    <a:pt x="467613" y="442277"/>
                  </a:lnTo>
                  <a:lnTo>
                    <a:pt x="460451" y="442277"/>
                  </a:lnTo>
                  <a:lnTo>
                    <a:pt x="454710" y="448500"/>
                  </a:lnTo>
                  <a:lnTo>
                    <a:pt x="454710" y="455676"/>
                  </a:lnTo>
                  <a:lnTo>
                    <a:pt x="454710" y="462838"/>
                  </a:lnTo>
                  <a:lnTo>
                    <a:pt x="460451" y="469049"/>
                  </a:lnTo>
                  <a:lnTo>
                    <a:pt x="467613" y="469049"/>
                  </a:lnTo>
                  <a:close/>
                </a:path>
                <a:path w="874395" h="1038225">
                  <a:moveTo>
                    <a:pt x="625881" y="499656"/>
                  </a:moveTo>
                  <a:lnTo>
                    <a:pt x="633862" y="497997"/>
                  </a:lnTo>
                  <a:lnTo>
                    <a:pt x="640226" y="493560"/>
                  </a:lnTo>
                  <a:lnTo>
                    <a:pt x="644437" y="487150"/>
                  </a:lnTo>
                  <a:lnTo>
                    <a:pt x="645960" y="479577"/>
                  </a:lnTo>
                  <a:lnTo>
                    <a:pt x="644437" y="471600"/>
                  </a:lnTo>
                  <a:lnTo>
                    <a:pt x="640226" y="465231"/>
                  </a:lnTo>
                  <a:lnTo>
                    <a:pt x="633862" y="461012"/>
                  </a:lnTo>
                  <a:lnTo>
                    <a:pt x="625881" y="459486"/>
                  </a:lnTo>
                  <a:lnTo>
                    <a:pt x="617974" y="461012"/>
                  </a:lnTo>
                  <a:lnTo>
                    <a:pt x="611771" y="465231"/>
                  </a:lnTo>
                  <a:lnTo>
                    <a:pt x="607721" y="471600"/>
                  </a:lnTo>
                  <a:lnTo>
                    <a:pt x="606272" y="479577"/>
                  </a:lnTo>
                  <a:lnTo>
                    <a:pt x="607721" y="487150"/>
                  </a:lnTo>
                  <a:lnTo>
                    <a:pt x="611771" y="493560"/>
                  </a:lnTo>
                  <a:lnTo>
                    <a:pt x="617974" y="497997"/>
                  </a:lnTo>
                  <a:lnTo>
                    <a:pt x="625881" y="499656"/>
                  </a:lnTo>
                  <a:close/>
                </a:path>
                <a:path w="874395" h="1038225">
                  <a:moveTo>
                    <a:pt x="625881" y="489623"/>
                  </a:moveTo>
                  <a:lnTo>
                    <a:pt x="631139" y="489623"/>
                  </a:lnTo>
                  <a:lnTo>
                    <a:pt x="635927" y="484835"/>
                  </a:lnTo>
                  <a:lnTo>
                    <a:pt x="635927" y="479577"/>
                  </a:lnTo>
                  <a:lnTo>
                    <a:pt x="635927" y="473837"/>
                  </a:lnTo>
                  <a:lnTo>
                    <a:pt x="631139" y="469531"/>
                  </a:lnTo>
                  <a:lnTo>
                    <a:pt x="625881" y="469531"/>
                  </a:lnTo>
                  <a:lnTo>
                    <a:pt x="620153" y="469531"/>
                  </a:lnTo>
                  <a:lnTo>
                    <a:pt x="615835" y="473837"/>
                  </a:lnTo>
                  <a:lnTo>
                    <a:pt x="615835" y="479577"/>
                  </a:lnTo>
                  <a:lnTo>
                    <a:pt x="615835" y="484835"/>
                  </a:lnTo>
                  <a:lnTo>
                    <a:pt x="620153" y="489623"/>
                  </a:lnTo>
                  <a:lnTo>
                    <a:pt x="625881" y="489623"/>
                  </a:lnTo>
                  <a:close/>
                </a:path>
                <a:path w="874395" h="1038225">
                  <a:moveTo>
                    <a:pt x="625881" y="453275"/>
                  </a:moveTo>
                  <a:lnTo>
                    <a:pt x="633862" y="451617"/>
                  </a:lnTo>
                  <a:lnTo>
                    <a:pt x="640226" y="447179"/>
                  </a:lnTo>
                  <a:lnTo>
                    <a:pt x="644437" y="440770"/>
                  </a:lnTo>
                  <a:lnTo>
                    <a:pt x="645960" y="433197"/>
                  </a:lnTo>
                  <a:lnTo>
                    <a:pt x="644437" y="425216"/>
                  </a:lnTo>
                  <a:lnTo>
                    <a:pt x="640226" y="418852"/>
                  </a:lnTo>
                  <a:lnTo>
                    <a:pt x="633862" y="414641"/>
                  </a:lnTo>
                  <a:lnTo>
                    <a:pt x="625881" y="413118"/>
                  </a:lnTo>
                  <a:lnTo>
                    <a:pt x="617974" y="414641"/>
                  </a:lnTo>
                  <a:lnTo>
                    <a:pt x="611771" y="418852"/>
                  </a:lnTo>
                  <a:lnTo>
                    <a:pt x="607721" y="425216"/>
                  </a:lnTo>
                  <a:lnTo>
                    <a:pt x="606272" y="433197"/>
                  </a:lnTo>
                  <a:lnTo>
                    <a:pt x="607721" y="440770"/>
                  </a:lnTo>
                  <a:lnTo>
                    <a:pt x="611771" y="447179"/>
                  </a:lnTo>
                  <a:lnTo>
                    <a:pt x="617974" y="451617"/>
                  </a:lnTo>
                  <a:lnTo>
                    <a:pt x="625881" y="453275"/>
                  </a:lnTo>
                  <a:close/>
                </a:path>
                <a:path w="874395" h="1038225">
                  <a:moveTo>
                    <a:pt x="625881" y="443242"/>
                  </a:moveTo>
                  <a:lnTo>
                    <a:pt x="631139" y="443242"/>
                  </a:lnTo>
                  <a:lnTo>
                    <a:pt x="635927" y="438454"/>
                  </a:lnTo>
                  <a:lnTo>
                    <a:pt x="635927" y="433197"/>
                  </a:lnTo>
                  <a:lnTo>
                    <a:pt x="635927" y="426974"/>
                  </a:lnTo>
                  <a:lnTo>
                    <a:pt x="631139" y="423151"/>
                  </a:lnTo>
                  <a:lnTo>
                    <a:pt x="625881" y="423151"/>
                  </a:lnTo>
                  <a:lnTo>
                    <a:pt x="620153" y="423151"/>
                  </a:lnTo>
                  <a:lnTo>
                    <a:pt x="615835" y="426974"/>
                  </a:lnTo>
                  <a:lnTo>
                    <a:pt x="615835" y="433197"/>
                  </a:lnTo>
                  <a:lnTo>
                    <a:pt x="615835" y="438454"/>
                  </a:lnTo>
                  <a:lnTo>
                    <a:pt x="620153" y="443242"/>
                  </a:lnTo>
                  <a:lnTo>
                    <a:pt x="625881" y="443242"/>
                  </a:lnTo>
                  <a:close/>
                </a:path>
                <a:path w="874395" h="1038225">
                  <a:moveTo>
                    <a:pt x="627799" y="600544"/>
                  </a:moveTo>
                  <a:lnTo>
                    <a:pt x="634009" y="600544"/>
                  </a:lnTo>
                  <a:lnTo>
                    <a:pt x="638314" y="595757"/>
                  </a:lnTo>
                  <a:lnTo>
                    <a:pt x="638314" y="590499"/>
                  </a:lnTo>
                  <a:lnTo>
                    <a:pt x="638314" y="585241"/>
                  </a:lnTo>
                  <a:lnTo>
                    <a:pt x="634009" y="580466"/>
                  </a:lnTo>
                  <a:lnTo>
                    <a:pt x="627799" y="580466"/>
                  </a:lnTo>
                  <a:lnTo>
                    <a:pt x="622528" y="580466"/>
                  </a:lnTo>
                  <a:lnTo>
                    <a:pt x="617753" y="585241"/>
                  </a:lnTo>
                  <a:lnTo>
                    <a:pt x="617753" y="590499"/>
                  </a:lnTo>
                  <a:lnTo>
                    <a:pt x="617753" y="595757"/>
                  </a:lnTo>
                  <a:lnTo>
                    <a:pt x="622528" y="600544"/>
                  </a:lnTo>
                  <a:lnTo>
                    <a:pt x="627799" y="600544"/>
                  </a:lnTo>
                  <a:close/>
                </a:path>
                <a:path w="874395" h="1038225">
                  <a:moveTo>
                    <a:pt x="343306" y="673227"/>
                  </a:moveTo>
                  <a:lnTo>
                    <a:pt x="364337" y="673227"/>
                  </a:lnTo>
                  <a:lnTo>
                    <a:pt x="364337" y="736815"/>
                  </a:lnTo>
                  <a:lnTo>
                    <a:pt x="341871" y="736815"/>
                  </a:lnTo>
                  <a:lnTo>
                    <a:pt x="341871" y="724852"/>
                  </a:lnTo>
                </a:path>
                <a:path w="874395" h="1038225">
                  <a:moveTo>
                    <a:pt x="345211" y="738251"/>
                  </a:moveTo>
                  <a:lnTo>
                    <a:pt x="345211" y="776986"/>
                  </a:lnTo>
                </a:path>
                <a:path w="874395" h="1038225">
                  <a:moveTo>
                    <a:pt x="257721" y="629716"/>
                  </a:moveTo>
                  <a:lnTo>
                    <a:pt x="241452" y="629716"/>
                  </a:lnTo>
                  <a:lnTo>
                    <a:pt x="241452" y="776986"/>
                  </a:lnTo>
                  <a:lnTo>
                    <a:pt x="246710" y="776986"/>
                  </a:lnTo>
                  <a:lnTo>
                    <a:pt x="246710" y="817143"/>
                  </a:lnTo>
                </a:path>
                <a:path w="874395" h="1038225">
                  <a:moveTo>
                    <a:pt x="426504" y="522135"/>
                  </a:moveTo>
                  <a:lnTo>
                    <a:pt x="346646" y="522135"/>
                  </a:lnTo>
                </a:path>
                <a:path w="874395" h="1038225">
                  <a:moveTo>
                    <a:pt x="429374" y="508749"/>
                  </a:moveTo>
                  <a:lnTo>
                    <a:pt x="362902" y="508749"/>
                  </a:lnTo>
                  <a:lnTo>
                    <a:pt x="362902" y="437019"/>
                  </a:lnTo>
                  <a:lnTo>
                    <a:pt x="415975" y="437019"/>
                  </a:lnTo>
                </a:path>
                <a:path w="874395" h="1038225">
                  <a:moveTo>
                    <a:pt x="345211" y="425069"/>
                  </a:moveTo>
                  <a:lnTo>
                    <a:pt x="402589" y="425069"/>
                  </a:lnTo>
                </a:path>
                <a:path w="874395" h="1038225">
                  <a:moveTo>
                    <a:pt x="257721" y="428409"/>
                  </a:moveTo>
                  <a:lnTo>
                    <a:pt x="150126" y="428409"/>
                  </a:lnTo>
                  <a:lnTo>
                    <a:pt x="150126" y="514959"/>
                  </a:lnTo>
                  <a:lnTo>
                    <a:pt x="205600" y="514959"/>
                  </a:lnTo>
                </a:path>
                <a:path w="874395" h="1038225">
                  <a:moveTo>
                    <a:pt x="257721" y="506831"/>
                  </a:moveTo>
                  <a:lnTo>
                    <a:pt x="208470" y="506831"/>
                  </a:lnTo>
                  <a:lnTo>
                    <a:pt x="208470" y="577596"/>
                  </a:lnTo>
                  <a:lnTo>
                    <a:pt x="208470" y="587159"/>
                  </a:lnTo>
                  <a:lnTo>
                    <a:pt x="210375" y="591947"/>
                  </a:lnTo>
                  <a:lnTo>
                    <a:pt x="220903" y="591947"/>
                  </a:lnTo>
                  <a:lnTo>
                    <a:pt x="257721" y="591947"/>
                  </a:lnTo>
                </a:path>
                <a:path w="874395" h="1038225">
                  <a:moveTo>
                    <a:pt x="261061" y="559904"/>
                  </a:moveTo>
                  <a:lnTo>
                    <a:pt x="258673" y="559422"/>
                  </a:lnTo>
                  <a:lnTo>
                    <a:pt x="257721" y="559422"/>
                  </a:lnTo>
                  <a:lnTo>
                    <a:pt x="255320" y="559422"/>
                  </a:lnTo>
                  <a:lnTo>
                    <a:pt x="248158" y="559422"/>
                  </a:lnTo>
                  <a:lnTo>
                    <a:pt x="242417" y="565162"/>
                  </a:lnTo>
                  <a:lnTo>
                    <a:pt x="242417" y="572338"/>
                  </a:lnTo>
                  <a:lnTo>
                    <a:pt x="242417" y="579983"/>
                  </a:lnTo>
                  <a:lnTo>
                    <a:pt x="248158" y="585724"/>
                  </a:lnTo>
                  <a:lnTo>
                    <a:pt x="255320" y="585724"/>
                  </a:lnTo>
                  <a:lnTo>
                    <a:pt x="256755" y="585724"/>
                  </a:lnTo>
                  <a:lnTo>
                    <a:pt x="258191" y="585724"/>
                  </a:lnTo>
                  <a:lnTo>
                    <a:pt x="258673" y="585241"/>
                  </a:lnTo>
                </a:path>
                <a:path w="874395" h="1038225">
                  <a:moveTo>
                    <a:pt x="258191" y="455676"/>
                  </a:moveTo>
                  <a:lnTo>
                    <a:pt x="251015" y="455676"/>
                  </a:lnTo>
                  <a:lnTo>
                    <a:pt x="244805" y="461886"/>
                  </a:lnTo>
                  <a:lnTo>
                    <a:pt x="244805" y="469049"/>
                  </a:lnTo>
                  <a:lnTo>
                    <a:pt x="244805" y="476224"/>
                  </a:lnTo>
                  <a:lnTo>
                    <a:pt x="251015" y="482447"/>
                  </a:lnTo>
                  <a:lnTo>
                    <a:pt x="258191" y="482447"/>
                  </a:lnTo>
                </a:path>
                <a:path w="874395" h="1038225">
                  <a:moveTo>
                    <a:pt x="258191" y="324180"/>
                  </a:moveTo>
                  <a:lnTo>
                    <a:pt x="251015" y="324180"/>
                  </a:lnTo>
                  <a:lnTo>
                    <a:pt x="244805" y="330390"/>
                  </a:lnTo>
                  <a:lnTo>
                    <a:pt x="244805" y="337566"/>
                  </a:lnTo>
                  <a:lnTo>
                    <a:pt x="244805" y="344741"/>
                  </a:lnTo>
                  <a:lnTo>
                    <a:pt x="251015" y="350951"/>
                  </a:lnTo>
                  <a:lnTo>
                    <a:pt x="258191" y="350951"/>
                  </a:lnTo>
                </a:path>
                <a:path w="874395" h="1038225">
                  <a:moveTo>
                    <a:pt x="187426" y="455676"/>
                  </a:moveTo>
                  <a:lnTo>
                    <a:pt x="190296" y="455676"/>
                  </a:lnTo>
                  <a:lnTo>
                    <a:pt x="193649" y="452323"/>
                  </a:lnTo>
                  <a:lnTo>
                    <a:pt x="193649" y="448983"/>
                  </a:lnTo>
                  <a:lnTo>
                    <a:pt x="193649" y="445147"/>
                  </a:lnTo>
                  <a:lnTo>
                    <a:pt x="190296" y="441807"/>
                  </a:lnTo>
                  <a:lnTo>
                    <a:pt x="187426" y="441807"/>
                  </a:lnTo>
                  <a:lnTo>
                    <a:pt x="183134" y="441807"/>
                  </a:lnTo>
                  <a:lnTo>
                    <a:pt x="180733" y="445147"/>
                  </a:lnTo>
                  <a:lnTo>
                    <a:pt x="180733" y="448983"/>
                  </a:lnTo>
                  <a:lnTo>
                    <a:pt x="180733" y="452323"/>
                  </a:lnTo>
                  <a:lnTo>
                    <a:pt x="183134" y="455676"/>
                  </a:lnTo>
                  <a:lnTo>
                    <a:pt x="187426" y="455676"/>
                  </a:lnTo>
                  <a:close/>
                </a:path>
                <a:path w="874395" h="1038225">
                  <a:moveTo>
                    <a:pt x="187426" y="500138"/>
                  </a:moveTo>
                  <a:lnTo>
                    <a:pt x="190296" y="500138"/>
                  </a:lnTo>
                  <a:lnTo>
                    <a:pt x="193649" y="497751"/>
                  </a:lnTo>
                  <a:lnTo>
                    <a:pt x="193649" y="493445"/>
                  </a:lnTo>
                  <a:lnTo>
                    <a:pt x="193649" y="490093"/>
                  </a:lnTo>
                  <a:lnTo>
                    <a:pt x="190296" y="486740"/>
                  </a:lnTo>
                  <a:lnTo>
                    <a:pt x="187426" y="486740"/>
                  </a:lnTo>
                  <a:lnTo>
                    <a:pt x="183134" y="486740"/>
                  </a:lnTo>
                  <a:lnTo>
                    <a:pt x="180733" y="490093"/>
                  </a:lnTo>
                  <a:lnTo>
                    <a:pt x="180733" y="493445"/>
                  </a:lnTo>
                  <a:lnTo>
                    <a:pt x="180733" y="497751"/>
                  </a:lnTo>
                  <a:lnTo>
                    <a:pt x="183134" y="500138"/>
                  </a:lnTo>
                  <a:lnTo>
                    <a:pt x="187426" y="500138"/>
                  </a:lnTo>
                  <a:close/>
                </a:path>
                <a:path w="874395" h="1038225">
                  <a:moveTo>
                    <a:pt x="257721" y="294538"/>
                  </a:moveTo>
                  <a:lnTo>
                    <a:pt x="150126" y="294538"/>
                  </a:lnTo>
                  <a:lnTo>
                    <a:pt x="150126" y="380606"/>
                  </a:lnTo>
                  <a:lnTo>
                    <a:pt x="257721" y="380606"/>
                  </a:lnTo>
                </a:path>
                <a:path w="874395" h="1038225">
                  <a:moveTo>
                    <a:pt x="187426" y="321792"/>
                  </a:moveTo>
                  <a:lnTo>
                    <a:pt x="190296" y="321792"/>
                  </a:lnTo>
                  <a:lnTo>
                    <a:pt x="193649" y="318439"/>
                  </a:lnTo>
                  <a:lnTo>
                    <a:pt x="193649" y="315099"/>
                  </a:lnTo>
                  <a:lnTo>
                    <a:pt x="193649" y="311277"/>
                  </a:lnTo>
                  <a:lnTo>
                    <a:pt x="190296" y="308406"/>
                  </a:lnTo>
                  <a:lnTo>
                    <a:pt x="187426" y="308406"/>
                  </a:lnTo>
                  <a:lnTo>
                    <a:pt x="183134" y="308406"/>
                  </a:lnTo>
                  <a:lnTo>
                    <a:pt x="180733" y="311277"/>
                  </a:lnTo>
                  <a:lnTo>
                    <a:pt x="180733" y="315099"/>
                  </a:lnTo>
                  <a:lnTo>
                    <a:pt x="180733" y="318439"/>
                  </a:lnTo>
                  <a:lnTo>
                    <a:pt x="183134" y="321792"/>
                  </a:lnTo>
                  <a:lnTo>
                    <a:pt x="187426" y="321792"/>
                  </a:lnTo>
                  <a:close/>
                </a:path>
                <a:path w="874395" h="1038225">
                  <a:moveTo>
                    <a:pt x="187426" y="366268"/>
                  </a:moveTo>
                  <a:lnTo>
                    <a:pt x="190296" y="366268"/>
                  </a:lnTo>
                  <a:lnTo>
                    <a:pt x="193649" y="363385"/>
                  </a:lnTo>
                  <a:lnTo>
                    <a:pt x="193649" y="359562"/>
                  </a:lnTo>
                  <a:lnTo>
                    <a:pt x="193649" y="356222"/>
                  </a:lnTo>
                  <a:lnTo>
                    <a:pt x="190296" y="352869"/>
                  </a:lnTo>
                  <a:lnTo>
                    <a:pt x="187426" y="352869"/>
                  </a:lnTo>
                  <a:lnTo>
                    <a:pt x="183134" y="352869"/>
                  </a:lnTo>
                  <a:lnTo>
                    <a:pt x="180733" y="356222"/>
                  </a:lnTo>
                  <a:lnTo>
                    <a:pt x="180733" y="359562"/>
                  </a:lnTo>
                  <a:lnTo>
                    <a:pt x="180733" y="363385"/>
                  </a:lnTo>
                  <a:lnTo>
                    <a:pt x="183134" y="366268"/>
                  </a:lnTo>
                  <a:lnTo>
                    <a:pt x="187426" y="366268"/>
                  </a:lnTo>
                  <a:close/>
                </a:path>
                <a:path w="874395" h="1038225">
                  <a:moveTo>
                    <a:pt x="232854" y="159702"/>
                  </a:moveTo>
                  <a:lnTo>
                    <a:pt x="150126" y="159702"/>
                  </a:lnTo>
                  <a:lnTo>
                    <a:pt x="150126" y="246240"/>
                  </a:lnTo>
                  <a:lnTo>
                    <a:pt x="210375" y="246240"/>
                  </a:lnTo>
                </a:path>
                <a:path w="874395" h="1038225">
                  <a:moveTo>
                    <a:pt x="187426" y="186474"/>
                  </a:moveTo>
                  <a:lnTo>
                    <a:pt x="190296" y="186474"/>
                  </a:lnTo>
                  <a:lnTo>
                    <a:pt x="193649" y="183616"/>
                  </a:lnTo>
                  <a:lnTo>
                    <a:pt x="193649" y="179781"/>
                  </a:lnTo>
                  <a:lnTo>
                    <a:pt x="193649" y="176428"/>
                  </a:lnTo>
                  <a:lnTo>
                    <a:pt x="190296" y="173088"/>
                  </a:lnTo>
                  <a:lnTo>
                    <a:pt x="187426" y="173088"/>
                  </a:lnTo>
                  <a:lnTo>
                    <a:pt x="183134" y="173088"/>
                  </a:lnTo>
                  <a:lnTo>
                    <a:pt x="180733" y="176428"/>
                  </a:lnTo>
                  <a:lnTo>
                    <a:pt x="180733" y="179781"/>
                  </a:lnTo>
                  <a:lnTo>
                    <a:pt x="180733" y="183616"/>
                  </a:lnTo>
                  <a:lnTo>
                    <a:pt x="183134" y="186474"/>
                  </a:lnTo>
                  <a:lnTo>
                    <a:pt x="187426" y="186474"/>
                  </a:lnTo>
                  <a:close/>
                </a:path>
                <a:path w="874395" h="1038225">
                  <a:moveTo>
                    <a:pt x="187426" y="231419"/>
                  </a:moveTo>
                  <a:lnTo>
                    <a:pt x="190296" y="231419"/>
                  </a:lnTo>
                  <a:lnTo>
                    <a:pt x="193649" y="229031"/>
                  </a:lnTo>
                  <a:lnTo>
                    <a:pt x="193649" y="224726"/>
                  </a:lnTo>
                  <a:lnTo>
                    <a:pt x="193649" y="220903"/>
                  </a:lnTo>
                  <a:lnTo>
                    <a:pt x="190296" y="218033"/>
                  </a:lnTo>
                  <a:lnTo>
                    <a:pt x="187426" y="218033"/>
                  </a:lnTo>
                  <a:lnTo>
                    <a:pt x="183134" y="218033"/>
                  </a:lnTo>
                  <a:lnTo>
                    <a:pt x="180733" y="220903"/>
                  </a:lnTo>
                  <a:lnTo>
                    <a:pt x="180733" y="224726"/>
                  </a:lnTo>
                  <a:lnTo>
                    <a:pt x="180733" y="229031"/>
                  </a:lnTo>
                  <a:lnTo>
                    <a:pt x="183134" y="231419"/>
                  </a:lnTo>
                  <a:lnTo>
                    <a:pt x="187426" y="231419"/>
                  </a:lnTo>
                  <a:close/>
                </a:path>
                <a:path w="874395" h="1038225">
                  <a:moveTo>
                    <a:pt x="329920" y="65024"/>
                  </a:moveTo>
                  <a:lnTo>
                    <a:pt x="193649" y="200825"/>
                  </a:lnTo>
                  <a:lnTo>
                    <a:pt x="190515" y="206948"/>
                  </a:lnTo>
                  <a:lnTo>
                    <a:pt x="190477" y="215045"/>
                  </a:lnTo>
                  <a:lnTo>
                    <a:pt x="193578" y="223681"/>
                  </a:lnTo>
                  <a:lnTo>
                    <a:pt x="199859" y="231419"/>
                  </a:lnTo>
                  <a:lnTo>
                    <a:pt x="257721" y="290703"/>
                  </a:lnTo>
                </a:path>
                <a:path w="874395" h="1038225">
                  <a:moveTo>
                    <a:pt x="343776" y="359092"/>
                  </a:moveTo>
                  <a:lnTo>
                    <a:pt x="427926" y="447535"/>
                  </a:lnTo>
                </a:path>
                <a:path w="874395" h="1038225">
                  <a:moveTo>
                    <a:pt x="518782" y="522135"/>
                  </a:moveTo>
                  <a:lnTo>
                    <a:pt x="603885" y="594804"/>
                  </a:lnTo>
                </a:path>
                <a:path w="874395" h="1038225">
                  <a:moveTo>
                    <a:pt x="694258" y="543166"/>
                  </a:moveTo>
                  <a:lnTo>
                    <a:pt x="727252" y="496316"/>
                  </a:lnTo>
                </a:path>
                <a:path w="874395" h="1038225">
                  <a:moveTo>
                    <a:pt x="874026" y="1038047"/>
                  </a:moveTo>
                  <a:lnTo>
                    <a:pt x="874026" y="0"/>
                  </a:lnTo>
                  <a:lnTo>
                    <a:pt x="0" y="0"/>
                  </a:lnTo>
                </a:path>
                <a:path w="874395" h="1038225">
                  <a:moveTo>
                    <a:pt x="31076" y="13868"/>
                  </a:moveTo>
                  <a:lnTo>
                    <a:pt x="872604" y="13868"/>
                  </a:lnTo>
                </a:path>
                <a:path w="874395" h="1038225">
                  <a:moveTo>
                    <a:pt x="863511" y="11950"/>
                  </a:moveTo>
                  <a:lnTo>
                    <a:pt x="863511" y="546506"/>
                  </a:lnTo>
                  <a:lnTo>
                    <a:pt x="747331" y="546506"/>
                  </a:lnTo>
                </a:path>
                <a:path w="874395" h="1038225">
                  <a:moveTo>
                    <a:pt x="753071" y="67424"/>
                  </a:moveTo>
                  <a:lnTo>
                    <a:pt x="753071" y="175006"/>
                  </a:lnTo>
                  <a:lnTo>
                    <a:pt x="745413" y="16974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3659962" y="7370585"/>
              <a:ext cx="8255" cy="892810"/>
            </a:xfrm>
            <a:custGeom>
              <a:avLst/>
              <a:gdLst/>
              <a:ahLst/>
              <a:cxnLst/>
              <a:rect l="l" t="t" r="r" b="b"/>
              <a:pathLst>
                <a:path w="8254" h="892809">
                  <a:moveTo>
                    <a:pt x="3822" y="-2286"/>
                  </a:moveTo>
                  <a:lnTo>
                    <a:pt x="3822" y="894981"/>
                  </a:lnTo>
                </a:path>
              </a:pathLst>
            </a:custGeom>
            <a:ln w="1221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3428542" y="7238619"/>
              <a:ext cx="361950" cy="1024890"/>
            </a:xfrm>
            <a:custGeom>
              <a:avLst/>
              <a:gdLst/>
              <a:ahLst/>
              <a:cxnLst/>
              <a:rect l="l" t="t" r="r" b="b"/>
              <a:pathLst>
                <a:path w="361950" h="1024890">
                  <a:moveTo>
                    <a:pt x="242417" y="1024661"/>
                  </a:moveTo>
                  <a:lnTo>
                    <a:pt x="242417" y="166395"/>
                  </a:lnTo>
                </a:path>
                <a:path w="361950" h="1024890">
                  <a:moveTo>
                    <a:pt x="255803" y="533120"/>
                  </a:moveTo>
                  <a:lnTo>
                    <a:pt x="255803" y="36347"/>
                  </a:lnTo>
                  <a:lnTo>
                    <a:pt x="355257" y="36347"/>
                  </a:lnTo>
                </a:path>
                <a:path w="361950" h="1024890">
                  <a:moveTo>
                    <a:pt x="255803" y="36347"/>
                  </a:moveTo>
                  <a:lnTo>
                    <a:pt x="0" y="36347"/>
                  </a:lnTo>
                  <a:lnTo>
                    <a:pt x="0" y="0"/>
                  </a:lnTo>
                </a:path>
                <a:path w="361950" h="1024890">
                  <a:moveTo>
                    <a:pt x="6210" y="34912"/>
                  </a:moveTo>
                  <a:lnTo>
                    <a:pt x="6210" y="54990"/>
                  </a:lnTo>
                  <a:lnTo>
                    <a:pt x="255803" y="54990"/>
                  </a:lnTo>
                </a:path>
                <a:path w="361950" h="1024890">
                  <a:moveTo>
                    <a:pt x="255803" y="234772"/>
                  </a:moveTo>
                  <a:lnTo>
                    <a:pt x="251015" y="234772"/>
                  </a:lnTo>
                  <a:lnTo>
                    <a:pt x="251015" y="172135"/>
                  </a:lnTo>
                </a:path>
                <a:path w="361950" h="1024890">
                  <a:moveTo>
                    <a:pt x="255803" y="369608"/>
                  </a:moveTo>
                  <a:lnTo>
                    <a:pt x="247675" y="369608"/>
                  </a:lnTo>
                  <a:lnTo>
                    <a:pt x="247675" y="281622"/>
                  </a:lnTo>
                </a:path>
                <a:path w="361950" h="1024890">
                  <a:moveTo>
                    <a:pt x="243852" y="540308"/>
                  </a:moveTo>
                  <a:lnTo>
                    <a:pt x="254368" y="540308"/>
                  </a:lnTo>
                  <a:lnTo>
                    <a:pt x="254368" y="577113"/>
                  </a:lnTo>
                </a:path>
                <a:path w="361950" h="1024890">
                  <a:moveTo>
                    <a:pt x="246722" y="586206"/>
                  </a:moveTo>
                  <a:lnTo>
                    <a:pt x="284492" y="586206"/>
                  </a:lnTo>
                  <a:lnTo>
                    <a:pt x="284492" y="628281"/>
                  </a:lnTo>
                  <a:lnTo>
                    <a:pt x="246722" y="628281"/>
                  </a:lnTo>
                </a:path>
                <a:path w="361950" h="1024890">
                  <a:moveTo>
                    <a:pt x="281622" y="620623"/>
                  </a:moveTo>
                  <a:lnTo>
                    <a:pt x="281622" y="594817"/>
                  </a:lnTo>
                  <a:lnTo>
                    <a:pt x="261543" y="594817"/>
                  </a:lnTo>
                  <a:lnTo>
                    <a:pt x="261543" y="620623"/>
                  </a:lnTo>
                  <a:lnTo>
                    <a:pt x="281622" y="620623"/>
                  </a:lnTo>
                  <a:close/>
                </a:path>
                <a:path w="361950" h="1024890">
                  <a:moveTo>
                    <a:pt x="259143" y="608685"/>
                  </a:moveTo>
                  <a:lnTo>
                    <a:pt x="249593" y="608685"/>
                  </a:lnTo>
                  <a:lnTo>
                    <a:pt x="249593" y="596239"/>
                  </a:lnTo>
                </a:path>
                <a:path w="361950" h="1024890">
                  <a:moveTo>
                    <a:pt x="267766" y="568515"/>
                  </a:moveTo>
                  <a:lnTo>
                    <a:pt x="273024" y="568515"/>
                  </a:lnTo>
                  <a:lnTo>
                    <a:pt x="277799" y="563740"/>
                  </a:lnTo>
                  <a:lnTo>
                    <a:pt x="277799" y="558482"/>
                  </a:lnTo>
                  <a:lnTo>
                    <a:pt x="277799" y="552246"/>
                  </a:lnTo>
                  <a:lnTo>
                    <a:pt x="273024" y="548436"/>
                  </a:lnTo>
                  <a:lnTo>
                    <a:pt x="267766" y="548436"/>
                  </a:lnTo>
                  <a:lnTo>
                    <a:pt x="261543" y="548436"/>
                  </a:lnTo>
                  <a:lnTo>
                    <a:pt x="257721" y="552246"/>
                  </a:lnTo>
                  <a:lnTo>
                    <a:pt x="257721" y="558482"/>
                  </a:lnTo>
                  <a:lnTo>
                    <a:pt x="257721" y="563740"/>
                  </a:lnTo>
                  <a:lnTo>
                    <a:pt x="261543" y="568515"/>
                  </a:lnTo>
                  <a:lnTo>
                    <a:pt x="267766" y="568515"/>
                  </a:lnTo>
                  <a:close/>
                </a:path>
                <a:path w="361950" h="1024890">
                  <a:moveTo>
                    <a:pt x="242417" y="714349"/>
                  </a:moveTo>
                  <a:lnTo>
                    <a:pt x="247675" y="714349"/>
                  </a:lnTo>
                  <a:lnTo>
                    <a:pt x="257238" y="779843"/>
                  </a:lnTo>
                  <a:lnTo>
                    <a:pt x="257238" y="1010323"/>
                  </a:lnTo>
                  <a:lnTo>
                    <a:pt x="286397" y="1010323"/>
                  </a:lnTo>
                  <a:lnTo>
                    <a:pt x="286397" y="1023696"/>
                  </a:lnTo>
                </a:path>
                <a:path w="361950" h="1024890">
                  <a:moveTo>
                    <a:pt x="358609" y="768857"/>
                  </a:moveTo>
                  <a:lnTo>
                    <a:pt x="348081" y="768857"/>
                  </a:lnTo>
                  <a:lnTo>
                    <a:pt x="343203" y="771345"/>
                  </a:lnTo>
                  <a:lnTo>
                    <a:pt x="342406" y="776924"/>
                  </a:lnTo>
                  <a:lnTo>
                    <a:pt x="344925" y="782772"/>
                  </a:lnTo>
                  <a:lnTo>
                    <a:pt x="349999" y="786066"/>
                  </a:lnTo>
                  <a:lnTo>
                    <a:pt x="361950" y="786066"/>
                  </a:lnTo>
                </a:path>
                <a:path w="361950" h="1024890">
                  <a:moveTo>
                    <a:pt x="361950" y="755459"/>
                  </a:moveTo>
                  <a:lnTo>
                    <a:pt x="361950" y="796594"/>
                  </a:lnTo>
                </a:path>
                <a:path w="361950" h="1024890">
                  <a:moveTo>
                    <a:pt x="190779" y="581418"/>
                  </a:moveTo>
                  <a:lnTo>
                    <a:pt x="227114" y="581418"/>
                  </a:lnTo>
                </a:path>
                <a:path w="361950" h="1024890">
                  <a:moveTo>
                    <a:pt x="188861" y="566597"/>
                  </a:moveTo>
                  <a:lnTo>
                    <a:pt x="190779" y="571855"/>
                  </a:lnTo>
                  <a:lnTo>
                    <a:pt x="196519" y="575690"/>
                  </a:lnTo>
                  <a:lnTo>
                    <a:pt x="202730" y="575690"/>
                  </a:lnTo>
                  <a:lnTo>
                    <a:pt x="210858" y="575690"/>
                  </a:lnTo>
                  <a:lnTo>
                    <a:pt x="218033" y="568998"/>
                  </a:lnTo>
                  <a:lnTo>
                    <a:pt x="218033" y="560387"/>
                  </a:lnTo>
                  <a:lnTo>
                    <a:pt x="218033" y="552246"/>
                  </a:lnTo>
                  <a:lnTo>
                    <a:pt x="210858" y="546036"/>
                  </a:lnTo>
                  <a:lnTo>
                    <a:pt x="202730" y="546036"/>
                  </a:lnTo>
                  <a:lnTo>
                    <a:pt x="197472" y="546036"/>
                  </a:lnTo>
                  <a:lnTo>
                    <a:pt x="192214" y="548436"/>
                  </a:lnTo>
                  <a:lnTo>
                    <a:pt x="189344" y="55321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2" name="object 44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417646" y="7406081"/>
              <a:ext cx="242315" cy="235978"/>
            </a:xfrm>
            <a:prstGeom prst="rect">
              <a:avLst/>
            </a:prstGeom>
          </p:spPr>
        </p:pic>
        <p:sp>
          <p:nvSpPr>
            <p:cNvPr id="443" name="object 443"/>
            <p:cNvSpPr/>
            <p:nvPr/>
          </p:nvSpPr>
          <p:spPr>
            <a:xfrm>
              <a:off x="3395548" y="7389723"/>
              <a:ext cx="264795" cy="0"/>
            </a:xfrm>
            <a:custGeom>
              <a:avLst/>
              <a:gdLst/>
              <a:ahLst/>
              <a:cxnLst/>
              <a:rect l="l" t="t" r="r" b="b"/>
              <a:pathLst>
                <a:path w="264795">
                  <a:moveTo>
                    <a:pt x="0" y="0"/>
                  </a:moveTo>
                  <a:lnTo>
                    <a:pt x="26441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4" name="object 444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594557" y="7292657"/>
              <a:ext cx="75336" cy="96469"/>
            </a:xfrm>
            <a:prstGeom prst="rect">
              <a:avLst/>
            </a:prstGeom>
          </p:spPr>
        </p:pic>
        <p:sp>
          <p:nvSpPr>
            <p:cNvPr id="445" name="object 445"/>
            <p:cNvSpPr/>
            <p:nvPr/>
          </p:nvSpPr>
          <p:spPr>
            <a:xfrm>
              <a:off x="3596843" y="7415543"/>
              <a:ext cx="52705" cy="167640"/>
            </a:xfrm>
            <a:custGeom>
              <a:avLst/>
              <a:gdLst/>
              <a:ahLst/>
              <a:cxnLst/>
              <a:rect l="l" t="t" r="r" b="b"/>
              <a:pathLst>
                <a:path w="52704" h="167640">
                  <a:moveTo>
                    <a:pt x="35864" y="33464"/>
                  </a:moveTo>
                  <a:lnTo>
                    <a:pt x="44945" y="33464"/>
                  </a:lnTo>
                  <a:lnTo>
                    <a:pt x="52120" y="25806"/>
                  </a:lnTo>
                  <a:lnTo>
                    <a:pt x="52120" y="16725"/>
                  </a:lnTo>
                  <a:lnTo>
                    <a:pt x="52120" y="7175"/>
                  </a:lnTo>
                  <a:lnTo>
                    <a:pt x="44945" y="0"/>
                  </a:lnTo>
                  <a:lnTo>
                    <a:pt x="35864" y="0"/>
                  </a:lnTo>
                  <a:lnTo>
                    <a:pt x="26301" y="0"/>
                  </a:lnTo>
                  <a:lnTo>
                    <a:pt x="19138" y="7175"/>
                  </a:lnTo>
                  <a:lnTo>
                    <a:pt x="19138" y="16725"/>
                  </a:lnTo>
                  <a:lnTo>
                    <a:pt x="19138" y="25806"/>
                  </a:lnTo>
                  <a:lnTo>
                    <a:pt x="26301" y="33464"/>
                  </a:lnTo>
                  <a:lnTo>
                    <a:pt x="35864" y="33464"/>
                  </a:lnTo>
                  <a:close/>
                </a:path>
                <a:path w="52704" h="167640">
                  <a:moveTo>
                    <a:pt x="27254" y="16725"/>
                  </a:moveTo>
                  <a:lnTo>
                    <a:pt x="27254" y="21513"/>
                  </a:lnTo>
                  <a:lnTo>
                    <a:pt x="31076" y="25336"/>
                  </a:lnTo>
                  <a:lnTo>
                    <a:pt x="35864" y="25336"/>
                  </a:lnTo>
                  <a:lnTo>
                    <a:pt x="40170" y="25336"/>
                  </a:lnTo>
                  <a:lnTo>
                    <a:pt x="44475" y="21513"/>
                  </a:lnTo>
                  <a:lnTo>
                    <a:pt x="44475" y="16725"/>
                  </a:lnTo>
                  <a:lnTo>
                    <a:pt x="44475" y="11950"/>
                  </a:lnTo>
                  <a:lnTo>
                    <a:pt x="40170" y="8115"/>
                  </a:lnTo>
                  <a:lnTo>
                    <a:pt x="35864" y="8115"/>
                  </a:lnTo>
                </a:path>
                <a:path w="52704" h="167640">
                  <a:moveTo>
                    <a:pt x="35864" y="167347"/>
                  </a:moveTo>
                  <a:lnTo>
                    <a:pt x="44945" y="167347"/>
                  </a:lnTo>
                  <a:lnTo>
                    <a:pt x="52120" y="160159"/>
                  </a:lnTo>
                  <a:lnTo>
                    <a:pt x="52120" y="150596"/>
                  </a:lnTo>
                  <a:lnTo>
                    <a:pt x="52120" y="141516"/>
                  </a:lnTo>
                  <a:lnTo>
                    <a:pt x="44945" y="133400"/>
                  </a:lnTo>
                  <a:lnTo>
                    <a:pt x="35864" y="133400"/>
                  </a:lnTo>
                  <a:lnTo>
                    <a:pt x="26301" y="133400"/>
                  </a:lnTo>
                  <a:lnTo>
                    <a:pt x="19138" y="141516"/>
                  </a:lnTo>
                  <a:lnTo>
                    <a:pt x="19138" y="150596"/>
                  </a:lnTo>
                  <a:lnTo>
                    <a:pt x="19138" y="160159"/>
                  </a:lnTo>
                  <a:lnTo>
                    <a:pt x="26301" y="167347"/>
                  </a:lnTo>
                  <a:lnTo>
                    <a:pt x="35864" y="167347"/>
                  </a:lnTo>
                  <a:close/>
                </a:path>
                <a:path w="52704" h="167640">
                  <a:moveTo>
                    <a:pt x="27254" y="150596"/>
                  </a:moveTo>
                  <a:lnTo>
                    <a:pt x="27254" y="155384"/>
                  </a:lnTo>
                  <a:lnTo>
                    <a:pt x="31076" y="158737"/>
                  </a:lnTo>
                  <a:lnTo>
                    <a:pt x="35864" y="158737"/>
                  </a:lnTo>
                  <a:lnTo>
                    <a:pt x="40170" y="158737"/>
                  </a:lnTo>
                  <a:lnTo>
                    <a:pt x="44475" y="155384"/>
                  </a:lnTo>
                  <a:lnTo>
                    <a:pt x="44475" y="150596"/>
                  </a:lnTo>
                  <a:lnTo>
                    <a:pt x="44475" y="145834"/>
                  </a:lnTo>
                  <a:lnTo>
                    <a:pt x="40170" y="141998"/>
                  </a:lnTo>
                  <a:lnTo>
                    <a:pt x="35864" y="141998"/>
                  </a:lnTo>
                </a:path>
                <a:path w="52704" h="167640">
                  <a:moveTo>
                    <a:pt x="0" y="61188"/>
                  </a:moveTo>
                  <a:lnTo>
                    <a:pt x="0" y="70281"/>
                  </a:lnTo>
                  <a:lnTo>
                    <a:pt x="20561" y="70281"/>
                  </a:lnTo>
                  <a:lnTo>
                    <a:pt x="20561" y="77457"/>
                  </a:lnTo>
                  <a:lnTo>
                    <a:pt x="1435" y="77457"/>
                  </a:lnTo>
                  <a:lnTo>
                    <a:pt x="1435" y="88442"/>
                  </a:lnTo>
                  <a:lnTo>
                    <a:pt x="20561" y="88442"/>
                  </a:lnTo>
                  <a:lnTo>
                    <a:pt x="20561" y="95618"/>
                  </a:lnTo>
                  <a:lnTo>
                    <a:pt x="1435" y="95618"/>
                  </a:lnTo>
                  <a:lnTo>
                    <a:pt x="1435" y="10758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3311410" y="7307948"/>
              <a:ext cx="354330" cy="153035"/>
            </a:xfrm>
            <a:custGeom>
              <a:avLst/>
              <a:gdLst/>
              <a:ahLst/>
              <a:cxnLst/>
              <a:rect l="l" t="t" r="r" b="b"/>
              <a:pathLst>
                <a:path w="354329" h="153034">
                  <a:moveTo>
                    <a:pt x="246710" y="109499"/>
                  </a:moveTo>
                  <a:lnTo>
                    <a:pt x="250062" y="109499"/>
                  </a:lnTo>
                  <a:lnTo>
                    <a:pt x="253403" y="106159"/>
                  </a:lnTo>
                  <a:lnTo>
                    <a:pt x="253403" y="102806"/>
                  </a:lnTo>
                  <a:lnTo>
                    <a:pt x="253403" y="98983"/>
                  </a:lnTo>
                  <a:lnTo>
                    <a:pt x="250062" y="95643"/>
                  </a:lnTo>
                  <a:lnTo>
                    <a:pt x="246710" y="95643"/>
                  </a:lnTo>
                  <a:lnTo>
                    <a:pt x="242874" y="95643"/>
                  </a:lnTo>
                  <a:lnTo>
                    <a:pt x="239534" y="98983"/>
                  </a:lnTo>
                  <a:lnTo>
                    <a:pt x="239534" y="102806"/>
                  </a:lnTo>
                  <a:lnTo>
                    <a:pt x="239534" y="106159"/>
                  </a:lnTo>
                  <a:lnTo>
                    <a:pt x="242874" y="109499"/>
                  </a:lnTo>
                  <a:lnTo>
                    <a:pt x="246710" y="109499"/>
                  </a:lnTo>
                  <a:close/>
                </a:path>
                <a:path w="354329" h="153034">
                  <a:moveTo>
                    <a:pt x="246710" y="152527"/>
                  </a:moveTo>
                  <a:lnTo>
                    <a:pt x="250062" y="152527"/>
                  </a:lnTo>
                  <a:lnTo>
                    <a:pt x="253403" y="150139"/>
                  </a:lnTo>
                  <a:lnTo>
                    <a:pt x="253403" y="146316"/>
                  </a:lnTo>
                  <a:lnTo>
                    <a:pt x="253403" y="142963"/>
                  </a:lnTo>
                  <a:lnTo>
                    <a:pt x="250062" y="139623"/>
                  </a:lnTo>
                  <a:lnTo>
                    <a:pt x="246710" y="139623"/>
                  </a:lnTo>
                  <a:lnTo>
                    <a:pt x="242874" y="139623"/>
                  </a:lnTo>
                  <a:lnTo>
                    <a:pt x="239534" y="142963"/>
                  </a:lnTo>
                  <a:lnTo>
                    <a:pt x="239534" y="146316"/>
                  </a:lnTo>
                  <a:lnTo>
                    <a:pt x="239534" y="150139"/>
                  </a:lnTo>
                  <a:lnTo>
                    <a:pt x="242874" y="152527"/>
                  </a:lnTo>
                  <a:lnTo>
                    <a:pt x="246710" y="152527"/>
                  </a:lnTo>
                  <a:close/>
                </a:path>
                <a:path w="354329" h="153034">
                  <a:moveTo>
                    <a:pt x="354291" y="0"/>
                  </a:moveTo>
                  <a:lnTo>
                    <a:pt x="0" y="0"/>
                  </a:lnTo>
                </a:path>
                <a:path w="354329" h="153034">
                  <a:moveTo>
                    <a:pt x="286867" y="49250"/>
                  </a:moveTo>
                  <a:lnTo>
                    <a:pt x="52108" y="4925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7" name="object 447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3415728" y="7463930"/>
              <a:ext cx="77736" cy="78689"/>
            </a:xfrm>
            <a:prstGeom prst="rect">
              <a:avLst/>
            </a:prstGeom>
          </p:spPr>
        </p:pic>
        <p:sp>
          <p:nvSpPr>
            <p:cNvPr id="448" name="object 448"/>
            <p:cNvSpPr/>
            <p:nvPr/>
          </p:nvSpPr>
          <p:spPr>
            <a:xfrm>
              <a:off x="2964268" y="7255840"/>
              <a:ext cx="695960" cy="959485"/>
            </a:xfrm>
            <a:custGeom>
              <a:avLst/>
              <a:gdLst/>
              <a:ahLst/>
              <a:cxnLst/>
              <a:rect l="l" t="t" r="r" b="b"/>
              <a:pathLst>
                <a:path w="695960" h="959484">
                  <a:moveTo>
                    <a:pt x="325615" y="76974"/>
                  </a:moveTo>
                  <a:lnTo>
                    <a:pt x="311746" y="75539"/>
                  </a:lnTo>
                  <a:lnTo>
                    <a:pt x="306006" y="80327"/>
                  </a:lnTo>
                  <a:lnTo>
                    <a:pt x="304571" y="99440"/>
                  </a:lnTo>
                  <a:lnTo>
                    <a:pt x="357657" y="149656"/>
                  </a:lnTo>
                  <a:lnTo>
                    <a:pt x="375335" y="149174"/>
                  </a:lnTo>
                  <a:lnTo>
                    <a:pt x="380123" y="145351"/>
                  </a:lnTo>
                  <a:lnTo>
                    <a:pt x="376770" y="131000"/>
                  </a:lnTo>
                </a:path>
                <a:path w="695960" h="959484">
                  <a:moveTo>
                    <a:pt x="174040" y="191731"/>
                  </a:moveTo>
                  <a:lnTo>
                    <a:pt x="180733" y="191731"/>
                  </a:lnTo>
                  <a:lnTo>
                    <a:pt x="185038" y="186474"/>
                  </a:lnTo>
                  <a:lnTo>
                    <a:pt x="185038" y="179781"/>
                  </a:lnTo>
                  <a:lnTo>
                    <a:pt x="185038" y="173075"/>
                  </a:lnTo>
                  <a:lnTo>
                    <a:pt x="180733" y="167817"/>
                  </a:lnTo>
                  <a:lnTo>
                    <a:pt x="174040" y="167817"/>
                  </a:lnTo>
                  <a:lnTo>
                    <a:pt x="167347" y="167817"/>
                  </a:lnTo>
                  <a:lnTo>
                    <a:pt x="162090" y="173075"/>
                  </a:lnTo>
                  <a:lnTo>
                    <a:pt x="162090" y="179781"/>
                  </a:lnTo>
                  <a:lnTo>
                    <a:pt x="162090" y="186474"/>
                  </a:lnTo>
                  <a:lnTo>
                    <a:pt x="167347" y="191731"/>
                  </a:lnTo>
                  <a:lnTo>
                    <a:pt x="174040" y="191731"/>
                  </a:lnTo>
                  <a:close/>
                </a:path>
                <a:path w="695960" h="959484">
                  <a:moveTo>
                    <a:pt x="324662" y="331825"/>
                  </a:moveTo>
                  <a:lnTo>
                    <a:pt x="330873" y="331825"/>
                  </a:lnTo>
                  <a:lnTo>
                    <a:pt x="336613" y="326085"/>
                  </a:lnTo>
                  <a:lnTo>
                    <a:pt x="336613" y="320344"/>
                  </a:lnTo>
                  <a:lnTo>
                    <a:pt x="336613" y="313651"/>
                  </a:lnTo>
                  <a:lnTo>
                    <a:pt x="330873" y="308394"/>
                  </a:lnTo>
                  <a:lnTo>
                    <a:pt x="324662" y="308394"/>
                  </a:lnTo>
                  <a:lnTo>
                    <a:pt x="318439" y="308394"/>
                  </a:lnTo>
                  <a:lnTo>
                    <a:pt x="313181" y="313651"/>
                  </a:lnTo>
                  <a:lnTo>
                    <a:pt x="313181" y="320344"/>
                  </a:lnTo>
                  <a:lnTo>
                    <a:pt x="313181" y="326085"/>
                  </a:lnTo>
                  <a:lnTo>
                    <a:pt x="318439" y="331825"/>
                  </a:lnTo>
                  <a:lnTo>
                    <a:pt x="324662" y="331825"/>
                  </a:lnTo>
                  <a:close/>
                </a:path>
                <a:path w="695960" h="959484">
                  <a:moveTo>
                    <a:pt x="308406" y="302183"/>
                  </a:moveTo>
                  <a:lnTo>
                    <a:pt x="429844" y="170218"/>
                  </a:lnTo>
                </a:path>
                <a:path w="695960" h="959484">
                  <a:moveTo>
                    <a:pt x="480999" y="414540"/>
                  </a:moveTo>
                  <a:lnTo>
                    <a:pt x="571855" y="313181"/>
                  </a:lnTo>
                </a:path>
                <a:path w="695960" h="959484">
                  <a:moveTo>
                    <a:pt x="593851" y="328485"/>
                  </a:moveTo>
                  <a:lnTo>
                    <a:pt x="572808" y="356692"/>
                  </a:lnTo>
                  <a:lnTo>
                    <a:pt x="590016" y="366255"/>
                  </a:lnTo>
                </a:path>
                <a:path w="695960" h="959484">
                  <a:moveTo>
                    <a:pt x="611060" y="344741"/>
                  </a:moveTo>
                  <a:lnTo>
                    <a:pt x="603415" y="347598"/>
                  </a:lnTo>
                  <a:lnTo>
                    <a:pt x="595757" y="352386"/>
                  </a:lnTo>
                  <a:lnTo>
                    <a:pt x="597204" y="371982"/>
                  </a:lnTo>
                  <a:lnTo>
                    <a:pt x="603415" y="378205"/>
                  </a:lnTo>
                </a:path>
                <a:path w="695960" h="959484">
                  <a:moveTo>
                    <a:pt x="659828" y="408330"/>
                  </a:moveTo>
                  <a:lnTo>
                    <a:pt x="665568" y="409765"/>
                  </a:lnTo>
                  <a:lnTo>
                    <a:pt x="668439" y="405460"/>
                  </a:lnTo>
                </a:path>
                <a:path w="695960" h="959484">
                  <a:moveTo>
                    <a:pt x="566115" y="299313"/>
                  </a:moveTo>
                  <a:lnTo>
                    <a:pt x="595429" y="323720"/>
                  </a:lnTo>
                  <a:lnTo>
                    <a:pt x="622658" y="354176"/>
                  </a:lnTo>
                  <a:lnTo>
                    <a:pt x="631344" y="364512"/>
                  </a:lnTo>
                  <a:lnTo>
                    <a:pt x="638327" y="371982"/>
                  </a:lnTo>
                  <a:lnTo>
                    <a:pt x="640232" y="373900"/>
                  </a:lnTo>
                  <a:lnTo>
                    <a:pt x="643089" y="376770"/>
                  </a:lnTo>
                  <a:lnTo>
                    <a:pt x="646442" y="379158"/>
                  </a:lnTo>
                </a:path>
                <a:path w="695960" h="959484">
                  <a:moveTo>
                    <a:pt x="654570" y="386816"/>
                  </a:moveTo>
                  <a:lnTo>
                    <a:pt x="689482" y="413105"/>
                  </a:lnTo>
                  <a:lnTo>
                    <a:pt x="694258" y="414540"/>
                  </a:lnTo>
                </a:path>
                <a:path w="695960" h="959484">
                  <a:moveTo>
                    <a:pt x="571855" y="293103"/>
                  </a:moveTo>
                  <a:lnTo>
                    <a:pt x="601375" y="317572"/>
                  </a:lnTo>
                  <a:lnTo>
                    <a:pt x="628518" y="348262"/>
                  </a:lnTo>
                  <a:lnTo>
                    <a:pt x="637481" y="358579"/>
                  </a:lnTo>
                  <a:lnTo>
                    <a:pt x="645007" y="366255"/>
                  </a:lnTo>
                  <a:lnTo>
                    <a:pt x="653091" y="373736"/>
                  </a:lnTo>
                  <a:lnTo>
                    <a:pt x="663417" y="383462"/>
                  </a:lnTo>
                  <a:lnTo>
                    <a:pt x="673384" y="392471"/>
                  </a:lnTo>
                  <a:lnTo>
                    <a:pt x="680389" y="397802"/>
                  </a:lnTo>
                  <a:lnTo>
                    <a:pt x="684225" y="400684"/>
                  </a:lnTo>
                  <a:lnTo>
                    <a:pt x="690905" y="404507"/>
                  </a:lnTo>
                  <a:lnTo>
                    <a:pt x="695693" y="406412"/>
                  </a:lnTo>
                </a:path>
                <a:path w="695960" h="959484">
                  <a:moveTo>
                    <a:pt x="561340" y="294525"/>
                  </a:moveTo>
                  <a:lnTo>
                    <a:pt x="299796" y="40170"/>
                  </a:lnTo>
                  <a:lnTo>
                    <a:pt x="282973" y="30214"/>
                  </a:lnTo>
                  <a:lnTo>
                    <a:pt x="259872" y="20081"/>
                  </a:lnTo>
                  <a:lnTo>
                    <a:pt x="232825" y="12459"/>
                  </a:lnTo>
                  <a:lnTo>
                    <a:pt x="204165" y="10032"/>
                  </a:lnTo>
                </a:path>
                <a:path w="695960" h="959484">
                  <a:moveTo>
                    <a:pt x="568515" y="286410"/>
                  </a:moveTo>
                  <a:lnTo>
                    <a:pt x="307441" y="32994"/>
                  </a:lnTo>
                  <a:lnTo>
                    <a:pt x="285682" y="20398"/>
                  </a:lnTo>
                  <a:lnTo>
                    <a:pt x="259211" y="10042"/>
                  </a:lnTo>
                  <a:lnTo>
                    <a:pt x="230319" y="3273"/>
                  </a:lnTo>
                  <a:lnTo>
                    <a:pt x="201294" y="1435"/>
                  </a:lnTo>
                </a:path>
                <a:path w="695960" h="959484">
                  <a:moveTo>
                    <a:pt x="195084" y="10515"/>
                  </a:moveTo>
                  <a:lnTo>
                    <a:pt x="118097" y="11950"/>
                  </a:lnTo>
                  <a:lnTo>
                    <a:pt x="76987" y="27241"/>
                  </a:lnTo>
                  <a:lnTo>
                    <a:pt x="49680" y="82448"/>
                  </a:lnTo>
                  <a:lnTo>
                    <a:pt x="42885" y="107893"/>
                  </a:lnTo>
                  <a:lnTo>
                    <a:pt x="40457" y="117914"/>
                  </a:lnTo>
                  <a:lnTo>
                    <a:pt x="37402" y="129100"/>
                  </a:lnTo>
                  <a:lnTo>
                    <a:pt x="33947" y="141046"/>
                  </a:lnTo>
                  <a:lnTo>
                    <a:pt x="30350" y="153838"/>
                  </a:lnTo>
                  <a:lnTo>
                    <a:pt x="21896" y="208307"/>
                  </a:lnTo>
                  <a:lnTo>
                    <a:pt x="19732" y="260407"/>
                  </a:lnTo>
                  <a:lnTo>
                    <a:pt x="20091" y="275882"/>
                  </a:lnTo>
                  <a:lnTo>
                    <a:pt x="23524" y="314401"/>
                  </a:lnTo>
                  <a:lnTo>
                    <a:pt x="25349" y="323697"/>
                  </a:lnTo>
                  <a:lnTo>
                    <a:pt x="27126" y="344018"/>
                  </a:lnTo>
                  <a:lnTo>
                    <a:pt x="27071" y="372587"/>
                  </a:lnTo>
                  <a:lnTo>
                    <a:pt x="25676" y="400616"/>
                  </a:lnTo>
                  <a:lnTo>
                    <a:pt x="23431" y="419315"/>
                  </a:lnTo>
                  <a:lnTo>
                    <a:pt x="22330" y="425165"/>
                  </a:lnTo>
                  <a:lnTo>
                    <a:pt x="21813" y="432357"/>
                  </a:lnTo>
                  <a:lnTo>
                    <a:pt x="21747" y="440441"/>
                  </a:lnTo>
                  <a:lnTo>
                    <a:pt x="21996" y="448970"/>
                  </a:lnTo>
                  <a:lnTo>
                    <a:pt x="21973" y="457488"/>
                  </a:lnTo>
                  <a:lnTo>
                    <a:pt x="21817" y="465824"/>
                  </a:lnTo>
                  <a:lnTo>
                    <a:pt x="21390" y="473982"/>
                  </a:lnTo>
                  <a:lnTo>
                    <a:pt x="20561" y="481964"/>
                  </a:lnTo>
                  <a:lnTo>
                    <a:pt x="19356" y="495538"/>
                  </a:lnTo>
                  <a:lnTo>
                    <a:pt x="18468" y="509514"/>
                  </a:lnTo>
                  <a:lnTo>
                    <a:pt x="17671" y="523580"/>
                  </a:lnTo>
                  <a:lnTo>
                    <a:pt x="16738" y="537425"/>
                  </a:lnTo>
                  <a:lnTo>
                    <a:pt x="15773" y="546988"/>
                  </a:lnTo>
                  <a:lnTo>
                    <a:pt x="15957" y="566449"/>
                  </a:lnTo>
                  <a:lnTo>
                    <a:pt x="16856" y="590438"/>
                  </a:lnTo>
                  <a:lnTo>
                    <a:pt x="17930" y="612547"/>
                  </a:lnTo>
                  <a:lnTo>
                    <a:pt x="18643" y="626363"/>
                  </a:lnTo>
                  <a:lnTo>
                    <a:pt x="19976" y="648126"/>
                  </a:lnTo>
                  <a:lnTo>
                    <a:pt x="21039" y="673877"/>
                  </a:lnTo>
                  <a:lnTo>
                    <a:pt x="21742" y="702405"/>
                  </a:lnTo>
                  <a:lnTo>
                    <a:pt x="21996" y="732497"/>
                  </a:lnTo>
                  <a:lnTo>
                    <a:pt x="21906" y="744279"/>
                  </a:lnTo>
                  <a:lnTo>
                    <a:pt x="21636" y="757135"/>
                  </a:lnTo>
                  <a:lnTo>
                    <a:pt x="21187" y="770706"/>
                  </a:lnTo>
                  <a:lnTo>
                    <a:pt x="20561" y="784631"/>
                  </a:lnTo>
                  <a:lnTo>
                    <a:pt x="19597" y="805232"/>
                  </a:lnTo>
                  <a:lnTo>
                    <a:pt x="18948" y="824314"/>
                  </a:lnTo>
                  <a:lnTo>
                    <a:pt x="18746" y="840168"/>
                  </a:lnTo>
                  <a:lnTo>
                    <a:pt x="19126" y="851090"/>
                  </a:lnTo>
                  <a:lnTo>
                    <a:pt x="20740" y="863372"/>
                  </a:lnTo>
                  <a:lnTo>
                    <a:pt x="21278" y="877982"/>
                  </a:lnTo>
                  <a:lnTo>
                    <a:pt x="20740" y="892774"/>
                  </a:lnTo>
                  <a:lnTo>
                    <a:pt x="19126" y="905598"/>
                  </a:lnTo>
                  <a:lnTo>
                    <a:pt x="18643" y="909904"/>
                  </a:lnTo>
                  <a:lnTo>
                    <a:pt x="18173" y="915161"/>
                  </a:lnTo>
                  <a:lnTo>
                    <a:pt x="16738" y="921372"/>
                  </a:lnTo>
                  <a:lnTo>
                    <a:pt x="15113" y="928924"/>
                  </a:lnTo>
                  <a:lnTo>
                    <a:pt x="13395" y="936971"/>
                  </a:lnTo>
                  <a:lnTo>
                    <a:pt x="12034" y="944032"/>
                  </a:lnTo>
                  <a:lnTo>
                    <a:pt x="11480" y="948626"/>
                  </a:lnTo>
                  <a:lnTo>
                    <a:pt x="7175" y="959142"/>
                  </a:lnTo>
                </a:path>
                <a:path w="695960" h="959484">
                  <a:moveTo>
                    <a:pt x="195084" y="0"/>
                  </a:moveTo>
                  <a:lnTo>
                    <a:pt x="118097" y="1435"/>
                  </a:lnTo>
                  <a:lnTo>
                    <a:pt x="75808" y="15145"/>
                  </a:lnTo>
                  <a:lnTo>
                    <a:pt x="50320" y="55224"/>
                  </a:lnTo>
                  <a:lnTo>
                    <a:pt x="34416" y="98018"/>
                  </a:lnTo>
                  <a:lnTo>
                    <a:pt x="30191" y="117045"/>
                  </a:lnTo>
                  <a:lnTo>
                    <a:pt x="23187" y="141585"/>
                  </a:lnTo>
                  <a:lnTo>
                    <a:pt x="13385" y="184086"/>
                  </a:lnTo>
                  <a:lnTo>
                    <a:pt x="10579" y="232192"/>
                  </a:lnTo>
                  <a:lnTo>
                    <a:pt x="9556" y="259051"/>
                  </a:lnTo>
                  <a:lnTo>
                    <a:pt x="9563" y="276364"/>
                  </a:lnTo>
                  <a:lnTo>
                    <a:pt x="10390" y="287426"/>
                  </a:lnTo>
                  <a:lnTo>
                    <a:pt x="11533" y="300329"/>
                  </a:lnTo>
                  <a:lnTo>
                    <a:pt x="13126" y="313680"/>
                  </a:lnTo>
                  <a:lnTo>
                    <a:pt x="15303" y="326085"/>
                  </a:lnTo>
                  <a:lnTo>
                    <a:pt x="17088" y="344719"/>
                  </a:lnTo>
                  <a:lnTo>
                    <a:pt x="17035" y="371868"/>
                  </a:lnTo>
                  <a:lnTo>
                    <a:pt x="15637" y="398837"/>
                  </a:lnTo>
                  <a:lnTo>
                    <a:pt x="13385" y="416928"/>
                  </a:lnTo>
                  <a:lnTo>
                    <a:pt x="11728" y="429968"/>
                  </a:lnTo>
                  <a:lnTo>
                    <a:pt x="11593" y="446279"/>
                  </a:lnTo>
                  <a:lnTo>
                    <a:pt x="11637" y="463935"/>
                  </a:lnTo>
                  <a:lnTo>
                    <a:pt x="10515" y="481012"/>
                  </a:lnTo>
                  <a:lnTo>
                    <a:pt x="9174" y="497302"/>
                  </a:lnTo>
                  <a:lnTo>
                    <a:pt x="8010" y="514176"/>
                  </a:lnTo>
                  <a:lnTo>
                    <a:pt x="7022" y="530963"/>
                  </a:lnTo>
                  <a:lnTo>
                    <a:pt x="6210" y="546988"/>
                  </a:lnTo>
                  <a:lnTo>
                    <a:pt x="5783" y="566464"/>
                  </a:lnTo>
                  <a:lnTo>
                    <a:pt x="6338" y="590557"/>
                  </a:lnTo>
                  <a:lnTo>
                    <a:pt x="7430" y="612949"/>
                  </a:lnTo>
                  <a:lnTo>
                    <a:pt x="8610" y="627316"/>
                  </a:lnTo>
                  <a:lnTo>
                    <a:pt x="9936" y="649864"/>
                  </a:lnTo>
                  <a:lnTo>
                    <a:pt x="10995" y="675778"/>
                  </a:lnTo>
                  <a:lnTo>
                    <a:pt x="11696" y="703756"/>
                  </a:lnTo>
                  <a:lnTo>
                    <a:pt x="11950" y="732497"/>
                  </a:lnTo>
                  <a:lnTo>
                    <a:pt x="11106" y="764577"/>
                  </a:lnTo>
                  <a:lnTo>
                    <a:pt x="9499" y="799747"/>
                  </a:lnTo>
                  <a:lnTo>
                    <a:pt x="8521" y="831417"/>
                  </a:lnTo>
                  <a:lnTo>
                    <a:pt x="9563" y="852995"/>
                  </a:lnTo>
                  <a:lnTo>
                    <a:pt x="10906" y="864336"/>
                  </a:lnTo>
                  <a:lnTo>
                    <a:pt x="11353" y="878098"/>
                  </a:lnTo>
                  <a:lnTo>
                    <a:pt x="10906" y="891862"/>
                  </a:lnTo>
                  <a:lnTo>
                    <a:pt x="9563" y="903211"/>
                  </a:lnTo>
                  <a:lnTo>
                    <a:pt x="7285" y="914940"/>
                  </a:lnTo>
                  <a:lnTo>
                    <a:pt x="4603" y="928242"/>
                  </a:lnTo>
                  <a:lnTo>
                    <a:pt x="2369" y="940383"/>
                  </a:lnTo>
                  <a:lnTo>
                    <a:pt x="1435" y="948626"/>
                  </a:lnTo>
                  <a:lnTo>
                    <a:pt x="0" y="95627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3484956" y="7500645"/>
              <a:ext cx="15875" cy="17780"/>
            </a:xfrm>
            <a:custGeom>
              <a:avLst/>
              <a:gdLst/>
              <a:ahLst/>
              <a:cxnLst/>
              <a:rect l="l" t="t" r="r" b="b"/>
              <a:pathLst>
                <a:path w="15875" h="17779">
                  <a:moveTo>
                    <a:pt x="10528" y="0"/>
                  </a:moveTo>
                  <a:lnTo>
                    <a:pt x="0" y="12433"/>
                  </a:lnTo>
                  <a:lnTo>
                    <a:pt x="4787" y="17691"/>
                  </a:lnTo>
                  <a:lnTo>
                    <a:pt x="15316" y="4305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3484956" y="7500645"/>
              <a:ext cx="15875" cy="17780"/>
            </a:xfrm>
            <a:custGeom>
              <a:avLst/>
              <a:gdLst/>
              <a:ahLst/>
              <a:cxnLst/>
              <a:rect l="l" t="t" r="r" b="b"/>
              <a:pathLst>
                <a:path w="15875" h="17779">
                  <a:moveTo>
                    <a:pt x="4787" y="17691"/>
                  </a:moveTo>
                  <a:lnTo>
                    <a:pt x="15316" y="4305"/>
                  </a:lnTo>
                  <a:lnTo>
                    <a:pt x="10528" y="0"/>
                  </a:lnTo>
                  <a:lnTo>
                    <a:pt x="0" y="12433"/>
                  </a:lnTo>
                  <a:lnTo>
                    <a:pt x="4787" y="176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3525608" y="7538898"/>
              <a:ext cx="15240" cy="18415"/>
            </a:xfrm>
            <a:custGeom>
              <a:avLst/>
              <a:gdLst/>
              <a:ahLst/>
              <a:cxnLst/>
              <a:rect l="l" t="t" r="r" b="b"/>
              <a:pathLst>
                <a:path w="15239" h="18415">
                  <a:moveTo>
                    <a:pt x="10515" y="0"/>
                  </a:moveTo>
                  <a:lnTo>
                    <a:pt x="0" y="13385"/>
                  </a:lnTo>
                  <a:lnTo>
                    <a:pt x="4775" y="18160"/>
                  </a:lnTo>
                  <a:lnTo>
                    <a:pt x="14820" y="5257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3525608" y="7538898"/>
              <a:ext cx="15240" cy="18415"/>
            </a:xfrm>
            <a:custGeom>
              <a:avLst/>
              <a:gdLst/>
              <a:ahLst/>
              <a:cxnLst/>
              <a:rect l="l" t="t" r="r" b="b"/>
              <a:pathLst>
                <a:path w="15239" h="18415">
                  <a:moveTo>
                    <a:pt x="4775" y="18160"/>
                  </a:moveTo>
                  <a:lnTo>
                    <a:pt x="14820" y="5257"/>
                  </a:lnTo>
                  <a:lnTo>
                    <a:pt x="10515" y="0"/>
                  </a:lnTo>
                  <a:lnTo>
                    <a:pt x="0" y="13385"/>
                  </a:lnTo>
                  <a:lnTo>
                    <a:pt x="4775" y="1816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3450069" y="7466698"/>
              <a:ext cx="15875" cy="17780"/>
            </a:xfrm>
            <a:custGeom>
              <a:avLst/>
              <a:gdLst/>
              <a:ahLst/>
              <a:cxnLst/>
              <a:rect l="l" t="t" r="r" b="b"/>
              <a:pathLst>
                <a:path w="15875" h="17779">
                  <a:moveTo>
                    <a:pt x="10515" y="0"/>
                  </a:moveTo>
                  <a:lnTo>
                    <a:pt x="0" y="13385"/>
                  </a:lnTo>
                  <a:lnTo>
                    <a:pt x="4292" y="17691"/>
                  </a:lnTo>
                  <a:lnTo>
                    <a:pt x="15290" y="4775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3450069" y="7466698"/>
              <a:ext cx="15875" cy="17780"/>
            </a:xfrm>
            <a:custGeom>
              <a:avLst/>
              <a:gdLst/>
              <a:ahLst/>
              <a:cxnLst/>
              <a:rect l="l" t="t" r="r" b="b"/>
              <a:pathLst>
                <a:path w="15875" h="17779">
                  <a:moveTo>
                    <a:pt x="4292" y="17691"/>
                  </a:moveTo>
                  <a:lnTo>
                    <a:pt x="15290" y="4775"/>
                  </a:lnTo>
                  <a:lnTo>
                    <a:pt x="10515" y="0"/>
                  </a:lnTo>
                  <a:lnTo>
                    <a:pt x="0" y="13385"/>
                  </a:lnTo>
                  <a:lnTo>
                    <a:pt x="4292" y="176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3418979" y="7438961"/>
              <a:ext cx="15240" cy="17780"/>
            </a:xfrm>
            <a:custGeom>
              <a:avLst/>
              <a:gdLst/>
              <a:ahLst/>
              <a:cxnLst/>
              <a:rect l="l" t="t" r="r" b="b"/>
              <a:pathLst>
                <a:path w="15239" h="17779">
                  <a:moveTo>
                    <a:pt x="10515" y="0"/>
                  </a:moveTo>
                  <a:lnTo>
                    <a:pt x="0" y="12433"/>
                  </a:lnTo>
                  <a:lnTo>
                    <a:pt x="4305" y="17691"/>
                  </a:lnTo>
                  <a:lnTo>
                    <a:pt x="14820" y="4305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3418979" y="7438961"/>
              <a:ext cx="15240" cy="17780"/>
            </a:xfrm>
            <a:custGeom>
              <a:avLst/>
              <a:gdLst/>
              <a:ahLst/>
              <a:cxnLst/>
              <a:rect l="l" t="t" r="r" b="b"/>
              <a:pathLst>
                <a:path w="15239" h="17779">
                  <a:moveTo>
                    <a:pt x="4305" y="17691"/>
                  </a:moveTo>
                  <a:lnTo>
                    <a:pt x="14820" y="4305"/>
                  </a:lnTo>
                  <a:lnTo>
                    <a:pt x="10515" y="0"/>
                  </a:lnTo>
                  <a:lnTo>
                    <a:pt x="0" y="12433"/>
                  </a:lnTo>
                  <a:lnTo>
                    <a:pt x="4305" y="17691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3383114" y="7403109"/>
              <a:ext cx="15875" cy="17780"/>
            </a:xfrm>
            <a:custGeom>
              <a:avLst/>
              <a:gdLst/>
              <a:ahLst/>
              <a:cxnLst/>
              <a:rect l="l" t="t" r="r" b="b"/>
              <a:pathLst>
                <a:path w="15875" h="17779">
                  <a:moveTo>
                    <a:pt x="10528" y="0"/>
                  </a:moveTo>
                  <a:lnTo>
                    <a:pt x="0" y="13373"/>
                  </a:lnTo>
                  <a:lnTo>
                    <a:pt x="5257" y="17691"/>
                  </a:lnTo>
                  <a:lnTo>
                    <a:pt x="15786" y="4775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3383114" y="7403109"/>
              <a:ext cx="15875" cy="17780"/>
            </a:xfrm>
            <a:custGeom>
              <a:avLst/>
              <a:gdLst/>
              <a:ahLst/>
              <a:cxnLst/>
              <a:rect l="l" t="t" r="r" b="b"/>
              <a:pathLst>
                <a:path w="15875" h="17779">
                  <a:moveTo>
                    <a:pt x="5257" y="17691"/>
                  </a:moveTo>
                  <a:lnTo>
                    <a:pt x="15786" y="4775"/>
                  </a:lnTo>
                  <a:lnTo>
                    <a:pt x="10528" y="0"/>
                  </a:lnTo>
                  <a:lnTo>
                    <a:pt x="0" y="13373"/>
                  </a:lnTo>
                  <a:lnTo>
                    <a:pt x="5257" y="176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3349180" y="7367714"/>
              <a:ext cx="15875" cy="18415"/>
            </a:xfrm>
            <a:custGeom>
              <a:avLst/>
              <a:gdLst/>
              <a:ahLst/>
              <a:cxnLst/>
              <a:rect l="l" t="t" r="r" b="b"/>
              <a:pathLst>
                <a:path w="15875" h="18415">
                  <a:moveTo>
                    <a:pt x="10515" y="0"/>
                  </a:moveTo>
                  <a:lnTo>
                    <a:pt x="0" y="13398"/>
                  </a:lnTo>
                  <a:lnTo>
                    <a:pt x="4775" y="18173"/>
                  </a:lnTo>
                  <a:lnTo>
                    <a:pt x="15290" y="4787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3349180" y="7367714"/>
              <a:ext cx="15875" cy="18415"/>
            </a:xfrm>
            <a:custGeom>
              <a:avLst/>
              <a:gdLst/>
              <a:ahLst/>
              <a:cxnLst/>
              <a:rect l="l" t="t" r="r" b="b"/>
              <a:pathLst>
                <a:path w="15875" h="18415">
                  <a:moveTo>
                    <a:pt x="4775" y="18173"/>
                  </a:moveTo>
                  <a:lnTo>
                    <a:pt x="15290" y="4787"/>
                  </a:lnTo>
                  <a:lnTo>
                    <a:pt x="10515" y="0"/>
                  </a:lnTo>
                  <a:lnTo>
                    <a:pt x="0" y="13398"/>
                  </a:lnTo>
                  <a:lnTo>
                    <a:pt x="4775" y="1817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3313785" y="7333297"/>
              <a:ext cx="15875" cy="18415"/>
            </a:xfrm>
            <a:custGeom>
              <a:avLst/>
              <a:gdLst/>
              <a:ahLst/>
              <a:cxnLst/>
              <a:rect l="l" t="t" r="r" b="b"/>
              <a:pathLst>
                <a:path w="15875" h="18415">
                  <a:moveTo>
                    <a:pt x="10998" y="0"/>
                  </a:moveTo>
                  <a:lnTo>
                    <a:pt x="0" y="13385"/>
                  </a:lnTo>
                  <a:lnTo>
                    <a:pt x="4787" y="18161"/>
                  </a:lnTo>
                  <a:lnTo>
                    <a:pt x="15303" y="5257"/>
                  </a:lnTo>
                  <a:lnTo>
                    <a:pt x="109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3313785" y="7333297"/>
              <a:ext cx="15875" cy="18415"/>
            </a:xfrm>
            <a:custGeom>
              <a:avLst/>
              <a:gdLst/>
              <a:ahLst/>
              <a:cxnLst/>
              <a:rect l="l" t="t" r="r" b="b"/>
              <a:pathLst>
                <a:path w="15875" h="18415">
                  <a:moveTo>
                    <a:pt x="4787" y="18161"/>
                  </a:moveTo>
                  <a:lnTo>
                    <a:pt x="15303" y="5257"/>
                  </a:lnTo>
                  <a:lnTo>
                    <a:pt x="10998" y="0"/>
                  </a:lnTo>
                  <a:lnTo>
                    <a:pt x="0" y="13385"/>
                  </a:lnTo>
                  <a:lnTo>
                    <a:pt x="4787" y="1816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3280321" y="7300785"/>
              <a:ext cx="15240" cy="18415"/>
            </a:xfrm>
            <a:custGeom>
              <a:avLst/>
              <a:gdLst/>
              <a:ahLst/>
              <a:cxnLst/>
              <a:rect l="l" t="t" r="r" b="b"/>
              <a:pathLst>
                <a:path w="15239" h="18415">
                  <a:moveTo>
                    <a:pt x="10515" y="0"/>
                  </a:moveTo>
                  <a:lnTo>
                    <a:pt x="0" y="13385"/>
                  </a:lnTo>
                  <a:lnTo>
                    <a:pt x="4305" y="18173"/>
                  </a:lnTo>
                  <a:lnTo>
                    <a:pt x="14820" y="5257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3280321" y="7300785"/>
              <a:ext cx="15240" cy="18415"/>
            </a:xfrm>
            <a:custGeom>
              <a:avLst/>
              <a:gdLst/>
              <a:ahLst/>
              <a:cxnLst/>
              <a:rect l="l" t="t" r="r" b="b"/>
              <a:pathLst>
                <a:path w="15239" h="18415">
                  <a:moveTo>
                    <a:pt x="4305" y="18173"/>
                  </a:moveTo>
                  <a:lnTo>
                    <a:pt x="14820" y="5257"/>
                  </a:lnTo>
                  <a:lnTo>
                    <a:pt x="10515" y="0"/>
                  </a:lnTo>
                  <a:lnTo>
                    <a:pt x="0" y="13385"/>
                  </a:lnTo>
                  <a:lnTo>
                    <a:pt x="4305" y="1817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3241103" y="7270178"/>
              <a:ext cx="13970" cy="19050"/>
            </a:xfrm>
            <a:custGeom>
              <a:avLst/>
              <a:gdLst/>
              <a:ahLst/>
              <a:cxnLst/>
              <a:rect l="l" t="t" r="r" b="b"/>
              <a:pathLst>
                <a:path w="13970" h="19050">
                  <a:moveTo>
                    <a:pt x="8623" y="0"/>
                  </a:moveTo>
                  <a:lnTo>
                    <a:pt x="0" y="14820"/>
                  </a:lnTo>
                  <a:lnTo>
                    <a:pt x="5270" y="18656"/>
                  </a:lnTo>
                  <a:lnTo>
                    <a:pt x="13881" y="4305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3241103" y="7270178"/>
              <a:ext cx="13970" cy="19050"/>
            </a:xfrm>
            <a:custGeom>
              <a:avLst/>
              <a:gdLst/>
              <a:ahLst/>
              <a:cxnLst/>
              <a:rect l="l" t="t" r="r" b="b"/>
              <a:pathLst>
                <a:path w="13970" h="19050">
                  <a:moveTo>
                    <a:pt x="5270" y="18656"/>
                  </a:moveTo>
                  <a:lnTo>
                    <a:pt x="13881" y="4305"/>
                  </a:lnTo>
                  <a:lnTo>
                    <a:pt x="8623" y="0"/>
                  </a:lnTo>
                  <a:lnTo>
                    <a:pt x="0" y="14820"/>
                  </a:lnTo>
                  <a:lnTo>
                    <a:pt x="5270" y="1865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3153613" y="7253935"/>
              <a:ext cx="8255" cy="16510"/>
            </a:xfrm>
            <a:custGeom>
              <a:avLst/>
              <a:gdLst/>
              <a:ahLst/>
              <a:cxnLst/>
              <a:rect l="l" t="t" r="r" b="b"/>
              <a:pathLst>
                <a:path w="8255" h="16509">
                  <a:moveTo>
                    <a:pt x="6223" y="0"/>
                  </a:moveTo>
                  <a:lnTo>
                    <a:pt x="0" y="0"/>
                  </a:lnTo>
                  <a:lnTo>
                    <a:pt x="952" y="16243"/>
                  </a:lnTo>
                  <a:lnTo>
                    <a:pt x="7645" y="16243"/>
                  </a:lnTo>
                  <a:lnTo>
                    <a:pt x="62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3153613" y="7253935"/>
              <a:ext cx="8255" cy="16510"/>
            </a:xfrm>
            <a:custGeom>
              <a:avLst/>
              <a:gdLst/>
              <a:ahLst/>
              <a:cxnLst/>
              <a:rect l="l" t="t" r="r" b="b"/>
              <a:pathLst>
                <a:path w="8255" h="16509">
                  <a:moveTo>
                    <a:pt x="7645" y="16243"/>
                  </a:moveTo>
                  <a:lnTo>
                    <a:pt x="6223" y="0"/>
                  </a:lnTo>
                  <a:lnTo>
                    <a:pt x="0" y="0"/>
                  </a:lnTo>
                  <a:lnTo>
                    <a:pt x="952" y="16243"/>
                  </a:lnTo>
                  <a:lnTo>
                    <a:pt x="7645" y="1624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3077591" y="7253935"/>
              <a:ext cx="8255" cy="16510"/>
            </a:xfrm>
            <a:custGeom>
              <a:avLst/>
              <a:gdLst/>
              <a:ahLst/>
              <a:cxnLst/>
              <a:rect l="l" t="t" r="r" b="b"/>
              <a:pathLst>
                <a:path w="8255" h="16509">
                  <a:moveTo>
                    <a:pt x="6692" y="0"/>
                  </a:moveTo>
                  <a:lnTo>
                    <a:pt x="0" y="0"/>
                  </a:lnTo>
                  <a:lnTo>
                    <a:pt x="1435" y="16243"/>
                  </a:lnTo>
                  <a:lnTo>
                    <a:pt x="8127" y="16243"/>
                  </a:lnTo>
                  <a:lnTo>
                    <a:pt x="66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3077591" y="7253935"/>
              <a:ext cx="8255" cy="16510"/>
            </a:xfrm>
            <a:custGeom>
              <a:avLst/>
              <a:gdLst/>
              <a:ahLst/>
              <a:cxnLst/>
              <a:rect l="l" t="t" r="r" b="b"/>
              <a:pathLst>
                <a:path w="8255" h="16509">
                  <a:moveTo>
                    <a:pt x="8127" y="16243"/>
                  </a:moveTo>
                  <a:lnTo>
                    <a:pt x="6692" y="0"/>
                  </a:lnTo>
                  <a:lnTo>
                    <a:pt x="0" y="0"/>
                  </a:lnTo>
                  <a:lnTo>
                    <a:pt x="1435" y="16243"/>
                  </a:lnTo>
                  <a:lnTo>
                    <a:pt x="8127" y="1624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3030728" y="7269226"/>
              <a:ext cx="17145" cy="15875"/>
            </a:xfrm>
            <a:custGeom>
              <a:avLst/>
              <a:gdLst/>
              <a:ahLst/>
              <a:cxnLst/>
              <a:rect l="l" t="t" r="r" b="b"/>
              <a:pathLst>
                <a:path w="17144" h="15875">
                  <a:moveTo>
                    <a:pt x="5257" y="0"/>
                  </a:moveTo>
                  <a:lnTo>
                    <a:pt x="0" y="3822"/>
                  </a:lnTo>
                  <a:lnTo>
                    <a:pt x="10998" y="15773"/>
                  </a:lnTo>
                  <a:lnTo>
                    <a:pt x="16738" y="1195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3030728" y="7269226"/>
              <a:ext cx="17145" cy="15875"/>
            </a:xfrm>
            <a:custGeom>
              <a:avLst/>
              <a:gdLst/>
              <a:ahLst/>
              <a:cxnLst/>
              <a:rect l="l" t="t" r="r" b="b"/>
              <a:pathLst>
                <a:path w="17144" h="15875">
                  <a:moveTo>
                    <a:pt x="16738" y="11950"/>
                  </a:moveTo>
                  <a:lnTo>
                    <a:pt x="5257" y="0"/>
                  </a:lnTo>
                  <a:lnTo>
                    <a:pt x="0" y="3822"/>
                  </a:lnTo>
                  <a:lnTo>
                    <a:pt x="10998" y="15773"/>
                  </a:lnTo>
                  <a:lnTo>
                    <a:pt x="16738" y="119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2992958" y="7356716"/>
              <a:ext cx="19685" cy="12065"/>
            </a:xfrm>
            <a:custGeom>
              <a:avLst/>
              <a:gdLst/>
              <a:ahLst/>
              <a:cxnLst/>
              <a:rect l="l" t="t" r="r" b="b"/>
              <a:pathLst>
                <a:path w="19685" h="12065">
                  <a:moveTo>
                    <a:pt x="3340" y="0"/>
                  </a:moveTo>
                  <a:lnTo>
                    <a:pt x="0" y="5740"/>
                  </a:lnTo>
                  <a:lnTo>
                    <a:pt x="15773" y="11963"/>
                  </a:lnTo>
                  <a:lnTo>
                    <a:pt x="19126" y="5740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2992958" y="7356716"/>
              <a:ext cx="19685" cy="12065"/>
            </a:xfrm>
            <a:custGeom>
              <a:avLst/>
              <a:gdLst/>
              <a:ahLst/>
              <a:cxnLst/>
              <a:rect l="l" t="t" r="r" b="b"/>
              <a:pathLst>
                <a:path w="19685" h="12065">
                  <a:moveTo>
                    <a:pt x="19126" y="5740"/>
                  </a:moveTo>
                  <a:lnTo>
                    <a:pt x="3340" y="0"/>
                  </a:lnTo>
                  <a:lnTo>
                    <a:pt x="0" y="5740"/>
                  </a:lnTo>
                  <a:lnTo>
                    <a:pt x="15773" y="11963"/>
                  </a:lnTo>
                  <a:lnTo>
                    <a:pt x="19126" y="574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2972396" y="7480084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80" h="8254">
                  <a:moveTo>
                    <a:pt x="17221" y="0"/>
                  </a:moveTo>
                  <a:lnTo>
                    <a:pt x="482" y="1435"/>
                  </a:lnTo>
                  <a:lnTo>
                    <a:pt x="0" y="7658"/>
                  </a:lnTo>
                  <a:lnTo>
                    <a:pt x="16256" y="6692"/>
                  </a:lnTo>
                  <a:lnTo>
                    <a:pt x="172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2972396" y="7480084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80" h="8254">
                  <a:moveTo>
                    <a:pt x="17221" y="0"/>
                  </a:moveTo>
                  <a:lnTo>
                    <a:pt x="482" y="1435"/>
                  </a:lnTo>
                  <a:lnTo>
                    <a:pt x="0" y="7658"/>
                  </a:lnTo>
                  <a:lnTo>
                    <a:pt x="16256" y="6692"/>
                  </a:lnTo>
                  <a:lnTo>
                    <a:pt x="17221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2978137" y="7597229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80" h="8254">
                  <a:moveTo>
                    <a:pt x="17208" y="0"/>
                  </a:moveTo>
                  <a:lnTo>
                    <a:pt x="0" y="1435"/>
                  </a:lnTo>
                  <a:lnTo>
                    <a:pt x="0" y="8128"/>
                  </a:lnTo>
                  <a:lnTo>
                    <a:pt x="16738" y="6692"/>
                  </a:lnTo>
                  <a:lnTo>
                    <a:pt x="172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2978137" y="7597229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80" h="8254">
                  <a:moveTo>
                    <a:pt x="17208" y="0"/>
                  </a:moveTo>
                  <a:lnTo>
                    <a:pt x="0" y="1435"/>
                  </a:lnTo>
                  <a:lnTo>
                    <a:pt x="0" y="8128"/>
                  </a:lnTo>
                  <a:lnTo>
                    <a:pt x="16738" y="6692"/>
                  </a:lnTo>
                  <a:lnTo>
                    <a:pt x="17208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2972396" y="7704810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80" h="8254">
                  <a:moveTo>
                    <a:pt x="17221" y="0"/>
                  </a:moveTo>
                  <a:lnTo>
                    <a:pt x="482" y="1435"/>
                  </a:lnTo>
                  <a:lnTo>
                    <a:pt x="0" y="8128"/>
                  </a:lnTo>
                  <a:lnTo>
                    <a:pt x="17221" y="6692"/>
                  </a:lnTo>
                  <a:lnTo>
                    <a:pt x="172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2972396" y="7704810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80" h="8254">
                  <a:moveTo>
                    <a:pt x="17221" y="0"/>
                  </a:moveTo>
                  <a:lnTo>
                    <a:pt x="482" y="1435"/>
                  </a:lnTo>
                  <a:lnTo>
                    <a:pt x="0" y="8128"/>
                  </a:lnTo>
                  <a:lnTo>
                    <a:pt x="17221" y="6692"/>
                  </a:lnTo>
                  <a:lnTo>
                    <a:pt x="17221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2968091" y="7794218"/>
              <a:ext cx="17145" cy="8255"/>
            </a:xfrm>
            <a:custGeom>
              <a:avLst/>
              <a:gdLst/>
              <a:ahLst/>
              <a:cxnLst/>
              <a:rect l="l" t="t" r="r" b="b"/>
              <a:pathLst>
                <a:path w="17144" h="8254">
                  <a:moveTo>
                    <a:pt x="16738" y="0"/>
                  </a:moveTo>
                  <a:lnTo>
                    <a:pt x="0" y="965"/>
                  </a:lnTo>
                  <a:lnTo>
                    <a:pt x="0" y="7658"/>
                  </a:lnTo>
                  <a:lnTo>
                    <a:pt x="16738" y="6692"/>
                  </a:lnTo>
                  <a:lnTo>
                    <a:pt x="167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2968091" y="7794218"/>
              <a:ext cx="17145" cy="8255"/>
            </a:xfrm>
            <a:custGeom>
              <a:avLst/>
              <a:gdLst/>
              <a:ahLst/>
              <a:cxnLst/>
              <a:rect l="l" t="t" r="r" b="b"/>
              <a:pathLst>
                <a:path w="17144" h="8254">
                  <a:moveTo>
                    <a:pt x="16738" y="0"/>
                  </a:moveTo>
                  <a:lnTo>
                    <a:pt x="0" y="965"/>
                  </a:lnTo>
                  <a:lnTo>
                    <a:pt x="0" y="7658"/>
                  </a:lnTo>
                  <a:lnTo>
                    <a:pt x="16738" y="6692"/>
                  </a:lnTo>
                  <a:lnTo>
                    <a:pt x="16738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2974314" y="7927149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80" h="8254">
                  <a:moveTo>
                    <a:pt x="17208" y="0"/>
                  </a:moveTo>
                  <a:lnTo>
                    <a:pt x="0" y="1435"/>
                  </a:lnTo>
                  <a:lnTo>
                    <a:pt x="0" y="8115"/>
                  </a:lnTo>
                  <a:lnTo>
                    <a:pt x="16725" y="7162"/>
                  </a:lnTo>
                  <a:lnTo>
                    <a:pt x="172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2974314" y="7927149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80" h="8254">
                  <a:moveTo>
                    <a:pt x="17208" y="0"/>
                  </a:moveTo>
                  <a:lnTo>
                    <a:pt x="0" y="1435"/>
                  </a:lnTo>
                  <a:lnTo>
                    <a:pt x="0" y="8115"/>
                  </a:lnTo>
                  <a:lnTo>
                    <a:pt x="16725" y="7162"/>
                  </a:lnTo>
                  <a:lnTo>
                    <a:pt x="17208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2969056" y="8076324"/>
              <a:ext cx="17780" cy="7620"/>
            </a:xfrm>
            <a:custGeom>
              <a:avLst/>
              <a:gdLst/>
              <a:ahLst/>
              <a:cxnLst/>
              <a:rect l="l" t="t" r="r" b="b"/>
              <a:pathLst>
                <a:path w="17780" h="7620">
                  <a:moveTo>
                    <a:pt x="17208" y="0"/>
                  </a:moveTo>
                  <a:lnTo>
                    <a:pt x="469" y="482"/>
                  </a:lnTo>
                  <a:lnTo>
                    <a:pt x="0" y="7162"/>
                  </a:lnTo>
                  <a:lnTo>
                    <a:pt x="17208" y="6692"/>
                  </a:lnTo>
                  <a:lnTo>
                    <a:pt x="172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2969056" y="8076324"/>
              <a:ext cx="17780" cy="7620"/>
            </a:xfrm>
            <a:custGeom>
              <a:avLst/>
              <a:gdLst/>
              <a:ahLst/>
              <a:cxnLst/>
              <a:rect l="l" t="t" r="r" b="b"/>
              <a:pathLst>
                <a:path w="17780" h="7620">
                  <a:moveTo>
                    <a:pt x="17208" y="0"/>
                  </a:moveTo>
                  <a:lnTo>
                    <a:pt x="469" y="482"/>
                  </a:lnTo>
                  <a:lnTo>
                    <a:pt x="0" y="7162"/>
                  </a:lnTo>
                  <a:lnTo>
                    <a:pt x="17208" y="6692"/>
                  </a:lnTo>
                  <a:lnTo>
                    <a:pt x="17208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2952318" y="7237184"/>
              <a:ext cx="704850" cy="1024255"/>
            </a:xfrm>
            <a:custGeom>
              <a:avLst/>
              <a:gdLst/>
              <a:ahLst/>
              <a:cxnLst/>
              <a:rect l="l" t="t" r="r" b="b"/>
              <a:pathLst>
                <a:path w="704850" h="1024254">
                  <a:moveTo>
                    <a:pt x="34429" y="1009840"/>
                  </a:moveTo>
                  <a:lnTo>
                    <a:pt x="34429" y="1020368"/>
                  </a:lnTo>
                  <a:lnTo>
                    <a:pt x="45415" y="1020368"/>
                  </a:lnTo>
                  <a:lnTo>
                    <a:pt x="45415" y="976376"/>
                  </a:lnTo>
                </a:path>
                <a:path w="704850" h="1024254">
                  <a:moveTo>
                    <a:pt x="45415" y="962507"/>
                  </a:moveTo>
                  <a:lnTo>
                    <a:pt x="45415" y="558469"/>
                  </a:lnTo>
                  <a:lnTo>
                    <a:pt x="45415" y="549389"/>
                  </a:lnTo>
                  <a:lnTo>
                    <a:pt x="51155" y="545084"/>
                  </a:lnTo>
                  <a:lnTo>
                    <a:pt x="60248" y="545084"/>
                  </a:lnTo>
                  <a:lnTo>
                    <a:pt x="179781" y="545084"/>
                  </a:lnTo>
                </a:path>
                <a:path w="704850" h="1024254">
                  <a:moveTo>
                    <a:pt x="61683" y="571868"/>
                  </a:moveTo>
                  <a:lnTo>
                    <a:pt x="66941" y="571868"/>
                  </a:lnTo>
                  <a:lnTo>
                    <a:pt x="71716" y="568032"/>
                  </a:lnTo>
                  <a:lnTo>
                    <a:pt x="71716" y="561822"/>
                  </a:lnTo>
                  <a:lnTo>
                    <a:pt x="71716" y="556564"/>
                  </a:lnTo>
                  <a:lnTo>
                    <a:pt x="66941" y="551776"/>
                  </a:lnTo>
                  <a:lnTo>
                    <a:pt x="61683" y="551776"/>
                  </a:lnTo>
                  <a:lnTo>
                    <a:pt x="56413" y="551776"/>
                  </a:lnTo>
                  <a:lnTo>
                    <a:pt x="51638" y="556564"/>
                  </a:lnTo>
                  <a:lnTo>
                    <a:pt x="51638" y="561822"/>
                  </a:lnTo>
                  <a:lnTo>
                    <a:pt x="51638" y="568032"/>
                  </a:lnTo>
                  <a:lnTo>
                    <a:pt x="56413" y="571868"/>
                  </a:lnTo>
                  <a:lnTo>
                    <a:pt x="61683" y="571868"/>
                  </a:lnTo>
                  <a:close/>
                </a:path>
                <a:path w="704850" h="1024254">
                  <a:moveTo>
                    <a:pt x="69811" y="823849"/>
                  </a:moveTo>
                  <a:lnTo>
                    <a:pt x="69811" y="814755"/>
                  </a:lnTo>
                  <a:lnTo>
                    <a:pt x="59296" y="814755"/>
                  </a:lnTo>
                  <a:lnTo>
                    <a:pt x="59296" y="823849"/>
                  </a:lnTo>
                  <a:lnTo>
                    <a:pt x="69811" y="823849"/>
                  </a:lnTo>
                  <a:close/>
                </a:path>
                <a:path w="704850" h="1024254">
                  <a:moveTo>
                    <a:pt x="84150" y="785583"/>
                  </a:moveTo>
                  <a:lnTo>
                    <a:pt x="84150" y="759777"/>
                  </a:lnTo>
                  <a:lnTo>
                    <a:pt x="76974" y="759777"/>
                  </a:lnTo>
                  <a:lnTo>
                    <a:pt x="76974" y="785583"/>
                  </a:lnTo>
                  <a:lnTo>
                    <a:pt x="84150" y="785583"/>
                  </a:lnTo>
                  <a:close/>
                </a:path>
                <a:path w="704850" h="1024254">
                  <a:moveTo>
                    <a:pt x="69811" y="909421"/>
                  </a:moveTo>
                  <a:lnTo>
                    <a:pt x="69811" y="898906"/>
                  </a:lnTo>
                  <a:lnTo>
                    <a:pt x="55943" y="898906"/>
                  </a:lnTo>
                  <a:lnTo>
                    <a:pt x="55943" y="909421"/>
                  </a:lnTo>
                  <a:lnTo>
                    <a:pt x="69811" y="909421"/>
                  </a:lnTo>
                  <a:close/>
                </a:path>
                <a:path w="704850" h="1024254">
                  <a:moveTo>
                    <a:pt x="71246" y="996454"/>
                  </a:moveTo>
                  <a:lnTo>
                    <a:pt x="71246" y="984973"/>
                  </a:lnTo>
                  <a:lnTo>
                    <a:pt x="58331" y="984973"/>
                  </a:lnTo>
                  <a:lnTo>
                    <a:pt x="58331" y="996454"/>
                  </a:lnTo>
                  <a:lnTo>
                    <a:pt x="71246" y="996454"/>
                  </a:lnTo>
                  <a:close/>
                </a:path>
                <a:path w="704850" h="1024254">
                  <a:moveTo>
                    <a:pt x="122872" y="781278"/>
                  </a:moveTo>
                  <a:lnTo>
                    <a:pt x="122872" y="770763"/>
                  </a:lnTo>
                  <a:lnTo>
                    <a:pt x="114744" y="770763"/>
                  </a:lnTo>
                  <a:lnTo>
                    <a:pt x="114744" y="781278"/>
                  </a:lnTo>
                  <a:lnTo>
                    <a:pt x="122872" y="781278"/>
                  </a:lnTo>
                  <a:close/>
                </a:path>
                <a:path w="704850" h="1024254">
                  <a:moveTo>
                    <a:pt x="120967" y="610120"/>
                  </a:moveTo>
                  <a:lnTo>
                    <a:pt x="120967" y="602462"/>
                  </a:lnTo>
                  <a:lnTo>
                    <a:pt x="114744" y="602462"/>
                  </a:lnTo>
                  <a:lnTo>
                    <a:pt x="114744" y="610120"/>
                  </a:lnTo>
                  <a:lnTo>
                    <a:pt x="120967" y="610120"/>
                  </a:lnTo>
                  <a:close/>
                </a:path>
                <a:path w="704850" h="1024254">
                  <a:moveTo>
                    <a:pt x="163042" y="609155"/>
                  </a:moveTo>
                  <a:lnTo>
                    <a:pt x="163042" y="601027"/>
                  </a:lnTo>
                  <a:lnTo>
                    <a:pt x="157302" y="601027"/>
                  </a:lnTo>
                  <a:lnTo>
                    <a:pt x="157302" y="609155"/>
                  </a:lnTo>
                  <a:lnTo>
                    <a:pt x="163042" y="609155"/>
                  </a:lnTo>
                  <a:close/>
                </a:path>
                <a:path w="704850" h="1024254">
                  <a:moveTo>
                    <a:pt x="163042" y="568032"/>
                  </a:moveTo>
                  <a:lnTo>
                    <a:pt x="163042" y="560387"/>
                  </a:lnTo>
                  <a:lnTo>
                    <a:pt x="157302" y="560387"/>
                  </a:lnTo>
                  <a:lnTo>
                    <a:pt x="157302" y="568032"/>
                  </a:lnTo>
                  <a:lnTo>
                    <a:pt x="163042" y="568032"/>
                  </a:lnTo>
                  <a:close/>
                </a:path>
                <a:path w="704850" h="1024254">
                  <a:moveTo>
                    <a:pt x="164477" y="781278"/>
                  </a:moveTo>
                  <a:lnTo>
                    <a:pt x="164477" y="775550"/>
                  </a:lnTo>
                  <a:lnTo>
                    <a:pt x="158737" y="775550"/>
                  </a:lnTo>
                  <a:lnTo>
                    <a:pt x="158737" y="781278"/>
                  </a:lnTo>
                  <a:lnTo>
                    <a:pt x="164477" y="781278"/>
                  </a:lnTo>
                  <a:close/>
                </a:path>
                <a:path w="704850" h="1024254">
                  <a:moveTo>
                    <a:pt x="102793" y="825271"/>
                  </a:moveTo>
                  <a:lnTo>
                    <a:pt x="102793" y="815708"/>
                  </a:lnTo>
                  <a:lnTo>
                    <a:pt x="97066" y="815708"/>
                  </a:lnTo>
                  <a:lnTo>
                    <a:pt x="97066" y="825271"/>
                  </a:lnTo>
                  <a:lnTo>
                    <a:pt x="102793" y="825271"/>
                  </a:lnTo>
                  <a:close/>
                </a:path>
                <a:path w="704850" h="1024254">
                  <a:moveTo>
                    <a:pt x="120967" y="865911"/>
                  </a:moveTo>
                  <a:lnTo>
                    <a:pt x="120967" y="857326"/>
                  </a:lnTo>
                  <a:lnTo>
                    <a:pt x="113322" y="857326"/>
                  </a:lnTo>
                  <a:lnTo>
                    <a:pt x="113322" y="865911"/>
                  </a:lnTo>
                  <a:lnTo>
                    <a:pt x="120967" y="865911"/>
                  </a:lnTo>
                  <a:close/>
                </a:path>
                <a:path w="704850" h="1024254">
                  <a:moveTo>
                    <a:pt x="166395" y="866394"/>
                  </a:moveTo>
                  <a:lnTo>
                    <a:pt x="166395" y="859701"/>
                  </a:lnTo>
                  <a:lnTo>
                    <a:pt x="160172" y="859701"/>
                  </a:lnTo>
                  <a:lnTo>
                    <a:pt x="160172" y="866394"/>
                  </a:lnTo>
                  <a:lnTo>
                    <a:pt x="166395" y="866394"/>
                  </a:lnTo>
                  <a:close/>
                </a:path>
                <a:path w="704850" h="1024254">
                  <a:moveTo>
                    <a:pt x="79844" y="1023708"/>
                  </a:moveTo>
                  <a:lnTo>
                    <a:pt x="83197" y="1023708"/>
                  </a:lnTo>
                  <a:lnTo>
                    <a:pt x="86550" y="1020368"/>
                  </a:lnTo>
                  <a:lnTo>
                    <a:pt x="86550" y="1017016"/>
                  </a:lnTo>
                  <a:lnTo>
                    <a:pt x="86550" y="1013193"/>
                  </a:lnTo>
                  <a:lnTo>
                    <a:pt x="83197" y="1010310"/>
                  </a:lnTo>
                  <a:lnTo>
                    <a:pt x="79844" y="1010310"/>
                  </a:lnTo>
                  <a:lnTo>
                    <a:pt x="75539" y="1010310"/>
                  </a:lnTo>
                  <a:lnTo>
                    <a:pt x="73151" y="1013193"/>
                  </a:lnTo>
                  <a:lnTo>
                    <a:pt x="73151" y="1017016"/>
                  </a:lnTo>
                  <a:lnTo>
                    <a:pt x="73151" y="1020368"/>
                  </a:lnTo>
                  <a:lnTo>
                    <a:pt x="75539" y="1023708"/>
                  </a:lnTo>
                  <a:lnTo>
                    <a:pt x="79844" y="1023708"/>
                  </a:lnTo>
                  <a:close/>
                </a:path>
                <a:path w="704850" h="1024254">
                  <a:moveTo>
                    <a:pt x="32042" y="534555"/>
                  </a:moveTo>
                  <a:lnTo>
                    <a:pt x="60248" y="534555"/>
                  </a:lnTo>
                  <a:lnTo>
                    <a:pt x="60248" y="525487"/>
                  </a:lnTo>
                  <a:lnTo>
                    <a:pt x="69811" y="525487"/>
                  </a:lnTo>
                  <a:lnTo>
                    <a:pt x="69811" y="95631"/>
                  </a:lnTo>
                </a:path>
                <a:path w="704850" h="1024254">
                  <a:moveTo>
                    <a:pt x="116192" y="541743"/>
                  </a:moveTo>
                  <a:lnTo>
                    <a:pt x="116192" y="493445"/>
                  </a:lnTo>
                  <a:lnTo>
                    <a:pt x="81762" y="493445"/>
                  </a:lnTo>
                  <a:lnTo>
                    <a:pt x="81762" y="164007"/>
                  </a:lnTo>
                  <a:lnTo>
                    <a:pt x="116192" y="164007"/>
                  </a:lnTo>
                  <a:lnTo>
                    <a:pt x="116192" y="108546"/>
                  </a:lnTo>
                </a:path>
                <a:path w="704850" h="1024254">
                  <a:moveTo>
                    <a:pt x="54508" y="536003"/>
                  </a:moveTo>
                  <a:lnTo>
                    <a:pt x="54508" y="546519"/>
                  </a:lnTo>
                </a:path>
                <a:path w="704850" h="1024254">
                  <a:moveTo>
                    <a:pt x="33464" y="547954"/>
                  </a:moveTo>
                  <a:lnTo>
                    <a:pt x="42557" y="547954"/>
                  </a:lnTo>
                </a:path>
                <a:path w="704850" h="1024254">
                  <a:moveTo>
                    <a:pt x="16738" y="549389"/>
                  </a:moveTo>
                  <a:lnTo>
                    <a:pt x="2870" y="549389"/>
                  </a:lnTo>
                </a:path>
                <a:path w="704850" h="1024254">
                  <a:moveTo>
                    <a:pt x="69811" y="87503"/>
                  </a:moveTo>
                  <a:lnTo>
                    <a:pt x="88938" y="87503"/>
                  </a:lnTo>
                  <a:lnTo>
                    <a:pt x="88938" y="55473"/>
                  </a:lnTo>
                  <a:lnTo>
                    <a:pt x="181216" y="55473"/>
                  </a:lnTo>
                  <a:lnTo>
                    <a:pt x="181216" y="37782"/>
                  </a:lnTo>
                  <a:lnTo>
                    <a:pt x="109969" y="37782"/>
                  </a:lnTo>
                </a:path>
                <a:path w="704850" h="1024254">
                  <a:moveTo>
                    <a:pt x="185991" y="51650"/>
                  </a:moveTo>
                  <a:lnTo>
                    <a:pt x="284010" y="51650"/>
                  </a:lnTo>
                </a:path>
                <a:path w="704850" h="1024254">
                  <a:moveTo>
                    <a:pt x="185991" y="41122"/>
                  </a:moveTo>
                  <a:lnTo>
                    <a:pt x="270624" y="41122"/>
                  </a:lnTo>
                </a:path>
                <a:path w="704850" h="1024254">
                  <a:moveTo>
                    <a:pt x="319392" y="51650"/>
                  </a:moveTo>
                  <a:lnTo>
                    <a:pt x="475272" y="51650"/>
                  </a:lnTo>
                </a:path>
                <a:path w="704850" h="1024254">
                  <a:moveTo>
                    <a:pt x="302666" y="39217"/>
                  </a:moveTo>
                  <a:lnTo>
                    <a:pt x="475272" y="39217"/>
                  </a:lnTo>
                </a:path>
                <a:path w="704850" h="1024254">
                  <a:moveTo>
                    <a:pt x="263448" y="25349"/>
                  </a:moveTo>
                  <a:lnTo>
                    <a:pt x="472884" y="25349"/>
                  </a:lnTo>
                </a:path>
                <a:path w="704850" h="1024254">
                  <a:moveTo>
                    <a:pt x="155384" y="1917"/>
                  </a:moveTo>
                  <a:lnTo>
                    <a:pt x="155384" y="13868"/>
                  </a:lnTo>
                </a:path>
                <a:path w="704850" h="1024254">
                  <a:moveTo>
                    <a:pt x="109016" y="0"/>
                  </a:moveTo>
                  <a:lnTo>
                    <a:pt x="109016" y="8140"/>
                  </a:lnTo>
                  <a:lnTo>
                    <a:pt x="99453" y="12433"/>
                  </a:lnTo>
                  <a:lnTo>
                    <a:pt x="99453" y="21043"/>
                  </a:lnTo>
                </a:path>
                <a:path w="704850" h="1024254">
                  <a:moveTo>
                    <a:pt x="92278" y="71729"/>
                  </a:moveTo>
                  <a:lnTo>
                    <a:pt x="287362" y="71729"/>
                  </a:lnTo>
                </a:path>
                <a:path w="704850" h="1024254">
                  <a:moveTo>
                    <a:pt x="269189" y="86067"/>
                  </a:moveTo>
                  <a:lnTo>
                    <a:pt x="203212" y="83680"/>
                  </a:lnTo>
                  <a:lnTo>
                    <a:pt x="195084" y="83680"/>
                  </a:lnTo>
                  <a:lnTo>
                    <a:pt x="189344" y="89420"/>
                  </a:lnTo>
                  <a:lnTo>
                    <a:pt x="189344" y="96596"/>
                  </a:lnTo>
                  <a:lnTo>
                    <a:pt x="186944" y="146799"/>
                  </a:lnTo>
                </a:path>
                <a:path w="704850" h="1024254">
                  <a:moveTo>
                    <a:pt x="235724" y="109499"/>
                  </a:moveTo>
                  <a:lnTo>
                    <a:pt x="241452" y="109499"/>
                  </a:lnTo>
                  <a:lnTo>
                    <a:pt x="246722" y="104241"/>
                  </a:lnTo>
                  <a:lnTo>
                    <a:pt x="246722" y="98031"/>
                  </a:lnTo>
                  <a:lnTo>
                    <a:pt x="246722" y="91325"/>
                  </a:lnTo>
                  <a:lnTo>
                    <a:pt x="241452" y="86067"/>
                  </a:lnTo>
                  <a:lnTo>
                    <a:pt x="235724" y="86067"/>
                  </a:lnTo>
                  <a:lnTo>
                    <a:pt x="229019" y="86067"/>
                  </a:lnTo>
                  <a:lnTo>
                    <a:pt x="223761" y="91325"/>
                  </a:lnTo>
                  <a:lnTo>
                    <a:pt x="223761" y="98031"/>
                  </a:lnTo>
                  <a:lnTo>
                    <a:pt x="223761" y="104241"/>
                  </a:lnTo>
                  <a:lnTo>
                    <a:pt x="229019" y="109499"/>
                  </a:lnTo>
                  <a:lnTo>
                    <a:pt x="235724" y="109499"/>
                  </a:lnTo>
                  <a:close/>
                </a:path>
                <a:path w="704850" h="1024254">
                  <a:moveTo>
                    <a:pt x="125272" y="106159"/>
                  </a:moveTo>
                  <a:lnTo>
                    <a:pt x="125272" y="86067"/>
                  </a:lnTo>
                  <a:lnTo>
                    <a:pt x="111404" y="86067"/>
                  </a:lnTo>
                  <a:lnTo>
                    <a:pt x="111404" y="106159"/>
                  </a:lnTo>
                  <a:lnTo>
                    <a:pt x="125272" y="106159"/>
                  </a:lnTo>
                  <a:close/>
                </a:path>
                <a:path w="704850" h="1024254">
                  <a:moveTo>
                    <a:pt x="116192" y="83680"/>
                  </a:moveTo>
                  <a:lnTo>
                    <a:pt x="116192" y="74117"/>
                  </a:lnTo>
                </a:path>
                <a:path w="704850" h="1024254">
                  <a:moveTo>
                    <a:pt x="119532" y="119532"/>
                  </a:moveTo>
                  <a:lnTo>
                    <a:pt x="187909" y="119532"/>
                  </a:lnTo>
                </a:path>
                <a:path w="704850" h="1024254">
                  <a:moveTo>
                    <a:pt x="203212" y="252933"/>
                  </a:moveTo>
                  <a:lnTo>
                    <a:pt x="184556" y="252933"/>
                  </a:lnTo>
                  <a:lnTo>
                    <a:pt x="184556" y="262026"/>
                  </a:lnTo>
                  <a:lnTo>
                    <a:pt x="205600" y="262026"/>
                  </a:lnTo>
                  <a:lnTo>
                    <a:pt x="205600" y="270637"/>
                  </a:lnTo>
                  <a:lnTo>
                    <a:pt x="186944" y="270637"/>
                  </a:lnTo>
                  <a:lnTo>
                    <a:pt x="186944" y="281152"/>
                  </a:lnTo>
                </a:path>
                <a:path w="704850" h="1024254">
                  <a:moveTo>
                    <a:pt x="186944" y="416458"/>
                  </a:moveTo>
                  <a:lnTo>
                    <a:pt x="186944" y="405942"/>
                  </a:lnTo>
                  <a:lnTo>
                    <a:pt x="205600" y="405942"/>
                  </a:lnTo>
                  <a:lnTo>
                    <a:pt x="205600" y="397814"/>
                  </a:lnTo>
                  <a:lnTo>
                    <a:pt x="189344" y="397814"/>
                  </a:lnTo>
                  <a:lnTo>
                    <a:pt x="189344" y="388734"/>
                  </a:lnTo>
                  <a:lnTo>
                    <a:pt x="208470" y="388734"/>
                  </a:lnTo>
                  <a:lnTo>
                    <a:pt x="208470" y="380123"/>
                  </a:lnTo>
                  <a:lnTo>
                    <a:pt x="187909" y="380123"/>
                  </a:lnTo>
                  <a:lnTo>
                    <a:pt x="187909" y="371043"/>
                  </a:lnTo>
                </a:path>
                <a:path w="704850" h="1024254">
                  <a:moveTo>
                    <a:pt x="74587" y="43992"/>
                  </a:moveTo>
                  <a:lnTo>
                    <a:pt x="21513" y="43992"/>
                  </a:lnTo>
                  <a:lnTo>
                    <a:pt x="21513" y="87503"/>
                  </a:lnTo>
                </a:path>
                <a:path w="704850" h="1024254">
                  <a:moveTo>
                    <a:pt x="10515" y="157797"/>
                  </a:moveTo>
                  <a:lnTo>
                    <a:pt x="10515" y="234772"/>
                  </a:lnTo>
                  <a:lnTo>
                    <a:pt x="2870" y="234772"/>
                  </a:lnTo>
                </a:path>
                <a:path w="704850" h="1024254">
                  <a:moveTo>
                    <a:pt x="2870" y="282105"/>
                  </a:moveTo>
                  <a:lnTo>
                    <a:pt x="10515" y="282105"/>
                  </a:lnTo>
                  <a:lnTo>
                    <a:pt x="10515" y="369608"/>
                  </a:lnTo>
                  <a:lnTo>
                    <a:pt x="0" y="369608"/>
                  </a:lnTo>
                </a:path>
                <a:path w="704850" h="1024254">
                  <a:moveTo>
                    <a:pt x="1422" y="413118"/>
                  </a:moveTo>
                  <a:lnTo>
                    <a:pt x="10515" y="413118"/>
                  </a:lnTo>
                  <a:lnTo>
                    <a:pt x="10515" y="438937"/>
                  </a:lnTo>
                </a:path>
                <a:path w="704850" h="1024254">
                  <a:moveTo>
                    <a:pt x="16738" y="442277"/>
                  </a:moveTo>
                  <a:lnTo>
                    <a:pt x="7175" y="442277"/>
                  </a:lnTo>
                  <a:lnTo>
                    <a:pt x="7175" y="492010"/>
                  </a:lnTo>
                  <a:lnTo>
                    <a:pt x="19126" y="492010"/>
                  </a:lnTo>
                </a:path>
                <a:path w="704850" h="1024254">
                  <a:moveTo>
                    <a:pt x="2870" y="506831"/>
                  </a:moveTo>
                  <a:lnTo>
                    <a:pt x="13385" y="506831"/>
                  </a:lnTo>
                  <a:lnTo>
                    <a:pt x="13385" y="517359"/>
                  </a:lnTo>
                  <a:lnTo>
                    <a:pt x="21513" y="517359"/>
                  </a:lnTo>
                </a:path>
                <a:path w="704850" h="1024254">
                  <a:moveTo>
                    <a:pt x="47815" y="510667"/>
                  </a:moveTo>
                  <a:lnTo>
                    <a:pt x="54038" y="510667"/>
                  </a:lnTo>
                  <a:lnTo>
                    <a:pt x="59296" y="506349"/>
                  </a:lnTo>
                  <a:lnTo>
                    <a:pt x="59296" y="499668"/>
                  </a:lnTo>
                  <a:lnTo>
                    <a:pt x="59296" y="492975"/>
                  </a:lnTo>
                  <a:lnTo>
                    <a:pt x="54038" y="487705"/>
                  </a:lnTo>
                  <a:lnTo>
                    <a:pt x="47815" y="487705"/>
                  </a:lnTo>
                  <a:lnTo>
                    <a:pt x="41109" y="487705"/>
                  </a:lnTo>
                  <a:lnTo>
                    <a:pt x="35852" y="492975"/>
                  </a:lnTo>
                  <a:lnTo>
                    <a:pt x="35852" y="499668"/>
                  </a:lnTo>
                  <a:lnTo>
                    <a:pt x="35852" y="506349"/>
                  </a:lnTo>
                  <a:lnTo>
                    <a:pt x="41109" y="510667"/>
                  </a:lnTo>
                  <a:lnTo>
                    <a:pt x="47815" y="510667"/>
                  </a:lnTo>
                  <a:close/>
                </a:path>
                <a:path w="704850" h="1024254">
                  <a:moveTo>
                    <a:pt x="316052" y="246722"/>
                  </a:moveTo>
                  <a:lnTo>
                    <a:pt x="331031" y="239272"/>
                  </a:lnTo>
                  <a:lnTo>
                    <a:pt x="343011" y="227603"/>
                  </a:lnTo>
                  <a:lnTo>
                    <a:pt x="350956" y="212704"/>
                  </a:lnTo>
                  <a:lnTo>
                    <a:pt x="353834" y="195567"/>
                  </a:lnTo>
                  <a:lnTo>
                    <a:pt x="350963" y="178977"/>
                  </a:lnTo>
                  <a:lnTo>
                    <a:pt x="343069" y="164364"/>
                  </a:lnTo>
                  <a:lnTo>
                    <a:pt x="331230" y="152803"/>
                  </a:lnTo>
                  <a:lnTo>
                    <a:pt x="316522" y="145364"/>
                  </a:lnTo>
                </a:path>
                <a:path w="704850" h="1024254">
                  <a:moveTo>
                    <a:pt x="316522" y="200342"/>
                  </a:moveTo>
                  <a:lnTo>
                    <a:pt x="322262" y="200342"/>
                  </a:lnTo>
                  <a:lnTo>
                    <a:pt x="323697" y="226644"/>
                  </a:lnTo>
                  <a:lnTo>
                    <a:pt x="328472" y="229031"/>
                  </a:lnTo>
                </a:path>
                <a:path w="704850" h="1024254">
                  <a:moveTo>
                    <a:pt x="329920" y="152539"/>
                  </a:moveTo>
                  <a:lnTo>
                    <a:pt x="329920" y="176923"/>
                  </a:lnTo>
                  <a:lnTo>
                    <a:pt x="337083" y="172605"/>
                  </a:lnTo>
                  <a:lnTo>
                    <a:pt x="341871" y="172605"/>
                  </a:lnTo>
                </a:path>
                <a:path w="704850" h="1024254">
                  <a:moveTo>
                    <a:pt x="400672" y="299808"/>
                  </a:moveTo>
                  <a:lnTo>
                    <a:pt x="393502" y="313594"/>
                  </a:lnTo>
                  <a:lnTo>
                    <a:pt x="390637" y="330520"/>
                  </a:lnTo>
                  <a:lnTo>
                    <a:pt x="393151" y="348347"/>
                  </a:lnTo>
                  <a:lnTo>
                    <a:pt x="402120" y="364832"/>
                  </a:lnTo>
                </a:path>
                <a:path w="704850" h="1024254">
                  <a:moveTo>
                    <a:pt x="571842" y="412165"/>
                  </a:moveTo>
                  <a:lnTo>
                    <a:pt x="563708" y="419424"/>
                  </a:lnTo>
                  <a:lnTo>
                    <a:pt x="554402" y="427221"/>
                  </a:lnTo>
                  <a:lnTo>
                    <a:pt x="546168" y="435018"/>
                  </a:lnTo>
                  <a:lnTo>
                    <a:pt x="541248" y="442277"/>
                  </a:lnTo>
                  <a:lnTo>
                    <a:pt x="537634" y="453553"/>
                  </a:lnTo>
                  <a:lnTo>
                    <a:pt x="534558" y="469357"/>
                  </a:lnTo>
                  <a:lnTo>
                    <a:pt x="535069" y="485250"/>
                  </a:lnTo>
                  <a:lnTo>
                    <a:pt x="542213" y="496798"/>
                  </a:lnTo>
                </a:path>
                <a:path w="704850" h="1024254">
                  <a:moveTo>
                    <a:pt x="570420" y="426986"/>
                  </a:moveTo>
                  <a:lnTo>
                    <a:pt x="559946" y="444417"/>
                  </a:lnTo>
                  <a:lnTo>
                    <a:pt x="553686" y="466372"/>
                  </a:lnTo>
                  <a:lnTo>
                    <a:pt x="552805" y="488237"/>
                  </a:lnTo>
                  <a:lnTo>
                    <a:pt x="558469" y="505396"/>
                  </a:lnTo>
                  <a:lnTo>
                    <a:pt x="564680" y="513524"/>
                  </a:lnTo>
                  <a:lnTo>
                    <a:pt x="568502" y="518312"/>
                  </a:lnTo>
                  <a:lnTo>
                    <a:pt x="575208" y="522135"/>
                  </a:lnTo>
                </a:path>
                <a:path w="704850" h="1024254">
                  <a:moveTo>
                    <a:pt x="689470" y="371995"/>
                  </a:moveTo>
                  <a:lnTo>
                    <a:pt x="704773" y="37199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3876319" y="7203681"/>
              <a:ext cx="157480" cy="1062355"/>
            </a:xfrm>
            <a:custGeom>
              <a:avLst/>
              <a:gdLst/>
              <a:ahLst/>
              <a:cxnLst/>
              <a:rect l="l" t="t" r="r" b="b"/>
              <a:pathLst>
                <a:path w="157479" h="1062354">
                  <a:moveTo>
                    <a:pt x="0" y="0"/>
                  </a:moveTo>
                  <a:lnTo>
                    <a:pt x="157480" y="0"/>
                  </a:lnTo>
                </a:path>
                <a:path w="157479" h="1062354">
                  <a:moveTo>
                    <a:pt x="0" y="1061732"/>
                  </a:moveTo>
                  <a:lnTo>
                    <a:pt x="157480" y="1061732"/>
                  </a:lnTo>
                </a:path>
                <a:path w="157479" h="1062354">
                  <a:moveTo>
                    <a:pt x="78740" y="614679"/>
                  </a:moveTo>
                  <a:lnTo>
                    <a:pt x="78740" y="1009014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3931945" y="8197215"/>
              <a:ext cx="46355" cy="77470"/>
            </a:xfrm>
            <a:custGeom>
              <a:avLst/>
              <a:gdLst/>
              <a:ahLst/>
              <a:cxnLst/>
              <a:rect l="l" t="t" r="r" b="b"/>
              <a:pathLst>
                <a:path w="46354" h="77470">
                  <a:moveTo>
                    <a:pt x="46126" y="0"/>
                  </a:moveTo>
                  <a:lnTo>
                    <a:pt x="0" y="0"/>
                  </a:lnTo>
                  <a:lnTo>
                    <a:pt x="2358" y="5501"/>
                  </a:lnTo>
                  <a:lnTo>
                    <a:pt x="5881" y="14503"/>
                  </a:lnTo>
                  <a:lnTo>
                    <a:pt x="19737" y="59764"/>
                  </a:lnTo>
                  <a:lnTo>
                    <a:pt x="23063" y="77444"/>
                  </a:lnTo>
                  <a:lnTo>
                    <a:pt x="24353" y="69400"/>
                  </a:lnTo>
                  <a:lnTo>
                    <a:pt x="35862" y="26619"/>
                  </a:lnTo>
                  <a:lnTo>
                    <a:pt x="39196" y="17422"/>
                  </a:lnTo>
                  <a:lnTo>
                    <a:pt x="461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3955059" y="7257656"/>
              <a:ext cx="0" cy="387985"/>
            </a:xfrm>
            <a:custGeom>
              <a:avLst/>
              <a:gdLst/>
              <a:ahLst/>
              <a:cxnLst/>
              <a:rect l="l" t="t" r="r" b="b"/>
              <a:pathLst>
                <a:path h="387984">
                  <a:moveTo>
                    <a:pt x="0" y="387984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3932047" y="7195693"/>
              <a:ext cx="46355" cy="77470"/>
            </a:xfrm>
            <a:custGeom>
              <a:avLst/>
              <a:gdLst/>
              <a:ahLst/>
              <a:cxnLst/>
              <a:rect l="l" t="t" r="r" b="b"/>
              <a:pathLst>
                <a:path w="46354" h="77470">
                  <a:moveTo>
                    <a:pt x="23063" y="0"/>
                  </a:moveTo>
                  <a:lnTo>
                    <a:pt x="13639" y="40360"/>
                  </a:lnTo>
                  <a:lnTo>
                    <a:pt x="0" y="77444"/>
                  </a:lnTo>
                  <a:lnTo>
                    <a:pt x="46126" y="77444"/>
                  </a:lnTo>
                  <a:lnTo>
                    <a:pt x="32486" y="40360"/>
                  </a:lnTo>
                  <a:lnTo>
                    <a:pt x="24351" y="8044"/>
                  </a:lnTo>
                  <a:lnTo>
                    <a:pt x="230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3213227" y="8153641"/>
              <a:ext cx="696595" cy="259079"/>
            </a:xfrm>
            <a:custGeom>
              <a:avLst/>
              <a:gdLst/>
              <a:ahLst/>
              <a:cxnLst/>
              <a:rect l="l" t="t" r="r" b="b"/>
              <a:pathLst>
                <a:path w="696595" h="259079">
                  <a:moveTo>
                    <a:pt x="350532" y="5080"/>
                  </a:moveTo>
                  <a:lnTo>
                    <a:pt x="690880" y="254000"/>
                  </a:lnTo>
                </a:path>
                <a:path w="696595" h="259079">
                  <a:moveTo>
                    <a:pt x="0" y="10172"/>
                  </a:moveTo>
                  <a:lnTo>
                    <a:pt x="685812" y="259080"/>
                  </a:lnTo>
                </a:path>
                <a:path w="696595" h="259079">
                  <a:moveTo>
                    <a:pt x="182880" y="0"/>
                  </a:moveTo>
                  <a:lnTo>
                    <a:pt x="695972" y="25908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3" name="object 493"/>
          <p:cNvSpPr txBox="1"/>
          <p:nvPr/>
        </p:nvSpPr>
        <p:spPr>
          <a:xfrm>
            <a:off x="5762150" y="558185"/>
            <a:ext cx="141732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-5" dirty="0">
                <a:solidFill>
                  <a:srgbClr val="171514"/>
                </a:solidFill>
                <a:latin typeface="Tahoma"/>
                <a:cs typeface="Tahoma"/>
              </a:rPr>
              <a:t>Clasificación</a:t>
            </a:r>
            <a:r>
              <a:rPr sz="70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b="1" spc="-5" dirty="0">
                <a:solidFill>
                  <a:srgbClr val="171514"/>
                </a:solidFill>
                <a:latin typeface="Tahoma"/>
                <a:cs typeface="Tahoma"/>
              </a:rPr>
              <a:t>voltaje</a:t>
            </a:r>
            <a:r>
              <a:rPr sz="7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b="1" spc="-15" dirty="0">
                <a:solidFill>
                  <a:srgbClr val="171514"/>
                </a:solidFill>
                <a:latin typeface="Tahoma"/>
                <a:cs typeface="Tahoma"/>
              </a:rPr>
              <a:t>MCC</a:t>
            </a:r>
            <a:r>
              <a:rPr sz="7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502" name="object 502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25</a:t>
            </a:fld>
            <a:endParaRPr spc="-75" dirty="0"/>
          </a:p>
        </p:txBody>
      </p:sp>
      <p:sp>
        <p:nvSpPr>
          <p:cNvPr id="494" name="object 494"/>
          <p:cNvSpPr txBox="1"/>
          <p:nvPr/>
        </p:nvSpPr>
        <p:spPr>
          <a:xfrm>
            <a:off x="7957912" y="487064"/>
            <a:ext cx="459803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Además.de.las.diversas.clasificaciones.de.componentes.individuales.utilizados.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en.los.centros.de.control.de.motores,.los.centros.de.control.de.motores.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capacidad.general.de.600.voltios..Este.es.el.voltaje.máximo.que.puede.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aplicarse.a.un.centro.de.control.de.motores..Un.centro.de.control.de.motores.puede. </a:t>
            </a:r>
            <a:r>
              <a:rPr sz="900" spc="-27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estar.conectado.a.un.voltaje.menor,.sin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embargo,.y.un.sistema.trifásico,.</a:t>
            </a:r>
            <a:endParaRPr sz="900">
              <a:latin typeface="Lucida Sans Unicode"/>
              <a:cs typeface="Lucida Sans Unicode"/>
            </a:endParaRPr>
          </a:p>
          <a:p>
            <a:pPr marL="12700">
              <a:spcBef>
                <a:spcPts val="360"/>
              </a:spcBef>
            </a:pP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480.El.voltaje.de.suministro.de.VCA.es.común.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495" name="object 495"/>
          <p:cNvSpPr txBox="1"/>
          <p:nvPr/>
        </p:nvSpPr>
        <p:spPr>
          <a:xfrm>
            <a:off x="10350902" y="2764549"/>
            <a:ext cx="91757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Centro</a:t>
            </a:r>
            <a:r>
              <a:rPr sz="5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Control</a:t>
            </a:r>
            <a:r>
              <a:rPr sz="5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motores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496" name="object 496"/>
          <p:cNvSpPr txBox="1"/>
          <p:nvPr/>
        </p:nvSpPr>
        <p:spPr>
          <a:xfrm>
            <a:off x="7957979" y="2782534"/>
            <a:ext cx="906144" cy="314325"/>
          </a:xfrm>
          <a:prstGeom prst="rect">
            <a:avLst/>
          </a:prstGeom>
        </p:spPr>
        <p:txBody>
          <a:bodyPr vert="horz" wrap="square" lIns="0" tIns="71755" rIns="0" bIns="0" rtlCol="0">
            <a:spAutoFit/>
          </a:bodyPr>
          <a:lstStyle/>
          <a:p>
            <a:pPr marL="45720" algn="ctr">
              <a:spcBef>
                <a:spcPts val="565"/>
              </a:spcBef>
            </a:pPr>
            <a:r>
              <a:rPr sz="75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Trifásico,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50" dirty="0">
                <a:solidFill>
                  <a:srgbClr val="0B0806"/>
                </a:solidFill>
                <a:latin typeface="Lucida Sans Unicode"/>
                <a:cs typeface="Lucida Sans Unicode"/>
              </a:rPr>
              <a:t>4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hilos</a:t>
            </a:r>
            <a:endParaRPr sz="750">
              <a:latin typeface="Lucida Sans Unicode"/>
              <a:cs typeface="Lucida Sans Unicode"/>
            </a:endParaRPr>
          </a:p>
          <a:p>
            <a:pPr algn="ctr">
              <a:spcBef>
                <a:spcPts val="309"/>
              </a:spcBef>
            </a:pP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Transformador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480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voltios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497" name="object 497"/>
          <p:cNvSpPr txBox="1"/>
          <p:nvPr/>
        </p:nvSpPr>
        <p:spPr>
          <a:xfrm>
            <a:off x="7957980" y="4248019"/>
            <a:ext cx="4693285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Hay.varias.maneras.de.que.la.energía.entrante.se.puede.terminar.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en.un.centro.de.control.de.motores..El.cable.puede.encaminarse.directamente.al.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terminales.de.alimentación.entrada,.a.los.disyuntores.principales.o.seccionadores,.o.a.un.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bloque.de.terminales.en.una.sección.vertical..Además,.los.cables.de.alimentación.entrantes.  puede.entrar.y.salir.del.centro.de.control.de.motores.desde.la.parte.superior.o.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abajo.dependiendo.de.la.aplicación..Finalmente,.la.energía.entrante.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puede.proveerse.usando.busway.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498" name="object 498"/>
          <p:cNvSpPr txBox="1"/>
          <p:nvPr/>
        </p:nvSpPr>
        <p:spPr>
          <a:xfrm>
            <a:off x="5762150" y="5808849"/>
            <a:ext cx="76200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b="1" dirty="0">
                <a:solidFill>
                  <a:srgbClr val="171514"/>
                </a:solidFill>
                <a:latin typeface="Tahoma"/>
                <a:cs typeface="Tahoma"/>
              </a:rPr>
              <a:t>Terminales</a:t>
            </a:r>
            <a:r>
              <a:rPr sz="500" b="1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b="1" dirty="0">
                <a:solidFill>
                  <a:srgbClr val="171514"/>
                </a:solidFill>
                <a:latin typeface="Tahoma"/>
                <a:cs typeface="Tahoma"/>
              </a:rPr>
              <a:t>principales</a:t>
            </a:r>
            <a:r>
              <a:rPr sz="5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499" name="object 499"/>
          <p:cNvSpPr txBox="1"/>
          <p:nvPr/>
        </p:nvSpPr>
        <p:spPr>
          <a:xfrm>
            <a:off x="7957917" y="5709789"/>
            <a:ext cx="4732655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50000"/>
              </a:lnSpc>
              <a:spcBef>
                <a:spcPts val="100"/>
              </a:spcBef>
            </a:pP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Cuando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usas.</a:t>
            </a:r>
            <a:r>
              <a:rPr sz="800" b="1" spc="-10" dirty="0">
                <a:solidFill>
                  <a:srgbClr val="171514"/>
                </a:solidFill>
                <a:latin typeface="Tahoma"/>
                <a:cs typeface="Tahoma"/>
              </a:rPr>
              <a:t>orejetas </a:t>
            </a:r>
            <a:r>
              <a:rPr sz="800" b="1" spc="-15" dirty="0">
                <a:solidFill>
                  <a:srgbClr val="171514"/>
                </a:solidFill>
                <a:latin typeface="Tahoma"/>
                <a:cs typeface="Tahoma"/>
              </a:rPr>
              <a:t>principales,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.la.cantidad.de.espacio.vertical.necesario.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varía.con.la.clasificación.de.amperaje.y.el.arriostramiento.de.la.barra.. Cuando.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las.orejetas.principales.están.ubicadas.en.la.parte.superior,.como.en.la.siguiente.ilustración,.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se.necesita.espacio.vertical.adicional.en.la.parte.superior..En.este.ejemplo,.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las.terminales.principales.clasificadas.para.600.amperios.están.ubicadas.en.la.parte.superior.de.la.  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MCC,.y.24”.de.espacio.vertical.es.requerido..Un.control.de.motor.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centro.también.puede.tener.las.orejetas.ubicadas.en.la.parte.inferior.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00" name="object 500"/>
          <p:cNvSpPr txBox="1"/>
          <p:nvPr/>
        </p:nvSpPr>
        <p:spPr>
          <a:xfrm>
            <a:off x="8955606" y="7632939"/>
            <a:ext cx="17843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24”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01" name="object 501"/>
          <p:cNvSpPr txBox="1"/>
          <p:nvPr/>
        </p:nvSpPr>
        <p:spPr>
          <a:xfrm>
            <a:off x="8986649" y="8318486"/>
            <a:ext cx="411480" cy="337272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12700">
              <a:spcBef>
                <a:spcPts val="170"/>
              </a:spcBef>
            </a:pP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orejetas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para</a:t>
            </a:r>
            <a:endParaRPr sz="450">
              <a:latin typeface="Lucida Sans Unicode"/>
              <a:cs typeface="Lucida Sans Unicode"/>
            </a:endParaRPr>
          </a:p>
          <a:p>
            <a:pPr marL="12700">
              <a:spcBef>
                <a:spcPts val="120"/>
              </a:spcBef>
            </a:pPr>
            <a:r>
              <a:rPr sz="750" dirty="0">
                <a:solidFill>
                  <a:srgbClr val="0B0806"/>
                </a:solidFill>
                <a:latin typeface="Lucida Sans Unicode"/>
                <a:cs typeface="Lucida Sans Unicode"/>
              </a:rPr>
              <a:t>Entrante</a:t>
            </a:r>
            <a:endParaRPr sz="750">
              <a:latin typeface="Lucida Sans Unicode"/>
              <a:cs typeface="Lucida Sans Unicode"/>
            </a:endParaRPr>
          </a:p>
          <a:p>
            <a:pPr marL="12700">
              <a:spcBef>
                <a:spcPts val="210"/>
              </a:spcBef>
            </a:pPr>
            <a:r>
              <a:rPr sz="6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Energía</a:t>
            </a:r>
            <a:endParaRPr sz="6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431" y="1238669"/>
            <a:ext cx="1164056" cy="1423466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970432" y="3449867"/>
            <a:ext cx="1164209" cy="1423327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970431" y="5705755"/>
            <a:ext cx="1218412" cy="2930131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5761899" y="576984"/>
            <a:ext cx="1121410" cy="292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b="1" spc="-5" dirty="0">
                <a:solidFill>
                  <a:srgbClr val="171514"/>
                </a:solidFill>
                <a:latin typeface="Tahoma"/>
                <a:cs typeface="Tahoma"/>
              </a:rPr>
              <a:t>Orejetas</a:t>
            </a:r>
            <a:r>
              <a:rPr sz="55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b="1" dirty="0">
                <a:solidFill>
                  <a:srgbClr val="171514"/>
                </a:solidFill>
                <a:latin typeface="Tahoma"/>
                <a:cs typeface="Tahoma"/>
              </a:rPr>
              <a:t>principales</a:t>
            </a:r>
            <a:r>
              <a:rPr sz="55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b="1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55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b="1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55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b="1" spc="5" dirty="0">
                <a:solidFill>
                  <a:srgbClr val="171514"/>
                </a:solidFill>
                <a:latin typeface="Tahoma"/>
                <a:cs typeface="Tahoma"/>
              </a:rPr>
              <a:t>parte</a:t>
            </a:r>
            <a:endParaRPr sz="550">
              <a:latin typeface="Tahoma"/>
              <a:cs typeface="Tahoma"/>
            </a:endParaRPr>
          </a:p>
          <a:p>
            <a:pPr>
              <a:spcBef>
                <a:spcPts val="55"/>
              </a:spcBef>
            </a:pPr>
            <a:endParaRPr sz="600">
              <a:latin typeface="Tahoma"/>
              <a:cs typeface="Tahoma"/>
            </a:endParaRPr>
          </a:p>
          <a:p>
            <a:pPr marL="12700"/>
            <a:r>
              <a:rPr sz="550" b="1" dirty="0">
                <a:solidFill>
                  <a:srgbClr val="171514"/>
                </a:solidFill>
                <a:latin typeface="Tahoma"/>
                <a:cs typeface="Tahoma"/>
              </a:rPr>
              <a:t>superior,</a:t>
            </a:r>
            <a:r>
              <a:rPr sz="550" b="1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5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50" b="1" dirty="0">
                <a:solidFill>
                  <a:srgbClr val="171514"/>
                </a:solidFill>
                <a:latin typeface="Tahoma"/>
                <a:cs typeface="Tahoma"/>
              </a:rPr>
              <a:t>Entrada</a:t>
            </a:r>
            <a:r>
              <a:rPr sz="550" b="1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50" b="1" dirty="0">
                <a:solidFill>
                  <a:srgbClr val="171514"/>
                </a:solidFill>
                <a:latin typeface="Tahoma"/>
                <a:cs typeface="Tahoma"/>
              </a:rPr>
              <a:t>superior</a:t>
            </a:r>
            <a:r>
              <a:rPr sz="5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26</a:t>
            </a:fld>
            <a:endParaRPr spc="-75" dirty="0"/>
          </a:p>
        </p:txBody>
      </p:sp>
      <p:sp>
        <p:nvSpPr>
          <p:cNvPr id="6" name="object 6"/>
          <p:cNvSpPr txBox="1"/>
          <p:nvPr/>
        </p:nvSpPr>
        <p:spPr>
          <a:xfrm>
            <a:off x="7957666" y="484274"/>
            <a:ext cx="487362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En.la.disposición.que.se.ilustra.a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continuación,.los.cables.de.alimentación.entrantes.atraviesan.la.parte.superior.de.una.sección.vertica </a:t>
            </a:r>
            <a:r>
              <a:rPr sz="800" spc="-2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terminales.principales.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761899" y="2964608"/>
            <a:ext cx="1220470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spc="-5" dirty="0">
                <a:solidFill>
                  <a:srgbClr val="171514"/>
                </a:solidFill>
                <a:latin typeface="Tahoma"/>
                <a:cs typeface="Tahoma"/>
              </a:rPr>
              <a:t>Orejetas</a:t>
            </a:r>
            <a:r>
              <a:rPr sz="6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b="1" dirty="0">
                <a:solidFill>
                  <a:srgbClr val="171514"/>
                </a:solidFill>
                <a:latin typeface="Tahoma"/>
                <a:cs typeface="Tahoma"/>
              </a:rPr>
              <a:t>principales</a:t>
            </a:r>
            <a:r>
              <a:rPr sz="6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b="1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6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b="1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6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b="1" spc="5" dirty="0">
                <a:solidFill>
                  <a:srgbClr val="171514"/>
                </a:solidFill>
                <a:latin typeface="Tahoma"/>
                <a:cs typeface="Tahoma"/>
              </a:rPr>
              <a:t>parte</a:t>
            </a:r>
            <a:endParaRPr sz="600">
              <a:latin typeface="Tahoma"/>
              <a:cs typeface="Tahoma"/>
            </a:endParaRPr>
          </a:p>
          <a:p>
            <a:pPr>
              <a:spcBef>
                <a:spcPts val="55"/>
              </a:spcBef>
            </a:pPr>
            <a:endParaRPr sz="550">
              <a:latin typeface="Tahoma"/>
              <a:cs typeface="Tahoma"/>
            </a:endParaRPr>
          </a:p>
          <a:p>
            <a:pPr marL="12700"/>
            <a:r>
              <a:rPr sz="600" b="1" dirty="0">
                <a:solidFill>
                  <a:srgbClr val="171514"/>
                </a:solidFill>
                <a:latin typeface="Tahoma"/>
                <a:cs typeface="Tahoma"/>
              </a:rPr>
              <a:t>superior,</a:t>
            </a:r>
            <a:r>
              <a:rPr sz="600" b="1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6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00" b="1" dirty="0">
                <a:solidFill>
                  <a:srgbClr val="171514"/>
                </a:solidFill>
                <a:latin typeface="Tahoma"/>
                <a:cs typeface="Tahoma"/>
              </a:rPr>
              <a:t>Entrada</a:t>
            </a:r>
            <a:r>
              <a:rPr sz="600" b="1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b="1" spc="5" dirty="0">
                <a:solidFill>
                  <a:srgbClr val="171514"/>
                </a:solidFill>
                <a:latin typeface="Tahoma"/>
                <a:cs typeface="Tahoma"/>
              </a:rPr>
              <a:t>inferior</a:t>
            </a:r>
            <a:endParaRPr sz="600">
              <a:latin typeface="Tahoma"/>
              <a:cs typeface="Tahom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57665" y="2945559"/>
            <a:ext cx="3939540" cy="30777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cables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entrantes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también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pueden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ingresar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desde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la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parte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inferior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y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conectarse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a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</a:t>
            </a:r>
            <a:endParaRPr sz="750">
              <a:latin typeface="Lucida Sans Unicode"/>
              <a:cs typeface="Lucida Sans Unicode"/>
            </a:endParaRPr>
          </a:p>
          <a:p>
            <a:pPr marL="12700">
              <a:spcBef>
                <a:spcPts val="540"/>
              </a:spcBef>
            </a:pP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terminales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principales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ubicados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dirty="0">
                <a:solidFill>
                  <a:srgbClr val="171514"/>
                </a:solidFill>
                <a:latin typeface="Lucida Sans Unicode"/>
                <a:cs typeface="Lucida Sans Unicode"/>
              </a:rPr>
              <a:t>en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la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sección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superior.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761899" y="5207910"/>
            <a:ext cx="1419860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-5" dirty="0">
                <a:solidFill>
                  <a:srgbClr val="171514"/>
                </a:solidFill>
                <a:latin typeface="Tahoma"/>
                <a:cs typeface="Tahoma"/>
              </a:rPr>
              <a:t>Orejetas</a:t>
            </a:r>
            <a:r>
              <a:rPr sz="70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b="1" dirty="0">
                <a:solidFill>
                  <a:srgbClr val="171514"/>
                </a:solidFill>
                <a:latin typeface="Tahoma"/>
                <a:cs typeface="Tahoma"/>
              </a:rPr>
              <a:t>principales</a:t>
            </a:r>
            <a:r>
              <a:rPr sz="7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b="1" dirty="0">
                <a:solidFill>
                  <a:srgbClr val="171514"/>
                </a:solidFill>
                <a:latin typeface="Tahoma"/>
                <a:cs typeface="Tahoma"/>
              </a:rPr>
              <a:t>en</a:t>
            </a:r>
            <a:r>
              <a:rPr sz="7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b="1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b="1" spc="5" dirty="0">
                <a:solidFill>
                  <a:srgbClr val="171514"/>
                </a:solidFill>
                <a:latin typeface="Tahoma"/>
                <a:cs typeface="Tahoma"/>
              </a:rPr>
              <a:t>parte</a:t>
            </a:r>
            <a:endParaRPr sz="700">
              <a:latin typeface="Tahoma"/>
              <a:cs typeface="Tahoma"/>
            </a:endParaRPr>
          </a:p>
          <a:p>
            <a:pPr marL="12700">
              <a:spcBef>
                <a:spcPts val="600"/>
              </a:spcBef>
            </a:pPr>
            <a:r>
              <a:rPr sz="700" b="1" spc="-5" dirty="0">
                <a:solidFill>
                  <a:srgbClr val="171514"/>
                </a:solidFill>
                <a:latin typeface="Tahoma"/>
                <a:cs typeface="Tahoma"/>
              </a:rPr>
              <a:t>inferior,</a:t>
            </a:r>
            <a:r>
              <a:rPr sz="7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7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b="1" dirty="0">
                <a:solidFill>
                  <a:srgbClr val="171514"/>
                </a:solidFill>
                <a:latin typeface="Tahoma"/>
                <a:cs typeface="Tahoma"/>
              </a:rPr>
              <a:t>Entrada</a:t>
            </a:r>
            <a:r>
              <a:rPr sz="70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b="1" dirty="0">
                <a:solidFill>
                  <a:srgbClr val="171514"/>
                </a:solidFill>
                <a:latin typeface="Tahoma"/>
                <a:cs typeface="Tahoma"/>
              </a:rPr>
              <a:t>inferior</a:t>
            </a:r>
            <a:r>
              <a:rPr sz="70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957660" y="5207910"/>
            <a:ext cx="4105910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También</a:t>
            </a:r>
            <a:r>
              <a:rPr sz="7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se</a:t>
            </a:r>
            <a:r>
              <a:rPr sz="7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pueden</a:t>
            </a:r>
            <a:r>
              <a:rPr sz="7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suministrar</a:t>
            </a:r>
            <a:r>
              <a:rPr sz="7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orejetas</a:t>
            </a:r>
            <a:r>
              <a:rPr sz="7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dirty="0">
                <a:solidFill>
                  <a:srgbClr val="171514"/>
                </a:solidFill>
                <a:latin typeface="Lucida Sans Unicode"/>
                <a:cs typeface="Lucida Sans Unicode"/>
              </a:rPr>
              <a:t>en</a:t>
            </a:r>
            <a:r>
              <a:rPr sz="7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la</a:t>
            </a:r>
            <a:r>
              <a:rPr sz="7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parte</a:t>
            </a:r>
            <a:r>
              <a:rPr sz="7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inferior</a:t>
            </a:r>
            <a:r>
              <a:rPr sz="7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7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la</a:t>
            </a:r>
            <a:r>
              <a:rPr sz="7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dirty="0">
                <a:solidFill>
                  <a:srgbClr val="171514"/>
                </a:solidFill>
                <a:latin typeface="Lucida Sans Unicode"/>
                <a:cs typeface="Lucida Sans Unicode"/>
              </a:rPr>
              <a:t>barra</a:t>
            </a:r>
            <a:r>
              <a:rPr sz="7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vertical</a:t>
            </a:r>
            <a:r>
              <a:rPr sz="7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dirty="0">
                <a:solidFill>
                  <a:srgbClr val="171514"/>
                </a:solidFill>
                <a:latin typeface="Lucida Sans Unicode"/>
                <a:cs typeface="Lucida Sans Unicode"/>
              </a:rPr>
              <a:t>para</a:t>
            </a:r>
            <a:r>
              <a:rPr sz="7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la</a:t>
            </a:r>
            <a:r>
              <a:rPr sz="7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entrada</a:t>
            </a:r>
            <a:r>
              <a:rPr sz="7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endParaRPr sz="700">
              <a:latin typeface="Lucida Sans Unicode"/>
              <a:cs typeface="Lucida Sans Unicode"/>
            </a:endParaRPr>
          </a:p>
          <a:p>
            <a:pPr marL="12700">
              <a:spcBef>
                <a:spcPts val="600"/>
              </a:spcBef>
            </a:pPr>
            <a:r>
              <a:rPr sz="7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cables</a:t>
            </a:r>
            <a:r>
              <a:rPr sz="7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por</a:t>
            </a:r>
            <a:r>
              <a:rPr sz="7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la</a:t>
            </a:r>
            <a:r>
              <a:rPr sz="7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parte</a:t>
            </a:r>
            <a:r>
              <a:rPr sz="7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inferior.</a:t>
            </a:r>
            <a:endParaRPr sz="7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943286" y="3676687"/>
            <a:ext cx="1166495" cy="3385820"/>
            <a:chOff x="5888685" y="3676687"/>
            <a:chExt cx="1166495" cy="338582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888685" y="5125770"/>
              <a:ext cx="1135684" cy="1936673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888685" y="3676687"/>
              <a:ext cx="1166406" cy="1413548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8812466" y="3859492"/>
            <a:ext cx="1217930" cy="3124835"/>
            <a:chOff x="3757866" y="3859491"/>
            <a:chExt cx="1217930" cy="3124835"/>
          </a:xfrm>
        </p:grpSpPr>
        <p:sp>
          <p:nvSpPr>
            <p:cNvPr id="6" name="object 6"/>
            <p:cNvSpPr/>
            <p:nvPr/>
          </p:nvSpPr>
          <p:spPr>
            <a:xfrm>
              <a:off x="3804005" y="3872471"/>
              <a:ext cx="1165225" cy="3111500"/>
            </a:xfrm>
            <a:custGeom>
              <a:avLst/>
              <a:gdLst/>
              <a:ahLst/>
              <a:cxnLst/>
              <a:rect l="l" t="t" r="r" b="b"/>
              <a:pathLst>
                <a:path w="1165225" h="3111500">
                  <a:moveTo>
                    <a:pt x="1165136" y="0"/>
                  </a:moveTo>
                  <a:lnTo>
                    <a:pt x="0" y="0"/>
                  </a:lnTo>
                  <a:lnTo>
                    <a:pt x="0" y="3111500"/>
                  </a:lnTo>
                  <a:lnTo>
                    <a:pt x="1165136" y="3111500"/>
                  </a:lnTo>
                  <a:lnTo>
                    <a:pt x="116513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154423" y="5202478"/>
              <a:ext cx="471170" cy="525780"/>
            </a:xfrm>
            <a:custGeom>
              <a:avLst/>
              <a:gdLst/>
              <a:ahLst/>
              <a:cxnLst/>
              <a:rect l="l" t="t" r="r" b="b"/>
              <a:pathLst>
                <a:path w="471170" h="525779">
                  <a:moveTo>
                    <a:pt x="470903" y="0"/>
                  </a:moveTo>
                  <a:lnTo>
                    <a:pt x="0" y="0"/>
                  </a:lnTo>
                  <a:lnTo>
                    <a:pt x="0" y="525678"/>
                  </a:lnTo>
                  <a:lnTo>
                    <a:pt x="470903" y="525678"/>
                  </a:lnTo>
                  <a:lnTo>
                    <a:pt x="4709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154423" y="5202478"/>
              <a:ext cx="471170" cy="525780"/>
            </a:xfrm>
            <a:custGeom>
              <a:avLst/>
              <a:gdLst/>
              <a:ahLst/>
              <a:cxnLst/>
              <a:rect l="l" t="t" r="r" b="b"/>
              <a:pathLst>
                <a:path w="471170" h="525779">
                  <a:moveTo>
                    <a:pt x="470903" y="525678"/>
                  </a:moveTo>
                  <a:lnTo>
                    <a:pt x="0" y="525678"/>
                  </a:lnTo>
                  <a:lnTo>
                    <a:pt x="0" y="0"/>
                  </a:lnTo>
                  <a:lnTo>
                    <a:pt x="470903" y="0"/>
                  </a:lnTo>
                  <a:lnTo>
                    <a:pt x="470903" y="5256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808780" y="3866463"/>
              <a:ext cx="1165225" cy="3117850"/>
            </a:xfrm>
            <a:custGeom>
              <a:avLst/>
              <a:gdLst/>
              <a:ahLst/>
              <a:cxnLst/>
              <a:rect l="l" t="t" r="r" b="b"/>
              <a:pathLst>
                <a:path w="1165225" h="3117850">
                  <a:moveTo>
                    <a:pt x="1165098" y="0"/>
                  </a:moveTo>
                  <a:lnTo>
                    <a:pt x="654418" y="0"/>
                  </a:lnTo>
                  <a:lnTo>
                    <a:pt x="377037" y="0"/>
                  </a:lnTo>
                  <a:lnTo>
                    <a:pt x="0" y="0"/>
                  </a:lnTo>
                  <a:lnTo>
                    <a:pt x="0" y="20091"/>
                  </a:lnTo>
                  <a:lnTo>
                    <a:pt x="377037" y="20091"/>
                  </a:lnTo>
                  <a:lnTo>
                    <a:pt x="654418" y="20091"/>
                  </a:lnTo>
                  <a:lnTo>
                    <a:pt x="1143266" y="20091"/>
                  </a:lnTo>
                  <a:lnTo>
                    <a:pt x="1143266" y="3117723"/>
                  </a:lnTo>
                  <a:lnTo>
                    <a:pt x="1163142" y="3117723"/>
                  </a:lnTo>
                  <a:lnTo>
                    <a:pt x="1163142" y="20091"/>
                  </a:lnTo>
                  <a:lnTo>
                    <a:pt x="1165098" y="20091"/>
                  </a:lnTo>
                  <a:lnTo>
                    <a:pt x="116509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807612" y="3861777"/>
              <a:ext cx="1168400" cy="0"/>
            </a:xfrm>
            <a:custGeom>
              <a:avLst/>
              <a:gdLst/>
              <a:ahLst/>
              <a:cxnLst/>
              <a:rect l="l" t="t" r="r" b="b"/>
              <a:pathLst>
                <a:path w="1168400">
                  <a:moveTo>
                    <a:pt x="0" y="0"/>
                  </a:moveTo>
                  <a:lnTo>
                    <a:pt x="116793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82211" y="4231055"/>
              <a:ext cx="192595" cy="195059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443640" y="4241876"/>
              <a:ext cx="5715" cy="9525"/>
            </a:xfrm>
            <a:custGeom>
              <a:avLst/>
              <a:gdLst/>
              <a:ahLst/>
              <a:cxnLst/>
              <a:rect l="l" t="t" r="r" b="b"/>
              <a:pathLst>
                <a:path w="5714" h="9525">
                  <a:moveTo>
                    <a:pt x="5575" y="0"/>
                  </a:moveTo>
                  <a:lnTo>
                    <a:pt x="0" y="0"/>
                  </a:lnTo>
                  <a:lnTo>
                    <a:pt x="0" y="8940"/>
                  </a:lnTo>
                  <a:lnTo>
                    <a:pt x="5575" y="8940"/>
                  </a:lnTo>
                  <a:lnTo>
                    <a:pt x="5575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188942" y="5225453"/>
              <a:ext cx="401320" cy="487045"/>
            </a:xfrm>
            <a:custGeom>
              <a:avLst/>
              <a:gdLst/>
              <a:ahLst/>
              <a:cxnLst/>
              <a:rect l="l" t="t" r="r" b="b"/>
              <a:pathLst>
                <a:path w="401320" h="487045">
                  <a:moveTo>
                    <a:pt x="400977" y="486524"/>
                  </a:moveTo>
                  <a:lnTo>
                    <a:pt x="0" y="486524"/>
                  </a:lnTo>
                  <a:lnTo>
                    <a:pt x="0" y="0"/>
                  </a:lnTo>
                  <a:lnTo>
                    <a:pt x="400977" y="0"/>
                  </a:lnTo>
                  <a:lnTo>
                    <a:pt x="400977" y="486524"/>
                  </a:lnTo>
                  <a:close/>
                </a:path>
                <a:path w="401320" h="487045">
                  <a:moveTo>
                    <a:pt x="390270" y="475843"/>
                  </a:moveTo>
                  <a:lnTo>
                    <a:pt x="16027" y="475843"/>
                  </a:lnTo>
                  <a:lnTo>
                    <a:pt x="16027" y="21399"/>
                  </a:lnTo>
                  <a:lnTo>
                    <a:pt x="390270" y="21399"/>
                  </a:lnTo>
                  <a:lnTo>
                    <a:pt x="390270" y="47584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472292" y="5305679"/>
              <a:ext cx="27305" cy="315595"/>
            </a:xfrm>
            <a:custGeom>
              <a:avLst/>
              <a:gdLst/>
              <a:ahLst/>
              <a:cxnLst/>
              <a:rect l="l" t="t" r="r" b="b"/>
              <a:pathLst>
                <a:path w="27304" h="315595">
                  <a:moveTo>
                    <a:pt x="26746" y="0"/>
                  </a:moveTo>
                  <a:lnTo>
                    <a:pt x="0" y="0"/>
                  </a:lnTo>
                  <a:lnTo>
                    <a:pt x="0" y="315429"/>
                  </a:lnTo>
                  <a:lnTo>
                    <a:pt x="26746" y="315429"/>
                  </a:lnTo>
                  <a:lnTo>
                    <a:pt x="267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472292" y="5305679"/>
              <a:ext cx="27305" cy="315595"/>
            </a:xfrm>
            <a:custGeom>
              <a:avLst/>
              <a:gdLst/>
              <a:ahLst/>
              <a:cxnLst/>
              <a:rect l="l" t="t" r="r" b="b"/>
              <a:pathLst>
                <a:path w="27304" h="315595">
                  <a:moveTo>
                    <a:pt x="26746" y="315429"/>
                  </a:moveTo>
                  <a:lnTo>
                    <a:pt x="0" y="315429"/>
                  </a:lnTo>
                  <a:lnTo>
                    <a:pt x="0" y="0"/>
                  </a:lnTo>
                  <a:lnTo>
                    <a:pt x="26746" y="0"/>
                  </a:lnTo>
                  <a:lnTo>
                    <a:pt x="26746" y="31542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392104" y="5369813"/>
              <a:ext cx="67310" cy="19050"/>
            </a:xfrm>
            <a:custGeom>
              <a:avLst/>
              <a:gdLst/>
              <a:ahLst/>
              <a:cxnLst/>
              <a:rect l="l" t="t" r="r" b="b"/>
              <a:pathLst>
                <a:path w="67310" h="19050">
                  <a:moveTo>
                    <a:pt x="21386" y="0"/>
                  </a:moveTo>
                  <a:lnTo>
                    <a:pt x="0" y="0"/>
                  </a:lnTo>
                  <a:lnTo>
                    <a:pt x="0" y="16052"/>
                  </a:lnTo>
                  <a:lnTo>
                    <a:pt x="21386" y="16052"/>
                  </a:lnTo>
                  <a:lnTo>
                    <a:pt x="21386" y="0"/>
                  </a:lnTo>
                  <a:close/>
                </a:path>
                <a:path w="67310" h="19050">
                  <a:moveTo>
                    <a:pt x="66827" y="0"/>
                  </a:moveTo>
                  <a:lnTo>
                    <a:pt x="34734" y="0"/>
                  </a:lnTo>
                  <a:lnTo>
                    <a:pt x="34734" y="18732"/>
                  </a:lnTo>
                  <a:lnTo>
                    <a:pt x="66827" y="18732"/>
                  </a:lnTo>
                  <a:lnTo>
                    <a:pt x="668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346663" y="5495455"/>
              <a:ext cx="50800" cy="16510"/>
            </a:xfrm>
            <a:custGeom>
              <a:avLst/>
              <a:gdLst/>
              <a:ahLst/>
              <a:cxnLst/>
              <a:rect l="l" t="t" r="r" b="b"/>
              <a:pathLst>
                <a:path w="50800" h="16510">
                  <a:moveTo>
                    <a:pt x="50800" y="0"/>
                  </a:moveTo>
                  <a:lnTo>
                    <a:pt x="0" y="0"/>
                  </a:lnTo>
                  <a:lnTo>
                    <a:pt x="0" y="16052"/>
                  </a:lnTo>
                  <a:lnTo>
                    <a:pt x="50800" y="16052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418837" y="5498134"/>
              <a:ext cx="29845" cy="13970"/>
            </a:xfrm>
            <a:custGeom>
              <a:avLst/>
              <a:gdLst/>
              <a:ahLst/>
              <a:cxnLst/>
              <a:rect l="l" t="t" r="r" b="b"/>
              <a:pathLst>
                <a:path w="29845" h="13970">
                  <a:moveTo>
                    <a:pt x="29387" y="0"/>
                  </a:moveTo>
                  <a:lnTo>
                    <a:pt x="0" y="0"/>
                  </a:lnTo>
                  <a:lnTo>
                    <a:pt x="0" y="13373"/>
                  </a:lnTo>
                  <a:lnTo>
                    <a:pt x="29387" y="13373"/>
                  </a:lnTo>
                  <a:lnTo>
                    <a:pt x="29387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221467" y="5297665"/>
              <a:ext cx="88265" cy="61594"/>
            </a:xfrm>
            <a:custGeom>
              <a:avLst/>
              <a:gdLst/>
              <a:ahLst/>
              <a:cxnLst/>
              <a:rect l="l" t="t" r="r" b="b"/>
              <a:pathLst>
                <a:path w="88264" h="61595">
                  <a:moveTo>
                    <a:pt x="88214" y="0"/>
                  </a:moveTo>
                  <a:lnTo>
                    <a:pt x="0" y="0"/>
                  </a:lnTo>
                  <a:lnTo>
                    <a:pt x="0" y="61467"/>
                  </a:lnTo>
                  <a:lnTo>
                    <a:pt x="88214" y="61467"/>
                  </a:lnTo>
                  <a:lnTo>
                    <a:pt x="88214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221467" y="5297665"/>
              <a:ext cx="88265" cy="61594"/>
            </a:xfrm>
            <a:custGeom>
              <a:avLst/>
              <a:gdLst/>
              <a:ahLst/>
              <a:cxnLst/>
              <a:rect l="l" t="t" r="r" b="b"/>
              <a:pathLst>
                <a:path w="88264" h="61595">
                  <a:moveTo>
                    <a:pt x="88214" y="61467"/>
                  </a:moveTo>
                  <a:lnTo>
                    <a:pt x="0" y="61467"/>
                  </a:lnTo>
                  <a:lnTo>
                    <a:pt x="0" y="0"/>
                  </a:lnTo>
                  <a:lnTo>
                    <a:pt x="88214" y="0"/>
                  </a:lnTo>
                  <a:lnTo>
                    <a:pt x="88214" y="6146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226801" y="5372468"/>
              <a:ext cx="78105" cy="21590"/>
            </a:xfrm>
            <a:custGeom>
              <a:avLst/>
              <a:gdLst/>
              <a:ahLst/>
              <a:cxnLst/>
              <a:rect l="l" t="t" r="r" b="b"/>
              <a:pathLst>
                <a:path w="78104" h="21589">
                  <a:moveTo>
                    <a:pt x="77533" y="0"/>
                  </a:moveTo>
                  <a:lnTo>
                    <a:pt x="0" y="0"/>
                  </a:lnTo>
                  <a:lnTo>
                    <a:pt x="0" y="21399"/>
                  </a:lnTo>
                  <a:lnTo>
                    <a:pt x="77533" y="21399"/>
                  </a:lnTo>
                  <a:lnTo>
                    <a:pt x="77533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223677" y="5441975"/>
              <a:ext cx="80645" cy="144780"/>
            </a:xfrm>
            <a:custGeom>
              <a:avLst/>
              <a:gdLst/>
              <a:ahLst/>
              <a:cxnLst/>
              <a:rect l="l" t="t" r="r" b="b"/>
              <a:pathLst>
                <a:path w="80645" h="144779">
                  <a:moveTo>
                    <a:pt x="26733" y="133680"/>
                  </a:moveTo>
                  <a:lnTo>
                    <a:pt x="0" y="133680"/>
                  </a:lnTo>
                  <a:lnTo>
                    <a:pt x="0" y="144360"/>
                  </a:lnTo>
                  <a:lnTo>
                    <a:pt x="26733" y="144360"/>
                  </a:lnTo>
                  <a:lnTo>
                    <a:pt x="26733" y="133680"/>
                  </a:lnTo>
                  <a:close/>
                </a:path>
                <a:path w="80645" h="144779">
                  <a:moveTo>
                    <a:pt x="26733" y="90906"/>
                  </a:moveTo>
                  <a:lnTo>
                    <a:pt x="0" y="90906"/>
                  </a:lnTo>
                  <a:lnTo>
                    <a:pt x="0" y="101600"/>
                  </a:lnTo>
                  <a:lnTo>
                    <a:pt x="26733" y="101600"/>
                  </a:lnTo>
                  <a:lnTo>
                    <a:pt x="26733" y="90906"/>
                  </a:lnTo>
                  <a:close/>
                </a:path>
                <a:path w="80645" h="144779">
                  <a:moveTo>
                    <a:pt x="26733" y="64173"/>
                  </a:moveTo>
                  <a:lnTo>
                    <a:pt x="0" y="64173"/>
                  </a:lnTo>
                  <a:lnTo>
                    <a:pt x="0" y="74866"/>
                  </a:lnTo>
                  <a:lnTo>
                    <a:pt x="26733" y="74866"/>
                  </a:lnTo>
                  <a:lnTo>
                    <a:pt x="26733" y="64173"/>
                  </a:lnTo>
                  <a:close/>
                </a:path>
                <a:path w="80645" h="144779">
                  <a:moveTo>
                    <a:pt x="26733" y="32118"/>
                  </a:moveTo>
                  <a:lnTo>
                    <a:pt x="0" y="32118"/>
                  </a:lnTo>
                  <a:lnTo>
                    <a:pt x="0" y="42773"/>
                  </a:lnTo>
                  <a:lnTo>
                    <a:pt x="26733" y="42773"/>
                  </a:lnTo>
                  <a:lnTo>
                    <a:pt x="26733" y="32118"/>
                  </a:lnTo>
                  <a:close/>
                </a:path>
                <a:path w="80645" h="144779">
                  <a:moveTo>
                    <a:pt x="58826" y="5384"/>
                  </a:moveTo>
                  <a:lnTo>
                    <a:pt x="40119" y="5384"/>
                  </a:lnTo>
                  <a:lnTo>
                    <a:pt x="40119" y="24104"/>
                  </a:lnTo>
                  <a:lnTo>
                    <a:pt x="58826" y="24104"/>
                  </a:lnTo>
                  <a:lnTo>
                    <a:pt x="58826" y="5384"/>
                  </a:lnTo>
                  <a:close/>
                </a:path>
                <a:path w="80645" h="144779">
                  <a:moveTo>
                    <a:pt x="80213" y="133680"/>
                  </a:moveTo>
                  <a:lnTo>
                    <a:pt x="69519" y="133680"/>
                  </a:lnTo>
                  <a:lnTo>
                    <a:pt x="69519" y="141681"/>
                  </a:lnTo>
                  <a:lnTo>
                    <a:pt x="80213" y="141681"/>
                  </a:lnTo>
                  <a:lnTo>
                    <a:pt x="80213" y="133680"/>
                  </a:lnTo>
                  <a:close/>
                </a:path>
                <a:path w="80645" h="144779">
                  <a:moveTo>
                    <a:pt x="80213" y="66878"/>
                  </a:moveTo>
                  <a:lnTo>
                    <a:pt x="69519" y="66878"/>
                  </a:lnTo>
                  <a:lnTo>
                    <a:pt x="69519" y="74891"/>
                  </a:lnTo>
                  <a:lnTo>
                    <a:pt x="80213" y="74891"/>
                  </a:lnTo>
                  <a:lnTo>
                    <a:pt x="80213" y="66878"/>
                  </a:lnTo>
                  <a:close/>
                </a:path>
                <a:path w="80645" h="144779">
                  <a:moveTo>
                    <a:pt x="80213" y="53479"/>
                  </a:moveTo>
                  <a:lnTo>
                    <a:pt x="69519" y="53479"/>
                  </a:lnTo>
                  <a:lnTo>
                    <a:pt x="69519" y="61493"/>
                  </a:lnTo>
                  <a:lnTo>
                    <a:pt x="80213" y="61493"/>
                  </a:lnTo>
                  <a:lnTo>
                    <a:pt x="80213" y="53479"/>
                  </a:lnTo>
                  <a:close/>
                </a:path>
                <a:path w="80645" h="144779">
                  <a:moveTo>
                    <a:pt x="80213" y="32118"/>
                  </a:moveTo>
                  <a:lnTo>
                    <a:pt x="69519" y="32118"/>
                  </a:lnTo>
                  <a:lnTo>
                    <a:pt x="69519" y="40119"/>
                  </a:lnTo>
                  <a:lnTo>
                    <a:pt x="80213" y="40119"/>
                  </a:lnTo>
                  <a:lnTo>
                    <a:pt x="80213" y="32118"/>
                  </a:lnTo>
                  <a:close/>
                </a:path>
                <a:path w="80645" h="144779">
                  <a:moveTo>
                    <a:pt x="80213" y="0"/>
                  </a:moveTo>
                  <a:lnTo>
                    <a:pt x="66840" y="0"/>
                  </a:lnTo>
                  <a:lnTo>
                    <a:pt x="66840" y="16078"/>
                  </a:lnTo>
                  <a:lnTo>
                    <a:pt x="80213" y="16078"/>
                  </a:lnTo>
                  <a:lnTo>
                    <a:pt x="80213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819893" y="3905580"/>
              <a:ext cx="144780" cy="52705"/>
            </a:xfrm>
            <a:custGeom>
              <a:avLst/>
              <a:gdLst/>
              <a:ahLst/>
              <a:cxnLst/>
              <a:rect l="l" t="t" r="r" b="b"/>
              <a:pathLst>
                <a:path w="144779" h="52704">
                  <a:moveTo>
                    <a:pt x="144602" y="0"/>
                  </a:moveTo>
                  <a:lnTo>
                    <a:pt x="0" y="0"/>
                  </a:lnTo>
                  <a:lnTo>
                    <a:pt x="0" y="52577"/>
                  </a:lnTo>
                  <a:lnTo>
                    <a:pt x="144602" y="52577"/>
                  </a:lnTo>
                  <a:lnTo>
                    <a:pt x="144602" y="0"/>
                  </a:lnTo>
                  <a:close/>
                </a:path>
              </a:pathLst>
            </a:custGeom>
            <a:solidFill>
              <a:srgbClr val="E8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819893" y="3905580"/>
              <a:ext cx="144780" cy="52705"/>
            </a:xfrm>
            <a:custGeom>
              <a:avLst/>
              <a:gdLst/>
              <a:ahLst/>
              <a:cxnLst/>
              <a:rect l="l" t="t" r="r" b="b"/>
              <a:pathLst>
                <a:path w="144779" h="52704">
                  <a:moveTo>
                    <a:pt x="144602" y="52577"/>
                  </a:moveTo>
                  <a:lnTo>
                    <a:pt x="0" y="52577"/>
                  </a:lnTo>
                  <a:lnTo>
                    <a:pt x="0" y="0"/>
                  </a:lnTo>
                  <a:lnTo>
                    <a:pt x="144602" y="0"/>
                  </a:lnTo>
                  <a:lnTo>
                    <a:pt x="144602" y="5257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22572" y="4514113"/>
              <a:ext cx="83261" cy="91160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47476" y="4514113"/>
              <a:ext cx="83261" cy="91160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4736261" y="5290273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29362" y="0"/>
                  </a:moveTo>
                  <a:lnTo>
                    <a:pt x="17937" y="2307"/>
                  </a:lnTo>
                  <a:lnTo>
                    <a:pt x="8604" y="8597"/>
                  </a:lnTo>
                  <a:lnTo>
                    <a:pt x="2309" y="17927"/>
                  </a:lnTo>
                  <a:lnTo>
                    <a:pt x="0" y="29349"/>
                  </a:lnTo>
                  <a:lnTo>
                    <a:pt x="2309" y="40774"/>
                  </a:lnTo>
                  <a:lnTo>
                    <a:pt x="8604" y="50107"/>
                  </a:lnTo>
                  <a:lnTo>
                    <a:pt x="17937" y="56403"/>
                  </a:lnTo>
                  <a:lnTo>
                    <a:pt x="29362" y="58712"/>
                  </a:lnTo>
                  <a:lnTo>
                    <a:pt x="40786" y="56403"/>
                  </a:lnTo>
                  <a:lnTo>
                    <a:pt x="50120" y="50107"/>
                  </a:lnTo>
                  <a:lnTo>
                    <a:pt x="56415" y="40774"/>
                  </a:lnTo>
                  <a:lnTo>
                    <a:pt x="58724" y="29349"/>
                  </a:lnTo>
                  <a:lnTo>
                    <a:pt x="56415" y="17927"/>
                  </a:lnTo>
                  <a:lnTo>
                    <a:pt x="50120" y="8597"/>
                  </a:lnTo>
                  <a:lnTo>
                    <a:pt x="40786" y="2307"/>
                  </a:lnTo>
                  <a:lnTo>
                    <a:pt x="293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736261" y="5290273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58724" y="29349"/>
                  </a:moveTo>
                  <a:lnTo>
                    <a:pt x="56415" y="40774"/>
                  </a:lnTo>
                  <a:lnTo>
                    <a:pt x="50120" y="50107"/>
                  </a:lnTo>
                  <a:lnTo>
                    <a:pt x="40786" y="56403"/>
                  </a:lnTo>
                  <a:lnTo>
                    <a:pt x="29362" y="58712"/>
                  </a:lnTo>
                  <a:lnTo>
                    <a:pt x="17937" y="56403"/>
                  </a:lnTo>
                  <a:lnTo>
                    <a:pt x="8604" y="50107"/>
                  </a:lnTo>
                  <a:lnTo>
                    <a:pt x="2309" y="40774"/>
                  </a:lnTo>
                  <a:lnTo>
                    <a:pt x="0" y="29349"/>
                  </a:lnTo>
                  <a:lnTo>
                    <a:pt x="2309" y="17927"/>
                  </a:lnTo>
                  <a:lnTo>
                    <a:pt x="8604" y="8597"/>
                  </a:lnTo>
                  <a:lnTo>
                    <a:pt x="17937" y="2307"/>
                  </a:lnTo>
                  <a:lnTo>
                    <a:pt x="29362" y="0"/>
                  </a:lnTo>
                  <a:lnTo>
                    <a:pt x="40786" y="2307"/>
                  </a:lnTo>
                  <a:lnTo>
                    <a:pt x="50120" y="8597"/>
                  </a:lnTo>
                  <a:lnTo>
                    <a:pt x="56415" y="17927"/>
                  </a:lnTo>
                  <a:lnTo>
                    <a:pt x="58724" y="2934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741976" y="5295976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23647" y="0"/>
                  </a:moveTo>
                  <a:lnTo>
                    <a:pt x="14444" y="1857"/>
                  </a:lnTo>
                  <a:lnTo>
                    <a:pt x="6927" y="6923"/>
                  </a:lnTo>
                  <a:lnTo>
                    <a:pt x="1858" y="14439"/>
                  </a:lnTo>
                  <a:lnTo>
                    <a:pt x="0" y="23647"/>
                  </a:lnTo>
                  <a:lnTo>
                    <a:pt x="1858" y="32862"/>
                  </a:lnTo>
                  <a:lnTo>
                    <a:pt x="6927" y="40382"/>
                  </a:lnTo>
                  <a:lnTo>
                    <a:pt x="14444" y="45450"/>
                  </a:lnTo>
                  <a:lnTo>
                    <a:pt x="23647" y="47307"/>
                  </a:lnTo>
                  <a:lnTo>
                    <a:pt x="32857" y="45450"/>
                  </a:lnTo>
                  <a:lnTo>
                    <a:pt x="40378" y="40382"/>
                  </a:lnTo>
                  <a:lnTo>
                    <a:pt x="45448" y="32862"/>
                  </a:lnTo>
                  <a:lnTo>
                    <a:pt x="47307" y="23647"/>
                  </a:lnTo>
                  <a:lnTo>
                    <a:pt x="45448" y="14439"/>
                  </a:lnTo>
                  <a:lnTo>
                    <a:pt x="40378" y="6923"/>
                  </a:lnTo>
                  <a:lnTo>
                    <a:pt x="32857" y="1857"/>
                  </a:lnTo>
                  <a:lnTo>
                    <a:pt x="23647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691786" y="5211305"/>
              <a:ext cx="146050" cy="55244"/>
            </a:xfrm>
            <a:custGeom>
              <a:avLst/>
              <a:gdLst/>
              <a:ahLst/>
              <a:cxnLst/>
              <a:rect l="l" t="t" r="r" b="b"/>
              <a:pathLst>
                <a:path w="146050" h="55245">
                  <a:moveTo>
                    <a:pt x="145465" y="0"/>
                  </a:moveTo>
                  <a:lnTo>
                    <a:pt x="0" y="0"/>
                  </a:lnTo>
                  <a:lnTo>
                    <a:pt x="0" y="55245"/>
                  </a:lnTo>
                  <a:lnTo>
                    <a:pt x="145465" y="55245"/>
                  </a:lnTo>
                  <a:lnTo>
                    <a:pt x="145465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691786" y="5211305"/>
              <a:ext cx="146050" cy="55244"/>
            </a:xfrm>
            <a:custGeom>
              <a:avLst/>
              <a:gdLst/>
              <a:ahLst/>
              <a:cxnLst/>
              <a:rect l="l" t="t" r="r" b="b"/>
              <a:pathLst>
                <a:path w="146050" h="55245">
                  <a:moveTo>
                    <a:pt x="145465" y="55245"/>
                  </a:moveTo>
                  <a:lnTo>
                    <a:pt x="0" y="55245"/>
                  </a:lnTo>
                  <a:lnTo>
                    <a:pt x="0" y="0"/>
                  </a:lnTo>
                  <a:lnTo>
                    <a:pt x="145465" y="0"/>
                  </a:lnTo>
                  <a:lnTo>
                    <a:pt x="145465" y="55245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336872" y="5422404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723" y="0"/>
                  </a:moveTo>
                  <a:lnTo>
                    <a:pt x="12044" y="1545"/>
                  </a:lnTo>
                  <a:lnTo>
                    <a:pt x="5775" y="5764"/>
                  </a:lnTo>
                  <a:lnTo>
                    <a:pt x="1549" y="12028"/>
                  </a:lnTo>
                  <a:lnTo>
                    <a:pt x="0" y="19710"/>
                  </a:lnTo>
                  <a:lnTo>
                    <a:pt x="1549" y="27372"/>
                  </a:lnTo>
                  <a:lnTo>
                    <a:pt x="5775" y="33629"/>
                  </a:lnTo>
                  <a:lnTo>
                    <a:pt x="12044" y="37848"/>
                  </a:lnTo>
                  <a:lnTo>
                    <a:pt x="19723" y="39395"/>
                  </a:lnTo>
                  <a:lnTo>
                    <a:pt x="27392" y="37848"/>
                  </a:lnTo>
                  <a:lnTo>
                    <a:pt x="33653" y="33629"/>
                  </a:lnTo>
                  <a:lnTo>
                    <a:pt x="37873" y="27372"/>
                  </a:lnTo>
                  <a:lnTo>
                    <a:pt x="39420" y="19710"/>
                  </a:lnTo>
                  <a:lnTo>
                    <a:pt x="37873" y="12028"/>
                  </a:lnTo>
                  <a:lnTo>
                    <a:pt x="33653" y="5764"/>
                  </a:lnTo>
                  <a:lnTo>
                    <a:pt x="27392" y="1545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6566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336872" y="5422404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420" y="19710"/>
                  </a:moveTo>
                  <a:lnTo>
                    <a:pt x="37873" y="27372"/>
                  </a:lnTo>
                  <a:lnTo>
                    <a:pt x="33653" y="33629"/>
                  </a:lnTo>
                  <a:lnTo>
                    <a:pt x="27392" y="37848"/>
                  </a:lnTo>
                  <a:lnTo>
                    <a:pt x="19723" y="39395"/>
                  </a:lnTo>
                  <a:lnTo>
                    <a:pt x="12044" y="37848"/>
                  </a:lnTo>
                  <a:lnTo>
                    <a:pt x="5775" y="33629"/>
                  </a:lnTo>
                  <a:lnTo>
                    <a:pt x="1549" y="27372"/>
                  </a:lnTo>
                  <a:lnTo>
                    <a:pt x="0" y="19710"/>
                  </a:lnTo>
                  <a:lnTo>
                    <a:pt x="1549" y="12028"/>
                  </a:lnTo>
                  <a:lnTo>
                    <a:pt x="5775" y="5764"/>
                  </a:lnTo>
                  <a:lnTo>
                    <a:pt x="12044" y="1545"/>
                  </a:lnTo>
                  <a:lnTo>
                    <a:pt x="19723" y="0"/>
                  </a:lnTo>
                  <a:lnTo>
                    <a:pt x="27392" y="1545"/>
                  </a:lnTo>
                  <a:lnTo>
                    <a:pt x="33653" y="5764"/>
                  </a:lnTo>
                  <a:lnTo>
                    <a:pt x="37873" y="12028"/>
                  </a:lnTo>
                  <a:lnTo>
                    <a:pt x="39420" y="1971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349140" y="543466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897" y="7416"/>
                  </a:moveTo>
                  <a:lnTo>
                    <a:pt x="14897" y="11544"/>
                  </a:lnTo>
                  <a:lnTo>
                    <a:pt x="11569" y="14897"/>
                  </a:lnTo>
                  <a:lnTo>
                    <a:pt x="7454" y="14897"/>
                  </a:lnTo>
                  <a:lnTo>
                    <a:pt x="3340" y="14897"/>
                  </a:lnTo>
                  <a:lnTo>
                    <a:pt x="0" y="11544"/>
                  </a:lnTo>
                  <a:lnTo>
                    <a:pt x="0" y="7416"/>
                  </a:lnTo>
                  <a:lnTo>
                    <a:pt x="0" y="3327"/>
                  </a:lnTo>
                  <a:lnTo>
                    <a:pt x="3340" y="0"/>
                  </a:lnTo>
                  <a:lnTo>
                    <a:pt x="7454" y="0"/>
                  </a:lnTo>
                  <a:lnTo>
                    <a:pt x="11569" y="0"/>
                  </a:lnTo>
                  <a:lnTo>
                    <a:pt x="14897" y="3327"/>
                  </a:lnTo>
                  <a:lnTo>
                    <a:pt x="14897" y="7416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421873" y="5422404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723" y="0"/>
                  </a:moveTo>
                  <a:lnTo>
                    <a:pt x="12044" y="1545"/>
                  </a:lnTo>
                  <a:lnTo>
                    <a:pt x="5775" y="5764"/>
                  </a:lnTo>
                  <a:lnTo>
                    <a:pt x="1549" y="12028"/>
                  </a:lnTo>
                  <a:lnTo>
                    <a:pt x="0" y="19710"/>
                  </a:lnTo>
                  <a:lnTo>
                    <a:pt x="1549" y="27372"/>
                  </a:lnTo>
                  <a:lnTo>
                    <a:pt x="5775" y="33629"/>
                  </a:lnTo>
                  <a:lnTo>
                    <a:pt x="12044" y="37848"/>
                  </a:lnTo>
                  <a:lnTo>
                    <a:pt x="19723" y="39395"/>
                  </a:lnTo>
                  <a:lnTo>
                    <a:pt x="27392" y="37848"/>
                  </a:lnTo>
                  <a:lnTo>
                    <a:pt x="33653" y="33629"/>
                  </a:lnTo>
                  <a:lnTo>
                    <a:pt x="37873" y="27372"/>
                  </a:lnTo>
                  <a:lnTo>
                    <a:pt x="39420" y="19710"/>
                  </a:lnTo>
                  <a:lnTo>
                    <a:pt x="37873" y="12028"/>
                  </a:lnTo>
                  <a:lnTo>
                    <a:pt x="33653" y="5764"/>
                  </a:lnTo>
                  <a:lnTo>
                    <a:pt x="27392" y="1545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6364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421873" y="5422404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420" y="19710"/>
                  </a:moveTo>
                  <a:lnTo>
                    <a:pt x="37873" y="27372"/>
                  </a:lnTo>
                  <a:lnTo>
                    <a:pt x="33653" y="33629"/>
                  </a:lnTo>
                  <a:lnTo>
                    <a:pt x="27392" y="37848"/>
                  </a:lnTo>
                  <a:lnTo>
                    <a:pt x="19723" y="39395"/>
                  </a:lnTo>
                  <a:lnTo>
                    <a:pt x="12044" y="37848"/>
                  </a:lnTo>
                  <a:lnTo>
                    <a:pt x="5775" y="33629"/>
                  </a:lnTo>
                  <a:lnTo>
                    <a:pt x="1549" y="27372"/>
                  </a:lnTo>
                  <a:lnTo>
                    <a:pt x="0" y="19710"/>
                  </a:lnTo>
                  <a:lnTo>
                    <a:pt x="1549" y="12028"/>
                  </a:lnTo>
                  <a:lnTo>
                    <a:pt x="5775" y="5764"/>
                  </a:lnTo>
                  <a:lnTo>
                    <a:pt x="12044" y="1545"/>
                  </a:lnTo>
                  <a:lnTo>
                    <a:pt x="19723" y="0"/>
                  </a:lnTo>
                  <a:lnTo>
                    <a:pt x="27392" y="1545"/>
                  </a:lnTo>
                  <a:lnTo>
                    <a:pt x="33653" y="5764"/>
                  </a:lnTo>
                  <a:lnTo>
                    <a:pt x="37873" y="12028"/>
                  </a:lnTo>
                  <a:lnTo>
                    <a:pt x="39420" y="1971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441596" y="5435523"/>
              <a:ext cx="0" cy="14604"/>
            </a:xfrm>
            <a:custGeom>
              <a:avLst/>
              <a:gdLst/>
              <a:ahLst/>
              <a:cxnLst/>
              <a:rect l="l" t="t" r="r" b="b"/>
              <a:pathLst>
                <a:path h="14604">
                  <a:moveTo>
                    <a:pt x="0" y="0"/>
                  </a:moveTo>
                  <a:lnTo>
                    <a:pt x="0" y="14033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435449" y="5254117"/>
              <a:ext cx="65405" cy="8890"/>
            </a:xfrm>
            <a:custGeom>
              <a:avLst/>
              <a:gdLst/>
              <a:ahLst/>
              <a:cxnLst/>
              <a:rect l="l" t="t" r="r" b="b"/>
              <a:pathLst>
                <a:path w="65404" h="8889">
                  <a:moveTo>
                    <a:pt x="64858" y="0"/>
                  </a:moveTo>
                  <a:lnTo>
                    <a:pt x="0" y="0"/>
                  </a:lnTo>
                  <a:lnTo>
                    <a:pt x="0" y="8750"/>
                  </a:lnTo>
                  <a:lnTo>
                    <a:pt x="64858" y="8750"/>
                  </a:lnTo>
                  <a:lnTo>
                    <a:pt x="64858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861788" y="411138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139" y="0"/>
                  </a:moveTo>
                  <a:lnTo>
                    <a:pt x="6667" y="0"/>
                  </a:lnTo>
                  <a:lnTo>
                    <a:pt x="0" y="6667"/>
                  </a:lnTo>
                  <a:lnTo>
                    <a:pt x="0" y="23113"/>
                  </a:lnTo>
                  <a:lnTo>
                    <a:pt x="6667" y="29781"/>
                  </a:lnTo>
                  <a:lnTo>
                    <a:pt x="23139" y="29781"/>
                  </a:lnTo>
                  <a:lnTo>
                    <a:pt x="29819" y="23113"/>
                  </a:lnTo>
                  <a:lnTo>
                    <a:pt x="29819" y="14884"/>
                  </a:lnTo>
                  <a:lnTo>
                    <a:pt x="29819" y="6667"/>
                  </a:lnTo>
                  <a:lnTo>
                    <a:pt x="23139" y="0"/>
                  </a:lnTo>
                  <a:close/>
                </a:path>
              </a:pathLst>
            </a:custGeom>
            <a:solidFill>
              <a:srgbClr val="F3F3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863325" y="4113364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408" y="0"/>
                  </a:moveTo>
                  <a:lnTo>
                    <a:pt x="5880" y="0"/>
                  </a:lnTo>
                  <a:lnTo>
                    <a:pt x="0" y="5867"/>
                  </a:lnTo>
                  <a:lnTo>
                    <a:pt x="0" y="20383"/>
                  </a:lnTo>
                  <a:lnTo>
                    <a:pt x="5880" y="26276"/>
                  </a:lnTo>
                  <a:lnTo>
                    <a:pt x="20408" y="26276"/>
                  </a:lnTo>
                  <a:lnTo>
                    <a:pt x="26288" y="20383"/>
                  </a:lnTo>
                  <a:lnTo>
                    <a:pt x="26288" y="13119"/>
                  </a:lnTo>
                  <a:lnTo>
                    <a:pt x="26288" y="5867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866398" y="4119917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239" y="1320"/>
                  </a:moveTo>
                  <a:lnTo>
                    <a:pt x="5600" y="0"/>
                  </a:lnTo>
                  <a:lnTo>
                    <a:pt x="1612" y="0"/>
                  </a:lnTo>
                  <a:lnTo>
                    <a:pt x="0" y="1320"/>
                  </a:lnTo>
                  <a:lnTo>
                    <a:pt x="0" y="4584"/>
                  </a:lnTo>
                  <a:lnTo>
                    <a:pt x="1612" y="5930"/>
                  </a:lnTo>
                  <a:lnTo>
                    <a:pt x="5600" y="5930"/>
                  </a:lnTo>
                  <a:lnTo>
                    <a:pt x="7239" y="4584"/>
                  </a:lnTo>
                  <a:lnTo>
                    <a:pt x="7239" y="2959"/>
                  </a:lnTo>
                  <a:lnTo>
                    <a:pt x="7239" y="132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859680" y="5712942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16713" y="0"/>
                  </a:moveTo>
                  <a:lnTo>
                    <a:pt x="2451" y="8254"/>
                  </a:lnTo>
                  <a:lnTo>
                    <a:pt x="0" y="17360"/>
                  </a:lnTo>
                  <a:lnTo>
                    <a:pt x="8242" y="31610"/>
                  </a:lnTo>
                  <a:lnTo>
                    <a:pt x="17335" y="34048"/>
                  </a:lnTo>
                  <a:lnTo>
                    <a:pt x="31597" y="25831"/>
                  </a:lnTo>
                  <a:lnTo>
                    <a:pt x="34036" y="16713"/>
                  </a:lnTo>
                  <a:lnTo>
                    <a:pt x="29921" y="9563"/>
                  </a:lnTo>
                  <a:lnTo>
                    <a:pt x="25819" y="2463"/>
                  </a:lnTo>
                  <a:lnTo>
                    <a:pt x="16713" y="0"/>
                  </a:lnTo>
                  <a:close/>
                </a:path>
              </a:pathLst>
            </a:custGeom>
            <a:solidFill>
              <a:srgbClr val="F3F3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861597" y="5715254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4744" y="0"/>
                  </a:moveTo>
                  <a:lnTo>
                    <a:pt x="2159" y="7251"/>
                  </a:lnTo>
                  <a:lnTo>
                    <a:pt x="0" y="15316"/>
                  </a:lnTo>
                  <a:lnTo>
                    <a:pt x="7264" y="27889"/>
                  </a:lnTo>
                  <a:lnTo>
                    <a:pt x="15303" y="30022"/>
                  </a:lnTo>
                  <a:lnTo>
                    <a:pt x="27901" y="22771"/>
                  </a:lnTo>
                  <a:lnTo>
                    <a:pt x="30035" y="14757"/>
                  </a:lnTo>
                  <a:lnTo>
                    <a:pt x="26415" y="8458"/>
                  </a:lnTo>
                  <a:lnTo>
                    <a:pt x="22771" y="2171"/>
                  </a:lnTo>
                  <a:lnTo>
                    <a:pt x="14744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865268" y="5726823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20">
                  <a:moveTo>
                    <a:pt x="7899" y="3162"/>
                  </a:moveTo>
                  <a:lnTo>
                    <a:pt x="7073" y="1739"/>
                  </a:lnTo>
                  <a:lnTo>
                    <a:pt x="6273" y="317"/>
                  </a:lnTo>
                  <a:lnTo>
                    <a:pt x="4191" y="0"/>
                  </a:lnTo>
                  <a:lnTo>
                    <a:pt x="736" y="1981"/>
                  </a:lnTo>
                  <a:lnTo>
                    <a:pt x="0" y="3937"/>
                  </a:lnTo>
                  <a:lnTo>
                    <a:pt x="1625" y="6769"/>
                  </a:lnTo>
                  <a:lnTo>
                    <a:pt x="3695" y="7086"/>
                  </a:lnTo>
                  <a:lnTo>
                    <a:pt x="7137" y="5105"/>
                  </a:lnTo>
                  <a:lnTo>
                    <a:pt x="7899" y="3162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861788" y="672986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139" y="0"/>
                  </a:moveTo>
                  <a:lnTo>
                    <a:pt x="6667" y="0"/>
                  </a:lnTo>
                  <a:lnTo>
                    <a:pt x="0" y="6680"/>
                  </a:lnTo>
                  <a:lnTo>
                    <a:pt x="0" y="23113"/>
                  </a:lnTo>
                  <a:lnTo>
                    <a:pt x="6667" y="29781"/>
                  </a:lnTo>
                  <a:lnTo>
                    <a:pt x="23139" y="29781"/>
                  </a:lnTo>
                  <a:lnTo>
                    <a:pt x="29819" y="23113"/>
                  </a:lnTo>
                  <a:lnTo>
                    <a:pt x="29819" y="14897"/>
                  </a:lnTo>
                  <a:lnTo>
                    <a:pt x="29819" y="6680"/>
                  </a:lnTo>
                  <a:lnTo>
                    <a:pt x="23139" y="0"/>
                  </a:lnTo>
                  <a:close/>
                </a:path>
              </a:pathLst>
            </a:custGeom>
            <a:solidFill>
              <a:srgbClr val="F3F3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863325" y="6731825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408" y="0"/>
                  </a:moveTo>
                  <a:lnTo>
                    <a:pt x="5880" y="0"/>
                  </a:lnTo>
                  <a:lnTo>
                    <a:pt x="0" y="5892"/>
                  </a:lnTo>
                  <a:lnTo>
                    <a:pt x="0" y="20408"/>
                  </a:lnTo>
                  <a:lnTo>
                    <a:pt x="5880" y="26301"/>
                  </a:lnTo>
                  <a:lnTo>
                    <a:pt x="20408" y="26301"/>
                  </a:lnTo>
                  <a:lnTo>
                    <a:pt x="26288" y="20408"/>
                  </a:lnTo>
                  <a:lnTo>
                    <a:pt x="26288" y="13157"/>
                  </a:lnTo>
                  <a:lnTo>
                    <a:pt x="26288" y="5892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866398" y="6738416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239" y="1320"/>
                  </a:moveTo>
                  <a:lnTo>
                    <a:pt x="5600" y="0"/>
                  </a:lnTo>
                  <a:lnTo>
                    <a:pt x="1612" y="0"/>
                  </a:lnTo>
                  <a:lnTo>
                    <a:pt x="0" y="1320"/>
                  </a:lnTo>
                  <a:lnTo>
                    <a:pt x="0" y="4584"/>
                  </a:lnTo>
                  <a:lnTo>
                    <a:pt x="1612" y="5918"/>
                  </a:lnTo>
                  <a:lnTo>
                    <a:pt x="5600" y="5918"/>
                  </a:lnTo>
                  <a:lnTo>
                    <a:pt x="7239" y="4584"/>
                  </a:lnTo>
                  <a:lnTo>
                    <a:pt x="7239" y="2946"/>
                  </a:lnTo>
                  <a:lnTo>
                    <a:pt x="7239" y="1320"/>
                  </a:lnTo>
                  <a:close/>
                </a:path>
              </a:pathLst>
            </a:custGeom>
            <a:solidFill>
              <a:srgbClr val="FEFEF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276610" y="5846241"/>
              <a:ext cx="234315" cy="79375"/>
            </a:xfrm>
            <a:custGeom>
              <a:avLst/>
              <a:gdLst/>
              <a:ahLst/>
              <a:cxnLst/>
              <a:rect l="l" t="t" r="r" b="b"/>
              <a:pathLst>
                <a:path w="234314" h="79375">
                  <a:moveTo>
                    <a:pt x="233984" y="0"/>
                  </a:moveTo>
                  <a:lnTo>
                    <a:pt x="0" y="0"/>
                  </a:lnTo>
                  <a:lnTo>
                    <a:pt x="0" y="78879"/>
                  </a:lnTo>
                  <a:lnTo>
                    <a:pt x="233984" y="78879"/>
                  </a:lnTo>
                  <a:lnTo>
                    <a:pt x="233984" y="0"/>
                  </a:lnTo>
                  <a:close/>
                </a:path>
              </a:pathLst>
            </a:custGeom>
            <a:solidFill>
              <a:srgbClr val="50505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276610" y="5846241"/>
              <a:ext cx="234315" cy="79375"/>
            </a:xfrm>
            <a:custGeom>
              <a:avLst/>
              <a:gdLst/>
              <a:ahLst/>
              <a:cxnLst/>
              <a:rect l="l" t="t" r="r" b="b"/>
              <a:pathLst>
                <a:path w="234314" h="79375">
                  <a:moveTo>
                    <a:pt x="233984" y="78879"/>
                  </a:moveTo>
                  <a:lnTo>
                    <a:pt x="0" y="78879"/>
                  </a:lnTo>
                  <a:lnTo>
                    <a:pt x="0" y="0"/>
                  </a:lnTo>
                  <a:lnTo>
                    <a:pt x="233984" y="0"/>
                  </a:lnTo>
                  <a:lnTo>
                    <a:pt x="233984" y="78879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339729" y="5560834"/>
              <a:ext cx="17780" cy="36195"/>
            </a:xfrm>
            <a:custGeom>
              <a:avLst/>
              <a:gdLst/>
              <a:ahLst/>
              <a:cxnLst/>
              <a:rect l="l" t="t" r="r" b="b"/>
              <a:pathLst>
                <a:path w="17779" h="36195">
                  <a:moveTo>
                    <a:pt x="17513" y="0"/>
                  </a:moveTo>
                  <a:lnTo>
                    <a:pt x="0" y="0"/>
                  </a:lnTo>
                  <a:lnTo>
                    <a:pt x="0" y="35928"/>
                  </a:lnTo>
                  <a:lnTo>
                    <a:pt x="17513" y="35928"/>
                  </a:lnTo>
                  <a:lnTo>
                    <a:pt x="175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341913" y="5579668"/>
              <a:ext cx="13335" cy="16510"/>
            </a:xfrm>
            <a:custGeom>
              <a:avLst/>
              <a:gdLst/>
              <a:ahLst/>
              <a:cxnLst/>
              <a:rect l="l" t="t" r="r" b="b"/>
              <a:pathLst>
                <a:path w="13335" h="16510">
                  <a:moveTo>
                    <a:pt x="13131" y="0"/>
                  </a:moveTo>
                  <a:lnTo>
                    <a:pt x="0" y="0"/>
                  </a:lnTo>
                  <a:lnTo>
                    <a:pt x="0" y="16230"/>
                  </a:lnTo>
                  <a:lnTo>
                    <a:pt x="13131" y="16230"/>
                  </a:lnTo>
                  <a:lnTo>
                    <a:pt x="13131" y="0"/>
                  </a:lnTo>
                  <a:close/>
                </a:path>
              </a:pathLst>
            </a:custGeom>
            <a:solidFill>
              <a:srgbClr val="42424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412678" y="528085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2951" y="21475"/>
                  </a:moveTo>
                  <a:lnTo>
                    <a:pt x="41249" y="13119"/>
                  </a:lnTo>
                  <a:lnTo>
                    <a:pt x="36652" y="6299"/>
                  </a:lnTo>
                  <a:lnTo>
                    <a:pt x="29819" y="1689"/>
                  </a:lnTo>
                  <a:lnTo>
                    <a:pt x="21475" y="0"/>
                  </a:lnTo>
                  <a:lnTo>
                    <a:pt x="13119" y="1689"/>
                  </a:lnTo>
                  <a:lnTo>
                    <a:pt x="6286" y="6299"/>
                  </a:lnTo>
                  <a:lnTo>
                    <a:pt x="1689" y="13119"/>
                  </a:lnTo>
                  <a:lnTo>
                    <a:pt x="0" y="21475"/>
                  </a:lnTo>
                  <a:lnTo>
                    <a:pt x="1689" y="29832"/>
                  </a:lnTo>
                  <a:lnTo>
                    <a:pt x="6286" y="36639"/>
                  </a:lnTo>
                  <a:lnTo>
                    <a:pt x="13119" y="41249"/>
                  </a:lnTo>
                  <a:lnTo>
                    <a:pt x="21475" y="42926"/>
                  </a:lnTo>
                  <a:lnTo>
                    <a:pt x="29819" y="41249"/>
                  </a:lnTo>
                  <a:lnTo>
                    <a:pt x="36652" y="36639"/>
                  </a:lnTo>
                  <a:lnTo>
                    <a:pt x="41249" y="29832"/>
                  </a:lnTo>
                  <a:lnTo>
                    <a:pt x="42951" y="214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418380" y="5309768"/>
              <a:ext cx="8890" cy="6985"/>
            </a:xfrm>
            <a:custGeom>
              <a:avLst/>
              <a:gdLst/>
              <a:ahLst/>
              <a:cxnLst/>
              <a:rect l="l" t="t" r="r" b="b"/>
              <a:pathLst>
                <a:path w="8889" h="6985">
                  <a:moveTo>
                    <a:pt x="6121" y="0"/>
                  </a:moveTo>
                  <a:lnTo>
                    <a:pt x="0" y="3937"/>
                  </a:lnTo>
                  <a:lnTo>
                    <a:pt x="1752" y="6591"/>
                  </a:lnTo>
                  <a:lnTo>
                    <a:pt x="8318" y="2628"/>
                  </a:lnTo>
                  <a:lnTo>
                    <a:pt x="6121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786871" y="5362778"/>
              <a:ext cx="160655" cy="107314"/>
            </a:xfrm>
            <a:custGeom>
              <a:avLst/>
              <a:gdLst/>
              <a:ahLst/>
              <a:cxnLst/>
              <a:rect l="l" t="t" r="r" b="b"/>
              <a:pathLst>
                <a:path w="160654" h="107314">
                  <a:moveTo>
                    <a:pt x="160375" y="0"/>
                  </a:moveTo>
                  <a:lnTo>
                    <a:pt x="0" y="0"/>
                  </a:lnTo>
                  <a:lnTo>
                    <a:pt x="0" y="106921"/>
                  </a:lnTo>
                  <a:lnTo>
                    <a:pt x="160375" y="106921"/>
                  </a:lnTo>
                  <a:lnTo>
                    <a:pt x="160375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847323" y="5364568"/>
              <a:ext cx="99060" cy="24130"/>
            </a:xfrm>
            <a:custGeom>
              <a:avLst/>
              <a:gdLst/>
              <a:ahLst/>
              <a:cxnLst/>
              <a:rect l="l" t="t" r="r" b="b"/>
              <a:pathLst>
                <a:path w="99060" h="24129">
                  <a:moveTo>
                    <a:pt x="99021" y="0"/>
                  </a:moveTo>
                  <a:lnTo>
                    <a:pt x="0" y="0"/>
                  </a:lnTo>
                  <a:lnTo>
                    <a:pt x="0" y="23596"/>
                  </a:lnTo>
                  <a:lnTo>
                    <a:pt x="99021" y="23596"/>
                  </a:lnTo>
                  <a:lnTo>
                    <a:pt x="99021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792014" y="5388520"/>
              <a:ext cx="52705" cy="57150"/>
            </a:xfrm>
            <a:custGeom>
              <a:avLst/>
              <a:gdLst/>
              <a:ahLst/>
              <a:cxnLst/>
              <a:rect l="l" t="t" r="r" b="b"/>
              <a:pathLst>
                <a:path w="52704" h="57150">
                  <a:moveTo>
                    <a:pt x="19380" y="31864"/>
                  </a:moveTo>
                  <a:lnTo>
                    <a:pt x="16103" y="32537"/>
                  </a:lnTo>
                  <a:lnTo>
                    <a:pt x="16408" y="32727"/>
                  </a:lnTo>
                  <a:lnTo>
                    <a:pt x="19380" y="31864"/>
                  </a:lnTo>
                  <a:close/>
                </a:path>
                <a:path w="52704" h="57150">
                  <a:moveTo>
                    <a:pt x="24650" y="14452"/>
                  </a:moveTo>
                  <a:lnTo>
                    <a:pt x="18084" y="10515"/>
                  </a:lnTo>
                  <a:lnTo>
                    <a:pt x="0" y="0"/>
                  </a:lnTo>
                  <a:lnTo>
                    <a:pt x="317" y="7226"/>
                  </a:lnTo>
                  <a:lnTo>
                    <a:pt x="14782" y="14135"/>
                  </a:lnTo>
                  <a:lnTo>
                    <a:pt x="17729" y="17081"/>
                  </a:lnTo>
                  <a:lnTo>
                    <a:pt x="16103" y="18389"/>
                  </a:lnTo>
                  <a:lnTo>
                    <a:pt x="10502" y="24320"/>
                  </a:lnTo>
                  <a:lnTo>
                    <a:pt x="5575" y="32219"/>
                  </a:lnTo>
                  <a:lnTo>
                    <a:pt x="13804" y="35166"/>
                  </a:lnTo>
                  <a:lnTo>
                    <a:pt x="16738" y="36817"/>
                  </a:lnTo>
                  <a:lnTo>
                    <a:pt x="15430" y="34836"/>
                  </a:lnTo>
                  <a:lnTo>
                    <a:pt x="19380" y="34518"/>
                  </a:lnTo>
                  <a:lnTo>
                    <a:pt x="18783" y="34163"/>
                  </a:lnTo>
                  <a:lnTo>
                    <a:pt x="16408" y="32727"/>
                  </a:lnTo>
                  <a:lnTo>
                    <a:pt x="11493" y="34163"/>
                  </a:lnTo>
                  <a:lnTo>
                    <a:pt x="14465" y="26619"/>
                  </a:lnTo>
                  <a:lnTo>
                    <a:pt x="20040" y="20053"/>
                  </a:lnTo>
                  <a:lnTo>
                    <a:pt x="24650" y="14452"/>
                  </a:lnTo>
                  <a:close/>
                </a:path>
                <a:path w="52704" h="57150">
                  <a:moveTo>
                    <a:pt x="51257" y="42710"/>
                  </a:moveTo>
                  <a:lnTo>
                    <a:pt x="35496" y="45021"/>
                  </a:lnTo>
                  <a:lnTo>
                    <a:pt x="37401" y="41402"/>
                  </a:lnTo>
                  <a:lnTo>
                    <a:pt x="38442" y="39446"/>
                  </a:lnTo>
                  <a:lnTo>
                    <a:pt x="29578" y="41402"/>
                  </a:lnTo>
                  <a:lnTo>
                    <a:pt x="31877" y="35826"/>
                  </a:lnTo>
                  <a:lnTo>
                    <a:pt x="22021" y="38455"/>
                  </a:lnTo>
                  <a:lnTo>
                    <a:pt x="21361" y="47650"/>
                  </a:lnTo>
                  <a:lnTo>
                    <a:pt x="27597" y="49618"/>
                  </a:lnTo>
                  <a:lnTo>
                    <a:pt x="27266" y="56540"/>
                  </a:lnTo>
                  <a:lnTo>
                    <a:pt x="45351" y="56857"/>
                  </a:lnTo>
                  <a:lnTo>
                    <a:pt x="45986" y="50292"/>
                  </a:lnTo>
                  <a:lnTo>
                    <a:pt x="50952" y="45021"/>
                  </a:lnTo>
                  <a:lnTo>
                    <a:pt x="51257" y="44704"/>
                  </a:lnTo>
                  <a:lnTo>
                    <a:pt x="51257" y="42710"/>
                  </a:lnTo>
                  <a:close/>
                </a:path>
                <a:path w="52704" h="57150">
                  <a:moveTo>
                    <a:pt x="52247" y="14135"/>
                  </a:moveTo>
                  <a:lnTo>
                    <a:pt x="50927" y="9842"/>
                  </a:lnTo>
                  <a:lnTo>
                    <a:pt x="47967" y="14135"/>
                  </a:lnTo>
                  <a:lnTo>
                    <a:pt x="47650" y="28600"/>
                  </a:lnTo>
                  <a:lnTo>
                    <a:pt x="45669" y="28600"/>
                  </a:lnTo>
                  <a:lnTo>
                    <a:pt x="45897" y="14135"/>
                  </a:lnTo>
                  <a:lnTo>
                    <a:pt x="45885" y="8534"/>
                  </a:lnTo>
                  <a:lnTo>
                    <a:pt x="44691" y="4279"/>
                  </a:lnTo>
                  <a:lnTo>
                    <a:pt x="41732" y="9207"/>
                  </a:lnTo>
                  <a:lnTo>
                    <a:pt x="41402" y="28600"/>
                  </a:lnTo>
                  <a:lnTo>
                    <a:pt x="39116" y="28257"/>
                  </a:lnTo>
                  <a:lnTo>
                    <a:pt x="40538" y="8534"/>
                  </a:lnTo>
                  <a:lnTo>
                    <a:pt x="40627" y="4279"/>
                  </a:lnTo>
                  <a:lnTo>
                    <a:pt x="40436" y="1981"/>
                  </a:lnTo>
                  <a:lnTo>
                    <a:pt x="35496" y="5588"/>
                  </a:lnTo>
                  <a:lnTo>
                    <a:pt x="34823" y="28257"/>
                  </a:lnTo>
                  <a:lnTo>
                    <a:pt x="33185" y="28257"/>
                  </a:lnTo>
                  <a:lnTo>
                    <a:pt x="34163" y="8534"/>
                  </a:lnTo>
                  <a:lnTo>
                    <a:pt x="32867" y="4279"/>
                  </a:lnTo>
                  <a:lnTo>
                    <a:pt x="29578" y="8890"/>
                  </a:lnTo>
                  <a:lnTo>
                    <a:pt x="28587" y="28257"/>
                  </a:lnTo>
                  <a:lnTo>
                    <a:pt x="27266" y="28257"/>
                  </a:lnTo>
                  <a:lnTo>
                    <a:pt x="27266" y="18389"/>
                  </a:lnTo>
                  <a:lnTo>
                    <a:pt x="23342" y="18389"/>
                  </a:lnTo>
                  <a:lnTo>
                    <a:pt x="23342" y="35483"/>
                  </a:lnTo>
                  <a:lnTo>
                    <a:pt x="38773" y="31229"/>
                  </a:lnTo>
                  <a:lnTo>
                    <a:pt x="37134" y="36156"/>
                  </a:lnTo>
                  <a:lnTo>
                    <a:pt x="45021" y="35483"/>
                  </a:lnTo>
                  <a:lnTo>
                    <a:pt x="42049" y="39763"/>
                  </a:lnTo>
                  <a:lnTo>
                    <a:pt x="51257" y="39763"/>
                  </a:lnTo>
                  <a:lnTo>
                    <a:pt x="51422" y="35483"/>
                  </a:lnTo>
                  <a:lnTo>
                    <a:pt x="51574" y="31229"/>
                  </a:lnTo>
                  <a:lnTo>
                    <a:pt x="51676" y="28600"/>
                  </a:lnTo>
                  <a:lnTo>
                    <a:pt x="52247" y="1413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848224" y="5387555"/>
              <a:ext cx="97790" cy="78740"/>
            </a:xfrm>
            <a:custGeom>
              <a:avLst/>
              <a:gdLst/>
              <a:ahLst/>
              <a:cxnLst/>
              <a:rect l="l" t="t" r="r" b="b"/>
              <a:pathLst>
                <a:path w="97789" h="78739">
                  <a:moveTo>
                    <a:pt x="97256" y="40068"/>
                  </a:moveTo>
                  <a:lnTo>
                    <a:pt x="97256" y="40068"/>
                  </a:lnTo>
                  <a:lnTo>
                    <a:pt x="0" y="40068"/>
                  </a:lnTo>
                </a:path>
                <a:path w="97789" h="78739">
                  <a:moveTo>
                    <a:pt x="0" y="0"/>
                  </a:moveTo>
                  <a:lnTo>
                    <a:pt x="0" y="78524"/>
                  </a:lnTo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854866" y="5369128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9105" y="0"/>
                  </a:moveTo>
                  <a:lnTo>
                    <a:pt x="0" y="15773"/>
                  </a:lnTo>
                  <a:lnTo>
                    <a:pt x="18237" y="15773"/>
                  </a:lnTo>
                  <a:lnTo>
                    <a:pt x="9105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850841" y="5389956"/>
              <a:ext cx="89535" cy="65405"/>
            </a:xfrm>
            <a:custGeom>
              <a:avLst/>
              <a:gdLst/>
              <a:ahLst/>
              <a:cxnLst/>
              <a:rect l="l" t="t" r="r" b="b"/>
              <a:pathLst>
                <a:path w="89535" h="65404">
                  <a:moveTo>
                    <a:pt x="0" y="0"/>
                  </a:moveTo>
                  <a:lnTo>
                    <a:pt x="36791" y="0"/>
                  </a:lnTo>
                </a:path>
                <a:path w="89535" h="65404">
                  <a:moveTo>
                    <a:pt x="0" y="6134"/>
                  </a:moveTo>
                  <a:lnTo>
                    <a:pt x="75361" y="6134"/>
                  </a:lnTo>
                </a:path>
                <a:path w="89535" h="65404">
                  <a:moveTo>
                    <a:pt x="0" y="12268"/>
                  </a:moveTo>
                  <a:lnTo>
                    <a:pt x="82384" y="12268"/>
                  </a:lnTo>
                </a:path>
                <a:path w="89535" h="65404">
                  <a:moveTo>
                    <a:pt x="0" y="16637"/>
                  </a:moveTo>
                  <a:lnTo>
                    <a:pt x="41160" y="16637"/>
                  </a:lnTo>
                </a:path>
                <a:path w="89535" h="65404">
                  <a:moveTo>
                    <a:pt x="0" y="21882"/>
                  </a:moveTo>
                  <a:lnTo>
                    <a:pt x="77101" y="21882"/>
                  </a:lnTo>
                </a:path>
                <a:path w="89535" h="65404">
                  <a:moveTo>
                    <a:pt x="0" y="27165"/>
                  </a:moveTo>
                  <a:lnTo>
                    <a:pt x="83235" y="27165"/>
                  </a:lnTo>
                </a:path>
                <a:path w="89535" h="65404">
                  <a:moveTo>
                    <a:pt x="0" y="45567"/>
                  </a:moveTo>
                  <a:lnTo>
                    <a:pt x="81495" y="45567"/>
                  </a:lnTo>
                </a:path>
                <a:path w="89535" h="65404">
                  <a:moveTo>
                    <a:pt x="0" y="50812"/>
                  </a:moveTo>
                  <a:lnTo>
                    <a:pt x="89382" y="50812"/>
                  </a:lnTo>
                </a:path>
                <a:path w="89535" h="65404">
                  <a:moveTo>
                    <a:pt x="0" y="54317"/>
                  </a:moveTo>
                  <a:lnTo>
                    <a:pt x="60464" y="54317"/>
                  </a:lnTo>
                </a:path>
                <a:path w="89535" h="65404">
                  <a:moveTo>
                    <a:pt x="0" y="59601"/>
                  </a:moveTo>
                  <a:lnTo>
                    <a:pt x="85013" y="59601"/>
                  </a:lnTo>
                </a:path>
                <a:path w="89535" h="65404">
                  <a:moveTo>
                    <a:pt x="0" y="64846"/>
                  </a:moveTo>
                  <a:lnTo>
                    <a:pt x="77101" y="64846"/>
                  </a:lnTo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825428" y="5557062"/>
              <a:ext cx="121920" cy="154940"/>
            </a:xfrm>
            <a:custGeom>
              <a:avLst/>
              <a:gdLst/>
              <a:ahLst/>
              <a:cxnLst/>
              <a:rect l="l" t="t" r="r" b="b"/>
              <a:pathLst>
                <a:path w="121920" h="154939">
                  <a:moveTo>
                    <a:pt x="121818" y="0"/>
                  </a:moveTo>
                  <a:lnTo>
                    <a:pt x="0" y="0"/>
                  </a:lnTo>
                  <a:lnTo>
                    <a:pt x="0" y="154787"/>
                  </a:lnTo>
                  <a:lnTo>
                    <a:pt x="121818" y="154787"/>
                  </a:lnTo>
                  <a:lnTo>
                    <a:pt x="121818" y="0"/>
                  </a:lnTo>
                  <a:close/>
                </a:path>
              </a:pathLst>
            </a:custGeom>
            <a:solidFill>
              <a:srgbClr val="DDDE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866932" y="5570778"/>
              <a:ext cx="28575" cy="30480"/>
            </a:xfrm>
            <a:custGeom>
              <a:avLst/>
              <a:gdLst/>
              <a:ahLst/>
              <a:cxnLst/>
              <a:rect l="l" t="t" r="r" b="b"/>
              <a:pathLst>
                <a:path w="28575" h="30479">
                  <a:moveTo>
                    <a:pt x="10363" y="17030"/>
                  </a:moveTo>
                  <a:lnTo>
                    <a:pt x="8597" y="17386"/>
                  </a:lnTo>
                  <a:lnTo>
                    <a:pt x="8775" y="17500"/>
                  </a:lnTo>
                  <a:lnTo>
                    <a:pt x="10363" y="17030"/>
                  </a:lnTo>
                  <a:close/>
                </a:path>
                <a:path w="28575" h="30479">
                  <a:moveTo>
                    <a:pt x="13182" y="7721"/>
                  </a:moveTo>
                  <a:lnTo>
                    <a:pt x="9664" y="5600"/>
                  </a:lnTo>
                  <a:lnTo>
                    <a:pt x="0" y="0"/>
                  </a:lnTo>
                  <a:lnTo>
                    <a:pt x="177" y="3860"/>
                  </a:lnTo>
                  <a:lnTo>
                    <a:pt x="7899" y="7518"/>
                  </a:lnTo>
                  <a:lnTo>
                    <a:pt x="9486" y="9105"/>
                  </a:lnTo>
                  <a:lnTo>
                    <a:pt x="8597" y="9804"/>
                  </a:lnTo>
                  <a:lnTo>
                    <a:pt x="5626" y="12992"/>
                  </a:lnTo>
                  <a:lnTo>
                    <a:pt x="2997" y="17195"/>
                  </a:lnTo>
                  <a:lnTo>
                    <a:pt x="7391" y="18783"/>
                  </a:lnTo>
                  <a:lnTo>
                    <a:pt x="8966" y="19659"/>
                  </a:lnTo>
                  <a:lnTo>
                    <a:pt x="8255" y="18618"/>
                  </a:lnTo>
                  <a:lnTo>
                    <a:pt x="10363" y="18427"/>
                  </a:lnTo>
                  <a:lnTo>
                    <a:pt x="10071" y="18262"/>
                  </a:lnTo>
                  <a:lnTo>
                    <a:pt x="8775" y="17500"/>
                  </a:lnTo>
                  <a:lnTo>
                    <a:pt x="6172" y="18262"/>
                  </a:lnTo>
                  <a:lnTo>
                    <a:pt x="7747" y="14224"/>
                  </a:lnTo>
                  <a:lnTo>
                    <a:pt x="13182" y="7721"/>
                  </a:lnTo>
                  <a:close/>
                </a:path>
                <a:path w="28575" h="30479">
                  <a:moveTo>
                    <a:pt x="27432" y="22821"/>
                  </a:moveTo>
                  <a:lnTo>
                    <a:pt x="18986" y="24053"/>
                  </a:lnTo>
                  <a:lnTo>
                    <a:pt x="19989" y="22123"/>
                  </a:lnTo>
                  <a:lnTo>
                    <a:pt x="20561" y="21056"/>
                  </a:lnTo>
                  <a:lnTo>
                    <a:pt x="15811" y="22123"/>
                  </a:lnTo>
                  <a:lnTo>
                    <a:pt x="17030" y="19126"/>
                  </a:lnTo>
                  <a:lnTo>
                    <a:pt x="11772" y="20548"/>
                  </a:lnTo>
                  <a:lnTo>
                    <a:pt x="11430" y="25450"/>
                  </a:lnTo>
                  <a:lnTo>
                    <a:pt x="14757" y="26517"/>
                  </a:lnTo>
                  <a:lnTo>
                    <a:pt x="14592" y="30213"/>
                  </a:lnTo>
                  <a:lnTo>
                    <a:pt x="24257" y="30378"/>
                  </a:lnTo>
                  <a:lnTo>
                    <a:pt x="24599" y="26860"/>
                  </a:lnTo>
                  <a:lnTo>
                    <a:pt x="27241" y="24053"/>
                  </a:lnTo>
                  <a:lnTo>
                    <a:pt x="27432" y="23863"/>
                  </a:lnTo>
                  <a:lnTo>
                    <a:pt x="27432" y="22821"/>
                  </a:lnTo>
                  <a:close/>
                </a:path>
                <a:path w="28575" h="30479">
                  <a:moveTo>
                    <a:pt x="27952" y="7518"/>
                  </a:moveTo>
                  <a:lnTo>
                    <a:pt x="27254" y="5245"/>
                  </a:lnTo>
                  <a:lnTo>
                    <a:pt x="25666" y="7518"/>
                  </a:lnTo>
                  <a:lnTo>
                    <a:pt x="25463" y="15265"/>
                  </a:lnTo>
                  <a:lnTo>
                    <a:pt x="24422" y="15265"/>
                  </a:lnTo>
                  <a:lnTo>
                    <a:pt x="24511" y="9804"/>
                  </a:lnTo>
                  <a:lnTo>
                    <a:pt x="24549" y="4559"/>
                  </a:lnTo>
                  <a:lnTo>
                    <a:pt x="23901" y="2273"/>
                  </a:lnTo>
                  <a:lnTo>
                    <a:pt x="22313" y="4902"/>
                  </a:lnTo>
                  <a:lnTo>
                    <a:pt x="22123" y="15265"/>
                  </a:lnTo>
                  <a:lnTo>
                    <a:pt x="20929" y="15113"/>
                  </a:lnTo>
                  <a:lnTo>
                    <a:pt x="21653" y="4559"/>
                  </a:lnTo>
                  <a:lnTo>
                    <a:pt x="21628" y="1041"/>
                  </a:lnTo>
                  <a:lnTo>
                    <a:pt x="18986" y="2971"/>
                  </a:lnTo>
                  <a:lnTo>
                    <a:pt x="18618" y="15113"/>
                  </a:lnTo>
                  <a:lnTo>
                    <a:pt x="17754" y="15113"/>
                  </a:lnTo>
                  <a:lnTo>
                    <a:pt x="18275" y="4559"/>
                  </a:lnTo>
                  <a:lnTo>
                    <a:pt x="17576" y="2273"/>
                  </a:lnTo>
                  <a:lnTo>
                    <a:pt x="15811" y="4711"/>
                  </a:lnTo>
                  <a:lnTo>
                    <a:pt x="15278" y="15113"/>
                  </a:lnTo>
                  <a:lnTo>
                    <a:pt x="14592" y="15113"/>
                  </a:lnTo>
                  <a:lnTo>
                    <a:pt x="14592" y="9804"/>
                  </a:lnTo>
                  <a:lnTo>
                    <a:pt x="12496" y="9804"/>
                  </a:lnTo>
                  <a:lnTo>
                    <a:pt x="12496" y="18961"/>
                  </a:lnTo>
                  <a:lnTo>
                    <a:pt x="20726" y="16687"/>
                  </a:lnTo>
                  <a:lnTo>
                    <a:pt x="19850" y="19316"/>
                  </a:lnTo>
                  <a:lnTo>
                    <a:pt x="24079" y="18961"/>
                  </a:lnTo>
                  <a:lnTo>
                    <a:pt x="22504" y="21234"/>
                  </a:lnTo>
                  <a:lnTo>
                    <a:pt x="27432" y="21234"/>
                  </a:lnTo>
                  <a:lnTo>
                    <a:pt x="27508" y="18961"/>
                  </a:lnTo>
                  <a:lnTo>
                    <a:pt x="27597" y="16687"/>
                  </a:lnTo>
                  <a:lnTo>
                    <a:pt x="27647" y="15265"/>
                  </a:lnTo>
                  <a:lnTo>
                    <a:pt x="27952" y="75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831130" y="5649785"/>
              <a:ext cx="97790" cy="0"/>
            </a:xfrm>
            <a:custGeom>
              <a:avLst/>
              <a:gdLst/>
              <a:ahLst/>
              <a:cxnLst/>
              <a:rect l="l" t="t" r="r" b="b"/>
              <a:pathLst>
                <a:path w="97789">
                  <a:moveTo>
                    <a:pt x="97256" y="0"/>
                  </a:moveTo>
                  <a:lnTo>
                    <a:pt x="97256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825631" y="5549481"/>
              <a:ext cx="121285" cy="19685"/>
            </a:xfrm>
            <a:custGeom>
              <a:avLst/>
              <a:gdLst/>
              <a:ahLst/>
              <a:cxnLst/>
              <a:rect l="l" t="t" r="r" b="b"/>
              <a:pathLst>
                <a:path w="121285" h="19685">
                  <a:moveTo>
                    <a:pt x="120713" y="0"/>
                  </a:moveTo>
                  <a:lnTo>
                    <a:pt x="0" y="0"/>
                  </a:lnTo>
                  <a:lnTo>
                    <a:pt x="0" y="19189"/>
                  </a:lnTo>
                  <a:lnTo>
                    <a:pt x="120713" y="19189"/>
                  </a:lnTo>
                  <a:lnTo>
                    <a:pt x="120713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836807" y="5551677"/>
              <a:ext cx="18415" cy="13335"/>
            </a:xfrm>
            <a:custGeom>
              <a:avLst/>
              <a:gdLst/>
              <a:ahLst/>
              <a:cxnLst/>
              <a:rect l="l" t="t" r="r" b="b"/>
              <a:pathLst>
                <a:path w="18414" h="13335">
                  <a:moveTo>
                    <a:pt x="8902" y="0"/>
                  </a:moveTo>
                  <a:lnTo>
                    <a:pt x="0" y="12814"/>
                  </a:lnTo>
                  <a:lnTo>
                    <a:pt x="17818" y="12814"/>
                  </a:lnTo>
                  <a:lnTo>
                    <a:pt x="8902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831130" y="5612104"/>
              <a:ext cx="89535" cy="59690"/>
            </a:xfrm>
            <a:custGeom>
              <a:avLst/>
              <a:gdLst/>
              <a:ahLst/>
              <a:cxnLst/>
              <a:rect l="l" t="t" r="r" b="b"/>
              <a:pathLst>
                <a:path w="89535" h="59689">
                  <a:moveTo>
                    <a:pt x="0" y="0"/>
                  </a:moveTo>
                  <a:lnTo>
                    <a:pt x="36791" y="0"/>
                  </a:lnTo>
                </a:path>
                <a:path w="89535" h="59689">
                  <a:moveTo>
                    <a:pt x="0" y="6134"/>
                  </a:moveTo>
                  <a:lnTo>
                    <a:pt x="75361" y="6134"/>
                  </a:lnTo>
                </a:path>
                <a:path w="89535" h="59689">
                  <a:moveTo>
                    <a:pt x="0" y="12268"/>
                  </a:moveTo>
                  <a:lnTo>
                    <a:pt x="82372" y="12268"/>
                  </a:lnTo>
                </a:path>
                <a:path w="89535" h="59689">
                  <a:moveTo>
                    <a:pt x="0" y="16662"/>
                  </a:moveTo>
                  <a:lnTo>
                    <a:pt x="41160" y="16662"/>
                  </a:lnTo>
                </a:path>
                <a:path w="89535" h="59689">
                  <a:moveTo>
                    <a:pt x="0" y="21907"/>
                  </a:moveTo>
                  <a:lnTo>
                    <a:pt x="77101" y="21907"/>
                  </a:lnTo>
                </a:path>
                <a:path w="89535" h="59689">
                  <a:moveTo>
                    <a:pt x="0" y="27165"/>
                  </a:moveTo>
                  <a:lnTo>
                    <a:pt x="83248" y="27165"/>
                  </a:lnTo>
                </a:path>
                <a:path w="89535" h="59689">
                  <a:moveTo>
                    <a:pt x="0" y="45554"/>
                  </a:moveTo>
                  <a:lnTo>
                    <a:pt x="81483" y="45554"/>
                  </a:lnTo>
                </a:path>
                <a:path w="89535" h="59689">
                  <a:moveTo>
                    <a:pt x="0" y="50838"/>
                  </a:moveTo>
                  <a:lnTo>
                    <a:pt x="89369" y="50838"/>
                  </a:lnTo>
                </a:path>
                <a:path w="89535" h="59689">
                  <a:moveTo>
                    <a:pt x="0" y="54343"/>
                  </a:moveTo>
                  <a:lnTo>
                    <a:pt x="60451" y="54343"/>
                  </a:lnTo>
                </a:path>
                <a:path w="89535" h="59689">
                  <a:moveTo>
                    <a:pt x="0" y="59588"/>
                  </a:moveTo>
                  <a:lnTo>
                    <a:pt x="85001" y="59588"/>
                  </a:lnTo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369930" y="5542254"/>
              <a:ext cx="90805" cy="76200"/>
            </a:xfrm>
            <a:custGeom>
              <a:avLst/>
              <a:gdLst/>
              <a:ahLst/>
              <a:cxnLst/>
              <a:rect l="l" t="t" r="r" b="b"/>
              <a:pathLst>
                <a:path w="90804" h="76200">
                  <a:moveTo>
                    <a:pt x="90703" y="0"/>
                  </a:moveTo>
                  <a:lnTo>
                    <a:pt x="0" y="0"/>
                  </a:lnTo>
                  <a:lnTo>
                    <a:pt x="0" y="75768"/>
                  </a:lnTo>
                  <a:lnTo>
                    <a:pt x="90703" y="75768"/>
                  </a:lnTo>
                  <a:lnTo>
                    <a:pt x="90703" y="0"/>
                  </a:lnTo>
                  <a:close/>
                </a:path>
              </a:pathLst>
            </a:custGeom>
            <a:solidFill>
              <a:srgbClr val="DE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399889" y="5541937"/>
              <a:ext cx="60960" cy="10160"/>
            </a:xfrm>
            <a:custGeom>
              <a:avLst/>
              <a:gdLst/>
              <a:ahLst/>
              <a:cxnLst/>
              <a:rect l="l" t="t" r="r" b="b"/>
              <a:pathLst>
                <a:path w="60960" h="10160">
                  <a:moveTo>
                    <a:pt x="60629" y="0"/>
                  </a:moveTo>
                  <a:lnTo>
                    <a:pt x="0" y="0"/>
                  </a:lnTo>
                  <a:lnTo>
                    <a:pt x="0" y="9855"/>
                  </a:lnTo>
                  <a:lnTo>
                    <a:pt x="60629" y="9855"/>
                  </a:lnTo>
                  <a:lnTo>
                    <a:pt x="60629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370870" y="5544883"/>
              <a:ext cx="22860" cy="25400"/>
            </a:xfrm>
            <a:custGeom>
              <a:avLst/>
              <a:gdLst/>
              <a:ahLst/>
              <a:cxnLst/>
              <a:rect l="l" t="t" r="r" b="b"/>
              <a:pathLst>
                <a:path w="22860" h="25400">
                  <a:moveTo>
                    <a:pt x="8470" y="13919"/>
                  </a:moveTo>
                  <a:lnTo>
                    <a:pt x="7023" y="14224"/>
                  </a:lnTo>
                  <a:lnTo>
                    <a:pt x="7150" y="14300"/>
                  </a:lnTo>
                  <a:lnTo>
                    <a:pt x="8470" y="13919"/>
                  </a:lnTo>
                  <a:close/>
                </a:path>
                <a:path w="22860" h="25400">
                  <a:moveTo>
                    <a:pt x="10744" y="6324"/>
                  </a:moveTo>
                  <a:lnTo>
                    <a:pt x="7886" y="4597"/>
                  </a:lnTo>
                  <a:lnTo>
                    <a:pt x="0" y="0"/>
                  </a:lnTo>
                  <a:lnTo>
                    <a:pt x="139" y="3162"/>
                  </a:lnTo>
                  <a:lnTo>
                    <a:pt x="6451" y="6159"/>
                  </a:lnTo>
                  <a:lnTo>
                    <a:pt x="7734" y="7467"/>
                  </a:lnTo>
                  <a:lnTo>
                    <a:pt x="7023" y="8026"/>
                  </a:lnTo>
                  <a:lnTo>
                    <a:pt x="4597" y="10629"/>
                  </a:lnTo>
                  <a:lnTo>
                    <a:pt x="2438" y="14058"/>
                  </a:lnTo>
                  <a:lnTo>
                    <a:pt x="6007" y="15367"/>
                  </a:lnTo>
                  <a:lnTo>
                    <a:pt x="7315" y="16065"/>
                  </a:lnTo>
                  <a:lnTo>
                    <a:pt x="6731" y="15214"/>
                  </a:lnTo>
                  <a:lnTo>
                    <a:pt x="8470" y="15049"/>
                  </a:lnTo>
                  <a:lnTo>
                    <a:pt x="8216" y="14909"/>
                  </a:lnTo>
                  <a:lnTo>
                    <a:pt x="7150" y="14300"/>
                  </a:lnTo>
                  <a:lnTo>
                    <a:pt x="5003" y="14909"/>
                  </a:lnTo>
                  <a:lnTo>
                    <a:pt x="6311" y="11620"/>
                  </a:lnTo>
                  <a:lnTo>
                    <a:pt x="8750" y="8763"/>
                  </a:lnTo>
                  <a:lnTo>
                    <a:pt x="10744" y="6324"/>
                  </a:lnTo>
                  <a:close/>
                </a:path>
                <a:path w="22860" h="25400">
                  <a:moveTo>
                    <a:pt x="22364" y="18630"/>
                  </a:moveTo>
                  <a:lnTo>
                    <a:pt x="15468" y="19646"/>
                  </a:lnTo>
                  <a:lnTo>
                    <a:pt x="16306" y="18072"/>
                  </a:lnTo>
                  <a:lnTo>
                    <a:pt x="16776" y="17221"/>
                  </a:lnTo>
                  <a:lnTo>
                    <a:pt x="12903" y="18072"/>
                  </a:lnTo>
                  <a:lnTo>
                    <a:pt x="13919" y="15633"/>
                  </a:lnTo>
                  <a:lnTo>
                    <a:pt x="9601" y="16789"/>
                  </a:lnTo>
                  <a:lnTo>
                    <a:pt x="9321" y="20777"/>
                  </a:lnTo>
                  <a:lnTo>
                    <a:pt x="12039" y="21666"/>
                  </a:lnTo>
                  <a:lnTo>
                    <a:pt x="11899" y="24663"/>
                  </a:lnTo>
                  <a:lnTo>
                    <a:pt x="19786" y="24803"/>
                  </a:lnTo>
                  <a:lnTo>
                    <a:pt x="20066" y="21932"/>
                  </a:lnTo>
                  <a:lnTo>
                    <a:pt x="22212" y="19646"/>
                  </a:lnTo>
                  <a:lnTo>
                    <a:pt x="22364" y="19494"/>
                  </a:lnTo>
                  <a:lnTo>
                    <a:pt x="22364" y="18630"/>
                  </a:lnTo>
                  <a:close/>
                </a:path>
                <a:path w="22860" h="25400">
                  <a:moveTo>
                    <a:pt x="22796" y="6159"/>
                  </a:moveTo>
                  <a:lnTo>
                    <a:pt x="22225" y="4305"/>
                  </a:lnTo>
                  <a:lnTo>
                    <a:pt x="20929" y="6159"/>
                  </a:lnTo>
                  <a:lnTo>
                    <a:pt x="20777" y="12496"/>
                  </a:lnTo>
                  <a:lnTo>
                    <a:pt x="19926" y="12496"/>
                  </a:lnTo>
                  <a:lnTo>
                    <a:pt x="20027" y="6159"/>
                  </a:lnTo>
                  <a:lnTo>
                    <a:pt x="20027" y="3746"/>
                  </a:lnTo>
                  <a:lnTo>
                    <a:pt x="19481" y="1879"/>
                  </a:lnTo>
                  <a:lnTo>
                    <a:pt x="18275" y="3873"/>
                  </a:lnTo>
                  <a:lnTo>
                    <a:pt x="18161" y="6159"/>
                  </a:lnTo>
                  <a:lnTo>
                    <a:pt x="18059" y="12496"/>
                  </a:lnTo>
                  <a:lnTo>
                    <a:pt x="17056" y="12344"/>
                  </a:lnTo>
                  <a:lnTo>
                    <a:pt x="17678" y="3746"/>
                  </a:lnTo>
                  <a:lnTo>
                    <a:pt x="17640" y="876"/>
                  </a:lnTo>
                  <a:lnTo>
                    <a:pt x="15468" y="2463"/>
                  </a:lnTo>
                  <a:lnTo>
                    <a:pt x="15201" y="12344"/>
                  </a:lnTo>
                  <a:lnTo>
                    <a:pt x="14465" y="12344"/>
                  </a:lnTo>
                  <a:lnTo>
                    <a:pt x="14909" y="3746"/>
                  </a:lnTo>
                  <a:lnTo>
                    <a:pt x="14351" y="1879"/>
                  </a:lnTo>
                  <a:lnTo>
                    <a:pt x="12903" y="3873"/>
                  </a:lnTo>
                  <a:lnTo>
                    <a:pt x="12471" y="12344"/>
                  </a:lnTo>
                  <a:lnTo>
                    <a:pt x="11899" y="12344"/>
                  </a:lnTo>
                  <a:lnTo>
                    <a:pt x="11899" y="8026"/>
                  </a:lnTo>
                  <a:lnTo>
                    <a:pt x="10185" y="8026"/>
                  </a:lnTo>
                  <a:lnTo>
                    <a:pt x="10185" y="15506"/>
                  </a:lnTo>
                  <a:lnTo>
                    <a:pt x="16903" y="13627"/>
                  </a:lnTo>
                  <a:lnTo>
                    <a:pt x="16192" y="15773"/>
                  </a:lnTo>
                  <a:lnTo>
                    <a:pt x="19646" y="15506"/>
                  </a:lnTo>
                  <a:lnTo>
                    <a:pt x="18351" y="17348"/>
                  </a:lnTo>
                  <a:lnTo>
                    <a:pt x="22364" y="17348"/>
                  </a:lnTo>
                  <a:lnTo>
                    <a:pt x="22428" y="15506"/>
                  </a:lnTo>
                  <a:lnTo>
                    <a:pt x="22504" y="13627"/>
                  </a:lnTo>
                  <a:lnTo>
                    <a:pt x="22542" y="12496"/>
                  </a:lnTo>
                  <a:lnTo>
                    <a:pt x="22796" y="61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399813" y="5552008"/>
              <a:ext cx="53340" cy="26034"/>
            </a:xfrm>
            <a:custGeom>
              <a:avLst/>
              <a:gdLst/>
              <a:ahLst/>
              <a:cxnLst/>
              <a:rect l="l" t="t" r="r" b="b"/>
              <a:pathLst>
                <a:path w="53339" h="26035">
                  <a:moveTo>
                    <a:pt x="52971" y="24447"/>
                  </a:moveTo>
                  <a:lnTo>
                    <a:pt x="52971" y="24447"/>
                  </a:lnTo>
                  <a:lnTo>
                    <a:pt x="0" y="24447"/>
                  </a:lnTo>
                </a:path>
                <a:path w="53339" h="26035">
                  <a:moveTo>
                    <a:pt x="0" y="0"/>
                  </a:moveTo>
                  <a:lnTo>
                    <a:pt x="0" y="25781"/>
                  </a:lnTo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400994" y="5542521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4965" y="0"/>
                  </a:moveTo>
                  <a:lnTo>
                    <a:pt x="0" y="8597"/>
                  </a:lnTo>
                  <a:lnTo>
                    <a:pt x="9931" y="8597"/>
                  </a:lnTo>
                  <a:lnTo>
                    <a:pt x="4965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401222" y="5555945"/>
              <a:ext cx="45720" cy="16510"/>
            </a:xfrm>
            <a:custGeom>
              <a:avLst/>
              <a:gdLst/>
              <a:ahLst/>
              <a:cxnLst/>
              <a:rect l="l" t="t" r="r" b="b"/>
              <a:pathLst>
                <a:path w="45720" h="16510">
                  <a:moveTo>
                    <a:pt x="0" y="0"/>
                  </a:moveTo>
                  <a:lnTo>
                    <a:pt x="20065" y="0"/>
                  </a:lnTo>
                </a:path>
                <a:path w="45720" h="16510">
                  <a:moveTo>
                    <a:pt x="0" y="3314"/>
                  </a:moveTo>
                  <a:lnTo>
                    <a:pt x="41071" y="3314"/>
                  </a:lnTo>
                </a:path>
                <a:path w="45720" h="16510">
                  <a:moveTo>
                    <a:pt x="0" y="6667"/>
                  </a:moveTo>
                  <a:lnTo>
                    <a:pt x="44881" y="6667"/>
                  </a:lnTo>
                </a:path>
                <a:path w="45720" h="16510">
                  <a:moveTo>
                    <a:pt x="0" y="9055"/>
                  </a:moveTo>
                  <a:lnTo>
                    <a:pt x="22440" y="9055"/>
                  </a:lnTo>
                </a:path>
                <a:path w="45720" h="16510">
                  <a:moveTo>
                    <a:pt x="0" y="11912"/>
                  </a:moveTo>
                  <a:lnTo>
                    <a:pt x="42024" y="11912"/>
                  </a:lnTo>
                </a:path>
                <a:path w="45720" h="16510">
                  <a:moveTo>
                    <a:pt x="0" y="15913"/>
                  </a:moveTo>
                  <a:lnTo>
                    <a:pt x="45351" y="15913"/>
                  </a:lnTo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397654" y="5579808"/>
              <a:ext cx="60960" cy="10160"/>
            </a:xfrm>
            <a:custGeom>
              <a:avLst/>
              <a:gdLst/>
              <a:ahLst/>
              <a:cxnLst/>
              <a:rect l="l" t="t" r="r" b="b"/>
              <a:pathLst>
                <a:path w="60960" h="10160">
                  <a:moveTo>
                    <a:pt x="60629" y="0"/>
                  </a:moveTo>
                  <a:lnTo>
                    <a:pt x="0" y="0"/>
                  </a:lnTo>
                  <a:lnTo>
                    <a:pt x="0" y="9855"/>
                  </a:lnTo>
                  <a:lnTo>
                    <a:pt x="60629" y="9855"/>
                  </a:lnTo>
                  <a:lnTo>
                    <a:pt x="60629" y="0"/>
                  </a:lnTo>
                  <a:close/>
                </a:path>
              </a:pathLst>
            </a:custGeom>
            <a:solidFill>
              <a:srgbClr val="787A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372749" y="5579808"/>
              <a:ext cx="85725" cy="35560"/>
            </a:xfrm>
            <a:custGeom>
              <a:avLst/>
              <a:gdLst/>
              <a:ahLst/>
              <a:cxnLst/>
              <a:rect l="l" t="t" r="r" b="b"/>
              <a:pathLst>
                <a:path w="85725" h="35560">
                  <a:moveTo>
                    <a:pt x="25463" y="8648"/>
                  </a:moveTo>
                  <a:lnTo>
                    <a:pt x="30416" y="25"/>
                  </a:lnTo>
                  <a:lnTo>
                    <a:pt x="35382" y="8648"/>
                  </a:lnTo>
                  <a:lnTo>
                    <a:pt x="25463" y="8648"/>
                  </a:lnTo>
                  <a:close/>
                </a:path>
                <a:path w="85725" h="35560">
                  <a:moveTo>
                    <a:pt x="0" y="317"/>
                  </a:moveTo>
                  <a:lnTo>
                    <a:pt x="0" y="35217"/>
                  </a:lnTo>
                  <a:lnTo>
                    <a:pt x="85471" y="35217"/>
                  </a:lnTo>
                  <a:lnTo>
                    <a:pt x="85471" y="0"/>
                  </a:lnTo>
                  <a:lnTo>
                    <a:pt x="0" y="31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375175" y="5587593"/>
              <a:ext cx="22860" cy="22225"/>
            </a:xfrm>
            <a:custGeom>
              <a:avLst/>
              <a:gdLst/>
              <a:ahLst/>
              <a:cxnLst/>
              <a:rect l="l" t="t" r="r" b="b"/>
              <a:pathLst>
                <a:path w="22860" h="22225">
                  <a:moveTo>
                    <a:pt x="12700" y="16802"/>
                  </a:moveTo>
                  <a:lnTo>
                    <a:pt x="11569" y="14732"/>
                  </a:lnTo>
                  <a:lnTo>
                    <a:pt x="9893" y="14732"/>
                  </a:lnTo>
                  <a:lnTo>
                    <a:pt x="11201" y="16992"/>
                  </a:lnTo>
                  <a:lnTo>
                    <a:pt x="11226" y="20523"/>
                  </a:lnTo>
                  <a:lnTo>
                    <a:pt x="11569" y="22021"/>
                  </a:lnTo>
                  <a:lnTo>
                    <a:pt x="12700" y="20523"/>
                  </a:lnTo>
                  <a:lnTo>
                    <a:pt x="12700" y="16802"/>
                  </a:lnTo>
                  <a:close/>
                </a:path>
                <a:path w="22860" h="22225">
                  <a:moveTo>
                    <a:pt x="21463" y="571"/>
                  </a:moveTo>
                  <a:lnTo>
                    <a:pt x="18643" y="0"/>
                  </a:lnTo>
                  <a:lnTo>
                    <a:pt x="12319" y="9512"/>
                  </a:lnTo>
                  <a:lnTo>
                    <a:pt x="10756" y="12623"/>
                  </a:lnTo>
                  <a:lnTo>
                    <a:pt x="11379" y="10261"/>
                  </a:lnTo>
                  <a:lnTo>
                    <a:pt x="12319" y="8953"/>
                  </a:lnTo>
                  <a:lnTo>
                    <a:pt x="6159" y="381"/>
                  </a:lnTo>
                  <a:lnTo>
                    <a:pt x="0" y="381"/>
                  </a:lnTo>
                  <a:lnTo>
                    <a:pt x="0" y="2819"/>
                  </a:lnTo>
                  <a:lnTo>
                    <a:pt x="3175" y="6350"/>
                  </a:lnTo>
                  <a:lnTo>
                    <a:pt x="3365" y="12700"/>
                  </a:lnTo>
                  <a:lnTo>
                    <a:pt x="6159" y="16992"/>
                  </a:lnTo>
                  <a:lnTo>
                    <a:pt x="7277" y="15671"/>
                  </a:lnTo>
                  <a:lnTo>
                    <a:pt x="7277" y="14922"/>
                  </a:lnTo>
                  <a:lnTo>
                    <a:pt x="6337" y="13830"/>
                  </a:lnTo>
                  <a:lnTo>
                    <a:pt x="5613" y="12700"/>
                  </a:lnTo>
                  <a:lnTo>
                    <a:pt x="7086" y="12890"/>
                  </a:lnTo>
                  <a:lnTo>
                    <a:pt x="9512" y="14173"/>
                  </a:lnTo>
                  <a:lnTo>
                    <a:pt x="10452" y="13830"/>
                  </a:lnTo>
                  <a:lnTo>
                    <a:pt x="10693" y="12890"/>
                  </a:lnTo>
                  <a:lnTo>
                    <a:pt x="11938" y="12890"/>
                  </a:lnTo>
                  <a:lnTo>
                    <a:pt x="21463" y="571"/>
                  </a:lnTo>
                  <a:close/>
                </a:path>
                <a:path w="22860" h="22225">
                  <a:moveTo>
                    <a:pt x="22402" y="14363"/>
                  </a:moveTo>
                  <a:lnTo>
                    <a:pt x="22009" y="13614"/>
                  </a:lnTo>
                  <a:lnTo>
                    <a:pt x="21653" y="12890"/>
                  </a:lnTo>
                  <a:lnTo>
                    <a:pt x="21285" y="11950"/>
                  </a:lnTo>
                  <a:lnTo>
                    <a:pt x="14554" y="12890"/>
                  </a:lnTo>
                  <a:lnTo>
                    <a:pt x="15684" y="14033"/>
                  </a:lnTo>
                  <a:lnTo>
                    <a:pt x="13055" y="13449"/>
                  </a:lnTo>
                  <a:lnTo>
                    <a:pt x="12700" y="14732"/>
                  </a:lnTo>
                  <a:lnTo>
                    <a:pt x="13627" y="14554"/>
                  </a:lnTo>
                  <a:lnTo>
                    <a:pt x="15290" y="16052"/>
                  </a:lnTo>
                  <a:lnTo>
                    <a:pt x="17348" y="18859"/>
                  </a:lnTo>
                  <a:lnTo>
                    <a:pt x="17348" y="15506"/>
                  </a:lnTo>
                  <a:lnTo>
                    <a:pt x="19786" y="17170"/>
                  </a:lnTo>
                  <a:lnTo>
                    <a:pt x="18846" y="13614"/>
                  </a:lnTo>
                  <a:lnTo>
                    <a:pt x="22402" y="1436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397844" y="5590070"/>
              <a:ext cx="53340" cy="26034"/>
            </a:xfrm>
            <a:custGeom>
              <a:avLst/>
              <a:gdLst/>
              <a:ahLst/>
              <a:cxnLst/>
              <a:rect l="l" t="t" r="r" b="b"/>
              <a:pathLst>
                <a:path w="53339" h="26035">
                  <a:moveTo>
                    <a:pt x="52971" y="24447"/>
                  </a:moveTo>
                  <a:lnTo>
                    <a:pt x="52971" y="24447"/>
                  </a:lnTo>
                  <a:lnTo>
                    <a:pt x="0" y="24447"/>
                  </a:lnTo>
                </a:path>
                <a:path w="53339" h="26035">
                  <a:moveTo>
                    <a:pt x="0" y="0"/>
                  </a:moveTo>
                  <a:lnTo>
                    <a:pt x="0" y="25780"/>
                  </a:lnTo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399267" y="5594007"/>
              <a:ext cx="45720" cy="16510"/>
            </a:xfrm>
            <a:custGeom>
              <a:avLst/>
              <a:gdLst/>
              <a:ahLst/>
              <a:cxnLst/>
              <a:rect l="l" t="t" r="r" b="b"/>
              <a:pathLst>
                <a:path w="45720" h="16510">
                  <a:moveTo>
                    <a:pt x="0" y="0"/>
                  </a:moveTo>
                  <a:lnTo>
                    <a:pt x="20065" y="0"/>
                  </a:lnTo>
                </a:path>
                <a:path w="45720" h="16510">
                  <a:moveTo>
                    <a:pt x="0" y="3314"/>
                  </a:moveTo>
                  <a:lnTo>
                    <a:pt x="41059" y="3314"/>
                  </a:lnTo>
                </a:path>
                <a:path w="45720" h="16510">
                  <a:moveTo>
                    <a:pt x="0" y="6667"/>
                  </a:moveTo>
                  <a:lnTo>
                    <a:pt x="44881" y="6667"/>
                  </a:lnTo>
                </a:path>
                <a:path w="45720" h="16510">
                  <a:moveTo>
                    <a:pt x="0" y="9042"/>
                  </a:moveTo>
                  <a:lnTo>
                    <a:pt x="22428" y="9042"/>
                  </a:lnTo>
                </a:path>
                <a:path w="45720" h="16510">
                  <a:moveTo>
                    <a:pt x="0" y="11937"/>
                  </a:moveTo>
                  <a:lnTo>
                    <a:pt x="42024" y="11937"/>
                  </a:lnTo>
                </a:path>
                <a:path w="45720" h="16510">
                  <a:moveTo>
                    <a:pt x="0" y="15925"/>
                  </a:moveTo>
                  <a:lnTo>
                    <a:pt x="45338" y="15925"/>
                  </a:lnTo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804498" y="4783416"/>
              <a:ext cx="128155" cy="143294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3764216" y="5366092"/>
              <a:ext cx="293370" cy="120650"/>
            </a:xfrm>
            <a:custGeom>
              <a:avLst/>
              <a:gdLst/>
              <a:ahLst/>
              <a:cxnLst/>
              <a:rect l="l" t="t" r="r" b="b"/>
              <a:pathLst>
                <a:path w="293370" h="120650">
                  <a:moveTo>
                    <a:pt x="293370" y="120027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9" name="object 79"/>
          <p:cNvGrpSpPr/>
          <p:nvPr/>
        </p:nvGrpSpPr>
        <p:grpSpPr>
          <a:xfrm>
            <a:off x="7982889" y="8111491"/>
            <a:ext cx="2232660" cy="1251585"/>
            <a:chOff x="2928289" y="8111490"/>
            <a:chExt cx="2232660" cy="1251585"/>
          </a:xfrm>
        </p:grpSpPr>
        <p:sp>
          <p:nvSpPr>
            <p:cNvPr id="80" name="object 80"/>
            <p:cNvSpPr/>
            <p:nvPr/>
          </p:nvSpPr>
          <p:spPr>
            <a:xfrm>
              <a:off x="2928289" y="8129930"/>
              <a:ext cx="1926589" cy="1233170"/>
            </a:xfrm>
            <a:custGeom>
              <a:avLst/>
              <a:gdLst/>
              <a:ahLst/>
              <a:cxnLst/>
              <a:rect l="l" t="t" r="r" b="b"/>
              <a:pathLst>
                <a:path w="1926589" h="1233170">
                  <a:moveTo>
                    <a:pt x="0" y="0"/>
                  </a:moveTo>
                  <a:lnTo>
                    <a:pt x="1926259" y="0"/>
                  </a:lnTo>
                </a:path>
                <a:path w="1926589" h="1233170">
                  <a:moveTo>
                    <a:pt x="116966" y="0"/>
                  </a:moveTo>
                  <a:lnTo>
                    <a:pt x="116966" y="1233106"/>
                  </a:lnTo>
                </a:path>
                <a:path w="1926589" h="1233170">
                  <a:moveTo>
                    <a:pt x="943610" y="0"/>
                  </a:moveTo>
                  <a:lnTo>
                    <a:pt x="943610" y="1233106"/>
                  </a:lnTo>
                </a:path>
                <a:path w="1926589" h="1233170">
                  <a:moveTo>
                    <a:pt x="116966" y="337642"/>
                  </a:moveTo>
                  <a:lnTo>
                    <a:pt x="570204" y="33762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027730" y="844809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942" y="0"/>
                  </a:moveTo>
                  <a:lnTo>
                    <a:pt x="16078" y="0"/>
                  </a:lnTo>
                  <a:lnTo>
                    <a:pt x="7226" y="0"/>
                  </a:lnTo>
                  <a:lnTo>
                    <a:pt x="0" y="7226"/>
                  </a:lnTo>
                  <a:lnTo>
                    <a:pt x="0" y="24942"/>
                  </a:lnTo>
                  <a:lnTo>
                    <a:pt x="7226" y="32169"/>
                  </a:lnTo>
                  <a:lnTo>
                    <a:pt x="24942" y="32169"/>
                  </a:lnTo>
                  <a:lnTo>
                    <a:pt x="32169" y="24942"/>
                  </a:lnTo>
                  <a:lnTo>
                    <a:pt x="32169" y="7226"/>
                  </a:lnTo>
                  <a:lnTo>
                    <a:pt x="249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027730" y="844809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16078" y="0"/>
                  </a:moveTo>
                  <a:lnTo>
                    <a:pt x="24942" y="0"/>
                  </a:lnTo>
                  <a:lnTo>
                    <a:pt x="32169" y="7226"/>
                  </a:lnTo>
                  <a:lnTo>
                    <a:pt x="32169" y="16078"/>
                  </a:lnTo>
                  <a:lnTo>
                    <a:pt x="32169" y="24942"/>
                  </a:lnTo>
                  <a:lnTo>
                    <a:pt x="24942" y="32169"/>
                  </a:lnTo>
                  <a:lnTo>
                    <a:pt x="16078" y="32169"/>
                  </a:lnTo>
                  <a:lnTo>
                    <a:pt x="7226" y="32169"/>
                  </a:lnTo>
                  <a:lnTo>
                    <a:pt x="0" y="24942"/>
                  </a:lnTo>
                  <a:lnTo>
                    <a:pt x="0" y="16078"/>
                  </a:lnTo>
                  <a:lnTo>
                    <a:pt x="0" y="7226"/>
                  </a:lnTo>
                  <a:lnTo>
                    <a:pt x="7226" y="0"/>
                  </a:lnTo>
                  <a:lnTo>
                    <a:pt x="16078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030143" y="8114144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942" y="0"/>
                  </a:moveTo>
                  <a:lnTo>
                    <a:pt x="16078" y="0"/>
                  </a:lnTo>
                  <a:lnTo>
                    <a:pt x="7213" y="0"/>
                  </a:lnTo>
                  <a:lnTo>
                    <a:pt x="0" y="7213"/>
                  </a:lnTo>
                  <a:lnTo>
                    <a:pt x="0" y="24942"/>
                  </a:lnTo>
                  <a:lnTo>
                    <a:pt x="7213" y="32169"/>
                  </a:lnTo>
                  <a:lnTo>
                    <a:pt x="24942" y="32169"/>
                  </a:lnTo>
                  <a:lnTo>
                    <a:pt x="32169" y="24942"/>
                  </a:lnTo>
                  <a:lnTo>
                    <a:pt x="32169" y="7213"/>
                  </a:lnTo>
                  <a:lnTo>
                    <a:pt x="249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030143" y="8114144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16078" y="0"/>
                  </a:moveTo>
                  <a:lnTo>
                    <a:pt x="24942" y="0"/>
                  </a:lnTo>
                  <a:lnTo>
                    <a:pt x="32169" y="7213"/>
                  </a:lnTo>
                  <a:lnTo>
                    <a:pt x="32169" y="16078"/>
                  </a:lnTo>
                  <a:lnTo>
                    <a:pt x="32169" y="24942"/>
                  </a:lnTo>
                  <a:lnTo>
                    <a:pt x="24942" y="32169"/>
                  </a:lnTo>
                  <a:lnTo>
                    <a:pt x="16078" y="32169"/>
                  </a:lnTo>
                  <a:lnTo>
                    <a:pt x="7213" y="32169"/>
                  </a:lnTo>
                  <a:lnTo>
                    <a:pt x="0" y="24942"/>
                  </a:lnTo>
                  <a:lnTo>
                    <a:pt x="0" y="16078"/>
                  </a:lnTo>
                  <a:lnTo>
                    <a:pt x="0" y="7213"/>
                  </a:lnTo>
                  <a:lnTo>
                    <a:pt x="7213" y="0"/>
                  </a:lnTo>
                  <a:lnTo>
                    <a:pt x="16078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855707" y="8113776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942" y="0"/>
                  </a:moveTo>
                  <a:lnTo>
                    <a:pt x="16078" y="0"/>
                  </a:lnTo>
                  <a:lnTo>
                    <a:pt x="7226" y="0"/>
                  </a:lnTo>
                  <a:lnTo>
                    <a:pt x="0" y="7226"/>
                  </a:lnTo>
                  <a:lnTo>
                    <a:pt x="0" y="24955"/>
                  </a:lnTo>
                  <a:lnTo>
                    <a:pt x="7226" y="32181"/>
                  </a:lnTo>
                  <a:lnTo>
                    <a:pt x="24942" y="32181"/>
                  </a:lnTo>
                  <a:lnTo>
                    <a:pt x="32169" y="24955"/>
                  </a:lnTo>
                  <a:lnTo>
                    <a:pt x="32169" y="7226"/>
                  </a:lnTo>
                  <a:lnTo>
                    <a:pt x="249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045256" y="8113776"/>
              <a:ext cx="842644" cy="629285"/>
            </a:xfrm>
            <a:custGeom>
              <a:avLst/>
              <a:gdLst/>
              <a:ahLst/>
              <a:cxnLst/>
              <a:rect l="l" t="t" r="r" b="b"/>
              <a:pathLst>
                <a:path w="842645" h="629284">
                  <a:moveTo>
                    <a:pt x="826528" y="0"/>
                  </a:moveTo>
                  <a:lnTo>
                    <a:pt x="835393" y="0"/>
                  </a:lnTo>
                  <a:lnTo>
                    <a:pt x="842619" y="7226"/>
                  </a:lnTo>
                  <a:lnTo>
                    <a:pt x="842619" y="16090"/>
                  </a:lnTo>
                  <a:lnTo>
                    <a:pt x="842619" y="24955"/>
                  </a:lnTo>
                  <a:lnTo>
                    <a:pt x="835393" y="32181"/>
                  </a:lnTo>
                  <a:lnTo>
                    <a:pt x="826528" y="32181"/>
                  </a:lnTo>
                  <a:lnTo>
                    <a:pt x="817676" y="32181"/>
                  </a:lnTo>
                  <a:lnTo>
                    <a:pt x="810450" y="24955"/>
                  </a:lnTo>
                  <a:lnTo>
                    <a:pt x="810450" y="16090"/>
                  </a:lnTo>
                  <a:lnTo>
                    <a:pt x="810450" y="7226"/>
                  </a:lnTo>
                  <a:lnTo>
                    <a:pt x="817676" y="0"/>
                  </a:lnTo>
                  <a:lnTo>
                    <a:pt x="826528" y="0"/>
                  </a:lnTo>
                  <a:close/>
                </a:path>
                <a:path w="842645" h="629284">
                  <a:moveTo>
                    <a:pt x="0" y="629056"/>
                  </a:moveTo>
                  <a:lnTo>
                    <a:pt x="0" y="629056"/>
                  </a:lnTo>
                  <a:lnTo>
                    <a:pt x="402890" y="629056"/>
                  </a:lnTo>
                  <a:lnTo>
                    <a:pt x="453250" y="62905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027730" y="872335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955" y="0"/>
                  </a:moveTo>
                  <a:lnTo>
                    <a:pt x="16090" y="0"/>
                  </a:lnTo>
                  <a:lnTo>
                    <a:pt x="7226" y="0"/>
                  </a:lnTo>
                  <a:lnTo>
                    <a:pt x="0" y="7226"/>
                  </a:lnTo>
                  <a:lnTo>
                    <a:pt x="0" y="24955"/>
                  </a:lnTo>
                  <a:lnTo>
                    <a:pt x="7226" y="32169"/>
                  </a:lnTo>
                  <a:lnTo>
                    <a:pt x="24955" y="32169"/>
                  </a:lnTo>
                  <a:lnTo>
                    <a:pt x="32169" y="24955"/>
                  </a:lnTo>
                  <a:lnTo>
                    <a:pt x="32169" y="7226"/>
                  </a:lnTo>
                  <a:lnTo>
                    <a:pt x="249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027730" y="8723350"/>
              <a:ext cx="471170" cy="295275"/>
            </a:xfrm>
            <a:custGeom>
              <a:avLst/>
              <a:gdLst/>
              <a:ahLst/>
              <a:cxnLst/>
              <a:rect l="l" t="t" r="r" b="b"/>
              <a:pathLst>
                <a:path w="471170" h="295275">
                  <a:moveTo>
                    <a:pt x="16090" y="0"/>
                  </a:moveTo>
                  <a:lnTo>
                    <a:pt x="24955" y="0"/>
                  </a:lnTo>
                  <a:lnTo>
                    <a:pt x="32169" y="7226"/>
                  </a:lnTo>
                  <a:lnTo>
                    <a:pt x="32169" y="16090"/>
                  </a:lnTo>
                  <a:lnTo>
                    <a:pt x="32169" y="24955"/>
                  </a:lnTo>
                  <a:lnTo>
                    <a:pt x="24955" y="32169"/>
                  </a:lnTo>
                  <a:lnTo>
                    <a:pt x="16090" y="32169"/>
                  </a:lnTo>
                  <a:lnTo>
                    <a:pt x="7226" y="32169"/>
                  </a:lnTo>
                  <a:lnTo>
                    <a:pt x="0" y="24955"/>
                  </a:lnTo>
                  <a:lnTo>
                    <a:pt x="0" y="16090"/>
                  </a:lnTo>
                  <a:lnTo>
                    <a:pt x="0" y="7226"/>
                  </a:lnTo>
                  <a:lnTo>
                    <a:pt x="7226" y="0"/>
                  </a:lnTo>
                  <a:lnTo>
                    <a:pt x="16090" y="0"/>
                  </a:lnTo>
                  <a:close/>
                </a:path>
                <a:path w="471170" h="295275">
                  <a:moveTo>
                    <a:pt x="17525" y="294754"/>
                  </a:moveTo>
                  <a:lnTo>
                    <a:pt x="17525" y="294754"/>
                  </a:lnTo>
                  <a:lnTo>
                    <a:pt x="420416" y="294754"/>
                  </a:lnTo>
                  <a:lnTo>
                    <a:pt x="470776" y="29475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027730" y="8998623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955" y="0"/>
                  </a:moveTo>
                  <a:lnTo>
                    <a:pt x="16090" y="0"/>
                  </a:lnTo>
                  <a:lnTo>
                    <a:pt x="7226" y="0"/>
                  </a:lnTo>
                  <a:lnTo>
                    <a:pt x="0" y="7226"/>
                  </a:lnTo>
                  <a:lnTo>
                    <a:pt x="0" y="24942"/>
                  </a:lnTo>
                  <a:lnTo>
                    <a:pt x="7226" y="32169"/>
                  </a:lnTo>
                  <a:lnTo>
                    <a:pt x="24955" y="32169"/>
                  </a:lnTo>
                  <a:lnTo>
                    <a:pt x="32169" y="24942"/>
                  </a:lnTo>
                  <a:lnTo>
                    <a:pt x="32169" y="7226"/>
                  </a:lnTo>
                  <a:lnTo>
                    <a:pt x="249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027730" y="8998623"/>
              <a:ext cx="471170" cy="295275"/>
            </a:xfrm>
            <a:custGeom>
              <a:avLst/>
              <a:gdLst/>
              <a:ahLst/>
              <a:cxnLst/>
              <a:rect l="l" t="t" r="r" b="b"/>
              <a:pathLst>
                <a:path w="471170" h="295275">
                  <a:moveTo>
                    <a:pt x="16090" y="0"/>
                  </a:moveTo>
                  <a:lnTo>
                    <a:pt x="24955" y="0"/>
                  </a:lnTo>
                  <a:lnTo>
                    <a:pt x="32169" y="7226"/>
                  </a:lnTo>
                  <a:lnTo>
                    <a:pt x="32169" y="16078"/>
                  </a:lnTo>
                  <a:lnTo>
                    <a:pt x="32169" y="24942"/>
                  </a:lnTo>
                  <a:lnTo>
                    <a:pt x="24955" y="32169"/>
                  </a:lnTo>
                  <a:lnTo>
                    <a:pt x="16090" y="32169"/>
                  </a:lnTo>
                  <a:lnTo>
                    <a:pt x="7226" y="32169"/>
                  </a:lnTo>
                  <a:lnTo>
                    <a:pt x="0" y="24942"/>
                  </a:lnTo>
                  <a:lnTo>
                    <a:pt x="0" y="16078"/>
                  </a:lnTo>
                  <a:lnTo>
                    <a:pt x="0" y="7226"/>
                  </a:lnTo>
                  <a:lnTo>
                    <a:pt x="7226" y="0"/>
                  </a:lnTo>
                  <a:lnTo>
                    <a:pt x="16090" y="0"/>
                  </a:lnTo>
                  <a:close/>
                </a:path>
                <a:path w="471170" h="295275">
                  <a:moveTo>
                    <a:pt x="17525" y="294741"/>
                  </a:moveTo>
                  <a:lnTo>
                    <a:pt x="470763" y="29474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027730" y="9273883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942" y="0"/>
                  </a:moveTo>
                  <a:lnTo>
                    <a:pt x="16078" y="0"/>
                  </a:lnTo>
                  <a:lnTo>
                    <a:pt x="7226" y="0"/>
                  </a:lnTo>
                  <a:lnTo>
                    <a:pt x="0" y="7226"/>
                  </a:lnTo>
                  <a:lnTo>
                    <a:pt x="0" y="24942"/>
                  </a:lnTo>
                  <a:lnTo>
                    <a:pt x="7226" y="32169"/>
                  </a:lnTo>
                  <a:lnTo>
                    <a:pt x="24942" y="32169"/>
                  </a:lnTo>
                  <a:lnTo>
                    <a:pt x="32169" y="24942"/>
                  </a:lnTo>
                  <a:lnTo>
                    <a:pt x="32169" y="7226"/>
                  </a:lnTo>
                  <a:lnTo>
                    <a:pt x="249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027730" y="8129930"/>
              <a:ext cx="2132965" cy="1233170"/>
            </a:xfrm>
            <a:custGeom>
              <a:avLst/>
              <a:gdLst/>
              <a:ahLst/>
              <a:cxnLst/>
              <a:rect l="l" t="t" r="r" b="b"/>
              <a:pathLst>
                <a:path w="2132965" h="1233170">
                  <a:moveTo>
                    <a:pt x="16078" y="1143952"/>
                  </a:moveTo>
                  <a:lnTo>
                    <a:pt x="24942" y="1143952"/>
                  </a:lnTo>
                  <a:lnTo>
                    <a:pt x="32169" y="1151178"/>
                  </a:lnTo>
                  <a:lnTo>
                    <a:pt x="32169" y="1160030"/>
                  </a:lnTo>
                  <a:lnTo>
                    <a:pt x="32169" y="1168895"/>
                  </a:lnTo>
                  <a:lnTo>
                    <a:pt x="24942" y="1176121"/>
                  </a:lnTo>
                  <a:lnTo>
                    <a:pt x="16078" y="1176121"/>
                  </a:lnTo>
                  <a:lnTo>
                    <a:pt x="7226" y="1176121"/>
                  </a:lnTo>
                  <a:lnTo>
                    <a:pt x="0" y="1168895"/>
                  </a:lnTo>
                  <a:lnTo>
                    <a:pt x="0" y="1160030"/>
                  </a:lnTo>
                  <a:lnTo>
                    <a:pt x="0" y="1151178"/>
                  </a:lnTo>
                  <a:lnTo>
                    <a:pt x="7226" y="1143952"/>
                  </a:lnTo>
                  <a:lnTo>
                    <a:pt x="16078" y="1143952"/>
                  </a:lnTo>
                  <a:close/>
                </a:path>
                <a:path w="2132965" h="1233170">
                  <a:moveTo>
                    <a:pt x="1679702" y="0"/>
                  </a:moveTo>
                  <a:lnTo>
                    <a:pt x="1679702" y="1233106"/>
                  </a:lnTo>
                </a:path>
                <a:path w="2132965" h="1233170">
                  <a:moveTo>
                    <a:pt x="1679702" y="337642"/>
                  </a:moveTo>
                  <a:lnTo>
                    <a:pt x="2132952" y="33762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689906" y="844809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955" y="0"/>
                  </a:moveTo>
                  <a:lnTo>
                    <a:pt x="16090" y="0"/>
                  </a:lnTo>
                  <a:lnTo>
                    <a:pt x="7226" y="0"/>
                  </a:lnTo>
                  <a:lnTo>
                    <a:pt x="0" y="7226"/>
                  </a:lnTo>
                  <a:lnTo>
                    <a:pt x="0" y="24942"/>
                  </a:lnTo>
                  <a:lnTo>
                    <a:pt x="7226" y="32169"/>
                  </a:lnTo>
                  <a:lnTo>
                    <a:pt x="24955" y="32169"/>
                  </a:lnTo>
                  <a:lnTo>
                    <a:pt x="32181" y="24942"/>
                  </a:lnTo>
                  <a:lnTo>
                    <a:pt x="32181" y="7226"/>
                  </a:lnTo>
                  <a:lnTo>
                    <a:pt x="249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689906" y="844809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16090" y="0"/>
                  </a:moveTo>
                  <a:lnTo>
                    <a:pt x="24955" y="0"/>
                  </a:lnTo>
                  <a:lnTo>
                    <a:pt x="32181" y="7226"/>
                  </a:lnTo>
                  <a:lnTo>
                    <a:pt x="32181" y="16078"/>
                  </a:lnTo>
                  <a:lnTo>
                    <a:pt x="32181" y="24942"/>
                  </a:lnTo>
                  <a:lnTo>
                    <a:pt x="24955" y="32169"/>
                  </a:lnTo>
                  <a:lnTo>
                    <a:pt x="16090" y="32169"/>
                  </a:lnTo>
                  <a:lnTo>
                    <a:pt x="7226" y="32169"/>
                  </a:lnTo>
                  <a:lnTo>
                    <a:pt x="0" y="24942"/>
                  </a:lnTo>
                  <a:lnTo>
                    <a:pt x="0" y="16078"/>
                  </a:lnTo>
                  <a:lnTo>
                    <a:pt x="0" y="7226"/>
                  </a:lnTo>
                  <a:lnTo>
                    <a:pt x="7226" y="0"/>
                  </a:lnTo>
                  <a:lnTo>
                    <a:pt x="1609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692319" y="8114144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942" y="0"/>
                  </a:moveTo>
                  <a:lnTo>
                    <a:pt x="16078" y="0"/>
                  </a:lnTo>
                  <a:lnTo>
                    <a:pt x="7226" y="0"/>
                  </a:lnTo>
                  <a:lnTo>
                    <a:pt x="0" y="7213"/>
                  </a:lnTo>
                  <a:lnTo>
                    <a:pt x="0" y="24942"/>
                  </a:lnTo>
                  <a:lnTo>
                    <a:pt x="7226" y="32169"/>
                  </a:lnTo>
                  <a:lnTo>
                    <a:pt x="24942" y="32169"/>
                  </a:lnTo>
                  <a:lnTo>
                    <a:pt x="32169" y="24942"/>
                  </a:lnTo>
                  <a:lnTo>
                    <a:pt x="32169" y="7213"/>
                  </a:lnTo>
                  <a:lnTo>
                    <a:pt x="249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692319" y="8114144"/>
              <a:ext cx="468630" cy="766445"/>
            </a:xfrm>
            <a:custGeom>
              <a:avLst/>
              <a:gdLst/>
              <a:ahLst/>
              <a:cxnLst/>
              <a:rect l="l" t="t" r="r" b="b"/>
              <a:pathLst>
                <a:path w="468629" h="766445">
                  <a:moveTo>
                    <a:pt x="16078" y="0"/>
                  </a:moveTo>
                  <a:lnTo>
                    <a:pt x="24942" y="0"/>
                  </a:lnTo>
                  <a:lnTo>
                    <a:pt x="32169" y="7213"/>
                  </a:lnTo>
                  <a:lnTo>
                    <a:pt x="32169" y="16078"/>
                  </a:lnTo>
                  <a:lnTo>
                    <a:pt x="32169" y="24942"/>
                  </a:lnTo>
                  <a:lnTo>
                    <a:pt x="24942" y="32169"/>
                  </a:lnTo>
                  <a:lnTo>
                    <a:pt x="16078" y="32169"/>
                  </a:lnTo>
                  <a:lnTo>
                    <a:pt x="7226" y="32169"/>
                  </a:lnTo>
                  <a:lnTo>
                    <a:pt x="0" y="24942"/>
                  </a:lnTo>
                  <a:lnTo>
                    <a:pt x="0" y="16078"/>
                  </a:lnTo>
                  <a:lnTo>
                    <a:pt x="0" y="7213"/>
                  </a:lnTo>
                  <a:lnTo>
                    <a:pt x="7226" y="0"/>
                  </a:lnTo>
                  <a:lnTo>
                    <a:pt x="16078" y="0"/>
                  </a:lnTo>
                  <a:close/>
                </a:path>
                <a:path w="468629" h="766445">
                  <a:moveTo>
                    <a:pt x="15112" y="766318"/>
                  </a:moveTo>
                  <a:lnTo>
                    <a:pt x="15112" y="766318"/>
                  </a:lnTo>
                  <a:lnTo>
                    <a:pt x="418003" y="766318"/>
                  </a:lnTo>
                  <a:lnTo>
                    <a:pt x="468363" y="76631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689919" y="886098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942" y="0"/>
                  </a:moveTo>
                  <a:lnTo>
                    <a:pt x="16078" y="0"/>
                  </a:lnTo>
                  <a:lnTo>
                    <a:pt x="7213" y="0"/>
                  </a:lnTo>
                  <a:lnTo>
                    <a:pt x="0" y="7226"/>
                  </a:lnTo>
                  <a:lnTo>
                    <a:pt x="0" y="24955"/>
                  </a:lnTo>
                  <a:lnTo>
                    <a:pt x="7213" y="32181"/>
                  </a:lnTo>
                  <a:lnTo>
                    <a:pt x="24942" y="32181"/>
                  </a:lnTo>
                  <a:lnTo>
                    <a:pt x="32169" y="24955"/>
                  </a:lnTo>
                  <a:lnTo>
                    <a:pt x="32169" y="7226"/>
                  </a:lnTo>
                  <a:lnTo>
                    <a:pt x="249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689919" y="8860980"/>
              <a:ext cx="471170" cy="432434"/>
            </a:xfrm>
            <a:custGeom>
              <a:avLst/>
              <a:gdLst/>
              <a:ahLst/>
              <a:cxnLst/>
              <a:rect l="l" t="t" r="r" b="b"/>
              <a:pathLst>
                <a:path w="471170" h="432434">
                  <a:moveTo>
                    <a:pt x="16078" y="0"/>
                  </a:moveTo>
                  <a:lnTo>
                    <a:pt x="24942" y="0"/>
                  </a:lnTo>
                  <a:lnTo>
                    <a:pt x="32169" y="7226"/>
                  </a:lnTo>
                  <a:lnTo>
                    <a:pt x="32169" y="16090"/>
                  </a:lnTo>
                  <a:lnTo>
                    <a:pt x="32169" y="24955"/>
                  </a:lnTo>
                  <a:lnTo>
                    <a:pt x="24942" y="32181"/>
                  </a:lnTo>
                  <a:lnTo>
                    <a:pt x="16078" y="32181"/>
                  </a:lnTo>
                  <a:lnTo>
                    <a:pt x="7213" y="32181"/>
                  </a:lnTo>
                  <a:lnTo>
                    <a:pt x="0" y="24955"/>
                  </a:lnTo>
                  <a:lnTo>
                    <a:pt x="0" y="16090"/>
                  </a:lnTo>
                  <a:lnTo>
                    <a:pt x="0" y="7226"/>
                  </a:lnTo>
                  <a:lnTo>
                    <a:pt x="7213" y="0"/>
                  </a:lnTo>
                  <a:lnTo>
                    <a:pt x="16078" y="0"/>
                  </a:lnTo>
                  <a:close/>
                </a:path>
                <a:path w="471170" h="432434">
                  <a:moveTo>
                    <a:pt x="17513" y="432384"/>
                  </a:moveTo>
                  <a:lnTo>
                    <a:pt x="470763" y="43238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689906" y="9273883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955" y="0"/>
                  </a:moveTo>
                  <a:lnTo>
                    <a:pt x="16090" y="0"/>
                  </a:lnTo>
                  <a:lnTo>
                    <a:pt x="7226" y="0"/>
                  </a:lnTo>
                  <a:lnTo>
                    <a:pt x="0" y="7226"/>
                  </a:lnTo>
                  <a:lnTo>
                    <a:pt x="0" y="24942"/>
                  </a:lnTo>
                  <a:lnTo>
                    <a:pt x="7226" y="32169"/>
                  </a:lnTo>
                  <a:lnTo>
                    <a:pt x="24955" y="32169"/>
                  </a:lnTo>
                  <a:lnTo>
                    <a:pt x="32181" y="24942"/>
                  </a:lnTo>
                  <a:lnTo>
                    <a:pt x="32181" y="7226"/>
                  </a:lnTo>
                  <a:lnTo>
                    <a:pt x="249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871899" y="8467560"/>
              <a:ext cx="850265" cy="838835"/>
            </a:xfrm>
            <a:custGeom>
              <a:avLst/>
              <a:gdLst/>
              <a:ahLst/>
              <a:cxnLst/>
              <a:rect l="l" t="t" r="r" b="b"/>
              <a:pathLst>
                <a:path w="850264" h="838834">
                  <a:moveTo>
                    <a:pt x="834097" y="806323"/>
                  </a:moveTo>
                  <a:lnTo>
                    <a:pt x="842962" y="806323"/>
                  </a:lnTo>
                  <a:lnTo>
                    <a:pt x="850188" y="813549"/>
                  </a:lnTo>
                  <a:lnTo>
                    <a:pt x="850188" y="822401"/>
                  </a:lnTo>
                  <a:lnTo>
                    <a:pt x="850188" y="831265"/>
                  </a:lnTo>
                  <a:lnTo>
                    <a:pt x="842962" y="838492"/>
                  </a:lnTo>
                  <a:lnTo>
                    <a:pt x="834097" y="838492"/>
                  </a:lnTo>
                  <a:lnTo>
                    <a:pt x="825233" y="838492"/>
                  </a:lnTo>
                  <a:lnTo>
                    <a:pt x="818006" y="831265"/>
                  </a:lnTo>
                  <a:lnTo>
                    <a:pt x="818006" y="822401"/>
                  </a:lnTo>
                  <a:lnTo>
                    <a:pt x="818006" y="813549"/>
                  </a:lnTo>
                  <a:lnTo>
                    <a:pt x="825233" y="806323"/>
                  </a:lnTo>
                  <a:lnTo>
                    <a:pt x="834097" y="806323"/>
                  </a:lnTo>
                  <a:close/>
                </a:path>
                <a:path w="850264" h="838834">
                  <a:moveTo>
                    <a:pt x="0" y="12"/>
                  </a:moveTo>
                  <a:lnTo>
                    <a:pt x="45325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854373" y="844809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955" y="0"/>
                  </a:moveTo>
                  <a:lnTo>
                    <a:pt x="16090" y="0"/>
                  </a:lnTo>
                  <a:lnTo>
                    <a:pt x="7226" y="0"/>
                  </a:lnTo>
                  <a:lnTo>
                    <a:pt x="0" y="7226"/>
                  </a:lnTo>
                  <a:lnTo>
                    <a:pt x="0" y="24942"/>
                  </a:lnTo>
                  <a:lnTo>
                    <a:pt x="7226" y="32169"/>
                  </a:lnTo>
                  <a:lnTo>
                    <a:pt x="24955" y="32169"/>
                  </a:lnTo>
                  <a:lnTo>
                    <a:pt x="32169" y="24942"/>
                  </a:lnTo>
                  <a:lnTo>
                    <a:pt x="32169" y="7226"/>
                  </a:lnTo>
                  <a:lnTo>
                    <a:pt x="249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854373" y="8448090"/>
              <a:ext cx="471170" cy="184785"/>
            </a:xfrm>
            <a:custGeom>
              <a:avLst/>
              <a:gdLst/>
              <a:ahLst/>
              <a:cxnLst/>
              <a:rect l="l" t="t" r="r" b="b"/>
              <a:pathLst>
                <a:path w="471170" h="184784">
                  <a:moveTo>
                    <a:pt x="16090" y="0"/>
                  </a:moveTo>
                  <a:lnTo>
                    <a:pt x="24955" y="0"/>
                  </a:lnTo>
                  <a:lnTo>
                    <a:pt x="32169" y="7226"/>
                  </a:lnTo>
                  <a:lnTo>
                    <a:pt x="32169" y="16078"/>
                  </a:lnTo>
                  <a:lnTo>
                    <a:pt x="32169" y="24942"/>
                  </a:lnTo>
                  <a:lnTo>
                    <a:pt x="24955" y="32169"/>
                  </a:lnTo>
                  <a:lnTo>
                    <a:pt x="16090" y="32169"/>
                  </a:lnTo>
                  <a:lnTo>
                    <a:pt x="7226" y="32169"/>
                  </a:lnTo>
                  <a:lnTo>
                    <a:pt x="0" y="24942"/>
                  </a:lnTo>
                  <a:lnTo>
                    <a:pt x="0" y="16078"/>
                  </a:lnTo>
                  <a:lnTo>
                    <a:pt x="0" y="7226"/>
                  </a:lnTo>
                  <a:lnTo>
                    <a:pt x="7226" y="0"/>
                  </a:lnTo>
                  <a:lnTo>
                    <a:pt x="16090" y="0"/>
                  </a:lnTo>
                  <a:close/>
                </a:path>
                <a:path w="471170" h="184784">
                  <a:moveTo>
                    <a:pt x="17525" y="184645"/>
                  </a:moveTo>
                  <a:lnTo>
                    <a:pt x="67889" y="184644"/>
                  </a:lnTo>
                  <a:lnTo>
                    <a:pt x="118252" y="184643"/>
                  </a:lnTo>
                  <a:lnTo>
                    <a:pt x="168614" y="184642"/>
                  </a:lnTo>
                  <a:lnTo>
                    <a:pt x="218975" y="184640"/>
                  </a:lnTo>
                  <a:lnTo>
                    <a:pt x="269336" y="184637"/>
                  </a:lnTo>
                  <a:lnTo>
                    <a:pt x="319696" y="184635"/>
                  </a:lnTo>
                  <a:lnTo>
                    <a:pt x="370056" y="184634"/>
                  </a:lnTo>
                  <a:lnTo>
                    <a:pt x="420416" y="184633"/>
                  </a:lnTo>
                  <a:lnTo>
                    <a:pt x="470776" y="18463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854373" y="861324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955" y="0"/>
                  </a:moveTo>
                  <a:lnTo>
                    <a:pt x="16090" y="0"/>
                  </a:lnTo>
                  <a:lnTo>
                    <a:pt x="7226" y="0"/>
                  </a:lnTo>
                  <a:lnTo>
                    <a:pt x="0" y="7226"/>
                  </a:lnTo>
                  <a:lnTo>
                    <a:pt x="0" y="24955"/>
                  </a:lnTo>
                  <a:lnTo>
                    <a:pt x="7226" y="32181"/>
                  </a:lnTo>
                  <a:lnTo>
                    <a:pt x="24955" y="32181"/>
                  </a:lnTo>
                  <a:lnTo>
                    <a:pt x="32181" y="24955"/>
                  </a:lnTo>
                  <a:lnTo>
                    <a:pt x="32181" y="7226"/>
                  </a:lnTo>
                  <a:lnTo>
                    <a:pt x="249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854373" y="8613241"/>
              <a:ext cx="471170" cy="184785"/>
            </a:xfrm>
            <a:custGeom>
              <a:avLst/>
              <a:gdLst/>
              <a:ahLst/>
              <a:cxnLst/>
              <a:rect l="l" t="t" r="r" b="b"/>
              <a:pathLst>
                <a:path w="471170" h="184784">
                  <a:moveTo>
                    <a:pt x="16090" y="0"/>
                  </a:moveTo>
                  <a:lnTo>
                    <a:pt x="24955" y="0"/>
                  </a:lnTo>
                  <a:lnTo>
                    <a:pt x="32181" y="7226"/>
                  </a:lnTo>
                  <a:lnTo>
                    <a:pt x="32181" y="16090"/>
                  </a:lnTo>
                  <a:lnTo>
                    <a:pt x="32181" y="24955"/>
                  </a:lnTo>
                  <a:lnTo>
                    <a:pt x="24955" y="32181"/>
                  </a:lnTo>
                  <a:lnTo>
                    <a:pt x="16090" y="32181"/>
                  </a:lnTo>
                  <a:lnTo>
                    <a:pt x="7226" y="32181"/>
                  </a:lnTo>
                  <a:lnTo>
                    <a:pt x="0" y="24955"/>
                  </a:lnTo>
                  <a:lnTo>
                    <a:pt x="0" y="16090"/>
                  </a:lnTo>
                  <a:lnTo>
                    <a:pt x="0" y="7226"/>
                  </a:lnTo>
                  <a:lnTo>
                    <a:pt x="7226" y="0"/>
                  </a:lnTo>
                  <a:lnTo>
                    <a:pt x="16090" y="0"/>
                  </a:lnTo>
                  <a:close/>
                </a:path>
                <a:path w="471170" h="184784">
                  <a:moveTo>
                    <a:pt x="17525" y="184645"/>
                  </a:moveTo>
                  <a:lnTo>
                    <a:pt x="17525" y="184645"/>
                  </a:lnTo>
                  <a:lnTo>
                    <a:pt x="420416" y="184645"/>
                  </a:lnTo>
                  <a:lnTo>
                    <a:pt x="470776" y="18464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854373" y="8778405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955" y="0"/>
                  </a:moveTo>
                  <a:lnTo>
                    <a:pt x="16090" y="0"/>
                  </a:lnTo>
                  <a:lnTo>
                    <a:pt x="7226" y="0"/>
                  </a:lnTo>
                  <a:lnTo>
                    <a:pt x="0" y="7226"/>
                  </a:lnTo>
                  <a:lnTo>
                    <a:pt x="0" y="24942"/>
                  </a:lnTo>
                  <a:lnTo>
                    <a:pt x="7226" y="32169"/>
                  </a:lnTo>
                  <a:lnTo>
                    <a:pt x="24955" y="32169"/>
                  </a:lnTo>
                  <a:lnTo>
                    <a:pt x="32181" y="24942"/>
                  </a:lnTo>
                  <a:lnTo>
                    <a:pt x="32181" y="7226"/>
                  </a:lnTo>
                  <a:lnTo>
                    <a:pt x="249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854373" y="8778405"/>
              <a:ext cx="471170" cy="184785"/>
            </a:xfrm>
            <a:custGeom>
              <a:avLst/>
              <a:gdLst/>
              <a:ahLst/>
              <a:cxnLst/>
              <a:rect l="l" t="t" r="r" b="b"/>
              <a:pathLst>
                <a:path w="471170" h="184784">
                  <a:moveTo>
                    <a:pt x="16090" y="0"/>
                  </a:moveTo>
                  <a:lnTo>
                    <a:pt x="24955" y="0"/>
                  </a:lnTo>
                  <a:lnTo>
                    <a:pt x="32181" y="7226"/>
                  </a:lnTo>
                  <a:lnTo>
                    <a:pt x="32181" y="16078"/>
                  </a:lnTo>
                  <a:lnTo>
                    <a:pt x="32181" y="24942"/>
                  </a:lnTo>
                  <a:lnTo>
                    <a:pt x="24955" y="32169"/>
                  </a:lnTo>
                  <a:lnTo>
                    <a:pt x="16090" y="32169"/>
                  </a:lnTo>
                  <a:lnTo>
                    <a:pt x="7226" y="32169"/>
                  </a:lnTo>
                  <a:lnTo>
                    <a:pt x="0" y="24942"/>
                  </a:lnTo>
                  <a:lnTo>
                    <a:pt x="0" y="16078"/>
                  </a:lnTo>
                  <a:lnTo>
                    <a:pt x="0" y="7226"/>
                  </a:lnTo>
                  <a:lnTo>
                    <a:pt x="7226" y="0"/>
                  </a:lnTo>
                  <a:lnTo>
                    <a:pt x="16090" y="0"/>
                  </a:lnTo>
                  <a:close/>
                </a:path>
                <a:path w="471170" h="184784">
                  <a:moveTo>
                    <a:pt x="17525" y="184645"/>
                  </a:moveTo>
                  <a:lnTo>
                    <a:pt x="17525" y="184645"/>
                  </a:lnTo>
                  <a:lnTo>
                    <a:pt x="420416" y="184645"/>
                  </a:lnTo>
                  <a:lnTo>
                    <a:pt x="470776" y="18464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854373" y="8943568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955" y="0"/>
                  </a:moveTo>
                  <a:lnTo>
                    <a:pt x="16090" y="0"/>
                  </a:lnTo>
                  <a:lnTo>
                    <a:pt x="7226" y="0"/>
                  </a:lnTo>
                  <a:lnTo>
                    <a:pt x="0" y="7226"/>
                  </a:lnTo>
                  <a:lnTo>
                    <a:pt x="0" y="24942"/>
                  </a:lnTo>
                  <a:lnTo>
                    <a:pt x="7226" y="32169"/>
                  </a:lnTo>
                  <a:lnTo>
                    <a:pt x="24955" y="32169"/>
                  </a:lnTo>
                  <a:lnTo>
                    <a:pt x="32181" y="24942"/>
                  </a:lnTo>
                  <a:lnTo>
                    <a:pt x="32181" y="7226"/>
                  </a:lnTo>
                  <a:lnTo>
                    <a:pt x="249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854373" y="8943568"/>
              <a:ext cx="471170" cy="184785"/>
            </a:xfrm>
            <a:custGeom>
              <a:avLst/>
              <a:gdLst/>
              <a:ahLst/>
              <a:cxnLst/>
              <a:rect l="l" t="t" r="r" b="b"/>
              <a:pathLst>
                <a:path w="471170" h="184784">
                  <a:moveTo>
                    <a:pt x="16090" y="0"/>
                  </a:moveTo>
                  <a:lnTo>
                    <a:pt x="24955" y="0"/>
                  </a:lnTo>
                  <a:lnTo>
                    <a:pt x="32181" y="7226"/>
                  </a:lnTo>
                  <a:lnTo>
                    <a:pt x="32181" y="16078"/>
                  </a:lnTo>
                  <a:lnTo>
                    <a:pt x="32181" y="24942"/>
                  </a:lnTo>
                  <a:lnTo>
                    <a:pt x="24955" y="32169"/>
                  </a:lnTo>
                  <a:lnTo>
                    <a:pt x="16090" y="32169"/>
                  </a:lnTo>
                  <a:lnTo>
                    <a:pt x="7226" y="32169"/>
                  </a:lnTo>
                  <a:lnTo>
                    <a:pt x="0" y="24942"/>
                  </a:lnTo>
                  <a:lnTo>
                    <a:pt x="0" y="16078"/>
                  </a:lnTo>
                  <a:lnTo>
                    <a:pt x="0" y="7226"/>
                  </a:lnTo>
                  <a:lnTo>
                    <a:pt x="7226" y="0"/>
                  </a:lnTo>
                  <a:lnTo>
                    <a:pt x="16090" y="0"/>
                  </a:lnTo>
                  <a:close/>
                </a:path>
                <a:path w="471170" h="184784">
                  <a:moveTo>
                    <a:pt x="17525" y="184632"/>
                  </a:moveTo>
                  <a:lnTo>
                    <a:pt x="17525" y="184632"/>
                  </a:lnTo>
                  <a:lnTo>
                    <a:pt x="420416" y="184632"/>
                  </a:lnTo>
                  <a:lnTo>
                    <a:pt x="470776" y="18463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854373" y="9108719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955" y="0"/>
                  </a:moveTo>
                  <a:lnTo>
                    <a:pt x="16090" y="0"/>
                  </a:lnTo>
                  <a:lnTo>
                    <a:pt x="7226" y="0"/>
                  </a:lnTo>
                  <a:lnTo>
                    <a:pt x="0" y="7226"/>
                  </a:lnTo>
                  <a:lnTo>
                    <a:pt x="0" y="24955"/>
                  </a:lnTo>
                  <a:lnTo>
                    <a:pt x="7226" y="32181"/>
                  </a:lnTo>
                  <a:lnTo>
                    <a:pt x="24955" y="32181"/>
                  </a:lnTo>
                  <a:lnTo>
                    <a:pt x="32181" y="24955"/>
                  </a:lnTo>
                  <a:lnTo>
                    <a:pt x="32181" y="7226"/>
                  </a:lnTo>
                  <a:lnTo>
                    <a:pt x="249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854373" y="9108719"/>
              <a:ext cx="471170" cy="184785"/>
            </a:xfrm>
            <a:custGeom>
              <a:avLst/>
              <a:gdLst/>
              <a:ahLst/>
              <a:cxnLst/>
              <a:rect l="l" t="t" r="r" b="b"/>
              <a:pathLst>
                <a:path w="471170" h="184784">
                  <a:moveTo>
                    <a:pt x="16090" y="0"/>
                  </a:moveTo>
                  <a:lnTo>
                    <a:pt x="24955" y="0"/>
                  </a:lnTo>
                  <a:lnTo>
                    <a:pt x="32181" y="7226"/>
                  </a:lnTo>
                  <a:lnTo>
                    <a:pt x="32181" y="16090"/>
                  </a:lnTo>
                  <a:lnTo>
                    <a:pt x="32181" y="24955"/>
                  </a:lnTo>
                  <a:lnTo>
                    <a:pt x="24955" y="32181"/>
                  </a:lnTo>
                  <a:lnTo>
                    <a:pt x="16090" y="32181"/>
                  </a:lnTo>
                  <a:lnTo>
                    <a:pt x="7226" y="32181"/>
                  </a:lnTo>
                  <a:lnTo>
                    <a:pt x="0" y="24955"/>
                  </a:lnTo>
                  <a:lnTo>
                    <a:pt x="0" y="16090"/>
                  </a:lnTo>
                  <a:lnTo>
                    <a:pt x="0" y="7226"/>
                  </a:lnTo>
                  <a:lnTo>
                    <a:pt x="7226" y="0"/>
                  </a:lnTo>
                  <a:lnTo>
                    <a:pt x="16090" y="0"/>
                  </a:lnTo>
                  <a:close/>
                </a:path>
                <a:path w="471170" h="184784">
                  <a:moveTo>
                    <a:pt x="17525" y="184645"/>
                  </a:moveTo>
                  <a:lnTo>
                    <a:pt x="470776" y="18464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854373" y="9273883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24955" y="0"/>
                  </a:moveTo>
                  <a:lnTo>
                    <a:pt x="16090" y="0"/>
                  </a:lnTo>
                  <a:lnTo>
                    <a:pt x="7226" y="0"/>
                  </a:lnTo>
                  <a:lnTo>
                    <a:pt x="0" y="7226"/>
                  </a:lnTo>
                  <a:lnTo>
                    <a:pt x="0" y="24942"/>
                  </a:lnTo>
                  <a:lnTo>
                    <a:pt x="7226" y="32169"/>
                  </a:lnTo>
                  <a:lnTo>
                    <a:pt x="24955" y="32169"/>
                  </a:lnTo>
                  <a:lnTo>
                    <a:pt x="32169" y="24942"/>
                  </a:lnTo>
                  <a:lnTo>
                    <a:pt x="32169" y="7226"/>
                  </a:lnTo>
                  <a:lnTo>
                    <a:pt x="249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854373" y="9273883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16090" y="0"/>
                  </a:moveTo>
                  <a:lnTo>
                    <a:pt x="24955" y="0"/>
                  </a:lnTo>
                  <a:lnTo>
                    <a:pt x="32169" y="7226"/>
                  </a:lnTo>
                  <a:lnTo>
                    <a:pt x="32169" y="16078"/>
                  </a:lnTo>
                  <a:lnTo>
                    <a:pt x="32169" y="24942"/>
                  </a:lnTo>
                  <a:lnTo>
                    <a:pt x="24955" y="32169"/>
                  </a:lnTo>
                  <a:lnTo>
                    <a:pt x="16090" y="32169"/>
                  </a:lnTo>
                  <a:lnTo>
                    <a:pt x="7226" y="32169"/>
                  </a:lnTo>
                  <a:lnTo>
                    <a:pt x="0" y="24942"/>
                  </a:lnTo>
                  <a:lnTo>
                    <a:pt x="0" y="16078"/>
                  </a:lnTo>
                  <a:lnTo>
                    <a:pt x="0" y="7226"/>
                  </a:lnTo>
                  <a:lnTo>
                    <a:pt x="7226" y="0"/>
                  </a:lnTo>
                  <a:lnTo>
                    <a:pt x="1609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13" name="object 11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0725493" y="8080184"/>
            <a:ext cx="431482" cy="74460"/>
          </a:xfrm>
          <a:prstGeom prst="rect">
            <a:avLst/>
          </a:prstGeom>
        </p:spPr>
      </p:pic>
      <p:pic>
        <p:nvPicPr>
          <p:cNvPr id="114" name="object 114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1203000" y="8080184"/>
            <a:ext cx="160020" cy="74460"/>
          </a:xfrm>
          <a:prstGeom prst="rect">
            <a:avLst/>
          </a:prstGeom>
        </p:spPr>
      </p:pic>
      <p:pic>
        <p:nvPicPr>
          <p:cNvPr id="115" name="object 115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0716450" y="8257997"/>
            <a:ext cx="317080" cy="74472"/>
          </a:xfrm>
          <a:prstGeom prst="rect">
            <a:avLst/>
          </a:prstGeom>
        </p:spPr>
      </p:pic>
      <p:pic>
        <p:nvPicPr>
          <p:cNvPr id="116" name="object 116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1079570" y="8257997"/>
            <a:ext cx="160007" cy="74472"/>
          </a:xfrm>
          <a:prstGeom prst="rect">
            <a:avLst/>
          </a:prstGeom>
        </p:spPr>
      </p:pic>
      <p:pic>
        <p:nvPicPr>
          <p:cNvPr id="117" name="object 117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0725493" y="8850808"/>
            <a:ext cx="662012" cy="75895"/>
          </a:xfrm>
          <a:prstGeom prst="rect">
            <a:avLst/>
          </a:prstGeom>
        </p:spPr>
      </p:pic>
      <p:sp>
        <p:nvSpPr>
          <p:cNvPr id="118" name="object 118"/>
          <p:cNvSpPr/>
          <p:nvPr/>
        </p:nvSpPr>
        <p:spPr>
          <a:xfrm>
            <a:off x="9946843" y="8129003"/>
            <a:ext cx="726440" cy="0"/>
          </a:xfrm>
          <a:custGeom>
            <a:avLst/>
            <a:gdLst/>
            <a:ahLst/>
            <a:cxnLst/>
            <a:rect l="l" t="t" r="r" b="b"/>
            <a:pathLst>
              <a:path w="726439">
                <a:moveTo>
                  <a:pt x="0" y="0"/>
                </a:moveTo>
                <a:lnTo>
                  <a:pt x="726046" y="0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9799586" y="8300694"/>
            <a:ext cx="873760" cy="0"/>
          </a:xfrm>
          <a:custGeom>
            <a:avLst/>
            <a:gdLst/>
            <a:ahLst/>
            <a:cxnLst/>
            <a:rect l="l" t="t" r="r" b="b"/>
            <a:pathLst>
              <a:path w="873760">
                <a:moveTo>
                  <a:pt x="873302" y="0"/>
                </a:moveTo>
                <a:lnTo>
                  <a:pt x="0" y="0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0" name="object 120"/>
          <p:cNvGrpSpPr/>
          <p:nvPr/>
        </p:nvGrpSpPr>
        <p:grpSpPr>
          <a:xfrm>
            <a:off x="10227119" y="8456766"/>
            <a:ext cx="445770" cy="864235"/>
            <a:chOff x="5172519" y="8456765"/>
            <a:chExt cx="445770" cy="864235"/>
          </a:xfrm>
        </p:grpSpPr>
        <p:sp>
          <p:nvSpPr>
            <p:cNvPr id="121" name="object 121"/>
            <p:cNvSpPr/>
            <p:nvPr/>
          </p:nvSpPr>
          <p:spPr>
            <a:xfrm>
              <a:off x="5447296" y="8888793"/>
              <a:ext cx="171450" cy="0"/>
            </a:xfrm>
            <a:custGeom>
              <a:avLst/>
              <a:gdLst/>
              <a:ahLst/>
              <a:cxnLst/>
              <a:rect l="l" t="t" r="r" b="b"/>
              <a:pathLst>
                <a:path w="171450">
                  <a:moveTo>
                    <a:pt x="170992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174805" y="8459051"/>
              <a:ext cx="248285" cy="859790"/>
            </a:xfrm>
            <a:custGeom>
              <a:avLst/>
              <a:gdLst/>
              <a:ahLst/>
              <a:cxnLst/>
              <a:rect l="l" t="t" r="r" b="b"/>
              <a:pathLst>
                <a:path w="248285" h="859790">
                  <a:moveTo>
                    <a:pt x="0" y="859497"/>
                  </a:moveTo>
                  <a:lnTo>
                    <a:pt x="39604" y="844965"/>
                  </a:lnTo>
                  <a:lnTo>
                    <a:pt x="67894" y="824136"/>
                  </a:lnTo>
                  <a:lnTo>
                    <a:pt x="84867" y="797070"/>
                  </a:lnTo>
                  <a:lnTo>
                    <a:pt x="90525" y="763828"/>
                  </a:lnTo>
                  <a:lnTo>
                    <a:pt x="89673" y="747786"/>
                  </a:lnTo>
                  <a:lnTo>
                    <a:pt x="87128" y="726867"/>
                  </a:lnTo>
                  <a:lnTo>
                    <a:pt x="82906" y="701129"/>
                  </a:lnTo>
                  <a:lnTo>
                    <a:pt x="77025" y="670636"/>
                  </a:lnTo>
                  <a:lnTo>
                    <a:pt x="73219" y="649560"/>
                  </a:lnTo>
                  <a:lnTo>
                    <a:pt x="70469" y="629561"/>
                  </a:lnTo>
                  <a:lnTo>
                    <a:pt x="68799" y="610671"/>
                  </a:lnTo>
                  <a:lnTo>
                    <a:pt x="68237" y="592924"/>
                  </a:lnTo>
                  <a:lnTo>
                    <a:pt x="69625" y="573420"/>
                  </a:lnTo>
                  <a:lnTo>
                    <a:pt x="80645" y="536012"/>
                  </a:lnTo>
                  <a:lnTo>
                    <a:pt x="102012" y="501710"/>
                  </a:lnTo>
                  <a:lnTo>
                    <a:pt x="130774" y="475283"/>
                  </a:lnTo>
                  <a:lnTo>
                    <a:pt x="167292" y="456374"/>
                  </a:lnTo>
                  <a:lnTo>
                    <a:pt x="217536" y="438365"/>
                  </a:lnTo>
                  <a:lnTo>
                    <a:pt x="248056" y="429425"/>
                  </a:lnTo>
                  <a:lnTo>
                    <a:pt x="218750" y="421124"/>
                  </a:lnTo>
                  <a:lnTo>
                    <a:pt x="169230" y="403786"/>
                  </a:lnTo>
                  <a:lnTo>
                    <a:pt x="131342" y="384622"/>
                  </a:lnTo>
                  <a:lnTo>
                    <a:pt x="101734" y="357766"/>
                  </a:lnTo>
                  <a:lnTo>
                    <a:pt x="80452" y="323200"/>
                  </a:lnTo>
                  <a:lnTo>
                    <a:pt x="69599" y="285615"/>
                  </a:lnTo>
                  <a:lnTo>
                    <a:pt x="68237" y="266077"/>
                  </a:lnTo>
                  <a:lnTo>
                    <a:pt x="68799" y="248609"/>
                  </a:lnTo>
                  <a:lnTo>
                    <a:pt x="70469" y="229812"/>
                  </a:lnTo>
                  <a:lnTo>
                    <a:pt x="73219" y="209720"/>
                  </a:lnTo>
                  <a:lnTo>
                    <a:pt x="77025" y="188366"/>
                  </a:lnTo>
                  <a:lnTo>
                    <a:pt x="82906" y="158205"/>
                  </a:lnTo>
                  <a:lnTo>
                    <a:pt x="87128" y="132938"/>
                  </a:lnTo>
                  <a:lnTo>
                    <a:pt x="89673" y="112580"/>
                  </a:lnTo>
                  <a:lnTo>
                    <a:pt x="90525" y="97142"/>
                  </a:lnTo>
                  <a:lnTo>
                    <a:pt x="84867" y="62816"/>
                  </a:lnTo>
                  <a:lnTo>
                    <a:pt x="67894" y="35174"/>
                  </a:lnTo>
                  <a:lnTo>
                    <a:pt x="39604" y="14230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3" name="object 123"/>
          <p:cNvSpPr txBox="1"/>
          <p:nvPr/>
        </p:nvSpPr>
        <p:spPr>
          <a:xfrm>
            <a:off x="5762150" y="551835"/>
            <a:ext cx="178435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-5" dirty="0">
                <a:solidFill>
                  <a:srgbClr val="171514"/>
                </a:solidFill>
                <a:latin typeface="Tahoma"/>
                <a:cs typeface="Tahoma"/>
              </a:rPr>
              <a:t>Dispositivo</a:t>
            </a:r>
            <a:r>
              <a:rPr sz="750" b="1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50" b="1" spc="-1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b="1" spc="-5" dirty="0">
                <a:solidFill>
                  <a:srgbClr val="171514"/>
                </a:solidFill>
                <a:latin typeface="Tahoma"/>
                <a:cs typeface="Tahoma"/>
              </a:rPr>
              <a:t>desconexión</a:t>
            </a:r>
            <a:r>
              <a:rPr sz="750" b="1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b="1" spc="-5" dirty="0">
                <a:solidFill>
                  <a:srgbClr val="171514"/>
                </a:solidFill>
                <a:latin typeface="Tahoma"/>
                <a:cs typeface="Tahoma"/>
              </a:rPr>
              <a:t>principal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139" name="object 139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27</a:t>
            </a:fld>
            <a:endParaRPr spc="-75" dirty="0"/>
          </a:p>
        </p:txBody>
      </p:sp>
      <p:sp>
        <p:nvSpPr>
          <p:cNvPr id="124" name="object 124"/>
          <p:cNvSpPr txBox="1"/>
          <p:nvPr/>
        </p:nvSpPr>
        <p:spPr>
          <a:xfrm>
            <a:off x="7957980" y="485795"/>
            <a:ext cx="454850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645795">
              <a:lnSpc>
                <a:spcPct val="141200"/>
              </a:lnSpc>
              <a:spcBef>
                <a:spcPts val="100"/>
              </a:spcBef>
            </a:pP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Cuando.se.utiliza.un.dispositivo.de.desconexión.principal,.la.desconexión.es. 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montado.en.su.propia.unidad..La.cantidad.de.espacio.requerido.depende.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en.la.desconexión.usada..El.espacio.puede.variar.de.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2”.a.72”..</a:t>
            </a:r>
            <a:endParaRPr sz="850">
              <a:latin typeface="Lucida Sans Unicode"/>
              <a:cs typeface="Lucida Sans Unicode"/>
            </a:endParaRPr>
          </a:p>
          <a:p>
            <a:pPr marL="12700" marR="5080">
              <a:lnSpc>
                <a:spcPct val="141200"/>
              </a:lnSpc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La.entrada.del.cable.puede.ser.desde.la.parte.superior.o.inferior.de.la.estructura.vertical.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sección.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7957979" y="1581807"/>
            <a:ext cx="4161154" cy="167258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43180">
              <a:lnSpc>
                <a:spcPct val="150000"/>
              </a:lnSpc>
              <a:spcBef>
                <a:spcPts val="100"/>
              </a:spcBef>
            </a:pP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 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MCC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tiastar 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pueden adaptarse </a:t>
            </a:r>
            <a:r>
              <a:rPr sz="80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a </a:t>
            </a:r>
            <a:r>
              <a:rPr sz="800" dirty="0">
                <a:solidFill>
                  <a:srgbClr val="171514"/>
                </a:solidFill>
                <a:latin typeface="Lucida Sans Unicode"/>
                <a:cs typeface="Lucida Sans Unicode"/>
              </a:rPr>
              <a:t>una 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variedad de 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dispositivos 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desconexión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principal.</a:t>
            </a:r>
            <a:r>
              <a:rPr sz="800" spc="1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dispositivos.que.incluyen.un.disyuntor.principal.(hasta.2000.amperios).o.un. </a:t>
            </a:r>
            <a:r>
              <a:rPr sz="800" spc="-2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interruptor.fusible.principal.(hasta.200.amperios).</a:t>
            </a:r>
            <a:endParaRPr sz="800">
              <a:latin typeface="Lucida Sans Unicode"/>
              <a:cs typeface="Lucida Sans Unicode"/>
            </a:endParaRPr>
          </a:p>
          <a:p>
            <a:pPr>
              <a:spcBef>
                <a:spcPts val="6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41200"/>
              </a:lnSpc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Cuando.se.utiliza.un.interruptor.WL.de.Siemens.como.interruptor.principal.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desconectar.el.dispositivo,.este.dispositivo.puede.configurarse.para.utilizar.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su.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b="1" dirty="0">
                <a:solidFill>
                  <a:srgbClr val="171514"/>
                </a:solidFill>
                <a:latin typeface="Tahoma"/>
                <a:cs typeface="Tahoma"/>
              </a:rPr>
              <a:t>Centinela de arco eléctrico </a:t>
            </a:r>
            <a:r>
              <a:rPr sz="850" b="1" spc="5" dirty="0">
                <a:solidFill>
                  <a:srgbClr val="171514"/>
                </a:solidFill>
                <a:latin typeface="Tahoma"/>
                <a:cs typeface="Tahoma"/>
              </a:rPr>
              <a:t>dinámico </a:t>
            </a:r>
            <a:r>
              <a:rPr sz="850" b="1" spc="-20" dirty="0">
                <a:solidFill>
                  <a:srgbClr val="171514"/>
                </a:solidFill>
                <a:latin typeface="Tahoma"/>
                <a:cs typeface="Tahoma"/>
              </a:rPr>
              <a:t>(DAS)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.característica,.que.permite.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ajustes.alternativos.del.interruptor.con.un.destello.de.arco.de.potencial.reducido.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energía.a.emplear.cuando.el.personal.está.trabajando.cerca.</a:t>
            </a:r>
            <a:r>
              <a:rPr sz="85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equipo.energizado.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8866023" y="3915620"/>
            <a:ext cx="142240" cy="615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0B0806"/>
                </a:solidFill>
                <a:latin typeface="Lucida Sans Unicode"/>
                <a:cs typeface="Lucida Sans Unicode"/>
              </a:rPr>
              <a:t>INTERRUPTOR</a:t>
            </a:r>
            <a:r>
              <a:rPr sz="1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0B0806"/>
                </a:solidFill>
                <a:latin typeface="Lucida Sans Unicode"/>
                <a:cs typeface="Lucida Sans Unicode"/>
              </a:rPr>
              <a:t>PRINCIPAL</a:t>
            </a:r>
            <a:r>
              <a:rPr sz="1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 DE ENTRADA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9139200" y="4082961"/>
            <a:ext cx="579755" cy="425758"/>
          </a:xfrm>
          <a:prstGeom prst="rect">
            <a:avLst/>
          </a:prstGeom>
          <a:ln w="4572">
            <a:solidFill>
              <a:srgbClr val="666769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359410">
              <a:spcBef>
                <a:spcPts val="70"/>
              </a:spcBef>
            </a:pPr>
            <a:r>
              <a:rPr sz="100" spc="-10" dirty="0">
                <a:solidFill>
                  <a:srgbClr val="F2F2F2"/>
                </a:solidFill>
                <a:latin typeface="Lucida Sans Unicode"/>
                <a:cs typeface="Lucida Sans Unicode"/>
              </a:rPr>
              <a:t>4</a:t>
            </a: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 marL="395605">
              <a:spcBef>
                <a:spcPts val="80"/>
              </a:spcBef>
            </a:pPr>
            <a:r>
              <a:rPr sz="100" spc="-5" dirty="0">
                <a:solidFill>
                  <a:srgbClr val="A6A6A5"/>
                </a:solidFill>
                <a:latin typeface="Lucida Sans Unicode"/>
                <a:cs typeface="Lucida Sans Unicode"/>
              </a:rPr>
              <a:t>DAS</a:t>
            </a:r>
            <a:endParaRPr sz="100">
              <a:latin typeface="Lucida Sans Unicode"/>
              <a:cs typeface="Lucida Sans Unicode"/>
            </a:endParaRPr>
          </a:p>
          <a:p>
            <a:pPr marL="146050">
              <a:spcBef>
                <a:spcPts val="5"/>
              </a:spcBef>
            </a:pPr>
            <a:r>
              <a:rPr sz="100" spc="-5" dirty="0">
                <a:solidFill>
                  <a:srgbClr val="A6A6A5"/>
                </a:solidFill>
                <a:latin typeface="Lucida Sans Unicode"/>
                <a:cs typeface="Lucida Sans Unicode"/>
              </a:rPr>
              <a:t>REMOTO LOCAL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10457328" y="4448115"/>
            <a:ext cx="42735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dirty="0">
                <a:solidFill>
                  <a:srgbClr val="0B0806"/>
                </a:solidFill>
                <a:latin typeface="Lucida Sans Unicode"/>
                <a:cs typeface="Lucida Sans Unicode"/>
              </a:rPr>
              <a:t>Entrada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superior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7977830" y="5165502"/>
            <a:ext cx="684530" cy="466725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19380">
              <a:spcBef>
                <a:spcPts val="140"/>
              </a:spcBef>
            </a:pP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Interruptor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principal</a:t>
            </a:r>
            <a:endParaRPr sz="450">
              <a:latin typeface="Lucida Sans Unicode"/>
              <a:cs typeface="Lucida Sans Unicode"/>
            </a:endParaRPr>
          </a:p>
          <a:p>
            <a:pPr marL="12700" marR="41910" indent="88265" algn="r">
              <a:lnSpc>
                <a:spcPct val="106700"/>
              </a:lnSpc>
              <a:spcBef>
                <a:spcPts val="10"/>
              </a:spcBef>
            </a:pP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Montaje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fijo  </a:t>
            </a:r>
            <a:r>
              <a:rPr sz="7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Disyuntor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20" dirty="0">
                <a:solidFill>
                  <a:srgbClr val="0B0806"/>
                </a:solidFill>
                <a:latin typeface="Lucida Sans Unicode"/>
                <a:cs typeface="Lucida Sans Unicode"/>
              </a:rPr>
              <a:t>WL</a:t>
            </a:r>
            <a:endParaRPr sz="750">
              <a:latin typeface="Lucida Sans Unicode"/>
              <a:cs typeface="Lucida Sans Unicode"/>
            </a:endParaRPr>
          </a:p>
          <a:p>
            <a:pPr marR="69850" algn="r">
              <a:spcBef>
                <a:spcPts val="60"/>
              </a:spcBef>
            </a:pPr>
            <a:r>
              <a:rPr sz="750" dirty="0">
                <a:solidFill>
                  <a:srgbClr val="0B0806"/>
                </a:solidFill>
                <a:latin typeface="Lucida Sans Unicode"/>
                <a:cs typeface="Lucida Sans Unicode"/>
              </a:rPr>
              <a:t>(UL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489)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9741555" y="5222685"/>
            <a:ext cx="149860" cy="615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A6A6A5"/>
                </a:solidFill>
                <a:latin typeface="Lucida Sans Unicode"/>
                <a:cs typeface="Lucida Sans Unicode"/>
              </a:rPr>
              <a:t>MODO</a:t>
            </a:r>
            <a:r>
              <a:rPr sz="100" spc="-5" dirty="0">
                <a:solidFill>
                  <a:srgbClr val="A6A6A5"/>
                </a:solidFill>
                <a:latin typeface="Lucida Sans Unicode"/>
                <a:cs typeface="Lucida Sans Unicode"/>
              </a:rPr>
              <a:t> DE </a:t>
            </a:r>
            <a:r>
              <a:rPr sz="100" dirty="0">
                <a:solidFill>
                  <a:srgbClr val="A6A6A5"/>
                </a:solidFill>
                <a:latin typeface="Lucida Sans Unicode"/>
                <a:cs typeface="Lucida Sans Unicode"/>
              </a:rPr>
              <a:t>MANTENIMIENTO</a:t>
            </a:r>
            <a:r>
              <a:rPr sz="100" spc="-5" dirty="0">
                <a:solidFill>
                  <a:srgbClr val="A6A6A5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A6A6A5"/>
                </a:solidFill>
                <a:latin typeface="Lucida Sans Unicode"/>
                <a:cs typeface="Lucida Sans Unicode"/>
              </a:rPr>
              <a:t>ENCENDIDO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9903683" y="5358193"/>
            <a:ext cx="85090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6E6E6D"/>
                </a:solidFill>
                <a:latin typeface="Lucida Sans Unicode"/>
                <a:cs typeface="Lucida Sans Unicode"/>
              </a:rPr>
              <a:t>!</a:t>
            </a:r>
            <a:r>
              <a:rPr sz="100" spc="-10" dirty="0">
                <a:solidFill>
                  <a:srgbClr val="6E6E6D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PELIGRO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9411737" y="5530989"/>
            <a:ext cx="129539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38100"/>
            <a:r>
              <a:rPr sz="100" spc="-5" dirty="0">
                <a:solidFill>
                  <a:srgbClr val="6E6E6D"/>
                </a:solidFill>
                <a:latin typeface="Lucida Sans Unicode"/>
                <a:cs typeface="Lucida Sans Unicode"/>
              </a:rPr>
              <a:t>!</a:t>
            </a:r>
            <a:r>
              <a:rPr sz="100" spc="5" dirty="0">
                <a:solidFill>
                  <a:srgbClr val="6E6E6D"/>
                </a:solidFill>
                <a:latin typeface="Lucida Sans Unicode"/>
                <a:cs typeface="Lucida Sans Unicode"/>
              </a:rPr>
              <a:t>        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PELIGRO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9884925" y="5539181"/>
            <a:ext cx="85090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6E6E6D"/>
                </a:solidFill>
                <a:latin typeface="Lucida Sans Unicode"/>
                <a:cs typeface="Lucida Sans Unicode"/>
              </a:rPr>
              <a:t>!</a:t>
            </a:r>
            <a:r>
              <a:rPr sz="100" spc="-10" dirty="0">
                <a:solidFill>
                  <a:srgbClr val="6E6E6D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PELIGRO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9443665" y="5568735"/>
            <a:ext cx="79375" cy="615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6B6666"/>
                </a:solidFill>
                <a:latin typeface="Lucida Sans Unicode"/>
                <a:cs typeface="Lucida Sans Unicode"/>
              </a:rPr>
              <a:t>!</a:t>
            </a:r>
            <a:r>
              <a:rPr sz="100" spc="5" dirty="0">
                <a:solidFill>
                  <a:srgbClr val="6B6666"/>
                </a:solidFill>
                <a:latin typeface="Lucida Sans Unicode"/>
                <a:cs typeface="Lucida Sans Unicode"/>
              </a:rPr>
              <a:t>   </a:t>
            </a:r>
            <a:r>
              <a:rPr sz="100" spc="-5" dirty="0">
                <a:solidFill>
                  <a:srgbClr val="646463"/>
                </a:solidFill>
                <a:latin typeface="Lucida Sans Unicode"/>
                <a:cs typeface="Lucida Sans Unicode"/>
              </a:rPr>
              <a:t>ADVERTENCIA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9329149" y="5831941"/>
            <a:ext cx="220979" cy="866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1275" marR="43815" indent="40640">
              <a:lnSpc>
                <a:spcPct val="110400"/>
              </a:lnSpc>
              <a:spcBef>
                <a:spcPts val="100"/>
              </a:spcBef>
            </a:pP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ALERTA-  </a:t>
            </a:r>
            <a:r>
              <a:rPr sz="15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ALTO</a:t>
            </a: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5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VOLTAJE</a:t>
            </a:r>
            <a:endParaRPr sz="150">
              <a:latin typeface="Lucida Sans Unicode"/>
              <a:cs typeface="Lucida Sans Unicode"/>
            </a:endParaRPr>
          </a:p>
          <a:p>
            <a:pPr marL="12700">
              <a:spcBef>
                <a:spcPts val="15"/>
              </a:spcBef>
            </a:pPr>
            <a:r>
              <a:rPr sz="15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AISLAR</a:t>
            </a: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50" dirty="0">
                <a:solidFill>
                  <a:srgbClr val="FFFFFF"/>
                </a:solidFill>
                <a:latin typeface="Lucida Sans Unicode"/>
                <a:cs typeface="Lucida Sans Unicode"/>
              </a:rPr>
              <a:t>EN</a:t>
            </a: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5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LA</a:t>
            </a: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5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FUENTE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10291364" y="6058472"/>
            <a:ext cx="59118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dirty="0">
                <a:solidFill>
                  <a:srgbClr val="0B0806"/>
                </a:solidFill>
                <a:latin typeface="Lucida Sans Unicode"/>
                <a:cs typeface="Lucida Sans Unicode"/>
              </a:rPr>
              <a:t>Entrada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inferior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5762151" y="7296805"/>
            <a:ext cx="191960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5" dirty="0">
                <a:solidFill>
                  <a:srgbClr val="171514"/>
                </a:solidFill>
                <a:latin typeface="Tahoma"/>
                <a:cs typeface="Tahoma"/>
              </a:rPr>
              <a:t>Autobús</a:t>
            </a:r>
            <a:r>
              <a:rPr sz="1000" b="1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00" b="1" dirty="0">
                <a:solidFill>
                  <a:srgbClr val="171514"/>
                </a:solidFill>
                <a:latin typeface="Tahoma"/>
                <a:cs typeface="Tahoma"/>
              </a:rPr>
              <a:t>Horizontal</a:t>
            </a:r>
            <a:r>
              <a:rPr sz="1000" b="1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00" b="1" spc="-10" dirty="0">
                <a:solidFill>
                  <a:srgbClr val="171514"/>
                </a:solidFill>
                <a:latin typeface="Tahoma"/>
                <a:cs typeface="Tahoma"/>
              </a:rPr>
              <a:t>y</a:t>
            </a:r>
            <a:r>
              <a:rPr sz="1000" b="1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00" b="1" spc="-5" dirty="0">
                <a:solidFill>
                  <a:srgbClr val="171514"/>
                </a:solidFill>
                <a:latin typeface="Tahoma"/>
                <a:cs typeface="Tahoma"/>
              </a:rPr>
              <a:t>Vertical</a:t>
            </a:r>
            <a:r>
              <a:rPr sz="10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7957980" y="7266326"/>
            <a:ext cx="402653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UNA.</a:t>
            </a:r>
            <a:r>
              <a:rPr sz="1000" b="1" spc="-20" dirty="0">
                <a:solidFill>
                  <a:srgbClr val="171514"/>
                </a:solidFill>
                <a:latin typeface="Tahoma"/>
                <a:cs typeface="Tahoma"/>
              </a:rPr>
              <a:t>autobús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.es.un.conductor.que.sirve.como.conexión.común.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para.dos.o.más.circuitos..Se.representa.esquemáticamente.por.un. 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línea.recta.con.un.número.de.conexiones.hechas.a.él..</a:t>
            </a:r>
            <a:endParaRPr sz="10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432" y="1604671"/>
            <a:ext cx="1864067" cy="1459179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7957729" y="485796"/>
            <a:ext cx="433197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En.los.circuitos.de.potencia,.como.los.centros.de.control.de.motores,.se.hace.un.bus.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de.barras.de.metal.de.servicio.pesado..Estas.barras.suministran.energía.a.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cada.una.de.las.unidades.de.control.de.motor.combinadas..La.</a:t>
            </a:r>
            <a:r>
              <a:rPr sz="850" b="1" spc="-15" dirty="0">
                <a:solidFill>
                  <a:srgbClr val="171514"/>
                </a:solidFill>
                <a:latin typeface="Tahoma"/>
                <a:cs typeface="Tahoma"/>
              </a:rPr>
              <a:t>autobús </a:t>
            </a:r>
            <a:r>
              <a:rPr sz="850" b="1" spc="-5" dirty="0">
                <a:solidFill>
                  <a:srgbClr val="171514"/>
                </a:solidFill>
                <a:latin typeface="Tahoma"/>
                <a:cs typeface="Tahoma"/>
              </a:rPr>
              <a:t>vertical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. </a:t>
            </a:r>
            <a:r>
              <a:rPr sz="8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está.conectado.a.un.correspondiente.</a:t>
            </a:r>
            <a:r>
              <a:rPr sz="850" b="1" spc="-10" dirty="0">
                <a:solidFill>
                  <a:srgbClr val="171514"/>
                </a:solidFill>
                <a:latin typeface="Tahoma"/>
                <a:cs typeface="Tahoma"/>
              </a:rPr>
              <a:t>autobús horizontal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.y.está.aislado.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de.las.otras.barras.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28</a:t>
            </a:fld>
            <a:endParaRPr spc="-75" dirty="0"/>
          </a:p>
        </p:txBody>
      </p:sp>
      <p:sp>
        <p:nvSpPr>
          <p:cNvPr id="4" name="object 4"/>
          <p:cNvSpPr txBox="1"/>
          <p:nvPr/>
        </p:nvSpPr>
        <p:spPr>
          <a:xfrm>
            <a:off x="9948988" y="1974702"/>
            <a:ext cx="83820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Barras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colectoras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horizontales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480154" y="3155811"/>
            <a:ext cx="76009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Barras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colectoras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verticales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761900" y="3540412"/>
            <a:ext cx="129222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5" dirty="0">
                <a:solidFill>
                  <a:srgbClr val="171514"/>
                </a:solidFill>
                <a:latin typeface="Tahoma"/>
                <a:cs typeface="Tahoma"/>
              </a:rPr>
              <a:t>Aumento</a:t>
            </a:r>
            <a:r>
              <a:rPr sz="7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b="1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7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b="1" dirty="0">
                <a:solidFill>
                  <a:srgbClr val="171514"/>
                </a:solidFill>
                <a:latin typeface="Tahoma"/>
                <a:cs typeface="Tahoma"/>
              </a:rPr>
              <a:t>temperatura</a:t>
            </a:r>
            <a:r>
              <a:rPr sz="70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957730" y="3468022"/>
            <a:ext cx="4857115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b="1" spc="5" dirty="0">
                <a:solidFill>
                  <a:srgbClr val="171514"/>
                </a:solidFill>
                <a:latin typeface="Tahoma"/>
                <a:cs typeface="Tahoma"/>
              </a:rPr>
              <a:t>barras </a:t>
            </a:r>
            <a:r>
              <a:rPr sz="850" b="1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850" b="1" spc="-15" dirty="0">
                <a:solidFill>
                  <a:srgbClr val="171514"/>
                </a:solidFill>
                <a:latin typeface="Tahoma"/>
                <a:cs typeface="Tahoma"/>
              </a:rPr>
              <a:t>autobús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son.los.principales.elementos.portadores.de.corriente.del.motor.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centro.de.control.de.motores..Antes.de.que.se.opere.un.centro.de.control.de.motores,.el.autob </a:t>
            </a:r>
            <a:r>
              <a:rPr sz="850" spc="-2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las.barras.están.a.la.temperatura.del.aire.circundante..Esto.se.sabe.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como.el.</a:t>
            </a:r>
            <a:endParaRPr sz="850">
              <a:latin typeface="Lucida Sans Unicode"/>
              <a:cs typeface="Lucida Sans Unicode"/>
            </a:endParaRPr>
          </a:p>
          <a:p>
            <a:pPr marL="12700" marR="751840">
              <a:lnSpc>
                <a:spcPct val="141200"/>
              </a:lnSpc>
            </a:pPr>
            <a:r>
              <a:rPr sz="850" b="1" spc="10" dirty="0">
                <a:solidFill>
                  <a:srgbClr val="171514"/>
                </a:solidFill>
                <a:latin typeface="Tahoma"/>
                <a:cs typeface="Tahoma"/>
              </a:rPr>
              <a:t>temperatura </a:t>
            </a:r>
            <a:r>
              <a:rPr sz="850" b="1" spc="-10" dirty="0">
                <a:solidFill>
                  <a:srgbClr val="171514"/>
                </a:solidFill>
                <a:latin typeface="Tahoma"/>
                <a:cs typeface="Tahoma"/>
              </a:rPr>
              <a:t>ambiente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..La.temperatura.aumenta.en.el.motor.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las.barras.de.bus.del.centro.de.control.durante.la.operación..La.combinación.de.  temperatura.ambiente.y.el.aumento.de.temperatura.permitido.es.igual.a.la.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temperatura.máxima.de.las.barras..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57729" y="4932331"/>
            <a:ext cx="4886960" cy="22186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NEMA.y.UL.ambos.tienen.estándares.sobre.la.máxima.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aumento.de.temperatura.de.las.barras.bus.utilizadas.en.los.centros.de.control.de.motores  NEMA.limita.el.aumento.de.temperatura.a.65°C.basado.en.un.ambiente.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temperatura.de.40°C,.para.una.temperatura.máxima.de.funcionamiento.de.</a:t>
            </a:r>
            <a:endParaRPr sz="900">
              <a:latin typeface="Lucida Sans Unicode"/>
              <a:cs typeface="Lucida Sans Unicode"/>
            </a:endParaRPr>
          </a:p>
          <a:p>
            <a:pPr marL="12700" marR="773430" indent="73025">
              <a:lnSpc>
                <a:spcPct val="133300"/>
              </a:lnSpc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05°C..UL.limita.el.aumento.de.temperatura.a.50°C.basado.en.un.ambiente.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temperatura.de.40°C,.para.una.temperatura.máxima.de.funcionamiento.de.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90°C..Los.equipos.eléctricos.que.lleven.una.marca.UL.deben.cumplir.o.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superar.este.estándar.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4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99440">
              <a:lnSpc>
                <a:spcPct val="141200"/>
              </a:lnSpc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Los.centros.de.control.de.motores.de.Siemens.cumplen.o.superan.NEMA.y.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Los.estándares.UL..Las.barras.en.los.centros.de.control.de.motores.de.Siemens.son.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probado.con.un.aumento.máximo.de.temperatura.de.50°C.sobre.40°C.</a:t>
            </a:r>
            <a:r>
              <a:rPr sz="8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ambiente.</a:t>
            </a:r>
            <a:endParaRPr sz="8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0520" y="2049017"/>
            <a:ext cx="2208530" cy="2499360"/>
            <a:chOff x="2915920" y="2049017"/>
            <a:chExt cx="2208530" cy="2499360"/>
          </a:xfrm>
        </p:grpSpPr>
        <p:sp>
          <p:nvSpPr>
            <p:cNvPr id="3" name="object 3"/>
            <p:cNvSpPr/>
            <p:nvPr/>
          </p:nvSpPr>
          <p:spPr>
            <a:xfrm>
              <a:off x="2918167" y="2051265"/>
              <a:ext cx="1990725" cy="2465070"/>
            </a:xfrm>
            <a:custGeom>
              <a:avLst/>
              <a:gdLst/>
              <a:ahLst/>
              <a:cxnLst/>
              <a:rect l="l" t="t" r="r" b="b"/>
              <a:pathLst>
                <a:path w="1990725" h="2465070">
                  <a:moveTo>
                    <a:pt x="0" y="0"/>
                  </a:moveTo>
                  <a:lnTo>
                    <a:pt x="0" y="2193175"/>
                  </a:lnTo>
                  <a:lnTo>
                    <a:pt x="1920163" y="2464638"/>
                  </a:lnTo>
                  <a:lnTo>
                    <a:pt x="1990420" y="2356523"/>
                  </a:lnTo>
                  <a:lnTo>
                    <a:pt x="1990420" y="1789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18167" y="2051265"/>
              <a:ext cx="1990725" cy="2465070"/>
            </a:xfrm>
            <a:custGeom>
              <a:avLst/>
              <a:gdLst/>
              <a:ahLst/>
              <a:cxnLst/>
              <a:rect l="l" t="t" r="r" b="b"/>
              <a:pathLst>
                <a:path w="1990725" h="2465070">
                  <a:moveTo>
                    <a:pt x="1920163" y="2464638"/>
                  </a:moveTo>
                  <a:lnTo>
                    <a:pt x="1990420" y="2356523"/>
                  </a:lnTo>
                  <a:lnTo>
                    <a:pt x="1990420" y="178904"/>
                  </a:lnTo>
                  <a:lnTo>
                    <a:pt x="0" y="0"/>
                  </a:lnTo>
                  <a:lnTo>
                    <a:pt x="0" y="2193175"/>
                  </a:lnTo>
                  <a:lnTo>
                    <a:pt x="1920163" y="2464638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95028" y="2141346"/>
              <a:ext cx="1910079" cy="238386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048520" y="2362059"/>
              <a:ext cx="2066289" cy="974725"/>
            </a:xfrm>
            <a:custGeom>
              <a:avLst/>
              <a:gdLst/>
              <a:ahLst/>
              <a:cxnLst/>
              <a:rect l="l" t="t" r="r" b="b"/>
              <a:pathLst>
                <a:path w="2066289" h="974725">
                  <a:moveTo>
                    <a:pt x="2065959" y="857656"/>
                  </a:moveTo>
                  <a:lnTo>
                    <a:pt x="2044369" y="829792"/>
                  </a:lnTo>
                  <a:lnTo>
                    <a:pt x="2051735" y="815416"/>
                  </a:lnTo>
                  <a:lnTo>
                    <a:pt x="2064143" y="791133"/>
                  </a:lnTo>
                  <a:lnTo>
                    <a:pt x="0" y="563689"/>
                  </a:lnTo>
                  <a:lnTo>
                    <a:pt x="0" y="589330"/>
                  </a:lnTo>
                  <a:lnTo>
                    <a:pt x="0" y="739889"/>
                  </a:lnTo>
                  <a:lnTo>
                    <a:pt x="2064143" y="974534"/>
                  </a:lnTo>
                  <a:lnTo>
                    <a:pt x="2041677" y="944867"/>
                  </a:lnTo>
                  <a:lnTo>
                    <a:pt x="2064143" y="904405"/>
                  </a:lnTo>
                  <a:lnTo>
                    <a:pt x="2053361" y="890016"/>
                  </a:lnTo>
                  <a:lnTo>
                    <a:pt x="2065959" y="857656"/>
                  </a:lnTo>
                  <a:close/>
                </a:path>
                <a:path w="2066289" h="974725">
                  <a:moveTo>
                    <a:pt x="2065959" y="561886"/>
                  </a:moveTo>
                  <a:lnTo>
                    <a:pt x="2044369" y="534022"/>
                  </a:lnTo>
                  <a:lnTo>
                    <a:pt x="2052472" y="518172"/>
                  </a:lnTo>
                  <a:lnTo>
                    <a:pt x="2064143" y="495363"/>
                  </a:lnTo>
                  <a:lnTo>
                    <a:pt x="0" y="282295"/>
                  </a:lnTo>
                  <a:lnTo>
                    <a:pt x="0" y="306311"/>
                  </a:lnTo>
                  <a:lnTo>
                    <a:pt x="0" y="457606"/>
                  </a:lnTo>
                  <a:lnTo>
                    <a:pt x="2064143" y="679665"/>
                  </a:lnTo>
                  <a:lnTo>
                    <a:pt x="2041677" y="649084"/>
                  </a:lnTo>
                  <a:lnTo>
                    <a:pt x="2064143" y="608634"/>
                  </a:lnTo>
                  <a:lnTo>
                    <a:pt x="2053361" y="595147"/>
                  </a:lnTo>
                  <a:lnTo>
                    <a:pt x="2065959" y="561886"/>
                  </a:lnTo>
                  <a:close/>
                </a:path>
                <a:path w="2066289" h="974725">
                  <a:moveTo>
                    <a:pt x="2065959" y="267004"/>
                  </a:moveTo>
                  <a:lnTo>
                    <a:pt x="2044369" y="239141"/>
                  </a:lnTo>
                  <a:lnTo>
                    <a:pt x="2052980" y="222300"/>
                  </a:lnTo>
                  <a:lnTo>
                    <a:pt x="2064143" y="200482"/>
                  </a:lnTo>
                  <a:lnTo>
                    <a:pt x="0" y="0"/>
                  </a:lnTo>
                  <a:lnTo>
                    <a:pt x="0" y="22910"/>
                  </a:lnTo>
                  <a:lnTo>
                    <a:pt x="0" y="176212"/>
                  </a:lnTo>
                  <a:lnTo>
                    <a:pt x="2064143" y="384784"/>
                  </a:lnTo>
                  <a:lnTo>
                    <a:pt x="2041677" y="354215"/>
                  </a:lnTo>
                  <a:lnTo>
                    <a:pt x="2064143" y="313753"/>
                  </a:lnTo>
                  <a:lnTo>
                    <a:pt x="2053361" y="299377"/>
                  </a:lnTo>
                  <a:lnTo>
                    <a:pt x="2065959" y="26700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048520" y="2267445"/>
              <a:ext cx="2064385" cy="257810"/>
            </a:xfrm>
            <a:custGeom>
              <a:avLst/>
              <a:gdLst/>
              <a:ahLst/>
              <a:cxnLst/>
              <a:rect l="l" t="t" r="r" b="b"/>
              <a:pathLst>
                <a:path w="2064385" h="257810">
                  <a:moveTo>
                    <a:pt x="0" y="0"/>
                  </a:moveTo>
                  <a:lnTo>
                    <a:pt x="0" y="58661"/>
                  </a:lnTo>
                  <a:lnTo>
                    <a:pt x="2064143" y="257340"/>
                  </a:lnTo>
                  <a:lnTo>
                    <a:pt x="2064143" y="1950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048520" y="2246985"/>
              <a:ext cx="2064385" cy="278130"/>
            </a:xfrm>
            <a:custGeom>
              <a:avLst/>
              <a:gdLst/>
              <a:ahLst/>
              <a:cxnLst/>
              <a:rect l="l" t="t" r="r" b="b"/>
              <a:pathLst>
                <a:path w="2064385" h="278130">
                  <a:moveTo>
                    <a:pt x="2064143" y="195084"/>
                  </a:moveTo>
                  <a:lnTo>
                    <a:pt x="0" y="0"/>
                  </a:lnTo>
                  <a:lnTo>
                    <a:pt x="0" y="20459"/>
                  </a:lnTo>
                  <a:lnTo>
                    <a:pt x="0" y="79121"/>
                  </a:lnTo>
                  <a:lnTo>
                    <a:pt x="2064143" y="277799"/>
                  </a:lnTo>
                  <a:lnTo>
                    <a:pt x="2064143" y="215544"/>
                  </a:lnTo>
                  <a:lnTo>
                    <a:pt x="2064143" y="19508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048520" y="2245182"/>
              <a:ext cx="2072639" cy="1091565"/>
            </a:xfrm>
            <a:custGeom>
              <a:avLst/>
              <a:gdLst/>
              <a:ahLst/>
              <a:cxnLst/>
              <a:rect l="l" t="t" r="r" b="b"/>
              <a:pathLst>
                <a:path w="2072639" h="1091564">
                  <a:moveTo>
                    <a:pt x="2064143" y="279603"/>
                  </a:moveTo>
                  <a:lnTo>
                    <a:pt x="0" y="80924"/>
                  </a:lnTo>
                  <a:lnTo>
                    <a:pt x="0" y="1803"/>
                  </a:lnTo>
                  <a:lnTo>
                    <a:pt x="2064143" y="196888"/>
                  </a:lnTo>
                  <a:lnTo>
                    <a:pt x="2064143" y="279603"/>
                  </a:lnTo>
                  <a:close/>
                </a:path>
                <a:path w="2072639" h="1091564">
                  <a:moveTo>
                    <a:pt x="0" y="1803"/>
                  </a:moveTo>
                  <a:lnTo>
                    <a:pt x="8991" y="0"/>
                  </a:lnTo>
                  <a:lnTo>
                    <a:pt x="2072259" y="194195"/>
                  </a:lnTo>
                  <a:lnTo>
                    <a:pt x="2064143" y="196888"/>
                  </a:lnTo>
                  <a:lnTo>
                    <a:pt x="0" y="1803"/>
                  </a:lnTo>
                  <a:close/>
                </a:path>
                <a:path w="2072639" h="1091564">
                  <a:moveTo>
                    <a:pt x="0" y="116878"/>
                  </a:moveTo>
                  <a:lnTo>
                    <a:pt x="7200" y="115074"/>
                  </a:lnTo>
                  <a:lnTo>
                    <a:pt x="2070442" y="314655"/>
                  </a:lnTo>
                  <a:lnTo>
                    <a:pt x="2064143" y="317360"/>
                  </a:lnTo>
                  <a:lnTo>
                    <a:pt x="0" y="116878"/>
                  </a:lnTo>
                  <a:close/>
                </a:path>
                <a:path w="2072639" h="1091564">
                  <a:moveTo>
                    <a:pt x="0" y="680567"/>
                  </a:moveTo>
                  <a:lnTo>
                    <a:pt x="7200" y="678764"/>
                  </a:lnTo>
                  <a:lnTo>
                    <a:pt x="2070442" y="905319"/>
                  </a:lnTo>
                  <a:lnTo>
                    <a:pt x="2064143" y="908011"/>
                  </a:lnTo>
                  <a:lnTo>
                    <a:pt x="0" y="680567"/>
                  </a:lnTo>
                  <a:close/>
                </a:path>
                <a:path w="2072639" h="1091564">
                  <a:moveTo>
                    <a:pt x="0" y="399173"/>
                  </a:moveTo>
                  <a:lnTo>
                    <a:pt x="7200" y="396468"/>
                  </a:lnTo>
                  <a:lnTo>
                    <a:pt x="2070442" y="610438"/>
                  </a:lnTo>
                  <a:lnTo>
                    <a:pt x="2064143" y="612241"/>
                  </a:lnTo>
                  <a:lnTo>
                    <a:pt x="0" y="399173"/>
                  </a:lnTo>
                  <a:close/>
                </a:path>
                <a:path w="2072639" h="1091564">
                  <a:moveTo>
                    <a:pt x="2064143" y="796544"/>
                  </a:moveTo>
                  <a:lnTo>
                    <a:pt x="0" y="574484"/>
                  </a:lnTo>
                  <a:lnTo>
                    <a:pt x="0" y="399173"/>
                  </a:lnTo>
                  <a:lnTo>
                    <a:pt x="2064143" y="612241"/>
                  </a:lnTo>
                  <a:lnTo>
                    <a:pt x="2044369" y="650900"/>
                  </a:lnTo>
                  <a:lnTo>
                    <a:pt x="2065959" y="678764"/>
                  </a:lnTo>
                  <a:lnTo>
                    <a:pt x="2053361" y="712025"/>
                  </a:lnTo>
                  <a:lnTo>
                    <a:pt x="2064143" y="725512"/>
                  </a:lnTo>
                  <a:lnTo>
                    <a:pt x="2041677" y="765962"/>
                  </a:lnTo>
                  <a:lnTo>
                    <a:pt x="2064143" y="796544"/>
                  </a:lnTo>
                  <a:close/>
                </a:path>
                <a:path w="2072639" h="1091564">
                  <a:moveTo>
                    <a:pt x="2064143" y="501662"/>
                  </a:moveTo>
                  <a:lnTo>
                    <a:pt x="0" y="293090"/>
                  </a:lnTo>
                  <a:lnTo>
                    <a:pt x="0" y="116878"/>
                  </a:lnTo>
                  <a:lnTo>
                    <a:pt x="2064143" y="317360"/>
                  </a:lnTo>
                  <a:lnTo>
                    <a:pt x="2044369" y="356019"/>
                  </a:lnTo>
                  <a:lnTo>
                    <a:pt x="2065959" y="383882"/>
                  </a:lnTo>
                  <a:lnTo>
                    <a:pt x="2053361" y="416255"/>
                  </a:lnTo>
                  <a:lnTo>
                    <a:pt x="2064143" y="430631"/>
                  </a:lnTo>
                  <a:lnTo>
                    <a:pt x="2041677" y="471093"/>
                  </a:lnTo>
                  <a:lnTo>
                    <a:pt x="2064143" y="501662"/>
                  </a:lnTo>
                  <a:close/>
                </a:path>
                <a:path w="2072639" h="1091564">
                  <a:moveTo>
                    <a:pt x="2064143" y="1091412"/>
                  </a:moveTo>
                  <a:lnTo>
                    <a:pt x="0" y="856767"/>
                  </a:lnTo>
                  <a:lnTo>
                    <a:pt x="0" y="680567"/>
                  </a:lnTo>
                  <a:lnTo>
                    <a:pt x="2064143" y="908011"/>
                  </a:lnTo>
                  <a:lnTo>
                    <a:pt x="2044369" y="946670"/>
                  </a:lnTo>
                  <a:lnTo>
                    <a:pt x="2065959" y="974534"/>
                  </a:lnTo>
                  <a:lnTo>
                    <a:pt x="2053361" y="1006894"/>
                  </a:lnTo>
                  <a:lnTo>
                    <a:pt x="2064143" y="1021283"/>
                  </a:lnTo>
                  <a:lnTo>
                    <a:pt x="2041677" y="1061745"/>
                  </a:lnTo>
                  <a:lnTo>
                    <a:pt x="2064143" y="1091412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285576" y="2383637"/>
              <a:ext cx="36195" cy="41910"/>
            </a:xfrm>
            <a:custGeom>
              <a:avLst/>
              <a:gdLst/>
              <a:ahLst/>
              <a:cxnLst/>
              <a:rect l="l" t="t" r="r" b="b"/>
              <a:pathLst>
                <a:path w="36195" h="41910">
                  <a:moveTo>
                    <a:pt x="17970" y="0"/>
                  </a:moveTo>
                  <a:lnTo>
                    <a:pt x="10994" y="925"/>
                  </a:lnTo>
                  <a:lnTo>
                    <a:pt x="5280" y="4716"/>
                  </a:lnTo>
                  <a:lnTo>
                    <a:pt x="1418" y="10867"/>
                  </a:lnTo>
                  <a:lnTo>
                    <a:pt x="0" y="18872"/>
                  </a:lnTo>
                  <a:lnTo>
                    <a:pt x="1418" y="27192"/>
                  </a:lnTo>
                  <a:lnTo>
                    <a:pt x="5280" y="34159"/>
                  </a:lnTo>
                  <a:lnTo>
                    <a:pt x="10994" y="39103"/>
                  </a:lnTo>
                  <a:lnTo>
                    <a:pt x="17970" y="41351"/>
                  </a:lnTo>
                  <a:lnTo>
                    <a:pt x="24956" y="40299"/>
                  </a:lnTo>
                  <a:lnTo>
                    <a:pt x="30678" y="36296"/>
                  </a:lnTo>
                  <a:lnTo>
                    <a:pt x="34545" y="30103"/>
                  </a:lnTo>
                  <a:lnTo>
                    <a:pt x="35966" y="22478"/>
                  </a:lnTo>
                  <a:lnTo>
                    <a:pt x="34545" y="14157"/>
                  </a:lnTo>
                  <a:lnTo>
                    <a:pt x="30678" y="7186"/>
                  </a:lnTo>
                  <a:lnTo>
                    <a:pt x="24956" y="2242"/>
                  </a:lnTo>
                  <a:lnTo>
                    <a:pt x="1797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285576" y="2383637"/>
              <a:ext cx="36195" cy="41910"/>
            </a:xfrm>
            <a:custGeom>
              <a:avLst/>
              <a:gdLst/>
              <a:ahLst/>
              <a:cxnLst/>
              <a:rect l="l" t="t" r="r" b="b"/>
              <a:pathLst>
                <a:path w="36195" h="41910">
                  <a:moveTo>
                    <a:pt x="17970" y="41351"/>
                  </a:moveTo>
                  <a:lnTo>
                    <a:pt x="24956" y="40299"/>
                  </a:lnTo>
                  <a:lnTo>
                    <a:pt x="30678" y="36296"/>
                  </a:lnTo>
                  <a:lnTo>
                    <a:pt x="34545" y="30103"/>
                  </a:lnTo>
                  <a:lnTo>
                    <a:pt x="35966" y="22478"/>
                  </a:lnTo>
                  <a:lnTo>
                    <a:pt x="34545" y="14157"/>
                  </a:lnTo>
                  <a:lnTo>
                    <a:pt x="30678" y="7186"/>
                  </a:lnTo>
                  <a:lnTo>
                    <a:pt x="24956" y="2242"/>
                  </a:lnTo>
                  <a:lnTo>
                    <a:pt x="17970" y="0"/>
                  </a:lnTo>
                  <a:lnTo>
                    <a:pt x="10994" y="925"/>
                  </a:lnTo>
                  <a:lnTo>
                    <a:pt x="5280" y="4716"/>
                  </a:lnTo>
                  <a:lnTo>
                    <a:pt x="1418" y="10867"/>
                  </a:lnTo>
                  <a:lnTo>
                    <a:pt x="0" y="18872"/>
                  </a:lnTo>
                  <a:lnTo>
                    <a:pt x="1418" y="27192"/>
                  </a:lnTo>
                  <a:lnTo>
                    <a:pt x="5280" y="34159"/>
                  </a:lnTo>
                  <a:lnTo>
                    <a:pt x="10994" y="39103"/>
                  </a:lnTo>
                  <a:lnTo>
                    <a:pt x="17970" y="41351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268789" y="2285644"/>
              <a:ext cx="34290" cy="40640"/>
            </a:xfrm>
            <a:custGeom>
              <a:avLst/>
              <a:gdLst/>
              <a:ahLst/>
              <a:cxnLst/>
              <a:rect l="l" t="t" r="r" b="b"/>
              <a:pathLst>
                <a:path w="34289" h="40639">
                  <a:moveTo>
                    <a:pt x="17068" y="0"/>
                  </a:moveTo>
                  <a:lnTo>
                    <a:pt x="10233" y="925"/>
                  </a:lnTo>
                  <a:lnTo>
                    <a:pt x="4829" y="4718"/>
                  </a:lnTo>
                  <a:lnTo>
                    <a:pt x="1277" y="10872"/>
                  </a:lnTo>
                  <a:lnTo>
                    <a:pt x="0" y="18884"/>
                  </a:lnTo>
                  <a:lnTo>
                    <a:pt x="1277" y="26678"/>
                  </a:lnTo>
                  <a:lnTo>
                    <a:pt x="4829" y="33378"/>
                  </a:lnTo>
                  <a:lnTo>
                    <a:pt x="10233" y="38226"/>
                  </a:lnTo>
                  <a:lnTo>
                    <a:pt x="17068" y="40462"/>
                  </a:lnTo>
                  <a:lnTo>
                    <a:pt x="23913" y="39529"/>
                  </a:lnTo>
                  <a:lnTo>
                    <a:pt x="29325" y="35734"/>
                  </a:lnTo>
                  <a:lnTo>
                    <a:pt x="32883" y="29582"/>
                  </a:lnTo>
                  <a:lnTo>
                    <a:pt x="34162" y="21577"/>
                  </a:lnTo>
                  <a:lnTo>
                    <a:pt x="32883" y="13783"/>
                  </a:lnTo>
                  <a:lnTo>
                    <a:pt x="29325" y="7083"/>
                  </a:lnTo>
                  <a:lnTo>
                    <a:pt x="23913" y="2235"/>
                  </a:lnTo>
                  <a:lnTo>
                    <a:pt x="1706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268789" y="2285644"/>
              <a:ext cx="34290" cy="40640"/>
            </a:xfrm>
            <a:custGeom>
              <a:avLst/>
              <a:gdLst/>
              <a:ahLst/>
              <a:cxnLst/>
              <a:rect l="l" t="t" r="r" b="b"/>
              <a:pathLst>
                <a:path w="34289" h="40639">
                  <a:moveTo>
                    <a:pt x="17068" y="40462"/>
                  </a:moveTo>
                  <a:lnTo>
                    <a:pt x="23913" y="39529"/>
                  </a:lnTo>
                  <a:lnTo>
                    <a:pt x="29325" y="35734"/>
                  </a:lnTo>
                  <a:lnTo>
                    <a:pt x="32883" y="29582"/>
                  </a:lnTo>
                  <a:lnTo>
                    <a:pt x="34162" y="21577"/>
                  </a:lnTo>
                  <a:lnTo>
                    <a:pt x="32883" y="13783"/>
                  </a:lnTo>
                  <a:lnTo>
                    <a:pt x="29325" y="7083"/>
                  </a:lnTo>
                  <a:lnTo>
                    <a:pt x="23913" y="2235"/>
                  </a:lnTo>
                  <a:lnTo>
                    <a:pt x="17068" y="0"/>
                  </a:lnTo>
                  <a:lnTo>
                    <a:pt x="10233" y="925"/>
                  </a:lnTo>
                  <a:lnTo>
                    <a:pt x="4829" y="4718"/>
                  </a:lnTo>
                  <a:lnTo>
                    <a:pt x="1277" y="10872"/>
                  </a:lnTo>
                  <a:lnTo>
                    <a:pt x="0" y="18884"/>
                  </a:lnTo>
                  <a:lnTo>
                    <a:pt x="1277" y="26678"/>
                  </a:lnTo>
                  <a:lnTo>
                    <a:pt x="4829" y="33378"/>
                  </a:lnTo>
                  <a:lnTo>
                    <a:pt x="10233" y="38226"/>
                  </a:lnTo>
                  <a:lnTo>
                    <a:pt x="17068" y="40462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329914" y="2790888"/>
              <a:ext cx="25400" cy="31115"/>
            </a:xfrm>
            <a:custGeom>
              <a:avLst/>
              <a:gdLst/>
              <a:ahLst/>
              <a:cxnLst/>
              <a:rect l="l" t="t" r="r" b="b"/>
              <a:pathLst>
                <a:path w="25400" h="31114">
                  <a:moveTo>
                    <a:pt x="5397" y="0"/>
                  </a:moveTo>
                  <a:lnTo>
                    <a:pt x="0" y="6286"/>
                  </a:lnTo>
                  <a:lnTo>
                    <a:pt x="0" y="21577"/>
                  </a:lnTo>
                  <a:lnTo>
                    <a:pt x="5397" y="28778"/>
                  </a:lnTo>
                  <a:lnTo>
                    <a:pt x="12585" y="29667"/>
                  </a:lnTo>
                  <a:lnTo>
                    <a:pt x="18884" y="30568"/>
                  </a:lnTo>
                  <a:lnTo>
                    <a:pt x="25171" y="24282"/>
                  </a:lnTo>
                  <a:lnTo>
                    <a:pt x="25171" y="8991"/>
                  </a:lnTo>
                  <a:lnTo>
                    <a:pt x="18884" y="1803"/>
                  </a:lnTo>
                  <a:lnTo>
                    <a:pt x="12585" y="901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329914" y="2790888"/>
              <a:ext cx="25400" cy="31115"/>
            </a:xfrm>
            <a:custGeom>
              <a:avLst/>
              <a:gdLst/>
              <a:ahLst/>
              <a:cxnLst/>
              <a:rect l="l" t="t" r="r" b="b"/>
              <a:pathLst>
                <a:path w="25400" h="31114">
                  <a:moveTo>
                    <a:pt x="12585" y="29667"/>
                  </a:moveTo>
                  <a:lnTo>
                    <a:pt x="18884" y="30568"/>
                  </a:lnTo>
                  <a:lnTo>
                    <a:pt x="25171" y="24282"/>
                  </a:lnTo>
                  <a:lnTo>
                    <a:pt x="25171" y="16179"/>
                  </a:lnTo>
                  <a:lnTo>
                    <a:pt x="25171" y="8991"/>
                  </a:lnTo>
                  <a:lnTo>
                    <a:pt x="18884" y="1803"/>
                  </a:lnTo>
                  <a:lnTo>
                    <a:pt x="12585" y="901"/>
                  </a:lnTo>
                  <a:lnTo>
                    <a:pt x="5397" y="0"/>
                  </a:lnTo>
                  <a:lnTo>
                    <a:pt x="0" y="6286"/>
                  </a:lnTo>
                  <a:lnTo>
                    <a:pt x="0" y="14389"/>
                  </a:lnTo>
                  <a:lnTo>
                    <a:pt x="0" y="21577"/>
                  </a:lnTo>
                  <a:lnTo>
                    <a:pt x="5397" y="28778"/>
                  </a:lnTo>
                  <a:lnTo>
                    <a:pt x="12585" y="29667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125544" y="2779204"/>
              <a:ext cx="25400" cy="31750"/>
            </a:xfrm>
            <a:custGeom>
              <a:avLst/>
              <a:gdLst/>
              <a:ahLst/>
              <a:cxnLst/>
              <a:rect l="l" t="t" r="r" b="b"/>
              <a:pathLst>
                <a:path w="25400" h="31750">
                  <a:moveTo>
                    <a:pt x="5397" y="0"/>
                  </a:moveTo>
                  <a:lnTo>
                    <a:pt x="0" y="6299"/>
                  </a:lnTo>
                  <a:lnTo>
                    <a:pt x="0" y="22478"/>
                  </a:lnTo>
                  <a:lnTo>
                    <a:pt x="5397" y="29667"/>
                  </a:lnTo>
                  <a:lnTo>
                    <a:pt x="12598" y="30568"/>
                  </a:lnTo>
                  <a:lnTo>
                    <a:pt x="19773" y="31457"/>
                  </a:lnTo>
                  <a:lnTo>
                    <a:pt x="25171" y="25171"/>
                  </a:lnTo>
                  <a:lnTo>
                    <a:pt x="25171" y="8991"/>
                  </a:lnTo>
                  <a:lnTo>
                    <a:pt x="19773" y="1790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125544" y="2779204"/>
              <a:ext cx="25400" cy="31750"/>
            </a:xfrm>
            <a:custGeom>
              <a:avLst/>
              <a:gdLst/>
              <a:ahLst/>
              <a:cxnLst/>
              <a:rect l="l" t="t" r="r" b="b"/>
              <a:pathLst>
                <a:path w="25400" h="31750">
                  <a:moveTo>
                    <a:pt x="12598" y="30568"/>
                  </a:moveTo>
                  <a:lnTo>
                    <a:pt x="19773" y="31457"/>
                  </a:lnTo>
                  <a:lnTo>
                    <a:pt x="25171" y="25171"/>
                  </a:lnTo>
                  <a:lnTo>
                    <a:pt x="25171" y="17081"/>
                  </a:lnTo>
                  <a:lnTo>
                    <a:pt x="25171" y="8991"/>
                  </a:lnTo>
                  <a:lnTo>
                    <a:pt x="19773" y="1790"/>
                  </a:lnTo>
                  <a:lnTo>
                    <a:pt x="12598" y="901"/>
                  </a:lnTo>
                  <a:lnTo>
                    <a:pt x="5397" y="0"/>
                  </a:lnTo>
                  <a:lnTo>
                    <a:pt x="0" y="6299"/>
                  </a:lnTo>
                  <a:lnTo>
                    <a:pt x="0" y="14389"/>
                  </a:lnTo>
                  <a:lnTo>
                    <a:pt x="0" y="22478"/>
                  </a:lnTo>
                  <a:lnTo>
                    <a:pt x="5397" y="29667"/>
                  </a:lnTo>
                  <a:lnTo>
                    <a:pt x="12598" y="30568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399749" y="2904172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6286" y="0"/>
                  </a:moveTo>
                  <a:lnTo>
                    <a:pt x="0" y="6286"/>
                  </a:lnTo>
                  <a:lnTo>
                    <a:pt x="0" y="22466"/>
                  </a:lnTo>
                  <a:lnTo>
                    <a:pt x="6286" y="30556"/>
                  </a:lnTo>
                  <a:lnTo>
                    <a:pt x="13500" y="30556"/>
                  </a:lnTo>
                  <a:lnTo>
                    <a:pt x="20688" y="31457"/>
                  </a:lnTo>
                  <a:lnTo>
                    <a:pt x="26987" y="26060"/>
                  </a:lnTo>
                  <a:lnTo>
                    <a:pt x="26987" y="8978"/>
                  </a:lnTo>
                  <a:lnTo>
                    <a:pt x="20688" y="1790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399749" y="2904172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13500" y="30556"/>
                  </a:moveTo>
                  <a:lnTo>
                    <a:pt x="20688" y="31457"/>
                  </a:lnTo>
                  <a:lnTo>
                    <a:pt x="26987" y="26060"/>
                  </a:lnTo>
                  <a:lnTo>
                    <a:pt x="26987" y="17068"/>
                  </a:lnTo>
                  <a:lnTo>
                    <a:pt x="26987" y="8978"/>
                  </a:lnTo>
                  <a:lnTo>
                    <a:pt x="20688" y="1790"/>
                  </a:lnTo>
                  <a:lnTo>
                    <a:pt x="13500" y="889"/>
                  </a:lnTo>
                  <a:lnTo>
                    <a:pt x="6286" y="0"/>
                  </a:lnTo>
                  <a:lnTo>
                    <a:pt x="0" y="6286"/>
                  </a:lnTo>
                  <a:lnTo>
                    <a:pt x="0" y="14376"/>
                  </a:lnTo>
                  <a:lnTo>
                    <a:pt x="0" y="22466"/>
                  </a:lnTo>
                  <a:lnTo>
                    <a:pt x="6286" y="30556"/>
                  </a:lnTo>
                  <a:lnTo>
                    <a:pt x="13500" y="30556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399749" y="2807969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6286" y="0"/>
                  </a:moveTo>
                  <a:lnTo>
                    <a:pt x="0" y="6299"/>
                  </a:lnTo>
                  <a:lnTo>
                    <a:pt x="0" y="22478"/>
                  </a:lnTo>
                  <a:lnTo>
                    <a:pt x="6286" y="29667"/>
                  </a:lnTo>
                  <a:lnTo>
                    <a:pt x="13500" y="30568"/>
                  </a:lnTo>
                  <a:lnTo>
                    <a:pt x="20688" y="31470"/>
                  </a:lnTo>
                  <a:lnTo>
                    <a:pt x="26987" y="25171"/>
                  </a:lnTo>
                  <a:lnTo>
                    <a:pt x="26987" y="8991"/>
                  </a:lnTo>
                  <a:lnTo>
                    <a:pt x="20688" y="901"/>
                  </a:lnTo>
                  <a:lnTo>
                    <a:pt x="13500" y="901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399749" y="2807969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13500" y="30568"/>
                  </a:moveTo>
                  <a:lnTo>
                    <a:pt x="20688" y="31470"/>
                  </a:lnTo>
                  <a:lnTo>
                    <a:pt x="26987" y="25171"/>
                  </a:lnTo>
                  <a:lnTo>
                    <a:pt x="26987" y="17081"/>
                  </a:lnTo>
                  <a:lnTo>
                    <a:pt x="26987" y="8991"/>
                  </a:lnTo>
                  <a:lnTo>
                    <a:pt x="20688" y="901"/>
                  </a:lnTo>
                  <a:lnTo>
                    <a:pt x="13500" y="901"/>
                  </a:lnTo>
                  <a:lnTo>
                    <a:pt x="6286" y="0"/>
                  </a:lnTo>
                  <a:lnTo>
                    <a:pt x="0" y="6299"/>
                  </a:lnTo>
                  <a:lnTo>
                    <a:pt x="0" y="14389"/>
                  </a:lnTo>
                  <a:lnTo>
                    <a:pt x="0" y="22478"/>
                  </a:lnTo>
                  <a:lnTo>
                    <a:pt x="6286" y="29667"/>
                  </a:lnTo>
                  <a:lnTo>
                    <a:pt x="13500" y="30568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329914" y="2412403"/>
              <a:ext cx="25400" cy="31115"/>
            </a:xfrm>
            <a:custGeom>
              <a:avLst/>
              <a:gdLst/>
              <a:ahLst/>
              <a:cxnLst/>
              <a:rect l="l" t="t" r="r" b="b"/>
              <a:pathLst>
                <a:path w="25400" h="31114">
                  <a:moveTo>
                    <a:pt x="5397" y="0"/>
                  </a:moveTo>
                  <a:lnTo>
                    <a:pt x="0" y="6299"/>
                  </a:lnTo>
                  <a:lnTo>
                    <a:pt x="0" y="22478"/>
                  </a:lnTo>
                  <a:lnTo>
                    <a:pt x="5397" y="29667"/>
                  </a:lnTo>
                  <a:lnTo>
                    <a:pt x="12585" y="29667"/>
                  </a:lnTo>
                  <a:lnTo>
                    <a:pt x="18884" y="30568"/>
                  </a:lnTo>
                  <a:lnTo>
                    <a:pt x="25171" y="24282"/>
                  </a:lnTo>
                  <a:lnTo>
                    <a:pt x="25171" y="8991"/>
                  </a:lnTo>
                  <a:lnTo>
                    <a:pt x="18884" y="1803"/>
                  </a:lnTo>
                  <a:lnTo>
                    <a:pt x="12585" y="901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329914" y="2412403"/>
              <a:ext cx="25400" cy="31115"/>
            </a:xfrm>
            <a:custGeom>
              <a:avLst/>
              <a:gdLst/>
              <a:ahLst/>
              <a:cxnLst/>
              <a:rect l="l" t="t" r="r" b="b"/>
              <a:pathLst>
                <a:path w="25400" h="31114">
                  <a:moveTo>
                    <a:pt x="12585" y="29667"/>
                  </a:moveTo>
                  <a:lnTo>
                    <a:pt x="18884" y="30568"/>
                  </a:lnTo>
                  <a:lnTo>
                    <a:pt x="25171" y="24282"/>
                  </a:lnTo>
                  <a:lnTo>
                    <a:pt x="25171" y="17081"/>
                  </a:lnTo>
                  <a:lnTo>
                    <a:pt x="25171" y="8991"/>
                  </a:lnTo>
                  <a:lnTo>
                    <a:pt x="18884" y="1803"/>
                  </a:lnTo>
                  <a:lnTo>
                    <a:pt x="12585" y="901"/>
                  </a:lnTo>
                  <a:lnTo>
                    <a:pt x="5397" y="0"/>
                  </a:lnTo>
                  <a:lnTo>
                    <a:pt x="0" y="6299"/>
                  </a:lnTo>
                  <a:lnTo>
                    <a:pt x="0" y="14389"/>
                  </a:lnTo>
                  <a:lnTo>
                    <a:pt x="0" y="22478"/>
                  </a:lnTo>
                  <a:lnTo>
                    <a:pt x="5397" y="29667"/>
                  </a:lnTo>
                  <a:lnTo>
                    <a:pt x="12585" y="29667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856748" y="2559837"/>
              <a:ext cx="25400" cy="31115"/>
            </a:xfrm>
            <a:custGeom>
              <a:avLst/>
              <a:gdLst/>
              <a:ahLst/>
              <a:cxnLst/>
              <a:rect l="l" t="t" r="r" b="b"/>
              <a:pathLst>
                <a:path w="25400" h="31114">
                  <a:moveTo>
                    <a:pt x="5384" y="0"/>
                  </a:moveTo>
                  <a:lnTo>
                    <a:pt x="0" y="6299"/>
                  </a:lnTo>
                  <a:lnTo>
                    <a:pt x="0" y="22478"/>
                  </a:lnTo>
                  <a:lnTo>
                    <a:pt x="5384" y="29667"/>
                  </a:lnTo>
                  <a:lnTo>
                    <a:pt x="12585" y="29667"/>
                  </a:lnTo>
                  <a:lnTo>
                    <a:pt x="19773" y="30568"/>
                  </a:lnTo>
                  <a:lnTo>
                    <a:pt x="25158" y="24282"/>
                  </a:lnTo>
                  <a:lnTo>
                    <a:pt x="25158" y="8089"/>
                  </a:lnTo>
                  <a:lnTo>
                    <a:pt x="19773" y="901"/>
                  </a:lnTo>
                  <a:lnTo>
                    <a:pt x="12585" y="901"/>
                  </a:lnTo>
                  <a:lnTo>
                    <a:pt x="538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856748" y="2559837"/>
              <a:ext cx="25400" cy="31115"/>
            </a:xfrm>
            <a:custGeom>
              <a:avLst/>
              <a:gdLst/>
              <a:ahLst/>
              <a:cxnLst/>
              <a:rect l="l" t="t" r="r" b="b"/>
              <a:pathLst>
                <a:path w="25400" h="31114">
                  <a:moveTo>
                    <a:pt x="12585" y="29667"/>
                  </a:moveTo>
                  <a:lnTo>
                    <a:pt x="19773" y="30568"/>
                  </a:lnTo>
                  <a:lnTo>
                    <a:pt x="25158" y="24282"/>
                  </a:lnTo>
                  <a:lnTo>
                    <a:pt x="25158" y="16192"/>
                  </a:lnTo>
                  <a:lnTo>
                    <a:pt x="25158" y="8089"/>
                  </a:lnTo>
                  <a:lnTo>
                    <a:pt x="19773" y="901"/>
                  </a:lnTo>
                  <a:lnTo>
                    <a:pt x="12585" y="901"/>
                  </a:lnTo>
                  <a:lnTo>
                    <a:pt x="5384" y="0"/>
                  </a:lnTo>
                  <a:lnTo>
                    <a:pt x="0" y="6299"/>
                  </a:lnTo>
                  <a:lnTo>
                    <a:pt x="0" y="14389"/>
                  </a:lnTo>
                  <a:lnTo>
                    <a:pt x="0" y="22478"/>
                  </a:lnTo>
                  <a:lnTo>
                    <a:pt x="5384" y="29667"/>
                  </a:lnTo>
                  <a:lnTo>
                    <a:pt x="12585" y="29667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856748" y="2463647"/>
              <a:ext cx="25400" cy="31750"/>
            </a:xfrm>
            <a:custGeom>
              <a:avLst/>
              <a:gdLst/>
              <a:ahLst/>
              <a:cxnLst/>
              <a:rect l="l" t="t" r="r" b="b"/>
              <a:pathLst>
                <a:path w="25400" h="31750">
                  <a:moveTo>
                    <a:pt x="5384" y="0"/>
                  </a:moveTo>
                  <a:lnTo>
                    <a:pt x="0" y="6286"/>
                  </a:lnTo>
                  <a:lnTo>
                    <a:pt x="0" y="22478"/>
                  </a:lnTo>
                  <a:lnTo>
                    <a:pt x="5384" y="29667"/>
                  </a:lnTo>
                  <a:lnTo>
                    <a:pt x="12585" y="30568"/>
                  </a:lnTo>
                  <a:lnTo>
                    <a:pt x="19773" y="31470"/>
                  </a:lnTo>
                  <a:lnTo>
                    <a:pt x="25158" y="25171"/>
                  </a:lnTo>
                  <a:lnTo>
                    <a:pt x="25158" y="8991"/>
                  </a:lnTo>
                  <a:lnTo>
                    <a:pt x="19773" y="1803"/>
                  </a:lnTo>
                  <a:lnTo>
                    <a:pt x="538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856748" y="2463647"/>
              <a:ext cx="25400" cy="31750"/>
            </a:xfrm>
            <a:custGeom>
              <a:avLst/>
              <a:gdLst/>
              <a:ahLst/>
              <a:cxnLst/>
              <a:rect l="l" t="t" r="r" b="b"/>
              <a:pathLst>
                <a:path w="25400" h="31750">
                  <a:moveTo>
                    <a:pt x="12585" y="30568"/>
                  </a:moveTo>
                  <a:lnTo>
                    <a:pt x="19773" y="31470"/>
                  </a:lnTo>
                  <a:lnTo>
                    <a:pt x="25158" y="25171"/>
                  </a:lnTo>
                  <a:lnTo>
                    <a:pt x="25158" y="17081"/>
                  </a:lnTo>
                  <a:lnTo>
                    <a:pt x="25158" y="8991"/>
                  </a:lnTo>
                  <a:lnTo>
                    <a:pt x="19773" y="1803"/>
                  </a:lnTo>
                  <a:lnTo>
                    <a:pt x="12585" y="901"/>
                  </a:lnTo>
                  <a:lnTo>
                    <a:pt x="5384" y="0"/>
                  </a:lnTo>
                  <a:lnTo>
                    <a:pt x="0" y="6286"/>
                  </a:lnTo>
                  <a:lnTo>
                    <a:pt x="0" y="14389"/>
                  </a:lnTo>
                  <a:lnTo>
                    <a:pt x="0" y="22478"/>
                  </a:lnTo>
                  <a:lnTo>
                    <a:pt x="5384" y="29667"/>
                  </a:lnTo>
                  <a:lnTo>
                    <a:pt x="12585" y="30568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399749" y="2613786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6286" y="0"/>
                  </a:moveTo>
                  <a:lnTo>
                    <a:pt x="0" y="6286"/>
                  </a:lnTo>
                  <a:lnTo>
                    <a:pt x="0" y="22479"/>
                  </a:lnTo>
                  <a:lnTo>
                    <a:pt x="6286" y="29667"/>
                  </a:lnTo>
                  <a:lnTo>
                    <a:pt x="13500" y="30568"/>
                  </a:lnTo>
                  <a:lnTo>
                    <a:pt x="20688" y="31457"/>
                  </a:lnTo>
                  <a:lnTo>
                    <a:pt x="26987" y="25171"/>
                  </a:lnTo>
                  <a:lnTo>
                    <a:pt x="26987" y="8991"/>
                  </a:lnTo>
                  <a:lnTo>
                    <a:pt x="20688" y="1790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399749" y="2613786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13500" y="30568"/>
                  </a:moveTo>
                  <a:lnTo>
                    <a:pt x="20688" y="31457"/>
                  </a:lnTo>
                  <a:lnTo>
                    <a:pt x="26987" y="25171"/>
                  </a:lnTo>
                  <a:lnTo>
                    <a:pt x="26987" y="17081"/>
                  </a:lnTo>
                  <a:lnTo>
                    <a:pt x="26987" y="8991"/>
                  </a:lnTo>
                  <a:lnTo>
                    <a:pt x="20688" y="1790"/>
                  </a:lnTo>
                  <a:lnTo>
                    <a:pt x="13500" y="901"/>
                  </a:lnTo>
                  <a:lnTo>
                    <a:pt x="6286" y="0"/>
                  </a:lnTo>
                  <a:lnTo>
                    <a:pt x="0" y="6286"/>
                  </a:lnTo>
                  <a:lnTo>
                    <a:pt x="0" y="14389"/>
                  </a:lnTo>
                  <a:lnTo>
                    <a:pt x="0" y="22479"/>
                  </a:lnTo>
                  <a:lnTo>
                    <a:pt x="6286" y="29667"/>
                  </a:lnTo>
                  <a:lnTo>
                    <a:pt x="13500" y="30568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399749" y="2516682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6286" y="0"/>
                  </a:moveTo>
                  <a:lnTo>
                    <a:pt x="0" y="6299"/>
                  </a:lnTo>
                  <a:lnTo>
                    <a:pt x="0" y="23380"/>
                  </a:lnTo>
                  <a:lnTo>
                    <a:pt x="6286" y="30581"/>
                  </a:lnTo>
                  <a:lnTo>
                    <a:pt x="13500" y="30581"/>
                  </a:lnTo>
                  <a:lnTo>
                    <a:pt x="20688" y="31470"/>
                  </a:lnTo>
                  <a:lnTo>
                    <a:pt x="26987" y="25184"/>
                  </a:lnTo>
                  <a:lnTo>
                    <a:pt x="26987" y="9004"/>
                  </a:lnTo>
                  <a:lnTo>
                    <a:pt x="20688" y="1803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399749" y="2516682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13500" y="30581"/>
                  </a:moveTo>
                  <a:lnTo>
                    <a:pt x="20688" y="31470"/>
                  </a:lnTo>
                  <a:lnTo>
                    <a:pt x="26987" y="25184"/>
                  </a:lnTo>
                  <a:lnTo>
                    <a:pt x="26987" y="17094"/>
                  </a:lnTo>
                  <a:lnTo>
                    <a:pt x="26987" y="9004"/>
                  </a:lnTo>
                  <a:lnTo>
                    <a:pt x="20688" y="1803"/>
                  </a:lnTo>
                  <a:lnTo>
                    <a:pt x="13500" y="914"/>
                  </a:lnTo>
                  <a:lnTo>
                    <a:pt x="6286" y="0"/>
                  </a:lnTo>
                  <a:lnTo>
                    <a:pt x="0" y="6299"/>
                  </a:lnTo>
                  <a:lnTo>
                    <a:pt x="0" y="14389"/>
                  </a:lnTo>
                  <a:lnTo>
                    <a:pt x="0" y="23380"/>
                  </a:lnTo>
                  <a:lnTo>
                    <a:pt x="6286" y="30581"/>
                  </a:lnTo>
                  <a:lnTo>
                    <a:pt x="13500" y="30581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877130" y="2661437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6299" y="0"/>
                  </a:moveTo>
                  <a:lnTo>
                    <a:pt x="0" y="6286"/>
                  </a:lnTo>
                  <a:lnTo>
                    <a:pt x="0" y="22466"/>
                  </a:lnTo>
                  <a:lnTo>
                    <a:pt x="6299" y="29667"/>
                  </a:lnTo>
                  <a:lnTo>
                    <a:pt x="13487" y="30556"/>
                  </a:lnTo>
                  <a:lnTo>
                    <a:pt x="20675" y="31457"/>
                  </a:lnTo>
                  <a:lnTo>
                    <a:pt x="26962" y="25158"/>
                  </a:lnTo>
                  <a:lnTo>
                    <a:pt x="26962" y="8978"/>
                  </a:lnTo>
                  <a:lnTo>
                    <a:pt x="20675" y="1790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877130" y="2661437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13487" y="30556"/>
                  </a:moveTo>
                  <a:lnTo>
                    <a:pt x="20675" y="31457"/>
                  </a:lnTo>
                  <a:lnTo>
                    <a:pt x="26962" y="25158"/>
                  </a:lnTo>
                  <a:lnTo>
                    <a:pt x="26962" y="17068"/>
                  </a:lnTo>
                  <a:lnTo>
                    <a:pt x="26962" y="8978"/>
                  </a:lnTo>
                  <a:lnTo>
                    <a:pt x="20675" y="1790"/>
                  </a:lnTo>
                  <a:lnTo>
                    <a:pt x="13487" y="888"/>
                  </a:lnTo>
                  <a:lnTo>
                    <a:pt x="6299" y="0"/>
                  </a:lnTo>
                  <a:lnTo>
                    <a:pt x="0" y="6286"/>
                  </a:lnTo>
                  <a:lnTo>
                    <a:pt x="0" y="14376"/>
                  </a:lnTo>
                  <a:lnTo>
                    <a:pt x="0" y="22466"/>
                  </a:lnTo>
                  <a:lnTo>
                    <a:pt x="6299" y="29667"/>
                  </a:lnTo>
                  <a:lnTo>
                    <a:pt x="13487" y="30556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877130" y="3249396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13487" y="0"/>
                  </a:moveTo>
                  <a:lnTo>
                    <a:pt x="6299" y="0"/>
                  </a:lnTo>
                  <a:lnTo>
                    <a:pt x="0" y="5397"/>
                  </a:lnTo>
                  <a:lnTo>
                    <a:pt x="0" y="22466"/>
                  </a:lnTo>
                  <a:lnTo>
                    <a:pt x="6299" y="29654"/>
                  </a:lnTo>
                  <a:lnTo>
                    <a:pt x="13487" y="30556"/>
                  </a:lnTo>
                  <a:lnTo>
                    <a:pt x="20675" y="31457"/>
                  </a:lnTo>
                  <a:lnTo>
                    <a:pt x="26962" y="25171"/>
                  </a:lnTo>
                  <a:lnTo>
                    <a:pt x="26962" y="8978"/>
                  </a:lnTo>
                  <a:lnTo>
                    <a:pt x="20675" y="889"/>
                  </a:lnTo>
                  <a:lnTo>
                    <a:pt x="1348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877130" y="3249396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13487" y="30556"/>
                  </a:moveTo>
                  <a:lnTo>
                    <a:pt x="20675" y="31457"/>
                  </a:lnTo>
                  <a:lnTo>
                    <a:pt x="26962" y="25171"/>
                  </a:lnTo>
                  <a:lnTo>
                    <a:pt x="26962" y="17068"/>
                  </a:lnTo>
                  <a:lnTo>
                    <a:pt x="26962" y="8978"/>
                  </a:lnTo>
                  <a:lnTo>
                    <a:pt x="20675" y="889"/>
                  </a:lnTo>
                  <a:lnTo>
                    <a:pt x="13487" y="0"/>
                  </a:lnTo>
                  <a:lnTo>
                    <a:pt x="6299" y="0"/>
                  </a:lnTo>
                  <a:lnTo>
                    <a:pt x="0" y="5397"/>
                  </a:lnTo>
                  <a:lnTo>
                    <a:pt x="0" y="14376"/>
                  </a:lnTo>
                  <a:lnTo>
                    <a:pt x="0" y="22466"/>
                  </a:lnTo>
                  <a:lnTo>
                    <a:pt x="6299" y="29654"/>
                  </a:lnTo>
                  <a:lnTo>
                    <a:pt x="13487" y="30556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329914" y="3074974"/>
              <a:ext cx="25400" cy="31115"/>
            </a:xfrm>
            <a:custGeom>
              <a:avLst/>
              <a:gdLst/>
              <a:ahLst/>
              <a:cxnLst/>
              <a:rect l="l" t="t" r="r" b="b"/>
              <a:pathLst>
                <a:path w="25400" h="31114">
                  <a:moveTo>
                    <a:pt x="5397" y="0"/>
                  </a:moveTo>
                  <a:lnTo>
                    <a:pt x="0" y="5410"/>
                  </a:lnTo>
                  <a:lnTo>
                    <a:pt x="0" y="21577"/>
                  </a:lnTo>
                  <a:lnTo>
                    <a:pt x="5397" y="28778"/>
                  </a:lnTo>
                  <a:lnTo>
                    <a:pt x="12585" y="29667"/>
                  </a:lnTo>
                  <a:lnTo>
                    <a:pt x="18884" y="30581"/>
                  </a:lnTo>
                  <a:lnTo>
                    <a:pt x="25171" y="24282"/>
                  </a:lnTo>
                  <a:lnTo>
                    <a:pt x="25171" y="8102"/>
                  </a:lnTo>
                  <a:lnTo>
                    <a:pt x="18884" y="914"/>
                  </a:lnTo>
                  <a:lnTo>
                    <a:pt x="12585" y="914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329914" y="3074974"/>
              <a:ext cx="25400" cy="31115"/>
            </a:xfrm>
            <a:custGeom>
              <a:avLst/>
              <a:gdLst/>
              <a:ahLst/>
              <a:cxnLst/>
              <a:rect l="l" t="t" r="r" b="b"/>
              <a:pathLst>
                <a:path w="25400" h="31114">
                  <a:moveTo>
                    <a:pt x="12585" y="29667"/>
                  </a:moveTo>
                  <a:lnTo>
                    <a:pt x="18884" y="30581"/>
                  </a:lnTo>
                  <a:lnTo>
                    <a:pt x="25171" y="24282"/>
                  </a:lnTo>
                  <a:lnTo>
                    <a:pt x="25171" y="16192"/>
                  </a:lnTo>
                  <a:lnTo>
                    <a:pt x="25171" y="8102"/>
                  </a:lnTo>
                  <a:lnTo>
                    <a:pt x="18884" y="914"/>
                  </a:lnTo>
                  <a:lnTo>
                    <a:pt x="12585" y="914"/>
                  </a:lnTo>
                  <a:lnTo>
                    <a:pt x="5397" y="0"/>
                  </a:lnTo>
                  <a:lnTo>
                    <a:pt x="0" y="5410"/>
                  </a:lnTo>
                  <a:lnTo>
                    <a:pt x="0" y="13500"/>
                  </a:lnTo>
                  <a:lnTo>
                    <a:pt x="0" y="21577"/>
                  </a:lnTo>
                  <a:lnTo>
                    <a:pt x="5397" y="28778"/>
                  </a:lnTo>
                  <a:lnTo>
                    <a:pt x="12585" y="29667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329914" y="2980588"/>
              <a:ext cx="25400" cy="31115"/>
            </a:xfrm>
            <a:custGeom>
              <a:avLst/>
              <a:gdLst/>
              <a:ahLst/>
              <a:cxnLst/>
              <a:rect l="l" t="t" r="r" b="b"/>
              <a:pathLst>
                <a:path w="25400" h="31114">
                  <a:moveTo>
                    <a:pt x="12585" y="0"/>
                  </a:moveTo>
                  <a:lnTo>
                    <a:pt x="5397" y="0"/>
                  </a:lnTo>
                  <a:lnTo>
                    <a:pt x="0" y="5384"/>
                  </a:lnTo>
                  <a:lnTo>
                    <a:pt x="0" y="21564"/>
                  </a:lnTo>
                  <a:lnTo>
                    <a:pt x="5397" y="28765"/>
                  </a:lnTo>
                  <a:lnTo>
                    <a:pt x="12585" y="29667"/>
                  </a:lnTo>
                  <a:lnTo>
                    <a:pt x="18884" y="30556"/>
                  </a:lnTo>
                  <a:lnTo>
                    <a:pt x="25171" y="24269"/>
                  </a:lnTo>
                  <a:lnTo>
                    <a:pt x="25171" y="8089"/>
                  </a:lnTo>
                  <a:lnTo>
                    <a:pt x="18884" y="888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329914" y="2980588"/>
              <a:ext cx="25400" cy="31115"/>
            </a:xfrm>
            <a:custGeom>
              <a:avLst/>
              <a:gdLst/>
              <a:ahLst/>
              <a:cxnLst/>
              <a:rect l="l" t="t" r="r" b="b"/>
              <a:pathLst>
                <a:path w="25400" h="31114">
                  <a:moveTo>
                    <a:pt x="12585" y="29667"/>
                  </a:moveTo>
                  <a:lnTo>
                    <a:pt x="18884" y="30556"/>
                  </a:lnTo>
                  <a:lnTo>
                    <a:pt x="25171" y="24269"/>
                  </a:lnTo>
                  <a:lnTo>
                    <a:pt x="25171" y="16179"/>
                  </a:lnTo>
                  <a:lnTo>
                    <a:pt x="25171" y="8089"/>
                  </a:lnTo>
                  <a:lnTo>
                    <a:pt x="18884" y="888"/>
                  </a:lnTo>
                  <a:lnTo>
                    <a:pt x="12585" y="0"/>
                  </a:lnTo>
                  <a:lnTo>
                    <a:pt x="5397" y="0"/>
                  </a:lnTo>
                  <a:lnTo>
                    <a:pt x="0" y="5384"/>
                  </a:lnTo>
                  <a:lnTo>
                    <a:pt x="0" y="13474"/>
                  </a:lnTo>
                  <a:lnTo>
                    <a:pt x="0" y="21564"/>
                  </a:lnTo>
                  <a:lnTo>
                    <a:pt x="5397" y="28765"/>
                  </a:lnTo>
                  <a:lnTo>
                    <a:pt x="12585" y="29667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329914" y="2696489"/>
              <a:ext cx="25400" cy="31115"/>
            </a:xfrm>
            <a:custGeom>
              <a:avLst/>
              <a:gdLst/>
              <a:ahLst/>
              <a:cxnLst/>
              <a:rect l="l" t="t" r="r" b="b"/>
              <a:pathLst>
                <a:path w="25400" h="31114">
                  <a:moveTo>
                    <a:pt x="5397" y="0"/>
                  </a:moveTo>
                  <a:lnTo>
                    <a:pt x="0" y="6299"/>
                  </a:lnTo>
                  <a:lnTo>
                    <a:pt x="0" y="21577"/>
                  </a:lnTo>
                  <a:lnTo>
                    <a:pt x="5397" y="28778"/>
                  </a:lnTo>
                  <a:lnTo>
                    <a:pt x="12585" y="29679"/>
                  </a:lnTo>
                  <a:lnTo>
                    <a:pt x="18884" y="30568"/>
                  </a:lnTo>
                  <a:lnTo>
                    <a:pt x="25171" y="24282"/>
                  </a:lnTo>
                  <a:lnTo>
                    <a:pt x="25171" y="8102"/>
                  </a:lnTo>
                  <a:lnTo>
                    <a:pt x="18884" y="1803"/>
                  </a:lnTo>
                  <a:lnTo>
                    <a:pt x="12585" y="901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329914" y="2696489"/>
              <a:ext cx="25400" cy="31115"/>
            </a:xfrm>
            <a:custGeom>
              <a:avLst/>
              <a:gdLst/>
              <a:ahLst/>
              <a:cxnLst/>
              <a:rect l="l" t="t" r="r" b="b"/>
              <a:pathLst>
                <a:path w="25400" h="31114">
                  <a:moveTo>
                    <a:pt x="12585" y="29679"/>
                  </a:moveTo>
                  <a:lnTo>
                    <a:pt x="18884" y="30568"/>
                  </a:lnTo>
                  <a:lnTo>
                    <a:pt x="25171" y="24282"/>
                  </a:lnTo>
                  <a:lnTo>
                    <a:pt x="25171" y="16192"/>
                  </a:lnTo>
                  <a:lnTo>
                    <a:pt x="25171" y="8102"/>
                  </a:lnTo>
                  <a:lnTo>
                    <a:pt x="18884" y="1803"/>
                  </a:lnTo>
                  <a:lnTo>
                    <a:pt x="12585" y="901"/>
                  </a:lnTo>
                  <a:lnTo>
                    <a:pt x="5397" y="0"/>
                  </a:lnTo>
                  <a:lnTo>
                    <a:pt x="0" y="6299"/>
                  </a:lnTo>
                  <a:lnTo>
                    <a:pt x="0" y="13487"/>
                  </a:lnTo>
                  <a:lnTo>
                    <a:pt x="0" y="21577"/>
                  </a:lnTo>
                  <a:lnTo>
                    <a:pt x="5397" y="28778"/>
                  </a:lnTo>
                  <a:lnTo>
                    <a:pt x="12585" y="29679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329914" y="2506802"/>
              <a:ext cx="25400" cy="31115"/>
            </a:xfrm>
            <a:custGeom>
              <a:avLst/>
              <a:gdLst/>
              <a:ahLst/>
              <a:cxnLst/>
              <a:rect l="l" t="t" r="r" b="b"/>
              <a:pathLst>
                <a:path w="25400" h="31114">
                  <a:moveTo>
                    <a:pt x="5397" y="0"/>
                  </a:moveTo>
                  <a:lnTo>
                    <a:pt x="0" y="6286"/>
                  </a:lnTo>
                  <a:lnTo>
                    <a:pt x="0" y="22478"/>
                  </a:lnTo>
                  <a:lnTo>
                    <a:pt x="5397" y="29667"/>
                  </a:lnTo>
                  <a:lnTo>
                    <a:pt x="12585" y="29667"/>
                  </a:lnTo>
                  <a:lnTo>
                    <a:pt x="18884" y="30568"/>
                  </a:lnTo>
                  <a:lnTo>
                    <a:pt x="25171" y="25171"/>
                  </a:lnTo>
                  <a:lnTo>
                    <a:pt x="25171" y="8991"/>
                  </a:lnTo>
                  <a:lnTo>
                    <a:pt x="18884" y="1790"/>
                  </a:lnTo>
                  <a:lnTo>
                    <a:pt x="12585" y="901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329914" y="2506802"/>
              <a:ext cx="25400" cy="31115"/>
            </a:xfrm>
            <a:custGeom>
              <a:avLst/>
              <a:gdLst/>
              <a:ahLst/>
              <a:cxnLst/>
              <a:rect l="l" t="t" r="r" b="b"/>
              <a:pathLst>
                <a:path w="25400" h="31114">
                  <a:moveTo>
                    <a:pt x="12585" y="29667"/>
                  </a:moveTo>
                  <a:lnTo>
                    <a:pt x="18884" y="30568"/>
                  </a:lnTo>
                  <a:lnTo>
                    <a:pt x="25171" y="25171"/>
                  </a:lnTo>
                  <a:lnTo>
                    <a:pt x="25171" y="17081"/>
                  </a:lnTo>
                  <a:lnTo>
                    <a:pt x="25171" y="8991"/>
                  </a:lnTo>
                  <a:lnTo>
                    <a:pt x="18884" y="1790"/>
                  </a:lnTo>
                  <a:lnTo>
                    <a:pt x="12585" y="901"/>
                  </a:lnTo>
                  <a:lnTo>
                    <a:pt x="5397" y="0"/>
                  </a:lnTo>
                  <a:lnTo>
                    <a:pt x="0" y="6286"/>
                  </a:lnTo>
                  <a:lnTo>
                    <a:pt x="0" y="14389"/>
                  </a:lnTo>
                  <a:lnTo>
                    <a:pt x="0" y="22478"/>
                  </a:lnTo>
                  <a:lnTo>
                    <a:pt x="5397" y="29667"/>
                  </a:lnTo>
                  <a:lnTo>
                    <a:pt x="12585" y="29667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418014" y="2298230"/>
              <a:ext cx="35560" cy="40640"/>
            </a:xfrm>
            <a:custGeom>
              <a:avLst/>
              <a:gdLst/>
              <a:ahLst/>
              <a:cxnLst/>
              <a:rect l="l" t="t" r="r" b="b"/>
              <a:pathLst>
                <a:path w="35560" h="40639">
                  <a:moveTo>
                    <a:pt x="17983" y="0"/>
                  </a:moveTo>
                  <a:lnTo>
                    <a:pt x="11004" y="925"/>
                  </a:lnTo>
                  <a:lnTo>
                    <a:pt x="5286" y="4716"/>
                  </a:lnTo>
                  <a:lnTo>
                    <a:pt x="1420" y="10867"/>
                  </a:lnTo>
                  <a:lnTo>
                    <a:pt x="0" y="18872"/>
                  </a:lnTo>
                  <a:lnTo>
                    <a:pt x="1420" y="26670"/>
                  </a:lnTo>
                  <a:lnTo>
                    <a:pt x="5286" y="33370"/>
                  </a:lnTo>
                  <a:lnTo>
                    <a:pt x="11004" y="38215"/>
                  </a:lnTo>
                  <a:lnTo>
                    <a:pt x="17983" y="40449"/>
                  </a:lnTo>
                  <a:lnTo>
                    <a:pt x="24825" y="39524"/>
                  </a:lnTo>
                  <a:lnTo>
                    <a:pt x="30233" y="35733"/>
                  </a:lnTo>
                  <a:lnTo>
                    <a:pt x="33786" y="29582"/>
                  </a:lnTo>
                  <a:lnTo>
                    <a:pt x="35064" y="21577"/>
                  </a:lnTo>
                  <a:lnTo>
                    <a:pt x="33786" y="13778"/>
                  </a:lnTo>
                  <a:lnTo>
                    <a:pt x="30233" y="7078"/>
                  </a:lnTo>
                  <a:lnTo>
                    <a:pt x="24825" y="2233"/>
                  </a:lnTo>
                  <a:lnTo>
                    <a:pt x="1798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418014" y="2298230"/>
              <a:ext cx="35560" cy="40640"/>
            </a:xfrm>
            <a:custGeom>
              <a:avLst/>
              <a:gdLst/>
              <a:ahLst/>
              <a:cxnLst/>
              <a:rect l="l" t="t" r="r" b="b"/>
              <a:pathLst>
                <a:path w="35560" h="40639">
                  <a:moveTo>
                    <a:pt x="17983" y="40449"/>
                  </a:moveTo>
                  <a:lnTo>
                    <a:pt x="24825" y="39524"/>
                  </a:lnTo>
                  <a:lnTo>
                    <a:pt x="30233" y="35733"/>
                  </a:lnTo>
                  <a:lnTo>
                    <a:pt x="33786" y="29582"/>
                  </a:lnTo>
                  <a:lnTo>
                    <a:pt x="35064" y="21577"/>
                  </a:lnTo>
                  <a:lnTo>
                    <a:pt x="33786" y="13778"/>
                  </a:lnTo>
                  <a:lnTo>
                    <a:pt x="30233" y="7078"/>
                  </a:lnTo>
                  <a:lnTo>
                    <a:pt x="24825" y="2233"/>
                  </a:lnTo>
                  <a:lnTo>
                    <a:pt x="17983" y="0"/>
                  </a:lnTo>
                  <a:lnTo>
                    <a:pt x="11004" y="925"/>
                  </a:lnTo>
                  <a:lnTo>
                    <a:pt x="5286" y="4716"/>
                  </a:lnTo>
                  <a:lnTo>
                    <a:pt x="1420" y="10867"/>
                  </a:lnTo>
                  <a:lnTo>
                    <a:pt x="0" y="18872"/>
                  </a:lnTo>
                  <a:lnTo>
                    <a:pt x="1420" y="26670"/>
                  </a:lnTo>
                  <a:lnTo>
                    <a:pt x="5286" y="33370"/>
                  </a:lnTo>
                  <a:lnTo>
                    <a:pt x="11004" y="38215"/>
                  </a:lnTo>
                  <a:lnTo>
                    <a:pt x="17983" y="40449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90607" y="3011601"/>
              <a:ext cx="69215" cy="74625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90607" y="2442527"/>
              <a:ext cx="69215" cy="76403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390607" y="2727502"/>
              <a:ext cx="69215" cy="74625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3639185" y="2328798"/>
              <a:ext cx="25400" cy="31115"/>
            </a:xfrm>
            <a:custGeom>
              <a:avLst/>
              <a:gdLst/>
              <a:ahLst/>
              <a:cxnLst/>
              <a:rect l="l" t="t" r="r" b="b"/>
              <a:pathLst>
                <a:path w="25400" h="31114">
                  <a:moveTo>
                    <a:pt x="6286" y="0"/>
                  </a:moveTo>
                  <a:lnTo>
                    <a:pt x="0" y="6286"/>
                  </a:lnTo>
                  <a:lnTo>
                    <a:pt x="0" y="22466"/>
                  </a:lnTo>
                  <a:lnTo>
                    <a:pt x="6286" y="29667"/>
                  </a:lnTo>
                  <a:lnTo>
                    <a:pt x="12585" y="29667"/>
                  </a:lnTo>
                  <a:lnTo>
                    <a:pt x="19773" y="30556"/>
                  </a:lnTo>
                  <a:lnTo>
                    <a:pt x="25171" y="24269"/>
                  </a:lnTo>
                  <a:lnTo>
                    <a:pt x="25171" y="8089"/>
                  </a:lnTo>
                  <a:lnTo>
                    <a:pt x="19773" y="889"/>
                  </a:lnTo>
                  <a:lnTo>
                    <a:pt x="12585" y="889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639185" y="2328798"/>
              <a:ext cx="25400" cy="31115"/>
            </a:xfrm>
            <a:custGeom>
              <a:avLst/>
              <a:gdLst/>
              <a:ahLst/>
              <a:cxnLst/>
              <a:rect l="l" t="t" r="r" b="b"/>
              <a:pathLst>
                <a:path w="25400" h="31114">
                  <a:moveTo>
                    <a:pt x="12585" y="29667"/>
                  </a:moveTo>
                  <a:lnTo>
                    <a:pt x="19773" y="30556"/>
                  </a:lnTo>
                  <a:lnTo>
                    <a:pt x="25171" y="24269"/>
                  </a:lnTo>
                  <a:lnTo>
                    <a:pt x="25171" y="16179"/>
                  </a:lnTo>
                  <a:lnTo>
                    <a:pt x="25171" y="8089"/>
                  </a:lnTo>
                  <a:lnTo>
                    <a:pt x="19773" y="889"/>
                  </a:lnTo>
                  <a:lnTo>
                    <a:pt x="12585" y="889"/>
                  </a:lnTo>
                  <a:lnTo>
                    <a:pt x="6286" y="0"/>
                  </a:lnTo>
                  <a:lnTo>
                    <a:pt x="0" y="6286"/>
                  </a:lnTo>
                  <a:lnTo>
                    <a:pt x="0" y="14376"/>
                  </a:lnTo>
                  <a:lnTo>
                    <a:pt x="0" y="22466"/>
                  </a:lnTo>
                  <a:lnTo>
                    <a:pt x="6286" y="29667"/>
                  </a:lnTo>
                  <a:lnTo>
                    <a:pt x="12585" y="29667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088688" y="2371953"/>
              <a:ext cx="26670" cy="31115"/>
            </a:xfrm>
            <a:custGeom>
              <a:avLst/>
              <a:gdLst/>
              <a:ahLst/>
              <a:cxnLst/>
              <a:rect l="l" t="t" r="r" b="b"/>
              <a:pathLst>
                <a:path w="26670" h="31114">
                  <a:moveTo>
                    <a:pt x="13487" y="0"/>
                  </a:moveTo>
                  <a:lnTo>
                    <a:pt x="6299" y="0"/>
                  </a:lnTo>
                  <a:lnTo>
                    <a:pt x="0" y="5397"/>
                  </a:lnTo>
                  <a:lnTo>
                    <a:pt x="0" y="21577"/>
                  </a:lnTo>
                  <a:lnTo>
                    <a:pt x="6299" y="28765"/>
                  </a:lnTo>
                  <a:lnTo>
                    <a:pt x="13487" y="29667"/>
                  </a:lnTo>
                  <a:lnTo>
                    <a:pt x="19786" y="30556"/>
                  </a:lnTo>
                  <a:lnTo>
                    <a:pt x="26073" y="24269"/>
                  </a:lnTo>
                  <a:lnTo>
                    <a:pt x="26073" y="8089"/>
                  </a:lnTo>
                  <a:lnTo>
                    <a:pt x="19786" y="888"/>
                  </a:lnTo>
                  <a:lnTo>
                    <a:pt x="1348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088688" y="2371953"/>
              <a:ext cx="26670" cy="31115"/>
            </a:xfrm>
            <a:custGeom>
              <a:avLst/>
              <a:gdLst/>
              <a:ahLst/>
              <a:cxnLst/>
              <a:rect l="l" t="t" r="r" b="b"/>
              <a:pathLst>
                <a:path w="26670" h="31114">
                  <a:moveTo>
                    <a:pt x="13487" y="29667"/>
                  </a:moveTo>
                  <a:lnTo>
                    <a:pt x="19786" y="30556"/>
                  </a:lnTo>
                  <a:lnTo>
                    <a:pt x="26073" y="24269"/>
                  </a:lnTo>
                  <a:lnTo>
                    <a:pt x="26073" y="16179"/>
                  </a:lnTo>
                  <a:lnTo>
                    <a:pt x="26073" y="8089"/>
                  </a:lnTo>
                  <a:lnTo>
                    <a:pt x="19786" y="888"/>
                  </a:lnTo>
                  <a:lnTo>
                    <a:pt x="13487" y="0"/>
                  </a:lnTo>
                  <a:lnTo>
                    <a:pt x="6299" y="0"/>
                  </a:lnTo>
                  <a:lnTo>
                    <a:pt x="0" y="5397"/>
                  </a:lnTo>
                  <a:lnTo>
                    <a:pt x="0" y="13487"/>
                  </a:lnTo>
                  <a:lnTo>
                    <a:pt x="0" y="21577"/>
                  </a:lnTo>
                  <a:lnTo>
                    <a:pt x="6299" y="28765"/>
                  </a:lnTo>
                  <a:lnTo>
                    <a:pt x="13487" y="29667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125544" y="2490622"/>
              <a:ext cx="25400" cy="31115"/>
            </a:xfrm>
            <a:custGeom>
              <a:avLst/>
              <a:gdLst/>
              <a:ahLst/>
              <a:cxnLst/>
              <a:rect l="l" t="t" r="r" b="b"/>
              <a:pathLst>
                <a:path w="25400" h="31114">
                  <a:moveTo>
                    <a:pt x="12598" y="0"/>
                  </a:moveTo>
                  <a:lnTo>
                    <a:pt x="5397" y="0"/>
                  </a:lnTo>
                  <a:lnTo>
                    <a:pt x="0" y="5397"/>
                  </a:lnTo>
                  <a:lnTo>
                    <a:pt x="0" y="22466"/>
                  </a:lnTo>
                  <a:lnTo>
                    <a:pt x="5397" y="29667"/>
                  </a:lnTo>
                  <a:lnTo>
                    <a:pt x="12598" y="29667"/>
                  </a:lnTo>
                  <a:lnTo>
                    <a:pt x="19773" y="30568"/>
                  </a:lnTo>
                  <a:lnTo>
                    <a:pt x="25171" y="24269"/>
                  </a:lnTo>
                  <a:lnTo>
                    <a:pt x="25171" y="8089"/>
                  </a:lnTo>
                  <a:lnTo>
                    <a:pt x="19773" y="901"/>
                  </a:lnTo>
                  <a:lnTo>
                    <a:pt x="1259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125544" y="2490622"/>
              <a:ext cx="25400" cy="31115"/>
            </a:xfrm>
            <a:custGeom>
              <a:avLst/>
              <a:gdLst/>
              <a:ahLst/>
              <a:cxnLst/>
              <a:rect l="l" t="t" r="r" b="b"/>
              <a:pathLst>
                <a:path w="25400" h="31114">
                  <a:moveTo>
                    <a:pt x="12598" y="29667"/>
                  </a:moveTo>
                  <a:lnTo>
                    <a:pt x="19773" y="30568"/>
                  </a:lnTo>
                  <a:lnTo>
                    <a:pt x="25171" y="24269"/>
                  </a:lnTo>
                  <a:lnTo>
                    <a:pt x="25171" y="16179"/>
                  </a:lnTo>
                  <a:lnTo>
                    <a:pt x="25171" y="8089"/>
                  </a:lnTo>
                  <a:lnTo>
                    <a:pt x="19773" y="901"/>
                  </a:lnTo>
                  <a:lnTo>
                    <a:pt x="12598" y="0"/>
                  </a:lnTo>
                  <a:lnTo>
                    <a:pt x="5397" y="0"/>
                  </a:lnTo>
                  <a:lnTo>
                    <a:pt x="0" y="5397"/>
                  </a:lnTo>
                  <a:lnTo>
                    <a:pt x="0" y="13487"/>
                  </a:lnTo>
                  <a:lnTo>
                    <a:pt x="0" y="22466"/>
                  </a:lnTo>
                  <a:lnTo>
                    <a:pt x="5397" y="29667"/>
                  </a:lnTo>
                  <a:lnTo>
                    <a:pt x="12598" y="29667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125544" y="2586812"/>
              <a:ext cx="25400" cy="31115"/>
            </a:xfrm>
            <a:custGeom>
              <a:avLst/>
              <a:gdLst/>
              <a:ahLst/>
              <a:cxnLst/>
              <a:rect l="l" t="t" r="r" b="b"/>
              <a:pathLst>
                <a:path w="25400" h="31114">
                  <a:moveTo>
                    <a:pt x="12598" y="0"/>
                  </a:moveTo>
                  <a:lnTo>
                    <a:pt x="5397" y="0"/>
                  </a:lnTo>
                  <a:lnTo>
                    <a:pt x="0" y="5397"/>
                  </a:lnTo>
                  <a:lnTo>
                    <a:pt x="0" y="21577"/>
                  </a:lnTo>
                  <a:lnTo>
                    <a:pt x="5397" y="29667"/>
                  </a:lnTo>
                  <a:lnTo>
                    <a:pt x="12598" y="29667"/>
                  </a:lnTo>
                  <a:lnTo>
                    <a:pt x="19773" y="30568"/>
                  </a:lnTo>
                  <a:lnTo>
                    <a:pt x="25171" y="24269"/>
                  </a:lnTo>
                  <a:lnTo>
                    <a:pt x="25171" y="8089"/>
                  </a:lnTo>
                  <a:lnTo>
                    <a:pt x="19773" y="901"/>
                  </a:lnTo>
                  <a:lnTo>
                    <a:pt x="1259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125544" y="2586812"/>
              <a:ext cx="25400" cy="31115"/>
            </a:xfrm>
            <a:custGeom>
              <a:avLst/>
              <a:gdLst/>
              <a:ahLst/>
              <a:cxnLst/>
              <a:rect l="l" t="t" r="r" b="b"/>
              <a:pathLst>
                <a:path w="25400" h="31114">
                  <a:moveTo>
                    <a:pt x="12598" y="29667"/>
                  </a:moveTo>
                  <a:lnTo>
                    <a:pt x="19773" y="30568"/>
                  </a:lnTo>
                  <a:lnTo>
                    <a:pt x="25171" y="24269"/>
                  </a:lnTo>
                  <a:lnTo>
                    <a:pt x="25171" y="16179"/>
                  </a:lnTo>
                  <a:lnTo>
                    <a:pt x="25171" y="8089"/>
                  </a:lnTo>
                  <a:lnTo>
                    <a:pt x="19773" y="901"/>
                  </a:lnTo>
                  <a:lnTo>
                    <a:pt x="12598" y="0"/>
                  </a:lnTo>
                  <a:lnTo>
                    <a:pt x="5397" y="0"/>
                  </a:lnTo>
                  <a:lnTo>
                    <a:pt x="0" y="5397"/>
                  </a:lnTo>
                  <a:lnTo>
                    <a:pt x="0" y="13487"/>
                  </a:lnTo>
                  <a:lnTo>
                    <a:pt x="0" y="21577"/>
                  </a:lnTo>
                  <a:lnTo>
                    <a:pt x="5397" y="29667"/>
                  </a:lnTo>
                  <a:lnTo>
                    <a:pt x="12598" y="29667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125544" y="2875394"/>
              <a:ext cx="25400" cy="31750"/>
            </a:xfrm>
            <a:custGeom>
              <a:avLst/>
              <a:gdLst/>
              <a:ahLst/>
              <a:cxnLst/>
              <a:rect l="l" t="t" r="r" b="b"/>
              <a:pathLst>
                <a:path w="25400" h="31750">
                  <a:moveTo>
                    <a:pt x="5397" y="0"/>
                  </a:moveTo>
                  <a:lnTo>
                    <a:pt x="0" y="6299"/>
                  </a:lnTo>
                  <a:lnTo>
                    <a:pt x="0" y="22478"/>
                  </a:lnTo>
                  <a:lnTo>
                    <a:pt x="5397" y="29667"/>
                  </a:lnTo>
                  <a:lnTo>
                    <a:pt x="12598" y="30568"/>
                  </a:lnTo>
                  <a:lnTo>
                    <a:pt x="19773" y="31470"/>
                  </a:lnTo>
                  <a:lnTo>
                    <a:pt x="25171" y="25171"/>
                  </a:lnTo>
                  <a:lnTo>
                    <a:pt x="25171" y="8991"/>
                  </a:lnTo>
                  <a:lnTo>
                    <a:pt x="19773" y="1803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125544" y="2875394"/>
              <a:ext cx="25400" cy="31750"/>
            </a:xfrm>
            <a:custGeom>
              <a:avLst/>
              <a:gdLst/>
              <a:ahLst/>
              <a:cxnLst/>
              <a:rect l="l" t="t" r="r" b="b"/>
              <a:pathLst>
                <a:path w="25400" h="31750">
                  <a:moveTo>
                    <a:pt x="12598" y="30568"/>
                  </a:moveTo>
                  <a:lnTo>
                    <a:pt x="19773" y="31470"/>
                  </a:lnTo>
                  <a:lnTo>
                    <a:pt x="25171" y="25171"/>
                  </a:lnTo>
                  <a:lnTo>
                    <a:pt x="25171" y="17081"/>
                  </a:lnTo>
                  <a:lnTo>
                    <a:pt x="25171" y="8991"/>
                  </a:lnTo>
                  <a:lnTo>
                    <a:pt x="19773" y="1803"/>
                  </a:lnTo>
                  <a:lnTo>
                    <a:pt x="12598" y="901"/>
                  </a:lnTo>
                  <a:lnTo>
                    <a:pt x="5397" y="0"/>
                  </a:lnTo>
                  <a:lnTo>
                    <a:pt x="0" y="6299"/>
                  </a:lnTo>
                  <a:lnTo>
                    <a:pt x="0" y="14389"/>
                  </a:lnTo>
                  <a:lnTo>
                    <a:pt x="0" y="22478"/>
                  </a:lnTo>
                  <a:lnTo>
                    <a:pt x="5397" y="29667"/>
                  </a:lnTo>
                  <a:lnTo>
                    <a:pt x="12598" y="30568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262196" y="2553550"/>
              <a:ext cx="26670" cy="31750"/>
            </a:xfrm>
            <a:custGeom>
              <a:avLst/>
              <a:gdLst/>
              <a:ahLst/>
              <a:cxnLst/>
              <a:rect l="l" t="t" r="r" b="b"/>
              <a:pathLst>
                <a:path w="26670" h="31750">
                  <a:moveTo>
                    <a:pt x="6311" y="0"/>
                  </a:moveTo>
                  <a:lnTo>
                    <a:pt x="0" y="6286"/>
                  </a:lnTo>
                  <a:lnTo>
                    <a:pt x="0" y="22478"/>
                  </a:lnTo>
                  <a:lnTo>
                    <a:pt x="6311" y="29667"/>
                  </a:lnTo>
                  <a:lnTo>
                    <a:pt x="13487" y="30568"/>
                  </a:lnTo>
                  <a:lnTo>
                    <a:pt x="20675" y="31470"/>
                  </a:lnTo>
                  <a:lnTo>
                    <a:pt x="26085" y="25171"/>
                  </a:lnTo>
                  <a:lnTo>
                    <a:pt x="26085" y="8991"/>
                  </a:lnTo>
                  <a:lnTo>
                    <a:pt x="20675" y="1803"/>
                  </a:lnTo>
                  <a:lnTo>
                    <a:pt x="63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262196" y="2553550"/>
              <a:ext cx="26670" cy="31750"/>
            </a:xfrm>
            <a:custGeom>
              <a:avLst/>
              <a:gdLst/>
              <a:ahLst/>
              <a:cxnLst/>
              <a:rect l="l" t="t" r="r" b="b"/>
              <a:pathLst>
                <a:path w="26670" h="31750">
                  <a:moveTo>
                    <a:pt x="13487" y="30568"/>
                  </a:moveTo>
                  <a:lnTo>
                    <a:pt x="20675" y="31470"/>
                  </a:lnTo>
                  <a:lnTo>
                    <a:pt x="26085" y="25171"/>
                  </a:lnTo>
                  <a:lnTo>
                    <a:pt x="26085" y="17081"/>
                  </a:lnTo>
                  <a:lnTo>
                    <a:pt x="26085" y="8991"/>
                  </a:lnTo>
                  <a:lnTo>
                    <a:pt x="20675" y="1803"/>
                  </a:lnTo>
                  <a:lnTo>
                    <a:pt x="13487" y="901"/>
                  </a:lnTo>
                  <a:lnTo>
                    <a:pt x="6311" y="0"/>
                  </a:lnTo>
                  <a:lnTo>
                    <a:pt x="0" y="6286"/>
                  </a:lnTo>
                  <a:lnTo>
                    <a:pt x="0" y="14376"/>
                  </a:lnTo>
                  <a:lnTo>
                    <a:pt x="0" y="22478"/>
                  </a:lnTo>
                  <a:lnTo>
                    <a:pt x="6311" y="29667"/>
                  </a:lnTo>
                  <a:lnTo>
                    <a:pt x="13487" y="30568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254106" y="2542755"/>
              <a:ext cx="51435" cy="59055"/>
            </a:xfrm>
            <a:custGeom>
              <a:avLst/>
              <a:gdLst/>
              <a:ahLst/>
              <a:cxnLst/>
              <a:rect l="l" t="t" r="r" b="b"/>
              <a:pathLst>
                <a:path w="51435" h="59055">
                  <a:moveTo>
                    <a:pt x="25171" y="0"/>
                  </a:moveTo>
                  <a:lnTo>
                    <a:pt x="15173" y="1184"/>
                  </a:lnTo>
                  <a:lnTo>
                    <a:pt x="7194" y="6748"/>
                  </a:lnTo>
                  <a:lnTo>
                    <a:pt x="1911" y="15682"/>
                  </a:lnTo>
                  <a:lnTo>
                    <a:pt x="0" y="26974"/>
                  </a:lnTo>
                  <a:lnTo>
                    <a:pt x="1911" y="38591"/>
                  </a:lnTo>
                  <a:lnTo>
                    <a:pt x="7194" y="48439"/>
                  </a:lnTo>
                  <a:lnTo>
                    <a:pt x="15173" y="55422"/>
                  </a:lnTo>
                  <a:lnTo>
                    <a:pt x="25171" y="58445"/>
                  </a:lnTo>
                  <a:lnTo>
                    <a:pt x="35315" y="57261"/>
                  </a:lnTo>
                  <a:lnTo>
                    <a:pt x="43603" y="51696"/>
                  </a:lnTo>
                  <a:lnTo>
                    <a:pt x="49194" y="42763"/>
                  </a:lnTo>
                  <a:lnTo>
                    <a:pt x="51244" y="31470"/>
                  </a:lnTo>
                  <a:lnTo>
                    <a:pt x="49194" y="19854"/>
                  </a:lnTo>
                  <a:lnTo>
                    <a:pt x="43603" y="10006"/>
                  </a:lnTo>
                  <a:lnTo>
                    <a:pt x="35315" y="3022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254106" y="2542755"/>
              <a:ext cx="51435" cy="59055"/>
            </a:xfrm>
            <a:custGeom>
              <a:avLst/>
              <a:gdLst/>
              <a:ahLst/>
              <a:cxnLst/>
              <a:rect l="l" t="t" r="r" b="b"/>
              <a:pathLst>
                <a:path w="51435" h="59055">
                  <a:moveTo>
                    <a:pt x="25171" y="58445"/>
                  </a:moveTo>
                  <a:lnTo>
                    <a:pt x="35315" y="57261"/>
                  </a:lnTo>
                  <a:lnTo>
                    <a:pt x="43603" y="51696"/>
                  </a:lnTo>
                  <a:lnTo>
                    <a:pt x="49194" y="42763"/>
                  </a:lnTo>
                  <a:lnTo>
                    <a:pt x="51244" y="31470"/>
                  </a:lnTo>
                  <a:lnTo>
                    <a:pt x="49194" y="19854"/>
                  </a:lnTo>
                  <a:lnTo>
                    <a:pt x="43603" y="10006"/>
                  </a:lnTo>
                  <a:lnTo>
                    <a:pt x="35315" y="3022"/>
                  </a:lnTo>
                  <a:lnTo>
                    <a:pt x="25171" y="0"/>
                  </a:lnTo>
                  <a:lnTo>
                    <a:pt x="15173" y="1184"/>
                  </a:lnTo>
                  <a:lnTo>
                    <a:pt x="7194" y="6748"/>
                  </a:lnTo>
                  <a:lnTo>
                    <a:pt x="1911" y="15682"/>
                  </a:lnTo>
                  <a:lnTo>
                    <a:pt x="0" y="26974"/>
                  </a:lnTo>
                  <a:lnTo>
                    <a:pt x="1911" y="38591"/>
                  </a:lnTo>
                  <a:lnTo>
                    <a:pt x="7194" y="48439"/>
                  </a:lnTo>
                  <a:lnTo>
                    <a:pt x="15173" y="55422"/>
                  </a:lnTo>
                  <a:lnTo>
                    <a:pt x="25171" y="58445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257687" y="2550858"/>
              <a:ext cx="31750" cy="5080"/>
            </a:xfrm>
            <a:custGeom>
              <a:avLst/>
              <a:gdLst/>
              <a:ahLst/>
              <a:cxnLst/>
              <a:rect l="l" t="t" r="r" b="b"/>
              <a:pathLst>
                <a:path w="31750" h="5080">
                  <a:moveTo>
                    <a:pt x="9906" y="0"/>
                  </a:moveTo>
                  <a:lnTo>
                    <a:pt x="0" y="2692"/>
                  </a:lnTo>
                  <a:lnTo>
                    <a:pt x="20688" y="4495"/>
                  </a:lnTo>
                  <a:lnTo>
                    <a:pt x="31483" y="1790"/>
                  </a:lnTo>
                  <a:lnTo>
                    <a:pt x="99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257687" y="2550858"/>
              <a:ext cx="31750" cy="5080"/>
            </a:xfrm>
            <a:custGeom>
              <a:avLst/>
              <a:gdLst/>
              <a:ahLst/>
              <a:cxnLst/>
              <a:rect l="l" t="t" r="r" b="b"/>
              <a:pathLst>
                <a:path w="31750" h="5080">
                  <a:moveTo>
                    <a:pt x="0" y="2692"/>
                  </a:moveTo>
                  <a:lnTo>
                    <a:pt x="9906" y="0"/>
                  </a:lnTo>
                  <a:lnTo>
                    <a:pt x="31483" y="1790"/>
                  </a:lnTo>
                  <a:lnTo>
                    <a:pt x="20688" y="4495"/>
                  </a:lnTo>
                  <a:lnTo>
                    <a:pt x="0" y="2692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246918" y="2553550"/>
              <a:ext cx="42545" cy="44450"/>
            </a:xfrm>
            <a:custGeom>
              <a:avLst/>
              <a:gdLst/>
              <a:ahLst/>
              <a:cxnLst/>
              <a:rect l="l" t="t" r="r" b="b"/>
              <a:pathLst>
                <a:path w="42545" h="44450">
                  <a:moveTo>
                    <a:pt x="10769" y="0"/>
                  </a:moveTo>
                  <a:lnTo>
                    <a:pt x="0" y="19773"/>
                  </a:lnTo>
                  <a:lnTo>
                    <a:pt x="10769" y="41351"/>
                  </a:lnTo>
                  <a:lnTo>
                    <a:pt x="31457" y="44043"/>
                  </a:lnTo>
                  <a:lnTo>
                    <a:pt x="42252" y="24269"/>
                  </a:lnTo>
                  <a:lnTo>
                    <a:pt x="31457" y="1803"/>
                  </a:lnTo>
                  <a:lnTo>
                    <a:pt x="107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246918" y="2553550"/>
              <a:ext cx="42545" cy="44450"/>
            </a:xfrm>
            <a:custGeom>
              <a:avLst/>
              <a:gdLst/>
              <a:ahLst/>
              <a:cxnLst/>
              <a:rect l="l" t="t" r="r" b="b"/>
              <a:pathLst>
                <a:path w="42545" h="44450">
                  <a:moveTo>
                    <a:pt x="10769" y="41351"/>
                  </a:moveTo>
                  <a:lnTo>
                    <a:pt x="0" y="19773"/>
                  </a:lnTo>
                  <a:lnTo>
                    <a:pt x="10769" y="0"/>
                  </a:lnTo>
                  <a:lnTo>
                    <a:pt x="31457" y="1803"/>
                  </a:lnTo>
                  <a:lnTo>
                    <a:pt x="42252" y="24269"/>
                  </a:lnTo>
                  <a:lnTo>
                    <a:pt x="31457" y="44043"/>
                  </a:lnTo>
                  <a:lnTo>
                    <a:pt x="10769" y="41351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256798" y="2563444"/>
              <a:ext cx="19050" cy="22860"/>
            </a:xfrm>
            <a:custGeom>
              <a:avLst/>
              <a:gdLst/>
              <a:ahLst/>
              <a:cxnLst/>
              <a:rect l="l" t="t" r="r" b="b"/>
              <a:pathLst>
                <a:path w="19050" h="22860">
                  <a:moveTo>
                    <a:pt x="9893" y="0"/>
                  </a:moveTo>
                  <a:lnTo>
                    <a:pt x="4508" y="0"/>
                  </a:lnTo>
                  <a:lnTo>
                    <a:pt x="0" y="4483"/>
                  </a:lnTo>
                  <a:lnTo>
                    <a:pt x="0" y="16179"/>
                  </a:lnTo>
                  <a:lnTo>
                    <a:pt x="4508" y="21577"/>
                  </a:lnTo>
                  <a:lnTo>
                    <a:pt x="9893" y="21577"/>
                  </a:lnTo>
                  <a:lnTo>
                    <a:pt x="15290" y="22466"/>
                  </a:lnTo>
                  <a:lnTo>
                    <a:pt x="18884" y="17970"/>
                  </a:lnTo>
                  <a:lnTo>
                    <a:pt x="18884" y="11683"/>
                  </a:lnTo>
                  <a:lnTo>
                    <a:pt x="18884" y="6286"/>
                  </a:lnTo>
                  <a:lnTo>
                    <a:pt x="15290" y="889"/>
                  </a:lnTo>
                  <a:lnTo>
                    <a:pt x="98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256798" y="2563444"/>
              <a:ext cx="19050" cy="22860"/>
            </a:xfrm>
            <a:custGeom>
              <a:avLst/>
              <a:gdLst/>
              <a:ahLst/>
              <a:cxnLst/>
              <a:rect l="l" t="t" r="r" b="b"/>
              <a:pathLst>
                <a:path w="19050" h="22860">
                  <a:moveTo>
                    <a:pt x="18884" y="11683"/>
                  </a:moveTo>
                  <a:lnTo>
                    <a:pt x="18884" y="6286"/>
                  </a:lnTo>
                  <a:lnTo>
                    <a:pt x="15290" y="889"/>
                  </a:lnTo>
                  <a:lnTo>
                    <a:pt x="9893" y="0"/>
                  </a:lnTo>
                  <a:lnTo>
                    <a:pt x="4508" y="0"/>
                  </a:lnTo>
                  <a:lnTo>
                    <a:pt x="0" y="4483"/>
                  </a:lnTo>
                  <a:lnTo>
                    <a:pt x="0" y="9880"/>
                  </a:lnTo>
                  <a:lnTo>
                    <a:pt x="0" y="16179"/>
                  </a:lnTo>
                  <a:lnTo>
                    <a:pt x="4508" y="21577"/>
                  </a:lnTo>
                  <a:lnTo>
                    <a:pt x="9893" y="21577"/>
                  </a:lnTo>
                  <a:lnTo>
                    <a:pt x="15290" y="22466"/>
                  </a:lnTo>
                  <a:lnTo>
                    <a:pt x="18884" y="17970"/>
                  </a:lnTo>
                  <a:lnTo>
                    <a:pt x="18884" y="11683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278376" y="2552649"/>
              <a:ext cx="20955" cy="25400"/>
            </a:xfrm>
            <a:custGeom>
              <a:avLst/>
              <a:gdLst/>
              <a:ahLst/>
              <a:cxnLst/>
              <a:rect l="l" t="t" r="r" b="b"/>
              <a:pathLst>
                <a:path w="20954" h="25400">
                  <a:moveTo>
                    <a:pt x="10795" y="0"/>
                  </a:moveTo>
                  <a:lnTo>
                    <a:pt x="0" y="2705"/>
                  </a:lnTo>
                  <a:lnTo>
                    <a:pt x="10795" y="25171"/>
                  </a:lnTo>
                  <a:lnTo>
                    <a:pt x="20688" y="21577"/>
                  </a:lnTo>
                  <a:lnTo>
                    <a:pt x="107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278376" y="2552649"/>
              <a:ext cx="20955" cy="25400"/>
            </a:xfrm>
            <a:custGeom>
              <a:avLst/>
              <a:gdLst/>
              <a:ahLst/>
              <a:cxnLst/>
              <a:rect l="l" t="t" r="r" b="b"/>
              <a:pathLst>
                <a:path w="20954" h="25400">
                  <a:moveTo>
                    <a:pt x="0" y="2705"/>
                  </a:moveTo>
                  <a:lnTo>
                    <a:pt x="10795" y="0"/>
                  </a:lnTo>
                  <a:lnTo>
                    <a:pt x="20688" y="21577"/>
                  </a:lnTo>
                  <a:lnTo>
                    <a:pt x="10795" y="25171"/>
                  </a:lnTo>
                  <a:lnTo>
                    <a:pt x="0" y="2705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278376" y="2574226"/>
              <a:ext cx="20955" cy="23495"/>
            </a:xfrm>
            <a:custGeom>
              <a:avLst/>
              <a:gdLst/>
              <a:ahLst/>
              <a:cxnLst/>
              <a:rect l="l" t="t" r="r" b="b"/>
              <a:pathLst>
                <a:path w="20954" h="23494">
                  <a:moveTo>
                    <a:pt x="20688" y="0"/>
                  </a:moveTo>
                  <a:lnTo>
                    <a:pt x="10795" y="3594"/>
                  </a:lnTo>
                  <a:lnTo>
                    <a:pt x="0" y="23367"/>
                  </a:lnTo>
                  <a:lnTo>
                    <a:pt x="10795" y="19773"/>
                  </a:lnTo>
                  <a:lnTo>
                    <a:pt x="206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278376" y="2574226"/>
              <a:ext cx="20955" cy="23495"/>
            </a:xfrm>
            <a:custGeom>
              <a:avLst/>
              <a:gdLst/>
              <a:ahLst/>
              <a:cxnLst/>
              <a:rect l="l" t="t" r="r" b="b"/>
              <a:pathLst>
                <a:path w="20954" h="23494">
                  <a:moveTo>
                    <a:pt x="10795" y="3594"/>
                  </a:moveTo>
                  <a:lnTo>
                    <a:pt x="20688" y="0"/>
                  </a:lnTo>
                  <a:lnTo>
                    <a:pt x="10795" y="19773"/>
                  </a:lnTo>
                  <a:lnTo>
                    <a:pt x="0" y="23367"/>
                  </a:lnTo>
                  <a:lnTo>
                    <a:pt x="10795" y="3594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254106" y="2830448"/>
              <a:ext cx="51435" cy="59055"/>
            </a:xfrm>
            <a:custGeom>
              <a:avLst/>
              <a:gdLst/>
              <a:ahLst/>
              <a:cxnLst/>
              <a:rect l="l" t="t" r="r" b="b"/>
              <a:pathLst>
                <a:path w="51435" h="59055">
                  <a:moveTo>
                    <a:pt x="25171" y="0"/>
                  </a:moveTo>
                  <a:lnTo>
                    <a:pt x="15173" y="1182"/>
                  </a:lnTo>
                  <a:lnTo>
                    <a:pt x="7194" y="6743"/>
                  </a:lnTo>
                  <a:lnTo>
                    <a:pt x="1911" y="15676"/>
                  </a:lnTo>
                  <a:lnTo>
                    <a:pt x="0" y="26974"/>
                  </a:lnTo>
                  <a:lnTo>
                    <a:pt x="1911" y="38590"/>
                  </a:lnTo>
                  <a:lnTo>
                    <a:pt x="7194" y="48437"/>
                  </a:lnTo>
                  <a:lnTo>
                    <a:pt x="15173" y="55417"/>
                  </a:lnTo>
                  <a:lnTo>
                    <a:pt x="25171" y="58432"/>
                  </a:lnTo>
                  <a:lnTo>
                    <a:pt x="35315" y="57394"/>
                  </a:lnTo>
                  <a:lnTo>
                    <a:pt x="43603" y="52139"/>
                  </a:lnTo>
                  <a:lnTo>
                    <a:pt x="49194" y="43512"/>
                  </a:lnTo>
                  <a:lnTo>
                    <a:pt x="51244" y="32359"/>
                  </a:lnTo>
                  <a:lnTo>
                    <a:pt x="49194" y="20729"/>
                  </a:lnTo>
                  <a:lnTo>
                    <a:pt x="43603" y="10783"/>
                  </a:lnTo>
                  <a:lnTo>
                    <a:pt x="35315" y="3536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254106" y="2830448"/>
              <a:ext cx="51435" cy="59055"/>
            </a:xfrm>
            <a:custGeom>
              <a:avLst/>
              <a:gdLst/>
              <a:ahLst/>
              <a:cxnLst/>
              <a:rect l="l" t="t" r="r" b="b"/>
              <a:pathLst>
                <a:path w="51435" h="59055">
                  <a:moveTo>
                    <a:pt x="25171" y="58432"/>
                  </a:moveTo>
                  <a:lnTo>
                    <a:pt x="35315" y="57394"/>
                  </a:lnTo>
                  <a:lnTo>
                    <a:pt x="43603" y="52139"/>
                  </a:lnTo>
                  <a:lnTo>
                    <a:pt x="49194" y="43512"/>
                  </a:lnTo>
                  <a:lnTo>
                    <a:pt x="51244" y="32359"/>
                  </a:lnTo>
                  <a:lnTo>
                    <a:pt x="49194" y="20729"/>
                  </a:lnTo>
                  <a:lnTo>
                    <a:pt x="43603" y="10783"/>
                  </a:lnTo>
                  <a:lnTo>
                    <a:pt x="35315" y="3536"/>
                  </a:lnTo>
                  <a:lnTo>
                    <a:pt x="25171" y="0"/>
                  </a:lnTo>
                  <a:lnTo>
                    <a:pt x="15173" y="1182"/>
                  </a:lnTo>
                  <a:lnTo>
                    <a:pt x="7194" y="6743"/>
                  </a:lnTo>
                  <a:lnTo>
                    <a:pt x="1911" y="15676"/>
                  </a:lnTo>
                  <a:lnTo>
                    <a:pt x="0" y="26974"/>
                  </a:lnTo>
                  <a:lnTo>
                    <a:pt x="1911" y="38590"/>
                  </a:lnTo>
                  <a:lnTo>
                    <a:pt x="7194" y="48437"/>
                  </a:lnTo>
                  <a:lnTo>
                    <a:pt x="15173" y="55417"/>
                  </a:lnTo>
                  <a:lnTo>
                    <a:pt x="25171" y="58432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257687" y="2838538"/>
              <a:ext cx="31750" cy="5715"/>
            </a:xfrm>
            <a:custGeom>
              <a:avLst/>
              <a:gdLst/>
              <a:ahLst/>
              <a:cxnLst/>
              <a:rect l="l" t="t" r="r" b="b"/>
              <a:pathLst>
                <a:path w="31750" h="5714">
                  <a:moveTo>
                    <a:pt x="9906" y="0"/>
                  </a:moveTo>
                  <a:lnTo>
                    <a:pt x="0" y="2692"/>
                  </a:lnTo>
                  <a:lnTo>
                    <a:pt x="20688" y="5397"/>
                  </a:lnTo>
                  <a:lnTo>
                    <a:pt x="31483" y="1790"/>
                  </a:lnTo>
                  <a:lnTo>
                    <a:pt x="99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257687" y="2838538"/>
              <a:ext cx="31750" cy="5715"/>
            </a:xfrm>
            <a:custGeom>
              <a:avLst/>
              <a:gdLst/>
              <a:ahLst/>
              <a:cxnLst/>
              <a:rect l="l" t="t" r="r" b="b"/>
              <a:pathLst>
                <a:path w="31750" h="5714">
                  <a:moveTo>
                    <a:pt x="0" y="2692"/>
                  </a:moveTo>
                  <a:lnTo>
                    <a:pt x="9906" y="0"/>
                  </a:lnTo>
                  <a:lnTo>
                    <a:pt x="31483" y="1790"/>
                  </a:lnTo>
                  <a:lnTo>
                    <a:pt x="20688" y="5397"/>
                  </a:lnTo>
                  <a:lnTo>
                    <a:pt x="0" y="2692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246918" y="2841231"/>
              <a:ext cx="42545" cy="44450"/>
            </a:xfrm>
            <a:custGeom>
              <a:avLst/>
              <a:gdLst/>
              <a:ahLst/>
              <a:cxnLst/>
              <a:rect l="l" t="t" r="r" b="b"/>
              <a:pathLst>
                <a:path w="42545" h="44450">
                  <a:moveTo>
                    <a:pt x="10769" y="0"/>
                  </a:moveTo>
                  <a:lnTo>
                    <a:pt x="0" y="19786"/>
                  </a:lnTo>
                  <a:lnTo>
                    <a:pt x="10769" y="42252"/>
                  </a:lnTo>
                  <a:lnTo>
                    <a:pt x="31457" y="44056"/>
                  </a:lnTo>
                  <a:lnTo>
                    <a:pt x="42252" y="24282"/>
                  </a:lnTo>
                  <a:lnTo>
                    <a:pt x="31457" y="2705"/>
                  </a:lnTo>
                  <a:lnTo>
                    <a:pt x="107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246918" y="2841231"/>
              <a:ext cx="42545" cy="44450"/>
            </a:xfrm>
            <a:custGeom>
              <a:avLst/>
              <a:gdLst/>
              <a:ahLst/>
              <a:cxnLst/>
              <a:rect l="l" t="t" r="r" b="b"/>
              <a:pathLst>
                <a:path w="42545" h="44450">
                  <a:moveTo>
                    <a:pt x="10769" y="42252"/>
                  </a:moveTo>
                  <a:lnTo>
                    <a:pt x="0" y="19786"/>
                  </a:lnTo>
                  <a:lnTo>
                    <a:pt x="10769" y="0"/>
                  </a:lnTo>
                  <a:lnTo>
                    <a:pt x="31457" y="2705"/>
                  </a:lnTo>
                  <a:lnTo>
                    <a:pt x="42252" y="24282"/>
                  </a:lnTo>
                  <a:lnTo>
                    <a:pt x="31457" y="44056"/>
                  </a:lnTo>
                  <a:lnTo>
                    <a:pt x="10769" y="42252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256798" y="2852026"/>
              <a:ext cx="19050" cy="22860"/>
            </a:xfrm>
            <a:custGeom>
              <a:avLst/>
              <a:gdLst/>
              <a:ahLst/>
              <a:cxnLst/>
              <a:rect l="l" t="t" r="r" b="b"/>
              <a:pathLst>
                <a:path w="19050" h="22860">
                  <a:moveTo>
                    <a:pt x="9893" y="0"/>
                  </a:moveTo>
                  <a:lnTo>
                    <a:pt x="4508" y="0"/>
                  </a:lnTo>
                  <a:lnTo>
                    <a:pt x="0" y="4495"/>
                  </a:lnTo>
                  <a:lnTo>
                    <a:pt x="0" y="16179"/>
                  </a:lnTo>
                  <a:lnTo>
                    <a:pt x="4508" y="21577"/>
                  </a:lnTo>
                  <a:lnTo>
                    <a:pt x="9893" y="22479"/>
                  </a:lnTo>
                  <a:lnTo>
                    <a:pt x="15290" y="22479"/>
                  </a:lnTo>
                  <a:lnTo>
                    <a:pt x="18884" y="17970"/>
                  </a:lnTo>
                  <a:lnTo>
                    <a:pt x="18884" y="12585"/>
                  </a:lnTo>
                  <a:lnTo>
                    <a:pt x="18884" y="6299"/>
                  </a:lnTo>
                  <a:lnTo>
                    <a:pt x="15290" y="901"/>
                  </a:lnTo>
                  <a:lnTo>
                    <a:pt x="98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256798" y="2852026"/>
              <a:ext cx="19050" cy="22860"/>
            </a:xfrm>
            <a:custGeom>
              <a:avLst/>
              <a:gdLst/>
              <a:ahLst/>
              <a:cxnLst/>
              <a:rect l="l" t="t" r="r" b="b"/>
              <a:pathLst>
                <a:path w="19050" h="22860">
                  <a:moveTo>
                    <a:pt x="18884" y="12585"/>
                  </a:moveTo>
                  <a:lnTo>
                    <a:pt x="18884" y="6299"/>
                  </a:lnTo>
                  <a:lnTo>
                    <a:pt x="15290" y="901"/>
                  </a:lnTo>
                  <a:lnTo>
                    <a:pt x="9893" y="0"/>
                  </a:lnTo>
                  <a:lnTo>
                    <a:pt x="4508" y="0"/>
                  </a:lnTo>
                  <a:lnTo>
                    <a:pt x="0" y="4495"/>
                  </a:lnTo>
                  <a:lnTo>
                    <a:pt x="0" y="9880"/>
                  </a:lnTo>
                  <a:lnTo>
                    <a:pt x="0" y="16179"/>
                  </a:lnTo>
                  <a:lnTo>
                    <a:pt x="4508" y="21577"/>
                  </a:lnTo>
                  <a:lnTo>
                    <a:pt x="9893" y="22479"/>
                  </a:lnTo>
                  <a:lnTo>
                    <a:pt x="15290" y="22479"/>
                  </a:lnTo>
                  <a:lnTo>
                    <a:pt x="18884" y="17970"/>
                  </a:lnTo>
                  <a:lnTo>
                    <a:pt x="18884" y="12585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278376" y="2840329"/>
              <a:ext cx="20955" cy="25400"/>
            </a:xfrm>
            <a:custGeom>
              <a:avLst/>
              <a:gdLst/>
              <a:ahLst/>
              <a:cxnLst/>
              <a:rect l="l" t="t" r="r" b="b"/>
              <a:pathLst>
                <a:path w="20954" h="25400">
                  <a:moveTo>
                    <a:pt x="10795" y="0"/>
                  </a:moveTo>
                  <a:lnTo>
                    <a:pt x="0" y="3606"/>
                  </a:lnTo>
                  <a:lnTo>
                    <a:pt x="10795" y="25184"/>
                  </a:lnTo>
                  <a:lnTo>
                    <a:pt x="20688" y="21577"/>
                  </a:lnTo>
                  <a:lnTo>
                    <a:pt x="107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278376" y="2840329"/>
              <a:ext cx="20955" cy="25400"/>
            </a:xfrm>
            <a:custGeom>
              <a:avLst/>
              <a:gdLst/>
              <a:ahLst/>
              <a:cxnLst/>
              <a:rect l="l" t="t" r="r" b="b"/>
              <a:pathLst>
                <a:path w="20954" h="25400">
                  <a:moveTo>
                    <a:pt x="0" y="3606"/>
                  </a:moveTo>
                  <a:lnTo>
                    <a:pt x="10795" y="0"/>
                  </a:lnTo>
                  <a:lnTo>
                    <a:pt x="20688" y="21577"/>
                  </a:lnTo>
                  <a:lnTo>
                    <a:pt x="10795" y="25184"/>
                  </a:lnTo>
                  <a:lnTo>
                    <a:pt x="0" y="3606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278376" y="2861906"/>
              <a:ext cx="20955" cy="23495"/>
            </a:xfrm>
            <a:custGeom>
              <a:avLst/>
              <a:gdLst/>
              <a:ahLst/>
              <a:cxnLst/>
              <a:rect l="l" t="t" r="r" b="b"/>
              <a:pathLst>
                <a:path w="20954" h="23494">
                  <a:moveTo>
                    <a:pt x="20688" y="0"/>
                  </a:moveTo>
                  <a:lnTo>
                    <a:pt x="10795" y="3606"/>
                  </a:lnTo>
                  <a:lnTo>
                    <a:pt x="0" y="23380"/>
                  </a:lnTo>
                  <a:lnTo>
                    <a:pt x="10795" y="19786"/>
                  </a:lnTo>
                  <a:lnTo>
                    <a:pt x="206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278376" y="2861906"/>
              <a:ext cx="20955" cy="23495"/>
            </a:xfrm>
            <a:custGeom>
              <a:avLst/>
              <a:gdLst/>
              <a:ahLst/>
              <a:cxnLst/>
              <a:rect l="l" t="t" r="r" b="b"/>
              <a:pathLst>
                <a:path w="20954" h="23494">
                  <a:moveTo>
                    <a:pt x="10795" y="3606"/>
                  </a:moveTo>
                  <a:lnTo>
                    <a:pt x="20688" y="0"/>
                  </a:lnTo>
                  <a:lnTo>
                    <a:pt x="10795" y="19786"/>
                  </a:lnTo>
                  <a:lnTo>
                    <a:pt x="0" y="23380"/>
                  </a:lnTo>
                  <a:lnTo>
                    <a:pt x="10795" y="3606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254106" y="3120834"/>
              <a:ext cx="51435" cy="58419"/>
            </a:xfrm>
            <a:custGeom>
              <a:avLst/>
              <a:gdLst/>
              <a:ahLst/>
              <a:cxnLst/>
              <a:rect l="l" t="t" r="r" b="b"/>
              <a:pathLst>
                <a:path w="51435" h="58419">
                  <a:moveTo>
                    <a:pt x="25171" y="0"/>
                  </a:moveTo>
                  <a:lnTo>
                    <a:pt x="15173" y="1037"/>
                  </a:lnTo>
                  <a:lnTo>
                    <a:pt x="7194" y="6292"/>
                  </a:lnTo>
                  <a:lnTo>
                    <a:pt x="1911" y="14919"/>
                  </a:lnTo>
                  <a:lnTo>
                    <a:pt x="0" y="26073"/>
                  </a:lnTo>
                  <a:lnTo>
                    <a:pt x="1911" y="37701"/>
                  </a:lnTo>
                  <a:lnTo>
                    <a:pt x="7194" y="47642"/>
                  </a:lnTo>
                  <a:lnTo>
                    <a:pt x="15173" y="54885"/>
                  </a:lnTo>
                  <a:lnTo>
                    <a:pt x="25171" y="58420"/>
                  </a:lnTo>
                  <a:lnTo>
                    <a:pt x="35315" y="57250"/>
                  </a:lnTo>
                  <a:lnTo>
                    <a:pt x="43603" y="51693"/>
                  </a:lnTo>
                  <a:lnTo>
                    <a:pt x="49194" y="42762"/>
                  </a:lnTo>
                  <a:lnTo>
                    <a:pt x="51244" y="31470"/>
                  </a:lnTo>
                  <a:lnTo>
                    <a:pt x="49194" y="19843"/>
                  </a:lnTo>
                  <a:lnTo>
                    <a:pt x="43603" y="9996"/>
                  </a:lnTo>
                  <a:lnTo>
                    <a:pt x="35315" y="3018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254106" y="3120834"/>
              <a:ext cx="51435" cy="58419"/>
            </a:xfrm>
            <a:custGeom>
              <a:avLst/>
              <a:gdLst/>
              <a:ahLst/>
              <a:cxnLst/>
              <a:rect l="l" t="t" r="r" b="b"/>
              <a:pathLst>
                <a:path w="51435" h="58419">
                  <a:moveTo>
                    <a:pt x="25171" y="58420"/>
                  </a:moveTo>
                  <a:lnTo>
                    <a:pt x="35315" y="57250"/>
                  </a:lnTo>
                  <a:lnTo>
                    <a:pt x="43603" y="51693"/>
                  </a:lnTo>
                  <a:lnTo>
                    <a:pt x="49194" y="42762"/>
                  </a:lnTo>
                  <a:lnTo>
                    <a:pt x="51244" y="31470"/>
                  </a:lnTo>
                  <a:lnTo>
                    <a:pt x="49194" y="19843"/>
                  </a:lnTo>
                  <a:lnTo>
                    <a:pt x="43603" y="9996"/>
                  </a:lnTo>
                  <a:lnTo>
                    <a:pt x="35315" y="3018"/>
                  </a:lnTo>
                  <a:lnTo>
                    <a:pt x="25171" y="0"/>
                  </a:lnTo>
                  <a:lnTo>
                    <a:pt x="15173" y="1037"/>
                  </a:lnTo>
                  <a:lnTo>
                    <a:pt x="7194" y="6292"/>
                  </a:lnTo>
                  <a:lnTo>
                    <a:pt x="1911" y="14919"/>
                  </a:lnTo>
                  <a:lnTo>
                    <a:pt x="0" y="26073"/>
                  </a:lnTo>
                  <a:lnTo>
                    <a:pt x="1911" y="37701"/>
                  </a:lnTo>
                  <a:lnTo>
                    <a:pt x="7194" y="47642"/>
                  </a:lnTo>
                  <a:lnTo>
                    <a:pt x="15173" y="54885"/>
                  </a:lnTo>
                  <a:lnTo>
                    <a:pt x="25171" y="58420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257687" y="3128009"/>
              <a:ext cx="31750" cy="6350"/>
            </a:xfrm>
            <a:custGeom>
              <a:avLst/>
              <a:gdLst/>
              <a:ahLst/>
              <a:cxnLst/>
              <a:rect l="l" t="t" r="r" b="b"/>
              <a:pathLst>
                <a:path w="31750" h="6350">
                  <a:moveTo>
                    <a:pt x="9906" y="0"/>
                  </a:moveTo>
                  <a:lnTo>
                    <a:pt x="0" y="3619"/>
                  </a:lnTo>
                  <a:lnTo>
                    <a:pt x="20688" y="6299"/>
                  </a:lnTo>
                  <a:lnTo>
                    <a:pt x="31483" y="2717"/>
                  </a:lnTo>
                  <a:lnTo>
                    <a:pt x="99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257687" y="3128009"/>
              <a:ext cx="31750" cy="6350"/>
            </a:xfrm>
            <a:custGeom>
              <a:avLst/>
              <a:gdLst/>
              <a:ahLst/>
              <a:cxnLst/>
              <a:rect l="l" t="t" r="r" b="b"/>
              <a:pathLst>
                <a:path w="31750" h="6350">
                  <a:moveTo>
                    <a:pt x="0" y="3619"/>
                  </a:moveTo>
                  <a:lnTo>
                    <a:pt x="9906" y="0"/>
                  </a:lnTo>
                  <a:lnTo>
                    <a:pt x="31483" y="2717"/>
                  </a:lnTo>
                  <a:lnTo>
                    <a:pt x="20688" y="6299"/>
                  </a:lnTo>
                  <a:lnTo>
                    <a:pt x="0" y="3619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246918" y="3131629"/>
              <a:ext cx="42545" cy="44450"/>
            </a:xfrm>
            <a:custGeom>
              <a:avLst/>
              <a:gdLst/>
              <a:ahLst/>
              <a:cxnLst/>
              <a:rect l="l" t="t" r="r" b="b"/>
              <a:pathLst>
                <a:path w="42545" h="44450">
                  <a:moveTo>
                    <a:pt x="10769" y="0"/>
                  </a:moveTo>
                  <a:lnTo>
                    <a:pt x="0" y="19773"/>
                  </a:lnTo>
                  <a:lnTo>
                    <a:pt x="10769" y="41338"/>
                  </a:lnTo>
                  <a:lnTo>
                    <a:pt x="31457" y="44043"/>
                  </a:lnTo>
                  <a:lnTo>
                    <a:pt x="42252" y="24256"/>
                  </a:lnTo>
                  <a:lnTo>
                    <a:pt x="31457" y="2679"/>
                  </a:lnTo>
                  <a:lnTo>
                    <a:pt x="107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246918" y="3131629"/>
              <a:ext cx="42545" cy="44450"/>
            </a:xfrm>
            <a:custGeom>
              <a:avLst/>
              <a:gdLst/>
              <a:ahLst/>
              <a:cxnLst/>
              <a:rect l="l" t="t" r="r" b="b"/>
              <a:pathLst>
                <a:path w="42545" h="44450">
                  <a:moveTo>
                    <a:pt x="10769" y="41338"/>
                  </a:moveTo>
                  <a:lnTo>
                    <a:pt x="0" y="19773"/>
                  </a:lnTo>
                  <a:lnTo>
                    <a:pt x="10769" y="0"/>
                  </a:lnTo>
                  <a:lnTo>
                    <a:pt x="31457" y="2679"/>
                  </a:lnTo>
                  <a:lnTo>
                    <a:pt x="42252" y="24256"/>
                  </a:lnTo>
                  <a:lnTo>
                    <a:pt x="31457" y="44043"/>
                  </a:lnTo>
                  <a:lnTo>
                    <a:pt x="10769" y="41338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256798" y="3142411"/>
              <a:ext cx="19050" cy="23495"/>
            </a:xfrm>
            <a:custGeom>
              <a:avLst/>
              <a:gdLst/>
              <a:ahLst/>
              <a:cxnLst/>
              <a:rect l="l" t="t" r="r" b="b"/>
              <a:pathLst>
                <a:path w="19050" h="23494">
                  <a:moveTo>
                    <a:pt x="4508" y="0"/>
                  </a:moveTo>
                  <a:lnTo>
                    <a:pt x="0" y="4495"/>
                  </a:lnTo>
                  <a:lnTo>
                    <a:pt x="0" y="17081"/>
                  </a:lnTo>
                  <a:lnTo>
                    <a:pt x="4508" y="21577"/>
                  </a:lnTo>
                  <a:lnTo>
                    <a:pt x="15290" y="23368"/>
                  </a:lnTo>
                  <a:lnTo>
                    <a:pt x="18884" y="18884"/>
                  </a:lnTo>
                  <a:lnTo>
                    <a:pt x="18884" y="12585"/>
                  </a:lnTo>
                  <a:lnTo>
                    <a:pt x="18884" y="7188"/>
                  </a:lnTo>
                  <a:lnTo>
                    <a:pt x="15290" y="1790"/>
                  </a:lnTo>
                  <a:lnTo>
                    <a:pt x="45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256798" y="3142411"/>
              <a:ext cx="19050" cy="23495"/>
            </a:xfrm>
            <a:custGeom>
              <a:avLst/>
              <a:gdLst/>
              <a:ahLst/>
              <a:cxnLst/>
              <a:rect l="l" t="t" r="r" b="b"/>
              <a:pathLst>
                <a:path w="19050" h="23494">
                  <a:moveTo>
                    <a:pt x="18884" y="12585"/>
                  </a:moveTo>
                  <a:lnTo>
                    <a:pt x="18884" y="7188"/>
                  </a:lnTo>
                  <a:lnTo>
                    <a:pt x="15290" y="1790"/>
                  </a:lnTo>
                  <a:lnTo>
                    <a:pt x="9893" y="901"/>
                  </a:lnTo>
                  <a:lnTo>
                    <a:pt x="4508" y="0"/>
                  </a:lnTo>
                  <a:lnTo>
                    <a:pt x="0" y="4495"/>
                  </a:lnTo>
                  <a:lnTo>
                    <a:pt x="0" y="10782"/>
                  </a:lnTo>
                  <a:lnTo>
                    <a:pt x="0" y="17081"/>
                  </a:lnTo>
                  <a:lnTo>
                    <a:pt x="4508" y="21577"/>
                  </a:lnTo>
                  <a:lnTo>
                    <a:pt x="9893" y="22478"/>
                  </a:lnTo>
                  <a:lnTo>
                    <a:pt x="15290" y="23368"/>
                  </a:lnTo>
                  <a:lnTo>
                    <a:pt x="18884" y="18884"/>
                  </a:lnTo>
                  <a:lnTo>
                    <a:pt x="18884" y="12585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278376" y="3152305"/>
              <a:ext cx="20955" cy="23495"/>
            </a:xfrm>
            <a:custGeom>
              <a:avLst/>
              <a:gdLst/>
              <a:ahLst/>
              <a:cxnLst/>
              <a:rect l="l" t="t" r="r" b="b"/>
              <a:pathLst>
                <a:path w="20954" h="23494">
                  <a:moveTo>
                    <a:pt x="20688" y="0"/>
                  </a:moveTo>
                  <a:lnTo>
                    <a:pt x="10795" y="3581"/>
                  </a:lnTo>
                  <a:lnTo>
                    <a:pt x="0" y="23368"/>
                  </a:lnTo>
                  <a:lnTo>
                    <a:pt x="10795" y="19773"/>
                  </a:lnTo>
                  <a:lnTo>
                    <a:pt x="206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278376" y="3152305"/>
              <a:ext cx="20955" cy="23495"/>
            </a:xfrm>
            <a:custGeom>
              <a:avLst/>
              <a:gdLst/>
              <a:ahLst/>
              <a:cxnLst/>
              <a:rect l="l" t="t" r="r" b="b"/>
              <a:pathLst>
                <a:path w="20954" h="23494">
                  <a:moveTo>
                    <a:pt x="10795" y="3581"/>
                  </a:moveTo>
                  <a:lnTo>
                    <a:pt x="20688" y="0"/>
                  </a:lnTo>
                  <a:lnTo>
                    <a:pt x="10795" y="19773"/>
                  </a:lnTo>
                  <a:lnTo>
                    <a:pt x="0" y="23368"/>
                  </a:lnTo>
                  <a:lnTo>
                    <a:pt x="10795" y="3581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278376" y="3130727"/>
              <a:ext cx="20955" cy="25400"/>
            </a:xfrm>
            <a:custGeom>
              <a:avLst/>
              <a:gdLst/>
              <a:ahLst/>
              <a:cxnLst/>
              <a:rect l="l" t="t" r="r" b="b"/>
              <a:pathLst>
                <a:path w="20954" h="25400">
                  <a:moveTo>
                    <a:pt x="10795" y="0"/>
                  </a:moveTo>
                  <a:lnTo>
                    <a:pt x="0" y="3581"/>
                  </a:lnTo>
                  <a:lnTo>
                    <a:pt x="10795" y="25158"/>
                  </a:lnTo>
                  <a:lnTo>
                    <a:pt x="20688" y="21577"/>
                  </a:lnTo>
                  <a:lnTo>
                    <a:pt x="107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278376" y="3130727"/>
              <a:ext cx="20955" cy="25400"/>
            </a:xfrm>
            <a:custGeom>
              <a:avLst/>
              <a:gdLst/>
              <a:ahLst/>
              <a:cxnLst/>
              <a:rect l="l" t="t" r="r" b="b"/>
              <a:pathLst>
                <a:path w="20954" h="25400">
                  <a:moveTo>
                    <a:pt x="0" y="3581"/>
                  </a:moveTo>
                  <a:lnTo>
                    <a:pt x="10795" y="0"/>
                  </a:lnTo>
                  <a:lnTo>
                    <a:pt x="20688" y="21577"/>
                  </a:lnTo>
                  <a:lnTo>
                    <a:pt x="10795" y="25158"/>
                  </a:lnTo>
                  <a:lnTo>
                    <a:pt x="0" y="3581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399749" y="3098355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6286" y="0"/>
                  </a:moveTo>
                  <a:lnTo>
                    <a:pt x="0" y="6286"/>
                  </a:lnTo>
                  <a:lnTo>
                    <a:pt x="0" y="22478"/>
                  </a:lnTo>
                  <a:lnTo>
                    <a:pt x="6286" y="29654"/>
                  </a:lnTo>
                  <a:lnTo>
                    <a:pt x="13500" y="30568"/>
                  </a:lnTo>
                  <a:lnTo>
                    <a:pt x="20688" y="31470"/>
                  </a:lnTo>
                  <a:lnTo>
                    <a:pt x="26987" y="25171"/>
                  </a:lnTo>
                  <a:lnTo>
                    <a:pt x="26987" y="8991"/>
                  </a:lnTo>
                  <a:lnTo>
                    <a:pt x="20688" y="1803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399749" y="3098355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13500" y="30568"/>
                  </a:moveTo>
                  <a:lnTo>
                    <a:pt x="20688" y="31470"/>
                  </a:lnTo>
                  <a:lnTo>
                    <a:pt x="26987" y="25171"/>
                  </a:lnTo>
                  <a:lnTo>
                    <a:pt x="26987" y="17081"/>
                  </a:lnTo>
                  <a:lnTo>
                    <a:pt x="26987" y="8991"/>
                  </a:lnTo>
                  <a:lnTo>
                    <a:pt x="20688" y="1803"/>
                  </a:lnTo>
                  <a:lnTo>
                    <a:pt x="13500" y="901"/>
                  </a:lnTo>
                  <a:lnTo>
                    <a:pt x="6286" y="0"/>
                  </a:lnTo>
                  <a:lnTo>
                    <a:pt x="0" y="6286"/>
                  </a:lnTo>
                  <a:lnTo>
                    <a:pt x="0" y="14389"/>
                  </a:lnTo>
                  <a:lnTo>
                    <a:pt x="0" y="22478"/>
                  </a:lnTo>
                  <a:lnTo>
                    <a:pt x="6286" y="29654"/>
                  </a:lnTo>
                  <a:lnTo>
                    <a:pt x="13500" y="30568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399749" y="3195459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6286" y="0"/>
                  </a:moveTo>
                  <a:lnTo>
                    <a:pt x="0" y="5384"/>
                  </a:lnTo>
                  <a:lnTo>
                    <a:pt x="0" y="22466"/>
                  </a:lnTo>
                  <a:lnTo>
                    <a:pt x="6286" y="29667"/>
                  </a:lnTo>
                  <a:lnTo>
                    <a:pt x="13500" y="30543"/>
                  </a:lnTo>
                  <a:lnTo>
                    <a:pt x="20688" y="31445"/>
                  </a:lnTo>
                  <a:lnTo>
                    <a:pt x="26987" y="25171"/>
                  </a:lnTo>
                  <a:lnTo>
                    <a:pt x="26987" y="8978"/>
                  </a:lnTo>
                  <a:lnTo>
                    <a:pt x="20688" y="1777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399749" y="3195459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13500" y="30543"/>
                  </a:moveTo>
                  <a:lnTo>
                    <a:pt x="20688" y="31445"/>
                  </a:lnTo>
                  <a:lnTo>
                    <a:pt x="26987" y="25171"/>
                  </a:lnTo>
                  <a:lnTo>
                    <a:pt x="26987" y="17068"/>
                  </a:lnTo>
                  <a:lnTo>
                    <a:pt x="26987" y="8978"/>
                  </a:lnTo>
                  <a:lnTo>
                    <a:pt x="20688" y="1777"/>
                  </a:lnTo>
                  <a:lnTo>
                    <a:pt x="13500" y="889"/>
                  </a:lnTo>
                  <a:lnTo>
                    <a:pt x="6286" y="0"/>
                  </a:lnTo>
                  <a:lnTo>
                    <a:pt x="0" y="5384"/>
                  </a:lnTo>
                  <a:lnTo>
                    <a:pt x="0" y="14376"/>
                  </a:lnTo>
                  <a:lnTo>
                    <a:pt x="0" y="22466"/>
                  </a:lnTo>
                  <a:lnTo>
                    <a:pt x="6286" y="29667"/>
                  </a:lnTo>
                  <a:lnTo>
                    <a:pt x="13500" y="30543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877130" y="2955416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6299" y="0"/>
                  </a:moveTo>
                  <a:lnTo>
                    <a:pt x="0" y="6286"/>
                  </a:lnTo>
                  <a:lnTo>
                    <a:pt x="0" y="22466"/>
                  </a:lnTo>
                  <a:lnTo>
                    <a:pt x="6299" y="29667"/>
                  </a:lnTo>
                  <a:lnTo>
                    <a:pt x="13487" y="30556"/>
                  </a:lnTo>
                  <a:lnTo>
                    <a:pt x="20675" y="31457"/>
                  </a:lnTo>
                  <a:lnTo>
                    <a:pt x="26962" y="25171"/>
                  </a:lnTo>
                  <a:lnTo>
                    <a:pt x="26962" y="8978"/>
                  </a:lnTo>
                  <a:lnTo>
                    <a:pt x="20675" y="888"/>
                  </a:lnTo>
                  <a:lnTo>
                    <a:pt x="13487" y="888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877130" y="2955416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13487" y="30556"/>
                  </a:moveTo>
                  <a:lnTo>
                    <a:pt x="20675" y="31457"/>
                  </a:lnTo>
                  <a:lnTo>
                    <a:pt x="26962" y="25171"/>
                  </a:lnTo>
                  <a:lnTo>
                    <a:pt x="26962" y="17068"/>
                  </a:lnTo>
                  <a:lnTo>
                    <a:pt x="26962" y="8978"/>
                  </a:lnTo>
                  <a:lnTo>
                    <a:pt x="20675" y="888"/>
                  </a:lnTo>
                  <a:lnTo>
                    <a:pt x="13487" y="888"/>
                  </a:lnTo>
                  <a:lnTo>
                    <a:pt x="6299" y="0"/>
                  </a:lnTo>
                  <a:lnTo>
                    <a:pt x="0" y="6286"/>
                  </a:lnTo>
                  <a:lnTo>
                    <a:pt x="0" y="14376"/>
                  </a:lnTo>
                  <a:lnTo>
                    <a:pt x="0" y="22466"/>
                  </a:lnTo>
                  <a:lnTo>
                    <a:pt x="6299" y="29667"/>
                  </a:lnTo>
                  <a:lnTo>
                    <a:pt x="13487" y="30556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877130" y="2563444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6299" y="0"/>
                  </a:moveTo>
                  <a:lnTo>
                    <a:pt x="0" y="6286"/>
                  </a:lnTo>
                  <a:lnTo>
                    <a:pt x="0" y="23368"/>
                  </a:lnTo>
                  <a:lnTo>
                    <a:pt x="6299" y="30556"/>
                  </a:lnTo>
                  <a:lnTo>
                    <a:pt x="13487" y="30556"/>
                  </a:lnTo>
                  <a:lnTo>
                    <a:pt x="20675" y="31457"/>
                  </a:lnTo>
                  <a:lnTo>
                    <a:pt x="26962" y="25171"/>
                  </a:lnTo>
                  <a:lnTo>
                    <a:pt x="26962" y="8978"/>
                  </a:lnTo>
                  <a:lnTo>
                    <a:pt x="20675" y="1790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877130" y="2563444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13487" y="30556"/>
                  </a:moveTo>
                  <a:lnTo>
                    <a:pt x="20675" y="31457"/>
                  </a:lnTo>
                  <a:lnTo>
                    <a:pt x="26962" y="25171"/>
                  </a:lnTo>
                  <a:lnTo>
                    <a:pt x="26962" y="17081"/>
                  </a:lnTo>
                  <a:lnTo>
                    <a:pt x="26962" y="8978"/>
                  </a:lnTo>
                  <a:lnTo>
                    <a:pt x="20675" y="1790"/>
                  </a:lnTo>
                  <a:lnTo>
                    <a:pt x="13487" y="889"/>
                  </a:lnTo>
                  <a:lnTo>
                    <a:pt x="6299" y="0"/>
                  </a:lnTo>
                  <a:lnTo>
                    <a:pt x="0" y="6286"/>
                  </a:lnTo>
                  <a:lnTo>
                    <a:pt x="0" y="14376"/>
                  </a:lnTo>
                  <a:lnTo>
                    <a:pt x="0" y="23368"/>
                  </a:lnTo>
                  <a:lnTo>
                    <a:pt x="6299" y="30556"/>
                  </a:lnTo>
                  <a:lnTo>
                    <a:pt x="13487" y="30556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877130" y="2857423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6299" y="0"/>
                  </a:moveTo>
                  <a:lnTo>
                    <a:pt x="0" y="6286"/>
                  </a:lnTo>
                  <a:lnTo>
                    <a:pt x="0" y="22466"/>
                  </a:lnTo>
                  <a:lnTo>
                    <a:pt x="6299" y="29667"/>
                  </a:lnTo>
                  <a:lnTo>
                    <a:pt x="13487" y="30568"/>
                  </a:lnTo>
                  <a:lnTo>
                    <a:pt x="20675" y="31457"/>
                  </a:lnTo>
                  <a:lnTo>
                    <a:pt x="26962" y="25171"/>
                  </a:lnTo>
                  <a:lnTo>
                    <a:pt x="26962" y="8991"/>
                  </a:lnTo>
                  <a:lnTo>
                    <a:pt x="20675" y="1790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877130" y="2857423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13487" y="30568"/>
                  </a:moveTo>
                  <a:lnTo>
                    <a:pt x="20675" y="31457"/>
                  </a:lnTo>
                  <a:lnTo>
                    <a:pt x="26962" y="25171"/>
                  </a:lnTo>
                  <a:lnTo>
                    <a:pt x="26962" y="17081"/>
                  </a:lnTo>
                  <a:lnTo>
                    <a:pt x="26962" y="8991"/>
                  </a:lnTo>
                  <a:lnTo>
                    <a:pt x="20675" y="1790"/>
                  </a:lnTo>
                  <a:lnTo>
                    <a:pt x="13487" y="901"/>
                  </a:lnTo>
                  <a:lnTo>
                    <a:pt x="6299" y="0"/>
                  </a:lnTo>
                  <a:lnTo>
                    <a:pt x="0" y="6286"/>
                  </a:lnTo>
                  <a:lnTo>
                    <a:pt x="0" y="14376"/>
                  </a:lnTo>
                  <a:lnTo>
                    <a:pt x="0" y="22466"/>
                  </a:lnTo>
                  <a:lnTo>
                    <a:pt x="6299" y="29667"/>
                  </a:lnTo>
                  <a:lnTo>
                    <a:pt x="13487" y="30568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877130" y="3151403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6299" y="0"/>
                  </a:moveTo>
                  <a:lnTo>
                    <a:pt x="0" y="6273"/>
                  </a:lnTo>
                  <a:lnTo>
                    <a:pt x="0" y="22466"/>
                  </a:lnTo>
                  <a:lnTo>
                    <a:pt x="6299" y="29667"/>
                  </a:lnTo>
                  <a:lnTo>
                    <a:pt x="13487" y="30568"/>
                  </a:lnTo>
                  <a:lnTo>
                    <a:pt x="20675" y="31457"/>
                  </a:lnTo>
                  <a:lnTo>
                    <a:pt x="26962" y="25171"/>
                  </a:lnTo>
                  <a:lnTo>
                    <a:pt x="26962" y="8991"/>
                  </a:lnTo>
                  <a:lnTo>
                    <a:pt x="20675" y="1790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877130" y="2439377"/>
              <a:ext cx="245110" cy="897255"/>
            </a:xfrm>
            <a:custGeom>
              <a:avLst/>
              <a:gdLst/>
              <a:ahLst/>
              <a:cxnLst/>
              <a:rect l="l" t="t" r="r" b="b"/>
              <a:pathLst>
                <a:path w="245110" h="897254">
                  <a:moveTo>
                    <a:pt x="13487" y="742594"/>
                  </a:moveTo>
                  <a:lnTo>
                    <a:pt x="20675" y="743483"/>
                  </a:lnTo>
                  <a:lnTo>
                    <a:pt x="26962" y="737196"/>
                  </a:lnTo>
                  <a:lnTo>
                    <a:pt x="26962" y="729106"/>
                  </a:lnTo>
                  <a:lnTo>
                    <a:pt x="26962" y="721017"/>
                  </a:lnTo>
                  <a:lnTo>
                    <a:pt x="20675" y="713816"/>
                  </a:lnTo>
                  <a:lnTo>
                    <a:pt x="13487" y="712927"/>
                  </a:lnTo>
                  <a:lnTo>
                    <a:pt x="6299" y="712025"/>
                  </a:lnTo>
                  <a:lnTo>
                    <a:pt x="0" y="718299"/>
                  </a:lnTo>
                  <a:lnTo>
                    <a:pt x="0" y="726401"/>
                  </a:lnTo>
                  <a:lnTo>
                    <a:pt x="0" y="734491"/>
                  </a:lnTo>
                  <a:lnTo>
                    <a:pt x="6299" y="741692"/>
                  </a:lnTo>
                  <a:lnTo>
                    <a:pt x="13487" y="742594"/>
                  </a:lnTo>
                  <a:close/>
                </a:path>
                <a:path w="245110" h="897254">
                  <a:moveTo>
                    <a:pt x="235534" y="2692"/>
                  </a:moveTo>
                  <a:lnTo>
                    <a:pt x="243649" y="0"/>
                  </a:lnTo>
                  <a:lnTo>
                    <a:pt x="243649" y="82702"/>
                  </a:lnTo>
                  <a:lnTo>
                    <a:pt x="235534" y="85407"/>
                  </a:lnTo>
                  <a:lnTo>
                    <a:pt x="235534" y="2692"/>
                  </a:lnTo>
                  <a:close/>
                </a:path>
                <a:path w="245110" h="897254">
                  <a:moveTo>
                    <a:pt x="224751" y="517829"/>
                  </a:moveTo>
                  <a:lnTo>
                    <a:pt x="231051" y="515137"/>
                  </a:lnTo>
                  <a:lnTo>
                    <a:pt x="241833" y="529513"/>
                  </a:lnTo>
                  <a:lnTo>
                    <a:pt x="235534" y="531317"/>
                  </a:lnTo>
                  <a:lnTo>
                    <a:pt x="224751" y="517829"/>
                  </a:lnTo>
                  <a:close/>
                </a:path>
                <a:path w="245110" h="897254">
                  <a:moveTo>
                    <a:pt x="235534" y="123164"/>
                  </a:moveTo>
                  <a:lnTo>
                    <a:pt x="241833" y="120459"/>
                  </a:lnTo>
                  <a:lnTo>
                    <a:pt x="222059" y="159130"/>
                  </a:lnTo>
                  <a:lnTo>
                    <a:pt x="215760" y="161823"/>
                  </a:lnTo>
                  <a:lnTo>
                    <a:pt x="235534" y="123164"/>
                  </a:lnTo>
                  <a:close/>
                </a:path>
                <a:path w="245110" h="897254">
                  <a:moveTo>
                    <a:pt x="213067" y="276898"/>
                  </a:moveTo>
                  <a:lnTo>
                    <a:pt x="220256" y="275094"/>
                  </a:lnTo>
                  <a:lnTo>
                    <a:pt x="241833" y="304761"/>
                  </a:lnTo>
                  <a:lnTo>
                    <a:pt x="235534" y="307467"/>
                  </a:lnTo>
                  <a:lnTo>
                    <a:pt x="213067" y="276898"/>
                  </a:lnTo>
                  <a:close/>
                </a:path>
                <a:path w="245110" h="897254">
                  <a:moveTo>
                    <a:pt x="235534" y="531317"/>
                  </a:moveTo>
                  <a:lnTo>
                    <a:pt x="241833" y="529513"/>
                  </a:lnTo>
                  <a:lnTo>
                    <a:pt x="220256" y="569976"/>
                  </a:lnTo>
                  <a:lnTo>
                    <a:pt x="213067" y="571766"/>
                  </a:lnTo>
                  <a:lnTo>
                    <a:pt x="235534" y="531317"/>
                  </a:lnTo>
                  <a:close/>
                </a:path>
                <a:path w="245110" h="897254">
                  <a:moveTo>
                    <a:pt x="213067" y="867549"/>
                  </a:moveTo>
                  <a:lnTo>
                    <a:pt x="220256" y="864857"/>
                  </a:lnTo>
                  <a:lnTo>
                    <a:pt x="241833" y="895426"/>
                  </a:lnTo>
                  <a:lnTo>
                    <a:pt x="235534" y="897216"/>
                  </a:lnTo>
                  <a:lnTo>
                    <a:pt x="213067" y="867549"/>
                  </a:lnTo>
                  <a:close/>
                </a:path>
                <a:path w="245110" h="897254">
                  <a:moveTo>
                    <a:pt x="235534" y="827087"/>
                  </a:moveTo>
                  <a:lnTo>
                    <a:pt x="241833" y="824395"/>
                  </a:lnTo>
                  <a:lnTo>
                    <a:pt x="220256" y="864857"/>
                  </a:lnTo>
                  <a:lnTo>
                    <a:pt x="213067" y="867549"/>
                  </a:lnTo>
                  <a:lnTo>
                    <a:pt x="235534" y="827087"/>
                  </a:lnTo>
                  <a:close/>
                </a:path>
                <a:path w="245110" h="897254">
                  <a:moveTo>
                    <a:pt x="224751" y="812698"/>
                  </a:moveTo>
                  <a:lnTo>
                    <a:pt x="231051" y="810018"/>
                  </a:lnTo>
                  <a:lnTo>
                    <a:pt x="241833" y="824395"/>
                  </a:lnTo>
                  <a:lnTo>
                    <a:pt x="235534" y="827087"/>
                  </a:lnTo>
                  <a:lnTo>
                    <a:pt x="224751" y="812698"/>
                  </a:lnTo>
                  <a:close/>
                </a:path>
                <a:path w="245110" h="897254">
                  <a:moveTo>
                    <a:pt x="235534" y="236435"/>
                  </a:moveTo>
                  <a:lnTo>
                    <a:pt x="241833" y="233743"/>
                  </a:lnTo>
                  <a:lnTo>
                    <a:pt x="220256" y="275094"/>
                  </a:lnTo>
                  <a:lnTo>
                    <a:pt x="213067" y="276898"/>
                  </a:lnTo>
                  <a:lnTo>
                    <a:pt x="235534" y="236435"/>
                  </a:lnTo>
                  <a:close/>
                </a:path>
                <a:path w="245110" h="897254">
                  <a:moveTo>
                    <a:pt x="224751" y="222059"/>
                  </a:moveTo>
                  <a:lnTo>
                    <a:pt x="231051" y="220256"/>
                  </a:lnTo>
                  <a:lnTo>
                    <a:pt x="241833" y="233743"/>
                  </a:lnTo>
                  <a:lnTo>
                    <a:pt x="235534" y="236435"/>
                  </a:lnTo>
                  <a:lnTo>
                    <a:pt x="224751" y="222059"/>
                  </a:lnTo>
                  <a:close/>
                </a:path>
                <a:path w="245110" h="897254">
                  <a:moveTo>
                    <a:pt x="213067" y="571766"/>
                  </a:moveTo>
                  <a:lnTo>
                    <a:pt x="220256" y="569976"/>
                  </a:lnTo>
                  <a:lnTo>
                    <a:pt x="241833" y="599643"/>
                  </a:lnTo>
                  <a:lnTo>
                    <a:pt x="235534" y="602348"/>
                  </a:lnTo>
                  <a:lnTo>
                    <a:pt x="213067" y="571766"/>
                  </a:lnTo>
                  <a:close/>
                </a:path>
                <a:path w="245110" h="897254">
                  <a:moveTo>
                    <a:pt x="235534" y="713816"/>
                  </a:moveTo>
                  <a:lnTo>
                    <a:pt x="241833" y="711123"/>
                  </a:lnTo>
                  <a:lnTo>
                    <a:pt x="222059" y="749782"/>
                  </a:lnTo>
                  <a:lnTo>
                    <a:pt x="215760" y="752475"/>
                  </a:lnTo>
                  <a:lnTo>
                    <a:pt x="235534" y="713816"/>
                  </a:lnTo>
                  <a:close/>
                </a:path>
                <a:path w="245110" h="897254">
                  <a:moveTo>
                    <a:pt x="235534" y="418045"/>
                  </a:moveTo>
                  <a:lnTo>
                    <a:pt x="241833" y="416242"/>
                  </a:lnTo>
                  <a:lnTo>
                    <a:pt x="222059" y="454901"/>
                  </a:lnTo>
                  <a:lnTo>
                    <a:pt x="215760" y="456704"/>
                  </a:lnTo>
                  <a:lnTo>
                    <a:pt x="235534" y="418045"/>
                  </a:lnTo>
                  <a:close/>
                </a:path>
                <a:path w="245110" h="897254">
                  <a:moveTo>
                    <a:pt x="237350" y="484568"/>
                  </a:moveTo>
                  <a:lnTo>
                    <a:pt x="244525" y="482765"/>
                  </a:lnTo>
                  <a:lnTo>
                    <a:pt x="231051" y="515137"/>
                  </a:lnTo>
                  <a:lnTo>
                    <a:pt x="224751" y="517829"/>
                  </a:lnTo>
                  <a:lnTo>
                    <a:pt x="237350" y="484568"/>
                  </a:lnTo>
                  <a:close/>
                </a:path>
                <a:path w="245110" h="897254">
                  <a:moveTo>
                    <a:pt x="215760" y="456704"/>
                  </a:moveTo>
                  <a:lnTo>
                    <a:pt x="222059" y="454901"/>
                  </a:lnTo>
                  <a:lnTo>
                    <a:pt x="244525" y="482765"/>
                  </a:lnTo>
                  <a:lnTo>
                    <a:pt x="237350" y="484568"/>
                  </a:lnTo>
                  <a:lnTo>
                    <a:pt x="215760" y="456704"/>
                  </a:lnTo>
                  <a:close/>
                </a:path>
                <a:path w="245110" h="897254">
                  <a:moveTo>
                    <a:pt x="237350" y="780338"/>
                  </a:moveTo>
                  <a:lnTo>
                    <a:pt x="244525" y="777633"/>
                  </a:lnTo>
                  <a:lnTo>
                    <a:pt x="231051" y="810018"/>
                  </a:lnTo>
                  <a:lnTo>
                    <a:pt x="224751" y="812698"/>
                  </a:lnTo>
                  <a:lnTo>
                    <a:pt x="237350" y="780338"/>
                  </a:lnTo>
                  <a:close/>
                </a:path>
                <a:path w="245110" h="897254">
                  <a:moveTo>
                    <a:pt x="215760" y="752475"/>
                  </a:moveTo>
                  <a:lnTo>
                    <a:pt x="222059" y="749782"/>
                  </a:lnTo>
                  <a:lnTo>
                    <a:pt x="244525" y="777633"/>
                  </a:lnTo>
                  <a:lnTo>
                    <a:pt x="237350" y="780338"/>
                  </a:lnTo>
                  <a:lnTo>
                    <a:pt x="215760" y="752475"/>
                  </a:lnTo>
                  <a:close/>
                </a:path>
                <a:path w="245110" h="897254">
                  <a:moveTo>
                    <a:pt x="237350" y="189687"/>
                  </a:moveTo>
                  <a:lnTo>
                    <a:pt x="244525" y="186994"/>
                  </a:lnTo>
                  <a:lnTo>
                    <a:pt x="231051" y="220256"/>
                  </a:lnTo>
                  <a:lnTo>
                    <a:pt x="224751" y="222059"/>
                  </a:lnTo>
                  <a:lnTo>
                    <a:pt x="237350" y="189687"/>
                  </a:lnTo>
                  <a:close/>
                </a:path>
                <a:path w="245110" h="897254">
                  <a:moveTo>
                    <a:pt x="215760" y="161823"/>
                  </a:moveTo>
                  <a:lnTo>
                    <a:pt x="222059" y="159130"/>
                  </a:lnTo>
                  <a:lnTo>
                    <a:pt x="244525" y="186994"/>
                  </a:lnTo>
                  <a:lnTo>
                    <a:pt x="237350" y="189687"/>
                  </a:lnTo>
                  <a:lnTo>
                    <a:pt x="215760" y="161823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654156" y="2317102"/>
              <a:ext cx="89535" cy="2194560"/>
            </a:xfrm>
            <a:custGeom>
              <a:avLst/>
              <a:gdLst/>
              <a:ahLst/>
              <a:cxnLst/>
              <a:rect l="l" t="t" r="r" b="b"/>
              <a:pathLst>
                <a:path w="89535" h="2194560">
                  <a:moveTo>
                    <a:pt x="0" y="0"/>
                  </a:moveTo>
                  <a:lnTo>
                    <a:pt x="0" y="2192566"/>
                  </a:lnTo>
                  <a:lnTo>
                    <a:pt x="11696" y="2194229"/>
                  </a:lnTo>
                  <a:lnTo>
                    <a:pt x="11696" y="31470"/>
                  </a:lnTo>
                  <a:lnTo>
                    <a:pt x="89014" y="81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854651" y="2332393"/>
              <a:ext cx="10795" cy="2091689"/>
            </a:xfrm>
            <a:custGeom>
              <a:avLst/>
              <a:gdLst/>
              <a:ahLst/>
              <a:cxnLst/>
              <a:rect l="l" t="t" r="r" b="b"/>
              <a:pathLst>
                <a:path w="10795" h="2091689">
                  <a:moveTo>
                    <a:pt x="10782" y="0"/>
                  </a:moveTo>
                  <a:lnTo>
                    <a:pt x="0" y="3594"/>
                  </a:lnTo>
                  <a:lnTo>
                    <a:pt x="0" y="2091105"/>
                  </a:lnTo>
                  <a:lnTo>
                    <a:pt x="10782" y="2085720"/>
                  </a:lnTo>
                  <a:lnTo>
                    <a:pt x="1078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686541" y="2327897"/>
              <a:ext cx="77470" cy="2218055"/>
            </a:xfrm>
            <a:custGeom>
              <a:avLst/>
              <a:gdLst/>
              <a:ahLst/>
              <a:cxnLst/>
              <a:rect l="l" t="t" r="r" b="b"/>
              <a:pathLst>
                <a:path w="77470" h="2218054">
                  <a:moveTo>
                    <a:pt x="77317" y="0"/>
                  </a:moveTo>
                  <a:lnTo>
                    <a:pt x="0" y="22478"/>
                  </a:lnTo>
                  <a:lnTo>
                    <a:pt x="0" y="2217978"/>
                  </a:lnTo>
                  <a:lnTo>
                    <a:pt x="77317" y="2182914"/>
                  </a:lnTo>
                  <a:lnTo>
                    <a:pt x="773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654156" y="2314409"/>
              <a:ext cx="211454" cy="2212340"/>
            </a:xfrm>
            <a:custGeom>
              <a:avLst/>
              <a:gdLst/>
              <a:ahLst/>
              <a:cxnLst/>
              <a:rect l="l" t="t" r="r" b="b"/>
              <a:pathLst>
                <a:path w="211454" h="2212340">
                  <a:moveTo>
                    <a:pt x="211277" y="17983"/>
                  </a:moveTo>
                  <a:lnTo>
                    <a:pt x="10820" y="0"/>
                  </a:lnTo>
                  <a:lnTo>
                    <a:pt x="0" y="2692"/>
                  </a:lnTo>
                  <a:lnTo>
                    <a:pt x="89014" y="10795"/>
                  </a:lnTo>
                  <a:lnTo>
                    <a:pt x="11696" y="34163"/>
                  </a:lnTo>
                  <a:lnTo>
                    <a:pt x="11696" y="2208390"/>
                  </a:lnTo>
                  <a:lnTo>
                    <a:pt x="32385" y="2211997"/>
                  </a:lnTo>
                  <a:lnTo>
                    <a:pt x="32385" y="35966"/>
                  </a:lnTo>
                  <a:lnTo>
                    <a:pt x="109702" y="13487"/>
                  </a:lnTo>
                  <a:lnTo>
                    <a:pt x="200494" y="21577"/>
                  </a:lnTo>
                  <a:lnTo>
                    <a:pt x="211277" y="1798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2959519" y="2160676"/>
              <a:ext cx="83820" cy="29209"/>
            </a:xfrm>
            <a:custGeom>
              <a:avLst/>
              <a:gdLst/>
              <a:ahLst/>
              <a:cxnLst/>
              <a:rect l="l" t="t" r="r" b="b"/>
              <a:pathLst>
                <a:path w="83819" h="29210">
                  <a:moveTo>
                    <a:pt x="0" y="0"/>
                  </a:moveTo>
                  <a:lnTo>
                    <a:pt x="0" y="28765"/>
                  </a:lnTo>
                  <a:lnTo>
                    <a:pt x="83616" y="7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145624" y="2175065"/>
              <a:ext cx="12065" cy="2011680"/>
            </a:xfrm>
            <a:custGeom>
              <a:avLst/>
              <a:gdLst/>
              <a:ahLst/>
              <a:cxnLst/>
              <a:rect l="l" t="t" r="r" b="b"/>
              <a:pathLst>
                <a:path w="12064" h="2011679">
                  <a:moveTo>
                    <a:pt x="11683" y="0"/>
                  </a:moveTo>
                  <a:lnTo>
                    <a:pt x="0" y="2692"/>
                  </a:lnTo>
                  <a:lnTo>
                    <a:pt x="0" y="2011108"/>
                  </a:lnTo>
                  <a:lnTo>
                    <a:pt x="11683" y="2006600"/>
                  </a:lnTo>
                  <a:lnTo>
                    <a:pt x="1168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2978404" y="2169667"/>
              <a:ext cx="83820" cy="2037714"/>
            </a:xfrm>
            <a:custGeom>
              <a:avLst/>
              <a:gdLst/>
              <a:ahLst/>
              <a:cxnLst/>
              <a:rect l="l" t="t" r="r" b="b"/>
              <a:pathLst>
                <a:path w="83819" h="2037714">
                  <a:moveTo>
                    <a:pt x="83604" y="0"/>
                  </a:moveTo>
                  <a:lnTo>
                    <a:pt x="0" y="21577"/>
                  </a:lnTo>
                  <a:lnTo>
                    <a:pt x="0" y="2037181"/>
                  </a:lnTo>
                  <a:lnTo>
                    <a:pt x="83604" y="2005710"/>
                  </a:lnTo>
                  <a:lnTo>
                    <a:pt x="8360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2959519" y="2157983"/>
              <a:ext cx="198120" cy="2049145"/>
            </a:xfrm>
            <a:custGeom>
              <a:avLst/>
              <a:gdLst/>
              <a:ahLst/>
              <a:cxnLst/>
              <a:rect l="l" t="t" r="r" b="b"/>
              <a:pathLst>
                <a:path w="198119" h="2049145">
                  <a:moveTo>
                    <a:pt x="197789" y="17081"/>
                  </a:moveTo>
                  <a:lnTo>
                    <a:pt x="11696" y="0"/>
                  </a:lnTo>
                  <a:lnTo>
                    <a:pt x="0" y="2692"/>
                  </a:lnTo>
                  <a:lnTo>
                    <a:pt x="83616" y="9880"/>
                  </a:lnTo>
                  <a:lnTo>
                    <a:pt x="0" y="31457"/>
                  </a:lnTo>
                  <a:lnTo>
                    <a:pt x="0" y="2046160"/>
                  </a:lnTo>
                  <a:lnTo>
                    <a:pt x="18884" y="2048865"/>
                  </a:lnTo>
                  <a:lnTo>
                    <a:pt x="18884" y="33261"/>
                  </a:lnTo>
                  <a:lnTo>
                    <a:pt x="102489" y="11684"/>
                  </a:lnTo>
                  <a:lnTo>
                    <a:pt x="186105" y="19773"/>
                  </a:lnTo>
                  <a:lnTo>
                    <a:pt x="197789" y="170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062008" y="2169667"/>
              <a:ext cx="48260" cy="2012314"/>
            </a:xfrm>
            <a:custGeom>
              <a:avLst/>
              <a:gdLst/>
              <a:ahLst/>
              <a:cxnLst/>
              <a:rect l="l" t="t" r="r" b="b"/>
              <a:pathLst>
                <a:path w="48260" h="2012314">
                  <a:moveTo>
                    <a:pt x="0" y="0"/>
                  </a:moveTo>
                  <a:lnTo>
                    <a:pt x="0" y="2005710"/>
                  </a:lnTo>
                  <a:lnTo>
                    <a:pt x="48196" y="2011933"/>
                  </a:lnTo>
                  <a:lnTo>
                    <a:pt x="48196" y="665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062008" y="2169667"/>
              <a:ext cx="83820" cy="2016760"/>
            </a:xfrm>
            <a:custGeom>
              <a:avLst/>
              <a:gdLst/>
              <a:ahLst/>
              <a:cxnLst/>
              <a:rect l="l" t="t" r="r" b="b"/>
              <a:pathLst>
                <a:path w="83819" h="2016760">
                  <a:moveTo>
                    <a:pt x="0" y="0"/>
                  </a:moveTo>
                  <a:lnTo>
                    <a:pt x="48196" y="66535"/>
                  </a:lnTo>
                  <a:lnTo>
                    <a:pt x="48196" y="2011933"/>
                  </a:lnTo>
                  <a:lnTo>
                    <a:pt x="83616" y="2016505"/>
                  </a:lnTo>
                  <a:lnTo>
                    <a:pt x="83616" y="80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763859" y="2327897"/>
              <a:ext cx="57785" cy="2191385"/>
            </a:xfrm>
            <a:custGeom>
              <a:avLst/>
              <a:gdLst/>
              <a:ahLst/>
              <a:cxnLst/>
              <a:rect l="l" t="t" r="r" b="b"/>
              <a:pathLst>
                <a:path w="57785" h="2191385">
                  <a:moveTo>
                    <a:pt x="0" y="0"/>
                  </a:moveTo>
                  <a:lnTo>
                    <a:pt x="0" y="2182914"/>
                  </a:lnTo>
                  <a:lnTo>
                    <a:pt x="57226" y="2190838"/>
                  </a:lnTo>
                  <a:lnTo>
                    <a:pt x="57226" y="697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763859" y="2327897"/>
              <a:ext cx="90805" cy="2195830"/>
            </a:xfrm>
            <a:custGeom>
              <a:avLst/>
              <a:gdLst/>
              <a:ahLst/>
              <a:cxnLst/>
              <a:rect l="l" t="t" r="r" b="b"/>
              <a:pathLst>
                <a:path w="90804" h="2195829">
                  <a:moveTo>
                    <a:pt x="0" y="0"/>
                  </a:moveTo>
                  <a:lnTo>
                    <a:pt x="57226" y="69710"/>
                  </a:lnTo>
                  <a:lnTo>
                    <a:pt x="57226" y="2190838"/>
                  </a:lnTo>
                  <a:lnTo>
                    <a:pt x="90792" y="2195487"/>
                  </a:lnTo>
                  <a:lnTo>
                    <a:pt x="90792" y="80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654156" y="2317102"/>
              <a:ext cx="89535" cy="2205355"/>
            </a:xfrm>
            <a:custGeom>
              <a:avLst/>
              <a:gdLst/>
              <a:ahLst/>
              <a:cxnLst/>
              <a:rect l="l" t="t" r="r" b="b"/>
              <a:pathLst>
                <a:path w="89535" h="2205354">
                  <a:moveTo>
                    <a:pt x="89014" y="8102"/>
                  </a:moveTo>
                  <a:lnTo>
                    <a:pt x="0" y="0"/>
                  </a:lnTo>
                  <a:lnTo>
                    <a:pt x="0" y="2192566"/>
                  </a:lnTo>
                  <a:lnTo>
                    <a:pt x="11696" y="2194229"/>
                  </a:lnTo>
                  <a:lnTo>
                    <a:pt x="11696" y="31470"/>
                  </a:lnTo>
                  <a:lnTo>
                    <a:pt x="89014" y="8102"/>
                  </a:lnTo>
                  <a:close/>
                </a:path>
                <a:path w="89535" h="2205354">
                  <a:moveTo>
                    <a:pt x="89014" y="2205151"/>
                  </a:moveTo>
                  <a:lnTo>
                    <a:pt x="89014" y="2203094"/>
                  </a:lnTo>
                  <a:lnTo>
                    <a:pt x="85559" y="2204669"/>
                  </a:lnTo>
                  <a:lnTo>
                    <a:pt x="89014" y="2205151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854651" y="2332393"/>
              <a:ext cx="10795" cy="2091689"/>
            </a:xfrm>
            <a:custGeom>
              <a:avLst/>
              <a:gdLst/>
              <a:ahLst/>
              <a:cxnLst/>
              <a:rect l="l" t="t" r="r" b="b"/>
              <a:pathLst>
                <a:path w="10795" h="2091689">
                  <a:moveTo>
                    <a:pt x="5391" y="-2247"/>
                  </a:moveTo>
                  <a:lnTo>
                    <a:pt x="5391" y="2093353"/>
                  </a:lnTo>
                </a:path>
              </a:pathLst>
            </a:custGeom>
            <a:ln w="152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686541" y="2327897"/>
              <a:ext cx="168275" cy="2218055"/>
            </a:xfrm>
            <a:custGeom>
              <a:avLst/>
              <a:gdLst/>
              <a:ahLst/>
              <a:cxnLst/>
              <a:rect l="l" t="t" r="r" b="b"/>
              <a:pathLst>
                <a:path w="168275" h="2218054">
                  <a:moveTo>
                    <a:pt x="77317" y="0"/>
                  </a:moveTo>
                  <a:lnTo>
                    <a:pt x="77317" y="2182914"/>
                  </a:lnTo>
                  <a:lnTo>
                    <a:pt x="168109" y="2195487"/>
                  </a:lnTo>
                  <a:lnTo>
                    <a:pt x="168109" y="2095601"/>
                  </a:lnTo>
                  <a:lnTo>
                    <a:pt x="168109" y="8089"/>
                  </a:lnTo>
                  <a:lnTo>
                    <a:pt x="77317" y="0"/>
                  </a:lnTo>
                  <a:close/>
                </a:path>
                <a:path w="168275" h="2218054">
                  <a:moveTo>
                    <a:pt x="0" y="22478"/>
                  </a:moveTo>
                  <a:lnTo>
                    <a:pt x="0" y="2198509"/>
                  </a:lnTo>
                  <a:lnTo>
                    <a:pt x="0" y="2217978"/>
                  </a:lnTo>
                  <a:lnTo>
                    <a:pt x="53174" y="2193874"/>
                  </a:lnTo>
                  <a:lnTo>
                    <a:pt x="56629" y="2192299"/>
                  </a:lnTo>
                  <a:lnTo>
                    <a:pt x="77317" y="2182914"/>
                  </a:lnTo>
                  <a:lnTo>
                    <a:pt x="77317" y="0"/>
                  </a:lnTo>
                  <a:lnTo>
                    <a:pt x="0" y="22478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665852" y="2348572"/>
              <a:ext cx="20955" cy="2178050"/>
            </a:xfrm>
            <a:custGeom>
              <a:avLst/>
              <a:gdLst/>
              <a:ahLst/>
              <a:cxnLst/>
              <a:rect l="l" t="t" r="r" b="b"/>
              <a:pathLst>
                <a:path w="20954" h="2178050">
                  <a:moveTo>
                    <a:pt x="0" y="0"/>
                  </a:moveTo>
                  <a:lnTo>
                    <a:pt x="0" y="2174227"/>
                  </a:lnTo>
                  <a:lnTo>
                    <a:pt x="20688" y="2177834"/>
                  </a:lnTo>
                  <a:lnTo>
                    <a:pt x="20688" y="1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663605" y="2346324"/>
              <a:ext cx="25400" cy="2182495"/>
            </a:xfrm>
            <a:custGeom>
              <a:avLst/>
              <a:gdLst/>
              <a:ahLst/>
              <a:cxnLst/>
              <a:rect l="l" t="t" r="r" b="b"/>
              <a:pathLst>
                <a:path w="25400" h="2182495">
                  <a:moveTo>
                    <a:pt x="0" y="2182329"/>
                  </a:moveTo>
                  <a:lnTo>
                    <a:pt x="25184" y="2182329"/>
                  </a:lnTo>
                  <a:lnTo>
                    <a:pt x="25184" y="0"/>
                  </a:lnTo>
                  <a:lnTo>
                    <a:pt x="0" y="0"/>
                  </a:lnTo>
                  <a:lnTo>
                    <a:pt x="0" y="218232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2959519" y="2160676"/>
              <a:ext cx="1906270" cy="2025650"/>
            </a:xfrm>
            <a:custGeom>
              <a:avLst/>
              <a:gdLst/>
              <a:ahLst/>
              <a:cxnLst/>
              <a:rect l="l" t="t" r="r" b="b"/>
              <a:pathLst>
                <a:path w="1906270" h="2025650">
                  <a:moveTo>
                    <a:pt x="1706333" y="187896"/>
                  </a:moveTo>
                  <a:lnTo>
                    <a:pt x="1727022" y="189699"/>
                  </a:lnTo>
                  <a:lnTo>
                    <a:pt x="1804339" y="167220"/>
                  </a:lnTo>
                  <a:lnTo>
                    <a:pt x="1895132" y="175310"/>
                  </a:lnTo>
                  <a:lnTo>
                    <a:pt x="1905914" y="171716"/>
                  </a:lnTo>
                  <a:lnTo>
                    <a:pt x="1705457" y="153733"/>
                  </a:lnTo>
                  <a:lnTo>
                    <a:pt x="1694637" y="156425"/>
                  </a:lnTo>
                  <a:lnTo>
                    <a:pt x="1783651" y="164528"/>
                  </a:lnTo>
                  <a:lnTo>
                    <a:pt x="1706333" y="187896"/>
                  </a:lnTo>
                  <a:close/>
                </a:path>
                <a:path w="1906270" h="2025650">
                  <a:moveTo>
                    <a:pt x="0" y="0"/>
                  </a:moveTo>
                  <a:lnTo>
                    <a:pt x="0" y="28765"/>
                  </a:lnTo>
                  <a:lnTo>
                    <a:pt x="83616" y="7188"/>
                  </a:lnTo>
                  <a:lnTo>
                    <a:pt x="0" y="0"/>
                  </a:lnTo>
                  <a:close/>
                </a:path>
                <a:path w="1906270" h="2025650">
                  <a:moveTo>
                    <a:pt x="102489" y="8991"/>
                  </a:moveTo>
                  <a:lnTo>
                    <a:pt x="102489" y="2014702"/>
                  </a:lnTo>
                  <a:lnTo>
                    <a:pt x="186105" y="2025497"/>
                  </a:lnTo>
                  <a:lnTo>
                    <a:pt x="186105" y="17081"/>
                  </a:lnTo>
                  <a:lnTo>
                    <a:pt x="102489" y="8991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143377" y="2172817"/>
              <a:ext cx="16510" cy="2016125"/>
            </a:xfrm>
            <a:custGeom>
              <a:avLst/>
              <a:gdLst/>
              <a:ahLst/>
              <a:cxnLst/>
              <a:rect l="l" t="t" r="r" b="b"/>
              <a:pathLst>
                <a:path w="16510" h="2016125">
                  <a:moveTo>
                    <a:pt x="0" y="2015604"/>
                  </a:moveTo>
                  <a:lnTo>
                    <a:pt x="16179" y="2015604"/>
                  </a:lnTo>
                  <a:lnTo>
                    <a:pt x="16179" y="0"/>
                  </a:lnTo>
                  <a:lnTo>
                    <a:pt x="0" y="0"/>
                  </a:lnTo>
                  <a:lnTo>
                    <a:pt x="0" y="201560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2978404" y="2169667"/>
              <a:ext cx="83820" cy="2037714"/>
            </a:xfrm>
            <a:custGeom>
              <a:avLst/>
              <a:gdLst/>
              <a:ahLst/>
              <a:cxnLst/>
              <a:rect l="l" t="t" r="r" b="b"/>
              <a:pathLst>
                <a:path w="83819" h="2037714">
                  <a:moveTo>
                    <a:pt x="0" y="21577"/>
                  </a:moveTo>
                  <a:lnTo>
                    <a:pt x="0" y="2037181"/>
                  </a:lnTo>
                  <a:lnTo>
                    <a:pt x="83604" y="2005710"/>
                  </a:lnTo>
                  <a:lnTo>
                    <a:pt x="83604" y="0"/>
                  </a:lnTo>
                  <a:lnTo>
                    <a:pt x="0" y="21577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2959519" y="2189441"/>
              <a:ext cx="19050" cy="2018030"/>
            </a:xfrm>
            <a:custGeom>
              <a:avLst/>
              <a:gdLst/>
              <a:ahLst/>
              <a:cxnLst/>
              <a:rect l="l" t="t" r="r" b="b"/>
              <a:pathLst>
                <a:path w="19050" h="2018029">
                  <a:moveTo>
                    <a:pt x="0" y="0"/>
                  </a:moveTo>
                  <a:lnTo>
                    <a:pt x="0" y="2014702"/>
                  </a:lnTo>
                  <a:lnTo>
                    <a:pt x="18884" y="2017407"/>
                  </a:lnTo>
                  <a:lnTo>
                    <a:pt x="18884" y="1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2957271" y="2187193"/>
              <a:ext cx="23495" cy="2022475"/>
            </a:xfrm>
            <a:custGeom>
              <a:avLst/>
              <a:gdLst/>
              <a:ahLst/>
              <a:cxnLst/>
              <a:rect l="l" t="t" r="r" b="b"/>
              <a:pathLst>
                <a:path w="23494" h="2022475">
                  <a:moveTo>
                    <a:pt x="0" y="2021903"/>
                  </a:moveTo>
                  <a:lnTo>
                    <a:pt x="23380" y="2021903"/>
                  </a:lnTo>
                  <a:lnTo>
                    <a:pt x="23380" y="0"/>
                  </a:lnTo>
                  <a:lnTo>
                    <a:pt x="0" y="0"/>
                  </a:lnTo>
                  <a:lnTo>
                    <a:pt x="0" y="202190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2959519" y="2157983"/>
              <a:ext cx="198120" cy="33655"/>
            </a:xfrm>
            <a:custGeom>
              <a:avLst/>
              <a:gdLst/>
              <a:ahLst/>
              <a:cxnLst/>
              <a:rect l="l" t="t" r="r" b="b"/>
              <a:pathLst>
                <a:path w="198119" h="33655">
                  <a:moveTo>
                    <a:pt x="0" y="2692"/>
                  </a:moveTo>
                  <a:lnTo>
                    <a:pt x="83616" y="9880"/>
                  </a:lnTo>
                  <a:lnTo>
                    <a:pt x="0" y="31457"/>
                  </a:lnTo>
                  <a:lnTo>
                    <a:pt x="18884" y="33261"/>
                  </a:lnTo>
                  <a:lnTo>
                    <a:pt x="102489" y="11684"/>
                  </a:lnTo>
                  <a:lnTo>
                    <a:pt x="186105" y="19773"/>
                  </a:lnTo>
                  <a:lnTo>
                    <a:pt x="197789" y="17081"/>
                  </a:lnTo>
                  <a:lnTo>
                    <a:pt x="11696" y="0"/>
                  </a:lnTo>
                  <a:lnTo>
                    <a:pt x="0" y="2692"/>
                  </a:lnTo>
                  <a:close/>
                </a:path>
              </a:pathLst>
            </a:custGeom>
            <a:ln w="44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2" name="object 132"/>
          <p:cNvSpPr/>
          <p:nvPr/>
        </p:nvSpPr>
        <p:spPr>
          <a:xfrm>
            <a:off x="10229838" y="2647149"/>
            <a:ext cx="137795" cy="0"/>
          </a:xfrm>
          <a:custGeom>
            <a:avLst/>
            <a:gdLst/>
            <a:ahLst/>
            <a:cxnLst/>
            <a:rect l="l" t="t" r="r" b="b"/>
            <a:pathLst>
              <a:path w="137795">
                <a:moveTo>
                  <a:pt x="0" y="0"/>
                </a:moveTo>
                <a:lnTo>
                  <a:pt x="137350" y="0"/>
                </a:lnTo>
              </a:path>
            </a:pathLst>
          </a:custGeom>
          <a:ln w="899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0229838" y="2946819"/>
            <a:ext cx="137795" cy="0"/>
          </a:xfrm>
          <a:custGeom>
            <a:avLst/>
            <a:gdLst/>
            <a:ahLst/>
            <a:cxnLst/>
            <a:rect l="l" t="t" r="r" b="b"/>
            <a:pathLst>
              <a:path w="137795">
                <a:moveTo>
                  <a:pt x="0" y="0"/>
                </a:moveTo>
                <a:lnTo>
                  <a:pt x="137350" y="0"/>
                </a:lnTo>
              </a:path>
            </a:pathLst>
          </a:custGeom>
          <a:ln w="899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0229838" y="3246501"/>
            <a:ext cx="137795" cy="0"/>
          </a:xfrm>
          <a:custGeom>
            <a:avLst/>
            <a:gdLst/>
            <a:ahLst/>
            <a:cxnLst/>
            <a:rect l="l" t="t" r="r" b="b"/>
            <a:pathLst>
              <a:path w="137795">
                <a:moveTo>
                  <a:pt x="0" y="0"/>
                </a:moveTo>
                <a:lnTo>
                  <a:pt x="137350" y="0"/>
                </a:lnTo>
              </a:path>
            </a:pathLst>
          </a:custGeom>
          <a:ln w="899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660714" y="1922946"/>
            <a:ext cx="0" cy="760095"/>
          </a:xfrm>
          <a:custGeom>
            <a:avLst/>
            <a:gdLst/>
            <a:ahLst/>
            <a:cxnLst/>
            <a:rect l="l" t="t" r="r" b="b"/>
            <a:pathLst>
              <a:path h="760094">
                <a:moveTo>
                  <a:pt x="0" y="759599"/>
                </a:moveTo>
                <a:lnTo>
                  <a:pt x="0" y="0"/>
                </a:lnTo>
              </a:path>
            </a:pathLst>
          </a:custGeom>
          <a:ln w="899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8935415" y="1922946"/>
            <a:ext cx="0" cy="1036319"/>
          </a:xfrm>
          <a:custGeom>
            <a:avLst/>
            <a:gdLst/>
            <a:ahLst/>
            <a:cxnLst/>
            <a:rect l="l" t="t" r="r" b="b"/>
            <a:pathLst>
              <a:path h="1036319">
                <a:moveTo>
                  <a:pt x="0" y="1035824"/>
                </a:moveTo>
                <a:lnTo>
                  <a:pt x="0" y="0"/>
                </a:lnTo>
              </a:path>
            </a:pathLst>
          </a:custGeom>
          <a:ln w="899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9185147" y="1922946"/>
            <a:ext cx="0" cy="1323975"/>
          </a:xfrm>
          <a:custGeom>
            <a:avLst/>
            <a:gdLst/>
            <a:ahLst/>
            <a:cxnLst/>
            <a:rect l="l" t="t" r="r" b="b"/>
            <a:pathLst>
              <a:path h="1323975">
                <a:moveTo>
                  <a:pt x="0" y="1323555"/>
                </a:moveTo>
                <a:lnTo>
                  <a:pt x="0" y="0"/>
                </a:lnTo>
              </a:path>
            </a:pathLst>
          </a:custGeom>
          <a:ln w="899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8" name="object 138"/>
          <p:cNvGrpSpPr/>
          <p:nvPr/>
        </p:nvGrpSpPr>
        <p:grpSpPr>
          <a:xfrm>
            <a:off x="10444468" y="6085955"/>
            <a:ext cx="1550035" cy="1475105"/>
            <a:chOff x="5389867" y="6085954"/>
            <a:chExt cx="1550035" cy="1475105"/>
          </a:xfrm>
        </p:grpSpPr>
        <p:sp>
          <p:nvSpPr>
            <p:cNvPr id="139" name="object 139"/>
            <p:cNvSpPr/>
            <p:nvPr/>
          </p:nvSpPr>
          <p:spPr>
            <a:xfrm>
              <a:off x="5392153" y="6088240"/>
              <a:ext cx="1544955" cy="1470660"/>
            </a:xfrm>
            <a:custGeom>
              <a:avLst/>
              <a:gdLst/>
              <a:ahLst/>
              <a:cxnLst/>
              <a:rect l="l" t="t" r="r" b="b"/>
              <a:pathLst>
                <a:path w="1544954" h="1470659">
                  <a:moveTo>
                    <a:pt x="1544904" y="0"/>
                  </a:moveTo>
                  <a:lnTo>
                    <a:pt x="0" y="0"/>
                  </a:lnTo>
                  <a:lnTo>
                    <a:pt x="0" y="1456232"/>
                  </a:lnTo>
                  <a:lnTo>
                    <a:pt x="121361" y="1470228"/>
                  </a:lnTo>
                  <a:lnTo>
                    <a:pt x="230263" y="1401775"/>
                  </a:lnTo>
                  <a:lnTo>
                    <a:pt x="322046" y="1445336"/>
                  </a:lnTo>
                  <a:lnTo>
                    <a:pt x="444957" y="1425105"/>
                  </a:lnTo>
                  <a:lnTo>
                    <a:pt x="496290" y="1462468"/>
                  </a:lnTo>
                  <a:lnTo>
                    <a:pt x="670547" y="1422006"/>
                  </a:lnTo>
                  <a:lnTo>
                    <a:pt x="721893" y="1445336"/>
                  </a:lnTo>
                  <a:lnTo>
                    <a:pt x="830795" y="1401775"/>
                  </a:lnTo>
                  <a:lnTo>
                    <a:pt x="931926" y="1442237"/>
                  </a:lnTo>
                  <a:lnTo>
                    <a:pt x="977049" y="1404886"/>
                  </a:lnTo>
                  <a:lnTo>
                    <a:pt x="1140409" y="1442237"/>
                  </a:lnTo>
                  <a:lnTo>
                    <a:pt x="1255521" y="1387779"/>
                  </a:lnTo>
                  <a:lnTo>
                    <a:pt x="1358201" y="1436014"/>
                  </a:lnTo>
                  <a:lnTo>
                    <a:pt x="1418894" y="1401775"/>
                  </a:lnTo>
                  <a:lnTo>
                    <a:pt x="1544904" y="1432890"/>
                  </a:lnTo>
                  <a:lnTo>
                    <a:pt x="154490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392153" y="6088240"/>
              <a:ext cx="1544955" cy="1470660"/>
            </a:xfrm>
            <a:custGeom>
              <a:avLst/>
              <a:gdLst/>
              <a:ahLst/>
              <a:cxnLst/>
              <a:rect l="l" t="t" r="r" b="b"/>
              <a:pathLst>
                <a:path w="1544954" h="1470659">
                  <a:moveTo>
                    <a:pt x="1544904" y="1432890"/>
                  </a:moveTo>
                  <a:lnTo>
                    <a:pt x="1544904" y="0"/>
                  </a:lnTo>
                  <a:lnTo>
                    <a:pt x="0" y="0"/>
                  </a:lnTo>
                  <a:lnTo>
                    <a:pt x="0" y="1456232"/>
                  </a:lnTo>
                  <a:lnTo>
                    <a:pt x="121361" y="1470228"/>
                  </a:lnTo>
                  <a:lnTo>
                    <a:pt x="230263" y="1401775"/>
                  </a:lnTo>
                  <a:lnTo>
                    <a:pt x="322046" y="1445336"/>
                  </a:lnTo>
                  <a:lnTo>
                    <a:pt x="444957" y="1425105"/>
                  </a:lnTo>
                  <a:lnTo>
                    <a:pt x="496290" y="1462468"/>
                  </a:lnTo>
                  <a:lnTo>
                    <a:pt x="670547" y="1422006"/>
                  </a:lnTo>
                  <a:lnTo>
                    <a:pt x="721893" y="1445336"/>
                  </a:lnTo>
                  <a:lnTo>
                    <a:pt x="830795" y="1401775"/>
                  </a:lnTo>
                  <a:lnTo>
                    <a:pt x="931926" y="1442237"/>
                  </a:lnTo>
                  <a:lnTo>
                    <a:pt x="977049" y="1404886"/>
                  </a:lnTo>
                  <a:lnTo>
                    <a:pt x="1140409" y="1442237"/>
                  </a:lnTo>
                  <a:lnTo>
                    <a:pt x="1255521" y="1387779"/>
                  </a:lnTo>
                  <a:lnTo>
                    <a:pt x="1358201" y="1436014"/>
                  </a:lnTo>
                  <a:lnTo>
                    <a:pt x="1418894" y="1401775"/>
                  </a:lnTo>
                  <a:lnTo>
                    <a:pt x="1544904" y="143289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814402" y="6796671"/>
              <a:ext cx="672465" cy="142240"/>
            </a:xfrm>
            <a:custGeom>
              <a:avLst/>
              <a:gdLst/>
              <a:ahLst/>
              <a:cxnLst/>
              <a:rect l="l" t="t" r="r" b="b"/>
              <a:pathLst>
                <a:path w="672464" h="142240">
                  <a:moveTo>
                    <a:pt x="672084" y="0"/>
                  </a:moveTo>
                  <a:lnTo>
                    <a:pt x="0" y="0"/>
                  </a:lnTo>
                  <a:lnTo>
                    <a:pt x="0" y="141706"/>
                  </a:lnTo>
                  <a:lnTo>
                    <a:pt x="672084" y="141706"/>
                  </a:lnTo>
                  <a:lnTo>
                    <a:pt x="6720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814402" y="6796671"/>
              <a:ext cx="672465" cy="142240"/>
            </a:xfrm>
            <a:custGeom>
              <a:avLst/>
              <a:gdLst/>
              <a:ahLst/>
              <a:cxnLst/>
              <a:rect l="l" t="t" r="r" b="b"/>
              <a:pathLst>
                <a:path w="672464" h="142240">
                  <a:moveTo>
                    <a:pt x="672084" y="141706"/>
                  </a:moveTo>
                  <a:lnTo>
                    <a:pt x="0" y="141706"/>
                  </a:lnTo>
                  <a:lnTo>
                    <a:pt x="0" y="0"/>
                  </a:lnTo>
                  <a:lnTo>
                    <a:pt x="672084" y="0"/>
                  </a:lnTo>
                  <a:lnTo>
                    <a:pt x="672084" y="14170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823521" y="6568084"/>
              <a:ext cx="672465" cy="142240"/>
            </a:xfrm>
            <a:custGeom>
              <a:avLst/>
              <a:gdLst/>
              <a:ahLst/>
              <a:cxnLst/>
              <a:rect l="l" t="t" r="r" b="b"/>
              <a:pathLst>
                <a:path w="672464" h="142240">
                  <a:moveTo>
                    <a:pt x="672084" y="0"/>
                  </a:moveTo>
                  <a:lnTo>
                    <a:pt x="0" y="0"/>
                  </a:lnTo>
                  <a:lnTo>
                    <a:pt x="0" y="141706"/>
                  </a:lnTo>
                  <a:lnTo>
                    <a:pt x="672084" y="141706"/>
                  </a:lnTo>
                  <a:lnTo>
                    <a:pt x="6720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823521" y="6568084"/>
              <a:ext cx="672465" cy="142240"/>
            </a:xfrm>
            <a:custGeom>
              <a:avLst/>
              <a:gdLst/>
              <a:ahLst/>
              <a:cxnLst/>
              <a:rect l="l" t="t" r="r" b="b"/>
              <a:pathLst>
                <a:path w="672464" h="142240">
                  <a:moveTo>
                    <a:pt x="672083" y="141706"/>
                  </a:moveTo>
                  <a:lnTo>
                    <a:pt x="0" y="141706"/>
                  </a:lnTo>
                  <a:lnTo>
                    <a:pt x="0" y="0"/>
                  </a:lnTo>
                  <a:lnTo>
                    <a:pt x="672083" y="0"/>
                  </a:lnTo>
                  <a:lnTo>
                    <a:pt x="672083" y="14170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823534" y="6357772"/>
              <a:ext cx="672465" cy="142240"/>
            </a:xfrm>
            <a:custGeom>
              <a:avLst/>
              <a:gdLst/>
              <a:ahLst/>
              <a:cxnLst/>
              <a:rect l="l" t="t" r="r" b="b"/>
              <a:pathLst>
                <a:path w="672464" h="142239">
                  <a:moveTo>
                    <a:pt x="672084" y="0"/>
                  </a:moveTo>
                  <a:lnTo>
                    <a:pt x="0" y="0"/>
                  </a:lnTo>
                  <a:lnTo>
                    <a:pt x="0" y="141706"/>
                  </a:lnTo>
                  <a:lnTo>
                    <a:pt x="672084" y="141706"/>
                  </a:lnTo>
                  <a:lnTo>
                    <a:pt x="6720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823534" y="6357772"/>
              <a:ext cx="672465" cy="142240"/>
            </a:xfrm>
            <a:custGeom>
              <a:avLst/>
              <a:gdLst/>
              <a:ahLst/>
              <a:cxnLst/>
              <a:rect l="l" t="t" r="r" b="b"/>
              <a:pathLst>
                <a:path w="672464" h="142239">
                  <a:moveTo>
                    <a:pt x="672084" y="141706"/>
                  </a:moveTo>
                  <a:lnTo>
                    <a:pt x="0" y="141706"/>
                  </a:lnTo>
                  <a:lnTo>
                    <a:pt x="0" y="0"/>
                  </a:lnTo>
                  <a:lnTo>
                    <a:pt x="672084" y="0"/>
                  </a:lnTo>
                  <a:lnTo>
                    <a:pt x="672084" y="14170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594413" y="6797675"/>
              <a:ext cx="92075" cy="141605"/>
            </a:xfrm>
            <a:custGeom>
              <a:avLst/>
              <a:gdLst/>
              <a:ahLst/>
              <a:cxnLst/>
              <a:rect l="l" t="t" r="r" b="b"/>
              <a:pathLst>
                <a:path w="92075" h="141604">
                  <a:moveTo>
                    <a:pt x="91795" y="0"/>
                  </a:moveTo>
                  <a:lnTo>
                    <a:pt x="0" y="0"/>
                  </a:lnTo>
                  <a:lnTo>
                    <a:pt x="0" y="141592"/>
                  </a:lnTo>
                  <a:lnTo>
                    <a:pt x="88671" y="141592"/>
                  </a:lnTo>
                  <a:lnTo>
                    <a:pt x="917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594413" y="6797675"/>
              <a:ext cx="92075" cy="141605"/>
            </a:xfrm>
            <a:custGeom>
              <a:avLst/>
              <a:gdLst/>
              <a:ahLst/>
              <a:cxnLst/>
              <a:rect l="l" t="t" r="r" b="b"/>
              <a:pathLst>
                <a:path w="92075" h="141604">
                  <a:moveTo>
                    <a:pt x="91795" y="0"/>
                  </a:moveTo>
                  <a:lnTo>
                    <a:pt x="0" y="0"/>
                  </a:lnTo>
                  <a:lnTo>
                    <a:pt x="0" y="141592"/>
                  </a:lnTo>
                  <a:lnTo>
                    <a:pt x="88671" y="14159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6610349" y="6797675"/>
              <a:ext cx="95250" cy="141605"/>
            </a:xfrm>
            <a:custGeom>
              <a:avLst/>
              <a:gdLst/>
              <a:ahLst/>
              <a:cxnLst/>
              <a:rect l="l" t="t" r="r" b="b"/>
              <a:pathLst>
                <a:path w="95250" h="141604">
                  <a:moveTo>
                    <a:pt x="94907" y="0"/>
                  </a:moveTo>
                  <a:lnTo>
                    <a:pt x="3111" y="0"/>
                  </a:lnTo>
                  <a:lnTo>
                    <a:pt x="0" y="141592"/>
                  </a:lnTo>
                  <a:lnTo>
                    <a:pt x="94907" y="141592"/>
                  </a:lnTo>
                  <a:lnTo>
                    <a:pt x="949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6610349" y="6797675"/>
              <a:ext cx="95250" cy="141605"/>
            </a:xfrm>
            <a:custGeom>
              <a:avLst/>
              <a:gdLst/>
              <a:ahLst/>
              <a:cxnLst/>
              <a:rect l="l" t="t" r="r" b="b"/>
              <a:pathLst>
                <a:path w="95250" h="141604">
                  <a:moveTo>
                    <a:pt x="0" y="141592"/>
                  </a:moveTo>
                  <a:lnTo>
                    <a:pt x="94907" y="141592"/>
                  </a:lnTo>
                  <a:lnTo>
                    <a:pt x="94907" y="0"/>
                  </a:lnTo>
                  <a:lnTo>
                    <a:pt x="311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594413" y="6570548"/>
              <a:ext cx="92075" cy="141605"/>
            </a:xfrm>
            <a:custGeom>
              <a:avLst/>
              <a:gdLst/>
              <a:ahLst/>
              <a:cxnLst/>
              <a:rect l="l" t="t" r="r" b="b"/>
              <a:pathLst>
                <a:path w="92075" h="141604">
                  <a:moveTo>
                    <a:pt x="91795" y="0"/>
                  </a:moveTo>
                  <a:lnTo>
                    <a:pt x="0" y="0"/>
                  </a:lnTo>
                  <a:lnTo>
                    <a:pt x="0" y="141579"/>
                  </a:lnTo>
                  <a:lnTo>
                    <a:pt x="91795" y="141579"/>
                  </a:lnTo>
                  <a:lnTo>
                    <a:pt x="917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594413" y="6570548"/>
              <a:ext cx="92075" cy="141605"/>
            </a:xfrm>
            <a:custGeom>
              <a:avLst/>
              <a:gdLst/>
              <a:ahLst/>
              <a:cxnLst/>
              <a:rect l="l" t="t" r="r" b="b"/>
              <a:pathLst>
                <a:path w="92075" h="141604">
                  <a:moveTo>
                    <a:pt x="91795" y="0"/>
                  </a:moveTo>
                  <a:lnTo>
                    <a:pt x="0" y="0"/>
                  </a:lnTo>
                  <a:lnTo>
                    <a:pt x="0" y="141579"/>
                  </a:lnTo>
                  <a:lnTo>
                    <a:pt x="91795" y="14157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6608800" y="6570548"/>
              <a:ext cx="96520" cy="141605"/>
            </a:xfrm>
            <a:custGeom>
              <a:avLst/>
              <a:gdLst/>
              <a:ahLst/>
              <a:cxnLst/>
              <a:rect l="l" t="t" r="r" b="b"/>
              <a:pathLst>
                <a:path w="96520" h="141604">
                  <a:moveTo>
                    <a:pt x="96456" y="0"/>
                  </a:moveTo>
                  <a:lnTo>
                    <a:pt x="1549" y="0"/>
                  </a:lnTo>
                  <a:lnTo>
                    <a:pt x="0" y="141579"/>
                  </a:lnTo>
                  <a:lnTo>
                    <a:pt x="96456" y="141579"/>
                  </a:lnTo>
                  <a:lnTo>
                    <a:pt x="964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6608800" y="6570548"/>
              <a:ext cx="96520" cy="141605"/>
            </a:xfrm>
            <a:custGeom>
              <a:avLst/>
              <a:gdLst/>
              <a:ahLst/>
              <a:cxnLst/>
              <a:rect l="l" t="t" r="r" b="b"/>
              <a:pathLst>
                <a:path w="96520" h="141604">
                  <a:moveTo>
                    <a:pt x="0" y="141579"/>
                  </a:moveTo>
                  <a:lnTo>
                    <a:pt x="96456" y="141579"/>
                  </a:lnTo>
                  <a:lnTo>
                    <a:pt x="96456" y="0"/>
                  </a:lnTo>
                  <a:lnTo>
                    <a:pt x="154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594413" y="6357391"/>
              <a:ext cx="1111250" cy="141605"/>
            </a:xfrm>
            <a:custGeom>
              <a:avLst/>
              <a:gdLst/>
              <a:ahLst/>
              <a:cxnLst/>
              <a:rect l="l" t="t" r="r" b="b"/>
              <a:pathLst>
                <a:path w="1111250" h="141604">
                  <a:moveTo>
                    <a:pt x="1110843" y="0"/>
                  </a:moveTo>
                  <a:lnTo>
                    <a:pt x="1015936" y="0"/>
                  </a:lnTo>
                  <a:lnTo>
                    <a:pt x="991044" y="141579"/>
                  </a:lnTo>
                  <a:lnTo>
                    <a:pt x="1110843" y="141579"/>
                  </a:lnTo>
                  <a:lnTo>
                    <a:pt x="1110843" y="0"/>
                  </a:lnTo>
                  <a:close/>
                </a:path>
                <a:path w="1111250" h="141604">
                  <a:moveTo>
                    <a:pt x="91795" y="0"/>
                  </a:moveTo>
                  <a:lnTo>
                    <a:pt x="0" y="0"/>
                  </a:lnTo>
                  <a:lnTo>
                    <a:pt x="0" y="141579"/>
                  </a:lnTo>
                  <a:lnTo>
                    <a:pt x="102692" y="141579"/>
                  </a:lnTo>
                  <a:lnTo>
                    <a:pt x="917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594413" y="6357391"/>
              <a:ext cx="1111250" cy="141605"/>
            </a:xfrm>
            <a:custGeom>
              <a:avLst/>
              <a:gdLst/>
              <a:ahLst/>
              <a:cxnLst/>
              <a:rect l="l" t="t" r="r" b="b"/>
              <a:pathLst>
                <a:path w="1111250" h="141604">
                  <a:moveTo>
                    <a:pt x="771677" y="0"/>
                  </a:moveTo>
                  <a:lnTo>
                    <a:pt x="239585" y="0"/>
                  </a:lnTo>
                </a:path>
                <a:path w="1111250" h="141604">
                  <a:moveTo>
                    <a:pt x="991044" y="141579"/>
                  </a:moveTo>
                  <a:lnTo>
                    <a:pt x="1110843" y="141579"/>
                  </a:lnTo>
                  <a:lnTo>
                    <a:pt x="1110843" y="0"/>
                  </a:lnTo>
                  <a:lnTo>
                    <a:pt x="1015936" y="0"/>
                  </a:lnTo>
                </a:path>
                <a:path w="1111250" h="141604">
                  <a:moveTo>
                    <a:pt x="220916" y="141579"/>
                  </a:moveTo>
                  <a:lnTo>
                    <a:pt x="774788" y="141579"/>
                  </a:lnTo>
                </a:path>
                <a:path w="1111250" h="141604">
                  <a:moveTo>
                    <a:pt x="91795" y="0"/>
                  </a:moveTo>
                  <a:lnTo>
                    <a:pt x="0" y="0"/>
                  </a:lnTo>
                  <a:lnTo>
                    <a:pt x="0" y="141579"/>
                  </a:lnTo>
                  <a:lnTo>
                    <a:pt x="102692" y="14157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7" name="object 157"/>
          <p:cNvGrpSpPr/>
          <p:nvPr/>
        </p:nvGrpSpPr>
        <p:grpSpPr>
          <a:xfrm>
            <a:off x="7970521" y="6083478"/>
            <a:ext cx="1550035" cy="1475105"/>
            <a:chOff x="2915920" y="6083477"/>
            <a:chExt cx="1550035" cy="1475105"/>
          </a:xfrm>
        </p:grpSpPr>
        <p:sp>
          <p:nvSpPr>
            <p:cNvPr id="158" name="object 158"/>
            <p:cNvSpPr/>
            <p:nvPr/>
          </p:nvSpPr>
          <p:spPr>
            <a:xfrm>
              <a:off x="2918206" y="6085763"/>
              <a:ext cx="1544955" cy="1470660"/>
            </a:xfrm>
            <a:custGeom>
              <a:avLst/>
              <a:gdLst/>
              <a:ahLst/>
              <a:cxnLst/>
              <a:rect l="l" t="t" r="r" b="b"/>
              <a:pathLst>
                <a:path w="1544954" h="1470659">
                  <a:moveTo>
                    <a:pt x="1544904" y="0"/>
                  </a:moveTo>
                  <a:lnTo>
                    <a:pt x="0" y="0"/>
                  </a:lnTo>
                  <a:lnTo>
                    <a:pt x="0" y="1432877"/>
                  </a:lnTo>
                  <a:lnTo>
                    <a:pt x="126022" y="1401775"/>
                  </a:lnTo>
                  <a:lnTo>
                    <a:pt x="186702" y="1436001"/>
                  </a:lnTo>
                  <a:lnTo>
                    <a:pt x="289382" y="1387767"/>
                  </a:lnTo>
                  <a:lnTo>
                    <a:pt x="404507" y="1442224"/>
                  </a:lnTo>
                  <a:lnTo>
                    <a:pt x="567867" y="1404886"/>
                  </a:lnTo>
                  <a:lnTo>
                    <a:pt x="612990" y="1442224"/>
                  </a:lnTo>
                  <a:lnTo>
                    <a:pt x="714108" y="1401775"/>
                  </a:lnTo>
                  <a:lnTo>
                    <a:pt x="823010" y="1445336"/>
                  </a:lnTo>
                  <a:lnTo>
                    <a:pt x="874356" y="1422006"/>
                  </a:lnTo>
                  <a:lnTo>
                    <a:pt x="1048613" y="1462443"/>
                  </a:lnTo>
                  <a:lnTo>
                    <a:pt x="1099946" y="1425117"/>
                  </a:lnTo>
                  <a:lnTo>
                    <a:pt x="1222857" y="1445336"/>
                  </a:lnTo>
                  <a:lnTo>
                    <a:pt x="1314653" y="1401775"/>
                  </a:lnTo>
                  <a:lnTo>
                    <a:pt x="1423555" y="1470228"/>
                  </a:lnTo>
                  <a:lnTo>
                    <a:pt x="1544904" y="1456232"/>
                  </a:lnTo>
                  <a:lnTo>
                    <a:pt x="154490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2918206" y="6085763"/>
              <a:ext cx="1544955" cy="1470660"/>
            </a:xfrm>
            <a:custGeom>
              <a:avLst/>
              <a:gdLst/>
              <a:ahLst/>
              <a:cxnLst/>
              <a:rect l="l" t="t" r="r" b="b"/>
              <a:pathLst>
                <a:path w="1544954" h="1470659">
                  <a:moveTo>
                    <a:pt x="0" y="1432877"/>
                  </a:moveTo>
                  <a:lnTo>
                    <a:pt x="0" y="0"/>
                  </a:lnTo>
                  <a:lnTo>
                    <a:pt x="1544904" y="0"/>
                  </a:lnTo>
                  <a:lnTo>
                    <a:pt x="1544904" y="1456232"/>
                  </a:lnTo>
                  <a:lnTo>
                    <a:pt x="1423555" y="1470228"/>
                  </a:lnTo>
                  <a:lnTo>
                    <a:pt x="1314653" y="1401775"/>
                  </a:lnTo>
                  <a:lnTo>
                    <a:pt x="1222857" y="1445336"/>
                  </a:lnTo>
                  <a:lnTo>
                    <a:pt x="1099946" y="1425117"/>
                  </a:lnTo>
                  <a:lnTo>
                    <a:pt x="1048613" y="1462443"/>
                  </a:lnTo>
                  <a:lnTo>
                    <a:pt x="874356" y="1422006"/>
                  </a:lnTo>
                  <a:lnTo>
                    <a:pt x="823010" y="1445336"/>
                  </a:lnTo>
                  <a:lnTo>
                    <a:pt x="714108" y="1401775"/>
                  </a:lnTo>
                  <a:lnTo>
                    <a:pt x="612990" y="1442224"/>
                  </a:lnTo>
                  <a:lnTo>
                    <a:pt x="567867" y="1404886"/>
                  </a:lnTo>
                  <a:lnTo>
                    <a:pt x="404507" y="1442224"/>
                  </a:lnTo>
                  <a:lnTo>
                    <a:pt x="289382" y="1387767"/>
                  </a:lnTo>
                  <a:lnTo>
                    <a:pt x="186702" y="1436001"/>
                  </a:lnTo>
                  <a:lnTo>
                    <a:pt x="126022" y="1401775"/>
                  </a:lnTo>
                  <a:lnTo>
                    <a:pt x="0" y="143287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2918206" y="6087313"/>
              <a:ext cx="0" cy="1433195"/>
            </a:xfrm>
            <a:custGeom>
              <a:avLst/>
              <a:gdLst/>
              <a:ahLst/>
              <a:cxnLst/>
              <a:rect l="l" t="t" r="r" b="b"/>
              <a:pathLst>
                <a:path h="1433195">
                  <a:moveTo>
                    <a:pt x="0" y="0"/>
                  </a:moveTo>
                  <a:lnTo>
                    <a:pt x="0" y="1432877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2918206" y="6087313"/>
              <a:ext cx="0" cy="1433195"/>
            </a:xfrm>
            <a:custGeom>
              <a:avLst/>
              <a:gdLst/>
              <a:ahLst/>
              <a:cxnLst/>
              <a:rect l="l" t="t" r="r" b="b"/>
              <a:pathLst>
                <a:path h="1433195">
                  <a:moveTo>
                    <a:pt x="0" y="0"/>
                  </a:moveTo>
                  <a:lnTo>
                    <a:pt x="0" y="143287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2952419" y="6088862"/>
              <a:ext cx="0" cy="1422400"/>
            </a:xfrm>
            <a:custGeom>
              <a:avLst/>
              <a:gdLst/>
              <a:ahLst/>
              <a:cxnLst/>
              <a:rect l="l" t="t" r="r" b="b"/>
              <a:pathLst>
                <a:path h="1422400">
                  <a:moveTo>
                    <a:pt x="0" y="0"/>
                  </a:moveTo>
                  <a:lnTo>
                    <a:pt x="0" y="1422019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2952419" y="6088862"/>
              <a:ext cx="0" cy="1422400"/>
            </a:xfrm>
            <a:custGeom>
              <a:avLst/>
              <a:gdLst/>
              <a:ahLst/>
              <a:cxnLst/>
              <a:rect l="l" t="t" r="r" b="b"/>
              <a:pathLst>
                <a:path h="1422400">
                  <a:moveTo>
                    <a:pt x="0" y="0"/>
                  </a:moveTo>
                  <a:lnTo>
                    <a:pt x="0" y="142201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431995" y="6085763"/>
              <a:ext cx="0" cy="1470660"/>
            </a:xfrm>
            <a:custGeom>
              <a:avLst/>
              <a:gdLst/>
              <a:ahLst/>
              <a:cxnLst/>
              <a:rect l="l" t="t" r="r" b="b"/>
              <a:pathLst>
                <a:path h="1470659">
                  <a:moveTo>
                    <a:pt x="0" y="0"/>
                  </a:moveTo>
                  <a:lnTo>
                    <a:pt x="0" y="1470228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431995" y="6085763"/>
              <a:ext cx="0" cy="1470660"/>
            </a:xfrm>
            <a:custGeom>
              <a:avLst/>
              <a:gdLst/>
              <a:ahLst/>
              <a:cxnLst/>
              <a:rect l="l" t="t" r="r" b="b"/>
              <a:pathLst>
                <a:path h="1470659">
                  <a:moveTo>
                    <a:pt x="0" y="147022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369765" y="7285291"/>
              <a:ext cx="40640" cy="59690"/>
            </a:xfrm>
            <a:custGeom>
              <a:avLst/>
              <a:gdLst/>
              <a:ahLst/>
              <a:cxnLst/>
              <a:rect l="l" t="t" r="r" b="b"/>
              <a:pathLst>
                <a:path w="40639" h="59690">
                  <a:moveTo>
                    <a:pt x="40449" y="0"/>
                  </a:moveTo>
                  <a:lnTo>
                    <a:pt x="0" y="0"/>
                  </a:lnTo>
                  <a:lnTo>
                    <a:pt x="0" y="59105"/>
                  </a:lnTo>
                  <a:lnTo>
                    <a:pt x="40449" y="59105"/>
                  </a:lnTo>
                  <a:lnTo>
                    <a:pt x="4044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369765" y="7285291"/>
              <a:ext cx="40640" cy="59690"/>
            </a:xfrm>
            <a:custGeom>
              <a:avLst/>
              <a:gdLst/>
              <a:ahLst/>
              <a:cxnLst/>
              <a:rect l="l" t="t" r="r" b="b"/>
              <a:pathLst>
                <a:path w="40639" h="59690">
                  <a:moveTo>
                    <a:pt x="40449" y="59105"/>
                  </a:moveTo>
                  <a:lnTo>
                    <a:pt x="40449" y="0"/>
                  </a:lnTo>
                  <a:lnTo>
                    <a:pt x="0" y="0"/>
                  </a:lnTo>
                  <a:lnTo>
                    <a:pt x="0" y="59105"/>
                  </a:lnTo>
                  <a:lnTo>
                    <a:pt x="40449" y="591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385322" y="7039445"/>
              <a:ext cx="40640" cy="243204"/>
            </a:xfrm>
            <a:custGeom>
              <a:avLst/>
              <a:gdLst/>
              <a:ahLst/>
              <a:cxnLst/>
              <a:rect l="l" t="t" r="r" b="b"/>
              <a:pathLst>
                <a:path w="40639" h="243204">
                  <a:moveTo>
                    <a:pt x="40449" y="0"/>
                  </a:moveTo>
                  <a:lnTo>
                    <a:pt x="0" y="0"/>
                  </a:lnTo>
                  <a:lnTo>
                    <a:pt x="0" y="242722"/>
                  </a:lnTo>
                  <a:lnTo>
                    <a:pt x="4044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4385322" y="7039445"/>
              <a:ext cx="40640" cy="243204"/>
            </a:xfrm>
            <a:custGeom>
              <a:avLst/>
              <a:gdLst/>
              <a:ahLst/>
              <a:cxnLst/>
              <a:rect l="l" t="t" r="r" b="b"/>
              <a:pathLst>
                <a:path w="40639" h="243204">
                  <a:moveTo>
                    <a:pt x="40449" y="0"/>
                  </a:moveTo>
                  <a:lnTo>
                    <a:pt x="0" y="0"/>
                  </a:lnTo>
                  <a:lnTo>
                    <a:pt x="0" y="24272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4385322" y="7344397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h="189865">
                  <a:moveTo>
                    <a:pt x="0" y="0"/>
                  </a:moveTo>
                  <a:lnTo>
                    <a:pt x="0" y="189826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4385322" y="7344397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h="189865">
                  <a:moveTo>
                    <a:pt x="0" y="0"/>
                  </a:moveTo>
                  <a:lnTo>
                    <a:pt x="0" y="18982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141063" y="7081456"/>
              <a:ext cx="230504" cy="0"/>
            </a:xfrm>
            <a:custGeom>
              <a:avLst/>
              <a:gdLst/>
              <a:ahLst/>
              <a:cxnLst/>
              <a:rect l="l" t="t" r="r" b="b"/>
              <a:pathLst>
                <a:path w="230504">
                  <a:moveTo>
                    <a:pt x="230250" y="0"/>
                  </a:moveTo>
                  <a:lnTo>
                    <a:pt x="0" y="0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141063" y="7081456"/>
              <a:ext cx="230504" cy="0"/>
            </a:xfrm>
            <a:custGeom>
              <a:avLst/>
              <a:gdLst/>
              <a:ahLst/>
              <a:cxnLst/>
              <a:rect l="l" t="t" r="r" b="b"/>
              <a:pathLst>
                <a:path w="230504">
                  <a:moveTo>
                    <a:pt x="230250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985488" y="7066279"/>
              <a:ext cx="149860" cy="82550"/>
            </a:xfrm>
            <a:custGeom>
              <a:avLst/>
              <a:gdLst/>
              <a:ahLst/>
              <a:cxnLst/>
              <a:rect l="l" t="t" r="r" b="b"/>
              <a:pathLst>
                <a:path w="149860" h="82550">
                  <a:moveTo>
                    <a:pt x="149339" y="0"/>
                  </a:moveTo>
                  <a:lnTo>
                    <a:pt x="108889" y="0"/>
                  </a:lnTo>
                  <a:lnTo>
                    <a:pt x="108889" y="27940"/>
                  </a:lnTo>
                  <a:lnTo>
                    <a:pt x="52895" y="27940"/>
                  </a:lnTo>
                  <a:lnTo>
                    <a:pt x="52895" y="0"/>
                  </a:lnTo>
                  <a:lnTo>
                    <a:pt x="0" y="0"/>
                  </a:lnTo>
                  <a:lnTo>
                    <a:pt x="0" y="27940"/>
                  </a:lnTo>
                  <a:lnTo>
                    <a:pt x="0" y="82550"/>
                  </a:lnTo>
                  <a:lnTo>
                    <a:pt x="149339" y="82550"/>
                  </a:lnTo>
                  <a:lnTo>
                    <a:pt x="149339" y="27940"/>
                  </a:lnTo>
                  <a:lnTo>
                    <a:pt x="149339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985488" y="7065899"/>
              <a:ext cx="149860" cy="82550"/>
            </a:xfrm>
            <a:custGeom>
              <a:avLst/>
              <a:gdLst/>
              <a:ahLst/>
              <a:cxnLst/>
              <a:rect l="l" t="t" r="r" b="b"/>
              <a:pathLst>
                <a:path w="149860" h="82550">
                  <a:moveTo>
                    <a:pt x="108889" y="0"/>
                  </a:moveTo>
                  <a:lnTo>
                    <a:pt x="108889" y="28003"/>
                  </a:lnTo>
                  <a:lnTo>
                    <a:pt x="52895" y="28003"/>
                  </a:lnTo>
                  <a:lnTo>
                    <a:pt x="52895" y="0"/>
                  </a:lnTo>
                  <a:lnTo>
                    <a:pt x="0" y="0"/>
                  </a:lnTo>
                  <a:lnTo>
                    <a:pt x="0" y="82461"/>
                  </a:lnTo>
                  <a:lnTo>
                    <a:pt x="149339" y="82461"/>
                  </a:lnTo>
                  <a:lnTo>
                    <a:pt x="149339" y="0"/>
                  </a:lnTo>
                  <a:lnTo>
                    <a:pt x="10888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4046169" y="7104811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20218" y="0"/>
                  </a:moveTo>
                  <a:lnTo>
                    <a:pt x="12462" y="1384"/>
                  </a:lnTo>
                  <a:lnTo>
                    <a:pt x="6022" y="5248"/>
                  </a:lnTo>
                  <a:lnTo>
                    <a:pt x="1626" y="11154"/>
                  </a:lnTo>
                  <a:lnTo>
                    <a:pt x="0" y="18669"/>
                  </a:lnTo>
                  <a:lnTo>
                    <a:pt x="1626" y="26421"/>
                  </a:lnTo>
                  <a:lnTo>
                    <a:pt x="6022" y="32866"/>
                  </a:lnTo>
                  <a:lnTo>
                    <a:pt x="12462" y="37269"/>
                  </a:lnTo>
                  <a:lnTo>
                    <a:pt x="20218" y="38900"/>
                  </a:lnTo>
                  <a:lnTo>
                    <a:pt x="27732" y="37269"/>
                  </a:lnTo>
                  <a:lnTo>
                    <a:pt x="33639" y="32866"/>
                  </a:lnTo>
                  <a:lnTo>
                    <a:pt x="37502" y="26421"/>
                  </a:lnTo>
                  <a:lnTo>
                    <a:pt x="38887" y="18669"/>
                  </a:lnTo>
                  <a:lnTo>
                    <a:pt x="37502" y="11154"/>
                  </a:lnTo>
                  <a:lnTo>
                    <a:pt x="33639" y="5248"/>
                  </a:lnTo>
                  <a:lnTo>
                    <a:pt x="27732" y="1384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4046169" y="7104811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20218" y="38900"/>
                  </a:moveTo>
                  <a:lnTo>
                    <a:pt x="27732" y="37269"/>
                  </a:lnTo>
                  <a:lnTo>
                    <a:pt x="33639" y="32866"/>
                  </a:lnTo>
                  <a:lnTo>
                    <a:pt x="37502" y="26421"/>
                  </a:lnTo>
                  <a:lnTo>
                    <a:pt x="38887" y="18669"/>
                  </a:lnTo>
                  <a:lnTo>
                    <a:pt x="37502" y="11154"/>
                  </a:lnTo>
                  <a:lnTo>
                    <a:pt x="33639" y="5248"/>
                  </a:lnTo>
                  <a:lnTo>
                    <a:pt x="27732" y="1384"/>
                  </a:lnTo>
                  <a:lnTo>
                    <a:pt x="20218" y="0"/>
                  </a:lnTo>
                  <a:lnTo>
                    <a:pt x="12462" y="1384"/>
                  </a:lnTo>
                  <a:lnTo>
                    <a:pt x="6022" y="5248"/>
                  </a:lnTo>
                  <a:lnTo>
                    <a:pt x="1626" y="11154"/>
                  </a:lnTo>
                  <a:lnTo>
                    <a:pt x="0" y="18669"/>
                  </a:lnTo>
                  <a:lnTo>
                    <a:pt x="1626" y="26421"/>
                  </a:lnTo>
                  <a:lnTo>
                    <a:pt x="6022" y="32866"/>
                  </a:lnTo>
                  <a:lnTo>
                    <a:pt x="12462" y="37269"/>
                  </a:lnTo>
                  <a:lnTo>
                    <a:pt x="20218" y="3890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4329315" y="7098576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20218" y="0"/>
                  </a:moveTo>
                  <a:lnTo>
                    <a:pt x="12467" y="1628"/>
                  </a:lnTo>
                  <a:lnTo>
                    <a:pt x="6027" y="6027"/>
                  </a:lnTo>
                  <a:lnTo>
                    <a:pt x="1628" y="12467"/>
                  </a:lnTo>
                  <a:lnTo>
                    <a:pt x="0" y="20218"/>
                  </a:lnTo>
                  <a:lnTo>
                    <a:pt x="1628" y="27739"/>
                  </a:lnTo>
                  <a:lnTo>
                    <a:pt x="6027" y="33650"/>
                  </a:lnTo>
                  <a:lnTo>
                    <a:pt x="12467" y="37515"/>
                  </a:lnTo>
                  <a:lnTo>
                    <a:pt x="20218" y="38900"/>
                  </a:lnTo>
                  <a:lnTo>
                    <a:pt x="27729" y="37515"/>
                  </a:lnTo>
                  <a:lnTo>
                    <a:pt x="33640" y="33650"/>
                  </a:lnTo>
                  <a:lnTo>
                    <a:pt x="37511" y="27739"/>
                  </a:lnTo>
                  <a:lnTo>
                    <a:pt x="38900" y="20218"/>
                  </a:lnTo>
                  <a:lnTo>
                    <a:pt x="37511" y="12467"/>
                  </a:lnTo>
                  <a:lnTo>
                    <a:pt x="33640" y="6027"/>
                  </a:lnTo>
                  <a:lnTo>
                    <a:pt x="27729" y="1628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4329315" y="7098576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20218" y="38900"/>
                  </a:moveTo>
                  <a:lnTo>
                    <a:pt x="27729" y="37515"/>
                  </a:lnTo>
                  <a:lnTo>
                    <a:pt x="33640" y="33650"/>
                  </a:lnTo>
                  <a:lnTo>
                    <a:pt x="37511" y="27739"/>
                  </a:lnTo>
                  <a:lnTo>
                    <a:pt x="38900" y="20218"/>
                  </a:lnTo>
                  <a:lnTo>
                    <a:pt x="37511" y="12467"/>
                  </a:lnTo>
                  <a:lnTo>
                    <a:pt x="33640" y="6027"/>
                  </a:lnTo>
                  <a:lnTo>
                    <a:pt x="27729" y="1628"/>
                  </a:lnTo>
                  <a:lnTo>
                    <a:pt x="20218" y="0"/>
                  </a:lnTo>
                  <a:lnTo>
                    <a:pt x="12467" y="1628"/>
                  </a:lnTo>
                  <a:lnTo>
                    <a:pt x="6027" y="6027"/>
                  </a:lnTo>
                  <a:lnTo>
                    <a:pt x="1628" y="12467"/>
                  </a:lnTo>
                  <a:lnTo>
                    <a:pt x="0" y="20218"/>
                  </a:lnTo>
                  <a:lnTo>
                    <a:pt x="1628" y="27739"/>
                  </a:lnTo>
                  <a:lnTo>
                    <a:pt x="6027" y="33650"/>
                  </a:lnTo>
                  <a:lnTo>
                    <a:pt x="12467" y="37515"/>
                  </a:lnTo>
                  <a:lnTo>
                    <a:pt x="20218" y="3890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0" name="object 18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94405" y="7063613"/>
              <a:ext cx="153936" cy="87033"/>
            </a:xfrm>
            <a:prstGeom prst="rect">
              <a:avLst/>
            </a:prstGeom>
          </p:spPr>
        </p:pic>
        <p:pic>
          <p:nvPicPr>
            <p:cNvPr id="181" name="object 18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77984" y="7293889"/>
              <a:ext cx="87045" cy="101028"/>
            </a:xfrm>
            <a:prstGeom prst="rect">
              <a:avLst/>
            </a:prstGeom>
          </p:spPr>
        </p:pic>
        <p:pic>
          <p:nvPicPr>
            <p:cNvPr id="182" name="object 18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630028" y="7293889"/>
              <a:ext cx="88595" cy="101028"/>
            </a:xfrm>
            <a:prstGeom prst="rect">
              <a:avLst/>
            </a:prstGeom>
          </p:spPr>
        </p:pic>
        <p:sp>
          <p:nvSpPr>
            <p:cNvPr id="183" name="object 183"/>
            <p:cNvSpPr/>
            <p:nvPr/>
          </p:nvSpPr>
          <p:spPr>
            <a:xfrm>
              <a:off x="3882783" y="7296175"/>
              <a:ext cx="84455" cy="96520"/>
            </a:xfrm>
            <a:custGeom>
              <a:avLst/>
              <a:gdLst/>
              <a:ahLst/>
              <a:cxnLst/>
              <a:rect l="l" t="t" r="r" b="b"/>
              <a:pathLst>
                <a:path w="84454" h="96520">
                  <a:moveTo>
                    <a:pt x="84035" y="0"/>
                  </a:moveTo>
                  <a:lnTo>
                    <a:pt x="0" y="0"/>
                  </a:lnTo>
                  <a:lnTo>
                    <a:pt x="0" y="96456"/>
                  </a:lnTo>
                  <a:lnTo>
                    <a:pt x="84035" y="96456"/>
                  </a:lnTo>
                  <a:lnTo>
                    <a:pt x="8403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882796" y="7296175"/>
              <a:ext cx="84455" cy="96520"/>
            </a:xfrm>
            <a:custGeom>
              <a:avLst/>
              <a:gdLst/>
              <a:ahLst/>
              <a:cxnLst/>
              <a:rect l="l" t="t" r="r" b="b"/>
              <a:pathLst>
                <a:path w="84454" h="96520">
                  <a:moveTo>
                    <a:pt x="84023" y="96456"/>
                  </a:moveTo>
                  <a:lnTo>
                    <a:pt x="84023" y="0"/>
                  </a:lnTo>
                  <a:lnTo>
                    <a:pt x="0" y="0"/>
                  </a:lnTo>
                  <a:lnTo>
                    <a:pt x="0" y="96456"/>
                  </a:lnTo>
                  <a:lnTo>
                    <a:pt x="84023" y="9645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915486" y="7297737"/>
              <a:ext cx="19050" cy="95250"/>
            </a:xfrm>
            <a:custGeom>
              <a:avLst/>
              <a:gdLst/>
              <a:ahLst/>
              <a:cxnLst/>
              <a:rect l="l" t="t" r="r" b="b"/>
              <a:pathLst>
                <a:path w="19050" h="95250">
                  <a:moveTo>
                    <a:pt x="18656" y="0"/>
                  </a:moveTo>
                  <a:lnTo>
                    <a:pt x="0" y="0"/>
                  </a:lnTo>
                  <a:lnTo>
                    <a:pt x="0" y="94894"/>
                  </a:lnTo>
                  <a:lnTo>
                    <a:pt x="18656" y="94894"/>
                  </a:lnTo>
                  <a:lnTo>
                    <a:pt x="1865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915486" y="7297737"/>
              <a:ext cx="19050" cy="95250"/>
            </a:xfrm>
            <a:custGeom>
              <a:avLst/>
              <a:gdLst/>
              <a:ahLst/>
              <a:cxnLst/>
              <a:rect l="l" t="t" r="r" b="b"/>
              <a:pathLst>
                <a:path w="19050" h="95250">
                  <a:moveTo>
                    <a:pt x="18656" y="94894"/>
                  </a:moveTo>
                  <a:lnTo>
                    <a:pt x="18656" y="0"/>
                  </a:lnTo>
                  <a:lnTo>
                    <a:pt x="0" y="0"/>
                  </a:lnTo>
                  <a:lnTo>
                    <a:pt x="0" y="94894"/>
                  </a:lnTo>
                  <a:lnTo>
                    <a:pt x="18656" y="9489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2955544" y="6096647"/>
              <a:ext cx="1447165" cy="916940"/>
            </a:xfrm>
            <a:custGeom>
              <a:avLst/>
              <a:gdLst/>
              <a:ahLst/>
              <a:cxnLst/>
              <a:rect l="l" t="t" r="r" b="b"/>
              <a:pathLst>
                <a:path w="1447164" h="916940">
                  <a:moveTo>
                    <a:pt x="1446885" y="0"/>
                  </a:moveTo>
                  <a:lnTo>
                    <a:pt x="0" y="0"/>
                  </a:lnTo>
                  <a:lnTo>
                    <a:pt x="0" y="916355"/>
                  </a:lnTo>
                  <a:lnTo>
                    <a:pt x="1446885" y="916355"/>
                  </a:lnTo>
                  <a:lnTo>
                    <a:pt x="144688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2955544" y="6096647"/>
              <a:ext cx="1447165" cy="916940"/>
            </a:xfrm>
            <a:custGeom>
              <a:avLst/>
              <a:gdLst/>
              <a:ahLst/>
              <a:cxnLst/>
              <a:rect l="l" t="t" r="r" b="b"/>
              <a:pathLst>
                <a:path w="1447164" h="916940">
                  <a:moveTo>
                    <a:pt x="0" y="0"/>
                  </a:moveTo>
                  <a:lnTo>
                    <a:pt x="1446885" y="0"/>
                  </a:lnTo>
                  <a:lnTo>
                    <a:pt x="1446885" y="916355"/>
                  </a:lnTo>
                  <a:lnTo>
                    <a:pt x="0" y="91635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2974213" y="6099746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h="189864">
                  <a:moveTo>
                    <a:pt x="0" y="0"/>
                  </a:moveTo>
                  <a:lnTo>
                    <a:pt x="0" y="189826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2974213" y="6099746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h="189864">
                  <a:moveTo>
                    <a:pt x="0" y="0"/>
                  </a:moveTo>
                  <a:lnTo>
                    <a:pt x="0" y="18982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2974213" y="6801421"/>
              <a:ext cx="0" cy="208915"/>
            </a:xfrm>
            <a:custGeom>
              <a:avLst/>
              <a:gdLst/>
              <a:ahLst/>
              <a:cxnLst/>
              <a:rect l="l" t="t" r="r" b="b"/>
              <a:pathLst>
                <a:path h="208915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2974213" y="6801421"/>
              <a:ext cx="0" cy="208915"/>
            </a:xfrm>
            <a:custGeom>
              <a:avLst/>
              <a:gdLst/>
              <a:ahLst/>
              <a:cxnLst/>
              <a:rect l="l" t="t" r="r" b="b"/>
              <a:pathLst>
                <a:path h="208915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2974213" y="6337795"/>
              <a:ext cx="0" cy="409575"/>
            </a:xfrm>
            <a:custGeom>
              <a:avLst/>
              <a:gdLst/>
              <a:ahLst/>
              <a:cxnLst/>
              <a:rect l="l" t="t" r="r" b="b"/>
              <a:pathLst>
                <a:path h="409575">
                  <a:moveTo>
                    <a:pt x="0" y="0"/>
                  </a:moveTo>
                  <a:lnTo>
                    <a:pt x="0" y="409181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2974213" y="6337795"/>
              <a:ext cx="0" cy="409575"/>
            </a:xfrm>
            <a:custGeom>
              <a:avLst/>
              <a:gdLst/>
              <a:ahLst/>
              <a:cxnLst/>
              <a:rect l="l" t="t" r="r" b="b"/>
              <a:pathLst>
                <a:path h="409575">
                  <a:moveTo>
                    <a:pt x="0" y="0"/>
                  </a:moveTo>
                  <a:lnTo>
                    <a:pt x="0" y="40918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2955544" y="6289573"/>
              <a:ext cx="54610" cy="48260"/>
            </a:xfrm>
            <a:custGeom>
              <a:avLst/>
              <a:gdLst/>
              <a:ahLst/>
              <a:cxnLst/>
              <a:rect l="l" t="t" r="r" b="b"/>
              <a:pathLst>
                <a:path w="54610" h="48260">
                  <a:moveTo>
                    <a:pt x="54457" y="0"/>
                  </a:moveTo>
                  <a:lnTo>
                    <a:pt x="0" y="0"/>
                  </a:lnTo>
                  <a:lnTo>
                    <a:pt x="0" y="48234"/>
                  </a:lnTo>
                  <a:lnTo>
                    <a:pt x="54457" y="48234"/>
                  </a:lnTo>
                  <a:lnTo>
                    <a:pt x="54457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2955544" y="6289573"/>
              <a:ext cx="54610" cy="48260"/>
            </a:xfrm>
            <a:custGeom>
              <a:avLst/>
              <a:gdLst/>
              <a:ahLst/>
              <a:cxnLst/>
              <a:rect l="l" t="t" r="r" b="b"/>
              <a:pathLst>
                <a:path w="54610" h="48260">
                  <a:moveTo>
                    <a:pt x="54457" y="48221"/>
                  </a:moveTo>
                  <a:lnTo>
                    <a:pt x="54457" y="0"/>
                  </a:lnTo>
                  <a:lnTo>
                    <a:pt x="0" y="0"/>
                  </a:lnTo>
                  <a:lnTo>
                    <a:pt x="0" y="48221"/>
                  </a:lnTo>
                  <a:lnTo>
                    <a:pt x="54457" y="4822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2955544" y="6751637"/>
              <a:ext cx="54610" cy="48260"/>
            </a:xfrm>
            <a:custGeom>
              <a:avLst/>
              <a:gdLst/>
              <a:ahLst/>
              <a:cxnLst/>
              <a:rect l="l" t="t" r="r" b="b"/>
              <a:pathLst>
                <a:path w="54610" h="48259">
                  <a:moveTo>
                    <a:pt x="54457" y="0"/>
                  </a:moveTo>
                  <a:lnTo>
                    <a:pt x="0" y="0"/>
                  </a:lnTo>
                  <a:lnTo>
                    <a:pt x="0" y="48221"/>
                  </a:lnTo>
                  <a:lnTo>
                    <a:pt x="54457" y="48221"/>
                  </a:lnTo>
                  <a:lnTo>
                    <a:pt x="54457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2955544" y="6751637"/>
              <a:ext cx="54610" cy="48260"/>
            </a:xfrm>
            <a:custGeom>
              <a:avLst/>
              <a:gdLst/>
              <a:ahLst/>
              <a:cxnLst/>
              <a:rect l="l" t="t" r="r" b="b"/>
              <a:pathLst>
                <a:path w="54610" h="48259">
                  <a:moveTo>
                    <a:pt x="54457" y="48221"/>
                  </a:moveTo>
                  <a:lnTo>
                    <a:pt x="54457" y="0"/>
                  </a:lnTo>
                  <a:lnTo>
                    <a:pt x="0" y="0"/>
                  </a:lnTo>
                  <a:lnTo>
                    <a:pt x="0" y="48221"/>
                  </a:lnTo>
                  <a:lnTo>
                    <a:pt x="54457" y="4822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2977324" y="6152654"/>
              <a:ext cx="56515" cy="860425"/>
            </a:xfrm>
            <a:custGeom>
              <a:avLst/>
              <a:gdLst/>
              <a:ahLst/>
              <a:cxnLst/>
              <a:rect l="l" t="t" r="r" b="b"/>
              <a:pathLst>
                <a:path w="56514" h="860425">
                  <a:moveTo>
                    <a:pt x="56006" y="0"/>
                  </a:moveTo>
                  <a:lnTo>
                    <a:pt x="0" y="0"/>
                  </a:lnTo>
                  <a:lnTo>
                    <a:pt x="56006" y="860348"/>
                  </a:lnTo>
                  <a:lnTo>
                    <a:pt x="5600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2977324" y="6152654"/>
              <a:ext cx="56515" cy="860425"/>
            </a:xfrm>
            <a:custGeom>
              <a:avLst/>
              <a:gdLst/>
              <a:ahLst/>
              <a:cxnLst/>
              <a:rect l="l" t="t" r="r" b="b"/>
              <a:pathLst>
                <a:path w="56514" h="860425">
                  <a:moveTo>
                    <a:pt x="56006" y="860348"/>
                  </a:moveTo>
                  <a:lnTo>
                    <a:pt x="56006" y="0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2981998" y="6189992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21780" y="0"/>
                  </a:moveTo>
                  <a:lnTo>
                    <a:pt x="13121" y="1653"/>
                  </a:lnTo>
                  <a:lnTo>
                    <a:pt x="6218" y="6224"/>
                  </a:lnTo>
                  <a:lnTo>
                    <a:pt x="1651" y="13131"/>
                  </a:lnTo>
                  <a:lnTo>
                    <a:pt x="0" y="21793"/>
                  </a:lnTo>
                  <a:lnTo>
                    <a:pt x="1651" y="29543"/>
                  </a:lnTo>
                  <a:lnTo>
                    <a:pt x="6218" y="35983"/>
                  </a:lnTo>
                  <a:lnTo>
                    <a:pt x="13121" y="40383"/>
                  </a:lnTo>
                  <a:lnTo>
                    <a:pt x="21780" y="42011"/>
                  </a:lnTo>
                  <a:lnTo>
                    <a:pt x="29533" y="40383"/>
                  </a:lnTo>
                  <a:lnTo>
                    <a:pt x="35977" y="35983"/>
                  </a:lnTo>
                  <a:lnTo>
                    <a:pt x="40381" y="29543"/>
                  </a:lnTo>
                  <a:lnTo>
                    <a:pt x="42011" y="21793"/>
                  </a:lnTo>
                  <a:lnTo>
                    <a:pt x="40381" y="13131"/>
                  </a:lnTo>
                  <a:lnTo>
                    <a:pt x="35977" y="6224"/>
                  </a:lnTo>
                  <a:lnTo>
                    <a:pt x="29533" y="1653"/>
                  </a:lnTo>
                  <a:lnTo>
                    <a:pt x="21780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2981998" y="6189992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5">
                  <a:moveTo>
                    <a:pt x="21780" y="42011"/>
                  </a:moveTo>
                  <a:lnTo>
                    <a:pt x="29533" y="40383"/>
                  </a:lnTo>
                  <a:lnTo>
                    <a:pt x="35977" y="35983"/>
                  </a:lnTo>
                  <a:lnTo>
                    <a:pt x="40381" y="29543"/>
                  </a:lnTo>
                  <a:lnTo>
                    <a:pt x="42011" y="21793"/>
                  </a:lnTo>
                  <a:lnTo>
                    <a:pt x="40381" y="13131"/>
                  </a:lnTo>
                  <a:lnTo>
                    <a:pt x="35977" y="6224"/>
                  </a:lnTo>
                  <a:lnTo>
                    <a:pt x="29533" y="1653"/>
                  </a:lnTo>
                  <a:lnTo>
                    <a:pt x="21780" y="0"/>
                  </a:lnTo>
                  <a:lnTo>
                    <a:pt x="13121" y="1653"/>
                  </a:lnTo>
                  <a:lnTo>
                    <a:pt x="6218" y="6224"/>
                  </a:lnTo>
                  <a:lnTo>
                    <a:pt x="1651" y="13131"/>
                  </a:lnTo>
                  <a:lnTo>
                    <a:pt x="0" y="21793"/>
                  </a:lnTo>
                  <a:lnTo>
                    <a:pt x="1651" y="29543"/>
                  </a:lnTo>
                  <a:lnTo>
                    <a:pt x="6218" y="35983"/>
                  </a:lnTo>
                  <a:lnTo>
                    <a:pt x="13121" y="40383"/>
                  </a:lnTo>
                  <a:lnTo>
                    <a:pt x="21780" y="4201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034893" y="6144882"/>
              <a:ext cx="1292860" cy="37465"/>
            </a:xfrm>
            <a:custGeom>
              <a:avLst/>
              <a:gdLst/>
              <a:ahLst/>
              <a:cxnLst/>
              <a:rect l="l" t="t" r="r" b="b"/>
              <a:pathLst>
                <a:path w="1292860" h="37464">
                  <a:moveTo>
                    <a:pt x="1292860" y="0"/>
                  </a:moveTo>
                  <a:lnTo>
                    <a:pt x="0" y="0"/>
                  </a:lnTo>
                  <a:lnTo>
                    <a:pt x="0" y="37337"/>
                  </a:lnTo>
                  <a:lnTo>
                    <a:pt x="1292860" y="37337"/>
                  </a:lnTo>
                  <a:lnTo>
                    <a:pt x="1292860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034893" y="6144882"/>
              <a:ext cx="1364615" cy="801370"/>
            </a:xfrm>
            <a:custGeom>
              <a:avLst/>
              <a:gdLst/>
              <a:ahLst/>
              <a:cxnLst/>
              <a:rect l="l" t="t" r="r" b="b"/>
              <a:pathLst>
                <a:path w="1364614" h="801370">
                  <a:moveTo>
                    <a:pt x="1292859" y="37337"/>
                  </a:moveTo>
                  <a:lnTo>
                    <a:pt x="1292859" y="0"/>
                  </a:lnTo>
                  <a:lnTo>
                    <a:pt x="0" y="0"/>
                  </a:lnTo>
                  <a:lnTo>
                    <a:pt x="0" y="37337"/>
                  </a:lnTo>
                  <a:lnTo>
                    <a:pt x="1292859" y="37337"/>
                  </a:lnTo>
                  <a:close/>
                </a:path>
                <a:path w="1364614" h="801370">
                  <a:moveTo>
                    <a:pt x="1297533" y="801217"/>
                  </a:moveTo>
                  <a:lnTo>
                    <a:pt x="1297533" y="3111"/>
                  </a:lnTo>
                  <a:lnTo>
                    <a:pt x="1364437" y="3111"/>
                  </a:lnTo>
                  <a:lnTo>
                    <a:pt x="1364437" y="801217"/>
                  </a:lnTo>
                  <a:lnTo>
                    <a:pt x="1297533" y="80121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118904" y="6344043"/>
              <a:ext cx="1111250" cy="141605"/>
            </a:xfrm>
            <a:custGeom>
              <a:avLst/>
              <a:gdLst/>
              <a:ahLst/>
              <a:cxnLst/>
              <a:rect l="l" t="t" r="r" b="b"/>
              <a:pathLst>
                <a:path w="1111250" h="141604">
                  <a:moveTo>
                    <a:pt x="1110843" y="0"/>
                  </a:moveTo>
                  <a:lnTo>
                    <a:pt x="0" y="0"/>
                  </a:lnTo>
                  <a:lnTo>
                    <a:pt x="0" y="139446"/>
                  </a:lnTo>
                  <a:lnTo>
                    <a:pt x="0" y="141554"/>
                  </a:lnTo>
                  <a:lnTo>
                    <a:pt x="1110843" y="141554"/>
                  </a:lnTo>
                  <a:lnTo>
                    <a:pt x="1110843" y="139446"/>
                  </a:lnTo>
                  <a:lnTo>
                    <a:pt x="11108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118904" y="6344031"/>
              <a:ext cx="1111250" cy="141605"/>
            </a:xfrm>
            <a:custGeom>
              <a:avLst/>
              <a:gdLst/>
              <a:ahLst/>
              <a:cxnLst/>
              <a:rect l="l" t="t" r="r" b="b"/>
              <a:pathLst>
                <a:path w="1111250" h="141604">
                  <a:moveTo>
                    <a:pt x="0" y="141566"/>
                  </a:moveTo>
                  <a:lnTo>
                    <a:pt x="1110843" y="141566"/>
                  </a:lnTo>
                  <a:lnTo>
                    <a:pt x="1110843" y="0"/>
                  </a:lnTo>
                  <a:lnTo>
                    <a:pt x="0" y="0"/>
                  </a:lnTo>
                  <a:lnTo>
                    <a:pt x="0" y="14156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154680" y="6432702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23342" y="0"/>
                  </a:moveTo>
                  <a:lnTo>
                    <a:pt x="7785" y="0"/>
                  </a:lnTo>
                  <a:lnTo>
                    <a:pt x="0" y="7759"/>
                  </a:lnTo>
                  <a:lnTo>
                    <a:pt x="0" y="23342"/>
                  </a:lnTo>
                  <a:lnTo>
                    <a:pt x="7785" y="29552"/>
                  </a:lnTo>
                  <a:lnTo>
                    <a:pt x="15570" y="29552"/>
                  </a:lnTo>
                  <a:lnTo>
                    <a:pt x="23342" y="29552"/>
                  </a:lnTo>
                  <a:lnTo>
                    <a:pt x="29565" y="23342"/>
                  </a:lnTo>
                  <a:lnTo>
                    <a:pt x="29565" y="7759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154680" y="6432702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15570" y="29552"/>
                  </a:moveTo>
                  <a:lnTo>
                    <a:pt x="23342" y="29552"/>
                  </a:lnTo>
                  <a:lnTo>
                    <a:pt x="29565" y="23342"/>
                  </a:lnTo>
                  <a:lnTo>
                    <a:pt x="29565" y="15557"/>
                  </a:lnTo>
                  <a:lnTo>
                    <a:pt x="29565" y="7759"/>
                  </a:lnTo>
                  <a:lnTo>
                    <a:pt x="23342" y="0"/>
                  </a:lnTo>
                  <a:lnTo>
                    <a:pt x="15570" y="0"/>
                  </a:lnTo>
                  <a:lnTo>
                    <a:pt x="7785" y="0"/>
                  </a:lnTo>
                  <a:lnTo>
                    <a:pt x="0" y="7759"/>
                  </a:lnTo>
                  <a:lnTo>
                    <a:pt x="0" y="15557"/>
                  </a:lnTo>
                  <a:lnTo>
                    <a:pt x="0" y="23342"/>
                  </a:lnTo>
                  <a:lnTo>
                    <a:pt x="7785" y="29552"/>
                  </a:lnTo>
                  <a:lnTo>
                    <a:pt x="15570" y="295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154680" y="636267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23342" y="0"/>
                  </a:moveTo>
                  <a:lnTo>
                    <a:pt x="7785" y="0"/>
                  </a:lnTo>
                  <a:lnTo>
                    <a:pt x="0" y="6235"/>
                  </a:lnTo>
                  <a:lnTo>
                    <a:pt x="0" y="21805"/>
                  </a:lnTo>
                  <a:lnTo>
                    <a:pt x="7785" y="29565"/>
                  </a:lnTo>
                  <a:lnTo>
                    <a:pt x="15570" y="29565"/>
                  </a:lnTo>
                  <a:lnTo>
                    <a:pt x="23342" y="29565"/>
                  </a:lnTo>
                  <a:lnTo>
                    <a:pt x="29565" y="21805"/>
                  </a:lnTo>
                  <a:lnTo>
                    <a:pt x="29565" y="6235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154680" y="636267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15570" y="29565"/>
                  </a:moveTo>
                  <a:lnTo>
                    <a:pt x="23342" y="29565"/>
                  </a:lnTo>
                  <a:lnTo>
                    <a:pt x="29565" y="21805"/>
                  </a:lnTo>
                  <a:lnTo>
                    <a:pt x="29565" y="14020"/>
                  </a:lnTo>
                  <a:lnTo>
                    <a:pt x="29565" y="6235"/>
                  </a:lnTo>
                  <a:lnTo>
                    <a:pt x="23342" y="0"/>
                  </a:lnTo>
                  <a:lnTo>
                    <a:pt x="15570" y="0"/>
                  </a:lnTo>
                  <a:lnTo>
                    <a:pt x="7785" y="0"/>
                  </a:lnTo>
                  <a:lnTo>
                    <a:pt x="0" y="6235"/>
                  </a:lnTo>
                  <a:lnTo>
                    <a:pt x="0" y="14020"/>
                  </a:lnTo>
                  <a:lnTo>
                    <a:pt x="0" y="21805"/>
                  </a:lnTo>
                  <a:lnTo>
                    <a:pt x="7785" y="29565"/>
                  </a:lnTo>
                  <a:lnTo>
                    <a:pt x="15570" y="295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657206" y="6432702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29" y="0"/>
                  </a:moveTo>
                  <a:lnTo>
                    <a:pt x="7785" y="0"/>
                  </a:lnTo>
                  <a:lnTo>
                    <a:pt x="0" y="7759"/>
                  </a:lnTo>
                  <a:lnTo>
                    <a:pt x="0" y="23342"/>
                  </a:lnTo>
                  <a:lnTo>
                    <a:pt x="7785" y="29552"/>
                  </a:lnTo>
                  <a:lnTo>
                    <a:pt x="15557" y="29552"/>
                  </a:lnTo>
                  <a:lnTo>
                    <a:pt x="23329" y="29552"/>
                  </a:lnTo>
                  <a:lnTo>
                    <a:pt x="29565" y="23342"/>
                  </a:lnTo>
                  <a:lnTo>
                    <a:pt x="29565" y="7759"/>
                  </a:lnTo>
                  <a:lnTo>
                    <a:pt x="2332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657206" y="6432702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57" y="29552"/>
                  </a:moveTo>
                  <a:lnTo>
                    <a:pt x="23329" y="29552"/>
                  </a:lnTo>
                  <a:lnTo>
                    <a:pt x="29565" y="23342"/>
                  </a:lnTo>
                  <a:lnTo>
                    <a:pt x="29565" y="15557"/>
                  </a:lnTo>
                  <a:lnTo>
                    <a:pt x="29565" y="7759"/>
                  </a:lnTo>
                  <a:lnTo>
                    <a:pt x="23329" y="0"/>
                  </a:lnTo>
                  <a:lnTo>
                    <a:pt x="15557" y="0"/>
                  </a:lnTo>
                  <a:lnTo>
                    <a:pt x="7785" y="0"/>
                  </a:lnTo>
                  <a:lnTo>
                    <a:pt x="0" y="7759"/>
                  </a:lnTo>
                  <a:lnTo>
                    <a:pt x="0" y="15557"/>
                  </a:lnTo>
                  <a:lnTo>
                    <a:pt x="0" y="23342"/>
                  </a:lnTo>
                  <a:lnTo>
                    <a:pt x="7785" y="29552"/>
                  </a:lnTo>
                  <a:lnTo>
                    <a:pt x="15557" y="295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657206" y="636267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29" y="0"/>
                  </a:moveTo>
                  <a:lnTo>
                    <a:pt x="7785" y="0"/>
                  </a:lnTo>
                  <a:lnTo>
                    <a:pt x="0" y="6235"/>
                  </a:lnTo>
                  <a:lnTo>
                    <a:pt x="0" y="21805"/>
                  </a:lnTo>
                  <a:lnTo>
                    <a:pt x="7785" y="29565"/>
                  </a:lnTo>
                  <a:lnTo>
                    <a:pt x="15557" y="29565"/>
                  </a:lnTo>
                  <a:lnTo>
                    <a:pt x="23329" y="29565"/>
                  </a:lnTo>
                  <a:lnTo>
                    <a:pt x="29565" y="21805"/>
                  </a:lnTo>
                  <a:lnTo>
                    <a:pt x="29565" y="6235"/>
                  </a:lnTo>
                  <a:lnTo>
                    <a:pt x="2332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657206" y="636267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57" y="29565"/>
                  </a:moveTo>
                  <a:lnTo>
                    <a:pt x="23329" y="29565"/>
                  </a:lnTo>
                  <a:lnTo>
                    <a:pt x="29565" y="21805"/>
                  </a:lnTo>
                  <a:lnTo>
                    <a:pt x="29565" y="14020"/>
                  </a:lnTo>
                  <a:lnTo>
                    <a:pt x="29565" y="6235"/>
                  </a:lnTo>
                  <a:lnTo>
                    <a:pt x="23329" y="0"/>
                  </a:lnTo>
                  <a:lnTo>
                    <a:pt x="15557" y="0"/>
                  </a:lnTo>
                  <a:lnTo>
                    <a:pt x="7785" y="0"/>
                  </a:lnTo>
                  <a:lnTo>
                    <a:pt x="0" y="6235"/>
                  </a:lnTo>
                  <a:lnTo>
                    <a:pt x="0" y="14020"/>
                  </a:lnTo>
                  <a:lnTo>
                    <a:pt x="0" y="21805"/>
                  </a:lnTo>
                  <a:lnTo>
                    <a:pt x="7785" y="29565"/>
                  </a:lnTo>
                  <a:lnTo>
                    <a:pt x="15557" y="295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912362" y="6432702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42" y="0"/>
                  </a:moveTo>
                  <a:lnTo>
                    <a:pt x="6223" y="0"/>
                  </a:lnTo>
                  <a:lnTo>
                    <a:pt x="0" y="7759"/>
                  </a:lnTo>
                  <a:lnTo>
                    <a:pt x="0" y="23342"/>
                  </a:lnTo>
                  <a:lnTo>
                    <a:pt x="6223" y="29552"/>
                  </a:lnTo>
                  <a:lnTo>
                    <a:pt x="15557" y="29552"/>
                  </a:lnTo>
                  <a:lnTo>
                    <a:pt x="23342" y="29552"/>
                  </a:lnTo>
                  <a:lnTo>
                    <a:pt x="29552" y="23342"/>
                  </a:lnTo>
                  <a:lnTo>
                    <a:pt x="29552" y="7759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912362" y="6432702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57" y="29552"/>
                  </a:moveTo>
                  <a:lnTo>
                    <a:pt x="23342" y="29552"/>
                  </a:lnTo>
                  <a:lnTo>
                    <a:pt x="29552" y="23342"/>
                  </a:lnTo>
                  <a:lnTo>
                    <a:pt x="29552" y="15557"/>
                  </a:lnTo>
                  <a:lnTo>
                    <a:pt x="29552" y="7759"/>
                  </a:lnTo>
                  <a:lnTo>
                    <a:pt x="23342" y="0"/>
                  </a:lnTo>
                  <a:lnTo>
                    <a:pt x="15557" y="0"/>
                  </a:lnTo>
                  <a:lnTo>
                    <a:pt x="6223" y="0"/>
                  </a:lnTo>
                  <a:lnTo>
                    <a:pt x="0" y="7759"/>
                  </a:lnTo>
                  <a:lnTo>
                    <a:pt x="0" y="15557"/>
                  </a:lnTo>
                  <a:lnTo>
                    <a:pt x="0" y="23342"/>
                  </a:lnTo>
                  <a:lnTo>
                    <a:pt x="6223" y="29552"/>
                  </a:lnTo>
                  <a:lnTo>
                    <a:pt x="15557" y="295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912362" y="636267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42" y="0"/>
                  </a:moveTo>
                  <a:lnTo>
                    <a:pt x="6223" y="0"/>
                  </a:lnTo>
                  <a:lnTo>
                    <a:pt x="0" y="6235"/>
                  </a:lnTo>
                  <a:lnTo>
                    <a:pt x="0" y="21805"/>
                  </a:lnTo>
                  <a:lnTo>
                    <a:pt x="6223" y="29565"/>
                  </a:lnTo>
                  <a:lnTo>
                    <a:pt x="15557" y="29565"/>
                  </a:lnTo>
                  <a:lnTo>
                    <a:pt x="23342" y="29565"/>
                  </a:lnTo>
                  <a:lnTo>
                    <a:pt x="29552" y="21805"/>
                  </a:lnTo>
                  <a:lnTo>
                    <a:pt x="29552" y="6235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912362" y="636267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57" y="29565"/>
                  </a:moveTo>
                  <a:lnTo>
                    <a:pt x="23342" y="29565"/>
                  </a:lnTo>
                  <a:lnTo>
                    <a:pt x="29552" y="21805"/>
                  </a:lnTo>
                  <a:lnTo>
                    <a:pt x="29552" y="14020"/>
                  </a:lnTo>
                  <a:lnTo>
                    <a:pt x="29552" y="6235"/>
                  </a:lnTo>
                  <a:lnTo>
                    <a:pt x="23342" y="0"/>
                  </a:lnTo>
                  <a:lnTo>
                    <a:pt x="15557" y="0"/>
                  </a:lnTo>
                  <a:lnTo>
                    <a:pt x="6223" y="0"/>
                  </a:lnTo>
                  <a:lnTo>
                    <a:pt x="0" y="6235"/>
                  </a:lnTo>
                  <a:lnTo>
                    <a:pt x="0" y="14020"/>
                  </a:lnTo>
                  <a:lnTo>
                    <a:pt x="0" y="21805"/>
                  </a:lnTo>
                  <a:lnTo>
                    <a:pt x="6223" y="29565"/>
                  </a:lnTo>
                  <a:lnTo>
                    <a:pt x="15557" y="295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391166" y="6353352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5">
                  <a:moveTo>
                    <a:pt x="28003" y="0"/>
                  </a:moveTo>
                  <a:lnTo>
                    <a:pt x="17064" y="2431"/>
                  </a:lnTo>
                  <a:lnTo>
                    <a:pt x="8167" y="8948"/>
                  </a:lnTo>
                  <a:lnTo>
                    <a:pt x="2187" y="18382"/>
                  </a:lnTo>
                  <a:lnTo>
                    <a:pt x="0" y="29565"/>
                  </a:lnTo>
                  <a:lnTo>
                    <a:pt x="2187" y="40502"/>
                  </a:lnTo>
                  <a:lnTo>
                    <a:pt x="8167" y="49395"/>
                  </a:lnTo>
                  <a:lnTo>
                    <a:pt x="17064" y="55370"/>
                  </a:lnTo>
                  <a:lnTo>
                    <a:pt x="28003" y="57556"/>
                  </a:lnTo>
                  <a:lnTo>
                    <a:pt x="38947" y="55370"/>
                  </a:lnTo>
                  <a:lnTo>
                    <a:pt x="47844" y="49395"/>
                  </a:lnTo>
                  <a:lnTo>
                    <a:pt x="53821" y="40502"/>
                  </a:lnTo>
                  <a:lnTo>
                    <a:pt x="56006" y="29565"/>
                  </a:lnTo>
                  <a:lnTo>
                    <a:pt x="53821" y="18382"/>
                  </a:lnTo>
                  <a:lnTo>
                    <a:pt x="47844" y="8948"/>
                  </a:lnTo>
                  <a:lnTo>
                    <a:pt x="38947" y="2431"/>
                  </a:lnTo>
                  <a:lnTo>
                    <a:pt x="28003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391166" y="6353352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5">
                  <a:moveTo>
                    <a:pt x="28003" y="57556"/>
                  </a:moveTo>
                  <a:lnTo>
                    <a:pt x="38947" y="55370"/>
                  </a:lnTo>
                  <a:lnTo>
                    <a:pt x="47844" y="49395"/>
                  </a:lnTo>
                  <a:lnTo>
                    <a:pt x="53821" y="40502"/>
                  </a:lnTo>
                  <a:lnTo>
                    <a:pt x="56006" y="29565"/>
                  </a:lnTo>
                  <a:lnTo>
                    <a:pt x="53821" y="18382"/>
                  </a:lnTo>
                  <a:lnTo>
                    <a:pt x="47844" y="8948"/>
                  </a:lnTo>
                  <a:lnTo>
                    <a:pt x="38947" y="2431"/>
                  </a:lnTo>
                  <a:lnTo>
                    <a:pt x="28003" y="0"/>
                  </a:lnTo>
                  <a:lnTo>
                    <a:pt x="17064" y="2431"/>
                  </a:lnTo>
                  <a:lnTo>
                    <a:pt x="8167" y="8948"/>
                  </a:lnTo>
                  <a:lnTo>
                    <a:pt x="2187" y="18382"/>
                  </a:lnTo>
                  <a:lnTo>
                    <a:pt x="0" y="29565"/>
                  </a:lnTo>
                  <a:lnTo>
                    <a:pt x="2187" y="40502"/>
                  </a:lnTo>
                  <a:lnTo>
                    <a:pt x="8167" y="49395"/>
                  </a:lnTo>
                  <a:lnTo>
                    <a:pt x="17064" y="55370"/>
                  </a:lnTo>
                  <a:lnTo>
                    <a:pt x="28003" y="5755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406724" y="6375133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0" y="0"/>
                  </a:moveTo>
                  <a:lnTo>
                    <a:pt x="20231" y="20243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406724" y="6375133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0" y="0"/>
                  </a:moveTo>
                  <a:lnTo>
                    <a:pt x="20231" y="2024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409848" y="6375133"/>
              <a:ext cx="17145" cy="15875"/>
            </a:xfrm>
            <a:custGeom>
              <a:avLst/>
              <a:gdLst/>
              <a:ahLst/>
              <a:cxnLst/>
              <a:rect l="l" t="t" r="r" b="b"/>
              <a:pathLst>
                <a:path w="17145" h="15875">
                  <a:moveTo>
                    <a:pt x="17106" y="0"/>
                  </a:moveTo>
                  <a:lnTo>
                    <a:pt x="0" y="15544"/>
                  </a:lnTo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409848" y="6375133"/>
              <a:ext cx="17145" cy="15875"/>
            </a:xfrm>
            <a:custGeom>
              <a:avLst/>
              <a:gdLst/>
              <a:ahLst/>
              <a:cxnLst/>
              <a:rect l="l" t="t" r="r" b="b"/>
              <a:pathLst>
                <a:path w="17145" h="15875">
                  <a:moveTo>
                    <a:pt x="17106" y="0"/>
                  </a:moveTo>
                  <a:lnTo>
                    <a:pt x="0" y="1554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391166" y="6420256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4">
                  <a:moveTo>
                    <a:pt x="28003" y="0"/>
                  </a:moveTo>
                  <a:lnTo>
                    <a:pt x="17064" y="2187"/>
                  </a:lnTo>
                  <a:lnTo>
                    <a:pt x="8167" y="8167"/>
                  </a:lnTo>
                  <a:lnTo>
                    <a:pt x="2187" y="17064"/>
                  </a:lnTo>
                  <a:lnTo>
                    <a:pt x="0" y="28003"/>
                  </a:lnTo>
                  <a:lnTo>
                    <a:pt x="2187" y="38937"/>
                  </a:lnTo>
                  <a:lnTo>
                    <a:pt x="8167" y="47834"/>
                  </a:lnTo>
                  <a:lnTo>
                    <a:pt x="17064" y="53817"/>
                  </a:lnTo>
                  <a:lnTo>
                    <a:pt x="28003" y="56007"/>
                  </a:lnTo>
                  <a:lnTo>
                    <a:pt x="38947" y="53817"/>
                  </a:lnTo>
                  <a:lnTo>
                    <a:pt x="47844" y="47834"/>
                  </a:lnTo>
                  <a:lnTo>
                    <a:pt x="53821" y="38937"/>
                  </a:lnTo>
                  <a:lnTo>
                    <a:pt x="56006" y="28003"/>
                  </a:lnTo>
                  <a:lnTo>
                    <a:pt x="53821" y="17064"/>
                  </a:lnTo>
                  <a:lnTo>
                    <a:pt x="47844" y="8167"/>
                  </a:lnTo>
                  <a:lnTo>
                    <a:pt x="38947" y="2187"/>
                  </a:lnTo>
                  <a:lnTo>
                    <a:pt x="28003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391166" y="6420256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4">
                  <a:moveTo>
                    <a:pt x="28003" y="56007"/>
                  </a:moveTo>
                  <a:lnTo>
                    <a:pt x="38947" y="53817"/>
                  </a:lnTo>
                  <a:lnTo>
                    <a:pt x="47844" y="47834"/>
                  </a:lnTo>
                  <a:lnTo>
                    <a:pt x="53821" y="38937"/>
                  </a:lnTo>
                  <a:lnTo>
                    <a:pt x="56006" y="28003"/>
                  </a:lnTo>
                  <a:lnTo>
                    <a:pt x="53821" y="17064"/>
                  </a:lnTo>
                  <a:lnTo>
                    <a:pt x="47844" y="8167"/>
                  </a:lnTo>
                  <a:lnTo>
                    <a:pt x="38947" y="2187"/>
                  </a:lnTo>
                  <a:lnTo>
                    <a:pt x="28003" y="0"/>
                  </a:lnTo>
                  <a:lnTo>
                    <a:pt x="17064" y="2187"/>
                  </a:lnTo>
                  <a:lnTo>
                    <a:pt x="8167" y="8167"/>
                  </a:lnTo>
                  <a:lnTo>
                    <a:pt x="2187" y="17064"/>
                  </a:lnTo>
                  <a:lnTo>
                    <a:pt x="0" y="28003"/>
                  </a:lnTo>
                  <a:lnTo>
                    <a:pt x="2187" y="38937"/>
                  </a:lnTo>
                  <a:lnTo>
                    <a:pt x="8167" y="47834"/>
                  </a:lnTo>
                  <a:lnTo>
                    <a:pt x="17064" y="53817"/>
                  </a:lnTo>
                  <a:lnTo>
                    <a:pt x="28003" y="5600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406724" y="6442024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0" y="0"/>
                  </a:moveTo>
                  <a:lnTo>
                    <a:pt x="20231" y="18681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406724" y="6442024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0" y="0"/>
                  </a:moveTo>
                  <a:lnTo>
                    <a:pt x="20231" y="1868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409848" y="6442024"/>
              <a:ext cx="17145" cy="15875"/>
            </a:xfrm>
            <a:custGeom>
              <a:avLst/>
              <a:gdLst/>
              <a:ahLst/>
              <a:cxnLst/>
              <a:rect l="l" t="t" r="r" b="b"/>
              <a:pathLst>
                <a:path w="17145" h="15875">
                  <a:moveTo>
                    <a:pt x="17106" y="0"/>
                  </a:moveTo>
                  <a:lnTo>
                    <a:pt x="0" y="15570"/>
                  </a:lnTo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409848" y="6442024"/>
              <a:ext cx="17145" cy="15875"/>
            </a:xfrm>
            <a:custGeom>
              <a:avLst/>
              <a:gdLst/>
              <a:ahLst/>
              <a:cxnLst/>
              <a:rect l="l" t="t" r="r" b="b"/>
              <a:pathLst>
                <a:path w="17145" h="15875">
                  <a:moveTo>
                    <a:pt x="17106" y="0"/>
                  </a:moveTo>
                  <a:lnTo>
                    <a:pt x="0" y="1557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118904" y="6564934"/>
              <a:ext cx="1114425" cy="141605"/>
            </a:xfrm>
            <a:custGeom>
              <a:avLst/>
              <a:gdLst/>
              <a:ahLst/>
              <a:cxnLst/>
              <a:rect l="l" t="t" r="r" b="b"/>
              <a:pathLst>
                <a:path w="1114425" h="141604">
                  <a:moveTo>
                    <a:pt x="1113955" y="0"/>
                  </a:moveTo>
                  <a:lnTo>
                    <a:pt x="0" y="0"/>
                  </a:lnTo>
                  <a:lnTo>
                    <a:pt x="0" y="141592"/>
                  </a:lnTo>
                  <a:lnTo>
                    <a:pt x="1110843" y="141592"/>
                  </a:lnTo>
                  <a:lnTo>
                    <a:pt x="11139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118904" y="6564934"/>
              <a:ext cx="1114425" cy="141605"/>
            </a:xfrm>
            <a:custGeom>
              <a:avLst/>
              <a:gdLst/>
              <a:ahLst/>
              <a:cxnLst/>
              <a:rect l="l" t="t" r="r" b="b"/>
              <a:pathLst>
                <a:path w="1114425" h="141604">
                  <a:moveTo>
                    <a:pt x="0" y="141592"/>
                  </a:moveTo>
                  <a:lnTo>
                    <a:pt x="1110843" y="141592"/>
                  </a:lnTo>
                  <a:lnTo>
                    <a:pt x="1113955" y="0"/>
                  </a:lnTo>
                  <a:lnTo>
                    <a:pt x="0" y="0"/>
                  </a:lnTo>
                  <a:lnTo>
                    <a:pt x="0" y="1415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154680" y="665361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23342" y="0"/>
                  </a:moveTo>
                  <a:lnTo>
                    <a:pt x="7785" y="0"/>
                  </a:lnTo>
                  <a:lnTo>
                    <a:pt x="0" y="6223"/>
                  </a:lnTo>
                  <a:lnTo>
                    <a:pt x="0" y="23329"/>
                  </a:lnTo>
                  <a:lnTo>
                    <a:pt x="7785" y="29578"/>
                  </a:lnTo>
                  <a:lnTo>
                    <a:pt x="15570" y="29578"/>
                  </a:lnTo>
                  <a:lnTo>
                    <a:pt x="23342" y="29578"/>
                  </a:lnTo>
                  <a:lnTo>
                    <a:pt x="29565" y="23329"/>
                  </a:lnTo>
                  <a:lnTo>
                    <a:pt x="29565" y="6223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154680" y="665361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15570" y="29578"/>
                  </a:moveTo>
                  <a:lnTo>
                    <a:pt x="23342" y="29578"/>
                  </a:lnTo>
                  <a:lnTo>
                    <a:pt x="29565" y="23329"/>
                  </a:lnTo>
                  <a:lnTo>
                    <a:pt x="29565" y="15570"/>
                  </a:lnTo>
                  <a:lnTo>
                    <a:pt x="29565" y="6223"/>
                  </a:lnTo>
                  <a:lnTo>
                    <a:pt x="23342" y="0"/>
                  </a:lnTo>
                  <a:lnTo>
                    <a:pt x="15570" y="0"/>
                  </a:lnTo>
                  <a:lnTo>
                    <a:pt x="7785" y="0"/>
                  </a:lnTo>
                  <a:lnTo>
                    <a:pt x="0" y="6223"/>
                  </a:lnTo>
                  <a:lnTo>
                    <a:pt x="0" y="15570"/>
                  </a:lnTo>
                  <a:lnTo>
                    <a:pt x="0" y="23329"/>
                  </a:lnTo>
                  <a:lnTo>
                    <a:pt x="7785" y="29578"/>
                  </a:lnTo>
                  <a:lnTo>
                    <a:pt x="15570" y="295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154680" y="658361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23342" y="0"/>
                  </a:moveTo>
                  <a:lnTo>
                    <a:pt x="7785" y="0"/>
                  </a:lnTo>
                  <a:lnTo>
                    <a:pt x="0" y="6223"/>
                  </a:lnTo>
                  <a:lnTo>
                    <a:pt x="0" y="21780"/>
                  </a:lnTo>
                  <a:lnTo>
                    <a:pt x="7785" y="29552"/>
                  </a:lnTo>
                  <a:lnTo>
                    <a:pt x="15570" y="29552"/>
                  </a:lnTo>
                  <a:lnTo>
                    <a:pt x="23342" y="29552"/>
                  </a:lnTo>
                  <a:lnTo>
                    <a:pt x="29565" y="21780"/>
                  </a:lnTo>
                  <a:lnTo>
                    <a:pt x="29565" y="6223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154680" y="658361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15570" y="29552"/>
                  </a:moveTo>
                  <a:lnTo>
                    <a:pt x="23342" y="29552"/>
                  </a:lnTo>
                  <a:lnTo>
                    <a:pt x="29565" y="21780"/>
                  </a:lnTo>
                  <a:lnTo>
                    <a:pt x="29565" y="13982"/>
                  </a:lnTo>
                  <a:lnTo>
                    <a:pt x="29565" y="6223"/>
                  </a:lnTo>
                  <a:lnTo>
                    <a:pt x="23342" y="0"/>
                  </a:lnTo>
                  <a:lnTo>
                    <a:pt x="15570" y="0"/>
                  </a:lnTo>
                  <a:lnTo>
                    <a:pt x="7785" y="0"/>
                  </a:lnTo>
                  <a:lnTo>
                    <a:pt x="0" y="6223"/>
                  </a:lnTo>
                  <a:lnTo>
                    <a:pt x="0" y="13982"/>
                  </a:lnTo>
                  <a:lnTo>
                    <a:pt x="0" y="21780"/>
                  </a:lnTo>
                  <a:lnTo>
                    <a:pt x="7785" y="29552"/>
                  </a:lnTo>
                  <a:lnTo>
                    <a:pt x="15570" y="295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912362" y="665361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42" y="0"/>
                  </a:moveTo>
                  <a:lnTo>
                    <a:pt x="6223" y="0"/>
                  </a:lnTo>
                  <a:lnTo>
                    <a:pt x="0" y="6223"/>
                  </a:lnTo>
                  <a:lnTo>
                    <a:pt x="0" y="23329"/>
                  </a:lnTo>
                  <a:lnTo>
                    <a:pt x="6223" y="29578"/>
                  </a:lnTo>
                  <a:lnTo>
                    <a:pt x="15557" y="29578"/>
                  </a:lnTo>
                  <a:lnTo>
                    <a:pt x="23342" y="29578"/>
                  </a:lnTo>
                  <a:lnTo>
                    <a:pt x="29552" y="23329"/>
                  </a:lnTo>
                  <a:lnTo>
                    <a:pt x="29552" y="6223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912362" y="665361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57" y="29578"/>
                  </a:moveTo>
                  <a:lnTo>
                    <a:pt x="23342" y="29578"/>
                  </a:lnTo>
                  <a:lnTo>
                    <a:pt x="29552" y="23329"/>
                  </a:lnTo>
                  <a:lnTo>
                    <a:pt x="29552" y="15570"/>
                  </a:lnTo>
                  <a:lnTo>
                    <a:pt x="29552" y="6223"/>
                  </a:lnTo>
                  <a:lnTo>
                    <a:pt x="23342" y="0"/>
                  </a:lnTo>
                  <a:lnTo>
                    <a:pt x="15557" y="0"/>
                  </a:lnTo>
                  <a:lnTo>
                    <a:pt x="6223" y="0"/>
                  </a:lnTo>
                  <a:lnTo>
                    <a:pt x="0" y="6223"/>
                  </a:lnTo>
                  <a:lnTo>
                    <a:pt x="0" y="15570"/>
                  </a:lnTo>
                  <a:lnTo>
                    <a:pt x="0" y="23329"/>
                  </a:lnTo>
                  <a:lnTo>
                    <a:pt x="6223" y="29578"/>
                  </a:lnTo>
                  <a:lnTo>
                    <a:pt x="15557" y="295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912362" y="658361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42" y="0"/>
                  </a:moveTo>
                  <a:lnTo>
                    <a:pt x="6223" y="0"/>
                  </a:lnTo>
                  <a:lnTo>
                    <a:pt x="0" y="6223"/>
                  </a:lnTo>
                  <a:lnTo>
                    <a:pt x="0" y="21780"/>
                  </a:lnTo>
                  <a:lnTo>
                    <a:pt x="6223" y="29552"/>
                  </a:lnTo>
                  <a:lnTo>
                    <a:pt x="15557" y="29552"/>
                  </a:lnTo>
                  <a:lnTo>
                    <a:pt x="23342" y="29552"/>
                  </a:lnTo>
                  <a:lnTo>
                    <a:pt x="29552" y="21780"/>
                  </a:lnTo>
                  <a:lnTo>
                    <a:pt x="29552" y="6223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912362" y="658361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57" y="29552"/>
                  </a:moveTo>
                  <a:lnTo>
                    <a:pt x="23342" y="29552"/>
                  </a:lnTo>
                  <a:lnTo>
                    <a:pt x="29552" y="21780"/>
                  </a:lnTo>
                  <a:lnTo>
                    <a:pt x="29552" y="13982"/>
                  </a:lnTo>
                  <a:lnTo>
                    <a:pt x="29552" y="6223"/>
                  </a:lnTo>
                  <a:lnTo>
                    <a:pt x="23342" y="0"/>
                  </a:lnTo>
                  <a:lnTo>
                    <a:pt x="15557" y="0"/>
                  </a:lnTo>
                  <a:lnTo>
                    <a:pt x="6223" y="0"/>
                  </a:lnTo>
                  <a:lnTo>
                    <a:pt x="0" y="6223"/>
                  </a:lnTo>
                  <a:lnTo>
                    <a:pt x="0" y="13982"/>
                  </a:lnTo>
                  <a:lnTo>
                    <a:pt x="0" y="21780"/>
                  </a:lnTo>
                  <a:lnTo>
                    <a:pt x="6223" y="29552"/>
                  </a:lnTo>
                  <a:lnTo>
                    <a:pt x="15557" y="295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162856" y="6432702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1755" y="0"/>
                  </a:moveTo>
                  <a:lnTo>
                    <a:pt x="6210" y="0"/>
                  </a:lnTo>
                  <a:lnTo>
                    <a:pt x="0" y="7759"/>
                  </a:lnTo>
                  <a:lnTo>
                    <a:pt x="0" y="23342"/>
                  </a:lnTo>
                  <a:lnTo>
                    <a:pt x="6210" y="29552"/>
                  </a:lnTo>
                  <a:lnTo>
                    <a:pt x="13995" y="29552"/>
                  </a:lnTo>
                  <a:lnTo>
                    <a:pt x="21755" y="29552"/>
                  </a:lnTo>
                  <a:lnTo>
                    <a:pt x="29552" y="23342"/>
                  </a:lnTo>
                  <a:lnTo>
                    <a:pt x="29552" y="7759"/>
                  </a:lnTo>
                  <a:lnTo>
                    <a:pt x="21755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162856" y="6432702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3995" y="29552"/>
                  </a:moveTo>
                  <a:lnTo>
                    <a:pt x="21755" y="29552"/>
                  </a:lnTo>
                  <a:lnTo>
                    <a:pt x="29552" y="23342"/>
                  </a:lnTo>
                  <a:lnTo>
                    <a:pt x="29552" y="15557"/>
                  </a:lnTo>
                  <a:lnTo>
                    <a:pt x="29552" y="7759"/>
                  </a:lnTo>
                  <a:lnTo>
                    <a:pt x="21755" y="0"/>
                  </a:lnTo>
                  <a:lnTo>
                    <a:pt x="13995" y="0"/>
                  </a:lnTo>
                  <a:lnTo>
                    <a:pt x="6210" y="0"/>
                  </a:lnTo>
                  <a:lnTo>
                    <a:pt x="0" y="7759"/>
                  </a:lnTo>
                  <a:lnTo>
                    <a:pt x="0" y="15557"/>
                  </a:lnTo>
                  <a:lnTo>
                    <a:pt x="0" y="23342"/>
                  </a:lnTo>
                  <a:lnTo>
                    <a:pt x="6210" y="29552"/>
                  </a:lnTo>
                  <a:lnTo>
                    <a:pt x="13995" y="295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162856" y="636267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1755" y="0"/>
                  </a:moveTo>
                  <a:lnTo>
                    <a:pt x="6210" y="0"/>
                  </a:lnTo>
                  <a:lnTo>
                    <a:pt x="0" y="6235"/>
                  </a:lnTo>
                  <a:lnTo>
                    <a:pt x="0" y="21805"/>
                  </a:lnTo>
                  <a:lnTo>
                    <a:pt x="6210" y="29565"/>
                  </a:lnTo>
                  <a:lnTo>
                    <a:pt x="13995" y="29565"/>
                  </a:lnTo>
                  <a:lnTo>
                    <a:pt x="21755" y="29565"/>
                  </a:lnTo>
                  <a:lnTo>
                    <a:pt x="29552" y="21805"/>
                  </a:lnTo>
                  <a:lnTo>
                    <a:pt x="29552" y="6235"/>
                  </a:lnTo>
                  <a:lnTo>
                    <a:pt x="21755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162856" y="636267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3995" y="29565"/>
                  </a:moveTo>
                  <a:lnTo>
                    <a:pt x="21755" y="29565"/>
                  </a:lnTo>
                  <a:lnTo>
                    <a:pt x="29552" y="21805"/>
                  </a:lnTo>
                  <a:lnTo>
                    <a:pt x="29552" y="14020"/>
                  </a:lnTo>
                  <a:lnTo>
                    <a:pt x="29552" y="6235"/>
                  </a:lnTo>
                  <a:lnTo>
                    <a:pt x="21755" y="0"/>
                  </a:lnTo>
                  <a:lnTo>
                    <a:pt x="13995" y="0"/>
                  </a:lnTo>
                  <a:lnTo>
                    <a:pt x="6210" y="0"/>
                  </a:lnTo>
                  <a:lnTo>
                    <a:pt x="0" y="6235"/>
                  </a:lnTo>
                  <a:lnTo>
                    <a:pt x="0" y="14020"/>
                  </a:lnTo>
                  <a:lnTo>
                    <a:pt x="0" y="21805"/>
                  </a:lnTo>
                  <a:lnTo>
                    <a:pt x="6210" y="29565"/>
                  </a:lnTo>
                  <a:lnTo>
                    <a:pt x="13995" y="295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162856" y="665361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1755" y="0"/>
                  </a:moveTo>
                  <a:lnTo>
                    <a:pt x="6210" y="0"/>
                  </a:lnTo>
                  <a:lnTo>
                    <a:pt x="0" y="6223"/>
                  </a:lnTo>
                  <a:lnTo>
                    <a:pt x="0" y="23329"/>
                  </a:lnTo>
                  <a:lnTo>
                    <a:pt x="6210" y="29578"/>
                  </a:lnTo>
                  <a:lnTo>
                    <a:pt x="13995" y="29578"/>
                  </a:lnTo>
                  <a:lnTo>
                    <a:pt x="21755" y="29578"/>
                  </a:lnTo>
                  <a:lnTo>
                    <a:pt x="29552" y="23329"/>
                  </a:lnTo>
                  <a:lnTo>
                    <a:pt x="29552" y="6223"/>
                  </a:lnTo>
                  <a:lnTo>
                    <a:pt x="21755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162856" y="665361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3995" y="29578"/>
                  </a:moveTo>
                  <a:lnTo>
                    <a:pt x="21755" y="29578"/>
                  </a:lnTo>
                  <a:lnTo>
                    <a:pt x="29552" y="23329"/>
                  </a:lnTo>
                  <a:lnTo>
                    <a:pt x="29552" y="15570"/>
                  </a:lnTo>
                  <a:lnTo>
                    <a:pt x="29552" y="6223"/>
                  </a:lnTo>
                  <a:lnTo>
                    <a:pt x="21755" y="0"/>
                  </a:lnTo>
                  <a:lnTo>
                    <a:pt x="13995" y="0"/>
                  </a:lnTo>
                  <a:lnTo>
                    <a:pt x="6210" y="0"/>
                  </a:lnTo>
                  <a:lnTo>
                    <a:pt x="0" y="6223"/>
                  </a:lnTo>
                  <a:lnTo>
                    <a:pt x="0" y="15570"/>
                  </a:lnTo>
                  <a:lnTo>
                    <a:pt x="0" y="23329"/>
                  </a:lnTo>
                  <a:lnTo>
                    <a:pt x="6210" y="29578"/>
                  </a:lnTo>
                  <a:lnTo>
                    <a:pt x="13995" y="295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162856" y="658361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1755" y="0"/>
                  </a:moveTo>
                  <a:lnTo>
                    <a:pt x="6210" y="0"/>
                  </a:lnTo>
                  <a:lnTo>
                    <a:pt x="0" y="6223"/>
                  </a:lnTo>
                  <a:lnTo>
                    <a:pt x="0" y="21780"/>
                  </a:lnTo>
                  <a:lnTo>
                    <a:pt x="6210" y="29552"/>
                  </a:lnTo>
                  <a:lnTo>
                    <a:pt x="13995" y="29552"/>
                  </a:lnTo>
                  <a:lnTo>
                    <a:pt x="21755" y="29552"/>
                  </a:lnTo>
                  <a:lnTo>
                    <a:pt x="29552" y="21780"/>
                  </a:lnTo>
                  <a:lnTo>
                    <a:pt x="29552" y="6223"/>
                  </a:lnTo>
                  <a:lnTo>
                    <a:pt x="21755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162856" y="658361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3995" y="29552"/>
                  </a:moveTo>
                  <a:lnTo>
                    <a:pt x="21755" y="29552"/>
                  </a:lnTo>
                  <a:lnTo>
                    <a:pt x="29552" y="21780"/>
                  </a:lnTo>
                  <a:lnTo>
                    <a:pt x="29552" y="13982"/>
                  </a:lnTo>
                  <a:lnTo>
                    <a:pt x="29552" y="6223"/>
                  </a:lnTo>
                  <a:lnTo>
                    <a:pt x="21755" y="0"/>
                  </a:lnTo>
                  <a:lnTo>
                    <a:pt x="13995" y="0"/>
                  </a:lnTo>
                  <a:lnTo>
                    <a:pt x="6210" y="0"/>
                  </a:lnTo>
                  <a:lnTo>
                    <a:pt x="0" y="6223"/>
                  </a:lnTo>
                  <a:lnTo>
                    <a:pt x="0" y="13982"/>
                  </a:lnTo>
                  <a:lnTo>
                    <a:pt x="0" y="21780"/>
                  </a:lnTo>
                  <a:lnTo>
                    <a:pt x="6210" y="29552"/>
                  </a:lnTo>
                  <a:lnTo>
                    <a:pt x="13995" y="295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3405174" y="665361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29" y="0"/>
                  </a:moveTo>
                  <a:lnTo>
                    <a:pt x="7772" y="0"/>
                  </a:lnTo>
                  <a:lnTo>
                    <a:pt x="0" y="6223"/>
                  </a:lnTo>
                  <a:lnTo>
                    <a:pt x="0" y="23329"/>
                  </a:lnTo>
                  <a:lnTo>
                    <a:pt x="7772" y="29578"/>
                  </a:lnTo>
                  <a:lnTo>
                    <a:pt x="15544" y="29578"/>
                  </a:lnTo>
                  <a:lnTo>
                    <a:pt x="23329" y="29578"/>
                  </a:lnTo>
                  <a:lnTo>
                    <a:pt x="29565" y="23329"/>
                  </a:lnTo>
                  <a:lnTo>
                    <a:pt x="29565" y="6223"/>
                  </a:lnTo>
                  <a:lnTo>
                    <a:pt x="23329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3405174" y="665361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44" y="29578"/>
                  </a:moveTo>
                  <a:lnTo>
                    <a:pt x="23329" y="29578"/>
                  </a:lnTo>
                  <a:lnTo>
                    <a:pt x="29565" y="23329"/>
                  </a:lnTo>
                  <a:lnTo>
                    <a:pt x="29565" y="15570"/>
                  </a:lnTo>
                  <a:lnTo>
                    <a:pt x="29565" y="6223"/>
                  </a:lnTo>
                  <a:lnTo>
                    <a:pt x="23329" y="0"/>
                  </a:lnTo>
                  <a:lnTo>
                    <a:pt x="15544" y="0"/>
                  </a:lnTo>
                  <a:lnTo>
                    <a:pt x="7772" y="0"/>
                  </a:lnTo>
                  <a:lnTo>
                    <a:pt x="0" y="6223"/>
                  </a:lnTo>
                  <a:lnTo>
                    <a:pt x="0" y="15570"/>
                  </a:lnTo>
                  <a:lnTo>
                    <a:pt x="0" y="23329"/>
                  </a:lnTo>
                  <a:lnTo>
                    <a:pt x="7772" y="29578"/>
                  </a:lnTo>
                  <a:lnTo>
                    <a:pt x="15544" y="295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405174" y="658361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29" y="0"/>
                  </a:moveTo>
                  <a:lnTo>
                    <a:pt x="7772" y="0"/>
                  </a:lnTo>
                  <a:lnTo>
                    <a:pt x="0" y="6223"/>
                  </a:lnTo>
                  <a:lnTo>
                    <a:pt x="0" y="21780"/>
                  </a:lnTo>
                  <a:lnTo>
                    <a:pt x="7772" y="29552"/>
                  </a:lnTo>
                  <a:lnTo>
                    <a:pt x="15544" y="29552"/>
                  </a:lnTo>
                  <a:lnTo>
                    <a:pt x="23329" y="29552"/>
                  </a:lnTo>
                  <a:lnTo>
                    <a:pt x="29565" y="21780"/>
                  </a:lnTo>
                  <a:lnTo>
                    <a:pt x="29565" y="6223"/>
                  </a:lnTo>
                  <a:lnTo>
                    <a:pt x="23329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405174" y="658361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44" y="29552"/>
                  </a:moveTo>
                  <a:lnTo>
                    <a:pt x="23329" y="29552"/>
                  </a:lnTo>
                  <a:lnTo>
                    <a:pt x="29565" y="21780"/>
                  </a:lnTo>
                  <a:lnTo>
                    <a:pt x="29565" y="13982"/>
                  </a:lnTo>
                  <a:lnTo>
                    <a:pt x="29565" y="6223"/>
                  </a:lnTo>
                  <a:lnTo>
                    <a:pt x="23329" y="0"/>
                  </a:lnTo>
                  <a:lnTo>
                    <a:pt x="15544" y="0"/>
                  </a:lnTo>
                  <a:lnTo>
                    <a:pt x="7772" y="0"/>
                  </a:lnTo>
                  <a:lnTo>
                    <a:pt x="0" y="6223"/>
                  </a:lnTo>
                  <a:lnTo>
                    <a:pt x="0" y="13982"/>
                  </a:lnTo>
                  <a:lnTo>
                    <a:pt x="0" y="21780"/>
                  </a:lnTo>
                  <a:lnTo>
                    <a:pt x="7772" y="29552"/>
                  </a:lnTo>
                  <a:lnTo>
                    <a:pt x="15544" y="295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118891" y="6795198"/>
              <a:ext cx="1111250" cy="141605"/>
            </a:xfrm>
            <a:custGeom>
              <a:avLst/>
              <a:gdLst/>
              <a:ahLst/>
              <a:cxnLst/>
              <a:rect l="l" t="t" r="r" b="b"/>
              <a:pathLst>
                <a:path w="1111250" h="141604">
                  <a:moveTo>
                    <a:pt x="1110856" y="0"/>
                  </a:moveTo>
                  <a:lnTo>
                    <a:pt x="1015936" y="0"/>
                  </a:lnTo>
                  <a:lnTo>
                    <a:pt x="1015936" y="3759"/>
                  </a:lnTo>
                  <a:lnTo>
                    <a:pt x="868489" y="3759"/>
                  </a:lnTo>
                  <a:lnTo>
                    <a:pt x="868489" y="0"/>
                  </a:lnTo>
                  <a:lnTo>
                    <a:pt x="0" y="0"/>
                  </a:lnTo>
                  <a:lnTo>
                    <a:pt x="0" y="3759"/>
                  </a:lnTo>
                  <a:lnTo>
                    <a:pt x="0" y="7175"/>
                  </a:lnTo>
                  <a:lnTo>
                    <a:pt x="0" y="137490"/>
                  </a:lnTo>
                  <a:lnTo>
                    <a:pt x="0" y="140919"/>
                  </a:lnTo>
                  <a:lnTo>
                    <a:pt x="0" y="141566"/>
                  </a:lnTo>
                  <a:lnTo>
                    <a:pt x="1110856" y="141566"/>
                  </a:lnTo>
                  <a:lnTo>
                    <a:pt x="1110856" y="140919"/>
                  </a:lnTo>
                  <a:lnTo>
                    <a:pt x="1110856" y="137490"/>
                  </a:lnTo>
                  <a:lnTo>
                    <a:pt x="1110856" y="7175"/>
                  </a:lnTo>
                  <a:lnTo>
                    <a:pt x="1110856" y="3759"/>
                  </a:lnTo>
                  <a:lnTo>
                    <a:pt x="11108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3118904" y="6795198"/>
              <a:ext cx="1111250" cy="141605"/>
            </a:xfrm>
            <a:custGeom>
              <a:avLst/>
              <a:gdLst/>
              <a:ahLst/>
              <a:cxnLst/>
              <a:rect l="l" t="t" r="r" b="b"/>
              <a:pathLst>
                <a:path w="1111250" h="141604">
                  <a:moveTo>
                    <a:pt x="1110843" y="0"/>
                  </a:moveTo>
                  <a:lnTo>
                    <a:pt x="0" y="0"/>
                  </a:lnTo>
                  <a:lnTo>
                    <a:pt x="0" y="141566"/>
                  </a:lnTo>
                  <a:lnTo>
                    <a:pt x="1110843" y="141566"/>
                  </a:lnTo>
                  <a:lnTo>
                    <a:pt x="111084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3154680" y="688386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23342" y="0"/>
                  </a:moveTo>
                  <a:lnTo>
                    <a:pt x="7785" y="0"/>
                  </a:lnTo>
                  <a:lnTo>
                    <a:pt x="0" y="7785"/>
                  </a:lnTo>
                  <a:lnTo>
                    <a:pt x="0" y="23355"/>
                  </a:lnTo>
                  <a:lnTo>
                    <a:pt x="7785" y="29578"/>
                  </a:lnTo>
                  <a:lnTo>
                    <a:pt x="15570" y="29578"/>
                  </a:lnTo>
                  <a:lnTo>
                    <a:pt x="23342" y="29578"/>
                  </a:lnTo>
                  <a:lnTo>
                    <a:pt x="29565" y="23355"/>
                  </a:lnTo>
                  <a:lnTo>
                    <a:pt x="29565" y="7785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3154680" y="688386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15570" y="29578"/>
                  </a:moveTo>
                  <a:lnTo>
                    <a:pt x="23342" y="29578"/>
                  </a:lnTo>
                  <a:lnTo>
                    <a:pt x="29565" y="23355"/>
                  </a:lnTo>
                  <a:lnTo>
                    <a:pt x="29565" y="15570"/>
                  </a:lnTo>
                  <a:lnTo>
                    <a:pt x="29565" y="7785"/>
                  </a:lnTo>
                  <a:lnTo>
                    <a:pt x="23342" y="0"/>
                  </a:lnTo>
                  <a:lnTo>
                    <a:pt x="15570" y="0"/>
                  </a:lnTo>
                  <a:lnTo>
                    <a:pt x="7785" y="0"/>
                  </a:lnTo>
                  <a:lnTo>
                    <a:pt x="0" y="7785"/>
                  </a:lnTo>
                  <a:lnTo>
                    <a:pt x="0" y="15570"/>
                  </a:lnTo>
                  <a:lnTo>
                    <a:pt x="0" y="23355"/>
                  </a:lnTo>
                  <a:lnTo>
                    <a:pt x="7785" y="29578"/>
                  </a:lnTo>
                  <a:lnTo>
                    <a:pt x="15570" y="295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154680" y="6813880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23342" y="0"/>
                  </a:moveTo>
                  <a:lnTo>
                    <a:pt x="7785" y="0"/>
                  </a:lnTo>
                  <a:lnTo>
                    <a:pt x="0" y="6222"/>
                  </a:lnTo>
                  <a:lnTo>
                    <a:pt x="0" y="21780"/>
                  </a:lnTo>
                  <a:lnTo>
                    <a:pt x="7785" y="29540"/>
                  </a:lnTo>
                  <a:lnTo>
                    <a:pt x="15570" y="29540"/>
                  </a:lnTo>
                  <a:lnTo>
                    <a:pt x="23342" y="29540"/>
                  </a:lnTo>
                  <a:lnTo>
                    <a:pt x="29565" y="21780"/>
                  </a:lnTo>
                  <a:lnTo>
                    <a:pt x="29565" y="6222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154680" y="6813880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4" h="29845">
                  <a:moveTo>
                    <a:pt x="15570" y="29540"/>
                  </a:moveTo>
                  <a:lnTo>
                    <a:pt x="23342" y="29540"/>
                  </a:lnTo>
                  <a:lnTo>
                    <a:pt x="29565" y="21780"/>
                  </a:lnTo>
                  <a:lnTo>
                    <a:pt x="29565" y="13982"/>
                  </a:lnTo>
                  <a:lnTo>
                    <a:pt x="29565" y="6222"/>
                  </a:lnTo>
                  <a:lnTo>
                    <a:pt x="23342" y="0"/>
                  </a:lnTo>
                  <a:lnTo>
                    <a:pt x="15570" y="0"/>
                  </a:lnTo>
                  <a:lnTo>
                    <a:pt x="7785" y="0"/>
                  </a:lnTo>
                  <a:lnTo>
                    <a:pt x="0" y="6222"/>
                  </a:lnTo>
                  <a:lnTo>
                    <a:pt x="0" y="13982"/>
                  </a:lnTo>
                  <a:lnTo>
                    <a:pt x="0" y="21780"/>
                  </a:lnTo>
                  <a:lnTo>
                    <a:pt x="7785" y="29540"/>
                  </a:lnTo>
                  <a:lnTo>
                    <a:pt x="15570" y="2954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3406724" y="687920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42" y="0"/>
                  </a:moveTo>
                  <a:lnTo>
                    <a:pt x="6223" y="0"/>
                  </a:lnTo>
                  <a:lnTo>
                    <a:pt x="0" y="6235"/>
                  </a:lnTo>
                  <a:lnTo>
                    <a:pt x="0" y="21780"/>
                  </a:lnTo>
                  <a:lnTo>
                    <a:pt x="6223" y="29565"/>
                  </a:lnTo>
                  <a:lnTo>
                    <a:pt x="15570" y="29565"/>
                  </a:lnTo>
                  <a:lnTo>
                    <a:pt x="23342" y="29565"/>
                  </a:lnTo>
                  <a:lnTo>
                    <a:pt x="29565" y="21780"/>
                  </a:lnTo>
                  <a:lnTo>
                    <a:pt x="29565" y="6235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3406724" y="687920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70" y="29565"/>
                  </a:moveTo>
                  <a:lnTo>
                    <a:pt x="23342" y="29565"/>
                  </a:lnTo>
                  <a:lnTo>
                    <a:pt x="29565" y="21780"/>
                  </a:lnTo>
                  <a:lnTo>
                    <a:pt x="29565" y="14008"/>
                  </a:lnTo>
                  <a:lnTo>
                    <a:pt x="29565" y="6235"/>
                  </a:lnTo>
                  <a:lnTo>
                    <a:pt x="23342" y="0"/>
                  </a:lnTo>
                  <a:lnTo>
                    <a:pt x="15570" y="0"/>
                  </a:lnTo>
                  <a:lnTo>
                    <a:pt x="6223" y="0"/>
                  </a:lnTo>
                  <a:lnTo>
                    <a:pt x="0" y="6235"/>
                  </a:lnTo>
                  <a:lnTo>
                    <a:pt x="0" y="14008"/>
                  </a:lnTo>
                  <a:lnTo>
                    <a:pt x="0" y="21780"/>
                  </a:lnTo>
                  <a:lnTo>
                    <a:pt x="6223" y="29565"/>
                  </a:lnTo>
                  <a:lnTo>
                    <a:pt x="15570" y="295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3406724" y="680764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42" y="0"/>
                  </a:moveTo>
                  <a:lnTo>
                    <a:pt x="6223" y="0"/>
                  </a:lnTo>
                  <a:lnTo>
                    <a:pt x="0" y="6235"/>
                  </a:lnTo>
                  <a:lnTo>
                    <a:pt x="0" y="23342"/>
                  </a:lnTo>
                  <a:lnTo>
                    <a:pt x="6223" y="29565"/>
                  </a:lnTo>
                  <a:lnTo>
                    <a:pt x="15570" y="29565"/>
                  </a:lnTo>
                  <a:lnTo>
                    <a:pt x="23342" y="29565"/>
                  </a:lnTo>
                  <a:lnTo>
                    <a:pt x="29565" y="23342"/>
                  </a:lnTo>
                  <a:lnTo>
                    <a:pt x="29565" y="6235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406724" y="680764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70" y="29565"/>
                  </a:moveTo>
                  <a:lnTo>
                    <a:pt x="23342" y="29565"/>
                  </a:lnTo>
                  <a:lnTo>
                    <a:pt x="29565" y="23342"/>
                  </a:lnTo>
                  <a:lnTo>
                    <a:pt x="29565" y="15557"/>
                  </a:lnTo>
                  <a:lnTo>
                    <a:pt x="29565" y="6235"/>
                  </a:lnTo>
                  <a:lnTo>
                    <a:pt x="23342" y="0"/>
                  </a:lnTo>
                  <a:lnTo>
                    <a:pt x="15570" y="0"/>
                  </a:lnTo>
                  <a:lnTo>
                    <a:pt x="6223" y="0"/>
                  </a:lnTo>
                  <a:lnTo>
                    <a:pt x="0" y="6235"/>
                  </a:lnTo>
                  <a:lnTo>
                    <a:pt x="0" y="15557"/>
                  </a:lnTo>
                  <a:lnTo>
                    <a:pt x="0" y="23342"/>
                  </a:lnTo>
                  <a:lnTo>
                    <a:pt x="6223" y="29565"/>
                  </a:lnTo>
                  <a:lnTo>
                    <a:pt x="15570" y="295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660317" y="688386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1793" y="0"/>
                  </a:moveTo>
                  <a:lnTo>
                    <a:pt x="6223" y="0"/>
                  </a:lnTo>
                  <a:lnTo>
                    <a:pt x="0" y="7785"/>
                  </a:lnTo>
                  <a:lnTo>
                    <a:pt x="0" y="23355"/>
                  </a:lnTo>
                  <a:lnTo>
                    <a:pt x="6223" y="29578"/>
                  </a:lnTo>
                  <a:lnTo>
                    <a:pt x="14008" y="29578"/>
                  </a:lnTo>
                  <a:lnTo>
                    <a:pt x="21793" y="29578"/>
                  </a:lnTo>
                  <a:lnTo>
                    <a:pt x="29565" y="23355"/>
                  </a:lnTo>
                  <a:lnTo>
                    <a:pt x="29565" y="7785"/>
                  </a:lnTo>
                  <a:lnTo>
                    <a:pt x="21793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660317" y="688386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4008" y="29578"/>
                  </a:moveTo>
                  <a:lnTo>
                    <a:pt x="21793" y="29578"/>
                  </a:lnTo>
                  <a:lnTo>
                    <a:pt x="29565" y="23355"/>
                  </a:lnTo>
                  <a:lnTo>
                    <a:pt x="29565" y="15570"/>
                  </a:lnTo>
                  <a:lnTo>
                    <a:pt x="29565" y="7785"/>
                  </a:lnTo>
                  <a:lnTo>
                    <a:pt x="21793" y="0"/>
                  </a:lnTo>
                  <a:lnTo>
                    <a:pt x="14008" y="0"/>
                  </a:lnTo>
                  <a:lnTo>
                    <a:pt x="6223" y="0"/>
                  </a:lnTo>
                  <a:lnTo>
                    <a:pt x="0" y="7785"/>
                  </a:lnTo>
                  <a:lnTo>
                    <a:pt x="0" y="15570"/>
                  </a:lnTo>
                  <a:lnTo>
                    <a:pt x="0" y="23355"/>
                  </a:lnTo>
                  <a:lnTo>
                    <a:pt x="6223" y="29578"/>
                  </a:lnTo>
                  <a:lnTo>
                    <a:pt x="14008" y="295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3660317" y="6813880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1793" y="0"/>
                  </a:moveTo>
                  <a:lnTo>
                    <a:pt x="6223" y="0"/>
                  </a:lnTo>
                  <a:lnTo>
                    <a:pt x="0" y="6222"/>
                  </a:lnTo>
                  <a:lnTo>
                    <a:pt x="0" y="21780"/>
                  </a:lnTo>
                  <a:lnTo>
                    <a:pt x="6223" y="29540"/>
                  </a:lnTo>
                  <a:lnTo>
                    <a:pt x="14008" y="29540"/>
                  </a:lnTo>
                  <a:lnTo>
                    <a:pt x="21793" y="29540"/>
                  </a:lnTo>
                  <a:lnTo>
                    <a:pt x="29565" y="21780"/>
                  </a:lnTo>
                  <a:lnTo>
                    <a:pt x="29565" y="6222"/>
                  </a:lnTo>
                  <a:lnTo>
                    <a:pt x="21793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3660317" y="6813880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4008" y="29540"/>
                  </a:moveTo>
                  <a:lnTo>
                    <a:pt x="21793" y="29540"/>
                  </a:lnTo>
                  <a:lnTo>
                    <a:pt x="29565" y="21780"/>
                  </a:lnTo>
                  <a:lnTo>
                    <a:pt x="29565" y="13982"/>
                  </a:lnTo>
                  <a:lnTo>
                    <a:pt x="29565" y="6222"/>
                  </a:lnTo>
                  <a:lnTo>
                    <a:pt x="21793" y="0"/>
                  </a:lnTo>
                  <a:lnTo>
                    <a:pt x="14008" y="0"/>
                  </a:lnTo>
                  <a:lnTo>
                    <a:pt x="6223" y="0"/>
                  </a:lnTo>
                  <a:lnTo>
                    <a:pt x="0" y="6222"/>
                  </a:lnTo>
                  <a:lnTo>
                    <a:pt x="0" y="13982"/>
                  </a:lnTo>
                  <a:lnTo>
                    <a:pt x="0" y="21780"/>
                  </a:lnTo>
                  <a:lnTo>
                    <a:pt x="6223" y="29540"/>
                  </a:lnTo>
                  <a:lnTo>
                    <a:pt x="14008" y="2954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158157" y="688386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55" y="0"/>
                  </a:moveTo>
                  <a:lnTo>
                    <a:pt x="7797" y="0"/>
                  </a:lnTo>
                  <a:lnTo>
                    <a:pt x="0" y="7785"/>
                  </a:lnTo>
                  <a:lnTo>
                    <a:pt x="0" y="23355"/>
                  </a:lnTo>
                  <a:lnTo>
                    <a:pt x="7797" y="29578"/>
                  </a:lnTo>
                  <a:lnTo>
                    <a:pt x="15570" y="29578"/>
                  </a:lnTo>
                  <a:lnTo>
                    <a:pt x="23355" y="29578"/>
                  </a:lnTo>
                  <a:lnTo>
                    <a:pt x="29578" y="23355"/>
                  </a:lnTo>
                  <a:lnTo>
                    <a:pt x="29578" y="7785"/>
                  </a:lnTo>
                  <a:lnTo>
                    <a:pt x="23355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4158157" y="688386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70" y="29578"/>
                  </a:moveTo>
                  <a:lnTo>
                    <a:pt x="23355" y="29578"/>
                  </a:lnTo>
                  <a:lnTo>
                    <a:pt x="29578" y="23355"/>
                  </a:lnTo>
                  <a:lnTo>
                    <a:pt x="29578" y="15570"/>
                  </a:lnTo>
                  <a:lnTo>
                    <a:pt x="29578" y="7785"/>
                  </a:lnTo>
                  <a:lnTo>
                    <a:pt x="23355" y="0"/>
                  </a:lnTo>
                  <a:lnTo>
                    <a:pt x="15570" y="0"/>
                  </a:lnTo>
                  <a:lnTo>
                    <a:pt x="7797" y="0"/>
                  </a:lnTo>
                  <a:lnTo>
                    <a:pt x="0" y="7785"/>
                  </a:lnTo>
                  <a:lnTo>
                    <a:pt x="0" y="15570"/>
                  </a:lnTo>
                  <a:lnTo>
                    <a:pt x="0" y="23355"/>
                  </a:lnTo>
                  <a:lnTo>
                    <a:pt x="7797" y="29578"/>
                  </a:lnTo>
                  <a:lnTo>
                    <a:pt x="15570" y="295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4158157" y="6813880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55" y="0"/>
                  </a:moveTo>
                  <a:lnTo>
                    <a:pt x="7797" y="0"/>
                  </a:lnTo>
                  <a:lnTo>
                    <a:pt x="0" y="6222"/>
                  </a:lnTo>
                  <a:lnTo>
                    <a:pt x="0" y="21780"/>
                  </a:lnTo>
                  <a:lnTo>
                    <a:pt x="7797" y="29540"/>
                  </a:lnTo>
                  <a:lnTo>
                    <a:pt x="15570" y="29540"/>
                  </a:lnTo>
                  <a:lnTo>
                    <a:pt x="23355" y="29540"/>
                  </a:lnTo>
                  <a:lnTo>
                    <a:pt x="29578" y="21780"/>
                  </a:lnTo>
                  <a:lnTo>
                    <a:pt x="29578" y="6222"/>
                  </a:lnTo>
                  <a:lnTo>
                    <a:pt x="23355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4158157" y="6813880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70" y="29540"/>
                  </a:moveTo>
                  <a:lnTo>
                    <a:pt x="23355" y="29540"/>
                  </a:lnTo>
                  <a:lnTo>
                    <a:pt x="29578" y="21780"/>
                  </a:lnTo>
                  <a:lnTo>
                    <a:pt x="29578" y="13982"/>
                  </a:lnTo>
                  <a:lnTo>
                    <a:pt x="29578" y="6222"/>
                  </a:lnTo>
                  <a:lnTo>
                    <a:pt x="23355" y="0"/>
                  </a:lnTo>
                  <a:lnTo>
                    <a:pt x="15570" y="0"/>
                  </a:lnTo>
                  <a:lnTo>
                    <a:pt x="7797" y="0"/>
                  </a:lnTo>
                  <a:lnTo>
                    <a:pt x="0" y="6222"/>
                  </a:lnTo>
                  <a:lnTo>
                    <a:pt x="0" y="13982"/>
                  </a:lnTo>
                  <a:lnTo>
                    <a:pt x="0" y="21780"/>
                  </a:lnTo>
                  <a:lnTo>
                    <a:pt x="7797" y="29540"/>
                  </a:lnTo>
                  <a:lnTo>
                    <a:pt x="15570" y="2954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3201339" y="6224219"/>
              <a:ext cx="144780" cy="120014"/>
            </a:xfrm>
            <a:custGeom>
              <a:avLst/>
              <a:gdLst/>
              <a:ahLst/>
              <a:cxnLst/>
              <a:rect l="l" t="t" r="r" b="b"/>
              <a:pathLst>
                <a:path w="144779" h="120014">
                  <a:moveTo>
                    <a:pt x="144678" y="0"/>
                  </a:moveTo>
                  <a:lnTo>
                    <a:pt x="0" y="0"/>
                  </a:lnTo>
                  <a:lnTo>
                    <a:pt x="0" y="119811"/>
                  </a:lnTo>
                  <a:lnTo>
                    <a:pt x="144678" y="119811"/>
                  </a:lnTo>
                  <a:lnTo>
                    <a:pt x="14467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3201339" y="6224219"/>
              <a:ext cx="144780" cy="120014"/>
            </a:xfrm>
            <a:custGeom>
              <a:avLst/>
              <a:gdLst/>
              <a:ahLst/>
              <a:cxnLst/>
              <a:rect l="l" t="t" r="r" b="b"/>
              <a:pathLst>
                <a:path w="144779" h="120014">
                  <a:moveTo>
                    <a:pt x="144678" y="119811"/>
                  </a:moveTo>
                  <a:lnTo>
                    <a:pt x="144678" y="0"/>
                  </a:lnTo>
                  <a:lnTo>
                    <a:pt x="0" y="0"/>
                  </a:lnTo>
                  <a:lnTo>
                    <a:pt x="0" y="11981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3200336" y="6706374"/>
              <a:ext cx="147955" cy="92710"/>
            </a:xfrm>
            <a:custGeom>
              <a:avLst/>
              <a:gdLst/>
              <a:ahLst/>
              <a:cxnLst/>
              <a:rect l="l" t="t" r="r" b="b"/>
              <a:pathLst>
                <a:path w="147954" h="92709">
                  <a:moveTo>
                    <a:pt x="147447" y="0"/>
                  </a:moveTo>
                  <a:lnTo>
                    <a:pt x="0" y="0"/>
                  </a:lnTo>
                  <a:lnTo>
                    <a:pt x="0" y="92570"/>
                  </a:lnTo>
                  <a:lnTo>
                    <a:pt x="147447" y="92570"/>
                  </a:lnTo>
                  <a:lnTo>
                    <a:pt x="14744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3200336" y="6706374"/>
              <a:ext cx="147955" cy="92710"/>
            </a:xfrm>
            <a:custGeom>
              <a:avLst/>
              <a:gdLst/>
              <a:ahLst/>
              <a:cxnLst/>
              <a:rect l="l" t="t" r="r" b="b"/>
              <a:pathLst>
                <a:path w="147954" h="92709">
                  <a:moveTo>
                    <a:pt x="147447" y="92570"/>
                  </a:moveTo>
                  <a:lnTo>
                    <a:pt x="0" y="92570"/>
                  </a:lnTo>
                  <a:lnTo>
                    <a:pt x="0" y="0"/>
                  </a:lnTo>
                  <a:lnTo>
                    <a:pt x="147447" y="0"/>
                  </a:lnTo>
                  <a:lnTo>
                    <a:pt x="147447" y="92570"/>
                  </a:lnTo>
                  <a:close/>
                </a:path>
                <a:path w="147954" h="92709">
                  <a:moveTo>
                    <a:pt x="1003" y="1714"/>
                  </a:moveTo>
                  <a:lnTo>
                    <a:pt x="1003" y="14135"/>
                  </a:lnTo>
                  <a:lnTo>
                    <a:pt x="29006" y="14135"/>
                  </a:lnTo>
                  <a:lnTo>
                    <a:pt x="29006" y="28155"/>
                  </a:lnTo>
                  <a:lnTo>
                    <a:pt x="1003" y="28155"/>
                  </a:lnTo>
                  <a:lnTo>
                    <a:pt x="1003" y="51498"/>
                  </a:lnTo>
                  <a:lnTo>
                    <a:pt x="29006" y="51498"/>
                  </a:lnTo>
                  <a:lnTo>
                    <a:pt x="29006" y="65506"/>
                  </a:lnTo>
                  <a:lnTo>
                    <a:pt x="1003" y="65506"/>
                  </a:lnTo>
                  <a:lnTo>
                    <a:pt x="1003" y="88823"/>
                  </a:lnTo>
                </a:path>
                <a:path w="147954" h="92709">
                  <a:moveTo>
                    <a:pt x="145681" y="88823"/>
                  </a:moveTo>
                  <a:lnTo>
                    <a:pt x="145681" y="65506"/>
                  </a:lnTo>
                  <a:lnTo>
                    <a:pt x="120789" y="65506"/>
                  </a:lnTo>
                  <a:lnTo>
                    <a:pt x="120789" y="51498"/>
                  </a:lnTo>
                  <a:lnTo>
                    <a:pt x="145681" y="51498"/>
                  </a:lnTo>
                  <a:lnTo>
                    <a:pt x="145681" y="28155"/>
                  </a:lnTo>
                  <a:lnTo>
                    <a:pt x="120789" y="28155"/>
                  </a:lnTo>
                  <a:lnTo>
                    <a:pt x="120789" y="14135"/>
                  </a:lnTo>
                  <a:lnTo>
                    <a:pt x="145681" y="14135"/>
                  </a:lnTo>
                  <a:lnTo>
                    <a:pt x="145681" y="171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3246767" y="6243205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20231" y="0"/>
                  </a:moveTo>
                  <a:lnTo>
                    <a:pt x="12472" y="1386"/>
                  </a:lnTo>
                  <a:lnTo>
                    <a:pt x="6029" y="5253"/>
                  </a:lnTo>
                  <a:lnTo>
                    <a:pt x="1628" y="11160"/>
                  </a:lnTo>
                  <a:lnTo>
                    <a:pt x="0" y="18668"/>
                  </a:lnTo>
                  <a:lnTo>
                    <a:pt x="1628" y="26423"/>
                  </a:lnTo>
                  <a:lnTo>
                    <a:pt x="6029" y="32872"/>
                  </a:lnTo>
                  <a:lnTo>
                    <a:pt x="12472" y="37280"/>
                  </a:lnTo>
                  <a:lnTo>
                    <a:pt x="20231" y="38912"/>
                  </a:lnTo>
                  <a:lnTo>
                    <a:pt x="27086" y="37280"/>
                  </a:lnTo>
                  <a:lnTo>
                    <a:pt x="33066" y="32872"/>
                  </a:lnTo>
                  <a:lnTo>
                    <a:pt x="37295" y="26423"/>
                  </a:lnTo>
                  <a:lnTo>
                    <a:pt x="38900" y="18668"/>
                  </a:lnTo>
                  <a:lnTo>
                    <a:pt x="37295" y="11160"/>
                  </a:lnTo>
                  <a:lnTo>
                    <a:pt x="33066" y="5253"/>
                  </a:lnTo>
                  <a:lnTo>
                    <a:pt x="27086" y="1386"/>
                  </a:lnTo>
                  <a:lnTo>
                    <a:pt x="20231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3246767" y="6243205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20231" y="38912"/>
                  </a:moveTo>
                  <a:lnTo>
                    <a:pt x="27086" y="37280"/>
                  </a:lnTo>
                  <a:lnTo>
                    <a:pt x="33066" y="32872"/>
                  </a:lnTo>
                  <a:lnTo>
                    <a:pt x="37295" y="26423"/>
                  </a:lnTo>
                  <a:lnTo>
                    <a:pt x="38900" y="18668"/>
                  </a:lnTo>
                  <a:lnTo>
                    <a:pt x="37295" y="11160"/>
                  </a:lnTo>
                  <a:lnTo>
                    <a:pt x="33066" y="5253"/>
                  </a:lnTo>
                  <a:lnTo>
                    <a:pt x="27086" y="1386"/>
                  </a:lnTo>
                  <a:lnTo>
                    <a:pt x="20231" y="0"/>
                  </a:lnTo>
                  <a:lnTo>
                    <a:pt x="12472" y="1386"/>
                  </a:lnTo>
                  <a:lnTo>
                    <a:pt x="6029" y="5253"/>
                  </a:lnTo>
                  <a:lnTo>
                    <a:pt x="1628" y="11160"/>
                  </a:lnTo>
                  <a:lnTo>
                    <a:pt x="0" y="18668"/>
                  </a:lnTo>
                  <a:lnTo>
                    <a:pt x="1628" y="26423"/>
                  </a:lnTo>
                  <a:lnTo>
                    <a:pt x="6029" y="32872"/>
                  </a:lnTo>
                  <a:lnTo>
                    <a:pt x="12472" y="37280"/>
                  </a:lnTo>
                  <a:lnTo>
                    <a:pt x="20231" y="3891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7" name="object 27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987863" y="6221933"/>
              <a:ext cx="149250" cy="124383"/>
            </a:xfrm>
            <a:prstGeom prst="rect">
              <a:avLst/>
            </a:prstGeom>
          </p:spPr>
        </p:pic>
        <p:sp>
          <p:nvSpPr>
            <p:cNvPr id="278" name="object 278"/>
            <p:cNvSpPr/>
            <p:nvPr/>
          </p:nvSpPr>
          <p:spPr>
            <a:xfrm>
              <a:off x="2974213" y="7048792"/>
              <a:ext cx="1389380" cy="31115"/>
            </a:xfrm>
            <a:custGeom>
              <a:avLst/>
              <a:gdLst/>
              <a:ahLst/>
              <a:cxnLst/>
              <a:rect l="l" t="t" r="r" b="b"/>
              <a:pathLst>
                <a:path w="1389379" h="31115">
                  <a:moveTo>
                    <a:pt x="1389329" y="0"/>
                  </a:moveTo>
                  <a:lnTo>
                    <a:pt x="0" y="0"/>
                  </a:lnTo>
                  <a:lnTo>
                    <a:pt x="0" y="31114"/>
                  </a:lnTo>
                  <a:lnTo>
                    <a:pt x="1389329" y="31114"/>
                  </a:lnTo>
                  <a:lnTo>
                    <a:pt x="138932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2974213" y="7048792"/>
              <a:ext cx="1389380" cy="31115"/>
            </a:xfrm>
            <a:custGeom>
              <a:avLst/>
              <a:gdLst/>
              <a:ahLst/>
              <a:cxnLst/>
              <a:rect l="l" t="t" r="r" b="b"/>
              <a:pathLst>
                <a:path w="1389379" h="31115">
                  <a:moveTo>
                    <a:pt x="1389329" y="31114"/>
                  </a:moveTo>
                  <a:lnTo>
                    <a:pt x="1389329" y="0"/>
                  </a:lnTo>
                  <a:lnTo>
                    <a:pt x="0" y="0"/>
                  </a:lnTo>
                  <a:lnTo>
                    <a:pt x="0" y="31114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4133278" y="6284887"/>
              <a:ext cx="198120" cy="0"/>
            </a:xfrm>
            <a:custGeom>
              <a:avLst/>
              <a:gdLst/>
              <a:ahLst/>
              <a:cxnLst/>
              <a:rect l="l" t="t" r="r" b="b"/>
              <a:pathLst>
                <a:path w="198120">
                  <a:moveTo>
                    <a:pt x="197599" y="0"/>
                  </a:moveTo>
                  <a:lnTo>
                    <a:pt x="0" y="0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133278" y="6284887"/>
              <a:ext cx="198120" cy="0"/>
            </a:xfrm>
            <a:custGeom>
              <a:avLst/>
              <a:gdLst/>
              <a:ahLst/>
              <a:cxnLst/>
              <a:rect l="l" t="t" r="r" b="b"/>
              <a:pathLst>
                <a:path w="198120">
                  <a:moveTo>
                    <a:pt x="0" y="0"/>
                  </a:moveTo>
                  <a:lnTo>
                    <a:pt x="19759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3038005" y="7093902"/>
              <a:ext cx="158750" cy="0"/>
            </a:xfrm>
            <a:custGeom>
              <a:avLst/>
              <a:gdLst/>
              <a:ahLst/>
              <a:cxnLst/>
              <a:rect l="l" t="t" r="r" b="b"/>
              <a:pathLst>
                <a:path w="158750">
                  <a:moveTo>
                    <a:pt x="158686" y="0"/>
                  </a:moveTo>
                  <a:lnTo>
                    <a:pt x="0" y="0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3038005" y="7093902"/>
              <a:ext cx="158750" cy="0"/>
            </a:xfrm>
            <a:custGeom>
              <a:avLst/>
              <a:gdLst/>
              <a:ahLst/>
              <a:cxnLst/>
              <a:rect l="l" t="t" r="r" b="b"/>
              <a:pathLst>
                <a:path w="158750">
                  <a:moveTo>
                    <a:pt x="158686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2999105" y="7387971"/>
              <a:ext cx="0" cy="28575"/>
            </a:xfrm>
            <a:custGeom>
              <a:avLst/>
              <a:gdLst/>
              <a:ahLst/>
              <a:cxnLst/>
              <a:rect l="l" t="t" r="r" b="b"/>
              <a:pathLst>
                <a:path h="28575">
                  <a:moveTo>
                    <a:pt x="0" y="0"/>
                  </a:moveTo>
                  <a:lnTo>
                    <a:pt x="0" y="27990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2999105" y="7387971"/>
              <a:ext cx="0" cy="28575"/>
            </a:xfrm>
            <a:custGeom>
              <a:avLst/>
              <a:gdLst/>
              <a:ahLst/>
              <a:cxnLst/>
              <a:rect l="l" t="t" r="r" b="b"/>
              <a:pathLst>
                <a:path h="28575">
                  <a:moveTo>
                    <a:pt x="0" y="0"/>
                  </a:moveTo>
                  <a:lnTo>
                    <a:pt x="0" y="2799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4033710" y="6395377"/>
              <a:ext cx="40640" cy="36195"/>
            </a:xfrm>
            <a:custGeom>
              <a:avLst/>
              <a:gdLst/>
              <a:ahLst/>
              <a:cxnLst/>
              <a:rect l="l" t="t" r="r" b="b"/>
              <a:pathLst>
                <a:path w="40639" h="36195">
                  <a:moveTo>
                    <a:pt x="31114" y="0"/>
                  </a:moveTo>
                  <a:lnTo>
                    <a:pt x="10896" y="0"/>
                  </a:lnTo>
                  <a:lnTo>
                    <a:pt x="0" y="17094"/>
                  </a:lnTo>
                  <a:lnTo>
                    <a:pt x="10896" y="35763"/>
                  </a:lnTo>
                  <a:lnTo>
                    <a:pt x="31114" y="35763"/>
                  </a:lnTo>
                  <a:lnTo>
                    <a:pt x="40449" y="17094"/>
                  </a:lnTo>
                  <a:lnTo>
                    <a:pt x="3111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033710" y="6395377"/>
              <a:ext cx="40640" cy="36195"/>
            </a:xfrm>
            <a:custGeom>
              <a:avLst/>
              <a:gdLst/>
              <a:ahLst/>
              <a:cxnLst/>
              <a:rect l="l" t="t" r="r" b="b"/>
              <a:pathLst>
                <a:path w="40639" h="36195">
                  <a:moveTo>
                    <a:pt x="10896" y="35763"/>
                  </a:moveTo>
                  <a:lnTo>
                    <a:pt x="0" y="17094"/>
                  </a:lnTo>
                  <a:lnTo>
                    <a:pt x="10896" y="0"/>
                  </a:lnTo>
                  <a:lnTo>
                    <a:pt x="31114" y="0"/>
                  </a:lnTo>
                  <a:lnTo>
                    <a:pt x="40449" y="17094"/>
                  </a:lnTo>
                  <a:lnTo>
                    <a:pt x="31114" y="35763"/>
                  </a:lnTo>
                  <a:lnTo>
                    <a:pt x="10896" y="3576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025938" y="6384480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4">
                  <a:moveTo>
                    <a:pt x="27990" y="0"/>
                  </a:moveTo>
                  <a:lnTo>
                    <a:pt x="17059" y="2185"/>
                  </a:lnTo>
                  <a:lnTo>
                    <a:pt x="8166" y="8161"/>
                  </a:lnTo>
                  <a:lnTo>
                    <a:pt x="2187" y="17053"/>
                  </a:lnTo>
                  <a:lnTo>
                    <a:pt x="0" y="27990"/>
                  </a:lnTo>
                  <a:lnTo>
                    <a:pt x="2187" y="38933"/>
                  </a:lnTo>
                  <a:lnTo>
                    <a:pt x="8166" y="47825"/>
                  </a:lnTo>
                  <a:lnTo>
                    <a:pt x="17059" y="53797"/>
                  </a:lnTo>
                  <a:lnTo>
                    <a:pt x="27990" y="55981"/>
                  </a:lnTo>
                  <a:lnTo>
                    <a:pt x="38931" y="53797"/>
                  </a:lnTo>
                  <a:lnTo>
                    <a:pt x="47832" y="47825"/>
                  </a:lnTo>
                  <a:lnTo>
                    <a:pt x="53817" y="38933"/>
                  </a:lnTo>
                  <a:lnTo>
                    <a:pt x="56007" y="27990"/>
                  </a:lnTo>
                  <a:lnTo>
                    <a:pt x="53817" y="17053"/>
                  </a:lnTo>
                  <a:lnTo>
                    <a:pt x="47832" y="8161"/>
                  </a:lnTo>
                  <a:lnTo>
                    <a:pt x="38931" y="2185"/>
                  </a:lnTo>
                  <a:lnTo>
                    <a:pt x="27990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025938" y="6384480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4">
                  <a:moveTo>
                    <a:pt x="27990" y="55981"/>
                  </a:moveTo>
                  <a:lnTo>
                    <a:pt x="38931" y="53797"/>
                  </a:lnTo>
                  <a:lnTo>
                    <a:pt x="47832" y="47825"/>
                  </a:lnTo>
                  <a:lnTo>
                    <a:pt x="53817" y="38933"/>
                  </a:lnTo>
                  <a:lnTo>
                    <a:pt x="56007" y="27990"/>
                  </a:lnTo>
                  <a:lnTo>
                    <a:pt x="53817" y="17053"/>
                  </a:lnTo>
                  <a:lnTo>
                    <a:pt x="47832" y="8161"/>
                  </a:lnTo>
                  <a:lnTo>
                    <a:pt x="38931" y="2185"/>
                  </a:lnTo>
                  <a:lnTo>
                    <a:pt x="27990" y="0"/>
                  </a:lnTo>
                  <a:lnTo>
                    <a:pt x="17059" y="2185"/>
                  </a:lnTo>
                  <a:lnTo>
                    <a:pt x="8166" y="8161"/>
                  </a:lnTo>
                  <a:lnTo>
                    <a:pt x="2187" y="17053"/>
                  </a:lnTo>
                  <a:lnTo>
                    <a:pt x="0" y="27990"/>
                  </a:lnTo>
                  <a:lnTo>
                    <a:pt x="2187" y="38933"/>
                  </a:lnTo>
                  <a:lnTo>
                    <a:pt x="8166" y="47825"/>
                  </a:lnTo>
                  <a:lnTo>
                    <a:pt x="17059" y="53797"/>
                  </a:lnTo>
                  <a:lnTo>
                    <a:pt x="27990" y="5598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4036834" y="6622504"/>
              <a:ext cx="40640" cy="36195"/>
            </a:xfrm>
            <a:custGeom>
              <a:avLst/>
              <a:gdLst/>
              <a:ahLst/>
              <a:cxnLst/>
              <a:rect l="l" t="t" r="r" b="b"/>
              <a:pathLst>
                <a:path w="40639" h="36195">
                  <a:moveTo>
                    <a:pt x="29552" y="0"/>
                  </a:moveTo>
                  <a:lnTo>
                    <a:pt x="9334" y="0"/>
                  </a:lnTo>
                  <a:lnTo>
                    <a:pt x="0" y="18669"/>
                  </a:lnTo>
                  <a:lnTo>
                    <a:pt x="9334" y="35788"/>
                  </a:lnTo>
                  <a:lnTo>
                    <a:pt x="29552" y="35788"/>
                  </a:lnTo>
                  <a:lnTo>
                    <a:pt x="40449" y="18669"/>
                  </a:lnTo>
                  <a:lnTo>
                    <a:pt x="2955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036834" y="6622504"/>
              <a:ext cx="40640" cy="36195"/>
            </a:xfrm>
            <a:custGeom>
              <a:avLst/>
              <a:gdLst/>
              <a:ahLst/>
              <a:cxnLst/>
              <a:rect l="l" t="t" r="r" b="b"/>
              <a:pathLst>
                <a:path w="40639" h="36195">
                  <a:moveTo>
                    <a:pt x="9334" y="35788"/>
                  </a:moveTo>
                  <a:lnTo>
                    <a:pt x="0" y="18669"/>
                  </a:lnTo>
                  <a:lnTo>
                    <a:pt x="9334" y="0"/>
                  </a:lnTo>
                  <a:lnTo>
                    <a:pt x="29552" y="0"/>
                  </a:lnTo>
                  <a:lnTo>
                    <a:pt x="40449" y="18669"/>
                  </a:lnTo>
                  <a:lnTo>
                    <a:pt x="29552" y="35788"/>
                  </a:lnTo>
                  <a:lnTo>
                    <a:pt x="9334" y="357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4029037" y="6611620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4">
                  <a:moveTo>
                    <a:pt x="28016" y="0"/>
                  </a:moveTo>
                  <a:lnTo>
                    <a:pt x="17075" y="2187"/>
                  </a:lnTo>
                  <a:lnTo>
                    <a:pt x="8174" y="8166"/>
                  </a:lnTo>
                  <a:lnTo>
                    <a:pt x="2189" y="17059"/>
                  </a:lnTo>
                  <a:lnTo>
                    <a:pt x="0" y="27990"/>
                  </a:lnTo>
                  <a:lnTo>
                    <a:pt x="2189" y="39181"/>
                  </a:lnTo>
                  <a:lnTo>
                    <a:pt x="8174" y="48618"/>
                  </a:lnTo>
                  <a:lnTo>
                    <a:pt x="17075" y="55137"/>
                  </a:lnTo>
                  <a:lnTo>
                    <a:pt x="28016" y="57569"/>
                  </a:lnTo>
                  <a:lnTo>
                    <a:pt x="38955" y="55137"/>
                  </a:lnTo>
                  <a:lnTo>
                    <a:pt x="47852" y="48618"/>
                  </a:lnTo>
                  <a:lnTo>
                    <a:pt x="53831" y="39181"/>
                  </a:lnTo>
                  <a:lnTo>
                    <a:pt x="56019" y="27990"/>
                  </a:lnTo>
                  <a:lnTo>
                    <a:pt x="53831" y="17059"/>
                  </a:lnTo>
                  <a:lnTo>
                    <a:pt x="47852" y="8166"/>
                  </a:lnTo>
                  <a:lnTo>
                    <a:pt x="38955" y="2187"/>
                  </a:lnTo>
                  <a:lnTo>
                    <a:pt x="28016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029037" y="6611620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4">
                  <a:moveTo>
                    <a:pt x="28016" y="57569"/>
                  </a:moveTo>
                  <a:lnTo>
                    <a:pt x="38955" y="55137"/>
                  </a:lnTo>
                  <a:lnTo>
                    <a:pt x="47852" y="48618"/>
                  </a:lnTo>
                  <a:lnTo>
                    <a:pt x="53831" y="39181"/>
                  </a:lnTo>
                  <a:lnTo>
                    <a:pt x="56019" y="27990"/>
                  </a:lnTo>
                  <a:lnTo>
                    <a:pt x="53831" y="17059"/>
                  </a:lnTo>
                  <a:lnTo>
                    <a:pt x="47852" y="8166"/>
                  </a:lnTo>
                  <a:lnTo>
                    <a:pt x="38955" y="2187"/>
                  </a:lnTo>
                  <a:lnTo>
                    <a:pt x="28016" y="0"/>
                  </a:lnTo>
                  <a:lnTo>
                    <a:pt x="17075" y="2187"/>
                  </a:lnTo>
                  <a:lnTo>
                    <a:pt x="8174" y="8166"/>
                  </a:lnTo>
                  <a:lnTo>
                    <a:pt x="2189" y="17059"/>
                  </a:lnTo>
                  <a:lnTo>
                    <a:pt x="0" y="27990"/>
                  </a:lnTo>
                  <a:lnTo>
                    <a:pt x="2189" y="39181"/>
                  </a:lnTo>
                  <a:lnTo>
                    <a:pt x="8174" y="48618"/>
                  </a:lnTo>
                  <a:lnTo>
                    <a:pt x="17075" y="55137"/>
                  </a:lnTo>
                  <a:lnTo>
                    <a:pt x="28016" y="5756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4036834" y="6851230"/>
              <a:ext cx="40640" cy="36195"/>
            </a:xfrm>
            <a:custGeom>
              <a:avLst/>
              <a:gdLst/>
              <a:ahLst/>
              <a:cxnLst/>
              <a:rect l="l" t="t" r="r" b="b"/>
              <a:pathLst>
                <a:path w="40639" h="36195">
                  <a:moveTo>
                    <a:pt x="29552" y="0"/>
                  </a:moveTo>
                  <a:lnTo>
                    <a:pt x="9334" y="0"/>
                  </a:lnTo>
                  <a:lnTo>
                    <a:pt x="0" y="18656"/>
                  </a:lnTo>
                  <a:lnTo>
                    <a:pt x="9334" y="35775"/>
                  </a:lnTo>
                  <a:lnTo>
                    <a:pt x="29552" y="35775"/>
                  </a:lnTo>
                  <a:lnTo>
                    <a:pt x="40449" y="18656"/>
                  </a:lnTo>
                  <a:lnTo>
                    <a:pt x="2955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4036834" y="6851230"/>
              <a:ext cx="40640" cy="36195"/>
            </a:xfrm>
            <a:custGeom>
              <a:avLst/>
              <a:gdLst/>
              <a:ahLst/>
              <a:cxnLst/>
              <a:rect l="l" t="t" r="r" b="b"/>
              <a:pathLst>
                <a:path w="40639" h="36195">
                  <a:moveTo>
                    <a:pt x="9334" y="35775"/>
                  </a:moveTo>
                  <a:lnTo>
                    <a:pt x="0" y="18656"/>
                  </a:lnTo>
                  <a:lnTo>
                    <a:pt x="9334" y="0"/>
                  </a:lnTo>
                  <a:lnTo>
                    <a:pt x="29552" y="0"/>
                  </a:lnTo>
                  <a:lnTo>
                    <a:pt x="40449" y="18656"/>
                  </a:lnTo>
                  <a:lnTo>
                    <a:pt x="29552" y="35775"/>
                  </a:lnTo>
                  <a:lnTo>
                    <a:pt x="9334" y="357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4029037" y="6840321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28016" y="0"/>
                  </a:moveTo>
                  <a:lnTo>
                    <a:pt x="17075" y="2187"/>
                  </a:lnTo>
                  <a:lnTo>
                    <a:pt x="8174" y="8167"/>
                  </a:lnTo>
                  <a:lnTo>
                    <a:pt x="2189" y="17064"/>
                  </a:lnTo>
                  <a:lnTo>
                    <a:pt x="0" y="28003"/>
                  </a:lnTo>
                  <a:lnTo>
                    <a:pt x="2189" y="38937"/>
                  </a:lnTo>
                  <a:lnTo>
                    <a:pt x="8174" y="47834"/>
                  </a:lnTo>
                  <a:lnTo>
                    <a:pt x="17075" y="53817"/>
                  </a:lnTo>
                  <a:lnTo>
                    <a:pt x="28016" y="56007"/>
                  </a:lnTo>
                  <a:lnTo>
                    <a:pt x="38955" y="53817"/>
                  </a:lnTo>
                  <a:lnTo>
                    <a:pt x="47852" y="47834"/>
                  </a:lnTo>
                  <a:lnTo>
                    <a:pt x="53831" y="38937"/>
                  </a:lnTo>
                  <a:lnTo>
                    <a:pt x="56019" y="28003"/>
                  </a:lnTo>
                  <a:lnTo>
                    <a:pt x="53831" y="17064"/>
                  </a:lnTo>
                  <a:lnTo>
                    <a:pt x="47852" y="8167"/>
                  </a:lnTo>
                  <a:lnTo>
                    <a:pt x="38955" y="2187"/>
                  </a:lnTo>
                  <a:lnTo>
                    <a:pt x="28016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4029037" y="6840321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28016" y="56007"/>
                  </a:moveTo>
                  <a:lnTo>
                    <a:pt x="38955" y="53817"/>
                  </a:lnTo>
                  <a:lnTo>
                    <a:pt x="47852" y="47834"/>
                  </a:lnTo>
                  <a:lnTo>
                    <a:pt x="53831" y="38937"/>
                  </a:lnTo>
                  <a:lnTo>
                    <a:pt x="56019" y="28003"/>
                  </a:lnTo>
                  <a:lnTo>
                    <a:pt x="53831" y="17064"/>
                  </a:lnTo>
                  <a:lnTo>
                    <a:pt x="47852" y="8167"/>
                  </a:lnTo>
                  <a:lnTo>
                    <a:pt x="38955" y="2187"/>
                  </a:lnTo>
                  <a:lnTo>
                    <a:pt x="28016" y="0"/>
                  </a:lnTo>
                  <a:lnTo>
                    <a:pt x="17075" y="2187"/>
                  </a:lnTo>
                  <a:lnTo>
                    <a:pt x="8174" y="8167"/>
                  </a:lnTo>
                  <a:lnTo>
                    <a:pt x="2189" y="17064"/>
                  </a:lnTo>
                  <a:lnTo>
                    <a:pt x="0" y="28003"/>
                  </a:lnTo>
                  <a:lnTo>
                    <a:pt x="2189" y="38937"/>
                  </a:lnTo>
                  <a:lnTo>
                    <a:pt x="8174" y="47834"/>
                  </a:lnTo>
                  <a:lnTo>
                    <a:pt x="17075" y="53817"/>
                  </a:lnTo>
                  <a:lnTo>
                    <a:pt x="28016" y="5600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3265144" y="6395377"/>
              <a:ext cx="40640" cy="36195"/>
            </a:xfrm>
            <a:custGeom>
              <a:avLst/>
              <a:gdLst/>
              <a:ahLst/>
              <a:cxnLst/>
              <a:rect l="l" t="t" r="r" b="b"/>
              <a:pathLst>
                <a:path w="40639" h="36195">
                  <a:moveTo>
                    <a:pt x="31114" y="0"/>
                  </a:moveTo>
                  <a:lnTo>
                    <a:pt x="9334" y="0"/>
                  </a:lnTo>
                  <a:lnTo>
                    <a:pt x="0" y="17094"/>
                  </a:lnTo>
                  <a:lnTo>
                    <a:pt x="9334" y="35763"/>
                  </a:lnTo>
                  <a:lnTo>
                    <a:pt x="31114" y="35763"/>
                  </a:lnTo>
                  <a:lnTo>
                    <a:pt x="40449" y="17094"/>
                  </a:lnTo>
                  <a:lnTo>
                    <a:pt x="3111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3265144" y="6395377"/>
              <a:ext cx="40640" cy="36195"/>
            </a:xfrm>
            <a:custGeom>
              <a:avLst/>
              <a:gdLst/>
              <a:ahLst/>
              <a:cxnLst/>
              <a:rect l="l" t="t" r="r" b="b"/>
              <a:pathLst>
                <a:path w="40639" h="36195">
                  <a:moveTo>
                    <a:pt x="9334" y="35763"/>
                  </a:moveTo>
                  <a:lnTo>
                    <a:pt x="0" y="17094"/>
                  </a:lnTo>
                  <a:lnTo>
                    <a:pt x="9334" y="0"/>
                  </a:lnTo>
                  <a:lnTo>
                    <a:pt x="31114" y="0"/>
                  </a:lnTo>
                  <a:lnTo>
                    <a:pt x="40449" y="17094"/>
                  </a:lnTo>
                  <a:lnTo>
                    <a:pt x="31114" y="35763"/>
                  </a:lnTo>
                  <a:lnTo>
                    <a:pt x="9334" y="3576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3246767" y="6384480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4">
                  <a:moveTo>
                    <a:pt x="28003" y="0"/>
                  </a:moveTo>
                  <a:lnTo>
                    <a:pt x="17064" y="2185"/>
                  </a:lnTo>
                  <a:lnTo>
                    <a:pt x="8167" y="8161"/>
                  </a:lnTo>
                  <a:lnTo>
                    <a:pt x="2187" y="17053"/>
                  </a:lnTo>
                  <a:lnTo>
                    <a:pt x="0" y="27990"/>
                  </a:lnTo>
                  <a:lnTo>
                    <a:pt x="2187" y="38933"/>
                  </a:lnTo>
                  <a:lnTo>
                    <a:pt x="8167" y="47825"/>
                  </a:lnTo>
                  <a:lnTo>
                    <a:pt x="17064" y="53797"/>
                  </a:lnTo>
                  <a:lnTo>
                    <a:pt x="28003" y="55981"/>
                  </a:lnTo>
                  <a:lnTo>
                    <a:pt x="38942" y="53797"/>
                  </a:lnTo>
                  <a:lnTo>
                    <a:pt x="47839" y="47825"/>
                  </a:lnTo>
                  <a:lnTo>
                    <a:pt x="53819" y="38933"/>
                  </a:lnTo>
                  <a:lnTo>
                    <a:pt x="56006" y="27990"/>
                  </a:lnTo>
                  <a:lnTo>
                    <a:pt x="53819" y="17053"/>
                  </a:lnTo>
                  <a:lnTo>
                    <a:pt x="47839" y="8161"/>
                  </a:lnTo>
                  <a:lnTo>
                    <a:pt x="38942" y="2185"/>
                  </a:lnTo>
                  <a:lnTo>
                    <a:pt x="28003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3246767" y="6384480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4">
                  <a:moveTo>
                    <a:pt x="28003" y="55981"/>
                  </a:moveTo>
                  <a:lnTo>
                    <a:pt x="38942" y="53797"/>
                  </a:lnTo>
                  <a:lnTo>
                    <a:pt x="47839" y="47825"/>
                  </a:lnTo>
                  <a:lnTo>
                    <a:pt x="53819" y="38933"/>
                  </a:lnTo>
                  <a:lnTo>
                    <a:pt x="56006" y="27990"/>
                  </a:lnTo>
                  <a:lnTo>
                    <a:pt x="53819" y="17053"/>
                  </a:lnTo>
                  <a:lnTo>
                    <a:pt x="47839" y="8161"/>
                  </a:lnTo>
                  <a:lnTo>
                    <a:pt x="38942" y="2185"/>
                  </a:lnTo>
                  <a:lnTo>
                    <a:pt x="28003" y="0"/>
                  </a:lnTo>
                  <a:lnTo>
                    <a:pt x="17064" y="2185"/>
                  </a:lnTo>
                  <a:lnTo>
                    <a:pt x="8167" y="8161"/>
                  </a:lnTo>
                  <a:lnTo>
                    <a:pt x="2187" y="17053"/>
                  </a:lnTo>
                  <a:lnTo>
                    <a:pt x="0" y="27990"/>
                  </a:lnTo>
                  <a:lnTo>
                    <a:pt x="2187" y="38933"/>
                  </a:lnTo>
                  <a:lnTo>
                    <a:pt x="8167" y="47825"/>
                  </a:lnTo>
                  <a:lnTo>
                    <a:pt x="17064" y="53797"/>
                  </a:lnTo>
                  <a:lnTo>
                    <a:pt x="28003" y="5598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3363163" y="7090791"/>
              <a:ext cx="616585" cy="454659"/>
            </a:xfrm>
            <a:custGeom>
              <a:avLst/>
              <a:gdLst/>
              <a:ahLst/>
              <a:cxnLst/>
              <a:rect l="l" t="t" r="r" b="b"/>
              <a:pathLst>
                <a:path w="616585" h="454659">
                  <a:moveTo>
                    <a:pt x="616089" y="0"/>
                  </a:moveTo>
                  <a:lnTo>
                    <a:pt x="505637" y="0"/>
                  </a:lnTo>
                  <a:lnTo>
                    <a:pt x="505637" y="118249"/>
                  </a:lnTo>
                  <a:lnTo>
                    <a:pt x="541426" y="118249"/>
                  </a:lnTo>
                  <a:lnTo>
                    <a:pt x="541426" y="171145"/>
                  </a:lnTo>
                  <a:lnTo>
                    <a:pt x="331381" y="171145"/>
                  </a:lnTo>
                  <a:lnTo>
                    <a:pt x="331381" y="118249"/>
                  </a:lnTo>
                  <a:lnTo>
                    <a:pt x="367169" y="118249"/>
                  </a:lnTo>
                  <a:lnTo>
                    <a:pt x="367169" y="0"/>
                  </a:lnTo>
                  <a:lnTo>
                    <a:pt x="255155" y="0"/>
                  </a:lnTo>
                  <a:lnTo>
                    <a:pt x="255155" y="118249"/>
                  </a:lnTo>
                  <a:lnTo>
                    <a:pt x="292493" y="118249"/>
                  </a:lnTo>
                  <a:lnTo>
                    <a:pt x="292493" y="171145"/>
                  </a:lnTo>
                  <a:lnTo>
                    <a:pt x="80899" y="171145"/>
                  </a:lnTo>
                  <a:lnTo>
                    <a:pt x="80899" y="118249"/>
                  </a:lnTo>
                  <a:lnTo>
                    <a:pt x="116687" y="118249"/>
                  </a:lnTo>
                  <a:lnTo>
                    <a:pt x="116687" y="0"/>
                  </a:lnTo>
                  <a:lnTo>
                    <a:pt x="6223" y="0"/>
                  </a:lnTo>
                  <a:lnTo>
                    <a:pt x="6223" y="118249"/>
                  </a:lnTo>
                  <a:lnTo>
                    <a:pt x="42011" y="118249"/>
                  </a:lnTo>
                  <a:lnTo>
                    <a:pt x="42011" y="171145"/>
                  </a:lnTo>
                  <a:lnTo>
                    <a:pt x="0" y="171145"/>
                  </a:lnTo>
                  <a:lnTo>
                    <a:pt x="0" y="326732"/>
                  </a:lnTo>
                  <a:lnTo>
                    <a:pt x="42011" y="326732"/>
                  </a:lnTo>
                  <a:lnTo>
                    <a:pt x="42011" y="416979"/>
                  </a:lnTo>
                  <a:lnTo>
                    <a:pt x="580313" y="454304"/>
                  </a:lnTo>
                  <a:lnTo>
                    <a:pt x="580313" y="326732"/>
                  </a:lnTo>
                  <a:lnTo>
                    <a:pt x="602386" y="330174"/>
                  </a:lnTo>
                  <a:lnTo>
                    <a:pt x="602386" y="174574"/>
                  </a:lnTo>
                  <a:lnTo>
                    <a:pt x="580313" y="171145"/>
                  </a:lnTo>
                  <a:lnTo>
                    <a:pt x="580313" y="118249"/>
                  </a:lnTo>
                  <a:lnTo>
                    <a:pt x="616089" y="118249"/>
                  </a:lnTo>
                  <a:lnTo>
                    <a:pt x="616089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3363163" y="7090791"/>
              <a:ext cx="616585" cy="454659"/>
            </a:xfrm>
            <a:custGeom>
              <a:avLst/>
              <a:gdLst/>
              <a:ahLst/>
              <a:cxnLst/>
              <a:rect l="l" t="t" r="r" b="b"/>
              <a:pathLst>
                <a:path w="616585" h="454659">
                  <a:moveTo>
                    <a:pt x="580313" y="454304"/>
                  </a:moveTo>
                  <a:lnTo>
                    <a:pt x="580313" y="326732"/>
                  </a:lnTo>
                  <a:lnTo>
                    <a:pt x="602386" y="330174"/>
                  </a:lnTo>
                  <a:lnTo>
                    <a:pt x="602386" y="174574"/>
                  </a:lnTo>
                  <a:lnTo>
                    <a:pt x="580313" y="171145"/>
                  </a:lnTo>
                  <a:lnTo>
                    <a:pt x="580313" y="118249"/>
                  </a:lnTo>
                  <a:lnTo>
                    <a:pt x="616089" y="118249"/>
                  </a:lnTo>
                  <a:lnTo>
                    <a:pt x="616089" y="0"/>
                  </a:lnTo>
                  <a:lnTo>
                    <a:pt x="505637" y="0"/>
                  </a:lnTo>
                  <a:lnTo>
                    <a:pt x="505637" y="118249"/>
                  </a:lnTo>
                  <a:lnTo>
                    <a:pt x="541426" y="118249"/>
                  </a:lnTo>
                  <a:lnTo>
                    <a:pt x="541426" y="171145"/>
                  </a:lnTo>
                  <a:lnTo>
                    <a:pt x="331381" y="171145"/>
                  </a:lnTo>
                  <a:lnTo>
                    <a:pt x="331381" y="118249"/>
                  </a:lnTo>
                  <a:lnTo>
                    <a:pt x="367169" y="118249"/>
                  </a:lnTo>
                  <a:lnTo>
                    <a:pt x="367169" y="0"/>
                  </a:lnTo>
                  <a:lnTo>
                    <a:pt x="255155" y="0"/>
                  </a:lnTo>
                  <a:lnTo>
                    <a:pt x="255155" y="118249"/>
                  </a:lnTo>
                  <a:lnTo>
                    <a:pt x="292493" y="118249"/>
                  </a:lnTo>
                  <a:lnTo>
                    <a:pt x="292493" y="171145"/>
                  </a:lnTo>
                  <a:lnTo>
                    <a:pt x="80899" y="171145"/>
                  </a:lnTo>
                  <a:lnTo>
                    <a:pt x="80899" y="118249"/>
                  </a:lnTo>
                  <a:lnTo>
                    <a:pt x="116687" y="118249"/>
                  </a:lnTo>
                  <a:lnTo>
                    <a:pt x="116687" y="0"/>
                  </a:lnTo>
                  <a:lnTo>
                    <a:pt x="6223" y="0"/>
                  </a:lnTo>
                  <a:lnTo>
                    <a:pt x="6223" y="118249"/>
                  </a:lnTo>
                  <a:lnTo>
                    <a:pt x="42011" y="118249"/>
                  </a:lnTo>
                  <a:lnTo>
                    <a:pt x="42011" y="171145"/>
                  </a:lnTo>
                  <a:lnTo>
                    <a:pt x="0" y="171145"/>
                  </a:lnTo>
                  <a:lnTo>
                    <a:pt x="0" y="326732"/>
                  </a:lnTo>
                  <a:lnTo>
                    <a:pt x="42011" y="326732"/>
                  </a:lnTo>
                  <a:lnTo>
                    <a:pt x="42011" y="41697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3444062" y="7417523"/>
              <a:ext cx="461009" cy="118745"/>
            </a:xfrm>
            <a:custGeom>
              <a:avLst/>
              <a:gdLst/>
              <a:ahLst/>
              <a:cxnLst/>
              <a:rect l="l" t="t" r="r" b="b"/>
              <a:pathLst>
                <a:path w="461010" h="118745">
                  <a:moveTo>
                    <a:pt x="250482" y="98018"/>
                  </a:moveTo>
                  <a:lnTo>
                    <a:pt x="250482" y="0"/>
                  </a:lnTo>
                  <a:lnTo>
                    <a:pt x="460527" y="0"/>
                  </a:lnTo>
                  <a:lnTo>
                    <a:pt x="460527" y="118249"/>
                  </a:lnTo>
                </a:path>
                <a:path w="461010" h="118745">
                  <a:moveTo>
                    <a:pt x="0" y="84023"/>
                  </a:moveTo>
                  <a:lnTo>
                    <a:pt x="0" y="0"/>
                  </a:lnTo>
                  <a:lnTo>
                    <a:pt x="211594" y="0"/>
                  </a:lnTo>
                  <a:lnTo>
                    <a:pt x="211594" y="8088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3892143" y="6779641"/>
              <a:ext cx="64135" cy="15875"/>
            </a:xfrm>
            <a:custGeom>
              <a:avLst/>
              <a:gdLst/>
              <a:ahLst/>
              <a:cxnLst/>
              <a:rect l="l" t="t" r="r" b="b"/>
              <a:pathLst>
                <a:path w="64135" h="15875">
                  <a:moveTo>
                    <a:pt x="63792" y="0"/>
                  </a:moveTo>
                  <a:lnTo>
                    <a:pt x="0" y="0"/>
                  </a:lnTo>
                  <a:lnTo>
                    <a:pt x="0" y="15557"/>
                  </a:lnTo>
                  <a:lnTo>
                    <a:pt x="62229" y="15557"/>
                  </a:lnTo>
                  <a:lnTo>
                    <a:pt x="63792" y="6235"/>
                  </a:lnTo>
                  <a:lnTo>
                    <a:pt x="637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3892143" y="6779641"/>
              <a:ext cx="64135" cy="15875"/>
            </a:xfrm>
            <a:custGeom>
              <a:avLst/>
              <a:gdLst/>
              <a:ahLst/>
              <a:cxnLst/>
              <a:rect l="l" t="t" r="r" b="b"/>
              <a:pathLst>
                <a:path w="64135" h="15875">
                  <a:moveTo>
                    <a:pt x="62229" y="15557"/>
                  </a:moveTo>
                  <a:lnTo>
                    <a:pt x="63792" y="6235"/>
                  </a:lnTo>
                  <a:lnTo>
                    <a:pt x="63792" y="0"/>
                  </a:lnTo>
                  <a:lnTo>
                    <a:pt x="0" y="0"/>
                  </a:lnTo>
                  <a:lnTo>
                    <a:pt x="0" y="1555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3641648" y="6549390"/>
              <a:ext cx="64135" cy="17145"/>
            </a:xfrm>
            <a:custGeom>
              <a:avLst/>
              <a:gdLst/>
              <a:ahLst/>
              <a:cxnLst/>
              <a:rect l="l" t="t" r="r" b="b"/>
              <a:pathLst>
                <a:path w="64135" h="17145">
                  <a:moveTo>
                    <a:pt x="63792" y="0"/>
                  </a:moveTo>
                  <a:lnTo>
                    <a:pt x="0" y="0"/>
                  </a:lnTo>
                  <a:lnTo>
                    <a:pt x="0" y="13995"/>
                  </a:lnTo>
                  <a:lnTo>
                    <a:pt x="63792" y="17106"/>
                  </a:lnTo>
                  <a:lnTo>
                    <a:pt x="637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3641648" y="6549390"/>
              <a:ext cx="64135" cy="17145"/>
            </a:xfrm>
            <a:custGeom>
              <a:avLst/>
              <a:gdLst/>
              <a:ahLst/>
              <a:cxnLst/>
              <a:rect l="l" t="t" r="r" b="b"/>
              <a:pathLst>
                <a:path w="64135" h="17145">
                  <a:moveTo>
                    <a:pt x="63792" y="17106"/>
                  </a:moveTo>
                  <a:lnTo>
                    <a:pt x="63792" y="0"/>
                  </a:lnTo>
                  <a:lnTo>
                    <a:pt x="0" y="0"/>
                  </a:lnTo>
                  <a:lnTo>
                    <a:pt x="0" y="13995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9" name="object 309"/>
          <p:cNvSpPr/>
          <p:nvPr/>
        </p:nvSpPr>
        <p:spPr>
          <a:xfrm>
            <a:off x="11932540" y="6192470"/>
            <a:ext cx="42545" cy="42545"/>
          </a:xfrm>
          <a:custGeom>
            <a:avLst/>
            <a:gdLst/>
            <a:ahLst/>
            <a:cxnLst/>
            <a:rect l="l" t="t" r="r" b="b"/>
            <a:pathLst>
              <a:path w="42545" h="42545">
                <a:moveTo>
                  <a:pt x="20231" y="42024"/>
                </a:moveTo>
                <a:lnTo>
                  <a:pt x="28884" y="40395"/>
                </a:lnTo>
                <a:lnTo>
                  <a:pt x="35788" y="35994"/>
                </a:lnTo>
                <a:lnTo>
                  <a:pt x="40358" y="29551"/>
                </a:lnTo>
                <a:lnTo>
                  <a:pt x="42011" y="21793"/>
                </a:lnTo>
                <a:lnTo>
                  <a:pt x="40358" y="13137"/>
                </a:lnTo>
                <a:lnTo>
                  <a:pt x="35788" y="6229"/>
                </a:lnTo>
                <a:lnTo>
                  <a:pt x="28884" y="1654"/>
                </a:lnTo>
                <a:lnTo>
                  <a:pt x="20231" y="0"/>
                </a:lnTo>
                <a:lnTo>
                  <a:pt x="12472" y="1654"/>
                </a:lnTo>
                <a:lnTo>
                  <a:pt x="6029" y="6229"/>
                </a:lnTo>
                <a:lnTo>
                  <a:pt x="1628" y="13137"/>
                </a:lnTo>
                <a:lnTo>
                  <a:pt x="0" y="21793"/>
                </a:lnTo>
                <a:lnTo>
                  <a:pt x="1628" y="29551"/>
                </a:lnTo>
                <a:lnTo>
                  <a:pt x="6029" y="35994"/>
                </a:lnTo>
                <a:lnTo>
                  <a:pt x="12472" y="40395"/>
                </a:lnTo>
                <a:lnTo>
                  <a:pt x="20231" y="42024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0" name="object 310"/>
          <p:cNvGrpSpPr/>
          <p:nvPr/>
        </p:nvGrpSpPr>
        <p:grpSpPr>
          <a:xfrm>
            <a:off x="10453801" y="6145073"/>
            <a:ext cx="1470660" cy="92075"/>
            <a:chOff x="5399201" y="6145072"/>
            <a:chExt cx="1470660" cy="92075"/>
          </a:xfrm>
        </p:grpSpPr>
        <p:sp>
          <p:nvSpPr>
            <p:cNvPr id="311" name="object 311"/>
            <p:cNvSpPr/>
            <p:nvPr/>
          </p:nvSpPr>
          <p:spPr>
            <a:xfrm>
              <a:off x="5401487" y="6192469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20231" y="42024"/>
                  </a:moveTo>
                  <a:lnTo>
                    <a:pt x="28884" y="40395"/>
                  </a:lnTo>
                  <a:lnTo>
                    <a:pt x="35788" y="35994"/>
                  </a:lnTo>
                  <a:lnTo>
                    <a:pt x="40358" y="29551"/>
                  </a:lnTo>
                  <a:lnTo>
                    <a:pt x="42011" y="21793"/>
                  </a:lnTo>
                  <a:lnTo>
                    <a:pt x="40358" y="13137"/>
                  </a:lnTo>
                  <a:lnTo>
                    <a:pt x="35788" y="6229"/>
                  </a:lnTo>
                  <a:lnTo>
                    <a:pt x="28884" y="1654"/>
                  </a:lnTo>
                  <a:lnTo>
                    <a:pt x="20231" y="0"/>
                  </a:lnTo>
                  <a:lnTo>
                    <a:pt x="12478" y="1654"/>
                  </a:lnTo>
                  <a:lnTo>
                    <a:pt x="6034" y="6229"/>
                  </a:lnTo>
                  <a:lnTo>
                    <a:pt x="1630" y="13137"/>
                  </a:lnTo>
                  <a:lnTo>
                    <a:pt x="0" y="21793"/>
                  </a:lnTo>
                  <a:lnTo>
                    <a:pt x="1630" y="29551"/>
                  </a:lnTo>
                  <a:lnTo>
                    <a:pt x="6034" y="35994"/>
                  </a:lnTo>
                  <a:lnTo>
                    <a:pt x="12478" y="40395"/>
                  </a:lnTo>
                  <a:lnTo>
                    <a:pt x="20231" y="4202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5454383" y="6147358"/>
              <a:ext cx="1412875" cy="11430"/>
            </a:xfrm>
            <a:custGeom>
              <a:avLst/>
              <a:gdLst/>
              <a:ahLst/>
              <a:cxnLst/>
              <a:rect l="l" t="t" r="r" b="b"/>
              <a:pathLst>
                <a:path w="1412875" h="11429">
                  <a:moveTo>
                    <a:pt x="-2286" y="5448"/>
                  </a:moveTo>
                  <a:lnTo>
                    <a:pt x="1414957" y="5448"/>
                  </a:lnTo>
                </a:path>
              </a:pathLst>
            </a:custGeom>
            <a:ln w="1546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5555513" y="6184709"/>
              <a:ext cx="1187450" cy="0"/>
            </a:xfrm>
            <a:custGeom>
              <a:avLst/>
              <a:gdLst/>
              <a:ahLst/>
              <a:cxnLst/>
              <a:rect l="l" t="t" r="r" b="b"/>
              <a:pathLst>
                <a:path w="1187450">
                  <a:moveTo>
                    <a:pt x="0" y="0"/>
                  </a:moveTo>
                  <a:lnTo>
                    <a:pt x="118708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4" name="object 314"/>
          <p:cNvGrpSpPr/>
          <p:nvPr/>
        </p:nvGrpSpPr>
        <p:grpSpPr>
          <a:xfrm>
            <a:off x="10682503" y="6814071"/>
            <a:ext cx="34290" cy="104775"/>
            <a:chOff x="5627903" y="6814070"/>
            <a:chExt cx="34290" cy="104775"/>
          </a:xfrm>
        </p:grpSpPr>
        <p:sp>
          <p:nvSpPr>
            <p:cNvPr id="315" name="object 315"/>
            <p:cNvSpPr/>
            <p:nvPr/>
          </p:nvSpPr>
          <p:spPr>
            <a:xfrm>
              <a:off x="5630189" y="6886371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42" y="0"/>
                  </a:moveTo>
                  <a:lnTo>
                    <a:pt x="7772" y="0"/>
                  </a:lnTo>
                  <a:lnTo>
                    <a:pt x="0" y="7785"/>
                  </a:lnTo>
                  <a:lnTo>
                    <a:pt x="0" y="23329"/>
                  </a:lnTo>
                  <a:lnTo>
                    <a:pt x="7772" y="29565"/>
                  </a:lnTo>
                  <a:lnTo>
                    <a:pt x="15570" y="29565"/>
                  </a:lnTo>
                  <a:lnTo>
                    <a:pt x="23342" y="29565"/>
                  </a:lnTo>
                  <a:lnTo>
                    <a:pt x="29565" y="23329"/>
                  </a:lnTo>
                  <a:lnTo>
                    <a:pt x="29565" y="7785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5630189" y="6886371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70" y="29565"/>
                  </a:moveTo>
                  <a:lnTo>
                    <a:pt x="23342" y="29565"/>
                  </a:lnTo>
                  <a:lnTo>
                    <a:pt x="29565" y="23329"/>
                  </a:lnTo>
                  <a:lnTo>
                    <a:pt x="29565" y="15544"/>
                  </a:lnTo>
                  <a:lnTo>
                    <a:pt x="29565" y="7785"/>
                  </a:lnTo>
                  <a:lnTo>
                    <a:pt x="23342" y="0"/>
                  </a:lnTo>
                  <a:lnTo>
                    <a:pt x="15570" y="0"/>
                  </a:lnTo>
                  <a:lnTo>
                    <a:pt x="7772" y="0"/>
                  </a:lnTo>
                  <a:lnTo>
                    <a:pt x="0" y="7785"/>
                  </a:lnTo>
                  <a:lnTo>
                    <a:pt x="0" y="15544"/>
                  </a:lnTo>
                  <a:lnTo>
                    <a:pt x="0" y="23329"/>
                  </a:lnTo>
                  <a:lnTo>
                    <a:pt x="7772" y="29565"/>
                  </a:lnTo>
                  <a:lnTo>
                    <a:pt x="15570" y="295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5630189" y="681635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42" y="0"/>
                  </a:moveTo>
                  <a:lnTo>
                    <a:pt x="7772" y="0"/>
                  </a:lnTo>
                  <a:lnTo>
                    <a:pt x="0" y="6223"/>
                  </a:lnTo>
                  <a:lnTo>
                    <a:pt x="0" y="21780"/>
                  </a:lnTo>
                  <a:lnTo>
                    <a:pt x="7772" y="29552"/>
                  </a:lnTo>
                  <a:lnTo>
                    <a:pt x="15570" y="29552"/>
                  </a:lnTo>
                  <a:lnTo>
                    <a:pt x="23342" y="29552"/>
                  </a:lnTo>
                  <a:lnTo>
                    <a:pt x="29565" y="21780"/>
                  </a:lnTo>
                  <a:lnTo>
                    <a:pt x="29565" y="6223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5630189" y="681635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70" y="29552"/>
                  </a:moveTo>
                  <a:lnTo>
                    <a:pt x="23342" y="29552"/>
                  </a:lnTo>
                  <a:lnTo>
                    <a:pt x="29565" y="21780"/>
                  </a:lnTo>
                  <a:lnTo>
                    <a:pt x="29565" y="13995"/>
                  </a:lnTo>
                  <a:lnTo>
                    <a:pt x="29565" y="6223"/>
                  </a:lnTo>
                  <a:lnTo>
                    <a:pt x="23342" y="0"/>
                  </a:lnTo>
                  <a:lnTo>
                    <a:pt x="15570" y="0"/>
                  </a:lnTo>
                  <a:lnTo>
                    <a:pt x="7772" y="0"/>
                  </a:lnTo>
                  <a:lnTo>
                    <a:pt x="0" y="6223"/>
                  </a:lnTo>
                  <a:lnTo>
                    <a:pt x="0" y="13995"/>
                  </a:lnTo>
                  <a:lnTo>
                    <a:pt x="0" y="21780"/>
                  </a:lnTo>
                  <a:lnTo>
                    <a:pt x="7772" y="29552"/>
                  </a:lnTo>
                  <a:lnTo>
                    <a:pt x="15570" y="295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9" name="object 319"/>
          <p:cNvSpPr/>
          <p:nvPr/>
        </p:nvSpPr>
        <p:spPr>
          <a:xfrm>
            <a:off x="11190428" y="6816357"/>
            <a:ext cx="29845" cy="99695"/>
          </a:xfrm>
          <a:custGeom>
            <a:avLst/>
            <a:gdLst/>
            <a:ahLst/>
            <a:cxnLst/>
            <a:rect l="l" t="t" r="r" b="b"/>
            <a:pathLst>
              <a:path w="29845" h="99695">
                <a:moveTo>
                  <a:pt x="14008" y="99580"/>
                </a:moveTo>
                <a:lnTo>
                  <a:pt x="21767" y="99580"/>
                </a:lnTo>
                <a:lnTo>
                  <a:pt x="29552" y="93344"/>
                </a:lnTo>
                <a:lnTo>
                  <a:pt x="29552" y="85559"/>
                </a:lnTo>
                <a:lnTo>
                  <a:pt x="29552" y="77800"/>
                </a:lnTo>
                <a:lnTo>
                  <a:pt x="21767" y="70015"/>
                </a:lnTo>
                <a:lnTo>
                  <a:pt x="14008" y="70015"/>
                </a:lnTo>
                <a:lnTo>
                  <a:pt x="6222" y="70015"/>
                </a:lnTo>
                <a:lnTo>
                  <a:pt x="0" y="77800"/>
                </a:lnTo>
                <a:lnTo>
                  <a:pt x="0" y="85559"/>
                </a:lnTo>
                <a:lnTo>
                  <a:pt x="0" y="93344"/>
                </a:lnTo>
                <a:lnTo>
                  <a:pt x="6222" y="99580"/>
                </a:lnTo>
                <a:lnTo>
                  <a:pt x="14008" y="99580"/>
                </a:lnTo>
                <a:close/>
              </a:path>
              <a:path w="29845" h="99695">
                <a:moveTo>
                  <a:pt x="14008" y="29552"/>
                </a:moveTo>
                <a:lnTo>
                  <a:pt x="21767" y="29552"/>
                </a:lnTo>
                <a:lnTo>
                  <a:pt x="29552" y="21780"/>
                </a:lnTo>
                <a:lnTo>
                  <a:pt x="29552" y="13995"/>
                </a:lnTo>
                <a:lnTo>
                  <a:pt x="29552" y="6223"/>
                </a:lnTo>
                <a:lnTo>
                  <a:pt x="21767" y="0"/>
                </a:lnTo>
                <a:lnTo>
                  <a:pt x="14008" y="0"/>
                </a:lnTo>
                <a:lnTo>
                  <a:pt x="6222" y="0"/>
                </a:lnTo>
                <a:lnTo>
                  <a:pt x="0" y="6223"/>
                </a:lnTo>
                <a:lnTo>
                  <a:pt x="0" y="13995"/>
                </a:lnTo>
                <a:lnTo>
                  <a:pt x="0" y="21780"/>
                </a:lnTo>
                <a:lnTo>
                  <a:pt x="6222" y="29552"/>
                </a:lnTo>
                <a:lnTo>
                  <a:pt x="14008" y="29552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0" name="object 320"/>
          <p:cNvGrpSpPr/>
          <p:nvPr/>
        </p:nvGrpSpPr>
        <p:grpSpPr>
          <a:xfrm>
            <a:off x="11686006" y="6814071"/>
            <a:ext cx="34290" cy="104775"/>
            <a:chOff x="6631406" y="6814070"/>
            <a:chExt cx="34290" cy="104775"/>
          </a:xfrm>
        </p:grpSpPr>
        <p:sp>
          <p:nvSpPr>
            <p:cNvPr id="321" name="object 321"/>
            <p:cNvSpPr/>
            <p:nvPr/>
          </p:nvSpPr>
          <p:spPr>
            <a:xfrm>
              <a:off x="6633692" y="6886371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29" y="0"/>
                  </a:moveTo>
                  <a:lnTo>
                    <a:pt x="7772" y="0"/>
                  </a:lnTo>
                  <a:lnTo>
                    <a:pt x="0" y="7785"/>
                  </a:lnTo>
                  <a:lnTo>
                    <a:pt x="0" y="23329"/>
                  </a:lnTo>
                  <a:lnTo>
                    <a:pt x="7772" y="29565"/>
                  </a:lnTo>
                  <a:lnTo>
                    <a:pt x="15544" y="29565"/>
                  </a:lnTo>
                  <a:lnTo>
                    <a:pt x="23329" y="29565"/>
                  </a:lnTo>
                  <a:lnTo>
                    <a:pt x="29552" y="23329"/>
                  </a:lnTo>
                  <a:lnTo>
                    <a:pt x="29552" y="7785"/>
                  </a:lnTo>
                  <a:lnTo>
                    <a:pt x="23329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6633692" y="6886371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44" y="29565"/>
                  </a:moveTo>
                  <a:lnTo>
                    <a:pt x="23329" y="29565"/>
                  </a:lnTo>
                  <a:lnTo>
                    <a:pt x="29552" y="23329"/>
                  </a:lnTo>
                  <a:lnTo>
                    <a:pt x="29552" y="15544"/>
                  </a:lnTo>
                  <a:lnTo>
                    <a:pt x="29552" y="7785"/>
                  </a:lnTo>
                  <a:lnTo>
                    <a:pt x="23329" y="0"/>
                  </a:lnTo>
                  <a:lnTo>
                    <a:pt x="15544" y="0"/>
                  </a:lnTo>
                  <a:lnTo>
                    <a:pt x="7772" y="0"/>
                  </a:lnTo>
                  <a:lnTo>
                    <a:pt x="0" y="7785"/>
                  </a:lnTo>
                  <a:lnTo>
                    <a:pt x="0" y="15544"/>
                  </a:lnTo>
                  <a:lnTo>
                    <a:pt x="0" y="23329"/>
                  </a:lnTo>
                  <a:lnTo>
                    <a:pt x="7772" y="29565"/>
                  </a:lnTo>
                  <a:lnTo>
                    <a:pt x="15544" y="295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6633692" y="681635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29" y="0"/>
                  </a:moveTo>
                  <a:lnTo>
                    <a:pt x="7772" y="0"/>
                  </a:lnTo>
                  <a:lnTo>
                    <a:pt x="0" y="6223"/>
                  </a:lnTo>
                  <a:lnTo>
                    <a:pt x="0" y="21780"/>
                  </a:lnTo>
                  <a:lnTo>
                    <a:pt x="7772" y="29552"/>
                  </a:lnTo>
                  <a:lnTo>
                    <a:pt x="15544" y="29552"/>
                  </a:lnTo>
                  <a:lnTo>
                    <a:pt x="23329" y="29552"/>
                  </a:lnTo>
                  <a:lnTo>
                    <a:pt x="29552" y="21780"/>
                  </a:lnTo>
                  <a:lnTo>
                    <a:pt x="29552" y="6223"/>
                  </a:lnTo>
                  <a:lnTo>
                    <a:pt x="23329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6633692" y="681635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44" y="29552"/>
                  </a:moveTo>
                  <a:lnTo>
                    <a:pt x="23329" y="29552"/>
                  </a:lnTo>
                  <a:lnTo>
                    <a:pt x="29552" y="21780"/>
                  </a:lnTo>
                  <a:lnTo>
                    <a:pt x="29552" y="13995"/>
                  </a:lnTo>
                  <a:lnTo>
                    <a:pt x="29552" y="6223"/>
                  </a:lnTo>
                  <a:lnTo>
                    <a:pt x="23329" y="0"/>
                  </a:lnTo>
                  <a:lnTo>
                    <a:pt x="15544" y="0"/>
                  </a:lnTo>
                  <a:lnTo>
                    <a:pt x="7772" y="0"/>
                  </a:lnTo>
                  <a:lnTo>
                    <a:pt x="0" y="6223"/>
                  </a:lnTo>
                  <a:lnTo>
                    <a:pt x="0" y="13995"/>
                  </a:lnTo>
                  <a:lnTo>
                    <a:pt x="0" y="21780"/>
                  </a:lnTo>
                  <a:lnTo>
                    <a:pt x="7772" y="29552"/>
                  </a:lnTo>
                  <a:lnTo>
                    <a:pt x="15544" y="295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5" name="object 325"/>
          <p:cNvGrpSpPr/>
          <p:nvPr/>
        </p:nvGrpSpPr>
        <p:grpSpPr>
          <a:xfrm>
            <a:off x="10682503" y="6585357"/>
            <a:ext cx="34290" cy="106045"/>
            <a:chOff x="5627903" y="6585356"/>
            <a:chExt cx="34290" cy="106045"/>
          </a:xfrm>
        </p:grpSpPr>
        <p:sp>
          <p:nvSpPr>
            <p:cNvPr id="326" name="object 326"/>
            <p:cNvSpPr/>
            <p:nvPr/>
          </p:nvSpPr>
          <p:spPr>
            <a:xfrm>
              <a:off x="5630189" y="665921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42" y="0"/>
                  </a:moveTo>
                  <a:lnTo>
                    <a:pt x="7772" y="0"/>
                  </a:lnTo>
                  <a:lnTo>
                    <a:pt x="0" y="6223"/>
                  </a:lnTo>
                  <a:lnTo>
                    <a:pt x="0" y="21780"/>
                  </a:lnTo>
                  <a:lnTo>
                    <a:pt x="7772" y="29552"/>
                  </a:lnTo>
                  <a:lnTo>
                    <a:pt x="15570" y="29552"/>
                  </a:lnTo>
                  <a:lnTo>
                    <a:pt x="23342" y="29552"/>
                  </a:lnTo>
                  <a:lnTo>
                    <a:pt x="29565" y="21780"/>
                  </a:lnTo>
                  <a:lnTo>
                    <a:pt x="29565" y="6223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5630189" y="665921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70" y="29552"/>
                  </a:moveTo>
                  <a:lnTo>
                    <a:pt x="23342" y="29552"/>
                  </a:lnTo>
                  <a:lnTo>
                    <a:pt x="29565" y="21780"/>
                  </a:lnTo>
                  <a:lnTo>
                    <a:pt x="29565" y="13995"/>
                  </a:lnTo>
                  <a:lnTo>
                    <a:pt x="29565" y="6223"/>
                  </a:lnTo>
                  <a:lnTo>
                    <a:pt x="23342" y="0"/>
                  </a:lnTo>
                  <a:lnTo>
                    <a:pt x="15570" y="0"/>
                  </a:lnTo>
                  <a:lnTo>
                    <a:pt x="7772" y="0"/>
                  </a:lnTo>
                  <a:lnTo>
                    <a:pt x="0" y="6223"/>
                  </a:lnTo>
                  <a:lnTo>
                    <a:pt x="0" y="13995"/>
                  </a:lnTo>
                  <a:lnTo>
                    <a:pt x="0" y="21780"/>
                  </a:lnTo>
                  <a:lnTo>
                    <a:pt x="7772" y="29552"/>
                  </a:lnTo>
                  <a:lnTo>
                    <a:pt x="15570" y="295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5630189" y="6587642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42" y="0"/>
                  </a:moveTo>
                  <a:lnTo>
                    <a:pt x="7772" y="0"/>
                  </a:lnTo>
                  <a:lnTo>
                    <a:pt x="0" y="6235"/>
                  </a:lnTo>
                  <a:lnTo>
                    <a:pt x="0" y="23355"/>
                  </a:lnTo>
                  <a:lnTo>
                    <a:pt x="7772" y="29578"/>
                  </a:lnTo>
                  <a:lnTo>
                    <a:pt x="15570" y="29578"/>
                  </a:lnTo>
                  <a:lnTo>
                    <a:pt x="23342" y="29578"/>
                  </a:lnTo>
                  <a:lnTo>
                    <a:pt x="29565" y="23355"/>
                  </a:lnTo>
                  <a:lnTo>
                    <a:pt x="29565" y="6235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5630189" y="6587642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70" y="29578"/>
                  </a:moveTo>
                  <a:lnTo>
                    <a:pt x="23342" y="29578"/>
                  </a:lnTo>
                  <a:lnTo>
                    <a:pt x="29565" y="23355"/>
                  </a:lnTo>
                  <a:lnTo>
                    <a:pt x="29565" y="15570"/>
                  </a:lnTo>
                  <a:lnTo>
                    <a:pt x="29565" y="6235"/>
                  </a:lnTo>
                  <a:lnTo>
                    <a:pt x="23342" y="0"/>
                  </a:lnTo>
                  <a:lnTo>
                    <a:pt x="15570" y="0"/>
                  </a:lnTo>
                  <a:lnTo>
                    <a:pt x="7772" y="0"/>
                  </a:lnTo>
                  <a:lnTo>
                    <a:pt x="0" y="6235"/>
                  </a:lnTo>
                  <a:lnTo>
                    <a:pt x="0" y="15570"/>
                  </a:lnTo>
                  <a:lnTo>
                    <a:pt x="0" y="23355"/>
                  </a:lnTo>
                  <a:lnTo>
                    <a:pt x="7772" y="29578"/>
                  </a:lnTo>
                  <a:lnTo>
                    <a:pt x="15570" y="295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0" name="object 330"/>
          <p:cNvGrpSpPr/>
          <p:nvPr/>
        </p:nvGrpSpPr>
        <p:grpSpPr>
          <a:xfrm>
            <a:off x="11686006" y="6585357"/>
            <a:ext cx="34290" cy="106045"/>
            <a:chOff x="6631406" y="6585356"/>
            <a:chExt cx="34290" cy="106045"/>
          </a:xfrm>
        </p:grpSpPr>
        <p:sp>
          <p:nvSpPr>
            <p:cNvPr id="331" name="object 331"/>
            <p:cNvSpPr/>
            <p:nvPr/>
          </p:nvSpPr>
          <p:spPr>
            <a:xfrm>
              <a:off x="6633692" y="665921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29" y="0"/>
                  </a:moveTo>
                  <a:lnTo>
                    <a:pt x="7772" y="0"/>
                  </a:lnTo>
                  <a:lnTo>
                    <a:pt x="0" y="6223"/>
                  </a:lnTo>
                  <a:lnTo>
                    <a:pt x="0" y="21780"/>
                  </a:lnTo>
                  <a:lnTo>
                    <a:pt x="7772" y="29552"/>
                  </a:lnTo>
                  <a:lnTo>
                    <a:pt x="15544" y="29552"/>
                  </a:lnTo>
                  <a:lnTo>
                    <a:pt x="23329" y="29552"/>
                  </a:lnTo>
                  <a:lnTo>
                    <a:pt x="29552" y="21780"/>
                  </a:lnTo>
                  <a:lnTo>
                    <a:pt x="29552" y="6223"/>
                  </a:lnTo>
                  <a:lnTo>
                    <a:pt x="23329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6633692" y="665921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44" y="29552"/>
                  </a:moveTo>
                  <a:lnTo>
                    <a:pt x="23329" y="29552"/>
                  </a:lnTo>
                  <a:lnTo>
                    <a:pt x="29552" y="21780"/>
                  </a:lnTo>
                  <a:lnTo>
                    <a:pt x="29552" y="13995"/>
                  </a:lnTo>
                  <a:lnTo>
                    <a:pt x="29552" y="6223"/>
                  </a:lnTo>
                  <a:lnTo>
                    <a:pt x="23329" y="0"/>
                  </a:lnTo>
                  <a:lnTo>
                    <a:pt x="15544" y="0"/>
                  </a:lnTo>
                  <a:lnTo>
                    <a:pt x="7772" y="0"/>
                  </a:lnTo>
                  <a:lnTo>
                    <a:pt x="0" y="6223"/>
                  </a:lnTo>
                  <a:lnTo>
                    <a:pt x="0" y="13995"/>
                  </a:lnTo>
                  <a:lnTo>
                    <a:pt x="0" y="21780"/>
                  </a:lnTo>
                  <a:lnTo>
                    <a:pt x="7772" y="29552"/>
                  </a:lnTo>
                  <a:lnTo>
                    <a:pt x="15544" y="295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6633692" y="6587642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29" y="0"/>
                  </a:moveTo>
                  <a:lnTo>
                    <a:pt x="7772" y="0"/>
                  </a:lnTo>
                  <a:lnTo>
                    <a:pt x="0" y="6235"/>
                  </a:lnTo>
                  <a:lnTo>
                    <a:pt x="0" y="23355"/>
                  </a:lnTo>
                  <a:lnTo>
                    <a:pt x="7772" y="29578"/>
                  </a:lnTo>
                  <a:lnTo>
                    <a:pt x="15544" y="29578"/>
                  </a:lnTo>
                  <a:lnTo>
                    <a:pt x="23329" y="29578"/>
                  </a:lnTo>
                  <a:lnTo>
                    <a:pt x="29552" y="23355"/>
                  </a:lnTo>
                  <a:lnTo>
                    <a:pt x="29552" y="6235"/>
                  </a:lnTo>
                  <a:lnTo>
                    <a:pt x="23329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6633692" y="6587642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44" y="29578"/>
                  </a:moveTo>
                  <a:lnTo>
                    <a:pt x="23329" y="29578"/>
                  </a:lnTo>
                  <a:lnTo>
                    <a:pt x="29552" y="23355"/>
                  </a:lnTo>
                  <a:lnTo>
                    <a:pt x="29552" y="15570"/>
                  </a:lnTo>
                  <a:lnTo>
                    <a:pt x="29552" y="6235"/>
                  </a:lnTo>
                  <a:lnTo>
                    <a:pt x="23329" y="0"/>
                  </a:lnTo>
                  <a:lnTo>
                    <a:pt x="15544" y="0"/>
                  </a:lnTo>
                  <a:lnTo>
                    <a:pt x="7772" y="0"/>
                  </a:lnTo>
                  <a:lnTo>
                    <a:pt x="0" y="6235"/>
                  </a:lnTo>
                  <a:lnTo>
                    <a:pt x="0" y="15570"/>
                  </a:lnTo>
                  <a:lnTo>
                    <a:pt x="0" y="23355"/>
                  </a:lnTo>
                  <a:lnTo>
                    <a:pt x="7772" y="29578"/>
                  </a:lnTo>
                  <a:lnTo>
                    <a:pt x="15544" y="295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5" name="object 335"/>
          <p:cNvGrpSpPr/>
          <p:nvPr/>
        </p:nvGrpSpPr>
        <p:grpSpPr>
          <a:xfrm>
            <a:off x="10682503" y="6372226"/>
            <a:ext cx="34290" cy="106045"/>
            <a:chOff x="5627903" y="6372225"/>
            <a:chExt cx="34290" cy="106045"/>
          </a:xfrm>
        </p:grpSpPr>
        <p:sp>
          <p:nvSpPr>
            <p:cNvPr id="336" name="object 336"/>
            <p:cNvSpPr/>
            <p:nvPr/>
          </p:nvSpPr>
          <p:spPr>
            <a:xfrm>
              <a:off x="5630189" y="6446075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42" y="0"/>
                  </a:moveTo>
                  <a:lnTo>
                    <a:pt x="7772" y="0"/>
                  </a:lnTo>
                  <a:lnTo>
                    <a:pt x="0" y="6223"/>
                  </a:lnTo>
                  <a:lnTo>
                    <a:pt x="0" y="21780"/>
                  </a:lnTo>
                  <a:lnTo>
                    <a:pt x="7772" y="29565"/>
                  </a:lnTo>
                  <a:lnTo>
                    <a:pt x="15570" y="29565"/>
                  </a:lnTo>
                  <a:lnTo>
                    <a:pt x="23342" y="29565"/>
                  </a:lnTo>
                  <a:lnTo>
                    <a:pt x="29565" y="21780"/>
                  </a:lnTo>
                  <a:lnTo>
                    <a:pt x="29565" y="6223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5630189" y="6446075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70" y="29565"/>
                  </a:moveTo>
                  <a:lnTo>
                    <a:pt x="23342" y="29565"/>
                  </a:lnTo>
                  <a:lnTo>
                    <a:pt x="29565" y="21780"/>
                  </a:lnTo>
                  <a:lnTo>
                    <a:pt x="29565" y="14008"/>
                  </a:lnTo>
                  <a:lnTo>
                    <a:pt x="29565" y="6223"/>
                  </a:lnTo>
                  <a:lnTo>
                    <a:pt x="23342" y="0"/>
                  </a:lnTo>
                  <a:lnTo>
                    <a:pt x="15570" y="0"/>
                  </a:lnTo>
                  <a:lnTo>
                    <a:pt x="7772" y="0"/>
                  </a:lnTo>
                  <a:lnTo>
                    <a:pt x="0" y="6223"/>
                  </a:lnTo>
                  <a:lnTo>
                    <a:pt x="0" y="14008"/>
                  </a:lnTo>
                  <a:lnTo>
                    <a:pt x="0" y="21780"/>
                  </a:lnTo>
                  <a:lnTo>
                    <a:pt x="7772" y="29565"/>
                  </a:lnTo>
                  <a:lnTo>
                    <a:pt x="15570" y="295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5630189" y="6374511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42" y="0"/>
                  </a:moveTo>
                  <a:lnTo>
                    <a:pt x="7772" y="0"/>
                  </a:lnTo>
                  <a:lnTo>
                    <a:pt x="0" y="6223"/>
                  </a:lnTo>
                  <a:lnTo>
                    <a:pt x="0" y="23342"/>
                  </a:lnTo>
                  <a:lnTo>
                    <a:pt x="7772" y="29565"/>
                  </a:lnTo>
                  <a:lnTo>
                    <a:pt x="15570" y="29565"/>
                  </a:lnTo>
                  <a:lnTo>
                    <a:pt x="23342" y="29565"/>
                  </a:lnTo>
                  <a:lnTo>
                    <a:pt x="29565" y="23342"/>
                  </a:lnTo>
                  <a:lnTo>
                    <a:pt x="29565" y="6223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5630189" y="6374511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70" y="29565"/>
                  </a:moveTo>
                  <a:lnTo>
                    <a:pt x="23342" y="29565"/>
                  </a:lnTo>
                  <a:lnTo>
                    <a:pt x="29565" y="23342"/>
                  </a:lnTo>
                  <a:lnTo>
                    <a:pt x="29565" y="15557"/>
                  </a:lnTo>
                  <a:lnTo>
                    <a:pt x="29565" y="6223"/>
                  </a:lnTo>
                  <a:lnTo>
                    <a:pt x="23342" y="0"/>
                  </a:lnTo>
                  <a:lnTo>
                    <a:pt x="15570" y="0"/>
                  </a:lnTo>
                  <a:lnTo>
                    <a:pt x="7772" y="0"/>
                  </a:lnTo>
                  <a:lnTo>
                    <a:pt x="0" y="6223"/>
                  </a:lnTo>
                  <a:lnTo>
                    <a:pt x="0" y="15557"/>
                  </a:lnTo>
                  <a:lnTo>
                    <a:pt x="0" y="23342"/>
                  </a:lnTo>
                  <a:lnTo>
                    <a:pt x="7772" y="29565"/>
                  </a:lnTo>
                  <a:lnTo>
                    <a:pt x="15570" y="295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0" name="object 340"/>
          <p:cNvGrpSpPr/>
          <p:nvPr/>
        </p:nvGrpSpPr>
        <p:grpSpPr>
          <a:xfrm>
            <a:off x="11686006" y="6372226"/>
            <a:ext cx="34290" cy="106045"/>
            <a:chOff x="6631406" y="6372225"/>
            <a:chExt cx="34290" cy="106045"/>
          </a:xfrm>
        </p:grpSpPr>
        <p:sp>
          <p:nvSpPr>
            <p:cNvPr id="341" name="object 341"/>
            <p:cNvSpPr/>
            <p:nvPr/>
          </p:nvSpPr>
          <p:spPr>
            <a:xfrm>
              <a:off x="6633692" y="6446075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29" y="0"/>
                  </a:moveTo>
                  <a:lnTo>
                    <a:pt x="7772" y="0"/>
                  </a:lnTo>
                  <a:lnTo>
                    <a:pt x="0" y="6223"/>
                  </a:lnTo>
                  <a:lnTo>
                    <a:pt x="0" y="21780"/>
                  </a:lnTo>
                  <a:lnTo>
                    <a:pt x="7772" y="29565"/>
                  </a:lnTo>
                  <a:lnTo>
                    <a:pt x="15544" y="29565"/>
                  </a:lnTo>
                  <a:lnTo>
                    <a:pt x="23329" y="29565"/>
                  </a:lnTo>
                  <a:lnTo>
                    <a:pt x="29552" y="21780"/>
                  </a:lnTo>
                  <a:lnTo>
                    <a:pt x="29552" y="6223"/>
                  </a:lnTo>
                  <a:lnTo>
                    <a:pt x="23329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6633692" y="6446075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44" y="29565"/>
                  </a:moveTo>
                  <a:lnTo>
                    <a:pt x="23329" y="29565"/>
                  </a:lnTo>
                  <a:lnTo>
                    <a:pt x="29552" y="21780"/>
                  </a:lnTo>
                  <a:lnTo>
                    <a:pt x="29552" y="14008"/>
                  </a:lnTo>
                  <a:lnTo>
                    <a:pt x="29552" y="6223"/>
                  </a:lnTo>
                  <a:lnTo>
                    <a:pt x="23329" y="0"/>
                  </a:lnTo>
                  <a:lnTo>
                    <a:pt x="15544" y="0"/>
                  </a:lnTo>
                  <a:lnTo>
                    <a:pt x="7772" y="0"/>
                  </a:lnTo>
                  <a:lnTo>
                    <a:pt x="0" y="6223"/>
                  </a:lnTo>
                  <a:lnTo>
                    <a:pt x="0" y="14008"/>
                  </a:lnTo>
                  <a:lnTo>
                    <a:pt x="0" y="21780"/>
                  </a:lnTo>
                  <a:lnTo>
                    <a:pt x="7772" y="29565"/>
                  </a:lnTo>
                  <a:lnTo>
                    <a:pt x="15544" y="295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6633692" y="6374511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329" y="0"/>
                  </a:moveTo>
                  <a:lnTo>
                    <a:pt x="7772" y="0"/>
                  </a:lnTo>
                  <a:lnTo>
                    <a:pt x="0" y="6223"/>
                  </a:lnTo>
                  <a:lnTo>
                    <a:pt x="0" y="23342"/>
                  </a:lnTo>
                  <a:lnTo>
                    <a:pt x="7772" y="29565"/>
                  </a:lnTo>
                  <a:lnTo>
                    <a:pt x="15544" y="29565"/>
                  </a:lnTo>
                  <a:lnTo>
                    <a:pt x="23329" y="29565"/>
                  </a:lnTo>
                  <a:lnTo>
                    <a:pt x="29552" y="23342"/>
                  </a:lnTo>
                  <a:lnTo>
                    <a:pt x="29552" y="6223"/>
                  </a:lnTo>
                  <a:lnTo>
                    <a:pt x="23329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6633692" y="6374511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5544" y="29565"/>
                  </a:moveTo>
                  <a:lnTo>
                    <a:pt x="23329" y="29565"/>
                  </a:lnTo>
                  <a:lnTo>
                    <a:pt x="29552" y="23342"/>
                  </a:lnTo>
                  <a:lnTo>
                    <a:pt x="29552" y="15557"/>
                  </a:lnTo>
                  <a:lnTo>
                    <a:pt x="29552" y="6223"/>
                  </a:lnTo>
                  <a:lnTo>
                    <a:pt x="23329" y="0"/>
                  </a:lnTo>
                  <a:lnTo>
                    <a:pt x="15544" y="0"/>
                  </a:lnTo>
                  <a:lnTo>
                    <a:pt x="7772" y="0"/>
                  </a:lnTo>
                  <a:lnTo>
                    <a:pt x="0" y="6223"/>
                  </a:lnTo>
                  <a:lnTo>
                    <a:pt x="0" y="15557"/>
                  </a:lnTo>
                  <a:lnTo>
                    <a:pt x="0" y="23342"/>
                  </a:lnTo>
                  <a:lnTo>
                    <a:pt x="7772" y="29565"/>
                  </a:lnTo>
                  <a:lnTo>
                    <a:pt x="15544" y="295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5" name="object 345"/>
          <p:cNvGrpSpPr/>
          <p:nvPr/>
        </p:nvGrpSpPr>
        <p:grpSpPr>
          <a:xfrm>
            <a:off x="10449141" y="6145072"/>
            <a:ext cx="1384935" cy="1408430"/>
            <a:chOff x="5394540" y="6145072"/>
            <a:chExt cx="1384935" cy="1408430"/>
          </a:xfrm>
        </p:grpSpPr>
        <p:sp>
          <p:nvSpPr>
            <p:cNvPr id="346" name="object 346"/>
            <p:cNvSpPr/>
            <p:nvPr/>
          </p:nvSpPr>
          <p:spPr>
            <a:xfrm>
              <a:off x="5838659" y="7088619"/>
              <a:ext cx="616585" cy="454659"/>
            </a:xfrm>
            <a:custGeom>
              <a:avLst/>
              <a:gdLst/>
              <a:ahLst/>
              <a:cxnLst/>
              <a:rect l="l" t="t" r="r" b="b"/>
              <a:pathLst>
                <a:path w="616585" h="454659">
                  <a:moveTo>
                    <a:pt x="616115" y="0"/>
                  </a:moveTo>
                  <a:lnTo>
                    <a:pt x="505650" y="0"/>
                  </a:lnTo>
                  <a:lnTo>
                    <a:pt x="505650" y="119786"/>
                  </a:lnTo>
                  <a:lnTo>
                    <a:pt x="541426" y="119786"/>
                  </a:lnTo>
                  <a:lnTo>
                    <a:pt x="541426" y="172694"/>
                  </a:lnTo>
                  <a:lnTo>
                    <a:pt x="329831" y="172694"/>
                  </a:lnTo>
                  <a:lnTo>
                    <a:pt x="329831" y="119786"/>
                  </a:lnTo>
                  <a:lnTo>
                    <a:pt x="365620" y="119786"/>
                  </a:lnTo>
                  <a:lnTo>
                    <a:pt x="365620" y="0"/>
                  </a:lnTo>
                  <a:lnTo>
                    <a:pt x="255155" y="0"/>
                  </a:lnTo>
                  <a:lnTo>
                    <a:pt x="255155" y="119786"/>
                  </a:lnTo>
                  <a:lnTo>
                    <a:pt x="290944" y="119786"/>
                  </a:lnTo>
                  <a:lnTo>
                    <a:pt x="290944" y="172694"/>
                  </a:lnTo>
                  <a:lnTo>
                    <a:pt x="80899" y="172694"/>
                  </a:lnTo>
                  <a:lnTo>
                    <a:pt x="80899" y="119786"/>
                  </a:lnTo>
                  <a:lnTo>
                    <a:pt x="116700" y="119786"/>
                  </a:lnTo>
                  <a:lnTo>
                    <a:pt x="116700" y="0"/>
                  </a:lnTo>
                  <a:lnTo>
                    <a:pt x="4673" y="0"/>
                  </a:lnTo>
                  <a:lnTo>
                    <a:pt x="4673" y="119786"/>
                  </a:lnTo>
                  <a:lnTo>
                    <a:pt x="42011" y="119786"/>
                  </a:lnTo>
                  <a:lnTo>
                    <a:pt x="42011" y="172694"/>
                  </a:lnTo>
                  <a:lnTo>
                    <a:pt x="0" y="172694"/>
                  </a:lnTo>
                  <a:lnTo>
                    <a:pt x="0" y="328269"/>
                  </a:lnTo>
                  <a:lnTo>
                    <a:pt x="42011" y="328269"/>
                  </a:lnTo>
                  <a:lnTo>
                    <a:pt x="42011" y="454304"/>
                  </a:lnTo>
                  <a:lnTo>
                    <a:pt x="580326" y="420052"/>
                  </a:lnTo>
                  <a:lnTo>
                    <a:pt x="580326" y="328269"/>
                  </a:lnTo>
                  <a:lnTo>
                    <a:pt x="616115" y="328269"/>
                  </a:lnTo>
                  <a:lnTo>
                    <a:pt x="616115" y="172694"/>
                  </a:lnTo>
                  <a:lnTo>
                    <a:pt x="580326" y="172694"/>
                  </a:lnTo>
                  <a:lnTo>
                    <a:pt x="580326" y="119786"/>
                  </a:lnTo>
                  <a:lnTo>
                    <a:pt x="616115" y="119786"/>
                  </a:lnTo>
                  <a:lnTo>
                    <a:pt x="616115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5838659" y="7088619"/>
              <a:ext cx="616585" cy="454659"/>
            </a:xfrm>
            <a:custGeom>
              <a:avLst/>
              <a:gdLst/>
              <a:ahLst/>
              <a:cxnLst/>
              <a:rect l="l" t="t" r="r" b="b"/>
              <a:pathLst>
                <a:path w="616585" h="454659">
                  <a:moveTo>
                    <a:pt x="580326" y="420052"/>
                  </a:moveTo>
                  <a:lnTo>
                    <a:pt x="580326" y="328269"/>
                  </a:lnTo>
                  <a:lnTo>
                    <a:pt x="616115" y="328269"/>
                  </a:lnTo>
                  <a:lnTo>
                    <a:pt x="616115" y="172694"/>
                  </a:lnTo>
                  <a:lnTo>
                    <a:pt x="580326" y="172694"/>
                  </a:lnTo>
                  <a:lnTo>
                    <a:pt x="580326" y="119786"/>
                  </a:lnTo>
                  <a:lnTo>
                    <a:pt x="616115" y="119786"/>
                  </a:lnTo>
                  <a:lnTo>
                    <a:pt x="616115" y="0"/>
                  </a:lnTo>
                  <a:lnTo>
                    <a:pt x="505650" y="0"/>
                  </a:lnTo>
                  <a:lnTo>
                    <a:pt x="505650" y="119786"/>
                  </a:lnTo>
                  <a:lnTo>
                    <a:pt x="541426" y="119786"/>
                  </a:lnTo>
                  <a:lnTo>
                    <a:pt x="541426" y="172694"/>
                  </a:lnTo>
                  <a:lnTo>
                    <a:pt x="329831" y="172694"/>
                  </a:lnTo>
                  <a:lnTo>
                    <a:pt x="329831" y="119786"/>
                  </a:lnTo>
                  <a:lnTo>
                    <a:pt x="365620" y="119786"/>
                  </a:lnTo>
                  <a:lnTo>
                    <a:pt x="365620" y="0"/>
                  </a:lnTo>
                  <a:lnTo>
                    <a:pt x="255155" y="0"/>
                  </a:lnTo>
                  <a:lnTo>
                    <a:pt x="255155" y="119786"/>
                  </a:lnTo>
                  <a:lnTo>
                    <a:pt x="290944" y="119786"/>
                  </a:lnTo>
                  <a:lnTo>
                    <a:pt x="290944" y="172694"/>
                  </a:lnTo>
                  <a:lnTo>
                    <a:pt x="80899" y="172694"/>
                  </a:lnTo>
                  <a:lnTo>
                    <a:pt x="80899" y="119786"/>
                  </a:lnTo>
                  <a:lnTo>
                    <a:pt x="116700" y="119786"/>
                  </a:lnTo>
                  <a:lnTo>
                    <a:pt x="116700" y="0"/>
                  </a:lnTo>
                  <a:lnTo>
                    <a:pt x="4673" y="0"/>
                  </a:lnTo>
                  <a:lnTo>
                    <a:pt x="4673" y="119786"/>
                  </a:lnTo>
                  <a:lnTo>
                    <a:pt x="42011" y="119786"/>
                  </a:lnTo>
                  <a:lnTo>
                    <a:pt x="42011" y="172694"/>
                  </a:lnTo>
                  <a:lnTo>
                    <a:pt x="0" y="172694"/>
                  </a:lnTo>
                  <a:lnTo>
                    <a:pt x="0" y="328269"/>
                  </a:lnTo>
                  <a:lnTo>
                    <a:pt x="42011" y="328269"/>
                  </a:lnTo>
                  <a:lnTo>
                    <a:pt x="42011" y="45430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5919558" y="7416889"/>
              <a:ext cx="461009" cy="120014"/>
            </a:xfrm>
            <a:custGeom>
              <a:avLst/>
              <a:gdLst/>
              <a:ahLst/>
              <a:cxnLst/>
              <a:rect l="l" t="t" r="r" b="b"/>
              <a:pathLst>
                <a:path w="461010" h="120015">
                  <a:moveTo>
                    <a:pt x="248932" y="99580"/>
                  </a:moveTo>
                  <a:lnTo>
                    <a:pt x="248932" y="0"/>
                  </a:lnTo>
                  <a:lnTo>
                    <a:pt x="460527" y="0"/>
                  </a:lnTo>
                  <a:lnTo>
                    <a:pt x="460527" y="80911"/>
                  </a:lnTo>
                </a:path>
                <a:path w="461010" h="120015">
                  <a:moveTo>
                    <a:pt x="0" y="119799"/>
                  </a:moveTo>
                  <a:lnTo>
                    <a:pt x="0" y="0"/>
                  </a:lnTo>
                  <a:lnTo>
                    <a:pt x="210045" y="0"/>
                  </a:lnTo>
                  <a:lnTo>
                    <a:pt x="210045" y="11668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5860453" y="6775894"/>
              <a:ext cx="64135" cy="313055"/>
            </a:xfrm>
            <a:custGeom>
              <a:avLst/>
              <a:gdLst/>
              <a:ahLst/>
              <a:cxnLst/>
              <a:rect l="l" t="t" r="r" b="b"/>
              <a:pathLst>
                <a:path w="64135" h="313054">
                  <a:moveTo>
                    <a:pt x="63792" y="0"/>
                  </a:moveTo>
                  <a:lnTo>
                    <a:pt x="0" y="0"/>
                  </a:lnTo>
                  <a:lnTo>
                    <a:pt x="1560" y="177760"/>
                  </a:lnTo>
                  <a:lnTo>
                    <a:pt x="3111" y="217817"/>
                  </a:lnTo>
                  <a:lnTo>
                    <a:pt x="12055" y="267019"/>
                  </a:lnTo>
                  <a:lnTo>
                    <a:pt x="23342" y="312724"/>
                  </a:lnTo>
                  <a:lnTo>
                    <a:pt x="46672" y="312724"/>
                  </a:lnTo>
                  <a:lnTo>
                    <a:pt x="48322" y="283215"/>
                  </a:lnTo>
                  <a:lnTo>
                    <a:pt x="50558" y="255162"/>
                  </a:lnTo>
                  <a:lnTo>
                    <a:pt x="54444" y="216268"/>
                  </a:lnTo>
                  <a:lnTo>
                    <a:pt x="57218" y="172634"/>
                  </a:lnTo>
                  <a:lnTo>
                    <a:pt x="60285" y="99385"/>
                  </a:lnTo>
                  <a:lnTo>
                    <a:pt x="637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5860453" y="6775894"/>
              <a:ext cx="64135" cy="313055"/>
            </a:xfrm>
            <a:custGeom>
              <a:avLst/>
              <a:gdLst/>
              <a:ahLst/>
              <a:cxnLst/>
              <a:rect l="l" t="t" r="r" b="b"/>
              <a:pathLst>
                <a:path w="64135" h="313054">
                  <a:moveTo>
                    <a:pt x="46672" y="312724"/>
                  </a:moveTo>
                  <a:lnTo>
                    <a:pt x="48322" y="283215"/>
                  </a:lnTo>
                  <a:lnTo>
                    <a:pt x="50558" y="255162"/>
                  </a:lnTo>
                  <a:lnTo>
                    <a:pt x="52794" y="231775"/>
                  </a:lnTo>
                  <a:lnTo>
                    <a:pt x="54444" y="216268"/>
                  </a:lnTo>
                  <a:lnTo>
                    <a:pt x="57218" y="172634"/>
                  </a:lnTo>
                  <a:lnTo>
                    <a:pt x="60285" y="99385"/>
                  </a:lnTo>
                  <a:lnTo>
                    <a:pt x="62769" y="30511"/>
                  </a:lnTo>
                  <a:lnTo>
                    <a:pt x="63792" y="0"/>
                  </a:lnTo>
                  <a:lnTo>
                    <a:pt x="0" y="0"/>
                  </a:lnTo>
                  <a:lnTo>
                    <a:pt x="927" y="116303"/>
                  </a:lnTo>
                  <a:lnTo>
                    <a:pt x="1560" y="177760"/>
                  </a:lnTo>
                  <a:lnTo>
                    <a:pt x="3111" y="217817"/>
                  </a:lnTo>
                  <a:lnTo>
                    <a:pt x="12055" y="267019"/>
                  </a:lnTo>
                  <a:lnTo>
                    <a:pt x="17991" y="295046"/>
                  </a:lnTo>
                  <a:lnTo>
                    <a:pt x="23342" y="312724"/>
                  </a:lnTo>
                </a:path>
                <a:path w="64135" h="313054">
                  <a:moveTo>
                    <a:pt x="29552" y="239623"/>
                  </a:moveTo>
                  <a:lnTo>
                    <a:pt x="28141" y="253440"/>
                  </a:lnTo>
                  <a:lnTo>
                    <a:pt x="26442" y="270911"/>
                  </a:lnTo>
                  <a:lnTo>
                    <a:pt x="24746" y="291013"/>
                  </a:lnTo>
                  <a:lnTo>
                    <a:pt x="23342" y="31272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6117145" y="6551866"/>
              <a:ext cx="62865" cy="535305"/>
            </a:xfrm>
            <a:custGeom>
              <a:avLst/>
              <a:gdLst/>
              <a:ahLst/>
              <a:cxnLst/>
              <a:rect l="l" t="t" r="r" b="b"/>
              <a:pathLst>
                <a:path w="62864" h="535304">
                  <a:moveTo>
                    <a:pt x="62255" y="0"/>
                  </a:moveTo>
                  <a:lnTo>
                    <a:pt x="0" y="0"/>
                  </a:lnTo>
                  <a:lnTo>
                    <a:pt x="1571" y="373784"/>
                  </a:lnTo>
                  <a:lnTo>
                    <a:pt x="2203" y="425319"/>
                  </a:lnTo>
                  <a:lnTo>
                    <a:pt x="7596" y="484431"/>
                  </a:lnTo>
                  <a:lnTo>
                    <a:pt x="15582" y="535190"/>
                  </a:lnTo>
                  <a:lnTo>
                    <a:pt x="45135" y="532079"/>
                  </a:lnTo>
                  <a:lnTo>
                    <a:pt x="49791" y="477439"/>
                  </a:lnTo>
                  <a:lnTo>
                    <a:pt x="52124" y="455292"/>
                  </a:lnTo>
                  <a:lnTo>
                    <a:pt x="54457" y="440296"/>
                  </a:lnTo>
                  <a:lnTo>
                    <a:pt x="56994" y="361657"/>
                  </a:lnTo>
                  <a:lnTo>
                    <a:pt x="59528" y="211399"/>
                  </a:lnTo>
                  <a:lnTo>
                    <a:pt x="622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6117145" y="6551866"/>
              <a:ext cx="62865" cy="535305"/>
            </a:xfrm>
            <a:custGeom>
              <a:avLst/>
              <a:gdLst/>
              <a:ahLst/>
              <a:cxnLst/>
              <a:rect l="l" t="t" r="r" b="b"/>
              <a:pathLst>
                <a:path w="62864" h="535304">
                  <a:moveTo>
                    <a:pt x="45135" y="532079"/>
                  </a:moveTo>
                  <a:lnTo>
                    <a:pt x="47462" y="503959"/>
                  </a:lnTo>
                  <a:lnTo>
                    <a:pt x="49791" y="477439"/>
                  </a:lnTo>
                  <a:lnTo>
                    <a:pt x="52124" y="455292"/>
                  </a:lnTo>
                  <a:lnTo>
                    <a:pt x="54457" y="440296"/>
                  </a:lnTo>
                  <a:lnTo>
                    <a:pt x="56994" y="361657"/>
                  </a:lnTo>
                  <a:lnTo>
                    <a:pt x="59528" y="211399"/>
                  </a:lnTo>
                  <a:lnTo>
                    <a:pt x="61476" y="65515"/>
                  </a:lnTo>
                  <a:lnTo>
                    <a:pt x="62255" y="0"/>
                  </a:lnTo>
                  <a:lnTo>
                    <a:pt x="0" y="0"/>
                  </a:lnTo>
                  <a:lnTo>
                    <a:pt x="934" y="245819"/>
                  </a:lnTo>
                  <a:lnTo>
                    <a:pt x="1571" y="373784"/>
                  </a:lnTo>
                  <a:lnTo>
                    <a:pt x="2203" y="425319"/>
                  </a:lnTo>
                  <a:lnTo>
                    <a:pt x="7596" y="484431"/>
                  </a:lnTo>
                  <a:lnTo>
                    <a:pt x="11223" y="512072"/>
                  </a:lnTo>
                  <a:lnTo>
                    <a:pt x="15582" y="535190"/>
                  </a:lnTo>
                </a:path>
                <a:path w="62864" h="535304">
                  <a:moveTo>
                    <a:pt x="28003" y="463651"/>
                  </a:moveTo>
                  <a:lnTo>
                    <a:pt x="26817" y="477444"/>
                  </a:lnTo>
                  <a:lnTo>
                    <a:pt x="25485" y="494744"/>
                  </a:lnTo>
                  <a:lnTo>
                    <a:pt x="23863" y="514382"/>
                  </a:lnTo>
                  <a:lnTo>
                    <a:pt x="21805" y="53519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6366090" y="6338735"/>
              <a:ext cx="64135" cy="748665"/>
            </a:xfrm>
            <a:custGeom>
              <a:avLst/>
              <a:gdLst/>
              <a:ahLst/>
              <a:cxnLst/>
              <a:rect l="l" t="t" r="r" b="b"/>
              <a:pathLst>
                <a:path w="64135" h="748665">
                  <a:moveTo>
                    <a:pt x="63792" y="0"/>
                  </a:moveTo>
                  <a:lnTo>
                    <a:pt x="0" y="0"/>
                  </a:lnTo>
                  <a:lnTo>
                    <a:pt x="2916" y="560274"/>
                  </a:lnTo>
                  <a:lnTo>
                    <a:pt x="3716" y="635120"/>
                  </a:lnTo>
                  <a:lnTo>
                    <a:pt x="8940" y="696007"/>
                  </a:lnTo>
                  <a:lnTo>
                    <a:pt x="15544" y="745210"/>
                  </a:lnTo>
                  <a:lnTo>
                    <a:pt x="46659" y="748322"/>
                  </a:lnTo>
                  <a:lnTo>
                    <a:pt x="51336" y="692126"/>
                  </a:lnTo>
                  <a:lnTo>
                    <a:pt x="53667" y="668910"/>
                  </a:lnTo>
                  <a:lnTo>
                    <a:pt x="55994" y="653427"/>
                  </a:lnTo>
                  <a:lnTo>
                    <a:pt x="58530" y="541487"/>
                  </a:lnTo>
                  <a:lnTo>
                    <a:pt x="61064" y="317965"/>
                  </a:lnTo>
                  <a:lnTo>
                    <a:pt x="637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6366090" y="6338735"/>
              <a:ext cx="64135" cy="748665"/>
            </a:xfrm>
            <a:custGeom>
              <a:avLst/>
              <a:gdLst/>
              <a:ahLst/>
              <a:cxnLst/>
              <a:rect l="l" t="t" r="r" b="b"/>
              <a:pathLst>
                <a:path w="64135" h="748665">
                  <a:moveTo>
                    <a:pt x="46659" y="748322"/>
                  </a:moveTo>
                  <a:lnTo>
                    <a:pt x="49000" y="719716"/>
                  </a:lnTo>
                  <a:lnTo>
                    <a:pt x="51336" y="692126"/>
                  </a:lnTo>
                  <a:lnTo>
                    <a:pt x="53667" y="668910"/>
                  </a:lnTo>
                  <a:lnTo>
                    <a:pt x="55994" y="653427"/>
                  </a:lnTo>
                  <a:lnTo>
                    <a:pt x="58530" y="541487"/>
                  </a:lnTo>
                  <a:lnTo>
                    <a:pt x="61064" y="317965"/>
                  </a:lnTo>
                  <a:lnTo>
                    <a:pt x="63013" y="98817"/>
                  </a:lnTo>
                  <a:lnTo>
                    <a:pt x="63792" y="0"/>
                  </a:lnTo>
                  <a:lnTo>
                    <a:pt x="0" y="0"/>
                  </a:lnTo>
                  <a:lnTo>
                    <a:pt x="1823" y="369036"/>
                  </a:lnTo>
                  <a:lnTo>
                    <a:pt x="2916" y="560274"/>
                  </a:lnTo>
                  <a:lnTo>
                    <a:pt x="3716" y="635120"/>
                  </a:lnTo>
                  <a:lnTo>
                    <a:pt x="8940" y="696007"/>
                  </a:lnTo>
                  <a:lnTo>
                    <a:pt x="12101" y="722578"/>
                  </a:lnTo>
                  <a:lnTo>
                    <a:pt x="15544" y="745210"/>
                  </a:lnTo>
                </a:path>
                <a:path w="64135" h="748665">
                  <a:moveTo>
                    <a:pt x="29565" y="676782"/>
                  </a:moveTo>
                  <a:lnTo>
                    <a:pt x="28369" y="690575"/>
                  </a:lnTo>
                  <a:lnTo>
                    <a:pt x="27028" y="707875"/>
                  </a:lnTo>
                  <a:lnTo>
                    <a:pt x="25397" y="727514"/>
                  </a:lnTo>
                  <a:lnTo>
                    <a:pt x="23329" y="74832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5869774" y="6853694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59">
                  <a:moveTo>
                    <a:pt x="23342" y="0"/>
                  </a:moveTo>
                  <a:lnTo>
                    <a:pt x="14444" y="1895"/>
                  </a:lnTo>
                  <a:lnTo>
                    <a:pt x="7004" y="6997"/>
                  </a:lnTo>
                  <a:lnTo>
                    <a:pt x="1897" y="14433"/>
                  </a:lnTo>
                  <a:lnTo>
                    <a:pt x="0" y="23329"/>
                  </a:lnTo>
                  <a:lnTo>
                    <a:pt x="1897" y="33128"/>
                  </a:lnTo>
                  <a:lnTo>
                    <a:pt x="7004" y="41028"/>
                  </a:lnTo>
                  <a:lnTo>
                    <a:pt x="14444" y="46302"/>
                  </a:lnTo>
                  <a:lnTo>
                    <a:pt x="23342" y="48221"/>
                  </a:lnTo>
                  <a:lnTo>
                    <a:pt x="33141" y="46302"/>
                  </a:lnTo>
                  <a:lnTo>
                    <a:pt x="41041" y="41028"/>
                  </a:lnTo>
                  <a:lnTo>
                    <a:pt x="46315" y="33128"/>
                  </a:lnTo>
                  <a:lnTo>
                    <a:pt x="48234" y="23329"/>
                  </a:lnTo>
                  <a:lnTo>
                    <a:pt x="46315" y="14433"/>
                  </a:lnTo>
                  <a:lnTo>
                    <a:pt x="41041" y="6997"/>
                  </a:lnTo>
                  <a:lnTo>
                    <a:pt x="33141" y="1895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5869774" y="6853694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59">
                  <a:moveTo>
                    <a:pt x="23342" y="48221"/>
                  </a:moveTo>
                  <a:lnTo>
                    <a:pt x="33141" y="46302"/>
                  </a:lnTo>
                  <a:lnTo>
                    <a:pt x="41041" y="41028"/>
                  </a:lnTo>
                  <a:lnTo>
                    <a:pt x="46315" y="33128"/>
                  </a:lnTo>
                  <a:lnTo>
                    <a:pt x="48234" y="23329"/>
                  </a:lnTo>
                  <a:lnTo>
                    <a:pt x="46315" y="14433"/>
                  </a:lnTo>
                  <a:lnTo>
                    <a:pt x="41041" y="6997"/>
                  </a:lnTo>
                  <a:lnTo>
                    <a:pt x="33141" y="1895"/>
                  </a:lnTo>
                  <a:lnTo>
                    <a:pt x="23342" y="0"/>
                  </a:lnTo>
                  <a:lnTo>
                    <a:pt x="14444" y="1895"/>
                  </a:lnTo>
                  <a:lnTo>
                    <a:pt x="7004" y="6997"/>
                  </a:lnTo>
                  <a:lnTo>
                    <a:pt x="1897" y="14433"/>
                  </a:lnTo>
                  <a:lnTo>
                    <a:pt x="0" y="23329"/>
                  </a:lnTo>
                  <a:lnTo>
                    <a:pt x="1897" y="33128"/>
                  </a:lnTo>
                  <a:lnTo>
                    <a:pt x="7004" y="41028"/>
                  </a:lnTo>
                  <a:lnTo>
                    <a:pt x="14444" y="46302"/>
                  </a:lnTo>
                  <a:lnTo>
                    <a:pt x="23342" y="4822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5869774" y="6780593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59">
                  <a:moveTo>
                    <a:pt x="23342" y="0"/>
                  </a:moveTo>
                  <a:lnTo>
                    <a:pt x="14444" y="1891"/>
                  </a:lnTo>
                  <a:lnTo>
                    <a:pt x="7004" y="6986"/>
                  </a:lnTo>
                  <a:lnTo>
                    <a:pt x="1897" y="14417"/>
                  </a:lnTo>
                  <a:lnTo>
                    <a:pt x="0" y="23317"/>
                  </a:lnTo>
                  <a:lnTo>
                    <a:pt x="1897" y="33110"/>
                  </a:lnTo>
                  <a:lnTo>
                    <a:pt x="7004" y="41011"/>
                  </a:lnTo>
                  <a:lnTo>
                    <a:pt x="14444" y="46287"/>
                  </a:lnTo>
                  <a:lnTo>
                    <a:pt x="23342" y="48209"/>
                  </a:lnTo>
                  <a:lnTo>
                    <a:pt x="33141" y="46287"/>
                  </a:lnTo>
                  <a:lnTo>
                    <a:pt x="41041" y="41011"/>
                  </a:lnTo>
                  <a:lnTo>
                    <a:pt x="46315" y="33110"/>
                  </a:lnTo>
                  <a:lnTo>
                    <a:pt x="48234" y="23317"/>
                  </a:lnTo>
                  <a:lnTo>
                    <a:pt x="46315" y="14417"/>
                  </a:lnTo>
                  <a:lnTo>
                    <a:pt x="41041" y="6986"/>
                  </a:lnTo>
                  <a:lnTo>
                    <a:pt x="33141" y="1891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5869774" y="6780593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59">
                  <a:moveTo>
                    <a:pt x="23342" y="48209"/>
                  </a:moveTo>
                  <a:lnTo>
                    <a:pt x="33141" y="46287"/>
                  </a:lnTo>
                  <a:lnTo>
                    <a:pt x="41041" y="41011"/>
                  </a:lnTo>
                  <a:lnTo>
                    <a:pt x="46315" y="33110"/>
                  </a:lnTo>
                  <a:lnTo>
                    <a:pt x="48234" y="23317"/>
                  </a:lnTo>
                  <a:lnTo>
                    <a:pt x="46315" y="14417"/>
                  </a:lnTo>
                  <a:lnTo>
                    <a:pt x="41041" y="6986"/>
                  </a:lnTo>
                  <a:lnTo>
                    <a:pt x="33141" y="1891"/>
                  </a:lnTo>
                  <a:lnTo>
                    <a:pt x="23342" y="0"/>
                  </a:lnTo>
                  <a:lnTo>
                    <a:pt x="14444" y="1891"/>
                  </a:lnTo>
                  <a:lnTo>
                    <a:pt x="7004" y="6986"/>
                  </a:lnTo>
                  <a:lnTo>
                    <a:pt x="1897" y="14417"/>
                  </a:lnTo>
                  <a:lnTo>
                    <a:pt x="0" y="23317"/>
                  </a:lnTo>
                  <a:lnTo>
                    <a:pt x="1897" y="33110"/>
                  </a:lnTo>
                  <a:lnTo>
                    <a:pt x="7004" y="41011"/>
                  </a:lnTo>
                  <a:lnTo>
                    <a:pt x="14444" y="46287"/>
                  </a:lnTo>
                  <a:lnTo>
                    <a:pt x="23342" y="4820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6121819" y="6632778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59">
                  <a:moveTo>
                    <a:pt x="23329" y="0"/>
                  </a:moveTo>
                  <a:lnTo>
                    <a:pt x="14444" y="1917"/>
                  </a:lnTo>
                  <a:lnTo>
                    <a:pt x="7007" y="7189"/>
                  </a:lnTo>
                  <a:lnTo>
                    <a:pt x="1898" y="15092"/>
                  </a:lnTo>
                  <a:lnTo>
                    <a:pt x="0" y="24904"/>
                  </a:lnTo>
                  <a:lnTo>
                    <a:pt x="1898" y="33782"/>
                  </a:lnTo>
                  <a:lnTo>
                    <a:pt x="7007" y="41216"/>
                  </a:lnTo>
                  <a:lnTo>
                    <a:pt x="14444" y="46323"/>
                  </a:lnTo>
                  <a:lnTo>
                    <a:pt x="23329" y="48221"/>
                  </a:lnTo>
                  <a:lnTo>
                    <a:pt x="33141" y="46323"/>
                  </a:lnTo>
                  <a:lnTo>
                    <a:pt x="41044" y="41216"/>
                  </a:lnTo>
                  <a:lnTo>
                    <a:pt x="46316" y="33782"/>
                  </a:lnTo>
                  <a:lnTo>
                    <a:pt x="48234" y="24904"/>
                  </a:lnTo>
                  <a:lnTo>
                    <a:pt x="46316" y="15092"/>
                  </a:lnTo>
                  <a:lnTo>
                    <a:pt x="41044" y="7189"/>
                  </a:lnTo>
                  <a:lnTo>
                    <a:pt x="33141" y="1917"/>
                  </a:lnTo>
                  <a:lnTo>
                    <a:pt x="23329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6121819" y="6632778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59">
                  <a:moveTo>
                    <a:pt x="23329" y="48221"/>
                  </a:moveTo>
                  <a:lnTo>
                    <a:pt x="33141" y="46323"/>
                  </a:lnTo>
                  <a:lnTo>
                    <a:pt x="41044" y="41216"/>
                  </a:lnTo>
                  <a:lnTo>
                    <a:pt x="46316" y="33782"/>
                  </a:lnTo>
                  <a:lnTo>
                    <a:pt x="48234" y="24904"/>
                  </a:lnTo>
                  <a:lnTo>
                    <a:pt x="46316" y="15092"/>
                  </a:lnTo>
                  <a:lnTo>
                    <a:pt x="41044" y="7189"/>
                  </a:lnTo>
                  <a:lnTo>
                    <a:pt x="33141" y="1917"/>
                  </a:lnTo>
                  <a:lnTo>
                    <a:pt x="23329" y="0"/>
                  </a:lnTo>
                  <a:lnTo>
                    <a:pt x="14444" y="1917"/>
                  </a:lnTo>
                  <a:lnTo>
                    <a:pt x="7007" y="7189"/>
                  </a:lnTo>
                  <a:lnTo>
                    <a:pt x="1898" y="15092"/>
                  </a:lnTo>
                  <a:lnTo>
                    <a:pt x="0" y="24904"/>
                  </a:lnTo>
                  <a:lnTo>
                    <a:pt x="1898" y="33782"/>
                  </a:lnTo>
                  <a:lnTo>
                    <a:pt x="7007" y="41216"/>
                  </a:lnTo>
                  <a:lnTo>
                    <a:pt x="14444" y="46323"/>
                  </a:lnTo>
                  <a:lnTo>
                    <a:pt x="23329" y="4822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6121819" y="6559651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59">
                  <a:moveTo>
                    <a:pt x="23329" y="0"/>
                  </a:moveTo>
                  <a:lnTo>
                    <a:pt x="14444" y="1921"/>
                  </a:lnTo>
                  <a:lnTo>
                    <a:pt x="7007" y="7196"/>
                  </a:lnTo>
                  <a:lnTo>
                    <a:pt x="1898" y="15092"/>
                  </a:lnTo>
                  <a:lnTo>
                    <a:pt x="0" y="24879"/>
                  </a:lnTo>
                  <a:lnTo>
                    <a:pt x="1898" y="33782"/>
                  </a:lnTo>
                  <a:lnTo>
                    <a:pt x="7007" y="41222"/>
                  </a:lnTo>
                  <a:lnTo>
                    <a:pt x="14444" y="46326"/>
                  </a:lnTo>
                  <a:lnTo>
                    <a:pt x="23329" y="48221"/>
                  </a:lnTo>
                  <a:lnTo>
                    <a:pt x="33141" y="46326"/>
                  </a:lnTo>
                  <a:lnTo>
                    <a:pt x="41044" y="41222"/>
                  </a:lnTo>
                  <a:lnTo>
                    <a:pt x="46316" y="33782"/>
                  </a:lnTo>
                  <a:lnTo>
                    <a:pt x="48234" y="24879"/>
                  </a:lnTo>
                  <a:lnTo>
                    <a:pt x="46316" y="15092"/>
                  </a:lnTo>
                  <a:lnTo>
                    <a:pt x="41044" y="7196"/>
                  </a:lnTo>
                  <a:lnTo>
                    <a:pt x="33141" y="1921"/>
                  </a:lnTo>
                  <a:lnTo>
                    <a:pt x="23329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6121819" y="6559651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59">
                  <a:moveTo>
                    <a:pt x="23329" y="48221"/>
                  </a:moveTo>
                  <a:lnTo>
                    <a:pt x="33141" y="46326"/>
                  </a:lnTo>
                  <a:lnTo>
                    <a:pt x="41044" y="41222"/>
                  </a:lnTo>
                  <a:lnTo>
                    <a:pt x="46316" y="33782"/>
                  </a:lnTo>
                  <a:lnTo>
                    <a:pt x="48234" y="24879"/>
                  </a:lnTo>
                  <a:lnTo>
                    <a:pt x="46316" y="15092"/>
                  </a:lnTo>
                  <a:lnTo>
                    <a:pt x="41044" y="7196"/>
                  </a:lnTo>
                  <a:lnTo>
                    <a:pt x="33141" y="1921"/>
                  </a:lnTo>
                  <a:lnTo>
                    <a:pt x="23329" y="0"/>
                  </a:lnTo>
                  <a:lnTo>
                    <a:pt x="14444" y="1921"/>
                  </a:lnTo>
                  <a:lnTo>
                    <a:pt x="7007" y="7196"/>
                  </a:lnTo>
                  <a:lnTo>
                    <a:pt x="1898" y="15092"/>
                  </a:lnTo>
                  <a:lnTo>
                    <a:pt x="0" y="24879"/>
                  </a:lnTo>
                  <a:lnTo>
                    <a:pt x="1898" y="33782"/>
                  </a:lnTo>
                  <a:lnTo>
                    <a:pt x="7007" y="41222"/>
                  </a:lnTo>
                  <a:lnTo>
                    <a:pt x="14444" y="46326"/>
                  </a:lnTo>
                  <a:lnTo>
                    <a:pt x="23329" y="4822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6378536" y="6419634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23329" y="0"/>
                  </a:moveTo>
                  <a:lnTo>
                    <a:pt x="14433" y="1919"/>
                  </a:lnTo>
                  <a:lnTo>
                    <a:pt x="6997" y="7191"/>
                  </a:lnTo>
                  <a:lnTo>
                    <a:pt x="1895" y="15087"/>
                  </a:lnTo>
                  <a:lnTo>
                    <a:pt x="0" y="24879"/>
                  </a:lnTo>
                  <a:lnTo>
                    <a:pt x="1895" y="33777"/>
                  </a:lnTo>
                  <a:lnTo>
                    <a:pt x="6997" y="41217"/>
                  </a:lnTo>
                  <a:lnTo>
                    <a:pt x="14433" y="46324"/>
                  </a:lnTo>
                  <a:lnTo>
                    <a:pt x="23329" y="48221"/>
                  </a:lnTo>
                  <a:lnTo>
                    <a:pt x="33130" y="46324"/>
                  </a:lnTo>
                  <a:lnTo>
                    <a:pt x="41035" y="41217"/>
                  </a:lnTo>
                  <a:lnTo>
                    <a:pt x="46313" y="33777"/>
                  </a:lnTo>
                  <a:lnTo>
                    <a:pt x="48234" y="24879"/>
                  </a:lnTo>
                  <a:lnTo>
                    <a:pt x="46313" y="15087"/>
                  </a:lnTo>
                  <a:lnTo>
                    <a:pt x="41035" y="7191"/>
                  </a:lnTo>
                  <a:lnTo>
                    <a:pt x="33130" y="1919"/>
                  </a:lnTo>
                  <a:lnTo>
                    <a:pt x="23329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6378536" y="6419634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23329" y="48221"/>
                  </a:moveTo>
                  <a:lnTo>
                    <a:pt x="33130" y="46324"/>
                  </a:lnTo>
                  <a:lnTo>
                    <a:pt x="41035" y="41217"/>
                  </a:lnTo>
                  <a:lnTo>
                    <a:pt x="46313" y="33777"/>
                  </a:lnTo>
                  <a:lnTo>
                    <a:pt x="48234" y="24879"/>
                  </a:lnTo>
                  <a:lnTo>
                    <a:pt x="46313" y="15087"/>
                  </a:lnTo>
                  <a:lnTo>
                    <a:pt x="41035" y="7191"/>
                  </a:lnTo>
                  <a:lnTo>
                    <a:pt x="33130" y="1919"/>
                  </a:lnTo>
                  <a:lnTo>
                    <a:pt x="23329" y="0"/>
                  </a:lnTo>
                  <a:lnTo>
                    <a:pt x="14433" y="1919"/>
                  </a:lnTo>
                  <a:lnTo>
                    <a:pt x="6997" y="7191"/>
                  </a:lnTo>
                  <a:lnTo>
                    <a:pt x="1895" y="15087"/>
                  </a:lnTo>
                  <a:lnTo>
                    <a:pt x="0" y="24879"/>
                  </a:lnTo>
                  <a:lnTo>
                    <a:pt x="1895" y="33777"/>
                  </a:lnTo>
                  <a:lnTo>
                    <a:pt x="6997" y="41217"/>
                  </a:lnTo>
                  <a:lnTo>
                    <a:pt x="14433" y="46324"/>
                  </a:lnTo>
                  <a:lnTo>
                    <a:pt x="23329" y="4822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6378536" y="6346507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23329" y="0"/>
                  </a:moveTo>
                  <a:lnTo>
                    <a:pt x="14433" y="1919"/>
                  </a:lnTo>
                  <a:lnTo>
                    <a:pt x="6997" y="7191"/>
                  </a:lnTo>
                  <a:lnTo>
                    <a:pt x="1895" y="15087"/>
                  </a:lnTo>
                  <a:lnTo>
                    <a:pt x="0" y="24879"/>
                  </a:lnTo>
                  <a:lnTo>
                    <a:pt x="1895" y="33777"/>
                  </a:lnTo>
                  <a:lnTo>
                    <a:pt x="6997" y="41217"/>
                  </a:lnTo>
                  <a:lnTo>
                    <a:pt x="14433" y="46324"/>
                  </a:lnTo>
                  <a:lnTo>
                    <a:pt x="23329" y="48221"/>
                  </a:lnTo>
                  <a:lnTo>
                    <a:pt x="33130" y="46324"/>
                  </a:lnTo>
                  <a:lnTo>
                    <a:pt x="41035" y="41217"/>
                  </a:lnTo>
                  <a:lnTo>
                    <a:pt x="46313" y="33777"/>
                  </a:lnTo>
                  <a:lnTo>
                    <a:pt x="48234" y="24879"/>
                  </a:lnTo>
                  <a:lnTo>
                    <a:pt x="46313" y="15087"/>
                  </a:lnTo>
                  <a:lnTo>
                    <a:pt x="41035" y="7191"/>
                  </a:lnTo>
                  <a:lnTo>
                    <a:pt x="33130" y="1919"/>
                  </a:lnTo>
                  <a:lnTo>
                    <a:pt x="23329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5513514" y="6346507"/>
              <a:ext cx="1263650" cy="1204595"/>
            </a:xfrm>
            <a:custGeom>
              <a:avLst/>
              <a:gdLst/>
              <a:ahLst/>
              <a:cxnLst/>
              <a:rect l="l" t="t" r="r" b="b"/>
              <a:pathLst>
                <a:path w="1263650" h="1204595">
                  <a:moveTo>
                    <a:pt x="888352" y="48221"/>
                  </a:moveTo>
                  <a:lnTo>
                    <a:pt x="898153" y="46324"/>
                  </a:lnTo>
                  <a:lnTo>
                    <a:pt x="906057" y="41217"/>
                  </a:lnTo>
                  <a:lnTo>
                    <a:pt x="911335" y="33777"/>
                  </a:lnTo>
                  <a:lnTo>
                    <a:pt x="913257" y="24879"/>
                  </a:lnTo>
                  <a:lnTo>
                    <a:pt x="911335" y="15087"/>
                  </a:lnTo>
                  <a:lnTo>
                    <a:pt x="906057" y="7191"/>
                  </a:lnTo>
                  <a:lnTo>
                    <a:pt x="898153" y="1919"/>
                  </a:lnTo>
                  <a:lnTo>
                    <a:pt x="888352" y="0"/>
                  </a:lnTo>
                  <a:lnTo>
                    <a:pt x="879456" y="1919"/>
                  </a:lnTo>
                  <a:lnTo>
                    <a:pt x="872020" y="7191"/>
                  </a:lnTo>
                  <a:lnTo>
                    <a:pt x="866917" y="15087"/>
                  </a:lnTo>
                  <a:lnTo>
                    <a:pt x="865022" y="24879"/>
                  </a:lnTo>
                  <a:lnTo>
                    <a:pt x="866917" y="33777"/>
                  </a:lnTo>
                  <a:lnTo>
                    <a:pt x="872020" y="41217"/>
                  </a:lnTo>
                  <a:lnTo>
                    <a:pt x="879456" y="46324"/>
                  </a:lnTo>
                  <a:lnTo>
                    <a:pt x="888352" y="48221"/>
                  </a:lnTo>
                  <a:close/>
                </a:path>
                <a:path w="1263650" h="1204595">
                  <a:moveTo>
                    <a:pt x="353148" y="669010"/>
                  </a:moveTo>
                  <a:lnTo>
                    <a:pt x="0" y="669010"/>
                  </a:lnTo>
                  <a:lnTo>
                    <a:pt x="0" y="1204201"/>
                  </a:lnTo>
                </a:path>
                <a:path w="1263650" h="1204595">
                  <a:moveTo>
                    <a:pt x="399834" y="669010"/>
                  </a:moveTo>
                  <a:lnTo>
                    <a:pt x="413842" y="669010"/>
                  </a:lnTo>
                  <a:lnTo>
                    <a:pt x="605205" y="669010"/>
                  </a:lnTo>
                </a:path>
                <a:path w="1263650" h="1204595">
                  <a:moveTo>
                    <a:pt x="659650" y="669010"/>
                  </a:moveTo>
                  <a:lnTo>
                    <a:pt x="843241" y="669010"/>
                  </a:lnTo>
                  <a:lnTo>
                    <a:pt x="855687" y="669010"/>
                  </a:lnTo>
                </a:path>
                <a:path w="1263650" h="1204595">
                  <a:moveTo>
                    <a:pt x="908570" y="669010"/>
                  </a:moveTo>
                  <a:lnTo>
                    <a:pt x="1263294" y="669010"/>
                  </a:lnTo>
                  <a:lnTo>
                    <a:pt x="1263294" y="116373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5681535" y="6226695"/>
              <a:ext cx="157480" cy="787400"/>
            </a:xfrm>
            <a:custGeom>
              <a:avLst/>
              <a:gdLst/>
              <a:ahLst/>
              <a:cxnLst/>
              <a:rect l="l" t="t" r="r" b="b"/>
              <a:pathLst>
                <a:path w="157479" h="787400">
                  <a:moveTo>
                    <a:pt x="154025" y="0"/>
                  </a:moveTo>
                  <a:lnTo>
                    <a:pt x="3098" y="0"/>
                  </a:lnTo>
                  <a:lnTo>
                    <a:pt x="3098" y="213156"/>
                  </a:lnTo>
                  <a:lnTo>
                    <a:pt x="5556" y="225825"/>
                  </a:lnTo>
                  <a:lnTo>
                    <a:pt x="12245" y="233970"/>
                  </a:lnTo>
                  <a:lnTo>
                    <a:pt x="22140" y="238322"/>
                  </a:lnTo>
                  <a:lnTo>
                    <a:pt x="34213" y="239610"/>
                  </a:lnTo>
                  <a:lnTo>
                    <a:pt x="34213" y="248945"/>
                  </a:lnTo>
                  <a:lnTo>
                    <a:pt x="25248" y="249526"/>
                  </a:lnTo>
                  <a:lnTo>
                    <a:pt x="16136" y="251272"/>
                  </a:lnTo>
                  <a:lnTo>
                    <a:pt x="9066" y="254185"/>
                  </a:lnTo>
                  <a:lnTo>
                    <a:pt x="6223" y="258267"/>
                  </a:lnTo>
                  <a:lnTo>
                    <a:pt x="8606" y="263745"/>
                  </a:lnTo>
                  <a:lnTo>
                    <a:pt x="14781" y="268195"/>
                  </a:lnTo>
                  <a:lnTo>
                    <a:pt x="23287" y="271183"/>
                  </a:lnTo>
                  <a:lnTo>
                    <a:pt x="32664" y="272275"/>
                  </a:lnTo>
                  <a:lnTo>
                    <a:pt x="32664" y="283159"/>
                  </a:lnTo>
                  <a:lnTo>
                    <a:pt x="19515" y="285788"/>
                  </a:lnTo>
                  <a:lnTo>
                    <a:pt x="10299" y="288999"/>
                  </a:lnTo>
                  <a:lnTo>
                    <a:pt x="4875" y="296294"/>
                  </a:lnTo>
                  <a:lnTo>
                    <a:pt x="3098" y="311175"/>
                  </a:lnTo>
                  <a:lnTo>
                    <a:pt x="3098" y="435622"/>
                  </a:lnTo>
                  <a:lnTo>
                    <a:pt x="5556" y="448538"/>
                  </a:lnTo>
                  <a:lnTo>
                    <a:pt x="12245" y="457215"/>
                  </a:lnTo>
                  <a:lnTo>
                    <a:pt x="22140" y="462097"/>
                  </a:lnTo>
                  <a:lnTo>
                    <a:pt x="34213" y="463626"/>
                  </a:lnTo>
                  <a:lnTo>
                    <a:pt x="34213" y="471424"/>
                  </a:lnTo>
                  <a:lnTo>
                    <a:pt x="25248" y="472031"/>
                  </a:lnTo>
                  <a:lnTo>
                    <a:pt x="16136" y="473951"/>
                  </a:lnTo>
                  <a:lnTo>
                    <a:pt x="9066" y="477328"/>
                  </a:lnTo>
                  <a:lnTo>
                    <a:pt x="6223" y="482307"/>
                  </a:lnTo>
                  <a:lnTo>
                    <a:pt x="8606" y="487120"/>
                  </a:lnTo>
                  <a:lnTo>
                    <a:pt x="14781" y="491639"/>
                  </a:lnTo>
                  <a:lnTo>
                    <a:pt x="23287" y="494991"/>
                  </a:lnTo>
                  <a:lnTo>
                    <a:pt x="32664" y="496303"/>
                  </a:lnTo>
                  <a:lnTo>
                    <a:pt x="32664" y="505650"/>
                  </a:lnTo>
                  <a:lnTo>
                    <a:pt x="19515" y="508322"/>
                  </a:lnTo>
                  <a:lnTo>
                    <a:pt x="10299" y="511871"/>
                  </a:lnTo>
                  <a:lnTo>
                    <a:pt x="4875" y="520086"/>
                  </a:lnTo>
                  <a:lnTo>
                    <a:pt x="3098" y="536752"/>
                  </a:lnTo>
                  <a:lnTo>
                    <a:pt x="3098" y="720344"/>
                  </a:lnTo>
                  <a:lnTo>
                    <a:pt x="0" y="742137"/>
                  </a:lnTo>
                  <a:lnTo>
                    <a:pt x="0" y="757669"/>
                  </a:lnTo>
                  <a:lnTo>
                    <a:pt x="6223" y="787247"/>
                  </a:lnTo>
                  <a:lnTo>
                    <a:pt x="152463" y="787247"/>
                  </a:lnTo>
                  <a:lnTo>
                    <a:pt x="157124" y="757669"/>
                  </a:lnTo>
                  <a:lnTo>
                    <a:pt x="157124" y="742137"/>
                  </a:lnTo>
                  <a:lnTo>
                    <a:pt x="154025" y="720344"/>
                  </a:lnTo>
                  <a:lnTo>
                    <a:pt x="154025" y="536752"/>
                  </a:lnTo>
                  <a:lnTo>
                    <a:pt x="152250" y="520086"/>
                  </a:lnTo>
                  <a:lnTo>
                    <a:pt x="146829" y="511871"/>
                  </a:lnTo>
                  <a:lnTo>
                    <a:pt x="137614" y="508322"/>
                  </a:lnTo>
                  <a:lnTo>
                    <a:pt x="124460" y="505650"/>
                  </a:lnTo>
                  <a:lnTo>
                    <a:pt x="124460" y="496303"/>
                  </a:lnTo>
                  <a:lnTo>
                    <a:pt x="134080" y="494991"/>
                  </a:lnTo>
                  <a:lnTo>
                    <a:pt x="143124" y="491639"/>
                  </a:lnTo>
                  <a:lnTo>
                    <a:pt x="149836" y="487120"/>
                  </a:lnTo>
                  <a:lnTo>
                    <a:pt x="152463" y="482307"/>
                  </a:lnTo>
                  <a:lnTo>
                    <a:pt x="149594" y="477328"/>
                  </a:lnTo>
                  <a:lnTo>
                    <a:pt x="142349" y="473951"/>
                  </a:lnTo>
                  <a:lnTo>
                    <a:pt x="132773" y="472031"/>
                  </a:lnTo>
                  <a:lnTo>
                    <a:pt x="122910" y="471424"/>
                  </a:lnTo>
                  <a:lnTo>
                    <a:pt x="122910" y="463626"/>
                  </a:lnTo>
                  <a:lnTo>
                    <a:pt x="134994" y="462097"/>
                  </a:lnTo>
                  <a:lnTo>
                    <a:pt x="144887" y="457215"/>
                  </a:lnTo>
                  <a:lnTo>
                    <a:pt x="151571" y="448538"/>
                  </a:lnTo>
                  <a:lnTo>
                    <a:pt x="154025" y="435622"/>
                  </a:lnTo>
                  <a:lnTo>
                    <a:pt x="154025" y="311175"/>
                  </a:lnTo>
                  <a:lnTo>
                    <a:pt x="152250" y="296294"/>
                  </a:lnTo>
                  <a:lnTo>
                    <a:pt x="146829" y="288999"/>
                  </a:lnTo>
                  <a:lnTo>
                    <a:pt x="137614" y="285788"/>
                  </a:lnTo>
                  <a:lnTo>
                    <a:pt x="124460" y="283159"/>
                  </a:lnTo>
                  <a:lnTo>
                    <a:pt x="124460" y="272275"/>
                  </a:lnTo>
                  <a:lnTo>
                    <a:pt x="134080" y="271183"/>
                  </a:lnTo>
                  <a:lnTo>
                    <a:pt x="143124" y="268195"/>
                  </a:lnTo>
                  <a:lnTo>
                    <a:pt x="149836" y="263745"/>
                  </a:lnTo>
                  <a:lnTo>
                    <a:pt x="152463" y="258267"/>
                  </a:lnTo>
                  <a:lnTo>
                    <a:pt x="149594" y="254185"/>
                  </a:lnTo>
                  <a:lnTo>
                    <a:pt x="142349" y="251272"/>
                  </a:lnTo>
                  <a:lnTo>
                    <a:pt x="132773" y="249526"/>
                  </a:lnTo>
                  <a:lnTo>
                    <a:pt x="122910" y="248945"/>
                  </a:lnTo>
                  <a:lnTo>
                    <a:pt x="122910" y="239610"/>
                  </a:lnTo>
                  <a:lnTo>
                    <a:pt x="134994" y="238322"/>
                  </a:lnTo>
                  <a:lnTo>
                    <a:pt x="144887" y="233970"/>
                  </a:lnTo>
                  <a:lnTo>
                    <a:pt x="151571" y="225825"/>
                  </a:lnTo>
                  <a:lnTo>
                    <a:pt x="154025" y="213156"/>
                  </a:lnTo>
                  <a:lnTo>
                    <a:pt x="154025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5681535" y="6226695"/>
              <a:ext cx="157480" cy="787400"/>
            </a:xfrm>
            <a:custGeom>
              <a:avLst/>
              <a:gdLst/>
              <a:ahLst/>
              <a:cxnLst/>
              <a:rect l="l" t="t" r="r" b="b"/>
              <a:pathLst>
                <a:path w="157479" h="787400">
                  <a:moveTo>
                    <a:pt x="152463" y="787247"/>
                  </a:moveTo>
                  <a:lnTo>
                    <a:pt x="157124" y="757669"/>
                  </a:lnTo>
                  <a:lnTo>
                    <a:pt x="157124" y="742137"/>
                  </a:lnTo>
                  <a:lnTo>
                    <a:pt x="154025" y="720344"/>
                  </a:lnTo>
                  <a:lnTo>
                    <a:pt x="154025" y="536752"/>
                  </a:lnTo>
                  <a:lnTo>
                    <a:pt x="152250" y="520086"/>
                  </a:lnTo>
                  <a:lnTo>
                    <a:pt x="146829" y="511871"/>
                  </a:lnTo>
                  <a:lnTo>
                    <a:pt x="137614" y="508322"/>
                  </a:lnTo>
                  <a:lnTo>
                    <a:pt x="124460" y="505650"/>
                  </a:lnTo>
                  <a:lnTo>
                    <a:pt x="124460" y="496303"/>
                  </a:lnTo>
                  <a:lnTo>
                    <a:pt x="134080" y="494991"/>
                  </a:lnTo>
                  <a:lnTo>
                    <a:pt x="143124" y="491639"/>
                  </a:lnTo>
                  <a:lnTo>
                    <a:pt x="149836" y="487120"/>
                  </a:lnTo>
                  <a:lnTo>
                    <a:pt x="152463" y="482307"/>
                  </a:lnTo>
                  <a:lnTo>
                    <a:pt x="149594" y="477328"/>
                  </a:lnTo>
                  <a:lnTo>
                    <a:pt x="142349" y="473951"/>
                  </a:lnTo>
                  <a:lnTo>
                    <a:pt x="132773" y="472031"/>
                  </a:lnTo>
                  <a:lnTo>
                    <a:pt x="122910" y="471424"/>
                  </a:lnTo>
                  <a:lnTo>
                    <a:pt x="122910" y="463626"/>
                  </a:lnTo>
                  <a:lnTo>
                    <a:pt x="134994" y="462097"/>
                  </a:lnTo>
                  <a:lnTo>
                    <a:pt x="144887" y="457215"/>
                  </a:lnTo>
                  <a:lnTo>
                    <a:pt x="151571" y="448538"/>
                  </a:lnTo>
                  <a:lnTo>
                    <a:pt x="154025" y="435622"/>
                  </a:lnTo>
                  <a:lnTo>
                    <a:pt x="154025" y="311175"/>
                  </a:lnTo>
                  <a:lnTo>
                    <a:pt x="152250" y="296294"/>
                  </a:lnTo>
                  <a:lnTo>
                    <a:pt x="146829" y="288999"/>
                  </a:lnTo>
                  <a:lnTo>
                    <a:pt x="137614" y="285788"/>
                  </a:lnTo>
                  <a:lnTo>
                    <a:pt x="124460" y="283159"/>
                  </a:lnTo>
                  <a:lnTo>
                    <a:pt x="124460" y="272275"/>
                  </a:lnTo>
                  <a:lnTo>
                    <a:pt x="134080" y="271183"/>
                  </a:lnTo>
                  <a:lnTo>
                    <a:pt x="143124" y="268195"/>
                  </a:lnTo>
                  <a:lnTo>
                    <a:pt x="149836" y="263745"/>
                  </a:lnTo>
                  <a:lnTo>
                    <a:pt x="152463" y="258267"/>
                  </a:lnTo>
                  <a:lnTo>
                    <a:pt x="149594" y="254185"/>
                  </a:lnTo>
                  <a:lnTo>
                    <a:pt x="142349" y="251272"/>
                  </a:lnTo>
                  <a:lnTo>
                    <a:pt x="132773" y="249526"/>
                  </a:lnTo>
                  <a:lnTo>
                    <a:pt x="122910" y="248945"/>
                  </a:lnTo>
                  <a:lnTo>
                    <a:pt x="122910" y="239610"/>
                  </a:lnTo>
                  <a:lnTo>
                    <a:pt x="134994" y="238322"/>
                  </a:lnTo>
                  <a:lnTo>
                    <a:pt x="144887" y="233970"/>
                  </a:lnTo>
                  <a:lnTo>
                    <a:pt x="151571" y="225825"/>
                  </a:lnTo>
                  <a:lnTo>
                    <a:pt x="154025" y="213156"/>
                  </a:lnTo>
                  <a:lnTo>
                    <a:pt x="154025" y="0"/>
                  </a:lnTo>
                  <a:lnTo>
                    <a:pt x="3098" y="0"/>
                  </a:lnTo>
                  <a:lnTo>
                    <a:pt x="3098" y="213156"/>
                  </a:lnTo>
                  <a:lnTo>
                    <a:pt x="5556" y="225825"/>
                  </a:lnTo>
                  <a:lnTo>
                    <a:pt x="12245" y="233970"/>
                  </a:lnTo>
                  <a:lnTo>
                    <a:pt x="22140" y="238322"/>
                  </a:lnTo>
                  <a:lnTo>
                    <a:pt x="34213" y="239610"/>
                  </a:lnTo>
                  <a:lnTo>
                    <a:pt x="34213" y="248945"/>
                  </a:lnTo>
                  <a:lnTo>
                    <a:pt x="25248" y="249526"/>
                  </a:lnTo>
                  <a:lnTo>
                    <a:pt x="16136" y="251272"/>
                  </a:lnTo>
                  <a:lnTo>
                    <a:pt x="9066" y="254185"/>
                  </a:lnTo>
                  <a:lnTo>
                    <a:pt x="6223" y="258267"/>
                  </a:lnTo>
                  <a:lnTo>
                    <a:pt x="8606" y="263745"/>
                  </a:lnTo>
                  <a:lnTo>
                    <a:pt x="14781" y="268195"/>
                  </a:lnTo>
                  <a:lnTo>
                    <a:pt x="23287" y="271183"/>
                  </a:lnTo>
                  <a:lnTo>
                    <a:pt x="32664" y="272275"/>
                  </a:lnTo>
                  <a:lnTo>
                    <a:pt x="32664" y="283159"/>
                  </a:lnTo>
                  <a:lnTo>
                    <a:pt x="19515" y="285788"/>
                  </a:lnTo>
                  <a:lnTo>
                    <a:pt x="10299" y="288999"/>
                  </a:lnTo>
                  <a:lnTo>
                    <a:pt x="4875" y="296294"/>
                  </a:lnTo>
                  <a:lnTo>
                    <a:pt x="3098" y="311175"/>
                  </a:lnTo>
                  <a:lnTo>
                    <a:pt x="3098" y="435622"/>
                  </a:lnTo>
                  <a:lnTo>
                    <a:pt x="5556" y="448538"/>
                  </a:lnTo>
                  <a:lnTo>
                    <a:pt x="12245" y="457215"/>
                  </a:lnTo>
                  <a:lnTo>
                    <a:pt x="22140" y="462097"/>
                  </a:lnTo>
                  <a:lnTo>
                    <a:pt x="34213" y="463626"/>
                  </a:lnTo>
                  <a:lnTo>
                    <a:pt x="34213" y="471424"/>
                  </a:lnTo>
                  <a:lnTo>
                    <a:pt x="25248" y="472031"/>
                  </a:lnTo>
                  <a:lnTo>
                    <a:pt x="16136" y="473951"/>
                  </a:lnTo>
                  <a:lnTo>
                    <a:pt x="9066" y="477328"/>
                  </a:lnTo>
                  <a:lnTo>
                    <a:pt x="6223" y="482307"/>
                  </a:lnTo>
                  <a:lnTo>
                    <a:pt x="8606" y="487120"/>
                  </a:lnTo>
                  <a:lnTo>
                    <a:pt x="14781" y="491639"/>
                  </a:lnTo>
                  <a:lnTo>
                    <a:pt x="23287" y="494991"/>
                  </a:lnTo>
                  <a:lnTo>
                    <a:pt x="32664" y="496303"/>
                  </a:lnTo>
                  <a:lnTo>
                    <a:pt x="32664" y="505650"/>
                  </a:lnTo>
                  <a:lnTo>
                    <a:pt x="19515" y="508322"/>
                  </a:lnTo>
                  <a:lnTo>
                    <a:pt x="10299" y="511871"/>
                  </a:lnTo>
                  <a:lnTo>
                    <a:pt x="4875" y="520086"/>
                  </a:lnTo>
                  <a:lnTo>
                    <a:pt x="3098" y="536752"/>
                  </a:lnTo>
                  <a:lnTo>
                    <a:pt x="3098" y="720344"/>
                  </a:lnTo>
                  <a:lnTo>
                    <a:pt x="0" y="742137"/>
                  </a:lnTo>
                  <a:lnTo>
                    <a:pt x="0" y="757669"/>
                  </a:lnTo>
                  <a:lnTo>
                    <a:pt x="6223" y="78724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6456337" y="6226695"/>
              <a:ext cx="157480" cy="787400"/>
            </a:xfrm>
            <a:custGeom>
              <a:avLst/>
              <a:gdLst/>
              <a:ahLst/>
              <a:cxnLst/>
              <a:rect l="l" t="t" r="r" b="b"/>
              <a:pathLst>
                <a:path w="157479" h="787400">
                  <a:moveTo>
                    <a:pt x="154012" y="0"/>
                  </a:moveTo>
                  <a:lnTo>
                    <a:pt x="4648" y="0"/>
                  </a:lnTo>
                  <a:lnTo>
                    <a:pt x="4648" y="213156"/>
                  </a:lnTo>
                  <a:lnTo>
                    <a:pt x="6860" y="225825"/>
                  </a:lnTo>
                  <a:lnTo>
                    <a:pt x="13011" y="233970"/>
                  </a:lnTo>
                  <a:lnTo>
                    <a:pt x="22371" y="238322"/>
                  </a:lnTo>
                  <a:lnTo>
                    <a:pt x="34213" y="239610"/>
                  </a:lnTo>
                  <a:lnTo>
                    <a:pt x="34213" y="248945"/>
                  </a:lnTo>
                  <a:lnTo>
                    <a:pt x="25244" y="249526"/>
                  </a:lnTo>
                  <a:lnTo>
                    <a:pt x="16124" y="251272"/>
                  </a:lnTo>
                  <a:lnTo>
                    <a:pt x="9044" y="254185"/>
                  </a:lnTo>
                  <a:lnTo>
                    <a:pt x="6197" y="258267"/>
                  </a:lnTo>
                  <a:lnTo>
                    <a:pt x="8802" y="263745"/>
                  </a:lnTo>
                  <a:lnTo>
                    <a:pt x="15347" y="268195"/>
                  </a:lnTo>
                  <a:lnTo>
                    <a:pt x="23931" y="271183"/>
                  </a:lnTo>
                  <a:lnTo>
                    <a:pt x="32651" y="272275"/>
                  </a:lnTo>
                  <a:lnTo>
                    <a:pt x="32651" y="283159"/>
                  </a:lnTo>
                  <a:lnTo>
                    <a:pt x="19741" y="285788"/>
                  </a:lnTo>
                  <a:lnTo>
                    <a:pt x="11063" y="288999"/>
                  </a:lnTo>
                  <a:lnTo>
                    <a:pt x="6178" y="296294"/>
                  </a:lnTo>
                  <a:lnTo>
                    <a:pt x="4648" y="311175"/>
                  </a:lnTo>
                  <a:lnTo>
                    <a:pt x="4648" y="435622"/>
                  </a:lnTo>
                  <a:lnTo>
                    <a:pt x="6860" y="448538"/>
                  </a:lnTo>
                  <a:lnTo>
                    <a:pt x="13011" y="457215"/>
                  </a:lnTo>
                  <a:lnTo>
                    <a:pt x="22371" y="462097"/>
                  </a:lnTo>
                  <a:lnTo>
                    <a:pt x="34213" y="463626"/>
                  </a:lnTo>
                  <a:lnTo>
                    <a:pt x="34213" y="471424"/>
                  </a:lnTo>
                  <a:lnTo>
                    <a:pt x="25244" y="472031"/>
                  </a:lnTo>
                  <a:lnTo>
                    <a:pt x="16124" y="473951"/>
                  </a:lnTo>
                  <a:lnTo>
                    <a:pt x="9044" y="477328"/>
                  </a:lnTo>
                  <a:lnTo>
                    <a:pt x="6197" y="482307"/>
                  </a:lnTo>
                  <a:lnTo>
                    <a:pt x="8802" y="487120"/>
                  </a:lnTo>
                  <a:lnTo>
                    <a:pt x="15347" y="491639"/>
                  </a:lnTo>
                  <a:lnTo>
                    <a:pt x="23931" y="494991"/>
                  </a:lnTo>
                  <a:lnTo>
                    <a:pt x="32651" y="496303"/>
                  </a:lnTo>
                  <a:lnTo>
                    <a:pt x="32651" y="505650"/>
                  </a:lnTo>
                  <a:lnTo>
                    <a:pt x="19741" y="508322"/>
                  </a:lnTo>
                  <a:lnTo>
                    <a:pt x="11063" y="511871"/>
                  </a:lnTo>
                  <a:lnTo>
                    <a:pt x="6178" y="520086"/>
                  </a:lnTo>
                  <a:lnTo>
                    <a:pt x="4648" y="536752"/>
                  </a:lnTo>
                  <a:lnTo>
                    <a:pt x="4648" y="720344"/>
                  </a:lnTo>
                  <a:lnTo>
                    <a:pt x="0" y="742137"/>
                  </a:lnTo>
                  <a:lnTo>
                    <a:pt x="0" y="757669"/>
                  </a:lnTo>
                  <a:lnTo>
                    <a:pt x="6197" y="787247"/>
                  </a:lnTo>
                  <a:lnTo>
                    <a:pt x="152463" y="787247"/>
                  </a:lnTo>
                  <a:lnTo>
                    <a:pt x="157124" y="757669"/>
                  </a:lnTo>
                  <a:lnTo>
                    <a:pt x="157124" y="742137"/>
                  </a:lnTo>
                  <a:lnTo>
                    <a:pt x="154012" y="720344"/>
                  </a:lnTo>
                  <a:lnTo>
                    <a:pt x="154012" y="536752"/>
                  </a:lnTo>
                  <a:lnTo>
                    <a:pt x="152458" y="520086"/>
                  </a:lnTo>
                  <a:lnTo>
                    <a:pt x="147404" y="511871"/>
                  </a:lnTo>
                  <a:lnTo>
                    <a:pt x="138266" y="508322"/>
                  </a:lnTo>
                  <a:lnTo>
                    <a:pt x="124460" y="505650"/>
                  </a:lnTo>
                  <a:lnTo>
                    <a:pt x="124460" y="496303"/>
                  </a:lnTo>
                  <a:lnTo>
                    <a:pt x="134080" y="494991"/>
                  </a:lnTo>
                  <a:lnTo>
                    <a:pt x="143124" y="491639"/>
                  </a:lnTo>
                  <a:lnTo>
                    <a:pt x="149836" y="487120"/>
                  </a:lnTo>
                  <a:lnTo>
                    <a:pt x="152463" y="482307"/>
                  </a:lnTo>
                  <a:lnTo>
                    <a:pt x="149594" y="477328"/>
                  </a:lnTo>
                  <a:lnTo>
                    <a:pt x="142349" y="473951"/>
                  </a:lnTo>
                  <a:lnTo>
                    <a:pt x="132773" y="472031"/>
                  </a:lnTo>
                  <a:lnTo>
                    <a:pt x="122910" y="471424"/>
                  </a:lnTo>
                  <a:lnTo>
                    <a:pt x="122910" y="463626"/>
                  </a:lnTo>
                  <a:lnTo>
                    <a:pt x="134976" y="462097"/>
                  </a:lnTo>
                  <a:lnTo>
                    <a:pt x="144867" y="457215"/>
                  </a:lnTo>
                  <a:lnTo>
                    <a:pt x="151555" y="448538"/>
                  </a:lnTo>
                  <a:lnTo>
                    <a:pt x="154012" y="435622"/>
                  </a:lnTo>
                  <a:lnTo>
                    <a:pt x="154012" y="311175"/>
                  </a:lnTo>
                  <a:lnTo>
                    <a:pt x="152458" y="296294"/>
                  </a:lnTo>
                  <a:lnTo>
                    <a:pt x="147404" y="288999"/>
                  </a:lnTo>
                  <a:lnTo>
                    <a:pt x="138266" y="285788"/>
                  </a:lnTo>
                  <a:lnTo>
                    <a:pt x="124460" y="283159"/>
                  </a:lnTo>
                  <a:lnTo>
                    <a:pt x="124460" y="272275"/>
                  </a:lnTo>
                  <a:lnTo>
                    <a:pt x="134080" y="271183"/>
                  </a:lnTo>
                  <a:lnTo>
                    <a:pt x="143124" y="268195"/>
                  </a:lnTo>
                  <a:lnTo>
                    <a:pt x="149836" y="263745"/>
                  </a:lnTo>
                  <a:lnTo>
                    <a:pt x="152463" y="258267"/>
                  </a:lnTo>
                  <a:lnTo>
                    <a:pt x="149594" y="254185"/>
                  </a:lnTo>
                  <a:lnTo>
                    <a:pt x="142349" y="251272"/>
                  </a:lnTo>
                  <a:lnTo>
                    <a:pt x="132773" y="249526"/>
                  </a:lnTo>
                  <a:lnTo>
                    <a:pt x="122910" y="248945"/>
                  </a:lnTo>
                  <a:lnTo>
                    <a:pt x="122910" y="239610"/>
                  </a:lnTo>
                  <a:lnTo>
                    <a:pt x="134976" y="238322"/>
                  </a:lnTo>
                  <a:lnTo>
                    <a:pt x="144867" y="233970"/>
                  </a:lnTo>
                  <a:lnTo>
                    <a:pt x="151555" y="225825"/>
                  </a:lnTo>
                  <a:lnTo>
                    <a:pt x="154012" y="213156"/>
                  </a:lnTo>
                  <a:lnTo>
                    <a:pt x="15401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6456337" y="6226695"/>
              <a:ext cx="157480" cy="787400"/>
            </a:xfrm>
            <a:custGeom>
              <a:avLst/>
              <a:gdLst/>
              <a:ahLst/>
              <a:cxnLst/>
              <a:rect l="l" t="t" r="r" b="b"/>
              <a:pathLst>
                <a:path w="157479" h="787400">
                  <a:moveTo>
                    <a:pt x="6197" y="787247"/>
                  </a:moveTo>
                  <a:lnTo>
                    <a:pt x="0" y="757669"/>
                  </a:lnTo>
                  <a:lnTo>
                    <a:pt x="0" y="742137"/>
                  </a:lnTo>
                  <a:lnTo>
                    <a:pt x="4648" y="720344"/>
                  </a:lnTo>
                  <a:lnTo>
                    <a:pt x="4648" y="536752"/>
                  </a:lnTo>
                  <a:lnTo>
                    <a:pt x="6178" y="520086"/>
                  </a:lnTo>
                  <a:lnTo>
                    <a:pt x="11063" y="511871"/>
                  </a:lnTo>
                  <a:lnTo>
                    <a:pt x="19741" y="508322"/>
                  </a:lnTo>
                  <a:lnTo>
                    <a:pt x="32651" y="505650"/>
                  </a:lnTo>
                  <a:lnTo>
                    <a:pt x="32651" y="496303"/>
                  </a:lnTo>
                  <a:lnTo>
                    <a:pt x="23931" y="494991"/>
                  </a:lnTo>
                  <a:lnTo>
                    <a:pt x="15347" y="491639"/>
                  </a:lnTo>
                  <a:lnTo>
                    <a:pt x="8802" y="487120"/>
                  </a:lnTo>
                  <a:lnTo>
                    <a:pt x="6197" y="482307"/>
                  </a:lnTo>
                  <a:lnTo>
                    <a:pt x="9044" y="477328"/>
                  </a:lnTo>
                  <a:lnTo>
                    <a:pt x="16124" y="473951"/>
                  </a:lnTo>
                  <a:lnTo>
                    <a:pt x="25244" y="472031"/>
                  </a:lnTo>
                  <a:lnTo>
                    <a:pt x="34213" y="471424"/>
                  </a:lnTo>
                  <a:lnTo>
                    <a:pt x="34213" y="463626"/>
                  </a:lnTo>
                  <a:lnTo>
                    <a:pt x="22371" y="462097"/>
                  </a:lnTo>
                  <a:lnTo>
                    <a:pt x="13011" y="457215"/>
                  </a:lnTo>
                  <a:lnTo>
                    <a:pt x="6860" y="448538"/>
                  </a:lnTo>
                  <a:lnTo>
                    <a:pt x="4648" y="435622"/>
                  </a:lnTo>
                  <a:lnTo>
                    <a:pt x="4648" y="311175"/>
                  </a:lnTo>
                  <a:lnTo>
                    <a:pt x="6178" y="296294"/>
                  </a:lnTo>
                  <a:lnTo>
                    <a:pt x="11063" y="288999"/>
                  </a:lnTo>
                  <a:lnTo>
                    <a:pt x="19741" y="285788"/>
                  </a:lnTo>
                  <a:lnTo>
                    <a:pt x="32651" y="283159"/>
                  </a:lnTo>
                  <a:lnTo>
                    <a:pt x="32651" y="272275"/>
                  </a:lnTo>
                  <a:lnTo>
                    <a:pt x="23931" y="271183"/>
                  </a:lnTo>
                  <a:lnTo>
                    <a:pt x="15347" y="268195"/>
                  </a:lnTo>
                  <a:lnTo>
                    <a:pt x="8802" y="263745"/>
                  </a:lnTo>
                  <a:lnTo>
                    <a:pt x="6197" y="258267"/>
                  </a:lnTo>
                  <a:lnTo>
                    <a:pt x="9044" y="254185"/>
                  </a:lnTo>
                  <a:lnTo>
                    <a:pt x="16124" y="251272"/>
                  </a:lnTo>
                  <a:lnTo>
                    <a:pt x="25244" y="249526"/>
                  </a:lnTo>
                  <a:lnTo>
                    <a:pt x="34213" y="248945"/>
                  </a:lnTo>
                  <a:lnTo>
                    <a:pt x="34213" y="239610"/>
                  </a:lnTo>
                  <a:lnTo>
                    <a:pt x="22371" y="238322"/>
                  </a:lnTo>
                  <a:lnTo>
                    <a:pt x="13011" y="233970"/>
                  </a:lnTo>
                  <a:lnTo>
                    <a:pt x="6860" y="225825"/>
                  </a:lnTo>
                  <a:lnTo>
                    <a:pt x="4648" y="213156"/>
                  </a:lnTo>
                  <a:lnTo>
                    <a:pt x="4648" y="0"/>
                  </a:lnTo>
                  <a:lnTo>
                    <a:pt x="154012" y="0"/>
                  </a:lnTo>
                  <a:lnTo>
                    <a:pt x="154012" y="213156"/>
                  </a:lnTo>
                  <a:lnTo>
                    <a:pt x="151555" y="225825"/>
                  </a:lnTo>
                  <a:lnTo>
                    <a:pt x="144867" y="233970"/>
                  </a:lnTo>
                  <a:lnTo>
                    <a:pt x="134976" y="238322"/>
                  </a:lnTo>
                  <a:lnTo>
                    <a:pt x="122910" y="239610"/>
                  </a:lnTo>
                  <a:lnTo>
                    <a:pt x="122910" y="248945"/>
                  </a:lnTo>
                  <a:lnTo>
                    <a:pt x="132773" y="249526"/>
                  </a:lnTo>
                  <a:lnTo>
                    <a:pt x="142349" y="251272"/>
                  </a:lnTo>
                  <a:lnTo>
                    <a:pt x="149594" y="254185"/>
                  </a:lnTo>
                  <a:lnTo>
                    <a:pt x="152463" y="258267"/>
                  </a:lnTo>
                  <a:lnTo>
                    <a:pt x="149836" y="263745"/>
                  </a:lnTo>
                  <a:lnTo>
                    <a:pt x="143124" y="268195"/>
                  </a:lnTo>
                  <a:lnTo>
                    <a:pt x="134080" y="271183"/>
                  </a:lnTo>
                  <a:lnTo>
                    <a:pt x="124460" y="272275"/>
                  </a:lnTo>
                  <a:lnTo>
                    <a:pt x="124460" y="283159"/>
                  </a:lnTo>
                  <a:lnTo>
                    <a:pt x="138266" y="285788"/>
                  </a:lnTo>
                  <a:lnTo>
                    <a:pt x="147404" y="288999"/>
                  </a:lnTo>
                  <a:lnTo>
                    <a:pt x="152458" y="296294"/>
                  </a:lnTo>
                  <a:lnTo>
                    <a:pt x="154012" y="311175"/>
                  </a:lnTo>
                  <a:lnTo>
                    <a:pt x="154012" y="435622"/>
                  </a:lnTo>
                  <a:lnTo>
                    <a:pt x="151555" y="448538"/>
                  </a:lnTo>
                  <a:lnTo>
                    <a:pt x="144867" y="457215"/>
                  </a:lnTo>
                  <a:lnTo>
                    <a:pt x="134976" y="462097"/>
                  </a:lnTo>
                  <a:lnTo>
                    <a:pt x="122910" y="463626"/>
                  </a:lnTo>
                  <a:lnTo>
                    <a:pt x="122910" y="471424"/>
                  </a:lnTo>
                  <a:lnTo>
                    <a:pt x="132773" y="472031"/>
                  </a:lnTo>
                  <a:lnTo>
                    <a:pt x="142349" y="473951"/>
                  </a:lnTo>
                  <a:lnTo>
                    <a:pt x="149594" y="477328"/>
                  </a:lnTo>
                  <a:lnTo>
                    <a:pt x="152463" y="482307"/>
                  </a:lnTo>
                  <a:lnTo>
                    <a:pt x="149836" y="487120"/>
                  </a:lnTo>
                  <a:lnTo>
                    <a:pt x="143124" y="491639"/>
                  </a:lnTo>
                  <a:lnTo>
                    <a:pt x="134080" y="494991"/>
                  </a:lnTo>
                  <a:lnTo>
                    <a:pt x="124460" y="496303"/>
                  </a:lnTo>
                  <a:lnTo>
                    <a:pt x="124460" y="505650"/>
                  </a:lnTo>
                  <a:lnTo>
                    <a:pt x="138266" y="508322"/>
                  </a:lnTo>
                  <a:lnTo>
                    <a:pt x="147404" y="511871"/>
                  </a:lnTo>
                  <a:lnTo>
                    <a:pt x="152458" y="520086"/>
                  </a:lnTo>
                  <a:lnTo>
                    <a:pt x="154012" y="536752"/>
                  </a:lnTo>
                  <a:lnTo>
                    <a:pt x="154012" y="720344"/>
                  </a:lnTo>
                  <a:lnTo>
                    <a:pt x="157124" y="742137"/>
                  </a:lnTo>
                  <a:lnTo>
                    <a:pt x="157124" y="757669"/>
                  </a:lnTo>
                  <a:lnTo>
                    <a:pt x="152463" y="78724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5396826" y="6147358"/>
              <a:ext cx="1347470" cy="1400810"/>
            </a:xfrm>
            <a:custGeom>
              <a:avLst/>
              <a:gdLst/>
              <a:ahLst/>
              <a:cxnLst/>
              <a:rect l="l" t="t" r="r" b="b"/>
              <a:pathLst>
                <a:path w="1347470" h="1400809">
                  <a:moveTo>
                    <a:pt x="1347317" y="144703"/>
                  </a:moveTo>
                  <a:lnTo>
                    <a:pt x="1216634" y="144703"/>
                  </a:lnTo>
                </a:path>
                <a:path w="1347470" h="1400809">
                  <a:moveTo>
                    <a:pt x="1065707" y="144703"/>
                  </a:moveTo>
                  <a:lnTo>
                    <a:pt x="438734" y="144703"/>
                  </a:lnTo>
                </a:path>
                <a:path w="1347470" h="1400809">
                  <a:moveTo>
                    <a:pt x="284708" y="144703"/>
                  </a:moveTo>
                  <a:lnTo>
                    <a:pt x="158686" y="144703"/>
                  </a:lnTo>
                </a:path>
                <a:path w="1347470" h="1400809">
                  <a:moveTo>
                    <a:pt x="160235" y="0"/>
                  </a:moveTo>
                  <a:lnTo>
                    <a:pt x="160235" y="164922"/>
                  </a:lnTo>
                  <a:lnTo>
                    <a:pt x="59105" y="164922"/>
                  </a:lnTo>
                  <a:lnTo>
                    <a:pt x="59105" y="1400225"/>
                  </a:lnTo>
                </a:path>
                <a:path w="1347470" h="1400809">
                  <a:moveTo>
                    <a:pt x="116687" y="0"/>
                  </a:moveTo>
                  <a:lnTo>
                    <a:pt x="116687" y="28003"/>
                  </a:lnTo>
                  <a:lnTo>
                    <a:pt x="62229" y="28003"/>
                  </a:lnTo>
                </a:path>
                <a:path w="1347470" h="1400809">
                  <a:moveTo>
                    <a:pt x="59105" y="164922"/>
                  </a:moveTo>
                  <a:lnTo>
                    <a:pt x="59105" y="10896"/>
                  </a:lnTo>
                  <a:lnTo>
                    <a:pt x="0" y="1089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2" name="object 372"/>
          <p:cNvSpPr/>
          <p:nvPr/>
        </p:nvSpPr>
        <p:spPr>
          <a:xfrm>
            <a:off x="11921656" y="6158255"/>
            <a:ext cx="57785" cy="1333500"/>
          </a:xfrm>
          <a:custGeom>
            <a:avLst/>
            <a:gdLst/>
            <a:ahLst/>
            <a:cxnLst/>
            <a:rect l="l" t="t" r="r" b="b"/>
            <a:pathLst>
              <a:path w="57784" h="1333500">
                <a:moveTo>
                  <a:pt x="0" y="1333322"/>
                </a:moveTo>
                <a:lnTo>
                  <a:pt x="0" y="0"/>
                </a:lnTo>
                <a:lnTo>
                  <a:pt x="57556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0515206" y="6315393"/>
            <a:ext cx="74930" cy="700405"/>
          </a:xfrm>
          <a:custGeom>
            <a:avLst/>
            <a:gdLst/>
            <a:ahLst/>
            <a:cxnLst/>
            <a:rect l="l" t="t" r="r" b="b"/>
            <a:pathLst>
              <a:path w="74929" h="700404">
                <a:moveTo>
                  <a:pt x="52908" y="0"/>
                </a:moveTo>
                <a:lnTo>
                  <a:pt x="52908" y="532079"/>
                </a:lnTo>
              </a:path>
              <a:path w="74929" h="700404">
                <a:moveTo>
                  <a:pt x="0" y="541426"/>
                </a:moveTo>
                <a:lnTo>
                  <a:pt x="74688" y="541426"/>
                </a:lnTo>
                <a:lnTo>
                  <a:pt x="74688" y="690765"/>
                </a:lnTo>
              </a:path>
              <a:path w="74929" h="700404">
                <a:moveTo>
                  <a:pt x="0" y="664311"/>
                </a:moveTo>
                <a:lnTo>
                  <a:pt x="52908" y="664311"/>
                </a:lnTo>
                <a:lnTo>
                  <a:pt x="52908" y="70012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1797195" y="6169140"/>
            <a:ext cx="120014" cy="1322705"/>
          </a:xfrm>
          <a:custGeom>
            <a:avLst/>
            <a:gdLst/>
            <a:ahLst/>
            <a:cxnLst/>
            <a:rect l="l" t="t" r="r" b="b"/>
            <a:pathLst>
              <a:path w="120015" h="1322704">
                <a:moveTo>
                  <a:pt x="116674" y="687679"/>
                </a:moveTo>
                <a:lnTo>
                  <a:pt x="4660" y="687679"/>
                </a:lnTo>
                <a:lnTo>
                  <a:pt x="4660" y="837018"/>
                </a:lnTo>
              </a:path>
              <a:path w="120015" h="1322704">
                <a:moveTo>
                  <a:pt x="116674" y="810564"/>
                </a:moveTo>
                <a:lnTo>
                  <a:pt x="54444" y="810564"/>
                </a:lnTo>
                <a:lnTo>
                  <a:pt x="54444" y="846378"/>
                </a:lnTo>
              </a:path>
              <a:path w="120015" h="1322704">
                <a:moveTo>
                  <a:pt x="119799" y="26454"/>
                </a:moveTo>
                <a:lnTo>
                  <a:pt x="51320" y="26454"/>
                </a:lnTo>
                <a:lnTo>
                  <a:pt x="51320" y="0"/>
                </a:lnTo>
                <a:lnTo>
                  <a:pt x="0" y="0"/>
                </a:lnTo>
                <a:lnTo>
                  <a:pt x="0" y="149364"/>
                </a:lnTo>
                <a:lnTo>
                  <a:pt x="71551" y="149364"/>
                </a:lnTo>
                <a:lnTo>
                  <a:pt x="71551" y="682980"/>
                </a:lnTo>
              </a:path>
              <a:path w="120015" h="1322704">
                <a:moveTo>
                  <a:pt x="10883" y="152476"/>
                </a:moveTo>
                <a:lnTo>
                  <a:pt x="10883" y="682980"/>
                </a:lnTo>
              </a:path>
              <a:path w="120015" h="1322704">
                <a:moveTo>
                  <a:pt x="34213" y="846378"/>
                </a:moveTo>
                <a:lnTo>
                  <a:pt x="99568" y="846378"/>
                </a:lnTo>
                <a:lnTo>
                  <a:pt x="119799" y="840130"/>
                </a:lnTo>
              </a:path>
              <a:path w="120015" h="1322704">
                <a:moveTo>
                  <a:pt x="88671" y="846378"/>
                </a:moveTo>
                <a:lnTo>
                  <a:pt x="88671" y="1322438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0885500" y="6712127"/>
            <a:ext cx="283210" cy="0"/>
          </a:xfrm>
          <a:custGeom>
            <a:avLst/>
            <a:gdLst/>
            <a:ahLst/>
            <a:cxnLst/>
            <a:rect l="l" t="t" r="r" b="b"/>
            <a:pathLst>
              <a:path w="283210">
                <a:moveTo>
                  <a:pt x="0" y="0"/>
                </a:moveTo>
                <a:lnTo>
                  <a:pt x="283146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1232426" y="6712127"/>
            <a:ext cx="193040" cy="0"/>
          </a:xfrm>
          <a:custGeom>
            <a:avLst/>
            <a:gdLst/>
            <a:ahLst/>
            <a:cxnLst/>
            <a:rect l="l" t="t" r="r" b="b"/>
            <a:pathLst>
              <a:path w="193039">
                <a:moveTo>
                  <a:pt x="0" y="0"/>
                </a:moveTo>
                <a:lnTo>
                  <a:pt x="192925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1482921" y="6712127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7338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1484483" y="6570548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32651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1235550" y="6570548"/>
            <a:ext cx="185420" cy="0"/>
          </a:xfrm>
          <a:custGeom>
            <a:avLst/>
            <a:gdLst/>
            <a:ahLst/>
            <a:cxnLst/>
            <a:rect l="l" t="t" r="r" b="b"/>
            <a:pathLst>
              <a:path w="185420">
                <a:moveTo>
                  <a:pt x="185140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0890162" y="6570548"/>
            <a:ext cx="278765" cy="0"/>
          </a:xfrm>
          <a:custGeom>
            <a:avLst/>
            <a:gdLst/>
            <a:ahLst/>
            <a:cxnLst/>
            <a:rect l="l" t="t" r="r" b="b"/>
            <a:pathLst>
              <a:path w="278764">
                <a:moveTo>
                  <a:pt x="278485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1484483" y="6498971"/>
            <a:ext cx="53340" cy="0"/>
          </a:xfrm>
          <a:custGeom>
            <a:avLst/>
            <a:gdLst/>
            <a:ahLst/>
            <a:cxnLst/>
            <a:rect l="l" t="t" r="r" b="b"/>
            <a:pathLst>
              <a:path w="53339">
                <a:moveTo>
                  <a:pt x="0" y="0"/>
                </a:moveTo>
                <a:lnTo>
                  <a:pt x="52882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1487582" y="6357391"/>
            <a:ext cx="23495" cy="0"/>
          </a:xfrm>
          <a:custGeom>
            <a:avLst/>
            <a:gdLst/>
            <a:ahLst/>
            <a:cxnLst/>
            <a:rect l="l" t="t" r="r" b="b"/>
            <a:pathLst>
              <a:path w="23495">
                <a:moveTo>
                  <a:pt x="23355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0890161" y="6939267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>
                <a:moveTo>
                  <a:pt x="0" y="0"/>
                </a:moveTo>
                <a:lnTo>
                  <a:pt x="26454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0972609" y="6939267"/>
            <a:ext cx="199390" cy="0"/>
          </a:xfrm>
          <a:custGeom>
            <a:avLst/>
            <a:gdLst/>
            <a:ahLst/>
            <a:cxnLst/>
            <a:rect l="l" t="t" r="r" b="b"/>
            <a:pathLst>
              <a:path w="199389">
                <a:moveTo>
                  <a:pt x="0" y="0"/>
                </a:moveTo>
                <a:lnTo>
                  <a:pt x="199136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1227765" y="6939267"/>
            <a:ext cx="193040" cy="0"/>
          </a:xfrm>
          <a:custGeom>
            <a:avLst/>
            <a:gdLst/>
            <a:ahLst/>
            <a:cxnLst/>
            <a:rect l="l" t="t" r="r" b="b"/>
            <a:pathLst>
              <a:path w="193039">
                <a:moveTo>
                  <a:pt x="0" y="0"/>
                </a:moveTo>
                <a:lnTo>
                  <a:pt x="192925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1479810" y="6939267"/>
            <a:ext cx="36195" cy="0"/>
          </a:xfrm>
          <a:custGeom>
            <a:avLst/>
            <a:gdLst/>
            <a:ahLst/>
            <a:cxnLst/>
            <a:rect l="l" t="t" r="r" b="b"/>
            <a:pathLst>
              <a:path w="36195">
                <a:moveTo>
                  <a:pt x="0" y="0"/>
                </a:moveTo>
                <a:lnTo>
                  <a:pt x="35775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1482920" y="6797675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32664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1232426" y="6797675"/>
            <a:ext cx="193040" cy="0"/>
          </a:xfrm>
          <a:custGeom>
            <a:avLst/>
            <a:gdLst/>
            <a:ahLst/>
            <a:cxnLst/>
            <a:rect l="l" t="t" r="r" b="b"/>
            <a:pathLst>
              <a:path w="193039">
                <a:moveTo>
                  <a:pt x="192925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0981956" y="6797675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191363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0890162" y="6797675"/>
            <a:ext cx="23495" cy="0"/>
          </a:xfrm>
          <a:custGeom>
            <a:avLst/>
            <a:gdLst/>
            <a:ahLst/>
            <a:cxnLst/>
            <a:rect l="l" t="t" r="r" b="b"/>
            <a:pathLst>
              <a:path w="23495">
                <a:moveTo>
                  <a:pt x="23329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91" name="object 391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0755630" y="6342659"/>
            <a:ext cx="107251" cy="138366"/>
          </a:xfrm>
          <a:prstGeom prst="rect">
            <a:avLst/>
          </a:prstGeom>
        </p:spPr>
      </p:pic>
      <p:sp>
        <p:nvSpPr>
          <p:cNvPr id="392" name="object 392"/>
          <p:cNvSpPr/>
          <p:nvPr/>
        </p:nvSpPr>
        <p:spPr>
          <a:xfrm>
            <a:off x="11526481" y="6349607"/>
            <a:ext cx="102870" cy="133985"/>
          </a:xfrm>
          <a:custGeom>
            <a:avLst/>
            <a:gdLst/>
            <a:ahLst/>
            <a:cxnLst/>
            <a:rect l="l" t="t" r="r" b="b"/>
            <a:pathLst>
              <a:path w="102870" h="133985">
                <a:moveTo>
                  <a:pt x="48221" y="133794"/>
                </a:moveTo>
                <a:lnTo>
                  <a:pt x="102679" y="105803"/>
                </a:lnTo>
                <a:lnTo>
                  <a:pt x="54457" y="0"/>
                </a:lnTo>
                <a:lnTo>
                  <a:pt x="0" y="29565"/>
                </a:lnTo>
                <a:lnTo>
                  <a:pt x="48221" y="133794"/>
                </a:lnTo>
                <a:close/>
              </a:path>
              <a:path w="102870" h="133985">
                <a:moveTo>
                  <a:pt x="51333" y="91808"/>
                </a:moveTo>
                <a:lnTo>
                  <a:pt x="61139" y="89887"/>
                </a:lnTo>
                <a:lnTo>
                  <a:pt x="69043" y="84610"/>
                </a:lnTo>
                <a:lnTo>
                  <a:pt x="74318" y="76709"/>
                </a:lnTo>
                <a:lnTo>
                  <a:pt x="76238" y="66916"/>
                </a:lnTo>
                <a:lnTo>
                  <a:pt x="74318" y="58018"/>
                </a:lnTo>
                <a:lnTo>
                  <a:pt x="69043" y="50577"/>
                </a:lnTo>
                <a:lnTo>
                  <a:pt x="61139" y="45470"/>
                </a:lnTo>
                <a:lnTo>
                  <a:pt x="51333" y="43573"/>
                </a:lnTo>
                <a:lnTo>
                  <a:pt x="41541" y="45470"/>
                </a:lnTo>
                <a:lnTo>
                  <a:pt x="33645" y="50577"/>
                </a:lnTo>
                <a:lnTo>
                  <a:pt x="28373" y="58018"/>
                </a:lnTo>
                <a:lnTo>
                  <a:pt x="26454" y="66916"/>
                </a:lnTo>
                <a:lnTo>
                  <a:pt x="28373" y="76709"/>
                </a:lnTo>
                <a:lnTo>
                  <a:pt x="33645" y="84610"/>
                </a:lnTo>
                <a:lnTo>
                  <a:pt x="41541" y="89887"/>
                </a:lnTo>
                <a:lnTo>
                  <a:pt x="51333" y="91808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93" name="object 393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1524196" y="6558902"/>
            <a:ext cx="108813" cy="136829"/>
          </a:xfrm>
          <a:prstGeom prst="rect">
            <a:avLst/>
          </a:prstGeom>
        </p:spPr>
      </p:pic>
      <p:sp>
        <p:nvSpPr>
          <p:cNvPr id="394" name="object 394"/>
          <p:cNvSpPr/>
          <p:nvPr/>
        </p:nvSpPr>
        <p:spPr>
          <a:xfrm>
            <a:off x="11526481" y="6783693"/>
            <a:ext cx="113664" cy="132715"/>
          </a:xfrm>
          <a:custGeom>
            <a:avLst/>
            <a:gdLst/>
            <a:ahLst/>
            <a:cxnLst/>
            <a:rect l="l" t="t" r="r" b="b"/>
            <a:pathLst>
              <a:path w="113665" h="132715">
                <a:moveTo>
                  <a:pt x="62229" y="132245"/>
                </a:moveTo>
                <a:lnTo>
                  <a:pt x="113576" y="96431"/>
                </a:lnTo>
                <a:lnTo>
                  <a:pt x="49784" y="0"/>
                </a:lnTo>
                <a:lnTo>
                  <a:pt x="0" y="35788"/>
                </a:lnTo>
                <a:lnTo>
                  <a:pt x="62229" y="132245"/>
                </a:lnTo>
                <a:close/>
              </a:path>
              <a:path w="113665" h="132715">
                <a:moveTo>
                  <a:pt x="59131" y="90233"/>
                </a:moveTo>
                <a:lnTo>
                  <a:pt x="68651" y="87161"/>
                </a:lnTo>
                <a:lnTo>
                  <a:pt x="75845" y="80887"/>
                </a:lnTo>
                <a:lnTo>
                  <a:pt x="80128" y="72283"/>
                </a:lnTo>
                <a:lnTo>
                  <a:pt x="80911" y="62217"/>
                </a:lnTo>
                <a:lnTo>
                  <a:pt x="77845" y="53593"/>
                </a:lnTo>
                <a:lnTo>
                  <a:pt x="71570" y="46858"/>
                </a:lnTo>
                <a:lnTo>
                  <a:pt x="62963" y="42745"/>
                </a:lnTo>
                <a:lnTo>
                  <a:pt x="52895" y="41986"/>
                </a:lnTo>
                <a:lnTo>
                  <a:pt x="44266" y="45052"/>
                </a:lnTo>
                <a:lnTo>
                  <a:pt x="37533" y="51327"/>
                </a:lnTo>
                <a:lnTo>
                  <a:pt x="33426" y="59934"/>
                </a:lnTo>
                <a:lnTo>
                  <a:pt x="32677" y="70002"/>
                </a:lnTo>
                <a:lnTo>
                  <a:pt x="35717" y="78632"/>
                </a:lnTo>
                <a:lnTo>
                  <a:pt x="41817" y="85366"/>
                </a:lnTo>
                <a:lnTo>
                  <a:pt x="49961" y="89476"/>
                </a:lnTo>
                <a:lnTo>
                  <a:pt x="59131" y="90233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95" name="object 395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0758754" y="6554241"/>
            <a:ext cx="116560" cy="138366"/>
          </a:xfrm>
          <a:prstGeom prst="rect">
            <a:avLst/>
          </a:prstGeom>
        </p:spPr>
      </p:pic>
      <p:sp>
        <p:nvSpPr>
          <p:cNvPr id="396" name="object 396"/>
          <p:cNvSpPr/>
          <p:nvPr/>
        </p:nvSpPr>
        <p:spPr>
          <a:xfrm>
            <a:off x="10768800" y="6774346"/>
            <a:ext cx="101600" cy="133985"/>
          </a:xfrm>
          <a:custGeom>
            <a:avLst/>
            <a:gdLst/>
            <a:ahLst/>
            <a:cxnLst/>
            <a:rect l="l" t="t" r="r" b="b"/>
            <a:pathLst>
              <a:path w="101600" h="133984">
                <a:moveTo>
                  <a:pt x="46685" y="133807"/>
                </a:moveTo>
                <a:lnTo>
                  <a:pt x="101130" y="107353"/>
                </a:lnTo>
                <a:lnTo>
                  <a:pt x="56019" y="0"/>
                </a:lnTo>
                <a:lnTo>
                  <a:pt x="0" y="28003"/>
                </a:lnTo>
                <a:lnTo>
                  <a:pt x="46685" y="133807"/>
                </a:lnTo>
                <a:close/>
              </a:path>
              <a:path w="101600" h="133984">
                <a:moveTo>
                  <a:pt x="49784" y="91795"/>
                </a:moveTo>
                <a:lnTo>
                  <a:pt x="59614" y="89900"/>
                </a:lnTo>
                <a:lnTo>
                  <a:pt x="67687" y="84797"/>
                </a:lnTo>
                <a:lnTo>
                  <a:pt x="73422" y="77361"/>
                </a:lnTo>
                <a:lnTo>
                  <a:pt x="76238" y="68465"/>
                </a:lnTo>
                <a:lnTo>
                  <a:pt x="74318" y="58640"/>
                </a:lnTo>
                <a:lnTo>
                  <a:pt x="69043" y="50566"/>
                </a:lnTo>
                <a:lnTo>
                  <a:pt x="61139" y="44828"/>
                </a:lnTo>
                <a:lnTo>
                  <a:pt x="51333" y="42011"/>
                </a:lnTo>
                <a:lnTo>
                  <a:pt x="42200" y="43931"/>
                </a:lnTo>
                <a:lnTo>
                  <a:pt x="34231" y="49206"/>
                </a:lnTo>
                <a:lnTo>
                  <a:pt x="28593" y="57109"/>
                </a:lnTo>
                <a:lnTo>
                  <a:pt x="26454" y="66916"/>
                </a:lnTo>
                <a:lnTo>
                  <a:pt x="28350" y="76048"/>
                </a:lnTo>
                <a:lnTo>
                  <a:pt x="33456" y="84018"/>
                </a:lnTo>
                <a:lnTo>
                  <a:pt x="40893" y="89656"/>
                </a:lnTo>
                <a:lnTo>
                  <a:pt x="49784" y="91795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0742358" y="6965722"/>
            <a:ext cx="151130" cy="23495"/>
          </a:xfrm>
          <a:custGeom>
            <a:avLst/>
            <a:gdLst/>
            <a:ahLst/>
            <a:cxnLst/>
            <a:rect l="l" t="t" r="r" b="b"/>
            <a:pathLst>
              <a:path w="151129" h="23495">
                <a:moveTo>
                  <a:pt x="0" y="0"/>
                </a:moveTo>
                <a:lnTo>
                  <a:pt x="150901" y="0"/>
                </a:lnTo>
              </a:path>
              <a:path w="151129" h="23495">
                <a:moveTo>
                  <a:pt x="0" y="23342"/>
                </a:moveTo>
                <a:lnTo>
                  <a:pt x="150901" y="2334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1517134" y="6967271"/>
            <a:ext cx="151130" cy="22225"/>
          </a:xfrm>
          <a:custGeom>
            <a:avLst/>
            <a:gdLst/>
            <a:ahLst/>
            <a:cxnLst/>
            <a:rect l="l" t="t" r="r" b="b"/>
            <a:pathLst>
              <a:path w="151129" h="22225">
                <a:moveTo>
                  <a:pt x="0" y="0"/>
                </a:moveTo>
                <a:lnTo>
                  <a:pt x="150926" y="0"/>
                </a:lnTo>
              </a:path>
              <a:path w="151129" h="22225">
                <a:moveTo>
                  <a:pt x="0" y="21793"/>
                </a:moveTo>
                <a:lnTo>
                  <a:pt x="150926" y="2179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99" name="object 399"/>
          <p:cNvGrpSpPr/>
          <p:nvPr/>
        </p:nvGrpSpPr>
        <p:grpSpPr>
          <a:xfrm>
            <a:off x="8437892" y="5997487"/>
            <a:ext cx="83820" cy="309245"/>
            <a:chOff x="3383292" y="5997486"/>
            <a:chExt cx="83820" cy="309245"/>
          </a:xfrm>
        </p:grpSpPr>
        <p:sp>
          <p:nvSpPr>
            <p:cNvPr id="400" name="object 400"/>
            <p:cNvSpPr/>
            <p:nvPr/>
          </p:nvSpPr>
          <p:spPr>
            <a:xfrm>
              <a:off x="3424783" y="6002058"/>
              <a:ext cx="1905" cy="287655"/>
            </a:xfrm>
            <a:custGeom>
              <a:avLst/>
              <a:gdLst/>
              <a:ahLst/>
              <a:cxnLst/>
              <a:rect l="l" t="t" r="r" b="b"/>
              <a:pathLst>
                <a:path w="1904" h="287654">
                  <a:moveTo>
                    <a:pt x="0" y="287400"/>
                  </a:moveTo>
                  <a:lnTo>
                    <a:pt x="1689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3389693" y="6245415"/>
              <a:ext cx="71120" cy="55244"/>
            </a:xfrm>
            <a:custGeom>
              <a:avLst/>
              <a:gdLst/>
              <a:ahLst/>
              <a:cxnLst/>
              <a:rect l="l" t="t" r="r" b="b"/>
              <a:pathLst>
                <a:path w="71120" h="55245">
                  <a:moveTo>
                    <a:pt x="0" y="0"/>
                  </a:moveTo>
                  <a:lnTo>
                    <a:pt x="35039" y="54762"/>
                  </a:lnTo>
                  <a:lnTo>
                    <a:pt x="70751" y="406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2" name="object 402"/>
          <p:cNvGrpSpPr/>
          <p:nvPr/>
        </p:nvGrpSpPr>
        <p:grpSpPr>
          <a:xfrm>
            <a:off x="11401081" y="5997486"/>
            <a:ext cx="83820" cy="318770"/>
            <a:chOff x="6346481" y="5997486"/>
            <a:chExt cx="83820" cy="318770"/>
          </a:xfrm>
        </p:grpSpPr>
        <p:sp>
          <p:nvSpPr>
            <p:cNvPr id="403" name="object 403"/>
            <p:cNvSpPr/>
            <p:nvPr/>
          </p:nvSpPr>
          <p:spPr>
            <a:xfrm>
              <a:off x="6388049" y="6002058"/>
              <a:ext cx="1905" cy="297180"/>
            </a:xfrm>
            <a:custGeom>
              <a:avLst/>
              <a:gdLst/>
              <a:ahLst/>
              <a:cxnLst/>
              <a:rect l="l" t="t" r="r" b="b"/>
              <a:pathLst>
                <a:path w="1904" h="297179">
                  <a:moveTo>
                    <a:pt x="0" y="297052"/>
                  </a:moveTo>
                  <a:lnTo>
                    <a:pt x="1333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6352882" y="6255131"/>
              <a:ext cx="71120" cy="55244"/>
            </a:xfrm>
            <a:custGeom>
              <a:avLst/>
              <a:gdLst/>
              <a:ahLst/>
              <a:cxnLst/>
              <a:rect l="l" t="t" r="r" b="b"/>
              <a:pathLst>
                <a:path w="71120" h="55245">
                  <a:moveTo>
                    <a:pt x="0" y="0"/>
                  </a:moveTo>
                  <a:lnTo>
                    <a:pt x="35140" y="54711"/>
                  </a:lnTo>
                  <a:lnTo>
                    <a:pt x="70777" y="317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5" name="object 405"/>
          <p:cNvGrpSpPr/>
          <p:nvPr/>
        </p:nvGrpSpPr>
        <p:grpSpPr>
          <a:xfrm>
            <a:off x="8686330" y="6002858"/>
            <a:ext cx="83820" cy="535940"/>
            <a:chOff x="3631730" y="6002858"/>
            <a:chExt cx="83820" cy="535940"/>
          </a:xfrm>
        </p:grpSpPr>
        <p:sp>
          <p:nvSpPr>
            <p:cNvPr id="406" name="object 406"/>
            <p:cNvSpPr/>
            <p:nvPr/>
          </p:nvSpPr>
          <p:spPr>
            <a:xfrm>
              <a:off x="3673487" y="6002858"/>
              <a:ext cx="0" cy="518795"/>
            </a:xfrm>
            <a:custGeom>
              <a:avLst/>
              <a:gdLst/>
              <a:ahLst/>
              <a:cxnLst/>
              <a:rect l="l" t="t" r="r" b="b"/>
              <a:pathLst>
                <a:path h="518795">
                  <a:moveTo>
                    <a:pt x="0" y="518312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3638131" y="6477342"/>
              <a:ext cx="71120" cy="54610"/>
            </a:xfrm>
            <a:custGeom>
              <a:avLst/>
              <a:gdLst/>
              <a:ahLst/>
              <a:cxnLst/>
              <a:rect l="l" t="t" r="r" b="b"/>
              <a:pathLst>
                <a:path w="71120" h="54609">
                  <a:moveTo>
                    <a:pt x="0" y="0"/>
                  </a:moveTo>
                  <a:lnTo>
                    <a:pt x="35356" y="54559"/>
                  </a:lnTo>
                  <a:lnTo>
                    <a:pt x="70751" y="0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8" name="object 408"/>
          <p:cNvGrpSpPr/>
          <p:nvPr/>
        </p:nvGrpSpPr>
        <p:grpSpPr>
          <a:xfrm>
            <a:off x="11155210" y="6002858"/>
            <a:ext cx="83820" cy="535940"/>
            <a:chOff x="6100610" y="6002858"/>
            <a:chExt cx="83820" cy="535940"/>
          </a:xfrm>
        </p:grpSpPr>
        <p:sp>
          <p:nvSpPr>
            <p:cNvPr id="409" name="object 409"/>
            <p:cNvSpPr/>
            <p:nvPr/>
          </p:nvSpPr>
          <p:spPr>
            <a:xfrm>
              <a:off x="6142367" y="6002858"/>
              <a:ext cx="635" cy="518795"/>
            </a:xfrm>
            <a:custGeom>
              <a:avLst/>
              <a:gdLst/>
              <a:ahLst/>
              <a:cxnLst/>
              <a:rect l="l" t="t" r="r" b="b"/>
              <a:pathLst>
                <a:path w="635" h="518795">
                  <a:moveTo>
                    <a:pt x="0" y="518312"/>
                  </a:moveTo>
                  <a:lnTo>
                    <a:pt x="12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6107010" y="6477342"/>
              <a:ext cx="71120" cy="54610"/>
            </a:xfrm>
            <a:custGeom>
              <a:avLst/>
              <a:gdLst/>
              <a:ahLst/>
              <a:cxnLst/>
              <a:rect l="l" t="t" r="r" b="b"/>
              <a:pathLst>
                <a:path w="71120" h="54609">
                  <a:moveTo>
                    <a:pt x="0" y="0"/>
                  </a:moveTo>
                  <a:lnTo>
                    <a:pt x="35356" y="54559"/>
                  </a:lnTo>
                  <a:lnTo>
                    <a:pt x="70751" y="0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1" name="object 411"/>
          <p:cNvGrpSpPr/>
          <p:nvPr/>
        </p:nvGrpSpPr>
        <p:grpSpPr>
          <a:xfrm>
            <a:off x="8935148" y="6001055"/>
            <a:ext cx="83820" cy="768985"/>
            <a:chOff x="3880548" y="6001054"/>
            <a:chExt cx="83820" cy="768985"/>
          </a:xfrm>
        </p:grpSpPr>
        <p:sp>
          <p:nvSpPr>
            <p:cNvPr id="412" name="object 412"/>
            <p:cNvSpPr/>
            <p:nvPr/>
          </p:nvSpPr>
          <p:spPr>
            <a:xfrm>
              <a:off x="3922293" y="6001054"/>
              <a:ext cx="635" cy="751840"/>
            </a:xfrm>
            <a:custGeom>
              <a:avLst/>
              <a:gdLst/>
              <a:ahLst/>
              <a:cxnLst/>
              <a:rect l="l" t="t" r="r" b="b"/>
              <a:pathLst>
                <a:path w="635" h="751840">
                  <a:moveTo>
                    <a:pt x="12" y="751827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3886949" y="6709054"/>
              <a:ext cx="71120" cy="54610"/>
            </a:xfrm>
            <a:custGeom>
              <a:avLst/>
              <a:gdLst/>
              <a:ahLst/>
              <a:cxnLst/>
              <a:rect l="l" t="t" r="r" b="b"/>
              <a:pathLst>
                <a:path w="71120" h="54609">
                  <a:moveTo>
                    <a:pt x="0" y="0"/>
                  </a:moveTo>
                  <a:lnTo>
                    <a:pt x="35356" y="54571"/>
                  </a:lnTo>
                  <a:lnTo>
                    <a:pt x="70738" y="0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4" name="object 414"/>
          <p:cNvGrpSpPr/>
          <p:nvPr/>
        </p:nvGrpSpPr>
        <p:grpSpPr>
          <a:xfrm>
            <a:off x="10906391" y="6001055"/>
            <a:ext cx="83820" cy="768985"/>
            <a:chOff x="5851791" y="6001054"/>
            <a:chExt cx="83820" cy="768985"/>
          </a:xfrm>
        </p:grpSpPr>
        <p:sp>
          <p:nvSpPr>
            <p:cNvPr id="415" name="object 415"/>
            <p:cNvSpPr/>
            <p:nvPr/>
          </p:nvSpPr>
          <p:spPr>
            <a:xfrm>
              <a:off x="5893549" y="6001054"/>
              <a:ext cx="635" cy="751840"/>
            </a:xfrm>
            <a:custGeom>
              <a:avLst/>
              <a:gdLst/>
              <a:ahLst/>
              <a:cxnLst/>
              <a:rect l="l" t="t" r="r" b="b"/>
              <a:pathLst>
                <a:path w="635" h="751840">
                  <a:moveTo>
                    <a:pt x="0" y="751827"/>
                  </a:moveTo>
                  <a:lnTo>
                    <a:pt x="12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5858192" y="6709054"/>
              <a:ext cx="71120" cy="54610"/>
            </a:xfrm>
            <a:custGeom>
              <a:avLst/>
              <a:gdLst/>
              <a:ahLst/>
              <a:cxnLst/>
              <a:rect l="l" t="t" r="r" b="b"/>
              <a:pathLst>
                <a:path w="71120" h="54609">
                  <a:moveTo>
                    <a:pt x="0" y="0"/>
                  </a:moveTo>
                  <a:lnTo>
                    <a:pt x="35356" y="54571"/>
                  </a:lnTo>
                  <a:lnTo>
                    <a:pt x="70764" y="0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7" name="object 417"/>
          <p:cNvGrpSpPr/>
          <p:nvPr/>
        </p:nvGrpSpPr>
        <p:grpSpPr>
          <a:xfrm>
            <a:off x="10031286" y="6396011"/>
            <a:ext cx="602615" cy="83820"/>
            <a:chOff x="4976685" y="6396011"/>
            <a:chExt cx="602615" cy="83820"/>
          </a:xfrm>
        </p:grpSpPr>
        <p:sp>
          <p:nvSpPr>
            <p:cNvPr id="418" name="object 418"/>
            <p:cNvSpPr/>
            <p:nvPr/>
          </p:nvSpPr>
          <p:spPr>
            <a:xfrm>
              <a:off x="4976685" y="6437782"/>
              <a:ext cx="585470" cy="0"/>
            </a:xfrm>
            <a:custGeom>
              <a:avLst/>
              <a:gdLst/>
              <a:ahLst/>
              <a:cxnLst/>
              <a:rect l="l" t="t" r="r" b="b"/>
              <a:pathLst>
                <a:path w="585470">
                  <a:moveTo>
                    <a:pt x="0" y="0"/>
                  </a:moveTo>
                  <a:lnTo>
                    <a:pt x="585177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5518048" y="6402412"/>
              <a:ext cx="54610" cy="71120"/>
            </a:xfrm>
            <a:custGeom>
              <a:avLst/>
              <a:gdLst/>
              <a:ahLst/>
              <a:cxnLst/>
              <a:rect l="l" t="t" r="r" b="b"/>
              <a:pathLst>
                <a:path w="54610" h="71120">
                  <a:moveTo>
                    <a:pt x="0" y="0"/>
                  </a:moveTo>
                  <a:lnTo>
                    <a:pt x="54546" y="35369"/>
                  </a:lnTo>
                  <a:lnTo>
                    <a:pt x="0" y="70751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0" name="object 420"/>
          <p:cNvGrpSpPr/>
          <p:nvPr/>
        </p:nvGrpSpPr>
        <p:grpSpPr>
          <a:xfrm>
            <a:off x="10024746" y="6599935"/>
            <a:ext cx="602615" cy="83820"/>
            <a:chOff x="4970145" y="6599935"/>
            <a:chExt cx="602615" cy="83820"/>
          </a:xfrm>
        </p:grpSpPr>
        <p:sp>
          <p:nvSpPr>
            <p:cNvPr id="421" name="object 421"/>
            <p:cNvSpPr/>
            <p:nvPr/>
          </p:nvSpPr>
          <p:spPr>
            <a:xfrm>
              <a:off x="4970145" y="6641680"/>
              <a:ext cx="585470" cy="0"/>
            </a:xfrm>
            <a:custGeom>
              <a:avLst/>
              <a:gdLst/>
              <a:ahLst/>
              <a:cxnLst/>
              <a:rect l="l" t="t" r="r" b="b"/>
              <a:pathLst>
                <a:path w="585470">
                  <a:moveTo>
                    <a:pt x="0" y="0"/>
                  </a:moveTo>
                  <a:lnTo>
                    <a:pt x="585177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5511482" y="6606336"/>
              <a:ext cx="54610" cy="71120"/>
            </a:xfrm>
            <a:custGeom>
              <a:avLst/>
              <a:gdLst/>
              <a:ahLst/>
              <a:cxnLst/>
              <a:rect l="l" t="t" r="r" b="b"/>
              <a:pathLst>
                <a:path w="54610" h="71120">
                  <a:moveTo>
                    <a:pt x="0" y="0"/>
                  </a:moveTo>
                  <a:lnTo>
                    <a:pt x="54559" y="35344"/>
                  </a:lnTo>
                  <a:lnTo>
                    <a:pt x="0" y="70764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3" name="object 423"/>
          <p:cNvGrpSpPr/>
          <p:nvPr/>
        </p:nvGrpSpPr>
        <p:grpSpPr>
          <a:xfrm>
            <a:off x="10024746" y="6830161"/>
            <a:ext cx="602615" cy="83820"/>
            <a:chOff x="4970145" y="6830161"/>
            <a:chExt cx="602615" cy="83820"/>
          </a:xfrm>
        </p:grpSpPr>
        <p:sp>
          <p:nvSpPr>
            <p:cNvPr id="424" name="object 424"/>
            <p:cNvSpPr/>
            <p:nvPr/>
          </p:nvSpPr>
          <p:spPr>
            <a:xfrm>
              <a:off x="4970145" y="6871918"/>
              <a:ext cx="585470" cy="0"/>
            </a:xfrm>
            <a:custGeom>
              <a:avLst/>
              <a:gdLst/>
              <a:ahLst/>
              <a:cxnLst/>
              <a:rect l="l" t="t" r="r" b="b"/>
              <a:pathLst>
                <a:path w="585470">
                  <a:moveTo>
                    <a:pt x="0" y="0"/>
                  </a:moveTo>
                  <a:lnTo>
                    <a:pt x="585177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5511482" y="6836562"/>
              <a:ext cx="54610" cy="71120"/>
            </a:xfrm>
            <a:custGeom>
              <a:avLst/>
              <a:gdLst/>
              <a:ahLst/>
              <a:cxnLst/>
              <a:rect l="l" t="t" r="r" b="b"/>
              <a:pathLst>
                <a:path w="54610" h="71120">
                  <a:moveTo>
                    <a:pt x="0" y="0"/>
                  </a:moveTo>
                  <a:lnTo>
                    <a:pt x="54559" y="35356"/>
                  </a:lnTo>
                  <a:lnTo>
                    <a:pt x="0" y="70751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6" name="object 426"/>
          <p:cNvGrpSpPr/>
          <p:nvPr/>
        </p:nvGrpSpPr>
        <p:grpSpPr>
          <a:xfrm>
            <a:off x="9309939" y="6396011"/>
            <a:ext cx="518795" cy="83820"/>
            <a:chOff x="4255338" y="6396011"/>
            <a:chExt cx="518795" cy="83820"/>
          </a:xfrm>
        </p:grpSpPr>
        <p:sp>
          <p:nvSpPr>
            <p:cNvPr id="427" name="object 427"/>
            <p:cNvSpPr/>
            <p:nvPr/>
          </p:nvSpPr>
          <p:spPr>
            <a:xfrm>
              <a:off x="4272457" y="6437782"/>
              <a:ext cx="501650" cy="0"/>
            </a:xfrm>
            <a:custGeom>
              <a:avLst/>
              <a:gdLst/>
              <a:ahLst/>
              <a:cxnLst/>
              <a:rect l="l" t="t" r="r" b="b"/>
              <a:pathLst>
                <a:path w="501650">
                  <a:moveTo>
                    <a:pt x="0" y="0"/>
                  </a:moveTo>
                  <a:lnTo>
                    <a:pt x="501129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4261739" y="6402412"/>
              <a:ext cx="54610" cy="71120"/>
            </a:xfrm>
            <a:custGeom>
              <a:avLst/>
              <a:gdLst/>
              <a:ahLst/>
              <a:cxnLst/>
              <a:rect l="l" t="t" r="r" b="b"/>
              <a:pathLst>
                <a:path w="54610" h="71120">
                  <a:moveTo>
                    <a:pt x="54546" y="0"/>
                  </a:moveTo>
                  <a:lnTo>
                    <a:pt x="0" y="35369"/>
                  </a:lnTo>
                  <a:lnTo>
                    <a:pt x="54546" y="70777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9" name="object 429"/>
          <p:cNvGrpSpPr/>
          <p:nvPr/>
        </p:nvGrpSpPr>
        <p:grpSpPr>
          <a:xfrm>
            <a:off x="9303385" y="6599935"/>
            <a:ext cx="518795" cy="83820"/>
            <a:chOff x="4248784" y="6599935"/>
            <a:chExt cx="518795" cy="83820"/>
          </a:xfrm>
        </p:grpSpPr>
        <p:sp>
          <p:nvSpPr>
            <p:cNvPr id="430" name="object 430"/>
            <p:cNvSpPr/>
            <p:nvPr/>
          </p:nvSpPr>
          <p:spPr>
            <a:xfrm>
              <a:off x="4265917" y="6641680"/>
              <a:ext cx="501650" cy="635"/>
            </a:xfrm>
            <a:custGeom>
              <a:avLst/>
              <a:gdLst/>
              <a:ahLst/>
              <a:cxnLst/>
              <a:rect l="l" t="t" r="r" b="b"/>
              <a:pathLst>
                <a:path w="501650" h="634">
                  <a:moveTo>
                    <a:pt x="0" y="25"/>
                  </a:moveTo>
                  <a:lnTo>
                    <a:pt x="501116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4255185" y="6606336"/>
              <a:ext cx="54610" cy="71120"/>
            </a:xfrm>
            <a:custGeom>
              <a:avLst/>
              <a:gdLst/>
              <a:ahLst/>
              <a:cxnLst/>
              <a:rect l="l" t="t" r="r" b="b"/>
              <a:pathLst>
                <a:path w="54610" h="71120">
                  <a:moveTo>
                    <a:pt x="54559" y="0"/>
                  </a:moveTo>
                  <a:lnTo>
                    <a:pt x="0" y="35369"/>
                  </a:lnTo>
                  <a:lnTo>
                    <a:pt x="54559" y="70764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2" name="object 432"/>
          <p:cNvGrpSpPr/>
          <p:nvPr/>
        </p:nvGrpSpPr>
        <p:grpSpPr>
          <a:xfrm>
            <a:off x="9303385" y="6830161"/>
            <a:ext cx="518795" cy="83820"/>
            <a:chOff x="4248784" y="6830161"/>
            <a:chExt cx="518795" cy="83820"/>
          </a:xfrm>
        </p:grpSpPr>
        <p:sp>
          <p:nvSpPr>
            <p:cNvPr id="433" name="object 433"/>
            <p:cNvSpPr/>
            <p:nvPr/>
          </p:nvSpPr>
          <p:spPr>
            <a:xfrm>
              <a:off x="4265917" y="6871918"/>
              <a:ext cx="501650" cy="635"/>
            </a:xfrm>
            <a:custGeom>
              <a:avLst/>
              <a:gdLst/>
              <a:ahLst/>
              <a:cxnLst/>
              <a:rect l="l" t="t" r="r" b="b"/>
              <a:pathLst>
                <a:path w="501650" h="634">
                  <a:moveTo>
                    <a:pt x="0" y="12"/>
                  </a:moveTo>
                  <a:lnTo>
                    <a:pt x="501116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255185" y="6836562"/>
              <a:ext cx="54610" cy="71120"/>
            </a:xfrm>
            <a:custGeom>
              <a:avLst/>
              <a:gdLst/>
              <a:ahLst/>
              <a:cxnLst/>
              <a:rect l="l" t="t" r="r" b="b"/>
              <a:pathLst>
                <a:path w="54610" h="71120">
                  <a:moveTo>
                    <a:pt x="54559" y="0"/>
                  </a:moveTo>
                  <a:lnTo>
                    <a:pt x="0" y="35369"/>
                  </a:lnTo>
                  <a:lnTo>
                    <a:pt x="54559" y="70751"/>
                  </a:lnTo>
                </a:path>
              </a:pathLst>
            </a:custGeom>
            <a:ln w="128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5" name="object 435"/>
          <p:cNvGrpSpPr/>
          <p:nvPr/>
        </p:nvGrpSpPr>
        <p:grpSpPr>
          <a:xfrm>
            <a:off x="8252651" y="6481203"/>
            <a:ext cx="154305" cy="86360"/>
            <a:chOff x="3198050" y="6481203"/>
            <a:chExt cx="154305" cy="86360"/>
          </a:xfrm>
        </p:grpSpPr>
        <p:sp>
          <p:nvSpPr>
            <p:cNvPr id="436" name="object 436"/>
            <p:cNvSpPr/>
            <p:nvPr/>
          </p:nvSpPr>
          <p:spPr>
            <a:xfrm>
              <a:off x="3200336" y="6483489"/>
              <a:ext cx="147955" cy="79375"/>
            </a:xfrm>
            <a:custGeom>
              <a:avLst/>
              <a:gdLst/>
              <a:ahLst/>
              <a:cxnLst/>
              <a:rect l="l" t="t" r="r" b="b"/>
              <a:pathLst>
                <a:path w="147954" h="79375">
                  <a:moveTo>
                    <a:pt x="147447" y="0"/>
                  </a:moveTo>
                  <a:lnTo>
                    <a:pt x="0" y="0"/>
                  </a:lnTo>
                  <a:lnTo>
                    <a:pt x="0" y="78866"/>
                  </a:lnTo>
                  <a:lnTo>
                    <a:pt x="147447" y="78866"/>
                  </a:lnTo>
                  <a:lnTo>
                    <a:pt x="14744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3200336" y="6483489"/>
              <a:ext cx="149225" cy="81915"/>
            </a:xfrm>
            <a:custGeom>
              <a:avLst/>
              <a:gdLst/>
              <a:ahLst/>
              <a:cxnLst/>
              <a:rect l="l" t="t" r="r" b="b"/>
              <a:pathLst>
                <a:path w="149225" h="81915">
                  <a:moveTo>
                    <a:pt x="147447" y="78866"/>
                  </a:moveTo>
                  <a:lnTo>
                    <a:pt x="0" y="78866"/>
                  </a:lnTo>
                  <a:lnTo>
                    <a:pt x="0" y="0"/>
                  </a:lnTo>
                  <a:lnTo>
                    <a:pt x="147447" y="0"/>
                  </a:lnTo>
                  <a:lnTo>
                    <a:pt x="147447" y="78866"/>
                  </a:lnTo>
                  <a:close/>
                </a:path>
                <a:path w="149225" h="81915">
                  <a:moveTo>
                    <a:pt x="4432" y="3657"/>
                  </a:moveTo>
                  <a:lnTo>
                    <a:pt x="4432" y="16116"/>
                  </a:lnTo>
                  <a:lnTo>
                    <a:pt x="32423" y="16116"/>
                  </a:lnTo>
                  <a:lnTo>
                    <a:pt x="32423" y="30098"/>
                  </a:lnTo>
                  <a:lnTo>
                    <a:pt x="4432" y="30098"/>
                  </a:lnTo>
                  <a:lnTo>
                    <a:pt x="4432" y="51879"/>
                  </a:lnTo>
                  <a:lnTo>
                    <a:pt x="32423" y="51879"/>
                  </a:lnTo>
                  <a:lnTo>
                    <a:pt x="32423" y="65900"/>
                  </a:lnTo>
                  <a:lnTo>
                    <a:pt x="4432" y="65900"/>
                  </a:lnTo>
                  <a:lnTo>
                    <a:pt x="4432" y="81445"/>
                  </a:lnTo>
                </a:path>
                <a:path w="149225" h="81915">
                  <a:moveTo>
                    <a:pt x="149123" y="79895"/>
                  </a:moveTo>
                  <a:lnTo>
                    <a:pt x="149123" y="65900"/>
                  </a:lnTo>
                  <a:lnTo>
                    <a:pt x="124218" y="65900"/>
                  </a:lnTo>
                  <a:lnTo>
                    <a:pt x="124218" y="51879"/>
                  </a:lnTo>
                  <a:lnTo>
                    <a:pt x="149123" y="51879"/>
                  </a:lnTo>
                  <a:lnTo>
                    <a:pt x="149123" y="30098"/>
                  </a:lnTo>
                  <a:lnTo>
                    <a:pt x="124218" y="30098"/>
                  </a:lnTo>
                  <a:lnTo>
                    <a:pt x="124218" y="16116"/>
                  </a:lnTo>
                  <a:lnTo>
                    <a:pt x="149123" y="16116"/>
                  </a:lnTo>
                  <a:lnTo>
                    <a:pt x="149123" y="212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8" name="object 438"/>
          <p:cNvGrpSpPr/>
          <p:nvPr/>
        </p:nvGrpSpPr>
        <p:grpSpPr>
          <a:xfrm>
            <a:off x="8256080" y="6930402"/>
            <a:ext cx="154305" cy="86360"/>
            <a:chOff x="3201479" y="6930402"/>
            <a:chExt cx="154305" cy="86360"/>
          </a:xfrm>
        </p:grpSpPr>
        <p:sp>
          <p:nvSpPr>
            <p:cNvPr id="439" name="object 439"/>
            <p:cNvSpPr/>
            <p:nvPr/>
          </p:nvSpPr>
          <p:spPr>
            <a:xfrm>
              <a:off x="3203765" y="6932688"/>
              <a:ext cx="147955" cy="79375"/>
            </a:xfrm>
            <a:custGeom>
              <a:avLst/>
              <a:gdLst/>
              <a:ahLst/>
              <a:cxnLst/>
              <a:rect l="l" t="t" r="r" b="b"/>
              <a:pathLst>
                <a:path w="147954" h="79375">
                  <a:moveTo>
                    <a:pt x="147447" y="0"/>
                  </a:moveTo>
                  <a:lnTo>
                    <a:pt x="0" y="0"/>
                  </a:lnTo>
                  <a:lnTo>
                    <a:pt x="0" y="78867"/>
                  </a:lnTo>
                  <a:lnTo>
                    <a:pt x="147447" y="78867"/>
                  </a:lnTo>
                  <a:lnTo>
                    <a:pt x="14744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3203765" y="6932688"/>
              <a:ext cx="149225" cy="81915"/>
            </a:xfrm>
            <a:custGeom>
              <a:avLst/>
              <a:gdLst/>
              <a:ahLst/>
              <a:cxnLst/>
              <a:rect l="l" t="t" r="r" b="b"/>
              <a:pathLst>
                <a:path w="149225" h="81915">
                  <a:moveTo>
                    <a:pt x="147447" y="78867"/>
                  </a:moveTo>
                  <a:lnTo>
                    <a:pt x="0" y="78867"/>
                  </a:lnTo>
                  <a:lnTo>
                    <a:pt x="0" y="0"/>
                  </a:lnTo>
                  <a:lnTo>
                    <a:pt x="147447" y="0"/>
                  </a:lnTo>
                  <a:lnTo>
                    <a:pt x="147447" y="78867"/>
                  </a:lnTo>
                  <a:close/>
                </a:path>
                <a:path w="149225" h="81915">
                  <a:moveTo>
                    <a:pt x="4432" y="3670"/>
                  </a:moveTo>
                  <a:lnTo>
                    <a:pt x="4432" y="16116"/>
                  </a:lnTo>
                  <a:lnTo>
                    <a:pt x="32423" y="16116"/>
                  </a:lnTo>
                  <a:lnTo>
                    <a:pt x="32423" y="30111"/>
                  </a:lnTo>
                  <a:lnTo>
                    <a:pt x="4432" y="30111"/>
                  </a:lnTo>
                  <a:lnTo>
                    <a:pt x="4432" y="51892"/>
                  </a:lnTo>
                  <a:lnTo>
                    <a:pt x="32423" y="51892"/>
                  </a:lnTo>
                  <a:lnTo>
                    <a:pt x="32423" y="65900"/>
                  </a:lnTo>
                  <a:lnTo>
                    <a:pt x="4432" y="65900"/>
                  </a:lnTo>
                  <a:lnTo>
                    <a:pt x="4432" y="81445"/>
                  </a:lnTo>
                </a:path>
                <a:path w="149225" h="81915">
                  <a:moveTo>
                    <a:pt x="149110" y="79895"/>
                  </a:moveTo>
                  <a:lnTo>
                    <a:pt x="149110" y="65900"/>
                  </a:lnTo>
                  <a:lnTo>
                    <a:pt x="124218" y="65900"/>
                  </a:lnTo>
                  <a:lnTo>
                    <a:pt x="124218" y="51892"/>
                  </a:lnTo>
                  <a:lnTo>
                    <a:pt x="149110" y="51892"/>
                  </a:lnTo>
                  <a:lnTo>
                    <a:pt x="149110" y="30111"/>
                  </a:lnTo>
                  <a:lnTo>
                    <a:pt x="124218" y="30111"/>
                  </a:lnTo>
                  <a:lnTo>
                    <a:pt x="124218" y="16116"/>
                  </a:lnTo>
                  <a:lnTo>
                    <a:pt x="149110" y="16116"/>
                  </a:lnTo>
                  <a:lnTo>
                    <a:pt x="149110" y="212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1" name="object 441"/>
          <p:cNvGrpSpPr/>
          <p:nvPr/>
        </p:nvGrpSpPr>
        <p:grpSpPr>
          <a:xfrm>
            <a:off x="9039694" y="6707506"/>
            <a:ext cx="152400" cy="97155"/>
            <a:chOff x="3985094" y="6707505"/>
            <a:chExt cx="152400" cy="97155"/>
          </a:xfrm>
        </p:grpSpPr>
        <p:sp>
          <p:nvSpPr>
            <p:cNvPr id="442" name="object 442"/>
            <p:cNvSpPr/>
            <p:nvPr/>
          </p:nvSpPr>
          <p:spPr>
            <a:xfrm>
              <a:off x="3987380" y="6709791"/>
              <a:ext cx="147955" cy="92710"/>
            </a:xfrm>
            <a:custGeom>
              <a:avLst/>
              <a:gdLst/>
              <a:ahLst/>
              <a:cxnLst/>
              <a:rect l="l" t="t" r="r" b="b"/>
              <a:pathLst>
                <a:path w="147954" h="92709">
                  <a:moveTo>
                    <a:pt x="147447" y="0"/>
                  </a:moveTo>
                  <a:lnTo>
                    <a:pt x="0" y="0"/>
                  </a:lnTo>
                  <a:lnTo>
                    <a:pt x="0" y="92583"/>
                  </a:lnTo>
                  <a:lnTo>
                    <a:pt x="147447" y="92583"/>
                  </a:lnTo>
                  <a:lnTo>
                    <a:pt x="14744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3987380" y="6709791"/>
              <a:ext cx="147955" cy="92710"/>
            </a:xfrm>
            <a:custGeom>
              <a:avLst/>
              <a:gdLst/>
              <a:ahLst/>
              <a:cxnLst/>
              <a:rect l="l" t="t" r="r" b="b"/>
              <a:pathLst>
                <a:path w="147954" h="92709">
                  <a:moveTo>
                    <a:pt x="147447" y="92583"/>
                  </a:moveTo>
                  <a:lnTo>
                    <a:pt x="0" y="92583"/>
                  </a:lnTo>
                  <a:lnTo>
                    <a:pt x="0" y="0"/>
                  </a:lnTo>
                  <a:lnTo>
                    <a:pt x="147447" y="0"/>
                  </a:lnTo>
                  <a:lnTo>
                    <a:pt x="147447" y="92583"/>
                  </a:lnTo>
                  <a:close/>
                </a:path>
                <a:path w="147954" h="92709">
                  <a:moveTo>
                    <a:pt x="1003" y="1727"/>
                  </a:moveTo>
                  <a:lnTo>
                    <a:pt x="1003" y="14147"/>
                  </a:lnTo>
                  <a:lnTo>
                    <a:pt x="29006" y="14147"/>
                  </a:lnTo>
                  <a:lnTo>
                    <a:pt x="29006" y="28155"/>
                  </a:lnTo>
                  <a:lnTo>
                    <a:pt x="1003" y="28155"/>
                  </a:lnTo>
                  <a:lnTo>
                    <a:pt x="1003" y="51498"/>
                  </a:lnTo>
                  <a:lnTo>
                    <a:pt x="29006" y="51498"/>
                  </a:lnTo>
                  <a:lnTo>
                    <a:pt x="29006" y="65519"/>
                  </a:lnTo>
                  <a:lnTo>
                    <a:pt x="1003" y="65519"/>
                  </a:lnTo>
                  <a:lnTo>
                    <a:pt x="1003" y="88836"/>
                  </a:lnTo>
                </a:path>
                <a:path w="147954" h="92709">
                  <a:moveTo>
                    <a:pt x="145694" y="88836"/>
                  </a:moveTo>
                  <a:lnTo>
                    <a:pt x="145694" y="65519"/>
                  </a:lnTo>
                  <a:lnTo>
                    <a:pt x="120802" y="65519"/>
                  </a:lnTo>
                  <a:lnTo>
                    <a:pt x="120802" y="51498"/>
                  </a:lnTo>
                  <a:lnTo>
                    <a:pt x="145694" y="51498"/>
                  </a:lnTo>
                  <a:lnTo>
                    <a:pt x="145694" y="28155"/>
                  </a:lnTo>
                  <a:lnTo>
                    <a:pt x="120802" y="28155"/>
                  </a:lnTo>
                  <a:lnTo>
                    <a:pt x="120802" y="14147"/>
                  </a:lnTo>
                  <a:lnTo>
                    <a:pt x="145694" y="14147"/>
                  </a:lnTo>
                  <a:lnTo>
                    <a:pt x="145694" y="172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4" name="object 444"/>
          <p:cNvGrpSpPr/>
          <p:nvPr/>
        </p:nvGrpSpPr>
        <p:grpSpPr>
          <a:xfrm>
            <a:off x="9038044" y="6484632"/>
            <a:ext cx="153670" cy="86360"/>
            <a:chOff x="3983444" y="6484632"/>
            <a:chExt cx="153670" cy="86360"/>
          </a:xfrm>
        </p:grpSpPr>
        <p:sp>
          <p:nvSpPr>
            <p:cNvPr id="445" name="object 445"/>
            <p:cNvSpPr/>
            <p:nvPr/>
          </p:nvSpPr>
          <p:spPr>
            <a:xfrm>
              <a:off x="3985742" y="6486918"/>
              <a:ext cx="147955" cy="79375"/>
            </a:xfrm>
            <a:custGeom>
              <a:avLst/>
              <a:gdLst/>
              <a:ahLst/>
              <a:cxnLst/>
              <a:rect l="l" t="t" r="r" b="b"/>
              <a:pathLst>
                <a:path w="147954" h="79375">
                  <a:moveTo>
                    <a:pt x="147447" y="0"/>
                  </a:moveTo>
                  <a:lnTo>
                    <a:pt x="0" y="0"/>
                  </a:lnTo>
                  <a:lnTo>
                    <a:pt x="0" y="78866"/>
                  </a:lnTo>
                  <a:lnTo>
                    <a:pt x="147447" y="78866"/>
                  </a:lnTo>
                  <a:lnTo>
                    <a:pt x="14744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3985730" y="6486918"/>
              <a:ext cx="149225" cy="81915"/>
            </a:xfrm>
            <a:custGeom>
              <a:avLst/>
              <a:gdLst/>
              <a:ahLst/>
              <a:cxnLst/>
              <a:rect l="l" t="t" r="r" b="b"/>
              <a:pathLst>
                <a:path w="149225" h="81915">
                  <a:moveTo>
                    <a:pt x="147459" y="78866"/>
                  </a:moveTo>
                  <a:lnTo>
                    <a:pt x="0" y="78866"/>
                  </a:lnTo>
                  <a:lnTo>
                    <a:pt x="0" y="0"/>
                  </a:lnTo>
                  <a:lnTo>
                    <a:pt x="147459" y="0"/>
                  </a:lnTo>
                  <a:lnTo>
                    <a:pt x="147459" y="78866"/>
                  </a:lnTo>
                  <a:close/>
                </a:path>
                <a:path w="149225" h="81915">
                  <a:moveTo>
                    <a:pt x="4419" y="3683"/>
                  </a:moveTo>
                  <a:lnTo>
                    <a:pt x="4419" y="16103"/>
                  </a:lnTo>
                  <a:lnTo>
                    <a:pt x="32423" y="16103"/>
                  </a:lnTo>
                  <a:lnTo>
                    <a:pt x="32423" y="30111"/>
                  </a:lnTo>
                  <a:lnTo>
                    <a:pt x="4419" y="30111"/>
                  </a:lnTo>
                  <a:lnTo>
                    <a:pt x="4419" y="51892"/>
                  </a:lnTo>
                  <a:lnTo>
                    <a:pt x="32423" y="51892"/>
                  </a:lnTo>
                  <a:lnTo>
                    <a:pt x="32423" y="65900"/>
                  </a:lnTo>
                  <a:lnTo>
                    <a:pt x="4419" y="65900"/>
                  </a:lnTo>
                  <a:lnTo>
                    <a:pt x="4419" y="81445"/>
                  </a:lnTo>
                </a:path>
                <a:path w="149225" h="81915">
                  <a:moveTo>
                    <a:pt x="149098" y="79908"/>
                  </a:moveTo>
                  <a:lnTo>
                    <a:pt x="149098" y="65900"/>
                  </a:lnTo>
                  <a:lnTo>
                    <a:pt x="124218" y="65900"/>
                  </a:lnTo>
                  <a:lnTo>
                    <a:pt x="124218" y="51892"/>
                  </a:lnTo>
                  <a:lnTo>
                    <a:pt x="149098" y="51892"/>
                  </a:lnTo>
                  <a:lnTo>
                    <a:pt x="149098" y="30111"/>
                  </a:lnTo>
                  <a:lnTo>
                    <a:pt x="124218" y="30111"/>
                  </a:lnTo>
                  <a:lnTo>
                    <a:pt x="124218" y="16103"/>
                  </a:lnTo>
                  <a:lnTo>
                    <a:pt x="149098" y="16103"/>
                  </a:lnTo>
                  <a:lnTo>
                    <a:pt x="149098" y="212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7" name="object 447"/>
          <p:cNvGrpSpPr/>
          <p:nvPr/>
        </p:nvGrpSpPr>
        <p:grpSpPr>
          <a:xfrm>
            <a:off x="9038044" y="6933831"/>
            <a:ext cx="153670" cy="86360"/>
            <a:chOff x="3983444" y="6933831"/>
            <a:chExt cx="153670" cy="86360"/>
          </a:xfrm>
        </p:grpSpPr>
        <p:sp>
          <p:nvSpPr>
            <p:cNvPr id="448" name="object 448"/>
            <p:cNvSpPr/>
            <p:nvPr/>
          </p:nvSpPr>
          <p:spPr>
            <a:xfrm>
              <a:off x="3985742" y="6936117"/>
              <a:ext cx="147955" cy="79375"/>
            </a:xfrm>
            <a:custGeom>
              <a:avLst/>
              <a:gdLst/>
              <a:ahLst/>
              <a:cxnLst/>
              <a:rect l="l" t="t" r="r" b="b"/>
              <a:pathLst>
                <a:path w="147954" h="79375">
                  <a:moveTo>
                    <a:pt x="147447" y="0"/>
                  </a:moveTo>
                  <a:lnTo>
                    <a:pt x="0" y="0"/>
                  </a:lnTo>
                  <a:lnTo>
                    <a:pt x="0" y="78867"/>
                  </a:lnTo>
                  <a:lnTo>
                    <a:pt x="147447" y="78867"/>
                  </a:lnTo>
                  <a:lnTo>
                    <a:pt x="14744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3985730" y="6936117"/>
              <a:ext cx="149225" cy="81915"/>
            </a:xfrm>
            <a:custGeom>
              <a:avLst/>
              <a:gdLst/>
              <a:ahLst/>
              <a:cxnLst/>
              <a:rect l="l" t="t" r="r" b="b"/>
              <a:pathLst>
                <a:path w="149225" h="81915">
                  <a:moveTo>
                    <a:pt x="147459" y="78866"/>
                  </a:moveTo>
                  <a:lnTo>
                    <a:pt x="0" y="78866"/>
                  </a:lnTo>
                  <a:lnTo>
                    <a:pt x="0" y="0"/>
                  </a:lnTo>
                  <a:lnTo>
                    <a:pt x="147459" y="0"/>
                  </a:lnTo>
                  <a:lnTo>
                    <a:pt x="147459" y="78866"/>
                  </a:lnTo>
                  <a:close/>
                </a:path>
                <a:path w="149225" h="81915">
                  <a:moveTo>
                    <a:pt x="4419" y="3670"/>
                  </a:moveTo>
                  <a:lnTo>
                    <a:pt x="4419" y="16103"/>
                  </a:lnTo>
                  <a:lnTo>
                    <a:pt x="32423" y="16103"/>
                  </a:lnTo>
                  <a:lnTo>
                    <a:pt x="32423" y="30111"/>
                  </a:lnTo>
                  <a:lnTo>
                    <a:pt x="4419" y="30111"/>
                  </a:lnTo>
                  <a:lnTo>
                    <a:pt x="4419" y="51892"/>
                  </a:lnTo>
                  <a:lnTo>
                    <a:pt x="32423" y="51892"/>
                  </a:lnTo>
                  <a:lnTo>
                    <a:pt x="32423" y="65887"/>
                  </a:lnTo>
                  <a:lnTo>
                    <a:pt x="4419" y="65887"/>
                  </a:lnTo>
                  <a:lnTo>
                    <a:pt x="4419" y="81445"/>
                  </a:lnTo>
                </a:path>
                <a:path w="149225" h="81915">
                  <a:moveTo>
                    <a:pt x="149098" y="79895"/>
                  </a:moveTo>
                  <a:lnTo>
                    <a:pt x="149098" y="65887"/>
                  </a:lnTo>
                  <a:lnTo>
                    <a:pt x="124218" y="65887"/>
                  </a:lnTo>
                  <a:lnTo>
                    <a:pt x="124218" y="51892"/>
                  </a:lnTo>
                  <a:lnTo>
                    <a:pt x="149098" y="51892"/>
                  </a:lnTo>
                  <a:lnTo>
                    <a:pt x="149098" y="30111"/>
                  </a:lnTo>
                  <a:lnTo>
                    <a:pt x="124218" y="30111"/>
                  </a:lnTo>
                  <a:lnTo>
                    <a:pt x="124218" y="16103"/>
                  </a:lnTo>
                  <a:lnTo>
                    <a:pt x="149098" y="16103"/>
                  </a:lnTo>
                  <a:lnTo>
                    <a:pt x="149098" y="212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0" name="object 450"/>
          <p:cNvGrpSpPr/>
          <p:nvPr/>
        </p:nvGrpSpPr>
        <p:grpSpPr>
          <a:xfrm>
            <a:off x="8699512" y="6575108"/>
            <a:ext cx="60960" cy="127635"/>
            <a:chOff x="3644912" y="6575107"/>
            <a:chExt cx="60960" cy="127635"/>
          </a:xfrm>
        </p:grpSpPr>
        <p:sp>
          <p:nvSpPr>
            <p:cNvPr id="451" name="object 451"/>
            <p:cNvSpPr/>
            <p:nvPr/>
          </p:nvSpPr>
          <p:spPr>
            <a:xfrm>
              <a:off x="3647198" y="6577393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4">
                  <a:moveTo>
                    <a:pt x="28028" y="0"/>
                  </a:moveTo>
                  <a:lnTo>
                    <a:pt x="17075" y="2430"/>
                  </a:lnTo>
                  <a:lnTo>
                    <a:pt x="8170" y="8943"/>
                  </a:lnTo>
                  <a:lnTo>
                    <a:pt x="2188" y="18377"/>
                  </a:lnTo>
                  <a:lnTo>
                    <a:pt x="0" y="29565"/>
                  </a:lnTo>
                  <a:lnTo>
                    <a:pt x="2188" y="40497"/>
                  </a:lnTo>
                  <a:lnTo>
                    <a:pt x="8170" y="49390"/>
                  </a:lnTo>
                  <a:lnTo>
                    <a:pt x="17075" y="55368"/>
                  </a:lnTo>
                  <a:lnTo>
                    <a:pt x="28028" y="57556"/>
                  </a:lnTo>
                  <a:lnTo>
                    <a:pt x="38960" y="55368"/>
                  </a:lnTo>
                  <a:lnTo>
                    <a:pt x="47853" y="49390"/>
                  </a:lnTo>
                  <a:lnTo>
                    <a:pt x="53832" y="40497"/>
                  </a:lnTo>
                  <a:lnTo>
                    <a:pt x="56019" y="29565"/>
                  </a:lnTo>
                  <a:lnTo>
                    <a:pt x="53832" y="18377"/>
                  </a:lnTo>
                  <a:lnTo>
                    <a:pt x="47853" y="8943"/>
                  </a:lnTo>
                  <a:lnTo>
                    <a:pt x="38960" y="2430"/>
                  </a:lnTo>
                  <a:lnTo>
                    <a:pt x="28028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3647198" y="6577393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4">
                  <a:moveTo>
                    <a:pt x="28028" y="57556"/>
                  </a:moveTo>
                  <a:lnTo>
                    <a:pt x="38960" y="55368"/>
                  </a:lnTo>
                  <a:lnTo>
                    <a:pt x="47853" y="49390"/>
                  </a:lnTo>
                  <a:lnTo>
                    <a:pt x="53832" y="40497"/>
                  </a:lnTo>
                  <a:lnTo>
                    <a:pt x="56019" y="29565"/>
                  </a:lnTo>
                  <a:lnTo>
                    <a:pt x="53832" y="18377"/>
                  </a:lnTo>
                  <a:lnTo>
                    <a:pt x="47853" y="8943"/>
                  </a:lnTo>
                  <a:lnTo>
                    <a:pt x="38960" y="2430"/>
                  </a:lnTo>
                  <a:lnTo>
                    <a:pt x="28028" y="0"/>
                  </a:lnTo>
                  <a:lnTo>
                    <a:pt x="17075" y="2430"/>
                  </a:lnTo>
                  <a:lnTo>
                    <a:pt x="8170" y="8943"/>
                  </a:lnTo>
                  <a:lnTo>
                    <a:pt x="2188" y="18377"/>
                  </a:lnTo>
                  <a:lnTo>
                    <a:pt x="0" y="29565"/>
                  </a:lnTo>
                  <a:lnTo>
                    <a:pt x="2188" y="40497"/>
                  </a:lnTo>
                  <a:lnTo>
                    <a:pt x="8170" y="49390"/>
                  </a:lnTo>
                  <a:lnTo>
                    <a:pt x="17075" y="55368"/>
                  </a:lnTo>
                  <a:lnTo>
                    <a:pt x="28028" y="5755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3662768" y="659916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0" y="0"/>
                  </a:moveTo>
                  <a:lnTo>
                    <a:pt x="20218" y="20243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3662768" y="659916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0" y="0"/>
                  </a:moveTo>
                  <a:lnTo>
                    <a:pt x="20218" y="2024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3665867" y="6599160"/>
              <a:ext cx="17145" cy="15875"/>
            </a:xfrm>
            <a:custGeom>
              <a:avLst/>
              <a:gdLst/>
              <a:ahLst/>
              <a:cxnLst/>
              <a:rect l="l" t="t" r="r" b="b"/>
              <a:pathLst>
                <a:path w="17145" h="15875">
                  <a:moveTo>
                    <a:pt x="17119" y="0"/>
                  </a:moveTo>
                  <a:lnTo>
                    <a:pt x="0" y="15557"/>
                  </a:lnTo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3665867" y="6599160"/>
              <a:ext cx="17145" cy="15875"/>
            </a:xfrm>
            <a:custGeom>
              <a:avLst/>
              <a:gdLst/>
              <a:ahLst/>
              <a:cxnLst/>
              <a:rect l="l" t="t" r="r" b="b"/>
              <a:pathLst>
                <a:path w="17145" h="15875">
                  <a:moveTo>
                    <a:pt x="17119" y="0"/>
                  </a:moveTo>
                  <a:lnTo>
                    <a:pt x="0" y="1555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3647198" y="6644284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28028" y="0"/>
                  </a:moveTo>
                  <a:lnTo>
                    <a:pt x="17075" y="2189"/>
                  </a:lnTo>
                  <a:lnTo>
                    <a:pt x="8170" y="8172"/>
                  </a:lnTo>
                  <a:lnTo>
                    <a:pt x="2188" y="17069"/>
                  </a:lnTo>
                  <a:lnTo>
                    <a:pt x="0" y="28003"/>
                  </a:lnTo>
                  <a:lnTo>
                    <a:pt x="2188" y="38947"/>
                  </a:lnTo>
                  <a:lnTo>
                    <a:pt x="8170" y="47844"/>
                  </a:lnTo>
                  <a:lnTo>
                    <a:pt x="17075" y="53821"/>
                  </a:lnTo>
                  <a:lnTo>
                    <a:pt x="28028" y="56006"/>
                  </a:lnTo>
                  <a:lnTo>
                    <a:pt x="38960" y="53821"/>
                  </a:lnTo>
                  <a:lnTo>
                    <a:pt x="47853" y="47844"/>
                  </a:lnTo>
                  <a:lnTo>
                    <a:pt x="53832" y="38947"/>
                  </a:lnTo>
                  <a:lnTo>
                    <a:pt x="56019" y="28003"/>
                  </a:lnTo>
                  <a:lnTo>
                    <a:pt x="53832" y="17069"/>
                  </a:lnTo>
                  <a:lnTo>
                    <a:pt x="47853" y="8172"/>
                  </a:lnTo>
                  <a:lnTo>
                    <a:pt x="38960" y="2189"/>
                  </a:lnTo>
                  <a:lnTo>
                    <a:pt x="28028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3647198" y="6644284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28028" y="56006"/>
                  </a:moveTo>
                  <a:lnTo>
                    <a:pt x="38960" y="53821"/>
                  </a:lnTo>
                  <a:lnTo>
                    <a:pt x="47853" y="47844"/>
                  </a:lnTo>
                  <a:lnTo>
                    <a:pt x="53832" y="38947"/>
                  </a:lnTo>
                  <a:lnTo>
                    <a:pt x="56019" y="28003"/>
                  </a:lnTo>
                  <a:lnTo>
                    <a:pt x="53832" y="17069"/>
                  </a:lnTo>
                  <a:lnTo>
                    <a:pt x="47853" y="8172"/>
                  </a:lnTo>
                  <a:lnTo>
                    <a:pt x="38960" y="2189"/>
                  </a:lnTo>
                  <a:lnTo>
                    <a:pt x="28028" y="0"/>
                  </a:lnTo>
                  <a:lnTo>
                    <a:pt x="17075" y="2189"/>
                  </a:lnTo>
                  <a:lnTo>
                    <a:pt x="8170" y="8172"/>
                  </a:lnTo>
                  <a:lnTo>
                    <a:pt x="2188" y="17069"/>
                  </a:lnTo>
                  <a:lnTo>
                    <a:pt x="0" y="28003"/>
                  </a:lnTo>
                  <a:lnTo>
                    <a:pt x="2188" y="38947"/>
                  </a:lnTo>
                  <a:lnTo>
                    <a:pt x="8170" y="47844"/>
                  </a:lnTo>
                  <a:lnTo>
                    <a:pt x="17075" y="53821"/>
                  </a:lnTo>
                  <a:lnTo>
                    <a:pt x="28028" y="5600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3662768" y="6666064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0" y="0"/>
                  </a:moveTo>
                  <a:lnTo>
                    <a:pt x="20218" y="18681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3662768" y="6666064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0" y="0"/>
                  </a:moveTo>
                  <a:lnTo>
                    <a:pt x="20218" y="1868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3665867" y="6666064"/>
              <a:ext cx="17145" cy="15875"/>
            </a:xfrm>
            <a:custGeom>
              <a:avLst/>
              <a:gdLst/>
              <a:ahLst/>
              <a:cxnLst/>
              <a:rect l="l" t="t" r="r" b="b"/>
              <a:pathLst>
                <a:path w="17145" h="15875">
                  <a:moveTo>
                    <a:pt x="17119" y="0"/>
                  </a:moveTo>
                  <a:lnTo>
                    <a:pt x="0" y="15570"/>
                  </a:lnTo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3665867" y="6666064"/>
              <a:ext cx="17145" cy="15875"/>
            </a:xfrm>
            <a:custGeom>
              <a:avLst/>
              <a:gdLst/>
              <a:ahLst/>
              <a:cxnLst/>
              <a:rect l="l" t="t" r="r" b="b"/>
              <a:pathLst>
                <a:path w="17145" h="15875">
                  <a:moveTo>
                    <a:pt x="17119" y="0"/>
                  </a:moveTo>
                  <a:lnTo>
                    <a:pt x="0" y="1557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3" name="object 463"/>
          <p:cNvGrpSpPr/>
          <p:nvPr/>
        </p:nvGrpSpPr>
        <p:grpSpPr>
          <a:xfrm>
            <a:off x="8950959" y="6803708"/>
            <a:ext cx="60960" cy="127635"/>
            <a:chOff x="3896359" y="6803707"/>
            <a:chExt cx="60960" cy="127635"/>
          </a:xfrm>
        </p:grpSpPr>
        <p:sp>
          <p:nvSpPr>
            <p:cNvPr id="464" name="object 464"/>
            <p:cNvSpPr/>
            <p:nvPr/>
          </p:nvSpPr>
          <p:spPr>
            <a:xfrm>
              <a:off x="3898645" y="6805993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4">
                  <a:moveTo>
                    <a:pt x="28016" y="0"/>
                  </a:moveTo>
                  <a:lnTo>
                    <a:pt x="17075" y="2428"/>
                  </a:lnTo>
                  <a:lnTo>
                    <a:pt x="8174" y="8939"/>
                  </a:lnTo>
                  <a:lnTo>
                    <a:pt x="2189" y="18371"/>
                  </a:lnTo>
                  <a:lnTo>
                    <a:pt x="0" y="29565"/>
                  </a:lnTo>
                  <a:lnTo>
                    <a:pt x="2189" y="40497"/>
                  </a:lnTo>
                  <a:lnTo>
                    <a:pt x="8174" y="49390"/>
                  </a:lnTo>
                  <a:lnTo>
                    <a:pt x="17075" y="55368"/>
                  </a:lnTo>
                  <a:lnTo>
                    <a:pt x="28016" y="57556"/>
                  </a:lnTo>
                  <a:lnTo>
                    <a:pt x="38953" y="55368"/>
                  </a:lnTo>
                  <a:lnTo>
                    <a:pt x="47845" y="49390"/>
                  </a:lnTo>
                  <a:lnTo>
                    <a:pt x="53821" y="40497"/>
                  </a:lnTo>
                  <a:lnTo>
                    <a:pt x="56006" y="29565"/>
                  </a:lnTo>
                  <a:lnTo>
                    <a:pt x="53821" y="18371"/>
                  </a:lnTo>
                  <a:lnTo>
                    <a:pt x="47845" y="8939"/>
                  </a:lnTo>
                  <a:lnTo>
                    <a:pt x="38953" y="2428"/>
                  </a:lnTo>
                  <a:lnTo>
                    <a:pt x="28016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3898645" y="6805993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4">
                  <a:moveTo>
                    <a:pt x="28016" y="57556"/>
                  </a:moveTo>
                  <a:lnTo>
                    <a:pt x="38953" y="55368"/>
                  </a:lnTo>
                  <a:lnTo>
                    <a:pt x="47845" y="49390"/>
                  </a:lnTo>
                  <a:lnTo>
                    <a:pt x="53821" y="40497"/>
                  </a:lnTo>
                  <a:lnTo>
                    <a:pt x="56006" y="29565"/>
                  </a:lnTo>
                  <a:lnTo>
                    <a:pt x="53821" y="18371"/>
                  </a:lnTo>
                  <a:lnTo>
                    <a:pt x="47845" y="8939"/>
                  </a:lnTo>
                  <a:lnTo>
                    <a:pt x="38953" y="2428"/>
                  </a:lnTo>
                  <a:lnTo>
                    <a:pt x="28016" y="0"/>
                  </a:lnTo>
                  <a:lnTo>
                    <a:pt x="17075" y="2428"/>
                  </a:lnTo>
                  <a:lnTo>
                    <a:pt x="8174" y="8939"/>
                  </a:lnTo>
                  <a:lnTo>
                    <a:pt x="2189" y="18371"/>
                  </a:lnTo>
                  <a:lnTo>
                    <a:pt x="0" y="29565"/>
                  </a:lnTo>
                  <a:lnTo>
                    <a:pt x="2189" y="40497"/>
                  </a:lnTo>
                  <a:lnTo>
                    <a:pt x="8174" y="49390"/>
                  </a:lnTo>
                  <a:lnTo>
                    <a:pt x="17075" y="55368"/>
                  </a:lnTo>
                  <a:lnTo>
                    <a:pt x="28016" y="5755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3914203" y="682776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0" y="0"/>
                  </a:moveTo>
                  <a:lnTo>
                    <a:pt x="20231" y="20218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3914203" y="682776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0" y="0"/>
                  </a:moveTo>
                  <a:lnTo>
                    <a:pt x="20231" y="2021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3917327" y="6827760"/>
              <a:ext cx="17145" cy="15875"/>
            </a:xfrm>
            <a:custGeom>
              <a:avLst/>
              <a:gdLst/>
              <a:ahLst/>
              <a:cxnLst/>
              <a:rect l="l" t="t" r="r" b="b"/>
              <a:pathLst>
                <a:path w="17145" h="15875">
                  <a:moveTo>
                    <a:pt x="17106" y="0"/>
                  </a:moveTo>
                  <a:lnTo>
                    <a:pt x="0" y="15557"/>
                  </a:lnTo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3917327" y="6827760"/>
              <a:ext cx="17145" cy="15875"/>
            </a:xfrm>
            <a:custGeom>
              <a:avLst/>
              <a:gdLst/>
              <a:ahLst/>
              <a:cxnLst/>
              <a:rect l="l" t="t" r="r" b="b"/>
              <a:pathLst>
                <a:path w="17145" h="15875">
                  <a:moveTo>
                    <a:pt x="17106" y="0"/>
                  </a:moveTo>
                  <a:lnTo>
                    <a:pt x="0" y="1555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3898645" y="6872884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28016" y="0"/>
                  </a:moveTo>
                  <a:lnTo>
                    <a:pt x="17075" y="2187"/>
                  </a:lnTo>
                  <a:lnTo>
                    <a:pt x="8174" y="8166"/>
                  </a:lnTo>
                  <a:lnTo>
                    <a:pt x="2189" y="17059"/>
                  </a:lnTo>
                  <a:lnTo>
                    <a:pt x="0" y="27990"/>
                  </a:lnTo>
                  <a:lnTo>
                    <a:pt x="2189" y="38942"/>
                  </a:lnTo>
                  <a:lnTo>
                    <a:pt x="8174" y="47842"/>
                  </a:lnTo>
                  <a:lnTo>
                    <a:pt x="17075" y="53820"/>
                  </a:lnTo>
                  <a:lnTo>
                    <a:pt x="28016" y="56006"/>
                  </a:lnTo>
                  <a:lnTo>
                    <a:pt x="38953" y="53820"/>
                  </a:lnTo>
                  <a:lnTo>
                    <a:pt x="47845" y="47842"/>
                  </a:lnTo>
                  <a:lnTo>
                    <a:pt x="53821" y="38942"/>
                  </a:lnTo>
                  <a:lnTo>
                    <a:pt x="56006" y="27990"/>
                  </a:lnTo>
                  <a:lnTo>
                    <a:pt x="53821" y="17059"/>
                  </a:lnTo>
                  <a:lnTo>
                    <a:pt x="47845" y="8166"/>
                  </a:lnTo>
                  <a:lnTo>
                    <a:pt x="38953" y="2187"/>
                  </a:lnTo>
                  <a:lnTo>
                    <a:pt x="28016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3898645" y="6872884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5">
                  <a:moveTo>
                    <a:pt x="28016" y="56006"/>
                  </a:moveTo>
                  <a:lnTo>
                    <a:pt x="38953" y="53820"/>
                  </a:lnTo>
                  <a:lnTo>
                    <a:pt x="47845" y="47842"/>
                  </a:lnTo>
                  <a:lnTo>
                    <a:pt x="53821" y="38942"/>
                  </a:lnTo>
                  <a:lnTo>
                    <a:pt x="56006" y="27990"/>
                  </a:lnTo>
                  <a:lnTo>
                    <a:pt x="53821" y="17059"/>
                  </a:lnTo>
                  <a:lnTo>
                    <a:pt x="47845" y="8166"/>
                  </a:lnTo>
                  <a:lnTo>
                    <a:pt x="38953" y="2187"/>
                  </a:lnTo>
                  <a:lnTo>
                    <a:pt x="28016" y="0"/>
                  </a:lnTo>
                  <a:lnTo>
                    <a:pt x="17075" y="2187"/>
                  </a:lnTo>
                  <a:lnTo>
                    <a:pt x="8174" y="8166"/>
                  </a:lnTo>
                  <a:lnTo>
                    <a:pt x="2189" y="17059"/>
                  </a:lnTo>
                  <a:lnTo>
                    <a:pt x="0" y="27990"/>
                  </a:lnTo>
                  <a:lnTo>
                    <a:pt x="2189" y="38942"/>
                  </a:lnTo>
                  <a:lnTo>
                    <a:pt x="8174" y="47842"/>
                  </a:lnTo>
                  <a:lnTo>
                    <a:pt x="17075" y="53820"/>
                  </a:lnTo>
                  <a:lnTo>
                    <a:pt x="28016" y="5600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3914203" y="6894651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0" y="0"/>
                  </a:moveTo>
                  <a:lnTo>
                    <a:pt x="20231" y="18681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3914203" y="6894651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0" y="0"/>
                  </a:moveTo>
                  <a:lnTo>
                    <a:pt x="20231" y="1868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3917327" y="6894651"/>
              <a:ext cx="17145" cy="15875"/>
            </a:xfrm>
            <a:custGeom>
              <a:avLst/>
              <a:gdLst/>
              <a:ahLst/>
              <a:cxnLst/>
              <a:rect l="l" t="t" r="r" b="b"/>
              <a:pathLst>
                <a:path w="17145" h="15875">
                  <a:moveTo>
                    <a:pt x="17106" y="0"/>
                  </a:moveTo>
                  <a:lnTo>
                    <a:pt x="0" y="15582"/>
                  </a:lnTo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3917327" y="6894651"/>
              <a:ext cx="17145" cy="15875"/>
            </a:xfrm>
            <a:custGeom>
              <a:avLst/>
              <a:gdLst/>
              <a:ahLst/>
              <a:cxnLst/>
              <a:rect l="l" t="t" r="r" b="b"/>
              <a:pathLst>
                <a:path w="17145" h="15875">
                  <a:moveTo>
                    <a:pt x="17106" y="0"/>
                  </a:moveTo>
                  <a:lnTo>
                    <a:pt x="0" y="1558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6" name="object 476"/>
          <p:cNvGrpSpPr/>
          <p:nvPr/>
        </p:nvGrpSpPr>
        <p:grpSpPr>
          <a:xfrm>
            <a:off x="8447087" y="6318504"/>
            <a:ext cx="68580" cy="22225"/>
            <a:chOff x="3392487" y="6318503"/>
            <a:chExt cx="68580" cy="22225"/>
          </a:xfrm>
        </p:grpSpPr>
        <p:sp>
          <p:nvSpPr>
            <p:cNvPr id="477" name="object 477"/>
            <p:cNvSpPr/>
            <p:nvPr/>
          </p:nvSpPr>
          <p:spPr>
            <a:xfrm>
              <a:off x="3394773" y="6320789"/>
              <a:ext cx="64135" cy="17145"/>
            </a:xfrm>
            <a:custGeom>
              <a:avLst/>
              <a:gdLst/>
              <a:ahLst/>
              <a:cxnLst/>
              <a:rect l="l" t="t" r="r" b="b"/>
              <a:pathLst>
                <a:path w="64135" h="17145">
                  <a:moveTo>
                    <a:pt x="63792" y="0"/>
                  </a:moveTo>
                  <a:lnTo>
                    <a:pt x="0" y="0"/>
                  </a:lnTo>
                  <a:lnTo>
                    <a:pt x="0" y="13995"/>
                  </a:lnTo>
                  <a:lnTo>
                    <a:pt x="63792" y="17106"/>
                  </a:lnTo>
                  <a:lnTo>
                    <a:pt x="637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3394773" y="6320789"/>
              <a:ext cx="64135" cy="17145"/>
            </a:xfrm>
            <a:custGeom>
              <a:avLst/>
              <a:gdLst/>
              <a:ahLst/>
              <a:cxnLst/>
              <a:rect l="l" t="t" r="r" b="b"/>
              <a:pathLst>
                <a:path w="64135" h="17145">
                  <a:moveTo>
                    <a:pt x="63792" y="17106"/>
                  </a:moveTo>
                  <a:lnTo>
                    <a:pt x="63792" y="0"/>
                  </a:lnTo>
                  <a:lnTo>
                    <a:pt x="0" y="0"/>
                  </a:lnTo>
                  <a:lnTo>
                    <a:pt x="0" y="13995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9" name="object 479"/>
          <p:cNvGrpSpPr/>
          <p:nvPr/>
        </p:nvGrpSpPr>
        <p:grpSpPr>
          <a:xfrm>
            <a:off x="8448117" y="6483490"/>
            <a:ext cx="64135" cy="86995"/>
            <a:chOff x="3393516" y="6483489"/>
            <a:chExt cx="64135" cy="86995"/>
          </a:xfrm>
        </p:grpSpPr>
        <p:sp>
          <p:nvSpPr>
            <p:cNvPr id="480" name="object 480"/>
            <p:cNvSpPr/>
            <p:nvPr/>
          </p:nvSpPr>
          <p:spPr>
            <a:xfrm>
              <a:off x="3395802" y="6485775"/>
              <a:ext cx="59690" cy="82550"/>
            </a:xfrm>
            <a:custGeom>
              <a:avLst/>
              <a:gdLst/>
              <a:ahLst/>
              <a:cxnLst/>
              <a:rect l="l" t="t" r="r" b="b"/>
              <a:pathLst>
                <a:path w="59689" h="82550">
                  <a:moveTo>
                    <a:pt x="59436" y="0"/>
                  </a:moveTo>
                  <a:lnTo>
                    <a:pt x="0" y="0"/>
                  </a:lnTo>
                  <a:lnTo>
                    <a:pt x="0" y="82283"/>
                  </a:lnTo>
                  <a:lnTo>
                    <a:pt x="59436" y="82283"/>
                  </a:lnTo>
                  <a:lnTo>
                    <a:pt x="594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3395802" y="6485775"/>
              <a:ext cx="59690" cy="82550"/>
            </a:xfrm>
            <a:custGeom>
              <a:avLst/>
              <a:gdLst/>
              <a:ahLst/>
              <a:cxnLst/>
              <a:rect l="l" t="t" r="r" b="b"/>
              <a:pathLst>
                <a:path w="59689" h="82550">
                  <a:moveTo>
                    <a:pt x="59435" y="82283"/>
                  </a:moveTo>
                  <a:lnTo>
                    <a:pt x="0" y="82283"/>
                  </a:lnTo>
                  <a:lnTo>
                    <a:pt x="0" y="0"/>
                  </a:lnTo>
                  <a:lnTo>
                    <a:pt x="59435" y="0"/>
                  </a:lnTo>
                  <a:lnTo>
                    <a:pt x="59435" y="8228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2" name="object 482"/>
          <p:cNvGrpSpPr/>
          <p:nvPr/>
        </p:nvGrpSpPr>
        <p:grpSpPr>
          <a:xfrm>
            <a:off x="8448117" y="6712078"/>
            <a:ext cx="64135" cy="86995"/>
            <a:chOff x="3393516" y="6712077"/>
            <a:chExt cx="64135" cy="86995"/>
          </a:xfrm>
        </p:grpSpPr>
        <p:sp>
          <p:nvSpPr>
            <p:cNvPr id="483" name="object 483"/>
            <p:cNvSpPr/>
            <p:nvPr/>
          </p:nvSpPr>
          <p:spPr>
            <a:xfrm>
              <a:off x="3395802" y="6714363"/>
              <a:ext cx="59690" cy="82550"/>
            </a:xfrm>
            <a:custGeom>
              <a:avLst/>
              <a:gdLst/>
              <a:ahLst/>
              <a:cxnLst/>
              <a:rect l="l" t="t" r="r" b="b"/>
              <a:pathLst>
                <a:path w="59689" h="82550">
                  <a:moveTo>
                    <a:pt x="59448" y="0"/>
                  </a:moveTo>
                  <a:lnTo>
                    <a:pt x="0" y="0"/>
                  </a:lnTo>
                  <a:lnTo>
                    <a:pt x="0" y="82295"/>
                  </a:lnTo>
                  <a:lnTo>
                    <a:pt x="59448" y="82295"/>
                  </a:lnTo>
                  <a:lnTo>
                    <a:pt x="594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3395802" y="6714363"/>
              <a:ext cx="59690" cy="82550"/>
            </a:xfrm>
            <a:custGeom>
              <a:avLst/>
              <a:gdLst/>
              <a:ahLst/>
              <a:cxnLst/>
              <a:rect l="l" t="t" r="r" b="b"/>
              <a:pathLst>
                <a:path w="59689" h="82550">
                  <a:moveTo>
                    <a:pt x="59448" y="82295"/>
                  </a:moveTo>
                  <a:lnTo>
                    <a:pt x="0" y="82295"/>
                  </a:lnTo>
                  <a:lnTo>
                    <a:pt x="0" y="0"/>
                  </a:lnTo>
                  <a:lnTo>
                    <a:pt x="59448" y="0"/>
                  </a:lnTo>
                  <a:lnTo>
                    <a:pt x="59448" y="8229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5" name="object 485"/>
          <p:cNvGrpSpPr/>
          <p:nvPr/>
        </p:nvGrpSpPr>
        <p:grpSpPr>
          <a:xfrm>
            <a:off x="8448117" y="6931533"/>
            <a:ext cx="64135" cy="86995"/>
            <a:chOff x="3393516" y="6931532"/>
            <a:chExt cx="64135" cy="86995"/>
          </a:xfrm>
        </p:grpSpPr>
        <p:sp>
          <p:nvSpPr>
            <p:cNvPr id="486" name="object 486"/>
            <p:cNvSpPr/>
            <p:nvPr/>
          </p:nvSpPr>
          <p:spPr>
            <a:xfrm>
              <a:off x="3395802" y="6933818"/>
              <a:ext cx="59690" cy="82550"/>
            </a:xfrm>
            <a:custGeom>
              <a:avLst/>
              <a:gdLst/>
              <a:ahLst/>
              <a:cxnLst/>
              <a:rect l="l" t="t" r="r" b="b"/>
              <a:pathLst>
                <a:path w="59689" h="82550">
                  <a:moveTo>
                    <a:pt x="59448" y="0"/>
                  </a:moveTo>
                  <a:lnTo>
                    <a:pt x="0" y="0"/>
                  </a:lnTo>
                  <a:lnTo>
                    <a:pt x="0" y="82295"/>
                  </a:lnTo>
                  <a:lnTo>
                    <a:pt x="59448" y="82295"/>
                  </a:lnTo>
                  <a:lnTo>
                    <a:pt x="594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3395802" y="6933818"/>
              <a:ext cx="59690" cy="82550"/>
            </a:xfrm>
            <a:custGeom>
              <a:avLst/>
              <a:gdLst/>
              <a:ahLst/>
              <a:cxnLst/>
              <a:rect l="l" t="t" r="r" b="b"/>
              <a:pathLst>
                <a:path w="59689" h="82550">
                  <a:moveTo>
                    <a:pt x="59448" y="82295"/>
                  </a:moveTo>
                  <a:lnTo>
                    <a:pt x="0" y="82295"/>
                  </a:lnTo>
                  <a:lnTo>
                    <a:pt x="0" y="0"/>
                  </a:lnTo>
                  <a:lnTo>
                    <a:pt x="59448" y="0"/>
                  </a:lnTo>
                  <a:lnTo>
                    <a:pt x="59448" y="8229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8" name="object 488"/>
          <p:cNvGrpSpPr/>
          <p:nvPr/>
        </p:nvGrpSpPr>
        <p:grpSpPr>
          <a:xfrm>
            <a:off x="8695017" y="6712078"/>
            <a:ext cx="64135" cy="86995"/>
            <a:chOff x="3640416" y="6712077"/>
            <a:chExt cx="64135" cy="86995"/>
          </a:xfrm>
        </p:grpSpPr>
        <p:sp>
          <p:nvSpPr>
            <p:cNvPr id="489" name="object 489"/>
            <p:cNvSpPr/>
            <p:nvPr/>
          </p:nvSpPr>
          <p:spPr>
            <a:xfrm>
              <a:off x="3642690" y="6714363"/>
              <a:ext cx="59690" cy="82550"/>
            </a:xfrm>
            <a:custGeom>
              <a:avLst/>
              <a:gdLst/>
              <a:ahLst/>
              <a:cxnLst/>
              <a:rect l="l" t="t" r="r" b="b"/>
              <a:pathLst>
                <a:path w="59689" h="82550">
                  <a:moveTo>
                    <a:pt x="59448" y="0"/>
                  </a:moveTo>
                  <a:lnTo>
                    <a:pt x="0" y="0"/>
                  </a:lnTo>
                  <a:lnTo>
                    <a:pt x="0" y="82295"/>
                  </a:lnTo>
                  <a:lnTo>
                    <a:pt x="59448" y="82295"/>
                  </a:lnTo>
                  <a:lnTo>
                    <a:pt x="594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3642702" y="6714363"/>
              <a:ext cx="59690" cy="82550"/>
            </a:xfrm>
            <a:custGeom>
              <a:avLst/>
              <a:gdLst/>
              <a:ahLst/>
              <a:cxnLst/>
              <a:rect l="l" t="t" r="r" b="b"/>
              <a:pathLst>
                <a:path w="59689" h="82550">
                  <a:moveTo>
                    <a:pt x="59436" y="82295"/>
                  </a:moveTo>
                  <a:lnTo>
                    <a:pt x="0" y="82295"/>
                  </a:lnTo>
                  <a:lnTo>
                    <a:pt x="0" y="0"/>
                  </a:lnTo>
                  <a:lnTo>
                    <a:pt x="59436" y="0"/>
                  </a:lnTo>
                  <a:lnTo>
                    <a:pt x="59436" y="8229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1" name="object 491"/>
          <p:cNvGrpSpPr/>
          <p:nvPr/>
        </p:nvGrpSpPr>
        <p:grpSpPr>
          <a:xfrm>
            <a:off x="8699563" y="6936106"/>
            <a:ext cx="59690" cy="78105"/>
            <a:chOff x="3644963" y="6936105"/>
            <a:chExt cx="59690" cy="78105"/>
          </a:xfrm>
        </p:grpSpPr>
        <p:sp>
          <p:nvSpPr>
            <p:cNvPr id="492" name="object 492"/>
            <p:cNvSpPr/>
            <p:nvPr/>
          </p:nvSpPr>
          <p:spPr>
            <a:xfrm>
              <a:off x="3647249" y="6938391"/>
              <a:ext cx="55244" cy="73660"/>
            </a:xfrm>
            <a:custGeom>
              <a:avLst/>
              <a:gdLst/>
              <a:ahLst/>
              <a:cxnLst/>
              <a:rect l="l" t="t" r="r" b="b"/>
              <a:pathLst>
                <a:path w="55245" h="73659">
                  <a:moveTo>
                    <a:pt x="54863" y="0"/>
                  </a:moveTo>
                  <a:lnTo>
                    <a:pt x="0" y="0"/>
                  </a:lnTo>
                  <a:lnTo>
                    <a:pt x="0" y="73164"/>
                  </a:lnTo>
                  <a:lnTo>
                    <a:pt x="54863" y="73164"/>
                  </a:lnTo>
                  <a:lnTo>
                    <a:pt x="548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3647249" y="6938391"/>
              <a:ext cx="55244" cy="73660"/>
            </a:xfrm>
            <a:custGeom>
              <a:avLst/>
              <a:gdLst/>
              <a:ahLst/>
              <a:cxnLst/>
              <a:rect l="l" t="t" r="r" b="b"/>
              <a:pathLst>
                <a:path w="55245" h="73659">
                  <a:moveTo>
                    <a:pt x="54863" y="73164"/>
                  </a:moveTo>
                  <a:lnTo>
                    <a:pt x="0" y="73164"/>
                  </a:lnTo>
                  <a:lnTo>
                    <a:pt x="0" y="0"/>
                  </a:lnTo>
                  <a:lnTo>
                    <a:pt x="54863" y="0"/>
                  </a:lnTo>
                  <a:lnTo>
                    <a:pt x="54863" y="7316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4" name="object 494"/>
          <p:cNvGrpSpPr/>
          <p:nvPr/>
        </p:nvGrpSpPr>
        <p:grpSpPr>
          <a:xfrm>
            <a:off x="8946464" y="6936106"/>
            <a:ext cx="59690" cy="78105"/>
            <a:chOff x="3891864" y="6936105"/>
            <a:chExt cx="59690" cy="78105"/>
          </a:xfrm>
        </p:grpSpPr>
        <p:sp>
          <p:nvSpPr>
            <p:cNvPr id="495" name="object 495"/>
            <p:cNvSpPr/>
            <p:nvPr/>
          </p:nvSpPr>
          <p:spPr>
            <a:xfrm>
              <a:off x="3894150" y="6938391"/>
              <a:ext cx="55244" cy="73660"/>
            </a:xfrm>
            <a:custGeom>
              <a:avLst/>
              <a:gdLst/>
              <a:ahLst/>
              <a:cxnLst/>
              <a:rect l="l" t="t" r="r" b="b"/>
              <a:pathLst>
                <a:path w="55245" h="73659">
                  <a:moveTo>
                    <a:pt x="54863" y="0"/>
                  </a:moveTo>
                  <a:lnTo>
                    <a:pt x="0" y="0"/>
                  </a:lnTo>
                  <a:lnTo>
                    <a:pt x="0" y="73164"/>
                  </a:lnTo>
                  <a:lnTo>
                    <a:pt x="54863" y="73164"/>
                  </a:lnTo>
                  <a:lnTo>
                    <a:pt x="548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3894150" y="6938391"/>
              <a:ext cx="55244" cy="73660"/>
            </a:xfrm>
            <a:custGeom>
              <a:avLst/>
              <a:gdLst/>
              <a:ahLst/>
              <a:cxnLst/>
              <a:rect l="l" t="t" r="r" b="b"/>
              <a:pathLst>
                <a:path w="55245" h="73659">
                  <a:moveTo>
                    <a:pt x="54864" y="73164"/>
                  </a:moveTo>
                  <a:lnTo>
                    <a:pt x="0" y="73164"/>
                  </a:lnTo>
                  <a:lnTo>
                    <a:pt x="0" y="0"/>
                  </a:lnTo>
                  <a:lnTo>
                    <a:pt x="54864" y="0"/>
                  </a:lnTo>
                  <a:lnTo>
                    <a:pt x="54864" y="7316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97" name="object 49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1515813" y="7013321"/>
            <a:ext cx="153936" cy="87033"/>
          </a:xfrm>
          <a:prstGeom prst="rect">
            <a:avLst/>
          </a:prstGeom>
        </p:spPr>
      </p:pic>
      <p:pic>
        <p:nvPicPr>
          <p:cNvPr id="498" name="object 498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0731601" y="7013321"/>
            <a:ext cx="153924" cy="87033"/>
          </a:xfrm>
          <a:prstGeom prst="rect">
            <a:avLst/>
          </a:prstGeom>
        </p:spPr>
      </p:pic>
      <p:sp>
        <p:nvSpPr>
          <p:cNvPr id="499" name="object 499"/>
          <p:cNvSpPr txBox="1"/>
          <p:nvPr/>
        </p:nvSpPr>
        <p:spPr>
          <a:xfrm>
            <a:off x="5761990" y="500784"/>
            <a:ext cx="189230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-5" dirty="0">
                <a:solidFill>
                  <a:srgbClr val="171514"/>
                </a:solidFill>
                <a:latin typeface="Tahoma"/>
                <a:cs typeface="Tahoma"/>
              </a:rPr>
              <a:t>Disposición</a:t>
            </a:r>
            <a:r>
              <a:rPr sz="1150" b="1" spc="-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5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150" b="1" spc="-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50" b="1" spc="-5" dirty="0">
                <a:solidFill>
                  <a:srgbClr val="171514"/>
                </a:solidFill>
                <a:latin typeface="Tahoma"/>
                <a:cs typeface="Tahoma"/>
              </a:rPr>
              <a:t>fase</a:t>
            </a:r>
            <a:r>
              <a:rPr sz="1150" b="1" spc="-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50" b="1" spc="10" dirty="0">
                <a:solidFill>
                  <a:srgbClr val="171514"/>
                </a:solidFill>
                <a:latin typeface="Tahoma"/>
                <a:cs typeface="Tahoma"/>
              </a:rPr>
              <a:t>NEMA</a:t>
            </a:r>
            <a:endParaRPr sz="1150">
              <a:latin typeface="Tahoma"/>
              <a:cs typeface="Tahoma"/>
            </a:endParaRPr>
          </a:p>
        </p:txBody>
      </p:sp>
      <p:sp>
        <p:nvSpPr>
          <p:cNvPr id="506" name="object 506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29</a:t>
            </a:fld>
            <a:endParaRPr spc="-75" dirty="0"/>
          </a:p>
        </p:txBody>
      </p:sp>
      <p:sp>
        <p:nvSpPr>
          <p:cNvPr id="500" name="object 500"/>
          <p:cNvSpPr txBox="1"/>
          <p:nvPr/>
        </p:nvSpPr>
        <p:spPr>
          <a:xfrm>
            <a:off x="7957820" y="488085"/>
            <a:ext cx="4591050" cy="141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NEMA.requiere.barras.bus.que.tengan.fases.en.secuencia.para.que.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un.instalador.puede.tener.la.misma.disposición.de.fases.fijas.en.cada.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punto.de.terminación.en.cualquier.centro.de.control.de.motores..Los.siguientes.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diagrama.ilustra.aceptado.</a:t>
            </a:r>
            <a:r>
              <a:rPr sz="950" b="1" spc="-10" dirty="0">
                <a:solidFill>
                  <a:srgbClr val="171514"/>
                </a:solidFill>
                <a:latin typeface="Tahoma"/>
                <a:cs typeface="Tahoma"/>
              </a:rPr>
              <a:t>Arreglos </a:t>
            </a:r>
            <a:r>
              <a:rPr sz="950" b="1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950" b="1" spc="-5" dirty="0">
                <a:solidFill>
                  <a:srgbClr val="171514"/>
                </a:solidFill>
                <a:latin typeface="Tahoma"/>
                <a:cs typeface="Tahoma"/>
              </a:rPr>
              <a:t>fase </a:t>
            </a:r>
            <a:r>
              <a:rPr sz="950" b="1" spc="-15" dirty="0">
                <a:solidFill>
                  <a:srgbClr val="171514"/>
                </a:solidFill>
                <a:latin typeface="Tahoma"/>
                <a:cs typeface="Tahoma"/>
              </a:rPr>
              <a:t>NEMA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..Está.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posible.tener.una.secuencia.de.fases.no.NEMA;.sin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embargo,.este.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tendría.que.estar.claramente.marcado..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850">
              <a:latin typeface="Lucida Sans Unicode"/>
              <a:cs typeface="Lucida Sans Unicode"/>
            </a:endParaRPr>
          </a:p>
          <a:p>
            <a:pPr marL="677545">
              <a:tabLst>
                <a:tab pos="939800" algn="l"/>
                <a:tab pos="1189355" algn="l"/>
              </a:tabLst>
            </a:pPr>
            <a:r>
              <a:rPr sz="80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A	</a:t>
            </a:r>
            <a:r>
              <a:rPr sz="800" spc="55" dirty="0">
                <a:solidFill>
                  <a:srgbClr val="0B0806"/>
                </a:solidFill>
                <a:latin typeface="Lucida Sans Unicode"/>
                <a:cs typeface="Lucida Sans Unicode"/>
              </a:rPr>
              <a:t>B	</a:t>
            </a:r>
            <a:r>
              <a:rPr sz="800" spc="-50" dirty="0">
                <a:solidFill>
                  <a:srgbClr val="0B0806"/>
                </a:solidFill>
                <a:latin typeface="Lucida Sans Unicode"/>
                <a:cs typeface="Lucida Sans Unicode"/>
              </a:rPr>
              <a:t>C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01" name="object 501"/>
          <p:cNvSpPr txBox="1"/>
          <p:nvPr/>
        </p:nvSpPr>
        <p:spPr>
          <a:xfrm>
            <a:off x="5761991" y="1591716"/>
            <a:ext cx="6667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10422490" y="2570308"/>
            <a:ext cx="95885" cy="77713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6510">
              <a:spcBef>
                <a:spcPts val="100"/>
              </a:spcBef>
            </a:pPr>
            <a:r>
              <a:rPr sz="80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A</a:t>
            </a:r>
            <a:endParaRPr sz="800">
              <a:latin typeface="Lucida Sans Unicode"/>
              <a:cs typeface="Lucida Sans Unicode"/>
            </a:endParaRPr>
          </a:p>
          <a:p>
            <a:pPr marL="12700" marR="5080" indent="3810">
              <a:lnSpc>
                <a:spcPts val="2460"/>
              </a:lnSpc>
              <a:spcBef>
                <a:spcPts val="30"/>
              </a:spcBef>
            </a:pPr>
            <a:r>
              <a:rPr sz="800" spc="40" dirty="0">
                <a:solidFill>
                  <a:srgbClr val="0B0806"/>
                </a:solidFill>
                <a:latin typeface="Lucida Sans Unicode"/>
                <a:cs typeface="Lucida Sans Unicode"/>
              </a:rPr>
              <a:t>B  </a:t>
            </a:r>
            <a:r>
              <a:rPr sz="800" spc="-50" dirty="0">
                <a:solidFill>
                  <a:srgbClr val="0B0806"/>
                </a:solidFill>
                <a:latin typeface="Lucida Sans Unicode"/>
                <a:cs typeface="Lucida Sans Unicode"/>
              </a:rPr>
              <a:t>C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03" name="object 503"/>
          <p:cNvSpPr txBox="1"/>
          <p:nvPr/>
        </p:nvSpPr>
        <p:spPr>
          <a:xfrm>
            <a:off x="5761991" y="4811211"/>
            <a:ext cx="168528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Estructuras</a:t>
            </a:r>
            <a:r>
              <a:rPr sz="800" b="1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espalda</a:t>
            </a:r>
            <a:r>
              <a:rPr sz="800" b="1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800" b="1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spc="-5" dirty="0">
                <a:solidFill>
                  <a:srgbClr val="171514"/>
                </a:solidFill>
                <a:latin typeface="Tahoma"/>
                <a:cs typeface="Tahoma"/>
              </a:rPr>
              <a:t>espalda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04" name="object 504"/>
          <p:cNvSpPr txBox="1"/>
          <p:nvPr/>
        </p:nvSpPr>
        <p:spPr>
          <a:xfrm>
            <a:off x="7957750" y="4754060"/>
            <a:ext cx="4869180" cy="1236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6299"/>
              </a:lnSpc>
              <a:spcBef>
                <a:spcPts val="100"/>
              </a:spcBef>
            </a:pP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Se.debe.observar.que.la.disposición.de.fases.NEMA.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ilustrado.en.el.dibujo.anterior.es.visto.desde.el.frente..El.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las.barras.bus.verticales.parecen.estar.en.orden.inverso.cuando.se.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desde.la.parte.posterior..Algunos.centros.de.control.de.motores.pueden.tener.dispos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instalado.en.la.parte.delantera.y.trasera.del.centro.de.control.de.motores.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70"/>
              </a:spcBef>
            </a:pPr>
            <a:endParaRPr sz="850">
              <a:latin typeface="Lucida Sans Unicode"/>
              <a:cs typeface="Lucida Sans Unicode"/>
            </a:endParaRPr>
          </a:p>
          <a:p>
            <a:pPr marL="478790">
              <a:tabLst>
                <a:tab pos="730250" algn="l"/>
                <a:tab pos="970280" algn="l"/>
                <a:tab pos="2936240" algn="l"/>
                <a:tab pos="3187700" algn="l"/>
                <a:tab pos="3439160" algn="l"/>
              </a:tabLst>
            </a:pPr>
            <a:r>
              <a:rPr sz="80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A	</a:t>
            </a:r>
            <a:r>
              <a:rPr sz="800" spc="55" dirty="0">
                <a:solidFill>
                  <a:srgbClr val="0B0806"/>
                </a:solidFill>
                <a:latin typeface="Lucida Sans Unicode"/>
                <a:cs typeface="Lucida Sans Unicode"/>
              </a:rPr>
              <a:t>B	</a:t>
            </a:r>
            <a:r>
              <a:rPr sz="800" spc="-50" dirty="0">
                <a:solidFill>
                  <a:srgbClr val="0B0806"/>
                </a:solidFill>
                <a:latin typeface="Lucida Sans Unicode"/>
                <a:cs typeface="Lucida Sans Unicode"/>
              </a:rPr>
              <a:t>C	C	</a:t>
            </a:r>
            <a:r>
              <a:rPr sz="800" spc="55" dirty="0">
                <a:solidFill>
                  <a:srgbClr val="0B0806"/>
                </a:solidFill>
                <a:latin typeface="Lucida Sans Unicode"/>
                <a:cs typeface="Lucida Sans Unicode"/>
              </a:rPr>
              <a:t>B	</a:t>
            </a:r>
            <a:r>
              <a:rPr sz="80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A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05" name="object 505"/>
          <p:cNvSpPr txBox="1"/>
          <p:nvPr/>
        </p:nvSpPr>
        <p:spPr>
          <a:xfrm>
            <a:off x="9861893" y="6346185"/>
            <a:ext cx="95250" cy="5847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5875">
              <a:spcBef>
                <a:spcPts val="100"/>
              </a:spcBef>
            </a:pPr>
            <a:r>
              <a:rPr sz="80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A</a:t>
            </a:r>
            <a:endParaRPr sz="800">
              <a:latin typeface="Lucida Sans Unicode"/>
              <a:cs typeface="Lucida Sans Unicode"/>
            </a:endParaRPr>
          </a:p>
          <a:p>
            <a:pPr marL="15875">
              <a:spcBef>
                <a:spcPts val="750"/>
              </a:spcBef>
            </a:pPr>
            <a:r>
              <a:rPr sz="800" spc="55" dirty="0">
                <a:solidFill>
                  <a:srgbClr val="0B0806"/>
                </a:solidFill>
                <a:latin typeface="Lucida Sans Unicode"/>
                <a:cs typeface="Lucida Sans Unicode"/>
              </a:rPr>
              <a:t>B</a:t>
            </a:r>
            <a:endParaRPr sz="800">
              <a:latin typeface="Lucida Sans Unicode"/>
              <a:cs typeface="Lucida Sans Unicode"/>
            </a:endParaRPr>
          </a:p>
          <a:p>
            <a:pPr>
              <a:spcBef>
                <a:spcPts val="20"/>
              </a:spcBef>
            </a:pPr>
            <a:endParaRPr sz="650">
              <a:latin typeface="Lucida Sans Unicode"/>
              <a:cs typeface="Lucida Sans Unicode"/>
            </a:endParaRPr>
          </a:p>
          <a:p>
            <a:pPr marL="12700"/>
            <a:r>
              <a:rPr sz="800" spc="-50" dirty="0">
                <a:solidFill>
                  <a:srgbClr val="0B0806"/>
                </a:solidFill>
                <a:latin typeface="Lucida Sans Unicode"/>
                <a:cs typeface="Lucida Sans Unicode"/>
              </a:rPr>
              <a:t>C</a:t>
            </a:r>
            <a:endParaRPr sz="8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2718" y="1972158"/>
            <a:ext cx="1340485" cy="3070225"/>
            <a:chOff x="2918117" y="1972157"/>
            <a:chExt cx="1340485" cy="3070225"/>
          </a:xfrm>
        </p:grpSpPr>
        <p:sp>
          <p:nvSpPr>
            <p:cNvPr id="3" name="object 3"/>
            <p:cNvSpPr/>
            <p:nvPr/>
          </p:nvSpPr>
          <p:spPr>
            <a:xfrm>
              <a:off x="3564813" y="1974443"/>
              <a:ext cx="691515" cy="3065780"/>
            </a:xfrm>
            <a:custGeom>
              <a:avLst/>
              <a:gdLst/>
              <a:ahLst/>
              <a:cxnLst/>
              <a:rect l="l" t="t" r="r" b="b"/>
              <a:pathLst>
                <a:path w="691514" h="3065779">
                  <a:moveTo>
                    <a:pt x="691070" y="0"/>
                  </a:moveTo>
                  <a:lnTo>
                    <a:pt x="0" y="0"/>
                  </a:lnTo>
                  <a:lnTo>
                    <a:pt x="0" y="3065411"/>
                  </a:lnTo>
                  <a:lnTo>
                    <a:pt x="691070" y="3065411"/>
                  </a:lnTo>
                  <a:lnTo>
                    <a:pt x="69107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599167" y="2402395"/>
              <a:ext cx="614680" cy="2345690"/>
            </a:xfrm>
            <a:custGeom>
              <a:avLst/>
              <a:gdLst/>
              <a:ahLst/>
              <a:cxnLst/>
              <a:rect l="l" t="t" r="r" b="b"/>
              <a:pathLst>
                <a:path w="614679" h="2345690">
                  <a:moveTo>
                    <a:pt x="134810" y="5994"/>
                  </a:moveTo>
                  <a:lnTo>
                    <a:pt x="0" y="5994"/>
                  </a:lnTo>
                  <a:lnTo>
                    <a:pt x="0" y="2345652"/>
                  </a:lnTo>
                  <a:lnTo>
                    <a:pt x="134810" y="2345652"/>
                  </a:lnTo>
                  <a:lnTo>
                    <a:pt x="134810" y="5994"/>
                  </a:lnTo>
                  <a:close/>
                </a:path>
                <a:path w="614679" h="2345690">
                  <a:moveTo>
                    <a:pt x="614121" y="0"/>
                  </a:moveTo>
                  <a:lnTo>
                    <a:pt x="479310" y="0"/>
                  </a:lnTo>
                  <a:lnTo>
                    <a:pt x="479310" y="2345652"/>
                  </a:lnTo>
                  <a:lnTo>
                    <a:pt x="614121" y="2345652"/>
                  </a:lnTo>
                  <a:lnTo>
                    <a:pt x="61412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590188" y="2003564"/>
              <a:ext cx="636905" cy="2783840"/>
            </a:xfrm>
            <a:custGeom>
              <a:avLst/>
              <a:gdLst/>
              <a:ahLst/>
              <a:cxnLst/>
              <a:rect l="l" t="t" r="r" b="b"/>
              <a:pathLst>
                <a:path w="636904" h="2783840">
                  <a:moveTo>
                    <a:pt x="200710" y="61315"/>
                  </a:moveTo>
                  <a:lnTo>
                    <a:pt x="183400" y="61315"/>
                  </a:lnTo>
                  <a:lnTo>
                    <a:pt x="183400" y="103251"/>
                  </a:lnTo>
                  <a:lnTo>
                    <a:pt x="200710" y="103251"/>
                  </a:lnTo>
                  <a:lnTo>
                    <a:pt x="200710" y="61315"/>
                  </a:lnTo>
                  <a:close/>
                </a:path>
                <a:path w="636904" h="2783840">
                  <a:moveTo>
                    <a:pt x="536232" y="61315"/>
                  </a:moveTo>
                  <a:lnTo>
                    <a:pt x="519887" y="61315"/>
                  </a:lnTo>
                  <a:lnTo>
                    <a:pt x="519887" y="103251"/>
                  </a:lnTo>
                  <a:lnTo>
                    <a:pt x="536232" y="103251"/>
                  </a:lnTo>
                  <a:lnTo>
                    <a:pt x="536232" y="61315"/>
                  </a:lnTo>
                  <a:close/>
                </a:path>
                <a:path w="636904" h="2783840">
                  <a:moveTo>
                    <a:pt x="606475" y="267017"/>
                  </a:moveTo>
                  <a:lnTo>
                    <a:pt x="40081" y="267017"/>
                  </a:lnTo>
                  <a:lnTo>
                    <a:pt x="40081" y="271018"/>
                  </a:lnTo>
                  <a:lnTo>
                    <a:pt x="38950" y="271018"/>
                  </a:lnTo>
                  <a:lnTo>
                    <a:pt x="38950" y="304965"/>
                  </a:lnTo>
                  <a:lnTo>
                    <a:pt x="58915" y="304965"/>
                  </a:lnTo>
                  <a:lnTo>
                    <a:pt x="58915" y="283603"/>
                  </a:lnTo>
                  <a:lnTo>
                    <a:pt x="230657" y="283603"/>
                  </a:lnTo>
                  <a:lnTo>
                    <a:pt x="230657" y="302971"/>
                  </a:lnTo>
                  <a:lnTo>
                    <a:pt x="252641" y="302971"/>
                  </a:lnTo>
                  <a:lnTo>
                    <a:pt x="252641" y="283603"/>
                  </a:lnTo>
                  <a:lnTo>
                    <a:pt x="344500" y="283603"/>
                  </a:lnTo>
                  <a:lnTo>
                    <a:pt x="344500" y="304965"/>
                  </a:lnTo>
                  <a:lnTo>
                    <a:pt x="360476" y="304965"/>
                  </a:lnTo>
                  <a:lnTo>
                    <a:pt x="360476" y="283603"/>
                  </a:lnTo>
                  <a:lnTo>
                    <a:pt x="522236" y="283603"/>
                  </a:lnTo>
                  <a:lnTo>
                    <a:pt x="522236" y="302971"/>
                  </a:lnTo>
                  <a:lnTo>
                    <a:pt x="540219" y="302971"/>
                  </a:lnTo>
                  <a:lnTo>
                    <a:pt x="540219" y="283603"/>
                  </a:lnTo>
                  <a:lnTo>
                    <a:pt x="606475" y="283603"/>
                  </a:lnTo>
                  <a:lnTo>
                    <a:pt x="606475" y="267017"/>
                  </a:lnTo>
                  <a:close/>
                </a:path>
                <a:path w="636904" h="2783840">
                  <a:moveTo>
                    <a:pt x="606475" y="170154"/>
                  </a:moveTo>
                  <a:lnTo>
                    <a:pt x="58915" y="170154"/>
                  </a:lnTo>
                  <a:lnTo>
                    <a:pt x="40081" y="170154"/>
                  </a:lnTo>
                  <a:lnTo>
                    <a:pt x="38950" y="170154"/>
                  </a:lnTo>
                  <a:lnTo>
                    <a:pt x="38950" y="203111"/>
                  </a:lnTo>
                  <a:lnTo>
                    <a:pt x="58915" y="203111"/>
                  </a:lnTo>
                  <a:lnTo>
                    <a:pt x="58915" y="185750"/>
                  </a:lnTo>
                  <a:lnTo>
                    <a:pt x="230657" y="185750"/>
                  </a:lnTo>
                  <a:lnTo>
                    <a:pt x="230657" y="204101"/>
                  </a:lnTo>
                  <a:lnTo>
                    <a:pt x="252641" y="204101"/>
                  </a:lnTo>
                  <a:lnTo>
                    <a:pt x="252641" y="185750"/>
                  </a:lnTo>
                  <a:lnTo>
                    <a:pt x="522236" y="185750"/>
                  </a:lnTo>
                  <a:lnTo>
                    <a:pt x="522236" y="201117"/>
                  </a:lnTo>
                  <a:lnTo>
                    <a:pt x="540219" y="201117"/>
                  </a:lnTo>
                  <a:lnTo>
                    <a:pt x="540219" y="185750"/>
                  </a:lnTo>
                  <a:lnTo>
                    <a:pt x="606475" y="185750"/>
                  </a:lnTo>
                  <a:lnTo>
                    <a:pt x="606475" y="170154"/>
                  </a:lnTo>
                  <a:close/>
                </a:path>
                <a:path w="636904" h="2783840">
                  <a:moveTo>
                    <a:pt x="632104" y="2765437"/>
                  </a:moveTo>
                  <a:lnTo>
                    <a:pt x="20955" y="2765437"/>
                  </a:lnTo>
                  <a:lnTo>
                    <a:pt x="20955" y="380860"/>
                  </a:lnTo>
                  <a:lnTo>
                    <a:pt x="0" y="380860"/>
                  </a:lnTo>
                  <a:lnTo>
                    <a:pt x="0" y="2777439"/>
                  </a:lnTo>
                  <a:lnTo>
                    <a:pt x="2997" y="2777439"/>
                  </a:lnTo>
                  <a:lnTo>
                    <a:pt x="2997" y="2783421"/>
                  </a:lnTo>
                  <a:lnTo>
                    <a:pt x="632104" y="2783421"/>
                  </a:lnTo>
                  <a:lnTo>
                    <a:pt x="632104" y="2765437"/>
                  </a:lnTo>
                  <a:close/>
                </a:path>
                <a:path w="636904" h="2783840">
                  <a:moveTo>
                    <a:pt x="636435" y="0"/>
                  </a:moveTo>
                  <a:lnTo>
                    <a:pt x="13119" y="0"/>
                  </a:lnTo>
                  <a:lnTo>
                    <a:pt x="13119" y="17983"/>
                  </a:lnTo>
                  <a:lnTo>
                    <a:pt x="636435" y="17983"/>
                  </a:lnTo>
                  <a:lnTo>
                    <a:pt x="6364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719004" y="2429344"/>
              <a:ext cx="371475" cy="37465"/>
            </a:xfrm>
            <a:custGeom>
              <a:avLst/>
              <a:gdLst/>
              <a:ahLst/>
              <a:cxnLst/>
              <a:rect l="l" t="t" r="r" b="b"/>
              <a:pathLst>
                <a:path w="371475" h="37464">
                  <a:moveTo>
                    <a:pt x="32956" y="0"/>
                  </a:moveTo>
                  <a:lnTo>
                    <a:pt x="0" y="0"/>
                  </a:lnTo>
                  <a:lnTo>
                    <a:pt x="0" y="35953"/>
                  </a:lnTo>
                  <a:lnTo>
                    <a:pt x="32956" y="35953"/>
                  </a:lnTo>
                  <a:lnTo>
                    <a:pt x="32956" y="0"/>
                  </a:lnTo>
                  <a:close/>
                </a:path>
                <a:path w="371475" h="37464">
                  <a:moveTo>
                    <a:pt x="371475" y="0"/>
                  </a:moveTo>
                  <a:lnTo>
                    <a:pt x="344512" y="0"/>
                  </a:lnTo>
                  <a:lnTo>
                    <a:pt x="344512" y="37452"/>
                  </a:lnTo>
                  <a:lnTo>
                    <a:pt x="371475" y="37452"/>
                  </a:lnTo>
                  <a:lnTo>
                    <a:pt x="37147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591179" y="1975001"/>
              <a:ext cx="664845" cy="3048000"/>
            </a:xfrm>
            <a:custGeom>
              <a:avLst/>
              <a:gdLst/>
              <a:ahLst/>
              <a:cxnLst/>
              <a:rect l="l" t="t" r="r" b="b"/>
              <a:pathLst>
                <a:path w="664845" h="3048000">
                  <a:moveTo>
                    <a:pt x="664413" y="3035655"/>
                  </a:moveTo>
                  <a:lnTo>
                    <a:pt x="661060" y="3035655"/>
                  </a:lnTo>
                  <a:lnTo>
                    <a:pt x="661060" y="0"/>
                  </a:lnTo>
                  <a:lnTo>
                    <a:pt x="651078" y="0"/>
                  </a:lnTo>
                  <a:lnTo>
                    <a:pt x="651078" y="3035655"/>
                  </a:lnTo>
                  <a:lnTo>
                    <a:pt x="0" y="3035655"/>
                  </a:lnTo>
                  <a:lnTo>
                    <a:pt x="0" y="3047644"/>
                  </a:lnTo>
                  <a:lnTo>
                    <a:pt x="664413" y="3047644"/>
                  </a:lnTo>
                  <a:lnTo>
                    <a:pt x="664413" y="303565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918117" y="1974443"/>
              <a:ext cx="644525" cy="3065780"/>
            </a:xfrm>
            <a:custGeom>
              <a:avLst/>
              <a:gdLst/>
              <a:ahLst/>
              <a:cxnLst/>
              <a:rect l="l" t="t" r="r" b="b"/>
              <a:pathLst>
                <a:path w="644524" h="3065779">
                  <a:moveTo>
                    <a:pt x="643953" y="0"/>
                  </a:moveTo>
                  <a:lnTo>
                    <a:pt x="0" y="0"/>
                  </a:lnTo>
                  <a:lnTo>
                    <a:pt x="0" y="3065424"/>
                  </a:lnTo>
                  <a:lnTo>
                    <a:pt x="643953" y="3065424"/>
                  </a:lnTo>
                  <a:lnTo>
                    <a:pt x="64395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709746" y="2058136"/>
              <a:ext cx="400685" cy="251460"/>
            </a:xfrm>
            <a:custGeom>
              <a:avLst/>
              <a:gdLst/>
              <a:ahLst/>
              <a:cxnLst/>
              <a:rect l="l" t="t" r="r" b="b"/>
              <a:pathLst>
                <a:path w="400685" h="251460">
                  <a:moveTo>
                    <a:pt x="63842" y="213093"/>
                  </a:moveTo>
                  <a:lnTo>
                    <a:pt x="0" y="213093"/>
                  </a:lnTo>
                  <a:lnTo>
                    <a:pt x="0" y="218274"/>
                  </a:lnTo>
                  <a:lnTo>
                    <a:pt x="12077" y="218274"/>
                  </a:lnTo>
                  <a:lnTo>
                    <a:pt x="12077" y="225183"/>
                  </a:lnTo>
                  <a:lnTo>
                    <a:pt x="0" y="225183"/>
                  </a:lnTo>
                  <a:lnTo>
                    <a:pt x="0" y="234670"/>
                  </a:lnTo>
                  <a:lnTo>
                    <a:pt x="12077" y="234670"/>
                  </a:lnTo>
                  <a:lnTo>
                    <a:pt x="12077" y="241566"/>
                  </a:lnTo>
                  <a:lnTo>
                    <a:pt x="0" y="241566"/>
                  </a:lnTo>
                  <a:lnTo>
                    <a:pt x="0" y="251066"/>
                  </a:lnTo>
                  <a:lnTo>
                    <a:pt x="63842" y="251066"/>
                  </a:lnTo>
                  <a:lnTo>
                    <a:pt x="63842" y="241566"/>
                  </a:lnTo>
                  <a:lnTo>
                    <a:pt x="52641" y="241566"/>
                  </a:lnTo>
                  <a:lnTo>
                    <a:pt x="52641" y="234670"/>
                  </a:lnTo>
                  <a:lnTo>
                    <a:pt x="63842" y="234670"/>
                  </a:lnTo>
                  <a:lnTo>
                    <a:pt x="63842" y="225183"/>
                  </a:lnTo>
                  <a:lnTo>
                    <a:pt x="52641" y="225183"/>
                  </a:lnTo>
                  <a:lnTo>
                    <a:pt x="52641" y="218274"/>
                  </a:lnTo>
                  <a:lnTo>
                    <a:pt x="63842" y="218274"/>
                  </a:lnTo>
                  <a:lnTo>
                    <a:pt x="63842" y="213093"/>
                  </a:lnTo>
                  <a:close/>
                </a:path>
                <a:path w="400685" h="251460">
                  <a:moveTo>
                    <a:pt x="63842" y="114744"/>
                  </a:moveTo>
                  <a:lnTo>
                    <a:pt x="0" y="115608"/>
                  </a:lnTo>
                  <a:lnTo>
                    <a:pt x="0" y="120777"/>
                  </a:lnTo>
                  <a:lnTo>
                    <a:pt x="12077" y="120777"/>
                  </a:lnTo>
                  <a:lnTo>
                    <a:pt x="12077" y="126822"/>
                  </a:lnTo>
                  <a:lnTo>
                    <a:pt x="0" y="126822"/>
                  </a:lnTo>
                  <a:lnTo>
                    <a:pt x="0" y="137172"/>
                  </a:lnTo>
                  <a:lnTo>
                    <a:pt x="12077" y="137172"/>
                  </a:lnTo>
                  <a:lnTo>
                    <a:pt x="12077" y="143217"/>
                  </a:lnTo>
                  <a:lnTo>
                    <a:pt x="0" y="143217"/>
                  </a:lnTo>
                  <a:lnTo>
                    <a:pt x="0" y="150114"/>
                  </a:lnTo>
                  <a:lnTo>
                    <a:pt x="63842" y="149250"/>
                  </a:lnTo>
                  <a:lnTo>
                    <a:pt x="63842" y="143217"/>
                  </a:lnTo>
                  <a:lnTo>
                    <a:pt x="52641" y="143217"/>
                  </a:lnTo>
                  <a:lnTo>
                    <a:pt x="52641" y="137172"/>
                  </a:lnTo>
                  <a:lnTo>
                    <a:pt x="63842" y="137172"/>
                  </a:lnTo>
                  <a:lnTo>
                    <a:pt x="63842" y="126822"/>
                  </a:lnTo>
                  <a:lnTo>
                    <a:pt x="52641" y="126822"/>
                  </a:lnTo>
                  <a:lnTo>
                    <a:pt x="52641" y="120777"/>
                  </a:lnTo>
                  <a:lnTo>
                    <a:pt x="63842" y="120777"/>
                  </a:lnTo>
                  <a:lnTo>
                    <a:pt x="63842" y="114744"/>
                  </a:lnTo>
                  <a:close/>
                </a:path>
                <a:path w="400685" h="251460">
                  <a:moveTo>
                    <a:pt x="63842" y="0"/>
                  </a:moveTo>
                  <a:lnTo>
                    <a:pt x="0" y="0"/>
                  </a:lnTo>
                  <a:lnTo>
                    <a:pt x="0" y="52628"/>
                  </a:lnTo>
                  <a:lnTo>
                    <a:pt x="63842" y="52628"/>
                  </a:lnTo>
                  <a:lnTo>
                    <a:pt x="63842" y="0"/>
                  </a:lnTo>
                  <a:close/>
                </a:path>
                <a:path w="400685" h="251460">
                  <a:moveTo>
                    <a:pt x="400329" y="213093"/>
                  </a:moveTo>
                  <a:lnTo>
                    <a:pt x="336486" y="213093"/>
                  </a:lnTo>
                  <a:lnTo>
                    <a:pt x="336486" y="218274"/>
                  </a:lnTo>
                  <a:lnTo>
                    <a:pt x="348551" y="218274"/>
                  </a:lnTo>
                  <a:lnTo>
                    <a:pt x="348551" y="225183"/>
                  </a:lnTo>
                  <a:lnTo>
                    <a:pt x="336486" y="225183"/>
                  </a:lnTo>
                  <a:lnTo>
                    <a:pt x="336486" y="234670"/>
                  </a:lnTo>
                  <a:lnTo>
                    <a:pt x="348551" y="234670"/>
                  </a:lnTo>
                  <a:lnTo>
                    <a:pt x="348551" y="241566"/>
                  </a:lnTo>
                  <a:lnTo>
                    <a:pt x="336486" y="241566"/>
                  </a:lnTo>
                  <a:lnTo>
                    <a:pt x="336486" y="251066"/>
                  </a:lnTo>
                  <a:lnTo>
                    <a:pt x="400329" y="251066"/>
                  </a:lnTo>
                  <a:lnTo>
                    <a:pt x="400329" y="241566"/>
                  </a:lnTo>
                  <a:lnTo>
                    <a:pt x="389115" y="241566"/>
                  </a:lnTo>
                  <a:lnTo>
                    <a:pt x="389115" y="234670"/>
                  </a:lnTo>
                  <a:lnTo>
                    <a:pt x="400329" y="234670"/>
                  </a:lnTo>
                  <a:lnTo>
                    <a:pt x="400329" y="225183"/>
                  </a:lnTo>
                  <a:lnTo>
                    <a:pt x="389115" y="225183"/>
                  </a:lnTo>
                  <a:lnTo>
                    <a:pt x="389115" y="218274"/>
                  </a:lnTo>
                  <a:lnTo>
                    <a:pt x="400329" y="218274"/>
                  </a:lnTo>
                  <a:lnTo>
                    <a:pt x="400329" y="213093"/>
                  </a:lnTo>
                  <a:close/>
                </a:path>
                <a:path w="400685" h="251460">
                  <a:moveTo>
                    <a:pt x="400329" y="114744"/>
                  </a:moveTo>
                  <a:lnTo>
                    <a:pt x="336486" y="115608"/>
                  </a:lnTo>
                  <a:lnTo>
                    <a:pt x="336486" y="120777"/>
                  </a:lnTo>
                  <a:lnTo>
                    <a:pt x="348551" y="120777"/>
                  </a:lnTo>
                  <a:lnTo>
                    <a:pt x="348551" y="126822"/>
                  </a:lnTo>
                  <a:lnTo>
                    <a:pt x="336486" y="126822"/>
                  </a:lnTo>
                  <a:lnTo>
                    <a:pt x="336486" y="137172"/>
                  </a:lnTo>
                  <a:lnTo>
                    <a:pt x="348551" y="137172"/>
                  </a:lnTo>
                  <a:lnTo>
                    <a:pt x="348551" y="143217"/>
                  </a:lnTo>
                  <a:lnTo>
                    <a:pt x="336486" y="143217"/>
                  </a:lnTo>
                  <a:lnTo>
                    <a:pt x="336486" y="150114"/>
                  </a:lnTo>
                  <a:lnTo>
                    <a:pt x="400329" y="149250"/>
                  </a:lnTo>
                  <a:lnTo>
                    <a:pt x="400329" y="143217"/>
                  </a:lnTo>
                  <a:lnTo>
                    <a:pt x="389115" y="143217"/>
                  </a:lnTo>
                  <a:lnTo>
                    <a:pt x="389115" y="137172"/>
                  </a:lnTo>
                  <a:lnTo>
                    <a:pt x="400329" y="137172"/>
                  </a:lnTo>
                  <a:lnTo>
                    <a:pt x="400329" y="126822"/>
                  </a:lnTo>
                  <a:lnTo>
                    <a:pt x="389115" y="126822"/>
                  </a:lnTo>
                  <a:lnTo>
                    <a:pt x="389115" y="120777"/>
                  </a:lnTo>
                  <a:lnTo>
                    <a:pt x="400329" y="120777"/>
                  </a:lnTo>
                  <a:lnTo>
                    <a:pt x="400329" y="114744"/>
                  </a:lnTo>
                  <a:close/>
                </a:path>
                <a:path w="400685" h="251460">
                  <a:moveTo>
                    <a:pt x="400329" y="0"/>
                  </a:moveTo>
                  <a:lnTo>
                    <a:pt x="336499" y="0"/>
                  </a:lnTo>
                  <a:lnTo>
                    <a:pt x="336499" y="52628"/>
                  </a:lnTo>
                  <a:lnTo>
                    <a:pt x="400329" y="52628"/>
                  </a:lnTo>
                  <a:lnTo>
                    <a:pt x="400329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886758" y="2376487"/>
              <a:ext cx="44450" cy="12700"/>
            </a:xfrm>
            <a:custGeom>
              <a:avLst/>
              <a:gdLst/>
              <a:ahLst/>
              <a:cxnLst/>
              <a:rect l="l" t="t" r="r" b="b"/>
              <a:pathLst>
                <a:path w="44450" h="12700">
                  <a:moveTo>
                    <a:pt x="43853" y="0"/>
                  </a:moveTo>
                  <a:lnTo>
                    <a:pt x="0" y="0"/>
                  </a:lnTo>
                  <a:lnTo>
                    <a:pt x="0" y="12217"/>
                  </a:lnTo>
                  <a:lnTo>
                    <a:pt x="43853" y="12217"/>
                  </a:lnTo>
                  <a:lnTo>
                    <a:pt x="4385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101022" y="2386329"/>
              <a:ext cx="982344" cy="2354580"/>
            </a:xfrm>
            <a:custGeom>
              <a:avLst/>
              <a:gdLst/>
              <a:ahLst/>
              <a:cxnLst/>
              <a:rect l="l" t="t" r="r" b="b"/>
              <a:pathLst>
                <a:path w="982345" h="2354579">
                  <a:moveTo>
                    <a:pt x="349427" y="984250"/>
                  </a:moveTo>
                  <a:lnTo>
                    <a:pt x="326136" y="984250"/>
                  </a:lnTo>
                  <a:lnTo>
                    <a:pt x="326136" y="855980"/>
                  </a:lnTo>
                  <a:lnTo>
                    <a:pt x="348119" y="855980"/>
                  </a:lnTo>
                  <a:lnTo>
                    <a:pt x="348119" y="78740"/>
                  </a:lnTo>
                  <a:lnTo>
                    <a:pt x="327863" y="78740"/>
                  </a:lnTo>
                  <a:lnTo>
                    <a:pt x="327863" y="77470"/>
                  </a:lnTo>
                  <a:lnTo>
                    <a:pt x="327863" y="1270"/>
                  </a:lnTo>
                  <a:lnTo>
                    <a:pt x="219316" y="1270"/>
                  </a:lnTo>
                  <a:lnTo>
                    <a:pt x="219316" y="0"/>
                  </a:lnTo>
                  <a:lnTo>
                    <a:pt x="21590" y="0"/>
                  </a:lnTo>
                  <a:lnTo>
                    <a:pt x="21590" y="1270"/>
                  </a:lnTo>
                  <a:lnTo>
                    <a:pt x="21590" y="77470"/>
                  </a:lnTo>
                  <a:lnTo>
                    <a:pt x="0" y="77470"/>
                  </a:lnTo>
                  <a:lnTo>
                    <a:pt x="0" y="78740"/>
                  </a:lnTo>
                  <a:lnTo>
                    <a:pt x="0" y="855980"/>
                  </a:lnTo>
                  <a:lnTo>
                    <a:pt x="0" y="984250"/>
                  </a:lnTo>
                  <a:lnTo>
                    <a:pt x="0" y="2353310"/>
                  </a:lnTo>
                  <a:lnTo>
                    <a:pt x="349427" y="2353310"/>
                  </a:lnTo>
                  <a:lnTo>
                    <a:pt x="349427" y="984250"/>
                  </a:lnTo>
                  <a:close/>
                </a:path>
                <a:path w="982345" h="2354579">
                  <a:moveTo>
                    <a:pt x="982306" y="986790"/>
                  </a:moveTo>
                  <a:lnTo>
                    <a:pt x="959015" y="986790"/>
                  </a:lnTo>
                  <a:lnTo>
                    <a:pt x="959015" y="858520"/>
                  </a:lnTo>
                  <a:lnTo>
                    <a:pt x="980998" y="858520"/>
                  </a:lnTo>
                  <a:lnTo>
                    <a:pt x="980998" y="81280"/>
                  </a:lnTo>
                  <a:lnTo>
                    <a:pt x="960742" y="81280"/>
                  </a:lnTo>
                  <a:lnTo>
                    <a:pt x="960742" y="80010"/>
                  </a:lnTo>
                  <a:lnTo>
                    <a:pt x="960742" y="3810"/>
                  </a:lnTo>
                  <a:lnTo>
                    <a:pt x="929081" y="3810"/>
                  </a:lnTo>
                  <a:lnTo>
                    <a:pt x="929081" y="2540"/>
                  </a:lnTo>
                  <a:lnTo>
                    <a:pt x="701992" y="2540"/>
                  </a:lnTo>
                  <a:lnTo>
                    <a:pt x="701992" y="1270"/>
                  </a:lnTo>
                  <a:lnTo>
                    <a:pt x="654469" y="1270"/>
                  </a:lnTo>
                  <a:lnTo>
                    <a:pt x="654469" y="2540"/>
                  </a:lnTo>
                  <a:lnTo>
                    <a:pt x="654469" y="3810"/>
                  </a:lnTo>
                  <a:lnTo>
                    <a:pt x="654469" y="80010"/>
                  </a:lnTo>
                  <a:lnTo>
                    <a:pt x="632879" y="80010"/>
                  </a:lnTo>
                  <a:lnTo>
                    <a:pt x="632879" y="81280"/>
                  </a:lnTo>
                  <a:lnTo>
                    <a:pt x="632879" y="858520"/>
                  </a:lnTo>
                  <a:lnTo>
                    <a:pt x="632879" y="986790"/>
                  </a:lnTo>
                  <a:lnTo>
                    <a:pt x="632879" y="2354580"/>
                  </a:lnTo>
                  <a:lnTo>
                    <a:pt x="982306" y="2354580"/>
                  </a:lnTo>
                  <a:lnTo>
                    <a:pt x="982306" y="98679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592182" y="2020937"/>
              <a:ext cx="637540" cy="354965"/>
            </a:xfrm>
            <a:custGeom>
              <a:avLst/>
              <a:gdLst/>
              <a:ahLst/>
              <a:cxnLst/>
              <a:rect l="l" t="t" r="r" b="b"/>
              <a:pathLst>
                <a:path w="637539" h="354964">
                  <a:moveTo>
                    <a:pt x="227672" y="250634"/>
                  </a:moveTo>
                  <a:lnTo>
                    <a:pt x="185724" y="250634"/>
                  </a:lnTo>
                  <a:lnTo>
                    <a:pt x="185724" y="286588"/>
                  </a:lnTo>
                  <a:lnTo>
                    <a:pt x="227672" y="286588"/>
                  </a:lnTo>
                  <a:lnTo>
                    <a:pt x="227672" y="250634"/>
                  </a:lnTo>
                  <a:close/>
                </a:path>
                <a:path w="637539" h="354964">
                  <a:moveTo>
                    <a:pt x="338518" y="249656"/>
                  </a:moveTo>
                  <a:lnTo>
                    <a:pt x="296570" y="249656"/>
                  </a:lnTo>
                  <a:lnTo>
                    <a:pt x="296570" y="287591"/>
                  </a:lnTo>
                  <a:lnTo>
                    <a:pt x="338518" y="287591"/>
                  </a:lnTo>
                  <a:lnTo>
                    <a:pt x="338518" y="249656"/>
                  </a:lnTo>
                  <a:close/>
                </a:path>
                <a:path w="637539" h="354964">
                  <a:moveTo>
                    <a:pt x="589153" y="0"/>
                  </a:moveTo>
                  <a:lnTo>
                    <a:pt x="50927" y="0"/>
                  </a:lnTo>
                  <a:lnTo>
                    <a:pt x="50927" y="18973"/>
                  </a:lnTo>
                  <a:lnTo>
                    <a:pt x="589153" y="18973"/>
                  </a:lnTo>
                  <a:lnTo>
                    <a:pt x="589153" y="0"/>
                  </a:lnTo>
                  <a:close/>
                </a:path>
                <a:path w="637539" h="354964">
                  <a:moveTo>
                    <a:pt x="637070" y="3987"/>
                  </a:moveTo>
                  <a:lnTo>
                    <a:pt x="607123" y="3987"/>
                  </a:lnTo>
                  <a:lnTo>
                    <a:pt x="607123" y="186728"/>
                  </a:lnTo>
                  <a:lnTo>
                    <a:pt x="607123" y="249643"/>
                  </a:lnTo>
                  <a:lnTo>
                    <a:pt x="607123" y="288594"/>
                  </a:lnTo>
                  <a:lnTo>
                    <a:pt x="37947" y="288594"/>
                  </a:lnTo>
                  <a:lnTo>
                    <a:pt x="37947" y="249643"/>
                  </a:lnTo>
                  <a:lnTo>
                    <a:pt x="607123" y="249643"/>
                  </a:lnTo>
                  <a:lnTo>
                    <a:pt x="607123" y="186728"/>
                  </a:lnTo>
                  <a:lnTo>
                    <a:pt x="37947" y="186728"/>
                  </a:lnTo>
                  <a:lnTo>
                    <a:pt x="37947" y="152781"/>
                  </a:lnTo>
                  <a:lnTo>
                    <a:pt x="185724" y="152781"/>
                  </a:lnTo>
                  <a:lnTo>
                    <a:pt x="185724" y="185737"/>
                  </a:lnTo>
                  <a:lnTo>
                    <a:pt x="227672" y="185737"/>
                  </a:lnTo>
                  <a:lnTo>
                    <a:pt x="227672" y="152781"/>
                  </a:lnTo>
                  <a:lnTo>
                    <a:pt x="605142" y="152781"/>
                  </a:lnTo>
                  <a:lnTo>
                    <a:pt x="605142" y="88874"/>
                  </a:lnTo>
                  <a:lnTo>
                    <a:pt x="37947" y="88874"/>
                  </a:lnTo>
                  <a:lnTo>
                    <a:pt x="37947" y="3987"/>
                  </a:lnTo>
                  <a:lnTo>
                    <a:pt x="9004" y="3987"/>
                  </a:lnTo>
                  <a:lnTo>
                    <a:pt x="9004" y="63919"/>
                  </a:lnTo>
                  <a:lnTo>
                    <a:pt x="990" y="63919"/>
                  </a:lnTo>
                  <a:lnTo>
                    <a:pt x="990" y="84886"/>
                  </a:lnTo>
                  <a:lnTo>
                    <a:pt x="9004" y="84886"/>
                  </a:lnTo>
                  <a:lnTo>
                    <a:pt x="9004" y="267614"/>
                  </a:lnTo>
                  <a:lnTo>
                    <a:pt x="0" y="267614"/>
                  </a:lnTo>
                  <a:lnTo>
                    <a:pt x="0" y="290576"/>
                  </a:lnTo>
                  <a:lnTo>
                    <a:pt x="9004" y="290576"/>
                  </a:lnTo>
                  <a:lnTo>
                    <a:pt x="9004" y="354495"/>
                  </a:lnTo>
                  <a:lnTo>
                    <a:pt x="37947" y="354495"/>
                  </a:lnTo>
                  <a:lnTo>
                    <a:pt x="37947" y="349504"/>
                  </a:lnTo>
                  <a:lnTo>
                    <a:pt x="607123" y="349504"/>
                  </a:lnTo>
                  <a:lnTo>
                    <a:pt x="607123" y="354495"/>
                  </a:lnTo>
                  <a:lnTo>
                    <a:pt x="637070" y="354495"/>
                  </a:lnTo>
                  <a:lnTo>
                    <a:pt x="637070" y="3987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055886" y="2035022"/>
              <a:ext cx="231775" cy="191135"/>
            </a:xfrm>
            <a:custGeom>
              <a:avLst/>
              <a:gdLst/>
              <a:ahLst/>
              <a:cxnLst/>
              <a:rect l="l" t="t" r="r" b="b"/>
              <a:pathLst>
                <a:path w="231775" h="191135">
                  <a:moveTo>
                    <a:pt x="54635" y="167436"/>
                  </a:moveTo>
                  <a:lnTo>
                    <a:pt x="52133" y="59817"/>
                  </a:lnTo>
                  <a:lnTo>
                    <a:pt x="0" y="108673"/>
                  </a:lnTo>
                  <a:lnTo>
                    <a:pt x="1828" y="115963"/>
                  </a:lnTo>
                  <a:lnTo>
                    <a:pt x="54635" y="167436"/>
                  </a:lnTo>
                  <a:close/>
                </a:path>
                <a:path w="231775" h="191135">
                  <a:moveTo>
                    <a:pt x="231343" y="94107"/>
                  </a:moveTo>
                  <a:lnTo>
                    <a:pt x="134658" y="0"/>
                  </a:lnTo>
                  <a:lnTo>
                    <a:pt x="117360" y="14173"/>
                  </a:lnTo>
                  <a:lnTo>
                    <a:pt x="109156" y="10896"/>
                  </a:lnTo>
                  <a:lnTo>
                    <a:pt x="100838" y="14173"/>
                  </a:lnTo>
                  <a:lnTo>
                    <a:pt x="52133" y="59817"/>
                  </a:lnTo>
                  <a:lnTo>
                    <a:pt x="122034" y="59817"/>
                  </a:lnTo>
                  <a:lnTo>
                    <a:pt x="122034" y="190639"/>
                  </a:lnTo>
                  <a:lnTo>
                    <a:pt x="204000" y="121424"/>
                  </a:lnTo>
                  <a:lnTo>
                    <a:pt x="209473" y="114134"/>
                  </a:lnTo>
                  <a:lnTo>
                    <a:pt x="231343" y="94107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029242" y="2106650"/>
              <a:ext cx="457200" cy="264160"/>
            </a:xfrm>
            <a:custGeom>
              <a:avLst/>
              <a:gdLst/>
              <a:ahLst/>
              <a:cxnLst/>
              <a:rect l="l" t="t" r="r" b="b"/>
              <a:pathLst>
                <a:path w="457200" h="264160">
                  <a:moveTo>
                    <a:pt x="66192" y="0"/>
                  </a:moveTo>
                  <a:lnTo>
                    <a:pt x="1587" y="0"/>
                  </a:lnTo>
                  <a:lnTo>
                    <a:pt x="1587" y="63728"/>
                  </a:lnTo>
                  <a:lnTo>
                    <a:pt x="48361" y="63728"/>
                  </a:lnTo>
                  <a:lnTo>
                    <a:pt x="28473" y="44335"/>
                  </a:lnTo>
                  <a:lnTo>
                    <a:pt x="26644" y="37045"/>
                  </a:lnTo>
                  <a:lnTo>
                    <a:pt x="66192" y="0"/>
                  </a:lnTo>
                  <a:close/>
                </a:path>
                <a:path w="457200" h="264160">
                  <a:moveTo>
                    <a:pt x="79451" y="199847"/>
                  </a:moveTo>
                  <a:lnTo>
                    <a:pt x="0" y="199847"/>
                  </a:lnTo>
                  <a:lnTo>
                    <a:pt x="0" y="263588"/>
                  </a:lnTo>
                  <a:lnTo>
                    <a:pt x="79451" y="263588"/>
                  </a:lnTo>
                  <a:lnTo>
                    <a:pt x="79451" y="199847"/>
                  </a:lnTo>
                  <a:close/>
                </a:path>
                <a:path w="457200" h="264160">
                  <a:moveTo>
                    <a:pt x="79451" y="101485"/>
                  </a:moveTo>
                  <a:lnTo>
                    <a:pt x="0" y="101485"/>
                  </a:lnTo>
                  <a:lnTo>
                    <a:pt x="0" y="160909"/>
                  </a:lnTo>
                  <a:lnTo>
                    <a:pt x="79451" y="160909"/>
                  </a:lnTo>
                  <a:lnTo>
                    <a:pt x="79451" y="101485"/>
                  </a:lnTo>
                  <a:close/>
                </a:path>
                <a:path w="457200" h="264160">
                  <a:moveTo>
                    <a:pt x="206971" y="199847"/>
                  </a:moveTo>
                  <a:lnTo>
                    <a:pt x="147066" y="199847"/>
                  </a:lnTo>
                  <a:lnTo>
                    <a:pt x="147066" y="263588"/>
                  </a:lnTo>
                  <a:lnTo>
                    <a:pt x="206971" y="263588"/>
                  </a:lnTo>
                  <a:lnTo>
                    <a:pt x="206971" y="199847"/>
                  </a:lnTo>
                  <a:close/>
                </a:path>
                <a:path w="457200" h="264160">
                  <a:moveTo>
                    <a:pt x="206971" y="105143"/>
                  </a:moveTo>
                  <a:lnTo>
                    <a:pt x="184150" y="105143"/>
                  </a:lnTo>
                  <a:lnTo>
                    <a:pt x="147078" y="136906"/>
                  </a:lnTo>
                  <a:lnTo>
                    <a:pt x="147078" y="164541"/>
                  </a:lnTo>
                  <a:lnTo>
                    <a:pt x="206971" y="164541"/>
                  </a:lnTo>
                  <a:lnTo>
                    <a:pt x="206971" y="105143"/>
                  </a:lnTo>
                  <a:close/>
                </a:path>
                <a:path w="457200" h="264160">
                  <a:moveTo>
                    <a:pt x="430542" y="0"/>
                  </a:moveTo>
                  <a:lnTo>
                    <a:pt x="234861" y="0"/>
                  </a:lnTo>
                  <a:lnTo>
                    <a:pt x="257987" y="22479"/>
                  </a:lnTo>
                  <a:lnTo>
                    <a:pt x="236118" y="42506"/>
                  </a:lnTo>
                  <a:lnTo>
                    <a:pt x="230644" y="49796"/>
                  </a:lnTo>
                  <a:lnTo>
                    <a:pt x="214160" y="63728"/>
                  </a:lnTo>
                  <a:lnTo>
                    <a:pt x="425704" y="63728"/>
                  </a:lnTo>
                  <a:lnTo>
                    <a:pt x="425704" y="20650"/>
                  </a:lnTo>
                  <a:lnTo>
                    <a:pt x="430542" y="18300"/>
                  </a:lnTo>
                  <a:lnTo>
                    <a:pt x="430542" y="0"/>
                  </a:lnTo>
                  <a:close/>
                </a:path>
                <a:path w="457200" h="264160">
                  <a:moveTo>
                    <a:pt x="457161" y="104648"/>
                  </a:moveTo>
                  <a:lnTo>
                    <a:pt x="444576" y="104648"/>
                  </a:lnTo>
                  <a:lnTo>
                    <a:pt x="444576" y="165227"/>
                  </a:lnTo>
                  <a:lnTo>
                    <a:pt x="457161" y="165227"/>
                  </a:lnTo>
                  <a:lnTo>
                    <a:pt x="457161" y="104648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305416" y="2240228"/>
              <a:ext cx="149225" cy="200660"/>
            </a:xfrm>
            <a:custGeom>
              <a:avLst/>
              <a:gdLst/>
              <a:ahLst/>
              <a:cxnLst/>
              <a:rect l="l" t="t" r="r" b="b"/>
              <a:pathLst>
                <a:path w="149225" h="200660">
                  <a:moveTo>
                    <a:pt x="132207" y="59982"/>
                  </a:moveTo>
                  <a:lnTo>
                    <a:pt x="67411" y="0"/>
                  </a:lnTo>
                  <a:lnTo>
                    <a:pt x="0" y="85610"/>
                  </a:lnTo>
                  <a:lnTo>
                    <a:pt x="0" y="143891"/>
                  </a:lnTo>
                  <a:lnTo>
                    <a:pt x="63754" y="200367"/>
                  </a:lnTo>
                  <a:lnTo>
                    <a:pt x="63754" y="59982"/>
                  </a:lnTo>
                  <a:lnTo>
                    <a:pt x="132207" y="59982"/>
                  </a:lnTo>
                  <a:close/>
                </a:path>
                <a:path w="149225" h="200660">
                  <a:moveTo>
                    <a:pt x="148742" y="71780"/>
                  </a:moveTo>
                  <a:lnTo>
                    <a:pt x="132207" y="59982"/>
                  </a:lnTo>
                  <a:lnTo>
                    <a:pt x="131140" y="151193"/>
                  </a:lnTo>
                  <a:lnTo>
                    <a:pt x="148742" y="122923"/>
                  </a:lnTo>
                  <a:lnTo>
                    <a:pt x="148742" y="7178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303612" y="2207450"/>
              <a:ext cx="154940" cy="64769"/>
            </a:xfrm>
            <a:custGeom>
              <a:avLst/>
              <a:gdLst/>
              <a:ahLst/>
              <a:cxnLst/>
              <a:rect l="l" t="t" r="r" b="b"/>
              <a:pathLst>
                <a:path w="154939" h="64769">
                  <a:moveTo>
                    <a:pt x="151815" y="0"/>
                  </a:moveTo>
                  <a:lnTo>
                    <a:pt x="0" y="0"/>
                  </a:lnTo>
                  <a:lnTo>
                    <a:pt x="2755" y="64681"/>
                  </a:lnTo>
                  <a:lnTo>
                    <a:pt x="44094" y="64681"/>
                  </a:lnTo>
                  <a:lnTo>
                    <a:pt x="69214" y="32778"/>
                  </a:lnTo>
                  <a:lnTo>
                    <a:pt x="103682" y="64681"/>
                  </a:lnTo>
                  <a:lnTo>
                    <a:pt x="154584" y="64681"/>
                  </a:lnTo>
                  <a:lnTo>
                    <a:pt x="15181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076841" y="2056281"/>
              <a:ext cx="383540" cy="51435"/>
            </a:xfrm>
            <a:custGeom>
              <a:avLst/>
              <a:gdLst/>
              <a:ahLst/>
              <a:cxnLst/>
              <a:rect l="l" t="t" r="r" b="b"/>
              <a:pathLst>
                <a:path w="383539" h="51435">
                  <a:moveTo>
                    <a:pt x="74663" y="0"/>
                  </a:moveTo>
                  <a:lnTo>
                    <a:pt x="5130" y="0"/>
                  </a:lnTo>
                  <a:lnTo>
                    <a:pt x="5130" y="21234"/>
                  </a:lnTo>
                  <a:lnTo>
                    <a:pt x="0" y="33820"/>
                  </a:lnTo>
                  <a:lnTo>
                    <a:pt x="0" y="50990"/>
                  </a:lnTo>
                  <a:lnTo>
                    <a:pt x="18592" y="50368"/>
                  </a:lnTo>
                  <a:lnTo>
                    <a:pt x="74663" y="0"/>
                  </a:lnTo>
                  <a:close/>
                </a:path>
                <a:path w="383539" h="51435">
                  <a:moveTo>
                    <a:pt x="383108" y="50368"/>
                  </a:moveTo>
                  <a:lnTo>
                    <a:pt x="381584" y="0"/>
                  </a:lnTo>
                  <a:lnTo>
                    <a:pt x="343916" y="0"/>
                  </a:lnTo>
                  <a:lnTo>
                    <a:pt x="343916" y="21234"/>
                  </a:lnTo>
                  <a:lnTo>
                    <a:pt x="338785" y="33820"/>
                  </a:lnTo>
                  <a:lnTo>
                    <a:pt x="338785" y="50990"/>
                  </a:lnTo>
                  <a:lnTo>
                    <a:pt x="383108" y="50368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419525" y="2171153"/>
              <a:ext cx="15240" cy="34290"/>
            </a:xfrm>
            <a:custGeom>
              <a:avLst/>
              <a:gdLst/>
              <a:ahLst/>
              <a:cxnLst/>
              <a:rect l="l" t="t" r="r" b="b"/>
              <a:pathLst>
                <a:path w="15239" h="34289">
                  <a:moveTo>
                    <a:pt x="1574" y="0"/>
                  </a:moveTo>
                  <a:lnTo>
                    <a:pt x="1574" y="7874"/>
                  </a:lnTo>
                  <a:lnTo>
                    <a:pt x="14173" y="7874"/>
                  </a:lnTo>
                  <a:lnTo>
                    <a:pt x="14173" y="14960"/>
                  </a:lnTo>
                  <a:lnTo>
                    <a:pt x="0" y="14960"/>
                  </a:lnTo>
                  <a:lnTo>
                    <a:pt x="0" y="25184"/>
                  </a:lnTo>
                  <a:lnTo>
                    <a:pt x="14960" y="25184"/>
                  </a:lnTo>
                  <a:lnTo>
                    <a:pt x="14960" y="33845"/>
                  </a:lnTo>
                  <a:lnTo>
                    <a:pt x="14960" y="25184"/>
                  </a:lnTo>
                  <a:lnTo>
                    <a:pt x="0" y="25184"/>
                  </a:lnTo>
                  <a:lnTo>
                    <a:pt x="0" y="14960"/>
                  </a:lnTo>
                  <a:lnTo>
                    <a:pt x="14173" y="14960"/>
                  </a:lnTo>
                  <a:lnTo>
                    <a:pt x="14173" y="7874"/>
                  </a:lnTo>
                  <a:lnTo>
                    <a:pt x="1574" y="7874"/>
                  </a:lnTo>
                  <a:lnTo>
                    <a:pt x="157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073298" y="2058644"/>
              <a:ext cx="407670" cy="248285"/>
            </a:xfrm>
            <a:custGeom>
              <a:avLst/>
              <a:gdLst/>
              <a:ahLst/>
              <a:cxnLst/>
              <a:rect l="l" t="t" r="r" b="b"/>
              <a:pathLst>
                <a:path w="407670" h="248285">
                  <a:moveTo>
                    <a:pt x="35394" y="211658"/>
                  </a:moveTo>
                  <a:lnTo>
                    <a:pt x="3949" y="211658"/>
                  </a:lnTo>
                  <a:lnTo>
                    <a:pt x="3949" y="220319"/>
                  </a:lnTo>
                  <a:lnTo>
                    <a:pt x="17310" y="220319"/>
                  </a:lnTo>
                  <a:lnTo>
                    <a:pt x="17310" y="229755"/>
                  </a:lnTo>
                  <a:lnTo>
                    <a:pt x="0" y="229755"/>
                  </a:lnTo>
                  <a:lnTo>
                    <a:pt x="0" y="238417"/>
                  </a:lnTo>
                  <a:lnTo>
                    <a:pt x="15748" y="238417"/>
                  </a:lnTo>
                  <a:lnTo>
                    <a:pt x="15748" y="247853"/>
                  </a:lnTo>
                  <a:lnTo>
                    <a:pt x="35394" y="247853"/>
                  </a:lnTo>
                  <a:lnTo>
                    <a:pt x="35394" y="211658"/>
                  </a:lnTo>
                  <a:close/>
                </a:path>
                <a:path w="407670" h="248285">
                  <a:moveTo>
                    <a:pt x="35394" y="143814"/>
                  </a:moveTo>
                  <a:lnTo>
                    <a:pt x="13385" y="123545"/>
                  </a:lnTo>
                  <a:lnTo>
                    <a:pt x="2374" y="123545"/>
                  </a:lnTo>
                  <a:lnTo>
                    <a:pt x="2374" y="129832"/>
                  </a:lnTo>
                  <a:lnTo>
                    <a:pt x="17310" y="129832"/>
                  </a:lnTo>
                  <a:lnTo>
                    <a:pt x="17310" y="140855"/>
                  </a:lnTo>
                  <a:lnTo>
                    <a:pt x="1587" y="140855"/>
                  </a:lnTo>
                  <a:lnTo>
                    <a:pt x="1587" y="147929"/>
                  </a:lnTo>
                  <a:lnTo>
                    <a:pt x="35394" y="147929"/>
                  </a:lnTo>
                  <a:lnTo>
                    <a:pt x="35394" y="143814"/>
                  </a:lnTo>
                  <a:close/>
                </a:path>
                <a:path w="407670" h="248285">
                  <a:moveTo>
                    <a:pt x="380580" y="111480"/>
                  </a:moveTo>
                  <a:lnTo>
                    <a:pt x="349123" y="111480"/>
                  </a:lnTo>
                  <a:lnTo>
                    <a:pt x="349123" y="120129"/>
                  </a:lnTo>
                  <a:lnTo>
                    <a:pt x="362483" y="120129"/>
                  </a:lnTo>
                  <a:lnTo>
                    <a:pt x="362483" y="129590"/>
                  </a:lnTo>
                  <a:lnTo>
                    <a:pt x="345160" y="129590"/>
                  </a:lnTo>
                  <a:lnTo>
                    <a:pt x="345160" y="138239"/>
                  </a:lnTo>
                  <a:lnTo>
                    <a:pt x="360908" y="138239"/>
                  </a:lnTo>
                  <a:lnTo>
                    <a:pt x="360908" y="147688"/>
                  </a:lnTo>
                  <a:lnTo>
                    <a:pt x="380580" y="147688"/>
                  </a:lnTo>
                  <a:lnTo>
                    <a:pt x="380580" y="111480"/>
                  </a:lnTo>
                  <a:close/>
                </a:path>
                <a:path w="407670" h="248285">
                  <a:moveTo>
                    <a:pt x="407606" y="0"/>
                  </a:moveTo>
                  <a:lnTo>
                    <a:pt x="398170" y="0"/>
                  </a:lnTo>
                  <a:lnTo>
                    <a:pt x="396595" y="29908"/>
                  </a:lnTo>
                  <a:lnTo>
                    <a:pt x="407606" y="31457"/>
                  </a:lnTo>
                  <a:lnTo>
                    <a:pt x="407606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953702" y="2044483"/>
              <a:ext cx="529590" cy="730250"/>
            </a:xfrm>
            <a:custGeom>
              <a:avLst/>
              <a:gdLst/>
              <a:ahLst/>
              <a:cxnLst/>
              <a:rect l="l" t="t" r="r" b="b"/>
              <a:pathLst>
                <a:path w="529589" h="730250">
                  <a:moveTo>
                    <a:pt x="229755" y="498868"/>
                  </a:moveTo>
                  <a:lnTo>
                    <a:pt x="224256" y="498868"/>
                  </a:lnTo>
                  <a:lnTo>
                    <a:pt x="224256" y="50355"/>
                  </a:lnTo>
                  <a:lnTo>
                    <a:pt x="156591" y="50355"/>
                  </a:lnTo>
                  <a:lnTo>
                    <a:pt x="156591" y="498868"/>
                  </a:lnTo>
                  <a:lnTo>
                    <a:pt x="140055" y="498868"/>
                  </a:lnTo>
                  <a:lnTo>
                    <a:pt x="140055" y="546862"/>
                  </a:lnTo>
                  <a:lnTo>
                    <a:pt x="156591" y="546862"/>
                  </a:lnTo>
                  <a:lnTo>
                    <a:pt x="156591" y="701090"/>
                  </a:lnTo>
                  <a:lnTo>
                    <a:pt x="224256" y="701090"/>
                  </a:lnTo>
                  <a:lnTo>
                    <a:pt x="224256" y="546862"/>
                  </a:lnTo>
                  <a:lnTo>
                    <a:pt x="229755" y="546862"/>
                  </a:lnTo>
                  <a:lnTo>
                    <a:pt x="229755" y="498868"/>
                  </a:lnTo>
                  <a:close/>
                </a:path>
                <a:path w="529589" h="730250">
                  <a:moveTo>
                    <a:pt x="354520" y="498868"/>
                  </a:moveTo>
                  <a:lnTo>
                    <a:pt x="350951" y="498868"/>
                  </a:lnTo>
                  <a:lnTo>
                    <a:pt x="350951" y="150291"/>
                  </a:lnTo>
                  <a:lnTo>
                    <a:pt x="283286" y="150291"/>
                  </a:lnTo>
                  <a:lnTo>
                    <a:pt x="283286" y="498868"/>
                  </a:lnTo>
                  <a:lnTo>
                    <a:pt x="272491" y="498868"/>
                  </a:lnTo>
                  <a:lnTo>
                    <a:pt x="272491" y="546862"/>
                  </a:lnTo>
                  <a:lnTo>
                    <a:pt x="283273" y="546862"/>
                  </a:lnTo>
                  <a:lnTo>
                    <a:pt x="283273" y="701090"/>
                  </a:lnTo>
                  <a:lnTo>
                    <a:pt x="350926" y="701090"/>
                  </a:lnTo>
                  <a:lnTo>
                    <a:pt x="350926" y="546862"/>
                  </a:lnTo>
                  <a:lnTo>
                    <a:pt x="354520" y="546862"/>
                  </a:lnTo>
                  <a:lnTo>
                    <a:pt x="354520" y="498868"/>
                  </a:lnTo>
                  <a:close/>
                </a:path>
                <a:path w="529589" h="730250">
                  <a:moveTo>
                    <a:pt x="483933" y="546862"/>
                  </a:moveTo>
                  <a:lnTo>
                    <a:pt x="482930" y="546862"/>
                  </a:lnTo>
                  <a:lnTo>
                    <a:pt x="482930" y="498868"/>
                  </a:lnTo>
                  <a:lnTo>
                    <a:pt x="483920" y="498868"/>
                  </a:lnTo>
                  <a:lnTo>
                    <a:pt x="483920" y="255727"/>
                  </a:lnTo>
                  <a:lnTo>
                    <a:pt x="415442" y="255727"/>
                  </a:lnTo>
                  <a:lnTo>
                    <a:pt x="415442" y="498868"/>
                  </a:lnTo>
                  <a:lnTo>
                    <a:pt x="400913" y="498868"/>
                  </a:lnTo>
                  <a:lnTo>
                    <a:pt x="400913" y="546862"/>
                  </a:lnTo>
                  <a:lnTo>
                    <a:pt x="415467" y="546862"/>
                  </a:lnTo>
                  <a:lnTo>
                    <a:pt x="415467" y="701090"/>
                  </a:lnTo>
                  <a:lnTo>
                    <a:pt x="483933" y="701090"/>
                  </a:lnTo>
                  <a:lnTo>
                    <a:pt x="483933" y="546862"/>
                  </a:lnTo>
                  <a:close/>
                </a:path>
                <a:path w="529589" h="730250">
                  <a:moveTo>
                    <a:pt x="529564" y="727837"/>
                  </a:moveTo>
                  <a:lnTo>
                    <a:pt x="514604" y="0"/>
                  </a:lnTo>
                  <a:lnTo>
                    <a:pt x="507530" y="0"/>
                  </a:lnTo>
                  <a:lnTo>
                    <a:pt x="505180" y="76885"/>
                  </a:lnTo>
                  <a:lnTo>
                    <a:pt x="501243" y="82816"/>
                  </a:lnTo>
                  <a:lnTo>
                    <a:pt x="505155" y="727036"/>
                  </a:lnTo>
                  <a:lnTo>
                    <a:pt x="499681" y="721537"/>
                  </a:lnTo>
                  <a:lnTo>
                    <a:pt x="0" y="719188"/>
                  </a:lnTo>
                  <a:lnTo>
                    <a:pt x="0" y="728624"/>
                  </a:lnTo>
                  <a:lnTo>
                    <a:pt x="505167" y="728624"/>
                  </a:lnTo>
                  <a:lnTo>
                    <a:pt x="505180" y="730211"/>
                  </a:lnTo>
                  <a:lnTo>
                    <a:pt x="529564" y="727837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936138" y="1997252"/>
              <a:ext cx="629920" cy="2747010"/>
            </a:xfrm>
            <a:custGeom>
              <a:avLst/>
              <a:gdLst/>
              <a:ahLst/>
              <a:cxnLst/>
              <a:rect l="l" t="t" r="r" b="b"/>
              <a:pathLst>
                <a:path w="629920" h="2747010">
                  <a:moveTo>
                    <a:pt x="15481" y="923836"/>
                  </a:moveTo>
                  <a:lnTo>
                    <a:pt x="0" y="923836"/>
                  </a:lnTo>
                  <a:lnTo>
                    <a:pt x="0" y="2742285"/>
                  </a:lnTo>
                  <a:lnTo>
                    <a:pt x="15481" y="2746400"/>
                  </a:lnTo>
                  <a:lnTo>
                    <a:pt x="15481" y="923836"/>
                  </a:lnTo>
                  <a:close/>
                </a:path>
                <a:path w="629920" h="2747010">
                  <a:moveTo>
                    <a:pt x="15481" y="717575"/>
                  </a:moveTo>
                  <a:lnTo>
                    <a:pt x="0" y="717575"/>
                  </a:lnTo>
                  <a:lnTo>
                    <a:pt x="0" y="897318"/>
                  </a:lnTo>
                  <a:lnTo>
                    <a:pt x="15481" y="897318"/>
                  </a:lnTo>
                  <a:lnTo>
                    <a:pt x="15481" y="717575"/>
                  </a:lnTo>
                  <a:close/>
                </a:path>
                <a:path w="629920" h="2747010">
                  <a:moveTo>
                    <a:pt x="15481" y="0"/>
                  </a:moveTo>
                  <a:lnTo>
                    <a:pt x="0" y="0"/>
                  </a:lnTo>
                  <a:lnTo>
                    <a:pt x="0" y="690968"/>
                  </a:lnTo>
                  <a:lnTo>
                    <a:pt x="15481" y="690968"/>
                  </a:lnTo>
                  <a:lnTo>
                    <a:pt x="15481" y="0"/>
                  </a:lnTo>
                  <a:close/>
                </a:path>
                <a:path w="629920" h="2747010">
                  <a:moveTo>
                    <a:pt x="263652" y="542607"/>
                  </a:moveTo>
                  <a:lnTo>
                    <a:pt x="258191" y="542607"/>
                  </a:lnTo>
                  <a:lnTo>
                    <a:pt x="258191" y="479767"/>
                  </a:lnTo>
                  <a:lnTo>
                    <a:pt x="241782" y="479767"/>
                  </a:lnTo>
                  <a:lnTo>
                    <a:pt x="241782" y="543521"/>
                  </a:lnTo>
                  <a:lnTo>
                    <a:pt x="247243" y="543521"/>
                  </a:lnTo>
                  <a:lnTo>
                    <a:pt x="247243" y="594512"/>
                  </a:lnTo>
                  <a:lnTo>
                    <a:pt x="241782" y="594512"/>
                  </a:lnTo>
                  <a:lnTo>
                    <a:pt x="241782" y="658266"/>
                  </a:lnTo>
                  <a:lnTo>
                    <a:pt x="258191" y="658266"/>
                  </a:lnTo>
                  <a:lnTo>
                    <a:pt x="258191" y="606348"/>
                  </a:lnTo>
                  <a:lnTo>
                    <a:pt x="263652" y="606348"/>
                  </a:lnTo>
                  <a:lnTo>
                    <a:pt x="263652" y="542607"/>
                  </a:lnTo>
                  <a:close/>
                </a:path>
                <a:path w="629920" h="2747010">
                  <a:moveTo>
                    <a:pt x="389305" y="542607"/>
                  </a:moveTo>
                  <a:lnTo>
                    <a:pt x="383844" y="542607"/>
                  </a:lnTo>
                  <a:lnTo>
                    <a:pt x="383844" y="479767"/>
                  </a:lnTo>
                  <a:lnTo>
                    <a:pt x="367461" y="479767"/>
                  </a:lnTo>
                  <a:lnTo>
                    <a:pt x="367461" y="543521"/>
                  </a:lnTo>
                  <a:lnTo>
                    <a:pt x="372910" y="543521"/>
                  </a:lnTo>
                  <a:lnTo>
                    <a:pt x="372910" y="594512"/>
                  </a:lnTo>
                  <a:lnTo>
                    <a:pt x="367461" y="594512"/>
                  </a:lnTo>
                  <a:lnTo>
                    <a:pt x="367461" y="658266"/>
                  </a:lnTo>
                  <a:lnTo>
                    <a:pt x="383844" y="658266"/>
                  </a:lnTo>
                  <a:lnTo>
                    <a:pt x="383844" y="606348"/>
                  </a:lnTo>
                  <a:lnTo>
                    <a:pt x="389305" y="606348"/>
                  </a:lnTo>
                  <a:lnTo>
                    <a:pt x="389305" y="542607"/>
                  </a:lnTo>
                  <a:close/>
                </a:path>
                <a:path w="629920" h="2747010">
                  <a:moveTo>
                    <a:pt x="516826" y="438950"/>
                  </a:moveTo>
                  <a:lnTo>
                    <a:pt x="500430" y="438950"/>
                  </a:lnTo>
                  <a:lnTo>
                    <a:pt x="500430" y="662914"/>
                  </a:lnTo>
                  <a:lnTo>
                    <a:pt x="516826" y="662914"/>
                  </a:lnTo>
                  <a:lnTo>
                    <a:pt x="516826" y="438950"/>
                  </a:lnTo>
                  <a:close/>
                </a:path>
                <a:path w="629920" h="2747010">
                  <a:moveTo>
                    <a:pt x="566013" y="774941"/>
                  </a:moveTo>
                  <a:lnTo>
                    <a:pt x="556450" y="399338"/>
                  </a:lnTo>
                  <a:lnTo>
                    <a:pt x="540042" y="399338"/>
                  </a:lnTo>
                  <a:lnTo>
                    <a:pt x="549605" y="774941"/>
                  </a:lnTo>
                  <a:lnTo>
                    <a:pt x="566013" y="774941"/>
                  </a:lnTo>
                  <a:close/>
                </a:path>
                <a:path w="629920" h="2747010">
                  <a:moveTo>
                    <a:pt x="629310" y="793508"/>
                  </a:moveTo>
                  <a:lnTo>
                    <a:pt x="620725" y="793508"/>
                  </a:lnTo>
                  <a:lnTo>
                    <a:pt x="620725" y="811276"/>
                  </a:lnTo>
                  <a:lnTo>
                    <a:pt x="629310" y="811276"/>
                  </a:lnTo>
                  <a:lnTo>
                    <a:pt x="629310" y="79350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950552" y="1997252"/>
              <a:ext cx="50800" cy="400050"/>
            </a:xfrm>
            <a:custGeom>
              <a:avLst/>
              <a:gdLst/>
              <a:ahLst/>
              <a:cxnLst/>
              <a:rect l="l" t="t" r="r" b="b"/>
              <a:pathLst>
                <a:path w="50800" h="400050">
                  <a:moveTo>
                    <a:pt x="50698" y="28054"/>
                  </a:moveTo>
                  <a:lnTo>
                    <a:pt x="28816" y="4381"/>
                  </a:lnTo>
                  <a:lnTo>
                    <a:pt x="28816" y="0"/>
                  </a:lnTo>
                  <a:lnTo>
                    <a:pt x="0" y="0"/>
                  </a:lnTo>
                  <a:lnTo>
                    <a:pt x="0" y="399630"/>
                  </a:lnTo>
                  <a:lnTo>
                    <a:pt x="28816" y="399630"/>
                  </a:lnTo>
                  <a:lnTo>
                    <a:pt x="28816" y="59423"/>
                  </a:lnTo>
                  <a:lnTo>
                    <a:pt x="30645" y="68110"/>
                  </a:lnTo>
                  <a:lnTo>
                    <a:pt x="50698" y="53555"/>
                  </a:lnTo>
                  <a:lnTo>
                    <a:pt x="50698" y="28054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920149" y="2817177"/>
              <a:ext cx="644525" cy="2205990"/>
            </a:xfrm>
            <a:custGeom>
              <a:avLst/>
              <a:gdLst/>
              <a:ahLst/>
              <a:cxnLst/>
              <a:rect l="l" t="t" r="r" b="b"/>
              <a:pathLst>
                <a:path w="644525" h="2205990">
                  <a:moveTo>
                    <a:pt x="184924" y="0"/>
                  </a:moveTo>
                  <a:lnTo>
                    <a:pt x="179666" y="0"/>
                  </a:lnTo>
                  <a:lnTo>
                    <a:pt x="179666" y="14566"/>
                  </a:lnTo>
                  <a:lnTo>
                    <a:pt x="184924" y="14566"/>
                  </a:lnTo>
                  <a:lnTo>
                    <a:pt x="184924" y="0"/>
                  </a:lnTo>
                  <a:close/>
                </a:path>
                <a:path w="644525" h="2205990">
                  <a:moveTo>
                    <a:pt x="644385" y="2193480"/>
                  </a:moveTo>
                  <a:lnTo>
                    <a:pt x="0" y="2193480"/>
                  </a:lnTo>
                  <a:lnTo>
                    <a:pt x="0" y="2205469"/>
                  </a:lnTo>
                  <a:lnTo>
                    <a:pt x="644385" y="2205469"/>
                  </a:lnTo>
                  <a:lnTo>
                    <a:pt x="644385" y="21934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964103" y="2782747"/>
              <a:ext cx="1123315" cy="1965960"/>
            </a:xfrm>
            <a:custGeom>
              <a:avLst/>
              <a:gdLst/>
              <a:ahLst/>
              <a:cxnLst/>
              <a:rect l="l" t="t" r="r" b="b"/>
              <a:pathLst>
                <a:path w="1123314" h="1965960">
                  <a:moveTo>
                    <a:pt x="135712" y="0"/>
                  </a:moveTo>
                  <a:lnTo>
                    <a:pt x="0" y="0"/>
                  </a:lnTo>
                  <a:lnTo>
                    <a:pt x="0" y="1965591"/>
                  </a:lnTo>
                  <a:lnTo>
                    <a:pt x="135712" y="1965591"/>
                  </a:lnTo>
                  <a:lnTo>
                    <a:pt x="135712" y="0"/>
                  </a:lnTo>
                  <a:close/>
                </a:path>
                <a:path w="1123314" h="1965960">
                  <a:moveTo>
                    <a:pt x="592759" y="0"/>
                  </a:moveTo>
                  <a:lnTo>
                    <a:pt x="485749" y="0"/>
                  </a:lnTo>
                  <a:lnTo>
                    <a:pt x="485749" y="460908"/>
                  </a:lnTo>
                  <a:lnTo>
                    <a:pt x="464248" y="460908"/>
                  </a:lnTo>
                  <a:lnTo>
                    <a:pt x="464248" y="587070"/>
                  </a:lnTo>
                  <a:lnTo>
                    <a:pt x="485749" y="587070"/>
                  </a:lnTo>
                  <a:lnTo>
                    <a:pt x="485749" y="1965591"/>
                  </a:lnTo>
                  <a:lnTo>
                    <a:pt x="592759" y="1965591"/>
                  </a:lnTo>
                  <a:lnTo>
                    <a:pt x="592759" y="0"/>
                  </a:lnTo>
                  <a:close/>
                </a:path>
                <a:path w="1123314" h="1965960">
                  <a:moveTo>
                    <a:pt x="1123061" y="461683"/>
                  </a:moveTo>
                  <a:lnTo>
                    <a:pt x="1095933" y="461683"/>
                  </a:lnTo>
                  <a:lnTo>
                    <a:pt x="1095933" y="582828"/>
                  </a:lnTo>
                  <a:lnTo>
                    <a:pt x="1123061" y="582828"/>
                  </a:lnTo>
                  <a:lnTo>
                    <a:pt x="1123061" y="461683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771239" y="2405925"/>
              <a:ext cx="288290" cy="1805939"/>
            </a:xfrm>
            <a:custGeom>
              <a:avLst/>
              <a:gdLst/>
              <a:ahLst/>
              <a:cxnLst/>
              <a:rect l="l" t="t" r="r" b="b"/>
              <a:pathLst>
                <a:path w="288289" h="1805939">
                  <a:moveTo>
                    <a:pt x="17729" y="145796"/>
                  </a:moveTo>
                  <a:lnTo>
                    <a:pt x="0" y="145796"/>
                  </a:lnTo>
                  <a:lnTo>
                    <a:pt x="17729" y="163537"/>
                  </a:lnTo>
                  <a:lnTo>
                    <a:pt x="17729" y="145796"/>
                  </a:lnTo>
                  <a:close/>
                </a:path>
                <a:path w="288289" h="1805939">
                  <a:moveTo>
                    <a:pt x="18719" y="528789"/>
                  </a:moveTo>
                  <a:lnTo>
                    <a:pt x="990" y="528789"/>
                  </a:lnTo>
                  <a:lnTo>
                    <a:pt x="18719" y="546531"/>
                  </a:lnTo>
                  <a:lnTo>
                    <a:pt x="18719" y="528789"/>
                  </a:lnTo>
                  <a:close/>
                </a:path>
                <a:path w="288289" h="1805939">
                  <a:moveTo>
                    <a:pt x="18719" y="338074"/>
                  </a:moveTo>
                  <a:lnTo>
                    <a:pt x="990" y="338074"/>
                  </a:lnTo>
                  <a:lnTo>
                    <a:pt x="18719" y="355803"/>
                  </a:lnTo>
                  <a:lnTo>
                    <a:pt x="18719" y="338074"/>
                  </a:lnTo>
                  <a:close/>
                </a:path>
                <a:path w="288289" h="1805939">
                  <a:moveTo>
                    <a:pt x="19723" y="1206804"/>
                  </a:moveTo>
                  <a:lnTo>
                    <a:pt x="1981" y="1206804"/>
                  </a:lnTo>
                  <a:lnTo>
                    <a:pt x="19723" y="1224546"/>
                  </a:lnTo>
                  <a:lnTo>
                    <a:pt x="19723" y="1206804"/>
                  </a:lnTo>
                  <a:close/>
                </a:path>
                <a:path w="288289" h="1805939">
                  <a:moveTo>
                    <a:pt x="19723" y="1106474"/>
                  </a:moveTo>
                  <a:lnTo>
                    <a:pt x="1981" y="1106474"/>
                  </a:lnTo>
                  <a:lnTo>
                    <a:pt x="19723" y="1124191"/>
                  </a:lnTo>
                  <a:lnTo>
                    <a:pt x="19723" y="1106474"/>
                  </a:lnTo>
                  <a:close/>
                </a:path>
                <a:path w="288289" h="1805939">
                  <a:moveTo>
                    <a:pt x="19723" y="628650"/>
                  </a:moveTo>
                  <a:lnTo>
                    <a:pt x="1981" y="628650"/>
                  </a:lnTo>
                  <a:lnTo>
                    <a:pt x="19723" y="646379"/>
                  </a:lnTo>
                  <a:lnTo>
                    <a:pt x="19723" y="628650"/>
                  </a:lnTo>
                  <a:close/>
                </a:path>
                <a:path w="288289" h="1805939">
                  <a:moveTo>
                    <a:pt x="20713" y="52476"/>
                  </a:moveTo>
                  <a:lnTo>
                    <a:pt x="2971" y="52476"/>
                  </a:lnTo>
                  <a:lnTo>
                    <a:pt x="20713" y="70218"/>
                  </a:lnTo>
                  <a:lnTo>
                    <a:pt x="20713" y="52476"/>
                  </a:lnTo>
                  <a:close/>
                </a:path>
                <a:path w="288289" h="1805939">
                  <a:moveTo>
                    <a:pt x="53187" y="1694903"/>
                  </a:moveTo>
                  <a:lnTo>
                    <a:pt x="37731" y="1694903"/>
                  </a:lnTo>
                  <a:lnTo>
                    <a:pt x="37731" y="1730463"/>
                  </a:lnTo>
                  <a:lnTo>
                    <a:pt x="53187" y="1730463"/>
                  </a:lnTo>
                  <a:lnTo>
                    <a:pt x="53187" y="1694903"/>
                  </a:lnTo>
                  <a:close/>
                </a:path>
                <a:path w="288289" h="1805939">
                  <a:moveTo>
                    <a:pt x="67144" y="67094"/>
                  </a:moveTo>
                  <a:lnTo>
                    <a:pt x="66941" y="11366"/>
                  </a:lnTo>
                  <a:lnTo>
                    <a:pt x="52400" y="0"/>
                  </a:lnTo>
                  <a:lnTo>
                    <a:pt x="52400" y="52527"/>
                  </a:lnTo>
                  <a:lnTo>
                    <a:pt x="37401" y="52527"/>
                  </a:lnTo>
                  <a:lnTo>
                    <a:pt x="37376" y="76669"/>
                  </a:lnTo>
                  <a:lnTo>
                    <a:pt x="52857" y="75831"/>
                  </a:lnTo>
                  <a:lnTo>
                    <a:pt x="52857" y="67195"/>
                  </a:lnTo>
                  <a:lnTo>
                    <a:pt x="66941" y="67284"/>
                  </a:lnTo>
                  <a:lnTo>
                    <a:pt x="66941" y="67094"/>
                  </a:lnTo>
                  <a:lnTo>
                    <a:pt x="67144" y="67094"/>
                  </a:lnTo>
                  <a:close/>
                </a:path>
                <a:path w="288289" h="1805939">
                  <a:moveTo>
                    <a:pt x="69176" y="1740141"/>
                  </a:moveTo>
                  <a:lnTo>
                    <a:pt x="53695" y="1728330"/>
                  </a:lnTo>
                  <a:lnTo>
                    <a:pt x="53695" y="1780895"/>
                  </a:lnTo>
                  <a:lnTo>
                    <a:pt x="38265" y="1780895"/>
                  </a:lnTo>
                  <a:lnTo>
                    <a:pt x="38265" y="1805889"/>
                  </a:lnTo>
                  <a:lnTo>
                    <a:pt x="53721" y="1805889"/>
                  </a:lnTo>
                  <a:lnTo>
                    <a:pt x="53721" y="1794535"/>
                  </a:lnTo>
                  <a:lnTo>
                    <a:pt x="69176" y="1794535"/>
                  </a:lnTo>
                  <a:lnTo>
                    <a:pt x="69176" y="1740141"/>
                  </a:lnTo>
                  <a:close/>
                </a:path>
                <a:path w="288289" h="1805939">
                  <a:moveTo>
                    <a:pt x="69176" y="1164971"/>
                  </a:moveTo>
                  <a:lnTo>
                    <a:pt x="53695" y="1153134"/>
                  </a:lnTo>
                  <a:lnTo>
                    <a:pt x="53695" y="1205712"/>
                  </a:lnTo>
                  <a:lnTo>
                    <a:pt x="38265" y="1205712"/>
                  </a:lnTo>
                  <a:lnTo>
                    <a:pt x="38265" y="1230693"/>
                  </a:lnTo>
                  <a:lnTo>
                    <a:pt x="53721" y="1230693"/>
                  </a:lnTo>
                  <a:lnTo>
                    <a:pt x="53721" y="1219365"/>
                  </a:lnTo>
                  <a:lnTo>
                    <a:pt x="69176" y="1219365"/>
                  </a:lnTo>
                  <a:lnTo>
                    <a:pt x="69176" y="1164971"/>
                  </a:lnTo>
                  <a:close/>
                </a:path>
                <a:path w="288289" h="1805939">
                  <a:moveTo>
                    <a:pt x="69176" y="586803"/>
                  </a:moveTo>
                  <a:lnTo>
                    <a:pt x="53695" y="574967"/>
                  </a:lnTo>
                  <a:lnTo>
                    <a:pt x="53695" y="631278"/>
                  </a:lnTo>
                  <a:lnTo>
                    <a:pt x="38265" y="631278"/>
                  </a:lnTo>
                  <a:lnTo>
                    <a:pt x="38265" y="652526"/>
                  </a:lnTo>
                  <a:lnTo>
                    <a:pt x="53721" y="652526"/>
                  </a:lnTo>
                  <a:lnTo>
                    <a:pt x="53721" y="644931"/>
                  </a:lnTo>
                  <a:lnTo>
                    <a:pt x="69176" y="644931"/>
                  </a:lnTo>
                  <a:lnTo>
                    <a:pt x="69176" y="586803"/>
                  </a:lnTo>
                  <a:close/>
                </a:path>
                <a:path w="288289" h="1805939">
                  <a:moveTo>
                    <a:pt x="129057" y="628650"/>
                  </a:moveTo>
                  <a:lnTo>
                    <a:pt x="111328" y="628650"/>
                  </a:lnTo>
                  <a:lnTo>
                    <a:pt x="129057" y="646379"/>
                  </a:lnTo>
                  <a:lnTo>
                    <a:pt x="129057" y="628650"/>
                  </a:lnTo>
                  <a:close/>
                </a:path>
                <a:path w="288289" h="1805939">
                  <a:moveTo>
                    <a:pt x="130352" y="1105623"/>
                  </a:moveTo>
                  <a:lnTo>
                    <a:pt x="37731" y="1105623"/>
                  </a:lnTo>
                  <a:lnTo>
                    <a:pt x="37731" y="1119593"/>
                  </a:lnTo>
                  <a:lnTo>
                    <a:pt x="37731" y="1155153"/>
                  </a:lnTo>
                  <a:lnTo>
                    <a:pt x="53187" y="1155153"/>
                  </a:lnTo>
                  <a:lnTo>
                    <a:pt x="53187" y="1119593"/>
                  </a:lnTo>
                  <a:lnTo>
                    <a:pt x="130352" y="1119593"/>
                  </a:lnTo>
                  <a:lnTo>
                    <a:pt x="130352" y="1105623"/>
                  </a:lnTo>
                  <a:close/>
                </a:path>
                <a:path w="288289" h="1805939">
                  <a:moveTo>
                    <a:pt x="130352" y="913853"/>
                  </a:moveTo>
                  <a:lnTo>
                    <a:pt x="37998" y="913853"/>
                  </a:lnTo>
                  <a:lnTo>
                    <a:pt x="37998" y="911313"/>
                  </a:lnTo>
                  <a:lnTo>
                    <a:pt x="37731" y="911313"/>
                  </a:lnTo>
                  <a:lnTo>
                    <a:pt x="37731" y="913853"/>
                  </a:lnTo>
                  <a:lnTo>
                    <a:pt x="37731" y="927823"/>
                  </a:lnTo>
                  <a:lnTo>
                    <a:pt x="37731" y="1035773"/>
                  </a:lnTo>
                  <a:lnTo>
                    <a:pt x="53187" y="1035773"/>
                  </a:lnTo>
                  <a:lnTo>
                    <a:pt x="53187" y="927823"/>
                  </a:lnTo>
                  <a:lnTo>
                    <a:pt x="130352" y="927823"/>
                  </a:lnTo>
                  <a:lnTo>
                    <a:pt x="130352" y="913853"/>
                  </a:lnTo>
                  <a:close/>
                </a:path>
                <a:path w="288289" h="1805939">
                  <a:moveTo>
                    <a:pt x="130352" y="724623"/>
                  </a:moveTo>
                  <a:lnTo>
                    <a:pt x="37998" y="724623"/>
                  </a:lnTo>
                  <a:lnTo>
                    <a:pt x="37998" y="720813"/>
                  </a:lnTo>
                  <a:lnTo>
                    <a:pt x="37731" y="720813"/>
                  </a:lnTo>
                  <a:lnTo>
                    <a:pt x="37731" y="724623"/>
                  </a:lnTo>
                  <a:lnTo>
                    <a:pt x="37731" y="738593"/>
                  </a:lnTo>
                  <a:lnTo>
                    <a:pt x="37731" y="841463"/>
                  </a:lnTo>
                  <a:lnTo>
                    <a:pt x="53187" y="841463"/>
                  </a:lnTo>
                  <a:lnTo>
                    <a:pt x="53187" y="738593"/>
                  </a:lnTo>
                  <a:lnTo>
                    <a:pt x="130352" y="738593"/>
                  </a:lnTo>
                  <a:lnTo>
                    <a:pt x="130352" y="724623"/>
                  </a:lnTo>
                  <a:close/>
                </a:path>
                <a:path w="288289" h="1805939">
                  <a:moveTo>
                    <a:pt x="130352" y="527773"/>
                  </a:moveTo>
                  <a:lnTo>
                    <a:pt x="37731" y="527773"/>
                  </a:lnTo>
                  <a:lnTo>
                    <a:pt x="37731" y="541743"/>
                  </a:lnTo>
                  <a:lnTo>
                    <a:pt x="37731" y="576033"/>
                  </a:lnTo>
                  <a:lnTo>
                    <a:pt x="53187" y="576033"/>
                  </a:lnTo>
                  <a:lnTo>
                    <a:pt x="53187" y="541743"/>
                  </a:lnTo>
                  <a:lnTo>
                    <a:pt x="130352" y="541743"/>
                  </a:lnTo>
                  <a:lnTo>
                    <a:pt x="130352" y="527773"/>
                  </a:lnTo>
                  <a:close/>
                </a:path>
                <a:path w="288289" h="1805939">
                  <a:moveTo>
                    <a:pt x="130352" y="338543"/>
                  </a:moveTo>
                  <a:lnTo>
                    <a:pt x="37998" y="338543"/>
                  </a:lnTo>
                  <a:lnTo>
                    <a:pt x="37998" y="337273"/>
                  </a:lnTo>
                  <a:lnTo>
                    <a:pt x="37731" y="337273"/>
                  </a:lnTo>
                  <a:lnTo>
                    <a:pt x="37731" y="338543"/>
                  </a:lnTo>
                  <a:lnTo>
                    <a:pt x="37731" y="352513"/>
                  </a:lnTo>
                  <a:lnTo>
                    <a:pt x="37731" y="457923"/>
                  </a:lnTo>
                  <a:lnTo>
                    <a:pt x="53187" y="457923"/>
                  </a:lnTo>
                  <a:lnTo>
                    <a:pt x="53187" y="352513"/>
                  </a:lnTo>
                  <a:lnTo>
                    <a:pt x="130352" y="352513"/>
                  </a:lnTo>
                  <a:lnTo>
                    <a:pt x="130352" y="338543"/>
                  </a:lnTo>
                  <a:close/>
                </a:path>
                <a:path w="288289" h="1805939">
                  <a:moveTo>
                    <a:pt x="130352" y="144233"/>
                  </a:moveTo>
                  <a:lnTo>
                    <a:pt x="37731" y="144233"/>
                  </a:lnTo>
                  <a:lnTo>
                    <a:pt x="37731" y="158203"/>
                  </a:lnTo>
                  <a:lnTo>
                    <a:pt x="37731" y="268693"/>
                  </a:lnTo>
                  <a:lnTo>
                    <a:pt x="53187" y="268693"/>
                  </a:lnTo>
                  <a:lnTo>
                    <a:pt x="53187" y="158203"/>
                  </a:lnTo>
                  <a:lnTo>
                    <a:pt x="130352" y="158203"/>
                  </a:lnTo>
                  <a:lnTo>
                    <a:pt x="130352" y="144233"/>
                  </a:lnTo>
                  <a:close/>
                </a:path>
                <a:path w="288289" h="1805939">
                  <a:moveTo>
                    <a:pt x="177571" y="67094"/>
                  </a:moveTo>
                  <a:lnTo>
                    <a:pt x="177380" y="11366"/>
                  </a:lnTo>
                  <a:lnTo>
                    <a:pt x="162826" y="0"/>
                  </a:lnTo>
                  <a:lnTo>
                    <a:pt x="162826" y="52527"/>
                  </a:lnTo>
                  <a:lnTo>
                    <a:pt x="146964" y="52527"/>
                  </a:lnTo>
                  <a:lnTo>
                    <a:pt x="146964" y="75831"/>
                  </a:lnTo>
                  <a:lnTo>
                    <a:pt x="163283" y="75831"/>
                  </a:lnTo>
                  <a:lnTo>
                    <a:pt x="163283" y="67195"/>
                  </a:lnTo>
                  <a:lnTo>
                    <a:pt x="177380" y="67284"/>
                  </a:lnTo>
                  <a:lnTo>
                    <a:pt x="177380" y="67094"/>
                  </a:lnTo>
                  <a:lnTo>
                    <a:pt x="177571" y="67094"/>
                  </a:lnTo>
                  <a:close/>
                </a:path>
                <a:path w="288289" h="1805939">
                  <a:moveTo>
                    <a:pt x="178015" y="1740141"/>
                  </a:moveTo>
                  <a:lnTo>
                    <a:pt x="162572" y="1728330"/>
                  </a:lnTo>
                  <a:lnTo>
                    <a:pt x="162572" y="1780895"/>
                  </a:lnTo>
                  <a:lnTo>
                    <a:pt x="147116" y="1780895"/>
                  </a:lnTo>
                  <a:lnTo>
                    <a:pt x="147116" y="1805889"/>
                  </a:lnTo>
                  <a:lnTo>
                    <a:pt x="162585" y="1805889"/>
                  </a:lnTo>
                  <a:lnTo>
                    <a:pt x="162585" y="1794535"/>
                  </a:lnTo>
                  <a:lnTo>
                    <a:pt x="178015" y="1794535"/>
                  </a:lnTo>
                  <a:lnTo>
                    <a:pt x="178015" y="1740141"/>
                  </a:lnTo>
                  <a:close/>
                </a:path>
                <a:path w="288289" h="1805939">
                  <a:moveTo>
                    <a:pt x="178015" y="1164971"/>
                  </a:moveTo>
                  <a:lnTo>
                    <a:pt x="162572" y="1153134"/>
                  </a:lnTo>
                  <a:lnTo>
                    <a:pt x="162572" y="1205712"/>
                  </a:lnTo>
                  <a:lnTo>
                    <a:pt x="147116" y="1205712"/>
                  </a:lnTo>
                  <a:lnTo>
                    <a:pt x="147116" y="1230693"/>
                  </a:lnTo>
                  <a:lnTo>
                    <a:pt x="162585" y="1230693"/>
                  </a:lnTo>
                  <a:lnTo>
                    <a:pt x="162585" y="1219365"/>
                  </a:lnTo>
                  <a:lnTo>
                    <a:pt x="178015" y="1219365"/>
                  </a:lnTo>
                  <a:lnTo>
                    <a:pt x="178015" y="1164971"/>
                  </a:lnTo>
                  <a:close/>
                </a:path>
                <a:path w="288289" h="1805939">
                  <a:moveTo>
                    <a:pt x="178015" y="586803"/>
                  </a:moveTo>
                  <a:lnTo>
                    <a:pt x="162572" y="574967"/>
                  </a:lnTo>
                  <a:lnTo>
                    <a:pt x="162572" y="631278"/>
                  </a:lnTo>
                  <a:lnTo>
                    <a:pt x="147116" y="631278"/>
                  </a:lnTo>
                  <a:lnTo>
                    <a:pt x="147116" y="652526"/>
                  </a:lnTo>
                  <a:lnTo>
                    <a:pt x="162585" y="652526"/>
                  </a:lnTo>
                  <a:lnTo>
                    <a:pt x="162585" y="644931"/>
                  </a:lnTo>
                  <a:lnTo>
                    <a:pt x="178015" y="644931"/>
                  </a:lnTo>
                  <a:lnTo>
                    <a:pt x="178015" y="586803"/>
                  </a:lnTo>
                  <a:close/>
                </a:path>
                <a:path w="288289" h="1805939">
                  <a:moveTo>
                    <a:pt x="239153" y="628650"/>
                  </a:moveTo>
                  <a:lnTo>
                    <a:pt x="221424" y="628650"/>
                  </a:lnTo>
                  <a:lnTo>
                    <a:pt x="239153" y="646379"/>
                  </a:lnTo>
                  <a:lnTo>
                    <a:pt x="239153" y="628650"/>
                  </a:lnTo>
                  <a:close/>
                </a:path>
                <a:path w="288289" h="1805939">
                  <a:moveTo>
                    <a:pt x="239191" y="1105623"/>
                  </a:moveTo>
                  <a:lnTo>
                    <a:pt x="146570" y="1105623"/>
                  </a:lnTo>
                  <a:lnTo>
                    <a:pt x="146570" y="1119593"/>
                  </a:lnTo>
                  <a:lnTo>
                    <a:pt x="146570" y="1155153"/>
                  </a:lnTo>
                  <a:lnTo>
                    <a:pt x="162052" y="1155153"/>
                  </a:lnTo>
                  <a:lnTo>
                    <a:pt x="162052" y="1119593"/>
                  </a:lnTo>
                  <a:lnTo>
                    <a:pt x="239191" y="1119593"/>
                  </a:lnTo>
                  <a:lnTo>
                    <a:pt x="239191" y="1105623"/>
                  </a:lnTo>
                  <a:close/>
                </a:path>
                <a:path w="288289" h="1805939">
                  <a:moveTo>
                    <a:pt x="239191" y="913853"/>
                  </a:moveTo>
                  <a:lnTo>
                    <a:pt x="146837" y="913853"/>
                  </a:lnTo>
                  <a:lnTo>
                    <a:pt x="146837" y="911313"/>
                  </a:lnTo>
                  <a:lnTo>
                    <a:pt x="146570" y="911313"/>
                  </a:lnTo>
                  <a:lnTo>
                    <a:pt x="146570" y="913853"/>
                  </a:lnTo>
                  <a:lnTo>
                    <a:pt x="146570" y="927823"/>
                  </a:lnTo>
                  <a:lnTo>
                    <a:pt x="146570" y="1037043"/>
                  </a:lnTo>
                  <a:lnTo>
                    <a:pt x="162039" y="1037043"/>
                  </a:lnTo>
                  <a:lnTo>
                    <a:pt x="162039" y="927823"/>
                  </a:lnTo>
                  <a:lnTo>
                    <a:pt x="239191" y="927823"/>
                  </a:lnTo>
                  <a:lnTo>
                    <a:pt x="239191" y="913853"/>
                  </a:lnTo>
                  <a:close/>
                </a:path>
                <a:path w="288289" h="1805939">
                  <a:moveTo>
                    <a:pt x="239191" y="724623"/>
                  </a:moveTo>
                  <a:lnTo>
                    <a:pt x="146837" y="724623"/>
                  </a:lnTo>
                  <a:lnTo>
                    <a:pt x="146837" y="720813"/>
                  </a:lnTo>
                  <a:lnTo>
                    <a:pt x="146570" y="720813"/>
                  </a:lnTo>
                  <a:lnTo>
                    <a:pt x="146570" y="724623"/>
                  </a:lnTo>
                  <a:lnTo>
                    <a:pt x="146570" y="738593"/>
                  </a:lnTo>
                  <a:lnTo>
                    <a:pt x="146570" y="841463"/>
                  </a:lnTo>
                  <a:lnTo>
                    <a:pt x="162039" y="841463"/>
                  </a:lnTo>
                  <a:lnTo>
                    <a:pt x="162039" y="738593"/>
                  </a:lnTo>
                  <a:lnTo>
                    <a:pt x="239191" y="738593"/>
                  </a:lnTo>
                  <a:lnTo>
                    <a:pt x="239191" y="724623"/>
                  </a:lnTo>
                  <a:close/>
                </a:path>
                <a:path w="288289" h="1805939">
                  <a:moveTo>
                    <a:pt x="239191" y="527773"/>
                  </a:moveTo>
                  <a:lnTo>
                    <a:pt x="146570" y="527773"/>
                  </a:lnTo>
                  <a:lnTo>
                    <a:pt x="146570" y="541743"/>
                  </a:lnTo>
                  <a:lnTo>
                    <a:pt x="146570" y="576033"/>
                  </a:lnTo>
                  <a:lnTo>
                    <a:pt x="162052" y="576033"/>
                  </a:lnTo>
                  <a:lnTo>
                    <a:pt x="162052" y="541743"/>
                  </a:lnTo>
                  <a:lnTo>
                    <a:pt x="239191" y="541743"/>
                  </a:lnTo>
                  <a:lnTo>
                    <a:pt x="239191" y="527773"/>
                  </a:lnTo>
                  <a:close/>
                </a:path>
                <a:path w="288289" h="1805939">
                  <a:moveTo>
                    <a:pt x="239191" y="338543"/>
                  </a:moveTo>
                  <a:lnTo>
                    <a:pt x="146837" y="338543"/>
                  </a:lnTo>
                  <a:lnTo>
                    <a:pt x="146837" y="337273"/>
                  </a:lnTo>
                  <a:lnTo>
                    <a:pt x="146570" y="337273"/>
                  </a:lnTo>
                  <a:lnTo>
                    <a:pt x="146570" y="338543"/>
                  </a:lnTo>
                  <a:lnTo>
                    <a:pt x="146570" y="352513"/>
                  </a:lnTo>
                  <a:lnTo>
                    <a:pt x="146570" y="457923"/>
                  </a:lnTo>
                  <a:lnTo>
                    <a:pt x="162039" y="457923"/>
                  </a:lnTo>
                  <a:lnTo>
                    <a:pt x="162039" y="352513"/>
                  </a:lnTo>
                  <a:lnTo>
                    <a:pt x="239191" y="352513"/>
                  </a:lnTo>
                  <a:lnTo>
                    <a:pt x="239191" y="338543"/>
                  </a:lnTo>
                  <a:close/>
                </a:path>
                <a:path w="288289" h="1805939">
                  <a:moveTo>
                    <a:pt x="239191" y="144233"/>
                  </a:moveTo>
                  <a:lnTo>
                    <a:pt x="146570" y="144233"/>
                  </a:lnTo>
                  <a:lnTo>
                    <a:pt x="146570" y="158203"/>
                  </a:lnTo>
                  <a:lnTo>
                    <a:pt x="146570" y="268693"/>
                  </a:lnTo>
                  <a:lnTo>
                    <a:pt x="162039" y="268693"/>
                  </a:lnTo>
                  <a:lnTo>
                    <a:pt x="162039" y="158203"/>
                  </a:lnTo>
                  <a:lnTo>
                    <a:pt x="239191" y="158203"/>
                  </a:lnTo>
                  <a:lnTo>
                    <a:pt x="239191" y="144233"/>
                  </a:lnTo>
                  <a:close/>
                </a:path>
                <a:path w="288289" h="1805939">
                  <a:moveTo>
                    <a:pt x="287134" y="67094"/>
                  </a:moveTo>
                  <a:lnTo>
                    <a:pt x="286943" y="11366"/>
                  </a:lnTo>
                  <a:lnTo>
                    <a:pt x="272402" y="0"/>
                  </a:lnTo>
                  <a:lnTo>
                    <a:pt x="272402" y="52527"/>
                  </a:lnTo>
                  <a:lnTo>
                    <a:pt x="256540" y="52527"/>
                  </a:lnTo>
                  <a:lnTo>
                    <a:pt x="256540" y="75831"/>
                  </a:lnTo>
                  <a:lnTo>
                    <a:pt x="272846" y="75831"/>
                  </a:lnTo>
                  <a:lnTo>
                    <a:pt x="272846" y="67195"/>
                  </a:lnTo>
                  <a:lnTo>
                    <a:pt x="286943" y="67284"/>
                  </a:lnTo>
                  <a:lnTo>
                    <a:pt x="286943" y="67094"/>
                  </a:lnTo>
                  <a:lnTo>
                    <a:pt x="287134" y="67094"/>
                  </a:lnTo>
                  <a:close/>
                </a:path>
                <a:path w="288289" h="1805939">
                  <a:moveTo>
                    <a:pt x="287858" y="1741157"/>
                  </a:moveTo>
                  <a:lnTo>
                    <a:pt x="272402" y="1729333"/>
                  </a:lnTo>
                  <a:lnTo>
                    <a:pt x="272402" y="1780641"/>
                  </a:lnTo>
                  <a:lnTo>
                    <a:pt x="256946" y="1780641"/>
                  </a:lnTo>
                  <a:lnTo>
                    <a:pt x="256946" y="1805889"/>
                  </a:lnTo>
                  <a:lnTo>
                    <a:pt x="272415" y="1805889"/>
                  </a:lnTo>
                  <a:lnTo>
                    <a:pt x="272415" y="1794306"/>
                  </a:lnTo>
                  <a:lnTo>
                    <a:pt x="287858" y="1794306"/>
                  </a:lnTo>
                  <a:lnTo>
                    <a:pt x="287858" y="1741157"/>
                  </a:lnTo>
                  <a:close/>
                </a:path>
                <a:path w="288289" h="1805939">
                  <a:moveTo>
                    <a:pt x="287858" y="1621320"/>
                  </a:moveTo>
                  <a:lnTo>
                    <a:pt x="272402" y="1609496"/>
                  </a:lnTo>
                  <a:lnTo>
                    <a:pt x="272402" y="1681772"/>
                  </a:lnTo>
                  <a:lnTo>
                    <a:pt x="256946" y="1681772"/>
                  </a:lnTo>
                  <a:lnTo>
                    <a:pt x="256946" y="1728000"/>
                  </a:lnTo>
                  <a:lnTo>
                    <a:pt x="272415" y="1728000"/>
                  </a:lnTo>
                  <a:lnTo>
                    <a:pt x="272415" y="1695437"/>
                  </a:lnTo>
                  <a:lnTo>
                    <a:pt x="287858" y="1695437"/>
                  </a:lnTo>
                  <a:lnTo>
                    <a:pt x="287858" y="1621320"/>
                  </a:lnTo>
                  <a:close/>
                </a:path>
                <a:path w="288289" h="1805939">
                  <a:moveTo>
                    <a:pt x="287858" y="1165974"/>
                  </a:moveTo>
                  <a:lnTo>
                    <a:pt x="272402" y="1154150"/>
                  </a:lnTo>
                  <a:lnTo>
                    <a:pt x="272402" y="1205471"/>
                  </a:lnTo>
                  <a:lnTo>
                    <a:pt x="256946" y="1205471"/>
                  </a:lnTo>
                  <a:lnTo>
                    <a:pt x="256946" y="1230693"/>
                  </a:lnTo>
                  <a:lnTo>
                    <a:pt x="272415" y="1230693"/>
                  </a:lnTo>
                  <a:lnTo>
                    <a:pt x="272415" y="1219111"/>
                  </a:lnTo>
                  <a:lnTo>
                    <a:pt x="287858" y="1219111"/>
                  </a:lnTo>
                  <a:lnTo>
                    <a:pt x="287858" y="1165974"/>
                  </a:lnTo>
                  <a:close/>
                </a:path>
                <a:path w="288289" h="1805939">
                  <a:moveTo>
                    <a:pt x="287858" y="587794"/>
                  </a:moveTo>
                  <a:lnTo>
                    <a:pt x="272402" y="575983"/>
                  </a:lnTo>
                  <a:lnTo>
                    <a:pt x="272402" y="627291"/>
                  </a:lnTo>
                  <a:lnTo>
                    <a:pt x="256946" y="627291"/>
                  </a:lnTo>
                  <a:lnTo>
                    <a:pt x="256946" y="652526"/>
                  </a:lnTo>
                  <a:lnTo>
                    <a:pt x="272402" y="652526"/>
                  </a:lnTo>
                  <a:lnTo>
                    <a:pt x="272402" y="662393"/>
                  </a:lnTo>
                  <a:lnTo>
                    <a:pt x="272402" y="720813"/>
                  </a:lnTo>
                  <a:lnTo>
                    <a:pt x="256946" y="720813"/>
                  </a:lnTo>
                  <a:lnTo>
                    <a:pt x="256946" y="734783"/>
                  </a:lnTo>
                  <a:lnTo>
                    <a:pt x="256946" y="842733"/>
                  </a:lnTo>
                  <a:lnTo>
                    <a:pt x="272402" y="842733"/>
                  </a:lnTo>
                  <a:lnTo>
                    <a:pt x="272402" y="852893"/>
                  </a:lnTo>
                  <a:lnTo>
                    <a:pt x="272402" y="911313"/>
                  </a:lnTo>
                  <a:lnTo>
                    <a:pt x="256946" y="911313"/>
                  </a:lnTo>
                  <a:lnTo>
                    <a:pt x="256946" y="924013"/>
                  </a:lnTo>
                  <a:lnTo>
                    <a:pt x="256946" y="1035773"/>
                  </a:lnTo>
                  <a:lnTo>
                    <a:pt x="272402" y="1035773"/>
                  </a:lnTo>
                  <a:lnTo>
                    <a:pt x="272402" y="1106601"/>
                  </a:lnTo>
                  <a:lnTo>
                    <a:pt x="256946" y="1106601"/>
                  </a:lnTo>
                  <a:lnTo>
                    <a:pt x="256946" y="1152804"/>
                  </a:lnTo>
                  <a:lnTo>
                    <a:pt x="272415" y="1152804"/>
                  </a:lnTo>
                  <a:lnTo>
                    <a:pt x="272415" y="1120267"/>
                  </a:lnTo>
                  <a:lnTo>
                    <a:pt x="287858" y="1120267"/>
                  </a:lnTo>
                  <a:lnTo>
                    <a:pt x="287858" y="1046149"/>
                  </a:lnTo>
                  <a:lnTo>
                    <a:pt x="272415" y="1034326"/>
                  </a:lnTo>
                  <a:lnTo>
                    <a:pt x="272415" y="924013"/>
                  </a:lnTo>
                  <a:lnTo>
                    <a:pt x="287858" y="924013"/>
                  </a:lnTo>
                  <a:lnTo>
                    <a:pt x="287858" y="911313"/>
                  </a:lnTo>
                  <a:lnTo>
                    <a:pt x="287858" y="852893"/>
                  </a:lnTo>
                  <a:lnTo>
                    <a:pt x="279704" y="852893"/>
                  </a:lnTo>
                  <a:lnTo>
                    <a:pt x="279704" y="841463"/>
                  </a:lnTo>
                  <a:lnTo>
                    <a:pt x="272415" y="841463"/>
                  </a:lnTo>
                  <a:lnTo>
                    <a:pt x="272415" y="734783"/>
                  </a:lnTo>
                  <a:lnTo>
                    <a:pt x="287858" y="734783"/>
                  </a:lnTo>
                  <a:lnTo>
                    <a:pt x="287858" y="720813"/>
                  </a:lnTo>
                  <a:lnTo>
                    <a:pt x="287858" y="662393"/>
                  </a:lnTo>
                  <a:lnTo>
                    <a:pt x="279996" y="662393"/>
                  </a:lnTo>
                  <a:lnTo>
                    <a:pt x="279996" y="650963"/>
                  </a:lnTo>
                  <a:lnTo>
                    <a:pt x="272415" y="650963"/>
                  </a:lnTo>
                  <a:lnTo>
                    <a:pt x="272415" y="640943"/>
                  </a:lnTo>
                  <a:lnTo>
                    <a:pt x="287858" y="640943"/>
                  </a:lnTo>
                  <a:lnTo>
                    <a:pt x="287858" y="587794"/>
                  </a:lnTo>
                  <a:close/>
                </a:path>
                <a:path w="288289" h="1805939">
                  <a:moveTo>
                    <a:pt x="287858" y="88353"/>
                  </a:moveTo>
                  <a:lnTo>
                    <a:pt x="280162" y="88353"/>
                  </a:lnTo>
                  <a:lnTo>
                    <a:pt x="280162" y="76923"/>
                  </a:lnTo>
                  <a:lnTo>
                    <a:pt x="272402" y="76923"/>
                  </a:lnTo>
                  <a:lnTo>
                    <a:pt x="272402" y="88353"/>
                  </a:lnTo>
                  <a:lnTo>
                    <a:pt x="272402" y="144233"/>
                  </a:lnTo>
                  <a:lnTo>
                    <a:pt x="256946" y="144233"/>
                  </a:lnTo>
                  <a:lnTo>
                    <a:pt x="256946" y="158203"/>
                  </a:lnTo>
                  <a:lnTo>
                    <a:pt x="256946" y="269963"/>
                  </a:lnTo>
                  <a:lnTo>
                    <a:pt x="272402" y="269963"/>
                  </a:lnTo>
                  <a:lnTo>
                    <a:pt x="272402" y="282663"/>
                  </a:lnTo>
                  <a:lnTo>
                    <a:pt x="272402" y="337273"/>
                  </a:lnTo>
                  <a:lnTo>
                    <a:pt x="256946" y="337273"/>
                  </a:lnTo>
                  <a:lnTo>
                    <a:pt x="256946" y="351243"/>
                  </a:lnTo>
                  <a:lnTo>
                    <a:pt x="256946" y="459193"/>
                  </a:lnTo>
                  <a:lnTo>
                    <a:pt x="272402" y="459193"/>
                  </a:lnTo>
                  <a:lnTo>
                    <a:pt x="272402" y="528434"/>
                  </a:lnTo>
                  <a:lnTo>
                    <a:pt x="256946" y="528434"/>
                  </a:lnTo>
                  <a:lnTo>
                    <a:pt x="256946" y="574649"/>
                  </a:lnTo>
                  <a:lnTo>
                    <a:pt x="272415" y="574649"/>
                  </a:lnTo>
                  <a:lnTo>
                    <a:pt x="272415" y="542086"/>
                  </a:lnTo>
                  <a:lnTo>
                    <a:pt x="287858" y="542086"/>
                  </a:lnTo>
                  <a:lnTo>
                    <a:pt x="287858" y="467969"/>
                  </a:lnTo>
                  <a:lnTo>
                    <a:pt x="272415" y="456158"/>
                  </a:lnTo>
                  <a:lnTo>
                    <a:pt x="272415" y="351243"/>
                  </a:lnTo>
                  <a:lnTo>
                    <a:pt x="287858" y="351243"/>
                  </a:lnTo>
                  <a:lnTo>
                    <a:pt x="287858" y="337273"/>
                  </a:lnTo>
                  <a:lnTo>
                    <a:pt x="287858" y="282663"/>
                  </a:lnTo>
                  <a:lnTo>
                    <a:pt x="280111" y="282663"/>
                  </a:lnTo>
                  <a:lnTo>
                    <a:pt x="280111" y="269963"/>
                  </a:lnTo>
                  <a:lnTo>
                    <a:pt x="272415" y="269963"/>
                  </a:lnTo>
                  <a:lnTo>
                    <a:pt x="272415" y="158203"/>
                  </a:lnTo>
                  <a:lnTo>
                    <a:pt x="287858" y="158203"/>
                  </a:lnTo>
                  <a:lnTo>
                    <a:pt x="287858" y="144233"/>
                  </a:lnTo>
                  <a:lnTo>
                    <a:pt x="287858" y="88353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773220" y="2458402"/>
              <a:ext cx="286385" cy="2280920"/>
            </a:xfrm>
            <a:custGeom>
              <a:avLst/>
              <a:gdLst/>
              <a:ahLst/>
              <a:cxnLst/>
              <a:rect l="l" t="t" r="r" b="b"/>
              <a:pathLst>
                <a:path w="286385" h="2280920">
                  <a:moveTo>
                    <a:pt x="17741" y="2210816"/>
                  </a:moveTo>
                  <a:lnTo>
                    <a:pt x="0" y="2210816"/>
                  </a:lnTo>
                  <a:lnTo>
                    <a:pt x="17741" y="2228545"/>
                  </a:lnTo>
                  <a:lnTo>
                    <a:pt x="17741" y="2210816"/>
                  </a:lnTo>
                  <a:close/>
                </a:path>
                <a:path w="286385" h="2280920">
                  <a:moveTo>
                    <a:pt x="17741" y="2016099"/>
                  </a:moveTo>
                  <a:lnTo>
                    <a:pt x="0" y="2016099"/>
                  </a:lnTo>
                  <a:lnTo>
                    <a:pt x="17741" y="2033828"/>
                  </a:lnTo>
                  <a:lnTo>
                    <a:pt x="17741" y="2016099"/>
                  </a:lnTo>
                  <a:close/>
                </a:path>
                <a:path w="286385" h="2280920">
                  <a:moveTo>
                    <a:pt x="17741" y="1822869"/>
                  </a:moveTo>
                  <a:lnTo>
                    <a:pt x="0" y="1822869"/>
                  </a:lnTo>
                  <a:lnTo>
                    <a:pt x="17741" y="1840611"/>
                  </a:lnTo>
                  <a:lnTo>
                    <a:pt x="17741" y="1822869"/>
                  </a:lnTo>
                  <a:close/>
                </a:path>
                <a:path w="286385" h="2280920">
                  <a:moveTo>
                    <a:pt x="17741" y="1729511"/>
                  </a:moveTo>
                  <a:lnTo>
                    <a:pt x="0" y="1729511"/>
                  </a:lnTo>
                  <a:lnTo>
                    <a:pt x="17741" y="1747253"/>
                  </a:lnTo>
                  <a:lnTo>
                    <a:pt x="17741" y="1729511"/>
                  </a:lnTo>
                  <a:close/>
                </a:path>
                <a:path w="286385" h="2280920">
                  <a:moveTo>
                    <a:pt x="17741" y="1629638"/>
                  </a:moveTo>
                  <a:lnTo>
                    <a:pt x="0" y="1629638"/>
                  </a:lnTo>
                  <a:lnTo>
                    <a:pt x="17741" y="1647393"/>
                  </a:lnTo>
                  <a:lnTo>
                    <a:pt x="17741" y="1629638"/>
                  </a:lnTo>
                  <a:close/>
                </a:path>
                <a:path w="286385" h="2280920">
                  <a:moveTo>
                    <a:pt x="17741" y="1434922"/>
                  </a:moveTo>
                  <a:lnTo>
                    <a:pt x="0" y="1434922"/>
                  </a:lnTo>
                  <a:lnTo>
                    <a:pt x="17741" y="1452664"/>
                  </a:lnTo>
                  <a:lnTo>
                    <a:pt x="17741" y="1434922"/>
                  </a:lnTo>
                  <a:close/>
                </a:path>
                <a:path w="286385" h="2280920">
                  <a:moveTo>
                    <a:pt x="17741" y="1248206"/>
                  </a:moveTo>
                  <a:lnTo>
                    <a:pt x="0" y="1248206"/>
                  </a:lnTo>
                  <a:lnTo>
                    <a:pt x="17741" y="1265948"/>
                  </a:lnTo>
                  <a:lnTo>
                    <a:pt x="17741" y="1248206"/>
                  </a:lnTo>
                  <a:close/>
                </a:path>
                <a:path w="286385" h="2280920">
                  <a:moveTo>
                    <a:pt x="17741" y="859764"/>
                  </a:moveTo>
                  <a:lnTo>
                    <a:pt x="0" y="859764"/>
                  </a:lnTo>
                  <a:lnTo>
                    <a:pt x="17741" y="877493"/>
                  </a:lnTo>
                  <a:lnTo>
                    <a:pt x="17741" y="859764"/>
                  </a:lnTo>
                  <a:close/>
                </a:path>
                <a:path w="286385" h="2280920">
                  <a:moveTo>
                    <a:pt x="17741" y="670039"/>
                  </a:moveTo>
                  <a:lnTo>
                    <a:pt x="0" y="670039"/>
                  </a:lnTo>
                  <a:lnTo>
                    <a:pt x="17741" y="687768"/>
                  </a:lnTo>
                  <a:lnTo>
                    <a:pt x="17741" y="670039"/>
                  </a:lnTo>
                  <a:close/>
                </a:path>
                <a:path w="286385" h="2280920">
                  <a:moveTo>
                    <a:pt x="126580" y="0"/>
                  </a:moveTo>
                  <a:lnTo>
                    <a:pt x="108839" y="0"/>
                  </a:lnTo>
                  <a:lnTo>
                    <a:pt x="126580" y="17741"/>
                  </a:lnTo>
                  <a:lnTo>
                    <a:pt x="126580" y="0"/>
                  </a:lnTo>
                  <a:close/>
                </a:path>
                <a:path w="286385" h="2280920">
                  <a:moveTo>
                    <a:pt x="128371" y="2210117"/>
                  </a:moveTo>
                  <a:lnTo>
                    <a:pt x="36017" y="2210117"/>
                  </a:lnTo>
                  <a:lnTo>
                    <a:pt x="36017" y="2208847"/>
                  </a:lnTo>
                  <a:lnTo>
                    <a:pt x="35750" y="2208847"/>
                  </a:lnTo>
                  <a:lnTo>
                    <a:pt x="35750" y="2210117"/>
                  </a:lnTo>
                  <a:lnTo>
                    <a:pt x="35750" y="2224087"/>
                  </a:lnTo>
                  <a:lnTo>
                    <a:pt x="35750" y="2258377"/>
                  </a:lnTo>
                  <a:lnTo>
                    <a:pt x="50228" y="2258377"/>
                  </a:lnTo>
                  <a:lnTo>
                    <a:pt x="50228" y="2280653"/>
                  </a:lnTo>
                  <a:lnTo>
                    <a:pt x="65697" y="2280653"/>
                  </a:lnTo>
                  <a:lnTo>
                    <a:pt x="65697" y="2266848"/>
                  </a:lnTo>
                  <a:lnTo>
                    <a:pt x="51206" y="2255774"/>
                  </a:lnTo>
                  <a:lnTo>
                    <a:pt x="51206" y="2224087"/>
                  </a:lnTo>
                  <a:lnTo>
                    <a:pt x="128371" y="2224087"/>
                  </a:lnTo>
                  <a:lnTo>
                    <a:pt x="128371" y="2210117"/>
                  </a:lnTo>
                  <a:close/>
                </a:path>
                <a:path w="286385" h="2280920">
                  <a:moveTo>
                    <a:pt x="128371" y="2014537"/>
                  </a:moveTo>
                  <a:lnTo>
                    <a:pt x="36017" y="2014537"/>
                  </a:lnTo>
                  <a:lnTo>
                    <a:pt x="36017" y="2011997"/>
                  </a:lnTo>
                  <a:lnTo>
                    <a:pt x="35750" y="2011997"/>
                  </a:lnTo>
                  <a:lnTo>
                    <a:pt x="35750" y="2014537"/>
                  </a:lnTo>
                  <a:lnTo>
                    <a:pt x="35750" y="2029777"/>
                  </a:lnTo>
                  <a:lnTo>
                    <a:pt x="35750" y="2140267"/>
                  </a:lnTo>
                  <a:lnTo>
                    <a:pt x="51206" y="2140267"/>
                  </a:lnTo>
                  <a:lnTo>
                    <a:pt x="51206" y="2029777"/>
                  </a:lnTo>
                  <a:lnTo>
                    <a:pt x="128371" y="2029777"/>
                  </a:lnTo>
                  <a:lnTo>
                    <a:pt x="128371" y="2014537"/>
                  </a:lnTo>
                  <a:close/>
                </a:path>
                <a:path w="286385" h="2280920">
                  <a:moveTo>
                    <a:pt x="128371" y="1821497"/>
                  </a:moveTo>
                  <a:lnTo>
                    <a:pt x="36017" y="1821497"/>
                  </a:lnTo>
                  <a:lnTo>
                    <a:pt x="36017" y="1818957"/>
                  </a:lnTo>
                  <a:lnTo>
                    <a:pt x="35750" y="1818957"/>
                  </a:lnTo>
                  <a:lnTo>
                    <a:pt x="35750" y="1821497"/>
                  </a:lnTo>
                  <a:lnTo>
                    <a:pt x="35750" y="1835467"/>
                  </a:lnTo>
                  <a:lnTo>
                    <a:pt x="35750" y="1947227"/>
                  </a:lnTo>
                  <a:lnTo>
                    <a:pt x="51206" y="1947227"/>
                  </a:lnTo>
                  <a:lnTo>
                    <a:pt x="51206" y="1835467"/>
                  </a:lnTo>
                  <a:lnTo>
                    <a:pt x="128371" y="1835467"/>
                  </a:lnTo>
                  <a:lnTo>
                    <a:pt x="128371" y="1821497"/>
                  </a:lnTo>
                  <a:close/>
                </a:path>
                <a:path w="286385" h="2280920">
                  <a:moveTo>
                    <a:pt x="128371" y="1628457"/>
                  </a:moveTo>
                  <a:lnTo>
                    <a:pt x="35750" y="1628457"/>
                  </a:lnTo>
                  <a:lnTo>
                    <a:pt x="35750" y="1642427"/>
                  </a:lnTo>
                  <a:lnTo>
                    <a:pt x="35750" y="1677987"/>
                  </a:lnTo>
                  <a:lnTo>
                    <a:pt x="51206" y="1677987"/>
                  </a:lnTo>
                  <a:lnTo>
                    <a:pt x="51206" y="1642427"/>
                  </a:lnTo>
                  <a:lnTo>
                    <a:pt x="128371" y="1642427"/>
                  </a:lnTo>
                  <a:lnTo>
                    <a:pt x="128371" y="1628457"/>
                  </a:lnTo>
                  <a:close/>
                </a:path>
                <a:path w="286385" h="2280920">
                  <a:moveTo>
                    <a:pt x="128371" y="1434147"/>
                  </a:moveTo>
                  <a:lnTo>
                    <a:pt x="36017" y="1434147"/>
                  </a:lnTo>
                  <a:lnTo>
                    <a:pt x="36017" y="1430337"/>
                  </a:lnTo>
                  <a:lnTo>
                    <a:pt x="35750" y="1430337"/>
                  </a:lnTo>
                  <a:lnTo>
                    <a:pt x="35750" y="1434147"/>
                  </a:lnTo>
                  <a:lnTo>
                    <a:pt x="35750" y="1448117"/>
                  </a:lnTo>
                  <a:lnTo>
                    <a:pt x="35750" y="1558607"/>
                  </a:lnTo>
                  <a:lnTo>
                    <a:pt x="51206" y="1558607"/>
                  </a:lnTo>
                  <a:lnTo>
                    <a:pt x="51206" y="1448117"/>
                  </a:lnTo>
                  <a:lnTo>
                    <a:pt x="128371" y="1448117"/>
                  </a:lnTo>
                  <a:lnTo>
                    <a:pt x="128371" y="1434147"/>
                  </a:lnTo>
                  <a:close/>
                </a:path>
                <a:path w="286385" h="2280920">
                  <a:moveTo>
                    <a:pt x="128371" y="1249997"/>
                  </a:moveTo>
                  <a:lnTo>
                    <a:pt x="36017" y="1249997"/>
                  </a:lnTo>
                  <a:lnTo>
                    <a:pt x="36017" y="1247457"/>
                  </a:lnTo>
                  <a:lnTo>
                    <a:pt x="35750" y="1247457"/>
                  </a:lnTo>
                  <a:lnTo>
                    <a:pt x="35750" y="1249997"/>
                  </a:lnTo>
                  <a:lnTo>
                    <a:pt x="35750" y="1263967"/>
                  </a:lnTo>
                  <a:lnTo>
                    <a:pt x="35750" y="1366837"/>
                  </a:lnTo>
                  <a:lnTo>
                    <a:pt x="51206" y="1366837"/>
                  </a:lnTo>
                  <a:lnTo>
                    <a:pt x="51206" y="1263967"/>
                  </a:lnTo>
                  <a:lnTo>
                    <a:pt x="128371" y="1263967"/>
                  </a:lnTo>
                  <a:lnTo>
                    <a:pt x="128371" y="1249997"/>
                  </a:lnTo>
                  <a:close/>
                </a:path>
                <a:path w="286385" h="2280920">
                  <a:moveTo>
                    <a:pt x="175793" y="2266848"/>
                  </a:moveTo>
                  <a:lnTo>
                    <a:pt x="160312" y="2255024"/>
                  </a:lnTo>
                  <a:lnTo>
                    <a:pt x="160312" y="2280653"/>
                  </a:lnTo>
                  <a:lnTo>
                    <a:pt x="175793" y="2280653"/>
                  </a:lnTo>
                  <a:lnTo>
                    <a:pt x="175793" y="2266848"/>
                  </a:lnTo>
                  <a:close/>
                </a:path>
                <a:path w="286385" h="2280920">
                  <a:moveTo>
                    <a:pt x="237210" y="2210117"/>
                  </a:moveTo>
                  <a:lnTo>
                    <a:pt x="144856" y="2210117"/>
                  </a:lnTo>
                  <a:lnTo>
                    <a:pt x="144856" y="2208847"/>
                  </a:lnTo>
                  <a:lnTo>
                    <a:pt x="144589" y="2208847"/>
                  </a:lnTo>
                  <a:lnTo>
                    <a:pt x="144589" y="2210117"/>
                  </a:lnTo>
                  <a:lnTo>
                    <a:pt x="144589" y="2224087"/>
                  </a:lnTo>
                  <a:lnTo>
                    <a:pt x="144589" y="2258377"/>
                  </a:lnTo>
                  <a:lnTo>
                    <a:pt x="160070" y="2258377"/>
                  </a:lnTo>
                  <a:lnTo>
                    <a:pt x="160070" y="2224087"/>
                  </a:lnTo>
                  <a:lnTo>
                    <a:pt x="237210" y="2224087"/>
                  </a:lnTo>
                  <a:lnTo>
                    <a:pt x="237210" y="2210117"/>
                  </a:lnTo>
                  <a:close/>
                </a:path>
                <a:path w="286385" h="2280920">
                  <a:moveTo>
                    <a:pt x="237210" y="2014537"/>
                  </a:moveTo>
                  <a:lnTo>
                    <a:pt x="144856" y="2014537"/>
                  </a:lnTo>
                  <a:lnTo>
                    <a:pt x="144856" y="2011997"/>
                  </a:lnTo>
                  <a:lnTo>
                    <a:pt x="144589" y="2011997"/>
                  </a:lnTo>
                  <a:lnTo>
                    <a:pt x="144589" y="2014537"/>
                  </a:lnTo>
                  <a:lnTo>
                    <a:pt x="144589" y="2029777"/>
                  </a:lnTo>
                  <a:lnTo>
                    <a:pt x="144589" y="2140267"/>
                  </a:lnTo>
                  <a:lnTo>
                    <a:pt x="160058" y="2140267"/>
                  </a:lnTo>
                  <a:lnTo>
                    <a:pt x="160058" y="2029777"/>
                  </a:lnTo>
                  <a:lnTo>
                    <a:pt x="237210" y="2029777"/>
                  </a:lnTo>
                  <a:lnTo>
                    <a:pt x="237210" y="2014537"/>
                  </a:lnTo>
                  <a:close/>
                </a:path>
                <a:path w="286385" h="2280920">
                  <a:moveTo>
                    <a:pt x="237210" y="1821497"/>
                  </a:moveTo>
                  <a:lnTo>
                    <a:pt x="144856" y="1821497"/>
                  </a:lnTo>
                  <a:lnTo>
                    <a:pt x="144856" y="1818957"/>
                  </a:lnTo>
                  <a:lnTo>
                    <a:pt x="144589" y="1818957"/>
                  </a:lnTo>
                  <a:lnTo>
                    <a:pt x="144589" y="1821497"/>
                  </a:lnTo>
                  <a:lnTo>
                    <a:pt x="144589" y="1835467"/>
                  </a:lnTo>
                  <a:lnTo>
                    <a:pt x="144589" y="1947227"/>
                  </a:lnTo>
                  <a:lnTo>
                    <a:pt x="160058" y="1947227"/>
                  </a:lnTo>
                  <a:lnTo>
                    <a:pt x="160058" y="1835467"/>
                  </a:lnTo>
                  <a:lnTo>
                    <a:pt x="237210" y="1835467"/>
                  </a:lnTo>
                  <a:lnTo>
                    <a:pt x="237210" y="1821497"/>
                  </a:lnTo>
                  <a:close/>
                </a:path>
                <a:path w="286385" h="2280920">
                  <a:moveTo>
                    <a:pt x="237210" y="1628457"/>
                  </a:moveTo>
                  <a:lnTo>
                    <a:pt x="144589" y="1628457"/>
                  </a:lnTo>
                  <a:lnTo>
                    <a:pt x="144589" y="1642427"/>
                  </a:lnTo>
                  <a:lnTo>
                    <a:pt x="144589" y="1677987"/>
                  </a:lnTo>
                  <a:lnTo>
                    <a:pt x="160070" y="1677987"/>
                  </a:lnTo>
                  <a:lnTo>
                    <a:pt x="160070" y="1642427"/>
                  </a:lnTo>
                  <a:lnTo>
                    <a:pt x="237210" y="1642427"/>
                  </a:lnTo>
                  <a:lnTo>
                    <a:pt x="237210" y="1628457"/>
                  </a:lnTo>
                  <a:close/>
                </a:path>
                <a:path w="286385" h="2280920">
                  <a:moveTo>
                    <a:pt x="237210" y="1434147"/>
                  </a:moveTo>
                  <a:lnTo>
                    <a:pt x="144856" y="1434147"/>
                  </a:lnTo>
                  <a:lnTo>
                    <a:pt x="144856" y="1430337"/>
                  </a:lnTo>
                  <a:lnTo>
                    <a:pt x="144589" y="1430337"/>
                  </a:lnTo>
                  <a:lnTo>
                    <a:pt x="144589" y="1434147"/>
                  </a:lnTo>
                  <a:lnTo>
                    <a:pt x="144589" y="1448117"/>
                  </a:lnTo>
                  <a:lnTo>
                    <a:pt x="144589" y="1558607"/>
                  </a:lnTo>
                  <a:lnTo>
                    <a:pt x="160058" y="1558607"/>
                  </a:lnTo>
                  <a:lnTo>
                    <a:pt x="160058" y="1448117"/>
                  </a:lnTo>
                  <a:lnTo>
                    <a:pt x="237210" y="1448117"/>
                  </a:lnTo>
                  <a:lnTo>
                    <a:pt x="237210" y="1434147"/>
                  </a:lnTo>
                  <a:close/>
                </a:path>
                <a:path w="286385" h="2280920">
                  <a:moveTo>
                    <a:pt x="237210" y="1249997"/>
                  </a:moveTo>
                  <a:lnTo>
                    <a:pt x="144856" y="1249997"/>
                  </a:lnTo>
                  <a:lnTo>
                    <a:pt x="144856" y="1247457"/>
                  </a:lnTo>
                  <a:lnTo>
                    <a:pt x="144589" y="1247457"/>
                  </a:lnTo>
                  <a:lnTo>
                    <a:pt x="144589" y="1249997"/>
                  </a:lnTo>
                  <a:lnTo>
                    <a:pt x="144589" y="1263967"/>
                  </a:lnTo>
                  <a:lnTo>
                    <a:pt x="144589" y="1366837"/>
                  </a:lnTo>
                  <a:lnTo>
                    <a:pt x="160058" y="1366837"/>
                  </a:lnTo>
                  <a:lnTo>
                    <a:pt x="160058" y="1263967"/>
                  </a:lnTo>
                  <a:lnTo>
                    <a:pt x="237210" y="1263967"/>
                  </a:lnTo>
                  <a:lnTo>
                    <a:pt x="237210" y="1249997"/>
                  </a:lnTo>
                  <a:close/>
                </a:path>
                <a:path w="286385" h="2280920">
                  <a:moveTo>
                    <a:pt x="237401" y="0"/>
                  </a:moveTo>
                  <a:lnTo>
                    <a:pt x="219684" y="0"/>
                  </a:lnTo>
                  <a:lnTo>
                    <a:pt x="237401" y="17741"/>
                  </a:lnTo>
                  <a:lnTo>
                    <a:pt x="237401" y="0"/>
                  </a:lnTo>
                  <a:close/>
                </a:path>
                <a:path w="286385" h="2280920">
                  <a:moveTo>
                    <a:pt x="285877" y="1763077"/>
                  </a:moveTo>
                  <a:lnTo>
                    <a:pt x="278396" y="1763077"/>
                  </a:lnTo>
                  <a:lnTo>
                    <a:pt x="278396" y="1751647"/>
                  </a:lnTo>
                  <a:lnTo>
                    <a:pt x="270421" y="1751647"/>
                  </a:lnTo>
                  <a:lnTo>
                    <a:pt x="270421" y="1763077"/>
                  </a:lnTo>
                  <a:lnTo>
                    <a:pt x="270421" y="1821497"/>
                  </a:lnTo>
                  <a:lnTo>
                    <a:pt x="254965" y="1821497"/>
                  </a:lnTo>
                  <a:lnTo>
                    <a:pt x="254965" y="1835467"/>
                  </a:lnTo>
                  <a:lnTo>
                    <a:pt x="254965" y="1947227"/>
                  </a:lnTo>
                  <a:lnTo>
                    <a:pt x="270421" y="1947227"/>
                  </a:lnTo>
                  <a:lnTo>
                    <a:pt x="270421" y="1956117"/>
                  </a:lnTo>
                  <a:lnTo>
                    <a:pt x="270421" y="2014537"/>
                  </a:lnTo>
                  <a:lnTo>
                    <a:pt x="254965" y="2014537"/>
                  </a:lnTo>
                  <a:lnTo>
                    <a:pt x="254965" y="2028507"/>
                  </a:lnTo>
                  <a:lnTo>
                    <a:pt x="254965" y="2140267"/>
                  </a:lnTo>
                  <a:lnTo>
                    <a:pt x="270421" y="2140267"/>
                  </a:lnTo>
                  <a:lnTo>
                    <a:pt x="270421" y="2210473"/>
                  </a:lnTo>
                  <a:lnTo>
                    <a:pt x="254965" y="2210473"/>
                  </a:lnTo>
                  <a:lnTo>
                    <a:pt x="254965" y="2256688"/>
                  </a:lnTo>
                  <a:lnTo>
                    <a:pt x="270421" y="2256688"/>
                  </a:lnTo>
                  <a:lnTo>
                    <a:pt x="270421" y="2280653"/>
                  </a:lnTo>
                  <a:lnTo>
                    <a:pt x="285877" y="2280653"/>
                  </a:lnTo>
                  <a:lnTo>
                    <a:pt x="285877" y="2266848"/>
                  </a:lnTo>
                  <a:lnTo>
                    <a:pt x="270433" y="2255037"/>
                  </a:lnTo>
                  <a:lnTo>
                    <a:pt x="270433" y="2224138"/>
                  </a:lnTo>
                  <a:lnTo>
                    <a:pt x="285877" y="2224138"/>
                  </a:lnTo>
                  <a:lnTo>
                    <a:pt x="285877" y="2150021"/>
                  </a:lnTo>
                  <a:lnTo>
                    <a:pt x="270433" y="2138197"/>
                  </a:lnTo>
                  <a:lnTo>
                    <a:pt x="270433" y="2028507"/>
                  </a:lnTo>
                  <a:lnTo>
                    <a:pt x="285877" y="2028507"/>
                  </a:lnTo>
                  <a:lnTo>
                    <a:pt x="285877" y="2014537"/>
                  </a:lnTo>
                  <a:lnTo>
                    <a:pt x="285877" y="1956117"/>
                  </a:lnTo>
                  <a:lnTo>
                    <a:pt x="278155" y="1956117"/>
                  </a:lnTo>
                  <a:lnTo>
                    <a:pt x="278155" y="1944687"/>
                  </a:lnTo>
                  <a:lnTo>
                    <a:pt x="270433" y="1944687"/>
                  </a:lnTo>
                  <a:lnTo>
                    <a:pt x="270433" y="1835467"/>
                  </a:lnTo>
                  <a:lnTo>
                    <a:pt x="285877" y="1835467"/>
                  </a:lnTo>
                  <a:lnTo>
                    <a:pt x="285877" y="1821497"/>
                  </a:lnTo>
                  <a:lnTo>
                    <a:pt x="285877" y="1763077"/>
                  </a:lnTo>
                  <a:close/>
                </a:path>
                <a:path w="286385" h="2280920">
                  <a:moveTo>
                    <a:pt x="285877" y="1187767"/>
                  </a:moveTo>
                  <a:lnTo>
                    <a:pt x="277596" y="1187767"/>
                  </a:lnTo>
                  <a:lnTo>
                    <a:pt x="277596" y="1176337"/>
                  </a:lnTo>
                  <a:lnTo>
                    <a:pt x="270421" y="1176337"/>
                  </a:lnTo>
                  <a:lnTo>
                    <a:pt x="270421" y="1187767"/>
                  </a:lnTo>
                  <a:lnTo>
                    <a:pt x="270421" y="1247457"/>
                  </a:lnTo>
                  <a:lnTo>
                    <a:pt x="254965" y="1247457"/>
                  </a:lnTo>
                  <a:lnTo>
                    <a:pt x="254965" y="1260157"/>
                  </a:lnTo>
                  <a:lnTo>
                    <a:pt x="254965" y="1368107"/>
                  </a:lnTo>
                  <a:lnTo>
                    <a:pt x="270421" y="1368107"/>
                  </a:lnTo>
                  <a:lnTo>
                    <a:pt x="270421" y="1375727"/>
                  </a:lnTo>
                  <a:lnTo>
                    <a:pt x="270421" y="1434147"/>
                  </a:lnTo>
                  <a:lnTo>
                    <a:pt x="254965" y="1434147"/>
                  </a:lnTo>
                  <a:lnTo>
                    <a:pt x="254965" y="1446847"/>
                  </a:lnTo>
                  <a:lnTo>
                    <a:pt x="254965" y="1558607"/>
                  </a:lnTo>
                  <a:lnTo>
                    <a:pt x="270433" y="1558607"/>
                  </a:lnTo>
                  <a:lnTo>
                    <a:pt x="270433" y="1446847"/>
                  </a:lnTo>
                  <a:lnTo>
                    <a:pt x="285877" y="1446847"/>
                  </a:lnTo>
                  <a:lnTo>
                    <a:pt x="285877" y="1434147"/>
                  </a:lnTo>
                  <a:lnTo>
                    <a:pt x="285877" y="1375727"/>
                  </a:lnTo>
                  <a:lnTo>
                    <a:pt x="278345" y="1375727"/>
                  </a:lnTo>
                  <a:lnTo>
                    <a:pt x="278345" y="1363027"/>
                  </a:lnTo>
                  <a:lnTo>
                    <a:pt x="270433" y="1363027"/>
                  </a:lnTo>
                  <a:lnTo>
                    <a:pt x="270433" y="1260157"/>
                  </a:lnTo>
                  <a:lnTo>
                    <a:pt x="285877" y="1260157"/>
                  </a:lnTo>
                  <a:lnTo>
                    <a:pt x="285877" y="1247457"/>
                  </a:lnTo>
                  <a:lnTo>
                    <a:pt x="285877" y="1187767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602253" y="2026551"/>
              <a:ext cx="625475" cy="294640"/>
            </a:xfrm>
            <a:custGeom>
              <a:avLst/>
              <a:gdLst/>
              <a:ahLst/>
              <a:cxnLst/>
              <a:rect l="l" t="t" r="r" b="b"/>
              <a:pathLst>
                <a:path w="625475" h="294639">
                  <a:moveTo>
                    <a:pt x="26784" y="0"/>
                  </a:moveTo>
                  <a:lnTo>
                    <a:pt x="0" y="0"/>
                  </a:lnTo>
                  <a:lnTo>
                    <a:pt x="0" y="10998"/>
                  </a:lnTo>
                  <a:lnTo>
                    <a:pt x="26784" y="10998"/>
                  </a:lnTo>
                  <a:lnTo>
                    <a:pt x="26784" y="0"/>
                  </a:lnTo>
                  <a:close/>
                </a:path>
                <a:path w="625475" h="294639">
                  <a:moveTo>
                    <a:pt x="592975" y="283603"/>
                  </a:moveTo>
                  <a:lnTo>
                    <a:pt x="23952" y="283603"/>
                  </a:lnTo>
                  <a:lnTo>
                    <a:pt x="23952" y="294589"/>
                  </a:lnTo>
                  <a:lnTo>
                    <a:pt x="592975" y="294589"/>
                  </a:lnTo>
                  <a:lnTo>
                    <a:pt x="592975" y="283603"/>
                  </a:lnTo>
                  <a:close/>
                </a:path>
                <a:path w="625475" h="294639">
                  <a:moveTo>
                    <a:pt x="592975" y="182740"/>
                  </a:moveTo>
                  <a:lnTo>
                    <a:pt x="23952" y="182740"/>
                  </a:lnTo>
                  <a:lnTo>
                    <a:pt x="23952" y="193738"/>
                  </a:lnTo>
                  <a:lnTo>
                    <a:pt x="592975" y="193738"/>
                  </a:lnTo>
                  <a:lnTo>
                    <a:pt x="592975" y="182740"/>
                  </a:lnTo>
                  <a:close/>
                </a:path>
                <a:path w="625475" h="294639">
                  <a:moveTo>
                    <a:pt x="595972" y="85877"/>
                  </a:moveTo>
                  <a:lnTo>
                    <a:pt x="26936" y="85877"/>
                  </a:lnTo>
                  <a:lnTo>
                    <a:pt x="26936" y="96875"/>
                  </a:lnTo>
                  <a:lnTo>
                    <a:pt x="595972" y="96875"/>
                  </a:lnTo>
                  <a:lnTo>
                    <a:pt x="595972" y="85877"/>
                  </a:lnTo>
                  <a:close/>
                </a:path>
                <a:path w="625475" h="294639">
                  <a:moveTo>
                    <a:pt x="624916" y="0"/>
                  </a:moveTo>
                  <a:lnTo>
                    <a:pt x="598131" y="0"/>
                  </a:lnTo>
                  <a:lnTo>
                    <a:pt x="598131" y="10998"/>
                  </a:lnTo>
                  <a:lnTo>
                    <a:pt x="624916" y="10998"/>
                  </a:lnTo>
                  <a:lnTo>
                    <a:pt x="6249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780053" y="2173337"/>
              <a:ext cx="149225" cy="112395"/>
            </a:xfrm>
            <a:custGeom>
              <a:avLst/>
              <a:gdLst/>
              <a:ahLst/>
              <a:cxnLst/>
              <a:rect l="l" t="t" r="r" b="b"/>
              <a:pathLst>
                <a:path w="149225" h="112394">
                  <a:moveTo>
                    <a:pt x="40792" y="99872"/>
                  </a:moveTo>
                  <a:lnTo>
                    <a:pt x="0" y="99872"/>
                  </a:lnTo>
                  <a:lnTo>
                    <a:pt x="0" y="111848"/>
                  </a:lnTo>
                  <a:lnTo>
                    <a:pt x="40792" y="111848"/>
                  </a:lnTo>
                  <a:lnTo>
                    <a:pt x="40792" y="99872"/>
                  </a:lnTo>
                  <a:close/>
                </a:path>
                <a:path w="149225" h="112394">
                  <a:moveTo>
                    <a:pt x="40792" y="0"/>
                  </a:moveTo>
                  <a:lnTo>
                    <a:pt x="0" y="0"/>
                  </a:lnTo>
                  <a:lnTo>
                    <a:pt x="0" y="11976"/>
                  </a:lnTo>
                  <a:lnTo>
                    <a:pt x="40792" y="11976"/>
                  </a:lnTo>
                  <a:lnTo>
                    <a:pt x="40792" y="0"/>
                  </a:lnTo>
                  <a:close/>
                </a:path>
                <a:path w="149225" h="112394">
                  <a:moveTo>
                    <a:pt x="148628" y="99872"/>
                  </a:moveTo>
                  <a:lnTo>
                    <a:pt x="107848" y="99872"/>
                  </a:lnTo>
                  <a:lnTo>
                    <a:pt x="107848" y="111848"/>
                  </a:lnTo>
                  <a:lnTo>
                    <a:pt x="148628" y="111848"/>
                  </a:lnTo>
                  <a:lnTo>
                    <a:pt x="148628" y="99872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710114" y="2059012"/>
              <a:ext cx="399415" cy="2550160"/>
            </a:xfrm>
            <a:custGeom>
              <a:avLst/>
              <a:gdLst/>
              <a:ahLst/>
              <a:cxnLst/>
              <a:rect l="l" t="t" r="r" b="b"/>
              <a:pathLst>
                <a:path w="399414" h="2550160">
                  <a:moveTo>
                    <a:pt x="61887" y="0"/>
                  </a:moveTo>
                  <a:lnTo>
                    <a:pt x="0" y="0"/>
                  </a:lnTo>
                  <a:lnTo>
                    <a:pt x="0" y="10985"/>
                  </a:lnTo>
                  <a:lnTo>
                    <a:pt x="61887" y="10985"/>
                  </a:lnTo>
                  <a:lnTo>
                    <a:pt x="61887" y="0"/>
                  </a:lnTo>
                  <a:close/>
                </a:path>
                <a:path w="399414" h="2550160">
                  <a:moveTo>
                    <a:pt x="84074" y="2538996"/>
                  </a:moveTo>
                  <a:lnTo>
                    <a:pt x="64643" y="2538996"/>
                  </a:lnTo>
                  <a:lnTo>
                    <a:pt x="64643" y="2549995"/>
                  </a:lnTo>
                  <a:lnTo>
                    <a:pt x="84074" y="2549995"/>
                  </a:lnTo>
                  <a:lnTo>
                    <a:pt x="84074" y="2538996"/>
                  </a:lnTo>
                  <a:close/>
                </a:path>
                <a:path w="399414" h="2550160">
                  <a:moveTo>
                    <a:pt x="84074" y="2346502"/>
                  </a:moveTo>
                  <a:lnTo>
                    <a:pt x="64643" y="2346502"/>
                  </a:lnTo>
                  <a:lnTo>
                    <a:pt x="64643" y="2357513"/>
                  </a:lnTo>
                  <a:lnTo>
                    <a:pt x="84074" y="2357513"/>
                  </a:lnTo>
                  <a:lnTo>
                    <a:pt x="84074" y="2346502"/>
                  </a:lnTo>
                  <a:close/>
                </a:path>
                <a:path w="399414" h="2550160">
                  <a:moveTo>
                    <a:pt x="84074" y="2154047"/>
                  </a:moveTo>
                  <a:lnTo>
                    <a:pt x="64643" y="2154047"/>
                  </a:lnTo>
                  <a:lnTo>
                    <a:pt x="64643" y="2165032"/>
                  </a:lnTo>
                  <a:lnTo>
                    <a:pt x="84074" y="2165032"/>
                  </a:lnTo>
                  <a:lnTo>
                    <a:pt x="84074" y="2154047"/>
                  </a:lnTo>
                  <a:close/>
                </a:path>
                <a:path w="399414" h="2550160">
                  <a:moveTo>
                    <a:pt x="84074" y="2073160"/>
                  </a:moveTo>
                  <a:lnTo>
                    <a:pt x="64643" y="2073160"/>
                  </a:lnTo>
                  <a:lnTo>
                    <a:pt x="64643" y="2084146"/>
                  </a:lnTo>
                  <a:lnTo>
                    <a:pt x="84074" y="2084146"/>
                  </a:lnTo>
                  <a:lnTo>
                    <a:pt x="84074" y="2073160"/>
                  </a:lnTo>
                  <a:close/>
                </a:path>
                <a:path w="399414" h="2550160">
                  <a:moveTo>
                    <a:pt x="84074" y="1958555"/>
                  </a:moveTo>
                  <a:lnTo>
                    <a:pt x="64643" y="1958555"/>
                  </a:lnTo>
                  <a:lnTo>
                    <a:pt x="64643" y="1969579"/>
                  </a:lnTo>
                  <a:lnTo>
                    <a:pt x="84074" y="1969579"/>
                  </a:lnTo>
                  <a:lnTo>
                    <a:pt x="84074" y="1958555"/>
                  </a:lnTo>
                  <a:close/>
                </a:path>
                <a:path w="399414" h="2550160">
                  <a:moveTo>
                    <a:pt x="84074" y="1764588"/>
                  </a:moveTo>
                  <a:lnTo>
                    <a:pt x="64643" y="1764588"/>
                  </a:lnTo>
                  <a:lnTo>
                    <a:pt x="64643" y="1775587"/>
                  </a:lnTo>
                  <a:lnTo>
                    <a:pt x="84074" y="1775587"/>
                  </a:lnTo>
                  <a:lnTo>
                    <a:pt x="84074" y="1764588"/>
                  </a:lnTo>
                  <a:close/>
                </a:path>
                <a:path w="399414" h="2550160">
                  <a:moveTo>
                    <a:pt x="84074" y="1578102"/>
                  </a:moveTo>
                  <a:lnTo>
                    <a:pt x="64643" y="1578102"/>
                  </a:lnTo>
                  <a:lnTo>
                    <a:pt x="64643" y="1589112"/>
                  </a:lnTo>
                  <a:lnTo>
                    <a:pt x="84074" y="1589112"/>
                  </a:lnTo>
                  <a:lnTo>
                    <a:pt x="84074" y="1578102"/>
                  </a:lnTo>
                  <a:close/>
                </a:path>
                <a:path w="399414" h="2550160">
                  <a:moveTo>
                    <a:pt x="84074" y="1498714"/>
                  </a:moveTo>
                  <a:lnTo>
                    <a:pt x="64643" y="1498714"/>
                  </a:lnTo>
                  <a:lnTo>
                    <a:pt x="64643" y="1509725"/>
                  </a:lnTo>
                  <a:lnTo>
                    <a:pt x="84074" y="1509725"/>
                  </a:lnTo>
                  <a:lnTo>
                    <a:pt x="84074" y="1498714"/>
                  </a:lnTo>
                  <a:close/>
                </a:path>
                <a:path w="399414" h="2550160">
                  <a:moveTo>
                    <a:pt x="84074" y="1384147"/>
                  </a:moveTo>
                  <a:lnTo>
                    <a:pt x="64643" y="1384147"/>
                  </a:lnTo>
                  <a:lnTo>
                    <a:pt x="64643" y="1395133"/>
                  </a:lnTo>
                  <a:lnTo>
                    <a:pt x="84074" y="1395133"/>
                  </a:lnTo>
                  <a:lnTo>
                    <a:pt x="84074" y="1384147"/>
                  </a:lnTo>
                  <a:close/>
                </a:path>
                <a:path w="399414" h="2550160">
                  <a:moveTo>
                    <a:pt x="84074" y="1187919"/>
                  </a:moveTo>
                  <a:lnTo>
                    <a:pt x="64643" y="1187919"/>
                  </a:lnTo>
                  <a:lnTo>
                    <a:pt x="64643" y="1198918"/>
                  </a:lnTo>
                  <a:lnTo>
                    <a:pt x="84074" y="1198918"/>
                  </a:lnTo>
                  <a:lnTo>
                    <a:pt x="84074" y="1187919"/>
                  </a:lnTo>
                  <a:close/>
                </a:path>
                <a:path w="399414" h="2550160">
                  <a:moveTo>
                    <a:pt x="84074" y="999934"/>
                  </a:moveTo>
                  <a:lnTo>
                    <a:pt x="64643" y="999934"/>
                  </a:lnTo>
                  <a:lnTo>
                    <a:pt x="64643" y="1010932"/>
                  </a:lnTo>
                  <a:lnTo>
                    <a:pt x="84074" y="1010932"/>
                  </a:lnTo>
                  <a:lnTo>
                    <a:pt x="84074" y="999934"/>
                  </a:lnTo>
                  <a:close/>
                </a:path>
                <a:path w="399414" h="2550160">
                  <a:moveTo>
                    <a:pt x="84074" y="922045"/>
                  </a:moveTo>
                  <a:lnTo>
                    <a:pt x="64643" y="922045"/>
                  </a:lnTo>
                  <a:lnTo>
                    <a:pt x="64643" y="933030"/>
                  </a:lnTo>
                  <a:lnTo>
                    <a:pt x="84074" y="933030"/>
                  </a:lnTo>
                  <a:lnTo>
                    <a:pt x="84074" y="922045"/>
                  </a:lnTo>
                  <a:close/>
                </a:path>
                <a:path w="399414" h="2550160">
                  <a:moveTo>
                    <a:pt x="84074" y="805218"/>
                  </a:moveTo>
                  <a:lnTo>
                    <a:pt x="64643" y="805218"/>
                  </a:lnTo>
                  <a:lnTo>
                    <a:pt x="64643" y="816203"/>
                  </a:lnTo>
                  <a:lnTo>
                    <a:pt x="84074" y="816203"/>
                  </a:lnTo>
                  <a:lnTo>
                    <a:pt x="84074" y="805218"/>
                  </a:lnTo>
                  <a:close/>
                </a:path>
                <a:path w="399414" h="2550160">
                  <a:moveTo>
                    <a:pt x="84074" y="616496"/>
                  </a:moveTo>
                  <a:lnTo>
                    <a:pt x="64643" y="616496"/>
                  </a:lnTo>
                  <a:lnTo>
                    <a:pt x="64643" y="627481"/>
                  </a:lnTo>
                  <a:lnTo>
                    <a:pt x="84074" y="627481"/>
                  </a:lnTo>
                  <a:lnTo>
                    <a:pt x="84074" y="616496"/>
                  </a:lnTo>
                  <a:close/>
                </a:path>
                <a:path w="399414" h="2550160">
                  <a:moveTo>
                    <a:pt x="84074" y="422389"/>
                  </a:moveTo>
                  <a:lnTo>
                    <a:pt x="64643" y="422389"/>
                  </a:lnTo>
                  <a:lnTo>
                    <a:pt x="64643" y="433374"/>
                  </a:lnTo>
                  <a:lnTo>
                    <a:pt x="84074" y="433374"/>
                  </a:lnTo>
                  <a:lnTo>
                    <a:pt x="84074" y="422389"/>
                  </a:lnTo>
                  <a:close/>
                </a:path>
                <a:path w="399414" h="2550160">
                  <a:moveTo>
                    <a:pt x="113042" y="347497"/>
                  </a:moveTo>
                  <a:lnTo>
                    <a:pt x="66636" y="347497"/>
                  </a:lnTo>
                  <a:lnTo>
                    <a:pt x="66636" y="358482"/>
                  </a:lnTo>
                  <a:lnTo>
                    <a:pt x="113042" y="358482"/>
                  </a:lnTo>
                  <a:lnTo>
                    <a:pt x="113042" y="347497"/>
                  </a:lnTo>
                  <a:close/>
                </a:path>
                <a:path w="399414" h="2550160">
                  <a:moveTo>
                    <a:pt x="114325" y="2073160"/>
                  </a:moveTo>
                  <a:lnTo>
                    <a:pt x="98374" y="2073160"/>
                  </a:lnTo>
                  <a:lnTo>
                    <a:pt x="98374" y="2084146"/>
                  </a:lnTo>
                  <a:lnTo>
                    <a:pt x="114325" y="2084146"/>
                  </a:lnTo>
                  <a:lnTo>
                    <a:pt x="114325" y="2073160"/>
                  </a:lnTo>
                  <a:close/>
                </a:path>
                <a:path w="399414" h="2550160">
                  <a:moveTo>
                    <a:pt x="114325" y="1498714"/>
                  </a:moveTo>
                  <a:lnTo>
                    <a:pt x="98374" y="1498714"/>
                  </a:lnTo>
                  <a:lnTo>
                    <a:pt x="98374" y="1509725"/>
                  </a:lnTo>
                  <a:lnTo>
                    <a:pt x="114325" y="1509725"/>
                  </a:lnTo>
                  <a:lnTo>
                    <a:pt x="114325" y="1498714"/>
                  </a:lnTo>
                  <a:close/>
                </a:path>
                <a:path w="399414" h="2550160">
                  <a:moveTo>
                    <a:pt x="114325" y="922045"/>
                  </a:moveTo>
                  <a:lnTo>
                    <a:pt x="98374" y="922045"/>
                  </a:lnTo>
                  <a:lnTo>
                    <a:pt x="98374" y="933030"/>
                  </a:lnTo>
                  <a:lnTo>
                    <a:pt x="114325" y="933030"/>
                  </a:lnTo>
                  <a:lnTo>
                    <a:pt x="114325" y="922045"/>
                  </a:lnTo>
                  <a:close/>
                </a:path>
                <a:path w="399414" h="2550160">
                  <a:moveTo>
                    <a:pt x="191516" y="2073160"/>
                  </a:moveTo>
                  <a:lnTo>
                    <a:pt x="174345" y="2073160"/>
                  </a:lnTo>
                  <a:lnTo>
                    <a:pt x="174345" y="2084146"/>
                  </a:lnTo>
                  <a:lnTo>
                    <a:pt x="191516" y="2084146"/>
                  </a:lnTo>
                  <a:lnTo>
                    <a:pt x="191516" y="2073160"/>
                  </a:lnTo>
                  <a:close/>
                </a:path>
                <a:path w="399414" h="2550160">
                  <a:moveTo>
                    <a:pt x="191516" y="1498714"/>
                  </a:moveTo>
                  <a:lnTo>
                    <a:pt x="174345" y="1498714"/>
                  </a:lnTo>
                  <a:lnTo>
                    <a:pt x="174345" y="1509725"/>
                  </a:lnTo>
                  <a:lnTo>
                    <a:pt x="191516" y="1509725"/>
                  </a:lnTo>
                  <a:lnTo>
                    <a:pt x="191516" y="1498714"/>
                  </a:lnTo>
                  <a:close/>
                </a:path>
                <a:path w="399414" h="2550160">
                  <a:moveTo>
                    <a:pt x="191516" y="922045"/>
                  </a:moveTo>
                  <a:lnTo>
                    <a:pt x="174345" y="922045"/>
                  </a:lnTo>
                  <a:lnTo>
                    <a:pt x="174345" y="933030"/>
                  </a:lnTo>
                  <a:lnTo>
                    <a:pt x="191516" y="933030"/>
                  </a:lnTo>
                  <a:lnTo>
                    <a:pt x="191516" y="922045"/>
                  </a:lnTo>
                  <a:close/>
                </a:path>
                <a:path w="399414" h="2550160">
                  <a:moveTo>
                    <a:pt x="193344" y="2538996"/>
                  </a:moveTo>
                  <a:lnTo>
                    <a:pt x="96012" y="2538996"/>
                  </a:lnTo>
                  <a:lnTo>
                    <a:pt x="96012" y="2549995"/>
                  </a:lnTo>
                  <a:lnTo>
                    <a:pt x="193344" y="2549995"/>
                  </a:lnTo>
                  <a:lnTo>
                    <a:pt x="193344" y="2538996"/>
                  </a:lnTo>
                  <a:close/>
                </a:path>
                <a:path w="399414" h="2550160">
                  <a:moveTo>
                    <a:pt x="193344" y="2346502"/>
                  </a:moveTo>
                  <a:lnTo>
                    <a:pt x="96012" y="2346502"/>
                  </a:lnTo>
                  <a:lnTo>
                    <a:pt x="96012" y="2357513"/>
                  </a:lnTo>
                  <a:lnTo>
                    <a:pt x="193344" y="2357513"/>
                  </a:lnTo>
                  <a:lnTo>
                    <a:pt x="193344" y="2346502"/>
                  </a:lnTo>
                  <a:close/>
                </a:path>
                <a:path w="399414" h="2550160">
                  <a:moveTo>
                    <a:pt x="193344" y="2154047"/>
                  </a:moveTo>
                  <a:lnTo>
                    <a:pt x="96012" y="2154047"/>
                  </a:lnTo>
                  <a:lnTo>
                    <a:pt x="96012" y="2165032"/>
                  </a:lnTo>
                  <a:lnTo>
                    <a:pt x="193344" y="2165032"/>
                  </a:lnTo>
                  <a:lnTo>
                    <a:pt x="193344" y="2154047"/>
                  </a:lnTo>
                  <a:close/>
                </a:path>
                <a:path w="399414" h="2550160">
                  <a:moveTo>
                    <a:pt x="193344" y="1958555"/>
                  </a:moveTo>
                  <a:lnTo>
                    <a:pt x="96012" y="1958555"/>
                  </a:lnTo>
                  <a:lnTo>
                    <a:pt x="96012" y="1969579"/>
                  </a:lnTo>
                  <a:lnTo>
                    <a:pt x="193344" y="1969579"/>
                  </a:lnTo>
                  <a:lnTo>
                    <a:pt x="193344" y="1958555"/>
                  </a:lnTo>
                  <a:close/>
                </a:path>
                <a:path w="399414" h="2550160">
                  <a:moveTo>
                    <a:pt x="193344" y="1764588"/>
                  </a:moveTo>
                  <a:lnTo>
                    <a:pt x="96012" y="1764588"/>
                  </a:lnTo>
                  <a:lnTo>
                    <a:pt x="96012" y="1775587"/>
                  </a:lnTo>
                  <a:lnTo>
                    <a:pt x="193344" y="1775587"/>
                  </a:lnTo>
                  <a:lnTo>
                    <a:pt x="193344" y="1764588"/>
                  </a:lnTo>
                  <a:close/>
                </a:path>
                <a:path w="399414" h="2550160">
                  <a:moveTo>
                    <a:pt x="193344" y="1578102"/>
                  </a:moveTo>
                  <a:lnTo>
                    <a:pt x="96012" y="1578102"/>
                  </a:lnTo>
                  <a:lnTo>
                    <a:pt x="96012" y="1589112"/>
                  </a:lnTo>
                  <a:lnTo>
                    <a:pt x="193344" y="1589112"/>
                  </a:lnTo>
                  <a:lnTo>
                    <a:pt x="193344" y="1578102"/>
                  </a:lnTo>
                  <a:close/>
                </a:path>
                <a:path w="399414" h="2550160">
                  <a:moveTo>
                    <a:pt x="193344" y="1384147"/>
                  </a:moveTo>
                  <a:lnTo>
                    <a:pt x="96012" y="1384147"/>
                  </a:lnTo>
                  <a:lnTo>
                    <a:pt x="96012" y="1395133"/>
                  </a:lnTo>
                  <a:lnTo>
                    <a:pt x="193344" y="1395133"/>
                  </a:lnTo>
                  <a:lnTo>
                    <a:pt x="193344" y="1384147"/>
                  </a:lnTo>
                  <a:close/>
                </a:path>
                <a:path w="399414" h="2550160">
                  <a:moveTo>
                    <a:pt x="193344" y="1187919"/>
                  </a:moveTo>
                  <a:lnTo>
                    <a:pt x="96012" y="1187919"/>
                  </a:lnTo>
                  <a:lnTo>
                    <a:pt x="96012" y="1198918"/>
                  </a:lnTo>
                  <a:lnTo>
                    <a:pt x="193344" y="1198918"/>
                  </a:lnTo>
                  <a:lnTo>
                    <a:pt x="193344" y="1187919"/>
                  </a:lnTo>
                  <a:close/>
                </a:path>
                <a:path w="399414" h="2550160">
                  <a:moveTo>
                    <a:pt x="193344" y="999934"/>
                  </a:moveTo>
                  <a:lnTo>
                    <a:pt x="96012" y="999934"/>
                  </a:lnTo>
                  <a:lnTo>
                    <a:pt x="96012" y="1010932"/>
                  </a:lnTo>
                  <a:lnTo>
                    <a:pt x="193344" y="1010932"/>
                  </a:lnTo>
                  <a:lnTo>
                    <a:pt x="193344" y="999934"/>
                  </a:lnTo>
                  <a:close/>
                </a:path>
                <a:path w="399414" h="2550160">
                  <a:moveTo>
                    <a:pt x="193344" y="805218"/>
                  </a:moveTo>
                  <a:lnTo>
                    <a:pt x="96012" y="805218"/>
                  </a:lnTo>
                  <a:lnTo>
                    <a:pt x="96012" y="816203"/>
                  </a:lnTo>
                  <a:lnTo>
                    <a:pt x="193344" y="816203"/>
                  </a:lnTo>
                  <a:lnTo>
                    <a:pt x="193344" y="805218"/>
                  </a:lnTo>
                  <a:close/>
                </a:path>
                <a:path w="399414" h="2550160">
                  <a:moveTo>
                    <a:pt x="193344" y="616496"/>
                  </a:moveTo>
                  <a:lnTo>
                    <a:pt x="96012" y="616496"/>
                  </a:lnTo>
                  <a:lnTo>
                    <a:pt x="96012" y="627481"/>
                  </a:lnTo>
                  <a:lnTo>
                    <a:pt x="193344" y="627481"/>
                  </a:lnTo>
                  <a:lnTo>
                    <a:pt x="193344" y="616496"/>
                  </a:lnTo>
                  <a:close/>
                </a:path>
                <a:path w="399414" h="2550160">
                  <a:moveTo>
                    <a:pt x="193344" y="422389"/>
                  </a:moveTo>
                  <a:lnTo>
                    <a:pt x="96012" y="422389"/>
                  </a:lnTo>
                  <a:lnTo>
                    <a:pt x="96012" y="433374"/>
                  </a:lnTo>
                  <a:lnTo>
                    <a:pt x="193344" y="433374"/>
                  </a:lnTo>
                  <a:lnTo>
                    <a:pt x="193344" y="422389"/>
                  </a:lnTo>
                  <a:close/>
                </a:path>
                <a:path w="399414" h="2550160">
                  <a:moveTo>
                    <a:pt x="220878" y="347497"/>
                  </a:moveTo>
                  <a:lnTo>
                    <a:pt x="174472" y="347497"/>
                  </a:lnTo>
                  <a:lnTo>
                    <a:pt x="174472" y="358482"/>
                  </a:lnTo>
                  <a:lnTo>
                    <a:pt x="220878" y="358482"/>
                  </a:lnTo>
                  <a:lnTo>
                    <a:pt x="220878" y="347497"/>
                  </a:lnTo>
                  <a:close/>
                </a:path>
                <a:path w="399414" h="2550160">
                  <a:moveTo>
                    <a:pt x="222224" y="2073160"/>
                  </a:moveTo>
                  <a:lnTo>
                    <a:pt x="205066" y="2073160"/>
                  </a:lnTo>
                  <a:lnTo>
                    <a:pt x="205066" y="2084146"/>
                  </a:lnTo>
                  <a:lnTo>
                    <a:pt x="222224" y="2084146"/>
                  </a:lnTo>
                  <a:lnTo>
                    <a:pt x="222224" y="2073160"/>
                  </a:lnTo>
                  <a:close/>
                </a:path>
                <a:path w="399414" h="2550160">
                  <a:moveTo>
                    <a:pt x="222224" y="1498714"/>
                  </a:moveTo>
                  <a:lnTo>
                    <a:pt x="205066" y="1498714"/>
                  </a:lnTo>
                  <a:lnTo>
                    <a:pt x="205066" y="1509725"/>
                  </a:lnTo>
                  <a:lnTo>
                    <a:pt x="222224" y="1509725"/>
                  </a:lnTo>
                  <a:lnTo>
                    <a:pt x="222224" y="1498714"/>
                  </a:lnTo>
                  <a:close/>
                </a:path>
                <a:path w="399414" h="2550160">
                  <a:moveTo>
                    <a:pt x="222224" y="922045"/>
                  </a:moveTo>
                  <a:lnTo>
                    <a:pt x="205066" y="922045"/>
                  </a:lnTo>
                  <a:lnTo>
                    <a:pt x="205066" y="933030"/>
                  </a:lnTo>
                  <a:lnTo>
                    <a:pt x="222224" y="933030"/>
                  </a:lnTo>
                  <a:lnTo>
                    <a:pt x="222224" y="922045"/>
                  </a:lnTo>
                  <a:close/>
                </a:path>
                <a:path w="399414" h="2550160">
                  <a:moveTo>
                    <a:pt x="301625" y="2073160"/>
                  </a:moveTo>
                  <a:lnTo>
                    <a:pt x="284441" y="2073160"/>
                  </a:lnTo>
                  <a:lnTo>
                    <a:pt x="284441" y="2084146"/>
                  </a:lnTo>
                  <a:lnTo>
                    <a:pt x="301625" y="2084146"/>
                  </a:lnTo>
                  <a:lnTo>
                    <a:pt x="301625" y="2073160"/>
                  </a:lnTo>
                  <a:close/>
                </a:path>
                <a:path w="399414" h="2550160">
                  <a:moveTo>
                    <a:pt x="301625" y="1498714"/>
                  </a:moveTo>
                  <a:lnTo>
                    <a:pt x="284441" y="1498714"/>
                  </a:lnTo>
                  <a:lnTo>
                    <a:pt x="284441" y="1509725"/>
                  </a:lnTo>
                  <a:lnTo>
                    <a:pt x="301625" y="1509725"/>
                  </a:lnTo>
                  <a:lnTo>
                    <a:pt x="301625" y="1498714"/>
                  </a:lnTo>
                  <a:close/>
                </a:path>
                <a:path w="399414" h="2550160">
                  <a:moveTo>
                    <a:pt x="301625" y="922045"/>
                  </a:moveTo>
                  <a:lnTo>
                    <a:pt x="284441" y="922045"/>
                  </a:lnTo>
                  <a:lnTo>
                    <a:pt x="284441" y="933030"/>
                  </a:lnTo>
                  <a:lnTo>
                    <a:pt x="301625" y="933030"/>
                  </a:lnTo>
                  <a:lnTo>
                    <a:pt x="301625" y="922045"/>
                  </a:lnTo>
                  <a:close/>
                </a:path>
                <a:path w="399414" h="2550160">
                  <a:moveTo>
                    <a:pt x="302171" y="2538996"/>
                  </a:moveTo>
                  <a:lnTo>
                    <a:pt x="204851" y="2538996"/>
                  </a:lnTo>
                  <a:lnTo>
                    <a:pt x="204851" y="2549995"/>
                  </a:lnTo>
                  <a:lnTo>
                    <a:pt x="302171" y="2549995"/>
                  </a:lnTo>
                  <a:lnTo>
                    <a:pt x="302171" y="2538996"/>
                  </a:lnTo>
                  <a:close/>
                </a:path>
                <a:path w="399414" h="2550160">
                  <a:moveTo>
                    <a:pt x="302171" y="2346502"/>
                  </a:moveTo>
                  <a:lnTo>
                    <a:pt x="204851" y="2346502"/>
                  </a:lnTo>
                  <a:lnTo>
                    <a:pt x="204851" y="2357513"/>
                  </a:lnTo>
                  <a:lnTo>
                    <a:pt x="302171" y="2357513"/>
                  </a:lnTo>
                  <a:lnTo>
                    <a:pt x="302171" y="2346502"/>
                  </a:lnTo>
                  <a:close/>
                </a:path>
                <a:path w="399414" h="2550160">
                  <a:moveTo>
                    <a:pt x="302171" y="2154047"/>
                  </a:moveTo>
                  <a:lnTo>
                    <a:pt x="204851" y="2154047"/>
                  </a:lnTo>
                  <a:lnTo>
                    <a:pt x="204851" y="2165032"/>
                  </a:lnTo>
                  <a:lnTo>
                    <a:pt x="302171" y="2165032"/>
                  </a:lnTo>
                  <a:lnTo>
                    <a:pt x="302171" y="2154047"/>
                  </a:lnTo>
                  <a:close/>
                </a:path>
                <a:path w="399414" h="2550160">
                  <a:moveTo>
                    <a:pt x="302171" y="1958555"/>
                  </a:moveTo>
                  <a:lnTo>
                    <a:pt x="204851" y="1958555"/>
                  </a:lnTo>
                  <a:lnTo>
                    <a:pt x="204851" y="1969579"/>
                  </a:lnTo>
                  <a:lnTo>
                    <a:pt x="302171" y="1969579"/>
                  </a:lnTo>
                  <a:lnTo>
                    <a:pt x="302171" y="1958555"/>
                  </a:lnTo>
                  <a:close/>
                </a:path>
                <a:path w="399414" h="2550160">
                  <a:moveTo>
                    <a:pt x="302171" y="1764588"/>
                  </a:moveTo>
                  <a:lnTo>
                    <a:pt x="204851" y="1764588"/>
                  </a:lnTo>
                  <a:lnTo>
                    <a:pt x="204851" y="1775587"/>
                  </a:lnTo>
                  <a:lnTo>
                    <a:pt x="302171" y="1775587"/>
                  </a:lnTo>
                  <a:lnTo>
                    <a:pt x="302171" y="1764588"/>
                  </a:lnTo>
                  <a:close/>
                </a:path>
                <a:path w="399414" h="2550160">
                  <a:moveTo>
                    <a:pt x="302171" y="1578102"/>
                  </a:moveTo>
                  <a:lnTo>
                    <a:pt x="204851" y="1578102"/>
                  </a:lnTo>
                  <a:lnTo>
                    <a:pt x="204851" y="1589112"/>
                  </a:lnTo>
                  <a:lnTo>
                    <a:pt x="302171" y="1589112"/>
                  </a:lnTo>
                  <a:lnTo>
                    <a:pt x="302171" y="1578102"/>
                  </a:lnTo>
                  <a:close/>
                </a:path>
                <a:path w="399414" h="2550160">
                  <a:moveTo>
                    <a:pt x="302171" y="1384147"/>
                  </a:moveTo>
                  <a:lnTo>
                    <a:pt x="204851" y="1384147"/>
                  </a:lnTo>
                  <a:lnTo>
                    <a:pt x="204851" y="1395133"/>
                  </a:lnTo>
                  <a:lnTo>
                    <a:pt x="302171" y="1395133"/>
                  </a:lnTo>
                  <a:lnTo>
                    <a:pt x="302171" y="1384147"/>
                  </a:lnTo>
                  <a:close/>
                </a:path>
                <a:path w="399414" h="2550160">
                  <a:moveTo>
                    <a:pt x="302171" y="1187919"/>
                  </a:moveTo>
                  <a:lnTo>
                    <a:pt x="204851" y="1187919"/>
                  </a:lnTo>
                  <a:lnTo>
                    <a:pt x="204851" y="1198918"/>
                  </a:lnTo>
                  <a:lnTo>
                    <a:pt x="302171" y="1198918"/>
                  </a:lnTo>
                  <a:lnTo>
                    <a:pt x="302171" y="1187919"/>
                  </a:lnTo>
                  <a:close/>
                </a:path>
                <a:path w="399414" h="2550160">
                  <a:moveTo>
                    <a:pt x="302171" y="999934"/>
                  </a:moveTo>
                  <a:lnTo>
                    <a:pt x="204851" y="999934"/>
                  </a:lnTo>
                  <a:lnTo>
                    <a:pt x="204851" y="1010932"/>
                  </a:lnTo>
                  <a:lnTo>
                    <a:pt x="302171" y="1010932"/>
                  </a:lnTo>
                  <a:lnTo>
                    <a:pt x="302171" y="999934"/>
                  </a:lnTo>
                  <a:close/>
                </a:path>
                <a:path w="399414" h="2550160">
                  <a:moveTo>
                    <a:pt x="302171" y="805218"/>
                  </a:moveTo>
                  <a:lnTo>
                    <a:pt x="204851" y="805218"/>
                  </a:lnTo>
                  <a:lnTo>
                    <a:pt x="204851" y="816203"/>
                  </a:lnTo>
                  <a:lnTo>
                    <a:pt x="302171" y="816203"/>
                  </a:lnTo>
                  <a:lnTo>
                    <a:pt x="302171" y="805218"/>
                  </a:lnTo>
                  <a:close/>
                </a:path>
                <a:path w="399414" h="2550160">
                  <a:moveTo>
                    <a:pt x="302171" y="616496"/>
                  </a:moveTo>
                  <a:lnTo>
                    <a:pt x="204851" y="616496"/>
                  </a:lnTo>
                  <a:lnTo>
                    <a:pt x="204851" y="627481"/>
                  </a:lnTo>
                  <a:lnTo>
                    <a:pt x="302171" y="627481"/>
                  </a:lnTo>
                  <a:lnTo>
                    <a:pt x="302171" y="616496"/>
                  </a:lnTo>
                  <a:close/>
                </a:path>
                <a:path w="399414" h="2550160">
                  <a:moveTo>
                    <a:pt x="302171" y="422389"/>
                  </a:moveTo>
                  <a:lnTo>
                    <a:pt x="204851" y="422389"/>
                  </a:lnTo>
                  <a:lnTo>
                    <a:pt x="204851" y="433374"/>
                  </a:lnTo>
                  <a:lnTo>
                    <a:pt x="302171" y="433374"/>
                  </a:lnTo>
                  <a:lnTo>
                    <a:pt x="302171" y="422389"/>
                  </a:lnTo>
                  <a:close/>
                </a:path>
                <a:path w="399414" h="2550160">
                  <a:moveTo>
                    <a:pt x="331711" y="347497"/>
                  </a:moveTo>
                  <a:lnTo>
                    <a:pt x="285318" y="347497"/>
                  </a:lnTo>
                  <a:lnTo>
                    <a:pt x="285318" y="358482"/>
                  </a:lnTo>
                  <a:lnTo>
                    <a:pt x="331711" y="358482"/>
                  </a:lnTo>
                  <a:lnTo>
                    <a:pt x="331711" y="347497"/>
                  </a:lnTo>
                  <a:close/>
                </a:path>
                <a:path w="399414" h="2550160">
                  <a:moveTo>
                    <a:pt x="333654" y="2538996"/>
                  </a:moveTo>
                  <a:lnTo>
                    <a:pt x="315493" y="2538996"/>
                  </a:lnTo>
                  <a:lnTo>
                    <a:pt x="315493" y="2549995"/>
                  </a:lnTo>
                  <a:lnTo>
                    <a:pt x="333654" y="2549995"/>
                  </a:lnTo>
                  <a:lnTo>
                    <a:pt x="333654" y="2538996"/>
                  </a:lnTo>
                  <a:close/>
                </a:path>
                <a:path w="399414" h="2550160">
                  <a:moveTo>
                    <a:pt x="333654" y="2346502"/>
                  </a:moveTo>
                  <a:lnTo>
                    <a:pt x="315493" y="2346502"/>
                  </a:lnTo>
                  <a:lnTo>
                    <a:pt x="315493" y="2357513"/>
                  </a:lnTo>
                  <a:lnTo>
                    <a:pt x="333654" y="2357513"/>
                  </a:lnTo>
                  <a:lnTo>
                    <a:pt x="333654" y="2346502"/>
                  </a:lnTo>
                  <a:close/>
                </a:path>
                <a:path w="399414" h="2550160">
                  <a:moveTo>
                    <a:pt x="333654" y="2154047"/>
                  </a:moveTo>
                  <a:lnTo>
                    <a:pt x="315493" y="2154047"/>
                  </a:lnTo>
                  <a:lnTo>
                    <a:pt x="315493" y="2165032"/>
                  </a:lnTo>
                  <a:lnTo>
                    <a:pt x="333654" y="2165032"/>
                  </a:lnTo>
                  <a:lnTo>
                    <a:pt x="333654" y="2154047"/>
                  </a:lnTo>
                  <a:close/>
                </a:path>
                <a:path w="399414" h="2550160">
                  <a:moveTo>
                    <a:pt x="333654" y="2073160"/>
                  </a:moveTo>
                  <a:lnTo>
                    <a:pt x="315493" y="2073160"/>
                  </a:lnTo>
                  <a:lnTo>
                    <a:pt x="315493" y="2084146"/>
                  </a:lnTo>
                  <a:lnTo>
                    <a:pt x="333654" y="2084146"/>
                  </a:lnTo>
                  <a:lnTo>
                    <a:pt x="333654" y="2073160"/>
                  </a:lnTo>
                  <a:close/>
                </a:path>
                <a:path w="399414" h="2550160">
                  <a:moveTo>
                    <a:pt x="333654" y="1958555"/>
                  </a:moveTo>
                  <a:lnTo>
                    <a:pt x="315493" y="1958555"/>
                  </a:lnTo>
                  <a:lnTo>
                    <a:pt x="315493" y="1969579"/>
                  </a:lnTo>
                  <a:lnTo>
                    <a:pt x="333654" y="1969579"/>
                  </a:lnTo>
                  <a:lnTo>
                    <a:pt x="333654" y="1958555"/>
                  </a:lnTo>
                  <a:close/>
                </a:path>
                <a:path w="399414" h="2550160">
                  <a:moveTo>
                    <a:pt x="333654" y="1764588"/>
                  </a:moveTo>
                  <a:lnTo>
                    <a:pt x="315493" y="1764588"/>
                  </a:lnTo>
                  <a:lnTo>
                    <a:pt x="315493" y="1775587"/>
                  </a:lnTo>
                  <a:lnTo>
                    <a:pt x="333654" y="1775587"/>
                  </a:lnTo>
                  <a:lnTo>
                    <a:pt x="333654" y="1764588"/>
                  </a:lnTo>
                  <a:close/>
                </a:path>
                <a:path w="399414" h="2550160">
                  <a:moveTo>
                    <a:pt x="333654" y="1578102"/>
                  </a:moveTo>
                  <a:lnTo>
                    <a:pt x="315493" y="1578102"/>
                  </a:lnTo>
                  <a:lnTo>
                    <a:pt x="315493" y="1589112"/>
                  </a:lnTo>
                  <a:lnTo>
                    <a:pt x="333654" y="1589112"/>
                  </a:lnTo>
                  <a:lnTo>
                    <a:pt x="333654" y="1578102"/>
                  </a:lnTo>
                  <a:close/>
                </a:path>
                <a:path w="399414" h="2550160">
                  <a:moveTo>
                    <a:pt x="333654" y="1498714"/>
                  </a:moveTo>
                  <a:lnTo>
                    <a:pt x="315493" y="1498714"/>
                  </a:lnTo>
                  <a:lnTo>
                    <a:pt x="315493" y="1509725"/>
                  </a:lnTo>
                  <a:lnTo>
                    <a:pt x="333654" y="1509725"/>
                  </a:lnTo>
                  <a:lnTo>
                    <a:pt x="333654" y="1498714"/>
                  </a:lnTo>
                  <a:close/>
                </a:path>
                <a:path w="399414" h="2550160">
                  <a:moveTo>
                    <a:pt x="333654" y="1384147"/>
                  </a:moveTo>
                  <a:lnTo>
                    <a:pt x="315493" y="1384147"/>
                  </a:lnTo>
                  <a:lnTo>
                    <a:pt x="315493" y="1395133"/>
                  </a:lnTo>
                  <a:lnTo>
                    <a:pt x="333654" y="1395133"/>
                  </a:lnTo>
                  <a:lnTo>
                    <a:pt x="333654" y="1384147"/>
                  </a:lnTo>
                  <a:close/>
                </a:path>
                <a:path w="399414" h="2550160">
                  <a:moveTo>
                    <a:pt x="333654" y="1187919"/>
                  </a:moveTo>
                  <a:lnTo>
                    <a:pt x="315493" y="1187919"/>
                  </a:lnTo>
                  <a:lnTo>
                    <a:pt x="315493" y="1198918"/>
                  </a:lnTo>
                  <a:lnTo>
                    <a:pt x="333654" y="1198918"/>
                  </a:lnTo>
                  <a:lnTo>
                    <a:pt x="333654" y="1187919"/>
                  </a:lnTo>
                  <a:close/>
                </a:path>
                <a:path w="399414" h="2550160">
                  <a:moveTo>
                    <a:pt x="333654" y="999934"/>
                  </a:moveTo>
                  <a:lnTo>
                    <a:pt x="315493" y="999934"/>
                  </a:lnTo>
                  <a:lnTo>
                    <a:pt x="315493" y="1010932"/>
                  </a:lnTo>
                  <a:lnTo>
                    <a:pt x="333654" y="1010932"/>
                  </a:lnTo>
                  <a:lnTo>
                    <a:pt x="333654" y="999934"/>
                  </a:lnTo>
                  <a:close/>
                </a:path>
                <a:path w="399414" h="2550160">
                  <a:moveTo>
                    <a:pt x="333654" y="922045"/>
                  </a:moveTo>
                  <a:lnTo>
                    <a:pt x="315493" y="922045"/>
                  </a:lnTo>
                  <a:lnTo>
                    <a:pt x="315493" y="933030"/>
                  </a:lnTo>
                  <a:lnTo>
                    <a:pt x="333654" y="933030"/>
                  </a:lnTo>
                  <a:lnTo>
                    <a:pt x="333654" y="922045"/>
                  </a:lnTo>
                  <a:close/>
                </a:path>
                <a:path w="399414" h="2550160">
                  <a:moveTo>
                    <a:pt x="333654" y="805218"/>
                  </a:moveTo>
                  <a:lnTo>
                    <a:pt x="315493" y="805218"/>
                  </a:lnTo>
                  <a:lnTo>
                    <a:pt x="315493" y="816203"/>
                  </a:lnTo>
                  <a:lnTo>
                    <a:pt x="333654" y="816203"/>
                  </a:lnTo>
                  <a:lnTo>
                    <a:pt x="333654" y="805218"/>
                  </a:lnTo>
                  <a:close/>
                </a:path>
                <a:path w="399414" h="2550160">
                  <a:moveTo>
                    <a:pt x="333654" y="616496"/>
                  </a:moveTo>
                  <a:lnTo>
                    <a:pt x="315493" y="616496"/>
                  </a:lnTo>
                  <a:lnTo>
                    <a:pt x="315493" y="627481"/>
                  </a:lnTo>
                  <a:lnTo>
                    <a:pt x="333654" y="627481"/>
                  </a:lnTo>
                  <a:lnTo>
                    <a:pt x="333654" y="616496"/>
                  </a:lnTo>
                  <a:close/>
                </a:path>
                <a:path w="399414" h="2550160">
                  <a:moveTo>
                    <a:pt x="333654" y="422389"/>
                  </a:moveTo>
                  <a:lnTo>
                    <a:pt x="315493" y="422389"/>
                  </a:lnTo>
                  <a:lnTo>
                    <a:pt x="315493" y="433374"/>
                  </a:lnTo>
                  <a:lnTo>
                    <a:pt x="333654" y="433374"/>
                  </a:lnTo>
                  <a:lnTo>
                    <a:pt x="333654" y="422389"/>
                  </a:lnTo>
                  <a:close/>
                </a:path>
                <a:path w="399414" h="2550160">
                  <a:moveTo>
                    <a:pt x="399415" y="0"/>
                  </a:moveTo>
                  <a:lnTo>
                    <a:pt x="337527" y="0"/>
                  </a:lnTo>
                  <a:lnTo>
                    <a:pt x="337527" y="10985"/>
                  </a:lnTo>
                  <a:lnTo>
                    <a:pt x="399415" y="10985"/>
                  </a:lnTo>
                  <a:lnTo>
                    <a:pt x="399415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774757" y="4132173"/>
              <a:ext cx="269240" cy="593090"/>
            </a:xfrm>
            <a:custGeom>
              <a:avLst/>
              <a:gdLst/>
              <a:ahLst/>
              <a:cxnLst/>
              <a:rect l="l" t="t" r="r" b="b"/>
              <a:pathLst>
                <a:path w="269239" h="593089">
                  <a:moveTo>
                    <a:pt x="19431" y="581914"/>
                  </a:moveTo>
                  <a:lnTo>
                    <a:pt x="0" y="581914"/>
                  </a:lnTo>
                  <a:lnTo>
                    <a:pt x="0" y="592899"/>
                  </a:lnTo>
                  <a:lnTo>
                    <a:pt x="19431" y="592899"/>
                  </a:lnTo>
                  <a:lnTo>
                    <a:pt x="19431" y="581914"/>
                  </a:lnTo>
                  <a:close/>
                </a:path>
                <a:path w="269239" h="593089">
                  <a:moveTo>
                    <a:pt x="49682" y="581914"/>
                  </a:moveTo>
                  <a:lnTo>
                    <a:pt x="33731" y="581914"/>
                  </a:lnTo>
                  <a:lnTo>
                    <a:pt x="33731" y="592899"/>
                  </a:lnTo>
                  <a:lnTo>
                    <a:pt x="49682" y="592899"/>
                  </a:lnTo>
                  <a:lnTo>
                    <a:pt x="49682" y="581914"/>
                  </a:lnTo>
                  <a:close/>
                </a:path>
                <a:path w="269239" h="593089">
                  <a:moveTo>
                    <a:pt x="126873" y="581914"/>
                  </a:moveTo>
                  <a:lnTo>
                    <a:pt x="109702" y="581914"/>
                  </a:lnTo>
                  <a:lnTo>
                    <a:pt x="109702" y="592899"/>
                  </a:lnTo>
                  <a:lnTo>
                    <a:pt x="126873" y="592899"/>
                  </a:lnTo>
                  <a:lnTo>
                    <a:pt x="126873" y="581914"/>
                  </a:lnTo>
                  <a:close/>
                </a:path>
                <a:path w="269239" h="593089">
                  <a:moveTo>
                    <a:pt x="157581" y="581914"/>
                  </a:moveTo>
                  <a:lnTo>
                    <a:pt x="140423" y="581914"/>
                  </a:lnTo>
                  <a:lnTo>
                    <a:pt x="140423" y="592899"/>
                  </a:lnTo>
                  <a:lnTo>
                    <a:pt x="157581" y="592899"/>
                  </a:lnTo>
                  <a:lnTo>
                    <a:pt x="157581" y="581914"/>
                  </a:lnTo>
                  <a:close/>
                </a:path>
                <a:path w="269239" h="593089">
                  <a:moveTo>
                    <a:pt x="236982" y="581914"/>
                  </a:moveTo>
                  <a:lnTo>
                    <a:pt x="219798" y="581914"/>
                  </a:lnTo>
                  <a:lnTo>
                    <a:pt x="219798" y="592899"/>
                  </a:lnTo>
                  <a:lnTo>
                    <a:pt x="236982" y="592899"/>
                  </a:lnTo>
                  <a:lnTo>
                    <a:pt x="236982" y="581914"/>
                  </a:lnTo>
                  <a:close/>
                </a:path>
                <a:path w="269239" h="593089">
                  <a:moveTo>
                    <a:pt x="269011" y="581914"/>
                  </a:moveTo>
                  <a:lnTo>
                    <a:pt x="250850" y="581914"/>
                  </a:lnTo>
                  <a:lnTo>
                    <a:pt x="250850" y="592899"/>
                  </a:lnTo>
                  <a:lnTo>
                    <a:pt x="269011" y="592899"/>
                  </a:lnTo>
                  <a:lnTo>
                    <a:pt x="269011" y="581914"/>
                  </a:lnTo>
                  <a:close/>
                </a:path>
                <a:path w="269239" h="593089">
                  <a:moveTo>
                    <a:pt x="269011" y="0"/>
                  </a:moveTo>
                  <a:lnTo>
                    <a:pt x="250850" y="0"/>
                  </a:lnTo>
                  <a:lnTo>
                    <a:pt x="250850" y="10985"/>
                  </a:lnTo>
                  <a:lnTo>
                    <a:pt x="269011" y="10985"/>
                  </a:lnTo>
                  <a:lnTo>
                    <a:pt x="269011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594138" y="2396387"/>
              <a:ext cx="517525" cy="374650"/>
            </a:xfrm>
            <a:custGeom>
              <a:avLst/>
              <a:gdLst/>
              <a:ahLst/>
              <a:cxnLst/>
              <a:rect l="l" t="t" r="r" b="b"/>
              <a:pathLst>
                <a:path w="517525" h="374650">
                  <a:moveTo>
                    <a:pt x="27609" y="84493"/>
                  </a:moveTo>
                  <a:lnTo>
                    <a:pt x="24155" y="84493"/>
                  </a:lnTo>
                  <a:lnTo>
                    <a:pt x="24155" y="62928"/>
                  </a:lnTo>
                  <a:lnTo>
                    <a:pt x="0" y="62928"/>
                  </a:lnTo>
                  <a:lnTo>
                    <a:pt x="0" y="84505"/>
                  </a:lnTo>
                  <a:lnTo>
                    <a:pt x="11201" y="84505"/>
                  </a:lnTo>
                  <a:lnTo>
                    <a:pt x="11201" y="140576"/>
                  </a:lnTo>
                  <a:lnTo>
                    <a:pt x="27609" y="140576"/>
                  </a:lnTo>
                  <a:lnTo>
                    <a:pt x="27609" y="84493"/>
                  </a:lnTo>
                  <a:close/>
                </a:path>
                <a:path w="517525" h="374650">
                  <a:moveTo>
                    <a:pt x="30175" y="353364"/>
                  </a:moveTo>
                  <a:lnTo>
                    <a:pt x="12941" y="353364"/>
                  </a:lnTo>
                  <a:lnTo>
                    <a:pt x="12941" y="360273"/>
                  </a:lnTo>
                  <a:lnTo>
                    <a:pt x="863" y="360273"/>
                  </a:lnTo>
                  <a:lnTo>
                    <a:pt x="863" y="374078"/>
                  </a:lnTo>
                  <a:lnTo>
                    <a:pt x="23291" y="374078"/>
                  </a:lnTo>
                  <a:lnTo>
                    <a:pt x="23291" y="360273"/>
                  </a:lnTo>
                  <a:lnTo>
                    <a:pt x="30175" y="360273"/>
                  </a:lnTo>
                  <a:lnTo>
                    <a:pt x="30175" y="353364"/>
                  </a:lnTo>
                  <a:close/>
                </a:path>
                <a:path w="517525" h="374650">
                  <a:moveTo>
                    <a:pt x="30175" y="152654"/>
                  </a:moveTo>
                  <a:lnTo>
                    <a:pt x="12941" y="152654"/>
                  </a:lnTo>
                  <a:lnTo>
                    <a:pt x="12941" y="159562"/>
                  </a:lnTo>
                  <a:lnTo>
                    <a:pt x="863" y="159562"/>
                  </a:lnTo>
                  <a:lnTo>
                    <a:pt x="863" y="173355"/>
                  </a:lnTo>
                  <a:lnTo>
                    <a:pt x="23291" y="173355"/>
                  </a:lnTo>
                  <a:lnTo>
                    <a:pt x="23291" y="159562"/>
                  </a:lnTo>
                  <a:lnTo>
                    <a:pt x="30175" y="159562"/>
                  </a:lnTo>
                  <a:lnTo>
                    <a:pt x="30175" y="152654"/>
                  </a:lnTo>
                  <a:close/>
                </a:path>
                <a:path w="517525" h="374650">
                  <a:moveTo>
                    <a:pt x="171475" y="0"/>
                  </a:moveTo>
                  <a:lnTo>
                    <a:pt x="153860" y="0"/>
                  </a:lnTo>
                  <a:lnTo>
                    <a:pt x="153860" y="10769"/>
                  </a:lnTo>
                  <a:lnTo>
                    <a:pt x="128231" y="10769"/>
                  </a:lnTo>
                  <a:lnTo>
                    <a:pt x="128231" y="0"/>
                  </a:lnTo>
                  <a:lnTo>
                    <a:pt x="105435" y="0"/>
                  </a:lnTo>
                  <a:lnTo>
                    <a:pt x="105435" y="35115"/>
                  </a:lnTo>
                  <a:lnTo>
                    <a:pt x="171475" y="35115"/>
                  </a:lnTo>
                  <a:lnTo>
                    <a:pt x="171475" y="0"/>
                  </a:lnTo>
                  <a:close/>
                </a:path>
                <a:path w="517525" h="374650">
                  <a:moveTo>
                    <a:pt x="517499" y="0"/>
                  </a:moveTo>
                  <a:lnTo>
                    <a:pt x="499859" y="0"/>
                  </a:lnTo>
                  <a:lnTo>
                    <a:pt x="499859" y="10769"/>
                  </a:lnTo>
                  <a:lnTo>
                    <a:pt x="474230" y="10769"/>
                  </a:lnTo>
                  <a:lnTo>
                    <a:pt x="474230" y="0"/>
                  </a:lnTo>
                  <a:lnTo>
                    <a:pt x="451434" y="0"/>
                  </a:lnTo>
                  <a:lnTo>
                    <a:pt x="451434" y="35115"/>
                  </a:lnTo>
                  <a:lnTo>
                    <a:pt x="517499" y="35115"/>
                  </a:lnTo>
                  <a:lnTo>
                    <a:pt x="51749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595001" y="3152685"/>
              <a:ext cx="29845" cy="220979"/>
            </a:xfrm>
            <a:custGeom>
              <a:avLst/>
              <a:gdLst/>
              <a:ahLst/>
              <a:cxnLst/>
              <a:rect l="l" t="t" r="r" b="b"/>
              <a:pathLst>
                <a:path w="29845" h="220979">
                  <a:moveTo>
                    <a:pt x="29311" y="199961"/>
                  </a:moveTo>
                  <a:lnTo>
                    <a:pt x="12077" y="199961"/>
                  </a:lnTo>
                  <a:lnTo>
                    <a:pt x="12077" y="206870"/>
                  </a:lnTo>
                  <a:lnTo>
                    <a:pt x="0" y="206870"/>
                  </a:lnTo>
                  <a:lnTo>
                    <a:pt x="0" y="220675"/>
                  </a:lnTo>
                  <a:lnTo>
                    <a:pt x="22428" y="220675"/>
                  </a:lnTo>
                  <a:lnTo>
                    <a:pt x="22428" y="206870"/>
                  </a:lnTo>
                  <a:lnTo>
                    <a:pt x="29311" y="206870"/>
                  </a:lnTo>
                  <a:lnTo>
                    <a:pt x="29311" y="199961"/>
                  </a:lnTo>
                  <a:close/>
                </a:path>
                <a:path w="29845" h="220979">
                  <a:moveTo>
                    <a:pt x="29311" y="0"/>
                  </a:moveTo>
                  <a:lnTo>
                    <a:pt x="12077" y="0"/>
                  </a:lnTo>
                  <a:lnTo>
                    <a:pt x="12077" y="6896"/>
                  </a:lnTo>
                  <a:lnTo>
                    <a:pt x="0" y="6896"/>
                  </a:lnTo>
                  <a:lnTo>
                    <a:pt x="0" y="20713"/>
                  </a:lnTo>
                  <a:lnTo>
                    <a:pt x="22428" y="20713"/>
                  </a:lnTo>
                  <a:lnTo>
                    <a:pt x="22428" y="6896"/>
                  </a:lnTo>
                  <a:lnTo>
                    <a:pt x="29311" y="6896"/>
                  </a:lnTo>
                  <a:lnTo>
                    <a:pt x="2931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594163" y="2593047"/>
              <a:ext cx="62230" cy="1586230"/>
            </a:xfrm>
            <a:custGeom>
              <a:avLst/>
              <a:gdLst/>
              <a:ahLst/>
              <a:cxnLst/>
              <a:rect l="l" t="t" r="r" b="b"/>
              <a:pathLst>
                <a:path w="62229" h="1586229">
                  <a:moveTo>
                    <a:pt x="24472" y="87947"/>
                  </a:moveTo>
                  <a:lnTo>
                    <a:pt x="10985" y="87947"/>
                  </a:lnTo>
                  <a:lnTo>
                    <a:pt x="10985" y="143370"/>
                  </a:lnTo>
                  <a:lnTo>
                    <a:pt x="24472" y="143370"/>
                  </a:lnTo>
                  <a:lnTo>
                    <a:pt x="24472" y="87947"/>
                  </a:lnTo>
                  <a:close/>
                </a:path>
                <a:path w="62229" h="1586229">
                  <a:moveTo>
                    <a:pt x="24472" y="66979"/>
                  </a:moveTo>
                  <a:lnTo>
                    <a:pt x="508" y="66979"/>
                  </a:lnTo>
                  <a:lnTo>
                    <a:pt x="508" y="86448"/>
                  </a:lnTo>
                  <a:lnTo>
                    <a:pt x="24472" y="86448"/>
                  </a:lnTo>
                  <a:lnTo>
                    <a:pt x="24472" y="66979"/>
                  </a:lnTo>
                  <a:close/>
                </a:path>
                <a:path w="62229" h="1586229">
                  <a:moveTo>
                    <a:pt x="31965" y="681101"/>
                  </a:moveTo>
                  <a:lnTo>
                    <a:pt x="11747" y="681101"/>
                  </a:lnTo>
                  <a:lnTo>
                    <a:pt x="11747" y="731278"/>
                  </a:lnTo>
                  <a:lnTo>
                    <a:pt x="31965" y="731278"/>
                  </a:lnTo>
                  <a:lnTo>
                    <a:pt x="31965" y="681101"/>
                  </a:lnTo>
                  <a:close/>
                </a:path>
                <a:path w="62229" h="1586229">
                  <a:moveTo>
                    <a:pt x="46202" y="581494"/>
                  </a:moveTo>
                  <a:lnTo>
                    <a:pt x="34963" y="571766"/>
                  </a:lnTo>
                  <a:lnTo>
                    <a:pt x="34963" y="551535"/>
                  </a:lnTo>
                  <a:lnTo>
                    <a:pt x="24472" y="543293"/>
                  </a:lnTo>
                  <a:lnTo>
                    <a:pt x="6502" y="543293"/>
                  </a:lnTo>
                  <a:lnTo>
                    <a:pt x="6502" y="565759"/>
                  </a:lnTo>
                  <a:lnTo>
                    <a:pt x="12915" y="566534"/>
                  </a:lnTo>
                  <a:lnTo>
                    <a:pt x="12915" y="559638"/>
                  </a:lnTo>
                  <a:lnTo>
                    <a:pt x="30149" y="559638"/>
                  </a:lnTo>
                  <a:lnTo>
                    <a:pt x="30149" y="566534"/>
                  </a:lnTo>
                  <a:lnTo>
                    <a:pt x="23266" y="566534"/>
                  </a:lnTo>
                  <a:lnTo>
                    <a:pt x="23266" y="581494"/>
                  </a:lnTo>
                  <a:lnTo>
                    <a:pt x="46202" y="581494"/>
                  </a:lnTo>
                  <a:close/>
                </a:path>
                <a:path w="62229" h="1586229">
                  <a:moveTo>
                    <a:pt x="59512" y="803592"/>
                  </a:moveTo>
                  <a:lnTo>
                    <a:pt x="24130" y="803592"/>
                  </a:lnTo>
                  <a:lnTo>
                    <a:pt x="24130" y="818146"/>
                  </a:lnTo>
                  <a:lnTo>
                    <a:pt x="36461" y="836383"/>
                  </a:lnTo>
                  <a:lnTo>
                    <a:pt x="59512" y="836383"/>
                  </a:lnTo>
                  <a:lnTo>
                    <a:pt x="59512" y="803592"/>
                  </a:lnTo>
                  <a:close/>
                </a:path>
                <a:path w="62229" h="1586229">
                  <a:moveTo>
                    <a:pt x="59512" y="605129"/>
                  </a:moveTo>
                  <a:lnTo>
                    <a:pt x="24130" y="605129"/>
                  </a:lnTo>
                  <a:lnTo>
                    <a:pt x="24130" y="619683"/>
                  </a:lnTo>
                  <a:lnTo>
                    <a:pt x="36461" y="637921"/>
                  </a:lnTo>
                  <a:lnTo>
                    <a:pt x="59512" y="637921"/>
                  </a:lnTo>
                  <a:lnTo>
                    <a:pt x="59512" y="605129"/>
                  </a:lnTo>
                  <a:close/>
                </a:path>
                <a:path w="62229" h="1586229">
                  <a:moveTo>
                    <a:pt x="59512" y="200710"/>
                  </a:moveTo>
                  <a:lnTo>
                    <a:pt x="24130" y="200710"/>
                  </a:lnTo>
                  <a:lnTo>
                    <a:pt x="24130" y="215265"/>
                  </a:lnTo>
                  <a:lnTo>
                    <a:pt x="36461" y="233502"/>
                  </a:lnTo>
                  <a:lnTo>
                    <a:pt x="59512" y="233502"/>
                  </a:lnTo>
                  <a:lnTo>
                    <a:pt x="59512" y="200710"/>
                  </a:lnTo>
                  <a:close/>
                </a:path>
                <a:path w="62229" h="1586229">
                  <a:moveTo>
                    <a:pt x="59512" y="0"/>
                  </a:moveTo>
                  <a:lnTo>
                    <a:pt x="24130" y="0"/>
                  </a:lnTo>
                  <a:lnTo>
                    <a:pt x="24130" y="14554"/>
                  </a:lnTo>
                  <a:lnTo>
                    <a:pt x="36461" y="32778"/>
                  </a:lnTo>
                  <a:lnTo>
                    <a:pt x="59512" y="32778"/>
                  </a:lnTo>
                  <a:lnTo>
                    <a:pt x="59512" y="0"/>
                  </a:lnTo>
                  <a:close/>
                </a:path>
                <a:path w="62229" h="1586229">
                  <a:moveTo>
                    <a:pt x="59677" y="773214"/>
                  </a:moveTo>
                  <a:lnTo>
                    <a:pt x="37960" y="773214"/>
                  </a:lnTo>
                  <a:lnTo>
                    <a:pt x="37960" y="744753"/>
                  </a:lnTo>
                  <a:lnTo>
                    <a:pt x="31965" y="732028"/>
                  </a:lnTo>
                  <a:lnTo>
                    <a:pt x="13982" y="732028"/>
                  </a:lnTo>
                  <a:lnTo>
                    <a:pt x="13982" y="738022"/>
                  </a:lnTo>
                  <a:lnTo>
                    <a:pt x="20726" y="747750"/>
                  </a:lnTo>
                  <a:lnTo>
                    <a:pt x="20726" y="759599"/>
                  </a:lnTo>
                  <a:lnTo>
                    <a:pt x="30149" y="759599"/>
                  </a:lnTo>
                  <a:lnTo>
                    <a:pt x="30149" y="766508"/>
                  </a:lnTo>
                  <a:lnTo>
                    <a:pt x="23266" y="766508"/>
                  </a:lnTo>
                  <a:lnTo>
                    <a:pt x="23266" y="780707"/>
                  </a:lnTo>
                  <a:lnTo>
                    <a:pt x="59677" y="780707"/>
                  </a:lnTo>
                  <a:lnTo>
                    <a:pt x="59677" y="773214"/>
                  </a:lnTo>
                  <a:close/>
                </a:path>
                <a:path w="62229" h="1586229">
                  <a:moveTo>
                    <a:pt x="61925" y="1540878"/>
                  </a:moveTo>
                  <a:lnTo>
                    <a:pt x="38963" y="1540878"/>
                  </a:lnTo>
                  <a:lnTo>
                    <a:pt x="38963" y="1538859"/>
                  </a:lnTo>
                  <a:lnTo>
                    <a:pt x="29959" y="1538859"/>
                  </a:lnTo>
                  <a:lnTo>
                    <a:pt x="29959" y="1530883"/>
                  </a:lnTo>
                  <a:lnTo>
                    <a:pt x="38963" y="1530883"/>
                  </a:lnTo>
                  <a:lnTo>
                    <a:pt x="38963" y="1509903"/>
                  </a:lnTo>
                  <a:lnTo>
                    <a:pt x="0" y="1509903"/>
                  </a:lnTo>
                  <a:lnTo>
                    <a:pt x="0" y="1541856"/>
                  </a:lnTo>
                  <a:lnTo>
                    <a:pt x="17970" y="1541856"/>
                  </a:lnTo>
                  <a:lnTo>
                    <a:pt x="17970" y="1556829"/>
                  </a:lnTo>
                  <a:lnTo>
                    <a:pt x="10007" y="1556829"/>
                  </a:lnTo>
                  <a:lnTo>
                    <a:pt x="10007" y="1585810"/>
                  </a:lnTo>
                  <a:lnTo>
                    <a:pt x="34963" y="1585810"/>
                  </a:lnTo>
                  <a:lnTo>
                    <a:pt x="34963" y="1573822"/>
                  </a:lnTo>
                  <a:lnTo>
                    <a:pt x="61925" y="1573822"/>
                  </a:lnTo>
                  <a:lnTo>
                    <a:pt x="61925" y="1540878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591674" y="4199838"/>
              <a:ext cx="627380" cy="560705"/>
            </a:xfrm>
            <a:custGeom>
              <a:avLst/>
              <a:gdLst/>
              <a:ahLst/>
              <a:cxnLst/>
              <a:rect l="l" t="t" r="r" b="b"/>
              <a:pathLst>
                <a:path w="627379" h="560704">
                  <a:moveTo>
                    <a:pt x="22479" y="506260"/>
                  </a:moveTo>
                  <a:lnTo>
                    <a:pt x="1498" y="506260"/>
                  </a:lnTo>
                  <a:lnTo>
                    <a:pt x="0" y="542213"/>
                  </a:lnTo>
                  <a:lnTo>
                    <a:pt x="11988" y="540715"/>
                  </a:lnTo>
                  <a:lnTo>
                    <a:pt x="11988" y="557187"/>
                  </a:lnTo>
                  <a:lnTo>
                    <a:pt x="22479" y="557187"/>
                  </a:lnTo>
                  <a:lnTo>
                    <a:pt x="22479" y="506260"/>
                  </a:lnTo>
                  <a:close/>
                </a:path>
                <a:path w="627379" h="560704">
                  <a:moveTo>
                    <a:pt x="36461" y="0"/>
                  </a:moveTo>
                  <a:lnTo>
                    <a:pt x="22479" y="2984"/>
                  </a:lnTo>
                  <a:lnTo>
                    <a:pt x="22479" y="25946"/>
                  </a:lnTo>
                  <a:lnTo>
                    <a:pt x="28460" y="25946"/>
                  </a:lnTo>
                  <a:lnTo>
                    <a:pt x="36461" y="16967"/>
                  </a:lnTo>
                  <a:lnTo>
                    <a:pt x="36461" y="0"/>
                  </a:lnTo>
                  <a:close/>
                </a:path>
                <a:path w="627379" h="560704">
                  <a:moveTo>
                    <a:pt x="627240" y="551205"/>
                  </a:moveTo>
                  <a:lnTo>
                    <a:pt x="34721" y="551205"/>
                  </a:lnTo>
                  <a:lnTo>
                    <a:pt x="34721" y="560184"/>
                  </a:lnTo>
                  <a:lnTo>
                    <a:pt x="627240" y="560184"/>
                  </a:lnTo>
                  <a:lnTo>
                    <a:pt x="627240" y="551205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629126" y="4682146"/>
              <a:ext cx="503555" cy="64769"/>
            </a:xfrm>
            <a:custGeom>
              <a:avLst/>
              <a:gdLst/>
              <a:ahLst/>
              <a:cxnLst/>
              <a:rect l="l" t="t" r="r" b="b"/>
              <a:pathLst>
                <a:path w="503554" h="64770">
                  <a:moveTo>
                    <a:pt x="25450" y="37452"/>
                  </a:moveTo>
                  <a:lnTo>
                    <a:pt x="0" y="37452"/>
                  </a:lnTo>
                  <a:lnTo>
                    <a:pt x="0" y="64401"/>
                  </a:lnTo>
                  <a:lnTo>
                    <a:pt x="25450" y="64401"/>
                  </a:lnTo>
                  <a:lnTo>
                    <a:pt x="25450" y="37452"/>
                  </a:lnTo>
                  <a:close/>
                </a:path>
                <a:path w="503554" h="64770">
                  <a:moveTo>
                    <a:pt x="503275" y="32943"/>
                  </a:moveTo>
                  <a:lnTo>
                    <a:pt x="491299" y="32943"/>
                  </a:lnTo>
                  <a:lnTo>
                    <a:pt x="491299" y="16459"/>
                  </a:lnTo>
                  <a:lnTo>
                    <a:pt x="482307" y="0"/>
                  </a:lnTo>
                  <a:lnTo>
                    <a:pt x="476313" y="0"/>
                  </a:lnTo>
                  <a:lnTo>
                    <a:pt x="476313" y="64401"/>
                  </a:lnTo>
                  <a:lnTo>
                    <a:pt x="491299" y="64401"/>
                  </a:lnTo>
                  <a:lnTo>
                    <a:pt x="491299" y="62903"/>
                  </a:lnTo>
                  <a:lnTo>
                    <a:pt x="503275" y="62903"/>
                  </a:lnTo>
                  <a:lnTo>
                    <a:pt x="503275" y="32943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214799" y="4712106"/>
              <a:ext cx="16510" cy="27305"/>
            </a:xfrm>
            <a:custGeom>
              <a:avLst/>
              <a:gdLst/>
              <a:ahLst/>
              <a:cxnLst/>
              <a:rect l="l" t="t" r="r" b="b"/>
              <a:pathLst>
                <a:path w="16510" h="27304">
                  <a:moveTo>
                    <a:pt x="16471" y="0"/>
                  </a:moveTo>
                  <a:lnTo>
                    <a:pt x="0" y="0"/>
                  </a:lnTo>
                  <a:lnTo>
                    <a:pt x="0" y="26949"/>
                  </a:lnTo>
                  <a:lnTo>
                    <a:pt x="16471" y="26949"/>
                  </a:lnTo>
                  <a:lnTo>
                    <a:pt x="1647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105440" y="4100969"/>
              <a:ext cx="26034" cy="80010"/>
            </a:xfrm>
            <a:custGeom>
              <a:avLst/>
              <a:gdLst/>
              <a:ahLst/>
              <a:cxnLst/>
              <a:rect l="l" t="t" r="r" b="b"/>
              <a:pathLst>
                <a:path w="26035" h="80010">
                  <a:moveTo>
                    <a:pt x="4508" y="0"/>
                  </a:moveTo>
                  <a:lnTo>
                    <a:pt x="0" y="0"/>
                  </a:lnTo>
                  <a:lnTo>
                    <a:pt x="0" y="79387"/>
                  </a:lnTo>
                  <a:lnTo>
                    <a:pt x="13487" y="79387"/>
                  </a:lnTo>
                  <a:lnTo>
                    <a:pt x="13487" y="58407"/>
                  </a:lnTo>
                  <a:lnTo>
                    <a:pt x="25463" y="58407"/>
                  </a:lnTo>
                  <a:lnTo>
                    <a:pt x="25463" y="35953"/>
                  </a:lnTo>
                  <a:lnTo>
                    <a:pt x="13487" y="35953"/>
                  </a:lnTo>
                  <a:lnTo>
                    <a:pt x="450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214799" y="3900246"/>
              <a:ext cx="18415" cy="30480"/>
            </a:xfrm>
            <a:custGeom>
              <a:avLst/>
              <a:gdLst/>
              <a:ahLst/>
              <a:cxnLst/>
              <a:rect l="l" t="t" r="r" b="b"/>
              <a:pathLst>
                <a:path w="18414" h="30479">
                  <a:moveTo>
                    <a:pt x="17957" y="0"/>
                  </a:moveTo>
                  <a:lnTo>
                    <a:pt x="0" y="0"/>
                  </a:lnTo>
                  <a:lnTo>
                    <a:pt x="0" y="29959"/>
                  </a:lnTo>
                  <a:lnTo>
                    <a:pt x="17957" y="29959"/>
                  </a:lnTo>
                  <a:lnTo>
                    <a:pt x="1795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097947" y="3157321"/>
              <a:ext cx="31750" cy="211454"/>
            </a:xfrm>
            <a:custGeom>
              <a:avLst/>
              <a:gdLst/>
              <a:ahLst/>
              <a:cxnLst/>
              <a:rect l="l" t="t" r="r" b="b"/>
              <a:pathLst>
                <a:path w="31750" h="211454">
                  <a:moveTo>
                    <a:pt x="18770" y="0"/>
                  </a:moveTo>
                  <a:lnTo>
                    <a:pt x="5257" y="0"/>
                  </a:lnTo>
                  <a:lnTo>
                    <a:pt x="5257" y="17957"/>
                  </a:lnTo>
                  <a:lnTo>
                    <a:pt x="18770" y="17957"/>
                  </a:lnTo>
                  <a:lnTo>
                    <a:pt x="18770" y="0"/>
                  </a:lnTo>
                  <a:close/>
                </a:path>
                <a:path w="31750" h="211454">
                  <a:moveTo>
                    <a:pt x="31470" y="43434"/>
                  </a:moveTo>
                  <a:lnTo>
                    <a:pt x="13487" y="43434"/>
                  </a:lnTo>
                  <a:lnTo>
                    <a:pt x="13487" y="40436"/>
                  </a:lnTo>
                  <a:lnTo>
                    <a:pt x="0" y="40436"/>
                  </a:lnTo>
                  <a:lnTo>
                    <a:pt x="0" y="211188"/>
                  </a:lnTo>
                  <a:lnTo>
                    <a:pt x="13487" y="211188"/>
                  </a:lnTo>
                  <a:lnTo>
                    <a:pt x="13487" y="70396"/>
                  </a:lnTo>
                  <a:lnTo>
                    <a:pt x="31470" y="70396"/>
                  </a:lnTo>
                  <a:lnTo>
                    <a:pt x="31470" y="43434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213288" y="3094405"/>
              <a:ext cx="18415" cy="24130"/>
            </a:xfrm>
            <a:custGeom>
              <a:avLst/>
              <a:gdLst/>
              <a:ahLst/>
              <a:cxnLst/>
              <a:rect l="l" t="t" r="r" b="b"/>
              <a:pathLst>
                <a:path w="18414" h="24130">
                  <a:moveTo>
                    <a:pt x="17983" y="0"/>
                  </a:moveTo>
                  <a:lnTo>
                    <a:pt x="0" y="0"/>
                  </a:lnTo>
                  <a:lnTo>
                    <a:pt x="0" y="23964"/>
                  </a:lnTo>
                  <a:lnTo>
                    <a:pt x="17983" y="23964"/>
                  </a:lnTo>
                  <a:lnTo>
                    <a:pt x="1798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593160" y="2555176"/>
              <a:ext cx="650240" cy="2270760"/>
            </a:xfrm>
            <a:custGeom>
              <a:avLst/>
              <a:gdLst/>
              <a:ahLst/>
              <a:cxnLst/>
              <a:rect l="l" t="t" r="r" b="b"/>
              <a:pathLst>
                <a:path w="650239" h="2270760">
                  <a:moveTo>
                    <a:pt x="524281" y="200710"/>
                  </a:moveTo>
                  <a:lnTo>
                    <a:pt x="508698" y="200710"/>
                  </a:lnTo>
                  <a:lnTo>
                    <a:pt x="508698" y="212686"/>
                  </a:lnTo>
                  <a:lnTo>
                    <a:pt x="524281" y="212686"/>
                  </a:lnTo>
                  <a:lnTo>
                    <a:pt x="524281" y="200710"/>
                  </a:lnTo>
                  <a:close/>
                </a:path>
                <a:path w="650239" h="2270760">
                  <a:moveTo>
                    <a:pt x="524281" y="0"/>
                  </a:moveTo>
                  <a:lnTo>
                    <a:pt x="508698" y="0"/>
                  </a:lnTo>
                  <a:lnTo>
                    <a:pt x="508698" y="11976"/>
                  </a:lnTo>
                  <a:lnTo>
                    <a:pt x="524281" y="11976"/>
                  </a:lnTo>
                  <a:lnTo>
                    <a:pt x="524281" y="0"/>
                  </a:lnTo>
                  <a:close/>
                </a:path>
                <a:path w="650239" h="2270760">
                  <a:moveTo>
                    <a:pt x="537743" y="241160"/>
                  </a:moveTo>
                  <a:lnTo>
                    <a:pt x="512279" y="241160"/>
                  </a:lnTo>
                  <a:lnTo>
                    <a:pt x="512279" y="271119"/>
                  </a:lnTo>
                  <a:lnTo>
                    <a:pt x="537743" y="271119"/>
                  </a:lnTo>
                  <a:lnTo>
                    <a:pt x="537743" y="241160"/>
                  </a:lnTo>
                  <a:close/>
                </a:path>
                <a:path w="650239" h="2270760">
                  <a:moveTo>
                    <a:pt x="537743" y="40436"/>
                  </a:moveTo>
                  <a:lnTo>
                    <a:pt x="512279" y="40436"/>
                  </a:lnTo>
                  <a:lnTo>
                    <a:pt x="512279" y="70396"/>
                  </a:lnTo>
                  <a:lnTo>
                    <a:pt x="537743" y="70396"/>
                  </a:lnTo>
                  <a:lnTo>
                    <a:pt x="537743" y="40436"/>
                  </a:lnTo>
                  <a:close/>
                </a:path>
                <a:path w="650239" h="2270760">
                  <a:moveTo>
                    <a:pt x="650087" y="2249779"/>
                  </a:moveTo>
                  <a:lnTo>
                    <a:pt x="0" y="2249779"/>
                  </a:lnTo>
                  <a:lnTo>
                    <a:pt x="0" y="2270760"/>
                  </a:lnTo>
                  <a:lnTo>
                    <a:pt x="650087" y="2270760"/>
                  </a:lnTo>
                  <a:lnTo>
                    <a:pt x="650087" y="2249779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593172" y="4825936"/>
              <a:ext cx="650240" cy="169545"/>
            </a:xfrm>
            <a:custGeom>
              <a:avLst/>
              <a:gdLst/>
              <a:ahLst/>
              <a:cxnLst/>
              <a:rect l="l" t="t" r="r" b="b"/>
              <a:pathLst>
                <a:path w="650239" h="169545">
                  <a:moveTo>
                    <a:pt x="650074" y="0"/>
                  </a:moveTo>
                  <a:lnTo>
                    <a:pt x="0" y="0"/>
                  </a:lnTo>
                  <a:lnTo>
                    <a:pt x="0" y="169265"/>
                  </a:lnTo>
                  <a:lnTo>
                    <a:pt x="650074" y="169265"/>
                  </a:lnTo>
                  <a:lnTo>
                    <a:pt x="65007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932366" y="4804955"/>
              <a:ext cx="631825" cy="21590"/>
            </a:xfrm>
            <a:custGeom>
              <a:avLst/>
              <a:gdLst/>
              <a:ahLst/>
              <a:cxnLst/>
              <a:rect l="l" t="t" r="r" b="b"/>
              <a:pathLst>
                <a:path w="631825" h="21589">
                  <a:moveTo>
                    <a:pt x="631444" y="0"/>
                  </a:moveTo>
                  <a:lnTo>
                    <a:pt x="0" y="0"/>
                  </a:lnTo>
                  <a:lnTo>
                    <a:pt x="0" y="20980"/>
                  </a:lnTo>
                  <a:lnTo>
                    <a:pt x="631444" y="20980"/>
                  </a:lnTo>
                  <a:lnTo>
                    <a:pt x="63144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932366" y="4825936"/>
              <a:ext cx="631825" cy="169545"/>
            </a:xfrm>
            <a:custGeom>
              <a:avLst/>
              <a:gdLst/>
              <a:ahLst/>
              <a:cxnLst/>
              <a:rect l="l" t="t" r="r" b="b"/>
              <a:pathLst>
                <a:path w="631825" h="169545">
                  <a:moveTo>
                    <a:pt x="631444" y="0"/>
                  </a:moveTo>
                  <a:lnTo>
                    <a:pt x="0" y="0"/>
                  </a:lnTo>
                  <a:lnTo>
                    <a:pt x="0" y="169265"/>
                  </a:lnTo>
                  <a:lnTo>
                    <a:pt x="631444" y="169265"/>
                  </a:lnTo>
                  <a:lnTo>
                    <a:pt x="63144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733965" y="2582138"/>
              <a:ext cx="370205" cy="1627505"/>
            </a:xfrm>
            <a:custGeom>
              <a:avLst/>
              <a:gdLst/>
              <a:ahLst/>
              <a:cxnLst/>
              <a:rect l="l" t="t" r="r" b="b"/>
              <a:pathLst>
                <a:path w="370204" h="1627504">
                  <a:moveTo>
                    <a:pt x="191731" y="1610931"/>
                  </a:moveTo>
                  <a:lnTo>
                    <a:pt x="155790" y="1610931"/>
                  </a:lnTo>
                  <a:lnTo>
                    <a:pt x="155790" y="1622907"/>
                  </a:lnTo>
                  <a:lnTo>
                    <a:pt x="0" y="1622907"/>
                  </a:lnTo>
                  <a:lnTo>
                    <a:pt x="0" y="1627403"/>
                  </a:lnTo>
                  <a:lnTo>
                    <a:pt x="155790" y="1627403"/>
                  </a:lnTo>
                  <a:lnTo>
                    <a:pt x="191731" y="1627403"/>
                  </a:lnTo>
                  <a:lnTo>
                    <a:pt x="191731" y="1610931"/>
                  </a:lnTo>
                  <a:close/>
                </a:path>
                <a:path w="370204" h="1627504">
                  <a:moveTo>
                    <a:pt x="191731" y="804837"/>
                  </a:moveTo>
                  <a:lnTo>
                    <a:pt x="155790" y="804837"/>
                  </a:lnTo>
                  <a:lnTo>
                    <a:pt x="155790" y="816825"/>
                  </a:lnTo>
                  <a:lnTo>
                    <a:pt x="0" y="816825"/>
                  </a:lnTo>
                  <a:lnTo>
                    <a:pt x="0" y="830300"/>
                  </a:lnTo>
                  <a:lnTo>
                    <a:pt x="155790" y="830300"/>
                  </a:lnTo>
                  <a:lnTo>
                    <a:pt x="155790" y="821334"/>
                  </a:lnTo>
                  <a:lnTo>
                    <a:pt x="191731" y="821334"/>
                  </a:lnTo>
                  <a:lnTo>
                    <a:pt x="191731" y="804837"/>
                  </a:lnTo>
                  <a:close/>
                </a:path>
                <a:path w="370204" h="1627504">
                  <a:moveTo>
                    <a:pt x="191731" y="605129"/>
                  </a:moveTo>
                  <a:lnTo>
                    <a:pt x="155790" y="605129"/>
                  </a:lnTo>
                  <a:lnTo>
                    <a:pt x="155790" y="617118"/>
                  </a:lnTo>
                  <a:lnTo>
                    <a:pt x="0" y="617118"/>
                  </a:lnTo>
                  <a:lnTo>
                    <a:pt x="0" y="630593"/>
                  </a:lnTo>
                  <a:lnTo>
                    <a:pt x="155790" y="630593"/>
                  </a:lnTo>
                  <a:lnTo>
                    <a:pt x="155790" y="621614"/>
                  </a:lnTo>
                  <a:lnTo>
                    <a:pt x="191731" y="621614"/>
                  </a:lnTo>
                  <a:lnTo>
                    <a:pt x="191731" y="605129"/>
                  </a:lnTo>
                  <a:close/>
                </a:path>
                <a:path w="370204" h="1627504">
                  <a:moveTo>
                    <a:pt x="191731" y="201714"/>
                  </a:moveTo>
                  <a:lnTo>
                    <a:pt x="155790" y="201714"/>
                  </a:lnTo>
                  <a:lnTo>
                    <a:pt x="155790" y="213690"/>
                  </a:lnTo>
                  <a:lnTo>
                    <a:pt x="0" y="213690"/>
                  </a:lnTo>
                  <a:lnTo>
                    <a:pt x="0" y="227177"/>
                  </a:lnTo>
                  <a:lnTo>
                    <a:pt x="155790" y="227177"/>
                  </a:lnTo>
                  <a:lnTo>
                    <a:pt x="155790" y="218186"/>
                  </a:lnTo>
                  <a:lnTo>
                    <a:pt x="191731" y="218186"/>
                  </a:lnTo>
                  <a:lnTo>
                    <a:pt x="191731" y="201714"/>
                  </a:lnTo>
                  <a:close/>
                </a:path>
                <a:path w="370204" h="1627504">
                  <a:moveTo>
                    <a:pt x="191731" y="0"/>
                  </a:moveTo>
                  <a:lnTo>
                    <a:pt x="155790" y="0"/>
                  </a:lnTo>
                  <a:lnTo>
                    <a:pt x="155790" y="11976"/>
                  </a:lnTo>
                  <a:lnTo>
                    <a:pt x="0" y="11976"/>
                  </a:lnTo>
                  <a:lnTo>
                    <a:pt x="0" y="25463"/>
                  </a:lnTo>
                  <a:lnTo>
                    <a:pt x="155790" y="25463"/>
                  </a:lnTo>
                  <a:lnTo>
                    <a:pt x="155790" y="16471"/>
                  </a:lnTo>
                  <a:lnTo>
                    <a:pt x="191731" y="16471"/>
                  </a:lnTo>
                  <a:lnTo>
                    <a:pt x="191731" y="0"/>
                  </a:lnTo>
                  <a:close/>
                </a:path>
                <a:path w="370204" h="1627504">
                  <a:moveTo>
                    <a:pt x="344652" y="617118"/>
                  </a:moveTo>
                  <a:lnTo>
                    <a:pt x="193027" y="617118"/>
                  </a:lnTo>
                  <a:lnTo>
                    <a:pt x="193027" y="630593"/>
                  </a:lnTo>
                  <a:lnTo>
                    <a:pt x="344652" y="630593"/>
                  </a:lnTo>
                  <a:lnTo>
                    <a:pt x="344652" y="617118"/>
                  </a:lnTo>
                  <a:close/>
                </a:path>
                <a:path w="370204" h="1627504">
                  <a:moveTo>
                    <a:pt x="347700" y="11976"/>
                  </a:moveTo>
                  <a:lnTo>
                    <a:pt x="193040" y="11976"/>
                  </a:lnTo>
                  <a:lnTo>
                    <a:pt x="193040" y="25463"/>
                  </a:lnTo>
                  <a:lnTo>
                    <a:pt x="347700" y="25463"/>
                  </a:lnTo>
                  <a:lnTo>
                    <a:pt x="347700" y="11976"/>
                  </a:lnTo>
                  <a:close/>
                </a:path>
                <a:path w="370204" h="1627504">
                  <a:moveTo>
                    <a:pt x="348195" y="213690"/>
                  </a:moveTo>
                  <a:lnTo>
                    <a:pt x="193230" y="213690"/>
                  </a:lnTo>
                  <a:lnTo>
                    <a:pt x="193230" y="227177"/>
                  </a:lnTo>
                  <a:lnTo>
                    <a:pt x="348195" y="227177"/>
                  </a:lnTo>
                  <a:lnTo>
                    <a:pt x="348195" y="213690"/>
                  </a:lnTo>
                  <a:close/>
                </a:path>
                <a:path w="370204" h="1627504">
                  <a:moveTo>
                    <a:pt x="349173" y="816825"/>
                  </a:moveTo>
                  <a:lnTo>
                    <a:pt x="193027" y="816825"/>
                  </a:lnTo>
                  <a:lnTo>
                    <a:pt x="193027" y="830300"/>
                  </a:lnTo>
                  <a:lnTo>
                    <a:pt x="349173" y="830300"/>
                  </a:lnTo>
                  <a:lnTo>
                    <a:pt x="349173" y="816825"/>
                  </a:lnTo>
                  <a:close/>
                </a:path>
                <a:path w="370204" h="1627504">
                  <a:moveTo>
                    <a:pt x="369976" y="1622907"/>
                  </a:moveTo>
                  <a:lnTo>
                    <a:pt x="193230" y="1622907"/>
                  </a:lnTo>
                  <a:lnTo>
                    <a:pt x="193230" y="1627403"/>
                  </a:lnTo>
                  <a:lnTo>
                    <a:pt x="369976" y="1627403"/>
                  </a:lnTo>
                  <a:lnTo>
                    <a:pt x="369976" y="1622907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655098" y="2596120"/>
              <a:ext cx="448309" cy="817244"/>
            </a:xfrm>
            <a:custGeom>
              <a:avLst/>
              <a:gdLst/>
              <a:ahLst/>
              <a:cxnLst/>
              <a:rect l="l" t="t" r="r" b="b"/>
              <a:pathLst>
                <a:path w="448310" h="817245">
                  <a:moveTo>
                    <a:pt x="78879" y="804862"/>
                  </a:moveTo>
                  <a:lnTo>
                    <a:pt x="0" y="804862"/>
                  </a:lnTo>
                  <a:lnTo>
                    <a:pt x="0" y="816838"/>
                  </a:lnTo>
                  <a:lnTo>
                    <a:pt x="78879" y="816838"/>
                  </a:lnTo>
                  <a:lnTo>
                    <a:pt x="78879" y="804862"/>
                  </a:lnTo>
                  <a:close/>
                </a:path>
                <a:path w="448310" h="817245">
                  <a:moveTo>
                    <a:pt x="78879" y="603135"/>
                  </a:moveTo>
                  <a:lnTo>
                    <a:pt x="0" y="603135"/>
                  </a:lnTo>
                  <a:lnTo>
                    <a:pt x="0" y="615111"/>
                  </a:lnTo>
                  <a:lnTo>
                    <a:pt x="78879" y="615111"/>
                  </a:lnTo>
                  <a:lnTo>
                    <a:pt x="78879" y="603135"/>
                  </a:lnTo>
                  <a:close/>
                </a:path>
                <a:path w="448310" h="817245">
                  <a:moveTo>
                    <a:pt x="78879" y="199707"/>
                  </a:moveTo>
                  <a:lnTo>
                    <a:pt x="0" y="199707"/>
                  </a:lnTo>
                  <a:lnTo>
                    <a:pt x="0" y="211696"/>
                  </a:lnTo>
                  <a:lnTo>
                    <a:pt x="78879" y="211696"/>
                  </a:lnTo>
                  <a:lnTo>
                    <a:pt x="78879" y="199707"/>
                  </a:lnTo>
                  <a:close/>
                </a:path>
                <a:path w="448310" h="817245">
                  <a:moveTo>
                    <a:pt x="78879" y="0"/>
                  </a:moveTo>
                  <a:lnTo>
                    <a:pt x="0" y="0"/>
                  </a:lnTo>
                  <a:lnTo>
                    <a:pt x="0" y="11976"/>
                  </a:lnTo>
                  <a:lnTo>
                    <a:pt x="78879" y="11976"/>
                  </a:lnTo>
                  <a:lnTo>
                    <a:pt x="78879" y="0"/>
                  </a:lnTo>
                  <a:close/>
                </a:path>
                <a:path w="448310" h="817245">
                  <a:moveTo>
                    <a:pt x="444995" y="800862"/>
                  </a:moveTo>
                  <a:lnTo>
                    <a:pt x="426250" y="800862"/>
                  </a:lnTo>
                  <a:lnTo>
                    <a:pt x="426250" y="812838"/>
                  </a:lnTo>
                  <a:lnTo>
                    <a:pt x="444995" y="812838"/>
                  </a:lnTo>
                  <a:lnTo>
                    <a:pt x="444995" y="800862"/>
                  </a:lnTo>
                  <a:close/>
                </a:path>
                <a:path w="448310" h="817245">
                  <a:moveTo>
                    <a:pt x="444995" y="605129"/>
                  </a:moveTo>
                  <a:lnTo>
                    <a:pt x="426250" y="605129"/>
                  </a:lnTo>
                  <a:lnTo>
                    <a:pt x="426250" y="617105"/>
                  </a:lnTo>
                  <a:lnTo>
                    <a:pt x="444995" y="617105"/>
                  </a:lnTo>
                  <a:lnTo>
                    <a:pt x="444995" y="605129"/>
                  </a:lnTo>
                  <a:close/>
                </a:path>
                <a:path w="448310" h="817245">
                  <a:moveTo>
                    <a:pt x="448157" y="199707"/>
                  </a:moveTo>
                  <a:lnTo>
                    <a:pt x="426250" y="199707"/>
                  </a:lnTo>
                  <a:lnTo>
                    <a:pt x="426250" y="211696"/>
                  </a:lnTo>
                  <a:lnTo>
                    <a:pt x="448157" y="211696"/>
                  </a:lnTo>
                  <a:lnTo>
                    <a:pt x="448157" y="199707"/>
                  </a:lnTo>
                  <a:close/>
                </a:path>
                <a:path w="448310" h="817245">
                  <a:moveTo>
                    <a:pt x="448157" y="0"/>
                  </a:moveTo>
                  <a:lnTo>
                    <a:pt x="426250" y="0"/>
                  </a:lnTo>
                  <a:lnTo>
                    <a:pt x="426250" y="11976"/>
                  </a:lnTo>
                  <a:lnTo>
                    <a:pt x="448157" y="11976"/>
                  </a:lnTo>
                  <a:lnTo>
                    <a:pt x="44815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135045" y="3056889"/>
              <a:ext cx="286385" cy="1659889"/>
            </a:xfrm>
            <a:custGeom>
              <a:avLst/>
              <a:gdLst/>
              <a:ahLst/>
              <a:cxnLst/>
              <a:rect l="l" t="t" r="r" b="b"/>
              <a:pathLst>
                <a:path w="286385" h="1659889">
                  <a:moveTo>
                    <a:pt x="17741" y="1131023"/>
                  </a:moveTo>
                  <a:lnTo>
                    <a:pt x="0" y="1131023"/>
                  </a:lnTo>
                  <a:lnTo>
                    <a:pt x="17741" y="1148765"/>
                  </a:lnTo>
                  <a:lnTo>
                    <a:pt x="17741" y="1131023"/>
                  </a:lnTo>
                  <a:close/>
                </a:path>
                <a:path w="286385" h="1659889">
                  <a:moveTo>
                    <a:pt x="17741" y="836434"/>
                  </a:moveTo>
                  <a:lnTo>
                    <a:pt x="0" y="836434"/>
                  </a:lnTo>
                  <a:lnTo>
                    <a:pt x="17741" y="854176"/>
                  </a:lnTo>
                  <a:lnTo>
                    <a:pt x="17741" y="836434"/>
                  </a:lnTo>
                  <a:close/>
                </a:path>
                <a:path w="286385" h="1659889">
                  <a:moveTo>
                    <a:pt x="17741" y="649719"/>
                  </a:moveTo>
                  <a:lnTo>
                    <a:pt x="0" y="649719"/>
                  </a:lnTo>
                  <a:lnTo>
                    <a:pt x="17741" y="667461"/>
                  </a:lnTo>
                  <a:lnTo>
                    <a:pt x="17741" y="649719"/>
                  </a:lnTo>
                  <a:close/>
                </a:path>
                <a:path w="286385" h="1659889">
                  <a:moveTo>
                    <a:pt x="17741" y="555840"/>
                  </a:moveTo>
                  <a:lnTo>
                    <a:pt x="0" y="555840"/>
                  </a:lnTo>
                  <a:lnTo>
                    <a:pt x="17741" y="573582"/>
                  </a:lnTo>
                  <a:lnTo>
                    <a:pt x="17741" y="555840"/>
                  </a:lnTo>
                  <a:close/>
                </a:path>
                <a:path w="286385" h="1659889">
                  <a:moveTo>
                    <a:pt x="17741" y="455510"/>
                  </a:moveTo>
                  <a:lnTo>
                    <a:pt x="0" y="455510"/>
                  </a:lnTo>
                  <a:lnTo>
                    <a:pt x="17741" y="473227"/>
                  </a:lnTo>
                  <a:lnTo>
                    <a:pt x="17741" y="455510"/>
                  </a:lnTo>
                  <a:close/>
                </a:path>
                <a:path w="286385" h="1659889">
                  <a:moveTo>
                    <a:pt x="67195" y="1089177"/>
                  </a:moveTo>
                  <a:lnTo>
                    <a:pt x="51714" y="1077366"/>
                  </a:lnTo>
                  <a:lnTo>
                    <a:pt x="51714" y="1129931"/>
                  </a:lnTo>
                  <a:lnTo>
                    <a:pt x="36283" y="1129931"/>
                  </a:lnTo>
                  <a:lnTo>
                    <a:pt x="36283" y="1154925"/>
                  </a:lnTo>
                  <a:lnTo>
                    <a:pt x="51739" y="1154925"/>
                  </a:lnTo>
                  <a:lnTo>
                    <a:pt x="51739" y="1143571"/>
                  </a:lnTo>
                  <a:lnTo>
                    <a:pt x="67195" y="1143571"/>
                  </a:lnTo>
                  <a:lnTo>
                    <a:pt x="67195" y="1089177"/>
                  </a:lnTo>
                  <a:close/>
                </a:path>
                <a:path w="286385" h="1659889">
                  <a:moveTo>
                    <a:pt x="67195" y="514007"/>
                  </a:moveTo>
                  <a:lnTo>
                    <a:pt x="51714" y="502170"/>
                  </a:lnTo>
                  <a:lnTo>
                    <a:pt x="51714" y="554748"/>
                  </a:lnTo>
                  <a:lnTo>
                    <a:pt x="36283" y="554748"/>
                  </a:lnTo>
                  <a:lnTo>
                    <a:pt x="36283" y="579729"/>
                  </a:lnTo>
                  <a:lnTo>
                    <a:pt x="51739" y="579729"/>
                  </a:lnTo>
                  <a:lnTo>
                    <a:pt x="51739" y="568401"/>
                  </a:lnTo>
                  <a:lnTo>
                    <a:pt x="67195" y="568401"/>
                  </a:lnTo>
                  <a:lnTo>
                    <a:pt x="67195" y="514007"/>
                  </a:lnTo>
                  <a:close/>
                </a:path>
                <a:path w="286385" h="1659889">
                  <a:moveTo>
                    <a:pt x="128371" y="1611630"/>
                  </a:moveTo>
                  <a:lnTo>
                    <a:pt x="36017" y="1611630"/>
                  </a:lnTo>
                  <a:lnTo>
                    <a:pt x="36017" y="1610360"/>
                  </a:lnTo>
                  <a:lnTo>
                    <a:pt x="35750" y="1610360"/>
                  </a:lnTo>
                  <a:lnTo>
                    <a:pt x="35750" y="1611630"/>
                  </a:lnTo>
                  <a:lnTo>
                    <a:pt x="35750" y="1625600"/>
                  </a:lnTo>
                  <a:lnTo>
                    <a:pt x="35750" y="1659890"/>
                  </a:lnTo>
                  <a:lnTo>
                    <a:pt x="51206" y="1659890"/>
                  </a:lnTo>
                  <a:lnTo>
                    <a:pt x="51206" y="1625600"/>
                  </a:lnTo>
                  <a:lnTo>
                    <a:pt x="128371" y="1625600"/>
                  </a:lnTo>
                  <a:lnTo>
                    <a:pt x="128371" y="1611630"/>
                  </a:lnTo>
                  <a:close/>
                </a:path>
                <a:path w="286385" h="1659889">
                  <a:moveTo>
                    <a:pt x="128371" y="1029970"/>
                  </a:moveTo>
                  <a:lnTo>
                    <a:pt x="35750" y="1029970"/>
                  </a:lnTo>
                  <a:lnTo>
                    <a:pt x="35750" y="1043940"/>
                  </a:lnTo>
                  <a:lnTo>
                    <a:pt x="35750" y="1079500"/>
                  </a:lnTo>
                  <a:lnTo>
                    <a:pt x="51206" y="1079500"/>
                  </a:lnTo>
                  <a:lnTo>
                    <a:pt x="51206" y="1043940"/>
                  </a:lnTo>
                  <a:lnTo>
                    <a:pt x="128371" y="1043940"/>
                  </a:lnTo>
                  <a:lnTo>
                    <a:pt x="128371" y="1029970"/>
                  </a:lnTo>
                  <a:close/>
                </a:path>
                <a:path w="286385" h="1659889">
                  <a:moveTo>
                    <a:pt x="128371" y="835660"/>
                  </a:moveTo>
                  <a:lnTo>
                    <a:pt x="36017" y="835660"/>
                  </a:lnTo>
                  <a:lnTo>
                    <a:pt x="36017" y="831850"/>
                  </a:lnTo>
                  <a:lnTo>
                    <a:pt x="35750" y="831850"/>
                  </a:lnTo>
                  <a:lnTo>
                    <a:pt x="35750" y="835660"/>
                  </a:lnTo>
                  <a:lnTo>
                    <a:pt x="35750" y="849630"/>
                  </a:lnTo>
                  <a:lnTo>
                    <a:pt x="35750" y="960120"/>
                  </a:lnTo>
                  <a:lnTo>
                    <a:pt x="51206" y="960120"/>
                  </a:lnTo>
                  <a:lnTo>
                    <a:pt x="51206" y="849630"/>
                  </a:lnTo>
                  <a:lnTo>
                    <a:pt x="128371" y="849630"/>
                  </a:lnTo>
                  <a:lnTo>
                    <a:pt x="128371" y="835660"/>
                  </a:lnTo>
                  <a:close/>
                </a:path>
                <a:path w="286385" h="1659889">
                  <a:moveTo>
                    <a:pt x="128371" y="651510"/>
                  </a:moveTo>
                  <a:lnTo>
                    <a:pt x="36017" y="651510"/>
                  </a:lnTo>
                  <a:lnTo>
                    <a:pt x="36017" y="648970"/>
                  </a:lnTo>
                  <a:lnTo>
                    <a:pt x="35750" y="648970"/>
                  </a:lnTo>
                  <a:lnTo>
                    <a:pt x="35750" y="651510"/>
                  </a:lnTo>
                  <a:lnTo>
                    <a:pt x="35750" y="665480"/>
                  </a:lnTo>
                  <a:lnTo>
                    <a:pt x="35750" y="768350"/>
                  </a:lnTo>
                  <a:lnTo>
                    <a:pt x="51206" y="768350"/>
                  </a:lnTo>
                  <a:lnTo>
                    <a:pt x="51206" y="665480"/>
                  </a:lnTo>
                  <a:lnTo>
                    <a:pt x="128371" y="665480"/>
                  </a:lnTo>
                  <a:lnTo>
                    <a:pt x="128371" y="651510"/>
                  </a:lnTo>
                  <a:close/>
                </a:path>
                <a:path w="286385" h="1659889">
                  <a:moveTo>
                    <a:pt x="128371" y="454660"/>
                  </a:moveTo>
                  <a:lnTo>
                    <a:pt x="35750" y="454660"/>
                  </a:lnTo>
                  <a:lnTo>
                    <a:pt x="35750" y="468630"/>
                  </a:lnTo>
                  <a:lnTo>
                    <a:pt x="35750" y="504190"/>
                  </a:lnTo>
                  <a:lnTo>
                    <a:pt x="51206" y="504190"/>
                  </a:lnTo>
                  <a:lnTo>
                    <a:pt x="51206" y="468630"/>
                  </a:lnTo>
                  <a:lnTo>
                    <a:pt x="128371" y="468630"/>
                  </a:lnTo>
                  <a:lnTo>
                    <a:pt x="128371" y="454660"/>
                  </a:lnTo>
                  <a:close/>
                </a:path>
                <a:path w="286385" h="1659889">
                  <a:moveTo>
                    <a:pt x="128371" y="262890"/>
                  </a:moveTo>
                  <a:lnTo>
                    <a:pt x="36017" y="262890"/>
                  </a:lnTo>
                  <a:lnTo>
                    <a:pt x="36017" y="260350"/>
                  </a:lnTo>
                  <a:lnTo>
                    <a:pt x="35750" y="260350"/>
                  </a:lnTo>
                  <a:lnTo>
                    <a:pt x="35750" y="262890"/>
                  </a:lnTo>
                  <a:lnTo>
                    <a:pt x="35750" y="276860"/>
                  </a:lnTo>
                  <a:lnTo>
                    <a:pt x="35750" y="384810"/>
                  </a:lnTo>
                  <a:lnTo>
                    <a:pt x="51206" y="384810"/>
                  </a:lnTo>
                  <a:lnTo>
                    <a:pt x="51206" y="276860"/>
                  </a:lnTo>
                  <a:lnTo>
                    <a:pt x="128371" y="276860"/>
                  </a:lnTo>
                  <a:lnTo>
                    <a:pt x="128371" y="262890"/>
                  </a:lnTo>
                  <a:close/>
                </a:path>
                <a:path w="286385" h="1659889">
                  <a:moveTo>
                    <a:pt x="128371" y="73660"/>
                  </a:moveTo>
                  <a:lnTo>
                    <a:pt x="36017" y="73660"/>
                  </a:lnTo>
                  <a:lnTo>
                    <a:pt x="36017" y="69850"/>
                  </a:lnTo>
                  <a:lnTo>
                    <a:pt x="35750" y="69850"/>
                  </a:lnTo>
                  <a:lnTo>
                    <a:pt x="35750" y="73660"/>
                  </a:lnTo>
                  <a:lnTo>
                    <a:pt x="35750" y="87630"/>
                  </a:lnTo>
                  <a:lnTo>
                    <a:pt x="35750" y="190500"/>
                  </a:lnTo>
                  <a:lnTo>
                    <a:pt x="51206" y="190500"/>
                  </a:lnTo>
                  <a:lnTo>
                    <a:pt x="51206" y="87630"/>
                  </a:lnTo>
                  <a:lnTo>
                    <a:pt x="128371" y="87630"/>
                  </a:lnTo>
                  <a:lnTo>
                    <a:pt x="128371" y="73660"/>
                  </a:lnTo>
                  <a:close/>
                </a:path>
                <a:path w="286385" h="1659889">
                  <a:moveTo>
                    <a:pt x="176022" y="1089177"/>
                  </a:moveTo>
                  <a:lnTo>
                    <a:pt x="160591" y="1077366"/>
                  </a:lnTo>
                  <a:lnTo>
                    <a:pt x="160591" y="1129931"/>
                  </a:lnTo>
                  <a:lnTo>
                    <a:pt x="145122" y="1129931"/>
                  </a:lnTo>
                  <a:lnTo>
                    <a:pt x="145122" y="1154925"/>
                  </a:lnTo>
                  <a:lnTo>
                    <a:pt x="160604" y="1154925"/>
                  </a:lnTo>
                  <a:lnTo>
                    <a:pt x="160604" y="1143571"/>
                  </a:lnTo>
                  <a:lnTo>
                    <a:pt x="176022" y="1143571"/>
                  </a:lnTo>
                  <a:lnTo>
                    <a:pt x="176022" y="1089177"/>
                  </a:lnTo>
                  <a:close/>
                </a:path>
                <a:path w="286385" h="1659889">
                  <a:moveTo>
                    <a:pt x="176022" y="514007"/>
                  </a:moveTo>
                  <a:lnTo>
                    <a:pt x="160591" y="502170"/>
                  </a:lnTo>
                  <a:lnTo>
                    <a:pt x="160591" y="554748"/>
                  </a:lnTo>
                  <a:lnTo>
                    <a:pt x="145122" y="554748"/>
                  </a:lnTo>
                  <a:lnTo>
                    <a:pt x="145122" y="579729"/>
                  </a:lnTo>
                  <a:lnTo>
                    <a:pt x="160604" y="579729"/>
                  </a:lnTo>
                  <a:lnTo>
                    <a:pt x="160604" y="568401"/>
                  </a:lnTo>
                  <a:lnTo>
                    <a:pt x="176022" y="568401"/>
                  </a:lnTo>
                  <a:lnTo>
                    <a:pt x="176022" y="514007"/>
                  </a:lnTo>
                  <a:close/>
                </a:path>
                <a:path w="286385" h="1659889">
                  <a:moveTo>
                    <a:pt x="237210" y="1611630"/>
                  </a:moveTo>
                  <a:lnTo>
                    <a:pt x="144856" y="1611630"/>
                  </a:lnTo>
                  <a:lnTo>
                    <a:pt x="144856" y="1610360"/>
                  </a:lnTo>
                  <a:lnTo>
                    <a:pt x="144576" y="1610360"/>
                  </a:lnTo>
                  <a:lnTo>
                    <a:pt x="144576" y="1611630"/>
                  </a:lnTo>
                  <a:lnTo>
                    <a:pt x="144576" y="1625600"/>
                  </a:lnTo>
                  <a:lnTo>
                    <a:pt x="144576" y="1659890"/>
                  </a:lnTo>
                  <a:lnTo>
                    <a:pt x="160070" y="1659890"/>
                  </a:lnTo>
                  <a:lnTo>
                    <a:pt x="160070" y="1625600"/>
                  </a:lnTo>
                  <a:lnTo>
                    <a:pt x="237210" y="1625600"/>
                  </a:lnTo>
                  <a:lnTo>
                    <a:pt x="237210" y="1611630"/>
                  </a:lnTo>
                  <a:close/>
                </a:path>
                <a:path w="286385" h="1659889">
                  <a:moveTo>
                    <a:pt x="237210" y="1029970"/>
                  </a:moveTo>
                  <a:lnTo>
                    <a:pt x="144576" y="1029970"/>
                  </a:lnTo>
                  <a:lnTo>
                    <a:pt x="144576" y="1043940"/>
                  </a:lnTo>
                  <a:lnTo>
                    <a:pt x="144576" y="1079500"/>
                  </a:lnTo>
                  <a:lnTo>
                    <a:pt x="160070" y="1079500"/>
                  </a:lnTo>
                  <a:lnTo>
                    <a:pt x="160070" y="1043940"/>
                  </a:lnTo>
                  <a:lnTo>
                    <a:pt x="237210" y="1043940"/>
                  </a:lnTo>
                  <a:lnTo>
                    <a:pt x="237210" y="1029970"/>
                  </a:lnTo>
                  <a:close/>
                </a:path>
                <a:path w="286385" h="1659889">
                  <a:moveTo>
                    <a:pt x="237210" y="835660"/>
                  </a:moveTo>
                  <a:lnTo>
                    <a:pt x="144856" y="835660"/>
                  </a:lnTo>
                  <a:lnTo>
                    <a:pt x="144856" y="831850"/>
                  </a:lnTo>
                  <a:lnTo>
                    <a:pt x="144576" y="831850"/>
                  </a:lnTo>
                  <a:lnTo>
                    <a:pt x="144576" y="835660"/>
                  </a:lnTo>
                  <a:lnTo>
                    <a:pt x="144576" y="849630"/>
                  </a:lnTo>
                  <a:lnTo>
                    <a:pt x="144576" y="960120"/>
                  </a:lnTo>
                  <a:lnTo>
                    <a:pt x="160058" y="960120"/>
                  </a:lnTo>
                  <a:lnTo>
                    <a:pt x="160058" y="849630"/>
                  </a:lnTo>
                  <a:lnTo>
                    <a:pt x="237210" y="849630"/>
                  </a:lnTo>
                  <a:lnTo>
                    <a:pt x="237210" y="835660"/>
                  </a:lnTo>
                  <a:close/>
                </a:path>
                <a:path w="286385" h="1659889">
                  <a:moveTo>
                    <a:pt x="237210" y="651510"/>
                  </a:moveTo>
                  <a:lnTo>
                    <a:pt x="144856" y="651510"/>
                  </a:lnTo>
                  <a:lnTo>
                    <a:pt x="144856" y="648970"/>
                  </a:lnTo>
                  <a:lnTo>
                    <a:pt x="144576" y="648970"/>
                  </a:lnTo>
                  <a:lnTo>
                    <a:pt x="144576" y="651510"/>
                  </a:lnTo>
                  <a:lnTo>
                    <a:pt x="144576" y="665480"/>
                  </a:lnTo>
                  <a:lnTo>
                    <a:pt x="144576" y="768350"/>
                  </a:lnTo>
                  <a:lnTo>
                    <a:pt x="160058" y="768350"/>
                  </a:lnTo>
                  <a:lnTo>
                    <a:pt x="160058" y="665480"/>
                  </a:lnTo>
                  <a:lnTo>
                    <a:pt x="237210" y="665480"/>
                  </a:lnTo>
                  <a:lnTo>
                    <a:pt x="237210" y="651510"/>
                  </a:lnTo>
                  <a:close/>
                </a:path>
                <a:path w="286385" h="1659889">
                  <a:moveTo>
                    <a:pt x="237210" y="454660"/>
                  </a:moveTo>
                  <a:lnTo>
                    <a:pt x="144576" y="454660"/>
                  </a:lnTo>
                  <a:lnTo>
                    <a:pt x="144576" y="468630"/>
                  </a:lnTo>
                  <a:lnTo>
                    <a:pt x="144576" y="504190"/>
                  </a:lnTo>
                  <a:lnTo>
                    <a:pt x="160070" y="504190"/>
                  </a:lnTo>
                  <a:lnTo>
                    <a:pt x="160070" y="468630"/>
                  </a:lnTo>
                  <a:lnTo>
                    <a:pt x="237210" y="468630"/>
                  </a:lnTo>
                  <a:lnTo>
                    <a:pt x="237210" y="454660"/>
                  </a:lnTo>
                  <a:close/>
                </a:path>
                <a:path w="286385" h="1659889">
                  <a:moveTo>
                    <a:pt x="237210" y="262890"/>
                  </a:moveTo>
                  <a:lnTo>
                    <a:pt x="144856" y="262890"/>
                  </a:lnTo>
                  <a:lnTo>
                    <a:pt x="144856" y="260350"/>
                  </a:lnTo>
                  <a:lnTo>
                    <a:pt x="144576" y="260350"/>
                  </a:lnTo>
                  <a:lnTo>
                    <a:pt x="144576" y="262890"/>
                  </a:lnTo>
                  <a:lnTo>
                    <a:pt x="144576" y="276860"/>
                  </a:lnTo>
                  <a:lnTo>
                    <a:pt x="144576" y="386080"/>
                  </a:lnTo>
                  <a:lnTo>
                    <a:pt x="160058" y="386080"/>
                  </a:lnTo>
                  <a:lnTo>
                    <a:pt x="160058" y="276860"/>
                  </a:lnTo>
                  <a:lnTo>
                    <a:pt x="237210" y="276860"/>
                  </a:lnTo>
                  <a:lnTo>
                    <a:pt x="237210" y="262890"/>
                  </a:lnTo>
                  <a:close/>
                </a:path>
                <a:path w="286385" h="1659889">
                  <a:moveTo>
                    <a:pt x="237210" y="73660"/>
                  </a:moveTo>
                  <a:lnTo>
                    <a:pt x="144856" y="73660"/>
                  </a:lnTo>
                  <a:lnTo>
                    <a:pt x="144856" y="69850"/>
                  </a:lnTo>
                  <a:lnTo>
                    <a:pt x="144576" y="69850"/>
                  </a:lnTo>
                  <a:lnTo>
                    <a:pt x="144576" y="73660"/>
                  </a:lnTo>
                  <a:lnTo>
                    <a:pt x="144576" y="87630"/>
                  </a:lnTo>
                  <a:lnTo>
                    <a:pt x="144576" y="190500"/>
                  </a:lnTo>
                  <a:lnTo>
                    <a:pt x="160058" y="190500"/>
                  </a:lnTo>
                  <a:lnTo>
                    <a:pt x="160058" y="87630"/>
                  </a:lnTo>
                  <a:lnTo>
                    <a:pt x="237210" y="87630"/>
                  </a:lnTo>
                  <a:lnTo>
                    <a:pt x="237210" y="73660"/>
                  </a:lnTo>
                  <a:close/>
                </a:path>
                <a:path w="286385" h="1659889">
                  <a:moveTo>
                    <a:pt x="270433" y="1236980"/>
                  </a:moveTo>
                  <a:lnTo>
                    <a:pt x="254965" y="1236980"/>
                  </a:lnTo>
                  <a:lnTo>
                    <a:pt x="254965" y="1348740"/>
                  </a:lnTo>
                  <a:lnTo>
                    <a:pt x="270433" y="1348740"/>
                  </a:lnTo>
                  <a:lnTo>
                    <a:pt x="270433" y="1236980"/>
                  </a:lnTo>
                  <a:close/>
                </a:path>
                <a:path w="286385" h="1659889">
                  <a:moveTo>
                    <a:pt x="285877" y="1551533"/>
                  </a:moveTo>
                  <a:lnTo>
                    <a:pt x="270421" y="1539697"/>
                  </a:lnTo>
                  <a:lnTo>
                    <a:pt x="270421" y="1611985"/>
                  </a:lnTo>
                  <a:lnTo>
                    <a:pt x="254965" y="1611985"/>
                  </a:lnTo>
                  <a:lnTo>
                    <a:pt x="254965" y="1658200"/>
                  </a:lnTo>
                  <a:lnTo>
                    <a:pt x="270433" y="1658200"/>
                  </a:lnTo>
                  <a:lnTo>
                    <a:pt x="270433" y="1625650"/>
                  </a:lnTo>
                  <a:lnTo>
                    <a:pt x="285877" y="1625650"/>
                  </a:lnTo>
                  <a:lnTo>
                    <a:pt x="285877" y="1551533"/>
                  </a:lnTo>
                  <a:close/>
                </a:path>
                <a:path w="286385" h="1659889">
                  <a:moveTo>
                    <a:pt x="285877" y="1090193"/>
                  </a:moveTo>
                  <a:lnTo>
                    <a:pt x="270421" y="1078369"/>
                  </a:lnTo>
                  <a:lnTo>
                    <a:pt x="270421" y="1129677"/>
                  </a:lnTo>
                  <a:lnTo>
                    <a:pt x="254965" y="1129677"/>
                  </a:lnTo>
                  <a:lnTo>
                    <a:pt x="254965" y="1154925"/>
                  </a:lnTo>
                  <a:lnTo>
                    <a:pt x="270433" y="1154925"/>
                  </a:lnTo>
                  <a:lnTo>
                    <a:pt x="270433" y="1143342"/>
                  </a:lnTo>
                  <a:lnTo>
                    <a:pt x="285877" y="1143342"/>
                  </a:lnTo>
                  <a:lnTo>
                    <a:pt x="285877" y="1090193"/>
                  </a:lnTo>
                  <a:close/>
                </a:path>
                <a:path w="286385" h="1659889">
                  <a:moveTo>
                    <a:pt x="285877" y="515010"/>
                  </a:moveTo>
                  <a:lnTo>
                    <a:pt x="270421" y="503186"/>
                  </a:lnTo>
                  <a:lnTo>
                    <a:pt x="270421" y="554507"/>
                  </a:lnTo>
                  <a:lnTo>
                    <a:pt x="254965" y="554507"/>
                  </a:lnTo>
                  <a:lnTo>
                    <a:pt x="254965" y="579729"/>
                  </a:lnTo>
                  <a:lnTo>
                    <a:pt x="270421" y="579729"/>
                  </a:lnTo>
                  <a:lnTo>
                    <a:pt x="270421" y="589280"/>
                  </a:lnTo>
                  <a:lnTo>
                    <a:pt x="270421" y="648970"/>
                  </a:lnTo>
                  <a:lnTo>
                    <a:pt x="254965" y="648970"/>
                  </a:lnTo>
                  <a:lnTo>
                    <a:pt x="254965" y="661670"/>
                  </a:lnTo>
                  <a:lnTo>
                    <a:pt x="254965" y="769620"/>
                  </a:lnTo>
                  <a:lnTo>
                    <a:pt x="270421" y="769620"/>
                  </a:lnTo>
                  <a:lnTo>
                    <a:pt x="270421" y="777240"/>
                  </a:lnTo>
                  <a:lnTo>
                    <a:pt x="270421" y="835660"/>
                  </a:lnTo>
                  <a:lnTo>
                    <a:pt x="254965" y="835660"/>
                  </a:lnTo>
                  <a:lnTo>
                    <a:pt x="254965" y="848360"/>
                  </a:lnTo>
                  <a:lnTo>
                    <a:pt x="254965" y="960120"/>
                  </a:lnTo>
                  <a:lnTo>
                    <a:pt x="270421" y="960120"/>
                  </a:lnTo>
                  <a:lnTo>
                    <a:pt x="270421" y="1030808"/>
                  </a:lnTo>
                  <a:lnTo>
                    <a:pt x="254965" y="1030808"/>
                  </a:lnTo>
                  <a:lnTo>
                    <a:pt x="254965" y="1077036"/>
                  </a:lnTo>
                  <a:lnTo>
                    <a:pt x="270433" y="1077036"/>
                  </a:lnTo>
                  <a:lnTo>
                    <a:pt x="270433" y="1044473"/>
                  </a:lnTo>
                  <a:lnTo>
                    <a:pt x="285877" y="1044473"/>
                  </a:lnTo>
                  <a:lnTo>
                    <a:pt x="285877" y="970356"/>
                  </a:lnTo>
                  <a:lnTo>
                    <a:pt x="270433" y="958545"/>
                  </a:lnTo>
                  <a:lnTo>
                    <a:pt x="270433" y="848360"/>
                  </a:lnTo>
                  <a:lnTo>
                    <a:pt x="285877" y="848360"/>
                  </a:lnTo>
                  <a:lnTo>
                    <a:pt x="285877" y="835660"/>
                  </a:lnTo>
                  <a:lnTo>
                    <a:pt x="285877" y="777240"/>
                  </a:lnTo>
                  <a:lnTo>
                    <a:pt x="278345" y="777240"/>
                  </a:lnTo>
                  <a:lnTo>
                    <a:pt x="278345" y="764540"/>
                  </a:lnTo>
                  <a:lnTo>
                    <a:pt x="270433" y="764540"/>
                  </a:lnTo>
                  <a:lnTo>
                    <a:pt x="270433" y="661670"/>
                  </a:lnTo>
                  <a:lnTo>
                    <a:pt x="285877" y="661670"/>
                  </a:lnTo>
                  <a:lnTo>
                    <a:pt x="285877" y="648970"/>
                  </a:lnTo>
                  <a:lnTo>
                    <a:pt x="285877" y="589280"/>
                  </a:lnTo>
                  <a:lnTo>
                    <a:pt x="277596" y="589280"/>
                  </a:lnTo>
                  <a:lnTo>
                    <a:pt x="277596" y="577850"/>
                  </a:lnTo>
                  <a:lnTo>
                    <a:pt x="270433" y="577850"/>
                  </a:lnTo>
                  <a:lnTo>
                    <a:pt x="270433" y="568147"/>
                  </a:lnTo>
                  <a:lnTo>
                    <a:pt x="285877" y="568147"/>
                  </a:lnTo>
                  <a:lnTo>
                    <a:pt x="285877" y="515010"/>
                  </a:lnTo>
                  <a:close/>
                </a:path>
                <a:path w="286385" h="1659889">
                  <a:moveTo>
                    <a:pt x="285877" y="11430"/>
                  </a:moveTo>
                  <a:lnTo>
                    <a:pt x="278015" y="11430"/>
                  </a:lnTo>
                  <a:lnTo>
                    <a:pt x="278015" y="0"/>
                  </a:lnTo>
                  <a:lnTo>
                    <a:pt x="270421" y="0"/>
                  </a:lnTo>
                  <a:lnTo>
                    <a:pt x="270421" y="11430"/>
                  </a:lnTo>
                  <a:lnTo>
                    <a:pt x="270421" y="69850"/>
                  </a:lnTo>
                  <a:lnTo>
                    <a:pt x="254965" y="69850"/>
                  </a:lnTo>
                  <a:lnTo>
                    <a:pt x="254965" y="83820"/>
                  </a:lnTo>
                  <a:lnTo>
                    <a:pt x="254965" y="191770"/>
                  </a:lnTo>
                  <a:lnTo>
                    <a:pt x="270421" y="191770"/>
                  </a:lnTo>
                  <a:lnTo>
                    <a:pt x="270421" y="201930"/>
                  </a:lnTo>
                  <a:lnTo>
                    <a:pt x="270421" y="260350"/>
                  </a:lnTo>
                  <a:lnTo>
                    <a:pt x="254965" y="260350"/>
                  </a:lnTo>
                  <a:lnTo>
                    <a:pt x="254965" y="273050"/>
                  </a:lnTo>
                  <a:lnTo>
                    <a:pt x="254965" y="384810"/>
                  </a:lnTo>
                  <a:lnTo>
                    <a:pt x="270421" y="384810"/>
                  </a:lnTo>
                  <a:lnTo>
                    <a:pt x="270421" y="455637"/>
                  </a:lnTo>
                  <a:lnTo>
                    <a:pt x="254965" y="455637"/>
                  </a:lnTo>
                  <a:lnTo>
                    <a:pt x="254965" y="501840"/>
                  </a:lnTo>
                  <a:lnTo>
                    <a:pt x="270433" y="501840"/>
                  </a:lnTo>
                  <a:lnTo>
                    <a:pt x="270433" y="469303"/>
                  </a:lnTo>
                  <a:lnTo>
                    <a:pt x="285877" y="469303"/>
                  </a:lnTo>
                  <a:lnTo>
                    <a:pt x="285877" y="395185"/>
                  </a:lnTo>
                  <a:lnTo>
                    <a:pt x="270433" y="383362"/>
                  </a:lnTo>
                  <a:lnTo>
                    <a:pt x="270433" y="273050"/>
                  </a:lnTo>
                  <a:lnTo>
                    <a:pt x="285877" y="273050"/>
                  </a:lnTo>
                  <a:lnTo>
                    <a:pt x="285877" y="260350"/>
                  </a:lnTo>
                  <a:lnTo>
                    <a:pt x="285877" y="201930"/>
                  </a:lnTo>
                  <a:lnTo>
                    <a:pt x="277723" y="201930"/>
                  </a:lnTo>
                  <a:lnTo>
                    <a:pt x="277723" y="190500"/>
                  </a:lnTo>
                  <a:lnTo>
                    <a:pt x="270433" y="190500"/>
                  </a:lnTo>
                  <a:lnTo>
                    <a:pt x="270433" y="83820"/>
                  </a:lnTo>
                  <a:lnTo>
                    <a:pt x="285877" y="83820"/>
                  </a:lnTo>
                  <a:lnTo>
                    <a:pt x="285877" y="69850"/>
                  </a:lnTo>
                  <a:lnTo>
                    <a:pt x="285877" y="1143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135045" y="3318166"/>
              <a:ext cx="286385" cy="1421130"/>
            </a:xfrm>
            <a:custGeom>
              <a:avLst/>
              <a:gdLst/>
              <a:ahLst/>
              <a:cxnLst/>
              <a:rect l="l" t="t" r="r" b="b"/>
              <a:pathLst>
                <a:path w="286385" h="1421129">
                  <a:moveTo>
                    <a:pt x="17741" y="1351051"/>
                  </a:moveTo>
                  <a:lnTo>
                    <a:pt x="0" y="1351051"/>
                  </a:lnTo>
                  <a:lnTo>
                    <a:pt x="17741" y="1368780"/>
                  </a:lnTo>
                  <a:lnTo>
                    <a:pt x="17741" y="1351051"/>
                  </a:lnTo>
                  <a:close/>
                </a:path>
                <a:path w="286385" h="1421129">
                  <a:moveTo>
                    <a:pt x="17741" y="1156335"/>
                  </a:moveTo>
                  <a:lnTo>
                    <a:pt x="0" y="1156335"/>
                  </a:lnTo>
                  <a:lnTo>
                    <a:pt x="17741" y="1174064"/>
                  </a:lnTo>
                  <a:lnTo>
                    <a:pt x="17741" y="1156335"/>
                  </a:lnTo>
                  <a:close/>
                </a:path>
                <a:path w="286385" h="1421129">
                  <a:moveTo>
                    <a:pt x="17741" y="963104"/>
                  </a:moveTo>
                  <a:lnTo>
                    <a:pt x="0" y="963104"/>
                  </a:lnTo>
                  <a:lnTo>
                    <a:pt x="17741" y="980846"/>
                  </a:lnTo>
                  <a:lnTo>
                    <a:pt x="17741" y="963104"/>
                  </a:lnTo>
                  <a:close/>
                </a:path>
                <a:path w="286385" h="1421129">
                  <a:moveTo>
                    <a:pt x="17741" y="769874"/>
                  </a:moveTo>
                  <a:lnTo>
                    <a:pt x="0" y="769874"/>
                  </a:lnTo>
                  <a:lnTo>
                    <a:pt x="17741" y="787628"/>
                  </a:lnTo>
                  <a:lnTo>
                    <a:pt x="17741" y="769874"/>
                  </a:lnTo>
                  <a:close/>
                </a:path>
                <a:path w="286385" h="1421129">
                  <a:moveTo>
                    <a:pt x="17741" y="0"/>
                  </a:moveTo>
                  <a:lnTo>
                    <a:pt x="0" y="0"/>
                  </a:lnTo>
                  <a:lnTo>
                    <a:pt x="17741" y="17729"/>
                  </a:lnTo>
                  <a:lnTo>
                    <a:pt x="17741" y="0"/>
                  </a:lnTo>
                  <a:close/>
                </a:path>
                <a:path w="286385" h="1421129">
                  <a:moveTo>
                    <a:pt x="65697" y="1407083"/>
                  </a:moveTo>
                  <a:lnTo>
                    <a:pt x="50228" y="1395260"/>
                  </a:lnTo>
                  <a:lnTo>
                    <a:pt x="50228" y="1420888"/>
                  </a:lnTo>
                  <a:lnTo>
                    <a:pt x="65697" y="1420888"/>
                  </a:lnTo>
                  <a:lnTo>
                    <a:pt x="65697" y="1407083"/>
                  </a:lnTo>
                  <a:close/>
                </a:path>
                <a:path w="286385" h="1421129">
                  <a:moveTo>
                    <a:pt x="128371" y="1154772"/>
                  </a:moveTo>
                  <a:lnTo>
                    <a:pt x="36017" y="1154772"/>
                  </a:lnTo>
                  <a:lnTo>
                    <a:pt x="36017" y="1152232"/>
                  </a:lnTo>
                  <a:lnTo>
                    <a:pt x="35750" y="1152232"/>
                  </a:lnTo>
                  <a:lnTo>
                    <a:pt x="35750" y="1154772"/>
                  </a:lnTo>
                  <a:lnTo>
                    <a:pt x="35750" y="1170012"/>
                  </a:lnTo>
                  <a:lnTo>
                    <a:pt x="35750" y="1280502"/>
                  </a:lnTo>
                  <a:lnTo>
                    <a:pt x="51206" y="1280502"/>
                  </a:lnTo>
                  <a:lnTo>
                    <a:pt x="51206" y="1170012"/>
                  </a:lnTo>
                  <a:lnTo>
                    <a:pt x="128371" y="1170012"/>
                  </a:lnTo>
                  <a:lnTo>
                    <a:pt x="128371" y="1154772"/>
                  </a:lnTo>
                  <a:close/>
                </a:path>
                <a:path w="286385" h="1421129">
                  <a:moveTo>
                    <a:pt x="128371" y="961732"/>
                  </a:moveTo>
                  <a:lnTo>
                    <a:pt x="36017" y="961732"/>
                  </a:lnTo>
                  <a:lnTo>
                    <a:pt x="36017" y="959192"/>
                  </a:lnTo>
                  <a:lnTo>
                    <a:pt x="35750" y="959192"/>
                  </a:lnTo>
                  <a:lnTo>
                    <a:pt x="35750" y="961732"/>
                  </a:lnTo>
                  <a:lnTo>
                    <a:pt x="35750" y="975702"/>
                  </a:lnTo>
                  <a:lnTo>
                    <a:pt x="35750" y="1087462"/>
                  </a:lnTo>
                  <a:lnTo>
                    <a:pt x="51206" y="1087462"/>
                  </a:lnTo>
                  <a:lnTo>
                    <a:pt x="51206" y="975702"/>
                  </a:lnTo>
                  <a:lnTo>
                    <a:pt x="128371" y="975702"/>
                  </a:lnTo>
                  <a:lnTo>
                    <a:pt x="128371" y="961732"/>
                  </a:lnTo>
                  <a:close/>
                </a:path>
                <a:path w="286385" h="1421129">
                  <a:moveTo>
                    <a:pt x="175793" y="1407083"/>
                  </a:moveTo>
                  <a:lnTo>
                    <a:pt x="160299" y="1395260"/>
                  </a:lnTo>
                  <a:lnTo>
                    <a:pt x="160299" y="1420888"/>
                  </a:lnTo>
                  <a:lnTo>
                    <a:pt x="175793" y="1420888"/>
                  </a:lnTo>
                  <a:lnTo>
                    <a:pt x="175793" y="1407083"/>
                  </a:lnTo>
                  <a:close/>
                </a:path>
                <a:path w="286385" h="1421129">
                  <a:moveTo>
                    <a:pt x="237210" y="1154772"/>
                  </a:moveTo>
                  <a:lnTo>
                    <a:pt x="144856" y="1154772"/>
                  </a:lnTo>
                  <a:lnTo>
                    <a:pt x="144856" y="1152232"/>
                  </a:lnTo>
                  <a:lnTo>
                    <a:pt x="144576" y="1152232"/>
                  </a:lnTo>
                  <a:lnTo>
                    <a:pt x="144576" y="1154772"/>
                  </a:lnTo>
                  <a:lnTo>
                    <a:pt x="144576" y="1170012"/>
                  </a:lnTo>
                  <a:lnTo>
                    <a:pt x="144576" y="1280502"/>
                  </a:lnTo>
                  <a:lnTo>
                    <a:pt x="160058" y="1280502"/>
                  </a:lnTo>
                  <a:lnTo>
                    <a:pt x="160058" y="1170012"/>
                  </a:lnTo>
                  <a:lnTo>
                    <a:pt x="237210" y="1170012"/>
                  </a:lnTo>
                  <a:lnTo>
                    <a:pt x="237210" y="1154772"/>
                  </a:lnTo>
                  <a:close/>
                </a:path>
                <a:path w="286385" h="1421129">
                  <a:moveTo>
                    <a:pt x="237210" y="961732"/>
                  </a:moveTo>
                  <a:lnTo>
                    <a:pt x="144856" y="961732"/>
                  </a:lnTo>
                  <a:lnTo>
                    <a:pt x="144856" y="959192"/>
                  </a:lnTo>
                  <a:lnTo>
                    <a:pt x="144576" y="959192"/>
                  </a:lnTo>
                  <a:lnTo>
                    <a:pt x="144576" y="961732"/>
                  </a:lnTo>
                  <a:lnTo>
                    <a:pt x="144576" y="975702"/>
                  </a:lnTo>
                  <a:lnTo>
                    <a:pt x="144576" y="1087462"/>
                  </a:lnTo>
                  <a:lnTo>
                    <a:pt x="160058" y="1087462"/>
                  </a:lnTo>
                  <a:lnTo>
                    <a:pt x="160058" y="975702"/>
                  </a:lnTo>
                  <a:lnTo>
                    <a:pt x="237210" y="975702"/>
                  </a:lnTo>
                  <a:lnTo>
                    <a:pt x="237210" y="961732"/>
                  </a:lnTo>
                  <a:close/>
                </a:path>
                <a:path w="286385" h="1421129">
                  <a:moveTo>
                    <a:pt x="285877" y="1407083"/>
                  </a:moveTo>
                  <a:lnTo>
                    <a:pt x="270421" y="1395260"/>
                  </a:lnTo>
                  <a:lnTo>
                    <a:pt x="270421" y="1420888"/>
                  </a:lnTo>
                  <a:lnTo>
                    <a:pt x="285877" y="1420888"/>
                  </a:lnTo>
                  <a:lnTo>
                    <a:pt x="285877" y="1407083"/>
                  </a:lnTo>
                  <a:close/>
                </a:path>
                <a:path w="286385" h="1421129">
                  <a:moveTo>
                    <a:pt x="285877" y="903312"/>
                  </a:moveTo>
                  <a:lnTo>
                    <a:pt x="278396" y="903312"/>
                  </a:lnTo>
                  <a:lnTo>
                    <a:pt x="278396" y="891882"/>
                  </a:lnTo>
                  <a:lnTo>
                    <a:pt x="270421" y="891882"/>
                  </a:lnTo>
                  <a:lnTo>
                    <a:pt x="270421" y="903312"/>
                  </a:lnTo>
                  <a:lnTo>
                    <a:pt x="270421" y="961732"/>
                  </a:lnTo>
                  <a:lnTo>
                    <a:pt x="254965" y="961732"/>
                  </a:lnTo>
                  <a:lnTo>
                    <a:pt x="254965" y="975702"/>
                  </a:lnTo>
                  <a:lnTo>
                    <a:pt x="254965" y="1087462"/>
                  </a:lnTo>
                  <a:lnTo>
                    <a:pt x="270421" y="1087462"/>
                  </a:lnTo>
                  <a:lnTo>
                    <a:pt x="270421" y="1096352"/>
                  </a:lnTo>
                  <a:lnTo>
                    <a:pt x="270421" y="1154772"/>
                  </a:lnTo>
                  <a:lnTo>
                    <a:pt x="254965" y="1154772"/>
                  </a:lnTo>
                  <a:lnTo>
                    <a:pt x="254965" y="1168742"/>
                  </a:lnTo>
                  <a:lnTo>
                    <a:pt x="254965" y="1280502"/>
                  </a:lnTo>
                  <a:lnTo>
                    <a:pt x="270433" y="1280502"/>
                  </a:lnTo>
                  <a:lnTo>
                    <a:pt x="270433" y="1168742"/>
                  </a:lnTo>
                  <a:lnTo>
                    <a:pt x="285877" y="1168742"/>
                  </a:lnTo>
                  <a:lnTo>
                    <a:pt x="285877" y="1154772"/>
                  </a:lnTo>
                  <a:lnTo>
                    <a:pt x="285877" y="1096352"/>
                  </a:lnTo>
                  <a:lnTo>
                    <a:pt x="278155" y="1096352"/>
                  </a:lnTo>
                  <a:lnTo>
                    <a:pt x="278155" y="1084922"/>
                  </a:lnTo>
                  <a:lnTo>
                    <a:pt x="270433" y="1084922"/>
                  </a:lnTo>
                  <a:lnTo>
                    <a:pt x="270433" y="975702"/>
                  </a:lnTo>
                  <a:lnTo>
                    <a:pt x="285877" y="975702"/>
                  </a:lnTo>
                  <a:lnTo>
                    <a:pt x="285877" y="961732"/>
                  </a:lnTo>
                  <a:lnTo>
                    <a:pt x="285877" y="903312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136582" y="3246932"/>
              <a:ext cx="269240" cy="1478280"/>
            </a:xfrm>
            <a:custGeom>
              <a:avLst/>
              <a:gdLst/>
              <a:ahLst/>
              <a:cxnLst/>
              <a:rect l="l" t="t" r="r" b="b"/>
              <a:pathLst>
                <a:path w="269239" h="1478279">
                  <a:moveTo>
                    <a:pt x="19431" y="1467154"/>
                  </a:moveTo>
                  <a:lnTo>
                    <a:pt x="0" y="1467154"/>
                  </a:lnTo>
                  <a:lnTo>
                    <a:pt x="0" y="1478140"/>
                  </a:lnTo>
                  <a:lnTo>
                    <a:pt x="19431" y="1478140"/>
                  </a:lnTo>
                  <a:lnTo>
                    <a:pt x="19431" y="1467154"/>
                  </a:lnTo>
                  <a:close/>
                </a:path>
                <a:path w="269239" h="1478279">
                  <a:moveTo>
                    <a:pt x="19431" y="1351076"/>
                  </a:moveTo>
                  <a:lnTo>
                    <a:pt x="0" y="1351076"/>
                  </a:lnTo>
                  <a:lnTo>
                    <a:pt x="0" y="1362075"/>
                  </a:lnTo>
                  <a:lnTo>
                    <a:pt x="19431" y="1362075"/>
                  </a:lnTo>
                  <a:lnTo>
                    <a:pt x="19431" y="1351076"/>
                  </a:lnTo>
                  <a:close/>
                </a:path>
                <a:path w="269239" h="1478279">
                  <a:moveTo>
                    <a:pt x="19431" y="1158582"/>
                  </a:moveTo>
                  <a:lnTo>
                    <a:pt x="0" y="1158582"/>
                  </a:lnTo>
                  <a:lnTo>
                    <a:pt x="0" y="1169593"/>
                  </a:lnTo>
                  <a:lnTo>
                    <a:pt x="19431" y="1169593"/>
                  </a:lnTo>
                  <a:lnTo>
                    <a:pt x="19431" y="1158582"/>
                  </a:lnTo>
                  <a:close/>
                </a:path>
                <a:path w="269239" h="1478279">
                  <a:moveTo>
                    <a:pt x="19431" y="966127"/>
                  </a:moveTo>
                  <a:lnTo>
                    <a:pt x="0" y="966127"/>
                  </a:lnTo>
                  <a:lnTo>
                    <a:pt x="0" y="977112"/>
                  </a:lnTo>
                  <a:lnTo>
                    <a:pt x="19431" y="977112"/>
                  </a:lnTo>
                  <a:lnTo>
                    <a:pt x="19431" y="966127"/>
                  </a:lnTo>
                  <a:close/>
                </a:path>
                <a:path w="269239" h="1478279">
                  <a:moveTo>
                    <a:pt x="19431" y="885240"/>
                  </a:moveTo>
                  <a:lnTo>
                    <a:pt x="0" y="885240"/>
                  </a:lnTo>
                  <a:lnTo>
                    <a:pt x="0" y="896226"/>
                  </a:lnTo>
                  <a:lnTo>
                    <a:pt x="19431" y="896226"/>
                  </a:lnTo>
                  <a:lnTo>
                    <a:pt x="19431" y="885240"/>
                  </a:lnTo>
                  <a:close/>
                </a:path>
                <a:path w="269239" h="1478279">
                  <a:moveTo>
                    <a:pt x="19431" y="770636"/>
                  </a:moveTo>
                  <a:lnTo>
                    <a:pt x="0" y="770636"/>
                  </a:lnTo>
                  <a:lnTo>
                    <a:pt x="0" y="781659"/>
                  </a:lnTo>
                  <a:lnTo>
                    <a:pt x="19431" y="781659"/>
                  </a:lnTo>
                  <a:lnTo>
                    <a:pt x="19431" y="770636"/>
                  </a:lnTo>
                  <a:close/>
                </a:path>
                <a:path w="269239" h="1478279">
                  <a:moveTo>
                    <a:pt x="19431" y="576668"/>
                  </a:moveTo>
                  <a:lnTo>
                    <a:pt x="0" y="576668"/>
                  </a:lnTo>
                  <a:lnTo>
                    <a:pt x="0" y="587667"/>
                  </a:lnTo>
                  <a:lnTo>
                    <a:pt x="19431" y="587667"/>
                  </a:lnTo>
                  <a:lnTo>
                    <a:pt x="19431" y="576668"/>
                  </a:lnTo>
                  <a:close/>
                </a:path>
                <a:path w="269239" h="1478279">
                  <a:moveTo>
                    <a:pt x="19431" y="390182"/>
                  </a:moveTo>
                  <a:lnTo>
                    <a:pt x="0" y="390182"/>
                  </a:lnTo>
                  <a:lnTo>
                    <a:pt x="0" y="401193"/>
                  </a:lnTo>
                  <a:lnTo>
                    <a:pt x="19431" y="401193"/>
                  </a:lnTo>
                  <a:lnTo>
                    <a:pt x="19431" y="390182"/>
                  </a:lnTo>
                  <a:close/>
                </a:path>
                <a:path w="269239" h="1478279">
                  <a:moveTo>
                    <a:pt x="19431" y="310794"/>
                  </a:moveTo>
                  <a:lnTo>
                    <a:pt x="0" y="310794"/>
                  </a:lnTo>
                  <a:lnTo>
                    <a:pt x="0" y="321805"/>
                  </a:lnTo>
                  <a:lnTo>
                    <a:pt x="19431" y="321805"/>
                  </a:lnTo>
                  <a:lnTo>
                    <a:pt x="19431" y="310794"/>
                  </a:lnTo>
                  <a:close/>
                </a:path>
                <a:path w="269239" h="1478279">
                  <a:moveTo>
                    <a:pt x="19431" y="196227"/>
                  </a:moveTo>
                  <a:lnTo>
                    <a:pt x="0" y="196227"/>
                  </a:lnTo>
                  <a:lnTo>
                    <a:pt x="0" y="207213"/>
                  </a:lnTo>
                  <a:lnTo>
                    <a:pt x="19431" y="207213"/>
                  </a:lnTo>
                  <a:lnTo>
                    <a:pt x="19431" y="196227"/>
                  </a:lnTo>
                  <a:close/>
                </a:path>
                <a:path w="269239" h="1478279">
                  <a:moveTo>
                    <a:pt x="19431" y="0"/>
                  </a:moveTo>
                  <a:lnTo>
                    <a:pt x="0" y="0"/>
                  </a:lnTo>
                  <a:lnTo>
                    <a:pt x="0" y="10998"/>
                  </a:lnTo>
                  <a:lnTo>
                    <a:pt x="19431" y="10998"/>
                  </a:lnTo>
                  <a:lnTo>
                    <a:pt x="19431" y="0"/>
                  </a:lnTo>
                  <a:close/>
                </a:path>
                <a:path w="269239" h="1478279">
                  <a:moveTo>
                    <a:pt x="49682" y="1467154"/>
                  </a:moveTo>
                  <a:lnTo>
                    <a:pt x="33731" y="1467154"/>
                  </a:lnTo>
                  <a:lnTo>
                    <a:pt x="33731" y="1478140"/>
                  </a:lnTo>
                  <a:lnTo>
                    <a:pt x="49682" y="1478140"/>
                  </a:lnTo>
                  <a:lnTo>
                    <a:pt x="49682" y="1467154"/>
                  </a:lnTo>
                  <a:close/>
                </a:path>
                <a:path w="269239" h="1478279">
                  <a:moveTo>
                    <a:pt x="49682" y="885240"/>
                  </a:moveTo>
                  <a:lnTo>
                    <a:pt x="33731" y="885240"/>
                  </a:lnTo>
                  <a:lnTo>
                    <a:pt x="33731" y="896226"/>
                  </a:lnTo>
                  <a:lnTo>
                    <a:pt x="49682" y="896226"/>
                  </a:lnTo>
                  <a:lnTo>
                    <a:pt x="49682" y="885240"/>
                  </a:lnTo>
                  <a:close/>
                </a:path>
                <a:path w="269239" h="1478279">
                  <a:moveTo>
                    <a:pt x="49682" y="310794"/>
                  </a:moveTo>
                  <a:lnTo>
                    <a:pt x="33731" y="310794"/>
                  </a:lnTo>
                  <a:lnTo>
                    <a:pt x="33731" y="321805"/>
                  </a:lnTo>
                  <a:lnTo>
                    <a:pt x="49682" y="321805"/>
                  </a:lnTo>
                  <a:lnTo>
                    <a:pt x="49682" y="310794"/>
                  </a:lnTo>
                  <a:close/>
                </a:path>
                <a:path w="269239" h="1478279">
                  <a:moveTo>
                    <a:pt x="126860" y="1467154"/>
                  </a:moveTo>
                  <a:lnTo>
                    <a:pt x="109689" y="1467154"/>
                  </a:lnTo>
                  <a:lnTo>
                    <a:pt x="109689" y="1478140"/>
                  </a:lnTo>
                  <a:lnTo>
                    <a:pt x="126860" y="1478140"/>
                  </a:lnTo>
                  <a:lnTo>
                    <a:pt x="126860" y="1467154"/>
                  </a:lnTo>
                  <a:close/>
                </a:path>
                <a:path w="269239" h="1478279">
                  <a:moveTo>
                    <a:pt x="126860" y="885240"/>
                  </a:moveTo>
                  <a:lnTo>
                    <a:pt x="109689" y="885240"/>
                  </a:lnTo>
                  <a:lnTo>
                    <a:pt x="109689" y="896226"/>
                  </a:lnTo>
                  <a:lnTo>
                    <a:pt x="126860" y="896226"/>
                  </a:lnTo>
                  <a:lnTo>
                    <a:pt x="126860" y="885240"/>
                  </a:lnTo>
                  <a:close/>
                </a:path>
                <a:path w="269239" h="1478279">
                  <a:moveTo>
                    <a:pt x="126860" y="310794"/>
                  </a:moveTo>
                  <a:lnTo>
                    <a:pt x="109689" y="310794"/>
                  </a:lnTo>
                  <a:lnTo>
                    <a:pt x="109689" y="321805"/>
                  </a:lnTo>
                  <a:lnTo>
                    <a:pt x="126860" y="321805"/>
                  </a:lnTo>
                  <a:lnTo>
                    <a:pt x="126860" y="310794"/>
                  </a:lnTo>
                  <a:close/>
                </a:path>
                <a:path w="269239" h="1478279">
                  <a:moveTo>
                    <a:pt x="128689" y="1351076"/>
                  </a:moveTo>
                  <a:lnTo>
                    <a:pt x="31369" y="1351076"/>
                  </a:lnTo>
                  <a:lnTo>
                    <a:pt x="31369" y="1362075"/>
                  </a:lnTo>
                  <a:lnTo>
                    <a:pt x="128689" y="1362075"/>
                  </a:lnTo>
                  <a:lnTo>
                    <a:pt x="128689" y="1351076"/>
                  </a:lnTo>
                  <a:close/>
                </a:path>
                <a:path w="269239" h="1478279">
                  <a:moveTo>
                    <a:pt x="128689" y="1158582"/>
                  </a:moveTo>
                  <a:lnTo>
                    <a:pt x="31369" y="1158582"/>
                  </a:lnTo>
                  <a:lnTo>
                    <a:pt x="31369" y="1169593"/>
                  </a:lnTo>
                  <a:lnTo>
                    <a:pt x="128689" y="1169593"/>
                  </a:lnTo>
                  <a:lnTo>
                    <a:pt x="128689" y="1158582"/>
                  </a:lnTo>
                  <a:close/>
                </a:path>
                <a:path w="269239" h="1478279">
                  <a:moveTo>
                    <a:pt x="128689" y="966127"/>
                  </a:moveTo>
                  <a:lnTo>
                    <a:pt x="31369" y="966127"/>
                  </a:lnTo>
                  <a:lnTo>
                    <a:pt x="31369" y="977112"/>
                  </a:lnTo>
                  <a:lnTo>
                    <a:pt x="128689" y="977112"/>
                  </a:lnTo>
                  <a:lnTo>
                    <a:pt x="128689" y="966127"/>
                  </a:lnTo>
                  <a:close/>
                </a:path>
                <a:path w="269239" h="1478279">
                  <a:moveTo>
                    <a:pt x="128689" y="770636"/>
                  </a:moveTo>
                  <a:lnTo>
                    <a:pt x="31369" y="770636"/>
                  </a:lnTo>
                  <a:lnTo>
                    <a:pt x="31369" y="781659"/>
                  </a:lnTo>
                  <a:lnTo>
                    <a:pt x="128689" y="781659"/>
                  </a:lnTo>
                  <a:lnTo>
                    <a:pt x="128689" y="770636"/>
                  </a:lnTo>
                  <a:close/>
                </a:path>
                <a:path w="269239" h="1478279">
                  <a:moveTo>
                    <a:pt x="128689" y="576668"/>
                  </a:moveTo>
                  <a:lnTo>
                    <a:pt x="31369" y="576668"/>
                  </a:lnTo>
                  <a:lnTo>
                    <a:pt x="31369" y="587667"/>
                  </a:lnTo>
                  <a:lnTo>
                    <a:pt x="128689" y="587667"/>
                  </a:lnTo>
                  <a:lnTo>
                    <a:pt x="128689" y="576668"/>
                  </a:lnTo>
                  <a:close/>
                </a:path>
                <a:path w="269239" h="1478279">
                  <a:moveTo>
                    <a:pt x="128689" y="390182"/>
                  </a:moveTo>
                  <a:lnTo>
                    <a:pt x="31369" y="390182"/>
                  </a:lnTo>
                  <a:lnTo>
                    <a:pt x="31369" y="401193"/>
                  </a:lnTo>
                  <a:lnTo>
                    <a:pt x="128689" y="401193"/>
                  </a:lnTo>
                  <a:lnTo>
                    <a:pt x="128689" y="390182"/>
                  </a:lnTo>
                  <a:close/>
                </a:path>
                <a:path w="269239" h="1478279">
                  <a:moveTo>
                    <a:pt x="128689" y="196227"/>
                  </a:moveTo>
                  <a:lnTo>
                    <a:pt x="31369" y="196227"/>
                  </a:lnTo>
                  <a:lnTo>
                    <a:pt x="31369" y="207213"/>
                  </a:lnTo>
                  <a:lnTo>
                    <a:pt x="128689" y="207213"/>
                  </a:lnTo>
                  <a:lnTo>
                    <a:pt x="128689" y="196227"/>
                  </a:lnTo>
                  <a:close/>
                </a:path>
                <a:path w="269239" h="1478279">
                  <a:moveTo>
                    <a:pt x="128689" y="0"/>
                  </a:moveTo>
                  <a:lnTo>
                    <a:pt x="31369" y="0"/>
                  </a:lnTo>
                  <a:lnTo>
                    <a:pt x="31369" y="10998"/>
                  </a:lnTo>
                  <a:lnTo>
                    <a:pt x="128689" y="10998"/>
                  </a:lnTo>
                  <a:lnTo>
                    <a:pt x="128689" y="0"/>
                  </a:lnTo>
                  <a:close/>
                </a:path>
                <a:path w="269239" h="1478279">
                  <a:moveTo>
                    <a:pt x="157568" y="1467154"/>
                  </a:moveTo>
                  <a:lnTo>
                    <a:pt x="140411" y="1467154"/>
                  </a:lnTo>
                  <a:lnTo>
                    <a:pt x="140411" y="1478140"/>
                  </a:lnTo>
                  <a:lnTo>
                    <a:pt x="157568" y="1478140"/>
                  </a:lnTo>
                  <a:lnTo>
                    <a:pt x="157568" y="1467154"/>
                  </a:lnTo>
                  <a:close/>
                </a:path>
                <a:path w="269239" h="1478279">
                  <a:moveTo>
                    <a:pt x="157568" y="885240"/>
                  </a:moveTo>
                  <a:lnTo>
                    <a:pt x="140411" y="885240"/>
                  </a:lnTo>
                  <a:lnTo>
                    <a:pt x="140411" y="896226"/>
                  </a:lnTo>
                  <a:lnTo>
                    <a:pt x="157568" y="896226"/>
                  </a:lnTo>
                  <a:lnTo>
                    <a:pt x="157568" y="885240"/>
                  </a:lnTo>
                  <a:close/>
                </a:path>
                <a:path w="269239" h="1478279">
                  <a:moveTo>
                    <a:pt x="157568" y="310794"/>
                  </a:moveTo>
                  <a:lnTo>
                    <a:pt x="140411" y="310794"/>
                  </a:lnTo>
                  <a:lnTo>
                    <a:pt x="140411" y="321805"/>
                  </a:lnTo>
                  <a:lnTo>
                    <a:pt x="157568" y="321805"/>
                  </a:lnTo>
                  <a:lnTo>
                    <a:pt x="157568" y="310794"/>
                  </a:lnTo>
                  <a:close/>
                </a:path>
                <a:path w="269239" h="1478279">
                  <a:moveTo>
                    <a:pt x="236982" y="1467154"/>
                  </a:moveTo>
                  <a:lnTo>
                    <a:pt x="219798" y="1467154"/>
                  </a:lnTo>
                  <a:lnTo>
                    <a:pt x="219798" y="1478140"/>
                  </a:lnTo>
                  <a:lnTo>
                    <a:pt x="236982" y="1478140"/>
                  </a:lnTo>
                  <a:lnTo>
                    <a:pt x="236982" y="1467154"/>
                  </a:lnTo>
                  <a:close/>
                </a:path>
                <a:path w="269239" h="1478279">
                  <a:moveTo>
                    <a:pt x="236982" y="885240"/>
                  </a:moveTo>
                  <a:lnTo>
                    <a:pt x="219798" y="885240"/>
                  </a:lnTo>
                  <a:lnTo>
                    <a:pt x="219798" y="896226"/>
                  </a:lnTo>
                  <a:lnTo>
                    <a:pt x="236982" y="896226"/>
                  </a:lnTo>
                  <a:lnTo>
                    <a:pt x="236982" y="885240"/>
                  </a:lnTo>
                  <a:close/>
                </a:path>
                <a:path w="269239" h="1478279">
                  <a:moveTo>
                    <a:pt x="236982" y="310794"/>
                  </a:moveTo>
                  <a:lnTo>
                    <a:pt x="219798" y="310794"/>
                  </a:lnTo>
                  <a:lnTo>
                    <a:pt x="219798" y="321805"/>
                  </a:lnTo>
                  <a:lnTo>
                    <a:pt x="236982" y="321805"/>
                  </a:lnTo>
                  <a:lnTo>
                    <a:pt x="236982" y="310794"/>
                  </a:lnTo>
                  <a:close/>
                </a:path>
                <a:path w="269239" h="1478279">
                  <a:moveTo>
                    <a:pt x="237528" y="1351076"/>
                  </a:moveTo>
                  <a:lnTo>
                    <a:pt x="140208" y="1351076"/>
                  </a:lnTo>
                  <a:lnTo>
                    <a:pt x="140208" y="1362075"/>
                  </a:lnTo>
                  <a:lnTo>
                    <a:pt x="237528" y="1362075"/>
                  </a:lnTo>
                  <a:lnTo>
                    <a:pt x="237528" y="1351076"/>
                  </a:lnTo>
                  <a:close/>
                </a:path>
                <a:path w="269239" h="1478279">
                  <a:moveTo>
                    <a:pt x="237528" y="1158582"/>
                  </a:moveTo>
                  <a:lnTo>
                    <a:pt x="140208" y="1158582"/>
                  </a:lnTo>
                  <a:lnTo>
                    <a:pt x="140208" y="1169593"/>
                  </a:lnTo>
                  <a:lnTo>
                    <a:pt x="237528" y="1169593"/>
                  </a:lnTo>
                  <a:lnTo>
                    <a:pt x="237528" y="1158582"/>
                  </a:lnTo>
                  <a:close/>
                </a:path>
                <a:path w="269239" h="1478279">
                  <a:moveTo>
                    <a:pt x="237528" y="966127"/>
                  </a:moveTo>
                  <a:lnTo>
                    <a:pt x="140208" y="966127"/>
                  </a:lnTo>
                  <a:lnTo>
                    <a:pt x="140208" y="977112"/>
                  </a:lnTo>
                  <a:lnTo>
                    <a:pt x="237528" y="977112"/>
                  </a:lnTo>
                  <a:lnTo>
                    <a:pt x="237528" y="966127"/>
                  </a:lnTo>
                  <a:close/>
                </a:path>
                <a:path w="269239" h="1478279">
                  <a:moveTo>
                    <a:pt x="237528" y="770636"/>
                  </a:moveTo>
                  <a:lnTo>
                    <a:pt x="140208" y="770636"/>
                  </a:lnTo>
                  <a:lnTo>
                    <a:pt x="140208" y="781659"/>
                  </a:lnTo>
                  <a:lnTo>
                    <a:pt x="237528" y="781659"/>
                  </a:lnTo>
                  <a:lnTo>
                    <a:pt x="237528" y="770636"/>
                  </a:lnTo>
                  <a:close/>
                </a:path>
                <a:path w="269239" h="1478279">
                  <a:moveTo>
                    <a:pt x="237528" y="576668"/>
                  </a:moveTo>
                  <a:lnTo>
                    <a:pt x="140208" y="576668"/>
                  </a:lnTo>
                  <a:lnTo>
                    <a:pt x="140208" y="587667"/>
                  </a:lnTo>
                  <a:lnTo>
                    <a:pt x="237528" y="587667"/>
                  </a:lnTo>
                  <a:lnTo>
                    <a:pt x="237528" y="576668"/>
                  </a:lnTo>
                  <a:close/>
                </a:path>
                <a:path w="269239" h="1478279">
                  <a:moveTo>
                    <a:pt x="237528" y="390182"/>
                  </a:moveTo>
                  <a:lnTo>
                    <a:pt x="140208" y="390182"/>
                  </a:lnTo>
                  <a:lnTo>
                    <a:pt x="140208" y="401193"/>
                  </a:lnTo>
                  <a:lnTo>
                    <a:pt x="237528" y="401193"/>
                  </a:lnTo>
                  <a:lnTo>
                    <a:pt x="237528" y="390182"/>
                  </a:lnTo>
                  <a:close/>
                </a:path>
                <a:path w="269239" h="1478279">
                  <a:moveTo>
                    <a:pt x="237528" y="196227"/>
                  </a:moveTo>
                  <a:lnTo>
                    <a:pt x="140208" y="196227"/>
                  </a:lnTo>
                  <a:lnTo>
                    <a:pt x="140208" y="207213"/>
                  </a:lnTo>
                  <a:lnTo>
                    <a:pt x="237528" y="207213"/>
                  </a:lnTo>
                  <a:lnTo>
                    <a:pt x="237528" y="196227"/>
                  </a:lnTo>
                  <a:close/>
                </a:path>
                <a:path w="269239" h="1478279">
                  <a:moveTo>
                    <a:pt x="237528" y="0"/>
                  </a:moveTo>
                  <a:lnTo>
                    <a:pt x="140208" y="0"/>
                  </a:lnTo>
                  <a:lnTo>
                    <a:pt x="140208" y="10998"/>
                  </a:lnTo>
                  <a:lnTo>
                    <a:pt x="237528" y="10998"/>
                  </a:lnTo>
                  <a:lnTo>
                    <a:pt x="237528" y="0"/>
                  </a:lnTo>
                  <a:close/>
                </a:path>
                <a:path w="269239" h="1478279">
                  <a:moveTo>
                    <a:pt x="269011" y="1467154"/>
                  </a:moveTo>
                  <a:lnTo>
                    <a:pt x="250850" y="1467154"/>
                  </a:lnTo>
                  <a:lnTo>
                    <a:pt x="250850" y="1478140"/>
                  </a:lnTo>
                  <a:lnTo>
                    <a:pt x="269011" y="1478140"/>
                  </a:lnTo>
                  <a:lnTo>
                    <a:pt x="269011" y="1467154"/>
                  </a:lnTo>
                  <a:close/>
                </a:path>
                <a:path w="269239" h="1478279">
                  <a:moveTo>
                    <a:pt x="269011" y="1351076"/>
                  </a:moveTo>
                  <a:lnTo>
                    <a:pt x="250850" y="1351076"/>
                  </a:lnTo>
                  <a:lnTo>
                    <a:pt x="250850" y="1362075"/>
                  </a:lnTo>
                  <a:lnTo>
                    <a:pt x="269011" y="1362075"/>
                  </a:lnTo>
                  <a:lnTo>
                    <a:pt x="269011" y="1351076"/>
                  </a:lnTo>
                  <a:close/>
                </a:path>
                <a:path w="269239" h="1478279">
                  <a:moveTo>
                    <a:pt x="269011" y="1158582"/>
                  </a:moveTo>
                  <a:lnTo>
                    <a:pt x="250850" y="1158582"/>
                  </a:lnTo>
                  <a:lnTo>
                    <a:pt x="250850" y="1169593"/>
                  </a:lnTo>
                  <a:lnTo>
                    <a:pt x="269011" y="1169593"/>
                  </a:lnTo>
                  <a:lnTo>
                    <a:pt x="269011" y="1158582"/>
                  </a:lnTo>
                  <a:close/>
                </a:path>
                <a:path w="269239" h="1478279">
                  <a:moveTo>
                    <a:pt x="269011" y="966127"/>
                  </a:moveTo>
                  <a:lnTo>
                    <a:pt x="250850" y="966127"/>
                  </a:lnTo>
                  <a:lnTo>
                    <a:pt x="250850" y="977112"/>
                  </a:lnTo>
                  <a:lnTo>
                    <a:pt x="269011" y="977112"/>
                  </a:lnTo>
                  <a:lnTo>
                    <a:pt x="269011" y="966127"/>
                  </a:lnTo>
                  <a:close/>
                </a:path>
                <a:path w="269239" h="1478279">
                  <a:moveTo>
                    <a:pt x="269011" y="885240"/>
                  </a:moveTo>
                  <a:lnTo>
                    <a:pt x="250850" y="885240"/>
                  </a:lnTo>
                  <a:lnTo>
                    <a:pt x="250850" y="896226"/>
                  </a:lnTo>
                  <a:lnTo>
                    <a:pt x="269011" y="896226"/>
                  </a:lnTo>
                  <a:lnTo>
                    <a:pt x="269011" y="885240"/>
                  </a:lnTo>
                  <a:close/>
                </a:path>
                <a:path w="269239" h="1478279">
                  <a:moveTo>
                    <a:pt x="269011" y="770636"/>
                  </a:moveTo>
                  <a:lnTo>
                    <a:pt x="250850" y="770636"/>
                  </a:lnTo>
                  <a:lnTo>
                    <a:pt x="250850" y="781659"/>
                  </a:lnTo>
                  <a:lnTo>
                    <a:pt x="269011" y="781659"/>
                  </a:lnTo>
                  <a:lnTo>
                    <a:pt x="269011" y="770636"/>
                  </a:lnTo>
                  <a:close/>
                </a:path>
                <a:path w="269239" h="1478279">
                  <a:moveTo>
                    <a:pt x="269011" y="576668"/>
                  </a:moveTo>
                  <a:lnTo>
                    <a:pt x="250850" y="576668"/>
                  </a:lnTo>
                  <a:lnTo>
                    <a:pt x="250850" y="587667"/>
                  </a:lnTo>
                  <a:lnTo>
                    <a:pt x="269011" y="587667"/>
                  </a:lnTo>
                  <a:lnTo>
                    <a:pt x="269011" y="576668"/>
                  </a:lnTo>
                  <a:close/>
                </a:path>
                <a:path w="269239" h="1478279">
                  <a:moveTo>
                    <a:pt x="269011" y="390182"/>
                  </a:moveTo>
                  <a:lnTo>
                    <a:pt x="250850" y="390182"/>
                  </a:lnTo>
                  <a:lnTo>
                    <a:pt x="250850" y="401193"/>
                  </a:lnTo>
                  <a:lnTo>
                    <a:pt x="269011" y="401193"/>
                  </a:lnTo>
                  <a:lnTo>
                    <a:pt x="269011" y="390182"/>
                  </a:lnTo>
                  <a:close/>
                </a:path>
                <a:path w="269239" h="1478279">
                  <a:moveTo>
                    <a:pt x="269011" y="310794"/>
                  </a:moveTo>
                  <a:lnTo>
                    <a:pt x="250850" y="310794"/>
                  </a:lnTo>
                  <a:lnTo>
                    <a:pt x="250850" y="321805"/>
                  </a:lnTo>
                  <a:lnTo>
                    <a:pt x="269011" y="321805"/>
                  </a:lnTo>
                  <a:lnTo>
                    <a:pt x="269011" y="310794"/>
                  </a:lnTo>
                  <a:close/>
                </a:path>
                <a:path w="269239" h="1478279">
                  <a:moveTo>
                    <a:pt x="269011" y="196227"/>
                  </a:moveTo>
                  <a:lnTo>
                    <a:pt x="250850" y="196227"/>
                  </a:lnTo>
                  <a:lnTo>
                    <a:pt x="250850" y="207213"/>
                  </a:lnTo>
                  <a:lnTo>
                    <a:pt x="269011" y="207213"/>
                  </a:lnTo>
                  <a:lnTo>
                    <a:pt x="269011" y="196227"/>
                  </a:lnTo>
                  <a:close/>
                </a:path>
                <a:path w="269239" h="1478279">
                  <a:moveTo>
                    <a:pt x="269011" y="0"/>
                  </a:moveTo>
                  <a:lnTo>
                    <a:pt x="250850" y="0"/>
                  </a:lnTo>
                  <a:lnTo>
                    <a:pt x="250850" y="10998"/>
                  </a:lnTo>
                  <a:lnTo>
                    <a:pt x="269011" y="10998"/>
                  </a:lnTo>
                  <a:lnTo>
                    <a:pt x="269011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931071" y="3352647"/>
              <a:ext cx="632460" cy="1407795"/>
            </a:xfrm>
            <a:custGeom>
              <a:avLst/>
              <a:gdLst/>
              <a:ahLst/>
              <a:cxnLst/>
              <a:rect l="l" t="t" r="r" b="b"/>
              <a:pathLst>
                <a:path w="632460" h="1407795">
                  <a:moveTo>
                    <a:pt x="55067" y="0"/>
                  </a:moveTo>
                  <a:lnTo>
                    <a:pt x="37833" y="0"/>
                  </a:lnTo>
                  <a:lnTo>
                    <a:pt x="37833" y="6908"/>
                  </a:lnTo>
                  <a:lnTo>
                    <a:pt x="25755" y="6908"/>
                  </a:lnTo>
                  <a:lnTo>
                    <a:pt x="25755" y="20713"/>
                  </a:lnTo>
                  <a:lnTo>
                    <a:pt x="48183" y="20713"/>
                  </a:lnTo>
                  <a:lnTo>
                    <a:pt x="48183" y="6908"/>
                  </a:lnTo>
                  <a:lnTo>
                    <a:pt x="55067" y="6908"/>
                  </a:lnTo>
                  <a:lnTo>
                    <a:pt x="55067" y="0"/>
                  </a:lnTo>
                  <a:close/>
                </a:path>
                <a:path w="632460" h="1407795">
                  <a:moveTo>
                    <a:pt x="632333" y="1398397"/>
                  </a:moveTo>
                  <a:lnTo>
                    <a:pt x="0" y="1398397"/>
                  </a:lnTo>
                  <a:lnTo>
                    <a:pt x="0" y="1407375"/>
                  </a:lnTo>
                  <a:lnTo>
                    <a:pt x="632333" y="1407375"/>
                  </a:lnTo>
                  <a:lnTo>
                    <a:pt x="632333" y="1398397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2998889" y="4716411"/>
              <a:ext cx="26034" cy="27305"/>
            </a:xfrm>
            <a:custGeom>
              <a:avLst/>
              <a:gdLst/>
              <a:ahLst/>
              <a:cxnLst/>
              <a:rect l="l" t="t" r="r" b="b"/>
              <a:pathLst>
                <a:path w="26035" h="27304">
                  <a:moveTo>
                    <a:pt x="25450" y="0"/>
                  </a:moveTo>
                  <a:lnTo>
                    <a:pt x="0" y="0"/>
                  </a:lnTo>
                  <a:lnTo>
                    <a:pt x="0" y="26962"/>
                  </a:lnTo>
                  <a:lnTo>
                    <a:pt x="25450" y="26962"/>
                  </a:lnTo>
                  <a:lnTo>
                    <a:pt x="2545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545509" y="3900245"/>
              <a:ext cx="49530" cy="838835"/>
            </a:xfrm>
            <a:custGeom>
              <a:avLst/>
              <a:gdLst/>
              <a:ahLst/>
              <a:cxnLst/>
              <a:rect l="l" t="t" r="r" b="b"/>
              <a:pathLst>
                <a:path w="49529" h="838835">
                  <a:moveTo>
                    <a:pt x="16484" y="811860"/>
                  </a:moveTo>
                  <a:lnTo>
                    <a:pt x="0" y="811860"/>
                  </a:lnTo>
                  <a:lnTo>
                    <a:pt x="0" y="838809"/>
                  </a:lnTo>
                  <a:lnTo>
                    <a:pt x="16484" y="838809"/>
                  </a:lnTo>
                  <a:lnTo>
                    <a:pt x="16484" y="811860"/>
                  </a:lnTo>
                  <a:close/>
                </a:path>
                <a:path w="49529" h="838835">
                  <a:moveTo>
                    <a:pt x="49072" y="0"/>
                  </a:moveTo>
                  <a:lnTo>
                    <a:pt x="31115" y="0"/>
                  </a:lnTo>
                  <a:lnTo>
                    <a:pt x="31115" y="29959"/>
                  </a:lnTo>
                  <a:lnTo>
                    <a:pt x="49072" y="29959"/>
                  </a:lnTo>
                  <a:lnTo>
                    <a:pt x="4907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095307" y="2820364"/>
              <a:ext cx="345440" cy="1389380"/>
            </a:xfrm>
            <a:custGeom>
              <a:avLst/>
              <a:gdLst/>
              <a:ahLst/>
              <a:cxnLst/>
              <a:rect l="l" t="t" r="r" b="b"/>
              <a:pathLst>
                <a:path w="345439" h="1389379">
                  <a:moveTo>
                    <a:pt x="129819" y="378891"/>
                  </a:moveTo>
                  <a:lnTo>
                    <a:pt x="0" y="378891"/>
                  </a:lnTo>
                  <a:lnTo>
                    <a:pt x="0" y="392366"/>
                  </a:lnTo>
                  <a:lnTo>
                    <a:pt x="129819" y="392366"/>
                  </a:lnTo>
                  <a:lnTo>
                    <a:pt x="129819" y="378891"/>
                  </a:lnTo>
                  <a:close/>
                </a:path>
                <a:path w="345439" h="1389379">
                  <a:moveTo>
                    <a:pt x="129870" y="0"/>
                  </a:moveTo>
                  <a:lnTo>
                    <a:pt x="5981" y="0"/>
                  </a:lnTo>
                  <a:lnTo>
                    <a:pt x="5981" y="13474"/>
                  </a:lnTo>
                  <a:lnTo>
                    <a:pt x="129870" y="13474"/>
                  </a:lnTo>
                  <a:lnTo>
                    <a:pt x="129870" y="0"/>
                  </a:lnTo>
                  <a:close/>
                </a:path>
                <a:path w="345439" h="1389379">
                  <a:moveTo>
                    <a:pt x="168402" y="366903"/>
                  </a:moveTo>
                  <a:lnTo>
                    <a:pt x="132461" y="366903"/>
                  </a:lnTo>
                  <a:lnTo>
                    <a:pt x="132461" y="383387"/>
                  </a:lnTo>
                  <a:lnTo>
                    <a:pt x="168402" y="383387"/>
                  </a:lnTo>
                  <a:lnTo>
                    <a:pt x="168402" y="366903"/>
                  </a:lnTo>
                  <a:close/>
                </a:path>
                <a:path w="345439" h="1389379">
                  <a:moveTo>
                    <a:pt x="192214" y="1372704"/>
                  </a:moveTo>
                  <a:lnTo>
                    <a:pt x="156273" y="1372704"/>
                  </a:lnTo>
                  <a:lnTo>
                    <a:pt x="156273" y="1389176"/>
                  </a:lnTo>
                  <a:lnTo>
                    <a:pt x="192214" y="1389176"/>
                  </a:lnTo>
                  <a:lnTo>
                    <a:pt x="192214" y="1372704"/>
                  </a:lnTo>
                  <a:close/>
                </a:path>
                <a:path w="345439" h="1389379">
                  <a:moveTo>
                    <a:pt x="345135" y="378891"/>
                  </a:moveTo>
                  <a:lnTo>
                    <a:pt x="193509" y="378891"/>
                  </a:lnTo>
                  <a:lnTo>
                    <a:pt x="193509" y="392366"/>
                  </a:lnTo>
                  <a:lnTo>
                    <a:pt x="345135" y="392366"/>
                  </a:lnTo>
                  <a:lnTo>
                    <a:pt x="345135" y="378891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2960357" y="2819094"/>
              <a:ext cx="501650" cy="589915"/>
            </a:xfrm>
            <a:custGeom>
              <a:avLst/>
              <a:gdLst/>
              <a:ahLst/>
              <a:cxnLst/>
              <a:rect l="l" t="t" r="r" b="b"/>
              <a:pathLst>
                <a:path w="501650" h="589914">
                  <a:moveTo>
                    <a:pt x="132080" y="380161"/>
                  </a:moveTo>
                  <a:lnTo>
                    <a:pt x="0" y="380161"/>
                  </a:lnTo>
                  <a:lnTo>
                    <a:pt x="0" y="392137"/>
                  </a:lnTo>
                  <a:lnTo>
                    <a:pt x="132080" y="392137"/>
                  </a:lnTo>
                  <a:lnTo>
                    <a:pt x="132080" y="380161"/>
                  </a:lnTo>
                  <a:close/>
                </a:path>
                <a:path w="501650" h="589914">
                  <a:moveTo>
                    <a:pt x="137833" y="0"/>
                  </a:moveTo>
                  <a:lnTo>
                    <a:pt x="63" y="0"/>
                  </a:lnTo>
                  <a:lnTo>
                    <a:pt x="63" y="14147"/>
                  </a:lnTo>
                  <a:lnTo>
                    <a:pt x="137833" y="14147"/>
                  </a:lnTo>
                  <a:lnTo>
                    <a:pt x="137833" y="0"/>
                  </a:lnTo>
                  <a:close/>
                </a:path>
                <a:path w="501650" h="589914">
                  <a:moveTo>
                    <a:pt x="501561" y="577888"/>
                  </a:moveTo>
                  <a:lnTo>
                    <a:pt x="482815" y="577888"/>
                  </a:lnTo>
                  <a:lnTo>
                    <a:pt x="482815" y="589864"/>
                  </a:lnTo>
                  <a:lnTo>
                    <a:pt x="501561" y="589864"/>
                  </a:lnTo>
                  <a:lnTo>
                    <a:pt x="501561" y="577888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101289" y="2816719"/>
              <a:ext cx="331470" cy="796290"/>
            </a:xfrm>
            <a:custGeom>
              <a:avLst/>
              <a:gdLst/>
              <a:ahLst/>
              <a:cxnLst/>
              <a:rect l="l" t="t" r="r" b="b"/>
              <a:pathLst>
                <a:path w="331470" h="796289">
                  <a:moveTo>
                    <a:pt x="123888" y="782586"/>
                  </a:moveTo>
                  <a:lnTo>
                    <a:pt x="0" y="782586"/>
                  </a:lnTo>
                  <a:lnTo>
                    <a:pt x="0" y="796061"/>
                  </a:lnTo>
                  <a:lnTo>
                    <a:pt x="123888" y="796061"/>
                  </a:lnTo>
                  <a:lnTo>
                    <a:pt x="123888" y="782586"/>
                  </a:lnTo>
                  <a:close/>
                </a:path>
                <a:path w="331470" h="796289">
                  <a:moveTo>
                    <a:pt x="172250" y="0"/>
                  </a:moveTo>
                  <a:lnTo>
                    <a:pt x="77533" y="0"/>
                  </a:lnTo>
                  <a:lnTo>
                    <a:pt x="77533" y="14592"/>
                  </a:lnTo>
                  <a:lnTo>
                    <a:pt x="78054" y="14592"/>
                  </a:lnTo>
                  <a:lnTo>
                    <a:pt x="77076" y="47802"/>
                  </a:lnTo>
                  <a:lnTo>
                    <a:pt x="92583" y="47802"/>
                  </a:lnTo>
                  <a:lnTo>
                    <a:pt x="93853" y="14592"/>
                  </a:lnTo>
                  <a:lnTo>
                    <a:pt x="172250" y="14592"/>
                  </a:lnTo>
                  <a:lnTo>
                    <a:pt x="172250" y="0"/>
                  </a:lnTo>
                  <a:close/>
                </a:path>
                <a:path w="331470" h="796289">
                  <a:moveTo>
                    <a:pt x="172262" y="117487"/>
                  </a:moveTo>
                  <a:lnTo>
                    <a:pt x="77533" y="117487"/>
                  </a:lnTo>
                  <a:lnTo>
                    <a:pt x="77533" y="132067"/>
                  </a:lnTo>
                  <a:lnTo>
                    <a:pt x="78054" y="132067"/>
                  </a:lnTo>
                  <a:lnTo>
                    <a:pt x="77076" y="165290"/>
                  </a:lnTo>
                  <a:lnTo>
                    <a:pt x="92583" y="165290"/>
                  </a:lnTo>
                  <a:lnTo>
                    <a:pt x="93853" y="132067"/>
                  </a:lnTo>
                  <a:lnTo>
                    <a:pt x="172262" y="132067"/>
                  </a:lnTo>
                  <a:lnTo>
                    <a:pt x="172262" y="117487"/>
                  </a:lnTo>
                  <a:close/>
                </a:path>
                <a:path w="331470" h="796289">
                  <a:moveTo>
                    <a:pt x="279717" y="117487"/>
                  </a:moveTo>
                  <a:lnTo>
                    <a:pt x="189560" y="117487"/>
                  </a:lnTo>
                  <a:lnTo>
                    <a:pt x="189560" y="132067"/>
                  </a:lnTo>
                  <a:lnTo>
                    <a:pt x="190068" y="132067"/>
                  </a:lnTo>
                  <a:lnTo>
                    <a:pt x="189103" y="165290"/>
                  </a:lnTo>
                  <a:lnTo>
                    <a:pt x="204584" y="165290"/>
                  </a:lnTo>
                  <a:lnTo>
                    <a:pt x="205879" y="132067"/>
                  </a:lnTo>
                  <a:lnTo>
                    <a:pt x="279717" y="132067"/>
                  </a:lnTo>
                  <a:lnTo>
                    <a:pt x="279717" y="117487"/>
                  </a:lnTo>
                  <a:close/>
                </a:path>
                <a:path w="331470" h="796289">
                  <a:moveTo>
                    <a:pt x="279717" y="0"/>
                  </a:moveTo>
                  <a:lnTo>
                    <a:pt x="189560" y="0"/>
                  </a:lnTo>
                  <a:lnTo>
                    <a:pt x="189560" y="14592"/>
                  </a:lnTo>
                  <a:lnTo>
                    <a:pt x="279717" y="14592"/>
                  </a:lnTo>
                  <a:lnTo>
                    <a:pt x="279717" y="0"/>
                  </a:lnTo>
                  <a:close/>
                </a:path>
                <a:path w="331470" h="796289">
                  <a:moveTo>
                    <a:pt x="331177" y="61468"/>
                  </a:moveTo>
                  <a:lnTo>
                    <a:pt x="315696" y="49618"/>
                  </a:lnTo>
                  <a:lnTo>
                    <a:pt x="315696" y="116116"/>
                  </a:lnTo>
                  <a:lnTo>
                    <a:pt x="301091" y="116116"/>
                  </a:lnTo>
                  <a:lnTo>
                    <a:pt x="301091" y="118605"/>
                  </a:lnTo>
                  <a:lnTo>
                    <a:pt x="300215" y="117932"/>
                  </a:lnTo>
                  <a:lnTo>
                    <a:pt x="300215" y="164833"/>
                  </a:lnTo>
                  <a:lnTo>
                    <a:pt x="315709" y="164833"/>
                  </a:lnTo>
                  <a:lnTo>
                    <a:pt x="315709" y="130695"/>
                  </a:lnTo>
                  <a:lnTo>
                    <a:pt x="331038" y="130695"/>
                  </a:lnTo>
                  <a:lnTo>
                    <a:pt x="331038" y="128854"/>
                  </a:lnTo>
                  <a:lnTo>
                    <a:pt x="331177" y="128854"/>
                  </a:lnTo>
                  <a:lnTo>
                    <a:pt x="331177" y="61468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2960420" y="3598024"/>
              <a:ext cx="137795" cy="14604"/>
            </a:xfrm>
            <a:custGeom>
              <a:avLst/>
              <a:gdLst/>
              <a:ahLst/>
              <a:cxnLst/>
              <a:rect l="l" t="t" r="r" b="b"/>
              <a:pathLst>
                <a:path w="137794" h="14604">
                  <a:moveTo>
                    <a:pt x="13776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137769" y="14160"/>
                  </a:lnTo>
                  <a:lnTo>
                    <a:pt x="13776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101289" y="3587711"/>
              <a:ext cx="346075" cy="429895"/>
            </a:xfrm>
            <a:custGeom>
              <a:avLst/>
              <a:gdLst/>
              <a:ahLst/>
              <a:cxnLst/>
              <a:rect l="l" t="t" r="r" b="b"/>
              <a:pathLst>
                <a:path w="346075" h="429895">
                  <a:moveTo>
                    <a:pt x="123888" y="413689"/>
                  </a:moveTo>
                  <a:lnTo>
                    <a:pt x="0" y="413689"/>
                  </a:lnTo>
                  <a:lnTo>
                    <a:pt x="0" y="429717"/>
                  </a:lnTo>
                  <a:lnTo>
                    <a:pt x="123888" y="429717"/>
                  </a:lnTo>
                  <a:lnTo>
                    <a:pt x="123888" y="413689"/>
                  </a:lnTo>
                  <a:close/>
                </a:path>
                <a:path w="346075" h="429895">
                  <a:moveTo>
                    <a:pt x="164287" y="0"/>
                  </a:moveTo>
                  <a:lnTo>
                    <a:pt x="127393" y="0"/>
                  </a:lnTo>
                  <a:lnTo>
                    <a:pt x="127393" y="14592"/>
                  </a:lnTo>
                  <a:lnTo>
                    <a:pt x="164287" y="14592"/>
                  </a:lnTo>
                  <a:lnTo>
                    <a:pt x="164287" y="0"/>
                  </a:lnTo>
                  <a:close/>
                </a:path>
                <a:path w="346075" h="429895">
                  <a:moveTo>
                    <a:pt x="345821" y="7937"/>
                  </a:moveTo>
                  <a:lnTo>
                    <a:pt x="187642" y="7937"/>
                  </a:lnTo>
                  <a:lnTo>
                    <a:pt x="187642" y="22529"/>
                  </a:lnTo>
                  <a:lnTo>
                    <a:pt x="345821" y="22529"/>
                  </a:lnTo>
                  <a:lnTo>
                    <a:pt x="345821" y="7937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2960420" y="3999890"/>
              <a:ext cx="137795" cy="17145"/>
            </a:xfrm>
            <a:custGeom>
              <a:avLst/>
              <a:gdLst/>
              <a:ahLst/>
              <a:cxnLst/>
              <a:rect l="l" t="t" r="r" b="b"/>
              <a:pathLst>
                <a:path w="137794" h="17145">
                  <a:moveTo>
                    <a:pt x="137769" y="0"/>
                  </a:moveTo>
                  <a:lnTo>
                    <a:pt x="0" y="0"/>
                  </a:lnTo>
                  <a:lnTo>
                    <a:pt x="0" y="16814"/>
                  </a:lnTo>
                  <a:lnTo>
                    <a:pt x="137769" y="16814"/>
                  </a:lnTo>
                  <a:lnTo>
                    <a:pt x="13776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143313" y="2816719"/>
              <a:ext cx="306070" cy="1197610"/>
            </a:xfrm>
            <a:custGeom>
              <a:avLst/>
              <a:gdLst/>
              <a:ahLst/>
              <a:cxnLst/>
              <a:rect l="l" t="t" r="r" b="b"/>
              <a:pathLst>
                <a:path w="306070" h="1197610">
                  <a:moveTo>
                    <a:pt x="17767" y="117487"/>
                  </a:moveTo>
                  <a:lnTo>
                    <a:pt x="0" y="117487"/>
                  </a:lnTo>
                  <a:lnTo>
                    <a:pt x="17767" y="135242"/>
                  </a:lnTo>
                  <a:lnTo>
                    <a:pt x="17767" y="117487"/>
                  </a:lnTo>
                  <a:close/>
                </a:path>
                <a:path w="306070" h="1197610">
                  <a:moveTo>
                    <a:pt x="122262" y="1170254"/>
                  </a:moveTo>
                  <a:lnTo>
                    <a:pt x="85369" y="1170254"/>
                  </a:lnTo>
                  <a:lnTo>
                    <a:pt x="85369" y="1194269"/>
                  </a:lnTo>
                  <a:lnTo>
                    <a:pt x="122262" y="1194269"/>
                  </a:lnTo>
                  <a:lnTo>
                    <a:pt x="122262" y="1170254"/>
                  </a:lnTo>
                  <a:close/>
                </a:path>
                <a:path w="306070" h="1197610">
                  <a:moveTo>
                    <a:pt x="163931" y="12750"/>
                  </a:moveTo>
                  <a:lnTo>
                    <a:pt x="148450" y="901"/>
                  </a:lnTo>
                  <a:lnTo>
                    <a:pt x="147078" y="47802"/>
                  </a:lnTo>
                  <a:lnTo>
                    <a:pt x="162560" y="47802"/>
                  </a:lnTo>
                  <a:lnTo>
                    <a:pt x="163931" y="12750"/>
                  </a:lnTo>
                  <a:close/>
                </a:path>
                <a:path w="306070" h="1197610">
                  <a:moveTo>
                    <a:pt x="270497" y="0"/>
                  </a:moveTo>
                  <a:lnTo>
                    <a:pt x="255016" y="0"/>
                  </a:lnTo>
                  <a:lnTo>
                    <a:pt x="255016" y="46901"/>
                  </a:lnTo>
                  <a:lnTo>
                    <a:pt x="270497" y="46901"/>
                  </a:lnTo>
                  <a:lnTo>
                    <a:pt x="270497" y="0"/>
                  </a:lnTo>
                  <a:close/>
                </a:path>
                <a:path w="306070" h="1197610">
                  <a:moveTo>
                    <a:pt x="305727" y="1182916"/>
                  </a:moveTo>
                  <a:lnTo>
                    <a:pt x="150291" y="1182916"/>
                  </a:lnTo>
                  <a:lnTo>
                    <a:pt x="150291" y="1197508"/>
                  </a:lnTo>
                  <a:lnTo>
                    <a:pt x="305727" y="1197508"/>
                  </a:lnTo>
                  <a:lnTo>
                    <a:pt x="305727" y="1182916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178555" y="2865450"/>
              <a:ext cx="95250" cy="10160"/>
            </a:xfrm>
            <a:custGeom>
              <a:avLst/>
              <a:gdLst/>
              <a:ahLst/>
              <a:cxnLst/>
              <a:rect l="l" t="t" r="r" b="b"/>
              <a:pathLst>
                <a:path w="95250" h="10160">
                  <a:moveTo>
                    <a:pt x="94983" y="0"/>
                  </a:moveTo>
                  <a:lnTo>
                    <a:pt x="0" y="0"/>
                  </a:lnTo>
                  <a:lnTo>
                    <a:pt x="0" y="10020"/>
                  </a:lnTo>
                  <a:lnTo>
                    <a:pt x="94983" y="10020"/>
                  </a:lnTo>
                  <a:lnTo>
                    <a:pt x="94983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10610" y="2659621"/>
              <a:ext cx="77520" cy="97459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238106" y="2659621"/>
              <a:ext cx="77508" cy="97459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70160" y="2659621"/>
              <a:ext cx="77508" cy="97459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3144608" y="2865449"/>
              <a:ext cx="269875" cy="10160"/>
            </a:xfrm>
            <a:custGeom>
              <a:avLst/>
              <a:gdLst/>
              <a:ahLst/>
              <a:cxnLst/>
              <a:rect l="l" t="t" r="r" b="b"/>
              <a:pathLst>
                <a:path w="269875" h="10160">
                  <a:moveTo>
                    <a:pt x="19697" y="0"/>
                  </a:moveTo>
                  <a:lnTo>
                    <a:pt x="0" y="0"/>
                  </a:lnTo>
                  <a:lnTo>
                    <a:pt x="0" y="10020"/>
                  </a:lnTo>
                  <a:lnTo>
                    <a:pt x="19697" y="10020"/>
                  </a:lnTo>
                  <a:lnTo>
                    <a:pt x="19697" y="0"/>
                  </a:lnTo>
                  <a:close/>
                </a:path>
                <a:path w="269875" h="10160">
                  <a:moveTo>
                    <a:pt x="238213" y="0"/>
                  </a:moveTo>
                  <a:lnTo>
                    <a:pt x="143230" y="0"/>
                  </a:lnTo>
                  <a:lnTo>
                    <a:pt x="143230" y="10020"/>
                  </a:lnTo>
                  <a:lnTo>
                    <a:pt x="238213" y="10020"/>
                  </a:lnTo>
                  <a:lnTo>
                    <a:pt x="238213" y="0"/>
                  </a:lnTo>
                  <a:close/>
                </a:path>
                <a:path w="269875" h="10160">
                  <a:moveTo>
                    <a:pt x="269633" y="0"/>
                  </a:moveTo>
                  <a:lnTo>
                    <a:pt x="255981" y="0"/>
                  </a:lnTo>
                  <a:lnTo>
                    <a:pt x="255981" y="10020"/>
                  </a:lnTo>
                  <a:lnTo>
                    <a:pt x="269633" y="10020"/>
                  </a:lnTo>
                  <a:lnTo>
                    <a:pt x="269633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027324" y="2095436"/>
              <a:ext cx="433705" cy="461009"/>
            </a:xfrm>
            <a:custGeom>
              <a:avLst/>
              <a:gdLst/>
              <a:ahLst/>
              <a:cxnLst/>
              <a:rect l="l" t="t" r="r" b="b"/>
              <a:pathLst>
                <a:path w="433704" h="461010">
                  <a:moveTo>
                    <a:pt x="65760" y="10922"/>
                  </a:moveTo>
                  <a:lnTo>
                    <a:pt x="3975" y="10922"/>
                  </a:lnTo>
                  <a:lnTo>
                    <a:pt x="3975" y="21844"/>
                  </a:lnTo>
                  <a:lnTo>
                    <a:pt x="52946" y="21844"/>
                  </a:lnTo>
                  <a:lnTo>
                    <a:pt x="65760" y="10922"/>
                  </a:lnTo>
                  <a:close/>
                </a:path>
                <a:path w="433704" h="461010">
                  <a:moveTo>
                    <a:pt x="82003" y="213093"/>
                  </a:moveTo>
                  <a:lnTo>
                    <a:pt x="0" y="213093"/>
                  </a:lnTo>
                  <a:lnTo>
                    <a:pt x="0" y="224015"/>
                  </a:lnTo>
                  <a:lnTo>
                    <a:pt x="82003" y="224015"/>
                  </a:lnTo>
                  <a:lnTo>
                    <a:pt x="82003" y="213093"/>
                  </a:lnTo>
                  <a:close/>
                </a:path>
                <a:path w="433704" h="461010">
                  <a:moveTo>
                    <a:pt x="82003" y="113372"/>
                  </a:moveTo>
                  <a:lnTo>
                    <a:pt x="0" y="113372"/>
                  </a:lnTo>
                  <a:lnTo>
                    <a:pt x="0" y="124307"/>
                  </a:lnTo>
                  <a:lnTo>
                    <a:pt x="82003" y="124307"/>
                  </a:lnTo>
                  <a:lnTo>
                    <a:pt x="82003" y="113372"/>
                  </a:lnTo>
                  <a:close/>
                </a:path>
                <a:path w="433704" h="461010">
                  <a:moveTo>
                    <a:pt x="148958" y="0"/>
                  </a:moveTo>
                  <a:lnTo>
                    <a:pt x="83197" y="0"/>
                  </a:lnTo>
                  <a:lnTo>
                    <a:pt x="83197" y="10922"/>
                  </a:lnTo>
                  <a:lnTo>
                    <a:pt x="148958" y="10922"/>
                  </a:lnTo>
                  <a:lnTo>
                    <a:pt x="148958" y="0"/>
                  </a:lnTo>
                  <a:close/>
                </a:path>
                <a:path w="433704" h="461010">
                  <a:moveTo>
                    <a:pt x="152996" y="449884"/>
                  </a:moveTo>
                  <a:lnTo>
                    <a:pt x="68618" y="449884"/>
                  </a:lnTo>
                  <a:lnTo>
                    <a:pt x="68618" y="460806"/>
                  </a:lnTo>
                  <a:lnTo>
                    <a:pt x="152996" y="460806"/>
                  </a:lnTo>
                  <a:lnTo>
                    <a:pt x="152996" y="449884"/>
                  </a:lnTo>
                  <a:close/>
                </a:path>
                <a:path w="433704" h="461010">
                  <a:moveTo>
                    <a:pt x="208889" y="114744"/>
                  </a:moveTo>
                  <a:lnTo>
                    <a:pt x="184823" y="114744"/>
                  </a:lnTo>
                  <a:lnTo>
                    <a:pt x="172008" y="125666"/>
                  </a:lnTo>
                  <a:lnTo>
                    <a:pt x="208889" y="125666"/>
                  </a:lnTo>
                  <a:lnTo>
                    <a:pt x="208889" y="114744"/>
                  </a:lnTo>
                  <a:close/>
                </a:path>
                <a:path w="433704" h="461010">
                  <a:moveTo>
                    <a:pt x="209054" y="213093"/>
                  </a:moveTo>
                  <a:lnTo>
                    <a:pt x="151180" y="213093"/>
                  </a:lnTo>
                  <a:lnTo>
                    <a:pt x="151180" y="224015"/>
                  </a:lnTo>
                  <a:lnTo>
                    <a:pt x="209054" y="224015"/>
                  </a:lnTo>
                  <a:lnTo>
                    <a:pt x="209054" y="213093"/>
                  </a:lnTo>
                  <a:close/>
                </a:path>
                <a:path w="433704" h="461010">
                  <a:moveTo>
                    <a:pt x="276009" y="99720"/>
                  </a:moveTo>
                  <a:lnTo>
                    <a:pt x="210248" y="99720"/>
                  </a:lnTo>
                  <a:lnTo>
                    <a:pt x="210248" y="110655"/>
                  </a:lnTo>
                  <a:lnTo>
                    <a:pt x="276009" y="110655"/>
                  </a:lnTo>
                  <a:lnTo>
                    <a:pt x="276009" y="99720"/>
                  </a:lnTo>
                  <a:close/>
                </a:path>
                <a:path w="433704" h="461010">
                  <a:moveTo>
                    <a:pt x="281444" y="449884"/>
                  </a:moveTo>
                  <a:lnTo>
                    <a:pt x="203034" y="449884"/>
                  </a:lnTo>
                  <a:lnTo>
                    <a:pt x="203034" y="460806"/>
                  </a:lnTo>
                  <a:lnTo>
                    <a:pt x="281444" y="460806"/>
                  </a:lnTo>
                  <a:lnTo>
                    <a:pt x="281444" y="449884"/>
                  </a:lnTo>
                  <a:close/>
                </a:path>
                <a:path w="433704" h="461010">
                  <a:moveTo>
                    <a:pt x="408520" y="204901"/>
                  </a:moveTo>
                  <a:lnTo>
                    <a:pt x="342760" y="204901"/>
                  </a:lnTo>
                  <a:lnTo>
                    <a:pt x="342760" y="215836"/>
                  </a:lnTo>
                  <a:lnTo>
                    <a:pt x="408520" y="215836"/>
                  </a:lnTo>
                  <a:lnTo>
                    <a:pt x="408520" y="204901"/>
                  </a:lnTo>
                  <a:close/>
                </a:path>
                <a:path w="433704" h="461010">
                  <a:moveTo>
                    <a:pt x="410781" y="449884"/>
                  </a:moveTo>
                  <a:lnTo>
                    <a:pt x="332371" y="449884"/>
                  </a:lnTo>
                  <a:lnTo>
                    <a:pt x="332371" y="460806"/>
                  </a:lnTo>
                  <a:lnTo>
                    <a:pt x="410781" y="460806"/>
                  </a:lnTo>
                  <a:lnTo>
                    <a:pt x="410781" y="449884"/>
                  </a:lnTo>
                  <a:close/>
                </a:path>
                <a:path w="433704" h="461010">
                  <a:moveTo>
                    <a:pt x="426402" y="113372"/>
                  </a:moveTo>
                  <a:lnTo>
                    <a:pt x="275805" y="113372"/>
                  </a:lnTo>
                  <a:lnTo>
                    <a:pt x="275805" y="124307"/>
                  </a:lnTo>
                  <a:lnTo>
                    <a:pt x="426402" y="124307"/>
                  </a:lnTo>
                  <a:lnTo>
                    <a:pt x="426402" y="113372"/>
                  </a:lnTo>
                  <a:close/>
                </a:path>
                <a:path w="433704" h="461010">
                  <a:moveTo>
                    <a:pt x="433235" y="10922"/>
                  </a:moveTo>
                  <a:lnTo>
                    <a:pt x="237032" y="10922"/>
                  </a:lnTo>
                  <a:lnTo>
                    <a:pt x="249859" y="21844"/>
                  </a:lnTo>
                  <a:lnTo>
                    <a:pt x="433235" y="21844"/>
                  </a:lnTo>
                  <a:lnTo>
                    <a:pt x="433235" y="1092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112096" y="2592679"/>
              <a:ext cx="324485" cy="11430"/>
            </a:xfrm>
            <a:custGeom>
              <a:avLst/>
              <a:gdLst/>
              <a:ahLst/>
              <a:cxnLst/>
              <a:rect l="l" t="t" r="r" b="b"/>
              <a:pathLst>
                <a:path w="324485" h="11430">
                  <a:moveTo>
                    <a:pt x="65570" y="0"/>
                  </a:moveTo>
                  <a:lnTo>
                    <a:pt x="0" y="0"/>
                  </a:lnTo>
                  <a:lnTo>
                    <a:pt x="0" y="10922"/>
                  </a:lnTo>
                  <a:lnTo>
                    <a:pt x="65570" y="10922"/>
                  </a:lnTo>
                  <a:lnTo>
                    <a:pt x="65570" y="0"/>
                  </a:lnTo>
                  <a:close/>
                </a:path>
                <a:path w="324485" h="11430">
                  <a:moveTo>
                    <a:pt x="191249" y="0"/>
                  </a:moveTo>
                  <a:lnTo>
                    <a:pt x="125691" y="0"/>
                  </a:lnTo>
                  <a:lnTo>
                    <a:pt x="125691" y="10922"/>
                  </a:lnTo>
                  <a:lnTo>
                    <a:pt x="191249" y="10922"/>
                  </a:lnTo>
                  <a:lnTo>
                    <a:pt x="191249" y="0"/>
                  </a:lnTo>
                  <a:close/>
                </a:path>
                <a:path w="324485" h="11430">
                  <a:moveTo>
                    <a:pt x="324231" y="0"/>
                  </a:moveTo>
                  <a:lnTo>
                    <a:pt x="258648" y="0"/>
                  </a:lnTo>
                  <a:lnTo>
                    <a:pt x="258648" y="10922"/>
                  </a:lnTo>
                  <a:lnTo>
                    <a:pt x="324231" y="10922"/>
                  </a:lnTo>
                  <a:lnTo>
                    <a:pt x="32423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2948292" y="4682146"/>
              <a:ext cx="554355" cy="107314"/>
            </a:xfrm>
            <a:custGeom>
              <a:avLst/>
              <a:gdLst/>
              <a:ahLst/>
              <a:cxnLst/>
              <a:rect l="l" t="t" r="r" b="b"/>
              <a:pathLst>
                <a:path w="554354" h="107314">
                  <a:moveTo>
                    <a:pt x="50596" y="58737"/>
                  </a:moveTo>
                  <a:lnTo>
                    <a:pt x="49314" y="0"/>
                  </a:lnTo>
                  <a:lnTo>
                    <a:pt x="25603" y="11722"/>
                  </a:lnTo>
                  <a:lnTo>
                    <a:pt x="31076" y="28194"/>
                  </a:lnTo>
                  <a:lnTo>
                    <a:pt x="23761" y="44640"/>
                  </a:lnTo>
                  <a:lnTo>
                    <a:pt x="16459" y="39154"/>
                  </a:lnTo>
                  <a:lnTo>
                    <a:pt x="0" y="91274"/>
                  </a:lnTo>
                  <a:lnTo>
                    <a:pt x="2743" y="106832"/>
                  </a:lnTo>
                  <a:lnTo>
                    <a:pt x="33439" y="58737"/>
                  </a:lnTo>
                  <a:lnTo>
                    <a:pt x="50596" y="58737"/>
                  </a:lnTo>
                  <a:close/>
                </a:path>
                <a:path w="554354" h="107314">
                  <a:moveTo>
                    <a:pt x="554126" y="30035"/>
                  </a:moveTo>
                  <a:lnTo>
                    <a:pt x="518452" y="30035"/>
                  </a:lnTo>
                  <a:lnTo>
                    <a:pt x="518452" y="60198"/>
                  </a:lnTo>
                  <a:lnTo>
                    <a:pt x="554126" y="60198"/>
                  </a:lnTo>
                  <a:lnTo>
                    <a:pt x="554126" y="30035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2924581" y="4712169"/>
              <a:ext cx="20320" cy="38735"/>
            </a:xfrm>
            <a:custGeom>
              <a:avLst/>
              <a:gdLst/>
              <a:ahLst/>
              <a:cxnLst/>
              <a:rect l="l" t="t" r="r" b="b"/>
              <a:pathLst>
                <a:path w="20319" h="38735">
                  <a:moveTo>
                    <a:pt x="20053" y="0"/>
                  </a:moveTo>
                  <a:lnTo>
                    <a:pt x="0" y="0"/>
                  </a:lnTo>
                  <a:lnTo>
                    <a:pt x="0" y="38239"/>
                  </a:lnTo>
                  <a:lnTo>
                    <a:pt x="20053" y="38239"/>
                  </a:lnTo>
                  <a:lnTo>
                    <a:pt x="2005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2948393" y="3502634"/>
              <a:ext cx="69850" cy="470534"/>
            </a:xfrm>
            <a:custGeom>
              <a:avLst/>
              <a:gdLst/>
              <a:ahLst/>
              <a:cxnLst/>
              <a:rect l="l" t="t" r="r" b="b"/>
              <a:pathLst>
                <a:path w="69850" h="470535">
                  <a:moveTo>
                    <a:pt x="42862" y="398995"/>
                  </a:moveTo>
                  <a:lnTo>
                    <a:pt x="33337" y="411695"/>
                  </a:lnTo>
                  <a:lnTo>
                    <a:pt x="26987" y="430745"/>
                  </a:lnTo>
                  <a:lnTo>
                    <a:pt x="25400" y="421220"/>
                  </a:lnTo>
                  <a:lnTo>
                    <a:pt x="20637" y="430745"/>
                  </a:lnTo>
                  <a:lnTo>
                    <a:pt x="20637" y="438683"/>
                  </a:lnTo>
                  <a:lnTo>
                    <a:pt x="9525" y="449795"/>
                  </a:lnTo>
                  <a:lnTo>
                    <a:pt x="9525" y="460908"/>
                  </a:lnTo>
                  <a:lnTo>
                    <a:pt x="0" y="460908"/>
                  </a:lnTo>
                  <a:lnTo>
                    <a:pt x="0" y="470433"/>
                  </a:lnTo>
                  <a:lnTo>
                    <a:pt x="25400" y="470433"/>
                  </a:lnTo>
                  <a:lnTo>
                    <a:pt x="42862" y="451383"/>
                  </a:lnTo>
                  <a:lnTo>
                    <a:pt x="42862" y="398995"/>
                  </a:lnTo>
                  <a:close/>
                </a:path>
                <a:path w="69850" h="470535">
                  <a:moveTo>
                    <a:pt x="69850" y="52387"/>
                  </a:moveTo>
                  <a:lnTo>
                    <a:pt x="42862" y="52387"/>
                  </a:lnTo>
                  <a:lnTo>
                    <a:pt x="42862" y="0"/>
                  </a:lnTo>
                  <a:lnTo>
                    <a:pt x="33337" y="12700"/>
                  </a:lnTo>
                  <a:lnTo>
                    <a:pt x="26987" y="31750"/>
                  </a:lnTo>
                  <a:lnTo>
                    <a:pt x="25400" y="22225"/>
                  </a:lnTo>
                  <a:lnTo>
                    <a:pt x="20637" y="31750"/>
                  </a:lnTo>
                  <a:lnTo>
                    <a:pt x="20637" y="39687"/>
                  </a:lnTo>
                  <a:lnTo>
                    <a:pt x="9525" y="50800"/>
                  </a:lnTo>
                  <a:lnTo>
                    <a:pt x="9525" y="61912"/>
                  </a:lnTo>
                  <a:lnTo>
                    <a:pt x="0" y="61912"/>
                  </a:lnTo>
                  <a:lnTo>
                    <a:pt x="0" y="71437"/>
                  </a:lnTo>
                  <a:lnTo>
                    <a:pt x="25400" y="71437"/>
                  </a:lnTo>
                  <a:lnTo>
                    <a:pt x="69850" y="71437"/>
                  </a:lnTo>
                  <a:lnTo>
                    <a:pt x="69850" y="52387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2949981" y="3597884"/>
              <a:ext cx="14604" cy="25400"/>
            </a:xfrm>
            <a:custGeom>
              <a:avLst/>
              <a:gdLst/>
              <a:ahLst/>
              <a:cxnLst/>
              <a:rect l="l" t="t" r="r" b="b"/>
              <a:pathLst>
                <a:path w="14605" h="25400">
                  <a:moveTo>
                    <a:pt x="14287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2948393" y="2792793"/>
              <a:ext cx="551180" cy="1228090"/>
            </a:xfrm>
            <a:custGeom>
              <a:avLst/>
              <a:gdLst/>
              <a:ahLst/>
              <a:cxnLst/>
              <a:rect l="l" t="t" r="r" b="b"/>
              <a:pathLst>
                <a:path w="551179" h="1228089">
                  <a:moveTo>
                    <a:pt x="15875" y="1203553"/>
                  </a:moveTo>
                  <a:lnTo>
                    <a:pt x="0" y="1203553"/>
                  </a:lnTo>
                  <a:lnTo>
                    <a:pt x="0" y="1226832"/>
                  </a:lnTo>
                  <a:lnTo>
                    <a:pt x="4229" y="1227886"/>
                  </a:lnTo>
                  <a:lnTo>
                    <a:pt x="15875" y="1203553"/>
                  </a:lnTo>
                  <a:close/>
                </a:path>
                <a:path w="551179" h="1228089">
                  <a:moveTo>
                    <a:pt x="15875" y="805091"/>
                  </a:moveTo>
                  <a:lnTo>
                    <a:pt x="1587" y="805091"/>
                  </a:lnTo>
                  <a:lnTo>
                    <a:pt x="1587" y="826782"/>
                  </a:lnTo>
                  <a:lnTo>
                    <a:pt x="5283" y="826782"/>
                  </a:lnTo>
                  <a:lnTo>
                    <a:pt x="15875" y="805091"/>
                  </a:lnTo>
                  <a:close/>
                </a:path>
                <a:path w="551179" h="1228089">
                  <a:moveTo>
                    <a:pt x="15875" y="400011"/>
                  </a:moveTo>
                  <a:lnTo>
                    <a:pt x="1587" y="400011"/>
                  </a:lnTo>
                  <a:lnTo>
                    <a:pt x="1587" y="424916"/>
                  </a:lnTo>
                  <a:lnTo>
                    <a:pt x="5283" y="424916"/>
                  </a:lnTo>
                  <a:lnTo>
                    <a:pt x="15875" y="400011"/>
                  </a:lnTo>
                  <a:close/>
                </a:path>
                <a:path w="551179" h="1228089">
                  <a:moveTo>
                    <a:pt x="69850" y="958011"/>
                  </a:moveTo>
                  <a:lnTo>
                    <a:pt x="44450" y="958011"/>
                  </a:lnTo>
                  <a:lnTo>
                    <a:pt x="44450" y="926261"/>
                  </a:lnTo>
                  <a:lnTo>
                    <a:pt x="35979" y="926261"/>
                  </a:lnTo>
                  <a:lnTo>
                    <a:pt x="32804" y="947432"/>
                  </a:lnTo>
                  <a:lnTo>
                    <a:pt x="32804" y="960132"/>
                  </a:lnTo>
                  <a:lnTo>
                    <a:pt x="12700" y="960132"/>
                  </a:lnTo>
                  <a:lnTo>
                    <a:pt x="12700" y="994003"/>
                  </a:lnTo>
                  <a:lnTo>
                    <a:pt x="38100" y="994003"/>
                  </a:lnTo>
                  <a:lnTo>
                    <a:pt x="45504" y="990828"/>
                  </a:lnTo>
                  <a:lnTo>
                    <a:pt x="69850" y="990828"/>
                  </a:lnTo>
                  <a:lnTo>
                    <a:pt x="69850" y="958011"/>
                  </a:lnTo>
                  <a:close/>
                </a:path>
                <a:path w="551179" h="1228089">
                  <a:moveTo>
                    <a:pt x="69850" y="368020"/>
                  </a:moveTo>
                  <a:lnTo>
                    <a:pt x="42862" y="368020"/>
                  </a:lnTo>
                  <a:lnTo>
                    <a:pt x="42862" y="328815"/>
                  </a:lnTo>
                  <a:lnTo>
                    <a:pt x="33337" y="338315"/>
                  </a:lnTo>
                  <a:lnTo>
                    <a:pt x="26987" y="352577"/>
                  </a:lnTo>
                  <a:lnTo>
                    <a:pt x="25400" y="345440"/>
                  </a:lnTo>
                  <a:lnTo>
                    <a:pt x="20637" y="352577"/>
                  </a:lnTo>
                  <a:lnTo>
                    <a:pt x="20637" y="358508"/>
                  </a:lnTo>
                  <a:lnTo>
                    <a:pt x="9525" y="366826"/>
                  </a:lnTo>
                  <a:lnTo>
                    <a:pt x="9525" y="375145"/>
                  </a:lnTo>
                  <a:lnTo>
                    <a:pt x="0" y="375145"/>
                  </a:lnTo>
                  <a:lnTo>
                    <a:pt x="0" y="382270"/>
                  </a:lnTo>
                  <a:lnTo>
                    <a:pt x="25400" y="382270"/>
                  </a:lnTo>
                  <a:lnTo>
                    <a:pt x="69850" y="382270"/>
                  </a:lnTo>
                  <a:lnTo>
                    <a:pt x="69850" y="368020"/>
                  </a:lnTo>
                  <a:close/>
                </a:path>
                <a:path w="551179" h="1228089">
                  <a:moveTo>
                    <a:pt x="70307" y="186575"/>
                  </a:moveTo>
                  <a:lnTo>
                    <a:pt x="13601" y="186575"/>
                  </a:lnTo>
                  <a:lnTo>
                    <a:pt x="13601" y="215836"/>
                  </a:lnTo>
                  <a:lnTo>
                    <a:pt x="70307" y="215836"/>
                  </a:lnTo>
                  <a:lnTo>
                    <a:pt x="70307" y="186575"/>
                  </a:lnTo>
                  <a:close/>
                </a:path>
                <a:path w="551179" h="1228089">
                  <a:moveTo>
                    <a:pt x="505764" y="0"/>
                  </a:moveTo>
                  <a:lnTo>
                    <a:pt x="8458" y="0"/>
                  </a:lnTo>
                  <a:lnTo>
                    <a:pt x="8458" y="9436"/>
                  </a:lnTo>
                  <a:lnTo>
                    <a:pt x="40728" y="25958"/>
                  </a:lnTo>
                  <a:lnTo>
                    <a:pt x="40728" y="5727"/>
                  </a:lnTo>
                  <a:lnTo>
                    <a:pt x="49377" y="5727"/>
                  </a:lnTo>
                  <a:lnTo>
                    <a:pt x="49377" y="24384"/>
                  </a:lnTo>
                  <a:lnTo>
                    <a:pt x="505764" y="24384"/>
                  </a:lnTo>
                  <a:lnTo>
                    <a:pt x="505764" y="0"/>
                  </a:lnTo>
                  <a:close/>
                </a:path>
                <a:path w="551179" h="1228089">
                  <a:moveTo>
                    <a:pt x="550862" y="762228"/>
                  </a:moveTo>
                  <a:lnTo>
                    <a:pt x="517525" y="762228"/>
                  </a:lnTo>
                  <a:lnTo>
                    <a:pt x="517525" y="749528"/>
                  </a:lnTo>
                  <a:lnTo>
                    <a:pt x="511175" y="749528"/>
                  </a:lnTo>
                  <a:lnTo>
                    <a:pt x="509587" y="779691"/>
                  </a:lnTo>
                  <a:lnTo>
                    <a:pt x="509587" y="822553"/>
                  </a:lnTo>
                  <a:lnTo>
                    <a:pt x="528637" y="800328"/>
                  </a:lnTo>
                  <a:lnTo>
                    <a:pt x="528637" y="789216"/>
                  </a:lnTo>
                  <a:lnTo>
                    <a:pt x="550862" y="789216"/>
                  </a:lnTo>
                  <a:lnTo>
                    <a:pt x="550862" y="762228"/>
                  </a:lnTo>
                  <a:close/>
                </a:path>
                <a:path w="551179" h="1228089">
                  <a:moveTo>
                    <a:pt x="550862" y="362165"/>
                  </a:moveTo>
                  <a:lnTo>
                    <a:pt x="517525" y="362165"/>
                  </a:lnTo>
                  <a:lnTo>
                    <a:pt x="517525" y="349465"/>
                  </a:lnTo>
                  <a:lnTo>
                    <a:pt x="511175" y="349465"/>
                  </a:lnTo>
                  <a:lnTo>
                    <a:pt x="509587" y="379628"/>
                  </a:lnTo>
                  <a:lnTo>
                    <a:pt x="509587" y="422490"/>
                  </a:lnTo>
                  <a:lnTo>
                    <a:pt x="528637" y="400265"/>
                  </a:lnTo>
                  <a:lnTo>
                    <a:pt x="528637" y="389153"/>
                  </a:lnTo>
                  <a:lnTo>
                    <a:pt x="550862" y="389153"/>
                  </a:lnTo>
                  <a:lnTo>
                    <a:pt x="550862" y="362165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564813" y="1972716"/>
              <a:ext cx="691515" cy="3067685"/>
            </a:xfrm>
            <a:custGeom>
              <a:avLst/>
              <a:gdLst/>
              <a:ahLst/>
              <a:cxnLst/>
              <a:rect l="l" t="t" r="r" b="b"/>
              <a:pathLst>
                <a:path w="691514" h="3067685">
                  <a:moveTo>
                    <a:pt x="0" y="3067138"/>
                  </a:moveTo>
                  <a:lnTo>
                    <a:pt x="0" y="1727"/>
                  </a:lnTo>
                  <a:lnTo>
                    <a:pt x="691070" y="1727"/>
                  </a:lnTo>
                  <a:lnTo>
                    <a:pt x="691070" y="3067138"/>
                  </a:lnTo>
                  <a:lnTo>
                    <a:pt x="0" y="3067138"/>
                  </a:lnTo>
                  <a:close/>
                </a:path>
                <a:path w="691514" h="3067685">
                  <a:moveTo>
                    <a:pt x="27609" y="0"/>
                  </a:moveTo>
                  <a:lnTo>
                    <a:pt x="27609" y="3038665"/>
                  </a:lnTo>
                </a:path>
                <a:path w="691514" h="3067685">
                  <a:moveTo>
                    <a:pt x="27609" y="3039541"/>
                  </a:moveTo>
                  <a:lnTo>
                    <a:pt x="691070" y="3039541"/>
                  </a:lnTo>
                </a:path>
                <a:path w="691514" h="3067685">
                  <a:moveTo>
                    <a:pt x="678141" y="3039541"/>
                  </a:moveTo>
                  <a:lnTo>
                    <a:pt x="678141" y="1727"/>
                  </a:lnTo>
                </a:path>
                <a:path w="691514" h="3067685">
                  <a:moveTo>
                    <a:pt x="691070" y="3039541"/>
                  </a:moveTo>
                  <a:lnTo>
                    <a:pt x="691070" y="1727"/>
                  </a:lnTo>
                </a:path>
                <a:path w="691514" h="3067685">
                  <a:moveTo>
                    <a:pt x="667765" y="545274"/>
                  </a:moveTo>
                  <a:lnTo>
                    <a:pt x="667765" y="519391"/>
                  </a:lnTo>
                  <a:lnTo>
                    <a:pt x="650519" y="519391"/>
                  </a:lnTo>
                  <a:lnTo>
                    <a:pt x="650519" y="545274"/>
                  </a:lnTo>
                  <a:lnTo>
                    <a:pt x="667765" y="545274"/>
                  </a:lnTo>
                  <a:close/>
                </a:path>
                <a:path w="691514" h="3067685">
                  <a:moveTo>
                    <a:pt x="667765" y="1147483"/>
                  </a:moveTo>
                  <a:lnTo>
                    <a:pt x="667765" y="1121600"/>
                  </a:lnTo>
                  <a:lnTo>
                    <a:pt x="650519" y="1121600"/>
                  </a:lnTo>
                  <a:lnTo>
                    <a:pt x="650519" y="1147483"/>
                  </a:lnTo>
                  <a:lnTo>
                    <a:pt x="667765" y="1147483"/>
                  </a:lnTo>
                  <a:close/>
                </a:path>
                <a:path w="691514" h="3067685">
                  <a:moveTo>
                    <a:pt x="667765" y="1955901"/>
                  </a:moveTo>
                  <a:lnTo>
                    <a:pt x="667765" y="1929142"/>
                  </a:lnTo>
                  <a:lnTo>
                    <a:pt x="650519" y="1929142"/>
                  </a:lnTo>
                  <a:lnTo>
                    <a:pt x="650519" y="1955901"/>
                  </a:lnTo>
                  <a:lnTo>
                    <a:pt x="667765" y="1955901"/>
                  </a:lnTo>
                  <a:close/>
                </a:path>
                <a:path w="691514" h="3067685">
                  <a:moveTo>
                    <a:pt x="667765" y="2767736"/>
                  </a:moveTo>
                  <a:lnTo>
                    <a:pt x="667765" y="2741028"/>
                  </a:lnTo>
                  <a:lnTo>
                    <a:pt x="650519" y="2741028"/>
                  </a:lnTo>
                  <a:lnTo>
                    <a:pt x="650519" y="2767736"/>
                  </a:lnTo>
                  <a:lnTo>
                    <a:pt x="667765" y="2767736"/>
                  </a:lnTo>
                  <a:close/>
                </a:path>
                <a:path w="691514" h="3067685">
                  <a:moveTo>
                    <a:pt x="674687" y="421894"/>
                  </a:moveTo>
                  <a:lnTo>
                    <a:pt x="656551" y="421894"/>
                  </a:lnTo>
                  <a:lnTo>
                    <a:pt x="656551" y="517664"/>
                  </a:lnTo>
                </a:path>
                <a:path w="691514" h="3067685">
                  <a:moveTo>
                    <a:pt x="656551" y="545274"/>
                  </a:moveTo>
                  <a:lnTo>
                    <a:pt x="656551" y="1121600"/>
                  </a:lnTo>
                </a:path>
                <a:path w="691514" h="3067685">
                  <a:moveTo>
                    <a:pt x="660018" y="1147483"/>
                  </a:moveTo>
                  <a:lnTo>
                    <a:pt x="660018" y="1921383"/>
                  </a:lnTo>
                </a:path>
                <a:path w="691514" h="3067685">
                  <a:moveTo>
                    <a:pt x="660018" y="1956752"/>
                  </a:moveTo>
                  <a:lnTo>
                    <a:pt x="660018" y="2729814"/>
                  </a:lnTo>
                </a:path>
                <a:path w="691514" h="3067685">
                  <a:moveTo>
                    <a:pt x="658291" y="2767736"/>
                  </a:moveTo>
                  <a:lnTo>
                    <a:pt x="658291" y="2814345"/>
                  </a:lnTo>
                  <a:lnTo>
                    <a:pt x="672947" y="2814345"/>
                  </a:lnTo>
                </a:path>
                <a:path w="691514" h="3067685">
                  <a:moveTo>
                    <a:pt x="651370" y="429666"/>
                  </a:moveTo>
                  <a:lnTo>
                    <a:pt x="549567" y="429666"/>
                  </a:lnTo>
                </a:path>
                <a:path w="691514" h="3067685">
                  <a:moveTo>
                    <a:pt x="528866" y="421894"/>
                  </a:moveTo>
                  <a:lnTo>
                    <a:pt x="528866" y="434835"/>
                  </a:lnTo>
                  <a:lnTo>
                    <a:pt x="504698" y="434835"/>
                  </a:lnTo>
                  <a:lnTo>
                    <a:pt x="504698" y="421894"/>
                  </a:lnTo>
                  <a:lnTo>
                    <a:pt x="481418" y="421894"/>
                  </a:lnTo>
                  <a:lnTo>
                    <a:pt x="481418" y="458990"/>
                  </a:lnTo>
                  <a:lnTo>
                    <a:pt x="546988" y="458990"/>
                  </a:lnTo>
                  <a:lnTo>
                    <a:pt x="546988" y="421894"/>
                  </a:lnTo>
                  <a:lnTo>
                    <a:pt x="528866" y="421894"/>
                  </a:lnTo>
                  <a:close/>
                </a:path>
                <a:path w="691514" h="3067685">
                  <a:moveTo>
                    <a:pt x="516775" y="456412"/>
                  </a:moveTo>
                  <a:lnTo>
                    <a:pt x="521969" y="456412"/>
                  </a:lnTo>
                  <a:lnTo>
                    <a:pt x="525411" y="452958"/>
                  </a:lnTo>
                  <a:lnTo>
                    <a:pt x="525411" y="447776"/>
                  </a:lnTo>
                  <a:lnTo>
                    <a:pt x="525411" y="443458"/>
                  </a:lnTo>
                  <a:lnTo>
                    <a:pt x="521969" y="439153"/>
                  </a:lnTo>
                  <a:lnTo>
                    <a:pt x="516775" y="439153"/>
                  </a:lnTo>
                  <a:lnTo>
                    <a:pt x="511606" y="439153"/>
                  </a:lnTo>
                  <a:lnTo>
                    <a:pt x="508177" y="443458"/>
                  </a:lnTo>
                  <a:lnTo>
                    <a:pt x="508177" y="447776"/>
                  </a:lnTo>
                  <a:lnTo>
                    <a:pt x="508177" y="452958"/>
                  </a:lnTo>
                  <a:lnTo>
                    <a:pt x="511606" y="456412"/>
                  </a:lnTo>
                  <a:lnTo>
                    <a:pt x="516775" y="456412"/>
                  </a:lnTo>
                  <a:close/>
                </a:path>
                <a:path w="691514" h="3067685">
                  <a:moveTo>
                    <a:pt x="641032" y="453821"/>
                  </a:moveTo>
                  <a:lnTo>
                    <a:pt x="646214" y="453821"/>
                  </a:lnTo>
                  <a:lnTo>
                    <a:pt x="649643" y="450367"/>
                  </a:lnTo>
                  <a:lnTo>
                    <a:pt x="649643" y="445185"/>
                  </a:lnTo>
                  <a:lnTo>
                    <a:pt x="649643" y="440867"/>
                  </a:lnTo>
                  <a:lnTo>
                    <a:pt x="646214" y="436562"/>
                  </a:lnTo>
                  <a:lnTo>
                    <a:pt x="641032" y="436562"/>
                  </a:lnTo>
                  <a:lnTo>
                    <a:pt x="636714" y="436562"/>
                  </a:lnTo>
                  <a:lnTo>
                    <a:pt x="632396" y="440867"/>
                  </a:lnTo>
                  <a:lnTo>
                    <a:pt x="632396" y="445185"/>
                  </a:lnTo>
                  <a:lnTo>
                    <a:pt x="632396" y="450367"/>
                  </a:lnTo>
                  <a:lnTo>
                    <a:pt x="636714" y="453821"/>
                  </a:lnTo>
                  <a:lnTo>
                    <a:pt x="641032" y="453821"/>
                  </a:lnTo>
                  <a:close/>
                </a:path>
                <a:path w="691514" h="3067685">
                  <a:moveTo>
                    <a:pt x="640168" y="838606"/>
                  </a:moveTo>
                  <a:lnTo>
                    <a:pt x="643610" y="838606"/>
                  </a:lnTo>
                  <a:lnTo>
                    <a:pt x="647077" y="835151"/>
                  </a:lnTo>
                  <a:lnTo>
                    <a:pt x="647077" y="831710"/>
                  </a:lnTo>
                  <a:lnTo>
                    <a:pt x="647077" y="827392"/>
                  </a:lnTo>
                  <a:lnTo>
                    <a:pt x="643610" y="823937"/>
                  </a:lnTo>
                  <a:lnTo>
                    <a:pt x="640168" y="823937"/>
                  </a:lnTo>
                  <a:lnTo>
                    <a:pt x="635838" y="823937"/>
                  </a:lnTo>
                  <a:lnTo>
                    <a:pt x="633260" y="827392"/>
                  </a:lnTo>
                  <a:lnTo>
                    <a:pt x="633260" y="831710"/>
                  </a:lnTo>
                  <a:lnTo>
                    <a:pt x="633260" y="835151"/>
                  </a:lnTo>
                  <a:lnTo>
                    <a:pt x="635838" y="838606"/>
                  </a:lnTo>
                  <a:lnTo>
                    <a:pt x="640168" y="838606"/>
                  </a:lnTo>
                  <a:close/>
                </a:path>
                <a:path w="691514" h="3067685">
                  <a:moveTo>
                    <a:pt x="640168" y="1223403"/>
                  </a:moveTo>
                  <a:lnTo>
                    <a:pt x="643610" y="1223403"/>
                  </a:lnTo>
                  <a:lnTo>
                    <a:pt x="647077" y="1219949"/>
                  </a:lnTo>
                  <a:lnTo>
                    <a:pt x="647077" y="1216507"/>
                  </a:lnTo>
                  <a:lnTo>
                    <a:pt x="647077" y="1212189"/>
                  </a:lnTo>
                  <a:lnTo>
                    <a:pt x="643610" y="1209598"/>
                  </a:lnTo>
                  <a:lnTo>
                    <a:pt x="640168" y="1209598"/>
                  </a:lnTo>
                  <a:lnTo>
                    <a:pt x="635838" y="1209598"/>
                  </a:lnTo>
                  <a:lnTo>
                    <a:pt x="633260" y="1212189"/>
                  </a:lnTo>
                  <a:lnTo>
                    <a:pt x="633260" y="1216507"/>
                  </a:lnTo>
                  <a:lnTo>
                    <a:pt x="633260" y="1219949"/>
                  </a:lnTo>
                  <a:lnTo>
                    <a:pt x="635838" y="1223403"/>
                  </a:lnTo>
                  <a:lnTo>
                    <a:pt x="640168" y="1223403"/>
                  </a:lnTo>
                  <a:close/>
                </a:path>
                <a:path w="691514" h="3067685">
                  <a:moveTo>
                    <a:pt x="640168" y="1605610"/>
                  </a:moveTo>
                  <a:lnTo>
                    <a:pt x="643610" y="1605610"/>
                  </a:lnTo>
                  <a:lnTo>
                    <a:pt x="647077" y="1602168"/>
                  </a:lnTo>
                  <a:lnTo>
                    <a:pt x="647077" y="1598714"/>
                  </a:lnTo>
                  <a:lnTo>
                    <a:pt x="647077" y="1594408"/>
                  </a:lnTo>
                  <a:lnTo>
                    <a:pt x="643610" y="1591805"/>
                  </a:lnTo>
                  <a:lnTo>
                    <a:pt x="640168" y="1591805"/>
                  </a:lnTo>
                  <a:lnTo>
                    <a:pt x="635838" y="1591805"/>
                  </a:lnTo>
                  <a:lnTo>
                    <a:pt x="633260" y="1594408"/>
                  </a:lnTo>
                  <a:lnTo>
                    <a:pt x="633260" y="1598714"/>
                  </a:lnTo>
                  <a:lnTo>
                    <a:pt x="633260" y="1602168"/>
                  </a:lnTo>
                  <a:lnTo>
                    <a:pt x="635838" y="1605610"/>
                  </a:lnTo>
                  <a:lnTo>
                    <a:pt x="640168" y="1605610"/>
                  </a:lnTo>
                  <a:close/>
                </a:path>
                <a:path w="691514" h="3067685">
                  <a:moveTo>
                    <a:pt x="640168" y="1990407"/>
                  </a:moveTo>
                  <a:lnTo>
                    <a:pt x="643610" y="1990407"/>
                  </a:lnTo>
                  <a:lnTo>
                    <a:pt x="647077" y="1987803"/>
                  </a:lnTo>
                  <a:lnTo>
                    <a:pt x="647077" y="1983498"/>
                  </a:lnTo>
                  <a:lnTo>
                    <a:pt x="647077" y="1980069"/>
                  </a:lnTo>
                  <a:lnTo>
                    <a:pt x="643610" y="1976589"/>
                  </a:lnTo>
                  <a:lnTo>
                    <a:pt x="640168" y="1976589"/>
                  </a:lnTo>
                  <a:lnTo>
                    <a:pt x="635838" y="1976589"/>
                  </a:lnTo>
                  <a:lnTo>
                    <a:pt x="633260" y="1980069"/>
                  </a:lnTo>
                  <a:lnTo>
                    <a:pt x="633260" y="1983498"/>
                  </a:lnTo>
                  <a:lnTo>
                    <a:pt x="633260" y="1987803"/>
                  </a:lnTo>
                  <a:lnTo>
                    <a:pt x="635838" y="1990407"/>
                  </a:lnTo>
                  <a:lnTo>
                    <a:pt x="640168" y="1990407"/>
                  </a:lnTo>
                  <a:close/>
                </a:path>
                <a:path w="691514" h="3067685">
                  <a:moveTo>
                    <a:pt x="640168" y="2377782"/>
                  </a:moveTo>
                  <a:lnTo>
                    <a:pt x="643610" y="2377782"/>
                  </a:lnTo>
                  <a:lnTo>
                    <a:pt x="647077" y="2374353"/>
                  </a:lnTo>
                  <a:lnTo>
                    <a:pt x="647077" y="2370886"/>
                  </a:lnTo>
                  <a:lnTo>
                    <a:pt x="647077" y="2366568"/>
                  </a:lnTo>
                  <a:lnTo>
                    <a:pt x="643610" y="2363978"/>
                  </a:lnTo>
                  <a:lnTo>
                    <a:pt x="640168" y="2363978"/>
                  </a:lnTo>
                  <a:lnTo>
                    <a:pt x="635838" y="2363978"/>
                  </a:lnTo>
                  <a:lnTo>
                    <a:pt x="633260" y="2366568"/>
                  </a:lnTo>
                  <a:lnTo>
                    <a:pt x="633260" y="2370886"/>
                  </a:lnTo>
                  <a:lnTo>
                    <a:pt x="633260" y="2374353"/>
                  </a:lnTo>
                  <a:lnTo>
                    <a:pt x="635838" y="2377782"/>
                  </a:lnTo>
                  <a:lnTo>
                    <a:pt x="640168" y="2377782"/>
                  </a:lnTo>
                  <a:close/>
                </a:path>
                <a:path w="691514" h="3067685">
                  <a:moveTo>
                    <a:pt x="182905" y="421894"/>
                  </a:moveTo>
                  <a:lnTo>
                    <a:pt x="182905" y="434835"/>
                  </a:lnTo>
                  <a:lnTo>
                    <a:pt x="158750" y="434835"/>
                  </a:lnTo>
                  <a:lnTo>
                    <a:pt x="158750" y="421894"/>
                  </a:lnTo>
                  <a:lnTo>
                    <a:pt x="135458" y="421894"/>
                  </a:lnTo>
                  <a:lnTo>
                    <a:pt x="135458" y="458990"/>
                  </a:lnTo>
                  <a:lnTo>
                    <a:pt x="201015" y="458990"/>
                  </a:lnTo>
                  <a:lnTo>
                    <a:pt x="201015" y="421894"/>
                  </a:lnTo>
                  <a:lnTo>
                    <a:pt x="182905" y="421894"/>
                  </a:lnTo>
                  <a:close/>
                </a:path>
                <a:path w="691514" h="3067685">
                  <a:moveTo>
                    <a:pt x="170827" y="456412"/>
                  </a:moveTo>
                  <a:lnTo>
                    <a:pt x="175983" y="456412"/>
                  </a:lnTo>
                  <a:lnTo>
                    <a:pt x="179450" y="452958"/>
                  </a:lnTo>
                  <a:lnTo>
                    <a:pt x="179450" y="447776"/>
                  </a:lnTo>
                  <a:lnTo>
                    <a:pt x="179450" y="443458"/>
                  </a:lnTo>
                  <a:lnTo>
                    <a:pt x="175983" y="439153"/>
                  </a:lnTo>
                  <a:lnTo>
                    <a:pt x="170827" y="439153"/>
                  </a:lnTo>
                  <a:lnTo>
                    <a:pt x="166509" y="439153"/>
                  </a:lnTo>
                  <a:lnTo>
                    <a:pt x="162204" y="443458"/>
                  </a:lnTo>
                  <a:lnTo>
                    <a:pt x="162204" y="447776"/>
                  </a:lnTo>
                  <a:lnTo>
                    <a:pt x="162204" y="452958"/>
                  </a:lnTo>
                  <a:lnTo>
                    <a:pt x="166509" y="456412"/>
                  </a:lnTo>
                  <a:lnTo>
                    <a:pt x="170827" y="456412"/>
                  </a:lnTo>
                  <a:close/>
                </a:path>
                <a:path w="691514" h="3067685">
                  <a:moveTo>
                    <a:pt x="496950" y="458990"/>
                  </a:moveTo>
                  <a:lnTo>
                    <a:pt x="496950" y="494360"/>
                  </a:lnTo>
                  <a:lnTo>
                    <a:pt x="517651" y="494360"/>
                  </a:lnTo>
                  <a:lnTo>
                    <a:pt x="517651" y="595312"/>
                  </a:lnTo>
                </a:path>
                <a:path w="691514" h="3067685">
                  <a:moveTo>
                    <a:pt x="516775" y="618604"/>
                  </a:moveTo>
                  <a:lnTo>
                    <a:pt x="516775" y="665200"/>
                  </a:lnTo>
                </a:path>
                <a:path w="691514" h="3067685">
                  <a:moveTo>
                    <a:pt x="516775" y="702284"/>
                  </a:moveTo>
                  <a:lnTo>
                    <a:pt x="516775" y="793750"/>
                  </a:lnTo>
                </a:path>
                <a:path w="691514" h="3067685">
                  <a:moveTo>
                    <a:pt x="352856" y="2044776"/>
                  </a:moveTo>
                  <a:lnTo>
                    <a:pt x="352856" y="1918804"/>
                  </a:lnTo>
                  <a:lnTo>
                    <a:pt x="446036" y="1918804"/>
                  </a:lnTo>
                  <a:lnTo>
                    <a:pt x="446036" y="2044776"/>
                  </a:lnTo>
                  <a:lnTo>
                    <a:pt x="352856" y="2044776"/>
                  </a:lnTo>
                  <a:close/>
                </a:path>
                <a:path w="691514" h="3067685">
                  <a:moveTo>
                    <a:pt x="446036" y="2159508"/>
                  </a:moveTo>
                  <a:lnTo>
                    <a:pt x="430504" y="2159508"/>
                  </a:lnTo>
                  <a:lnTo>
                    <a:pt x="430504" y="2212136"/>
                  </a:lnTo>
                  <a:lnTo>
                    <a:pt x="446036" y="2212136"/>
                  </a:lnTo>
                  <a:lnTo>
                    <a:pt x="446036" y="2238883"/>
                  </a:lnTo>
                  <a:lnTo>
                    <a:pt x="352856" y="2238883"/>
                  </a:lnTo>
                  <a:lnTo>
                    <a:pt x="352856" y="2212136"/>
                  </a:lnTo>
                  <a:lnTo>
                    <a:pt x="369252" y="2212136"/>
                  </a:lnTo>
                  <a:lnTo>
                    <a:pt x="369252" y="2159508"/>
                  </a:lnTo>
                  <a:lnTo>
                    <a:pt x="352856" y="2159508"/>
                  </a:lnTo>
                  <a:lnTo>
                    <a:pt x="352856" y="2112924"/>
                  </a:lnTo>
                  <a:lnTo>
                    <a:pt x="446036" y="2112924"/>
                  </a:lnTo>
                  <a:lnTo>
                    <a:pt x="446036" y="2159508"/>
                  </a:lnTo>
                  <a:close/>
                </a:path>
                <a:path w="691514" h="3067685">
                  <a:moveTo>
                    <a:pt x="446036" y="2433002"/>
                  </a:moveTo>
                  <a:lnTo>
                    <a:pt x="352856" y="2433002"/>
                  </a:lnTo>
                  <a:lnTo>
                    <a:pt x="352856" y="2307043"/>
                  </a:lnTo>
                  <a:lnTo>
                    <a:pt x="446036" y="2307043"/>
                  </a:lnTo>
                  <a:lnTo>
                    <a:pt x="446036" y="2433002"/>
                  </a:lnTo>
                  <a:close/>
                </a:path>
                <a:path w="691514" h="3067685">
                  <a:moveTo>
                    <a:pt x="446036" y="2625407"/>
                  </a:moveTo>
                  <a:lnTo>
                    <a:pt x="352856" y="2625407"/>
                  </a:lnTo>
                  <a:lnTo>
                    <a:pt x="352856" y="2501176"/>
                  </a:lnTo>
                  <a:lnTo>
                    <a:pt x="446036" y="2501176"/>
                  </a:lnTo>
                  <a:lnTo>
                    <a:pt x="446036" y="2625407"/>
                  </a:lnTo>
                  <a:close/>
                </a:path>
                <a:path w="691514" h="3067685">
                  <a:moveTo>
                    <a:pt x="336473" y="2212136"/>
                  </a:moveTo>
                  <a:lnTo>
                    <a:pt x="336473" y="2238883"/>
                  </a:lnTo>
                  <a:lnTo>
                    <a:pt x="244157" y="2238883"/>
                  </a:lnTo>
                  <a:lnTo>
                    <a:pt x="244157" y="2212136"/>
                  </a:lnTo>
                  <a:lnTo>
                    <a:pt x="258825" y="2212136"/>
                  </a:lnTo>
                  <a:lnTo>
                    <a:pt x="258825" y="2159508"/>
                  </a:lnTo>
                  <a:lnTo>
                    <a:pt x="244157" y="2159508"/>
                  </a:lnTo>
                  <a:lnTo>
                    <a:pt x="244157" y="2112924"/>
                  </a:lnTo>
                  <a:lnTo>
                    <a:pt x="336473" y="2112924"/>
                  </a:lnTo>
                  <a:lnTo>
                    <a:pt x="336473" y="2159508"/>
                  </a:lnTo>
                  <a:lnTo>
                    <a:pt x="320078" y="2159508"/>
                  </a:lnTo>
                  <a:lnTo>
                    <a:pt x="320078" y="2212136"/>
                  </a:lnTo>
                  <a:lnTo>
                    <a:pt x="336473" y="2212136"/>
                  </a:lnTo>
                  <a:close/>
                </a:path>
                <a:path w="691514" h="3067685">
                  <a:moveTo>
                    <a:pt x="336473" y="2433002"/>
                  </a:moveTo>
                  <a:lnTo>
                    <a:pt x="244157" y="2433002"/>
                  </a:lnTo>
                  <a:lnTo>
                    <a:pt x="244157" y="2307043"/>
                  </a:lnTo>
                  <a:lnTo>
                    <a:pt x="336473" y="2307043"/>
                  </a:lnTo>
                  <a:lnTo>
                    <a:pt x="336473" y="2433002"/>
                  </a:lnTo>
                  <a:close/>
                </a:path>
                <a:path w="691514" h="3067685">
                  <a:moveTo>
                    <a:pt x="336473" y="2625407"/>
                  </a:moveTo>
                  <a:lnTo>
                    <a:pt x="244157" y="2625407"/>
                  </a:lnTo>
                  <a:lnTo>
                    <a:pt x="244157" y="2501176"/>
                  </a:lnTo>
                  <a:lnTo>
                    <a:pt x="336473" y="2501176"/>
                  </a:lnTo>
                  <a:lnTo>
                    <a:pt x="336473" y="2625407"/>
                  </a:lnTo>
                  <a:close/>
                </a:path>
                <a:path w="691514" h="3067685">
                  <a:moveTo>
                    <a:pt x="244157" y="1918804"/>
                  </a:moveTo>
                  <a:lnTo>
                    <a:pt x="336473" y="1918804"/>
                  </a:lnTo>
                  <a:lnTo>
                    <a:pt x="336473" y="2044776"/>
                  </a:lnTo>
                  <a:lnTo>
                    <a:pt x="244157" y="2044776"/>
                  </a:lnTo>
                  <a:lnTo>
                    <a:pt x="244157" y="1918804"/>
                  </a:lnTo>
                  <a:close/>
                </a:path>
                <a:path w="691514" h="3067685">
                  <a:moveTo>
                    <a:pt x="244157" y="1732445"/>
                  </a:moveTo>
                  <a:lnTo>
                    <a:pt x="336473" y="1732445"/>
                  </a:lnTo>
                  <a:lnTo>
                    <a:pt x="336473" y="1850631"/>
                  </a:lnTo>
                  <a:lnTo>
                    <a:pt x="244157" y="1850631"/>
                  </a:lnTo>
                  <a:lnTo>
                    <a:pt x="244157" y="1732445"/>
                  </a:lnTo>
                  <a:close/>
                </a:path>
                <a:path w="691514" h="3067685">
                  <a:moveTo>
                    <a:pt x="244157" y="1637538"/>
                  </a:moveTo>
                  <a:lnTo>
                    <a:pt x="258825" y="1637538"/>
                  </a:lnTo>
                  <a:lnTo>
                    <a:pt x="258825" y="1584909"/>
                  </a:lnTo>
                  <a:lnTo>
                    <a:pt x="244157" y="1584909"/>
                  </a:lnTo>
                  <a:lnTo>
                    <a:pt x="244157" y="1538325"/>
                  </a:lnTo>
                  <a:lnTo>
                    <a:pt x="336473" y="1538325"/>
                  </a:lnTo>
                  <a:lnTo>
                    <a:pt x="336473" y="1584909"/>
                  </a:lnTo>
                  <a:lnTo>
                    <a:pt x="320078" y="1584909"/>
                  </a:lnTo>
                  <a:lnTo>
                    <a:pt x="320078" y="1637538"/>
                  </a:lnTo>
                  <a:lnTo>
                    <a:pt x="336473" y="1637538"/>
                  </a:lnTo>
                  <a:lnTo>
                    <a:pt x="336473" y="1664284"/>
                  </a:lnTo>
                  <a:lnTo>
                    <a:pt x="244157" y="1664284"/>
                  </a:lnTo>
                  <a:lnTo>
                    <a:pt x="244157" y="1637538"/>
                  </a:lnTo>
                  <a:close/>
                </a:path>
                <a:path w="691514" h="3067685">
                  <a:moveTo>
                    <a:pt x="244157" y="1344193"/>
                  </a:moveTo>
                  <a:lnTo>
                    <a:pt x="336473" y="1344193"/>
                  </a:lnTo>
                  <a:lnTo>
                    <a:pt x="336473" y="1470152"/>
                  </a:lnTo>
                  <a:lnTo>
                    <a:pt x="244157" y="1470152"/>
                  </a:lnTo>
                  <a:lnTo>
                    <a:pt x="244157" y="1344193"/>
                  </a:lnTo>
                  <a:close/>
                </a:path>
                <a:path w="691514" h="3067685">
                  <a:moveTo>
                    <a:pt x="244157" y="1155242"/>
                  </a:moveTo>
                  <a:lnTo>
                    <a:pt x="336473" y="1155242"/>
                  </a:lnTo>
                  <a:lnTo>
                    <a:pt x="336473" y="1276032"/>
                  </a:lnTo>
                  <a:lnTo>
                    <a:pt x="244157" y="1276032"/>
                  </a:lnTo>
                  <a:lnTo>
                    <a:pt x="244157" y="1155242"/>
                  </a:lnTo>
                  <a:close/>
                </a:path>
                <a:path w="691514" h="3067685">
                  <a:moveTo>
                    <a:pt x="244157" y="1061212"/>
                  </a:moveTo>
                  <a:lnTo>
                    <a:pt x="258825" y="1061212"/>
                  </a:lnTo>
                  <a:lnTo>
                    <a:pt x="258825" y="1008583"/>
                  </a:lnTo>
                  <a:lnTo>
                    <a:pt x="244157" y="1008583"/>
                  </a:lnTo>
                  <a:lnTo>
                    <a:pt x="244157" y="961123"/>
                  </a:lnTo>
                  <a:lnTo>
                    <a:pt x="336473" y="961123"/>
                  </a:lnTo>
                  <a:lnTo>
                    <a:pt x="336473" y="1008583"/>
                  </a:lnTo>
                  <a:lnTo>
                    <a:pt x="320078" y="1008583"/>
                  </a:lnTo>
                  <a:lnTo>
                    <a:pt x="320078" y="1061212"/>
                  </a:lnTo>
                  <a:lnTo>
                    <a:pt x="336473" y="1061212"/>
                  </a:lnTo>
                  <a:lnTo>
                    <a:pt x="336473" y="1086230"/>
                  </a:lnTo>
                  <a:lnTo>
                    <a:pt x="244157" y="1086230"/>
                  </a:lnTo>
                  <a:lnTo>
                    <a:pt x="244157" y="1061212"/>
                  </a:lnTo>
                  <a:close/>
                </a:path>
                <a:path w="691514" h="3067685">
                  <a:moveTo>
                    <a:pt x="244157" y="770458"/>
                  </a:moveTo>
                  <a:lnTo>
                    <a:pt x="336473" y="770458"/>
                  </a:lnTo>
                  <a:lnTo>
                    <a:pt x="336473" y="892098"/>
                  </a:lnTo>
                  <a:lnTo>
                    <a:pt x="244157" y="892098"/>
                  </a:lnTo>
                  <a:lnTo>
                    <a:pt x="244157" y="770458"/>
                  </a:lnTo>
                  <a:close/>
                </a:path>
                <a:path w="691514" h="3067685">
                  <a:moveTo>
                    <a:pt x="244157" y="577189"/>
                  </a:moveTo>
                  <a:lnTo>
                    <a:pt x="336473" y="577189"/>
                  </a:lnTo>
                  <a:lnTo>
                    <a:pt x="336473" y="702284"/>
                  </a:lnTo>
                  <a:lnTo>
                    <a:pt x="244157" y="702284"/>
                  </a:lnTo>
                  <a:lnTo>
                    <a:pt x="244157" y="577189"/>
                  </a:lnTo>
                  <a:close/>
                </a:path>
                <a:path w="691514" h="3067685">
                  <a:moveTo>
                    <a:pt x="352856" y="1732445"/>
                  </a:moveTo>
                  <a:lnTo>
                    <a:pt x="446036" y="1732445"/>
                  </a:lnTo>
                  <a:lnTo>
                    <a:pt x="446036" y="1850631"/>
                  </a:lnTo>
                  <a:lnTo>
                    <a:pt x="352856" y="1850631"/>
                  </a:lnTo>
                  <a:lnTo>
                    <a:pt x="352856" y="1732445"/>
                  </a:lnTo>
                  <a:close/>
                </a:path>
                <a:path w="691514" h="3067685">
                  <a:moveTo>
                    <a:pt x="352856" y="1637538"/>
                  </a:moveTo>
                  <a:lnTo>
                    <a:pt x="369252" y="1637538"/>
                  </a:lnTo>
                  <a:lnTo>
                    <a:pt x="369252" y="1584909"/>
                  </a:lnTo>
                  <a:lnTo>
                    <a:pt x="352856" y="1584909"/>
                  </a:lnTo>
                  <a:lnTo>
                    <a:pt x="352856" y="1538325"/>
                  </a:lnTo>
                  <a:lnTo>
                    <a:pt x="446036" y="1538325"/>
                  </a:lnTo>
                  <a:lnTo>
                    <a:pt x="446036" y="1584909"/>
                  </a:lnTo>
                  <a:lnTo>
                    <a:pt x="430504" y="1584909"/>
                  </a:lnTo>
                  <a:lnTo>
                    <a:pt x="430504" y="1637538"/>
                  </a:lnTo>
                  <a:lnTo>
                    <a:pt x="446036" y="1637538"/>
                  </a:lnTo>
                  <a:lnTo>
                    <a:pt x="446036" y="1664284"/>
                  </a:lnTo>
                  <a:lnTo>
                    <a:pt x="352856" y="1664284"/>
                  </a:lnTo>
                  <a:lnTo>
                    <a:pt x="352856" y="1637538"/>
                  </a:lnTo>
                  <a:close/>
                </a:path>
                <a:path w="691514" h="3067685">
                  <a:moveTo>
                    <a:pt x="352856" y="1344193"/>
                  </a:moveTo>
                  <a:lnTo>
                    <a:pt x="446036" y="1344193"/>
                  </a:lnTo>
                  <a:lnTo>
                    <a:pt x="446036" y="1470152"/>
                  </a:lnTo>
                  <a:lnTo>
                    <a:pt x="352856" y="1470152"/>
                  </a:lnTo>
                  <a:lnTo>
                    <a:pt x="352856" y="1344193"/>
                  </a:lnTo>
                  <a:close/>
                </a:path>
                <a:path w="691514" h="3067685">
                  <a:moveTo>
                    <a:pt x="352856" y="1155242"/>
                  </a:moveTo>
                  <a:lnTo>
                    <a:pt x="446036" y="1155242"/>
                  </a:lnTo>
                  <a:lnTo>
                    <a:pt x="446036" y="1276032"/>
                  </a:lnTo>
                  <a:lnTo>
                    <a:pt x="352856" y="1276032"/>
                  </a:lnTo>
                  <a:lnTo>
                    <a:pt x="352856" y="1155242"/>
                  </a:lnTo>
                  <a:close/>
                </a:path>
                <a:path w="691514" h="3067685">
                  <a:moveTo>
                    <a:pt x="352856" y="1061212"/>
                  </a:moveTo>
                  <a:lnTo>
                    <a:pt x="369252" y="1061212"/>
                  </a:lnTo>
                  <a:lnTo>
                    <a:pt x="369252" y="1008583"/>
                  </a:lnTo>
                  <a:lnTo>
                    <a:pt x="352856" y="1008583"/>
                  </a:lnTo>
                  <a:lnTo>
                    <a:pt x="352856" y="961123"/>
                  </a:lnTo>
                  <a:lnTo>
                    <a:pt x="446036" y="961123"/>
                  </a:lnTo>
                  <a:lnTo>
                    <a:pt x="446036" y="1008583"/>
                  </a:lnTo>
                  <a:lnTo>
                    <a:pt x="430504" y="1008583"/>
                  </a:lnTo>
                  <a:lnTo>
                    <a:pt x="430504" y="1061212"/>
                  </a:lnTo>
                  <a:lnTo>
                    <a:pt x="446036" y="1061212"/>
                  </a:lnTo>
                  <a:lnTo>
                    <a:pt x="446036" y="1086230"/>
                  </a:lnTo>
                  <a:lnTo>
                    <a:pt x="352856" y="1086230"/>
                  </a:lnTo>
                  <a:lnTo>
                    <a:pt x="352856" y="1061212"/>
                  </a:lnTo>
                  <a:close/>
                </a:path>
                <a:path w="691514" h="3067685">
                  <a:moveTo>
                    <a:pt x="352856" y="770458"/>
                  </a:moveTo>
                  <a:lnTo>
                    <a:pt x="446036" y="770458"/>
                  </a:lnTo>
                  <a:lnTo>
                    <a:pt x="446036" y="892098"/>
                  </a:lnTo>
                  <a:lnTo>
                    <a:pt x="352856" y="892098"/>
                  </a:lnTo>
                  <a:lnTo>
                    <a:pt x="352856" y="770458"/>
                  </a:lnTo>
                  <a:close/>
                </a:path>
                <a:path w="691514" h="3067685">
                  <a:moveTo>
                    <a:pt x="352856" y="577189"/>
                  </a:moveTo>
                  <a:lnTo>
                    <a:pt x="446036" y="577189"/>
                  </a:lnTo>
                  <a:lnTo>
                    <a:pt x="446036" y="702284"/>
                  </a:lnTo>
                  <a:lnTo>
                    <a:pt x="352856" y="702284"/>
                  </a:lnTo>
                  <a:lnTo>
                    <a:pt x="352856" y="577189"/>
                  </a:lnTo>
                  <a:close/>
                </a:path>
                <a:path w="691514" h="3067685">
                  <a:moveTo>
                    <a:pt x="478828" y="485736"/>
                  </a:moveTo>
                  <a:lnTo>
                    <a:pt x="478828" y="433108"/>
                  </a:lnTo>
                  <a:lnTo>
                    <a:pt x="430504" y="433108"/>
                  </a:lnTo>
                  <a:lnTo>
                    <a:pt x="430504" y="485736"/>
                  </a:lnTo>
                  <a:lnTo>
                    <a:pt x="446036" y="485736"/>
                  </a:lnTo>
                  <a:lnTo>
                    <a:pt x="446036" y="509041"/>
                  </a:lnTo>
                  <a:lnTo>
                    <a:pt x="352856" y="509041"/>
                  </a:lnTo>
                  <a:lnTo>
                    <a:pt x="352856" y="485736"/>
                  </a:lnTo>
                  <a:lnTo>
                    <a:pt x="369252" y="485736"/>
                  </a:lnTo>
                  <a:lnTo>
                    <a:pt x="369252" y="433108"/>
                  </a:lnTo>
                  <a:lnTo>
                    <a:pt x="320078" y="433108"/>
                  </a:lnTo>
                  <a:lnTo>
                    <a:pt x="320078" y="485736"/>
                  </a:lnTo>
                  <a:lnTo>
                    <a:pt x="336473" y="485736"/>
                  </a:lnTo>
                  <a:lnTo>
                    <a:pt x="336473" y="509041"/>
                  </a:lnTo>
                  <a:lnTo>
                    <a:pt x="244157" y="509041"/>
                  </a:lnTo>
                  <a:lnTo>
                    <a:pt x="244157" y="485736"/>
                  </a:lnTo>
                  <a:lnTo>
                    <a:pt x="258825" y="485736"/>
                  </a:lnTo>
                  <a:lnTo>
                    <a:pt x="258825" y="433108"/>
                  </a:lnTo>
                  <a:lnTo>
                    <a:pt x="211366" y="433108"/>
                  </a:lnTo>
                  <a:lnTo>
                    <a:pt x="211366" y="485736"/>
                  </a:lnTo>
                  <a:lnTo>
                    <a:pt x="226898" y="485736"/>
                  </a:lnTo>
                  <a:lnTo>
                    <a:pt x="226898" y="509041"/>
                  </a:lnTo>
                  <a:lnTo>
                    <a:pt x="208775" y="509041"/>
                  </a:lnTo>
                  <a:lnTo>
                    <a:pt x="208775" y="577189"/>
                  </a:lnTo>
                  <a:lnTo>
                    <a:pt x="226898" y="577189"/>
                  </a:lnTo>
                  <a:lnTo>
                    <a:pt x="226898" y="702284"/>
                  </a:lnTo>
                  <a:lnTo>
                    <a:pt x="208775" y="702284"/>
                  </a:lnTo>
                  <a:lnTo>
                    <a:pt x="208775" y="770458"/>
                  </a:lnTo>
                  <a:lnTo>
                    <a:pt x="226898" y="770458"/>
                  </a:lnTo>
                  <a:lnTo>
                    <a:pt x="226898" y="892098"/>
                  </a:lnTo>
                  <a:lnTo>
                    <a:pt x="208775" y="892098"/>
                  </a:lnTo>
                  <a:lnTo>
                    <a:pt x="208775" y="961123"/>
                  </a:lnTo>
                  <a:lnTo>
                    <a:pt x="226898" y="961123"/>
                  </a:lnTo>
                  <a:lnTo>
                    <a:pt x="226898" y="1008583"/>
                  </a:lnTo>
                  <a:lnTo>
                    <a:pt x="211366" y="1008583"/>
                  </a:lnTo>
                  <a:lnTo>
                    <a:pt x="211366" y="1061212"/>
                  </a:lnTo>
                  <a:lnTo>
                    <a:pt x="226898" y="1061212"/>
                  </a:lnTo>
                  <a:lnTo>
                    <a:pt x="226898" y="1086230"/>
                  </a:lnTo>
                  <a:lnTo>
                    <a:pt x="208775" y="1086230"/>
                  </a:lnTo>
                  <a:lnTo>
                    <a:pt x="208775" y="1155242"/>
                  </a:lnTo>
                  <a:lnTo>
                    <a:pt x="226898" y="1155242"/>
                  </a:lnTo>
                  <a:lnTo>
                    <a:pt x="226898" y="1276032"/>
                  </a:lnTo>
                  <a:lnTo>
                    <a:pt x="208775" y="1276032"/>
                  </a:lnTo>
                  <a:lnTo>
                    <a:pt x="208775" y="1344193"/>
                  </a:lnTo>
                  <a:lnTo>
                    <a:pt x="226898" y="1344193"/>
                  </a:lnTo>
                  <a:lnTo>
                    <a:pt x="226898" y="1470152"/>
                  </a:lnTo>
                  <a:lnTo>
                    <a:pt x="208775" y="1470152"/>
                  </a:lnTo>
                  <a:lnTo>
                    <a:pt x="208775" y="1538325"/>
                  </a:lnTo>
                  <a:lnTo>
                    <a:pt x="226898" y="1538325"/>
                  </a:lnTo>
                  <a:lnTo>
                    <a:pt x="226898" y="1584909"/>
                  </a:lnTo>
                  <a:lnTo>
                    <a:pt x="211366" y="1584909"/>
                  </a:lnTo>
                  <a:lnTo>
                    <a:pt x="211366" y="1637538"/>
                  </a:lnTo>
                  <a:lnTo>
                    <a:pt x="226898" y="1637538"/>
                  </a:lnTo>
                  <a:lnTo>
                    <a:pt x="226898" y="1664284"/>
                  </a:lnTo>
                  <a:lnTo>
                    <a:pt x="208775" y="1664284"/>
                  </a:lnTo>
                  <a:lnTo>
                    <a:pt x="208775" y="1732445"/>
                  </a:lnTo>
                  <a:lnTo>
                    <a:pt x="226898" y="1732445"/>
                  </a:lnTo>
                  <a:lnTo>
                    <a:pt x="226898" y="1850631"/>
                  </a:lnTo>
                  <a:lnTo>
                    <a:pt x="208775" y="1850631"/>
                  </a:lnTo>
                  <a:lnTo>
                    <a:pt x="208775" y="1918804"/>
                  </a:lnTo>
                  <a:lnTo>
                    <a:pt x="226898" y="1918804"/>
                  </a:lnTo>
                  <a:lnTo>
                    <a:pt x="226898" y="2044776"/>
                  </a:lnTo>
                  <a:lnTo>
                    <a:pt x="208775" y="2044776"/>
                  </a:lnTo>
                  <a:lnTo>
                    <a:pt x="208775" y="2112924"/>
                  </a:lnTo>
                  <a:lnTo>
                    <a:pt x="226898" y="2112924"/>
                  </a:lnTo>
                  <a:lnTo>
                    <a:pt x="226898" y="2159508"/>
                  </a:lnTo>
                  <a:lnTo>
                    <a:pt x="211366" y="2159508"/>
                  </a:lnTo>
                  <a:lnTo>
                    <a:pt x="211366" y="2212136"/>
                  </a:lnTo>
                  <a:lnTo>
                    <a:pt x="226898" y="2212136"/>
                  </a:lnTo>
                  <a:lnTo>
                    <a:pt x="226898" y="2238883"/>
                  </a:lnTo>
                  <a:lnTo>
                    <a:pt x="208775" y="2238883"/>
                  </a:lnTo>
                  <a:lnTo>
                    <a:pt x="208775" y="2307043"/>
                  </a:lnTo>
                  <a:lnTo>
                    <a:pt x="226898" y="2307043"/>
                  </a:lnTo>
                  <a:lnTo>
                    <a:pt x="226898" y="2433002"/>
                  </a:lnTo>
                  <a:lnTo>
                    <a:pt x="208775" y="2433002"/>
                  </a:lnTo>
                  <a:lnTo>
                    <a:pt x="208775" y="2501176"/>
                  </a:lnTo>
                  <a:lnTo>
                    <a:pt x="226898" y="2501176"/>
                  </a:lnTo>
                  <a:lnTo>
                    <a:pt x="226898" y="2625407"/>
                  </a:lnTo>
                  <a:lnTo>
                    <a:pt x="208775" y="2625407"/>
                  </a:lnTo>
                  <a:lnTo>
                    <a:pt x="208775" y="2694419"/>
                  </a:lnTo>
                  <a:lnTo>
                    <a:pt x="226898" y="2694419"/>
                  </a:lnTo>
                  <a:lnTo>
                    <a:pt x="226898" y="2741891"/>
                  </a:lnTo>
                  <a:lnTo>
                    <a:pt x="211366" y="2741891"/>
                  </a:lnTo>
                  <a:lnTo>
                    <a:pt x="211366" y="2768612"/>
                  </a:lnTo>
                  <a:lnTo>
                    <a:pt x="258825" y="2768612"/>
                  </a:lnTo>
                  <a:lnTo>
                    <a:pt x="258825" y="2741891"/>
                  </a:lnTo>
                  <a:lnTo>
                    <a:pt x="244157" y="2741891"/>
                  </a:lnTo>
                  <a:lnTo>
                    <a:pt x="244157" y="2694419"/>
                  </a:lnTo>
                  <a:lnTo>
                    <a:pt x="336473" y="2694419"/>
                  </a:lnTo>
                  <a:lnTo>
                    <a:pt x="336473" y="2741891"/>
                  </a:lnTo>
                  <a:lnTo>
                    <a:pt x="320078" y="2741891"/>
                  </a:lnTo>
                  <a:lnTo>
                    <a:pt x="320078" y="2768612"/>
                  </a:lnTo>
                  <a:lnTo>
                    <a:pt x="369252" y="2768612"/>
                  </a:lnTo>
                  <a:lnTo>
                    <a:pt x="369252" y="2741891"/>
                  </a:lnTo>
                  <a:lnTo>
                    <a:pt x="352856" y="2741891"/>
                  </a:lnTo>
                  <a:lnTo>
                    <a:pt x="352856" y="2694419"/>
                  </a:lnTo>
                  <a:lnTo>
                    <a:pt x="446036" y="2694419"/>
                  </a:lnTo>
                  <a:lnTo>
                    <a:pt x="446036" y="2741891"/>
                  </a:lnTo>
                  <a:lnTo>
                    <a:pt x="430504" y="2741891"/>
                  </a:lnTo>
                  <a:lnTo>
                    <a:pt x="430504" y="2768612"/>
                  </a:lnTo>
                  <a:lnTo>
                    <a:pt x="478828" y="2768612"/>
                  </a:lnTo>
                  <a:lnTo>
                    <a:pt x="478828" y="2741891"/>
                  </a:lnTo>
                  <a:lnTo>
                    <a:pt x="463295" y="2741891"/>
                  </a:lnTo>
                  <a:lnTo>
                    <a:pt x="463295" y="2694419"/>
                  </a:lnTo>
                  <a:lnTo>
                    <a:pt x="478828" y="2694419"/>
                  </a:lnTo>
                  <a:lnTo>
                    <a:pt x="478828" y="2625407"/>
                  </a:lnTo>
                  <a:lnTo>
                    <a:pt x="463295" y="2625407"/>
                  </a:lnTo>
                  <a:lnTo>
                    <a:pt x="463295" y="2501176"/>
                  </a:lnTo>
                  <a:lnTo>
                    <a:pt x="478828" y="2501176"/>
                  </a:lnTo>
                  <a:lnTo>
                    <a:pt x="478828" y="2433002"/>
                  </a:lnTo>
                  <a:lnTo>
                    <a:pt x="463295" y="2433002"/>
                  </a:lnTo>
                  <a:lnTo>
                    <a:pt x="463295" y="2307043"/>
                  </a:lnTo>
                  <a:lnTo>
                    <a:pt x="478828" y="2307043"/>
                  </a:lnTo>
                  <a:lnTo>
                    <a:pt x="478828" y="2238883"/>
                  </a:lnTo>
                  <a:lnTo>
                    <a:pt x="463295" y="2238883"/>
                  </a:lnTo>
                  <a:lnTo>
                    <a:pt x="463295" y="2212136"/>
                  </a:lnTo>
                  <a:lnTo>
                    <a:pt x="478828" y="2212136"/>
                  </a:lnTo>
                  <a:lnTo>
                    <a:pt x="478828" y="2159508"/>
                  </a:lnTo>
                  <a:lnTo>
                    <a:pt x="463295" y="2159508"/>
                  </a:lnTo>
                  <a:lnTo>
                    <a:pt x="463295" y="2112924"/>
                  </a:lnTo>
                  <a:lnTo>
                    <a:pt x="478828" y="2112924"/>
                  </a:lnTo>
                  <a:lnTo>
                    <a:pt x="478828" y="2044776"/>
                  </a:lnTo>
                  <a:lnTo>
                    <a:pt x="463295" y="2044776"/>
                  </a:lnTo>
                  <a:lnTo>
                    <a:pt x="463295" y="1918804"/>
                  </a:lnTo>
                  <a:lnTo>
                    <a:pt x="478828" y="1918804"/>
                  </a:lnTo>
                  <a:lnTo>
                    <a:pt x="478828" y="1850631"/>
                  </a:lnTo>
                  <a:lnTo>
                    <a:pt x="463295" y="1850631"/>
                  </a:lnTo>
                  <a:lnTo>
                    <a:pt x="463295" y="1732445"/>
                  </a:lnTo>
                  <a:lnTo>
                    <a:pt x="478828" y="1732445"/>
                  </a:lnTo>
                  <a:lnTo>
                    <a:pt x="478828" y="1664284"/>
                  </a:lnTo>
                  <a:lnTo>
                    <a:pt x="463295" y="1664284"/>
                  </a:lnTo>
                  <a:lnTo>
                    <a:pt x="463295" y="1637538"/>
                  </a:lnTo>
                  <a:lnTo>
                    <a:pt x="478828" y="1637538"/>
                  </a:lnTo>
                  <a:lnTo>
                    <a:pt x="478828" y="1584909"/>
                  </a:lnTo>
                  <a:lnTo>
                    <a:pt x="463295" y="1584909"/>
                  </a:lnTo>
                  <a:lnTo>
                    <a:pt x="463295" y="1538325"/>
                  </a:lnTo>
                  <a:lnTo>
                    <a:pt x="478828" y="1538325"/>
                  </a:lnTo>
                  <a:lnTo>
                    <a:pt x="478828" y="1470152"/>
                  </a:lnTo>
                  <a:lnTo>
                    <a:pt x="463295" y="1470152"/>
                  </a:lnTo>
                  <a:lnTo>
                    <a:pt x="463295" y="1344193"/>
                  </a:lnTo>
                  <a:lnTo>
                    <a:pt x="478828" y="1344193"/>
                  </a:lnTo>
                  <a:lnTo>
                    <a:pt x="478828" y="1276032"/>
                  </a:lnTo>
                  <a:lnTo>
                    <a:pt x="463295" y="1276032"/>
                  </a:lnTo>
                  <a:lnTo>
                    <a:pt x="463295" y="1155242"/>
                  </a:lnTo>
                  <a:lnTo>
                    <a:pt x="478828" y="1155242"/>
                  </a:lnTo>
                  <a:lnTo>
                    <a:pt x="478828" y="1086230"/>
                  </a:lnTo>
                  <a:lnTo>
                    <a:pt x="463295" y="1086230"/>
                  </a:lnTo>
                  <a:lnTo>
                    <a:pt x="463295" y="1061212"/>
                  </a:lnTo>
                  <a:lnTo>
                    <a:pt x="478828" y="1061212"/>
                  </a:lnTo>
                  <a:lnTo>
                    <a:pt x="478828" y="1008583"/>
                  </a:lnTo>
                  <a:lnTo>
                    <a:pt x="463295" y="1008583"/>
                  </a:lnTo>
                  <a:lnTo>
                    <a:pt x="463295" y="961123"/>
                  </a:lnTo>
                  <a:lnTo>
                    <a:pt x="478828" y="961123"/>
                  </a:lnTo>
                  <a:lnTo>
                    <a:pt x="478828" y="892098"/>
                  </a:lnTo>
                  <a:lnTo>
                    <a:pt x="463295" y="892098"/>
                  </a:lnTo>
                  <a:lnTo>
                    <a:pt x="463295" y="770458"/>
                  </a:lnTo>
                  <a:lnTo>
                    <a:pt x="478828" y="770458"/>
                  </a:lnTo>
                  <a:lnTo>
                    <a:pt x="478828" y="702284"/>
                  </a:lnTo>
                  <a:lnTo>
                    <a:pt x="463295" y="702284"/>
                  </a:lnTo>
                  <a:lnTo>
                    <a:pt x="463295" y="577189"/>
                  </a:lnTo>
                  <a:lnTo>
                    <a:pt x="478828" y="577189"/>
                  </a:lnTo>
                  <a:lnTo>
                    <a:pt x="478828" y="509041"/>
                  </a:lnTo>
                  <a:lnTo>
                    <a:pt x="463295" y="509041"/>
                  </a:lnTo>
                  <a:lnTo>
                    <a:pt x="463295" y="485736"/>
                  </a:lnTo>
                  <a:lnTo>
                    <a:pt x="478828" y="48573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780497" y="2496413"/>
              <a:ext cx="37465" cy="42545"/>
            </a:xfrm>
            <a:custGeom>
              <a:avLst/>
              <a:gdLst/>
              <a:ahLst/>
              <a:cxnLst/>
              <a:rect l="l" t="t" r="r" b="b"/>
              <a:pathLst>
                <a:path w="37464" h="42544">
                  <a:moveTo>
                    <a:pt x="37096" y="0"/>
                  </a:moveTo>
                  <a:lnTo>
                    <a:pt x="0" y="0"/>
                  </a:lnTo>
                  <a:lnTo>
                    <a:pt x="0" y="42278"/>
                  </a:lnTo>
                  <a:lnTo>
                    <a:pt x="37096" y="42278"/>
                  </a:lnTo>
                  <a:lnTo>
                    <a:pt x="37096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780497" y="2496413"/>
              <a:ext cx="37465" cy="42545"/>
            </a:xfrm>
            <a:custGeom>
              <a:avLst/>
              <a:gdLst/>
              <a:ahLst/>
              <a:cxnLst/>
              <a:rect l="l" t="t" r="r" b="b"/>
              <a:pathLst>
                <a:path w="37464" h="42544">
                  <a:moveTo>
                    <a:pt x="37096" y="42278"/>
                  </a:moveTo>
                  <a:lnTo>
                    <a:pt x="37096" y="0"/>
                  </a:lnTo>
                  <a:lnTo>
                    <a:pt x="0" y="0"/>
                  </a:lnTo>
                  <a:lnTo>
                    <a:pt x="0" y="42278"/>
                  </a:lnTo>
                  <a:lnTo>
                    <a:pt x="37096" y="422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795179" y="2497277"/>
              <a:ext cx="8255" cy="41910"/>
            </a:xfrm>
            <a:custGeom>
              <a:avLst/>
              <a:gdLst/>
              <a:ahLst/>
              <a:cxnLst/>
              <a:rect l="l" t="t" r="r" b="b"/>
              <a:pathLst>
                <a:path w="8254" h="41910">
                  <a:moveTo>
                    <a:pt x="7747" y="0"/>
                  </a:moveTo>
                  <a:lnTo>
                    <a:pt x="0" y="0"/>
                  </a:lnTo>
                  <a:lnTo>
                    <a:pt x="0" y="41414"/>
                  </a:lnTo>
                  <a:lnTo>
                    <a:pt x="7747" y="41414"/>
                  </a:lnTo>
                  <a:lnTo>
                    <a:pt x="77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795179" y="2497277"/>
              <a:ext cx="8255" cy="41910"/>
            </a:xfrm>
            <a:custGeom>
              <a:avLst/>
              <a:gdLst/>
              <a:ahLst/>
              <a:cxnLst/>
              <a:rect l="l" t="t" r="r" b="b"/>
              <a:pathLst>
                <a:path w="8254" h="41910">
                  <a:moveTo>
                    <a:pt x="7746" y="41414"/>
                  </a:moveTo>
                  <a:lnTo>
                    <a:pt x="7746" y="0"/>
                  </a:lnTo>
                  <a:lnTo>
                    <a:pt x="0" y="0"/>
                  </a:lnTo>
                  <a:lnTo>
                    <a:pt x="0" y="41414"/>
                  </a:lnTo>
                  <a:lnTo>
                    <a:pt x="7746" y="4141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890924" y="2496413"/>
              <a:ext cx="37465" cy="42545"/>
            </a:xfrm>
            <a:custGeom>
              <a:avLst/>
              <a:gdLst/>
              <a:ahLst/>
              <a:cxnLst/>
              <a:rect l="l" t="t" r="r" b="b"/>
              <a:pathLst>
                <a:path w="37464" h="42544">
                  <a:moveTo>
                    <a:pt x="37109" y="0"/>
                  </a:moveTo>
                  <a:lnTo>
                    <a:pt x="0" y="0"/>
                  </a:lnTo>
                  <a:lnTo>
                    <a:pt x="0" y="42278"/>
                  </a:lnTo>
                  <a:lnTo>
                    <a:pt x="37109" y="42278"/>
                  </a:lnTo>
                  <a:lnTo>
                    <a:pt x="37109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890924" y="2496413"/>
              <a:ext cx="37465" cy="42545"/>
            </a:xfrm>
            <a:custGeom>
              <a:avLst/>
              <a:gdLst/>
              <a:ahLst/>
              <a:cxnLst/>
              <a:rect l="l" t="t" r="r" b="b"/>
              <a:pathLst>
                <a:path w="37464" h="42544">
                  <a:moveTo>
                    <a:pt x="37109" y="42278"/>
                  </a:moveTo>
                  <a:lnTo>
                    <a:pt x="37109" y="0"/>
                  </a:lnTo>
                  <a:lnTo>
                    <a:pt x="0" y="0"/>
                  </a:lnTo>
                  <a:lnTo>
                    <a:pt x="0" y="42278"/>
                  </a:lnTo>
                  <a:lnTo>
                    <a:pt x="37109" y="422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905605" y="2497277"/>
              <a:ext cx="8255" cy="41910"/>
            </a:xfrm>
            <a:custGeom>
              <a:avLst/>
              <a:gdLst/>
              <a:ahLst/>
              <a:cxnLst/>
              <a:rect l="l" t="t" r="r" b="b"/>
              <a:pathLst>
                <a:path w="8254" h="41910">
                  <a:moveTo>
                    <a:pt x="7759" y="0"/>
                  </a:moveTo>
                  <a:lnTo>
                    <a:pt x="0" y="0"/>
                  </a:lnTo>
                  <a:lnTo>
                    <a:pt x="0" y="41414"/>
                  </a:lnTo>
                  <a:lnTo>
                    <a:pt x="7759" y="41414"/>
                  </a:lnTo>
                  <a:lnTo>
                    <a:pt x="77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905605" y="2497277"/>
              <a:ext cx="8255" cy="41910"/>
            </a:xfrm>
            <a:custGeom>
              <a:avLst/>
              <a:gdLst/>
              <a:ahLst/>
              <a:cxnLst/>
              <a:rect l="l" t="t" r="r" b="b"/>
              <a:pathLst>
                <a:path w="8254" h="41910">
                  <a:moveTo>
                    <a:pt x="7759" y="41414"/>
                  </a:moveTo>
                  <a:lnTo>
                    <a:pt x="7759" y="0"/>
                  </a:lnTo>
                  <a:lnTo>
                    <a:pt x="0" y="0"/>
                  </a:lnTo>
                  <a:lnTo>
                    <a:pt x="0" y="41414"/>
                  </a:lnTo>
                  <a:lnTo>
                    <a:pt x="7759" y="4141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001363" y="2496413"/>
              <a:ext cx="36830" cy="42545"/>
            </a:xfrm>
            <a:custGeom>
              <a:avLst/>
              <a:gdLst/>
              <a:ahLst/>
              <a:cxnLst/>
              <a:rect l="l" t="t" r="r" b="b"/>
              <a:pathLst>
                <a:path w="36829" h="42544">
                  <a:moveTo>
                    <a:pt x="36220" y="0"/>
                  </a:moveTo>
                  <a:lnTo>
                    <a:pt x="0" y="0"/>
                  </a:lnTo>
                  <a:lnTo>
                    <a:pt x="0" y="42278"/>
                  </a:lnTo>
                  <a:lnTo>
                    <a:pt x="36220" y="42278"/>
                  </a:lnTo>
                  <a:lnTo>
                    <a:pt x="36220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001376" y="2496413"/>
              <a:ext cx="36830" cy="42545"/>
            </a:xfrm>
            <a:custGeom>
              <a:avLst/>
              <a:gdLst/>
              <a:ahLst/>
              <a:cxnLst/>
              <a:rect l="l" t="t" r="r" b="b"/>
              <a:pathLst>
                <a:path w="36829" h="42544">
                  <a:moveTo>
                    <a:pt x="36207" y="42278"/>
                  </a:moveTo>
                  <a:lnTo>
                    <a:pt x="36207" y="0"/>
                  </a:lnTo>
                  <a:lnTo>
                    <a:pt x="0" y="0"/>
                  </a:lnTo>
                  <a:lnTo>
                    <a:pt x="0" y="42278"/>
                  </a:lnTo>
                  <a:lnTo>
                    <a:pt x="36207" y="422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015168" y="2497277"/>
              <a:ext cx="8890" cy="41910"/>
            </a:xfrm>
            <a:custGeom>
              <a:avLst/>
              <a:gdLst/>
              <a:ahLst/>
              <a:cxnLst/>
              <a:rect l="l" t="t" r="r" b="b"/>
              <a:pathLst>
                <a:path w="8889" h="41910">
                  <a:moveTo>
                    <a:pt x="8636" y="0"/>
                  </a:moveTo>
                  <a:lnTo>
                    <a:pt x="0" y="0"/>
                  </a:lnTo>
                  <a:lnTo>
                    <a:pt x="0" y="41414"/>
                  </a:lnTo>
                  <a:lnTo>
                    <a:pt x="8636" y="41414"/>
                  </a:lnTo>
                  <a:lnTo>
                    <a:pt x="86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015168" y="2497277"/>
              <a:ext cx="8890" cy="41910"/>
            </a:xfrm>
            <a:custGeom>
              <a:avLst/>
              <a:gdLst/>
              <a:ahLst/>
              <a:cxnLst/>
              <a:rect l="l" t="t" r="r" b="b"/>
              <a:pathLst>
                <a:path w="8889" h="41910">
                  <a:moveTo>
                    <a:pt x="8636" y="41414"/>
                  </a:moveTo>
                  <a:lnTo>
                    <a:pt x="8636" y="0"/>
                  </a:lnTo>
                  <a:lnTo>
                    <a:pt x="0" y="0"/>
                  </a:lnTo>
                  <a:lnTo>
                    <a:pt x="0" y="41414"/>
                  </a:lnTo>
                  <a:lnTo>
                    <a:pt x="8636" y="4141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780497" y="2688805"/>
              <a:ext cx="37465" cy="42545"/>
            </a:xfrm>
            <a:custGeom>
              <a:avLst/>
              <a:gdLst/>
              <a:ahLst/>
              <a:cxnLst/>
              <a:rect l="l" t="t" r="r" b="b"/>
              <a:pathLst>
                <a:path w="37464" h="42544">
                  <a:moveTo>
                    <a:pt x="37096" y="0"/>
                  </a:moveTo>
                  <a:lnTo>
                    <a:pt x="0" y="0"/>
                  </a:lnTo>
                  <a:lnTo>
                    <a:pt x="0" y="42278"/>
                  </a:lnTo>
                  <a:lnTo>
                    <a:pt x="37096" y="42278"/>
                  </a:lnTo>
                  <a:lnTo>
                    <a:pt x="37096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780497" y="2688805"/>
              <a:ext cx="37465" cy="42545"/>
            </a:xfrm>
            <a:custGeom>
              <a:avLst/>
              <a:gdLst/>
              <a:ahLst/>
              <a:cxnLst/>
              <a:rect l="l" t="t" r="r" b="b"/>
              <a:pathLst>
                <a:path w="37464" h="42544">
                  <a:moveTo>
                    <a:pt x="37096" y="42278"/>
                  </a:moveTo>
                  <a:lnTo>
                    <a:pt x="37096" y="0"/>
                  </a:lnTo>
                  <a:lnTo>
                    <a:pt x="0" y="0"/>
                  </a:lnTo>
                  <a:lnTo>
                    <a:pt x="0" y="42278"/>
                  </a:lnTo>
                  <a:lnTo>
                    <a:pt x="37096" y="422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795179" y="2689682"/>
              <a:ext cx="8255" cy="41910"/>
            </a:xfrm>
            <a:custGeom>
              <a:avLst/>
              <a:gdLst/>
              <a:ahLst/>
              <a:cxnLst/>
              <a:rect l="l" t="t" r="r" b="b"/>
              <a:pathLst>
                <a:path w="8254" h="41910">
                  <a:moveTo>
                    <a:pt x="7747" y="0"/>
                  </a:moveTo>
                  <a:lnTo>
                    <a:pt x="0" y="0"/>
                  </a:lnTo>
                  <a:lnTo>
                    <a:pt x="0" y="41414"/>
                  </a:lnTo>
                  <a:lnTo>
                    <a:pt x="7747" y="41414"/>
                  </a:lnTo>
                  <a:lnTo>
                    <a:pt x="77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795179" y="2689682"/>
              <a:ext cx="8255" cy="41910"/>
            </a:xfrm>
            <a:custGeom>
              <a:avLst/>
              <a:gdLst/>
              <a:ahLst/>
              <a:cxnLst/>
              <a:rect l="l" t="t" r="r" b="b"/>
              <a:pathLst>
                <a:path w="8254" h="41910">
                  <a:moveTo>
                    <a:pt x="7746" y="41402"/>
                  </a:moveTo>
                  <a:lnTo>
                    <a:pt x="7746" y="0"/>
                  </a:lnTo>
                  <a:lnTo>
                    <a:pt x="0" y="0"/>
                  </a:lnTo>
                  <a:lnTo>
                    <a:pt x="0" y="41402"/>
                  </a:lnTo>
                  <a:lnTo>
                    <a:pt x="7746" y="41402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890924" y="2688805"/>
              <a:ext cx="37465" cy="42545"/>
            </a:xfrm>
            <a:custGeom>
              <a:avLst/>
              <a:gdLst/>
              <a:ahLst/>
              <a:cxnLst/>
              <a:rect l="l" t="t" r="r" b="b"/>
              <a:pathLst>
                <a:path w="37464" h="42544">
                  <a:moveTo>
                    <a:pt x="37109" y="0"/>
                  </a:moveTo>
                  <a:lnTo>
                    <a:pt x="0" y="0"/>
                  </a:lnTo>
                  <a:lnTo>
                    <a:pt x="0" y="42278"/>
                  </a:lnTo>
                  <a:lnTo>
                    <a:pt x="37109" y="42278"/>
                  </a:lnTo>
                  <a:lnTo>
                    <a:pt x="37109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890924" y="2688805"/>
              <a:ext cx="37465" cy="42545"/>
            </a:xfrm>
            <a:custGeom>
              <a:avLst/>
              <a:gdLst/>
              <a:ahLst/>
              <a:cxnLst/>
              <a:rect l="l" t="t" r="r" b="b"/>
              <a:pathLst>
                <a:path w="37464" h="42544">
                  <a:moveTo>
                    <a:pt x="37109" y="42278"/>
                  </a:moveTo>
                  <a:lnTo>
                    <a:pt x="37109" y="0"/>
                  </a:lnTo>
                  <a:lnTo>
                    <a:pt x="0" y="0"/>
                  </a:lnTo>
                  <a:lnTo>
                    <a:pt x="0" y="42278"/>
                  </a:lnTo>
                  <a:lnTo>
                    <a:pt x="37109" y="422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905605" y="2689682"/>
              <a:ext cx="8255" cy="41910"/>
            </a:xfrm>
            <a:custGeom>
              <a:avLst/>
              <a:gdLst/>
              <a:ahLst/>
              <a:cxnLst/>
              <a:rect l="l" t="t" r="r" b="b"/>
              <a:pathLst>
                <a:path w="8254" h="41910">
                  <a:moveTo>
                    <a:pt x="7759" y="0"/>
                  </a:moveTo>
                  <a:lnTo>
                    <a:pt x="0" y="0"/>
                  </a:lnTo>
                  <a:lnTo>
                    <a:pt x="0" y="41414"/>
                  </a:lnTo>
                  <a:lnTo>
                    <a:pt x="7759" y="41414"/>
                  </a:lnTo>
                  <a:lnTo>
                    <a:pt x="77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905605" y="2689682"/>
              <a:ext cx="8255" cy="41910"/>
            </a:xfrm>
            <a:custGeom>
              <a:avLst/>
              <a:gdLst/>
              <a:ahLst/>
              <a:cxnLst/>
              <a:rect l="l" t="t" r="r" b="b"/>
              <a:pathLst>
                <a:path w="8254" h="41910">
                  <a:moveTo>
                    <a:pt x="7759" y="41402"/>
                  </a:moveTo>
                  <a:lnTo>
                    <a:pt x="7759" y="0"/>
                  </a:lnTo>
                  <a:lnTo>
                    <a:pt x="0" y="0"/>
                  </a:lnTo>
                  <a:lnTo>
                    <a:pt x="0" y="41402"/>
                  </a:lnTo>
                  <a:lnTo>
                    <a:pt x="7759" y="41402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001363" y="2688805"/>
              <a:ext cx="36830" cy="42545"/>
            </a:xfrm>
            <a:custGeom>
              <a:avLst/>
              <a:gdLst/>
              <a:ahLst/>
              <a:cxnLst/>
              <a:rect l="l" t="t" r="r" b="b"/>
              <a:pathLst>
                <a:path w="36829" h="42544">
                  <a:moveTo>
                    <a:pt x="36220" y="0"/>
                  </a:moveTo>
                  <a:lnTo>
                    <a:pt x="0" y="0"/>
                  </a:lnTo>
                  <a:lnTo>
                    <a:pt x="0" y="42278"/>
                  </a:lnTo>
                  <a:lnTo>
                    <a:pt x="36220" y="42278"/>
                  </a:lnTo>
                  <a:lnTo>
                    <a:pt x="36220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001376" y="2688805"/>
              <a:ext cx="36830" cy="42545"/>
            </a:xfrm>
            <a:custGeom>
              <a:avLst/>
              <a:gdLst/>
              <a:ahLst/>
              <a:cxnLst/>
              <a:rect l="l" t="t" r="r" b="b"/>
              <a:pathLst>
                <a:path w="36829" h="42544">
                  <a:moveTo>
                    <a:pt x="36207" y="42278"/>
                  </a:moveTo>
                  <a:lnTo>
                    <a:pt x="36207" y="0"/>
                  </a:lnTo>
                  <a:lnTo>
                    <a:pt x="0" y="0"/>
                  </a:lnTo>
                  <a:lnTo>
                    <a:pt x="0" y="42278"/>
                  </a:lnTo>
                  <a:lnTo>
                    <a:pt x="36207" y="422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015168" y="2689682"/>
              <a:ext cx="8890" cy="41910"/>
            </a:xfrm>
            <a:custGeom>
              <a:avLst/>
              <a:gdLst/>
              <a:ahLst/>
              <a:cxnLst/>
              <a:rect l="l" t="t" r="r" b="b"/>
              <a:pathLst>
                <a:path w="8889" h="41910">
                  <a:moveTo>
                    <a:pt x="8636" y="0"/>
                  </a:moveTo>
                  <a:lnTo>
                    <a:pt x="0" y="0"/>
                  </a:lnTo>
                  <a:lnTo>
                    <a:pt x="0" y="41414"/>
                  </a:lnTo>
                  <a:lnTo>
                    <a:pt x="8636" y="41414"/>
                  </a:lnTo>
                  <a:lnTo>
                    <a:pt x="86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015168" y="2689682"/>
              <a:ext cx="8890" cy="41910"/>
            </a:xfrm>
            <a:custGeom>
              <a:avLst/>
              <a:gdLst/>
              <a:ahLst/>
              <a:cxnLst/>
              <a:rect l="l" t="t" r="r" b="b"/>
              <a:pathLst>
                <a:path w="8889" h="41910">
                  <a:moveTo>
                    <a:pt x="8636" y="41402"/>
                  </a:moveTo>
                  <a:lnTo>
                    <a:pt x="8636" y="0"/>
                  </a:lnTo>
                  <a:lnTo>
                    <a:pt x="0" y="0"/>
                  </a:lnTo>
                  <a:lnTo>
                    <a:pt x="0" y="41402"/>
                  </a:lnTo>
                  <a:lnTo>
                    <a:pt x="8636" y="4140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780497" y="2879483"/>
              <a:ext cx="37465" cy="42545"/>
            </a:xfrm>
            <a:custGeom>
              <a:avLst/>
              <a:gdLst/>
              <a:ahLst/>
              <a:cxnLst/>
              <a:rect l="l" t="t" r="r" b="b"/>
              <a:pathLst>
                <a:path w="37464" h="42544">
                  <a:moveTo>
                    <a:pt x="37096" y="0"/>
                  </a:moveTo>
                  <a:lnTo>
                    <a:pt x="0" y="0"/>
                  </a:lnTo>
                  <a:lnTo>
                    <a:pt x="0" y="42278"/>
                  </a:lnTo>
                  <a:lnTo>
                    <a:pt x="37096" y="42278"/>
                  </a:lnTo>
                  <a:lnTo>
                    <a:pt x="37096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780497" y="2879483"/>
              <a:ext cx="37465" cy="42545"/>
            </a:xfrm>
            <a:custGeom>
              <a:avLst/>
              <a:gdLst/>
              <a:ahLst/>
              <a:cxnLst/>
              <a:rect l="l" t="t" r="r" b="b"/>
              <a:pathLst>
                <a:path w="37464" h="42544">
                  <a:moveTo>
                    <a:pt x="37096" y="42278"/>
                  </a:moveTo>
                  <a:lnTo>
                    <a:pt x="37096" y="0"/>
                  </a:lnTo>
                  <a:lnTo>
                    <a:pt x="0" y="0"/>
                  </a:lnTo>
                  <a:lnTo>
                    <a:pt x="0" y="42278"/>
                  </a:lnTo>
                  <a:lnTo>
                    <a:pt x="37096" y="422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795179" y="2880347"/>
              <a:ext cx="8255" cy="41910"/>
            </a:xfrm>
            <a:custGeom>
              <a:avLst/>
              <a:gdLst/>
              <a:ahLst/>
              <a:cxnLst/>
              <a:rect l="l" t="t" r="r" b="b"/>
              <a:pathLst>
                <a:path w="8254" h="41910">
                  <a:moveTo>
                    <a:pt x="7747" y="0"/>
                  </a:moveTo>
                  <a:lnTo>
                    <a:pt x="0" y="0"/>
                  </a:lnTo>
                  <a:lnTo>
                    <a:pt x="0" y="41414"/>
                  </a:lnTo>
                  <a:lnTo>
                    <a:pt x="7747" y="41414"/>
                  </a:lnTo>
                  <a:lnTo>
                    <a:pt x="77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795179" y="2880347"/>
              <a:ext cx="8255" cy="41910"/>
            </a:xfrm>
            <a:custGeom>
              <a:avLst/>
              <a:gdLst/>
              <a:ahLst/>
              <a:cxnLst/>
              <a:rect l="l" t="t" r="r" b="b"/>
              <a:pathLst>
                <a:path w="8254" h="41910">
                  <a:moveTo>
                    <a:pt x="7746" y="41414"/>
                  </a:moveTo>
                  <a:lnTo>
                    <a:pt x="7746" y="0"/>
                  </a:lnTo>
                  <a:lnTo>
                    <a:pt x="0" y="0"/>
                  </a:lnTo>
                  <a:lnTo>
                    <a:pt x="0" y="41414"/>
                  </a:lnTo>
                  <a:lnTo>
                    <a:pt x="7746" y="41414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890924" y="2879483"/>
              <a:ext cx="37465" cy="42545"/>
            </a:xfrm>
            <a:custGeom>
              <a:avLst/>
              <a:gdLst/>
              <a:ahLst/>
              <a:cxnLst/>
              <a:rect l="l" t="t" r="r" b="b"/>
              <a:pathLst>
                <a:path w="37464" h="42544">
                  <a:moveTo>
                    <a:pt x="37109" y="0"/>
                  </a:moveTo>
                  <a:lnTo>
                    <a:pt x="0" y="0"/>
                  </a:lnTo>
                  <a:lnTo>
                    <a:pt x="0" y="42278"/>
                  </a:lnTo>
                  <a:lnTo>
                    <a:pt x="37109" y="42278"/>
                  </a:lnTo>
                  <a:lnTo>
                    <a:pt x="37109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890924" y="2879483"/>
              <a:ext cx="37465" cy="42545"/>
            </a:xfrm>
            <a:custGeom>
              <a:avLst/>
              <a:gdLst/>
              <a:ahLst/>
              <a:cxnLst/>
              <a:rect l="l" t="t" r="r" b="b"/>
              <a:pathLst>
                <a:path w="37464" h="42544">
                  <a:moveTo>
                    <a:pt x="37109" y="42278"/>
                  </a:moveTo>
                  <a:lnTo>
                    <a:pt x="37109" y="0"/>
                  </a:lnTo>
                  <a:lnTo>
                    <a:pt x="0" y="0"/>
                  </a:lnTo>
                  <a:lnTo>
                    <a:pt x="0" y="42278"/>
                  </a:lnTo>
                  <a:lnTo>
                    <a:pt x="37109" y="422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905605" y="2880347"/>
              <a:ext cx="8255" cy="41910"/>
            </a:xfrm>
            <a:custGeom>
              <a:avLst/>
              <a:gdLst/>
              <a:ahLst/>
              <a:cxnLst/>
              <a:rect l="l" t="t" r="r" b="b"/>
              <a:pathLst>
                <a:path w="8254" h="41910">
                  <a:moveTo>
                    <a:pt x="7759" y="0"/>
                  </a:moveTo>
                  <a:lnTo>
                    <a:pt x="0" y="0"/>
                  </a:lnTo>
                  <a:lnTo>
                    <a:pt x="0" y="41414"/>
                  </a:lnTo>
                  <a:lnTo>
                    <a:pt x="7759" y="41414"/>
                  </a:lnTo>
                  <a:lnTo>
                    <a:pt x="77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905605" y="2880347"/>
              <a:ext cx="8255" cy="41910"/>
            </a:xfrm>
            <a:custGeom>
              <a:avLst/>
              <a:gdLst/>
              <a:ahLst/>
              <a:cxnLst/>
              <a:rect l="l" t="t" r="r" b="b"/>
              <a:pathLst>
                <a:path w="8254" h="41910">
                  <a:moveTo>
                    <a:pt x="7759" y="41414"/>
                  </a:moveTo>
                  <a:lnTo>
                    <a:pt x="7759" y="0"/>
                  </a:lnTo>
                  <a:lnTo>
                    <a:pt x="0" y="0"/>
                  </a:lnTo>
                  <a:lnTo>
                    <a:pt x="0" y="41414"/>
                  </a:lnTo>
                  <a:lnTo>
                    <a:pt x="7759" y="4141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001363" y="2879483"/>
              <a:ext cx="36830" cy="42545"/>
            </a:xfrm>
            <a:custGeom>
              <a:avLst/>
              <a:gdLst/>
              <a:ahLst/>
              <a:cxnLst/>
              <a:rect l="l" t="t" r="r" b="b"/>
              <a:pathLst>
                <a:path w="36829" h="42544">
                  <a:moveTo>
                    <a:pt x="36220" y="0"/>
                  </a:moveTo>
                  <a:lnTo>
                    <a:pt x="0" y="0"/>
                  </a:lnTo>
                  <a:lnTo>
                    <a:pt x="0" y="42278"/>
                  </a:lnTo>
                  <a:lnTo>
                    <a:pt x="36220" y="42278"/>
                  </a:lnTo>
                  <a:lnTo>
                    <a:pt x="36220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001376" y="2879483"/>
              <a:ext cx="36830" cy="42545"/>
            </a:xfrm>
            <a:custGeom>
              <a:avLst/>
              <a:gdLst/>
              <a:ahLst/>
              <a:cxnLst/>
              <a:rect l="l" t="t" r="r" b="b"/>
              <a:pathLst>
                <a:path w="36829" h="42544">
                  <a:moveTo>
                    <a:pt x="36207" y="42278"/>
                  </a:moveTo>
                  <a:lnTo>
                    <a:pt x="36207" y="0"/>
                  </a:lnTo>
                  <a:lnTo>
                    <a:pt x="0" y="0"/>
                  </a:lnTo>
                  <a:lnTo>
                    <a:pt x="0" y="42278"/>
                  </a:lnTo>
                  <a:lnTo>
                    <a:pt x="36207" y="422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015168" y="2880347"/>
              <a:ext cx="8890" cy="41910"/>
            </a:xfrm>
            <a:custGeom>
              <a:avLst/>
              <a:gdLst/>
              <a:ahLst/>
              <a:cxnLst/>
              <a:rect l="l" t="t" r="r" b="b"/>
              <a:pathLst>
                <a:path w="8889" h="41910">
                  <a:moveTo>
                    <a:pt x="8636" y="0"/>
                  </a:moveTo>
                  <a:lnTo>
                    <a:pt x="0" y="0"/>
                  </a:lnTo>
                  <a:lnTo>
                    <a:pt x="0" y="41414"/>
                  </a:lnTo>
                  <a:lnTo>
                    <a:pt x="8636" y="41414"/>
                  </a:lnTo>
                  <a:lnTo>
                    <a:pt x="86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015168" y="2880347"/>
              <a:ext cx="8890" cy="41910"/>
            </a:xfrm>
            <a:custGeom>
              <a:avLst/>
              <a:gdLst/>
              <a:ahLst/>
              <a:cxnLst/>
              <a:rect l="l" t="t" r="r" b="b"/>
              <a:pathLst>
                <a:path w="8889" h="41910">
                  <a:moveTo>
                    <a:pt x="8636" y="41414"/>
                  </a:moveTo>
                  <a:lnTo>
                    <a:pt x="8636" y="0"/>
                  </a:lnTo>
                  <a:lnTo>
                    <a:pt x="0" y="0"/>
                  </a:lnTo>
                  <a:lnTo>
                    <a:pt x="0" y="41414"/>
                  </a:lnTo>
                  <a:lnTo>
                    <a:pt x="8636" y="4141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780497" y="3457536"/>
              <a:ext cx="37465" cy="42545"/>
            </a:xfrm>
            <a:custGeom>
              <a:avLst/>
              <a:gdLst/>
              <a:ahLst/>
              <a:cxnLst/>
              <a:rect l="l" t="t" r="r" b="b"/>
              <a:pathLst>
                <a:path w="37464" h="42545">
                  <a:moveTo>
                    <a:pt x="37096" y="0"/>
                  </a:moveTo>
                  <a:lnTo>
                    <a:pt x="0" y="0"/>
                  </a:lnTo>
                  <a:lnTo>
                    <a:pt x="0" y="42265"/>
                  </a:lnTo>
                  <a:lnTo>
                    <a:pt x="37096" y="42265"/>
                  </a:lnTo>
                  <a:lnTo>
                    <a:pt x="37096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780497" y="3457536"/>
              <a:ext cx="37465" cy="42545"/>
            </a:xfrm>
            <a:custGeom>
              <a:avLst/>
              <a:gdLst/>
              <a:ahLst/>
              <a:cxnLst/>
              <a:rect l="l" t="t" r="r" b="b"/>
              <a:pathLst>
                <a:path w="37464" h="42545">
                  <a:moveTo>
                    <a:pt x="37096" y="42265"/>
                  </a:moveTo>
                  <a:lnTo>
                    <a:pt x="37096" y="0"/>
                  </a:lnTo>
                  <a:lnTo>
                    <a:pt x="0" y="0"/>
                  </a:lnTo>
                  <a:lnTo>
                    <a:pt x="0" y="42265"/>
                  </a:lnTo>
                  <a:lnTo>
                    <a:pt x="37096" y="422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795179" y="3457536"/>
              <a:ext cx="8255" cy="42545"/>
            </a:xfrm>
            <a:custGeom>
              <a:avLst/>
              <a:gdLst/>
              <a:ahLst/>
              <a:cxnLst/>
              <a:rect l="l" t="t" r="r" b="b"/>
              <a:pathLst>
                <a:path w="8254" h="42545">
                  <a:moveTo>
                    <a:pt x="7747" y="0"/>
                  </a:moveTo>
                  <a:lnTo>
                    <a:pt x="0" y="0"/>
                  </a:lnTo>
                  <a:lnTo>
                    <a:pt x="0" y="42265"/>
                  </a:lnTo>
                  <a:lnTo>
                    <a:pt x="7747" y="42265"/>
                  </a:lnTo>
                  <a:lnTo>
                    <a:pt x="77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795179" y="3457536"/>
              <a:ext cx="8255" cy="42545"/>
            </a:xfrm>
            <a:custGeom>
              <a:avLst/>
              <a:gdLst/>
              <a:ahLst/>
              <a:cxnLst/>
              <a:rect l="l" t="t" r="r" b="b"/>
              <a:pathLst>
                <a:path w="8254" h="42545">
                  <a:moveTo>
                    <a:pt x="7746" y="42265"/>
                  </a:moveTo>
                  <a:lnTo>
                    <a:pt x="7746" y="0"/>
                  </a:lnTo>
                  <a:lnTo>
                    <a:pt x="0" y="0"/>
                  </a:lnTo>
                  <a:lnTo>
                    <a:pt x="0" y="42265"/>
                  </a:lnTo>
                  <a:lnTo>
                    <a:pt x="7746" y="422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890924" y="3457536"/>
              <a:ext cx="37465" cy="42545"/>
            </a:xfrm>
            <a:custGeom>
              <a:avLst/>
              <a:gdLst/>
              <a:ahLst/>
              <a:cxnLst/>
              <a:rect l="l" t="t" r="r" b="b"/>
              <a:pathLst>
                <a:path w="37464" h="42545">
                  <a:moveTo>
                    <a:pt x="37109" y="0"/>
                  </a:moveTo>
                  <a:lnTo>
                    <a:pt x="0" y="0"/>
                  </a:lnTo>
                  <a:lnTo>
                    <a:pt x="0" y="42265"/>
                  </a:lnTo>
                  <a:lnTo>
                    <a:pt x="37109" y="42265"/>
                  </a:lnTo>
                  <a:lnTo>
                    <a:pt x="37109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890924" y="3457536"/>
              <a:ext cx="37465" cy="42545"/>
            </a:xfrm>
            <a:custGeom>
              <a:avLst/>
              <a:gdLst/>
              <a:ahLst/>
              <a:cxnLst/>
              <a:rect l="l" t="t" r="r" b="b"/>
              <a:pathLst>
                <a:path w="37464" h="42545">
                  <a:moveTo>
                    <a:pt x="37109" y="42265"/>
                  </a:moveTo>
                  <a:lnTo>
                    <a:pt x="37109" y="0"/>
                  </a:lnTo>
                  <a:lnTo>
                    <a:pt x="0" y="0"/>
                  </a:lnTo>
                  <a:lnTo>
                    <a:pt x="0" y="42265"/>
                  </a:lnTo>
                  <a:lnTo>
                    <a:pt x="37109" y="422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905605" y="3457536"/>
              <a:ext cx="8255" cy="42545"/>
            </a:xfrm>
            <a:custGeom>
              <a:avLst/>
              <a:gdLst/>
              <a:ahLst/>
              <a:cxnLst/>
              <a:rect l="l" t="t" r="r" b="b"/>
              <a:pathLst>
                <a:path w="8254" h="42545">
                  <a:moveTo>
                    <a:pt x="7759" y="0"/>
                  </a:moveTo>
                  <a:lnTo>
                    <a:pt x="0" y="0"/>
                  </a:lnTo>
                  <a:lnTo>
                    <a:pt x="0" y="42265"/>
                  </a:lnTo>
                  <a:lnTo>
                    <a:pt x="7759" y="42265"/>
                  </a:lnTo>
                  <a:lnTo>
                    <a:pt x="77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905605" y="3457536"/>
              <a:ext cx="8255" cy="42545"/>
            </a:xfrm>
            <a:custGeom>
              <a:avLst/>
              <a:gdLst/>
              <a:ahLst/>
              <a:cxnLst/>
              <a:rect l="l" t="t" r="r" b="b"/>
              <a:pathLst>
                <a:path w="8254" h="42545">
                  <a:moveTo>
                    <a:pt x="7759" y="42265"/>
                  </a:moveTo>
                  <a:lnTo>
                    <a:pt x="7759" y="0"/>
                  </a:lnTo>
                  <a:lnTo>
                    <a:pt x="0" y="0"/>
                  </a:lnTo>
                  <a:lnTo>
                    <a:pt x="0" y="42265"/>
                  </a:lnTo>
                  <a:lnTo>
                    <a:pt x="7759" y="422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001363" y="3457536"/>
              <a:ext cx="36830" cy="42545"/>
            </a:xfrm>
            <a:custGeom>
              <a:avLst/>
              <a:gdLst/>
              <a:ahLst/>
              <a:cxnLst/>
              <a:rect l="l" t="t" r="r" b="b"/>
              <a:pathLst>
                <a:path w="36829" h="42545">
                  <a:moveTo>
                    <a:pt x="36220" y="0"/>
                  </a:moveTo>
                  <a:lnTo>
                    <a:pt x="0" y="0"/>
                  </a:lnTo>
                  <a:lnTo>
                    <a:pt x="0" y="42265"/>
                  </a:lnTo>
                  <a:lnTo>
                    <a:pt x="36220" y="42265"/>
                  </a:lnTo>
                  <a:lnTo>
                    <a:pt x="36220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001376" y="3457536"/>
              <a:ext cx="36830" cy="42545"/>
            </a:xfrm>
            <a:custGeom>
              <a:avLst/>
              <a:gdLst/>
              <a:ahLst/>
              <a:cxnLst/>
              <a:rect l="l" t="t" r="r" b="b"/>
              <a:pathLst>
                <a:path w="36829" h="42545">
                  <a:moveTo>
                    <a:pt x="36207" y="42265"/>
                  </a:moveTo>
                  <a:lnTo>
                    <a:pt x="36207" y="0"/>
                  </a:lnTo>
                  <a:lnTo>
                    <a:pt x="0" y="0"/>
                  </a:lnTo>
                  <a:lnTo>
                    <a:pt x="0" y="42265"/>
                  </a:lnTo>
                  <a:lnTo>
                    <a:pt x="36207" y="422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015168" y="3457536"/>
              <a:ext cx="8890" cy="42545"/>
            </a:xfrm>
            <a:custGeom>
              <a:avLst/>
              <a:gdLst/>
              <a:ahLst/>
              <a:cxnLst/>
              <a:rect l="l" t="t" r="r" b="b"/>
              <a:pathLst>
                <a:path w="8889" h="42545">
                  <a:moveTo>
                    <a:pt x="8636" y="0"/>
                  </a:moveTo>
                  <a:lnTo>
                    <a:pt x="0" y="0"/>
                  </a:lnTo>
                  <a:lnTo>
                    <a:pt x="0" y="42265"/>
                  </a:lnTo>
                  <a:lnTo>
                    <a:pt x="8636" y="42265"/>
                  </a:lnTo>
                  <a:lnTo>
                    <a:pt x="86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015168" y="3457536"/>
              <a:ext cx="8890" cy="42545"/>
            </a:xfrm>
            <a:custGeom>
              <a:avLst/>
              <a:gdLst/>
              <a:ahLst/>
              <a:cxnLst/>
              <a:rect l="l" t="t" r="r" b="b"/>
              <a:pathLst>
                <a:path w="8889" h="42545">
                  <a:moveTo>
                    <a:pt x="8636" y="42265"/>
                  </a:moveTo>
                  <a:lnTo>
                    <a:pt x="8636" y="0"/>
                  </a:lnTo>
                  <a:lnTo>
                    <a:pt x="0" y="0"/>
                  </a:lnTo>
                  <a:lnTo>
                    <a:pt x="0" y="42265"/>
                  </a:lnTo>
                  <a:lnTo>
                    <a:pt x="8636" y="422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780497" y="4226280"/>
              <a:ext cx="37465" cy="43180"/>
            </a:xfrm>
            <a:custGeom>
              <a:avLst/>
              <a:gdLst/>
              <a:ahLst/>
              <a:cxnLst/>
              <a:rect l="l" t="t" r="r" b="b"/>
              <a:pathLst>
                <a:path w="37464" h="43179">
                  <a:moveTo>
                    <a:pt x="37096" y="0"/>
                  </a:moveTo>
                  <a:lnTo>
                    <a:pt x="0" y="0"/>
                  </a:lnTo>
                  <a:lnTo>
                    <a:pt x="0" y="43129"/>
                  </a:lnTo>
                  <a:lnTo>
                    <a:pt x="37096" y="43129"/>
                  </a:lnTo>
                  <a:lnTo>
                    <a:pt x="37096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780497" y="4226280"/>
              <a:ext cx="37465" cy="43180"/>
            </a:xfrm>
            <a:custGeom>
              <a:avLst/>
              <a:gdLst/>
              <a:ahLst/>
              <a:cxnLst/>
              <a:rect l="l" t="t" r="r" b="b"/>
              <a:pathLst>
                <a:path w="37464" h="43179">
                  <a:moveTo>
                    <a:pt x="37096" y="43129"/>
                  </a:moveTo>
                  <a:lnTo>
                    <a:pt x="37096" y="0"/>
                  </a:lnTo>
                  <a:lnTo>
                    <a:pt x="0" y="0"/>
                  </a:lnTo>
                  <a:lnTo>
                    <a:pt x="0" y="43129"/>
                  </a:lnTo>
                  <a:lnTo>
                    <a:pt x="37096" y="4312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795179" y="4227118"/>
              <a:ext cx="8255" cy="42545"/>
            </a:xfrm>
            <a:custGeom>
              <a:avLst/>
              <a:gdLst/>
              <a:ahLst/>
              <a:cxnLst/>
              <a:rect l="l" t="t" r="r" b="b"/>
              <a:pathLst>
                <a:path w="8254" h="42545">
                  <a:moveTo>
                    <a:pt x="7747" y="0"/>
                  </a:moveTo>
                  <a:lnTo>
                    <a:pt x="0" y="0"/>
                  </a:lnTo>
                  <a:lnTo>
                    <a:pt x="0" y="42290"/>
                  </a:lnTo>
                  <a:lnTo>
                    <a:pt x="7747" y="42290"/>
                  </a:lnTo>
                  <a:lnTo>
                    <a:pt x="77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795179" y="4227118"/>
              <a:ext cx="8255" cy="42545"/>
            </a:xfrm>
            <a:custGeom>
              <a:avLst/>
              <a:gdLst/>
              <a:ahLst/>
              <a:cxnLst/>
              <a:rect l="l" t="t" r="r" b="b"/>
              <a:pathLst>
                <a:path w="8254" h="42545">
                  <a:moveTo>
                    <a:pt x="7746" y="42290"/>
                  </a:moveTo>
                  <a:lnTo>
                    <a:pt x="7746" y="0"/>
                  </a:lnTo>
                  <a:lnTo>
                    <a:pt x="0" y="0"/>
                  </a:lnTo>
                  <a:lnTo>
                    <a:pt x="0" y="42290"/>
                  </a:lnTo>
                  <a:lnTo>
                    <a:pt x="7746" y="4229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890924" y="4226280"/>
              <a:ext cx="37465" cy="43180"/>
            </a:xfrm>
            <a:custGeom>
              <a:avLst/>
              <a:gdLst/>
              <a:ahLst/>
              <a:cxnLst/>
              <a:rect l="l" t="t" r="r" b="b"/>
              <a:pathLst>
                <a:path w="37464" h="43179">
                  <a:moveTo>
                    <a:pt x="37109" y="0"/>
                  </a:moveTo>
                  <a:lnTo>
                    <a:pt x="0" y="0"/>
                  </a:lnTo>
                  <a:lnTo>
                    <a:pt x="0" y="43129"/>
                  </a:lnTo>
                  <a:lnTo>
                    <a:pt x="37109" y="43129"/>
                  </a:lnTo>
                  <a:lnTo>
                    <a:pt x="37109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890924" y="4226280"/>
              <a:ext cx="37465" cy="43180"/>
            </a:xfrm>
            <a:custGeom>
              <a:avLst/>
              <a:gdLst/>
              <a:ahLst/>
              <a:cxnLst/>
              <a:rect l="l" t="t" r="r" b="b"/>
              <a:pathLst>
                <a:path w="37464" h="43179">
                  <a:moveTo>
                    <a:pt x="37109" y="43129"/>
                  </a:moveTo>
                  <a:lnTo>
                    <a:pt x="37109" y="0"/>
                  </a:lnTo>
                  <a:lnTo>
                    <a:pt x="0" y="0"/>
                  </a:lnTo>
                  <a:lnTo>
                    <a:pt x="0" y="43129"/>
                  </a:lnTo>
                  <a:lnTo>
                    <a:pt x="37109" y="4312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905605" y="4227118"/>
              <a:ext cx="8255" cy="42545"/>
            </a:xfrm>
            <a:custGeom>
              <a:avLst/>
              <a:gdLst/>
              <a:ahLst/>
              <a:cxnLst/>
              <a:rect l="l" t="t" r="r" b="b"/>
              <a:pathLst>
                <a:path w="8254" h="42545">
                  <a:moveTo>
                    <a:pt x="7759" y="0"/>
                  </a:moveTo>
                  <a:lnTo>
                    <a:pt x="0" y="0"/>
                  </a:lnTo>
                  <a:lnTo>
                    <a:pt x="0" y="42290"/>
                  </a:lnTo>
                  <a:lnTo>
                    <a:pt x="7759" y="42290"/>
                  </a:lnTo>
                  <a:lnTo>
                    <a:pt x="77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905605" y="4227118"/>
              <a:ext cx="8255" cy="42545"/>
            </a:xfrm>
            <a:custGeom>
              <a:avLst/>
              <a:gdLst/>
              <a:ahLst/>
              <a:cxnLst/>
              <a:rect l="l" t="t" r="r" b="b"/>
              <a:pathLst>
                <a:path w="8254" h="42545">
                  <a:moveTo>
                    <a:pt x="7759" y="42290"/>
                  </a:moveTo>
                  <a:lnTo>
                    <a:pt x="7759" y="0"/>
                  </a:lnTo>
                  <a:lnTo>
                    <a:pt x="0" y="0"/>
                  </a:lnTo>
                  <a:lnTo>
                    <a:pt x="0" y="42290"/>
                  </a:lnTo>
                  <a:lnTo>
                    <a:pt x="7759" y="4229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001363" y="4226280"/>
              <a:ext cx="36830" cy="43180"/>
            </a:xfrm>
            <a:custGeom>
              <a:avLst/>
              <a:gdLst/>
              <a:ahLst/>
              <a:cxnLst/>
              <a:rect l="l" t="t" r="r" b="b"/>
              <a:pathLst>
                <a:path w="36829" h="43179">
                  <a:moveTo>
                    <a:pt x="36220" y="0"/>
                  </a:moveTo>
                  <a:lnTo>
                    <a:pt x="0" y="0"/>
                  </a:lnTo>
                  <a:lnTo>
                    <a:pt x="0" y="43129"/>
                  </a:lnTo>
                  <a:lnTo>
                    <a:pt x="36220" y="43129"/>
                  </a:lnTo>
                  <a:lnTo>
                    <a:pt x="36220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001376" y="4226280"/>
              <a:ext cx="36830" cy="43180"/>
            </a:xfrm>
            <a:custGeom>
              <a:avLst/>
              <a:gdLst/>
              <a:ahLst/>
              <a:cxnLst/>
              <a:rect l="l" t="t" r="r" b="b"/>
              <a:pathLst>
                <a:path w="36829" h="43179">
                  <a:moveTo>
                    <a:pt x="36207" y="43129"/>
                  </a:moveTo>
                  <a:lnTo>
                    <a:pt x="36207" y="0"/>
                  </a:lnTo>
                  <a:lnTo>
                    <a:pt x="0" y="0"/>
                  </a:lnTo>
                  <a:lnTo>
                    <a:pt x="0" y="43129"/>
                  </a:lnTo>
                  <a:lnTo>
                    <a:pt x="36207" y="4312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015168" y="4227118"/>
              <a:ext cx="8890" cy="42545"/>
            </a:xfrm>
            <a:custGeom>
              <a:avLst/>
              <a:gdLst/>
              <a:ahLst/>
              <a:cxnLst/>
              <a:rect l="l" t="t" r="r" b="b"/>
              <a:pathLst>
                <a:path w="8889" h="42545">
                  <a:moveTo>
                    <a:pt x="8636" y="0"/>
                  </a:moveTo>
                  <a:lnTo>
                    <a:pt x="0" y="0"/>
                  </a:lnTo>
                  <a:lnTo>
                    <a:pt x="0" y="42290"/>
                  </a:lnTo>
                  <a:lnTo>
                    <a:pt x="8636" y="42290"/>
                  </a:lnTo>
                  <a:lnTo>
                    <a:pt x="86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591547" y="2002053"/>
              <a:ext cx="638810" cy="2739390"/>
            </a:xfrm>
            <a:custGeom>
              <a:avLst/>
              <a:gdLst/>
              <a:ahLst/>
              <a:cxnLst/>
              <a:rect l="l" t="t" r="r" b="b"/>
              <a:pathLst>
                <a:path w="638810" h="2739390">
                  <a:moveTo>
                    <a:pt x="432257" y="2267356"/>
                  </a:moveTo>
                  <a:lnTo>
                    <a:pt x="432257" y="2225065"/>
                  </a:lnTo>
                  <a:lnTo>
                    <a:pt x="423621" y="2225065"/>
                  </a:lnTo>
                  <a:lnTo>
                    <a:pt x="423621" y="2267356"/>
                  </a:lnTo>
                  <a:lnTo>
                    <a:pt x="432257" y="2267356"/>
                  </a:lnTo>
                  <a:close/>
                </a:path>
                <a:path w="638810" h="2739390">
                  <a:moveTo>
                    <a:pt x="876" y="0"/>
                  </a:moveTo>
                  <a:lnTo>
                    <a:pt x="638454" y="0"/>
                  </a:lnTo>
                  <a:lnTo>
                    <a:pt x="638454" y="374434"/>
                  </a:lnTo>
                  <a:lnTo>
                    <a:pt x="2590" y="374434"/>
                  </a:lnTo>
                </a:path>
                <a:path w="638810" h="2739390">
                  <a:moveTo>
                    <a:pt x="10363" y="1714"/>
                  </a:moveTo>
                  <a:lnTo>
                    <a:pt x="10363" y="84543"/>
                  </a:lnTo>
                </a:path>
                <a:path w="638810" h="2739390">
                  <a:moveTo>
                    <a:pt x="10363" y="315772"/>
                  </a:moveTo>
                  <a:lnTo>
                    <a:pt x="10363" y="370992"/>
                  </a:lnTo>
                </a:path>
                <a:path w="638810" h="2739390">
                  <a:moveTo>
                    <a:pt x="10363" y="106121"/>
                  </a:moveTo>
                  <a:lnTo>
                    <a:pt x="10363" y="286435"/>
                  </a:lnTo>
                </a:path>
                <a:path w="638810" h="2739390">
                  <a:moveTo>
                    <a:pt x="26746" y="105257"/>
                  </a:moveTo>
                  <a:lnTo>
                    <a:pt x="26746" y="84543"/>
                  </a:lnTo>
                  <a:lnTo>
                    <a:pt x="2590" y="84543"/>
                  </a:lnTo>
                  <a:lnTo>
                    <a:pt x="2590" y="105257"/>
                  </a:lnTo>
                  <a:lnTo>
                    <a:pt x="26746" y="105257"/>
                  </a:lnTo>
                  <a:close/>
                </a:path>
                <a:path w="638810" h="2739390">
                  <a:moveTo>
                    <a:pt x="26746" y="309727"/>
                  </a:moveTo>
                  <a:lnTo>
                    <a:pt x="26746" y="288162"/>
                  </a:lnTo>
                  <a:lnTo>
                    <a:pt x="2590" y="288162"/>
                  </a:lnTo>
                  <a:lnTo>
                    <a:pt x="2590" y="309727"/>
                  </a:lnTo>
                  <a:lnTo>
                    <a:pt x="26746" y="309727"/>
                  </a:lnTo>
                  <a:close/>
                </a:path>
                <a:path w="638810" h="2739390">
                  <a:moveTo>
                    <a:pt x="37109" y="372706"/>
                  </a:moveTo>
                  <a:lnTo>
                    <a:pt x="37109" y="24155"/>
                  </a:lnTo>
                  <a:lnTo>
                    <a:pt x="8636" y="24155"/>
                  </a:lnTo>
                </a:path>
                <a:path w="638810" h="2739390">
                  <a:moveTo>
                    <a:pt x="23291" y="59537"/>
                  </a:moveTo>
                  <a:lnTo>
                    <a:pt x="28486" y="59537"/>
                  </a:lnTo>
                  <a:lnTo>
                    <a:pt x="32766" y="55219"/>
                  </a:lnTo>
                  <a:lnTo>
                    <a:pt x="32766" y="50037"/>
                  </a:lnTo>
                  <a:lnTo>
                    <a:pt x="32766" y="44856"/>
                  </a:lnTo>
                  <a:lnTo>
                    <a:pt x="28486" y="41401"/>
                  </a:lnTo>
                  <a:lnTo>
                    <a:pt x="23291" y="41401"/>
                  </a:lnTo>
                  <a:lnTo>
                    <a:pt x="18986" y="41401"/>
                  </a:lnTo>
                  <a:lnTo>
                    <a:pt x="14668" y="44856"/>
                  </a:lnTo>
                  <a:lnTo>
                    <a:pt x="14668" y="50037"/>
                  </a:lnTo>
                  <a:lnTo>
                    <a:pt x="14668" y="55219"/>
                  </a:lnTo>
                  <a:lnTo>
                    <a:pt x="18986" y="59537"/>
                  </a:lnTo>
                  <a:lnTo>
                    <a:pt x="23291" y="59537"/>
                  </a:lnTo>
                  <a:close/>
                </a:path>
                <a:path w="638810" h="2739390">
                  <a:moveTo>
                    <a:pt x="618617" y="59537"/>
                  </a:moveTo>
                  <a:lnTo>
                    <a:pt x="623785" y="59537"/>
                  </a:lnTo>
                  <a:lnTo>
                    <a:pt x="628103" y="55219"/>
                  </a:lnTo>
                  <a:lnTo>
                    <a:pt x="628103" y="50037"/>
                  </a:lnTo>
                  <a:lnTo>
                    <a:pt x="628103" y="44856"/>
                  </a:lnTo>
                  <a:lnTo>
                    <a:pt x="623785" y="41401"/>
                  </a:lnTo>
                  <a:lnTo>
                    <a:pt x="618617" y="41401"/>
                  </a:lnTo>
                  <a:lnTo>
                    <a:pt x="613435" y="41401"/>
                  </a:lnTo>
                  <a:lnTo>
                    <a:pt x="609104" y="44856"/>
                  </a:lnTo>
                  <a:lnTo>
                    <a:pt x="609104" y="50037"/>
                  </a:lnTo>
                  <a:lnTo>
                    <a:pt x="609104" y="55219"/>
                  </a:lnTo>
                  <a:lnTo>
                    <a:pt x="613435" y="59537"/>
                  </a:lnTo>
                  <a:lnTo>
                    <a:pt x="618617" y="59537"/>
                  </a:lnTo>
                  <a:close/>
                </a:path>
                <a:path w="638810" h="2739390">
                  <a:moveTo>
                    <a:pt x="589292" y="37096"/>
                  </a:moveTo>
                  <a:lnTo>
                    <a:pt x="589292" y="20700"/>
                  </a:lnTo>
                  <a:lnTo>
                    <a:pt x="52628" y="20700"/>
                  </a:lnTo>
                  <a:lnTo>
                    <a:pt x="52628" y="37096"/>
                  </a:lnTo>
                  <a:lnTo>
                    <a:pt x="589292" y="37096"/>
                  </a:lnTo>
                  <a:close/>
                </a:path>
                <a:path w="638810" h="2739390">
                  <a:moveTo>
                    <a:pt x="607402" y="374434"/>
                  </a:moveTo>
                  <a:lnTo>
                    <a:pt x="607402" y="22428"/>
                  </a:lnTo>
                  <a:lnTo>
                    <a:pt x="636714" y="22428"/>
                  </a:lnTo>
                  <a:lnTo>
                    <a:pt x="636714" y="374434"/>
                  </a:lnTo>
                  <a:lnTo>
                    <a:pt x="607402" y="374434"/>
                  </a:lnTo>
                  <a:close/>
                </a:path>
                <a:path w="638810" h="2739390">
                  <a:moveTo>
                    <a:pt x="35382" y="108711"/>
                  </a:moveTo>
                  <a:lnTo>
                    <a:pt x="609104" y="108711"/>
                  </a:lnTo>
                </a:path>
                <a:path w="638810" h="2739390">
                  <a:moveTo>
                    <a:pt x="35382" y="170827"/>
                  </a:moveTo>
                  <a:lnTo>
                    <a:pt x="609104" y="170827"/>
                  </a:lnTo>
                </a:path>
                <a:path w="638810" h="2739390">
                  <a:moveTo>
                    <a:pt x="96621" y="160464"/>
                  </a:moveTo>
                  <a:lnTo>
                    <a:pt x="100088" y="160464"/>
                  </a:lnTo>
                  <a:lnTo>
                    <a:pt x="103543" y="157886"/>
                  </a:lnTo>
                  <a:lnTo>
                    <a:pt x="103543" y="154431"/>
                  </a:lnTo>
                  <a:lnTo>
                    <a:pt x="103543" y="150977"/>
                  </a:lnTo>
                  <a:lnTo>
                    <a:pt x="100088" y="147523"/>
                  </a:lnTo>
                  <a:lnTo>
                    <a:pt x="96621" y="147523"/>
                  </a:lnTo>
                  <a:lnTo>
                    <a:pt x="93179" y="147523"/>
                  </a:lnTo>
                  <a:lnTo>
                    <a:pt x="90589" y="150977"/>
                  </a:lnTo>
                  <a:lnTo>
                    <a:pt x="90589" y="154431"/>
                  </a:lnTo>
                  <a:lnTo>
                    <a:pt x="90589" y="157886"/>
                  </a:lnTo>
                  <a:lnTo>
                    <a:pt x="93179" y="160464"/>
                  </a:lnTo>
                  <a:lnTo>
                    <a:pt x="96621" y="160464"/>
                  </a:lnTo>
                  <a:close/>
                </a:path>
                <a:path w="638810" h="2739390">
                  <a:moveTo>
                    <a:pt x="96621" y="129412"/>
                  </a:moveTo>
                  <a:lnTo>
                    <a:pt x="100088" y="129412"/>
                  </a:lnTo>
                  <a:lnTo>
                    <a:pt x="103543" y="126834"/>
                  </a:lnTo>
                  <a:lnTo>
                    <a:pt x="103543" y="123380"/>
                  </a:lnTo>
                  <a:lnTo>
                    <a:pt x="103543" y="119926"/>
                  </a:lnTo>
                  <a:lnTo>
                    <a:pt x="100088" y="116471"/>
                  </a:lnTo>
                  <a:lnTo>
                    <a:pt x="96621" y="116471"/>
                  </a:lnTo>
                  <a:lnTo>
                    <a:pt x="93179" y="116471"/>
                  </a:lnTo>
                  <a:lnTo>
                    <a:pt x="90589" y="119926"/>
                  </a:lnTo>
                  <a:lnTo>
                    <a:pt x="90589" y="123380"/>
                  </a:lnTo>
                  <a:lnTo>
                    <a:pt x="90589" y="126834"/>
                  </a:lnTo>
                  <a:lnTo>
                    <a:pt x="93179" y="129412"/>
                  </a:lnTo>
                  <a:lnTo>
                    <a:pt x="96621" y="129412"/>
                  </a:lnTo>
                  <a:close/>
                </a:path>
                <a:path w="638810" h="2739390">
                  <a:moveTo>
                    <a:pt x="317500" y="160464"/>
                  </a:moveTo>
                  <a:lnTo>
                    <a:pt x="320954" y="160464"/>
                  </a:lnTo>
                  <a:lnTo>
                    <a:pt x="323532" y="157886"/>
                  </a:lnTo>
                  <a:lnTo>
                    <a:pt x="323532" y="154431"/>
                  </a:lnTo>
                  <a:lnTo>
                    <a:pt x="323532" y="150977"/>
                  </a:lnTo>
                  <a:lnTo>
                    <a:pt x="320954" y="147523"/>
                  </a:lnTo>
                  <a:lnTo>
                    <a:pt x="317500" y="147523"/>
                  </a:lnTo>
                  <a:lnTo>
                    <a:pt x="313194" y="147523"/>
                  </a:lnTo>
                  <a:lnTo>
                    <a:pt x="310591" y="150977"/>
                  </a:lnTo>
                  <a:lnTo>
                    <a:pt x="310591" y="154431"/>
                  </a:lnTo>
                  <a:lnTo>
                    <a:pt x="310591" y="157886"/>
                  </a:lnTo>
                  <a:lnTo>
                    <a:pt x="313194" y="160464"/>
                  </a:lnTo>
                  <a:lnTo>
                    <a:pt x="317500" y="160464"/>
                  </a:lnTo>
                  <a:close/>
                </a:path>
                <a:path w="638810" h="2739390">
                  <a:moveTo>
                    <a:pt x="317500" y="129412"/>
                  </a:moveTo>
                  <a:lnTo>
                    <a:pt x="320954" y="129412"/>
                  </a:lnTo>
                  <a:lnTo>
                    <a:pt x="323532" y="126834"/>
                  </a:lnTo>
                  <a:lnTo>
                    <a:pt x="323532" y="123380"/>
                  </a:lnTo>
                  <a:lnTo>
                    <a:pt x="323532" y="119926"/>
                  </a:lnTo>
                  <a:lnTo>
                    <a:pt x="320954" y="116471"/>
                  </a:lnTo>
                  <a:lnTo>
                    <a:pt x="317500" y="116471"/>
                  </a:lnTo>
                  <a:lnTo>
                    <a:pt x="313194" y="116471"/>
                  </a:lnTo>
                  <a:lnTo>
                    <a:pt x="310591" y="119926"/>
                  </a:lnTo>
                  <a:lnTo>
                    <a:pt x="310591" y="123380"/>
                  </a:lnTo>
                  <a:lnTo>
                    <a:pt x="310591" y="126834"/>
                  </a:lnTo>
                  <a:lnTo>
                    <a:pt x="313194" y="129412"/>
                  </a:lnTo>
                  <a:lnTo>
                    <a:pt x="317500" y="129412"/>
                  </a:lnTo>
                  <a:close/>
                </a:path>
                <a:path w="638810" h="2739390">
                  <a:moveTo>
                    <a:pt x="428802" y="160464"/>
                  </a:moveTo>
                  <a:lnTo>
                    <a:pt x="432257" y="160464"/>
                  </a:lnTo>
                  <a:lnTo>
                    <a:pt x="435698" y="157886"/>
                  </a:lnTo>
                  <a:lnTo>
                    <a:pt x="435698" y="154431"/>
                  </a:lnTo>
                  <a:lnTo>
                    <a:pt x="435698" y="150977"/>
                  </a:lnTo>
                  <a:lnTo>
                    <a:pt x="432257" y="147523"/>
                  </a:lnTo>
                  <a:lnTo>
                    <a:pt x="428802" y="147523"/>
                  </a:lnTo>
                  <a:lnTo>
                    <a:pt x="425361" y="147523"/>
                  </a:lnTo>
                  <a:lnTo>
                    <a:pt x="422757" y="150977"/>
                  </a:lnTo>
                  <a:lnTo>
                    <a:pt x="422757" y="154431"/>
                  </a:lnTo>
                  <a:lnTo>
                    <a:pt x="422757" y="157886"/>
                  </a:lnTo>
                  <a:lnTo>
                    <a:pt x="425361" y="160464"/>
                  </a:lnTo>
                  <a:lnTo>
                    <a:pt x="428802" y="160464"/>
                  </a:lnTo>
                  <a:close/>
                </a:path>
                <a:path w="638810" h="2739390">
                  <a:moveTo>
                    <a:pt x="428802" y="129412"/>
                  </a:moveTo>
                  <a:lnTo>
                    <a:pt x="432257" y="129412"/>
                  </a:lnTo>
                  <a:lnTo>
                    <a:pt x="435698" y="126834"/>
                  </a:lnTo>
                  <a:lnTo>
                    <a:pt x="435698" y="123380"/>
                  </a:lnTo>
                  <a:lnTo>
                    <a:pt x="435698" y="119926"/>
                  </a:lnTo>
                  <a:lnTo>
                    <a:pt x="432257" y="116471"/>
                  </a:lnTo>
                  <a:lnTo>
                    <a:pt x="428802" y="116471"/>
                  </a:lnTo>
                  <a:lnTo>
                    <a:pt x="425361" y="116471"/>
                  </a:lnTo>
                  <a:lnTo>
                    <a:pt x="422757" y="119926"/>
                  </a:lnTo>
                  <a:lnTo>
                    <a:pt x="422757" y="123380"/>
                  </a:lnTo>
                  <a:lnTo>
                    <a:pt x="422757" y="126834"/>
                  </a:lnTo>
                  <a:lnTo>
                    <a:pt x="425361" y="129412"/>
                  </a:lnTo>
                  <a:lnTo>
                    <a:pt x="428802" y="129412"/>
                  </a:lnTo>
                  <a:close/>
                </a:path>
                <a:path w="638810" h="2739390">
                  <a:moveTo>
                    <a:pt x="206209" y="138036"/>
                  </a:moveTo>
                  <a:lnTo>
                    <a:pt x="213106" y="138036"/>
                  </a:lnTo>
                  <a:lnTo>
                    <a:pt x="219151" y="132003"/>
                  </a:lnTo>
                  <a:lnTo>
                    <a:pt x="219151" y="125094"/>
                  </a:lnTo>
                  <a:lnTo>
                    <a:pt x="219151" y="118198"/>
                  </a:lnTo>
                  <a:lnTo>
                    <a:pt x="213106" y="113017"/>
                  </a:lnTo>
                  <a:lnTo>
                    <a:pt x="206209" y="113017"/>
                  </a:lnTo>
                  <a:lnTo>
                    <a:pt x="199301" y="113017"/>
                  </a:lnTo>
                  <a:lnTo>
                    <a:pt x="194132" y="118198"/>
                  </a:lnTo>
                  <a:lnTo>
                    <a:pt x="194132" y="125094"/>
                  </a:lnTo>
                  <a:lnTo>
                    <a:pt x="194132" y="132003"/>
                  </a:lnTo>
                  <a:lnTo>
                    <a:pt x="199301" y="138036"/>
                  </a:lnTo>
                  <a:lnTo>
                    <a:pt x="206209" y="138036"/>
                  </a:lnTo>
                  <a:close/>
                </a:path>
                <a:path w="638810" h="2739390">
                  <a:moveTo>
                    <a:pt x="201028" y="122516"/>
                  </a:moveTo>
                  <a:lnTo>
                    <a:pt x="209651" y="131140"/>
                  </a:lnTo>
                </a:path>
                <a:path w="638810" h="2739390">
                  <a:moveTo>
                    <a:pt x="209651" y="122516"/>
                  </a:moveTo>
                  <a:lnTo>
                    <a:pt x="202755" y="129412"/>
                  </a:lnTo>
                </a:path>
                <a:path w="638810" h="2739390">
                  <a:moveTo>
                    <a:pt x="206209" y="167373"/>
                  </a:moveTo>
                  <a:lnTo>
                    <a:pt x="213106" y="167373"/>
                  </a:lnTo>
                  <a:lnTo>
                    <a:pt x="219151" y="161340"/>
                  </a:lnTo>
                  <a:lnTo>
                    <a:pt x="219151" y="154431"/>
                  </a:lnTo>
                  <a:lnTo>
                    <a:pt x="219151" y="147523"/>
                  </a:lnTo>
                  <a:lnTo>
                    <a:pt x="213106" y="142354"/>
                  </a:lnTo>
                  <a:lnTo>
                    <a:pt x="206209" y="142354"/>
                  </a:lnTo>
                  <a:lnTo>
                    <a:pt x="199301" y="142354"/>
                  </a:lnTo>
                  <a:lnTo>
                    <a:pt x="194132" y="147523"/>
                  </a:lnTo>
                  <a:lnTo>
                    <a:pt x="194132" y="154431"/>
                  </a:lnTo>
                  <a:lnTo>
                    <a:pt x="194132" y="161340"/>
                  </a:lnTo>
                  <a:lnTo>
                    <a:pt x="199301" y="167373"/>
                  </a:lnTo>
                  <a:lnTo>
                    <a:pt x="206209" y="167373"/>
                  </a:lnTo>
                  <a:close/>
                </a:path>
                <a:path w="638810" h="2739390">
                  <a:moveTo>
                    <a:pt x="201028" y="150977"/>
                  </a:moveTo>
                  <a:lnTo>
                    <a:pt x="209651" y="160464"/>
                  </a:lnTo>
                </a:path>
                <a:path w="638810" h="2739390">
                  <a:moveTo>
                    <a:pt x="209651" y="150977"/>
                  </a:moveTo>
                  <a:lnTo>
                    <a:pt x="202755" y="158750"/>
                  </a:lnTo>
                </a:path>
                <a:path w="638810" h="2739390">
                  <a:moveTo>
                    <a:pt x="539229" y="138036"/>
                  </a:moveTo>
                  <a:lnTo>
                    <a:pt x="546125" y="138036"/>
                  </a:lnTo>
                  <a:lnTo>
                    <a:pt x="552183" y="132003"/>
                  </a:lnTo>
                  <a:lnTo>
                    <a:pt x="552183" y="125094"/>
                  </a:lnTo>
                  <a:lnTo>
                    <a:pt x="552183" y="118198"/>
                  </a:lnTo>
                  <a:lnTo>
                    <a:pt x="546125" y="113017"/>
                  </a:lnTo>
                  <a:lnTo>
                    <a:pt x="539229" y="113017"/>
                  </a:lnTo>
                  <a:lnTo>
                    <a:pt x="532333" y="113017"/>
                  </a:lnTo>
                  <a:lnTo>
                    <a:pt x="527151" y="118198"/>
                  </a:lnTo>
                  <a:lnTo>
                    <a:pt x="527151" y="125094"/>
                  </a:lnTo>
                  <a:lnTo>
                    <a:pt x="527151" y="132003"/>
                  </a:lnTo>
                  <a:lnTo>
                    <a:pt x="532333" y="138036"/>
                  </a:lnTo>
                  <a:lnTo>
                    <a:pt x="539229" y="138036"/>
                  </a:lnTo>
                  <a:close/>
                </a:path>
                <a:path w="638810" h="2739390">
                  <a:moveTo>
                    <a:pt x="534047" y="122516"/>
                  </a:moveTo>
                  <a:lnTo>
                    <a:pt x="542683" y="131140"/>
                  </a:lnTo>
                </a:path>
                <a:path w="638810" h="2739390">
                  <a:moveTo>
                    <a:pt x="542683" y="122516"/>
                  </a:moveTo>
                  <a:lnTo>
                    <a:pt x="535787" y="129412"/>
                  </a:lnTo>
                </a:path>
                <a:path w="638810" h="2739390">
                  <a:moveTo>
                    <a:pt x="539229" y="167373"/>
                  </a:moveTo>
                  <a:lnTo>
                    <a:pt x="546125" y="167373"/>
                  </a:lnTo>
                  <a:lnTo>
                    <a:pt x="552183" y="161340"/>
                  </a:lnTo>
                  <a:lnTo>
                    <a:pt x="552183" y="154431"/>
                  </a:lnTo>
                  <a:lnTo>
                    <a:pt x="552183" y="147523"/>
                  </a:lnTo>
                  <a:lnTo>
                    <a:pt x="546125" y="142354"/>
                  </a:lnTo>
                  <a:lnTo>
                    <a:pt x="539229" y="142354"/>
                  </a:lnTo>
                  <a:lnTo>
                    <a:pt x="532333" y="142354"/>
                  </a:lnTo>
                  <a:lnTo>
                    <a:pt x="527151" y="147523"/>
                  </a:lnTo>
                  <a:lnTo>
                    <a:pt x="527151" y="154431"/>
                  </a:lnTo>
                  <a:lnTo>
                    <a:pt x="527151" y="161340"/>
                  </a:lnTo>
                  <a:lnTo>
                    <a:pt x="532333" y="167373"/>
                  </a:lnTo>
                  <a:lnTo>
                    <a:pt x="539229" y="167373"/>
                  </a:lnTo>
                  <a:close/>
                </a:path>
                <a:path w="638810" h="2739390">
                  <a:moveTo>
                    <a:pt x="534047" y="150977"/>
                  </a:moveTo>
                  <a:lnTo>
                    <a:pt x="542683" y="160464"/>
                  </a:lnTo>
                </a:path>
                <a:path w="638810" h="2739390">
                  <a:moveTo>
                    <a:pt x="542683" y="150977"/>
                  </a:moveTo>
                  <a:lnTo>
                    <a:pt x="535787" y="158750"/>
                  </a:lnTo>
                </a:path>
                <a:path w="638810" h="2739390">
                  <a:moveTo>
                    <a:pt x="151841" y="150977"/>
                  </a:moveTo>
                  <a:lnTo>
                    <a:pt x="157899" y="150977"/>
                  </a:lnTo>
                  <a:lnTo>
                    <a:pt x="163944" y="145808"/>
                  </a:lnTo>
                  <a:lnTo>
                    <a:pt x="163944" y="138912"/>
                  </a:lnTo>
                  <a:lnTo>
                    <a:pt x="163944" y="132003"/>
                  </a:lnTo>
                  <a:lnTo>
                    <a:pt x="157899" y="126834"/>
                  </a:lnTo>
                  <a:lnTo>
                    <a:pt x="151841" y="126834"/>
                  </a:lnTo>
                  <a:lnTo>
                    <a:pt x="144957" y="126834"/>
                  </a:lnTo>
                  <a:lnTo>
                    <a:pt x="138912" y="132003"/>
                  </a:lnTo>
                  <a:lnTo>
                    <a:pt x="138912" y="138912"/>
                  </a:lnTo>
                  <a:lnTo>
                    <a:pt x="138912" y="145808"/>
                  </a:lnTo>
                  <a:lnTo>
                    <a:pt x="144957" y="150977"/>
                  </a:lnTo>
                  <a:lnTo>
                    <a:pt x="151841" y="150977"/>
                  </a:lnTo>
                  <a:close/>
                </a:path>
                <a:path w="638810" h="2739390">
                  <a:moveTo>
                    <a:pt x="145808" y="135458"/>
                  </a:moveTo>
                  <a:lnTo>
                    <a:pt x="154444" y="144081"/>
                  </a:lnTo>
                </a:path>
                <a:path w="638810" h="2739390">
                  <a:moveTo>
                    <a:pt x="154444" y="135458"/>
                  </a:moveTo>
                  <a:lnTo>
                    <a:pt x="147535" y="142354"/>
                  </a:lnTo>
                </a:path>
                <a:path w="638810" h="2739390">
                  <a:moveTo>
                    <a:pt x="484022" y="150977"/>
                  </a:moveTo>
                  <a:lnTo>
                    <a:pt x="490918" y="150977"/>
                  </a:lnTo>
                  <a:lnTo>
                    <a:pt x="496950" y="145808"/>
                  </a:lnTo>
                  <a:lnTo>
                    <a:pt x="496950" y="138912"/>
                  </a:lnTo>
                  <a:lnTo>
                    <a:pt x="496950" y="132003"/>
                  </a:lnTo>
                  <a:lnTo>
                    <a:pt x="490918" y="126834"/>
                  </a:lnTo>
                  <a:lnTo>
                    <a:pt x="484022" y="126834"/>
                  </a:lnTo>
                  <a:lnTo>
                    <a:pt x="477100" y="126834"/>
                  </a:lnTo>
                  <a:lnTo>
                    <a:pt x="471944" y="132003"/>
                  </a:lnTo>
                  <a:lnTo>
                    <a:pt x="471944" y="138912"/>
                  </a:lnTo>
                  <a:lnTo>
                    <a:pt x="471944" y="145808"/>
                  </a:lnTo>
                  <a:lnTo>
                    <a:pt x="477100" y="150977"/>
                  </a:lnTo>
                  <a:lnTo>
                    <a:pt x="484022" y="150977"/>
                  </a:lnTo>
                  <a:close/>
                </a:path>
                <a:path w="638810" h="2739390">
                  <a:moveTo>
                    <a:pt x="478840" y="135458"/>
                  </a:moveTo>
                  <a:lnTo>
                    <a:pt x="487464" y="144081"/>
                  </a:lnTo>
                </a:path>
                <a:path w="638810" h="2739390">
                  <a:moveTo>
                    <a:pt x="487464" y="135458"/>
                  </a:moveTo>
                  <a:lnTo>
                    <a:pt x="480568" y="142354"/>
                  </a:lnTo>
                </a:path>
                <a:path w="638810" h="2739390">
                  <a:moveTo>
                    <a:pt x="35382" y="206197"/>
                  </a:moveTo>
                  <a:lnTo>
                    <a:pt x="609104" y="206197"/>
                  </a:lnTo>
                </a:path>
                <a:path w="638810" h="2739390">
                  <a:moveTo>
                    <a:pt x="35382" y="269176"/>
                  </a:moveTo>
                  <a:lnTo>
                    <a:pt x="609104" y="269176"/>
                  </a:lnTo>
                </a:path>
                <a:path w="638810" h="2739390">
                  <a:moveTo>
                    <a:pt x="96621" y="258825"/>
                  </a:moveTo>
                  <a:lnTo>
                    <a:pt x="100088" y="258825"/>
                  </a:lnTo>
                  <a:lnTo>
                    <a:pt x="103543" y="255384"/>
                  </a:lnTo>
                  <a:lnTo>
                    <a:pt x="103543" y="251929"/>
                  </a:lnTo>
                  <a:lnTo>
                    <a:pt x="103543" y="248475"/>
                  </a:lnTo>
                  <a:lnTo>
                    <a:pt x="100088" y="245884"/>
                  </a:lnTo>
                  <a:lnTo>
                    <a:pt x="96621" y="245884"/>
                  </a:lnTo>
                  <a:lnTo>
                    <a:pt x="93179" y="245884"/>
                  </a:lnTo>
                  <a:lnTo>
                    <a:pt x="90589" y="248475"/>
                  </a:lnTo>
                  <a:lnTo>
                    <a:pt x="90589" y="251929"/>
                  </a:lnTo>
                  <a:lnTo>
                    <a:pt x="90589" y="255384"/>
                  </a:lnTo>
                  <a:lnTo>
                    <a:pt x="93179" y="258825"/>
                  </a:lnTo>
                  <a:lnTo>
                    <a:pt x="96621" y="258825"/>
                  </a:lnTo>
                  <a:close/>
                </a:path>
                <a:path w="638810" h="2739390">
                  <a:moveTo>
                    <a:pt x="96621" y="226898"/>
                  </a:moveTo>
                  <a:lnTo>
                    <a:pt x="100088" y="226898"/>
                  </a:lnTo>
                  <a:lnTo>
                    <a:pt x="103543" y="224320"/>
                  </a:lnTo>
                  <a:lnTo>
                    <a:pt x="103543" y="220865"/>
                  </a:lnTo>
                  <a:lnTo>
                    <a:pt x="103543" y="217411"/>
                  </a:lnTo>
                  <a:lnTo>
                    <a:pt x="100088" y="213956"/>
                  </a:lnTo>
                  <a:lnTo>
                    <a:pt x="96621" y="213956"/>
                  </a:lnTo>
                  <a:lnTo>
                    <a:pt x="93179" y="213956"/>
                  </a:lnTo>
                  <a:lnTo>
                    <a:pt x="90589" y="217411"/>
                  </a:lnTo>
                  <a:lnTo>
                    <a:pt x="90589" y="220865"/>
                  </a:lnTo>
                  <a:lnTo>
                    <a:pt x="90589" y="224320"/>
                  </a:lnTo>
                  <a:lnTo>
                    <a:pt x="93179" y="226898"/>
                  </a:lnTo>
                  <a:lnTo>
                    <a:pt x="96621" y="226898"/>
                  </a:lnTo>
                  <a:close/>
                </a:path>
                <a:path w="638810" h="2739390">
                  <a:moveTo>
                    <a:pt x="428802" y="258825"/>
                  </a:moveTo>
                  <a:lnTo>
                    <a:pt x="432257" y="258825"/>
                  </a:lnTo>
                  <a:lnTo>
                    <a:pt x="435698" y="255384"/>
                  </a:lnTo>
                  <a:lnTo>
                    <a:pt x="435698" y="251929"/>
                  </a:lnTo>
                  <a:lnTo>
                    <a:pt x="435698" y="248475"/>
                  </a:lnTo>
                  <a:lnTo>
                    <a:pt x="432257" y="245884"/>
                  </a:lnTo>
                  <a:lnTo>
                    <a:pt x="428802" y="245884"/>
                  </a:lnTo>
                  <a:lnTo>
                    <a:pt x="425361" y="245884"/>
                  </a:lnTo>
                  <a:lnTo>
                    <a:pt x="422757" y="248475"/>
                  </a:lnTo>
                  <a:lnTo>
                    <a:pt x="422757" y="251929"/>
                  </a:lnTo>
                  <a:lnTo>
                    <a:pt x="422757" y="255384"/>
                  </a:lnTo>
                  <a:lnTo>
                    <a:pt x="425361" y="258825"/>
                  </a:lnTo>
                  <a:lnTo>
                    <a:pt x="428802" y="258825"/>
                  </a:lnTo>
                  <a:close/>
                </a:path>
                <a:path w="638810" h="2739390">
                  <a:moveTo>
                    <a:pt x="428802" y="226898"/>
                  </a:moveTo>
                  <a:lnTo>
                    <a:pt x="432257" y="226898"/>
                  </a:lnTo>
                  <a:lnTo>
                    <a:pt x="435698" y="224320"/>
                  </a:lnTo>
                  <a:lnTo>
                    <a:pt x="435698" y="220865"/>
                  </a:lnTo>
                  <a:lnTo>
                    <a:pt x="435698" y="217411"/>
                  </a:lnTo>
                  <a:lnTo>
                    <a:pt x="432257" y="213956"/>
                  </a:lnTo>
                  <a:lnTo>
                    <a:pt x="428802" y="213956"/>
                  </a:lnTo>
                  <a:lnTo>
                    <a:pt x="425361" y="213956"/>
                  </a:lnTo>
                  <a:lnTo>
                    <a:pt x="422757" y="217411"/>
                  </a:lnTo>
                  <a:lnTo>
                    <a:pt x="422757" y="220865"/>
                  </a:lnTo>
                  <a:lnTo>
                    <a:pt x="422757" y="224320"/>
                  </a:lnTo>
                  <a:lnTo>
                    <a:pt x="425361" y="226898"/>
                  </a:lnTo>
                  <a:lnTo>
                    <a:pt x="428802" y="226898"/>
                  </a:lnTo>
                  <a:close/>
                </a:path>
                <a:path w="638810" h="2739390">
                  <a:moveTo>
                    <a:pt x="209651" y="258825"/>
                  </a:moveTo>
                  <a:lnTo>
                    <a:pt x="213969" y="258825"/>
                  </a:lnTo>
                  <a:lnTo>
                    <a:pt x="216560" y="255384"/>
                  </a:lnTo>
                  <a:lnTo>
                    <a:pt x="216560" y="251929"/>
                  </a:lnTo>
                  <a:lnTo>
                    <a:pt x="216560" y="248475"/>
                  </a:lnTo>
                  <a:lnTo>
                    <a:pt x="213969" y="245884"/>
                  </a:lnTo>
                  <a:lnTo>
                    <a:pt x="209651" y="245884"/>
                  </a:lnTo>
                  <a:lnTo>
                    <a:pt x="206209" y="245884"/>
                  </a:lnTo>
                  <a:lnTo>
                    <a:pt x="203631" y="248475"/>
                  </a:lnTo>
                  <a:lnTo>
                    <a:pt x="203631" y="251929"/>
                  </a:lnTo>
                  <a:lnTo>
                    <a:pt x="203631" y="255384"/>
                  </a:lnTo>
                  <a:lnTo>
                    <a:pt x="206209" y="258825"/>
                  </a:lnTo>
                  <a:lnTo>
                    <a:pt x="209651" y="258825"/>
                  </a:lnTo>
                  <a:close/>
                </a:path>
                <a:path w="638810" h="2739390">
                  <a:moveTo>
                    <a:pt x="209651" y="226898"/>
                  </a:moveTo>
                  <a:lnTo>
                    <a:pt x="213969" y="226898"/>
                  </a:lnTo>
                  <a:lnTo>
                    <a:pt x="216560" y="224320"/>
                  </a:lnTo>
                  <a:lnTo>
                    <a:pt x="216560" y="220865"/>
                  </a:lnTo>
                  <a:lnTo>
                    <a:pt x="216560" y="217411"/>
                  </a:lnTo>
                  <a:lnTo>
                    <a:pt x="213969" y="213956"/>
                  </a:lnTo>
                  <a:lnTo>
                    <a:pt x="209651" y="213956"/>
                  </a:lnTo>
                  <a:lnTo>
                    <a:pt x="206209" y="213956"/>
                  </a:lnTo>
                  <a:lnTo>
                    <a:pt x="203631" y="217411"/>
                  </a:lnTo>
                  <a:lnTo>
                    <a:pt x="203631" y="220865"/>
                  </a:lnTo>
                  <a:lnTo>
                    <a:pt x="203631" y="224320"/>
                  </a:lnTo>
                  <a:lnTo>
                    <a:pt x="206209" y="226898"/>
                  </a:lnTo>
                  <a:lnTo>
                    <a:pt x="209651" y="226898"/>
                  </a:lnTo>
                  <a:close/>
                </a:path>
                <a:path w="638810" h="2739390">
                  <a:moveTo>
                    <a:pt x="319214" y="235534"/>
                  </a:moveTo>
                  <a:lnTo>
                    <a:pt x="326123" y="235534"/>
                  </a:lnTo>
                  <a:lnTo>
                    <a:pt x="331292" y="229488"/>
                  </a:lnTo>
                  <a:lnTo>
                    <a:pt x="331292" y="223456"/>
                  </a:lnTo>
                  <a:lnTo>
                    <a:pt x="331292" y="216547"/>
                  </a:lnTo>
                  <a:lnTo>
                    <a:pt x="326123" y="210515"/>
                  </a:lnTo>
                  <a:lnTo>
                    <a:pt x="319214" y="210515"/>
                  </a:lnTo>
                  <a:lnTo>
                    <a:pt x="312318" y="210515"/>
                  </a:lnTo>
                  <a:lnTo>
                    <a:pt x="306285" y="216547"/>
                  </a:lnTo>
                  <a:lnTo>
                    <a:pt x="306285" y="223456"/>
                  </a:lnTo>
                  <a:lnTo>
                    <a:pt x="306285" y="229488"/>
                  </a:lnTo>
                  <a:lnTo>
                    <a:pt x="312318" y="235534"/>
                  </a:lnTo>
                  <a:lnTo>
                    <a:pt x="319214" y="235534"/>
                  </a:lnTo>
                  <a:close/>
                </a:path>
                <a:path w="638810" h="2739390">
                  <a:moveTo>
                    <a:pt x="313194" y="220002"/>
                  </a:moveTo>
                  <a:lnTo>
                    <a:pt x="321818" y="228638"/>
                  </a:lnTo>
                </a:path>
                <a:path w="638810" h="2739390">
                  <a:moveTo>
                    <a:pt x="321818" y="220002"/>
                  </a:moveTo>
                  <a:lnTo>
                    <a:pt x="314921" y="226898"/>
                  </a:lnTo>
                </a:path>
                <a:path w="638810" h="2739390">
                  <a:moveTo>
                    <a:pt x="319214" y="264871"/>
                  </a:moveTo>
                  <a:lnTo>
                    <a:pt x="326123" y="264871"/>
                  </a:lnTo>
                  <a:lnTo>
                    <a:pt x="331292" y="258825"/>
                  </a:lnTo>
                  <a:lnTo>
                    <a:pt x="331292" y="252780"/>
                  </a:lnTo>
                  <a:lnTo>
                    <a:pt x="331292" y="245884"/>
                  </a:lnTo>
                  <a:lnTo>
                    <a:pt x="326123" y="239839"/>
                  </a:lnTo>
                  <a:lnTo>
                    <a:pt x="319214" y="239839"/>
                  </a:lnTo>
                  <a:lnTo>
                    <a:pt x="312318" y="239839"/>
                  </a:lnTo>
                  <a:lnTo>
                    <a:pt x="306285" y="245884"/>
                  </a:lnTo>
                  <a:lnTo>
                    <a:pt x="306285" y="252780"/>
                  </a:lnTo>
                  <a:lnTo>
                    <a:pt x="306285" y="258825"/>
                  </a:lnTo>
                  <a:lnTo>
                    <a:pt x="312318" y="264871"/>
                  </a:lnTo>
                  <a:lnTo>
                    <a:pt x="319214" y="264871"/>
                  </a:lnTo>
                  <a:close/>
                </a:path>
                <a:path w="638810" h="2739390">
                  <a:moveTo>
                    <a:pt x="313194" y="249339"/>
                  </a:moveTo>
                  <a:lnTo>
                    <a:pt x="321818" y="257962"/>
                  </a:lnTo>
                </a:path>
                <a:path w="638810" h="2739390">
                  <a:moveTo>
                    <a:pt x="321818" y="249339"/>
                  </a:moveTo>
                  <a:lnTo>
                    <a:pt x="314921" y="256235"/>
                  </a:lnTo>
                </a:path>
                <a:path w="638810" h="2739390">
                  <a:moveTo>
                    <a:pt x="427062" y="335610"/>
                  </a:moveTo>
                  <a:lnTo>
                    <a:pt x="433971" y="335610"/>
                  </a:lnTo>
                  <a:lnTo>
                    <a:pt x="439153" y="330441"/>
                  </a:lnTo>
                  <a:lnTo>
                    <a:pt x="439153" y="323532"/>
                  </a:lnTo>
                  <a:lnTo>
                    <a:pt x="439153" y="316636"/>
                  </a:lnTo>
                  <a:lnTo>
                    <a:pt x="433971" y="310603"/>
                  </a:lnTo>
                  <a:lnTo>
                    <a:pt x="427062" y="310603"/>
                  </a:lnTo>
                  <a:lnTo>
                    <a:pt x="420166" y="310603"/>
                  </a:lnTo>
                  <a:lnTo>
                    <a:pt x="414985" y="316636"/>
                  </a:lnTo>
                  <a:lnTo>
                    <a:pt x="414985" y="323532"/>
                  </a:lnTo>
                  <a:lnTo>
                    <a:pt x="414985" y="330441"/>
                  </a:lnTo>
                  <a:lnTo>
                    <a:pt x="420166" y="335610"/>
                  </a:lnTo>
                  <a:lnTo>
                    <a:pt x="427062" y="335610"/>
                  </a:lnTo>
                  <a:close/>
                </a:path>
                <a:path w="638810" h="2739390">
                  <a:moveTo>
                    <a:pt x="421894" y="320090"/>
                  </a:moveTo>
                  <a:lnTo>
                    <a:pt x="430542" y="328714"/>
                  </a:lnTo>
                </a:path>
                <a:path w="638810" h="2739390">
                  <a:moveTo>
                    <a:pt x="430542" y="320090"/>
                  </a:moveTo>
                  <a:lnTo>
                    <a:pt x="422757" y="326986"/>
                  </a:lnTo>
                </a:path>
                <a:path w="638810" h="2739390">
                  <a:moveTo>
                    <a:pt x="427062" y="364947"/>
                  </a:moveTo>
                  <a:lnTo>
                    <a:pt x="433971" y="364947"/>
                  </a:lnTo>
                  <a:lnTo>
                    <a:pt x="439153" y="358901"/>
                  </a:lnTo>
                  <a:lnTo>
                    <a:pt x="439153" y="352869"/>
                  </a:lnTo>
                  <a:lnTo>
                    <a:pt x="439153" y="345960"/>
                  </a:lnTo>
                  <a:lnTo>
                    <a:pt x="433971" y="339928"/>
                  </a:lnTo>
                  <a:lnTo>
                    <a:pt x="427062" y="339928"/>
                  </a:lnTo>
                  <a:lnTo>
                    <a:pt x="420166" y="339928"/>
                  </a:lnTo>
                  <a:lnTo>
                    <a:pt x="414985" y="345960"/>
                  </a:lnTo>
                  <a:lnTo>
                    <a:pt x="414985" y="352869"/>
                  </a:lnTo>
                  <a:lnTo>
                    <a:pt x="414985" y="358901"/>
                  </a:lnTo>
                  <a:lnTo>
                    <a:pt x="420166" y="364947"/>
                  </a:lnTo>
                  <a:lnTo>
                    <a:pt x="427062" y="364947"/>
                  </a:lnTo>
                  <a:close/>
                </a:path>
                <a:path w="638810" h="2739390">
                  <a:moveTo>
                    <a:pt x="421894" y="349415"/>
                  </a:moveTo>
                  <a:lnTo>
                    <a:pt x="430542" y="358051"/>
                  </a:lnTo>
                </a:path>
                <a:path w="638810" h="2739390">
                  <a:moveTo>
                    <a:pt x="430542" y="349415"/>
                  </a:moveTo>
                  <a:lnTo>
                    <a:pt x="422757" y="356323"/>
                  </a:lnTo>
                </a:path>
                <a:path w="638810" h="2739390">
                  <a:moveTo>
                    <a:pt x="539229" y="235534"/>
                  </a:moveTo>
                  <a:lnTo>
                    <a:pt x="546125" y="235534"/>
                  </a:lnTo>
                  <a:lnTo>
                    <a:pt x="552183" y="229488"/>
                  </a:lnTo>
                  <a:lnTo>
                    <a:pt x="552183" y="223456"/>
                  </a:lnTo>
                  <a:lnTo>
                    <a:pt x="552183" y="216547"/>
                  </a:lnTo>
                  <a:lnTo>
                    <a:pt x="546125" y="210515"/>
                  </a:lnTo>
                  <a:lnTo>
                    <a:pt x="539229" y="210515"/>
                  </a:lnTo>
                  <a:lnTo>
                    <a:pt x="532333" y="210515"/>
                  </a:lnTo>
                  <a:lnTo>
                    <a:pt x="527151" y="216547"/>
                  </a:lnTo>
                  <a:lnTo>
                    <a:pt x="527151" y="223456"/>
                  </a:lnTo>
                  <a:lnTo>
                    <a:pt x="527151" y="229488"/>
                  </a:lnTo>
                  <a:lnTo>
                    <a:pt x="532333" y="235534"/>
                  </a:lnTo>
                  <a:lnTo>
                    <a:pt x="539229" y="235534"/>
                  </a:lnTo>
                  <a:close/>
                </a:path>
                <a:path w="638810" h="2739390">
                  <a:moveTo>
                    <a:pt x="534047" y="220002"/>
                  </a:moveTo>
                  <a:lnTo>
                    <a:pt x="542683" y="228638"/>
                  </a:lnTo>
                </a:path>
                <a:path w="638810" h="2739390">
                  <a:moveTo>
                    <a:pt x="542683" y="220002"/>
                  </a:moveTo>
                  <a:lnTo>
                    <a:pt x="535787" y="226898"/>
                  </a:lnTo>
                </a:path>
                <a:path w="638810" h="2739390">
                  <a:moveTo>
                    <a:pt x="539229" y="264871"/>
                  </a:moveTo>
                  <a:lnTo>
                    <a:pt x="546125" y="264871"/>
                  </a:lnTo>
                  <a:lnTo>
                    <a:pt x="552183" y="258825"/>
                  </a:lnTo>
                  <a:lnTo>
                    <a:pt x="552183" y="252780"/>
                  </a:lnTo>
                  <a:lnTo>
                    <a:pt x="552183" y="245884"/>
                  </a:lnTo>
                  <a:lnTo>
                    <a:pt x="546125" y="239839"/>
                  </a:lnTo>
                  <a:lnTo>
                    <a:pt x="539229" y="239839"/>
                  </a:lnTo>
                  <a:lnTo>
                    <a:pt x="532333" y="239839"/>
                  </a:lnTo>
                  <a:lnTo>
                    <a:pt x="527151" y="245884"/>
                  </a:lnTo>
                  <a:lnTo>
                    <a:pt x="527151" y="252780"/>
                  </a:lnTo>
                  <a:lnTo>
                    <a:pt x="527151" y="258825"/>
                  </a:lnTo>
                  <a:lnTo>
                    <a:pt x="532333" y="264871"/>
                  </a:lnTo>
                  <a:lnTo>
                    <a:pt x="539229" y="264871"/>
                  </a:lnTo>
                  <a:close/>
                </a:path>
                <a:path w="638810" h="2739390">
                  <a:moveTo>
                    <a:pt x="534047" y="249339"/>
                  </a:moveTo>
                  <a:lnTo>
                    <a:pt x="542683" y="257962"/>
                  </a:lnTo>
                </a:path>
                <a:path w="638810" h="2739390">
                  <a:moveTo>
                    <a:pt x="542683" y="249339"/>
                  </a:moveTo>
                  <a:lnTo>
                    <a:pt x="535787" y="256235"/>
                  </a:lnTo>
                </a:path>
                <a:path w="638810" h="2739390">
                  <a:moveTo>
                    <a:pt x="151841" y="248475"/>
                  </a:moveTo>
                  <a:lnTo>
                    <a:pt x="157899" y="248475"/>
                  </a:lnTo>
                  <a:lnTo>
                    <a:pt x="163944" y="243293"/>
                  </a:lnTo>
                  <a:lnTo>
                    <a:pt x="163944" y="236397"/>
                  </a:lnTo>
                  <a:lnTo>
                    <a:pt x="163944" y="229488"/>
                  </a:lnTo>
                  <a:lnTo>
                    <a:pt x="157899" y="224320"/>
                  </a:lnTo>
                  <a:lnTo>
                    <a:pt x="151841" y="224320"/>
                  </a:lnTo>
                  <a:lnTo>
                    <a:pt x="144957" y="224320"/>
                  </a:lnTo>
                  <a:lnTo>
                    <a:pt x="138912" y="229488"/>
                  </a:lnTo>
                  <a:lnTo>
                    <a:pt x="138912" y="236397"/>
                  </a:lnTo>
                  <a:lnTo>
                    <a:pt x="138912" y="243293"/>
                  </a:lnTo>
                  <a:lnTo>
                    <a:pt x="144957" y="248475"/>
                  </a:lnTo>
                  <a:lnTo>
                    <a:pt x="151841" y="248475"/>
                  </a:lnTo>
                  <a:close/>
                </a:path>
                <a:path w="638810" h="2739390">
                  <a:moveTo>
                    <a:pt x="145808" y="232943"/>
                  </a:moveTo>
                  <a:lnTo>
                    <a:pt x="154444" y="241579"/>
                  </a:lnTo>
                </a:path>
                <a:path w="638810" h="2739390">
                  <a:moveTo>
                    <a:pt x="154444" y="232943"/>
                  </a:moveTo>
                  <a:lnTo>
                    <a:pt x="147535" y="240715"/>
                  </a:lnTo>
                </a:path>
                <a:path w="638810" h="2739390">
                  <a:moveTo>
                    <a:pt x="484022" y="248475"/>
                  </a:moveTo>
                  <a:lnTo>
                    <a:pt x="490918" y="248475"/>
                  </a:lnTo>
                  <a:lnTo>
                    <a:pt x="496950" y="243293"/>
                  </a:lnTo>
                  <a:lnTo>
                    <a:pt x="496950" y="236397"/>
                  </a:lnTo>
                  <a:lnTo>
                    <a:pt x="496950" y="229488"/>
                  </a:lnTo>
                  <a:lnTo>
                    <a:pt x="490918" y="224320"/>
                  </a:lnTo>
                  <a:lnTo>
                    <a:pt x="484022" y="224320"/>
                  </a:lnTo>
                  <a:lnTo>
                    <a:pt x="477100" y="224320"/>
                  </a:lnTo>
                  <a:lnTo>
                    <a:pt x="471944" y="229488"/>
                  </a:lnTo>
                  <a:lnTo>
                    <a:pt x="471944" y="236397"/>
                  </a:lnTo>
                  <a:lnTo>
                    <a:pt x="471944" y="243293"/>
                  </a:lnTo>
                  <a:lnTo>
                    <a:pt x="477100" y="248475"/>
                  </a:lnTo>
                  <a:lnTo>
                    <a:pt x="484022" y="248475"/>
                  </a:lnTo>
                  <a:close/>
                </a:path>
                <a:path w="638810" h="2739390">
                  <a:moveTo>
                    <a:pt x="478840" y="232943"/>
                  </a:moveTo>
                  <a:lnTo>
                    <a:pt x="487464" y="241579"/>
                  </a:lnTo>
                </a:path>
                <a:path w="638810" h="2739390">
                  <a:moveTo>
                    <a:pt x="487464" y="232943"/>
                  </a:moveTo>
                  <a:lnTo>
                    <a:pt x="480568" y="240715"/>
                  </a:lnTo>
                </a:path>
                <a:path w="638810" h="2739390">
                  <a:moveTo>
                    <a:pt x="35382" y="308013"/>
                  </a:moveTo>
                  <a:lnTo>
                    <a:pt x="609104" y="308013"/>
                  </a:lnTo>
                </a:path>
                <a:path w="638810" h="2739390">
                  <a:moveTo>
                    <a:pt x="35382" y="370128"/>
                  </a:moveTo>
                  <a:lnTo>
                    <a:pt x="609104" y="370128"/>
                  </a:lnTo>
                </a:path>
                <a:path w="638810" h="2739390">
                  <a:moveTo>
                    <a:pt x="96621" y="359765"/>
                  </a:moveTo>
                  <a:lnTo>
                    <a:pt x="100088" y="359765"/>
                  </a:lnTo>
                  <a:lnTo>
                    <a:pt x="103543" y="357187"/>
                  </a:lnTo>
                  <a:lnTo>
                    <a:pt x="103543" y="352869"/>
                  </a:lnTo>
                  <a:lnTo>
                    <a:pt x="103543" y="349415"/>
                  </a:lnTo>
                  <a:lnTo>
                    <a:pt x="100088" y="346836"/>
                  </a:lnTo>
                  <a:lnTo>
                    <a:pt x="96621" y="346836"/>
                  </a:lnTo>
                  <a:lnTo>
                    <a:pt x="93179" y="346836"/>
                  </a:lnTo>
                  <a:lnTo>
                    <a:pt x="90589" y="349415"/>
                  </a:lnTo>
                  <a:lnTo>
                    <a:pt x="90589" y="352869"/>
                  </a:lnTo>
                  <a:lnTo>
                    <a:pt x="90589" y="357187"/>
                  </a:lnTo>
                  <a:lnTo>
                    <a:pt x="93179" y="359765"/>
                  </a:lnTo>
                  <a:lnTo>
                    <a:pt x="96621" y="359765"/>
                  </a:lnTo>
                  <a:close/>
                </a:path>
                <a:path w="638810" h="2739390">
                  <a:moveTo>
                    <a:pt x="96621" y="328714"/>
                  </a:moveTo>
                  <a:lnTo>
                    <a:pt x="100088" y="328714"/>
                  </a:lnTo>
                  <a:lnTo>
                    <a:pt x="103543" y="326123"/>
                  </a:lnTo>
                  <a:lnTo>
                    <a:pt x="103543" y="321805"/>
                  </a:lnTo>
                  <a:lnTo>
                    <a:pt x="103543" y="318363"/>
                  </a:lnTo>
                  <a:lnTo>
                    <a:pt x="100088" y="315772"/>
                  </a:lnTo>
                  <a:lnTo>
                    <a:pt x="96621" y="315772"/>
                  </a:lnTo>
                  <a:lnTo>
                    <a:pt x="93179" y="315772"/>
                  </a:lnTo>
                  <a:lnTo>
                    <a:pt x="90589" y="318363"/>
                  </a:lnTo>
                  <a:lnTo>
                    <a:pt x="90589" y="321805"/>
                  </a:lnTo>
                  <a:lnTo>
                    <a:pt x="90589" y="326123"/>
                  </a:lnTo>
                  <a:lnTo>
                    <a:pt x="93179" y="328714"/>
                  </a:lnTo>
                  <a:lnTo>
                    <a:pt x="96621" y="328714"/>
                  </a:lnTo>
                  <a:close/>
                </a:path>
                <a:path w="638810" h="2739390">
                  <a:moveTo>
                    <a:pt x="209651" y="359765"/>
                  </a:moveTo>
                  <a:lnTo>
                    <a:pt x="213969" y="359765"/>
                  </a:lnTo>
                  <a:lnTo>
                    <a:pt x="216560" y="357187"/>
                  </a:lnTo>
                  <a:lnTo>
                    <a:pt x="216560" y="352869"/>
                  </a:lnTo>
                  <a:lnTo>
                    <a:pt x="216560" y="349415"/>
                  </a:lnTo>
                  <a:lnTo>
                    <a:pt x="213969" y="346836"/>
                  </a:lnTo>
                  <a:lnTo>
                    <a:pt x="209651" y="346836"/>
                  </a:lnTo>
                  <a:lnTo>
                    <a:pt x="206209" y="346836"/>
                  </a:lnTo>
                  <a:lnTo>
                    <a:pt x="203631" y="349415"/>
                  </a:lnTo>
                  <a:lnTo>
                    <a:pt x="203631" y="352869"/>
                  </a:lnTo>
                  <a:lnTo>
                    <a:pt x="203631" y="357187"/>
                  </a:lnTo>
                  <a:lnTo>
                    <a:pt x="206209" y="359765"/>
                  </a:lnTo>
                  <a:lnTo>
                    <a:pt x="209651" y="359765"/>
                  </a:lnTo>
                  <a:close/>
                </a:path>
                <a:path w="638810" h="2739390">
                  <a:moveTo>
                    <a:pt x="209651" y="328714"/>
                  </a:moveTo>
                  <a:lnTo>
                    <a:pt x="213969" y="328714"/>
                  </a:lnTo>
                  <a:lnTo>
                    <a:pt x="216560" y="326123"/>
                  </a:lnTo>
                  <a:lnTo>
                    <a:pt x="216560" y="321805"/>
                  </a:lnTo>
                  <a:lnTo>
                    <a:pt x="216560" y="318363"/>
                  </a:lnTo>
                  <a:lnTo>
                    <a:pt x="213969" y="315772"/>
                  </a:lnTo>
                  <a:lnTo>
                    <a:pt x="209651" y="315772"/>
                  </a:lnTo>
                  <a:lnTo>
                    <a:pt x="206209" y="315772"/>
                  </a:lnTo>
                  <a:lnTo>
                    <a:pt x="203631" y="318363"/>
                  </a:lnTo>
                  <a:lnTo>
                    <a:pt x="203631" y="321805"/>
                  </a:lnTo>
                  <a:lnTo>
                    <a:pt x="203631" y="326123"/>
                  </a:lnTo>
                  <a:lnTo>
                    <a:pt x="206209" y="328714"/>
                  </a:lnTo>
                  <a:lnTo>
                    <a:pt x="209651" y="328714"/>
                  </a:lnTo>
                  <a:close/>
                </a:path>
                <a:path w="638810" h="2739390">
                  <a:moveTo>
                    <a:pt x="317500" y="359765"/>
                  </a:moveTo>
                  <a:lnTo>
                    <a:pt x="321818" y="359765"/>
                  </a:lnTo>
                  <a:lnTo>
                    <a:pt x="324396" y="357187"/>
                  </a:lnTo>
                  <a:lnTo>
                    <a:pt x="324396" y="352869"/>
                  </a:lnTo>
                  <a:lnTo>
                    <a:pt x="324396" y="349415"/>
                  </a:lnTo>
                  <a:lnTo>
                    <a:pt x="321818" y="346836"/>
                  </a:lnTo>
                  <a:lnTo>
                    <a:pt x="317500" y="346836"/>
                  </a:lnTo>
                  <a:lnTo>
                    <a:pt x="314058" y="346836"/>
                  </a:lnTo>
                  <a:lnTo>
                    <a:pt x="311467" y="349415"/>
                  </a:lnTo>
                  <a:lnTo>
                    <a:pt x="311467" y="352869"/>
                  </a:lnTo>
                  <a:lnTo>
                    <a:pt x="311467" y="357187"/>
                  </a:lnTo>
                  <a:lnTo>
                    <a:pt x="314058" y="359765"/>
                  </a:lnTo>
                  <a:lnTo>
                    <a:pt x="317500" y="359765"/>
                  </a:lnTo>
                  <a:close/>
                </a:path>
                <a:path w="638810" h="2739390">
                  <a:moveTo>
                    <a:pt x="317500" y="328714"/>
                  </a:moveTo>
                  <a:lnTo>
                    <a:pt x="321818" y="328714"/>
                  </a:lnTo>
                  <a:lnTo>
                    <a:pt x="324396" y="326123"/>
                  </a:lnTo>
                  <a:lnTo>
                    <a:pt x="324396" y="321805"/>
                  </a:lnTo>
                  <a:lnTo>
                    <a:pt x="324396" y="318363"/>
                  </a:lnTo>
                  <a:lnTo>
                    <a:pt x="321818" y="315772"/>
                  </a:lnTo>
                  <a:lnTo>
                    <a:pt x="317500" y="315772"/>
                  </a:lnTo>
                  <a:lnTo>
                    <a:pt x="314058" y="315772"/>
                  </a:lnTo>
                  <a:lnTo>
                    <a:pt x="311467" y="318363"/>
                  </a:lnTo>
                  <a:lnTo>
                    <a:pt x="311467" y="321805"/>
                  </a:lnTo>
                  <a:lnTo>
                    <a:pt x="311467" y="326123"/>
                  </a:lnTo>
                  <a:lnTo>
                    <a:pt x="314058" y="328714"/>
                  </a:lnTo>
                  <a:lnTo>
                    <a:pt x="317500" y="328714"/>
                  </a:lnTo>
                  <a:close/>
                </a:path>
                <a:path w="638810" h="2739390">
                  <a:moveTo>
                    <a:pt x="539229" y="336473"/>
                  </a:moveTo>
                  <a:lnTo>
                    <a:pt x="546125" y="336473"/>
                  </a:lnTo>
                  <a:lnTo>
                    <a:pt x="552183" y="331304"/>
                  </a:lnTo>
                  <a:lnTo>
                    <a:pt x="552183" y="324396"/>
                  </a:lnTo>
                  <a:lnTo>
                    <a:pt x="552183" y="317500"/>
                  </a:lnTo>
                  <a:lnTo>
                    <a:pt x="546125" y="312318"/>
                  </a:lnTo>
                  <a:lnTo>
                    <a:pt x="539229" y="312318"/>
                  </a:lnTo>
                  <a:lnTo>
                    <a:pt x="532333" y="312318"/>
                  </a:lnTo>
                  <a:lnTo>
                    <a:pt x="527151" y="317500"/>
                  </a:lnTo>
                  <a:lnTo>
                    <a:pt x="527151" y="324396"/>
                  </a:lnTo>
                  <a:lnTo>
                    <a:pt x="527151" y="331304"/>
                  </a:lnTo>
                  <a:lnTo>
                    <a:pt x="532333" y="336473"/>
                  </a:lnTo>
                  <a:lnTo>
                    <a:pt x="539229" y="336473"/>
                  </a:lnTo>
                  <a:close/>
                </a:path>
                <a:path w="638810" h="2739390">
                  <a:moveTo>
                    <a:pt x="534047" y="320954"/>
                  </a:moveTo>
                  <a:lnTo>
                    <a:pt x="542683" y="329577"/>
                  </a:lnTo>
                </a:path>
                <a:path w="638810" h="2739390">
                  <a:moveTo>
                    <a:pt x="542683" y="320954"/>
                  </a:moveTo>
                  <a:lnTo>
                    <a:pt x="535787" y="327850"/>
                  </a:lnTo>
                </a:path>
                <a:path w="638810" h="2739390">
                  <a:moveTo>
                    <a:pt x="539229" y="365810"/>
                  </a:moveTo>
                  <a:lnTo>
                    <a:pt x="546125" y="365810"/>
                  </a:lnTo>
                  <a:lnTo>
                    <a:pt x="552183" y="360641"/>
                  </a:lnTo>
                  <a:lnTo>
                    <a:pt x="552183" y="353733"/>
                  </a:lnTo>
                  <a:lnTo>
                    <a:pt x="552183" y="346836"/>
                  </a:lnTo>
                  <a:lnTo>
                    <a:pt x="546125" y="341655"/>
                  </a:lnTo>
                  <a:lnTo>
                    <a:pt x="539229" y="341655"/>
                  </a:lnTo>
                  <a:lnTo>
                    <a:pt x="532333" y="341655"/>
                  </a:lnTo>
                  <a:lnTo>
                    <a:pt x="527151" y="346836"/>
                  </a:lnTo>
                  <a:lnTo>
                    <a:pt x="527151" y="353733"/>
                  </a:lnTo>
                  <a:lnTo>
                    <a:pt x="527151" y="360641"/>
                  </a:lnTo>
                  <a:lnTo>
                    <a:pt x="532333" y="365810"/>
                  </a:lnTo>
                  <a:lnTo>
                    <a:pt x="539229" y="365810"/>
                  </a:lnTo>
                  <a:close/>
                </a:path>
                <a:path w="638810" h="2739390">
                  <a:moveTo>
                    <a:pt x="534047" y="350278"/>
                  </a:moveTo>
                  <a:lnTo>
                    <a:pt x="542683" y="358901"/>
                  </a:lnTo>
                </a:path>
                <a:path w="638810" h="2739390">
                  <a:moveTo>
                    <a:pt x="542683" y="350278"/>
                  </a:moveTo>
                  <a:lnTo>
                    <a:pt x="535787" y="357187"/>
                  </a:lnTo>
                </a:path>
                <a:path w="638810" h="2739390">
                  <a:moveTo>
                    <a:pt x="151841" y="350278"/>
                  </a:moveTo>
                  <a:lnTo>
                    <a:pt x="157899" y="350278"/>
                  </a:lnTo>
                  <a:lnTo>
                    <a:pt x="163944" y="344246"/>
                  </a:lnTo>
                  <a:lnTo>
                    <a:pt x="163944" y="338200"/>
                  </a:lnTo>
                  <a:lnTo>
                    <a:pt x="163944" y="331304"/>
                  </a:lnTo>
                  <a:lnTo>
                    <a:pt x="157899" y="325259"/>
                  </a:lnTo>
                  <a:lnTo>
                    <a:pt x="151841" y="325259"/>
                  </a:lnTo>
                  <a:lnTo>
                    <a:pt x="144957" y="325259"/>
                  </a:lnTo>
                  <a:lnTo>
                    <a:pt x="138912" y="331304"/>
                  </a:lnTo>
                  <a:lnTo>
                    <a:pt x="138912" y="338200"/>
                  </a:lnTo>
                  <a:lnTo>
                    <a:pt x="138912" y="344246"/>
                  </a:lnTo>
                  <a:lnTo>
                    <a:pt x="144957" y="350278"/>
                  </a:lnTo>
                  <a:lnTo>
                    <a:pt x="151841" y="350278"/>
                  </a:lnTo>
                  <a:close/>
                </a:path>
                <a:path w="638810" h="2739390">
                  <a:moveTo>
                    <a:pt x="145808" y="334746"/>
                  </a:moveTo>
                  <a:lnTo>
                    <a:pt x="154444" y="343382"/>
                  </a:lnTo>
                </a:path>
                <a:path w="638810" h="2739390">
                  <a:moveTo>
                    <a:pt x="154444" y="334746"/>
                  </a:moveTo>
                  <a:lnTo>
                    <a:pt x="147535" y="341655"/>
                  </a:lnTo>
                </a:path>
                <a:path w="638810" h="2739390">
                  <a:moveTo>
                    <a:pt x="484022" y="350278"/>
                  </a:moveTo>
                  <a:lnTo>
                    <a:pt x="490918" y="350278"/>
                  </a:lnTo>
                  <a:lnTo>
                    <a:pt x="496950" y="344246"/>
                  </a:lnTo>
                  <a:lnTo>
                    <a:pt x="496950" y="338200"/>
                  </a:lnTo>
                  <a:lnTo>
                    <a:pt x="496950" y="331304"/>
                  </a:lnTo>
                  <a:lnTo>
                    <a:pt x="490918" y="325259"/>
                  </a:lnTo>
                  <a:lnTo>
                    <a:pt x="484022" y="325259"/>
                  </a:lnTo>
                  <a:lnTo>
                    <a:pt x="477100" y="325259"/>
                  </a:lnTo>
                  <a:lnTo>
                    <a:pt x="471944" y="331304"/>
                  </a:lnTo>
                  <a:lnTo>
                    <a:pt x="471944" y="338200"/>
                  </a:lnTo>
                  <a:lnTo>
                    <a:pt x="471944" y="344246"/>
                  </a:lnTo>
                  <a:lnTo>
                    <a:pt x="477100" y="350278"/>
                  </a:lnTo>
                  <a:lnTo>
                    <a:pt x="484022" y="350278"/>
                  </a:lnTo>
                  <a:close/>
                </a:path>
                <a:path w="638810" h="2739390">
                  <a:moveTo>
                    <a:pt x="478840" y="334746"/>
                  </a:moveTo>
                  <a:lnTo>
                    <a:pt x="487464" y="343382"/>
                  </a:lnTo>
                </a:path>
                <a:path w="638810" h="2739390">
                  <a:moveTo>
                    <a:pt x="487464" y="334746"/>
                  </a:moveTo>
                  <a:lnTo>
                    <a:pt x="480568" y="341655"/>
                  </a:lnTo>
                </a:path>
                <a:path w="638810" h="2739390">
                  <a:moveTo>
                    <a:pt x="185496" y="170827"/>
                  </a:moveTo>
                  <a:lnTo>
                    <a:pt x="185496" y="204469"/>
                  </a:lnTo>
                </a:path>
                <a:path w="638810" h="2739390">
                  <a:moveTo>
                    <a:pt x="228625" y="170827"/>
                  </a:moveTo>
                  <a:lnTo>
                    <a:pt x="228625" y="204469"/>
                  </a:lnTo>
                </a:path>
                <a:path w="638810" h="2739390">
                  <a:moveTo>
                    <a:pt x="185496" y="273494"/>
                  </a:moveTo>
                  <a:lnTo>
                    <a:pt x="185496" y="307149"/>
                  </a:lnTo>
                </a:path>
                <a:path w="638810" h="2739390">
                  <a:moveTo>
                    <a:pt x="228625" y="273494"/>
                  </a:moveTo>
                  <a:lnTo>
                    <a:pt x="228625" y="307149"/>
                  </a:lnTo>
                </a:path>
                <a:path w="638810" h="2739390">
                  <a:moveTo>
                    <a:pt x="296799" y="273494"/>
                  </a:moveTo>
                  <a:lnTo>
                    <a:pt x="296799" y="307149"/>
                  </a:lnTo>
                </a:path>
                <a:path w="638810" h="2739390">
                  <a:moveTo>
                    <a:pt x="339928" y="273494"/>
                  </a:moveTo>
                  <a:lnTo>
                    <a:pt x="339928" y="307149"/>
                  </a:lnTo>
                </a:path>
                <a:path w="638810" h="2739390">
                  <a:moveTo>
                    <a:pt x="151841" y="80238"/>
                  </a:moveTo>
                  <a:lnTo>
                    <a:pt x="156171" y="80238"/>
                  </a:lnTo>
                  <a:lnTo>
                    <a:pt x="160464" y="75920"/>
                  </a:lnTo>
                  <a:lnTo>
                    <a:pt x="160464" y="71602"/>
                  </a:lnTo>
                  <a:lnTo>
                    <a:pt x="160464" y="66433"/>
                  </a:lnTo>
                  <a:lnTo>
                    <a:pt x="156171" y="62979"/>
                  </a:lnTo>
                  <a:lnTo>
                    <a:pt x="151841" y="62979"/>
                  </a:lnTo>
                  <a:lnTo>
                    <a:pt x="146672" y="62979"/>
                  </a:lnTo>
                  <a:lnTo>
                    <a:pt x="143230" y="66433"/>
                  </a:lnTo>
                  <a:lnTo>
                    <a:pt x="143230" y="71602"/>
                  </a:lnTo>
                  <a:lnTo>
                    <a:pt x="143230" y="75920"/>
                  </a:lnTo>
                  <a:lnTo>
                    <a:pt x="146672" y="80238"/>
                  </a:lnTo>
                  <a:lnTo>
                    <a:pt x="151841" y="80238"/>
                  </a:lnTo>
                  <a:close/>
                </a:path>
                <a:path w="638810" h="2739390">
                  <a:moveTo>
                    <a:pt x="518528" y="108711"/>
                  </a:moveTo>
                  <a:lnTo>
                    <a:pt x="518528" y="56083"/>
                  </a:lnTo>
                  <a:lnTo>
                    <a:pt x="454685" y="56083"/>
                  </a:lnTo>
                  <a:lnTo>
                    <a:pt x="454685" y="108711"/>
                  </a:lnTo>
                </a:path>
                <a:path w="638810" h="2739390">
                  <a:moveTo>
                    <a:pt x="454685" y="171691"/>
                  </a:moveTo>
                  <a:lnTo>
                    <a:pt x="454685" y="176860"/>
                  </a:lnTo>
                  <a:lnTo>
                    <a:pt x="466750" y="176860"/>
                  </a:lnTo>
                  <a:lnTo>
                    <a:pt x="466750" y="182905"/>
                  </a:lnTo>
                  <a:lnTo>
                    <a:pt x="454685" y="182905"/>
                  </a:lnTo>
                  <a:lnTo>
                    <a:pt x="454685" y="193255"/>
                  </a:lnTo>
                  <a:lnTo>
                    <a:pt x="466750" y="193255"/>
                  </a:lnTo>
                  <a:lnTo>
                    <a:pt x="466750" y="199301"/>
                  </a:lnTo>
                  <a:lnTo>
                    <a:pt x="454685" y="199301"/>
                  </a:lnTo>
                  <a:lnTo>
                    <a:pt x="454685" y="206197"/>
                  </a:lnTo>
                </a:path>
                <a:path w="638810" h="2739390">
                  <a:moveTo>
                    <a:pt x="454685" y="269176"/>
                  </a:moveTo>
                  <a:lnTo>
                    <a:pt x="454685" y="274358"/>
                  </a:lnTo>
                  <a:lnTo>
                    <a:pt x="466750" y="274358"/>
                  </a:lnTo>
                  <a:lnTo>
                    <a:pt x="466750" y="281266"/>
                  </a:lnTo>
                  <a:lnTo>
                    <a:pt x="454685" y="281266"/>
                  </a:lnTo>
                  <a:lnTo>
                    <a:pt x="454685" y="290753"/>
                  </a:lnTo>
                  <a:lnTo>
                    <a:pt x="466750" y="290753"/>
                  </a:lnTo>
                  <a:lnTo>
                    <a:pt x="466750" y="297649"/>
                  </a:lnTo>
                  <a:lnTo>
                    <a:pt x="454685" y="297649"/>
                  </a:lnTo>
                  <a:lnTo>
                    <a:pt x="454685" y="307149"/>
                  </a:lnTo>
                </a:path>
                <a:path w="638810" h="2739390">
                  <a:moveTo>
                    <a:pt x="518528" y="307149"/>
                  </a:moveTo>
                  <a:lnTo>
                    <a:pt x="518528" y="297649"/>
                  </a:lnTo>
                  <a:lnTo>
                    <a:pt x="507314" y="297649"/>
                  </a:lnTo>
                  <a:lnTo>
                    <a:pt x="507314" y="290753"/>
                  </a:lnTo>
                  <a:lnTo>
                    <a:pt x="518528" y="290753"/>
                  </a:lnTo>
                  <a:lnTo>
                    <a:pt x="518528" y="281266"/>
                  </a:lnTo>
                  <a:lnTo>
                    <a:pt x="507314" y="281266"/>
                  </a:lnTo>
                  <a:lnTo>
                    <a:pt x="507314" y="274358"/>
                  </a:lnTo>
                  <a:lnTo>
                    <a:pt x="518528" y="274358"/>
                  </a:lnTo>
                  <a:lnTo>
                    <a:pt x="518528" y="269176"/>
                  </a:lnTo>
                </a:path>
                <a:path w="638810" h="2739390">
                  <a:moveTo>
                    <a:pt x="518528" y="205333"/>
                  </a:moveTo>
                  <a:lnTo>
                    <a:pt x="518528" y="199301"/>
                  </a:lnTo>
                  <a:lnTo>
                    <a:pt x="507314" y="199301"/>
                  </a:lnTo>
                  <a:lnTo>
                    <a:pt x="507314" y="193255"/>
                  </a:lnTo>
                  <a:lnTo>
                    <a:pt x="518528" y="193255"/>
                  </a:lnTo>
                  <a:lnTo>
                    <a:pt x="518528" y="182905"/>
                  </a:lnTo>
                  <a:lnTo>
                    <a:pt x="507314" y="182905"/>
                  </a:lnTo>
                  <a:lnTo>
                    <a:pt x="507314" y="176860"/>
                  </a:lnTo>
                  <a:lnTo>
                    <a:pt x="518528" y="176860"/>
                  </a:lnTo>
                  <a:lnTo>
                    <a:pt x="518528" y="170827"/>
                  </a:lnTo>
                </a:path>
                <a:path w="638810" h="2739390">
                  <a:moveTo>
                    <a:pt x="487464" y="80238"/>
                  </a:moveTo>
                  <a:lnTo>
                    <a:pt x="492645" y="80238"/>
                  </a:lnTo>
                  <a:lnTo>
                    <a:pt x="496087" y="75920"/>
                  </a:lnTo>
                  <a:lnTo>
                    <a:pt x="496087" y="71602"/>
                  </a:lnTo>
                  <a:lnTo>
                    <a:pt x="496087" y="66433"/>
                  </a:lnTo>
                  <a:lnTo>
                    <a:pt x="492645" y="62979"/>
                  </a:lnTo>
                  <a:lnTo>
                    <a:pt x="487464" y="62979"/>
                  </a:lnTo>
                  <a:lnTo>
                    <a:pt x="483146" y="62979"/>
                  </a:lnTo>
                  <a:lnTo>
                    <a:pt x="478840" y="66433"/>
                  </a:lnTo>
                  <a:lnTo>
                    <a:pt x="478840" y="71602"/>
                  </a:lnTo>
                  <a:lnTo>
                    <a:pt x="478840" y="75920"/>
                  </a:lnTo>
                  <a:lnTo>
                    <a:pt x="483146" y="80238"/>
                  </a:lnTo>
                  <a:lnTo>
                    <a:pt x="487464" y="80238"/>
                  </a:lnTo>
                  <a:close/>
                </a:path>
                <a:path w="638810" h="2739390">
                  <a:moveTo>
                    <a:pt x="295935" y="373583"/>
                  </a:moveTo>
                  <a:lnTo>
                    <a:pt x="295935" y="386524"/>
                  </a:lnTo>
                  <a:lnTo>
                    <a:pt x="0" y="386524"/>
                  </a:lnTo>
                </a:path>
                <a:path w="638810" h="2739390">
                  <a:moveTo>
                    <a:pt x="339064" y="370128"/>
                  </a:moveTo>
                  <a:lnTo>
                    <a:pt x="339064" y="386524"/>
                  </a:lnTo>
                  <a:lnTo>
                    <a:pt x="620344" y="386524"/>
                  </a:lnTo>
                  <a:lnTo>
                    <a:pt x="620344" y="400329"/>
                  </a:lnTo>
                </a:path>
                <a:path w="638810" h="2739390">
                  <a:moveTo>
                    <a:pt x="64693" y="36233"/>
                  </a:moveTo>
                  <a:lnTo>
                    <a:pt x="64693" y="106121"/>
                  </a:lnTo>
                </a:path>
                <a:path w="638810" h="2739390">
                  <a:moveTo>
                    <a:pt x="63855" y="82829"/>
                  </a:moveTo>
                  <a:lnTo>
                    <a:pt x="119938" y="82829"/>
                  </a:lnTo>
                </a:path>
                <a:path w="638810" h="2739390">
                  <a:moveTo>
                    <a:pt x="519391" y="82829"/>
                  </a:moveTo>
                  <a:lnTo>
                    <a:pt x="570306" y="82829"/>
                  </a:lnTo>
                </a:path>
                <a:path w="638810" h="2739390">
                  <a:moveTo>
                    <a:pt x="182918" y="82829"/>
                  </a:moveTo>
                  <a:lnTo>
                    <a:pt x="453821" y="82829"/>
                  </a:lnTo>
                </a:path>
                <a:path w="638810" h="2739390">
                  <a:moveTo>
                    <a:pt x="108724" y="405498"/>
                  </a:moveTo>
                  <a:lnTo>
                    <a:pt x="38823" y="405498"/>
                  </a:lnTo>
                </a:path>
                <a:path w="638810" h="2739390">
                  <a:moveTo>
                    <a:pt x="163944" y="427926"/>
                  </a:moveTo>
                  <a:lnTo>
                    <a:pt x="163944" y="464172"/>
                  </a:lnTo>
                  <a:lnTo>
                    <a:pt x="142354" y="464172"/>
                  </a:lnTo>
                  <a:lnTo>
                    <a:pt x="142354" y="2739275"/>
                  </a:lnTo>
                  <a:lnTo>
                    <a:pt x="491782" y="2739275"/>
                  </a:lnTo>
                  <a:lnTo>
                    <a:pt x="491782" y="1370926"/>
                  </a:lnTo>
                  <a:lnTo>
                    <a:pt x="468490" y="1370926"/>
                  </a:lnTo>
                  <a:lnTo>
                    <a:pt x="468490" y="1242377"/>
                  </a:lnTo>
                  <a:lnTo>
                    <a:pt x="490042" y="1242377"/>
                  </a:lnTo>
                  <a:lnTo>
                    <a:pt x="490042" y="789431"/>
                  </a:lnTo>
                </a:path>
                <a:path w="638810" h="2739390">
                  <a:moveTo>
                    <a:pt x="159600" y="622922"/>
                  </a:moveTo>
                  <a:lnTo>
                    <a:pt x="164782" y="622922"/>
                  </a:lnTo>
                  <a:lnTo>
                    <a:pt x="168249" y="618604"/>
                  </a:lnTo>
                  <a:lnTo>
                    <a:pt x="168249" y="614286"/>
                  </a:lnTo>
                  <a:lnTo>
                    <a:pt x="168249" y="609117"/>
                  </a:lnTo>
                  <a:lnTo>
                    <a:pt x="164782" y="605662"/>
                  </a:lnTo>
                  <a:lnTo>
                    <a:pt x="159600" y="605662"/>
                  </a:lnTo>
                  <a:lnTo>
                    <a:pt x="155308" y="605662"/>
                  </a:lnTo>
                  <a:lnTo>
                    <a:pt x="150990" y="609117"/>
                  </a:lnTo>
                  <a:lnTo>
                    <a:pt x="150990" y="614286"/>
                  </a:lnTo>
                  <a:lnTo>
                    <a:pt x="150990" y="618604"/>
                  </a:lnTo>
                  <a:lnTo>
                    <a:pt x="155308" y="622922"/>
                  </a:lnTo>
                  <a:lnTo>
                    <a:pt x="159600" y="622922"/>
                  </a:lnTo>
                  <a:close/>
                </a:path>
                <a:path w="638810" h="2739390">
                  <a:moveTo>
                    <a:pt x="159600" y="813587"/>
                  </a:moveTo>
                  <a:lnTo>
                    <a:pt x="164782" y="813587"/>
                  </a:lnTo>
                  <a:lnTo>
                    <a:pt x="168249" y="810145"/>
                  </a:lnTo>
                  <a:lnTo>
                    <a:pt x="168249" y="804964"/>
                  </a:lnTo>
                  <a:lnTo>
                    <a:pt x="168249" y="800646"/>
                  </a:lnTo>
                  <a:lnTo>
                    <a:pt x="164782" y="796328"/>
                  </a:lnTo>
                  <a:lnTo>
                    <a:pt x="159600" y="796328"/>
                  </a:lnTo>
                  <a:lnTo>
                    <a:pt x="155308" y="796328"/>
                  </a:lnTo>
                  <a:lnTo>
                    <a:pt x="150990" y="800646"/>
                  </a:lnTo>
                  <a:lnTo>
                    <a:pt x="150990" y="804964"/>
                  </a:lnTo>
                  <a:lnTo>
                    <a:pt x="150990" y="810145"/>
                  </a:lnTo>
                  <a:lnTo>
                    <a:pt x="155308" y="813587"/>
                  </a:lnTo>
                  <a:lnTo>
                    <a:pt x="159600" y="813587"/>
                  </a:lnTo>
                  <a:close/>
                </a:path>
                <a:path w="638810" h="2739390">
                  <a:moveTo>
                    <a:pt x="159600" y="1006855"/>
                  </a:moveTo>
                  <a:lnTo>
                    <a:pt x="164782" y="1006855"/>
                  </a:lnTo>
                  <a:lnTo>
                    <a:pt x="168249" y="1003388"/>
                  </a:lnTo>
                  <a:lnTo>
                    <a:pt x="168249" y="998219"/>
                  </a:lnTo>
                  <a:lnTo>
                    <a:pt x="168249" y="993914"/>
                  </a:lnTo>
                  <a:lnTo>
                    <a:pt x="164782" y="989583"/>
                  </a:lnTo>
                  <a:lnTo>
                    <a:pt x="159600" y="989583"/>
                  </a:lnTo>
                  <a:lnTo>
                    <a:pt x="155308" y="989583"/>
                  </a:lnTo>
                  <a:lnTo>
                    <a:pt x="150990" y="993914"/>
                  </a:lnTo>
                  <a:lnTo>
                    <a:pt x="150990" y="998219"/>
                  </a:lnTo>
                  <a:lnTo>
                    <a:pt x="150990" y="1003388"/>
                  </a:lnTo>
                  <a:lnTo>
                    <a:pt x="155308" y="1006855"/>
                  </a:lnTo>
                  <a:lnTo>
                    <a:pt x="159600" y="1006855"/>
                  </a:lnTo>
                  <a:close/>
                </a:path>
                <a:path w="638810" h="2739390">
                  <a:moveTo>
                    <a:pt x="473659" y="622922"/>
                  </a:moveTo>
                  <a:lnTo>
                    <a:pt x="477964" y="622922"/>
                  </a:lnTo>
                  <a:lnTo>
                    <a:pt x="482282" y="618604"/>
                  </a:lnTo>
                  <a:lnTo>
                    <a:pt x="482282" y="614286"/>
                  </a:lnTo>
                  <a:lnTo>
                    <a:pt x="482282" y="609117"/>
                  </a:lnTo>
                  <a:lnTo>
                    <a:pt x="477964" y="605662"/>
                  </a:lnTo>
                  <a:lnTo>
                    <a:pt x="473659" y="605662"/>
                  </a:lnTo>
                  <a:lnTo>
                    <a:pt x="468490" y="605662"/>
                  </a:lnTo>
                  <a:lnTo>
                    <a:pt x="465035" y="609117"/>
                  </a:lnTo>
                  <a:lnTo>
                    <a:pt x="465035" y="614286"/>
                  </a:lnTo>
                  <a:lnTo>
                    <a:pt x="465035" y="618604"/>
                  </a:lnTo>
                  <a:lnTo>
                    <a:pt x="468490" y="622922"/>
                  </a:lnTo>
                  <a:lnTo>
                    <a:pt x="473659" y="622922"/>
                  </a:lnTo>
                  <a:close/>
                </a:path>
                <a:path w="638810" h="2739390">
                  <a:moveTo>
                    <a:pt x="473659" y="813587"/>
                  </a:moveTo>
                  <a:lnTo>
                    <a:pt x="477964" y="813587"/>
                  </a:lnTo>
                  <a:lnTo>
                    <a:pt x="482282" y="810145"/>
                  </a:lnTo>
                  <a:lnTo>
                    <a:pt x="482282" y="804964"/>
                  </a:lnTo>
                  <a:lnTo>
                    <a:pt x="482282" y="800646"/>
                  </a:lnTo>
                  <a:lnTo>
                    <a:pt x="477964" y="796328"/>
                  </a:lnTo>
                  <a:lnTo>
                    <a:pt x="473659" y="796328"/>
                  </a:lnTo>
                  <a:lnTo>
                    <a:pt x="468490" y="796328"/>
                  </a:lnTo>
                  <a:lnTo>
                    <a:pt x="465035" y="800646"/>
                  </a:lnTo>
                  <a:lnTo>
                    <a:pt x="465035" y="804964"/>
                  </a:lnTo>
                  <a:lnTo>
                    <a:pt x="465035" y="810145"/>
                  </a:lnTo>
                  <a:lnTo>
                    <a:pt x="468490" y="813587"/>
                  </a:lnTo>
                  <a:lnTo>
                    <a:pt x="473659" y="813587"/>
                  </a:lnTo>
                  <a:close/>
                </a:path>
                <a:path w="638810" h="2739390">
                  <a:moveTo>
                    <a:pt x="473659" y="1006855"/>
                  </a:moveTo>
                  <a:lnTo>
                    <a:pt x="477964" y="1006855"/>
                  </a:lnTo>
                  <a:lnTo>
                    <a:pt x="482282" y="1003388"/>
                  </a:lnTo>
                  <a:lnTo>
                    <a:pt x="482282" y="998219"/>
                  </a:lnTo>
                  <a:lnTo>
                    <a:pt x="482282" y="993914"/>
                  </a:lnTo>
                  <a:lnTo>
                    <a:pt x="477964" y="989583"/>
                  </a:lnTo>
                  <a:lnTo>
                    <a:pt x="473659" y="989583"/>
                  </a:lnTo>
                  <a:lnTo>
                    <a:pt x="468490" y="989583"/>
                  </a:lnTo>
                  <a:lnTo>
                    <a:pt x="465035" y="993914"/>
                  </a:lnTo>
                  <a:lnTo>
                    <a:pt x="465035" y="998219"/>
                  </a:lnTo>
                  <a:lnTo>
                    <a:pt x="465035" y="1003388"/>
                  </a:lnTo>
                  <a:lnTo>
                    <a:pt x="468490" y="1006855"/>
                  </a:lnTo>
                  <a:lnTo>
                    <a:pt x="473659" y="1006855"/>
                  </a:lnTo>
                  <a:close/>
                </a:path>
                <a:path w="638810" h="2739390">
                  <a:moveTo>
                    <a:pt x="263144" y="1006855"/>
                  </a:moveTo>
                  <a:lnTo>
                    <a:pt x="268312" y="1006855"/>
                  </a:lnTo>
                  <a:lnTo>
                    <a:pt x="271792" y="1003388"/>
                  </a:lnTo>
                  <a:lnTo>
                    <a:pt x="271792" y="998219"/>
                  </a:lnTo>
                  <a:lnTo>
                    <a:pt x="271792" y="993914"/>
                  </a:lnTo>
                  <a:lnTo>
                    <a:pt x="268312" y="989583"/>
                  </a:lnTo>
                  <a:lnTo>
                    <a:pt x="263144" y="989583"/>
                  </a:lnTo>
                  <a:lnTo>
                    <a:pt x="258838" y="989583"/>
                  </a:lnTo>
                  <a:lnTo>
                    <a:pt x="254520" y="993914"/>
                  </a:lnTo>
                  <a:lnTo>
                    <a:pt x="254520" y="998219"/>
                  </a:lnTo>
                  <a:lnTo>
                    <a:pt x="254520" y="1003388"/>
                  </a:lnTo>
                  <a:lnTo>
                    <a:pt x="258838" y="1006855"/>
                  </a:lnTo>
                  <a:lnTo>
                    <a:pt x="263144" y="1006855"/>
                  </a:lnTo>
                  <a:close/>
                </a:path>
                <a:path w="638810" h="2739390">
                  <a:moveTo>
                    <a:pt x="372719" y="1006855"/>
                  </a:moveTo>
                  <a:lnTo>
                    <a:pt x="377901" y="1006855"/>
                  </a:lnTo>
                  <a:lnTo>
                    <a:pt x="381355" y="1003388"/>
                  </a:lnTo>
                  <a:lnTo>
                    <a:pt x="381355" y="998219"/>
                  </a:lnTo>
                  <a:lnTo>
                    <a:pt x="381355" y="993914"/>
                  </a:lnTo>
                  <a:lnTo>
                    <a:pt x="377901" y="989583"/>
                  </a:lnTo>
                  <a:lnTo>
                    <a:pt x="372719" y="989583"/>
                  </a:lnTo>
                  <a:lnTo>
                    <a:pt x="368401" y="989583"/>
                  </a:lnTo>
                  <a:lnTo>
                    <a:pt x="364083" y="993914"/>
                  </a:lnTo>
                  <a:lnTo>
                    <a:pt x="364083" y="998219"/>
                  </a:lnTo>
                  <a:lnTo>
                    <a:pt x="364083" y="1003388"/>
                  </a:lnTo>
                  <a:lnTo>
                    <a:pt x="368401" y="1006855"/>
                  </a:lnTo>
                  <a:lnTo>
                    <a:pt x="372719" y="1006855"/>
                  </a:lnTo>
                  <a:close/>
                </a:path>
                <a:path w="638810" h="2739390">
                  <a:moveTo>
                    <a:pt x="159600" y="1582305"/>
                  </a:moveTo>
                  <a:lnTo>
                    <a:pt x="164782" y="1582305"/>
                  </a:lnTo>
                  <a:lnTo>
                    <a:pt x="168249" y="1578863"/>
                  </a:lnTo>
                  <a:lnTo>
                    <a:pt x="168249" y="1573669"/>
                  </a:lnTo>
                  <a:lnTo>
                    <a:pt x="168249" y="1568513"/>
                  </a:lnTo>
                  <a:lnTo>
                    <a:pt x="164782" y="1565071"/>
                  </a:lnTo>
                  <a:lnTo>
                    <a:pt x="159600" y="1565071"/>
                  </a:lnTo>
                  <a:lnTo>
                    <a:pt x="155308" y="1565071"/>
                  </a:lnTo>
                  <a:lnTo>
                    <a:pt x="150990" y="1568513"/>
                  </a:lnTo>
                  <a:lnTo>
                    <a:pt x="150990" y="1573669"/>
                  </a:lnTo>
                  <a:lnTo>
                    <a:pt x="150990" y="1578863"/>
                  </a:lnTo>
                  <a:lnTo>
                    <a:pt x="155308" y="1582305"/>
                  </a:lnTo>
                  <a:lnTo>
                    <a:pt x="159600" y="1582305"/>
                  </a:lnTo>
                  <a:close/>
                </a:path>
                <a:path w="638810" h="2739390">
                  <a:moveTo>
                    <a:pt x="159600" y="1774710"/>
                  </a:moveTo>
                  <a:lnTo>
                    <a:pt x="164782" y="1774710"/>
                  </a:lnTo>
                  <a:lnTo>
                    <a:pt x="168249" y="1771256"/>
                  </a:lnTo>
                  <a:lnTo>
                    <a:pt x="168249" y="1766087"/>
                  </a:lnTo>
                  <a:lnTo>
                    <a:pt x="168249" y="1761769"/>
                  </a:lnTo>
                  <a:lnTo>
                    <a:pt x="164782" y="1757451"/>
                  </a:lnTo>
                  <a:lnTo>
                    <a:pt x="159600" y="1757451"/>
                  </a:lnTo>
                  <a:lnTo>
                    <a:pt x="155308" y="1757451"/>
                  </a:lnTo>
                  <a:lnTo>
                    <a:pt x="150990" y="1761769"/>
                  </a:lnTo>
                  <a:lnTo>
                    <a:pt x="150990" y="1766087"/>
                  </a:lnTo>
                  <a:lnTo>
                    <a:pt x="150990" y="1771256"/>
                  </a:lnTo>
                  <a:lnTo>
                    <a:pt x="155308" y="1774710"/>
                  </a:lnTo>
                  <a:lnTo>
                    <a:pt x="159600" y="1774710"/>
                  </a:lnTo>
                  <a:close/>
                </a:path>
                <a:path w="638810" h="2739390">
                  <a:moveTo>
                    <a:pt x="159600" y="1965363"/>
                  </a:moveTo>
                  <a:lnTo>
                    <a:pt x="164782" y="1965363"/>
                  </a:lnTo>
                  <a:lnTo>
                    <a:pt x="168249" y="1961070"/>
                  </a:lnTo>
                  <a:lnTo>
                    <a:pt x="168249" y="1956752"/>
                  </a:lnTo>
                  <a:lnTo>
                    <a:pt x="168249" y="1951583"/>
                  </a:lnTo>
                  <a:lnTo>
                    <a:pt x="164782" y="1948129"/>
                  </a:lnTo>
                  <a:lnTo>
                    <a:pt x="159600" y="1948129"/>
                  </a:lnTo>
                  <a:lnTo>
                    <a:pt x="155308" y="1948129"/>
                  </a:lnTo>
                  <a:lnTo>
                    <a:pt x="150990" y="1951583"/>
                  </a:lnTo>
                  <a:lnTo>
                    <a:pt x="150990" y="1956752"/>
                  </a:lnTo>
                  <a:lnTo>
                    <a:pt x="150990" y="1961070"/>
                  </a:lnTo>
                  <a:lnTo>
                    <a:pt x="155308" y="1965363"/>
                  </a:lnTo>
                  <a:lnTo>
                    <a:pt x="159600" y="1965363"/>
                  </a:lnTo>
                  <a:close/>
                </a:path>
                <a:path w="638810" h="2739390">
                  <a:moveTo>
                    <a:pt x="476250" y="1774710"/>
                  </a:moveTo>
                  <a:lnTo>
                    <a:pt x="481444" y="1774710"/>
                  </a:lnTo>
                  <a:lnTo>
                    <a:pt x="484873" y="1771256"/>
                  </a:lnTo>
                  <a:lnTo>
                    <a:pt x="484873" y="1766087"/>
                  </a:lnTo>
                  <a:lnTo>
                    <a:pt x="484873" y="1761769"/>
                  </a:lnTo>
                  <a:lnTo>
                    <a:pt x="481444" y="1757451"/>
                  </a:lnTo>
                  <a:lnTo>
                    <a:pt x="476250" y="1757451"/>
                  </a:lnTo>
                  <a:lnTo>
                    <a:pt x="471944" y="1757451"/>
                  </a:lnTo>
                  <a:lnTo>
                    <a:pt x="467626" y="1761769"/>
                  </a:lnTo>
                  <a:lnTo>
                    <a:pt x="467626" y="1766087"/>
                  </a:lnTo>
                  <a:lnTo>
                    <a:pt x="467626" y="1771256"/>
                  </a:lnTo>
                  <a:lnTo>
                    <a:pt x="471944" y="1774710"/>
                  </a:lnTo>
                  <a:lnTo>
                    <a:pt x="476250" y="1774710"/>
                  </a:lnTo>
                  <a:close/>
                </a:path>
                <a:path w="638810" h="2739390">
                  <a:moveTo>
                    <a:pt x="476250" y="1965363"/>
                  </a:moveTo>
                  <a:lnTo>
                    <a:pt x="481444" y="1965363"/>
                  </a:lnTo>
                  <a:lnTo>
                    <a:pt x="484873" y="1961070"/>
                  </a:lnTo>
                  <a:lnTo>
                    <a:pt x="484873" y="1956752"/>
                  </a:lnTo>
                  <a:lnTo>
                    <a:pt x="484873" y="1951583"/>
                  </a:lnTo>
                  <a:lnTo>
                    <a:pt x="481444" y="1948129"/>
                  </a:lnTo>
                  <a:lnTo>
                    <a:pt x="476250" y="1948129"/>
                  </a:lnTo>
                  <a:lnTo>
                    <a:pt x="471944" y="1948129"/>
                  </a:lnTo>
                  <a:lnTo>
                    <a:pt x="467626" y="1951583"/>
                  </a:lnTo>
                  <a:lnTo>
                    <a:pt x="467626" y="1956752"/>
                  </a:lnTo>
                  <a:lnTo>
                    <a:pt x="467626" y="1961070"/>
                  </a:lnTo>
                  <a:lnTo>
                    <a:pt x="471944" y="1965363"/>
                  </a:lnTo>
                  <a:lnTo>
                    <a:pt x="476250" y="1965363"/>
                  </a:lnTo>
                  <a:close/>
                </a:path>
                <a:path w="638810" h="2739390">
                  <a:moveTo>
                    <a:pt x="159600" y="2349322"/>
                  </a:moveTo>
                  <a:lnTo>
                    <a:pt x="164782" y="2349322"/>
                  </a:lnTo>
                  <a:lnTo>
                    <a:pt x="168249" y="2345842"/>
                  </a:lnTo>
                  <a:lnTo>
                    <a:pt x="168249" y="2340686"/>
                  </a:lnTo>
                  <a:lnTo>
                    <a:pt x="168249" y="2336368"/>
                  </a:lnTo>
                  <a:lnTo>
                    <a:pt x="164782" y="2332075"/>
                  </a:lnTo>
                  <a:lnTo>
                    <a:pt x="159600" y="2332075"/>
                  </a:lnTo>
                  <a:lnTo>
                    <a:pt x="155308" y="2332075"/>
                  </a:lnTo>
                  <a:lnTo>
                    <a:pt x="150990" y="2336368"/>
                  </a:lnTo>
                  <a:lnTo>
                    <a:pt x="150990" y="2340686"/>
                  </a:lnTo>
                  <a:lnTo>
                    <a:pt x="150990" y="2345842"/>
                  </a:lnTo>
                  <a:lnTo>
                    <a:pt x="155308" y="2349322"/>
                  </a:lnTo>
                  <a:lnTo>
                    <a:pt x="159600" y="2349322"/>
                  </a:lnTo>
                  <a:close/>
                </a:path>
                <a:path w="638810" h="2739390">
                  <a:moveTo>
                    <a:pt x="159600" y="2541727"/>
                  </a:moveTo>
                  <a:lnTo>
                    <a:pt x="164782" y="2541727"/>
                  </a:lnTo>
                  <a:lnTo>
                    <a:pt x="168249" y="2537383"/>
                  </a:lnTo>
                  <a:lnTo>
                    <a:pt x="168249" y="2533091"/>
                  </a:lnTo>
                  <a:lnTo>
                    <a:pt x="168249" y="2527909"/>
                  </a:lnTo>
                  <a:lnTo>
                    <a:pt x="164782" y="2524455"/>
                  </a:lnTo>
                  <a:lnTo>
                    <a:pt x="159600" y="2524455"/>
                  </a:lnTo>
                  <a:lnTo>
                    <a:pt x="155308" y="2524455"/>
                  </a:lnTo>
                  <a:lnTo>
                    <a:pt x="150990" y="2527909"/>
                  </a:lnTo>
                  <a:lnTo>
                    <a:pt x="150990" y="2533091"/>
                  </a:lnTo>
                  <a:lnTo>
                    <a:pt x="150990" y="2537383"/>
                  </a:lnTo>
                  <a:lnTo>
                    <a:pt x="155308" y="2541727"/>
                  </a:lnTo>
                  <a:lnTo>
                    <a:pt x="159600" y="2541727"/>
                  </a:lnTo>
                  <a:close/>
                </a:path>
                <a:path w="638810" h="2739390">
                  <a:moveTo>
                    <a:pt x="478840" y="2541727"/>
                  </a:moveTo>
                  <a:lnTo>
                    <a:pt x="484022" y="2541727"/>
                  </a:lnTo>
                  <a:lnTo>
                    <a:pt x="487464" y="2537383"/>
                  </a:lnTo>
                  <a:lnTo>
                    <a:pt x="487464" y="2533091"/>
                  </a:lnTo>
                  <a:lnTo>
                    <a:pt x="487464" y="2527909"/>
                  </a:lnTo>
                  <a:lnTo>
                    <a:pt x="484022" y="2524455"/>
                  </a:lnTo>
                  <a:lnTo>
                    <a:pt x="478840" y="2524455"/>
                  </a:lnTo>
                  <a:lnTo>
                    <a:pt x="474535" y="2524455"/>
                  </a:lnTo>
                  <a:lnTo>
                    <a:pt x="470217" y="2527909"/>
                  </a:lnTo>
                  <a:lnTo>
                    <a:pt x="470217" y="2533091"/>
                  </a:lnTo>
                  <a:lnTo>
                    <a:pt x="470217" y="2537383"/>
                  </a:lnTo>
                  <a:lnTo>
                    <a:pt x="474535" y="2541727"/>
                  </a:lnTo>
                  <a:lnTo>
                    <a:pt x="478840" y="2541727"/>
                  </a:lnTo>
                  <a:close/>
                </a:path>
                <a:path w="638810" h="2739390">
                  <a:moveTo>
                    <a:pt x="478840" y="2733243"/>
                  </a:moveTo>
                  <a:lnTo>
                    <a:pt x="484022" y="2733243"/>
                  </a:lnTo>
                  <a:lnTo>
                    <a:pt x="487464" y="2728925"/>
                  </a:lnTo>
                  <a:lnTo>
                    <a:pt x="487464" y="2724619"/>
                  </a:lnTo>
                  <a:lnTo>
                    <a:pt x="487464" y="2719425"/>
                  </a:lnTo>
                  <a:lnTo>
                    <a:pt x="484022" y="2715983"/>
                  </a:lnTo>
                  <a:lnTo>
                    <a:pt x="478840" y="2715983"/>
                  </a:lnTo>
                  <a:lnTo>
                    <a:pt x="474535" y="2715983"/>
                  </a:lnTo>
                  <a:lnTo>
                    <a:pt x="470217" y="2719425"/>
                  </a:lnTo>
                  <a:lnTo>
                    <a:pt x="470217" y="2724619"/>
                  </a:lnTo>
                  <a:lnTo>
                    <a:pt x="470217" y="2728925"/>
                  </a:lnTo>
                  <a:lnTo>
                    <a:pt x="474535" y="2733243"/>
                  </a:lnTo>
                  <a:lnTo>
                    <a:pt x="478840" y="2733243"/>
                  </a:lnTo>
                  <a:close/>
                </a:path>
                <a:path w="638810" h="2739390">
                  <a:moveTo>
                    <a:pt x="376174" y="2733243"/>
                  </a:moveTo>
                  <a:lnTo>
                    <a:pt x="380479" y="2733243"/>
                  </a:lnTo>
                  <a:lnTo>
                    <a:pt x="384797" y="2728925"/>
                  </a:lnTo>
                  <a:lnTo>
                    <a:pt x="384797" y="2724619"/>
                  </a:lnTo>
                  <a:lnTo>
                    <a:pt x="384797" y="2719425"/>
                  </a:lnTo>
                  <a:lnTo>
                    <a:pt x="380479" y="2715983"/>
                  </a:lnTo>
                  <a:lnTo>
                    <a:pt x="376174" y="2715983"/>
                  </a:lnTo>
                  <a:lnTo>
                    <a:pt x="370979" y="2715983"/>
                  </a:lnTo>
                  <a:lnTo>
                    <a:pt x="367538" y="2719425"/>
                  </a:lnTo>
                  <a:lnTo>
                    <a:pt x="367538" y="2724619"/>
                  </a:lnTo>
                  <a:lnTo>
                    <a:pt x="367538" y="2728925"/>
                  </a:lnTo>
                  <a:lnTo>
                    <a:pt x="370979" y="2733243"/>
                  </a:lnTo>
                  <a:lnTo>
                    <a:pt x="376174" y="2733243"/>
                  </a:lnTo>
                  <a:close/>
                </a:path>
                <a:path w="638810" h="2739390">
                  <a:moveTo>
                    <a:pt x="265734" y="2733243"/>
                  </a:moveTo>
                  <a:lnTo>
                    <a:pt x="270052" y="2733243"/>
                  </a:lnTo>
                  <a:lnTo>
                    <a:pt x="274358" y="2728925"/>
                  </a:lnTo>
                  <a:lnTo>
                    <a:pt x="274358" y="2724619"/>
                  </a:lnTo>
                  <a:lnTo>
                    <a:pt x="274358" y="2719425"/>
                  </a:lnTo>
                  <a:lnTo>
                    <a:pt x="270052" y="2715983"/>
                  </a:lnTo>
                  <a:lnTo>
                    <a:pt x="265734" y="2715983"/>
                  </a:lnTo>
                  <a:lnTo>
                    <a:pt x="260553" y="2715983"/>
                  </a:lnTo>
                  <a:lnTo>
                    <a:pt x="257111" y="2719425"/>
                  </a:lnTo>
                  <a:lnTo>
                    <a:pt x="257111" y="2724619"/>
                  </a:lnTo>
                  <a:lnTo>
                    <a:pt x="257111" y="2728925"/>
                  </a:lnTo>
                  <a:lnTo>
                    <a:pt x="260553" y="2733243"/>
                  </a:lnTo>
                  <a:lnTo>
                    <a:pt x="265734" y="2733243"/>
                  </a:lnTo>
                  <a:close/>
                </a:path>
                <a:path w="638810" h="2739390">
                  <a:moveTo>
                    <a:pt x="162204" y="2733243"/>
                  </a:moveTo>
                  <a:lnTo>
                    <a:pt x="167373" y="2733243"/>
                  </a:lnTo>
                  <a:lnTo>
                    <a:pt x="170840" y="2728925"/>
                  </a:lnTo>
                  <a:lnTo>
                    <a:pt x="170840" y="2724619"/>
                  </a:lnTo>
                  <a:lnTo>
                    <a:pt x="170840" y="2719425"/>
                  </a:lnTo>
                  <a:lnTo>
                    <a:pt x="167373" y="2715983"/>
                  </a:lnTo>
                  <a:lnTo>
                    <a:pt x="162204" y="2715983"/>
                  </a:lnTo>
                  <a:lnTo>
                    <a:pt x="157899" y="2715983"/>
                  </a:lnTo>
                  <a:lnTo>
                    <a:pt x="153568" y="2719425"/>
                  </a:lnTo>
                  <a:lnTo>
                    <a:pt x="153568" y="2724619"/>
                  </a:lnTo>
                  <a:lnTo>
                    <a:pt x="153568" y="2728925"/>
                  </a:lnTo>
                  <a:lnTo>
                    <a:pt x="157899" y="2733243"/>
                  </a:lnTo>
                  <a:lnTo>
                    <a:pt x="162204" y="2733243"/>
                  </a:lnTo>
                  <a:close/>
                </a:path>
                <a:path w="638810" h="2739390">
                  <a:moveTo>
                    <a:pt x="476250" y="2349322"/>
                  </a:moveTo>
                  <a:lnTo>
                    <a:pt x="481444" y="2349322"/>
                  </a:lnTo>
                  <a:lnTo>
                    <a:pt x="484873" y="2345842"/>
                  </a:lnTo>
                  <a:lnTo>
                    <a:pt x="484873" y="2340686"/>
                  </a:lnTo>
                  <a:lnTo>
                    <a:pt x="484873" y="2336368"/>
                  </a:lnTo>
                  <a:lnTo>
                    <a:pt x="481444" y="2332075"/>
                  </a:lnTo>
                  <a:lnTo>
                    <a:pt x="476250" y="2332075"/>
                  </a:lnTo>
                  <a:lnTo>
                    <a:pt x="471944" y="2332075"/>
                  </a:lnTo>
                  <a:lnTo>
                    <a:pt x="467626" y="2336368"/>
                  </a:lnTo>
                  <a:lnTo>
                    <a:pt x="467626" y="2340686"/>
                  </a:lnTo>
                  <a:lnTo>
                    <a:pt x="467626" y="2345842"/>
                  </a:lnTo>
                  <a:lnTo>
                    <a:pt x="471944" y="2349322"/>
                  </a:lnTo>
                  <a:lnTo>
                    <a:pt x="476250" y="2349322"/>
                  </a:lnTo>
                  <a:close/>
                </a:path>
                <a:path w="638810" h="2739390">
                  <a:moveTo>
                    <a:pt x="473659" y="1582305"/>
                  </a:moveTo>
                  <a:lnTo>
                    <a:pt x="477964" y="1582305"/>
                  </a:lnTo>
                  <a:lnTo>
                    <a:pt x="482282" y="1578863"/>
                  </a:lnTo>
                  <a:lnTo>
                    <a:pt x="482282" y="1573669"/>
                  </a:lnTo>
                  <a:lnTo>
                    <a:pt x="482282" y="1568513"/>
                  </a:lnTo>
                  <a:lnTo>
                    <a:pt x="477964" y="1565071"/>
                  </a:lnTo>
                  <a:lnTo>
                    <a:pt x="473659" y="1565071"/>
                  </a:lnTo>
                  <a:lnTo>
                    <a:pt x="468490" y="1565071"/>
                  </a:lnTo>
                  <a:lnTo>
                    <a:pt x="465035" y="1568513"/>
                  </a:lnTo>
                  <a:lnTo>
                    <a:pt x="465035" y="1573669"/>
                  </a:lnTo>
                  <a:lnTo>
                    <a:pt x="465035" y="1578863"/>
                  </a:lnTo>
                  <a:lnTo>
                    <a:pt x="468490" y="1582305"/>
                  </a:lnTo>
                  <a:lnTo>
                    <a:pt x="473659" y="1582305"/>
                  </a:lnTo>
                  <a:close/>
                </a:path>
                <a:path w="638810" h="2739390">
                  <a:moveTo>
                    <a:pt x="263144" y="1582305"/>
                  </a:moveTo>
                  <a:lnTo>
                    <a:pt x="268312" y="1582305"/>
                  </a:lnTo>
                  <a:lnTo>
                    <a:pt x="271792" y="1578863"/>
                  </a:lnTo>
                  <a:lnTo>
                    <a:pt x="271792" y="1573669"/>
                  </a:lnTo>
                  <a:lnTo>
                    <a:pt x="271792" y="1568513"/>
                  </a:lnTo>
                  <a:lnTo>
                    <a:pt x="268312" y="1565071"/>
                  </a:lnTo>
                  <a:lnTo>
                    <a:pt x="263144" y="1565071"/>
                  </a:lnTo>
                  <a:lnTo>
                    <a:pt x="258838" y="1565071"/>
                  </a:lnTo>
                  <a:lnTo>
                    <a:pt x="254520" y="1568513"/>
                  </a:lnTo>
                  <a:lnTo>
                    <a:pt x="254520" y="1573669"/>
                  </a:lnTo>
                  <a:lnTo>
                    <a:pt x="254520" y="1578863"/>
                  </a:lnTo>
                  <a:lnTo>
                    <a:pt x="258838" y="1582305"/>
                  </a:lnTo>
                  <a:lnTo>
                    <a:pt x="263144" y="1582305"/>
                  </a:lnTo>
                  <a:close/>
                </a:path>
                <a:path w="638810" h="2739390">
                  <a:moveTo>
                    <a:pt x="372719" y="1582305"/>
                  </a:moveTo>
                  <a:lnTo>
                    <a:pt x="377901" y="1582305"/>
                  </a:lnTo>
                  <a:lnTo>
                    <a:pt x="381355" y="1578863"/>
                  </a:lnTo>
                  <a:lnTo>
                    <a:pt x="381355" y="1573669"/>
                  </a:lnTo>
                  <a:lnTo>
                    <a:pt x="381355" y="1568513"/>
                  </a:lnTo>
                  <a:lnTo>
                    <a:pt x="377901" y="1565071"/>
                  </a:lnTo>
                  <a:lnTo>
                    <a:pt x="372719" y="1565071"/>
                  </a:lnTo>
                  <a:lnTo>
                    <a:pt x="368401" y="1565071"/>
                  </a:lnTo>
                  <a:lnTo>
                    <a:pt x="364083" y="1568513"/>
                  </a:lnTo>
                  <a:lnTo>
                    <a:pt x="364083" y="1573669"/>
                  </a:lnTo>
                  <a:lnTo>
                    <a:pt x="364083" y="1578863"/>
                  </a:lnTo>
                  <a:lnTo>
                    <a:pt x="368401" y="1582305"/>
                  </a:lnTo>
                  <a:lnTo>
                    <a:pt x="372719" y="1582305"/>
                  </a:lnTo>
                  <a:close/>
                </a:path>
                <a:path w="638810" h="2739390">
                  <a:moveTo>
                    <a:pt x="159600" y="2153475"/>
                  </a:moveTo>
                  <a:lnTo>
                    <a:pt x="164782" y="2153475"/>
                  </a:lnTo>
                  <a:lnTo>
                    <a:pt x="168249" y="2150008"/>
                  </a:lnTo>
                  <a:lnTo>
                    <a:pt x="168249" y="2144826"/>
                  </a:lnTo>
                  <a:lnTo>
                    <a:pt x="168249" y="2140534"/>
                  </a:lnTo>
                  <a:lnTo>
                    <a:pt x="164782" y="2136190"/>
                  </a:lnTo>
                  <a:lnTo>
                    <a:pt x="159600" y="2136190"/>
                  </a:lnTo>
                  <a:lnTo>
                    <a:pt x="155308" y="2136190"/>
                  </a:lnTo>
                  <a:lnTo>
                    <a:pt x="150990" y="2140534"/>
                  </a:lnTo>
                  <a:lnTo>
                    <a:pt x="150990" y="2144826"/>
                  </a:lnTo>
                  <a:lnTo>
                    <a:pt x="150990" y="2150008"/>
                  </a:lnTo>
                  <a:lnTo>
                    <a:pt x="155308" y="2153475"/>
                  </a:lnTo>
                  <a:lnTo>
                    <a:pt x="159600" y="2153475"/>
                  </a:lnTo>
                  <a:close/>
                </a:path>
                <a:path w="638810" h="2739390">
                  <a:moveTo>
                    <a:pt x="473659" y="2153475"/>
                  </a:moveTo>
                  <a:lnTo>
                    <a:pt x="477964" y="2153475"/>
                  </a:lnTo>
                  <a:lnTo>
                    <a:pt x="482282" y="2150008"/>
                  </a:lnTo>
                  <a:lnTo>
                    <a:pt x="482282" y="2144826"/>
                  </a:lnTo>
                  <a:lnTo>
                    <a:pt x="482282" y="2140534"/>
                  </a:lnTo>
                  <a:lnTo>
                    <a:pt x="477964" y="2136190"/>
                  </a:lnTo>
                  <a:lnTo>
                    <a:pt x="473659" y="2136190"/>
                  </a:lnTo>
                  <a:lnTo>
                    <a:pt x="468490" y="2136190"/>
                  </a:lnTo>
                  <a:lnTo>
                    <a:pt x="465035" y="2140534"/>
                  </a:lnTo>
                  <a:lnTo>
                    <a:pt x="465035" y="2144826"/>
                  </a:lnTo>
                  <a:lnTo>
                    <a:pt x="465035" y="2150008"/>
                  </a:lnTo>
                  <a:lnTo>
                    <a:pt x="468490" y="2153475"/>
                  </a:lnTo>
                  <a:lnTo>
                    <a:pt x="473659" y="2153475"/>
                  </a:lnTo>
                  <a:close/>
                </a:path>
                <a:path w="638810" h="2739390">
                  <a:moveTo>
                    <a:pt x="263144" y="2153475"/>
                  </a:moveTo>
                  <a:lnTo>
                    <a:pt x="268312" y="2153475"/>
                  </a:lnTo>
                  <a:lnTo>
                    <a:pt x="271792" y="2150008"/>
                  </a:lnTo>
                  <a:lnTo>
                    <a:pt x="271792" y="2144826"/>
                  </a:lnTo>
                  <a:lnTo>
                    <a:pt x="271792" y="2140534"/>
                  </a:lnTo>
                  <a:lnTo>
                    <a:pt x="268312" y="2136190"/>
                  </a:lnTo>
                  <a:lnTo>
                    <a:pt x="263144" y="2136190"/>
                  </a:lnTo>
                  <a:lnTo>
                    <a:pt x="258838" y="2136190"/>
                  </a:lnTo>
                  <a:lnTo>
                    <a:pt x="254520" y="2140534"/>
                  </a:lnTo>
                  <a:lnTo>
                    <a:pt x="254520" y="2144826"/>
                  </a:lnTo>
                  <a:lnTo>
                    <a:pt x="254520" y="2150008"/>
                  </a:lnTo>
                  <a:lnTo>
                    <a:pt x="258838" y="2153475"/>
                  </a:lnTo>
                  <a:lnTo>
                    <a:pt x="263144" y="2153475"/>
                  </a:lnTo>
                  <a:close/>
                </a:path>
                <a:path w="638810" h="2739390">
                  <a:moveTo>
                    <a:pt x="372719" y="2153475"/>
                  </a:moveTo>
                  <a:lnTo>
                    <a:pt x="377901" y="2153475"/>
                  </a:lnTo>
                  <a:lnTo>
                    <a:pt x="381355" y="2150008"/>
                  </a:lnTo>
                  <a:lnTo>
                    <a:pt x="381355" y="2144826"/>
                  </a:lnTo>
                  <a:lnTo>
                    <a:pt x="381355" y="2140534"/>
                  </a:lnTo>
                  <a:lnTo>
                    <a:pt x="377901" y="2136190"/>
                  </a:lnTo>
                  <a:lnTo>
                    <a:pt x="372719" y="2136190"/>
                  </a:lnTo>
                  <a:lnTo>
                    <a:pt x="368401" y="2136190"/>
                  </a:lnTo>
                  <a:lnTo>
                    <a:pt x="364083" y="2140534"/>
                  </a:lnTo>
                  <a:lnTo>
                    <a:pt x="364083" y="2144826"/>
                  </a:lnTo>
                  <a:lnTo>
                    <a:pt x="364083" y="2150008"/>
                  </a:lnTo>
                  <a:lnTo>
                    <a:pt x="368401" y="2153475"/>
                  </a:lnTo>
                  <a:lnTo>
                    <a:pt x="372719" y="21534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067797" y="2641358"/>
              <a:ext cx="81280" cy="33655"/>
            </a:xfrm>
            <a:custGeom>
              <a:avLst/>
              <a:gdLst/>
              <a:ahLst/>
              <a:cxnLst/>
              <a:rect l="l" t="t" r="r" b="b"/>
              <a:pathLst>
                <a:path w="81279" h="33655">
                  <a:moveTo>
                    <a:pt x="81114" y="0"/>
                  </a:moveTo>
                  <a:lnTo>
                    <a:pt x="0" y="0"/>
                  </a:lnTo>
                  <a:lnTo>
                    <a:pt x="0" y="33642"/>
                  </a:lnTo>
                  <a:lnTo>
                    <a:pt x="81114" y="33642"/>
                  </a:lnTo>
                  <a:lnTo>
                    <a:pt x="81114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060888" y="2641358"/>
              <a:ext cx="88265" cy="33655"/>
            </a:xfrm>
            <a:custGeom>
              <a:avLst/>
              <a:gdLst/>
              <a:ahLst/>
              <a:cxnLst/>
              <a:rect l="l" t="t" r="r" b="b"/>
              <a:pathLst>
                <a:path w="88264" h="33655">
                  <a:moveTo>
                    <a:pt x="88023" y="33642"/>
                  </a:moveTo>
                  <a:lnTo>
                    <a:pt x="88023" y="0"/>
                  </a:lnTo>
                  <a:lnTo>
                    <a:pt x="6908" y="0"/>
                  </a:lnTo>
                  <a:lnTo>
                    <a:pt x="6908" y="33642"/>
                  </a:lnTo>
                  <a:lnTo>
                    <a:pt x="88023" y="33642"/>
                  </a:lnTo>
                  <a:close/>
                </a:path>
                <a:path w="88264" h="33655">
                  <a:moveTo>
                    <a:pt x="46596" y="28473"/>
                  </a:moveTo>
                  <a:lnTo>
                    <a:pt x="50914" y="28473"/>
                  </a:lnTo>
                  <a:lnTo>
                    <a:pt x="55232" y="24155"/>
                  </a:lnTo>
                  <a:lnTo>
                    <a:pt x="55232" y="19850"/>
                  </a:lnTo>
                  <a:lnTo>
                    <a:pt x="55232" y="14668"/>
                  </a:lnTo>
                  <a:lnTo>
                    <a:pt x="50914" y="11214"/>
                  </a:lnTo>
                  <a:lnTo>
                    <a:pt x="46596" y="11214"/>
                  </a:lnTo>
                  <a:lnTo>
                    <a:pt x="41414" y="11214"/>
                  </a:lnTo>
                  <a:lnTo>
                    <a:pt x="37973" y="14668"/>
                  </a:lnTo>
                  <a:lnTo>
                    <a:pt x="37973" y="19850"/>
                  </a:lnTo>
                  <a:lnTo>
                    <a:pt x="37973" y="24155"/>
                  </a:lnTo>
                  <a:lnTo>
                    <a:pt x="41414" y="28473"/>
                  </a:lnTo>
                  <a:lnTo>
                    <a:pt x="46596" y="28473"/>
                  </a:lnTo>
                  <a:close/>
                </a:path>
                <a:path w="88264" h="33655">
                  <a:moveTo>
                    <a:pt x="79375" y="25882"/>
                  </a:moveTo>
                  <a:lnTo>
                    <a:pt x="82842" y="25882"/>
                  </a:lnTo>
                  <a:lnTo>
                    <a:pt x="85420" y="23304"/>
                  </a:lnTo>
                  <a:lnTo>
                    <a:pt x="85420" y="19850"/>
                  </a:lnTo>
                  <a:lnTo>
                    <a:pt x="85420" y="16395"/>
                  </a:lnTo>
                  <a:lnTo>
                    <a:pt x="82842" y="13804"/>
                  </a:lnTo>
                  <a:lnTo>
                    <a:pt x="79375" y="13804"/>
                  </a:lnTo>
                  <a:lnTo>
                    <a:pt x="75920" y="13804"/>
                  </a:lnTo>
                  <a:lnTo>
                    <a:pt x="73342" y="16395"/>
                  </a:lnTo>
                  <a:lnTo>
                    <a:pt x="73342" y="19850"/>
                  </a:lnTo>
                  <a:lnTo>
                    <a:pt x="73342" y="23304"/>
                  </a:lnTo>
                  <a:lnTo>
                    <a:pt x="75920" y="25882"/>
                  </a:lnTo>
                  <a:lnTo>
                    <a:pt x="79375" y="25882"/>
                  </a:lnTo>
                  <a:close/>
                </a:path>
                <a:path w="88264" h="33655">
                  <a:moveTo>
                    <a:pt x="63855" y="0"/>
                  </a:moveTo>
                  <a:lnTo>
                    <a:pt x="63855" y="33642"/>
                  </a:lnTo>
                </a:path>
                <a:path w="88264" h="33655">
                  <a:moveTo>
                    <a:pt x="5194" y="10350"/>
                  </a:moveTo>
                  <a:lnTo>
                    <a:pt x="0" y="10350"/>
                  </a:lnTo>
                  <a:lnTo>
                    <a:pt x="0" y="22440"/>
                  </a:lnTo>
                  <a:lnTo>
                    <a:pt x="6908" y="2244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067797" y="3026155"/>
              <a:ext cx="81280" cy="33020"/>
            </a:xfrm>
            <a:custGeom>
              <a:avLst/>
              <a:gdLst/>
              <a:ahLst/>
              <a:cxnLst/>
              <a:rect l="l" t="t" r="r" b="b"/>
              <a:pathLst>
                <a:path w="81279" h="33019">
                  <a:moveTo>
                    <a:pt x="81114" y="0"/>
                  </a:moveTo>
                  <a:lnTo>
                    <a:pt x="0" y="0"/>
                  </a:lnTo>
                  <a:lnTo>
                    <a:pt x="0" y="32791"/>
                  </a:lnTo>
                  <a:lnTo>
                    <a:pt x="81114" y="32791"/>
                  </a:lnTo>
                  <a:lnTo>
                    <a:pt x="81114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060888" y="3026155"/>
              <a:ext cx="88265" cy="33020"/>
            </a:xfrm>
            <a:custGeom>
              <a:avLst/>
              <a:gdLst/>
              <a:ahLst/>
              <a:cxnLst/>
              <a:rect l="l" t="t" r="r" b="b"/>
              <a:pathLst>
                <a:path w="88264" h="33019">
                  <a:moveTo>
                    <a:pt x="88023" y="32791"/>
                  </a:moveTo>
                  <a:lnTo>
                    <a:pt x="88023" y="0"/>
                  </a:lnTo>
                  <a:lnTo>
                    <a:pt x="6908" y="0"/>
                  </a:lnTo>
                  <a:lnTo>
                    <a:pt x="6908" y="32791"/>
                  </a:lnTo>
                  <a:lnTo>
                    <a:pt x="88023" y="32791"/>
                  </a:lnTo>
                  <a:close/>
                </a:path>
                <a:path w="88264" h="33019">
                  <a:moveTo>
                    <a:pt x="63855" y="0"/>
                  </a:moveTo>
                  <a:lnTo>
                    <a:pt x="63855" y="32791"/>
                  </a:lnTo>
                </a:path>
                <a:path w="88264" h="33019">
                  <a:moveTo>
                    <a:pt x="46596" y="28473"/>
                  </a:moveTo>
                  <a:lnTo>
                    <a:pt x="50914" y="28473"/>
                  </a:lnTo>
                  <a:lnTo>
                    <a:pt x="55232" y="24155"/>
                  </a:lnTo>
                  <a:lnTo>
                    <a:pt x="55232" y="19850"/>
                  </a:lnTo>
                  <a:lnTo>
                    <a:pt x="55232" y="14668"/>
                  </a:lnTo>
                  <a:lnTo>
                    <a:pt x="50914" y="11214"/>
                  </a:lnTo>
                  <a:lnTo>
                    <a:pt x="46596" y="11214"/>
                  </a:lnTo>
                  <a:lnTo>
                    <a:pt x="41414" y="11214"/>
                  </a:lnTo>
                  <a:lnTo>
                    <a:pt x="37973" y="14668"/>
                  </a:lnTo>
                  <a:lnTo>
                    <a:pt x="37973" y="19850"/>
                  </a:lnTo>
                  <a:lnTo>
                    <a:pt x="37973" y="24155"/>
                  </a:lnTo>
                  <a:lnTo>
                    <a:pt x="41414" y="28473"/>
                  </a:lnTo>
                  <a:lnTo>
                    <a:pt x="46596" y="28473"/>
                  </a:lnTo>
                  <a:close/>
                </a:path>
                <a:path w="88264" h="33019">
                  <a:moveTo>
                    <a:pt x="79375" y="25882"/>
                  </a:moveTo>
                  <a:lnTo>
                    <a:pt x="82842" y="25882"/>
                  </a:lnTo>
                  <a:lnTo>
                    <a:pt x="85420" y="23291"/>
                  </a:lnTo>
                  <a:lnTo>
                    <a:pt x="85420" y="19850"/>
                  </a:lnTo>
                  <a:lnTo>
                    <a:pt x="85420" y="16383"/>
                  </a:lnTo>
                  <a:lnTo>
                    <a:pt x="82842" y="12941"/>
                  </a:lnTo>
                  <a:lnTo>
                    <a:pt x="79375" y="12941"/>
                  </a:lnTo>
                  <a:lnTo>
                    <a:pt x="75920" y="12941"/>
                  </a:lnTo>
                  <a:lnTo>
                    <a:pt x="73342" y="16383"/>
                  </a:lnTo>
                  <a:lnTo>
                    <a:pt x="73342" y="19850"/>
                  </a:lnTo>
                  <a:lnTo>
                    <a:pt x="73342" y="23291"/>
                  </a:lnTo>
                  <a:lnTo>
                    <a:pt x="75920" y="25882"/>
                  </a:lnTo>
                  <a:lnTo>
                    <a:pt x="79375" y="25882"/>
                  </a:lnTo>
                  <a:close/>
                </a:path>
                <a:path w="88264" h="33019">
                  <a:moveTo>
                    <a:pt x="5194" y="9486"/>
                  </a:moveTo>
                  <a:lnTo>
                    <a:pt x="0" y="9486"/>
                  </a:lnTo>
                  <a:lnTo>
                    <a:pt x="0" y="22428"/>
                  </a:lnTo>
                  <a:lnTo>
                    <a:pt x="6908" y="2242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067797" y="4571364"/>
              <a:ext cx="81280" cy="33020"/>
            </a:xfrm>
            <a:custGeom>
              <a:avLst/>
              <a:gdLst/>
              <a:ahLst/>
              <a:cxnLst/>
              <a:rect l="l" t="t" r="r" b="b"/>
              <a:pathLst>
                <a:path w="81279" h="33020">
                  <a:moveTo>
                    <a:pt x="81114" y="0"/>
                  </a:moveTo>
                  <a:lnTo>
                    <a:pt x="0" y="0"/>
                  </a:lnTo>
                  <a:lnTo>
                    <a:pt x="0" y="32791"/>
                  </a:lnTo>
                  <a:lnTo>
                    <a:pt x="81114" y="32791"/>
                  </a:lnTo>
                  <a:lnTo>
                    <a:pt x="81114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594138" y="2399791"/>
              <a:ext cx="554990" cy="2258060"/>
            </a:xfrm>
            <a:custGeom>
              <a:avLst/>
              <a:gdLst/>
              <a:ahLst/>
              <a:cxnLst/>
              <a:rect l="l" t="t" r="r" b="b"/>
              <a:pathLst>
                <a:path w="554989" h="2258060">
                  <a:moveTo>
                    <a:pt x="554774" y="2204364"/>
                  </a:moveTo>
                  <a:lnTo>
                    <a:pt x="554774" y="2171572"/>
                  </a:lnTo>
                  <a:lnTo>
                    <a:pt x="473659" y="2171572"/>
                  </a:lnTo>
                  <a:lnTo>
                    <a:pt x="473659" y="2204364"/>
                  </a:lnTo>
                  <a:lnTo>
                    <a:pt x="554774" y="2204364"/>
                  </a:lnTo>
                  <a:close/>
                </a:path>
                <a:path w="554989" h="2258060">
                  <a:moveTo>
                    <a:pt x="530606" y="2171572"/>
                  </a:moveTo>
                  <a:lnTo>
                    <a:pt x="530606" y="2204364"/>
                  </a:lnTo>
                </a:path>
                <a:path w="554989" h="2258060">
                  <a:moveTo>
                    <a:pt x="513346" y="2199195"/>
                  </a:moveTo>
                  <a:lnTo>
                    <a:pt x="517664" y="2199195"/>
                  </a:lnTo>
                  <a:lnTo>
                    <a:pt x="521982" y="2195728"/>
                  </a:lnTo>
                  <a:lnTo>
                    <a:pt x="521982" y="2190559"/>
                  </a:lnTo>
                  <a:lnTo>
                    <a:pt x="521982" y="2186254"/>
                  </a:lnTo>
                  <a:lnTo>
                    <a:pt x="517664" y="2181936"/>
                  </a:lnTo>
                  <a:lnTo>
                    <a:pt x="513346" y="2181936"/>
                  </a:lnTo>
                  <a:lnTo>
                    <a:pt x="508165" y="2181936"/>
                  </a:lnTo>
                  <a:lnTo>
                    <a:pt x="504723" y="2186254"/>
                  </a:lnTo>
                  <a:lnTo>
                    <a:pt x="504723" y="2190559"/>
                  </a:lnTo>
                  <a:lnTo>
                    <a:pt x="504723" y="2195728"/>
                  </a:lnTo>
                  <a:lnTo>
                    <a:pt x="508165" y="2199195"/>
                  </a:lnTo>
                  <a:lnTo>
                    <a:pt x="513346" y="2199195"/>
                  </a:lnTo>
                  <a:close/>
                </a:path>
                <a:path w="554989" h="2258060">
                  <a:moveTo>
                    <a:pt x="546125" y="2197468"/>
                  </a:moveTo>
                  <a:lnTo>
                    <a:pt x="549592" y="2197468"/>
                  </a:lnTo>
                  <a:lnTo>
                    <a:pt x="552170" y="2194013"/>
                  </a:lnTo>
                  <a:lnTo>
                    <a:pt x="552170" y="2190559"/>
                  </a:lnTo>
                  <a:lnTo>
                    <a:pt x="552170" y="2187117"/>
                  </a:lnTo>
                  <a:lnTo>
                    <a:pt x="549592" y="2184514"/>
                  </a:lnTo>
                  <a:lnTo>
                    <a:pt x="546125" y="2184514"/>
                  </a:lnTo>
                  <a:lnTo>
                    <a:pt x="542671" y="2184514"/>
                  </a:lnTo>
                  <a:lnTo>
                    <a:pt x="540092" y="2187117"/>
                  </a:lnTo>
                  <a:lnTo>
                    <a:pt x="540092" y="2190559"/>
                  </a:lnTo>
                  <a:lnTo>
                    <a:pt x="540092" y="2194013"/>
                  </a:lnTo>
                  <a:lnTo>
                    <a:pt x="542671" y="2197468"/>
                  </a:lnTo>
                  <a:lnTo>
                    <a:pt x="546125" y="2197468"/>
                  </a:lnTo>
                  <a:close/>
                </a:path>
                <a:path w="554989" h="2258060">
                  <a:moveTo>
                    <a:pt x="471944" y="2181072"/>
                  </a:moveTo>
                  <a:lnTo>
                    <a:pt x="466750" y="2181072"/>
                  </a:lnTo>
                  <a:lnTo>
                    <a:pt x="466750" y="2193150"/>
                  </a:lnTo>
                  <a:lnTo>
                    <a:pt x="473659" y="2193150"/>
                  </a:lnTo>
                </a:path>
                <a:path w="554989" h="2258060">
                  <a:moveTo>
                    <a:pt x="340791" y="716965"/>
                  </a:moveTo>
                  <a:lnTo>
                    <a:pt x="340791" y="670369"/>
                  </a:lnTo>
                  <a:lnTo>
                    <a:pt x="293344" y="670369"/>
                  </a:lnTo>
                  <a:lnTo>
                    <a:pt x="293344" y="716965"/>
                  </a:lnTo>
                  <a:lnTo>
                    <a:pt x="340791" y="716965"/>
                  </a:lnTo>
                  <a:close/>
                </a:path>
                <a:path w="554989" h="2258060">
                  <a:moveTo>
                    <a:pt x="313194" y="679856"/>
                  </a:moveTo>
                  <a:lnTo>
                    <a:pt x="313194" y="707466"/>
                  </a:lnTo>
                  <a:lnTo>
                    <a:pt x="320103" y="707466"/>
                  </a:lnTo>
                </a:path>
                <a:path w="554989" h="2258060">
                  <a:moveTo>
                    <a:pt x="230365" y="716965"/>
                  </a:moveTo>
                  <a:lnTo>
                    <a:pt x="230365" y="670369"/>
                  </a:lnTo>
                  <a:lnTo>
                    <a:pt x="183769" y="670369"/>
                  </a:lnTo>
                  <a:lnTo>
                    <a:pt x="183769" y="716965"/>
                  </a:lnTo>
                  <a:lnTo>
                    <a:pt x="230365" y="716965"/>
                  </a:lnTo>
                  <a:close/>
                </a:path>
                <a:path w="554989" h="2258060">
                  <a:moveTo>
                    <a:pt x="203619" y="679856"/>
                  </a:moveTo>
                  <a:lnTo>
                    <a:pt x="203619" y="707466"/>
                  </a:lnTo>
                  <a:lnTo>
                    <a:pt x="209638" y="707466"/>
                  </a:lnTo>
                </a:path>
                <a:path w="554989" h="2258060">
                  <a:moveTo>
                    <a:pt x="446925" y="716965"/>
                  </a:moveTo>
                  <a:lnTo>
                    <a:pt x="446925" y="670369"/>
                  </a:lnTo>
                  <a:lnTo>
                    <a:pt x="399465" y="670369"/>
                  </a:lnTo>
                  <a:lnTo>
                    <a:pt x="399465" y="716965"/>
                  </a:lnTo>
                  <a:lnTo>
                    <a:pt x="446925" y="716965"/>
                  </a:lnTo>
                  <a:close/>
                </a:path>
                <a:path w="554989" h="2258060">
                  <a:moveTo>
                    <a:pt x="419303" y="679856"/>
                  </a:moveTo>
                  <a:lnTo>
                    <a:pt x="419303" y="707466"/>
                  </a:lnTo>
                  <a:lnTo>
                    <a:pt x="425348" y="707466"/>
                  </a:lnTo>
                </a:path>
                <a:path w="554989" h="2258060">
                  <a:moveTo>
                    <a:pt x="340791" y="906767"/>
                  </a:moveTo>
                  <a:lnTo>
                    <a:pt x="340791" y="859307"/>
                  </a:lnTo>
                  <a:lnTo>
                    <a:pt x="293344" y="859307"/>
                  </a:lnTo>
                  <a:lnTo>
                    <a:pt x="293344" y="906767"/>
                  </a:lnTo>
                  <a:lnTo>
                    <a:pt x="340791" y="906767"/>
                  </a:lnTo>
                  <a:close/>
                </a:path>
                <a:path w="554989" h="2258060">
                  <a:moveTo>
                    <a:pt x="313194" y="868806"/>
                  </a:moveTo>
                  <a:lnTo>
                    <a:pt x="313194" y="896404"/>
                  </a:lnTo>
                  <a:lnTo>
                    <a:pt x="320103" y="896404"/>
                  </a:lnTo>
                </a:path>
                <a:path w="554989" h="2258060">
                  <a:moveTo>
                    <a:pt x="230365" y="906767"/>
                  </a:moveTo>
                  <a:lnTo>
                    <a:pt x="230365" y="859307"/>
                  </a:lnTo>
                  <a:lnTo>
                    <a:pt x="183769" y="859307"/>
                  </a:lnTo>
                  <a:lnTo>
                    <a:pt x="183769" y="906767"/>
                  </a:lnTo>
                  <a:lnTo>
                    <a:pt x="230365" y="906767"/>
                  </a:lnTo>
                  <a:close/>
                </a:path>
                <a:path w="554989" h="2258060">
                  <a:moveTo>
                    <a:pt x="203619" y="868806"/>
                  </a:moveTo>
                  <a:lnTo>
                    <a:pt x="203619" y="896404"/>
                  </a:lnTo>
                  <a:lnTo>
                    <a:pt x="209638" y="896404"/>
                  </a:lnTo>
                </a:path>
                <a:path w="554989" h="2258060">
                  <a:moveTo>
                    <a:pt x="446925" y="906767"/>
                  </a:moveTo>
                  <a:lnTo>
                    <a:pt x="446925" y="859307"/>
                  </a:lnTo>
                  <a:lnTo>
                    <a:pt x="399465" y="859307"/>
                  </a:lnTo>
                  <a:lnTo>
                    <a:pt x="399465" y="906767"/>
                  </a:lnTo>
                  <a:lnTo>
                    <a:pt x="446925" y="906767"/>
                  </a:lnTo>
                  <a:close/>
                </a:path>
                <a:path w="554989" h="2258060">
                  <a:moveTo>
                    <a:pt x="419303" y="868806"/>
                  </a:moveTo>
                  <a:lnTo>
                    <a:pt x="419303" y="896404"/>
                  </a:lnTo>
                  <a:lnTo>
                    <a:pt x="425348" y="896404"/>
                  </a:lnTo>
                </a:path>
                <a:path w="554989" h="2258060">
                  <a:moveTo>
                    <a:pt x="340791" y="1295869"/>
                  </a:moveTo>
                  <a:lnTo>
                    <a:pt x="340791" y="1248409"/>
                  </a:lnTo>
                  <a:lnTo>
                    <a:pt x="293344" y="1248409"/>
                  </a:lnTo>
                  <a:lnTo>
                    <a:pt x="293344" y="1295869"/>
                  </a:lnTo>
                  <a:lnTo>
                    <a:pt x="340791" y="1295869"/>
                  </a:lnTo>
                  <a:close/>
                </a:path>
                <a:path w="554989" h="2258060">
                  <a:moveTo>
                    <a:pt x="313194" y="1258760"/>
                  </a:moveTo>
                  <a:lnTo>
                    <a:pt x="313194" y="1286395"/>
                  </a:lnTo>
                  <a:lnTo>
                    <a:pt x="320103" y="1286395"/>
                  </a:lnTo>
                </a:path>
                <a:path w="554989" h="2258060">
                  <a:moveTo>
                    <a:pt x="230365" y="1295869"/>
                  </a:moveTo>
                  <a:lnTo>
                    <a:pt x="230365" y="1248409"/>
                  </a:lnTo>
                  <a:lnTo>
                    <a:pt x="183769" y="1248409"/>
                  </a:lnTo>
                  <a:lnTo>
                    <a:pt x="183769" y="1295869"/>
                  </a:lnTo>
                  <a:lnTo>
                    <a:pt x="230365" y="1295869"/>
                  </a:lnTo>
                  <a:close/>
                </a:path>
                <a:path w="554989" h="2258060">
                  <a:moveTo>
                    <a:pt x="203619" y="1258760"/>
                  </a:moveTo>
                  <a:lnTo>
                    <a:pt x="203619" y="1286395"/>
                  </a:lnTo>
                  <a:lnTo>
                    <a:pt x="209638" y="1286395"/>
                  </a:lnTo>
                </a:path>
                <a:path w="554989" h="2258060">
                  <a:moveTo>
                    <a:pt x="446925" y="1295869"/>
                  </a:moveTo>
                  <a:lnTo>
                    <a:pt x="446925" y="1248409"/>
                  </a:lnTo>
                  <a:lnTo>
                    <a:pt x="399465" y="1248409"/>
                  </a:lnTo>
                  <a:lnTo>
                    <a:pt x="399465" y="1295869"/>
                  </a:lnTo>
                  <a:lnTo>
                    <a:pt x="446925" y="1295869"/>
                  </a:lnTo>
                  <a:close/>
                </a:path>
                <a:path w="554989" h="2258060">
                  <a:moveTo>
                    <a:pt x="419303" y="1258760"/>
                  </a:moveTo>
                  <a:lnTo>
                    <a:pt x="419303" y="1286395"/>
                  </a:lnTo>
                  <a:lnTo>
                    <a:pt x="425348" y="1286395"/>
                  </a:lnTo>
                </a:path>
                <a:path w="554989" h="2258060">
                  <a:moveTo>
                    <a:pt x="340791" y="1481353"/>
                  </a:moveTo>
                  <a:lnTo>
                    <a:pt x="340791" y="1434769"/>
                  </a:lnTo>
                  <a:lnTo>
                    <a:pt x="293344" y="1434769"/>
                  </a:lnTo>
                  <a:lnTo>
                    <a:pt x="293344" y="1481353"/>
                  </a:lnTo>
                  <a:lnTo>
                    <a:pt x="340791" y="1481353"/>
                  </a:lnTo>
                  <a:close/>
                </a:path>
                <a:path w="554989" h="2258060">
                  <a:moveTo>
                    <a:pt x="313194" y="1444269"/>
                  </a:moveTo>
                  <a:lnTo>
                    <a:pt x="313194" y="1471015"/>
                  </a:lnTo>
                  <a:lnTo>
                    <a:pt x="320103" y="1471015"/>
                  </a:lnTo>
                </a:path>
                <a:path w="554989" h="2258060">
                  <a:moveTo>
                    <a:pt x="230365" y="1481353"/>
                  </a:moveTo>
                  <a:lnTo>
                    <a:pt x="230365" y="1434769"/>
                  </a:lnTo>
                  <a:lnTo>
                    <a:pt x="183769" y="1434769"/>
                  </a:lnTo>
                  <a:lnTo>
                    <a:pt x="183769" y="1481353"/>
                  </a:lnTo>
                  <a:lnTo>
                    <a:pt x="230365" y="1481353"/>
                  </a:lnTo>
                  <a:close/>
                </a:path>
                <a:path w="554989" h="2258060">
                  <a:moveTo>
                    <a:pt x="203619" y="1444269"/>
                  </a:moveTo>
                  <a:lnTo>
                    <a:pt x="203619" y="1471015"/>
                  </a:lnTo>
                  <a:lnTo>
                    <a:pt x="209638" y="1471015"/>
                  </a:lnTo>
                </a:path>
                <a:path w="554989" h="2258060">
                  <a:moveTo>
                    <a:pt x="446925" y="1481353"/>
                  </a:moveTo>
                  <a:lnTo>
                    <a:pt x="446925" y="1434769"/>
                  </a:lnTo>
                  <a:lnTo>
                    <a:pt x="399465" y="1434769"/>
                  </a:lnTo>
                  <a:lnTo>
                    <a:pt x="399465" y="1481353"/>
                  </a:lnTo>
                  <a:lnTo>
                    <a:pt x="446925" y="1481353"/>
                  </a:lnTo>
                  <a:close/>
                </a:path>
                <a:path w="554989" h="2258060">
                  <a:moveTo>
                    <a:pt x="419303" y="1444269"/>
                  </a:moveTo>
                  <a:lnTo>
                    <a:pt x="419303" y="1471015"/>
                  </a:lnTo>
                  <a:lnTo>
                    <a:pt x="425348" y="1471015"/>
                  </a:lnTo>
                </a:path>
                <a:path w="554989" h="2258060">
                  <a:moveTo>
                    <a:pt x="340791" y="1674609"/>
                  </a:moveTo>
                  <a:lnTo>
                    <a:pt x="340791" y="1627187"/>
                  </a:lnTo>
                  <a:lnTo>
                    <a:pt x="293344" y="1627187"/>
                  </a:lnTo>
                  <a:lnTo>
                    <a:pt x="293344" y="1674609"/>
                  </a:lnTo>
                  <a:lnTo>
                    <a:pt x="340791" y="1674609"/>
                  </a:lnTo>
                  <a:close/>
                </a:path>
                <a:path w="554989" h="2258060">
                  <a:moveTo>
                    <a:pt x="313194" y="1636687"/>
                  </a:moveTo>
                  <a:lnTo>
                    <a:pt x="313194" y="1664271"/>
                  </a:lnTo>
                  <a:lnTo>
                    <a:pt x="320103" y="1664271"/>
                  </a:lnTo>
                </a:path>
                <a:path w="554989" h="2258060">
                  <a:moveTo>
                    <a:pt x="230365" y="1674609"/>
                  </a:moveTo>
                  <a:lnTo>
                    <a:pt x="230365" y="1627187"/>
                  </a:lnTo>
                  <a:lnTo>
                    <a:pt x="183769" y="1627187"/>
                  </a:lnTo>
                  <a:lnTo>
                    <a:pt x="183769" y="1674609"/>
                  </a:lnTo>
                  <a:lnTo>
                    <a:pt x="230365" y="1674609"/>
                  </a:lnTo>
                  <a:close/>
                </a:path>
                <a:path w="554989" h="2258060">
                  <a:moveTo>
                    <a:pt x="203619" y="1636687"/>
                  </a:moveTo>
                  <a:lnTo>
                    <a:pt x="203619" y="1664271"/>
                  </a:lnTo>
                  <a:lnTo>
                    <a:pt x="209638" y="1664271"/>
                  </a:lnTo>
                </a:path>
                <a:path w="554989" h="2258060">
                  <a:moveTo>
                    <a:pt x="446925" y="1674609"/>
                  </a:moveTo>
                  <a:lnTo>
                    <a:pt x="446925" y="1627187"/>
                  </a:lnTo>
                  <a:lnTo>
                    <a:pt x="399465" y="1627187"/>
                  </a:lnTo>
                  <a:lnTo>
                    <a:pt x="399465" y="1674609"/>
                  </a:lnTo>
                  <a:lnTo>
                    <a:pt x="446925" y="1674609"/>
                  </a:lnTo>
                  <a:close/>
                </a:path>
                <a:path w="554989" h="2258060">
                  <a:moveTo>
                    <a:pt x="419303" y="1636687"/>
                  </a:moveTo>
                  <a:lnTo>
                    <a:pt x="419303" y="1664271"/>
                  </a:lnTo>
                  <a:lnTo>
                    <a:pt x="425348" y="1664271"/>
                  </a:lnTo>
                </a:path>
                <a:path w="554989" h="2258060">
                  <a:moveTo>
                    <a:pt x="340791" y="2065451"/>
                  </a:moveTo>
                  <a:lnTo>
                    <a:pt x="340791" y="2018004"/>
                  </a:lnTo>
                  <a:lnTo>
                    <a:pt x="293344" y="2018004"/>
                  </a:lnTo>
                  <a:lnTo>
                    <a:pt x="293344" y="2065451"/>
                  </a:lnTo>
                  <a:lnTo>
                    <a:pt x="340791" y="2065451"/>
                  </a:lnTo>
                  <a:close/>
                </a:path>
                <a:path w="554989" h="2258060">
                  <a:moveTo>
                    <a:pt x="313194" y="2028367"/>
                  </a:moveTo>
                  <a:lnTo>
                    <a:pt x="313194" y="2055952"/>
                  </a:lnTo>
                  <a:lnTo>
                    <a:pt x="320103" y="2055952"/>
                  </a:lnTo>
                </a:path>
                <a:path w="554989" h="2258060">
                  <a:moveTo>
                    <a:pt x="230365" y="2065451"/>
                  </a:moveTo>
                  <a:lnTo>
                    <a:pt x="230365" y="2018004"/>
                  </a:lnTo>
                  <a:lnTo>
                    <a:pt x="183769" y="2018004"/>
                  </a:lnTo>
                  <a:lnTo>
                    <a:pt x="183769" y="2065451"/>
                  </a:lnTo>
                  <a:lnTo>
                    <a:pt x="230365" y="2065451"/>
                  </a:lnTo>
                  <a:close/>
                </a:path>
                <a:path w="554989" h="2258060">
                  <a:moveTo>
                    <a:pt x="203619" y="2028367"/>
                  </a:moveTo>
                  <a:lnTo>
                    <a:pt x="203619" y="2055952"/>
                  </a:lnTo>
                  <a:lnTo>
                    <a:pt x="209638" y="2055952"/>
                  </a:lnTo>
                </a:path>
                <a:path w="554989" h="2258060">
                  <a:moveTo>
                    <a:pt x="446925" y="2065451"/>
                  </a:moveTo>
                  <a:lnTo>
                    <a:pt x="446925" y="2018004"/>
                  </a:lnTo>
                  <a:lnTo>
                    <a:pt x="399465" y="2018004"/>
                  </a:lnTo>
                  <a:lnTo>
                    <a:pt x="399465" y="2065451"/>
                  </a:lnTo>
                  <a:lnTo>
                    <a:pt x="446925" y="2065451"/>
                  </a:lnTo>
                  <a:close/>
                </a:path>
                <a:path w="554989" h="2258060">
                  <a:moveTo>
                    <a:pt x="419303" y="2028367"/>
                  </a:moveTo>
                  <a:lnTo>
                    <a:pt x="419303" y="2055952"/>
                  </a:lnTo>
                  <a:lnTo>
                    <a:pt x="425348" y="2055952"/>
                  </a:lnTo>
                </a:path>
                <a:path w="554989" h="2258060">
                  <a:moveTo>
                    <a:pt x="340791" y="2257869"/>
                  </a:moveTo>
                  <a:lnTo>
                    <a:pt x="340791" y="2211273"/>
                  </a:lnTo>
                  <a:lnTo>
                    <a:pt x="293344" y="2211273"/>
                  </a:lnTo>
                  <a:lnTo>
                    <a:pt x="293344" y="2257869"/>
                  </a:lnTo>
                  <a:lnTo>
                    <a:pt x="340791" y="2257869"/>
                  </a:lnTo>
                  <a:close/>
                </a:path>
                <a:path w="554989" h="2258060">
                  <a:moveTo>
                    <a:pt x="313194" y="2220747"/>
                  </a:moveTo>
                  <a:lnTo>
                    <a:pt x="313194" y="2248369"/>
                  </a:lnTo>
                  <a:lnTo>
                    <a:pt x="320103" y="2248369"/>
                  </a:lnTo>
                </a:path>
                <a:path w="554989" h="2258060">
                  <a:moveTo>
                    <a:pt x="230365" y="2257869"/>
                  </a:moveTo>
                  <a:lnTo>
                    <a:pt x="230365" y="2211273"/>
                  </a:lnTo>
                  <a:lnTo>
                    <a:pt x="183769" y="2211273"/>
                  </a:lnTo>
                  <a:lnTo>
                    <a:pt x="183769" y="2257869"/>
                  </a:lnTo>
                  <a:lnTo>
                    <a:pt x="230365" y="2257869"/>
                  </a:lnTo>
                  <a:close/>
                </a:path>
                <a:path w="554989" h="2258060">
                  <a:moveTo>
                    <a:pt x="203619" y="2220747"/>
                  </a:moveTo>
                  <a:lnTo>
                    <a:pt x="203619" y="2248369"/>
                  </a:lnTo>
                  <a:lnTo>
                    <a:pt x="209638" y="2248369"/>
                  </a:lnTo>
                </a:path>
                <a:path w="554989" h="2258060">
                  <a:moveTo>
                    <a:pt x="446925" y="2257869"/>
                  </a:moveTo>
                  <a:lnTo>
                    <a:pt x="446925" y="2211273"/>
                  </a:lnTo>
                  <a:lnTo>
                    <a:pt x="399465" y="2211273"/>
                  </a:lnTo>
                  <a:lnTo>
                    <a:pt x="399465" y="2257869"/>
                  </a:lnTo>
                  <a:lnTo>
                    <a:pt x="446925" y="2257869"/>
                  </a:lnTo>
                  <a:close/>
                </a:path>
                <a:path w="554989" h="2258060">
                  <a:moveTo>
                    <a:pt x="419303" y="2220747"/>
                  </a:moveTo>
                  <a:lnTo>
                    <a:pt x="419303" y="2248369"/>
                  </a:lnTo>
                  <a:lnTo>
                    <a:pt x="425348" y="2248369"/>
                  </a:lnTo>
                </a:path>
                <a:path w="554989" h="2258060">
                  <a:moveTo>
                    <a:pt x="221729" y="2125840"/>
                  </a:moveTo>
                  <a:lnTo>
                    <a:pt x="303695" y="2125840"/>
                  </a:lnTo>
                </a:path>
                <a:path w="554989" h="2258060">
                  <a:moveTo>
                    <a:pt x="331304" y="2162962"/>
                  </a:moveTo>
                  <a:lnTo>
                    <a:pt x="414997" y="2162962"/>
                  </a:lnTo>
                </a:path>
                <a:path w="554989" h="2258060">
                  <a:moveTo>
                    <a:pt x="221729" y="1926551"/>
                  </a:moveTo>
                  <a:lnTo>
                    <a:pt x="303695" y="1926551"/>
                  </a:lnTo>
                </a:path>
                <a:path w="554989" h="2258060">
                  <a:moveTo>
                    <a:pt x="331304" y="1964524"/>
                  </a:moveTo>
                  <a:lnTo>
                    <a:pt x="414997" y="1964524"/>
                  </a:lnTo>
                </a:path>
                <a:path w="554989" h="2258060">
                  <a:moveTo>
                    <a:pt x="221729" y="1542618"/>
                  </a:moveTo>
                  <a:lnTo>
                    <a:pt x="303695" y="1542618"/>
                  </a:lnTo>
                </a:path>
                <a:path w="554989" h="2258060">
                  <a:moveTo>
                    <a:pt x="331304" y="1580578"/>
                  </a:moveTo>
                  <a:lnTo>
                    <a:pt x="414997" y="1580578"/>
                  </a:lnTo>
                </a:path>
                <a:path w="554989" h="2258060">
                  <a:moveTo>
                    <a:pt x="221729" y="1349374"/>
                  </a:moveTo>
                  <a:lnTo>
                    <a:pt x="303695" y="1349374"/>
                  </a:lnTo>
                </a:path>
                <a:path w="554989" h="2258060">
                  <a:moveTo>
                    <a:pt x="331304" y="1387322"/>
                  </a:moveTo>
                  <a:lnTo>
                    <a:pt x="414997" y="1387322"/>
                  </a:lnTo>
                </a:path>
                <a:path w="554989" h="2258060">
                  <a:moveTo>
                    <a:pt x="331304" y="234670"/>
                  </a:moveTo>
                  <a:lnTo>
                    <a:pt x="414997" y="234670"/>
                  </a:lnTo>
                </a:path>
                <a:path w="554989" h="2258060">
                  <a:moveTo>
                    <a:pt x="331304" y="427926"/>
                  </a:moveTo>
                  <a:lnTo>
                    <a:pt x="414997" y="427926"/>
                  </a:lnTo>
                </a:path>
                <a:path w="554989" h="2258060">
                  <a:moveTo>
                    <a:pt x="331304" y="810145"/>
                  </a:moveTo>
                  <a:lnTo>
                    <a:pt x="414997" y="810145"/>
                  </a:lnTo>
                </a:path>
                <a:path w="554989" h="2258060">
                  <a:moveTo>
                    <a:pt x="331304" y="1006843"/>
                  </a:moveTo>
                  <a:lnTo>
                    <a:pt x="414997" y="1006843"/>
                  </a:lnTo>
                </a:path>
                <a:path w="554989" h="2258060">
                  <a:moveTo>
                    <a:pt x="219138" y="965428"/>
                  </a:moveTo>
                  <a:lnTo>
                    <a:pt x="301129" y="965428"/>
                  </a:lnTo>
                </a:path>
                <a:path w="554989" h="2258060">
                  <a:moveTo>
                    <a:pt x="144945" y="619455"/>
                  </a:moveTo>
                  <a:lnTo>
                    <a:pt x="482282" y="619455"/>
                  </a:lnTo>
                </a:path>
                <a:path w="554989" h="2258060">
                  <a:moveTo>
                    <a:pt x="144945" y="1197521"/>
                  </a:moveTo>
                  <a:lnTo>
                    <a:pt x="482282" y="1197521"/>
                  </a:lnTo>
                </a:path>
                <a:path w="554989" h="2258060">
                  <a:moveTo>
                    <a:pt x="24155" y="81102"/>
                  </a:moveTo>
                  <a:lnTo>
                    <a:pt x="24155" y="59524"/>
                  </a:lnTo>
                  <a:lnTo>
                    <a:pt x="0" y="59524"/>
                  </a:lnTo>
                  <a:lnTo>
                    <a:pt x="0" y="81102"/>
                  </a:lnTo>
                  <a:lnTo>
                    <a:pt x="24155" y="81102"/>
                  </a:lnTo>
                  <a:close/>
                </a:path>
                <a:path w="554989" h="2258060">
                  <a:moveTo>
                    <a:pt x="23291" y="17246"/>
                  </a:moveTo>
                  <a:lnTo>
                    <a:pt x="23291" y="0"/>
                  </a:lnTo>
                  <a:lnTo>
                    <a:pt x="9499" y="0"/>
                  </a:lnTo>
                  <a:lnTo>
                    <a:pt x="9499" y="55219"/>
                  </a:lnTo>
                </a:path>
                <a:path w="554989" h="2258060">
                  <a:moveTo>
                    <a:pt x="11201" y="81102"/>
                  </a:moveTo>
                  <a:lnTo>
                    <a:pt x="11201" y="137172"/>
                  </a:lnTo>
                  <a:lnTo>
                    <a:pt x="27609" y="137172"/>
                  </a:lnTo>
                  <a:lnTo>
                    <a:pt x="27609" y="81102"/>
                  </a:lnTo>
                </a:path>
                <a:path w="554989" h="2258060">
                  <a:moveTo>
                    <a:pt x="863" y="156159"/>
                  </a:moveTo>
                  <a:lnTo>
                    <a:pt x="12941" y="156159"/>
                  </a:lnTo>
                  <a:lnTo>
                    <a:pt x="12941" y="149250"/>
                  </a:lnTo>
                  <a:lnTo>
                    <a:pt x="30175" y="149250"/>
                  </a:lnTo>
                  <a:lnTo>
                    <a:pt x="30175" y="156159"/>
                  </a:lnTo>
                  <a:lnTo>
                    <a:pt x="23291" y="156159"/>
                  </a:lnTo>
                  <a:lnTo>
                    <a:pt x="23291" y="16995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592423" y="2571749"/>
              <a:ext cx="530225" cy="21590"/>
            </a:xfrm>
            <a:custGeom>
              <a:avLst/>
              <a:gdLst/>
              <a:ahLst/>
              <a:cxnLst/>
              <a:rect l="l" t="t" r="r" b="b"/>
              <a:pathLst>
                <a:path w="530225" h="21589">
                  <a:moveTo>
                    <a:pt x="529729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0" y="21590"/>
                  </a:lnTo>
                  <a:lnTo>
                    <a:pt x="296786" y="21590"/>
                  </a:lnTo>
                  <a:lnTo>
                    <a:pt x="296786" y="10160"/>
                  </a:lnTo>
                  <a:lnTo>
                    <a:pt x="336461" y="10160"/>
                  </a:lnTo>
                  <a:lnTo>
                    <a:pt x="336461" y="21590"/>
                  </a:lnTo>
                  <a:lnTo>
                    <a:pt x="529729" y="21590"/>
                  </a:lnTo>
                  <a:lnTo>
                    <a:pt x="529729" y="10160"/>
                  </a:lnTo>
                  <a:lnTo>
                    <a:pt x="5297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592423" y="2536964"/>
              <a:ext cx="538480" cy="234315"/>
            </a:xfrm>
            <a:custGeom>
              <a:avLst/>
              <a:gdLst/>
              <a:ahLst/>
              <a:cxnLst/>
              <a:rect l="l" t="t" r="r" b="b"/>
              <a:pathLst>
                <a:path w="538479" h="234314">
                  <a:moveTo>
                    <a:pt x="0" y="34518"/>
                  </a:moveTo>
                  <a:lnTo>
                    <a:pt x="0" y="56083"/>
                  </a:lnTo>
                  <a:lnTo>
                    <a:pt x="296786" y="56083"/>
                  </a:lnTo>
                  <a:lnTo>
                    <a:pt x="296786" y="44869"/>
                  </a:lnTo>
                  <a:lnTo>
                    <a:pt x="336461" y="44869"/>
                  </a:lnTo>
                  <a:lnTo>
                    <a:pt x="336461" y="56083"/>
                  </a:lnTo>
                  <a:lnTo>
                    <a:pt x="529729" y="56083"/>
                  </a:lnTo>
                  <a:lnTo>
                    <a:pt x="529729" y="34518"/>
                  </a:lnTo>
                  <a:lnTo>
                    <a:pt x="0" y="34518"/>
                  </a:lnTo>
                  <a:close/>
                </a:path>
                <a:path w="538479" h="234314">
                  <a:moveTo>
                    <a:pt x="510755" y="36233"/>
                  </a:moveTo>
                  <a:lnTo>
                    <a:pt x="510755" y="21577"/>
                  </a:lnTo>
                  <a:lnTo>
                    <a:pt x="516788" y="16395"/>
                  </a:lnTo>
                  <a:lnTo>
                    <a:pt x="523697" y="21577"/>
                  </a:lnTo>
                  <a:lnTo>
                    <a:pt x="523697" y="33654"/>
                  </a:lnTo>
                </a:path>
                <a:path w="538479" h="234314">
                  <a:moveTo>
                    <a:pt x="512457" y="56946"/>
                  </a:moveTo>
                  <a:lnTo>
                    <a:pt x="512457" y="98348"/>
                  </a:lnTo>
                  <a:lnTo>
                    <a:pt x="524560" y="80238"/>
                  </a:lnTo>
                  <a:lnTo>
                    <a:pt x="524560" y="56946"/>
                  </a:lnTo>
                  <a:lnTo>
                    <a:pt x="538352" y="58674"/>
                  </a:lnTo>
                  <a:lnTo>
                    <a:pt x="538352" y="88861"/>
                  </a:lnTo>
                  <a:lnTo>
                    <a:pt x="521093" y="88861"/>
                  </a:lnTo>
                </a:path>
                <a:path w="538479" h="234314">
                  <a:moveTo>
                    <a:pt x="25869" y="56083"/>
                  </a:moveTo>
                  <a:lnTo>
                    <a:pt x="25869" y="71615"/>
                  </a:lnTo>
                  <a:lnTo>
                    <a:pt x="36233" y="88861"/>
                  </a:lnTo>
                  <a:lnTo>
                    <a:pt x="61252" y="88861"/>
                  </a:lnTo>
                  <a:lnTo>
                    <a:pt x="61252" y="56946"/>
                  </a:lnTo>
                </a:path>
                <a:path w="538479" h="234314">
                  <a:moveTo>
                    <a:pt x="40538" y="88011"/>
                  </a:moveTo>
                  <a:lnTo>
                    <a:pt x="40538" y="56946"/>
                  </a:lnTo>
                </a:path>
                <a:path w="538479" h="234314">
                  <a:moveTo>
                    <a:pt x="50025" y="76796"/>
                  </a:moveTo>
                  <a:lnTo>
                    <a:pt x="52616" y="76796"/>
                  </a:lnTo>
                  <a:lnTo>
                    <a:pt x="54343" y="75057"/>
                  </a:lnTo>
                  <a:lnTo>
                    <a:pt x="54343" y="73342"/>
                  </a:lnTo>
                  <a:lnTo>
                    <a:pt x="54343" y="70751"/>
                  </a:lnTo>
                  <a:lnTo>
                    <a:pt x="52616" y="69888"/>
                  </a:lnTo>
                  <a:lnTo>
                    <a:pt x="50025" y="69888"/>
                  </a:lnTo>
                  <a:lnTo>
                    <a:pt x="48310" y="69888"/>
                  </a:lnTo>
                  <a:lnTo>
                    <a:pt x="46583" y="70751"/>
                  </a:lnTo>
                  <a:lnTo>
                    <a:pt x="46583" y="73342"/>
                  </a:lnTo>
                  <a:lnTo>
                    <a:pt x="46583" y="75057"/>
                  </a:lnTo>
                  <a:lnTo>
                    <a:pt x="48310" y="76796"/>
                  </a:lnTo>
                  <a:lnTo>
                    <a:pt x="50025" y="76796"/>
                  </a:lnTo>
                  <a:close/>
                </a:path>
                <a:path w="538479" h="234314">
                  <a:moveTo>
                    <a:pt x="21551" y="0"/>
                  </a:moveTo>
                  <a:lnTo>
                    <a:pt x="21551" y="12077"/>
                  </a:lnTo>
                </a:path>
                <a:path w="538479" h="234314">
                  <a:moveTo>
                    <a:pt x="25869" y="144945"/>
                  </a:moveTo>
                  <a:lnTo>
                    <a:pt x="25869" y="123380"/>
                  </a:lnTo>
                  <a:lnTo>
                    <a:pt x="1714" y="123380"/>
                  </a:lnTo>
                  <a:lnTo>
                    <a:pt x="1714" y="144945"/>
                  </a:lnTo>
                  <a:lnTo>
                    <a:pt x="25869" y="144945"/>
                  </a:lnTo>
                  <a:close/>
                </a:path>
                <a:path w="538479" h="234314">
                  <a:moveTo>
                    <a:pt x="12915" y="144081"/>
                  </a:moveTo>
                  <a:lnTo>
                    <a:pt x="12915" y="200164"/>
                  </a:lnTo>
                  <a:lnTo>
                    <a:pt x="29324" y="200164"/>
                  </a:lnTo>
                  <a:lnTo>
                    <a:pt x="29324" y="144945"/>
                  </a:lnTo>
                </a:path>
                <a:path w="538479" h="234314">
                  <a:moveTo>
                    <a:pt x="2578" y="220002"/>
                  </a:moveTo>
                  <a:lnTo>
                    <a:pt x="14655" y="220002"/>
                  </a:lnTo>
                  <a:lnTo>
                    <a:pt x="14655" y="213106"/>
                  </a:lnTo>
                  <a:lnTo>
                    <a:pt x="31889" y="213106"/>
                  </a:lnTo>
                  <a:lnTo>
                    <a:pt x="31889" y="220002"/>
                  </a:lnTo>
                  <a:lnTo>
                    <a:pt x="25006" y="220002"/>
                  </a:lnTo>
                  <a:lnTo>
                    <a:pt x="25006" y="23380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592423" y="2772409"/>
              <a:ext cx="530225" cy="21590"/>
            </a:xfrm>
            <a:custGeom>
              <a:avLst/>
              <a:gdLst/>
              <a:ahLst/>
              <a:cxnLst/>
              <a:rect l="l" t="t" r="r" b="b"/>
              <a:pathLst>
                <a:path w="530225" h="21589">
                  <a:moveTo>
                    <a:pt x="529729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0" y="21590"/>
                  </a:lnTo>
                  <a:lnTo>
                    <a:pt x="296786" y="21590"/>
                  </a:lnTo>
                  <a:lnTo>
                    <a:pt x="296786" y="10160"/>
                  </a:lnTo>
                  <a:lnTo>
                    <a:pt x="336461" y="10160"/>
                  </a:lnTo>
                  <a:lnTo>
                    <a:pt x="336461" y="21590"/>
                  </a:lnTo>
                  <a:lnTo>
                    <a:pt x="529729" y="21590"/>
                  </a:lnTo>
                  <a:lnTo>
                    <a:pt x="529729" y="10160"/>
                  </a:lnTo>
                  <a:lnTo>
                    <a:pt x="5297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592423" y="2737129"/>
              <a:ext cx="538480" cy="436880"/>
            </a:xfrm>
            <a:custGeom>
              <a:avLst/>
              <a:gdLst/>
              <a:ahLst/>
              <a:cxnLst/>
              <a:rect l="l" t="t" r="r" b="b"/>
              <a:pathLst>
                <a:path w="538479" h="436880">
                  <a:moveTo>
                    <a:pt x="0" y="35382"/>
                  </a:moveTo>
                  <a:lnTo>
                    <a:pt x="0" y="56934"/>
                  </a:lnTo>
                  <a:lnTo>
                    <a:pt x="296786" y="56934"/>
                  </a:lnTo>
                  <a:lnTo>
                    <a:pt x="296786" y="44869"/>
                  </a:lnTo>
                  <a:lnTo>
                    <a:pt x="336461" y="44869"/>
                  </a:lnTo>
                  <a:lnTo>
                    <a:pt x="336461" y="56934"/>
                  </a:lnTo>
                  <a:lnTo>
                    <a:pt x="529729" y="56934"/>
                  </a:lnTo>
                  <a:lnTo>
                    <a:pt x="529729" y="35382"/>
                  </a:lnTo>
                  <a:lnTo>
                    <a:pt x="0" y="35382"/>
                  </a:lnTo>
                  <a:close/>
                </a:path>
                <a:path w="538479" h="436880">
                  <a:moveTo>
                    <a:pt x="510755" y="37096"/>
                  </a:moveTo>
                  <a:lnTo>
                    <a:pt x="510755" y="22428"/>
                  </a:lnTo>
                  <a:lnTo>
                    <a:pt x="516788" y="17246"/>
                  </a:lnTo>
                  <a:lnTo>
                    <a:pt x="523697" y="22428"/>
                  </a:lnTo>
                  <a:lnTo>
                    <a:pt x="523697" y="34505"/>
                  </a:lnTo>
                </a:path>
                <a:path w="538479" h="436880">
                  <a:moveTo>
                    <a:pt x="512457" y="57810"/>
                  </a:moveTo>
                  <a:lnTo>
                    <a:pt x="512457" y="99212"/>
                  </a:lnTo>
                  <a:lnTo>
                    <a:pt x="524560" y="81102"/>
                  </a:lnTo>
                  <a:lnTo>
                    <a:pt x="524560" y="57810"/>
                  </a:lnTo>
                  <a:lnTo>
                    <a:pt x="538352" y="58674"/>
                  </a:lnTo>
                  <a:lnTo>
                    <a:pt x="538352" y="89725"/>
                  </a:lnTo>
                  <a:lnTo>
                    <a:pt x="521093" y="89725"/>
                  </a:lnTo>
                </a:path>
                <a:path w="538479" h="436880">
                  <a:moveTo>
                    <a:pt x="25869" y="56934"/>
                  </a:moveTo>
                  <a:lnTo>
                    <a:pt x="25869" y="72478"/>
                  </a:lnTo>
                  <a:lnTo>
                    <a:pt x="36233" y="89725"/>
                  </a:lnTo>
                  <a:lnTo>
                    <a:pt x="61252" y="89725"/>
                  </a:lnTo>
                  <a:lnTo>
                    <a:pt x="61252" y="57810"/>
                  </a:lnTo>
                </a:path>
                <a:path w="538479" h="436880">
                  <a:moveTo>
                    <a:pt x="40538" y="87998"/>
                  </a:moveTo>
                  <a:lnTo>
                    <a:pt x="40538" y="57810"/>
                  </a:lnTo>
                </a:path>
                <a:path w="538479" h="436880">
                  <a:moveTo>
                    <a:pt x="50025" y="76784"/>
                  </a:moveTo>
                  <a:lnTo>
                    <a:pt x="52616" y="76784"/>
                  </a:lnTo>
                  <a:lnTo>
                    <a:pt x="54343" y="75920"/>
                  </a:lnTo>
                  <a:lnTo>
                    <a:pt x="54343" y="73329"/>
                  </a:lnTo>
                  <a:lnTo>
                    <a:pt x="54343" y="71615"/>
                  </a:lnTo>
                  <a:lnTo>
                    <a:pt x="52616" y="69888"/>
                  </a:lnTo>
                  <a:lnTo>
                    <a:pt x="50025" y="69888"/>
                  </a:lnTo>
                  <a:lnTo>
                    <a:pt x="48310" y="69888"/>
                  </a:lnTo>
                  <a:lnTo>
                    <a:pt x="46583" y="71615"/>
                  </a:lnTo>
                  <a:lnTo>
                    <a:pt x="46583" y="73329"/>
                  </a:lnTo>
                  <a:lnTo>
                    <a:pt x="46583" y="75920"/>
                  </a:lnTo>
                  <a:lnTo>
                    <a:pt x="48310" y="76784"/>
                  </a:lnTo>
                  <a:lnTo>
                    <a:pt x="50025" y="76784"/>
                  </a:lnTo>
                  <a:close/>
                </a:path>
                <a:path w="538479" h="436880">
                  <a:moveTo>
                    <a:pt x="0" y="35382"/>
                  </a:moveTo>
                  <a:lnTo>
                    <a:pt x="0" y="56934"/>
                  </a:lnTo>
                  <a:lnTo>
                    <a:pt x="296786" y="56934"/>
                  </a:lnTo>
                  <a:lnTo>
                    <a:pt x="296786" y="44869"/>
                  </a:lnTo>
                  <a:lnTo>
                    <a:pt x="336461" y="44869"/>
                  </a:lnTo>
                  <a:lnTo>
                    <a:pt x="336461" y="56934"/>
                  </a:lnTo>
                  <a:lnTo>
                    <a:pt x="529729" y="56934"/>
                  </a:lnTo>
                  <a:lnTo>
                    <a:pt x="529729" y="35382"/>
                  </a:lnTo>
                  <a:lnTo>
                    <a:pt x="0" y="35382"/>
                  </a:lnTo>
                  <a:close/>
                </a:path>
                <a:path w="538479" h="436880">
                  <a:moveTo>
                    <a:pt x="510755" y="37096"/>
                  </a:moveTo>
                  <a:lnTo>
                    <a:pt x="510755" y="22428"/>
                  </a:lnTo>
                  <a:lnTo>
                    <a:pt x="516788" y="17246"/>
                  </a:lnTo>
                  <a:lnTo>
                    <a:pt x="523697" y="22428"/>
                  </a:lnTo>
                  <a:lnTo>
                    <a:pt x="523697" y="34505"/>
                  </a:lnTo>
                </a:path>
                <a:path w="538479" h="436880">
                  <a:moveTo>
                    <a:pt x="512457" y="57810"/>
                  </a:moveTo>
                  <a:lnTo>
                    <a:pt x="512457" y="99212"/>
                  </a:lnTo>
                  <a:lnTo>
                    <a:pt x="524560" y="81102"/>
                  </a:lnTo>
                  <a:lnTo>
                    <a:pt x="524560" y="57810"/>
                  </a:lnTo>
                  <a:lnTo>
                    <a:pt x="538352" y="58674"/>
                  </a:lnTo>
                  <a:lnTo>
                    <a:pt x="538352" y="89725"/>
                  </a:lnTo>
                  <a:lnTo>
                    <a:pt x="521093" y="89725"/>
                  </a:lnTo>
                </a:path>
                <a:path w="538479" h="436880">
                  <a:moveTo>
                    <a:pt x="25869" y="56934"/>
                  </a:moveTo>
                  <a:lnTo>
                    <a:pt x="25869" y="72478"/>
                  </a:lnTo>
                  <a:lnTo>
                    <a:pt x="36233" y="89725"/>
                  </a:lnTo>
                  <a:lnTo>
                    <a:pt x="61252" y="89725"/>
                  </a:lnTo>
                  <a:lnTo>
                    <a:pt x="61252" y="57810"/>
                  </a:lnTo>
                </a:path>
                <a:path w="538479" h="436880">
                  <a:moveTo>
                    <a:pt x="40538" y="87998"/>
                  </a:moveTo>
                  <a:lnTo>
                    <a:pt x="40538" y="57810"/>
                  </a:lnTo>
                </a:path>
                <a:path w="538479" h="436880">
                  <a:moveTo>
                    <a:pt x="50025" y="76784"/>
                  </a:moveTo>
                  <a:lnTo>
                    <a:pt x="52616" y="76784"/>
                  </a:lnTo>
                  <a:lnTo>
                    <a:pt x="54343" y="75920"/>
                  </a:lnTo>
                  <a:lnTo>
                    <a:pt x="54343" y="73329"/>
                  </a:lnTo>
                  <a:lnTo>
                    <a:pt x="54343" y="71615"/>
                  </a:lnTo>
                  <a:lnTo>
                    <a:pt x="52616" y="69888"/>
                  </a:lnTo>
                  <a:lnTo>
                    <a:pt x="50025" y="69888"/>
                  </a:lnTo>
                  <a:lnTo>
                    <a:pt x="48310" y="69888"/>
                  </a:lnTo>
                  <a:lnTo>
                    <a:pt x="46583" y="71615"/>
                  </a:lnTo>
                  <a:lnTo>
                    <a:pt x="46583" y="73329"/>
                  </a:lnTo>
                  <a:lnTo>
                    <a:pt x="46583" y="75920"/>
                  </a:lnTo>
                  <a:lnTo>
                    <a:pt x="48310" y="76784"/>
                  </a:lnTo>
                  <a:lnTo>
                    <a:pt x="50025" y="76784"/>
                  </a:lnTo>
                  <a:close/>
                </a:path>
                <a:path w="538479" h="436880">
                  <a:moveTo>
                    <a:pt x="21551" y="0"/>
                  </a:moveTo>
                  <a:lnTo>
                    <a:pt x="21551" y="12941"/>
                  </a:lnTo>
                </a:path>
                <a:path w="538479" h="436880">
                  <a:moveTo>
                    <a:pt x="2578" y="422757"/>
                  </a:moveTo>
                  <a:lnTo>
                    <a:pt x="14655" y="422757"/>
                  </a:lnTo>
                  <a:lnTo>
                    <a:pt x="14655" y="415861"/>
                  </a:lnTo>
                  <a:lnTo>
                    <a:pt x="31889" y="415861"/>
                  </a:lnTo>
                  <a:lnTo>
                    <a:pt x="31889" y="422757"/>
                  </a:lnTo>
                  <a:lnTo>
                    <a:pt x="25006" y="422757"/>
                  </a:lnTo>
                  <a:lnTo>
                    <a:pt x="25006" y="43656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592423" y="3174999"/>
              <a:ext cx="530225" cy="21590"/>
            </a:xfrm>
            <a:custGeom>
              <a:avLst/>
              <a:gdLst/>
              <a:ahLst/>
              <a:cxnLst/>
              <a:rect l="l" t="t" r="r" b="b"/>
              <a:pathLst>
                <a:path w="530225" h="21589">
                  <a:moveTo>
                    <a:pt x="529729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0" y="21590"/>
                  </a:lnTo>
                  <a:lnTo>
                    <a:pt x="296786" y="21590"/>
                  </a:lnTo>
                  <a:lnTo>
                    <a:pt x="296786" y="10160"/>
                  </a:lnTo>
                  <a:lnTo>
                    <a:pt x="336461" y="10160"/>
                  </a:lnTo>
                  <a:lnTo>
                    <a:pt x="336461" y="21590"/>
                  </a:lnTo>
                  <a:lnTo>
                    <a:pt x="529729" y="21590"/>
                  </a:lnTo>
                  <a:lnTo>
                    <a:pt x="529729" y="10160"/>
                  </a:lnTo>
                  <a:lnTo>
                    <a:pt x="5297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592423" y="3157296"/>
              <a:ext cx="538480" cy="217170"/>
            </a:xfrm>
            <a:custGeom>
              <a:avLst/>
              <a:gdLst/>
              <a:ahLst/>
              <a:cxnLst/>
              <a:rect l="l" t="t" r="r" b="b"/>
              <a:pathLst>
                <a:path w="538479" h="217170">
                  <a:moveTo>
                    <a:pt x="0" y="18122"/>
                  </a:moveTo>
                  <a:lnTo>
                    <a:pt x="0" y="39687"/>
                  </a:lnTo>
                  <a:lnTo>
                    <a:pt x="296786" y="39687"/>
                  </a:lnTo>
                  <a:lnTo>
                    <a:pt x="296786" y="27609"/>
                  </a:lnTo>
                  <a:lnTo>
                    <a:pt x="336461" y="27609"/>
                  </a:lnTo>
                  <a:lnTo>
                    <a:pt x="336461" y="39687"/>
                  </a:lnTo>
                  <a:lnTo>
                    <a:pt x="529729" y="39687"/>
                  </a:lnTo>
                  <a:lnTo>
                    <a:pt x="529729" y="18122"/>
                  </a:lnTo>
                  <a:lnTo>
                    <a:pt x="0" y="18122"/>
                  </a:lnTo>
                  <a:close/>
                </a:path>
                <a:path w="538479" h="217170">
                  <a:moveTo>
                    <a:pt x="510755" y="19850"/>
                  </a:moveTo>
                  <a:lnTo>
                    <a:pt x="510755" y="5181"/>
                  </a:lnTo>
                  <a:lnTo>
                    <a:pt x="516788" y="0"/>
                  </a:lnTo>
                  <a:lnTo>
                    <a:pt x="523697" y="5181"/>
                  </a:lnTo>
                  <a:lnTo>
                    <a:pt x="523697" y="17246"/>
                  </a:lnTo>
                </a:path>
                <a:path w="538479" h="217170">
                  <a:moveTo>
                    <a:pt x="512457" y="40551"/>
                  </a:moveTo>
                  <a:lnTo>
                    <a:pt x="512457" y="81953"/>
                  </a:lnTo>
                  <a:lnTo>
                    <a:pt x="524560" y="63842"/>
                  </a:lnTo>
                  <a:lnTo>
                    <a:pt x="524560" y="40551"/>
                  </a:lnTo>
                  <a:lnTo>
                    <a:pt x="538352" y="41427"/>
                  </a:lnTo>
                  <a:lnTo>
                    <a:pt x="538352" y="72478"/>
                  </a:lnTo>
                  <a:lnTo>
                    <a:pt x="521093" y="72478"/>
                  </a:lnTo>
                </a:path>
                <a:path w="538479" h="217170">
                  <a:moveTo>
                    <a:pt x="25869" y="39687"/>
                  </a:moveTo>
                  <a:lnTo>
                    <a:pt x="25869" y="55219"/>
                  </a:lnTo>
                  <a:lnTo>
                    <a:pt x="36233" y="72478"/>
                  </a:lnTo>
                  <a:lnTo>
                    <a:pt x="61252" y="72478"/>
                  </a:lnTo>
                  <a:lnTo>
                    <a:pt x="61252" y="40551"/>
                  </a:lnTo>
                </a:path>
                <a:path w="538479" h="217170">
                  <a:moveTo>
                    <a:pt x="40538" y="70739"/>
                  </a:moveTo>
                  <a:lnTo>
                    <a:pt x="40538" y="40551"/>
                  </a:lnTo>
                </a:path>
                <a:path w="538479" h="217170">
                  <a:moveTo>
                    <a:pt x="50025" y="59537"/>
                  </a:moveTo>
                  <a:lnTo>
                    <a:pt x="52616" y="59537"/>
                  </a:lnTo>
                  <a:lnTo>
                    <a:pt x="54343" y="58661"/>
                  </a:lnTo>
                  <a:lnTo>
                    <a:pt x="54343" y="56083"/>
                  </a:lnTo>
                  <a:lnTo>
                    <a:pt x="54343" y="54355"/>
                  </a:lnTo>
                  <a:lnTo>
                    <a:pt x="52616" y="52641"/>
                  </a:lnTo>
                  <a:lnTo>
                    <a:pt x="50025" y="52641"/>
                  </a:lnTo>
                  <a:lnTo>
                    <a:pt x="48310" y="52641"/>
                  </a:lnTo>
                  <a:lnTo>
                    <a:pt x="46583" y="54355"/>
                  </a:lnTo>
                  <a:lnTo>
                    <a:pt x="46583" y="56083"/>
                  </a:lnTo>
                  <a:lnTo>
                    <a:pt x="46583" y="58661"/>
                  </a:lnTo>
                  <a:lnTo>
                    <a:pt x="48310" y="59537"/>
                  </a:lnTo>
                  <a:lnTo>
                    <a:pt x="50025" y="59537"/>
                  </a:lnTo>
                  <a:close/>
                </a:path>
                <a:path w="538479" h="217170">
                  <a:moveTo>
                    <a:pt x="2578" y="202742"/>
                  </a:moveTo>
                  <a:lnTo>
                    <a:pt x="14655" y="202742"/>
                  </a:lnTo>
                  <a:lnTo>
                    <a:pt x="14655" y="195859"/>
                  </a:lnTo>
                  <a:lnTo>
                    <a:pt x="31889" y="195859"/>
                  </a:lnTo>
                  <a:lnTo>
                    <a:pt x="31889" y="202742"/>
                  </a:lnTo>
                  <a:lnTo>
                    <a:pt x="25006" y="202742"/>
                  </a:lnTo>
                  <a:lnTo>
                    <a:pt x="25006" y="21654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592423" y="3375659"/>
              <a:ext cx="530225" cy="21590"/>
            </a:xfrm>
            <a:custGeom>
              <a:avLst/>
              <a:gdLst/>
              <a:ahLst/>
              <a:cxnLst/>
              <a:rect l="l" t="t" r="r" b="b"/>
              <a:pathLst>
                <a:path w="530225" h="21589">
                  <a:moveTo>
                    <a:pt x="529729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0" y="21590"/>
                  </a:lnTo>
                  <a:lnTo>
                    <a:pt x="296786" y="21590"/>
                  </a:lnTo>
                  <a:lnTo>
                    <a:pt x="296786" y="8890"/>
                  </a:lnTo>
                  <a:lnTo>
                    <a:pt x="336461" y="8890"/>
                  </a:lnTo>
                  <a:lnTo>
                    <a:pt x="336461" y="21590"/>
                  </a:lnTo>
                  <a:lnTo>
                    <a:pt x="529729" y="21590"/>
                  </a:lnTo>
                  <a:lnTo>
                    <a:pt x="529729" y="8890"/>
                  </a:lnTo>
                  <a:lnTo>
                    <a:pt x="5297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592423" y="3357473"/>
              <a:ext cx="538480" cy="82550"/>
            </a:xfrm>
            <a:custGeom>
              <a:avLst/>
              <a:gdLst/>
              <a:ahLst/>
              <a:cxnLst/>
              <a:rect l="l" t="t" r="r" b="b"/>
              <a:pathLst>
                <a:path w="538479" h="82550">
                  <a:moveTo>
                    <a:pt x="0" y="18110"/>
                  </a:moveTo>
                  <a:lnTo>
                    <a:pt x="0" y="39674"/>
                  </a:lnTo>
                  <a:lnTo>
                    <a:pt x="296786" y="39674"/>
                  </a:lnTo>
                  <a:lnTo>
                    <a:pt x="296786" y="27584"/>
                  </a:lnTo>
                  <a:lnTo>
                    <a:pt x="336461" y="27584"/>
                  </a:lnTo>
                  <a:lnTo>
                    <a:pt x="336461" y="39674"/>
                  </a:lnTo>
                  <a:lnTo>
                    <a:pt x="529729" y="39674"/>
                  </a:lnTo>
                  <a:lnTo>
                    <a:pt x="529729" y="18110"/>
                  </a:lnTo>
                  <a:lnTo>
                    <a:pt x="0" y="18110"/>
                  </a:lnTo>
                  <a:close/>
                </a:path>
                <a:path w="538479" h="82550">
                  <a:moveTo>
                    <a:pt x="510755" y="19824"/>
                  </a:moveTo>
                  <a:lnTo>
                    <a:pt x="510755" y="5156"/>
                  </a:lnTo>
                  <a:lnTo>
                    <a:pt x="516788" y="0"/>
                  </a:lnTo>
                  <a:lnTo>
                    <a:pt x="523697" y="5156"/>
                  </a:lnTo>
                  <a:lnTo>
                    <a:pt x="523697" y="17233"/>
                  </a:lnTo>
                </a:path>
                <a:path w="538479" h="82550">
                  <a:moveTo>
                    <a:pt x="512457" y="40525"/>
                  </a:moveTo>
                  <a:lnTo>
                    <a:pt x="512457" y="81953"/>
                  </a:lnTo>
                  <a:lnTo>
                    <a:pt x="524560" y="63817"/>
                  </a:lnTo>
                  <a:lnTo>
                    <a:pt x="524560" y="40525"/>
                  </a:lnTo>
                  <a:lnTo>
                    <a:pt x="538352" y="42265"/>
                  </a:lnTo>
                  <a:lnTo>
                    <a:pt x="538352" y="72453"/>
                  </a:lnTo>
                  <a:lnTo>
                    <a:pt x="521093" y="72453"/>
                  </a:lnTo>
                </a:path>
                <a:path w="538479" h="82550">
                  <a:moveTo>
                    <a:pt x="25869" y="39674"/>
                  </a:moveTo>
                  <a:lnTo>
                    <a:pt x="25869" y="55206"/>
                  </a:lnTo>
                  <a:lnTo>
                    <a:pt x="36233" y="72453"/>
                  </a:lnTo>
                  <a:lnTo>
                    <a:pt x="61252" y="72453"/>
                  </a:lnTo>
                  <a:lnTo>
                    <a:pt x="61252" y="40525"/>
                  </a:lnTo>
                </a:path>
                <a:path w="538479" h="82550">
                  <a:moveTo>
                    <a:pt x="40538" y="70726"/>
                  </a:moveTo>
                  <a:lnTo>
                    <a:pt x="40538" y="40525"/>
                  </a:lnTo>
                </a:path>
                <a:path w="538479" h="82550">
                  <a:moveTo>
                    <a:pt x="50025" y="60375"/>
                  </a:moveTo>
                  <a:lnTo>
                    <a:pt x="52616" y="60375"/>
                  </a:lnTo>
                  <a:lnTo>
                    <a:pt x="54343" y="58661"/>
                  </a:lnTo>
                  <a:lnTo>
                    <a:pt x="54343" y="56070"/>
                  </a:lnTo>
                  <a:lnTo>
                    <a:pt x="54343" y="54343"/>
                  </a:lnTo>
                  <a:lnTo>
                    <a:pt x="52616" y="52603"/>
                  </a:lnTo>
                  <a:lnTo>
                    <a:pt x="50025" y="52603"/>
                  </a:lnTo>
                  <a:lnTo>
                    <a:pt x="48310" y="52603"/>
                  </a:lnTo>
                  <a:lnTo>
                    <a:pt x="46583" y="54343"/>
                  </a:lnTo>
                  <a:lnTo>
                    <a:pt x="46583" y="56070"/>
                  </a:lnTo>
                  <a:lnTo>
                    <a:pt x="46583" y="58661"/>
                  </a:lnTo>
                  <a:lnTo>
                    <a:pt x="48310" y="60375"/>
                  </a:lnTo>
                  <a:lnTo>
                    <a:pt x="50025" y="603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592423" y="4180839"/>
              <a:ext cx="530225" cy="20320"/>
            </a:xfrm>
            <a:custGeom>
              <a:avLst/>
              <a:gdLst/>
              <a:ahLst/>
              <a:cxnLst/>
              <a:rect l="l" t="t" r="r" b="b"/>
              <a:pathLst>
                <a:path w="530225" h="20320">
                  <a:moveTo>
                    <a:pt x="529729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0" y="20320"/>
                  </a:lnTo>
                  <a:lnTo>
                    <a:pt x="296786" y="20320"/>
                  </a:lnTo>
                  <a:lnTo>
                    <a:pt x="296786" y="8890"/>
                  </a:lnTo>
                  <a:lnTo>
                    <a:pt x="336461" y="8890"/>
                  </a:lnTo>
                  <a:lnTo>
                    <a:pt x="336461" y="20320"/>
                  </a:lnTo>
                  <a:lnTo>
                    <a:pt x="529729" y="20320"/>
                  </a:lnTo>
                  <a:lnTo>
                    <a:pt x="529729" y="8890"/>
                  </a:lnTo>
                  <a:lnTo>
                    <a:pt x="5297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592423" y="3196983"/>
              <a:ext cx="530225" cy="1004569"/>
            </a:xfrm>
            <a:custGeom>
              <a:avLst/>
              <a:gdLst/>
              <a:ahLst/>
              <a:cxnLst/>
              <a:rect l="l" t="t" r="r" b="b"/>
              <a:pathLst>
                <a:path w="530225" h="1004570">
                  <a:moveTo>
                    <a:pt x="0" y="983551"/>
                  </a:moveTo>
                  <a:lnTo>
                    <a:pt x="0" y="1004239"/>
                  </a:lnTo>
                  <a:lnTo>
                    <a:pt x="296786" y="1004239"/>
                  </a:lnTo>
                  <a:lnTo>
                    <a:pt x="296786" y="993038"/>
                  </a:lnTo>
                  <a:lnTo>
                    <a:pt x="336461" y="993038"/>
                  </a:lnTo>
                  <a:lnTo>
                    <a:pt x="336461" y="1004239"/>
                  </a:lnTo>
                  <a:lnTo>
                    <a:pt x="529729" y="1004239"/>
                  </a:lnTo>
                  <a:lnTo>
                    <a:pt x="529729" y="983551"/>
                  </a:lnTo>
                  <a:lnTo>
                    <a:pt x="0" y="983551"/>
                  </a:lnTo>
                  <a:close/>
                </a:path>
                <a:path w="530225" h="1004570">
                  <a:moveTo>
                    <a:pt x="519379" y="188074"/>
                  </a:moveTo>
                  <a:lnTo>
                    <a:pt x="519379" y="0"/>
                  </a:lnTo>
                  <a:lnTo>
                    <a:pt x="503859" y="0"/>
                  </a:lnTo>
                  <a:lnTo>
                    <a:pt x="503859" y="188074"/>
                  </a:lnTo>
                  <a:lnTo>
                    <a:pt x="519379" y="18807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067797" y="3411816"/>
              <a:ext cx="81280" cy="33655"/>
            </a:xfrm>
            <a:custGeom>
              <a:avLst/>
              <a:gdLst/>
              <a:ahLst/>
              <a:cxnLst/>
              <a:rect l="l" t="t" r="r" b="b"/>
              <a:pathLst>
                <a:path w="81279" h="33654">
                  <a:moveTo>
                    <a:pt x="81114" y="0"/>
                  </a:moveTo>
                  <a:lnTo>
                    <a:pt x="0" y="0"/>
                  </a:lnTo>
                  <a:lnTo>
                    <a:pt x="0" y="33654"/>
                  </a:lnTo>
                  <a:lnTo>
                    <a:pt x="81114" y="33654"/>
                  </a:lnTo>
                  <a:lnTo>
                    <a:pt x="81114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067797" y="3411816"/>
              <a:ext cx="81280" cy="33655"/>
            </a:xfrm>
            <a:custGeom>
              <a:avLst/>
              <a:gdLst/>
              <a:ahLst/>
              <a:cxnLst/>
              <a:rect l="l" t="t" r="r" b="b"/>
              <a:pathLst>
                <a:path w="81279" h="33654">
                  <a:moveTo>
                    <a:pt x="81114" y="33654"/>
                  </a:moveTo>
                  <a:lnTo>
                    <a:pt x="81114" y="0"/>
                  </a:lnTo>
                  <a:lnTo>
                    <a:pt x="0" y="0"/>
                  </a:lnTo>
                  <a:lnTo>
                    <a:pt x="0" y="33654"/>
                  </a:lnTo>
                  <a:lnTo>
                    <a:pt x="81114" y="3365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434918" y="3026155"/>
              <a:ext cx="81280" cy="33020"/>
            </a:xfrm>
            <a:custGeom>
              <a:avLst/>
              <a:gdLst/>
              <a:ahLst/>
              <a:cxnLst/>
              <a:rect l="l" t="t" r="r" b="b"/>
              <a:pathLst>
                <a:path w="81279" h="33019">
                  <a:moveTo>
                    <a:pt x="81114" y="0"/>
                  </a:moveTo>
                  <a:lnTo>
                    <a:pt x="0" y="0"/>
                  </a:lnTo>
                  <a:lnTo>
                    <a:pt x="0" y="32791"/>
                  </a:lnTo>
                  <a:lnTo>
                    <a:pt x="81114" y="32791"/>
                  </a:lnTo>
                  <a:lnTo>
                    <a:pt x="81114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434918" y="3026155"/>
              <a:ext cx="81280" cy="33020"/>
            </a:xfrm>
            <a:custGeom>
              <a:avLst/>
              <a:gdLst/>
              <a:ahLst/>
              <a:cxnLst/>
              <a:rect l="l" t="t" r="r" b="b"/>
              <a:pathLst>
                <a:path w="81279" h="33019">
                  <a:moveTo>
                    <a:pt x="81114" y="32791"/>
                  </a:moveTo>
                  <a:lnTo>
                    <a:pt x="81114" y="0"/>
                  </a:lnTo>
                  <a:lnTo>
                    <a:pt x="0" y="0"/>
                  </a:lnTo>
                  <a:lnTo>
                    <a:pt x="0" y="32791"/>
                  </a:lnTo>
                  <a:lnTo>
                    <a:pt x="81114" y="327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434918" y="3411816"/>
              <a:ext cx="81280" cy="33655"/>
            </a:xfrm>
            <a:custGeom>
              <a:avLst/>
              <a:gdLst/>
              <a:ahLst/>
              <a:cxnLst/>
              <a:rect l="l" t="t" r="r" b="b"/>
              <a:pathLst>
                <a:path w="81279" h="33654">
                  <a:moveTo>
                    <a:pt x="81114" y="0"/>
                  </a:moveTo>
                  <a:lnTo>
                    <a:pt x="0" y="0"/>
                  </a:lnTo>
                  <a:lnTo>
                    <a:pt x="0" y="33654"/>
                  </a:lnTo>
                  <a:lnTo>
                    <a:pt x="81114" y="33654"/>
                  </a:lnTo>
                  <a:lnTo>
                    <a:pt x="81114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434918" y="3411816"/>
              <a:ext cx="711835" cy="33655"/>
            </a:xfrm>
            <a:custGeom>
              <a:avLst/>
              <a:gdLst/>
              <a:ahLst/>
              <a:cxnLst/>
              <a:rect l="l" t="t" r="r" b="b"/>
              <a:pathLst>
                <a:path w="711835" h="33654">
                  <a:moveTo>
                    <a:pt x="81114" y="33654"/>
                  </a:moveTo>
                  <a:lnTo>
                    <a:pt x="81114" y="0"/>
                  </a:lnTo>
                  <a:lnTo>
                    <a:pt x="0" y="0"/>
                  </a:lnTo>
                  <a:lnTo>
                    <a:pt x="0" y="33654"/>
                  </a:lnTo>
                  <a:lnTo>
                    <a:pt x="81114" y="33654"/>
                  </a:lnTo>
                  <a:close/>
                </a:path>
                <a:path w="711835" h="33654">
                  <a:moveTo>
                    <a:pt x="689825" y="0"/>
                  </a:moveTo>
                  <a:lnTo>
                    <a:pt x="689825" y="33654"/>
                  </a:lnTo>
                </a:path>
                <a:path w="711835" h="33654">
                  <a:moveTo>
                    <a:pt x="672566" y="28473"/>
                  </a:moveTo>
                  <a:lnTo>
                    <a:pt x="676884" y="28473"/>
                  </a:lnTo>
                  <a:lnTo>
                    <a:pt x="681202" y="24142"/>
                  </a:lnTo>
                  <a:lnTo>
                    <a:pt x="681202" y="19850"/>
                  </a:lnTo>
                  <a:lnTo>
                    <a:pt x="681202" y="14655"/>
                  </a:lnTo>
                  <a:lnTo>
                    <a:pt x="676884" y="11201"/>
                  </a:lnTo>
                  <a:lnTo>
                    <a:pt x="672566" y="11201"/>
                  </a:lnTo>
                  <a:lnTo>
                    <a:pt x="667385" y="11201"/>
                  </a:lnTo>
                  <a:lnTo>
                    <a:pt x="663943" y="14655"/>
                  </a:lnTo>
                  <a:lnTo>
                    <a:pt x="663943" y="19850"/>
                  </a:lnTo>
                  <a:lnTo>
                    <a:pt x="663943" y="24142"/>
                  </a:lnTo>
                  <a:lnTo>
                    <a:pt x="667385" y="28473"/>
                  </a:lnTo>
                  <a:lnTo>
                    <a:pt x="672566" y="28473"/>
                  </a:lnTo>
                  <a:close/>
                </a:path>
                <a:path w="711835" h="33654">
                  <a:moveTo>
                    <a:pt x="705345" y="25869"/>
                  </a:moveTo>
                  <a:lnTo>
                    <a:pt x="708812" y="25869"/>
                  </a:lnTo>
                  <a:lnTo>
                    <a:pt x="711390" y="23291"/>
                  </a:lnTo>
                  <a:lnTo>
                    <a:pt x="711390" y="19850"/>
                  </a:lnTo>
                  <a:lnTo>
                    <a:pt x="711390" y="16382"/>
                  </a:lnTo>
                  <a:lnTo>
                    <a:pt x="708812" y="13792"/>
                  </a:lnTo>
                  <a:lnTo>
                    <a:pt x="705345" y="13792"/>
                  </a:lnTo>
                  <a:lnTo>
                    <a:pt x="701890" y="13792"/>
                  </a:lnTo>
                  <a:lnTo>
                    <a:pt x="699312" y="16382"/>
                  </a:lnTo>
                  <a:lnTo>
                    <a:pt x="699312" y="19850"/>
                  </a:lnTo>
                  <a:lnTo>
                    <a:pt x="699312" y="23291"/>
                  </a:lnTo>
                  <a:lnTo>
                    <a:pt x="701890" y="25869"/>
                  </a:lnTo>
                  <a:lnTo>
                    <a:pt x="705345" y="25869"/>
                  </a:lnTo>
                  <a:close/>
                </a:path>
                <a:path w="711835" h="33654">
                  <a:moveTo>
                    <a:pt x="631164" y="10350"/>
                  </a:moveTo>
                  <a:lnTo>
                    <a:pt x="625970" y="10350"/>
                  </a:lnTo>
                  <a:lnTo>
                    <a:pt x="625970" y="22428"/>
                  </a:lnTo>
                  <a:lnTo>
                    <a:pt x="632879" y="2242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067797" y="4183989"/>
              <a:ext cx="81280" cy="33020"/>
            </a:xfrm>
            <a:custGeom>
              <a:avLst/>
              <a:gdLst/>
              <a:ahLst/>
              <a:cxnLst/>
              <a:rect l="l" t="t" r="r" b="b"/>
              <a:pathLst>
                <a:path w="81279" h="33020">
                  <a:moveTo>
                    <a:pt x="81114" y="0"/>
                  </a:moveTo>
                  <a:lnTo>
                    <a:pt x="0" y="0"/>
                  </a:lnTo>
                  <a:lnTo>
                    <a:pt x="0" y="32791"/>
                  </a:lnTo>
                  <a:lnTo>
                    <a:pt x="81114" y="32791"/>
                  </a:lnTo>
                  <a:lnTo>
                    <a:pt x="81114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4060888" y="4183989"/>
              <a:ext cx="88265" cy="33020"/>
            </a:xfrm>
            <a:custGeom>
              <a:avLst/>
              <a:gdLst/>
              <a:ahLst/>
              <a:cxnLst/>
              <a:rect l="l" t="t" r="r" b="b"/>
              <a:pathLst>
                <a:path w="88264" h="33020">
                  <a:moveTo>
                    <a:pt x="88023" y="32791"/>
                  </a:moveTo>
                  <a:lnTo>
                    <a:pt x="88023" y="0"/>
                  </a:lnTo>
                  <a:lnTo>
                    <a:pt x="6908" y="0"/>
                  </a:lnTo>
                  <a:lnTo>
                    <a:pt x="6908" y="32791"/>
                  </a:lnTo>
                  <a:lnTo>
                    <a:pt x="88023" y="32791"/>
                  </a:lnTo>
                  <a:close/>
                </a:path>
                <a:path w="88264" h="33020">
                  <a:moveTo>
                    <a:pt x="63855" y="0"/>
                  </a:moveTo>
                  <a:lnTo>
                    <a:pt x="63855" y="32791"/>
                  </a:lnTo>
                </a:path>
                <a:path w="88264" h="33020">
                  <a:moveTo>
                    <a:pt x="46596" y="27609"/>
                  </a:moveTo>
                  <a:lnTo>
                    <a:pt x="50914" y="27609"/>
                  </a:lnTo>
                  <a:lnTo>
                    <a:pt x="55232" y="24142"/>
                  </a:lnTo>
                  <a:lnTo>
                    <a:pt x="55232" y="18973"/>
                  </a:lnTo>
                  <a:lnTo>
                    <a:pt x="55232" y="14668"/>
                  </a:lnTo>
                  <a:lnTo>
                    <a:pt x="50914" y="10337"/>
                  </a:lnTo>
                  <a:lnTo>
                    <a:pt x="46596" y="10337"/>
                  </a:lnTo>
                  <a:lnTo>
                    <a:pt x="41414" y="10337"/>
                  </a:lnTo>
                  <a:lnTo>
                    <a:pt x="37973" y="14668"/>
                  </a:lnTo>
                  <a:lnTo>
                    <a:pt x="37973" y="18973"/>
                  </a:lnTo>
                  <a:lnTo>
                    <a:pt x="37973" y="24142"/>
                  </a:lnTo>
                  <a:lnTo>
                    <a:pt x="41414" y="27609"/>
                  </a:lnTo>
                  <a:lnTo>
                    <a:pt x="46596" y="27609"/>
                  </a:lnTo>
                  <a:close/>
                </a:path>
                <a:path w="88264" h="33020">
                  <a:moveTo>
                    <a:pt x="79375" y="25019"/>
                  </a:moveTo>
                  <a:lnTo>
                    <a:pt x="82842" y="25019"/>
                  </a:lnTo>
                  <a:lnTo>
                    <a:pt x="85420" y="22440"/>
                  </a:lnTo>
                  <a:lnTo>
                    <a:pt x="85420" y="18973"/>
                  </a:lnTo>
                  <a:lnTo>
                    <a:pt x="85420" y="15532"/>
                  </a:lnTo>
                  <a:lnTo>
                    <a:pt x="82842" y="12941"/>
                  </a:lnTo>
                  <a:lnTo>
                    <a:pt x="79375" y="12941"/>
                  </a:lnTo>
                  <a:lnTo>
                    <a:pt x="75920" y="12941"/>
                  </a:lnTo>
                  <a:lnTo>
                    <a:pt x="73342" y="15532"/>
                  </a:lnTo>
                  <a:lnTo>
                    <a:pt x="73342" y="18973"/>
                  </a:lnTo>
                  <a:lnTo>
                    <a:pt x="73342" y="22440"/>
                  </a:lnTo>
                  <a:lnTo>
                    <a:pt x="75920" y="25019"/>
                  </a:lnTo>
                  <a:lnTo>
                    <a:pt x="79375" y="25019"/>
                  </a:lnTo>
                  <a:close/>
                </a:path>
                <a:path w="88264" h="33020">
                  <a:moveTo>
                    <a:pt x="5194" y="9499"/>
                  </a:moveTo>
                  <a:lnTo>
                    <a:pt x="0" y="9499"/>
                  </a:lnTo>
                  <a:lnTo>
                    <a:pt x="0" y="21577"/>
                  </a:lnTo>
                  <a:lnTo>
                    <a:pt x="6908" y="2157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7" name="object 15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91852" y="4100601"/>
              <a:ext cx="65836" cy="127965"/>
            </a:xfrm>
            <a:prstGeom prst="rect">
              <a:avLst/>
            </a:prstGeom>
          </p:spPr>
        </p:pic>
        <p:sp>
          <p:nvSpPr>
            <p:cNvPr id="158" name="object 158"/>
            <p:cNvSpPr/>
            <p:nvPr/>
          </p:nvSpPr>
          <p:spPr>
            <a:xfrm>
              <a:off x="3626053" y="4101160"/>
              <a:ext cx="598805" cy="675005"/>
            </a:xfrm>
            <a:custGeom>
              <a:avLst/>
              <a:gdLst/>
              <a:ahLst/>
              <a:cxnLst/>
              <a:rect l="l" t="t" r="r" b="b"/>
              <a:pathLst>
                <a:path w="598804" h="675004">
                  <a:moveTo>
                    <a:pt x="479704" y="75057"/>
                  </a:moveTo>
                  <a:lnTo>
                    <a:pt x="479704" y="0"/>
                  </a:lnTo>
                  <a:lnTo>
                    <a:pt x="485749" y="0"/>
                  </a:lnTo>
                  <a:lnTo>
                    <a:pt x="493509" y="35382"/>
                  </a:lnTo>
                  <a:lnTo>
                    <a:pt x="493509" y="75057"/>
                  </a:lnTo>
                </a:path>
                <a:path w="598804" h="675004">
                  <a:moveTo>
                    <a:pt x="493509" y="35382"/>
                  </a:moveTo>
                  <a:lnTo>
                    <a:pt x="506437" y="35382"/>
                  </a:lnTo>
                  <a:lnTo>
                    <a:pt x="506437" y="58674"/>
                  </a:lnTo>
                  <a:lnTo>
                    <a:pt x="496100" y="58674"/>
                  </a:lnTo>
                </a:path>
                <a:path w="598804" h="675004">
                  <a:moveTo>
                    <a:pt x="598779" y="674687"/>
                  </a:moveTo>
                  <a:lnTo>
                    <a:pt x="598779" y="647941"/>
                  </a:lnTo>
                  <a:lnTo>
                    <a:pt x="0" y="647941"/>
                  </a:lnTo>
                  <a:lnTo>
                    <a:pt x="0" y="674687"/>
                  </a:lnTo>
                  <a:lnTo>
                    <a:pt x="598779" y="67468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9" name="object 15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592715" y="4688141"/>
              <a:ext cx="64973" cy="91706"/>
            </a:xfrm>
            <a:prstGeom prst="rect">
              <a:avLst/>
            </a:prstGeom>
          </p:spPr>
        </p:pic>
        <p:sp>
          <p:nvSpPr>
            <p:cNvPr id="160" name="object 160"/>
            <p:cNvSpPr/>
            <p:nvPr/>
          </p:nvSpPr>
          <p:spPr>
            <a:xfrm>
              <a:off x="3594138" y="4682680"/>
              <a:ext cx="648970" cy="122555"/>
            </a:xfrm>
            <a:custGeom>
              <a:avLst/>
              <a:gdLst/>
              <a:ahLst/>
              <a:cxnLst/>
              <a:rect l="l" t="t" r="r" b="b"/>
              <a:pathLst>
                <a:path w="648970" h="122554">
                  <a:moveTo>
                    <a:pt x="511619" y="64681"/>
                  </a:moveTo>
                  <a:lnTo>
                    <a:pt x="511619" y="0"/>
                  </a:lnTo>
                  <a:lnTo>
                    <a:pt x="519379" y="0"/>
                  </a:lnTo>
                  <a:lnTo>
                    <a:pt x="523697" y="12077"/>
                  </a:lnTo>
                  <a:lnTo>
                    <a:pt x="523697" y="31927"/>
                  </a:lnTo>
                  <a:lnTo>
                    <a:pt x="540092" y="31927"/>
                  </a:lnTo>
                  <a:lnTo>
                    <a:pt x="540092" y="63830"/>
                  </a:lnTo>
                </a:path>
                <a:path w="648970" h="122554">
                  <a:moveTo>
                    <a:pt x="0" y="105257"/>
                  </a:moveTo>
                  <a:lnTo>
                    <a:pt x="648817" y="105257"/>
                  </a:lnTo>
                </a:path>
                <a:path w="648970" h="122554">
                  <a:moveTo>
                    <a:pt x="0" y="122491"/>
                  </a:moveTo>
                  <a:lnTo>
                    <a:pt x="648817" y="12249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607079" y="489489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5544" y="0"/>
                  </a:moveTo>
                  <a:lnTo>
                    <a:pt x="4318" y="0"/>
                  </a:lnTo>
                  <a:lnTo>
                    <a:pt x="0" y="4330"/>
                  </a:lnTo>
                  <a:lnTo>
                    <a:pt x="0" y="15544"/>
                  </a:lnTo>
                  <a:lnTo>
                    <a:pt x="4318" y="20726"/>
                  </a:lnTo>
                  <a:lnTo>
                    <a:pt x="10350" y="20726"/>
                  </a:lnTo>
                  <a:lnTo>
                    <a:pt x="15544" y="20726"/>
                  </a:lnTo>
                  <a:lnTo>
                    <a:pt x="20713" y="15544"/>
                  </a:lnTo>
                  <a:lnTo>
                    <a:pt x="20713" y="4330"/>
                  </a:lnTo>
                  <a:lnTo>
                    <a:pt x="155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607079" y="489489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0350" y="20726"/>
                  </a:moveTo>
                  <a:lnTo>
                    <a:pt x="15544" y="20726"/>
                  </a:lnTo>
                  <a:lnTo>
                    <a:pt x="20713" y="15544"/>
                  </a:lnTo>
                  <a:lnTo>
                    <a:pt x="20713" y="10375"/>
                  </a:lnTo>
                  <a:lnTo>
                    <a:pt x="20713" y="4330"/>
                  </a:lnTo>
                  <a:lnTo>
                    <a:pt x="15544" y="0"/>
                  </a:lnTo>
                  <a:lnTo>
                    <a:pt x="10350" y="0"/>
                  </a:lnTo>
                  <a:lnTo>
                    <a:pt x="4318" y="0"/>
                  </a:lnTo>
                  <a:lnTo>
                    <a:pt x="0" y="4330"/>
                  </a:lnTo>
                  <a:lnTo>
                    <a:pt x="0" y="10375"/>
                  </a:lnTo>
                  <a:lnTo>
                    <a:pt x="0" y="15544"/>
                  </a:lnTo>
                  <a:lnTo>
                    <a:pt x="4318" y="20726"/>
                  </a:lnTo>
                  <a:lnTo>
                    <a:pt x="10350" y="2072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203255" y="489489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5532" y="0"/>
                  </a:moveTo>
                  <a:lnTo>
                    <a:pt x="4318" y="0"/>
                  </a:lnTo>
                  <a:lnTo>
                    <a:pt x="0" y="4330"/>
                  </a:lnTo>
                  <a:lnTo>
                    <a:pt x="0" y="15544"/>
                  </a:lnTo>
                  <a:lnTo>
                    <a:pt x="4318" y="20726"/>
                  </a:lnTo>
                  <a:lnTo>
                    <a:pt x="10350" y="20726"/>
                  </a:lnTo>
                  <a:lnTo>
                    <a:pt x="15532" y="20726"/>
                  </a:lnTo>
                  <a:lnTo>
                    <a:pt x="20701" y="15544"/>
                  </a:lnTo>
                  <a:lnTo>
                    <a:pt x="20701" y="4330"/>
                  </a:lnTo>
                  <a:lnTo>
                    <a:pt x="155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564813" y="1974443"/>
              <a:ext cx="691515" cy="3065780"/>
            </a:xfrm>
            <a:custGeom>
              <a:avLst/>
              <a:gdLst/>
              <a:ahLst/>
              <a:cxnLst/>
              <a:rect l="l" t="t" r="r" b="b"/>
              <a:pathLst>
                <a:path w="691514" h="3065779">
                  <a:moveTo>
                    <a:pt x="648792" y="2941180"/>
                  </a:moveTo>
                  <a:lnTo>
                    <a:pt x="653973" y="2941180"/>
                  </a:lnTo>
                  <a:lnTo>
                    <a:pt x="659142" y="2935998"/>
                  </a:lnTo>
                  <a:lnTo>
                    <a:pt x="659142" y="2930829"/>
                  </a:lnTo>
                  <a:lnTo>
                    <a:pt x="659142" y="2924784"/>
                  </a:lnTo>
                  <a:lnTo>
                    <a:pt x="653973" y="2920453"/>
                  </a:lnTo>
                  <a:lnTo>
                    <a:pt x="648792" y="2920453"/>
                  </a:lnTo>
                  <a:lnTo>
                    <a:pt x="642759" y="2920453"/>
                  </a:lnTo>
                  <a:lnTo>
                    <a:pt x="638441" y="2924784"/>
                  </a:lnTo>
                  <a:lnTo>
                    <a:pt x="638441" y="2930829"/>
                  </a:lnTo>
                  <a:lnTo>
                    <a:pt x="638441" y="2935998"/>
                  </a:lnTo>
                  <a:lnTo>
                    <a:pt x="642759" y="2941180"/>
                  </a:lnTo>
                  <a:lnTo>
                    <a:pt x="648792" y="2941180"/>
                  </a:lnTo>
                  <a:close/>
                </a:path>
                <a:path w="691514" h="3065779">
                  <a:moveTo>
                    <a:pt x="0" y="3036735"/>
                  </a:moveTo>
                  <a:lnTo>
                    <a:pt x="0" y="0"/>
                  </a:lnTo>
                  <a:lnTo>
                    <a:pt x="691070" y="0"/>
                  </a:lnTo>
                  <a:lnTo>
                    <a:pt x="691070" y="3065411"/>
                  </a:lnTo>
                  <a:lnTo>
                    <a:pt x="0" y="3065411"/>
                  </a:lnTo>
                </a:path>
                <a:path w="691514" h="3065779">
                  <a:moveTo>
                    <a:pt x="44005" y="2810891"/>
                  </a:moveTo>
                  <a:lnTo>
                    <a:pt x="44005" y="2785021"/>
                  </a:lnTo>
                </a:path>
                <a:path w="691514" h="3065779">
                  <a:moveTo>
                    <a:pt x="40525" y="2731516"/>
                  </a:moveTo>
                  <a:lnTo>
                    <a:pt x="40525" y="222677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594138" y="4303902"/>
              <a:ext cx="24765" cy="26034"/>
            </a:xfrm>
            <a:custGeom>
              <a:avLst/>
              <a:gdLst/>
              <a:ahLst/>
              <a:cxnLst/>
              <a:rect l="l" t="t" r="r" b="b"/>
              <a:pathLst>
                <a:path w="24764" h="26035">
                  <a:moveTo>
                    <a:pt x="24155" y="0"/>
                  </a:moveTo>
                  <a:lnTo>
                    <a:pt x="0" y="0"/>
                  </a:lnTo>
                  <a:lnTo>
                    <a:pt x="0" y="25882"/>
                  </a:lnTo>
                  <a:lnTo>
                    <a:pt x="24155" y="25882"/>
                  </a:lnTo>
                  <a:lnTo>
                    <a:pt x="2415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594138" y="3398875"/>
              <a:ext cx="24765" cy="930910"/>
            </a:xfrm>
            <a:custGeom>
              <a:avLst/>
              <a:gdLst/>
              <a:ahLst/>
              <a:cxnLst/>
              <a:rect l="l" t="t" r="r" b="b"/>
              <a:pathLst>
                <a:path w="24764" h="930910">
                  <a:moveTo>
                    <a:pt x="24155" y="930909"/>
                  </a:moveTo>
                  <a:lnTo>
                    <a:pt x="24155" y="905027"/>
                  </a:lnTo>
                  <a:lnTo>
                    <a:pt x="0" y="905027"/>
                  </a:lnTo>
                  <a:lnTo>
                    <a:pt x="0" y="930909"/>
                  </a:lnTo>
                  <a:lnTo>
                    <a:pt x="24155" y="930909"/>
                  </a:lnTo>
                  <a:close/>
                </a:path>
                <a:path w="24764" h="930910">
                  <a:moveTo>
                    <a:pt x="12077" y="704011"/>
                  </a:moveTo>
                  <a:lnTo>
                    <a:pt x="1207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594138" y="3498951"/>
              <a:ext cx="21590" cy="26034"/>
            </a:xfrm>
            <a:custGeom>
              <a:avLst/>
              <a:gdLst/>
              <a:ahLst/>
              <a:cxnLst/>
              <a:rect l="l" t="t" r="r" b="b"/>
              <a:pathLst>
                <a:path w="21589" h="26035">
                  <a:moveTo>
                    <a:pt x="21577" y="0"/>
                  </a:moveTo>
                  <a:lnTo>
                    <a:pt x="0" y="0"/>
                  </a:lnTo>
                  <a:lnTo>
                    <a:pt x="0" y="25882"/>
                  </a:lnTo>
                  <a:lnTo>
                    <a:pt x="21577" y="25882"/>
                  </a:lnTo>
                  <a:lnTo>
                    <a:pt x="2157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594138" y="3196120"/>
              <a:ext cx="59690" cy="328930"/>
            </a:xfrm>
            <a:custGeom>
              <a:avLst/>
              <a:gdLst/>
              <a:ahLst/>
              <a:cxnLst/>
              <a:rect l="l" t="t" r="r" b="b"/>
              <a:pathLst>
                <a:path w="59689" h="328929">
                  <a:moveTo>
                    <a:pt x="21577" y="328714"/>
                  </a:moveTo>
                  <a:lnTo>
                    <a:pt x="21577" y="302831"/>
                  </a:lnTo>
                  <a:lnTo>
                    <a:pt x="0" y="302831"/>
                  </a:lnTo>
                  <a:lnTo>
                    <a:pt x="0" y="328714"/>
                  </a:lnTo>
                  <a:lnTo>
                    <a:pt x="21577" y="328714"/>
                  </a:lnTo>
                  <a:close/>
                </a:path>
                <a:path w="59689" h="328929">
                  <a:moveTo>
                    <a:pt x="31915" y="129425"/>
                  </a:moveTo>
                  <a:lnTo>
                    <a:pt x="31915" y="77660"/>
                  </a:lnTo>
                  <a:lnTo>
                    <a:pt x="11201" y="77660"/>
                  </a:lnTo>
                  <a:lnTo>
                    <a:pt x="11201" y="129425"/>
                  </a:lnTo>
                  <a:lnTo>
                    <a:pt x="31915" y="129425"/>
                  </a:lnTo>
                  <a:close/>
                </a:path>
                <a:path w="59689" h="328929">
                  <a:moveTo>
                    <a:pt x="11201" y="129425"/>
                  </a:moveTo>
                  <a:lnTo>
                    <a:pt x="21577" y="146672"/>
                  </a:lnTo>
                  <a:lnTo>
                    <a:pt x="21577" y="155295"/>
                  </a:lnTo>
                  <a:lnTo>
                    <a:pt x="9499" y="155295"/>
                  </a:lnTo>
                  <a:lnTo>
                    <a:pt x="9499" y="163918"/>
                  </a:lnTo>
                </a:path>
                <a:path w="59689" h="328929">
                  <a:moveTo>
                    <a:pt x="31915" y="129425"/>
                  </a:moveTo>
                  <a:lnTo>
                    <a:pt x="37960" y="142367"/>
                  </a:lnTo>
                  <a:lnTo>
                    <a:pt x="37960" y="170827"/>
                  </a:lnTo>
                  <a:lnTo>
                    <a:pt x="59537" y="170827"/>
                  </a:lnTo>
                  <a:lnTo>
                    <a:pt x="59537" y="180327"/>
                  </a:lnTo>
                </a:path>
                <a:path w="59689" h="328929">
                  <a:moveTo>
                    <a:pt x="9499" y="150977"/>
                  </a:moveTo>
                  <a:lnTo>
                    <a:pt x="949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594138" y="3093440"/>
              <a:ext cx="24765" cy="28575"/>
            </a:xfrm>
            <a:custGeom>
              <a:avLst/>
              <a:gdLst/>
              <a:ahLst/>
              <a:cxnLst/>
              <a:rect l="l" t="t" r="r" b="b"/>
              <a:pathLst>
                <a:path w="24764" h="28575">
                  <a:moveTo>
                    <a:pt x="24155" y="0"/>
                  </a:moveTo>
                  <a:lnTo>
                    <a:pt x="0" y="0"/>
                  </a:lnTo>
                  <a:lnTo>
                    <a:pt x="0" y="28486"/>
                  </a:lnTo>
                  <a:lnTo>
                    <a:pt x="24155" y="28486"/>
                  </a:lnTo>
                  <a:lnTo>
                    <a:pt x="2415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594138" y="2795803"/>
              <a:ext cx="45085" cy="378460"/>
            </a:xfrm>
            <a:custGeom>
              <a:avLst/>
              <a:gdLst/>
              <a:ahLst/>
              <a:cxnLst/>
              <a:rect l="l" t="t" r="r" b="b"/>
              <a:pathLst>
                <a:path w="45085" h="378460">
                  <a:moveTo>
                    <a:pt x="24155" y="326123"/>
                  </a:moveTo>
                  <a:lnTo>
                    <a:pt x="24155" y="297637"/>
                  </a:lnTo>
                  <a:lnTo>
                    <a:pt x="0" y="297637"/>
                  </a:lnTo>
                  <a:lnTo>
                    <a:pt x="0" y="326123"/>
                  </a:lnTo>
                  <a:lnTo>
                    <a:pt x="24155" y="326123"/>
                  </a:lnTo>
                  <a:close/>
                </a:path>
                <a:path w="45085" h="378460">
                  <a:moveTo>
                    <a:pt x="14681" y="327850"/>
                  </a:moveTo>
                  <a:lnTo>
                    <a:pt x="14681" y="339064"/>
                  </a:lnTo>
                </a:path>
                <a:path w="45085" h="378460">
                  <a:moveTo>
                    <a:pt x="6896" y="361492"/>
                  </a:moveTo>
                  <a:lnTo>
                    <a:pt x="6896" y="340791"/>
                  </a:lnTo>
                  <a:lnTo>
                    <a:pt x="24155" y="340791"/>
                  </a:lnTo>
                  <a:lnTo>
                    <a:pt x="35369" y="348551"/>
                  </a:lnTo>
                  <a:lnTo>
                    <a:pt x="35369" y="368388"/>
                  </a:lnTo>
                  <a:lnTo>
                    <a:pt x="44869" y="377888"/>
                  </a:lnTo>
                </a:path>
                <a:path w="45085" h="378460">
                  <a:moveTo>
                    <a:pt x="11201" y="295071"/>
                  </a:moveTo>
                  <a:lnTo>
                    <a:pt x="1120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595001" y="2896742"/>
              <a:ext cx="23495" cy="22860"/>
            </a:xfrm>
            <a:custGeom>
              <a:avLst/>
              <a:gdLst/>
              <a:ahLst/>
              <a:cxnLst/>
              <a:rect l="l" t="t" r="r" b="b"/>
              <a:pathLst>
                <a:path w="23495" h="22860">
                  <a:moveTo>
                    <a:pt x="23291" y="0"/>
                  </a:moveTo>
                  <a:lnTo>
                    <a:pt x="0" y="0"/>
                  </a:lnTo>
                  <a:lnTo>
                    <a:pt x="0" y="22428"/>
                  </a:lnTo>
                  <a:lnTo>
                    <a:pt x="23291" y="22428"/>
                  </a:lnTo>
                  <a:lnTo>
                    <a:pt x="2329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140303" y="1975370"/>
              <a:ext cx="633730" cy="3060700"/>
            </a:xfrm>
            <a:custGeom>
              <a:avLst/>
              <a:gdLst/>
              <a:ahLst/>
              <a:cxnLst/>
              <a:rect l="l" t="t" r="r" b="b"/>
              <a:pathLst>
                <a:path w="633729" h="3060700">
                  <a:moveTo>
                    <a:pt x="477989" y="943800"/>
                  </a:moveTo>
                  <a:lnTo>
                    <a:pt x="477989" y="921372"/>
                  </a:lnTo>
                  <a:lnTo>
                    <a:pt x="454698" y="921372"/>
                  </a:lnTo>
                  <a:lnTo>
                    <a:pt x="454698" y="943800"/>
                  </a:lnTo>
                  <a:lnTo>
                    <a:pt x="477989" y="943800"/>
                  </a:lnTo>
                  <a:close/>
                </a:path>
                <a:path w="633729" h="3060700">
                  <a:moveTo>
                    <a:pt x="633285" y="135394"/>
                  </a:moveTo>
                  <a:lnTo>
                    <a:pt x="633285" y="82765"/>
                  </a:lnTo>
                  <a:lnTo>
                    <a:pt x="569442" y="82765"/>
                  </a:lnTo>
                  <a:lnTo>
                    <a:pt x="569442" y="135394"/>
                  </a:lnTo>
                </a:path>
                <a:path w="633729" h="3060700">
                  <a:moveTo>
                    <a:pt x="569442" y="198373"/>
                  </a:moveTo>
                  <a:lnTo>
                    <a:pt x="569442" y="203542"/>
                  </a:lnTo>
                  <a:lnTo>
                    <a:pt x="581520" y="203542"/>
                  </a:lnTo>
                  <a:lnTo>
                    <a:pt x="581520" y="209588"/>
                  </a:lnTo>
                  <a:lnTo>
                    <a:pt x="569442" y="209588"/>
                  </a:lnTo>
                  <a:lnTo>
                    <a:pt x="569442" y="219938"/>
                  </a:lnTo>
                  <a:lnTo>
                    <a:pt x="581520" y="219938"/>
                  </a:lnTo>
                  <a:lnTo>
                    <a:pt x="581520" y="225983"/>
                  </a:lnTo>
                  <a:lnTo>
                    <a:pt x="569442" y="225983"/>
                  </a:lnTo>
                  <a:lnTo>
                    <a:pt x="569442" y="232879"/>
                  </a:lnTo>
                </a:path>
                <a:path w="633729" h="3060700">
                  <a:moveTo>
                    <a:pt x="633285" y="232016"/>
                  </a:moveTo>
                  <a:lnTo>
                    <a:pt x="633285" y="225983"/>
                  </a:lnTo>
                  <a:lnTo>
                    <a:pt x="622084" y="225983"/>
                  </a:lnTo>
                  <a:lnTo>
                    <a:pt x="622084" y="219938"/>
                  </a:lnTo>
                  <a:lnTo>
                    <a:pt x="633285" y="219938"/>
                  </a:lnTo>
                  <a:lnTo>
                    <a:pt x="633285" y="209588"/>
                  </a:lnTo>
                  <a:lnTo>
                    <a:pt x="622084" y="209588"/>
                  </a:lnTo>
                  <a:lnTo>
                    <a:pt x="622084" y="203542"/>
                  </a:lnTo>
                  <a:lnTo>
                    <a:pt x="633285" y="203542"/>
                  </a:lnTo>
                  <a:lnTo>
                    <a:pt x="633285" y="197510"/>
                  </a:lnTo>
                </a:path>
                <a:path w="633729" h="3060700">
                  <a:moveTo>
                    <a:pt x="569442" y="295859"/>
                  </a:moveTo>
                  <a:lnTo>
                    <a:pt x="569442" y="301040"/>
                  </a:lnTo>
                  <a:lnTo>
                    <a:pt x="581520" y="301040"/>
                  </a:lnTo>
                  <a:lnTo>
                    <a:pt x="581520" y="307949"/>
                  </a:lnTo>
                  <a:lnTo>
                    <a:pt x="569442" y="307949"/>
                  </a:lnTo>
                  <a:lnTo>
                    <a:pt x="569442" y="317436"/>
                  </a:lnTo>
                  <a:lnTo>
                    <a:pt x="581520" y="317436"/>
                  </a:lnTo>
                  <a:lnTo>
                    <a:pt x="581520" y="324332"/>
                  </a:lnTo>
                  <a:lnTo>
                    <a:pt x="569442" y="324332"/>
                  </a:lnTo>
                  <a:lnTo>
                    <a:pt x="569442" y="333832"/>
                  </a:lnTo>
                </a:path>
                <a:path w="633729" h="3060700">
                  <a:moveTo>
                    <a:pt x="633285" y="333832"/>
                  </a:moveTo>
                  <a:lnTo>
                    <a:pt x="633285" y="324332"/>
                  </a:lnTo>
                  <a:lnTo>
                    <a:pt x="622084" y="324332"/>
                  </a:lnTo>
                  <a:lnTo>
                    <a:pt x="622084" y="317436"/>
                  </a:lnTo>
                  <a:lnTo>
                    <a:pt x="633285" y="317436"/>
                  </a:lnTo>
                  <a:lnTo>
                    <a:pt x="633285" y="307949"/>
                  </a:lnTo>
                  <a:lnTo>
                    <a:pt x="622084" y="307949"/>
                  </a:lnTo>
                  <a:lnTo>
                    <a:pt x="622084" y="301040"/>
                  </a:lnTo>
                  <a:lnTo>
                    <a:pt x="633285" y="301040"/>
                  </a:lnTo>
                  <a:lnTo>
                    <a:pt x="633285" y="295859"/>
                  </a:lnTo>
                </a:path>
                <a:path w="633729" h="3060700">
                  <a:moveTo>
                    <a:pt x="437083" y="0"/>
                  </a:moveTo>
                  <a:lnTo>
                    <a:pt x="437083" y="3060255"/>
                  </a:lnTo>
                </a:path>
                <a:path w="633729" h="3060700">
                  <a:moveTo>
                    <a:pt x="309079" y="615391"/>
                  </a:moveTo>
                  <a:lnTo>
                    <a:pt x="309079" y="662025"/>
                  </a:lnTo>
                </a:path>
                <a:path w="633729" h="3060700">
                  <a:moveTo>
                    <a:pt x="309079" y="699515"/>
                  </a:moveTo>
                  <a:lnTo>
                    <a:pt x="309079" y="790943"/>
                  </a:lnTo>
                </a:path>
                <a:path w="633729" h="3060700">
                  <a:moveTo>
                    <a:pt x="145389" y="2040940"/>
                  </a:moveTo>
                  <a:lnTo>
                    <a:pt x="145389" y="1916569"/>
                  </a:lnTo>
                  <a:lnTo>
                    <a:pt x="237756" y="1916569"/>
                  </a:lnTo>
                  <a:lnTo>
                    <a:pt x="237756" y="2040940"/>
                  </a:lnTo>
                  <a:lnTo>
                    <a:pt x="145389" y="2040940"/>
                  </a:lnTo>
                  <a:close/>
                </a:path>
                <a:path w="633729" h="3060700">
                  <a:moveTo>
                    <a:pt x="237756" y="2156142"/>
                  </a:moveTo>
                  <a:lnTo>
                    <a:pt x="222199" y="2156142"/>
                  </a:lnTo>
                  <a:lnTo>
                    <a:pt x="222199" y="2208275"/>
                  </a:lnTo>
                  <a:lnTo>
                    <a:pt x="237756" y="2208275"/>
                  </a:lnTo>
                  <a:lnTo>
                    <a:pt x="237756" y="2235707"/>
                  </a:lnTo>
                  <a:lnTo>
                    <a:pt x="145389" y="2235707"/>
                  </a:lnTo>
                  <a:lnTo>
                    <a:pt x="145389" y="2208275"/>
                  </a:lnTo>
                  <a:lnTo>
                    <a:pt x="160947" y="2208275"/>
                  </a:lnTo>
                  <a:lnTo>
                    <a:pt x="160947" y="2156142"/>
                  </a:lnTo>
                  <a:lnTo>
                    <a:pt x="145389" y="2156142"/>
                  </a:lnTo>
                  <a:lnTo>
                    <a:pt x="145389" y="2109520"/>
                  </a:lnTo>
                  <a:lnTo>
                    <a:pt x="237756" y="2109520"/>
                  </a:lnTo>
                  <a:lnTo>
                    <a:pt x="237756" y="2156142"/>
                  </a:lnTo>
                  <a:close/>
                </a:path>
                <a:path w="633729" h="3060700">
                  <a:moveTo>
                    <a:pt x="237756" y="2429548"/>
                  </a:moveTo>
                  <a:lnTo>
                    <a:pt x="145389" y="2429548"/>
                  </a:lnTo>
                  <a:lnTo>
                    <a:pt x="145389" y="2303360"/>
                  </a:lnTo>
                  <a:lnTo>
                    <a:pt x="237756" y="2303360"/>
                  </a:lnTo>
                  <a:lnTo>
                    <a:pt x="237756" y="2429548"/>
                  </a:lnTo>
                  <a:close/>
                </a:path>
                <a:path w="633729" h="3060700">
                  <a:moveTo>
                    <a:pt x="237756" y="2621584"/>
                  </a:moveTo>
                  <a:lnTo>
                    <a:pt x="145389" y="2621584"/>
                  </a:lnTo>
                  <a:lnTo>
                    <a:pt x="145389" y="2497226"/>
                  </a:lnTo>
                  <a:lnTo>
                    <a:pt x="237756" y="2497226"/>
                  </a:lnTo>
                  <a:lnTo>
                    <a:pt x="237756" y="2621584"/>
                  </a:lnTo>
                  <a:close/>
                </a:path>
                <a:path w="633729" h="3060700">
                  <a:moveTo>
                    <a:pt x="128016" y="2208275"/>
                  </a:moveTo>
                  <a:lnTo>
                    <a:pt x="128016" y="2235707"/>
                  </a:lnTo>
                  <a:lnTo>
                    <a:pt x="35674" y="2235707"/>
                  </a:lnTo>
                  <a:lnTo>
                    <a:pt x="35674" y="2208275"/>
                  </a:lnTo>
                  <a:lnTo>
                    <a:pt x="52133" y="2208275"/>
                  </a:lnTo>
                  <a:lnTo>
                    <a:pt x="52133" y="2156142"/>
                  </a:lnTo>
                  <a:lnTo>
                    <a:pt x="35674" y="2156142"/>
                  </a:lnTo>
                  <a:lnTo>
                    <a:pt x="35674" y="2109520"/>
                  </a:lnTo>
                  <a:lnTo>
                    <a:pt x="128016" y="2109520"/>
                  </a:lnTo>
                  <a:lnTo>
                    <a:pt x="128016" y="2156142"/>
                  </a:lnTo>
                  <a:lnTo>
                    <a:pt x="112483" y="2156142"/>
                  </a:lnTo>
                  <a:lnTo>
                    <a:pt x="112483" y="2208275"/>
                  </a:lnTo>
                  <a:lnTo>
                    <a:pt x="128016" y="2208275"/>
                  </a:lnTo>
                  <a:close/>
                </a:path>
                <a:path w="633729" h="3060700">
                  <a:moveTo>
                    <a:pt x="128016" y="2429548"/>
                  </a:moveTo>
                  <a:lnTo>
                    <a:pt x="35674" y="2429548"/>
                  </a:lnTo>
                  <a:lnTo>
                    <a:pt x="35674" y="2303360"/>
                  </a:lnTo>
                  <a:lnTo>
                    <a:pt x="128016" y="2303360"/>
                  </a:lnTo>
                  <a:lnTo>
                    <a:pt x="128016" y="2429548"/>
                  </a:lnTo>
                  <a:close/>
                </a:path>
                <a:path w="633729" h="3060700">
                  <a:moveTo>
                    <a:pt x="128016" y="2621584"/>
                  </a:moveTo>
                  <a:lnTo>
                    <a:pt x="35674" y="2621584"/>
                  </a:lnTo>
                  <a:lnTo>
                    <a:pt x="35674" y="2497226"/>
                  </a:lnTo>
                  <a:lnTo>
                    <a:pt x="128016" y="2497226"/>
                  </a:lnTo>
                  <a:lnTo>
                    <a:pt x="128016" y="2621584"/>
                  </a:lnTo>
                  <a:close/>
                </a:path>
                <a:path w="633729" h="3060700">
                  <a:moveTo>
                    <a:pt x="35674" y="1916569"/>
                  </a:moveTo>
                  <a:lnTo>
                    <a:pt x="128016" y="1916569"/>
                  </a:lnTo>
                  <a:lnTo>
                    <a:pt x="128016" y="2040940"/>
                  </a:lnTo>
                  <a:lnTo>
                    <a:pt x="35674" y="2040940"/>
                  </a:lnTo>
                  <a:lnTo>
                    <a:pt x="35674" y="1916569"/>
                  </a:lnTo>
                  <a:close/>
                </a:path>
                <a:path w="633729" h="3060700">
                  <a:moveTo>
                    <a:pt x="35674" y="1729117"/>
                  </a:moveTo>
                  <a:lnTo>
                    <a:pt x="128016" y="1729117"/>
                  </a:lnTo>
                  <a:lnTo>
                    <a:pt x="128016" y="1847087"/>
                  </a:lnTo>
                  <a:lnTo>
                    <a:pt x="35674" y="1847087"/>
                  </a:lnTo>
                  <a:lnTo>
                    <a:pt x="35674" y="1729117"/>
                  </a:lnTo>
                  <a:close/>
                </a:path>
                <a:path w="633729" h="3060700">
                  <a:moveTo>
                    <a:pt x="35674" y="1634032"/>
                  </a:moveTo>
                  <a:lnTo>
                    <a:pt x="52133" y="1634032"/>
                  </a:lnTo>
                  <a:lnTo>
                    <a:pt x="52133" y="1581899"/>
                  </a:lnTo>
                  <a:lnTo>
                    <a:pt x="35674" y="1581899"/>
                  </a:lnTo>
                  <a:lnTo>
                    <a:pt x="35674" y="1535264"/>
                  </a:lnTo>
                  <a:lnTo>
                    <a:pt x="128016" y="1535264"/>
                  </a:lnTo>
                  <a:lnTo>
                    <a:pt x="128016" y="1581899"/>
                  </a:lnTo>
                  <a:lnTo>
                    <a:pt x="112483" y="1581899"/>
                  </a:lnTo>
                  <a:lnTo>
                    <a:pt x="112483" y="1634032"/>
                  </a:lnTo>
                  <a:lnTo>
                    <a:pt x="128016" y="1634032"/>
                  </a:lnTo>
                  <a:lnTo>
                    <a:pt x="128016" y="1660550"/>
                  </a:lnTo>
                  <a:lnTo>
                    <a:pt x="35674" y="1660550"/>
                  </a:lnTo>
                  <a:lnTo>
                    <a:pt x="35674" y="1634032"/>
                  </a:lnTo>
                  <a:close/>
                </a:path>
                <a:path w="633729" h="3060700">
                  <a:moveTo>
                    <a:pt x="35674" y="1340497"/>
                  </a:moveTo>
                  <a:lnTo>
                    <a:pt x="128016" y="1340497"/>
                  </a:lnTo>
                  <a:lnTo>
                    <a:pt x="128016" y="1466684"/>
                  </a:lnTo>
                  <a:lnTo>
                    <a:pt x="35674" y="1466684"/>
                  </a:lnTo>
                  <a:lnTo>
                    <a:pt x="35674" y="1340497"/>
                  </a:lnTo>
                  <a:close/>
                </a:path>
                <a:path w="633729" h="3060700">
                  <a:moveTo>
                    <a:pt x="35674" y="1152131"/>
                  </a:moveTo>
                  <a:lnTo>
                    <a:pt x="128016" y="1152131"/>
                  </a:lnTo>
                  <a:lnTo>
                    <a:pt x="128016" y="1272832"/>
                  </a:lnTo>
                  <a:lnTo>
                    <a:pt x="35674" y="1272832"/>
                  </a:lnTo>
                  <a:lnTo>
                    <a:pt x="35674" y="1152131"/>
                  </a:lnTo>
                  <a:close/>
                </a:path>
                <a:path w="633729" h="3060700">
                  <a:moveTo>
                    <a:pt x="35674" y="1057948"/>
                  </a:moveTo>
                  <a:lnTo>
                    <a:pt x="52133" y="1057948"/>
                  </a:lnTo>
                  <a:lnTo>
                    <a:pt x="52133" y="1004925"/>
                  </a:lnTo>
                  <a:lnTo>
                    <a:pt x="35674" y="1004925"/>
                  </a:lnTo>
                  <a:lnTo>
                    <a:pt x="35674" y="958291"/>
                  </a:lnTo>
                  <a:lnTo>
                    <a:pt x="128016" y="958291"/>
                  </a:lnTo>
                  <a:lnTo>
                    <a:pt x="128016" y="1004925"/>
                  </a:lnTo>
                  <a:lnTo>
                    <a:pt x="112483" y="1004925"/>
                  </a:lnTo>
                  <a:lnTo>
                    <a:pt x="112483" y="1057948"/>
                  </a:lnTo>
                  <a:lnTo>
                    <a:pt x="128016" y="1057948"/>
                  </a:lnTo>
                  <a:lnTo>
                    <a:pt x="128016" y="1082649"/>
                  </a:lnTo>
                  <a:lnTo>
                    <a:pt x="35674" y="1082649"/>
                  </a:lnTo>
                  <a:lnTo>
                    <a:pt x="35674" y="1057948"/>
                  </a:lnTo>
                  <a:close/>
                </a:path>
                <a:path w="633729" h="3060700">
                  <a:moveTo>
                    <a:pt x="128016" y="841235"/>
                  </a:moveTo>
                  <a:lnTo>
                    <a:pt x="128016" y="888796"/>
                  </a:lnTo>
                  <a:lnTo>
                    <a:pt x="35674" y="888796"/>
                  </a:lnTo>
                  <a:lnTo>
                    <a:pt x="35674" y="839406"/>
                  </a:lnTo>
                </a:path>
                <a:path w="633729" h="3060700">
                  <a:moveTo>
                    <a:pt x="145389" y="1729117"/>
                  </a:moveTo>
                  <a:lnTo>
                    <a:pt x="237756" y="1729117"/>
                  </a:lnTo>
                  <a:lnTo>
                    <a:pt x="237756" y="1847087"/>
                  </a:lnTo>
                  <a:lnTo>
                    <a:pt x="145389" y="1847087"/>
                  </a:lnTo>
                  <a:lnTo>
                    <a:pt x="145389" y="1729117"/>
                  </a:lnTo>
                  <a:close/>
                </a:path>
                <a:path w="633729" h="3060700">
                  <a:moveTo>
                    <a:pt x="145389" y="1634032"/>
                  </a:moveTo>
                  <a:lnTo>
                    <a:pt x="160947" y="1634032"/>
                  </a:lnTo>
                  <a:lnTo>
                    <a:pt x="160947" y="1581899"/>
                  </a:lnTo>
                  <a:lnTo>
                    <a:pt x="145389" y="1581899"/>
                  </a:lnTo>
                  <a:lnTo>
                    <a:pt x="145389" y="1535264"/>
                  </a:lnTo>
                  <a:lnTo>
                    <a:pt x="237756" y="1535264"/>
                  </a:lnTo>
                  <a:lnTo>
                    <a:pt x="237756" y="1581899"/>
                  </a:lnTo>
                  <a:lnTo>
                    <a:pt x="222199" y="1581899"/>
                  </a:lnTo>
                  <a:lnTo>
                    <a:pt x="222199" y="1634032"/>
                  </a:lnTo>
                  <a:lnTo>
                    <a:pt x="237756" y="1634032"/>
                  </a:lnTo>
                  <a:lnTo>
                    <a:pt x="237756" y="1660550"/>
                  </a:lnTo>
                  <a:lnTo>
                    <a:pt x="145389" y="1660550"/>
                  </a:lnTo>
                  <a:lnTo>
                    <a:pt x="145389" y="1634032"/>
                  </a:lnTo>
                  <a:close/>
                </a:path>
                <a:path w="633729" h="3060700">
                  <a:moveTo>
                    <a:pt x="145389" y="1340497"/>
                  </a:moveTo>
                  <a:lnTo>
                    <a:pt x="237756" y="1340497"/>
                  </a:lnTo>
                  <a:lnTo>
                    <a:pt x="237756" y="1466684"/>
                  </a:lnTo>
                  <a:lnTo>
                    <a:pt x="145389" y="1466684"/>
                  </a:lnTo>
                  <a:lnTo>
                    <a:pt x="145389" y="1340497"/>
                  </a:lnTo>
                  <a:close/>
                </a:path>
                <a:path w="633729" h="3060700">
                  <a:moveTo>
                    <a:pt x="145389" y="1152131"/>
                  </a:moveTo>
                  <a:lnTo>
                    <a:pt x="237756" y="1152131"/>
                  </a:lnTo>
                  <a:lnTo>
                    <a:pt x="237756" y="1272832"/>
                  </a:lnTo>
                  <a:lnTo>
                    <a:pt x="145389" y="1272832"/>
                  </a:lnTo>
                  <a:lnTo>
                    <a:pt x="145389" y="1152131"/>
                  </a:lnTo>
                  <a:close/>
                </a:path>
                <a:path w="633729" h="3060700">
                  <a:moveTo>
                    <a:pt x="145389" y="1057948"/>
                  </a:moveTo>
                  <a:lnTo>
                    <a:pt x="160947" y="1057948"/>
                  </a:lnTo>
                  <a:lnTo>
                    <a:pt x="160947" y="1004925"/>
                  </a:lnTo>
                  <a:lnTo>
                    <a:pt x="145389" y="1004925"/>
                  </a:lnTo>
                  <a:lnTo>
                    <a:pt x="145389" y="958291"/>
                  </a:lnTo>
                  <a:lnTo>
                    <a:pt x="237756" y="958291"/>
                  </a:lnTo>
                  <a:lnTo>
                    <a:pt x="237756" y="1004925"/>
                  </a:lnTo>
                  <a:lnTo>
                    <a:pt x="222199" y="1004925"/>
                  </a:lnTo>
                  <a:lnTo>
                    <a:pt x="222199" y="1057948"/>
                  </a:lnTo>
                  <a:lnTo>
                    <a:pt x="237756" y="1057948"/>
                  </a:lnTo>
                  <a:lnTo>
                    <a:pt x="237756" y="1082649"/>
                  </a:lnTo>
                  <a:lnTo>
                    <a:pt x="145389" y="1082649"/>
                  </a:lnTo>
                  <a:lnTo>
                    <a:pt x="145389" y="1057948"/>
                  </a:lnTo>
                  <a:close/>
                </a:path>
                <a:path w="633729" h="3060700">
                  <a:moveTo>
                    <a:pt x="237756" y="841235"/>
                  </a:moveTo>
                  <a:lnTo>
                    <a:pt x="237756" y="888796"/>
                  </a:lnTo>
                  <a:lnTo>
                    <a:pt x="145389" y="888796"/>
                  </a:lnTo>
                  <a:lnTo>
                    <a:pt x="145389" y="841235"/>
                  </a:lnTo>
                </a:path>
                <a:path w="633729" h="3060700">
                  <a:moveTo>
                    <a:pt x="19215" y="841235"/>
                  </a:moveTo>
                  <a:lnTo>
                    <a:pt x="19215" y="888796"/>
                  </a:lnTo>
                  <a:lnTo>
                    <a:pt x="0" y="888796"/>
                  </a:lnTo>
                  <a:lnTo>
                    <a:pt x="0" y="958291"/>
                  </a:lnTo>
                  <a:lnTo>
                    <a:pt x="19215" y="958291"/>
                  </a:lnTo>
                  <a:lnTo>
                    <a:pt x="19215" y="1004925"/>
                  </a:lnTo>
                  <a:lnTo>
                    <a:pt x="2755" y="1004925"/>
                  </a:lnTo>
                  <a:lnTo>
                    <a:pt x="2755" y="1057948"/>
                  </a:lnTo>
                  <a:lnTo>
                    <a:pt x="19215" y="1057948"/>
                  </a:lnTo>
                  <a:lnTo>
                    <a:pt x="19215" y="1082649"/>
                  </a:lnTo>
                  <a:lnTo>
                    <a:pt x="0" y="1082649"/>
                  </a:lnTo>
                  <a:lnTo>
                    <a:pt x="0" y="1152131"/>
                  </a:lnTo>
                  <a:lnTo>
                    <a:pt x="19215" y="1152131"/>
                  </a:lnTo>
                  <a:lnTo>
                    <a:pt x="19215" y="1272832"/>
                  </a:lnTo>
                  <a:lnTo>
                    <a:pt x="0" y="1272832"/>
                  </a:lnTo>
                  <a:lnTo>
                    <a:pt x="0" y="1340497"/>
                  </a:lnTo>
                  <a:lnTo>
                    <a:pt x="19215" y="1340497"/>
                  </a:lnTo>
                  <a:lnTo>
                    <a:pt x="19215" y="1466684"/>
                  </a:lnTo>
                  <a:lnTo>
                    <a:pt x="0" y="1466684"/>
                  </a:lnTo>
                  <a:lnTo>
                    <a:pt x="0" y="1535264"/>
                  </a:lnTo>
                  <a:lnTo>
                    <a:pt x="19215" y="1535264"/>
                  </a:lnTo>
                  <a:lnTo>
                    <a:pt x="19215" y="1581899"/>
                  </a:lnTo>
                  <a:lnTo>
                    <a:pt x="2755" y="1581899"/>
                  </a:lnTo>
                  <a:lnTo>
                    <a:pt x="2755" y="1634032"/>
                  </a:lnTo>
                  <a:lnTo>
                    <a:pt x="19215" y="1634032"/>
                  </a:lnTo>
                  <a:lnTo>
                    <a:pt x="19215" y="1660550"/>
                  </a:lnTo>
                  <a:lnTo>
                    <a:pt x="0" y="1660550"/>
                  </a:lnTo>
                  <a:lnTo>
                    <a:pt x="0" y="1729117"/>
                  </a:lnTo>
                  <a:lnTo>
                    <a:pt x="19215" y="1729117"/>
                  </a:lnTo>
                  <a:lnTo>
                    <a:pt x="19215" y="1847087"/>
                  </a:lnTo>
                  <a:lnTo>
                    <a:pt x="0" y="1847087"/>
                  </a:lnTo>
                  <a:lnTo>
                    <a:pt x="0" y="1916569"/>
                  </a:lnTo>
                  <a:lnTo>
                    <a:pt x="19215" y="1916569"/>
                  </a:lnTo>
                  <a:lnTo>
                    <a:pt x="19215" y="2040940"/>
                  </a:lnTo>
                  <a:lnTo>
                    <a:pt x="0" y="2040940"/>
                  </a:lnTo>
                  <a:lnTo>
                    <a:pt x="0" y="2109520"/>
                  </a:lnTo>
                  <a:lnTo>
                    <a:pt x="19215" y="2109520"/>
                  </a:lnTo>
                  <a:lnTo>
                    <a:pt x="19215" y="2156142"/>
                  </a:lnTo>
                  <a:lnTo>
                    <a:pt x="2755" y="2156142"/>
                  </a:lnTo>
                  <a:lnTo>
                    <a:pt x="2755" y="2208275"/>
                  </a:lnTo>
                  <a:lnTo>
                    <a:pt x="19215" y="2208275"/>
                  </a:lnTo>
                  <a:lnTo>
                    <a:pt x="19215" y="2235707"/>
                  </a:lnTo>
                  <a:lnTo>
                    <a:pt x="0" y="2235707"/>
                  </a:lnTo>
                  <a:lnTo>
                    <a:pt x="0" y="2303360"/>
                  </a:lnTo>
                  <a:lnTo>
                    <a:pt x="19215" y="2303360"/>
                  </a:lnTo>
                  <a:lnTo>
                    <a:pt x="19215" y="2429548"/>
                  </a:lnTo>
                  <a:lnTo>
                    <a:pt x="0" y="2429548"/>
                  </a:lnTo>
                  <a:lnTo>
                    <a:pt x="0" y="2497226"/>
                  </a:lnTo>
                  <a:lnTo>
                    <a:pt x="19215" y="2497226"/>
                  </a:lnTo>
                  <a:lnTo>
                    <a:pt x="19215" y="2621584"/>
                  </a:lnTo>
                  <a:lnTo>
                    <a:pt x="0" y="2621584"/>
                  </a:lnTo>
                  <a:lnTo>
                    <a:pt x="0" y="2691079"/>
                  </a:lnTo>
                  <a:lnTo>
                    <a:pt x="19215" y="2691079"/>
                  </a:lnTo>
                  <a:lnTo>
                    <a:pt x="19215" y="2737700"/>
                  </a:lnTo>
                  <a:lnTo>
                    <a:pt x="2755" y="2737700"/>
                  </a:lnTo>
                  <a:lnTo>
                    <a:pt x="2755" y="2765132"/>
                  </a:lnTo>
                  <a:lnTo>
                    <a:pt x="52133" y="2765132"/>
                  </a:lnTo>
                  <a:lnTo>
                    <a:pt x="52133" y="2737700"/>
                  </a:lnTo>
                  <a:lnTo>
                    <a:pt x="35674" y="2737700"/>
                  </a:lnTo>
                  <a:lnTo>
                    <a:pt x="35674" y="2691079"/>
                  </a:lnTo>
                  <a:lnTo>
                    <a:pt x="128016" y="2691079"/>
                  </a:lnTo>
                  <a:lnTo>
                    <a:pt x="128016" y="2737700"/>
                  </a:lnTo>
                  <a:lnTo>
                    <a:pt x="112483" y="2737700"/>
                  </a:lnTo>
                  <a:lnTo>
                    <a:pt x="112483" y="2765132"/>
                  </a:lnTo>
                  <a:lnTo>
                    <a:pt x="160947" y="2765132"/>
                  </a:lnTo>
                  <a:lnTo>
                    <a:pt x="160947" y="2737700"/>
                  </a:lnTo>
                  <a:lnTo>
                    <a:pt x="145389" y="2737700"/>
                  </a:lnTo>
                  <a:lnTo>
                    <a:pt x="145389" y="2691079"/>
                  </a:lnTo>
                  <a:lnTo>
                    <a:pt x="237756" y="2691079"/>
                  </a:lnTo>
                  <a:lnTo>
                    <a:pt x="237756" y="2737700"/>
                  </a:lnTo>
                  <a:lnTo>
                    <a:pt x="222199" y="2737700"/>
                  </a:lnTo>
                  <a:lnTo>
                    <a:pt x="222199" y="2765132"/>
                  </a:lnTo>
                  <a:lnTo>
                    <a:pt x="271589" y="2765132"/>
                  </a:lnTo>
                  <a:lnTo>
                    <a:pt x="271589" y="2737700"/>
                  </a:lnTo>
                  <a:lnTo>
                    <a:pt x="255130" y="2737700"/>
                  </a:lnTo>
                  <a:lnTo>
                    <a:pt x="255130" y="2691079"/>
                  </a:lnTo>
                  <a:lnTo>
                    <a:pt x="271589" y="2691079"/>
                  </a:lnTo>
                  <a:lnTo>
                    <a:pt x="271589" y="2621584"/>
                  </a:lnTo>
                  <a:lnTo>
                    <a:pt x="255130" y="2621584"/>
                  </a:lnTo>
                  <a:lnTo>
                    <a:pt x="255130" y="2497226"/>
                  </a:lnTo>
                  <a:lnTo>
                    <a:pt x="271589" y="2497226"/>
                  </a:lnTo>
                  <a:lnTo>
                    <a:pt x="271589" y="2429548"/>
                  </a:lnTo>
                  <a:lnTo>
                    <a:pt x="255130" y="2429548"/>
                  </a:lnTo>
                  <a:lnTo>
                    <a:pt x="255130" y="2303360"/>
                  </a:lnTo>
                  <a:lnTo>
                    <a:pt x="271589" y="2303360"/>
                  </a:lnTo>
                  <a:lnTo>
                    <a:pt x="271589" y="2235707"/>
                  </a:lnTo>
                  <a:lnTo>
                    <a:pt x="255130" y="2235707"/>
                  </a:lnTo>
                  <a:lnTo>
                    <a:pt x="255130" y="2208275"/>
                  </a:lnTo>
                  <a:lnTo>
                    <a:pt x="271589" y="2208275"/>
                  </a:lnTo>
                  <a:lnTo>
                    <a:pt x="271589" y="2156142"/>
                  </a:lnTo>
                  <a:lnTo>
                    <a:pt x="255130" y="2156142"/>
                  </a:lnTo>
                  <a:lnTo>
                    <a:pt x="255130" y="2109520"/>
                  </a:lnTo>
                  <a:lnTo>
                    <a:pt x="271589" y="2109520"/>
                  </a:lnTo>
                  <a:lnTo>
                    <a:pt x="271589" y="2040940"/>
                  </a:lnTo>
                  <a:lnTo>
                    <a:pt x="255130" y="2040940"/>
                  </a:lnTo>
                  <a:lnTo>
                    <a:pt x="255130" y="1916569"/>
                  </a:lnTo>
                  <a:lnTo>
                    <a:pt x="271589" y="1916569"/>
                  </a:lnTo>
                  <a:lnTo>
                    <a:pt x="271589" y="1847087"/>
                  </a:lnTo>
                  <a:lnTo>
                    <a:pt x="255130" y="1847087"/>
                  </a:lnTo>
                  <a:lnTo>
                    <a:pt x="255130" y="1729117"/>
                  </a:lnTo>
                  <a:lnTo>
                    <a:pt x="271589" y="1729117"/>
                  </a:lnTo>
                  <a:lnTo>
                    <a:pt x="271589" y="1660550"/>
                  </a:lnTo>
                  <a:lnTo>
                    <a:pt x="255130" y="1660550"/>
                  </a:lnTo>
                  <a:lnTo>
                    <a:pt x="255130" y="1634032"/>
                  </a:lnTo>
                  <a:lnTo>
                    <a:pt x="271589" y="1634032"/>
                  </a:lnTo>
                  <a:lnTo>
                    <a:pt x="271589" y="1581899"/>
                  </a:lnTo>
                  <a:lnTo>
                    <a:pt x="255130" y="1581899"/>
                  </a:lnTo>
                  <a:lnTo>
                    <a:pt x="255130" y="1535264"/>
                  </a:lnTo>
                  <a:lnTo>
                    <a:pt x="271589" y="1535264"/>
                  </a:lnTo>
                  <a:lnTo>
                    <a:pt x="271589" y="1466684"/>
                  </a:lnTo>
                  <a:lnTo>
                    <a:pt x="255130" y="1466684"/>
                  </a:lnTo>
                  <a:lnTo>
                    <a:pt x="255130" y="1340497"/>
                  </a:lnTo>
                  <a:lnTo>
                    <a:pt x="271589" y="1340497"/>
                  </a:lnTo>
                  <a:lnTo>
                    <a:pt x="271589" y="1272832"/>
                  </a:lnTo>
                  <a:lnTo>
                    <a:pt x="255130" y="1272832"/>
                  </a:lnTo>
                  <a:lnTo>
                    <a:pt x="255130" y="1152131"/>
                  </a:lnTo>
                  <a:lnTo>
                    <a:pt x="271589" y="1152131"/>
                  </a:lnTo>
                  <a:lnTo>
                    <a:pt x="271589" y="1082649"/>
                  </a:lnTo>
                  <a:lnTo>
                    <a:pt x="255130" y="1082649"/>
                  </a:lnTo>
                  <a:lnTo>
                    <a:pt x="255130" y="1057948"/>
                  </a:lnTo>
                  <a:lnTo>
                    <a:pt x="271589" y="1057948"/>
                  </a:lnTo>
                  <a:lnTo>
                    <a:pt x="271589" y="1004925"/>
                  </a:lnTo>
                  <a:lnTo>
                    <a:pt x="255130" y="1004925"/>
                  </a:lnTo>
                  <a:lnTo>
                    <a:pt x="255130" y="958291"/>
                  </a:lnTo>
                  <a:lnTo>
                    <a:pt x="271589" y="958291"/>
                  </a:lnTo>
                  <a:lnTo>
                    <a:pt x="271589" y="888796"/>
                  </a:lnTo>
                  <a:lnTo>
                    <a:pt x="255130" y="888796"/>
                  </a:lnTo>
                  <a:lnTo>
                    <a:pt x="255130" y="84123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147618" y="2878785"/>
              <a:ext cx="36830" cy="42545"/>
            </a:xfrm>
            <a:custGeom>
              <a:avLst/>
              <a:gdLst/>
              <a:ahLst/>
              <a:cxnLst/>
              <a:rect l="l" t="t" r="r" b="b"/>
              <a:pathLst>
                <a:path w="36830" h="42544">
                  <a:moveTo>
                    <a:pt x="36575" y="0"/>
                  </a:moveTo>
                  <a:lnTo>
                    <a:pt x="0" y="0"/>
                  </a:lnTo>
                  <a:lnTo>
                    <a:pt x="0" y="42062"/>
                  </a:lnTo>
                  <a:lnTo>
                    <a:pt x="36575" y="42062"/>
                  </a:lnTo>
                  <a:lnTo>
                    <a:pt x="36575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147618" y="2878785"/>
              <a:ext cx="36830" cy="42545"/>
            </a:xfrm>
            <a:custGeom>
              <a:avLst/>
              <a:gdLst/>
              <a:ahLst/>
              <a:cxnLst/>
              <a:rect l="l" t="t" r="r" b="b"/>
              <a:pathLst>
                <a:path w="36830" h="42544">
                  <a:moveTo>
                    <a:pt x="36575" y="42062"/>
                  </a:moveTo>
                  <a:lnTo>
                    <a:pt x="36575" y="0"/>
                  </a:lnTo>
                  <a:lnTo>
                    <a:pt x="0" y="0"/>
                  </a:lnTo>
                  <a:lnTo>
                    <a:pt x="0" y="42062"/>
                  </a:lnTo>
                  <a:lnTo>
                    <a:pt x="36575" y="4206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162249" y="2879712"/>
              <a:ext cx="8255" cy="41275"/>
            </a:xfrm>
            <a:custGeom>
              <a:avLst/>
              <a:gdLst/>
              <a:ahLst/>
              <a:cxnLst/>
              <a:rect l="l" t="t" r="r" b="b"/>
              <a:pathLst>
                <a:path w="8255" h="41275">
                  <a:moveTo>
                    <a:pt x="8229" y="0"/>
                  </a:moveTo>
                  <a:lnTo>
                    <a:pt x="0" y="0"/>
                  </a:lnTo>
                  <a:lnTo>
                    <a:pt x="0" y="41148"/>
                  </a:lnTo>
                  <a:lnTo>
                    <a:pt x="8229" y="41148"/>
                  </a:lnTo>
                  <a:lnTo>
                    <a:pt x="82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162261" y="2879712"/>
              <a:ext cx="8255" cy="41275"/>
            </a:xfrm>
            <a:custGeom>
              <a:avLst/>
              <a:gdLst/>
              <a:ahLst/>
              <a:cxnLst/>
              <a:rect l="l" t="t" r="r" b="b"/>
              <a:pathLst>
                <a:path w="8255" h="41275">
                  <a:moveTo>
                    <a:pt x="8216" y="41135"/>
                  </a:moveTo>
                  <a:lnTo>
                    <a:pt x="8216" y="0"/>
                  </a:lnTo>
                  <a:lnTo>
                    <a:pt x="0" y="0"/>
                  </a:lnTo>
                  <a:lnTo>
                    <a:pt x="0" y="41135"/>
                  </a:lnTo>
                  <a:lnTo>
                    <a:pt x="8216" y="4113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259175" y="2878785"/>
              <a:ext cx="36830" cy="42545"/>
            </a:xfrm>
            <a:custGeom>
              <a:avLst/>
              <a:gdLst/>
              <a:ahLst/>
              <a:cxnLst/>
              <a:rect l="l" t="t" r="r" b="b"/>
              <a:pathLst>
                <a:path w="36829" h="42544">
                  <a:moveTo>
                    <a:pt x="36575" y="0"/>
                  </a:moveTo>
                  <a:lnTo>
                    <a:pt x="0" y="0"/>
                  </a:lnTo>
                  <a:lnTo>
                    <a:pt x="0" y="42062"/>
                  </a:lnTo>
                  <a:lnTo>
                    <a:pt x="36575" y="42062"/>
                  </a:lnTo>
                  <a:lnTo>
                    <a:pt x="36575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259175" y="2878785"/>
              <a:ext cx="36830" cy="42545"/>
            </a:xfrm>
            <a:custGeom>
              <a:avLst/>
              <a:gdLst/>
              <a:ahLst/>
              <a:cxnLst/>
              <a:rect l="l" t="t" r="r" b="b"/>
              <a:pathLst>
                <a:path w="36829" h="42544">
                  <a:moveTo>
                    <a:pt x="36575" y="42062"/>
                  </a:moveTo>
                  <a:lnTo>
                    <a:pt x="36575" y="0"/>
                  </a:lnTo>
                  <a:lnTo>
                    <a:pt x="0" y="0"/>
                  </a:lnTo>
                  <a:lnTo>
                    <a:pt x="0" y="42062"/>
                  </a:lnTo>
                  <a:lnTo>
                    <a:pt x="36575" y="4206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272891" y="2879712"/>
              <a:ext cx="9525" cy="41275"/>
            </a:xfrm>
            <a:custGeom>
              <a:avLst/>
              <a:gdLst/>
              <a:ahLst/>
              <a:cxnLst/>
              <a:rect l="l" t="t" r="r" b="b"/>
              <a:pathLst>
                <a:path w="9525" h="41275">
                  <a:moveTo>
                    <a:pt x="9144" y="0"/>
                  </a:moveTo>
                  <a:lnTo>
                    <a:pt x="0" y="0"/>
                  </a:lnTo>
                  <a:lnTo>
                    <a:pt x="0" y="41148"/>
                  </a:lnTo>
                  <a:lnTo>
                    <a:pt x="9144" y="41148"/>
                  </a:lnTo>
                  <a:lnTo>
                    <a:pt x="91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272904" y="2879712"/>
              <a:ext cx="9525" cy="41275"/>
            </a:xfrm>
            <a:custGeom>
              <a:avLst/>
              <a:gdLst/>
              <a:ahLst/>
              <a:cxnLst/>
              <a:rect l="l" t="t" r="r" b="b"/>
              <a:pathLst>
                <a:path w="9525" h="41275">
                  <a:moveTo>
                    <a:pt x="9131" y="41135"/>
                  </a:moveTo>
                  <a:lnTo>
                    <a:pt x="9131" y="0"/>
                  </a:lnTo>
                  <a:lnTo>
                    <a:pt x="0" y="0"/>
                  </a:lnTo>
                  <a:lnTo>
                    <a:pt x="0" y="41135"/>
                  </a:lnTo>
                  <a:lnTo>
                    <a:pt x="9131" y="4113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368903" y="2878785"/>
              <a:ext cx="36830" cy="42545"/>
            </a:xfrm>
            <a:custGeom>
              <a:avLst/>
              <a:gdLst/>
              <a:ahLst/>
              <a:cxnLst/>
              <a:rect l="l" t="t" r="r" b="b"/>
              <a:pathLst>
                <a:path w="36829" h="42544">
                  <a:moveTo>
                    <a:pt x="36588" y="0"/>
                  </a:moveTo>
                  <a:lnTo>
                    <a:pt x="0" y="0"/>
                  </a:lnTo>
                  <a:lnTo>
                    <a:pt x="0" y="42062"/>
                  </a:lnTo>
                  <a:lnTo>
                    <a:pt x="36588" y="42062"/>
                  </a:lnTo>
                  <a:lnTo>
                    <a:pt x="36588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368903" y="2878785"/>
              <a:ext cx="36830" cy="42545"/>
            </a:xfrm>
            <a:custGeom>
              <a:avLst/>
              <a:gdLst/>
              <a:ahLst/>
              <a:cxnLst/>
              <a:rect l="l" t="t" r="r" b="b"/>
              <a:pathLst>
                <a:path w="36829" h="42544">
                  <a:moveTo>
                    <a:pt x="36588" y="42062"/>
                  </a:moveTo>
                  <a:lnTo>
                    <a:pt x="36588" y="0"/>
                  </a:lnTo>
                  <a:lnTo>
                    <a:pt x="0" y="0"/>
                  </a:lnTo>
                  <a:lnTo>
                    <a:pt x="0" y="42062"/>
                  </a:lnTo>
                  <a:lnTo>
                    <a:pt x="36588" y="42062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383546" y="2879712"/>
              <a:ext cx="7620" cy="41275"/>
            </a:xfrm>
            <a:custGeom>
              <a:avLst/>
              <a:gdLst/>
              <a:ahLst/>
              <a:cxnLst/>
              <a:rect l="l" t="t" r="r" b="b"/>
              <a:pathLst>
                <a:path w="7620" h="41275">
                  <a:moveTo>
                    <a:pt x="7315" y="0"/>
                  </a:moveTo>
                  <a:lnTo>
                    <a:pt x="0" y="0"/>
                  </a:lnTo>
                  <a:lnTo>
                    <a:pt x="0" y="41148"/>
                  </a:lnTo>
                  <a:lnTo>
                    <a:pt x="7315" y="41148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100984" y="2791002"/>
              <a:ext cx="350520" cy="1950085"/>
            </a:xfrm>
            <a:custGeom>
              <a:avLst/>
              <a:gdLst/>
              <a:ahLst/>
              <a:cxnLst/>
              <a:rect l="l" t="t" r="r" b="b"/>
              <a:pathLst>
                <a:path w="350520" h="1950085">
                  <a:moveTo>
                    <a:pt x="289877" y="129844"/>
                  </a:moveTo>
                  <a:lnTo>
                    <a:pt x="289877" y="88709"/>
                  </a:lnTo>
                  <a:lnTo>
                    <a:pt x="282562" y="88709"/>
                  </a:lnTo>
                  <a:lnTo>
                    <a:pt x="282562" y="129844"/>
                  </a:lnTo>
                  <a:lnTo>
                    <a:pt x="289877" y="129844"/>
                  </a:lnTo>
                  <a:close/>
                </a:path>
                <a:path w="350520" h="1950085">
                  <a:moveTo>
                    <a:pt x="83210" y="707758"/>
                  </a:moveTo>
                  <a:lnTo>
                    <a:pt x="83210" y="665683"/>
                  </a:lnTo>
                  <a:lnTo>
                    <a:pt x="46634" y="665683"/>
                  </a:lnTo>
                  <a:lnTo>
                    <a:pt x="46634" y="707758"/>
                  </a:lnTo>
                  <a:lnTo>
                    <a:pt x="83210" y="707758"/>
                  </a:lnTo>
                  <a:close/>
                </a:path>
                <a:path w="350520" h="1950085">
                  <a:moveTo>
                    <a:pt x="69494" y="707758"/>
                  </a:moveTo>
                  <a:lnTo>
                    <a:pt x="69494" y="665683"/>
                  </a:lnTo>
                  <a:lnTo>
                    <a:pt x="61277" y="665683"/>
                  </a:lnTo>
                  <a:lnTo>
                    <a:pt x="61277" y="707758"/>
                  </a:lnTo>
                  <a:lnTo>
                    <a:pt x="69494" y="707758"/>
                  </a:lnTo>
                  <a:close/>
                </a:path>
                <a:path w="350520" h="1950085">
                  <a:moveTo>
                    <a:pt x="194767" y="707758"/>
                  </a:moveTo>
                  <a:lnTo>
                    <a:pt x="194767" y="665683"/>
                  </a:lnTo>
                  <a:lnTo>
                    <a:pt x="158191" y="665683"/>
                  </a:lnTo>
                  <a:lnTo>
                    <a:pt x="158191" y="707758"/>
                  </a:lnTo>
                  <a:lnTo>
                    <a:pt x="194767" y="707758"/>
                  </a:lnTo>
                  <a:close/>
                </a:path>
                <a:path w="350520" h="1950085">
                  <a:moveTo>
                    <a:pt x="181051" y="707758"/>
                  </a:moveTo>
                  <a:lnTo>
                    <a:pt x="181051" y="665683"/>
                  </a:lnTo>
                  <a:lnTo>
                    <a:pt x="171919" y="665683"/>
                  </a:lnTo>
                  <a:lnTo>
                    <a:pt x="171919" y="707758"/>
                  </a:lnTo>
                  <a:lnTo>
                    <a:pt x="181051" y="707758"/>
                  </a:lnTo>
                  <a:close/>
                </a:path>
                <a:path w="350520" h="1950085">
                  <a:moveTo>
                    <a:pt x="304507" y="707758"/>
                  </a:moveTo>
                  <a:lnTo>
                    <a:pt x="304507" y="665683"/>
                  </a:lnTo>
                  <a:lnTo>
                    <a:pt x="267919" y="665683"/>
                  </a:lnTo>
                  <a:lnTo>
                    <a:pt x="267919" y="707758"/>
                  </a:lnTo>
                  <a:lnTo>
                    <a:pt x="304507" y="707758"/>
                  </a:lnTo>
                  <a:close/>
                </a:path>
                <a:path w="350520" h="1950085">
                  <a:moveTo>
                    <a:pt x="289877" y="707758"/>
                  </a:moveTo>
                  <a:lnTo>
                    <a:pt x="289877" y="665683"/>
                  </a:lnTo>
                  <a:lnTo>
                    <a:pt x="282562" y="665683"/>
                  </a:lnTo>
                  <a:lnTo>
                    <a:pt x="282562" y="707758"/>
                  </a:lnTo>
                  <a:lnTo>
                    <a:pt x="289877" y="707758"/>
                  </a:lnTo>
                  <a:close/>
                </a:path>
                <a:path w="350520" h="1950085">
                  <a:moveTo>
                    <a:pt x="83210" y="1477670"/>
                  </a:moveTo>
                  <a:lnTo>
                    <a:pt x="83210" y="1434706"/>
                  </a:lnTo>
                  <a:lnTo>
                    <a:pt x="46634" y="1434706"/>
                  </a:lnTo>
                  <a:lnTo>
                    <a:pt x="46634" y="1477670"/>
                  </a:lnTo>
                  <a:lnTo>
                    <a:pt x="83210" y="1477670"/>
                  </a:lnTo>
                  <a:close/>
                </a:path>
                <a:path w="350520" h="1950085">
                  <a:moveTo>
                    <a:pt x="69494" y="1477670"/>
                  </a:moveTo>
                  <a:lnTo>
                    <a:pt x="69494" y="1435607"/>
                  </a:lnTo>
                  <a:lnTo>
                    <a:pt x="61277" y="1435607"/>
                  </a:lnTo>
                  <a:lnTo>
                    <a:pt x="61277" y="1477670"/>
                  </a:lnTo>
                  <a:lnTo>
                    <a:pt x="69494" y="1477670"/>
                  </a:lnTo>
                  <a:close/>
                </a:path>
                <a:path w="350520" h="1950085">
                  <a:moveTo>
                    <a:pt x="194767" y="1477670"/>
                  </a:moveTo>
                  <a:lnTo>
                    <a:pt x="194767" y="1434706"/>
                  </a:lnTo>
                  <a:lnTo>
                    <a:pt x="158191" y="1434706"/>
                  </a:lnTo>
                  <a:lnTo>
                    <a:pt x="158191" y="1477670"/>
                  </a:lnTo>
                  <a:lnTo>
                    <a:pt x="194767" y="1477670"/>
                  </a:lnTo>
                  <a:close/>
                </a:path>
                <a:path w="350520" h="1950085">
                  <a:moveTo>
                    <a:pt x="181051" y="1477670"/>
                  </a:moveTo>
                  <a:lnTo>
                    <a:pt x="181051" y="1435607"/>
                  </a:lnTo>
                  <a:lnTo>
                    <a:pt x="171919" y="1435607"/>
                  </a:lnTo>
                  <a:lnTo>
                    <a:pt x="171919" y="1477670"/>
                  </a:lnTo>
                  <a:lnTo>
                    <a:pt x="181051" y="1477670"/>
                  </a:lnTo>
                  <a:close/>
                </a:path>
                <a:path w="350520" h="1950085">
                  <a:moveTo>
                    <a:pt x="304507" y="1477670"/>
                  </a:moveTo>
                  <a:lnTo>
                    <a:pt x="304507" y="1434706"/>
                  </a:lnTo>
                  <a:lnTo>
                    <a:pt x="267919" y="1434706"/>
                  </a:lnTo>
                  <a:lnTo>
                    <a:pt x="267919" y="1477670"/>
                  </a:lnTo>
                  <a:lnTo>
                    <a:pt x="304507" y="1477670"/>
                  </a:lnTo>
                  <a:close/>
                </a:path>
                <a:path w="350520" h="1950085">
                  <a:moveTo>
                    <a:pt x="289877" y="1477670"/>
                  </a:moveTo>
                  <a:lnTo>
                    <a:pt x="289877" y="1435607"/>
                  </a:lnTo>
                  <a:lnTo>
                    <a:pt x="282562" y="1435607"/>
                  </a:lnTo>
                  <a:lnTo>
                    <a:pt x="282562" y="1477670"/>
                  </a:lnTo>
                  <a:lnTo>
                    <a:pt x="289877" y="1477670"/>
                  </a:lnTo>
                  <a:close/>
                </a:path>
                <a:path w="350520" h="1950085">
                  <a:moveTo>
                    <a:pt x="0" y="25603"/>
                  </a:moveTo>
                  <a:lnTo>
                    <a:pt x="0" y="1949500"/>
                  </a:lnTo>
                  <a:lnTo>
                    <a:pt x="350227" y="1949500"/>
                  </a:lnTo>
                  <a:lnTo>
                    <a:pt x="350227" y="581558"/>
                  </a:lnTo>
                  <a:lnTo>
                    <a:pt x="327367" y="581558"/>
                  </a:lnTo>
                  <a:lnTo>
                    <a:pt x="327367" y="452640"/>
                  </a:lnTo>
                  <a:lnTo>
                    <a:pt x="349300" y="452640"/>
                  </a:lnTo>
                  <a:lnTo>
                    <a:pt x="349300" y="0"/>
                  </a:lnTo>
                </a:path>
                <a:path w="350520" h="1950085">
                  <a:moveTo>
                    <a:pt x="17386" y="217627"/>
                  </a:moveTo>
                  <a:lnTo>
                    <a:pt x="21958" y="217627"/>
                  </a:lnTo>
                  <a:lnTo>
                    <a:pt x="26517" y="213969"/>
                  </a:lnTo>
                  <a:lnTo>
                    <a:pt x="26517" y="208483"/>
                  </a:lnTo>
                  <a:lnTo>
                    <a:pt x="26517" y="203911"/>
                  </a:lnTo>
                  <a:lnTo>
                    <a:pt x="21958" y="200253"/>
                  </a:lnTo>
                  <a:lnTo>
                    <a:pt x="17386" y="200253"/>
                  </a:lnTo>
                  <a:lnTo>
                    <a:pt x="12801" y="200253"/>
                  </a:lnTo>
                  <a:lnTo>
                    <a:pt x="9143" y="203911"/>
                  </a:lnTo>
                  <a:lnTo>
                    <a:pt x="9143" y="208483"/>
                  </a:lnTo>
                  <a:lnTo>
                    <a:pt x="9143" y="213969"/>
                  </a:lnTo>
                  <a:lnTo>
                    <a:pt x="12801" y="217627"/>
                  </a:lnTo>
                  <a:lnTo>
                    <a:pt x="17386" y="217627"/>
                  </a:lnTo>
                  <a:close/>
                </a:path>
                <a:path w="350520" h="1950085">
                  <a:moveTo>
                    <a:pt x="331927" y="217627"/>
                  </a:moveTo>
                  <a:lnTo>
                    <a:pt x="336511" y="217627"/>
                  </a:lnTo>
                  <a:lnTo>
                    <a:pt x="340169" y="213969"/>
                  </a:lnTo>
                  <a:lnTo>
                    <a:pt x="340169" y="208483"/>
                  </a:lnTo>
                  <a:lnTo>
                    <a:pt x="340169" y="203911"/>
                  </a:lnTo>
                  <a:lnTo>
                    <a:pt x="336511" y="200253"/>
                  </a:lnTo>
                  <a:lnTo>
                    <a:pt x="331927" y="200253"/>
                  </a:lnTo>
                  <a:lnTo>
                    <a:pt x="327367" y="200253"/>
                  </a:lnTo>
                  <a:lnTo>
                    <a:pt x="322783" y="203911"/>
                  </a:lnTo>
                  <a:lnTo>
                    <a:pt x="322783" y="208483"/>
                  </a:lnTo>
                  <a:lnTo>
                    <a:pt x="322783" y="213969"/>
                  </a:lnTo>
                  <a:lnTo>
                    <a:pt x="327367" y="217627"/>
                  </a:lnTo>
                  <a:lnTo>
                    <a:pt x="331927" y="217627"/>
                  </a:lnTo>
                  <a:close/>
                </a:path>
                <a:path w="350520" h="1950085">
                  <a:moveTo>
                    <a:pt x="121627" y="217627"/>
                  </a:moveTo>
                  <a:lnTo>
                    <a:pt x="126199" y="217627"/>
                  </a:lnTo>
                  <a:lnTo>
                    <a:pt x="130759" y="213969"/>
                  </a:lnTo>
                  <a:lnTo>
                    <a:pt x="130759" y="208483"/>
                  </a:lnTo>
                  <a:lnTo>
                    <a:pt x="130759" y="203911"/>
                  </a:lnTo>
                  <a:lnTo>
                    <a:pt x="126199" y="200253"/>
                  </a:lnTo>
                  <a:lnTo>
                    <a:pt x="121627" y="200253"/>
                  </a:lnTo>
                  <a:lnTo>
                    <a:pt x="117043" y="200253"/>
                  </a:lnTo>
                  <a:lnTo>
                    <a:pt x="113385" y="203911"/>
                  </a:lnTo>
                  <a:lnTo>
                    <a:pt x="113385" y="208483"/>
                  </a:lnTo>
                  <a:lnTo>
                    <a:pt x="113385" y="213969"/>
                  </a:lnTo>
                  <a:lnTo>
                    <a:pt x="117043" y="217627"/>
                  </a:lnTo>
                  <a:lnTo>
                    <a:pt x="121627" y="217627"/>
                  </a:lnTo>
                  <a:close/>
                </a:path>
                <a:path w="350520" h="1950085">
                  <a:moveTo>
                    <a:pt x="231343" y="217627"/>
                  </a:moveTo>
                  <a:lnTo>
                    <a:pt x="235927" y="217627"/>
                  </a:lnTo>
                  <a:lnTo>
                    <a:pt x="240499" y="213969"/>
                  </a:lnTo>
                  <a:lnTo>
                    <a:pt x="240499" y="208483"/>
                  </a:lnTo>
                  <a:lnTo>
                    <a:pt x="240499" y="203911"/>
                  </a:lnTo>
                  <a:lnTo>
                    <a:pt x="235927" y="200253"/>
                  </a:lnTo>
                  <a:lnTo>
                    <a:pt x="231343" y="200253"/>
                  </a:lnTo>
                  <a:lnTo>
                    <a:pt x="226783" y="200253"/>
                  </a:lnTo>
                  <a:lnTo>
                    <a:pt x="223126" y="203911"/>
                  </a:lnTo>
                  <a:lnTo>
                    <a:pt x="223126" y="208483"/>
                  </a:lnTo>
                  <a:lnTo>
                    <a:pt x="223126" y="213969"/>
                  </a:lnTo>
                  <a:lnTo>
                    <a:pt x="226783" y="217627"/>
                  </a:lnTo>
                  <a:lnTo>
                    <a:pt x="231343" y="217627"/>
                  </a:lnTo>
                  <a:close/>
                </a:path>
                <a:path w="350520" h="1950085">
                  <a:moveTo>
                    <a:pt x="17386" y="792784"/>
                  </a:moveTo>
                  <a:lnTo>
                    <a:pt x="21958" y="792784"/>
                  </a:lnTo>
                  <a:lnTo>
                    <a:pt x="26517" y="789139"/>
                  </a:lnTo>
                  <a:lnTo>
                    <a:pt x="26517" y="783640"/>
                  </a:lnTo>
                  <a:lnTo>
                    <a:pt x="26517" y="779068"/>
                  </a:lnTo>
                  <a:lnTo>
                    <a:pt x="21958" y="775423"/>
                  </a:lnTo>
                  <a:lnTo>
                    <a:pt x="17386" y="775423"/>
                  </a:lnTo>
                  <a:lnTo>
                    <a:pt x="12801" y="775423"/>
                  </a:lnTo>
                  <a:lnTo>
                    <a:pt x="9143" y="779068"/>
                  </a:lnTo>
                  <a:lnTo>
                    <a:pt x="9143" y="783640"/>
                  </a:lnTo>
                  <a:lnTo>
                    <a:pt x="9143" y="789139"/>
                  </a:lnTo>
                  <a:lnTo>
                    <a:pt x="12801" y="792784"/>
                  </a:lnTo>
                  <a:lnTo>
                    <a:pt x="17386" y="792784"/>
                  </a:lnTo>
                  <a:close/>
                </a:path>
                <a:path w="350520" h="1950085">
                  <a:moveTo>
                    <a:pt x="17386" y="984808"/>
                  </a:moveTo>
                  <a:lnTo>
                    <a:pt x="21958" y="984808"/>
                  </a:lnTo>
                  <a:lnTo>
                    <a:pt x="26517" y="981151"/>
                  </a:lnTo>
                  <a:lnTo>
                    <a:pt x="26517" y="976591"/>
                  </a:lnTo>
                  <a:lnTo>
                    <a:pt x="26517" y="972007"/>
                  </a:lnTo>
                  <a:lnTo>
                    <a:pt x="21958" y="967435"/>
                  </a:lnTo>
                  <a:lnTo>
                    <a:pt x="17386" y="967435"/>
                  </a:lnTo>
                  <a:lnTo>
                    <a:pt x="12801" y="967435"/>
                  </a:lnTo>
                  <a:lnTo>
                    <a:pt x="9143" y="972007"/>
                  </a:lnTo>
                  <a:lnTo>
                    <a:pt x="9143" y="976591"/>
                  </a:lnTo>
                  <a:lnTo>
                    <a:pt x="9143" y="981151"/>
                  </a:lnTo>
                  <a:lnTo>
                    <a:pt x="12801" y="984808"/>
                  </a:lnTo>
                  <a:lnTo>
                    <a:pt x="17386" y="984808"/>
                  </a:lnTo>
                  <a:close/>
                </a:path>
                <a:path w="350520" h="1950085">
                  <a:moveTo>
                    <a:pt x="17386" y="599859"/>
                  </a:moveTo>
                  <a:lnTo>
                    <a:pt x="21958" y="599859"/>
                  </a:lnTo>
                  <a:lnTo>
                    <a:pt x="26517" y="595274"/>
                  </a:lnTo>
                  <a:lnTo>
                    <a:pt x="26517" y="590702"/>
                  </a:lnTo>
                  <a:lnTo>
                    <a:pt x="26517" y="585216"/>
                  </a:lnTo>
                  <a:lnTo>
                    <a:pt x="21958" y="582485"/>
                  </a:lnTo>
                  <a:lnTo>
                    <a:pt x="17386" y="582485"/>
                  </a:lnTo>
                  <a:lnTo>
                    <a:pt x="12801" y="582485"/>
                  </a:lnTo>
                  <a:lnTo>
                    <a:pt x="9143" y="585216"/>
                  </a:lnTo>
                  <a:lnTo>
                    <a:pt x="9143" y="590702"/>
                  </a:lnTo>
                  <a:lnTo>
                    <a:pt x="9143" y="595274"/>
                  </a:lnTo>
                  <a:lnTo>
                    <a:pt x="12801" y="599859"/>
                  </a:lnTo>
                  <a:lnTo>
                    <a:pt x="17386" y="599859"/>
                  </a:lnTo>
                  <a:close/>
                </a:path>
                <a:path w="350520" h="1950085">
                  <a:moveTo>
                    <a:pt x="17386" y="1176832"/>
                  </a:moveTo>
                  <a:lnTo>
                    <a:pt x="21958" y="1176832"/>
                  </a:lnTo>
                  <a:lnTo>
                    <a:pt x="26517" y="1172273"/>
                  </a:lnTo>
                  <a:lnTo>
                    <a:pt x="26517" y="1167701"/>
                  </a:lnTo>
                  <a:lnTo>
                    <a:pt x="26517" y="1162202"/>
                  </a:lnTo>
                  <a:lnTo>
                    <a:pt x="21958" y="1159471"/>
                  </a:lnTo>
                  <a:lnTo>
                    <a:pt x="17386" y="1159471"/>
                  </a:lnTo>
                  <a:lnTo>
                    <a:pt x="12801" y="1159471"/>
                  </a:lnTo>
                  <a:lnTo>
                    <a:pt x="9143" y="1162202"/>
                  </a:lnTo>
                  <a:lnTo>
                    <a:pt x="9143" y="1167701"/>
                  </a:lnTo>
                  <a:lnTo>
                    <a:pt x="9143" y="1172273"/>
                  </a:lnTo>
                  <a:lnTo>
                    <a:pt x="12801" y="1176832"/>
                  </a:lnTo>
                  <a:lnTo>
                    <a:pt x="17386" y="1176832"/>
                  </a:lnTo>
                  <a:close/>
                </a:path>
                <a:path w="350520" h="1950085">
                  <a:moveTo>
                    <a:pt x="334683" y="984808"/>
                  </a:moveTo>
                  <a:lnTo>
                    <a:pt x="339242" y="984808"/>
                  </a:lnTo>
                  <a:lnTo>
                    <a:pt x="343827" y="981151"/>
                  </a:lnTo>
                  <a:lnTo>
                    <a:pt x="343827" y="976591"/>
                  </a:lnTo>
                  <a:lnTo>
                    <a:pt x="343827" y="972007"/>
                  </a:lnTo>
                  <a:lnTo>
                    <a:pt x="339242" y="967435"/>
                  </a:lnTo>
                  <a:lnTo>
                    <a:pt x="334683" y="967435"/>
                  </a:lnTo>
                  <a:lnTo>
                    <a:pt x="330111" y="967435"/>
                  </a:lnTo>
                  <a:lnTo>
                    <a:pt x="326453" y="972007"/>
                  </a:lnTo>
                  <a:lnTo>
                    <a:pt x="326453" y="976591"/>
                  </a:lnTo>
                  <a:lnTo>
                    <a:pt x="326453" y="981151"/>
                  </a:lnTo>
                  <a:lnTo>
                    <a:pt x="330111" y="984808"/>
                  </a:lnTo>
                  <a:lnTo>
                    <a:pt x="334683" y="984808"/>
                  </a:lnTo>
                  <a:close/>
                </a:path>
                <a:path w="350520" h="1950085">
                  <a:moveTo>
                    <a:pt x="334683" y="1176832"/>
                  </a:moveTo>
                  <a:lnTo>
                    <a:pt x="339242" y="1176832"/>
                  </a:lnTo>
                  <a:lnTo>
                    <a:pt x="343827" y="1172273"/>
                  </a:lnTo>
                  <a:lnTo>
                    <a:pt x="343827" y="1167701"/>
                  </a:lnTo>
                  <a:lnTo>
                    <a:pt x="343827" y="1162202"/>
                  </a:lnTo>
                  <a:lnTo>
                    <a:pt x="339242" y="1159471"/>
                  </a:lnTo>
                  <a:lnTo>
                    <a:pt x="334683" y="1159471"/>
                  </a:lnTo>
                  <a:lnTo>
                    <a:pt x="330111" y="1159471"/>
                  </a:lnTo>
                  <a:lnTo>
                    <a:pt x="326453" y="1162202"/>
                  </a:lnTo>
                  <a:lnTo>
                    <a:pt x="326453" y="1167701"/>
                  </a:lnTo>
                  <a:lnTo>
                    <a:pt x="326453" y="1172273"/>
                  </a:lnTo>
                  <a:lnTo>
                    <a:pt x="330111" y="1176832"/>
                  </a:lnTo>
                  <a:lnTo>
                    <a:pt x="334683" y="1176832"/>
                  </a:lnTo>
                  <a:close/>
                </a:path>
                <a:path w="350520" h="1950085">
                  <a:moveTo>
                    <a:pt x="17386" y="1559064"/>
                  </a:moveTo>
                  <a:lnTo>
                    <a:pt x="21958" y="1559064"/>
                  </a:lnTo>
                  <a:lnTo>
                    <a:pt x="26517" y="1556308"/>
                  </a:lnTo>
                  <a:lnTo>
                    <a:pt x="26517" y="1550835"/>
                  </a:lnTo>
                  <a:lnTo>
                    <a:pt x="26517" y="1546250"/>
                  </a:lnTo>
                  <a:lnTo>
                    <a:pt x="21958" y="1541691"/>
                  </a:lnTo>
                  <a:lnTo>
                    <a:pt x="17386" y="1541691"/>
                  </a:lnTo>
                  <a:lnTo>
                    <a:pt x="12801" y="1541691"/>
                  </a:lnTo>
                  <a:lnTo>
                    <a:pt x="9143" y="1546250"/>
                  </a:lnTo>
                  <a:lnTo>
                    <a:pt x="9143" y="1550835"/>
                  </a:lnTo>
                  <a:lnTo>
                    <a:pt x="9143" y="1556308"/>
                  </a:lnTo>
                  <a:lnTo>
                    <a:pt x="12801" y="1559064"/>
                  </a:lnTo>
                  <a:lnTo>
                    <a:pt x="17386" y="1559064"/>
                  </a:lnTo>
                  <a:close/>
                </a:path>
                <a:path w="350520" h="1950085">
                  <a:moveTo>
                    <a:pt x="334683" y="1559064"/>
                  </a:moveTo>
                  <a:lnTo>
                    <a:pt x="339242" y="1559064"/>
                  </a:lnTo>
                  <a:lnTo>
                    <a:pt x="343827" y="1556308"/>
                  </a:lnTo>
                  <a:lnTo>
                    <a:pt x="343827" y="1550835"/>
                  </a:lnTo>
                  <a:lnTo>
                    <a:pt x="343827" y="1546250"/>
                  </a:lnTo>
                  <a:lnTo>
                    <a:pt x="339242" y="1541691"/>
                  </a:lnTo>
                  <a:lnTo>
                    <a:pt x="334683" y="1541691"/>
                  </a:lnTo>
                  <a:lnTo>
                    <a:pt x="330111" y="1541691"/>
                  </a:lnTo>
                  <a:lnTo>
                    <a:pt x="326453" y="1546250"/>
                  </a:lnTo>
                  <a:lnTo>
                    <a:pt x="326453" y="1550835"/>
                  </a:lnTo>
                  <a:lnTo>
                    <a:pt x="326453" y="1556308"/>
                  </a:lnTo>
                  <a:lnTo>
                    <a:pt x="330111" y="1559064"/>
                  </a:lnTo>
                  <a:lnTo>
                    <a:pt x="334683" y="1559064"/>
                  </a:lnTo>
                  <a:close/>
                </a:path>
                <a:path w="350520" h="1950085">
                  <a:moveTo>
                    <a:pt x="331927" y="792784"/>
                  </a:moveTo>
                  <a:lnTo>
                    <a:pt x="336511" y="792784"/>
                  </a:lnTo>
                  <a:lnTo>
                    <a:pt x="340169" y="789139"/>
                  </a:lnTo>
                  <a:lnTo>
                    <a:pt x="340169" y="783640"/>
                  </a:lnTo>
                  <a:lnTo>
                    <a:pt x="340169" y="779068"/>
                  </a:lnTo>
                  <a:lnTo>
                    <a:pt x="336511" y="775423"/>
                  </a:lnTo>
                  <a:lnTo>
                    <a:pt x="331927" y="775423"/>
                  </a:lnTo>
                  <a:lnTo>
                    <a:pt x="327367" y="775423"/>
                  </a:lnTo>
                  <a:lnTo>
                    <a:pt x="322783" y="779068"/>
                  </a:lnTo>
                  <a:lnTo>
                    <a:pt x="322783" y="783640"/>
                  </a:lnTo>
                  <a:lnTo>
                    <a:pt x="322783" y="789139"/>
                  </a:lnTo>
                  <a:lnTo>
                    <a:pt x="327367" y="792784"/>
                  </a:lnTo>
                  <a:lnTo>
                    <a:pt x="331927" y="792784"/>
                  </a:lnTo>
                  <a:close/>
                </a:path>
                <a:path w="350520" h="1950085">
                  <a:moveTo>
                    <a:pt x="121627" y="792784"/>
                  </a:moveTo>
                  <a:lnTo>
                    <a:pt x="126199" y="792784"/>
                  </a:lnTo>
                  <a:lnTo>
                    <a:pt x="130759" y="789139"/>
                  </a:lnTo>
                  <a:lnTo>
                    <a:pt x="130759" y="783640"/>
                  </a:lnTo>
                  <a:lnTo>
                    <a:pt x="130759" y="779068"/>
                  </a:lnTo>
                  <a:lnTo>
                    <a:pt x="126199" y="775423"/>
                  </a:lnTo>
                  <a:lnTo>
                    <a:pt x="121627" y="775423"/>
                  </a:lnTo>
                  <a:lnTo>
                    <a:pt x="117043" y="775423"/>
                  </a:lnTo>
                  <a:lnTo>
                    <a:pt x="113385" y="779068"/>
                  </a:lnTo>
                  <a:lnTo>
                    <a:pt x="113385" y="783640"/>
                  </a:lnTo>
                  <a:lnTo>
                    <a:pt x="113385" y="789139"/>
                  </a:lnTo>
                  <a:lnTo>
                    <a:pt x="117043" y="792784"/>
                  </a:lnTo>
                  <a:lnTo>
                    <a:pt x="121627" y="792784"/>
                  </a:lnTo>
                  <a:close/>
                </a:path>
                <a:path w="350520" h="1950085">
                  <a:moveTo>
                    <a:pt x="231343" y="792784"/>
                  </a:moveTo>
                  <a:lnTo>
                    <a:pt x="235927" y="792784"/>
                  </a:lnTo>
                  <a:lnTo>
                    <a:pt x="240499" y="789139"/>
                  </a:lnTo>
                  <a:lnTo>
                    <a:pt x="240499" y="783640"/>
                  </a:lnTo>
                  <a:lnTo>
                    <a:pt x="240499" y="779068"/>
                  </a:lnTo>
                  <a:lnTo>
                    <a:pt x="235927" y="775423"/>
                  </a:lnTo>
                  <a:lnTo>
                    <a:pt x="231343" y="775423"/>
                  </a:lnTo>
                  <a:lnTo>
                    <a:pt x="226783" y="775423"/>
                  </a:lnTo>
                  <a:lnTo>
                    <a:pt x="223126" y="779068"/>
                  </a:lnTo>
                  <a:lnTo>
                    <a:pt x="223126" y="783640"/>
                  </a:lnTo>
                  <a:lnTo>
                    <a:pt x="223126" y="789139"/>
                  </a:lnTo>
                  <a:lnTo>
                    <a:pt x="226783" y="792784"/>
                  </a:lnTo>
                  <a:lnTo>
                    <a:pt x="231343" y="792784"/>
                  </a:lnTo>
                  <a:close/>
                </a:path>
                <a:path w="350520" h="1950085">
                  <a:moveTo>
                    <a:pt x="17386" y="1363370"/>
                  </a:moveTo>
                  <a:lnTo>
                    <a:pt x="21958" y="1363370"/>
                  </a:lnTo>
                  <a:lnTo>
                    <a:pt x="26517" y="1359725"/>
                  </a:lnTo>
                  <a:lnTo>
                    <a:pt x="26517" y="1355140"/>
                  </a:lnTo>
                  <a:lnTo>
                    <a:pt x="26517" y="1350568"/>
                  </a:lnTo>
                  <a:lnTo>
                    <a:pt x="21958" y="1346009"/>
                  </a:lnTo>
                  <a:lnTo>
                    <a:pt x="17386" y="1346009"/>
                  </a:lnTo>
                  <a:lnTo>
                    <a:pt x="12801" y="1346009"/>
                  </a:lnTo>
                  <a:lnTo>
                    <a:pt x="9143" y="1350568"/>
                  </a:lnTo>
                  <a:lnTo>
                    <a:pt x="9143" y="1355140"/>
                  </a:lnTo>
                  <a:lnTo>
                    <a:pt x="9143" y="1359725"/>
                  </a:lnTo>
                  <a:lnTo>
                    <a:pt x="12801" y="1363370"/>
                  </a:lnTo>
                  <a:lnTo>
                    <a:pt x="17386" y="1363370"/>
                  </a:lnTo>
                  <a:close/>
                </a:path>
                <a:path w="350520" h="1950085">
                  <a:moveTo>
                    <a:pt x="331927" y="1363370"/>
                  </a:moveTo>
                  <a:lnTo>
                    <a:pt x="336511" y="1363370"/>
                  </a:lnTo>
                  <a:lnTo>
                    <a:pt x="340169" y="1359725"/>
                  </a:lnTo>
                  <a:lnTo>
                    <a:pt x="340169" y="1355140"/>
                  </a:lnTo>
                  <a:lnTo>
                    <a:pt x="340169" y="1350568"/>
                  </a:lnTo>
                  <a:lnTo>
                    <a:pt x="336511" y="1346009"/>
                  </a:lnTo>
                  <a:lnTo>
                    <a:pt x="331927" y="1346009"/>
                  </a:lnTo>
                  <a:lnTo>
                    <a:pt x="327367" y="1346009"/>
                  </a:lnTo>
                  <a:lnTo>
                    <a:pt x="322783" y="1350568"/>
                  </a:lnTo>
                  <a:lnTo>
                    <a:pt x="322783" y="1355140"/>
                  </a:lnTo>
                  <a:lnTo>
                    <a:pt x="322783" y="1359725"/>
                  </a:lnTo>
                  <a:lnTo>
                    <a:pt x="327367" y="1363370"/>
                  </a:lnTo>
                  <a:lnTo>
                    <a:pt x="331927" y="1363370"/>
                  </a:lnTo>
                  <a:close/>
                </a:path>
                <a:path w="350520" h="1950085">
                  <a:moveTo>
                    <a:pt x="121627" y="1363370"/>
                  </a:moveTo>
                  <a:lnTo>
                    <a:pt x="126199" y="1363370"/>
                  </a:lnTo>
                  <a:lnTo>
                    <a:pt x="130759" y="1359725"/>
                  </a:lnTo>
                  <a:lnTo>
                    <a:pt x="130759" y="1355140"/>
                  </a:lnTo>
                  <a:lnTo>
                    <a:pt x="130759" y="1350568"/>
                  </a:lnTo>
                  <a:lnTo>
                    <a:pt x="126199" y="1346009"/>
                  </a:lnTo>
                  <a:lnTo>
                    <a:pt x="121627" y="1346009"/>
                  </a:lnTo>
                  <a:lnTo>
                    <a:pt x="117043" y="1346009"/>
                  </a:lnTo>
                  <a:lnTo>
                    <a:pt x="113385" y="1350568"/>
                  </a:lnTo>
                  <a:lnTo>
                    <a:pt x="113385" y="1355140"/>
                  </a:lnTo>
                  <a:lnTo>
                    <a:pt x="113385" y="1359725"/>
                  </a:lnTo>
                  <a:lnTo>
                    <a:pt x="117043" y="1363370"/>
                  </a:lnTo>
                  <a:lnTo>
                    <a:pt x="121627" y="1363370"/>
                  </a:lnTo>
                  <a:close/>
                </a:path>
                <a:path w="350520" h="1950085">
                  <a:moveTo>
                    <a:pt x="231343" y="1363370"/>
                  </a:moveTo>
                  <a:lnTo>
                    <a:pt x="235927" y="1363370"/>
                  </a:lnTo>
                  <a:lnTo>
                    <a:pt x="240499" y="1359725"/>
                  </a:lnTo>
                  <a:lnTo>
                    <a:pt x="240499" y="1355140"/>
                  </a:lnTo>
                  <a:lnTo>
                    <a:pt x="240499" y="1350568"/>
                  </a:lnTo>
                  <a:lnTo>
                    <a:pt x="235927" y="1346009"/>
                  </a:lnTo>
                  <a:lnTo>
                    <a:pt x="231343" y="1346009"/>
                  </a:lnTo>
                  <a:lnTo>
                    <a:pt x="226783" y="1346009"/>
                  </a:lnTo>
                  <a:lnTo>
                    <a:pt x="223126" y="1350568"/>
                  </a:lnTo>
                  <a:lnTo>
                    <a:pt x="223126" y="1355140"/>
                  </a:lnTo>
                  <a:lnTo>
                    <a:pt x="223126" y="1359725"/>
                  </a:lnTo>
                  <a:lnTo>
                    <a:pt x="226783" y="1363370"/>
                  </a:lnTo>
                  <a:lnTo>
                    <a:pt x="231343" y="136337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435667" y="3025089"/>
              <a:ext cx="80645" cy="33020"/>
            </a:xfrm>
            <a:custGeom>
              <a:avLst/>
              <a:gdLst/>
              <a:ahLst/>
              <a:cxnLst/>
              <a:rect l="l" t="t" r="r" b="b"/>
              <a:pathLst>
                <a:path w="80645" h="33019">
                  <a:moveTo>
                    <a:pt x="80467" y="0"/>
                  </a:moveTo>
                  <a:lnTo>
                    <a:pt x="0" y="0"/>
                  </a:lnTo>
                  <a:lnTo>
                    <a:pt x="0" y="32918"/>
                  </a:lnTo>
                  <a:lnTo>
                    <a:pt x="80467" y="32918"/>
                  </a:lnTo>
                  <a:lnTo>
                    <a:pt x="80467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428352" y="3025089"/>
              <a:ext cx="88265" cy="33020"/>
            </a:xfrm>
            <a:custGeom>
              <a:avLst/>
              <a:gdLst/>
              <a:ahLst/>
              <a:cxnLst/>
              <a:rect l="l" t="t" r="r" b="b"/>
              <a:pathLst>
                <a:path w="88264" h="33019">
                  <a:moveTo>
                    <a:pt x="87782" y="32931"/>
                  </a:moveTo>
                  <a:lnTo>
                    <a:pt x="87782" y="0"/>
                  </a:lnTo>
                  <a:lnTo>
                    <a:pt x="7315" y="0"/>
                  </a:lnTo>
                  <a:lnTo>
                    <a:pt x="7315" y="32931"/>
                  </a:lnTo>
                  <a:lnTo>
                    <a:pt x="87782" y="32931"/>
                  </a:lnTo>
                  <a:close/>
                </a:path>
                <a:path w="88264" h="33019">
                  <a:moveTo>
                    <a:pt x="64007" y="0"/>
                  </a:moveTo>
                  <a:lnTo>
                    <a:pt x="64007" y="32931"/>
                  </a:lnTo>
                </a:path>
                <a:path w="88264" h="33019">
                  <a:moveTo>
                    <a:pt x="46634" y="29273"/>
                  </a:moveTo>
                  <a:lnTo>
                    <a:pt x="52108" y="29273"/>
                  </a:lnTo>
                  <a:lnTo>
                    <a:pt x="54851" y="24688"/>
                  </a:lnTo>
                  <a:lnTo>
                    <a:pt x="54851" y="20116"/>
                  </a:lnTo>
                  <a:lnTo>
                    <a:pt x="54851" y="15557"/>
                  </a:lnTo>
                  <a:lnTo>
                    <a:pt x="52108" y="11887"/>
                  </a:lnTo>
                  <a:lnTo>
                    <a:pt x="46634" y="11887"/>
                  </a:lnTo>
                  <a:lnTo>
                    <a:pt x="42049" y="11887"/>
                  </a:lnTo>
                  <a:lnTo>
                    <a:pt x="37490" y="15557"/>
                  </a:lnTo>
                  <a:lnTo>
                    <a:pt x="37490" y="20116"/>
                  </a:lnTo>
                  <a:lnTo>
                    <a:pt x="37490" y="24688"/>
                  </a:lnTo>
                  <a:lnTo>
                    <a:pt x="42049" y="29273"/>
                  </a:lnTo>
                  <a:lnTo>
                    <a:pt x="46634" y="29273"/>
                  </a:lnTo>
                  <a:close/>
                </a:path>
                <a:path w="88264" h="33019">
                  <a:moveTo>
                    <a:pt x="79540" y="26517"/>
                  </a:moveTo>
                  <a:lnTo>
                    <a:pt x="83210" y="26517"/>
                  </a:lnTo>
                  <a:lnTo>
                    <a:pt x="85026" y="23774"/>
                  </a:lnTo>
                  <a:lnTo>
                    <a:pt x="85026" y="20116"/>
                  </a:lnTo>
                  <a:lnTo>
                    <a:pt x="85026" y="16459"/>
                  </a:lnTo>
                  <a:lnTo>
                    <a:pt x="83210" y="13715"/>
                  </a:lnTo>
                  <a:lnTo>
                    <a:pt x="79540" y="13715"/>
                  </a:lnTo>
                  <a:lnTo>
                    <a:pt x="75882" y="13715"/>
                  </a:lnTo>
                  <a:lnTo>
                    <a:pt x="73151" y="16459"/>
                  </a:lnTo>
                  <a:lnTo>
                    <a:pt x="73151" y="20116"/>
                  </a:lnTo>
                  <a:lnTo>
                    <a:pt x="73151" y="23774"/>
                  </a:lnTo>
                  <a:lnTo>
                    <a:pt x="75882" y="26517"/>
                  </a:lnTo>
                  <a:lnTo>
                    <a:pt x="79540" y="26517"/>
                  </a:lnTo>
                  <a:close/>
                </a:path>
                <a:path w="88264" h="33019">
                  <a:moveTo>
                    <a:pt x="5473" y="10058"/>
                  </a:moveTo>
                  <a:lnTo>
                    <a:pt x="0" y="10058"/>
                  </a:lnTo>
                  <a:lnTo>
                    <a:pt x="0" y="22872"/>
                  </a:lnTo>
                  <a:lnTo>
                    <a:pt x="7315" y="2287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435667" y="3410978"/>
              <a:ext cx="80645" cy="34290"/>
            </a:xfrm>
            <a:custGeom>
              <a:avLst/>
              <a:gdLst/>
              <a:ahLst/>
              <a:cxnLst/>
              <a:rect l="l" t="t" r="r" b="b"/>
              <a:pathLst>
                <a:path w="80645" h="34289">
                  <a:moveTo>
                    <a:pt x="80467" y="0"/>
                  </a:moveTo>
                  <a:lnTo>
                    <a:pt x="0" y="0"/>
                  </a:lnTo>
                  <a:lnTo>
                    <a:pt x="0" y="33832"/>
                  </a:lnTo>
                  <a:lnTo>
                    <a:pt x="80467" y="33832"/>
                  </a:lnTo>
                  <a:lnTo>
                    <a:pt x="80467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428352" y="3410978"/>
              <a:ext cx="88265" cy="34290"/>
            </a:xfrm>
            <a:custGeom>
              <a:avLst/>
              <a:gdLst/>
              <a:ahLst/>
              <a:cxnLst/>
              <a:rect l="l" t="t" r="r" b="b"/>
              <a:pathLst>
                <a:path w="88264" h="34289">
                  <a:moveTo>
                    <a:pt x="87782" y="33832"/>
                  </a:moveTo>
                  <a:lnTo>
                    <a:pt x="87782" y="0"/>
                  </a:lnTo>
                  <a:lnTo>
                    <a:pt x="7315" y="0"/>
                  </a:lnTo>
                  <a:lnTo>
                    <a:pt x="7315" y="33832"/>
                  </a:lnTo>
                  <a:lnTo>
                    <a:pt x="87782" y="33832"/>
                  </a:lnTo>
                  <a:close/>
                </a:path>
                <a:path w="88264" h="34289">
                  <a:moveTo>
                    <a:pt x="64007" y="0"/>
                  </a:moveTo>
                  <a:lnTo>
                    <a:pt x="64007" y="33832"/>
                  </a:lnTo>
                </a:path>
                <a:path w="88264" h="34289">
                  <a:moveTo>
                    <a:pt x="46634" y="28346"/>
                  </a:moveTo>
                  <a:lnTo>
                    <a:pt x="52108" y="28346"/>
                  </a:lnTo>
                  <a:lnTo>
                    <a:pt x="54851" y="24676"/>
                  </a:lnTo>
                  <a:lnTo>
                    <a:pt x="54851" y="20116"/>
                  </a:lnTo>
                  <a:lnTo>
                    <a:pt x="54851" y="14630"/>
                  </a:lnTo>
                  <a:lnTo>
                    <a:pt x="52108" y="10960"/>
                  </a:lnTo>
                  <a:lnTo>
                    <a:pt x="46634" y="10960"/>
                  </a:lnTo>
                  <a:lnTo>
                    <a:pt x="42049" y="10960"/>
                  </a:lnTo>
                  <a:lnTo>
                    <a:pt x="37490" y="14630"/>
                  </a:lnTo>
                  <a:lnTo>
                    <a:pt x="37490" y="20116"/>
                  </a:lnTo>
                  <a:lnTo>
                    <a:pt x="37490" y="24676"/>
                  </a:lnTo>
                  <a:lnTo>
                    <a:pt x="42049" y="28346"/>
                  </a:lnTo>
                  <a:lnTo>
                    <a:pt x="46634" y="28346"/>
                  </a:lnTo>
                  <a:close/>
                </a:path>
                <a:path w="88264" h="34289">
                  <a:moveTo>
                    <a:pt x="79540" y="25590"/>
                  </a:moveTo>
                  <a:lnTo>
                    <a:pt x="83210" y="25590"/>
                  </a:lnTo>
                  <a:lnTo>
                    <a:pt x="85026" y="23761"/>
                  </a:lnTo>
                  <a:lnTo>
                    <a:pt x="85026" y="20116"/>
                  </a:lnTo>
                  <a:lnTo>
                    <a:pt x="85026" y="16459"/>
                  </a:lnTo>
                  <a:lnTo>
                    <a:pt x="83210" y="13715"/>
                  </a:lnTo>
                  <a:lnTo>
                    <a:pt x="79540" y="13715"/>
                  </a:lnTo>
                  <a:lnTo>
                    <a:pt x="75882" y="13715"/>
                  </a:lnTo>
                  <a:lnTo>
                    <a:pt x="73151" y="16459"/>
                  </a:lnTo>
                  <a:lnTo>
                    <a:pt x="73151" y="20116"/>
                  </a:lnTo>
                  <a:lnTo>
                    <a:pt x="73151" y="23761"/>
                  </a:lnTo>
                  <a:lnTo>
                    <a:pt x="75882" y="25590"/>
                  </a:lnTo>
                  <a:lnTo>
                    <a:pt x="79540" y="25590"/>
                  </a:lnTo>
                  <a:close/>
                </a:path>
                <a:path w="88264" h="34289">
                  <a:moveTo>
                    <a:pt x="5473" y="10058"/>
                  </a:moveTo>
                  <a:lnTo>
                    <a:pt x="0" y="10058"/>
                  </a:lnTo>
                  <a:lnTo>
                    <a:pt x="0" y="22859"/>
                  </a:lnTo>
                  <a:lnTo>
                    <a:pt x="7315" y="2285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435667" y="4570437"/>
              <a:ext cx="80645" cy="33020"/>
            </a:xfrm>
            <a:custGeom>
              <a:avLst/>
              <a:gdLst/>
              <a:ahLst/>
              <a:cxnLst/>
              <a:rect l="l" t="t" r="r" b="b"/>
              <a:pathLst>
                <a:path w="80645" h="33020">
                  <a:moveTo>
                    <a:pt x="80467" y="0"/>
                  </a:moveTo>
                  <a:lnTo>
                    <a:pt x="0" y="0"/>
                  </a:lnTo>
                  <a:lnTo>
                    <a:pt x="0" y="32905"/>
                  </a:lnTo>
                  <a:lnTo>
                    <a:pt x="80467" y="32905"/>
                  </a:lnTo>
                  <a:lnTo>
                    <a:pt x="80467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105569" y="2827591"/>
              <a:ext cx="410845" cy="1828800"/>
            </a:xfrm>
            <a:custGeom>
              <a:avLst/>
              <a:gdLst/>
              <a:ahLst/>
              <a:cxnLst/>
              <a:rect l="l" t="t" r="r" b="b"/>
              <a:pathLst>
                <a:path w="410845" h="1828800">
                  <a:moveTo>
                    <a:pt x="410565" y="1775752"/>
                  </a:moveTo>
                  <a:lnTo>
                    <a:pt x="410565" y="1742846"/>
                  </a:lnTo>
                  <a:lnTo>
                    <a:pt x="330098" y="1742846"/>
                  </a:lnTo>
                  <a:lnTo>
                    <a:pt x="330098" y="1775752"/>
                  </a:lnTo>
                  <a:lnTo>
                    <a:pt x="410565" y="1775752"/>
                  </a:lnTo>
                  <a:close/>
                </a:path>
                <a:path w="410845" h="1828800">
                  <a:moveTo>
                    <a:pt x="386791" y="1742846"/>
                  </a:moveTo>
                  <a:lnTo>
                    <a:pt x="386791" y="1775752"/>
                  </a:lnTo>
                </a:path>
                <a:path w="410845" h="1828800">
                  <a:moveTo>
                    <a:pt x="369417" y="1770278"/>
                  </a:moveTo>
                  <a:lnTo>
                    <a:pt x="374891" y="1770278"/>
                  </a:lnTo>
                  <a:lnTo>
                    <a:pt x="377634" y="1766620"/>
                  </a:lnTo>
                  <a:lnTo>
                    <a:pt x="377634" y="1762036"/>
                  </a:lnTo>
                  <a:lnTo>
                    <a:pt x="377634" y="1757476"/>
                  </a:lnTo>
                  <a:lnTo>
                    <a:pt x="374891" y="1752904"/>
                  </a:lnTo>
                  <a:lnTo>
                    <a:pt x="369417" y="1752904"/>
                  </a:lnTo>
                  <a:lnTo>
                    <a:pt x="364832" y="1752904"/>
                  </a:lnTo>
                  <a:lnTo>
                    <a:pt x="360273" y="1757476"/>
                  </a:lnTo>
                  <a:lnTo>
                    <a:pt x="360273" y="1762036"/>
                  </a:lnTo>
                  <a:lnTo>
                    <a:pt x="360273" y="1766620"/>
                  </a:lnTo>
                  <a:lnTo>
                    <a:pt x="364832" y="1770278"/>
                  </a:lnTo>
                  <a:lnTo>
                    <a:pt x="369417" y="1770278"/>
                  </a:lnTo>
                  <a:close/>
                </a:path>
                <a:path w="410845" h="1828800">
                  <a:moveTo>
                    <a:pt x="402323" y="1768449"/>
                  </a:moveTo>
                  <a:lnTo>
                    <a:pt x="405993" y="1768449"/>
                  </a:lnTo>
                  <a:lnTo>
                    <a:pt x="407809" y="1764779"/>
                  </a:lnTo>
                  <a:lnTo>
                    <a:pt x="407809" y="1762036"/>
                  </a:lnTo>
                  <a:lnTo>
                    <a:pt x="407809" y="1758378"/>
                  </a:lnTo>
                  <a:lnTo>
                    <a:pt x="405993" y="1755635"/>
                  </a:lnTo>
                  <a:lnTo>
                    <a:pt x="402323" y="1755635"/>
                  </a:lnTo>
                  <a:lnTo>
                    <a:pt x="398665" y="1755635"/>
                  </a:lnTo>
                  <a:lnTo>
                    <a:pt x="395935" y="1758378"/>
                  </a:lnTo>
                  <a:lnTo>
                    <a:pt x="395935" y="1762036"/>
                  </a:lnTo>
                  <a:lnTo>
                    <a:pt x="395935" y="1764779"/>
                  </a:lnTo>
                  <a:lnTo>
                    <a:pt x="398665" y="1768449"/>
                  </a:lnTo>
                  <a:lnTo>
                    <a:pt x="402323" y="1768449"/>
                  </a:lnTo>
                  <a:close/>
                </a:path>
                <a:path w="410845" h="1828800">
                  <a:moveTo>
                    <a:pt x="328256" y="1751977"/>
                  </a:moveTo>
                  <a:lnTo>
                    <a:pt x="322783" y="1751977"/>
                  </a:lnTo>
                  <a:lnTo>
                    <a:pt x="322783" y="1763877"/>
                  </a:lnTo>
                  <a:lnTo>
                    <a:pt x="330098" y="1763877"/>
                  </a:lnTo>
                </a:path>
                <a:path w="410845" h="1828800">
                  <a:moveTo>
                    <a:pt x="197510" y="288950"/>
                  </a:moveTo>
                  <a:lnTo>
                    <a:pt x="197510" y="242303"/>
                  </a:lnTo>
                  <a:lnTo>
                    <a:pt x="149948" y="242303"/>
                  </a:lnTo>
                  <a:lnTo>
                    <a:pt x="149948" y="288950"/>
                  </a:lnTo>
                  <a:lnTo>
                    <a:pt x="197510" y="288950"/>
                  </a:lnTo>
                  <a:close/>
                </a:path>
                <a:path w="410845" h="1828800">
                  <a:moveTo>
                    <a:pt x="169151" y="251447"/>
                  </a:moveTo>
                  <a:lnTo>
                    <a:pt x="169151" y="278892"/>
                  </a:lnTo>
                  <a:lnTo>
                    <a:pt x="176466" y="278892"/>
                  </a:lnTo>
                </a:path>
                <a:path w="410845" h="1828800">
                  <a:moveTo>
                    <a:pt x="86868" y="288950"/>
                  </a:moveTo>
                  <a:lnTo>
                    <a:pt x="86868" y="242303"/>
                  </a:lnTo>
                  <a:lnTo>
                    <a:pt x="40233" y="242303"/>
                  </a:lnTo>
                  <a:lnTo>
                    <a:pt x="40233" y="288950"/>
                  </a:lnTo>
                  <a:lnTo>
                    <a:pt x="86868" y="288950"/>
                  </a:lnTo>
                  <a:close/>
                </a:path>
                <a:path w="410845" h="1828800">
                  <a:moveTo>
                    <a:pt x="58508" y="251447"/>
                  </a:moveTo>
                  <a:lnTo>
                    <a:pt x="58508" y="278892"/>
                  </a:lnTo>
                  <a:lnTo>
                    <a:pt x="65824" y="278892"/>
                  </a:lnTo>
                </a:path>
                <a:path w="410845" h="1828800">
                  <a:moveTo>
                    <a:pt x="302666" y="288950"/>
                  </a:moveTo>
                  <a:lnTo>
                    <a:pt x="302666" y="242303"/>
                  </a:lnTo>
                  <a:lnTo>
                    <a:pt x="256031" y="242303"/>
                  </a:lnTo>
                  <a:lnTo>
                    <a:pt x="256031" y="288950"/>
                  </a:lnTo>
                  <a:lnTo>
                    <a:pt x="302666" y="288950"/>
                  </a:lnTo>
                  <a:close/>
                </a:path>
                <a:path w="410845" h="1828800">
                  <a:moveTo>
                    <a:pt x="275234" y="251447"/>
                  </a:moveTo>
                  <a:lnTo>
                    <a:pt x="275234" y="278892"/>
                  </a:lnTo>
                  <a:lnTo>
                    <a:pt x="282549" y="278892"/>
                  </a:lnTo>
                </a:path>
                <a:path w="410845" h="1828800">
                  <a:moveTo>
                    <a:pt x="197510" y="478218"/>
                  </a:moveTo>
                  <a:lnTo>
                    <a:pt x="197510" y="430669"/>
                  </a:lnTo>
                  <a:lnTo>
                    <a:pt x="149948" y="430669"/>
                  </a:lnTo>
                  <a:lnTo>
                    <a:pt x="149948" y="478218"/>
                  </a:lnTo>
                  <a:lnTo>
                    <a:pt x="197510" y="478218"/>
                  </a:lnTo>
                  <a:close/>
                </a:path>
                <a:path w="410845" h="1828800">
                  <a:moveTo>
                    <a:pt x="169151" y="440728"/>
                  </a:moveTo>
                  <a:lnTo>
                    <a:pt x="169151" y="468160"/>
                  </a:lnTo>
                  <a:lnTo>
                    <a:pt x="176466" y="468160"/>
                  </a:lnTo>
                </a:path>
                <a:path w="410845" h="1828800">
                  <a:moveTo>
                    <a:pt x="86868" y="478218"/>
                  </a:moveTo>
                  <a:lnTo>
                    <a:pt x="86868" y="430669"/>
                  </a:lnTo>
                  <a:lnTo>
                    <a:pt x="40233" y="430669"/>
                  </a:lnTo>
                  <a:lnTo>
                    <a:pt x="40233" y="478218"/>
                  </a:lnTo>
                  <a:lnTo>
                    <a:pt x="86868" y="478218"/>
                  </a:lnTo>
                  <a:close/>
                </a:path>
                <a:path w="410845" h="1828800">
                  <a:moveTo>
                    <a:pt x="58508" y="440728"/>
                  </a:moveTo>
                  <a:lnTo>
                    <a:pt x="58508" y="468160"/>
                  </a:lnTo>
                  <a:lnTo>
                    <a:pt x="65824" y="468160"/>
                  </a:lnTo>
                </a:path>
                <a:path w="410845" h="1828800">
                  <a:moveTo>
                    <a:pt x="302666" y="478218"/>
                  </a:moveTo>
                  <a:lnTo>
                    <a:pt x="302666" y="430669"/>
                  </a:lnTo>
                  <a:lnTo>
                    <a:pt x="256031" y="430669"/>
                  </a:lnTo>
                  <a:lnTo>
                    <a:pt x="256031" y="478218"/>
                  </a:lnTo>
                  <a:lnTo>
                    <a:pt x="302666" y="478218"/>
                  </a:lnTo>
                  <a:close/>
                </a:path>
                <a:path w="410845" h="1828800">
                  <a:moveTo>
                    <a:pt x="275234" y="440728"/>
                  </a:moveTo>
                  <a:lnTo>
                    <a:pt x="275234" y="468160"/>
                  </a:lnTo>
                  <a:lnTo>
                    <a:pt x="282549" y="468160"/>
                  </a:lnTo>
                </a:path>
                <a:path w="410845" h="1828800">
                  <a:moveTo>
                    <a:pt x="197510" y="866851"/>
                  </a:moveTo>
                  <a:lnTo>
                    <a:pt x="197510" y="820216"/>
                  </a:lnTo>
                  <a:lnTo>
                    <a:pt x="149948" y="820216"/>
                  </a:lnTo>
                  <a:lnTo>
                    <a:pt x="149948" y="866851"/>
                  </a:lnTo>
                  <a:lnTo>
                    <a:pt x="197510" y="866851"/>
                  </a:lnTo>
                  <a:close/>
                </a:path>
                <a:path w="410845" h="1828800">
                  <a:moveTo>
                    <a:pt x="169151" y="830262"/>
                  </a:moveTo>
                  <a:lnTo>
                    <a:pt x="169151" y="857694"/>
                  </a:lnTo>
                  <a:lnTo>
                    <a:pt x="176466" y="857694"/>
                  </a:lnTo>
                </a:path>
                <a:path w="410845" h="1828800">
                  <a:moveTo>
                    <a:pt x="86868" y="866851"/>
                  </a:moveTo>
                  <a:lnTo>
                    <a:pt x="86868" y="820216"/>
                  </a:lnTo>
                  <a:lnTo>
                    <a:pt x="40233" y="820216"/>
                  </a:lnTo>
                  <a:lnTo>
                    <a:pt x="40233" y="866851"/>
                  </a:lnTo>
                  <a:lnTo>
                    <a:pt x="86868" y="866851"/>
                  </a:lnTo>
                  <a:close/>
                </a:path>
                <a:path w="410845" h="1828800">
                  <a:moveTo>
                    <a:pt x="58508" y="830262"/>
                  </a:moveTo>
                  <a:lnTo>
                    <a:pt x="58508" y="857694"/>
                  </a:lnTo>
                  <a:lnTo>
                    <a:pt x="65824" y="857694"/>
                  </a:lnTo>
                </a:path>
                <a:path w="410845" h="1828800">
                  <a:moveTo>
                    <a:pt x="302666" y="866851"/>
                  </a:moveTo>
                  <a:lnTo>
                    <a:pt x="302666" y="820216"/>
                  </a:lnTo>
                  <a:lnTo>
                    <a:pt x="256031" y="820216"/>
                  </a:lnTo>
                  <a:lnTo>
                    <a:pt x="256031" y="866851"/>
                  </a:lnTo>
                  <a:lnTo>
                    <a:pt x="302666" y="866851"/>
                  </a:lnTo>
                  <a:close/>
                </a:path>
                <a:path w="410845" h="1828800">
                  <a:moveTo>
                    <a:pt x="275234" y="830262"/>
                  </a:moveTo>
                  <a:lnTo>
                    <a:pt x="275234" y="857694"/>
                  </a:lnTo>
                  <a:lnTo>
                    <a:pt x="282549" y="857694"/>
                  </a:lnTo>
                </a:path>
                <a:path w="410845" h="1828800">
                  <a:moveTo>
                    <a:pt x="197510" y="1053388"/>
                  </a:moveTo>
                  <a:lnTo>
                    <a:pt x="197510" y="1005827"/>
                  </a:lnTo>
                  <a:lnTo>
                    <a:pt x="149948" y="1005827"/>
                  </a:lnTo>
                  <a:lnTo>
                    <a:pt x="149948" y="1053388"/>
                  </a:lnTo>
                  <a:lnTo>
                    <a:pt x="197510" y="1053388"/>
                  </a:lnTo>
                  <a:close/>
                </a:path>
                <a:path w="410845" h="1828800">
                  <a:moveTo>
                    <a:pt x="169151" y="1015885"/>
                  </a:moveTo>
                  <a:lnTo>
                    <a:pt x="169151" y="1043330"/>
                  </a:lnTo>
                  <a:lnTo>
                    <a:pt x="176466" y="1043330"/>
                  </a:lnTo>
                </a:path>
                <a:path w="410845" h="1828800">
                  <a:moveTo>
                    <a:pt x="86868" y="1053388"/>
                  </a:moveTo>
                  <a:lnTo>
                    <a:pt x="86868" y="1005827"/>
                  </a:lnTo>
                  <a:lnTo>
                    <a:pt x="40233" y="1005827"/>
                  </a:lnTo>
                  <a:lnTo>
                    <a:pt x="40233" y="1053388"/>
                  </a:lnTo>
                  <a:lnTo>
                    <a:pt x="86868" y="1053388"/>
                  </a:lnTo>
                  <a:close/>
                </a:path>
                <a:path w="410845" h="1828800">
                  <a:moveTo>
                    <a:pt x="58508" y="1015885"/>
                  </a:moveTo>
                  <a:lnTo>
                    <a:pt x="58508" y="1043330"/>
                  </a:lnTo>
                  <a:lnTo>
                    <a:pt x="65824" y="1043330"/>
                  </a:lnTo>
                </a:path>
                <a:path w="410845" h="1828800">
                  <a:moveTo>
                    <a:pt x="302666" y="1053388"/>
                  </a:moveTo>
                  <a:lnTo>
                    <a:pt x="302666" y="1005827"/>
                  </a:lnTo>
                  <a:lnTo>
                    <a:pt x="256031" y="1005827"/>
                  </a:lnTo>
                  <a:lnTo>
                    <a:pt x="256031" y="1053388"/>
                  </a:lnTo>
                  <a:lnTo>
                    <a:pt x="302666" y="1053388"/>
                  </a:lnTo>
                  <a:close/>
                </a:path>
                <a:path w="410845" h="1828800">
                  <a:moveTo>
                    <a:pt x="275234" y="1015885"/>
                  </a:moveTo>
                  <a:lnTo>
                    <a:pt x="275234" y="1043330"/>
                  </a:lnTo>
                  <a:lnTo>
                    <a:pt x="282549" y="1043330"/>
                  </a:lnTo>
                </a:path>
                <a:path w="410845" h="1828800">
                  <a:moveTo>
                    <a:pt x="197510" y="1246314"/>
                  </a:moveTo>
                  <a:lnTo>
                    <a:pt x="197510" y="1198778"/>
                  </a:lnTo>
                  <a:lnTo>
                    <a:pt x="149948" y="1198778"/>
                  </a:lnTo>
                  <a:lnTo>
                    <a:pt x="149948" y="1246314"/>
                  </a:lnTo>
                  <a:lnTo>
                    <a:pt x="197510" y="1246314"/>
                  </a:lnTo>
                  <a:close/>
                </a:path>
                <a:path w="410845" h="1828800">
                  <a:moveTo>
                    <a:pt x="169151" y="1207909"/>
                  </a:moveTo>
                  <a:lnTo>
                    <a:pt x="169151" y="1235354"/>
                  </a:lnTo>
                  <a:lnTo>
                    <a:pt x="176466" y="1235354"/>
                  </a:lnTo>
                </a:path>
                <a:path w="410845" h="1828800">
                  <a:moveTo>
                    <a:pt x="86868" y="1246314"/>
                  </a:moveTo>
                  <a:lnTo>
                    <a:pt x="86868" y="1198778"/>
                  </a:lnTo>
                  <a:lnTo>
                    <a:pt x="40233" y="1198778"/>
                  </a:lnTo>
                  <a:lnTo>
                    <a:pt x="40233" y="1246314"/>
                  </a:lnTo>
                  <a:lnTo>
                    <a:pt x="86868" y="1246314"/>
                  </a:lnTo>
                  <a:close/>
                </a:path>
                <a:path w="410845" h="1828800">
                  <a:moveTo>
                    <a:pt x="58508" y="1207909"/>
                  </a:moveTo>
                  <a:lnTo>
                    <a:pt x="58508" y="1235354"/>
                  </a:lnTo>
                  <a:lnTo>
                    <a:pt x="65824" y="1235354"/>
                  </a:lnTo>
                </a:path>
                <a:path w="410845" h="1828800">
                  <a:moveTo>
                    <a:pt x="302666" y="1246314"/>
                  </a:moveTo>
                  <a:lnTo>
                    <a:pt x="302666" y="1198778"/>
                  </a:lnTo>
                  <a:lnTo>
                    <a:pt x="256031" y="1198778"/>
                  </a:lnTo>
                  <a:lnTo>
                    <a:pt x="256031" y="1246314"/>
                  </a:lnTo>
                  <a:lnTo>
                    <a:pt x="302666" y="1246314"/>
                  </a:lnTo>
                  <a:close/>
                </a:path>
                <a:path w="410845" h="1828800">
                  <a:moveTo>
                    <a:pt x="275234" y="1207909"/>
                  </a:moveTo>
                  <a:lnTo>
                    <a:pt x="275234" y="1235354"/>
                  </a:lnTo>
                  <a:lnTo>
                    <a:pt x="282549" y="1235354"/>
                  </a:lnTo>
                </a:path>
                <a:path w="410845" h="1828800">
                  <a:moveTo>
                    <a:pt x="197510" y="1636776"/>
                  </a:moveTo>
                  <a:lnTo>
                    <a:pt x="197510" y="1589214"/>
                  </a:lnTo>
                  <a:lnTo>
                    <a:pt x="149948" y="1589214"/>
                  </a:lnTo>
                  <a:lnTo>
                    <a:pt x="149948" y="1636776"/>
                  </a:lnTo>
                  <a:lnTo>
                    <a:pt x="197510" y="1636776"/>
                  </a:lnTo>
                  <a:close/>
                </a:path>
                <a:path w="410845" h="1828800">
                  <a:moveTo>
                    <a:pt x="169151" y="1599285"/>
                  </a:moveTo>
                  <a:lnTo>
                    <a:pt x="169151" y="1626717"/>
                  </a:lnTo>
                  <a:lnTo>
                    <a:pt x="176466" y="1626717"/>
                  </a:lnTo>
                </a:path>
                <a:path w="410845" h="1828800">
                  <a:moveTo>
                    <a:pt x="86868" y="1636776"/>
                  </a:moveTo>
                  <a:lnTo>
                    <a:pt x="86868" y="1589214"/>
                  </a:lnTo>
                  <a:lnTo>
                    <a:pt x="40233" y="1589214"/>
                  </a:lnTo>
                  <a:lnTo>
                    <a:pt x="40233" y="1636776"/>
                  </a:lnTo>
                  <a:lnTo>
                    <a:pt x="86868" y="1636776"/>
                  </a:lnTo>
                  <a:close/>
                </a:path>
                <a:path w="410845" h="1828800">
                  <a:moveTo>
                    <a:pt x="58508" y="1599285"/>
                  </a:moveTo>
                  <a:lnTo>
                    <a:pt x="58508" y="1626717"/>
                  </a:lnTo>
                  <a:lnTo>
                    <a:pt x="65824" y="1626717"/>
                  </a:lnTo>
                </a:path>
                <a:path w="410845" h="1828800">
                  <a:moveTo>
                    <a:pt x="302666" y="1636776"/>
                  </a:moveTo>
                  <a:lnTo>
                    <a:pt x="302666" y="1589214"/>
                  </a:lnTo>
                  <a:lnTo>
                    <a:pt x="256031" y="1589214"/>
                  </a:lnTo>
                  <a:lnTo>
                    <a:pt x="256031" y="1636776"/>
                  </a:lnTo>
                  <a:lnTo>
                    <a:pt x="302666" y="1636776"/>
                  </a:lnTo>
                  <a:close/>
                </a:path>
                <a:path w="410845" h="1828800">
                  <a:moveTo>
                    <a:pt x="275234" y="1599285"/>
                  </a:moveTo>
                  <a:lnTo>
                    <a:pt x="275234" y="1626717"/>
                  </a:lnTo>
                  <a:lnTo>
                    <a:pt x="282549" y="1626717"/>
                  </a:lnTo>
                </a:path>
                <a:path w="410845" h="1828800">
                  <a:moveTo>
                    <a:pt x="197510" y="1828800"/>
                  </a:moveTo>
                  <a:lnTo>
                    <a:pt x="197510" y="1782152"/>
                  </a:lnTo>
                  <a:lnTo>
                    <a:pt x="149948" y="1782152"/>
                  </a:lnTo>
                  <a:lnTo>
                    <a:pt x="149948" y="1828800"/>
                  </a:lnTo>
                  <a:lnTo>
                    <a:pt x="197510" y="1828800"/>
                  </a:lnTo>
                  <a:close/>
                </a:path>
                <a:path w="410845" h="1828800">
                  <a:moveTo>
                    <a:pt x="169151" y="1792211"/>
                  </a:moveTo>
                  <a:lnTo>
                    <a:pt x="169151" y="1819643"/>
                  </a:lnTo>
                  <a:lnTo>
                    <a:pt x="176466" y="1819643"/>
                  </a:lnTo>
                </a:path>
                <a:path w="410845" h="1828800">
                  <a:moveTo>
                    <a:pt x="86868" y="1828800"/>
                  </a:moveTo>
                  <a:lnTo>
                    <a:pt x="86868" y="1782152"/>
                  </a:lnTo>
                  <a:lnTo>
                    <a:pt x="40233" y="1782152"/>
                  </a:lnTo>
                  <a:lnTo>
                    <a:pt x="40233" y="1828800"/>
                  </a:lnTo>
                  <a:lnTo>
                    <a:pt x="86868" y="1828800"/>
                  </a:lnTo>
                  <a:close/>
                </a:path>
                <a:path w="410845" h="1828800">
                  <a:moveTo>
                    <a:pt x="58508" y="1792211"/>
                  </a:moveTo>
                  <a:lnTo>
                    <a:pt x="58508" y="1819643"/>
                  </a:lnTo>
                  <a:lnTo>
                    <a:pt x="65824" y="1819643"/>
                  </a:lnTo>
                </a:path>
                <a:path w="410845" h="1828800">
                  <a:moveTo>
                    <a:pt x="302666" y="1828800"/>
                  </a:moveTo>
                  <a:lnTo>
                    <a:pt x="302666" y="1782152"/>
                  </a:lnTo>
                  <a:lnTo>
                    <a:pt x="256031" y="1782152"/>
                  </a:lnTo>
                  <a:lnTo>
                    <a:pt x="256031" y="1828800"/>
                  </a:lnTo>
                  <a:lnTo>
                    <a:pt x="302666" y="1828800"/>
                  </a:lnTo>
                  <a:close/>
                </a:path>
                <a:path w="410845" h="1828800">
                  <a:moveTo>
                    <a:pt x="275234" y="1792211"/>
                  </a:moveTo>
                  <a:lnTo>
                    <a:pt x="275234" y="1819643"/>
                  </a:lnTo>
                  <a:lnTo>
                    <a:pt x="282549" y="1819643"/>
                  </a:lnTo>
                </a:path>
                <a:path w="410845" h="1828800">
                  <a:moveTo>
                    <a:pt x="76809" y="1697113"/>
                  </a:moveTo>
                  <a:lnTo>
                    <a:pt x="160007" y="1697113"/>
                  </a:lnTo>
                </a:path>
                <a:path w="410845" h="1828800">
                  <a:moveTo>
                    <a:pt x="188366" y="1733702"/>
                  </a:moveTo>
                  <a:lnTo>
                    <a:pt x="270649" y="1733702"/>
                  </a:lnTo>
                </a:path>
                <a:path w="410845" h="1828800">
                  <a:moveTo>
                    <a:pt x="76809" y="1497787"/>
                  </a:moveTo>
                  <a:lnTo>
                    <a:pt x="160007" y="1497787"/>
                  </a:lnTo>
                </a:path>
                <a:path w="410845" h="1828800">
                  <a:moveTo>
                    <a:pt x="188366" y="1535277"/>
                  </a:moveTo>
                  <a:lnTo>
                    <a:pt x="270649" y="1535277"/>
                  </a:lnTo>
                </a:path>
                <a:path w="410845" h="1828800">
                  <a:moveTo>
                    <a:pt x="76809" y="1114653"/>
                  </a:moveTo>
                  <a:lnTo>
                    <a:pt x="160007" y="1114653"/>
                  </a:lnTo>
                </a:path>
                <a:path w="410845" h="1828800">
                  <a:moveTo>
                    <a:pt x="188366" y="1153045"/>
                  </a:moveTo>
                  <a:lnTo>
                    <a:pt x="270649" y="1153045"/>
                  </a:lnTo>
                </a:path>
                <a:path w="410845" h="1828800">
                  <a:moveTo>
                    <a:pt x="76809" y="920800"/>
                  </a:moveTo>
                  <a:lnTo>
                    <a:pt x="160007" y="920800"/>
                  </a:lnTo>
                </a:path>
                <a:path w="410845" h="1828800">
                  <a:moveTo>
                    <a:pt x="188366" y="958278"/>
                  </a:moveTo>
                  <a:lnTo>
                    <a:pt x="270649" y="958278"/>
                  </a:lnTo>
                </a:path>
                <a:path w="410845" h="1828800">
                  <a:moveTo>
                    <a:pt x="188366" y="0"/>
                  </a:moveTo>
                  <a:lnTo>
                    <a:pt x="270649" y="0"/>
                  </a:lnTo>
                </a:path>
                <a:path w="410845" h="1828800">
                  <a:moveTo>
                    <a:pt x="188366" y="381304"/>
                  </a:moveTo>
                  <a:lnTo>
                    <a:pt x="270649" y="381304"/>
                  </a:lnTo>
                </a:path>
                <a:path w="410845" h="1828800">
                  <a:moveTo>
                    <a:pt x="188366" y="577900"/>
                  </a:moveTo>
                  <a:lnTo>
                    <a:pt x="270649" y="577900"/>
                  </a:lnTo>
                </a:path>
                <a:path w="410845" h="1828800">
                  <a:moveTo>
                    <a:pt x="74066" y="536752"/>
                  </a:moveTo>
                  <a:lnTo>
                    <a:pt x="157276" y="536752"/>
                  </a:lnTo>
                </a:path>
                <a:path w="410845" h="1828800">
                  <a:moveTo>
                    <a:pt x="0" y="191096"/>
                  </a:moveTo>
                  <a:lnTo>
                    <a:pt x="339242" y="19109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2928175" y="3975099"/>
              <a:ext cx="530860" cy="21590"/>
            </a:xfrm>
            <a:custGeom>
              <a:avLst/>
              <a:gdLst/>
              <a:ahLst/>
              <a:cxnLst/>
              <a:rect l="l" t="t" r="r" b="b"/>
              <a:pathLst>
                <a:path w="530860" h="21589">
                  <a:moveTo>
                    <a:pt x="530352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0" y="21590"/>
                  </a:lnTo>
                  <a:lnTo>
                    <a:pt x="297167" y="21590"/>
                  </a:lnTo>
                  <a:lnTo>
                    <a:pt x="297167" y="8890"/>
                  </a:lnTo>
                  <a:lnTo>
                    <a:pt x="337400" y="8890"/>
                  </a:lnTo>
                  <a:lnTo>
                    <a:pt x="337400" y="21590"/>
                  </a:lnTo>
                  <a:lnTo>
                    <a:pt x="530352" y="21590"/>
                  </a:lnTo>
                  <a:lnTo>
                    <a:pt x="530352" y="8890"/>
                  </a:lnTo>
                  <a:lnTo>
                    <a:pt x="5303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2928175" y="3975163"/>
              <a:ext cx="530860" cy="22225"/>
            </a:xfrm>
            <a:custGeom>
              <a:avLst/>
              <a:gdLst/>
              <a:ahLst/>
              <a:cxnLst/>
              <a:rect l="l" t="t" r="r" b="b"/>
              <a:pathLst>
                <a:path w="530860" h="22225">
                  <a:moveTo>
                    <a:pt x="0" y="0"/>
                  </a:moveTo>
                  <a:lnTo>
                    <a:pt x="0" y="21945"/>
                  </a:lnTo>
                  <a:lnTo>
                    <a:pt x="297167" y="21945"/>
                  </a:lnTo>
                  <a:lnTo>
                    <a:pt x="297167" y="9131"/>
                  </a:lnTo>
                  <a:lnTo>
                    <a:pt x="337400" y="9131"/>
                  </a:lnTo>
                  <a:lnTo>
                    <a:pt x="337400" y="21945"/>
                  </a:lnTo>
                  <a:lnTo>
                    <a:pt x="530351" y="21945"/>
                  </a:lnTo>
                  <a:lnTo>
                    <a:pt x="530351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529850" y="4894122"/>
              <a:ext cx="21590" cy="20320"/>
            </a:xfrm>
            <a:custGeom>
              <a:avLst/>
              <a:gdLst/>
              <a:ahLst/>
              <a:cxnLst/>
              <a:rect l="l" t="t" r="r" b="b"/>
              <a:pathLst>
                <a:path w="21589" h="20320">
                  <a:moveTo>
                    <a:pt x="15544" y="0"/>
                  </a:moveTo>
                  <a:lnTo>
                    <a:pt x="4559" y="0"/>
                  </a:lnTo>
                  <a:lnTo>
                    <a:pt x="0" y="3670"/>
                  </a:lnTo>
                  <a:lnTo>
                    <a:pt x="0" y="15557"/>
                  </a:lnTo>
                  <a:lnTo>
                    <a:pt x="4559" y="20129"/>
                  </a:lnTo>
                  <a:lnTo>
                    <a:pt x="10960" y="20129"/>
                  </a:lnTo>
                  <a:lnTo>
                    <a:pt x="15544" y="20129"/>
                  </a:lnTo>
                  <a:lnTo>
                    <a:pt x="21018" y="15557"/>
                  </a:lnTo>
                  <a:lnTo>
                    <a:pt x="21018" y="3670"/>
                  </a:lnTo>
                  <a:lnTo>
                    <a:pt x="155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529850" y="4894122"/>
              <a:ext cx="21590" cy="20320"/>
            </a:xfrm>
            <a:custGeom>
              <a:avLst/>
              <a:gdLst/>
              <a:ahLst/>
              <a:cxnLst/>
              <a:rect l="l" t="t" r="r" b="b"/>
              <a:pathLst>
                <a:path w="21589" h="20320">
                  <a:moveTo>
                    <a:pt x="10960" y="20129"/>
                  </a:moveTo>
                  <a:lnTo>
                    <a:pt x="15544" y="20129"/>
                  </a:lnTo>
                  <a:lnTo>
                    <a:pt x="21018" y="15557"/>
                  </a:lnTo>
                  <a:lnTo>
                    <a:pt x="21018" y="10071"/>
                  </a:lnTo>
                  <a:lnTo>
                    <a:pt x="21018" y="3670"/>
                  </a:lnTo>
                  <a:lnTo>
                    <a:pt x="15544" y="0"/>
                  </a:lnTo>
                  <a:lnTo>
                    <a:pt x="10960" y="0"/>
                  </a:lnTo>
                  <a:lnTo>
                    <a:pt x="4559" y="0"/>
                  </a:lnTo>
                  <a:lnTo>
                    <a:pt x="0" y="3670"/>
                  </a:lnTo>
                  <a:lnTo>
                    <a:pt x="0" y="10071"/>
                  </a:lnTo>
                  <a:lnTo>
                    <a:pt x="0" y="15557"/>
                  </a:lnTo>
                  <a:lnTo>
                    <a:pt x="4559" y="20129"/>
                  </a:lnTo>
                  <a:lnTo>
                    <a:pt x="10960" y="2012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5" name="object 19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924060" y="1979485"/>
              <a:ext cx="657453" cy="841235"/>
            </a:xfrm>
            <a:prstGeom prst="rect">
              <a:avLst/>
            </a:prstGeom>
          </p:spPr>
        </p:pic>
        <p:sp>
          <p:nvSpPr>
            <p:cNvPr id="196" name="object 196"/>
            <p:cNvSpPr/>
            <p:nvPr/>
          </p:nvSpPr>
          <p:spPr>
            <a:xfrm>
              <a:off x="2921241" y="2789186"/>
              <a:ext cx="652145" cy="2014220"/>
            </a:xfrm>
            <a:custGeom>
              <a:avLst/>
              <a:gdLst/>
              <a:ahLst/>
              <a:cxnLst/>
              <a:rect l="l" t="t" r="r" b="b"/>
              <a:pathLst>
                <a:path w="652145" h="2014220">
                  <a:moveTo>
                    <a:pt x="639686" y="0"/>
                  </a:moveTo>
                  <a:lnTo>
                    <a:pt x="639686" y="1994306"/>
                  </a:lnTo>
                </a:path>
                <a:path w="652145" h="2014220">
                  <a:moveTo>
                    <a:pt x="637870" y="1917484"/>
                  </a:moveTo>
                  <a:lnTo>
                    <a:pt x="625068" y="1917484"/>
                  </a:lnTo>
                  <a:lnTo>
                    <a:pt x="625068" y="1953158"/>
                  </a:lnTo>
                  <a:lnTo>
                    <a:pt x="639686" y="1953158"/>
                  </a:lnTo>
                </a:path>
                <a:path w="652145" h="2014220">
                  <a:moveTo>
                    <a:pt x="625068" y="1953158"/>
                  </a:moveTo>
                  <a:lnTo>
                    <a:pt x="581177" y="1953158"/>
                  </a:lnTo>
                  <a:lnTo>
                    <a:pt x="581177" y="1922983"/>
                  </a:lnTo>
                  <a:lnTo>
                    <a:pt x="545503" y="1922983"/>
                  </a:lnTo>
                  <a:lnTo>
                    <a:pt x="545503" y="1954072"/>
                  </a:lnTo>
                  <a:lnTo>
                    <a:pt x="529971" y="1954072"/>
                  </a:lnTo>
                </a:path>
                <a:path w="652145" h="2014220">
                  <a:moveTo>
                    <a:pt x="177926" y="1957717"/>
                  </a:moveTo>
                  <a:lnTo>
                    <a:pt x="102019" y="1957717"/>
                  </a:lnTo>
                  <a:lnTo>
                    <a:pt x="102019" y="1924799"/>
                  </a:lnTo>
                  <a:lnTo>
                    <a:pt x="76428" y="1924799"/>
                  </a:lnTo>
                  <a:lnTo>
                    <a:pt x="76428" y="1888223"/>
                  </a:lnTo>
                  <a:lnTo>
                    <a:pt x="52654" y="1904682"/>
                  </a:lnTo>
                  <a:lnTo>
                    <a:pt x="58127" y="1921154"/>
                  </a:lnTo>
                  <a:lnTo>
                    <a:pt x="50812" y="1937600"/>
                  </a:lnTo>
                  <a:lnTo>
                    <a:pt x="43510" y="1932114"/>
                  </a:lnTo>
                  <a:lnTo>
                    <a:pt x="27050" y="1984235"/>
                  </a:lnTo>
                  <a:lnTo>
                    <a:pt x="29794" y="1999792"/>
                  </a:lnTo>
                  <a:lnTo>
                    <a:pt x="56311" y="1957717"/>
                  </a:lnTo>
                </a:path>
                <a:path w="652145" h="2014220">
                  <a:moveTo>
                    <a:pt x="5105" y="1922983"/>
                  </a:moveTo>
                  <a:lnTo>
                    <a:pt x="23393" y="1922983"/>
                  </a:lnTo>
                  <a:lnTo>
                    <a:pt x="23393" y="1961388"/>
                  </a:lnTo>
                  <a:lnTo>
                    <a:pt x="8762" y="1961388"/>
                  </a:lnTo>
                  <a:lnTo>
                    <a:pt x="8762" y="1992464"/>
                  </a:lnTo>
                </a:path>
                <a:path w="652145" h="2014220">
                  <a:moveTo>
                    <a:pt x="10579" y="2001621"/>
                  </a:moveTo>
                  <a:lnTo>
                    <a:pt x="651586" y="2001621"/>
                  </a:lnTo>
                </a:path>
                <a:path w="652145" h="2014220">
                  <a:moveTo>
                    <a:pt x="0" y="2014220"/>
                  </a:moveTo>
                  <a:lnTo>
                    <a:pt x="641007" y="2014220"/>
                  </a:lnTo>
                </a:path>
                <a:path w="652145" h="2014220">
                  <a:moveTo>
                    <a:pt x="39852" y="1919325"/>
                  </a:moveTo>
                  <a:lnTo>
                    <a:pt x="39852" y="121705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540810" y="3699001"/>
              <a:ext cx="24130" cy="26670"/>
            </a:xfrm>
            <a:custGeom>
              <a:avLst/>
              <a:gdLst/>
              <a:ahLst/>
              <a:cxnLst/>
              <a:rect l="l" t="t" r="r" b="b"/>
              <a:pathLst>
                <a:path w="24129" h="26670">
                  <a:moveTo>
                    <a:pt x="23774" y="0"/>
                  </a:moveTo>
                  <a:lnTo>
                    <a:pt x="0" y="0"/>
                  </a:lnTo>
                  <a:lnTo>
                    <a:pt x="0" y="26517"/>
                  </a:lnTo>
                  <a:lnTo>
                    <a:pt x="23774" y="26517"/>
                  </a:lnTo>
                  <a:lnTo>
                    <a:pt x="237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458527" y="3699001"/>
              <a:ext cx="106680" cy="304165"/>
            </a:xfrm>
            <a:custGeom>
              <a:avLst/>
              <a:gdLst/>
              <a:ahLst/>
              <a:cxnLst/>
              <a:rect l="l" t="t" r="r" b="b"/>
              <a:pathLst>
                <a:path w="106679" h="304164">
                  <a:moveTo>
                    <a:pt x="106057" y="26517"/>
                  </a:moveTo>
                  <a:lnTo>
                    <a:pt x="106057" y="0"/>
                  </a:lnTo>
                  <a:lnTo>
                    <a:pt x="82283" y="0"/>
                  </a:lnTo>
                  <a:lnTo>
                    <a:pt x="82283" y="26517"/>
                  </a:lnTo>
                  <a:lnTo>
                    <a:pt x="106057" y="26517"/>
                  </a:lnTo>
                  <a:close/>
                </a:path>
                <a:path w="106679" h="304164">
                  <a:moveTo>
                    <a:pt x="0" y="271589"/>
                  </a:moveTo>
                  <a:lnTo>
                    <a:pt x="2743" y="231355"/>
                  </a:lnTo>
                  <a:lnTo>
                    <a:pt x="8216" y="231355"/>
                  </a:lnTo>
                  <a:lnTo>
                    <a:pt x="8216" y="212153"/>
                  </a:lnTo>
                  <a:lnTo>
                    <a:pt x="17373" y="212153"/>
                  </a:lnTo>
                  <a:lnTo>
                    <a:pt x="17373" y="233184"/>
                  </a:lnTo>
                  <a:lnTo>
                    <a:pt x="8216" y="233184"/>
                  </a:lnTo>
                  <a:lnTo>
                    <a:pt x="8216" y="243243"/>
                  </a:lnTo>
                  <a:lnTo>
                    <a:pt x="41148" y="243243"/>
                  </a:lnTo>
                  <a:lnTo>
                    <a:pt x="41148" y="272491"/>
                  </a:lnTo>
                  <a:lnTo>
                    <a:pt x="17373" y="272491"/>
                  </a:lnTo>
                  <a:lnTo>
                    <a:pt x="17373" y="285292"/>
                  </a:lnTo>
                  <a:lnTo>
                    <a:pt x="914" y="30359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462185" y="3715461"/>
              <a:ext cx="38735" cy="66040"/>
            </a:xfrm>
            <a:custGeom>
              <a:avLst/>
              <a:gdLst/>
              <a:ahLst/>
              <a:cxnLst/>
              <a:rect l="l" t="t" r="r" b="b"/>
              <a:pathLst>
                <a:path w="38735" h="66039">
                  <a:moveTo>
                    <a:pt x="5486" y="0"/>
                  </a:moveTo>
                  <a:lnTo>
                    <a:pt x="0" y="36575"/>
                  </a:lnTo>
                  <a:lnTo>
                    <a:pt x="901" y="65849"/>
                  </a:lnTo>
                  <a:lnTo>
                    <a:pt x="32918" y="65849"/>
                  </a:lnTo>
                  <a:lnTo>
                    <a:pt x="38392" y="59448"/>
                  </a:lnTo>
                  <a:lnTo>
                    <a:pt x="38392" y="33832"/>
                  </a:lnTo>
                  <a:lnTo>
                    <a:pt x="10960" y="33832"/>
                  </a:lnTo>
                  <a:lnTo>
                    <a:pt x="14617" y="4584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2949193" y="3500577"/>
              <a:ext cx="551815" cy="519430"/>
            </a:xfrm>
            <a:custGeom>
              <a:avLst/>
              <a:gdLst/>
              <a:ahLst/>
              <a:cxnLst/>
              <a:rect l="l" t="t" r="r" b="b"/>
              <a:pathLst>
                <a:path w="551814" h="519429">
                  <a:moveTo>
                    <a:pt x="518477" y="214884"/>
                  </a:moveTo>
                  <a:lnTo>
                    <a:pt x="512991" y="251460"/>
                  </a:lnTo>
                  <a:lnTo>
                    <a:pt x="513892" y="280733"/>
                  </a:lnTo>
                  <a:lnTo>
                    <a:pt x="545909" y="280733"/>
                  </a:lnTo>
                  <a:lnTo>
                    <a:pt x="551383" y="274332"/>
                  </a:lnTo>
                  <a:lnTo>
                    <a:pt x="551383" y="248716"/>
                  </a:lnTo>
                  <a:lnTo>
                    <a:pt x="523951" y="248716"/>
                  </a:lnTo>
                  <a:lnTo>
                    <a:pt x="527608" y="219468"/>
                  </a:lnTo>
                  <a:lnTo>
                    <a:pt x="518477" y="214884"/>
                  </a:lnTo>
                  <a:close/>
                </a:path>
                <a:path w="551814" h="519429">
                  <a:moveTo>
                    <a:pt x="0" y="472744"/>
                  </a:moveTo>
                  <a:lnTo>
                    <a:pt x="0" y="462699"/>
                  </a:lnTo>
                  <a:lnTo>
                    <a:pt x="10058" y="462699"/>
                  </a:lnTo>
                  <a:lnTo>
                    <a:pt x="10058" y="450799"/>
                  </a:lnTo>
                  <a:lnTo>
                    <a:pt x="21043" y="439826"/>
                  </a:lnTo>
                  <a:lnTo>
                    <a:pt x="19215" y="429780"/>
                  </a:lnTo>
                  <a:lnTo>
                    <a:pt x="25615" y="422465"/>
                  </a:lnTo>
                  <a:lnTo>
                    <a:pt x="27431" y="435267"/>
                  </a:lnTo>
                  <a:lnTo>
                    <a:pt x="31102" y="428866"/>
                  </a:lnTo>
                  <a:lnTo>
                    <a:pt x="32931" y="415150"/>
                  </a:lnTo>
                  <a:lnTo>
                    <a:pt x="42989" y="399592"/>
                  </a:lnTo>
                  <a:lnTo>
                    <a:pt x="42989" y="454469"/>
                  </a:lnTo>
                  <a:lnTo>
                    <a:pt x="25615" y="473659"/>
                  </a:lnTo>
                </a:path>
                <a:path w="551814" h="519429">
                  <a:moveTo>
                    <a:pt x="0" y="496531"/>
                  </a:moveTo>
                  <a:lnTo>
                    <a:pt x="0" y="518477"/>
                  </a:lnTo>
                  <a:lnTo>
                    <a:pt x="4584" y="519379"/>
                  </a:lnTo>
                  <a:lnTo>
                    <a:pt x="14643" y="496531"/>
                  </a:lnTo>
                </a:path>
                <a:path w="551814" h="519429">
                  <a:moveTo>
                    <a:pt x="0" y="73164"/>
                  </a:moveTo>
                  <a:lnTo>
                    <a:pt x="0" y="63093"/>
                  </a:lnTo>
                  <a:lnTo>
                    <a:pt x="10058" y="63093"/>
                  </a:lnTo>
                  <a:lnTo>
                    <a:pt x="10058" y="51219"/>
                  </a:lnTo>
                  <a:lnTo>
                    <a:pt x="21043" y="40233"/>
                  </a:lnTo>
                  <a:lnTo>
                    <a:pt x="19215" y="30175"/>
                  </a:lnTo>
                  <a:lnTo>
                    <a:pt x="25615" y="23774"/>
                  </a:lnTo>
                  <a:lnTo>
                    <a:pt x="27431" y="35661"/>
                  </a:lnTo>
                  <a:lnTo>
                    <a:pt x="31102" y="29260"/>
                  </a:lnTo>
                  <a:lnTo>
                    <a:pt x="32931" y="15544"/>
                  </a:lnTo>
                  <a:lnTo>
                    <a:pt x="42989" y="0"/>
                  </a:lnTo>
                  <a:lnTo>
                    <a:pt x="42989" y="54876"/>
                  </a:lnTo>
                  <a:lnTo>
                    <a:pt x="25615" y="74066"/>
                  </a:lnTo>
                </a:path>
                <a:path w="551814" h="519429">
                  <a:moveTo>
                    <a:pt x="0" y="96012"/>
                  </a:moveTo>
                  <a:lnTo>
                    <a:pt x="0" y="118884"/>
                  </a:lnTo>
                  <a:lnTo>
                    <a:pt x="4584" y="120700"/>
                  </a:lnTo>
                  <a:lnTo>
                    <a:pt x="14643" y="96012"/>
                  </a:lnTo>
                </a:path>
                <a:path w="551814" h="519429">
                  <a:moveTo>
                    <a:pt x="10985" y="447141"/>
                  </a:moveTo>
                  <a:lnTo>
                    <a:pt x="10985" y="117957"/>
                  </a:lnTo>
                </a:path>
                <a:path w="551814" h="519429">
                  <a:moveTo>
                    <a:pt x="13716" y="254215"/>
                  </a:moveTo>
                  <a:lnTo>
                    <a:pt x="32931" y="254215"/>
                  </a:lnTo>
                  <a:lnTo>
                    <a:pt x="32931" y="235927"/>
                  </a:lnTo>
                  <a:lnTo>
                    <a:pt x="35674" y="218541"/>
                  </a:lnTo>
                  <a:lnTo>
                    <a:pt x="42989" y="218541"/>
                  </a:lnTo>
                  <a:lnTo>
                    <a:pt x="42989" y="250545"/>
                  </a:lnTo>
                  <a:lnTo>
                    <a:pt x="69507" y="250545"/>
                  </a:lnTo>
                  <a:lnTo>
                    <a:pt x="69507" y="283476"/>
                  </a:lnTo>
                  <a:lnTo>
                    <a:pt x="45732" y="283476"/>
                  </a:lnTo>
                  <a:lnTo>
                    <a:pt x="37490" y="288048"/>
                  </a:lnTo>
                  <a:lnTo>
                    <a:pt x="13716" y="28804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2927261" y="4102252"/>
              <a:ext cx="18415" cy="26034"/>
            </a:xfrm>
            <a:custGeom>
              <a:avLst/>
              <a:gdLst/>
              <a:ahLst/>
              <a:cxnLst/>
              <a:rect l="l" t="t" r="r" b="b"/>
              <a:pathLst>
                <a:path w="18414" h="26035">
                  <a:moveTo>
                    <a:pt x="18275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18275" y="25615"/>
                  </a:lnTo>
                  <a:lnTo>
                    <a:pt x="1827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2927261" y="4102252"/>
              <a:ext cx="18415" cy="26034"/>
            </a:xfrm>
            <a:custGeom>
              <a:avLst/>
              <a:gdLst/>
              <a:ahLst/>
              <a:cxnLst/>
              <a:rect l="l" t="t" r="r" b="b"/>
              <a:pathLst>
                <a:path w="18414" h="26035">
                  <a:moveTo>
                    <a:pt x="18275" y="25615"/>
                  </a:moveTo>
                  <a:lnTo>
                    <a:pt x="18275" y="0"/>
                  </a:lnTo>
                  <a:lnTo>
                    <a:pt x="0" y="0"/>
                  </a:lnTo>
                  <a:lnTo>
                    <a:pt x="0" y="25615"/>
                  </a:lnTo>
                  <a:lnTo>
                    <a:pt x="18275" y="256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2927261" y="3902925"/>
              <a:ext cx="18415" cy="24765"/>
            </a:xfrm>
            <a:custGeom>
              <a:avLst/>
              <a:gdLst/>
              <a:ahLst/>
              <a:cxnLst/>
              <a:rect l="l" t="t" r="r" b="b"/>
              <a:pathLst>
                <a:path w="18414" h="24764">
                  <a:moveTo>
                    <a:pt x="18275" y="0"/>
                  </a:moveTo>
                  <a:lnTo>
                    <a:pt x="0" y="0"/>
                  </a:lnTo>
                  <a:lnTo>
                    <a:pt x="0" y="24676"/>
                  </a:lnTo>
                  <a:lnTo>
                    <a:pt x="18275" y="24676"/>
                  </a:lnTo>
                  <a:lnTo>
                    <a:pt x="1827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2927261" y="3902925"/>
              <a:ext cx="18415" cy="24765"/>
            </a:xfrm>
            <a:custGeom>
              <a:avLst/>
              <a:gdLst/>
              <a:ahLst/>
              <a:cxnLst/>
              <a:rect l="l" t="t" r="r" b="b"/>
              <a:pathLst>
                <a:path w="18414" h="24764">
                  <a:moveTo>
                    <a:pt x="18275" y="24676"/>
                  </a:moveTo>
                  <a:lnTo>
                    <a:pt x="18275" y="0"/>
                  </a:lnTo>
                  <a:lnTo>
                    <a:pt x="0" y="0"/>
                  </a:lnTo>
                  <a:lnTo>
                    <a:pt x="0" y="24676"/>
                  </a:lnTo>
                  <a:lnTo>
                    <a:pt x="18275" y="246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2927261" y="3700843"/>
              <a:ext cx="18415" cy="26034"/>
            </a:xfrm>
            <a:custGeom>
              <a:avLst/>
              <a:gdLst/>
              <a:ahLst/>
              <a:cxnLst/>
              <a:rect l="l" t="t" r="r" b="b"/>
              <a:pathLst>
                <a:path w="18414" h="26035">
                  <a:moveTo>
                    <a:pt x="18275" y="0"/>
                  </a:moveTo>
                  <a:lnTo>
                    <a:pt x="0" y="0"/>
                  </a:lnTo>
                  <a:lnTo>
                    <a:pt x="0" y="25603"/>
                  </a:lnTo>
                  <a:lnTo>
                    <a:pt x="18275" y="25603"/>
                  </a:lnTo>
                  <a:lnTo>
                    <a:pt x="1827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2927261" y="3700843"/>
              <a:ext cx="18415" cy="26034"/>
            </a:xfrm>
            <a:custGeom>
              <a:avLst/>
              <a:gdLst/>
              <a:ahLst/>
              <a:cxnLst/>
              <a:rect l="l" t="t" r="r" b="b"/>
              <a:pathLst>
                <a:path w="18414" h="26035">
                  <a:moveTo>
                    <a:pt x="18275" y="25603"/>
                  </a:moveTo>
                  <a:lnTo>
                    <a:pt x="18275" y="0"/>
                  </a:lnTo>
                  <a:lnTo>
                    <a:pt x="0" y="0"/>
                  </a:lnTo>
                  <a:lnTo>
                    <a:pt x="0" y="25603"/>
                  </a:lnTo>
                  <a:lnTo>
                    <a:pt x="18275" y="256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2927261" y="3500577"/>
              <a:ext cx="18415" cy="26034"/>
            </a:xfrm>
            <a:custGeom>
              <a:avLst/>
              <a:gdLst/>
              <a:ahLst/>
              <a:cxnLst/>
              <a:rect l="l" t="t" r="r" b="b"/>
              <a:pathLst>
                <a:path w="18414" h="26035">
                  <a:moveTo>
                    <a:pt x="18275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18275" y="25615"/>
                  </a:lnTo>
                  <a:lnTo>
                    <a:pt x="1827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2927261" y="2791002"/>
              <a:ext cx="91440" cy="1919605"/>
            </a:xfrm>
            <a:custGeom>
              <a:avLst/>
              <a:gdLst/>
              <a:ahLst/>
              <a:cxnLst/>
              <a:rect l="l" t="t" r="r" b="b"/>
              <a:pathLst>
                <a:path w="91439" h="1919604">
                  <a:moveTo>
                    <a:pt x="18275" y="735190"/>
                  </a:moveTo>
                  <a:lnTo>
                    <a:pt x="18275" y="709574"/>
                  </a:lnTo>
                  <a:lnTo>
                    <a:pt x="0" y="709574"/>
                  </a:lnTo>
                  <a:lnTo>
                    <a:pt x="0" y="735190"/>
                  </a:lnTo>
                  <a:lnTo>
                    <a:pt x="18275" y="735190"/>
                  </a:lnTo>
                  <a:close/>
                </a:path>
                <a:path w="91439" h="1919604">
                  <a:moveTo>
                    <a:pt x="6400" y="936358"/>
                  </a:moveTo>
                  <a:lnTo>
                    <a:pt x="6400" y="1107351"/>
                  </a:lnTo>
                </a:path>
                <a:path w="91439" h="1919604">
                  <a:moveTo>
                    <a:pt x="6400" y="1139355"/>
                  </a:moveTo>
                  <a:lnTo>
                    <a:pt x="6400" y="1182319"/>
                  </a:lnTo>
                </a:path>
                <a:path w="91439" h="1919604">
                  <a:moveTo>
                    <a:pt x="6400" y="1206106"/>
                  </a:moveTo>
                  <a:lnTo>
                    <a:pt x="6400" y="1307591"/>
                  </a:lnTo>
                </a:path>
                <a:path w="91439" h="1919604">
                  <a:moveTo>
                    <a:pt x="6400" y="1337767"/>
                  </a:moveTo>
                  <a:lnTo>
                    <a:pt x="6400" y="1919338"/>
                  </a:lnTo>
                </a:path>
                <a:path w="91439" h="1919604">
                  <a:moveTo>
                    <a:pt x="59423" y="997623"/>
                  </a:moveTo>
                  <a:lnTo>
                    <a:pt x="59423" y="968349"/>
                  </a:lnTo>
                </a:path>
                <a:path w="91439" h="1919604">
                  <a:moveTo>
                    <a:pt x="64922" y="764451"/>
                  </a:moveTo>
                  <a:lnTo>
                    <a:pt x="91440" y="764451"/>
                  </a:lnTo>
                  <a:lnTo>
                    <a:pt x="91440" y="782739"/>
                  </a:lnTo>
                </a:path>
                <a:path w="91439" h="1919604">
                  <a:moveTo>
                    <a:pt x="31991" y="760793"/>
                  </a:moveTo>
                  <a:lnTo>
                    <a:pt x="31991" y="422452"/>
                  </a:lnTo>
                </a:path>
                <a:path w="91439" h="1919604">
                  <a:moveTo>
                    <a:pt x="31991" y="363016"/>
                  </a:moveTo>
                  <a:lnTo>
                    <a:pt x="31991" y="12814"/>
                  </a:lnTo>
                </a:path>
                <a:path w="91439" h="1919604">
                  <a:moveTo>
                    <a:pt x="6400" y="907084"/>
                  </a:moveTo>
                  <a:lnTo>
                    <a:pt x="6400" y="735190"/>
                  </a:lnTo>
                </a:path>
                <a:path w="91439" h="1919604">
                  <a:moveTo>
                    <a:pt x="6400" y="709574"/>
                  </a:moveTo>
                  <a:lnTo>
                    <a:pt x="6400" y="405091"/>
                  </a:lnTo>
                </a:path>
                <a:path w="91439" h="1919604">
                  <a:moveTo>
                    <a:pt x="6400" y="384048"/>
                  </a:moveTo>
                  <a:lnTo>
                    <a:pt x="640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2928175" y="3575049"/>
              <a:ext cx="530860" cy="21590"/>
            </a:xfrm>
            <a:custGeom>
              <a:avLst/>
              <a:gdLst/>
              <a:ahLst/>
              <a:cxnLst/>
              <a:rect l="l" t="t" r="r" b="b"/>
              <a:pathLst>
                <a:path w="530860" h="21589">
                  <a:moveTo>
                    <a:pt x="530352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0" y="21590"/>
                  </a:lnTo>
                  <a:lnTo>
                    <a:pt x="297167" y="21590"/>
                  </a:lnTo>
                  <a:lnTo>
                    <a:pt x="297167" y="10160"/>
                  </a:lnTo>
                  <a:lnTo>
                    <a:pt x="337400" y="10160"/>
                  </a:lnTo>
                  <a:lnTo>
                    <a:pt x="337400" y="21590"/>
                  </a:lnTo>
                  <a:lnTo>
                    <a:pt x="530352" y="21590"/>
                  </a:lnTo>
                  <a:lnTo>
                    <a:pt x="530352" y="10160"/>
                  </a:lnTo>
                  <a:lnTo>
                    <a:pt x="5303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2928175" y="3575570"/>
              <a:ext cx="530860" cy="21590"/>
            </a:xfrm>
            <a:custGeom>
              <a:avLst/>
              <a:gdLst/>
              <a:ahLst/>
              <a:cxnLst/>
              <a:rect l="l" t="t" r="r" b="b"/>
              <a:pathLst>
                <a:path w="530860" h="21589">
                  <a:moveTo>
                    <a:pt x="0" y="0"/>
                  </a:moveTo>
                  <a:lnTo>
                    <a:pt x="0" y="21018"/>
                  </a:lnTo>
                  <a:lnTo>
                    <a:pt x="297167" y="21018"/>
                  </a:lnTo>
                  <a:lnTo>
                    <a:pt x="297167" y="10058"/>
                  </a:lnTo>
                  <a:lnTo>
                    <a:pt x="337400" y="10058"/>
                  </a:lnTo>
                  <a:lnTo>
                    <a:pt x="337400" y="21018"/>
                  </a:lnTo>
                  <a:lnTo>
                    <a:pt x="530351" y="21018"/>
                  </a:lnTo>
                  <a:lnTo>
                    <a:pt x="530351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2927261" y="3294837"/>
              <a:ext cx="18415" cy="24765"/>
            </a:xfrm>
            <a:custGeom>
              <a:avLst/>
              <a:gdLst/>
              <a:ahLst/>
              <a:cxnLst/>
              <a:rect l="l" t="t" r="r" b="b"/>
              <a:pathLst>
                <a:path w="18414" h="24764">
                  <a:moveTo>
                    <a:pt x="18275" y="0"/>
                  </a:moveTo>
                  <a:lnTo>
                    <a:pt x="0" y="0"/>
                  </a:lnTo>
                  <a:lnTo>
                    <a:pt x="0" y="24701"/>
                  </a:lnTo>
                  <a:lnTo>
                    <a:pt x="18275" y="24701"/>
                  </a:lnTo>
                  <a:lnTo>
                    <a:pt x="1827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2927261" y="3294837"/>
              <a:ext cx="18415" cy="24765"/>
            </a:xfrm>
            <a:custGeom>
              <a:avLst/>
              <a:gdLst/>
              <a:ahLst/>
              <a:cxnLst/>
              <a:rect l="l" t="t" r="r" b="b"/>
              <a:pathLst>
                <a:path w="18414" h="24764">
                  <a:moveTo>
                    <a:pt x="18275" y="24701"/>
                  </a:moveTo>
                  <a:lnTo>
                    <a:pt x="18275" y="0"/>
                  </a:lnTo>
                  <a:lnTo>
                    <a:pt x="0" y="0"/>
                  </a:lnTo>
                  <a:lnTo>
                    <a:pt x="0" y="24701"/>
                  </a:lnTo>
                  <a:lnTo>
                    <a:pt x="18275" y="24701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2927261" y="3092767"/>
              <a:ext cx="18415" cy="26034"/>
            </a:xfrm>
            <a:custGeom>
              <a:avLst/>
              <a:gdLst/>
              <a:ahLst/>
              <a:cxnLst/>
              <a:rect l="l" t="t" r="r" b="b"/>
              <a:pathLst>
                <a:path w="18414" h="26035">
                  <a:moveTo>
                    <a:pt x="18275" y="0"/>
                  </a:moveTo>
                  <a:lnTo>
                    <a:pt x="0" y="0"/>
                  </a:lnTo>
                  <a:lnTo>
                    <a:pt x="0" y="25603"/>
                  </a:lnTo>
                  <a:lnTo>
                    <a:pt x="18275" y="25603"/>
                  </a:lnTo>
                  <a:lnTo>
                    <a:pt x="1827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2927261" y="3092767"/>
              <a:ext cx="18415" cy="26034"/>
            </a:xfrm>
            <a:custGeom>
              <a:avLst/>
              <a:gdLst/>
              <a:ahLst/>
              <a:cxnLst/>
              <a:rect l="l" t="t" r="r" b="b"/>
              <a:pathLst>
                <a:path w="18414" h="26035">
                  <a:moveTo>
                    <a:pt x="18275" y="25603"/>
                  </a:moveTo>
                  <a:lnTo>
                    <a:pt x="18275" y="0"/>
                  </a:lnTo>
                  <a:lnTo>
                    <a:pt x="0" y="0"/>
                  </a:lnTo>
                  <a:lnTo>
                    <a:pt x="0" y="25603"/>
                  </a:lnTo>
                  <a:lnTo>
                    <a:pt x="18275" y="256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2927261" y="2896171"/>
              <a:ext cx="18415" cy="26034"/>
            </a:xfrm>
            <a:custGeom>
              <a:avLst/>
              <a:gdLst/>
              <a:ahLst/>
              <a:cxnLst/>
              <a:rect l="l" t="t" r="r" b="b"/>
              <a:pathLst>
                <a:path w="18414" h="26035">
                  <a:moveTo>
                    <a:pt x="18275" y="0"/>
                  </a:moveTo>
                  <a:lnTo>
                    <a:pt x="0" y="0"/>
                  </a:lnTo>
                  <a:lnTo>
                    <a:pt x="0" y="25603"/>
                  </a:lnTo>
                  <a:lnTo>
                    <a:pt x="18275" y="25603"/>
                  </a:lnTo>
                  <a:lnTo>
                    <a:pt x="1827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2927261" y="2896171"/>
              <a:ext cx="18415" cy="26034"/>
            </a:xfrm>
            <a:custGeom>
              <a:avLst/>
              <a:gdLst/>
              <a:ahLst/>
              <a:cxnLst/>
              <a:rect l="l" t="t" r="r" b="b"/>
              <a:pathLst>
                <a:path w="18414" h="26035">
                  <a:moveTo>
                    <a:pt x="18275" y="25603"/>
                  </a:moveTo>
                  <a:lnTo>
                    <a:pt x="18275" y="0"/>
                  </a:lnTo>
                  <a:lnTo>
                    <a:pt x="0" y="0"/>
                  </a:lnTo>
                  <a:lnTo>
                    <a:pt x="0" y="25603"/>
                  </a:lnTo>
                  <a:lnTo>
                    <a:pt x="18275" y="256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477729" y="3948645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715" y="0"/>
                  </a:moveTo>
                  <a:lnTo>
                    <a:pt x="3657" y="0"/>
                  </a:lnTo>
                  <a:lnTo>
                    <a:pt x="0" y="4559"/>
                  </a:lnTo>
                  <a:lnTo>
                    <a:pt x="0" y="13716"/>
                  </a:lnTo>
                  <a:lnTo>
                    <a:pt x="3657" y="17360"/>
                  </a:lnTo>
                  <a:lnTo>
                    <a:pt x="8229" y="17360"/>
                  </a:lnTo>
                  <a:lnTo>
                    <a:pt x="13715" y="17360"/>
                  </a:lnTo>
                  <a:lnTo>
                    <a:pt x="17373" y="13716"/>
                  </a:lnTo>
                  <a:lnTo>
                    <a:pt x="17373" y="4559"/>
                  </a:lnTo>
                  <a:lnTo>
                    <a:pt x="137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458527" y="3524351"/>
              <a:ext cx="41275" cy="441959"/>
            </a:xfrm>
            <a:custGeom>
              <a:avLst/>
              <a:gdLst/>
              <a:ahLst/>
              <a:cxnLst/>
              <a:rect l="l" t="t" r="r" b="b"/>
              <a:pathLst>
                <a:path w="41275" h="441960">
                  <a:moveTo>
                    <a:pt x="27432" y="441655"/>
                  </a:moveTo>
                  <a:lnTo>
                    <a:pt x="32918" y="441655"/>
                  </a:lnTo>
                  <a:lnTo>
                    <a:pt x="36575" y="438010"/>
                  </a:lnTo>
                  <a:lnTo>
                    <a:pt x="36575" y="432523"/>
                  </a:lnTo>
                  <a:lnTo>
                    <a:pt x="36575" y="428853"/>
                  </a:lnTo>
                  <a:lnTo>
                    <a:pt x="32918" y="424294"/>
                  </a:lnTo>
                  <a:lnTo>
                    <a:pt x="27432" y="424294"/>
                  </a:lnTo>
                  <a:lnTo>
                    <a:pt x="22860" y="424294"/>
                  </a:lnTo>
                  <a:lnTo>
                    <a:pt x="19202" y="428853"/>
                  </a:lnTo>
                  <a:lnTo>
                    <a:pt x="19202" y="432523"/>
                  </a:lnTo>
                  <a:lnTo>
                    <a:pt x="19202" y="438010"/>
                  </a:lnTo>
                  <a:lnTo>
                    <a:pt x="22860" y="441655"/>
                  </a:lnTo>
                  <a:lnTo>
                    <a:pt x="27432" y="441655"/>
                  </a:lnTo>
                  <a:close/>
                </a:path>
                <a:path w="41275" h="441960">
                  <a:moveTo>
                    <a:pt x="0" y="59435"/>
                  </a:moveTo>
                  <a:lnTo>
                    <a:pt x="2743" y="18287"/>
                  </a:lnTo>
                  <a:lnTo>
                    <a:pt x="8216" y="18287"/>
                  </a:lnTo>
                  <a:lnTo>
                    <a:pt x="8216" y="0"/>
                  </a:lnTo>
                  <a:lnTo>
                    <a:pt x="17373" y="0"/>
                  </a:lnTo>
                  <a:lnTo>
                    <a:pt x="17373" y="20116"/>
                  </a:lnTo>
                  <a:lnTo>
                    <a:pt x="8216" y="20116"/>
                  </a:lnTo>
                  <a:lnTo>
                    <a:pt x="8216" y="31102"/>
                  </a:lnTo>
                  <a:lnTo>
                    <a:pt x="41148" y="31102"/>
                  </a:lnTo>
                  <a:lnTo>
                    <a:pt x="41148" y="60350"/>
                  </a:lnTo>
                  <a:lnTo>
                    <a:pt x="17373" y="60350"/>
                  </a:lnTo>
                  <a:lnTo>
                    <a:pt x="17373" y="72237"/>
                  </a:lnTo>
                  <a:lnTo>
                    <a:pt x="914" y="9145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477729" y="3560927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715" y="0"/>
                  </a:moveTo>
                  <a:lnTo>
                    <a:pt x="3657" y="0"/>
                  </a:lnTo>
                  <a:lnTo>
                    <a:pt x="0" y="4584"/>
                  </a:lnTo>
                  <a:lnTo>
                    <a:pt x="0" y="13716"/>
                  </a:lnTo>
                  <a:lnTo>
                    <a:pt x="3657" y="17373"/>
                  </a:lnTo>
                  <a:lnTo>
                    <a:pt x="8229" y="17373"/>
                  </a:lnTo>
                  <a:lnTo>
                    <a:pt x="13715" y="17373"/>
                  </a:lnTo>
                  <a:lnTo>
                    <a:pt x="17373" y="13716"/>
                  </a:lnTo>
                  <a:lnTo>
                    <a:pt x="17373" y="4584"/>
                  </a:lnTo>
                  <a:lnTo>
                    <a:pt x="1371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2949193" y="3120199"/>
              <a:ext cx="546100" cy="458470"/>
            </a:xfrm>
            <a:custGeom>
              <a:avLst/>
              <a:gdLst/>
              <a:ahLst/>
              <a:cxnLst/>
              <a:rect l="l" t="t" r="r" b="b"/>
              <a:pathLst>
                <a:path w="546100" h="458470">
                  <a:moveTo>
                    <a:pt x="536765" y="458101"/>
                  </a:moveTo>
                  <a:lnTo>
                    <a:pt x="542251" y="458101"/>
                  </a:lnTo>
                  <a:lnTo>
                    <a:pt x="545909" y="454444"/>
                  </a:lnTo>
                  <a:lnTo>
                    <a:pt x="545909" y="449872"/>
                  </a:lnTo>
                  <a:lnTo>
                    <a:pt x="545909" y="445312"/>
                  </a:lnTo>
                  <a:lnTo>
                    <a:pt x="542251" y="440728"/>
                  </a:lnTo>
                  <a:lnTo>
                    <a:pt x="536765" y="440728"/>
                  </a:lnTo>
                  <a:lnTo>
                    <a:pt x="532193" y="440728"/>
                  </a:lnTo>
                  <a:lnTo>
                    <a:pt x="528535" y="445312"/>
                  </a:lnTo>
                  <a:lnTo>
                    <a:pt x="528535" y="449872"/>
                  </a:lnTo>
                  <a:lnTo>
                    <a:pt x="528535" y="454444"/>
                  </a:lnTo>
                  <a:lnTo>
                    <a:pt x="532193" y="458101"/>
                  </a:lnTo>
                  <a:lnTo>
                    <a:pt x="536765" y="458101"/>
                  </a:lnTo>
                  <a:close/>
                </a:path>
                <a:path w="546100" h="458470">
                  <a:moveTo>
                    <a:pt x="0" y="53022"/>
                  </a:moveTo>
                  <a:lnTo>
                    <a:pt x="0" y="45707"/>
                  </a:lnTo>
                  <a:lnTo>
                    <a:pt x="10058" y="45707"/>
                  </a:lnTo>
                  <a:lnTo>
                    <a:pt x="10058" y="37477"/>
                  </a:lnTo>
                  <a:lnTo>
                    <a:pt x="21043" y="28346"/>
                  </a:lnTo>
                  <a:lnTo>
                    <a:pt x="19215" y="21945"/>
                  </a:lnTo>
                  <a:lnTo>
                    <a:pt x="25615" y="16459"/>
                  </a:lnTo>
                  <a:lnTo>
                    <a:pt x="27431" y="25590"/>
                  </a:lnTo>
                  <a:lnTo>
                    <a:pt x="31102" y="21018"/>
                  </a:lnTo>
                  <a:lnTo>
                    <a:pt x="32931" y="11887"/>
                  </a:lnTo>
                  <a:lnTo>
                    <a:pt x="42989" y="0"/>
                  </a:lnTo>
                  <a:lnTo>
                    <a:pt x="42989" y="40233"/>
                  </a:lnTo>
                  <a:lnTo>
                    <a:pt x="25615" y="53936"/>
                  </a:lnTo>
                </a:path>
                <a:path w="546100" h="458470">
                  <a:moveTo>
                    <a:pt x="0" y="74980"/>
                  </a:moveTo>
                  <a:lnTo>
                    <a:pt x="0" y="98755"/>
                  </a:lnTo>
                  <a:lnTo>
                    <a:pt x="4584" y="99656"/>
                  </a:lnTo>
                  <a:lnTo>
                    <a:pt x="14643" y="74980"/>
                  </a:lnTo>
                </a:path>
                <a:path w="546100" h="458470">
                  <a:moveTo>
                    <a:pt x="42989" y="40233"/>
                  </a:moveTo>
                  <a:lnTo>
                    <a:pt x="69507" y="40233"/>
                  </a:lnTo>
                  <a:lnTo>
                    <a:pt x="69507" y="5302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2928175" y="3173729"/>
              <a:ext cx="530860" cy="21590"/>
            </a:xfrm>
            <a:custGeom>
              <a:avLst/>
              <a:gdLst/>
              <a:ahLst/>
              <a:cxnLst/>
              <a:rect l="l" t="t" r="r" b="b"/>
              <a:pathLst>
                <a:path w="530860" h="21589">
                  <a:moveTo>
                    <a:pt x="530352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0" y="21590"/>
                  </a:lnTo>
                  <a:lnTo>
                    <a:pt x="297167" y="21590"/>
                  </a:lnTo>
                  <a:lnTo>
                    <a:pt x="297167" y="10160"/>
                  </a:lnTo>
                  <a:lnTo>
                    <a:pt x="337400" y="10160"/>
                  </a:lnTo>
                  <a:lnTo>
                    <a:pt x="337400" y="21590"/>
                  </a:lnTo>
                  <a:lnTo>
                    <a:pt x="530352" y="21590"/>
                  </a:lnTo>
                  <a:lnTo>
                    <a:pt x="530352" y="10160"/>
                  </a:lnTo>
                  <a:lnTo>
                    <a:pt x="53035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2928175" y="3122028"/>
              <a:ext cx="571500" cy="91440"/>
            </a:xfrm>
            <a:custGeom>
              <a:avLst/>
              <a:gdLst/>
              <a:ahLst/>
              <a:cxnLst/>
              <a:rect l="l" t="t" r="r" b="b"/>
              <a:pathLst>
                <a:path w="571500" h="91439">
                  <a:moveTo>
                    <a:pt x="0" y="52108"/>
                  </a:moveTo>
                  <a:lnTo>
                    <a:pt x="0" y="73152"/>
                  </a:lnTo>
                  <a:lnTo>
                    <a:pt x="297167" y="73152"/>
                  </a:lnTo>
                  <a:lnTo>
                    <a:pt x="297167" y="62166"/>
                  </a:lnTo>
                  <a:lnTo>
                    <a:pt x="337400" y="62166"/>
                  </a:lnTo>
                  <a:lnTo>
                    <a:pt x="337400" y="73152"/>
                  </a:lnTo>
                  <a:lnTo>
                    <a:pt x="530351" y="73152"/>
                  </a:lnTo>
                  <a:lnTo>
                    <a:pt x="530351" y="52108"/>
                  </a:lnTo>
                  <a:lnTo>
                    <a:pt x="0" y="52108"/>
                  </a:lnTo>
                  <a:close/>
                </a:path>
                <a:path w="571500" h="91439">
                  <a:moveTo>
                    <a:pt x="530351" y="59423"/>
                  </a:moveTo>
                  <a:lnTo>
                    <a:pt x="533095" y="20116"/>
                  </a:lnTo>
                  <a:lnTo>
                    <a:pt x="538568" y="20116"/>
                  </a:lnTo>
                  <a:lnTo>
                    <a:pt x="538568" y="0"/>
                  </a:lnTo>
                  <a:lnTo>
                    <a:pt x="547725" y="0"/>
                  </a:lnTo>
                  <a:lnTo>
                    <a:pt x="547725" y="21018"/>
                  </a:lnTo>
                  <a:lnTo>
                    <a:pt x="538568" y="21018"/>
                  </a:lnTo>
                  <a:lnTo>
                    <a:pt x="538568" y="31991"/>
                  </a:lnTo>
                  <a:lnTo>
                    <a:pt x="571500" y="31991"/>
                  </a:lnTo>
                  <a:lnTo>
                    <a:pt x="571500" y="61264"/>
                  </a:lnTo>
                  <a:lnTo>
                    <a:pt x="547725" y="61264"/>
                  </a:lnTo>
                  <a:lnTo>
                    <a:pt x="547725" y="73152"/>
                  </a:lnTo>
                  <a:lnTo>
                    <a:pt x="531266" y="9142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477729" y="3160433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80">
                  <a:moveTo>
                    <a:pt x="13715" y="0"/>
                  </a:moveTo>
                  <a:lnTo>
                    <a:pt x="3657" y="0"/>
                  </a:lnTo>
                  <a:lnTo>
                    <a:pt x="0" y="2730"/>
                  </a:lnTo>
                  <a:lnTo>
                    <a:pt x="0" y="12788"/>
                  </a:lnTo>
                  <a:lnTo>
                    <a:pt x="3657" y="17360"/>
                  </a:lnTo>
                  <a:lnTo>
                    <a:pt x="8229" y="17360"/>
                  </a:lnTo>
                  <a:lnTo>
                    <a:pt x="13715" y="17360"/>
                  </a:lnTo>
                  <a:lnTo>
                    <a:pt x="17373" y="12788"/>
                  </a:lnTo>
                  <a:lnTo>
                    <a:pt x="17373" y="2730"/>
                  </a:lnTo>
                  <a:lnTo>
                    <a:pt x="1371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2961995" y="2979369"/>
              <a:ext cx="533400" cy="198755"/>
            </a:xfrm>
            <a:custGeom>
              <a:avLst/>
              <a:gdLst/>
              <a:ahLst/>
              <a:cxnLst/>
              <a:rect l="l" t="t" r="r" b="b"/>
              <a:pathLst>
                <a:path w="533400" h="198755">
                  <a:moveTo>
                    <a:pt x="523963" y="198424"/>
                  </a:moveTo>
                  <a:lnTo>
                    <a:pt x="529450" y="198424"/>
                  </a:lnTo>
                  <a:lnTo>
                    <a:pt x="533107" y="193852"/>
                  </a:lnTo>
                  <a:lnTo>
                    <a:pt x="533107" y="189293"/>
                  </a:lnTo>
                  <a:lnTo>
                    <a:pt x="533107" y="183794"/>
                  </a:lnTo>
                  <a:lnTo>
                    <a:pt x="529450" y="181063"/>
                  </a:lnTo>
                  <a:lnTo>
                    <a:pt x="523963" y="181063"/>
                  </a:lnTo>
                  <a:lnTo>
                    <a:pt x="519391" y="181063"/>
                  </a:lnTo>
                  <a:lnTo>
                    <a:pt x="515734" y="183794"/>
                  </a:lnTo>
                  <a:lnTo>
                    <a:pt x="515734" y="189293"/>
                  </a:lnTo>
                  <a:lnTo>
                    <a:pt x="515734" y="193852"/>
                  </a:lnTo>
                  <a:lnTo>
                    <a:pt x="519391" y="198424"/>
                  </a:lnTo>
                  <a:lnTo>
                    <a:pt x="523963" y="198424"/>
                  </a:lnTo>
                  <a:close/>
                </a:path>
                <a:path w="533400" h="198755">
                  <a:moveTo>
                    <a:pt x="56705" y="29260"/>
                  </a:moveTo>
                  <a:lnTo>
                    <a:pt x="56705" y="0"/>
                  </a:lnTo>
                  <a:lnTo>
                    <a:pt x="0" y="0"/>
                  </a:lnTo>
                  <a:lnTo>
                    <a:pt x="0" y="29260"/>
                  </a:lnTo>
                  <a:lnTo>
                    <a:pt x="56705" y="2926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2982125" y="2940964"/>
              <a:ext cx="12065" cy="29845"/>
            </a:xfrm>
            <a:custGeom>
              <a:avLst/>
              <a:gdLst/>
              <a:ahLst/>
              <a:cxnLst/>
              <a:rect l="l" t="t" r="r" b="b"/>
              <a:pathLst>
                <a:path w="12064" h="29844">
                  <a:moveTo>
                    <a:pt x="11887" y="0"/>
                  </a:moveTo>
                  <a:lnTo>
                    <a:pt x="0" y="0"/>
                  </a:lnTo>
                  <a:lnTo>
                    <a:pt x="0" y="29260"/>
                  </a:lnTo>
                  <a:lnTo>
                    <a:pt x="11887" y="29260"/>
                  </a:lnTo>
                  <a:lnTo>
                    <a:pt x="118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2982125" y="2940964"/>
              <a:ext cx="12065" cy="29845"/>
            </a:xfrm>
            <a:custGeom>
              <a:avLst/>
              <a:gdLst/>
              <a:ahLst/>
              <a:cxnLst/>
              <a:rect l="l" t="t" r="r" b="b"/>
              <a:pathLst>
                <a:path w="12064" h="29844">
                  <a:moveTo>
                    <a:pt x="11887" y="29273"/>
                  </a:moveTo>
                  <a:lnTo>
                    <a:pt x="11887" y="0"/>
                  </a:lnTo>
                  <a:lnTo>
                    <a:pt x="0" y="0"/>
                  </a:lnTo>
                  <a:lnTo>
                    <a:pt x="0" y="29273"/>
                  </a:lnTo>
                  <a:lnTo>
                    <a:pt x="11887" y="2927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464725" y="3118764"/>
              <a:ext cx="12065" cy="29845"/>
            </a:xfrm>
            <a:custGeom>
              <a:avLst/>
              <a:gdLst/>
              <a:ahLst/>
              <a:cxnLst/>
              <a:rect l="l" t="t" r="r" b="b"/>
              <a:pathLst>
                <a:path w="12064" h="29844">
                  <a:moveTo>
                    <a:pt x="11887" y="0"/>
                  </a:moveTo>
                  <a:lnTo>
                    <a:pt x="0" y="0"/>
                  </a:lnTo>
                  <a:lnTo>
                    <a:pt x="0" y="29260"/>
                  </a:lnTo>
                  <a:lnTo>
                    <a:pt x="11887" y="29260"/>
                  </a:lnTo>
                  <a:lnTo>
                    <a:pt x="118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2991269" y="2981197"/>
              <a:ext cx="485775" cy="167005"/>
            </a:xfrm>
            <a:custGeom>
              <a:avLst/>
              <a:gdLst/>
              <a:ahLst/>
              <a:cxnLst/>
              <a:rect l="l" t="t" r="r" b="b"/>
              <a:pathLst>
                <a:path w="485775" h="167005">
                  <a:moveTo>
                    <a:pt x="485343" y="166839"/>
                  </a:moveTo>
                  <a:lnTo>
                    <a:pt x="485343" y="137566"/>
                  </a:lnTo>
                  <a:lnTo>
                    <a:pt x="473456" y="137566"/>
                  </a:lnTo>
                  <a:lnTo>
                    <a:pt x="473456" y="166839"/>
                  </a:lnTo>
                  <a:lnTo>
                    <a:pt x="485343" y="166839"/>
                  </a:lnTo>
                  <a:close/>
                </a:path>
                <a:path w="485775" h="167005">
                  <a:moveTo>
                    <a:pt x="0" y="0"/>
                  </a:moveTo>
                  <a:lnTo>
                    <a:pt x="0" y="2927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470401" y="2979369"/>
              <a:ext cx="29845" cy="28575"/>
            </a:xfrm>
            <a:custGeom>
              <a:avLst/>
              <a:gdLst/>
              <a:ahLst/>
              <a:cxnLst/>
              <a:rect l="l" t="t" r="r" b="b"/>
              <a:pathLst>
                <a:path w="29845" h="28575">
                  <a:moveTo>
                    <a:pt x="29273" y="0"/>
                  </a:moveTo>
                  <a:lnTo>
                    <a:pt x="0" y="0"/>
                  </a:lnTo>
                  <a:lnTo>
                    <a:pt x="0" y="28346"/>
                  </a:lnTo>
                  <a:lnTo>
                    <a:pt x="29273" y="28346"/>
                  </a:lnTo>
                  <a:lnTo>
                    <a:pt x="2927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462185" y="2948292"/>
              <a:ext cx="38100" cy="70485"/>
            </a:xfrm>
            <a:custGeom>
              <a:avLst/>
              <a:gdLst/>
              <a:ahLst/>
              <a:cxnLst/>
              <a:rect l="l" t="t" r="r" b="b"/>
              <a:pathLst>
                <a:path w="38100" h="70485">
                  <a:moveTo>
                    <a:pt x="37490" y="59435"/>
                  </a:moveTo>
                  <a:lnTo>
                    <a:pt x="37490" y="31076"/>
                  </a:lnTo>
                  <a:lnTo>
                    <a:pt x="8216" y="31076"/>
                  </a:lnTo>
                  <a:lnTo>
                    <a:pt x="8216" y="59435"/>
                  </a:lnTo>
                  <a:lnTo>
                    <a:pt x="37490" y="59435"/>
                  </a:lnTo>
                  <a:close/>
                </a:path>
                <a:path w="38100" h="70485">
                  <a:moveTo>
                    <a:pt x="10960" y="26504"/>
                  </a:moveTo>
                  <a:lnTo>
                    <a:pt x="10960" y="0"/>
                  </a:lnTo>
                  <a:lnTo>
                    <a:pt x="0" y="0"/>
                  </a:lnTo>
                  <a:lnTo>
                    <a:pt x="0" y="53949"/>
                  </a:lnTo>
                  <a:lnTo>
                    <a:pt x="0" y="7039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542652" y="2896171"/>
              <a:ext cx="24130" cy="22860"/>
            </a:xfrm>
            <a:custGeom>
              <a:avLst/>
              <a:gdLst/>
              <a:ahLst/>
              <a:cxnLst/>
              <a:rect l="l" t="t" r="r" b="b"/>
              <a:pathLst>
                <a:path w="24129" h="22860">
                  <a:moveTo>
                    <a:pt x="23774" y="0"/>
                  </a:moveTo>
                  <a:lnTo>
                    <a:pt x="0" y="0"/>
                  </a:lnTo>
                  <a:lnTo>
                    <a:pt x="0" y="22859"/>
                  </a:lnTo>
                  <a:lnTo>
                    <a:pt x="23774" y="22859"/>
                  </a:lnTo>
                  <a:lnTo>
                    <a:pt x="237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542652" y="2896171"/>
              <a:ext cx="24130" cy="22860"/>
            </a:xfrm>
            <a:custGeom>
              <a:avLst/>
              <a:gdLst/>
              <a:ahLst/>
              <a:cxnLst/>
              <a:rect l="l" t="t" r="r" b="b"/>
              <a:pathLst>
                <a:path w="24129" h="22860">
                  <a:moveTo>
                    <a:pt x="23774" y="22847"/>
                  </a:moveTo>
                  <a:lnTo>
                    <a:pt x="23774" y="0"/>
                  </a:lnTo>
                  <a:lnTo>
                    <a:pt x="0" y="0"/>
                  </a:lnTo>
                  <a:lnTo>
                    <a:pt x="0" y="22847"/>
                  </a:lnTo>
                  <a:lnTo>
                    <a:pt x="23774" y="2284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455784" y="2793758"/>
              <a:ext cx="12065" cy="32384"/>
            </a:xfrm>
            <a:custGeom>
              <a:avLst/>
              <a:gdLst/>
              <a:ahLst/>
              <a:cxnLst/>
              <a:rect l="l" t="t" r="r" b="b"/>
              <a:pathLst>
                <a:path w="12064" h="32385">
                  <a:moveTo>
                    <a:pt x="0" y="0"/>
                  </a:moveTo>
                  <a:lnTo>
                    <a:pt x="0" y="21945"/>
                  </a:lnTo>
                  <a:lnTo>
                    <a:pt x="11887" y="32003"/>
                  </a:lnTo>
                  <a:lnTo>
                    <a:pt x="11887" y="27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2918117" y="2793758"/>
              <a:ext cx="647700" cy="2217420"/>
            </a:xfrm>
            <a:custGeom>
              <a:avLst/>
              <a:gdLst/>
              <a:ahLst/>
              <a:cxnLst/>
              <a:rect l="l" t="t" r="r" b="b"/>
              <a:pathLst>
                <a:path w="647700" h="2217420">
                  <a:moveTo>
                    <a:pt x="537667" y="0"/>
                  </a:moveTo>
                  <a:lnTo>
                    <a:pt x="537667" y="21945"/>
                  </a:lnTo>
                  <a:lnTo>
                    <a:pt x="549554" y="32003"/>
                  </a:lnTo>
                  <a:lnTo>
                    <a:pt x="549554" y="2730"/>
                  </a:lnTo>
                  <a:lnTo>
                    <a:pt x="537667" y="0"/>
                  </a:lnTo>
                  <a:close/>
                </a:path>
                <a:path w="647700" h="2217420">
                  <a:moveTo>
                    <a:pt x="537667" y="0"/>
                  </a:moveTo>
                  <a:lnTo>
                    <a:pt x="537667" y="21945"/>
                  </a:lnTo>
                  <a:lnTo>
                    <a:pt x="549554" y="32003"/>
                  </a:lnTo>
                  <a:lnTo>
                    <a:pt x="549554" y="2730"/>
                  </a:lnTo>
                </a:path>
                <a:path w="647700" h="2217420">
                  <a:moveTo>
                    <a:pt x="0" y="2217420"/>
                  </a:moveTo>
                  <a:lnTo>
                    <a:pt x="647230" y="2217420"/>
                  </a:lnTo>
                </a:path>
                <a:path w="647700" h="2217420">
                  <a:moveTo>
                    <a:pt x="13335" y="2017496"/>
                  </a:moveTo>
                  <a:lnTo>
                    <a:pt x="13335" y="2214346"/>
                  </a:lnTo>
                </a:path>
                <a:path w="647700" h="2217420">
                  <a:moveTo>
                    <a:pt x="63614" y="1947125"/>
                  </a:moveTo>
                  <a:lnTo>
                    <a:pt x="105143" y="194712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5" name="object 235"/>
          <p:cNvSpPr/>
          <p:nvPr/>
        </p:nvSpPr>
        <p:spPr>
          <a:xfrm>
            <a:off x="10218052" y="4993932"/>
            <a:ext cx="654685" cy="45085"/>
          </a:xfrm>
          <a:custGeom>
            <a:avLst/>
            <a:gdLst/>
            <a:ahLst/>
            <a:cxnLst/>
            <a:rect l="l" t="t" r="r" b="b"/>
            <a:pathLst>
              <a:path w="654685" h="45085">
                <a:moveTo>
                  <a:pt x="0" y="44653"/>
                </a:moveTo>
                <a:lnTo>
                  <a:pt x="654507" y="44653"/>
                </a:lnTo>
                <a:lnTo>
                  <a:pt x="654507" y="0"/>
                </a:lnTo>
                <a:lnTo>
                  <a:pt x="0" y="0"/>
                </a:lnTo>
                <a:lnTo>
                  <a:pt x="0" y="44653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0218052" y="2375662"/>
            <a:ext cx="654685" cy="2449195"/>
          </a:xfrm>
          <a:custGeom>
            <a:avLst/>
            <a:gdLst/>
            <a:ahLst/>
            <a:cxnLst/>
            <a:rect l="l" t="t" r="r" b="b"/>
            <a:pathLst>
              <a:path w="654685" h="2449195">
                <a:moveTo>
                  <a:pt x="0" y="2449004"/>
                </a:moveTo>
                <a:lnTo>
                  <a:pt x="654507" y="2449004"/>
                </a:lnTo>
                <a:lnTo>
                  <a:pt x="654507" y="0"/>
                </a:lnTo>
                <a:lnTo>
                  <a:pt x="0" y="0"/>
                </a:lnTo>
                <a:lnTo>
                  <a:pt x="0" y="2449004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0218052" y="1973173"/>
            <a:ext cx="654685" cy="17780"/>
          </a:xfrm>
          <a:custGeom>
            <a:avLst/>
            <a:gdLst/>
            <a:ahLst/>
            <a:cxnLst/>
            <a:rect l="l" t="t" r="r" b="b"/>
            <a:pathLst>
              <a:path w="654685" h="17780">
                <a:moveTo>
                  <a:pt x="0" y="17538"/>
                </a:moveTo>
                <a:lnTo>
                  <a:pt x="654507" y="17538"/>
                </a:lnTo>
                <a:lnTo>
                  <a:pt x="654507" y="0"/>
                </a:lnTo>
                <a:lnTo>
                  <a:pt x="0" y="0"/>
                </a:lnTo>
                <a:lnTo>
                  <a:pt x="0" y="17538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0509924" y="4312400"/>
            <a:ext cx="81915" cy="318135"/>
          </a:xfrm>
          <a:custGeom>
            <a:avLst/>
            <a:gdLst/>
            <a:ahLst/>
            <a:cxnLst/>
            <a:rect l="l" t="t" r="r" b="b"/>
            <a:pathLst>
              <a:path w="81914" h="318135">
                <a:moveTo>
                  <a:pt x="81915" y="0"/>
                </a:moveTo>
                <a:lnTo>
                  <a:pt x="37960" y="0"/>
                </a:lnTo>
                <a:lnTo>
                  <a:pt x="37960" y="299567"/>
                </a:lnTo>
                <a:lnTo>
                  <a:pt x="0" y="299567"/>
                </a:lnTo>
                <a:lnTo>
                  <a:pt x="0" y="317550"/>
                </a:lnTo>
                <a:lnTo>
                  <a:pt x="37960" y="317550"/>
                </a:lnTo>
                <a:lnTo>
                  <a:pt x="57937" y="317550"/>
                </a:lnTo>
                <a:lnTo>
                  <a:pt x="81915" y="317550"/>
                </a:lnTo>
                <a:lnTo>
                  <a:pt x="8191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0627780" y="3835083"/>
            <a:ext cx="81915" cy="140335"/>
          </a:xfrm>
          <a:custGeom>
            <a:avLst/>
            <a:gdLst/>
            <a:ahLst/>
            <a:cxnLst/>
            <a:rect l="l" t="t" r="r" b="b"/>
            <a:pathLst>
              <a:path w="81914" h="140335">
                <a:moveTo>
                  <a:pt x="81876" y="0"/>
                </a:moveTo>
                <a:lnTo>
                  <a:pt x="65900" y="0"/>
                </a:lnTo>
                <a:lnTo>
                  <a:pt x="65900" y="121843"/>
                </a:lnTo>
                <a:lnTo>
                  <a:pt x="0" y="121843"/>
                </a:lnTo>
                <a:lnTo>
                  <a:pt x="0" y="139801"/>
                </a:lnTo>
                <a:lnTo>
                  <a:pt x="73888" y="139801"/>
                </a:lnTo>
                <a:lnTo>
                  <a:pt x="73888" y="137795"/>
                </a:lnTo>
                <a:lnTo>
                  <a:pt x="81876" y="137795"/>
                </a:lnTo>
                <a:lnTo>
                  <a:pt x="8187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0274287" y="3631361"/>
            <a:ext cx="229870" cy="553720"/>
          </a:xfrm>
          <a:custGeom>
            <a:avLst/>
            <a:gdLst/>
            <a:ahLst/>
            <a:cxnLst/>
            <a:rect l="l" t="t" r="r" b="b"/>
            <a:pathLst>
              <a:path w="229870" h="553720">
                <a:moveTo>
                  <a:pt x="229666" y="0"/>
                </a:moveTo>
                <a:lnTo>
                  <a:pt x="45923" y="0"/>
                </a:lnTo>
                <a:lnTo>
                  <a:pt x="0" y="0"/>
                </a:lnTo>
                <a:lnTo>
                  <a:pt x="0" y="13982"/>
                </a:lnTo>
                <a:lnTo>
                  <a:pt x="0" y="553224"/>
                </a:lnTo>
                <a:lnTo>
                  <a:pt x="45923" y="553224"/>
                </a:lnTo>
                <a:lnTo>
                  <a:pt x="45923" y="13982"/>
                </a:lnTo>
                <a:lnTo>
                  <a:pt x="229666" y="13982"/>
                </a:lnTo>
                <a:lnTo>
                  <a:pt x="22966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0217506" y="5009389"/>
            <a:ext cx="655955" cy="12065"/>
          </a:xfrm>
          <a:custGeom>
            <a:avLst/>
            <a:gdLst/>
            <a:ahLst/>
            <a:cxnLst/>
            <a:rect l="l" t="t" r="r" b="b"/>
            <a:pathLst>
              <a:path w="655954" h="12064">
                <a:moveTo>
                  <a:pt x="655916" y="0"/>
                </a:moveTo>
                <a:lnTo>
                  <a:pt x="0" y="0"/>
                </a:lnTo>
                <a:lnTo>
                  <a:pt x="0" y="11976"/>
                </a:lnTo>
                <a:lnTo>
                  <a:pt x="655916" y="11976"/>
                </a:lnTo>
                <a:lnTo>
                  <a:pt x="65591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0253308" y="3194989"/>
            <a:ext cx="316865" cy="381000"/>
          </a:xfrm>
          <a:custGeom>
            <a:avLst/>
            <a:gdLst/>
            <a:ahLst/>
            <a:cxnLst/>
            <a:rect l="l" t="t" r="r" b="b"/>
            <a:pathLst>
              <a:path w="316864" h="381000">
                <a:moveTo>
                  <a:pt x="125831" y="0"/>
                </a:moveTo>
                <a:lnTo>
                  <a:pt x="0" y="0"/>
                </a:lnTo>
                <a:lnTo>
                  <a:pt x="0" y="380453"/>
                </a:lnTo>
                <a:lnTo>
                  <a:pt x="125831" y="380453"/>
                </a:lnTo>
                <a:lnTo>
                  <a:pt x="125831" y="0"/>
                </a:lnTo>
                <a:close/>
              </a:path>
              <a:path w="316864" h="381000">
                <a:moveTo>
                  <a:pt x="242658" y="234670"/>
                </a:moveTo>
                <a:lnTo>
                  <a:pt x="224675" y="234670"/>
                </a:lnTo>
                <a:lnTo>
                  <a:pt x="224675" y="356489"/>
                </a:lnTo>
                <a:lnTo>
                  <a:pt x="158762" y="356489"/>
                </a:lnTo>
                <a:lnTo>
                  <a:pt x="158762" y="372465"/>
                </a:lnTo>
                <a:lnTo>
                  <a:pt x="232676" y="372465"/>
                </a:lnTo>
                <a:lnTo>
                  <a:pt x="232676" y="357149"/>
                </a:lnTo>
                <a:lnTo>
                  <a:pt x="242658" y="357149"/>
                </a:lnTo>
                <a:lnTo>
                  <a:pt x="242658" y="234670"/>
                </a:lnTo>
                <a:close/>
              </a:path>
              <a:path w="316864" h="381000">
                <a:moveTo>
                  <a:pt x="316547" y="26962"/>
                </a:moveTo>
                <a:lnTo>
                  <a:pt x="224675" y="26962"/>
                </a:lnTo>
                <a:lnTo>
                  <a:pt x="224675" y="40932"/>
                </a:lnTo>
                <a:lnTo>
                  <a:pt x="224675" y="218681"/>
                </a:lnTo>
                <a:lnTo>
                  <a:pt x="242658" y="218681"/>
                </a:lnTo>
                <a:lnTo>
                  <a:pt x="242658" y="40932"/>
                </a:lnTo>
                <a:lnTo>
                  <a:pt x="316547" y="40932"/>
                </a:lnTo>
                <a:lnTo>
                  <a:pt x="316547" y="26962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43" name="object 24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0504944" y="2748623"/>
            <a:ext cx="123068" cy="137807"/>
          </a:xfrm>
          <a:prstGeom prst="rect">
            <a:avLst/>
          </a:prstGeom>
        </p:spPr>
      </p:pic>
      <p:pic>
        <p:nvPicPr>
          <p:cNvPr id="244" name="object 244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0274288" y="4184586"/>
            <a:ext cx="239649" cy="79870"/>
          </a:xfrm>
          <a:prstGeom prst="rect">
            <a:avLst/>
          </a:prstGeom>
        </p:spPr>
      </p:pic>
      <p:sp>
        <p:nvSpPr>
          <p:cNvPr id="245" name="object 245"/>
          <p:cNvSpPr/>
          <p:nvPr/>
        </p:nvSpPr>
        <p:spPr>
          <a:xfrm>
            <a:off x="10274288" y="4609960"/>
            <a:ext cx="240029" cy="24130"/>
          </a:xfrm>
          <a:custGeom>
            <a:avLst/>
            <a:gdLst/>
            <a:ahLst/>
            <a:cxnLst/>
            <a:rect l="l" t="t" r="r" b="b"/>
            <a:pathLst>
              <a:path w="240029" h="24129">
                <a:moveTo>
                  <a:pt x="239649" y="0"/>
                </a:moveTo>
                <a:lnTo>
                  <a:pt x="1993" y="0"/>
                </a:lnTo>
                <a:lnTo>
                  <a:pt x="0" y="3987"/>
                </a:lnTo>
                <a:lnTo>
                  <a:pt x="0" y="23964"/>
                </a:lnTo>
                <a:lnTo>
                  <a:pt x="209689" y="23964"/>
                </a:lnTo>
                <a:lnTo>
                  <a:pt x="221957" y="23365"/>
                </a:lnTo>
                <a:lnTo>
                  <a:pt x="231413" y="19215"/>
                </a:lnTo>
                <a:lnTo>
                  <a:pt x="237496" y="12445"/>
                </a:lnTo>
                <a:lnTo>
                  <a:pt x="239649" y="3987"/>
                </a:lnTo>
                <a:lnTo>
                  <a:pt x="239649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0424071" y="4021810"/>
            <a:ext cx="147320" cy="81280"/>
          </a:xfrm>
          <a:custGeom>
            <a:avLst/>
            <a:gdLst/>
            <a:ahLst/>
            <a:cxnLst/>
            <a:rect l="l" t="t" r="r" b="b"/>
            <a:pathLst>
              <a:path w="147320" h="81279">
                <a:moveTo>
                  <a:pt x="146773" y="0"/>
                </a:moveTo>
                <a:lnTo>
                  <a:pt x="0" y="0"/>
                </a:lnTo>
                <a:lnTo>
                  <a:pt x="0" y="80899"/>
                </a:lnTo>
                <a:lnTo>
                  <a:pt x="146773" y="80899"/>
                </a:lnTo>
                <a:lnTo>
                  <a:pt x="146773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47" name="object 247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0503459" y="3630866"/>
            <a:ext cx="107975" cy="239534"/>
          </a:xfrm>
          <a:prstGeom prst="rect">
            <a:avLst/>
          </a:prstGeom>
        </p:spPr>
      </p:pic>
      <p:sp>
        <p:nvSpPr>
          <p:cNvPr id="248" name="object 248"/>
          <p:cNvSpPr/>
          <p:nvPr/>
        </p:nvSpPr>
        <p:spPr>
          <a:xfrm>
            <a:off x="10476002" y="2421103"/>
            <a:ext cx="104139" cy="36195"/>
          </a:xfrm>
          <a:custGeom>
            <a:avLst/>
            <a:gdLst/>
            <a:ahLst/>
            <a:cxnLst/>
            <a:rect l="l" t="t" r="r" b="b"/>
            <a:pathLst>
              <a:path w="104139" h="36194">
                <a:moveTo>
                  <a:pt x="103835" y="0"/>
                </a:moveTo>
                <a:lnTo>
                  <a:pt x="0" y="0"/>
                </a:lnTo>
                <a:lnTo>
                  <a:pt x="0" y="17106"/>
                </a:lnTo>
                <a:lnTo>
                  <a:pt x="0" y="35941"/>
                </a:lnTo>
                <a:lnTo>
                  <a:pt x="103835" y="35941"/>
                </a:lnTo>
                <a:lnTo>
                  <a:pt x="103835" y="17106"/>
                </a:lnTo>
                <a:lnTo>
                  <a:pt x="10383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9" name="object 249"/>
          <p:cNvGrpSpPr/>
          <p:nvPr/>
        </p:nvGrpSpPr>
        <p:grpSpPr>
          <a:xfrm>
            <a:off x="10220362" y="4803686"/>
            <a:ext cx="650240" cy="190500"/>
            <a:chOff x="5165762" y="4803686"/>
            <a:chExt cx="650240" cy="190500"/>
          </a:xfrm>
        </p:grpSpPr>
        <p:sp>
          <p:nvSpPr>
            <p:cNvPr id="250" name="object 250"/>
            <p:cNvSpPr/>
            <p:nvPr/>
          </p:nvSpPr>
          <p:spPr>
            <a:xfrm>
              <a:off x="5165762" y="4803686"/>
              <a:ext cx="650240" cy="21590"/>
            </a:xfrm>
            <a:custGeom>
              <a:avLst/>
              <a:gdLst/>
              <a:ahLst/>
              <a:cxnLst/>
              <a:rect l="l" t="t" r="r" b="b"/>
              <a:pathLst>
                <a:path w="650239" h="21589">
                  <a:moveTo>
                    <a:pt x="650062" y="0"/>
                  </a:moveTo>
                  <a:lnTo>
                    <a:pt x="0" y="0"/>
                  </a:lnTo>
                  <a:lnTo>
                    <a:pt x="0" y="20980"/>
                  </a:lnTo>
                  <a:lnTo>
                    <a:pt x="650062" y="20980"/>
                  </a:lnTo>
                  <a:lnTo>
                    <a:pt x="65006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5165762" y="4824666"/>
              <a:ext cx="650240" cy="169545"/>
            </a:xfrm>
            <a:custGeom>
              <a:avLst/>
              <a:gdLst/>
              <a:ahLst/>
              <a:cxnLst/>
              <a:rect l="l" t="t" r="r" b="b"/>
              <a:pathLst>
                <a:path w="650239" h="169545">
                  <a:moveTo>
                    <a:pt x="650062" y="0"/>
                  </a:moveTo>
                  <a:lnTo>
                    <a:pt x="0" y="0"/>
                  </a:lnTo>
                  <a:lnTo>
                    <a:pt x="0" y="169265"/>
                  </a:lnTo>
                  <a:lnTo>
                    <a:pt x="650062" y="169265"/>
                  </a:lnTo>
                  <a:lnTo>
                    <a:pt x="65006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2" name="object 252"/>
          <p:cNvGrpSpPr/>
          <p:nvPr/>
        </p:nvGrpSpPr>
        <p:grpSpPr>
          <a:xfrm>
            <a:off x="10214559" y="1970888"/>
            <a:ext cx="660400" cy="3070225"/>
            <a:chOff x="5159959" y="1970887"/>
            <a:chExt cx="660400" cy="3070225"/>
          </a:xfrm>
        </p:grpSpPr>
        <p:sp>
          <p:nvSpPr>
            <p:cNvPr id="253" name="object 253"/>
            <p:cNvSpPr/>
            <p:nvPr/>
          </p:nvSpPr>
          <p:spPr>
            <a:xfrm>
              <a:off x="5163819" y="1972716"/>
              <a:ext cx="652145" cy="18415"/>
            </a:xfrm>
            <a:custGeom>
              <a:avLst/>
              <a:gdLst/>
              <a:ahLst/>
              <a:cxnLst/>
              <a:rect l="l" t="t" r="r" b="b"/>
              <a:pathLst>
                <a:path w="652145" h="18414">
                  <a:moveTo>
                    <a:pt x="652005" y="0"/>
                  </a:moveTo>
                  <a:lnTo>
                    <a:pt x="0" y="0"/>
                  </a:lnTo>
                  <a:lnTo>
                    <a:pt x="0" y="17995"/>
                  </a:lnTo>
                  <a:lnTo>
                    <a:pt x="652005" y="17995"/>
                  </a:lnTo>
                  <a:lnTo>
                    <a:pt x="65200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5165763" y="1990711"/>
              <a:ext cx="650240" cy="2813050"/>
            </a:xfrm>
            <a:custGeom>
              <a:avLst/>
              <a:gdLst/>
              <a:ahLst/>
              <a:cxnLst/>
              <a:rect l="l" t="t" r="r" b="b"/>
              <a:pathLst>
                <a:path w="650239" h="2813050">
                  <a:moveTo>
                    <a:pt x="650062" y="380453"/>
                  </a:moveTo>
                  <a:lnTo>
                    <a:pt x="650049" y="0"/>
                  </a:lnTo>
                  <a:lnTo>
                    <a:pt x="0" y="0"/>
                  </a:lnTo>
                  <a:lnTo>
                    <a:pt x="0" y="384949"/>
                  </a:lnTo>
                  <a:lnTo>
                    <a:pt x="515264" y="384949"/>
                  </a:lnTo>
                  <a:lnTo>
                    <a:pt x="515264" y="2812973"/>
                  </a:lnTo>
                  <a:lnTo>
                    <a:pt x="650062" y="2812973"/>
                  </a:lnTo>
                  <a:lnTo>
                    <a:pt x="650062" y="380453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5246649" y="2488006"/>
              <a:ext cx="97155" cy="201295"/>
            </a:xfrm>
            <a:custGeom>
              <a:avLst/>
              <a:gdLst/>
              <a:ahLst/>
              <a:cxnLst/>
              <a:rect l="l" t="t" r="r" b="b"/>
              <a:pathLst>
                <a:path w="97154" h="201294">
                  <a:moveTo>
                    <a:pt x="0" y="200710"/>
                  </a:moveTo>
                  <a:lnTo>
                    <a:pt x="97078" y="200710"/>
                  </a:lnTo>
                  <a:lnTo>
                    <a:pt x="97078" y="0"/>
                  </a:lnTo>
                  <a:lnTo>
                    <a:pt x="0" y="0"/>
                  </a:lnTo>
                  <a:lnTo>
                    <a:pt x="0" y="20071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5342508" y="3218954"/>
              <a:ext cx="78105" cy="332740"/>
            </a:xfrm>
            <a:custGeom>
              <a:avLst/>
              <a:gdLst/>
              <a:ahLst/>
              <a:cxnLst/>
              <a:rect l="l" t="t" r="r" b="b"/>
              <a:pathLst>
                <a:path w="78104" h="332739">
                  <a:moveTo>
                    <a:pt x="77876" y="0"/>
                  </a:moveTo>
                  <a:lnTo>
                    <a:pt x="0" y="0"/>
                  </a:lnTo>
                  <a:lnTo>
                    <a:pt x="0" y="332524"/>
                  </a:lnTo>
                  <a:lnTo>
                    <a:pt x="77876" y="332524"/>
                  </a:lnTo>
                  <a:lnTo>
                    <a:pt x="7787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5225656" y="2565882"/>
              <a:ext cx="437515" cy="988694"/>
            </a:xfrm>
            <a:custGeom>
              <a:avLst/>
              <a:gdLst/>
              <a:ahLst/>
              <a:cxnLst/>
              <a:rect l="l" t="t" r="r" b="b"/>
              <a:pathLst>
                <a:path w="437514" h="988695">
                  <a:moveTo>
                    <a:pt x="80899" y="680034"/>
                  </a:moveTo>
                  <a:lnTo>
                    <a:pt x="0" y="680034"/>
                  </a:lnTo>
                  <a:lnTo>
                    <a:pt x="0" y="988593"/>
                  </a:lnTo>
                  <a:lnTo>
                    <a:pt x="80899" y="988593"/>
                  </a:lnTo>
                  <a:lnTo>
                    <a:pt x="80899" y="680034"/>
                  </a:lnTo>
                  <a:close/>
                </a:path>
                <a:path w="437514" h="988695">
                  <a:moveTo>
                    <a:pt x="392455" y="212699"/>
                  </a:moveTo>
                  <a:lnTo>
                    <a:pt x="353504" y="212699"/>
                  </a:lnTo>
                  <a:lnTo>
                    <a:pt x="353504" y="377456"/>
                  </a:lnTo>
                  <a:lnTo>
                    <a:pt x="392455" y="377456"/>
                  </a:lnTo>
                  <a:lnTo>
                    <a:pt x="392455" y="212699"/>
                  </a:lnTo>
                  <a:close/>
                </a:path>
                <a:path w="437514" h="988695">
                  <a:moveTo>
                    <a:pt x="437388" y="0"/>
                  </a:moveTo>
                  <a:lnTo>
                    <a:pt x="395439" y="0"/>
                  </a:lnTo>
                  <a:lnTo>
                    <a:pt x="395439" y="368477"/>
                  </a:lnTo>
                  <a:lnTo>
                    <a:pt x="437388" y="368477"/>
                  </a:lnTo>
                  <a:lnTo>
                    <a:pt x="43738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5258625" y="2889427"/>
              <a:ext cx="365760" cy="569595"/>
            </a:xfrm>
            <a:custGeom>
              <a:avLst/>
              <a:gdLst/>
              <a:ahLst/>
              <a:cxnLst/>
              <a:rect l="l" t="t" r="r" b="b"/>
              <a:pathLst>
                <a:path w="365760" h="569595">
                  <a:moveTo>
                    <a:pt x="53924" y="0"/>
                  </a:moveTo>
                  <a:lnTo>
                    <a:pt x="0" y="0"/>
                  </a:lnTo>
                  <a:lnTo>
                    <a:pt x="0" y="215684"/>
                  </a:lnTo>
                  <a:lnTo>
                    <a:pt x="53924" y="215684"/>
                  </a:lnTo>
                  <a:lnTo>
                    <a:pt x="53924" y="0"/>
                  </a:lnTo>
                  <a:close/>
                </a:path>
                <a:path w="365760" h="569595">
                  <a:moveTo>
                    <a:pt x="365480" y="527240"/>
                  </a:moveTo>
                  <a:lnTo>
                    <a:pt x="263626" y="527240"/>
                  </a:lnTo>
                  <a:lnTo>
                    <a:pt x="263626" y="569188"/>
                  </a:lnTo>
                  <a:lnTo>
                    <a:pt x="365480" y="569188"/>
                  </a:lnTo>
                  <a:lnTo>
                    <a:pt x="365480" y="5272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5217680" y="4286427"/>
              <a:ext cx="271780" cy="323850"/>
            </a:xfrm>
            <a:custGeom>
              <a:avLst/>
              <a:gdLst/>
              <a:ahLst/>
              <a:cxnLst/>
              <a:rect l="l" t="t" r="r" b="b"/>
              <a:pathLst>
                <a:path w="271779" h="323850">
                  <a:moveTo>
                    <a:pt x="271602" y="0"/>
                  </a:moveTo>
                  <a:lnTo>
                    <a:pt x="0" y="0"/>
                  </a:lnTo>
                  <a:lnTo>
                    <a:pt x="0" y="323532"/>
                  </a:lnTo>
                  <a:lnTo>
                    <a:pt x="271602" y="323532"/>
                  </a:lnTo>
                  <a:lnTo>
                    <a:pt x="27160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5229656" y="4212538"/>
              <a:ext cx="180340" cy="461645"/>
            </a:xfrm>
            <a:custGeom>
              <a:avLst/>
              <a:gdLst/>
              <a:ahLst/>
              <a:cxnLst/>
              <a:rect l="l" t="t" r="r" b="b"/>
              <a:pathLst>
                <a:path w="180339" h="461645">
                  <a:moveTo>
                    <a:pt x="21971" y="0"/>
                  </a:moveTo>
                  <a:lnTo>
                    <a:pt x="8001" y="0"/>
                  </a:lnTo>
                  <a:lnTo>
                    <a:pt x="8001" y="21971"/>
                  </a:lnTo>
                  <a:lnTo>
                    <a:pt x="0" y="21971"/>
                  </a:lnTo>
                  <a:lnTo>
                    <a:pt x="0" y="63919"/>
                  </a:lnTo>
                  <a:lnTo>
                    <a:pt x="21971" y="63919"/>
                  </a:lnTo>
                  <a:lnTo>
                    <a:pt x="21971" y="0"/>
                  </a:lnTo>
                  <a:close/>
                </a:path>
                <a:path w="180339" h="461645">
                  <a:moveTo>
                    <a:pt x="27978" y="397421"/>
                  </a:moveTo>
                  <a:lnTo>
                    <a:pt x="2006" y="397421"/>
                  </a:lnTo>
                  <a:lnTo>
                    <a:pt x="2006" y="461340"/>
                  </a:lnTo>
                  <a:lnTo>
                    <a:pt x="27978" y="461340"/>
                  </a:lnTo>
                  <a:lnTo>
                    <a:pt x="27978" y="397421"/>
                  </a:lnTo>
                  <a:close/>
                </a:path>
                <a:path w="180339" h="461645">
                  <a:moveTo>
                    <a:pt x="101854" y="0"/>
                  </a:moveTo>
                  <a:lnTo>
                    <a:pt x="87884" y="0"/>
                  </a:lnTo>
                  <a:lnTo>
                    <a:pt x="87884" y="21971"/>
                  </a:lnTo>
                  <a:lnTo>
                    <a:pt x="79883" y="21971"/>
                  </a:lnTo>
                  <a:lnTo>
                    <a:pt x="79883" y="63919"/>
                  </a:lnTo>
                  <a:lnTo>
                    <a:pt x="101854" y="63919"/>
                  </a:lnTo>
                  <a:lnTo>
                    <a:pt x="101854" y="0"/>
                  </a:lnTo>
                  <a:close/>
                </a:path>
                <a:path w="180339" h="461645">
                  <a:moveTo>
                    <a:pt x="105867" y="397421"/>
                  </a:moveTo>
                  <a:lnTo>
                    <a:pt x="81902" y="397421"/>
                  </a:lnTo>
                  <a:lnTo>
                    <a:pt x="81902" y="459359"/>
                  </a:lnTo>
                  <a:lnTo>
                    <a:pt x="105867" y="459359"/>
                  </a:lnTo>
                  <a:lnTo>
                    <a:pt x="105867" y="397421"/>
                  </a:lnTo>
                  <a:close/>
                </a:path>
                <a:path w="180339" h="461645">
                  <a:moveTo>
                    <a:pt x="177749" y="0"/>
                  </a:moveTo>
                  <a:lnTo>
                    <a:pt x="163766" y="0"/>
                  </a:lnTo>
                  <a:lnTo>
                    <a:pt x="163766" y="21971"/>
                  </a:lnTo>
                  <a:lnTo>
                    <a:pt x="155790" y="21971"/>
                  </a:lnTo>
                  <a:lnTo>
                    <a:pt x="155790" y="63919"/>
                  </a:lnTo>
                  <a:lnTo>
                    <a:pt x="177749" y="63919"/>
                  </a:lnTo>
                  <a:lnTo>
                    <a:pt x="177749" y="0"/>
                  </a:lnTo>
                  <a:close/>
                </a:path>
                <a:path w="180339" h="461645">
                  <a:moveTo>
                    <a:pt x="179743" y="397421"/>
                  </a:moveTo>
                  <a:lnTo>
                    <a:pt x="159791" y="397421"/>
                  </a:lnTo>
                  <a:lnTo>
                    <a:pt x="159791" y="461340"/>
                  </a:lnTo>
                  <a:lnTo>
                    <a:pt x="179743" y="461340"/>
                  </a:lnTo>
                  <a:lnTo>
                    <a:pt x="179743" y="397421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5396433" y="4045775"/>
              <a:ext cx="132080" cy="33020"/>
            </a:xfrm>
            <a:custGeom>
              <a:avLst/>
              <a:gdLst/>
              <a:ahLst/>
              <a:cxnLst/>
              <a:rect l="l" t="t" r="r" b="b"/>
              <a:pathLst>
                <a:path w="132079" h="33020">
                  <a:moveTo>
                    <a:pt x="131800" y="0"/>
                  </a:moveTo>
                  <a:lnTo>
                    <a:pt x="0" y="0"/>
                  </a:lnTo>
                  <a:lnTo>
                    <a:pt x="0" y="32969"/>
                  </a:lnTo>
                  <a:lnTo>
                    <a:pt x="131800" y="32969"/>
                  </a:lnTo>
                  <a:lnTo>
                    <a:pt x="13180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5556834" y="3632276"/>
              <a:ext cx="76835" cy="323850"/>
            </a:xfrm>
            <a:custGeom>
              <a:avLst/>
              <a:gdLst/>
              <a:ahLst/>
              <a:cxnLst/>
              <a:rect l="l" t="t" r="r" b="b"/>
              <a:pathLst>
                <a:path w="76835" h="323850">
                  <a:moveTo>
                    <a:pt x="76263" y="0"/>
                  </a:moveTo>
                  <a:lnTo>
                    <a:pt x="0" y="0"/>
                  </a:lnTo>
                  <a:lnTo>
                    <a:pt x="0" y="323634"/>
                  </a:lnTo>
                  <a:lnTo>
                    <a:pt x="76263" y="323634"/>
                  </a:lnTo>
                  <a:lnTo>
                    <a:pt x="7626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5198707" y="3200018"/>
              <a:ext cx="467995" cy="1587500"/>
            </a:xfrm>
            <a:custGeom>
              <a:avLst/>
              <a:gdLst/>
              <a:ahLst/>
              <a:cxnLst/>
              <a:rect l="l" t="t" r="r" b="b"/>
              <a:pathLst>
                <a:path w="467995" h="1587500">
                  <a:moveTo>
                    <a:pt x="19481" y="408368"/>
                  </a:moveTo>
                  <a:lnTo>
                    <a:pt x="0" y="408368"/>
                  </a:lnTo>
                  <a:lnTo>
                    <a:pt x="0" y="1587195"/>
                  </a:lnTo>
                  <a:lnTo>
                    <a:pt x="19481" y="1587195"/>
                  </a:lnTo>
                  <a:lnTo>
                    <a:pt x="19481" y="408368"/>
                  </a:lnTo>
                  <a:close/>
                </a:path>
                <a:path w="467995" h="1587500">
                  <a:moveTo>
                    <a:pt x="435889" y="407225"/>
                  </a:moveTo>
                  <a:lnTo>
                    <a:pt x="19900" y="407225"/>
                  </a:lnTo>
                  <a:lnTo>
                    <a:pt x="19900" y="420357"/>
                  </a:lnTo>
                  <a:lnTo>
                    <a:pt x="435889" y="420357"/>
                  </a:lnTo>
                  <a:lnTo>
                    <a:pt x="435889" y="407225"/>
                  </a:lnTo>
                  <a:close/>
                </a:path>
                <a:path w="467995" h="1587500">
                  <a:moveTo>
                    <a:pt x="445262" y="0"/>
                  </a:moveTo>
                  <a:lnTo>
                    <a:pt x="127762" y="0"/>
                  </a:lnTo>
                  <a:lnTo>
                    <a:pt x="127762" y="18986"/>
                  </a:lnTo>
                  <a:lnTo>
                    <a:pt x="445262" y="18986"/>
                  </a:lnTo>
                  <a:lnTo>
                    <a:pt x="445262" y="0"/>
                  </a:lnTo>
                  <a:close/>
                </a:path>
                <a:path w="467995" h="1587500">
                  <a:moveTo>
                    <a:pt x="467702" y="37109"/>
                  </a:moveTo>
                  <a:lnTo>
                    <a:pt x="453021" y="37109"/>
                  </a:lnTo>
                  <a:lnTo>
                    <a:pt x="453021" y="251079"/>
                  </a:lnTo>
                  <a:lnTo>
                    <a:pt x="467702" y="251079"/>
                  </a:lnTo>
                  <a:lnTo>
                    <a:pt x="467702" y="37109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5477306" y="2920377"/>
              <a:ext cx="71755" cy="84455"/>
            </a:xfrm>
            <a:custGeom>
              <a:avLst/>
              <a:gdLst/>
              <a:ahLst/>
              <a:cxnLst/>
              <a:rect l="l" t="t" r="r" b="b"/>
              <a:pathLst>
                <a:path w="71754" h="84455">
                  <a:moveTo>
                    <a:pt x="14820" y="63487"/>
                  </a:moveTo>
                  <a:lnTo>
                    <a:pt x="0" y="63487"/>
                  </a:lnTo>
                  <a:lnTo>
                    <a:pt x="0" y="84302"/>
                  </a:lnTo>
                  <a:lnTo>
                    <a:pt x="14820" y="84302"/>
                  </a:lnTo>
                  <a:lnTo>
                    <a:pt x="14820" y="63487"/>
                  </a:lnTo>
                  <a:close/>
                </a:path>
                <a:path w="71754" h="84455">
                  <a:moveTo>
                    <a:pt x="14820" y="0"/>
                  </a:moveTo>
                  <a:lnTo>
                    <a:pt x="0" y="0"/>
                  </a:lnTo>
                  <a:lnTo>
                    <a:pt x="0" y="20815"/>
                  </a:lnTo>
                  <a:lnTo>
                    <a:pt x="14820" y="20815"/>
                  </a:lnTo>
                  <a:lnTo>
                    <a:pt x="14820" y="0"/>
                  </a:lnTo>
                  <a:close/>
                </a:path>
                <a:path w="71754" h="84455">
                  <a:moveTo>
                    <a:pt x="41490" y="63487"/>
                  </a:moveTo>
                  <a:lnTo>
                    <a:pt x="26682" y="63487"/>
                  </a:lnTo>
                  <a:lnTo>
                    <a:pt x="26682" y="84302"/>
                  </a:lnTo>
                  <a:lnTo>
                    <a:pt x="41490" y="84302"/>
                  </a:lnTo>
                  <a:lnTo>
                    <a:pt x="41490" y="63487"/>
                  </a:lnTo>
                  <a:close/>
                </a:path>
                <a:path w="71754" h="84455">
                  <a:moveTo>
                    <a:pt x="41490" y="0"/>
                  </a:moveTo>
                  <a:lnTo>
                    <a:pt x="26682" y="0"/>
                  </a:lnTo>
                  <a:lnTo>
                    <a:pt x="26682" y="20815"/>
                  </a:lnTo>
                  <a:lnTo>
                    <a:pt x="41490" y="20815"/>
                  </a:lnTo>
                  <a:lnTo>
                    <a:pt x="41490" y="0"/>
                  </a:lnTo>
                  <a:close/>
                </a:path>
                <a:path w="71754" h="84455">
                  <a:moveTo>
                    <a:pt x="71310" y="63487"/>
                  </a:moveTo>
                  <a:lnTo>
                    <a:pt x="56502" y="63487"/>
                  </a:lnTo>
                  <a:lnTo>
                    <a:pt x="56502" y="84302"/>
                  </a:lnTo>
                  <a:lnTo>
                    <a:pt x="71310" y="84302"/>
                  </a:lnTo>
                  <a:lnTo>
                    <a:pt x="71310" y="63487"/>
                  </a:lnTo>
                  <a:close/>
                </a:path>
                <a:path w="71754" h="84455">
                  <a:moveTo>
                    <a:pt x="71310" y="0"/>
                  </a:moveTo>
                  <a:lnTo>
                    <a:pt x="56502" y="0"/>
                  </a:lnTo>
                  <a:lnTo>
                    <a:pt x="56502" y="20815"/>
                  </a:lnTo>
                  <a:lnTo>
                    <a:pt x="71310" y="20815"/>
                  </a:lnTo>
                  <a:lnTo>
                    <a:pt x="71310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5485307" y="3003854"/>
              <a:ext cx="71755" cy="20955"/>
            </a:xfrm>
            <a:custGeom>
              <a:avLst/>
              <a:gdLst/>
              <a:ahLst/>
              <a:cxnLst/>
              <a:rect l="l" t="t" r="r" b="b"/>
              <a:pathLst>
                <a:path w="71754" h="20955">
                  <a:moveTo>
                    <a:pt x="14820" y="0"/>
                  </a:moveTo>
                  <a:lnTo>
                    <a:pt x="0" y="0"/>
                  </a:lnTo>
                  <a:lnTo>
                    <a:pt x="0" y="20802"/>
                  </a:lnTo>
                  <a:lnTo>
                    <a:pt x="14820" y="20802"/>
                  </a:lnTo>
                  <a:lnTo>
                    <a:pt x="14820" y="0"/>
                  </a:lnTo>
                  <a:close/>
                </a:path>
                <a:path w="71754" h="20955">
                  <a:moveTo>
                    <a:pt x="41478" y="0"/>
                  </a:moveTo>
                  <a:lnTo>
                    <a:pt x="26657" y="0"/>
                  </a:lnTo>
                  <a:lnTo>
                    <a:pt x="26657" y="20802"/>
                  </a:lnTo>
                  <a:lnTo>
                    <a:pt x="41478" y="20802"/>
                  </a:lnTo>
                  <a:lnTo>
                    <a:pt x="41478" y="0"/>
                  </a:lnTo>
                  <a:close/>
                </a:path>
                <a:path w="71754" h="20955">
                  <a:moveTo>
                    <a:pt x="71310" y="0"/>
                  </a:moveTo>
                  <a:lnTo>
                    <a:pt x="56489" y="0"/>
                  </a:lnTo>
                  <a:lnTo>
                    <a:pt x="56489" y="20802"/>
                  </a:lnTo>
                  <a:lnTo>
                    <a:pt x="71310" y="20802"/>
                  </a:lnTo>
                  <a:lnTo>
                    <a:pt x="7131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5353494" y="2815526"/>
              <a:ext cx="51435" cy="95250"/>
            </a:xfrm>
            <a:custGeom>
              <a:avLst/>
              <a:gdLst/>
              <a:ahLst/>
              <a:cxnLst/>
              <a:rect l="l" t="t" r="r" b="b"/>
              <a:pathLst>
                <a:path w="51435" h="95250">
                  <a:moveTo>
                    <a:pt x="21958" y="0"/>
                  </a:moveTo>
                  <a:lnTo>
                    <a:pt x="1993" y="0"/>
                  </a:lnTo>
                  <a:lnTo>
                    <a:pt x="1257" y="28714"/>
                  </a:lnTo>
                  <a:lnTo>
                    <a:pt x="7493" y="34950"/>
                  </a:lnTo>
                  <a:lnTo>
                    <a:pt x="7493" y="69405"/>
                  </a:lnTo>
                  <a:lnTo>
                    <a:pt x="0" y="76898"/>
                  </a:lnTo>
                  <a:lnTo>
                    <a:pt x="0" y="94869"/>
                  </a:lnTo>
                  <a:lnTo>
                    <a:pt x="20459" y="94869"/>
                  </a:lnTo>
                  <a:lnTo>
                    <a:pt x="20459" y="77393"/>
                  </a:lnTo>
                  <a:lnTo>
                    <a:pt x="12979" y="69900"/>
                  </a:lnTo>
                  <a:lnTo>
                    <a:pt x="12979" y="35953"/>
                  </a:lnTo>
                  <a:lnTo>
                    <a:pt x="21958" y="26962"/>
                  </a:lnTo>
                  <a:lnTo>
                    <a:pt x="21958" y="0"/>
                  </a:lnTo>
                  <a:close/>
                </a:path>
                <a:path w="51435" h="95250">
                  <a:moveTo>
                    <a:pt x="50927" y="0"/>
                  </a:moveTo>
                  <a:lnTo>
                    <a:pt x="30937" y="0"/>
                  </a:lnTo>
                  <a:lnTo>
                    <a:pt x="30213" y="28714"/>
                  </a:lnTo>
                  <a:lnTo>
                    <a:pt x="36449" y="34950"/>
                  </a:lnTo>
                  <a:lnTo>
                    <a:pt x="36449" y="69405"/>
                  </a:lnTo>
                  <a:lnTo>
                    <a:pt x="28956" y="76898"/>
                  </a:lnTo>
                  <a:lnTo>
                    <a:pt x="28956" y="94869"/>
                  </a:lnTo>
                  <a:lnTo>
                    <a:pt x="49415" y="94869"/>
                  </a:lnTo>
                  <a:lnTo>
                    <a:pt x="49415" y="77393"/>
                  </a:lnTo>
                  <a:lnTo>
                    <a:pt x="41935" y="69900"/>
                  </a:lnTo>
                  <a:lnTo>
                    <a:pt x="41935" y="35953"/>
                  </a:lnTo>
                  <a:lnTo>
                    <a:pt x="50927" y="26962"/>
                  </a:lnTo>
                  <a:lnTo>
                    <a:pt x="50927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5438368" y="2807537"/>
              <a:ext cx="126364" cy="46355"/>
            </a:xfrm>
            <a:custGeom>
              <a:avLst/>
              <a:gdLst/>
              <a:ahLst/>
              <a:cxnLst/>
              <a:rect l="l" t="t" r="r" b="b"/>
              <a:pathLst>
                <a:path w="126364" h="46355">
                  <a:moveTo>
                    <a:pt x="14973" y="0"/>
                  </a:moveTo>
                  <a:lnTo>
                    <a:pt x="0" y="0"/>
                  </a:lnTo>
                  <a:lnTo>
                    <a:pt x="0" y="45935"/>
                  </a:lnTo>
                  <a:lnTo>
                    <a:pt x="14973" y="45935"/>
                  </a:lnTo>
                  <a:lnTo>
                    <a:pt x="14973" y="0"/>
                  </a:lnTo>
                  <a:close/>
                </a:path>
                <a:path w="126364" h="46355">
                  <a:moveTo>
                    <a:pt x="125818" y="5994"/>
                  </a:moveTo>
                  <a:lnTo>
                    <a:pt x="31953" y="5994"/>
                  </a:lnTo>
                  <a:lnTo>
                    <a:pt x="31953" y="32956"/>
                  </a:lnTo>
                  <a:lnTo>
                    <a:pt x="125818" y="32956"/>
                  </a:lnTo>
                  <a:lnTo>
                    <a:pt x="125818" y="5994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5470321" y="2793567"/>
              <a:ext cx="88900" cy="13970"/>
            </a:xfrm>
            <a:custGeom>
              <a:avLst/>
              <a:gdLst/>
              <a:ahLst/>
              <a:cxnLst/>
              <a:rect l="l" t="t" r="r" b="b"/>
              <a:pathLst>
                <a:path w="88900" h="13969">
                  <a:moveTo>
                    <a:pt x="20967" y="0"/>
                  </a:moveTo>
                  <a:lnTo>
                    <a:pt x="0" y="0"/>
                  </a:lnTo>
                  <a:lnTo>
                    <a:pt x="0" y="12979"/>
                  </a:lnTo>
                  <a:lnTo>
                    <a:pt x="20967" y="12979"/>
                  </a:lnTo>
                  <a:lnTo>
                    <a:pt x="20967" y="0"/>
                  </a:lnTo>
                  <a:close/>
                </a:path>
                <a:path w="88900" h="13969">
                  <a:moveTo>
                    <a:pt x="51930" y="1993"/>
                  </a:moveTo>
                  <a:lnTo>
                    <a:pt x="35953" y="1993"/>
                  </a:lnTo>
                  <a:lnTo>
                    <a:pt x="35953" y="13970"/>
                  </a:lnTo>
                  <a:lnTo>
                    <a:pt x="51930" y="13970"/>
                  </a:lnTo>
                  <a:lnTo>
                    <a:pt x="51930" y="1993"/>
                  </a:lnTo>
                  <a:close/>
                </a:path>
                <a:path w="88900" h="13969">
                  <a:moveTo>
                    <a:pt x="88861" y="990"/>
                  </a:moveTo>
                  <a:lnTo>
                    <a:pt x="68897" y="990"/>
                  </a:lnTo>
                  <a:lnTo>
                    <a:pt x="68897" y="11976"/>
                  </a:lnTo>
                  <a:lnTo>
                    <a:pt x="88861" y="11976"/>
                  </a:lnTo>
                  <a:lnTo>
                    <a:pt x="88861" y="99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5176253" y="2396629"/>
              <a:ext cx="506730" cy="2392680"/>
            </a:xfrm>
            <a:custGeom>
              <a:avLst/>
              <a:gdLst/>
              <a:ahLst/>
              <a:cxnLst/>
              <a:rect l="l" t="t" r="r" b="b"/>
              <a:pathLst>
                <a:path w="506729" h="2392679">
                  <a:moveTo>
                    <a:pt x="412902" y="418896"/>
                  </a:moveTo>
                  <a:lnTo>
                    <a:pt x="397916" y="418896"/>
                  </a:lnTo>
                  <a:lnTo>
                    <a:pt x="397916" y="448856"/>
                  </a:lnTo>
                  <a:lnTo>
                    <a:pt x="412902" y="448856"/>
                  </a:lnTo>
                  <a:lnTo>
                    <a:pt x="412902" y="418896"/>
                  </a:lnTo>
                  <a:close/>
                </a:path>
                <a:path w="506729" h="2392679">
                  <a:moveTo>
                    <a:pt x="464312" y="2997"/>
                  </a:moveTo>
                  <a:lnTo>
                    <a:pt x="43434" y="2997"/>
                  </a:lnTo>
                  <a:lnTo>
                    <a:pt x="43434" y="0"/>
                  </a:lnTo>
                  <a:lnTo>
                    <a:pt x="16471" y="0"/>
                  </a:lnTo>
                  <a:lnTo>
                    <a:pt x="16471" y="38938"/>
                  </a:lnTo>
                  <a:lnTo>
                    <a:pt x="20955" y="38938"/>
                  </a:lnTo>
                  <a:lnTo>
                    <a:pt x="20955" y="778891"/>
                  </a:lnTo>
                  <a:lnTo>
                    <a:pt x="43421" y="778891"/>
                  </a:lnTo>
                  <a:lnTo>
                    <a:pt x="43421" y="38938"/>
                  </a:lnTo>
                  <a:lnTo>
                    <a:pt x="43434" y="22466"/>
                  </a:lnTo>
                  <a:lnTo>
                    <a:pt x="464312" y="22466"/>
                  </a:lnTo>
                  <a:lnTo>
                    <a:pt x="464312" y="2997"/>
                  </a:lnTo>
                  <a:close/>
                </a:path>
                <a:path w="506729" h="2392679">
                  <a:moveTo>
                    <a:pt x="504774" y="780389"/>
                  </a:moveTo>
                  <a:lnTo>
                    <a:pt x="0" y="780389"/>
                  </a:lnTo>
                  <a:lnTo>
                    <a:pt x="0" y="792365"/>
                  </a:lnTo>
                  <a:lnTo>
                    <a:pt x="504774" y="792365"/>
                  </a:lnTo>
                  <a:lnTo>
                    <a:pt x="504774" y="780389"/>
                  </a:lnTo>
                  <a:close/>
                </a:path>
                <a:path w="506729" h="2392679">
                  <a:moveTo>
                    <a:pt x="506260" y="2308212"/>
                  </a:moveTo>
                  <a:lnTo>
                    <a:pt x="504774" y="2308212"/>
                  </a:lnTo>
                  <a:lnTo>
                    <a:pt x="504774" y="1730032"/>
                  </a:lnTo>
                  <a:lnTo>
                    <a:pt x="476821" y="1730032"/>
                  </a:lnTo>
                  <a:lnTo>
                    <a:pt x="476821" y="2288730"/>
                  </a:lnTo>
                  <a:lnTo>
                    <a:pt x="491972" y="2308212"/>
                  </a:lnTo>
                  <a:lnTo>
                    <a:pt x="491274" y="2308212"/>
                  </a:lnTo>
                  <a:lnTo>
                    <a:pt x="491274" y="2330678"/>
                  </a:lnTo>
                  <a:lnTo>
                    <a:pt x="43434" y="2330678"/>
                  </a:lnTo>
                  <a:lnTo>
                    <a:pt x="43434" y="2392095"/>
                  </a:lnTo>
                  <a:lnTo>
                    <a:pt x="491274" y="2392095"/>
                  </a:lnTo>
                  <a:lnTo>
                    <a:pt x="506260" y="2392095"/>
                  </a:lnTo>
                  <a:lnTo>
                    <a:pt x="506260" y="2308212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5684011" y="2380157"/>
              <a:ext cx="132715" cy="16510"/>
            </a:xfrm>
            <a:custGeom>
              <a:avLst/>
              <a:gdLst/>
              <a:ahLst/>
              <a:cxnLst/>
              <a:rect l="l" t="t" r="r" b="b"/>
              <a:pathLst>
                <a:path w="132714" h="16510">
                  <a:moveTo>
                    <a:pt x="132181" y="0"/>
                  </a:moveTo>
                  <a:lnTo>
                    <a:pt x="0" y="0"/>
                  </a:lnTo>
                  <a:lnTo>
                    <a:pt x="0" y="16471"/>
                  </a:lnTo>
                  <a:lnTo>
                    <a:pt x="132181" y="16471"/>
                  </a:lnTo>
                  <a:lnTo>
                    <a:pt x="13218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5173255" y="2359177"/>
              <a:ext cx="645795" cy="19685"/>
            </a:xfrm>
            <a:custGeom>
              <a:avLst/>
              <a:gdLst/>
              <a:ahLst/>
              <a:cxnLst/>
              <a:rect l="l" t="t" r="r" b="b"/>
              <a:pathLst>
                <a:path w="645795" h="19685">
                  <a:moveTo>
                    <a:pt x="645566" y="0"/>
                  </a:moveTo>
                  <a:lnTo>
                    <a:pt x="0" y="4495"/>
                  </a:lnTo>
                  <a:lnTo>
                    <a:pt x="0" y="19481"/>
                  </a:lnTo>
                  <a:lnTo>
                    <a:pt x="645566" y="14986"/>
                  </a:lnTo>
                  <a:lnTo>
                    <a:pt x="64556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5433377" y="2429090"/>
              <a:ext cx="121920" cy="184150"/>
            </a:xfrm>
            <a:custGeom>
              <a:avLst/>
              <a:gdLst/>
              <a:ahLst/>
              <a:cxnLst/>
              <a:rect l="l" t="t" r="r" b="b"/>
              <a:pathLst>
                <a:path w="121920" h="184150">
                  <a:moveTo>
                    <a:pt x="79883" y="0"/>
                  </a:moveTo>
                  <a:lnTo>
                    <a:pt x="0" y="0"/>
                  </a:lnTo>
                  <a:lnTo>
                    <a:pt x="0" y="17970"/>
                  </a:lnTo>
                  <a:lnTo>
                    <a:pt x="79883" y="17970"/>
                  </a:lnTo>
                  <a:lnTo>
                    <a:pt x="79883" y="0"/>
                  </a:lnTo>
                  <a:close/>
                </a:path>
                <a:path w="121920" h="184150">
                  <a:moveTo>
                    <a:pt x="121818" y="81864"/>
                  </a:moveTo>
                  <a:lnTo>
                    <a:pt x="112801" y="81864"/>
                  </a:lnTo>
                  <a:lnTo>
                    <a:pt x="112801" y="138226"/>
                  </a:lnTo>
                  <a:lnTo>
                    <a:pt x="96989" y="138226"/>
                  </a:lnTo>
                  <a:lnTo>
                    <a:pt x="96989" y="81864"/>
                  </a:lnTo>
                  <a:lnTo>
                    <a:pt x="90360" y="81864"/>
                  </a:lnTo>
                  <a:lnTo>
                    <a:pt x="90360" y="138226"/>
                  </a:lnTo>
                  <a:lnTo>
                    <a:pt x="74587" y="138226"/>
                  </a:lnTo>
                  <a:lnTo>
                    <a:pt x="74587" y="81864"/>
                  </a:lnTo>
                  <a:lnTo>
                    <a:pt x="31940" y="81864"/>
                  </a:lnTo>
                  <a:lnTo>
                    <a:pt x="31940" y="138226"/>
                  </a:lnTo>
                  <a:lnTo>
                    <a:pt x="31940" y="141427"/>
                  </a:lnTo>
                  <a:lnTo>
                    <a:pt x="31940" y="183718"/>
                  </a:lnTo>
                  <a:lnTo>
                    <a:pt x="74587" y="183718"/>
                  </a:lnTo>
                  <a:lnTo>
                    <a:pt x="74587" y="141427"/>
                  </a:lnTo>
                  <a:lnTo>
                    <a:pt x="90360" y="141427"/>
                  </a:lnTo>
                  <a:lnTo>
                    <a:pt x="90360" y="183718"/>
                  </a:lnTo>
                  <a:lnTo>
                    <a:pt x="96989" y="183718"/>
                  </a:lnTo>
                  <a:lnTo>
                    <a:pt x="96989" y="141427"/>
                  </a:lnTo>
                  <a:lnTo>
                    <a:pt x="112801" y="141427"/>
                  </a:lnTo>
                  <a:lnTo>
                    <a:pt x="112801" y="183718"/>
                  </a:lnTo>
                  <a:lnTo>
                    <a:pt x="121818" y="183718"/>
                  </a:lnTo>
                  <a:lnTo>
                    <a:pt x="121818" y="141427"/>
                  </a:lnTo>
                  <a:lnTo>
                    <a:pt x="121818" y="138226"/>
                  </a:lnTo>
                  <a:lnTo>
                    <a:pt x="121818" y="81864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5575388" y="344582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761" y="0"/>
                  </a:moveTo>
                  <a:lnTo>
                    <a:pt x="12071" y="1553"/>
                  </a:lnTo>
                  <a:lnTo>
                    <a:pt x="5789" y="5789"/>
                  </a:lnTo>
                  <a:lnTo>
                    <a:pt x="1553" y="12071"/>
                  </a:lnTo>
                  <a:lnTo>
                    <a:pt x="0" y="19761"/>
                  </a:lnTo>
                  <a:lnTo>
                    <a:pt x="1553" y="27458"/>
                  </a:lnTo>
                  <a:lnTo>
                    <a:pt x="5789" y="33743"/>
                  </a:lnTo>
                  <a:lnTo>
                    <a:pt x="12071" y="37981"/>
                  </a:lnTo>
                  <a:lnTo>
                    <a:pt x="19761" y="39535"/>
                  </a:lnTo>
                  <a:lnTo>
                    <a:pt x="27458" y="37981"/>
                  </a:lnTo>
                  <a:lnTo>
                    <a:pt x="33743" y="33743"/>
                  </a:lnTo>
                  <a:lnTo>
                    <a:pt x="37981" y="27458"/>
                  </a:lnTo>
                  <a:lnTo>
                    <a:pt x="39535" y="19761"/>
                  </a:lnTo>
                  <a:lnTo>
                    <a:pt x="37981" y="12071"/>
                  </a:lnTo>
                  <a:lnTo>
                    <a:pt x="33743" y="5789"/>
                  </a:lnTo>
                  <a:lnTo>
                    <a:pt x="27458" y="1553"/>
                  </a:lnTo>
                  <a:lnTo>
                    <a:pt x="19761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5215191" y="4286262"/>
              <a:ext cx="276225" cy="10160"/>
            </a:xfrm>
            <a:custGeom>
              <a:avLst/>
              <a:gdLst/>
              <a:ahLst/>
              <a:cxnLst/>
              <a:rect l="l" t="t" r="r" b="b"/>
              <a:pathLst>
                <a:path w="276225" h="10160">
                  <a:moveTo>
                    <a:pt x="275602" y="0"/>
                  </a:moveTo>
                  <a:lnTo>
                    <a:pt x="0" y="0"/>
                  </a:lnTo>
                  <a:lnTo>
                    <a:pt x="0" y="9664"/>
                  </a:lnTo>
                  <a:lnTo>
                    <a:pt x="275602" y="9664"/>
                  </a:lnTo>
                  <a:lnTo>
                    <a:pt x="2756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5215191" y="4333684"/>
              <a:ext cx="276225" cy="275590"/>
            </a:xfrm>
            <a:custGeom>
              <a:avLst/>
              <a:gdLst/>
              <a:ahLst/>
              <a:cxnLst/>
              <a:rect l="l" t="t" r="r" b="b"/>
              <a:pathLst>
                <a:path w="276225" h="275589">
                  <a:moveTo>
                    <a:pt x="252793" y="119951"/>
                  </a:moveTo>
                  <a:lnTo>
                    <a:pt x="236397" y="119951"/>
                  </a:lnTo>
                  <a:lnTo>
                    <a:pt x="236397" y="165671"/>
                  </a:lnTo>
                  <a:lnTo>
                    <a:pt x="252793" y="165671"/>
                  </a:lnTo>
                  <a:lnTo>
                    <a:pt x="252793" y="119951"/>
                  </a:lnTo>
                  <a:close/>
                </a:path>
                <a:path w="276225" h="275589">
                  <a:moveTo>
                    <a:pt x="263994" y="0"/>
                  </a:moveTo>
                  <a:lnTo>
                    <a:pt x="238099" y="0"/>
                  </a:lnTo>
                  <a:lnTo>
                    <a:pt x="238099" y="107010"/>
                  </a:lnTo>
                  <a:lnTo>
                    <a:pt x="263994" y="107010"/>
                  </a:lnTo>
                  <a:lnTo>
                    <a:pt x="263994" y="0"/>
                  </a:lnTo>
                  <a:close/>
                </a:path>
                <a:path w="276225" h="275589">
                  <a:moveTo>
                    <a:pt x="275602" y="265633"/>
                  </a:moveTo>
                  <a:lnTo>
                    <a:pt x="0" y="265633"/>
                  </a:lnTo>
                  <a:lnTo>
                    <a:pt x="0" y="275285"/>
                  </a:lnTo>
                  <a:lnTo>
                    <a:pt x="275602" y="275285"/>
                  </a:lnTo>
                  <a:lnTo>
                    <a:pt x="275602" y="265633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5343728" y="2438209"/>
              <a:ext cx="83820" cy="308610"/>
            </a:xfrm>
            <a:custGeom>
              <a:avLst/>
              <a:gdLst/>
              <a:ahLst/>
              <a:cxnLst/>
              <a:rect l="l" t="t" r="r" b="b"/>
              <a:pathLst>
                <a:path w="83820" h="308610">
                  <a:moveTo>
                    <a:pt x="83680" y="0"/>
                  </a:moveTo>
                  <a:lnTo>
                    <a:pt x="0" y="0"/>
                  </a:lnTo>
                  <a:lnTo>
                    <a:pt x="0" y="308000"/>
                  </a:lnTo>
                  <a:lnTo>
                    <a:pt x="83680" y="308000"/>
                  </a:lnTo>
                  <a:lnTo>
                    <a:pt x="8368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5343728" y="2438209"/>
              <a:ext cx="269240" cy="1047115"/>
            </a:xfrm>
            <a:custGeom>
              <a:avLst/>
              <a:gdLst/>
              <a:ahLst/>
              <a:cxnLst/>
              <a:rect l="l" t="t" r="r" b="b"/>
              <a:pathLst>
                <a:path w="269239" h="1047114">
                  <a:moveTo>
                    <a:pt x="83680" y="308000"/>
                  </a:moveTo>
                  <a:lnTo>
                    <a:pt x="83680" y="0"/>
                  </a:lnTo>
                  <a:lnTo>
                    <a:pt x="0" y="0"/>
                  </a:lnTo>
                  <a:lnTo>
                    <a:pt x="0" y="308000"/>
                  </a:lnTo>
                  <a:lnTo>
                    <a:pt x="83680" y="308000"/>
                  </a:lnTo>
                  <a:close/>
                </a:path>
                <a:path w="269239" h="1047114">
                  <a:moveTo>
                    <a:pt x="250215" y="1046530"/>
                  </a:moveTo>
                  <a:lnTo>
                    <a:pt x="257541" y="1045021"/>
                  </a:lnTo>
                  <a:lnTo>
                    <a:pt x="263578" y="1040925"/>
                  </a:lnTo>
                  <a:lnTo>
                    <a:pt x="267678" y="1034888"/>
                  </a:lnTo>
                  <a:lnTo>
                    <a:pt x="269189" y="1027556"/>
                  </a:lnTo>
                  <a:lnTo>
                    <a:pt x="267678" y="1020220"/>
                  </a:lnTo>
                  <a:lnTo>
                    <a:pt x="263578" y="1014183"/>
                  </a:lnTo>
                  <a:lnTo>
                    <a:pt x="257541" y="1010090"/>
                  </a:lnTo>
                  <a:lnTo>
                    <a:pt x="250215" y="1008583"/>
                  </a:lnTo>
                  <a:lnTo>
                    <a:pt x="242517" y="1010090"/>
                  </a:lnTo>
                  <a:lnTo>
                    <a:pt x="236516" y="1014183"/>
                  </a:lnTo>
                  <a:lnTo>
                    <a:pt x="232618" y="1020220"/>
                  </a:lnTo>
                  <a:lnTo>
                    <a:pt x="231228" y="1027556"/>
                  </a:lnTo>
                  <a:lnTo>
                    <a:pt x="232618" y="1034888"/>
                  </a:lnTo>
                  <a:lnTo>
                    <a:pt x="236516" y="1040925"/>
                  </a:lnTo>
                  <a:lnTo>
                    <a:pt x="242517" y="1045021"/>
                  </a:lnTo>
                  <a:lnTo>
                    <a:pt x="250215" y="104653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8" name="object 27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318150" y="4043273"/>
              <a:ext cx="209041" cy="121578"/>
            </a:xfrm>
            <a:prstGeom prst="rect">
              <a:avLst/>
            </a:prstGeom>
          </p:spPr>
        </p:pic>
        <p:sp>
          <p:nvSpPr>
            <p:cNvPr id="279" name="object 279"/>
            <p:cNvSpPr/>
            <p:nvPr/>
          </p:nvSpPr>
          <p:spPr>
            <a:xfrm>
              <a:off x="5159959" y="1973173"/>
              <a:ext cx="659765" cy="3065780"/>
            </a:xfrm>
            <a:custGeom>
              <a:avLst/>
              <a:gdLst/>
              <a:ahLst/>
              <a:cxnLst/>
              <a:rect l="l" t="t" r="r" b="b"/>
              <a:pathLst>
                <a:path w="659764" h="3065779">
                  <a:moveTo>
                    <a:pt x="3492" y="3065411"/>
                  </a:moveTo>
                  <a:lnTo>
                    <a:pt x="3492" y="0"/>
                  </a:lnTo>
                  <a:lnTo>
                    <a:pt x="657999" y="0"/>
                  </a:lnTo>
                  <a:lnTo>
                    <a:pt x="657999" y="3065411"/>
                  </a:lnTo>
                  <a:lnTo>
                    <a:pt x="3492" y="3065411"/>
                  </a:lnTo>
                  <a:close/>
                </a:path>
                <a:path w="659764" h="3065779">
                  <a:moveTo>
                    <a:pt x="3568" y="3037801"/>
                  </a:moveTo>
                  <a:lnTo>
                    <a:pt x="659002" y="3037801"/>
                  </a:lnTo>
                </a:path>
                <a:path w="659764" h="3065779">
                  <a:moveTo>
                    <a:pt x="0" y="403771"/>
                  </a:moveTo>
                  <a:lnTo>
                    <a:pt x="659155" y="40377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5778576" y="2164702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4">
                  <a:moveTo>
                    <a:pt x="18110" y="0"/>
                  </a:moveTo>
                  <a:lnTo>
                    <a:pt x="5168" y="0"/>
                  </a:lnTo>
                  <a:lnTo>
                    <a:pt x="0" y="5181"/>
                  </a:lnTo>
                  <a:lnTo>
                    <a:pt x="0" y="18122"/>
                  </a:lnTo>
                  <a:lnTo>
                    <a:pt x="5168" y="23291"/>
                  </a:lnTo>
                  <a:lnTo>
                    <a:pt x="11188" y="23291"/>
                  </a:lnTo>
                  <a:lnTo>
                    <a:pt x="18110" y="23291"/>
                  </a:lnTo>
                  <a:lnTo>
                    <a:pt x="23279" y="18122"/>
                  </a:lnTo>
                  <a:lnTo>
                    <a:pt x="23279" y="5181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5163413" y="2164702"/>
              <a:ext cx="655320" cy="2640965"/>
            </a:xfrm>
            <a:custGeom>
              <a:avLst/>
              <a:gdLst/>
              <a:ahLst/>
              <a:cxnLst/>
              <a:rect l="l" t="t" r="r" b="b"/>
              <a:pathLst>
                <a:path w="655320" h="2640965">
                  <a:moveTo>
                    <a:pt x="626351" y="23291"/>
                  </a:moveTo>
                  <a:lnTo>
                    <a:pt x="633272" y="23291"/>
                  </a:lnTo>
                  <a:lnTo>
                    <a:pt x="638441" y="18122"/>
                  </a:lnTo>
                  <a:lnTo>
                    <a:pt x="638441" y="12077"/>
                  </a:lnTo>
                  <a:lnTo>
                    <a:pt x="638441" y="5181"/>
                  </a:lnTo>
                  <a:lnTo>
                    <a:pt x="633272" y="0"/>
                  </a:lnTo>
                  <a:lnTo>
                    <a:pt x="626351" y="0"/>
                  </a:lnTo>
                  <a:lnTo>
                    <a:pt x="620331" y="0"/>
                  </a:lnTo>
                  <a:lnTo>
                    <a:pt x="615162" y="5181"/>
                  </a:lnTo>
                  <a:lnTo>
                    <a:pt x="615162" y="12077"/>
                  </a:lnTo>
                  <a:lnTo>
                    <a:pt x="615162" y="18122"/>
                  </a:lnTo>
                  <a:lnTo>
                    <a:pt x="620331" y="23291"/>
                  </a:lnTo>
                  <a:lnTo>
                    <a:pt x="626351" y="23291"/>
                  </a:lnTo>
                  <a:close/>
                </a:path>
                <a:path w="655320" h="2640965">
                  <a:moveTo>
                    <a:pt x="519391" y="210515"/>
                  </a:moveTo>
                  <a:lnTo>
                    <a:pt x="519391" y="2634018"/>
                  </a:lnTo>
                </a:path>
                <a:path w="655320" h="2640965">
                  <a:moveTo>
                    <a:pt x="654837" y="2640939"/>
                  </a:moveTo>
                  <a:lnTo>
                    <a:pt x="0" y="2640939"/>
                  </a:lnTo>
                </a:path>
                <a:path w="655320" h="2640965">
                  <a:moveTo>
                    <a:pt x="9486" y="2627998"/>
                  </a:moveTo>
                  <a:lnTo>
                    <a:pt x="521106" y="2627998"/>
                  </a:lnTo>
                </a:path>
                <a:path w="655320" h="2640965">
                  <a:moveTo>
                    <a:pt x="35356" y="2629725"/>
                  </a:moveTo>
                  <a:lnTo>
                    <a:pt x="35356" y="1442542"/>
                  </a:lnTo>
                  <a:lnTo>
                    <a:pt x="55206" y="1442542"/>
                  </a:lnTo>
                  <a:lnTo>
                    <a:pt x="55206" y="2626258"/>
                  </a:lnTo>
                </a:path>
                <a:path w="655320" h="2640965">
                  <a:moveTo>
                    <a:pt x="55206" y="2564142"/>
                  </a:moveTo>
                  <a:lnTo>
                    <a:pt x="506450" y="2564142"/>
                  </a:lnTo>
                </a:path>
                <a:path w="655320" h="2640965">
                  <a:moveTo>
                    <a:pt x="506450" y="2627998"/>
                  </a:moveTo>
                  <a:lnTo>
                    <a:pt x="506450" y="2543429"/>
                  </a:lnTo>
                  <a:lnTo>
                    <a:pt x="491769" y="2525331"/>
                  </a:lnTo>
                  <a:lnTo>
                    <a:pt x="491769" y="1963674"/>
                  </a:lnTo>
                </a:path>
                <a:path w="655320" h="2640965">
                  <a:moveTo>
                    <a:pt x="328714" y="2446820"/>
                  </a:moveTo>
                  <a:lnTo>
                    <a:pt x="328714" y="2121560"/>
                  </a:lnTo>
                  <a:lnTo>
                    <a:pt x="51777" y="2121560"/>
                  </a:lnTo>
                  <a:lnTo>
                    <a:pt x="51777" y="2446820"/>
                  </a:lnTo>
                  <a:lnTo>
                    <a:pt x="328714" y="2446820"/>
                  </a:lnTo>
                  <a:close/>
                </a:path>
                <a:path w="655320" h="2640965">
                  <a:moveTo>
                    <a:pt x="224320" y="2508935"/>
                  </a:moveTo>
                  <a:lnTo>
                    <a:pt x="224320" y="2446820"/>
                  </a:lnTo>
                  <a:lnTo>
                    <a:pt x="247611" y="2446820"/>
                  </a:lnTo>
                  <a:lnTo>
                    <a:pt x="247611" y="2508935"/>
                  </a:lnTo>
                  <a:lnTo>
                    <a:pt x="224320" y="2508935"/>
                  </a:lnTo>
                  <a:close/>
                </a:path>
                <a:path w="655320" h="2640965">
                  <a:moveTo>
                    <a:pt x="146685" y="2508935"/>
                  </a:moveTo>
                  <a:lnTo>
                    <a:pt x="146685" y="2446820"/>
                  </a:lnTo>
                  <a:lnTo>
                    <a:pt x="169964" y="2446820"/>
                  </a:lnTo>
                  <a:lnTo>
                    <a:pt x="169964" y="2508935"/>
                  </a:lnTo>
                  <a:lnTo>
                    <a:pt x="146685" y="2508935"/>
                  </a:lnTo>
                  <a:close/>
                </a:path>
                <a:path w="655320" h="2640965">
                  <a:moveTo>
                    <a:pt x="69888" y="2508935"/>
                  </a:moveTo>
                  <a:lnTo>
                    <a:pt x="69888" y="2446820"/>
                  </a:lnTo>
                  <a:lnTo>
                    <a:pt x="93179" y="2446820"/>
                  </a:lnTo>
                  <a:lnTo>
                    <a:pt x="93179" y="2508935"/>
                  </a:lnTo>
                  <a:lnTo>
                    <a:pt x="69888" y="2508935"/>
                  </a:lnTo>
                  <a:close/>
                </a:path>
                <a:path w="655320" h="2640965">
                  <a:moveTo>
                    <a:pt x="81102" y="2502903"/>
                  </a:moveTo>
                  <a:lnTo>
                    <a:pt x="85407" y="2502903"/>
                  </a:lnTo>
                  <a:lnTo>
                    <a:pt x="87998" y="2499436"/>
                  </a:lnTo>
                  <a:lnTo>
                    <a:pt x="87998" y="2496007"/>
                  </a:lnTo>
                  <a:lnTo>
                    <a:pt x="87998" y="2492540"/>
                  </a:lnTo>
                  <a:lnTo>
                    <a:pt x="85407" y="2489085"/>
                  </a:lnTo>
                  <a:lnTo>
                    <a:pt x="81102" y="2489085"/>
                  </a:lnTo>
                  <a:lnTo>
                    <a:pt x="77647" y="2489085"/>
                  </a:lnTo>
                  <a:lnTo>
                    <a:pt x="74193" y="2492540"/>
                  </a:lnTo>
                  <a:lnTo>
                    <a:pt x="74193" y="2496007"/>
                  </a:lnTo>
                  <a:lnTo>
                    <a:pt x="74193" y="2499436"/>
                  </a:lnTo>
                  <a:lnTo>
                    <a:pt x="77647" y="2502903"/>
                  </a:lnTo>
                  <a:lnTo>
                    <a:pt x="81102" y="2502903"/>
                  </a:lnTo>
                  <a:close/>
                </a:path>
                <a:path w="655320" h="2640965">
                  <a:moveTo>
                    <a:pt x="156159" y="2502903"/>
                  </a:moveTo>
                  <a:lnTo>
                    <a:pt x="159613" y="2502903"/>
                  </a:lnTo>
                  <a:lnTo>
                    <a:pt x="163055" y="2499436"/>
                  </a:lnTo>
                  <a:lnTo>
                    <a:pt x="163055" y="2496007"/>
                  </a:lnTo>
                  <a:lnTo>
                    <a:pt x="163055" y="2492540"/>
                  </a:lnTo>
                  <a:lnTo>
                    <a:pt x="159613" y="2489085"/>
                  </a:lnTo>
                  <a:lnTo>
                    <a:pt x="156159" y="2489085"/>
                  </a:lnTo>
                  <a:lnTo>
                    <a:pt x="152717" y="2489085"/>
                  </a:lnTo>
                  <a:lnTo>
                    <a:pt x="149250" y="2492540"/>
                  </a:lnTo>
                  <a:lnTo>
                    <a:pt x="149250" y="2496007"/>
                  </a:lnTo>
                  <a:lnTo>
                    <a:pt x="149250" y="2499436"/>
                  </a:lnTo>
                  <a:lnTo>
                    <a:pt x="152717" y="2502903"/>
                  </a:lnTo>
                  <a:lnTo>
                    <a:pt x="156159" y="2502903"/>
                  </a:lnTo>
                  <a:close/>
                </a:path>
                <a:path w="655320" h="2640965">
                  <a:moveTo>
                    <a:pt x="236397" y="2502903"/>
                  </a:moveTo>
                  <a:lnTo>
                    <a:pt x="239852" y="2502903"/>
                  </a:lnTo>
                  <a:lnTo>
                    <a:pt x="243293" y="2499436"/>
                  </a:lnTo>
                  <a:lnTo>
                    <a:pt x="243293" y="2496007"/>
                  </a:lnTo>
                  <a:lnTo>
                    <a:pt x="243293" y="2492540"/>
                  </a:lnTo>
                  <a:lnTo>
                    <a:pt x="239852" y="2489085"/>
                  </a:lnTo>
                  <a:lnTo>
                    <a:pt x="236397" y="2489085"/>
                  </a:lnTo>
                  <a:lnTo>
                    <a:pt x="232092" y="2489085"/>
                  </a:lnTo>
                  <a:lnTo>
                    <a:pt x="229501" y="2492540"/>
                  </a:lnTo>
                  <a:lnTo>
                    <a:pt x="229501" y="2496007"/>
                  </a:lnTo>
                  <a:lnTo>
                    <a:pt x="229501" y="2499436"/>
                  </a:lnTo>
                  <a:lnTo>
                    <a:pt x="232092" y="2502903"/>
                  </a:lnTo>
                  <a:lnTo>
                    <a:pt x="236397" y="2502903"/>
                  </a:lnTo>
                  <a:close/>
                </a:path>
                <a:path w="655320" h="2640965">
                  <a:moveTo>
                    <a:pt x="236397" y="2481326"/>
                  </a:moveTo>
                  <a:lnTo>
                    <a:pt x="242430" y="2481326"/>
                  </a:lnTo>
                  <a:lnTo>
                    <a:pt x="247611" y="2476144"/>
                  </a:lnTo>
                  <a:lnTo>
                    <a:pt x="247611" y="2470111"/>
                  </a:lnTo>
                  <a:lnTo>
                    <a:pt x="247611" y="2463215"/>
                  </a:lnTo>
                  <a:lnTo>
                    <a:pt x="242430" y="2458897"/>
                  </a:lnTo>
                  <a:lnTo>
                    <a:pt x="236397" y="2458897"/>
                  </a:lnTo>
                  <a:lnTo>
                    <a:pt x="229501" y="2458897"/>
                  </a:lnTo>
                  <a:lnTo>
                    <a:pt x="224320" y="2463215"/>
                  </a:lnTo>
                  <a:lnTo>
                    <a:pt x="224320" y="2470111"/>
                  </a:lnTo>
                  <a:lnTo>
                    <a:pt x="224320" y="2476144"/>
                  </a:lnTo>
                  <a:lnTo>
                    <a:pt x="229501" y="2481326"/>
                  </a:lnTo>
                  <a:lnTo>
                    <a:pt x="236397" y="2481326"/>
                  </a:lnTo>
                  <a:close/>
                </a:path>
                <a:path w="655320" h="2640965">
                  <a:moveTo>
                    <a:pt x="157899" y="2481326"/>
                  </a:moveTo>
                  <a:lnTo>
                    <a:pt x="163918" y="2481326"/>
                  </a:lnTo>
                  <a:lnTo>
                    <a:pt x="169100" y="2476144"/>
                  </a:lnTo>
                  <a:lnTo>
                    <a:pt x="169100" y="2470111"/>
                  </a:lnTo>
                  <a:lnTo>
                    <a:pt x="169100" y="2463215"/>
                  </a:lnTo>
                  <a:lnTo>
                    <a:pt x="163918" y="2458897"/>
                  </a:lnTo>
                  <a:lnTo>
                    <a:pt x="157899" y="2458897"/>
                  </a:lnTo>
                  <a:lnTo>
                    <a:pt x="151841" y="2458897"/>
                  </a:lnTo>
                  <a:lnTo>
                    <a:pt x="146685" y="2463215"/>
                  </a:lnTo>
                  <a:lnTo>
                    <a:pt x="146685" y="2470111"/>
                  </a:lnTo>
                  <a:lnTo>
                    <a:pt x="146685" y="2476144"/>
                  </a:lnTo>
                  <a:lnTo>
                    <a:pt x="151841" y="2481326"/>
                  </a:lnTo>
                  <a:lnTo>
                    <a:pt x="157899" y="2481326"/>
                  </a:lnTo>
                  <a:close/>
                </a:path>
                <a:path w="655320" h="2640965">
                  <a:moveTo>
                    <a:pt x="81102" y="2481326"/>
                  </a:moveTo>
                  <a:lnTo>
                    <a:pt x="87998" y="2481326"/>
                  </a:lnTo>
                  <a:lnTo>
                    <a:pt x="93179" y="2476144"/>
                  </a:lnTo>
                  <a:lnTo>
                    <a:pt x="93179" y="2470111"/>
                  </a:lnTo>
                  <a:lnTo>
                    <a:pt x="93179" y="2463215"/>
                  </a:lnTo>
                  <a:lnTo>
                    <a:pt x="87998" y="2458897"/>
                  </a:lnTo>
                  <a:lnTo>
                    <a:pt x="81102" y="2458897"/>
                  </a:lnTo>
                  <a:lnTo>
                    <a:pt x="75057" y="2458897"/>
                  </a:lnTo>
                  <a:lnTo>
                    <a:pt x="69888" y="2463215"/>
                  </a:lnTo>
                  <a:lnTo>
                    <a:pt x="69888" y="2470111"/>
                  </a:lnTo>
                  <a:lnTo>
                    <a:pt x="69888" y="2476144"/>
                  </a:lnTo>
                  <a:lnTo>
                    <a:pt x="75057" y="2481326"/>
                  </a:lnTo>
                  <a:lnTo>
                    <a:pt x="81102" y="2481326"/>
                  </a:lnTo>
                  <a:close/>
                </a:path>
                <a:path w="655320" h="2640965">
                  <a:moveTo>
                    <a:pt x="315772" y="2275992"/>
                  </a:moveTo>
                  <a:lnTo>
                    <a:pt x="315772" y="2168982"/>
                  </a:lnTo>
                  <a:lnTo>
                    <a:pt x="289877" y="2168982"/>
                  </a:lnTo>
                  <a:lnTo>
                    <a:pt x="289877" y="2275992"/>
                  </a:lnTo>
                  <a:lnTo>
                    <a:pt x="315772" y="2275992"/>
                  </a:lnTo>
                  <a:close/>
                </a:path>
                <a:path w="655320" h="2640965">
                  <a:moveTo>
                    <a:pt x="304571" y="2334653"/>
                  </a:moveTo>
                  <a:lnTo>
                    <a:pt x="304571" y="2288933"/>
                  </a:lnTo>
                  <a:lnTo>
                    <a:pt x="288175" y="2288933"/>
                  </a:lnTo>
                  <a:lnTo>
                    <a:pt x="288175" y="2334653"/>
                  </a:lnTo>
                  <a:lnTo>
                    <a:pt x="304571" y="2334653"/>
                  </a:lnTo>
                  <a:close/>
                </a:path>
                <a:path w="655320" h="2640965">
                  <a:moveTo>
                    <a:pt x="56934" y="2020595"/>
                  </a:moveTo>
                  <a:lnTo>
                    <a:pt x="275221" y="2020595"/>
                  </a:lnTo>
                  <a:lnTo>
                    <a:pt x="283921" y="2021879"/>
                  </a:lnTo>
                  <a:lnTo>
                    <a:pt x="290429" y="2025675"/>
                  </a:lnTo>
                  <a:lnTo>
                    <a:pt x="294509" y="2031900"/>
                  </a:lnTo>
                  <a:lnTo>
                    <a:pt x="295922" y="2040470"/>
                  </a:lnTo>
                  <a:lnTo>
                    <a:pt x="295922" y="2093950"/>
                  </a:lnTo>
                  <a:lnTo>
                    <a:pt x="304571" y="2093950"/>
                  </a:lnTo>
                  <a:lnTo>
                    <a:pt x="322668" y="2121560"/>
                  </a:lnTo>
                </a:path>
                <a:path w="655320" h="2640965">
                  <a:moveTo>
                    <a:pt x="75057" y="2049945"/>
                  </a:moveTo>
                  <a:lnTo>
                    <a:pt x="75057" y="2071522"/>
                  </a:lnTo>
                  <a:lnTo>
                    <a:pt x="64706" y="2071522"/>
                  </a:lnTo>
                  <a:lnTo>
                    <a:pt x="64706" y="2114664"/>
                  </a:lnTo>
                  <a:lnTo>
                    <a:pt x="75057" y="2114664"/>
                  </a:lnTo>
                  <a:lnTo>
                    <a:pt x="89738" y="2114664"/>
                  </a:lnTo>
                  <a:lnTo>
                    <a:pt x="89738" y="2071522"/>
                  </a:lnTo>
                  <a:lnTo>
                    <a:pt x="89738" y="2049945"/>
                  </a:lnTo>
                  <a:lnTo>
                    <a:pt x="75057" y="2049945"/>
                  </a:lnTo>
                  <a:close/>
                </a:path>
                <a:path w="655320" h="2640965">
                  <a:moveTo>
                    <a:pt x="77647" y="2093074"/>
                  </a:moveTo>
                  <a:lnTo>
                    <a:pt x="81965" y="2093074"/>
                  </a:lnTo>
                  <a:lnTo>
                    <a:pt x="84543" y="2089632"/>
                  </a:lnTo>
                  <a:lnTo>
                    <a:pt x="84543" y="2086178"/>
                  </a:lnTo>
                  <a:lnTo>
                    <a:pt x="84543" y="2081872"/>
                  </a:lnTo>
                  <a:lnTo>
                    <a:pt x="81965" y="2078418"/>
                  </a:lnTo>
                  <a:lnTo>
                    <a:pt x="77647" y="2078418"/>
                  </a:lnTo>
                  <a:lnTo>
                    <a:pt x="74193" y="2078418"/>
                  </a:lnTo>
                  <a:lnTo>
                    <a:pt x="70751" y="2081872"/>
                  </a:lnTo>
                  <a:lnTo>
                    <a:pt x="70751" y="2086178"/>
                  </a:lnTo>
                  <a:lnTo>
                    <a:pt x="70751" y="2089632"/>
                  </a:lnTo>
                  <a:lnTo>
                    <a:pt x="74193" y="2093074"/>
                  </a:lnTo>
                  <a:lnTo>
                    <a:pt x="77647" y="2093074"/>
                  </a:lnTo>
                  <a:close/>
                </a:path>
                <a:path w="655320" h="2640965">
                  <a:moveTo>
                    <a:pt x="154432" y="2049945"/>
                  </a:moveTo>
                  <a:lnTo>
                    <a:pt x="154432" y="2071522"/>
                  </a:lnTo>
                  <a:lnTo>
                    <a:pt x="144945" y="2071522"/>
                  </a:lnTo>
                  <a:lnTo>
                    <a:pt x="144945" y="2114664"/>
                  </a:lnTo>
                  <a:lnTo>
                    <a:pt x="154432" y="2114664"/>
                  </a:lnTo>
                  <a:lnTo>
                    <a:pt x="169100" y="2114664"/>
                  </a:lnTo>
                  <a:lnTo>
                    <a:pt x="169100" y="2071522"/>
                  </a:lnTo>
                  <a:lnTo>
                    <a:pt x="169100" y="2049945"/>
                  </a:lnTo>
                  <a:lnTo>
                    <a:pt x="154432" y="2049945"/>
                  </a:lnTo>
                  <a:close/>
                </a:path>
                <a:path w="655320" h="2640965">
                  <a:moveTo>
                    <a:pt x="157899" y="2093074"/>
                  </a:moveTo>
                  <a:lnTo>
                    <a:pt x="162191" y="2093074"/>
                  </a:lnTo>
                  <a:lnTo>
                    <a:pt x="164795" y="2089632"/>
                  </a:lnTo>
                  <a:lnTo>
                    <a:pt x="164795" y="2086178"/>
                  </a:lnTo>
                  <a:lnTo>
                    <a:pt x="164795" y="2081872"/>
                  </a:lnTo>
                  <a:lnTo>
                    <a:pt x="162191" y="2078418"/>
                  </a:lnTo>
                  <a:lnTo>
                    <a:pt x="157899" y="2078418"/>
                  </a:lnTo>
                  <a:lnTo>
                    <a:pt x="154432" y="2078418"/>
                  </a:lnTo>
                  <a:lnTo>
                    <a:pt x="150977" y="2081872"/>
                  </a:lnTo>
                  <a:lnTo>
                    <a:pt x="150977" y="2086178"/>
                  </a:lnTo>
                  <a:lnTo>
                    <a:pt x="150977" y="2089632"/>
                  </a:lnTo>
                  <a:lnTo>
                    <a:pt x="154432" y="2093074"/>
                  </a:lnTo>
                  <a:lnTo>
                    <a:pt x="157899" y="2093074"/>
                  </a:lnTo>
                  <a:close/>
                </a:path>
                <a:path w="655320" h="2640965">
                  <a:moveTo>
                    <a:pt x="231216" y="2049945"/>
                  </a:moveTo>
                  <a:lnTo>
                    <a:pt x="231216" y="2071522"/>
                  </a:lnTo>
                  <a:lnTo>
                    <a:pt x="221729" y="2071522"/>
                  </a:lnTo>
                  <a:lnTo>
                    <a:pt x="221729" y="2114664"/>
                  </a:lnTo>
                  <a:lnTo>
                    <a:pt x="231216" y="2114664"/>
                  </a:lnTo>
                  <a:lnTo>
                    <a:pt x="245872" y="2114664"/>
                  </a:lnTo>
                  <a:lnTo>
                    <a:pt x="245872" y="2071522"/>
                  </a:lnTo>
                  <a:lnTo>
                    <a:pt x="245872" y="2049945"/>
                  </a:lnTo>
                  <a:lnTo>
                    <a:pt x="231216" y="2049945"/>
                  </a:lnTo>
                  <a:close/>
                </a:path>
                <a:path w="655320" h="2640965">
                  <a:moveTo>
                    <a:pt x="234670" y="2093074"/>
                  </a:moveTo>
                  <a:lnTo>
                    <a:pt x="238112" y="2093074"/>
                  </a:lnTo>
                  <a:lnTo>
                    <a:pt x="241592" y="2089632"/>
                  </a:lnTo>
                  <a:lnTo>
                    <a:pt x="241592" y="2086178"/>
                  </a:lnTo>
                  <a:lnTo>
                    <a:pt x="241592" y="2081872"/>
                  </a:lnTo>
                  <a:lnTo>
                    <a:pt x="238112" y="2078418"/>
                  </a:lnTo>
                  <a:lnTo>
                    <a:pt x="234670" y="2078418"/>
                  </a:lnTo>
                  <a:lnTo>
                    <a:pt x="230352" y="2078418"/>
                  </a:lnTo>
                  <a:lnTo>
                    <a:pt x="227774" y="2081872"/>
                  </a:lnTo>
                  <a:lnTo>
                    <a:pt x="227774" y="2086178"/>
                  </a:lnTo>
                  <a:lnTo>
                    <a:pt x="227774" y="2089632"/>
                  </a:lnTo>
                  <a:lnTo>
                    <a:pt x="230352" y="2093074"/>
                  </a:lnTo>
                  <a:lnTo>
                    <a:pt x="234670" y="209307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5219483" y="4127512"/>
              <a:ext cx="29845" cy="86360"/>
            </a:xfrm>
            <a:custGeom>
              <a:avLst/>
              <a:gdLst/>
              <a:ahLst/>
              <a:cxnLst/>
              <a:rect l="l" t="t" r="r" b="b"/>
              <a:pathLst>
                <a:path w="29845" h="86360">
                  <a:moveTo>
                    <a:pt x="6908" y="0"/>
                  </a:moveTo>
                  <a:lnTo>
                    <a:pt x="4317" y="0"/>
                  </a:lnTo>
                  <a:lnTo>
                    <a:pt x="2590" y="2603"/>
                  </a:lnTo>
                  <a:lnTo>
                    <a:pt x="0" y="4305"/>
                  </a:lnTo>
                  <a:lnTo>
                    <a:pt x="0" y="6896"/>
                  </a:lnTo>
                  <a:lnTo>
                    <a:pt x="2590" y="9474"/>
                  </a:lnTo>
                  <a:lnTo>
                    <a:pt x="9291" y="22165"/>
                  </a:lnTo>
                  <a:lnTo>
                    <a:pt x="14784" y="42376"/>
                  </a:lnTo>
                  <a:lnTo>
                    <a:pt x="18498" y="64688"/>
                  </a:lnTo>
                  <a:lnTo>
                    <a:pt x="19862" y="83680"/>
                  </a:lnTo>
                  <a:lnTo>
                    <a:pt x="19862" y="86271"/>
                  </a:lnTo>
                  <a:lnTo>
                    <a:pt x="22453" y="84531"/>
                  </a:lnTo>
                  <a:lnTo>
                    <a:pt x="27635" y="84531"/>
                  </a:lnTo>
                  <a:lnTo>
                    <a:pt x="29337" y="86271"/>
                  </a:lnTo>
                  <a:lnTo>
                    <a:pt x="29337" y="83680"/>
                  </a:lnTo>
                  <a:lnTo>
                    <a:pt x="28059" y="64459"/>
                  </a:lnTo>
                  <a:lnTo>
                    <a:pt x="24276" y="40546"/>
                  </a:lnTo>
                  <a:lnTo>
                    <a:pt x="18064" y="17931"/>
                  </a:lnTo>
                  <a:lnTo>
                    <a:pt x="9499" y="2603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5219483" y="4127512"/>
              <a:ext cx="29845" cy="86360"/>
            </a:xfrm>
            <a:custGeom>
              <a:avLst/>
              <a:gdLst/>
              <a:ahLst/>
              <a:cxnLst/>
              <a:rect l="l" t="t" r="r" b="b"/>
              <a:pathLst>
                <a:path w="29845" h="86360">
                  <a:moveTo>
                    <a:pt x="29337" y="83680"/>
                  </a:moveTo>
                  <a:lnTo>
                    <a:pt x="24276" y="40546"/>
                  </a:lnTo>
                  <a:lnTo>
                    <a:pt x="9499" y="2603"/>
                  </a:lnTo>
                  <a:lnTo>
                    <a:pt x="6908" y="0"/>
                  </a:lnTo>
                  <a:lnTo>
                    <a:pt x="4317" y="0"/>
                  </a:lnTo>
                  <a:lnTo>
                    <a:pt x="2590" y="2603"/>
                  </a:lnTo>
                  <a:lnTo>
                    <a:pt x="0" y="4305"/>
                  </a:lnTo>
                  <a:lnTo>
                    <a:pt x="0" y="6896"/>
                  </a:lnTo>
                  <a:lnTo>
                    <a:pt x="2590" y="9474"/>
                  </a:lnTo>
                  <a:lnTo>
                    <a:pt x="9291" y="22165"/>
                  </a:lnTo>
                  <a:lnTo>
                    <a:pt x="14784" y="42376"/>
                  </a:lnTo>
                  <a:lnTo>
                    <a:pt x="18498" y="64688"/>
                  </a:lnTo>
                  <a:lnTo>
                    <a:pt x="19862" y="83680"/>
                  </a:lnTo>
                  <a:lnTo>
                    <a:pt x="19862" y="86271"/>
                  </a:lnTo>
                  <a:lnTo>
                    <a:pt x="22453" y="84531"/>
                  </a:lnTo>
                  <a:lnTo>
                    <a:pt x="25031" y="84531"/>
                  </a:lnTo>
                  <a:lnTo>
                    <a:pt x="27635" y="84531"/>
                  </a:lnTo>
                  <a:lnTo>
                    <a:pt x="29337" y="86271"/>
                  </a:lnTo>
                  <a:lnTo>
                    <a:pt x="29337" y="8368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5286781" y="4116298"/>
              <a:ext cx="40640" cy="99695"/>
            </a:xfrm>
            <a:custGeom>
              <a:avLst/>
              <a:gdLst/>
              <a:ahLst/>
              <a:cxnLst/>
              <a:rect l="l" t="t" r="r" b="b"/>
              <a:pathLst>
                <a:path w="40639" h="99695">
                  <a:moveTo>
                    <a:pt x="6896" y="0"/>
                  </a:moveTo>
                  <a:lnTo>
                    <a:pt x="3454" y="0"/>
                  </a:lnTo>
                  <a:lnTo>
                    <a:pt x="1739" y="1714"/>
                  </a:lnTo>
                  <a:lnTo>
                    <a:pt x="0" y="4318"/>
                  </a:lnTo>
                  <a:lnTo>
                    <a:pt x="0" y="6870"/>
                  </a:lnTo>
                  <a:lnTo>
                    <a:pt x="1739" y="8610"/>
                  </a:lnTo>
                  <a:lnTo>
                    <a:pt x="10683" y="22608"/>
                  </a:lnTo>
                  <a:lnTo>
                    <a:pt x="20278" y="44854"/>
                  </a:lnTo>
                  <a:lnTo>
                    <a:pt x="27936" y="70984"/>
                  </a:lnTo>
                  <a:lnTo>
                    <a:pt x="31064" y="96634"/>
                  </a:lnTo>
                  <a:lnTo>
                    <a:pt x="31064" y="99212"/>
                  </a:lnTo>
                  <a:lnTo>
                    <a:pt x="32791" y="96634"/>
                  </a:lnTo>
                  <a:lnTo>
                    <a:pt x="37973" y="96634"/>
                  </a:lnTo>
                  <a:lnTo>
                    <a:pt x="40551" y="99212"/>
                  </a:lnTo>
                  <a:lnTo>
                    <a:pt x="40551" y="96634"/>
                  </a:lnTo>
                  <a:lnTo>
                    <a:pt x="37262" y="68937"/>
                  </a:lnTo>
                  <a:lnTo>
                    <a:pt x="29122" y="40763"/>
                  </a:lnTo>
                  <a:lnTo>
                    <a:pt x="18718" y="16795"/>
                  </a:lnTo>
                  <a:lnTo>
                    <a:pt x="8636" y="1714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5286781" y="4116298"/>
              <a:ext cx="40640" cy="99695"/>
            </a:xfrm>
            <a:custGeom>
              <a:avLst/>
              <a:gdLst/>
              <a:ahLst/>
              <a:cxnLst/>
              <a:rect l="l" t="t" r="r" b="b"/>
              <a:pathLst>
                <a:path w="40639" h="99695">
                  <a:moveTo>
                    <a:pt x="40551" y="96634"/>
                  </a:moveTo>
                  <a:lnTo>
                    <a:pt x="29122" y="40763"/>
                  </a:lnTo>
                  <a:lnTo>
                    <a:pt x="8636" y="1714"/>
                  </a:lnTo>
                  <a:lnTo>
                    <a:pt x="6896" y="0"/>
                  </a:lnTo>
                  <a:lnTo>
                    <a:pt x="3454" y="0"/>
                  </a:lnTo>
                  <a:lnTo>
                    <a:pt x="1739" y="1714"/>
                  </a:lnTo>
                  <a:lnTo>
                    <a:pt x="0" y="4318"/>
                  </a:lnTo>
                  <a:lnTo>
                    <a:pt x="0" y="6870"/>
                  </a:lnTo>
                  <a:lnTo>
                    <a:pt x="1739" y="8610"/>
                  </a:lnTo>
                  <a:lnTo>
                    <a:pt x="10683" y="22608"/>
                  </a:lnTo>
                  <a:lnTo>
                    <a:pt x="20278" y="44854"/>
                  </a:lnTo>
                  <a:lnTo>
                    <a:pt x="27936" y="70984"/>
                  </a:lnTo>
                  <a:lnTo>
                    <a:pt x="31064" y="96634"/>
                  </a:lnTo>
                  <a:lnTo>
                    <a:pt x="31064" y="99212"/>
                  </a:lnTo>
                  <a:lnTo>
                    <a:pt x="32791" y="96634"/>
                  </a:lnTo>
                  <a:lnTo>
                    <a:pt x="35382" y="96634"/>
                  </a:lnTo>
                  <a:lnTo>
                    <a:pt x="37973" y="96634"/>
                  </a:lnTo>
                  <a:lnTo>
                    <a:pt x="40551" y="99212"/>
                  </a:lnTo>
                  <a:lnTo>
                    <a:pt x="40551" y="9663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5358396" y="4131817"/>
              <a:ext cx="45085" cy="83820"/>
            </a:xfrm>
            <a:custGeom>
              <a:avLst/>
              <a:gdLst/>
              <a:ahLst/>
              <a:cxnLst/>
              <a:rect l="l" t="t" r="r" b="b"/>
              <a:pathLst>
                <a:path w="45085" h="83820">
                  <a:moveTo>
                    <a:pt x="5181" y="0"/>
                  </a:moveTo>
                  <a:lnTo>
                    <a:pt x="2603" y="850"/>
                  </a:lnTo>
                  <a:lnTo>
                    <a:pt x="863" y="2590"/>
                  </a:lnTo>
                  <a:lnTo>
                    <a:pt x="0" y="5168"/>
                  </a:lnTo>
                  <a:lnTo>
                    <a:pt x="0" y="7772"/>
                  </a:lnTo>
                  <a:lnTo>
                    <a:pt x="2603" y="9512"/>
                  </a:lnTo>
                  <a:lnTo>
                    <a:pt x="13049" y="20078"/>
                  </a:lnTo>
                  <a:lnTo>
                    <a:pt x="23414" y="37207"/>
                  </a:lnTo>
                  <a:lnTo>
                    <a:pt x="31351" y="58389"/>
                  </a:lnTo>
                  <a:lnTo>
                    <a:pt x="34518" y="81114"/>
                  </a:lnTo>
                  <a:lnTo>
                    <a:pt x="34518" y="83693"/>
                  </a:lnTo>
                  <a:lnTo>
                    <a:pt x="37109" y="82829"/>
                  </a:lnTo>
                  <a:lnTo>
                    <a:pt x="42290" y="82829"/>
                  </a:lnTo>
                  <a:lnTo>
                    <a:pt x="44869" y="83693"/>
                  </a:lnTo>
                  <a:lnTo>
                    <a:pt x="44869" y="81114"/>
                  </a:lnTo>
                  <a:lnTo>
                    <a:pt x="41133" y="55476"/>
                  </a:lnTo>
                  <a:lnTo>
                    <a:pt x="31816" y="32027"/>
                  </a:lnTo>
                  <a:lnTo>
                    <a:pt x="19751" y="13272"/>
                  </a:lnTo>
                  <a:lnTo>
                    <a:pt x="7772" y="1714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5358396" y="4131817"/>
              <a:ext cx="45085" cy="83820"/>
            </a:xfrm>
            <a:custGeom>
              <a:avLst/>
              <a:gdLst/>
              <a:ahLst/>
              <a:cxnLst/>
              <a:rect l="l" t="t" r="r" b="b"/>
              <a:pathLst>
                <a:path w="45085" h="83820">
                  <a:moveTo>
                    <a:pt x="44869" y="81114"/>
                  </a:moveTo>
                  <a:lnTo>
                    <a:pt x="31816" y="32027"/>
                  </a:lnTo>
                  <a:lnTo>
                    <a:pt x="7772" y="1714"/>
                  </a:lnTo>
                  <a:lnTo>
                    <a:pt x="5181" y="0"/>
                  </a:lnTo>
                  <a:lnTo>
                    <a:pt x="2603" y="850"/>
                  </a:lnTo>
                  <a:lnTo>
                    <a:pt x="863" y="2590"/>
                  </a:lnTo>
                  <a:lnTo>
                    <a:pt x="0" y="5168"/>
                  </a:lnTo>
                  <a:lnTo>
                    <a:pt x="0" y="7772"/>
                  </a:lnTo>
                  <a:lnTo>
                    <a:pt x="2603" y="9512"/>
                  </a:lnTo>
                  <a:lnTo>
                    <a:pt x="13049" y="20078"/>
                  </a:lnTo>
                  <a:lnTo>
                    <a:pt x="23414" y="37207"/>
                  </a:lnTo>
                  <a:lnTo>
                    <a:pt x="31351" y="58389"/>
                  </a:lnTo>
                  <a:lnTo>
                    <a:pt x="34518" y="81114"/>
                  </a:lnTo>
                  <a:lnTo>
                    <a:pt x="34518" y="83693"/>
                  </a:lnTo>
                  <a:lnTo>
                    <a:pt x="37109" y="82829"/>
                  </a:lnTo>
                  <a:lnTo>
                    <a:pt x="39687" y="82829"/>
                  </a:lnTo>
                  <a:lnTo>
                    <a:pt x="42290" y="82829"/>
                  </a:lnTo>
                  <a:lnTo>
                    <a:pt x="44869" y="83693"/>
                  </a:lnTo>
                  <a:lnTo>
                    <a:pt x="44869" y="8111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5219483" y="4084370"/>
              <a:ext cx="189230" cy="59690"/>
            </a:xfrm>
            <a:custGeom>
              <a:avLst/>
              <a:gdLst/>
              <a:ahLst/>
              <a:cxnLst/>
              <a:rect l="l" t="t" r="r" b="b"/>
              <a:pathLst>
                <a:path w="189229" h="59689">
                  <a:moveTo>
                    <a:pt x="178600" y="0"/>
                  </a:moveTo>
                  <a:lnTo>
                    <a:pt x="173144" y="8113"/>
                  </a:lnTo>
                  <a:lnTo>
                    <a:pt x="166635" y="16389"/>
                  </a:lnTo>
                  <a:lnTo>
                    <a:pt x="155308" y="30187"/>
                  </a:lnTo>
                  <a:lnTo>
                    <a:pt x="153593" y="31051"/>
                  </a:lnTo>
                  <a:lnTo>
                    <a:pt x="152730" y="32791"/>
                  </a:lnTo>
                  <a:lnTo>
                    <a:pt x="146460" y="38015"/>
                  </a:lnTo>
                  <a:lnTo>
                    <a:pt x="137834" y="42802"/>
                  </a:lnTo>
                  <a:lnTo>
                    <a:pt x="127591" y="47108"/>
                  </a:lnTo>
                  <a:lnTo>
                    <a:pt x="117348" y="50037"/>
                  </a:lnTo>
                  <a:lnTo>
                    <a:pt x="110996" y="50024"/>
                  </a:lnTo>
                  <a:lnTo>
                    <a:pt x="93726" y="49282"/>
                  </a:lnTo>
                  <a:lnTo>
                    <a:pt x="60444" y="46759"/>
                  </a:lnTo>
                  <a:lnTo>
                    <a:pt x="5181" y="41401"/>
                  </a:lnTo>
                  <a:lnTo>
                    <a:pt x="2590" y="41401"/>
                  </a:lnTo>
                  <a:lnTo>
                    <a:pt x="0" y="43141"/>
                  </a:lnTo>
                  <a:lnTo>
                    <a:pt x="0" y="48298"/>
                  </a:lnTo>
                  <a:lnTo>
                    <a:pt x="1739" y="50901"/>
                  </a:lnTo>
                  <a:lnTo>
                    <a:pt x="5181" y="50901"/>
                  </a:lnTo>
                  <a:lnTo>
                    <a:pt x="40691" y="54675"/>
                  </a:lnTo>
                  <a:lnTo>
                    <a:pt x="75066" y="57797"/>
                  </a:lnTo>
                  <a:lnTo>
                    <a:pt x="102968" y="59624"/>
                  </a:lnTo>
                  <a:lnTo>
                    <a:pt x="119062" y="59512"/>
                  </a:lnTo>
                  <a:lnTo>
                    <a:pt x="130246" y="56428"/>
                  </a:lnTo>
                  <a:lnTo>
                    <a:pt x="141830" y="51552"/>
                  </a:lnTo>
                  <a:lnTo>
                    <a:pt x="151952" y="45699"/>
                  </a:lnTo>
                  <a:lnTo>
                    <a:pt x="159613" y="38798"/>
                  </a:lnTo>
                  <a:lnTo>
                    <a:pt x="161340" y="37947"/>
                  </a:lnTo>
                  <a:lnTo>
                    <a:pt x="162217" y="36245"/>
                  </a:lnTo>
                  <a:lnTo>
                    <a:pt x="170519" y="27072"/>
                  </a:lnTo>
                  <a:lnTo>
                    <a:pt x="178174" y="17900"/>
                  </a:lnTo>
                  <a:lnTo>
                    <a:pt x="184534" y="9053"/>
                  </a:lnTo>
                  <a:lnTo>
                    <a:pt x="188950" y="850"/>
                  </a:lnTo>
                  <a:lnTo>
                    <a:pt x="178600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5219483" y="4084370"/>
              <a:ext cx="189230" cy="59690"/>
            </a:xfrm>
            <a:custGeom>
              <a:avLst/>
              <a:gdLst/>
              <a:ahLst/>
              <a:cxnLst/>
              <a:rect l="l" t="t" r="r" b="b"/>
              <a:pathLst>
                <a:path w="189229" h="59689">
                  <a:moveTo>
                    <a:pt x="178600" y="0"/>
                  </a:moveTo>
                  <a:lnTo>
                    <a:pt x="173144" y="8113"/>
                  </a:lnTo>
                  <a:lnTo>
                    <a:pt x="166635" y="16389"/>
                  </a:lnTo>
                  <a:lnTo>
                    <a:pt x="160285" y="24017"/>
                  </a:lnTo>
                  <a:lnTo>
                    <a:pt x="155308" y="30187"/>
                  </a:lnTo>
                  <a:lnTo>
                    <a:pt x="153593" y="31051"/>
                  </a:lnTo>
                  <a:lnTo>
                    <a:pt x="152730" y="32791"/>
                  </a:lnTo>
                  <a:lnTo>
                    <a:pt x="151853" y="33642"/>
                  </a:lnTo>
                  <a:lnTo>
                    <a:pt x="146460" y="38015"/>
                  </a:lnTo>
                  <a:lnTo>
                    <a:pt x="137834" y="42802"/>
                  </a:lnTo>
                  <a:lnTo>
                    <a:pt x="127591" y="47108"/>
                  </a:lnTo>
                  <a:lnTo>
                    <a:pt x="117348" y="50037"/>
                  </a:lnTo>
                  <a:lnTo>
                    <a:pt x="110996" y="50024"/>
                  </a:lnTo>
                  <a:lnTo>
                    <a:pt x="93726" y="49282"/>
                  </a:lnTo>
                  <a:lnTo>
                    <a:pt x="60444" y="46759"/>
                  </a:lnTo>
                  <a:lnTo>
                    <a:pt x="6057" y="41401"/>
                  </a:lnTo>
                  <a:lnTo>
                    <a:pt x="5181" y="41401"/>
                  </a:lnTo>
                  <a:lnTo>
                    <a:pt x="2590" y="41401"/>
                  </a:lnTo>
                  <a:lnTo>
                    <a:pt x="0" y="43141"/>
                  </a:lnTo>
                  <a:lnTo>
                    <a:pt x="0" y="45745"/>
                  </a:lnTo>
                  <a:lnTo>
                    <a:pt x="0" y="48298"/>
                  </a:lnTo>
                  <a:lnTo>
                    <a:pt x="1739" y="50901"/>
                  </a:lnTo>
                  <a:lnTo>
                    <a:pt x="4317" y="50901"/>
                  </a:lnTo>
                  <a:lnTo>
                    <a:pt x="5181" y="50901"/>
                  </a:lnTo>
                  <a:lnTo>
                    <a:pt x="40691" y="54675"/>
                  </a:lnTo>
                  <a:lnTo>
                    <a:pt x="75066" y="57797"/>
                  </a:lnTo>
                  <a:lnTo>
                    <a:pt x="102968" y="59624"/>
                  </a:lnTo>
                  <a:lnTo>
                    <a:pt x="119062" y="59512"/>
                  </a:lnTo>
                  <a:lnTo>
                    <a:pt x="158750" y="39687"/>
                  </a:lnTo>
                  <a:lnTo>
                    <a:pt x="159613" y="38798"/>
                  </a:lnTo>
                  <a:lnTo>
                    <a:pt x="161340" y="37947"/>
                  </a:lnTo>
                  <a:lnTo>
                    <a:pt x="162217" y="36245"/>
                  </a:lnTo>
                  <a:lnTo>
                    <a:pt x="170519" y="27072"/>
                  </a:lnTo>
                  <a:lnTo>
                    <a:pt x="178174" y="17900"/>
                  </a:lnTo>
                  <a:lnTo>
                    <a:pt x="184534" y="9053"/>
                  </a:lnTo>
                  <a:lnTo>
                    <a:pt x="188950" y="850"/>
                  </a:lnTo>
                  <a:lnTo>
                    <a:pt x="17860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5414479" y="3856596"/>
              <a:ext cx="59055" cy="188595"/>
            </a:xfrm>
            <a:custGeom>
              <a:avLst/>
              <a:gdLst/>
              <a:ahLst/>
              <a:cxnLst/>
              <a:rect l="l" t="t" r="r" b="b"/>
              <a:pathLst>
                <a:path w="59054" h="188595">
                  <a:moveTo>
                    <a:pt x="56934" y="0"/>
                  </a:moveTo>
                  <a:lnTo>
                    <a:pt x="51765" y="0"/>
                  </a:lnTo>
                  <a:lnTo>
                    <a:pt x="49187" y="1727"/>
                  </a:lnTo>
                  <a:lnTo>
                    <a:pt x="49187" y="58661"/>
                  </a:lnTo>
                  <a:lnTo>
                    <a:pt x="48429" y="67789"/>
                  </a:lnTo>
                  <a:lnTo>
                    <a:pt x="46375" y="76028"/>
                  </a:lnTo>
                  <a:lnTo>
                    <a:pt x="43352" y="83782"/>
                  </a:lnTo>
                  <a:lnTo>
                    <a:pt x="39687" y="91452"/>
                  </a:lnTo>
                  <a:lnTo>
                    <a:pt x="37109" y="97472"/>
                  </a:lnTo>
                  <a:lnTo>
                    <a:pt x="33148" y="105740"/>
                  </a:lnTo>
                  <a:lnTo>
                    <a:pt x="23618" y="124771"/>
                  </a:lnTo>
                  <a:lnTo>
                    <a:pt x="9499" y="152717"/>
                  </a:lnTo>
                  <a:lnTo>
                    <a:pt x="5586" y="160039"/>
                  </a:lnTo>
                  <a:lnTo>
                    <a:pt x="2806" y="169317"/>
                  </a:lnTo>
                  <a:lnTo>
                    <a:pt x="998" y="178922"/>
                  </a:lnTo>
                  <a:lnTo>
                    <a:pt x="0" y="187223"/>
                  </a:lnTo>
                  <a:lnTo>
                    <a:pt x="9499" y="188087"/>
                  </a:lnTo>
                  <a:lnTo>
                    <a:pt x="10456" y="180561"/>
                  </a:lnTo>
                  <a:lnTo>
                    <a:pt x="12069" y="171908"/>
                  </a:lnTo>
                  <a:lnTo>
                    <a:pt x="14337" y="163582"/>
                  </a:lnTo>
                  <a:lnTo>
                    <a:pt x="17259" y="157035"/>
                  </a:lnTo>
                  <a:lnTo>
                    <a:pt x="22202" y="148407"/>
                  </a:lnTo>
                  <a:lnTo>
                    <a:pt x="32246" y="129425"/>
                  </a:lnTo>
                  <a:lnTo>
                    <a:pt x="42132" y="110443"/>
                  </a:lnTo>
                  <a:lnTo>
                    <a:pt x="46596" y="101815"/>
                  </a:lnTo>
                  <a:lnTo>
                    <a:pt x="46596" y="100952"/>
                  </a:lnTo>
                  <a:lnTo>
                    <a:pt x="49187" y="95770"/>
                  </a:lnTo>
                  <a:lnTo>
                    <a:pt x="52489" y="87305"/>
                  </a:lnTo>
                  <a:lnTo>
                    <a:pt x="55543" y="78516"/>
                  </a:lnTo>
                  <a:lnTo>
                    <a:pt x="57788" y="69076"/>
                  </a:lnTo>
                  <a:lnTo>
                    <a:pt x="58661" y="58661"/>
                  </a:lnTo>
                  <a:lnTo>
                    <a:pt x="58661" y="1727"/>
                  </a:lnTo>
                  <a:lnTo>
                    <a:pt x="56934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5414479" y="3856596"/>
              <a:ext cx="59055" cy="188595"/>
            </a:xfrm>
            <a:custGeom>
              <a:avLst/>
              <a:gdLst/>
              <a:ahLst/>
              <a:cxnLst/>
              <a:rect l="l" t="t" r="r" b="b"/>
              <a:pathLst>
                <a:path w="59054" h="188595">
                  <a:moveTo>
                    <a:pt x="9499" y="188087"/>
                  </a:moveTo>
                  <a:lnTo>
                    <a:pt x="22202" y="148407"/>
                  </a:lnTo>
                  <a:lnTo>
                    <a:pt x="32246" y="129425"/>
                  </a:lnTo>
                  <a:lnTo>
                    <a:pt x="42132" y="110443"/>
                  </a:lnTo>
                  <a:lnTo>
                    <a:pt x="46596" y="101815"/>
                  </a:lnTo>
                  <a:lnTo>
                    <a:pt x="46596" y="100952"/>
                  </a:lnTo>
                  <a:lnTo>
                    <a:pt x="49187" y="95770"/>
                  </a:lnTo>
                  <a:lnTo>
                    <a:pt x="52489" y="87305"/>
                  </a:lnTo>
                  <a:lnTo>
                    <a:pt x="55543" y="78516"/>
                  </a:lnTo>
                  <a:lnTo>
                    <a:pt x="57788" y="69076"/>
                  </a:lnTo>
                  <a:lnTo>
                    <a:pt x="58661" y="58661"/>
                  </a:lnTo>
                  <a:lnTo>
                    <a:pt x="58661" y="5181"/>
                  </a:lnTo>
                  <a:lnTo>
                    <a:pt x="58661" y="1727"/>
                  </a:lnTo>
                  <a:lnTo>
                    <a:pt x="56934" y="0"/>
                  </a:lnTo>
                  <a:lnTo>
                    <a:pt x="54368" y="0"/>
                  </a:lnTo>
                  <a:lnTo>
                    <a:pt x="51765" y="0"/>
                  </a:lnTo>
                  <a:lnTo>
                    <a:pt x="49187" y="1727"/>
                  </a:lnTo>
                  <a:lnTo>
                    <a:pt x="49187" y="5181"/>
                  </a:lnTo>
                  <a:lnTo>
                    <a:pt x="49187" y="58661"/>
                  </a:lnTo>
                  <a:lnTo>
                    <a:pt x="48429" y="67789"/>
                  </a:lnTo>
                  <a:lnTo>
                    <a:pt x="46375" y="76028"/>
                  </a:lnTo>
                  <a:lnTo>
                    <a:pt x="43352" y="83782"/>
                  </a:lnTo>
                  <a:lnTo>
                    <a:pt x="39687" y="91452"/>
                  </a:lnTo>
                  <a:lnTo>
                    <a:pt x="37109" y="97472"/>
                  </a:lnTo>
                  <a:lnTo>
                    <a:pt x="13931" y="143964"/>
                  </a:lnTo>
                  <a:lnTo>
                    <a:pt x="5586" y="160039"/>
                  </a:lnTo>
                  <a:lnTo>
                    <a:pt x="2806" y="169317"/>
                  </a:lnTo>
                  <a:lnTo>
                    <a:pt x="998" y="178922"/>
                  </a:lnTo>
                  <a:lnTo>
                    <a:pt x="0" y="187223"/>
                  </a:lnTo>
                  <a:lnTo>
                    <a:pt x="9499" y="18808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5453290" y="3854881"/>
              <a:ext cx="46990" cy="191135"/>
            </a:xfrm>
            <a:custGeom>
              <a:avLst/>
              <a:gdLst/>
              <a:ahLst/>
              <a:cxnLst/>
              <a:rect l="l" t="t" r="r" b="b"/>
              <a:pathLst>
                <a:path w="46989" h="191135">
                  <a:moveTo>
                    <a:pt x="44005" y="0"/>
                  </a:moveTo>
                  <a:lnTo>
                    <a:pt x="38836" y="0"/>
                  </a:lnTo>
                  <a:lnTo>
                    <a:pt x="36245" y="2578"/>
                  </a:lnTo>
                  <a:lnTo>
                    <a:pt x="36245" y="59524"/>
                  </a:lnTo>
                  <a:lnTo>
                    <a:pt x="35923" y="71023"/>
                  </a:lnTo>
                  <a:lnTo>
                    <a:pt x="25662" y="108657"/>
                  </a:lnTo>
                  <a:lnTo>
                    <a:pt x="3454" y="151828"/>
                  </a:lnTo>
                  <a:lnTo>
                    <a:pt x="1092" y="158659"/>
                  </a:lnTo>
                  <a:lnTo>
                    <a:pt x="107" y="166938"/>
                  </a:lnTo>
                  <a:lnTo>
                    <a:pt x="0" y="184619"/>
                  </a:lnTo>
                  <a:lnTo>
                    <a:pt x="876" y="186359"/>
                  </a:lnTo>
                  <a:lnTo>
                    <a:pt x="876" y="190677"/>
                  </a:lnTo>
                  <a:lnTo>
                    <a:pt x="10375" y="190677"/>
                  </a:lnTo>
                  <a:lnTo>
                    <a:pt x="10375" y="183756"/>
                  </a:lnTo>
                  <a:lnTo>
                    <a:pt x="9909" y="176645"/>
                  </a:lnTo>
                  <a:lnTo>
                    <a:pt x="9931" y="168970"/>
                  </a:lnTo>
                  <a:lnTo>
                    <a:pt x="10600" y="161785"/>
                  </a:lnTo>
                  <a:lnTo>
                    <a:pt x="12077" y="156146"/>
                  </a:lnTo>
                  <a:lnTo>
                    <a:pt x="26320" y="129081"/>
                  </a:lnTo>
                  <a:lnTo>
                    <a:pt x="34651" y="112589"/>
                  </a:lnTo>
                  <a:lnTo>
                    <a:pt x="46393" y="68891"/>
                  </a:lnTo>
                  <a:lnTo>
                    <a:pt x="46609" y="59524"/>
                  </a:lnTo>
                  <a:lnTo>
                    <a:pt x="46609" y="2578"/>
                  </a:lnTo>
                  <a:lnTo>
                    <a:pt x="440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5453223" y="3854881"/>
              <a:ext cx="46990" cy="191135"/>
            </a:xfrm>
            <a:custGeom>
              <a:avLst/>
              <a:gdLst/>
              <a:ahLst/>
              <a:cxnLst/>
              <a:rect l="l" t="t" r="r" b="b"/>
              <a:pathLst>
                <a:path w="46989" h="191135">
                  <a:moveTo>
                    <a:pt x="10443" y="190677"/>
                  </a:moveTo>
                  <a:lnTo>
                    <a:pt x="10443" y="183756"/>
                  </a:lnTo>
                  <a:lnTo>
                    <a:pt x="9977" y="176645"/>
                  </a:lnTo>
                  <a:lnTo>
                    <a:pt x="9998" y="168970"/>
                  </a:lnTo>
                  <a:lnTo>
                    <a:pt x="10668" y="161785"/>
                  </a:lnTo>
                  <a:lnTo>
                    <a:pt x="12145" y="156146"/>
                  </a:lnTo>
                  <a:lnTo>
                    <a:pt x="18057" y="145084"/>
                  </a:lnTo>
                  <a:lnTo>
                    <a:pt x="26388" y="129081"/>
                  </a:lnTo>
                  <a:lnTo>
                    <a:pt x="43761" y="90210"/>
                  </a:lnTo>
                  <a:lnTo>
                    <a:pt x="46676" y="59524"/>
                  </a:lnTo>
                  <a:lnTo>
                    <a:pt x="46676" y="5156"/>
                  </a:lnTo>
                  <a:lnTo>
                    <a:pt x="46676" y="2578"/>
                  </a:lnTo>
                  <a:lnTo>
                    <a:pt x="44072" y="0"/>
                  </a:lnTo>
                  <a:lnTo>
                    <a:pt x="41494" y="0"/>
                  </a:lnTo>
                  <a:lnTo>
                    <a:pt x="38904" y="0"/>
                  </a:lnTo>
                  <a:lnTo>
                    <a:pt x="36313" y="2578"/>
                  </a:lnTo>
                  <a:lnTo>
                    <a:pt x="36313" y="5156"/>
                  </a:lnTo>
                  <a:lnTo>
                    <a:pt x="36313" y="59524"/>
                  </a:lnTo>
                  <a:lnTo>
                    <a:pt x="25730" y="108657"/>
                  </a:lnTo>
                  <a:lnTo>
                    <a:pt x="3521" y="151828"/>
                  </a:lnTo>
                  <a:lnTo>
                    <a:pt x="1160" y="158659"/>
                  </a:lnTo>
                  <a:lnTo>
                    <a:pt x="175" y="166938"/>
                  </a:lnTo>
                  <a:lnTo>
                    <a:pt x="0" y="175860"/>
                  </a:lnTo>
                  <a:lnTo>
                    <a:pt x="67" y="184619"/>
                  </a:lnTo>
                  <a:lnTo>
                    <a:pt x="943" y="186359"/>
                  </a:lnTo>
                  <a:lnTo>
                    <a:pt x="943" y="188937"/>
                  </a:lnTo>
                  <a:lnTo>
                    <a:pt x="943" y="190677"/>
                  </a:lnTo>
                  <a:lnTo>
                    <a:pt x="10443" y="19067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5498160" y="3854005"/>
              <a:ext cx="33020" cy="191770"/>
            </a:xfrm>
            <a:custGeom>
              <a:avLst/>
              <a:gdLst/>
              <a:ahLst/>
              <a:cxnLst/>
              <a:rect l="l" t="t" r="r" b="b"/>
              <a:pathLst>
                <a:path w="33020" h="191770">
                  <a:moveTo>
                    <a:pt x="31064" y="0"/>
                  </a:moveTo>
                  <a:lnTo>
                    <a:pt x="25895" y="0"/>
                  </a:lnTo>
                  <a:lnTo>
                    <a:pt x="23291" y="2590"/>
                  </a:lnTo>
                  <a:lnTo>
                    <a:pt x="23238" y="13029"/>
                  </a:lnTo>
                  <a:lnTo>
                    <a:pt x="22861" y="22001"/>
                  </a:lnTo>
                  <a:lnTo>
                    <a:pt x="21839" y="31627"/>
                  </a:lnTo>
                  <a:lnTo>
                    <a:pt x="17889" y="49979"/>
                  </a:lnTo>
                  <a:lnTo>
                    <a:pt x="11214" y="92329"/>
                  </a:lnTo>
                  <a:lnTo>
                    <a:pt x="8197" y="116047"/>
                  </a:lnTo>
                  <a:lnTo>
                    <a:pt x="2920" y="148461"/>
                  </a:lnTo>
                  <a:lnTo>
                    <a:pt x="1300" y="163383"/>
                  </a:lnTo>
                  <a:lnTo>
                    <a:pt x="325" y="178151"/>
                  </a:lnTo>
                  <a:lnTo>
                    <a:pt x="0" y="191554"/>
                  </a:lnTo>
                  <a:lnTo>
                    <a:pt x="9499" y="191554"/>
                  </a:lnTo>
                  <a:lnTo>
                    <a:pt x="9834" y="178785"/>
                  </a:lnTo>
                  <a:lnTo>
                    <a:pt x="10896" y="164569"/>
                  </a:lnTo>
                  <a:lnTo>
                    <a:pt x="12767" y="150034"/>
                  </a:lnTo>
                  <a:lnTo>
                    <a:pt x="15532" y="136309"/>
                  </a:lnTo>
                  <a:lnTo>
                    <a:pt x="27037" y="52903"/>
                  </a:lnTo>
                  <a:lnTo>
                    <a:pt x="28486" y="44856"/>
                  </a:lnTo>
                  <a:lnTo>
                    <a:pt x="30982" y="33803"/>
                  </a:lnTo>
                  <a:lnTo>
                    <a:pt x="32264" y="23077"/>
                  </a:lnTo>
                  <a:lnTo>
                    <a:pt x="32736" y="13325"/>
                  </a:lnTo>
                  <a:lnTo>
                    <a:pt x="32804" y="2590"/>
                  </a:lnTo>
                  <a:lnTo>
                    <a:pt x="31064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5395505" y="3854005"/>
              <a:ext cx="135890" cy="250190"/>
            </a:xfrm>
            <a:custGeom>
              <a:avLst/>
              <a:gdLst/>
              <a:ahLst/>
              <a:cxnLst/>
              <a:rect l="l" t="t" r="r" b="b"/>
              <a:pathLst>
                <a:path w="135889" h="250189">
                  <a:moveTo>
                    <a:pt x="112153" y="191554"/>
                  </a:moveTo>
                  <a:lnTo>
                    <a:pt x="112489" y="178785"/>
                  </a:lnTo>
                  <a:lnTo>
                    <a:pt x="113550" y="164569"/>
                  </a:lnTo>
                  <a:lnTo>
                    <a:pt x="115421" y="150034"/>
                  </a:lnTo>
                  <a:lnTo>
                    <a:pt x="118186" y="136309"/>
                  </a:lnTo>
                  <a:lnTo>
                    <a:pt x="119489" y="128000"/>
                  </a:lnTo>
                  <a:lnTo>
                    <a:pt x="120881" y="117662"/>
                  </a:lnTo>
                  <a:lnTo>
                    <a:pt x="122440" y="105862"/>
                  </a:lnTo>
                  <a:lnTo>
                    <a:pt x="124244" y="93167"/>
                  </a:lnTo>
                  <a:lnTo>
                    <a:pt x="129691" y="52903"/>
                  </a:lnTo>
                  <a:lnTo>
                    <a:pt x="133636" y="33803"/>
                  </a:lnTo>
                  <a:lnTo>
                    <a:pt x="134918" y="23077"/>
                  </a:lnTo>
                  <a:lnTo>
                    <a:pt x="135390" y="13325"/>
                  </a:lnTo>
                  <a:lnTo>
                    <a:pt x="135458" y="5194"/>
                  </a:lnTo>
                  <a:lnTo>
                    <a:pt x="135458" y="2590"/>
                  </a:lnTo>
                  <a:lnTo>
                    <a:pt x="133718" y="0"/>
                  </a:lnTo>
                  <a:lnTo>
                    <a:pt x="131140" y="0"/>
                  </a:lnTo>
                  <a:lnTo>
                    <a:pt x="128549" y="0"/>
                  </a:lnTo>
                  <a:lnTo>
                    <a:pt x="125945" y="2590"/>
                  </a:lnTo>
                  <a:lnTo>
                    <a:pt x="125945" y="5194"/>
                  </a:lnTo>
                  <a:lnTo>
                    <a:pt x="125892" y="13029"/>
                  </a:lnTo>
                  <a:lnTo>
                    <a:pt x="125515" y="22001"/>
                  </a:lnTo>
                  <a:lnTo>
                    <a:pt x="124493" y="31627"/>
                  </a:lnTo>
                  <a:lnTo>
                    <a:pt x="122504" y="41427"/>
                  </a:lnTo>
                  <a:lnTo>
                    <a:pt x="120544" y="49979"/>
                  </a:lnTo>
                  <a:lnTo>
                    <a:pt x="118510" y="62015"/>
                  </a:lnTo>
                  <a:lnTo>
                    <a:pt x="116314" y="76483"/>
                  </a:lnTo>
                  <a:lnTo>
                    <a:pt x="113868" y="92329"/>
                  </a:lnTo>
                  <a:lnTo>
                    <a:pt x="112443" y="104514"/>
                  </a:lnTo>
                  <a:lnTo>
                    <a:pt x="110851" y="116047"/>
                  </a:lnTo>
                  <a:lnTo>
                    <a:pt x="109260" y="126288"/>
                  </a:lnTo>
                  <a:lnTo>
                    <a:pt x="107835" y="134594"/>
                  </a:lnTo>
                  <a:lnTo>
                    <a:pt x="105574" y="148461"/>
                  </a:lnTo>
                  <a:lnTo>
                    <a:pt x="103954" y="163383"/>
                  </a:lnTo>
                  <a:lnTo>
                    <a:pt x="102979" y="178151"/>
                  </a:lnTo>
                  <a:lnTo>
                    <a:pt x="102654" y="191554"/>
                  </a:lnTo>
                  <a:lnTo>
                    <a:pt x="112153" y="191554"/>
                  </a:lnTo>
                  <a:close/>
                </a:path>
                <a:path w="135889" h="250189">
                  <a:moveTo>
                    <a:pt x="0" y="250190"/>
                  </a:moveTo>
                  <a:lnTo>
                    <a:pt x="36233" y="25019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5422239" y="405244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3817" y="0"/>
                  </a:moveTo>
                  <a:lnTo>
                    <a:pt x="3441" y="0"/>
                  </a:lnTo>
                  <a:lnTo>
                    <a:pt x="0" y="4318"/>
                  </a:lnTo>
                  <a:lnTo>
                    <a:pt x="0" y="14668"/>
                  </a:lnTo>
                  <a:lnTo>
                    <a:pt x="3441" y="18110"/>
                  </a:lnTo>
                  <a:lnTo>
                    <a:pt x="8636" y="18110"/>
                  </a:lnTo>
                  <a:lnTo>
                    <a:pt x="13817" y="18110"/>
                  </a:lnTo>
                  <a:lnTo>
                    <a:pt x="18122" y="14668"/>
                  </a:lnTo>
                  <a:lnTo>
                    <a:pt x="18122" y="4318"/>
                  </a:lnTo>
                  <a:lnTo>
                    <a:pt x="138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5422239" y="4052442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8636" y="18110"/>
                  </a:moveTo>
                  <a:lnTo>
                    <a:pt x="13817" y="18110"/>
                  </a:lnTo>
                  <a:lnTo>
                    <a:pt x="18122" y="14668"/>
                  </a:lnTo>
                  <a:lnTo>
                    <a:pt x="18122" y="9486"/>
                  </a:lnTo>
                  <a:lnTo>
                    <a:pt x="18122" y="4318"/>
                  </a:lnTo>
                  <a:lnTo>
                    <a:pt x="13817" y="0"/>
                  </a:lnTo>
                  <a:lnTo>
                    <a:pt x="8636" y="0"/>
                  </a:lnTo>
                  <a:lnTo>
                    <a:pt x="3441" y="0"/>
                  </a:lnTo>
                  <a:lnTo>
                    <a:pt x="0" y="4318"/>
                  </a:lnTo>
                  <a:lnTo>
                    <a:pt x="0" y="9486"/>
                  </a:lnTo>
                  <a:lnTo>
                    <a:pt x="0" y="14668"/>
                  </a:lnTo>
                  <a:lnTo>
                    <a:pt x="3441" y="18110"/>
                  </a:lnTo>
                  <a:lnTo>
                    <a:pt x="8636" y="1811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5472264" y="4114558"/>
              <a:ext cx="142875" cy="163195"/>
            </a:xfrm>
            <a:custGeom>
              <a:avLst/>
              <a:gdLst/>
              <a:ahLst/>
              <a:cxnLst/>
              <a:rect l="l" t="t" r="r" b="b"/>
              <a:pathLst>
                <a:path w="142875" h="163195">
                  <a:moveTo>
                    <a:pt x="138912" y="0"/>
                  </a:moveTo>
                  <a:lnTo>
                    <a:pt x="135470" y="0"/>
                  </a:lnTo>
                  <a:lnTo>
                    <a:pt x="133756" y="1739"/>
                  </a:lnTo>
                  <a:lnTo>
                    <a:pt x="131165" y="4318"/>
                  </a:lnTo>
                  <a:lnTo>
                    <a:pt x="130289" y="6057"/>
                  </a:lnTo>
                  <a:lnTo>
                    <a:pt x="128562" y="7759"/>
                  </a:lnTo>
                  <a:lnTo>
                    <a:pt x="125120" y="12077"/>
                  </a:lnTo>
                  <a:lnTo>
                    <a:pt x="85104" y="18158"/>
                  </a:lnTo>
                  <a:lnTo>
                    <a:pt x="45958" y="20401"/>
                  </a:lnTo>
                  <a:lnTo>
                    <a:pt x="33667" y="20713"/>
                  </a:lnTo>
                  <a:lnTo>
                    <a:pt x="22218" y="24202"/>
                  </a:lnTo>
                  <a:lnTo>
                    <a:pt x="11333" y="33110"/>
                  </a:lnTo>
                  <a:lnTo>
                    <a:pt x="3197" y="45097"/>
                  </a:lnTo>
                  <a:lnTo>
                    <a:pt x="0" y="57823"/>
                  </a:lnTo>
                  <a:lnTo>
                    <a:pt x="0" y="160489"/>
                  </a:lnTo>
                  <a:lnTo>
                    <a:pt x="2616" y="163068"/>
                  </a:lnTo>
                  <a:lnTo>
                    <a:pt x="7785" y="163068"/>
                  </a:lnTo>
                  <a:lnTo>
                    <a:pt x="10375" y="160489"/>
                  </a:lnTo>
                  <a:lnTo>
                    <a:pt x="10375" y="57823"/>
                  </a:lnTo>
                  <a:lnTo>
                    <a:pt x="12679" y="48909"/>
                  </a:lnTo>
                  <a:lnTo>
                    <a:pt x="18459" y="40232"/>
                  </a:lnTo>
                  <a:lnTo>
                    <a:pt x="26020" y="33657"/>
                  </a:lnTo>
                  <a:lnTo>
                    <a:pt x="33667" y="31051"/>
                  </a:lnTo>
                  <a:lnTo>
                    <a:pt x="47188" y="30608"/>
                  </a:lnTo>
                  <a:lnTo>
                    <a:pt x="66125" y="29440"/>
                  </a:lnTo>
                  <a:lnTo>
                    <a:pt x="106984" y="25895"/>
                  </a:lnTo>
                  <a:lnTo>
                    <a:pt x="136347" y="13817"/>
                  </a:lnTo>
                  <a:lnTo>
                    <a:pt x="138049" y="12077"/>
                  </a:lnTo>
                  <a:lnTo>
                    <a:pt x="138912" y="10350"/>
                  </a:lnTo>
                  <a:lnTo>
                    <a:pt x="142379" y="6921"/>
                  </a:lnTo>
                  <a:lnTo>
                    <a:pt x="142379" y="3454"/>
                  </a:lnTo>
                  <a:lnTo>
                    <a:pt x="1389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5218620" y="3607244"/>
              <a:ext cx="449580" cy="794385"/>
            </a:xfrm>
            <a:custGeom>
              <a:avLst/>
              <a:gdLst/>
              <a:ahLst/>
              <a:cxnLst/>
              <a:rect l="l" t="t" r="r" b="b"/>
              <a:pathLst>
                <a:path w="449579" h="794385">
                  <a:moveTo>
                    <a:pt x="387400" y="509054"/>
                  </a:moveTo>
                  <a:lnTo>
                    <a:pt x="384809" y="511632"/>
                  </a:lnTo>
                  <a:lnTo>
                    <a:pt x="383933" y="513372"/>
                  </a:lnTo>
                  <a:lnTo>
                    <a:pt x="382206" y="515073"/>
                  </a:lnTo>
                  <a:lnTo>
                    <a:pt x="378764" y="519391"/>
                  </a:lnTo>
                  <a:lnTo>
                    <a:pt x="377050" y="521969"/>
                  </a:lnTo>
                  <a:lnTo>
                    <a:pt x="359790" y="523709"/>
                  </a:lnTo>
                  <a:lnTo>
                    <a:pt x="338748" y="525472"/>
                  </a:lnTo>
                  <a:lnTo>
                    <a:pt x="317717" y="526835"/>
                  </a:lnTo>
                  <a:lnTo>
                    <a:pt x="299603" y="527715"/>
                  </a:lnTo>
                  <a:lnTo>
                    <a:pt x="287312" y="528027"/>
                  </a:lnTo>
                  <a:lnTo>
                    <a:pt x="275863" y="531517"/>
                  </a:lnTo>
                  <a:lnTo>
                    <a:pt x="264977" y="540424"/>
                  </a:lnTo>
                  <a:lnTo>
                    <a:pt x="256842" y="552411"/>
                  </a:lnTo>
                  <a:lnTo>
                    <a:pt x="253644" y="565137"/>
                  </a:lnTo>
                  <a:lnTo>
                    <a:pt x="253644" y="665200"/>
                  </a:lnTo>
                  <a:lnTo>
                    <a:pt x="253644" y="667804"/>
                  </a:lnTo>
                  <a:lnTo>
                    <a:pt x="256260" y="670382"/>
                  </a:lnTo>
                  <a:lnTo>
                    <a:pt x="258838" y="670382"/>
                  </a:lnTo>
                  <a:lnTo>
                    <a:pt x="261429" y="670382"/>
                  </a:lnTo>
                  <a:lnTo>
                    <a:pt x="264020" y="667804"/>
                  </a:lnTo>
                  <a:lnTo>
                    <a:pt x="264020" y="665200"/>
                  </a:lnTo>
                  <a:lnTo>
                    <a:pt x="264020" y="565137"/>
                  </a:lnTo>
                  <a:lnTo>
                    <a:pt x="300832" y="537922"/>
                  </a:lnTo>
                  <a:lnTo>
                    <a:pt x="319770" y="536754"/>
                  </a:lnTo>
                  <a:lnTo>
                    <a:pt x="360629" y="533209"/>
                  </a:lnTo>
                  <a:lnTo>
                    <a:pt x="389991" y="521131"/>
                  </a:lnTo>
                  <a:lnTo>
                    <a:pt x="391693" y="519391"/>
                  </a:lnTo>
                  <a:lnTo>
                    <a:pt x="392556" y="517664"/>
                  </a:lnTo>
                  <a:lnTo>
                    <a:pt x="394296" y="515924"/>
                  </a:lnTo>
                  <a:lnTo>
                    <a:pt x="396024" y="514235"/>
                  </a:lnTo>
                  <a:lnTo>
                    <a:pt x="396024" y="510768"/>
                  </a:lnTo>
                  <a:lnTo>
                    <a:pt x="394296" y="509054"/>
                  </a:lnTo>
                  <a:lnTo>
                    <a:pt x="392556" y="507314"/>
                  </a:lnTo>
                  <a:lnTo>
                    <a:pt x="389115" y="507314"/>
                  </a:lnTo>
                  <a:lnTo>
                    <a:pt x="387400" y="509054"/>
                  </a:lnTo>
                  <a:close/>
                </a:path>
                <a:path w="449579" h="794385">
                  <a:moveTo>
                    <a:pt x="255384" y="736803"/>
                  </a:moveTo>
                  <a:lnTo>
                    <a:pt x="262980" y="734413"/>
                  </a:lnTo>
                  <a:lnTo>
                    <a:pt x="270260" y="727321"/>
                  </a:lnTo>
                  <a:lnTo>
                    <a:pt x="275281" y="713759"/>
                  </a:lnTo>
                  <a:lnTo>
                    <a:pt x="276097" y="691959"/>
                  </a:lnTo>
                </a:path>
                <a:path w="449579" h="794385">
                  <a:moveTo>
                    <a:pt x="257975" y="750620"/>
                  </a:moveTo>
                  <a:lnTo>
                    <a:pt x="267764" y="747916"/>
                  </a:lnTo>
                  <a:lnTo>
                    <a:pt x="274802" y="739300"/>
                  </a:lnTo>
                  <a:lnTo>
                    <a:pt x="278602" y="725990"/>
                  </a:lnTo>
                  <a:lnTo>
                    <a:pt x="278676" y="709206"/>
                  </a:lnTo>
                </a:path>
                <a:path w="449579" h="794385">
                  <a:moveTo>
                    <a:pt x="260565" y="765289"/>
                  </a:moveTo>
                  <a:lnTo>
                    <a:pt x="271170" y="761255"/>
                  </a:lnTo>
                  <a:lnTo>
                    <a:pt x="276844" y="753744"/>
                  </a:lnTo>
                  <a:lnTo>
                    <a:pt x="279121" y="743815"/>
                  </a:lnTo>
                  <a:lnTo>
                    <a:pt x="279539" y="732523"/>
                  </a:lnTo>
                </a:path>
                <a:path w="449579" h="794385">
                  <a:moveTo>
                    <a:pt x="261429" y="779945"/>
                  </a:moveTo>
                  <a:lnTo>
                    <a:pt x="268126" y="777223"/>
                  </a:lnTo>
                  <a:lnTo>
                    <a:pt x="273610" y="771105"/>
                  </a:lnTo>
                  <a:lnTo>
                    <a:pt x="277315" y="762721"/>
                  </a:lnTo>
                  <a:lnTo>
                    <a:pt x="278676" y="753198"/>
                  </a:lnTo>
                </a:path>
                <a:path w="449579" h="794385">
                  <a:moveTo>
                    <a:pt x="261429" y="793762"/>
                  </a:moveTo>
                  <a:lnTo>
                    <a:pt x="267756" y="790264"/>
                  </a:lnTo>
                  <a:lnTo>
                    <a:pt x="273281" y="783293"/>
                  </a:lnTo>
                  <a:lnTo>
                    <a:pt x="277192" y="774219"/>
                  </a:lnTo>
                  <a:lnTo>
                    <a:pt x="278676" y="764413"/>
                  </a:lnTo>
                </a:path>
                <a:path w="449579" h="794385">
                  <a:moveTo>
                    <a:pt x="297649" y="436575"/>
                  </a:moveTo>
                  <a:lnTo>
                    <a:pt x="297649" y="418464"/>
                  </a:lnTo>
                  <a:lnTo>
                    <a:pt x="289039" y="418464"/>
                  </a:lnTo>
                </a:path>
                <a:path w="449579" h="794385">
                  <a:moveTo>
                    <a:pt x="276961" y="418464"/>
                  </a:moveTo>
                  <a:lnTo>
                    <a:pt x="244170" y="418464"/>
                  </a:lnTo>
                </a:path>
                <a:path w="449579" h="794385">
                  <a:moveTo>
                    <a:pt x="234670" y="418464"/>
                  </a:moveTo>
                  <a:lnTo>
                    <a:pt x="207937" y="418464"/>
                  </a:lnTo>
                </a:path>
                <a:path w="449579" h="794385">
                  <a:moveTo>
                    <a:pt x="197586" y="418464"/>
                  </a:moveTo>
                  <a:lnTo>
                    <a:pt x="151853" y="418464"/>
                  </a:lnTo>
                  <a:lnTo>
                    <a:pt x="151853" y="496950"/>
                  </a:lnTo>
                  <a:lnTo>
                    <a:pt x="166522" y="496950"/>
                  </a:lnTo>
                </a:path>
                <a:path w="449579" h="794385">
                  <a:moveTo>
                    <a:pt x="270040" y="523709"/>
                  </a:moveTo>
                  <a:lnTo>
                    <a:pt x="364947" y="523709"/>
                  </a:lnTo>
                </a:path>
                <a:path w="449579" h="794385">
                  <a:moveTo>
                    <a:pt x="388251" y="523709"/>
                  </a:moveTo>
                  <a:lnTo>
                    <a:pt x="449503" y="523709"/>
                  </a:lnTo>
                  <a:lnTo>
                    <a:pt x="449503" y="110451"/>
                  </a:lnTo>
                </a:path>
                <a:path w="449579" h="794385">
                  <a:moveTo>
                    <a:pt x="417588" y="348564"/>
                  </a:moveTo>
                  <a:lnTo>
                    <a:pt x="417588" y="43141"/>
                  </a:lnTo>
                  <a:lnTo>
                    <a:pt x="338213" y="43141"/>
                  </a:lnTo>
                  <a:lnTo>
                    <a:pt x="338213" y="348564"/>
                  </a:lnTo>
                  <a:lnTo>
                    <a:pt x="417588" y="348564"/>
                  </a:lnTo>
                  <a:close/>
                </a:path>
                <a:path w="449579" h="794385">
                  <a:moveTo>
                    <a:pt x="417588" y="25031"/>
                  </a:moveTo>
                  <a:lnTo>
                    <a:pt x="417588" y="43141"/>
                  </a:lnTo>
                  <a:lnTo>
                    <a:pt x="338213" y="43141"/>
                  </a:lnTo>
                  <a:lnTo>
                    <a:pt x="338213" y="25031"/>
                  </a:lnTo>
                  <a:lnTo>
                    <a:pt x="417588" y="25031"/>
                  </a:lnTo>
                  <a:close/>
                </a:path>
                <a:path w="449579" h="794385">
                  <a:moveTo>
                    <a:pt x="0" y="0"/>
                  </a:moveTo>
                  <a:lnTo>
                    <a:pt x="0" y="25031"/>
                  </a:lnTo>
                  <a:lnTo>
                    <a:pt x="417588" y="25031"/>
                  </a:lnTo>
                  <a:lnTo>
                    <a:pt x="417588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0" name="object 30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362143" y="3629990"/>
              <a:ext cx="297052" cy="297053"/>
            </a:xfrm>
            <a:prstGeom prst="rect">
              <a:avLst/>
            </a:prstGeom>
          </p:spPr>
        </p:pic>
        <p:sp>
          <p:nvSpPr>
            <p:cNvPr id="301" name="object 301"/>
            <p:cNvSpPr/>
            <p:nvPr/>
          </p:nvSpPr>
          <p:spPr>
            <a:xfrm>
              <a:off x="5231561" y="3843667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908" y="0"/>
                  </a:moveTo>
                  <a:lnTo>
                    <a:pt x="0" y="0"/>
                  </a:lnTo>
                  <a:lnTo>
                    <a:pt x="0" y="6032"/>
                  </a:lnTo>
                  <a:lnTo>
                    <a:pt x="6908" y="6032"/>
                  </a:lnTo>
                  <a:lnTo>
                    <a:pt x="69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5362701" y="4743526"/>
              <a:ext cx="34925" cy="37465"/>
            </a:xfrm>
            <a:custGeom>
              <a:avLst/>
              <a:gdLst/>
              <a:ahLst/>
              <a:cxnLst/>
              <a:rect l="l" t="t" r="r" b="b"/>
              <a:pathLst>
                <a:path w="34925" h="37464">
                  <a:moveTo>
                    <a:pt x="34518" y="0"/>
                  </a:moveTo>
                  <a:lnTo>
                    <a:pt x="0" y="0"/>
                  </a:lnTo>
                  <a:lnTo>
                    <a:pt x="0" y="37084"/>
                  </a:lnTo>
                  <a:lnTo>
                    <a:pt x="34518" y="37084"/>
                  </a:lnTo>
                  <a:lnTo>
                    <a:pt x="3451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5362701" y="4743526"/>
              <a:ext cx="34925" cy="37465"/>
            </a:xfrm>
            <a:custGeom>
              <a:avLst/>
              <a:gdLst/>
              <a:ahLst/>
              <a:cxnLst/>
              <a:rect l="l" t="t" r="r" b="b"/>
              <a:pathLst>
                <a:path w="34925" h="37464">
                  <a:moveTo>
                    <a:pt x="34518" y="37084"/>
                  </a:moveTo>
                  <a:lnTo>
                    <a:pt x="34518" y="0"/>
                  </a:lnTo>
                  <a:lnTo>
                    <a:pt x="0" y="0"/>
                  </a:lnTo>
                  <a:lnTo>
                    <a:pt x="0" y="37084"/>
                  </a:lnTo>
                  <a:lnTo>
                    <a:pt x="34518" y="3708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5429999" y="4740059"/>
              <a:ext cx="127000" cy="43180"/>
            </a:xfrm>
            <a:custGeom>
              <a:avLst/>
              <a:gdLst/>
              <a:ahLst/>
              <a:cxnLst/>
              <a:rect l="l" t="t" r="r" b="b"/>
              <a:pathLst>
                <a:path w="127000" h="43179">
                  <a:moveTo>
                    <a:pt x="90589" y="0"/>
                  </a:moveTo>
                  <a:lnTo>
                    <a:pt x="25895" y="0"/>
                  </a:lnTo>
                  <a:lnTo>
                    <a:pt x="16389" y="1199"/>
                  </a:lnTo>
                  <a:lnTo>
                    <a:pt x="8094" y="5068"/>
                  </a:lnTo>
                  <a:lnTo>
                    <a:pt x="2226" y="12017"/>
                  </a:lnTo>
                  <a:lnTo>
                    <a:pt x="0" y="22453"/>
                  </a:lnTo>
                  <a:lnTo>
                    <a:pt x="0" y="40551"/>
                  </a:lnTo>
                  <a:lnTo>
                    <a:pt x="9486" y="40551"/>
                  </a:lnTo>
                  <a:lnTo>
                    <a:pt x="9486" y="17233"/>
                  </a:lnTo>
                  <a:lnTo>
                    <a:pt x="12077" y="13817"/>
                  </a:lnTo>
                  <a:lnTo>
                    <a:pt x="103543" y="13817"/>
                  </a:lnTo>
                  <a:lnTo>
                    <a:pt x="108724" y="15557"/>
                  </a:lnTo>
                  <a:lnTo>
                    <a:pt x="108724" y="37947"/>
                  </a:lnTo>
                  <a:lnTo>
                    <a:pt x="103543" y="37947"/>
                  </a:lnTo>
                  <a:lnTo>
                    <a:pt x="103543" y="43154"/>
                  </a:lnTo>
                  <a:lnTo>
                    <a:pt x="126834" y="43154"/>
                  </a:lnTo>
                  <a:lnTo>
                    <a:pt x="126834" y="37947"/>
                  </a:lnTo>
                  <a:lnTo>
                    <a:pt x="115620" y="37947"/>
                  </a:lnTo>
                  <a:lnTo>
                    <a:pt x="115620" y="23317"/>
                  </a:lnTo>
                  <a:lnTo>
                    <a:pt x="113168" y="14567"/>
                  </a:lnTo>
                  <a:lnTo>
                    <a:pt x="106995" y="7119"/>
                  </a:lnTo>
                  <a:lnTo>
                    <a:pt x="98877" y="1941"/>
                  </a:lnTo>
                  <a:lnTo>
                    <a:pt x="9058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5429999" y="4740059"/>
              <a:ext cx="127000" cy="43180"/>
            </a:xfrm>
            <a:custGeom>
              <a:avLst/>
              <a:gdLst/>
              <a:ahLst/>
              <a:cxnLst/>
              <a:rect l="l" t="t" r="r" b="b"/>
              <a:pathLst>
                <a:path w="127000" h="43179">
                  <a:moveTo>
                    <a:pt x="0" y="40551"/>
                  </a:moveTo>
                  <a:lnTo>
                    <a:pt x="0" y="22453"/>
                  </a:lnTo>
                  <a:lnTo>
                    <a:pt x="2226" y="12017"/>
                  </a:lnTo>
                  <a:lnTo>
                    <a:pt x="8094" y="5068"/>
                  </a:lnTo>
                  <a:lnTo>
                    <a:pt x="16389" y="1199"/>
                  </a:lnTo>
                  <a:lnTo>
                    <a:pt x="25895" y="0"/>
                  </a:lnTo>
                  <a:lnTo>
                    <a:pt x="90589" y="0"/>
                  </a:lnTo>
                  <a:lnTo>
                    <a:pt x="98877" y="1941"/>
                  </a:lnTo>
                  <a:lnTo>
                    <a:pt x="106995" y="7119"/>
                  </a:lnTo>
                  <a:lnTo>
                    <a:pt x="113168" y="14567"/>
                  </a:lnTo>
                  <a:lnTo>
                    <a:pt x="115620" y="23317"/>
                  </a:lnTo>
                  <a:lnTo>
                    <a:pt x="115620" y="37947"/>
                  </a:lnTo>
                  <a:lnTo>
                    <a:pt x="126834" y="37947"/>
                  </a:lnTo>
                  <a:lnTo>
                    <a:pt x="126834" y="43154"/>
                  </a:lnTo>
                  <a:lnTo>
                    <a:pt x="103543" y="43154"/>
                  </a:lnTo>
                  <a:lnTo>
                    <a:pt x="103543" y="37947"/>
                  </a:lnTo>
                  <a:lnTo>
                    <a:pt x="108724" y="37947"/>
                  </a:lnTo>
                  <a:lnTo>
                    <a:pt x="108724" y="25895"/>
                  </a:lnTo>
                  <a:lnTo>
                    <a:pt x="108724" y="15557"/>
                  </a:lnTo>
                  <a:lnTo>
                    <a:pt x="103543" y="13817"/>
                  </a:lnTo>
                  <a:lnTo>
                    <a:pt x="90589" y="13817"/>
                  </a:lnTo>
                  <a:lnTo>
                    <a:pt x="25895" y="13817"/>
                  </a:lnTo>
                  <a:lnTo>
                    <a:pt x="12077" y="13817"/>
                  </a:lnTo>
                  <a:lnTo>
                    <a:pt x="9486" y="17233"/>
                  </a:lnTo>
                  <a:lnTo>
                    <a:pt x="9486" y="23317"/>
                  </a:lnTo>
                  <a:lnTo>
                    <a:pt x="9486" y="40551"/>
                  </a:lnTo>
                  <a:lnTo>
                    <a:pt x="0" y="4055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5429999" y="3130994"/>
              <a:ext cx="128270" cy="42545"/>
            </a:xfrm>
            <a:custGeom>
              <a:avLst/>
              <a:gdLst/>
              <a:ahLst/>
              <a:cxnLst/>
              <a:rect l="l" t="t" r="r" b="b"/>
              <a:pathLst>
                <a:path w="128270" h="42544">
                  <a:moveTo>
                    <a:pt x="90589" y="0"/>
                  </a:moveTo>
                  <a:lnTo>
                    <a:pt x="25895" y="0"/>
                  </a:lnTo>
                  <a:lnTo>
                    <a:pt x="16748" y="1187"/>
                  </a:lnTo>
                  <a:lnTo>
                    <a:pt x="8413" y="4964"/>
                  </a:lnTo>
                  <a:lnTo>
                    <a:pt x="2345" y="11653"/>
                  </a:lnTo>
                  <a:lnTo>
                    <a:pt x="0" y="21577"/>
                  </a:lnTo>
                  <a:lnTo>
                    <a:pt x="0" y="39687"/>
                  </a:lnTo>
                  <a:lnTo>
                    <a:pt x="10363" y="39687"/>
                  </a:lnTo>
                  <a:lnTo>
                    <a:pt x="10363" y="16395"/>
                  </a:lnTo>
                  <a:lnTo>
                    <a:pt x="12953" y="12953"/>
                  </a:lnTo>
                  <a:lnTo>
                    <a:pt x="104393" y="12953"/>
                  </a:lnTo>
                  <a:lnTo>
                    <a:pt x="108724" y="15544"/>
                  </a:lnTo>
                  <a:lnTo>
                    <a:pt x="108724" y="37096"/>
                  </a:lnTo>
                  <a:lnTo>
                    <a:pt x="104393" y="37096"/>
                  </a:lnTo>
                  <a:lnTo>
                    <a:pt x="104393" y="42278"/>
                  </a:lnTo>
                  <a:lnTo>
                    <a:pt x="127698" y="42278"/>
                  </a:lnTo>
                  <a:lnTo>
                    <a:pt x="127698" y="37096"/>
                  </a:lnTo>
                  <a:lnTo>
                    <a:pt x="116484" y="37096"/>
                  </a:lnTo>
                  <a:lnTo>
                    <a:pt x="116484" y="22453"/>
                  </a:lnTo>
                  <a:lnTo>
                    <a:pt x="114018" y="13844"/>
                  </a:lnTo>
                  <a:lnTo>
                    <a:pt x="107751" y="6692"/>
                  </a:lnTo>
                  <a:lnTo>
                    <a:pt x="99376" y="1808"/>
                  </a:lnTo>
                  <a:lnTo>
                    <a:pt x="9058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5174627" y="3130994"/>
              <a:ext cx="509270" cy="1571625"/>
            </a:xfrm>
            <a:custGeom>
              <a:avLst/>
              <a:gdLst/>
              <a:ahLst/>
              <a:cxnLst/>
              <a:rect l="l" t="t" r="r" b="b"/>
              <a:pathLst>
                <a:path w="509270" h="1571625">
                  <a:moveTo>
                    <a:pt x="255371" y="39687"/>
                  </a:moveTo>
                  <a:lnTo>
                    <a:pt x="255371" y="21577"/>
                  </a:lnTo>
                  <a:lnTo>
                    <a:pt x="257717" y="11653"/>
                  </a:lnTo>
                  <a:lnTo>
                    <a:pt x="263785" y="4964"/>
                  </a:lnTo>
                  <a:lnTo>
                    <a:pt x="272120" y="1187"/>
                  </a:lnTo>
                  <a:lnTo>
                    <a:pt x="281266" y="0"/>
                  </a:lnTo>
                  <a:lnTo>
                    <a:pt x="345960" y="0"/>
                  </a:lnTo>
                  <a:lnTo>
                    <a:pt x="354748" y="1808"/>
                  </a:lnTo>
                  <a:lnTo>
                    <a:pt x="363123" y="6692"/>
                  </a:lnTo>
                  <a:lnTo>
                    <a:pt x="369390" y="13844"/>
                  </a:lnTo>
                  <a:lnTo>
                    <a:pt x="371855" y="22453"/>
                  </a:lnTo>
                  <a:lnTo>
                    <a:pt x="371855" y="37096"/>
                  </a:lnTo>
                  <a:lnTo>
                    <a:pt x="383070" y="37096"/>
                  </a:lnTo>
                  <a:lnTo>
                    <a:pt x="383070" y="42278"/>
                  </a:lnTo>
                  <a:lnTo>
                    <a:pt x="359765" y="42278"/>
                  </a:lnTo>
                  <a:lnTo>
                    <a:pt x="359765" y="37096"/>
                  </a:lnTo>
                  <a:lnTo>
                    <a:pt x="364096" y="37096"/>
                  </a:lnTo>
                  <a:lnTo>
                    <a:pt x="364096" y="25031"/>
                  </a:lnTo>
                  <a:lnTo>
                    <a:pt x="364096" y="15544"/>
                  </a:lnTo>
                  <a:lnTo>
                    <a:pt x="359765" y="12953"/>
                  </a:lnTo>
                  <a:lnTo>
                    <a:pt x="345960" y="12953"/>
                  </a:lnTo>
                  <a:lnTo>
                    <a:pt x="281266" y="12953"/>
                  </a:lnTo>
                  <a:lnTo>
                    <a:pt x="268325" y="12953"/>
                  </a:lnTo>
                  <a:lnTo>
                    <a:pt x="265734" y="16395"/>
                  </a:lnTo>
                  <a:lnTo>
                    <a:pt x="265734" y="22453"/>
                  </a:lnTo>
                  <a:lnTo>
                    <a:pt x="265734" y="39687"/>
                  </a:lnTo>
                  <a:lnTo>
                    <a:pt x="255371" y="39687"/>
                  </a:lnTo>
                  <a:close/>
                </a:path>
                <a:path w="509270" h="1571625">
                  <a:moveTo>
                    <a:pt x="282981" y="1480527"/>
                  </a:moveTo>
                  <a:lnTo>
                    <a:pt x="281811" y="1489996"/>
                  </a:lnTo>
                  <a:lnTo>
                    <a:pt x="278137" y="1497355"/>
                  </a:lnTo>
                  <a:lnTo>
                    <a:pt x="271713" y="1502123"/>
                  </a:lnTo>
                  <a:lnTo>
                    <a:pt x="262293" y="1503819"/>
                  </a:lnTo>
                  <a:lnTo>
                    <a:pt x="236397" y="1503819"/>
                  </a:lnTo>
                </a:path>
                <a:path w="509270" h="1571625">
                  <a:moveTo>
                    <a:pt x="213105" y="1503819"/>
                  </a:moveTo>
                  <a:lnTo>
                    <a:pt x="157886" y="1503819"/>
                  </a:lnTo>
                </a:path>
                <a:path w="509270" h="1571625">
                  <a:moveTo>
                    <a:pt x="136309" y="1503819"/>
                  </a:moveTo>
                  <a:lnTo>
                    <a:pt x="81102" y="1503819"/>
                  </a:lnTo>
                </a:path>
                <a:path w="509270" h="1571625">
                  <a:moveTo>
                    <a:pt x="57810" y="1503819"/>
                  </a:moveTo>
                  <a:lnTo>
                    <a:pt x="43992" y="1503819"/>
                  </a:lnTo>
                </a:path>
                <a:path w="509270" h="1571625">
                  <a:moveTo>
                    <a:pt x="97497" y="1086231"/>
                  </a:moveTo>
                  <a:lnTo>
                    <a:pt x="104393" y="1086231"/>
                  </a:lnTo>
                  <a:lnTo>
                    <a:pt x="109575" y="1081049"/>
                  </a:lnTo>
                  <a:lnTo>
                    <a:pt x="109575" y="1074178"/>
                  </a:lnTo>
                  <a:lnTo>
                    <a:pt x="109575" y="1067257"/>
                  </a:lnTo>
                  <a:lnTo>
                    <a:pt x="104393" y="1062075"/>
                  </a:lnTo>
                  <a:lnTo>
                    <a:pt x="97497" y="1062075"/>
                  </a:lnTo>
                  <a:lnTo>
                    <a:pt x="91465" y="1062075"/>
                  </a:lnTo>
                  <a:lnTo>
                    <a:pt x="85407" y="1067257"/>
                  </a:lnTo>
                  <a:lnTo>
                    <a:pt x="85407" y="1074178"/>
                  </a:lnTo>
                  <a:lnTo>
                    <a:pt x="85407" y="1081049"/>
                  </a:lnTo>
                  <a:lnTo>
                    <a:pt x="91465" y="1086231"/>
                  </a:lnTo>
                  <a:lnTo>
                    <a:pt x="97497" y="1086231"/>
                  </a:lnTo>
                  <a:close/>
                </a:path>
                <a:path w="509270" h="1571625">
                  <a:moveTo>
                    <a:pt x="252780" y="1086231"/>
                  </a:moveTo>
                  <a:lnTo>
                    <a:pt x="259689" y="1086231"/>
                  </a:lnTo>
                  <a:lnTo>
                    <a:pt x="264858" y="1081049"/>
                  </a:lnTo>
                  <a:lnTo>
                    <a:pt x="264858" y="1074178"/>
                  </a:lnTo>
                  <a:lnTo>
                    <a:pt x="264858" y="1067257"/>
                  </a:lnTo>
                  <a:lnTo>
                    <a:pt x="259689" y="1062075"/>
                  </a:lnTo>
                  <a:lnTo>
                    <a:pt x="252780" y="1062075"/>
                  </a:lnTo>
                  <a:lnTo>
                    <a:pt x="245871" y="1062075"/>
                  </a:lnTo>
                  <a:lnTo>
                    <a:pt x="240715" y="1067257"/>
                  </a:lnTo>
                  <a:lnTo>
                    <a:pt x="240715" y="1074178"/>
                  </a:lnTo>
                  <a:lnTo>
                    <a:pt x="240715" y="1081049"/>
                  </a:lnTo>
                  <a:lnTo>
                    <a:pt x="245871" y="1086231"/>
                  </a:lnTo>
                  <a:lnTo>
                    <a:pt x="252780" y="1086231"/>
                  </a:lnTo>
                  <a:close/>
                </a:path>
                <a:path w="509270" h="1571625">
                  <a:moveTo>
                    <a:pt x="370128" y="1103490"/>
                  </a:moveTo>
                  <a:lnTo>
                    <a:pt x="370128" y="1088809"/>
                  </a:lnTo>
                  <a:lnTo>
                    <a:pt x="355460" y="1088809"/>
                  </a:lnTo>
                  <a:lnTo>
                    <a:pt x="355460" y="1103490"/>
                  </a:lnTo>
                  <a:lnTo>
                    <a:pt x="370128" y="1103490"/>
                  </a:lnTo>
                  <a:close/>
                </a:path>
                <a:path w="509270" h="1571625">
                  <a:moveTo>
                    <a:pt x="369265" y="1571117"/>
                  </a:moveTo>
                  <a:lnTo>
                    <a:pt x="369265" y="1556448"/>
                  </a:lnTo>
                  <a:lnTo>
                    <a:pt x="354596" y="1556448"/>
                  </a:lnTo>
                  <a:lnTo>
                    <a:pt x="354596" y="1571117"/>
                  </a:lnTo>
                  <a:lnTo>
                    <a:pt x="369265" y="1571117"/>
                  </a:lnTo>
                  <a:close/>
                </a:path>
                <a:path w="509270" h="1571625">
                  <a:moveTo>
                    <a:pt x="63842" y="1571117"/>
                  </a:moveTo>
                  <a:lnTo>
                    <a:pt x="63842" y="1556448"/>
                  </a:lnTo>
                  <a:lnTo>
                    <a:pt x="49174" y="1556448"/>
                  </a:lnTo>
                  <a:lnTo>
                    <a:pt x="49174" y="1571117"/>
                  </a:lnTo>
                  <a:lnTo>
                    <a:pt x="63842" y="1571117"/>
                  </a:lnTo>
                  <a:close/>
                </a:path>
                <a:path w="509270" h="1571625">
                  <a:moveTo>
                    <a:pt x="0" y="459016"/>
                  </a:moveTo>
                  <a:lnTo>
                    <a:pt x="509028" y="459016"/>
                  </a:lnTo>
                </a:path>
                <a:path w="509270" h="1571625">
                  <a:moveTo>
                    <a:pt x="0" y="449503"/>
                  </a:moveTo>
                  <a:lnTo>
                    <a:pt x="509028" y="449503"/>
                  </a:lnTo>
                </a:path>
                <a:path w="509270" h="1571625">
                  <a:moveTo>
                    <a:pt x="0" y="58674"/>
                  </a:moveTo>
                  <a:lnTo>
                    <a:pt x="509028" y="58674"/>
                  </a:lnTo>
                </a:path>
                <a:path w="509270" h="1571625">
                  <a:moveTo>
                    <a:pt x="0" y="47472"/>
                  </a:moveTo>
                  <a:lnTo>
                    <a:pt x="509028" y="47472"/>
                  </a:lnTo>
                </a:path>
                <a:path w="509270" h="1571625">
                  <a:moveTo>
                    <a:pt x="151841" y="69024"/>
                  </a:moveTo>
                  <a:lnTo>
                    <a:pt x="151841" y="88011"/>
                  </a:lnTo>
                  <a:lnTo>
                    <a:pt x="469341" y="88011"/>
                  </a:lnTo>
                  <a:lnTo>
                    <a:pt x="469341" y="67297"/>
                  </a:lnTo>
                  <a:lnTo>
                    <a:pt x="23279" y="67297"/>
                  </a:lnTo>
                  <a:lnTo>
                    <a:pt x="23279" y="166522"/>
                  </a:lnTo>
                  <a:lnTo>
                    <a:pt x="0" y="166522"/>
                  </a:lnTo>
                </a:path>
                <a:path w="509270" h="1571625">
                  <a:moveTo>
                    <a:pt x="470204" y="75933"/>
                  </a:moveTo>
                  <a:lnTo>
                    <a:pt x="499529" y="75933"/>
                  </a:lnTo>
                  <a:lnTo>
                    <a:pt x="499529" y="451243"/>
                  </a:lnTo>
                </a:path>
                <a:path w="509270" h="1571625">
                  <a:moveTo>
                    <a:pt x="2590" y="194119"/>
                  </a:moveTo>
                  <a:lnTo>
                    <a:pt x="19850" y="194119"/>
                  </a:lnTo>
                  <a:lnTo>
                    <a:pt x="19850" y="183781"/>
                  </a:lnTo>
                  <a:lnTo>
                    <a:pt x="24142" y="183781"/>
                  </a:lnTo>
                  <a:lnTo>
                    <a:pt x="24142" y="331317"/>
                  </a:lnTo>
                  <a:lnTo>
                    <a:pt x="14668" y="331317"/>
                  </a:lnTo>
                  <a:lnTo>
                    <a:pt x="14668" y="343382"/>
                  </a:lnTo>
                  <a:lnTo>
                    <a:pt x="22440" y="343382"/>
                  </a:lnTo>
                  <a:lnTo>
                    <a:pt x="22440" y="370141"/>
                  </a:lnTo>
                  <a:lnTo>
                    <a:pt x="2590" y="370141"/>
                  </a:lnTo>
                </a:path>
                <a:path w="509270" h="1571625">
                  <a:moveTo>
                    <a:pt x="1727" y="399453"/>
                  </a:moveTo>
                  <a:lnTo>
                    <a:pt x="18122" y="399453"/>
                  </a:lnTo>
                  <a:lnTo>
                    <a:pt x="18122" y="446938"/>
                  </a:lnTo>
                </a:path>
                <a:path w="509270" h="1571625">
                  <a:moveTo>
                    <a:pt x="132867" y="423633"/>
                  </a:moveTo>
                  <a:lnTo>
                    <a:pt x="132867" y="114744"/>
                  </a:lnTo>
                  <a:lnTo>
                    <a:pt x="53492" y="114744"/>
                  </a:lnTo>
                  <a:lnTo>
                    <a:pt x="53492" y="423633"/>
                  </a:lnTo>
                  <a:lnTo>
                    <a:pt x="132867" y="423633"/>
                  </a:lnTo>
                  <a:close/>
                </a:path>
                <a:path w="509270" h="1571625">
                  <a:moveTo>
                    <a:pt x="88861" y="183781"/>
                  </a:moveTo>
                  <a:lnTo>
                    <a:pt x="97833" y="181977"/>
                  </a:lnTo>
                  <a:lnTo>
                    <a:pt x="104940" y="177101"/>
                  </a:lnTo>
                  <a:lnTo>
                    <a:pt x="109618" y="169958"/>
                  </a:lnTo>
                  <a:lnTo>
                    <a:pt x="111302" y="161353"/>
                  </a:lnTo>
                  <a:lnTo>
                    <a:pt x="109618" y="152751"/>
                  </a:lnTo>
                  <a:lnTo>
                    <a:pt x="104940" y="145603"/>
                  </a:lnTo>
                  <a:lnTo>
                    <a:pt x="97833" y="140720"/>
                  </a:lnTo>
                  <a:lnTo>
                    <a:pt x="88861" y="138912"/>
                  </a:lnTo>
                  <a:lnTo>
                    <a:pt x="80262" y="140720"/>
                  </a:lnTo>
                  <a:lnTo>
                    <a:pt x="73118" y="145603"/>
                  </a:lnTo>
                  <a:lnTo>
                    <a:pt x="68239" y="152751"/>
                  </a:lnTo>
                  <a:lnTo>
                    <a:pt x="66433" y="161353"/>
                  </a:lnTo>
                  <a:lnTo>
                    <a:pt x="68239" y="169958"/>
                  </a:lnTo>
                  <a:lnTo>
                    <a:pt x="73118" y="177101"/>
                  </a:lnTo>
                  <a:lnTo>
                    <a:pt x="80262" y="181977"/>
                  </a:lnTo>
                  <a:lnTo>
                    <a:pt x="88861" y="183781"/>
                  </a:lnTo>
                  <a:close/>
                </a:path>
                <a:path w="509270" h="1571625">
                  <a:moveTo>
                    <a:pt x="151841" y="88011"/>
                  </a:moveTo>
                  <a:lnTo>
                    <a:pt x="151841" y="250215"/>
                  </a:lnTo>
                  <a:lnTo>
                    <a:pt x="141503" y="250215"/>
                  </a:lnTo>
                  <a:lnTo>
                    <a:pt x="141503" y="283870"/>
                  </a:lnTo>
                  <a:lnTo>
                    <a:pt x="151841" y="283870"/>
                  </a:lnTo>
                  <a:lnTo>
                    <a:pt x="151841" y="449503"/>
                  </a:lnTo>
                </a:path>
                <a:path w="509270" h="1571625">
                  <a:moveTo>
                    <a:pt x="167398" y="88011"/>
                  </a:moveTo>
                  <a:lnTo>
                    <a:pt x="167398" y="421906"/>
                  </a:lnTo>
                  <a:lnTo>
                    <a:pt x="249351" y="421906"/>
                  </a:lnTo>
                  <a:lnTo>
                    <a:pt x="249351" y="8801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5371337" y="3289744"/>
              <a:ext cx="20955" cy="162560"/>
            </a:xfrm>
            <a:custGeom>
              <a:avLst/>
              <a:gdLst/>
              <a:ahLst/>
              <a:cxnLst/>
              <a:rect l="l" t="t" r="r" b="b"/>
              <a:pathLst>
                <a:path w="20954" h="162560">
                  <a:moveTo>
                    <a:pt x="20713" y="0"/>
                  </a:moveTo>
                  <a:lnTo>
                    <a:pt x="0" y="0"/>
                  </a:lnTo>
                  <a:lnTo>
                    <a:pt x="0" y="162204"/>
                  </a:lnTo>
                  <a:lnTo>
                    <a:pt x="20713" y="162204"/>
                  </a:lnTo>
                  <a:lnTo>
                    <a:pt x="207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5361838" y="3289744"/>
              <a:ext cx="40005" cy="225425"/>
            </a:xfrm>
            <a:custGeom>
              <a:avLst/>
              <a:gdLst/>
              <a:ahLst/>
              <a:cxnLst/>
              <a:rect l="l" t="t" r="r" b="b"/>
              <a:pathLst>
                <a:path w="40004" h="225425">
                  <a:moveTo>
                    <a:pt x="30213" y="0"/>
                  </a:moveTo>
                  <a:lnTo>
                    <a:pt x="30213" y="162204"/>
                  </a:lnTo>
                  <a:lnTo>
                    <a:pt x="9499" y="162204"/>
                  </a:lnTo>
                  <a:lnTo>
                    <a:pt x="9499" y="0"/>
                  </a:lnTo>
                  <a:lnTo>
                    <a:pt x="30213" y="0"/>
                  </a:lnTo>
                  <a:close/>
                </a:path>
                <a:path w="40004" h="225425">
                  <a:moveTo>
                    <a:pt x="30213" y="69024"/>
                  </a:moveTo>
                  <a:lnTo>
                    <a:pt x="39687" y="69024"/>
                  </a:lnTo>
                  <a:lnTo>
                    <a:pt x="39687" y="225209"/>
                  </a:lnTo>
                  <a:lnTo>
                    <a:pt x="0" y="225209"/>
                  </a:lnTo>
                  <a:lnTo>
                    <a:pt x="0" y="69024"/>
                  </a:lnTo>
                  <a:lnTo>
                    <a:pt x="9499" y="69024"/>
                  </a:lnTo>
                </a:path>
                <a:path w="40004" h="225425">
                  <a:moveTo>
                    <a:pt x="30213" y="191541"/>
                  </a:moveTo>
                  <a:lnTo>
                    <a:pt x="30213" y="182041"/>
                  </a:lnTo>
                  <a:lnTo>
                    <a:pt x="9499" y="182041"/>
                  </a:lnTo>
                  <a:lnTo>
                    <a:pt x="9499" y="191541"/>
                  </a:lnTo>
                  <a:lnTo>
                    <a:pt x="30213" y="191541"/>
                  </a:lnTo>
                  <a:close/>
                </a:path>
                <a:path w="40004" h="225425">
                  <a:moveTo>
                    <a:pt x="30213" y="213118"/>
                  </a:moveTo>
                  <a:lnTo>
                    <a:pt x="30213" y="202755"/>
                  </a:lnTo>
                  <a:lnTo>
                    <a:pt x="9499" y="202755"/>
                  </a:lnTo>
                  <a:lnTo>
                    <a:pt x="9499" y="213118"/>
                  </a:lnTo>
                  <a:lnTo>
                    <a:pt x="30213" y="21311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5380824" y="2481338"/>
              <a:ext cx="20955" cy="162560"/>
            </a:xfrm>
            <a:custGeom>
              <a:avLst/>
              <a:gdLst/>
              <a:ahLst/>
              <a:cxnLst/>
              <a:rect l="l" t="t" r="r" b="b"/>
              <a:pathLst>
                <a:path w="20954" h="162560">
                  <a:moveTo>
                    <a:pt x="20700" y="0"/>
                  </a:moveTo>
                  <a:lnTo>
                    <a:pt x="0" y="0"/>
                  </a:lnTo>
                  <a:lnTo>
                    <a:pt x="0" y="162204"/>
                  </a:lnTo>
                  <a:lnTo>
                    <a:pt x="20700" y="162204"/>
                  </a:lnTo>
                  <a:lnTo>
                    <a:pt x="207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5370474" y="2481338"/>
              <a:ext cx="40640" cy="224790"/>
            </a:xfrm>
            <a:custGeom>
              <a:avLst/>
              <a:gdLst/>
              <a:ahLst/>
              <a:cxnLst/>
              <a:rect l="l" t="t" r="r" b="b"/>
              <a:pathLst>
                <a:path w="40639" h="224789">
                  <a:moveTo>
                    <a:pt x="31051" y="0"/>
                  </a:moveTo>
                  <a:lnTo>
                    <a:pt x="31051" y="162204"/>
                  </a:lnTo>
                  <a:lnTo>
                    <a:pt x="10350" y="162204"/>
                  </a:lnTo>
                  <a:lnTo>
                    <a:pt x="10350" y="0"/>
                  </a:lnTo>
                  <a:lnTo>
                    <a:pt x="31051" y="0"/>
                  </a:lnTo>
                  <a:close/>
                </a:path>
                <a:path w="40639" h="224789">
                  <a:moveTo>
                    <a:pt x="31051" y="68160"/>
                  </a:moveTo>
                  <a:lnTo>
                    <a:pt x="40551" y="68160"/>
                  </a:lnTo>
                  <a:lnTo>
                    <a:pt x="40551" y="224320"/>
                  </a:lnTo>
                  <a:lnTo>
                    <a:pt x="0" y="224320"/>
                  </a:lnTo>
                  <a:lnTo>
                    <a:pt x="0" y="68160"/>
                  </a:lnTo>
                  <a:lnTo>
                    <a:pt x="10350" y="68160"/>
                  </a:lnTo>
                </a:path>
                <a:path w="40639" h="224789">
                  <a:moveTo>
                    <a:pt x="31051" y="191541"/>
                  </a:moveTo>
                  <a:lnTo>
                    <a:pt x="31051" y="182041"/>
                  </a:lnTo>
                  <a:lnTo>
                    <a:pt x="10350" y="182041"/>
                  </a:lnTo>
                  <a:lnTo>
                    <a:pt x="10350" y="191541"/>
                  </a:lnTo>
                  <a:lnTo>
                    <a:pt x="31051" y="191541"/>
                  </a:lnTo>
                  <a:close/>
                </a:path>
                <a:path w="40639" h="224789">
                  <a:moveTo>
                    <a:pt x="31051" y="212242"/>
                  </a:moveTo>
                  <a:lnTo>
                    <a:pt x="31051" y="202755"/>
                  </a:lnTo>
                  <a:lnTo>
                    <a:pt x="10350" y="202755"/>
                  </a:lnTo>
                  <a:lnTo>
                    <a:pt x="10350" y="212242"/>
                  </a:lnTo>
                  <a:lnTo>
                    <a:pt x="31051" y="21224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5518873" y="3224187"/>
              <a:ext cx="110489" cy="167640"/>
            </a:xfrm>
            <a:custGeom>
              <a:avLst/>
              <a:gdLst/>
              <a:ahLst/>
              <a:cxnLst/>
              <a:rect l="l" t="t" r="r" b="b"/>
              <a:pathLst>
                <a:path w="110489" h="167639">
                  <a:moveTo>
                    <a:pt x="110426" y="0"/>
                  </a:moveTo>
                  <a:lnTo>
                    <a:pt x="0" y="0"/>
                  </a:lnTo>
                  <a:lnTo>
                    <a:pt x="0" y="167373"/>
                  </a:lnTo>
                  <a:lnTo>
                    <a:pt x="110426" y="167373"/>
                  </a:lnTo>
                  <a:lnTo>
                    <a:pt x="1104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5518873" y="3224187"/>
              <a:ext cx="110489" cy="167640"/>
            </a:xfrm>
            <a:custGeom>
              <a:avLst/>
              <a:gdLst/>
              <a:ahLst/>
              <a:cxnLst/>
              <a:rect l="l" t="t" r="r" b="b"/>
              <a:pathLst>
                <a:path w="110489" h="167639">
                  <a:moveTo>
                    <a:pt x="110426" y="0"/>
                  </a:moveTo>
                  <a:lnTo>
                    <a:pt x="110426" y="167373"/>
                  </a:lnTo>
                  <a:lnTo>
                    <a:pt x="0" y="167373"/>
                  </a:lnTo>
                  <a:lnTo>
                    <a:pt x="0" y="0"/>
                  </a:lnTo>
                  <a:lnTo>
                    <a:pt x="110426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5558561" y="3280270"/>
              <a:ext cx="50165" cy="47625"/>
            </a:xfrm>
            <a:custGeom>
              <a:avLst/>
              <a:gdLst/>
              <a:ahLst/>
              <a:cxnLst/>
              <a:rect l="l" t="t" r="r" b="b"/>
              <a:pathLst>
                <a:path w="50164" h="47625">
                  <a:moveTo>
                    <a:pt x="50050" y="0"/>
                  </a:moveTo>
                  <a:lnTo>
                    <a:pt x="0" y="0"/>
                  </a:lnTo>
                  <a:lnTo>
                    <a:pt x="0" y="47447"/>
                  </a:lnTo>
                  <a:lnTo>
                    <a:pt x="50050" y="47447"/>
                  </a:lnTo>
                  <a:lnTo>
                    <a:pt x="5005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5423979" y="3237128"/>
              <a:ext cx="249554" cy="321310"/>
            </a:xfrm>
            <a:custGeom>
              <a:avLst/>
              <a:gdLst/>
              <a:ahLst/>
              <a:cxnLst/>
              <a:rect l="l" t="t" r="r" b="b"/>
              <a:pathLst>
                <a:path w="249554" h="321310">
                  <a:moveTo>
                    <a:pt x="184632" y="43141"/>
                  </a:moveTo>
                  <a:lnTo>
                    <a:pt x="184632" y="90589"/>
                  </a:lnTo>
                  <a:lnTo>
                    <a:pt x="134581" y="90589"/>
                  </a:lnTo>
                  <a:lnTo>
                    <a:pt x="134581" y="43141"/>
                  </a:lnTo>
                  <a:lnTo>
                    <a:pt x="184632" y="43141"/>
                  </a:lnTo>
                  <a:close/>
                </a:path>
                <a:path w="249554" h="321310">
                  <a:moveTo>
                    <a:pt x="120777" y="183756"/>
                  </a:moveTo>
                  <a:lnTo>
                    <a:pt x="120777" y="155282"/>
                  </a:lnTo>
                  <a:lnTo>
                    <a:pt x="106984" y="155282"/>
                  </a:lnTo>
                  <a:lnTo>
                    <a:pt x="106984" y="183756"/>
                  </a:lnTo>
                  <a:lnTo>
                    <a:pt x="120777" y="183756"/>
                  </a:lnTo>
                  <a:close/>
                </a:path>
                <a:path w="249554" h="321310">
                  <a:moveTo>
                    <a:pt x="142341" y="183756"/>
                  </a:moveTo>
                  <a:lnTo>
                    <a:pt x="142341" y="155282"/>
                  </a:lnTo>
                  <a:lnTo>
                    <a:pt x="129400" y="155282"/>
                  </a:lnTo>
                  <a:lnTo>
                    <a:pt x="129400" y="183756"/>
                  </a:lnTo>
                  <a:lnTo>
                    <a:pt x="142341" y="183756"/>
                  </a:lnTo>
                  <a:close/>
                </a:path>
                <a:path w="249554" h="321310">
                  <a:moveTo>
                    <a:pt x="164769" y="183756"/>
                  </a:moveTo>
                  <a:lnTo>
                    <a:pt x="164769" y="155282"/>
                  </a:lnTo>
                  <a:lnTo>
                    <a:pt x="150977" y="155282"/>
                  </a:lnTo>
                  <a:lnTo>
                    <a:pt x="150977" y="183756"/>
                  </a:lnTo>
                  <a:lnTo>
                    <a:pt x="164769" y="183756"/>
                  </a:lnTo>
                  <a:close/>
                </a:path>
                <a:path w="249554" h="321310">
                  <a:moveTo>
                    <a:pt x="186334" y="183756"/>
                  </a:moveTo>
                  <a:lnTo>
                    <a:pt x="186334" y="155282"/>
                  </a:lnTo>
                  <a:lnTo>
                    <a:pt x="173405" y="155282"/>
                  </a:lnTo>
                  <a:lnTo>
                    <a:pt x="173405" y="183756"/>
                  </a:lnTo>
                  <a:lnTo>
                    <a:pt x="186334" y="183756"/>
                  </a:lnTo>
                  <a:close/>
                </a:path>
                <a:path w="249554" h="321310">
                  <a:moveTo>
                    <a:pt x="196697" y="155282"/>
                  </a:moveTo>
                  <a:lnTo>
                    <a:pt x="196697" y="184619"/>
                  </a:lnTo>
                  <a:lnTo>
                    <a:pt x="201015" y="184619"/>
                  </a:lnTo>
                  <a:lnTo>
                    <a:pt x="201015" y="223443"/>
                  </a:lnTo>
                  <a:lnTo>
                    <a:pt x="188937" y="223443"/>
                  </a:lnTo>
                </a:path>
                <a:path w="249554" h="321310">
                  <a:moveTo>
                    <a:pt x="150977" y="223443"/>
                  </a:moveTo>
                  <a:lnTo>
                    <a:pt x="97472" y="223443"/>
                  </a:lnTo>
                  <a:lnTo>
                    <a:pt x="97472" y="184619"/>
                  </a:lnTo>
                  <a:lnTo>
                    <a:pt x="100926" y="184619"/>
                  </a:lnTo>
                </a:path>
                <a:path w="249554" h="321310">
                  <a:moveTo>
                    <a:pt x="838" y="64693"/>
                  </a:moveTo>
                  <a:lnTo>
                    <a:pt x="37266" y="52080"/>
                  </a:lnTo>
                  <a:lnTo>
                    <a:pt x="51215" y="50901"/>
                  </a:lnTo>
                  <a:lnTo>
                    <a:pt x="64360" y="49722"/>
                  </a:lnTo>
                  <a:lnTo>
                    <a:pt x="71602" y="49187"/>
                  </a:lnTo>
                  <a:lnTo>
                    <a:pt x="77023" y="49293"/>
                  </a:lnTo>
                  <a:lnTo>
                    <a:pt x="85191" y="49396"/>
                  </a:lnTo>
                  <a:lnTo>
                    <a:pt x="93683" y="49176"/>
                  </a:lnTo>
                  <a:lnTo>
                    <a:pt x="100075" y="48310"/>
                  </a:lnTo>
                  <a:lnTo>
                    <a:pt x="105585" y="45681"/>
                  </a:lnTo>
                  <a:lnTo>
                    <a:pt x="113118" y="42811"/>
                  </a:lnTo>
                  <a:lnTo>
                    <a:pt x="122757" y="41399"/>
                  </a:lnTo>
                  <a:lnTo>
                    <a:pt x="134581" y="43141"/>
                  </a:lnTo>
                  <a:lnTo>
                    <a:pt x="147162" y="46802"/>
                  </a:lnTo>
                  <a:lnTo>
                    <a:pt x="158853" y="49817"/>
                  </a:lnTo>
                  <a:lnTo>
                    <a:pt x="167469" y="51862"/>
                  </a:lnTo>
                  <a:lnTo>
                    <a:pt x="170827" y="52616"/>
                  </a:lnTo>
                </a:path>
                <a:path w="249554" h="321310">
                  <a:moveTo>
                    <a:pt x="188061" y="55219"/>
                  </a:moveTo>
                  <a:lnTo>
                    <a:pt x="198050" y="55447"/>
                  </a:lnTo>
                  <a:lnTo>
                    <a:pt x="206409" y="55754"/>
                  </a:lnTo>
                  <a:lnTo>
                    <a:pt x="213793" y="55578"/>
                  </a:lnTo>
                  <a:lnTo>
                    <a:pt x="220853" y="54355"/>
                  </a:lnTo>
                </a:path>
                <a:path w="249554" h="321310">
                  <a:moveTo>
                    <a:pt x="247611" y="0"/>
                  </a:moveTo>
                  <a:lnTo>
                    <a:pt x="227749" y="0"/>
                  </a:lnTo>
                  <a:lnTo>
                    <a:pt x="227749" y="213969"/>
                  </a:lnTo>
                  <a:lnTo>
                    <a:pt x="242430" y="213969"/>
                  </a:lnTo>
                  <a:lnTo>
                    <a:pt x="242430" y="129412"/>
                  </a:lnTo>
                  <a:lnTo>
                    <a:pt x="249339" y="129412"/>
                  </a:lnTo>
                </a:path>
                <a:path w="249554" h="321310">
                  <a:moveTo>
                    <a:pt x="838" y="37096"/>
                  </a:moveTo>
                  <a:lnTo>
                    <a:pt x="18095" y="36287"/>
                  </a:lnTo>
                  <a:lnTo>
                    <a:pt x="45618" y="34505"/>
                  </a:lnTo>
                  <a:lnTo>
                    <a:pt x="74265" y="32724"/>
                  </a:lnTo>
                  <a:lnTo>
                    <a:pt x="94894" y="31915"/>
                  </a:lnTo>
                </a:path>
                <a:path w="249554" h="321310">
                  <a:moveTo>
                    <a:pt x="838" y="1714"/>
                  </a:moveTo>
                  <a:lnTo>
                    <a:pt x="94894" y="1714"/>
                  </a:lnTo>
                </a:path>
                <a:path w="249554" h="321310">
                  <a:moveTo>
                    <a:pt x="838" y="23304"/>
                  </a:moveTo>
                  <a:lnTo>
                    <a:pt x="94894" y="23304"/>
                  </a:lnTo>
                </a:path>
                <a:path w="249554" h="321310">
                  <a:moveTo>
                    <a:pt x="53479" y="2590"/>
                  </a:moveTo>
                  <a:lnTo>
                    <a:pt x="59409" y="8270"/>
                  </a:lnTo>
                  <a:lnTo>
                    <a:pt x="65343" y="15089"/>
                  </a:lnTo>
                  <a:lnTo>
                    <a:pt x="70955" y="21262"/>
                  </a:lnTo>
                  <a:lnTo>
                    <a:pt x="75920" y="25006"/>
                  </a:lnTo>
                </a:path>
                <a:path w="249554" h="321310">
                  <a:moveTo>
                    <a:pt x="94030" y="39674"/>
                  </a:moveTo>
                  <a:lnTo>
                    <a:pt x="80053" y="93161"/>
                  </a:lnTo>
                  <a:lnTo>
                    <a:pt x="79571" y="140308"/>
                  </a:lnTo>
                  <a:lnTo>
                    <a:pt x="78766" y="185671"/>
                  </a:lnTo>
                  <a:lnTo>
                    <a:pt x="77635" y="208787"/>
                  </a:lnTo>
                  <a:lnTo>
                    <a:pt x="78360" y="217131"/>
                  </a:lnTo>
                  <a:lnTo>
                    <a:pt x="99496" y="248974"/>
                  </a:lnTo>
                  <a:lnTo>
                    <a:pt x="113902" y="250619"/>
                  </a:lnTo>
                  <a:lnTo>
                    <a:pt x="118186" y="249339"/>
                  </a:lnTo>
                  <a:lnTo>
                    <a:pt x="121640" y="246735"/>
                  </a:lnTo>
                  <a:lnTo>
                    <a:pt x="125958" y="228638"/>
                  </a:lnTo>
                  <a:lnTo>
                    <a:pt x="125958" y="225183"/>
                  </a:lnTo>
                </a:path>
                <a:path w="249554" h="321310">
                  <a:moveTo>
                    <a:pt x="83680" y="242430"/>
                  </a:moveTo>
                  <a:lnTo>
                    <a:pt x="125952" y="268741"/>
                  </a:lnTo>
                  <a:lnTo>
                    <a:pt x="143229" y="275076"/>
                  </a:lnTo>
                  <a:lnTo>
                    <a:pt x="156146" y="281254"/>
                  </a:lnTo>
                </a:path>
                <a:path w="249554" h="321310">
                  <a:moveTo>
                    <a:pt x="136296" y="225183"/>
                  </a:moveTo>
                  <a:lnTo>
                    <a:pt x="149292" y="275288"/>
                  </a:lnTo>
                  <a:lnTo>
                    <a:pt x="188006" y="289540"/>
                  </a:lnTo>
                  <a:lnTo>
                    <a:pt x="198967" y="297433"/>
                  </a:lnTo>
                  <a:lnTo>
                    <a:pt x="206857" y="306298"/>
                  </a:lnTo>
                  <a:lnTo>
                    <a:pt x="214820" y="314032"/>
                  </a:lnTo>
                  <a:lnTo>
                    <a:pt x="223932" y="319266"/>
                  </a:lnTo>
                  <a:lnTo>
                    <a:pt x="232073" y="320938"/>
                  </a:lnTo>
                  <a:lnTo>
                    <a:pt x="237623" y="317433"/>
                  </a:lnTo>
                  <a:lnTo>
                    <a:pt x="238963" y="307136"/>
                  </a:lnTo>
                </a:path>
                <a:path w="249554" h="321310">
                  <a:moveTo>
                    <a:pt x="163055" y="246735"/>
                  </a:moveTo>
                  <a:lnTo>
                    <a:pt x="163171" y="255826"/>
                  </a:lnTo>
                  <a:lnTo>
                    <a:pt x="164669" y="267666"/>
                  </a:lnTo>
                  <a:lnTo>
                    <a:pt x="167304" y="278537"/>
                  </a:lnTo>
                  <a:lnTo>
                    <a:pt x="170827" y="284721"/>
                  </a:lnTo>
                </a:path>
                <a:path w="249554" h="321310">
                  <a:moveTo>
                    <a:pt x="86271" y="207060"/>
                  </a:moveTo>
                  <a:lnTo>
                    <a:pt x="85818" y="215336"/>
                  </a:lnTo>
                  <a:lnTo>
                    <a:pt x="85937" y="224745"/>
                  </a:lnTo>
                  <a:lnTo>
                    <a:pt x="86871" y="233506"/>
                  </a:lnTo>
                  <a:lnTo>
                    <a:pt x="88861" y="239839"/>
                  </a:lnTo>
                </a:path>
                <a:path w="249554" h="321310">
                  <a:moveTo>
                    <a:pt x="86271" y="37096"/>
                  </a:moveTo>
                  <a:lnTo>
                    <a:pt x="68053" y="85196"/>
                  </a:lnTo>
                  <a:lnTo>
                    <a:pt x="68687" y="105035"/>
                  </a:lnTo>
                  <a:lnTo>
                    <a:pt x="69484" y="122616"/>
                  </a:lnTo>
                  <a:lnTo>
                    <a:pt x="69875" y="133730"/>
                  </a:lnTo>
                  <a:lnTo>
                    <a:pt x="68782" y="186989"/>
                  </a:lnTo>
                  <a:lnTo>
                    <a:pt x="65241" y="216323"/>
                  </a:lnTo>
                  <a:lnTo>
                    <a:pt x="63285" y="233048"/>
                  </a:lnTo>
                  <a:lnTo>
                    <a:pt x="61817" y="249939"/>
                  </a:lnTo>
                  <a:lnTo>
                    <a:pt x="61239" y="264007"/>
                  </a:lnTo>
                  <a:lnTo>
                    <a:pt x="60162" y="274978"/>
                  </a:lnTo>
                  <a:lnTo>
                    <a:pt x="57145" y="283203"/>
                  </a:lnTo>
                  <a:lnTo>
                    <a:pt x="52511" y="288514"/>
                  </a:lnTo>
                  <a:lnTo>
                    <a:pt x="46583" y="290741"/>
                  </a:lnTo>
                  <a:lnTo>
                    <a:pt x="35661" y="291469"/>
                  </a:lnTo>
                  <a:lnTo>
                    <a:pt x="20053" y="291388"/>
                  </a:lnTo>
                  <a:lnTo>
                    <a:pt x="6064" y="290983"/>
                  </a:lnTo>
                  <a:lnTo>
                    <a:pt x="0" y="29074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5433453" y="3539959"/>
              <a:ext cx="112395" cy="40640"/>
            </a:xfrm>
            <a:custGeom>
              <a:avLst/>
              <a:gdLst/>
              <a:ahLst/>
              <a:cxnLst/>
              <a:rect l="l" t="t" r="r" b="b"/>
              <a:pathLst>
                <a:path w="112395" h="40639">
                  <a:moveTo>
                    <a:pt x="87998" y="0"/>
                  </a:moveTo>
                  <a:lnTo>
                    <a:pt x="23291" y="0"/>
                  </a:lnTo>
                  <a:lnTo>
                    <a:pt x="14921" y="1078"/>
                  </a:lnTo>
                  <a:lnTo>
                    <a:pt x="7440" y="4745"/>
                  </a:lnTo>
                  <a:lnTo>
                    <a:pt x="2062" y="11642"/>
                  </a:lnTo>
                  <a:lnTo>
                    <a:pt x="0" y="22415"/>
                  </a:lnTo>
                  <a:lnTo>
                    <a:pt x="0" y="39674"/>
                  </a:lnTo>
                  <a:lnTo>
                    <a:pt x="112166" y="40538"/>
                  </a:lnTo>
                  <a:lnTo>
                    <a:pt x="112166" y="22415"/>
                  </a:lnTo>
                  <a:lnTo>
                    <a:pt x="111302" y="15275"/>
                  </a:lnTo>
                  <a:lnTo>
                    <a:pt x="107849" y="7974"/>
                  </a:lnTo>
                  <a:lnTo>
                    <a:pt x="100513" y="2289"/>
                  </a:lnTo>
                  <a:lnTo>
                    <a:pt x="8799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5172900" y="2399372"/>
              <a:ext cx="436245" cy="1181735"/>
            </a:xfrm>
            <a:custGeom>
              <a:avLst/>
              <a:gdLst/>
              <a:ahLst/>
              <a:cxnLst/>
              <a:rect l="l" t="t" r="r" b="b"/>
              <a:pathLst>
                <a:path w="436245" h="1181735">
                  <a:moveTo>
                    <a:pt x="372719" y="1181125"/>
                  </a:moveTo>
                  <a:lnTo>
                    <a:pt x="372719" y="1163002"/>
                  </a:lnTo>
                  <a:lnTo>
                    <a:pt x="371856" y="1155862"/>
                  </a:lnTo>
                  <a:lnTo>
                    <a:pt x="368403" y="1148561"/>
                  </a:lnTo>
                  <a:lnTo>
                    <a:pt x="361066" y="1142876"/>
                  </a:lnTo>
                  <a:lnTo>
                    <a:pt x="348551" y="1140586"/>
                  </a:lnTo>
                  <a:lnTo>
                    <a:pt x="283845" y="1140586"/>
                  </a:lnTo>
                  <a:lnTo>
                    <a:pt x="275474" y="1141665"/>
                  </a:lnTo>
                  <a:lnTo>
                    <a:pt x="267993" y="1145332"/>
                  </a:lnTo>
                  <a:lnTo>
                    <a:pt x="262615" y="1152229"/>
                  </a:lnTo>
                  <a:lnTo>
                    <a:pt x="260553" y="1163002"/>
                  </a:lnTo>
                  <a:lnTo>
                    <a:pt x="260553" y="1180261"/>
                  </a:lnTo>
                  <a:lnTo>
                    <a:pt x="372719" y="1181125"/>
                  </a:lnTo>
                  <a:close/>
                </a:path>
                <a:path w="436245" h="1181735">
                  <a:moveTo>
                    <a:pt x="349427" y="863638"/>
                  </a:moveTo>
                  <a:lnTo>
                    <a:pt x="358063" y="863638"/>
                  </a:lnTo>
                  <a:lnTo>
                    <a:pt x="358063" y="880033"/>
                  </a:lnTo>
                  <a:lnTo>
                    <a:pt x="348551" y="880033"/>
                  </a:lnTo>
                </a:path>
                <a:path w="436245" h="1181735">
                  <a:moveTo>
                    <a:pt x="359765" y="871397"/>
                  </a:moveTo>
                  <a:lnTo>
                    <a:pt x="369989" y="869859"/>
                  </a:lnTo>
                  <a:lnTo>
                    <a:pt x="381342" y="868159"/>
                  </a:lnTo>
                  <a:lnTo>
                    <a:pt x="392048" y="866782"/>
                  </a:lnTo>
                  <a:lnTo>
                    <a:pt x="400329" y="866216"/>
                  </a:lnTo>
                  <a:lnTo>
                    <a:pt x="409131" y="866567"/>
                  </a:lnTo>
                  <a:lnTo>
                    <a:pt x="420930" y="868375"/>
                  </a:lnTo>
                  <a:lnTo>
                    <a:pt x="431274" y="872774"/>
                  </a:lnTo>
                  <a:lnTo>
                    <a:pt x="435711" y="880897"/>
                  </a:lnTo>
                </a:path>
                <a:path w="436245" h="1181735">
                  <a:moveTo>
                    <a:pt x="392557" y="980109"/>
                  </a:moveTo>
                  <a:lnTo>
                    <a:pt x="392557" y="974064"/>
                  </a:lnTo>
                  <a:lnTo>
                    <a:pt x="363220" y="974064"/>
                  </a:lnTo>
                  <a:lnTo>
                    <a:pt x="363220" y="980109"/>
                  </a:lnTo>
                  <a:lnTo>
                    <a:pt x="392557" y="980109"/>
                  </a:lnTo>
                  <a:close/>
                </a:path>
                <a:path w="436245" h="1181735">
                  <a:moveTo>
                    <a:pt x="433971" y="980109"/>
                  </a:moveTo>
                  <a:lnTo>
                    <a:pt x="433971" y="974064"/>
                  </a:lnTo>
                  <a:lnTo>
                    <a:pt x="404634" y="974064"/>
                  </a:lnTo>
                  <a:lnTo>
                    <a:pt x="404634" y="980109"/>
                  </a:lnTo>
                  <a:lnTo>
                    <a:pt x="433971" y="980109"/>
                  </a:lnTo>
                  <a:close/>
                </a:path>
                <a:path w="436245" h="1181735">
                  <a:moveTo>
                    <a:pt x="140627" y="706615"/>
                  </a:moveTo>
                  <a:lnTo>
                    <a:pt x="140627" y="491782"/>
                  </a:lnTo>
                  <a:lnTo>
                    <a:pt x="84556" y="491782"/>
                  </a:lnTo>
                  <a:lnTo>
                    <a:pt x="84556" y="706615"/>
                  </a:lnTo>
                  <a:lnTo>
                    <a:pt x="140627" y="706615"/>
                  </a:lnTo>
                  <a:close/>
                </a:path>
                <a:path w="436245" h="1181735">
                  <a:moveTo>
                    <a:pt x="107835" y="615162"/>
                  </a:moveTo>
                  <a:lnTo>
                    <a:pt x="107835" y="559930"/>
                  </a:lnTo>
                  <a:lnTo>
                    <a:pt x="82829" y="559930"/>
                  </a:lnTo>
                  <a:lnTo>
                    <a:pt x="82829" y="615162"/>
                  </a:lnTo>
                  <a:lnTo>
                    <a:pt x="107835" y="615162"/>
                  </a:lnTo>
                  <a:close/>
                </a:path>
                <a:path w="436245" h="1181735">
                  <a:moveTo>
                    <a:pt x="62115" y="579780"/>
                  </a:moveTo>
                  <a:lnTo>
                    <a:pt x="62115" y="527164"/>
                  </a:lnTo>
                  <a:lnTo>
                    <a:pt x="52641" y="527164"/>
                  </a:lnTo>
                  <a:lnTo>
                    <a:pt x="52641" y="579780"/>
                  </a:lnTo>
                  <a:lnTo>
                    <a:pt x="62115" y="579780"/>
                  </a:lnTo>
                  <a:close/>
                </a:path>
                <a:path w="436245" h="1181735">
                  <a:moveTo>
                    <a:pt x="62115" y="690219"/>
                  </a:moveTo>
                  <a:lnTo>
                    <a:pt x="62115" y="617740"/>
                  </a:lnTo>
                  <a:lnTo>
                    <a:pt x="52641" y="617740"/>
                  </a:lnTo>
                  <a:lnTo>
                    <a:pt x="52641" y="690219"/>
                  </a:lnTo>
                  <a:lnTo>
                    <a:pt x="62115" y="690219"/>
                  </a:lnTo>
                  <a:close/>
                </a:path>
                <a:path w="436245" h="1181735">
                  <a:moveTo>
                    <a:pt x="23304" y="779945"/>
                  </a:moveTo>
                  <a:lnTo>
                    <a:pt x="23304" y="739394"/>
                  </a:lnTo>
                  <a:lnTo>
                    <a:pt x="25869" y="732497"/>
                  </a:lnTo>
                  <a:lnTo>
                    <a:pt x="25869" y="40551"/>
                  </a:lnTo>
                  <a:lnTo>
                    <a:pt x="21577" y="29336"/>
                  </a:lnTo>
                  <a:lnTo>
                    <a:pt x="21577" y="0"/>
                  </a:lnTo>
                  <a:lnTo>
                    <a:pt x="47447" y="0"/>
                  </a:lnTo>
                  <a:lnTo>
                    <a:pt x="47447" y="778230"/>
                  </a:lnTo>
                </a:path>
                <a:path w="436245" h="1181735">
                  <a:moveTo>
                    <a:pt x="21577" y="29336"/>
                  </a:moveTo>
                  <a:lnTo>
                    <a:pt x="10375" y="45732"/>
                  </a:lnTo>
                  <a:lnTo>
                    <a:pt x="10375" y="95770"/>
                  </a:lnTo>
                </a:path>
                <a:path w="436245" h="1181735">
                  <a:moveTo>
                    <a:pt x="10375" y="120802"/>
                  </a:moveTo>
                  <a:lnTo>
                    <a:pt x="10375" y="701433"/>
                  </a:lnTo>
                </a:path>
                <a:path w="436245" h="1181735">
                  <a:moveTo>
                    <a:pt x="10375" y="726452"/>
                  </a:moveTo>
                  <a:lnTo>
                    <a:pt x="10375" y="739394"/>
                  </a:lnTo>
                  <a:lnTo>
                    <a:pt x="23304" y="739394"/>
                  </a:lnTo>
                </a:path>
                <a:path w="436245" h="1181735">
                  <a:moveTo>
                    <a:pt x="16395" y="120802"/>
                  </a:moveTo>
                  <a:lnTo>
                    <a:pt x="16395" y="95770"/>
                  </a:lnTo>
                  <a:lnTo>
                    <a:pt x="0" y="95770"/>
                  </a:lnTo>
                  <a:lnTo>
                    <a:pt x="0" y="120802"/>
                  </a:lnTo>
                  <a:lnTo>
                    <a:pt x="16395" y="120802"/>
                  </a:lnTo>
                  <a:close/>
                </a:path>
                <a:path w="436245" h="1181735">
                  <a:moveTo>
                    <a:pt x="16395" y="726452"/>
                  </a:moveTo>
                  <a:lnTo>
                    <a:pt x="16395" y="702297"/>
                  </a:lnTo>
                  <a:lnTo>
                    <a:pt x="0" y="702297"/>
                  </a:lnTo>
                  <a:lnTo>
                    <a:pt x="0" y="726452"/>
                  </a:lnTo>
                  <a:lnTo>
                    <a:pt x="16395" y="7264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8" name="object 3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216334" y="2771533"/>
              <a:ext cx="358305" cy="370199"/>
            </a:xfrm>
            <a:prstGeom prst="rect">
              <a:avLst/>
            </a:prstGeom>
          </p:spPr>
        </p:pic>
        <p:sp>
          <p:nvSpPr>
            <p:cNvPr id="319" name="object 319"/>
            <p:cNvSpPr/>
            <p:nvPr/>
          </p:nvSpPr>
          <p:spPr>
            <a:xfrm>
              <a:off x="5570651" y="2438209"/>
              <a:ext cx="100965" cy="888365"/>
            </a:xfrm>
            <a:custGeom>
              <a:avLst/>
              <a:gdLst/>
              <a:ahLst/>
              <a:cxnLst/>
              <a:rect l="l" t="t" r="r" b="b"/>
              <a:pathLst>
                <a:path w="100964" h="888364">
                  <a:moveTo>
                    <a:pt x="11201" y="856716"/>
                  </a:moveTo>
                  <a:lnTo>
                    <a:pt x="11201" y="887780"/>
                  </a:lnTo>
                </a:path>
                <a:path w="100964" h="888364">
                  <a:moveTo>
                    <a:pt x="0" y="887780"/>
                  </a:moveTo>
                  <a:lnTo>
                    <a:pt x="0" y="877430"/>
                  </a:lnTo>
                </a:path>
                <a:path w="100964" h="888364">
                  <a:moveTo>
                    <a:pt x="24155" y="887780"/>
                  </a:moveTo>
                  <a:lnTo>
                    <a:pt x="24155" y="877430"/>
                  </a:lnTo>
                </a:path>
                <a:path w="100964" h="888364">
                  <a:moveTo>
                    <a:pt x="59512" y="716953"/>
                  </a:moveTo>
                  <a:lnTo>
                    <a:pt x="59512" y="728154"/>
                  </a:lnTo>
                  <a:lnTo>
                    <a:pt x="86258" y="728154"/>
                  </a:lnTo>
                  <a:lnTo>
                    <a:pt x="86258" y="716953"/>
                  </a:lnTo>
                  <a:lnTo>
                    <a:pt x="59512" y="716953"/>
                  </a:lnTo>
                  <a:close/>
                </a:path>
                <a:path w="100964" h="888364">
                  <a:moveTo>
                    <a:pt x="95757" y="739394"/>
                  </a:moveTo>
                  <a:lnTo>
                    <a:pt x="95757" y="711771"/>
                  </a:lnTo>
                  <a:lnTo>
                    <a:pt x="87998" y="711771"/>
                  </a:lnTo>
                  <a:lnTo>
                    <a:pt x="87998" y="739394"/>
                  </a:lnTo>
                  <a:lnTo>
                    <a:pt x="95757" y="739394"/>
                  </a:lnTo>
                  <a:close/>
                </a:path>
                <a:path w="100964" h="888364">
                  <a:moveTo>
                    <a:pt x="100939" y="739394"/>
                  </a:moveTo>
                  <a:lnTo>
                    <a:pt x="100939" y="695388"/>
                  </a:lnTo>
                  <a:lnTo>
                    <a:pt x="86258" y="695388"/>
                  </a:lnTo>
                  <a:lnTo>
                    <a:pt x="86258" y="502983"/>
                  </a:lnTo>
                  <a:lnTo>
                    <a:pt x="95757" y="502983"/>
                  </a:lnTo>
                  <a:lnTo>
                    <a:pt x="95757" y="0"/>
                  </a:lnTo>
                </a:path>
                <a:path w="100964" h="888364">
                  <a:moveTo>
                    <a:pt x="11201" y="430517"/>
                  </a:moveTo>
                  <a:lnTo>
                    <a:pt x="11201" y="509892"/>
                  </a:lnTo>
                  <a:lnTo>
                    <a:pt x="46570" y="509892"/>
                  </a:lnTo>
                  <a:lnTo>
                    <a:pt x="46570" y="218274"/>
                  </a:lnTo>
                  <a:lnTo>
                    <a:pt x="53466" y="218274"/>
                  </a:lnTo>
                  <a:lnTo>
                    <a:pt x="53466" y="13026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0" name="object 3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451004" y="2433332"/>
              <a:ext cx="211645" cy="416115"/>
            </a:xfrm>
            <a:prstGeom prst="rect">
              <a:avLst/>
            </a:prstGeom>
          </p:spPr>
        </p:pic>
        <p:sp>
          <p:nvSpPr>
            <p:cNvPr id="321" name="object 321"/>
            <p:cNvSpPr/>
            <p:nvPr/>
          </p:nvSpPr>
          <p:spPr>
            <a:xfrm>
              <a:off x="5621540" y="2938602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25869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5696597" y="2510675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16395" y="0"/>
                  </a:moveTo>
                  <a:lnTo>
                    <a:pt x="5194" y="0"/>
                  </a:lnTo>
                  <a:lnTo>
                    <a:pt x="0" y="4317"/>
                  </a:lnTo>
                  <a:lnTo>
                    <a:pt x="0" y="15532"/>
                  </a:lnTo>
                  <a:lnTo>
                    <a:pt x="5194" y="20700"/>
                  </a:lnTo>
                  <a:lnTo>
                    <a:pt x="10350" y="20700"/>
                  </a:lnTo>
                  <a:lnTo>
                    <a:pt x="16395" y="20700"/>
                  </a:lnTo>
                  <a:lnTo>
                    <a:pt x="20713" y="15532"/>
                  </a:lnTo>
                  <a:lnTo>
                    <a:pt x="20713" y="4317"/>
                  </a:lnTo>
                  <a:lnTo>
                    <a:pt x="163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5696597" y="2510675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10350" y="20700"/>
                  </a:moveTo>
                  <a:lnTo>
                    <a:pt x="16395" y="20700"/>
                  </a:lnTo>
                  <a:lnTo>
                    <a:pt x="20713" y="15532"/>
                  </a:lnTo>
                  <a:lnTo>
                    <a:pt x="20713" y="10350"/>
                  </a:lnTo>
                  <a:lnTo>
                    <a:pt x="20713" y="4317"/>
                  </a:lnTo>
                  <a:lnTo>
                    <a:pt x="16395" y="0"/>
                  </a:lnTo>
                  <a:lnTo>
                    <a:pt x="10350" y="0"/>
                  </a:lnTo>
                  <a:lnTo>
                    <a:pt x="5194" y="0"/>
                  </a:lnTo>
                  <a:lnTo>
                    <a:pt x="0" y="4317"/>
                  </a:lnTo>
                  <a:lnTo>
                    <a:pt x="0" y="10350"/>
                  </a:lnTo>
                  <a:lnTo>
                    <a:pt x="0" y="15532"/>
                  </a:lnTo>
                  <a:lnTo>
                    <a:pt x="5194" y="20700"/>
                  </a:lnTo>
                  <a:lnTo>
                    <a:pt x="10350" y="2070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5253151" y="2516720"/>
              <a:ext cx="90170" cy="129539"/>
            </a:xfrm>
            <a:custGeom>
              <a:avLst/>
              <a:gdLst/>
              <a:ahLst/>
              <a:cxnLst/>
              <a:rect l="l" t="t" r="r" b="b"/>
              <a:pathLst>
                <a:path w="90170" h="129539">
                  <a:moveTo>
                    <a:pt x="89712" y="0"/>
                  </a:moveTo>
                  <a:lnTo>
                    <a:pt x="0" y="0"/>
                  </a:lnTo>
                  <a:lnTo>
                    <a:pt x="0" y="129413"/>
                  </a:lnTo>
                  <a:lnTo>
                    <a:pt x="89712" y="129413"/>
                  </a:lnTo>
                  <a:lnTo>
                    <a:pt x="8971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5176354" y="2385580"/>
              <a:ext cx="492125" cy="1878330"/>
            </a:xfrm>
            <a:custGeom>
              <a:avLst/>
              <a:gdLst/>
              <a:ahLst/>
              <a:cxnLst/>
              <a:rect l="l" t="t" r="r" b="b"/>
              <a:pathLst>
                <a:path w="492125" h="1878329">
                  <a:moveTo>
                    <a:pt x="76796" y="260553"/>
                  </a:moveTo>
                  <a:lnTo>
                    <a:pt x="76796" y="131140"/>
                  </a:lnTo>
                  <a:lnTo>
                    <a:pt x="166509" y="131140"/>
                  </a:lnTo>
                  <a:lnTo>
                    <a:pt x="166509" y="260553"/>
                  </a:lnTo>
                  <a:lnTo>
                    <a:pt x="76796" y="260553"/>
                  </a:lnTo>
                  <a:close/>
                </a:path>
                <a:path w="492125" h="1878329">
                  <a:moveTo>
                    <a:pt x="107848" y="173405"/>
                  </a:moveTo>
                  <a:lnTo>
                    <a:pt x="107848" y="181178"/>
                  </a:lnTo>
                  <a:lnTo>
                    <a:pt x="139776" y="181178"/>
                  </a:lnTo>
                  <a:lnTo>
                    <a:pt x="139776" y="194983"/>
                  </a:lnTo>
                  <a:lnTo>
                    <a:pt x="107848" y="194983"/>
                  </a:lnTo>
                  <a:lnTo>
                    <a:pt x="107848" y="201879"/>
                  </a:lnTo>
                  <a:lnTo>
                    <a:pt x="147535" y="201879"/>
                  </a:lnTo>
                  <a:lnTo>
                    <a:pt x="147535" y="173405"/>
                  </a:lnTo>
                  <a:lnTo>
                    <a:pt x="107848" y="173405"/>
                  </a:lnTo>
                  <a:close/>
                </a:path>
                <a:path w="492125" h="1878329">
                  <a:moveTo>
                    <a:pt x="107848" y="173405"/>
                  </a:moveTo>
                  <a:lnTo>
                    <a:pt x="107848" y="139763"/>
                  </a:lnTo>
                  <a:lnTo>
                    <a:pt x="139776" y="139763"/>
                  </a:lnTo>
                  <a:lnTo>
                    <a:pt x="139776" y="174282"/>
                  </a:lnTo>
                </a:path>
                <a:path w="492125" h="1878329">
                  <a:moveTo>
                    <a:pt x="138899" y="203606"/>
                  </a:moveTo>
                  <a:lnTo>
                    <a:pt x="138899" y="212229"/>
                  </a:lnTo>
                  <a:lnTo>
                    <a:pt x="110426" y="212229"/>
                  </a:lnTo>
                  <a:lnTo>
                    <a:pt x="110426" y="204470"/>
                  </a:lnTo>
                </a:path>
                <a:path w="492125" h="1878329">
                  <a:moveTo>
                    <a:pt x="150977" y="175132"/>
                  </a:moveTo>
                  <a:lnTo>
                    <a:pt x="165671" y="175132"/>
                  </a:lnTo>
                </a:path>
                <a:path w="492125" h="1878329">
                  <a:moveTo>
                    <a:pt x="150977" y="201015"/>
                  </a:moveTo>
                  <a:lnTo>
                    <a:pt x="165671" y="201015"/>
                  </a:lnTo>
                </a:path>
                <a:path w="492125" h="1878329">
                  <a:moveTo>
                    <a:pt x="91452" y="177723"/>
                  </a:moveTo>
                  <a:lnTo>
                    <a:pt x="94894" y="177723"/>
                  </a:lnTo>
                  <a:lnTo>
                    <a:pt x="98348" y="174282"/>
                  </a:lnTo>
                  <a:lnTo>
                    <a:pt x="98348" y="170827"/>
                  </a:lnTo>
                  <a:lnTo>
                    <a:pt x="98348" y="166509"/>
                  </a:lnTo>
                  <a:lnTo>
                    <a:pt x="94894" y="163918"/>
                  </a:lnTo>
                  <a:lnTo>
                    <a:pt x="91452" y="163918"/>
                  </a:lnTo>
                  <a:lnTo>
                    <a:pt x="87134" y="163918"/>
                  </a:lnTo>
                  <a:lnTo>
                    <a:pt x="84556" y="166509"/>
                  </a:lnTo>
                  <a:lnTo>
                    <a:pt x="84556" y="170827"/>
                  </a:lnTo>
                  <a:lnTo>
                    <a:pt x="84556" y="174282"/>
                  </a:lnTo>
                  <a:lnTo>
                    <a:pt x="87134" y="177723"/>
                  </a:lnTo>
                  <a:lnTo>
                    <a:pt x="91452" y="177723"/>
                  </a:lnTo>
                  <a:close/>
                </a:path>
                <a:path w="492125" h="1878329">
                  <a:moveTo>
                    <a:pt x="166509" y="98348"/>
                  </a:moveTo>
                  <a:lnTo>
                    <a:pt x="81102" y="98348"/>
                  </a:lnTo>
                  <a:lnTo>
                    <a:pt x="69024" y="110426"/>
                  </a:lnTo>
                  <a:lnTo>
                    <a:pt x="69024" y="298513"/>
                  </a:lnTo>
                  <a:lnTo>
                    <a:pt x="79375" y="308863"/>
                  </a:lnTo>
                </a:path>
                <a:path w="492125" h="1878329">
                  <a:moveTo>
                    <a:pt x="79375" y="317487"/>
                  </a:moveTo>
                  <a:lnTo>
                    <a:pt x="79375" y="307136"/>
                  </a:lnTo>
                  <a:lnTo>
                    <a:pt x="89738" y="307136"/>
                  </a:lnTo>
                  <a:lnTo>
                    <a:pt x="89738" y="317487"/>
                  </a:lnTo>
                  <a:lnTo>
                    <a:pt x="79375" y="317487"/>
                  </a:lnTo>
                  <a:close/>
                </a:path>
                <a:path w="492125" h="1878329">
                  <a:moveTo>
                    <a:pt x="113030" y="317487"/>
                  </a:moveTo>
                  <a:lnTo>
                    <a:pt x="113030" y="307136"/>
                  </a:lnTo>
                  <a:lnTo>
                    <a:pt x="124231" y="307136"/>
                  </a:lnTo>
                  <a:lnTo>
                    <a:pt x="124231" y="317487"/>
                  </a:lnTo>
                  <a:lnTo>
                    <a:pt x="113030" y="317487"/>
                  </a:lnTo>
                  <a:close/>
                </a:path>
                <a:path w="492125" h="1878329">
                  <a:moveTo>
                    <a:pt x="101815" y="286435"/>
                  </a:moveTo>
                  <a:lnTo>
                    <a:pt x="101815" y="276948"/>
                  </a:lnTo>
                  <a:lnTo>
                    <a:pt x="113030" y="276948"/>
                  </a:lnTo>
                  <a:lnTo>
                    <a:pt x="113030" y="286435"/>
                  </a:lnTo>
                  <a:lnTo>
                    <a:pt x="101815" y="286435"/>
                  </a:lnTo>
                  <a:close/>
                </a:path>
                <a:path w="492125" h="1878329">
                  <a:moveTo>
                    <a:pt x="133743" y="286435"/>
                  </a:moveTo>
                  <a:lnTo>
                    <a:pt x="133743" y="276948"/>
                  </a:lnTo>
                  <a:lnTo>
                    <a:pt x="144957" y="276948"/>
                  </a:lnTo>
                  <a:lnTo>
                    <a:pt x="144957" y="286435"/>
                  </a:lnTo>
                  <a:lnTo>
                    <a:pt x="133743" y="286435"/>
                  </a:lnTo>
                  <a:close/>
                </a:path>
                <a:path w="492125" h="1878329">
                  <a:moveTo>
                    <a:pt x="100952" y="121640"/>
                  </a:moveTo>
                  <a:lnTo>
                    <a:pt x="100952" y="112153"/>
                  </a:lnTo>
                  <a:lnTo>
                    <a:pt x="112166" y="112153"/>
                  </a:lnTo>
                  <a:lnTo>
                    <a:pt x="112166" y="121640"/>
                  </a:lnTo>
                  <a:lnTo>
                    <a:pt x="100952" y="121640"/>
                  </a:lnTo>
                  <a:close/>
                </a:path>
                <a:path w="492125" h="1878329">
                  <a:moveTo>
                    <a:pt x="131140" y="26733"/>
                  </a:moveTo>
                  <a:lnTo>
                    <a:pt x="131140" y="16382"/>
                  </a:lnTo>
                  <a:lnTo>
                    <a:pt x="142354" y="16382"/>
                  </a:lnTo>
                  <a:lnTo>
                    <a:pt x="142354" y="26733"/>
                  </a:lnTo>
                  <a:lnTo>
                    <a:pt x="131140" y="26733"/>
                  </a:lnTo>
                  <a:close/>
                </a:path>
                <a:path w="492125" h="1878329">
                  <a:moveTo>
                    <a:pt x="132880" y="121640"/>
                  </a:moveTo>
                  <a:lnTo>
                    <a:pt x="132880" y="112153"/>
                  </a:lnTo>
                  <a:lnTo>
                    <a:pt x="144081" y="112153"/>
                  </a:lnTo>
                  <a:lnTo>
                    <a:pt x="144081" y="121640"/>
                  </a:lnTo>
                  <a:lnTo>
                    <a:pt x="132880" y="121640"/>
                  </a:lnTo>
                  <a:close/>
                </a:path>
                <a:path w="492125" h="1878329">
                  <a:moveTo>
                    <a:pt x="85394" y="318350"/>
                  </a:moveTo>
                  <a:lnTo>
                    <a:pt x="85461" y="333331"/>
                  </a:lnTo>
                  <a:lnTo>
                    <a:pt x="89077" y="346933"/>
                  </a:lnTo>
                  <a:lnTo>
                    <a:pt x="95599" y="356814"/>
                  </a:lnTo>
                  <a:lnTo>
                    <a:pt x="104381" y="360629"/>
                  </a:lnTo>
                  <a:lnTo>
                    <a:pt x="116408" y="360359"/>
                  </a:lnTo>
                  <a:lnTo>
                    <a:pt x="129408" y="359765"/>
                  </a:lnTo>
                  <a:lnTo>
                    <a:pt x="139819" y="359171"/>
                  </a:lnTo>
                  <a:lnTo>
                    <a:pt x="144081" y="358901"/>
                  </a:lnTo>
                </a:path>
                <a:path w="492125" h="1878329">
                  <a:moveTo>
                    <a:pt x="118186" y="317487"/>
                  </a:moveTo>
                  <a:lnTo>
                    <a:pt x="118349" y="334395"/>
                  </a:lnTo>
                  <a:lnTo>
                    <a:pt x="121427" y="349843"/>
                  </a:lnTo>
                  <a:lnTo>
                    <a:pt x="131302" y="359467"/>
                  </a:lnTo>
                  <a:lnTo>
                    <a:pt x="151853" y="358901"/>
                  </a:lnTo>
                </a:path>
                <a:path w="492125" h="1878329">
                  <a:moveTo>
                    <a:pt x="148399" y="298513"/>
                  </a:moveTo>
                  <a:lnTo>
                    <a:pt x="147346" y="316318"/>
                  </a:lnTo>
                  <a:lnTo>
                    <a:pt x="147748" y="335500"/>
                  </a:lnTo>
                  <a:lnTo>
                    <a:pt x="153003" y="349346"/>
                  </a:lnTo>
                  <a:lnTo>
                    <a:pt x="166509" y="351142"/>
                  </a:lnTo>
                </a:path>
                <a:path w="492125" h="1878329">
                  <a:moveTo>
                    <a:pt x="95770" y="307136"/>
                  </a:moveTo>
                  <a:lnTo>
                    <a:pt x="107848" y="307136"/>
                  </a:lnTo>
                </a:path>
                <a:path w="492125" h="1878329">
                  <a:moveTo>
                    <a:pt x="129400" y="307136"/>
                  </a:moveTo>
                  <a:lnTo>
                    <a:pt x="141490" y="307136"/>
                  </a:lnTo>
                </a:path>
                <a:path w="492125" h="1878329">
                  <a:moveTo>
                    <a:pt x="151853" y="307136"/>
                  </a:moveTo>
                  <a:lnTo>
                    <a:pt x="164795" y="307136"/>
                  </a:lnTo>
                </a:path>
                <a:path w="492125" h="1878329">
                  <a:moveTo>
                    <a:pt x="75057" y="100075"/>
                  </a:moveTo>
                  <a:lnTo>
                    <a:pt x="71655" y="91543"/>
                  </a:lnTo>
                  <a:lnTo>
                    <a:pt x="68486" y="84872"/>
                  </a:lnTo>
                  <a:lnTo>
                    <a:pt x="66443" y="79332"/>
                  </a:lnTo>
                  <a:lnTo>
                    <a:pt x="66421" y="74193"/>
                  </a:lnTo>
                  <a:lnTo>
                    <a:pt x="69024" y="66421"/>
                  </a:lnTo>
                  <a:lnTo>
                    <a:pt x="72466" y="64706"/>
                  </a:lnTo>
                  <a:lnTo>
                    <a:pt x="81102" y="65570"/>
                  </a:lnTo>
                  <a:lnTo>
                    <a:pt x="89814" y="66655"/>
                  </a:lnTo>
                  <a:lnTo>
                    <a:pt x="100949" y="67827"/>
                  </a:lnTo>
                  <a:lnTo>
                    <a:pt x="111430" y="67870"/>
                  </a:lnTo>
                  <a:lnTo>
                    <a:pt x="118186" y="65570"/>
                  </a:lnTo>
                </a:path>
                <a:path w="492125" h="1878329">
                  <a:moveTo>
                    <a:pt x="106108" y="65570"/>
                  </a:moveTo>
                  <a:lnTo>
                    <a:pt x="108279" y="55726"/>
                  </a:lnTo>
                  <a:lnTo>
                    <a:pt x="114415" y="52839"/>
                  </a:lnTo>
                  <a:lnTo>
                    <a:pt x="120069" y="58042"/>
                  </a:lnTo>
                  <a:lnTo>
                    <a:pt x="120789" y="72466"/>
                  </a:lnTo>
                  <a:lnTo>
                    <a:pt x="119062" y="80225"/>
                  </a:lnTo>
                  <a:lnTo>
                    <a:pt x="119062" y="91452"/>
                  </a:lnTo>
                  <a:lnTo>
                    <a:pt x="121640" y="95757"/>
                  </a:lnTo>
                </a:path>
                <a:path w="492125" h="1878329">
                  <a:moveTo>
                    <a:pt x="139776" y="97485"/>
                  </a:moveTo>
                  <a:lnTo>
                    <a:pt x="137667" y="90273"/>
                  </a:lnTo>
                  <a:lnTo>
                    <a:pt x="135888" y="83788"/>
                  </a:lnTo>
                  <a:lnTo>
                    <a:pt x="135402" y="77464"/>
                  </a:lnTo>
                  <a:lnTo>
                    <a:pt x="137172" y="70738"/>
                  </a:lnTo>
                  <a:lnTo>
                    <a:pt x="140225" y="59094"/>
                  </a:lnTo>
                  <a:lnTo>
                    <a:pt x="138261" y="53271"/>
                  </a:lnTo>
                  <a:lnTo>
                    <a:pt x="134025" y="54242"/>
                  </a:lnTo>
                  <a:lnTo>
                    <a:pt x="130263" y="62979"/>
                  </a:lnTo>
                </a:path>
                <a:path w="492125" h="1878329">
                  <a:moveTo>
                    <a:pt x="43992" y="13792"/>
                  </a:moveTo>
                  <a:lnTo>
                    <a:pt x="465035" y="13792"/>
                  </a:lnTo>
                  <a:lnTo>
                    <a:pt x="463308" y="34505"/>
                  </a:lnTo>
                  <a:lnTo>
                    <a:pt x="43129" y="34505"/>
                  </a:lnTo>
                </a:path>
                <a:path w="492125" h="1878329">
                  <a:moveTo>
                    <a:pt x="180301" y="31915"/>
                  </a:moveTo>
                  <a:lnTo>
                    <a:pt x="183769" y="31915"/>
                  </a:lnTo>
                  <a:lnTo>
                    <a:pt x="187223" y="29324"/>
                  </a:lnTo>
                  <a:lnTo>
                    <a:pt x="187223" y="25019"/>
                  </a:lnTo>
                  <a:lnTo>
                    <a:pt x="187223" y="21564"/>
                  </a:lnTo>
                  <a:lnTo>
                    <a:pt x="183769" y="18110"/>
                  </a:lnTo>
                  <a:lnTo>
                    <a:pt x="180301" y="18110"/>
                  </a:lnTo>
                  <a:lnTo>
                    <a:pt x="176860" y="18110"/>
                  </a:lnTo>
                  <a:lnTo>
                    <a:pt x="173418" y="21564"/>
                  </a:lnTo>
                  <a:lnTo>
                    <a:pt x="173418" y="25019"/>
                  </a:lnTo>
                  <a:lnTo>
                    <a:pt x="173418" y="29324"/>
                  </a:lnTo>
                  <a:lnTo>
                    <a:pt x="176860" y="31915"/>
                  </a:lnTo>
                  <a:lnTo>
                    <a:pt x="180301" y="31915"/>
                  </a:lnTo>
                  <a:close/>
                </a:path>
                <a:path w="492125" h="1878329">
                  <a:moveTo>
                    <a:pt x="229488" y="31915"/>
                  </a:moveTo>
                  <a:lnTo>
                    <a:pt x="233807" y="31915"/>
                  </a:lnTo>
                  <a:lnTo>
                    <a:pt x="236397" y="29324"/>
                  </a:lnTo>
                  <a:lnTo>
                    <a:pt x="236397" y="25019"/>
                  </a:lnTo>
                  <a:lnTo>
                    <a:pt x="236397" y="21564"/>
                  </a:lnTo>
                  <a:lnTo>
                    <a:pt x="233807" y="18110"/>
                  </a:lnTo>
                  <a:lnTo>
                    <a:pt x="229488" y="18110"/>
                  </a:lnTo>
                  <a:lnTo>
                    <a:pt x="226034" y="18110"/>
                  </a:lnTo>
                  <a:lnTo>
                    <a:pt x="222592" y="21564"/>
                  </a:lnTo>
                  <a:lnTo>
                    <a:pt x="222592" y="25019"/>
                  </a:lnTo>
                  <a:lnTo>
                    <a:pt x="222592" y="29324"/>
                  </a:lnTo>
                  <a:lnTo>
                    <a:pt x="226034" y="31915"/>
                  </a:lnTo>
                  <a:lnTo>
                    <a:pt x="229488" y="31915"/>
                  </a:lnTo>
                  <a:close/>
                </a:path>
                <a:path w="492125" h="1878329">
                  <a:moveTo>
                    <a:pt x="451243" y="26733"/>
                  </a:moveTo>
                  <a:lnTo>
                    <a:pt x="451243" y="20700"/>
                  </a:lnTo>
                  <a:lnTo>
                    <a:pt x="435686" y="20700"/>
                  </a:lnTo>
                  <a:lnTo>
                    <a:pt x="435686" y="26733"/>
                  </a:lnTo>
                  <a:lnTo>
                    <a:pt x="451243" y="26733"/>
                  </a:lnTo>
                  <a:close/>
                </a:path>
                <a:path w="492125" h="1878329">
                  <a:moveTo>
                    <a:pt x="347700" y="32778"/>
                  </a:moveTo>
                  <a:lnTo>
                    <a:pt x="347700" y="72466"/>
                  </a:lnTo>
                  <a:lnTo>
                    <a:pt x="251053" y="72466"/>
                  </a:lnTo>
                </a:path>
                <a:path w="492125" h="1878329">
                  <a:moveTo>
                    <a:pt x="245021" y="50037"/>
                  </a:moveTo>
                  <a:lnTo>
                    <a:pt x="245021" y="33642"/>
                  </a:lnTo>
                </a:path>
                <a:path w="492125" h="1878329">
                  <a:moveTo>
                    <a:pt x="167373" y="52628"/>
                  </a:moveTo>
                  <a:lnTo>
                    <a:pt x="167373" y="37083"/>
                  </a:lnTo>
                </a:path>
                <a:path w="492125" h="1878329">
                  <a:moveTo>
                    <a:pt x="348551" y="47447"/>
                  </a:moveTo>
                  <a:lnTo>
                    <a:pt x="491769" y="47447"/>
                  </a:lnTo>
                  <a:lnTo>
                    <a:pt x="491769" y="12941"/>
                  </a:lnTo>
                  <a:lnTo>
                    <a:pt x="465035" y="12941"/>
                  </a:lnTo>
                </a:path>
                <a:path w="492125" h="1878329">
                  <a:moveTo>
                    <a:pt x="173418" y="6032"/>
                  </a:moveTo>
                  <a:lnTo>
                    <a:pt x="285572" y="6032"/>
                  </a:lnTo>
                  <a:lnTo>
                    <a:pt x="285572" y="0"/>
                  </a:lnTo>
                  <a:lnTo>
                    <a:pt x="295059" y="0"/>
                  </a:lnTo>
                  <a:lnTo>
                    <a:pt x="295059" y="10350"/>
                  </a:lnTo>
                </a:path>
                <a:path w="492125" h="1878329">
                  <a:moveTo>
                    <a:pt x="303695" y="3441"/>
                  </a:moveTo>
                  <a:lnTo>
                    <a:pt x="436562" y="3441"/>
                  </a:lnTo>
                  <a:lnTo>
                    <a:pt x="436562" y="12077"/>
                  </a:lnTo>
                </a:path>
                <a:path w="492125" h="1878329">
                  <a:moveTo>
                    <a:pt x="37109" y="114744"/>
                  </a:moveTo>
                  <a:lnTo>
                    <a:pt x="37109" y="94043"/>
                  </a:lnTo>
                  <a:lnTo>
                    <a:pt x="29324" y="94043"/>
                  </a:lnTo>
                  <a:lnTo>
                    <a:pt x="29324" y="114744"/>
                  </a:lnTo>
                  <a:lnTo>
                    <a:pt x="37109" y="114744"/>
                  </a:lnTo>
                  <a:close/>
                </a:path>
                <a:path w="492125" h="1878329">
                  <a:moveTo>
                    <a:pt x="12077" y="21564"/>
                  </a:moveTo>
                  <a:lnTo>
                    <a:pt x="12077" y="6896"/>
                  </a:lnTo>
                  <a:lnTo>
                    <a:pt x="6045" y="6896"/>
                  </a:lnTo>
                  <a:lnTo>
                    <a:pt x="6045" y="21564"/>
                  </a:lnTo>
                  <a:lnTo>
                    <a:pt x="12077" y="21564"/>
                  </a:lnTo>
                  <a:close/>
                </a:path>
                <a:path w="492125" h="1878329">
                  <a:moveTo>
                    <a:pt x="377888" y="229488"/>
                  </a:moveTo>
                  <a:lnTo>
                    <a:pt x="377888" y="127685"/>
                  </a:lnTo>
                  <a:lnTo>
                    <a:pt x="289890" y="127685"/>
                  </a:lnTo>
                  <a:lnTo>
                    <a:pt x="289890" y="229488"/>
                  </a:lnTo>
                  <a:lnTo>
                    <a:pt x="377888" y="229488"/>
                  </a:lnTo>
                  <a:close/>
                </a:path>
                <a:path w="492125" h="1878329">
                  <a:moveTo>
                    <a:pt x="323545" y="179450"/>
                  </a:moveTo>
                  <a:lnTo>
                    <a:pt x="323545" y="115608"/>
                  </a:lnTo>
                  <a:lnTo>
                    <a:pt x="312305" y="115608"/>
                  </a:lnTo>
                  <a:lnTo>
                    <a:pt x="312305" y="179450"/>
                  </a:lnTo>
                  <a:lnTo>
                    <a:pt x="323545" y="179450"/>
                  </a:lnTo>
                  <a:close/>
                </a:path>
                <a:path w="492125" h="1878329">
                  <a:moveTo>
                    <a:pt x="314909" y="150113"/>
                  </a:moveTo>
                  <a:lnTo>
                    <a:pt x="321805" y="150113"/>
                  </a:lnTo>
                </a:path>
                <a:path w="492125" h="1878329">
                  <a:moveTo>
                    <a:pt x="345097" y="179450"/>
                  </a:moveTo>
                  <a:lnTo>
                    <a:pt x="345097" y="115608"/>
                  </a:lnTo>
                  <a:lnTo>
                    <a:pt x="333895" y="115608"/>
                  </a:lnTo>
                  <a:lnTo>
                    <a:pt x="333895" y="179450"/>
                  </a:lnTo>
                  <a:lnTo>
                    <a:pt x="345097" y="179450"/>
                  </a:lnTo>
                  <a:close/>
                </a:path>
                <a:path w="492125" h="1878329">
                  <a:moveTo>
                    <a:pt x="336486" y="150113"/>
                  </a:moveTo>
                  <a:lnTo>
                    <a:pt x="344233" y="150113"/>
                  </a:lnTo>
                </a:path>
                <a:path w="492125" h="1878329">
                  <a:moveTo>
                    <a:pt x="367538" y="179450"/>
                  </a:moveTo>
                  <a:lnTo>
                    <a:pt x="367538" y="115608"/>
                  </a:lnTo>
                  <a:lnTo>
                    <a:pt x="356311" y="115608"/>
                  </a:lnTo>
                  <a:lnTo>
                    <a:pt x="356311" y="179450"/>
                  </a:lnTo>
                  <a:lnTo>
                    <a:pt x="367538" y="179450"/>
                  </a:lnTo>
                  <a:close/>
                </a:path>
                <a:path w="492125" h="1878329">
                  <a:moveTo>
                    <a:pt x="358901" y="150113"/>
                  </a:moveTo>
                  <a:lnTo>
                    <a:pt x="365810" y="150113"/>
                  </a:lnTo>
                </a:path>
                <a:path w="492125" h="1878329">
                  <a:moveTo>
                    <a:pt x="323545" y="251053"/>
                  </a:moveTo>
                  <a:lnTo>
                    <a:pt x="323545" y="187223"/>
                  </a:lnTo>
                  <a:lnTo>
                    <a:pt x="312305" y="187223"/>
                  </a:lnTo>
                  <a:lnTo>
                    <a:pt x="312305" y="251053"/>
                  </a:lnTo>
                  <a:lnTo>
                    <a:pt x="323545" y="251053"/>
                  </a:lnTo>
                  <a:close/>
                </a:path>
                <a:path w="492125" h="1878329">
                  <a:moveTo>
                    <a:pt x="314909" y="221729"/>
                  </a:moveTo>
                  <a:lnTo>
                    <a:pt x="321805" y="221729"/>
                  </a:lnTo>
                </a:path>
                <a:path w="492125" h="1878329">
                  <a:moveTo>
                    <a:pt x="345097" y="251053"/>
                  </a:moveTo>
                  <a:lnTo>
                    <a:pt x="345097" y="187223"/>
                  </a:lnTo>
                  <a:lnTo>
                    <a:pt x="333895" y="187223"/>
                  </a:lnTo>
                  <a:lnTo>
                    <a:pt x="333895" y="251053"/>
                  </a:lnTo>
                  <a:lnTo>
                    <a:pt x="345097" y="251053"/>
                  </a:lnTo>
                  <a:close/>
                </a:path>
                <a:path w="492125" h="1878329">
                  <a:moveTo>
                    <a:pt x="336486" y="221729"/>
                  </a:moveTo>
                  <a:lnTo>
                    <a:pt x="344233" y="221729"/>
                  </a:lnTo>
                </a:path>
                <a:path w="492125" h="1878329">
                  <a:moveTo>
                    <a:pt x="367538" y="251053"/>
                  </a:moveTo>
                  <a:lnTo>
                    <a:pt x="367538" y="187223"/>
                  </a:lnTo>
                  <a:lnTo>
                    <a:pt x="356311" y="187223"/>
                  </a:lnTo>
                  <a:lnTo>
                    <a:pt x="356311" y="251053"/>
                  </a:lnTo>
                  <a:lnTo>
                    <a:pt x="367538" y="251053"/>
                  </a:lnTo>
                  <a:close/>
                </a:path>
                <a:path w="492125" h="1878329">
                  <a:moveTo>
                    <a:pt x="358901" y="221729"/>
                  </a:moveTo>
                  <a:lnTo>
                    <a:pt x="365810" y="221729"/>
                  </a:lnTo>
                </a:path>
                <a:path w="492125" h="1878329">
                  <a:moveTo>
                    <a:pt x="315772" y="113017"/>
                  </a:moveTo>
                  <a:lnTo>
                    <a:pt x="314909" y="106972"/>
                  </a:lnTo>
                  <a:lnTo>
                    <a:pt x="309727" y="104394"/>
                  </a:lnTo>
                  <a:lnTo>
                    <a:pt x="294208" y="100939"/>
                  </a:lnTo>
                  <a:lnTo>
                    <a:pt x="283312" y="99657"/>
                  </a:lnTo>
                  <a:lnTo>
                    <a:pt x="275004" y="100399"/>
                  </a:lnTo>
                  <a:lnTo>
                    <a:pt x="252496" y="120401"/>
                  </a:lnTo>
                  <a:lnTo>
                    <a:pt x="250202" y="126822"/>
                  </a:lnTo>
                </a:path>
                <a:path w="492125" h="1878329">
                  <a:moveTo>
                    <a:pt x="339915" y="113017"/>
                  </a:moveTo>
                  <a:lnTo>
                    <a:pt x="337679" y="104714"/>
                  </a:lnTo>
                  <a:lnTo>
                    <a:pt x="331725" y="98353"/>
                  </a:lnTo>
                  <a:lnTo>
                    <a:pt x="323183" y="94581"/>
                  </a:lnTo>
                  <a:lnTo>
                    <a:pt x="313182" y="94043"/>
                  </a:lnTo>
                  <a:lnTo>
                    <a:pt x="300240" y="94907"/>
                  </a:lnTo>
                  <a:lnTo>
                    <a:pt x="294208" y="100939"/>
                  </a:lnTo>
                </a:path>
                <a:path w="492125" h="1878329">
                  <a:moveTo>
                    <a:pt x="367538" y="115608"/>
                  </a:moveTo>
                  <a:lnTo>
                    <a:pt x="366919" y="105254"/>
                  </a:lnTo>
                  <a:lnTo>
                    <a:pt x="363875" y="96842"/>
                  </a:lnTo>
                  <a:lnTo>
                    <a:pt x="358567" y="91342"/>
                  </a:lnTo>
                  <a:lnTo>
                    <a:pt x="351155" y="89725"/>
                  </a:lnTo>
                  <a:lnTo>
                    <a:pt x="339915" y="91452"/>
                  </a:lnTo>
                  <a:lnTo>
                    <a:pt x="333019" y="89725"/>
                  </a:lnTo>
                  <a:lnTo>
                    <a:pt x="326986" y="92316"/>
                  </a:lnTo>
                </a:path>
                <a:path w="492125" h="1878329">
                  <a:moveTo>
                    <a:pt x="315772" y="252780"/>
                  </a:moveTo>
                  <a:lnTo>
                    <a:pt x="315772" y="260553"/>
                  </a:lnTo>
                  <a:lnTo>
                    <a:pt x="317500" y="263144"/>
                  </a:lnTo>
                  <a:lnTo>
                    <a:pt x="308863" y="264858"/>
                  </a:lnTo>
                  <a:lnTo>
                    <a:pt x="300240" y="265722"/>
                  </a:lnTo>
                  <a:lnTo>
                    <a:pt x="298526" y="270903"/>
                  </a:lnTo>
                  <a:lnTo>
                    <a:pt x="308863" y="273494"/>
                  </a:lnTo>
                  <a:lnTo>
                    <a:pt x="316364" y="274890"/>
                  </a:lnTo>
                  <a:lnTo>
                    <a:pt x="324186" y="276290"/>
                  </a:lnTo>
                  <a:lnTo>
                    <a:pt x="331684" y="277368"/>
                  </a:lnTo>
                  <a:lnTo>
                    <a:pt x="338213" y="277799"/>
                  </a:lnTo>
                  <a:lnTo>
                    <a:pt x="345097" y="277799"/>
                  </a:lnTo>
                  <a:lnTo>
                    <a:pt x="347700" y="265722"/>
                  </a:lnTo>
                  <a:lnTo>
                    <a:pt x="345973" y="262267"/>
                  </a:lnTo>
                  <a:lnTo>
                    <a:pt x="345097" y="251053"/>
                  </a:lnTo>
                </a:path>
                <a:path w="492125" h="1878329">
                  <a:moveTo>
                    <a:pt x="342519" y="263144"/>
                  </a:moveTo>
                  <a:lnTo>
                    <a:pt x="350120" y="265039"/>
                  </a:lnTo>
                  <a:lnTo>
                    <a:pt x="356750" y="263458"/>
                  </a:lnTo>
                  <a:lnTo>
                    <a:pt x="361441" y="259129"/>
                  </a:lnTo>
                  <a:lnTo>
                    <a:pt x="363220" y="252780"/>
                  </a:lnTo>
                </a:path>
                <a:path w="492125" h="1878329">
                  <a:moveTo>
                    <a:pt x="413270" y="113017"/>
                  </a:moveTo>
                  <a:lnTo>
                    <a:pt x="365858" y="111155"/>
                  </a:lnTo>
                  <a:lnTo>
                    <a:pt x="353515" y="110642"/>
                  </a:lnTo>
                  <a:lnTo>
                    <a:pt x="340846" y="110453"/>
                  </a:lnTo>
                  <a:lnTo>
                    <a:pt x="330441" y="110426"/>
                  </a:lnTo>
                  <a:lnTo>
                    <a:pt x="303695" y="110426"/>
                  </a:lnTo>
                  <a:lnTo>
                    <a:pt x="295348" y="111330"/>
                  </a:lnTo>
                  <a:lnTo>
                    <a:pt x="285469" y="114419"/>
                  </a:lnTo>
                  <a:lnTo>
                    <a:pt x="277368" y="120258"/>
                  </a:lnTo>
                  <a:lnTo>
                    <a:pt x="274358" y="129412"/>
                  </a:lnTo>
                  <a:lnTo>
                    <a:pt x="275227" y="139577"/>
                  </a:lnTo>
                  <a:lnTo>
                    <a:pt x="276091" y="148609"/>
                  </a:lnTo>
                  <a:lnTo>
                    <a:pt x="276308" y="157316"/>
                  </a:lnTo>
                  <a:lnTo>
                    <a:pt x="275234" y="166509"/>
                  </a:lnTo>
                  <a:lnTo>
                    <a:pt x="274476" y="181580"/>
                  </a:lnTo>
                  <a:lnTo>
                    <a:pt x="275010" y="201664"/>
                  </a:lnTo>
                  <a:lnTo>
                    <a:pt x="277161" y="220132"/>
                  </a:lnTo>
                  <a:lnTo>
                    <a:pt x="281254" y="230352"/>
                  </a:lnTo>
                  <a:lnTo>
                    <a:pt x="289013" y="235521"/>
                  </a:lnTo>
                  <a:lnTo>
                    <a:pt x="295059" y="233806"/>
                  </a:lnTo>
                </a:path>
                <a:path w="492125" h="1878329">
                  <a:moveTo>
                    <a:pt x="292493" y="238112"/>
                  </a:moveTo>
                  <a:lnTo>
                    <a:pt x="292493" y="250202"/>
                  </a:lnTo>
                  <a:lnTo>
                    <a:pt x="312305" y="250202"/>
                  </a:lnTo>
                </a:path>
                <a:path w="492125" h="1878329">
                  <a:moveTo>
                    <a:pt x="303695" y="254507"/>
                  </a:moveTo>
                  <a:lnTo>
                    <a:pt x="293582" y="253636"/>
                  </a:lnTo>
                  <a:lnTo>
                    <a:pt x="287515" y="252677"/>
                  </a:lnTo>
                  <a:lnTo>
                    <a:pt x="283067" y="252202"/>
                  </a:lnTo>
                  <a:lnTo>
                    <a:pt x="257098" y="270903"/>
                  </a:lnTo>
                  <a:lnTo>
                    <a:pt x="257613" y="277835"/>
                  </a:lnTo>
                  <a:lnTo>
                    <a:pt x="258616" y="287515"/>
                  </a:lnTo>
                  <a:lnTo>
                    <a:pt x="259295" y="296871"/>
                  </a:lnTo>
                  <a:lnTo>
                    <a:pt x="258838" y="302831"/>
                  </a:lnTo>
                  <a:lnTo>
                    <a:pt x="256235" y="306285"/>
                  </a:lnTo>
                  <a:lnTo>
                    <a:pt x="250202" y="313181"/>
                  </a:lnTo>
                </a:path>
                <a:path w="492125" h="1878329">
                  <a:moveTo>
                    <a:pt x="251929" y="326986"/>
                  </a:moveTo>
                  <a:lnTo>
                    <a:pt x="260565" y="331292"/>
                  </a:lnTo>
                  <a:lnTo>
                    <a:pt x="265722" y="339928"/>
                  </a:lnTo>
                  <a:lnTo>
                    <a:pt x="265722" y="345097"/>
                  </a:lnTo>
                  <a:lnTo>
                    <a:pt x="265722" y="350278"/>
                  </a:lnTo>
                  <a:lnTo>
                    <a:pt x="266598" y="356323"/>
                  </a:lnTo>
                </a:path>
                <a:path w="492125" h="1878329">
                  <a:moveTo>
                    <a:pt x="271780" y="368388"/>
                  </a:moveTo>
                  <a:lnTo>
                    <a:pt x="271780" y="359765"/>
                  </a:lnTo>
                  <a:lnTo>
                    <a:pt x="260565" y="359765"/>
                  </a:lnTo>
                  <a:lnTo>
                    <a:pt x="260565" y="368388"/>
                  </a:lnTo>
                  <a:lnTo>
                    <a:pt x="271780" y="368388"/>
                  </a:lnTo>
                  <a:close/>
                </a:path>
                <a:path w="492125" h="1878329">
                  <a:moveTo>
                    <a:pt x="266598" y="244157"/>
                  </a:moveTo>
                  <a:lnTo>
                    <a:pt x="266598" y="233806"/>
                  </a:lnTo>
                  <a:lnTo>
                    <a:pt x="250202" y="233806"/>
                  </a:lnTo>
                  <a:lnTo>
                    <a:pt x="250202" y="244157"/>
                  </a:lnTo>
                  <a:lnTo>
                    <a:pt x="266598" y="244157"/>
                  </a:lnTo>
                  <a:close/>
                </a:path>
                <a:path w="492125" h="1878329">
                  <a:moveTo>
                    <a:pt x="257098" y="62979"/>
                  </a:moveTo>
                  <a:lnTo>
                    <a:pt x="257098" y="44856"/>
                  </a:lnTo>
                  <a:lnTo>
                    <a:pt x="339051" y="44856"/>
                  </a:lnTo>
                  <a:lnTo>
                    <a:pt x="339051" y="62979"/>
                  </a:lnTo>
                  <a:lnTo>
                    <a:pt x="257098" y="62979"/>
                  </a:lnTo>
                  <a:close/>
                </a:path>
                <a:path w="492125" h="1878329">
                  <a:moveTo>
                    <a:pt x="177736" y="374434"/>
                  </a:moveTo>
                  <a:lnTo>
                    <a:pt x="177736" y="364947"/>
                  </a:lnTo>
                  <a:lnTo>
                    <a:pt x="166509" y="364947"/>
                  </a:lnTo>
                  <a:lnTo>
                    <a:pt x="166509" y="374434"/>
                  </a:lnTo>
                  <a:lnTo>
                    <a:pt x="177736" y="374434"/>
                  </a:lnTo>
                  <a:close/>
                </a:path>
                <a:path w="492125" h="1878329">
                  <a:moveTo>
                    <a:pt x="471932" y="181178"/>
                  </a:moveTo>
                  <a:lnTo>
                    <a:pt x="471932" y="198424"/>
                  </a:lnTo>
                </a:path>
                <a:path w="492125" h="1878329">
                  <a:moveTo>
                    <a:pt x="56083" y="785101"/>
                  </a:moveTo>
                  <a:lnTo>
                    <a:pt x="59524" y="785101"/>
                  </a:lnTo>
                  <a:lnTo>
                    <a:pt x="62992" y="782510"/>
                  </a:lnTo>
                  <a:lnTo>
                    <a:pt x="62992" y="778205"/>
                  </a:lnTo>
                  <a:lnTo>
                    <a:pt x="62992" y="774763"/>
                  </a:lnTo>
                  <a:lnTo>
                    <a:pt x="59524" y="771309"/>
                  </a:lnTo>
                  <a:lnTo>
                    <a:pt x="56083" y="771309"/>
                  </a:lnTo>
                  <a:lnTo>
                    <a:pt x="51765" y="771309"/>
                  </a:lnTo>
                  <a:lnTo>
                    <a:pt x="49187" y="774763"/>
                  </a:lnTo>
                  <a:lnTo>
                    <a:pt x="49187" y="778205"/>
                  </a:lnTo>
                  <a:lnTo>
                    <a:pt x="49187" y="782510"/>
                  </a:lnTo>
                  <a:lnTo>
                    <a:pt x="51765" y="785101"/>
                  </a:lnTo>
                  <a:lnTo>
                    <a:pt x="56083" y="785101"/>
                  </a:lnTo>
                  <a:close/>
                </a:path>
                <a:path w="492125" h="1878329">
                  <a:moveTo>
                    <a:pt x="239852" y="785101"/>
                  </a:moveTo>
                  <a:lnTo>
                    <a:pt x="244144" y="785101"/>
                  </a:lnTo>
                  <a:lnTo>
                    <a:pt x="246748" y="782510"/>
                  </a:lnTo>
                  <a:lnTo>
                    <a:pt x="246748" y="778205"/>
                  </a:lnTo>
                  <a:lnTo>
                    <a:pt x="246748" y="774763"/>
                  </a:lnTo>
                  <a:lnTo>
                    <a:pt x="244144" y="771309"/>
                  </a:lnTo>
                  <a:lnTo>
                    <a:pt x="239852" y="771309"/>
                  </a:lnTo>
                  <a:lnTo>
                    <a:pt x="236397" y="771309"/>
                  </a:lnTo>
                  <a:lnTo>
                    <a:pt x="232930" y="774763"/>
                  </a:lnTo>
                  <a:lnTo>
                    <a:pt x="232930" y="778205"/>
                  </a:lnTo>
                  <a:lnTo>
                    <a:pt x="232930" y="782510"/>
                  </a:lnTo>
                  <a:lnTo>
                    <a:pt x="236397" y="785101"/>
                  </a:lnTo>
                  <a:lnTo>
                    <a:pt x="239852" y="785101"/>
                  </a:lnTo>
                  <a:close/>
                </a:path>
                <a:path w="492125" h="1878329">
                  <a:moveTo>
                    <a:pt x="0" y="1322616"/>
                  </a:moveTo>
                  <a:lnTo>
                    <a:pt x="12941" y="1322616"/>
                  </a:lnTo>
                  <a:lnTo>
                    <a:pt x="12941" y="1347622"/>
                  </a:lnTo>
                  <a:lnTo>
                    <a:pt x="1727" y="1347622"/>
                  </a:lnTo>
                </a:path>
                <a:path w="492125" h="1878329">
                  <a:moveTo>
                    <a:pt x="3441" y="1750555"/>
                  </a:moveTo>
                  <a:lnTo>
                    <a:pt x="19850" y="1790217"/>
                  </a:lnTo>
                </a:path>
                <a:path w="492125" h="1878329">
                  <a:moveTo>
                    <a:pt x="3441" y="1783321"/>
                  </a:moveTo>
                  <a:lnTo>
                    <a:pt x="19850" y="1822145"/>
                  </a:lnTo>
                </a:path>
                <a:path w="492125" h="1878329">
                  <a:moveTo>
                    <a:pt x="6921" y="1873072"/>
                  </a:moveTo>
                  <a:lnTo>
                    <a:pt x="18122" y="1873072"/>
                  </a:lnTo>
                </a:path>
                <a:path w="492125" h="1878329">
                  <a:moveTo>
                    <a:pt x="5181" y="1590078"/>
                  </a:moveTo>
                  <a:lnTo>
                    <a:pt x="16395" y="1579702"/>
                  </a:lnTo>
                </a:path>
                <a:path w="492125" h="1878329">
                  <a:moveTo>
                    <a:pt x="12941" y="1597863"/>
                  </a:moveTo>
                  <a:lnTo>
                    <a:pt x="24155" y="1588338"/>
                  </a:lnTo>
                </a:path>
                <a:path w="492125" h="1878329">
                  <a:moveTo>
                    <a:pt x="82829" y="1878228"/>
                  </a:moveTo>
                  <a:lnTo>
                    <a:pt x="130263" y="1878228"/>
                  </a:lnTo>
                </a:path>
                <a:path w="492125" h="1878329">
                  <a:moveTo>
                    <a:pt x="158750" y="1878228"/>
                  </a:moveTo>
                  <a:lnTo>
                    <a:pt x="205346" y="1878228"/>
                  </a:lnTo>
                </a:path>
                <a:path w="492125" h="1878329">
                  <a:moveTo>
                    <a:pt x="243306" y="1878228"/>
                  </a:moveTo>
                  <a:lnTo>
                    <a:pt x="290753" y="1878228"/>
                  </a:lnTo>
                </a:path>
                <a:path w="492125" h="1878329">
                  <a:moveTo>
                    <a:pt x="250202" y="1030998"/>
                  </a:moveTo>
                  <a:lnTo>
                    <a:pt x="269176" y="1030998"/>
                  </a:lnTo>
                  <a:lnTo>
                    <a:pt x="269176" y="1043940"/>
                  </a:lnTo>
                  <a:lnTo>
                    <a:pt x="251053" y="104394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5178932" y="489362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408" y="0"/>
                  </a:moveTo>
                  <a:lnTo>
                    <a:pt x="4343" y="0"/>
                  </a:lnTo>
                  <a:lnTo>
                    <a:pt x="0" y="4343"/>
                  </a:lnTo>
                  <a:lnTo>
                    <a:pt x="0" y="15544"/>
                  </a:lnTo>
                  <a:lnTo>
                    <a:pt x="4343" y="20739"/>
                  </a:lnTo>
                  <a:lnTo>
                    <a:pt x="10363" y="20739"/>
                  </a:lnTo>
                  <a:lnTo>
                    <a:pt x="16408" y="20739"/>
                  </a:lnTo>
                  <a:lnTo>
                    <a:pt x="20713" y="15544"/>
                  </a:lnTo>
                  <a:lnTo>
                    <a:pt x="20713" y="4343"/>
                  </a:lnTo>
                  <a:lnTo>
                    <a:pt x="164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5178932" y="489362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0363" y="20739"/>
                  </a:moveTo>
                  <a:lnTo>
                    <a:pt x="16408" y="20739"/>
                  </a:lnTo>
                  <a:lnTo>
                    <a:pt x="20713" y="15544"/>
                  </a:lnTo>
                  <a:lnTo>
                    <a:pt x="20713" y="10363"/>
                  </a:lnTo>
                  <a:lnTo>
                    <a:pt x="20713" y="4343"/>
                  </a:lnTo>
                  <a:lnTo>
                    <a:pt x="16408" y="0"/>
                  </a:lnTo>
                  <a:lnTo>
                    <a:pt x="10363" y="0"/>
                  </a:lnTo>
                  <a:lnTo>
                    <a:pt x="4343" y="0"/>
                  </a:lnTo>
                  <a:lnTo>
                    <a:pt x="0" y="4343"/>
                  </a:lnTo>
                  <a:lnTo>
                    <a:pt x="0" y="10363"/>
                  </a:lnTo>
                  <a:lnTo>
                    <a:pt x="0" y="15544"/>
                  </a:lnTo>
                  <a:lnTo>
                    <a:pt x="4343" y="20739"/>
                  </a:lnTo>
                  <a:lnTo>
                    <a:pt x="10363" y="2073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8" name="object 328"/>
          <p:cNvSpPr/>
          <p:nvPr/>
        </p:nvSpPr>
        <p:spPr>
          <a:xfrm>
            <a:off x="9152089" y="2973984"/>
            <a:ext cx="279400" cy="0"/>
          </a:xfrm>
          <a:custGeom>
            <a:avLst/>
            <a:gdLst/>
            <a:ahLst/>
            <a:cxnLst/>
            <a:rect l="l" t="t" r="r" b="b"/>
            <a:pathLst>
              <a:path w="279400">
                <a:moveTo>
                  <a:pt x="0" y="0"/>
                </a:moveTo>
                <a:lnTo>
                  <a:pt x="279400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29" name="object 329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7970431" y="6335308"/>
            <a:ext cx="1792838" cy="1723211"/>
          </a:xfrm>
          <a:prstGeom prst="rect">
            <a:avLst/>
          </a:prstGeom>
        </p:spPr>
      </p:pic>
      <p:sp>
        <p:nvSpPr>
          <p:cNvPr id="330" name="object 330"/>
          <p:cNvSpPr txBox="1"/>
          <p:nvPr/>
        </p:nvSpPr>
        <p:spPr>
          <a:xfrm>
            <a:off x="5761899" y="513737"/>
            <a:ext cx="11239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-15" dirty="0">
                <a:solidFill>
                  <a:srgbClr val="171514"/>
                </a:solidFill>
                <a:latin typeface="Tahoma"/>
                <a:cs typeface="Tahoma"/>
              </a:rPr>
              <a:t>Envíos</a:t>
            </a:r>
            <a:r>
              <a:rPr sz="1050" b="1" spc="-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50" b="1" spc="-10" dirty="0">
                <a:solidFill>
                  <a:srgbClr val="171514"/>
                </a:solidFill>
                <a:latin typeface="Tahoma"/>
                <a:cs typeface="Tahoma"/>
              </a:rPr>
              <a:t>divididos</a:t>
            </a:r>
            <a:r>
              <a:rPr sz="10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050">
              <a:latin typeface="Lucida Sans Unicode"/>
              <a:cs typeface="Lucida Sans Unicode"/>
            </a:endParaRPr>
          </a:p>
        </p:txBody>
      </p:sp>
      <p:sp>
        <p:nvSpPr>
          <p:cNvPr id="339" name="object 339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30</a:t>
            </a:fld>
            <a:endParaRPr spc="-75" dirty="0"/>
          </a:p>
        </p:txBody>
      </p:sp>
      <p:sp>
        <p:nvSpPr>
          <p:cNvPr id="331" name="object 331"/>
          <p:cNvSpPr txBox="1"/>
          <p:nvPr/>
        </p:nvSpPr>
        <p:spPr>
          <a:xfrm>
            <a:off x="7957666" y="487066"/>
            <a:ext cx="4063365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Cuando.un.centro.de.control.de.motores.está.compuesto.por.más.de.un.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sección.vertical,.las.secciones.están.ensambladas.juntas.con.un.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conjunto.común.del.bastidor.superior.y.del.bastidor.inferior..Para.el.envío,. 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este.conjunto.puede.consistir.de.un.máximo.de.4.20-pulgadas.de.ancho.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secciones.verticales.(80”.máximo)..Se.pueden.hacer.varios.ensamblajes.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empernados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y unidos </a:t>
            </a:r>
            <a:r>
              <a:rPr sz="900" dirty="0">
                <a:solidFill>
                  <a:srgbClr val="171514"/>
                </a:solidFill>
                <a:latin typeface="Lucida Sans Unicode"/>
                <a:cs typeface="Lucida Sans Unicode"/>
              </a:rPr>
              <a:t>en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barras </a:t>
            </a:r>
            <a:r>
              <a:rPr sz="900" dirty="0">
                <a:solidFill>
                  <a:srgbClr val="171514"/>
                </a:solidFill>
                <a:latin typeface="Lucida Sans Unicode"/>
                <a:cs typeface="Lucida Sans Unicode"/>
              </a:rPr>
              <a:t>en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sitio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instalación </a:t>
            </a:r>
            <a:r>
              <a:rPr sz="900" dirty="0">
                <a:solidFill>
                  <a:srgbClr val="171514"/>
                </a:solidFill>
                <a:latin typeface="Lucida Sans Unicode"/>
                <a:cs typeface="Lucida Sans Unicode"/>
              </a:rPr>
              <a:t>para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formar un </a:t>
            </a:r>
            <a:r>
              <a:rPr sz="90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alineación.completa.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332" name="object 332"/>
          <p:cNvSpPr txBox="1"/>
          <p:nvPr/>
        </p:nvSpPr>
        <p:spPr>
          <a:xfrm>
            <a:off x="9339997" y="2008790"/>
            <a:ext cx="127000" cy="345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100" spc="114" dirty="0">
                <a:solidFill>
                  <a:srgbClr val="0B0806"/>
                </a:solidFill>
                <a:latin typeface="Lucida Sans Unicode"/>
                <a:cs typeface="Lucida Sans Unicode"/>
              </a:rPr>
              <a:t>}</a:t>
            </a:r>
            <a:endParaRPr sz="2100">
              <a:latin typeface="Lucida Sans Unicode"/>
              <a:cs typeface="Lucida Sans Unicode"/>
            </a:endParaRPr>
          </a:p>
        </p:txBody>
      </p:sp>
      <p:sp>
        <p:nvSpPr>
          <p:cNvPr id="333" name="object 333"/>
          <p:cNvSpPr txBox="1"/>
          <p:nvPr/>
        </p:nvSpPr>
        <p:spPr>
          <a:xfrm>
            <a:off x="9545788" y="2135791"/>
            <a:ext cx="462280" cy="23339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Horizontal</a:t>
            </a:r>
            <a:endParaRPr sz="700">
              <a:latin typeface="Lucida Sans Unicode"/>
              <a:cs typeface="Lucida Sans Unicode"/>
            </a:endParaRPr>
          </a:p>
          <a:p>
            <a:pPr marL="34925">
              <a:spcBef>
                <a:spcPts val="420"/>
              </a:spcBef>
            </a:pPr>
            <a:r>
              <a:rPr sz="400" dirty="0">
                <a:solidFill>
                  <a:srgbClr val="0B0806"/>
                </a:solidFill>
                <a:latin typeface="Lucida Sans Unicode"/>
                <a:cs typeface="Lucida Sans Unicode"/>
              </a:rPr>
              <a:t>Barras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colectoras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34" name="object 334"/>
          <p:cNvSpPr txBox="1"/>
          <p:nvPr/>
        </p:nvSpPr>
        <p:spPr>
          <a:xfrm>
            <a:off x="9545788" y="2935890"/>
            <a:ext cx="50292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autobús</a:t>
            </a:r>
            <a:r>
              <a:rPr sz="5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vertical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335" name="object 335"/>
          <p:cNvSpPr txBox="1"/>
          <p:nvPr/>
        </p:nvSpPr>
        <p:spPr>
          <a:xfrm>
            <a:off x="8322749" y="5164746"/>
            <a:ext cx="74676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División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envío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n.º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1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336" name="object 336"/>
          <p:cNvSpPr txBox="1"/>
          <p:nvPr/>
        </p:nvSpPr>
        <p:spPr>
          <a:xfrm>
            <a:off x="10129988" y="5164746"/>
            <a:ext cx="74676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División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envío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n.º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2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337" name="object 337"/>
          <p:cNvSpPr txBox="1"/>
          <p:nvPr/>
        </p:nvSpPr>
        <p:spPr>
          <a:xfrm>
            <a:off x="7957730" y="5586008"/>
            <a:ext cx="442912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Cuando.hay.más.de.cuatro.secciones.o.el.cliente.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especifica.una.división.entre.dos.secciones.verticales,.un.kit.de.empalme,.  deben.instalarse.para.unirse.a.las.barras.horizontales.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338" name="object 338"/>
          <p:cNvSpPr txBox="1"/>
          <p:nvPr/>
        </p:nvSpPr>
        <p:spPr>
          <a:xfrm>
            <a:off x="8798212" y="8090267"/>
            <a:ext cx="60198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Placas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empalme</a:t>
            </a:r>
            <a:endParaRPr sz="5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0685" y="2884830"/>
            <a:ext cx="905510" cy="1884680"/>
            <a:chOff x="2916085" y="2884830"/>
            <a:chExt cx="905510" cy="1884680"/>
          </a:xfrm>
        </p:grpSpPr>
        <p:sp>
          <p:nvSpPr>
            <p:cNvPr id="3" name="object 3"/>
            <p:cNvSpPr/>
            <p:nvPr/>
          </p:nvSpPr>
          <p:spPr>
            <a:xfrm>
              <a:off x="3048381" y="2887116"/>
              <a:ext cx="770890" cy="1880235"/>
            </a:xfrm>
            <a:custGeom>
              <a:avLst/>
              <a:gdLst/>
              <a:ahLst/>
              <a:cxnLst/>
              <a:rect l="l" t="t" r="r" b="b"/>
              <a:pathLst>
                <a:path w="770889" h="1880235">
                  <a:moveTo>
                    <a:pt x="0" y="0"/>
                  </a:moveTo>
                  <a:lnTo>
                    <a:pt x="0" y="1879879"/>
                  </a:lnTo>
                  <a:lnTo>
                    <a:pt x="770851" y="1789264"/>
                  </a:lnTo>
                  <a:lnTo>
                    <a:pt x="770851" y="722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18371" y="2887116"/>
              <a:ext cx="130175" cy="1880235"/>
            </a:xfrm>
            <a:custGeom>
              <a:avLst/>
              <a:gdLst/>
              <a:ahLst/>
              <a:cxnLst/>
              <a:rect l="l" t="t" r="r" b="b"/>
              <a:pathLst>
                <a:path w="130175" h="1880235">
                  <a:moveTo>
                    <a:pt x="130009" y="0"/>
                  </a:moveTo>
                  <a:lnTo>
                    <a:pt x="0" y="38100"/>
                  </a:lnTo>
                  <a:lnTo>
                    <a:pt x="0" y="1818144"/>
                  </a:lnTo>
                  <a:lnTo>
                    <a:pt x="130009" y="1879879"/>
                  </a:lnTo>
                  <a:lnTo>
                    <a:pt x="13000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049765" y="2888170"/>
              <a:ext cx="605790" cy="1877695"/>
            </a:xfrm>
            <a:custGeom>
              <a:avLst/>
              <a:gdLst/>
              <a:ahLst/>
              <a:cxnLst/>
              <a:rect l="l" t="t" r="r" b="b"/>
              <a:pathLst>
                <a:path w="605789" h="1877695">
                  <a:moveTo>
                    <a:pt x="15494" y="2247"/>
                  </a:moveTo>
                  <a:lnTo>
                    <a:pt x="0" y="0"/>
                  </a:lnTo>
                  <a:lnTo>
                    <a:pt x="0" y="1877517"/>
                  </a:lnTo>
                  <a:lnTo>
                    <a:pt x="15494" y="1876691"/>
                  </a:lnTo>
                  <a:lnTo>
                    <a:pt x="15494" y="2247"/>
                  </a:lnTo>
                  <a:close/>
                </a:path>
                <a:path w="605789" h="1877695">
                  <a:moveTo>
                    <a:pt x="605218" y="56972"/>
                  </a:moveTo>
                  <a:lnTo>
                    <a:pt x="589724" y="54724"/>
                  </a:lnTo>
                  <a:lnTo>
                    <a:pt x="589724" y="1808454"/>
                  </a:lnTo>
                  <a:lnTo>
                    <a:pt x="605218" y="1807616"/>
                  </a:lnTo>
                  <a:lnTo>
                    <a:pt x="605218" y="56972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258947" y="2907931"/>
              <a:ext cx="560070" cy="1830705"/>
            </a:xfrm>
            <a:custGeom>
              <a:avLst/>
              <a:gdLst/>
              <a:ahLst/>
              <a:cxnLst/>
              <a:rect l="l" t="t" r="r" b="b"/>
              <a:pathLst>
                <a:path w="560070" h="1830704">
                  <a:moveTo>
                    <a:pt x="15481" y="2235"/>
                  </a:moveTo>
                  <a:lnTo>
                    <a:pt x="0" y="0"/>
                  </a:lnTo>
                  <a:lnTo>
                    <a:pt x="0" y="1830412"/>
                  </a:lnTo>
                  <a:lnTo>
                    <a:pt x="15481" y="1829574"/>
                  </a:lnTo>
                  <a:lnTo>
                    <a:pt x="15481" y="2235"/>
                  </a:lnTo>
                  <a:close/>
                </a:path>
                <a:path w="560070" h="1830704">
                  <a:moveTo>
                    <a:pt x="559612" y="52400"/>
                  </a:moveTo>
                  <a:lnTo>
                    <a:pt x="544118" y="50152"/>
                  </a:lnTo>
                  <a:lnTo>
                    <a:pt x="544118" y="1769884"/>
                  </a:lnTo>
                  <a:lnTo>
                    <a:pt x="559612" y="1769046"/>
                  </a:lnTo>
                  <a:lnTo>
                    <a:pt x="559612" y="5240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057626" y="2887535"/>
              <a:ext cx="745490" cy="1277620"/>
            </a:xfrm>
            <a:custGeom>
              <a:avLst/>
              <a:gdLst/>
              <a:ahLst/>
              <a:cxnLst/>
              <a:rect l="l" t="t" r="r" b="b"/>
              <a:pathLst>
                <a:path w="745489" h="1277620">
                  <a:moveTo>
                    <a:pt x="574090" y="537730"/>
                  </a:moveTo>
                  <a:lnTo>
                    <a:pt x="219570" y="530110"/>
                  </a:lnTo>
                  <a:lnTo>
                    <a:pt x="219570" y="539508"/>
                  </a:lnTo>
                  <a:lnTo>
                    <a:pt x="574090" y="547128"/>
                  </a:lnTo>
                  <a:lnTo>
                    <a:pt x="574090" y="537730"/>
                  </a:lnTo>
                  <a:close/>
                </a:path>
                <a:path w="745489" h="1277620">
                  <a:moveTo>
                    <a:pt x="579386" y="1247863"/>
                  </a:moveTo>
                  <a:lnTo>
                    <a:pt x="217982" y="1267764"/>
                  </a:lnTo>
                  <a:lnTo>
                    <a:pt x="217982" y="1277150"/>
                  </a:lnTo>
                  <a:lnTo>
                    <a:pt x="579386" y="1257261"/>
                  </a:lnTo>
                  <a:lnTo>
                    <a:pt x="579386" y="1247863"/>
                  </a:lnTo>
                  <a:close/>
                </a:path>
                <a:path w="745489" h="1277620">
                  <a:moveTo>
                    <a:pt x="579386" y="1129855"/>
                  </a:moveTo>
                  <a:lnTo>
                    <a:pt x="217982" y="1144473"/>
                  </a:lnTo>
                  <a:lnTo>
                    <a:pt x="217982" y="1153858"/>
                  </a:lnTo>
                  <a:lnTo>
                    <a:pt x="579386" y="1139253"/>
                  </a:lnTo>
                  <a:lnTo>
                    <a:pt x="579386" y="1129855"/>
                  </a:lnTo>
                  <a:close/>
                </a:path>
                <a:path w="745489" h="1277620">
                  <a:moveTo>
                    <a:pt x="579386" y="1011859"/>
                  </a:moveTo>
                  <a:lnTo>
                    <a:pt x="217982" y="1021168"/>
                  </a:lnTo>
                  <a:lnTo>
                    <a:pt x="217982" y="1030566"/>
                  </a:lnTo>
                  <a:lnTo>
                    <a:pt x="579386" y="1021257"/>
                  </a:lnTo>
                  <a:lnTo>
                    <a:pt x="579386" y="1011859"/>
                  </a:lnTo>
                  <a:close/>
                </a:path>
                <a:path w="745489" h="1277620">
                  <a:moveTo>
                    <a:pt x="579386" y="893851"/>
                  </a:moveTo>
                  <a:lnTo>
                    <a:pt x="217982" y="897877"/>
                  </a:lnTo>
                  <a:lnTo>
                    <a:pt x="217982" y="907262"/>
                  </a:lnTo>
                  <a:lnTo>
                    <a:pt x="579386" y="903236"/>
                  </a:lnTo>
                  <a:lnTo>
                    <a:pt x="579386" y="893851"/>
                  </a:lnTo>
                  <a:close/>
                </a:path>
                <a:path w="745489" h="1277620">
                  <a:moveTo>
                    <a:pt x="579386" y="775843"/>
                  </a:moveTo>
                  <a:lnTo>
                    <a:pt x="217982" y="774585"/>
                  </a:lnTo>
                  <a:lnTo>
                    <a:pt x="217982" y="783983"/>
                  </a:lnTo>
                  <a:lnTo>
                    <a:pt x="579386" y="785241"/>
                  </a:lnTo>
                  <a:lnTo>
                    <a:pt x="579386" y="775843"/>
                  </a:lnTo>
                  <a:close/>
                </a:path>
                <a:path w="745489" h="1277620">
                  <a:moveTo>
                    <a:pt x="745439" y="70548"/>
                  </a:moveTo>
                  <a:lnTo>
                    <a:pt x="0" y="0"/>
                  </a:lnTo>
                  <a:lnTo>
                    <a:pt x="0" y="13220"/>
                  </a:lnTo>
                  <a:lnTo>
                    <a:pt x="745439" y="83781"/>
                  </a:lnTo>
                  <a:lnTo>
                    <a:pt x="745439" y="70548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275596" y="3047758"/>
              <a:ext cx="364490" cy="1520190"/>
            </a:xfrm>
            <a:custGeom>
              <a:avLst/>
              <a:gdLst/>
              <a:ahLst/>
              <a:cxnLst/>
              <a:rect l="l" t="t" r="r" b="b"/>
              <a:pathLst>
                <a:path w="364489" h="1520189">
                  <a:moveTo>
                    <a:pt x="170916" y="1029309"/>
                  </a:moveTo>
                  <a:lnTo>
                    <a:pt x="160324" y="1016609"/>
                  </a:lnTo>
                  <a:lnTo>
                    <a:pt x="79895" y="1097038"/>
                  </a:lnTo>
                  <a:lnTo>
                    <a:pt x="90474" y="1109726"/>
                  </a:lnTo>
                  <a:lnTo>
                    <a:pt x="170916" y="1029309"/>
                  </a:lnTo>
                  <a:close/>
                </a:path>
                <a:path w="364489" h="1520189">
                  <a:moveTo>
                    <a:pt x="170916" y="910767"/>
                  </a:moveTo>
                  <a:lnTo>
                    <a:pt x="160324" y="898067"/>
                  </a:lnTo>
                  <a:lnTo>
                    <a:pt x="79895" y="978509"/>
                  </a:lnTo>
                  <a:lnTo>
                    <a:pt x="90474" y="991209"/>
                  </a:lnTo>
                  <a:lnTo>
                    <a:pt x="170916" y="910767"/>
                  </a:lnTo>
                  <a:close/>
                </a:path>
                <a:path w="364489" h="1520189">
                  <a:moveTo>
                    <a:pt x="170916" y="792238"/>
                  </a:moveTo>
                  <a:lnTo>
                    <a:pt x="160324" y="779538"/>
                  </a:lnTo>
                  <a:lnTo>
                    <a:pt x="79895" y="859967"/>
                  </a:lnTo>
                  <a:lnTo>
                    <a:pt x="90474" y="872667"/>
                  </a:lnTo>
                  <a:lnTo>
                    <a:pt x="170916" y="792238"/>
                  </a:lnTo>
                  <a:close/>
                </a:path>
                <a:path w="364489" h="1520189">
                  <a:moveTo>
                    <a:pt x="170916" y="665238"/>
                  </a:moveTo>
                  <a:lnTo>
                    <a:pt x="160324" y="652538"/>
                  </a:lnTo>
                  <a:lnTo>
                    <a:pt x="79895" y="732967"/>
                  </a:lnTo>
                  <a:lnTo>
                    <a:pt x="90474" y="745667"/>
                  </a:lnTo>
                  <a:lnTo>
                    <a:pt x="170916" y="665238"/>
                  </a:lnTo>
                  <a:close/>
                </a:path>
                <a:path w="364489" h="1520189">
                  <a:moveTo>
                    <a:pt x="259816" y="590092"/>
                  </a:moveTo>
                  <a:lnTo>
                    <a:pt x="148018" y="525132"/>
                  </a:lnTo>
                  <a:lnTo>
                    <a:pt x="151612" y="515467"/>
                  </a:lnTo>
                  <a:lnTo>
                    <a:pt x="152400" y="505663"/>
                  </a:lnTo>
                  <a:lnTo>
                    <a:pt x="149377" y="496150"/>
                  </a:lnTo>
                  <a:lnTo>
                    <a:pt x="141516" y="487375"/>
                  </a:lnTo>
                  <a:lnTo>
                    <a:pt x="129908" y="480187"/>
                  </a:lnTo>
                  <a:lnTo>
                    <a:pt x="117716" y="476389"/>
                  </a:lnTo>
                  <a:lnTo>
                    <a:pt x="106718" y="477672"/>
                  </a:lnTo>
                  <a:lnTo>
                    <a:pt x="98679" y="485698"/>
                  </a:lnTo>
                  <a:lnTo>
                    <a:pt x="94818" y="508508"/>
                  </a:lnTo>
                  <a:lnTo>
                    <a:pt x="103606" y="527189"/>
                  </a:lnTo>
                  <a:lnTo>
                    <a:pt x="120091" y="538289"/>
                  </a:lnTo>
                  <a:lnTo>
                    <a:pt x="139344" y="538327"/>
                  </a:lnTo>
                  <a:lnTo>
                    <a:pt x="250291" y="602792"/>
                  </a:lnTo>
                  <a:lnTo>
                    <a:pt x="259816" y="590092"/>
                  </a:lnTo>
                  <a:close/>
                </a:path>
                <a:path w="364489" h="1520189">
                  <a:moveTo>
                    <a:pt x="297497" y="1103147"/>
                  </a:moveTo>
                  <a:lnTo>
                    <a:pt x="224853" y="1026909"/>
                  </a:lnTo>
                  <a:lnTo>
                    <a:pt x="229857" y="1020165"/>
                  </a:lnTo>
                  <a:lnTo>
                    <a:pt x="232714" y="1012672"/>
                  </a:lnTo>
                  <a:lnTo>
                    <a:pt x="203365" y="980401"/>
                  </a:lnTo>
                  <a:lnTo>
                    <a:pt x="195237" y="984834"/>
                  </a:lnTo>
                  <a:lnTo>
                    <a:pt x="187032" y="1001801"/>
                  </a:lnTo>
                  <a:lnTo>
                    <a:pt x="189649" y="1018400"/>
                  </a:lnTo>
                  <a:lnTo>
                    <a:pt x="200025" y="1030833"/>
                  </a:lnTo>
                  <a:lnTo>
                    <a:pt x="215061" y="1035240"/>
                  </a:lnTo>
                  <a:lnTo>
                    <a:pt x="287159" y="1110907"/>
                  </a:lnTo>
                  <a:lnTo>
                    <a:pt x="297497" y="1103147"/>
                  </a:lnTo>
                  <a:close/>
                </a:path>
                <a:path w="364489" h="1520189">
                  <a:moveTo>
                    <a:pt x="297497" y="984084"/>
                  </a:moveTo>
                  <a:lnTo>
                    <a:pt x="224853" y="907846"/>
                  </a:lnTo>
                  <a:lnTo>
                    <a:pt x="229857" y="901103"/>
                  </a:lnTo>
                  <a:lnTo>
                    <a:pt x="232714" y="893610"/>
                  </a:lnTo>
                  <a:lnTo>
                    <a:pt x="203365" y="861339"/>
                  </a:lnTo>
                  <a:lnTo>
                    <a:pt x="195237" y="865771"/>
                  </a:lnTo>
                  <a:lnTo>
                    <a:pt x="187032" y="882738"/>
                  </a:lnTo>
                  <a:lnTo>
                    <a:pt x="189649" y="899337"/>
                  </a:lnTo>
                  <a:lnTo>
                    <a:pt x="200025" y="911771"/>
                  </a:lnTo>
                  <a:lnTo>
                    <a:pt x="215061" y="916178"/>
                  </a:lnTo>
                  <a:lnTo>
                    <a:pt x="287159" y="991844"/>
                  </a:lnTo>
                  <a:lnTo>
                    <a:pt x="297497" y="984084"/>
                  </a:lnTo>
                  <a:close/>
                </a:path>
                <a:path w="364489" h="1520189">
                  <a:moveTo>
                    <a:pt x="297497" y="865022"/>
                  </a:moveTo>
                  <a:lnTo>
                    <a:pt x="224853" y="788784"/>
                  </a:lnTo>
                  <a:lnTo>
                    <a:pt x="229857" y="782040"/>
                  </a:lnTo>
                  <a:lnTo>
                    <a:pt x="232714" y="774547"/>
                  </a:lnTo>
                  <a:lnTo>
                    <a:pt x="203365" y="742276"/>
                  </a:lnTo>
                  <a:lnTo>
                    <a:pt x="195237" y="746709"/>
                  </a:lnTo>
                  <a:lnTo>
                    <a:pt x="187032" y="763676"/>
                  </a:lnTo>
                  <a:lnTo>
                    <a:pt x="189649" y="780275"/>
                  </a:lnTo>
                  <a:lnTo>
                    <a:pt x="200025" y="792708"/>
                  </a:lnTo>
                  <a:lnTo>
                    <a:pt x="215061" y="797115"/>
                  </a:lnTo>
                  <a:lnTo>
                    <a:pt x="287159" y="872782"/>
                  </a:lnTo>
                  <a:lnTo>
                    <a:pt x="297497" y="865022"/>
                  </a:lnTo>
                  <a:close/>
                </a:path>
                <a:path w="364489" h="1520189">
                  <a:moveTo>
                    <a:pt x="297497" y="742784"/>
                  </a:moveTo>
                  <a:lnTo>
                    <a:pt x="224853" y="666546"/>
                  </a:lnTo>
                  <a:lnTo>
                    <a:pt x="229857" y="659803"/>
                  </a:lnTo>
                  <a:lnTo>
                    <a:pt x="232714" y="652310"/>
                  </a:lnTo>
                  <a:lnTo>
                    <a:pt x="203365" y="620039"/>
                  </a:lnTo>
                  <a:lnTo>
                    <a:pt x="195237" y="624471"/>
                  </a:lnTo>
                  <a:lnTo>
                    <a:pt x="187032" y="641438"/>
                  </a:lnTo>
                  <a:lnTo>
                    <a:pt x="189649" y="658037"/>
                  </a:lnTo>
                  <a:lnTo>
                    <a:pt x="200025" y="670471"/>
                  </a:lnTo>
                  <a:lnTo>
                    <a:pt x="215061" y="674878"/>
                  </a:lnTo>
                  <a:lnTo>
                    <a:pt x="287159" y="750544"/>
                  </a:lnTo>
                  <a:lnTo>
                    <a:pt x="297497" y="742784"/>
                  </a:lnTo>
                  <a:close/>
                </a:path>
                <a:path w="364489" h="1520189">
                  <a:moveTo>
                    <a:pt x="350304" y="25069"/>
                  </a:moveTo>
                  <a:lnTo>
                    <a:pt x="12" y="0"/>
                  </a:lnTo>
                  <a:lnTo>
                    <a:pt x="12" y="9398"/>
                  </a:lnTo>
                  <a:lnTo>
                    <a:pt x="350304" y="34467"/>
                  </a:lnTo>
                  <a:lnTo>
                    <a:pt x="350304" y="25069"/>
                  </a:lnTo>
                  <a:close/>
                </a:path>
                <a:path w="364489" h="1520189">
                  <a:moveTo>
                    <a:pt x="351891" y="1201928"/>
                  </a:moveTo>
                  <a:lnTo>
                    <a:pt x="281228" y="1206741"/>
                  </a:lnTo>
                  <a:lnTo>
                    <a:pt x="224853" y="1147559"/>
                  </a:lnTo>
                  <a:lnTo>
                    <a:pt x="229857" y="1140815"/>
                  </a:lnTo>
                  <a:lnTo>
                    <a:pt x="232714" y="1133322"/>
                  </a:lnTo>
                  <a:lnTo>
                    <a:pt x="203365" y="1101051"/>
                  </a:lnTo>
                  <a:lnTo>
                    <a:pt x="195237" y="1105484"/>
                  </a:lnTo>
                  <a:lnTo>
                    <a:pt x="187032" y="1122451"/>
                  </a:lnTo>
                  <a:lnTo>
                    <a:pt x="189649" y="1139050"/>
                  </a:lnTo>
                  <a:lnTo>
                    <a:pt x="200025" y="1151483"/>
                  </a:lnTo>
                  <a:lnTo>
                    <a:pt x="215061" y="1155890"/>
                  </a:lnTo>
                  <a:lnTo>
                    <a:pt x="264579" y="1207871"/>
                  </a:lnTo>
                  <a:lnTo>
                    <a:pt x="104203" y="1218780"/>
                  </a:lnTo>
                  <a:lnTo>
                    <a:pt x="170916" y="1152067"/>
                  </a:lnTo>
                  <a:lnTo>
                    <a:pt x="160324" y="1139367"/>
                  </a:lnTo>
                  <a:lnTo>
                    <a:pt x="79895" y="1219809"/>
                  </a:lnTo>
                  <a:lnTo>
                    <a:pt x="80378" y="1220406"/>
                  </a:lnTo>
                  <a:lnTo>
                    <a:pt x="0" y="1225867"/>
                  </a:lnTo>
                  <a:lnTo>
                    <a:pt x="0" y="1239494"/>
                  </a:lnTo>
                  <a:lnTo>
                    <a:pt x="276783" y="1220685"/>
                  </a:lnTo>
                  <a:lnTo>
                    <a:pt x="287159" y="1231557"/>
                  </a:lnTo>
                  <a:lnTo>
                    <a:pt x="297497" y="1223797"/>
                  </a:lnTo>
                  <a:lnTo>
                    <a:pt x="293433" y="1219542"/>
                  </a:lnTo>
                  <a:lnTo>
                    <a:pt x="351891" y="1215567"/>
                  </a:lnTo>
                  <a:lnTo>
                    <a:pt x="351891" y="1201928"/>
                  </a:lnTo>
                  <a:close/>
                </a:path>
                <a:path w="364489" h="1520189">
                  <a:moveTo>
                    <a:pt x="363956" y="1202804"/>
                  </a:moveTo>
                  <a:lnTo>
                    <a:pt x="352323" y="1202016"/>
                  </a:lnTo>
                  <a:lnTo>
                    <a:pt x="352323" y="1520075"/>
                  </a:lnTo>
                  <a:lnTo>
                    <a:pt x="363956" y="1519402"/>
                  </a:lnTo>
                  <a:lnTo>
                    <a:pt x="363956" y="1202804"/>
                  </a:lnTo>
                  <a:close/>
                </a:path>
                <a:path w="364489" h="1520189">
                  <a:moveTo>
                    <a:pt x="363956" y="24879"/>
                  </a:moveTo>
                  <a:lnTo>
                    <a:pt x="351256" y="23037"/>
                  </a:lnTo>
                  <a:lnTo>
                    <a:pt x="351256" y="374954"/>
                  </a:lnTo>
                  <a:lnTo>
                    <a:pt x="363956" y="375335"/>
                  </a:lnTo>
                  <a:lnTo>
                    <a:pt x="363956" y="24879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410165" y="3232492"/>
              <a:ext cx="85090" cy="173355"/>
            </a:xfrm>
            <a:custGeom>
              <a:avLst/>
              <a:gdLst/>
              <a:ahLst/>
              <a:cxnLst/>
              <a:rect l="l" t="t" r="r" b="b"/>
              <a:pathLst>
                <a:path w="85089" h="173354">
                  <a:moveTo>
                    <a:pt x="0" y="0"/>
                  </a:moveTo>
                  <a:lnTo>
                    <a:pt x="0" y="170065"/>
                  </a:lnTo>
                  <a:lnTo>
                    <a:pt x="84696" y="173342"/>
                  </a:lnTo>
                  <a:lnTo>
                    <a:pt x="84696" y="45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048381" y="2887116"/>
              <a:ext cx="770890" cy="1880235"/>
            </a:xfrm>
            <a:custGeom>
              <a:avLst/>
              <a:gdLst/>
              <a:ahLst/>
              <a:cxnLst/>
              <a:rect l="l" t="t" r="r" b="b"/>
              <a:pathLst>
                <a:path w="770889" h="1880235">
                  <a:moveTo>
                    <a:pt x="361784" y="515442"/>
                  </a:moveTo>
                  <a:lnTo>
                    <a:pt x="361784" y="345376"/>
                  </a:lnTo>
                  <a:lnTo>
                    <a:pt x="446481" y="349973"/>
                  </a:lnTo>
                  <a:lnTo>
                    <a:pt x="446481" y="518718"/>
                  </a:lnTo>
                  <a:lnTo>
                    <a:pt x="361784" y="515442"/>
                  </a:lnTo>
                  <a:close/>
                </a:path>
                <a:path w="770889" h="1880235">
                  <a:moveTo>
                    <a:pt x="770851" y="1789264"/>
                  </a:moveTo>
                  <a:lnTo>
                    <a:pt x="770851" y="72237"/>
                  </a:lnTo>
                  <a:lnTo>
                    <a:pt x="0" y="0"/>
                  </a:lnTo>
                  <a:lnTo>
                    <a:pt x="0" y="1879879"/>
                  </a:lnTo>
                  <a:lnTo>
                    <a:pt x="770851" y="1789264"/>
                  </a:lnTo>
                  <a:close/>
                </a:path>
                <a:path w="770889" h="1880235">
                  <a:moveTo>
                    <a:pt x="226529" y="22339"/>
                  </a:moveTo>
                  <a:lnTo>
                    <a:pt x="226529" y="1852295"/>
                  </a:lnTo>
                  <a:lnTo>
                    <a:pt x="226529" y="22339"/>
                  </a:lnTo>
                  <a:close/>
                </a:path>
                <a:path w="770889" h="1880235">
                  <a:moveTo>
                    <a:pt x="590283" y="56476"/>
                  </a:moveTo>
                  <a:lnTo>
                    <a:pt x="590283" y="1810918"/>
                  </a:lnTo>
                  <a:lnTo>
                    <a:pt x="590283" y="56476"/>
                  </a:lnTo>
                  <a:close/>
                </a:path>
                <a:path w="770889" h="1880235">
                  <a:moveTo>
                    <a:pt x="226529" y="157594"/>
                  </a:moveTo>
                  <a:lnTo>
                    <a:pt x="589622" y="184505"/>
                  </a:lnTo>
                  <a:lnTo>
                    <a:pt x="226529" y="15759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928226" y="2896323"/>
              <a:ext cx="842644" cy="151130"/>
            </a:xfrm>
            <a:custGeom>
              <a:avLst/>
              <a:gdLst/>
              <a:ahLst/>
              <a:cxnLst/>
              <a:rect l="l" t="t" r="r" b="b"/>
              <a:pathLst>
                <a:path w="842645" h="151130">
                  <a:moveTo>
                    <a:pt x="7874" y="34798"/>
                  </a:moveTo>
                  <a:lnTo>
                    <a:pt x="6553" y="30848"/>
                  </a:lnTo>
                  <a:lnTo>
                    <a:pt x="5892" y="29540"/>
                  </a:lnTo>
                  <a:lnTo>
                    <a:pt x="3937" y="28892"/>
                  </a:lnTo>
                  <a:lnTo>
                    <a:pt x="1955" y="29540"/>
                  </a:lnTo>
                  <a:lnTo>
                    <a:pt x="1308" y="30848"/>
                  </a:lnTo>
                  <a:lnTo>
                    <a:pt x="0" y="34798"/>
                  </a:lnTo>
                  <a:lnTo>
                    <a:pt x="1308" y="39382"/>
                  </a:lnTo>
                  <a:lnTo>
                    <a:pt x="1955" y="40703"/>
                  </a:lnTo>
                  <a:lnTo>
                    <a:pt x="3937" y="41363"/>
                  </a:lnTo>
                  <a:lnTo>
                    <a:pt x="5892" y="40703"/>
                  </a:lnTo>
                  <a:lnTo>
                    <a:pt x="6553" y="39382"/>
                  </a:lnTo>
                  <a:lnTo>
                    <a:pt x="7874" y="34798"/>
                  </a:lnTo>
                  <a:close/>
                </a:path>
                <a:path w="842645" h="151130">
                  <a:moveTo>
                    <a:pt x="32829" y="27584"/>
                  </a:moveTo>
                  <a:lnTo>
                    <a:pt x="31508" y="23634"/>
                  </a:lnTo>
                  <a:lnTo>
                    <a:pt x="30200" y="22326"/>
                  </a:lnTo>
                  <a:lnTo>
                    <a:pt x="28879" y="21666"/>
                  </a:lnTo>
                  <a:lnTo>
                    <a:pt x="26911" y="22326"/>
                  </a:lnTo>
                  <a:lnTo>
                    <a:pt x="25603" y="23634"/>
                  </a:lnTo>
                  <a:lnTo>
                    <a:pt x="24942" y="27584"/>
                  </a:lnTo>
                  <a:lnTo>
                    <a:pt x="25603" y="32169"/>
                  </a:lnTo>
                  <a:lnTo>
                    <a:pt x="26911" y="33477"/>
                  </a:lnTo>
                  <a:lnTo>
                    <a:pt x="28879" y="33477"/>
                  </a:lnTo>
                  <a:lnTo>
                    <a:pt x="30200" y="33477"/>
                  </a:lnTo>
                  <a:lnTo>
                    <a:pt x="31508" y="32169"/>
                  </a:lnTo>
                  <a:lnTo>
                    <a:pt x="32829" y="27584"/>
                  </a:lnTo>
                  <a:close/>
                </a:path>
                <a:path w="842645" h="151130">
                  <a:moveTo>
                    <a:pt x="58432" y="20345"/>
                  </a:moveTo>
                  <a:lnTo>
                    <a:pt x="57772" y="18376"/>
                  </a:lnTo>
                  <a:lnTo>
                    <a:pt x="56464" y="16421"/>
                  </a:lnTo>
                  <a:lnTo>
                    <a:pt x="55803" y="15100"/>
                  </a:lnTo>
                  <a:lnTo>
                    <a:pt x="54495" y="14427"/>
                  </a:lnTo>
                  <a:lnTo>
                    <a:pt x="51866" y="15100"/>
                  </a:lnTo>
                  <a:lnTo>
                    <a:pt x="51206" y="16421"/>
                  </a:lnTo>
                  <a:lnTo>
                    <a:pt x="49885" y="20345"/>
                  </a:lnTo>
                  <a:lnTo>
                    <a:pt x="51206" y="24955"/>
                  </a:lnTo>
                  <a:lnTo>
                    <a:pt x="51866" y="26263"/>
                  </a:lnTo>
                  <a:lnTo>
                    <a:pt x="54495" y="26911"/>
                  </a:lnTo>
                  <a:lnTo>
                    <a:pt x="55803" y="26263"/>
                  </a:lnTo>
                  <a:lnTo>
                    <a:pt x="56464" y="24955"/>
                  </a:lnTo>
                  <a:lnTo>
                    <a:pt x="58432" y="20345"/>
                  </a:lnTo>
                  <a:close/>
                </a:path>
                <a:path w="842645" h="151130">
                  <a:moveTo>
                    <a:pt x="84696" y="13131"/>
                  </a:moveTo>
                  <a:lnTo>
                    <a:pt x="83375" y="9182"/>
                  </a:lnTo>
                  <a:lnTo>
                    <a:pt x="81407" y="7874"/>
                  </a:lnTo>
                  <a:lnTo>
                    <a:pt x="78130" y="7874"/>
                  </a:lnTo>
                  <a:lnTo>
                    <a:pt x="76809" y="9182"/>
                  </a:lnTo>
                  <a:lnTo>
                    <a:pt x="76161" y="13131"/>
                  </a:lnTo>
                  <a:lnTo>
                    <a:pt x="76809" y="18376"/>
                  </a:lnTo>
                  <a:lnTo>
                    <a:pt x="78130" y="19697"/>
                  </a:lnTo>
                  <a:lnTo>
                    <a:pt x="80098" y="20345"/>
                  </a:lnTo>
                  <a:lnTo>
                    <a:pt x="81407" y="19697"/>
                  </a:lnTo>
                  <a:lnTo>
                    <a:pt x="83375" y="18376"/>
                  </a:lnTo>
                  <a:lnTo>
                    <a:pt x="84696" y="13131"/>
                  </a:lnTo>
                  <a:close/>
                </a:path>
                <a:path w="842645" h="151130">
                  <a:moveTo>
                    <a:pt x="110947" y="5905"/>
                  </a:moveTo>
                  <a:lnTo>
                    <a:pt x="110299" y="3276"/>
                  </a:lnTo>
                  <a:lnTo>
                    <a:pt x="109639" y="1308"/>
                  </a:lnTo>
                  <a:lnTo>
                    <a:pt x="107683" y="0"/>
                  </a:lnTo>
                  <a:lnTo>
                    <a:pt x="104394" y="0"/>
                  </a:lnTo>
                  <a:lnTo>
                    <a:pt x="102425" y="1308"/>
                  </a:lnTo>
                  <a:lnTo>
                    <a:pt x="101765" y="3276"/>
                  </a:lnTo>
                  <a:lnTo>
                    <a:pt x="101765" y="8534"/>
                  </a:lnTo>
                  <a:lnTo>
                    <a:pt x="102425" y="11163"/>
                  </a:lnTo>
                  <a:lnTo>
                    <a:pt x="104394" y="12471"/>
                  </a:lnTo>
                  <a:lnTo>
                    <a:pt x="106362" y="13131"/>
                  </a:lnTo>
                  <a:lnTo>
                    <a:pt x="107683" y="12471"/>
                  </a:lnTo>
                  <a:lnTo>
                    <a:pt x="109639" y="11163"/>
                  </a:lnTo>
                  <a:lnTo>
                    <a:pt x="110947" y="5905"/>
                  </a:lnTo>
                  <a:close/>
                </a:path>
                <a:path w="842645" h="151130">
                  <a:moveTo>
                    <a:pt x="139839" y="142481"/>
                  </a:moveTo>
                  <a:lnTo>
                    <a:pt x="139192" y="139204"/>
                  </a:lnTo>
                  <a:lnTo>
                    <a:pt x="137883" y="136575"/>
                  </a:lnTo>
                  <a:lnTo>
                    <a:pt x="135902" y="135255"/>
                  </a:lnTo>
                  <a:lnTo>
                    <a:pt x="133286" y="133946"/>
                  </a:lnTo>
                  <a:lnTo>
                    <a:pt x="130657" y="135255"/>
                  </a:lnTo>
                  <a:lnTo>
                    <a:pt x="128689" y="136575"/>
                  </a:lnTo>
                  <a:lnTo>
                    <a:pt x="126720" y="139204"/>
                  </a:lnTo>
                  <a:lnTo>
                    <a:pt x="126720" y="145757"/>
                  </a:lnTo>
                  <a:lnTo>
                    <a:pt x="128689" y="148386"/>
                  </a:lnTo>
                  <a:lnTo>
                    <a:pt x="130657" y="150368"/>
                  </a:lnTo>
                  <a:lnTo>
                    <a:pt x="133286" y="151003"/>
                  </a:lnTo>
                  <a:lnTo>
                    <a:pt x="135902" y="150368"/>
                  </a:lnTo>
                  <a:lnTo>
                    <a:pt x="137883" y="148386"/>
                  </a:lnTo>
                  <a:lnTo>
                    <a:pt x="139192" y="145757"/>
                  </a:lnTo>
                  <a:lnTo>
                    <a:pt x="139839" y="142481"/>
                  </a:lnTo>
                  <a:close/>
                </a:path>
                <a:path w="842645" h="151130">
                  <a:moveTo>
                    <a:pt x="218643" y="7213"/>
                  </a:moveTo>
                  <a:lnTo>
                    <a:pt x="216674" y="4584"/>
                  </a:lnTo>
                  <a:lnTo>
                    <a:pt x="214693" y="3276"/>
                  </a:lnTo>
                  <a:lnTo>
                    <a:pt x="212737" y="2628"/>
                  </a:lnTo>
                  <a:lnTo>
                    <a:pt x="210108" y="3276"/>
                  </a:lnTo>
                  <a:lnTo>
                    <a:pt x="208140" y="4584"/>
                  </a:lnTo>
                  <a:lnTo>
                    <a:pt x="206819" y="7213"/>
                  </a:lnTo>
                  <a:lnTo>
                    <a:pt x="206819" y="13131"/>
                  </a:lnTo>
                  <a:lnTo>
                    <a:pt x="208140" y="15748"/>
                  </a:lnTo>
                  <a:lnTo>
                    <a:pt x="210108" y="17068"/>
                  </a:lnTo>
                  <a:lnTo>
                    <a:pt x="212737" y="17729"/>
                  </a:lnTo>
                  <a:lnTo>
                    <a:pt x="214693" y="17068"/>
                  </a:lnTo>
                  <a:lnTo>
                    <a:pt x="216674" y="15748"/>
                  </a:lnTo>
                  <a:lnTo>
                    <a:pt x="218643" y="13131"/>
                  </a:lnTo>
                  <a:lnTo>
                    <a:pt x="218643" y="7213"/>
                  </a:lnTo>
                  <a:close/>
                </a:path>
                <a:path w="842645" h="151130">
                  <a:moveTo>
                    <a:pt x="307276" y="17729"/>
                  </a:moveTo>
                  <a:lnTo>
                    <a:pt x="305968" y="12471"/>
                  </a:lnTo>
                  <a:lnTo>
                    <a:pt x="303339" y="10502"/>
                  </a:lnTo>
                  <a:lnTo>
                    <a:pt x="298754" y="10502"/>
                  </a:lnTo>
                  <a:lnTo>
                    <a:pt x="296773" y="12471"/>
                  </a:lnTo>
                  <a:lnTo>
                    <a:pt x="295465" y="17729"/>
                  </a:lnTo>
                  <a:lnTo>
                    <a:pt x="296773" y="22974"/>
                  </a:lnTo>
                  <a:lnTo>
                    <a:pt x="298754" y="24955"/>
                  </a:lnTo>
                  <a:lnTo>
                    <a:pt x="301371" y="25590"/>
                  </a:lnTo>
                  <a:lnTo>
                    <a:pt x="303339" y="24955"/>
                  </a:lnTo>
                  <a:lnTo>
                    <a:pt x="305968" y="22974"/>
                  </a:lnTo>
                  <a:lnTo>
                    <a:pt x="307276" y="17729"/>
                  </a:lnTo>
                  <a:close/>
                </a:path>
                <a:path w="842645" h="151130">
                  <a:moveTo>
                    <a:pt x="415620" y="28219"/>
                  </a:moveTo>
                  <a:lnTo>
                    <a:pt x="414959" y="24955"/>
                  </a:lnTo>
                  <a:lnTo>
                    <a:pt x="413651" y="22974"/>
                  </a:lnTo>
                  <a:lnTo>
                    <a:pt x="411683" y="21005"/>
                  </a:lnTo>
                  <a:lnTo>
                    <a:pt x="409714" y="20345"/>
                  </a:lnTo>
                  <a:lnTo>
                    <a:pt x="407085" y="21005"/>
                  </a:lnTo>
                  <a:lnTo>
                    <a:pt x="405117" y="22974"/>
                  </a:lnTo>
                  <a:lnTo>
                    <a:pt x="403809" y="24955"/>
                  </a:lnTo>
                  <a:lnTo>
                    <a:pt x="403148" y="28219"/>
                  </a:lnTo>
                  <a:lnTo>
                    <a:pt x="403809" y="30848"/>
                  </a:lnTo>
                  <a:lnTo>
                    <a:pt x="405117" y="32829"/>
                  </a:lnTo>
                  <a:lnTo>
                    <a:pt x="407085" y="34798"/>
                  </a:lnTo>
                  <a:lnTo>
                    <a:pt x="409714" y="34798"/>
                  </a:lnTo>
                  <a:lnTo>
                    <a:pt x="411683" y="34798"/>
                  </a:lnTo>
                  <a:lnTo>
                    <a:pt x="413651" y="33477"/>
                  </a:lnTo>
                  <a:lnTo>
                    <a:pt x="414959" y="30848"/>
                  </a:lnTo>
                  <a:lnTo>
                    <a:pt x="415620" y="28219"/>
                  </a:lnTo>
                  <a:close/>
                </a:path>
                <a:path w="842645" h="151130">
                  <a:moveTo>
                    <a:pt x="666445" y="52527"/>
                  </a:moveTo>
                  <a:lnTo>
                    <a:pt x="665784" y="49898"/>
                  </a:lnTo>
                  <a:lnTo>
                    <a:pt x="664476" y="47269"/>
                  </a:lnTo>
                  <a:lnTo>
                    <a:pt x="662508" y="45961"/>
                  </a:lnTo>
                  <a:lnTo>
                    <a:pt x="660539" y="45300"/>
                  </a:lnTo>
                  <a:lnTo>
                    <a:pt x="657910" y="45961"/>
                  </a:lnTo>
                  <a:lnTo>
                    <a:pt x="655942" y="47269"/>
                  </a:lnTo>
                  <a:lnTo>
                    <a:pt x="654634" y="49898"/>
                  </a:lnTo>
                  <a:lnTo>
                    <a:pt x="653973" y="52527"/>
                  </a:lnTo>
                  <a:lnTo>
                    <a:pt x="654634" y="55803"/>
                  </a:lnTo>
                  <a:lnTo>
                    <a:pt x="655942" y="58432"/>
                  </a:lnTo>
                  <a:lnTo>
                    <a:pt x="657910" y="59753"/>
                  </a:lnTo>
                  <a:lnTo>
                    <a:pt x="660539" y="60401"/>
                  </a:lnTo>
                  <a:lnTo>
                    <a:pt x="662508" y="59753"/>
                  </a:lnTo>
                  <a:lnTo>
                    <a:pt x="664476" y="58432"/>
                  </a:lnTo>
                  <a:lnTo>
                    <a:pt x="665784" y="55803"/>
                  </a:lnTo>
                  <a:lnTo>
                    <a:pt x="666445" y="52527"/>
                  </a:lnTo>
                  <a:close/>
                </a:path>
                <a:path w="842645" h="151130">
                  <a:moveTo>
                    <a:pt x="767562" y="60401"/>
                  </a:moveTo>
                  <a:lnTo>
                    <a:pt x="765594" y="57785"/>
                  </a:lnTo>
                  <a:lnTo>
                    <a:pt x="764273" y="56464"/>
                  </a:lnTo>
                  <a:lnTo>
                    <a:pt x="761657" y="55803"/>
                  </a:lnTo>
                  <a:lnTo>
                    <a:pt x="759675" y="56464"/>
                  </a:lnTo>
                  <a:lnTo>
                    <a:pt x="757720" y="57785"/>
                  </a:lnTo>
                  <a:lnTo>
                    <a:pt x="756399" y="60401"/>
                  </a:lnTo>
                  <a:lnTo>
                    <a:pt x="755738" y="63030"/>
                  </a:lnTo>
                  <a:lnTo>
                    <a:pt x="756399" y="66306"/>
                  </a:lnTo>
                  <a:lnTo>
                    <a:pt x="757720" y="68935"/>
                  </a:lnTo>
                  <a:lnTo>
                    <a:pt x="759675" y="70243"/>
                  </a:lnTo>
                  <a:lnTo>
                    <a:pt x="761657" y="70916"/>
                  </a:lnTo>
                  <a:lnTo>
                    <a:pt x="764273" y="70243"/>
                  </a:lnTo>
                  <a:lnTo>
                    <a:pt x="765594" y="68935"/>
                  </a:lnTo>
                  <a:lnTo>
                    <a:pt x="767562" y="66306"/>
                  </a:lnTo>
                  <a:lnTo>
                    <a:pt x="767562" y="60401"/>
                  </a:lnTo>
                  <a:close/>
                </a:path>
                <a:path w="842645" h="151130">
                  <a:moveTo>
                    <a:pt x="842416" y="68287"/>
                  </a:moveTo>
                  <a:lnTo>
                    <a:pt x="840447" y="65659"/>
                  </a:lnTo>
                  <a:lnTo>
                    <a:pt x="839127" y="63690"/>
                  </a:lnTo>
                  <a:lnTo>
                    <a:pt x="837171" y="63030"/>
                  </a:lnTo>
                  <a:lnTo>
                    <a:pt x="834542" y="63690"/>
                  </a:lnTo>
                  <a:lnTo>
                    <a:pt x="832573" y="65659"/>
                  </a:lnTo>
                  <a:lnTo>
                    <a:pt x="831253" y="68287"/>
                  </a:lnTo>
                  <a:lnTo>
                    <a:pt x="830592" y="70916"/>
                  </a:lnTo>
                  <a:lnTo>
                    <a:pt x="831253" y="73545"/>
                  </a:lnTo>
                  <a:lnTo>
                    <a:pt x="832573" y="76174"/>
                  </a:lnTo>
                  <a:lnTo>
                    <a:pt x="834542" y="78130"/>
                  </a:lnTo>
                  <a:lnTo>
                    <a:pt x="837171" y="78130"/>
                  </a:lnTo>
                  <a:lnTo>
                    <a:pt x="839127" y="78130"/>
                  </a:lnTo>
                  <a:lnTo>
                    <a:pt x="840447" y="76174"/>
                  </a:lnTo>
                  <a:lnTo>
                    <a:pt x="842416" y="73545"/>
                  </a:lnTo>
                  <a:lnTo>
                    <a:pt x="842416" y="6828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918371" y="2887116"/>
              <a:ext cx="130175" cy="1880235"/>
            </a:xfrm>
            <a:custGeom>
              <a:avLst/>
              <a:gdLst/>
              <a:ahLst/>
              <a:cxnLst/>
              <a:rect l="l" t="t" r="r" b="b"/>
              <a:pathLst>
                <a:path w="130175" h="1880235">
                  <a:moveTo>
                    <a:pt x="130009" y="1879879"/>
                  </a:moveTo>
                  <a:lnTo>
                    <a:pt x="130009" y="0"/>
                  </a:lnTo>
                  <a:lnTo>
                    <a:pt x="0" y="38100"/>
                  </a:lnTo>
                  <a:lnTo>
                    <a:pt x="0" y="1818144"/>
                  </a:lnTo>
                  <a:lnTo>
                    <a:pt x="130009" y="187987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924276" y="3430790"/>
              <a:ext cx="669925" cy="1323975"/>
            </a:xfrm>
            <a:custGeom>
              <a:avLst/>
              <a:gdLst/>
              <a:ahLst/>
              <a:cxnLst/>
              <a:rect l="l" t="t" r="r" b="b"/>
              <a:pathLst>
                <a:path w="669925" h="1323975">
                  <a:moveTo>
                    <a:pt x="7886" y="1267917"/>
                  </a:moveTo>
                  <a:lnTo>
                    <a:pt x="7226" y="1263294"/>
                  </a:lnTo>
                  <a:lnTo>
                    <a:pt x="5905" y="1261999"/>
                  </a:lnTo>
                  <a:lnTo>
                    <a:pt x="4597" y="1261338"/>
                  </a:lnTo>
                  <a:lnTo>
                    <a:pt x="2628" y="1261999"/>
                  </a:lnTo>
                  <a:lnTo>
                    <a:pt x="1320" y="1263294"/>
                  </a:lnTo>
                  <a:lnTo>
                    <a:pt x="0" y="1265288"/>
                  </a:lnTo>
                  <a:lnTo>
                    <a:pt x="0" y="1270533"/>
                  </a:lnTo>
                  <a:lnTo>
                    <a:pt x="1320" y="1273162"/>
                  </a:lnTo>
                  <a:lnTo>
                    <a:pt x="2628" y="1273822"/>
                  </a:lnTo>
                  <a:lnTo>
                    <a:pt x="4597" y="1274470"/>
                  </a:lnTo>
                  <a:lnTo>
                    <a:pt x="7226" y="1273162"/>
                  </a:lnTo>
                  <a:lnTo>
                    <a:pt x="7886" y="1267917"/>
                  </a:lnTo>
                  <a:close/>
                </a:path>
                <a:path w="669925" h="1323975">
                  <a:moveTo>
                    <a:pt x="31521" y="1279715"/>
                  </a:moveTo>
                  <a:lnTo>
                    <a:pt x="30861" y="1275130"/>
                  </a:lnTo>
                  <a:lnTo>
                    <a:pt x="29552" y="1273822"/>
                  </a:lnTo>
                  <a:lnTo>
                    <a:pt x="28232" y="1273162"/>
                  </a:lnTo>
                  <a:lnTo>
                    <a:pt x="26924" y="1273822"/>
                  </a:lnTo>
                  <a:lnTo>
                    <a:pt x="24955" y="1275130"/>
                  </a:lnTo>
                  <a:lnTo>
                    <a:pt x="24295" y="1277099"/>
                  </a:lnTo>
                  <a:lnTo>
                    <a:pt x="24295" y="1282344"/>
                  </a:lnTo>
                  <a:lnTo>
                    <a:pt x="24955" y="1284973"/>
                  </a:lnTo>
                  <a:lnTo>
                    <a:pt x="26924" y="1286294"/>
                  </a:lnTo>
                  <a:lnTo>
                    <a:pt x="28232" y="1286294"/>
                  </a:lnTo>
                  <a:lnTo>
                    <a:pt x="29552" y="1286294"/>
                  </a:lnTo>
                  <a:lnTo>
                    <a:pt x="30861" y="1284973"/>
                  </a:lnTo>
                  <a:lnTo>
                    <a:pt x="31521" y="1279715"/>
                  </a:lnTo>
                  <a:close/>
                </a:path>
                <a:path w="669925" h="1323975">
                  <a:moveTo>
                    <a:pt x="57124" y="1291551"/>
                  </a:moveTo>
                  <a:lnTo>
                    <a:pt x="55816" y="1286294"/>
                  </a:lnTo>
                  <a:lnTo>
                    <a:pt x="54495" y="1285633"/>
                  </a:lnTo>
                  <a:lnTo>
                    <a:pt x="53187" y="1284338"/>
                  </a:lnTo>
                  <a:lnTo>
                    <a:pt x="51219" y="1285633"/>
                  </a:lnTo>
                  <a:lnTo>
                    <a:pt x="50558" y="1286294"/>
                  </a:lnTo>
                  <a:lnTo>
                    <a:pt x="49237" y="1291551"/>
                  </a:lnTo>
                  <a:lnTo>
                    <a:pt x="50558" y="1296784"/>
                  </a:lnTo>
                  <a:lnTo>
                    <a:pt x="51219" y="1298117"/>
                  </a:lnTo>
                  <a:lnTo>
                    <a:pt x="53187" y="1298117"/>
                  </a:lnTo>
                  <a:lnTo>
                    <a:pt x="54495" y="1298117"/>
                  </a:lnTo>
                  <a:lnTo>
                    <a:pt x="55816" y="1296784"/>
                  </a:lnTo>
                  <a:lnTo>
                    <a:pt x="57124" y="1291551"/>
                  </a:lnTo>
                  <a:close/>
                </a:path>
                <a:path w="669925" h="1323975">
                  <a:moveTo>
                    <a:pt x="82727" y="1303362"/>
                  </a:moveTo>
                  <a:lnTo>
                    <a:pt x="81419" y="1298765"/>
                  </a:lnTo>
                  <a:lnTo>
                    <a:pt x="80111" y="1297457"/>
                  </a:lnTo>
                  <a:lnTo>
                    <a:pt x="78803" y="1296784"/>
                  </a:lnTo>
                  <a:lnTo>
                    <a:pt x="77482" y="1297457"/>
                  </a:lnTo>
                  <a:lnTo>
                    <a:pt x="76174" y="1298765"/>
                  </a:lnTo>
                  <a:lnTo>
                    <a:pt x="75514" y="1303362"/>
                  </a:lnTo>
                  <a:lnTo>
                    <a:pt x="76174" y="1308620"/>
                  </a:lnTo>
                  <a:lnTo>
                    <a:pt x="77482" y="1309928"/>
                  </a:lnTo>
                  <a:lnTo>
                    <a:pt x="78803" y="1310589"/>
                  </a:lnTo>
                  <a:lnTo>
                    <a:pt x="80111" y="1309928"/>
                  </a:lnTo>
                  <a:lnTo>
                    <a:pt x="81419" y="1308620"/>
                  </a:lnTo>
                  <a:lnTo>
                    <a:pt x="82727" y="1303362"/>
                  </a:lnTo>
                  <a:close/>
                </a:path>
                <a:path w="669925" h="1323975">
                  <a:moveTo>
                    <a:pt x="107683" y="1315186"/>
                  </a:moveTo>
                  <a:lnTo>
                    <a:pt x="106375" y="1310589"/>
                  </a:lnTo>
                  <a:lnTo>
                    <a:pt x="105067" y="1309268"/>
                  </a:lnTo>
                  <a:lnTo>
                    <a:pt x="103746" y="1308620"/>
                  </a:lnTo>
                  <a:lnTo>
                    <a:pt x="101777" y="1309268"/>
                  </a:lnTo>
                  <a:lnTo>
                    <a:pt x="101117" y="1310589"/>
                  </a:lnTo>
                  <a:lnTo>
                    <a:pt x="99796" y="1315186"/>
                  </a:lnTo>
                  <a:lnTo>
                    <a:pt x="101117" y="1320431"/>
                  </a:lnTo>
                  <a:lnTo>
                    <a:pt x="101777" y="1321765"/>
                  </a:lnTo>
                  <a:lnTo>
                    <a:pt x="103746" y="1322412"/>
                  </a:lnTo>
                  <a:lnTo>
                    <a:pt x="105067" y="1321765"/>
                  </a:lnTo>
                  <a:lnTo>
                    <a:pt x="106375" y="1320431"/>
                  </a:lnTo>
                  <a:lnTo>
                    <a:pt x="107683" y="1315186"/>
                  </a:lnTo>
                  <a:close/>
                </a:path>
                <a:path w="669925" h="1323975">
                  <a:moveTo>
                    <a:pt x="141833" y="793851"/>
                  </a:moveTo>
                  <a:lnTo>
                    <a:pt x="141173" y="791222"/>
                  </a:lnTo>
                  <a:lnTo>
                    <a:pt x="139852" y="789241"/>
                  </a:lnTo>
                  <a:lnTo>
                    <a:pt x="137883" y="787920"/>
                  </a:lnTo>
                  <a:lnTo>
                    <a:pt x="135915" y="787273"/>
                  </a:lnTo>
                  <a:lnTo>
                    <a:pt x="133286" y="787920"/>
                  </a:lnTo>
                  <a:lnTo>
                    <a:pt x="131318" y="789241"/>
                  </a:lnTo>
                  <a:lnTo>
                    <a:pt x="130009" y="791222"/>
                  </a:lnTo>
                  <a:lnTo>
                    <a:pt x="129349" y="793851"/>
                  </a:lnTo>
                  <a:lnTo>
                    <a:pt x="130009" y="796480"/>
                  </a:lnTo>
                  <a:lnTo>
                    <a:pt x="131318" y="799096"/>
                  </a:lnTo>
                  <a:lnTo>
                    <a:pt x="133286" y="800417"/>
                  </a:lnTo>
                  <a:lnTo>
                    <a:pt x="135915" y="800417"/>
                  </a:lnTo>
                  <a:lnTo>
                    <a:pt x="137883" y="800417"/>
                  </a:lnTo>
                  <a:lnTo>
                    <a:pt x="139852" y="799096"/>
                  </a:lnTo>
                  <a:lnTo>
                    <a:pt x="141173" y="796480"/>
                  </a:lnTo>
                  <a:lnTo>
                    <a:pt x="141833" y="793851"/>
                  </a:lnTo>
                  <a:close/>
                </a:path>
                <a:path w="669925" h="1323975">
                  <a:moveTo>
                    <a:pt x="141833" y="399872"/>
                  </a:moveTo>
                  <a:lnTo>
                    <a:pt x="141173" y="397243"/>
                  </a:lnTo>
                  <a:lnTo>
                    <a:pt x="139852" y="395287"/>
                  </a:lnTo>
                  <a:lnTo>
                    <a:pt x="137883" y="393966"/>
                  </a:lnTo>
                  <a:lnTo>
                    <a:pt x="135915" y="393319"/>
                  </a:lnTo>
                  <a:lnTo>
                    <a:pt x="133286" y="393966"/>
                  </a:lnTo>
                  <a:lnTo>
                    <a:pt x="131318" y="395287"/>
                  </a:lnTo>
                  <a:lnTo>
                    <a:pt x="130009" y="397243"/>
                  </a:lnTo>
                  <a:lnTo>
                    <a:pt x="129349" y="399872"/>
                  </a:lnTo>
                  <a:lnTo>
                    <a:pt x="130009" y="403161"/>
                  </a:lnTo>
                  <a:lnTo>
                    <a:pt x="131318" y="405130"/>
                  </a:lnTo>
                  <a:lnTo>
                    <a:pt x="133286" y="406450"/>
                  </a:lnTo>
                  <a:lnTo>
                    <a:pt x="135915" y="407085"/>
                  </a:lnTo>
                  <a:lnTo>
                    <a:pt x="137883" y="406450"/>
                  </a:lnTo>
                  <a:lnTo>
                    <a:pt x="139852" y="405130"/>
                  </a:lnTo>
                  <a:lnTo>
                    <a:pt x="141173" y="403161"/>
                  </a:lnTo>
                  <a:lnTo>
                    <a:pt x="141833" y="399872"/>
                  </a:lnTo>
                  <a:close/>
                </a:path>
                <a:path w="669925" h="1323975">
                  <a:moveTo>
                    <a:pt x="141833" y="5918"/>
                  </a:moveTo>
                  <a:lnTo>
                    <a:pt x="141173" y="3302"/>
                  </a:lnTo>
                  <a:lnTo>
                    <a:pt x="139852" y="1308"/>
                  </a:lnTo>
                  <a:lnTo>
                    <a:pt x="135915" y="0"/>
                  </a:lnTo>
                  <a:lnTo>
                    <a:pt x="133286" y="660"/>
                  </a:lnTo>
                  <a:lnTo>
                    <a:pt x="131318" y="1308"/>
                  </a:lnTo>
                  <a:lnTo>
                    <a:pt x="130009" y="3302"/>
                  </a:lnTo>
                  <a:lnTo>
                    <a:pt x="129349" y="5918"/>
                  </a:lnTo>
                  <a:lnTo>
                    <a:pt x="130009" y="8547"/>
                  </a:lnTo>
                  <a:lnTo>
                    <a:pt x="131318" y="11163"/>
                  </a:lnTo>
                  <a:lnTo>
                    <a:pt x="133286" y="12484"/>
                  </a:lnTo>
                  <a:lnTo>
                    <a:pt x="135915" y="13157"/>
                  </a:lnTo>
                  <a:lnTo>
                    <a:pt x="137883" y="12484"/>
                  </a:lnTo>
                  <a:lnTo>
                    <a:pt x="139852" y="11163"/>
                  </a:lnTo>
                  <a:lnTo>
                    <a:pt x="141173" y="8547"/>
                  </a:lnTo>
                  <a:lnTo>
                    <a:pt x="141833" y="5918"/>
                  </a:lnTo>
                  <a:close/>
                </a:path>
                <a:path w="669925" h="1323975">
                  <a:moveTo>
                    <a:pt x="143141" y="1185837"/>
                  </a:moveTo>
                  <a:lnTo>
                    <a:pt x="142481" y="1183208"/>
                  </a:lnTo>
                  <a:lnTo>
                    <a:pt x="140512" y="1181239"/>
                  </a:lnTo>
                  <a:lnTo>
                    <a:pt x="138544" y="1179931"/>
                  </a:lnTo>
                  <a:lnTo>
                    <a:pt x="136575" y="1179258"/>
                  </a:lnTo>
                  <a:lnTo>
                    <a:pt x="133946" y="1179931"/>
                  </a:lnTo>
                  <a:lnTo>
                    <a:pt x="131978" y="1181239"/>
                  </a:lnTo>
                  <a:lnTo>
                    <a:pt x="130670" y="1183208"/>
                  </a:lnTo>
                  <a:lnTo>
                    <a:pt x="130670" y="1189113"/>
                  </a:lnTo>
                  <a:lnTo>
                    <a:pt x="131978" y="1191082"/>
                  </a:lnTo>
                  <a:lnTo>
                    <a:pt x="133946" y="1192403"/>
                  </a:lnTo>
                  <a:lnTo>
                    <a:pt x="136575" y="1192403"/>
                  </a:lnTo>
                  <a:lnTo>
                    <a:pt x="138544" y="1192403"/>
                  </a:lnTo>
                  <a:lnTo>
                    <a:pt x="140512" y="1191082"/>
                  </a:lnTo>
                  <a:lnTo>
                    <a:pt x="142481" y="1189113"/>
                  </a:lnTo>
                  <a:lnTo>
                    <a:pt x="143141" y="1185837"/>
                  </a:lnTo>
                  <a:close/>
                </a:path>
                <a:path w="669925" h="1323975">
                  <a:moveTo>
                    <a:pt x="211429" y="1316507"/>
                  </a:moveTo>
                  <a:lnTo>
                    <a:pt x="210769" y="1313865"/>
                  </a:lnTo>
                  <a:lnTo>
                    <a:pt x="210108" y="1311910"/>
                  </a:lnTo>
                  <a:lnTo>
                    <a:pt x="208153" y="1309928"/>
                  </a:lnTo>
                  <a:lnTo>
                    <a:pt x="203542" y="1309928"/>
                  </a:lnTo>
                  <a:lnTo>
                    <a:pt x="200926" y="1311910"/>
                  </a:lnTo>
                  <a:lnTo>
                    <a:pt x="200266" y="1313865"/>
                  </a:lnTo>
                  <a:lnTo>
                    <a:pt x="199605" y="1316507"/>
                  </a:lnTo>
                  <a:lnTo>
                    <a:pt x="200266" y="1319784"/>
                  </a:lnTo>
                  <a:lnTo>
                    <a:pt x="200926" y="1321765"/>
                  </a:lnTo>
                  <a:lnTo>
                    <a:pt x="203542" y="1323060"/>
                  </a:lnTo>
                  <a:lnTo>
                    <a:pt x="205524" y="1323721"/>
                  </a:lnTo>
                  <a:lnTo>
                    <a:pt x="208153" y="1323060"/>
                  </a:lnTo>
                  <a:lnTo>
                    <a:pt x="210108" y="1321765"/>
                  </a:lnTo>
                  <a:lnTo>
                    <a:pt x="210769" y="1319784"/>
                  </a:lnTo>
                  <a:lnTo>
                    <a:pt x="211429" y="1316507"/>
                  </a:lnTo>
                  <a:close/>
                </a:path>
                <a:path w="669925" h="1323975">
                  <a:moveTo>
                    <a:pt x="299415" y="1306652"/>
                  </a:moveTo>
                  <a:lnTo>
                    <a:pt x="298754" y="1304010"/>
                  </a:lnTo>
                  <a:lnTo>
                    <a:pt x="297434" y="1301394"/>
                  </a:lnTo>
                  <a:lnTo>
                    <a:pt x="295478" y="1300086"/>
                  </a:lnTo>
                  <a:lnTo>
                    <a:pt x="292849" y="1299413"/>
                  </a:lnTo>
                  <a:lnTo>
                    <a:pt x="290880" y="1300086"/>
                  </a:lnTo>
                  <a:lnTo>
                    <a:pt x="288912" y="1301394"/>
                  </a:lnTo>
                  <a:lnTo>
                    <a:pt x="287604" y="1306652"/>
                  </a:lnTo>
                  <a:lnTo>
                    <a:pt x="288912" y="1311910"/>
                  </a:lnTo>
                  <a:lnTo>
                    <a:pt x="292849" y="1313205"/>
                  </a:lnTo>
                  <a:lnTo>
                    <a:pt x="295478" y="1312557"/>
                  </a:lnTo>
                  <a:lnTo>
                    <a:pt x="297434" y="1311910"/>
                  </a:lnTo>
                  <a:lnTo>
                    <a:pt x="298754" y="1309268"/>
                  </a:lnTo>
                  <a:lnTo>
                    <a:pt x="299415" y="1306652"/>
                  </a:lnTo>
                  <a:close/>
                </a:path>
                <a:path w="669925" h="1323975">
                  <a:moveTo>
                    <a:pt x="405790" y="1292872"/>
                  </a:moveTo>
                  <a:lnTo>
                    <a:pt x="405117" y="1290243"/>
                  </a:lnTo>
                  <a:lnTo>
                    <a:pt x="403796" y="1288249"/>
                  </a:lnTo>
                  <a:lnTo>
                    <a:pt x="401840" y="1286294"/>
                  </a:lnTo>
                  <a:lnTo>
                    <a:pt x="397230" y="1286294"/>
                  </a:lnTo>
                  <a:lnTo>
                    <a:pt x="395274" y="1288249"/>
                  </a:lnTo>
                  <a:lnTo>
                    <a:pt x="394601" y="1290243"/>
                  </a:lnTo>
                  <a:lnTo>
                    <a:pt x="393966" y="1292872"/>
                  </a:lnTo>
                  <a:lnTo>
                    <a:pt x="395274" y="1298117"/>
                  </a:lnTo>
                  <a:lnTo>
                    <a:pt x="399211" y="1299413"/>
                  </a:lnTo>
                  <a:lnTo>
                    <a:pt x="401840" y="1298765"/>
                  </a:lnTo>
                  <a:lnTo>
                    <a:pt x="403796" y="1298117"/>
                  </a:lnTo>
                  <a:lnTo>
                    <a:pt x="405117" y="1295488"/>
                  </a:lnTo>
                  <a:lnTo>
                    <a:pt x="405790" y="1292872"/>
                  </a:lnTo>
                  <a:close/>
                </a:path>
                <a:path w="669925" h="1323975">
                  <a:moveTo>
                    <a:pt x="669734" y="1259370"/>
                  </a:moveTo>
                  <a:lnTo>
                    <a:pt x="667766" y="1256753"/>
                  </a:lnTo>
                  <a:lnTo>
                    <a:pt x="666457" y="1255433"/>
                  </a:lnTo>
                  <a:lnTo>
                    <a:pt x="663829" y="1254772"/>
                  </a:lnTo>
                  <a:lnTo>
                    <a:pt x="661200" y="1255433"/>
                  </a:lnTo>
                  <a:lnTo>
                    <a:pt x="659892" y="1256753"/>
                  </a:lnTo>
                  <a:lnTo>
                    <a:pt x="658583" y="1259370"/>
                  </a:lnTo>
                  <a:lnTo>
                    <a:pt x="657923" y="1261999"/>
                  </a:lnTo>
                  <a:lnTo>
                    <a:pt x="658583" y="1264627"/>
                  </a:lnTo>
                  <a:lnTo>
                    <a:pt x="659892" y="1266596"/>
                  </a:lnTo>
                  <a:lnTo>
                    <a:pt x="661200" y="1267917"/>
                  </a:lnTo>
                  <a:lnTo>
                    <a:pt x="663829" y="1268552"/>
                  </a:lnTo>
                  <a:lnTo>
                    <a:pt x="666457" y="1267917"/>
                  </a:lnTo>
                  <a:lnTo>
                    <a:pt x="669734" y="1264627"/>
                  </a:lnTo>
                  <a:lnTo>
                    <a:pt x="669734" y="12593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274910" y="3071621"/>
              <a:ext cx="363220" cy="352425"/>
            </a:xfrm>
            <a:custGeom>
              <a:avLst/>
              <a:gdLst/>
              <a:ahLst/>
              <a:cxnLst/>
              <a:rect l="l" t="t" r="r" b="b"/>
              <a:pathLst>
                <a:path w="363220" h="352425">
                  <a:moveTo>
                    <a:pt x="353250" y="0"/>
                  </a:moveTo>
                  <a:lnTo>
                    <a:pt x="353250" y="351942"/>
                  </a:lnTo>
                  <a:lnTo>
                    <a:pt x="353250" y="0"/>
                  </a:lnTo>
                  <a:close/>
                </a:path>
                <a:path w="363220" h="352425">
                  <a:moveTo>
                    <a:pt x="363092" y="351942"/>
                  </a:moveTo>
                  <a:lnTo>
                    <a:pt x="0" y="342099"/>
                  </a:lnTo>
                  <a:lnTo>
                    <a:pt x="363092" y="35194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415411" y="3243008"/>
              <a:ext cx="75565" cy="41275"/>
            </a:xfrm>
            <a:custGeom>
              <a:avLst/>
              <a:gdLst/>
              <a:ahLst/>
              <a:cxnLst/>
              <a:rect l="l" t="t" r="r" b="b"/>
              <a:pathLst>
                <a:path w="75564" h="41275">
                  <a:moveTo>
                    <a:pt x="0" y="0"/>
                  </a:moveTo>
                  <a:lnTo>
                    <a:pt x="0" y="38087"/>
                  </a:lnTo>
                  <a:lnTo>
                    <a:pt x="75514" y="40716"/>
                  </a:lnTo>
                  <a:lnTo>
                    <a:pt x="75514" y="45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415411" y="3243008"/>
              <a:ext cx="75565" cy="41275"/>
            </a:xfrm>
            <a:custGeom>
              <a:avLst/>
              <a:gdLst/>
              <a:ahLst/>
              <a:cxnLst/>
              <a:rect l="l" t="t" r="r" b="b"/>
              <a:pathLst>
                <a:path w="75564" h="41275">
                  <a:moveTo>
                    <a:pt x="0" y="38087"/>
                  </a:moveTo>
                  <a:lnTo>
                    <a:pt x="75514" y="40716"/>
                  </a:lnTo>
                  <a:lnTo>
                    <a:pt x="75514" y="4597"/>
                  </a:lnTo>
                  <a:lnTo>
                    <a:pt x="0" y="0"/>
                  </a:lnTo>
                  <a:lnTo>
                    <a:pt x="0" y="38087"/>
                  </a:lnTo>
                  <a:close/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415411" y="3353968"/>
              <a:ext cx="75565" cy="41910"/>
            </a:xfrm>
            <a:custGeom>
              <a:avLst/>
              <a:gdLst/>
              <a:ahLst/>
              <a:cxnLst/>
              <a:rect l="l" t="t" r="r" b="b"/>
              <a:pathLst>
                <a:path w="75564" h="41910">
                  <a:moveTo>
                    <a:pt x="0" y="0"/>
                  </a:moveTo>
                  <a:lnTo>
                    <a:pt x="0" y="38747"/>
                  </a:lnTo>
                  <a:lnTo>
                    <a:pt x="75514" y="41376"/>
                  </a:lnTo>
                  <a:lnTo>
                    <a:pt x="75514" y="45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415411" y="3353968"/>
              <a:ext cx="75565" cy="41910"/>
            </a:xfrm>
            <a:custGeom>
              <a:avLst/>
              <a:gdLst/>
              <a:ahLst/>
              <a:cxnLst/>
              <a:rect l="l" t="t" r="r" b="b"/>
              <a:pathLst>
                <a:path w="75564" h="41910">
                  <a:moveTo>
                    <a:pt x="0" y="38747"/>
                  </a:moveTo>
                  <a:lnTo>
                    <a:pt x="75514" y="41376"/>
                  </a:lnTo>
                  <a:lnTo>
                    <a:pt x="75514" y="4597"/>
                  </a:lnTo>
                  <a:lnTo>
                    <a:pt x="0" y="0"/>
                  </a:lnTo>
                  <a:lnTo>
                    <a:pt x="0" y="38747"/>
                  </a:lnTo>
                  <a:close/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448900" y="3286340"/>
              <a:ext cx="42545" cy="26670"/>
            </a:xfrm>
            <a:custGeom>
              <a:avLst/>
              <a:gdLst/>
              <a:ahLst/>
              <a:cxnLst/>
              <a:rect l="l" t="t" r="r" b="b"/>
              <a:pathLst>
                <a:path w="42545" h="26670">
                  <a:moveTo>
                    <a:pt x="0" y="0"/>
                  </a:moveTo>
                  <a:lnTo>
                    <a:pt x="0" y="25603"/>
                  </a:lnTo>
                  <a:lnTo>
                    <a:pt x="42024" y="26263"/>
                  </a:lnTo>
                  <a:lnTo>
                    <a:pt x="42024" y="1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448900" y="3286340"/>
              <a:ext cx="42545" cy="26670"/>
            </a:xfrm>
            <a:custGeom>
              <a:avLst/>
              <a:gdLst/>
              <a:ahLst/>
              <a:cxnLst/>
              <a:rect l="l" t="t" r="r" b="b"/>
              <a:pathLst>
                <a:path w="42545" h="26670">
                  <a:moveTo>
                    <a:pt x="0" y="25603"/>
                  </a:moveTo>
                  <a:lnTo>
                    <a:pt x="42024" y="26263"/>
                  </a:lnTo>
                  <a:lnTo>
                    <a:pt x="42024" y="1308"/>
                  </a:lnTo>
                  <a:lnTo>
                    <a:pt x="0" y="0"/>
                  </a:lnTo>
                  <a:lnTo>
                    <a:pt x="0" y="25603"/>
                  </a:lnTo>
                  <a:close/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442347" y="3356597"/>
              <a:ext cx="48260" cy="11430"/>
            </a:xfrm>
            <a:custGeom>
              <a:avLst/>
              <a:gdLst/>
              <a:ahLst/>
              <a:cxnLst/>
              <a:rect l="l" t="t" r="r" b="b"/>
              <a:pathLst>
                <a:path w="48260" h="11429">
                  <a:moveTo>
                    <a:pt x="0" y="0"/>
                  </a:moveTo>
                  <a:lnTo>
                    <a:pt x="0" y="9842"/>
                  </a:lnTo>
                  <a:lnTo>
                    <a:pt x="47917" y="11163"/>
                  </a:lnTo>
                  <a:lnTo>
                    <a:pt x="47917" y="26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442347" y="3356597"/>
              <a:ext cx="0" cy="36195"/>
            </a:xfrm>
            <a:custGeom>
              <a:avLst/>
              <a:gdLst/>
              <a:ahLst/>
              <a:cxnLst/>
              <a:rect l="l" t="t" r="r" b="b"/>
              <a:pathLst>
                <a:path h="36195">
                  <a:moveTo>
                    <a:pt x="-2286" y="18059"/>
                  </a:moveTo>
                  <a:lnTo>
                    <a:pt x="2286" y="18059"/>
                  </a:lnTo>
                </a:path>
              </a:pathLst>
            </a:custGeom>
            <a:ln w="3611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421989" y="3361181"/>
              <a:ext cx="8890" cy="26034"/>
            </a:xfrm>
            <a:custGeom>
              <a:avLst/>
              <a:gdLst/>
              <a:ahLst/>
              <a:cxnLst/>
              <a:rect l="l" t="t" r="r" b="b"/>
              <a:pathLst>
                <a:path w="8889" h="26035">
                  <a:moveTo>
                    <a:pt x="7213" y="0"/>
                  </a:moveTo>
                  <a:lnTo>
                    <a:pt x="2628" y="0"/>
                  </a:lnTo>
                  <a:lnTo>
                    <a:pt x="0" y="13792"/>
                  </a:lnTo>
                  <a:lnTo>
                    <a:pt x="3937" y="13144"/>
                  </a:lnTo>
                  <a:lnTo>
                    <a:pt x="3276" y="21031"/>
                  </a:lnTo>
                  <a:lnTo>
                    <a:pt x="647" y="19710"/>
                  </a:lnTo>
                  <a:lnTo>
                    <a:pt x="2628" y="25628"/>
                  </a:lnTo>
                  <a:lnTo>
                    <a:pt x="8521" y="20370"/>
                  </a:lnTo>
                  <a:lnTo>
                    <a:pt x="5245" y="20370"/>
                  </a:lnTo>
                  <a:lnTo>
                    <a:pt x="7874" y="10515"/>
                  </a:lnTo>
                  <a:lnTo>
                    <a:pt x="2628" y="1051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272942" y="3660597"/>
              <a:ext cx="365760" cy="904240"/>
            </a:xfrm>
            <a:custGeom>
              <a:avLst/>
              <a:gdLst/>
              <a:ahLst/>
              <a:cxnLst/>
              <a:rect l="l" t="t" r="r" b="b"/>
              <a:pathLst>
                <a:path w="365760" h="904239">
                  <a:moveTo>
                    <a:pt x="365721" y="0"/>
                  </a:moveTo>
                  <a:lnTo>
                    <a:pt x="0" y="0"/>
                  </a:lnTo>
                  <a:lnTo>
                    <a:pt x="365721" y="0"/>
                  </a:lnTo>
                  <a:close/>
                </a:path>
                <a:path w="365760" h="904239">
                  <a:moveTo>
                    <a:pt x="363753" y="119519"/>
                  </a:moveTo>
                  <a:lnTo>
                    <a:pt x="1968" y="124104"/>
                  </a:lnTo>
                  <a:lnTo>
                    <a:pt x="363753" y="119519"/>
                  </a:lnTo>
                  <a:close/>
                </a:path>
                <a:path w="365760" h="904239">
                  <a:moveTo>
                    <a:pt x="363753" y="237693"/>
                  </a:moveTo>
                  <a:lnTo>
                    <a:pt x="1968" y="244932"/>
                  </a:lnTo>
                  <a:lnTo>
                    <a:pt x="363753" y="237693"/>
                  </a:lnTo>
                  <a:close/>
                </a:path>
                <a:path w="365760" h="904239">
                  <a:moveTo>
                    <a:pt x="365721" y="355879"/>
                  </a:moveTo>
                  <a:lnTo>
                    <a:pt x="1968" y="367715"/>
                  </a:lnTo>
                  <a:lnTo>
                    <a:pt x="365721" y="355879"/>
                  </a:lnTo>
                  <a:close/>
                </a:path>
                <a:path w="365760" h="904239">
                  <a:moveTo>
                    <a:pt x="365721" y="471449"/>
                  </a:moveTo>
                  <a:lnTo>
                    <a:pt x="1968" y="491147"/>
                  </a:lnTo>
                  <a:lnTo>
                    <a:pt x="365721" y="471449"/>
                  </a:lnTo>
                  <a:close/>
                </a:path>
                <a:path w="365760" h="904239">
                  <a:moveTo>
                    <a:pt x="365721" y="588987"/>
                  </a:moveTo>
                  <a:lnTo>
                    <a:pt x="1968" y="613283"/>
                  </a:lnTo>
                  <a:lnTo>
                    <a:pt x="365721" y="588987"/>
                  </a:lnTo>
                  <a:close/>
                </a:path>
                <a:path w="365760" h="904239">
                  <a:moveTo>
                    <a:pt x="356527" y="593585"/>
                  </a:moveTo>
                  <a:lnTo>
                    <a:pt x="356527" y="904163"/>
                  </a:lnTo>
                  <a:lnTo>
                    <a:pt x="356527" y="59358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367163" y="3470186"/>
              <a:ext cx="240639" cy="176949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632758" y="3423564"/>
              <a:ext cx="0" cy="237490"/>
            </a:xfrm>
            <a:custGeom>
              <a:avLst/>
              <a:gdLst/>
              <a:ahLst/>
              <a:cxnLst/>
              <a:rect l="l" t="t" r="r" b="b"/>
              <a:pathLst>
                <a:path h="237489">
                  <a:moveTo>
                    <a:pt x="0" y="0"/>
                  </a:moveTo>
                  <a:lnTo>
                    <a:pt x="0" y="23703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9909" y="3696715"/>
              <a:ext cx="128905" cy="553720"/>
            </a:xfrm>
            <a:custGeom>
              <a:avLst/>
              <a:gdLst/>
              <a:ahLst/>
              <a:cxnLst/>
              <a:rect l="l" t="t" r="r" b="b"/>
              <a:pathLst>
                <a:path w="128904" h="553720">
                  <a:moveTo>
                    <a:pt x="52527" y="368350"/>
                  </a:moveTo>
                  <a:lnTo>
                    <a:pt x="51219" y="365721"/>
                  </a:lnTo>
                  <a:lnTo>
                    <a:pt x="49250" y="364426"/>
                  </a:lnTo>
                  <a:lnTo>
                    <a:pt x="47929" y="363766"/>
                  </a:lnTo>
                  <a:lnTo>
                    <a:pt x="4597" y="363766"/>
                  </a:lnTo>
                  <a:lnTo>
                    <a:pt x="2628" y="364426"/>
                  </a:lnTo>
                  <a:lnTo>
                    <a:pt x="660" y="365721"/>
                  </a:lnTo>
                  <a:lnTo>
                    <a:pt x="0" y="367042"/>
                  </a:lnTo>
                  <a:lnTo>
                    <a:pt x="0" y="413016"/>
                  </a:lnTo>
                  <a:lnTo>
                    <a:pt x="660" y="414312"/>
                  </a:lnTo>
                  <a:lnTo>
                    <a:pt x="2628" y="415632"/>
                  </a:lnTo>
                  <a:lnTo>
                    <a:pt x="47929" y="415632"/>
                  </a:lnTo>
                  <a:lnTo>
                    <a:pt x="49250" y="415632"/>
                  </a:lnTo>
                  <a:lnTo>
                    <a:pt x="51219" y="414312"/>
                  </a:lnTo>
                  <a:lnTo>
                    <a:pt x="52527" y="411683"/>
                  </a:lnTo>
                  <a:lnTo>
                    <a:pt x="52527" y="368350"/>
                  </a:lnTo>
                  <a:close/>
                </a:path>
                <a:path w="128904" h="553720">
                  <a:moveTo>
                    <a:pt x="52527" y="247535"/>
                  </a:moveTo>
                  <a:lnTo>
                    <a:pt x="51219" y="244919"/>
                  </a:lnTo>
                  <a:lnTo>
                    <a:pt x="49250" y="243611"/>
                  </a:lnTo>
                  <a:lnTo>
                    <a:pt x="47929" y="242938"/>
                  </a:lnTo>
                  <a:lnTo>
                    <a:pt x="4597" y="242938"/>
                  </a:lnTo>
                  <a:lnTo>
                    <a:pt x="2628" y="243611"/>
                  </a:lnTo>
                  <a:lnTo>
                    <a:pt x="660" y="244919"/>
                  </a:lnTo>
                  <a:lnTo>
                    <a:pt x="0" y="246227"/>
                  </a:lnTo>
                  <a:lnTo>
                    <a:pt x="0" y="292201"/>
                  </a:lnTo>
                  <a:lnTo>
                    <a:pt x="660" y="293509"/>
                  </a:lnTo>
                  <a:lnTo>
                    <a:pt x="2628" y="294805"/>
                  </a:lnTo>
                  <a:lnTo>
                    <a:pt x="47929" y="294805"/>
                  </a:lnTo>
                  <a:lnTo>
                    <a:pt x="49250" y="294805"/>
                  </a:lnTo>
                  <a:lnTo>
                    <a:pt x="51219" y="293509"/>
                  </a:lnTo>
                  <a:lnTo>
                    <a:pt x="51879" y="292201"/>
                  </a:lnTo>
                  <a:lnTo>
                    <a:pt x="52527" y="290220"/>
                  </a:lnTo>
                  <a:lnTo>
                    <a:pt x="52527" y="247535"/>
                  </a:lnTo>
                  <a:close/>
                </a:path>
                <a:path w="128904" h="553720">
                  <a:moveTo>
                    <a:pt x="52527" y="126733"/>
                  </a:moveTo>
                  <a:lnTo>
                    <a:pt x="51879" y="124752"/>
                  </a:lnTo>
                  <a:lnTo>
                    <a:pt x="51219" y="123444"/>
                  </a:lnTo>
                  <a:lnTo>
                    <a:pt x="49250" y="122123"/>
                  </a:lnTo>
                  <a:lnTo>
                    <a:pt x="47929" y="121475"/>
                  </a:lnTo>
                  <a:lnTo>
                    <a:pt x="4597" y="121475"/>
                  </a:lnTo>
                  <a:lnTo>
                    <a:pt x="2628" y="122123"/>
                  </a:lnTo>
                  <a:lnTo>
                    <a:pt x="660" y="123444"/>
                  </a:lnTo>
                  <a:lnTo>
                    <a:pt x="0" y="124752"/>
                  </a:lnTo>
                  <a:lnTo>
                    <a:pt x="0" y="170726"/>
                  </a:lnTo>
                  <a:lnTo>
                    <a:pt x="660" y="172034"/>
                  </a:lnTo>
                  <a:lnTo>
                    <a:pt x="2628" y="173355"/>
                  </a:lnTo>
                  <a:lnTo>
                    <a:pt x="47929" y="173355"/>
                  </a:lnTo>
                  <a:lnTo>
                    <a:pt x="49250" y="173355"/>
                  </a:lnTo>
                  <a:lnTo>
                    <a:pt x="51219" y="172034"/>
                  </a:lnTo>
                  <a:lnTo>
                    <a:pt x="51879" y="170726"/>
                  </a:lnTo>
                  <a:lnTo>
                    <a:pt x="52527" y="168744"/>
                  </a:lnTo>
                  <a:lnTo>
                    <a:pt x="52527" y="126733"/>
                  </a:lnTo>
                  <a:close/>
                </a:path>
                <a:path w="128904" h="553720">
                  <a:moveTo>
                    <a:pt x="52527" y="4597"/>
                  </a:moveTo>
                  <a:lnTo>
                    <a:pt x="51879" y="3289"/>
                  </a:lnTo>
                  <a:lnTo>
                    <a:pt x="51219" y="1320"/>
                  </a:lnTo>
                  <a:lnTo>
                    <a:pt x="49250" y="660"/>
                  </a:lnTo>
                  <a:lnTo>
                    <a:pt x="47929" y="0"/>
                  </a:lnTo>
                  <a:lnTo>
                    <a:pt x="4597" y="0"/>
                  </a:lnTo>
                  <a:lnTo>
                    <a:pt x="660" y="1320"/>
                  </a:lnTo>
                  <a:lnTo>
                    <a:pt x="0" y="3289"/>
                  </a:lnTo>
                  <a:lnTo>
                    <a:pt x="0" y="49911"/>
                  </a:lnTo>
                  <a:lnTo>
                    <a:pt x="660" y="51219"/>
                  </a:lnTo>
                  <a:lnTo>
                    <a:pt x="2628" y="52539"/>
                  </a:lnTo>
                  <a:lnTo>
                    <a:pt x="47929" y="52539"/>
                  </a:lnTo>
                  <a:lnTo>
                    <a:pt x="49250" y="52539"/>
                  </a:lnTo>
                  <a:lnTo>
                    <a:pt x="51219" y="51219"/>
                  </a:lnTo>
                  <a:lnTo>
                    <a:pt x="51879" y="49911"/>
                  </a:lnTo>
                  <a:lnTo>
                    <a:pt x="52527" y="47942"/>
                  </a:lnTo>
                  <a:lnTo>
                    <a:pt x="52527" y="4597"/>
                  </a:lnTo>
                  <a:close/>
                </a:path>
                <a:path w="128904" h="553720">
                  <a:moveTo>
                    <a:pt x="128689" y="465531"/>
                  </a:moveTo>
                  <a:lnTo>
                    <a:pt x="121475" y="457009"/>
                  </a:lnTo>
                  <a:lnTo>
                    <a:pt x="101777" y="456349"/>
                  </a:lnTo>
                  <a:lnTo>
                    <a:pt x="96520" y="453720"/>
                  </a:lnTo>
                  <a:lnTo>
                    <a:pt x="90601" y="453059"/>
                  </a:lnTo>
                  <a:lnTo>
                    <a:pt x="86677" y="453059"/>
                  </a:lnTo>
                  <a:lnTo>
                    <a:pt x="70256" y="472109"/>
                  </a:lnTo>
                  <a:lnTo>
                    <a:pt x="70256" y="481304"/>
                  </a:lnTo>
                  <a:lnTo>
                    <a:pt x="71564" y="485902"/>
                  </a:lnTo>
                  <a:lnTo>
                    <a:pt x="72885" y="489178"/>
                  </a:lnTo>
                  <a:lnTo>
                    <a:pt x="75501" y="493102"/>
                  </a:lnTo>
                  <a:lnTo>
                    <a:pt x="52527" y="516089"/>
                  </a:lnTo>
                  <a:lnTo>
                    <a:pt x="52527" y="489178"/>
                  </a:lnTo>
                  <a:lnTo>
                    <a:pt x="51219" y="486549"/>
                  </a:lnTo>
                  <a:lnTo>
                    <a:pt x="49250" y="485228"/>
                  </a:lnTo>
                  <a:lnTo>
                    <a:pt x="47929" y="484581"/>
                  </a:lnTo>
                  <a:lnTo>
                    <a:pt x="4597" y="484581"/>
                  </a:lnTo>
                  <a:lnTo>
                    <a:pt x="2628" y="485228"/>
                  </a:lnTo>
                  <a:lnTo>
                    <a:pt x="660" y="486549"/>
                  </a:lnTo>
                  <a:lnTo>
                    <a:pt x="0" y="487857"/>
                  </a:lnTo>
                  <a:lnTo>
                    <a:pt x="0" y="534492"/>
                  </a:lnTo>
                  <a:lnTo>
                    <a:pt x="660" y="536448"/>
                  </a:lnTo>
                  <a:lnTo>
                    <a:pt x="2628" y="537095"/>
                  </a:lnTo>
                  <a:lnTo>
                    <a:pt x="31508" y="537095"/>
                  </a:lnTo>
                  <a:lnTo>
                    <a:pt x="24942" y="543674"/>
                  </a:lnTo>
                  <a:lnTo>
                    <a:pt x="34150" y="553516"/>
                  </a:lnTo>
                  <a:lnTo>
                    <a:pt x="44640" y="553516"/>
                  </a:lnTo>
                  <a:lnTo>
                    <a:pt x="96520" y="499021"/>
                  </a:lnTo>
                  <a:lnTo>
                    <a:pt x="101117" y="497065"/>
                  </a:lnTo>
                  <a:lnTo>
                    <a:pt x="105054" y="493763"/>
                  </a:lnTo>
                  <a:lnTo>
                    <a:pt x="108343" y="489839"/>
                  </a:lnTo>
                  <a:lnTo>
                    <a:pt x="110312" y="484581"/>
                  </a:lnTo>
                  <a:lnTo>
                    <a:pt x="128689" y="46553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56318" y="3723626"/>
              <a:ext cx="32384" cy="505459"/>
            </a:xfrm>
            <a:custGeom>
              <a:avLst/>
              <a:gdLst/>
              <a:ahLst/>
              <a:cxnLst/>
              <a:rect l="l" t="t" r="r" b="b"/>
              <a:pathLst>
                <a:path w="32385" h="505460">
                  <a:moveTo>
                    <a:pt x="32181" y="483933"/>
                  </a:moveTo>
                  <a:lnTo>
                    <a:pt x="0" y="483933"/>
                  </a:lnTo>
                  <a:lnTo>
                    <a:pt x="0" y="504939"/>
                  </a:lnTo>
                  <a:lnTo>
                    <a:pt x="32181" y="504939"/>
                  </a:lnTo>
                  <a:lnTo>
                    <a:pt x="32181" y="483933"/>
                  </a:lnTo>
                  <a:close/>
                </a:path>
                <a:path w="32385" h="505460">
                  <a:moveTo>
                    <a:pt x="32181" y="363118"/>
                  </a:moveTo>
                  <a:lnTo>
                    <a:pt x="0" y="363118"/>
                  </a:lnTo>
                  <a:lnTo>
                    <a:pt x="0" y="383451"/>
                  </a:lnTo>
                  <a:lnTo>
                    <a:pt x="32181" y="383451"/>
                  </a:lnTo>
                  <a:lnTo>
                    <a:pt x="32181" y="363118"/>
                  </a:lnTo>
                  <a:close/>
                </a:path>
                <a:path w="32385" h="505460">
                  <a:moveTo>
                    <a:pt x="32181" y="240982"/>
                  </a:moveTo>
                  <a:lnTo>
                    <a:pt x="0" y="240982"/>
                  </a:lnTo>
                  <a:lnTo>
                    <a:pt x="0" y="261353"/>
                  </a:lnTo>
                  <a:lnTo>
                    <a:pt x="32181" y="261353"/>
                  </a:lnTo>
                  <a:lnTo>
                    <a:pt x="32181" y="240982"/>
                  </a:lnTo>
                  <a:close/>
                </a:path>
                <a:path w="32385" h="505460">
                  <a:moveTo>
                    <a:pt x="32181" y="120827"/>
                  </a:moveTo>
                  <a:lnTo>
                    <a:pt x="0" y="120827"/>
                  </a:lnTo>
                  <a:lnTo>
                    <a:pt x="0" y="140525"/>
                  </a:lnTo>
                  <a:lnTo>
                    <a:pt x="32181" y="140525"/>
                  </a:lnTo>
                  <a:lnTo>
                    <a:pt x="32181" y="120827"/>
                  </a:lnTo>
                  <a:close/>
                </a:path>
                <a:path w="32385" h="505460">
                  <a:moveTo>
                    <a:pt x="32181" y="0"/>
                  </a:moveTo>
                  <a:lnTo>
                    <a:pt x="0" y="0"/>
                  </a:lnTo>
                  <a:lnTo>
                    <a:pt x="0" y="20370"/>
                  </a:lnTo>
                  <a:lnTo>
                    <a:pt x="32181" y="20370"/>
                  </a:lnTo>
                  <a:lnTo>
                    <a:pt x="321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524415" y="3697376"/>
              <a:ext cx="52705" cy="50800"/>
            </a:xfrm>
            <a:custGeom>
              <a:avLst/>
              <a:gdLst/>
              <a:ahLst/>
              <a:cxnLst/>
              <a:rect l="l" t="t" r="r" b="b"/>
              <a:pathLst>
                <a:path w="52704" h="50800">
                  <a:moveTo>
                    <a:pt x="49898" y="0"/>
                  </a:moveTo>
                  <a:lnTo>
                    <a:pt x="2616" y="0"/>
                  </a:lnTo>
                  <a:lnTo>
                    <a:pt x="1308" y="1308"/>
                  </a:lnTo>
                  <a:lnTo>
                    <a:pt x="660" y="2628"/>
                  </a:lnTo>
                  <a:lnTo>
                    <a:pt x="0" y="4597"/>
                  </a:lnTo>
                  <a:lnTo>
                    <a:pt x="0" y="45961"/>
                  </a:lnTo>
                  <a:lnTo>
                    <a:pt x="660" y="48590"/>
                  </a:lnTo>
                  <a:lnTo>
                    <a:pt x="1308" y="49911"/>
                  </a:lnTo>
                  <a:lnTo>
                    <a:pt x="2616" y="50558"/>
                  </a:lnTo>
                  <a:lnTo>
                    <a:pt x="47929" y="50558"/>
                  </a:lnTo>
                  <a:lnTo>
                    <a:pt x="49898" y="50558"/>
                  </a:lnTo>
                  <a:lnTo>
                    <a:pt x="51219" y="49911"/>
                  </a:lnTo>
                  <a:lnTo>
                    <a:pt x="52527" y="48590"/>
                  </a:lnTo>
                  <a:lnTo>
                    <a:pt x="52527" y="2628"/>
                  </a:lnTo>
                  <a:lnTo>
                    <a:pt x="498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529660" y="3721671"/>
              <a:ext cx="31750" cy="20320"/>
            </a:xfrm>
            <a:custGeom>
              <a:avLst/>
              <a:gdLst/>
              <a:ahLst/>
              <a:cxnLst/>
              <a:rect l="l" t="t" r="r" b="b"/>
              <a:pathLst>
                <a:path w="31750" h="20320">
                  <a:moveTo>
                    <a:pt x="31521" y="0"/>
                  </a:moveTo>
                  <a:lnTo>
                    <a:pt x="0" y="0"/>
                  </a:lnTo>
                  <a:lnTo>
                    <a:pt x="0" y="19697"/>
                  </a:lnTo>
                  <a:lnTo>
                    <a:pt x="31521" y="19697"/>
                  </a:lnTo>
                  <a:lnTo>
                    <a:pt x="315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524415" y="3815562"/>
              <a:ext cx="52705" cy="52069"/>
            </a:xfrm>
            <a:custGeom>
              <a:avLst/>
              <a:gdLst/>
              <a:ahLst/>
              <a:cxnLst/>
              <a:rect l="l" t="t" r="r" b="b"/>
              <a:pathLst>
                <a:path w="52704" h="52070">
                  <a:moveTo>
                    <a:pt x="47929" y="0"/>
                  </a:moveTo>
                  <a:lnTo>
                    <a:pt x="4597" y="0"/>
                  </a:lnTo>
                  <a:lnTo>
                    <a:pt x="2616" y="660"/>
                  </a:lnTo>
                  <a:lnTo>
                    <a:pt x="1308" y="1981"/>
                  </a:lnTo>
                  <a:lnTo>
                    <a:pt x="660" y="3276"/>
                  </a:lnTo>
                  <a:lnTo>
                    <a:pt x="0" y="5257"/>
                  </a:lnTo>
                  <a:lnTo>
                    <a:pt x="0" y="47269"/>
                  </a:lnTo>
                  <a:lnTo>
                    <a:pt x="1308" y="51219"/>
                  </a:lnTo>
                  <a:lnTo>
                    <a:pt x="2616" y="51879"/>
                  </a:lnTo>
                  <a:lnTo>
                    <a:pt x="47929" y="51879"/>
                  </a:lnTo>
                  <a:lnTo>
                    <a:pt x="49898" y="51879"/>
                  </a:lnTo>
                  <a:lnTo>
                    <a:pt x="51219" y="51219"/>
                  </a:lnTo>
                  <a:lnTo>
                    <a:pt x="52527" y="49250"/>
                  </a:lnTo>
                  <a:lnTo>
                    <a:pt x="52527" y="3276"/>
                  </a:lnTo>
                  <a:lnTo>
                    <a:pt x="49898" y="660"/>
                  </a:lnTo>
                  <a:lnTo>
                    <a:pt x="479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529660" y="3839870"/>
              <a:ext cx="31750" cy="21590"/>
            </a:xfrm>
            <a:custGeom>
              <a:avLst/>
              <a:gdLst/>
              <a:ahLst/>
              <a:cxnLst/>
              <a:rect l="l" t="t" r="r" b="b"/>
              <a:pathLst>
                <a:path w="31750" h="21589">
                  <a:moveTo>
                    <a:pt x="31521" y="0"/>
                  </a:moveTo>
                  <a:lnTo>
                    <a:pt x="0" y="0"/>
                  </a:lnTo>
                  <a:lnTo>
                    <a:pt x="0" y="21005"/>
                  </a:lnTo>
                  <a:lnTo>
                    <a:pt x="31521" y="21005"/>
                  </a:lnTo>
                  <a:lnTo>
                    <a:pt x="315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524415" y="3937037"/>
              <a:ext cx="52705" cy="50800"/>
            </a:xfrm>
            <a:custGeom>
              <a:avLst/>
              <a:gdLst/>
              <a:ahLst/>
              <a:cxnLst/>
              <a:rect l="l" t="t" r="r" b="b"/>
              <a:pathLst>
                <a:path w="52704" h="50800">
                  <a:moveTo>
                    <a:pt x="49898" y="0"/>
                  </a:moveTo>
                  <a:lnTo>
                    <a:pt x="2616" y="0"/>
                  </a:lnTo>
                  <a:lnTo>
                    <a:pt x="1308" y="1308"/>
                  </a:lnTo>
                  <a:lnTo>
                    <a:pt x="660" y="2616"/>
                  </a:lnTo>
                  <a:lnTo>
                    <a:pt x="0" y="4597"/>
                  </a:lnTo>
                  <a:lnTo>
                    <a:pt x="0" y="45948"/>
                  </a:lnTo>
                  <a:lnTo>
                    <a:pt x="660" y="47929"/>
                  </a:lnTo>
                  <a:lnTo>
                    <a:pt x="1308" y="49250"/>
                  </a:lnTo>
                  <a:lnTo>
                    <a:pt x="2616" y="50558"/>
                  </a:lnTo>
                  <a:lnTo>
                    <a:pt x="47929" y="50558"/>
                  </a:lnTo>
                  <a:lnTo>
                    <a:pt x="49898" y="50558"/>
                  </a:lnTo>
                  <a:lnTo>
                    <a:pt x="52527" y="47929"/>
                  </a:lnTo>
                  <a:lnTo>
                    <a:pt x="52527" y="2616"/>
                  </a:lnTo>
                  <a:lnTo>
                    <a:pt x="498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529660" y="3960025"/>
              <a:ext cx="31750" cy="20955"/>
            </a:xfrm>
            <a:custGeom>
              <a:avLst/>
              <a:gdLst/>
              <a:ahLst/>
              <a:cxnLst/>
              <a:rect l="l" t="t" r="r" b="b"/>
              <a:pathLst>
                <a:path w="31750" h="20954">
                  <a:moveTo>
                    <a:pt x="31521" y="0"/>
                  </a:moveTo>
                  <a:lnTo>
                    <a:pt x="0" y="0"/>
                  </a:lnTo>
                  <a:lnTo>
                    <a:pt x="0" y="20358"/>
                  </a:lnTo>
                  <a:lnTo>
                    <a:pt x="31521" y="20358"/>
                  </a:lnTo>
                  <a:lnTo>
                    <a:pt x="315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524415" y="4055224"/>
              <a:ext cx="52705" cy="48895"/>
            </a:xfrm>
            <a:custGeom>
              <a:avLst/>
              <a:gdLst/>
              <a:ahLst/>
              <a:cxnLst/>
              <a:rect l="l" t="t" r="r" b="b"/>
              <a:pathLst>
                <a:path w="52704" h="48895">
                  <a:moveTo>
                    <a:pt x="49898" y="0"/>
                  </a:moveTo>
                  <a:lnTo>
                    <a:pt x="2616" y="0"/>
                  </a:lnTo>
                  <a:lnTo>
                    <a:pt x="1308" y="1308"/>
                  </a:lnTo>
                  <a:lnTo>
                    <a:pt x="660" y="2628"/>
                  </a:lnTo>
                  <a:lnTo>
                    <a:pt x="0" y="4597"/>
                  </a:lnTo>
                  <a:lnTo>
                    <a:pt x="0" y="44005"/>
                  </a:lnTo>
                  <a:lnTo>
                    <a:pt x="1308" y="47929"/>
                  </a:lnTo>
                  <a:lnTo>
                    <a:pt x="2616" y="48590"/>
                  </a:lnTo>
                  <a:lnTo>
                    <a:pt x="47929" y="48590"/>
                  </a:lnTo>
                  <a:lnTo>
                    <a:pt x="49898" y="48590"/>
                  </a:lnTo>
                  <a:lnTo>
                    <a:pt x="51219" y="47929"/>
                  </a:lnTo>
                  <a:lnTo>
                    <a:pt x="52527" y="45961"/>
                  </a:lnTo>
                  <a:lnTo>
                    <a:pt x="52527" y="2628"/>
                  </a:lnTo>
                  <a:lnTo>
                    <a:pt x="498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529660" y="4076903"/>
              <a:ext cx="31750" cy="20955"/>
            </a:xfrm>
            <a:custGeom>
              <a:avLst/>
              <a:gdLst/>
              <a:ahLst/>
              <a:cxnLst/>
              <a:rect l="l" t="t" r="r" b="b"/>
              <a:pathLst>
                <a:path w="31750" h="20954">
                  <a:moveTo>
                    <a:pt x="31521" y="0"/>
                  </a:moveTo>
                  <a:lnTo>
                    <a:pt x="0" y="0"/>
                  </a:lnTo>
                  <a:lnTo>
                    <a:pt x="0" y="20358"/>
                  </a:lnTo>
                  <a:lnTo>
                    <a:pt x="31521" y="20358"/>
                  </a:lnTo>
                  <a:lnTo>
                    <a:pt x="315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524415" y="4173410"/>
              <a:ext cx="52705" cy="48260"/>
            </a:xfrm>
            <a:custGeom>
              <a:avLst/>
              <a:gdLst/>
              <a:ahLst/>
              <a:cxnLst/>
              <a:rect l="l" t="t" r="r" b="b"/>
              <a:pathLst>
                <a:path w="52704" h="48260">
                  <a:moveTo>
                    <a:pt x="49898" y="0"/>
                  </a:moveTo>
                  <a:lnTo>
                    <a:pt x="2616" y="0"/>
                  </a:lnTo>
                  <a:lnTo>
                    <a:pt x="1308" y="1320"/>
                  </a:lnTo>
                  <a:lnTo>
                    <a:pt x="660" y="2628"/>
                  </a:lnTo>
                  <a:lnTo>
                    <a:pt x="0" y="4610"/>
                  </a:lnTo>
                  <a:lnTo>
                    <a:pt x="0" y="43332"/>
                  </a:lnTo>
                  <a:lnTo>
                    <a:pt x="660" y="45300"/>
                  </a:lnTo>
                  <a:lnTo>
                    <a:pt x="1308" y="46621"/>
                  </a:lnTo>
                  <a:lnTo>
                    <a:pt x="2616" y="47942"/>
                  </a:lnTo>
                  <a:lnTo>
                    <a:pt x="47929" y="47942"/>
                  </a:lnTo>
                  <a:lnTo>
                    <a:pt x="49898" y="47942"/>
                  </a:lnTo>
                  <a:lnTo>
                    <a:pt x="52527" y="45300"/>
                  </a:lnTo>
                  <a:lnTo>
                    <a:pt x="52527" y="2628"/>
                  </a:lnTo>
                  <a:lnTo>
                    <a:pt x="4989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529660" y="4195076"/>
              <a:ext cx="31750" cy="19050"/>
            </a:xfrm>
            <a:custGeom>
              <a:avLst/>
              <a:gdLst/>
              <a:ahLst/>
              <a:cxnLst/>
              <a:rect l="l" t="t" r="r" b="b"/>
              <a:pathLst>
                <a:path w="31750" h="19050">
                  <a:moveTo>
                    <a:pt x="31521" y="0"/>
                  </a:moveTo>
                  <a:lnTo>
                    <a:pt x="0" y="0"/>
                  </a:lnTo>
                  <a:lnTo>
                    <a:pt x="0" y="19037"/>
                  </a:lnTo>
                  <a:lnTo>
                    <a:pt x="31521" y="19037"/>
                  </a:lnTo>
                  <a:lnTo>
                    <a:pt x="315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298545" y="2946222"/>
              <a:ext cx="323049" cy="100469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3274910" y="4564760"/>
              <a:ext cx="363855" cy="38100"/>
            </a:xfrm>
            <a:custGeom>
              <a:avLst/>
              <a:gdLst/>
              <a:ahLst/>
              <a:cxnLst/>
              <a:rect l="l" t="t" r="r" b="b"/>
              <a:pathLst>
                <a:path w="363854" h="38100">
                  <a:moveTo>
                    <a:pt x="1955" y="38074"/>
                  </a:moveTo>
                  <a:lnTo>
                    <a:pt x="363753" y="2616"/>
                  </a:lnTo>
                  <a:lnTo>
                    <a:pt x="354558" y="0"/>
                  </a:lnTo>
                  <a:lnTo>
                    <a:pt x="0" y="34124"/>
                  </a:lnTo>
                  <a:lnTo>
                    <a:pt x="354558" y="0"/>
                  </a:lnTo>
                  <a:lnTo>
                    <a:pt x="363753" y="2616"/>
                  </a:lnTo>
                  <a:lnTo>
                    <a:pt x="1955" y="3807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03790" y="4593640"/>
              <a:ext cx="309930" cy="103746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3364852" y="3663886"/>
              <a:ext cx="217804" cy="582930"/>
            </a:xfrm>
            <a:custGeom>
              <a:avLst/>
              <a:gdLst/>
              <a:ahLst/>
              <a:cxnLst/>
              <a:rect l="l" t="t" r="r" b="b"/>
              <a:pathLst>
                <a:path w="217804" h="582929">
                  <a:moveTo>
                    <a:pt x="103746" y="135915"/>
                  </a:moveTo>
                  <a:lnTo>
                    <a:pt x="96532" y="127381"/>
                  </a:lnTo>
                  <a:lnTo>
                    <a:pt x="76835" y="126733"/>
                  </a:lnTo>
                  <a:lnTo>
                    <a:pt x="71577" y="124104"/>
                  </a:lnTo>
                  <a:lnTo>
                    <a:pt x="65659" y="122783"/>
                  </a:lnTo>
                  <a:lnTo>
                    <a:pt x="61734" y="123444"/>
                  </a:lnTo>
                  <a:lnTo>
                    <a:pt x="53848" y="127381"/>
                  </a:lnTo>
                  <a:lnTo>
                    <a:pt x="50558" y="130022"/>
                  </a:lnTo>
                  <a:lnTo>
                    <a:pt x="46621" y="137883"/>
                  </a:lnTo>
                  <a:lnTo>
                    <a:pt x="45313" y="142494"/>
                  </a:lnTo>
                  <a:lnTo>
                    <a:pt x="45313" y="151676"/>
                  </a:lnTo>
                  <a:lnTo>
                    <a:pt x="46621" y="156273"/>
                  </a:lnTo>
                  <a:lnTo>
                    <a:pt x="47942" y="159562"/>
                  </a:lnTo>
                  <a:lnTo>
                    <a:pt x="50558" y="163499"/>
                  </a:lnTo>
                  <a:lnTo>
                    <a:pt x="0" y="214706"/>
                  </a:lnTo>
                  <a:lnTo>
                    <a:pt x="9207" y="224574"/>
                  </a:lnTo>
                  <a:lnTo>
                    <a:pt x="19697" y="224574"/>
                  </a:lnTo>
                  <a:lnTo>
                    <a:pt x="71577" y="169405"/>
                  </a:lnTo>
                  <a:lnTo>
                    <a:pt x="76174" y="167449"/>
                  </a:lnTo>
                  <a:lnTo>
                    <a:pt x="80111" y="164147"/>
                  </a:lnTo>
                  <a:lnTo>
                    <a:pt x="83400" y="160223"/>
                  </a:lnTo>
                  <a:lnTo>
                    <a:pt x="85369" y="154952"/>
                  </a:lnTo>
                  <a:lnTo>
                    <a:pt x="103746" y="135915"/>
                  </a:lnTo>
                  <a:close/>
                </a:path>
                <a:path w="217804" h="582929">
                  <a:moveTo>
                    <a:pt x="217347" y="571906"/>
                  </a:moveTo>
                  <a:lnTo>
                    <a:pt x="142494" y="493776"/>
                  </a:lnTo>
                  <a:lnTo>
                    <a:pt x="139865" y="489178"/>
                  </a:lnTo>
                  <a:lnTo>
                    <a:pt x="135267" y="485241"/>
                  </a:lnTo>
                  <a:lnTo>
                    <a:pt x="130009" y="481939"/>
                  </a:lnTo>
                  <a:lnTo>
                    <a:pt x="124764" y="480631"/>
                  </a:lnTo>
                  <a:lnTo>
                    <a:pt x="120827" y="481304"/>
                  </a:lnTo>
                  <a:lnTo>
                    <a:pt x="103746" y="505587"/>
                  </a:lnTo>
                  <a:lnTo>
                    <a:pt x="104406" y="510844"/>
                  </a:lnTo>
                  <a:lnTo>
                    <a:pt x="120827" y="530542"/>
                  </a:lnTo>
                  <a:lnTo>
                    <a:pt x="124764" y="530542"/>
                  </a:lnTo>
                  <a:lnTo>
                    <a:pt x="129362" y="529894"/>
                  </a:lnTo>
                  <a:lnTo>
                    <a:pt x="133299" y="528574"/>
                  </a:lnTo>
                  <a:lnTo>
                    <a:pt x="137236" y="525932"/>
                  </a:lnTo>
                  <a:lnTo>
                    <a:pt x="139865" y="522008"/>
                  </a:lnTo>
                  <a:lnTo>
                    <a:pt x="198958" y="581761"/>
                  </a:lnTo>
                  <a:lnTo>
                    <a:pt x="209461" y="582409"/>
                  </a:lnTo>
                  <a:lnTo>
                    <a:pt x="217347" y="571906"/>
                  </a:lnTo>
                  <a:close/>
                </a:path>
                <a:path w="217804" h="582929">
                  <a:moveTo>
                    <a:pt x="217347" y="453720"/>
                  </a:moveTo>
                  <a:lnTo>
                    <a:pt x="142494" y="374929"/>
                  </a:lnTo>
                  <a:lnTo>
                    <a:pt x="139865" y="369671"/>
                  </a:lnTo>
                  <a:lnTo>
                    <a:pt x="135267" y="365734"/>
                  </a:lnTo>
                  <a:lnTo>
                    <a:pt x="130009" y="363105"/>
                  </a:lnTo>
                  <a:lnTo>
                    <a:pt x="124764" y="362445"/>
                  </a:lnTo>
                  <a:lnTo>
                    <a:pt x="120827" y="362445"/>
                  </a:lnTo>
                  <a:lnTo>
                    <a:pt x="103746" y="386740"/>
                  </a:lnTo>
                  <a:lnTo>
                    <a:pt x="104406" y="391998"/>
                  </a:lnTo>
                  <a:lnTo>
                    <a:pt x="124764" y="411022"/>
                  </a:lnTo>
                  <a:lnTo>
                    <a:pt x="129362" y="410387"/>
                  </a:lnTo>
                  <a:lnTo>
                    <a:pt x="133299" y="409067"/>
                  </a:lnTo>
                  <a:lnTo>
                    <a:pt x="137236" y="406438"/>
                  </a:lnTo>
                  <a:lnTo>
                    <a:pt x="139865" y="403161"/>
                  </a:lnTo>
                  <a:lnTo>
                    <a:pt x="198958" y="463562"/>
                  </a:lnTo>
                  <a:lnTo>
                    <a:pt x="209461" y="463562"/>
                  </a:lnTo>
                  <a:lnTo>
                    <a:pt x="217347" y="453720"/>
                  </a:lnTo>
                  <a:close/>
                </a:path>
                <a:path w="217804" h="582929">
                  <a:moveTo>
                    <a:pt x="217347" y="332892"/>
                  </a:moveTo>
                  <a:lnTo>
                    <a:pt x="142494" y="254114"/>
                  </a:lnTo>
                  <a:lnTo>
                    <a:pt x="139865" y="248856"/>
                  </a:lnTo>
                  <a:lnTo>
                    <a:pt x="135267" y="244906"/>
                  </a:lnTo>
                  <a:lnTo>
                    <a:pt x="130009" y="242277"/>
                  </a:lnTo>
                  <a:lnTo>
                    <a:pt x="124764" y="241642"/>
                  </a:lnTo>
                  <a:lnTo>
                    <a:pt x="120827" y="241642"/>
                  </a:lnTo>
                  <a:lnTo>
                    <a:pt x="103746" y="265925"/>
                  </a:lnTo>
                  <a:lnTo>
                    <a:pt x="104406" y="270522"/>
                  </a:lnTo>
                  <a:lnTo>
                    <a:pt x="120827" y="290233"/>
                  </a:lnTo>
                  <a:lnTo>
                    <a:pt x="124764" y="290233"/>
                  </a:lnTo>
                  <a:lnTo>
                    <a:pt x="129362" y="289560"/>
                  </a:lnTo>
                  <a:lnTo>
                    <a:pt x="133299" y="288251"/>
                  </a:lnTo>
                  <a:lnTo>
                    <a:pt x="137236" y="285623"/>
                  </a:lnTo>
                  <a:lnTo>
                    <a:pt x="139865" y="282346"/>
                  </a:lnTo>
                  <a:lnTo>
                    <a:pt x="198958" y="342747"/>
                  </a:lnTo>
                  <a:lnTo>
                    <a:pt x="209461" y="342747"/>
                  </a:lnTo>
                  <a:lnTo>
                    <a:pt x="217347" y="332892"/>
                  </a:lnTo>
                  <a:close/>
                </a:path>
                <a:path w="217804" h="582929">
                  <a:moveTo>
                    <a:pt x="217347" y="212737"/>
                  </a:moveTo>
                  <a:lnTo>
                    <a:pt x="142494" y="134607"/>
                  </a:lnTo>
                  <a:lnTo>
                    <a:pt x="139865" y="129362"/>
                  </a:lnTo>
                  <a:lnTo>
                    <a:pt x="135267" y="125412"/>
                  </a:lnTo>
                  <a:lnTo>
                    <a:pt x="130009" y="122783"/>
                  </a:lnTo>
                  <a:lnTo>
                    <a:pt x="124764" y="121488"/>
                  </a:lnTo>
                  <a:lnTo>
                    <a:pt x="120827" y="122123"/>
                  </a:lnTo>
                  <a:lnTo>
                    <a:pt x="103746" y="145770"/>
                  </a:lnTo>
                  <a:lnTo>
                    <a:pt x="104406" y="151028"/>
                  </a:lnTo>
                  <a:lnTo>
                    <a:pt x="124764" y="170726"/>
                  </a:lnTo>
                  <a:lnTo>
                    <a:pt x="129362" y="170065"/>
                  </a:lnTo>
                  <a:lnTo>
                    <a:pt x="133299" y="168744"/>
                  </a:lnTo>
                  <a:lnTo>
                    <a:pt x="137236" y="166128"/>
                  </a:lnTo>
                  <a:lnTo>
                    <a:pt x="139865" y="162191"/>
                  </a:lnTo>
                  <a:lnTo>
                    <a:pt x="198958" y="222592"/>
                  </a:lnTo>
                  <a:lnTo>
                    <a:pt x="209461" y="223253"/>
                  </a:lnTo>
                  <a:lnTo>
                    <a:pt x="217347" y="212737"/>
                  </a:lnTo>
                  <a:close/>
                </a:path>
                <a:path w="217804" h="582929">
                  <a:moveTo>
                    <a:pt x="217347" y="91922"/>
                  </a:moveTo>
                  <a:lnTo>
                    <a:pt x="142494" y="13131"/>
                  </a:lnTo>
                  <a:lnTo>
                    <a:pt x="139865" y="7874"/>
                  </a:lnTo>
                  <a:lnTo>
                    <a:pt x="135267" y="3937"/>
                  </a:lnTo>
                  <a:lnTo>
                    <a:pt x="130009" y="1320"/>
                  </a:lnTo>
                  <a:lnTo>
                    <a:pt x="124764" y="0"/>
                  </a:lnTo>
                  <a:lnTo>
                    <a:pt x="120827" y="660"/>
                  </a:lnTo>
                  <a:lnTo>
                    <a:pt x="103746" y="24955"/>
                  </a:lnTo>
                  <a:lnTo>
                    <a:pt x="104406" y="30200"/>
                  </a:lnTo>
                  <a:lnTo>
                    <a:pt x="124764" y="49898"/>
                  </a:lnTo>
                  <a:lnTo>
                    <a:pt x="129362" y="49250"/>
                  </a:lnTo>
                  <a:lnTo>
                    <a:pt x="133299" y="47942"/>
                  </a:lnTo>
                  <a:lnTo>
                    <a:pt x="137236" y="44653"/>
                  </a:lnTo>
                  <a:lnTo>
                    <a:pt x="139865" y="40716"/>
                  </a:lnTo>
                  <a:lnTo>
                    <a:pt x="198958" y="101117"/>
                  </a:lnTo>
                  <a:lnTo>
                    <a:pt x="209461" y="101777"/>
                  </a:lnTo>
                  <a:lnTo>
                    <a:pt x="217347" y="9192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402939" y="3810317"/>
              <a:ext cx="15240" cy="20955"/>
            </a:xfrm>
            <a:custGeom>
              <a:avLst/>
              <a:gdLst/>
              <a:ahLst/>
              <a:cxnLst/>
              <a:rect l="l" t="t" r="r" b="b"/>
              <a:pathLst>
                <a:path w="15239" h="20954">
                  <a:moveTo>
                    <a:pt x="7886" y="0"/>
                  </a:moveTo>
                  <a:lnTo>
                    <a:pt x="1968" y="0"/>
                  </a:lnTo>
                  <a:lnTo>
                    <a:pt x="0" y="2628"/>
                  </a:lnTo>
                  <a:lnTo>
                    <a:pt x="7886" y="20345"/>
                  </a:lnTo>
                  <a:lnTo>
                    <a:pt x="7886" y="11811"/>
                  </a:lnTo>
                  <a:lnTo>
                    <a:pt x="5257" y="5245"/>
                  </a:lnTo>
                  <a:lnTo>
                    <a:pt x="7886" y="5245"/>
                  </a:lnTo>
                  <a:lnTo>
                    <a:pt x="7886" y="0"/>
                  </a:lnTo>
                  <a:close/>
                </a:path>
                <a:path w="15239" h="20954">
                  <a:moveTo>
                    <a:pt x="7886" y="11811"/>
                  </a:moveTo>
                  <a:lnTo>
                    <a:pt x="7886" y="20345"/>
                  </a:lnTo>
                  <a:lnTo>
                    <a:pt x="14439" y="13792"/>
                  </a:lnTo>
                  <a:lnTo>
                    <a:pt x="9194" y="13792"/>
                  </a:lnTo>
                  <a:lnTo>
                    <a:pt x="7886" y="11811"/>
                  </a:lnTo>
                  <a:close/>
                </a:path>
                <a:path w="15239" h="20954">
                  <a:moveTo>
                    <a:pt x="7886" y="0"/>
                  </a:moveTo>
                  <a:lnTo>
                    <a:pt x="7886" y="5245"/>
                  </a:lnTo>
                  <a:lnTo>
                    <a:pt x="8534" y="5245"/>
                  </a:lnTo>
                  <a:lnTo>
                    <a:pt x="11163" y="11811"/>
                  </a:lnTo>
                  <a:lnTo>
                    <a:pt x="9194" y="13792"/>
                  </a:lnTo>
                  <a:lnTo>
                    <a:pt x="14439" y="13792"/>
                  </a:lnTo>
                  <a:lnTo>
                    <a:pt x="15100" y="13131"/>
                  </a:lnTo>
                  <a:lnTo>
                    <a:pt x="9855" y="647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402939" y="3810317"/>
              <a:ext cx="15240" cy="20955"/>
            </a:xfrm>
            <a:custGeom>
              <a:avLst/>
              <a:gdLst/>
              <a:ahLst/>
              <a:cxnLst/>
              <a:rect l="l" t="t" r="r" b="b"/>
              <a:pathLst>
                <a:path w="15239" h="20954">
                  <a:moveTo>
                    <a:pt x="9194" y="13792"/>
                  </a:moveTo>
                  <a:lnTo>
                    <a:pt x="11163" y="11811"/>
                  </a:lnTo>
                  <a:lnTo>
                    <a:pt x="8534" y="5245"/>
                  </a:lnTo>
                  <a:lnTo>
                    <a:pt x="5257" y="5245"/>
                  </a:lnTo>
                  <a:lnTo>
                    <a:pt x="9194" y="13792"/>
                  </a:lnTo>
                  <a:close/>
                </a:path>
                <a:path w="15239" h="20954">
                  <a:moveTo>
                    <a:pt x="7886" y="20345"/>
                  </a:moveTo>
                  <a:lnTo>
                    <a:pt x="0" y="2628"/>
                  </a:lnTo>
                  <a:lnTo>
                    <a:pt x="1968" y="0"/>
                  </a:lnTo>
                  <a:lnTo>
                    <a:pt x="9855" y="647"/>
                  </a:lnTo>
                  <a:lnTo>
                    <a:pt x="15100" y="13131"/>
                  </a:lnTo>
                  <a:lnTo>
                    <a:pt x="7886" y="2034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364852" y="3665854"/>
              <a:ext cx="104139" cy="100965"/>
            </a:xfrm>
            <a:custGeom>
              <a:avLst/>
              <a:gdLst/>
              <a:ahLst/>
              <a:cxnLst/>
              <a:rect l="l" t="t" r="r" b="b"/>
              <a:pathLst>
                <a:path w="104139" h="100964">
                  <a:moveTo>
                    <a:pt x="71577" y="0"/>
                  </a:moveTo>
                  <a:lnTo>
                    <a:pt x="61734" y="0"/>
                  </a:lnTo>
                  <a:lnTo>
                    <a:pt x="57785" y="1320"/>
                  </a:lnTo>
                  <a:lnTo>
                    <a:pt x="45313" y="18389"/>
                  </a:lnTo>
                  <a:lnTo>
                    <a:pt x="45313" y="27584"/>
                  </a:lnTo>
                  <a:lnTo>
                    <a:pt x="47942" y="36118"/>
                  </a:lnTo>
                  <a:lnTo>
                    <a:pt x="50558" y="39395"/>
                  </a:lnTo>
                  <a:lnTo>
                    <a:pt x="0" y="90614"/>
                  </a:lnTo>
                  <a:lnTo>
                    <a:pt x="9207" y="100469"/>
                  </a:lnTo>
                  <a:lnTo>
                    <a:pt x="19697" y="100469"/>
                  </a:lnTo>
                  <a:lnTo>
                    <a:pt x="71577" y="45974"/>
                  </a:lnTo>
                  <a:lnTo>
                    <a:pt x="76174" y="43992"/>
                  </a:lnTo>
                  <a:lnTo>
                    <a:pt x="80111" y="40716"/>
                  </a:lnTo>
                  <a:lnTo>
                    <a:pt x="83400" y="36118"/>
                  </a:lnTo>
                  <a:lnTo>
                    <a:pt x="85369" y="31521"/>
                  </a:lnTo>
                  <a:lnTo>
                    <a:pt x="103746" y="12484"/>
                  </a:lnTo>
                  <a:lnTo>
                    <a:pt x="96532" y="3276"/>
                  </a:lnTo>
                  <a:lnTo>
                    <a:pt x="76835" y="2641"/>
                  </a:lnTo>
                  <a:lnTo>
                    <a:pt x="7157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402939" y="3688181"/>
              <a:ext cx="15240" cy="21590"/>
            </a:xfrm>
            <a:custGeom>
              <a:avLst/>
              <a:gdLst/>
              <a:ahLst/>
              <a:cxnLst/>
              <a:rect l="l" t="t" r="r" b="b"/>
              <a:pathLst>
                <a:path w="15239" h="21589">
                  <a:moveTo>
                    <a:pt x="1968" y="0"/>
                  </a:moveTo>
                  <a:lnTo>
                    <a:pt x="0" y="2628"/>
                  </a:lnTo>
                  <a:lnTo>
                    <a:pt x="7886" y="21018"/>
                  </a:lnTo>
                  <a:lnTo>
                    <a:pt x="7886" y="11823"/>
                  </a:lnTo>
                  <a:lnTo>
                    <a:pt x="5257" y="5257"/>
                  </a:lnTo>
                  <a:lnTo>
                    <a:pt x="7886" y="5257"/>
                  </a:lnTo>
                  <a:lnTo>
                    <a:pt x="7886" y="660"/>
                  </a:lnTo>
                  <a:lnTo>
                    <a:pt x="1968" y="0"/>
                  </a:lnTo>
                  <a:close/>
                </a:path>
                <a:path w="15239" h="21589">
                  <a:moveTo>
                    <a:pt x="7886" y="11823"/>
                  </a:moveTo>
                  <a:lnTo>
                    <a:pt x="7886" y="21018"/>
                  </a:lnTo>
                  <a:lnTo>
                    <a:pt x="14496" y="13792"/>
                  </a:lnTo>
                  <a:lnTo>
                    <a:pt x="9194" y="13792"/>
                  </a:lnTo>
                  <a:lnTo>
                    <a:pt x="7886" y="11823"/>
                  </a:lnTo>
                  <a:close/>
                </a:path>
                <a:path w="15239" h="21589">
                  <a:moveTo>
                    <a:pt x="9855" y="660"/>
                  </a:moveTo>
                  <a:lnTo>
                    <a:pt x="7886" y="660"/>
                  </a:lnTo>
                  <a:lnTo>
                    <a:pt x="7886" y="5257"/>
                  </a:lnTo>
                  <a:lnTo>
                    <a:pt x="8534" y="5257"/>
                  </a:lnTo>
                  <a:lnTo>
                    <a:pt x="11163" y="11823"/>
                  </a:lnTo>
                  <a:lnTo>
                    <a:pt x="9194" y="13792"/>
                  </a:lnTo>
                  <a:lnTo>
                    <a:pt x="14496" y="13792"/>
                  </a:lnTo>
                  <a:lnTo>
                    <a:pt x="15100" y="13131"/>
                  </a:lnTo>
                  <a:lnTo>
                    <a:pt x="9855" y="66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402939" y="3688181"/>
              <a:ext cx="15240" cy="21590"/>
            </a:xfrm>
            <a:custGeom>
              <a:avLst/>
              <a:gdLst/>
              <a:ahLst/>
              <a:cxnLst/>
              <a:rect l="l" t="t" r="r" b="b"/>
              <a:pathLst>
                <a:path w="15239" h="21589">
                  <a:moveTo>
                    <a:pt x="9194" y="13792"/>
                  </a:moveTo>
                  <a:lnTo>
                    <a:pt x="11163" y="11823"/>
                  </a:lnTo>
                  <a:lnTo>
                    <a:pt x="8534" y="5257"/>
                  </a:lnTo>
                  <a:lnTo>
                    <a:pt x="5257" y="5257"/>
                  </a:lnTo>
                  <a:lnTo>
                    <a:pt x="9194" y="13792"/>
                  </a:lnTo>
                  <a:close/>
                </a:path>
                <a:path w="15239" h="21589">
                  <a:moveTo>
                    <a:pt x="7886" y="21018"/>
                  </a:moveTo>
                  <a:lnTo>
                    <a:pt x="0" y="2628"/>
                  </a:lnTo>
                  <a:lnTo>
                    <a:pt x="1968" y="0"/>
                  </a:lnTo>
                  <a:lnTo>
                    <a:pt x="9855" y="660"/>
                  </a:lnTo>
                  <a:lnTo>
                    <a:pt x="15100" y="13131"/>
                  </a:lnTo>
                  <a:lnTo>
                    <a:pt x="7886" y="2101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364852" y="4028312"/>
              <a:ext cx="104139" cy="101600"/>
            </a:xfrm>
            <a:custGeom>
              <a:avLst/>
              <a:gdLst/>
              <a:ahLst/>
              <a:cxnLst/>
              <a:rect l="l" t="t" r="r" b="b"/>
              <a:pathLst>
                <a:path w="104139" h="101600">
                  <a:moveTo>
                    <a:pt x="65659" y="0"/>
                  </a:moveTo>
                  <a:lnTo>
                    <a:pt x="61734" y="0"/>
                  </a:lnTo>
                  <a:lnTo>
                    <a:pt x="53848" y="3937"/>
                  </a:lnTo>
                  <a:lnTo>
                    <a:pt x="50558" y="7213"/>
                  </a:lnTo>
                  <a:lnTo>
                    <a:pt x="48602" y="9842"/>
                  </a:lnTo>
                  <a:lnTo>
                    <a:pt x="46621" y="14439"/>
                  </a:lnTo>
                  <a:lnTo>
                    <a:pt x="45313" y="19050"/>
                  </a:lnTo>
                  <a:lnTo>
                    <a:pt x="45313" y="28219"/>
                  </a:lnTo>
                  <a:lnTo>
                    <a:pt x="47942" y="36753"/>
                  </a:lnTo>
                  <a:lnTo>
                    <a:pt x="50558" y="39382"/>
                  </a:lnTo>
                  <a:lnTo>
                    <a:pt x="0" y="91262"/>
                  </a:lnTo>
                  <a:lnTo>
                    <a:pt x="9207" y="101117"/>
                  </a:lnTo>
                  <a:lnTo>
                    <a:pt x="19697" y="101117"/>
                  </a:lnTo>
                  <a:lnTo>
                    <a:pt x="71577" y="45961"/>
                  </a:lnTo>
                  <a:lnTo>
                    <a:pt x="76174" y="43980"/>
                  </a:lnTo>
                  <a:lnTo>
                    <a:pt x="80111" y="41351"/>
                  </a:lnTo>
                  <a:lnTo>
                    <a:pt x="83400" y="36753"/>
                  </a:lnTo>
                  <a:lnTo>
                    <a:pt x="85369" y="31508"/>
                  </a:lnTo>
                  <a:lnTo>
                    <a:pt x="103746" y="12471"/>
                  </a:lnTo>
                  <a:lnTo>
                    <a:pt x="96532" y="3937"/>
                  </a:lnTo>
                  <a:lnTo>
                    <a:pt x="76835" y="3263"/>
                  </a:lnTo>
                  <a:lnTo>
                    <a:pt x="71577" y="635"/>
                  </a:lnTo>
                  <a:lnTo>
                    <a:pt x="656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402939" y="4051287"/>
              <a:ext cx="15240" cy="21590"/>
            </a:xfrm>
            <a:custGeom>
              <a:avLst/>
              <a:gdLst/>
              <a:ahLst/>
              <a:cxnLst/>
              <a:rect l="l" t="t" r="r" b="b"/>
              <a:pathLst>
                <a:path w="15239" h="21589">
                  <a:moveTo>
                    <a:pt x="1968" y="0"/>
                  </a:moveTo>
                  <a:lnTo>
                    <a:pt x="0" y="2616"/>
                  </a:lnTo>
                  <a:lnTo>
                    <a:pt x="7886" y="21005"/>
                  </a:lnTo>
                  <a:lnTo>
                    <a:pt x="7886" y="11823"/>
                  </a:lnTo>
                  <a:lnTo>
                    <a:pt x="5257" y="5245"/>
                  </a:lnTo>
                  <a:lnTo>
                    <a:pt x="7886" y="4597"/>
                  </a:lnTo>
                  <a:lnTo>
                    <a:pt x="7886" y="660"/>
                  </a:lnTo>
                  <a:lnTo>
                    <a:pt x="1968" y="0"/>
                  </a:lnTo>
                  <a:close/>
                </a:path>
                <a:path w="15239" h="21589">
                  <a:moveTo>
                    <a:pt x="7886" y="11823"/>
                  </a:moveTo>
                  <a:lnTo>
                    <a:pt x="7886" y="21005"/>
                  </a:lnTo>
                  <a:lnTo>
                    <a:pt x="14506" y="13779"/>
                  </a:lnTo>
                  <a:lnTo>
                    <a:pt x="9194" y="13779"/>
                  </a:lnTo>
                  <a:lnTo>
                    <a:pt x="7886" y="11823"/>
                  </a:lnTo>
                  <a:close/>
                </a:path>
                <a:path w="15239" h="21589">
                  <a:moveTo>
                    <a:pt x="9855" y="660"/>
                  </a:moveTo>
                  <a:lnTo>
                    <a:pt x="7886" y="660"/>
                  </a:lnTo>
                  <a:lnTo>
                    <a:pt x="7886" y="4597"/>
                  </a:lnTo>
                  <a:lnTo>
                    <a:pt x="8534" y="4597"/>
                  </a:lnTo>
                  <a:lnTo>
                    <a:pt x="11163" y="11823"/>
                  </a:lnTo>
                  <a:lnTo>
                    <a:pt x="9194" y="13779"/>
                  </a:lnTo>
                  <a:lnTo>
                    <a:pt x="14506" y="13779"/>
                  </a:lnTo>
                  <a:lnTo>
                    <a:pt x="15100" y="13131"/>
                  </a:lnTo>
                  <a:lnTo>
                    <a:pt x="9855" y="66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402939" y="4051287"/>
              <a:ext cx="15240" cy="21590"/>
            </a:xfrm>
            <a:custGeom>
              <a:avLst/>
              <a:gdLst/>
              <a:ahLst/>
              <a:cxnLst/>
              <a:rect l="l" t="t" r="r" b="b"/>
              <a:pathLst>
                <a:path w="15239" h="21589">
                  <a:moveTo>
                    <a:pt x="9194" y="13779"/>
                  </a:moveTo>
                  <a:lnTo>
                    <a:pt x="11163" y="11823"/>
                  </a:lnTo>
                  <a:lnTo>
                    <a:pt x="8534" y="4597"/>
                  </a:lnTo>
                  <a:lnTo>
                    <a:pt x="5257" y="5245"/>
                  </a:lnTo>
                  <a:lnTo>
                    <a:pt x="9194" y="13779"/>
                  </a:lnTo>
                  <a:close/>
                </a:path>
                <a:path w="15239" h="21589">
                  <a:moveTo>
                    <a:pt x="7886" y="21005"/>
                  </a:moveTo>
                  <a:lnTo>
                    <a:pt x="0" y="2616"/>
                  </a:lnTo>
                  <a:lnTo>
                    <a:pt x="1968" y="0"/>
                  </a:lnTo>
                  <a:lnTo>
                    <a:pt x="9855" y="660"/>
                  </a:lnTo>
                  <a:lnTo>
                    <a:pt x="15100" y="13131"/>
                  </a:lnTo>
                  <a:lnTo>
                    <a:pt x="7886" y="210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402939" y="4172775"/>
              <a:ext cx="15240" cy="20955"/>
            </a:xfrm>
            <a:custGeom>
              <a:avLst/>
              <a:gdLst/>
              <a:ahLst/>
              <a:cxnLst/>
              <a:rect l="l" t="t" r="r" b="b"/>
              <a:pathLst>
                <a:path w="15239" h="20954">
                  <a:moveTo>
                    <a:pt x="7886" y="0"/>
                  </a:moveTo>
                  <a:lnTo>
                    <a:pt x="1968" y="0"/>
                  </a:lnTo>
                  <a:lnTo>
                    <a:pt x="0" y="2603"/>
                  </a:lnTo>
                  <a:lnTo>
                    <a:pt x="7886" y="20332"/>
                  </a:lnTo>
                  <a:lnTo>
                    <a:pt x="7886" y="11798"/>
                  </a:lnTo>
                  <a:lnTo>
                    <a:pt x="5257" y="5245"/>
                  </a:lnTo>
                  <a:lnTo>
                    <a:pt x="7886" y="5245"/>
                  </a:lnTo>
                  <a:lnTo>
                    <a:pt x="7886" y="0"/>
                  </a:lnTo>
                  <a:close/>
                </a:path>
                <a:path w="15239" h="20954">
                  <a:moveTo>
                    <a:pt x="7886" y="11798"/>
                  </a:moveTo>
                  <a:lnTo>
                    <a:pt x="7886" y="20332"/>
                  </a:lnTo>
                  <a:lnTo>
                    <a:pt x="14439" y="13779"/>
                  </a:lnTo>
                  <a:lnTo>
                    <a:pt x="9194" y="13779"/>
                  </a:lnTo>
                  <a:lnTo>
                    <a:pt x="7886" y="11798"/>
                  </a:lnTo>
                  <a:close/>
                </a:path>
                <a:path w="15239" h="20954">
                  <a:moveTo>
                    <a:pt x="7886" y="0"/>
                  </a:moveTo>
                  <a:lnTo>
                    <a:pt x="7886" y="5245"/>
                  </a:lnTo>
                  <a:lnTo>
                    <a:pt x="8534" y="5245"/>
                  </a:lnTo>
                  <a:lnTo>
                    <a:pt x="11163" y="11798"/>
                  </a:lnTo>
                  <a:lnTo>
                    <a:pt x="9194" y="13779"/>
                  </a:lnTo>
                  <a:lnTo>
                    <a:pt x="14439" y="13779"/>
                  </a:lnTo>
                  <a:lnTo>
                    <a:pt x="15100" y="13119"/>
                  </a:lnTo>
                  <a:lnTo>
                    <a:pt x="9855" y="635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402939" y="4172775"/>
              <a:ext cx="15240" cy="20955"/>
            </a:xfrm>
            <a:custGeom>
              <a:avLst/>
              <a:gdLst/>
              <a:ahLst/>
              <a:cxnLst/>
              <a:rect l="l" t="t" r="r" b="b"/>
              <a:pathLst>
                <a:path w="15239" h="20954">
                  <a:moveTo>
                    <a:pt x="9194" y="13779"/>
                  </a:moveTo>
                  <a:lnTo>
                    <a:pt x="11163" y="11798"/>
                  </a:lnTo>
                  <a:lnTo>
                    <a:pt x="8534" y="5245"/>
                  </a:lnTo>
                  <a:lnTo>
                    <a:pt x="5257" y="5245"/>
                  </a:lnTo>
                  <a:lnTo>
                    <a:pt x="9194" y="13779"/>
                  </a:lnTo>
                  <a:close/>
                </a:path>
                <a:path w="15239" h="20954">
                  <a:moveTo>
                    <a:pt x="7886" y="20332"/>
                  </a:moveTo>
                  <a:lnTo>
                    <a:pt x="0" y="2603"/>
                  </a:lnTo>
                  <a:lnTo>
                    <a:pt x="1968" y="0"/>
                  </a:lnTo>
                  <a:lnTo>
                    <a:pt x="9855" y="635"/>
                  </a:lnTo>
                  <a:lnTo>
                    <a:pt x="15100" y="13119"/>
                  </a:lnTo>
                  <a:lnTo>
                    <a:pt x="7886" y="2033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379952" y="3671760"/>
              <a:ext cx="198755" cy="574040"/>
            </a:xfrm>
            <a:custGeom>
              <a:avLst/>
              <a:gdLst/>
              <a:ahLst/>
              <a:cxnLst/>
              <a:rect l="l" t="t" r="r" b="b"/>
              <a:pathLst>
                <a:path w="198754" h="574039">
                  <a:moveTo>
                    <a:pt x="84709" y="489839"/>
                  </a:moveTo>
                  <a:lnTo>
                    <a:pt x="80124" y="484593"/>
                  </a:lnTo>
                  <a:lnTo>
                    <a:pt x="0" y="568629"/>
                  </a:lnTo>
                  <a:lnTo>
                    <a:pt x="5257" y="573887"/>
                  </a:lnTo>
                  <a:lnTo>
                    <a:pt x="84709" y="489839"/>
                  </a:lnTo>
                  <a:close/>
                </a:path>
                <a:path w="198754" h="574039">
                  <a:moveTo>
                    <a:pt x="84709" y="368350"/>
                  </a:moveTo>
                  <a:lnTo>
                    <a:pt x="80124" y="363105"/>
                  </a:lnTo>
                  <a:lnTo>
                    <a:pt x="0" y="447814"/>
                  </a:lnTo>
                  <a:lnTo>
                    <a:pt x="5257" y="453059"/>
                  </a:lnTo>
                  <a:lnTo>
                    <a:pt x="84709" y="368350"/>
                  </a:lnTo>
                  <a:close/>
                </a:path>
                <a:path w="198754" h="574039">
                  <a:moveTo>
                    <a:pt x="84709" y="127393"/>
                  </a:moveTo>
                  <a:lnTo>
                    <a:pt x="80124" y="122148"/>
                  </a:lnTo>
                  <a:lnTo>
                    <a:pt x="0" y="206832"/>
                  </a:lnTo>
                  <a:lnTo>
                    <a:pt x="5257" y="212090"/>
                  </a:lnTo>
                  <a:lnTo>
                    <a:pt x="84709" y="127393"/>
                  </a:lnTo>
                  <a:close/>
                </a:path>
                <a:path w="198754" h="574039">
                  <a:moveTo>
                    <a:pt x="84709" y="5905"/>
                  </a:moveTo>
                  <a:lnTo>
                    <a:pt x="80124" y="0"/>
                  </a:lnTo>
                  <a:lnTo>
                    <a:pt x="0" y="84709"/>
                  </a:lnTo>
                  <a:lnTo>
                    <a:pt x="5257" y="89966"/>
                  </a:lnTo>
                  <a:lnTo>
                    <a:pt x="84709" y="5905"/>
                  </a:lnTo>
                  <a:close/>
                </a:path>
                <a:path w="198754" h="574039">
                  <a:moveTo>
                    <a:pt x="198310" y="564680"/>
                  </a:moveTo>
                  <a:lnTo>
                    <a:pt x="123456" y="485902"/>
                  </a:lnTo>
                  <a:lnTo>
                    <a:pt x="118859" y="491807"/>
                  </a:lnTo>
                  <a:lnTo>
                    <a:pt x="193713" y="570585"/>
                  </a:lnTo>
                  <a:lnTo>
                    <a:pt x="198310" y="564680"/>
                  </a:lnTo>
                  <a:close/>
                </a:path>
                <a:path w="198754" h="574039">
                  <a:moveTo>
                    <a:pt x="198310" y="446506"/>
                  </a:moveTo>
                  <a:lnTo>
                    <a:pt x="123456" y="366395"/>
                  </a:lnTo>
                  <a:lnTo>
                    <a:pt x="118859" y="372300"/>
                  </a:lnTo>
                  <a:lnTo>
                    <a:pt x="193713" y="451751"/>
                  </a:lnTo>
                  <a:lnTo>
                    <a:pt x="198310" y="446506"/>
                  </a:lnTo>
                  <a:close/>
                </a:path>
                <a:path w="198754" h="574039">
                  <a:moveTo>
                    <a:pt x="198310" y="325691"/>
                  </a:moveTo>
                  <a:lnTo>
                    <a:pt x="123456" y="245579"/>
                  </a:lnTo>
                  <a:lnTo>
                    <a:pt x="118859" y="251485"/>
                  </a:lnTo>
                  <a:lnTo>
                    <a:pt x="193713" y="330936"/>
                  </a:lnTo>
                  <a:lnTo>
                    <a:pt x="198310" y="325691"/>
                  </a:lnTo>
                  <a:close/>
                </a:path>
                <a:path w="198754" h="574039">
                  <a:moveTo>
                    <a:pt x="198310" y="205524"/>
                  </a:moveTo>
                  <a:lnTo>
                    <a:pt x="123456" y="126085"/>
                  </a:lnTo>
                  <a:lnTo>
                    <a:pt x="118859" y="131991"/>
                  </a:lnTo>
                  <a:lnTo>
                    <a:pt x="193713" y="211442"/>
                  </a:lnTo>
                  <a:lnTo>
                    <a:pt x="198310" y="205524"/>
                  </a:lnTo>
                  <a:close/>
                </a:path>
                <a:path w="198754" h="574039">
                  <a:moveTo>
                    <a:pt x="198310" y="84709"/>
                  </a:moveTo>
                  <a:lnTo>
                    <a:pt x="123456" y="5257"/>
                  </a:lnTo>
                  <a:lnTo>
                    <a:pt x="118859" y="11163"/>
                  </a:lnTo>
                  <a:lnTo>
                    <a:pt x="193713" y="90614"/>
                  </a:lnTo>
                  <a:lnTo>
                    <a:pt x="198310" y="8470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364852" y="3907497"/>
              <a:ext cx="104139" cy="101600"/>
            </a:xfrm>
            <a:custGeom>
              <a:avLst/>
              <a:gdLst/>
              <a:ahLst/>
              <a:cxnLst/>
              <a:rect l="l" t="t" r="r" b="b"/>
              <a:pathLst>
                <a:path w="104139" h="101600">
                  <a:moveTo>
                    <a:pt x="65659" y="0"/>
                  </a:moveTo>
                  <a:lnTo>
                    <a:pt x="61734" y="0"/>
                  </a:lnTo>
                  <a:lnTo>
                    <a:pt x="53848" y="3937"/>
                  </a:lnTo>
                  <a:lnTo>
                    <a:pt x="50558" y="7200"/>
                  </a:lnTo>
                  <a:lnTo>
                    <a:pt x="48602" y="9842"/>
                  </a:lnTo>
                  <a:lnTo>
                    <a:pt x="46621" y="14452"/>
                  </a:lnTo>
                  <a:lnTo>
                    <a:pt x="45313" y="19037"/>
                  </a:lnTo>
                  <a:lnTo>
                    <a:pt x="45313" y="28232"/>
                  </a:lnTo>
                  <a:lnTo>
                    <a:pt x="47942" y="36753"/>
                  </a:lnTo>
                  <a:lnTo>
                    <a:pt x="50558" y="39395"/>
                  </a:lnTo>
                  <a:lnTo>
                    <a:pt x="0" y="91262"/>
                  </a:lnTo>
                  <a:lnTo>
                    <a:pt x="9207" y="101117"/>
                  </a:lnTo>
                  <a:lnTo>
                    <a:pt x="19697" y="101117"/>
                  </a:lnTo>
                  <a:lnTo>
                    <a:pt x="71577" y="45948"/>
                  </a:lnTo>
                  <a:lnTo>
                    <a:pt x="76174" y="43992"/>
                  </a:lnTo>
                  <a:lnTo>
                    <a:pt x="80111" y="41363"/>
                  </a:lnTo>
                  <a:lnTo>
                    <a:pt x="83400" y="36753"/>
                  </a:lnTo>
                  <a:lnTo>
                    <a:pt x="85369" y="31508"/>
                  </a:lnTo>
                  <a:lnTo>
                    <a:pt x="103746" y="12458"/>
                  </a:lnTo>
                  <a:lnTo>
                    <a:pt x="96532" y="3937"/>
                  </a:lnTo>
                  <a:lnTo>
                    <a:pt x="76835" y="3276"/>
                  </a:lnTo>
                  <a:lnTo>
                    <a:pt x="71577" y="660"/>
                  </a:lnTo>
                  <a:lnTo>
                    <a:pt x="656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379952" y="3914050"/>
              <a:ext cx="85090" cy="90170"/>
            </a:xfrm>
            <a:custGeom>
              <a:avLst/>
              <a:gdLst/>
              <a:ahLst/>
              <a:cxnLst/>
              <a:rect l="l" t="t" r="r" b="b"/>
              <a:pathLst>
                <a:path w="85089" h="90170">
                  <a:moveTo>
                    <a:pt x="38087" y="29552"/>
                  </a:moveTo>
                  <a:lnTo>
                    <a:pt x="34150" y="20193"/>
                  </a:lnTo>
                  <a:lnTo>
                    <a:pt x="34150" y="28232"/>
                  </a:lnTo>
                  <a:lnTo>
                    <a:pt x="32181" y="30200"/>
                  </a:lnTo>
                  <a:lnTo>
                    <a:pt x="30873" y="28232"/>
                  </a:lnTo>
                  <a:lnTo>
                    <a:pt x="28244" y="21678"/>
                  </a:lnTo>
                  <a:lnTo>
                    <a:pt x="30873" y="21018"/>
                  </a:lnTo>
                  <a:lnTo>
                    <a:pt x="31521" y="21018"/>
                  </a:lnTo>
                  <a:lnTo>
                    <a:pt x="34150" y="28232"/>
                  </a:lnTo>
                  <a:lnTo>
                    <a:pt x="34150" y="20193"/>
                  </a:lnTo>
                  <a:lnTo>
                    <a:pt x="32842" y="17068"/>
                  </a:lnTo>
                  <a:lnTo>
                    <a:pt x="30873" y="17068"/>
                  </a:lnTo>
                  <a:lnTo>
                    <a:pt x="24955" y="16433"/>
                  </a:lnTo>
                  <a:lnTo>
                    <a:pt x="22987" y="19050"/>
                  </a:lnTo>
                  <a:lnTo>
                    <a:pt x="30873" y="37439"/>
                  </a:lnTo>
                  <a:lnTo>
                    <a:pt x="37490" y="30200"/>
                  </a:lnTo>
                  <a:lnTo>
                    <a:pt x="38087" y="29552"/>
                  </a:lnTo>
                  <a:close/>
                </a:path>
                <a:path w="85089" h="90170">
                  <a:moveTo>
                    <a:pt x="84709" y="5257"/>
                  </a:moveTo>
                  <a:lnTo>
                    <a:pt x="80124" y="0"/>
                  </a:lnTo>
                  <a:lnTo>
                    <a:pt x="0" y="84709"/>
                  </a:lnTo>
                  <a:lnTo>
                    <a:pt x="5257" y="89966"/>
                  </a:lnTo>
                  <a:lnTo>
                    <a:pt x="84709" y="52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402939" y="3930484"/>
              <a:ext cx="15240" cy="21590"/>
            </a:xfrm>
            <a:custGeom>
              <a:avLst/>
              <a:gdLst/>
              <a:ahLst/>
              <a:cxnLst/>
              <a:rect l="l" t="t" r="r" b="b"/>
              <a:pathLst>
                <a:path w="15239" h="21589">
                  <a:moveTo>
                    <a:pt x="9194" y="13766"/>
                  </a:moveTo>
                  <a:lnTo>
                    <a:pt x="11163" y="11798"/>
                  </a:lnTo>
                  <a:lnTo>
                    <a:pt x="8534" y="4584"/>
                  </a:lnTo>
                  <a:lnTo>
                    <a:pt x="5257" y="5245"/>
                  </a:lnTo>
                  <a:lnTo>
                    <a:pt x="9194" y="13766"/>
                  </a:lnTo>
                  <a:close/>
                </a:path>
                <a:path w="15239" h="21589">
                  <a:moveTo>
                    <a:pt x="7886" y="21005"/>
                  </a:moveTo>
                  <a:lnTo>
                    <a:pt x="0" y="2616"/>
                  </a:lnTo>
                  <a:lnTo>
                    <a:pt x="1968" y="0"/>
                  </a:lnTo>
                  <a:lnTo>
                    <a:pt x="9855" y="634"/>
                  </a:lnTo>
                  <a:lnTo>
                    <a:pt x="15100" y="13119"/>
                  </a:lnTo>
                  <a:lnTo>
                    <a:pt x="7886" y="210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7" name="object 57"/>
          <p:cNvGrpSpPr/>
          <p:nvPr/>
        </p:nvGrpSpPr>
        <p:grpSpPr>
          <a:xfrm>
            <a:off x="9718700" y="2989262"/>
            <a:ext cx="1141730" cy="1731010"/>
            <a:chOff x="4664100" y="2989262"/>
            <a:chExt cx="1141730" cy="1731010"/>
          </a:xfrm>
        </p:grpSpPr>
        <p:sp>
          <p:nvSpPr>
            <p:cNvPr id="58" name="object 58"/>
            <p:cNvSpPr/>
            <p:nvPr/>
          </p:nvSpPr>
          <p:spPr>
            <a:xfrm>
              <a:off x="4664722" y="2990037"/>
              <a:ext cx="1139825" cy="1725930"/>
            </a:xfrm>
            <a:custGeom>
              <a:avLst/>
              <a:gdLst/>
              <a:ahLst/>
              <a:cxnLst/>
              <a:rect l="l" t="t" r="r" b="b"/>
              <a:pathLst>
                <a:path w="1139825" h="1725929">
                  <a:moveTo>
                    <a:pt x="1139253" y="0"/>
                  </a:moveTo>
                  <a:lnTo>
                    <a:pt x="0" y="0"/>
                  </a:lnTo>
                  <a:lnTo>
                    <a:pt x="0" y="1725802"/>
                  </a:lnTo>
                  <a:lnTo>
                    <a:pt x="1139253" y="1725802"/>
                  </a:lnTo>
                  <a:lnTo>
                    <a:pt x="113925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706988" y="3148533"/>
              <a:ext cx="78105" cy="33020"/>
            </a:xfrm>
            <a:custGeom>
              <a:avLst/>
              <a:gdLst/>
              <a:ahLst/>
              <a:cxnLst/>
              <a:rect l="l" t="t" r="r" b="b"/>
              <a:pathLst>
                <a:path w="78104" h="33019">
                  <a:moveTo>
                    <a:pt x="77495" y="0"/>
                  </a:moveTo>
                  <a:lnTo>
                    <a:pt x="0" y="0"/>
                  </a:lnTo>
                  <a:lnTo>
                    <a:pt x="0" y="32867"/>
                  </a:lnTo>
                  <a:lnTo>
                    <a:pt x="77495" y="32867"/>
                  </a:lnTo>
                  <a:lnTo>
                    <a:pt x="77495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784484" y="3155581"/>
              <a:ext cx="100330" cy="361315"/>
            </a:xfrm>
            <a:custGeom>
              <a:avLst/>
              <a:gdLst/>
              <a:ahLst/>
              <a:cxnLst/>
              <a:rect l="l" t="t" r="r" b="b"/>
              <a:pathLst>
                <a:path w="100329" h="361314">
                  <a:moveTo>
                    <a:pt x="96266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96266" y="22301"/>
                  </a:lnTo>
                  <a:lnTo>
                    <a:pt x="96266" y="0"/>
                  </a:lnTo>
                  <a:close/>
                </a:path>
                <a:path w="100329" h="361314">
                  <a:moveTo>
                    <a:pt x="99783" y="222618"/>
                  </a:moveTo>
                  <a:lnTo>
                    <a:pt x="42265" y="222618"/>
                  </a:lnTo>
                  <a:lnTo>
                    <a:pt x="42265" y="240398"/>
                  </a:lnTo>
                  <a:lnTo>
                    <a:pt x="42265" y="361048"/>
                  </a:lnTo>
                  <a:lnTo>
                    <a:pt x="59880" y="361048"/>
                  </a:lnTo>
                  <a:lnTo>
                    <a:pt x="59880" y="240398"/>
                  </a:lnTo>
                  <a:lnTo>
                    <a:pt x="99783" y="240398"/>
                  </a:lnTo>
                  <a:lnTo>
                    <a:pt x="99783" y="2226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844364" y="3284714"/>
              <a:ext cx="518795" cy="233045"/>
            </a:xfrm>
            <a:custGeom>
              <a:avLst/>
              <a:gdLst/>
              <a:ahLst/>
              <a:cxnLst/>
              <a:rect l="l" t="t" r="r" b="b"/>
              <a:pathLst>
                <a:path w="518795" h="233045">
                  <a:moveTo>
                    <a:pt x="39903" y="111531"/>
                  </a:moveTo>
                  <a:lnTo>
                    <a:pt x="0" y="111531"/>
                  </a:lnTo>
                  <a:lnTo>
                    <a:pt x="0" y="178282"/>
                  </a:lnTo>
                  <a:lnTo>
                    <a:pt x="0" y="232448"/>
                  </a:lnTo>
                  <a:lnTo>
                    <a:pt x="39903" y="232448"/>
                  </a:lnTo>
                  <a:lnTo>
                    <a:pt x="39903" y="178282"/>
                  </a:lnTo>
                  <a:lnTo>
                    <a:pt x="39903" y="111531"/>
                  </a:lnTo>
                  <a:close/>
                </a:path>
                <a:path w="518795" h="233045">
                  <a:moveTo>
                    <a:pt x="518591" y="0"/>
                  </a:moveTo>
                  <a:lnTo>
                    <a:pt x="324002" y="0"/>
                  </a:lnTo>
                  <a:lnTo>
                    <a:pt x="324002" y="18783"/>
                  </a:lnTo>
                  <a:lnTo>
                    <a:pt x="518591" y="18783"/>
                  </a:lnTo>
                  <a:lnTo>
                    <a:pt x="51859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168379" y="3303485"/>
              <a:ext cx="194945" cy="193040"/>
            </a:xfrm>
            <a:custGeom>
              <a:avLst/>
              <a:gdLst/>
              <a:ahLst/>
              <a:cxnLst/>
              <a:rect l="l" t="t" r="r" b="b"/>
              <a:pathLst>
                <a:path w="194945" h="193039">
                  <a:moveTo>
                    <a:pt x="194576" y="0"/>
                  </a:moveTo>
                  <a:lnTo>
                    <a:pt x="0" y="0"/>
                  </a:lnTo>
                  <a:lnTo>
                    <a:pt x="0" y="192646"/>
                  </a:lnTo>
                  <a:lnTo>
                    <a:pt x="194576" y="192646"/>
                  </a:lnTo>
                  <a:lnTo>
                    <a:pt x="19457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110670" y="3284715"/>
              <a:ext cx="57785" cy="211454"/>
            </a:xfrm>
            <a:custGeom>
              <a:avLst/>
              <a:gdLst/>
              <a:ahLst/>
              <a:cxnLst/>
              <a:rect l="l" t="t" r="r" b="b"/>
              <a:pathLst>
                <a:path w="57785" h="211454">
                  <a:moveTo>
                    <a:pt x="57708" y="0"/>
                  </a:moveTo>
                  <a:lnTo>
                    <a:pt x="0" y="0"/>
                  </a:lnTo>
                  <a:lnTo>
                    <a:pt x="0" y="211416"/>
                  </a:lnTo>
                  <a:lnTo>
                    <a:pt x="57708" y="211416"/>
                  </a:lnTo>
                  <a:lnTo>
                    <a:pt x="5770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155781" y="3354006"/>
              <a:ext cx="164465" cy="95250"/>
            </a:xfrm>
            <a:custGeom>
              <a:avLst/>
              <a:gdLst/>
              <a:ahLst/>
              <a:cxnLst/>
              <a:rect l="l" t="t" r="r" b="b"/>
              <a:pathLst>
                <a:path w="164464" h="95250">
                  <a:moveTo>
                    <a:pt x="164350" y="0"/>
                  </a:moveTo>
                  <a:lnTo>
                    <a:pt x="0" y="0"/>
                  </a:lnTo>
                  <a:lnTo>
                    <a:pt x="0" y="95084"/>
                  </a:lnTo>
                  <a:lnTo>
                    <a:pt x="164350" y="95084"/>
                  </a:lnTo>
                  <a:lnTo>
                    <a:pt x="16435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260251" y="3363391"/>
              <a:ext cx="48260" cy="80010"/>
            </a:xfrm>
            <a:custGeom>
              <a:avLst/>
              <a:gdLst/>
              <a:ahLst/>
              <a:cxnLst/>
              <a:rect l="l" t="t" r="r" b="b"/>
              <a:pathLst>
                <a:path w="48260" h="80010">
                  <a:moveTo>
                    <a:pt x="17614" y="0"/>
                  </a:moveTo>
                  <a:lnTo>
                    <a:pt x="0" y="0"/>
                  </a:lnTo>
                  <a:lnTo>
                    <a:pt x="0" y="79844"/>
                  </a:lnTo>
                  <a:lnTo>
                    <a:pt x="17614" y="79844"/>
                  </a:lnTo>
                  <a:lnTo>
                    <a:pt x="17614" y="0"/>
                  </a:lnTo>
                  <a:close/>
                </a:path>
                <a:path w="48260" h="80010">
                  <a:moveTo>
                    <a:pt x="48158" y="0"/>
                  </a:moveTo>
                  <a:lnTo>
                    <a:pt x="30543" y="0"/>
                  </a:lnTo>
                  <a:lnTo>
                    <a:pt x="30543" y="79844"/>
                  </a:lnTo>
                  <a:lnTo>
                    <a:pt x="48158" y="79844"/>
                  </a:lnTo>
                  <a:lnTo>
                    <a:pt x="48158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665066" y="2992386"/>
              <a:ext cx="1138555" cy="1724025"/>
            </a:xfrm>
            <a:custGeom>
              <a:avLst/>
              <a:gdLst/>
              <a:ahLst/>
              <a:cxnLst/>
              <a:rect l="l" t="t" r="r" b="b"/>
              <a:pathLst>
                <a:path w="1138554" h="1724025">
                  <a:moveTo>
                    <a:pt x="18084" y="1654073"/>
                  </a:moveTo>
                  <a:lnTo>
                    <a:pt x="14211" y="1650199"/>
                  </a:lnTo>
                  <a:lnTo>
                    <a:pt x="3873" y="1650199"/>
                  </a:lnTo>
                  <a:lnTo>
                    <a:pt x="0" y="1654073"/>
                  </a:lnTo>
                  <a:lnTo>
                    <a:pt x="0" y="1664411"/>
                  </a:lnTo>
                  <a:lnTo>
                    <a:pt x="3873" y="1668284"/>
                  </a:lnTo>
                  <a:lnTo>
                    <a:pt x="14211" y="1668284"/>
                  </a:lnTo>
                  <a:lnTo>
                    <a:pt x="18084" y="1664411"/>
                  </a:lnTo>
                  <a:lnTo>
                    <a:pt x="18084" y="1659242"/>
                  </a:lnTo>
                  <a:lnTo>
                    <a:pt x="18084" y="1654073"/>
                  </a:lnTo>
                  <a:close/>
                </a:path>
                <a:path w="1138554" h="1724025">
                  <a:moveTo>
                    <a:pt x="124980" y="398310"/>
                  </a:moveTo>
                  <a:lnTo>
                    <a:pt x="114871" y="400024"/>
                  </a:lnTo>
                  <a:lnTo>
                    <a:pt x="104876" y="404050"/>
                  </a:lnTo>
                  <a:lnTo>
                    <a:pt x="96418" y="408724"/>
                  </a:lnTo>
                  <a:lnTo>
                    <a:pt x="90932" y="412419"/>
                  </a:lnTo>
                  <a:lnTo>
                    <a:pt x="90932" y="395986"/>
                  </a:lnTo>
                  <a:lnTo>
                    <a:pt x="114414" y="395986"/>
                  </a:lnTo>
                  <a:lnTo>
                    <a:pt x="113703" y="291477"/>
                  </a:lnTo>
                  <a:lnTo>
                    <a:pt x="88582" y="291477"/>
                  </a:lnTo>
                  <a:lnTo>
                    <a:pt x="67449" y="312610"/>
                  </a:lnTo>
                  <a:lnTo>
                    <a:pt x="67449" y="349021"/>
                  </a:lnTo>
                  <a:lnTo>
                    <a:pt x="72161" y="351358"/>
                  </a:lnTo>
                  <a:lnTo>
                    <a:pt x="72161" y="426491"/>
                  </a:lnTo>
                  <a:lnTo>
                    <a:pt x="85064" y="426491"/>
                  </a:lnTo>
                  <a:lnTo>
                    <a:pt x="94272" y="418426"/>
                  </a:lnTo>
                  <a:lnTo>
                    <a:pt x="105016" y="412127"/>
                  </a:lnTo>
                  <a:lnTo>
                    <a:pt x="115760" y="408025"/>
                  </a:lnTo>
                  <a:lnTo>
                    <a:pt x="124980" y="406552"/>
                  </a:lnTo>
                  <a:lnTo>
                    <a:pt x="124980" y="398310"/>
                  </a:lnTo>
                  <a:close/>
                </a:path>
                <a:path w="1138554" h="1724025">
                  <a:moveTo>
                    <a:pt x="229425" y="1207947"/>
                  </a:moveTo>
                  <a:lnTo>
                    <a:pt x="225539" y="1204074"/>
                  </a:lnTo>
                  <a:lnTo>
                    <a:pt x="215214" y="1204074"/>
                  </a:lnTo>
                  <a:lnTo>
                    <a:pt x="211328" y="1207947"/>
                  </a:lnTo>
                  <a:lnTo>
                    <a:pt x="211328" y="1218285"/>
                  </a:lnTo>
                  <a:lnTo>
                    <a:pt x="215214" y="1222146"/>
                  </a:lnTo>
                  <a:lnTo>
                    <a:pt x="225539" y="1222146"/>
                  </a:lnTo>
                  <a:lnTo>
                    <a:pt x="229425" y="1218285"/>
                  </a:lnTo>
                  <a:lnTo>
                    <a:pt x="229425" y="1213104"/>
                  </a:lnTo>
                  <a:lnTo>
                    <a:pt x="229425" y="1207947"/>
                  </a:lnTo>
                  <a:close/>
                </a:path>
                <a:path w="1138554" h="1724025">
                  <a:moveTo>
                    <a:pt x="242963" y="1090422"/>
                  </a:moveTo>
                  <a:lnTo>
                    <a:pt x="232854" y="1092136"/>
                  </a:lnTo>
                  <a:lnTo>
                    <a:pt x="222859" y="1096149"/>
                  </a:lnTo>
                  <a:lnTo>
                    <a:pt x="214401" y="1100823"/>
                  </a:lnTo>
                  <a:lnTo>
                    <a:pt x="208927" y="1104506"/>
                  </a:lnTo>
                  <a:lnTo>
                    <a:pt x="208927" y="1088059"/>
                  </a:lnTo>
                  <a:lnTo>
                    <a:pt x="232397" y="1088059"/>
                  </a:lnTo>
                  <a:lnTo>
                    <a:pt x="231698" y="983564"/>
                  </a:lnTo>
                  <a:lnTo>
                    <a:pt x="206578" y="983564"/>
                  </a:lnTo>
                  <a:lnTo>
                    <a:pt x="185445" y="1004697"/>
                  </a:lnTo>
                  <a:lnTo>
                    <a:pt x="185445" y="1041107"/>
                  </a:lnTo>
                  <a:lnTo>
                    <a:pt x="190144" y="1043432"/>
                  </a:lnTo>
                  <a:lnTo>
                    <a:pt x="190144" y="1118590"/>
                  </a:lnTo>
                  <a:lnTo>
                    <a:pt x="203060" y="1118590"/>
                  </a:lnTo>
                  <a:lnTo>
                    <a:pt x="212255" y="1110526"/>
                  </a:lnTo>
                  <a:lnTo>
                    <a:pt x="223012" y="1104214"/>
                  </a:lnTo>
                  <a:lnTo>
                    <a:pt x="233756" y="1100099"/>
                  </a:lnTo>
                  <a:lnTo>
                    <a:pt x="242963" y="1098626"/>
                  </a:lnTo>
                  <a:lnTo>
                    <a:pt x="242963" y="1090422"/>
                  </a:lnTo>
                  <a:close/>
                </a:path>
                <a:path w="1138554" h="1724025">
                  <a:moveTo>
                    <a:pt x="245846" y="419011"/>
                  </a:moveTo>
                  <a:lnTo>
                    <a:pt x="241973" y="415137"/>
                  </a:lnTo>
                  <a:lnTo>
                    <a:pt x="231648" y="415137"/>
                  </a:lnTo>
                  <a:lnTo>
                    <a:pt x="227761" y="419011"/>
                  </a:lnTo>
                  <a:lnTo>
                    <a:pt x="227761" y="429336"/>
                  </a:lnTo>
                  <a:lnTo>
                    <a:pt x="231648" y="433222"/>
                  </a:lnTo>
                  <a:lnTo>
                    <a:pt x="241973" y="433222"/>
                  </a:lnTo>
                  <a:lnTo>
                    <a:pt x="245846" y="429336"/>
                  </a:lnTo>
                  <a:lnTo>
                    <a:pt x="245846" y="424167"/>
                  </a:lnTo>
                  <a:lnTo>
                    <a:pt x="245846" y="419011"/>
                  </a:lnTo>
                  <a:close/>
                </a:path>
                <a:path w="1138554" h="1724025">
                  <a:moveTo>
                    <a:pt x="250545" y="1536661"/>
                  </a:moveTo>
                  <a:lnTo>
                    <a:pt x="246659" y="1532788"/>
                  </a:lnTo>
                  <a:lnTo>
                    <a:pt x="236347" y="1532788"/>
                  </a:lnTo>
                  <a:lnTo>
                    <a:pt x="232460" y="1536661"/>
                  </a:lnTo>
                  <a:lnTo>
                    <a:pt x="232460" y="1546999"/>
                  </a:lnTo>
                  <a:lnTo>
                    <a:pt x="236347" y="1550873"/>
                  </a:lnTo>
                  <a:lnTo>
                    <a:pt x="246659" y="1550873"/>
                  </a:lnTo>
                  <a:lnTo>
                    <a:pt x="250545" y="1546999"/>
                  </a:lnTo>
                  <a:lnTo>
                    <a:pt x="250545" y="1541843"/>
                  </a:lnTo>
                  <a:lnTo>
                    <a:pt x="250545" y="1536661"/>
                  </a:lnTo>
                  <a:close/>
                </a:path>
                <a:path w="1138554" h="1724025">
                  <a:moveTo>
                    <a:pt x="255587" y="1209954"/>
                  </a:moveTo>
                  <a:lnTo>
                    <a:pt x="251726" y="1206055"/>
                  </a:lnTo>
                  <a:lnTo>
                    <a:pt x="241388" y="1206055"/>
                  </a:lnTo>
                  <a:lnTo>
                    <a:pt x="237515" y="1209954"/>
                  </a:lnTo>
                  <a:lnTo>
                    <a:pt x="237515" y="1220266"/>
                  </a:lnTo>
                  <a:lnTo>
                    <a:pt x="241388" y="1224140"/>
                  </a:lnTo>
                  <a:lnTo>
                    <a:pt x="251726" y="1224140"/>
                  </a:lnTo>
                  <a:lnTo>
                    <a:pt x="255587" y="1220266"/>
                  </a:lnTo>
                  <a:lnTo>
                    <a:pt x="255587" y="1215110"/>
                  </a:lnTo>
                  <a:lnTo>
                    <a:pt x="255587" y="1209954"/>
                  </a:lnTo>
                  <a:close/>
                </a:path>
                <a:path w="1138554" h="1724025">
                  <a:moveTo>
                    <a:pt x="276377" y="1578927"/>
                  </a:moveTo>
                  <a:lnTo>
                    <a:pt x="272503" y="1575054"/>
                  </a:lnTo>
                  <a:lnTo>
                    <a:pt x="262166" y="1575054"/>
                  </a:lnTo>
                  <a:lnTo>
                    <a:pt x="258292" y="1578927"/>
                  </a:lnTo>
                  <a:lnTo>
                    <a:pt x="258292" y="1589265"/>
                  </a:lnTo>
                  <a:lnTo>
                    <a:pt x="262166" y="1593151"/>
                  </a:lnTo>
                  <a:lnTo>
                    <a:pt x="272503" y="1593151"/>
                  </a:lnTo>
                  <a:lnTo>
                    <a:pt x="276377" y="1589265"/>
                  </a:lnTo>
                  <a:lnTo>
                    <a:pt x="276377" y="1584109"/>
                  </a:lnTo>
                  <a:lnTo>
                    <a:pt x="276377" y="1578927"/>
                  </a:lnTo>
                  <a:close/>
                </a:path>
                <a:path w="1138554" h="1724025">
                  <a:moveTo>
                    <a:pt x="277964" y="942619"/>
                  </a:moveTo>
                  <a:lnTo>
                    <a:pt x="274078" y="938733"/>
                  </a:lnTo>
                  <a:lnTo>
                    <a:pt x="263753" y="938733"/>
                  </a:lnTo>
                  <a:lnTo>
                    <a:pt x="259867" y="942619"/>
                  </a:lnTo>
                  <a:lnTo>
                    <a:pt x="259867" y="952944"/>
                  </a:lnTo>
                  <a:lnTo>
                    <a:pt x="263753" y="956818"/>
                  </a:lnTo>
                  <a:lnTo>
                    <a:pt x="274078" y="956818"/>
                  </a:lnTo>
                  <a:lnTo>
                    <a:pt x="277964" y="952944"/>
                  </a:lnTo>
                  <a:lnTo>
                    <a:pt x="277964" y="947788"/>
                  </a:lnTo>
                  <a:lnTo>
                    <a:pt x="277964" y="942619"/>
                  </a:lnTo>
                  <a:close/>
                </a:path>
                <a:path w="1138554" h="1724025">
                  <a:moveTo>
                    <a:pt x="277964" y="893305"/>
                  </a:moveTo>
                  <a:lnTo>
                    <a:pt x="274078" y="889419"/>
                  </a:lnTo>
                  <a:lnTo>
                    <a:pt x="263753" y="889419"/>
                  </a:lnTo>
                  <a:lnTo>
                    <a:pt x="259867" y="893305"/>
                  </a:lnTo>
                  <a:lnTo>
                    <a:pt x="259867" y="903643"/>
                  </a:lnTo>
                  <a:lnTo>
                    <a:pt x="263753" y="907503"/>
                  </a:lnTo>
                  <a:lnTo>
                    <a:pt x="274078" y="907503"/>
                  </a:lnTo>
                  <a:lnTo>
                    <a:pt x="277964" y="903643"/>
                  </a:lnTo>
                  <a:lnTo>
                    <a:pt x="277964" y="898474"/>
                  </a:lnTo>
                  <a:lnTo>
                    <a:pt x="277964" y="893305"/>
                  </a:lnTo>
                  <a:close/>
                </a:path>
                <a:path w="1138554" h="1724025">
                  <a:moveTo>
                    <a:pt x="277964" y="707821"/>
                  </a:moveTo>
                  <a:lnTo>
                    <a:pt x="274078" y="703935"/>
                  </a:lnTo>
                  <a:lnTo>
                    <a:pt x="263753" y="703935"/>
                  </a:lnTo>
                  <a:lnTo>
                    <a:pt x="259867" y="707821"/>
                  </a:lnTo>
                  <a:lnTo>
                    <a:pt x="259867" y="718146"/>
                  </a:lnTo>
                  <a:lnTo>
                    <a:pt x="263753" y="722020"/>
                  </a:lnTo>
                  <a:lnTo>
                    <a:pt x="274078" y="722020"/>
                  </a:lnTo>
                  <a:lnTo>
                    <a:pt x="277964" y="718146"/>
                  </a:lnTo>
                  <a:lnTo>
                    <a:pt x="277964" y="712990"/>
                  </a:lnTo>
                  <a:lnTo>
                    <a:pt x="277964" y="707821"/>
                  </a:lnTo>
                  <a:close/>
                </a:path>
                <a:path w="1138554" h="1724025">
                  <a:moveTo>
                    <a:pt x="277964" y="594690"/>
                  </a:moveTo>
                  <a:lnTo>
                    <a:pt x="274078" y="590829"/>
                  </a:lnTo>
                  <a:lnTo>
                    <a:pt x="263753" y="590829"/>
                  </a:lnTo>
                  <a:lnTo>
                    <a:pt x="259867" y="594690"/>
                  </a:lnTo>
                  <a:lnTo>
                    <a:pt x="259867" y="605040"/>
                  </a:lnTo>
                  <a:lnTo>
                    <a:pt x="263753" y="608914"/>
                  </a:lnTo>
                  <a:lnTo>
                    <a:pt x="274078" y="608914"/>
                  </a:lnTo>
                  <a:lnTo>
                    <a:pt x="277964" y="605040"/>
                  </a:lnTo>
                  <a:lnTo>
                    <a:pt x="277964" y="599871"/>
                  </a:lnTo>
                  <a:lnTo>
                    <a:pt x="277964" y="594690"/>
                  </a:lnTo>
                  <a:close/>
                </a:path>
                <a:path w="1138554" h="1724025">
                  <a:moveTo>
                    <a:pt x="277964" y="548906"/>
                  </a:moveTo>
                  <a:lnTo>
                    <a:pt x="274078" y="545045"/>
                  </a:lnTo>
                  <a:lnTo>
                    <a:pt x="263753" y="545045"/>
                  </a:lnTo>
                  <a:lnTo>
                    <a:pt x="259867" y="548906"/>
                  </a:lnTo>
                  <a:lnTo>
                    <a:pt x="259867" y="559244"/>
                  </a:lnTo>
                  <a:lnTo>
                    <a:pt x="263753" y="563118"/>
                  </a:lnTo>
                  <a:lnTo>
                    <a:pt x="274078" y="563118"/>
                  </a:lnTo>
                  <a:lnTo>
                    <a:pt x="277964" y="559244"/>
                  </a:lnTo>
                  <a:lnTo>
                    <a:pt x="277964" y="554075"/>
                  </a:lnTo>
                  <a:lnTo>
                    <a:pt x="277964" y="548906"/>
                  </a:lnTo>
                  <a:close/>
                </a:path>
                <a:path w="1138554" h="1724025">
                  <a:moveTo>
                    <a:pt x="278726" y="1280744"/>
                  </a:moveTo>
                  <a:lnTo>
                    <a:pt x="274853" y="1276858"/>
                  </a:lnTo>
                  <a:lnTo>
                    <a:pt x="264515" y="1276858"/>
                  </a:lnTo>
                  <a:lnTo>
                    <a:pt x="260642" y="1280744"/>
                  </a:lnTo>
                  <a:lnTo>
                    <a:pt x="260642" y="1291069"/>
                  </a:lnTo>
                  <a:lnTo>
                    <a:pt x="264515" y="1294930"/>
                  </a:lnTo>
                  <a:lnTo>
                    <a:pt x="274853" y="1294930"/>
                  </a:lnTo>
                  <a:lnTo>
                    <a:pt x="278726" y="1291069"/>
                  </a:lnTo>
                  <a:lnTo>
                    <a:pt x="278726" y="1285900"/>
                  </a:lnTo>
                  <a:lnTo>
                    <a:pt x="278726" y="1280744"/>
                  </a:lnTo>
                  <a:close/>
                </a:path>
                <a:path w="1138554" h="1724025">
                  <a:moveTo>
                    <a:pt x="279730" y="249542"/>
                  </a:moveTo>
                  <a:lnTo>
                    <a:pt x="275844" y="245656"/>
                  </a:lnTo>
                  <a:lnTo>
                    <a:pt x="265518" y="245656"/>
                  </a:lnTo>
                  <a:lnTo>
                    <a:pt x="261632" y="249542"/>
                  </a:lnTo>
                  <a:lnTo>
                    <a:pt x="261632" y="259867"/>
                  </a:lnTo>
                  <a:lnTo>
                    <a:pt x="265518" y="263753"/>
                  </a:lnTo>
                  <a:lnTo>
                    <a:pt x="275844" y="263753"/>
                  </a:lnTo>
                  <a:lnTo>
                    <a:pt x="279730" y="259867"/>
                  </a:lnTo>
                  <a:lnTo>
                    <a:pt x="279730" y="254698"/>
                  </a:lnTo>
                  <a:lnTo>
                    <a:pt x="279730" y="249542"/>
                  </a:lnTo>
                  <a:close/>
                </a:path>
                <a:path w="1138554" h="1724025">
                  <a:moveTo>
                    <a:pt x="309245" y="1524927"/>
                  </a:moveTo>
                  <a:lnTo>
                    <a:pt x="305371" y="1521053"/>
                  </a:lnTo>
                  <a:lnTo>
                    <a:pt x="295046" y="1521053"/>
                  </a:lnTo>
                  <a:lnTo>
                    <a:pt x="291160" y="1524927"/>
                  </a:lnTo>
                  <a:lnTo>
                    <a:pt x="291160" y="1535264"/>
                  </a:lnTo>
                  <a:lnTo>
                    <a:pt x="295046" y="1539138"/>
                  </a:lnTo>
                  <a:lnTo>
                    <a:pt x="305371" y="1539138"/>
                  </a:lnTo>
                  <a:lnTo>
                    <a:pt x="309245" y="1535264"/>
                  </a:lnTo>
                  <a:lnTo>
                    <a:pt x="309245" y="1530096"/>
                  </a:lnTo>
                  <a:lnTo>
                    <a:pt x="309245" y="1524927"/>
                  </a:lnTo>
                  <a:close/>
                </a:path>
                <a:path w="1138554" h="1724025">
                  <a:moveTo>
                    <a:pt x="313182" y="312940"/>
                  </a:moveTo>
                  <a:lnTo>
                    <a:pt x="309308" y="309054"/>
                  </a:lnTo>
                  <a:lnTo>
                    <a:pt x="298970" y="309054"/>
                  </a:lnTo>
                  <a:lnTo>
                    <a:pt x="295097" y="312940"/>
                  </a:lnTo>
                  <a:lnTo>
                    <a:pt x="295097" y="323253"/>
                  </a:lnTo>
                  <a:lnTo>
                    <a:pt x="298970" y="327139"/>
                  </a:lnTo>
                  <a:lnTo>
                    <a:pt x="309308" y="327139"/>
                  </a:lnTo>
                  <a:lnTo>
                    <a:pt x="313182" y="323253"/>
                  </a:lnTo>
                  <a:lnTo>
                    <a:pt x="313182" y="318096"/>
                  </a:lnTo>
                  <a:lnTo>
                    <a:pt x="313182" y="312940"/>
                  </a:lnTo>
                  <a:close/>
                </a:path>
                <a:path w="1138554" h="1724025">
                  <a:moveTo>
                    <a:pt x="351510" y="1656410"/>
                  </a:moveTo>
                  <a:lnTo>
                    <a:pt x="347637" y="1652536"/>
                  </a:lnTo>
                  <a:lnTo>
                    <a:pt x="337299" y="1652536"/>
                  </a:lnTo>
                  <a:lnTo>
                    <a:pt x="333425" y="1656410"/>
                  </a:lnTo>
                  <a:lnTo>
                    <a:pt x="333425" y="1666748"/>
                  </a:lnTo>
                  <a:lnTo>
                    <a:pt x="337299" y="1670621"/>
                  </a:lnTo>
                  <a:lnTo>
                    <a:pt x="347637" y="1670621"/>
                  </a:lnTo>
                  <a:lnTo>
                    <a:pt x="351510" y="1666748"/>
                  </a:lnTo>
                  <a:lnTo>
                    <a:pt x="351510" y="1661591"/>
                  </a:lnTo>
                  <a:lnTo>
                    <a:pt x="351510" y="1656410"/>
                  </a:lnTo>
                  <a:close/>
                </a:path>
                <a:path w="1138554" h="1724025">
                  <a:moveTo>
                    <a:pt x="355447" y="115697"/>
                  </a:moveTo>
                  <a:lnTo>
                    <a:pt x="351561" y="111823"/>
                  </a:lnTo>
                  <a:lnTo>
                    <a:pt x="341236" y="111823"/>
                  </a:lnTo>
                  <a:lnTo>
                    <a:pt x="337350" y="115697"/>
                  </a:lnTo>
                  <a:lnTo>
                    <a:pt x="337350" y="126034"/>
                  </a:lnTo>
                  <a:lnTo>
                    <a:pt x="341236" y="129908"/>
                  </a:lnTo>
                  <a:lnTo>
                    <a:pt x="351561" y="129908"/>
                  </a:lnTo>
                  <a:lnTo>
                    <a:pt x="355447" y="126034"/>
                  </a:lnTo>
                  <a:lnTo>
                    <a:pt x="355447" y="120865"/>
                  </a:lnTo>
                  <a:lnTo>
                    <a:pt x="355447" y="115697"/>
                  </a:lnTo>
                  <a:close/>
                </a:path>
                <a:path w="1138554" h="1724025">
                  <a:moveTo>
                    <a:pt x="401408" y="1658175"/>
                  </a:moveTo>
                  <a:lnTo>
                    <a:pt x="397535" y="1654302"/>
                  </a:lnTo>
                  <a:lnTo>
                    <a:pt x="389432" y="1654302"/>
                  </a:lnTo>
                  <a:lnTo>
                    <a:pt x="389432" y="0"/>
                  </a:lnTo>
                  <a:lnTo>
                    <a:pt x="377698" y="0"/>
                  </a:lnTo>
                  <a:lnTo>
                    <a:pt x="377698" y="1709369"/>
                  </a:lnTo>
                  <a:lnTo>
                    <a:pt x="389432" y="1709369"/>
                  </a:lnTo>
                  <a:lnTo>
                    <a:pt x="389432" y="1672386"/>
                  </a:lnTo>
                  <a:lnTo>
                    <a:pt x="397535" y="1672386"/>
                  </a:lnTo>
                  <a:lnTo>
                    <a:pt x="401408" y="1668513"/>
                  </a:lnTo>
                  <a:lnTo>
                    <a:pt x="401408" y="1663357"/>
                  </a:lnTo>
                  <a:lnTo>
                    <a:pt x="401408" y="1658175"/>
                  </a:lnTo>
                  <a:close/>
                </a:path>
                <a:path w="1138554" h="1724025">
                  <a:moveTo>
                    <a:pt x="505955" y="1433220"/>
                  </a:moveTo>
                  <a:lnTo>
                    <a:pt x="495846" y="1434934"/>
                  </a:lnTo>
                  <a:lnTo>
                    <a:pt x="485838" y="1438948"/>
                  </a:lnTo>
                  <a:lnTo>
                    <a:pt x="477380" y="1443621"/>
                  </a:lnTo>
                  <a:lnTo>
                    <a:pt x="471906" y="1447304"/>
                  </a:lnTo>
                  <a:lnTo>
                    <a:pt x="471906" y="1430883"/>
                  </a:lnTo>
                  <a:lnTo>
                    <a:pt x="495388" y="1430883"/>
                  </a:lnTo>
                  <a:lnTo>
                    <a:pt x="494690" y="1326388"/>
                  </a:lnTo>
                  <a:lnTo>
                    <a:pt x="469557" y="1326388"/>
                  </a:lnTo>
                  <a:lnTo>
                    <a:pt x="448424" y="1347520"/>
                  </a:lnTo>
                  <a:lnTo>
                    <a:pt x="448424" y="1383906"/>
                  </a:lnTo>
                  <a:lnTo>
                    <a:pt x="453123" y="1386268"/>
                  </a:lnTo>
                  <a:lnTo>
                    <a:pt x="453123" y="1461401"/>
                  </a:lnTo>
                  <a:lnTo>
                    <a:pt x="466039" y="1461401"/>
                  </a:lnTo>
                  <a:lnTo>
                    <a:pt x="475246" y="1453337"/>
                  </a:lnTo>
                  <a:lnTo>
                    <a:pt x="485990" y="1447025"/>
                  </a:lnTo>
                  <a:lnTo>
                    <a:pt x="496735" y="1442923"/>
                  </a:lnTo>
                  <a:lnTo>
                    <a:pt x="505955" y="1441450"/>
                  </a:lnTo>
                  <a:lnTo>
                    <a:pt x="505955" y="1433220"/>
                  </a:lnTo>
                  <a:close/>
                </a:path>
                <a:path w="1138554" h="1724025">
                  <a:moveTo>
                    <a:pt x="505955" y="1205166"/>
                  </a:moveTo>
                  <a:lnTo>
                    <a:pt x="495846" y="1206881"/>
                  </a:lnTo>
                  <a:lnTo>
                    <a:pt x="485838" y="1210894"/>
                  </a:lnTo>
                  <a:lnTo>
                    <a:pt x="477380" y="1215567"/>
                  </a:lnTo>
                  <a:lnTo>
                    <a:pt x="471906" y="1219250"/>
                  </a:lnTo>
                  <a:lnTo>
                    <a:pt x="471906" y="1202829"/>
                  </a:lnTo>
                  <a:lnTo>
                    <a:pt x="495388" y="1202829"/>
                  </a:lnTo>
                  <a:lnTo>
                    <a:pt x="494690" y="1098334"/>
                  </a:lnTo>
                  <a:lnTo>
                    <a:pt x="469557" y="1098334"/>
                  </a:lnTo>
                  <a:lnTo>
                    <a:pt x="448424" y="1119466"/>
                  </a:lnTo>
                  <a:lnTo>
                    <a:pt x="448424" y="1155852"/>
                  </a:lnTo>
                  <a:lnTo>
                    <a:pt x="453123" y="1158201"/>
                  </a:lnTo>
                  <a:lnTo>
                    <a:pt x="453123" y="1233347"/>
                  </a:lnTo>
                  <a:lnTo>
                    <a:pt x="466039" y="1233347"/>
                  </a:lnTo>
                  <a:lnTo>
                    <a:pt x="475246" y="1225283"/>
                  </a:lnTo>
                  <a:lnTo>
                    <a:pt x="485990" y="1218971"/>
                  </a:lnTo>
                  <a:lnTo>
                    <a:pt x="496735" y="1214869"/>
                  </a:lnTo>
                  <a:lnTo>
                    <a:pt x="505955" y="1213396"/>
                  </a:lnTo>
                  <a:lnTo>
                    <a:pt x="505955" y="1205166"/>
                  </a:lnTo>
                  <a:close/>
                </a:path>
                <a:path w="1138554" h="1724025">
                  <a:moveTo>
                    <a:pt x="505955" y="978001"/>
                  </a:moveTo>
                  <a:lnTo>
                    <a:pt x="495846" y="979716"/>
                  </a:lnTo>
                  <a:lnTo>
                    <a:pt x="485838" y="983729"/>
                  </a:lnTo>
                  <a:lnTo>
                    <a:pt x="477380" y="988402"/>
                  </a:lnTo>
                  <a:lnTo>
                    <a:pt x="471906" y="992085"/>
                  </a:lnTo>
                  <a:lnTo>
                    <a:pt x="471906" y="975652"/>
                  </a:lnTo>
                  <a:lnTo>
                    <a:pt x="495388" y="975652"/>
                  </a:lnTo>
                  <a:lnTo>
                    <a:pt x="494690" y="871169"/>
                  </a:lnTo>
                  <a:lnTo>
                    <a:pt x="469557" y="871169"/>
                  </a:lnTo>
                  <a:lnTo>
                    <a:pt x="448424" y="892302"/>
                  </a:lnTo>
                  <a:lnTo>
                    <a:pt x="448424" y="928687"/>
                  </a:lnTo>
                  <a:lnTo>
                    <a:pt x="453123" y="931049"/>
                  </a:lnTo>
                  <a:lnTo>
                    <a:pt x="453123" y="1006182"/>
                  </a:lnTo>
                  <a:lnTo>
                    <a:pt x="466039" y="1006182"/>
                  </a:lnTo>
                  <a:lnTo>
                    <a:pt x="475246" y="998118"/>
                  </a:lnTo>
                  <a:lnTo>
                    <a:pt x="485990" y="991806"/>
                  </a:lnTo>
                  <a:lnTo>
                    <a:pt x="496735" y="987691"/>
                  </a:lnTo>
                  <a:lnTo>
                    <a:pt x="505955" y="986218"/>
                  </a:lnTo>
                  <a:lnTo>
                    <a:pt x="505955" y="978001"/>
                  </a:lnTo>
                  <a:close/>
                </a:path>
                <a:path w="1138554" h="1724025">
                  <a:moveTo>
                    <a:pt x="505955" y="746429"/>
                  </a:moveTo>
                  <a:lnTo>
                    <a:pt x="495846" y="748144"/>
                  </a:lnTo>
                  <a:lnTo>
                    <a:pt x="485838" y="752157"/>
                  </a:lnTo>
                  <a:lnTo>
                    <a:pt x="477380" y="756831"/>
                  </a:lnTo>
                  <a:lnTo>
                    <a:pt x="471906" y="760514"/>
                  </a:lnTo>
                  <a:lnTo>
                    <a:pt x="471906" y="744080"/>
                  </a:lnTo>
                  <a:lnTo>
                    <a:pt x="495388" y="744080"/>
                  </a:lnTo>
                  <a:lnTo>
                    <a:pt x="494690" y="639597"/>
                  </a:lnTo>
                  <a:lnTo>
                    <a:pt x="469557" y="639597"/>
                  </a:lnTo>
                  <a:lnTo>
                    <a:pt x="448424" y="660730"/>
                  </a:lnTo>
                  <a:lnTo>
                    <a:pt x="448424" y="697115"/>
                  </a:lnTo>
                  <a:lnTo>
                    <a:pt x="453123" y="699465"/>
                  </a:lnTo>
                  <a:lnTo>
                    <a:pt x="453123" y="774598"/>
                  </a:lnTo>
                  <a:lnTo>
                    <a:pt x="466039" y="774598"/>
                  </a:lnTo>
                  <a:lnTo>
                    <a:pt x="475246" y="766533"/>
                  </a:lnTo>
                  <a:lnTo>
                    <a:pt x="485990" y="760222"/>
                  </a:lnTo>
                  <a:lnTo>
                    <a:pt x="496735" y="756119"/>
                  </a:lnTo>
                  <a:lnTo>
                    <a:pt x="505955" y="754646"/>
                  </a:lnTo>
                  <a:lnTo>
                    <a:pt x="505955" y="746429"/>
                  </a:lnTo>
                  <a:close/>
                </a:path>
                <a:path w="1138554" h="1724025">
                  <a:moveTo>
                    <a:pt x="598639" y="1522577"/>
                  </a:moveTo>
                  <a:lnTo>
                    <a:pt x="594766" y="1518691"/>
                  </a:lnTo>
                  <a:lnTo>
                    <a:pt x="584441" y="1518691"/>
                  </a:lnTo>
                  <a:lnTo>
                    <a:pt x="580555" y="1522577"/>
                  </a:lnTo>
                  <a:lnTo>
                    <a:pt x="580555" y="1532902"/>
                  </a:lnTo>
                  <a:lnTo>
                    <a:pt x="584441" y="1536788"/>
                  </a:lnTo>
                  <a:lnTo>
                    <a:pt x="594766" y="1536788"/>
                  </a:lnTo>
                  <a:lnTo>
                    <a:pt x="598639" y="1532902"/>
                  </a:lnTo>
                  <a:lnTo>
                    <a:pt x="598639" y="1527746"/>
                  </a:lnTo>
                  <a:lnTo>
                    <a:pt x="598639" y="1522577"/>
                  </a:lnTo>
                  <a:close/>
                </a:path>
                <a:path w="1138554" h="1724025">
                  <a:moveTo>
                    <a:pt x="619175" y="738339"/>
                  </a:moveTo>
                  <a:lnTo>
                    <a:pt x="615315" y="734453"/>
                  </a:lnTo>
                  <a:lnTo>
                    <a:pt x="604989" y="734453"/>
                  </a:lnTo>
                  <a:lnTo>
                    <a:pt x="601091" y="738339"/>
                  </a:lnTo>
                  <a:lnTo>
                    <a:pt x="601091" y="748665"/>
                  </a:lnTo>
                  <a:lnTo>
                    <a:pt x="604989" y="752538"/>
                  </a:lnTo>
                  <a:lnTo>
                    <a:pt x="615315" y="752538"/>
                  </a:lnTo>
                  <a:lnTo>
                    <a:pt x="619175" y="748665"/>
                  </a:lnTo>
                  <a:lnTo>
                    <a:pt x="619175" y="743496"/>
                  </a:lnTo>
                  <a:lnTo>
                    <a:pt x="619175" y="738339"/>
                  </a:lnTo>
                  <a:close/>
                </a:path>
                <a:path w="1138554" h="1724025">
                  <a:moveTo>
                    <a:pt x="619772" y="1193266"/>
                  </a:moveTo>
                  <a:lnTo>
                    <a:pt x="615899" y="1189393"/>
                  </a:lnTo>
                  <a:lnTo>
                    <a:pt x="605574" y="1189393"/>
                  </a:lnTo>
                  <a:lnTo>
                    <a:pt x="601687" y="1193266"/>
                  </a:lnTo>
                  <a:lnTo>
                    <a:pt x="601687" y="1203604"/>
                  </a:lnTo>
                  <a:lnTo>
                    <a:pt x="605574" y="1207465"/>
                  </a:lnTo>
                  <a:lnTo>
                    <a:pt x="615899" y="1207465"/>
                  </a:lnTo>
                  <a:lnTo>
                    <a:pt x="619772" y="1203604"/>
                  </a:lnTo>
                  <a:lnTo>
                    <a:pt x="619772" y="1198435"/>
                  </a:lnTo>
                  <a:lnTo>
                    <a:pt x="619772" y="1193266"/>
                  </a:lnTo>
                  <a:close/>
                </a:path>
                <a:path w="1138554" h="1724025">
                  <a:moveTo>
                    <a:pt x="619772" y="966101"/>
                  </a:moveTo>
                  <a:lnTo>
                    <a:pt x="615899" y="962215"/>
                  </a:lnTo>
                  <a:lnTo>
                    <a:pt x="605574" y="962215"/>
                  </a:lnTo>
                  <a:lnTo>
                    <a:pt x="601687" y="966101"/>
                  </a:lnTo>
                  <a:lnTo>
                    <a:pt x="601687" y="976426"/>
                  </a:lnTo>
                  <a:lnTo>
                    <a:pt x="605574" y="980313"/>
                  </a:lnTo>
                  <a:lnTo>
                    <a:pt x="615899" y="980313"/>
                  </a:lnTo>
                  <a:lnTo>
                    <a:pt x="619772" y="976426"/>
                  </a:lnTo>
                  <a:lnTo>
                    <a:pt x="619772" y="971270"/>
                  </a:lnTo>
                  <a:lnTo>
                    <a:pt x="619772" y="966101"/>
                  </a:lnTo>
                  <a:close/>
                </a:path>
                <a:path w="1138554" h="1724025">
                  <a:moveTo>
                    <a:pt x="656755" y="1284833"/>
                  </a:moveTo>
                  <a:lnTo>
                    <a:pt x="652894" y="1280972"/>
                  </a:lnTo>
                  <a:lnTo>
                    <a:pt x="642556" y="1280972"/>
                  </a:lnTo>
                  <a:lnTo>
                    <a:pt x="638670" y="1284833"/>
                  </a:lnTo>
                  <a:lnTo>
                    <a:pt x="638670" y="1295184"/>
                  </a:lnTo>
                  <a:lnTo>
                    <a:pt x="642556" y="1299044"/>
                  </a:lnTo>
                  <a:lnTo>
                    <a:pt x="652894" y="1299044"/>
                  </a:lnTo>
                  <a:lnTo>
                    <a:pt x="656755" y="1295184"/>
                  </a:lnTo>
                  <a:lnTo>
                    <a:pt x="656755" y="1290015"/>
                  </a:lnTo>
                  <a:lnTo>
                    <a:pt x="656755" y="1284833"/>
                  </a:lnTo>
                  <a:close/>
                </a:path>
                <a:path w="1138554" h="1724025">
                  <a:moveTo>
                    <a:pt x="656755" y="1240802"/>
                  </a:moveTo>
                  <a:lnTo>
                    <a:pt x="652894" y="1236941"/>
                  </a:lnTo>
                  <a:lnTo>
                    <a:pt x="642556" y="1236941"/>
                  </a:lnTo>
                  <a:lnTo>
                    <a:pt x="638670" y="1240802"/>
                  </a:lnTo>
                  <a:lnTo>
                    <a:pt x="638670" y="1251153"/>
                  </a:lnTo>
                  <a:lnTo>
                    <a:pt x="642556" y="1255026"/>
                  </a:lnTo>
                  <a:lnTo>
                    <a:pt x="652894" y="1255026"/>
                  </a:lnTo>
                  <a:lnTo>
                    <a:pt x="656755" y="1251153"/>
                  </a:lnTo>
                  <a:lnTo>
                    <a:pt x="656755" y="1245997"/>
                  </a:lnTo>
                  <a:lnTo>
                    <a:pt x="656755" y="1240802"/>
                  </a:lnTo>
                  <a:close/>
                </a:path>
                <a:path w="1138554" h="1724025">
                  <a:moveTo>
                    <a:pt x="658520" y="1578927"/>
                  </a:moveTo>
                  <a:lnTo>
                    <a:pt x="654646" y="1575054"/>
                  </a:lnTo>
                  <a:lnTo>
                    <a:pt x="644321" y="1575054"/>
                  </a:lnTo>
                  <a:lnTo>
                    <a:pt x="640435" y="1578927"/>
                  </a:lnTo>
                  <a:lnTo>
                    <a:pt x="640435" y="1589265"/>
                  </a:lnTo>
                  <a:lnTo>
                    <a:pt x="644321" y="1593151"/>
                  </a:lnTo>
                  <a:lnTo>
                    <a:pt x="654646" y="1593151"/>
                  </a:lnTo>
                  <a:lnTo>
                    <a:pt x="658520" y="1589265"/>
                  </a:lnTo>
                  <a:lnTo>
                    <a:pt x="658520" y="1584109"/>
                  </a:lnTo>
                  <a:lnTo>
                    <a:pt x="658520" y="1578927"/>
                  </a:lnTo>
                  <a:close/>
                </a:path>
                <a:path w="1138554" h="1724025">
                  <a:moveTo>
                    <a:pt x="658520" y="1054150"/>
                  </a:moveTo>
                  <a:lnTo>
                    <a:pt x="654646" y="1050251"/>
                  </a:lnTo>
                  <a:lnTo>
                    <a:pt x="644321" y="1050251"/>
                  </a:lnTo>
                  <a:lnTo>
                    <a:pt x="640435" y="1054150"/>
                  </a:lnTo>
                  <a:lnTo>
                    <a:pt x="640435" y="1064475"/>
                  </a:lnTo>
                  <a:lnTo>
                    <a:pt x="644321" y="1068362"/>
                  </a:lnTo>
                  <a:lnTo>
                    <a:pt x="654646" y="1068362"/>
                  </a:lnTo>
                  <a:lnTo>
                    <a:pt x="658520" y="1064475"/>
                  </a:lnTo>
                  <a:lnTo>
                    <a:pt x="658520" y="1059307"/>
                  </a:lnTo>
                  <a:lnTo>
                    <a:pt x="658520" y="1054150"/>
                  </a:lnTo>
                  <a:close/>
                </a:path>
                <a:path w="1138554" h="1724025">
                  <a:moveTo>
                    <a:pt x="658520" y="1011885"/>
                  </a:moveTo>
                  <a:lnTo>
                    <a:pt x="654646" y="1007999"/>
                  </a:lnTo>
                  <a:lnTo>
                    <a:pt x="644321" y="1007999"/>
                  </a:lnTo>
                  <a:lnTo>
                    <a:pt x="640435" y="1011885"/>
                  </a:lnTo>
                  <a:lnTo>
                    <a:pt x="640435" y="1022197"/>
                  </a:lnTo>
                  <a:lnTo>
                    <a:pt x="644321" y="1026096"/>
                  </a:lnTo>
                  <a:lnTo>
                    <a:pt x="654646" y="1026096"/>
                  </a:lnTo>
                  <a:lnTo>
                    <a:pt x="658520" y="1022197"/>
                  </a:lnTo>
                  <a:lnTo>
                    <a:pt x="658520" y="1017041"/>
                  </a:lnTo>
                  <a:lnTo>
                    <a:pt x="658520" y="1011885"/>
                  </a:lnTo>
                  <a:close/>
                </a:path>
                <a:path w="1138554" h="1724025">
                  <a:moveTo>
                    <a:pt x="658520" y="826960"/>
                  </a:moveTo>
                  <a:lnTo>
                    <a:pt x="654646" y="823099"/>
                  </a:lnTo>
                  <a:lnTo>
                    <a:pt x="644321" y="823099"/>
                  </a:lnTo>
                  <a:lnTo>
                    <a:pt x="640435" y="826960"/>
                  </a:lnTo>
                  <a:lnTo>
                    <a:pt x="640435" y="837311"/>
                  </a:lnTo>
                  <a:lnTo>
                    <a:pt x="644321" y="841184"/>
                  </a:lnTo>
                  <a:lnTo>
                    <a:pt x="654646" y="841184"/>
                  </a:lnTo>
                  <a:lnTo>
                    <a:pt x="658520" y="837311"/>
                  </a:lnTo>
                  <a:lnTo>
                    <a:pt x="658520" y="832154"/>
                  </a:lnTo>
                  <a:lnTo>
                    <a:pt x="658520" y="826960"/>
                  </a:lnTo>
                  <a:close/>
                </a:path>
                <a:path w="1138554" h="1724025">
                  <a:moveTo>
                    <a:pt x="658520" y="598043"/>
                  </a:moveTo>
                  <a:lnTo>
                    <a:pt x="654646" y="594156"/>
                  </a:lnTo>
                  <a:lnTo>
                    <a:pt x="644321" y="594156"/>
                  </a:lnTo>
                  <a:lnTo>
                    <a:pt x="640435" y="598043"/>
                  </a:lnTo>
                  <a:lnTo>
                    <a:pt x="640435" y="608380"/>
                  </a:lnTo>
                  <a:lnTo>
                    <a:pt x="644321" y="612241"/>
                  </a:lnTo>
                  <a:lnTo>
                    <a:pt x="654646" y="612241"/>
                  </a:lnTo>
                  <a:lnTo>
                    <a:pt x="658520" y="608380"/>
                  </a:lnTo>
                  <a:lnTo>
                    <a:pt x="658520" y="603199"/>
                  </a:lnTo>
                  <a:lnTo>
                    <a:pt x="658520" y="598043"/>
                  </a:lnTo>
                  <a:close/>
                </a:path>
                <a:path w="1138554" h="1724025">
                  <a:moveTo>
                    <a:pt x="659117" y="782942"/>
                  </a:moveTo>
                  <a:lnTo>
                    <a:pt x="655218" y="779068"/>
                  </a:lnTo>
                  <a:lnTo>
                    <a:pt x="644906" y="779068"/>
                  </a:lnTo>
                  <a:lnTo>
                    <a:pt x="641007" y="782942"/>
                  </a:lnTo>
                  <a:lnTo>
                    <a:pt x="641007" y="793280"/>
                  </a:lnTo>
                  <a:lnTo>
                    <a:pt x="644906" y="797153"/>
                  </a:lnTo>
                  <a:lnTo>
                    <a:pt x="655218" y="797153"/>
                  </a:lnTo>
                  <a:lnTo>
                    <a:pt x="659117" y="793280"/>
                  </a:lnTo>
                  <a:lnTo>
                    <a:pt x="659117" y="788123"/>
                  </a:lnTo>
                  <a:lnTo>
                    <a:pt x="659117" y="782942"/>
                  </a:lnTo>
                  <a:close/>
                </a:path>
                <a:path w="1138554" h="1724025">
                  <a:moveTo>
                    <a:pt x="695502" y="1526095"/>
                  </a:moveTo>
                  <a:lnTo>
                    <a:pt x="691629" y="1522222"/>
                  </a:lnTo>
                  <a:lnTo>
                    <a:pt x="681291" y="1522222"/>
                  </a:lnTo>
                  <a:lnTo>
                    <a:pt x="677418" y="1526095"/>
                  </a:lnTo>
                  <a:lnTo>
                    <a:pt x="677418" y="1536433"/>
                  </a:lnTo>
                  <a:lnTo>
                    <a:pt x="681291" y="1540306"/>
                  </a:lnTo>
                  <a:lnTo>
                    <a:pt x="691629" y="1540306"/>
                  </a:lnTo>
                  <a:lnTo>
                    <a:pt x="695502" y="1536433"/>
                  </a:lnTo>
                  <a:lnTo>
                    <a:pt x="695502" y="1531277"/>
                  </a:lnTo>
                  <a:lnTo>
                    <a:pt x="695502" y="1526095"/>
                  </a:lnTo>
                  <a:close/>
                </a:path>
                <a:path w="1138554" h="1724025">
                  <a:moveTo>
                    <a:pt x="696671" y="656158"/>
                  </a:moveTo>
                  <a:lnTo>
                    <a:pt x="692797" y="652284"/>
                  </a:lnTo>
                  <a:lnTo>
                    <a:pt x="682472" y="652284"/>
                  </a:lnTo>
                  <a:lnTo>
                    <a:pt x="678586" y="656158"/>
                  </a:lnTo>
                  <a:lnTo>
                    <a:pt x="678586" y="666483"/>
                  </a:lnTo>
                  <a:lnTo>
                    <a:pt x="682472" y="670356"/>
                  </a:lnTo>
                  <a:lnTo>
                    <a:pt x="692797" y="670356"/>
                  </a:lnTo>
                  <a:lnTo>
                    <a:pt x="696671" y="666483"/>
                  </a:lnTo>
                  <a:lnTo>
                    <a:pt x="696671" y="661314"/>
                  </a:lnTo>
                  <a:lnTo>
                    <a:pt x="696671" y="656158"/>
                  </a:lnTo>
                  <a:close/>
                </a:path>
                <a:path w="1138554" h="1724025">
                  <a:moveTo>
                    <a:pt x="728179" y="308241"/>
                  </a:moveTo>
                  <a:lnTo>
                    <a:pt x="724331" y="304355"/>
                  </a:lnTo>
                  <a:lnTo>
                    <a:pt x="713981" y="304355"/>
                  </a:lnTo>
                  <a:lnTo>
                    <a:pt x="710107" y="308241"/>
                  </a:lnTo>
                  <a:lnTo>
                    <a:pt x="710107" y="318566"/>
                  </a:lnTo>
                  <a:lnTo>
                    <a:pt x="713981" y="322440"/>
                  </a:lnTo>
                  <a:lnTo>
                    <a:pt x="724331" y="322440"/>
                  </a:lnTo>
                  <a:lnTo>
                    <a:pt x="728179" y="318566"/>
                  </a:lnTo>
                  <a:lnTo>
                    <a:pt x="728179" y="313410"/>
                  </a:lnTo>
                  <a:lnTo>
                    <a:pt x="728179" y="308241"/>
                  </a:lnTo>
                  <a:close/>
                </a:path>
                <a:path w="1138554" h="1724025">
                  <a:moveTo>
                    <a:pt x="731888" y="536409"/>
                  </a:moveTo>
                  <a:lnTo>
                    <a:pt x="728027" y="532536"/>
                  </a:lnTo>
                  <a:lnTo>
                    <a:pt x="717689" y="532536"/>
                  </a:lnTo>
                  <a:lnTo>
                    <a:pt x="713803" y="536409"/>
                  </a:lnTo>
                  <a:lnTo>
                    <a:pt x="713803" y="546747"/>
                  </a:lnTo>
                  <a:lnTo>
                    <a:pt x="717689" y="550621"/>
                  </a:lnTo>
                  <a:lnTo>
                    <a:pt x="728027" y="550621"/>
                  </a:lnTo>
                  <a:lnTo>
                    <a:pt x="731888" y="546747"/>
                  </a:lnTo>
                  <a:lnTo>
                    <a:pt x="731888" y="541566"/>
                  </a:lnTo>
                  <a:lnTo>
                    <a:pt x="731888" y="536409"/>
                  </a:lnTo>
                  <a:close/>
                </a:path>
                <a:path w="1138554" h="1724025">
                  <a:moveTo>
                    <a:pt x="738936" y="116116"/>
                  </a:moveTo>
                  <a:lnTo>
                    <a:pt x="735063" y="112217"/>
                  </a:lnTo>
                  <a:lnTo>
                    <a:pt x="724738" y="112217"/>
                  </a:lnTo>
                  <a:lnTo>
                    <a:pt x="720852" y="116116"/>
                  </a:lnTo>
                  <a:lnTo>
                    <a:pt x="720852" y="126428"/>
                  </a:lnTo>
                  <a:lnTo>
                    <a:pt x="724738" y="130302"/>
                  </a:lnTo>
                  <a:lnTo>
                    <a:pt x="735063" y="130302"/>
                  </a:lnTo>
                  <a:lnTo>
                    <a:pt x="738936" y="126428"/>
                  </a:lnTo>
                  <a:lnTo>
                    <a:pt x="738936" y="121272"/>
                  </a:lnTo>
                  <a:lnTo>
                    <a:pt x="738936" y="116116"/>
                  </a:lnTo>
                  <a:close/>
                </a:path>
                <a:path w="1138554" h="1724025">
                  <a:moveTo>
                    <a:pt x="739533" y="1654644"/>
                  </a:moveTo>
                  <a:lnTo>
                    <a:pt x="735660" y="1650784"/>
                  </a:lnTo>
                  <a:lnTo>
                    <a:pt x="725322" y="1650784"/>
                  </a:lnTo>
                  <a:lnTo>
                    <a:pt x="721448" y="1654644"/>
                  </a:lnTo>
                  <a:lnTo>
                    <a:pt x="721448" y="1664995"/>
                  </a:lnTo>
                  <a:lnTo>
                    <a:pt x="725322" y="1668856"/>
                  </a:lnTo>
                  <a:lnTo>
                    <a:pt x="735660" y="1668856"/>
                  </a:lnTo>
                  <a:lnTo>
                    <a:pt x="739533" y="1664995"/>
                  </a:lnTo>
                  <a:lnTo>
                    <a:pt x="739533" y="1659839"/>
                  </a:lnTo>
                  <a:lnTo>
                    <a:pt x="739533" y="1654644"/>
                  </a:lnTo>
                  <a:close/>
                </a:path>
                <a:path w="1138554" h="1724025">
                  <a:moveTo>
                    <a:pt x="781786" y="1652892"/>
                  </a:moveTo>
                  <a:lnTo>
                    <a:pt x="777925" y="1649018"/>
                  </a:lnTo>
                  <a:lnTo>
                    <a:pt x="769226" y="1649018"/>
                  </a:lnTo>
                  <a:lnTo>
                    <a:pt x="769226" y="0"/>
                  </a:lnTo>
                  <a:lnTo>
                    <a:pt x="757491" y="0"/>
                  </a:lnTo>
                  <a:lnTo>
                    <a:pt x="757491" y="1709369"/>
                  </a:lnTo>
                  <a:lnTo>
                    <a:pt x="769226" y="1709369"/>
                  </a:lnTo>
                  <a:lnTo>
                    <a:pt x="769226" y="1667103"/>
                  </a:lnTo>
                  <a:lnTo>
                    <a:pt x="777925" y="1667103"/>
                  </a:lnTo>
                  <a:lnTo>
                    <a:pt x="781786" y="1663230"/>
                  </a:lnTo>
                  <a:lnTo>
                    <a:pt x="781786" y="1658073"/>
                  </a:lnTo>
                  <a:lnTo>
                    <a:pt x="781786" y="1652892"/>
                  </a:lnTo>
                  <a:close/>
                </a:path>
                <a:path w="1138554" h="1724025">
                  <a:moveTo>
                    <a:pt x="889571" y="1541487"/>
                  </a:moveTo>
                  <a:lnTo>
                    <a:pt x="879462" y="1543202"/>
                  </a:lnTo>
                  <a:lnTo>
                    <a:pt x="869454" y="1547215"/>
                  </a:lnTo>
                  <a:lnTo>
                    <a:pt x="860996" y="1551901"/>
                  </a:lnTo>
                  <a:lnTo>
                    <a:pt x="855522" y="1555584"/>
                  </a:lnTo>
                  <a:lnTo>
                    <a:pt x="855522" y="1539138"/>
                  </a:lnTo>
                  <a:lnTo>
                    <a:pt x="879005" y="1539138"/>
                  </a:lnTo>
                  <a:lnTo>
                    <a:pt x="879589" y="1434655"/>
                  </a:lnTo>
                  <a:lnTo>
                    <a:pt x="853186" y="1434655"/>
                  </a:lnTo>
                  <a:lnTo>
                    <a:pt x="832053" y="1455788"/>
                  </a:lnTo>
                  <a:lnTo>
                    <a:pt x="832053" y="1492173"/>
                  </a:lnTo>
                  <a:lnTo>
                    <a:pt x="836739" y="1494536"/>
                  </a:lnTo>
                  <a:lnTo>
                    <a:pt x="836739" y="1569669"/>
                  </a:lnTo>
                  <a:lnTo>
                    <a:pt x="849668" y="1569669"/>
                  </a:lnTo>
                  <a:lnTo>
                    <a:pt x="858862" y="1561604"/>
                  </a:lnTo>
                  <a:lnTo>
                    <a:pt x="869607" y="1555292"/>
                  </a:lnTo>
                  <a:lnTo>
                    <a:pt x="880351" y="1551178"/>
                  </a:lnTo>
                  <a:lnTo>
                    <a:pt x="889571" y="1549704"/>
                  </a:lnTo>
                  <a:lnTo>
                    <a:pt x="889571" y="1541487"/>
                  </a:lnTo>
                  <a:close/>
                </a:path>
                <a:path w="1138554" h="1724025">
                  <a:moveTo>
                    <a:pt x="889571" y="1316062"/>
                  </a:moveTo>
                  <a:lnTo>
                    <a:pt x="879462" y="1317777"/>
                  </a:lnTo>
                  <a:lnTo>
                    <a:pt x="869454" y="1321790"/>
                  </a:lnTo>
                  <a:lnTo>
                    <a:pt x="860996" y="1326476"/>
                  </a:lnTo>
                  <a:lnTo>
                    <a:pt x="855522" y="1330159"/>
                  </a:lnTo>
                  <a:lnTo>
                    <a:pt x="855522" y="1313726"/>
                  </a:lnTo>
                  <a:lnTo>
                    <a:pt x="879005" y="1313726"/>
                  </a:lnTo>
                  <a:lnTo>
                    <a:pt x="879589" y="1209230"/>
                  </a:lnTo>
                  <a:lnTo>
                    <a:pt x="853186" y="1209230"/>
                  </a:lnTo>
                  <a:lnTo>
                    <a:pt x="832053" y="1230363"/>
                  </a:lnTo>
                  <a:lnTo>
                    <a:pt x="832053" y="1266748"/>
                  </a:lnTo>
                  <a:lnTo>
                    <a:pt x="836739" y="1269111"/>
                  </a:lnTo>
                  <a:lnTo>
                    <a:pt x="836739" y="1344244"/>
                  </a:lnTo>
                  <a:lnTo>
                    <a:pt x="849668" y="1344244"/>
                  </a:lnTo>
                  <a:lnTo>
                    <a:pt x="858862" y="1336179"/>
                  </a:lnTo>
                  <a:lnTo>
                    <a:pt x="869607" y="1329867"/>
                  </a:lnTo>
                  <a:lnTo>
                    <a:pt x="880351" y="1325765"/>
                  </a:lnTo>
                  <a:lnTo>
                    <a:pt x="889571" y="1324292"/>
                  </a:lnTo>
                  <a:lnTo>
                    <a:pt x="889571" y="1316062"/>
                  </a:lnTo>
                  <a:close/>
                </a:path>
                <a:path w="1138554" h="1724025">
                  <a:moveTo>
                    <a:pt x="889571" y="1090663"/>
                  </a:moveTo>
                  <a:lnTo>
                    <a:pt x="879462" y="1092377"/>
                  </a:lnTo>
                  <a:lnTo>
                    <a:pt x="869454" y="1096391"/>
                  </a:lnTo>
                  <a:lnTo>
                    <a:pt x="860996" y="1101064"/>
                  </a:lnTo>
                  <a:lnTo>
                    <a:pt x="855522" y="1104747"/>
                  </a:lnTo>
                  <a:lnTo>
                    <a:pt x="855522" y="1088326"/>
                  </a:lnTo>
                  <a:lnTo>
                    <a:pt x="879005" y="1088326"/>
                  </a:lnTo>
                  <a:lnTo>
                    <a:pt x="879589" y="983830"/>
                  </a:lnTo>
                  <a:lnTo>
                    <a:pt x="853186" y="983830"/>
                  </a:lnTo>
                  <a:lnTo>
                    <a:pt x="832053" y="1004963"/>
                  </a:lnTo>
                  <a:lnTo>
                    <a:pt x="832053" y="1041349"/>
                  </a:lnTo>
                  <a:lnTo>
                    <a:pt x="836739" y="1043711"/>
                  </a:lnTo>
                  <a:lnTo>
                    <a:pt x="836739" y="1118844"/>
                  </a:lnTo>
                  <a:lnTo>
                    <a:pt x="849668" y="1118844"/>
                  </a:lnTo>
                  <a:lnTo>
                    <a:pt x="858862" y="1110780"/>
                  </a:lnTo>
                  <a:lnTo>
                    <a:pt x="869607" y="1104468"/>
                  </a:lnTo>
                  <a:lnTo>
                    <a:pt x="880351" y="1100366"/>
                  </a:lnTo>
                  <a:lnTo>
                    <a:pt x="889571" y="1098892"/>
                  </a:lnTo>
                  <a:lnTo>
                    <a:pt x="889571" y="1090663"/>
                  </a:lnTo>
                  <a:close/>
                </a:path>
                <a:path w="1138554" h="1724025">
                  <a:moveTo>
                    <a:pt x="889571" y="861720"/>
                  </a:moveTo>
                  <a:lnTo>
                    <a:pt x="879462" y="863434"/>
                  </a:lnTo>
                  <a:lnTo>
                    <a:pt x="869454" y="867448"/>
                  </a:lnTo>
                  <a:lnTo>
                    <a:pt x="860996" y="872121"/>
                  </a:lnTo>
                  <a:lnTo>
                    <a:pt x="855522" y="875804"/>
                  </a:lnTo>
                  <a:lnTo>
                    <a:pt x="855522" y="859383"/>
                  </a:lnTo>
                  <a:lnTo>
                    <a:pt x="879005" y="859383"/>
                  </a:lnTo>
                  <a:lnTo>
                    <a:pt x="879589" y="754900"/>
                  </a:lnTo>
                  <a:lnTo>
                    <a:pt x="853186" y="754900"/>
                  </a:lnTo>
                  <a:lnTo>
                    <a:pt x="832053" y="776020"/>
                  </a:lnTo>
                  <a:lnTo>
                    <a:pt x="832053" y="812419"/>
                  </a:lnTo>
                  <a:lnTo>
                    <a:pt x="836739" y="814755"/>
                  </a:lnTo>
                  <a:lnTo>
                    <a:pt x="836739" y="889901"/>
                  </a:lnTo>
                  <a:lnTo>
                    <a:pt x="849668" y="889901"/>
                  </a:lnTo>
                  <a:lnTo>
                    <a:pt x="858862" y="881837"/>
                  </a:lnTo>
                  <a:lnTo>
                    <a:pt x="869607" y="875525"/>
                  </a:lnTo>
                  <a:lnTo>
                    <a:pt x="880351" y="871423"/>
                  </a:lnTo>
                  <a:lnTo>
                    <a:pt x="889571" y="869950"/>
                  </a:lnTo>
                  <a:lnTo>
                    <a:pt x="889571" y="861720"/>
                  </a:lnTo>
                  <a:close/>
                </a:path>
                <a:path w="1138554" h="1724025">
                  <a:moveTo>
                    <a:pt x="889571" y="393293"/>
                  </a:moveTo>
                  <a:lnTo>
                    <a:pt x="879462" y="395008"/>
                  </a:lnTo>
                  <a:lnTo>
                    <a:pt x="869454" y="399021"/>
                  </a:lnTo>
                  <a:lnTo>
                    <a:pt x="860996" y="403694"/>
                  </a:lnTo>
                  <a:lnTo>
                    <a:pt x="855522" y="407365"/>
                  </a:lnTo>
                  <a:lnTo>
                    <a:pt x="855522" y="390944"/>
                  </a:lnTo>
                  <a:lnTo>
                    <a:pt x="879005" y="390944"/>
                  </a:lnTo>
                  <a:lnTo>
                    <a:pt x="879589" y="286448"/>
                  </a:lnTo>
                  <a:lnTo>
                    <a:pt x="853186" y="286448"/>
                  </a:lnTo>
                  <a:lnTo>
                    <a:pt x="832053" y="307581"/>
                  </a:lnTo>
                  <a:lnTo>
                    <a:pt x="832053" y="343979"/>
                  </a:lnTo>
                  <a:lnTo>
                    <a:pt x="836739" y="346329"/>
                  </a:lnTo>
                  <a:lnTo>
                    <a:pt x="836739" y="421462"/>
                  </a:lnTo>
                  <a:lnTo>
                    <a:pt x="849668" y="421462"/>
                  </a:lnTo>
                  <a:lnTo>
                    <a:pt x="858862" y="413397"/>
                  </a:lnTo>
                  <a:lnTo>
                    <a:pt x="869607" y="407085"/>
                  </a:lnTo>
                  <a:lnTo>
                    <a:pt x="880351" y="402983"/>
                  </a:lnTo>
                  <a:lnTo>
                    <a:pt x="889571" y="401510"/>
                  </a:lnTo>
                  <a:lnTo>
                    <a:pt x="889571" y="393293"/>
                  </a:lnTo>
                  <a:close/>
                </a:path>
                <a:path w="1138554" h="1724025">
                  <a:moveTo>
                    <a:pt x="996632" y="1529626"/>
                  </a:moveTo>
                  <a:lnTo>
                    <a:pt x="992759" y="1525739"/>
                  </a:lnTo>
                  <a:lnTo>
                    <a:pt x="982446" y="1525739"/>
                  </a:lnTo>
                  <a:lnTo>
                    <a:pt x="978547" y="1529626"/>
                  </a:lnTo>
                  <a:lnTo>
                    <a:pt x="978547" y="1539951"/>
                  </a:lnTo>
                  <a:lnTo>
                    <a:pt x="982446" y="1543837"/>
                  </a:lnTo>
                  <a:lnTo>
                    <a:pt x="992759" y="1543837"/>
                  </a:lnTo>
                  <a:lnTo>
                    <a:pt x="996632" y="1539951"/>
                  </a:lnTo>
                  <a:lnTo>
                    <a:pt x="996632" y="1534795"/>
                  </a:lnTo>
                  <a:lnTo>
                    <a:pt x="996632" y="1529626"/>
                  </a:lnTo>
                  <a:close/>
                </a:path>
                <a:path w="1138554" h="1724025">
                  <a:moveTo>
                    <a:pt x="996632" y="1305966"/>
                  </a:moveTo>
                  <a:lnTo>
                    <a:pt x="992759" y="1302105"/>
                  </a:lnTo>
                  <a:lnTo>
                    <a:pt x="982446" y="1302105"/>
                  </a:lnTo>
                  <a:lnTo>
                    <a:pt x="978547" y="1305966"/>
                  </a:lnTo>
                  <a:lnTo>
                    <a:pt x="978547" y="1316316"/>
                  </a:lnTo>
                  <a:lnTo>
                    <a:pt x="982446" y="1320177"/>
                  </a:lnTo>
                  <a:lnTo>
                    <a:pt x="992759" y="1320177"/>
                  </a:lnTo>
                  <a:lnTo>
                    <a:pt x="996632" y="1316316"/>
                  </a:lnTo>
                  <a:lnTo>
                    <a:pt x="996632" y="1311148"/>
                  </a:lnTo>
                  <a:lnTo>
                    <a:pt x="996632" y="1305966"/>
                  </a:lnTo>
                  <a:close/>
                </a:path>
                <a:path w="1138554" h="1724025">
                  <a:moveTo>
                    <a:pt x="1040663" y="1129868"/>
                  </a:moveTo>
                  <a:lnTo>
                    <a:pt x="1036789" y="1125982"/>
                  </a:lnTo>
                  <a:lnTo>
                    <a:pt x="1026464" y="1125982"/>
                  </a:lnTo>
                  <a:lnTo>
                    <a:pt x="1022578" y="1129868"/>
                  </a:lnTo>
                  <a:lnTo>
                    <a:pt x="1022578" y="1140193"/>
                  </a:lnTo>
                  <a:lnTo>
                    <a:pt x="1026464" y="1144079"/>
                  </a:lnTo>
                  <a:lnTo>
                    <a:pt x="1036789" y="1144079"/>
                  </a:lnTo>
                  <a:lnTo>
                    <a:pt x="1040663" y="1140193"/>
                  </a:lnTo>
                  <a:lnTo>
                    <a:pt x="1040663" y="1135037"/>
                  </a:lnTo>
                  <a:lnTo>
                    <a:pt x="1040663" y="1129868"/>
                  </a:lnTo>
                  <a:close/>
                </a:path>
                <a:path w="1138554" h="1724025">
                  <a:moveTo>
                    <a:pt x="1040663" y="897407"/>
                  </a:moveTo>
                  <a:lnTo>
                    <a:pt x="1036789" y="893546"/>
                  </a:lnTo>
                  <a:lnTo>
                    <a:pt x="1026464" y="893546"/>
                  </a:lnTo>
                  <a:lnTo>
                    <a:pt x="1022578" y="897407"/>
                  </a:lnTo>
                  <a:lnTo>
                    <a:pt x="1022578" y="907757"/>
                  </a:lnTo>
                  <a:lnTo>
                    <a:pt x="1026464" y="911618"/>
                  </a:lnTo>
                  <a:lnTo>
                    <a:pt x="1036789" y="911618"/>
                  </a:lnTo>
                  <a:lnTo>
                    <a:pt x="1040663" y="907757"/>
                  </a:lnTo>
                  <a:lnTo>
                    <a:pt x="1040663" y="902601"/>
                  </a:lnTo>
                  <a:lnTo>
                    <a:pt x="1040663" y="897407"/>
                  </a:lnTo>
                  <a:close/>
                </a:path>
                <a:path w="1138554" h="1724025">
                  <a:moveTo>
                    <a:pt x="1040663" y="712508"/>
                  </a:moveTo>
                  <a:lnTo>
                    <a:pt x="1036789" y="708621"/>
                  </a:lnTo>
                  <a:lnTo>
                    <a:pt x="1026464" y="708621"/>
                  </a:lnTo>
                  <a:lnTo>
                    <a:pt x="1022578" y="712508"/>
                  </a:lnTo>
                  <a:lnTo>
                    <a:pt x="1022578" y="722833"/>
                  </a:lnTo>
                  <a:lnTo>
                    <a:pt x="1026464" y="726719"/>
                  </a:lnTo>
                  <a:lnTo>
                    <a:pt x="1036789" y="726719"/>
                  </a:lnTo>
                  <a:lnTo>
                    <a:pt x="1040663" y="722833"/>
                  </a:lnTo>
                  <a:lnTo>
                    <a:pt x="1040663" y="717677"/>
                  </a:lnTo>
                  <a:lnTo>
                    <a:pt x="1040663" y="712508"/>
                  </a:lnTo>
                  <a:close/>
                </a:path>
                <a:path w="1138554" h="1724025">
                  <a:moveTo>
                    <a:pt x="1040663" y="668489"/>
                  </a:moveTo>
                  <a:lnTo>
                    <a:pt x="1036789" y="664591"/>
                  </a:lnTo>
                  <a:lnTo>
                    <a:pt x="1026464" y="664591"/>
                  </a:lnTo>
                  <a:lnTo>
                    <a:pt x="1022578" y="668489"/>
                  </a:lnTo>
                  <a:lnTo>
                    <a:pt x="1022578" y="678802"/>
                  </a:lnTo>
                  <a:lnTo>
                    <a:pt x="1026464" y="682688"/>
                  </a:lnTo>
                  <a:lnTo>
                    <a:pt x="1036789" y="682688"/>
                  </a:lnTo>
                  <a:lnTo>
                    <a:pt x="1040663" y="678802"/>
                  </a:lnTo>
                  <a:lnTo>
                    <a:pt x="1040663" y="673646"/>
                  </a:lnTo>
                  <a:lnTo>
                    <a:pt x="1040663" y="668489"/>
                  </a:lnTo>
                  <a:close/>
                </a:path>
                <a:path w="1138554" h="1724025">
                  <a:moveTo>
                    <a:pt x="1040663" y="483565"/>
                  </a:moveTo>
                  <a:lnTo>
                    <a:pt x="1036789" y="479704"/>
                  </a:lnTo>
                  <a:lnTo>
                    <a:pt x="1026464" y="479704"/>
                  </a:lnTo>
                  <a:lnTo>
                    <a:pt x="1022578" y="483565"/>
                  </a:lnTo>
                  <a:lnTo>
                    <a:pt x="1022578" y="493915"/>
                  </a:lnTo>
                  <a:lnTo>
                    <a:pt x="1026464" y="497789"/>
                  </a:lnTo>
                  <a:lnTo>
                    <a:pt x="1036789" y="497789"/>
                  </a:lnTo>
                  <a:lnTo>
                    <a:pt x="1040663" y="493915"/>
                  </a:lnTo>
                  <a:lnTo>
                    <a:pt x="1040663" y="488746"/>
                  </a:lnTo>
                  <a:lnTo>
                    <a:pt x="1040663" y="483565"/>
                  </a:lnTo>
                  <a:close/>
                </a:path>
                <a:path w="1138554" h="1724025">
                  <a:moveTo>
                    <a:pt x="1040663" y="256413"/>
                  </a:moveTo>
                  <a:lnTo>
                    <a:pt x="1036789" y="252514"/>
                  </a:lnTo>
                  <a:lnTo>
                    <a:pt x="1026464" y="252514"/>
                  </a:lnTo>
                  <a:lnTo>
                    <a:pt x="1022578" y="256413"/>
                  </a:lnTo>
                  <a:lnTo>
                    <a:pt x="1022578" y="266725"/>
                  </a:lnTo>
                  <a:lnTo>
                    <a:pt x="1026464" y="270611"/>
                  </a:lnTo>
                  <a:lnTo>
                    <a:pt x="1036789" y="270611"/>
                  </a:lnTo>
                  <a:lnTo>
                    <a:pt x="1040663" y="266725"/>
                  </a:lnTo>
                  <a:lnTo>
                    <a:pt x="1040663" y="261569"/>
                  </a:lnTo>
                  <a:lnTo>
                    <a:pt x="1040663" y="256413"/>
                  </a:lnTo>
                  <a:close/>
                </a:path>
                <a:path w="1138554" h="1724025">
                  <a:moveTo>
                    <a:pt x="1042416" y="1573644"/>
                  </a:moveTo>
                  <a:lnTo>
                    <a:pt x="1038555" y="1569770"/>
                  </a:lnTo>
                  <a:lnTo>
                    <a:pt x="1028217" y="1569770"/>
                  </a:lnTo>
                  <a:lnTo>
                    <a:pt x="1024343" y="1573644"/>
                  </a:lnTo>
                  <a:lnTo>
                    <a:pt x="1024343" y="1583982"/>
                  </a:lnTo>
                  <a:lnTo>
                    <a:pt x="1028217" y="1587868"/>
                  </a:lnTo>
                  <a:lnTo>
                    <a:pt x="1038555" y="1587868"/>
                  </a:lnTo>
                  <a:lnTo>
                    <a:pt x="1042416" y="1583982"/>
                  </a:lnTo>
                  <a:lnTo>
                    <a:pt x="1042416" y="1578825"/>
                  </a:lnTo>
                  <a:lnTo>
                    <a:pt x="1042416" y="1573644"/>
                  </a:lnTo>
                  <a:close/>
                </a:path>
                <a:path w="1138554" h="1724025">
                  <a:moveTo>
                    <a:pt x="1042416" y="1395793"/>
                  </a:moveTo>
                  <a:lnTo>
                    <a:pt x="1038555" y="1391907"/>
                  </a:lnTo>
                  <a:lnTo>
                    <a:pt x="1028217" y="1391907"/>
                  </a:lnTo>
                  <a:lnTo>
                    <a:pt x="1024343" y="1395793"/>
                  </a:lnTo>
                  <a:lnTo>
                    <a:pt x="1024343" y="1406118"/>
                  </a:lnTo>
                  <a:lnTo>
                    <a:pt x="1028217" y="1410004"/>
                  </a:lnTo>
                  <a:lnTo>
                    <a:pt x="1038555" y="1410004"/>
                  </a:lnTo>
                  <a:lnTo>
                    <a:pt x="1042416" y="1406118"/>
                  </a:lnTo>
                  <a:lnTo>
                    <a:pt x="1042416" y="1400962"/>
                  </a:lnTo>
                  <a:lnTo>
                    <a:pt x="1042416" y="1395793"/>
                  </a:lnTo>
                  <a:close/>
                </a:path>
                <a:path w="1138554" h="1724025">
                  <a:moveTo>
                    <a:pt x="1042416" y="1353515"/>
                  </a:moveTo>
                  <a:lnTo>
                    <a:pt x="1038555" y="1349641"/>
                  </a:lnTo>
                  <a:lnTo>
                    <a:pt x="1028217" y="1349641"/>
                  </a:lnTo>
                  <a:lnTo>
                    <a:pt x="1024343" y="1353515"/>
                  </a:lnTo>
                  <a:lnTo>
                    <a:pt x="1024343" y="1363853"/>
                  </a:lnTo>
                  <a:lnTo>
                    <a:pt x="1028217" y="1367739"/>
                  </a:lnTo>
                  <a:lnTo>
                    <a:pt x="1038555" y="1367739"/>
                  </a:lnTo>
                  <a:lnTo>
                    <a:pt x="1042416" y="1363853"/>
                  </a:lnTo>
                  <a:lnTo>
                    <a:pt x="1042416" y="1358696"/>
                  </a:lnTo>
                  <a:lnTo>
                    <a:pt x="1042416" y="1353515"/>
                  </a:lnTo>
                  <a:close/>
                </a:path>
                <a:path w="1138554" h="1724025">
                  <a:moveTo>
                    <a:pt x="1042416" y="1168615"/>
                  </a:moveTo>
                  <a:lnTo>
                    <a:pt x="1038555" y="1164729"/>
                  </a:lnTo>
                  <a:lnTo>
                    <a:pt x="1028217" y="1164729"/>
                  </a:lnTo>
                  <a:lnTo>
                    <a:pt x="1024343" y="1168615"/>
                  </a:lnTo>
                  <a:lnTo>
                    <a:pt x="1024343" y="1178941"/>
                  </a:lnTo>
                  <a:lnTo>
                    <a:pt x="1028217" y="1182827"/>
                  </a:lnTo>
                  <a:lnTo>
                    <a:pt x="1038555" y="1182827"/>
                  </a:lnTo>
                  <a:lnTo>
                    <a:pt x="1042416" y="1178941"/>
                  </a:lnTo>
                  <a:lnTo>
                    <a:pt x="1042416" y="1173784"/>
                  </a:lnTo>
                  <a:lnTo>
                    <a:pt x="1042416" y="1168615"/>
                  </a:lnTo>
                  <a:close/>
                </a:path>
                <a:path w="1138554" h="1724025">
                  <a:moveTo>
                    <a:pt x="1042416" y="943203"/>
                  </a:moveTo>
                  <a:lnTo>
                    <a:pt x="1038555" y="939317"/>
                  </a:lnTo>
                  <a:lnTo>
                    <a:pt x="1028217" y="939317"/>
                  </a:lnTo>
                  <a:lnTo>
                    <a:pt x="1024343" y="943203"/>
                  </a:lnTo>
                  <a:lnTo>
                    <a:pt x="1024343" y="953528"/>
                  </a:lnTo>
                  <a:lnTo>
                    <a:pt x="1028217" y="957414"/>
                  </a:lnTo>
                  <a:lnTo>
                    <a:pt x="1038555" y="957414"/>
                  </a:lnTo>
                  <a:lnTo>
                    <a:pt x="1042416" y="953528"/>
                  </a:lnTo>
                  <a:lnTo>
                    <a:pt x="1042416" y="948372"/>
                  </a:lnTo>
                  <a:lnTo>
                    <a:pt x="1042416" y="943203"/>
                  </a:lnTo>
                  <a:close/>
                </a:path>
                <a:path w="1138554" h="1724025">
                  <a:moveTo>
                    <a:pt x="1042416" y="441299"/>
                  </a:moveTo>
                  <a:lnTo>
                    <a:pt x="1038555" y="437451"/>
                  </a:lnTo>
                  <a:lnTo>
                    <a:pt x="1028217" y="437451"/>
                  </a:lnTo>
                  <a:lnTo>
                    <a:pt x="1024343" y="441299"/>
                  </a:lnTo>
                  <a:lnTo>
                    <a:pt x="1024343" y="451650"/>
                  </a:lnTo>
                  <a:lnTo>
                    <a:pt x="1028217" y="455523"/>
                  </a:lnTo>
                  <a:lnTo>
                    <a:pt x="1038555" y="455523"/>
                  </a:lnTo>
                  <a:lnTo>
                    <a:pt x="1042416" y="451650"/>
                  </a:lnTo>
                  <a:lnTo>
                    <a:pt x="1042416" y="446468"/>
                  </a:lnTo>
                  <a:lnTo>
                    <a:pt x="1042416" y="441299"/>
                  </a:lnTo>
                  <a:close/>
                </a:path>
                <a:path w="1138554" h="1724025">
                  <a:moveTo>
                    <a:pt x="1075880" y="318033"/>
                  </a:moveTo>
                  <a:lnTo>
                    <a:pt x="1072007" y="314159"/>
                  </a:lnTo>
                  <a:lnTo>
                    <a:pt x="1061681" y="314159"/>
                  </a:lnTo>
                  <a:lnTo>
                    <a:pt x="1057795" y="318033"/>
                  </a:lnTo>
                  <a:lnTo>
                    <a:pt x="1057795" y="328371"/>
                  </a:lnTo>
                  <a:lnTo>
                    <a:pt x="1061681" y="332232"/>
                  </a:lnTo>
                  <a:lnTo>
                    <a:pt x="1072007" y="332232"/>
                  </a:lnTo>
                  <a:lnTo>
                    <a:pt x="1075880" y="328371"/>
                  </a:lnTo>
                  <a:lnTo>
                    <a:pt x="1075880" y="323202"/>
                  </a:lnTo>
                  <a:lnTo>
                    <a:pt x="1075880" y="318033"/>
                  </a:lnTo>
                  <a:close/>
                </a:path>
                <a:path w="1138554" h="1724025">
                  <a:moveTo>
                    <a:pt x="1116393" y="1652892"/>
                  </a:moveTo>
                  <a:lnTo>
                    <a:pt x="1112520" y="1649018"/>
                  </a:lnTo>
                  <a:lnTo>
                    <a:pt x="1102169" y="1649018"/>
                  </a:lnTo>
                  <a:lnTo>
                    <a:pt x="1098308" y="1652892"/>
                  </a:lnTo>
                  <a:lnTo>
                    <a:pt x="1098308" y="1663230"/>
                  </a:lnTo>
                  <a:lnTo>
                    <a:pt x="1102169" y="1667103"/>
                  </a:lnTo>
                  <a:lnTo>
                    <a:pt x="1112520" y="1667103"/>
                  </a:lnTo>
                  <a:lnTo>
                    <a:pt x="1116393" y="1663230"/>
                  </a:lnTo>
                  <a:lnTo>
                    <a:pt x="1116393" y="1658073"/>
                  </a:lnTo>
                  <a:lnTo>
                    <a:pt x="1116393" y="1652892"/>
                  </a:lnTo>
                  <a:close/>
                </a:path>
                <a:path w="1138554" h="1724025">
                  <a:moveTo>
                    <a:pt x="1119327" y="116116"/>
                  </a:moveTo>
                  <a:lnTo>
                    <a:pt x="1115441" y="112217"/>
                  </a:lnTo>
                  <a:lnTo>
                    <a:pt x="1105115" y="112217"/>
                  </a:lnTo>
                  <a:lnTo>
                    <a:pt x="1101229" y="116116"/>
                  </a:lnTo>
                  <a:lnTo>
                    <a:pt x="1101229" y="126428"/>
                  </a:lnTo>
                  <a:lnTo>
                    <a:pt x="1105115" y="130302"/>
                  </a:lnTo>
                  <a:lnTo>
                    <a:pt x="1115441" y="130302"/>
                  </a:lnTo>
                  <a:lnTo>
                    <a:pt x="1119327" y="126428"/>
                  </a:lnTo>
                  <a:lnTo>
                    <a:pt x="1119327" y="121272"/>
                  </a:lnTo>
                  <a:lnTo>
                    <a:pt x="1119327" y="116116"/>
                  </a:lnTo>
                  <a:close/>
                </a:path>
                <a:path w="1138554" h="1724025">
                  <a:moveTo>
                    <a:pt x="1138466" y="1709381"/>
                  </a:moveTo>
                  <a:lnTo>
                    <a:pt x="825" y="1709381"/>
                  </a:lnTo>
                  <a:lnTo>
                    <a:pt x="825" y="1723453"/>
                  </a:lnTo>
                  <a:lnTo>
                    <a:pt x="1138466" y="1723453"/>
                  </a:lnTo>
                  <a:lnTo>
                    <a:pt x="1138466" y="1709381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667072" y="2992386"/>
              <a:ext cx="1136650" cy="1607185"/>
            </a:xfrm>
            <a:custGeom>
              <a:avLst/>
              <a:gdLst/>
              <a:ahLst/>
              <a:cxnLst/>
              <a:rect l="l" t="t" r="r" b="b"/>
              <a:pathLst>
                <a:path w="1136650" h="1607185">
                  <a:moveTo>
                    <a:pt x="375094" y="1597406"/>
                  </a:moveTo>
                  <a:lnTo>
                    <a:pt x="533" y="1597406"/>
                  </a:lnTo>
                  <a:lnTo>
                    <a:pt x="533" y="1606804"/>
                  </a:lnTo>
                  <a:lnTo>
                    <a:pt x="375094" y="1606804"/>
                  </a:lnTo>
                  <a:lnTo>
                    <a:pt x="375094" y="1597406"/>
                  </a:lnTo>
                  <a:close/>
                </a:path>
                <a:path w="1136650" h="1607185">
                  <a:moveTo>
                    <a:pt x="375691" y="0"/>
                  </a:moveTo>
                  <a:lnTo>
                    <a:pt x="0" y="0"/>
                  </a:lnTo>
                  <a:lnTo>
                    <a:pt x="0" y="9385"/>
                  </a:lnTo>
                  <a:lnTo>
                    <a:pt x="365125" y="9385"/>
                  </a:lnTo>
                  <a:lnTo>
                    <a:pt x="365125" y="230124"/>
                  </a:lnTo>
                  <a:lnTo>
                    <a:pt x="0" y="230124"/>
                  </a:lnTo>
                  <a:lnTo>
                    <a:pt x="0" y="239496"/>
                  </a:lnTo>
                  <a:lnTo>
                    <a:pt x="282943" y="239496"/>
                  </a:lnTo>
                  <a:lnTo>
                    <a:pt x="282943" y="571309"/>
                  </a:lnTo>
                  <a:lnTo>
                    <a:pt x="228" y="571309"/>
                  </a:lnTo>
                  <a:lnTo>
                    <a:pt x="228" y="580707"/>
                  </a:lnTo>
                  <a:lnTo>
                    <a:pt x="282943" y="580707"/>
                  </a:lnTo>
                  <a:lnTo>
                    <a:pt x="282943" y="687552"/>
                  </a:lnTo>
                  <a:lnTo>
                    <a:pt x="228" y="687552"/>
                  </a:lnTo>
                  <a:lnTo>
                    <a:pt x="228" y="696925"/>
                  </a:lnTo>
                  <a:lnTo>
                    <a:pt x="282943" y="696925"/>
                  </a:lnTo>
                  <a:lnTo>
                    <a:pt x="282943" y="919137"/>
                  </a:lnTo>
                  <a:lnTo>
                    <a:pt x="228" y="919137"/>
                  </a:lnTo>
                  <a:lnTo>
                    <a:pt x="228" y="928509"/>
                  </a:lnTo>
                  <a:lnTo>
                    <a:pt x="282943" y="928509"/>
                  </a:lnTo>
                  <a:lnTo>
                    <a:pt x="282943" y="1595488"/>
                  </a:lnTo>
                  <a:lnTo>
                    <a:pt x="292315" y="1595488"/>
                  </a:lnTo>
                  <a:lnTo>
                    <a:pt x="292315" y="239496"/>
                  </a:lnTo>
                  <a:lnTo>
                    <a:pt x="365125" y="239496"/>
                  </a:lnTo>
                  <a:lnTo>
                    <a:pt x="365125" y="1593151"/>
                  </a:lnTo>
                  <a:lnTo>
                    <a:pt x="374497" y="1593151"/>
                  </a:lnTo>
                  <a:lnTo>
                    <a:pt x="374497" y="239496"/>
                  </a:lnTo>
                  <a:lnTo>
                    <a:pt x="375691" y="239496"/>
                  </a:lnTo>
                  <a:lnTo>
                    <a:pt x="375691" y="230124"/>
                  </a:lnTo>
                  <a:lnTo>
                    <a:pt x="374497" y="230124"/>
                  </a:lnTo>
                  <a:lnTo>
                    <a:pt x="374497" y="9385"/>
                  </a:lnTo>
                  <a:lnTo>
                    <a:pt x="375691" y="9385"/>
                  </a:lnTo>
                  <a:lnTo>
                    <a:pt x="375691" y="0"/>
                  </a:lnTo>
                  <a:close/>
                </a:path>
                <a:path w="1136650" h="1607185">
                  <a:moveTo>
                    <a:pt x="756272" y="1597406"/>
                  </a:moveTo>
                  <a:lnTo>
                    <a:pt x="389140" y="1597406"/>
                  </a:lnTo>
                  <a:lnTo>
                    <a:pt x="389140" y="1606804"/>
                  </a:lnTo>
                  <a:lnTo>
                    <a:pt x="756272" y="1606804"/>
                  </a:lnTo>
                  <a:lnTo>
                    <a:pt x="756272" y="1597406"/>
                  </a:lnTo>
                  <a:close/>
                </a:path>
                <a:path w="1136650" h="1607185">
                  <a:moveTo>
                    <a:pt x="757072" y="571309"/>
                  </a:moveTo>
                  <a:lnTo>
                    <a:pt x="754888" y="571309"/>
                  </a:lnTo>
                  <a:lnTo>
                    <a:pt x="754888" y="239496"/>
                  </a:lnTo>
                  <a:lnTo>
                    <a:pt x="755738" y="239496"/>
                  </a:lnTo>
                  <a:lnTo>
                    <a:pt x="755738" y="230124"/>
                  </a:lnTo>
                  <a:lnTo>
                    <a:pt x="754888" y="230124"/>
                  </a:lnTo>
                  <a:lnTo>
                    <a:pt x="754888" y="9385"/>
                  </a:lnTo>
                  <a:lnTo>
                    <a:pt x="755738" y="9385"/>
                  </a:lnTo>
                  <a:lnTo>
                    <a:pt x="755738" y="0"/>
                  </a:lnTo>
                  <a:lnTo>
                    <a:pt x="387426" y="0"/>
                  </a:lnTo>
                  <a:lnTo>
                    <a:pt x="387426" y="9385"/>
                  </a:lnTo>
                  <a:lnTo>
                    <a:pt x="745490" y="9385"/>
                  </a:lnTo>
                  <a:lnTo>
                    <a:pt x="745490" y="230124"/>
                  </a:lnTo>
                  <a:lnTo>
                    <a:pt x="387426" y="230124"/>
                  </a:lnTo>
                  <a:lnTo>
                    <a:pt x="387426" y="239496"/>
                  </a:lnTo>
                  <a:lnTo>
                    <a:pt x="745490" y="239496"/>
                  </a:lnTo>
                  <a:lnTo>
                    <a:pt x="745490" y="571309"/>
                  </a:lnTo>
                  <a:lnTo>
                    <a:pt x="388747" y="571309"/>
                  </a:lnTo>
                  <a:lnTo>
                    <a:pt x="388747" y="580707"/>
                  </a:lnTo>
                  <a:lnTo>
                    <a:pt x="665670" y="580707"/>
                  </a:lnTo>
                  <a:lnTo>
                    <a:pt x="665670" y="803770"/>
                  </a:lnTo>
                  <a:lnTo>
                    <a:pt x="388531" y="803770"/>
                  </a:lnTo>
                  <a:lnTo>
                    <a:pt x="388531" y="813168"/>
                  </a:lnTo>
                  <a:lnTo>
                    <a:pt x="665670" y="813168"/>
                  </a:lnTo>
                  <a:lnTo>
                    <a:pt x="665670" y="1032700"/>
                  </a:lnTo>
                  <a:lnTo>
                    <a:pt x="388531" y="1032700"/>
                  </a:lnTo>
                  <a:lnTo>
                    <a:pt x="388531" y="1042098"/>
                  </a:lnTo>
                  <a:lnTo>
                    <a:pt x="665670" y="1042098"/>
                  </a:lnTo>
                  <a:lnTo>
                    <a:pt x="665670" y="1261643"/>
                  </a:lnTo>
                  <a:lnTo>
                    <a:pt x="388505" y="1261643"/>
                  </a:lnTo>
                  <a:lnTo>
                    <a:pt x="388505" y="1271016"/>
                  </a:lnTo>
                  <a:lnTo>
                    <a:pt x="665670" y="1271016"/>
                  </a:lnTo>
                  <a:lnTo>
                    <a:pt x="665670" y="1595488"/>
                  </a:lnTo>
                  <a:lnTo>
                    <a:pt x="675055" y="1595488"/>
                  </a:lnTo>
                  <a:lnTo>
                    <a:pt x="675055" y="1271016"/>
                  </a:lnTo>
                  <a:lnTo>
                    <a:pt x="675944" y="1271016"/>
                  </a:lnTo>
                  <a:lnTo>
                    <a:pt x="675944" y="1261643"/>
                  </a:lnTo>
                  <a:lnTo>
                    <a:pt x="675055" y="1261643"/>
                  </a:lnTo>
                  <a:lnTo>
                    <a:pt x="675055" y="1042098"/>
                  </a:lnTo>
                  <a:lnTo>
                    <a:pt x="679132" y="1042098"/>
                  </a:lnTo>
                  <a:lnTo>
                    <a:pt x="679132" y="1032700"/>
                  </a:lnTo>
                  <a:lnTo>
                    <a:pt x="675055" y="1032700"/>
                  </a:lnTo>
                  <a:lnTo>
                    <a:pt x="675055" y="813168"/>
                  </a:lnTo>
                  <a:lnTo>
                    <a:pt x="679132" y="813168"/>
                  </a:lnTo>
                  <a:lnTo>
                    <a:pt x="679132" y="803770"/>
                  </a:lnTo>
                  <a:lnTo>
                    <a:pt x="675055" y="803770"/>
                  </a:lnTo>
                  <a:lnTo>
                    <a:pt x="675055" y="580707"/>
                  </a:lnTo>
                  <a:lnTo>
                    <a:pt x="745490" y="580707"/>
                  </a:lnTo>
                  <a:lnTo>
                    <a:pt x="745490" y="1595488"/>
                  </a:lnTo>
                  <a:lnTo>
                    <a:pt x="754888" y="1595488"/>
                  </a:lnTo>
                  <a:lnTo>
                    <a:pt x="754888" y="580707"/>
                  </a:lnTo>
                  <a:lnTo>
                    <a:pt x="757072" y="580707"/>
                  </a:lnTo>
                  <a:lnTo>
                    <a:pt x="757072" y="571309"/>
                  </a:lnTo>
                  <a:close/>
                </a:path>
                <a:path w="1136650" h="1607185">
                  <a:moveTo>
                    <a:pt x="1135494" y="1597406"/>
                  </a:moveTo>
                  <a:lnTo>
                    <a:pt x="768350" y="1597406"/>
                  </a:lnTo>
                  <a:lnTo>
                    <a:pt x="768350" y="1606804"/>
                  </a:lnTo>
                  <a:lnTo>
                    <a:pt x="1135494" y="1606804"/>
                  </a:lnTo>
                  <a:lnTo>
                    <a:pt x="1135494" y="1597406"/>
                  </a:lnTo>
                  <a:close/>
                </a:path>
                <a:path w="1136650" h="1607185">
                  <a:moveTo>
                    <a:pt x="1136142" y="0"/>
                  </a:moveTo>
                  <a:lnTo>
                    <a:pt x="767816" y="0"/>
                  </a:lnTo>
                  <a:lnTo>
                    <a:pt x="767816" y="9385"/>
                  </a:lnTo>
                  <a:lnTo>
                    <a:pt x="1125880" y="9385"/>
                  </a:lnTo>
                  <a:lnTo>
                    <a:pt x="1125880" y="230124"/>
                  </a:lnTo>
                  <a:lnTo>
                    <a:pt x="1057795" y="230124"/>
                  </a:lnTo>
                  <a:lnTo>
                    <a:pt x="1057795" y="228930"/>
                  </a:lnTo>
                  <a:lnTo>
                    <a:pt x="1048385" y="228930"/>
                  </a:lnTo>
                  <a:lnTo>
                    <a:pt x="1048385" y="230124"/>
                  </a:lnTo>
                  <a:lnTo>
                    <a:pt x="767816" y="230124"/>
                  </a:lnTo>
                  <a:lnTo>
                    <a:pt x="767816" y="239496"/>
                  </a:lnTo>
                  <a:lnTo>
                    <a:pt x="1048385" y="239496"/>
                  </a:lnTo>
                  <a:lnTo>
                    <a:pt x="1048385" y="462559"/>
                  </a:lnTo>
                  <a:lnTo>
                    <a:pt x="767816" y="462559"/>
                  </a:lnTo>
                  <a:lnTo>
                    <a:pt x="767816" y="471957"/>
                  </a:lnTo>
                  <a:lnTo>
                    <a:pt x="1048385" y="471957"/>
                  </a:lnTo>
                  <a:lnTo>
                    <a:pt x="1048385" y="692683"/>
                  </a:lnTo>
                  <a:lnTo>
                    <a:pt x="767816" y="692683"/>
                  </a:lnTo>
                  <a:lnTo>
                    <a:pt x="767816" y="702056"/>
                  </a:lnTo>
                  <a:lnTo>
                    <a:pt x="1048385" y="702056"/>
                  </a:lnTo>
                  <a:lnTo>
                    <a:pt x="1048385" y="920432"/>
                  </a:lnTo>
                  <a:lnTo>
                    <a:pt x="767816" y="920432"/>
                  </a:lnTo>
                  <a:lnTo>
                    <a:pt x="767816" y="929830"/>
                  </a:lnTo>
                  <a:lnTo>
                    <a:pt x="1048385" y="929830"/>
                  </a:lnTo>
                  <a:lnTo>
                    <a:pt x="1048385" y="1147622"/>
                  </a:lnTo>
                  <a:lnTo>
                    <a:pt x="767816" y="1147622"/>
                  </a:lnTo>
                  <a:lnTo>
                    <a:pt x="767816" y="1156995"/>
                  </a:lnTo>
                  <a:lnTo>
                    <a:pt x="1048385" y="1156995"/>
                  </a:lnTo>
                  <a:lnTo>
                    <a:pt x="1048385" y="1371257"/>
                  </a:lnTo>
                  <a:lnTo>
                    <a:pt x="767816" y="1371257"/>
                  </a:lnTo>
                  <a:lnTo>
                    <a:pt x="767816" y="1380655"/>
                  </a:lnTo>
                  <a:lnTo>
                    <a:pt x="1048385" y="1380655"/>
                  </a:lnTo>
                  <a:lnTo>
                    <a:pt x="1048385" y="1593164"/>
                  </a:lnTo>
                  <a:lnTo>
                    <a:pt x="1057795" y="1593164"/>
                  </a:lnTo>
                  <a:lnTo>
                    <a:pt x="1057795" y="1380655"/>
                  </a:lnTo>
                  <a:lnTo>
                    <a:pt x="1059980" y="1380655"/>
                  </a:lnTo>
                  <a:lnTo>
                    <a:pt x="1059980" y="1371257"/>
                  </a:lnTo>
                  <a:lnTo>
                    <a:pt x="1057795" y="1371257"/>
                  </a:lnTo>
                  <a:lnTo>
                    <a:pt x="1057795" y="1156995"/>
                  </a:lnTo>
                  <a:lnTo>
                    <a:pt x="1059980" y="1156995"/>
                  </a:lnTo>
                  <a:lnTo>
                    <a:pt x="1059980" y="1147622"/>
                  </a:lnTo>
                  <a:lnTo>
                    <a:pt x="1057795" y="1147622"/>
                  </a:lnTo>
                  <a:lnTo>
                    <a:pt x="1057795" y="929830"/>
                  </a:lnTo>
                  <a:lnTo>
                    <a:pt x="1059980" y="929830"/>
                  </a:lnTo>
                  <a:lnTo>
                    <a:pt x="1059980" y="920432"/>
                  </a:lnTo>
                  <a:lnTo>
                    <a:pt x="1057795" y="920432"/>
                  </a:lnTo>
                  <a:lnTo>
                    <a:pt x="1057795" y="702056"/>
                  </a:lnTo>
                  <a:lnTo>
                    <a:pt x="1059980" y="702056"/>
                  </a:lnTo>
                  <a:lnTo>
                    <a:pt x="1059980" y="692683"/>
                  </a:lnTo>
                  <a:lnTo>
                    <a:pt x="1057795" y="692683"/>
                  </a:lnTo>
                  <a:lnTo>
                    <a:pt x="1057795" y="471957"/>
                  </a:lnTo>
                  <a:lnTo>
                    <a:pt x="1059980" y="471957"/>
                  </a:lnTo>
                  <a:lnTo>
                    <a:pt x="1059980" y="462559"/>
                  </a:lnTo>
                  <a:lnTo>
                    <a:pt x="1057795" y="462559"/>
                  </a:lnTo>
                  <a:lnTo>
                    <a:pt x="1057795" y="239496"/>
                  </a:lnTo>
                  <a:lnTo>
                    <a:pt x="1125880" y="239496"/>
                  </a:lnTo>
                  <a:lnTo>
                    <a:pt x="1125880" y="1593164"/>
                  </a:lnTo>
                  <a:lnTo>
                    <a:pt x="1135253" y="1593164"/>
                  </a:lnTo>
                  <a:lnTo>
                    <a:pt x="1135253" y="239496"/>
                  </a:lnTo>
                  <a:lnTo>
                    <a:pt x="1136142" y="239496"/>
                  </a:lnTo>
                  <a:lnTo>
                    <a:pt x="1136142" y="230124"/>
                  </a:lnTo>
                  <a:lnTo>
                    <a:pt x="1135253" y="230124"/>
                  </a:lnTo>
                  <a:lnTo>
                    <a:pt x="1135253" y="9385"/>
                  </a:lnTo>
                  <a:lnTo>
                    <a:pt x="1136142" y="9385"/>
                  </a:lnTo>
                  <a:lnTo>
                    <a:pt x="113614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836795" y="3735069"/>
              <a:ext cx="106045" cy="95250"/>
            </a:xfrm>
            <a:custGeom>
              <a:avLst/>
              <a:gdLst/>
              <a:ahLst/>
              <a:cxnLst/>
              <a:rect l="l" t="t" r="r" b="b"/>
              <a:pathLst>
                <a:path w="106045" h="95250">
                  <a:moveTo>
                    <a:pt x="105486" y="0"/>
                  </a:moveTo>
                  <a:lnTo>
                    <a:pt x="0" y="0"/>
                  </a:lnTo>
                  <a:lnTo>
                    <a:pt x="0" y="94843"/>
                  </a:lnTo>
                  <a:lnTo>
                    <a:pt x="105486" y="94843"/>
                  </a:lnTo>
                  <a:lnTo>
                    <a:pt x="10548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836795" y="3735082"/>
              <a:ext cx="106045" cy="95250"/>
            </a:xfrm>
            <a:custGeom>
              <a:avLst/>
              <a:gdLst/>
              <a:ahLst/>
              <a:cxnLst/>
              <a:rect l="l" t="t" r="r" b="b"/>
              <a:pathLst>
                <a:path w="106045" h="95250">
                  <a:moveTo>
                    <a:pt x="105486" y="94830"/>
                  </a:moveTo>
                  <a:lnTo>
                    <a:pt x="0" y="94830"/>
                  </a:lnTo>
                  <a:lnTo>
                    <a:pt x="0" y="0"/>
                  </a:lnTo>
                  <a:lnTo>
                    <a:pt x="105486" y="0"/>
                  </a:lnTo>
                  <a:lnTo>
                    <a:pt x="105486" y="9483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666386" y="2990545"/>
              <a:ext cx="1137285" cy="1727200"/>
            </a:xfrm>
            <a:custGeom>
              <a:avLst/>
              <a:gdLst/>
              <a:ahLst/>
              <a:cxnLst/>
              <a:rect l="l" t="t" r="r" b="b"/>
              <a:pathLst>
                <a:path w="1137285" h="1727200">
                  <a:moveTo>
                    <a:pt x="1137094" y="1726920"/>
                  </a:moveTo>
                  <a:lnTo>
                    <a:pt x="0" y="1726920"/>
                  </a:lnTo>
                  <a:lnTo>
                    <a:pt x="0" y="1003"/>
                  </a:lnTo>
                  <a:lnTo>
                    <a:pt x="1137094" y="1003"/>
                  </a:lnTo>
                  <a:lnTo>
                    <a:pt x="1137094" y="1726920"/>
                  </a:lnTo>
                  <a:close/>
                </a:path>
                <a:path w="1137285" h="1727200">
                  <a:moveTo>
                    <a:pt x="377342" y="0"/>
                  </a:moveTo>
                  <a:lnTo>
                    <a:pt x="377342" y="1709686"/>
                  </a:lnTo>
                </a:path>
                <a:path w="1137285" h="1727200">
                  <a:moveTo>
                    <a:pt x="387489" y="0"/>
                  </a:moveTo>
                  <a:lnTo>
                    <a:pt x="387489" y="1709686"/>
                  </a:lnTo>
                </a:path>
                <a:path w="1137285" h="1727200">
                  <a:moveTo>
                    <a:pt x="757212" y="0"/>
                  </a:moveTo>
                  <a:lnTo>
                    <a:pt x="757212" y="1709686"/>
                  </a:lnTo>
                </a:path>
                <a:path w="1137285" h="1727200">
                  <a:moveTo>
                    <a:pt x="767359" y="0"/>
                  </a:moveTo>
                  <a:lnTo>
                    <a:pt x="767359" y="1709686"/>
                  </a:lnTo>
                </a:path>
                <a:path w="1137285" h="1727200">
                  <a:moveTo>
                    <a:pt x="0" y="1711731"/>
                  </a:moveTo>
                  <a:lnTo>
                    <a:pt x="1129474" y="1711731"/>
                  </a:lnTo>
                </a:path>
                <a:path w="1137285" h="1727200">
                  <a:moveTo>
                    <a:pt x="0" y="229755"/>
                  </a:moveTo>
                  <a:lnTo>
                    <a:pt x="377342" y="229755"/>
                  </a:lnTo>
                </a:path>
                <a:path w="1137285" h="1727200">
                  <a:moveTo>
                    <a:pt x="387489" y="229755"/>
                  </a:moveTo>
                  <a:lnTo>
                    <a:pt x="757212" y="229755"/>
                  </a:lnTo>
                </a:path>
                <a:path w="1137285" h="1727200">
                  <a:moveTo>
                    <a:pt x="767359" y="229755"/>
                  </a:moveTo>
                  <a:lnTo>
                    <a:pt x="1137094" y="229755"/>
                  </a:lnTo>
                </a:path>
                <a:path w="1137285" h="1727200">
                  <a:moveTo>
                    <a:pt x="0" y="1598104"/>
                  </a:moveTo>
                  <a:lnTo>
                    <a:pt x="377342" y="1598104"/>
                  </a:lnTo>
                </a:path>
                <a:path w="1137285" h="1727200">
                  <a:moveTo>
                    <a:pt x="387489" y="1598104"/>
                  </a:moveTo>
                  <a:lnTo>
                    <a:pt x="757212" y="1598104"/>
                  </a:lnTo>
                </a:path>
                <a:path w="1137285" h="1727200">
                  <a:moveTo>
                    <a:pt x="767359" y="1598104"/>
                  </a:moveTo>
                  <a:lnTo>
                    <a:pt x="1137094" y="1598104"/>
                  </a:lnTo>
                </a:path>
                <a:path w="1137285" h="1727200">
                  <a:moveTo>
                    <a:pt x="296189" y="229755"/>
                  </a:moveTo>
                  <a:lnTo>
                    <a:pt x="296189" y="1598104"/>
                  </a:lnTo>
                </a:path>
                <a:path w="1137285" h="1727200">
                  <a:moveTo>
                    <a:pt x="1062024" y="229755"/>
                  </a:moveTo>
                  <a:lnTo>
                    <a:pt x="1062024" y="1598104"/>
                  </a:lnTo>
                </a:path>
                <a:path w="1137285" h="1727200">
                  <a:moveTo>
                    <a:pt x="1062024" y="229755"/>
                  </a:moveTo>
                  <a:lnTo>
                    <a:pt x="1062024" y="1598104"/>
                  </a:lnTo>
                </a:path>
                <a:path w="1137285" h="1727200">
                  <a:moveTo>
                    <a:pt x="0" y="573112"/>
                  </a:moveTo>
                  <a:lnTo>
                    <a:pt x="296189" y="573112"/>
                  </a:lnTo>
                </a:path>
                <a:path w="1137285" h="1727200">
                  <a:moveTo>
                    <a:pt x="387997" y="573112"/>
                  </a:moveTo>
                  <a:lnTo>
                    <a:pt x="757732" y="573112"/>
                  </a:lnTo>
                </a:path>
                <a:path w="1137285" h="1727200">
                  <a:moveTo>
                    <a:pt x="0" y="689254"/>
                  </a:moveTo>
                  <a:lnTo>
                    <a:pt x="296189" y="689254"/>
                  </a:lnTo>
                </a:path>
                <a:path w="1137285" h="1727200">
                  <a:moveTo>
                    <a:pt x="0" y="920013"/>
                  </a:moveTo>
                  <a:lnTo>
                    <a:pt x="296189" y="92001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708474" y="3030092"/>
              <a:ext cx="117475" cy="33020"/>
            </a:xfrm>
            <a:custGeom>
              <a:avLst/>
              <a:gdLst/>
              <a:ahLst/>
              <a:cxnLst/>
              <a:rect l="l" t="t" r="r" b="b"/>
              <a:pathLst>
                <a:path w="117475" h="33019">
                  <a:moveTo>
                    <a:pt x="117170" y="0"/>
                  </a:moveTo>
                  <a:lnTo>
                    <a:pt x="0" y="0"/>
                  </a:lnTo>
                  <a:lnTo>
                    <a:pt x="0" y="32981"/>
                  </a:lnTo>
                  <a:lnTo>
                    <a:pt x="117170" y="32981"/>
                  </a:lnTo>
                  <a:lnTo>
                    <a:pt x="117170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717605" y="3038220"/>
              <a:ext cx="99695" cy="15875"/>
            </a:xfrm>
            <a:custGeom>
              <a:avLst/>
              <a:gdLst/>
              <a:ahLst/>
              <a:cxnLst/>
              <a:rect l="l" t="t" r="r" b="b"/>
              <a:pathLst>
                <a:path w="99695" h="15875">
                  <a:moveTo>
                    <a:pt x="11671" y="7594"/>
                  </a:moveTo>
                  <a:lnTo>
                    <a:pt x="8128" y="6083"/>
                  </a:lnTo>
                  <a:lnTo>
                    <a:pt x="7620" y="6083"/>
                  </a:lnTo>
                  <a:lnTo>
                    <a:pt x="7112" y="5562"/>
                  </a:lnTo>
                  <a:lnTo>
                    <a:pt x="5588" y="5067"/>
                  </a:lnTo>
                  <a:lnTo>
                    <a:pt x="5080" y="4559"/>
                  </a:lnTo>
                  <a:lnTo>
                    <a:pt x="4064" y="4051"/>
                  </a:lnTo>
                  <a:lnTo>
                    <a:pt x="4064" y="3543"/>
                  </a:lnTo>
                  <a:lnTo>
                    <a:pt x="5080" y="2540"/>
                  </a:lnTo>
                  <a:lnTo>
                    <a:pt x="7620" y="2540"/>
                  </a:lnTo>
                  <a:lnTo>
                    <a:pt x="10147" y="3543"/>
                  </a:lnTo>
                  <a:lnTo>
                    <a:pt x="10655" y="3543"/>
                  </a:lnTo>
                  <a:lnTo>
                    <a:pt x="10655" y="2540"/>
                  </a:lnTo>
                  <a:lnTo>
                    <a:pt x="10655" y="508"/>
                  </a:lnTo>
                  <a:lnTo>
                    <a:pt x="8636" y="0"/>
                  </a:lnTo>
                  <a:lnTo>
                    <a:pt x="4064" y="0"/>
                  </a:lnTo>
                  <a:lnTo>
                    <a:pt x="0" y="508"/>
                  </a:lnTo>
                  <a:lnTo>
                    <a:pt x="0" y="8115"/>
                  </a:lnTo>
                  <a:lnTo>
                    <a:pt x="3556" y="8610"/>
                  </a:lnTo>
                  <a:lnTo>
                    <a:pt x="5080" y="9626"/>
                  </a:lnTo>
                  <a:lnTo>
                    <a:pt x="4559" y="9118"/>
                  </a:lnTo>
                  <a:lnTo>
                    <a:pt x="6096" y="10147"/>
                  </a:lnTo>
                  <a:lnTo>
                    <a:pt x="6604" y="10147"/>
                  </a:lnTo>
                  <a:lnTo>
                    <a:pt x="7620" y="10642"/>
                  </a:lnTo>
                  <a:lnTo>
                    <a:pt x="7620" y="12166"/>
                  </a:lnTo>
                  <a:lnTo>
                    <a:pt x="6096" y="12687"/>
                  </a:lnTo>
                  <a:lnTo>
                    <a:pt x="3556" y="12687"/>
                  </a:lnTo>
                  <a:lnTo>
                    <a:pt x="0" y="11671"/>
                  </a:lnTo>
                  <a:lnTo>
                    <a:pt x="0" y="15214"/>
                  </a:lnTo>
                  <a:lnTo>
                    <a:pt x="1524" y="15722"/>
                  </a:lnTo>
                  <a:lnTo>
                    <a:pt x="8636" y="15722"/>
                  </a:lnTo>
                  <a:lnTo>
                    <a:pt x="11671" y="14198"/>
                  </a:lnTo>
                  <a:lnTo>
                    <a:pt x="11671" y="12687"/>
                  </a:lnTo>
                  <a:lnTo>
                    <a:pt x="11671" y="9118"/>
                  </a:lnTo>
                  <a:lnTo>
                    <a:pt x="11671" y="7594"/>
                  </a:lnTo>
                  <a:close/>
                </a:path>
                <a:path w="99695" h="15875">
                  <a:moveTo>
                    <a:pt x="18783" y="0"/>
                  </a:moveTo>
                  <a:lnTo>
                    <a:pt x="13690" y="0"/>
                  </a:lnTo>
                  <a:lnTo>
                    <a:pt x="13690" y="15214"/>
                  </a:lnTo>
                  <a:lnTo>
                    <a:pt x="18783" y="15214"/>
                  </a:lnTo>
                  <a:lnTo>
                    <a:pt x="18783" y="0"/>
                  </a:lnTo>
                  <a:close/>
                </a:path>
                <a:path w="99695" h="15875">
                  <a:moveTo>
                    <a:pt x="33489" y="0"/>
                  </a:moveTo>
                  <a:lnTo>
                    <a:pt x="21818" y="0"/>
                  </a:lnTo>
                  <a:lnTo>
                    <a:pt x="21818" y="15214"/>
                  </a:lnTo>
                  <a:lnTo>
                    <a:pt x="33489" y="15214"/>
                  </a:lnTo>
                  <a:lnTo>
                    <a:pt x="33489" y="12166"/>
                  </a:lnTo>
                  <a:lnTo>
                    <a:pt x="26377" y="12166"/>
                  </a:lnTo>
                  <a:lnTo>
                    <a:pt x="26377" y="9118"/>
                  </a:lnTo>
                  <a:lnTo>
                    <a:pt x="32473" y="9118"/>
                  </a:lnTo>
                  <a:lnTo>
                    <a:pt x="32473" y="6083"/>
                  </a:lnTo>
                  <a:lnTo>
                    <a:pt x="26377" y="6083"/>
                  </a:lnTo>
                  <a:lnTo>
                    <a:pt x="26377" y="3035"/>
                  </a:lnTo>
                  <a:lnTo>
                    <a:pt x="33489" y="3035"/>
                  </a:lnTo>
                  <a:lnTo>
                    <a:pt x="33489" y="0"/>
                  </a:lnTo>
                  <a:close/>
                </a:path>
                <a:path w="99695" h="15875">
                  <a:moveTo>
                    <a:pt x="54267" y="0"/>
                  </a:moveTo>
                  <a:lnTo>
                    <a:pt x="49199" y="0"/>
                  </a:lnTo>
                  <a:lnTo>
                    <a:pt x="45148" y="9118"/>
                  </a:lnTo>
                  <a:lnTo>
                    <a:pt x="41592" y="0"/>
                  </a:lnTo>
                  <a:lnTo>
                    <a:pt x="35509" y="0"/>
                  </a:lnTo>
                  <a:lnTo>
                    <a:pt x="35509" y="15214"/>
                  </a:lnTo>
                  <a:lnTo>
                    <a:pt x="39052" y="15214"/>
                  </a:lnTo>
                  <a:lnTo>
                    <a:pt x="39052" y="6083"/>
                  </a:lnTo>
                  <a:lnTo>
                    <a:pt x="42621" y="15214"/>
                  </a:lnTo>
                  <a:lnTo>
                    <a:pt x="45643" y="15214"/>
                  </a:lnTo>
                  <a:lnTo>
                    <a:pt x="49707" y="6083"/>
                  </a:lnTo>
                  <a:lnTo>
                    <a:pt x="49707" y="15214"/>
                  </a:lnTo>
                  <a:lnTo>
                    <a:pt x="54267" y="15214"/>
                  </a:lnTo>
                  <a:lnTo>
                    <a:pt x="54267" y="0"/>
                  </a:lnTo>
                  <a:close/>
                </a:path>
                <a:path w="99695" h="15875">
                  <a:moveTo>
                    <a:pt x="68986" y="0"/>
                  </a:moveTo>
                  <a:lnTo>
                    <a:pt x="57823" y="0"/>
                  </a:lnTo>
                  <a:lnTo>
                    <a:pt x="57823" y="15214"/>
                  </a:lnTo>
                  <a:lnTo>
                    <a:pt x="68986" y="15214"/>
                  </a:lnTo>
                  <a:lnTo>
                    <a:pt x="68986" y="12166"/>
                  </a:lnTo>
                  <a:lnTo>
                    <a:pt x="62382" y="12166"/>
                  </a:lnTo>
                  <a:lnTo>
                    <a:pt x="62382" y="9118"/>
                  </a:lnTo>
                  <a:lnTo>
                    <a:pt x="67970" y="9118"/>
                  </a:lnTo>
                  <a:lnTo>
                    <a:pt x="67970" y="6083"/>
                  </a:lnTo>
                  <a:lnTo>
                    <a:pt x="62382" y="6083"/>
                  </a:lnTo>
                  <a:lnTo>
                    <a:pt x="62382" y="3035"/>
                  </a:lnTo>
                  <a:lnTo>
                    <a:pt x="68986" y="3035"/>
                  </a:lnTo>
                  <a:lnTo>
                    <a:pt x="68986" y="0"/>
                  </a:lnTo>
                  <a:close/>
                </a:path>
                <a:path w="99695" h="15875">
                  <a:moveTo>
                    <a:pt x="84709" y="0"/>
                  </a:moveTo>
                  <a:lnTo>
                    <a:pt x="81661" y="0"/>
                  </a:lnTo>
                  <a:lnTo>
                    <a:pt x="81661" y="9118"/>
                  </a:lnTo>
                  <a:lnTo>
                    <a:pt x="76593" y="0"/>
                  </a:lnTo>
                  <a:lnTo>
                    <a:pt x="71513" y="0"/>
                  </a:lnTo>
                  <a:lnTo>
                    <a:pt x="71513" y="15214"/>
                  </a:lnTo>
                  <a:lnTo>
                    <a:pt x="74561" y="15214"/>
                  </a:lnTo>
                  <a:lnTo>
                    <a:pt x="74561" y="5562"/>
                  </a:lnTo>
                  <a:lnTo>
                    <a:pt x="79629" y="15214"/>
                  </a:lnTo>
                  <a:lnTo>
                    <a:pt x="84709" y="15214"/>
                  </a:lnTo>
                  <a:lnTo>
                    <a:pt x="84709" y="0"/>
                  </a:lnTo>
                  <a:close/>
                </a:path>
                <a:path w="99695" h="15875">
                  <a:moveTo>
                    <a:pt x="99415" y="7594"/>
                  </a:moveTo>
                  <a:lnTo>
                    <a:pt x="95872" y="6083"/>
                  </a:lnTo>
                  <a:lnTo>
                    <a:pt x="94856" y="6083"/>
                  </a:lnTo>
                  <a:lnTo>
                    <a:pt x="94335" y="5562"/>
                  </a:lnTo>
                  <a:lnTo>
                    <a:pt x="92824" y="5067"/>
                  </a:lnTo>
                  <a:lnTo>
                    <a:pt x="92316" y="4559"/>
                  </a:lnTo>
                  <a:lnTo>
                    <a:pt x="91300" y="4051"/>
                  </a:lnTo>
                  <a:lnTo>
                    <a:pt x="91808" y="4051"/>
                  </a:lnTo>
                  <a:lnTo>
                    <a:pt x="91808" y="3543"/>
                  </a:lnTo>
                  <a:lnTo>
                    <a:pt x="92316" y="2540"/>
                  </a:lnTo>
                  <a:lnTo>
                    <a:pt x="95351" y="2540"/>
                  </a:lnTo>
                  <a:lnTo>
                    <a:pt x="97383" y="3543"/>
                  </a:lnTo>
                  <a:lnTo>
                    <a:pt x="97891" y="3543"/>
                  </a:lnTo>
                  <a:lnTo>
                    <a:pt x="97891" y="2540"/>
                  </a:lnTo>
                  <a:lnTo>
                    <a:pt x="97891" y="508"/>
                  </a:lnTo>
                  <a:lnTo>
                    <a:pt x="95872" y="0"/>
                  </a:lnTo>
                  <a:lnTo>
                    <a:pt x="91808" y="0"/>
                  </a:lnTo>
                  <a:lnTo>
                    <a:pt x="87236" y="508"/>
                  </a:lnTo>
                  <a:lnTo>
                    <a:pt x="87236" y="8115"/>
                  </a:lnTo>
                  <a:lnTo>
                    <a:pt x="90779" y="8610"/>
                  </a:lnTo>
                  <a:lnTo>
                    <a:pt x="92316" y="9626"/>
                  </a:lnTo>
                  <a:lnTo>
                    <a:pt x="91808" y="9118"/>
                  </a:lnTo>
                  <a:lnTo>
                    <a:pt x="93332" y="10147"/>
                  </a:lnTo>
                  <a:lnTo>
                    <a:pt x="93840" y="10147"/>
                  </a:lnTo>
                  <a:lnTo>
                    <a:pt x="94856" y="10642"/>
                  </a:lnTo>
                  <a:lnTo>
                    <a:pt x="94856" y="12166"/>
                  </a:lnTo>
                  <a:lnTo>
                    <a:pt x="93332" y="12687"/>
                  </a:lnTo>
                  <a:lnTo>
                    <a:pt x="91300" y="12687"/>
                  </a:lnTo>
                  <a:lnTo>
                    <a:pt x="87236" y="11671"/>
                  </a:lnTo>
                  <a:lnTo>
                    <a:pt x="87236" y="15214"/>
                  </a:lnTo>
                  <a:lnTo>
                    <a:pt x="88760" y="15722"/>
                  </a:lnTo>
                  <a:lnTo>
                    <a:pt x="95872" y="15722"/>
                  </a:lnTo>
                  <a:lnTo>
                    <a:pt x="99415" y="14198"/>
                  </a:lnTo>
                  <a:lnTo>
                    <a:pt x="99415" y="12687"/>
                  </a:lnTo>
                  <a:lnTo>
                    <a:pt x="99415" y="9118"/>
                  </a:lnTo>
                  <a:lnTo>
                    <a:pt x="99415" y="759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679061" y="3099587"/>
              <a:ext cx="1115060" cy="1552575"/>
            </a:xfrm>
            <a:custGeom>
              <a:avLst/>
              <a:gdLst/>
              <a:ahLst/>
              <a:cxnLst/>
              <a:rect l="l" t="t" r="r" b="b"/>
              <a:pathLst>
                <a:path w="1115060" h="1552575">
                  <a:moveTo>
                    <a:pt x="106514" y="59334"/>
                  </a:moveTo>
                  <a:lnTo>
                    <a:pt x="107022" y="60858"/>
                  </a:lnTo>
                  <a:lnTo>
                    <a:pt x="107530" y="63906"/>
                  </a:lnTo>
                  <a:lnTo>
                    <a:pt x="107530" y="65417"/>
                  </a:lnTo>
                  <a:lnTo>
                    <a:pt x="107530" y="67957"/>
                  </a:lnTo>
                  <a:lnTo>
                    <a:pt x="107530" y="69481"/>
                  </a:lnTo>
                  <a:lnTo>
                    <a:pt x="107022" y="72529"/>
                  </a:lnTo>
                  <a:lnTo>
                    <a:pt x="106514" y="74053"/>
                  </a:lnTo>
                  <a:lnTo>
                    <a:pt x="104990" y="78612"/>
                  </a:lnTo>
                  <a:lnTo>
                    <a:pt x="104470" y="80124"/>
                  </a:lnTo>
                  <a:lnTo>
                    <a:pt x="102958" y="81140"/>
                  </a:lnTo>
                  <a:lnTo>
                    <a:pt x="100926" y="81140"/>
                  </a:lnTo>
                  <a:lnTo>
                    <a:pt x="35509" y="81140"/>
                  </a:lnTo>
                  <a:lnTo>
                    <a:pt x="33489" y="81140"/>
                  </a:lnTo>
                  <a:lnTo>
                    <a:pt x="31953" y="80124"/>
                  </a:lnTo>
                  <a:lnTo>
                    <a:pt x="31445" y="78612"/>
                  </a:lnTo>
                  <a:lnTo>
                    <a:pt x="29933" y="74053"/>
                  </a:lnTo>
                  <a:lnTo>
                    <a:pt x="29413" y="72529"/>
                  </a:lnTo>
                  <a:lnTo>
                    <a:pt x="29413" y="60858"/>
                  </a:lnTo>
                  <a:lnTo>
                    <a:pt x="29933" y="59334"/>
                  </a:lnTo>
                  <a:lnTo>
                    <a:pt x="31445" y="54254"/>
                  </a:lnTo>
                  <a:lnTo>
                    <a:pt x="31953" y="52743"/>
                  </a:lnTo>
                  <a:lnTo>
                    <a:pt x="33489" y="51231"/>
                  </a:lnTo>
                  <a:lnTo>
                    <a:pt x="35509" y="51231"/>
                  </a:lnTo>
                  <a:lnTo>
                    <a:pt x="100926" y="51231"/>
                  </a:lnTo>
                  <a:lnTo>
                    <a:pt x="102958" y="51231"/>
                  </a:lnTo>
                  <a:lnTo>
                    <a:pt x="104470" y="52743"/>
                  </a:lnTo>
                  <a:lnTo>
                    <a:pt x="104990" y="54254"/>
                  </a:lnTo>
                  <a:lnTo>
                    <a:pt x="106514" y="59334"/>
                  </a:lnTo>
                </a:path>
                <a:path w="1115060" h="1552575">
                  <a:moveTo>
                    <a:pt x="199821" y="62382"/>
                  </a:moveTo>
                  <a:lnTo>
                    <a:pt x="198805" y="58826"/>
                  </a:lnTo>
                  <a:lnTo>
                    <a:pt x="198310" y="57810"/>
                  </a:lnTo>
                  <a:lnTo>
                    <a:pt x="197294" y="56807"/>
                  </a:lnTo>
                  <a:lnTo>
                    <a:pt x="196278" y="56807"/>
                  </a:lnTo>
                  <a:lnTo>
                    <a:pt x="106019" y="56807"/>
                  </a:lnTo>
                  <a:lnTo>
                    <a:pt x="106514" y="59334"/>
                  </a:lnTo>
                  <a:lnTo>
                    <a:pt x="107022" y="60858"/>
                  </a:lnTo>
                  <a:lnTo>
                    <a:pt x="107530" y="63906"/>
                  </a:lnTo>
                  <a:lnTo>
                    <a:pt x="107530" y="65417"/>
                  </a:lnTo>
                  <a:lnTo>
                    <a:pt x="107530" y="67957"/>
                  </a:lnTo>
                  <a:lnTo>
                    <a:pt x="107530" y="69481"/>
                  </a:lnTo>
                  <a:lnTo>
                    <a:pt x="107022" y="72529"/>
                  </a:lnTo>
                  <a:lnTo>
                    <a:pt x="106514" y="74053"/>
                  </a:lnTo>
                  <a:lnTo>
                    <a:pt x="105498" y="76580"/>
                  </a:lnTo>
                  <a:lnTo>
                    <a:pt x="196278" y="76580"/>
                  </a:lnTo>
                  <a:lnTo>
                    <a:pt x="197294" y="76580"/>
                  </a:lnTo>
                  <a:lnTo>
                    <a:pt x="198310" y="76073"/>
                  </a:lnTo>
                  <a:lnTo>
                    <a:pt x="198805" y="75069"/>
                  </a:lnTo>
                  <a:lnTo>
                    <a:pt x="199821" y="72021"/>
                  </a:lnTo>
                  <a:lnTo>
                    <a:pt x="199821" y="70993"/>
                  </a:lnTo>
                  <a:lnTo>
                    <a:pt x="200342" y="68960"/>
                  </a:lnTo>
                  <a:lnTo>
                    <a:pt x="200342" y="67957"/>
                  </a:lnTo>
                  <a:lnTo>
                    <a:pt x="200342" y="66433"/>
                  </a:lnTo>
                  <a:lnTo>
                    <a:pt x="200342" y="65417"/>
                  </a:lnTo>
                  <a:lnTo>
                    <a:pt x="199821" y="63385"/>
                  </a:lnTo>
                  <a:lnTo>
                    <a:pt x="199821" y="62382"/>
                  </a:lnTo>
                </a:path>
                <a:path w="1115060" h="1552575">
                  <a:moveTo>
                    <a:pt x="276428" y="138963"/>
                  </a:moveTo>
                  <a:lnTo>
                    <a:pt x="276428" y="143014"/>
                  </a:lnTo>
                  <a:lnTo>
                    <a:pt x="272872" y="146062"/>
                  </a:lnTo>
                  <a:lnTo>
                    <a:pt x="269316" y="146062"/>
                  </a:lnTo>
                  <a:lnTo>
                    <a:pt x="265264" y="146062"/>
                  </a:lnTo>
                  <a:lnTo>
                    <a:pt x="261708" y="143014"/>
                  </a:lnTo>
                  <a:lnTo>
                    <a:pt x="261708" y="138963"/>
                  </a:lnTo>
                  <a:lnTo>
                    <a:pt x="261708" y="134912"/>
                  </a:lnTo>
                  <a:lnTo>
                    <a:pt x="265264" y="131864"/>
                  </a:lnTo>
                  <a:lnTo>
                    <a:pt x="269316" y="131864"/>
                  </a:lnTo>
                  <a:lnTo>
                    <a:pt x="272872" y="131864"/>
                  </a:lnTo>
                  <a:lnTo>
                    <a:pt x="276428" y="134912"/>
                  </a:lnTo>
                  <a:lnTo>
                    <a:pt x="276428" y="138963"/>
                  </a:lnTo>
                </a:path>
                <a:path w="1115060" h="1552575">
                  <a:moveTo>
                    <a:pt x="1114780" y="8610"/>
                  </a:moveTo>
                  <a:lnTo>
                    <a:pt x="1114780" y="12687"/>
                  </a:lnTo>
                  <a:lnTo>
                    <a:pt x="1111745" y="15722"/>
                  </a:lnTo>
                  <a:lnTo>
                    <a:pt x="1107681" y="15722"/>
                  </a:lnTo>
                  <a:lnTo>
                    <a:pt x="1103629" y="15722"/>
                  </a:lnTo>
                  <a:lnTo>
                    <a:pt x="1100581" y="12687"/>
                  </a:lnTo>
                  <a:lnTo>
                    <a:pt x="1100581" y="8610"/>
                  </a:lnTo>
                  <a:lnTo>
                    <a:pt x="1100581" y="4572"/>
                  </a:lnTo>
                  <a:lnTo>
                    <a:pt x="1103629" y="1524"/>
                  </a:lnTo>
                  <a:lnTo>
                    <a:pt x="1107681" y="1524"/>
                  </a:lnTo>
                  <a:lnTo>
                    <a:pt x="1111745" y="1524"/>
                  </a:lnTo>
                  <a:lnTo>
                    <a:pt x="1114780" y="4572"/>
                  </a:lnTo>
                  <a:lnTo>
                    <a:pt x="1114780" y="8610"/>
                  </a:lnTo>
                </a:path>
                <a:path w="1115060" h="1552575">
                  <a:moveTo>
                    <a:pt x="1038694" y="144538"/>
                  </a:moveTo>
                  <a:lnTo>
                    <a:pt x="1038694" y="148602"/>
                  </a:lnTo>
                  <a:lnTo>
                    <a:pt x="1035672" y="151637"/>
                  </a:lnTo>
                  <a:lnTo>
                    <a:pt x="1031595" y="151637"/>
                  </a:lnTo>
                  <a:lnTo>
                    <a:pt x="1027544" y="151637"/>
                  </a:lnTo>
                  <a:lnTo>
                    <a:pt x="1024509" y="148602"/>
                  </a:lnTo>
                  <a:lnTo>
                    <a:pt x="1024509" y="144538"/>
                  </a:lnTo>
                  <a:lnTo>
                    <a:pt x="1024509" y="140474"/>
                  </a:lnTo>
                  <a:lnTo>
                    <a:pt x="1027544" y="137452"/>
                  </a:lnTo>
                  <a:lnTo>
                    <a:pt x="1031595" y="137452"/>
                  </a:lnTo>
                  <a:lnTo>
                    <a:pt x="1035672" y="137452"/>
                  </a:lnTo>
                  <a:lnTo>
                    <a:pt x="1038694" y="140474"/>
                  </a:lnTo>
                  <a:lnTo>
                    <a:pt x="1038694" y="144538"/>
                  </a:lnTo>
                </a:path>
                <a:path w="1115060" h="1552575">
                  <a:moveTo>
                    <a:pt x="1038694" y="330682"/>
                  </a:moveTo>
                  <a:lnTo>
                    <a:pt x="1038694" y="334733"/>
                  </a:lnTo>
                  <a:lnTo>
                    <a:pt x="1035672" y="337769"/>
                  </a:lnTo>
                  <a:lnTo>
                    <a:pt x="1031595" y="337769"/>
                  </a:lnTo>
                  <a:lnTo>
                    <a:pt x="1027544" y="337769"/>
                  </a:lnTo>
                  <a:lnTo>
                    <a:pt x="1024509" y="334733"/>
                  </a:lnTo>
                  <a:lnTo>
                    <a:pt x="1024509" y="330682"/>
                  </a:lnTo>
                  <a:lnTo>
                    <a:pt x="1024509" y="326605"/>
                  </a:lnTo>
                  <a:lnTo>
                    <a:pt x="1027544" y="323583"/>
                  </a:lnTo>
                  <a:lnTo>
                    <a:pt x="1031595" y="323583"/>
                  </a:lnTo>
                  <a:lnTo>
                    <a:pt x="1035672" y="323583"/>
                  </a:lnTo>
                  <a:lnTo>
                    <a:pt x="1038694" y="326605"/>
                  </a:lnTo>
                  <a:lnTo>
                    <a:pt x="1038694" y="330682"/>
                  </a:lnTo>
                </a:path>
                <a:path w="1115060" h="1552575">
                  <a:moveTo>
                    <a:pt x="1038694" y="374802"/>
                  </a:moveTo>
                  <a:lnTo>
                    <a:pt x="1038694" y="378853"/>
                  </a:lnTo>
                  <a:lnTo>
                    <a:pt x="1035672" y="381901"/>
                  </a:lnTo>
                  <a:lnTo>
                    <a:pt x="1031595" y="381901"/>
                  </a:lnTo>
                  <a:lnTo>
                    <a:pt x="1027544" y="381901"/>
                  </a:lnTo>
                  <a:lnTo>
                    <a:pt x="1024509" y="378853"/>
                  </a:lnTo>
                  <a:lnTo>
                    <a:pt x="1024509" y="374802"/>
                  </a:lnTo>
                  <a:lnTo>
                    <a:pt x="1024509" y="370738"/>
                  </a:lnTo>
                  <a:lnTo>
                    <a:pt x="1027544" y="367703"/>
                  </a:lnTo>
                  <a:lnTo>
                    <a:pt x="1031595" y="367703"/>
                  </a:lnTo>
                  <a:lnTo>
                    <a:pt x="1035672" y="367703"/>
                  </a:lnTo>
                  <a:lnTo>
                    <a:pt x="1038694" y="370738"/>
                  </a:lnTo>
                  <a:lnTo>
                    <a:pt x="1038694" y="374802"/>
                  </a:lnTo>
                </a:path>
                <a:path w="1115060" h="1552575">
                  <a:moveTo>
                    <a:pt x="1038694" y="560946"/>
                  </a:moveTo>
                  <a:lnTo>
                    <a:pt x="1038694" y="564984"/>
                  </a:lnTo>
                  <a:lnTo>
                    <a:pt x="1035672" y="568032"/>
                  </a:lnTo>
                  <a:lnTo>
                    <a:pt x="1031595" y="568032"/>
                  </a:lnTo>
                  <a:lnTo>
                    <a:pt x="1027544" y="568032"/>
                  </a:lnTo>
                  <a:lnTo>
                    <a:pt x="1024509" y="564984"/>
                  </a:lnTo>
                  <a:lnTo>
                    <a:pt x="1024509" y="560946"/>
                  </a:lnTo>
                  <a:lnTo>
                    <a:pt x="1024509" y="556869"/>
                  </a:lnTo>
                  <a:lnTo>
                    <a:pt x="1027544" y="553834"/>
                  </a:lnTo>
                  <a:lnTo>
                    <a:pt x="1031595" y="553834"/>
                  </a:lnTo>
                  <a:lnTo>
                    <a:pt x="1035672" y="553834"/>
                  </a:lnTo>
                  <a:lnTo>
                    <a:pt x="1038694" y="556869"/>
                  </a:lnTo>
                  <a:lnTo>
                    <a:pt x="1038694" y="560946"/>
                  </a:lnTo>
                </a:path>
                <a:path w="1115060" h="1552575">
                  <a:moveTo>
                    <a:pt x="1038694" y="602526"/>
                  </a:moveTo>
                  <a:lnTo>
                    <a:pt x="1038694" y="606577"/>
                  </a:lnTo>
                  <a:lnTo>
                    <a:pt x="1035672" y="610133"/>
                  </a:lnTo>
                  <a:lnTo>
                    <a:pt x="1031595" y="610133"/>
                  </a:lnTo>
                  <a:lnTo>
                    <a:pt x="1027544" y="610133"/>
                  </a:lnTo>
                  <a:lnTo>
                    <a:pt x="1024509" y="606577"/>
                  </a:lnTo>
                  <a:lnTo>
                    <a:pt x="1024509" y="602526"/>
                  </a:lnTo>
                  <a:lnTo>
                    <a:pt x="1024509" y="598982"/>
                  </a:lnTo>
                  <a:lnTo>
                    <a:pt x="1027544" y="595414"/>
                  </a:lnTo>
                  <a:lnTo>
                    <a:pt x="1031595" y="595414"/>
                  </a:lnTo>
                  <a:lnTo>
                    <a:pt x="1035672" y="595414"/>
                  </a:lnTo>
                  <a:lnTo>
                    <a:pt x="1038694" y="598982"/>
                  </a:lnTo>
                  <a:lnTo>
                    <a:pt x="1038694" y="602526"/>
                  </a:lnTo>
                </a:path>
                <a:path w="1115060" h="1552575">
                  <a:moveTo>
                    <a:pt x="1038694" y="788657"/>
                  </a:moveTo>
                  <a:lnTo>
                    <a:pt x="1038694" y="792721"/>
                  </a:lnTo>
                  <a:lnTo>
                    <a:pt x="1035672" y="795756"/>
                  </a:lnTo>
                  <a:lnTo>
                    <a:pt x="1031595" y="795756"/>
                  </a:lnTo>
                  <a:lnTo>
                    <a:pt x="1027544" y="795756"/>
                  </a:lnTo>
                  <a:lnTo>
                    <a:pt x="1024509" y="792721"/>
                  </a:lnTo>
                  <a:lnTo>
                    <a:pt x="1024509" y="788657"/>
                  </a:lnTo>
                  <a:lnTo>
                    <a:pt x="1024509" y="784605"/>
                  </a:lnTo>
                  <a:lnTo>
                    <a:pt x="1027544" y="781557"/>
                  </a:lnTo>
                  <a:lnTo>
                    <a:pt x="1031595" y="781557"/>
                  </a:lnTo>
                  <a:lnTo>
                    <a:pt x="1035672" y="781557"/>
                  </a:lnTo>
                  <a:lnTo>
                    <a:pt x="1038694" y="784605"/>
                  </a:lnTo>
                  <a:lnTo>
                    <a:pt x="1038694" y="788657"/>
                  </a:lnTo>
                </a:path>
                <a:path w="1115060" h="1552575">
                  <a:moveTo>
                    <a:pt x="1038694" y="833297"/>
                  </a:moveTo>
                  <a:lnTo>
                    <a:pt x="1038694" y="836841"/>
                  </a:lnTo>
                  <a:lnTo>
                    <a:pt x="1035672" y="840384"/>
                  </a:lnTo>
                  <a:lnTo>
                    <a:pt x="1031595" y="840384"/>
                  </a:lnTo>
                  <a:lnTo>
                    <a:pt x="1027544" y="840384"/>
                  </a:lnTo>
                  <a:lnTo>
                    <a:pt x="1024509" y="836841"/>
                  </a:lnTo>
                  <a:lnTo>
                    <a:pt x="1024509" y="833297"/>
                  </a:lnTo>
                  <a:lnTo>
                    <a:pt x="1024509" y="829233"/>
                  </a:lnTo>
                  <a:lnTo>
                    <a:pt x="1027544" y="825677"/>
                  </a:lnTo>
                  <a:lnTo>
                    <a:pt x="1031595" y="825677"/>
                  </a:lnTo>
                  <a:lnTo>
                    <a:pt x="1035672" y="825677"/>
                  </a:lnTo>
                  <a:lnTo>
                    <a:pt x="1038694" y="829233"/>
                  </a:lnTo>
                  <a:lnTo>
                    <a:pt x="1038694" y="833297"/>
                  </a:lnTo>
                </a:path>
                <a:path w="1115060" h="1552575">
                  <a:moveTo>
                    <a:pt x="1038694" y="1018908"/>
                  </a:moveTo>
                  <a:lnTo>
                    <a:pt x="1038694" y="1022972"/>
                  </a:lnTo>
                  <a:lnTo>
                    <a:pt x="1035672" y="1026007"/>
                  </a:lnTo>
                  <a:lnTo>
                    <a:pt x="1031595" y="1026007"/>
                  </a:lnTo>
                  <a:lnTo>
                    <a:pt x="1027544" y="1026007"/>
                  </a:lnTo>
                  <a:lnTo>
                    <a:pt x="1024509" y="1022972"/>
                  </a:lnTo>
                  <a:lnTo>
                    <a:pt x="1024509" y="1018908"/>
                  </a:lnTo>
                  <a:lnTo>
                    <a:pt x="1024509" y="1014856"/>
                  </a:lnTo>
                  <a:lnTo>
                    <a:pt x="1027544" y="1011821"/>
                  </a:lnTo>
                  <a:lnTo>
                    <a:pt x="1031595" y="1011821"/>
                  </a:lnTo>
                  <a:lnTo>
                    <a:pt x="1035672" y="1011821"/>
                  </a:lnTo>
                  <a:lnTo>
                    <a:pt x="1038694" y="1014856"/>
                  </a:lnTo>
                  <a:lnTo>
                    <a:pt x="1038694" y="1018908"/>
                  </a:lnTo>
                </a:path>
                <a:path w="1115060" h="1552575">
                  <a:moveTo>
                    <a:pt x="1038694" y="1056957"/>
                  </a:moveTo>
                  <a:lnTo>
                    <a:pt x="1038694" y="1060513"/>
                  </a:lnTo>
                  <a:lnTo>
                    <a:pt x="1035672" y="1064056"/>
                  </a:lnTo>
                  <a:lnTo>
                    <a:pt x="1031595" y="1064056"/>
                  </a:lnTo>
                  <a:lnTo>
                    <a:pt x="1027544" y="1064056"/>
                  </a:lnTo>
                  <a:lnTo>
                    <a:pt x="1024509" y="1060513"/>
                  </a:lnTo>
                  <a:lnTo>
                    <a:pt x="1024509" y="1056957"/>
                  </a:lnTo>
                  <a:lnTo>
                    <a:pt x="1024509" y="1052893"/>
                  </a:lnTo>
                  <a:lnTo>
                    <a:pt x="1027544" y="1049350"/>
                  </a:lnTo>
                  <a:lnTo>
                    <a:pt x="1031595" y="1049350"/>
                  </a:lnTo>
                  <a:lnTo>
                    <a:pt x="1035672" y="1049350"/>
                  </a:lnTo>
                  <a:lnTo>
                    <a:pt x="1038694" y="1052893"/>
                  </a:lnTo>
                  <a:lnTo>
                    <a:pt x="1038694" y="1056957"/>
                  </a:lnTo>
                </a:path>
                <a:path w="1115060" h="1552575">
                  <a:moveTo>
                    <a:pt x="1038694" y="1242567"/>
                  </a:moveTo>
                  <a:lnTo>
                    <a:pt x="1038694" y="1246644"/>
                  </a:lnTo>
                  <a:lnTo>
                    <a:pt x="1035672" y="1249667"/>
                  </a:lnTo>
                  <a:lnTo>
                    <a:pt x="1031595" y="1249667"/>
                  </a:lnTo>
                  <a:lnTo>
                    <a:pt x="1027544" y="1249667"/>
                  </a:lnTo>
                  <a:lnTo>
                    <a:pt x="1024509" y="1246644"/>
                  </a:lnTo>
                  <a:lnTo>
                    <a:pt x="1024509" y="1242567"/>
                  </a:lnTo>
                  <a:lnTo>
                    <a:pt x="1024509" y="1238516"/>
                  </a:lnTo>
                  <a:lnTo>
                    <a:pt x="1027544" y="1235481"/>
                  </a:lnTo>
                  <a:lnTo>
                    <a:pt x="1031595" y="1235481"/>
                  </a:lnTo>
                  <a:lnTo>
                    <a:pt x="1035672" y="1235481"/>
                  </a:lnTo>
                  <a:lnTo>
                    <a:pt x="1038694" y="1238516"/>
                  </a:lnTo>
                  <a:lnTo>
                    <a:pt x="1038694" y="1242567"/>
                  </a:lnTo>
                </a:path>
                <a:path w="1115060" h="1552575">
                  <a:moveTo>
                    <a:pt x="1038694" y="1285189"/>
                  </a:moveTo>
                  <a:lnTo>
                    <a:pt x="1038694" y="1289240"/>
                  </a:lnTo>
                  <a:lnTo>
                    <a:pt x="1035672" y="1292288"/>
                  </a:lnTo>
                  <a:lnTo>
                    <a:pt x="1031595" y="1292288"/>
                  </a:lnTo>
                  <a:lnTo>
                    <a:pt x="1027544" y="1292288"/>
                  </a:lnTo>
                  <a:lnTo>
                    <a:pt x="1024509" y="1289240"/>
                  </a:lnTo>
                  <a:lnTo>
                    <a:pt x="1024509" y="1285189"/>
                  </a:lnTo>
                  <a:lnTo>
                    <a:pt x="1024509" y="1281125"/>
                  </a:lnTo>
                  <a:lnTo>
                    <a:pt x="1027544" y="1278089"/>
                  </a:lnTo>
                  <a:lnTo>
                    <a:pt x="1031595" y="1278089"/>
                  </a:lnTo>
                  <a:lnTo>
                    <a:pt x="1035672" y="1278089"/>
                  </a:lnTo>
                  <a:lnTo>
                    <a:pt x="1038694" y="1281125"/>
                  </a:lnTo>
                  <a:lnTo>
                    <a:pt x="1038694" y="1285189"/>
                  </a:lnTo>
                </a:path>
                <a:path w="1115060" h="1552575">
                  <a:moveTo>
                    <a:pt x="994067" y="1420101"/>
                  </a:moveTo>
                  <a:lnTo>
                    <a:pt x="994067" y="1424139"/>
                  </a:lnTo>
                  <a:lnTo>
                    <a:pt x="990523" y="1427695"/>
                  </a:lnTo>
                  <a:lnTo>
                    <a:pt x="986980" y="1427695"/>
                  </a:lnTo>
                  <a:lnTo>
                    <a:pt x="982903" y="1427695"/>
                  </a:lnTo>
                  <a:lnTo>
                    <a:pt x="979360" y="1424139"/>
                  </a:lnTo>
                  <a:lnTo>
                    <a:pt x="979360" y="1420101"/>
                  </a:lnTo>
                  <a:lnTo>
                    <a:pt x="979360" y="1416532"/>
                  </a:lnTo>
                  <a:lnTo>
                    <a:pt x="982903" y="1412976"/>
                  </a:lnTo>
                  <a:lnTo>
                    <a:pt x="986980" y="1412976"/>
                  </a:lnTo>
                  <a:lnTo>
                    <a:pt x="990523" y="1412976"/>
                  </a:lnTo>
                  <a:lnTo>
                    <a:pt x="994067" y="1416532"/>
                  </a:lnTo>
                  <a:lnTo>
                    <a:pt x="994067" y="1420101"/>
                  </a:lnTo>
                </a:path>
                <a:path w="1115060" h="1552575">
                  <a:moveTo>
                    <a:pt x="994067" y="1194904"/>
                  </a:moveTo>
                  <a:lnTo>
                    <a:pt x="994067" y="1198968"/>
                  </a:lnTo>
                  <a:lnTo>
                    <a:pt x="990523" y="1202512"/>
                  </a:lnTo>
                  <a:lnTo>
                    <a:pt x="986980" y="1202512"/>
                  </a:lnTo>
                  <a:lnTo>
                    <a:pt x="982903" y="1202512"/>
                  </a:lnTo>
                  <a:lnTo>
                    <a:pt x="979360" y="1198968"/>
                  </a:lnTo>
                  <a:lnTo>
                    <a:pt x="979360" y="1194904"/>
                  </a:lnTo>
                  <a:lnTo>
                    <a:pt x="979360" y="1191348"/>
                  </a:lnTo>
                  <a:lnTo>
                    <a:pt x="982903" y="1187805"/>
                  </a:lnTo>
                  <a:lnTo>
                    <a:pt x="986980" y="1187805"/>
                  </a:lnTo>
                  <a:lnTo>
                    <a:pt x="990523" y="1187805"/>
                  </a:lnTo>
                  <a:lnTo>
                    <a:pt x="994067" y="1191348"/>
                  </a:lnTo>
                  <a:lnTo>
                    <a:pt x="994067" y="1194904"/>
                  </a:lnTo>
                </a:path>
                <a:path w="1115060" h="1552575">
                  <a:moveTo>
                    <a:pt x="1038694" y="1464233"/>
                  </a:moveTo>
                  <a:lnTo>
                    <a:pt x="1038694" y="1468272"/>
                  </a:lnTo>
                  <a:lnTo>
                    <a:pt x="1035672" y="1471320"/>
                  </a:lnTo>
                  <a:lnTo>
                    <a:pt x="1031595" y="1471320"/>
                  </a:lnTo>
                  <a:lnTo>
                    <a:pt x="1027544" y="1471320"/>
                  </a:lnTo>
                  <a:lnTo>
                    <a:pt x="1024509" y="1468272"/>
                  </a:lnTo>
                  <a:lnTo>
                    <a:pt x="1024509" y="1464233"/>
                  </a:lnTo>
                  <a:lnTo>
                    <a:pt x="1024509" y="1460157"/>
                  </a:lnTo>
                  <a:lnTo>
                    <a:pt x="1027544" y="1457121"/>
                  </a:lnTo>
                  <a:lnTo>
                    <a:pt x="1031595" y="1457121"/>
                  </a:lnTo>
                  <a:lnTo>
                    <a:pt x="1035672" y="1457121"/>
                  </a:lnTo>
                  <a:lnTo>
                    <a:pt x="1038694" y="1460157"/>
                  </a:lnTo>
                  <a:lnTo>
                    <a:pt x="1038694" y="1464233"/>
                  </a:lnTo>
                </a:path>
                <a:path w="1115060" h="1552575">
                  <a:moveTo>
                    <a:pt x="1073696" y="1410957"/>
                  </a:moveTo>
                  <a:lnTo>
                    <a:pt x="1073696" y="1415021"/>
                  </a:lnTo>
                  <a:lnTo>
                    <a:pt x="1070152" y="1418564"/>
                  </a:lnTo>
                  <a:lnTo>
                    <a:pt x="1066596" y="1418564"/>
                  </a:lnTo>
                  <a:lnTo>
                    <a:pt x="1062545" y="1418564"/>
                  </a:lnTo>
                  <a:lnTo>
                    <a:pt x="1058989" y="1415021"/>
                  </a:lnTo>
                  <a:lnTo>
                    <a:pt x="1058989" y="1410957"/>
                  </a:lnTo>
                  <a:lnTo>
                    <a:pt x="1058989" y="1407414"/>
                  </a:lnTo>
                  <a:lnTo>
                    <a:pt x="1062545" y="1403870"/>
                  </a:lnTo>
                  <a:lnTo>
                    <a:pt x="1066596" y="1403870"/>
                  </a:lnTo>
                  <a:lnTo>
                    <a:pt x="1070152" y="1403870"/>
                  </a:lnTo>
                  <a:lnTo>
                    <a:pt x="1073696" y="1407414"/>
                  </a:lnTo>
                  <a:lnTo>
                    <a:pt x="1073696" y="1410957"/>
                  </a:lnTo>
                </a:path>
                <a:path w="1115060" h="1552575">
                  <a:moveTo>
                    <a:pt x="1073696" y="206933"/>
                  </a:moveTo>
                  <a:lnTo>
                    <a:pt x="1073696" y="210985"/>
                  </a:lnTo>
                  <a:lnTo>
                    <a:pt x="1070152" y="214020"/>
                  </a:lnTo>
                  <a:lnTo>
                    <a:pt x="1066596" y="214020"/>
                  </a:lnTo>
                  <a:lnTo>
                    <a:pt x="1062545" y="214020"/>
                  </a:lnTo>
                  <a:lnTo>
                    <a:pt x="1058989" y="210985"/>
                  </a:lnTo>
                  <a:lnTo>
                    <a:pt x="1058989" y="206933"/>
                  </a:lnTo>
                  <a:lnTo>
                    <a:pt x="1058989" y="202857"/>
                  </a:lnTo>
                  <a:lnTo>
                    <a:pt x="1062545" y="199821"/>
                  </a:lnTo>
                  <a:lnTo>
                    <a:pt x="1066596" y="199821"/>
                  </a:lnTo>
                  <a:lnTo>
                    <a:pt x="1070152" y="199821"/>
                  </a:lnTo>
                  <a:lnTo>
                    <a:pt x="1073696" y="202857"/>
                  </a:lnTo>
                  <a:lnTo>
                    <a:pt x="1073696" y="206933"/>
                  </a:lnTo>
                </a:path>
                <a:path w="1115060" h="1552575">
                  <a:moveTo>
                    <a:pt x="728814" y="197802"/>
                  </a:moveTo>
                  <a:lnTo>
                    <a:pt x="728814" y="201853"/>
                  </a:lnTo>
                  <a:lnTo>
                    <a:pt x="725766" y="204889"/>
                  </a:lnTo>
                  <a:lnTo>
                    <a:pt x="721715" y="204889"/>
                  </a:lnTo>
                  <a:lnTo>
                    <a:pt x="717651" y="204889"/>
                  </a:lnTo>
                  <a:lnTo>
                    <a:pt x="714616" y="201853"/>
                  </a:lnTo>
                  <a:lnTo>
                    <a:pt x="714616" y="197802"/>
                  </a:lnTo>
                  <a:lnTo>
                    <a:pt x="714616" y="193738"/>
                  </a:lnTo>
                  <a:lnTo>
                    <a:pt x="717651" y="190690"/>
                  </a:lnTo>
                  <a:lnTo>
                    <a:pt x="721715" y="190690"/>
                  </a:lnTo>
                  <a:lnTo>
                    <a:pt x="725766" y="190690"/>
                  </a:lnTo>
                  <a:lnTo>
                    <a:pt x="728814" y="193738"/>
                  </a:lnTo>
                  <a:lnTo>
                    <a:pt x="728814" y="197802"/>
                  </a:lnTo>
                </a:path>
                <a:path w="1115060" h="1552575">
                  <a:moveTo>
                    <a:pt x="728814" y="426529"/>
                  </a:moveTo>
                  <a:lnTo>
                    <a:pt x="728814" y="430593"/>
                  </a:lnTo>
                  <a:lnTo>
                    <a:pt x="725766" y="434136"/>
                  </a:lnTo>
                  <a:lnTo>
                    <a:pt x="721715" y="434136"/>
                  </a:lnTo>
                  <a:lnTo>
                    <a:pt x="717651" y="434136"/>
                  </a:lnTo>
                  <a:lnTo>
                    <a:pt x="714616" y="430593"/>
                  </a:lnTo>
                  <a:lnTo>
                    <a:pt x="714616" y="426529"/>
                  </a:lnTo>
                  <a:lnTo>
                    <a:pt x="714616" y="422973"/>
                  </a:lnTo>
                  <a:lnTo>
                    <a:pt x="717651" y="419430"/>
                  </a:lnTo>
                  <a:lnTo>
                    <a:pt x="721715" y="419430"/>
                  </a:lnTo>
                  <a:lnTo>
                    <a:pt x="725766" y="419430"/>
                  </a:lnTo>
                  <a:lnTo>
                    <a:pt x="728814" y="422973"/>
                  </a:lnTo>
                  <a:lnTo>
                    <a:pt x="728814" y="426529"/>
                  </a:lnTo>
                </a:path>
                <a:path w="1115060" h="1552575">
                  <a:moveTo>
                    <a:pt x="656297" y="488416"/>
                  </a:moveTo>
                  <a:lnTo>
                    <a:pt x="656297" y="492467"/>
                  </a:lnTo>
                  <a:lnTo>
                    <a:pt x="653237" y="495503"/>
                  </a:lnTo>
                  <a:lnTo>
                    <a:pt x="649185" y="495503"/>
                  </a:lnTo>
                  <a:lnTo>
                    <a:pt x="645147" y="495503"/>
                  </a:lnTo>
                  <a:lnTo>
                    <a:pt x="642086" y="492467"/>
                  </a:lnTo>
                  <a:lnTo>
                    <a:pt x="642086" y="488416"/>
                  </a:lnTo>
                  <a:lnTo>
                    <a:pt x="642086" y="484339"/>
                  </a:lnTo>
                  <a:lnTo>
                    <a:pt x="645147" y="481304"/>
                  </a:lnTo>
                  <a:lnTo>
                    <a:pt x="649185" y="481304"/>
                  </a:lnTo>
                  <a:lnTo>
                    <a:pt x="653237" y="481304"/>
                  </a:lnTo>
                  <a:lnTo>
                    <a:pt x="656297" y="484339"/>
                  </a:lnTo>
                  <a:lnTo>
                    <a:pt x="656297" y="488416"/>
                  </a:lnTo>
                </a:path>
                <a:path w="1115060" h="1552575">
                  <a:moveTo>
                    <a:pt x="693318" y="546722"/>
                  </a:moveTo>
                  <a:lnTo>
                    <a:pt x="693318" y="550799"/>
                  </a:lnTo>
                  <a:lnTo>
                    <a:pt x="689762" y="553834"/>
                  </a:lnTo>
                  <a:lnTo>
                    <a:pt x="686219" y="553834"/>
                  </a:lnTo>
                  <a:lnTo>
                    <a:pt x="682155" y="553834"/>
                  </a:lnTo>
                  <a:lnTo>
                    <a:pt x="678599" y="550799"/>
                  </a:lnTo>
                  <a:lnTo>
                    <a:pt x="678599" y="546722"/>
                  </a:lnTo>
                  <a:lnTo>
                    <a:pt x="678599" y="542670"/>
                  </a:lnTo>
                  <a:lnTo>
                    <a:pt x="682155" y="539635"/>
                  </a:lnTo>
                  <a:lnTo>
                    <a:pt x="686219" y="539635"/>
                  </a:lnTo>
                  <a:lnTo>
                    <a:pt x="689762" y="539635"/>
                  </a:lnTo>
                  <a:lnTo>
                    <a:pt x="693318" y="542670"/>
                  </a:lnTo>
                  <a:lnTo>
                    <a:pt x="693318" y="546722"/>
                  </a:lnTo>
                </a:path>
                <a:path w="1115060" h="1552575">
                  <a:moveTo>
                    <a:pt x="618769" y="629399"/>
                  </a:moveTo>
                  <a:lnTo>
                    <a:pt x="618769" y="633463"/>
                  </a:lnTo>
                  <a:lnTo>
                    <a:pt x="615213" y="636511"/>
                  </a:lnTo>
                  <a:lnTo>
                    <a:pt x="611162" y="636511"/>
                  </a:lnTo>
                  <a:lnTo>
                    <a:pt x="607618" y="636511"/>
                  </a:lnTo>
                  <a:lnTo>
                    <a:pt x="604050" y="633463"/>
                  </a:lnTo>
                  <a:lnTo>
                    <a:pt x="604050" y="629399"/>
                  </a:lnTo>
                  <a:lnTo>
                    <a:pt x="604050" y="625360"/>
                  </a:lnTo>
                  <a:lnTo>
                    <a:pt x="607618" y="622312"/>
                  </a:lnTo>
                  <a:lnTo>
                    <a:pt x="611162" y="622312"/>
                  </a:lnTo>
                  <a:lnTo>
                    <a:pt x="615213" y="622312"/>
                  </a:lnTo>
                  <a:lnTo>
                    <a:pt x="618769" y="625360"/>
                  </a:lnTo>
                  <a:lnTo>
                    <a:pt x="618769" y="629399"/>
                  </a:lnTo>
                </a:path>
                <a:path w="1115060" h="1552575">
                  <a:moveTo>
                    <a:pt x="434657" y="495503"/>
                  </a:moveTo>
                  <a:lnTo>
                    <a:pt x="434657" y="498030"/>
                  </a:lnTo>
                  <a:lnTo>
                    <a:pt x="432625" y="499567"/>
                  </a:lnTo>
                  <a:lnTo>
                    <a:pt x="430593" y="499567"/>
                  </a:lnTo>
                  <a:lnTo>
                    <a:pt x="428574" y="499567"/>
                  </a:lnTo>
                  <a:lnTo>
                    <a:pt x="426542" y="498030"/>
                  </a:lnTo>
                  <a:lnTo>
                    <a:pt x="426542" y="495503"/>
                  </a:lnTo>
                  <a:lnTo>
                    <a:pt x="426542" y="493471"/>
                  </a:lnTo>
                  <a:lnTo>
                    <a:pt x="428574" y="491451"/>
                  </a:lnTo>
                  <a:lnTo>
                    <a:pt x="430593" y="491451"/>
                  </a:lnTo>
                  <a:lnTo>
                    <a:pt x="432625" y="491451"/>
                  </a:lnTo>
                  <a:lnTo>
                    <a:pt x="434657" y="493471"/>
                  </a:lnTo>
                  <a:lnTo>
                    <a:pt x="434657" y="495503"/>
                  </a:lnTo>
                </a:path>
                <a:path w="1115060" h="1552575">
                  <a:moveTo>
                    <a:pt x="434657" y="686206"/>
                  </a:moveTo>
                  <a:lnTo>
                    <a:pt x="434657" y="688238"/>
                  </a:lnTo>
                  <a:lnTo>
                    <a:pt x="432625" y="690257"/>
                  </a:lnTo>
                  <a:lnTo>
                    <a:pt x="430593" y="690257"/>
                  </a:lnTo>
                  <a:lnTo>
                    <a:pt x="428574" y="690257"/>
                  </a:lnTo>
                  <a:lnTo>
                    <a:pt x="426542" y="688238"/>
                  </a:lnTo>
                  <a:lnTo>
                    <a:pt x="426542" y="686206"/>
                  </a:lnTo>
                  <a:lnTo>
                    <a:pt x="426542" y="683679"/>
                  </a:lnTo>
                  <a:lnTo>
                    <a:pt x="428574" y="682155"/>
                  </a:lnTo>
                  <a:lnTo>
                    <a:pt x="430593" y="682155"/>
                  </a:lnTo>
                  <a:lnTo>
                    <a:pt x="432625" y="682155"/>
                  </a:lnTo>
                  <a:lnTo>
                    <a:pt x="434657" y="683679"/>
                  </a:lnTo>
                  <a:lnTo>
                    <a:pt x="434657" y="686206"/>
                  </a:lnTo>
                </a:path>
                <a:path w="1115060" h="1552575">
                  <a:moveTo>
                    <a:pt x="618769" y="856627"/>
                  </a:moveTo>
                  <a:lnTo>
                    <a:pt x="618769" y="860678"/>
                  </a:lnTo>
                  <a:lnTo>
                    <a:pt x="615213" y="863714"/>
                  </a:lnTo>
                  <a:lnTo>
                    <a:pt x="611162" y="863714"/>
                  </a:lnTo>
                  <a:lnTo>
                    <a:pt x="607618" y="863714"/>
                  </a:lnTo>
                  <a:lnTo>
                    <a:pt x="604050" y="860678"/>
                  </a:lnTo>
                  <a:lnTo>
                    <a:pt x="604050" y="856627"/>
                  </a:lnTo>
                  <a:lnTo>
                    <a:pt x="604050" y="852563"/>
                  </a:lnTo>
                  <a:lnTo>
                    <a:pt x="607618" y="849515"/>
                  </a:lnTo>
                  <a:lnTo>
                    <a:pt x="611162" y="849515"/>
                  </a:lnTo>
                  <a:lnTo>
                    <a:pt x="615213" y="849515"/>
                  </a:lnTo>
                  <a:lnTo>
                    <a:pt x="618769" y="852563"/>
                  </a:lnTo>
                  <a:lnTo>
                    <a:pt x="618769" y="856627"/>
                  </a:lnTo>
                </a:path>
                <a:path w="1115060" h="1552575">
                  <a:moveTo>
                    <a:pt x="618769" y="1084351"/>
                  </a:moveTo>
                  <a:lnTo>
                    <a:pt x="618769" y="1088415"/>
                  </a:lnTo>
                  <a:lnTo>
                    <a:pt x="615213" y="1091438"/>
                  </a:lnTo>
                  <a:lnTo>
                    <a:pt x="611162" y="1091438"/>
                  </a:lnTo>
                  <a:lnTo>
                    <a:pt x="607618" y="1091438"/>
                  </a:lnTo>
                  <a:lnTo>
                    <a:pt x="604050" y="1088415"/>
                  </a:lnTo>
                  <a:lnTo>
                    <a:pt x="604050" y="1084351"/>
                  </a:lnTo>
                  <a:lnTo>
                    <a:pt x="604050" y="1080287"/>
                  </a:lnTo>
                  <a:lnTo>
                    <a:pt x="607618" y="1077252"/>
                  </a:lnTo>
                  <a:lnTo>
                    <a:pt x="611162" y="1077252"/>
                  </a:lnTo>
                  <a:lnTo>
                    <a:pt x="615213" y="1077252"/>
                  </a:lnTo>
                  <a:lnTo>
                    <a:pt x="618769" y="1080287"/>
                  </a:lnTo>
                  <a:lnTo>
                    <a:pt x="618769" y="1084351"/>
                  </a:lnTo>
                </a:path>
                <a:path w="1115060" h="1552575">
                  <a:moveTo>
                    <a:pt x="597446" y="1414526"/>
                  </a:moveTo>
                  <a:lnTo>
                    <a:pt x="597446" y="1418069"/>
                  </a:lnTo>
                  <a:lnTo>
                    <a:pt x="593902" y="1421612"/>
                  </a:lnTo>
                  <a:lnTo>
                    <a:pt x="590346" y="1421612"/>
                  </a:lnTo>
                  <a:lnTo>
                    <a:pt x="586295" y="1421612"/>
                  </a:lnTo>
                  <a:lnTo>
                    <a:pt x="582752" y="1418069"/>
                  </a:lnTo>
                  <a:lnTo>
                    <a:pt x="582752" y="1414526"/>
                  </a:lnTo>
                  <a:lnTo>
                    <a:pt x="582752" y="1410449"/>
                  </a:lnTo>
                  <a:lnTo>
                    <a:pt x="586295" y="1406905"/>
                  </a:lnTo>
                  <a:lnTo>
                    <a:pt x="590346" y="1406905"/>
                  </a:lnTo>
                  <a:lnTo>
                    <a:pt x="593902" y="1406905"/>
                  </a:lnTo>
                  <a:lnTo>
                    <a:pt x="597446" y="1410449"/>
                  </a:lnTo>
                  <a:lnTo>
                    <a:pt x="597446" y="1414526"/>
                  </a:lnTo>
                </a:path>
                <a:path w="1115060" h="1552575">
                  <a:moveTo>
                    <a:pt x="656297" y="674039"/>
                  </a:moveTo>
                  <a:lnTo>
                    <a:pt x="656297" y="678091"/>
                  </a:lnTo>
                  <a:lnTo>
                    <a:pt x="653237" y="681139"/>
                  </a:lnTo>
                  <a:lnTo>
                    <a:pt x="649185" y="681139"/>
                  </a:lnTo>
                  <a:lnTo>
                    <a:pt x="645147" y="681139"/>
                  </a:lnTo>
                  <a:lnTo>
                    <a:pt x="642086" y="678091"/>
                  </a:lnTo>
                  <a:lnTo>
                    <a:pt x="642086" y="674039"/>
                  </a:lnTo>
                  <a:lnTo>
                    <a:pt x="642086" y="669988"/>
                  </a:lnTo>
                  <a:lnTo>
                    <a:pt x="645147" y="666927"/>
                  </a:lnTo>
                  <a:lnTo>
                    <a:pt x="649185" y="666927"/>
                  </a:lnTo>
                  <a:lnTo>
                    <a:pt x="653237" y="666927"/>
                  </a:lnTo>
                  <a:lnTo>
                    <a:pt x="656297" y="669988"/>
                  </a:lnTo>
                  <a:lnTo>
                    <a:pt x="656297" y="674039"/>
                  </a:lnTo>
                </a:path>
                <a:path w="1115060" h="1552575">
                  <a:moveTo>
                    <a:pt x="656297" y="716635"/>
                  </a:moveTo>
                  <a:lnTo>
                    <a:pt x="656297" y="720699"/>
                  </a:lnTo>
                  <a:lnTo>
                    <a:pt x="653237" y="723734"/>
                  </a:lnTo>
                  <a:lnTo>
                    <a:pt x="649185" y="723734"/>
                  </a:lnTo>
                  <a:lnTo>
                    <a:pt x="645147" y="723734"/>
                  </a:lnTo>
                  <a:lnTo>
                    <a:pt x="642086" y="720699"/>
                  </a:lnTo>
                  <a:lnTo>
                    <a:pt x="642086" y="716635"/>
                  </a:lnTo>
                  <a:lnTo>
                    <a:pt x="642086" y="712571"/>
                  </a:lnTo>
                  <a:lnTo>
                    <a:pt x="645147" y="709536"/>
                  </a:lnTo>
                  <a:lnTo>
                    <a:pt x="649185" y="709536"/>
                  </a:lnTo>
                  <a:lnTo>
                    <a:pt x="653237" y="709536"/>
                  </a:lnTo>
                  <a:lnTo>
                    <a:pt x="656297" y="712571"/>
                  </a:lnTo>
                  <a:lnTo>
                    <a:pt x="656297" y="716635"/>
                  </a:lnTo>
                </a:path>
                <a:path w="1115060" h="1552575">
                  <a:moveTo>
                    <a:pt x="656297" y="902779"/>
                  </a:moveTo>
                  <a:lnTo>
                    <a:pt x="656297" y="906818"/>
                  </a:lnTo>
                  <a:lnTo>
                    <a:pt x="653237" y="909866"/>
                  </a:lnTo>
                  <a:lnTo>
                    <a:pt x="649185" y="909866"/>
                  </a:lnTo>
                  <a:lnTo>
                    <a:pt x="645147" y="909866"/>
                  </a:lnTo>
                  <a:lnTo>
                    <a:pt x="642086" y="906818"/>
                  </a:lnTo>
                  <a:lnTo>
                    <a:pt x="642086" y="902779"/>
                  </a:lnTo>
                  <a:lnTo>
                    <a:pt x="642086" y="898702"/>
                  </a:lnTo>
                  <a:lnTo>
                    <a:pt x="645147" y="895667"/>
                  </a:lnTo>
                  <a:lnTo>
                    <a:pt x="649185" y="895667"/>
                  </a:lnTo>
                  <a:lnTo>
                    <a:pt x="653237" y="895667"/>
                  </a:lnTo>
                  <a:lnTo>
                    <a:pt x="656297" y="898702"/>
                  </a:lnTo>
                  <a:lnTo>
                    <a:pt x="656297" y="902779"/>
                  </a:lnTo>
                </a:path>
                <a:path w="1115060" h="1552575">
                  <a:moveTo>
                    <a:pt x="656297" y="945883"/>
                  </a:moveTo>
                  <a:lnTo>
                    <a:pt x="656297" y="949960"/>
                  </a:lnTo>
                  <a:lnTo>
                    <a:pt x="653237" y="952982"/>
                  </a:lnTo>
                  <a:lnTo>
                    <a:pt x="649185" y="952982"/>
                  </a:lnTo>
                  <a:lnTo>
                    <a:pt x="645147" y="952982"/>
                  </a:lnTo>
                  <a:lnTo>
                    <a:pt x="642086" y="949960"/>
                  </a:lnTo>
                  <a:lnTo>
                    <a:pt x="642086" y="945883"/>
                  </a:lnTo>
                  <a:lnTo>
                    <a:pt x="642086" y="941831"/>
                  </a:lnTo>
                  <a:lnTo>
                    <a:pt x="645147" y="938796"/>
                  </a:lnTo>
                  <a:lnTo>
                    <a:pt x="649185" y="938796"/>
                  </a:lnTo>
                  <a:lnTo>
                    <a:pt x="653237" y="938796"/>
                  </a:lnTo>
                  <a:lnTo>
                    <a:pt x="656297" y="941831"/>
                  </a:lnTo>
                  <a:lnTo>
                    <a:pt x="656297" y="945883"/>
                  </a:lnTo>
                </a:path>
                <a:path w="1115060" h="1552575">
                  <a:moveTo>
                    <a:pt x="656297" y="1131506"/>
                  </a:moveTo>
                  <a:lnTo>
                    <a:pt x="656297" y="1135570"/>
                  </a:lnTo>
                  <a:lnTo>
                    <a:pt x="653237" y="1139113"/>
                  </a:lnTo>
                  <a:lnTo>
                    <a:pt x="649185" y="1139113"/>
                  </a:lnTo>
                  <a:lnTo>
                    <a:pt x="645147" y="1139113"/>
                  </a:lnTo>
                  <a:lnTo>
                    <a:pt x="642086" y="1135570"/>
                  </a:lnTo>
                  <a:lnTo>
                    <a:pt x="642086" y="1131506"/>
                  </a:lnTo>
                  <a:lnTo>
                    <a:pt x="642086" y="1127950"/>
                  </a:lnTo>
                  <a:lnTo>
                    <a:pt x="645147" y="1124407"/>
                  </a:lnTo>
                  <a:lnTo>
                    <a:pt x="649185" y="1124407"/>
                  </a:lnTo>
                  <a:lnTo>
                    <a:pt x="653237" y="1124407"/>
                  </a:lnTo>
                  <a:lnTo>
                    <a:pt x="656297" y="1127950"/>
                  </a:lnTo>
                  <a:lnTo>
                    <a:pt x="656297" y="1131506"/>
                  </a:lnTo>
                </a:path>
                <a:path w="1115060" h="1552575">
                  <a:moveTo>
                    <a:pt x="656297" y="1175130"/>
                  </a:moveTo>
                  <a:lnTo>
                    <a:pt x="656297" y="1179169"/>
                  </a:lnTo>
                  <a:lnTo>
                    <a:pt x="653237" y="1182230"/>
                  </a:lnTo>
                  <a:lnTo>
                    <a:pt x="649185" y="1182230"/>
                  </a:lnTo>
                  <a:lnTo>
                    <a:pt x="645147" y="1182230"/>
                  </a:lnTo>
                  <a:lnTo>
                    <a:pt x="642086" y="1179169"/>
                  </a:lnTo>
                  <a:lnTo>
                    <a:pt x="642086" y="1175130"/>
                  </a:lnTo>
                  <a:lnTo>
                    <a:pt x="642086" y="1171066"/>
                  </a:lnTo>
                  <a:lnTo>
                    <a:pt x="645147" y="1168018"/>
                  </a:lnTo>
                  <a:lnTo>
                    <a:pt x="649185" y="1168018"/>
                  </a:lnTo>
                  <a:lnTo>
                    <a:pt x="653237" y="1168018"/>
                  </a:lnTo>
                  <a:lnTo>
                    <a:pt x="656297" y="1171066"/>
                  </a:lnTo>
                  <a:lnTo>
                    <a:pt x="656297" y="1175130"/>
                  </a:lnTo>
                </a:path>
                <a:path w="1115060" h="1552575">
                  <a:moveTo>
                    <a:pt x="656297" y="1469288"/>
                  </a:moveTo>
                  <a:lnTo>
                    <a:pt x="656297" y="1473339"/>
                  </a:lnTo>
                  <a:lnTo>
                    <a:pt x="653237" y="1476387"/>
                  </a:lnTo>
                  <a:lnTo>
                    <a:pt x="649185" y="1476387"/>
                  </a:lnTo>
                  <a:lnTo>
                    <a:pt x="645147" y="1476387"/>
                  </a:lnTo>
                  <a:lnTo>
                    <a:pt x="642086" y="1473339"/>
                  </a:lnTo>
                  <a:lnTo>
                    <a:pt x="642086" y="1469288"/>
                  </a:lnTo>
                  <a:lnTo>
                    <a:pt x="642086" y="1465249"/>
                  </a:lnTo>
                  <a:lnTo>
                    <a:pt x="645147" y="1462176"/>
                  </a:lnTo>
                  <a:lnTo>
                    <a:pt x="649185" y="1462176"/>
                  </a:lnTo>
                  <a:lnTo>
                    <a:pt x="653237" y="1462176"/>
                  </a:lnTo>
                  <a:lnTo>
                    <a:pt x="656297" y="1465249"/>
                  </a:lnTo>
                  <a:lnTo>
                    <a:pt x="656297" y="1469288"/>
                  </a:lnTo>
                </a:path>
                <a:path w="1115060" h="1552575">
                  <a:moveTo>
                    <a:pt x="691794" y="1415021"/>
                  </a:moveTo>
                  <a:lnTo>
                    <a:pt x="691794" y="1419085"/>
                  </a:lnTo>
                  <a:lnTo>
                    <a:pt x="688238" y="1422628"/>
                  </a:lnTo>
                  <a:lnTo>
                    <a:pt x="684695" y="1422628"/>
                  </a:lnTo>
                  <a:lnTo>
                    <a:pt x="680643" y="1422628"/>
                  </a:lnTo>
                  <a:lnTo>
                    <a:pt x="677087" y="1419085"/>
                  </a:lnTo>
                  <a:lnTo>
                    <a:pt x="677087" y="1415021"/>
                  </a:lnTo>
                  <a:lnTo>
                    <a:pt x="677087" y="1411465"/>
                  </a:lnTo>
                  <a:lnTo>
                    <a:pt x="680643" y="1407922"/>
                  </a:lnTo>
                  <a:lnTo>
                    <a:pt x="684695" y="1407922"/>
                  </a:lnTo>
                  <a:lnTo>
                    <a:pt x="688238" y="1407922"/>
                  </a:lnTo>
                  <a:lnTo>
                    <a:pt x="691794" y="1411465"/>
                  </a:lnTo>
                  <a:lnTo>
                    <a:pt x="691794" y="1415021"/>
                  </a:lnTo>
                </a:path>
                <a:path w="1115060" h="1552575">
                  <a:moveTo>
                    <a:pt x="351980" y="7099"/>
                  </a:moveTo>
                  <a:lnTo>
                    <a:pt x="351980" y="11150"/>
                  </a:lnTo>
                  <a:lnTo>
                    <a:pt x="348932" y="14198"/>
                  </a:lnTo>
                  <a:lnTo>
                    <a:pt x="344881" y="14198"/>
                  </a:lnTo>
                  <a:lnTo>
                    <a:pt x="340829" y="14198"/>
                  </a:lnTo>
                  <a:lnTo>
                    <a:pt x="337794" y="11150"/>
                  </a:lnTo>
                  <a:lnTo>
                    <a:pt x="337794" y="7099"/>
                  </a:lnTo>
                  <a:lnTo>
                    <a:pt x="337794" y="3035"/>
                  </a:lnTo>
                  <a:lnTo>
                    <a:pt x="340829" y="0"/>
                  </a:lnTo>
                  <a:lnTo>
                    <a:pt x="344881" y="0"/>
                  </a:lnTo>
                  <a:lnTo>
                    <a:pt x="348932" y="0"/>
                  </a:lnTo>
                  <a:lnTo>
                    <a:pt x="351980" y="3035"/>
                  </a:lnTo>
                  <a:lnTo>
                    <a:pt x="351980" y="7099"/>
                  </a:lnTo>
                </a:path>
                <a:path w="1115060" h="1552575">
                  <a:moveTo>
                    <a:pt x="734885" y="7099"/>
                  </a:moveTo>
                  <a:lnTo>
                    <a:pt x="734885" y="11150"/>
                  </a:lnTo>
                  <a:lnTo>
                    <a:pt x="731862" y="14198"/>
                  </a:lnTo>
                  <a:lnTo>
                    <a:pt x="727798" y="14198"/>
                  </a:lnTo>
                  <a:lnTo>
                    <a:pt x="723734" y="14198"/>
                  </a:lnTo>
                  <a:lnTo>
                    <a:pt x="720699" y="11150"/>
                  </a:lnTo>
                  <a:lnTo>
                    <a:pt x="720699" y="7099"/>
                  </a:lnTo>
                  <a:lnTo>
                    <a:pt x="720699" y="3035"/>
                  </a:lnTo>
                  <a:lnTo>
                    <a:pt x="723734" y="0"/>
                  </a:lnTo>
                  <a:lnTo>
                    <a:pt x="727798" y="0"/>
                  </a:lnTo>
                  <a:lnTo>
                    <a:pt x="731862" y="0"/>
                  </a:lnTo>
                  <a:lnTo>
                    <a:pt x="734885" y="3035"/>
                  </a:lnTo>
                  <a:lnTo>
                    <a:pt x="734885" y="7099"/>
                  </a:lnTo>
                </a:path>
                <a:path w="1115060" h="1552575">
                  <a:moveTo>
                    <a:pt x="309384" y="202361"/>
                  </a:moveTo>
                  <a:lnTo>
                    <a:pt x="309384" y="206425"/>
                  </a:lnTo>
                  <a:lnTo>
                    <a:pt x="305841" y="209461"/>
                  </a:lnTo>
                  <a:lnTo>
                    <a:pt x="301777" y="209461"/>
                  </a:lnTo>
                  <a:lnTo>
                    <a:pt x="298221" y="209461"/>
                  </a:lnTo>
                  <a:lnTo>
                    <a:pt x="294678" y="206425"/>
                  </a:lnTo>
                  <a:lnTo>
                    <a:pt x="294678" y="202361"/>
                  </a:lnTo>
                  <a:lnTo>
                    <a:pt x="294678" y="198297"/>
                  </a:lnTo>
                  <a:lnTo>
                    <a:pt x="298221" y="195262"/>
                  </a:lnTo>
                  <a:lnTo>
                    <a:pt x="301777" y="195262"/>
                  </a:lnTo>
                  <a:lnTo>
                    <a:pt x="305841" y="195262"/>
                  </a:lnTo>
                  <a:lnTo>
                    <a:pt x="309384" y="198297"/>
                  </a:lnTo>
                  <a:lnTo>
                    <a:pt x="309384" y="202361"/>
                  </a:lnTo>
                </a:path>
                <a:path w="1115060" h="1552575">
                  <a:moveTo>
                    <a:pt x="244475" y="308355"/>
                  </a:moveTo>
                  <a:lnTo>
                    <a:pt x="244475" y="312420"/>
                  </a:lnTo>
                  <a:lnTo>
                    <a:pt x="240918" y="315455"/>
                  </a:lnTo>
                  <a:lnTo>
                    <a:pt x="236854" y="315455"/>
                  </a:lnTo>
                  <a:lnTo>
                    <a:pt x="233311" y="315455"/>
                  </a:lnTo>
                  <a:lnTo>
                    <a:pt x="229768" y="312420"/>
                  </a:lnTo>
                  <a:lnTo>
                    <a:pt x="229768" y="308355"/>
                  </a:lnTo>
                  <a:lnTo>
                    <a:pt x="229768" y="304317"/>
                  </a:lnTo>
                  <a:lnTo>
                    <a:pt x="233311" y="301256"/>
                  </a:lnTo>
                  <a:lnTo>
                    <a:pt x="236854" y="301256"/>
                  </a:lnTo>
                  <a:lnTo>
                    <a:pt x="240918" y="301256"/>
                  </a:lnTo>
                  <a:lnTo>
                    <a:pt x="244475" y="304317"/>
                  </a:lnTo>
                  <a:lnTo>
                    <a:pt x="244475" y="308355"/>
                  </a:lnTo>
                </a:path>
                <a:path w="1115060" h="1552575">
                  <a:moveTo>
                    <a:pt x="275399" y="439216"/>
                  </a:moveTo>
                  <a:lnTo>
                    <a:pt x="275399" y="443268"/>
                  </a:lnTo>
                  <a:lnTo>
                    <a:pt x="272351" y="446316"/>
                  </a:lnTo>
                  <a:lnTo>
                    <a:pt x="268312" y="446316"/>
                  </a:lnTo>
                  <a:lnTo>
                    <a:pt x="264248" y="446316"/>
                  </a:lnTo>
                  <a:lnTo>
                    <a:pt x="261200" y="443268"/>
                  </a:lnTo>
                  <a:lnTo>
                    <a:pt x="261200" y="439216"/>
                  </a:lnTo>
                  <a:lnTo>
                    <a:pt x="261200" y="435152"/>
                  </a:lnTo>
                  <a:lnTo>
                    <a:pt x="264248" y="432104"/>
                  </a:lnTo>
                  <a:lnTo>
                    <a:pt x="268312" y="432104"/>
                  </a:lnTo>
                  <a:lnTo>
                    <a:pt x="272351" y="432104"/>
                  </a:lnTo>
                  <a:lnTo>
                    <a:pt x="275399" y="435152"/>
                  </a:lnTo>
                  <a:lnTo>
                    <a:pt x="275399" y="439216"/>
                  </a:lnTo>
                </a:path>
                <a:path w="1115060" h="1552575">
                  <a:moveTo>
                    <a:pt x="275399" y="486371"/>
                  </a:moveTo>
                  <a:lnTo>
                    <a:pt x="275399" y="490435"/>
                  </a:lnTo>
                  <a:lnTo>
                    <a:pt x="272351" y="493471"/>
                  </a:lnTo>
                  <a:lnTo>
                    <a:pt x="268312" y="493471"/>
                  </a:lnTo>
                  <a:lnTo>
                    <a:pt x="264248" y="493471"/>
                  </a:lnTo>
                  <a:lnTo>
                    <a:pt x="261200" y="490435"/>
                  </a:lnTo>
                  <a:lnTo>
                    <a:pt x="261200" y="486371"/>
                  </a:lnTo>
                  <a:lnTo>
                    <a:pt x="261200" y="482320"/>
                  </a:lnTo>
                  <a:lnTo>
                    <a:pt x="264248" y="479285"/>
                  </a:lnTo>
                  <a:lnTo>
                    <a:pt x="268312" y="479285"/>
                  </a:lnTo>
                  <a:lnTo>
                    <a:pt x="272351" y="479285"/>
                  </a:lnTo>
                  <a:lnTo>
                    <a:pt x="275399" y="482320"/>
                  </a:lnTo>
                  <a:lnTo>
                    <a:pt x="275399" y="486371"/>
                  </a:lnTo>
                </a:path>
                <a:path w="1115060" h="1552575">
                  <a:moveTo>
                    <a:pt x="275399" y="598982"/>
                  </a:moveTo>
                  <a:lnTo>
                    <a:pt x="275399" y="603034"/>
                  </a:lnTo>
                  <a:lnTo>
                    <a:pt x="272351" y="606577"/>
                  </a:lnTo>
                  <a:lnTo>
                    <a:pt x="268312" y="606577"/>
                  </a:lnTo>
                  <a:lnTo>
                    <a:pt x="264248" y="606577"/>
                  </a:lnTo>
                  <a:lnTo>
                    <a:pt x="261200" y="603034"/>
                  </a:lnTo>
                  <a:lnTo>
                    <a:pt x="261200" y="598982"/>
                  </a:lnTo>
                  <a:lnTo>
                    <a:pt x="261200" y="595414"/>
                  </a:lnTo>
                  <a:lnTo>
                    <a:pt x="264248" y="591870"/>
                  </a:lnTo>
                  <a:lnTo>
                    <a:pt x="268312" y="591870"/>
                  </a:lnTo>
                  <a:lnTo>
                    <a:pt x="272351" y="591870"/>
                  </a:lnTo>
                  <a:lnTo>
                    <a:pt x="275399" y="595414"/>
                  </a:lnTo>
                  <a:lnTo>
                    <a:pt x="275399" y="598982"/>
                  </a:lnTo>
                </a:path>
                <a:path w="1115060" h="1552575">
                  <a:moveTo>
                    <a:pt x="275399" y="785101"/>
                  </a:moveTo>
                  <a:lnTo>
                    <a:pt x="275399" y="788657"/>
                  </a:lnTo>
                  <a:lnTo>
                    <a:pt x="272351" y="792213"/>
                  </a:lnTo>
                  <a:lnTo>
                    <a:pt x="268312" y="792213"/>
                  </a:lnTo>
                  <a:lnTo>
                    <a:pt x="264248" y="792213"/>
                  </a:lnTo>
                  <a:lnTo>
                    <a:pt x="261200" y="788657"/>
                  </a:lnTo>
                  <a:lnTo>
                    <a:pt x="261200" y="785101"/>
                  </a:lnTo>
                  <a:lnTo>
                    <a:pt x="261200" y="781062"/>
                  </a:lnTo>
                  <a:lnTo>
                    <a:pt x="264248" y="777493"/>
                  </a:lnTo>
                  <a:lnTo>
                    <a:pt x="268312" y="777493"/>
                  </a:lnTo>
                  <a:lnTo>
                    <a:pt x="272351" y="777493"/>
                  </a:lnTo>
                  <a:lnTo>
                    <a:pt x="275399" y="781062"/>
                  </a:lnTo>
                  <a:lnTo>
                    <a:pt x="275399" y="785101"/>
                  </a:lnTo>
                </a:path>
                <a:path w="1115060" h="1552575">
                  <a:moveTo>
                    <a:pt x="275399" y="831265"/>
                  </a:moveTo>
                  <a:lnTo>
                    <a:pt x="275399" y="835304"/>
                  </a:lnTo>
                  <a:lnTo>
                    <a:pt x="272351" y="838352"/>
                  </a:lnTo>
                  <a:lnTo>
                    <a:pt x="268312" y="838352"/>
                  </a:lnTo>
                  <a:lnTo>
                    <a:pt x="264248" y="838352"/>
                  </a:lnTo>
                  <a:lnTo>
                    <a:pt x="261200" y="835304"/>
                  </a:lnTo>
                  <a:lnTo>
                    <a:pt x="261200" y="831265"/>
                  </a:lnTo>
                  <a:lnTo>
                    <a:pt x="261200" y="827189"/>
                  </a:lnTo>
                  <a:lnTo>
                    <a:pt x="264248" y="824153"/>
                  </a:lnTo>
                  <a:lnTo>
                    <a:pt x="268312" y="824153"/>
                  </a:lnTo>
                  <a:lnTo>
                    <a:pt x="272351" y="824153"/>
                  </a:lnTo>
                  <a:lnTo>
                    <a:pt x="275399" y="827189"/>
                  </a:lnTo>
                  <a:lnTo>
                    <a:pt x="275399" y="831265"/>
                  </a:lnTo>
                </a:path>
                <a:path w="1115060" h="1552575">
                  <a:moveTo>
                    <a:pt x="227736" y="1094981"/>
                  </a:moveTo>
                  <a:lnTo>
                    <a:pt x="227736" y="1098550"/>
                  </a:lnTo>
                  <a:lnTo>
                    <a:pt x="224675" y="1102093"/>
                  </a:lnTo>
                  <a:lnTo>
                    <a:pt x="220624" y="1102093"/>
                  </a:lnTo>
                  <a:lnTo>
                    <a:pt x="216573" y="1102093"/>
                  </a:lnTo>
                  <a:lnTo>
                    <a:pt x="213525" y="1098550"/>
                  </a:lnTo>
                  <a:lnTo>
                    <a:pt x="213525" y="1094981"/>
                  </a:lnTo>
                  <a:lnTo>
                    <a:pt x="213525" y="1090942"/>
                  </a:lnTo>
                  <a:lnTo>
                    <a:pt x="216573" y="1087399"/>
                  </a:lnTo>
                  <a:lnTo>
                    <a:pt x="220624" y="1087399"/>
                  </a:lnTo>
                  <a:lnTo>
                    <a:pt x="224675" y="1087399"/>
                  </a:lnTo>
                  <a:lnTo>
                    <a:pt x="227736" y="1090942"/>
                  </a:lnTo>
                  <a:lnTo>
                    <a:pt x="227736" y="1094981"/>
                  </a:lnTo>
                </a:path>
                <a:path w="1115060" h="1552575">
                  <a:moveTo>
                    <a:pt x="252590" y="1098041"/>
                  </a:moveTo>
                  <a:lnTo>
                    <a:pt x="252590" y="1101585"/>
                  </a:lnTo>
                  <a:lnTo>
                    <a:pt x="249034" y="1105128"/>
                  </a:lnTo>
                  <a:lnTo>
                    <a:pt x="244970" y="1105128"/>
                  </a:lnTo>
                  <a:lnTo>
                    <a:pt x="241426" y="1105128"/>
                  </a:lnTo>
                  <a:lnTo>
                    <a:pt x="237871" y="1101585"/>
                  </a:lnTo>
                  <a:lnTo>
                    <a:pt x="237871" y="1098041"/>
                  </a:lnTo>
                  <a:lnTo>
                    <a:pt x="237871" y="1093965"/>
                  </a:lnTo>
                  <a:lnTo>
                    <a:pt x="241426" y="1090422"/>
                  </a:lnTo>
                  <a:lnTo>
                    <a:pt x="244970" y="1090422"/>
                  </a:lnTo>
                  <a:lnTo>
                    <a:pt x="249034" y="1090422"/>
                  </a:lnTo>
                  <a:lnTo>
                    <a:pt x="252590" y="1093965"/>
                  </a:lnTo>
                  <a:lnTo>
                    <a:pt x="252590" y="1098041"/>
                  </a:lnTo>
                </a:path>
                <a:path w="1115060" h="1552575">
                  <a:moveTo>
                    <a:pt x="275399" y="1170559"/>
                  </a:moveTo>
                  <a:lnTo>
                    <a:pt x="275399" y="1174635"/>
                  </a:lnTo>
                  <a:lnTo>
                    <a:pt x="272351" y="1177658"/>
                  </a:lnTo>
                  <a:lnTo>
                    <a:pt x="268312" y="1177658"/>
                  </a:lnTo>
                  <a:lnTo>
                    <a:pt x="264248" y="1177658"/>
                  </a:lnTo>
                  <a:lnTo>
                    <a:pt x="261200" y="1174635"/>
                  </a:lnTo>
                  <a:lnTo>
                    <a:pt x="261200" y="1170559"/>
                  </a:lnTo>
                  <a:lnTo>
                    <a:pt x="261200" y="1166507"/>
                  </a:lnTo>
                  <a:lnTo>
                    <a:pt x="264248" y="1163447"/>
                  </a:lnTo>
                  <a:lnTo>
                    <a:pt x="268312" y="1163447"/>
                  </a:lnTo>
                  <a:lnTo>
                    <a:pt x="272351" y="1163447"/>
                  </a:lnTo>
                  <a:lnTo>
                    <a:pt x="275399" y="1166507"/>
                  </a:lnTo>
                  <a:lnTo>
                    <a:pt x="275399" y="1170559"/>
                  </a:lnTo>
                </a:path>
                <a:path w="1115060" h="1552575">
                  <a:moveTo>
                    <a:pt x="272872" y="1467777"/>
                  </a:moveTo>
                  <a:lnTo>
                    <a:pt x="272872" y="1471828"/>
                  </a:lnTo>
                  <a:lnTo>
                    <a:pt x="269824" y="1474876"/>
                  </a:lnTo>
                  <a:lnTo>
                    <a:pt x="265772" y="1474876"/>
                  </a:lnTo>
                  <a:lnTo>
                    <a:pt x="261708" y="1474876"/>
                  </a:lnTo>
                  <a:lnTo>
                    <a:pt x="258660" y="1471828"/>
                  </a:lnTo>
                  <a:lnTo>
                    <a:pt x="258660" y="1467777"/>
                  </a:lnTo>
                  <a:lnTo>
                    <a:pt x="258660" y="1463713"/>
                  </a:lnTo>
                  <a:lnTo>
                    <a:pt x="261708" y="1460665"/>
                  </a:lnTo>
                  <a:lnTo>
                    <a:pt x="265772" y="1460665"/>
                  </a:lnTo>
                  <a:lnTo>
                    <a:pt x="269824" y="1460665"/>
                  </a:lnTo>
                  <a:lnTo>
                    <a:pt x="272872" y="1463713"/>
                  </a:lnTo>
                  <a:lnTo>
                    <a:pt x="272872" y="1467777"/>
                  </a:lnTo>
                </a:path>
                <a:path w="1115060" h="1552575">
                  <a:moveTo>
                    <a:pt x="14211" y="1545361"/>
                  </a:moveTo>
                  <a:lnTo>
                    <a:pt x="14211" y="1548917"/>
                  </a:lnTo>
                  <a:lnTo>
                    <a:pt x="11163" y="1552460"/>
                  </a:lnTo>
                  <a:lnTo>
                    <a:pt x="7099" y="1552460"/>
                  </a:lnTo>
                  <a:lnTo>
                    <a:pt x="3048" y="1552460"/>
                  </a:lnTo>
                  <a:lnTo>
                    <a:pt x="0" y="1548917"/>
                  </a:lnTo>
                  <a:lnTo>
                    <a:pt x="0" y="1545361"/>
                  </a:lnTo>
                  <a:lnTo>
                    <a:pt x="0" y="1541310"/>
                  </a:lnTo>
                  <a:lnTo>
                    <a:pt x="3048" y="1537754"/>
                  </a:lnTo>
                  <a:lnTo>
                    <a:pt x="7099" y="1537754"/>
                  </a:lnTo>
                  <a:lnTo>
                    <a:pt x="11163" y="1537754"/>
                  </a:lnTo>
                  <a:lnTo>
                    <a:pt x="14211" y="1541310"/>
                  </a:lnTo>
                  <a:lnTo>
                    <a:pt x="14211" y="1545361"/>
                  </a:lnTo>
                </a:path>
                <a:path w="1115060" h="1552575">
                  <a:moveTo>
                    <a:pt x="395604" y="1545361"/>
                  </a:moveTo>
                  <a:lnTo>
                    <a:pt x="395604" y="1548917"/>
                  </a:lnTo>
                  <a:lnTo>
                    <a:pt x="392049" y="1552460"/>
                  </a:lnTo>
                  <a:lnTo>
                    <a:pt x="387997" y="1552460"/>
                  </a:lnTo>
                  <a:lnTo>
                    <a:pt x="384441" y="1552460"/>
                  </a:lnTo>
                  <a:lnTo>
                    <a:pt x="380898" y="1548917"/>
                  </a:lnTo>
                  <a:lnTo>
                    <a:pt x="380898" y="1545361"/>
                  </a:lnTo>
                  <a:lnTo>
                    <a:pt x="380898" y="1541310"/>
                  </a:lnTo>
                  <a:lnTo>
                    <a:pt x="384441" y="1537754"/>
                  </a:lnTo>
                  <a:lnTo>
                    <a:pt x="387997" y="1537754"/>
                  </a:lnTo>
                  <a:lnTo>
                    <a:pt x="392049" y="1537754"/>
                  </a:lnTo>
                  <a:lnTo>
                    <a:pt x="395604" y="1541310"/>
                  </a:lnTo>
                  <a:lnTo>
                    <a:pt x="395604" y="1545361"/>
                  </a:lnTo>
                </a:path>
                <a:path w="1115060" h="1552575">
                  <a:moveTo>
                    <a:pt x="735406" y="1545361"/>
                  </a:moveTo>
                  <a:lnTo>
                    <a:pt x="735406" y="1548917"/>
                  </a:lnTo>
                  <a:lnTo>
                    <a:pt x="732358" y="1552460"/>
                  </a:lnTo>
                  <a:lnTo>
                    <a:pt x="728319" y="1552460"/>
                  </a:lnTo>
                  <a:lnTo>
                    <a:pt x="724242" y="1552460"/>
                  </a:lnTo>
                  <a:lnTo>
                    <a:pt x="721207" y="1548917"/>
                  </a:lnTo>
                  <a:lnTo>
                    <a:pt x="721207" y="1545361"/>
                  </a:lnTo>
                  <a:lnTo>
                    <a:pt x="721207" y="1541310"/>
                  </a:lnTo>
                  <a:lnTo>
                    <a:pt x="724242" y="1537754"/>
                  </a:lnTo>
                  <a:lnTo>
                    <a:pt x="728319" y="1537754"/>
                  </a:lnTo>
                  <a:lnTo>
                    <a:pt x="732358" y="1537754"/>
                  </a:lnTo>
                  <a:lnTo>
                    <a:pt x="735406" y="1541310"/>
                  </a:lnTo>
                  <a:lnTo>
                    <a:pt x="735406" y="1545361"/>
                  </a:lnTo>
                </a:path>
                <a:path w="1115060" h="1552575">
                  <a:moveTo>
                    <a:pt x="779538" y="1545361"/>
                  </a:moveTo>
                  <a:lnTo>
                    <a:pt x="779538" y="1548917"/>
                  </a:lnTo>
                  <a:lnTo>
                    <a:pt x="776503" y="1552460"/>
                  </a:lnTo>
                  <a:lnTo>
                    <a:pt x="772426" y="1552460"/>
                  </a:lnTo>
                  <a:lnTo>
                    <a:pt x="768388" y="1552460"/>
                  </a:lnTo>
                  <a:lnTo>
                    <a:pt x="765327" y="1548917"/>
                  </a:lnTo>
                  <a:lnTo>
                    <a:pt x="765327" y="1545361"/>
                  </a:lnTo>
                  <a:lnTo>
                    <a:pt x="765327" y="1541310"/>
                  </a:lnTo>
                  <a:lnTo>
                    <a:pt x="768388" y="1537754"/>
                  </a:lnTo>
                  <a:lnTo>
                    <a:pt x="772426" y="1537754"/>
                  </a:lnTo>
                  <a:lnTo>
                    <a:pt x="776503" y="1537754"/>
                  </a:lnTo>
                  <a:lnTo>
                    <a:pt x="779538" y="1541310"/>
                  </a:lnTo>
                  <a:lnTo>
                    <a:pt x="779538" y="1545361"/>
                  </a:lnTo>
                </a:path>
                <a:path w="1115060" h="1552575">
                  <a:moveTo>
                    <a:pt x="1112240" y="1545361"/>
                  </a:moveTo>
                  <a:lnTo>
                    <a:pt x="1112240" y="1548917"/>
                  </a:lnTo>
                  <a:lnTo>
                    <a:pt x="1109192" y="1552460"/>
                  </a:lnTo>
                  <a:lnTo>
                    <a:pt x="1105141" y="1552460"/>
                  </a:lnTo>
                  <a:lnTo>
                    <a:pt x="1101077" y="1552460"/>
                  </a:lnTo>
                  <a:lnTo>
                    <a:pt x="1098041" y="1548917"/>
                  </a:lnTo>
                  <a:lnTo>
                    <a:pt x="1098041" y="1545361"/>
                  </a:lnTo>
                  <a:lnTo>
                    <a:pt x="1098041" y="1541310"/>
                  </a:lnTo>
                  <a:lnTo>
                    <a:pt x="1101077" y="1537754"/>
                  </a:lnTo>
                  <a:lnTo>
                    <a:pt x="1105141" y="1537754"/>
                  </a:lnTo>
                  <a:lnTo>
                    <a:pt x="1109192" y="1537754"/>
                  </a:lnTo>
                  <a:lnTo>
                    <a:pt x="1112240" y="1541310"/>
                  </a:lnTo>
                  <a:lnTo>
                    <a:pt x="1112240" y="1545361"/>
                  </a:lnTo>
                </a:path>
                <a:path w="1115060" h="1552575">
                  <a:moveTo>
                    <a:pt x="347929" y="1545361"/>
                  </a:moveTo>
                  <a:lnTo>
                    <a:pt x="347929" y="1548917"/>
                  </a:lnTo>
                  <a:lnTo>
                    <a:pt x="344881" y="1552460"/>
                  </a:lnTo>
                  <a:lnTo>
                    <a:pt x="340829" y="1552460"/>
                  </a:lnTo>
                  <a:lnTo>
                    <a:pt x="336765" y="1552460"/>
                  </a:lnTo>
                  <a:lnTo>
                    <a:pt x="333717" y="1548917"/>
                  </a:lnTo>
                  <a:lnTo>
                    <a:pt x="333717" y="1545361"/>
                  </a:lnTo>
                  <a:lnTo>
                    <a:pt x="333717" y="1541310"/>
                  </a:lnTo>
                  <a:lnTo>
                    <a:pt x="336765" y="1537754"/>
                  </a:lnTo>
                  <a:lnTo>
                    <a:pt x="340829" y="1537754"/>
                  </a:lnTo>
                  <a:lnTo>
                    <a:pt x="344881" y="1537754"/>
                  </a:lnTo>
                  <a:lnTo>
                    <a:pt x="347929" y="1541310"/>
                  </a:lnTo>
                  <a:lnTo>
                    <a:pt x="347929" y="1545361"/>
                  </a:lnTo>
                </a:path>
                <a:path w="1115060" h="1552575">
                  <a:moveTo>
                    <a:pt x="306857" y="1414005"/>
                  </a:moveTo>
                  <a:lnTo>
                    <a:pt x="306857" y="1418069"/>
                  </a:lnTo>
                  <a:lnTo>
                    <a:pt x="303809" y="1421612"/>
                  </a:lnTo>
                  <a:lnTo>
                    <a:pt x="299732" y="1421612"/>
                  </a:lnTo>
                  <a:lnTo>
                    <a:pt x="295694" y="1421612"/>
                  </a:lnTo>
                  <a:lnTo>
                    <a:pt x="292646" y="1418069"/>
                  </a:lnTo>
                  <a:lnTo>
                    <a:pt x="292646" y="1414005"/>
                  </a:lnTo>
                  <a:lnTo>
                    <a:pt x="292646" y="1410449"/>
                  </a:lnTo>
                  <a:lnTo>
                    <a:pt x="295694" y="1406905"/>
                  </a:lnTo>
                  <a:lnTo>
                    <a:pt x="299732" y="1406905"/>
                  </a:lnTo>
                  <a:lnTo>
                    <a:pt x="303809" y="1406905"/>
                  </a:lnTo>
                  <a:lnTo>
                    <a:pt x="306857" y="1410449"/>
                  </a:lnTo>
                  <a:lnTo>
                    <a:pt x="306857" y="1414005"/>
                  </a:lnTo>
                </a:path>
                <a:path w="1115060" h="1552575">
                  <a:moveTo>
                    <a:pt x="248513" y="1430248"/>
                  </a:moveTo>
                  <a:lnTo>
                    <a:pt x="248513" y="1434287"/>
                  </a:lnTo>
                  <a:lnTo>
                    <a:pt x="245478" y="1437335"/>
                  </a:lnTo>
                  <a:lnTo>
                    <a:pt x="241426" y="1437335"/>
                  </a:lnTo>
                  <a:lnTo>
                    <a:pt x="237350" y="1437335"/>
                  </a:lnTo>
                  <a:lnTo>
                    <a:pt x="234327" y="1434287"/>
                  </a:lnTo>
                  <a:lnTo>
                    <a:pt x="234327" y="1430248"/>
                  </a:lnTo>
                  <a:lnTo>
                    <a:pt x="234327" y="1426184"/>
                  </a:lnTo>
                  <a:lnTo>
                    <a:pt x="237350" y="1423136"/>
                  </a:lnTo>
                  <a:lnTo>
                    <a:pt x="241426" y="1423136"/>
                  </a:lnTo>
                  <a:lnTo>
                    <a:pt x="245478" y="1423136"/>
                  </a:lnTo>
                  <a:lnTo>
                    <a:pt x="248513" y="1426184"/>
                  </a:lnTo>
                  <a:lnTo>
                    <a:pt x="248513" y="1430248"/>
                  </a:lnTo>
                </a:path>
                <a:path w="1115060" h="1552575">
                  <a:moveTo>
                    <a:pt x="72034" y="332193"/>
                  </a:moveTo>
                  <a:lnTo>
                    <a:pt x="23837" y="332193"/>
                  </a:lnTo>
                  <a:lnTo>
                    <a:pt x="23837" y="155181"/>
                  </a:lnTo>
                  <a:lnTo>
                    <a:pt x="72034" y="155181"/>
                  </a:lnTo>
                  <a:lnTo>
                    <a:pt x="72034" y="332193"/>
                  </a:lnTo>
                  <a:close/>
                </a:path>
                <a:path w="1115060" h="1552575">
                  <a:moveTo>
                    <a:pt x="205930" y="418922"/>
                  </a:moveTo>
                  <a:lnTo>
                    <a:pt x="148602" y="418922"/>
                  </a:lnTo>
                  <a:lnTo>
                    <a:pt x="148602" y="280974"/>
                  </a:lnTo>
                  <a:lnTo>
                    <a:pt x="205930" y="280974"/>
                  </a:lnTo>
                  <a:lnTo>
                    <a:pt x="205930" y="41892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772393" y="3228403"/>
              <a:ext cx="64769" cy="21590"/>
            </a:xfrm>
            <a:custGeom>
              <a:avLst/>
              <a:gdLst/>
              <a:ahLst/>
              <a:cxnLst/>
              <a:rect l="l" t="t" r="r" b="b"/>
              <a:pathLst>
                <a:path w="64770" h="21589">
                  <a:moveTo>
                    <a:pt x="64401" y="0"/>
                  </a:moveTo>
                  <a:lnTo>
                    <a:pt x="0" y="0"/>
                  </a:lnTo>
                  <a:lnTo>
                    <a:pt x="0" y="21310"/>
                  </a:lnTo>
                  <a:lnTo>
                    <a:pt x="64401" y="21310"/>
                  </a:lnTo>
                  <a:lnTo>
                    <a:pt x="644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772393" y="3228403"/>
              <a:ext cx="64769" cy="21590"/>
            </a:xfrm>
            <a:custGeom>
              <a:avLst/>
              <a:gdLst/>
              <a:ahLst/>
              <a:cxnLst/>
              <a:rect l="l" t="t" r="r" b="b"/>
              <a:pathLst>
                <a:path w="64770" h="21589">
                  <a:moveTo>
                    <a:pt x="64401" y="21310"/>
                  </a:moveTo>
                  <a:lnTo>
                    <a:pt x="0" y="21310"/>
                  </a:lnTo>
                  <a:lnTo>
                    <a:pt x="0" y="0"/>
                  </a:lnTo>
                  <a:lnTo>
                    <a:pt x="64401" y="0"/>
                  </a:lnTo>
                  <a:lnTo>
                    <a:pt x="64401" y="2131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154295" y="3575812"/>
              <a:ext cx="64769" cy="21590"/>
            </a:xfrm>
            <a:custGeom>
              <a:avLst/>
              <a:gdLst/>
              <a:ahLst/>
              <a:cxnLst/>
              <a:rect l="l" t="t" r="r" b="b"/>
              <a:pathLst>
                <a:path w="64770" h="21589">
                  <a:moveTo>
                    <a:pt x="64414" y="0"/>
                  </a:moveTo>
                  <a:lnTo>
                    <a:pt x="0" y="0"/>
                  </a:lnTo>
                  <a:lnTo>
                    <a:pt x="0" y="21310"/>
                  </a:lnTo>
                  <a:lnTo>
                    <a:pt x="64414" y="21310"/>
                  </a:lnTo>
                  <a:lnTo>
                    <a:pt x="6441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154295" y="3575824"/>
              <a:ext cx="64769" cy="21590"/>
            </a:xfrm>
            <a:custGeom>
              <a:avLst/>
              <a:gdLst/>
              <a:ahLst/>
              <a:cxnLst/>
              <a:rect l="l" t="t" r="r" b="b"/>
              <a:pathLst>
                <a:path w="64770" h="21589">
                  <a:moveTo>
                    <a:pt x="64414" y="21297"/>
                  </a:moveTo>
                  <a:lnTo>
                    <a:pt x="0" y="21297"/>
                  </a:lnTo>
                  <a:lnTo>
                    <a:pt x="0" y="0"/>
                  </a:lnTo>
                  <a:lnTo>
                    <a:pt x="64414" y="0"/>
                  </a:lnTo>
                  <a:lnTo>
                    <a:pt x="64414" y="2129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097983" y="3620960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89">
                  <a:moveTo>
                    <a:pt x="22326" y="0"/>
                  </a:moveTo>
                  <a:lnTo>
                    <a:pt x="0" y="0"/>
                  </a:lnTo>
                  <a:lnTo>
                    <a:pt x="0" y="21297"/>
                  </a:lnTo>
                  <a:lnTo>
                    <a:pt x="22326" y="21297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097983" y="3620960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89">
                  <a:moveTo>
                    <a:pt x="22326" y="21297"/>
                  </a:moveTo>
                  <a:lnTo>
                    <a:pt x="0" y="21297"/>
                  </a:lnTo>
                  <a:lnTo>
                    <a:pt x="0" y="0"/>
                  </a:lnTo>
                  <a:lnTo>
                    <a:pt x="22326" y="0"/>
                  </a:lnTo>
                  <a:lnTo>
                    <a:pt x="22326" y="2129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097983" y="3610813"/>
              <a:ext cx="22860" cy="10160"/>
            </a:xfrm>
            <a:custGeom>
              <a:avLst/>
              <a:gdLst/>
              <a:ahLst/>
              <a:cxnLst/>
              <a:rect l="l" t="t" r="r" b="b"/>
              <a:pathLst>
                <a:path w="22860" h="10160">
                  <a:moveTo>
                    <a:pt x="22326" y="0"/>
                  </a:moveTo>
                  <a:lnTo>
                    <a:pt x="0" y="0"/>
                  </a:lnTo>
                  <a:lnTo>
                    <a:pt x="0" y="10147"/>
                  </a:lnTo>
                  <a:lnTo>
                    <a:pt x="22326" y="10147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097983" y="3610825"/>
              <a:ext cx="22860" cy="10160"/>
            </a:xfrm>
            <a:custGeom>
              <a:avLst/>
              <a:gdLst/>
              <a:ahLst/>
              <a:cxnLst/>
              <a:rect l="l" t="t" r="r" b="b"/>
              <a:pathLst>
                <a:path w="22860" h="10160">
                  <a:moveTo>
                    <a:pt x="22326" y="10134"/>
                  </a:moveTo>
                  <a:lnTo>
                    <a:pt x="0" y="10134"/>
                  </a:lnTo>
                  <a:lnTo>
                    <a:pt x="0" y="0"/>
                  </a:lnTo>
                  <a:lnTo>
                    <a:pt x="22326" y="0"/>
                  </a:lnTo>
                  <a:lnTo>
                    <a:pt x="22326" y="1013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097983" y="3661537"/>
              <a:ext cx="22860" cy="22225"/>
            </a:xfrm>
            <a:custGeom>
              <a:avLst/>
              <a:gdLst/>
              <a:ahLst/>
              <a:cxnLst/>
              <a:rect l="l" t="t" r="r" b="b"/>
              <a:pathLst>
                <a:path w="22860" h="22225">
                  <a:moveTo>
                    <a:pt x="22326" y="0"/>
                  </a:moveTo>
                  <a:lnTo>
                    <a:pt x="0" y="0"/>
                  </a:lnTo>
                  <a:lnTo>
                    <a:pt x="0" y="21805"/>
                  </a:lnTo>
                  <a:lnTo>
                    <a:pt x="22326" y="21805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097983" y="3661549"/>
              <a:ext cx="22860" cy="22225"/>
            </a:xfrm>
            <a:custGeom>
              <a:avLst/>
              <a:gdLst/>
              <a:ahLst/>
              <a:cxnLst/>
              <a:rect l="l" t="t" r="r" b="b"/>
              <a:pathLst>
                <a:path w="22860" h="22225">
                  <a:moveTo>
                    <a:pt x="22326" y="21793"/>
                  </a:moveTo>
                  <a:lnTo>
                    <a:pt x="0" y="21793"/>
                  </a:lnTo>
                  <a:lnTo>
                    <a:pt x="0" y="0"/>
                  </a:lnTo>
                  <a:lnTo>
                    <a:pt x="22326" y="0"/>
                  </a:lnTo>
                  <a:lnTo>
                    <a:pt x="22326" y="2179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097983" y="3651897"/>
              <a:ext cx="22860" cy="10160"/>
            </a:xfrm>
            <a:custGeom>
              <a:avLst/>
              <a:gdLst/>
              <a:ahLst/>
              <a:cxnLst/>
              <a:rect l="l" t="t" r="r" b="b"/>
              <a:pathLst>
                <a:path w="22860" h="10160">
                  <a:moveTo>
                    <a:pt x="22326" y="0"/>
                  </a:moveTo>
                  <a:lnTo>
                    <a:pt x="0" y="0"/>
                  </a:lnTo>
                  <a:lnTo>
                    <a:pt x="0" y="9651"/>
                  </a:lnTo>
                  <a:lnTo>
                    <a:pt x="22326" y="9651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5097983" y="3651897"/>
              <a:ext cx="22860" cy="10160"/>
            </a:xfrm>
            <a:custGeom>
              <a:avLst/>
              <a:gdLst/>
              <a:ahLst/>
              <a:cxnLst/>
              <a:rect l="l" t="t" r="r" b="b"/>
              <a:pathLst>
                <a:path w="22860" h="10160">
                  <a:moveTo>
                    <a:pt x="22326" y="9651"/>
                  </a:moveTo>
                  <a:lnTo>
                    <a:pt x="0" y="9651"/>
                  </a:lnTo>
                  <a:lnTo>
                    <a:pt x="0" y="0"/>
                  </a:lnTo>
                  <a:lnTo>
                    <a:pt x="22326" y="0"/>
                  </a:lnTo>
                  <a:lnTo>
                    <a:pt x="22326" y="965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5097983" y="3702621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89">
                  <a:moveTo>
                    <a:pt x="22326" y="0"/>
                  </a:moveTo>
                  <a:lnTo>
                    <a:pt x="0" y="0"/>
                  </a:lnTo>
                  <a:lnTo>
                    <a:pt x="0" y="21297"/>
                  </a:lnTo>
                  <a:lnTo>
                    <a:pt x="22326" y="21297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5097983" y="3702621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89">
                  <a:moveTo>
                    <a:pt x="22326" y="21297"/>
                  </a:moveTo>
                  <a:lnTo>
                    <a:pt x="0" y="21297"/>
                  </a:lnTo>
                  <a:lnTo>
                    <a:pt x="0" y="0"/>
                  </a:lnTo>
                  <a:lnTo>
                    <a:pt x="22326" y="0"/>
                  </a:lnTo>
                  <a:lnTo>
                    <a:pt x="22326" y="2129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097983" y="3692474"/>
              <a:ext cx="22860" cy="10160"/>
            </a:xfrm>
            <a:custGeom>
              <a:avLst/>
              <a:gdLst/>
              <a:ahLst/>
              <a:cxnLst/>
              <a:rect l="l" t="t" r="r" b="b"/>
              <a:pathLst>
                <a:path w="22860" h="10160">
                  <a:moveTo>
                    <a:pt x="22326" y="0"/>
                  </a:moveTo>
                  <a:lnTo>
                    <a:pt x="0" y="0"/>
                  </a:lnTo>
                  <a:lnTo>
                    <a:pt x="0" y="10147"/>
                  </a:lnTo>
                  <a:lnTo>
                    <a:pt x="22326" y="10147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097983" y="3692474"/>
              <a:ext cx="22860" cy="10160"/>
            </a:xfrm>
            <a:custGeom>
              <a:avLst/>
              <a:gdLst/>
              <a:ahLst/>
              <a:cxnLst/>
              <a:rect l="l" t="t" r="r" b="b"/>
              <a:pathLst>
                <a:path w="22860" h="10160">
                  <a:moveTo>
                    <a:pt x="22326" y="10147"/>
                  </a:moveTo>
                  <a:lnTo>
                    <a:pt x="0" y="10147"/>
                  </a:lnTo>
                  <a:lnTo>
                    <a:pt x="0" y="0"/>
                  </a:lnTo>
                  <a:lnTo>
                    <a:pt x="22326" y="0"/>
                  </a:lnTo>
                  <a:lnTo>
                    <a:pt x="22326" y="1014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097983" y="3743198"/>
              <a:ext cx="22860" cy="22225"/>
            </a:xfrm>
            <a:custGeom>
              <a:avLst/>
              <a:gdLst/>
              <a:ahLst/>
              <a:cxnLst/>
              <a:rect l="l" t="t" r="r" b="b"/>
              <a:pathLst>
                <a:path w="22860" h="22225">
                  <a:moveTo>
                    <a:pt x="22326" y="0"/>
                  </a:moveTo>
                  <a:lnTo>
                    <a:pt x="0" y="0"/>
                  </a:lnTo>
                  <a:lnTo>
                    <a:pt x="0" y="21805"/>
                  </a:lnTo>
                  <a:lnTo>
                    <a:pt x="22326" y="21805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097983" y="3743198"/>
              <a:ext cx="22860" cy="22225"/>
            </a:xfrm>
            <a:custGeom>
              <a:avLst/>
              <a:gdLst/>
              <a:ahLst/>
              <a:cxnLst/>
              <a:rect l="l" t="t" r="r" b="b"/>
              <a:pathLst>
                <a:path w="22860" h="22225">
                  <a:moveTo>
                    <a:pt x="22326" y="21805"/>
                  </a:moveTo>
                  <a:lnTo>
                    <a:pt x="0" y="21805"/>
                  </a:lnTo>
                  <a:lnTo>
                    <a:pt x="0" y="0"/>
                  </a:lnTo>
                  <a:lnTo>
                    <a:pt x="22326" y="0"/>
                  </a:lnTo>
                  <a:lnTo>
                    <a:pt x="22326" y="218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097983" y="3733545"/>
              <a:ext cx="22860" cy="10160"/>
            </a:xfrm>
            <a:custGeom>
              <a:avLst/>
              <a:gdLst/>
              <a:ahLst/>
              <a:cxnLst/>
              <a:rect l="l" t="t" r="r" b="b"/>
              <a:pathLst>
                <a:path w="22860" h="10160">
                  <a:moveTo>
                    <a:pt x="22326" y="0"/>
                  </a:moveTo>
                  <a:lnTo>
                    <a:pt x="0" y="0"/>
                  </a:lnTo>
                  <a:lnTo>
                    <a:pt x="0" y="9651"/>
                  </a:lnTo>
                  <a:lnTo>
                    <a:pt x="22326" y="9651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097983" y="3733558"/>
              <a:ext cx="22860" cy="10160"/>
            </a:xfrm>
            <a:custGeom>
              <a:avLst/>
              <a:gdLst/>
              <a:ahLst/>
              <a:cxnLst/>
              <a:rect l="l" t="t" r="r" b="b"/>
              <a:pathLst>
                <a:path w="22860" h="10160">
                  <a:moveTo>
                    <a:pt x="22326" y="9639"/>
                  </a:moveTo>
                  <a:lnTo>
                    <a:pt x="0" y="9639"/>
                  </a:lnTo>
                  <a:lnTo>
                    <a:pt x="0" y="0"/>
                  </a:lnTo>
                  <a:lnTo>
                    <a:pt x="22326" y="0"/>
                  </a:lnTo>
                  <a:lnTo>
                    <a:pt x="22326" y="963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5082781" y="3602710"/>
              <a:ext cx="52705" cy="175260"/>
            </a:xfrm>
            <a:custGeom>
              <a:avLst/>
              <a:gdLst/>
              <a:ahLst/>
              <a:cxnLst/>
              <a:rect l="l" t="t" r="r" b="b"/>
              <a:pathLst>
                <a:path w="52704" h="175260">
                  <a:moveTo>
                    <a:pt x="52235" y="174967"/>
                  </a:moveTo>
                  <a:lnTo>
                    <a:pt x="0" y="174967"/>
                  </a:lnTo>
                  <a:lnTo>
                    <a:pt x="0" y="0"/>
                  </a:lnTo>
                  <a:lnTo>
                    <a:pt x="52235" y="0"/>
                  </a:lnTo>
                  <a:lnTo>
                    <a:pt x="52235" y="17496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5155806" y="3228403"/>
              <a:ext cx="64769" cy="21590"/>
            </a:xfrm>
            <a:custGeom>
              <a:avLst/>
              <a:gdLst/>
              <a:ahLst/>
              <a:cxnLst/>
              <a:rect l="l" t="t" r="r" b="b"/>
              <a:pathLst>
                <a:path w="64770" h="21589">
                  <a:moveTo>
                    <a:pt x="64414" y="0"/>
                  </a:moveTo>
                  <a:lnTo>
                    <a:pt x="0" y="0"/>
                  </a:lnTo>
                  <a:lnTo>
                    <a:pt x="0" y="21310"/>
                  </a:lnTo>
                  <a:lnTo>
                    <a:pt x="64414" y="21310"/>
                  </a:lnTo>
                  <a:lnTo>
                    <a:pt x="6441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5155806" y="3228403"/>
              <a:ext cx="64769" cy="21590"/>
            </a:xfrm>
            <a:custGeom>
              <a:avLst/>
              <a:gdLst/>
              <a:ahLst/>
              <a:cxnLst/>
              <a:rect l="l" t="t" r="r" b="b"/>
              <a:pathLst>
                <a:path w="64770" h="21589">
                  <a:moveTo>
                    <a:pt x="64414" y="21310"/>
                  </a:moveTo>
                  <a:lnTo>
                    <a:pt x="0" y="21310"/>
                  </a:lnTo>
                  <a:lnTo>
                    <a:pt x="0" y="0"/>
                  </a:lnTo>
                  <a:lnTo>
                    <a:pt x="64414" y="0"/>
                  </a:lnTo>
                  <a:lnTo>
                    <a:pt x="64414" y="2131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772393" y="3576827"/>
              <a:ext cx="64769" cy="21590"/>
            </a:xfrm>
            <a:custGeom>
              <a:avLst/>
              <a:gdLst/>
              <a:ahLst/>
              <a:cxnLst/>
              <a:rect l="l" t="t" r="r" b="b"/>
              <a:pathLst>
                <a:path w="64770" h="21589">
                  <a:moveTo>
                    <a:pt x="64401" y="0"/>
                  </a:moveTo>
                  <a:lnTo>
                    <a:pt x="0" y="0"/>
                  </a:lnTo>
                  <a:lnTo>
                    <a:pt x="0" y="21310"/>
                  </a:lnTo>
                  <a:lnTo>
                    <a:pt x="64401" y="21310"/>
                  </a:lnTo>
                  <a:lnTo>
                    <a:pt x="644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772393" y="3576840"/>
              <a:ext cx="64769" cy="21590"/>
            </a:xfrm>
            <a:custGeom>
              <a:avLst/>
              <a:gdLst/>
              <a:ahLst/>
              <a:cxnLst/>
              <a:rect l="l" t="t" r="r" b="b"/>
              <a:pathLst>
                <a:path w="64770" h="21589">
                  <a:moveTo>
                    <a:pt x="64401" y="21297"/>
                  </a:moveTo>
                  <a:lnTo>
                    <a:pt x="0" y="21297"/>
                  </a:lnTo>
                  <a:lnTo>
                    <a:pt x="0" y="0"/>
                  </a:lnTo>
                  <a:lnTo>
                    <a:pt x="64401" y="0"/>
                  </a:lnTo>
                  <a:lnTo>
                    <a:pt x="64401" y="21297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772393" y="3686898"/>
              <a:ext cx="64769" cy="22225"/>
            </a:xfrm>
            <a:custGeom>
              <a:avLst/>
              <a:gdLst/>
              <a:ahLst/>
              <a:cxnLst/>
              <a:rect l="l" t="t" r="r" b="b"/>
              <a:pathLst>
                <a:path w="64770" h="22225">
                  <a:moveTo>
                    <a:pt x="64401" y="0"/>
                  </a:moveTo>
                  <a:lnTo>
                    <a:pt x="0" y="0"/>
                  </a:lnTo>
                  <a:lnTo>
                    <a:pt x="0" y="21805"/>
                  </a:lnTo>
                  <a:lnTo>
                    <a:pt x="64401" y="21805"/>
                  </a:lnTo>
                  <a:lnTo>
                    <a:pt x="644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772393" y="3686898"/>
              <a:ext cx="64769" cy="22225"/>
            </a:xfrm>
            <a:custGeom>
              <a:avLst/>
              <a:gdLst/>
              <a:ahLst/>
              <a:cxnLst/>
              <a:rect l="l" t="t" r="r" b="b"/>
              <a:pathLst>
                <a:path w="64770" h="22225">
                  <a:moveTo>
                    <a:pt x="64401" y="21805"/>
                  </a:moveTo>
                  <a:lnTo>
                    <a:pt x="0" y="21805"/>
                  </a:lnTo>
                  <a:lnTo>
                    <a:pt x="0" y="0"/>
                  </a:lnTo>
                  <a:lnTo>
                    <a:pt x="64401" y="0"/>
                  </a:lnTo>
                  <a:lnTo>
                    <a:pt x="64401" y="218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772393" y="3918165"/>
              <a:ext cx="64769" cy="22225"/>
            </a:xfrm>
            <a:custGeom>
              <a:avLst/>
              <a:gdLst/>
              <a:ahLst/>
              <a:cxnLst/>
              <a:rect l="l" t="t" r="r" b="b"/>
              <a:pathLst>
                <a:path w="64770" h="22225">
                  <a:moveTo>
                    <a:pt x="64401" y="0"/>
                  </a:moveTo>
                  <a:lnTo>
                    <a:pt x="0" y="0"/>
                  </a:lnTo>
                  <a:lnTo>
                    <a:pt x="0" y="21805"/>
                  </a:lnTo>
                  <a:lnTo>
                    <a:pt x="64401" y="21805"/>
                  </a:lnTo>
                  <a:lnTo>
                    <a:pt x="644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772393" y="3918178"/>
              <a:ext cx="64769" cy="22225"/>
            </a:xfrm>
            <a:custGeom>
              <a:avLst/>
              <a:gdLst/>
              <a:ahLst/>
              <a:cxnLst/>
              <a:rect l="l" t="t" r="r" b="b"/>
              <a:pathLst>
                <a:path w="64770" h="22225">
                  <a:moveTo>
                    <a:pt x="64401" y="21793"/>
                  </a:moveTo>
                  <a:lnTo>
                    <a:pt x="0" y="21793"/>
                  </a:lnTo>
                  <a:lnTo>
                    <a:pt x="0" y="0"/>
                  </a:lnTo>
                  <a:lnTo>
                    <a:pt x="64401" y="0"/>
                  </a:lnTo>
                  <a:lnTo>
                    <a:pt x="64401" y="2179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841875" y="3807586"/>
              <a:ext cx="45720" cy="18415"/>
            </a:xfrm>
            <a:custGeom>
              <a:avLst/>
              <a:gdLst/>
              <a:ahLst/>
              <a:cxnLst/>
              <a:rect l="l" t="t" r="r" b="b"/>
              <a:pathLst>
                <a:path w="45720" h="18414">
                  <a:moveTo>
                    <a:pt x="45135" y="0"/>
                  </a:moveTo>
                  <a:lnTo>
                    <a:pt x="0" y="0"/>
                  </a:lnTo>
                  <a:lnTo>
                    <a:pt x="0" y="18275"/>
                  </a:lnTo>
                  <a:lnTo>
                    <a:pt x="45135" y="18275"/>
                  </a:lnTo>
                  <a:lnTo>
                    <a:pt x="451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841875" y="3807599"/>
              <a:ext cx="45720" cy="18415"/>
            </a:xfrm>
            <a:custGeom>
              <a:avLst/>
              <a:gdLst/>
              <a:ahLst/>
              <a:cxnLst/>
              <a:rect l="l" t="t" r="r" b="b"/>
              <a:pathLst>
                <a:path w="45720" h="18414">
                  <a:moveTo>
                    <a:pt x="45135" y="18262"/>
                  </a:moveTo>
                  <a:lnTo>
                    <a:pt x="0" y="18262"/>
                  </a:lnTo>
                  <a:lnTo>
                    <a:pt x="0" y="0"/>
                  </a:lnTo>
                  <a:lnTo>
                    <a:pt x="45135" y="0"/>
                  </a:lnTo>
                  <a:lnTo>
                    <a:pt x="45135" y="18262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774933" y="3255289"/>
              <a:ext cx="39370" cy="168910"/>
            </a:xfrm>
            <a:custGeom>
              <a:avLst/>
              <a:gdLst/>
              <a:ahLst/>
              <a:cxnLst/>
              <a:rect l="l" t="t" r="r" b="b"/>
              <a:pathLst>
                <a:path w="39370" h="168910">
                  <a:moveTo>
                    <a:pt x="39039" y="168884"/>
                  </a:moveTo>
                  <a:lnTo>
                    <a:pt x="0" y="168884"/>
                  </a:lnTo>
                  <a:lnTo>
                    <a:pt x="0" y="0"/>
                  </a:lnTo>
                  <a:lnTo>
                    <a:pt x="39039" y="0"/>
                  </a:lnTo>
                  <a:lnTo>
                    <a:pt x="39039" y="16888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875860" y="3622471"/>
              <a:ext cx="73660" cy="45720"/>
            </a:xfrm>
            <a:custGeom>
              <a:avLst/>
              <a:gdLst/>
              <a:ahLst/>
              <a:cxnLst/>
              <a:rect l="l" t="t" r="r" b="b"/>
              <a:pathLst>
                <a:path w="73660" h="45720">
                  <a:moveTo>
                    <a:pt x="73533" y="0"/>
                  </a:moveTo>
                  <a:lnTo>
                    <a:pt x="0" y="0"/>
                  </a:lnTo>
                  <a:lnTo>
                    <a:pt x="0" y="45148"/>
                  </a:lnTo>
                  <a:lnTo>
                    <a:pt x="73533" y="45148"/>
                  </a:lnTo>
                  <a:lnTo>
                    <a:pt x="7353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875860" y="3622471"/>
              <a:ext cx="73660" cy="45720"/>
            </a:xfrm>
            <a:custGeom>
              <a:avLst/>
              <a:gdLst/>
              <a:ahLst/>
              <a:cxnLst/>
              <a:rect l="l" t="t" r="r" b="b"/>
              <a:pathLst>
                <a:path w="73660" h="45720">
                  <a:moveTo>
                    <a:pt x="73533" y="45148"/>
                  </a:moveTo>
                  <a:lnTo>
                    <a:pt x="0" y="45148"/>
                  </a:lnTo>
                  <a:lnTo>
                    <a:pt x="0" y="0"/>
                  </a:lnTo>
                  <a:lnTo>
                    <a:pt x="73533" y="0"/>
                  </a:lnTo>
                  <a:lnTo>
                    <a:pt x="73533" y="4514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780508" y="3255289"/>
              <a:ext cx="22860" cy="134620"/>
            </a:xfrm>
            <a:custGeom>
              <a:avLst/>
              <a:gdLst/>
              <a:ahLst/>
              <a:cxnLst/>
              <a:rect l="l" t="t" r="r" b="b"/>
              <a:pathLst>
                <a:path w="22860" h="134620">
                  <a:moveTo>
                    <a:pt x="22821" y="0"/>
                  </a:moveTo>
                  <a:lnTo>
                    <a:pt x="0" y="0"/>
                  </a:lnTo>
                  <a:lnTo>
                    <a:pt x="0" y="134391"/>
                  </a:lnTo>
                  <a:lnTo>
                    <a:pt x="22821" y="134391"/>
                  </a:lnTo>
                  <a:lnTo>
                    <a:pt x="2282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780508" y="3255289"/>
              <a:ext cx="22860" cy="134620"/>
            </a:xfrm>
            <a:custGeom>
              <a:avLst/>
              <a:gdLst/>
              <a:ahLst/>
              <a:cxnLst/>
              <a:rect l="l" t="t" r="r" b="b"/>
              <a:pathLst>
                <a:path w="22860" h="134620">
                  <a:moveTo>
                    <a:pt x="22821" y="134391"/>
                  </a:moveTo>
                  <a:lnTo>
                    <a:pt x="0" y="134391"/>
                  </a:lnTo>
                  <a:lnTo>
                    <a:pt x="0" y="0"/>
                  </a:lnTo>
                  <a:lnTo>
                    <a:pt x="22821" y="0"/>
                  </a:lnTo>
                  <a:lnTo>
                    <a:pt x="22821" y="1343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785576" y="3278619"/>
              <a:ext cx="10795" cy="90805"/>
            </a:xfrm>
            <a:custGeom>
              <a:avLst/>
              <a:gdLst/>
              <a:ahLst/>
              <a:cxnLst/>
              <a:rect l="l" t="t" r="r" b="b"/>
              <a:pathLst>
                <a:path w="10795" h="90804">
                  <a:moveTo>
                    <a:pt x="10642" y="0"/>
                  </a:moveTo>
                  <a:lnTo>
                    <a:pt x="0" y="0"/>
                  </a:lnTo>
                  <a:lnTo>
                    <a:pt x="0" y="90284"/>
                  </a:lnTo>
                  <a:lnTo>
                    <a:pt x="10642" y="90284"/>
                  </a:lnTo>
                  <a:lnTo>
                    <a:pt x="106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785576" y="3278606"/>
              <a:ext cx="10795" cy="90805"/>
            </a:xfrm>
            <a:custGeom>
              <a:avLst/>
              <a:gdLst/>
              <a:ahLst/>
              <a:cxnLst/>
              <a:rect l="l" t="t" r="r" b="b"/>
              <a:pathLst>
                <a:path w="10795" h="90804">
                  <a:moveTo>
                    <a:pt x="10642" y="90297"/>
                  </a:moveTo>
                  <a:lnTo>
                    <a:pt x="0" y="90297"/>
                  </a:lnTo>
                  <a:lnTo>
                    <a:pt x="0" y="0"/>
                  </a:lnTo>
                  <a:lnTo>
                    <a:pt x="10642" y="0"/>
                  </a:lnTo>
                  <a:lnTo>
                    <a:pt x="10642" y="9029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785576" y="3255302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642" y="0"/>
                  </a:moveTo>
                  <a:lnTo>
                    <a:pt x="0" y="0"/>
                  </a:lnTo>
                  <a:lnTo>
                    <a:pt x="0" y="16217"/>
                  </a:lnTo>
                  <a:lnTo>
                    <a:pt x="10642" y="16217"/>
                  </a:lnTo>
                  <a:lnTo>
                    <a:pt x="10642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785576" y="3255289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642" y="16230"/>
                  </a:moveTo>
                  <a:lnTo>
                    <a:pt x="0" y="16230"/>
                  </a:lnTo>
                  <a:lnTo>
                    <a:pt x="0" y="0"/>
                  </a:lnTo>
                  <a:lnTo>
                    <a:pt x="10642" y="0"/>
                  </a:lnTo>
                  <a:lnTo>
                    <a:pt x="10642" y="1623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537212" y="3228403"/>
              <a:ext cx="64769" cy="21590"/>
            </a:xfrm>
            <a:custGeom>
              <a:avLst/>
              <a:gdLst/>
              <a:ahLst/>
              <a:cxnLst/>
              <a:rect l="l" t="t" r="r" b="b"/>
              <a:pathLst>
                <a:path w="64770" h="21589">
                  <a:moveTo>
                    <a:pt x="64401" y="0"/>
                  </a:moveTo>
                  <a:lnTo>
                    <a:pt x="0" y="0"/>
                  </a:lnTo>
                  <a:lnTo>
                    <a:pt x="0" y="21310"/>
                  </a:lnTo>
                  <a:lnTo>
                    <a:pt x="64401" y="21310"/>
                  </a:lnTo>
                  <a:lnTo>
                    <a:pt x="644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537212" y="3228403"/>
              <a:ext cx="64769" cy="21590"/>
            </a:xfrm>
            <a:custGeom>
              <a:avLst/>
              <a:gdLst/>
              <a:ahLst/>
              <a:cxnLst/>
              <a:rect l="l" t="t" r="r" b="b"/>
              <a:pathLst>
                <a:path w="64770" h="21589">
                  <a:moveTo>
                    <a:pt x="64401" y="21310"/>
                  </a:moveTo>
                  <a:lnTo>
                    <a:pt x="0" y="21310"/>
                  </a:lnTo>
                  <a:lnTo>
                    <a:pt x="0" y="0"/>
                  </a:lnTo>
                  <a:lnTo>
                    <a:pt x="64401" y="0"/>
                  </a:lnTo>
                  <a:lnTo>
                    <a:pt x="64401" y="2131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539232" y="3255289"/>
              <a:ext cx="39370" cy="168910"/>
            </a:xfrm>
            <a:custGeom>
              <a:avLst/>
              <a:gdLst/>
              <a:ahLst/>
              <a:cxnLst/>
              <a:rect l="l" t="t" r="r" b="b"/>
              <a:pathLst>
                <a:path w="39370" h="168910">
                  <a:moveTo>
                    <a:pt x="39052" y="168884"/>
                  </a:moveTo>
                  <a:lnTo>
                    <a:pt x="0" y="168884"/>
                  </a:lnTo>
                  <a:lnTo>
                    <a:pt x="0" y="0"/>
                  </a:lnTo>
                  <a:lnTo>
                    <a:pt x="39052" y="0"/>
                  </a:lnTo>
                  <a:lnTo>
                    <a:pt x="39052" y="16888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544820" y="3255289"/>
              <a:ext cx="23495" cy="134620"/>
            </a:xfrm>
            <a:custGeom>
              <a:avLst/>
              <a:gdLst/>
              <a:ahLst/>
              <a:cxnLst/>
              <a:rect l="l" t="t" r="r" b="b"/>
              <a:pathLst>
                <a:path w="23495" h="134620">
                  <a:moveTo>
                    <a:pt x="23317" y="0"/>
                  </a:moveTo>
                  <a:lnTo>
                    <a:pt x="0" y="0"/>
                  </a:lnTo>
                  <a:lnTo>
                    <a:pt x="0" y="134391"/>
                  </a:lnTo>
                  <a:lnTo>
                    <a:pt x="23317" y="134391"/>
                  </a:lnTo>
                  <a:lnTo>
                    <a:pt x="2331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544820" y="3255289"/>
              <a:ext cx="23495" cy="134620"/>
            </a:xfrm>
            <a:custGeom>
              <a:avLst/>
              <a:gdLst/>
              <a:ahLst/>
              <a:cxnLst/>
              <a:rect l="l" t="t" r="r" b="b"/>
              <a:pathLst>
                <a:path w="23495" h="134620">
                  <a:moveTo>
                    <a:pt x="23317" y="134391"/>
                  </a:moveTo>
                  <a:lnTo>
                    <a:pt x="0" y="134391"/>
                  </a:lnTo>
                  <a:lnTo>
                    <a:pt x="0" y="0"/>
                  </a:lnTo>
                  <a:lnTo>
                    <a:pt x="23317" y="0"/>
                  </a:lnTo>
                  <a:lnTo>
                    <a:pt x="23317" y="1343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549874" y="3278619"/>
              <a:ext cx="10795" cy="90805"/>
            </a:xfrm>
            <a:custGeom>
              <a:avLst/>
              <a:gdLst/>
              <a:ahLst/>
              <a:cxnLst/>
              <a:rect l="l" t="t" r="r" b="b"/>
              <a:pathLst>
                <a:path w="10795" h="90804">
                  <a:moveTo>
                    <a:pt x="10667" y="0"/>
                  </a:moveTo>
                  <a:lnTo>
                    <a:pt x="0" y="0"/>
                  </a:lnTo>
                  <a:lnTo>
                    <a:pt x="0" y="90284"/>
                  </a:lnTo>
                  <a:lnTo>
                    <a:pt x="10667" y="90284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5549874" y="3278606"/>
              <a:ext cx="10795" cy="90805"/>
            </a:xfrm>
            <a:custGeom>
              <a:avLst/>
              <a:gdLst/>
              <a:ahLst/>
              <a:cxnLst/>
              <a:rect l="l" t="t" r="r" b="b"/>
              <a:pathLst>
                <a:path w="10795" h="90804">
                  <a:moveTo>
                    <a:pt x="10668" y="90297"/>
                  </a:moveTo>
                  <a:lnTo>
                    <a:pt x="0" y="90297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9029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549874" y="3255302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667" y="0"/>
                  </a:moveTo>
                  <a:lnTo>
                    <a:pt x="0" y="0"/>
                  </a:lnTo>
                  <a:lnTo>
                    <a:pt x="0" y="16217"/>
                  </a:lnTo>
                  <a:lnTo>
                    <a:pt x="10667" y="16217"/>
                  </a:lnTo>
                  <a:lnTo>
                    <a:pt x="10667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549874" y="3255289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668" y="16230"/>
                  </a:moveTo>
                  <a:lnTo>
                    <a:pt x="0" y="16230"/>
                  </a:lnTo>
                  <a:lnTo>
                    <a:pt x="0" y="0"/>
                  </a:lnTo>
                  <a:lnTo>
                    <a:pt x="10668" y="0"/>
                  </a:lnTo>
                  <a:lnTo>
                    <a:pt x="10668" y="1623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3" name="object 12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534926" y="3690188"/>
              <a:ext cx="68973" cy="200342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34926" y="3919943"/>
              <a:ext cx="68973" cy="200329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534926" y="4145127"/>
              <a:ext cx="68973" cy="200342"/>
            </a:xfrm>
            <a:prstGeom prst="rect">
              <a:avLst/>
            </a:prstGeom>
          </p:spPr>
        </p:pic>
        <p:pic>
          <p:nvPicPr>
            <p:cNvPr id="126" name="object 12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534926" y="4370819"/>
              <a:ext cx="68973" cy="199847"/>
            </a:xfrm>
            <a:prstGeom prst="rect">
              <a:avLst/>
            </a:prstGeom>
          </p:spPr>
        </p:pic>
        <p:sp>
          <p:nvSpPr>
            <p:cNvPr id="127" name="object 127"/>
            <p:cNvSpPr/>
            <p:nvPr/>
          </p:nvSpPr>
          <p:spPr>
            <a:xfrm>
              <a:off x="5154295" y="3604729"/>
              <a:ext cx="39370" cy="168910"/>
            </a:xfrm>
            <a:custGeom>
              <a:avLst/>
              <a:gdLst/>
              <a:ahLst/>
              <a:cxnLst/>
              <a:rect l="l" t="t" r="r" b="b"/>
              <a:pathLst>
                <a:path w="39370" h="168910">
                  <a:moveTo>
                    <a:pt x="39052" y="168389"/>
                  </a:moveTo>
                  <a:lnTo>
                    <a:pt x="0" y="168389"/>
                  </a:lnTo>
                  <a:lnTo>
                    <a:pt x="0" y="0"/>
                  </a:lnTo>
                  <a:lnTo>
                    <a:pt x="39052" y="0"/>
                  </a:lnTo>
                  <a:lnTo>
                    <a:pt x="39052" y="16838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159870" y="3604729"/>
              <a:ext cx="22860" cy="133985"/>
            </a:xfrm>
            <a:custGeom>
              <a:avLst/>
              <a:gdLst/>
              <a:ahLst/>
              <a:cxnLst/>
              <a:rect l="l" t="t" r="r" b="b"/>
              <a:pathLst>
                <a:path w="22860" h="133985">
                  <a:moveTo>
                    <a:pt x="22821" y="0"/>
                  </a:moveTo>
                  <a:lnTo>
                    <a:pt x="0" y="0"/>
                  </a:lnTo>
                  <a:lnTo>
                    <a:pt x="0" y="133896"/>
                  </a:lnTo>
                  <a:lnTo>
                    <a:pt x="22821" y="133896"/>
                  </a:lnTo>
                  <a:lnTo>
                    <a:pt x="2282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159870" y="3604729"/>
              <a:ext cx="22860" cy="133985"/>
            </a:xfrm>
            <a:custGeom>
              <a:avLst/>
              <a:gdLst/>
              <a:ahLst/>
              <a:cxnLst/>
              <a:rect l="l" t="t" r="r" b="b"/>
              <a:pathLst>
                <a:path w="22860" h="133985">
                  <a:moveTo>
                    <a:pt x="22821" y="133896"/>
                  </a:moveTo>
                  <a:lnTo>
                    <a:pt x="0" y="133896"/>
                  </a:lnTo>
                  <a:lnTo>
                    <a:pt x="0" y="0"/>
                  </a:lnTo>
                  <a:lnTo>
                    <a:pt x="22821" y="0"/>
                  </a:lnTo>
                  <a:lnTo>
                    <a:pt x="22821" y="13389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164442" y="3627564"/>
              <a:ext cx="10795" cy="90805"/>
            </a:xfrm>
            <a:custGeom>
              <a:avLst/>
              <a:gdLst/>
              <a:ahLst/>
              <a:cxnLst/>
              <a:rect l="l" t="t" r="r" b="b"/>
              <a:pathLst>
                <a:path w="10795" h="90804">
                  <a:moveTo>
                    <a:pt x="10655" y="0"/>
                  </a:moveTo>
                  <a:lnTo>
                    <a:pt x="0" y="0"/>
                  </a:lnTo>
                  <a:lnTo>
                    <a:pt x="0" y="90779"/>
                  </a:lnTo>
                  <a:lnTo>
                    <a:pt x="10655" y="90779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164442" y="3627564"/>
              <a:ext cx="10795" cy="90805"/>
            </a:xfrm>
            <a:custGeom>
              <a:avLst/>
              <a:gdLst/>
              <a:ahLst/>
              <a:cxnLst/>
              <a:rect l="l" t="t" r="r" b="b"/>
              <a:pathLst>
                <a:path w="10795" h="90804">
                  <a:moveTo>
                    <a:pt x="10655" y="90779"/>
                  </a:moveTo>
                  <a:lnTo>
                    <a:pt x="0" y="90779"/>
                  </a:lnTo>
                  <a:lnTo>
                    <a:pt x="0" y="0"/>
                  </a:lnTo>
                  <a:lnTo>
                    <a:pt x="10655" y="0"/>
                  </a:lnTo>
                  <a:lnTo>
                    <a:pt x="10655" y="907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164442" y="3604729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655" y="0"/>
                  </a:moveTo>
                  <a:lnTo>
                    <a:pt x="0" y="0"/>
                  </a:lnTo>
                  <a:lnTo>
                    <a:pt x="0" y="16230"/>
                  </a:lnTo>
                  <a:lnTo>
                    <a:pt x="10655" y="16230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5164442" y="3604729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655" y="16230"/>
                  </a:moveTo>
                  <a:lnTo>
                    <a:pt x="0" y="16230"/>
                  </a:lnTo>
                  <a:lnTo>
                    <a:pt x="0" y="0"/>
                  </a:lnTo>
                  <a:lnTo>
                    <a:pt x="10655" y="0"/>
                  </a:lnTo>
                  <a:lnTo>
                    <a:pt x="10655" y="1623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105603" y="3822306"/>
              <a:ext cx="8255" cy="198755"/>
            </a:xfrm>
            <a:custGeom>
              <a:avLst/>
              <a:gdLst/>
              <a:ahLst/>
              <a:cxnLst/>
              <a:rect l="l" t="t" r="r" b="b"/>
              <a:pathLst>
                <a:path w="8254" h="198754">
                  <a:moveTo>
                    <a:pt x="8115" y="4063"/>
                  </a:moveTo>
                  <a:lnTo>
                    <a:pt x="8115" y="6096"/>
                  </a:lnTo>
                  <a:lnTo>
                    <a:pt x="6083" y="8115"/>
                  </a:lnTo>
                  <a:lnTo>
                    <a:pt x="4051" y="8115"/>
                  </a:lnTo>
                  <a:lnTo>
                    <a:pt x="2031" y="8115"/>
                  </a:lnTo>
                  <a:lnTo>
                    <a:pt x="0" y="6096"/>
                  </a:lnTo>
                  <a:lnTo>
                    <a:pt x="0" y="4063"/>
                  </a:lnTo>
                  <a:lnTo>
                    <a:pt x="0" y="1524"/>
                  </a:lnTo>
                  <a:lnTo>
                    <a:pt x="2031" y="0"/>
                  </a:lnTo>
                  <a:lnTo>
                    <a:pt x="4051" y="0"/>
                  </a:lnTo>
                  <a:lnTo>
                    <a:pt x="6083" y="0"/>
                  </a:lnTo>
                  <a:lnTo>
                    <a:pt x="8115" y="1524"/>
                  </a:lnTo>
                  <a:lnTo>
                    <a:pt x="8115" y="4063"/>
                  </a:lnTo>
                </a:path>
                <a:path w="8254" h="198754">
                  <a:moveTo>
                    <a:pt x="8115" y="194271"/>
                  </a:moveTo>
                  <a:lnTo>
                    <a:pt x="8115" y="196278"/>
                  </a:lnTo>
                  <a:lnTo>
                    <a:pt x="6083" y="198310"/>
                  </a:lnTo>
                  <a:lnTo>
                    <a:pt x="4051" y="198310"/>
                  </a:lnTo>
                  <a:lnTo>
                    <a:pt x="2031" y="198310"/>
                  </a:lnTo>
                  <a:lnTo>
                    <a:pt x="0" y="196278"/>
                  </a:lnTo>
                  <a:lnTo>
                    <a:pt x="0" y="194271"/>
                  </a:lnTo>
                  <a:lnTo>
                    <a:pt x="0" y="191719"/>
                  </a:lnTo>
                  <a:lnTo>
                    <a:pt x="2031" y="190195"/>
                  </a:lnTo>
                  <a:lnTo>
                    <a:pt x="4051" y="190195"/>
                  </a:lnTo>
                  <a:lnTo>
                    <a:pt x="6083" y="190195"/>
                  </a:lnTo>
                  <a:lnTo>
                    <a:pt x="8115" y="191719"/>
                  </a:lnTo>
                  <a:lnTo>
                    <a:pt x="8115" y="19427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154295" y="3806583"/>
              <a:ext cx="64769" cy="21590"/>
            </a:xfrm>
            <a:custGeom>
              <a:avLst/>
              <a:gdLst/>
              <a:ahLst/>
              <a:cxnLst/>
              <a:rect l="l" t="t" r="r" b="b"/>
              <a:pathLst>
                <a:path w="64770" h="21589">
                  <a:moveTo>
                    <a:pt x="64414" y="0"/>
                  </a:moveTo>
                  <a:lnTo>
                    <a:pt x="0" y="0"/>
                  </a:lnTo>
                  <a:lnTo>
                    <a:pt x="0" y="21297"/>
                  </a:lnTo>
                  <a:lnTo>
                    <a:pt x="64414" y="21297"/>
                  </a:lnTo>
                  <a:lnTo>
                    <a:pt x="6441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154295" y="3806596"/>
              <a:ext cx="64769" cy="21590"/>
            </a:xfrm>
            <a:custGeom>
              <a:avLst/>
              <a:gdLst/>
              <a:ahLst/>
              <a:cxnLst/>
              <a:rect l="l" t="t" r="r" b="b"/>
              <a:pathLst>
                <a:path w="64770" h="21589">
                  <a:moveTo>
                    <a:pt x="64414" y="21285"/>
                  </a:moveTo>
                  <a:lnTo>
                    <a:pt x="0" y="21285"/>
                  </a:lnTo>
                  <a:lnTo>
                    <a:pt x="0" y="0"/>
                  </a:lnTo>
                  <a:lnTo>
                    <a:pt x="64414" y="0"/>
                  </a:lnTo>
                  <a:lnTo>
                    <a:pt x="64414" y="2128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097983" y="3851719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89">
                  <a:moveTo>
                    <a:pt x="22326" y="0"/>
                  </a:moveTo>
                  <a:lnTo>
                    <a:pt x="0" y="0"/>
                  </a:lnTo>
                  <a:lnTo>
                    <a:pt x="0" y="21310"/>
                  </a:lnTo>
                  <a:lnTo>
                    <a:pt x="22326" y="21310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5097983" y="3851719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89">
                  <a:moveTo>
                    <a:pt x="22326" y="21310"/>
                  </a:moveTo>
                  <a:lnTo>
                    <a:pt x="0" y="21310"/>
                  </a:lnTo>
                  <a:lnTo>
                    <a:pt x="0" y="0"/>
                  </a:lnTo>
                  <a:lnTo>
                    <a:pt x="22326" y="0"/>
                  </a:lnTo>
                  <a:lnTo>
                    <a:pt x="22326" y="2131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5097983" y="3841572"/>
              <a:ext cx="22860" cy="10160"/>
            </a:xfrm>
            <a:custGeom>
              <a:avLst/>
              <a:gdLst/>
              <a:ahLst/>
              <a:cxnLst/>
              <a:rect l="l" t="t" r="r" b="b"/>
              <a:pathLst>
                <a:path w="22860" h="10160">
                  <a:moveTo>
                    <a:pt x="22326" y="0"/>
                  </a:moveTo>
                  <a:lnTo>
                    <a:pt x="0" y="0"/>
                  </a:lnTo>
                  <a:lnTo>
                    <a:pt x="0" y="10147"/>
                  </a:lnTo>
                  <a:lnTo>
                    <a:pt x="22326" y="10147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097983" y="3841572"/>
              <a:ext cx="22860" cy="10160"/>
            </a:xfrm>
            <a:custGeom>
              <a:avLst/>
              <a:gdLst/>
              <a:ahLst/>
              <a:cxnLst/>
              <a:rect l="l" t="t" r="r" b="b"/>
              <a:pathLst>
                <a:path w="22860" h="10160">
                  <a:moveTo>
                    <a:pt x="22326" y="10147"/>
                  </a:moveTo>
                  <a:lnTo>
                    <a:pt x="0" y="10147"/>
                  </a:lnTo>
                  <a:lnTo>
                    <a:pt x="0" y="0"/>
                  </a:lnTo>
                  <a:lnTo>
                    <a:pt x="22326" y="0"/>
                  </a:lnTo>
                  <a:lnTo>
                    <a:pt x="22326" y="1014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097983" y="3892803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89">
                  <a:moveTo>
                    <a:pt x="22326" y="0"/>
                  </a:moveTo>
                  <a:lnTo>
                    <a:pt x="0" y="0"/>
                  </a:lnTo>
                  <a:lnTo>
                    <a:pt x="0" y="21297"/>
                  </a:lnTo>
                  <a:lnTo>
                    <a:pt x="22326" y="21297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097983" y="3892816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89">
                  <a:moveTo>
                    <a:pt x="22326" y="21285"/>
                  </a:moveTo>
                  <a:lnTo>
                    <a:pt x="0" y="21285"/>
                  </a:lnTo>
                  <a:lnTo>
                    <a:pt x="0" y="0"/>
                  </a:lnTo>
                  <a:lnTo>
                    <a:pt x="22326" y="0"/>
                  </a:lnTo>
                  <a:lnTo>
                    <a:pt x="22326" y="2128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097983" y="3882656"/>
              <a:ext cx="22860" cy="10160"/>
            </a:xfrm>
            <a:custGeom>
              <a:avLst/>
              <a:gdLst/>
              <a:ahLst/>
              <a:cxnLst/>
              <a:rect l="l" t="t" r="r" b="b"/>
              <a:pathLst>
                <a:path w="22860" h="10160">
                  <a:moveTo>
                    <a:pt x="22326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22326" y="10160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097983" y="3882656"/>
              <a:ext cx="22860" cy="10160"/>
            </a:xfrm>
            <a:custGeom>
              <a:avLst/>
              <a:gdLst/>
              <a:ahLst/>
              <a:cxnLst/>
              <a:rect l="l" t="t" r="r" b="b"/>
              <a:pathLst>
                <a:path w="22860" h="10160">
                  <a:moveTo>
                    <a:pt x="22326" y="10160"/>
                  </a:moveTo>
                  <a:lnTo>
                    <a:pt x="0" y="10160"/>
                  </a:lnTo>
                  <a:lnTo>
                    <a:pt x="0" y="0"/>
                  </a:lnTo>
                  <a:lnTo>
                    <a:pt x="22326" y="0"/>
                  </a:lnTo>
                  <a:lnTo>
                    <a:pt x="22326" y="1016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097983" y="3933380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89">
                  <a:moveTo>
                    <a:pt x="22326" y="0"/>
                  </a:moveTo>
                  <a:lnTo>
                    <a:pt x="0" y="0"/>
                  </a:lnTo>
                  <a:lnTo>
                    <a:pt x="0" y="21310"/>
                  </a:lnTo>
                  <a:lnTo>
                    <a:pt x="22326" y="21310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097983" y="3933380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89">
                  <a:moveTo>
                    <a:pt x="22326" y="21310"/>
                  </a:moveTo>
                  <a:lnTo>
                    <a:pt x="0" y="21310"/>
                  </a:lnTo>
                  <a:lnTo>
                    <a:pt x="0" y="0"/>
                  </a:lnTo>
                  <a:lnTo>
                    <a:pt x="22326" y="0"/>
                  </a:lnTo>
                  <a:lnTo>
                    <a:pt x="22326" y="2131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097983" y="3923233"/>
              <a:ext cx="22860" cy="10160"/>
            </a:xfrm>
            <a:custGeom>
              <a:avLst/>
              <a:gdLst/>
              <a:ahLst/>
              <a:cxnLst/>
              <a:rect l="l" t="t" r="r" b="b"/>
              <a:pathLst>
                <a:path w="22860" h="10160">
                  <a:moveTo>
                    <a:pt x="22326" y="0"/>
                  </a:moveTo>
                  <a:lnTo>
                    <a:pt x="0" y="0"/>
                  </a:lnTo>
                  <a:lnTo>
                    <a:pt x="0" y="10147"/>
                  </a:lnTo>
                  <a:lnTo>
                    <a:pt x="22326" y="10147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097983" y="3923233"/>
              <a:ext cx="22860" cy="10160"/>
            </a:xfrm>
            <a:custGeom>
              <a:avLst/>
              <a:gdLst/>
              <a:ahLst/>
              <a:cxnLst/>
              <a:rect l="l" t="t" r="r" b="b"/>
              <a:pathLst>
                <a:path w="22860" h="10160">
                  <a:moveTo>
                    <a:pt x="22326" y="10147"/>
                  </a:moveTo>
                  <a:lnTo>
                    <a:pt x="0" y="10147"/>
                  </a:lnTo>
                  <a:lnTo>
                    <a:pt x="0" y="0"/>
                  </a:lnTo>
                  <a:lnTo>
                    <a:pt x="22326" y="0"/>
                  </a:lnTo>
                  <a:lnTo>
                    <a:pt x="22326" y="1014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097983" y="3974464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89">
                  <a:moveTo>
                    <a:pt x="22326" y="0"/>
                  </a:moveTo>
                  <a:lnTo>
                    <a:pt x="0" y="0"/>
                  </a:lnTo>
                  <a:lnTo>
                    <a:pt x="0" y="21297"/>
                  </a:lnTo>
                  <a:lnTo>
                    <a:pt x="22326" y="21297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097983" y="3974464"/>
              <a:ext cx="22860" cy="21590"/>
            </a:xfrm>
            <a:custGeom>
              <a:avLst/>
              <a:gdLst/>
              <a:ahLst/>
              <a:cxnLst/>
              <a:rect l="l" t="t" r="r" b="b"/>
              <a:pathLst>
                <a:path w="22860" h="21589">
                  <a:moveTo>
                    <a:pt x="22326" y="21297"/>
                  </a:moveTo>
                  <a:lnTo>
                    <a:pt x="0" y="21297"/>
                  </a:lnTo>
                  <a:lnTo>
                    <a:pt x="0" y="0"/>
                  </a:lnTo>
                  <a:lnTo>
                    <a:pt x="22326" y="0"/>
                  </a:lnTo>
                  <a:lnTo>
                    <a:pt x="22326" y="2129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097983" y="3964317"/>
              <a:ext cx="22860" cy="10160"/>
            </a:xfrm>
            <a:custGeom>
              <a:avLst/>
              <a:gdLst/>
              <a:ahLst/>
              <a:cxnLst/>
              <a:rect l="l" t="t" r="r" b="b"/>
              <a:pathLst>
                <a:path w="22860" h="10160">
                  <a:moveTo>
                    <a:pt x="22326" y="0"/>
                  </a:moveTo>
                  <a:lnTo>
                    <a:pt x="0" y="0"/>
                  </a:lnTo>
                  <a:lnTo>
                    <a:pt x="0" y="10147"/>
                  </a:lnTo>
                  <a:lnTo>
                    <a:pt x="22326" y="10147"/>
                  </a:lnTo>
                  <a:lnTo>
                    <a:pt x="2232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097983" y="3964317"/>
              <a:ext cx="22860" cy="10160"/>
            </a:xfrm>
            <a:custGeom>
              <a:avLst/>
              <a:gdLst/>
              <a:ahLst/>
              <a:cxnLst/>
              <a:rect l="l" t="t" r="r" b="b"/>
              <a:pathLst>
                <a:path w="22860" h="10160">
                  <a:moveTo>
                    <a:pt x="22326" y="10147"/>
                  </a:moveTo>
                  <a:lnTo>
                    <a:pt x="0" y="10147"/>
                  </a:lnTo>
                  <a:lnTo>
                    <a:pt x="0" y="0"/>
                  </a:lnTo>
                  <a:lnTo>
                    <a:pt x="22326" y="0"/>
                  </a:lnTo>
                  <a:lnTo>
                    <a:pt x="22326" y="1014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082781" y="3833469"/>
              <a:ext cx="111125" cy="175895"/>
            </a:xfrm>
            <a:custGeom>
              <a:avLst/>
              <a:gdLst/>
              <a:ahLst/>
              <a:cxnLst/>
              <a:rect l="l" t="t" r="r" b="b"/>
              <a:pathLst>
                <a:path w="111125" h="175895">
                  <a:moveTo>
                    <a:pt x="52235" y="175488"/>
                  </a:moveTo>
                  <a:lnTo>
                    <a:pt x="0" y="175488"/>
                  </a:lnTo>
                  <a:lnTo>
                    <a:pt x="0" y="0"/>
                  </a:lnTo>
                  <a:lnTo>
                    <a:pt x="52235" y="0"/>
                  </a:lnTo>
                  <a:lnTo>
                    <a:pt x="52235" y="175488"/>
                  </a:lnTo>
                  <a:close/>
                </a:path>
                <a:path w="111125" h="175895">
                  <a:moveTo>
                    <a:pt x="110566" y="170929"/>
                  </a:moveTo>
                  <a:lnTo>
                    <a:pt x="71513" y="170929"/>
                  </a:lnTo>
                  <a:lnTo>
                    <a:pt x="71513" y="2031"/>
                  </a:lnTo>
                  <a:lnTo>
                    <a:pt x="110566" y="2031"/>
                  </a:lnTo>
                  <a:lnTo>
                    <a:pt x="110566" y="17092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159870" y="3835501"/>
              <a:ext cx="22860" cy="134620"/>
            </a:xfrm>
            <a:custGeom>
              <a:avLst/>
              <a:gdLst/>
              <a:ahLst/>
              <a:cxnLst/>
              <a:rect l="l" t="t" r="r" b="b"/>
              <a:pathLst>
                <a:path w="22860" h="134620">
                  <a:moveTo>
                    <a:pt x="22821" y="0"/>
                  </a:moveTo>
                  <a:lnTo>
                    <a:pt x="0" y="0"/>
                  </a:lnTo>
                  <a:lnTo>
                    <a:pt x="0" y="134391"/>
                  </a:lnTo>
                  <a:lnTo>
                    <a:pt x="22821" y="134391"/>
                  </a:lnTo>
                  <a:lnTo>
                    <a:pt x="2282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159870" y="3835501"/>
              <a:ext cx="22860" cy="134620"/>
            </a:xfrm>
            <a:custGeom>
              <a:avLst/>
              <a:gdLst/>
              <a:ahLst/>
              <a:cxnLst/>
              <a:rect l="l" t="t" r="r" b="b"/>
              <a:pathLst>
                <a:path w="22860" h="134620">
                  <a:moveTo>
                    <a:pt x="22821" y="134391"/>
                  </a:moveTo>
                  <a:lnTo>
                    <a:pt x="0" y="134391"/>
                  </a:lnTo>
                  <a:lnTo>
                    <a:pt x="0" y="0"/>
                  </a:lnTo>
                  <a:lnTo>
                    <a:pt x="22821" y="0"/>
                  </a:lnTo>
                  <a:lnTo>
                    <a:pt x="22821" y="1343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164442" y="3858831"/>
              <a:ext cx="10795" cy="90805"/>
            </a:xfrm>
            <a:custGeom>
              <a:avLst/>
              <a:gdLst/>
              <a:ahLst/>
              <a:cxnLst/>
              <a:rect l="l" t="t" r="r" b="b"/>
              <a:pathLst>
                <a:path w="10795" h="90804">
                  <a:moveTo>
                    <a:pt x="10655" y="0"/>
                  </a:moveTo>
                  <a:lnTo>
                    <a:pt x="0" y="0"/>
                  </a:lnTo>
                  <a:lnTo>
                    <a:pt x="0" y="90271"/>
                  </a:lnTo>
                  <a:lnTo>
                    <a:pt x="10655" y="90271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164442" y="3858831"/>
              <a:ext cx="10795" cy="90805"/>
            </a:xfrm>
            <a:custGeom>
              <a:avLst/>
              <a:gdLst/>
              <a:ahLst/>
              <a:cxnLst/>
              <a:rect l="l" t="t" r="r" b="b"/>
              <a:pathLst>
                <a:path w="10795" h="90804">
                  <a:moveTo>
                    <a:pt x="10655" y="90271"/>
                  </a:moveTo>
                  <a:lnTo>
                    <a:pt x="0" y="90271"/>
                  </a:lnTo>
                  <a:lnTo>
                    <a:pt x="0" y="0"/>
                  </a:lnTo>
                  <a:lnTo>
                    <a:pt x="10655" y="0"/>
                  </a:lnTo>
                  <a:lnTo>
                    <a:pt x="10655" y="9027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164442" y="3835501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655" y="0"/>
                  </a:moveTo>
                  <a:lnTo>
                    <a:pt x="0" y="0"/>
                  </a:lnTo>
                  <a:lnTo>
                    <a:pt x="0" y="16217"/>
                  </a:lnTo>
                  <a:lnTo>
                    <a:pt x="10655" y="16217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164442" y="3835501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655" y="16217"/>
                  </a:moveTo>
                  <a:lnTo>
                    <a:pt x="0" y="16217"/>
                  </a:lnTo>
                  <a:lnTo>
                    <a:pt x="0" y="0"/>
                  </a:lnTo>
                  <a:lnTo>
                    <a:pt x="10655" y="0"/>
                  </a:lnTo>
                  <a:lnTo>
                    <a:pt x="10655" y="1621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105603" y="4049013"/>
              <a:ext cx="8255" cy="198755"/>
            </a:xfrm>
            <a:custGeom>
              <a:avLst/>
              <a:gdLst/>
              <a:ahLst/>
              <a:cxnLst/>
              <a:rect l="l" t="t" r="r" b="b"/>
              <a:pathLst>
                <a:path w="8254" h="198754">
                  <a:moveTo>
                    <a:pt x="8115" y="4076"/>
                  </a:moveTo>
                  <a:lnTo>
                    <a:pt x="8115" y="6083"/>
                  </a:lnTo>
                  <a:lnTo>
                    <a:pt x="6083" y="8115"/>
                  </a:lnTo>
                  <a:lnTo>
                    <a:pt x="4051" y="8115"/>
                  </a:lnTo>
                  <a:lnTo>
                    <a:pt x="2031" y="8115"/>
                  </a:lnTo>
                  <a:lnTo>
                    <a:pt x="0" y="6083"/>
                  </a:lnTo>
                  <a:lnTo>
                    <a:pt x="0" y="4076"/>
                  </a:lnTo>
                  <a:lnTo>
                    <a:pt x="0" y="1524"/>
                  </a:lnTo>
                  <a:lnTo>
                    <a:pt x="2031" y="0"/>
                  </a:lnTo>
                  <a:lnTo>
                    <a:pt x="4051" y="0"/>
                  </a:lnTo>
                  <a:lnTo>
                    <a:pt x="6083" y="0"/>
                  </a:lnTo>
                  <a:lnTo>
                    <a:pt x="8115" y="1524"/>
                  </a:lnTo>
                  <a:lnTo>
                    <a:pt x="8115" y="4076"/>
                  </a:lnTo>
                </a:path>
                <a:path w="8254" h="198754">
                  <a:moveTo>
                    <a:pt x="8115" y="194246"/>
                  </a:moveTo>
                  <a:lnTo>
                    <a:pt x="8115" y="196291"/>
                  </a:lnTo>
                  <a:lnTo>
                    <a:pt x="6083" y="198323"/>
                  </a:lnTo>
                  <a:lnTo>
                    <a:pt x="4051" y="198323"/>
                  </a:lnTo>
                  <a:lnTo>
                    <a:pt x="2031" y="198323"/>
                  </a:lnTo>
                  <a:lnTo>
                    <a:pt x="0" y="196291"/>
                  </a:lnTo>
                  <a:lnTo>
                    <a:pt x="0" y="194246"/>
                  </a:lnTo>
                  <a:lnTo>
                    <a:pt x="0" y="191719"/>
                  </a:lnTo>
                  <a:lnTo>
                    <a:pt x="2031" y="190207"/>
                  </a:lnTo>
                  <a:lnTo>
                    <a:pt x="4051" y="190207"/>
                  </a:lnTo>
                  <a:lnTo>
                    <a:pt x="6083" y="190207"/>
                  </a:lnTo>
                  <a:lnTo>
                    <a:pt x="8115" y="191719"/>
                  </a:lnTo>
                  <a:lnTo>
                    <a:pt x="8115" y="19424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154295" y="4033291"/>
              <a:ext cx="64769" cy="21590"/>
            </a:xfrm>
            <a:custGeom>
              <a:avLst/>
              <a:gdLst/>
              <a:ahLst/>
              <a:cxnLst/>
              <a:rect l="l" t="t" r="r" b="b"/>
              <a:pathLst>
                <a:path w="64770" h="21589">
                  <a:moveTo>
                    <a:pt x="64414" y="0"/>
                  </a:moveTo>
                  <a:lnTo>
                    <a:pt x="0" y="0"/>
                  </a:lnTo>
                  <a:lnTo>
                    <a:pt x="0" y="21310"/>
                  </a:lnTo>
                  <a:lnTo>
                    <a:pt x="64414" y="21310"/>
                  </a:lnTo>
                  <a:lnTo>
                    <a:pt x="6441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154295" y="4033291"/>
              <a:ext cx="64769" cy="21590"/>
            </a:xfrm>
            <a:custGeom>
              <a:avLst/>
              <a:gdLst/>
              <a:ahLst/>
              <a:cxnLst/>
              <a:rect l="l" t="t" r="r" b="b"/>
              <a:pathLst>
                <a:path w="64770" h="21589">
                  <a:moveTo>
                    <a:pt x="64414" y="21310"/>
                  </a:moveTo>
                  <a:lnTo>
                    <a:pt x="0" y="21310"/>
                  </a:lnTo>
                  <a:lnTo>
                    <a:pt x="0" y="0"/>
                  </a:lnTo>
                  <a:lnTo>
                    <a:pt x="64414" y="0"/>
                  </a:lnTo>
                  <a:lnTo>
                    <a:pt x="64414" y="2131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082781" y="4060177"/>
              <a:ext cx="111125" cy="175895"/>
            </a:xfrm>
            <a:custGeom>
              <a:avLst/>
              <a:gdLst/>
              <a:ahLst/>
              <a:cxnLst/>
              <a:rect l="l" t="t" r="r" b="b"/>
              <a:pathLst>
                <a:path w="111125" h="175895">
                  <a:moveTo>
                    <a:pt x="52235" y="175488"/>
                  </a:moveTo>
                  <a:lnTo>
                    <a:pt x="0" y="175488"/>
                  </a:lnTo>
                  <a:lnTo>
                    <a:pt x="0" y="0"/>
                  </a:lnTo>
                  <a:lnTo>
                    <a:pt x="52235" y="0"/>
                  </a:lnTo>
                  <a:lnTo>
                    <a:pt x="52235" y="175488"/>
                  </a:lnTo>
                  <a:close/>
                </a:path>
                <a:path w="111125" h="175895">
                  <a:moveTo>
                    <a:pt x="110566" y="170916"/>
                  </a:moveTo>
                  <a:lnTo>
                    <a:pt x="71513" y="170916"/>
                  </a:lnTo>
                  <a:lnTo>
                    <a:pt x="71513" y="2019"/>
                  </a:lnTo>
                  <a:lnTo>
                    <a:pt x="110566" y="2019"/>
                  </a:lnTo>
                  <a:lnTo>
                    <a:pt x="110566" y="17091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159870" y="4062209"/>
              <a:ext cx="22860" cy="134620"/>
            </a:xfrm>
            <a:custGeom>
              <a:avLst/>
              <a:gdLst/>
              <a:ahLst/>
              <a:cxnLst/>
              <a:rect l="l" t="t" r="r" b="b"/>
              <a:pathLst>
                <a:path w="22860" h="134620">
                  <a:moveTo>
                    <a:pt x="22821" y="0"/>
                  </a:moveTo>
                  <a:lnTo>
                    <a:pt x="0" y="0"/>
                  </a:lnTo>
                  <a:lnTo>
                    <a:pt x="0" y="134404"/>
                  </a:lnTo>
                  <a:lnTo>
                    <a:pt x="22821" y="134404"/>
                  </a:lnTo>
                  <a:lnTo>
                    <a:pt x="2282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5159870" y="4062196"/>
              <a:ext cx="22860" cy="134620"/>
            </a:xfrm>
            <a:custGeom>
              <a:avLst/>
              <a:gdLst/>
              <a:ahLst/>
              <a:cxnLst/>
              <a:rect l="l" t="t" r="r" b="b"/>
              <a:pathLst>
                <a:path w="22860" h="134620">
                  <a:moveTo>
                    <a:pt x="22821" y="134416"/>
                  </a:moveTo>
                  <a:lnTo>
                    <a:pt x="0" y="134416"/>
                  </a:lnTo>
                  <a:lnTo>
                    <a:pt x="0" y="0"/>
                  </a:lnTo>
                  <a:lnTo>
                    <a:pt x="22821" y="0"/>
                  </a:lnTo>
                  <a:lnTo>
                    <a:pt x="22821" y="13441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164442" y="4085539"/>
              <a:ext cx="10795" cy="90805"/>
            </a:xfrm>
            <a:custGeom>
              <a:avLst/>
              <a:gdLst/>
              <a:ahLst/>
              <a:cxnLst/>
              <a:rect l="l" t="t" r="r" b="b"/>
              <a:pathLst>
                <a:path w="10795" h="90804">
                  <a:moveTo>
                    <a:pt x="10655" y="0"/>
                  </a:moveTo>
                  <a:lnTo>
                    <a:pt x="0" y="0"/>
                  </a:lnTo>
                  <a:lnTo>
                    <a:pt x="0" y="90284"/>
                  </a:lnTo>
                  <a:lnTo>
                    <a:pt x="10655" y="90284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164442" y="4085526"/>
              <a:ext cx="10795" cy="90805"/>
            </a:xfrm>
            <a:custGeom>
              <a:avLst/>
              <a:gdLst/>
              <a:ahLst/>
              <a:cxnLst/>
              <a:rect l="l" t="t" r="r" b="b"/>
              <a:pathLst>
                <a:path w="10795" h="90804">
                  <a:moveTo>
                    <a:pt x="10655" y="90297"/>
                  </a:moveTo>
                  <a:lnTo>
                    <a:pt x="0" y="90297"/>
                  </a:lnTo>
                  <a:lnTo>
                    <a:pt x="0" y="0"/>
                  </a:lnTo>
                  <a:lnTo>
                    <a:pt x="10655" y="0"/>
                  </a:lnTo>
                  <a:lnTo>
                    <a:pt x="10655" y="9029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164442" y="4062209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655" y="0"/>
                  </a:moveTo>
                  <a:lnTo>
                    <a:pt x="0" y="0"/>
                  </a:lnTo>
                  <a:lnTo>
                    <a:pt x="0" y="16230"/>
                  </a:lnTo>
                  <a:lnTo>
                    <a:pt x="10655" y="16230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164442" y="4062196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655" y="16243"/>
                  </a:moveTo>
                  <a:lnTo>
                    <a:pt x="0" y="16243"/>
                  </a:lnTo>
                  <a:lnTo>
                    <a:pt x="0" y="0"/>
                  </a:lnTo>
                  <a:lnTo>
                    <a:pt x="10655" y="0"/>
                  </a:lnTo>
                  <a:lnTo>
                    <a:pt x="10655" y="1624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154295" y="4263034"/>
              <a:ext cx="64769" cy="21590"/>
            </a:xfrm>
            <a:custGeom>
              <a:avLst/>
              <a:gdLst/>
              <a:ahLst/>
              <a:cxnLst/>
              <a:rect l="l" t="t" r="r" b="b"/>
              <a:pathLst>
                <a:path w="64770" h="21589">
                  <a:moveTo>
                    <a:pt x="64414" y="0"/>
                  </a:moveTo>
                  <a:lnTo>
                    <a:pt x="0" y="0"/>
                  </a:lnTo>
                  <a:lnTo>
                    <a:pt x="0" y="21323"/>
                  </a:lnTo>
                  <a:lnTo>
                    <a:pt x="64414" y="21323"/>
                  </a:lnTo>
                  <a:lnTo>
                    <a:pt x="6441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154295" y="4263034"/>
              <a:ext cx="64769" cy="21590"/>
            </a:xfrm>
            <a:custGeom>
              <a:avLst/>
              <a:gdLst/>
              <a:ahLst/>
              <a:cxnLst/>
              <a:rect l="l" t="t" r="r" b="b"/>
              <a:pathLst>
                <a:path w="64770" h="21589">
                  <a:moveTo>
                    <a:pt x="64414" y="21323"/>
                  </a:moveTo>
                  <a:lnTo>
                    <a:pt x="0" y="21323"/>
                  </a:lnTo>
                  <a:lnTo>
                    <a:pt x="0" y="0"/>
                  </a:lnTo>
                  <a:lnTo>
                    <a:pt x="64414" y="0"/>
                  </a:lnTo>
                  <a:lnTo>
                    <a:pt x="64414" y="2132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154295" y="4291952"/>
              <a:ext cx="39370" cy="168910"/>
            </a:xfrm>
            <a:custGeom>
              <a:avLst/>
              <a:gdLst/>
              <a:ahLst/>
              <a:cxnLst/>
              <a:rect l="l" t="t" r="r" b="b"/>
              <a:pathLst>
                <a:path w="39370" h="168910">
                  <a:moveTo>
                    <a:pt x="39052" y="168884"/>
                  </a:moveTo>
                  <a:lnTo>
                    <a:pt x="0" y="168884"/>
                  </a:lnTo>
                  <a:lnTo>
                    <a:pt x="0" y="0"/>
                  </a:lnTo>
                  <a:lnTo>
                    <a:pt x="39052" y="0"/>
                  </a:lnTo>
                  <a:lnTo>
                    <a:pt x="39052" y="16888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5159870" y="4291952"/>
              <a:ext cx="22860" cy="134620"/>
            </a:xfrm>
            <a:custGeom>
              <a:avLst/>
              <a:gdLst/>
              <a:ahLst/>
              <a:cxnLst/>
              <a:rect l="l" t="t" r="r" b="b"/>
              <a:pathLst>
                <a:path w="22860" h="134620">
                  <a:moveTo>
                    <a:pt x="22821" y="0"/>
                  </a:moveTo>
                  <a:lnTo>
                    <a:pt x="0" y="0"/>
                  </a:lnTo>
                  <a:lnTo>
                    <a:pt x="0" y="134416"/>
                  </a:lnTo>
                  <a:lnTo>
                    <a:pt x="22821" y="134416"/>
                  </a:lnTo>
                  <a:lnTo>
                    <a:pt x="2282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159870" y="4291952"/>
              <a:ext cx="22860" cy="134620"/>
            </a:xfrm>
            <a:custGeom>
              <a:avLst/>
              <a:gdLst/>
              <a:ahLst/>
              <a:cxnLst/>
              <a:rect l="l" t="t" r="r" b="b"/>
              <a:pathLst>
                <a:path w="22860" h="134620">
                  <a:moveTo>
                    <a:pt x="22821" y="134416"/>
                  </a:moveTo>
                  <a:lnTo>
                    <a:pt x="0" y="134416"/>
                  </a:lnTo>
                  <a:lnTo>
                    <a:pt x="0" y="0"/>
                  </a:lnTo>
                  <a:lnTo>
                    <a:pt x="22821" y="0"/>
                  </a:lnTo>
                  <a:lnTo>
                    <a:pt x="22821" y="13441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164442" y="4315269"/>
              <a:ext cx="10795" cy="90805"/>
            </a:xfrm>
            <a:custGeom>
              <a:avLst/>
              <a:gdLst/>
              <a:ahLst/>
              <a:cxnLst/>
              <a:rect l="l" t="t" r="r" b="b"/>
              <a:pathLst>
                <a:path w="10795" h="90804">
                  <a:moveTo>
                    <a:pt x="10655" y="0"/>
                  </a:moveTo>
                  <a:lnTo>
                    <a:pt x="0" y="0"/>
                  </a:lnTo>
                  <a:lnTo>
                    <a:pt x="0" y="90297"/>
                  </a:lnTo>
                  <a:lnTo>
                    <a:pt x="10655" y="90297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164442" y="4315269"/>
              <a:ext cx="10795" cy="90805"/>
            </a:xfrm>
            <a:custGeom>
              <a:avLst/>
              <a:gdLst/>
              <a:ahLst/>
              <a:cxnLst/>
              <a:rect l="l" t="t" r="r" b="b"/>
              <a:pathLst>
                <a:path w="10795" h="90804">
                  <a:moveTo>
                    <a:pt x="10655" y="90296"/>
                  </a:moveTo>
                  <a:lnTo>
                    <a:pt x="0" y="90296"/>
                  </a:lnTo>
                  <a:lnTo>
                    <a:pt x="0" y="0"/>
                  </a:lnTo>
                  <a:lnTo>
                    <a:pt x="10655" y="0"/>
                  </a:lnTo>
                  <a:lnTo>
                    <a:pt x="10655" y="9029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5164442" y="4291952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655" y="0"/>
                  </a:moveTo>
                  <a:lnTo>
                    <a:pt x="0" y="0"/>
                  </a:lnTo>
                  <a:lnTo>
                    <a:pt x="0" y="16230"/>
                  </a:lnTo>
                  <a:lnTo>
                    <a:pt x="10655" y="16230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5164442" y="4291952"/>
              <a:ext cx="10795" cy="16510"/>
            </a:xfrm>
            <a:custGeom>
              <a:avLst/>
              <a:gdLst/>
              <a:ahLst/>
              <a:cxnLst/>
              <a:rect l="l" t="t" r="r" b="b"/>
              <a:pathLst>
                <a:path w="10795" h="16510">
                  <a:moveTo>
                    <a:pt x="10655" y="16230"/>
                  </a:moveTo>
                  <a:lnTo>
                    <a:pt x="0" y="16230"/>
                  </a:lnTo>
                  <a:lnTo>
                    <a:pt x="0" y="0"/>
                  </a:lnTo>
                  <a:lnTo>
                    <a:pt x="10655" y="0"/>
                  </a:lnTo>
                  <a:lnTo>
                    <a:pt x="10655" y="1623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4774933" y="3716312"/>
              <a:ext cx="39370" cy="168910"/>
            </a:xfrm>
            <a:custGeom>
              <a:avLst/>
              <a:gdLst/>
              <a:ahLst/>
              <a:cxnLst/>
              <a:rect l="l" t="t" r="r" b="b"/>
              <a:pathLst>
                <a:path w="39370" h="168910">
                  <a:moveTo>
                    <a:pt x="39039" y="168376"/>
                  </a:moveTo>
                  <a:lnTo>
                    <a:pt x="0" y="168376"/>
                  </a:lnTo>
                  <a:lnTo>
                    <a:pt x="0" y="0"/>
                  </a:lnTo>
                  <a:lnTo>
                    <a:pt x="39039" y="0"/>
                  </a:lnTo>
                  <a:lnTo>
                    <a:pt x="39039" y="168376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780508" y="3716312"/>
              <a:ext cx="22860" cy="133985"/>
            </a:xfrm>
            <a:custGeom>
              <a:avLst/>
              <a:gdLst/>
              <a:ahLst/>
              <a:cxnLst/>
              <a:rect l="l" t="t" r="r" b="b"/>
              <a:pathLst>
                <a:path w="22860" h="133985">
                  <a:moveTo>
                    <a:pt x="22821" y="0"/>
                  </a:moveTo>
                  <a:lnTo>
                    <a:pt x="0" y="0"/>
                  </a:lnTo>
                  <a:lnTo>
                    <a:pt x="0" y="133896"/>
                  </a:lnTo>
                  <a:lnTo>
                    <a:pt x="22821" y="133896"/>
                  </a:lnTo>
                  <a:lnTo>
                    <a:pt x="2282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780508" y="3716312"/>
              <a:ext cx="22860" cy="133985"/>
            </a:xfrm>
            <a:custGeom>
              <a:avLst/>
              <a:gdLst/>
              <a:ahLst/>
              <a:cxnLst/>
              <a:rect l="l" t="t" r="r" b="b"/>
              <a:pathLst>
                <a:path w="22860" h="133985">
                  <a:moveTo>
                    <a:pt x="22821" y="133896"/>
                  </a:moveTo>
                  <a:lnTo>
                    <a:pt x="0" y="133896"/>
                  </a:lnTo>
                  <a:lnTo>
                    <a:pt x="0" y="0"/>
                  </a:lnTo>
                  <a:lnTo>
                    <a:pt x="22821" y="0"/>
                  </a:lnTo>
                  <a:lnTo>
                    <a:pt x="22821" y="13389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785576" y="3739133"/>
              <a:ext cx="10795" cy="90805"/>
            </a:xfrm>
            <a:custGeom>
              <a:avLst/>
              <a:gdLst/>
              <a:ahLst/>
              <a:cxnLst/>
              <a:rect l="l" t="t" r="r" b="b"/>
              <a:pathLst>
                <a:path w="10795" h="90804">
                  <a:moveTo>
                    <a:pt x="10642" y="0"/>
                  </a:moveTo>
                  <a:lnTo>
                    <a:pt x="0" y="0"/>
                  </a:lnTo>
                  <a:lnTo>
                    <a:pt x="0" y="90284"/>
                  </a:lnTo>
                  <a:lnTo>
                    <a:pt x="10642" y="90284"/>
                  </a:lnTo>
                  <a:lnTo>
                    <a:pt x="106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785576" y="3739133"/>
              <a:ext cx="10795" cy="90805"/>
            </a:xfrm>
            <a:custGeom>
              <a:avLst/>
              <a:gdLst/>
              <a:ahLst/>
              <a:cxnLst/>
              <a:rect l="l" t="t" r="r" b="b"/>
              <a:pathLst>
                <a:path w="10795" h="90804">
                  <a:moveTo>
                    <a:pt x="10642" y="90284"/>
                  </a:moveTo>
                  <a:lnTo>
                    <a:pt x="0" y="90284"/>
                  </a:lnTo>
                  <a:lnTo>
                    <a:pt x="0" y="0"/>
                  </a:lnTo>
                  <a:lnTo>
                    <a:pt x="10642" y="0"/>
                  </a:lnTo>
                  <a:lnTo>
                    <a:pt x="10642" y="9028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785576" y="3716312"/>
              <a:ext cx="10795" cy="15875"/>
            </a:xfrm>
            <a:custGeom>
              <a:avLst/>
              <a:gdLst/>
              <a:ahLst/>
              <a:cxnLst/>
              <a:rect l="l" t="t" r="r" b="b"/>
              <a:pathLst>
                <a:path w="10795" h="15875">
                  <a:moveTo>
                    <a:pt x="10642" y="0"/>
                  </a:moveTo>
                  <a:lnTo>
                    <a:pt x="0" y="0"/>
                  </a:lnTo>
                  <a:lnTo>
                    <a:pt x="0" y="15722"/>
                  </a:lnTo>
                  <a:lnTo>
                    <a:pt x="10642" y="15722"/>
                  </a:lnTo>
                  <a:lnTo>
                    <a:pt x="10642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785576" y="3716312"/>
              <a:ext cx="10795" cy="15875"/>
            </a:xfrm>
            <a:custGeom>
              <a:avLst/>
              <a:gdLst/>
              <a:ahLst/>
              <a:cxnLst/>
              <a:rect l="l" t="t" r="r" b="b"/>
              <a:pathLst>
                <a:path w="10795" h="15875">
                  <a:moveTo>
                    <a:pt x="10642" y="15722"/>
                  </a:moveTo>
                  <a:lnTo>
                    <a:pt x="0" y="15722"/>
                  </a:lnTo>
                  <a:lnTo>
                    <a:pt x="0" y="0"/>
                  </a:lnTo>
                  <a:lnTo>
                    <a:pt x="10642" y="0"/>
                  </a:lnTo>
                  <a:lnTo>
                    <a:pt x="10642" y="1572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891570" y="3947071"/>
              <a:ext cx="39370" cy="168910"/>
            </a:xfrm>
            <a:custGeom>
              <a:avLst/>
              <a:gdLst/>
              <a:ahLst/>
              <a:cxnLst/>
              <a:rect l="l" t="t" r="r" b="b"/>
              <a:pathLst>
                <a:path w="39370" h="168910">
                  <a:moveTo>
                    <a:pt x="39052" y="168389"/>
                  </a:moveTo>
                  <a:lnTo>
                    <a:pt x="0" y="168389"/>
                  </a:lnTo>
                  <a:lnTo>
                    <a:pt x="0" y="0"/>
                  </a:lnTo>
                  <a:lnTo>
                    <a:pt x="39052" y="0"/>
                  </a:lnTo>
                  <a:lnTo>
                    <a:pt x="39052" y="16838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896142" y="3947071"/>
              <a:ext cx="22860" cy="133985"/>
            </a:xfrm>
            <a:custGeom>
              <a:avLst/>
              <a:gdLst/>
              <a:ahLst/>
              <a:cxnLst/>
              <a:rect l="l" t="t" r="r" b="b"/>
              <a:pathLst>
                <a:path w="22860" h="133985">
                  <a:moveTo>
                    <a:pt x="22821" y="0"/>
                  </a:moveTo>
                  <a:lnTo>
                    <a:pt x="0" y="0"/>
                  </a:lnTo>
                  <a:lnTo>
                    <a:pt x="0" y="133896"/>
                  </a:lnTo>
                  <a:lnTo>
                    <a:pt x="22821" y="133896"/>
                  </a:lnTo>
                  <a:lnTo>
                    <a:pt x="2282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4896142" y="3947071"/>
              <a:ext cx="22860" cy="133985"/>
            </a:xfrm>
            <a:custGeom>
              <a:avLst/>
              <a:gdLst/>
              <a:ahLst/>
              <a:cxnLst/>
              <a:rect l="l" t="t" r="r" b="b"/>
              <a:pathLst>
                <a:path w="22860" h="133985">
                  <a:moveTo>
                    <a:pt x="22821" y="133896"/>
                  </a:moveTo>
                  <a:lnTo>
                    <a:pt x="0" y="133896"/>
                  </a:lnTo>
                  <a:lnTo>
                    <a:pt x="0" y="0"/>
                  </a:lnTo>
                  <a:lnTo>
                    <a:pt x="22821" y="0"/>
                  </a:lnTo>
                  <a:lnTo>
                    <a:pt x="22821" y="13389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899685" y="3969892"/>
              <a:ext cx="10795" cy="90805"/>
            </a:xfrm>
            <a:custGeom>
              <a:avLst/>
              <a:gdLst/>
              <a:ahLst/>
              <a:cxnLst/>
              <a:rect l="l" t="t" r="r" b="b"/>
              <a:pathLst>
                <a:path w="10795" h="90804">
                  <a:moveTo>
                    <a:pt x="10655" y="0"/>
                  </a:moveTo>
                  <a:lnTo>
                    <a:pt x="0" y="0"/>
                  </a:lnTo>
                  <a:lnTo>
                    <a:pt x="0" y="90284"/>
                  </a:lnTo>
                  <a:lnTo>
                    <a:pt x="10655" y="90284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899685" y="3969892"/>
              <a:ext cx="10795" cy="90805"/>
            </a:xfrm>
            <a:custGeom>
              <a:avLst/>
              <a:gdLst/>
              <a:ahLst/>
              <a:cxnLst/>
              <a:rect l="l" t="t" r="r" b="b"/>
              <a:pathLst>
                <a:path w="10795" h="90804">
                  <a:moveTo>
                    <a:pt x="10655" y="90284"/>
                  </a:moveTo>
                  <a:lnTo>
                    <a:pt x="0" y="90284"/>
                  </a:lnTo>
                  <a:lnTo>
                    <a:pt x="0" y="0"/>
                  </a:lnTo>
                  <a:lnTo>
                    <a:pt x="10655" y="0"/>
                  </a:lnTo>
                  <a:lnTo>
                    <a:pt x="10655" y="90284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697311" y="3639223"/>
              <a:ext cx="213360" cy="323850"/>
            </a:xfrm>
            <a:custGeom>
              <a:avLst/>
              <a:gdLst/>
              <a:ahLst/>
              <a:cxnLst/>
              <a:rect l="l" t="t" r="r" b="b"/>
              <a:pathLst>
                <a:path w="213360" h="323850">
                  <a:moveTo>
                    <a:pt x="213029" y="323570"/>
                  </a:moveTo>
                  <a:lnTo>
                    <a:pt x="202374" y="323570"/>
                  </a:lnTo>
                  <a:lnTo>
                    <a:pt x="202374" y="307848"/>
                  </a:lnTo>
                  <a:lnTo>
                    <a:pt x="213029" y="307848"/>
                  </a:lnTo>
                  <a:lnTo>
                    <a:pt x="213029" y="323570"/>
                  </a:lnTo>
                  <a:close/>
                </a:path>
                <a:path w="213360" h="323850">
                  <a:moveTo>
                    <a:pt x="160286" y="0"/>
                  </a:moveTo>
                  <a:lnTo>
                    <a:pt x="160286" y="27381"/>
                  </a:lnTo>
                  <a:lnTo>
                    <a:pt x="0" y="27381"/>
                  </a:lnTo>
                  <a:lnTo>
                    <a:pt x="0" y="0"/>
                  </a:lnTo>
                  <a:lnTo>
                    <a:pt x="160286" y="0"/>
                  </a:lnTo>
                  <a:close/>
                </a:path>
                <a:path w="213360" h="323850">
                  <a:moveTo>
                    <a:pt x="133896" y="0"/>
                  </a:moveTo>
                  <a:lnTo>
                    <a:pt x="133896" y="22821"/>
                  </a:lnTo>
                  <a:lnTo>
                    <a:pt x="0" y="22821"/>
                  </a:lnTo>
                  <a:lnTo>
                    <a:pt x="0" y="0"/>
                  </a:lnTo>
                  <a:lnTo>
                    <a:pt x="133896" y="0"/>
                  </a:lnTo>
                  <a:close/>
                </a:path>
                <a:path w="213360" h="323850">
                  <a:moveTo>
                    <a:pt x="113626" y="8115"/>
                  </a:moveTo>
                  <a:lnTo>
                    <a:pt x="113626" y="18757"/>
                  </a:lnTo>
                  <a:lnTo>
                    <a:pt x="22834" y="18757"/>
                  </a:lnTo>
                  <a:lnTo>
                    <a:pt x="22834" y="8115"/>
                  </a:lnTo>
                  <a:lnTo>
                    <a:pt x="113626" y="8115"/>
                  </a:lnTo>
                  <a:close/>
                </a:path>
                <a:path w="213360" h="323850">
                  <a:moveTo>
                    <a:pt x="16255" y="8115"/>
                  </a:moveTo>
                  <a:lnTo>
                    <a:pt x="16255" y="18757"/>
                  </a:lnTo>
                  <a:lnTo>
                    <a:pt x="0" y="18757"/>
                  </a:lnTo>
                  <a:lnTo>
                    <a:pt x="0" y="8115"/>
                  </a:lnTo>
                  <a:lnTo>
                    <a:pt x="16255" y="81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712551" y="3268472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809" y="0"/>
                  </a:moveTo>
                  <a:lnTo>
                    <a:pt x="6578" y="0"/>
                  </a:lnTo>
                  <a:lnTo>
                    <a:pt x="0" y="6591"/>
                  </a:lnTo>
                  <a:lnTo>
                    <a:pt x="0" y="22821"/>
                  </a:lnTo>
                  <a:lnTo>
                    <a:pt x="6578" y="29413"/>
                  </a:lnTo>
                  <a:lnTo>
                    <a:pt x="22809" y="29413"/>
                  </a:lnTo>
                  <a:lnTo>
                    <a:pt x="29413" y="22821"/>
                  </a:lnTo>
                  <a:lnTo>
                    <a:pt x="29413" y="14706"/>
                  </a:lnTo>
                  <a:lnTo>
                    <a:pt x="29413" y="6591"/>
                  </a:lnTo>
                  <a:lnTo>
                    <a:pt x="228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712551" y="3268472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13" y="14706"/>
                  </a:moveTo>
                  <a:lnTo>
                    <a:pt x="29413" y="22821"/>
                  </a:lnTo>
                  <a:lnTo>
                    <a:pt x="22809" y="29413"/>
                  </a:lnTo>
                  <a:lnTo>
                    <a:pt x="14706" y="29413"/>
                  </a:lnTo>
                  <a:lnTo>
                    <a:pt x="6578" y="29413"/>
                  </a:lnTo>
                  <a:lnTo>
                    <a:pt x="0" y="22821"/>
                  </a:lnTo>
                  <a:lnTo>
                    <a:pt x="0" y="14706"/>
                  </a:lnTo>
                  <a:lnTo>
                    <a:pt x="0" y="6591"/>
                  </a:lnTo>
                  <a:lnTo>
                    <a:pt x="6578" y="0"/>
                  </a:lnTo>
                  <a:lnTo>
                    <a:pt x="14706" y="0"/>
                  </a:lnTo>
                  <a:lnTo>
                    <a:pt x="22809" y="0"/>
                  </a:lnTo>
                  <a:lnTo>
                    <a:pt x="29413" y="6591"/>
                  </a:lnTo>
                  <a:lnTo>
                    <a:pt x="29413" y="147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4712551" y="3309048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809" y="0"/>
                  </a:moveTo>
                  <a:lnTo>
                    <a:pt x="6578" y="0"/>
                  </a:lnTo>
                  <a:lnTo>
                    <a:pt x="0" y="6591"/>
                  </a:lnTo>
                  <a:lnTo>
                    <a:pt x="0" y="22821"/>
                  </a:lnTo>
                  <a:lnTo>
                    <a:pt x="6578" y="29413"/>
                  </a:lnTo>
                  <a:lnTo>
                    <a:pt x="22809" y="29413"/>
                  </a:lnTo>
                  <a:lnTo>
                    <a:pt x="29413" y="22821"/>
                  </a:lnTo>
                  <a:lnTo>
                    <a:pt x="29413" y="14706"/>
                  </a:lnTo>
                  <a:lnTo>
                    <a:pt x="29413" y="6591"/>
                  </a:lnTo>
                  <a:lnTo>
                    <a:pt x="228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4712551" y="3309048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13" y="14706"/>
                  </a:moveTo>
                  <a:lnTo>
                    <a:pt x="29413" y="22821"/>
                  </a:lnTo>
                  <a:lnTo>
                    <a:pt x="22809" y="29413"/>
                  </a:lnTo>
                  <a:lnTo>
                    <a:pt x="14706" y="29413"/>
                  </a:lnTo>
                  <a:lnTo>
                    <a:pt x="6578" y="29413"/>
                  </a:lnTo>
                  <a:lnTo>
                    <a:pt x="0" y="22821"/>
                  </a:lnTo>
                  <a:lnTo>
                    <a:pt x="0" y="14706"/>
                  </a:lnTo>
                  <a:lnTo>
                    <a:pt x="0" y="6591"/>
                  </a:lnTo>
                  <a:lnTo>
                    <a:pt x="6578" y="0"/>
                  </a:lnTo>
                  <a:lnTo>
                    <a:pt x="14706" y="0"/>
                  </a:lnTo>
                  <a:lnTo>
                    <a:pt x="22809" y="0"/>
                  </a:lnTo>
                  <a:lnTo>
                    <a:pt x="29413" y="6591"/>
                  </a:lnTo>
                  <a:lnTo>
                    <a:pt x="29413" y="147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712551" y="3350120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2809" y="0"/>
                  </a:moveTo>
                  <a:lnTo>
                    <a:pt x="6578" y="0"/>
                  </a:lnTo>
                  <a:lnTo>
                    <a:pt x="0" y="6603"/>
                  </a:lnTo>
                  <a:lnTo>
                    <a:pt x="0" y="22326"/>
                  </a:lnTo>
                  <a:lnTo>
                    <a:pt x="6578" y="28930"/>
                  </a:lnTo>
                  <a:lnTo>
                    <a:pt x="22809" y="28930"/>
                  </a:lnTo>
                  <a:lnTo>
                    <a:pt x="29413" y="22326"/>
                  </a:lnTo>
                  <a:lnTo>
                    <a:pt x="29413" y="14211"/>
                  </a:lnTo>
                  <a:lnTo>
                    <a:pt x="29413" y="6603"/>
                  </a:lnTo>
                  <a:lnTo>
                    <a:pt x="228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4712551" y="3350120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9413" y="14211"/>
                  </a:moveTo>
                  <a:lnTo>
                    <a:pt x="29413" y="22326"/>
                  </a:lnTo>
                  <a:lnTo>
                    <a:pt x="22809" y="28930"/>
                  </a:lnTo>
                  <a:lnTo>
                    <a:pt x="14706" y="28930"/>
                  </a:lnTo>
                  <a:lnTo>
                    <a:pt x="6578" y="28930"/>
                  </a:lnTo>
                  <a:lnTo>
                    <a:pt x="0" y="22326"/>
                  </a:lnTo>
                  <a:lnTo>
                    <a:pt x="0" y="14211"/>
                  </a:lnTo>
                  <a:lnTo>
                    <a:pt x="0" y="6603"/>
                  </a:lnTo>
                  <a:lnTo>
                    <a:pt x="6578" y="0"/>
                  </a:lnTo>
                  <a:lnTo>
                    <a:pt x="14706" y="0"/>
                  </a:lnTo>
                  <a:lnTo>
                    <a:pt x="22809" y="0"/>
                  </a:lnTo>
                  <a:lnTo>
                    <a:pt x="29413" y="6603"/>
                  </a:lnTo>
                  <a:lnTo>
                    <a:pt x="29413" y="1421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4712551" y="339069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809" y="0"/>
                  </a:moveTo>
                  <a:lnTo>
                    <a:pt x="6578" y="0"/>
                  </a:lnTo>
                  <a:lnTo>
                    <a:pt x="0" y="6603"/>
                  </a:lnTo>
                  <a:lnTo>
                    <a:pt x="0" y="22821"/>
                  </a:lnTo>
                  <a:lnTo>
                    <a:pt x="6578" y="29425"/>
                  </a:lnTo>
                  <a:lnTo>
                    <a:pt x="22809" y="29425"/>
                  </a:lnTo>
                  <a:lnTo>
                    <a:pt x="29413" y="22821"/>
                  </a:lnTo>
                  <a:lnTo>
                    <a:pt x="29413" y="14719"/>
                  </a:lnTo>
                  <a:lnTo>
                    <a:pt x="29413" y="6603"/>
                  </a:lnTo>
                  <a:lnTo>
                    <a:pt x="228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4712551" y="339069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13" y="14719"/>
                  </a:moveTo>
                  <a:lnTo>
                    <a:pt x="29413" y="22821"/>
                  </a:lnTo>
                  <a:lnTo>
                    <a:pt x="22809" y="29425"/>
                  </a:lnTo>
                  <a:lnTo>
                    <a:pt x="14706" y="29425"/>
                  </a:lnTo>
                  <a:lnTo>
                    <a:pt x="6578" y="29425"/>
                  </a:lnTo>
                  <a:lnTo>
                    <a:pt x="0" y="22821"/>
                  </a:lnTo>
                  <a:lnTo>
                    <a:pt x="0" y="14719"/>
                  </a:lnTo>
                  <a:lnTo>
                    <a:pt x="0" y="6603"/>
                  </a:lnTo>
                  <a:lnTo>
                    <a:pt x="6578" y="0"/>
                  </a:lnTo>
                  <a:lnTo>
                    <a:pt x="14706" y="0"/>
                  </a:lnTo>
                  <a:lnTo>
                    <a:pt x="22809" y="0"/>
                  </a:lnTo>
                  <a:lnTo>
                    <a:pt x="29413" y="6603"/>
                  </a:lnTo>
                  <a:lnTo>
                    <a:pt x="29413" y="1471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4827663" y="3380562"/>
              <a:ext cx="57785" cy="138430"/>
            </a:xfrm>
            <a:custGeom>
              <a:avLst/>
              <a:gdLst/>
              <a:ahLst/>
              <a:cxnLst/>
              <a:rect l="l" t="t" r="r" b="b"/>
              <a:pathLst>
                <a:path w="57785" h="138429">
                  <a:moveTo>
                    <a:pt x="57327" y="23837"/>
                  </a:moveTo>
                  <a:lnTo>
                    <a:pt x="20294" y="23837"/>
                  </a:lnTo>
                  <a:lnTo>
                    <a:pt x="20294" y="14706"/>
                  </a:lnTo>
                  <a:lnTo>
                    <a:pt x="57327" y="14706"/>
                  </a:lnTo>
                  <a:lnTo>
                    <a:pt x="57327" y="23837"/>
                  </a:lnTo>
                  <a:close/>
                </a:path>
                <a:path w="57785" h="138429">
                  <a:moveTo>
                    <a:pt x="45148" y="32956"/>
                  </a:moveTo>
                  <a:lnTo>
                    <a:pt x="32473" y="32956"/>
                  </a:lnTo>
                  <a:lnTo>
                    <a:pt x="32473" y="23837"/>
                  </a:lnTo>
                  <a:lnTo>
                    <a:pt x="45148" y="23837"/>
                  </a:lnTo>
                  <a:lnTo>
                    <a:pt x="45148" y="32956"/>
                  </a:lnTo>
                  <a:close/>
                </a:path>
                <a:path w="57785" h="138429">
                  <a:moveTo>
                    <a:pt x="45148" y="137947"/>
                  </a:moveTo>
                  <a:lnTo>
                    <a:pt x="32473" y="137947"/>
                  </a:lnTo>
                  <a:lnTo>
                    <a:pt x="32473" y="84708"/>
                  </a:lnTo>
                  <a:lnTo>
                    <a:pt x="45148" y="84708"/>
                  </a:lnTo>
                  <a:lnTo>
                    <a:pt x="45148" y="137947"/>
                  </a:lnTo>
                  <a:close/>
                </a:path>
                <a:path w="57785" h="138429">
                  <a:moveTo>
                    <a:pt x="53251" y="42608"/>
                  </a:moveTo>
                  <a:lnTo>
                    <a:pt x="24345" y="42608"/>
                  </a:lnTo>
                  <a:lnTo>
                    <a:pt x="24345" y="32956"/>
                  </a:lnTo>
                  <a:lnTo>
                    <a:pt x="53251" y="32956"/>
                  </a:lnTo>
                  <a:lnTo>
                    <a:pt x="53251" y="42608"/>
                  </a:lnTo>
                  <a:close/>
                </a:path>
                <a:path w="57785" h="138429">
                  <a:moveTo>
                    <a:pt x="53251" y="47675"/>
                  </a:moveTo>
                  <a:lnTo>
                    <a:pt x="24345" y="47675"/>
                  </a:lnTo>
                  <a:lnTo>
                    <a:pt x="24345" y="42608"/>
                  </a:lnTo>
                  <a:lnTo>
                    <a:pt x="53251" y="42608"/>
                  </a:lnTo>
                  <a:lnTo>
                    <a:pt x="53251" y="47675"/>
                  </a:lnTo>
                  <a:close/>
                </a:path>
                <a:path w="57785" h="138429">
                  <a:moveTo>
                    <a:pt x="57327" y="62890"/>
                  </a:moveTo>
                  <a:lnTo>
                    <a:pt x="14211" y="62890"/>
                  </a:lnTo>
                  <a:lnTo>
                    <a:pt x="14211" y="47675"/>
                  </a:lnTo>
                  <a:lnTo>
                    <a:pt x="57327" y="47675"/>
                  </a:lnTo>
                  <a:lnTo>
                    <a:pt x="57327" y="62890"/>
                  </a:lnTo>
                  <a:close/>
                </a:path>
                <a:path w="57785" h="138429">
                  <a:moveTo>
                    <a:pt x="57327" y="84708"/>
                  </a:moveTo>
                  <a:lnTo>
                    <a:pt x="9131" y="84708"/>
                  </a:lnTo>
                  <a:lnTo>
                    <a:pt x="9131" y="62890"/>
                  </a:lnTo>
                  <a:lnTo>
                    <a:pt x="57327" y="62890"/>
                  </a:lnTo>
                  <a:lnTo>
                    <a:pt x="57327" y="84708"/>
                  </a:lnTo>
                  <a:close/>
                </a:path>
                <a:path w="57785" h="138429">
                  <a:moveTo>
                    <a:pt x="45643" y="14706"/>
                  </a:moveTo>
                  <a:lnTo>
                    <a:pt x="32473" y="14706"/>
                  </a:lnTo>
                  <a:lnTo>
                    <a:pt x="32473" y="11658"/>
                  </a:lnTo>
                  <a:lnTo>
                    <a:pt x="45643" y="11658"/>
                  </a:lnTo>
                  <a:lnTo>
                    <a:pt x="45643" y="14706"/>
                  </a:lnTo>
                  <a:close/>
                </a:path>
                <a:path w="57785" h="138429">
                  <a:moveTo>
                    <a:pt x="20802" y="120205"/>
                  </a:moveTo>
                  <a:lnTo>
                    <a:pt x="0" y="120205"/>
                  </a:lnTo>
                  <a:lnTo>
                    <a:pt x="0" y="110058"/>
                  </a:lnTo>
                  <a:lnTo>
                    <a:pt x="20802" y="110058"/>
                  </a:lnTo>
                  <a:lnTo>
                    <a:pt x="20802" y="120205"/>
                  </a:lnTo>
                  <a:close/>
                </a:path>
                <a:path w="57785" h="138429">
                  <a:moveTo>
                    <a:pt x="32473" y="137947"/>
                  </a:moveTo>
                  <a:lnTo>
                    <a:pt x="0" y="137947"/>
                  </a:lnTo>
                  <a:lnTo>
                    <a:pt x="0" y="125272"/>
                  </a:lnTo>
                  <a:lnTo>
                    <a:pt x="32473" y="125272"/>
                  </a:lnTo>
                  <a:lnTo>
                    <a:pt x="32473" y="137947"/>
                  </a:lnTo>
                  <a:close/>
                </a:path>
                <a:path w="57785" h="138429">
                  <a:moveTo>
                    <a:pt x="5588" y="110058"/>
                  </a:moveTo>
                  <a:lnTo>
                    <a:pt x="0" y="110058"/>
                  </a:lnTo>
                  <a:lnTo>
                    <a:pt x="0" y="0"/>
                  </a:lnTo>
                  <a:lnTo>
                    <a:pt x="5588" y="0"/>
                  </a:lnTo>
                  <a:lnTo>
                    <a:pt x="5588" y="110058"/>
                  </a:lnTo>
                  <a:close/>
                </a:path>
                <a:path w="57785" h="138429">
                  <a:moveTo>
                    <a:pt x="24853" y="125272"/>
                  </a:moveTo>
                  <a:lnTo>
                    <a:pt x="0" y="125272"/>
                  </a:lnTo>
                  <a:lnTo>
                    <a:pt x="0" y="120205"/>
                  </a:lnTo>
                  <a:lnTo>
                    <a:pt x="24853" y="120205"/>
                  </a:lnTo>
                  <a:lnTo>
                    <a:pt x="24853" y="12527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4882959" y="36524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118" y="9131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882959" y="36524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9131"/>
                  </a:moveTo>
                  <a:lnTo>
                    <a:pt x="0" y="9131"/>
                  </a:lnTo>
                  <a:lnTo>
                    <a:pt x="0" y="0"/>
                  </a:lnTo>
                  <a:lnTo>
                    <a:pt x="9118" y="0"/>
                  </a:lnTo>
                  <a:lnTo>
                    <a:pt x="9118" y="913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883975" y="3741152"/>
              <a:ext cx="14604" cy="40640"/>
            </a:xfrm>
            <a:custGeom>
              <a:avLst/>
              <a:gdLst/>
              <a:ahLst/>
              <a:cxnLst/>
              <a:rect l="l" t="t" r="r" b="b"/>
              <a:pathLst>
                <a:path w="14604" h="40639">
                  <a:moveTo>
                    <a:pt x="14185" y="29438"/>
                  </a:moveTo>
                  <a:lnTo>
                    <a:pt x="0" y="29438"/>
                  </a:lnTo>
                  <a:lnTo>
                    <a:pt x="0" y="40589"/>
                  </a:lnTo>
                  <a:lnTo>
                    <a:pt x="14185" y="40589"/>
                  </a:lnTo>
                  <a:lnTo>
                    <a:pt x="14185" y="29438"/>
                  </a:lnTo>
                  <a:close/>
                </a:path>
                <a:path w="14604" h="40639">
                  <a:moveTo>
                    <a:pt x="14185" y="14706"/>
                  </a:moveTo>
                  <a:lnTo>
                    <a:pt x="0" y="14706"/>
                  </a:lnTo>
                  <a:lnTo>
                    <a:pt x="0" y="25869"/>
                  </a:lnTo>
                  <a:lnTo>
                    <a:pt x="14185" y="25869"/>
                  </a:lnTo>
                  <a:lnTo>
                    <a:pt x="14185" y="14706"/>
                  </a:lnTo>
                  <a:close/>
                </a:path>
                <a:path w="14604" h="40639">
                  <a:moveTo>
                    <a:pt x="14185" y="0"/>
                  </a:moveTo>
                  <a:lnTo>
                    <a:pt x="0" y="0"/>
                  </a:lnTo>
                  <a:lnTo>
                    <a:pt x="0" y="11163"/>
                  </a:lnTo>
                  <a:lnTo>
                    <a:pt x="14185" y="11163"/>
                  </a:lnTo>
                  <a:lnTo>
                    <a:pt x="1418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4883975" y="3741153"/>
              <a:ext cx="14604" cy="40640"/>
            </a:xfrm>
            <a:custGeom>
              <a:avLst/>
              <a:gdLst/>
              <a:ahLst/>
              <a:cxnLst/>
              <a:rect l="l" t="t" r="r" b="b"/>
              <a:pathLst>
                <a:path w="14604" h="40639">
                  <a:moveTo>
                    <a:pt x="14185" y="11163"/>
                  </a:moveTo>
                  <a:lnTo>
                    <a:pt x="0" y="11163"/>
                  </a:lnTo>
                  <a:lnTo>
                    <a:pt x="0" y="0"/>
                  </a:lnTo>
                  <a:lnTo>
                    <a:pt x="14185" y="0"/>
                  </a:lnTo>
                  <a:lnTo>
                    <a:pt x="14185" y="11163"/>
                  </a:lnTo>
                  <a:close/>
                </a:path>
                <a:path w="14604" h="40639">
                  <a:moveTo>
                    <a:pt x="14185" y="25869"/>
                  </a:moveTo>
                  <a:lnTo>
                    <a:pt x="0" y="25869"/>
                  </a:lnTo>
                  <a:lnTo>
                    <a:pt x="0" y="14706"/>
                  </a:lnTo>
                  <a:lnTo>
                    <a:pt x="14185" y="14706"/>
                  </a:lnTo>
                  <a:lnTo>
                    <a:pt x="14185" y="25869"/>
                  </a:lnTo>
                  <a:close/>
                </a:path>
                <a:path w="14604" h="40639">
                  <a:moveTo>
                    <a:pt x="14185" y="40589"/>
                  </a:moveTo>
                  <a:lnTo>
                    <a:pt x="0" y="40589"/>
                  </a:lnTo>
                  <a:lnTo>
                    <a:pt x="0" y="29438"/>
                  </a:lnTo>
                  <a:lnTo>
                    <a:pt x="14185" y="29438"/>
                  </a:lnTo>
                  <a:lnTo>
                    <a:pt x="14185" y="405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4883975" y="3741153"/>
              <a:ext cx="14604" cy="40640"/>
            </a:xfrm>
            <a:custGeom>
              <a:avLst/>
              <a:gdLst/>
              <a:ahLst/>
              <a:cxnLst/>
              <a:rect l="l" t="t" r="r" b="b"/>
              <a:pathLst>
                <a:path w="14604" h="40639">
                  <a:moveTo>
                    <a:pt x="14185" y="11163"/>
                  </a:moveTo>
                  <a:lnTo>
                    <a:pt x="0" y="11163"/>
                  </a:lnTo>
                  <a:lnTo>
                    <a:pt x="0" y="0"/>
                  </a:lnTo>
                  <a:lnTo>
                    <a:pt x="14185" y="0"/>
                  </a:lnTo>
                  <a:lnTo>
                    <a:pt x="14185" y="11163"/>
                  </a:lnTo>
                  <a:close/>
                </a:path>
                <a:path w="14604" h="40639">
                  <a:moveTo>
                    <a:pt x="14185" y="25869"/>
                  </a:moveTo>
                  <a:lnTo>
                    <a:pt x="0" y="25869"/>
                  </a:lnTo>
                  <a:lnTo>
                    <a:pt x="0" y="14706"/>
                  </a:lnTo>
                  <a:lnTo>
                    <a:pt x="14185" y="14706"/>
                  </a:lnTo>
                  <a:lnTo>
                    <a:pt x="14185" y="25869"/>
                  </a:lnTo>
                  <a:close/>
                </a:path>
                <a:path w="14604" h="40639">
                  <a:moveTo>
                    <a:pt x="14185" y="40589"/>
                  </a:moveTo>
                  <a:lnTo>
                    <a:pt x="0" y="40589"/>
                  </a:lnTo>
                  <a:lnTo>
                    <a:pt x="0" y="29438"/>
                  </a:lnTo>
                  <a:lnTo>
                    <a:pt x="14185" y="29438"/>
                  </a:lnTo>
                  <a:lnTo>
                    <a:pt x="14185" y="4058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4911852" y="3741152"/>
              <a:ext cx="17145" cy="85090"/>
            </a:xfrm>
            <a:custGeom>
              <a:avLst/>
              <a:gdLst/>
              <a:ahLst/>
              <a:cxnLst/>
              <a:rect l="l" t="t" r="r" b="b"/>
              <a:pathLst>
                <a:path w="17145" h="85089">
                  <a:moveTo>
                    <a:pt x="16738" y="73571"/>
                  </a:moveTo>
                  <a:lnTo>
                    <a:pt x="0" y="73571"/>
                  </a:lnTo>
                  <a:lnTo>
                    <a:pt x="0" y="84709"/>
                  </a:lnTo>
                  <a:lnTo>
                    <a:pt x="16738" y="84709"/>
                  </a:lnTo>
                  <a:lnTo>
                    <a:pt x="16738" y="73571"/>
                  </a:lnTo>
                  <a:close/>
                </a:path>
                <a:path w="17145" h="85089">
                  <a:moveTo>
                    <a:pt x="16738" y="58839"/>
                  </a:moveTo>
                  <a:lnTo>
                    <a:pt x="0" y="58839"/>
                  </a:lnTo>
                  <a:lnTo>
                    <a:pt x="0" y="70002"/>
                  </a:lnTo>
                  <a:lnTo>
                    <a:pt x="16738" y="70002"/>
                  </a:lnTo>
                  <a:lnTo>
                    <a:pt x="16738" y="58839"/>
                  </a:lnTo>
                  <a:close/>
                </a:path>
                <a:path w="17145" h="85089">
                  <a:moveTo>
                    <a:pt x="16738" y="44145"/>
                  </a:moveTo>
                  <a:lnTo>
                    <a:pt x="0" y="44145"/>
                  </a:lnTo>
                  <a:lnTo>
                    <a:pt x="0" y="55295"/>
                  </a:lnTo>
                  <a:lnTo>
                    <a:pt x="16738" y="55295"/>
                  </a:lnTo>
                  <a:lnTo>
                    <a:pt x="16738" y="44145"/>
                  </a:lnTo>
                  <a:close/>
                </a:path>
                <a:path w="17145" h="85089">
                  <a:moveTo>
                    <a:pt x="16738" y="29438"/>
                  </a:moveTo>
                  <a:lnTo>
                    <a:pt x="0" y="29438"/>
                  </a:lnTo>
                  <a:lnTo>
                    <a:pt x="0" y="40589"/>
                  </a:lnTo>
                  <a:lnTo>
                    <a:pt x="16738" y="40589"/>
                  </a:lnTo>
                  <a:lnTo>
                    <a:pt x="16738" y="29438"/>
                  </a:lnTo>
                  <a:close/>
                </a:path>
                <a:path w="17145" h="85089">
                  <a:moveTo>
                    <a:pt x="16738" y="14706"/>
                  </a:moveTo>
                  <a:lnTo>
                    <a:pt x="0" y="14706"/>
                  </a:lnTo>
                  <a:lnTo>
                    <a:pt x="0" y="25869"/>
                  </a:lnTo>
                  <a:lnTo>
                    <a:pt x="16738" y="25869"/>
                  </a:lnTo>
                  <a:lnTo>
                    <a:pt x="16738" y="14706"/>
                  </a:lnTo>
                  <a:close/>
                </a:path>
                <a:path w="17145" h="85089">
                  <a:moveTo>
                    <a:pt x="16738" y="0"/>
                  </a:moveTo>
                  <a:lnTo>
                    <a:pt x="0" y="0"/>
                  </a:lnTo>
                  <a:lnTo>
                    <a:pt x="0" y="11163"/>
                  </a:lnTo>
                  <a:lnTo>
                    <a:pt x="16738" y="11163"/>
                  </a:lnTo>
                  <a:lnTo>
                    <a:pt x="1673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4911852" y="3741153"/>
              <a:ext cx="17145" cy="85090"/>
            </a:xfrm>
            <a:custGeom>
              <a:avLst/>
              <a:gdLst/>
              <a:ahLst/>
              <a:cxnLst/>
              <a:rect l="l" t="t" r="r" b="b"/>
              <a:pathLst>
                <a:path w="17145" h="85089">
                  <a:moveTo>
                    <a:pt x="16738" y="11163"/>
                  </a:moveTo>
                  <a:lnTo>
                    <a:pt x="0" y="11163"/>
                  </a:lnTo>
                  <a:lnTo>
                    <a:pt x="0" y="0"/>
                  </a:lnTo>
                  <a:lnTo>
                    <a:pt x="16738" y="0"/>
                  </a:lnTo>
                  <a:lnTo>
                    <a:pt x="16738" y="11163"/>
                  </a:lnTo>
                  <a:close/>
                </a:path>
                <a:path w="17145" h="85089">
                  <a:moveTo>
                    <a:pt x="16738" y="25869"/>
                  </a:moveTo>
                  <a:lnTo>
                    <a:pt x="0" y="25869"/>
                  </a:lnTo>
                  <a:lnTo>
                    <a:pt x="0" y="14706"/>
                  </a:lnTo>
                  <a:lnTo>
                    <a:pt x="16738" y="14706"/>
                  </a:lnTo>
                  <a:lnTo>
                    <a:pt x="16738" y="25869"/>
                  </a:lnTo>
                  <a:close/>
                </a:path>
                <a:path w="17145" h="85089">
                  <a:moveTo>
                    <a:pt x="16738" y="40589"/>
                  </a:moveTo>
                  <a:lnTo>
                    <a:pt x="0" y="40589"/>
                  </a:lnTo>
                  <a:lnTo>
                    <a:pt x="0" y="29438"/>
                  </a:lnTo>
                  <a:lnTo>
                    <a:pt x="16738" y="29438"/>
                  </a:lnTo>
                  <a:lnTo>
                    <a:pt x="16738" y="40589"/>
                  </a:lnTo>
                  <a:close/>
                </a:path>
                <a:path w="17145" h="85089">
                  <a:moveTo>
                    <a:pt x="16738" y="55295"/>
                  </a:moveTo>
                  <a:lnTo>
                    <a:pt x="0" y="55295"/>
                  </a:lnTo>
                  <a:lnTo>
                    <a:pt x="0" y="44145"/>
                  </a:lnTo>
                  <a:lnTo>
                    <a:pt x="16738" y="44145"/>
                  </a:lnTo>
                  <a:lnTo>
                    <a:pt x="16738" y="55295"/>
                  </a:lnTo>
                  <a:close/>
                </a:path>
                <a:path w="17145" h="85089">
                  <a:moveTo>
                    <a:pt x="16738" y="70002"/>
                  </a:moveTo>
                  <a:lnTo>
                    <a:pt x="0" y="70002"/>
                  </a:lnTo>
                  <a:lnTo>
                    <a:pt x="0" y="58839"/>
                  </a:lnTo>
                  <a:lnTo>
                    <a:pt x="16738" y="58839"/>
                  </a:lnTo>
                  <a:lnTo>
                    <a:pt x="16738" y="70002"/>
                  </a:lnTo>
                  <a:close/>
                </a:path>
                <a:path w="17145" h="85089">
                  <a:moveTo>
                    <a:pt x="16738" y="84709"/>
                  </a:moveTo>
                  <a:lnTo>
                    <a:pt x="0" y="84709"/>
                  </a:lnTo>
                  <a:lnTo>
                    <a:pt x="0" y="73558"/>
                  </a:lnTo>
                  <a:lnTo>
                    <a:pt x="16738" y="73558"/>
                  </a:lnTo>
                  <a:lnTo>
                    <a:pt x="16738" y="8470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4911852" y="3741153"/>
              <a:ext cx="17145" cy="85090"/>
            </a:xfrm>
            <a:custGeom>
              <a:avLst/>
              <a:gdLst/>
              <a:ahLst/>
              <a:cxnLst/>
              <a:rect l="l" t="t" r="r" b="b"/>
              <a:pathLst>
                <a:path w="17145" h="85089">
                  <a:moveTo>
                    <a:pt x="16738" y="11163"/>
                  </a:moveTo>
                  <a:lnTo>
                    <a:pt x="0" y="11163"/>
                  </a:lnTo>
                  <a:lnTo>
                    <a:pt x="0" y="0"/>
                  </a:lnTo>
                  <a:lnTo>
                    <a:pt x="16738" y="0"/>
                  </a:lnTo>
                  <a:lnTo>
                    <a:pt x="16738" y="11163"/>
                  </a:lnTo>
                  <a:close/>
                </a:path>
                <a:path w="17145" h="85089">
                  <a:moveTo>
                    <a:pt x="16738" y="25869"/>
                  </a:moveTo>
                  <a:lnTo>
                    <a:pt x="0" y="25869"/>
                  </a:lnTo>
                  <a:lnTo>
                    <a:pt x="0" y="14706"/>
                  </a:lnTo>
                  <a:lnTo>
                    <a:pt x="16738" y="14706"/>
                  </a:lnTo>
                  <a:lnTo>
                    <a:pt x="16738" y="25869"/>
                  </a:lnTo>
                  <a:close/>
                </a:path>
                <a:path w="17145" h="85089">
                  <a:moveTo>
                    <a:pt x="16738" y="40589"/>
                  </a:moveTo>
                  <a:lnTo>
                    <a:pt x="0" y="40589"/>
                  </a:lnTo>
                  <a:lnTo>
                    <a:pt x="0" y="29438"/>
                  </a:lnTo>
                  <a:lnTo>
                    <a:pt x="16738" y="29438"/>
                  </a:lnTo>
                  <a:lnTo>
                    <a:pt x="16738" y="40589"/>
                  </a:lnTo>
                  <a:close/>
                </a:path>
                <a:path w="17145" h="85089">
                  <a:moveTo>
                    <a:pt x="16738" y="55295"/>
                  </a:moveTo>
                  <a:lnTo>
                    <a:pt x="0" y="55295"/>
                  </a:lnTo>
                  <a:lnTo>
                    <a:pt x="0" y="44145"/>
                  </a:lnTo>
                  <a:lnTo>
                    <a:pt x="16738" y="44145"/>
                  </a:lnTo>
                  <a:lnTo>
                    <a:pt x="16738" y="55295"/>
                  </a:lnTo>
                  <a:close/>
                </a:path>
                <a:path w="17145" h="85089">
                  <a:moveTo>
                    <a:pt x="16738" y="70002"/>
                  </a:moveTo>
                  <a:lnTo>
                    <a:pt x="0" y="70002"/>
                  </a:lnTo>
                  <a:lnTo>
                    <a:pt x="0" y="58839"/>
                  </a:lnTo>
                  <a:lnTo>
                    <a:pt x="16738" y="58839"/>
                  </a:lnTo>
                  <a:lnTo>
                    <a:pt x="16738" y="70002"/>
                  </a:lnTo>
                  <a:close/>
                </a:path>
                <a:path w="17145" h="85089">
                  <a:moveTo>
                    <a:pt x="16738" y="84709"/>
                  </a:moveTo>
                  <a:lnTo>
                    <a:pt x="0" y="84709"/>
                  </a:lnTo>
                  <a:lnTo>
                    <a:pt x="0" y="73558"/>
                  </a:lnTo>
                  <a:lnTo>
                    <a:pt x="16738" y="73558"/>
                  </a:lnTo>
                  <a:lnTo>
                    <a:pt x="16738" y="847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4906797" y="36524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118" y="9131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4906797" y="365241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9131"/>
                  </a:moveTo>
                  <a:lnTo>
                    <a:pt x="0" y="9131"/>
                  </a:lnTo>
                  <a:lnTo>
                    <a:pt x="0" y="0"/>
                  </a:lnTo>
                  <a:lnTo>
                    <a:pt x="9118" y="0"/>
                  </a:lnTo>
                  <a:lnTo>
                    <a:pt x="9118" y="913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4892078" y="363717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131" y="9131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4892078" y="363719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9118"/>
                  </a:moveTo>
                  <a:lnTo>
                    <a:pt x="0" y="9118"/>
                  </a:lnTo>
                  <a:lnTo>
                    <a:pt x="0" y="0"/>
                  </a:lnTo>
                  <a:lnTo>
                    <a:pt x="9131" y="0"/>
                  </a:lnTo>
                  <a:lnTo>
                    <a:pt x="9131" y="9118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4702899" y="3243618"/>
              <a:ext cx="48260" cy="876300"/>
            </a:xfrm>
            <a:custGeom>
              <a:avLst/>
              <a:gdLst/>
              <a:ahLst/>
              <a:cxnLst/>
              <a:rect l="l" t="t" r="r" b="b"/>
              <a:pathLst>
                <a:path w="48260" h="876300">
                  <a:moveTo>
                    <a:pt x="29413" y="4063"/>
                  </a:moveTo>
                  <a:lnTo>
                    <a:pt x="29413" y="6591"/>
                  </a:lnTo>
                  <a:lnTo>
                    <a:pt x="27901" y="8623"/>
                  </a:lnTo>
                  <a:lnTo>
                    <a:pt x="25361" y="8623"/>
                  </a:lnTo>
                  <a:lnTo>
                    <a:pt x="22834" y="8623"/>
                  </a:lnTo>
                  <a:lnTo>
                    <a:pt x="20802" y="6591"/>
                  </a:lnTo>
                  <a:lnTo>
                    <a:pt x="20802" y="4063"/>
                  </a:lnTo>
                  <a:lnTo>
                    <a:pt x="20802" y="2031"/>
                  </a:lnTo>
                  <a:lnTo>
                    <a:pt x="22834" y="0"/>
                  </a:lnTo>
                  <a:lnTo>
                    <a:pt x="25361" y="0"/>
                  </a:lnTo>
                  <a:lnTo>
                    <a:pt x="27901" y="0"/>
                  </a:lnTo>
                  <a:lnTo>
                    <a:pt x="29413" y="2031"/>
                  </a:lnTo>
                  <a:lnTo>
                    <a:pt x="29413" y="4063"/>
                  </a:lnTo>
                </a:path>
                <a:path w="48260" h="876300">
                  <a:moveTo>
                    <a:pt x="29413" y="196291"/>
                  </a:moveTo>
                  <a:lnTo>
                    <a:pt x="29413" y="198310"/>
                  </a:lnTo>
                  <a:lnTo>
                    <a:pt x="27901" y="200342"/>
                  </a:lnTo>
                  <a:lnTo>
                    <a:pt x="25361" y="200342"/>
                  </a:lnTo>
                  <a:lnTo>
                    <a:pt x="22834" y="200342"/>
                  </a:lnTo>
                  <a:lnTo>
                    <a:pt x="20802" y="198310"/>
                  </a:lnTo>
                  <a:lnTo>
                    <a:pt x="20802" y="196291"/>
                  </a:lnTo>
                  <a:lnTo>
                    <a:pt x="20802" y="193738"/>
                  </a:lnTo>
                  <a:lnTo>
                    <a:pt x="22834" y="191706"/>
                  </a:lnTo>
                  <a:lnTo>
                    <a:pt x="25361" y="191706"/>
                  </a:lnTo>
                  <a:lnTo>
                    <a:pt x="27901" y="191706"/>
                  </a:lnTo>
                  <a:lnTo>
                    <a:pt x="29413" y="193738"/>
                  </a:lnTo>
                  <a:lnTo>
                    <a:pt x="29413" y="196291"/>
                  </a:lnTo>
                </a:path>
                <a:path w="48260" h="876300">
                  <a:moveTo>
                    <a:pt x="48196" y="875893"/>
                  </a:moveTo>
                  <a:lnTo>
                    <a:pt x="0" y="875893"/>
                  </a:lnTo>
                  <a:lnTo>
                    <a:pt x="0" y="699401"/>
                  </a:lnTo>
                  <a:lnTo>
                    <a:pt x="48196" y="699401"/>
                  </a:lnTo>
                  <a:lnTo>
                    <a:pt x="48196" y="87589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4712551" y="3956215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809" y="0"/>
                  </a:moveTo>
                  <a:lnTo>
                    <a:pt x="6578" y="0"/>
                  </a:lnTo>
                  <a:lnTo>
                    <a:pt x="0" y="6578"/>
                  </a:lnTo>
                  <a:lnTo>
                    <a:pt x="0" y="22821"/>
                  </a:lnTo>
                  <a:lnTo>
                    <a:pt x="6578" y="29400"/>
                  </a:lnTo>
                  <a:lnTo>
                    <a:pt x="22809" y="29400"/>
                  </a:lnTo>
                  <a:lnTo>
                    <a:pt x="29413" y="22821"/>
                  </a:lnTo>
                  <a:lnTo>
                    <a:pt x="29413" y="14693"/>
                  </a:lnTo>
                  <a:lnTo>
                    <a:pt x="29413" y="6578"/>
                  </a:lnTo>
                  <a:lnTo>
                    <a:pt x="228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4712551" y="3956215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13" y="14693"/>
                  </a:moveTo>
                  <a:lnTo>
                    <a:pt x="29413" y="22821"/>
                  </a:lnTo>
                  <a:lnTo>
                    <a:pt x="22809" y="29400"/>
                  </a:lnTo>
                  <a:lnTo>
                    <a:pt x="14706" y="29400"/>
                  </a:lnTo>
                  <a:lnTo>
                    <a:pt x="6578" y="29400"/>
                  </a:lnTo>
                  <a:lnTo>
                    <a:pt x="0" y="22821"/>
                  </a:lnTo>
                  <a:lnTo>
                    <a:pt x="0" y="14693"/>
                  </a:lnTo>
                  <a:lnTo>
                    <a:pt x="0" y="6578"/>
                  </a:lnTo>
                  <a:lnTo>
                    <a:pt x="6578" y="0"/>
                  </a:lnTo>
                  <a:lnTo>
                    <a:pt x="14706" y="0"/>
                  </a:lnTo>
                  <a:lnTo>
                    <a:pt x="22809" y="0"/>
                  </a:lnTo>
                  <a:lnTo>
                    <a:pt x="29413" y="6578"/>
                  </a:lnTo>
                  <a:lnTo>
                    <a:pt x="29413" y="1469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5093424" y="4074375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821" y="0"/>
                  </a:moveTo>
                  <a:lnTo>
                    <a:pt x="6591" y="0"/>
                  </a:lnTo>
                  <a:lnTo>
                    <a:pt x="0" y="6591"/>
                  </a:lnTo>
                  <a:lnTo>
                    <a:pt x="0" y="22821"/>
                  </a:lnTo>
                  <a:lnTo>
                    <a:pt x="6591" y="29413"/>
                  </a:lnTo>
                  <a:lnTo>
                    <a:pt x="22821" y="29413"/>
                  </a:lnTo>
                  <a:lnTo>
                    <a:pt x="29413" y="22821"/>
                  </a:lnTo>
                  <a:lnTo>
                    <a:pt x="29413" y="14706"/>
                  </a:lnTo>
                  <a:lnTo>
                    <a:pt x="29413" y="6591"/>
                  </a:lnTo>
                  <a:lnTo>
                    <a:pt x="228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5093424" y="4074375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13" y="14706"/>
                  </a:moveTo>
                  <a:lnTo>
                    <a:pt x="29413" y="22821"/>
                  </a:lnTo>
                  <a:lnTo>
                    <a:pt x="22821" y="29413"/>
                  </a:lnTo>
                  <a:lnTo>
                    <a:pt x="14706" y="29413"/>
                  </a:lnTo>
                  <a:lnTo>
                    <a:pt x="6591" y="29413"/>
                  </a:lnTo>
                  <a:lnTo>
                    <a:pt x="0" y="22821"/>
                  </a:lnTo>
                  <a:lnTo>
                    <a:pt x="0" y="14706"/>
                  </a:lnTo>
                  <a:lnTo>
                    <a:pt x="0" y="6591"/>
                  </a:lnTo>
                  <a:lnTo>
                    <a:pt x="6591" y="0"/>
                  </a:lnTo>
                  <a:lnTo>
                    <a:pt x="14706" y="0"/>
                  </a:lnTo>
                  <a:lnTo>
                    <a:pt x="22821" y="0"/>
                  </a:lnTo>
                  <a:lnTo>
                    <a:pt x="29413" y="6591"/>
                  </a:lnTo>
                  <a:lnTo>
                    <a:pt x="29413" y="147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5093424" y="411393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821" y="0"/>
                  </a:moveTo>
                  <a:lnTo>
                    <a:pt x="6591" y="0"/>
                  </a:lnTo>
                  <a:lnTo>
                    <a:pt x="0" y="6591"/>
                  </a:lnTo>
                  <a:lnTo>
                    <a:pt x="0" y="22821"/>
                  </a:lnTo>
                  <a:lnTo>
                    <a:pt x="6591" y="29425"/>
                  </a:lnTo>
                  <a:lnTo>
                    <a:pt x="22821" y="29425"/>
                  </a:lnTo>
                  <a:lnTo>
                    <a:pt x="29413" y="22821"/>
                  </a:lnTo>
                  <a:lnTo>
                    <a:pt x="29413" y="14719"/>
                  </a:lnTo>
                  <a:lnTo>
                    <a:pt x="29413" y="6591"/>
                  </a:lnTo>
                  <a:lnTo>
                    <a:pt x="228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5093424" y="411393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13" y="14719"/>
                  </a:moveTo>
                  <a:lnTo>
                    <a:pt x="29413" y="22821"/>
                  </a:lnTo>
                  <a:lnTo>
                    <a:pt x="22821" y="29425"/>
                  </a:lnTo>
                  <a:lnTo>
                    <a:pt x="14706" y="29425"/>
                  </a:lnTo>
                  <a:lnTo>
                    <a:pt x="6591" y="29425"/>
                  </a:lnTo>
                  <a:lnTo>
                    <a:pt x="0" y="22821"/>
                  </a:lnTo>
                  <a:lnTo>
                    <a:pt x="0" y="14719"/>
                  </a:lnTo>
                  <a:lnTo>
                    <a:pt x="0" y="6591"/>
                  </a:lnTo>
                  <a:lnTo>
                    <a:pt x="6591" y="0"/>
                  </a:lnTo>
                  <a:lnTo>
                    <a:pt x="14706" y="0"/>
                  </a:lnTo>
                  <a:lnTo>
                    <a:pt x="22821" y="0"/>
                  </a:lnTo>
                  <a:lnTo>
                    <a:pt x="29413" y="6591"/>
                  </a:lnTo>
                  <a:lnTo>
                    <a:pt x="29413" y="1471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093424" y="415349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821" y="0"/>
                  </a:moveTo>
                  <a:lnTo>
                    <a:pt x="6591" y="0"/>
                  </a:lnTo>
                  <a:lnTo>
                    <a:pt x="0" y="6603"/>
                  </a:lnTo>
                  <a:lnTo>
                    <a:pt x="0" y="22821"/>
                  </a:lnTo>
                  <a:lnTo>
                    <a:pt x="6591" y="29413"/>
                  </a:lnTo>
                  <a:lnTo>
                    <a:pt x="22821" y="29413"/>
                  </a:lnTo>
                  <a:lnTo>
                    <a:pt x="29413" y="22821"/>
                  </a:lnTo>
                  <a:lnTo>
                    <a:pt x="29413" y="14706"/>
                  </a:lnTo>
                  <a:lnTo>
                    <a:pt x="29413" y="6603"/>
                  </a:lnTo>
                  <a:lnTo>
                    <a:pt x="228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093424" y="415349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13" y="14706"/>
                  </a:moveTo>
                  <a:lnTo>
                    <a:pt x="29413" y="22821"/>
                  </a:lnTo>
                  <a:lnTo>
                    <a:pt x="22821" y="29413"/>
                  </a:lnTo>
                  <a:lnTo>
                    <a:pt x="14706" y="29413"/>
                  </a:lnTo>
                  <a:lnTo>
                    <a:pt x="6591" y="29413"/>
                  </a:lnTo>
                  <a:lnTo>
                    <a:pt x="0" y="22821"/>
                  </a:lnTo>
                  <a:lnTo>
                    <a:pt x="0" y="14706"/>
                  </a:lnTo>
                  <a:lnTo>
                    <a:pt x="0" y="6603"/>
                  </a:lnTo>
                  <a:lnTo>
                    <a:pt x="6591" y="0"/>
                  </a:lnTo>
                  <a:lnTo>
                    <a:pt x="14706" y="0"/>
                  </a:lnTo>
                  <a:lnTo>
                    <a:pt x="22821" y="0"/>
                  </a:lnTo>
                  <a:lnTo>
                    <a:pt x="29413" y="6603"/>
                  </a:lnTo>
                  <a:lnTo>
                    <a:pt x="29413" y="147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4712551" y="3997286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2809" y="0"/>
                  </a:moveTo>
                  <a:lnTo>
                    <a:pt x="6578" y="0"/>
                  </a:lnTo>
                  <a:lnTo>
                    <a:pt x="0" y="6591"/>
                  </a:lnTo>
                  <a:lnTo>
                    <a:pt x="0" y="22313"/>
                  </a:lnTo>
                  <a:lnTo>
                    <a:pt x="6578" y="28917"/>
                  </a:lnTo>
                  <a:lnTo>
                    <a:pt x="22809" y="28917"/>
                  </a:lnTo>
                  <a:lnTo>
                    <a:pt x="29413" y="22313"/>
                  </a:lnTo>
                  <a:lnTo>
                    <a:pt x="29413" y="14198"/>
                  </a:lnTo>
                  <a:lnTo>
                    <a:pt x="29413" y="6591"/>
                  </a:lnTo>
                  <a:lnTo>
                    <a:pt x="228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4712551" y="3997286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9413" y="14198"/>
                  </a:moveTo>
                  <a:lnTo>
                    <a:pt x="29413" y="22313"/>
                  </a:lnTo>
                  <a:lnTo>
                    <a:pt x="22809" y="28917"/>
                  </a:lnTo>
                  <a:lnTo>
                    <a:pt x="14706" y="28917"/>
                  </a:lnTo>
                  <a:lnTo>
                    <a:pt x="6578" y="28917"/>
                  </a:lnTo>
                  <a:lnTo>
                    <a:pt x="0" y="22313"/>
                  </a:lnTo>
                  <a:lnTo>
                    <a:pt x="0" y="14198"/>
                  </a:lnTo>
                  <a:lnTo>
                    <a:pt x="0" y="6591"/>
                  </a:lnTo>
                  <a:lnTo>
                    <a:pt x="6578" y="0"/>
                  </a:lnTo>
                  <a:lnTo>
                    <a:pt x="14706" y="0"/>
                  </a:lnTo>
                  <a:lnTo>
                    <a:pt x="22809" y="0"/>
                  </a:lnTo>
                  <a:lnTo>
                    <a:pt x="29413" y="6591"/>
                  </a:lnTo>
                  <a:lnTo>
                    <a:pt x="29413" y="1419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4712551" y="403786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809" y="0"/>
                  </a:moveTo>
                  <a:lnTo>
                    <a:pt x="6578" y="0"/>
                  </a:lnTo>
                  <a:lnTo>
                    <a:pt x="0" y="6591"/>
                  </a:lnTo>
                  <a:lnTo>
                    <a:pt x="0" y="22821"/>
                  </a:lnTo>
                  <a:lnTo>
                    <a:pt x="6578" y="29413"/>
                  </a:lnTo>
                  <a:lnTo>
                    <a:pt x="22809" y="29413"/>
                  </a:lnTo>
                  <a:lnTo>
                    <a:pt x="29413" y="22821"/>
                  </a:lnTo>
                  <a:lnTo>
                    <a:pt x="29413" y="14706"/>
                  </a:lnTo>
                  <a:lnTo>
                    <a:pt x="29413" y="6591"/>
                  </a:lnTo>
                  <a:lnTo>
                    <a:pt x="228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4712551" y="403786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13" y="14706"/>
                  </a:moveTo>
                  <a:lnTo>
                    <a:pt x="29413" y="22821"/>
                  </a:lnTo>
                  <a:lnTo>
                    <a:pt x="22809" y="29413"/>
                  </a:lnTo>
                  <a:lnTo>
                    <a:pt x="14706" y="29413"/>
                  </a:lnTo>
                  <a:lnTo>
                    <a:pt x="6578" y="29413"/>
                  </a:lnTo>
                  <a:lnTo>
                    <a:pt x="0" y="22821"/>
                  </a:lnTo>
                  <a:lnTo>
                    <a:pt x="0" y="14706"/>
                  </a:lnTo>
                  <a:lnTo>
                    <a:pt x="0" y="6591"/>
                  </a:lnTo>
                  <a:lnTo>
                    <a:pt x="6578" y="0"/>
                  </a:lnTo>
                  <a:lnTo>
                    <a:pt x="14706" y="0"/>
                  </a:lnTo>
                  <a:lnTo>
                    <a:pt x="22809" y="0"/>
                  </a:lnTo>
                  <a:lnTo>
                    <a:pt x="29413" y="6591"/>
                  </a:lnTo>
                  <a:lnTo>
                    <a:pt x="29413" y="147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4712551" y="407843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809" y="0"/>
                  </a:moveTo>
                  <a:lnTo>
                    <a:pt x="6578" y="0"/>
                  </a:lnTo>
                  <a:lnTo>
                    <a:pt x="0" y="6591"/>
                  </a:lnTo>
                  <a:lnTo>
                    <a:pt x="0" y="22821"/>
                  </a:lnTo>
                  <a:lnTo>
                    <a:pt x="6578" y="29413"/>
                  </a:lnTo>
                  <a:lnTo>
                    <a:pt x="22809" y="29413"/>
                  </a:lnTo>
                  <a:lnTo>
                    <a:pt x="29413" y="22821"/>
                  </a:lnTo>
                  <a:lnTo>
                    <a:pt x="29413" y="14706"/>
                  </a:lnTo>
                  <a:lnTo>
                    <a:pt x="29413" y="6591"/>
                  </a:lnTo>
                  <a:lnTo>
                    <a:pt x="228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4712551" y="407843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13" y="14706"/>
                  </a:moveTo>
                  <a:lnTo>
                    <a:pt x="29413" y="22821"/>
                  </a:lnTo>
                  <a:lnTo>
                    <a:pt x="22809" y="29413"/>
                  </a:lnTo>
                  <a:lnTo>
                    <a:pt x="14706" y="29413"/>
                  </a:lnTo>
                  <a:lnTo>
                    <a:pt x="6578" y="29413"/>
                  </a:lnTo>
                  <a:lnTo>
                    <a:pt x="0" y="22821"/>
                  </a:lnTo>
                  <a:lnTo>
                    <a:pt x="0" y="14706"/>
                  </a:lnTo>
                  <a:lnTo>
                    <a:pt x="0" y="6591"/>
                  </a:lnTo>
                  <a:lnTo>
                    <a:pt x="6578" y="0"/>
                  </a:lnTo>
                  <a:lnTo>
                    <a:pt x="14706" y="0"/>
                  </a:lnTo>
                  <a:lnTo>
                    <a:pt x="22809" y="0"/>
                  </a:lnTo>
                  <a:lnTo>
                    <a:pt x="29413" y="6591"/>
                  </a:lnTo>
                  <a:lnTo>
                    <a:pt x="29413" y="147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4698847" y="3931348"/>
              <a:ext cx="189230" cy="635000"/>
            </a:xfrm>
            <a:custGeom>
              <a:avLst/>
              <a:gdLst/>
              <a:ahLst/>
              <a:cxnLst/>
              <a:rect l="l" t="t" r="r" b="b"/>
              <a:pathLst>
                <a:path w="189229" h="635000">
                  <a:moveTo>
                    <a:pt x="33464" y="4559"/>
                  </a:moveTo>
                  <a:lnTo>
                    <a:pt x="33464" y="6591"/>
                  </a:lnTo>
                  <a:lnTo>
                    <a:pt x="31953" y="8623"/>
                  </a:lnTo>
                  <a:lnTo>
                    <a:pt x="29413" y="8623"/>
                  </a:lnTo>
                  <a:lnTo>
                    <a:pt x="26885" y="8623"/>
                  </a:lnTo>
                  <a:lnTo>
                    <a:pt x="24853" y="6591"/>
                  </a:lnTo>
                  <a:lnTo>
                    <a:pt x="24853" y="4559"/>
                  </a:lnTo>
                  <a:lnTo>
                    <a:pt x="24853" y="2031"/>
                  </a:lnTo>
                  <a:lnTo>
                    <a:pt x="26885" y="0"/>
                  </a:lnTo>
                  <a:lnTo>
                    <a:pt x="29413" y="0"/>
                  </a:lnTo>
                  <a:lnTo>
                    <a:pt x="31953" y="0"/>
                  </a:lnTo>
                  <a:lnTo>
                    <a:pt x="33464" y="2031"/>
                  </a:lnTo>
                  <a:lnTo>
                    <a:pt x="33464" y="4559"/>
                  </a:lnTo>
                </a:path>
                <a:path w="189229" h="635000">
                  <a:moveTo>
                    <a:pt x="33464" y="196291"/>
                  </a:moveTo>
                  <a:lnTo>
                    <a:pt x="33464" y="198818"/>
                  </a:lnTo>
                  <a:lnTo>
                    <a:pt x="31953" y="200850"/>
                  </a:lnTo>
                  <a:lnTo>
                    <a:pt x="29413" y="200850"/>
                  </a:lnTo>
                  <a:lnTo>
                    <a:pt x="26885" y="200850"/>
                  </a:lnTo>
                  <a:lnTo>
                    <a:pt x="24853" y="198818"/>
                  </a:lnTo>
                  <a:lnTo>
                    <a:pt x="24853" y="196291"/>
                  </a:lnTo>
                  <a:lnTo>
                    <a:pt x="24853" y="193751"/>
                  </a:lnTo>
                  <a:lnTo>
                    <a:pt x="26885" y="191706"/>
                  </a:lnTo>
                  <a:lnTo>
                    <a:pt x="29413" y="191706"/>
                  </a:lnTo>
                  <a:lnTo>
                    <a:pt x="31953" y="191706"/>
                  </a:lnTo>
                  <a:lnTo>
                    <a:pt x="33464" y="193751"/>
                  </a:lnTo>
                  <a:lnTo>
                    <a:pt x="33464" y="196291"/>
                  </a:lnTo>
                </a:path>
                <a:path w="189229" h="635000">
                  <a:moveTo>
                    <a:pt x="83680" y="18262"/>
                  </a:moveTo>
                  <a:lnTo>
                    <a:pt x="106502" y="18262"/>
                  </a:lnTo>
                </a:path>
                <a:path w="189229" h="635000">
                  <a:moveTo>
                    <a:pt x="83680" y="27393"/>
                  </a:moveTo>
                  <a:lnTo>
                    <a:pt x="106502" y="27393"/>
                  </a:lnTo>
                </a:path>
                <a:path w="189229" h="635000">
                  <a:moveTo>
                    <a:pt x="83680" y="37033"/>
                  </a:moveTo>
                  <a:lnTo>
                    <a:pt x="106502" y="37033"/>
                  </a:lnTo>
                </a:path>
                <a:path w="189229" h="635000">
                  <a:moveTo>
                    <a:pt x="83680" y="46164"/>
                  </a:moveTo>
                  <a:lnTo>
                    <a:pt x="106502" y="46164"/>
                  </a:lnTo>
                </a:path>
                <a:path w="189229" h="635000">
                  <a:moveTo>
                    <a:pt x="83680" y="55778"/>
                  </a:moveTo>
                  <a:lnTo>
                    <a:pt x="106502" y="55778"/>
                  </a:lnTo>
                </a:path>
                <a:path w="189229" h="635000">
                  <a:moveTo>
                    <a:pt x="83680" y="65430"/>
                  </a:moveTo>
                  <a:lnTo>
                    <a:pt x="106502" y="65430"/>
                  </a:lnTo>
                </a:path>
                <a:path w="189229" h="635000">
                  <a:moveTo>
                    <a:pt x="83680" y="74561"/>
                  </a:moveTo>
                  <a:lnTo>
                    <a:pt x="106502" y="74561"/>
                  </a:lnTo>
                </a:path>
                <a:path w="189229" h="635000">
                  <a:moveTo>
                    <a:pt x="83680" y="84213"/>
                  </a:moveTo>
                  <a:lnTo>
                    <a:pt x="106502" y="84213"/>
                  </a:lnTo>
                </a:path>
                <a:path w="189229" h="635000">
                  <a:moveTo>
                    <a:pt x="83680" y="93306"/>
                  </a:moveTo>
                  <a:lnTo>
                    <a:pt x="106502" y="93306"/>
                  </a:lnTo>
                </a:path>
                <a:path w="189229" h="635000">
                  <a:moveTo>
                    <a:pt x="83680" y="102958"/>
                  </a:moveTo>
                  <a:lnTo>
                    <a:pt x="106502" y="102958"/>
                  </a:lnTo>
                </a:path>
                <a:path w="189229" h="635000">
                  <a:moveTo>
                    <a:pt x="83680" y="112090"/>
                  </a:moveTo>
                  <a:lnTo>
                    <a:pt x="106502" y="112090"/>
                  </a:lnTo>
                </a:path>
                <a:path w="189229" h="635000">
                  <a:moveTo>
                    <a:pt x="83680" y="121742"/>
                  </a:moveTo>
                  <a:lnTo>
                    <a:pt x="106502" y="121742"/>
                  </a:lnTo>
                </a:path>
                <a:path w="189229" h="635000">
                  <a:moveTo>
                    <a:pt x="83680" y="131368"/>
                  </a:moveTo>
                  <a:lnTo>
                    <a:pt x="106502" y="131368"/>
                  </a:lnTo>
                </a:path>
                <a:path w="189229" h="635000">
                  <a:moveTo>
                    <a:pt x="83680" y="140487"/>
                  </a:moveTo>
                  <a:lnTo>
                    <a:pt x="106502" y="140487"/>
                  </a:lnTo>
                </a:path>
                <a:path w="189229" h="635000">
                  <a:moveTo>
                    <a:pt x="83680" y="150126"/>
                  </a:moveTo>
                  <a:lnTo>
                    <a:pt x="106502" y="150126"/>
                  </a:lnTo>
                </a:path>
                <a:path w="189229" h="635000">
                  <a:moveTo>
                    <a:pt x="83680" y="159270"/>
                  </a:moveTo>
                  <a:lnTo>
                    <a:pt x="106502" y="159270"/>
                  </a:lnTo>
                </a:path>
                <a:path w="189229" h="635000">
                  <a:moveTo>
                    <a:pt x="83680" y="168897"/>
                  </a:moveTo>
                  <a:lnTo>
                    <a:pt x="106502" y="168897"/>
                  </a:lnTo>
                </a:path>
                <a:path w="189229" h="635000">
                  <a:moveTo>
                    <a:pt x="83680" y="178028"/>
                  </a:moveTo>
                  <a:lnTo>
                    <a:pt x="106502" y="178028"/>
                  </a:lnTo>
                </a:path>
                <a:path w="189229" h="635000">
                  <a:moveTo>
                    <a:pt x="117652" y="18262"/>
                  </a:moveTo>
                  <a:lnTo>
                    <a:pt x="140487" y="18262"/>
                  </a:lnTo>
                </a:path>
                <a:path w="189229" h="635000">
                  <a:moveTo>
                    <a:pt x="117652" y="27393"/>
                  </a:moveTo>
                  <a:lnTo>
                    <a:pt x="140487" y="27393"/>
                  </a:lnTo>
                </a:path>
                <a:path w="189229" h="635000">
                  <a:moveTo>
                    <a:pt x="117652" y="37033"/>
                  </a:moveTo>
                  <a:lnTo>
                    <a:pt x="140487" y="37033"/>
                  </a:lnTo>
                </a:path>
                <a:path w="189229" h="635000">
                  <a:moveTo>
                    <a:pt x="117652" y="46164"/>
                  </a:moveTo>
                  <a:lnTo>
                    <a:pt x="140487" y="46164"/>
                  </a:lnTo>
                </a:path>
                <a:path w="189229" h="635000">
                  <a:moveTo>
                    <a:pt x="117652" y="55778"/>
                  </a:moveTo>
                  <a:lnTo>
                    <a:pt x="140487" y="55778"/>
                  </a:lnTo>
                </a:path>
                <a:path w="189229" h="635000">
                  <a:moveTo>
                    <a:pt x="117652" y="65430"/>
                  </a:moveTo>
                  <a:lnTo>
                    <a:pt x="140487" y="65430"/>
                  </a:lnTo>
                </a:path>
                <a:path w="189229" h="635000">
                  <a:moveTo>
                    <a:pt x="117652" y="74561"/>
                  </a:moveTo>
                  <a:lnTo>
                    <a:pt x="140487" y="74561"/>
                  </a:lnTo>
                </a:path>
                <a:path w="189229" h="635000">
                  <a:moveTo>
                    <a:pt x="117652" y="84213"/>
                  </a:moveTo>
                  <a:lnTo>
                    <a:pt x="140487" y="84213"/>
                  </a:lnTo>
                </a:path>
                <a:path w="189229" h="635000">
                  <a:moveTo>
                    <a:pt x="117652" y="93306"/>
                  </a:moveTo>
                  <a:lnTo>
                    <a:pt x="140487" y="93306"/>
                  </a:lnTo>
                </a:path>
                <a:path w="189229" h="635000">
                  <a:moveTo>
                    <a:pt x="117652" y="102958"/>
                  </a:moveTo>
                  <a:lnTo>
                    <a:pt x="140487" y="102958"/>
                  </a:lnTo>
                </a:path>
                <a:path w="189229" h="635000">
                  <a:moveTo>
                    <a:pt x="117652" y="112090"/>
                  </a:moveTo>
                  <a:lnTo>
                    <a:pt x="140487" y="112090"/>
                  </a:lnTo>
                </a:path>
                <a:path w="189229" h="635000">
                  <a:moveTo>
                    <a:pt x="117652" y="121742"/>
                  </a:moveTo>
                  <a:lnTo>
                    <a:pt x="140487" y="121742"/>
                  </a:lnTo>
                </a:path>
                <a:path w="189229" h="635000">
                  <a:moveTo>
                    <a:pt x="117652" y="131368"/>
                  </a:moveTo>
                  <a:lnTo>
                    <a:pt x="140487" y="131368"/>
                  </a:lnTo>
                </a:path>
                <a:path w="189229" h="635000">
                  <a:moveTo>
                    <a:pt x="117652" y="140487"/>
                  </a:moveTo>
                  <a:lnTo>
                    <a:pt x="140487" y="140487"/>
                  </a:lnTo>
                </a:path>
                <a:path w="189229" h="635000">
                  <a:moveTo>
                    <a:pt x="117652" y="150126"/>
                  </a:moveTo>
                  <a:lnTo>
                    <a:pt x="140487" y="150126"/>
                  </a:lnTo>
                </a:path>
                <a:path w="189229" h="635000">
                  <a:moveTo>
                    <a:pt x="117652" y="159270"/>
                  </a:moveTo>
                  <a:lnTo>
                    <a:pt x="140487" y="159270"/>
                  </a:lnTo>
                </a:path>
                <a:path w="189229" h="635000">
                  <a:moveTo>
                    <a:pt x="117652" y="168897"/>
                  </a:moveTo>
                  <a:lnTo>
                    <a:pt x="140487" y="168897"/>
                  </a:lnTo>
                </a:path>
                <a:path w="189229" h="635000">
                  <a:moveTo>
                    <a:pt x="117652" y="178028"/>
                  </a:moveTo>
                  <a:lnTo>
                    <a:pt x="140487" y="178028"/>
                  </a:lnTo>
                </a:path>
                <a:path w="189229" h="635000">
                  <a:moveTo>
                    <a:pt x="151142" y="18262"/>
                  </a:moveTo>
                  <a:lnTo>
                    <a:pt x="173964" y="18262"/>
                  </a:lnTo>
                </a:path>
                <a:path w="189229" h="635000">
                  <a:moveTo>
                    <a:pt x="151142" y="27393"/>
                  </a:moveTo>
                  <a:lnTo>
                    <a:pt x="173964" y="27393"/>
                  </a:lnTo>
                </a:path>
                <a:path w="189229" h="635000">
                  <a:moveTo>
                    <a:pt x="151142" y="37033"/>
                  </a:moveTo>
                  <a:lnTo>
                    <a:pt x="173964" y="37033"/>
                  </a:lnTo>
                </a:path>
                <a:path w="189229" h="635000">
                  <a:moveTo>
                    <a:pt x="151142" y="46164"/>
                  </a:moveTo>
                  <a:lnTo>
                    <a:pt x="173964" y="46164"/>
                  </a:lnTo>
                </a:path>
                <a:path w="189229" h="635000">
                  <a:moveTo>
                    <a:pt x="151142" y="55778"/>
                  </a:moveTo>
                  <a:lnTo>
                    <a:pt x="173964" y="55778"/>
                  </a:lnTo>
                </a:path>
                <a:path w="189229" h="635000">
                  <a:moveTo>
                    <a:pt x="151142" y="65430"/>
                  </a:moveTo>
                  <a:lnTo>
                    <a:pt x="173964" y="65430"/>
                  </a:lnTo>
                </a:path>
                <a:path w="189229" h="635000">
                  <a:moveTo>
                    <a:pt x="151142" y="74561"/>
                  </a:moveTo>
                  <a:lnTo>
                    <a:pt x="173964" y="74561"/>
                  </a:lnTo>
                </a:path>
                <a:path w="189229" h="635000">
                  <a:moveTo>
                    <a:pt x="151142" y="84213"/>
                  </a:moveTo>
                  <a:lnTo>
                    <a:pt x="173964" y="84213"/>
                  </a:lnTo>
                </a:path>
                <a:path w="189229" h="635000">
                  <a:moveTo>
                    <a:pt x="151142" y="93306"/>
                  </a:moveTo>
                  <a:lnTo>
                    <a:pt x="173964" y="93306"/>
                  </a:lnTo>
                </a:path>
                <a:path w="189229" h="635000">
                  <a:moveTo>
                    <a:pt x="151142" y="102958"/>
                  </a:moveTo>
                  <a:lnTo>
                    <a:pt x="173964" y="102958"/>
                  </a:lnTo>
                </a:path>
                <a:path w="189229" h="635000">
                  <a:moveTo>
                    <a:pt x="151142" y="112090"/>
                  </a:moveTo>
                  <a:lnTo>
                    <a:pt x="173964" y="112090"/>
                  </a:lnTo>
                </a:path>
                <a:path w="189229" h="635000">
                  <a:moveTo>
                    <a:pt x="151142" y="121742"/>
                  </a:moveTo>
                  <a:lnTo>
                    <a:pt x="173964" y="121742"/>
                  </a:lnTo>
                </a:path>
                <a:path w="189229" h="635000">
                  <a:moveTo>
                    <a:pt x="151142" y="131368"/>
                  </a:moveTo>
                  <a:lnTo>
                    <a:pt x="173964" y="131368"/>
                  </a:lnTo>
                </a:path>
                <a:path w="189229" h="635000">
                  <a:moveTo>
                    <a:pt x="151142" y="140487"/>
                  </a:moveTo>
                  <a:lnTo>
                    <a:pt x="173964" y="140487"/>
                  </a:lnTo>
                </a:path>
                <a:path w="189229" h="635000">
                  <a:moveTo>
                    <a:pt x="151142" y="150126"/>
                  </a:moveTo>
                  <a:lnTo>
                    <a:pt x="173964" y="150126"/>
                  </a:lnTo>
                </a:path>
                <a:path w="189229" h="635000">
                  <a:moveTo>
                    <a:pt x="151142" y="159270"/>
                  </a:moveTo>
                  <a:lnTo>
                    <a:pt x="173964" y="159270"/>
                  </a:lnTo>
                </a:path>
                <a:path w="189229" h="635000">
                  <a:moveTo>
                    <a:pt x="151142" y="168897"/>
                  </a:moveTo>
                  <a:lnTo>
                    <a:pt x="173964" y="168897"/>
                  </a:lnTo>
                </a:path>
                <a:path w="189229" h="635000">
                  <a:moveTo>
                    <a:pt x="151142" y="178028"/>
                  </a:moveTo>
                  <a:lnTo>
                    <a:pt x="173964" y="178028"/>
                  </a:lnTo>
                </a:path>
                <a:path w="189229" h="635000">
                  <a:moveTo>
                    <a:pt x="0" y="566534"/>
                  </a:moveTo>
                  <a:lnTo>
                    <a:pt x="22313" y="566534"/>
                  </a:lnTo>
                </a:path>
                <a:path w="189229" h="635000">
                  <a:moveTo>
                    <a:pt x="0" y="576160"/>
                  </a:moveTo>
                  <a:lnTo>
                    <a:pt x="22313" y="576160"/>
                  </a:lnTo>
                </a:path>
                <a:path w="189229" h="635000">
                  <a:moveTo>
                    <a:pt x="0" y="586308"/>
                  </a:moveTo>
                  <a:lnTo>
                    <a:pt x="22313" y="586308"/>
                  </a:lnTo>
                </a:path>
                <a:path w="189229" h="635000">
                  <a:moveTo>
                    <a:pt x="0" y="595934"/>
                  </a:moveTo>
                  <a:lnTo>
                    <a:pt x="22313" y="595934"/>
                  </a:lnTo>
                </a:path>
                <a:path w="189229" h="635000">
                  <a:moveTo>
                    <a:pt x="0" y="605574"/>
                  </a:moveTo>
                  <a:lnTo>
                    <a:pt x="22313" y="605574"/>
                  </a:lnTo>
                </a:path>
                <a:path w="189229" h="635000">
                  <a:moveTo>
                    <a:pt x="0" y="615200"/>
                  </a:moveTo>
                  <a:lnTo>
                    <a:pt x="22313" y="615200"/>
                  </a:lnTo>
                </a:path>
                <a:path w="189229" h="635000">
                  <a:moveTo>
                    <a:pt x="0" y="624852"/>
                  </a:moveTo>
                  <a:lnTo>
                    <a:pt x="22313" y="624852"/>
                  </a:lnTo>
                </a:path>
                <a:path w="189229" h="635000">
                  <a:moveTo>
                    <a:pt x="0" y="635000"/>
                  </a:moveTo>
                  <a:lnTo>
                    <a:pt x="22313" y="635000"/>
                  </a:lnTo>
                </a:path>
                <a:path w="189229" h="635000">
                  <a:moveTo>
                    <a:pt x="33464" y="566534"/>
                  </a:moveTo>
                  <a:lnTo>
                    <a:pt x="55791" y="566534"/>
                  </a:lnTo>
                </a:path>
                <a:path w="189229" h="635000">
                  <a:moveTo>
                    <a:pt x="33464" y="576160"/>
                  </a:moveTo>
                  <a:lnTo>
                    <a:pt x="55791" y="576160"/>
                  </a:lnTo>
                </a:path>
                <a:path w="189229" h="635000">
                  <a:moveTo>
                    <a:pt x="33464" y="586308"/>
                  </a:moveTo>
                  <a:lnTo>
                    <a:pt x="55791" y="586308"/>
                  </a:lnTo>
                </a:path>
                <a:path w="189229" h="635000">
                  <a:moveTo>
                    <a:pt x="33464" y="595934"/>
                  </a:moveTo>
                  <a:lnTo>
                    <a:pt x="55791" y="595934"/>
                  </a:lnTo>
                </a:path>
                <a:path w="189229" h="635000">
                  <a:moveTo>
                    <a:pt x="33464" y="605574"/>
                  </a:moveTo>
                  <a:lnTo>
                    <a:pt x="55791" y="605574"/>
                  </a:lnTo>
                </a:path>
                <a:path w="189229" h="635000">
                  <a:moveTo>
                    <a:pt x="33464" y="615200"/>
                  </a:moveTo>
                  <a:lnTo>
                    <a:pt x="55791" y="615200"/>
                  </a:lnTo>
                </a:path>
                <a:path w="189229" h="635000">
                  <a:moveTo>
                    <a:pt x="33464" y="624852"/>
                  </a:moveTo>
                  <a:lnTo>
                    <a:pt x="55791" y="624852"/>
                  </a:lnTo>
                </a:path>
                <a:path w="189229" h="635000">
                  <a:moveTo>
                    <a:pt x="33464" y="635000"/>
                  </a:moveTo>
                  <a:lnTo>
                    <a:pt x="55791" y="635000"/>
                  </a:lnTo>
                </a:path>
                <a:path w="189229" h="635000">
                  <a:moveTo>
                    <a:pt x="66954" y="566534"/>
                  </a:moveTo>
                  <a:lnTo>
                    <a:pt x="88760" y="566534"/>
                  </a:lnTo>
                </a:path>
                <a:path w="189229" h="635000">
                  <a:moveTo>
                    <a:pt x="66954" y="576160"/>
                  </a:moveTo>
                  <a:lnTo>
                    <a:pt x="88760" y="576160"/>
                  </a:lnTo>
                </a:path>
                <a:path w="189229" h="635000">
                  <a:moveTo>
                    <a:pt x="66954" y="586308"/>
                  </a:moveTo>
                  <a:lnTo>
                    <a:pt x="88760" y="586308"/>
                  </a:lnTo>
                </a:path>
                <a:path w="189229" h="635000">
                  <a:moveTo>
                    <a:pt x="66954" y="595934"/>
                  </a:moveTo>
                  <a:lnTo>
                    <a:pt x="88760" y="595934"/>
                  </a:lnTo>
                </a:path>
                <a:path w="189229" h="635000">
                  <a:moveTo>
                    <a:pt x="66954" y="605574"/>
                  </a:moveTo>
                  <a:lnTo>
                    <a:pt x="88760" y="605574"/>
                  </a:lnTo>
                </a:path>
                <a:path w="189229" h="635000">
                  <a:moveTo>
                    <a:pt x="66954" y="615200"/>
                  </a:moveTo>
                  <a:lnTo>
                    <a:pt x="88760" y="615200"/>
                  </a:lnTo>
                </a:path>
                <a:path w="189229" h="635000">
                  <a:moveTo>
                    <a:pt x="66954" y="624852"/>
                  </a:moveTo>
                  <a:lnTo>
                    <a:pt x="88760" y="624852"/>
                  </a:lnTo>
                </a:path>
                <a:path w="189229" h="635000">
                  <a:moveTo>
                    <a:pt x="66954" y="635000"/>
                  </a:moveTo>
                  <a:lnTo>
                    <a:pt x="88760" y="635000"/>
                  </a:lnTo>
                </a:path>
                <a:path w="189229" h="635000">
                  <a:moveTo>
                    <a:pt x="99923" y="566534"/>
                  </a:moveTo>
                  <a:lnTo>
                    <a:pt x="122224" y="566534"/>
                  </a:lnTo>
                </a:path>
                <a:path w="189229" h="635000">
                  <a:moveTo>
                    <a:pt x="99923" y="576160"/>
                  </a:moveTo>
                  <a:lnTo>
                    <a:pt x="122224" y="576160"/>
                  </a:lnTo>
                </a:path>
                <a:path w="189229" h="635000">
                  <a:moveTo>
                    <a:pt x="99923" y="586308"/>
                  </a:moveTo>
                  <a:lnTo>
                    <a:pt x="122224" y="586308"/>
                  </a:lnTo>
                </a:path>
                <a:path w="189229" h="635000">
                  <a:moveTo>
                    <a:pt x="99923" y="595934"/>
                  </a:moveTo>
                  <a:lnTo>
                    <a:pt x="122224" y="595934"/>
                  </a:lnTo>
                </a:path>
                <a:path w="189229" h="635000">
                  <a:moveTo>
                    <a:pt x="99923" y="605574"/>
                  </a:moveTo>
                  <a:lnTo>
                    <a:pt x="122224" y="605574"/>
                  </a:lnTo>
                </a:path>
                <a:path w="189229" h="635000">
                  <a:moveTo>
                    <a:pt x="99923" y="615200"/>
                  </a:moveTo>
                  <a:lnTo>
                    <a:pt x="122224" y="615200"/>
                  </a:lnTo>
                </a:path>
                <a:path w="189229" h="635000">
                  <a:moveTo>
                    <a:pt x="99923" y="624852"/>
                  </a:moveTo>
                  <a:lnTo>
                    <a:pt x="122224" y="624852"/>
                  </a:lnTo>
                </a:path>
                <a:path w="189229" h="635000">
                  <a:moveTo>
                    <a:pt x="99923" y="635000"/>
                  </a:moveTo>
                  <a:lnTo>
                    <a:pt x="122224" y="635000"/>
                  </a:lnTo>
                </a:path>
                <a:path w="189229" h="635000">
                  <a:moveTo>
                    <a:pt x="133375" y="566534"/>
                  </a:moveTo>
                  <a:lnTo>
                    <a:pt x="155194" y="566534"/>
                  </a:lnTo>
                </a:path>
                <a:path w="189229" h="635000">
                  <a:moveTo>
                    <a:pt x="133375" y="576160"/>
                  </a:moveTo>
                  <a:lnTo>
                    <a:pt x="155194" y="576160"/>
                  </a:lnTo>
                </a:path>
                <a:path w="189229" h="635000">
                  <a:moveTo>
                    <a:pt x="133375" y="586308"/>
                  </a:moveTo>
                  <a:lnTo>
                    <a:pt x="155194" y="586308"/>
                  </a:lnTo>
                </a:path>
                <a:path w="189229" h="635000">
                  <a:moveTo>
                    <a:pt x="133375" y="595934"/>
                  </a:moveTo>
                  <a:lnTo>
                    <a:pt x="155194" y="595934"/>
                  </a:lnTo>
                </a:path>
                <a:path w="189229" h="635000">
                  <a:moveTo>
                    <a:pt x="133375" y="605574"/>
                  </a:moveTo>
                  <a:lnTo>
                    <a:pt x="155194" y="605574"/>
                  </a:lnTo>
                </a:path>
                <a:path w="189229" h="635000">
                  <a:moveTo>
                    <a:pt x="133375" y="615200"/>
                  </a:moveTo>
                  <a:lnTo>
                    <a:pt x="155194" y="615200"/>
                  </a:lnTo>
                </a:path>
                <a:path w="189229" h="635000">
                  <a:moveTo>
                    <a:pt x="133375" y="624852"/>
                  </a:moveTo>
                  <a:lnTo>
                    <a:pt x="155194" y="624852"/>
                  </a:lnTo>
                </a:path>
                <a:path w="189229" h="635000">
                  <a:moveTo>
                    <a:pt x="133375" y="635000"/>
                  </a:moveTo>
                  <a:lnTo>
                    <a:pt x="155194" y="635000"/>
                  </a:lnTo>
                </a:path>
                <a:path w="189229" h="635000">
                  <a:moveTo>
                    <a:pt x="166344" y="566534"/>
                  </a:moveTo>
                  <a:lnTo>
                    <a:pt x="188671" y="566534"/>
                  </a:lnTo>
                </a:path>
                <a:path w="189229" h="635000">
                  <a:moveTo>
                    <a:pt x="166344" y="576160"/>
                  </a:moveTo>
                  <a:lnTo>
                    <a:pt x="188671" y="576160"/>
                  </a:lnTo>
                </a:path>
                <a:path w="189229" h="635000">
                  <a:moveTo>
                    <a:pt x="166344" y="586308"/>
                  </a:moveTo>
                  <a:lnTo>
                    <a:pt x="188671" y="58630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9" name="object 22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531396" y="3461448"/>
              <a:ext cx="92316" cy="155105"/>
            </a:xfrm>
            <a:prstGeom prst="rect">
              <a:avLst/>
            </a:prstGeom>
          </p:spPr>
        </p:pic>
        <p:sp>
          <p:nvSpPr>
            <p:cNvPr id="230" name="object 230"/>
            <p:cNvSpPr/>
            <p:nvPr/>
          </p:nvSpPr>
          <p:spPr>
            <a:xfrm>
              <a:off x="4865192" y="3453091"/>
              <a:ext cx="863600" cy="1136015"/>
            </a:xfrm>
            <a:custGeom>
              <a:avLst/>
              <a:gdLst/>
              <a:ahLst/>
              <a:cxnLst/>
              <a:rect l="l" t="t" r="r" b="b"/>
              <a:pathLst>
                <a:path w="863600" h="1136014">
                  <a:moveTo>
                    <a:pt x="0" y="1074191"/>
                  </a:moveTo>
                  <a:lnTo>
                    <a:pt x="22326" y="1074191"/>
                  </a:lnTo>
                </a:path>
                <a:path w="863600" h="1136014">
                  <a:moveTo>
                    <a:pt x="0" y="1083830"/>
                  </a:moveTo>
                  <a:lnTo>
                    <a:pt x="22326" y="1083830"/>
                  </a:lnTo>
                </a:path>
                <a:path w="863600" h="1136014">
                  <a:moveTo>
                    <a:pt x="0" y="1093457"/>
                  </a:moveTo>
                  <a:lnTo>
                    <a:pt x="22326" y="1093457"/>
                  </a:lnTo>
                </a:path>
                <a:path w="863600" h="1136014">
                  <a:moveTo>
                    <a:pt x="0" y="1103109"/>
                  </a:moveTo>
                  <a:lnTo>
                    <a:pt x="22326" y="1103109"/>
                  </a:lnTo>
                </a:path>
                <a:path w="863600" h="1136014">
                  <a:moveTo>
                    <a:pt x="0" y="1113256"/>
                  </a:moveTo>
                  <a:lnTo>
                    <a:pt x="22326" y="1113256"/>
                  </a:lnTo>
                </a:path>
                <a:path w="863600" h="1136014">
                  <a:moveTo>
                    <a:pt x="33489" y="1044790"/>
                  </a:moveTo>
                  <a:lnTo>
                    <a:pt x="55791" y="1044790"/>
                  </a:lnTo>
                </a:path>
                <a:path w="863600" h="1136014">
                  <a:moveTo>
                    <a:pt x="33489" y="1054417"/>
                  </a:moveTo>
                  <a:lnTo>
                    <a:pt x="55791" y="1054417"/>
                  </a:lnTo>
                </a:path>
                <a:path w="863600" h="1136014">
                  <a:moveTo>
                    <a:pt x="33489" y="1093457"/>
                  </a:moveTo>
                  <a:lnTo>
                    <a:pt x="55791" y="1093457"/>
                  </a:lnTo>
                </a:path>
                <a:path w="863600" h="1136014">
                  <a:moveTo>
                    <a:pt x="33489" y="1103109"/>
                  </a:moveTo>
                  <a:lnTo>
                    <a:pt x="55791" y="1103109"/>
                  </a:lnTo>
                </a:path>
                <a:path w="863600" h="1136014">
                  <a:moveTo>
                    <a:pt x="33489" y="1113256"/>
                  </a:moveTo>
                  <a:lnTo>
                    <a:pt x="55791" y="1113256"/>
                  </a:lnTo>
                </a:path>
                <a:path w="863600" h="1136014">
                  <a:moveTo>
                    <a:pt x="479272" y="110566"/>
                  </a:moveTo>
                  <a:lnTo>
                    <a:pt x="479272" y="1135557"/>
                  </a:lnTo>
                </a:path>
                <a:path w="863600" h="1136014">
                  <a:moveTo>
                    <a:pt x="568553" y="0"/>
                  </a:moveTo>
                  <a:lnTo>
                    <a:pt x="863218" y="0"/>
                  </a:lnTo>
                </a:path>
                <a:path w="863600" h="1136014">
                  <a:moveTo>
                    <a:pt x="568553" y="230758"/>
                  </a:moveTo>
                  <a:lnTo>
                    <a:pt x="863218" y="230758"/>
                  </a:lnTo>
                </a:path>
                <a:path w="863600" h="1136014">
                  <a:moveTo>
                    <a:pt x="568553" y="457974"/>
                  </a:moveTo>
                  <a:lnTo>
                    <a:pt x="863218" y="457974"/>
                  </a:lnTo>
                </a:path>
                <a:path w="863600" h="1136014">
                  <a:moveTo>
                    <a:pt x="568553" y="686219"/>
                  </a:moveTo>
                  <a:lnTo>
                    <a:pt x="863218" y="686219"/>
                  </a:lnTo>
                </a:path>
                <a:path w="863600" h="1136014">
                  <a:moveTo>
                    <a:pt x="568553" y="911390"/>
                  </a:moveTo>
                  <a:lnTo>
                    <a:pt x="863218" y="91139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5093424" y="4193057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821" y="0"/>
                  </a:moveTo>
                  <a:lnTo>
                    <a:pt x="6591" y="0"/>
                  </a:lnTo>
                  <a:lnTo>
                    <a:pt x="0" y="6591"/>
                  </a:lnTo>
                  <a:lnTo>
                    <a:pt x="0" y="22821"/>
                  </a:lnTo>
                  <a:lnTo>
                    <a:pt x="6591" y="29425"/>
                  </a:lnTo>
                  <a:lnTo>
                    <a:pt x="22821" y="29425"/>
                  </a:lnTo>
                  <a:lnTo>
                    <a:pt x="29413" y="22821"/>
                  </a:lnTo>
                  <a:lnTo>
                    <a:pt x="29413" y="14706"/>
                  </a:lnTo>
                  <a:lnTo>
                    <a:pt x="29413" y="6591"/>
                  </a:lnTo>
                  <a:lnTo>
                    <a:pt x="228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5093424" y="4193057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13" y="14706"/>
                  </a:moveTo>
                  <a:lnTo>
                    <a:pt x="29413" y="22821"/>
                  </a:lnTo>
                  <a:lnTo>
                    <a:pt x="22821" y="29425"/>
                  </a:lnTo>
                  <a:lnTo>
                    <a:pt x="14706" y="29425"/>
                  </a:lnTo>
                  <a:lnTo>
                    <a:pt x="6591" y="29425"/>
                  </a:lnTo>
                  <a:lnTo>
                    <a:pt x="0" y="22821"/>
                  </a:lnTo>
                  <a:lnTo>
                    <a:pt x="0" y="14706"/>
                  </a:lnTo>
                  <a:lnTo>
                    <a:pt x="0" y="6591"/>
                  </a:lnTo>
                  <a:lnTo>
                    <a:pt x="6591" y="0"/>
                  </a:lnTo>
                  <a:lnTo>
                    <a:pt x="14706" y="0"/>
                  </a:lnTo>
                  <a:lnTo>
                    <a:pt x="22821" y="0"/>
                  </a:lnTo>
                  <a:lnTo>
                    <a:pt x="29413" y="6591"/>
                  </a:lnTo>
                  <a:lnTo>
                    <a:pt x="29413" y="147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5095964" y="419558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20281" y="0"/>
                  </a:moveTo>
                  <a:lnTo>
                    <a:pt x="0" y="20294"/>
                  </a:lnTo>
                  <a:lnTo>
                    <a:pt x="4559" y="24866"/>
                  </a:lnTo>
                  <a:lnTo>
                    <a:pt x="24853" y="4572"/>
                  </a:lnTo>
                  <a:lnTo>
                    <a:pt x="2028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5082781" y="4278757"/>
              <a:ext cx="52705" cy="198755"/>
            </a:xfrm>
            <a:custGeom>
              <a:avLst/>
              <a:gdLst/>
              <a:ahLst/>
              <a:cxnLst/>
              <a:rect l="l" t="t" r="r" b="b"/>
              <a:pathLst>
                <a:path w="52704" h="198754">
                  <a:moveTo>
                    <a:pt x="30937" y="4076"/>
                  </a:moveTo>
                  <a:lnTo>
                    <a:pt x="30937" y="6095"/>
                  </a:lnTo>
                  <a:lnTo>
                    <a:pt x="28905" y="8127"/>
                  </a:lnTo>
                  <a:lnTo>
                    <a:pt x="26873" y="8127"/>
                  </a:lnTo>
                  <a:lnTo>
                    <a:pt x="24853" y="8127"/>
                  </a:lnTo>
                  <a:lnTo>
                    <a:pt x="22821" y="6095"/>
                  </a:lnTo>
                  <a:lnTo>
                    <a:pt x="22821" y="4076"/>
                  </a:lnTo>
                  <a:lnTo>
                    <a:pt x="22821" y="1536"/>
                  </a:lnTo>
                  <a:lnTo>
                    <a:pt x="24853" y="0"/>
                  </a:lnTo>
                  <a:lnTo>
                    <a:pt x="26873" y="0"/>
                  </a:lnTo>
                  <a:lnTo>
                    <a:pt x="28905" y="0"/>
                  </a:lnTo>
                  <a:lnTo>
                    <a:pt x="30937" y="1536"/>
                  </a:lnTo>
                  <a:lnTo>
                    <a:pt x="30937" y="4076"/>
                  </a:lnTo>
                </a:path>
                <a:path w="52704" h="198754">
                  <a:moveTo>
                    <a:pt x="30937" y="194259"/>
                  </a:moveTo>
                  <a:lnTo>
                    <a:pt x="30937" y="196278"/>
                  </a:lnTo>
                  <a:lnTo>
                    <a:pt x="28905" y="198323"/>
                  </a:lnTo>
                  <a:lnTo>
                    <a:pt x="26873" y="198323"/>
                  </a:lnTo>
                  <a:lnTo>
                    <a:pt x="24853" y="198323"/>
                  </a:lnTo>
                  <a:lnTo>
                    <a:pt x="22821" y="196278"/>
                  </a:lnTo>
                  <a:lnTo>
                    <a:pt x="22821" y="194259"/>
                  </a:lnTo>
                  <a:lnTo>
                    <a:pt x="22821" y="191731"/>
                  </a:lnTo>
                  <a:lnTo>
                    <a:pt x="24853" y="190207"/>
                  </a:lnTo>
                  <a:lnTo>
                    <a:pt x="26873" y="190207"/>
                  </a:lnTo>
                  <a:lnTo>
                    <a:pt x="28905" y="190207"/>
                  </a:lnTo>
                  <a:lnTo>
                    <a:pt x="30937" y="191731"/>
                  </a:lnTo>
                  <a:lnTo>
                    <a:pt x="30937" y="194259"/>
                  </a:lnTo>
                </a:path>
                <a:path w="52704" h="198754">
                  <a:moveTo>
                    <a:pt x="52235" y="186664"/>
                  </a:moveTo>
                  <a:lnTo>
                    <a:pt x="0" y="186664"/>
                  </a:lnTo>
                  <a:lnTo>
                    <a:pt x="0" y="11163"/>
                  </a:lnTo>
                  <a:lnTo>
                    <a:pt x="52235" y="11163"/>
                  </a:lnTo>
                  <a:lnTo>
                    <a:pt x="52235" y="18666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5093424" y="4304118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821" y="0"/>
                  </a:moveTo>
                  <a:lnTo>
                    <a:pt x="6591" y="0"/>
                  </a:lnTo>
                  <a:lnTo>
                    <a:pt x="0" y="6616"/>
                  </a:lnTo>
                  <a:lnTo>
                    <a:pt x="0" y="22834"/>
                  </a:lnTo>
                  <a:lnTo>
                    <a:pt x="6591" y="29425"/>
                  </a:lnTo>
                  <a:lnTo>
                    <a:pt x="22821" y="29425"/>
                  </a:lnTo>
                  <a:lnTo>
                    <a:pt x="29413" y="22834"/>
                  </a:lnTo>
                  <a:lnTo>
                    <a:pt x="29413" y="14719"/>
                  </a:lnTo>
                  <a:lnTo>
                    <a:pt x="29413" y="6616"/>
                  </a:lnTo>
                  <a:lnTo>
                    <a:pt x="228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5093424" y="4304118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13" y="14719"/>
                  </a:moveTo>
                  <a:lnTo>
                    <a:pt x="29413" y="22834"/>
                  </a:lnTo>
                  <a:lnTo>
                    <a:pt x="22821" y="29425"/>
                  </a:lnTo>
                  <a:lnTo>
                    <a:pt x="14706" y="29425"/>
                  </a:lnTo>
                  <a:lnTo>
                    <a:pt x="6591" y="29425"/>
                  </a:lnTo>
                  <a:lnTo>
                    <a:pt x="0" y="22834"/>
                  </a:lnTo>
                  <a:lnTo>
                    <a:pt x="0" y="14719"/>
                  </a:lnTo>
                  <a:lnTo>
                    <a:pt x="0" y="6616"/>
                  </a:lnTo>
                  <a:lnTo>
                    <a:pt x="6591" y="0"/>
                  </a:lnTo>
                  <a:lnTo>
                    <a:pt x="14706" y="0"/>
                  </a:lnTo>
                  <a:lnTo>
                    <a:pt x="22821" y="0"/>
                  </a:lnTo>
                  <a:lnTo>
                    <a:pt x="29413" y="6616"/>
                  </a:lnTo>
                  <a:lnTo>
                    <a:pt x="29413" y="1471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5093424" y="434370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821" y="0"/>
                  </a:moveTo>
                  <a:lnTo>
                    <a:pt x="6591" y="0"/>
                  </a:lnTo>
                  <a:lnTo>
                    <a:pt x="0" y="6578"/>
                  </a:lnTo>
                  <a:lnTo>
                    <a:pt x="0" y="22809"/>
                  </a:lnTo>
                  <a:lnTo>
                    <a:pt x="6591" y="29400"/>
                  </a:lnTo>
                  <a:lnTo>
                    <a:pt x="22821" y="29400"/>
                  </a:lnTo>
                  <a:lnTo>
                    <a:pt x="29413" y="22809"/>
                  </a:lnTo>
                  <a:lnTo>
                    <a:pt x="29413" y="14706"/>
                  </a:lnTo>
                  <a:lnTo>
                    <a:pt x="29413" y="6578"/>
                  </a:lnTo>
                  <a:lnTo>
                    <a:pt x="228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5093424" y="434370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13" y="14706"/>
                  </a:moveTo>
                  <a:lnTo>
                    <a:pt x="29413" y="22809"/>
                  </a:lnTo>
                  <a:lnTo>
                    <a:pt x="22821" y="29400"/>
                  </a:lnTo>
                  <a:lnTo>
                    <a:pt x="14706" y="29400"/>
                  </a:lnTo>
                  <a:lnTo>
                    <a:pt x="6591" y="29400"/>
                  </a:lnTo>
                  <a:lnTo>
                    <a:pt x="0" y="22809"/>
                  </a:lnTo>
                  <a:lnTo>
                    <a:pt x="0" y="14706"/>
                  </a:lnTo>
                  <a:lnTo>
                    <a:pt x="0" y="6578"/>
                  </a:lnTo>
                  <a:lnTo>
                    <a:pt x="6591" y="0"/>
                  </a:lnTo>
                  <a:lnTo>
                    <a:pt x="14706" y="0"/>
                  </a:lnTo>
                  <a:lnTo>
                    <a:pt x="22821" y="0"/>
                  </a:lnTo>
                  <a:lnTo>
                    <a:pt x="29413" y="6578"/>
                  </a:lnTo>
                  <a:lnTo>
                    <a:pt x="29413" y="147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5093424" y="438323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821" y="0"/>
                  </a:moveTo>
                  <a:lnTo>
                    <a:pt x="6591" y="0"/>
                  </a:lnTo>
                  <a:lnTo>
                    <a:pt x="0" y="6591"/>
                  </a:lnTo>
                  <a:lnTo>
                    <a:pt x="0" y="22834"/>
                  </a:lnTo>
                  <a:lnTo>
                    <a:pt x="6591" y="29413"/>
                  </a:lnTo>
                  <a:lnTo>
                    <a:pt x="22821" y="29413"/>
                  </a:lnTo>
                  <a:lnTo>
                    <a:pt x="29413" y="22834"/>
                  </a:lnTo>
                  <a:lnTo>
                    <a:pt x="29413" y="14706"/>
                  </a:lnTo>
                  <a:lnTo>
                    <a:pt x="29413" y="6591"/>
                  </a:lnTo>
                  <a:lnTo>
                    <a:pt x="228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5093424" y="438323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13" y="14706"/>
                  </a:moveTo>
                  <a:lnTo>
                    <a:pt x="29413" y="22834"/>
                  </a:lnTo>
                  <a:lnTo>
                    <a:pt x="22821" y="29413"/>
                  </a:lnTo>
                  <a:lnTo>
                    <a:pt x="14706" y="29413"/>
                  </a:lnTo>
                  <a:lnTo>
                    <a:pt x="6591" y="29413"/>
                  </a:lnTo>
                  <a:lnTo>
                    <a:pt x="0" y="22834"/>
                  </a:lnTo>
                  <a:lnTo>
                    <a:pt x="0" y="14706"/>
                  </a:lnTo>
                  <a:lnTo>
                    <a:pt x="0" y="6591"/>
                  </a:lnTo>
                  <a:lnTo>
                    <a:pt x="6591" y="0"/>
                  </a:lnTo>
                  <a:lnTo>
                    <a:pt x="14706" y="0"/>
                  </a:lnTo>
                  <a:lnTo>
                    <a:pt x="22821" y="0"/>
                  </a:lnTo>
                  <a:lnTo>
                    <a:pt x="29413" y="6591"/>
                  </a:lnTo>
                  <a:lnTo>
                    <a:pt x="29413" y="147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5093424" y="442281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821" y="0"/>
                  </a:moveTo>
                  <a:lnTo>
                    <a:pt x="6591" y="0"/>
                  </a:lnTo>
                  <a:lnTo>
                    <a:pt x="0" y="6591"/>
                  </a:lnTo>
                  <a:lnTo>
                    <a:pt x="0" y="22809"/>
                  </a:lnTo>
                  <a:lnTo>
                    <a:pt x="6591" y="29413"/>
                  </a:lnTo>
                  <a:lnTo>
                    <a:pt x="22821" y="29413"/>
                  </a:lnTo>
                  <a:lnTo>
                    <a:pt x="29413" y="22809"/>
                  </a:lnTo>
                  <a:lnTo>
                    <a:pt x="29413" y="14706"/>
                  </a:lnTo>
                  <a:lnTo>
                    <a:pt x="29413" y="6591"/>
                  </a:lnTo>
                  <a:lnTo>
                    <a:pt x="228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5093424" y="442281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13" y="14706"/>
                  </a:moveTo>
                  <a:lnTo>
                    <a:pt x="29413" y="22809"/>
                  </a:lnTo>
                  <a:lnTo>
                    <a:pt x="22821" y="29413"/>
                  </a:lnTo>
                  <a:lnTo>
                    <a:pt x="14706" y="29413"/>
                  </a:lnTo>
                  <a:lnTo>
                    <a:pt x="6591" y="29413"/>
                  </a:lnTo>
                  <a:lnTo>
                    <a:pt x="0" y="22809"/>
                  </a:lnTo>
                  <a:lnTo>
                    <a:pt x="0" y="14706"/>
                  </a:lnTo>
                  <a:lnTo>
                    <a:pt x="0" y="6591"/>
                  </a:lnTo>
                  <a:lnTo>
                    <a:pt x="6591" y="0"/>
                  </a:lnTo>
                  <a:lnTo>
                    <a:pt x="14706" y="0"/>
                  </a:lnTo>
                  <a:lnTo>
                    <a:pt x="22821" y="0"/>
                  </a:lnTo>
                  <a:lnTo>
                    <a:pt x="29413" y="6591"/>
                  </a:lnTo>
                  <a:lnTo>
                    <a:pt x="29413" y="147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5053876" y="3270034"/>
              <a:ext cx="324485" cy="982980"/>
            </a:xfrm>
            <a:custGeom>
              <a:avLst/>
              <a:gdLst/>
              <a:ahLst/>
              <a:cxnLst/>
              <a:rect l="l" t="t" r="r" b="b"/>
              <a:pathLst>
                <a:path w="324485" h="982979">
                  <a:moveTo>
                    <a:pt x="0" y="526415"/>
                  </a:moveTo>
                  <a:lnTo>
                    <a:pt x="290588" y="526415"/>
                  </a:lnTo>
                </a:path>
                <a:path w="324485" h="982979">
                  <a:moveTo>
                    <a:pt x="0" y="753110"/>
                  </a:moveTo>
                  <a:lnTo>
                    <a:pt x="290588" y="753110"/>
                  </a:lnTo>
                </a:path>
                <a:path w="324485" h="982979">
                  <a:moveTo>
                    <a:pt x="0" y="982865"/>
                  </a:moveTo>
                  <a:lnTo>
                    <a:pt x="290588" y="982865"/>
                  </a:lnTo>
                </a:path>
                <a:path w="324485" h="982979">
                  <a:moveTo>
                    <a:pt x="50533" y="4610"/>
                  </a:moveTo>
                  <a:lnTo>
                    <a:pt x="50533" y="7150"/>
                  </a:lnTo>
                  <a:lnTo>
                    <a:pt x="48475" y="9220"/>
                  </a:lnTo>
                  <a:lnTo>
                    <a:pt x="45923" y="9220"/>
                  </a:lnTo>
                  <a:lnTo>
                    <a:pt x="43383" y="9220"/>
                  </a:lnTo>
                  <a:lnTo>
                    <a:pt x="41313" y="7150"/>
                  </a:lnTo>
                  <a:lnTo>
                    <a:pt x="41313" y="4610"/>
                  </a:lnTo>
                  <a:lnTo>
                    <a:pt x="41313" y="2057"/>
                  </a:lnTo>
                  <a:lnTo>
                    <a:pt x="43383" y="0"/>
                  </a:lnTo>
                  <a:lnTo>
                    <a:pt x="45923" y="0"/>
                  </a:lnTo>
                  <a:lnTo>
                    <a:pt x="48475" y="0"/>
                  </a:lnTo>
                  <a:lnTo>
                    <a:pt x="50533" y="2057"/>
                  </a:lnTo>
                  <a:lnTo>
                    <a:pt x="50533" y="4610"/>
                  </a:lnTo>
                  <a:close/>
                </a:path>
                <a:path w="324485" h="982979">
                  <a:moveTo>
                    <a:pt x="50533" y="121907"/>
                  </a:moveTo>
                  <a:lnTo>
                    <a:pt x="50533" y="124447"/>
                  </a:lnTo>
                  <a:lnTo>
                    <a:pt x="48475" y="126517"/>
                  </a:lnTo>
                  <a:lnTo>
                    <a:pt x="45923" y="126517"/>
                  </a:lnTo>
                  <a:lnTo>
                    <a:pt x="43383" y="126517"/>
                  </a:lnTo>
                  <a:lnTo>
                    <a:pt x="41313" y="124447"/>
                  </a:lnTo>
                  <a:lnTo>
                    <a:pt x="41313" y="121907"/>
                  </a:lnTo>
                  <a:lnTo>
                    <a:pt x="41313" y="119354"/>
                  </a:lnTo>
                  <a:lnTo>
                    <a:pt x="43383" y="117297"/>
                  </a:lnTo>
                  <a:lnTo>
                    <a:pt x="45923" y="117297"/>
                  </a:lnTo>
                  <a:lnTo>
                    <a:pt x="48475" y="117297"/>
                  </a:lnTo>
                  <a:lnTo>
                    <a:pt x="50533" y="119354"/>
                  </a:lnTo>
                  <a:lnTo>
                    <a:pt x="50533" y="121907"/>
                  </a:lnTo>
                  <a:close/>
                </a:path>
                <a:path w="324485" h="982979">
                  <a:moveTo>
                    <a:pt x="50533" y="236816"/>
                  </a:moveTo>
                  <a:lnTo>
                    <a:pt x="50533" y="239356"/>
                  </a:lnTo>
                  <a:lnTo>
                    <a:pt x="48475" y="241414"/>
                  </a:lnTo>
                  <a:lnTo>
                    <a:pt x="45923" y="241414"/>
                  </a:lnTo>
                  <a:lnTo>
                    <a:pt x="43383" y="241414"/>
                  </a:lnTo>
                  <a:lnTo>
                    <a:pt x="41313" y="239356"/>
                  </a:lnTo>
                  <a:lnTo>
                    <a:pt x="41313" y="236816"/>
                  </a:lnTo>
                  <a:lnTo>
                    <a:pt x="41313" y="234276"/>
                  </a:lnTo>
                  <a:lnTo>
                    <a:pt x="43383" y="232206"/>
                  </a:lnTo>
                  <a:lnTo>
                    <a:pt x="45923" y="232206"/>
                  </a:lnTo>
                  <a:lnTo>
                    <a:pt x="48475" y="232206"/>
                  </a:lnTo>
                  <a:lnTo>
                    <a:pt x="50533" y="234276"/>
                  </a:lnTo>
                  <a:lnTo>
                    <a:pt x="50533" y="236816"/>
                  </a:lnTo>
                  <a:close/>
                </a:path>
                <a:path w="324485" h="982979">
                  <a:moveTo>
                    <a:pt x="323900" y="4610"/>
                  </a:moveTo>
                  <a:lnTo>
                    <a:pt x="323900" y="7150"/>
                  </a:lnTo>
                  <a:lnTo>
                    <a:pt x="321830" y="9220"/>
                  </a:lnTo>
                  <a:lnTo>
                    <a:pt x="319290" y="9220"/>
                  </a:lnTo>
                  <a:lnTo>
                    <a:pt x="316763" y="9220"/>
                  </a:lnTo>
                  <a:lnTo>
                    <a:pt x="314693" y="7150"/>
                  </a:lnTo>
                  <a:lnTo>
                    <a:pt x="314693" y="4610"/>
                  </a:lnTo>
                  <a:lnTo>
                    <a:pt x="314693" y="2057"/>
                  </a:lnTo>
                  <a:lnTo>
                    <a:pt x="316763" y="0"/>
                  </a:lnTo>
                  <a:lnTo>
                    <a:pt x="319290" y="0"/>
                  </a:lnTo>
                  <a:lnTo>
                    <a:pt x="321830" y="0"/>
                  </a:lnTo>
                  <a:lnTo>
                    <a:pt x="323900" y="2057"/>
                  </a:lnTo>
                  <a:lnTo>
                    <a:pt x="323900" y="4610"/>
                  </a:lnTo>
                  <a:close/>
                </a:path>
                <a:path w="324485" h="982979">
                  <a:moveTo>
                    <a:pt x="323900" y="121907"/>
                  </a:moveTo>
                  <a:lnTo>
                    <a:pt x="323900" y="124447"/>
                  </a:lnTo>
                  <a:lnTo>
                    <a:pt x="321830" y="126517"/>
                  </a:lnTo>
                  <a:lnTo>
                    <a:pt x="319290" y="126517"/>
                  </a:lnTo>
                  <a:lnTo>
                    <a:pt x="316763" y="126517"/>
                  </a:lnTo>
                  <a:lnTo>
                    <a:pt x="314693" y="124447"/>
                  </a:lnTo>
                  <a:lnTo>
                    <a:pt x="314693" y="121907"/>
                  </a:lnTo>
                  <a:lnTo>
                    <a:pt x="314693" y="119354"/>
                  </a:lnTo>
                  <a:lnTo>
                    <a:pt x="316763" y="117297"/>
                  </a:lnTo>
                  <a:lnTo>
                    <a:pt x="319290" y="117297"/>
                  </a:lnTo>
                  <a:lnTo>
                    <a:pt x="321830" y="117297"/>
                  </a:lnTo>
                  <a:lnTo>
                    <a:pt x="323900" y="119354"/>
                  </a:lnTo>
                  <a:lnTo>
                    <a:pt x="323900" y="121907"/>
                  </a:lnTo>
                  <a:close/>
                </a:path>
                <a:path w="324485" h="982979">
                  <a:moveTo>
                    <a:pt x="323900" y="236816"/>
                  </a:moveTo>
                  <a:lnTo>
                    <a:pt x="323900" y="239356"/>
                  </a:lnTo>
                  <a:lnTo>
                    <a:pt x="321830" y="241414"/>
                  </a:lnTo>
                  <a:lnTo>
                    <a:pt x="319290" y="241414"/>
                  </a:lnTo>
                  <a:lnTo>
                    <a:pt x="316763" y="241414"/>
                  </a:lnTo>
                  <a:lnTo>
                    <a:pt x="314693" y="239356"/>
                  </a:lnTo>
                  <a:lnTo>
                    <a:pt x="314693" y="236816"/>
                  </a:lnTo>
                  <a:lnTo>
                    <a:pt x="314693" y="234276"/>
                  </a:lnTo>
                  <a:lnTo>
                    <a:pt x="316763" y="232206"/>
                  </a:lnTo>
                  <a:lnTo>
                    <a:pt x="319290" y="232206"/>
                  </a:lnTo>
                  <a:lnTo>
                    <a:pt x="321830" y="232206"/>
                  </a:lnTo>
                  <a:lnTo>
                    <a:pt x="323900" y="234276"/>
                  </a:lnTo>
                  <a:lnTo>
                    <a:pt x="323900" y="236816"/>
                  </a:lnTo>
                  <a:close/>
                </a:path>
                <a:path w="324485" h="982979">
                  <a:moveTo>
                    <a:pt x="186791" y="4610"/>
                  </a:moveTo>
                  <a:lnTo>
                    <a:pt x="186791" y="7150"/>
                  </a:lnTo>
                  <a:lnTo>
                    <a:pt x="184721" y="9220"/>
                  </a:lnTo>
                  <a:lnTo>
                    <a:pt x="182168" y="9220"/>
                  </a:lnTo>
                  <a:lnTo>
                    <a:pt x="179628" y="9220"/>
                  </a:lnTo>
                  <a:lnTo>
                    <a:pt x="177558" y="7150"/>
                  </a:lnTo>
                  <a:lnTo>
                    <a:pt x="177558" y="4610"/>
                  </a:lnTo>
                  <a:lnTo>
                    <a:pt x="177558" y="2057"/>
                  </a:lnTo>
                  <a:lnTo>
                    <a:pt x="179628" y="0"/>
                  </a:lnTo>
                  <a:lnTo>
                    <a:pt x="182168" y="0"/>
                  </a:lnTo>
                  <a:lnTo>
                    <a:pt x="184721" y="0"/>
                  </a:lnTo>
                  <a:lnTo>
                    <a:pt x="186791" y="2057"/>
                  </a:lnTo>
                  <a:lnTo>
                    <a:pt x="186791" y="4610"/>
                  </a:lnTo>
                  <a:close/>
                </a:path>
                <a:path w="324485" h="982979">
                  <a:moveTo>
                    <a:pt x="186791" y="236816"/>
                  </a:moveTo>
                  <a:lnTo>
                    <a:pt x="186791" y="239356"/>
                  </a:lnTo>
                  <a:lnTo>
                    <a:pt x="184721" y="241414"/>
                  </a:lnTo>
                  <a:lnTo>
                    <a:pt x="182168" y="241414"/>
                  </a:lnTo>
                  <a:lnTo>
                    <a:pt x="179628" y="241414"/>
                  </a:lnTo>
                  <a:lnTo>
                    <a:pt x="177558" y="239356"/>
                  </a:lnTo>
                  <a:lnTo>
                    <a:pt x="177558" y="236816"/>
                  </a:lnTo>
                  <a:lnTo>
                    <a:pt x="177558" y="234276"/>
                  </a:lnTo>
                  <a:lnTo>
                    <a:pt x="179628" y="232206"/>
                  </a:lnTo>
                  <a:lnTo>
                    <a:pt x="182168" y="232206"/>
                  </a:lnTo>
                  <a:lnTo>
                    <a:pt x="184721" y="232206"/>
                  </a:lnTo>
                  <a:lnTo>
                    <a:pt x="186791" y="234276"/>
                  </a:lnTo>
                  <a:lnTo>
                    <a:pt x="186791" y="236816"/>
                  </a:lnTo>
                  <a:close/>
                </a:path>
                <a:path w="324485" h="982979">
                  <a:moveTo>
                    <a:pt x="309079" y="226098"/>
                  </a:moveTo>
                  <a:lnTo>
                    <a:pt x="56794" y="226098"/>
                  </a:lnTo>
                  <a:lnTo>
                    <a:pt x="56794" y="14681"/>
                  </a:lnTo>
                  <a:lnTo>
                    <a:pt x="309079" y="14681"/>
                  </a:lnTo>
                  <a:lnTo>
                    <a:pt x="309079" y="22609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4" name="object 24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108295" y="3282429"/>
              <a:ext cx="256400" cy="216026"/>
            </a:xfrm>
            <a:prstGeom prst="rect">
              <a:avLst/>
            </a:prstGeom>
          </p:spPr>
        </p:pic>
        <p:sp>
          <p:nvSpPr>
            <p:cNvPr id="245" name="object 245"/>
            <p:cNvSpPr/>
            <p:nvPr/>
          </p:nvSpPr>
          <p:spPr>
            <a:xfrm>
              <a:off x="5095964" y="4426280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20281" y="0"/>
                  </a:moveTo>
                  <a:lnTo>
                    <a:pt x="0" y="20294"/>
                  </a:lnTo>
                  <a:lnTo>
                    <a:pt x="4559" y="24866"/>
                  </a:lnTo>
                  <a:lnTo>
                    <a:pt x="24853" y="4572"/>
                  </a:lnTo>
                  <a:lnTo>
                    <a:pt x="2028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5460111" y="4387303"/>
              <a:ext cx="52705" cy="198755"/>
            </a:xfrm>
            <a:custGeom>
              <a:avLst/>
              <a:gdLst/>
              <a:ahLst/>
              <a:cxnLst/>
              <a:rect l="l" t="t" r="r" b="b"/>
              <a:pathLst>
                <a:path w="52704" h="198754">
                  <a:moveTo>
                    <a:pt x="30949" y="4063"/>
                  </a:moveTo>
                  <a:lnTo>
                    <a:pt x="30949" y="6083"/>
                  </a:lnTo>
                  <a:lnTo>
                    <a:pt x="28905" y="8115"/>
                  </a:lnTo>
                  <a:lnTo>
                    <a:pt x="26885" y="8115"/>
                  </a:lnTo>
                  <a:lnTo>
                    <a:pt x="24853" y="8115"/>
                  </a:lnTo>
                  <a:lnTo>
                    <a:pt x="22834" y="6083"/>
                  </a:lnTo>
                  <a:lnTo>
                    <a:pt x="22834" y="4063"/>
                  </a:lnTo>
                  <a:lnTo>
                    <a:pt x="22834" y="1524"/>
                  </a:lnTo>
                  <a:lnTo>
                    <a:pt x="24853" y="0"/>
                  </a:lnTo>
                  <a:lnTo>
                    <a:pt x="26885" y="0"/>
                  </a:lnTo>
                  <a:lnTo>
                    <a:pt x="28905" y="0"/>
                  </a:lnTo>
                  <a:lnTo>
                    <a:pt x="30949" y="1524"/>
                  </a:lnTo>
                  <a:lnTo>
                    <a:pt x="30949" y="4063"/>
                  </a:lnTo>
                </a:path>
                <a:path w="52704" h="198754">
                  <a:moveTo>
                    <a:pt x="30949" y="194246"/>
                  </a:moveTo>
                  <a:lnTo>
                    <a:pt x="30949" y="196278"/>
                  </a:lnTo>
                  <a:lnTo>
                    <a:pt x="28905" y="198310"/>
                  </a:lnTo>
                  <a:lnTo>
                    <a:pt x="26885" y="198310"/>
                  </a:lnTo>
                  <a:lnTo>
                    <a:pt x="24853" y="198310"/>
                  </a:lnTo>
                  <a:lnTo>
                    <a:pt x="22834" y="196278"/>
                  </a:lnTo>
                  <a:lnTo>
                    <a:pt x="22834" y="194246"/>
                  </a:lnTo>
                  <a:lnTo>
                    <a:pt x="22834" y="191719"/>
                  </a:lnTo>
                  <a:lnTo>
                    <a:pt x="24853" y="190195"/>
                  </a:lnTo>
                  <a:lnTo>
                    <a:pt x="26885" y="190195"/>
                  </a:lnTo>
                  <a:lnTo>
                    <a:pt x="28905" y="190195"/>
                  </a:lnTo>
                  <a:lnTo>
                    <a:pt x="30949" y="191719"/>
                  </a:lnTo>
                  <a:lnTo>
                    <a:pt x="30949" y="194246"/>
                  </a:lnTo>
                </a:path>
                <a:path w="52704" h="198754">
                  <a:moveTo>
                    <a:pt x="52235" y="186639"/>
                  </a:moveTo>
                  <a:lnTo>
                    <a:pt x="0" y="186639"/>
                  </a:lnTo>
                  <a:lnTo>
                    <a:pt x="0" y="11163"/>
                  </a:lnTo>
                  <a:lnTo>
                    <a:pt x="52235" y="11163"/>
                  </a:lnTo>
                  <a:lnTo>
                    <a:pt x="52235" y="18663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5470766" y="441265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834" y="0"/>
                  </a:moveTo>
                  <a:lnTo>
                    <a:pt x="6578" y="0"/>
                  </a:lnTo>
                  <a:lnTo>
                    <a:pt x="0" y="6616"/>
                  </a:lnTo>
                  <a:lnTo>
                    <a:pt x="0" y="22834"/>
                  </a:lnTo>
                  <a:lnTo>
                    <a:pt x="6578" y="29425"/>
                  </a:lnTo>
                  <a:lnTo>
                    <a:pt x="22834" y="29425"/>
                  </a:lnTo>
                  <a:lnTo>
                    <a:pt x="29413" y="22834"/>
                  </a:lnTo>
                  <a:lnTo>
                    <a:pt x="29413" y="14706"/>
                  </a:lnTo>
                  <a:lnTo>
                    <a:pt x="29413" y="6616"/>
                  </a:lnTo>
                  <a:lnTo>
                    <a:pt x="228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5470766" y="441265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13" y="14706"/>
                  </a:moveTo>
                  <a:lnTo>
                    <a:pt x="29413" y="22834"/>
                  </a:lnTo>
                  <a:lnTo>
                    <a:pt x="22834" y="29425"/>
                  </a:lnTo>
                  <a:lnTo>
                    <a:pt x="14706" y="29425"/>
                  </a:lnTo>
                  <a:lnTo>
                    <a:pt x="6578" y="29425"/>
                  </a:lnTo>
                  <a:lnTo>
                    <a:pt x="0" y="22834"/>
                  </a:lnTo>
                  <a:lnTo>
                    <a:pt x="0" y="14706"/>
                  </a:lnTo>
                  <a:lnTo>
                    <a:pt x="0" y="6616"/>
                  </a:lnTo>
                  <a:lnTo>
                    <a:pt x="6578" y="0"/>
                  </a:lnTo>
                  <a:lnTo>
                    <a:pt x="14706" y="0"/>
                  </a:lnTo>
                  <a:lnTo>
                    <a:pt x="22834" y="0"/>
                  </a:lnTo>
                  <a:lnTo>
                    <a:pt x="29413" y="6616"/>
                  </a:lnTo>
                  <a:lnTo>
                    <a:pt x="29413" y="147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5470766" y="445222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834" y="0"/>
                  </a:moveTo>
                  <a:lnTo>
                    <a:pt x="6578" y="0"/>
                  </a:lnTo>
                  <a:lnTo>
                    <a:pt x="0" y="6591"/>
                  </a:lnTo>
                  <a:lnTo>
                    <a:pt x="0" y="22821"/>
                  </a:lnTo>
                  <a:lnTo>
                    <a:pt x="6578" y="29413"/>
                  </a:lnTo>
                  <a:lnTo>
                    <a:pt x="22834" y="29413"/>
                  </a:lnTo>
                  <a:lnTo>
                    <a:pt x="29413" y="22821"/>
                  </a:lnTo>
                  <a:lnTo>
                    <a:pt x="29413" y="14706"/>
                  </a:lnTo>
                  <a:lnTo>
                    <a:pt x="29413" y="6591"/>
                  </a:lnTo>
                  <a:lnTo>
                    <a:pt x="228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5470766" y="445222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13" y="14706"/>
                  </a:moveTo>
                  <a:lnTo>
                    <a:pt x="29413" y="22821"/>
                  </a:lnTo>
                  <a:lnTo>
                    <a:pt x="22834" y="29413"/>
                  </a:lnTo>
                  <a:lnTo>
                    <a:pt x="14706" y="29413"/>
                  </a:lnTo>
                  <a:lnTo>
                    <a:pt x="6578" y="29413"/>
                  </a:lnTo>
                  <a:lnTo>
                    <a:pt x="0" y="22821"/>
                  </a:lnTo>
                  <a:lnTo>
                    <a:pt x="0" y="14706"/>
                  </a:lnTo>
                  <a:lnTo>
                    <a:pt x="0" y="6591"/>
                  </a:lnTo>
                  <a:lnTo>
                    <a:pt x="6578" y="0"/>
                  </a:lnTo>
                  <a:lnTo>
                    <a:pt x="14706" y="0"/>
                  </a:lnTo>
                  <a:lnTo>
                    <a:pt x="22834" y="0"/>
                  </a:lnTo>
                  <a:lnTo>
                    <a:pt x="29413" y="6591"/>
                  </a:lnTo>
                  <a:lnTo>
                    <a:pt x="29413" y="147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5470766" y="449178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834" y="0"/>
                  </a:moveTo>
                  <a:lnTo>
                    <a:pt x="6578" y="0"/>
                  </a:lnTo>
                  <a:lnTo>
                    <a:pt x="0" y="6591"/>
                  </a:lnTo>
                  <a:lnTo>
                    <a:pt x="0" y="22821"/>
                  </a:lnTo>
                  <a:lnTo>
                    <a:pt x="6578" y="29413"/>
                  </a:lnTo>
                  <a:lnTo>
                    <a:pt x="22834" y="29413"/>
                  </a:lnTo>
                  <a:lnTo>
                    <a:pt x="29413" y="22821"/>
                  </a:lnTo>
                  <a:lnTo>
                    <a:pt x="29413" y="14706"/>
                  </a:lnTo>
                  <a:lnTo>
                    <a:pt x="29413" y="6591"/>
                  </a:lnTo>
                  <a:lnTo>
                    <a:pt x="228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5470766" y="4491786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13" y="14706"/>
                  </a:moveTo>
                  <a:lnTo>
                    <a:pt x="29413" y="22821"/>
                  </a:lnTo>
                  <a:lnTo>
                    <a:pt x="22834" y="29413"/>
                  </a:lnTo>
                  <a:lnTo>
                    <a:pt x="14706" y="29413"/>
                  </a:lnTo>
                  <a:lnTo>
                    <a:pt x="6578" y="29413"/>
                  </a:lnTo>
                  <a:lnTo>
                    <a:pt x="0" y="22821"/>
                  </a:lnTo>
                  <a:lnTo>
                    <a:pt x="0" y="14706"/>
                  </a:lnTo>
                  <a:lnTo>
                    <a:pt x="0" y="6591"/>
                  </a:lnTo>
                  <a:lnTo>
                    <a:pt x="6578" y="0"/>
                  </a:lnTo>
                  <a:lnTo>
                    <a:pt x="14706" y="0"/>
                  </a:lnTo>
                  <a:lnTo>
                    <a:pt x="22834" y="0"/>
                  </a:lnTo>
                  <a:lnTo>
                    <a:pt x="29413" y="6591"/>
                  </a:lnTo>
                  <a:lnTo>
                    <a:pt x="29413" y="147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5470766" y="4531347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834" y="0"/>
                  </a:moveTo>
                  <a:lnTo>
                    <a:pt x="6578" y="0"/>
                  </a:lnTo>
                  <a:lnTo>
                    <a:pt x="0" y="6604"/>
                  </a:lnTo>
                  <a:lnTo>
                    <a:pt x="0" y="22821"/>
                  </a:lnTo>
                  <a:lnTo>
                    <a:pt x="6578" y="29413"/>
                  </a:lnTo>
                  <a:lnTo>
                    <a:pt x="22834" y="29413"/>
                  </a:lnTo>
                  <a:lnTo>
                    <a:pt x="29413" y="22821"/>
                  </a:lnTo>
                  <a:lnTo>
                    <a:pt x="29413" y="14706"/>
                  </a:lnTo>
                  <a:lnTo>
                    <a:pt x="29413" y="6604"/>
                  </a:lnTo>
                  <a:lnTo>
                    <a:pt x="228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5470766" y="4531347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13" y="14706"/>
                  </a:moveTo>
                  <a:lnTo>
                    <a:pt x="29413" y="22821"/>
                  </a:lnTo>
                  <a:lnTo>
                    <a:pt x="22834" y="29413"/>
                  </a:lnTo>
                  <a:lnTo>
                    <a:pt x="14706" y="29413"/>
                  </a:lnTo>
                  <a:lnTo>
                    <a:pt x="6578" y="29413"/>
                  </a:lnTo>
                  <a:lnTo>
                    <a:pt x="0" y="22821"/>
                  </a:lnTo>
                  <a:lnTo>
                    <a:pt x="0" y="14706"/>
                  </a:lnTo>
                  <a:lnTo>
                    <a:pt x="0" y="6604"/>
                  </a:lnTo>
                  <a:lnTo>
                    <a:pt x="6578" y="0"/>
                  </a:lnTo>
                  <a:lnTo>
                    <a:pt x="14706" y="0"/>
                  </a:lnTo>
                  <a:lnTo>
                    <a:pt x="22834" y="0"/>
                  </a:lnTo>
                  <a:lnTo>
                    <a:pt x="29413" y="6604"/>
                  </a:lnTo>
                  <a:lnTo>
                    <a:pt x="29413" y="147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5473306" y="453481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20294" y="0"/>
                  </a:moveTo>
                  <a:lnTo>
                    <a:pt x="0" y="20294"/>
                  </a:lnTo>
                  <a:lnTo>
                    <a:pt x="4559" y="24853"/>
                  </a:lnTo>
                  <a:lnTo>
                    <a:pt x="24853" y="4572"/>
                  </a:lnTo>
                  <a:lnTo>
                    <a:pt x="2029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5460111" y="4159072"/>
              <a:ext cx="52705" cy="198755"/>
            </a:xfrm>
            <a:custGeom>
              <a:avLst/>
              <a:gdLst/>
              <a:ahLst/>
              <a:cxnLst/>
              <a:rect l="l" t="t" r="r" b="b"/>
              <a:pathLst>
                <a:path w="52704" h="198754">
                  <a:moveTo>
                    <a:pt x="30949" y="4063"/>
                  </a:moveTo>
                  <a:lnTo>
                    <a:pt x="30949" y="6083"/>
                  </a:lnTo>
                  <a:lnTo>
                    <a:pt x="28905" y="8115"/>
                  </a:lnTo>
                  <a:lnTo>
                    <a:pt x="26885" y="8115"/>
                  </a:lnTo>
                  <a:lnTo>
                    <a:pt x="24853" y="8115"/>
                  </a:lnTo>
                  <a:lnTo>
                    <a:pt x="22834" y="6083"/>
                  </a:lnTo>
                  <a:lnTo>
                    <a:pt x="22834" y="4063"/>
                  </a:lnTo>
                  <a:lnTo>
                    <a:pt x="22834" y="1524"/>
                  </a:lnTo>
                  <a:lnTo>
                    <a:pt x="24853" y="0"/>
                  </a:lnTo>
                  <a:lnTo>
                    <a:pt x="26885" y="0"/>
                  </a:lnTo>
                  <a:lnTo>
                    <a:pt x="28905" y="0"/>
                  </a:lnTo>
                  <a:lnTo>
                    <a:pt x="30949" y="1524"/>
                  </a:lnTo>
                  <a:lnTo>
                    <a:pt x="30949" y="4063"/>
                  </a:lnTo>
                </a:path>
                <a:path w="52704" h="198754">
                  <a:moveTo>
                    <a:pt x="30949" y="194246"/>
                  </a:moveTo>
                  <a:lnTo>
                    <a:pt x="30949" y="196278"/>
                  </a:lnTo>
                  <a:lnTo>
                    <a:pt x="28905" y="198310"/>
                  </a:lnTo>
                  <a:lnTo>
                    <a:pt x="26885" y="198310"/>
                  </a:lnTo>
                  <a:lnTo>
                    <a:pt x="24853" y="198310"/>
                  </a:lnTo>
                  <a:lnTo>
                    <a:pt x="22834" y="196278"/>
                  </a:lnTo>
                  <a:lnTo>
                    <a:pt x="22834" y="194246"/>
                  </a:lnTo>
                  <a:lnTo>
                    <a:pt x="22834" y="191719"/>
                  </a:lnTo>
                  <a:lnTo>
                    <a:pt x="24853" y="190182"/>
                  </a:lnTo>
                  <a:lnTo>
                    <a:pt x="26885" y="190182"/>
                  </a:lnTo>
                  <a:lnTo>
                    <a:pt x="28905" y="190182"/>
                  </a:lnTo>
                  <a:lnTo>
                    <a:pt x="30949" y="191719"/>
                  </a:lnTo>
                  <a:lnTo>
                    <a:pt x="30949" y="194246"/>
                  </a:lnTo>
                </a:path>
                <a:path w="52704" h="198754">
                  <a:moveTo>
                    <a:pt x="52235" y="186639"/>
                  </a:moveTo>
                  <a:lnTo>
                    <a:pt x="0" y="186639"/>
                  </a:lnTo>
                  <a:lnTo>
                    <a:pt x="0" y="11163"/>
                  </a:lnTo>
                  <a:lnTo>
                    <a:pt x="52235" y="11163"/>
                  </a:lnTo>
                  <a:lnTo>
                    <a:pt x="52235" y="18663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5470766" y="418443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834" y="0"/>
                  </a:moveTo>
                  <a:lnTo>
                    <a:pt x="6578" y="0"/>
                  </a:lnTo>
                  <a:lnTo>
                    <a:pt x="0" y="6591"/>
                  </a:lnTo>
                  <a:lnTo>
                    <a:pt x="0" y="22809"/>
                  </a:lnTo>
                  <a:lnTo>
                    <a:pt x="6578" y="29413"/>
                  </a:lnTo>
                  <a:lnTo>
                    <a:pt x="22834" y="29413"/>
                  </a:lnTo>
                  <a:lnTo>
                    <a:pt x="29413" y="22809"/>
                  </a:lnTo>
                  <a:lnTo>
                    <a:pt x="29413" y="14706"/>
                  </a:lnTo>
                  <a:lnTo>
                    <a:pt x="29413" y="6591"/>
                  </a:lnTo>
                  <a:lnTo>
                    <a:pt x="228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5470766" y="418443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13" y="14706"/>
                  </a:moveTo>
                  <a:lnTo>
                    <a:pt x="29413" y="22809"/>
                  </a:lnTo>
                  <a:lnTo>
                    <a:pt x="22834" y="29413"/>
                  </a:lnTo>
                  <a:lnTo>
                    <a:pt x="14706" y="29413"/>
                  </a:lnTo>
                  <a:lnTo>
                    <a:pt x="6578" y="29413"/>
                  </a:lnTo>
                  <a:lnTo>
                    <a:pt x="0" y="22809"/>
                  </a:lnTo>
                  <a:lnTo>
                    <a:pt x="0" y="14706"/>
                  </a:lnTo>
                  <a:lnTo>
                    <a:pt x="0" y="6591"/>
                  </a:lnTo>
                  <a:lnTo>
                    <a:pt x="6578" y="0"/>
                  </a:lnTo>
                  <a:lnTo>
                    <a:pt x="14706" y="0"/>
                  </a:lnTo>
                  <a:lnTo>
                    <a:pt x="22834" y="0"/>
                  </a:lnTo>
                  <a:lnTo>
                    <a:pt x="29413" y="6591"/>
                  </a:lnTo>
                  <a:lnTo>
                    <a:pt x="29413" y="147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5470766" y="422399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834" y="0"/>
                  </a:moveTo>
                  <a:lnTo>
                    <a:pt x="6578" y="0"/>
                  </a:lnTo>
                  <a:lnTo>
                    <a:pt x="0" y="6591"/>
                  </a:lnTo>
                  <a:lnTo>
                    <a:pt x="0" y="22834"/>
                  </a:lnTo>
                  <a:lnTo>
                    <a:pt x="6578" y="29413"/>
                  </a:lnTo>
                  <a:lnTo>
                    <a:pt x="22834" y="29413"/>
                  </a:lnTo>
                  <a:lnTo>
                    <a:pt x="29413" y="22834"/>
                  </a:lnTo>
                  <a:lnTo>
                    <a:pt x="29413" y="14706"/>
                  </a:lnTo>
                  <a:lnTo>
                    <a:pt x="29413" y="6591"/>
                  </a:lnTo>
                  <a:lnTo>
                    <a:pt x="228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5470766" y="422399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13" y="14706"/>
                  </a:moveTo>
                  <a:lnTo>
                    <a:pt x="29413" y="22834"/>
                  </a:lnTo>
                  <a:lnTo>
                    <a:pt x="22834" y="29413"/>
                  </a:lnTo>
                  <a:lnTo>
                    <a:pt x="14706" y="29413"/>
                  </a:lnTo>
                  <a:lnTo>
                    <a:pt x="6578" y="29413"/>
                  </a:lnTo>
                  <a:lnTo>
                    <a:pt x="0" y="22834"/>
                  </a:lnTo>
                  <a:lnTo>
                    <a:pt x="0" y="14706"/>
                  </a:lnTo>
                  <a:lnTo>
                    <a:pt x="0" y="6591"/>
                  </a:lnTo>
                  <a:lnTo>
                    <a:pt x="6578" y="0"/>
                  </a:lnTo>
                  <a:lnTo>
                    <a:pt x="14706" y="0"/>
                  </a:lnTo>
                  <a:lnTo>
                    <a:pt x="22834" y="0"/>
                  </a:lnTo>
                  <a:lnTo>
                    <a:pt x="29413" y="6591"/>
                  </a:lnTo>
                  <a:lnTo>
                    <a:pt x="29413" y="147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5470766" y="4263555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834" y="0"/>
                  </a:moveTo>
                  <a:lnTo>
                    <a:pt x="6578" y="0"/>
                  </a:lnTo>
                  <a:lnTo>
                    <a:pt x="0" y="6591"/>
                  </a:lnTo>
                  <a:lnTo>
                    <a:pt x="0" y="22821"/>
                  </a:lnTo>
                  <a:lnTo>
                    <a:pt x="6578" y="29413"/>
                  </a:lnTo>
                  <a:lnTo>
                    <a:pt x="22834" y="29413"/>
                  </a:lnTo>
                  <a:lnTo>
                    <a:pt x="29413" y="22821"/>
                  </a:lnTo>
                  <a:lnTo>
                    <a:pt x="29413" y="14706"/>
                  </a:lnTo>
                  <a:lnTo>
                    <a:pt x="29413" y="6591"/>
                  </a:lnTo>
                  <a:lnTo>
                    <a:pt x="228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5470766" y="4263555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13" y="14706"/>
                  </a:moveTo>
                  <a:lnTo>
                    <a:pt x="29413" y="22821"/>
                  </a:lnTo>
                  <a:lnTo>
                    <a:pt x="22834" y="29413"/>
                  </a:lnTo>
                  <a:lnTo>
                    <a:pt x="14706" y="29413"/>
                  </a:lnTo>
                  <a:lnTo>
                    <a:pt x="6578" y="29413"/>
                  </a:lnTo>
                  <a:lnTo>
                    <a:pt x="0" y="22821"/>
                  </a:lnTo>
                  <a:lnTo>
                    <a:pt x="0" y="14706"/>
                  </a:lnTo>
                  <a:lnTo>
                    <a:pt x="0" y="6591"/>
                  </a:lnTo>
                  <a:lnTo>
                    <a:pt x="6578" y="0"/>
                  </a:lnTo>
                  <a:lnTo>
                    <a:pt x="14706" y="0"/>
                  </a:lnTo>
                  <a:lnTo>
                    <a:pt x="22834" y="0"/>
                  </a:lnTo>
                  <a:lnTo>
                    <a:pt x="29413" y="6591"/>
                  </a:lnTo>
                  <a:lnTo>
                    <a:pt x="29413" y="147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5470766" y="4303115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834" y="0"/>
                  </a:moveTo>
                  <a:lnTo>
                    <a:pt x="6578" y="0"/>
                  </a:lnTo>
                  <a:lnTo>
                    <a:pt x="0" y="6604"/>
                  </a:lnTo>
                  <a:lnTo>
                    <a:pt x="0" y="22821"/>
                  </a:lnTo>
                  <a:lnTo>
                    <a:pt x="6578" y="29425"/>
                  </a:lnTo>
                  <a:lnTo>
                    <a:pt x="22834" y="29425"/>
                  </a:lnTo>
                  <a:lnTo>
                    <a:pt x="29413" y="22821"/>
                  </a:lnTo>
                  <a:lnTo>
                    <a:pt x="29413" y="14706"/>
                  </a:lnTo>
                  <a:lnTo>
                    <a:pt x="29413" y="6604"/>
                  </a:lnTo>
                  <a:lnTo>
                    <a:pt x="2283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5470766" y="4303115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13" y="14706"/>
                  </a:moveTo>
                  <a:lnTo>
                    <a:pt x="29413" y="22821"/>
                  </a:lnTo>
                  <a:lnTo>
                    <a:pt x="22834" y="29425"/>
                  </a:lnTo>
                  <a:lnTo>
                    <a:pt x="14706" y="29425"/>
                  </a:lnTo>
                  <a:lnTo>
                    <a:pt x="6578" y="29425"/>
                  </a:lnTo>
                  <a:lnTo>
                    <a:pt x="0" y="22821"/>
                  </a:lnTo>
                  <a:lnTo>
                    <a:pt x="0" y="14706"/>
                  </a:lnTo>
                  <a:lnTo>
                    <a:pt x="0" y="6604"/>
                  </a:lnTo>
                  <a:lnTo>
                    <a:pt x="6578" y="0"/>
                  </a:lnTo>
                  <a:lnTo>
                    <a:pt x="14706" y="0"/>
                  </a:lnTo>
                  <a:lnTo>
                    <a:pt x="22834" y="0"/>
                  </a:lnTo>
                  <a:lnTo>
                    <a:pt x="29413" y="6604"/>
                  </a:lnTo>
                  <a:lnTo>
                    <a:pt x="29413" y="147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714951" y="4080128"/>
              <a:ext cx="783590" cy="251460"/>
            </a:xfrm>
            <a:custGeom>
              <a:avLst/>
              <a:gdLst/>
              <a:ahLst/>
              <a:cxnLst/>
              <a:rect l="l" t="t" r="r" b="b"/>
              <a:pathLst>
                <a:path w="783589" h="251460">
                  <a:moveTo>
                    <a:pt x="24853" y="4559"/>
                  </a:moveTo>
                  <a:lnTo>
                    <a:pt x="20294" y="0"/>
                  </a:lnTo>
                  <a:lnTo>
                    <a:pt x="0" y="20281"/>
                  </a:lnTo>
                  <a:lnTo>
                    <a:pt x="4559" y="24853"/>
                  </a:lnTo>
                  <a:lnTo>
                    <a:pt x="24853" y="4559"/>
                  </a:lnTo>
                  <a:close/>
                </a:path>
                <a:path w="783589" h="251460">
                  <a:moveTo>
                    <a:pt x="783209" y="231025"/>
                  </a:moveTo>
                  <a:lnTo>
                    <a:pt x="778649" y="226466"/>
                  </a:lnTo>
                  <a:lnTo>
                    <a:pt x="758355" y="246748"/>
                  </a:lnTo>
                  <a:lnTo>
                    <a:pt x="762914" y="251320"/>
                  </a:lnTo>
                  <a:lnTo>
                    <a:pt x="783209" y="231025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6" name="object 266"/>
          <p:cNvSpPr/>
          <p:nvPr/>
        </p:nvSpPr>
        <p:spPr>
          <a:xfrm>
            <a:off x="8684755" y="3761676"/>
            <a:ext cx="292100" cy="0"/>
          </a:xfrm>
          <a:custGeom>
            <a:avLst/>
            <a:gdLst/>
            <a:ahLst/>
            <a:cxnLst/>
            <a:rect l="l" t="t" r="r" b="b"/>
            <a:pathLst>
              <a:path w="292100">
                <a:moveTo>
                  <a:pt x="0" y="0"/>
                </a:moveTo>
                <a:lnTo>
                  <a:pt x="292100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0729455" y="3787076"/>
            <a:ext cx="381000" cy="0"/>
          </a:xfrm>
          <a:custGeom>
            <a:avLst/>
            <a:gdLst/>
            <a:ahLst/>
            <a:cxnLst/>
            <a:rect l="l" t="t" r="r" b="b"/>
            <a:pathLst>
              <a:path w="381000">
                <a:moveTo>
                  <a:pt x="0" y="0"/>
                </a:moveTo>
                <a:lnTo>
                  <a:pt x="381000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 txBox="1"/>
          <p:nvPr/>
        </p:nvSpPr>
        <p:spPr>
          <a:xfrm>
            <a:off x="5762150" y="411460"/>
            <a:ext cx="1324610" cy="463550"/>
          </a:xfrm>
          <a:prstGeom prst="rect">
            <a:avLst/>
          </a:prstGeom>
        </p:spPr>
        <p:txBody>
          <a:bodyPr vert="horz" wrap="square" lIns="0" tIns="102235" rIns="0" bIns="0" rtlCol="0">
            <a:spAutoFit/>
          </a:bodyPr>
          <a:lstStyle/>
          <a:p>
            <a:pPr marL="12700">
              <a:spcBef>
                <a:spcPts val="805"/>
              </a:spcBef>
            </a:pPr>
            <a:r>
              <a:rPr sz="1150" b="1" spc="20" dirty="0">
                <a:solidFill>
                  <a:srgbClr val="171514"/>
                </a:solidFill>
                <a:latin typeface="Tahoma"/>
                <a:cs typeface="Tahoma"/>
              </a:rPr>
              <a:t>Motor</a:t>
            </a:r>
            <a:r>
              <a:rPr sz="1150" b="1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50" b="1" spc="5" dirty="0">
                <a:solidFill>
                  <a:srgbClr val="171514"/>
                </a:solidFill>
                <a:latin typeface="Tahoma"/>
                <a:cs typeface="Tahoma"/>
              </a:rPr>
              <a:t>combinado</a:t>
            </a:r>
            <a:endParaRPr sz="1150">
              <a:latin typeface="Tahoma"/>
              <a:cs typeface="Tahoma"/>
            </a:endParaRPr>
          </a:p>
          <a:p>
            <a:pPr marL="12700">
              <a:spcBef>
                <a:spcPts val="459"/>
              </a:spcBef>
            </a:pPr>
            <a:r>
              <a:rPr sz="750" b="1" dirty="0">
                <a:solidFill>
                  <a:srgbClr val="171514"/>
                </a:solidFill>
                <a:latin typeface="Tahoma"/>
                <a:cs typeface="Tahoma"/>
              </a:rPr>
              <a:t>Unidades</a:t>
            </a:r>
            <a:r>
              <a:rPr sz="750" b="1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50" b="1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b="1" dirty="0">
                <a:solidFill>
                  <a:srgbClr val="171514"/>
                </a:solidFill>
                <a:latin typeface="Tahoma"/>
                <a:cs typeface="Tahoma"/>
              </a:rPr>
              <a:t>control</a:t>
            </a:r>
            <a:r>
              <a:rPr sz="75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8966200" y="9525665"/>
            <a:ext cx="1130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3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7957916" y="484526"/>
            <a:ext cx="411099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centros.de.control.de.motores.se.distinguen.de.otros.dispositivos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distribución,.como.paneles.y.paneles.de.conmutación,.en.que.los.motores.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los.centros.de.control.contienen.principalmente.</a:t>
            </a:r>
            <a:r>
              <a:rPr sz="800" b="1" spc="-15" dirty="0">
                <a:solidFill>
                  <a:srgbClr val="171514"/>
                </a:solidFill>
                <a:latin typeface="Tahoma"/>
                <a:cs typeface="Tahoma"/>
              </a:rPr>
              <a:t>unidades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800" b="1" spc="5" dirty="0">
                <a:solidFill>
                  <a:srgbClr val="171514"/>
                </a:solidFill>
                <a:latin typeface="Tahoma"/>
                <a:cs typeface="Tahoma"/>
              </a:rPr>
              <a:t>control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800" b="1" spc="5" dirty="0">
                <a:solidFill>
                  <a:srgbClr val="171514"/>
                </a:solidFill>
                <a:latin typeface="Tahoma"/>
                <a:cs typeface="Tahoma"/>
              </a:rPr>
              <a:t>motores </a:t>
            </a:r>
            <a:r>
              <a:rPr sz="800" b="1" spc="1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spc="-15" dirty="0">
                <a:solidFill>
                  <a:srgbClr val="171514"/>
                </a:solidFill>
                <a:latin typeface="Tahoma"/>
                <a:cs typeface="Tahoma"/>
              </a:rPr>
              <a:t>combinados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..En.contrario,.los.cuadros.y.los.cuadros.de.conmutación.principalmente. </a:t>
            </a:r>
            <a:r>
              <a:rPr sz="800" spc="-2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contener.dispositivos.de.protección.de.circuitos.derivados.como.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disyuntores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dirty="0">
                <a:solidFill>
                  <a:srgbClr val="171514"/>
                </a:solidFill>
                <a:latin typeface="Lucida Sans Unicode"/>
                <a:cs typeface="Lucida Sans Unicode"/>
              </a:rPr>
              <a:t>e 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interruptores</a:t>
            </a:r>
            <a:r>
              <a:rPr sz="8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fusibles.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5762151" y="1800247"/>
            <a:ext cx="177990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5" dirty="0">
                <a:solidFill>
                  <a:srgbClr val="171514"/>
                </a:solidFill>
                <a:latin typeface="Tahoma"/>
                <a:cs typeface="Tahoma"/>
              </a:rPr>
              <a:t>laboratorio</a:t>
            </a:r>
            <a:r>
              <a:rPr sz="1000" b="1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000" b="1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00" b="1" spc="-5" dirty="0">
                <a:solidFill>
                  <a:srgbClr val="171514"/>
                </a:solidFill>
                <a:latin typeface="Tahoma"/>
                <a:cs typeface="Tahoma"/>
              </a:rPr>
              <a:t>suscriptores</a:t>
            </a:r>
            <a:r>
              <a:rPr sz="10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7957980" y="1764687"/>
            <a:ext cx="426656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UL.845.permite.el.uso.de.dispositivos.auxiliares.y.paneles.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en.un.centro.de.control.de.motores,.siempre.que.no.compongan.un.mayor.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parte.del.centro.de.control.de.motores..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A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menudo,.los.transformadores.de.iluminación,. </a:t>
            </a:r>
            <a:r>
              <a:rPr sz="800" spc="-2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paneles,.y.otros.dispositivos.de.distribución.están.incorporados.en.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centros.de.control.de.motores.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9053050" y="3488209"/>
            <a:ext cx="445770" cy="390525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12700">
              <a:spcBef>
                <a:spcPts val="150"/>
              </a:spcBef>
            </a:pPr>
            <a:r>
              <a:rPr sz="800" dirty="0">
                <a:solidFill>
                  <a:srgbClr val="0B0806"/>
                </a:solidFill>
                <a:latin typeface="Lucida Sans Unicode"/>
                <a:cs typeface="Lucida Sans Unicode"/>
              </a:rPr>
              <a:t>Rama</a:t>
            </a:r>
            <a:endParaRPr sz="800">
              <a:latin typeface="Lucida Sans Unicode"/>
              <a:cs typeface="Lucida Sans Unicode"/>
            </a:endParaRPr>
          </a:p>
          <a:p>
            <a:pPr marL="12700">
              <a:spcBef>
                <a:spcPts val="50"/>
              </a:spcBef>
            </a:pP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Protector</a:t>
            </a:r>
            <a:endParaRPr sz="750">
              <a:latin typeface="Lucida Sans Unicode"/>
              <a:cs typeface="Lucida Sans Unicode"/>
            </a:endParaRPr>
          </a:p>
          <a:p>
            <a:pPr marL="12700">
              <a:spcBef>
                <a:spcPts val="310"/>
              </a:spcBef>
            </a:pPr>
            <a:r>
              <a:rPr sz="5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Dispositivos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11237449" y="3527540"/>
            <a:ext cx="610235" cy="412115"/>
          </a:xfrm>
          <a:prstGeom prst="rect">
            <a:avLst/>
          </a:prstGeom>
        </p:spPr>
        <p:txBody>
          <a:bodyPr vert="horz" wrap="square" lIns="0" tIns="55880" rIns="0" bIns="0" rtlCol="0">
            <a:spAutoFit/>
          </a:bodyPr>
          <a:lstStyle/>
          <a:p>
            <a:pPr marL="12700">
              <a:spcBef>
                <a:spcPts val="440"/>
              </a:spcBef>
            </a:pPr>
            <a:r>
              <a:rPr sz="7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Combinación</a:t>
            </a:r>
            <a:endParaRPr sz="700">
              <a:latin typeface="Lucida Sans Unicode"/>
              <a:cs typeface="Lucida Sans Unicode"/>
            </a:endParaRPr>
          </a:p>
          <a:p>
            <a:pPr marL="12700">
              <a:spcBef>
                <a:spcPts val="270"/>
              </a:spcBef>
            </a:pPr>
            <a:r>
              <a:rPr sz="5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Control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del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motor</a:t>
            </a:r>
            <a:endParaRPr sz="550">
              <a:latin typeface="Lucida Sans Unicode"/>
              <a:cs typeface="Lucida Sans Unicode"/>
            </a:endParaRPr>
          </a:p>
          <a:p>
            <a:pPr marL="12700">
              <a:spcBef>
                <a:spcPts val="450"/>
              </a:spcBef>
            </a:pP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Unidades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8150843" y="4853875"/>
            <a:ext cx="53403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dirty="0">
                <a:solidFill>
                  <a:srgbClr val="0B0806"/>
                </a:solidFill>
                <a:latin typeface="Lucida Sans Unicode"/>
                <a:cs typeface="Lucida Sans Unicode"/>
              </a:rPr>
              <a:t>Panel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del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teclado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9801219" y="4879276"/>
            <a:ext cx="91757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Centro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Control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motores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5762150" y="5176523"/>
            <a:ext cx="64516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-15" dirty="0">
                <a:solidFill>
                  <a:srgbClr val="171514"/>
                </a:solidFill>
                <a:latin typeface="Tahoma"/>
                <a:cs typeface="Tahoma"/>
              </a:rPr>
              <a:t>Reseña</a:t>
            </a:r>
            <a:r>
              <a:rPr sz="1100" b="1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100" b="1" spc="-75" dirty="0">
                <a:solidFill>
                  <a:srgbClr val="171514"/>
                </a:solidFill>
                <a:latin typeface="Tahoma"/>
                <a:cs typeface="Tahoma"/>
              </a:rPr>
              <a:t>3</a:t>
            </a:r>
            <a:endParaRPr sz="1100">
              <a:latin typeface="Tahoma"/>
              <a:cs typeface="Tahoma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7967002" y="5219700"/>
            <a:ext cx="4320540" cy="2910220"/>
          </a:xfrm>
          <a:prstGeom prst="rect">
            <a:avLst/>
          </a:prstGeom>
          <a:solidFill>
            <a:srgbClr val="D1D3D4"/>
          </a:solidFill>
        </p:spPr>
        <p:txBody>
          <a:bodyPr vert="horz" wrap="square" lIns="0" tIns="86360" rIns="0" bIns="0" rtlCol="0">
            <a:spAutoFit/>
          </a:bodyPr>
          <a:lstStyle/>
          <a:p>
            <a:pPr marL="399415" marR="171450" indent="-221615">
              <a:lnSpc>
                <a:spcPct val="129200"/>
              </a:lnSpc>
              <a:spcBef>
                <a:spcPts val="680"/>
              </a:spcBef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 .</a:t>
            </a:r>
            <a:r>
              <a:rPr sz="1200" spc="57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 gabinetes.tipo.NEMA.</a:t>
            </a:r>
            <a:r>
              <a:rPr sz="900" u="sng" spc="25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sz="900" u="sng" spc="254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.están.destinados.para.uso.en.interiores.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principalmente.para.brindar.protección.contra.cantidades.limitadas.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caída.de.suciedad.y.contacto.con.el.equipo.cerrado.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en.ubicaciones.donde.las.condiciones.de.servicio.inusuales.no.</a:t>
            </a:r>
            <a:r>
              <a:rPr sz="900" spc="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existe.</a:t>
            </a:r>
            <a:endParaRPr sz="9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200">
              <a:latin typeface="Lucida Sans Unicode"/>
              <a:cs typeface="Lucida Sans Unicode"/>
            </a:endParaRPr>
          </a:p>
          <a:p>
            <a:pPr>
              <a:spcBef>
                <a:spcPts val="20"/>
              </a:spcBef>
            </a:pPr>
            <a:endParaRPr sz="700">
              <a:latin typeface="Lucida Sans Unicode"/>
              <a:cs typeface="Lucida Sans Unicode"/>
            </a:endParaRPr>
          </a:p>
          <a:p>
            <a:pPr marL="93345">
              <a:tabLst>
                <a:tab pos="399415" algn="l"/>
              </a:tabLst>
            </a:pPr>
            <a:r>
              <a:rPr sz="12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2..	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centros.de.control.de.motores.tienen.un.voltaje.general.de.</a:t>
            </a:r>
            <a:endParaRPr sz="950">
              <a:latin typeface="Lucida Sans Unicode"/>
              <a:cs typeface="Lucida Sans Unicode"/>
            </a:endParaRPr>
          </a:p>
          <a:p>
            <a:pPr marL="399415">
              <a:spcBef>
                <a:spcPts val="250"/>
              </a:spcBef>
              <a:tabLst>
                <a:tab pos="828040" algn="l"/>
              </a:tabLst>
            </a:pPr>
            <a:r>
              <a:rPr sz="950" u="sng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.voltios.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30"/>
              </a:spcBef>
            </a:pPr>
            <a:endParaRPr sz="950">
              <a:latin typeface="Lucida Sans Unicode"/>
              <a:cs typeface="Lucida Sans Unicode"/>
            </a:endParaRPr>
          </a:p>
          <a:p>
            <a:pPr marL="93345">
              <a:tabLst>
                <a:tab pos="399415" algn="l"/>
                <a:tab pos="760095" algn="l"/>
              </a:tabLst>
            </a:pPr>
            <a:r>
              <a:rPr sz="12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3..	</a:t>
            </a:r>
            <a:r>
              <a:rPr sz="1200" u="sng" spc="-6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.proporcionar.energía.a.cada.una.de.la.combinación.</a:t>
            </a:r>
            <a:endParaRPr sz="800">
              <a:latin typeface="Lucida Sans Unicode"/>
              <a:cs typeface="Lucida Sans Unicode"/>
            </a:endParaRPr>
          </a:p>
          <a:p>
            <a:pPr marL="399415">
              <a:spcBef>
                <a:spcPts val="400"/>
              </a:spcBef>
            </a:pP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unidades.de.control.de.motores.en.un.centro.de.control.de.motores.</a:t>
            </a:r>
            <a:endParaRPr sz="800">
              <a:latin typeface="Lucida Sans Unicode"/>
              <a:cs typeface="Lucida Sans Unicode"/>
            </a:endParaRPr>
          </a:p>
          <a:p>
            <a:pPr>
              <a:spcBef>
                <a:spcPts val="30"/>
              </a:spcBef>
            </a:pPr>
            <a:endParaRPr sz="750">
              <a:latin typeface="Lucida Sans Unicode"/>
              <a:cs typeface="Lucida Sans Unicode"/>
            </a:endParaRPr>
          </a:p>
          <a:p>
            <a:pPr marL="399415" marR="193040" indent="-306070">
              <a:lnSpc>
                <a:spcPct val="123300"/>
              </a:lnSpc>
              <a:tabLst>
                <a:tab pos="399415" algn="l"/>
                <a:tab pos="3218815" algn="l"/>
                <a:tab pos="3863975" algn="l"/>
              </a:tabLst>
            </a:pPr>
            <a:r>
              <a:rPr sz="12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4..	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NEMA.requiere.barras.de.bus.que.tengan.</a:t>
            </a:r>
            <a:r>
              <a:rPr sz="950" u="sng" spc="-1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.en.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secuencia.para.que.un.instalador.tenga.el.mismo.fijo.</a:t>
            </a:r>
            <a:r>
              <a:rPr sz="950" u="sng" spc="-2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. </a:t>
            </a:r>
            <a:r>
              <a:rPr sz="9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disposición.en.cada.punto.de.terminación.en.un.motor.</a:t>
            </a:r>
            <a:r>
              <a:rPr sz="950" spc="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centro</a:t>
            </a:r>
            <a:r>
              <a:rPr sz="950" spc="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950" spc="-28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control..</a:t>
            </a:r>
            <a:endParaRPr sz="9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637791" y="5615546"/>
            <a:ext cx="1142365" cy="2602230"/>
            <a:chOff x="3583190" y="5615546"/>
            <a:chExt cx="1142365" cy="2602230"/>
          </a:xfrm>
        </p:grpSpPr>
        <p:sp>
          <p:nvSpPr>
            <p:cNvPr id="3" name="object 3"/>
            <p:cNvSpPr/>
            <p:nvPr/>
          </p:nvSpPr>
          <p:spPr>
            <a:xfrm>
              <a:off x="3583190" y="5618454"/>
              <a:ext cx="1142365" cy="2599690"/>
            </a:xfrm>
            <a:custGeom>
              <a:avLst/>
              <a:gdLst/>
              <a:ahLst/>
              <a:cxnLst/>
              <a:rect l="l" t="t" r="r" b="b"/>
              <a:pathLst>
                <a:path w="1142364" h="2599690">
                  <a:moveTo>
                    <a:pt x="1141895" y="0"/>
                  </a:moveTo>
                  <a:lnTo>
                    <a:pt x="0" y="0"/>
                  </a:lnTo>
                  <a:lnTo>
                    <a:pt x="0" y="2599105"/>
                  </a:lnTo>
                  <a:lnTo>
                    <a:pt x="1141895" y="2599105"/>
                  </a:lnTo>
                  <a:lnTo>
                    <a:pt x="114189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612311" y="5981306"/>
              <a:ext cx="520700" cy="1988820"/>
            </a:xfrm>
            <a:custGeom>
              <a:avLst/>
              <a:gdLst/>
              <a:ahLst/>
              <a:cxnLst/>
              <a:rect l="l" t="t" r="r" b="b"/>
              <a:pathLst>
                <a:path w="520700" h="1988820">
                  <a:moveTo>
                    <a:pt x="114300" y="5080"/>
                  </a:moveTo>
                  <a:lnTo>
                    <a:pt x="0" y="5080"/>
                  </a:lnTo>
                  <a:lnTo>
                    <a:pt x="0" y="1988820"/>
                  </a:lnTo>
                  <a:lnTo>
                    <a:pt x="114300" y="1988820"/>
                  </a:lnTo>
                  <a:lnTo>
                    <a:pt x="114300" y="5080"/>
                  </a:lnTo>
                  <a:close/>
                </a:path>
                <a:path w="520700" h="1988820">
                  <a:moveTo>
                    <a:pt x="520700" y="0"/>
                  </a:moveTo>
                  <a:lnTo>
                    <a:pt x="406400" y="0"/>
                  </a:lnTo>
                  <a:lnTo>
                    <a:pt x="406400" y="1988820"/>
                  </a:lnTo>
                  <a:lnTo>
                    <a:pt x="520700" y="1988820"/>
                  </a:lnTo>
                  <a:lnTo>
                    <a:pt x="52070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604691" y="5643155"/>
              <a:ext cx="539750" cy="2360295"/>
            </a:xfrm>
            <a:custGeom>
              <a:avLst/>
              <a:gdLst/>
              <a:ahLst/>
              <a:cxnLst/>
              <a:rect l="l" t="t" r="r" b="b"/>
              <a:pathLst>
                <a:path w="539750" h="2360295">
                  <a:moveTo>
                    <a:pt x="170180" y="51981"/>
                  </a:moveTo>
                  <a:lnTo>
                    <a:pt x="154940" y="51981"/>
                  </a:lnTo>
                  <a:lnTo>
                    <a:pt x="154940" y="87541"/>
                  </a:lnTo>
                  <a:lnTo>
                    <a:pt x="170180" y="87541"/>
                  </a:lnTo>
                  <a:lnTo>
                    <a:pt x="170180" y="51981"/>
                  </a:lnTo>
                  <a:close/>
                </a:path>
                <a:path w="539750" h="2360295">
                  <a:moveTo>
                    <a:pt x="454660" y="51981"/>
                  </a:moveTo>
                  <a:lnTo>
                    <a:pt x="439420" y="51981"/>
                  </a:lnTo>
                  <a:lnTo>
                    <a:pt x="439420" y="87541"/>
                  </a:lnTo>
                  <a:lnTo>
                    <a:pt x="454660" y="87541"/>
                  </a:lnTo>
                  <a:lnTo>
                    <a:pt x="454660" y="51981"/>
                  </a:lnTo>
                  <a:close/>
                </a:path>
                <a:path w="539750" h="2360295">
                  <a:moveTo>
                    <a:pt x="514223" y="226390"/>
                  </a:moveTo>
                  <a:lnTo>
                    <a:pt x="33997" y="226390"/>
                  </a:lnTo>
                  <a:lnTo>
                    <a:pt x="33997" y="229781"/>
                  </a:lnTo>
                  <a:lnTo>
                    <a:pt x="33007" y="229781"/>
                  </a:lnTo>
                  <a:lnTo>
                    <a:pt x="33007" y="258572"/>
                  </a:lnTo>
                  <a:lnTo>
                    <a:pt x="49961" y="258572"/>
                  </a:lnTo>
                  <a:lnTo>
                    <a:pt x="49961" y="240461"/>
                  </a:lnTo>
                  <a:lnTo>
                    <a:pt x="195592" y="240461"/>
                  </a:lnTo>
                  <a:lnTo>
                    <a:pt x="195592" y="256870"/>
                  </a:lnTo>
                  <a:lnTo>
                    <a:pt x="214210" y="256870"/>
                  </a:lnTo>
                  <a:lnTo>
                    <a:pt x="214210" y="240461"/>
                  </a:lnTo>
                  <a:lnTo>
                    <a:pt x="292112" y="240461"/>
                  </a:lnTo>
                  <a:lnTo>
                    <a:pt x="292112" y="258559"/>
                  </a:lnTo>
                  <a:lnTo>
                    <a:pt x="305650" y="258559"/>
                  </a:lnTo>
                  <a:lnTo>
                    <a:pt x="305650" y="240461"/>
                  </a:lnTo>
                  <a:lnTo>
                    <a:pt x="442810" y="240461"/>
                  </a:lnTo>
                  <a:lnTo>
                    <a:pt x="442810" y="256870"/>
                  </a:lnTo>
                  <a:lnTo>
                    <a:pt x="458050" y="256870"/>
                  </a:lnTo>
                  <a:lnTo>
                    <a:pt x="458050" y="240461"/>
                  </a:lnTo>
                  <a:lnTo>
                    <a:pt x="514223" y="240461"/>
                  </a:lnTo>
                  <a:lnTo>
                    <a:pt x="514223" y="226390"/>
                  </a:lnTo>
                  <a:close/>
                </a:path>
                <a:path w="539750" h="2360295">
                  <a:moveTo>
                    <a:pt x="514223" y="144259"/>
                  </a:moveTo>
                  <a:lnTo>
                    <a:pt x="49961" y="144259"/>
                  </a:lnTo>
                  <a:lnTo>
                    <a:pt x="33997" y="144259"/>
                  </a:lnTo>
                  <a:lnTo>
                    <a:pt x="33007" y="144259"/>
                  </a:lnTo>
                  <a:lnTo>
                    <a:pt x="33007" y="172212"/>
                  </a:lnTo>
                  <a:lnTo>
                    <a:pt x="49961" y="172212"/>
                  </a:lnTo>
                  <a:lnTo>
                    <a:pt x="49961" y="157480"/>
                  </a:lnTo>
                  <a:lnTo>
                    <a:pt x="195592" y="157480"/>
                  </a:lnTo>
                  <a:lnTo>
                    <a:pt x="195592" y="173050"/>
                  </a:lnTo>
                  <a:lnTo>
                    <a:pt x="214210" y="173050"/>
                  </a:lnTo>
                  <a:lnTo>
                    <a:pt x="214210" y="157480"/>
                  </a:lnTo>
                  <a:lnTo>
                    <a:pt x="442810" y="157480"/>
                  </a:lnTo>
                  <a:lnTo>
                    <a:pt x="442810" y="170510"/>
                  </a:lnTo>
                  <a:lnTo>
                    <a:pt x="458050" y="170510"/>
                  </a:lnTo>
                  <a:lnTo>
                    <a:pt x="458050" y="157480"/>
                  </a:lnTo>
                  <a:lnTo>
                    <a:pt x="514223" y="157480"/>
                  </a:lnTo>
                  <a:lnTo>
                    <a:pt x="514223" y="144259"/>
                  </a:lnTo>
                  <a:close/>
                </a:path>
                <a:path w="539750" h="2360295">
                  <a:moveTo>
                    <a:pt x="535940" y="2344763"/>
                  </a:moveTo>
                  <a:lnTo>
                    <a:pt x="17780" y="2344763"/>
                  </a:lnTo>
                  <a:lnTo>
                    <a:pt x="17780" y="322922"/>
                  </a:lnTo>
                  <a:lnTo>
                    <a:pt x="0" y="322922"/>
                  </a:lnTo>
                  <a:lnTo>
                    <a:pt x="0" y="2354923"/>
                  </a:lnTo>
                  <a:lnTo>
                    <a:pt x="2540" y="2354923"/>
                  </a:lnTo>
                  <a:lnTo>
                    <a:pt x="2540" y="2359990"/>
                  </a:lnTo>
                  <a:lnTo>
                    <a:pt x="535940" y="2359990"/>
                  </a:lnTo>
                  <a:lnTo>
                    <a:pt x="535940" y="2344763"/>
                  </a:lnTo>
                  <a:close/>
                </a:path>
                <a:path w="539750" h="2360295">
                  <a:moveTo>
                    <a:pt x="539623" y="0"/>
                  </a:moveTo>
                  <a:lnTo>
                    <a:pt x="11137" y="0"/>
                  </a:lnTo>
                  <a:lnTo>
                    <a:pt x="11137" y="15240"/>
                  </a:lnTo>
                  <a:lnTo>
                    <a:pt x="539623" y="15240"/>
                  </a:lnTo>
                  <a:lnTo>
                    <a:pt x="5396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713911" y="6004166"/>
              <a:ext cx="314960" cy="31750"/>
            </a:xfrm>
            <a:custGeom>
              <a:avLst/>
              <a:gdLst/>
              <a:ahLst/>
              <a:cxnLst/>
              <a:rect l="l" t="t" r="r" b="b"/>
              <a:pathLst>
                <a:path w="314960" h="31750">
                  <a:moveTo>
                    <a:pt x="27940" y="0"/>
                  </a:moveTo>
                  <a:lnTo>
                    <a:pt x="0" y="0"/>
                  </a:lnTo>
                  <a:lnTo>
                    <a:pt x="0" y="30480"/>
                  </a:lnTo>
                  <a:lnTo>
                    <a:pt x="27940" y="30480"/>
                  </a:lnTo>
                  <a:lnTo>
                    <a:pt x="27940" y="0"/>
                  </a:lnTo>
                  <a:close/>
                </a:path>
                <a:path w="314960" h="31750">
                  <a:moveTo>
                    <a:pt x="314960" y="0"/>
                  </a:moveTo>
                  <a:lnTo>
                    <a:pt x="292087" y="0"/>
                  </a:lnTo>
                  <a:lnTo>
                    <a:pt x="292087" y="31750"/>
                  </a:lnTo>
                  <a:lnTo>
                    <a:pt x="314960" y="31750"/>
                  </a:lnTo>
                  <a:lnTo>
                    <a:pt x="31496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605542" y="5618937"/>
              <a:ext cx="1119505" cy="2584450"/>
            </a:xfrm>
            <a:custGeom>
              <a:avLst/>
              <a:gdLst/>
              <a:ahLst/>
              <a:cxnLst/>
              <a:rect l="l" t="t" r="r" b="b"/>
              <a:pathLst>
                <a:path w="1119504" h="2584450">
                  <a:moveTo>
                    <a:pt x="799261" y="1234452"/>
                  </a:moveTo>
                  <a:lnTo>
                    <a:pt x="784021" y="1234452"/>
                  </a:lnTo>
                  <a:lnTo>
                    <a:pt x="784021" y="1337741"/>
                  </a:lnTo>
                  <a:lnTo>
                    <a:pt x="728141" y="1337741"/>
                  </a:lnTo>
                  <a:lnTo>
                    <a:pt x="728141" y="1351292"/>
                  </a:lnTo>
                  <a:lnTo>
                    <a:pt x="790790" y="1351292"/>
                  </a:lnTo>
                  <a:lnTo>
                    <a:pt x="790790" y="1338287"/>
                  </a:lnTo>
                  <a:lnTo>
                    <a:pt x="799261" y="1338287"/>
                  </a:lnTo>
                  <a:lnTo>
                    <a:pt x="799261" y="1234452"/>
                  </a:lnTo>
                  <a:close/>
                </a:path>
                <a:path w="1119504" h="2584450">
                  <a:moveTo>
                    <a:pt x="806018" y="1405470"/>
                  </a:moveTo>
                  <a:lnTo>
                    <a:pt x="650240" y="1405470"/>
                  </a:lnTo>
                  <a:lnTo>
                    <a:pt x="611289" y="1405470"/>
                  </a:lnTo>
                  <a:lnTo>
                    <a:pt x="611289" y="1417320"/>
                  </a:lnTo>
                  <a:lnTo>
                    <a:pt x="611289" y="1874520"/>
                  </a:lnTo>
                  <a:lnTo>
                    <a:pt x="650240" y="1874520"/>
                  </a:lnTo>
                  <a:lnTo>
                    <a:pt x="650240" y="1417320"/>
                  </a:lnTo>
                  <a:lnTo>
                    <a:pt x="806018" y="1417320"/>
                  </a:lnTo>
                  <a:lnTo>
                    <a:pt x="806018" y="1405470"/>
                  </a:lnTo>
                  <a:close/>
                </a:path>
                <a:path w="1119504" h="2584450">
                  <a:moveTo>
                    <a:pt x="861910" y="1058341"/>
                  </a:moveTo>
                  <a:lnTo>
                    <a:pt x="784021" y="1058341"/>
                  </a:lnTo>
                  <a:lnTo>
                    <a:pt x="784021" y="1070178"/>
                  </a:lnTo>
                  <a:lnTo>
                    <a:pt x="784021" y="1220889"/>
                  </a:lnTo>
                  <a:lnTo>
                    <a:pt x="799261" y="1220889"/>
                  </a:lnTo>
                  <a:lnTo>
                    <a:pt x="799261" y="1070178"/>
                  </a:lnTo>
                  <a:lnTo>
                    <a:pt x="861910" y="1070178"/>
                  </a:lnTo>
                  <a:lnTo>
                    <a:pt x="861910" y="1058341"/>
                  </a:lnTo>
                  <a:close/>
                </a:path>
                <a:path w="1119504" h="2584450">
                  <a:moveTo>
                    <a:pt x="880541" y="1982901"/>
                  </a:moveTo>
                  <a:lnTo>
                    <a:pt x="843280" y="1982901"/>
                  </a:lnTo>
                  <a:lnTo>
                    <a:pt x="843280" y="2236901"/>
                  </a:lnTo>
                  <a:lnTo>
                    <a:pt x="811098" y="2236901"/>
                  </a:lnTo>
                  <a:lnTo>
                    <a:pt x="811098" y="2252141"/>
                  </a:lnTo>
                  <a:lnTo>
                    <a:pt x="843280" y="2252141"/>
                  </a:lnTo>
                  <a:lnTo>
                    <a:pt x="860221" y="2252141"/>
                  </a:lnTo>
                  <a:lnTo>
                    <a:pt x="880541" y="2252141"/>
                  </a:lnTo>
                  <a:lnTo>
                    <a:pt x="880541" y="1982901"/>
                  </a:lnTo>
                  <a:close/>
                </a:path>
                <a:path w="1119504" h="2584450">
                  <a:moveTo>
                    <a:pt x="980440" y="1578190"/>
                  </a:moveTo>
                  <a:lnTo>
                    <a:pt x="966889" y="1578190"/>
                  </a:lnTo>
                  <a:lnTo>
                    <a:pt x="966889" y="1681492"/>
                  </a:lnTo>
                  <a:lnTo>
                    <a:pt x="911021" y="1681492"/>
                  </a:lnTo>
                  <a:lnTo>
                    <a:pt x="911021" y="1696720"/>
                  </a:lnTo>
                  <a:lnTo>
                    <a:pt x="973658" y="1696720"/>
                  </a:lnTo>
                  <a:lnTo>
                    <a:pt x="973658" y="1695030"/>
                  </a:lnTo>
                  <a:lnTo>
                    <a:pt x="980440" y="1695030"/>
                  </a:lnTo>
                  <a:lnTo>
                    <a:pt x="980440" y="1578190"/>
                  </a:lnTo>
                  <a:close/>
                </a:path>
                <a:path w="1119504" h="2584450">
                  <a:moveTo>
                    <a:pt x="1119289" y="2573871"/>
                  </a:moveTo>
                  <a:lnTo>
                    <a:pt x="560489" y="2573871"/>
                  </a:lnTo>
                  <a:lnTo>
                    <a:pt x="560489" y="0"/>
                  </a:lnTo>
                  <a:lnTo>
                    <a:pt x="552018" y="0"/>
                  </a:lnTo>
                  <a:lnTo>
                    <a:pt x="552018" y="2573871"/>
                  </a:lnTo>
                  <a:lnTo>
                    <a:pt x="0" y="2573871"/>
                  </a:lnTo>
                  <a:lnTo>
                    <a:pt x="0" y="2584031"/>
                  </a:lnTo>
                  <a:lnTo>
                    <a:pt x="1119289" y="2584031"/>
                  </a:lnTo>
                  <a:lnTo>
                    <a:pt x="1119289" y="25738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706075" y="5689409"/>
              <a:ext cx="339725" cy="213360"/>
            </a:xfrm>
            <a:custGeom>
              <a:avLst/>
              <a:gdLst/>
              <a:ahLst/>
              <a:cxnLst/>
              <a:rect l="l" t="t" r="r" b="b"/>
              <a:pathLst>
                <a:path w="339725" h="213360">
                  <a:moveTo>
                    <a:pt x="54140" y="180682"/>
                  </a:moveTo>
                  <a:lnTo>
                    <a:pt x="0" y="180682"/>
                  </a:lnTo>
                  <a:lnTo>
                    <a:pt x="0" y="185077"/>
                  </a:lnTo>
                  <a:lnTo>
                    <a:pt x="10248" y="185077"/>
                  </a:lnTo>
                  <a:lnTo>
                    <a:pt x="10248" y="190931"/>
                  </a:lnTo>
                  <a:lnTo>
                    <a:pt x="0" y="190931"/>
                  </a:lnTo>
                  <a:lnTo>
                    <a:pt x="0" y="198970"/>
                  </a:lnTo>
                  <a:lnTo>
                    <a:pt x="10248" y="198970"/>
                  </a:lnTo>
                  <a:lnTo>
                    <a:pt x="10248" y="204825"/>
                  </a:lnTo>
                  <a:lnTo>
                    <a:pt x="0" y="204825"/>
                  </a:lnTo>
                  <a:lnTo>
                    <a:pt x="0" y="212877"/>
                  </a:lnTo>
                  <a:lnTo>
                    <a:pt x="54140" y="212877"/>
                  </a:lnTo>
                  <a:lnTo>
                    <a:pt x="54140" y="204825"/>
                  </a:lnTo>
                  <a:lnTo>
                    <a:pt x="44627" y="204825"/>
                  </a:lnTo>
                  <a:lnTo>
                    <a:pt x="44627" y="198970"/>
                  </a:lnTo>
                  <a:lnTo>
                    <a:pt x="54140" y="198970"/>
                  </a:lnTo>
                  <a:lnTo>
                    <a:pt x="54140" y="190931"/>
                  </a:lnTo>
                  <a:lnTo>
                    <a:pt x="44627" y="190931"/>
                  </a:lnTo>
                  <a:lnTo>
                    <a:pt x="44627" y="185077"/>
                  </a:lnTo>
                  <a:lnTo>
                    <a:pt x="54140" y="185077"/>
                  </a:lnTo>
                  <a:lnTo>
                    <a:pt x="54140" y="180682"/>
                  </a:lnTo>
                  <a:close/>
                </a:path>
                <a:path w="339725" h="213360">
                  <a:moveTo>
                    <a:pt x="54140" y="97294"/>
                  </a:moveTo>
                  <a:lnTo>
                    <a:pt x="0" y="98031"/>
                  </a:lnTo>
                  <a:lnTo>
                    <a:pt x="0" y="102412"/>
                  </a:lnTo>
                  <a:lnTo>
                    <a:pt x="10248" y="102412"/>
                  </a:lnTo>
                  <a:lnTo>
                    <a:pt x="10248" y="107543"/>
                  </a:lnTo>
                  <a:lnTo>
                    <a:pt x="0" y="107543"/>
                  </a:lnTo>
                  <a:lnTo>
                    <a:pt x="0" y="116319"/>
                  </a:lnTo>
                  <a:lnTo>
                    <a:pt x="10248" y="116319"/>
                  </a:lnTo>
                  <a:lnTo>
                    <a:pt x="10248" y="121437"/>
                  </a:lnTo>
                  <a:lnTo>
                    <a:pt x="0" y="121437"/>
                  </a:lnTo>
                  <a:lnTo>
                    <a:pt x="0" y="127279"/>
                  </a:lnTo>
                  <a:lnTo>
                    <a:pt x="54140" y="126555"/>
                  </a:lnTo>
                  <a:lnTo>
                    <a:pt x="54140" y="121437"/>
                  </a:lnTo>
                  <a:lnTo>
                    <a:pt x="44627" y="121437"/>
                  </a:lnTo>
                  <a:lnTo>
                    <a:pt x="44627" y="116319"/>
                  </a:lnTo>
                  <a:lnTo>
                    <a:pt x="54140" y="116319"/>
                  </a:lnTo>
                  <a:lnTo>
                    <a:pt x="54140" y="107543"/>
                  </a:lnTo>
                  <a:lnTo>
                    <a:pt x="44627" y="107543"/>
                  </a:lnTo>
                  <a:lnTo>
                    <a:pt x="44627" y="102412"/>
                  </a:lnTo>
                  <a:lnTo>
                    <a:pt x="54140" y="102412"/>
                  </a:lnTo>
                  <a:lnTo>
                    <a:pt x="54140" y="97294"/>
                  </a:lnTo>
                  <a:close/>
                </a:path>
                <a:path w="339725" h="213360">
                  <a:moveTo>
                    <a:pt x="54140" y="0"/>
                  </a:moveTo>
                  <a:lnTo>
                    <a:pt x="0" y="0"/>
                  </a:lnTo>
                  <a:lnTo>
                    <a:pt x="0" y="44627"/>
                  </a:lnTo>
                  <a:lnTo>
                    <a:pt x="54140" y="44627"/>
                  </a:lnTo>
                  <a:lnTo>
                    <a:pt x="54140" y="0"/>
                  </a:lnTo>
                  <a:close/>
                </a:path>
                <a:path w="339725" h="213360">
                  <a:moveTo>
                    <a:pt x="339432" y="180682"/>
                  </a:moveTo>
                  <a:lnTo>
                    <a:pt x="285292" y="180682"/>
                  </a:lnTo>
                  <a:lnTo>
                    <a:pt x="285292" y="185077"/>
                  </a:lnTo>
                  <a:lnTo>
                    <a:pt x="295541" y="185077"/>
                  </a:lnTo>
                  <a:lnTo>
                    <a:pt x="295541" y="190931"/>
                  </a:lnTo>
                  <a:lnTo>
                    <a:pt x="285292" y="190931"/>
                  </a:lnTo>
                  <a:lnTo>
                    <a:pt x="285292" y="198970"/>
                  </a:lnTo>
                  <a:lnTo>
                    <a:pt x="295541" y="198970"/>
                  </a:lnTo>
                  <a:lnTo>
                    <a:pt x="295541" y="204825"/>
                  </a:lnTo>
                  <a:lnTo>
                    <a:pt x="285292" y="204825"/>
                  </a:lnTo>
                  <a:lnTo>
                    <a:pt x="285292" y="212877"/>
                  </a:lnTo>
                  <a:lnTo>
                    <a:pt x="339432" y="212877"/>
                  </a:lnTo>
                  <a:lnTo>
                    <a:pt x="339432" y="204825"/>
                  </a:lnTo>
                  <a:lnTo>
                    <a:pt x="329920" y="204825"/>
                  </a:lnTo>
                  <a:lnTo>
                    <a:pt x="329920" y="198970"/>
                  </a:lnTo>
                  <a:lnTo>
                    <a:pt x="339432" y="198970"/>
                  </a:lnTo>
                  <a:lnTo>
                    <a:pt x="339432" y="190931"/>
                  </a:lnTo>
                  <a:lnTo>
                    <a:pt x="329920" y="190931"/>
                  </a:lnTo>
                  <a:lnTo>
                    <a:pt x="329920" y="185077"/>
                  </a:lnTo>
                  <a:lnTo>
                    <a:pt x="339432" y="185077"/>
                  </a:lnTo>
                  <a:lnTo>
                    <a:pt x="339432" y="180682"/>
                  </a:lnTo>
                  <a:close/>
                </a:path>
                <a:path w="339725" h="213360">
                  <a:moveTo>
                    <a:pt x="339432" y="97294"/>
                  </a:moveTo>
                  <a:lnTo>
                    <a:pt x="285292" y="98031"/>
                  </a:lnTo>
                  <a:lnTo>
                    <a:pt x="285292" y="102412"/>
                  </a:lnTo>
                  <a:lnTo>
                    <a:pt x="295541" y="102412"/>
                  </a:lnTo>
                  <a:lnTo>
                    <a:pt x="295541" y="107543"/>
                  </a:lnTo>
                  <a:lnTo>
                    <a:pt x="285292" y="107543"/>
                  </a:lnTo>
                  <a:lnTo>
                    <a:pt x="285292" y="116319"/>
                  </a:lnTo>
                  <a:lnTo>
                    <a:pt x="295541" y="116319"/>
                  </a:lnTo>
                  <a:lnTo>
                    <a:pt x="295541" y="121437"/>
                  </a:lnTo>
                  <a:lnTo>
                    <a:pt x="285292" y="121437"/>
                  </a:lnTo>
                  <a:lnTo>
                    <a:pt x="285292" y="127279"/>
                  </a:lnTo>
                  <a:lnTo>
                    <a:pt x="339432" y="126555"/>
                  </a:lnTo>
                  <a:lnTo>
                    <a:pt x="339432" y="121437"/>
                  </a:lnTo>
                  <a:lnTo>
                    <a:pt x="329920" y="121437"/>
                  </a:lnTo>
                  <a:lnTo>
                    <a:pt x="329920" y="116319"/>
                  </a:lnTo>
                  <a:lnTo>
                    <a:pt x="339432" y="116319"/>
                  </a:lnTo>
                  <a:lnTo>
                    <a:pt x="339432" y="107543"/>
                  </a:lnTo>
                  <a:lnTo>
                    <a:pt x="329920" y="107543"/>
                  </a:lnTo>
                  <a:lnTo>
                    <a:pt x="329920" y="102412"/>
                  </a:lnTo>
                  <a:lnTo>
                    <a:pt x="339432" y="102412"/>
                  </a:lnTo>
                  <a:lnTo>
                    <a:pt x="339432" y="97294"/>
                  </a:lnTo>
                  <a:close/>
                </a:path>
                <a:path w="339725" h="213360">
                  <a:moveTo>
                    <a:pt x="339432" y="0"/>
                  </a:moveTo>
                  <a:lnTo>
                    <a:pt x="285305" y="0"/>
                  </a:lnTo>
                  <a:lnTo>
                    <a:pt x="285305" y="44627"/>
                  </a:lnTo>
                  <a:lnTo>
                    <a:pt x="339432" y="44627"/>
                  </a:lnTo>
                  <a:lnTo>
                    <a:pt x="33943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856164" y="5959348"/>
              <a:ext cx="37465" cy="10795"/>
            </a:xfrm>
            <a:custGeom>
              <a:avLst/>
              <a:gdLst/>
              <a:ahLst/>
              <a:cxnLst/>
              <a:rect l="l" t="t" r="r" b="b"/>
              <a:pathLst>
                <a:path w="37464" h="10795">
                  <a:moveTo>
                    <a:pt x="37185" y="0"/>
                  </a:moveTo>
                  <a:lnTo>
                    <a:pt x="0" y="0"/>
                  </a:lnTo>
                  <a:lnTo>
                    <a:pt x="0" y="10350"/>
                  </a:lnTo>
                  <a:lnTo>
                    <a:pt x="37185" y="10350"/>
                  </a:lnTo>
                  <a:lnTo>
                    <a:pt x="3718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726561" y="5968999"/>
              <a:ext cx="296545" cy="1995170"/>
            </a:xfrm>
            <a:custGeom>
              <a:avLst/>
              <a:gdLst/>
              <a:ahLst/>
              <a:cxnLst/>
              <a:rect l="l" t="t" r="r" b="b"/>
              <a:pathLst>
                <a:path w="296545" h="1995170">
                  <a:moveTo>
                    <a:pt x="296265" y="835660"/>
                  </a:moveTo>
                  <a:lnTo>
                    <a:pt x="276517" y="835660"/>
                  </a:lnTo>
                  <a:lnTo>
                    <a:pt x="276517" y="726440"/>
                  </a:lnTo>
                  <a:lnTo>
                    <a:pt x="295148" y="726440"/>
                  </a:lnTo>
                  <a:lnTo>
                    <a:pt x="295148" y="67310"/>
                  </a:lnTo>
                  <a:lnTo>
                    <a:pt x="277977" y="67310"/>
                  </a:lnTo>
                  <a:lnTo>
                    <a:pt x="277977" y="66040"/>
                  </a:lnTo>
                  <a:lnTo>
                    <a:pt x="277977" y="1270"/>
                  </a:lnTo>
                  <a:lnTo>
                    <a:pt x="118452" y="1270"/>
                  </a:lnTo>
                  <a:lnTo>
                    <a:pt x="118452" y="0"/>
                  </a:lnTo>
                  <a:lnTo>
                    <a:pt x="18288" y="0"/>
                  </a:lnTo>
                  <a:lnTo>
                    <a:pt x="18288" y="1270"/>
                  </a:lnTo>
                  <a:lnTo>
                    <a:pt x="18288" y="66040"/>
                  </a:lnTo>
                  <a:lnTo>
                    <a:pt x="0" y="66040"/>
                  </a:lnTo>
                  <a:lnTo>
                    <a:pt x="0" y="67310"/>
                  </a:lnTo>
                  <a:lnTo>
                    <a:pt x="0" y="726440"/>
                  </a:lnTo>
                  <a:lnTo>
                    <a:pt x="0" y="835660"/>
                  </a:lnTo>
                  <a:lnTo>
                    <a:pt x="0" y="1995170"/>
                  </a:lnTo>
                  <a:lnTo>
                    <a:pt x="296265" y="1995170"/>
                  </a:lnTo>
                  <a:lnTo>
                    <a:pt x="296265" y="83566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606380" y="5657875"/>
              <a:ext cx="540385" cy="300990"/>
            </a:xfrm>
            <a:custGeom>
              <a:avLst/>
              <a:gdLst/>
              <a:ahLst/>
              <a:cxnLst/>
              <a:rect l="l" t="t" r="r" b="b"/>
              <a:pathLst>
                <a:path w="540385" h="300989">
                  <a:moveTo>
                    <a:pt x="193052" y="212534"/>
                  </a:moveTo>
                  <a:lnTo>
                    <a:pt x="157492" y="212534"/>
                  </a:lnTo>
                  <a:lnTo>
                    <a:pt x="157492" y="243001"/>
                  </a:lnTo>
                  <a:lnTo>
                    <a:pt x="193052" y="243001"/>
                  </a:lnTo>
                  <a:lnTo>
                    <a:pt x="193052" y="212534"/>
                  </a:lnTo>
                  <a:close/>
                </a:path>
                <a:path w="540385" h="300989">
                  <a:moveTo>
                    <a:pt x="499541" y="0"/>
                  </a:moveTo>
                  <a:lnTo>
                    <a:pt x="43192" y="0"/>
                  </a:lnTo>
                  <a:lnTo>
                    <a:pt x="43192" y="16090"/>
                  </a:lnTo>
                  <a:lnTo>
                    <a:pt x="499541" y="16090"/>
                  </a:lnTo>
                  <a:lnTo>
                    <a:pt x="499541" y="0"/>
                  </a:lnTo>
                  <a:close/>
                </a:path>
                <a:path w="540385" h="300989">
                  <a:moveTo>
                    <a:pt x="540181" y="3390"/>
                  </a:moveTo>
                  <a:lnTo>
                    <a:pt x="514781" y="3390"/>
                  </a:lnTo>
                  <a:lnTo>
                    <a:pt x="514781" y="158330"/>
                  </a:lnTo>
                  <a:lnTo>
                    <a:pt x="514781" y="211670"/>
                  </a:lnTo>
                  <a:lnTo>
                    <a:pt x="514781" y="244716"/>
                  </a:lnTo>
                  <a:lnTo>
                    <a:pt x="32181" y="244716"/>
                  </a:lnTo>
                  <a:lnTo>
                    <a:pt x="32181" y="211670"/>
                  </a:lnTo>
                  <a:lnTo>
                    <a:pt x="251472" y="211670"/>
                  </a:lnTo>
                  <a:lnTo>
                    <a:pt x="251472" y="243840"/>
                  </a:lnTo>
                  <a:lnTo>
                    <a:pt x="287032" y="243840"/>
                  </a:lnTo>
                  <a:lnTo>
                    <a:pt x="287032" y="211670"/>
                  </a:lnTo>
                  <a:lnTo>
                    <a:pt x="514781" y="211670"/>
                  </a:lnTo>
                  <a:lnTo>
                    <a:pt x="514781" y="158330"/>
                  </a:lnTo>
                  <a:lnTo>
                    <a:pt x="32181" y="158330"/>
                  </a:lnTo>
                  <a:lnTo>
                    <a:pt x="32181" y="129540"/>
                  </a:lnTo>
                  <a:lnTo>
                    <a:pt x="157492" y="129540"/>
                  </a:lnTo>
                  <a:lnTo>
                    <a:pt x="157492" y="157480"/>
                  </a:lnTo>
                  <a:lnTo>
                    <a:pt x="193052" y="157480"/>
                  </a:lnTo>
                  <a:lnTo>
                    <a:pt x="193052" y="129540"/>
                  </a:lnTo>
                  <a:lnTo>
                    <a:pt x="513092" y="129540"/>
                  </a:lnTo>
                  <a:lnTo>
                    <a:pt x="513092" y="75349"/>
                  </a:lnTo>
                  <a:lnTo>
                    <a:pt x="32181" y="75349"/>
                  </a:lnTo>
                  <a:lnTo>
                    <a:pt x="32181" y="3390"/>
                  </a:lnTo>
                  <a:lnTo>
                    <a:pt x="7632" y="3390"/>
                  </a:lnTo>
                  <a:lnTo>
                    <a:pt x="7632" y="54190"/>
                  </a:lnTo>
                  <a:lnTo>
                    <a:pt x="850" y="54190"/>
                  </a:lnTo>
                  <a:lnTo>
                    <a:pt x="850" y="71970"/>
                  </a:lnTo>
                  <a:lnTo>
                    <a:pt x="7632" y="71970"/>
                  </a:lnTo>
                  <a:lnTo>
                    <a:pt x="7632" y="226910"/>
                  </a:lnTo>
                  <a:lnTo>
                    <a:pt x="0" y="226910"/>
                  </a:lnTo>
                  <a:lnTo>
                    <a:pt x="0" y="246380"/>
                  </a:lnTo>
                  <a:lnTo>
                    <a:pt x="7632" y="246380"/>
                  </a:lnTo>
                  <a:lnTo>
                    <a:pt x="7632" y="300570"/>
                  </a:lnTo>
                  <a:lnTo>
                    <a:pt x="32181" y="300570"/>
                  </a:lnTo>
                  <a:lnTo>
                    <a:pt x="32181" y="296341"/>
                  </a:lnTo>
                  <a:lnTo>
                    <a:pt x="514781" y="296341"/>
                  </a:lnTo>
                  <a:lnTo>
                    <a:pt x="514781" y="300570"/>
                  </a:lnTo>
                  <a:lnTo>
                    <a:pt x="540181" y="300570"/>
                  </a:lnTo>
                  <a:lnTo>
                    <a:pt x="540181" y="339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199064" y="6654419"/>
              <a:ext cx="106680" cy="322580"/>
            </a:xfrm>
            <a:custGeom>
              <a:avLst/>
              <a:gdLst/>
              <a:ahLst/>
              <a:cxnLst/>
              <a:rect l="l" t="t" r="r" b="b"/>
              <a:pathLst>
                <a:path w="106679" h="322579">
                  <a:moveTo>
                    <a:pt x="106667" y="0"/>
                  </a:moveTo>
                  <a:lnTo>
                    <a:pt x="0" y="0"/>
                  </a:lnTo>
                  <a:lnTo>
                    <a:pt x="0" y="322567"/>
                  </a:lnTo>
                  <a:lnTo>
                    <a:pt x="106667" y="322567"/>
                  </a:lnTo>
                  <a:lnTo>
                    <a:pt x="1066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12411" y="6275946"/>
              <a:ext cx="104351" cy="11684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16831" y="7493457"/>
              <a:ext cx="203200" cy="6772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216831" y="7854137"/>
              <a:ext cx="203200" cy="20320"/>
            </a:xfrm>
            <a:custGeom>
              <a:avLst/>
              <a:gdLst/>
              <a:ahLst/>
              <a:cxnLst/>
              <a:rect l="l" t="t" r="r" b="b"/>
              <a:pathLst>
                <a:path w="203200" h="20320">
                  <a:moveTo>
                    <a:pt x="203200" y="0"/>
                  </a:moveTo>
                  <a:lnTo>
                    <a:pt x="1701" y="0"/>
                  </a:lnTo>
                  <a:lnTo>
                    <a:pt x="0" y="3390"/>
                  </a:lnTo>
                  <a:lnTo>
                    <a:pt x="0" y="20319"/>
                  </a:lnTo>
                  <a:lnTo>
                    <a:pt x="177800" y="20319"/>
                  </a:lnTo>
                  <a:lnTo>
                    <a:pt x="188203" y="19816"/>
                  </a:lnTo>
                  <a:lnTo>
                    <a:pt x="196219" y="16298"/>
                  </a:lnTo>
                  <a:lnTo>
                    <a:pt x="201376" y="10559"/>
                  </a:lnTo>
                  <a:lnTo>
                    <a:pt x="203200" y="3390"/>
                  </a:lnTo>
                  <a:lnTo>
                    <a:pt x="20320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343831" y="7355446"/>
              <a:ext cx="125095" cy="68580"/>
            </a:xfrm>
            <a:custGeom>
              <a:avLst/>
              <a:gdLst/>
              <a:ahLst/>
              <a:cxnLst/>
              <a:rect l="l" t="t" r="r" b="b"/>
              <a:pathLst>
                <a:path w="125095" h="68579">
                  <a:moveTo>
                    <a:pt x="124472" y="0"/>
                  </a:moveTo>
                  <a:lnTo>
                    <a:pt x="0" y="0"/>
                  </a:lnTo>
                  <a:lnTo>
                    <a:pt x="0" y="68580"/>
                  </a:lnTo>
                  <a:lnTo>
                    <a:pt x="124472" y="68580"/>
                  </a:lnTo>
                  <a:lnTo>
                    <a:pt x="1244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11154" y="7023976"/>
              <a:ext cx="91554" cy="203111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4387862" y="5998235"/>
              <a:ext cx="88265" cy="30480"/>
            </a:xfrm>
            <a:custGeom>
              <a:avLst/>
              <a:gdLst/>
              <a:ahLst/>
              <a:cxnLst/>
              <a:rect l="l" t="t" r="r" b="b"/>
              <a:pathLst>
                <a:path w="88264" h="30479">
                  <a:moveTo>
                    <a:pt x="88049" y="0"/>
                  </a:moveTo>
                  <a:lnTo>
                    <a:pt x="0" y="0"/>
                  </a:lnTo>
                  <a:lnTo>
                    <a:pt x="0" y="14516"/>
                  </a:lnTo>
                  <a:lnTo>
                    <a:pt x="0" y="30480"/>
                  </a:lnTo>
                  <a:lnTo>
                    <a:pt x="88049" y="30480"/>
                  </a:lnTo>
                  <a:lnTo>
                    <a:pt x="88049" y="14516"/>
                  </a:lnTo>
                  <a:lnTo>
                    <a:pt x="880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758209" y="5984303"/>
              <a:ext cx="244475" cy="1959610"/>
            </a:xfrm>
            <a:custGeom>
              <a:avLst/>
              <a:gdLst/>
              <a:ahLst/>
              <a:cxnLst/>
              <a:rect l="l" t="t" r="r" b="b"/>
              <a:pathLst>
                <a:path w="244475" h="1959609">
                  <a:moveTo>
                    <a:pt x="15036" y="123621"/>
                  </a:moveTo>
                  <a:lnTo>
                    <a:pt x="0" y="123621"/>
                  </a:lnTo>
                  <a:lnTo>
                    <a:pt x="15036" y="138658"/>
                  </a:lnTo>
                  <a:lnTo>
                    <a:pt x="15036" y="123621"/>
                  </a:lnTo>
                  <a:close/>
                </a:path>
                <a:path w="244475" h="1959609">
                  <a:moveTo>
                    <a:pt x="15875" y="448348"/>
                  </a:moveTo>
                  <a:lnTo>
                    <a:pt x="838" y="448348"/>
                  </a:lnTo>
                  <a:lnTo>
                    <a:pt x="15875" y="463397"/>
                  </a:lnTo>
                  <a:lnTo>
                    <a:pt x="15875" y="448348"/>
                  </a:lnTo>
                  <a:close/>
                </a:path>
                <a:path w="244475" h="1959609">
                  <a:moveTo>
                    <a:pt x="15875" y="286639"/>
                  </a:moveTo>
                  <a:lnTo>
                    <a:pt x="838" y="286639"/>
                  </a:lnTo>
                  <a:lnTo>
                    <a:pt x="15875" y="301675"/>
                  </a:lnTo>
                  <a:lnTo>
                    <a:pt x="15875" y="286639"/>
                  </a:lnTo>
                  <a:close/>
                </a:path>
                <a:path w="244475" h="1959609">
                  <a:moveTo>
                    <a:pt x="16713" y="1510919"/>
                  </a:moveTo>
                  <a:lnTo>
                    <a:pt x="1689" y="1510919"/>
                  </a:lnTo>
                  <a:lnTo>
                    <a:pt x="16713" y="1525943"/>
                  </a:lnTo>
                  <a:lnTo>
                    <a:pt x="16713" y="1510919"/>
                  </a:lnTo>
                  <a:close/>
                </a:path>
                <a:path w="244475" h="1959609">
                  <a:moveTo>
                    <a:pt x="16713" y="1023226"/>
                  </a:moveTo>
                  <a:lnTo>
                    <a:pt x="1689" y="1023226"/>
                  </a:lnTo>
                  <a:lnTo>
                    <a:pt x="16713" y="1038263"/>
                  </a:lnTo>
                  <a:lnTo>
                    <a:pt x="16713" y="1023226"/>
                  </a:lnTo>
                  <a:close/>
                </a:path>
                <a:path w="244475" h="1959609">
                  <a:moveTo>
                    <a:pt x="16713" y="938149"/>
                  </a:moveTo>
                  <a:lnTo>
                    <a:pt x="1689" y="938149"/>
                  </a:lnTo>
                  <a:lnTo>
                    <a:pt x="16713" y="953185"/>
                  </a:lnTo>
                  <a:lnTo>
                    <a:pt x="16713" y="938149"/>
                  </a:lnTo>
                  <a:close/>
                </a:path>
                <a:path w="244475" h="1959609">
                  <a:moveTo>
                    <a:pt x="16713" y="612597"/>
                  </a:moveTo>
                  <a:lnTo>
                    <a:pt x="1689" y="612597"/>
                  </a:lnTo>
                  <a:lnTo>
                    <a:pt x="16713" y="627646"/>
                  </a:lnTo>
                  <a:lnTo>
                    <a:pt x="16713" y="612597"/>
                  </a:lnTo>
                  <a:close/>
                </a:path>
                <a:path w="244475" h="1959609">
                  <a:moveTo>
                    <a:pt x="16713" y="533019"/>
                  </a:moveTo>
                  <a:lnTo>
                    <a:pt x="1689" y="533019"/>
                  </a:lnTo>
                  <a:lnTo>
                    <a:pt x="16713" y="548043"/>
                  </a:lnTo>
                  <a:lnTo>
                    <a:pt x="16713" y="533019"/>
                  </a:lnTo>
                  <a:close/>
                </a:path>
                <a:path w="244475" h="1959609">
                  <a:moveTo>
                    <a:pt x="17564" y="44500"/>
                  </a:moveTo>
                  <a:lnTo>
                    <a:pt x="2527" y="44500"/>
                  </a:lnTo>
                  <a:lnTo>
                    <a:pt x="17564" y="59524"/>
                  </a:lnTo>
                  <a:lnTo>
                    <a:pt x="17564" y="44500"/>
                  </a:lnTo>
                  <a:close/>
                </a:path>
                <a:path w="244475" h="1959609">
                  <a:moveTo>
                    <a:pt x="56934" y="56883"/>
                  </a:moveTo>
                  <a:lnTo>
                    <a:pt x="56756" y="9626"/>
                  </a:lnTo>
                  <a:lnTo>
                    <a:pt x="44437" y="0"/>
                  </a:lnTo>
                  <a:lnTo>
                    <a:pt x="44437" y="44538"/>
                  </a:lnTo>
                  <a:lnTo>
                    <a:pt x="31711" y="44538"/>
                  </a:lnTo>
                  <a:lnTo>
                    <a:pt x="31699" y="64998"/>
                  </a:lnTo>
                  <a:lnTo>
                    <a:pt x="44818" y="64287"/>
                  </a:lnTo>
                  <a:lnTo>
                    <a:pt x="44818" y="56972"/>
                  </a:lnTo>
                  <a:lnTo>
                    <a:pt x="56756" y="57048"/>
                  </a:lnTo>
                  <a:lnTo>
                    <a:pt x="56756" y="56883"/>
                  </a:lnTo>
                  <a:lnTo>
                    <a:pt x="56934" y="56883"/>
                  </a:lnTo>
                  <a:close/>
                </a:path>
                <a:path w="244475" h="1959609">
                  <a:moveTo>
                    <a:pt x="58661" y="1475435"/>
                  </a:moveTo>
                  <a:lnTo>
                    <a:pt x="45542" y="1465402"/>
                  </a:lnTo>
                  <a:lnTo>
                    <a:pt x="45542" y="1509979"/>
                  </a:lnTo>
                  <a:lnTo>
                    <a:pt x="32448" y="1509979"/>
                  </a:lnTo>
                  <a:lnTo>
                    <a:pt x="32448" y="1531175"/>
                  </a:lnTo>
                  <a:lnTo>
                    <a:pt x="45554" y="1531175"/>
                  </a:lnTo>
                  <a:lnTo>
                    <a:pt x="45554" y="1521561"/>
                  </a:lnTo>
                  <a:lnTo>
                    <a:pt x="58661" y="1521561"/>
                  </a:lnTo>
                  <a:lnTo>
                    <a:pt x="58661" y="1475435"/>
                  </a:lnTo>
                  <a:close/>
                </a:path>
                <a:path w="244475" h="1959609">
                  <a:moveTo>
                    <a:pt x="58661" y="987755"/>
                  </a:moveTo>
                  <a:lnTo>
                    <a:pt x="45542" y="977722"/>
                  </a:lnTo>
                  <a:lnTo>
                    <a:pt x="45542" y="1022286"/>
                  </a:lnTo>
                  <a:lnTo>
                    <a:pt x="32448" y="1022286"/>
                  </a:lnTo>
                  <a:lnTo>
                    <a:pt x="32448" y="1043482"/>
                  </a:lnTo>
                  <a:lnTo>
                    <a:pt x="45554" y="1043482"/>
                  </a:lnTo>
                  <a:lnTo>
                    <a:pt x="45554" y="1033868"/>
                  </a:lnTo>
                  <a:lnTo>
                    <a:pt x="58661" y="1033868"/>
                  </a:lnTo>
                  <a:lnTo>
                    <a:pt x="58661" y="987755"/>
                  </a:lnTo>
                  <a:close/>
                </a:path>
                <a:path w="244475" h="1959609">
                  <a:moveTo>
                    <a:pt x="58661" y="497535"/>
                  </a:moveTo>
                  <a:lnTo>
                    <a:pt x="45542" y="487502"/>
                  </a:lnTo>
                  <a:lnTo>
                    <a:pt x="45542" y="535254"/>
                  </a:lnTo>
                  <a:lnTo>
                    <a:pt x="32448" y="535254"/>
                  </a:lnTo>
                  <a:lnTo>
                    <a:pt x="32448" y="553275"/>
                  </a:lnTo>
                  <a:lnTo>
                    <a:pt x="45554" y="553275"/>
                  </a:lnTo>
                  <a:lnTo>
                    <a:pt x="45554" y="546823"/>
                  </a:lnTo>
                  <a:lnTo>
                    <a:pt x="58661" y="546823"/>
                  </a:lnTo>
                  <a:lnTo>
                    <a:pt x="58661" y="497535"/>
                  </a:lnTo>
                  <a:close/>
                </a:path>
                <a:path w="244475" h="1959609">
                  <a:moveTo>
                    <a:pt x="109423" y="533019"/>
                  </a:moveTo>
                  <a:lnTo>
                    <a:pt x="94399" y="533019"/>
                  </a:lnTo>
                  <a:lnTo>
                    <a:pt x="109423" y="548043"/>
                  </a:lnTo>
                  <a:lnTo>
                    <a:pt x="109423" y="533019"/>
                  </a:lnTo>
                  <a:close/>
                </a:path>
                <a:path w="244475" h="1959609">
                  <a:moveTo>
                    <a:pt x="110515" y="1917865"/>
                  </a:moveTo>
                  <a:lnTo>
                    <a:pt x="32219" y="1917865"/>
                  </a:lnTo>
                  <a:lnTo>
                    <a:pt x="32219" y="1918030"/>
                  </a:lnTo>
                  <a:lnTo>
                    <a:pt x="31991" y="1917865"/>
                  </a:lnTo>
                  <a:lnTo>
                    <a:pt x="31991" y="1959571"/>
                  </a:lnTo>
                  <a:lnTo>
                    <a:pt x="45097" y="1959571"/>
                  </a:lnTo>
                  <a:lnTo>
                    <a:pt x="45097" y="1930196"/>
                  </a:lnTo>
                  <a:lnTo>
                    <a:pt x="110515" y="1930196"/>
                  </a:lnTo>
                  <a:lnTo>
                    <a:pt x="110515" y="1917865"/>
                  </a:lnTo>
                  <a:close/>
                </a:path>
                <a:path w="244475" h="1959609">
                  <a:moveTo>
                    <a:pt x="110515" y="1425105"/>
                  </a:moveTo>
                  <a:lnTo>
                    <a:pt x="32219" y="1425105"/>
                  </a:lnTo>
                  <a:lnTo>
                    <a:pt x="32219" y="1425270"/>
                  </a:lnTo>
                  <a:lnTo>
                    <a:pt x="31991" y="1425105"/>
                  </a:lnTo>
                  <a:lnTo>
                    <a:pt x="31991" y="1466811"/>
                  </a:lnTo>
                  <a:lnTo>
                    <a:pt x="45097" y="1466811"/>
                  </a:lnTo>
                  <a:lnTo>
                    <a:pt x="45097" y="1437449"/>
                  </a:lnTo>
                  <a:lnTo>
                    <a:pt x="110515" y="1437449"/>
                  </a:lnTo>
                  <a:lnTo>
                    <a:pt x="110515" y="1425105"/>
                  </a:lnTo>
                  <a:close/>
                </a:path>
                <a:path w="244475" h="1959609">
                  <a:moveTo>
                    <a:pt x="110515" y="937425"/>
                  </a:moveTo>
                  <a:lnTo>
                    <a:pt x="32219" y="937425"/>
                  </a:lnTo>
                  <a:lnTo>
                    <a:pt x="32219" y="937590"/>
                  </a:lnTo>
                  <a:lnTo>
                    <a:pt x="31991" y="937425"/>
                  </a:lnTo>
                  <a:lnTo>
                    <a:pt x="31991" y="979131"/>
                  </a:lnTo>
                  <a:lnTo>
                    <a:pt x="45097" y="979131"/>
                  </a:lnTo>
                  <a:lnTo>
                    <a:pt x="45097" y="949756"/>
                  </a:lnTo>
                  <a:lnTo>
                    <a:pt x="110515" y="949756"/>
                  </a:lnTo>
                  <a:lnTo>
                    <a:pt x="110515" y="937425"/>
                  </a:lnTo>
                  <a:close/>
                </a:path>
                <a:path w="244475" h="1959609">
                  <a:moveTo>
                    <a:pt x="110515" y="774636"/>
                  </a:moveTo>
                  <a:lnTo>
                    <a:pt x="32219" y="774636"/>
                  </a:lnTo>
                  <a:lnTo>
                    <a:pt x="32219" y="772096"/>
                  </a:lnTo>
                  <a:lnTo>
                    <a:pt x="31991" y="772096"/>
                  </a:lnTo>
                  <a:lnTo>
                    <a:pt x="31991" y="774636"/>
                  </a:lnTo>
                  <a:lnTo>
                    <a:pt x="31991" y="787336"/>
                  </a:lnTo>
                  <a:lnTo>
                    <a:pt x="31991" y="878776"/>
                  </a:lnTo>
                  <a:lnTo>
                    <a:pt x="45097" y="878776"/>
                  </a:lnTo>
                  <a:lnTo>
                    <a:pt x="45097" y="787336"/>
                  </a:lnTo>
                  <a:lnTo>
                    <a:pt x="110515" y="787336"/>
                  </a:lnTo>
                  <a:lnTo>
                    <a:pt x="110515" y="774636"/>
                  </a:lnTo>
                  <a:close/>
                </a:path>
                <a:path w="244475" h="1959609">
                  <a:moveTo>
                    <a:pt x="110515" y="614006"/>
                  </a:moveTo>
                  <a:lnTo>
                    <a:pt x="32219" y="614006"/>
                  </a:lnTo>
                  <a:lnTo>
                    <a:pt x="32219" y="611619"/>
                  </a:lnTo>
                  <a:lnTo>
                    <a:pt x="31991" y="611466"/>
                  </a:lnTo>
                  <a:lnTo>
                    <a:pt x="31991" y="713282"/>
                  </a:lnTo>
                  <a:lnTo>
                    <a:pt x="45097" y="713282"/>
                  </a:lnTo>
                  <a:lnTo>
                    <a:pt x="45097" y="626338"/>
                  </a:lnTo>
                  <a:lnTo>
                    <a:pt x="110515" y="626338"/>
                  </a:lnTo>
                  <a:lnTo>
                    <a:pt x="110515" y="614006"/>
                  </a:lnTo>
                  <a:close/>
                </a:path>
                <a:path w="244475" h="1959609">
                  <a:moveTo>
                    <a:pt x="110515" y="447205"/>
                  </a:moveTo>
                  <a:lnTo>
                    <a:pt x="32219" y="447205"/>
                  </a:lnTo>
                  <a:lnTo>
                    <a:pt x="32219" y="447370"/>
                  </a:lnTo>
                  <a:lnTo>
                    <a:pt x="31991" y="447205"/>
                  </a:lnTo>
                  <a:lnTo>
                    <a:pt x="31991" y="488911"/>
                  </a:lnTo>
                  <a:lnTo>
                    <a:pt x="45097" y="488911"/>
                  </a:lnTo>
                  <a:lnTo>
                    <a:pt x="45097" y="459549"/>
                  </a:lnTo>
                  <a:lnTo>
                    <a:pt x="110515" y="459549"/>
                  </a:lnTo>
                  <a:lnTo>
                    <a:pt x="110515" y="447205"/>
                  </a:lnTo>
                  <a:close/>
                </a:path>
                <a:path w="244475" h="1959609">
                  <a:moveTo>
                    <a:pt x="110515" y="286956"/>
                  </a:moveTo>
                  <a:lnTo>
                    <a:pt x="31991" y="286956"/>
                  </a:lnTo>
                  <a:lnTo>
                    <a:pt x="31991" y="298386"/>
                  </a:lnTo>
                  <a:lnTo>
                    <a:pt x="31991" y="388556"/>
                  </a:lnTo>
                  <a:lnTo>
                    <a:pt x="45097" y="388556"/>
                  </a:lnTo>
                  <a:lnTo>
                    <a:pt x="45097" y="298386"/>
                  </a:lnTo>
                  <a:lnTo>
                    <a:pt x="110515" y="298386"/>
                  </a:lnTo>
                  <a:lnTo>
                    <a:pt x="110515" y="286956"/>
                  </a:lnTo>
                  <a:close/>
                </a:path>
                <a:path w="244475" h="1959609">
                  <a:moveTo>
                    <a:pt x="110515" y="121856"/>
                  </a:moveTo>
                  <a:lnTo>
                    <a:pt x="31991" y="121856"/>
                  </a:lnTo>
                  <a:lnTo>
                    <a:pt x="31991" y="134556"/>
                  </a:lnTo>
                  <a:lnTo>
                    <a:pt x="31991" y="227266"/>
                  </a:lnTo>
                  <a:lnTo>
                    <a:pt x="45097" y="227266"/>
                  </a:lnTo>
                  <a:lnTo>
                    <a:pt x="45097" y="134556"/>
                  </a:lnTo>
                  <a:lnTo>
                    <a:pt x="110515" y="134556"/>
                  </a:lnTo>
                  <a:lnTo>
                    <a:pt x="110515" y="121856"/>
                  </a:lnTo>
                  <a:close/>
                </a:path>
                <a:path w="244475" h="1959609">
                  <a:moveTo>
                    <a:pt x="150571" y="56883"/>
                  </a:moveTo>
                  <a:lnTo>
                    <a:pt x="150393" y="9626"/>
                  </a:lnTo>
                  <a:lnTo>
                    <a:pt x="138061" y="0"/>
                  </a:lnTo>
                  <a:lnTo>
                    <a:pt x="138061" y="44538"/>
                  </a:lnTo>
                  <a:lnTo>
                    <a:pt x="124612" y="44538"/>
                  </a:lnTo>
                  <a:lnTo>
                    <a:pt x="124612" y="64287"/>
                  </a:lnTo>
                  <a:lnTo>
                    <a:pt x="138442" y="64287"/>
                  </a:lnTo>
                  <a:lnTo>
                    <a:pt x="138442" y="56972"/>
                  </a:lnTo>
                  <a:lnTo>
                    <a:pt x="150393" y="57048"/>
                  </a:lnTo>
                  <a:lnTo>
                    <a:pt x="150393" y="56883"/>
                  </a:lnTo>
                  <a:lnTo>
                    <a:pt x="150571" y="56883"/>
                  </a:lnTo>
                  <a:close/>
                </a:path>
                <a:path w="244475" h="1959609">
                  <a:moveTo>
                    <a:pt x="150952" y="1475435"/>
                  </a:moveTo>
                  <a:lnTo>
                    <a:pt x="137833" y="1465402"/>
                  </a:lnTo>
                  <a:lnTo>
                    <a:pt x="137833" y="1509979"/>
                  </a:lnTo>
                  <a:lnTo>
                    <a:pt x="124739" y="1509979"/>
                  </a:lnTo>
                  <a:lnTo>
                    <a:pt x="124739" y="1531175"/>
                  </a:lnTo>
                  <a:lnTo>
                    <a:pt x="137858" y="1531175"/>
                  </a:lnTo>
                  <a:lnTo>
                    <a:pt x="137858" y="1521561"/>
                  </a:lnTo>
                  <a:lnTo>
                    <a:pt x="150952" y="1521561"/>
                  </a:lnTo>
                  <a:lnTo>
                    <a:pt x="150952" y="1475435"/>
                  </a:lnTo>
                  <a:close/>
                </a:path>
                <a:path w="244475" h="1959609">
                  <a:moveTo>
                    <a:pt x="150952" y="987755"/>
                  </a:moveTo>
                  <a:lnTo>
                    <a:pt x="137833" y="977722"/>
                  </a:lnTo>
                  <a:lnTo>
                    <a:pt x="137833" y="1022286"/>
                  </a:lnTo>
                  <a:lnTo>
                    <a:pt x="124739" y="1022286"/>
                  </a:lnTo>
                  <a:lnTo>
                    <a:pt x="124739" y="1043482"/>
                  </a:lnTo>
                  <a:lnTo>
                    <a:pt x="137858" y="1043482"/>
                  </a:lnTo>
                  <a:lnTo>
                    <a:pt x="137858" y="1033868"/>
                  </a:lnTo>
                  <a:lnTo>
                    <a:pt x="150952" y="1033868"/>
                  </a:lnTo>
                  <a:lnTo>
                    <a:pt x="150952" y="987755"/>
                  </a:lnTo>
                  <a:close/>
                </a:path>
                <a:path w="244475" h="1959609">
                  <a:moveTo>
                    <a:pt x="150952" y="497535"/>
                  </a:moveTo>
                  <a:lnTo>
                    <a:pt x="137833" y="487502"/>
                  </a:lnTo>
                  <a:lnTo>
                    <a:pt x="137833" y="535254"/>
                  </a:lnTo>
                  <a:lnTo>
                    <a:pt x="124739" y="535254"/>
                  </a:lnTo>
                  <a:lnTo>
                    <a:pt x="124739" y="553275"/>
                  </a:lnTo>
                  <a:lnTo>
                    <a:pt x="137858" y="553275"/>
                  </a:lnTo>
                  <a:lnTo>
                    <a:pt x="137858" y="546823"/>
                  </a:lnTo>
                  <a:lnTo>
                    <a:pt x="150952" y="546823"/>
                  </a:lnTo>
                  <a:lnTo>
                    <a:pt x="150952" y="497535"/>
                  </a:lnTo>
                  <a:close/>
                </a:path>
                <a:path w="244475" h="1959609">
                  <a:moveTo>
                    <a:pt x="202768" y="533019"/>
                  </a:moveTo>
                  <a:lnTo>
                    <a:pt x="187744" y="533019"/>
                  </a:lnTo>
                  <a:lnTo>
                    <a:pt x="202768" y="548043"/>
                  </a:lnTo>
                  <a:lnTo>
                    <a:pt x="202768" y="533019"/>
                  </a:lnTo>
                  <a:close/>
                </a:path>
                <a:path w="244475" h="1959609">
                  <a:moveTo>
                    <a:pt x="202806" y="1917865"/>
                  </a:moveTo>
                  <a:lnTo>
                    <a:pt x="124510" y="1917865"/>
                  </a:lnTo>
                  <a:lnTo>
                    <a:pt x="124510" y="1918030"/>
                  </a:lnTo>
                  <a:lnTo>
                    <a:pt x="124282" y="1917865"/>
                  </a:lnTo>
                  <a:lnTo>
                    <a:pt x="124282" y="1959571"/>
                  </a:lnTo>
                  <a:lnTo>
                    <a:pt x="137401" y="1959571"/>
                  </a:lnTo>
                  <a:lnTo>
                    <a:pt x="137401" y="1930196"/>
                  </a:lnTo>
                  <a:lnTo>
                    <a:pt x="202806" y="1930196"/>
                  </a:lnTo>
                  <a:lnTo>
                    <a:pt x="202806" y="1917865"/>
                  </a:lnTo>
                  <a:close/>
                </a:path>
                <a:path w="244475" h="1959609">
                  <a:moveTo>
                    <a:pt x="202806" y="1425105"/>
                  </a:moveTo>
                  <a:lnTo>
                    <a:pt x="124510" y="1425105"/>
                  </a:lnTo>
                  <a:lnTo>
                    <a:pt x="124510" y="1425270"/>
                  </a:lnTo>
                  <a:lnTo>
                    <a:pt x="124282" y="1425105"/>
                  </a:lnTo>
                  <a:lnTo>
                    <a:pt x="124282" y="1466811"/>
                  </a:lnTo>
                  <a:lnTo>
                    <a:pt x="137401" y="1466811"/>
                  </a:lnTo>
                  <a:lnTo>
                    <a:pt x="137401" y="1437449"/>
                  </a:lnTo>
                  <a:lnTo>
                    <a:pt x="202806" y="1437449"/>
                  </a:lnTo>
                  <a:lnTo>
                    <a:pt x="202806" y="1425105"/>
                  </a:lnTo>
                  <a:close/>
                </a:path>
                <a:path w="244475" h="1959609">
                  <a:moveTo>
                    <a:pt x="202806" y="937425"/>
                  </a:moveTo>
                  <a:lnTo>
                    <a:pt x="124510" y="937425"/>
                  </a:lnTo>
                  <a:lnTo>
                    <a:pt x="124510" y="937590"/>
                  </a:lnTo>
                  <a:lnTo>
                    <a:pt x="124282" y="937425"/>
                  </a:lnTo>
                  <a:lnTo>
                    <a:pt x="124282" y="979131"/>
                  </a:lnTo>
                  <a:lnTo>
                    <a:pt x="137401" y="979131"/>
                  </a:lnTo>
                  <a:lnTo>
                    <a:pt x="137401" y="949756"/>
                  </a:lnTo>
                  <a:lnTo>
                    <a:pt x="202806" y="949756"/>
                  </a:lnTo>
                  <a:lnTo>
                    <a:pt x="202806" y="937425"/>
                  </a:lnTo>
                  <a:close/>
                </a:path>
                <a:path w="244475" h="1959609">
                  <a:moveTo>
                    <a:pt x="202806" y="774636"/>
                  </a:moveTo>
                  <a:lnTo>
                    <a:pt x="124498" y="774636"/>
                  </a:lnTo>
                  <a:lnTo>
                    <a:pt x="124498" y="772096"/>
                  </a:lnTo>
                  <a:lnTo>
                    <a:pt x="124269" y="772096"/>
                  </a:lnTo>
                  <a:lnTo>
                    <a:pt x="124269" y="774636"/>
                  </a:lnTo>
                  <a:lnTo>
                    <a:pt x="124269" y="787336"/>
                  </a:lnTo>
                  <a:lnTo>
                    <a:pt x="124269" y="878776"/>
                  </a:lnTo>
                  <a:lnTo>
                    <a:pt x="137388" y="878776"/>
                  </a:lnTo>
                  <a:lnTo>
                    <a:pt x="137388" y="787336"/>
                  </a:lnTo>
                  <a:lnTo>
                    <a:pt x="202806" y="787336"/>
                  </a:lnTo>
                  <a:lnTo>
                    <a:pt x="202806" y="774636"/>
                  </a:lnTo>
                  <a:close/>
                </a:path>
                <a:path w="244475" h="1959609">
                  <a:moveTo>
                    <a:pt x="202806" y="614006"/>
                  </a:moveTo>
                  <a:lnTo>
                    <a:pt x="124498" y="614006"/>
                  </a:lnTo>
                  <a:lnTo>
                    <a:pt x="124498" y="611619"/>
                  </a:lnTo>
                  <a:lnTo>
                    <a:pt x="124269" y="611466"/>
                  </a:lnTo>
                  <a:lnTo>
                    <a:pt x="124269" y="713282"/>
                  </a:lnTo>
                  <a:lnTo>
                    <a:pt x="137388" y="713282"/>
                  </a:lnTo>
                  <a:lnTo>
                    <a:pt x="137388" y="626338"/>
                  </a:lnTo>
                  <a:lnTo>
                    <a:pt x="202806" y="626338"/>
                  </a:lnTo>
                  <a:lnTo>
                    <a:pt x="202806" y="614006"/>
                  </a:lnTo>
                  <a:close/>
                </a:path>
                <a:path w="244475" h="1959609">
                  <a:moveTo>
                    <a:pt x="202806" y="447205"/>
                  </a:moveTo>
                  <a:lnTo>
                    <a:pt x="124510" y="447205"/>
                  </a:lnTo>
                  <a:lnTo>
                    <a:pt x="124510" y="447370"/>
                  </a:lnTo>
                  <a:lnTo>
                    <a:pt x="124282" y="447205"/>
                  </a:lnTo>
                  <a:lnTo>
                    <a:pt x="124282" y="488911"/>
                  </a:lnTo>
                  <a:lnTo>
                    <a:pt x="137401" y="488911"/>
                  </a:lnTo>
                  <a:lnTo>
                    <a:pt x="137401" y="459549"/>
                  </a:lnTo>
                  <a:lnTo>
                    <a:pt x="202806" y="459549"/>
                  </a:lnTo>
                  <a:lnTo>
                    <a:pt x="202806" y="447205"/>
                  </a:lnTo>
                  <a:close/>
                </a:path>
                <a:path w="244475" h="1959609">
                  <a:moveTo>
                    <a:pt x="202806" y="286956"/>
                  </a:moveTo>
                  <a:lnTo>
                    <a:pt x="124269" y="286956"/>
                  </a:lnTo>
                  <a:lnTo>
                    <a:pt x="124269" y="298386"/>
                  </a:lnTo>
                  <a:lnTo>
                    <a:pt x="124269" y="388556"/>
                  </a:lnTo>
                  <a:lnTo>
                    <a:pt x="137388" y="388556"/>
                  </a:lnTo>
                  <a:lnTo>
                    <a:pt x="137388" y="298386"/>
                  </a:lnTo>
                  <a:lnTo>
                    <a:pt x="202806" y="298386"/>
                  </a:lnTo>
                  <a:lnTo>
                    <a:pt x="202806" y="286956"/>
                  </a:lnTo>
                  <a:close/>
                </a:path>
                <a:path w="244475" h="1959609">
                  <a:moveTo>
                    <a:pt x="202806" y="121856"/>
                  </a:moveTo>
                  <a:lnTo>
                    <a:pt x="124269" y="121856"/>
                  </a:lnTo>
                  <a:lnTo>
                    <a:pt x="124269" y="134556"/>
                  </a:lnTo>
                  <a:lnTo>
                    <a:pt x="124269" y="227266"/>
                  </a:lnTo>
                  <a:lnTo>
                    <a:pt x="137388" y="227266"/>
                  </a:lnTo>
                  <a:lnTo>
                    <a:pt x="137388" y="134556"/>
                  </a:lnTo>
                  <a:lnTo>
                    <a:pt x="202806" y="134556"/>
                  </a:lnTo>
                  <a:lnTo>
                    <a:pt x="202806" y="121856"/>
                  </a:lnTo>
                  <a:close/>
                </a:path>
                <a:path w="244475" h="1959609">
                  <a:moveTo>
                    <a:pt x="243459" y="56883"/>
                  </a:moveTo>
                  <a:lnTo>
                    <a:pt x="243293" y="9626"/>
                  </a:lnTo>
                  <a:lnTo>
                    <a:pt x="230962" y="0"/>
                  </a:lnTo>
                  <a:lnTo>
                    <a:pt x="230962" y="44538"/>
                  </a:lnTo>
                  <a:lnTo>
                    <a:pt x="217512" y="44538"/>
                  </a:lnTo>
                  <a:lnTo>
                    <a:pt x="217512" y="64287"/>
                  </a:lnTo>
                  <a:lnTo>
                    <a:pt x="231343" y="64287"/>
                  </a:lnTo>
                  <a:lnTo>
                    <a:pt x="231343" y="56972"/>
                  </a:lnTo>
                  <a:lnTo>
                    <a:pt x="243293" y="57048"/>
                  </a:lnTo>
                  <a:lnTo>
                    <a:pt x="243293" y="56883"/>
                  </a:lnTo>
                  <a:lnTo>
                    <a:pt x="243459" y="56883"/>
                  </a:lnTo>
                  <a:close/>
                </a:path>
                <a:path w="244475" h="1959609">
                  <a:moveTo>
                    <a:pt x="244081" y="1867433"/>
                  </a:moveTo>
                  <a:lnTo>
                    <a:pt x="230962" y="1857413"/>
                  </a:lnTo>
                  <a:lnTo>
                    <a:pt x="230962" y="1918703"/>
                  </a:lnTo>
                  <a:lnTo>
                    <a:pt x="217868" y="1918703"/>
                  </a:lnTo>
                  <a:lnTo>
                    <a:pt x="217868" y="1957882"/>
                  </a:lnTo>
                  <a:lnTo>
                    <a:pt x="230974" y="1957882"/>
                  </a:lnTo>
                  <a:lnTo>
                    <a:pt x="230974" y="1930285"/>
                  </a:lnTo>
                  <a:lnTo>
                    <a:pt x="244081" y="1930285"/>
                  </a:lnTo>
                  <a:lnTo>
                    <a:pt x="244081" y="1867433"/>
                  </a:lnTo>
                  <a:close/>
                </a:path>
                <a:path w="244475" h="1959609">
                  <a:moveTo>
                    <a:pt x="244081" y="1476273"/>
                  </a:moveTo>
                  <a:lnTo>
                    <a:pt x="230962" y="1466253"/>
                  </a:lnTo>
                  <a:lnTo>
                    <a:pt x="230962" y="1509763"/>
                  </a:lnTo>
                  <a:lnTo>
                    <a:pt x="217868" y="1509763"/>
                  </a:lnTo>
                  <a:lnTo>
                    <a:pt x="217868" y="1531175"/>
                  </a:lnTo>
                  <a:lnTo>
                    <a:pt x="230974" y="1531175"/>
                  </a:lnTo>
                  <a:lnTo>
                    <a:pt x="230974" y="1521345"/>
                  </a:lnTo>
                  <a:lnTo>
                    <a:pt x="244081" y="1521345"/>
                  </a:lnTo>
                  <a:lnTo>
                    <a:pt x="244081" y="1476273"/>
                  </a:lnTo>
                  <a:close/>
                </a:path>
                <a:path w="244475" h="1959609">
                  <a:moveTo>
                    <a:pt x="244081" y="1374673"/>
                  </a:moveTo>
                  <a:lnTo>
                    <a:pt x="230962" y="1364653"/>
                  </a:lnTo>
                  <a:lnTo>
                    <a:pt x="230962" y="1425943"/>
                  </a:lnTo>
                  <a:lnTo>
                    <a:pt x="217868" y="1425943"/>
                  </a:lnTo>
                  <a:lnTo>
                    <a:pt x="217868" y="1465122"/>
                  </a:lnTo>
                  <a:lnTo>
                    <a:pt x="230974" y="1465122"/>
                  </a:lnTo>
                  <a:lnTo>
                    <a:pt x="230974" y="1437513"/>
                  </a:lnTo>
                  <a:lnTo>
                    <a:pt x="244081" y="1437513"/>
                  </a:lnTo>
                  <a:lnTo>
                    <a:pt x="244081" y="1374673"/>
                  </a:lnTo>
                  <a:close/>
                </a:path>
                <a:path w="244475" h="1959609">
                  <a:moveTo>
                    <a:pt x="244081" y="988606"/>
                  </a:moveTo>
                  <a:lnTo>
                    <a:pt x="230962" y="978585"/>
                  </a:lnTo>
                  <a:lnTo>
                    <a:pt x="230962" y="1022096"/>
                  </a:lnTo>
                  <a:lnTo>
                    <a:pt x="217868" y="1022096"/>
                  </a:lnTo>
                  <a:lnTo>
                    <a:pt x="217868" y="1043482"/>
                  </a:lnTo>
                  <a:lnTo>
                    <a:pt x="230962" y="1043482"/>
                  </a:lnTo>
                  <a:lnTo>
                    <a:pt x="230962" y="1051496"/>
                  </a:lnTo>
                  <a:lnTo>
                    <a:pt x="230962" y="1102296"/>
                  </a:lnTo>
                  <a:lnTo>
                    <a:pt x="217868" y="1102296"/>
                  </a:lnTo>
                  <a:lnTo>
                    <a:pt x="217868" y="1113726"/>
                  </a:lnTo>
                  <a:lnTo>
                    <a:pt x="217868" y="1203896"/>
                  </a:lnTo>
                  <a:lnTo>
                    <a:pt x="230974" y="1203896"/>
                  </a:lnTo>
                  <a:lnTo>
                    <a:pt x="230974" y="1113726"/>
                  </a:lnTo>
                  <a:lnTo>
                    <a:pt x="244081" y="1113726"/>
                  </a:lnTo>
                  <a:lnTo>
                    <a:pt x="244081" y="1102296"/>
                  </a:lnTo>
                  <a:lnTo>
                    <a:pt x="244081" y="1051496"/>
                  </a:lnTo>
                  <a:lnTo>
                    <a:pt x="237451" y="1051496"/>
                  </a:lnTo>
                  <a:lnTo>
                    <a:pt x="237451" y="1042606"/>
                  </a:lnTo>
                  <a:lnTo>
                    <a:pt x="230974" y="1042606"/>
                  </a:lnTo>
                  <a:lnTo>
                    <a:pt x="230974" y="1033665"/>
                  </a:lnTo>
                  <a:lnTo>
                    <a:pt x="244081" y="1033665"/>
                  </a:lnTo>
                  <a:lnTo>
                    <a:pt x="244081" y="988606"/>
                  </a:lnTo>
                  <a:close/>
                </a:path>
                <a:path w="244475" h="1959609">
                  <a:moveTo>
                    <a:pt x="244081" y="498373"/>
                  </a:moveTo>
                  <a:lnTo>
                    <a:pt x="230962" y="488353"/>
                  </a:lnTo>
                  <a:lnTo>
                    <a:pt x="230962" y="531863"/>
                  </a:lnTo>
                  <a:lnTo>
                    <a:pt x="217868" y="531863"/>
                  </a:lnTo>
                  <a:lnTo>
                    <a:pt x="217868" y="553275"/>
                  </a:lnTo>
                  <a:lnTo>
                    <a:pt x="230962" y="553275"/>
                  </a:lnTo>
                  <a:lnTo>
                    <a:pt x="230962" y="561276"/>
                  </a:lnTo>
                  <a:lnTo>
                    <a:pt x="230962" y="612076"/>
                  </a:lnTo>
                  <a:lnTo>
                    <a:pt x="217868" y="612076"/>
                  </a:lnTo>
                  <a:lnTo>
                    <a:pt x="217868" y="623506"/>
                  </a:lnTo>
                  <a:lnTo>
                    <a:pt x="217868" y="713676"/>
                  </a:lnTo>
                  <a:lnTo>
                    <a:pt x="230962" y="713676"/>
                  </a:lnTo>
                  <a:lnTo>
                    <a:pt x="230962" y="723836"/>
                  </a:lnTo>
                  <a:lnTo>
                    <a:pt x="230962" y="772096"/>
                  </a:lnTo>
                  <a:lnTo>
                    <a:pt x="217868" y="772096"/>
                  </a:lnTo>
                  <a:lnTo>
                    <a:pt x="217868" y="783526"/>
                  </a:lnTo>
                  <a:lnTo>
                    <a:pt x="217868" y="878776"/>
                  </a:lnTo>
                  <a:lnTo>
                    <a:pt x="230962" y="878776"/>
                  </a:lnTo>
                  <a:lnTo>
                    <a:pt x="230962" y="938263"/>
                  </a:lnTo>
                  <a:lnTo>
                    <a:pt x="217868" y="938263"/>
                  </a:lnTo>
                  <a:lnTo>
                    <a:pt x="217868" y="977442"/>
                  </a:lnTo>
                  <a:lnTo>
                    <a:pt x="230974" y="977442"/>
                  </a:lnTo>
                  <a:lnTo>
                    <a:pt x="230974" y="949845"/>
                  </a:lnTo>
                  <a:lnTo>
                    <a:pt x="244081" y="949845"/>
                  </a:lnTo>
                  <a:lnTo>
                    <a:pt x="244081" y="887006"/>
                  </a:lnTo>
                  <a:lnTo>
                    <a:pt x="230974" y="876998"/>
                  </a:lnTo>
                  <a:lnTo>
                    <a:pt x="230974" y="783526"/>
                  </a:lnTo>
                  <a:lnTo>
                    <a:pt x="244081" y="783526"/>
                  </a:lnTo>
                  <a:lnTo>
                    <a:pt x="244081" y="772096"/>
                  </a:lnTo>
                  <a:lnTo>
                    <a:pt x="244081" y="723836"/>
                  </a:lnTo>
                  <a:lnTo>
                    <a:pt x="237744" y="723836"/>
                  </a:lnTo>
                  <a:lnTo>
                    <a:pt x="237744" y="713676"/>
                  </a:lnTo>
                  <a:lnTo>
                    <a:pt x="230974" y="713676"/>
                  </a:lnTo>
                  <a:lnTo>
                    <a:pt x="230974" y="623506"/>
                  </a:lnTo>
                  <a:lnTo>
                    <a:pt x="244081" y="623506"/>
                  </a:lnTo>
                  <a:lnTo>
                    <a:pt x="244081" y="612076"/>
                  </a:lnTo>
                  <a:lnTo>
                    <a:pt x="244081" y="561276"/>
                  </a:lnTo>
                  <a:lnTo>
                    <a:pt x="237464" y="561276"/>
                  </a:lnTo>
                  <a:lnTo>
                    <a:pt x="237464" y="552386"/>
                  </a:lnTo>
                  <a:lnTo>
                    <a:pt x="230974" y="552386"/>
                  </a:lnTo>
                  <a:lnTo>
                    <a:pt x="230974" y="543445"/>
                  </a:lnTo>
                  <a:lnTo>
                    <a:pt x="244081" y="543445"/>
                  </a:lnTo>
                  <a:lnTo>
                    <a:pt x="244081" y="498373"/>
                  </a:lnTo>
                  <a:close/>
                </a:path>
                <a:path w="244475" h="1959609">
                  <a:moveTo>
                    <a:pt x="244081" y="238696"/>
                  </a:moveTo>
                  <a:lnTo>
                    <a:pt x="237477" y="238696"/>
                  </a:lnTo>
                  <a:lnTo>
                    <a:pt x="237477" y="229806"/>
                  </a:lnTo>
                  <a:lnTo>
                    <a:pt x="230962" y="229806"/>
                  </a:lnTo>
                  <a:lnTo>
                    <a:pt x="230962" y="238696"/>
                  </a:lnTo>
                  <a:lnTo>
                    <a:pt x="230962" y="286956"/>
                  </a:lnTo>
                  <a:lnTo>
                    <a:pt x="217868" y="286956"/>
                  </a:lnTo>
                  <a:lnTo>
                    <a:pt x="217868" y="298386"/>
                  </a:lnTo>
                  <a:lnTo>
                    <a:pt x="217868" y="388556"/>
                  </a:lnTo>
                  <a:lnTo>
                    <a:pt x="230962" y="388556"/>
                  </a:lnTo>
                  <a:lnTo>
                    <a:pt x="230962" y="448043"/>
                  </a:lnTo>
                  <a:lnTo>
                    <a:pt x="217868" y="448043"/>
                  </a:lnTo>
                  <a:lnTo>
                    <a:pt x="217868" y="487222"/>
                  </a:lnTo>
                  <a:lnTo>
                    <a:pt x="230974" y="487222"/>
                  </a:lnTo>
                  <a:lnTo>
                    <a:pt x="230974" y="459625"/>
                  </a:lnTo>
                  <a:lnTo>
                    <a:pt x="244081" y="459625"/>
                  </a:lnTo>
                  <a:lnTo>
                    <a:pt x="244081" y="396786"/>
                  </a:lnTo>
                  <a:lnTo>
                    <a:pt x="230974" y="386765"/>
                  </a:lnTo>
                  <a:lnTo>
                    <a:pt x="230974" y="298386"/>
                  </a:lnTo>
                  <a:lnTo>
                    <a:pt x="244081" y="298386"/>
                  </a:lnTo>
                  <a:lnTo>
                    <a:pt x="244081" y="286956"/>
                  </a:lnTo>
                  <a:lnTo>
                    <a:pt x="244081" y="238696"/>
                  </a:lnTo>
                  <a:close/>
                </a:path>
                <a:path w="244475" h="1959609">
                  <a:moveTo>
                    <a:pt x="244081" y="74866"/>
                  </a:moveTo>
                  <a:lnTo>
                    <a:pt x="237185" y="74866"/>
                  </a:lnTo>
                  <a:lnTo>
                    <a:pt x="237185" y="64706"/>
                  </a:lnTo>
                  <a:lnTo>
                    <a:pt x="230962" y="64706"/>
                  </a:lnTo>
                  <a:lnTo>
                    <a:pt x="230962" y="74866"/>
                  </a:lnTo>
                  <a:lnTo>
                    <a:pt x="230962" y="121856"/>
                  </a:lnTo>
                  <a:lnTo>
                    <a:pt x="217868" y="121856"/>
                  </a:lnTo>
                  <a:lnTo>
                    <a:pt x="217868" y="133286"/>
                  </a:lnTo>
                  <a:lnTo>
                    <a:pt x="217868" y="228536"/>
                  </a:lnTo>
                  <a:lnTo>
                    <a:pt x="230974" y="228536"/>
                  </a:lnTo>
                  <a:lnTo>
                    <a:pt x="230974" y="133286"/>
                  </a:lnTo>
                  <a:lnTo>
                    <a:pt x="244081" y="133286"/>
                  </a:lnTo>
                  <a:lnTo>
                    <a:pt x="244081" y="121856"/>
                  </a:lnTo>
                  <a:lnTo>
                    <a:pt x="244081" y="74866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759898" y="6028804"/>
              <a:ext cx="242570" cy="1934210"/>
            </a:xfrm>
            <a:custGeom>
              <a:avLst/>
              <a:gdLst/>
              <a:ahLst/>
              <a:cxnLst/>
              <a:rect l="l" t="t" r="r" b="b"/>
              <a:pathLst>
                <a:path w="242570" h="1934209">
                  <a:moveTo>
                    <a:pt x="15024" y="1874507"/>
                  </a:moveTo>
                  <a:lnTo>
                    <a:pt x="0" y="1874507"/>
                  </a:lnTo>
                  <a:lnTo>
                    <a:pt x="15024" y="1889531"/>
                  </a:lnTo>
                  <a:lnTo>
                    <a:pt x="15024" y="1874507"/>
                  </a:lnTo>
                  <a:close/>
                </a:path>
                <a:path w="242570" h="1934209">
                  <a:moveTo>
                    <a:pt x="15024" y="1709407"/>
                  </a:moveTo>
                  <a:lnTo>
                    <a:pt x="0" y="1709407"/>
                  </a:lnTo>
                  <a:lnTo>
                    <a:pt x="15024" y="1724431"/>
                  </a:lnTo>
                  <a:lnTo>
                    <a:pt x="15024" y="1709407"/>
                  </a:lnTo>
                  <a:close/>
                </a:path>
                <a:path w="242570" h="1934209">
                  <a:moveTo>
                    <a:pt x="15024" y="1545564"/>
                  </a:moveTo>
                  <a:lnTo>
                    <a:pt x="0" y="1545564"/>
                  </a:lnTo>
                  <a:lnTo>
                    <a:pt x="15024" y="1560601"/>
                  </a:lnTo>
                  <a:lnTo>
                    <a:pt x="15024" y="1545564"/>
                  </a:lnTo>
                  <a:close/>
                </a:path>
                <a:path w="242570" h="1934209">
                  <a:moveTo>
                    <a:pt x="15024" y="1381747"/>
                  </a:moveTo>
                  <a:lnTo>
                    <a:pt x="0" y="1381747"/>
                  </a:lnTo>
                  <a:lnTo>
                    <a:pt x="15024" y="1396771"/>
                  </a:lnTo>
                  <a:lnTo>
                    <a:pt x="15024" y="1381747"/>
                  </a:lnTo>
                  <a:close/>
                </a:path>
                <a:path w="242570" h="1934209">
                  <a:moveTo>
                    <a:pt x="15024" y="1216647"/>
                  </a:moveTo>
                  <a:lnTo>
                    <a:pt x="0" y="1216647"/>
                  </a:lnTo>
                  <a:lnTo>
                    <a:pt x="15024" y="1231671"/>
                  </a:lnTo>
                  <a:lnTo>
                    <a:pt x="15024" y="1216647"/>
                  </a:lnTo>
                  <a:close/>
                </a:path>
                <a:path w="242570" h="1934209">
                  <a:moveTo>
                    <a:pt x="15024" y="1058316"/>
                  </a:moveTo>
                  <a:lnTo>
                    <a:pt x="0" y="1058316"/>
                  </a:lnTo>
                  <a:lnTo>
                    <a:pt x="15024" y="1073365"/>
                  </a:lnTo>
                  <a:lnTo>
                    <a:pt x="15024" y="1058316"/>
                  </a:lnTo>
                  <a:close/>
                </a:path>
                <a:path w="242570" h="1934209">
                  <a:moveTo>
                    <a:pt x="15024" y="728967"/>
                  </a:moveTo>
                  <a:lnTo>
                    <a:pt x="0" y="728967"/>
                  </a:lnTo>
                  <a:lnTo>
                    <a:pt x="15024" y="744004"/>
                  </a:lnTo>
                  <a:lnTo>
                    <a:pt x="15024" y="728967"/>
                  </a:lnTo>
                  <a:close/>
                </a:path>
                <a:path w="242570" h="1934209">
                  <a:moveTo>
                    <a:pt x="55702" y="1922005"/>
                  </a:moveTo>
                  <a:lnTo>
                    <a:pt x="42583" y="1911985"/>
                  </a:lnTo>
                  <a:lnTo>
                    <a:pt x="42583" y="1933714"/>
                  </a:lnTo>
                  <a:lnTo>
                    <a:pt x="55702" y="1933714"/>
                  </a:lnTo>
                  <a:lnTo>
                    <a:pt x="55702" y="1922005"/>
                  </a:lnTo>
                  <a:close/>
                </a:path>
                <a:path w="242570" h="1934209">
                  <a:moveTo>
                    <a:pt x="107315" y="0"/>
                  </a:moveTo>
                  <a:lnTo>
                    <a:pt x="92278" y="0"/>
                  </a:lnTo>
                  <a:lnTo>
                    <a:pt x="107315" y="15024"/>
                  </a:lnTo>
                  <a:lnTo>
                    <a:pt x="107315" y="0"/>
                  </a:lnTo>
                  <a:close/>
                </a:path>
                <a:path w="242570" h="1934209">
                  <a:moveTo>
                    <a:pt x="108826" y="1708035"/>
                  </a:moveTo>
                  <a:lnTo>
                    <a:pt x="30530" y="1708035"/>
                  </a:lnTo>
                  <a:lnTo>
                    <a:pt x="30530" y="1705495"/>
                  </a:lnTo>
                  <a:lnTo>
                    <a:pt x="30302" y="1705495"/>
                  </a:lnTo>
                  <a:lnTo>
                    <a:pt x="30302" y="1708035"/>
                  </a:lnTo>
                  <a:lnTo>
                    <a:pt x="30302" y="1720735"/>
                  </a:lnTo>
                  <a:lnTo>
                    <a:pt x="30302" y="1814715"/>
                  </a:lnTo>
                  <a:lnTo>
                    <a:pt x="43408" y="1814715"/>
                  </a:lnTo>
                  <a:lnTo>
                    <a:pt x="43408" y="1720735"/>
                  </a:lnTo>
                  <a:lnTo>
                    <a:pt x="108826" y="1720735"/>
                  </a:lnTo>
                  <a:lnTo>
                    <a:pt x="108826" y="1708035"/>
                  </a:lnTo>
                  <a:close/>
                </a:path>
                <a:path w="242570" h="1934209">
                  <a:moveTo>
                    <a:pt x="108826" y="1544205"/>
                  </a:moveTo>
                  <a:lnTo>
                    <a:pt x="30530" y="1544205"/>
                  </a:lnTo>
                  <a:lnTo>
                    <a:pt x="30530" y="1541665"/>
                  </a:lnTo>
                  <a:lnTo>
                    <a:pt x="30302" y="1541665"/>
                  </a:lnTo>
                  <a:lnTo>
                    <a:pt x="30302" y="1544205"/>
                  </a:lnTo>
                  <a:lnTo>
                    <a:pt x="30302" y="1556905"/>
                  </a:lnTo>
                  <a:lnTo>
                    <a:pt x="30302" y="1650885"/>
                  </a:lnTo>
                  <a:lnTo>
                    <a:pt x="43408" y="1650885"/>
                  </a:lnTo>
                  <a:lnTo>
                    <a:pt x="43408" y="1556905"/>
                  </a:lnTo>
                  <a:lnTo>
                    <a:pt x="108826" y="1556905"/>
                  </a:lnTo>
                  <a:lnTo>
                    <a:pt x="108826" y="1544205"/>
                  </a:lnTo>
                  <a:close/>
                </a:path>
                <a:path w="242570" h="1934209">
                  <a:moveTo>
                    <a:pt x="108826" y="1215275"/>
                  </a:moveTo>
                  <a:lnTo>
                    <a:pt x="30530" y="1215275"/>
                  </a:lnTo>
                  <a:lnTo>
                    <a:pt x="30530" y="1212735"/>
                  </a:lnTo>
                  <a:lnTo>
                    <a:pt x="30302" y="1212735"/>
                  </a:lnTo>
                  <a:lnTo>
                    <a:pt x="30302" y="1215275"/>
                  </a:lnTo>
                  <a:lnTo>
                    <a:pt x="30302" y="1227975"/>
                  </a:lnTo>
                  <a:lnTo>
                    <a:pt x="30302" y="1321955"/>
                  </a:lnTo>
                  <a:lnTo>
                    <a:pt x="43408" y="1321955"/>
                  </a:lnTo>
                  <a:lnTo>
                    <a:pt x="43408" y="1227975"/>
                  </a:lnTo>
                  <a:lnTo>
                    <a:pt x="108826" y="1227975"/>
                  </a:lnTo>
                  <a:lnTo>
                    <a:pt x="108826" y="1215275"/>
                  </a:lnTo>
                  <a:close/>
                </a:path>
                <a:path w="242570" h="1934209">
                  <a:moveTo>
                    <a:pt x="108826" y="1059713"/>
                  </a:moveTo>
                  <a:lnTo>
                    <a:pt x="30530" y="1059713"/>
                  </a:lnTo>
                  <a:lnTo>
                    <a:pt x="30530" y="1057351"/>
                  </a:lnTo>
                  <a:lnTo>
                    <a:pt x="30302" y="1057173"/>
                  </a:lnTo>
                  <a:lnTo>
                    <a:pt x="30302" y="1159014"/>
                  </a:lnTo>
                  <a:lnTo>
                    <a:pt x="43408" y="1159014"/>
                  </a:lnTo>
                  <a:lnTo>
                    <a:pt x="43408" y="1072057"/>
                  </a:lnTo>
                  <a:lnTo>
                    <a:pt x="108826" y="1072057"/>
                  </a:lnTo>
                  <a:lnTo>
                    <a:pt x="108826" y="1059713"/>
                  </a:lnTo>
                  <a:close/>
                </a:path>
                <a:path w="242570" h="1934209">
                  <a:moveTo>
                    <a:pt x="149047" y="1922005"/>
                  </a:moveTo>
                  <a:lnTo>
                    <a:pt x="135928" y="1911985"/>
                  </a:lnTo>
                  <a:lnTo>
                    <a:pt x="135928" y="1933714"/>
                  </a:lnTo>
                  <a:lnTo>
                    <a:pt x="149047" y="1933714"/>
                  </a:lnTo>
                  <a:lnTo>
                    <a:pt x="149047" y="1922005"/>
                  </a:lnTo>
                  <a:close/>
                </a:path>
                <a:path w="242570" h="1934209">
                  <a:moveTo>
                    <a:pt x="201117" y="1708035"/>
                  </a:moveTo>
                  <a:lnTo>
                    <a:pt x="122809" y="1708035"/>
                  </a:lnTo>
                  <a:lnTo>
                    <a:pt x="122809" y="1705495"/>
                  </a:lnTo>
                  <a:lnTo>
                    <a:pt x="122580" y="1705495"/>
                  </a:lnTo>
                  <a:lnTo>
                    <a:pt x="122580" y="1708035"/>
                  </a:lnTo>
                  <a:lnTo>
                    <a:pt x="122580" y="1720735"/>
                  </a:lnTo>
                  <a:lnTo>
                    <a:pt x="122580" y="1814715"/>
                  </a:lnTo>
                  <a:lnTo>
                    <a:pt x="135699" y="1814715"/>
                  </a:lnTo>
                  <a:lnTo>
                    <a:pt x="135699" y="1720735"/>
                  </a:lnTo>
                  <a:lnTo>
                    <a:pt x="201117" y="1720735"/>
                  </a:lnTo>
                  <a:lnTo>
                    <a:pt x="201117" y="1708035"/>
                  </a:lnTo>
                  <a:close/>
                </a:path>
                <a:path w="242570" h="1934209">
                  <a:moveTo>
                    <a:pt x="201117" y="1544205"/>
                  </a:moveTo>
                  <a:lnTo>
                    <a:pt x="122809" y="1544205"/>
                  </a:lnTo>
                  <a:lnTo>
                    <a:pt x="122809" y="1541665"/>
                  </a:lnTo>
                  <a:lnTo>
                    <a:pt x="122580" y="1541665"/>
                  </a:lnTo>
                  <a:lnTo>
                    <a:pt x="122580" y="1544205"/>
                  </a:lnTo>
                  <a:lnTo>
                    <a:pt x="122580" y="1556905"/>
                  </a:lnTo>
                  <a:lnTo>
                    <a:pt x="122580" y="1650885"/>
                  </a:lnTo>
                  <a:lnTo>
                    <a:pt x="135699" y="1650885"/>
                  </a:lnTo>
                  <a:lnTo>
                    <a:pt x="135699" y="1556905"/>
                  </a:lnTo>
                  <a:lnTo>
                    <a:pt x="201117" y="1556905"/>
                  </a:lnTo>
                  <a:lnTo>
                    <a:pt x="201117" y="1544205"/>
                  </a:lnTo>
                  <a:close/>
                </a:path>
                <a:path w="242570" h="1934209">
                  <a:moveTo>
                    <a:pt x="201117" y="1215275"/>
                  </a:moveTo>
                  <a:lnTo>
                    <a:pt x="122809" y="1215275"/>
                  </a:lnTo>
                  <a:lnTo>
                    <a:pt x="122809" y="1212735"/>
                  </a:lnTo>
                  <a:lnTo>
                    <a:pt x="122580" y="1212735"/>
                  </a:lnTo>
                  <a:lnTo>
                    <a:pt x="122580" y="1215275"/>
                  </a:lnTo>
                  <a:lnTo>
                    <a:pt x="122580" y="1227975"/>
                  </a:lnTo>
                  <a:lnTo>
                    <a:pt x="122580" y="1321955"/>
                  </a:lnTo>
                  <a:lnTo>
                    <a:pt x="135699" y="1321955"/>
                  </a:lnTo>
                  <a:lnTo>
                    <a:pt x="135699" y="1227975"/>
                  </a:lnTo>
                  <a:lnTo>
                    <a:pt x="201117" y="1227975"/>
                  </a:lnTo>
                  <a:lnTo>
                    <a:pt x="201117" y="1215275"/>
                  </a:lnTo>
                  <a:close/>
                </a:path>
                <a:path w="242570" h="1934209">
                  <a:moveTo>
                    <a:pt x="201117" y="1059713"/>
                  </a:moveTo>
                  <a:lnTo>
                    <a:pt x="122809" y="1059713"/>
                  </a:lnTo>
                  <a:lnTo>
                    <a:pt x="122809" y="1057351"/>
                  </a:lnTo>
                  <a:lnTo>
                    <a:pt x="122580" y="1057173"/>
                  </a:lnTo>
                  <a:lnTo>
                    <a:pt x="122580" y="1159014"/>
                  </a:lnTo>
                  <a:lnTo>
                    <a:pt x="135699" y="1159014"/>
                  </a:lnTo>
                  <a:lnTo>
                    <a:pt x="135699" y="1072057"/>
                  </a:lnTo>
                  <a:lnTo>
                    <a:pt x="201117" y="1072057"/>
                  </a:lnTo>
                  <a:lnTo>
                    <a:pt x="201117" y="1059713"/>
                  </a:lnTo>
                  <a:close/>
                </a:path>
                <a:path w="242570" h="1934209">
                  <a:moveTo>
                    <a:pt x="201295" y="0"/>
                  </a:moveTo>
                  <a:lnTo>
                    <a:pt x="186258" y="0"/>
                  </a:lnTo>
                  <a:lnTo>
                    <a:pt x="201295" y="15024"/>
                  </a:lnTo>
                  <a:lnTo>
                    <a:pt x="201295" y="0"/>
                  </a:lnTo>
                  <a:close/>
                </a:path>
                <a:path w="242570" h="1934209">
                  <a:moveTo>
                    <a:pt x="235762" y="998105"/>
                  </a:moveTo>
                  <a:lnTo>
                    <a:pt x="229273" y="998105"/>
                  </a:lnTo>
                  <a:lnTo>
                    <a:pt x="229273" y="1006995"/>
                  </a:lnTo>
                  <a:lnTo>
                    <a:pt x="235762" y="1006995"/>
                  </a:lnTo>
                  <a:lnTo>
                    <a:pt x="235762" y="998105"/>
                  </a:lnTo>
                  <a:close/>
                </a:path>
                <a:path w="242570" h="1934209">
                  <a:moveTo>
                    <a:pt x="242392" y="1922005"/>
                  </a:moveTo>
                  <a:lnTo>
                    <a:pt x="229273" y="1911985"/>
                  </a:lnTo>
                  <a:lnTo>
                    <a:pt x="229273" y="1933714"/>
                  </a:lnTo>
                  <a:lnTo>
                    <a:pt x="242392" y="1933714"/>
                  </a:lnTo>
                  <a:lnTo>
                    <a:pt x="242392" y="1922005"/>
                  </a:lnTo>
                  <a:close/>
                </a:path>
                <a:path w="242570" h="1934209">
                  <a:moveTo>
                    <a:pt x="242392" y="1494675"/>
                  </a:moveTo>
                  <a:lnTo>
                    <a:pt x="235483" y="1494675"/>
                  </a:lnTo>
                  <a:lnTo>
                    <a:pt x="235483" y="1484515"/>
                  </a:lnTo>
                  <a:lnTo>
                    <a:pt x="229273" y="1484515"/>
                  </a:lnTo>
                  <a:lnTo>
                    <a:pt x="229273" y="1494675"/>
                  </a:lnTo>
                  <a:lnTo>
                    <a:pt x="229273" y="1544205"/>
                  </a:lnTo>
                  <a:lnTo>
                    <a:pt x="216179" y="1544205"/>
                  </a:lnTo>
                  <a:lnTo>
                    <a:pt x="216179" y="1555635"/>
                  </a:lnTo>
                  <a:lnTo>
                    <a:pt x="216179" y="1650885"/>
                  </a:lnTo>
                  <a:lnTo>
                    <a:pt x="229273" y="1650885"/>
                  </a:lnTo>
                  <a:lnTo>
                    <a:pt x="229273" y="1658505"/>
                  </a:lnTo>
                  <a:lnTo>
                    <a:pt x="229273" y="1708035"/>
                  </a:lnTo>
                  <a:lnTo>
                    <a:pt x="216179" y="1708035"/>
                  </a:lnTo>
                  <a:lnTo>
                    <a:pt x="216179" y="1719465"/>
                  </a:lnTo>
                  <a:lnTo>
                    <a:pt x="216179" y="1814715"/>
                  </a:lnTo>
                  <a:lnTo>
                    <a:pt x="229285" y="1814715"/>
                  </a:lnTo>
                  <a:lnTo>
                    <a:pt x="229285" y="1719465"/>
                  </a:lnTo>
                  <a:lnTo>
                    <a:pt x="242392" y="1719465"/>
                  </a:lnTo>
                  <a:lnTo>
                    <a:pt x="242392" y="1708035"/>
                  </a:lnTo>
                  <a:lnTo>
                    <a:pt x="242392" y="1658505"/>
                  </a:lnTo>
                  <a:lnTo>
                    <a:pt x="235496" y="1658505"/>
                  </a:lnTo>
                  <a:lnTo>
                    <a:pt x="235496" y="1648345"/>
                  </a:lnTo>
                  <a:lnTo>
                    <a:pt x="229285" y="1648345"/>
                  </a:lnTo>
                  <a:lnTo>
                    <a:pt x="229285" y="1555635"/>
                  </a:lnTo>
                  <a:lnTo>
                    <a:pt x="242392" y="1555635"/>
                  </a:lnTo>
                  <a:lnTo>
                    <a:pt x="242392" y="1544205"/>
                  </a:lnTo>
                  <a:lnTo>
                    <a:pt x="242392" y="1494675"/>
                  </a:lnTo>
                  <a:close/>
                </a:path>
                <a:path w="242570" h="1934209">
                  <a:moveTo>
                    <a:pt x="242392" y="1165745"/>
                  </a:moveTo>
                  <a:lnTo>
                    <a:pt x="235483" y="1165745"/>
                  </a:lnTo>
                  <a:lnTo>
                    <a:pt x="235483" y="1155585"/>
                  </a:lnTo>
                  <a:lnTo>
                    <a:pt x="229273" y="1155585"/>
                  </a:lnTo>
                  <a:lnTo>
                    <a:pt x="229273" y="1165745"/>
                  </a:lnTo>
                  <a:lnTo>
                    <a:pt x="229273" y="1215275"/>
                  </a:lnTo>
                  <a:lnTo>
                    <a:pt x="216179" y="1215275"/>
                  </a:lnTo>
                  <a:lnTo>
                    <a:pt x="216179" y="1226705"/>
                  </a:lnTo>
                  <a:lnTo>
                    <a:pt x="216179" y="1321955"/>
                  </a:lnTo>
                  <a:lnTo>
                    <a:pt x="229285" y="1321955"/>
                  </a:lnTo>
                  <a:lnTo>
                    <a:pt x="229285" y="1226705"/>
                  </a:lnTo>
                  <a:lnTo>
                    <a:pt x="242392" y="1226705"/>
                  </a:lnTo>
                  <a:lnTo>
                    <a:pt x="242392" y="1215275"/>
                  </a:lnTo>
                  <a:lnTo>
                    <a:pt x="242392" y="1165745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614915" y="5662637"/>
              <a:ext cx="530225" cy="250190"/>
            </a:xfrm>
            <a:custGeom>
              <a:avLst/>
              <a:gdLst/>
              <a:ahLst/>
              <a:cxnLst/>
              <a:rect l="l" t="t" r="r" b="b"/>
              <a:pathLst>
                <a:path w="530225" h="250189">
                  <a:moveTo>
                    <a:pt x="22720" y="0"/>
                  </a:moveTo>
                  <a:lnTo>
                    <a:pt x="0" y="0"/>
                  </a:lnTo>
                  <a:lnTo>
                    <a:pt x="0" y="9321"/>
                  </a:lnTo>
                  <a:lnTo>
                    <a:pt x="22720" y="9321"/>
                  </a:lnTo>
                  <a:lnTo>
                    <a:pt x="22720" y="0"/>
                  </a:lnTo>
                  <a:close/>
                </a:path>
                <a:path w="530225" h="250189">
                  <a:moveTo>
                    <a:pt x="502780" y="240449"/>
                  </a:moveTo>
                  <a:lnTo>
                    <a:pt x="20320" y="240449"/>
                  </a:lnTo>
                  <a:lnTo>
                    <a:pt x="20320" y="249770"/>
                  </a:lnTo>
                  <a:lnTo>
                    <a:pt x="502780" y="249770"/>
                  </a:lnTo>
                  <a:lnTo>
                    <a:pt x="502780" y="240449"/>
                  </a:lnTo>
                  <a:close/>
                </a:path>
                <a:path w="530225" h="250189">
                  <a:moveTo>
                    <a:pt x="502780" y="154940"/>
                  </a:moveTo>
                  <a:lnTo>
                    <a:pt x="20320" y="154940"/>
                  </a:lnTo>
                  <a:lnTo>
                    <a:pt x="20320" y="164261"/>
                  </a:lnTo>
                  <a:lnTo>
                    <a:pt x="502780" y="164261"/>
                  </a:lnTo>
                  <a:lnTo>
                    <a:pt x="502780" y="154940"/>
                  </a:lnTo>
                  <a:close/>
                </a:path>
                <a:path w="530225" h="250189">
                  <a:moveTo>
                    <a:pt x="505320" y="72809"/>
                  </a:moveTo>
                  <a:lnTo>
                    <a:pt x="22860" y="72809"/>
                  </a:lnTo>
                  <a:lnTo>
                    <a:pt x="22860" y="82130"/>
                  </a:lnTo>
                  <a:lnTo>
                    <a:pt x="505320" y="82130"/>
                  </a:lnTo>
                  <a:lnTo>
                    <a:pt x="505320" y="72809"/>
                  </a:lnTo>
                  <a:close/>
                </a:path>
                <a:path w="530225" h="250189">
                  <a:moveTo>
                    <a:pt x="529882" y="0"/>
                  </a:moveTo>
                  <a:lnTo>
                    <a:pt x="507161" y="0"/>
                  </a:lnTo>
                  <a:lnTo>
                    <a:pt x="507161" y="9321"/>
                  </a:lnTo>
                  <a:lnTo>
                    <a:pt x="529882" y="9321"/>
                  </a:lnTo>
                  <a:lnTo>
                    <a:pt x="5298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765689" y="5787097"/>
              <a:ext cx="126364" cy="95250"/>
            </a:xfrm>
            <a:custGeom>
              <a:avLst/>
              <a:gdLst/>
              <a:ahLst/>
              <a:cxnLst/>
              <a:rect l="l" t="t" r="r" b="b"/>
              <a:pathLst>
                <a:path w="126364" h="95250">
                  <a:moveTo>
                    <a:pt x="34582" y="84670"/>
                  </a:moveTo>
                  <a:lnTo>
                    <a:pt x="0" y="84670"/>
                  </a:lnTo>
                  <a:lnTo>
                    <a:pt x="0" y="94830"/>
                  </a:lnTo>
                  <a:lnTo>
                    <a:pt x="34582" y="94830"/>
                  </a:lnTo>
                  <a:lnTo>
                    <a:pt x="34582" y="84670"/>
                  </a:lnTo>
                  <a:close/>
                </a:path>
                <a:path w="126364" h="95250">
                  <a:moveTo>
                    <a:pt x="34582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34582" y="10160"/>
                  </a:lnTo>
                  <a:lnTo>
                    <a:pt x="34582" y="0"/>
                  </a:lnTo>
                  <a:close/>
                </a:path>
                <a:path w="126364" h="95250">
                  <a:moveTo>
                    <a:pt x="126022" y="84670"/>
                  </a:moveTo>
                  <a:lnTo>
                    <a:pt x="91440" y="84670"/>
                  </a:lnTo>
                  <a:lnTo>
                    <a:pt x="91440" y="94830"/>
                  </a:lnTo>
                  <a:lnTo>
                    <a:pt x="126022" y="94830"/>
                  </a:lnTo>
                  <a:lnTo>
                    <a:pt x="126022" y="8467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706406" y="5690158"/>
              <a:ext cx="339090" cy="2162175"/>
            </a:xfrm>
            <a:custGeom>
              <a:avLst/>
              <a:gdLst/>
              <a:ahLst/>
              <a:cxnLst/>
              <a:rect l="l" t="t" r="r" b="b"/>
              <a:pathLst>
                <a:path w="339089" h="2162175">
                  <a:moveTo>
                    <a:pt x="52451" y="0"/>
                  </a:moveTo>
                  <a:lnTo>
                    <a:pt x="0" y="0"/>
                  </a:lnTo>
                  <a:lnTo>
                    <a:pt x="0" y="9309"/>
                  </a:lnTo>
                  <a:lnTo>
                    <a:pt x="52451" y="9309"/>
                  </a:lnTo>
                  <a:lnTo>
                    <a:pt x="52451" y="0"/>
                  </a:lnTo>
                  <a:close/>
                </a:path>
                <a:path w="339089" h="2162175">
                  <a:moveTo>
                    <a:pt x="71272" y="2152751"/>
                  </a:moveTo>
                  <a:lnTo>
                    <a:pt x="54787" y="2152751"/>
                  </a:lnTo>
                  <a:lnTo>
                    <a:pt x="54787" y="2162073"/>
                  </a:lnTo>
                  <a:lnTo>
                    <a:pt x="71272" y="2162073"/>
                  </a:lnTo>
                  <a:lnTo>
                    <a:pt x="71272" y="2152751"/>
                  </a:lnTo>
                  <a:close/>
                </a:path>
                <a:path w="339089" h="2162175">
                  <a:moveTo>
                    <a:pt x="71272" y="1989556"/>
                  </a:moveTo>
                  <a:lnTo>
                    <a:pt x="54787" y="1989556"/>
                  </a:lnTo>
                  <a:lnTo>
                    <a:pt x="54787" y="1998891"/>
                  </a:lnTo>
                  <a:lnTo>
                    <a:pt x="71272" y="1998891"/>
                  </a:lnTo>
                  <a:lnTo>
                    <a:pt x="71272" y="1989556"/>
                  </a:lnTo>
                  <a:close/>
                </a:path>
                <a:path w="339089" h="2162175">
                  <a:moveTo>
                    <a:pt x="71272" y="1826374"/>
                  </a:moveTo>
                  <a:lnTo>
                    <a:pt x="54787" y="1826374"/>
                  </a:lnTo>
                  <a:lnTo>
                    <a:pt x="54787" y="1835696"/>
                  </a:lnTo>
                  <a:lnTo>
                    <a:pt x="71272" y="1835696"/>
                  </a:lnTo>
                  <a:lnTo>
                    <a:pt x="71272" y="1826374"/>
                  </a:lnTo>
                  <a:close/>
                </a:path>
                <a:path w="339089" h="2162175">
                  <a:moveTo>
                    <a:pt x="71272" y="1757781"/>
                  </a:moveTo>
                  <a:lnTo>
                    <a:pt x="54787" y="1757781"/>
                  </a:lnTo>
                  <a:lnTo>
                    <a:pt x="54787" y="1767116"/>
                  </a:lnTo>
                  <a:lnTo>
                    <a:pt x="71272" y="1767116"/>
                  </a:lnTo>
                  <a:lnTo>
                    <a:pt x="71272" y="1757781"/>
                  </a:lnTo>
                  <a:close/>
                </a:path>
                <a:path w="339089" h="2162175">
                  <a:moveTo>
                    <a:pt x="71272" y="1660626"/>
                  </a:moveTo>
                  <a:lnTo>
                    <a:pt x="54787" y="1660626"/>
                  </a:lnTo>
                  <a:lnTo>
                    <a:pt x="54787" y="1669948"/>
                  </a:lnTo>
                  <a:lnTo>
                    <a:pt x="71272" y="1669948"/>
                  </a:lnTo>
                  <a:lnTo>
                    <a:pt x="71272" y="1660626"/>
                  </a:lnTo>
                  <a:close/>
                </a:path>
                <a:path w="339089" h="2162175">
                  <a:moveTo>
                    <a:pt x="71272" y="1496174"/>
                  </a:moveTo>
                  <a:lnTo>
                    <a:pt x="54787" y="1496174"/>
                  </a:lnTo>
                  <a:lnTo>
                    <a:pt x="54787" y="1505496"/>
                  </a:lnTo>
                  <a:lnTo>
                    <a:pt x="71272" y="1505496"/>
                  </a:lnTo>
                  <a:lnTo>
                    <a:pt x="71272" y="1496174"/>
                  </a:lnTo>
                  <a:close/>
                </a:path>
                <a:path w="339089" h="2162175">
                  <a:moveTo>
                    <a:pt x="71272" y="1338046"/>
                  </a:moveTo>
                  <a:lnTo>
                    <a:pt x="54787" y="1338046"/>
                  </a:lnTo>
                  <a:lnTo>
                    <a:pt x="54787" y="1347381"/>
                  </a:lnTo>
                  <a:lnTo>
                    <a:pt x="71272" y="1347381"/>
                  </a:lnTo>
                  <a:lnTo>
                    <a:pt x="71272" y="1338046"/>
                  </a:lnTo>
                  <a:close/>
                </a:path>
                <a:path w="339089" h="2162175">
                  <a:moveTo>
                    <a:pt x="71272" y="1270749"/>
                  </a:moveTo>
                  <a:lnTo>
                    <a:pt x="54787" y="1270749"/>
                  </a:lnTo>
                  <a:lnTo>
                    <a:pt x="54787" y="1280071"/>
                  </a:lnTo>
                  <a:lnTo>
                    <a:pt x="71272" y="1280071"/>
                  </a:lnTo>
                  <a:lnTo>
                    <a:pt x="71272" y="1270749"/>
                  </a:lnTo>
                  <a:close/>
                </a:path>
                <a:path w="339089" h="2162175">
                  <a:moveTo>
                    <a:pt x="71272" y="1173581"/>
                  </a:moveTo>
                  <a:lnTo>
                    <a:pt x="54787" y="1173581"/>
                  </a:lnTo>
                  <a:lnTo>
                    <a:pt x="54787" y="1182916"/>
                  </a:lnTo>
                  <a:lnTo>
                    <a:pt x="71272" y="1182916"/>
                  </a:lnTo>
                  <a:lnTo>
                    <a:pt x="71272" y="1173581"/>
                  </a:lnTo>
                  <a:close/>
                </a:path>
                <a:path w="339089" h="2162175">
                  <a:moveTo>
                    <a:pt x="71272" y="1007224"/>
                  </a:moveTo>
                  <a:lnTo>
                    <a:pt x="54787" y="1007224"/>
                  </a:lnTo>
                  <a:lnTo>
                    <a:pt x="54787" y="1016546"/>
                  </a:lnTo>
                  <a:lnTo>
                    <a:pt x="71272" y="1016546"/>
                  </a:lnTo>
                  <a:lnTo>
                    <a:pt x="71272" y="1007224"/>
                  </a:lnTo>
                  <a:close/>
                </a:path>
                <a:path w="339089" h="2162175">
                  <a:moveTo>
                    <a:pt x="71272" y="847826"/>
                  </a:moveTo>
                  <a:lnTo>
                    <a:pt x="54787" y="847826"/>
                  </a:lnTo>
                  <a:lnTo>
                    <a:pt x="54787" y="857161"/>
                  </a:lnTo>
                  <a:lnTo>
                    <a:pt x="71272" y="857161"/>
                  </a:lnTo>
                  <a:lnTo>
                    <a:pt x="71272" y="847826"/>
                  </a:lnTo>
                  <a:close/>
                </a:path>
                <a:path w="339089" h="2162175">
                  <a:moveTo>
                    <a:pt x="71272" y="781799"/>
                  </a:moveTo>
                  <a:lnTo>
                    <a:pt x="54787" y="781799"/>
                  </a:lnTo>
                  <a:lnTo>
                    <a:pt x="54787" y="791108"/>
                  </a:lnTo>
                  <a:lnTo>
                    <a:pt x="71272" y="791108"/>
                  </a:lnTo>
                  <a:lnTo>
                    <a:pt x="71272" y="781799"/>
                  </a:lnTo>
                  <a:close/>
                </a:path>
                <a:path w="339089" h="2162175">
                  <a:moveTo>
                    <a:pt x="71272" y="682726"/>
                  </a:moveTo>
                  <a:lnTo>
                    <a:pt x="54787" y="682726"/>
                  </a:lnTo>
                  <a:lnTo>
                    <a:pt x="54787" y="692048"/>
                  </a:lnTo>
                  <a:lnTo>
                    <a:pt x="71272" y="692048"/>
                  </a:lnTo>
                  <a:lnTo>
                    <a:pt x="71272" y="682726"/>
                  </a:lnTo>
                  <a:close/>
                </a:path>
                <a:path w="339089" h="2162175">
                  <a:moveTo>
                    <a:pt x="71272" y="522719"/>
                  </a:moveTo>
                  <a:lnTo>
                    <a:pt x="54787" y="522719"/>
                  </a:lnTo>
                  <a:lnTo>
                    <a:pt x="54787" y="532028"/>
                  </a:lnTo>
                  <a:lnTo>
                    <a:pt x="71272" y="532028"/>
                  </a:lnTo>
                  <a:lnTo>
                    <a:pt x="71272" y="522719"/>
                  </a:lnTo>
                  <a:close/>
                </a:path>
                <a:path w="339089" h="2162175">
                  <a:moveTo>
                    <a:pt x="71272" y="358140"/>
                  </a:moveTo>
                  <a:lnTo>
                    <a:pt x="54787" y="358140"/>
                  </a:lnTo>
                  <a:lnTo>
                    <a:pt x="54787" y="367449"/>
                  </a:lnTo>
                  <a:lnTo>
                    <a:pt x="71272" y="367449"/>
                  </a:lnTo>
                  <a:lnTo>
                    <a:pt x="71272" y="358140"/>
                  </a:lnTo>
                  <a:close/>
                </a:path>
                <a:path w="339089" h="2162175">
                  <a:moveTo>
                    <a:pt x="95808" y="294640"/>
                  </a:moveTo>
                  <a:lnTo>
                    <a:pt x="56464" y="294640"/>
                  </a:lnTo>
                  <a:lnTo>
                    <a:pt x="56464" y="303949"/>
                  </a:lnTo>
                  <a:lnTo>
                    <a:pt x="95808" y="303949"/>
                  </a:lnTo>
                  <a:lnTo>
                    <a:pt x="95808" y="294640"/>
                  </a:lnTo>
                  <a:close/>
                </a:path>
                <a:path w="339089" h="2162175">
                  <a:moveTo>
                    <a:pt x="96913" y="1757781"/>
                  </a:moveTo>
                  <a:lnTo>
                    <a:pt x="83388" y="1757781"/>
                  </a:lnTo>
                  <a:lnTo>
                    <a:pt x="83388" y="1767116"/>
                  </a:lnTo>
                  <a:lnTo>
                    <a:pt x="96913" y="1767116"/>
                  </a:lnTo>
                  <a:lnTo>
                    <a:pt x="96913" y="1757781"/>
                  </a:lnTo>
                  <a:close/>
                </a:path>
                <a:path w="339089" h="2162175">
                  <a:moveTo>
                    <a:pt x="96913" y="1270749"/>
                  </a:moveTo>
                  <a:lnTo>
                    <a:pt x="83388" y="1270749"/>
                  </a:lnTo>
                  <a:lnTo>
                    <a:pt x="83388" y="1280071"/>
                  </a:lnTo>
                  <a:lnTo>
                    <a:pt x="96913" y="1280071"/>
                  </a:lnTo>
                  <a:lnTo>
                    <a:pt x="96913" y="1270749"/>
                  </a:lnTo>
                  <a:close/>
                </a:path>
                <a:path w="339089" h="2162175">
                  <a:moveTo>
                    <a:pt x="96913" y="781799"/>
                  </a:moveTo>
                  <a:lnTo>
                    <a:pt x="83388" y="781799"/>
                  </a:lnTo>
                  <a:lnTo>
                    <a:pt x="83388" y="791108"/>
                  </a:lnTo>
                  <a:lnTo>
                    <a:pt x="96913" y="791108"/>
                  </a:lnTo>
                  <a:lnTo>
                    <a:pt x="96913" y="781799"/>
                  </a:lnTo>
                  <a:close/>
                </a:path>
                <a:path w="339089" h="2162175">
                  <a:moveTo>
                    <a:pt x="162369" y="1757781"/>
                  </a:moveTo>
                  <a:lnTo>
                    <a:pt x="147815" y="1757781"/>
                  </a:lnTo>
                  <a:lnTo>
                    <a:pt x="147815" y="1767116"/>
                  </a:lnTo>
                  <a:lnTo>
                    <a:pt x="162369" y="1767116"/>
                  </a:lnTo>
                  <a:lnTo>
                    <a:pt x="162369" y="1757781"/>
                  </a:lnTo>
                  <a:close/>
                </a:path>
                <a:path w="339089" h="2162175">
                  <a:moveTo>
                    <a:pt x="162369" y="1270749"/>
                  </a:moveTo>
                  <a:lnTo>
                    <a:pt x="147815" y="1270749"/>
                  </a:lnTo>
                  <a:lnTo>
                    <a:pt x="147815" y="1280071"/>
                  </a:lnTo>
                  <a:lnTo>
                    <a:pt x="162369" y="1280071"/>
                  </a:lnTo>
                  <a:lnTo>
                    <a:pt x="162369" y="1270749"/>
                  </a:lnTo>
                  <a:close/>
                </a:path>
                <a:path w="339089" h="2162175">
                  <a:moveTo>
                    <a:pt x="162369" y="781799"/>
                  </a:moveTo>
                  <a:lnTo>
                    <a:pt x="147815" y="781799"/>
                  </a:lnTo>
                  <a:lnTo>
                    <a:pt x="147815" y="791108"/>
                  </a:lnTo>
                  <a:lnTo>
                    <a:pt x="162369" y="791108"/>
                  </a:lnTo>
                  <a:lnTo>
                    <a:pt x="162369" y="781799"/>
                  </a:lnTo>
                  <a:close/>
                </a:path>
                <a:path w="339089" h="2162175">
                  <a:moveTo>
                    <a:pt x="163906" y="2152751"/>
                  </a:moveTo>
                  <a:lnTo>
                    <a:pt x="81381" y="2152751"/>
                  </a:lnTo>
                  <a:lnTo>
                    <a:pt x="81381" y="2162073"/>
                  </a:lnTo>
                  <a:lnTo>
                    <a:pt x="163906" y="2162073"/>
                  </a:lnTo>
                  <a:lnTo>
                    <a:pt x="163906" y="2152751"/>
                  </a:lnTo>
                  <a:close/>
                </a:path>
                <a:path w="339089" h="2162175">
                  <a:moveTo>
                    <a:pt x="163906" y="1989556"/>
                  </a:moveTo>
                  <a:lnTo>
                    <a:pt x="81381" y="1989556"/>
                  </a:lnTo>
                  <a:lnTo>
                    <a:pt x="81381" y="1998891"/>
                  </a:lnTo>
                  <a:lnTo>
                    <a:pt x="163906" y="1998891"/>
                  </a:lnTo>
                  <a:lnTo>
                    <a:pt x="163906" y="1989556"/>
                  </a:lnTo>
                  <a:close/>
                </a:path>
                <a:path w="339089" h="2162175">
                  <a:moveTo>
                    <a:pt x="163906" y="1826374"/>
                  </a:moveTo>
                  <a:lnTo>
                    <a:pt x="81381" y="1826374"/>
                  </a:lnTo>
                  <a:lnTo>
                    <a:pt x="81381" y="1835696"/>
                  </a:lnTo>
                  <a:lnTo>
                    <a:pt x="163906" y="1835696"/>
                  </a:lnTo>
                  <a:lnTo>
                    <a:pt x="163906" y="1826374"/>
                  </a:lnTo>
                  <a:close/>
                </a:path>
                <a:path w="339089" h="2162175">
                  <a:moveTo>
                    <a:pt x="163906" y="1660626"/>
                  </a:moveTo>
                  <a:lnTo>
                    <a:pt x="81381" y="1660626"/>
                  </a:lnTo>
                  <a:lnTo>
                    <a:pt x="81381" y="1669948"/>
                  </a:lnTo>
                  <a:lnTo>
                    <a:pt x="163906" y="1669948"/>
                  </a:lnTo>
                  <a:lnTo>
                    <a:pt x="163906" y="1660626"/>
                  </a:lnTo>
                  <a:close/>
                </a:path>
                <a:path w="339089" h="2162175">
                  <a:moveTo>
                    <a:pt x="163906" y="1496174"/>
                  </a:moveTo>
                  <a:lnTo>
                    <a:pt x="81381" y="1496174"/>
                  </a:lnTo>
                  <a:lnTo>
                    <a:pt x="81381" y="1505496"/>
                  </a:lnTo>
                  <a:lnTo>
                    <a:pt x="163906" y="1505496"/>
                  </a:lnTo>
                  <a:lnTo>
                    <a:pt x="163906" y="1496174"/>
                  </a:lnTo>
                  <a:close/>
                </a:path>
                <a:path w="339089" h="2162175">
                  <a:moveTo>
                    <a:pt x="163906" y="1338046"/>
                  </a:moveTo>
                  <a:lnTo>
                    <a:pt x="81381" y="1338046"/>
                  </a:lnTo>
                  <a:lnTo>
                    <a:pt x="81381" y="1347381"/>
                  </a:lnTo>
                  <a:lnTo>
                    <a:pt x="163906" y="1347381"/>
                  </a:lnTo>
                  <a:lnTo>
                    <a:pt x="163906" y="1338046"/>
                  </a:lnTo>
                  <a:close/>
                </a:path>
                <a:path w="339089" h="2162175">
                  <a:moveTo>
                    <a:pt x="163906" y="1173581"/>
                  </a:moveTo>
                  <a:lnTo>
                    <a:pt x="81381" y="1173581"/>
                  </a:lnTo>
                  <a:lnTo>
                    <a:pt x="81381" y="1182916"/>
                  </a:lnTo>
                  <a:lnTo>
                    <a:pt x="163906" y="1182916"/>
                  </a:lnTo>
                  <a:lnTo>
                    <a:pt x="163906" y="1173581"/>
                  </a:lnTo>
                  <a:close/>
                </a:path>
                <a:path w="339089" h="2162175">
                  <a:moveTo>
                    <a:pt x="163906" y="1007224"/>
                  </a:moveTo>
                  <a:lnTo>
                    <a:pt x="81381" y="1007224"/>
                  </a:lnTo>
                  <a:lnTo>
                    <a:pt x="81381" y="1016546"/>
                  </a:lnTo>
                  <a:lnTo>
                    <a:pt x="163906" y="1016546"/>
                  </a:lnTo>
                  <a:lnTo>
                    <a:pt x="163906" y="1007224"/>
                  </a:lnTo>
                  <a:close/>
                </a:path>
                <a:path w="339089" h="2162175">
                  <a:moveTo>
                    <a:pt x="163906" y="847826"/>
                  </a:moveTo>
                  <a:lnTo>
                    <a:pt x="81381" y="847826"/>
                  </a:lnTo>
                  <a:lnTo>
                    <a:pt x="81381" y="857161"/>
                  </a:lnTo>
                  <a:lnTo>
                    <a:pt x="163906" y="857161"/>
                  </a:lnTo>
                  <a:lnTo>
                    <a:pt x="163906" y="847826"/>
                  </a:lnTo>
                  <a:close/>
                </a:path>
                <a:path w="339089" h="2162175">
                  <a:moveTo>
                    <a:pt x="163906" y="682726"/>
                  </a:moveTo>
                  <a:lnTo>
                    <a:pt x="81381" y="682726"/>
                  </a:lnTo>
                  <a:lnTo>
                    <a:pt x="81381" y="692048"/>
                  </a:lnTo>
                  <a:lnTo>
                    <a:pt x="163906" y="692048"/>
                  </a:lnTo>
                  <a:lnTo>
                    <a:pt x="163906" y="682726"/>
                  </a:lnTo>
                  <a:close/>
                </a:path>
                <a:path w="339089" h="2162175">
                  <a:moveTo>
                    <a:pt x="163906" y="522719"/>
                  </a:moveTo>
                  <a:lnTo>
                    <a:pt x="81381" y="522719"/>
                  </a:lnTo>
                  <a:lnTo>
                    <a:pt x="81381" y="532028"/>
                  </a:lnTo>
                  <a:lnTo>
                    <a:pt x="163906" y="532028"/>
                  </a:lnTo>
                  <a:lnTo>
                    <a:pt x="163906" y="522719"/>
                  </a:lnTo>
                  <a:close/>
                </a:path>
                <a:path w="339089" h="2162175">
                  <a:moveTo>
                    <a:pt x="163906" y="358140"/>
                  </a:moveTo>
                  <a:lnTo>
                    <a:pt x="81381" y="358140"/>
                  </a:lnTo>
                  <a:lnTo>
                    <a:pt x="81381" y="367449"/>
                  </a:lnTo>
                  <a:lnTo>
                    <a:pt x="163906" y="367449"/>
                  </a:lnTo>
                  <a:lnTo>
                    <a:pt x="163906" y="358140"/>
                  </a:lnTo>
                  <a:close/>
                </a:path>
                <a:path w="339089" h="2162175">
                  <a:moveTo>
                    <a:pt x="187261" y="294640"/>
                  </a:moveTo>
                  <a:lnTo>
                    <a:pt x="147916" y="294640"/>
                  </a:lnTo>
                  <a:lnTo>
                    <a:pt x="147916" y="303949"/>
                  </a:lnTo>
                  <a:lnTo>
                    <a:pt x="187261" y="303949"/>
                  </a:lnTo>
                  <a:lnTo>
                    <a:pt x="187261" y="294640"/>
                  </a:lnTo>
                  <a:close/>
                </a:path>
                <a:path w="339089" h="2162175">
                  <a:moveTo>
                    <a:pt x="188404" y="1757781"/>
                  </a:moveTo>
                  <a:lnTo>
                    <a:pt x="173850" y="1757781"/>
                  </a:lnTo>
                  <a:lnTo>
                    <a:pt x="173850" y="1767116"/>
                  </a:lnTo>
                  <a:lnTo>
                    <a:pt x="188404" y="1767116"/>
                  </a:lnTo>
                  <a:lnTo>
                    <a:pt x="188404" y="1757781"/>
                  </a:lnTo>
                  <a:close/>
                </a:path>
                <a:path w="339089" h="2162175">
                  <a:moveTo>
                    <a:pt x="188404" y="1270749"/>
                  </a:moveTo>
                  <a:lnTo>
                    <a:pt x="173850" y="1270749"/>
                  </a:lnTo>
                  <a:lnTo>
                    <a:pt x="173850" y="1280071"/>
                  </a:lnTo>
                  <a:lnTo>
                    <a:pt x="188404" y="1280071"/>
                  </a:lnTo>
                  <a:lnTo>
                    <a:pt x="188404" y="1270749"/>
                  </a:lnTo>
                  <a:close/>
                </a:path>
                <a:path w="339089" h="2162175">
                  <a:moveTo>
                    <a:pt x="188404" y="781799"/>
                  </a:moveTo>
                  <a:lnTo>
                    <a:pt x="173850" y="781799"/>
                  </a:lnTo>
                  <a:lnTo>
                    <a:pt x="173850" y="791108"/>
                  </a:lnTo>
                  <a:lnTo>
                    <a:pt x="188404" y="791108"/>
                  </a:lnTo>
                  <a:lnTo>
                    <a:pt x="188404" y="781799"/>
                  </a:lnTo>
                  <a:close/>
                </a:path>
                <a:path w="339089" h="2162175">
                  <a:moveTo>
                    <a:pt x="255714" y="1757781"/>
                  </a:moveTo>
                  <a:lnTo>
                    <a:pt x="241160" y="1757781"/>
                  </a:lnTo>
                  <a:lnTo>
                    <a:pt x="241160" y="1767116"/>
                  </a:lnTo>
                  <a:lnTo>
                    <a:pt x="255714" y="1767116"/>
                  </a:lnTo>
                  <a:lnTo>
                    <a:pt x="255714" y="1757781"/>
                  </a:lnTo>
                  <a:close/>
                </a:path>
                <a:path w="339089" h="2162175">
                  <a:moveTo>
                    <a:pt x="255714" y="1270749"/>
                  </a:moveTo>
                  <a:lnTo>
                    <a:pt x="241160" y="1270749"/>
                  </a:lnTo>
                  <a:lnTo>
                    <a:pt x="241160" y="1280071"/>
                  </a:lnTo>
                  <a:lnTo>
                    <a:pt x="255714" y="1280071"/>
                  </a:lnTo>
                  <a:lnTo>
                    <a:pt x="255714" y="1270749"/>
                  </a:lnTo>
                  <a:close/>
                </a:path>
                <a:path w="339089" h="2162175">
                  <a:moveTo>
                    <a:pt x="255714" y="781799"/>
                  </a:moveTo>
                  <a:lnTo>
                    <a:pt x="241160" y="781799"/>
                  </a:lnTo>
                  <a:lnTo>
                    <a:pt x="241160" y="791108"/>
                  </a:lnTo>
                  <a:lnTo>
                    <a:pt x="255714" y="791108"/>
                  </a:lnTo>
                  <a:lnTo>
                    <a:pt x="255714" y="781799"/>
                  </a:lnTo>
                  <a:close/>
                </a:path>
                <a:path w="339089" h="2162175">
                  <a:moveTo>
                    <a:pt x="256197" y="2152751"/>
                  </a:moveTo>
                  <a:lnTo>
                    <a:pt x="173672" y="2152751"/>
                  </a:lnTo>
                  <a:lnTo>
                    <a:pt x="173672" y="2162073"/>
                  </a:lnTo>
                  <a:lnTo>
                    <a:pt x="256197" y="2162073"/>
                  </a:lnTo>
                  <a:lnTo>
                    <a:pt x="256197" y="2152751"/>
                  </a:lnTo>
                  <a:close/>
                </a:path>
                <a:path w="339089" h="2162175">
                  <a:moveTo>
                    <a:pt x="256197" y="1989556"/>
                  </a:moveTo>
                  <a:lnTo>
                    <a:pt x="173672" y="1989556"/>
                  </a:lnTo>
                  <a:lnTo>
                    <a:pt x="173672" y="1998891"/>
                  </a:lnTo>
                  <a:lnTo>
                    <a:pt x="256197" y="1998891"/>
                  </a:lnTo>
                  <a:lnTo>
                    <a:pt x="256197" y="1989556"/>
                  </a:lnTo>
                  <a:close/>
                </a:path>
                <a:path w="339089" h="2162175">
                  <a:moveTo>
                    <a:pt x="256197" y="1826374"/>
                  </a:moveTo>
                  <a:lnTo>
                    <a:pt x="173672" y="1826374"/>
                  </a:lnTo>
                  <a:lnTo>
                    <a:pt x="173672" y="1835696"/>
                  </a:lnTo>
                  <a:lnTo>
                    <a:pt x="256197" y="1835696"/>
                  </a:lnTo>
                  <a:lnTo>
                    <a:pt x="256197" y="1826374"/>
                  </a:lnTo>
                  <a:close/>
                </a:path>
                <a:path w="339089" h="2162175">
                  <a:moveTo>
                    <a:pt x="256197" y="1660626"/>
                  </a:moveTo>
                  <a:lnTo>
                    <a:pt x="173672" y="1660626"/>
                  </a:lnTo>
                  <a:lnTo>
                    <a:pt x="173672" y="1669948"/>
                  </a:lnTo>
                  <a:lnTo>
                    <a:pt x="256197" y="1669948"/>
                  </a:lnTo>
                  <a:lnTo>
                    <a:pt x="256197" y="1660626"/>
                  </a:lnTo>
                  <a:close/>
                </a:path>
                <a:path w="339089" h="2162175">
                  <a:moveTo>
                    <a:pt x="256197" y="1496174"/>
                  </a:moveTo>
                  <a:lnTo>
                    <a:pt x="173672" y="1496174"/>
                  </a:lnTo>
                  <a:lnTo>
                    <a:pt x="173672" y="1505496"/>
                  </a:lnTo>
                  <a:lnTo>
                    <a:pt x="256197" y="1505496"/>
                  </a:lnTo>
                  <a:lnTo>
                    <a:pt x="256197" y="1496174"/>
                  </a:lnTo>
                  <a:close/>
                </a:path>
                <a:path w="339089" h="2162175">
                  <a:moveTo>
                    <a:pt x="256197" y="1338046"/>
                  </a:moveTo>
                  <a:lnTo>
                    <a:pt x="173672" y="1338046"/>
                  </a:lnTo>
                  <a:lnTo>
                    <a:pt x="173672" y="1347381"/>
                  </a:lnTo>
                  <a:lnTo>
                    <a:pt x="256197" y="1347381"/>
                  </a:lnTo>
                  <a:lnTo>
                    <a:pt x="256197" y="1338046"/>
                  </a:lnTo>
                  <a:close/>
                </a:path>
                <a:path w="339089" h="2162175">
                  <a:moveTo>
                    <a:pt x="256197" y="1173581"/>
                  </a:moveTo>
                  <a:lnTo>
                    <a:pt x="173672" y="1173581"/>
                  </a:lnTo>
                  <a:lnTo>
                    <a:pt x="173672" y="1182916"/>
                  </a:lnTo>
                  <a:lnTo>
                    <a:pt x="256197" y="1182916"/>
                  </a:lnTo>
                  <a:lnTo>
                    <a:pt x="256197" y="1173581"/>
                  </a:lnTo>
                  <a:close/>
                </a:path>
                <a:path w="339089" h="2162175">
                  <a:moveTo>
                    <a:pt x="256197" y="1007224"/>
                  </a:moveTo>
                  <a:lnTo>
                    <a:pt x="173672" y="1007224"/>
                  </a:lnTo>
                  <a:lnTo>
                    <a:pt x="173672" y="1016546"/>
                  </a:lnTo>
                  <a:lnTo>
                    <a:pt x="256197" y="1016546"/>
                  </a:lnTo>
                  <a:lnTo>
                    <a:pt x="256197" y="1007224"/>
                  </a:lnTo>
                  <a:close/>
                </a:path>
                <a:path w="339089" h="2162175">
                  <a:moveTo>
                    <a:pt x="256197" y="847826"/>
                  </a:moveTo>
                  <a:lnTo>
                    <a:pt x="173672" y="847826"/>
                  </a:lnTo>
                  <a:lnTo>
                    <a:pt x="173672" y="857161"/>
                  </a:lnTo>
                  <a:lnTo>
                    <a:pt x="256197" y="857161"/>
                  </a:lnTo>
                  <a:lnTo>
                    <a:pt x="256197" y="847826"/>
                  </a:lnTo>
                  <a:close/>
                </a:path>
                <a:path w="339089" h="2162175">
                  <a:moveTo>
                    <a:pt x="256197" y="682726"/>
                  </a:moveTo>
                  <a:lnTo>
                    <a:pt x="173672" y="682726"/>
                  </a:lnTo>
                  <a:lnTo>
                    <a:pt x="173672" y="692048"/>
                  </a:lnTo>
                  <a:lnTo>
                    <a:pt x="256197" y="692048"/>
                  </a:lnTo>
                  <a:lnTo>
                    <a:pt x="256197" y="682726"/>
                  </a:lnTo>
                  <a:close/>
                </a:path>
                <a:path w="339089" h="2162175">
                  <a:moveTo>
                    <a:pt x="256197" y="522719"/>
                  </a:moveTo>
                  <a:lnTo>
                    <a:pt x="173672" y="522719"/>
                  </a:lnTo>
                  <a:lnTo>
                    <a:pt x="173672" y="532028"/>
                  </a:lnTo>
                  <a:lnTo>
                    <a:pt x="256197" y="532028"/>
                  </a:lnTo>
                  <a:lnTo>
                    <a:pt x="256197" y="522719"/>
                  </a:lnTo>
                  <a:close/>
                </a:path>
                <a:path w="339089" h="2162175">
                  <a:moveTo>
                    <a:pt x="256197" y="358140"/>
                  </a:moveTo>
                  <a:lnTo>
                    <a:pt x="173672" y="358140"/>
                  </a:lnTo>
                  <a:lnTo>
                    <a:pt x="173672" y="367449"/>
                  </a:lnTo>
                  <a:lnTo>
                    <a:pt x="256197" y="367449"/>
                  </a:lnTo>
                  <a:lnTo>
                    <a:pt x="256197" y="358140"/>
                  </a:lnTo>
                  <a:close/>
                </a:path>
                <a:path w="339089" h="2162175">
                  <a:moveTo>
                    <a:pt x="281228" y="294640"/>
                  </a:moveTo>
                  <a:lnTo>
                    <a:pt x="241884" y="294640"/>
                  </a:lnTo>
                  <a:lnTo>
                    <a:pt x="241884" y="303949"/>
                  </a:lnTo>
                  <a:lnTo>
                    <a:pt x="281228" y="303949"/>
                  </a:lnTo>
                  <a:lnTo>
                    <a:pt x="281228" y="294640"/>
                  </a:lnTo>
                  <a:close/>
                </a:path>
                <a:path w="339089" h="2162175">
                  <a:moveTo>
                    <a:pt x="282879" y="2152751"/>
                  </a:moveTo>
                  <a:lnTo>
                    <a:pt x="267474" y="2152751"/>
                  </a:lnTo>
                  <a:lnTo>
                    <a:pt x="267474" y="2162073"/>
                  </a:lnTo>
                  <a:lnTo>
                    <a:pt x="282879" y="2162073"/>
                  </a:lnTo>
                  <a:lnTo>
                    <a:pt x="282879" y="2152751"/>
                  </a:lnTo>
                  <a:close/>
                </a:path>
                <a:path w="339089" h="2162175">
                  <a:moveTo>
                    <a:pt x="282879" y="1989556"/>
                  </a:moveTo>
                  <a:lnTo>
                    <a:pt x="267474" y="1989556"/>
                  </a:lnTo>
                  <a:lnTo>
                    <a:pt x="267474" y="1998891"/>
                  </a:lnTo>
                  <a:lnTo>
                    <a:pt x="282879" y="1998891"/>
                  </a:lnTo>
                  <a:lnTo>
                    <a:pt x="282879" y="1989556"/>
                  </a:lnTo>
                  <a:close/>
                </a:path>
                <a:path w="339089" h="2162175">
                  <a:moveTo>
                    <a:pt x="282879" y="1826374"/>
                  </a:moveTo>
                  <a:lnTo>
                    <a:pt x="267474" y="1826374"/>
                  </a:lnTo>
                  <a:lnTo>
                    <a:pt x="267474" y="1835696"/>
                  </a:lnTo>
                  <a:lnTo>
                    <a:pt x="282879" y="1835696"/>
                  </a:lnTo>
                  <a:lnTo>
                    <a:pt x="282879" y="1826374"/>
                  </a:lnTo>
                  <a:close/>
                </a:path>
                <a:path w="339089" h="2162175">
                  <a:moveTo>
                    <a:pt x="282879" y="1757781"/>
                  </a:moveTo>
                  <a:lnTo>
                    <a:pt x="267474" y="1757781"/>
                  </a:lnTo>
                  <a:lnTo>
                    <a:pt x="267474" y="1767116"/>
                  </a:lnTo>
                  <a:lnTo>
                    <a:pt x="282879" y="1767116"/>
                  </a:lnTo>
                  <a:lnTo>
                    <a:pt x="282879" y="1757781"/>
                  </a:lnTo>
                  <a:close/>
                </a:path>
                <a:path w="339089" h="2162175">
                  <a:moveTo>
                    <a:pt x="282879" y="1660626"/>
                  </a:moveTo>
                  <a:lnTo>
                    <a:pt x="267474" y="1660626"/>
                  </a:lnTo>
                  <a:lnTo>
                    <a:pt x="267474" y="1669948"/>
                  </a:lnTo>
                  <a:lnTo>
                    <a:pt x="282879" y="1669948"/>
                  </a:lnTo>
                  <a:lnTo>
                    <a:pt x="282879" y="1660626"/>
                  </a:lnTo>
                  <a:close/>
                </a:path>
                <a:path w="339089" h="2162175">
                  <a:moveTo>
                    <a:pt x="282879" y="1496174"/>
                  </a:moveTo>
                  <a:lnTo>
                    <a:pt x="267474" y="1496174"/>
                  </a:lnTo>
                  <a:lnTo>
                    <a:pt x="267474" y="1505496"/>
                  </a:lnTo>
                  <a:lnTo>
                    <a:pt x="282879" y="1505496"/>
                  </a:lnTo>
                  <a:lnTo>
                    <a:pt x="282879" y="1496174"/>
                  </a:lnTo>
                  <a:close/>
                </a:path>
                <a:path w="339089" h="2162175">
                  <a:moveTo>
                    <a:pt x="282879" y="1338046"/>
                  </a:moveTo>
                  <a:lnTo>
                    <a:pt x="267474" y="1338046"/>
                  </a:lnTo>
                  <a:lnTo>
                    <a:pt x="267474" y="1347381"/>
                  </a:lnTo>
                  <a:lnTo>
                    <a:pt x="282879" y="1347381"/>
                  </a:lnTo>
                  <a:lnTo>
                    <a:pt x="282879" y="1338046"/>
                  </a:lnTo>
                  <a:close/>
                </a:path>
                <a:path w="339089" h="2162175">
                  <a:moveTo>
                    <a:pt x="282879" y="1270749"/>
                  </a:moveTo>
                  <a:lnTo>
                    <a:pt x="267474" y="1270749"/>
                  </a:lnTo>
                  <a:lnTo>
                    <a:pt x="267474" y="1280071"/>
                  </a:lnTo>
                  <a:lnTo>
                    <a:pt x="282879" y="1280071"/>
                  </a:lnTo>
                  <a:lnTo>
                    <a:pt x="282879" y="1270749"/>
                  </a:lnTo>
                  <a:close/>
                </a:path>
                <a:path w="339089" h="2162175">
                  <a:moveTo>
                    <a:pt x="282879" y="1173581"/>
                  </a:moveTo>
                  <a:lnTo>
                    <a:pt x="267474" y="1173581"/>
                  </a:lnTo>
                  <a:lnTo>
                    <a:pt x="267474" y="1182916"/>
                  </a:lnTo>
                  <a:lnTo>
                    <a:pt x="282879" y="1182916"/>
                  </a:lnTo>
                  <a:lnTo>
                    <a:pt x="282879" y="1173581"/>
                  </a:lnTo>
                  <a:close/>
                </a:path>
                <a:path w="339089" h="2162175">
                  <a:moveTo>
                    <a:pt x="282879" y="1007224"/>
                  </a:moveTo>
                  <a:lnTo>
                    <a:pt x="267474" y="1007224"/>
                  </a:lnTo>
                  <a:lnTo>
                    <a:pt x="267474" y="1016546"/>
                  </a:lnTo>
                  <a:lnTo>
                    <a:pt x="282879" y="1016546"/>
                  </a:lnTo>
                  <a:lnTo>
                    <a:pt x="282879" y="1007224"/>
                  </a:lnTo>
                  <a:close/>
                </a:path>
                <a:path w="339089" h="2162175">
                  <a:moveTo>
                    <a:pt x="282879" y="847826"/>
                  </a:moveTo>
                  <a:lnTo>
                    <a:pt x="267474" y="847826"/>
                  </a:lnTo>
                  <a:lnTo>
                    <a:pt x="267474" y="857161"/>
                  </a:lnTo>
                  <a:lnTo>
                    <a:pt x="282879" y="857161"/>
                  </a:lnTo>
                  <a:lnTo>
                    <a:pt x="282879" y="847826"/>
                  </a:lnTo>
                  <a:close/>
                </a:path>
                <a:path w="339089" h="2162175">
                  <a:moveTo>
                    <a:pt x="282879" y="781799"/>
                  </a:moveTo>
                  <a:lnTo>
                    <a:pt x="267474" y="781799"/>
                  </a:lnTo>
                  <a:lnTo>
                    <a:pt x="267474" y="791108"/>
                  </a:lnTo>
                  <a:lnTo>
                    <a:pt x="282879" y="791108"/>
                  </a:lnTo>
                  <a:lnTo>
                    <a:pt x="282879" y="781799"/>
                  </a:lnTo>
                  <a:close/>
                </a:path>
                <a:path w="339089" h="2162175">
                  <a:moveTo>
                    <a:pt x="282879" y="682726"/>
                  </a:moveTo>
                  <a:lnTo>
                    <a:pt x="267474" y="682726"/>
                  </a:lnTo>
                  <a:lnTo>
                    <a:pt x="267474" y="692048"/>
                  </a:lnTo>
                  <a:lnTo>
                    <a:pt x="282879" y="692048"/>
                  </a:lnTo>
                  <a:lnTo>
                    <a:pt x="282879" y="682726"/>
                  </a:lnTo>
                  <a:close/>
                </a:path>
                <a:path w="339089" h="2162175">
                  <a:moveTo>
                    <a:pt x="282879" y="522719"/>
                  </a:moveTo>
                  <a:lnTo>
                    <a:pt x="267474" y="522719"/>
                  </a:lnTo>
                  <a:lnTo>
                    <a:pt x="267474" y="532028"/>
                  </a:lnTo>
                  <a:lnTo>
                    <a:pt x="282879" y="532028"/>
                  </a:lnTo>
                  <a:lnTo>
                    <a:pt x="282879" y="522719"/>
                  </a:lnTo>
                  <a:close/>
                </a:path>
                <a:path w="339089" h="2162175">
                  <a:moveTo>
                    <a:pt x="282879" y="358140"/>
                  </a:moveTo>
                  <a:lnTo>
                    <a:pt x="267474" y="358140"/>
                  </a:lnTo>
                  <a:lnTo>
                    <a:pt x="267474" y="367449"/>
                  </a:lnTo>
                  <a:lnTo>
                    <a:pt x="282879" y="367449"/>
                  </a:lnTo>
                  <a:lnTo>
                    <a:pt x="282879" y="358140"/>
                  </a:lnTo>
                  <a:close/>
                </a:path>
                <a:path w="339089" h="2162175">
                  <a:moveTo>
                    <a:pt x="338632" y="0"/>
                  </a:moveTo>
                  <a:lnTo>
                    <a:pt x="286169" y="0"/>
                  </a:lnTo>
                  <a:lnTo>
                    <a:pt x="286169" y="9309"/>
                  </a:lnTo>
                  <a:lnTo>
                    <a:pt x="338632" y="9309"/>
                  </a:lnTo>
                  <a:lnTo>
                    <a:pt x="33863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761193" y="7447940"/>
              <a:ext cx="228600" cy="502920"/>
            </a:xfrm>
            <a:custGeom>
              <a:avLst/>
              <a:gdLst/>
              <a:ahLst/>
              <a:cxnLst/>
              <a:rect l="l" t="t" r="r" b="b"/>
              <a:pathLst>
                <a:path w="228600" h="502920">
                  <a:moveTo>
                    <a:pt x="16484" y="493395"/>
                  </a:moveTo>
                  <a:lnTo>
                    <a:pt x="0" y="493395"/>
                  </a:lnTo>
                  <a:lnTo>
                    <a:pt x="0" y="502716"/>
                  </a:lnTo>
                  <a:lnTo>
                    <a:pt x="16484" y="502716"/>
                  </a:lnTo>
                  <a:lnTo>
                    <a:pt x="16484" y="493395"/>
                  </a:lnTo>
                  <a:close/>
                </a:path>
                <a:path w="228600" h="502920">
                  <a:moveTo>
                    <a:pt x="42125" y="493395"/>
                  </a:moveTo>
                  <a:lnTo>
                    <a:pt x="28600" y="493395"/>
                  </a:lnTo>
                  <a:lnTo>
                    <a:pt x="28600" y="502716"/>
                  </a:lnTo>
                  <a:lnTo>
                    <a:pt x="42125" y="502716"/>
                  </a:lnTo>
                  <a:lnTo>
                    <a:pt x="42125" y="493395"/>
                  </a:lnTo>
                  <a:close/>
                </a:path>
                <a:path w="228600" h="502920">
                  <a:moveTo>
                    <a:pt x="107581" y="493395"/>
                  </a:moveTo>
                  <a:lnTo>
                    <a:pt x="93027" y="493395"/>
                  </a:lnTo>
                  <a:lnTo>
                    <a:pt x="93027" y="502716"/>
                  </a:lnTo>
                  <a:lnTo>
                    <a:pt x="107581" y="502716"/>
                  </a:lnTo>
                  <a:lnTo>
                    <a:pt x="107581" y="493395"/>
                  </a:lnTo>
                  <a:close/>
                </a:path>
                <a:path w="228600" h="502920">
                  <a:moveTo>
                    <a:pt x="133616" y="493395"/>
                  </a:moveTo>
                  <a:lnTo>
                    <a:pt x="119062" y="493395"/>
                  </a:lnTo>
                  <a:lnTo>
                    <a:pt x="119062" y="502716"/>
                  </a:lnTo>
                  <a:lnTo>
                    <a:pt x="133616" y="502716"/>
                  </a:lnTo>
                  <a:lnTo>
                    <a:pt x="133616" y="493395"/>
                  </a:lnTo>
                  <a:close/>
                </a:path>
                <a:path w="228600" h="502920">
                  <a:moveTo>
                    <a:pt x="200926" y="493395"/>
                  </a:moveTo>
                  <a:lnTo>
                    <a:pt x="186372" y="493395"/>
                  </a:lnTo>
                  <a:lnTo>
                    <a:pt x="186372" y="502716"/>
                  </a:lnTo>
                  <a:lnTo>
                    <a:pt x="200926" y="502716"/>
                  </a:lnTo>
                  <a:lnTo>
                    <a:pt x="200926" y="493395"/>
                  </a:lnTo>
                  <a:close/>
                </a:path>
                <a:path w="228600" h="502920">
                  <a:moveTo>
                    <a:pt x="228092" y="493395"/>
                  </a:moveTo>
                  <a:lnTo>
                    <a:pt x="212686" y="493395"/>
                  </a:lnTo>
                  <a:lnTo>
                    <a:pt x="212686" y="502716"/>
                  </a:lnTo>
                  <a:lnTo>
                    <a:pt x="228092" y="502716"/>
                  </a:lnTo>
                  <a:lnTo>
                    <a:pt x="228092" y="493395"/>
                  </a:lnTo>
                  <a:close/>
                </a:path>
                <a:path w="228600" h="502920">
                  <a:moveTo>
                    <a:pt x="228092" y="0"/>
                  </a:moveTo>
                  <a:lnTo>
                    <a:pt x="212686" y="0"/>
                  </a:lnTo>
                  <a:lnTo>
                    <a:pt x="212686" y="9334"/>
                  </a:lnTo>
                  <a:lnTo>
                    <a:pt x="228092" y="9334"/>
                  </a:lnTo>
                  <a:lnTo>
                    <a:pt x="22809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608044" y="5976213"/>
              <a:ext cx="438784" cy="317500"/>
            </a:xfrm>
            <a:custGeom>
              <a:avLst/>
              <a:gdLst/>
              <a:ahLst/>
              <a:cxnLst/>
              <a:rect l="l" t="t" r="r" b="b"/>
              <a:pathLst>
                <a:path w="438785" h="317500">
                  <a:moveTo>
                    <a:pt x="23418" y="71640"/>
                  </a:moveTo>
                  <a:lnTo>
                    <a:pt x="20485" y="71640"/>
                  </a:lnTo>
                  <a:lnTo>
                    <a:pt x="20485" y="53352"/>
                  </a:lnTo>
                  <a:lnTo>
                    <a:pt x="0" y="53352"/>
                  </a:lnTo>
                  <a:lnTo>
                    <a:pt x="0" y="71640"/>
                  </a:lnTo>
                  <a:lnTo>
                    <a:pt x="9512" y="71640"/>
                  </a:lnTo>
                  <a:lnTo>
                    <a:pt x="9512" y="119189"/>
                  </a:lnTo>
                  <a:lnTo>
                    <a:pt x="23418" y="119189"/>
                  </a:lnTo>
                  <a:lnTo>
                    <a:pt x="23418" y="71640"/>
                  </a:lnTo>
                  <a:close/>
                </a:path>
                <a:path w="438785" h="317500">
                  <a:moveTo>
                    <a:pt x="25603" y="299618"/>
                  </a:moveTo>
                  <a:lnTo>
                    <a:pt x="10985" y="299618"/>
                  </a:lnTo>
                  <a:lnTo>
                    <a:pt x="10985" y="305473"/>
                  </a:lnTo>
                  <a:lnTo>
                    <a:pt x="736" y="305473"/>
                  </a:lnTo>
                  <a:lnTo>
                    <a:pt x="736" y="317169"/>
                  </a:lnTo>
                  <a:lnTo>
                    <a:pt x="19761" y="317169"/>
                  </a:lnTo>
                  <a:lnTo>
                    <a:pt x="19761" y="305473"/>
                  </a:lnTo>
                  <a:lnTo>
                    <a:pt x="25603" y="305473"/>
                  </a:lnTo>
                  <a:lnTo>
                    <a:pt x="25603" y="299618"/>
                  </a:lnTo>
                  <a:close/>
                </a:path>
                <a:path w="438785" h="317500">
                  <a:moveTo>
                    <a:pt x="25603" y="129425"/>
                  </a:moveTo>
                  <a:lnTo>
                    <a:pt x="10985" y="129425"/>
                  </a:lnTo>
                  <a:lnTo>
                    <a:pt x="10985" y="135280"/>
                  </a:lnTo>
                  <a:lnTo>
                    <a:pt x="736" y="135280"/>
                  </a:lnTo>
                  <a:lnTo>
                    <a:pt x="736" y="146989"/>
                  </a:lnTo>
                  <a:lnTo>
                    <a:pt x="19761" y="146989"/>
                  </a:lnTo>
                  <a:lnTo>
                    <a:pt x="19761" y="135280"/>
                  </a:lnTo>
                  <a:lnTo>
                    <a:pt x="25603" y="135280"/>
                  </a:lnTo>
                  <a:lnTo>
                    <a:pt x="25603" y="129425"/>
                  </a:lnTo>
                  <a:close/>
                </a:path>
                <a:path w="438785" h="317500">
                  <a:moveTo>
                    <a:pt x="145402" y="0"/>
                  </a:moveTo>
                  <a:lnTo>
                    <a:pt x="130454" y="0"/>
                  </a:lnTo>
                  <a:lnTo>
                    <a:pt x="130454" y="9131"/>
                  </a:lnTo>
                  <a:lnTo>
                    <a:pt x="108724" y="9131"/>
                  </a:lnTo>
                  <a:lnTo>
                    <a:pt x="108724" y="0"/>
                  </a:lnTo>
                  <a:lnTo>
                    <a:pt x="89395" y="0"/>
                  </a:lnTo>
                  <a:lnTo>
                    <a:pt x="89395" y="29768"/>
                  </a:lnTo>
                  <a:lnTo>
                    <a:pt x="145402" y="29768"/>
                  </a:lnTo>
                  <a:lnTo>
                    <a:pt x="145402" y="0"/>
                  </a:lnTo>
                  <a:close/>
                </a:path>
                <a:path w="438785" h="317500">
                  <a:moveTo>
                    <a:pt x="438772" y="0"/>
                  </a:moveTo>
                  <a:lnTo>
                    <a:pt x="423824" y="0"/>
                  </a:lnTo>
                  <a:lnTo>
                    <a:pt x="423824" y="9131"/>
                  </a:lnTo>
                  <a:lnTo>
                    <a:pt x="402094" y="9131"/>
                  </a:lnTo>
                  <a:lnTo>
                    <a:pt x="402094" y="0"/>
                  </a:lnTo>
                  <a:lnTo>
                    <a:pt x="382765" y="0"/>
                  </a:lnTo>
                  <a:lnTo>
                    <a:pt x="382765" y="29768"/>
                  </a:lnTo>
                  <a:lnTo>
                    <a:pt x="438772" y="29768"/>
                  </a:lnTo>
                  <a:lnTo>
                    <a:pt x="43877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608781" y="6617461"/>
              <a:ext cx="25400" cy="187325"/>
            </a:xfrm>
            <a:custGeom>
              <a:avLst/>
              <a:gdLst/>
              <a:ahLst/>
              <a:cxnLst/>
              <a:rect l="l" t="t" r="r" b="b"/>
              <a:pathLst>
                <a:path w="25400" h="187325">
                  <a:moveTo>
                    <a:pt x="24866" y="169557"/>
                  </a:moveTo>
                  <a:lnTo>
                    <a:pt x="10248" y="169557"/>
                  </a:lnTo>
                  <a:lnTo>
                    <a:pt x="10248" y="175399"/>
                  </a:lnTo>
                  <a:lnTo>
                    <a:pt x="0" y="175399"/>
                  </a:lnTo>
                  <a:lnTo>
                    <a:pt x="0" y="187109"/>
                  </a:lnTo>
                  <a:lnTo>
                    <a:pt x="19024" y="187109"/>
                  </a:lnTo>
                  <a:lnTo>
                    <a:pt x="19024" y="175399"/>
                  </a:lnTo>
                  <a:lnTo>
                    <a:pt x="24866" y="175399"/>
                  </a:lnTo>
                  <a:lnTo>
                    <a:pt x="24866" y="169557"/>
                  </a:lnTo>
                  <a:close/>
                </a:path>
                <a:path w="25400" h="187325">
                  <a:moveTo>
                    <a:pt x="24866" y="0"/>
                  </a:moveTo>
                  <a:lnTo>
                    <a:pt x="10248" y="0"/>
                  </a:lnTo>
                  <a:lnTo>
                    <a:pt x="10248" y="5842"/>
                  </a:lnTo>
                  <a:lnTo>
                    <a:pt x="0" y="5842"/>
                  </a:lnTo>
                  <a:lnTo>
                    <a:pt x="0" y="17551"/>
                  </a:lnTo>
                  <a:lnTo>
                    <a:pt x="19024" y="17551"/>
                  </a:lnTo>
                  <a:lnTo>
                    <a:pt x="19024" y="5842"/>
                  </a:lnTo>
                  <a:lnTo>
                    <a:pt x="24866" y="5842"/>
                  </a:lnTo>
                  <a:lnTo>
                    <a:pt x="2486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608082" y="6142951"/>
              <a:ext cx="52705" cy="1344930"/>
            </a:xfrm>
            <a:custGeom>
              <a:avLst/>
              <a:gdLst/>
              <a:ahLst/>
              <a:cxnLst/>
              <a:rect l="l" t="t" r="r" b="b"/>
              <a:pathLst>
                <a:path w="52704" h="1344929">
                  <a:moveTo>
                    <a:pt x="20739" y="74574"/>
                  </a:moveTo>
                  <a:lnTo>
                    <a:pt x="9309" y="74574"/>
                  </a:lnTo>
                  <a:lnTo>
                    <a:pt x="9309" y="121564"/>
                  </a:lnTo>
                  <a:lnTo>
                    <a:pt x="20739" y="121564"/>
                  </a:lnTo>
                  <a:lnTo>
                    <a:pt x="20739" y="74574"/>
                  </a:lnTo>
                  <a:close/>
                </a:path>
                <a:path w="52704" h="1344929">
                  <a:moveTo>
                    <a:pt x="20739" y="56794"/>
                  </a:moveTo>
                  <a:lnTo>
                    <a:pt x="406" y="56794"/>
                  </a:lnTo>
                  <a:lnTo>
                    <a:pt x="406" y="73304"/>
                  </a:lnTo>
                  <a:lnTo>
                    <a:pt x="20739" y="73304"/>
                  </a:lnTo>
                  <a:lnTo>
                    <a:pt x="20739" y="56794"/>
                  </a:lnTo>
                  <a:close/>
                </a:path>
                <a:path w="52704" h="1344929">
                  <a:moveTo>
                    <a:pt x="27101" y="577494"/>
                  </a:moveTo>
                  <a:lnTo>
                    <a:pt x="9956" y="577494"/>
                  </a:lnTo>
                  <a:lnTo>
                    <a:pt x="9956" y="620052"/>
                  </a:lnTo>
                  <a:lnTo>
                    <a:pt x="27101" y="620052"/>
                  </a:lnTo>
                  <a:lnTo>
                    <a:pt x="27101" y="577494"/>
                  </a:lnTo>
                  <a:close/>
                </a:path>
                <a:path w="52704" h="1344929">
                  <a:moveTo>
                    <a:pt x="39154" y="493052"/>
                  </a:moveTo>
                  <a:lnTo>
                    <a:pt x="29629" y="484784"/>
                  </a:lnTo>
                  <a:lnTo>
                    <a:pt x="29629" y="467652"/>
                  </a:lnTo>
                  <a:lnTo>
                    <a:pt x="20739" y="460667"/>
                  </a:lnTo>
                  <a:lnTo>
                    <a:pt x="5499" y="460667"/>
                  </a:lnTo>
                  <a:lnTo>
                    <a:pt x="5499" y="479717"/>
                  </a:lnTo>
                  <a:lnTo>
                    <a:pt x="10947" y="480352"/>
                  </a:lnTo>
                  <a:lnTo>
                    <a:pt x="10947" y="474510"/>
                  </a:lnTo>
                  <a:lnTo>
                    <a:pt x="25565" y="474510"/>
                  </a:lnTo>
                  <a:lnTo>
                    <a:pt x="25565" y="480352"/>
                  </a:lnTo>
                  <a:lnTo>
                    <a:pt x="19723" y="480352"/>
                  </a:lnTo>
                  <a:lnTo>
                    <a:pt x="19723" y="493052"/>
                  </a:lnTo>
                  <a:lnTo>
                    <a:pt x="39154" y="493052"/>
                  </a:lnTo>
                  <a:close/>
                </a:path>
                <a:path w="52704" h="1344929">
                  <a:moveTo>
                    <a:pt x="50444" y="681367"/>
                  </a:moveTo>
                  <a:lnTo>
                    <a:pt x="20447" y="681367"/>
                  </a:lnTo>
                  <a:lnTo>
                    <a:pt x="20447" y="693699"/>
                  </a:lnTo>
                  <a:lnTo>
                    <a:pt x="30899" y="709155"/>
                  </a:lnTo>
                  <a:lnTo>
                    <a:pt x="50444" y="709155"/>
                  </a:lnTo>
                  <a:lnTo>
                    <a:pt x="50444" y="681367"/>
                  </a:lnTo>
                  <a:close/>
                </a:path>
                <a:path w="52704" h="1344929">
                  <a:moveTo>
                    <a:pt x="50444" y="513092"/>
                  </a:moveTo>
                  <a:lnTo>
                    <a:pt x="20447" y="513092"/>
                  </a:lnTo>
                  <a:lnTo>
                    <a:pt x="20447" y="525424"/>
                  </a:lnTo>
                  <a:lnTo>
                    <a:pt x="30899" y="540880"/>
                  </a:lnTo>
                  <a:lnTo>
                    <a:pt x="50444" y="540880"/>
                  </a:lnTo>
                  <a:lnTo>
                    <a:pt x="50444" y="513092"/>
                  </a:lnTo>
                  <a:close/>
                </a:path>
                <a:path w="52704" h="1344929">
                  <a:moveTo>
                    <a:pt x="50444" y="170192"/>
                  </a:moveTo>
                  <a:lnTo>
                    <a:pt x="20447" y="170192"/>
                  </a:lnTo>
                  <a:lnTo>
                    <a:pt x="20447" y="182524"/>
                  </a:lnTo>
                  <a:lnTo>
                    <a:pt x="30899" y="197993"/>
                  </a:lnTo>
                  <a:lnTo>
                    <a:pt x="50444" y="197993"/>
                  </a:lnTo>
                  <a:lnTo>
                    <a:pt x="50444" y="170192"/>
                  </a:lnTo>
                  <a:close/>
                </a:path>
                <a:path w="52704" h="1344929">
                  <a:moveTo>
                    <a:pt x="50444" y="0"/>
                  </a:moveTo>
                  <a:lnTo>
                    <a:pt x="20447" y="0"/>
                  </a:lnTo>
                  <a:lnTo>
                    <a:pt x="20447" y="12344"/>
                  </a:lnTo>
                  <a:lnTo>
                    <a:pt x="30899" y="27800"/>
                  </a:lnTo>
                  <a:lnTo>
                    <a:pt x="50444" y="27800"/>
                  </a:lnTo>
                  <a:lnTo>
                    <a:pt x="50444" y="0"/>
                  </a:lnTo>
                  <a:close/>
                </a:path>
                <a:path w="52704" h="1344929">
                  <a:moveTo>
                    <a:pt x="50596" y="655612"/>
                  </a:moveTo>
                  <a:lnTo>
                    <a:pt x="32169" y="655612"/>
                  </a:lnTo>
                  <a:lnTo>
                    <a:pt x="32169" y="631469"/>
                  </a:lnTo>
                  <a:lnTo>
                    <a:pt x="27101" y="620687"/>
                  </a:lnTo>
                  <a:lnTo>
                    <a:pt x="11849" y="620687"/>
                  </a:lnTo>
                  <a:lnTo>
                    <a:pt x="11849" y="625779"/>
                  </a:lnTo>
                  <a:lnTo>
                    <a:pt x="17576" y="634022"/>
                  </a:lnTo>
                  <a:lnTo>
                    <a:pt x="17576" y="644067"/>
                  </a:lnTo>
                  <a:lnTo>
                    <a:pt x="25565" y="644067"/>
                  </a:lnTo>
                  <a:lnTo>
                    <a:pt x="25565" y="649909"/>
                  </a:lnTo>
                  <a:lnTo>
                    <a:pt x="19723" y="649909"/>
                  </a:lnTo>
                  <a:lnTo>
                    <a:pt x="19723" y="661962"/>
                  </a:lnTo>
                  <a:lnTo>
                    <a:pt x="50596" y="661962"/>
                  </a:lnTo>
                  <a:lnTo>
                    <a:pt x="50596" y="655612"/>
                  </a:lnTo>
                  <a:close/>
                </a:path>
                <a:path w="52704" h="1344929">
                  <a:moveTo>
                    <a:pt x="52489" y="1306474"/>
                  </a:moveTo>
                  <a:lnTo>
                    <a:pt x="33020" y="1306474"/>
                  </a:lnTo>
                  <a:lnTo>
                    <a:pt x="33020" y="1304785"/>
                  </a:lnTo>
                  <a:lnTo>
                    <a:pt x="25400" y="1304785"/>
                  </a:lnTo>
                  <a:lnTo>
                    <a:pt x="25400" y="1298016"/>
                  </a:lnTo>
                  <a:lnTo>
                    <a:pt x="33020" y="1298016"/>
                  </a:lnTo>
                  <a:lnTo>
                    <a:pt x="33020" y="1280236"/>
                  </a:lnTo>
                  <a:lnTo>
                    <a:pt x="0" y="1280236"/>
                  </a:lnTo>
                  <a:lnTo>
                    <a:pt x="0" y="1307325"/>
                  </a:lnTo>
                  <a:lnTo>
                    <a:pt x="15240" y="1307325"/>
                  </a:lnTo>
                  <a:lnTo>
                    <a:pt x="15240" y="1320025"/>
                  </a:lnTo>
                  <a:lnTo>
                    <a:pt x="8470" y="1320025"/>
                  </a:lnTo>
                  <a:lnTo>
                    <a:pt x="8470" y="1344574"/>
                  </a:lnTo>
                  <a:lnTo>
                    <a:pt x="29629" y="1344574"/>
                  </a:lnTo>
                  <a:lnTo>
                    <a:pt x="29629" y="1334427"/>
                  </a:lnTo>
                  <a:lnTo>
                    <a:pt x="52489" y="1334427"/>
                  </a:lnTo>
                  <a:lnTo>
                    <a:pt x="52489" y="1306474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605961" y="7505319"/>
              <a:ext cx="532130" cy="474980"/>
            </a:xfrm>
            <a:custGeom>
              <a:avLst/>
              <a:gdLst/>
              <a:ahLst/>
              <a:cxnLst/>
              <a:rect l="l" t="t" r="r" b="b"/>
              <a:pathLst>
                <a:path w="532129" h="474979">
                  <a:moveTo>
                    <a:pt x="19050" y="429260"/>
                  </a:moveTo>
                  <a:lnTo>
                    <a:pt x="1270" y="429260"/>
                  </a:lnTo>
                  <a:lnTo>
                    <a:pt x="0" y="459727"/>
                  </a:lnTo>
                  <a:lnTo>
                    <a:pt x="10172" y="458457"/>
                  </a:lnTo>
                  <a:lnTo>
                    <a:pt x="10172" y="472427"/>
                  </a:lnTo>
                  <a:lnTo>
                    <a:pt x="19050" y="472427"/>
                  </a:lnTo>
                  <a:lnTo>
                    <a:pt x="19050" y="429260"/>
                  </a:lnTo>
                  <a:close/>
                </a:path>
                <a:path w="532129" h="474979">
                  <a:moveTo>
                    <a:pt x="30911" y="0"/>
                  </a:moveTo>
                  <a:lnTo>
                    <a:pt x="19050" y="2527"/>
                  </a:lnTo>
                  <a:lnTo>
                    <a:pt x="19050" y="22009"/>
                  </a:lnTo>
                  <a:lnTo>
                    <a:pt x="24142" y="22009"/>
                  </a:lnTo>
                  <a:lnTo>
                    <a:pt x="30911" y="14389"/>
                  </a:lnTo>
                  <a:lnTo>
                    <a:pt x="30911" y="0"/>
                  </a:lnTo>
                  <a:close/>
                </a:path>
                <a:path w="532129" h="474979">
                  <a:moveTo>
                    <a:pt x="531825" y="467360"/>
                  </a:moveTo>
                  <a:lnTo>
                    <a:pt x="29425" y="467360"/>
                  </a:lnTo>
                  <a:lnTo>
                    <a:pt x="29425" y="474967"/>
                  </a:lnTo>
                  <a:lnTo>
                    <a:pt x="531825" y="474967"/>
                  </a:lnTo>
                  <a:lnTo>
                    <a:pt x="531825" y="46736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637711" y="7914246"/>
              <a:ext cx="426720" cy="55244"/>
            </a:xfrm>
            <a:custGeom>
              <a:avLst/>
              <a:gdLst/>
              <a:ahLst/>
              <a:cxnLst/>
              <a:rect l="l" t="t" r="r" b="b"/>
              <a:pathLst>
                <a:path w="426720" h="55245">
                  <a:moveTo>
                    <a:pt x="21590" y="31750"/>
                  </a:moveTo>
                  <a:lnTo>
                    <a:pt x="0" y="31750"/>
                  </a:lnTo>
                  <a:lnTo>
                    <a:pt x="0" y="54622"/>
                  </a:lnTo>
                  <a:lnTo>
                    <a:pt x="21590" y="54622"/>
                  </a:lnTo>
                  <a:lnTo>
                    <a:pt x="21590" y="31750"/>
                  </a:lnTo>
                  <a:close/>
                </a:path>
                <a:path w="426720" h="55245">
                  <a:moveTo>
                    <a:pt x="426720" y="27940"/>
                  </a:moveTo>
                  <a:lnTo>
                    <a:pt x="416560" y="27940"/>
                  </a:lnTo>
                  <a:lnTo>
                    <a:pt x="416560" y="13982"/>
                  </a:lnTo>
                  <a:lnTo>
                    <a:pt x="408940" y="0"/>
                  </a:lnTo>
                  <a:lnTo>
                    <a:pt x="403860" y="0"/>
                  </a:lnTo>
                  <a:lnTo>
                    <a:pt x="403860" y="54622"/>
                  </a:lnTo>
                  <a:lnTo>
                    <a:pt x="416560" y="54622"/>
                  </a:lnTo>
                  <a:lnTo>
                    <a:pt x="416560" y="53340"/>
                  </a:lnTo>
                  <a:lnTo>
                    <a:pt x="426720" y="53340"/>
                  </a:lnTo>
                  <a:lnTo>
                    <a:pt x="426720" y="2794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134281" y="7939646"/>
              <a:ext cx="13970" cy="23495"/>
            </a:xfrm>
            <a:custGeom>
              <a:avLst/>
              <a:gdLst/>
              <a:ahLst/>
              <a:cxnLst/>
              <a:rect l="l" t="t" r="r" b="b"/>
              <a:pathLst>
                <a:path w="13970" h="23495">
                  <a:moveTo>
                    <a:pt x="13970" y="0"/>
                  </a:moveTo>
                  <a:lnTo>
                    <a:pt x="0" y="0"/>
                  </a:lnTo>
                  <a:lnTo>
                    <a:pt x="0" y="22872"/>
                  </a:lnTo>
                  <a:lnTo>
                    <a:pt x="13970" y="22872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041571" y="7421486"/>
              <a:ext cx="21590" cy="67310"/>
            </a:xfrm>
            <a:custGeom>
              <a:avLst/>
              <a:gdLst/>
              <a:ahLst/>
              <a:cxnLst/>
              <a:rect l="l" t="t" r="r" b="b"/>
              <a:pathLst>
                <a:path w="21589" h="67309">
                  <a:moveTo>
                    <a:pt x="3810" y="0"/>
                  </a:moveTo>
                  <a:lnTo>
                    <a:pt x="0" y="0"/>
                  </a:lnTo>
                  <a:lnTo>
                    <a:pt x="0" y="67309"/>
                  </a:lnTo>
                  <a:lnTo>
                    <a:pt x="11430" y="67309"/>
                  </a:lnTo>
                  <a:lnTo>
                    <a:pt x="11430" y="49542"/>
                  </a:lnTo>
                  <a:lnTo>
                    <a:pt x="21590" y="49542"/>
                  </a:lnTo>
                  <a:lnTo>
                    <a:pt x="21590" y="30492"/>
                  </a:lnTo>
                  <a:lnTo>
                    <a:pt x="11430" y="30492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134281" y="7251319"/>
              <a:ext cx="15240" cy="25400"/>
            </a:xfrm>
            <a:custGeom>
              <a:avLst/>
              <a:gdLst/>
              <a:ahLst/>
              <a:cxnLst/>
              <a:rect l="l" t="t" r="r" b="b"/>
              <a:pathLst>
                <a:path w="15239" h="25400">
                  <a:moveTo>
                    <a:pt x="15239" y="0"/>
                  </a:moveTo>
                  <a:lnTo>
                    <a:pt x="0" y="0"/>
                  </a:lnTo>
                  <a:lnTo>
                    <a:pt x="0" y="25399"/>
                  </a:lnTo>
                  <a:lnTo>
                    <a:pt x="15239" y="25399"/>
                  </a:lnTo>
                  <a:lnTo>
                    <a:pt x="1523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035221" y="6621386"/>
              <a:ext cx="26670" cy="179705"/>
            </a:xfrm>
            <a:custGeom>
              <a:avLst/>
              <a:gdLst/>
              <a:ahLst/>
              <a:cxnLst/>
              <a:rect l="l" t="t" r="r" b="b"/>
              <a:pathLst>
                <a:path w="26670" h="179704">
                  <a:moveTo>
                    <a:pt x="15913" y="0"/>
                  </a:moveTo>
                  <a:lnTo>
                    <a:pt x="4445" y="0"/>
                  </a:lnTo>
                  <a:lnTo>
                    <a:pt x="4445" y="15240"/>
                  </a:lnTo>
                  <a:lnTo>
                    <a:pt x="15913" y="15240"/>
                  </a:lnTo>
                  <a:lnTo>
                    <a:pt x="15913" y="0"/>
                  </a:lnTo>
                  <a:close/>
                </a:path>
                <a:path w="26670" h="179704">
                  <a:moveTo>
                    <a:pt x="26670" y="36855"/>
                  </a:moveTo>
                  <a:lnTo>
                    <a:pt x="11430" y="36855"/>
                  </a:lnTo>
                  <a:lnTo>
                    <a:pt x="11430" y="34290"/>
                  </a:lnTo>
                  <a:lnTo>
                    <a:pt x="0" y="34290"/>
                  </a:lnTo>
                  <a:lnTo>
                    <a:pt x="0" y="179095"/>
                  </a:lnTo>
                  <a:lnTo>
                    <a:pt x="11430" y="179095"/>
                  </a:lnTo>
                  <a:lnTo>
                    <a:pt x="11430" y="59690"/>
                  </a:lnTo>
                  <a:lnTo>
                    <a:pt x="26670" y="59690"/>
                  </a:lnTo>
                  <a:lnTo>
                    <a:pt x="26670" y="36855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133011" y="6568046"/>
              <a:ext cx="15240" cy="20955"/>
            </a:xfrm>
            <a:custGeom>
              <a:avLst/>
              <a:gdLst/>
              <a:ahLst/>
              <a:cxnLst/>
              <a:rect l="l" t="t" r="r" b="b"/>
              <a:pathLst>
                <a:path w="15239" h="20954">
                  <a:moveTo>
                    <a:pt x="15239" y="0"/>
                  </a:moveTo>
                  <a:lnTo>
                    <a:pt x="0" y="0"/>
                  </a:lnTo>
                  <a:lnTo>
                    <a:pt x="0" y="20332"/>
                  </a:lnTo>
                  <a:lnTo>
                    <a:pt x="15239" y="20332"/>
                  </a:lnTo>
                  <a:lnTo>
                    <a:pt x="1523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607231" y="6110846"/>
              <a:ext cx="551180" cy="1925955"/>
            </a:xfrm>
            <a:custGeom>
              <a:avLst/>
              <a:gdLst/>
              <a:ahLst/>
              <a:cxnLst/>
              <a:rect l="l" t="t" r="r" b="b"/>
              <a:pathLst>
                <a:path w="551179" h="1925954">
                  <a:moveTo>
                    <a:pt x="444500" y="170180"/>
                  </a:moveTo>
                  <a:lnTo>
                    <a:pt x="431304" y="170180"/>
                  </a:lnTo>
                  <a:lnTo>
                    <a:pt x="431304" y="180340"/>
                  </a:lnTo>
                  <a:lnTo>
                    <a:pt x="444500" y="180340"/>
                  </a:lnTo>
                  <a:lnTo>
                    <a:pt x="444500" y="170180"/>
                  </a:lnTo>
                  <a:close/>
                </a:path>
                <a:path w="551179" h="1925954">
                  <a:moveTo>
                    <a:pt x="444500" y="0"/>
                  </a:moveTo>
                  <a:lnTo>
                    <a:pt x="431304" y="0"/>
                  </a:lnTo>
                  <a:lnTo>
                    <a:pt x="431304" y="10160"/>
                  </a:lnTo>
                  <a:lnTo>
                    <a:pt x="444500" y="10160"/>
                  </a:lnTo>
                  <a:lnTo>
                    <a:pt x="444500" y="0"/>
                  </a:lnTo>
                  <a:close/>
                </a:path>
                <a:path w="551179" h="1925954">
                  <a:moveTo>
                    <a:pt x="455930" y="204482"/>
                  </a:moveTo>
                  <a:lnTo>
                    <a:pt x="434340" y="204482"/>
                  </a:lnTo>
                  <a:lnTo>
                    <a:pt x="434340" y="229882"/>
                  </a:lnTo>
                  <a:lnTo>
                    <a:pt x="455930" y="229882"/>
                  </a:lnTo>
                  <a:lnTo>
                    <a:pt x="455930" y="204482"/>
                  </a:lnTo>
                  <a:close/>
                </a:path>
                <a:path w="551179" h="1925954">
                  <a:moveTo>
                    <a:pt x="455930" y="34290"/>
                  </a:moveTo>
                  <a:lnTo>
                    <a:pt x="434340" y="34290"/>
                  </a:lnTo>
                  <a:lnTo>
                    <a:pt x="434340" y="59690"/>
                  </a:lnTo>
                  <a:lnTo>
                    <a:pt x="455930" y="59690"/>
                  </a:lnTo>
                  <a:lnTo>
                    <a:pt x="455930" y="34290"/>
                  </a:lnTo>
                  <a:close/>
                </a:path>
                <a:path w="551179" h="1925954">
                  <a:moveTo>
                    <a:pt x="551180" y="1907540"/>
                  </a:moveTo>
                  <a:lnTo>
                    <a:pt x="0" y="1907540"/>
                  </a:lnTo>
                  <a:lnTo>
                    <a:pt x="0" y="1925332"/>
                  </a:lnTo>
                  <a:lnTo>
                    <a:pt x="551180" y="1925332"/>
                  </a:lnTo>
                  <a:lnTo>
                    <a:pt x="551180" y="190754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607231" y="8036179"/>
              <a:ext cx="551180" cy="143510"/>
            </a:xfrm>
            <a:custGeom>
              <a:avLst/>
              <a:gdLst/>
              <a:ahLst/>
              <a:cxnLst/>
              <a:rect l="l" t="t" r="r" b="b"/>
              <a:pathLst>
                <a:path w="551179" h="143509">
                  <a:moveTo>
                    <a:pt x="551179" y="0"/>
                  </a:moveTo>
                  <a:lnTo>
                    <a:pt x="0" y="0"/>
                  </a:lnTo>
                  <a:lnTo>
                    <a:pt x="0" y="143497"/>
                  </a:lnTo>
                  <a:lnTo>
                    <a:pt x="551179" y="143497"/>
                  </a:lnTo>
                  <a:lnTo>
                    <a:pt x="55117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607231" y="8036179"/>
              <a:ext cx="551180" cy="143510"/>
            </a:xfrm>
            <a:custGeom>
              <a:avLst/>
              <a:gdLst/>
              <a:ahLst/>
              <a:cxnLst/>
              <a:rect l="l" t="t" r="r" b="b"/>
              <a:pathLst>
                <a:path w="551179" h="143509">
                  <a:moveTo>
                    <a:pt x="0" y="0"/>
                  </a:moveTo>
                  <a:lnTo>
                    <a:pt x="0" y="143497"/>
                  </a:lnTo>
                  <a:lnTo>
                    <a:pt x="551180" y="143497"/>
                  </a:lnTo>
                  <a:lnTo>
                    <a:pt x="55118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171111" y="8018386"/>
              <a:ext cx="551815" cy="18415"/>
            </a:xfrm>
            <a:custGeom>
              <a:avLst/>
              <a:gdLst/>
              <a:ahLst/>
              <a:cxnLst/>
              <a:rect l="l" t="t" r="r" b="b"/>
              <a:pathLst>
                <a:path w="551814" h="18415">
                  <a:moveTo>
                    <a:pt x="551192" y="0"/>
                  </a:moveTo>
                  <a:lnTo>
                    <a:pt x="0" y="0"/>
                  </a:lnTo>
                  <a:lnTo>
                    <a:pt x="0" y="17792"/>
                  </a:lnTo>
                  <a:lnTo>
                    <a:pt x="551192" y="17792"/>
                  </a:lnTo>
                  <a:lnTo>
                    <a:pt x="55119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171111" y="8036179"/>
              <a:ext cx="551815" cy="143510"/>
            </a:xfrm>
            <a:custGeom>
              <a:avLst/>
              <a:gdLst/>
              <a:ahLst/>
              <a:cxnLst/>
              <a:rect l="l" t="t" r="r" b="b"/>
              <a:pathLst>
                <a:path w="551814" h="143509">
                  <a:moveTo>
                    <a:pt x="551192" y="0"/>
                  </a:moveTo>
                  <a:lnTo>
                    <a:pt x="0" y="0"/>
                  </a:lnTo>
                  <a:lnTo>
                    <a:pt x="0" y="143497"/>
                  </a:lnTo>
                  <a:lnTo>
                    <a:pt x="551192" y="143497"/>
                  </a:lnTo>
                  <a:lnTo>
                    <a:pt x="55119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171111" y="8036179"/>
              <a:ext cx="551815" cy="143510"/>
            </a:xfrm>
            <a:custGeom>
              <a:avLst/>
              <a:gdLst/>
              <a:ahLst/>
              <a:cxnLst/>
              <a:rect l="l" t="t" r="r" b="b"/>
              <a:pathLst>
                <a:path w="551814" h="143509">
                  <a:moveTo>
                    <a:pt x="0" y="0"/>
                  </a:moveTo>
                  <a:lnTo>
                    <a:pt x="0" y="143497"/>
                  </a:lnTo>
                  <a:lnTo>
                    <a:pt x="551192" y="143497"/>
                  </a:lnTo>
                  <a:lnTo>
                    <a:pt x="551192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178731" y="5615546"/>
              <a:ext cx="544195" cy="17780"/>
            </a:xfrm>
            <a:custGeom>
              <a:avLst/>
              <a:gdLst/>
              <a:ahLst/>
              <a:cxnLst/>
              <a:rect l="l" t="t" r="r" b="b"/>
              <a:pathLst>
                <a:path w="544195" h="17779">
                  <a:moveTo>
                    <a:pt x="543572" y="0"/>
                  </a:moveTo>
                  <a:lnTo>
                    <a:pt x="0" y="0"/>
                  </a:lnTo>
                  <a:lnTo>
                    <a:pt x="0" y="17779"/>
                  </a:lnTo>
                  <a:lnTo>
                    <a:pt x="543572" y="17779"/>
                  </a:lnTo>
                  <a:lnTo>
                    <a:pt x="54357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171111" y="5633326"/>
              <a:ext cx="551815" cy="326390"/>
            </a:xfrm>
            <a:custGeom>
              <a:avLst/>
              <a:gdLst/>
              <a:ahLst/>
              <a:cxnLst/>
              <a:rect l="l" t="t" r="r" b="b"/>
              <a:pathLst>
                <a:path w="551814" h="326389">
                  <a:moveTo>
                    <a:pt x="551192" y="0"/>
                  </a:moveTo>
                  <a:lnTo>
                    <a:pt x="0" y="0"/>
                  </a:lnTo>
                  <a:lnTo>
                    <a:pt x="0" y="326389"/>
                  </a:lnTo>
                  <a:lnTo>
                    <a:pt x="551192" y="326389"/>
                  </a:lnTo>
                  <a:lnTo>
                    <a:pt x="55119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171111" y="5633326"/>
              <a:ext cx="551815" cy="326390"/>
            </a:xfrm>
            <a:custGeom>
              <a:avLst/>
              <a:gdLst/>
              <a:ahLst/>
              <a:cxnLst/>
              <a:rect l="l" t="t" r="r" b="b"/>
              <a:pathLst>
                <a:path w="551814" h="326389">
                  <a:moveTo>
                    <a:pt x="0" y="0"/>
                  </a:moveTo>
                  <a:lnTo>
                    <a:pt x="0" y="326389"/>
                  </a:lnTo>
                  <a:lnTo>
                    <a:pt x="551192" y="326389"/>
                  </a:lnTo>
                  <a:lnTo>
                    <a:pt x="551192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" name="object 44"/>
          <p:cNvGrpSpPr/>
          <p:nvPr/>
        </p:nvGrpSpPr>
        <p:grpSpPr>
          <a:xfrm>
            <a:off x="8637752" y="5272647"/>
            <a:ext cx="584200" cy="346075"/>
            <a:chOff x="3583152" y="5272646"/>
            <a:chExt cx="584200" cy="346075"/>
          </a:xfrm>
        </p:grpSpPr>
        <p:sp>
          <p:nvSpPr>
            <p:cNvPr id="45" name="object 45"/>
            <p:cNvSpPr/>
            <p:nvPr/>
          </p:nvSpPr>
          <p:spPr>
            <a:xfrm>
              <a:off x="3583901" y="5272646"/>
              <a:ext cx="582295" cy="17780"/>
            </a:xfrm>
            <a:custGeom>
              <a:avLst/>
              <a:gdLst/>
              <a:ahLst/>
              <a:cxnLst/>
              <a:rect l="l" t="t" r="r" b="b"/>
              <a:pathLst>
                <a:path w="582295" h="17779">
                  <a:moveTo>
                    <a:pt x="581926" y="0"/>
                  </a:moveTo>
                  <a:lnTo>
                    <a:pt x="0" y="0"/>
                  </a:lnTo>
                  <a:lnTo>
                    <a:pt x="0" y="17779"/>
                  </a:lnTo>
                  <a:lnTo>
                    <a:pt x="581926" y="17779"/>
                  </a:lnTo>
                  <a:lnTo>
                    <a:pt x="58192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584676" y="5290426"/>
              <a:ext cx="581660" cy="326390"/>
            </a:xfrm>
            <a:custGeom>
              <a:avLst/>
              <a:gdLst/>
              <a:ahLst/>
              <a:cxnLst/>
              <a:rect l="l" t="t" r="r" b="b"/>
              <a:pathLst>
                <a:path w="581660" h="326389">
                  <a:moveTo>
                    <a:pt x="581126" y="0"/>
                  </a:moveTo>
                  <a:lnTo>
                    <a:pt x="0" y="0"/>
                  </a:lnTo>
                  <a:lnTo>
                    <a:pt x="0" y="326389"/>
                  </a:lnTo>
                  <a:lnTo>
                    <a:pt x="581126" y="326389"/>
                  </a:lnTo>
                  <a:lnTo>
                    <a:pt x="58112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584676" y="5290426"/>
              <a:ext cx="581660" cy="326390"/>
            </a:xfrm>
            <a:custGeom>
              <a:avLst/>
              <a:gdLst/>
              <a:ahLst/>
              <a:cxnLst/>
              <a:rect l="l" t="t" r="r" b="b"/>
              <a:pathLst>
                <a:path w="581660" h="326389">
                  <a:moveTo>
                    <a:pt x="0" y="0"/>
                  </a:moveTo>
                  <a:lnTo>
                    <a:pt x="0" y="326389"/>
                  </a:lnTo>
                  <a:lnTo>
                    <a:pt x="581139" y="326389"/>
                  </a:lnTo>
                  <a:lnTo>
                    <a:pt x="58113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" name="object 48"/>
          <p:cNvSpPr/>
          <p:nvPr/>
        </p:nvSpPr>
        <p:spPr>
          <a:xfrm>
            <a:off x="9662604" y="5955906"/>
            <a:ext cx="114300" cy="2062480"/>
          </a:xfrm>
          <a:custGeom>
            <a:avLst/>
            <a:gdLst/>
            <a:ahLst/>
            <a:cxnLst/>
            <a:rect l="l" t="t" r="r" b="b"/>
            <a:pathLst>
              <a:path w="114300" h="2062479">
                <a:moveTo>
                  <a:pt x="114300" y="0"/>
                </a:moveTo>
                <a:lnTo>
                  <a:pt x="0" y="0"/>
                </a:lnTo>
                <a:lnTo>
                  <a:pt x="0" y="2062480"/>
                </a:lnTo>
                <a:lnTo>
                  <a:pt x="114300" y="2062480"/>
                </a:lnTo>
                <a:lnTo>
                  <a:pt x="114300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781225" y="6133706"/>
            <a:ext cx="295275" cy="21590"/>
          </a:xfrm>
          <a:custGeom>
            <a:avLst/>
            <a:gdLst/>
            <a:ahLst/>
            <a:cxnLst/>
            <a:rect l="l" t="t" r="r" b="b"/>
            <a:pathLst>
              <a:path w="295275" h="21589">
                <a:moveTo>
                  <a:pt x="162547" y="0"/>
                </a:moveTo>
                <a:lnTo>
                  <a:pt x="132067" y="0"/>
                </a:lnTo>
                <a:lnTo>
                  <a:pt x="132067" y="10160"/>
                </a:lnTo>
                <a:lnTo>
                  <a:pt x="0" y="10160"/>
                </a:lnTo>
                <a:lnTo>
                  <a:pt x="0" y="21590"/>
                </a:lnTo>
                <a:lnTo>
                  <a:pt x="132080" y="21590"/>
                </a:lnTo>
                <a:lnTo>
                  <a:pt x="132080" y="13970"/>
                </a:lnTo>
                <a:lnTo>
                  <a:pt x="162547" y="13970"/>
                </a:lnTo>
                <a:lnTo>
                  <a:pt x="162547" y="0"/>
                </a:lnTo>
                <a:close/>
              </a:path>
              <a:path w="295275" h="21589">
                <a:moveTo>
                  <a:pt x="294792" y="10160"/>
                </a:moveTo>
                <a:lnTo>
                  <a:pt x="163664" y="10160"/>
                </a:lnTo>
                <a:lnTo>
                  <a:pt x="163664" y="21590"/>
                </a:lnTo>
                <a:lnTo>
                  <a:pt x="294792" y="21590"/>
                </a:lnTo>
                <a:lnTo>
                  <a:pt x="294792" y="1016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781225" y="6304736"/>
            <a:ext cx="295275" cy="21590"/>
          </a:xfrm>
          <a:custGeom>
            <a:avLst/>
            <a:gdLst/>
            <a:ahLst/>
            <a:cxnLst/>
            <a:rect l="l" t="t" r="r" b="b"/>
            <a:pathLst>
              <a:path w="295275" h="21589">
                <a:moveTo>
                  <a:pt x="162547" y="0"/>
                </a:moveTo>
                <a:lnTo>
                  <a:pt x="132067" y="0"/>
                </a:lnTo>
                <a:lnTo>
                  <a:pt x="132067" y="10160"/>
                </a:lnTo>
                <a:lnTo>
                  <a:pt x="0" y="10160"/>
                </a:lnTo>
                <a:lnTo>
                  <a:pt x="0" y="21590"/>
                </a:lnTo>
                <a:lnTo>
                  <a:pt x="132080" y="21590"/>
                </a:lnTo>
                <a:lnTo>
                  <a:pt x="132080" y="13970"/>
                </a:lnTo>
                <a:lnTo>
                  <a:pt x="162547" y="13970"/>
                </a:lnTo>
                <a:lnTo>
                  <a:pt x="162547" y="0"/>
                </a:lnTo>
                <a:close/>
              </a:path>
              <a:path w="295275" h="21589">
                <a:moveTo>
                  <a:pt x="295211" y="10172"/>
                </a:moveTo>
                <a:lnTo>
                  <a:pt x="163830" y="10172"/>
                </a:lnTo>
                <a:lnTo>
                  <a:pt x="163830" y="21590"/>
                </a:lnTo>
                <a:lnTo>
                  <a:pt x="295211" y="21590"/>
                </a:lnTo>
                <a:lnTo>
                  <a:pt x="295211" y="1017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781225" y="6646785"/>
            <a:ext cx="292735" cy="21590"/>
          </a:xfrm>
          <a:custGeom>
            <a:avLst/>
            <a:gdLst/>
            <a:ahLst/>
            <a:cxnLst/>
            <a:rect l="l" t="t" r="r" b="b"/>
            <a:pathLst>
              <a:path w="292735" h="21590">
                <a:moveTo>
                  <a:pt x="162547" y="0"/>
                </a:moveTo>
                <a:lnTo>
                  <a:pt x="132067" y="0"/>
                </a:lnTo>
                <a:lnTo>
                  <a:pt x="132067" y="10160"/>
                </a:lnTo>
                <a:lnTo>
                  <a:pt x="0" y="10160"/>
                </a:lnTo>
                <a:lnTo>
                  <a:pt x="0" y="21590"/>
                </a:lnTo>
                <a:lnTo>
                  <a:pt x="132080" y="21590"/>
                </a:lnTo>
                <a:lnTo>
                  <a:pt x="132080" y="13982"/>
                </a:lnTo>
                <a:lnTo>
                  <a:pt x="162547" y="13982"/>
                </a:lnTo>
                <a:lnTo>
                  <a:pt x="162547" y="0"/>
                </a:lnTo>
                <a:close/>
              </a:path>
              <a:path w="292735" h="21590">
                <a:moveTo>
                  <a:pt x="292214" y="10172"/>
                </a:moveTo>
                <a:lnTo>
                  <a:pt x="163639" y="10172"/>
                </a:lnTo>
                <a:lnTo>
                  <a:pt x="163639" y="21590"/>
                </a:lnTo>
                <a:lnTo>
                  <a:pt x="292214" y="21590"/>
                </a:lnTo>
                <a:lnTo>
                  <a:pt x="292214" y="10172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781225" y="6816115"/>
            <a:ext cx="296545" cy="22225"/>
          </a:xfrm>
          <a:custGeom>
            <a:avLst/>
            <a:gdLst/>
            <a:ahLst/>
            <a:cxnLst/>
            <a:rect l="l" t="t" r="r" b="b"/>
            <a:pathLst>
              <a:path w="296545" h="22225">
                <a:moveTo>
                  <a:pt x="162547" y="0"/>
                </a:moveTo>
                <a:lnTo>
                  <a:pt x="132067" y="0"/>
                </a:lnTo>
                <a:lnTo>
                  <a:pt x="132067" y="10160"/>
                </a:lnTo>
                <a:lnTo>
                  <a:pt x="0" y="10160"/>
                </a:lnTo>
                <a:lnTo>
                  <a:pt x="0" y="21602"/>
                </a:lnTo>
                <a:lnTo>
                  <a:pt x="132080" y="21602"/>
                </a:lnTo>
                <a:lnTo>
                  <a:pt x="132080" y="13970"/>
                </a:lnTo>
                <a:lnTo>
                  <a:pt x="162547" y="13970"/>
                </a:lnTo>
                <a:lnTo>
                  <a:pt x="162547" y="0"/>
                </a:lnTo>
                <a:close/>
              </a:path>
              <a:path w="296545" h="22225">
                <a:moveTo>
                  <a:pt x="296024" y="10160"/>
                </a:moveTo>
                <a:lnTo>
                  <a:pt x="163639" y="10160"/>
                </a:lnTo>
                <a:lnTo>
                  <a:pt x="163639" y="21590"/>
                </a:lnTo>
                <a:lnTo>
                  <a:pt x="296024" y="21590"/>
                </a:lnTo>
                <a:lnTo>
                  <a:pt x="296024" y="1016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781224" y="7499591"/>
            <a:ext cx="313690" cy="13970"/>
          </a:xfrm>
          <a:custGeom>
            <a:avLst/>
            <a:gdLst/>
            <a:ahLst/>
            <a:cxnLst/>
            <a:rect l="l" t="t" r="r" b="b"/>
            <a:pathLst>
              <a:path w="313689" h="13970">
                <a:moveTo>
                  <a:pt x="162547" y="0"/>
                </a:moveTo>
                <a:lnTo>
                  <a:pt x="132067" y="0"/>
                </a:lnTo>
                <a:lnTo>
                  <a:pt x="132067" y="10147"/>
                </a:lnTo>
                <a:lnTo>
                  <a:pt x="0" y="10147"/>
                </a:lnTo>
                <a:lnTo>
                  <a:pt x="0" y="13970"/>
                </a:lnTo>
                <a:lnTo>
                  <a:pt x="132080" y="13970"/>
                </a:lnTo>
                <a:lnTo>
                  <a:pt x="162547" y="13957"/>
                </a:lnTo>
                <a:lnTo>
                  <a:pt x="162547" y="0"/>
                </a:lnTo>
                <a:close/>
              </a:path>
              <a:path w="313689" h="13970">
                <a:moveTo>
                  <a:pt x="313690" y="10147"/>
                </a:moveTo>
                <a:lnTo>
                  <a:pt x="163830" y="10147"/>
                </a:lnTo>
                <a:lnTo>
                  <a:pt x="163830" y="13957"/>
                </a:lnTo>
                <a:lnTo>
                  <a:pt x="313690" y="13957"/>
                </a:lnTo>
                <a:lnTo>
                  <a:pt x="313690" y="10147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714333" y="6656947"/>
            <a:ext cx="67310" cy="10795"/>
          </a:xfrm>
          <a:custGeom>
            <a:avLst/>
            <a:gdLst/>
            <a:ahLst/>
            <a:cxnLst/>
            <a:rect l="l" t="t" r="r" b="b"/>
            <a:pathLst>
              <a:path w="67310" h="10795">
                <a:moveTo>
                  <a:pt x="66878" y="0"/>
                </a:moveTo>
                <a:lnTo>
                  <a:pt x="0" y="0"/>
                </a:lnTo>
                <a:lnTo>
                  <a:pt x="0" y="10172"/>
                </a:lnTo>
                <a:lnTo>
                  <a:pt x="66878" y="10172"/>
                </a:lnTo>
                <a:lnTo>
                  <a:pt x="66878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714333" y="6827990"/>
            <a:ext cx="67310" cy="10160"/>
          </a:xfrm>
          <a:custGeom>
            <a:avLst/>
            <a:gdLst/>
            <a:ahLst/>
            <a:cxnLst/>
            <a:rect l="l" t="t" r="r" b="b"/>
            <a:pathLst>
              <a:path w="67310" h="10159">
                <a:moveTo>
                  <a:pt x="66878" y="0"/>
                </a:moveTo>
                <a:lnTo>
                  <a:pt x="0" y="0"/>
                </a:lnTo>
                <a:lnTo>
                  <a:pt x="0" y="10160"/>
                </a:lnTo>
                <a:lnTo>
                  <a:pt x="66878" y="10160"/>
                </a:lnTo>
                <a:lnTo>
                  <a:pt x="66878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714333" y="6314897"/>
            <a:ext cx="67310" cy="10160"/>
          </a:xfrm>
          <a:custGeom>
            <a:avLst/>
            <a:gdLst/>
            <a:ahLst/>
            <a:cxnLst/>
            <a:rect l="l" t="t" r="r" b="b"/>
            <a:pathLst>
              <a:path w="67310" h="10160">
                <a:moveTo>
                  <a:pt x="66878" y="0"/>
                </a:moveTo>
                <a:lnTo>
                  <a:pt x="0" y="0"/>
                </a:lnTo>
                <a:lnTo>
                  <a:pt x="0" y="10160"/>
                </a:lnTo>
                <a:lnTo>
                  <a:pt x="66878" y="10160"/>
                </a:lnTo>
                <a:lnTo>
                  <a:pt x="66878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714333" y="6145555"/>
            <a:ext cx="67310" cy="10160"/>
          </a:xfrm>
          <a:custGeom>
            <a:avLst/>
            <a:gdLst/>
            <a:ahLst/>
            <a:cxnLst/>
            <a:rect l="l" t="t" r="r" b="b"/>
            <a:pathLst>
              <a:path w="67310" h="10160">
                <a:moveTo>
                  <a:pt x="66878" y="0"/>
                </a:moveTo>
                <a:lnTo>
                  <a:pt x="0" y="0"/>
                </a:lnTo>
                <a:lnTo>
                  <a:pt x="0" y="10160"/>
                </a:lnTo>
                <a:lnTo>
                  <a:pt x="66878" y="10160"/>
                </a:lnTo>
                <a:lnTo>
                  <a:pt x="66878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9075737" y="6314897"/>
            <a:ext cx="19050" cy="10160"/>
          </a:xfrm>
          <a:custGeom>
            <a:avLst/>
            <a:gdLst/>
            <a:ahLst/>
            <a:cxnLst/>
            <a:rect l="l" t="t" r="r" b="b"/>
            <a:pathLst>
              <a:path w="19050" h="10160">
                <a:moveTo>
                  <a:pt x="18580" y="0"/>
                </a:moveTo>
                <a:lnTo>
                  <a:pt x="0" y="0"/>
                </a:lnTo>
                <a:lnTo>
                  <a:pt x="0" y="10160"/>
                </a:lnTo>
                <a:lnTo>
                  <a:pt x="18580" y="10160"/>
                </a:lnTo>
                <a:lnTo>
                  <a:pt x="1858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9075737" y="6145568"/>
            <a:ext cx="19050" cy="10160"/>
          </a:xfrm>
          <a:custGeom>
            <a:avLst/>
            <a:gdLst/>
            <a:ahLst/>
            <a:cxnLst/>
            <a:rect l="l" t="t" r="r" b="b"/>
            <a:pathLst>
              <a:path w="19050" h="10160">
                <a:moveTo>
                  <a:pt x="18580" y="0"/>
                </a:moveTo>
                <a:lnTo>
                  <a:pt x="0" y="0"/>
                </a:lnTo>
                <a:lnTo>
                  <a:pt x="0" y="10160"/>
                </a:lnTo>
                <a:lnTo>
                  <a:pt x="18580" y="10160"/>
                </a:lnTo>
                <a:lnTo>
                  <a:pt x="1858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9075737" y="6658636"/>
            <a:ext cx="16510" cy="10795"/>
          </a:xfrm>
          <a:custGeom>
            <a:avLst/>
            <a:gdLst/>
            <a:ahLst/>
            <a:cxnLst/>
            <a:rect l="l" t="t" r="r" b="b"/>
            <a:pathLst>
              <a:path w="16510" h="10795">
                <a:moveTo>
                  <a:pt x="15913" y="0"/>
                </a:moveTo>
                <a:lnTo>
                  <a:pt x="0" y="0"/>
                </a:lnTo>
                <a:lnTo>
                  <a:pt x="0" y="10172"/>
                </a:lnTo>
                <a:lnTo>
                  <a:pt x="15913" y="10172"/>
                </a:lnTo>
                <a:lnTo>
                  <a:pt x="15913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9075737" y="6824586"/>
            <a:ext cx="16510" cy="10160"/>
          </a:xfrm>
          <a:custGeom>
            <a:avLst/>
            <a:gdLst/>
            <a:ahLst/>
            <a:cxnLst/>
            <a:rect l="l" t="t" r="r" b="b"/>
            <a:pathLst>
              <a:path w="16510" h="10159">
                <a:moveTo>
                  <a:pt x="15913" y="0"/>
                </a:moveTo>
                <a:lnTo>
                  <a:pt x="0" y="0"/>
                </a:lnTo>
                <a:lnTo>
                  <a:pt x="0" y="10159"/>
                </a:lnTo>
                <a:lnTo>
                  <a:pt x="15913" y="10159"/>
                </a:lnTo>
                <a:lnTo>
                  <a:pt x="15913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9294304" y="6054966"/>
            <a:ext cx="82550" cy="170180"/>
          </a:xfrm>
          <a:custGeom>
            <a:avLst/>
            <a:gdLst/>
            <a:ahLst/>
            <a:cxnLst/>
            <a:rect l="l" t="t" r="r" b="b"/>
            <a:pathLst>
              <a:path w="82550" h="170179">
                <a:moveTo>
                  <a:pt x="0" y="170179"/>
                </a:moveTo>
                <a:lnTo>
                  <a:pt x="82321" y="170179"/>
                </a:lnTo>
                <a:lnTo>
                  <a:pt x="82321" y="0"/>
                </a:lnTo>
                <a:lnTo>
                  <a:pt x="0" y="0"/>
                </a:lnTo>
                <a:lnTo>
                  <a:pt x="0" y="17017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9276500" y="6674726"/>
            <a:ext cx="165735" cy="285115"/>
          </a:xfrm>
          <a:custGeom>
            <a:avLst/>
            <a:gdLst/>
            <a:ahLst/>
            <a:cxnLst/>
            <a:rect l="l" t="t" r="r" b="b"/>
            <a:pathLst>
              <a:path w="165735" h="285115">
                <a:moveTo>
                  <a:pt x="68605" y="22860"/>
                </a:moveTo>
                <a:lnTo>
                  <a:pt x="0" y="22860"/>
                </a:lnTo>
                <a:lnTo>
                  <a:pt x="0" y="284492"/>
                </a:lnTo>
                <a:lnTo>
                  <a:pt x="68605" y="284492"/>
                </a:lnTo>
                <a:lnTo>
                  <a:pt x="68605" y="22860"/>
                </a:lnTo>
                <a:close/>
              </a:path>
              <a:path w="165735" h="285115">
                <a:moveTo>
                  <a:pt x="165112" y="0"/>
                </a:moveTo>
                <a:lnTo>
                  <a:pt x="99085" y="0"/>
                </a:lnTo>
                <a:lnTo>
                  <a:pt x="99085" y="281952"/>
                </a:lnTo>
                <a:lnTo>
                  <a:pt x="165112" y="281952"/>
                </a:lnTo>
                <a:lnTo>
                  <a:pt x="165112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9576233" y="6121006"/>
            <a:ext cx="71755" cy="320040"/>
          </a:xfrm>
          <a:custGeom>
            <a:avLst/>
            <a:gdLst/>
            <a:ahLst/>
            <a:cxnLst/>
            <a:rect l="l" t="t" r="r" b="b"/>
            <a:pathLst>
              <a:path w="71754" h="320039">
                <a:moveTo>
                  <a:pt x="33032" y="180340"/>
                </a:moveTo>
                <a:lnTo>
                  <a:pt x="0" y="180340"/>
                </a:lnTo>
                <a:lnTo>
                  <a:pt x="0" y="320040"/>
                </a:lnTo>
                <a:lnTo>
                  <a:pt x="33032" y="320040"/>
                </a:lnTo>
                <a:lnTo>
                  <a:pt x="33032" y="180340"/>
                </a:lnTo>
                <a:close/>
              </a:path>
              <a:path w="71754" h="320039">
                <a:moveTo>
                  <a:pt x="71132" y="0"/>
                </a:moveTo>
                <a:lnTo>
                  <a:pt x="35572" y="0"/>
                </a:lnTo>
                <a:lnTo>
                  <a:pt x="35572" y="312420"/>
                </a:lnTo>
                <a:lnTo>
                  <a:pt x="71132" y="312420"/>
                </a:lnTo>
                <a:lnTo>
                  <a:pt x="71132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9304464" y="6395326"/>
            <a:ext cx="45720" cy="182880"/>
          </a:xfrm>
          <a:custGeom>
            <a:avLst/>
            <a:gdLst/>
            <a:ahLst/>
            <a:cxnLst/>
            <a:rect l="l" t="t" r="r" b="b"/>
            <a:pathLst>
              <a:path w="45720" h="182879">
                <a:moveTo>
                  <a:pt x="45720" y="0"/>
                </a:moveTo>
                <a:lnTo>
                  <a:pt x="0" y="0"/>
                </a:lnTo>
                <a:lnTo>
                  <a:pt x="0" y="182879"/>
                </a:lnTo>
                <a:lnTo>
                  <a:pt x="45720" y="182879"/>
                </a:lnTo>
                <a:lnTo>
                  <a:pt x="4572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9527984" y="6842379"/>
            <a:ext cx="86360" cy="35560"/>
          </a:xfrm>
          <a:custGeom>
            <a:avLst/>
            <a:gdLst/>
            <a:ahLst/>
            <a:cxnLst/>
            <a:rect l="l" t="t" r="r" b="b"/>
            <a:pathLst>
              <a:path w="86360" h="35559">
                <a:moveTo>
                  <a:pt x="86347" y="0"/>
                </a:moveTo>
                <a:lnTo>
                  <a:pt x="0" y="0"/>
                </a:lnTo>
                <a:lnTo>
                  <a:pt x="0" y="35547"/>
                </a:lnTo>
                <a:lnTo>
                  <a:pt x="86347" y="35547"/>
                </a:lnTo>
                <a:lnTo>
                  <a:pt x="86347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7" name="object 67"/>
          <p:cNvGrpSpPr/>
          <p:nvPr/>
        </p:nvGrpSpPr>
        <p:grpSpPr>
          <a:xfrm>
            <a:off x="9269742" y="7517168"/>
            <a:ext cx="230504" cy="391160"/>
            <a:chOff x="4215142" y="7517168"/>
            <a:chExt cx="230504" cy="391160"/>
          </a:xfrm>
        </p:grpSpPr>
        <p:sp>
          <p:nvSpPr>
            <p:cNvPr id="68" name="object 68"/>
            <p:cNvSpPr/>
            <p:nvPr/>
          </p:nvSpPr>
          <p:spPr>
            <a:xfrm>
              <a:off x="4215142" y="7579817"/>
              <a:ext cx="230504" cy="274320"/>
            </a:xfrm>
            <a:custGeom>
              <a:avLst/>
              <a:gdLst/>
              <a:ahLst/>
              <a:cxnLst/>
              <a:rect l="l" t="t" r="r" b="b"/>
              <a:pathLst>
                <a:path w="230504" h="274320">
                  <a:moveTo>
                    <a:pt x="230289" y="0"/>
                  </a:moveTo>
                  <a:lnTo>
                    <a:pt x="0" y="0"/>
                  </a:lnTo>
                  <a:lnTo>
                    <a:pt x="0" y="274319"/>
                  </a:lnTo>
                  <a:lnTo>
                    <a:pt x="230289" y="274319"/>
                  </a:lnTo>
                  <a:lnTo>
                    <a:pt x="23028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225302" y="7517168"/>
              <a:ext cx="152400" cy="391160"/>
            </a:xfrm>
            <a:custGeom>
              <a:avLst/>
              <a:gdLst/>
              <a:ahLst/>
              <a:cxnLst/>
              <a:rect l="l" t="t" r="r" b="b"/>
              <a:pathLst>
                <a:path w="152400" h="391159">
                  <a:moveTo>
                    <a:pt x="18630" y="0"/>
                  </a:moveTo>
                  <a:lnTo>
                    <a:pt x="6781" y="0"/>
                  </a:lnTo>
                  <a:lnTo>
                    <a:pt x="6781" y="18618"/>
                  </a:lnTo>
                  <a:lnTo>
                    <a:pt x="0" y="18618"/>
                  </a:lnTo>
                  <a:lnTo>
                    <a:pt x="0" y="54178"/>
                  </a:lnTo>
                  <a:lnTo>
                    <a:pt x="18630" y="54178"/>
                  </a:lnTo>
                  <a:lnTo>
                    <a:pt x="18630" y="0"/>
                  </a:lnTo>
                  <a:close/>
                </a:path>
                <a:path w="152400" h="391159">
                  <a:moveTo>
                    <a:pt x="23710" y="336969"/>
                  </a:moveTo>
                  <a:lnTo>
                    <a:pt x="1701" y="336969"/>
                  </a:lnTo>
                  <a:lnTo>
                    <a:pt x="1701" y="391160"/>
                  </a:lnTo>
                  <a:lnTo>
                    <a:pt x="23710" y="391160"/>
                  </a:lnTo>
                  <a:lnTo>
                    <a:pt x="23710" y="336969"/>
                  </a:lnTo>
                  <a:close/>
                </a:path>
                <a:path w="152400" h="391159">
                  <a:moveTo>
                    <a:pt x="86360" y="0"/>
                  </a:moveTo>
                  <a:lnTo>
                    <a:pt x="74498" y="0"/>
                  </a:lnTo>
                  <a:lnTo>
                    <a:pt x="74498" y="18618"/>
                  </a:lnTo>
                  <a:lnTo>
                    <a:pt x="67729" y="18618"/>
                  </a:lnTo>
                  <a:lnTo>
                    <a:pt x="67729" y="54178"/>
                  </a:lnTo>
                  <a:lnTo>
                    <a:pt x="86360" y="54178"/>
                  </a:lnTo>
                  <a:lnTo>
                    <a:pt x="86360" y="0"/>
                  </a:lnTo>
                  <a:close/>
                </a:path>
                <a:path w="152400" h="391159">
                  <a:moveTo>
                    <a:pt x="89750" y="336969"/>
                  </a:moveTo>
                  <a:lnTo>
                    <a:pt x="69418" y="336969"/>
                  </a:lnTo>
                  <a:lnTo>
                    <a:pt x="69418" y="389458"/>
                  </a:lnTo>
                  <a:lnTo>
                    <a:pt x="89750" y="389458"/>
                  </a:lnTo>
                  <a:lnTo>
                    <a:pt x="89750" y="336969"/>
                  </a:lnTo>
                  <a:close/>
                </a:path>
                <a:path w="152400" h="391159">
                  <a:moveTo>
                    <a:pt x="150710" y="0"/>
                  </a:moveTo>
                  <a:lnTo>
                    <a:pt x="138861" y="0"/>
                  </a:lnTo>
                  <a:lnTo>
                    <a:pt x="138861" y="18618"/>
                  </a:lnTo>
                  <a:lnTo>
                    <a:pt x="132080" y="18618"/>
                  </a:lnTo>
                  <a:lnTo>
                    <a:pt x="132080" y="54178"/>
                  </a:lnTo>
                  <a:lnTo>
                    <a:pt x="150710" y="54178"/>
                  </a:lnTo>
                  <a:lnTo>
                    <a:pt x="150710" y="0"/>
                  </a:lnTo>
                  <a:close/>
                </a:path>
                <a:path w="152400" h="391159">
                  <a:moveTo>
                    <a:pt x="152400" y="336969"/>
                  </a:moveTo>
                  <a:lnTo>
                    <a:pt x="135470" y="336969"/>
                  </a:lnTo>
                  <a:lnTo>
                    <a:pt x="135470" y="391160"/>
                  </a:lnTo>
                  <a:lnTo>
                    <a:pt x="152400" y="391160"/>
                  </a:lnTo>
                  <a:lnTo>
                    <a:pt x="152400" y="336969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" name="object 70"/>
          <p:cNvSpPr/>
          <p:nvPr/>
        </p:nvSpPr>
        <p:spPr>
          <a:xfrm>
            <a:off x="9421304" y="7375779"/>
            <a:ext cx="111760" cy="27940"/>
          </a:xfrm>
          <a:custGeom>
            <a:avLst/>
            <a:gdLst/>
            <a:ahLst/>
            <a:cxnLst/>
            <a:rect l="l" t="t" r="r" b="b"/>
            <a:pathLst>
              <a:path w="111760" h="27940">
                <a:moveTo>
                  <a:pt x="111760" y="0"/>
                </a:moveTo>
                <a:lnTo>
                  <a:pt x="0" y="0"/>
                </a:lnTo>
                <a:lnTo>
                  <a:pt x="0" y="27940"/>
                </a:lnTo>
                <a:lnTo>
                  <a:pt x="111760" y="27940"/>
                </a:lnTo>
                <a:lnTo>
                  <a:pt x="111760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9253664" y="7003960"/>
            <a:ext cx="369570" cy="1000760"/>
          </a:xfrm>
          <a:custGeom>
            <a:avLst/>
            <a:gdLst/>
            <a:ahLst/>
            <a:cxnLst/>
            <a:rect l="l" t="t" r="r" b="b"/>
            <a:pathLst>
              <a:path w="369570" h="1000759">
                <a:moveTo>
                  <a:pt x="16497" y="977"/>
                </a:moveTo>
                <a:lnTo>
                  <a:pt x="0" y="977"/>
                </a:lnTo>
                <a:lnTo>
                  <a:pt x="0" y="1000467"/>
                </a:lnTo>
                <a:lnTo>
                  <a:pt x="16497" y="1000467"/>
                </a:lnTo>
                <a:lnTo>
                  <a:pt x="16497" y="977"/>
                </a:lnTo>
                <a:close/>
              </a:path>
              <a:path w="369570" h="1000759">
                <a:moveTo>
                  <a:pt x="368300" y="21209"/>
                </a:moveTo>
                <a:lnTo>
                  <a:pt x="303644" y="21209"/>
                </a:lnTo>
                <a:lnTo>
                  <a:pt x="303644" y="295617"/>
                </a:lnTo>
                <a:lnTo>
                  <a:pt x="368300" y="295617"/>
                </a:lnTo>
                <a:lnTo>
                  <a:pt x="368300" y="21209"/>
                </a:lnTo>
                <a:close/>
              </a:path>
              <a:path w="369570" h="1000759">
                <a:moveTo>
                  <a:pt x="369570" y="0"/>
                </a:moveTo>
                <a:lnTo>
                  <a:pt x="16878" y="0"/>
                </a:lnTo>
                <a:lnTo>
                  <a:pt x="16878" y="11125"/>
                </a:lnTo>
                <a:lnTo>
                  <a:pt x="369570" y="11125"/>
                </a:lnTo>
                <a:lnTo>
                  <a:pt x="369570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9361982" y="6658685"/>
            <a:ext cx="288290" cy="213360"/>
          </a:xfrm>
          <a:custGeom>
            <a:avLst/>
            <a:gdLst/>
            <a:ahLst/>
            <a:cxnLst/>
            <a:rect l="l" t="t" r="r" b="b"/>
            <a:pathLst>
              <a:path w="288289" h="213359">
                <a:moveTo>
                  <a:pt x="269201" y="0"/>
                </a:moveTo>
                <a:lnTo>
                  <a:pt x="0" y="0"/>
                </a:lnTo>
                <a:lnTo>
                  <a:pt x="0" y="16078"/>
                </a:lnTo>
                <a:lnTo>
                  <a:pt x="269201" y="16078"/>
                </a:lnTo>
                <a:lnTo>
                  <a:pt x="269201" y="0"/>
                </a:lnTo>
                <a:close/>
              </a:path>
              <a:path w="288289" h="213359">
                <a:moveTo>
                  <a:pt x="288226" y="31445"/>
                </a:moveTo>
                <a:lnTo>
                  <a:pt x="275793" y="31445"/>
                </a:lnTo>
                <a:lnTo>
                  <a:pt x="275793" y="212864"/>
                </a:lnTo>
                <a:lnTo>
                  <a:pt x="288226" y="212864"/>
                </a:lnTo>
                <a:lnTo>
                  <a:pt x="288226" y="31445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3" name="object 73"/>
          <p:cNvGrpSpPr/>
          <p:nvPr/>
        </p:nvGrpSpPr>
        <p:grpSpPr>
          <a:xfrm>
            <a:off x="9489884" y="6421577"/>
            <a:ext cx="67310" cy="88900"/>
            <a:chOff x="4435284" y="6421577"/>
            <a:chExt cx="67310" cy="88900"/>
          </a:xfrm>
        </p:grpSpPr>
        <p:sp>
          <p:nvSpPr>
            <p:cNvPr id="74" name="object 74"/>
            <p:cNvSpPr/>
            <p:nvPr/>
          </p:nvSpPr>
          <p:spPr>
            <a:xfrm>
              <a:off x="4435284" y="6421576"/>
              <a:ext cx="60960" cy="71755"/>
            </a:xfrm>
            <a:custGeom>
              <a:avLst/>
              <a:gdLst/>
              <a:ahLst/>
              <a:cxnLst/>
              <a:rect l="l" t="t" r="r" b="b"/>
              <a:pathLst>
                <a:path w="60960" h="71754">
                  <a:moveTo>
                    <a:pt x="12547" y="53822"/>
                  </a:moveTo>
                  <a:lnTo>
                    <a:pt x="0" y="53822"/>
                  </a:lnTo>
                  <a:lnTo>
                    <a:pt x="0" y="71475"/>
                  </a:lnTo>
                  <a:lnTo>
                    <a:pt x="12547" y="71475"/>
                  </a:lnTo>
                  <a:lnTo>
                    <a:pt x="12547" y="53822"/>
                  </a:lnTo>
                  <a:close/>
                </a:path>
                <a:path w="60960" h="71754">
                  <a:moveTo>
                    <a:pt x="12547" y="0"/>
                  </a:moveTo>
                  <a:lnTo>
                    <a:pt x="0" y="0"/>
                  </a:lnTo>
                  <a:lnTo>
                    <a:pt x="0" y="17640"/>
                  </a:lnTo>
                  <a:lnTo>
                    <a:pt x="12547" y="17640"/>
                  </a:lnTo>
                  <a:lnTo>
                    <a:pt x="12547" y="0"/>
                  </a:lnTo>
                  <a:close/>
                </a:path>
                <a:path w="60960" h="71754">
                  <a:moveTo>
                    <a:pt x="35166" y="53822"/>
                  </a:moveTo>
                  <a:lnTo>
                    <a:pt x="22606" y="53822"/>
                  </a:lnTo>
                  <a:lnTo>
                    <a:pt x="22606" y="71475"/>
                  </a:lnTo>
                  <a:lnTo>
                    <a:pt x="35166" y="71475"/>
                  </a:lnTo>
                  <a:lnTo>
                    <a:pt x="35166" y="53822"/>
                  </a:lnTo>
                  <a:close/>
                </a:path>
                <a:path w="60960" h="71754">
                  <a:moveTo>
                    <a:pt x="35166" y="0"/>
                  </a:moveTo>
                  <a:lnTo>
                    <a:pt x="22606" y="0"/>
                  </a:lnTo>
                  <a:lnTo>
                    <a:pt x="22606" y="17640"/>
                  </a:lnTo>
                  <a:lnTo>
                    <a:pt x="35166" y="17640"/>
                  </a:lnTo>
                  <a:lnTo>
                    <a:pt x="35166" y="0"/>
                  </a:lnTo>
                  <a:close/>
                </a:path>
                <a:path w="60960" h="71754">
                  <a:moveTo>
                    <a:pt x="60452" y="53822"/>
                  </a:moveTo>
                  <a:lnTo>
                    <a:pt x="47904" y="53822"/>
                  </a:lnTo>
                  <a:lnTo>
                    <a:pt x="47904" y="71475"/>
                  </a:lnTo>
                  <a:lnTo>
                    <a:pt x="60452" y="71475"/>
                  </a:lnTo>
                  <a:lnTo>
                    <a:pt x="60452" y="53822"/>
                  </a:lnTo>
                  <a:close/>
                </a:path>
                <a:path w="60960" h="71754">
                  <a:moveTo>
                    <a:pt x="60452" y="0"/>
                  </a:moveTo>
                  <a:lnTo>
                    <a:pt x="47904" y="0"/>
                  </a:lnTo>
                  <a:lnTo>
                    <a:pt x="47904" y="17640"/>
                  </a:lnTo>
                  <a:lnTo>
                    <a:pt x="60452" y="17640"/>
                  </a:lnTo>
                  <a:lnTo>
                    <a:pt x="60452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442053" y="6492341"/>
              <a:ext cx="60960" cy="17780"/>
            </a:xfrm>
            <a:custGeom>
              <a:avLst/>
              <a:gdLst/>
              <a:ahLst/>
              <a:cxnLst/>
              <a:rect l="l" t="t" r="r" b="b"/>
              <a:pathLst>
                <a:path w="60960" h="17779">
                  <a:moveTo>
                    <a:pt x="12560" y="0"/>
                  </a:moveTo>
                  <a:lnTo>
                    <a:pt x="0" y="0"/>
                  </a:lnTo>
                  <a:lnTo>
                    <a:pt x="0" y="17653"/>
                  </a:lnTo>
                  <a:lnTo>
                    <a:pt x="12560" y="17653"/>
                  </a:lnTo>
                  <a:lnTo>
                    <a:pt x="12560" y="0"/>
                  </a:lnTo>
                  <a:close/>
                </a:path>
                <a:path w="60960" h="17779">
                  <a:moveTo>
                    <a:pt x="35179" y="0"/>
                  </a:moveTo>
                  <a:lnTo>
                    <a:pt x="22618" y="0"/>
                  </a:lnTo>
                  <a:lnTo>
                    <a:pt x="22618" y="17653"/>
                  </a:lnTo>
                  <a:lnTo>
                    <a:pt x="35179" y="17653"/>
                  </a:lnTo>
                  <a:lnTo>
                    <a:pt x="35179" y="0"/>
                  </a:lnTo>
                  <a:close/>
                </a:path>
                <a:path w="60960" h="17779">
                  <a:moveTo>
                    <a:pt x="60464" y="0"/>
                  </a:moveTo>
                  <a:lnTo>
                    <a:pt x="47904" y="0"/>
                  </a:lnTo>
                  <a:lnTo>
                    <a:pt x="47904" y="17653"/>
                  </a:lnTo>
                  <a:lnTo>
                    <a:pt x="60464" y="17653"/>
                  </a:lnTo>
                  <a:lnTo>
                    <a:pt x="6046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6" name="object 76"/>
          <p:cNvGrpSpPr/>
          <p:nvPr/>
        </p:nvGrpSpPr>
        <p:grpSpPr>
          <a:xfrm>
            <a:off x="9384894" y="6314046"/>
            <a:ext cx="200025" cy="99060"/>
            <a:chOff x="4330293" y="6314046"/>
            <a:chExt cx="200025" cy="99060"/>
          </a:xfrm>
        </p:grpSpPr>
        <p:sp>
          <p:nvSpPr>
            <p:cNvPr id="77" name="object 77"/>
            <p:cNvSpPr/>
            <p:nvPr/>
          </p:nvSpPr>
          <p:spPr>
            <a:xfrm>
              <a:off x="4330293" y="6332677"/>
              <a:ext cx="43180" cy="80645"/>
            </a:xfrm>
            <a:custGeom>
              <a:avLst/>
              <a:gdLst/>
              <a:ahLst/>
              <a:cxnLst/>
              <a:rect l="l" t="t" r="r" b="b"/>
              <a:pathLst>
                <a:path w="43179" h="80645">
                  <a:moveTo>
                    <a:pt x="18618" y="0"/>
                  </a:moveTo>
                  <a:lnTo>
                    <a:pt x="1689" y="0"/>
                  </a:lnTo>
                  <a:lnTo>
                    <a:pt x="1054" y="24345"/>
                  </a:lnTo>
                  <a:lnTo>
                    <a:pt x="6350" y="29629"/>
                  </a:lnTo>
                  <a:lnTo>
                    <a:pt x="6350" y="58851"/>
                  </a:lnTo>
                  <a:lnTo>
                    <a:pt x="0" y="65201"/>
                  </a:lnTo>
                  <a:lnTo>
                    <a:pt x="0" y="80429"/>
                  </a:lnTo>
                  <a:lnTo>
                    <a:pt x="17360" y="80429"/>
                  </a:lnTo>
                  <a:lnTo>
                    <a:pt x="17360" y="65620"/>
                  </a:lnTo>
                  <a:lnTo>
                    <a:pt x="11010" y="59270"/>
                  </a:lnTo>
                  <a:lnTo>
                    <a:pt x="11010" y="30480"/>
                  </a:lnTo>
                  <a:lnTo>
                    <a:pt x="18618" y="22860"/>
                  </a:lnTo>
                  <a:lnTo>
                    <a:pt x="18618" y="0"/>
                  </a:lnTo>
                  <a:close/>
                </a:path>
                <a:path w="43179" h="80645">
                  <a:moveTo>
                    <a:pt x="43180" y="0"/>
                  </a:moveTo>
                  <a:lnTo>
                    <a:pt x="26238" y="0"/>
                  </a:lnTo>
                  <a:lnTo>
                    <a:pt x="25615" y="24345"/>
                  </a:lnTo>
                  <a:lnTo>
                    <a:pt x="30911" y="29629"/>
                  </a:lnTo>
                  <a:lnTo>
                    <a:pt x="30911" y="58851"/>
                  </a:lnTo>
                  <a:lnTo>
                    <a:pt x="24561" y="65201"/>
                  </a:lnTo>
                  <a:lnTo>
                    <a:pt x="24561" y="80429"/>
                  </a:lnTo>
                  <a:lnTo>
                    <a:pt x="41910" y="80429"/>
                  </a:lnTo>
                  <a:lnTo>
                    <a:pt x="41910" y="65620"/>
                  </a:lnTo>
                  <a:lnTo>
                    <a:pt x="35560" y="59270"/>
                  </a:lnTo>
                  <a:lnTo>
                    <a:pt x="35560" y="30480"/>
                  </a:lnTo>
                  <a:lnTo>
                    <a:pt x="43180" y="22860"/>
                  </a:lnTo>
                  <a:lnTo>
                    <a:pt x="43180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402264" y="6325908"/>
              <a:ext cx="106680" cy="39370"/>
            </a:xfrm>
            <a:custGeom>
              <a:avLst/>
              <a:gdLst/>
              <a:ahLst/>
              <a:cxnLst/>
              <a:rect l="l" t="t" r="r" b="b"/>
              <a:pathLst>
                <a:path w="106679" h="39370">
                  <a:moveTo>
                    <a:pt x="12700" y="0"/>
                  </a:moveTo>
                  <a:lnTo>
                    <a:pt x="0" y="0"/>
                  </a:lnTo>
                  <a:lnTo>
                    <a:pt x="0" y="38938"/>
                  </a:lnTo>
                  <a:lnTo>
                    <a:pt x="12700" y="38938"/>
                  </a:lnTo>
                  <a:lnTo>
                    <a:pt x="12700" y="0"/>
                  </a:lnTo>
                  <a:close/>
                </a:path>
                <a:path w="106679" h="39370">
                  <a:moveTo>
                    <a:pt x="106667" y="5067"/>
                  </a:moveTo>
                  <a:lnTo>
                    <a:pt x="27089" y="5067"/>
                  </a:lnTo>
                  <a:lnTo>
                    <a:pt x="27089" y="27940"/>
                  </a:lnTo>
                  <a:lnTo>
                    <a:pt x="106667" y="27940"/>
                  </a:lnTo>
                  <a:lnTo>
                    <a:pt x="106667" y="5067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429353" y="6314046"/>
              <a:ext cx="75565" cy="12065"/>
            </a:xfrm>
            <a:custGeom>
              <a:avLst/>
              <a:gdLst/>
              <a:ahLst/>
              <a:cxnLst/>
              <a:rect l="l" t="t" r="r" b="b"/>
              <a:pathLst>
                <a:path w="75564" h="12064">
                  <a:moveTo>
                    <a:pt x="17780" y="0"/>
                  </a:moveTo>
                  <a:lnTo>
                    <a:pt x="0" y="0"/>
                  </a:lnTo>
                  <a:lnTo>
                    <a:pt x="0" y="11010"/>
                  </a:lnTo>
                  <a:lnTo>
                    <a:pt x="17780" y="11010"/>
                  </a:lnTo>
                  <a:lnTo>
                    <a:pt x="17780" y="0"/>
                  </a:lnTo>
                  <a:close/>
                </a:path>
                <a:path w="75564" h="12064">
                  <a:moveTo>
                    <a:pt x="44030" y="1701"/>
                  </a:moveTo>
                  <a:lnTo>
                    <a:pt x="30480" y="1701"/>
                  </a:lnTo>
                  <a:lnTo>
                    <a:pt x="30480" y="11861"/>
                  </a:lnTo>
                  <a:lnTo>
                    <a:pt x="44030" y="11861"/>
                  </a:lnTo>
                  <a:lnTo>
                    <a:pt x="44030" y="1701"/>
                  </a:lnTo>
                  <a:close/>
                </a:path>
                <a:path w="75564" h="12064">
                  <a:moveTo>
                    <a:pt x="75349" y="850"/>
                  </a:moveTo>
                  <a:lnTo>
                    <a:pt x="58420" y="850"/>
                  </a:lnTo>
                  <a:lnTo>
                    <a:pt x="58420" y="10160"/>
                  </a:lnTo>
                  <a:lnTo>
                    <a:pt x="75349" y="10160"/>
                  </a:lnTo>
                  <a:lnTo>
                    <a:pt x="75349" y="85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517402" y="6332677"/>
              <a:ext cx="12700" cy="25400"/>
            </a:xfrm>
            <a:custGeom>
              <a:avLst/>
              <a:gdLst/>
              <a:ahLst/>
              <a:cxnLst/>
              <a:rect l="l" t="t" r="r" b="b"/>
              <a:pathLst>
                <a:path w="12700" h="25400">
                  <a:moveTo>
                    <a:pt x="12700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2700" y="25400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1" name="object 81"/>
          <p:cNvGrpSpPr/>
          <p:nvPr/>
        </p:nvGrpSpPr>
        <p:grpSpPr>
          <a:xfrm>
            <a:off x="9225711" y="5945747"/>
            <a:ext cx="553720" cy="2072639"/>
            <a:chOff x="4171111" y="5945746"/>
            <a:chExt cx="553720" cy="2072639"/>
          </a:xfrm>
        </p:grpSpPr>
        <p:sp>
          <p:nvSpPr>
            <p:cNvPr id="82" name="object 82"/>
            <p:cNvSpPr/>
            <p:nvPr/>
          </p:nvSpPr>
          <p:spPr>
            <a:xfrm>
              <a:off x="4171099" y="5959728"/>
              <a:ext cx="438784" cy="2058670"/>
            </a:xfrm>
            <a:custGeom>
              <a:avLst/>
              <a:gdLst/>
              <a:ahLst/>
              <a:cxnLst/>
              <a:rect l="l" t="t" r="r" b="b"/>
              <a:pathLst>
                <a:path w="438785" h="2058670">
                  <a:moveTo>
                    <a:pt x="7632" y="0"/>
                  </a:moveTo>
                  <a:lnTo>
                    <a:pt x="0" y="0"/>
                  </a:lnTo>
                  <a:lnTo>
                    <a:pt x="0" y="2058657"/>
                  </a:lnTo>
                  <a:lnTo>
                    <a:pt x="7632" y="2058657"/>
                  </a:lnTo>
                  <a:lnTo>
                    <a:pt x="7632" y="0"/>
                  </a:lnTo>
                  <a:close/>
                </a:path>
                <a:path w="438785" h="2058670">
                  <a:moveTo>
                    <a:pt x="45732" y="50800"/>
                  </a:moveTo>
                  <a:lnTo>
                    <a:pt x="26682" y="50800"/>
                  </a:lnTo>
                  <a:lnTo>
                    <a:pt x="26682" y="678167"/>
                  </a:lnTo>
                  <a:lnTo>
                    <a:pt x="45732" y="678167"/>
                  </a:lnTo>
                  <a:lnTo>
                    <a:pt x="45732" y="50800"/>
                  </a:lnTo>
                  <a:close/>
                </a:path>
                <a:path w="438785" h="2058670">
                  <a:moveTo>
                    <a:pt x="402615" y="20307"/>
                  </a:moveTo>
                  <a:lnTo>
                    <a:pt x="45732" y="20307"/>
                  </a:lnTo>
                  <a:lnTo>
                    <a:pt x="45732" y="17767"/>
                  </a:lnTo>
                  <a:lnTo>
                    <a:pt x="22885" y="17767"/>
                  </a:lnTo>
                  <a:lnTo>
                    <a:pt x="22885" y="50787"/>
                  </a:lnTo>
                  <a:lnTo>
                    <a:pt x="45732" y="50787"/>
                  </a:lnTo>
                  <a:lnTo>
                    <a:pt x="45732" y="36817"/>
                  </a:lnTo>
                  <a:lnTo>
                    <a:pt x="402615" y="36817"/>
                  </a:lnTo>
                  <a:lnTo>
                    <a:pt x="402615" y="20307"/>
                  </a:lnTo>
                  <a:close/>
                </a:path>
                <a:path w="438785" h="2058670">
                  <a:moveTo>
                    <a:pt x="436905" y="679462"/>
                  </a:moveTo>
                  <a:lnTo>
                    <a:pt x="8890" y="679462"/>
                  </a:lnTo>
                  <a:lnTo>
                    <a:pt x="8890" y="689597"/>
                  </a:lnTo>
                  <a:lnTo>
                    <a:pt x="436905" y="689597"/>
                  </a:lnTo>
                  <a:lnTo>
                    <a:pt x="436905" y="679462"/>
                  </a:lnTo>
                  <a:close/>
                </a:path>
                <a:path w="438785" h="2058670">
                  <a:moveTo>
                    <a:pt x="438162" y="1974850"/>
                  </a:moveTo>
                  <a:lnTo>
                    <a:pt x="436905" y="1974850"/>
                  </a:lnTo>
                  <a:lnTo>
                    <a:pt x="436905" y="1484617"/>
                  </a:lnTo>
                  <a:lnTo>
                    <a:pt x="413194" y="1484617"/>
                  </a:lnTo>
                  <a:lnTo>
                    <a:pt x="413194" y="1958340"/>
                  </a:lnTo>
                  <a:lnTo>
                    <a:pt x="426034" y="1974850"/>
                  </a:lnTo>
                  <a:lnTo>
                    <a:pt x="425462" y="1974850"/>
                  </a:lnTo>
                  <a:lnTo>
                    <a:pt x="425462" y="1993900"/>
                  </a:lnTo>
                  <a:lnTo>
                    <a:pt x="45732" y="1993900"/>
                  </a:lnTo>
                  <a:lnTo>
                    <a:pt x="45732" y="2045957"/>
                  </a:lnTo>
                  <a:lnTo>
                    <a:pt x="425462" y="2045957"/>
                  </a:lnTo>
                  <a:lnTo>
                    <a:pt x="438162" y="2045957"/>
                  </a:lnTo>
                  <a:lnTo>
                    <a:pt x="438162" y="197485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610531" y="5963526"/>
              <a:ext cx="112395" cy="13970"/>
            </a:xfrm>
            <a:custGeom>
              <a:avLst/>
              <a:gdLst/>
              <a:ahLst/>
              <a:cxnLst/>
              <a:rect l="l" t="t" r="r" b="b"/>
              <a:pathLst>
                <a:path w="112395" h="13970">
                  <a:moveTo>
                    <a:pt x="112090" y="0"/>
                  </a:moveTo>
                  <a:lnTo>
                    <a:pt x="0" y="0"/>
                  </a:lnTo>
                  <a:lnTo>
                    <a:pt x="0" y="13970"/>
                  </a:lnTo>
                  <a:lnTo>
                    <a:pt x="112090" y="13970"/>
                  </a:lnTo>
                  <a:lnTo>
                    <a:pt x="11209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177461" y="5945746"/>
              <a:ext cx="547370" cy="16510"/>
            </a:xfrm>
            <a:custGeom>
              <a:avLst/>
              <a:gdLst/>
              <a:ahLst/>
              <a:cxnLst/>
              <a:rect l="l" t="t" r="r" b="b"/>
              <a:pathLst>
                <a:path w="547370" h="16510">
                  <a:moveTo>
                    <a:pt x="547369" y="0"/>
                  </a:moveTo>
                  <a:lnTo>
                    <a:pt x="0" y="3810"/>
                  </a:lnTo>
                  <a:lnTo>
                    <a:pt x="0" y="16510"/>
                  </a:lnTo>
                  <a:lnTo>
                    <a:pt x="547369" y="12700"/>
                  </a:lnTo>
                  <a:lnTo>
                    <a:pt x="54736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5" name="object 85"/>
          <p:cNvSpPr/>
          <p:nvPr/>
        </p:nvSpPr>
        <p:spPr>
          <a:xfrm>
            <a:off x="9224441" y="5616816"/>
            <a:ext cx="8890" cy="16510"/>
          </a:xfrm>
          <a:custGeom>
            <a:avLst/>
            <a:gdLst/>
            <a:ahLst/>
            <a:cxnLst/>
            <a:rect l="l" t="t" r="r" b="b"/>
            <a:pathLst>
              <a:path w="8889" h="16510">
                <a:moveTo>
                  <a:pt x="8889" y="0"/>
                </a:moveTo>
                <a:lnTo>
                  <a:pt x="0" y="0"/>
                </a:lnTo>
                <a:lnTo>
                  <a:pt x="0" y="16510"/>
                </a:lnTo>
                <a:lnTo>
                  <a:pt x="8889" y="16510"/>
                </a:lnTo>
                <a:lnTo>
                  <a:pt x="8889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9452623" y="6005017"/>
            <a:ext cx="67945" cy="15240"/>
          </a:xfrm>
          <a:custGeom>
            <a:avLst/>
            <a:gdLst/>
            <a:ahLst/>
            <a:cxnLst/>
            <a:rect l="l" t="t" r="r" b="b"/>
            <a:pathLst>
              <a:path w="67945" h="15239">
                <a:moveTo>
                  <a:pt x="67741" y="0"/>
                </a:moveTo>
                <a:lnTo>
                  <a:pt x="0" y="0"/>
                </a:lnTo>
                <a:lnTo>
                  <a:pt x="0" y="15239"/>
                </a:lnTo>
                <a:lnTo>
                  <a:pt x="67741" y="15239"/>
                </a:lnTo>
                <a:lnTo>
                  <a:pt x="67741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479712" y="6074435"/>
            <a:ext cx="76200" cy="86360"/>
          </a:xfrm>
          <a:custGeom>
            <a:avLst/>
            <a:gdLst/>
            <a:ahLst/>
            <a:cxnLst/>
            <a:rect l="l" t="t" r="r" b="b"/>
            <a:pathLst>
              <a:path w="76200" h="86360">
                <a:moveTo>
                  <a:pt x="76200" y="0"/>
                </a:moveTo>
                <a:lnTo>
                  <a:pt x="68910" y="0"/>
                </a:lnTo>
                <a:lnTo>
                  <a:pt x="68910" y="48133"/>
                </a:lnTo>
                <a:lnTo>
                  <a:pt x="54813" y="48133"/>
                </a:lnTo>
                <a:lnTo>
                  <a:pt x="54813" y="0"/>
                </a:lnTo>
                <a:lnTo>
                  <a:pt x="49872" y="0"/>
                </a:lnTo>
                <a:lnTo>
                  <a:pt x="49872" y="48133"/>
                </a:lnTo>
                <a:lnTo>
                  <a:pt x="35801" y="48133"/>
                </a:lnTo>
                <a:lnTo>
                  <a:pt x="35801" y="0"/>
                </a:lnTo>
                <a:lnTo>
                  <a:pt x="0" y="0"/>
                </a:lnTo>
                <a:lnTo>
                  <a:pt x="0" y="48133"/>
                </a:lnTo>
                <a:lnTo>
                  <a:pt x="0" y="50139"/>
                </a:lnTo>
                <a:lnTo>
                  <a:pt x="0" y="86360"/>
                </a:lnTo>
                <a:lnTo>
                  <a:pt x="35801" y="86360"/>
                </a:lnTo>
                <a:lnTo>
                  <a:pt x="35801" y="50139"/>
                </a:lnTo>
                <a:lnTo>
                  <a:pt x="49872" y="50139"/>
                </a:lnTo>
                <a:lnTo>
                  <a:pt x="49872" y="86360"/>
                </a:lnTo>
                <a:lnTo>
                  <a:pt x="54813" y="86360"/>
                </a:lnTo>
                <a:lnTo>
                  <a:pt x="54813" y="50139"/>
                </a:lnTo>
                <a:lnTo>
                  <a:pt x="68910" y="50139"/>
                </a:lnTo>
                <a:lnTo>
                  <a:pt x="68910" y="86360"/>
                </a:lnTo>
                <a:lnTo>
                  <a:pt x="76200" y="86360"/>
                </a:lnTo>
                <a:lnTo>
                  <a:pt x="76200" y="50139"/>
                </a:lnTo>
                <a:lnTo>
                  <a:pt x="76200" y="48133"/>
                </a:lnTo>
                <a:lnTo>
                  <a:pt x="76200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9573032" y="6867094"/>
            <a:ext cx="33655" cy="33655"/>
          </a:xfrm>
          <a:custGeom>
            <a:avLst/>
            <a:gdLst/>
            <a:ahLst/>
            <a:cxnLst/>
            <a:rect l="l" t="t" r="r" b="b"/>
            <a:pathLst>
              <a:path w="33654" h="33654">
                <a:moveTo>
                  <a:pt x="26022" y="0"/>
                </a:moveTo>
                <a:lnTo>
                  <a:pt x="7505" y="0"/>
                </a:lnTo>
                <a:lnTo>
                  <a:pt x="0" y="7505"/>
                </a:lnTo>
                <a:lnTo>
                  <a:pt x="0" y="26022"/>
                </a:lnTo>
                <a:lnTo>
                  <a:pt x="7505" y="33515"/>
                </a:lnTo>
                <a:lnTo>
                  <a:pt x="26022" y="33515"/>
                </a:lnTo>
                <a:lnTo>
                  <a:pt x="33515" y="26022"/>
                </a:lnTo>
                <a:lnTo>
                  <a:pt x="33515" y="16763"/>
                </a:lnTo>
                <a:lnTo>
                  <a:pt x="33515" y="7505"/>
                </a:lnTo>
                <a:lnTo>
                  <a:pt x="26022" y="0"/>
                </a:lnTo>
                <a:close/>
              </a:path>
            </a:pathLst>
          </a:custGeom>
          <a:solidFill>
            <a:srgbClr val="7F81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9267635" y="7579665"/>
            <a:ext cx="233679" cy="8255"/>
          </a:xfrm>
          <a:custGeom>
            <a:avLst/>
            <a:gdLst/>
            <a:ahLst/>
            <a:cxnLst/>
            <a:rect l="l" t="t" r="r" b="b"/>
            <a:pathLst>
              <a:path w="233679" h="8254">
                <a:moveTo>
                  <a:pt x="233679" y="0"/>
                </a:moveTo>
                <a:lnTo>
                  <a:pt x="0" y="0"/>
                </a:lnTo>
                <a:lnTo>
                  <a:pt x="0" y="8204"/>
                </a:lnTo>
                <a:lnTo>
                  <a:pt x="233679" y="8204"/>
                </a:lnTo>
                <a:lnTo>
                  <a:pt x="23367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9267635" y="7845095"/>
            <a:ext cx="233679" cy="8255"/>
          </a:xfrm>
          <a:custGeom>
            <a:avLst/>
            <a:gdLst/>
            <a:ahLst/>
            <a:cxnLst/>
            <a:rect l="l" t="t" r="r" b="b"/>
            <a:pathLst>
              <a:path w="233679" h="8254">
                <a:moveTo>
                  <a:pt x="233679" y="0"/>
                </a:moveTo>
                <a:lnTo>
                  <a:pt x="0" y="0"/>
                </a:lnTo>
                <a:lnTo>
                  <a:pt x="0" y="8191"/>
                </a:lnTo>
                <a:lnTo>
                  <a:pt x="233679" y="8191"/>
                </a:lnTo>
                <a:lnTo>
                  <a:pt x="233679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9468041" y="7619898"/>
            <a:ext cx="23495" cy="140970"/>
          </a:xfrm>
          <a:custGeom>
            <a:avLst/>
            <a:gdLst/>
            <a:ahLst/>
            <a:cxnLst/>
            <a:rect l="l" t="t" r="r" b="b"/>
            <a:pathLst>
              <a:path w="23495" h="140970">
                <a:moveTo>
                  <a:pt x="13919" y="101688"/>
                </a:moveTo>
                <a:lnTo>
                  <a:pt x="0" y="101688"/>
                </a:lnTo>
                <a:lnTo>
                  <a:pt x="0" y="140462"/>
                </a:lnTo>
                <a:lnTo>
                  <a:pt x="13919" y="140462"/>
                </a:lnTo>
                <a:lnTo>
                  <a:pt x="13919" y="101688"/>
                </a:lnTo>
                <a:close/>
              </a:path>
              <a:path w="23495" h="140970">
                <a:moveTo>
                  <a:pt x="23431" y="0"/>
                </a:moveTo>
                <a:lnTo>
                  <a:pt x="1485" y="0"/>
                </a:lnTo>
                <a:lnTo>
                  <a:pt x="1485" y="90716"/>
                </a:lnTo>
                <a:lnTo>
                  <a:pt x="23431" y="90716"/>
                </a:lnTo>
                <a:lnTo>
                  <a:pt x="23431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2" name="object 92"/>
          <p:cNvGrpSpPr/>
          <p:nvPr/>
        </p:nvGrpSpPr>
        <p:grpSpPr>
          <a:xfrm>
            <a:off x="9374340" y="6010466"/>
            <a:ext cx="75565" cy="266065"/>
            <a:chOff x="4319739" y="6010465"/>
            <a:chExt cx="75565" cy="266065"/>
          </a:xfrm>
        </p:grpSpPr>
        <p:sp>
          <p:nvSpPr>
            <p:cNvPr id="93" name="object 93"/>
            <p:cNvSpPr/>
            <p:nvPr/>
          </p:nvSpPr>
          <p:spPr>
            <a:xfrm>
              <a:off x="4322025" y="6012751"/>
              <a:ext cx="71120" cy="261620"/>
            </a:xfrm>
            <a:custGeom>
              <a:avLst/>
              <a:gdLst/>
              <a:ahLst/>
              <a:cxnLst/>
              <a:rect l="l" t="t" r="r" b="b"/>
              <a:pathLst>
                <a:path w="71120" h="261620">
                  <a:moveTo>
                    <a:pt x="70942" y="0"/>
                  </a:moveTo>
                  <a:lnTo>
                    <a:pt x="0" y="0"/>
                  </a:lnTo>
                  <a:lnTo>
                    <a:pt x="0" y="261150"/>
                  </a:lnTo>
                  <a:lnTo>
                    <a:pt x="70942" y="261150"/>
                  </a:lnTo>
                  <a:lnTo>
                    <a:pt x="7094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322025" y="6012751"/>
              <a:ext cx="71120" cy="261620"/>
            </a:xfrm>
            <a:custGeom>
              <a:avLst/>
              <a:gdLst/>
              <a:ahLst/>
              <a:cxnLst/>
              <a:rect l="l" t="t" r="r" b="b"/>
              <a:pathLst>
                <a:path w="71120" h="261620">
                  <a:moveTo>
                    <a:pt x="70942" y="261137"/>
                  </a:moveTo>
                  <a:lnTo>
                    <a:pt x="70942" y="0"/>
                  </a:lnTo>
                  <a:lnTo>
                    <a:pt x="0" y="0"/>
                  </a:lnTo>
                  <a:lnTo>
                    <a:pt x="0" y="261137"/>
                  </a:lnTo>
                  <a:lnTo>
                    <a:pt x="70942" y="261137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5" name="object 95"/>
          <p:cNvSpPr/>
          <p:nvPr/>
        </p:nvSpPr>
        <p:spPr>
          <a:xfrm>
            <a:off x="9572662" y="6867893"/>
            <a:ext cx="32384" cy="32384"/>
          </a:xfrm>
          <a:custGeom>
            <a:avLst/>
            <a:gdLst/>
            <a:ahLst/>
            <a:cxnLst/>
            <a:rect l="l" t="t" r="r" b="b"/>
            <a:pathLst>
              <a:path w="32385" h="32384">
                <a:moveTo>
                  <a:pt x="16090" y="32181"/>
                </a:moveTo>
                <a:lnTo>
                  <a:pt x="24866" y="32181"/>
                </a:lnTo>
                <a:lnTo>
                  <a:pt x="32194" y="24879"/>
                </a:lnTo>
                <a:lnTo>
                  <a:pt x="32194" y="16103"/>
                </a:lnTo>
                <a:lnTo>
                  <a:pt x="32194" y="7315"/>
                </a:lnTo>
                <a:lnTo>
                  <a:pt x="24866" y="0"/>
                </a:lnTo>
                <a:lnTo>
                  <a:pt x="16090" y="0"/>
                </a:lnTo>
                <a:lnTo>
                  <a:pt x="6591" y="0"/>
                </a:lnTo>
                <a:lnTo>
                  <a:pt x="0" y="7315"/>
                </a:lnTo>
                <a:lnTo>
                  <a:pt x="0" y="16103"/>
                </a:lnTo>
                <a:lnTo>
                  <a:pt x="0" y="24879"/>
                </a:lnTo>
                <a:lnTo>
                  <a:pt x="6591" y="32181"/>
                </a:lnTo>
                <a:lnTo>
                  <a:pt x="16090" y="32181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6" name="object 96"/>
          <p:cNvGrpSpPr/>
          <p:nvPr/>
        </p:nvGrpSpPr>
        <p:grpSpPr>
          <a:xfrm>
            <a:off x="8635504" y="5616169"/>
            <a:ext cx="1146810" cy="2604135"/>
            <a:chOff x="3580904" y="5616168"/>
            <a:chExt cx="1146810" cy="2604135"/>
          </a:xfrm>
        </p:grpSpPr>
        <p:pic>
          <p:nvPicPr>
            <p:cNvPr id="97" name="object 9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99978" y="7373289"/>
              <a:ext cx="177952" cy="103782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3583190" y="5616993"/>
              <a:ext cx="1142365" cy="2600960"/>
            </a:xfrm>
            <a:custGeom>
              <a:avLst/>
              <a:gdLst/>
              <a:ahLst/>
              <a:cxnLst/>
              <a:rect l="l" t="t" r="r" b="b"/>
              <a:pathLst>
                <a:path w="1142364" h="2600959">
                  <a:moveTo>
                    <a:pt x="0" y="2600566"/>
                  </a:moveTo>
                  <a:lnTo>
                    <a:pt x="0" y="1460"/>
                  </a:lnTo>
                  <a:lnTo>
                    <a:pt x="1141895" y="1460"/>
                  </a:lnTo>
                  <a:lnTo>
                    <a:pt x="1141895" y="2600566"/>
                  </a:lnTo>
                  <a:lnTo>
                    <a:pt x="0" y="2600566"/>
                  </a:lnTo>
                  <a:close/>
                </a:path>
                <a:path w="1142364" h="2600959">
                  <a:moveTo>
                    <a:pt x="23406" y="0"/>
                  </a:moveTo>
                  <a:lnTo>
                    <a:pt x="23406" y="2576410"/>
                  </a:lnTo>
                </a:path>
                <a:path w="1142364" h="2600959">
                  <a:moveTo>
                    <a:pt x="23406" y="2577147"/>
                  </a:moveTo>
                  <a:lnTo>
                    <a:pt x="1141895" y="2577147"/>
                  </a:lnTo>
                </a:path>
                <a:path w="1142364" h="2600959">
                  <a:moveTo>
                    <a:pt x="574967" y="2577147"/>
                  </a:moveTo>
                  <a:lnTo>
                    <a:pt x="574967" y="1460"/>
                  </a:lnTo>
                </a:path>
                <a:path w="1142364" h="2600959">
                  <a:moveTo>
                    <a:pt x="585939" y="2577147"/>
                  </a:moveTo>
                  <a:lnTo>
                    <a:pt x="585939" y="1460"/>
                  </a:lnTo>
                </a:path>
                <a:path w="1142364" h="2600959">
                  <a:moveTo>
                    <a:pt x="583006" y="343814"/>
                  </a:moveTo>
                  <a:lnTo>
                    <a:pt x="1141895" y="343814"/>
                  </a:lnTo>
                </a:path>
                <a:path w="1142364" h="2600959">
                  <a:moveTo>
                    <a:pt x="1117015" y="183603"/>
                  </a:moveTo>
                  <a:lnTo>
                    <a:pt x="1122870" y="183603"/>
                  </a:lnTo>
                  <a:lnTo>
                    <a:pt x="1127264" y="179222"/>
                  </a:lnTo>
                  <a:lnTo>
                    <a:pt x="1127264" y="174104"/>
                  </a:lnTo>
                  <a:lnTo>
                    <a:pt x="1127264" y="168249"/>
                  </a:lnTo>
                  <a:lnTo>
                    <a:pt x="1122870" y="163855"/>
                  </a:lnTo>
                  <a:lnTo>
                    <a:pt x="1117015" y="163855"/>
                  </a:lnTo>
                  <a:lnTo>
                    <a:pt x="1111897" y="163855"/>
                  </a:lnTo>
                  <a:lnTo>
                    <a:pt x="1107516" y="168249"/>
                  </a:lnTo>
                  <a:lnTo>
                    <a:pt x="1107516" y="174104"/>
                  </a:lnTo>
                  <a:lnTo>
                    <a:pt x="1107516" y="179222"/>
                  </a:lnTo>
                  <a:lnTo>
                    <a:pt x="1111897" y="183603"/>
                  </a:lnTo>
                  <a:lnTo>
                    <a:pt x="1117015" y="183603"/>
                  </a:lnTo>
                  <a:close/>
                </a:path>
                <a:path w="1142364" h="2600959">
                  <a:moveTo>
                    <a:pt x="1026312" y="342353"/>
                  </a:moveTo>
                  <a:lnTo>
                    <a:pt x="1026312" y="2397188"/>
                  </a:lnTo>
                </a:path>
                <a:path w="1142364" h="2600959">
                  <a:moveTo>
                    <a:pt x="1141158" y="2403055"/>
                  </a:moveTo>
                  <a:lnTo>
                    <a:pt x="585939" y="2403055"/>
                  </a:lnTo>
                </a:path>
                <a:path w="1142364" h="2600959">
                  <a:moveTo>
                    <a:pt x="596188" y="2404503"/>
                  </a:moveTo>
                  <a:lnTo>
                    <a:pt x="596188" y="1460"/>
                  </a:lnTo>
                </a:path>
                <a:path w="1142364" h="2600959">
                  <a:moveTo>
                    <a:pt x="593978" y="2392070"/>
                  </a:moveTo>
                  <a:lnTo>
                    <a:pt x="1027785" y="2392070"/>
                  </a:lnTo>
                </a:path>
                <a:path w="1142364" h="2600959">
                  <a:moveTo>
                    <a:pt x="615924" y="2393543"/>
                  </a:moveTo>
                  <a:lnTo>
                    <a:pt x="615924" y="1386966"/>
                  </a:lnTo>
                  <a:lnTo>
                    <a:pt x="632752" y="1386966"/>
                  </a:lnTo>
                  <a:lnTo>
                    <a:pt x="632752" y="2390609"/>
                  </a:lnTo>
                </a:path>
                <a:path w="1142364" h="2600959">
                  <a:moveTo>
                    <a:pt x="632752" y="2337942"/>
                  </a:moveTo>
                  <a:lnTo>
                    <a:pt x="1015339" y="2337942"/>
                  </a:lnTo>
                </a:path>
                <a:path w="1142364" h="2600959">
                  <a:moveTo>
                    <a:pt x="1015339" y="2392070"/>
                  </a:moveTo>
                  <a:lnTo>
                    <a:pt x="1015339" y="2320378"/>
                  </a:lnTo>
                  <a:lnTo>
                    <a:pt x="1002906" y="2305024"/>
                  </a:lnTo>
                  <a:lnTo>
                    <a:pt x="1002906" y="1828799"/>
                  </a:lnTo>
                </a:path>
                <a:path w="1142364" h="2600959">
                  <a:moveTo>
                    <a:pt x="864641" y="2238463"/>
                  </a:moveTo>
                  <a:lnTo>
                    <a:pt x="864641" y="1962670"/>
                  </a:lnTo>
                  <a:lnTo>
                    <a:pt x="629843" y="1962670"/>
                  </a:lnTo>
                  <a:lnTo>
                    <a:pt x="629843" y="2238463"/>
                  </a:lnTo>
                  <a:lnTo>
                    <a:pt x="864641" y="2238463"/>
                  </a:lnTo>
                  <a:close/>
                </a:path>
                <a:path w="1142364" h="2600959">
                  <a:moveTo>
                    <a:pt x="776135" y="2291130"/>
                  </a:moveTo>
                  <a:lnTo>
                    <a:pt x="776135" y="2238463"/>
                  </a:lnTo>
                  <a:lnTo>
                    <a:pt x="795883" y="2238463"/>
                  </a:lnTo>
                  <a:lnTo>
                    <a:pt x="795883" y="2291130"/>
                  </a:lnTo>
                  <a:lnTo>
                    <a:pt x="776135" y="2291130"/>
                  </a:lnTo>
                  <a:close/>
                </a:path>
                <a:path w="1142364" h="2600959">
                  <a:moveTo>
                    <a:pt x="710311" y="2291130"/>
                  </a:moveTo>
                  <a:lnTo>
                    <a:pt x="710311" y="2238463"/>
                  </a:lnTo>
                  <a:lnTo>
                    <a:pt x="730046" y="2238463"/>
                  </a:lnTo>
                  <a:lnTo>
                    <a:pt x="730046" y="2291130"/>
                  </a:lnTo>
                  <a:lnTo>
                    <a:pt x="710311" y="2291130"/>
                  </a:lnTo>
                  <a:close/>
                </a:path>
                <a:path w="1142364" h="2600959">
                  <a:moveTo>
                    <a:pt x="645198" y="2291130"/>
                  </a:moveTo>
                  <a:lnTo>
                    <a:pt x="645198" y="2238463"/>
                  </a:lnTo>
                  <a:lnTo>
                    <a:pt x="664946" y="2238463"/>
                  </a:lnTo>
                  <a:lnTo>
                    <a:pt x="664946" y="2291130"/>
                  </a:lnTo>
                  <a:lnTo>
                    <a:pt x="645198" y="2291130"/>
                  </a:lnTo>
                  <a:close/>
                </a:path>
                <a:path w="1142364" h="2600959">
                  <a:moveTo>
                    <a:pt x="654697" y="2285999"/>
                  </a:moveTo>
                  <a:lnTo>
                    <a:pt x="658355" y="2285999"/>
                  </a:lnTo>
                  <a:lnTo>
                    <a:pt x="660552" y="2283079"/>
                  </a:lnTo>
                  <a:lnTo>
                    <a:pt x="660552" y="2280145"/>
                  </a:lnTo>
                  <a:lnTo>
                    <a:pt x="660552" y="2277224"/>
                  </a:lnTo>
                  <a:lnTo>
                    <a:pt x="658355" y="2274290"/>
                  </a:lnTo>
                  <a:lnTo>
                    <a:pt x="654697" y="2274290"/>
                  </a:lnTo>
                  <a:lnTo>
                    <a:pt x="651776" y="2274290"/>
                  </a:lnTo>
                  <a:lnTo>
                    <a:pt x="648842" y="2277224"/>
                  </a:lnTo>
                  <a:lnTo>
                    <a:pt x="648842" y="2280145"/>
                  </a:lnTo>
                  <a:lnTo>
                    <a:pt x="648842" y="2283079"/>
                  </a:lnTo>
                  <a:lnTo>
                    <a:pt x="651776" y="2285999"/>
                  </a:lnTo>
                  <a:lnTo>
                    <a:pt x="654697" y="2285999"/>
                  </a:lnTo>
                  <a:close/>
                </a:path>
                <a:path w="1142364" h="2600959">
                  <a:moveTo>
                    <a:pt x="718337" y="2285999"/>
                  </a:moveTo>
                  <a:lnTo>
                    <a:pt x="721271" y="2285999"/>
                  </a:lnTo>
                  <a:lnTo>
                    <a:pt x="724192" y="2283079"/>
                  </a:lnTo>
                  <a:lnTo>
                    <a:pt x="724192" y="2280145"/>
                  </a:lnTo>
                  <a:lnTo>
                    <a:pt x="724192" y="2277224"/>
                  </a:lnTo>
                  <a:lnTo>
                    <a:pt x="721271" y="2274290"/>
                  </a:lnTo>
                  <a:lnTo>
                    <a:pt x="718337" y="2274290"/>
                  </a:lnTo>
                  <a:lnTo>
                    <a:pt x="715416" y="2274290"/>
                  </a:lnTo>
                  <a:lnTo>
                    <a:pt x="712482" y="2277224"/>
                  </a:lnTo>
                  <a:lnTo>
                    <a:pt x="712482" y="2280145"/>
                  </a:lnTo>
                  <a:lnTo>
                    <a:pt x="712482" y="2283079"/>
                  </a:lnTo>
                  <a:lnTo>
                    <a:pt x="715416" y="2285999"/>
                  </a:lnTo>
                  <a:lnTo>
                    <a:pt x="718337" y="2285999"/>
                  </a:lnTo>
                  <a:close/>
                </a:path>
                <a:path w="1142364" h="2600959">
                  <a:moveTo>
                    <a:pt x="786371" y="2285999"/>
                  </a:moveTo>
                  <a:lnTo>
                    <a:pt x="789304" y="2285999"/>
                  </a:lnTo>
                  <a:lnTo>
                    <a:pt x="792226" y="2283079"/>
                  </a:lnTo>
                  <a:lnTo>
                    <a:pt x="792226" y="2280145"/>
                  </a:lnTo>
                  <a:lnTo>
                    <a:pt x="792226" y="2277224"/>
                  </a:lnTo>
                  <a:lnTo>
                    <a:pt x="789304" y="2274290"/>
                  </a:lnTo>
                  <a:lnTo>
                    <a:pt x="786371" y="2274290"/>
                  </a:lnTo>
                  <a:lnTo>
                    <a:pt x="782713" y="2274290"/>
                  </a:lnTo>
                  <a:lnTo>
                    <a:pt x="780529" y="2277224"/>
                  </a:lnTo>
                  <a:lnTo>
                    <a:pt x="780529" y="2280145"/>
                  </a:lnTo>
                  <a:lnTo>
                    <a:pt x="780529" y="2283079"/>
                  </a:lnTo>
                  <a:lnTo>
                    <a:pt x="782713" y="2285999"/>
                  </a:lnTo>
                  <a:lnTo>
                    <a:pt x="786371" y="2285999"/>
                  </a:lnTo>
                  <a:close/>
                </a:path>
                <a:path w="1142364" h="2600959">
                  <a:moveTo>
                    <a:pt x="786371" y="2267724"/>
                  </a:moveTo>
                  <a:lnTo>
                    <a:pt x="791502" y="2267724"/>
                  </a:lnTo>
                  <a:lnTo>
                    <a:pt x="795883" y="2263317"/>
                  </a:lnTo>
                  <a:lnTo>
                    <a:pt x="795883" y="2258212"/>
                  </a:lnTo>
                  <a:lnTo>
                    <a:pt x="795883" y="2252357"/>
                  </a:lnTo>
                  <a:lnTo>
                    <a:pt x="791502" y="2248700"/>
                  </a:lnTo>
                  <a:lnTo>
                    <a:pt x="786371" y="2248700"/>
                  </a:lnTo>
                  <a:lnTo>
                    <a:pt x="780529" y="2248700"/>
                  </a:lnTo>
                  <a:lnTo>
                    <a:pt x="776135" y="2252357"/>
                  </a:lnTo>
                  <a:lnTo>
                    <a:pt x="776135" y="2258212"/>
                  </a:lnTo>
                  <a:lnTo>
                    <a:pt x="776135" y="2263317"/>
                  </a:lnTo>
                  <a:lnTo>
                    <a:pt x="780529" y="2267724"/>
                  </a:lnTo>
                  <a:lnTo>
                    <a:pt x="786371" y="2267724"/>
                  </a:lnTo>
                  <a:close/>
                </a:path>
                <a:path w="1142364" h="2600959">
                  <a:moveTo>
                    <a:pt x="719810" y="2267724"/>
                  </a:moveTo>
                  <a:lnTo>
                    <a:pt x="724928" y="2267724"/>
                  </a:lnTo>
                  <a:lnTo>
                    <a:pt x="729310" y="2263317"/>
                  </a:lnTo>
                  <a:lnTo>
                    <a:pt x="729310" y="2258212"/>
                  </a:lnTo>
                  <a:lnTo>
                    <a:pt x="729310" y="2252357"/>
                  </a:lnTo>
                  <a:lnTo>
                    <a:pt x="724928" y="2248700"/>
                  </a:lnTo>
                  <a:lnTo>
                    <a:pt x="719810" y="2248700"/>
                  </a:lnTo>
                  <a:lnTo>
                    <a:pt x="714692" y="2248700"/>
                  </a:lnTo>
                  <a:lnTo>
                    <a:pt x="710311" y="2252357"/>
                  </a:lnTo>
                  <a:lnTo>
                    <a:pt x="710311" y="2258212"/>
                  </a:lnTo>
                  <a:lnTo>
                    <a:pt x="710311" y="2263317"/>
                  </a:lnTo>
                  <a:lnTo>
                    <a:pt x="714692" y="2267724"/>
                  </a:lnTo>
                  <a:lnTo>
                    <a:pt x="719810" y="2267724"/>
                  </a:lnTo>
                  <a:close/>
                </a:path>
                <a:path w="1142364" h="2600959">
                  <a:moveTo>
                    <a:pt x="654697" y="2267724"/>
                  </a:moveTo>
                  <a:lnTo>
                    <a:pt x="660552" y="2267724"/>
                  </a:lnTo>
                  <a:lnTo>
                    <a:pt x="664946" y="2263317"/>
                  </a:lnTo>
                  <a:lnTo>
                    <a:pt x="664946" y="2258212"/>
                  </a:lnTo>
                  <a:lnTo>
                    <a:pt x="664946" y="2252357"/>
                  </a:lnTo>
                  <a:lnTo>
                    <a:pt x="660552" y="2248700"/>
                  </a:lnTo>
                  <a:lnTo>
                    <a:pt x="654697" y="2248700"/>
                  </a:lnTo>
                  <a:lnTo>
                    <a:pt x="649579" y="2248700"/>
                  </a:lnTo>
                  <a:lnTo>
                    <a:pt x="645198" y="2252357"/>
                  </a:lnTo>
                  <a:lnTo>
                    <a:pt x="645198" y="2258212"/>
                  </a:lnTo>
                  <a:lnTo>
                    <a:pt x="645198" y="2263317"/>
                  </a:lnTo>
                  <a:lnTo>
                    <a:pt x="649579" y="2267724"/>
                  </a:lnTo>
                  <a:lnTo>
                    <a:pt x="654697" y="2267724"/>
                  </a:lnTo>
                  <a:close/>
                </a:path>
                <a:path w="1142364" h="2600959">
                  <a:moveTo>
                    <a:pt x="853681" y="2093620"/>
                  </a:moveTo>
                  <a:lnTo>
                    <a:pt x="853681" y="2002904"/>
                  </a:lnTo>
                  <a:lnTo>
                    <a:pt x="831735" y="2002904"/>
                  </a:lnTo>
                  <a:lnTo>
                    <a:pt x="831735" y="2093620"/>
                  </a:lnTo>
                  <a:lnTo>
                    <a:pt x="853681" y="2093620"/>
                  </a:lnTo>
                  <a:close/>
                </a:path>
                <a:path w="1142364" h="2600959">
                  <a:moveTo>
                    <a:pt x="844168" y="2143366"/>
                  </a:moveTo>
                  <a:lnTo>
                    <a:pt x="844168" y="2104593"/>
                  </a:lnTo>
                  <a:lnTo>
                    <a:pt x="830262" y="2104593"/>
                  </a:lnTo>
                  <a:lnTo>
                    <a:pt x="830262" y="2143366"/>
                  </a:lnTo>
                  <a:lnTo>
                    <a:pt x="844168" y="2143366"/>
                  </a:lnTo>
                  <a:close/>
                </a:path>
                <a:path w="1142364" h="2600959">
                  <a:moveTo>
                    <a:pt x="634225" y="1877085"/>
                  </a:moveTo>
                  <a:lnTo>
                    <a:pt x="819302" y="1877085"/>
                  </a:lnTo>
                  <a:lnTo>
                    <a:pt x="830262" y="1877085"/>
                  </a:lnTo>
                  <a:lnTo>
                    <a:pt x="836841" y="1882940"/>
                  </a:lnTo>
                  <a:lnTo>
                    <a:pt x="836841" y="1893912"/>
                  </a:lnTo>
                  <a:lnTo>
                    <a:pt x="836841" y="1939264"/>
                  </a:lnTo>
                  <a:lnTo>
                    <a:pt x="844168" y="1939264"/>
                  </a:lnTo>
                  <a:lnTo>
                    <a:pt x="859536" y="1962670"/>
                  </a:lnTo>
                </a:path>
                <a:path w="1142364" h="2600959">
                  <a:moveTo>
                    <a:pt x="649579" y="1901964"/>
                  </a:moveTo>
                  <a:lnTo>
                    <a:pt x="649579" y="1920239"/>
                  </a:lnTo>
                  <a:lnTo>
                    <a:pt x="640803" y="1920239"/>
                  </a:lnTo>
                  <a:lnTo>
                    <a:pt x="640803" y="1956815"/>
                  </a:lnTo>
                  <a:lnTo>
                    <a:pt x="649579" y="1956815"/>
                  </a:lnTo>
                  <a:lnTo>
                    <a:pt x="662025" y="1956815"/>
                  </a:lnTo>
                  <a:lnTo>
                    <a:pt x="662025" y="1920239"/>
                  </a:lnTo>
                  <a:lnTo>
                    <a:pt x="662025" y="1901964"/>
                  </a:lnTo>
                  <a:lnTo>
                    <a:pt x="649579" y="1901964"/>
                  </a:lnTo>
                  <a:close/>
                </a:path>
                <a:path w="1142364" h="2600959">
                  <a:moveTo>
                    <a:pt x="651776" y="1938527"/>
                  </a:moveTo>
                  <a:lnTo>
                    <a:pt x="655434" y="1938527"/>
                  </a:lnTo>
                  <a:lnTo>
                    <a:pt x="657631" y="1935594"/>
                  </a:lnTo>
                  <a:lnTo>
                    <a:pt x="657631" y="1932685"/>
                  </a:lnTo>
                  <a:lnTo>
                    <a:pt x="657631" y="1929015"/>
                  </a:lnTo>
                  <a:lnTo>
                    <a:pt x="655434" y="1926094"/>
                  </a:lnTo>
                  <a:lnTo>
                    <a:pt x="651776" y="1926094"/>
                  </a:lnTo>
                  <a:lnTo>
                    <a:pt x="648842" y="1926094"/>
                  </a:lnTo>
                  <a:lnTo>
                    <a:pt x="645934" y="1929015"/>
                  </a:lnTo>
                  <a:lnTo>
                    <a:pt x="645934" y="1932685"/>
                  </a:lnTo>
                  <a:lnTo>
                    <a:pt x="645934" y="1935594"/>
                  </a:lnTo>
                  <a:lnTo>
                    <a:pt x="648842" y="1938527"/>
                  </a:lnTo>
                  <a:lnTo>
                    <a:pt x="651776" y="1938527"/>
                  </a:lnTo>
                  <a:close/>
                </a:path>
                <a:path w="1142364" h="2600959">
                  <a:moveTo>
                    <a:pt x="716889" y="1901964"/>
                  </a:moveTo>
                  <a:lnTo>
                    <a:pt x="716889" y="1920239"/>
                  </a:lnTo>
                  <a:lnTo>
                    <a:pt x="708837" y="1920239"/>
                  </a:lnTo>
                  <a:lnTo>
                    <a:pt x="708837" y="1956815"/>
                  </a:lnTo>
                  <a:lnTo>
                    <a:pt x="716889" y="1956815"/>
                  </a:lnTo>
                  <a:lnTo>
                    <a:pt x="729310" y="1956815"/>
                  </a:lnTo>
                  <a:lnTo>
                    <a:pt x="729310" y="1920239"/>
                  </a:lnTo>
                  <a:lnTo>
                    <a:pt x="729310" y="1901964"/>
                  </a:lnTo>
                  <a:lnTo>
                    <a:pt x="716889" y="1901964"/>
                  </a:lnTo>
                  <a:close/>
                </a:path>
                <a:path w="1142364" h="2600959">
                  <a:moveTo>
                    <a:pt x="719810" y="1938527"/>
                  </a:moveTo>
                  <a:lnTo>
                    <a:pt x="723455" y="1938527"/>
                  </a:lnTo>
                  <a:lnTo>
                    <a:pt x="725665" y="1935594"/>
                  </a:lnTo>
                  <a:lnTo>
                    <a:pt x="725665" y="1932685"/>
                  </a:lnTo>
                  <a:lnTo>
                    <a:pt x="725665" y="1929015"/>
                  </a:lnTo>
                  <a:lnTo>
                    <a:pt x="723455" y="1926094"/>
                  </a:lnTo>
                  <a:lnTo>
                    <a:pt x="719810" y="1926094"/>
                  </a:lnTo>
                  <a:lnTo>
                    <a:pt x="716889" y="1926094"/>
                  </a:lnTo>
                  <a:lnTo>
                    <a:pt x="713955" y="1929015"/>
                  </a:lnTo>
                  <a:lnTo>
                    <a:pt x="713955" y="1932685"/>
                  </a:lnTo>
                  <a:lnTo>
                    <a:pt x="713955" y="1935594"/>
                  </a:lnTo>
                  <a:lnTo>
                    <a:pt x="716889" y="1938527"/>
                  </a:lnTo>
                  <a:lnTo>
                    <a:pt x="719810" y="1938527"/>
                  </a:lnTo>
                  <a:close/>
                </a:path>
                <a:path w="1142364" h="2600959">
                  <a:moveTo>
                    <a:pt x="781977" y="1901964"/>
                  </a:moveTo>
                  <a:lnTo>
                    <a:pt x="781977" y="1920239"/>
                  </a:lnTo>
                  <a:lnTo>
                    <a:pt x="773938" y="1920239"/>
                  </a:lnTo>
                  <a:lnTo>
                    <a:pt x="773938" y="1956815"/>
                  </a:lnTo>
                  <a:lnTo>
                    <a:pt x="781977" y="1956815"/>
                  </a:lnTo>
                  <a:lnTo>
                    <a:pt x="794423" y="1956815"/>
                  </a:lnTo>
                  <a:lnTo>
                    <a:pt x="794423" y="1920239"/>
                  </a:lnTo>
                  <a:lnTo>
                    <a:pt x="794423" y="1901964"/>
                  </a:lnTo>
                  <a:lnTo>
                    <a:pt x="781977" y="1901964"/>
                  </a:lnTo>
                  <a:close/>
                </a:path>
                <a:path w="1142364" h="2600959">
                  <a:moveTo>
                    <a:pt x="784923" y="1938527"/>
                  </a:moveTo>
                  <a:lnTo>
                    <a:pt x="787831" y="1938527"/>
                  </a:lnTo>
                  <a:lnTo>
                    <a:pt x="790765" y="1935594"/>
                  </a:lnTo>
                  <a:lnTo>
                    <a:pt x="790765" y="1932685"/>
                  </a:lnTo>
                  <a:lnTo>
                    <a:pt x="790765" y="1929015"/>
                  </a:lnTo>
                  <a:lnTo>
                    <a:pt x="787831" y="1926094"/>
                  </a:lnTo>
                  <a:lnTo>
                    <a:pt x="784923" y="1926094"/>
                  </a:lnTo>
                  <a:lnTo>
                    <a:pt x="781253" y="1926094"/>
                  </a:lnTo>
                  <a:lnTo>
                    <a:pt x="779068" y="1929015"/>
                  </a:lnTo>
                  <a:lnTo>
                    <a:pt x="779068" y="1932685"/>
                  </a:lnTo>
                  <a:lnTo>
                    <a:pt x="779068" y="1935594"/>
                  </a:lnTo>
                  <a:lnTo>
                    <a:pt x="781253" y="1938527"/>
                  </a:lnTo>
                  <a:lnTo>
                    <a:pt x="784923" y="193852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216679" y="7445069"/>
              <a:ext cx="25400" cy="73660"/>
            </a:xfrm>
            <a:custGeom>
              <a:avLst/>
              <a:gdLst/>
              <a:ahLst/>
              <a:cxnLst/>
              <a:rect l="l" t="t" r="r" b="b"/>
              <a:pathLst>
                <a:path w="25400" h="73659">
                  <a:moveTo>
                    <a:pt x="5854" y="0"/>
                  </a:moveTo>
                  <a:lnTo>
                    <a:pt x="3644" y="0"/>
                  </a:lnTo>
                  <a:lnTo>
                    <a:pt x="2197" y="2197"/>
                  </a:lnTo>
                  <a:lnTo>
                    <a:pt x="0" y="3657"/>
                  </a:lnTo>
                  <a:lnTo>
                    <a:pt x="0" y="5854"/>
                  </a:lnTo>
                  <a:lnTo>
                    <a:pt x="2197" y="8039"/>
                  </a:lnTo>
                  <a:lnTo>
                    <a:pt x="7874" y="18798"/>
                  </a:lnTo>
                  <a:lnTo>
                    <a:pt x="12526" y="35934"/>
                  </a:lnTo>
                  <a:lnTo>
                    <a:pt x="15671" y="54852"/>
                  </a:lnTo>
                  <a:lnTo>
                    <a:pt x="16827" y="70954"/>
                  </a:lnTo>
                  <a:lnTo>
                    <a:pt x="16827" y="73139"/>
                  </a:lnTo>
                  <a:lnTo>
                    <a:pt x="19024" y="71678"/>
                  </a:lnTo>
                  <a:lnTo>
                    <a:pt x="23418" y="71678"/>
                  </a:lnTo>
                  <a:lnTo>
                    <a:pt x="24866" y="73139"/>
                  </a:lnTo>
                  <a:lnTo>
                    <a:pt x="24866" y="70954"/>
                  </a:lnTo>
                  <a:lnTo>
                    <a:pt x="23782" y="54655"/>
                  </a:lnTo>
                  <a:lnTo>
                    <a:pt x="20574" y="34380"/>
                  </a:lnTo>
                  <a:lnTo>
                    <a:pt x="15308" y="15203"/>
                  </a:lnTo>
                  <a:lnTo>
                    <a:pt x="8051" y="2197"/>
                  </a:lnTo>
                  <a:lnTo>
                    <a:pt x="5854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216679" y="7445069"/>
              <a:ext cx="25400" cy="73660"/>
            </a:xfrm>
            <a:custGeom>
              <a:avLst/>
              <a:gdLst/>
              <a:ahLst/>
              <a:cxnLst/>
              <a:rect l="l" t="t" r="r" b="b"/>
              <a:pathLst>
                <a:path w="25400" h="73659">
                  <a:moveTo>
                    <a:pt x="24866" y="70954"/>
                  </a:moveTo>
                  <a:lnTo>
                    <a:pt x="15308" y="15203"/>
                  </a:lnTo>
                  <a:lnTo>
                    <a:pt x="5854" y="0"/>
                  </a:lnTo>
                  <a:lnTo>
                    <a:pt x="3644" y="0"/>
                  </a:lnTo>
                  <a:lnTo>
                    <a:pt x="2197" y="2197"/>
                  </a:lnTo>
                  <a:lnTo>
                    <a:pt x="0" y="3657"/>
                  </a:lnTo>
                  <a:lnTo>
                    <a:pt x="0" y="5854"/>
                  </a:lnTo>
                  <a:lnTo>
                    <a:pt x="2197" y="8039"/>
                  </a:lnTo>
                  <a:lnTo>
                    <a:pt x="7874" y="18798"/>
                  </a:lnTo>
                  <a:lnTo>
                    <a:pt x="12526" y="35934"/>
                  </a:lnTo>
                  <a:lnTo>
                    <a:pt x="15671" y="54852"/>
                  </a:lnTo>
                  <a:lnTo>
                    <a:pt x="16827" y="70954"/>
                  </a:lnTo>
                  <a:lnTo>
                    <a:pt x="16827" y="73139"/>
                  </a:lnTo>
                  <a:lnTo>
                    <a:pt x="19024" y="71678"/>
                  </a:lnTo>
                  <a:lnTo>
                    <a:pt x="21209" y="71678"/>
                  </a:lnTo>
                  <a:lnTo>
                    <a:pt x="23418" y="71678"/>
                  </a:lnTo>
                  <a:lnTo>
                    <a:pt x="24866" y="73139"/>
                  </a:lnTo>
                  <a:lnTo>
                    <a:pt x="24866" y="70954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273727" y="7435570"/>
              <a:ext cx="34925" cy="84455"/>
            </a:xfrm>
            <a:custGeom>
              <a:avLst/>
              <a:gdLst/>
              <a:ahLst/>
              <a:cxnLst/>
              <a:rect l="l" t="t" r="r" b="b"/>
              <a:pathLst>
                <a:path w="34925" h="84454">
                  <a:moveTo>
                    <a:pt x="5854" y="0"/>
                  </a:moveTo>
                  <a:lnTo>
                    <a:pt x="2933" y="0"/>
                  </a:lnTo>
                  <a:lnTo>
                    <a:pt x="1473" y="1447"/>
                  </a:lnTo>
                  <a:lnTo>
                    <a:pt x="0" y="3644"/>
                  </a:lnTo>
                  <a:lnTo>
                    <a:pt x="0" y="5829"/>
                  </a:lnTo>
                  <a:lnTo>
                    <a:pt x="1473" y="7302"/>
                  </a:lnTo>
                  <a:lnTo>
                    <a:pt x="9062" y="19168"/>
                  </a:lnTo>
                  <a:lnTo>
                    <a:pt x="17203" y="38028"/>
                  </a:lnTo>
                  <a:lnTo>
                    <a:pt x="23699" y="60182"/>
                  </a:lnTo>
                  <a:lnTo>
                    <a:pt x="26352" y="81927"/>
                  </a:lnTo>
                  <a:lnTo>
                    <a:pt x="26352" y="84112"/>
                  </a:lnTo>
                  <a:lnTo>
                    <a:pt x="27800" y="81927"/>
                  </a:lnTo>
                  <a:lnTo>
                    <a:pt x="32207" y="81927"/>
                  </a:lnTo>
                  <a:lnTo>
                    <a:pt x="34391" y="84112"/>
                  </a:lnTo>
                  <a:lnTo>
                    <a:pt x="34391" y="81927"/>
                  </a:lnTo>
                  <a:lnTo>
                    <a:pt x="31602" y="58444"/>
                  </a:lnTo>
                  <a:lnTo>
                    <a:pt x="24698" y="34553"/>
                  </a:lnTo>
                  <a:lnTo>
                    <a:pt x="15874" y="14229"/>
                  </a:lnTo>
                  <a:lnTo>
                    <a:pt x="7327" y="1447"/>
                  </a:lnTo>
                  <a:lnTo>
                    <a:pt x="58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273727" y="7435570"/>
              <a:ext cx="34925" cy="84455"/>
            </a:xfrm>
            <a:custGeom>
              <a:avLst/>
              <a:gdLst/>
              <a:ahLst/>
              <a:cxnLst/>
              <a:rect l="l" t="t" r="r" b="b"/>
              <a:pathLst>
                <a:path w="34925" h="84454">
                  <a:moveTo>
                    <a:pt x="34391" y="81927"/>
                  </a:moveTo>
                  <a:lnTo>
                    <a:pt x="24698" y="34553"/>
                  </a:lnTo>
                  <a:lnTo>
                    <a:pt x="5854" y="0"/>
                  </a:lnTo>
                  <a:lnTo>
                    <a:pt x="2933" y="0"/>
                  </a:lnTo>
                  <a:lnTo>
                    <a:pt x="1473" y="1447"/>
                  </a:lnTo>
                  <a:lnTo>
                    <a:pt x="0" y="3644"/>
                  </a:lnTo>
                  <a:lnTo>
                    <a:pt x="0" y="5829"/>
                  </a:lnTo>
                  <a:lnTo>
                    <a:pt x="1473" y="7302"/>
                  </a:lnTo>
                  <a:lnTo>
                    <a:pt x="9062" y="19168"/>
                  </a:lnTo>
                  <a:lnTo>
                    <a:pt x="17203" y="38028"/>
                  </a:lnTo>
                  <a:lnTo>
                    <a:pt x="23699" y="60182"/>
                  </a:lnTo>
                  <a:lnTo>
                    <a:pt x="26352" y="81927"/>
                  </a:lnTo>
                  <a:lnTo>
                    <a:pt x="26352" y="84112"/>
                  </a:lnTo>
                  <a:lnTo>
                    <a:pt x="27800" y="81927"/>
                  </a:lnTo>
                  <a:lnTo>
                    <a:pt x="30010" y="81927"/>
                  </a:lnTo>
                  <a:lnTo>
                    <a:pt x="32207" y="81927"/>
                  </a:lnTo>
                  <a:lnTo>
                    <a:pt x="34391" y="84112"/>
                  </a:lnTo>
                  <a:lnTo>
                    <a:pt x="34391" y="8192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334459" y="7448727"/>
              <a:ext cx="38100" cy="71120"/>
            </a:xfrm>
            <a:custGeom>
              <a:avLst/>
              <a:gdLst/>
              <a:ahLst/>
              <a:cxnLst/>
              <a:rect l="l" t="t" r="r" b="b"/>
              <a:pathLst>
                <a:path w="38100" h="71120">
                  <a:moveTo>
                    <a:pt x="4381" y="0"/>
                  </a:moveTo>
                  <a:lnTo>
                    <a:pt x="2197" y="723"/>
                  </a:lnTo>
                  <a:lnTo>
                    <a:pt x="723" y="2197"/>
                  </a:lnTo>
                  <a:lnTo>
                    <a:pt x="0" y="4381"/>
                  </a:lnTo>
                  <a:lnTo>
                    <a:pt x="0" y="6578"/>
                  </a:lnTo>
                  <a:lnTo>
                    <a:pt x="2197" y="8039"/>
                  </a:lnTo>
                  <a:lnTo>
                    <a:pt x="11054" y="17017"/>
                  </a:lnTo>
                  <a:lnTo>
                    <a:pt x="19843" y="31546"/>
                  </a:lnTo>
                  <a:lnTo>
                    <a:pt x="26575" y="49504"/>
                  </a:lnTo>
                  <a:lnTo>
                    <a:pt x="29260" y="68770"/>
                  </a:lnTo>
                  <a:lnTo>
                    <a:pt x="29260" y="70954"/>
                  </a:lnTo>
                  <a:lnTo>
                    <a:pt x="31445" y="70231"/>
                  </a:lnTo>
                  <a:lnTo>
                    <a:pt x="35839" y="70231"/>
                  </a:lnTo>
                  <a:lnTo>
                    <a:pt x="38036" y="70954"/>
                  </a:lnTo>
                  <a:lnTo>
                    <a:pt x="38036" y="68770"/>
                  </a:lnTo>
                  <a:lnTo>
                    <a:pt x="34869" y="47036"/>
                  </a:lnTo>
                  <a:lnTo>
                    <a:pt x="26970" y="27158"/>
                  </a:lnTo>
                  <a:lnTo>
                    <a:pt x="16739" y="11263"/>
                  </a:lnTo>
                  <a:lnTo>
                    <a:pt x="6578" y="1473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334459" y="7448727"/>
              <a:ext cx="38100" cy="71120"/>
            </a:xfrm>
            <a:custGeom>
              <a:avLst/>
              <a:gdLst/>
              <a:ahLst/>
              <a:cxnLst/>
              <a:rect l="l" t="t" r="r" b="b"/>
              <a:pathLst>
                <a:path w="38100" h="71120">
                  <a:moveTo>
                    <a:pt x="38036" y="68770"/>
                  </a:moveTo>
                  <a:lnTo>
                    <a:pt x="26970" y="27158"/>
                  </a:lnTo>
                  <a:lnTo>
                    <a:pt x="4381" y="0"/>
                  </a:lnTo>
                  <a:lnTo>
                    <a:pt x="2197" y="723"/>
                  </a:lnTo>
                  <a:lnTo>
                    <a:pt x="723" y="2197"/>
                  </a:lnTo>
                  <a:lnTo>
                    <a:pt x="0" y="4381"/>
                  </a:lnTo>
                  <a:lnTo>
                    <a:pt x="0" y="6578"/>
                  </a:lnTo>
                  <a:lnTo>
                    <a:pt x="2197" y="8039"/>
                  </a:lnTo>
                  <a:lnTo>
                    <a:pt x="11054" y="17017"/>
                  </a:lnTo>
                  <a:lnTo>
                    <a:pt x="19843" y="31546"/>
                  </a:lnTo>
                  <a:lnTo>
                    <a:pt x="26575" y="49504"/>
                  </a:lnTo>
                  <a:lnTo>
                    <a:pt x="29260" y="68770"/>
                  </a:lnTo>
                  <a:lnTo>
                    <a:pt x="29260" y="70954"/>
                  </a:lnTo>
                  <a:lnTo>
                    <a:pt x="31445" y="70231"/>
                  </a:lnTo>
                  <a:lnTo>
                    <a:pt x="33655" y="70231"/>
                  </a:lnTo>
                  <a:lnTo>
                    <a:pt x="35839" y="70231"/>
                  </a:lnTo>
                  <a:lnTo>
                    <a:pt x="38036" y="70954"/>
                  </a:lnTo>
                  <a:lnTo>
                    <a:pt x="38036" y="6877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216679" y="7408494"/>
              <a:ext cx="160655" cy="50800"/>
            </a:xfrm>
            <a:custGeom>
              <a:avLst/>
              <a:gdLst/>
              <a:ahLst/>
              <a:cxnLst/>
              <a:rect l="l" t="t" r="r" b="b"/>
              <a:pathLst>
                <a:path w="160654" h="50800">
                  <a:moveTo>
                    <a:pt x="151434" y="0"/>
                  </a:moveTo>
                  <a:lnTo>
                    <a:pt x="146800" y="6872"/>
                  </a:lnTo>
                  <a:lnTo>
                    <a:pt x="131673" y="25590"/>
                  </a:lnTo>
                  <a:lnTo>
                    <a:pt x="130213" y="26327"/>
                  </a:lnTo>
                  <a:lnTo>
                    <a:pt x="129489" y="27800"/>
                  </a:lnTo>
                  <a:lnTo>
                    <a:pt x="124173" y="32236"/>
                  </a:lnTo>
                  <a:lnTo>
                    <a:pt x="116859" y="36296"/>
                  </a:lnTo>
                  <a:lnTo>
                    <a:pt x="108173" y="39947"/>
                  </a:lnTo>
                  <a:lnTo>
                    <a:pt x="99491" y="42430"/>
                  </a:lnTo>
                  <a:lnTo>
                    <a:pt x="94104" y="42418"/>
                  </a:lnTo>
                  <a:lnTo>
                    <a:pt x="79460" y="41786"/>
                  </a:lnTo>
                  <a:lnTo>
                    <a:pt x="51239" y="39644"/>
                  </a:lnTo>
                  <a:lnTo>
                    <a:pt x="4381" y="35102"/>
                  </a:lnTo>
                  <a:lnTo>
                    <a:pt x="2197" y="35102"/>
                  </a:lnTo>
                  <a:lnTo>
                    <a:pt x="0" y="36575"/>
                  </a:lnTo>
                  <a:lnTo>
                    <a:pt x="0" y="40957"/>
                  </a:lnTo>
                  <a:lnTo>
                    <a:pt x="1460" y="43154"/>
                  </a:lnTo>
                  <a:lnTo>
                    <a:pt x="4381" y="43154"/>
                  </a:lnTo>
                  <a:lnTo>
                    <a:pt x="34495" y="46356"/>
                  </a:lnTo>
                  <a:lnTo>
                    <a:pt x="63642" y="49007"/>
                  </a:lnTo>
                  <a:lnTo>
                    <a:pt x="87299" y="50560"/>
                  </a:lnTo>
                  <a:lnTo>
                    <a:pt x="100939" y="50469"/>
                  </a:lnTo>
                  <a:lnTo>
                    <a:pt x="110420" y="47840"/>
                  </a:lnTo>
                  <a:lnTo>
                    <a:pt x="120243" y="43705"/>
                  </a:lnTo>
                  <a:lnTo>
                    <a:pt x="128828" y="38748"/>
                  </a:lnTo>
                  <a:lnTo>
                    <a:pt x="135331" y="32905"/>
                  </a:lnTo>
                  <a:lnTo>
                    <a:pt x="136791" y="32181"/>
                  </a:lnTo>
                  <a:lnTo>
                    <a:pt x="137528" y="30721"/>
                  </a:lnTo>
                  <a:lnTo>
                    <a:pt x="144569" y="22946"/>
                  </a:lnTo>
                  <a:lnTo>
                    <a:pt x="151058" y="15174"/>
                  </a:lnTo>
                  <a:lnTo>
                    <a:pt x="156450" y="7677"/>
                  </a:lnTo>
                  <a:lnTo>
                    <a:pt x="160197" y="723"/>
                  </a:lnTo>
                  <a:lnTo>
                    <a:pt x="151434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216679" y="7408494"/>
              <a:ext cx="160655" cy="50800"/>
            </a:xfrm>
            <a:custGeom>
              <a:avLst/>
              <a:gdLst/>
              <a:ahLst/>
              <a:cxnLst/>
              <a:rect l="l" t="t" r="r" b="b"/>
              <a:pathLst>
                <a:path w="160654" h="50800">
                  <a:moveTo>
                    <a:pt x="151434" y="0"/>
                  </a:moveTo>
                  <a:lnTo>
                    <a:pt x="146800" y="6872"/>
                  </a:lnTo>
                  <a:lnTo>
                    <a:pt x="141277" y="13885"/>
                  </a:lnTo>
                  <a:lnTo>
                    <a:pt x="135893" y="20354"/>
                  </a:lnTo>
                  <a:lnTo>
                    <a:pt x="131673" y="25590"/>
                  </a:lnTo>
                  <a:lnTo>
                    <a:pt x="130213" y="26327"/>
                  </a:lnTo>
                  <a:lnTo>
                    <a:pt x="129489" y="27800"/>
                  </a:lnTo>
                  <a:lnTo>
                    <a:pt x="128739" y="28524"/>
                  </a:lnTo>
                  <a:lnTo>
                    <a:pt x="124173" y="32236"/>
                  </a:lnTo>
                  <a:lnTo>
                    <a:pt x="116859" y="36296"/>
                  </a:lnTo>
                  <a:lnTo>
                    <a:pt x="108173" y="39947"/>
                  </a:lnTo>
                  <a:lnTo>
                    <a:pt x="99491" y="42430"/>
                  </a:lnTo>
                  <a:lnTo>
                    <a:pt x="94104" y="42418"/>
                  </a:lnTo>
                  <a:lnTo>
                    <a:pt x="79460" y="41786"/>
                  </a:lnTo>
                  <a:lnTo>
                    <a:pt x="51239" y="39644"/>
                  </a:lnTo>
                  <a:lnTo>
                    <a:pt x="5118" y="35102"/>
                  </a:lnTo>
                  <a:lnTo>
                    <a:pt x="4381" y="35102"/>
                  </a:lnTo>
                  <a:lnTo>
                    <a:pt x="2197" y="35102"/>
                  </a:lnTo>
                  <a:lnTo>
                    <a:pt x="0" y="36575"/>
                  </a:lnTo>
                  <a:lnTo>
                    <a:pt x="0" y="38773"/>
                  </a:lnTo>
                  <a:lnTo>
                    <a:pt x="0" y="40957"/>
                  </a:lnTo>
                  <a:lnTo>
                    <a:pt x="1460" y="43154"/>
                  </a:lnTo>
                  <a:lnTo>
                    <a:pt x="3644" y="43154"/>
                  </a:lnTo>
                  <a:lnTo>
                    <a:pt x="4381" y="43154"/>
                  </a:lnTo>
                  <a:lnTo>
                    <a:pt x="34495" y="46356"/>
                  </a:lnTo>
                  <a:lnTo>
                    <a:pt x="63642" y="49007"/>
                  </a:lnTo>
                  <a:lnTo>
                    <a:pt x="87299" y="50560"/>
                  </a:lnTo>
                  <a:lnTo>
                    <a:pt x="100939" y="50469"/>
                  </a:lnTo>
                  <a:lnTo>
                    <a:pt x="135331" y="32905"/>
                  </a:lnTo>
                  <a:lnTo>
                    <a:pt x="136791" y="32181"/>
                  </a:lnTo>
                  <a:lnTo>
                    <a:pt x="137528" y="30721"/>
                  </a:lnTo>
                  <a:lnTo>
                    <a:pt x="144569" y="22946"/>
                  </a:lnTo>
                  <a:lnTo>
                    <a:pt x="151058" y="15174"/>
                  </a:lnTo>
                  <a:lnTo>
                    <a:pt x="156450" y="7677"/>
                  </a:lnTo>
                  <a:lnTo>
                    <a:pt x="160197" y="723"/>
                  </a:lnTo>
                  <a:lnTo>
                    <a:pt x="15143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381995" y="7215377"/>
              <a:ext cx="50165" cy="160020"/>
            </a:xfrm>
            <a:custGeom>
              <a:avLst/>
              <a:gdLst/>
              <a:ahLst/>
              <a:cxnLst/>
              <a:rect l="l" t="t" r="r" b="b"/>
              <a:pathLst>
                <a:path w="50164" h="160020">
                  <a:moveTo>
                    <a:pt x="48285" y="0"/>
                  </a:moveTo>
                  <a:lnTo>
                    <a:pt x="43891" y="0"/>
                  </a:lnTo>
                  <a:lnTo>
                    <a:pt x="41706" y="1460"/>
                  </a:lnTo>
                  <a:lnTo>
                    <a:pt x="41706" y="49733"/>
                  </a:lnTo>
                  <a:lnTo>
                    <a:pt x="41064" y="57472"/>
                  </a:lnTo>
                  <a:lnTo>
                    <a:pt x="39323" y="64457"/>
                  </a:lnTo>
                  <a:lnTo>
                    <a:pt x="36761" y="71030"/>
                  </a:lnTo>
                  <a:lnTo>
                    <a:pt x="33655" y="77533"/>
                  </a:lnTo>
                  <a:lnTo>
                    <a:pt x="31457" y="82651"/>
                  </a:lnTo>
                  <a:lnTo>
                    <a:pt x="28108" y="89662"/>
                  </a:lnTo>
                  <a:lnTo>
                    <a:pt x="20032" y="105792"/>
                  </a:lnTo>
                  <a:lnTo>
                    <a:pt x="8064" y="129476"/>
                  </a:lnTo>
                  <a:lnTo>
                    <a:pt x="4743" y="135691"/>
                  </a:lnTo>
                  <a:lnTo>
                    <a:pt x="2384" y="143552"/>
                  </a:lnTo>
                  <a:lnTo>
                    <a:pt x="849" y="151688"/>
                  </a:lnTo>
                  <a:lnTo>
                    <a:pt x="0" y="158724"/>
                  </a:lnTo>
                  <a:lnTo>
                    <a:pt x="8064" y="159461"/>
                  </a:lnTo>
                  <a:lnTo>
                    <a:pt x="8881" y="153082"/>
                  </a:lnTo>
                  <a:lnTo>
                    <a:pt x="10248" y="145743"/>
                  </a:lnTo>
                  <a:lnTo>
                    <a:pt x="12168" y="138678"/>
                  </a:lnTo>
                  <a:lnTo>
                    <a:pt x="14643" y="133121"/>
                  </a:lnTo>
                  <a:lnTo>
                    <a:pt x="18833" y="125808"/>
                  </a:lnTo>
                  <a:lnTo>
                    <a:pt x="27347" y="109721"/>
                  </a:lnTo>
                  <a:lnTo>
                    <a:pt x="35726" y="93634"/>
                  </a:lnTo>
                  <a:lnTo>
                    <a:pt x="39509" y="86321"/>
                  </a:lnTo>
                  <a:lnTo>
                    <a:pt x="39509" y="85585"/>
                  </a:lnTo>
                  <a:lnTo>
                    <a:pt x="41706" y="81191"/>
                  </a:lnTo>
                  <a:lnTo>
                    <a:pt x="44505" y="74011"/>
                  </a:lnTo>
                  <a:lnTo>
                    <a:pt x="47097" y="66557"/>
                  </a:lnTo>
                  <a:lnTo>
                    <a:pt x="49004" y="58556"/>
                  </a:lnTo>
                  <a:lnTo>
                    <a:pt x="49745" y="49733"/>
                  </a:lnTo>
                  <a:lnTo>
                    <a:pt x="49745" y="1460"/>
                  </a:lnTo>
                  <a:lnTo>
                    <a:pt x="48285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381995" y="7215377"/>
              <a:ext cx="50165" cy="160020"/>
            </a:xfrm>
            <a:custGeom>
              <a:avLst/>
              <a:gdLst/>
              <a:ahLst/>
              <a:cxnLst/>
              <a:rect l="l" t="t" r="r" b="b"/>
              <a:pathLst>
                <a:path w="50164" h="160020">
                  <a:moveTo>
                    <a:pt x="8064" y="159461"/>
                  </a:moveTo>
                  <a:lnTo>
                    <a:pt x="18833" y="125808"/>
                  </a:lnTo>
                  <a:lnTo>
                    <a:pt x="27347" y="109721"/>
                  </a:lnTo>
                  <a:lnTo>
                    <a:pt x="35726" y="93634"/>
                  </a:lnTo>
                  <a:lnTo>
                    <a:pt x="39509" y="86321"/>
                  </a:lnTo>
                  <a:lnTo>
                    <a:pt x="39509" y="85585"/>
                  </a:lnTo>
                  <a:lnTo>
                    <a:pt x="41706" y="81191"/>
                  </a:lnTo>
                  <a:lnTo>
                    <a:pt x="44505" y="74011"/>
                  </a:lnTo>
                  <a:lnTo>
                    <a:pt x="47097" y="66557"/>
                  </a:lnTo>
                  <a:lnTo>
                    <a:pt x="49004" y="58556"/>
                  </a:lnTo>
                  <a:lnTo>
                    <a:pt x="49745" y="49733"/>
                  </a:lnTo>
                  <a:lnTo>
                    <a:pt x="49745" y="4381"/>
                  </a:lnTo>
                  <a:lnTo>
                    <a:pt x="49745" y="1460"/>
                  </a:lnTo>
                  <a:lnTo>
                    <a:pt x="48285" y="0"/>
                  </a:lnTo>
                  <a:lnTo>
                    <a:pt x="46100" y="0"/>
                  </a:lnTo>
                  <a:lnTo>
                    <a:pt x="43891" y="0"/>
                  </a:lnTo>
                  <a:lnTo>
                    <a:pt x="41706" y="1460"/>
                  </a:lnTo>
                  <a:lnTo>
                    <a:pt x="41706" y="4381"/>
                  </a:lnTo>
                  <a:lnTo>
                    <a:pt x="41706" y="49733"/>
                  </a:lnTo>
                  <a:lnTo>
                    <a:pt x="41064" y="57472"/>
                  </a:lnTo>
                  <a:lnTo>
                    <a:pt x="39323" y="64457"/>
                  </a:lnTo>
                  <a:lnTo>
                    <a:pt x="36761" y="71030"/>
                  </a:lnTo>
                  <a:lnTo>
                    <a:pt x="33655" y="77533"/>
                  </a:lnTo>
                  <a:lnTo>
                    <a:pt x="31457" y="82651"/>
                  </a:lnTo>
                  <a:lnTo>
                    <a:pt x="11821" y="122058"/>
                  </a:lnTo>
                  <a:lnTo>
                    <a:pt x="4743" y="135691"/>
                  </a:lnTo>
                  <a:lnTo>
                    <a:pt x="2384" y="143552"/>
                  </a:lnTo>
                  <a:lnTo>
                    <a:pt x="849" y="151688"/>
                  </a:lnTo>
                  <a:lnTo>
                    <a:pt x="0" y="158724"/>
                  </a:lnTo>
                  <a:lnTo>
                    <a:pt x="8064" y="15946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414926" y="7213904"/>
              <a:ext cx="40005" cy="161925"/>
            </a:xfrm>
            <a:custGeom>
              <a:avLst/>
              <a:gdLst/>
              <a:ahLst/>
              <a:cxnLst/>
              <a:rect l="l" t="t" r="r" b="b"/>
              <a:pathLst>
                <a:path w="40004" h="161925">
                  <a:moveTo>
                    <a:pt x="37299" y="0"/>
                  </a:moveTo>
                  <a:lnTo>
                    <a:pt x="32905" y="0"/>
                  </a:lnTo>
                  <a:lnTo>
                    <a:pt x="30721" y="2197"/>
                  </a:lnTo>
                  <a:lnTo>
                    <a:pt x="30721" y="50482"/>
                  </a:lnTo>
                  <a:lnTo>
                    <a:pt x="30447" y="60228"/>
                  </a:lnTo>
                  <a:lnTo>
                    <a:pt x="7917" y="119371"/>
                  </a:lnTo>
                  <a:lnTo>
                    <a:pt x="2921" y="128739"/>
                  </a:lnTo>
                  <a:lnTo>
                    <a:pt x="916" y="134535"/>
                  </a:lnTo>
                  <a:lnTo>
                    <a:pt x="84" y="141560"/>
                  </a:lnTo>
                  <a:lnTo>
                    <a:pt x="0" y="156552"/>
                  </a:lnTo>
                  <a:lnTo>
                    <a:pt x="723" y="158013"/>
                  </a:lnTo>
                  <a:lnTo>
                    <a:pt x="723" y="161670"/>
                  </a:lnTo>
                  <a:lnTo>
                    <a:pt x="8775" y="161670"/>
                  </a:lnTo>
                  <a:lnTo>
                    <a:pt x="8775" y="155816"/>
                  </a:lnTo>
                  <a:lnTo>
                    <a:pt x="8051" y="148501"/>
                  </a:lnTo>
                  <a:lnTo>
                    <a:pt x="8051" y="137528"/>
                  </a:lnTo>
                  <a:lnTo>
                    <a:pt x="10236" y="132410"/>
                  </a:lnTo>
                  <a:lnTo>
                    <a:pt x="22307" y="109459"/>
                  </a:lnTo>
                  <a:lnTo>
                    <a:pt x="29370" y="95482"/>
                  </a:lnTo>
                  <a:lnTo>
                    <a:pt x="39313" y="58420"/>
                  </a:lnTo>
                  <a:lnTo>
                    <a:pt x="39497" y="50482"/>
                  </a:lnTo>
                  <a:lnTo>
                    <a:pt x="39497" y="2197"/>
                  </a:lnTo>
                  <a:lnTo>
                    <a:pt x="372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414866" y="7213904"/>
              <a:ext cx="40005" cy="161925"/>
            </a:xfrm>
            <a:custGeom>
              <a:avLst/>
              <a:gdLst/>
              <a:ahLst/>
              <a:cxnLst/>
              <a:rect l="l" t="t" r="r" b="b"/>
              <a:pathLst>
                <a:path w="40004" h="161925">
                  <a:moveTo>
                    <a:pt x="8835" y="161670"/>
                  </a:moveTo>
                  <a:lnTo>
                    <a:pt x="8835" y="155816"/>
                  </a:lnTo>
                  <a:lnTo>
                    <a:pt x="8111" y="148501"/>
                  </a:lnTo>
                  <a:lnTo>
                    <a:pt x="8111" y="137528"/>
                  </a:lnTo>
                  <a:lnTo>
                    <a:pt x="10295" y="132410"/>
                  </a:lnTo>
                  <a:lnTo>
                    <a:pt x="15304" y="123025"/>
                  </a:lnTo>
                  <a:lnTo>
                    <a:pt x="22367" y="109459"/>
                  </a:lnTo>
                  <a:lnTo>
                    <a:pt x="38640" y="67390"/>
                  </a:lnTo>
                  <a:lnTo>
                    <a:pt x="39556" y="50482"/>
                  </a:lnTo>
                  <a:lnTo>
                    <a:pt x="39556" y="4381"/>
                  </a:lnTo>
                  <a:lnTo>
                    <a:pt x="39556" y="2197"/>
                  </a:lnTo>
                  <a:lnTo>
                    <a:pt x="37359" y="0"/>
                  </a:lnTo>
                  <a:lnTo>
                    <a:pt x="35162" y="0"/>
                  </a:lnTo>
                  <a:lnTo>
                    <a:pt x="32965" y="0"/>
                  </a:lnTo>
                  <a:lnTo>
                    <a:pt x="30781" y="2197"/>
                  </a:lnTo>
                  <a:lnTo>
                    <a:pt x="30781" y="4381"/>
                  </a:lnTo>
                  <a:lnTo>
                    <a:pt x="30781" y="50482"/>
                  </a:lnTo>
                  <a:lnTo>
                    <a:pt x="21804" y="92129"/>
                  </a:lnTo>
                  <a:lnTo>
                    <a:pt x="2980" y="128739"/>
                  </a:lnTo>
                  <a:lnTo>
                    <a:pt x="975" y="134535"/>
                  </a:lnTo>
                  <a:lnTo>
                    <a:pt x="143" y="141560"/>
                  </a:lnTo>
                  <a:lnTo>
                    <a:pt x="0" y="149128"/>
                  </a:lnTo>
                  <a:lnTo>
                    <a:pt x="59" y="156552"/>
                  </a:lnTo>
                  <a:lnTo>
                    <a:pt x="783" y="158013"/>
                  </a:lnTo>
                  <a:lnTo>
                    <a:pt x="783" y="160197"/>
                  </a:lnTo>
                  <a:lnTo>
                    <a:pt x="783" y="161670"/>
                  </a:lnTo>
                  <a:lnTo>
                    <a:pt x="8835" y="16167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452962" y="7213168"/>
              <a:ext cx="27940" cy="162560"/>
            </a:xfrm>
            <a:custGeom>
              <a:avLst/>
              <a:gdLst/>
              <a:ahLst/>
              <a:cxnLst/>
              <a:rect l="l" t="t" r="r" b="b"/>
              <a:pathLst>
                <a:path w="27939" h="162559">
                  <a:moveTo>
                    <a:pt x="26327" y="0"/>
                  </a:moveTo>
                  <a:lnTo>
                    <a:pt x="21945" y="0"/>
                  </a:lnTo>
                  <a:lnTo>
                    <a:pt x="19735" y="2209"/>
                  </a:lnTo>
                  <a:lnTo>
                    <a:pt x="19690" y="11048"/>
                  </a:lnTo>
                  <a:lnTo>
                    <a:pt x="19372" y="18659"/>
                  </a:lnTo>
                  <a:lnTo>
                    <a:pt x="18508" y="26818"/>
                  </a:lnTo>
                  <a:lnTo>
                    <a:pt x="15162" y="42372"/>
                  </a:lnTo>
                  <a:lnTo>
                    <a:pt x="9499" y="78282"/>
                  </a:lnTo>
                  <a:lnTo>
                    <a:pt x="6945" y="98393"/>
                  </a:lnTo>
                  <a:lnTo>
                    <a:pt x="2464" y="125878"/>
                  </a:lnTo>
                  <a:lnTo>
                    <a:pt x="1095" y="138531"/>
                  </a:lnTo>
                  <a:lnTo>
                    <a:pt x="273" y="151051"/>
                  </a:lnTo>
                  <a:lnTo>
                    <a:pt x="0" y="162407"/>
                  </a:lnTo>
                  <a:lnTo>
                    <a:pt x="8039" y="162407"/>
                  </a:lnTo>
                  <a:lnTo>
                    <a:pt x="8324" y="151594"/>
                  </a:lnTo>
                  <a:lnTo>
                    <a:pt x="9226" y="139547"/>
                  </a:lnTo>
                  <a:lnTo>
                    <a:pt x="10814" y="127224"/>
                  </a:lnTo>
                  <a:lnTo>
                    <a:pt x="13157" y="115582"/>
                  </a:lnTo>
                  <a:lnTo>
                    <a:pt x="22918" y="44859"/>
                  </a:lnTo>
                  <a:lnTo>
                    <a:pt x="24142" y="38049"/>
                  </a:lnTo>
                  <a:lnTo>
                    <a:pt x="26257" y="28672"/>
                  </a:lnTo>
                  <a:lnTo>
                    <a:pt x="27343" y="19573"/>
                  </a:lnTo>
                  <a:lnTo>
                    <a:pt x="27743" y="11299"/>
                  </a:lnTo>
                  <a:lnTo>
                    <a:pt x="27800" y="2209"/>
                  </a:lnTo>
                  <a:lnTo>
                    <a:pt x="26327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365904" y="7213168"/>
              <a:ext cx="114935" cy="212725"/>
            </a:xfrm>
            <a:custGeom>
              <a:avLst/>
              <a:gdLst/>
              <a:ahLst/>
              <a:cxnLst/>
              <a:rect l="l" t="t" r="r" b="b"/>
              <a:pathLst>
                <a:path w="114935" h="212725">
                  <a:moveTo>
                    <a:pt x="95097" y="162407"/>
                  </a:moveTo>
                  <a:lnTo>
                    <a:pt x="95382" y="151594"/>
                  </a:lnTo>
                  <a:lnTo>
                    <a:pt x="96285" y="139547"/>
                  </a:lnTo>
                  <a:lnTo>
                    <a:pt x="97872" y="127224"/>
                  </a:lnTo>
                  <a:lnTo>
                    <a:pt x="100215" y="115582"/>
                  </a:lnTo>
                  <a:lnTo>
                    <a:pt x="101324" y="108535"/>
                  </a:lnTo>
                  <a:lnTo>
                    <a:pt x="102504" y="99771"/>
                  </a:lnTo>
                  <a:lnTo>
                    <a:pt x="103823" y="89768"/>
                  </a:lnTo>
                  <a:lnTo>
                    <a:pt x="105346" y="79006"/>
                  </a:lnTo>
                  <a:lnTo>
                    <a:pt x="111201" y="38049"/>
                  </a:lnTo>
                  <a:lnTo>
                    <a:pt x="113315" y="28672"/>
                  </a:lnTo>
                  <a:lnTo>
                    <a:pt x="114401" y="19573"/>
                  </a:lnTo>
                  <a:lnTo>
                    <a:pt x="114801" y="11299"/>
                  </a:lnTo>
                  <a:lnTo>
                    <a:pt x="114858" y="4394"/>
                  </a:lnTo>
                  <a:lnTo>
                    <a:pt x="114858" y="2209"/>
                  </a:lnTo>
                  <a:lnTo>
                    <a:pt x="113385" y="0"/>
                  </a:lnTo>
                  <a:lnTo>
                    <a:pt x="111201" y="0"/>
                  </a:lnTo>
                  <a:lnTo>
                    <a:pt x="109004" y="0"/>
                  </a:lnTo>
                  <a:lnTo>
                    <a:pt x="106794" y="2209"/>
                  </a:lnTo>
                  <a:lnTo>
                    <a:pt x="106794" y="4394"/>
                  </a:lnTo>
                  <a:lnTo>
                    <a:pt x="106748" y="11048"/>
                  </a:lnTo>
                  <a:lnTo>
                    <a:pt x="106430" y="18659"/>
                  </a:lnTo>
                  <a:lnTo>
                    <a:pt x="105567" y="26818"/>
                  </a:lnTo>
                  <a:lnTo>
                    <a:pt x="103886" y="35115"/>
                  </a:lnTo>
                  <a:lnTo>
                    <a:pt x="102221" y="42372"/>
                  </a:lnTo>
                  <a:lnTo>
                    <a:pt x="100493" y="52579"/>
                  </a:lnTo>
                  <a:lnTo>
                    <a:pt x="98629" y="64846"/>
                  </a:lnTo>
                  <a:lnTo>
                    <a:pt x="96558" y="78282"/>
                  </a:lnTo>
                  <a:lnTo>
                    <a:pt x="95349" y="88611"/>
                  </a:lnTo>
                  <a:lnTo>
                    <a:pt x="94003" y="98393"/>
                  </a:lnTo>
                  <a:lnTo>
                    <a:pt x="92655" y="107079"/>
                  </a:lnTo>
                  <a:lnTo>
                    <a:pt x="91439" y="114122"/>
                  </a:lnTo>
                  <a:lnTo>
                    <a:pt x="89523" y="125878"/>
                  </a:lnTo>
                  <a:lnTo>
                    <a:pt x="88153" y="138531"/>
                  </a:lnTo>
                  <a:lnTo>
                    <a:pt x="87332" y="151051"/>
                  </a:lnTo>
                  <a:lnTo>
                    <a:pt x="87058" y="162407"/>
                  </a:lnTo>
                  <a:lnTo>
                    <a:pt x="95097" y="162407"/>
                  </a:lnTo>
                  <a:close/>
                </a:path>
                <a:path w="114935" h="212725">
                  <a:moveTo>
                    <a:pt x="0" y="212140"/>
                  </a:moveTo>
                  <a:lnTo>
                    <a:pt x="30734" y="21214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388586" y="7381430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1709" y="0"/>
                  </a:moveTo>
                  <a:lnTo>
                    <a:pt x="2921" y="0"/>
                  </a:lnTo>
                  <a:lnTo>
                    <a:pt x="0" y="3657"/>
                  </a:lnTo>
                  <a:lnTo>
                    <a:pt x="0" y="12420"/>
                  </a:lnTo>
                  <a:lnTo>
                    <a:pt x="2921" y="15354"/>
                  </a:lnTo>
                  <a:lnTo>
                    <a:pt x="7327" y="15354"/>
                  </a:lnTo>
                  <a:lnTo>
                    <a:pt x="11709" y="15354"/>
                  </a:lnTo>
                  <a:lnTo>
                    <a:pt x="15354" y="12420"/>
                  </a:lnTo>
                  <a:lnTo>
                    <a:pt x="15354" y="3657"/>
                  </a:lnTo>
                  <a:lnTo>
                    <a:pt x="117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388586" y="7381430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7327" y="15354"/>
                  </a:moveTo>
                  <a:lnTo>
                    <a:pt x="11709" y="15354"/>
                  </a:lnTo>
                  <a:lnTo>
                    <a:pt x="15354" y="12420"/>
                  </a:lnTo>
                  <a:lnTo>
                    <a:pt x="15354" y="8051"/>
                  </a:lnTo>
                  <a:lnTo>
                    <a:pt x="15354" y="3657"/>
                  </a:lnTo>
                  <a:lnTo>
                    <a:pt x="11709" y="0"/>
                  </a:lnTo>
                  <a:lnTo>
                    <a:pt x="7327" y="0"/>
                  </a:lnTo>
                  <a:lnTo>
                    <a:pt x="2921" y="0"/>
                  </a:lnTo>
                  <a:lnTo>
                    <a:pt x="0" y="3657"/>
                  </a:lnTo>
                  <a:lnTo>
                    <a:pt x="0" y="8051"/>
                  </a:lnTo>
                  <a:lnTo>
                    <a:pt x="0" y="12420"/>
                  </a:lnTo>
                  <a:lnTo>
                    <a:pt x="2921" y="15354"/>
                  </a:lnTo>
                  <a:lnTo>
                    <a:pt x="7327" y="1535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431017" y="7434084"/>
              <a:ext cx="121285" cy="138430"/>
            </a:xfrm>
            <a:custGeom>
              <a:avLst/>
              <a:gdLst/>
              <a:ahLst/>
              <a:cxnLst/>
              <a:rect l="l" t="t" r="r" b="b"/>
              <a:pathLst>
                <a:path w="121285" h="138429">
                  <a:moveTo>
                    <a:pt x="117767" y="0"/>
                  </a:moveTo>
                  <a:lnTo>
                    <a:pt x="114846" y="0"/>
                  </a:lnTo>
                  <a:lnTo>
                    <a:pt x="113385" y="1485"/>
                  </a:lnTo>
                  <a:lnTo>
                    <a:pt x="111188" y="3657"/>
                  </a:lnTo>
                  <a:lnTo>
                    <a:pt x="110451" y="5130"/>
                  </a:lnTo>
                  <a:lnTo>
                    <a:pt x="108991" y="6591"/>
                  </a:lnTo>
                  <a:lnTo>
                    <a:pt x="106070" y="10248"/>
                  </a:lnTo>
                  <a:lnTo>
                    <a:pt x="54313" y="16563"/>
                  </a:lnTo>
                  <a:lnTo>
                    <a:pt x="28524" y="17564"/>
                  </a:lnTo>
                  <a:lnTo>
                    <a:pt x="18821" y="20523"/>
                  </a:lnTo>
                  <a:lnTo>
                    <a:pt x="9599" y="28078"/>
                  </a:lnTo>
                  <a:lnTo>
                    <a:pt x="2708" y="38239"/>
                  </a:lnTo>
                  <a:lnTo>
                    <a:pt x="0" y="49022"/>
                  </a:lnTo>
                  <a:lnTo>
                    <a:pt x="0" y="136067"/>
                  </a:lnTo>
                  <a:lnTo>
                    <a:pt x="2197" y="138264"/>
                  </a:lnTo>
                  <a:lnTo>
                    <a:pt x="6578" y="138264"/>
                  </a:lnTo>
                  <a:lnTo>
                    <a:pt x="8775" y="136067"/>
                  </a:lnTo>
                  <a:lnTo>
                    <a:pt x="8775" y="49022"/>
                  </a:lnTo>
                  <a:lnTo>
                    <a:pt x="10729" y="41470"/>
                  </a:lnTo>
                  <a:lnTo>
                    <a:pt x="15630" y="34118"/>
                  </a:lnTo>
                  <a:lnTo>
                    <a:pt x="22041" y="28548"/>
                  </a:lnTo>
                  <a:lnTo>
                    <a:pt x="28524" y="26339"/>
                  </a:lnTo>
                  <a:lnTo>
                    <a:pt x="39993" y="25964"/>
                  </a:lnTo>
                  <a:lnTo>
                    <a:pt x="56051" y="24972"/>
                  </a:lnTo>
                  <a:lnTo>
                    <a:pt x="101484" y="20456"/>
                  </a:lnTo>
                  <a:lnTo>
                    <a:pt x="117767" y="8788"/>
                  </a:lnTo>
                  <a:lnTo>
                    <a:pt x="120700" y="5854"/>
                  </a:lnTo>
                  <a:lnTo>
                    <a:pt x="120700" y="2933"/>
                  </a:lnTo>
                  <a:lnTo>
                    <a:pt x="1177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215942" y="7003960"/>
              <a:ext cx="381635" cy="673100"/>
            </a:xfrm>
            <a:custGeom>
              <a:avLst/>
              <a:gdLst/>
              <a:ahLst/>
              <a:cxnLst/>
              <a:rect l="l" t="t" r="r" b="b"/>
              <a:pathLst>
                <a:path w="381635" h="673100">
                  <a:moveTo>
                    <a:pt x="328460" y="431609"/>
                  </a:moveTo>
                  <a:lnTo>
                    <a:pt x="326263" y="433781"/>
                  </a:lnTo>
                  <a:lnTo>
                    <a:pt x="325526" y="435254"/>
                  </a:lnTo>
                  <a:lnTo>
                    <a:pt x="324065" y="436714"/>
                  </a:lnTo>
                  <a:lnTo>
                    <a:pt x="321144" y="440372"/>
                  </a:lnTo>
                  <a:lnTo>
                    <a:pt x="319684" y="442569"/>
                  </a:lnTo>
                  <a:lnTo>
                    <a:pt x="305053" y="444030"/>
                  </a:lnTo>
                  <a:lnTo>
                    <a:pt x="287220" y="445533"/>
                  </a:lnTo>
                  <a:lnTo>
                    <a:pt x="269387" y="446687"/>
                  </a:lnTo>
                  <a:lnTo>
                    <a:pt x="254024" y="447426"/>
                  </a:lnTo>
                  <a:lnTo>
                    <a:pt x="243598" y="447687"/>
                  </a:lnTo>
                  <a:lnTo>
                    <a:pt x="233896" y="450647"/>
                  </a:lnTo>
                  <a:lnTo>
                    <a:pt x="224674" y="458201"/>
                  </a:lnTo>
                  <a:lnTo>
                    <a:pt x="217782" y="468363"/>
                  </a:lnTo>
                  <a:lnTo>
                    <a:pt x="215074" y="479145"/>
                  </a:lnTo>
                  <a:lnTo>
                    <a:pt x="215074" y="564007"/>
                  </a:lnTo>
                  <a:lnTo>
                    <a:pt x="215074" y="566191"/>
                  </a:lnTo>
                  <a:lnTo>
                    <a:pt x="217271" y="568388"/>
                  </a:lnTo>
                  <a:lnTo>
                    <a:pt x="219456" y="568388"/>
                  </a:lnTo>
                  <a:lnTo>
                    <a:pt x="221653" y="568388"/>
                  </a:lnTo>
                  <a:lnTo>
                    <a:pt x="223850" y="566191"/>
                  </a:lnTo>
                  <a:lnTo>
                    <a:pt x="223850" y="564007"/>
                  </a:lnTo>
                  <a:lnTo>
                    <a:pt x="223850" y="479145"/>
                  </a:lnTo>
                  <a:lnTo>
                    <a:pt x="255067" y="456087"/>
                  </a:lnTo>
                  <a:lnTo>
                    <a:pt x="271125" y="455096"/>
                  </a:lnTo>
                  <a:lnTo>
                    <a:pt x="316559" y="450580"/>
                  </a:lnTo>
                  <a:lnTo>
                    <a:pt x="330657" y="441833"/>
                  </a:lnTo>
                  <a:lnTo>
                    <a:pt x="332104" y="440372"/>
                  </a:lnTo>
                  <a:lnTo>
                    <a:pt x="332841" y="438912"/>
                  </a:lnTo>
                  <a:lnTo>
                    <a:pt x="334314" y="437438"/>
                  </a:lnTo>
                  <a:lnTo>
                    <a:pt x="335775" y="435978"/>
                  </a:lnTo>
                  <a:lnTo>
                    <a:pt x="335775" y="433057"/>
                  </a:lnTo>
                  <a:lnTo>
                    <a:pt x="334314" y="431609"/>
                  </a:lnTo>
                  <a:lnTo>
                    <a:pt x="332841" y="430123"/>
                  </a:lnTo>
                  <a:lnTo>
                    <a:pt x="329920" y="430123"/>
                  </a:lnTo>
                  <a:lnTo>
                    <a:pt x="328460" y="431609"/>
                  </a:lnTo>
                  <a:close/>
                </a:path>
                <a:path w="381635" h="673100">
                  <a:moveTo>
                    <a:pt x="216535" y="624725"/>
                  </a:moveTo>
                  <a:lnTo>
                    <a:pt x="222977" y="622688"/>
                  </a:lnTo>
                  <a:lnTo>
                    <a:pt x="229149" y="616673"/>
                  </a:lnTo>
                  <a:lnTo>
                    <a:pt x="233401" y="605173"/>
                  </a:lnTo>
                  <a:lnTo>
                    <a:pt x="234086" y="586676"/>
                  </a:lnTo>
                </a:path>
                <a:path w="381635" h="673100">
                  <a:moveTo>
                    <a:pt x="218732" y="636422"/>
                  </a:moveTo>
                  <a:lnTo>
                    <a:pt x="227028" y="634127"/>
                  </a:lnTo>
                  <a:lnTo>
                    <a:pt x="232994" y="626822"/>
                  </a:lnTo>
                  <a:lnTo>
                    <a:pt x="236216" y="615539"/>
                  </a:lnTo>
                  <a:lnTo>
                    <a:pt x="236283" y="601306"/>
                  </a:lnTo>
                </a:path>
                <a:path w="381635" h="673100">
                  <a:moveTo>
                    <a:pt x="220929" y="648855"/>
                  </a:moveTo>
                  <a:lnTo>
                    <a:pt x="229920" y="645438"/>
                  </a:lnTo>
                  <a:lnTo>
                    <a:pt x="234732" y="639075"/>
                  </a:lnTo>
                  <a:lnTo>
                    <a:pt x="236665" y="630651"/>
                  </a:lnTo>
                  <a:lnTo>
                    <a:pt x="237020" y="621055"/>
                  </a:lnTo>
                </a:path>
                <a:path w="381635" h="673100">
                  <a:moveTo>
                    <a:pt x="221653" y="661289"/>
                  </a:moveTo>
                  <a:lnTo>
                    <a:pt x="227335" y="658984"/>
                  </a:lnTo>
                  <a:lnTo>
                    <a:pt x="231987" y="653797"/>
                  </a:lnTo>
                  <a:lnTo>
                    <a:pt x="235129" y="646688"/>
                  </a:lnTo>
                  <a:lnTo>
                    <a:pt x="236283" y="638619"/>
                  </a:lnTo>
                </a:path>
                <a:path w="381635" h="673100">
                  <a:moveTo>
                    <a:pt x="221653" y="672998"/>
                  </a:moveTo>
                  <a:lnTo>
                    <a:pt x="227025" y="670039"/>
                  </a:lnTo>
                  <a:lnTo>
                    <a:pt x="231711" y="664130"/>
                  </a:lnTo>
                  <a:lnTo>
                    <a:pt x="235026" y="656435"/>
                  </a:lnTo>
                  <a:lnTo>
                    <a:pt x="236283" y="648119"/>
                  </a:lnTo>
                </a:path>
                <a:path w="381635" h="673100">
                  <a:moveTo>
                    <a:pt x="252374" y="370141"/>
                  </a:moveTo>
                  <a:lnTo>
                    <a:pt x="252374" y="354799"/>
                  </a:lnTo>
                  <a:lnTo>
                    <a:pt x="245059" y="354799"/>
                  </a:lnTo>
                </a:path>
                <a:path w="381635" h="673100">
                  <a:moveTo>
                    <a:pt x="234823" y="354799"/>
                  </a:moveTo>
                  <a:lnTo>
                    <a:pt x="207035" y="354799"/>
                  </a:lnTo>
                </a:path>
                <a:path w="381635" h="673100">
                  <a:moveTo>
                    <a:pt x="198983" y="354799"/>
                  </a:moveTo>
                  <a:lnTo>
                    <a:pt x="176288" y="354799"/>
                  </a:lnTo>
                </a:path>
                <a:path w="381635" h="673100">
                  <a:moveTo>
                    <a:pt x="167525" y="354799"/>
                  </a:moveTo>
                  <a:lnTo>
                    <a:pt x="128752" y="354799"/>
                  </a:lnTo>
                  <a:lnTo>
                    <a:pt x="128752" y="421347"/>
                  </a:lnTo>
                  <a:lnTo>
                    <a:pt x="141185" y="421347"/>
                  </a:lnTo>
                </a:path>
                <a:path w="381635" h="673100">
                  <a:moveTo>
                    <a:pt x="228968" y="444030"/>
                  </a:moveTo>
                  <a:lnTo>
                    <a:pt x="309435" y="444030"/>
                  </a:lnTo>
                </a:path>
                <a:path w="381635" h="673100">
                  <a:moveTo>
                    <a:pt x="329196" y="444030"/>
                  </a:moveTo>
                  <a:lnTo>
                    <a:pt x="381114" y="444030"/>
                  </a:lnTo>
                  <a:lnTo>
                    <a:pt x="381114" y="93637"/>
                  </a:lnTo>
                </a:path>
                <a:path w="381635" h="673100">
                  <a:moveTo>
                    <a:pt x="354063" y="295529"/>
                  </a:moveTo>
                  <a:lnTo>
                    <a:pt x="354063" y="36563"/>
                  </a:lnTo>
                  <a:lnTo>
                    <a:pt x="286765" y="36563"/>
                  </a:lnTo>
                  <a:lnTo>
                    <a:pt x="286765" y="295529"/>
                  </a:lnTo>
                  <a:lnTo>
                    <a:pt x="354063" y="295529"/>
                  </a:lnTo>
                  <a:close/>
                </a:path>
                <a:path w="381635" h="673100">
                  <a:moveTo>
                    <a:pt x="354063" y="21209"/>
                  </a:moveTo>
                  <a:lnTo>
                    <a:pt x="354063" y="36563"/>
                  </a:lnTo>
                  <a:lnTo>
                    <a:pt x="286765" y="36563"/>
                  </a:lnTo>
                  <a:lnTo>
                    <a:pt x="286765" y="21209"/>
                  </a:lnTo>
                  <a:lnTo>
                    <a:pt x="354063" y="21209"/>
                  </a:lnTo>
                  <a:close/>
                </a:path>
                <a:path w="381635" h="673100">
                  <a:moveTo>
                    <a:pt x="0" y="0"/>
                  </a:moveTo>
                  <a:lnTo>
                    <a:pt x="0" y="21209"/>
                  </a:lnTo>
                  <a:lnTo>
                    <a:pt x="354063" y="21209"/>
                  </a:lnTo>
                  <a:lnTo>
                    <a:pt x="354063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7" name="object 1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37278" y="7022883"/>
              <a:ext cx="252564" cy="252552"/>
            </a:xfrm>
            <a:prstGeom prst="rect">
              <a:avLst/>
            </a:prstGeom>
          </p:spPr>
        </p:pic>
        <p:sp>
          <p:nvSpPr>
            <p:cNvPr id="118" name="object 118"/>
            <p:cNvSpPr/>
            <p:nvPr/>
          </p:nvSpPr>
          <p:spPr>
            <a:xfrm>
              <a:off x="4226915" y="7204392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5">
                  <a:moveTo>
                    <a:pt x="5854" y="0"/>
                  </a:moveTo>
                  <a:lnTo>
                    <a:pt x="0" y="0"/>
                  </a:lnTo>
                  <a:lnTo>
                    <a:pt x="0" y="5130"/>
                  </a:lnTo>
                  <a:lnTo>
                    <a:pt x="5854" y="5130"/>
                  </a:lnTo>
                  <a:lnTo>
                    <a:pt x="58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338116" y="7967382"/>
              <a:ext cx="29845" cy="31750"/>
            </a:xfrm>
            <a:custGeom>
              <a:avLst/>
              <a:gdLst/>
              <a:ahLst/>
              <a:cxnLst/>
              <a:rect l="l" t="t" r="r" b="b"/>
              <a:pathLst>
                <a:path w="29845" h="31750">
                  <a:moveTo>
                    <a:pt x="29248" y="0"/>
                  </a:moveTo>
                  <a:lnTo>
                    <a:pt x="0" y="0"/>
                  </a:lnTo>
                  <a:lnTo>
                    <a:pt x="0" y="31445"/>
                  </a:lnTo>
                  <a:lnTo>
                    <a:pt x="29248" y="31445"/>
                  </a:lnTo>
                  <a:lnTo>
                    <a:pt x="2924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338116" y="7967382"/>
              <a:ext cx="29845" cy="31750"/>
            </a:xfrm>
            <a:custGeom>
              <a:avLst/>
              <a:gdLst/>
              <a:ahLst/>
              <a:cxnLst/>
              <a:rect l="l" t="t" r="r" b="b"/>
              <a:pathLst>
                <a:path w="29845" h="31750">
                  <a:moveTo>
                    <a:pt x="29248" y="31445"/>
                  </a:moveTo>
                  <a:lnTo>
                    <a:pt x="29248" y="0"/>
                  </a:lnTo>
                  <a:lnTo>
                    <a:pt x="0" y="0"/>
                  </a:lnTo>
                  <a:lnTo>
                    <a:pt x="0" y="31445"/>
                  </a:lnTo>
                  <a:lnTo>
                    <a:pt x="29248" y="3144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395177" y="7964449"/>
              <a:ext cx="107950" cy="36830"/>
            </a:xfrm>
            <a:custGeom>
              <a:avLst/>
              <a:gdLst/>
              <a:ahLst/>
              <a:cxnLst/>
              <a:rect l="l" t="t" r="r" b="b"/>
              <a:pathLst>
                <a:path w="107950" h="36829">
                  <a:moveTo>
                    <a:pt x="76796" y="0"/>
                  </a:moveTo>
                  <a:lnTo>
                    <a:pt x="21945" y="0"/>
                  </a:lnTo>
                  <a:lnTo>
                    <a:pt x="13887" y="1015"/>
                  </a:lnTo>
                  <a:lnTo>
                    <a:pt x="6858" y="4291"/>
                  </a:lnTo>
                  <a:lnTo>
                    <a:pt x="1885" y="10174"/>
                  </a:lnTo>
                  <a:lnTo>
                    <a:pt x="0" y="19011"/>
                  </a:lnTo>
                  <a:lnTo>
                    <a:pt x="0" y="34378"/>
                  </a:lnTo>
                  <a:lnTo>
                    <a:pt x="8039" y="34378"/>
                  </a:lnTo>
                  <a:lnTo>
                    <a:pt x="8039" y="14617"/>
                  </a:lnTo>
                  <a:lnTo>
                    <a:pt x="10236" y="11709"/>
                  </a:lnTo>
                  <a:lnTo>
                    <a:pt x="87782" y="11709"/>
                  </a:lnTo>
                  <a:lnTo>
                    <a:pt x="92176" y="13157"/>
                  </a:lnTo>
                  <a:lnTo>
                    <a:pt x="92176" y="32181"/>
                  </a:lnTo>
                  <a:lnTo>
                    <a:pt x="87782" y="32181"/>
                  </a:lnTo>
                  <a:lnTo>
                    <a:pt x="87782" y="36575"/>
                  </a:lnTo>
                  <a:lnTo>
                    <a:pt x="107530" y="36575"/>
                  </a:lnTo>
                  <a:lnTo>
                    <a:pt x="107530" y="32181"/>
                  </a:lnTo>
                  <a:lnTo>
                    <a:pt x="98018" y="32181"/>
                  </a:lnTo>
                  <a:lnTo>
                    <a:pt x="98018" y="19748"/>
                  </a:lnTo>
                  <a:lnTo>
                    <a:pt x="95938" y="12339"/>
                  </a:lnTo>
                  <a:lnTo>
                    <a:pt x="90703" y="6030"/>
                  </a:lnTo>
                  <a:lnTo>
                    <a:pt x="83820" y="1644"/>
                  </a:lnTo>
                  <a:lnTo>
                    <a:pt x="7679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395177" y="7964449"/>
              <a:ext cx="107950" cy="36830"/>
            </a:xfrm>
            <a:custGeom>
              <a:avLst/>
              <a:gdLst/>
              <a:ahLst/>
              <a:cxnLst/>
              <a:rect l="l" t="t" r="r" b="b"/>
              <a:pathLst>
                <a:path w="107950" h="36829">
                  <a:moveTo>
                    <a:pt x="0" y="34378"/>
                  </a:moveTo>
                  <a:lnTo>
                    <a:pt x="0" y="19011"/>
                  </a:lnTo>
                  <a:lnTo>
                    <a:pt x="1885" y="10174"/>
                  </a:lnTo>
                  <a:lnTo>
                    <a:pt x="6858" y="4291"/>
                  </a:lnTo>
                  <a:lnTo>
                    <a:pt x="13887" y="1015"/>
                  </a:lnTo>
                  <a:lnTo>
                    <a:pt x="21945" y="0"/>
                  </a:lnTo>
                  <a:lnTo>
                    <a:pt x="76796" y="0"/>
                  </a:lnTo>
                  <a:lnTo>
                    <a:pt x="83820" y="1644"/>
                  </a:lnTo>
                  <a:lnTo>
                    <a:pt x="90703" y="6030"/>
                  </a:lnTo>
                  <a:lnTo>
                    <a:pt x="95938" y="12339"/>
                  </a:lnTo>
                  <a:lnTo>
                    <a:pt x="98018" y="19748"/>
                  </a:lnTo>
                  <a:lnTo>
                    <a:pt x="98018" y="32181"/>
                  </a:lnTo>
                  <a:lnTo>
                    <a:pt x="107530" y="32181"/>
                  </a:lnTo>
                  <a:lnTo>
                    <a:pt x="107530" y="36575"/>
                  </a:lnTo>
                  <a:lnTo>
                    <a:pt x="87782" y="36575"/>
                  </a:lnTo>
                  <a:lnTo>
                    <a:pt x="87782" y="32181"/>
                  </a:lnTo>
                  <a:lnTo>
                    <a:pt x="92176" y="32181"/>
                  </a:lnTo>
                  <a:lnTo>
                    <a:pt x="92176" y="21945"/>
                  </a:lnTo>
                  <a:lnTo>
                    <a:pt x="92176" y="13157"/>
                  </a:lnTo>
                  <a:lnTo>
                    <a:pt x="87782" y="11709"/>
                  </a:lnTo>
                  <a:lnTo>
                    <a:pt x="76796" y="11709"/>
                  </a:lnTo>
                  <a:lnTo>
                    <a:pt x="21945" y="11709"/>
                  </a:lnTo>
                  <a:lnTo>
                    <a:pt x="10236" y="11709"/>
                  </a:lnTo>
                  <a:lnTo>
                    <a:pt x="8039" y="14617"/>
                  </a:lnTo>
                  <a:lnTo>
                    <a:pt x="8039" y="19748"/>
                  </a:lnTo>
                  <a:lnTo>
                    <a:pt x="8039" y="34378"/>
                  </a:lnTo>
                  <a:lnTo>
                    <a:pt x="0" y="343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395177" y="6600151"/>
              <a:ext cx="108585" cy="36195"/>
            </a:xfrm>
            <a:custGeom>
              <a:avLst/>
              <a:gdLst/>
              <a:ahLst/>
              <a:cxnLst/>
              <a:rect l="l" t="t" r="r" b="b"/>
              <a:pathLst>
                <a:path w="108585" h="36195">
                  <a:moveTo>
                    <a:pt x="76796" y="0"/>
                  </a:moveTo>
                  <a:lnTo>
                    <a:pt x="21945" y="0"/>
                  </a:lnTo>
                  <a:lnTo>
                    <a:pt x="14192" y="1007"/>
                  </a:lnTo>
                  <a:lnTo>
                    <a:pt x="7129" y="4211"/>
                  </a:lnTo>
                  <a:lnTo>
                    <a:pt x="1987" y="9885"/>
                  </a:lnTo>
                  <a:lnTo>
                    <a:pt x="0" y="18300"/>
                  </a:lnTo>
                  <a:lnTo>
                    <a:pt x="0" y="33667"/>
                  </a:lnTo>
                  <a:lnTo>
                    <a:pt x="8762" y="33667"/>
                  </a:lnTo>
                  <a:lnTo>
                    <a:pt x="8762" y="13906"/>
                  </a:lnTo>
                  <a:lnTo>
                    <a:pt x="10972" y="10985"/>
                  </a:lnTo>
                  <a:lnTo>
                    <a:pt x="88506" y="10985"/>
                  </a:lnTo>
                  <a:lnTo>
                    <a:pt x="92176" y="13182"/>
                  </a:lnTo>
                  <a:lnTo>
                    <a:pt x="92176" y="31457"/>
                  </a:lnTo>
                  <a:lnTo>
                    <a:pt x="88506" y="31457"/>
                  </a:lnTo>
                  <a:lnTo>
                    <a:pt x="88506" y="35852"/>
                  </a:lnTo>
                  <a:lnTo>
                    <a:pt x="108267" y="35852"/>
                  </a:lnTo>
                  <a:lnTo>
                    <a:pt x="108267" y="31457"/>
                  </a:lnTo>
                  <a:lnTo>
                    <a:pt x="98742" y="31457"/>
                  </a:lnTo>
                  <a:lnTo>
                    <a:pt x="98742" y="19037"/>
                  </a:lnTo>
                  <a:lnTo>
                    <a:pt x="96652" y="11738"/>
                  </a:lnTo>
                  <a:lnTo>
                    <a:pt x="91341" y="5675"/>
                  </a:lnTo>
                  <a:lnTo>
                    <a:pt x="84244" y="1533"/>
                  </a:lnTo>
                  <a:lnTo>
                    <a:pt x="7679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178630" y="6600151"/>
              <a:ext cx="431800" cy="1332230"/>
            </a:xfrm>
            <a:custGeom>
              <a:avLst/>
              <a:gdLst/>
              <a:ahLst/>
              <a:cxnLst/>
              <a:rect l="l" t="t" r="r" b="b"/>
              <a:pathLst>
                <a:path w="431800" h="1332229">
                  <a:moveTo>
                    <a:pt x="216547" y="33667"/>
                  </a:moveTo>
                  <a:lnTo>
                    <a:pt x="216547" y="18300"/>
                  </a:lnTo>
                  <a:lnTo>
                    <a:pt x="218535" y="9885"/>
                  </a:lnTo>
                  <a:lnTo>
                    <a:pt x="223677" y="4211"/>
                  </a:lnTo>
                  <a:lnTo>
                    <a:pt x="230740" y="1007"/>
                  </a:lnTo>
                  <a:lnTo>
                    <a:pt x="238493" y="0"/>
                  </a:lnTo>
                  <a:lnTo>
                    <a:pt x="293344" y="0"/>
                  </a:lnTo>
                  <a:lnTo>
                    <a:pt x="300791" y="1533"/>
                  </a:lnTo>
                  <a:lnTo>
                    <a:pt x="307889" y="5675"/>
                  </a:lnTo>
                  <a:lnTo>
                    <a:pt x="313200" y="11738"/>
                  </a:lnTo>
                  <a:lnTo>
                    <a:pt x="315290" y="19037"/>
                  </a:lnTo>
                  <a:lnTo>
                    <a:pt x="315290" y="31457"/>
                  </a:lnTo>
                  <a:lnTo>
                    <a:pt x="324815" y="31457"/>
                  </a:lnTo>
                  <a:lnTo>
                    <a:pt x="324815" y="35852"/>
                  </a:lnTo>
                  <a:lnTo>
                    <a:pt x="305053" y="35852"/>
                  </a:lnTo>
                  <a:lnTo>
                    <a:pt x="305053" y="31457"/>
                  </a:lnTo>
                  <a:lnTo>
                    <a:pt x="308724" y="31457"/>
                  </a:lnTo>
                  <a:lnTo>
                    <a:pt x="308724" y="21221"/>
                  </a:lnTo>
                  <a:lnTo>
                    <a:pt x="308724" y="13182"/>
                  </a:lnTo>
                  <a:lnTo>
                    <a:pt x="305053" y="10985"/>
                  </a:lnTo>
                  <a:lnTo>
                    <a:pt x="293344" y="10985"/>
                  </a:lnTo>
                  <a:lnTo>
                    <a:pt x="238493" y="10985"/>
                  </a:lnTo>
                  <a:lnTo>
                    <a:pt x="227520" y="10985"/>
                  </a:lnTo>
                  <a:lnTo>
                    <a:pt x="225310" y="13906"/>
                  </a:lnTo>
                  <a:lnTo>
                    <a:pt x="225310" y="19037"/>
                  </a:lnTo>
                  <a:lnTo>
                    <a:pt x="225310" y="33667"/>
                  </a:lnTo>
                  <a:lnTo>
                    <a:pt x="216547" y="33667"/>
                  </a:lnTo>
                  <a:close/>
                </a:path>
                <a:path w="431800" h="1332229">
                  <a:moveTo>
                    <a:pt x="239953" y="1255306"/>
                  </a:moveTo>
                  <a:lnTo>
                    <a:pt x="238958" y="1263331"/>
                  </a:lnTo>
                  <a:lnTo>
                    <a:pt x="235835" y="1269571"/>
                  </a:lnTo>
                  <a:lnTo>
                    <a:pt x="230384" y="1273615"/>
                  </a:lnTo>
                  <a:lnTo>
                    <a:pt x="222402" y="1275054"/>
                  </a:lnTo>
                  <a:lnTo>
                    <a:pt x="200444" y="1275054"/>
                  </a:lnTo>
                </a:path>
                <a:path w="431800" h="1332229">
                  <a:moveTo>
                    <a:pt x="180695" y="1275054"/>
                  </a:moveTo>
                  <a:lnTo>
                    <a:pt x="133870" y="1275054"/>
                  </a:lnTo>
                </a:path>
                <a:path w="431800" h="1332229">
                  <a:moveTo>
                    <a:pt x="115595" y="1275054"/>
                  </a:moveTo>
                  <a:lnTo>
                    <a:pt x="68770" y="1275054"/>
                  </a:lnTo>
                </a:path>
                <a:path w="431800" h="1332229">
                  <a:moveTo>
                    <a:pt x="49022" y="1275054"/>
                  </a:moveTo>
                  <a:lnTo>
                    <a:pt x="37312" y="1275054"/>
                  </a:lnTo>
                </a:path>
                <a:path w="431800" h="1332229">
                  <a:moveTo>
                    <a:pt x="82676" y="920991"/>
                  </a:moveTo>
                  <a:lnTo>
                    <a:pt x="88518" y="920991"/>
                  </a:lnTo>
                  <a:lnTo>
                    <a:pt x="92925" y="916597"/>
                  </a:lnTo>
                  <a:lnTo>
                    <a:pt x="92925" y="910755"/>
                  </a:lnTo>
                  <a:lnTo>
                    <a:pt x="92925" y="904900"/>
                  </a:lnTo>
                  <a:lnTo>
                    <a:pt x="88518" y="900506"/>
                  </a:lnTo>
                  <a:lnTo>
                    <a:pt x="82676" y="900506"/>
                  </a:lnTo>
                  <a:lnTo>
                    <a:pt x="77558" y="900506"/>
                  </a:lnTo>
                  <a:lnTo>
                    <a:pt x="72428" y="904900"/>
                  </a:lnTo>
                  <a:lnTo>
                    <a:pt x="72428" y="910755"/>
                  </a:lnTo>
                  <a:lnTo>
                    <a:pt x="72428" y="916597"/>
                  </a:lnTo>
                  <a:lnTo>
                    <a:pt x="77558" y="920991"/>
                  </a:lnTo>
                  <a:lnTo>
                    <a:pt x="82676" y="920991"/>
                  </a:lnTo>
                  <a:close/>
                </a:path>
                <a:path w="431800" h="1332229">
                  <a:moveTo>
                    <a:pt x="214337" y="920991"/>
                  </a:moveTo>
                  <a:lnTo>
                    <a:pt x="220192" y="920991"/>
                  </a:lnTo>
                  <a:lnTo>
                    <a:pt x="224586" y="916597"/>
                  </a:lnTo>
                  <a:lnTo>
                    <a:pt x="224586" y="910755"/>
                  </a:lnTo>
                  <a:lnTo>
                    <a:pt x="224586" y="904900"/>
                  </a:lnTo>
                  <a:lnTo>
                    <a:pt x="220192" y="900506"/>
                  </a:lnTo>
                  <a:lnTo>
                    <a:pt x="214337" y="900506"/>
                  </a:lnTo>
                  <a:lnTo>
                    <a:pt x="208483" y="900506"/>
                  </a:lnTo>
                  <a:lnTo>
                    <a:pt x="204101" y="904900"/>
                  </a:lnTo>
                  <a:lnTo>
                    <a:pt x="204101" y="910755"/>
                  </a:lnTo>
                  <a:lnTo>
                    <a:pt x="204101" y="916597"/>
                  </a:lnTo>
                  <a:lnTo>
                    <a:pt x="208483" y="920991"/>
                  </a:lnTo>
                  <a:lnTo>
                    <a:pt x="214337" y="920991"/>
                  </a:lnTo>
                  <a:close/>
                </a:path>
                <a:path w="431800" h="1332229">
                  <a:moveTo>
                    <a:pt x="313842" y="935621"/>
                  </a:moveTo>
                  <a:lnTo>
                    <a:pt x="313842" y="923188"/>
                  </a:lnTo>
                  <a:lnTo>
                    <a:pt x="301396" y="923188"/>
                  </a:lnTo>
                  <a:lnTo>
                    <a:pt x="301396" y="935621"/>
                  </a:lnTo>
                  <a:lnTo>
                    <a:pt x="313842" y="935621"/>
                  </a:lnTo>
                  <a:close/>
                </a:path>
                <a:path w="431800" h="1332229">
                  <a:moveTo>
                    <a:pt x="313105" y="1332102"/>
                  </a:moveTo>
                  <a:lnTo>
                    <a:pt x="313105" y="1319669"/>
                  </a:lnTo>
                  <a:lnTo>
                    <a:pt x="300659" y="1319669"/>
                  </a:lnTo>
                  <a:lnTo>
                    <a:pt x="300659" y="1332102"/>
                  </a:lnTo>
                  <a:lnTo>
                    <a:pt x="313105" y="1332102"/>
                  </a:lnTo>
                  <a:close/>
                </a:path>
                <a:path w="431800" h="1332229">
                  <a:moveTo>
                    <a:pt x="54140" y="1332102"/>
                  </a:moveTo>
                  <a:lnTo>
                    <a:pt x="54140" y="1319669"/>
                  </a:lnTo>
                  <a:lnTo>
                    <a:pt x="41694" y="1319669"/>
                  </a:lnTo>
                  <a:lnTo>
                    <a:pt x="41694" y="1332102"/>
                  </a:lnTo>
                  <a:lnTo>
                    <a:pt x="54140" y="1332102"/>
                  </a:lnTo>
                  <a:close/>
                </a:path>
                <a:path w="431800" h="1332229">
                  <a:moveTo>
                    <a:pt x="0" y="389178"/>
                  </a:moveTo>
                  <a:lnTo>
                    <a:pt x="431609" y="389178"/>
                  </a:lnTo>
                </a:path>
                <a:path w="431800" h="1332229">
                  <a:moveTo>
                    <a:pt x="0" y="381126"/>
                  </a:moveTo>
                  <a:lnTo>
                    <a:pt x="431609" y="381126"/>
                  </a:lnTo>
                </a:path>
                <a:path w="431800" h="1332229">
                  <a:moveTo>
                    <a:pt x="0" y="49745"/>
                  </a:moveTo>
                  <a:lnTo>
                    <a:pt x="431609" y="49745"/>
                  </a:lnTo>
                </a:path>
                <a:path w="431800" h="1332229">
                  <a:moveTo>
                    <a:pt x="0" y="40246"/>
                  </a:moveTo>
                  <a:lnTo>
                    <a:pt x="431609" y="40246"/>
                  </a:lnTo>
                </a:path>
                <a:path w="431800" h="1332229">
                  <a:moveTo>
                    <a:pt x="128752" y="58534"/>
                  </a:moveTo>
                  <a:lnTo>
                    <a:pt x="128752" y="74612"/>
                  </a:lnTo>
                  <a:lnTo>
                    <a:pt x="397954" y="74612"/>
                  </a:lnTo>
                  <a:lnTo>
                    <a:pt x="397954" y="57061"/>
                  </a:lnTo>
                  <a:lnTo>
                    <a:pt x="19748" y="57061"/>
                  </a:lnTo>
                  <a:lnTo>
                    <a:pt x="19748" y="141185"/>
                  </a:lnTo>
                  <a:lnTo>
                    <a:pt x="0" y="141185"/>
                  </a:lnTo>
                </a:path>
                <a:path w="431800" h="1332229">
                  <a:moveTo>
                    <a:pt x="398691" y="64388"/>
                  </a:moveTo>
                  <a:lnTo>
                    <a:pt x="423557" y="64388"/>
                  </a:lnTo>
                  <a:lnTo>
                    <a:pt x="423557" y="382587"/>
                  </a:lnTo>
                </a:path>
                <a:path w="431800" h="1332229">
                  <a:moveTo>
                    <a:pt x="2209" y="164591"/>
                  </a:moveTo>
                  <a:lnTo>
                    <a:pt x="16840" y="164591"/>
                  </a:lnTo>
                  <a:lnTo>
                    <a:pt x="16840" y="155816"/>
                  </a:lnTo>
                  <a:lnTo>
                    <a:pt x="20485" y="155816"/>
                  </a:lnTo>
                  <a:lnTo>
                    <a:pt x="20485" y="280911"/>
                  </a:lnTo>
                  <a:lnTo>
                    <a:pt x="12458" y="280911"/>
                  </a:lnTo>
                  <a:lnTo>
                    <a:pt x="12458" y="291147"/>
                  </a:lnTo>
                  <a:lnTo>
                    <a:pt x="19024" y="291147"/>
                  </a:lnTo>
                  <a:lnTo>
                    <a:pt x="19024" y="313829"/>
                  </a:lnTo>
                  <a:lnTo>
                    <a:pt x="2209" y="313829"/>
                  </a:lnTo>
                </a:path>
                <a:path w="431800" h="1332229">
                  <a:moveTo>
                    <a:pt x="1473" y="338696"/>
                  </a:moveTo>
                  <a:lnTo>
                    <a:pt x="15366" y="338696"/>
                  </a:lnTo>
                  <a:lnTo>
                    <a:pt x="15366" y="378942"/>
                  </a:lnTo>
                </a:path>
                <a:path w="431800" h="1332229">
                  <a:moveTo>
                    <a:pt x="112661" y="359181"/>
                  </a:moveTo>
                  <a:lnTo>
                    <a:pt x="112661" y="97294"/>
                  </a:lnTo>
                  <a:lnTo>
                    <a:pt x="45364" y="97294"/>
                  </a:lnTo>
                  <a:lnTo>
                    <a:pt x="45364" y="359181"/>
                  </a:lnTo>
                  <a:lnTo>
                    <a:pt x="112661" y="359181"/>
                  </a:lnTo>
                  <a:close/>
                </a:path>
                <a:path w="431800" h="1332229">
                  <a:moveTo>
                    <a:pt x="75361" y="155816"/>
                  </a:moveTo>
                  <a:lnTo>
                    <a:pt x="82956" y="154285"/>
                  </a:lnTo>
                  <a:lnTo>
                    <a:pt x="88977" y="150150"/>
                  </a:lnTo>
                  <a:lnTo>
                    <a:pt x="92944" y="144098"/>
                  </a:lnTo>
                  <a:lnTo>
                    <a:pt x="94373" y="136817"/>
                  </a:lnTo>
                  <a:lnTo>
                    <a:pt x="92944" y="129518"/>
                  </a:lnTo>
                  <a:lnTo>
                    <a:pt x="88977" y="123455"/>
                  </a:lnTo>
                  <a:lnTo>
                    <a:pt x="82956" y="119313"/>
                  </a:lnTo>
                  <a:lnTo>
                    <a:pt x="75361" y="117779"/>
                  </a:lnTo>
                  <a:lnTo>
                    <a:pt x="68065" y="119313"/>
                  </a:lnTo>
                  <a:lnTo>
                    <a:pt x="62006" y="123455"/>
                  </a:lnTo>
                  <a:lnTo>
                    <a:pt x="57868" y="129518"/>
                  </a:lnTo>
                  <a:lnTo>
                    <a:pt x="56337" y="136817"/>
                  </a:lnTo>
                  <a:lnTo>
                    <a:pt x="57868" y="144098"/>
                  </a:lnTo>
                  <a:lnTo>
                    <a:pt x="62006" y="150150"/>
                  </a:lnTo>
                  <a:lnTo>
                    <a:pt x="68065" y="154285"/>
                  </a:lnTo>
                  <a:lnTo>
                    <a:pt x="75361" y="155816"/>
                  </a:lnTo>
                  <a:close/>
                </a:path>
                <a:path w="431800" h="1332229">
                  <a:moveTo>
                    <a:pt x="128752" y="74612"/>
                  </a:moveTo>
                  <a:lnTo>
                    <a:pt x="128752" y="212153"/>
                  </a:lnTo>
                  <a:lnTo>
                    <a:pt x="119976" y="212153"/>
                  </a:lnTo>
                  <a:lnTo>
                    <a:pt x="119976" y="240677"/>
                  </a:lnTo>
                  <a:lnTo>
                    <a:pt x="128752" y="240677"/>
                  </a:lnTo>
                  <a:lnTo>
                    <a:pt x="128752" y="381126"/>
                  </a:lnTo>
                </a:path>
                <a:path w="431800" h="1332229">
                  <a:moveTo>
                    <a:pt x="141935" y="74612"/>
                  </a:moveTo>
                  <a:lnTo>
                    <a:pt x="141935" y="357720"/>
                  </a:lnTo>
                  <a:lnTo>
                    <a:pt x="211429" y="357720"/>
                  </a:lnTo>
                  <a:lnTo>
                    <a:pt x="211429" y="7461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345419" y="6734759"/>
              <a:ext cx="17780" cy="137795"/>
            </a:xfrm>
            <a:custGeom>
              <a:avLst/>
              <a:gdLst/>
              <a:ahLst/>
              <a:cxnLst/>
              <a:rect l="l" t="t" r="r" b="b"/>
              <a:pathLst>
                <a:path w="17779" h="137795">
                  <a:moveTo>
                    <a:pt x="17564" y="0"/>
                  </a:moveTo>
                  <a:lnTo>
                    <a:pt x="0" y="0"/>
                  </a:lnTo>
                  <a:lnTo>
                    <a:pt x="0" y="137528"/>
                  </a:lnTo>
                  <a:lnTo>
                    <a:pt x="17564" y="137528"/>
                  </a:lnTo>
                  <a:lnTo>
                    <a:pt x="175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337380" y="6734759"/>
              <a:ext cx="33655" cy="191135"/>
            </a:xfrm>
            <a:custGeom>
              <a:avLst/>
              <a:gdLst/>
              <a:ahLst/>
              <a:cxnLst/>
              <a:rect l="l" t="t" r="r" b="b"/>
              <a:pathLst>
                <a:path w="33654" h="191134">
                  <a:moveTo>
                    <a:pt x="25603" y="0"/>
                  </a:moveTo>
                  <a:lnTo>
                    <a:pt x="25603" y="137528"/>
                  </a:lnTo>
                  <a:lnTo>
                    <a:pt x="8039" y="137528"/>
                  </a:lnTo>
                  <a:lnTo>
                    <a:pt x="8039" y="0"/>
                  </a:lnTo>
                  <a:lnTo>
                    <a:pt x="25603" y="0"/>
                  </a:lnTo>
                  <a:close/>
                </a:path>
                <a:path w="33654" h="191134">
                  <a:moveTo>
                    <a:pt x="25603" y="58508"/>
                  </a:moveTo>
                  <a:lnTo>
                    <a:pt x="33642" y="58508"/>
                  </a:lnTo>
                  <a:lnTo>
                    <a:pt x="33642" y="190931"/>
                  </a:lnTo>
                  <a:lnTo>
                    <a:pt x="0" y="190931"/>
                  </a:lnTo>
                  <a:lnTo>
                    <a:pt x="0" y="58508"/>
                  </a:lnTo>
                  <a:lnTo>
                    <a:pt x="8039" y="58508"/>
                  </a:lnTo>
                </a:path>
                <a:path w="33654" h="191134">
                  <a:moveTo>
                    <a:pt x="25603" y="162394"/>
                  </a:moveTo>
                  <a:lnTo>
                    <a:pt x="25603" y="154355"/>
                  </a:lnTo>
                  <a:lnTo>
                    <a:pt x="8039" y="154355"/>
                  </a:lnTo>
                  <a:lnTo>
                    <a:pt x="8039" y="162394"/>
                  </a:lnTo>
                  <a:lnTo>
                    <a:pt x="25603" y="162394"/>
                  </a:lnTo>
                  <a:close/>
                </a:path>
                <a:path w="33654" h="191134">
                  <a:moveTo>
                    <a:pt x="25603" y="180682"/>
                  </a:moveTo>
                  <a:lnTo>
                    <a:pt x="25603" y="171907"/>
                  </a:lnTo>
                  <a:lnTo>
                    <a:pt x="8039" y="171907"/>
                  </a:lnTo>
                  <a:lnTo>
                    <a:pt x="8039" y="180682"/>
                  </a:lnTo>
                  <a:lnTo>
                    <a:pt x="25603" y="18068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353471" y="6049314"/>
              <a:ext cx="17780" cy="137795"/>
            </a:xfrm>
            <a:custGeom>
              <a:avLst/>
              <a:gdLst/>
              <a:ahLst/>
              <a:cxnLst/>
              <a:rect l="l" t="t" r="r" b="b"/>
              <a:pathLst>
                <a:path w="17779" h="137795">
                  <a:moveTo>
                    <a:pt x="17551" y="0"/>
                  </a:moveTo>
                  <a:lnTo>
                    <a:pt x="0" y="0"/>
                  </a:lnTo>
                  <a:lnTo>
                    <a:pt x="0" y="137528"/>
                  </a:lnTo>
                  <a:lnTo>
                    <a:pt x="17551" y="137528"/>
                  </a:lnTo>
                  <a:lnTo>
                    <a:pt x="175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344695" y="6049314"/>
              <a:ext cx="34925" cy="190500"/>
            </a:xfrm>
            <a:custGeom>
              <a:avLst/>
              <a:gdLst/>
              <a:ahLst/>
              <a:cxnLst/>
              <a:rect l="l" t="t" r="r" b="b"/>
              <a:pathLst>
                <a:path w="34925" h="190500">
                  <a:moveTo>
                    <a:pt x="26327" y="0"/>
                  </a:moveTo>
                  <a:lnTo>
                    <a:pt x="26327" y="137528"/>
                  </a:lnTo>
                  <a:lnTo>
                    <a:pt x="8775" y="137528"/>
                  </a:lnTo>
                  <a:lnTo>
                    <a:pt x="8775" y="0"/>
                  </a:lnTo>
                  <a:lnTo>
                    <a:pt x="26327" y="0"/>
                  </a:lnTo>
                  <a:close/>
                </a:path>
                <a:path w="34925" h="190500">
                  <a:moveTo>
                    <a:pt x="26327" y="57797"/>
                  </a:moveTo>
                  <a:lnTo>
                    <a:pt x="34378" y="57797"/>
                  </a:lnTo>
                  <a:lnTo>
                    <a:pt x="34378" y="190195"/>
                  </a:lnTo>
                  <a:lnTo>
                    <a:pt x="0" y="190195"/>
                  </a:lnTo>
                  <a:lnTo>
                    <a:pt x="0" y="57797"/>
                  </a:lnTo>
                  <a:lnTo>
                    <a:pt x="8775" y="57797"/>
                  </a:lnTo>
                </a:path>
                <a:path w="34925" h="190500">
                  <a:moveTo>
                    <a:pt x="26327" y="162407"/>
                  </a:moveTo>
                  <a:lnTo>
                    <a:pt x="26327" y="154355"/>
                  </a:lnTo>
                  <a:lnTo>
                    <a:pt x="8775" y="154355"/>
                  </a:lnTo>
                  <a:lnTo>
                    <a:pt x="8775" y="162407"/>
                  </a:lnTo>
                  <a:lnTo>
                    <a:pt x="26327" y="162407"/>
                  </a:lnTo>
                  <a:close/>
                </a:path>
                <a:path w="34925" h="190500">
                  <a:moveTo>
                    <a:pt x="26327" y="179959"/>
                  </a:moveTo>
                  <a:lnTo>
                    <a:pt x="26327" y="171919"/>
                  </a:lnTo>
                  <a:lnTo>
                    <a:pt x="8775" y="171919"/>
                  </a:lnTo>
                  <a:lnTo>
                    <a:pt x="8775" y="179959"/>
                  </a:lnTo>
                  <a:lnTo>
                    <a:pt x="26327" y="17995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470527" y="6679171"/>
              <a:ext cx="93980" cy="142240"/>
            </a:xfrm>
            <a:custGeom>
              <a:avLst/>
              <a:gdLst/>
              <a:ahLst/>
              <a:cxnLst/>
              <a:rect l="l" t="t" r="r" b="b"/>
              <a:pathLst>
                <a:path w="93979" h="142240">
                  <a:moveTo>
                    <a:pt x="93624" y="0"/>
                  </a:moveTo>
                  <a:lnTo>
                    <a:pt x="0" y="0"/>
                  </a:lnTo>
                  <a:lnTo>
                    <a:pt x="0" y="141909"/>
                  </a:lnTo>
                  <a:lnTo>
                    <a:pt x="93624" y="141909"/>
                  </a:lnTo>
                  <a:lnTo>
                    <a:pt x="9362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470527" y="6679171"/>
              <a:ext cx="93980" cy="142240"/>
            </a:xfrm>
            <a:custGeom>
              <a:avLst/>
              <a:gdLst/>
              <a:ahLst/>
              <a:cxnLst/>
              <a:rect l="l" t="t" r="r" b="b"/>
              <a:pathLst>
                <a:path w="93979" h="142240">
                  <a:moveTo>
                    <a:pt x="93624" y="0"/>
                  </a:moveTo>
                  <a:lnTo>
                    <a:pt x="93624" y="141909"/>
                  </a:lnTo>
                  <a:lnTo>
                    <a:pt x="0" y="141909"/>
                  </a:lnTo>
                  <a:lnTo>
                    <a:pt x="0" y="0"/>
                  </a:lnTo>
                  <a:lnTo>
                    <a:pt x="9362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504169" y="6726719"/>
              <a:ext cx="42545" cy="40640"/>
            </a:xfrm>
            <a:custGeom>
              <a:avLst/>
              <a:gdLst/>
              <a:ahLst/>
              <a:cxnLst/>
              <a:rect l="l" t="t" r="r" b="b"/>
              <a:pathLst>
                <a:path w="42545" h="40640">
                  <a:moveTo>
                    <a:pt x="42430" y="0"/>
                  </a:moveTo>
                  <a:lnTo>
                    <a:pt x="0" y="0"/>
                  </a:lnTo>
                  <a:lnTo>
                    <a:pt x="0" y="40220"/>
                  </a:lnTo>
                  <a:lnTo>
                    <a:pt x="42430" y="40220"/>
                  </a:lnTo>
                  <a:lnTo>
                    <a:pt x="4243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390059" y="6690131"/>
              <a:ext cx="211454" cy="272415"/>
            </a:xfrm>
            <a:custGeom>
              <a:avLst/>
              <a:gdLst/>
              <a:ahLst/>
              <a:cxnLst/>
              <a:rect l="l" t="t" r="r" b="b"/>
              <a:pathLst>
                <a:path w="211454" h="272415">
                  <a:moveTo>
                    <a:pt x="156540" y="36588"/>
                  </a:moveTo>
                  <a:lnTo>
                    <a:pt x="156540" y="76809"/>
                  </a:lnTo>
                  <a:lnTo>
                    <a:pt x="114109" y="76809"/>
                  </a:lnTo>
                  <a:lnTo>
                    <a:pt x="114109" y="36588"/>
                  </a:lnTo>
                  <a:lnTo>
                    <a:pt x="156540" y="36588"/>
                  </a:lnTo>
                  <a:close/>
                </a:path>
                <a:path w="211454" h="272415">
                  <a:moveTo>
                    <a:pt x="102412" y="155829"/>
                  </a:moveTo>
                  <a:lnTo>
                    <a:pt x="102412" y="131673"/>
                  </a:lnTo>
                  <a:lnTo>
                    <a:pt x="90703" y="131673"/>
                  </a:lnTo>
                  <a:lnTo>
                    <a:pt x="90703" y="155829"/>
                  </a:lnTo>
                  <a:lnTo>
                    <a:pt x="102412" y="155829"/>
                  </a:lnTo>
                  <a:close/>
                </a:path>
                <a:path w="211454" h="272415">
                  <a:moveTo>
                    <a:pt x="120675" y="155829"/>
                  </a:moveTo>
                  <a:lnTo>
                    <a:pt x="120675" y="131673"/>
                  </a:lnTo>
                  <a:lnTo>
                    <a:pt x="109715" y="131673"/>
                  </a:lnTo>
                  <a:lnTo>
                    <a:pt x="109715" y="155829"/>
                  </a:lnTo>
                  <a:lnTo>
                    <a:pt x="120675" y="155829"/>
                  </a:lnTo>
                  <a:close/>
                </a:path>
                <a:path w="211454" h="272415">
                  <a:moveTo>
                    <a:pt x="139712" y="155829"/>
                  </a:moveTo>
                  <a:lnTo>
                    <a:pt x="139712" y="131673"/>
                  </a:lnTo>
                  <a:lnTo>
                    <a:pt x="128003" y="131673"/>
                  </a:lnTo>
                  <a:lnTo>
                    <a:pt x="128003" y="155829"/>
                  </a:lnTo>
                  <a:lnTo>
                    <a:pt x="139712" y="155829"/>
                  </a:lnTo>
                  <a:close/>
                </a:path>
                <a:path w="211454" h="272415">
                  <a:moveTo>
                    <a:pt x="157987" y="155829"/>
                  </a:moveTo>
                  <a:lnTo>
                    <a:pt x="157987" y="131673"/>
                  </a:lnTo>
                  <a:lnTo>
                    <a:pt x="147027" y="131673"/>
                  </a:lnTo>
                  <a:lnTo>
                    <a:pt x="147027" y="155829"/>
                  </a:lnTo>
                  <a:lnTo>
                    <a:pt x="157987" y="155829"/>
                  </a:lnTo>
                  <a:close/>
                </a:path>
                <a:path w="211454" h="272415">
                  <a:moveTo>
                    <a:pt x="166776" y="131673"/>
                  </a:moveTo>
                  <a:lnTo>
                    <a:pt x="166776" y="156540"/>
                  </a:lnTo>
                  <a:lnTo>
                    <a:pt x="170434" y="156540"/>
                  </a:lnTo>
                  <a:lnTo>
                    <a:pt x="170434" y="189458"/>
                  </a:lnTo>
                  <a:lnTo>
                    <a:pt x="160197" y="189458"/>
                  </a:lnTo>
                </a:path>
                <a:path w="211454" h="272415">
                  <a:moveTo>
                    <a:pt x="128003" y="189458"/>
                  </a:moveTo>
                  <a:lnTo>
                    <a:pt x="82638" y="189458"/>
                  </a:lnTo>
                  <a:lnTo>
                    <a:pt x="82638" y="156540"/>
                  </a:lnTo>
                  <a:lnTo>
                    <a:pt x="85585" y="156540"/>
                  </a:lnTo>
                </a:path>
                <a:path w="211454" h="272415">
                  <a:moveTo>
                    <a:pt x="723" y="54876"/>
                  </a:moveTo>
                  <a:lnTo>
                    <a:pt x="5854" y="49022"/>
                  </a:lnTo>
                  <a:lnTo>
                    <a:pt x="17538" y="44627"/>
                  </a:lnTo>
                  <a:lnTo>
                    <a:pt x="23393" y="44627"/>
                  </a:lnTo>
                  <a:lnTo>
                    <a:pt x="31586" y="44171"/>
                  </a:lnTo>
                  <a:lnTo>
                    <a:pt x="43416" y="43167"/>
                  </a:lnTo>
                  <a:lnTo>
                    <a:pt x="54563" y="42163"/>
                  </a:lnTo>
                  <a:lnTo>
                    <a:pt x="60706" y="41706"/>
                  </a:lnTo>
                  <a:lnTo>
                    <a:pt x="64363" y="41706"/>
                  </a:lnTo>
                  <a:lnTo>
                    <a:pt x="79730" y="42430"/>
                  </a:lnTo>
                  <a:lnTo>
                    <a:pt x="84848" y="40982"/>
                  </a:lnTo>
                  <a:lnTo>
                    <a:pt x="89522" y="38746"/>
                  </a:lnTo>
                  <a:lnTo>
                    <a:pt x="95911" y="36309"/>
                  </a:lnTo>
                  <a:lnTo>
                    <a:pt x="104085" y="35110"/>
                  </a:lnTo>
                  <a:lnTo>
                    <a:pt x="114109" y="36588"/>
                  </a:lnTo>
                  <a:lnTo>
                    <a:pt x="124771" y="39698"/>
                  </a:lnTo>
                  <a:lnTo>
                    <a:pt x="134680" y="42256"/>
                  </a:lnTo>
                  <a:lnTo>
                    <a:pt x="141984" y="43989"/>
                  </a:lnTo>
                  <a:lnTo>
                    <a:pt x="144830" y="44627"/>
                  </a:lnTo>
                </a:path>
                <a:path w="211454" h="272415">
                  <a:moveTo>
                    <a:pt x="159461" y="46837"/>
                  </a:moveTo>
                  <a:lnTo>
                    <a:pt x="167923" y="47029"/>
                  </a:lnTo>
                  <a:lnTo>
                    <a:pt x="175009" y="47286"/>
                  </a:lnTo>
                  <a:lnTo>
                    <a:pt x="181271" y="47132"/>
                  </a:lnTo>
                  <a:lnTo>
                    <a:pt x="187261" y="46088"/>
                  </a:lnTo>
                </a:path>
                <a:path w="211454" h="272415">
                  <a:moveTo>
                    <a:pt x="209943" y="0"/>
                  </a:moveTo>
                  <a:lnTo>
                    <a:pt x="193116" y="0"/>
                  </a:lnTo>
                  <a:lnTo>
                    <a:pt x="193116" y="181419"/>
                  </a:lnTo>
                  <a:lnTo>
                    <a:pt x="205549" y="181419"/>
                  </a:lnTo>
                  <a:lnTo>
                    <a:pt x="205549" y="109740"/>
                  </a:lnTo>
                  <a:lnTo>
                    <a:pt x="211404" y="109740"/>
                  </a:lnTo>
                </a:path>
                <a:path w="211454" h="272415">
                  <a:moveTo>
                    <a:pt x="723" y="31457"/>
                  </a:moveTo>
                  <a:lnTo>
                    <a:pt x="15346" y="30773"/>
                  </a:lnTo>
                  <a:lnTo>
                    <a:pt x="38676" y="29267"/>
                  </a:lnTo>
                  <a:lnTo>
                    <a:pt x="62965" y="27761"/>
                  </a:lnTo>
                  <a:lnTo>
                    <a:pt x="80467" y="27076"/>
                  </a:lnTo>
                </a:path>
                <a:path w="211454" h="272415">
                  <a:moveTo>
                    <a:pt x="723" y="1460"/>
                  </a:moveTo>
                  <a:lnTo>
                    <a:pt x="80467" y="1460"/>
                  </a:lnTo>
                </a:path>
                <a:path w="211454" h="272415">
                  <a:moveTo>
                    <a:pt x="723" y="19761"/>
                  </a:moveTo>
                  <a:lnTo>
                    <a:pt x="80467" y="19761"/>
                  </a:lnTo>
                </a:path>
                <a:path w="211454" h="272415">
                  <a:moveTo>
                    <a:pt x="45339" y="2197"/>
                  </a:moveTo>
                  <a:lnTo>
                    <a:pt x="50367" y="7019"/>
                  </a:lnTo>
                  <a:lnTo>
                    <a:pt x="55398" y="12804"/>
                  </a:lnTo>
                  <a:lnTo>
                    <a:pt x="60156" y="18041"/>
                  </a:lnTo>
                  <a:lnTo>
                    <a:pt x="64363" y="21221"/>
                  </a:lnTo>
                </a:path>
                <a:path w="211454" h="272415">
                  <a:moveTo>
                    <a:pt x="79730" y="33655"/>
                  </a:moveTo>
                  <a:lnTo>
                    <a:pt x="70942" y="36588"/>
                  </a:lnTo>
                  <a:lnTo>
                    <a:pt x="68021" y="41706"/>
                  </a:lnTo>
                  <a:lnTo>
                    <a:pt x="68021" y="54876"/>
                  </a:lnTo>
                  <a:lnTo>
                    <a:pt x="67883" y="79004"/>
                  </a:lnTo>
                  <a:lnTo>
                    <a:pt x="67470" y="118976"/>
                  </a:lnTo>
                  <a:lnTo>
                    <a:pt x="66783" y="157439"/>
                  </a:lnTo>
                  <a:lnTo>
                    <a:pt x="65824" y="177038"/>
                  </a:lnTo>
                  <a:lnTo>
                    <a:pt x="66432" y="184105"/>
                  </a:lnTo>
                  <a:lnTo>
                    <a:pt x="97294" y="213626"/>
                  </a:lnTo>
                  <a:lnTo>
                    <a:pt x="100203" y="211416"/>
                  </a:lnTo>
                  <a:lnTo>
                    <a:pt x="103136" y="209219"/>
                  </a:lnTo>
                  <a:lnTo>
                    <a:pt x="106794" y="193865"/>
                  </a:lnTo>
                  <a:lnTo>
                    <a:pt x="106794" y="190931"/>
                  </a:lnTo>
                </a:path>
                <a:path w="211454" h="272415">
                  <a:moveTo>
                    <a:pt x="70942" y="205562"/>
                  </a:moveTo>
                  <a:lnTo>
                    <a:pt x="106789" y="227874"/>
                  </a:lnTo>
                  <a:lnTo>
                    <a:pt x="121439" y="233243"/>
                  </a:lnTo>
                  <a:lnTo>
                    <a:pt x="132384" y="238480"/>
                  </a:lnTo>
                </a:path>
                <a:path w="211454" h="272415">
                  <a:moveTo>
                    <a:pt x="115570" y="190931"/>
                  </a:moveTo>
                  <a:lnTo>
                    <a:pt x="126576" y="233417"/>
                  </a:lnTo>
                  <a:lnTo>
                    <a:pt x="159401" y="245492"/>
                  </a:lnTo>
                  <a:lnTo>
                    <a:pt x="168697" y="252193"/>
                  </a:lnTo>
                  <a:lnTo>
                    <a:pt x="175388" y="259718"/>
                  </a:lnTo>
                  <a:lnTo>
                    <a:pt x="182143" y="266280"/>
                  </a:lnTo>
                  <a:lnTo>
                    <a:pt x="189867" y="270716"/>
                  </a:lnTo>
                  <a:lnTo>
                    <a:pt x="196770" y="272135"/>
                  </a:lnTo>
                  <a:lnTo>
                    <a:pt x="201477" y="269163"/>
                  </a:lnTo>
                  <a:lnTo>
                    <a:pt x="202615" y="260426"/>
                  </a:lnTo>
                </a:path>
                <a:path w="211454" h="272415">
                  <a:moveTo>
                    <a:pt x="138239" y="209219"/>
                  </a:moveTo>
                  <a:lnTo>
                    <a:pt x="138347" y="216923"/>
                  </a:lnTo>
                  <a:lnTo>
                    <a:pt x="139620" y="226958"/>
                  </a:lnTo>
                  <a:lnTo>
                    <a:pt x="141850" y="236169"/>
                  </a:lnTo>
                  <a:lnTo>
                    <a:pt x="144830" y="241401"/>
                  </a:lnTo>
                </a:path>
                <a:path w="211454" h="272415">
                  <a:moveTo>
                    <a:pt x="73139" y="175564"/>
                  </a:moveTo>
                  <a:lnTo>
                    <a:pt x="72759" y="182580"/>
                  </a:lnTo>
                  <a:lnTo>
                    <a:pt x="72861" y="190561"/>
                  </a:lnTo>
                  <a:lnTo>
                    <a:pt x="73651" y="197997"/>
                  </a:lnTo>
                  <a:lnTo>
                    <a:pt x="75336" y="203377"/>
                  </a:lnTo>
                </a:path>
                <a:path w="211454" h="272415">
                  <a:moveTo>
                    <a:pt x="73139" y="31457"/>
                  </a:moveTo>
                  <a:lnTo>
                    <a:pt x="57697" y="72239"/>
                  </a:lnTo>
                  <a:lnTo>
                    <a:pt x="58237" y="89068"/>
                  </a:lnTo>
                  <a:lnTo>
                    <a:pt x="58913" y="103977"/>
                  </a:lnTo>
                  <a:lnTo>
                    <a:pt x="59245" y="113398"/>
                  </a:lnTo>
                  <a:lnTo>
                    <a:pt x="58318" y="158552"/>
                  </a:lnTo>
                  <a:lnTo>
                    <a:pt x="55319" y="183421"/>
                  </a:lnTo>
                  <a:lnTo>
                    <a:pt x="53659" y="197607"/>
                  </a:lnTo>
                  <a:lnTo>
                    <a:pt x="52410" y="211928"/>
                  </a:lnTo>
                  <a:lnTo>
                    <a:pt x="51917" y="223850"/>
                  </a:lnTo>
                  <a:lnTo>
                    <a:pt x="51005" y="233153"/>
                  </a:lnTo>
                  <a:lnTo>
                    <a:pt x="48450" y="240128"/>
                  </a:lnTo>
                  <a:lnTo>
                    <a:pt x="44523" y="244631"/>
                  </a:lnTo>
                  <a:lnTo>
                    <a:pt x="39497" y="246519"/>
                  </a:lnTo>
                  <a:lnTo>
                    <a:pt x="30239" y="247141"/>
                  </a:lnTo>
                  <a:lnTo>
                    <a:pt x="17005" y="247072"/>
                  </a:lnTo>
                  <a:lnTo>
                    <a:pt x="5142" y="246726"/>
                  </a:lnTo>
                  <a:lnTo>
                    <a:pt x="0" y="24651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398086" y="6946912"/>
              <a:ext cx="95250" cy="34925"/>
            </a:xfrm>
            <a:custGeom>
              <a:avLst/>
              <a:gdLst/>
              <a:ahLst/>
              <a:cxnLst/>
              <a:rect l="l" t="t" r="r" b="b"/>
              <a:pathLst>
                <a:path w="95250" h="34925">
                  <a:moveTo>
                    <a:pt x="74612" y="0"/>
                  </a:moveTo>
                  <a:lnTo>
                    <a:pt x="19761" y="0"/>
                  </a:lnTo>
                  <a:lnTo>
                    <a:pt x="12660" y="913"/>
                  </a:lnTo>
                  <a:lnTo>
                    <a:pt x="6313" y="4017"/>
                  </a:lnTo>
                  <a:lnTo>
                    <a:pt x="1750" y="9863"/>
                  </a:lnTo>
                  <a:lnTo>
                    <a:pt x="0" y="18999"/>
                  </a:lnTo>
                  <a:lnTo>
                    <a:pt x="0" y="33629"/>
                  </a:lnTo>
                  <a:lnTo>
                    <a:pt x="95110" y="34366"/>
                  </a:lnTo>
                  <a:lnTo>
                    <a:pt x="95110" y="18999"/>
                  </a:lnTo>
                  <a:lnTo>
                    <a:pt x="94377" y="12949"/>
                  </a:lnTo>
                  <a:lnTo>
                    <a:pt x="91447" y="6761"/>
                  </a:lnTo>
                  <a:lnTo>
                    <a:pt x="85225" y="1941"/>
                  </a:lnTo>
                  <a:lnTo>
                    <a:pt x="7461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177169" y="5979832"/>
              <a:ext cx="369570" cy="1002030"/>
            </a:xfrm>
            <a:custGeom>
              <a:avLst/>
              <a:gdLst/>
              <a:ahLst/>
              <a:cxnLst/>
              <a:rect l="l" t="t" r="r" b="b"/>
              <a:pathLst>
                <a:path w="369570" h="1002029">
                  <a:moveTo>
                    <a:pt x="316026" y="1001445"/>
                  </a:moveTo>
                  <a:lnTo>
                    <a:pt x="316026" y="986078"/>
                  </a:lnTo>
                  <a:lnTo>
                    <a:pt x="315293" y="980029"/>
                  </a:lnTo>
                  <a:lnTo>
                    <a:pt x="312364" y="973840"/>
                  </a:lnTo>
                  <a:lnTo>
                    <a:pt x="306141" y="969021"/>
                  </a:lnTo>
                  <a:lnTo>
                    <a:pt x="295528" y="967079"/>
                  </a:lnTo>
                  <a:lnTo>
                    <a:pt x="240677" y="967079"/>
                  </a:lnTo>
                  <a:lnTo>
                    <a:pt x="233577" y="967992"/>
                  </a:lnTo>
                  <a:lnTo>
                    <a:pt x="227229" y="971097"/>
                  </a:lnTo>
                  <a:lnTo>
                    <a:pt x="222666" y="976943"/>
                  </a:lnTo>
                  <a:lnTo>
                    <a:pt x="220916" y="986078"/>
                  </a:lnTo>
                  <a:lnTo>
                    <a:pt x="220916" y="1000709"/>
                  </a:lnTo>
                  <a:lnTo>
                    <a:pt x="316026" y="1001445"/>
                  </a:lnTo>
                  <a:close/>
                </a:path>
                <a:path w="369570" h="1002029">
                  <a:moveTo>
                    <a:pt x="296265" y="732256"/>
                  </a:moveTo>
                  <a:lnTo>
                    <a:pt x="303593" y="732256"/>
                  </a:lnTo>
                  <a:lnTo>
                    <a:pt x="303593" y="746150"/>
                  </a:lnTo>
                  <a:lnTo>
                    <a:pt x="295528" y="746150"/>
                  </a:lnTo>
                </a:path>
                <a:path w="369570" h="1002029">
                  <a:moveTo>
                    <a:pt x="305041" y="738822"/>
                  </a:moveTo>
                  <a:lnTo>
                    <a:pt x="313715" y="737529"/>
                  </a:lnTo>
                  <a:lnTo>
                    <a:pt x="323340" y="736095"/>
                  </a:lnTo>
                  <a:lnTo>
                    <a:pt x="332410" y="734932"/>
                  </a:lnTo>
                  <a:lnTo>
                    <a:pt x="339420" y="734453"/>
                  </a:lnTo>
                  <a:lnTo>
                    <a:pt x="346889" y="734749"/>
                  </a:lnTo>
                  <a:lnTo>
                    <a:pt x="356896" y="736279"/>
                  </a:lnTo>
                  <a:lnTo>
                    <a:pt x="365668" y="740004"/>
                  </a:lnTo>
                  <a:lnTo>
                    <a:pt x="369430" y="746887"/>
                  </a:lnTo>
                </a:path>
                <a:path w="369570" h="1002029">
                  <a:moveTo>
                    <a:pt x="332854" y="830999"/>
                  </a:moveTo>
                  <a:lnTo>
                    <a:pt x="332854" y="825893"/>
                  </a:lnTo>
                  <a:lnTo>
                    <a:pt x="307975" y="825893"/>
                  </a:lnTo>
                  <a:lnTo>
                    <a:pt x="307975" y="830999"/>
                  </a:lnTo>
                  <a:lnTo>
                    <a:pt x="332854" y="830999"/>
                  </a:lnTo>
                  <a:close/>
                </a:path>
                <a:path w="369570" h="1002029">
                  <a:moveTo>
                    <a:pt x="367969" y="830999"/>
                  </a:moveTo>
                  <a:lnTo>
                    <a:pt x="367969" y="825893"/>
                  </a:lnTo>
                  <a:lnTo>
                    <a:pt x="343090" y="825893"/>
                  </a:lnTo>
                  <a:lnTo>
                    <a:pt x="343090" y="830999"/>
                  </a:lnTo>
                  <a:lnTo>
                    <a:pt x="367969" y="830999"/>
                  </a:lnTo>
                  <a:close/>
                </a:path>
                <a:path w="369570" h="1002029">
                  <a:moveTo>
                    <a:pt x="119240" y="599109"/>
                  </a:moveTo>
                  <a:lnTo>
                    <a:pt x="119240" y="416966"/>
                  </a:lnTo>
                  <a:lnTo>
                    <a:pt x="71691" y="416966"/>
                  </a:lnTo>
                  <a:lnTo>
                    <a:pt x="71691" y="599109"/>
                  </a:lnTo>
                  <a:lnTo>
                    <a:pt x="119240" y="599109"/>
                  </a:lnTo>
                  <a:close/>
                </a:path>
                <a:path w="369570" h="1002029">
                  <a:moveTo>
                    <a:pt x="91439" y="521576"/>
                  </a:moveTo>
                  <a:lnTo>
                    <a:pt x="91439" y="474751"/>
                  </a:lnTo>
                  <a:lnTo>
                    <a:pt x="70230" y="474751"/>
                  </a:lnTo>
                  <a:lnTo>
                    <a:pt x="70230" y="521576"/>
                  </a:lnTo>
                  <a:lnTo>
                    <a:pt x="91439" y="521576"/>
                  </a:lnTo>
                  <a:close/>
                </a:path>
                <a:path w="369570" h="1002029">
                  <a:moveTo>
                    <a:pt x="52679" y="491578"/>
                  </a:moveTo>
                  <a:lnTo>
                    <a:pt x="52679" y="446963"/>
                  </a:lnTo>
                  <a:lnTo>
                    <a:pt x="44627" y="446963"/>
                  </a:lnTo>
                  <a:lnTo>
                    <a:pt x="44627" y="491578"/>
                  </a:lnTo>
                  <a:lnTo>
                    <a:pt x="52679" y="491578"/>
                  </a:lnTo>
                  <a:close/>
                </a:path>
                <a:path w="369570" h="1002029">
                  <a:moveTo>
                    <a:pt x="52679" y="585228"/>
                  </a:moveTo>
                  <a:lnTo>
                    <a:pt x="52679" y="523760"/>
                  </a:lnTo>
                  <a:lnTo>
                    <a:pt x="44627" y="523760"/>
                  </a:lnTo>
                  <a:lnTo>
                    <a:pt x="44627" y="585228"/>
                  </a:lnTo>
                  <a:lnTo>
                    <a:pt x="52679" y="585228"/>
                  </a:lnTo>
                  <a:close/>
                </a:path>
                <a:path w="369570" h="1002029">
                  <a:moveTo>
                    <a:pt x="19773" y="661288"/>
                  </a:moveTo>
                  <a:lnTo>
                    <a:pt x="19773" y="626910"/>
                  </a:lnTo>
                  <a:lnTo>
                    <a:pt x="21945" y="621055"/>
                  </a:lnTo>
                  <a:lnTo>
                    <a:pt x="21945" y="34378"/>
                  </a:lnTo>
                  <a:lnTo>
                    <a:pt x="18300" y="24866"/>
                  </a:lnTo>
                  <a:lnTo>
                    <a:pt x="18300" y="0"/>
                  </a:lnTo>
                  <a:lnTo>
                    <a:pt x="40246" y="0"/>
                  </a:lnTo>
                  <a:lnTo>
                    <a:pt x="40246" y="659841"/>
                  </a:lnTo>
                </a:path>
                <a:path w="369570" h="1002029">
                  <a:moveTo>
                    <a:pt x="18300" y="24866"/>
                  </a:moveTo>
                  <a:lnTo>
                    <a:pt x="8788" y="38760"/>
                  </a:lnTo>
                  <a:lnTo>
                    <a:pt x="8788" y="81191"/>
                  </a:lnTo>
                </a:path>
                <a:path w="369570" h="1002029">
                  <a:moveTo>
                    <a:pt x="8788" y="102412"/>
                  </a:moveTo>
                  <a:lnTo>
                    <a:pt x="8788" y="594728"/>
                  </a:lnTo>
                </a:path>
                <a:path w="369570" h="1002029">
                  <a:moveTo>
                    <a:pt x="8788" y="615950"/>
                  </a:moveTo>
                  <a:lnTo>
                    <a:pt x="8788" y="626910"/>
                  </a:lnTo>
                  <a:lnTo>
                    <a:pt x="19773" y="626910"/>
                  </a:lnTo>
                </a:path>
                <a:path w="369570" h="1002029">
                  <a:moveTo>
                    <a:pt x="13919" y="102412"/>
                  </a:moveTo>
                  <a:lnTo>
                    <a:pt x="13919" y="81191"/>
                  </a:lnTo>
                  <a:lnTo>
                    <a:pt x="0" y="81191"/>
                  </a:lnTo>
                  <a:lnTo>
                    <a:pt x="0" y="102412"/>
                  </a:lnTo>
                  <a:lnTo>
                    <a:pt x="13919" y="102412"/>
                  </a:lnTo>
                  <a:close/>
                </a:path>
                <a:path w="369570" h="1002029">
                  <a:moveTo>
                    <a:pt x="13919" y="615950"/>
                  </a:moveTo>
                  <a:lnTo>
                    <a:pt x="13919" y="595464"/>
                  </a:lnTo>
                  <a:lnTo>
                    <a:pt x="0" y="595464"/>
                  </a:lnTo>
                  <a:lnTo>
                    <a:pt x="0" y="615950"/>
                  </a:lnTo>
                  <a:lnTo>
                    <a:pt x="13919" y="615950"/>
                  </a:lnTo>
                  <a:close/>
                </a:path>
                <a:path w="369570" h="1002029">
                  <a:moveTo>
                    <a:pt x="164604" y="496697"/>
                  </a:moveTo>
                  <a:lnTo>
                    <a:pt x="178359" y="500477"/>
                  </a:lnTo>
                  <a:lnTo>
                    <a:pt x="185810" y="506660"/>
                  </a:lnTo>
                  <a:lnTo>
                    <a:pt x="188875" y="514081"/>
                  </a:lnTo>
                  <a:lnTo>
                    <a:pt x="189471" y="521576"/>
                  </a:lnTo>
                  <a:lnTo>
                    <a:pt x="188271" y="528328"/>
                  </a:lnTo>
                  <a:lnTo>
                    <a:pt x="185356" y="534465"/>
                  </a:lnTo>
                  <a:lnTo>
                    <a:pt x="181756" y="541837"/>
                  </a:lnTo>
                  <a:lnTo>
                    <a:pt x="178498" y="552297"/>
                  </a:lnTo>
                  <a:lnTo>
                    <a:pt x="175364" y="564885"/>
                  </a:lnTo>
                  <a:lnTo>
                    <a:pt x="173194" y="577816"/>
                  </a:lnTo>
                  <a:lnTo>
                    <a:pt x="172946" y="591707"/>
                  </a:lnTo>
                  <a:lnTo>
                    <a:pt x="175577" y="607174"/>
                  </a:lnTo>
                  <a:lnTo>
                    <a:pt x="174787" y="619108"/>
                  </a:lnTo>
                  <a:lnTo>
                    <a:pt x="166522" y="623163"/>
                  </a:lnTo>
                  <a:lnTo>
                    <a:pt x="153456" y="622694"/>
                  </a:lnTo>
                  <a:lnTo>
                    <a:pt x="138264" y="621055"/>
                  </a:lnTo>
                  <a:lnTo>
                    <a:pt x="122457" y="620484"/>
                  </a:lnTo>
                  <a:lnTo>
                    <a:pt x="106173" y="620872"/>
                  </a:lnTo>
                  <a:lnTo>
                    <a:pt x="90024" y="622082"/>
                  </a:lnTo>
                  <a:lnTo>
                    <a:pt x="74625" y="623976"/>
                  </a:lnTo>
                  <a:lnTo>
                    <a:pt x="62586" y="625879"/>
                  </a:lnTo>
                  <a:lnTo>
                    <a:pt x="54046" y="627095"/>
                  </a:lnTo>
                  <a:lnTo>
                    <a:pt x="47566" y="627485"/>
                  </a:lnTo>
                  <a:lnTo>
                    <a:pt x="41706" y="626910"/>
                  </a:lnTo>
                </a:path>
                <a:path w="369570" h="1002029">
                  <a:moveTo>
                    <a:pt x="139725" y="524497"/>
                  </a:moveTo>
                  <a:lnTo>
                    <a:pt x="146514" y="520726"/>
                  </a:lnTo>
                  <a:lnTo>
                    <a:pt x="151795" y="517915"/>
                  </a:lnTo>
                  <a:lnTo>
                    <a:pt x="157625" y="517299"/>
                  </a:lnTo>
                  <a:lnTo>
                    <a:pt x="166065" y="520115"/>
                  </a:lnTo>
                  <a:lnTo>
                    <a:pt x="174646" y="526664"/>
                  </a:lnTo>
                  <a:lnTo>
                    <a:pt x="179868" y="534652"/>
                  </a:lnTo>
                  <a:lnTo>
                    <a:pt x="182211" y="543052"/>
                  </a:lnTo>
                  <a:lnTo>
                    <a:pt x="182156" y="550837"/>
                  </a:lnTo>
                  <a:lnTo>
                    <a:pt x="180512" y="563647"/>
                  </a:lnTo>
                  <a:lnTo>
                    <a:pt x="178319" y="582568"/>
                  </a:lnTo>
                  <a:lnTo>
                    <a:pt x="176400" y="599707"/>
                  </a:lnTo>
                  <a:lnTo>
                    <a:pt x="175577" y="607174"/>
                  </a:lnTo>
                </a:path>
                <a:path w="369570" h="1002029">
                  <a:moveTo>
                    <a:pt x="147777" y="585228"/>
                  </a:moveTo>
                  <a:lnTo>
                    <a:pt x="146148" y="575117"/>
                  </a:lnTo>
                  <a:lnTo>
                    <a:pt x="144113" y="568026"/>
                  </a:lnTo>
                  <a:lnTo>
                    <a:pt x="142630" y="562583"/>
                  </a:lnTo>
                  <a:lnTo>
                    <a:pt x="142659" y="557415"/>
                  </a:lnTo>
                  <a:lnTo>
                    <a:pt x="143395" y="550837"/>
                  </a:lnTo>
                  <a:lnTo>
                    <a:pt x="142659" y="542785"/>
                  </a:lnTo>
                  <a:lnTo>
                    <a:pt x="155816" y="542785"/>
                  </a:lnTo>
                  <a:lnTo>
                    <a:pt x="166026" y="543356"/>
                  </a:lnTo>
                  <a:lnTo>
                    <a:pt x="174931" y="544614"/>
                  </a:lnTo>
                  <a:lnTo>
                    <a:pt x="181228" y="545871"/>
                  </a:lnTo>
                  <a:lnTo>
                    <a:pt x="183616" y="546442"/>
                  </a:lnTo>
                </a:path>
                <a:path w="369570" h="1002029">
                  <a:moveTo>
                    <a:pt x="174104" y="569125"/>
                  </a:moveTo>
                  <a:lnTo>
                    <a:pt x="133870" y="589610"/>
                  </a:lnTo>
                </a:path>
                <a:path w="369570" h="1002029">
                  <a:moveTo>
                    <a:pt x="119240" y="575703"/>
                  </a:moveTo>
                  <a:lnTo>
                    <a:pt x="146303" y="575703"/>
                  </a:lnTo>
                </a:path>
                <a:path w="369570" h="1002029">
                  <a:moveTo>
                    <a:pt x="122910" y="479145"/>
                  </a:moveTo>
                  <a:lnTo>
                    <a:pt x="136804" y="479145"/>
                  </a:lnTo>
                </a:path>
                <a:path w="369570" h="1002029">
                  <a:moveTo>
                    <a:pt x="166065" y="541324"/>
                  </a:moveTo>
                  <a:lnTo>
                    <a:pt x="165207" y="535734"/>
                  </a:lnTo>
                  <a:lnTo>
                    <a:pt x="161401" y="531723"/>
                  </a:lnTo>
                  <a:lnTo>
                    <a:pt x="156085" y="527026"/>
                  </a:lnTo>
                  <a:lnTo>
                    <a:pt x="150698" y="519379"/>
                  </a:lnTo>
                  <a:lnTo>
                    <a:pt x="146395" y="506906"/>
                  </a:lnTo>
                  <a:lnTo>
                    <a:pt x="144214" y="492585"/>
                  </a:lnTo>
                  <a:lnTo>
                    <a:pt x="143815" y="479774"/>
                  </a:lnTo>
                  <a:lnTo>
                    <a:pt x="144856" y="471830"/>
                  </a:lnTo>
                  <a:lnTo>
                    <a:pt x="148018" y="466675"/>
                  </a:lnTo>
                  <a:lnTo>
                    <a:pt x="153169" y="460216"/>
                  </a:lnTo>
                  <a:lnTo>
                    <a:pt x="160381" y="454442"/>
                  </a:lnTo>
                  <a:lnTo>
                    <a:pt x="169722" y="451345"/>
                  </a:lnTo>
                  <a:lnTo>
                    <a:pt x="182121" y="451688"/>
                  </a:lnTo>
                  <a:lnTo>
                    <a:pt x="195964" y="452440"/>
                  </a:lnTo>
                  <a:lnTo>
                    <a:pt x="207477" y="449902"/>
                  </a:lnTo>
                  <a:lnTo>
                    <a:pt x="212890" y="440372"/>
                  </a:lnTo>
                  <a:lnTo>
                    <a:pt x="214528" y="426980"/>
                  </a:lnTo>
                  <a:lnTo>
                    <a:pt x="216722" y="416053"/>
                  </a:lnTo>
                  <a:lnTo>
                    <a:pt x="218644" y="408691"/>
                  </a:lnTo>
                  <a:lnTo>
                    <a:pt x="219468" y="405993"/>
                  </a:lnTo>
                </a:path>
                <a:path w="369570" h="1002029">
                  <a:moveTo>
                    <a:pt x="166065" y="435990"/>
                  </a:moveTo>
                  <a:lnTo>
                    <a:pt x="162302" y="445932"/>
                  </a:lnTo>
                  <a:lnTo>
                    <a:pt x="158473" y="456284"/>
                  </a:lnTo>
                  <a:lnTo>
                    <a:pt x="155878" y="465814"/>
                  </a:lnTo>
                  <a:lnTo>
                    <a:pt x="155816" y="473290"/>
                  </a:lnTo>
                  <a:lnTo>
                    <a:pt x="158117" y="480885"/>
                  </a:lnTo>
                  <a:lnTo>
                    <a:pt x="161032" y="489026"/>
                  </a:lnTo>
                  <a:lnTo>
                    <a:pt x="165181" y="495518"/>
                  </a:lnTo>
                  <a:lnTo>
                    <a:pt x="171183" y="498170"/>
                  </a:lnTo>
                </a:path>
                <a:path w="369570" h="1002029">
                  <a:moveTo>
                    <a:pt x="152158" y="459384"/>
                  </a:moveTo>
                  <a:lnTo>
                    <a:pt x="149089" y="473609"/>
                  </a:lnTo>
                  <a:lnTo>
                    <a:pt x="150610" y="493045"/>
                  </a:lnTo>
                  <a:lnTo>
                    <a:pt x="156382" y="510833"/>
                  </a:lnTo>
                  <a:lnTo>
                    <a:pt x="166065" y="520115"/>
                  </a:lnTo>
                </a:path>
                <a:path w="369570" h="1002029">
                  <a:moveTo>
                    <a:pt x="130213" y="477685"/>
                  </a:moveTo>
                  <a:lnTo>
                    <a:pt x="130213" y="572782"/>
                  </a:lnTo>
                </a:path>
                <a:path w="369570" h="1002029">
                  <a:moveTo>
                    <a:pt x="84137" y="521576"/>
                  </a:moveTo>
                  <a:lnTo>
                    <a:pt x="84137" y="575703"/>
                  </a:lnTo>
                  <a:lnTo>
                    <a:pt x="111925" y="575703"/>
                  </a:lnTo>
                </a:path>
                <a:path w="369570" h="1002029">
                  <a:moveTo>
                    <a:pt x="95110" y="507669"/>
                  </a:moveTo>
                  <a:lnTo>
                    <a:pt x="95766" y="499816"/>
                  </a:lnTo>
                  <a:lnTo>
                    <a:pt x="96018" y="493131"/>
                  </a:lnTo>
                  <a:lnTo>
                    <a:pt x="96546" y="486585"/>
                  </a:lnTo>
                  <a:lnTo>
                    <a:pt x="98031" y="479145"/>
                  </a:lnTo>
                  <a:lnTo>
                    <a:pt x="100952" y="468172"/>
                  </a:lnTo>
                  <a:lnTo>
                    <a:pt x="100952" y="459384"/>
                  </a:lnTo>
                  <a:lnTo>
                    <a:pt x="111925" y="458660"/>
                  </a:lnTo>
                  <a:lnTo>
                    <a:pt x="122910" y="457200"/>
                  </a:lnTo>
                  <a:lnTo>
                    <a:pt x="131686" y="457200"/>
                  </a:lnTo>
                  <a:lnTo>
                    <a:pt x="133870" y="468172"/>
                  </a:lnTo>
                  <a:lnTo>
                    <a:pt x="128302" y="450627"/>
                  </a:lnTo>
                  <a:lnTo>
                    <a:pt x="124999" y="430406"/>
                  </a:lnTo>
                  <a:lnTo>
                    <a:pt x="122658" y="411694"/>
                  </a:lnTo>
                  <a:lnTo>
                    <a:pt x="119976" y="398678"/>
                  </a:lnTo>
                  <a:lnTo>
                    <a:pt x="117432" y="390631"/>
                  </a:lnTo>
                  <a:lnTo>
                    <a:pt x="115498" y="382584"/>
                  </a:lnTo>
                  <a:lnTo>
                    <a:pt x="114524" y="373989"/>
                  </a:lnTo>
                  <a:lnTo>
                    <a:pt x="114858" y="364299"/>
                  </a:lnTo>
                  <a:lnTo>
                    <a:pt x="149788" y="340706"/>
                  </a:lnTo>
                  <a:lnTo>
                    <a:pt x="159432" y="341142"/>
                  </a:lnTo>
                  <a:lnTo>
                    <a:pt x="168249" y="340893"/>
                  </a:lnTo>
                  <a:lnTo>
                    <a:pt x="177854" y="340642"/>
                  </a:lnTo>
                  <a:lnTo>
                    <a:pt x="188009" y="341074"/>
                  </a:lnTo>
                  <a:lnTo>
                    <a:pt x="197065" y="340682"/>
                  </a:lnTo>
                  <a:lnTo>
                    <a:pt x="203377" y="337959"/>
                  </a:lnTo>
                </a:path>
                <a:path w="369570" h="1002029">
                  <a:moveTo>
                    <a:pt x="124358" y="345274"/>
                  </a:moveTo>
                  <a:lnTo>
                    <a:pt x="112805" y="347171"/>
                  </a:lnTo>
                  <a:lnTo>
                    <a:pt x="98304" y="350031"/>
                  </a:lnTo>
                  <a:lnTo>
                    <a:pt x="83117" y="352890"/>
                  </a:lnTo>
                  <a:lnTo>
                    <a:pt x="69507" y="354787"/>
                  </a:lnTo>
                  <a:lnTo>
                    <a:pt x="57605" y="357975"/>
                  </a:lnTo>
                  <a:lnTo>
                    <a:pt x="47829" y="364389"/>
                  </a:lnTo>
                  <a:lnTo>
                    <a:pt x="41208" y="372587"/>
                  </a:lnTo>
                  <a:lnTo>
                    <a:pt x="38773" y="381126"/>
                  </a:lnTo>
                </a:path>
                <a:path w="369570" h="1002029">
                  <a:moveTo>
                    <a:pt x="71691" y="599109"/>
                  </a:moveTo>
                  <a:lnTo>
                    <a:pt x="60718" y="600582"/>
                  </a:lnTo>
                  <a:lnTo>
                    <a:pt x="60718" y="425005"/>
                  </a:lnTo>
                  <a:lnTo>
                    <a:pt x="71691" y="416966"/>
                  </a:lnTo>
                </a:path>
                <a:path w="369570" h="1002029">
                  <a:moveTo>
                    <a:pt x="69507" y="604964"/>
                  </a:moveTo>
                  <a:lnTo>
                    <a:pt x="69507" y="613016"/>
                  </a:lnTo>
                  <a:lnTo>
                    <a:pt x="100952" y="613016"/>
                  </a:lnTo>
                  <a:lnTo>
                    <a:pt x="100952" y="602043"/>
                  </a:lnTo>
                </a:path>
                <a:path w="369570" h="1002029">
                  <a:moveTo>
                    <a:pt x="220916" y="443293"/>
                  </a:moveTo>
                  <a:lnTo>
                    <a:pt x="218684" y="450405"/>
                  </a:lnTo>
                  <a:lnTo>
                    <a:pt x="216719" y="459571"/>
                  </a:lnTo>
                  <a:lnTo>
                    <a:pt x="215572" y="470657"/>
                  </a:lnTo>
                  <a:lnTo>
                    <a:pt x="215798" y="483527"/>
                  </a:lnTo>
                  <a:lnTo>
                    <a:pt x="214909" y="496939"/>
                  </a:lnTo>
                  <a:lnTo>
                    <a:pt x="211959" y="510693"/>
                  </a:lnTo>
                  <a:lnTo>
                    <a:pt x="208186" y="524584"/>
                  </a:lnTo>
                  <a:lnTo>
                    <a:pt x="204825" y="538403"/>
                  </a:lnTo>
                  <a:lnTo>
                    <a:pt x="202737" y="551260"/>
                  </a:lnTo>
                  <a:lnTo>
                    <a:pt x="203458" y="561714"/>
                  </a:lnTo>
                  <a:lnTo>
                    <a:pt x="207606" y="568739"/>
                  </a:lnTo>
                  <a:lnTo>
                    <a:pt x="215798" y="571309"/>
                  </a:lnTo>
                  <a:lnTo>
                    <a:pt x="224754" y="571516"/>
                  </a:lnTo>
                  <a:lnTo>
                    <a:pt x="232538" y="571861"/>
                  </a:lnTo>
                  <a:lnTo>
                    <a:pt x="240181" y="571931"/>
                  </a:lnTo>
                  <a:lnTo>
                    <a:pt x="248716" y="571309"/>
                  </a:lnTo>
                  <a:lnTo>
                    <a:pt x="261162" y="569849"/>
                  </a:lnTo>
                  <a:lnTo>
                    <a:pt x="264083" y="567664"/>
                  </a:lnTo>
                  <a:lnTo>
                    <a:pt x="259702" y="561809"/>
                  </a:lnTo>
                  <a:lnTo>
                    <a:pt x="257641" y="555696"/>
                  </a:lnTo>
                  <a:lnTo>
                    <a:pt x="257502" y="546908"/>
                  </a:lnTo>
                  <a:lnTo>
                    <a:pt x="258462" y="538255"/>
                  </a:lnTo>
                  <a:lnTo>
                    <a:pt x="259702" y="532549"/>
                  </a:lnTo>
                </a:path>
                <a:path w="369570" h="1002029">
                  <a:moveTo>
                    <a:pt x="287502" y="533996"/>
                  </a:moveTo>
                  <a:lnTo>
                    <a:pt x="284858" y="540050"/>
                  </a:lnTo>
                  <a:lnTo>
                    <a:pt x="282286" y="546717"/>
                  </a:lnTo>
                  <a:lnTo>
                    <a:pt x="281223" y="553243"/>
                  </a:lnTo>
                  <a:lnTo>
                    <a:pt x="283108" y="558876"/>
                  </a:lnTo>
                  <a:lnTo>
                    <a:pt x="288950" y="566191"/>
                  </a:lnTo>
                  <a:lnTo>
                    <a:pt x="288950" y="571309"/>
                  </a:lnTo>
                  <a:lnTo>
                    <a:pt x="278714" y="574243"/>
                  </a:lnTo>
                  <a:lnTo>
                    <a:pt x="271444" y="575452"/>
                  </a:lnTo>
                  <a:lnTo>
                    <a:pt x="263355" y="575156"/>
                  </a:lnTo>
                  <a:lnTo>
                    <a:pt x="253619" y="574037"/>
                  </a:lnTo>
                  <a:lnTo>
                    <a:pt x="241414" y="572782"/>
                  </a:lnTo>
                  <a:lnTo>
                    <a:pt x="227836" y="570343"/>
                  </a:lnTo>
                  <a:lnTo>
                    <a:pt x="215077" y="565919"/>
                  </a:lnTo>
                  <a:lnTo>
                    <a:pt x="205609" y="560536"/>
                  </a:lnTo>
                  <a:lnTo>
                    <a:pt x="201904" y="555218"/>
                  </a:lnTo>
                </a:path>
                <a:path w="369570" h="1002029">
                  <a:moveTo>
                    <a:pt x="331393" y="375272"/>
                  </a:moveTo>
                  <a:lnTo>
                    <a:pt x="331393" y="350392"/>
                  </a:lnTo>
                  <a:lnTo>
                    <a:pt x="251650" y="350392"/>
                  </a:lnTo>
                  <a:lnTo>
                    <a:pt x="251650" y="375272"/>
                  </a:lnTo>
                  <a:lnTo>
                    <a:pt x="331393" y="375272"/>
                  </a:lnTo>
                  <a:close/>
                </a:path>
                <a:path w="369570" h="1002029">
                  <a:moveTo>
                    <a:pt x="270662" y="459384"/>
                  </a:moveTo>
                  <a:lnTo>
                    <a:pt x="270662" y="441845"/>
                  </a:lnTo>
                  <a:lnTo>
                    <a:pt x="256768" y="441845"/>
                  </a:lnTo>
                  <a:lnTo>
                    <a:pt x="256768" y="459384"/>
                  </a:lnTo>
                  <a:lnTo>
                    <a:pt x="270662" y="459384"/>
                  </a:lnTo>
                  <a:close/>
                </a:path>
                <a:path w="369570" h="1002029">
                  <a:moveTo>
                    <a:pt x="270662" y="514261"/>
                  </a:moveTo>
                  <a:lnTo>
                    <a:pt x="270662" y="495960"/>
                  </a:lnTo>
                  <a:lnTo>
                    <a:pt x="256768" y="495960"/>
                  </a:lnTo>
                  <a:lnTo>
                    <a:pt x="256768" y="514261"/>
                  </a:lnTo>
                  <a:lnTo>
                    <a:pt x="270662" y="514261"/>
                  </a:lnTo>
                  <a:close/>
                </a:path>
                <a:path w="369570" h="1002029">
                  <a:moveTo>
                    <a:pt x="256768" y="446227"/>
                  </a:moveTo>
                  <a:lnTo>
                    <a:pt x="250189" y="446227"/>
                  </a:lnTo>
                  <a:lnTo>
                    <a:pt x="250189" y="507669"/>
                  </a:lnTo>
                  <a:lnTo>
                    <a:pt x="256768" y="507669"/>
                  </a:lnTo>
                </a:path>
                <a:path w="369570" h="1002029">
                  <a:moveTo>
                    <a:pt x="264083" y="459384"/>
                  </a:moveTo>
                  <a:lnTo>
                    <a:pt x="264083" y="496697"/>
                  </a:lnTo>
                </a:path>
                <a:path w="369570" h="1002029">
                  <a:moveTo>
                    <a:pt x="294081" y="459384"/>
                  </a:moveTo>
                  <a:lnTo>
                    <a:pt x="294081" y="441845"/>
                  </a:lnTo>
                  <a:lnTo>
                    <a:pt x="280911" y="441845"/>
                  </a:lnTo>
                  <a:lnTo>
                    <a:pt x="280911" y="459384"/>
                  </a:lnTo>
                  <a:lnTo>
                    <a:pt x="294081" y="459384"/>
                  </a:lnTo>
                  <a:close/>
                </a:path>
                <a:path w="369570" h="1002029">
                  <a:moveTo>
                    <a:pt x="294081" y="514261"/>
                  </a:moveTo>
                  <a:lnTo>
                    <a:pt x="294081" y="495960"/>
                  </a:lnTo>
                  <a:lnTo>
                    <a:pt x="280911" y="495960"/>
                  </a:lnTo>
                  <a:lnTo>
                    <a:pt x="280911" y="514261"/>
                  </a:lnTo>
                  <a:lnTo>
                    <a:pt x="294081" y="514261"/>
                  </a:lnTo>
                  <a:close/>
                </a:path>
                <a:path w="369570" h="1002029">
                  <a:moveTo>
                    <a:pt x="280911" y="446227"/>
                  </a:moveTo>
                  <a:lnTo>
                    <a:pt x="273596" y="446227"/>
                  </a:lnTo>
                  <a:lnTo>
                    <a:pt x="273596" y="507669"/>
                  </a:lnTo>
                  <a:lnTo>
                    <a:pt x="280911" y="507669"/>
                  </a:lnTo>
                </a:path>
                <a:path w="369570" h="1002029">
                  <a:moveTo>
                    <a:pt x="287502" y="459384"/>
                  </a:moveTo>
                  <a:lnTo>
                    <a:pt x="287502" y="496697"/>
                  </a:lnTo>
                </a:path>
                <a:path w="369570" h="1002029">
                  <a:moveTo>
                    <a:pt x="318223" y="459384"/>
                  </a:moveTo>
                  <a:lnTo>
                    <a:pt x="318223" y="441845"/>
                  </a:lnTo>
                  <a:lnTo>
                    <a:pt x="304330" y="441845"/>
                  </a:lnTo>
                  <a:lnTo>
                    <a:pt x="304330" y="459384"/>
                  </a:lnTo>
                  <a:lnTo>
                    <a:pt x="318223" y="459384"/>
                  </a:lnTo>
                  <a:close/>
                </a:path>
                <a:path w="369570" h="1002029">
                  <a:moveTo>
                    <a:pt x="318223" y="514261"/>
                  </a:moveTo>
                  <a:lnTo>
                    <a:pt x="318223" y="495960"/>
                  </a:lnTo>
                  <a:lnTo>
                    <a:pt x="304330" y="495960"/>
                  </a:lnTo>
                  <a:lnTo>
                    <a:pt x="304330" y="514261"/>
                  </a:lnTo>
                  <a:lnTo>
                    <a:pt x="318223" y="514261"/>
                  </a:lnTo>
                  <a:close/>
                </a:path>
                <a:path w="369570" h="1002029">
                  <a:moveTo>
                    <a:pt x="275793" y="533285"/>
                  </a:moveTo>
                  <a:lnTo>
                    <a:pt x="275793" y="514997"/>
                  </a:lnTo>
                  <a:lnTo>
                    <a:pt x="261899" y="514997"/>
                  </a:lnTo>
                  <a:lnTo>
                    <a:pt x="261899" y="533285"/>
                  </a:lnTo>
                  <a:lnTo>
                    <a:pt x="275793" y="533285"/>
                  </a:lnTo>
                  <a:close/>
                </a:path>
                <a:path w="369570" h="1002029">
                  <a:moveTo>
                    <a:pt x="299199" y="533285"/>
                  </a:moveTo>
                  <a:lnTo>
                    <a:pt x="299199" y="514997"/>
                  </a:lnTo>
                  <a:lnTo>
                    <a:pt x="286029" y="514997"/>
                  </a:lnTo>
                  <a:lnTo>
                    <a:pt x="286029" y="533285"/>
                  </a:lnTo>
                  <a:lnTo>
                    <a:pt x="299199" y="533285"/>
                  </a:lnTo>
                  <a:close/>
                </a:path>
                <a:path w="369570" h="1002029">
                  <a:moveTo>
                    <a:pt x="323329" y="533285"/>
                  </a:moveTo>
                  <a:lnTo>
                    <a:pt x="323329" y="514997"/>
                  </a:lnTo>
                  <a:lnTo>
                    <a:pt x="309448" y="514997"/>
                  </a:lnTo>
                  <a:lnTo>
                    <a:pt x="309448" y="533285"/>
                  </a:lnTo>
                  <a:lnTo>
                    <a:pt x="323329" y="533285"/>
                  </a:lnTo>
                  <a:close/>
                </a:path>
                <a:path w="369570" h="1002029">
                  <a:moveTo>
                    <a:pt x="304330" y="446227"/>
                  </a:moveTo>
                  <a:lnTo>
                    <a:pt x="297002" y="446227"/>
                  </a:lnTo>
                  <a:lnTo>
                    <a:pt x="297002" y="507669"/>
                  </a:lnTo>
                  <a:lnTo>
                    <a:pt x="304330" y="507669"/>
                  </a:lnTo>
                </a:path>
                <a:path w="369570" h="1002029">
                  <a:moveTo>
                    <a:pt x="310896" y="459384"/>
                  </a:moveTo>
                  <a:lnTo>
                    <a:pt x="310896" y="496697"/>
                  </a:lnTo>
                </a:path>
                <a:path w="369570" h="1002029">
                  <a:moveTo>
                    <a:pt x="261899" y="533285"/>
                  </a:moveTo>
                  <a:lnTo>
                    <a:pt x="230428" y="533285"/>
                  </a:lnTo>
                  <a:lnTo>
                    <a:pt x="230428" y="384048"/>
                  </a:lnTo>
                </a:path>
                <a:path w="369570" h="1002029">
                  <a:moveTo>
                    <a:pt x="237756" y="384048"/>
                  </a:moveTo>
                  <a:lnTo>
                    <a:pt x="237756" y="346735"/>
                  </a:lnTo>
                  <a:lnTo>
                    <a:pt x="225323" y="346735"/>
                  </a:lnTo>
                  <a:lnTo>
                    <a:pt x="225323" y="384048"/>
                  </a:lnTo>
                  <a:lnTo>
                    <a:pt x="237756" y="384048"/>
                  </a:lnTo>
                  <a:close/>
                </a:path>
                <a:path w="369570" h="1002029">
                  <a:moveTo>
                    <a:pt x="241414" y="318947"/>
                  </a:moveTo>
                  <a:lnTo>
                    <a:pt x="244335" y="324802"/>
                  </a:lnTo>
                  <a:lnTo>
                    <a:pt x="245808" y="334302"/>
                  </a:lnTo>
                  <a:lnTo>
                    <a:pt x="245808" y="339432"/>
                  </a:lnTo>
                  <a:lnTo>
                    <a:pt x="245808" y="395020"/>
                  </a:lnTo>
                  <a:lnTo>
                    <a:pt x="245808" y="401599"/>
                  </a:lnTo>
                  <a:lnTo>
                    <a:pt x="240677" y="414045"/>
                  </a:lnTo>
                  <a:lnTo>
                    <a:pt x="234835" y="415505"/>
                  </a:lnTo>
                  <a:lnTo>
                    <a:pt x="326999" y="415505"/>
                  </a:lnTo>
                  <a:lnTo>
                    <a:pt x="331913" y="413161"/>
                  </a:lnTo>
                  <a:lnTo>
                    <a:pt x="335591" y="407181"/>
                  </a:lnTo>
                  <a:lnTo>
                    <a:pt x="337897" y="399143"/>
                  </a:lnTo>
                  <a:lnTo>
                    <a:pt x="338696" y="390626"/>
                  </a:lnTo>
                  <a:lnTo>
                    <a:pt x="338696" y="346735"/>
                  </a:lnTo>
                  <a:lnTo>
                    <a:pt x="338696" y="337959"/>
                  </a:lnTo>
                  <a:lnTo>
                    <a:pt x="334314" y="331381"/>
                  </a:lnTo>
                  <a:lnTo>
                    <a:pt x="329920" y="326986"/>
                  </a:lnTo>
                </a:path>
                <a:path w="369570" h="1002029">
                  <a:moveTo>
                    <a:pt x="267741" y="334302"/>
                  </a:moveTo>
                  <a:lnTo>
                    <a:pt x="267741" y="317487"/>
                  </a:lnTo>
                  <a:lnTo>
                    <a:pt x="253847" y="317487"/>
                  </a:lnTo>
                  <a:lnTo>
                    <a:pt x="253847" y="334302"/>
                  </a:lnTo>
                  <a:lnTo>
                    <a:pt x="267741" y="334302"/>
                  </a:lnTo>
                  <a:close/>
                </a:path>
                <a:path w="369570" h="1002029">
                  <a:moveTo>
                    <a:pt x="267741" y="334302"/>
                  </a:moveTo>
                  <a:lnTo>
                    <a:pt x="267741" y="346735"/>
                  </a:lnTo>
                  <a:lnTo>
                    <a:pt x="251650" y="346735"/>
                  </a:lnTo>
                  <a:lnTo>
                    <a:pt x="251650" y="337959"/>
                  </a:lnTo>
                </a:path>
                <a:path w="369570" h="1002029">
                  <a:moveTo>
                    <a:pt x="297002" y="334302"/>
                  </a:moveTo>
                  <a:lnTo>
                    <a:pt x="297002" y="317487"/>
                  </a:lnTo>
                  <a:lnTo>
                    <a:pt x="283108" y="317487"/>
                  </a:lnTo>
                  <a:lnTo>
                    <a:pt x="283108" y="334302"/>
                  </a:lnTo>
                  <a:lnTo>
                    <a:pt x="297002" y="334302"/>
                  </a:lnTo>
                  <a:close/>
                </a:path>
                <a:path w="369570" h="1002029">
                  <a:moveTo>
                    <a:pt x="297002" y="334302"/>
                  </a:moveTo>
                  <a:lnTo>
                    <a:pt x="297002" y="346735"/>
                  </a:lnTo>
                  <a:lnTo>
                    <a:pt x="280174" y="346735"/>
                  </a:lnTo>
                  <a:lnTo>
                    <a:pt x="280174" y="337959"/>
                  </a:lnTo>
                </a:path>
                <a:path w="369570" h="1002029">
                  <a:moveTo>
                    <a:pt x="326275" y="334302"/>
                  </a:moveTo>
                  <a:lnTo>
                    <a:pt x="326275" y="317487"/>
                  </a:lnTo>
                  <a:lnTo>
                    <a:pt x="312369" y="317487"/>
                  </a:lnTo>
                  <a:lnTo>
                    <a:pt x="312369" y="334302"/>
                  </a:lnTo>
                  <a:lnTo>
                    <a:pt x="326275" y="334302"/>
                  </a:lnTo>
                  <a:close/>
                </a:path>
                <a:path w="369570" h="1002029">
                  <a:moveTo>
                    <a:pt x="326275" y="334302"/>
                  </a:moveTo>
                  <a:lnTo>
                    <a:pt x="326275" y="346735"/>
                  </a:lnTo>
                  <a:lnTo>
                    <a:pt x="309448" y="346735"/>
                  </a:lnTo>
                  <a:lnTo>
                    <a:pt x="309448" y="337959"/>
                  </a:lnTo>
                </a:path>
                <a:path w="369570" h="1002029">
                  <a:moveTo>
                    <a:pt x="171183" y="434517"/>
                  </a:moveTo>
                  <a:lnTo>
                    <a:pt x="171183" y="353326"/>
                  </a:lnTo>
                  <a:lnTo>
                    <a:pt x="147777" y="353326"/>
                  </a:lnTo>
                  <a:lnTo>
                    <a:pt x="147777" y="434517"/>
                  </a:lnTo>
                  <a:lnTo>
                    <a:pt x="171183" y="434517"/>
                  </a:lnTo>
                  <a:close/>
                </a:path>
                <a:path w="369570" h="1002029">
                  <a:moveTo>
                    <a:pt x="153631" y="356247"/>
                  </a:moveTo>
                  <a:lnTo>
                    <a:pt x="153631" y="376732"/>
                  </a:lnTo>
                  <a:lnTo>
                    <a:pt x="158750" y="382587"/>
                  </a:lnTo>
                  <a:lnTo>
                    <a:pt x="158750" y="411111"/>
                  </a:lnTo>
                  <a:lnTo>
                    <a:pt x="153631" y="416966"/>
                  </a:lnTo>
                  <a:lnTo>
                    <a:pt x="153631" y="430860"/>
                  </a:lnTo>
                </a:path>
                <a:path w="369570" h="1002029">
                  <a:moveTo>
                    <a:pt x="171183" y="378193"/>
                  </a:moveTo>
                  <a:lnTo>
                    <a:pt x="167525" y="384048"/>
                  </a:lnTo>
                  <a:lnTo>
                    <a:pt x="167525" y="415505"/>
                  </a:lnTo>
                  <a:lnTo>
                    <a:pt x="171183" y="421360"/>
                  </a:lnTo>
                </a:path>
                <a:path w="369570" h="1002029">
                  <a:moveTo>
                    <a:pt x="198247" y="434517"/>
                  </a:moveTo>
                  <a:lnTo>
                    <a:pt x="198247" y="353326"/>
                  </a:lnTo>
                  <a:lnTo>
                    <a:pt x="174104" y="353326"/>
                  </a:lnTo>
                  <a:lnTo>
                    <a:pt x="174104" y="434517"/>
                  </a:lnTo>
                  <a:lnTo>
                    <a:pt x="198247" y="434517"/>
                  </a:lnTo>
                  <a:close/>
                </a:path>
                <a:path w="369570" h="1002029">
                  <a:moveTo>
                    <a:pt x="179959" y="356247"/>
                  </a:moveTo>
                  <a:lnTo>
                    <a:pt x="179959" y="376732"/>
                  </a:lnTo>
                  <a:lnTo>
                    <a:pt x="185813" y="382587"/>
                  </a:lnTo>
                  <a:lnTo>
                    <a:pt x="185813" y="411111"/>
                  </a:lnTo>
                  <a:lnTo>
                    <a:pt x="179959" y="416966"/>
                  </a:lnTo>
                  <a:lnTo>
                    <a:pt x="179959" y="430860"/>
                  </a:lnTo>
                </a:path>
                <a:path w="369570" h="1002029">
                  <a:moveTo>
                    <a:pt x="198247" y="378193"/>
                  </a:moveTo>
                  <a:lnTo>
                    <a:pt x="193852" y="384048"/>
                  </a:lnTo>
                  <a:lnTo>
                    <a:pt x="193852" y="415505"/>
                  </a:lnTo>
                  <a:lnTo>
                    <a:pt x="198247" y="421360"/>
                  </a:lnTo>
                </a:path>
                <a:path w="369570" h="1002029">
                  <a:moveTo>
                    <a:pt x="164604" y="351866"/>
                  </a:moveTo>
                  <a:lnTo>
                    <a:pt x="165874" y="344903"/>
                  </a:lnTo>
                  <a:lnTo>
                    <a:pt x="170915" y="338969"/>
                  </a:lnTo>
                  <a:lnTo>
                    <a:pt x="178286" y="335092"/>
                  </a:lnTo>
                  <a:lnTo>
                    <a:pt x="186550" y="334302"/>
                  </a:lnTo>
                  <a:lnTo>
                    <a:pt x="197523" y="335762"/>
                  </a:lnTo>
                  <a:lnTo>
                    <a:pt x="201904" y="334302"/>
                  </a:lnTo>
                </a:path>
                <a:path w="369570" h="1002029">
                  <a:moveTo>
                    <a:pt x="183616" y="350392"/>
                  </a:moveTo>
                  <a:lnTo>
                    <a:pt x="180695" y="343814"/>
                  </a:lnTo>
                  <a:lnTo>
                    <a:pt x="185089" y="335762"/>
                  </a:lnTo>
                  <a:lnTo>
                    <a:pt x="190944" y="335762"/>
                  </a:lnTo>
                </a:path>
                <a:path w="369570" h="1002029">
                  <a:moveTo>
                    <a:pt x="346748" y="759320"/>
                  </a:moveTo>
                  <a:lnTo>
                    <a:pt x="346748" y="78566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512132" y="6761098"/>
              <a:ext cx="25400" cy="0"/>
            </a:xfrm>
            <a:custGeom>
              <a:avLst/>
              <a:gdLst/>
              <a:ahLst/>
              <a:cxnLst/>
              <a:rect l="l" t="t" r="r" b="b"/>
              <a:pathLst>
                <a:path w="25400">
                  <a:moveTo>
                    <a:pt x="0" y="0"/>
                  </a:moveTo>
                  <a:lnTo>
                    <a:pt x="4572" y="0"/>
                  </a:lnTo>
                </a:path>
                <a:path w="25400">
                  <a:moveTo>
                    <a:pt x="20472" y="0"/>
                  </a:moveTo>
                  <a:lnTo>
                    <a:pt x="25044" y="0"/>
                  </a:lnTo>
                </a:path>
              </a:pathLst>
            </a:custGeom>
            <a:ln w="878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523917" y="6012751"/>
              <a:ext cx="76200" cy="627380"/>
            </a:xfrm>
            <a:custGeom>
              <a:avLst/>
              <a:gdLst/>
              <a:ahLst/>
              <a:cxnLst/>
              <a:rect l="l" t="t" r="r" b="b"/>
              <a:pathLst>
                <a:path w="76200" h="627379">
                  <a:moveTo>
                    <a:pt x="40957" y="607898"/>
                  </a:moveTo>
                  <a:lnTo>
                    <a:pt x="40957" y="617410"/>
                  </a:lnTo>
                  <a:lnTo>
                    <a:pt x="63639" y="617410"/>
                  </a:lnTo>
                  <a:lnTo>
                    <a:pt x="63639" y="607898"/>
                  </a:lnTo>
                  <a:lnTo>
                    <a:pt x="40957" y="607898"/>
                  </a:lnTo>
                  <a:close/>
                </a:path>
                <a:path w="76200" h="627379">
                  <a:moveTo>
                    <a:pt x="71691" y="626922"/>
                  </a:moveTo>
                  <a:lnTo>
                    <a:pt x="71691" y="603503"/>
                  </a:lnTo>
                  <a:lnTo>
                    <a:pt x="65112" y="603503"/>
                  </a:lnTo>
                  <a:lnTo>
                    <a:pt x="65112" y="626922"/>
                  </a:lnTo>
                  <a:lnTo>
                    <a:pt x="71691" y="626922"/>
                  </a:lnTo>
                  <a:close/>
                </a:path>
                <a:path w="76200" h="627379">
                  <a:moveTo>
                    <a:pt x="76085" y="626922"/>
                  </a:moveTo>
                  <a:lnTo>
                    <a:pt x="76085" y="589610"/>
                  </a:lnTo>
                  <a:lnTo>
                    <a:pt x="63639" y="589610"/>
                  </a:lnTo>
                  <a:lnTo>
                    <a:pt x="63639" y="426465"/>
                  </a:lnTo>
                  <a:lnTo>
                    <a:pt x="71691" y="426465"/>
                  </a:lnTo>
                  <a:lnTo>
                    <a:pt x="71691" y="0"/>
                  </a:lnTo>
                </a:path>
                <a:path w="76200" h="627379">
                  <a:moveTo>
                    <a:pt x="0" y="365023"/>
                  </a:moveTo>
                  <a:lnTo>
                    <a:pt x="0" y="432320"/>
                  </a:lnTo>
                  <a:lnTo>
                    <a:pt x="29984" y="432320"/>
                  </a:lnTo>
                  <a:lnTo>
                    <a:pt x="29984" y="185064"/>
                  </a:lnTo>
                  <a:lnTo>
                    <a:pt x="35839" y="185064"/>
                  </a:lnTo>
                  <a:lnTo>
                    <a:pt x="35839" y="11045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7" name="object 13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12640" y="6008268"/>
              <a:ext cx="180136" cy="353517"/>
            </a:xfrm>
            <a:prstGeom prst="rect">
              <a:avLst/>
            </a:prstGeom>
          </p:spPr>
        </p:pic>
        <p:sp>
          <p:nvSpPr>
            <p:cNvPr id="138" name="object 138"/>
            <p:cNvSpPr/>
            <p:nvPr/>
          </p:nvSpPr>
          <p:spPr>
            <a:xfrm>
              <a:off x="4557572" y="6074193"/>
              <a:ext cx="81280" cy="363220"/>
            </a:xfrm>
            <a:custGeom>
              <a:avLst/>
              <a:gdLst/>
              <a:ahLst/>
              <a:cxnLst/>
              <a:rect l="l" t="t" r="r" b="b"/>
              <a:pathLst>
                <a:path w="81279" h="363220">
                  <a:moveTo>
                    <a:pt x="21945" y="362838"/>
                  </a:moveTo>
                  <a:lnTo>
                    <a:pt x="0" y="362838"/>
                  </a:lnTo>
                </a:path>
                <a:path w="81279" h="363220">
                  <a:moveTo>
                    <a:pt x="72415" y="17564"/>
                  </a:moveTo>
                  <a:lnTo>
                    <a:pt x="77533" y="17564"/>
                  </a:lnTo>
                  <a:lnTo>
                    <a:pt x="81191" y="13169"/>
                  </a:lnTo>
                  <a:lnTo>
                    <a:pt x="81191" y="8775"/>
                  </a:lnTo>
                  <a:lnTo>
                    <a:pt x="81191" y="3657"/>
                  </a:lnTo>
                  <a:lnTo>
                    <a:pt x="77533" y="0"/>
                  </a:lnTo>
                  <a:lnTo>
                    <a:pt x="72415" y="0"/>
                  </a:lnTo>
                  <a:lnTo>
                    <a:pt x="68021" y="0"/>
                  </a:lnTo>
                  <a:lnTo>
                    <a:pt x="63639" y="3657"/>
                  </a:lnTo>
                  <a:lnTo>
                    <a:pt x="63639" y="8775"/>
                  </a:lnTo>
                  <a:lnTo>
                    <a:pt x="63639" y="13169"/>
                  </a:lnTo>
                  <a:lnTo>
                    <a:pt x="68021" y="17564"/>
                  </a:lnTo>
                  <a:lnTo>
                    <a:pt x="72415" y="1756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9" name="object 13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232681" y="5979731"/>
              <a:ext cx="90893" cy="296443"/>
            </a:xfrm>
            <a:prstGeom prst="rect">
              <a:avLst/>
            </a:prstGeom>
          </p:spPr>
        </p:pic>
        <p:sp>
          <p:nvSpPr>
            <p:cNvPr id="140" name="object 140"/>
            <p:cNvSpPr/>
            <p:nvPr/>
          </p:nvSpPr>
          <p:spPr>
            <a:xfrm>
              <a:off x="3698036" y="5968123"/>
              <a:ext cx="899160" cy="2035175"/>
            </a:xfrm>
            <a:custGeom>
              <a:avLst/>
              <a:gdLst/>
              <a:ahLst/>
              <a:cxnLst/>
              <a:rect l="l" t="t" r="r" b="b"/>
              <a:pathLst>
                <a:path w="899160" h="2035175">
                  <a:moveTo>
                    <a:pt x="519379" y="11709"/>
                  </a:moveTo>
                  <a:lnTo>
                    <a:pt x="876350" y="11709"/>
                  </a:lnTo>
                  <a:lnTo>
                    <a:pt x="874890" y="29260"/>
                  </a:lnTo>
                  <a:lnTo>
                    <a:pt x="518642" y="29260"/>
                  </a:lnTo>
                </a:path>
                <a:path w="899160" h="2035175">
                  <a:moveTo>
                    <a:pt x="634949" y="27063"/>
                  </a:moveTo>
                  <a:lnTo>
                    <a:pt x="637882" y="27063"/>
                  </a:lnTo>
                  <a:lnTo>
                    <a:pt x="640803" y="24866"/>
                  </a:lnTo>
                  <a:lnTo>
                    <a:pt x="640803" y="21209"/>
                  </a:lnTo>
                  <a:lnTo>
                    <a:pt x="640803" y="18287"/>
                  </a:lnTo>
                  <a:lnTo>
                    <a:pt x="637882" y="15354"/>
                  </a:lnTo>
                  <a:lnTo>
                    <a:pt x="634949" y="15354"/>
                  </a:lnTo>
                  <a:lnTo>
                    <a:pt x="632028" y="15354"/>
                  </a:lnTo>
                  <a:lnTo>
                    <a:pt x="629094" y="18287"/>
                  </a:lnTo>
                  <a:lnTo>
                    <a:pt x="629094" y="21209"/>
                  </a:lnTo>
                  <a:lnTo>
                    <a:pt x="629094" y="24866"/>
                  </a:lnTo>
                  <a:lnTo>
                    <a:pt x="632028" y="27063"/>
                  </a:lnTo>
                  <a:lnTo>
                    <a:pt x="634949" y="27063"/>
                  </a:lnTo>
                  <a:close/>
                </a:path>
                <a:path w="899160" h="2035175">
                  <a:moveTo>
                    <a:pt x="676655" y="27063"/>
                  </a:moveTo>
                  <a:lnTo>
                    <a:pt x="680313" y="27063"/>
                  </a:lnTo>
                  <a:lnTo>
                    <a:pt x="682510" y="24866"/>
                  </a:lnTo>
                  <a:lnTo>
                    <a:pt x="682510" y="21209"/>
                  </a:lnTo>
                  <a:lnTo>
                    <a:pt x="682510" y="18287"/>
                  </a:lnTo>
                  <a:lnTo>
                    <a:pt x="680313" y="15354"/>
                  </a:lnTo>
                  <a:lnTo>
                    <a:pt x="676655" y="15354"/>
                  </a:lnTo>
                  <a:lnTo>
                    <a:pt x="673722" y="15354"/>
                  </a:lnTo>
                  <a:lnTo>
                    <a:pt x="670801" y="18287"/>
                  </a:lnTo>
                  <a:lnTo>
                    <a:pt x="670801" y="21209"/>
                  </a:lnTo>
                  <a:lnTo>
                    <a:pt x="670801" y="24866"/>
                  </a:lnTo>
                  <a:lnTo>
                    <a:pt x="673722" y="27063"/>
                  </a:lnTo>
                  <a:lnTo>
                    <a:pt x="676655" y="27063"/>
                  </a:lnTo>
                  <a:close/>
                </a:path>
                <a:path w="899160" h="2035175">
                  <a:moveTo>
                    <a:pt x="864654" y="22669"/>
                  </a:moveTo>
                  <a:lnTo>
                    <a:pt x="864654" y="17551"/>
                  </a:lnTo>
                  <a:lnTo>
                    <a:pt x="851484" y="17551"/>
                  </a:lnTo>
                  <a:lnTo>
                    <a:pt x="851484" y="22669"/>
                  </a:lnTo>
                  <a:lnTo>
                    <a:pt x="864654" y="22669"/>
                  </a:lnTo>
                  <a:close/>
                </a:path>
                <a:path w="899160" h="2035175">
                  <a:moveTo>
                    <a:pt x="776871" y="27800"/>
                  </a:moveTo>
                  <a:lnTo>
                    <a:pt x="776871" y="61442"/>
                  </a:lnTo>
                  <a:lnTo>
                    <a:pt x="694931" y="61442"/>
                  </a:lnTo>
                </a:path>
                <a:path w="899160" h="2035175">
                  <a:moveTo>
                    <a:pt x="689813" y="42430"/>
                  </a:moveTo>
                  <a:lnTo>
                    <a:pt x="689813" y="28524"/>
                  </a:lnTo>
                </a:path>
                <a:path w="899160" h="2035175">
                  <a:moveTo>
                    <a:pt x="623989" y="44627"/>
                  </a:moveTo>
                  <a:lnTo>
                    <a:pt x="623989" y="31457"/>
                  </a:lnTo>
                </a:path>
                <a:path w="899160" h="2035175">
                  <a:moveTo>
                    <a:pt x="777608" y="40233"/>
                  </a:moveTo>
                  <a:lnTo>
                    <a:pt x="899020" y="40233"/>
                  </a:lnTo>
                  <a:lnTo>
                    <a:pt x="899020" y="10972"/>
                  </a:lnTo>
                  <a:lnTo>
                    <a:pt x="876350" y="10972"/>
                  </a:lnTo>
                </a:path>
                <a:path w="899160" h="2035175">
                  <a:moveTo>
                    <a:pt x="629094" y="5118"/>
                  </a:moveTo>
                  <a:lnTo>
                    <a:pt x="724204" y="5118"/>
                  </a:lnTo>
                  <a:lnTo>
                    <a:pt x="724204" y="0"/>
                  </a:lnTo>
                  <a:lnTo>
                    <a:pt x="732243" y="0"/>
                  </a:lnTo>
                  <a:lnTo>
                    <a:pt x="732243" y="8775"/>
                  </a:lnTo>
                </a:path>
                <a:path w="899160" h="2035175">
                  <a:moveTo>
                    <a:pt x="739559" y="2933"/>
                  </a:moveTo>
                  <a:lnTo>
                    <a:pt x="852220" y="2933"/>
                  </a:lnTo>
                  <a:lnTo>
                    <a:pt x="852220" y="10236"/>
                  </a:lnTo>
                </a:path>
                <a:path w="899160" h="2035175">
                  <a:moveTo>
                    <a:pt x="513524" y="97282"/>
                  </a:moveTo>
                  <a:lnTo>
                    <a:pt x="513524" y="79730"/>
                  </a:lnTo>
                  <a:lnTo>
                    <a:pt x="506933" y="79730"/>
                  </a:lnTo>
                  <a:lnTo>
                    <a:pt x="506933" y="97282"/>
                  </a:lnTo>
                  <a:lnTo>
                    <a:pt x="513524" y="97282"/>
                  </a:lnTo>
                  <a:close/>
                </a:path>
                <a:path w="899160" h="2035175">
                  <a:moveTo>
                    <a:pt x="492302" y="18287"/>
                  </a:moveTo>
                  <a:lnTo>
                    <a:pt x="492302" y="5854"/>
                  </a:lnTo>
                  <a:lnTo>
                    <a:pt x="487197" y="5854"/>
                  </a:lnTo>
                  <a:lnTo>
                    <a:pt x="487197" y="18287"/>
                  </a:lnTo>
                  <a:lnTo>
                    <a:pt x="492302" y="18287"/>
                  </a:lnTo>
                  <a:close/>
                </a:path>
                <a:path w="899160" h="2035175">
                  <a:moveTo>
                    <a:pt x="802462" y="194589"/>
                  </a:moveTo>
                  <a:lnTo>
                    <a:pt x="802462" y="108267"/>
                  </a:lnTo>
                  <a:lnTo>
                    <a:pt x="727849" y="108267"/>
                  </a:lnTo>
                  <a:lnTo>
                    <a:pt x="727849" y="194589"/>
                  </a:lnTo>
                  <a:lnTo>
                    <a:pt x="802462" y="194589"/>
                  </a:lnTo>
                  <a:close/>
                </a:path>
                <a:path w="899160" h="2035175">
                  <a:moveTo>
                    <a:pt x="756386" y="152158"/>
                  </a:moveTo>
                  <a:lnTo>
                    <a:pt x="756386" y="98018"/>
                  </a:lnTo>
                  <a:lnTo>
                    <a:pt x="746874" y="98018"/>
                  </a:lnTo>
                  <a:lnTo>
                    <a:pt x="746874" y="152158"/>
                  </a:lnTo>
                  <a:lnTo>
                    <a:pt x="756386" y="152158"/>
                  </a:lnTo>
                  <a:close/>
                </a:path>
                <a:path w="899160" h="2035175">
                  <a:moveTo>
                    <a:pt x="749071" y="127279"/>
                  </a:moveTo>
                  <a:lnTo>
                    <a:pt x="754926" y="127279"/>
                  </a:lnTo>
                </a:path>
                <a:path w="899160" h="2035175">
                  <a:moveTo>
                    <a:pt x="774661" y="152158"/>
                  </a:moveTo>
                  <a:lnTo>
                    <a:pt x="774661" y="98018"/>
                  </a:lnTo>
                  <a:lnTo>
                    <a:pt x="765162" y="98018"/>
                  </a:lnTo>
                  <a:lnTo>
                    <a:pt x="765162" y="152158"/>
                  </a:lnTo>
                  <a:lnTo>
                    <a:pt x="774661" y="152158"/>
                  </a:lnTo>
                  <a:close/>
                </a:path>
                <a:path w="899160" h="2035175">
                  <a:moveTo>
                    <a:pt x="767359" y="127279"/>
                  </a:moveTo>
                  <a:lnTo>
                    <a:pt x="773938" y="127279"/>
                  </a:lnTo>
                </a:path>
                <a:path w="899160" h="2035175">
                  <a:moveTo>
                    <a:pt x="793699" y="152158"/>
                  </a:moveTo>
                  <a:lnTo>
                    <a:pt x="793699" y="98018"/>
                  </a:lnTo>
                  <a:lnTo>
                    <a:pt x="784174" y="98018"/>
                  </a:lnTo>
                  <a:lnTo>
                    <a:pt x="784174" y="152158"/>
                  </a:lnTo>
                  <a:lnTo>
                    <a:pt x="793699" y="152158"/>
                  </a:lnTo>
                  <a:close/>
                </a:path>
                <a:path w="899160" h="2035175">
                  <a:moveTo>
                    <a:pt x="786371" y="127279"/>
                  </a:moveTo>
                  <a:lnTo>
                    <a:pt x="792226" y="127279"/>
                  </a:lnTo>
                </a:path>
                <a:path w="899160" h="2035175">
                  <a:moveTo>
                    <a:pt x="756386" y="212877"/>
                  </a:moveTo>
                  <a:lnTo>
                    <a:pt x="756386" y="158737"/>
                  </a:lnTo>
                  <a:lnTo>
                    <a:pt x="746874" y="158737"/>
                  </a:lnTo>
                  <a:lnTo>
                    <a:pt x="746874" y="212877"/>
                  </a:lnTo>
                  <a:lnTo>
                    <a:pt x="756386" y="212877"/>
                  </a:lnTo>
                  <a:close/>
                </a:path>
                <a:path w="899160" h="2035175">
                  <a:moveTo>
                    <a:pt x="749071" y="187998"/>
                  </a:moveTo>
                  <a:lnTo>
                    <a:pt x="754926" y="187998"/>
                  </a:lnTo>
                </a:path>
                <a:path w="899160" h="2035175">
                  <a:moveTo>
                    <a:pt x="774661" y="212877"/>
                  </a:moveTo>
                  <a:lnTo>
                    <a:pt x="774661" y="158737"/>
                  </a:lnTo>
                  <a:lnTo>
                    <a:pt x="765162" y="158737"/>
                  </a:lnTo>
                  <a:lnTo>
                    <a:pt x="765162" y="212877"/>
                  </a:lnTo>
                  <a:lnTo>
                    <a:pt x="774661" y="212877"/>
                  </a:lnTo>
                  <a:close/>
                </a:path>
                <a:path w="899160" h="2035175">
                  <a:moveTo>
                    <a:pt x="767359" y="187998"/>
                  </a:moveTo>
                  <a:lnTo>
                    <a:pt x="773938" y="187998"/>
                  </a:lnTo>
                </a:path>
                <a:path w="899160" h="2035175">
                  <a:moveTo>
                    <a:pt x="793699" y="212877"/>
                  </a:moveTo>
                  <a:lnTo>
                    <a:pt x="793699" y="158737"/>
                  </a:lnTo>
                  <a:lnTo>
                    <a:pt x="784174" y="158737"/>
                  </a:lnTo>
                  <a:lnTo>
                    <a:pt x="784174" y="212877"/>
                  </a:lnTo>
                  <a:lnTo>
                    <a:pt x="793699" y="212877"/>
                  </a:lnTo>
                  <a:close/>
                </a:path>
                <a:path w="899160" h="2035175">
                  <a:moveTo>
                    <a:pt x="786371" y="187998"/>
                  </a:moveTo>
                  <a:lnTo>
                    <a:pt x="792226" y="187998"/>
                  </a:lnTo>
                </a:path>
                <a:path w="899160" h="2035175">
                  <a:moveTo>
                    <a:pt x="749795" y="95834"/>
                  </a:moveTo>
                  <a:lnTo>
                    <a:pt x="749071" y="90703"/>
                  </a:lnTo>
                  <a:lnTo>
                    <a:pt x="744689" y="88506"/>
                  </a:lnTo>
                  <a:lnTo>
                    <a:pt x="731519" y="85585"/>
                  </a:lnTo>
                  <a:lnTo>
                    <a:pt x="722280" y="84502"/>
                  </a:lnTo>
                  <a:lnTo>
                    <a:pt x="715237" y="85131"/>
                  </a:lnTo>
                  <a:lnTo>
                    <a:pt x="710115" y="86717"/>
                  </a:lnTo>
                  <a:lnTo>
                    <a:pt x="706640" y="88506"/>
                  </a:lnTo>
                  <a:lnTo>
                    <a:pt x="702259" y="90703"/>
                  </a:lnTo>
                  <a:lnTo>
                    <a:pt x="695667" y="100952"/>
                  </a:lnTo>
                  <a:lnTo>
                    <a:pt x="694194" y="107530"/>
                  </a:lnTo>
                </a:path>
                <a:path w="899160" h="2035175">
                  <a:moveTo>
                    <a:pt x="770280" y="95834"/>
                  </a:moveTo>
                  <a:lnTo>
                    <a:pt x="768383" y="88788"/>
                  </a:lnTo>
                  <a:lnTo>
                    <a:pt x="763331" y="83391"/>
                  </a:lnTo>
                  <a:lnTo>
                    <a:pt x="756087" y="80189"/>
                  </a:lnTo>
                  <a:lnTo>
                    <a:pt x="747610" y="79730"/>
                  </a:lnTo>
                  <a:lnTo>
                    <a:pt x="736638" y="80467"/>
                  </a:lnTo>
                  <a:lnTo>
                    <a:pt x="731519" y="85585"/>
                  </a:lnTo>
                </a:path>
                <a:path w="899160" h="2035175">
                  <a:moveTo>
                    <a:pt x="793699" y="98018"/>
                  </a:moveTo>
                  <a:lnTo>
                    <a:pt x="793176" y="89242"/>
                  </a:lnTo>
                  <a:lnTo>
                    <a:pt x="790594" y="82113"/>
                  </a:lnTo>
                  <a:lnTo>
                    <a:pt x="786087" y="77453"/>
                  </a:lnTo>
                  <a:lnTo>
                    <a:pt x="779792" y="76085"/>
                  </a:lnTo>
                  <a:lnTo>
                    <a:pt x="770280" y="77546"/>
                  </a:lnTo>
                  <a:lnTo>
                    <a:pt x="764425" y="76085"/>
                  </a:lnTo>
                  <a:lnTo>
                    <a:pt x="759307" y="78270"/>
                  </a:lnTo>
                </a:path>
                <a:path w="899160" h="2035175">
                  <a:moveTo>
                    <a:pt x="749795" y="214337"/>
                  </a:moveTo>
                  <a:lnTo>
                    <a:pt x="749795" y="220916"/>
                  </a:lnTo>
                  <a:lnTo>
                    <a:pt x="751268" y="223113"/>
                  </a:lnTo>
                  <a:lnTo>
                    <a:pt x="743940" y="224574"/>
                  </a:lnTo>
                  <a:lnTo>
                    <a:pt x="736638" y="225310"/>
                  </a:lnTo>
                  <a:lnTo>
                    <a:pt x="735177" y="229692"/>
                  </a:lnTo>
                  <a:lnTo>
                    <a:pt x="743940" y="231889"/>
                  </a:lnTo>
                  <a:lnTo>
                    <a:pt x="751992" y="233349"/>
                  </a:lnTo>
                  <a:lnTo>
                    <a:pt x="762241" y="235546"/>
                  </a:lnTo>
                  <a:lnTo>
                    <a:pt x="768819" y="235546"/>
                  </a:lnTo>
                  <a:lnTo>
                    <a:pt x="774661" y="235546"/>
                  </a:lnTo>
                  <a:lnTo>
                    <a:pt x="776871" y="225310"/>
                  </a:lnTo>
                  <a:lnTo>
                    <a:pt x="775398" y="222376"/>
                  </a:lnTo>
                  <a:lnTo>
                    <a:pt x="774661" y="212877"/>
                  </a:lnTo>
                </a:path>
                <a:path w="899160" h="2035175">
                  <a:moveTo>
                    <a:pt x="772490" y="223113"/>
                  </a:moveTo>
                  <a:lnTo>
                    <a:pt x="781253" y="227507"/>
                  </a:lnTo>
                  <a:lnTo>
                    <a:pt x="790028" y="222376"/>
                  </a:lnTo>
                  <a:lnTo>
                    <a:pt x="790028" y="214337"/>
                  </a:lnTo>
                </a:path>
                <a:path w="899160" h="2035175">
                  <a:moveTo>
                    <a:pt x="832472" y="95834"/>
                  </a:moveTo>
                  <a:lnTo>
                    <a:pt x="792275" y="94253"/>
                  </a:lnTo>
                  <a:lnTo>
                    <a:pt x="781807" y="93819"/>
                  </a:lnTo>
                  <a:lnTo>
                    <a:pt x="771065" y="93659"/>
                  </a:lnTo>
                  <a:lnTo>
                    <a:pt x="762241" y="93637"/>
                  </a:lnTo>
                  <a:lnTo>
                    <a:pt x="739559" y="93637"/>
                  </a:lnTo>
                  <a:lnTo>
                    <a:pt x="732485" y="94401"/>
                  </a:lnTo>
                  <a:lnTo>
                    <a:pt x="724111" y="97015"/>
                  </a:lnTo>
                  <a:lnTo>
                    <a:pt x="717243" y="101963"/>
                  </a:lnTo>
                  <a:lnTo>
                    <a:pt x="714692" y="109728"/>
                  </a:lnTo>
                  <a:lnTo>
                    <a:pt x="715419" y="118345"/>
                  </a:lnTo>
                  <a:lnTo>
                    <a:pt x="716149" y="126004"/>
                  </a:lnTo>
                  <a:lnTo>
                    <a:pt x="716331" y="133389"/>
                  </a:lnTo>
                  <a:lnTo>
                    <a:pt x="715416" y="141185"/>
                  </a:lnTo>
                  <a:lnTo>
                    <a:pt x="714783" y="153959"/>
                  </a:lnTo>
                  <a:lnTo>
                    <a:pt x="715243" y="170988"/>
                  </a:lnTo>
                  <a:lnTo>
                    <a:pt x="717071" y="186646"/>
                  </a:lnTo>
                  <a:lnTo>
                    <a:pt x="720547" y="195313"/>
                  </a:lnTo>
                  <a:lnTo>
                    <a:pt x="727125" y="199707"/>
                  </a:lnTo>
                  <a:lnTo>
                    <a:pt x="732243" y="198247"/>
                  </a:lnTo>
                </a:path>
                <a:path w="899160" h="2035175">
                  <a:moveTo>
                    <a:pt x="730059" y="201904"/>
                  </a:moveTo>
                  <a:lnTo>
                    <a:pt x="730059" y="212140"/>
                  </a:lnTo>
                  <a:lnTo>
                    <a:pt x="746874" y="212140"/>
                  </a:lnTo>
                </a:path>
                <a:path w="899160" h="2035175">
                  <a:moveTo>
                    <a:pt x="739559" y="215798"/>
                  </a:moveTo>
                  <a:lnTo>
                    <a:pt x="724941" y="215061"/>
                  </a:lnTo>
                  <a:lnTo>
                    <a:pt x="724941" y="212877"/>
                  </a:lnTo>
                  <a:lnTo>
                    <a:pt x="717613" y="214337"/>
                  </a:lnTo>
                  <a:lnTo>
                    <a:pt x="710298" y="215061"/>
                  </a:lnTo>
                  <a:lnTo>
                    <a:pt x="700049" y="224574"/>
                  </a:lnTo>
                  <a:lnTo>
                    <a:pt x="700049" y="229692"/>
                  </a:lnTo>
                  <a:lnTo>
                    <a:pt x="700486" y="235567"/>
                  </a:lnTo>
                  <a:lnTo>
                    <a:pt x="701338" y="243776"/>
                  </a:lnTo>
                  <a:lnTo>
                    <a:pt x="701913" y="251709"/>
                  </a:lnTo>
                  <a:lnTo>
                    <a:pt x="701522" y="256755"/>
                  </a:lnTo>
                  <a:lnTo>
                    <a:pt x="699325" y="259689"/>
                  </a:lnTo>
                  <a:lnTo>
                    <a:pt x="694194" y="265531"/>
                  </a:lnTo>
                </a:path>
                <a:path w="899160" h="2035175">
                  <a:moveTo>
                    <a:pt x="695667" y="277241"/>
                  </a:moveTo>
                  <a:lnTo>
                    <a:pt x="702995" y="280898"/>
                  </a:lnTo>
                  <a:lnTo>
                    <a:pt x="707377" y="288213"/>
                  </a:lnTo>
                  <a:lnTo>
                    <a:pt x="707377" y="292608"/>
                  </a:lnTo>
                  <a:lnTo>
                    <a:pt x="707377" y="296989"/>
                  </a:lnTo>
                  <a:lnTo>
                    <a:pt x="708113" y="302120"/>
                  </a:lnTo>
                </a:path>
                <a:path w="899160" h="2035175">
                  <a:moveTo>
                    <a:pt x="712495" y="312356"/>
                  </a:moveTo>
                  <a:lnTo>
                    <a:pt x="712495" y="305041"/>
                  </a:lnTo>
                  <a:lnTo>
                    <a:pt x="702995" y="305041"/>
                  </a:lnTo>
                  <a:lnTo>
                    <a:pt x="702995" y="312356"/>
                  </a:lnTo>
                  <a:lnTo>
                    <a:pt x="712495" y="312356"/>
                  </a:lnTo>
                  <a:close/>
                </a:path>
                <a:path w="899160" h="2035175">
                  <a:moveTo>
                    <a:pt x="708113" y="207022"/>
                  </a:moveTo>
                  <a:lnTo>
                    <a:pt x="708113" y="198247"/>
                  </a:lnTo>
                  <a:lnTo>
                    <a:pt x="694194" y="198247"/>
                  </a:lnTo>
                  <a:lnTo>
                    <a:pt x="694194" y="207022"/>
                  </a:lnTo>
                  <a:lnTo>
                    <a:pt x="708113" y="207022"/>
                  </a:lnTo>
                  <a:close/>
                </a:path>
                <a:path w="899160" h="2035175">
                  <a:moveTo>
                    <a:pt x="700049" y="53403"/>
                  </a:moveTo>
                  <a:lnTo>
                    <a:pt x="700049" y="38036"/>
                  </a:lnTo>
                  <a:lnTo>
                    <a:pt x="769543" y="38036"/>
                  </a:lnTo>
                  <a:lnTo>
                    <a:pt x="769543" y="53403"/>
                  </a:lnTo>
                  <a:lnTo>
                    <a:pt x="700049" y="53403"/>
                  </a:lnTo>
                  <a:close/>
                </a:path>
                <a:path w="899160" h="2035175">
                  <a:moveTo>
                    <a:pt x="632764" y="317487"/>
                  </a:moveTo>
                  <a:lnTo>
                    <a:pt x="632764" y="309435"/>
                  </a:lnTo>
                  <a:lnTo>
                    <a:pt x="623252" y="309435"/>
                  </a:lnTo>
                  <a:lnTo>
                    <a:pt x="623252" y="317487"/>
                  </a:lnTo>
                  <a:lnTo>
                    <a:pt x="632764" y="317487"/>
                  </a:lnTo>
                  <a:close/>
                </a:path>
                <a:path w="899160" h="2035175">
                  <a:moveTo>
                    <a:pt x="882205" y="153619"/>
                  </a:moveTo>
                  <a:lnTo>
                    <a:pt x="882205" y="168249"/>
                  </a:lnTo>
                </a:path>
                <a:path w="899160" h="2035175">
                  <a:moveTo>
                    <a:pt x="529615" y="665695"/>
                  </a:moveTo>
                  <a:lnTo>
                    <a:pt x="532536" y="665695"/>
                  </a:lnTo>
                  <a:lnTo>
                    <a:pt x="535470" y="663486"/>
                  </a:lnTo>
                  <a:lnTo>
                    <a:pt x="535470" y="659841"/>
                  </a:lnTo>
                  <a:lnTo>
                    <a:pt x="535470" y="656907"/>
                  </a:lnTo>
                  <a:lnTo>
                    <a:pt x="532536" y="653986"/>
                  </a:lnTo>
                  <a:lnTo>
                    <a:pt x="529615" y="653986"/>
                  </a:lnTo>
                  <a:lnTo>
                    <a:pt x="525957" y="653986"/>
                  </a:lnTo>
                  <a:lnTo>
                    <a:pt x="523760" y="656907"/>
                  </a:lnTo>
                  <a:lnTo>
                    <a:pt x="523760" y="659841"/>
                  </a:lnTo>
                  <a:lnTo>
                    <a:pt x="523760" y="663486"/>
                  </a:lnTo>
                  <a:lnTo>
                    <a:pt x="525957" y="665695"/>
                  </a:lnTo>
                  <a:lnTo>
                    <a:pt x="529615" y="665695"/>
                  </a:lnTo>
                  <a:close/>
                </a:path>
                <a:path w="899160" h="2035175">
                  <a:moveTo>
                    <a:pt x="685431" y="665695"/>
                  </a:moveTo>
                  <a:lnTo>
                    <a:pt x="689076" y="665695"/>
                  </a:lnTo>
                  <a:lnTo>
                    <a:pt x="691286" y="663486"/>
                  </a:lnTo>
                  <a:lnTo>
                    <a:pt x="691286" y="659841"/>
                  </a:lnTo>
                  <a:lnTo>
                    <a:pt x="691286" y="656907"/>
                  </a:lnTo>
                  <a:lnTo>
                    <a:pt x="689076" y="653986"/>
                  </a:lnTo>
                  <a:lnTo>
                    <a:pt x="685431" y="653986"/>
                  </a:lnTo>
                  <a:lnTo>
                    <a:pt x="682510" y="653986"/>
                  </a:lnTo>
                  <a:lnTo>
                    <a:pt x="679576" y="656907"/>
                  </a:lnTo>
                  <a:lnTo>
                    <a:pt x="679576" y="659841"/>
                  </a:lnTo>
                  <a:lnTo>
                    <a:pt x="679576" y="663486"/>
                  </a:lnTo>
                  <a:lnTo>
                    <a:pt x="682510" y="665695"/>
                  </a:lnTo>
                  <a:lnTo>
                    <a:pt x="685431" y="665695"/>
                  </a:lnTo>
                  <a:close/>
                </a:path>
                <a:path w="899160" h="2035175">
                  <a:moveTo>
                    <a:pt x="451345" y="111188"/>
                  </a:moveTo>
                  <a:lnTo>
                    <a:pt x="451345" y="89242"/>
                  </a:lnTo>
                  <a:lnTo>
                    <a:pt x="436702" y="89242"/>
                  </a:lnTo>
                  <a:lnTo>
                    <a:pt x="436702" y="111188"/>
                  </a:lnTo>
                  <a:lnTo>
                    <a:pt x="451345" y="111188"/>
                  </a:lnTo>
                  <a:close/>
                </a:path>
                <a:path w="899160" h="2035175">
                  <a:moveTo>
                    <a:pt x="451345" y="621804"/>
                  </a:moveTo>
                  <a:lnTo>
                    <a:pt x="451345" y="599846"/>
                  </a:lnTo>
                  <a:lnTo>
                    <a:pt x="436702" y="599846"/>
                  </a:lnTo>
                  <a:lnTo>
                    <a:pt x="436702" y="621804"/>
                  </a:lnTo>
                  <a:lnTo>
                    <a:pt x="451345" y="621804"/>
                  </a:lnTo>
                  <a:close/>
                </a:path>
                <a:path w="899160" h="2035175">
                  <a:moveTo>
                    <a:pt x="451345" y="1307236"/>
                  </a:moveTo>
                  <a:lnTo>
                    <a:pt x="451345" y="1284554"/>
                  </a:lnTo>
                  <a:lnTo>
                    <a:pt x="436702" y="1284554"/>
                  </a:lnTo>
                  <a:lnTo>
                    <a:pt x="436702" y="1307236"/>
                  </a:lnTo>
                  <a:lnTo>
                    <a:pt x="451345" y="1307236"/>
                  </a:lnTo>
                  <a:close/>
                </a:path>
                <a:path w="899160" h="2035175">
                  <a:moveTo>
                    <a:pt x="451345" y="1995576"/>
                  </a:moveTo>
                  <a:lnTo>
                    <a:pt x="451345" y="1972906"/>
                  </a:lnTo>
                  <a:lnTo>
                    <a:pt x="436702" y="1972906"/>
                  </a:lnTo>
                  <a:lnTo>
                    <a:pt x="436702" y="1995576"/>
                  </a:lnTo>
                  <a:lnTo>
                    <a:pt x="451345" y="1995576"/>
                  </a:lnTo>
                  <a:close/>
                </a:path>
                <a:path w="899160" h="2035175">
                  <a:moveTo>
                    <a:pt x="457200" y="6578"/>
                  </a:moveTo>
                  <a:lnTo>
                    <a:pt x="441820" y="6578"/>
                  </a:lnTo>
                  <a:lnTo>
                    <a:pt x="441820" y="87782"/>
                  </a:lnTo>
                </a:path>
                <a:path w="899160" h="2035175">
                  <a:moveTo>
                    <a:pt x="441820" y="111188"/>
                  </a:moveTo>
                  <a:lnTo>
                    <a:pt x="441820" y="599846"/>
                  </a:lnTo>
                </a:path>
                <a:path w="899160" h="2035175">
                  <a:moveTo>
                    <a:pt x="444766" y="621804"/>
                  </a:moveTo>
                  <a:lnTo>
                    <a:pt x="444766" y="1277975"/>
                  </a:lnTo>
                </a:path>
                <a:path w="899160" h="2035175">
                  <a:moveTo>
                    <a:pt x="444766" y="1307960"/>
                  </a:moveTo>
                  <a:lnTo>
                    <a:pt x="444766" y="1963407"/>
                  </a:lnTo>
                </a:path>
                <a:path w="899160" h="2035175">
                  <a:moveTo>
                    <a:pt x="443293" y="1995576"/>
                  </a:moveTo>
                  <a:lnTo>
                    <a:pt x="443293" y="2035086"/>
                  </a:lnTo>
                  <a:lnTo>
                    <a:pt x="455739" y="2035086"/>
                  </a:lnTo>
                </a:path>
                <a:path w="899160" h="2035175">
                  <a:moveTo>
                    <a:pt x="482066" y="1121410"/>
                  </a:moveTo>
                  <a:lnTo>
                    <a:pt x="493052" y="1121410"/>
                  </a:lnTo>
                  <a:lnTo>
                    <a:pt x="493052" y="1142631"/>
                  </a:lnTo>
                  <a:lnTo>
                    <a:pt x="483527" y="1142631"/>
                  </a:lnTo>
                </a:path>
                <a:path w="899160" h="2035175">
                  <a:moveTo>
                    <a:pt x="484987" y="1484261"/>
                  </a:moveTo>
                  <a:lnTo>
                    <a:pt x="498906" y="1517904"/>
                  </a:lnTo>
                </a:path>
                <a:path w="899160" h="2035175">
                  <a:moveTo>
                    <a:pt x="484987" y="1512049"/>
                  </a:moveTo>
                  <a:lnTo>
                    <a:pt x="498906" y="1544980"/>
                  </a:lnTo>
                </a:path>
                <a:path w="899160" h="2035175">
                  <a:moveTo>
                    <a:pt x="487921" y="1588135"/>
                  </a:moveTo>
                  <a:lnTo>
                    <a:pt x="497433" y="1588135"/>
                  </a:lnTo>
                </a:path>
                <a:path w="899160" h="2035175">
                  <a:moveTo>
                    <a:pt x="486448" y="1348193"/>
                  </a:moveTo>
                  <a:lnTo>
                    <a:pt x="495960" y="1339405"/>
                  </a:lnTo>
                </a:path>
                <a:path w="899160" h="2035175">
                  <a:moveTo>
                    <a:pt x="493052" y="1354772"/>
                  </a:moveTo>
                  <a:lnTo>
                    <a:pt x="502551" y="1346746"/>
                  </a:lnTo>
                </a:path>
                <a:path w="899160" h="2035175">
                  <a:moveTo>
                    <a:pt x="552297" y="1592516"/>
                  </a:moveTo>
                  <a:lnTo>
                    <a:pt x="592518" y="1592516"/>
                  </a:lnTo>
                </a:path>
                <a:path w="899160" h="2035175">
                  <a:moveTo>
                    <a:pt x="616673" y="1592516"/>
                  </a:moveTo>
                  <a:lnTo>
                    <a:pt x="656170" y="1592516"/>
                  </a:lnTo>
                </a:path>
                <a:path w="899160" h="2035175">
                  <a:moveTo>
                    <a:pt x="688352" y="1592516"/>
                  </a:moveTo>
                  <a:lnTo>
                    <a:pt x="728586" y="1592516"/>
                  </a:lnTo>
                </a:path>
                <a:path w="899160" h="2035175">
                  <a:moveTo>
                    <a:pt x="437438" y="13169"/>
                  </a:moveTo>
                  <a:lnTo>
                    <a:pt x="351116" y="13169"/>
                  </a:lnTo>
                </a:path>
                <a:path w="899160" h="2035175">
                  <a:moveTo>
                    <a:pt x="694194" y="874166"/>
                  </a:moveTo>
                  <a:lnTo>
                    <a:pt x="710298" y="874166"/>
                  </a:lnTo>
                  <a:lnTo>
                    <a:pt x="710298" y="885139"/>
                  </a:lnTo>
                  <a:lnTo>
                    <a:pt x="694931" y="885139"/>
                  </a:lnTo>
                </a:path>
                <a:path w="899160" h="2035175">
                  <a:moveTo>
                    <a:pt x="333565" y="6578"/>
                  </a:moveTo>
                  <a:lnTo>
                    <a:pt x="333565" y="17551"/>
                  </a:lnTo>
                  <a:lnTo>
                    <a:pt x="313080" y="17551"/>
                  </a:lnTo>
                  <a:lnTo>
                    <a:pt x="313080" y="6578"/>
                  </a:lnTo>
                  <a:lnTo>
                    <a:pt x="293331" y="6578"/>
                  </a:lnTo>
                  <a:lnTo>
                    <a:pt x="293331" y="38036"/>
                  </a:lnTo>
                  <a:lnTo>
                    <a:pt x="348932" y="38036"/>
                  </a:lnTo>
                  <a:lnTo>
                    <a:pt x="348932" y="6578"/>
                  </a:lnTo>
                  <a:lnTo>
                    <a:pt x="333565" y="6578"/>
                  </a:lnTo>
                  <a:close/>
                </a:path>
                <a:path w="899160" h="2035175">
                  <a:moveTo>
                    <a:pt x="323316" y="35839"/>
                  </a:moveTo>
                  <a:lnTo>
                    <a:pt x="327710" y="35839"/>
                  </a:lnTo>
                  <a:lnTo>
                    <a:pt x="330644" y="32918"/>
                  </a:lnTo>
                  <a:lnTo>
                    <a:pt x="330644" y="28524"/>
                  </a:lnTo>
                  <a:lnTo>
                    <a:pt x="330644" y="24866"/>
                  </a:lnTo>
                  <a:lnTo>
                    <a:pt x="327710" y="21209"/>
                  </a:lnTo>
                  <a:lnTo>
                    <a:pt x="323316" y="21209"/>
                  </a:lnTo>
                  <a:lnTo>
                    <a:pt x="318935" y="21209"/>
                  </a:lnTo>
                  <a:lnTo>
                    <a:pt x="316014" y="24866"/>
                  </a:lnTo>
                  <a:lnTo>
                    <a:pt x="316014" y="28524"/>
                  </a:lnTo>
                  <a:lnTo>
                    <a:pt x="316014" y="32918"/>
                  </a:lnTo>
                  <a:lnTo>
                    <a:pt x="318935" y="35839"/>
                  </a:lnTo>
                  <a:lnTo>
                    <a:pt x="323316" y="35839"/>
                  </a:lnTo>
                  <a:close/>
                </a:path>
                <a:path w="899160" h="2035175">
                  <a:moveTo>
                    <a:pt x="428675" y="33655"/>
                  </a:moveTo>
                  <a:lnTo>
                    <a:pt x="433057" y="33655"/>
                  </a:lnTo>
                  <a:lnTo>
                    <a:pt x="435965" y="30721"/>
                  </a:lnTo>
                  <a:lnTo>
                    <a:pt x="435965" y="26327"/>
                  </a:lnTo>
                  <a:lnTo>
                    <a:pt x="435965" y="22669"/>
                  </a:lnTo>
                  <a:lnTo>
                    <a:pt x="433057" y="19024"/>
                  </a:lnTo>
                  <a:lnTo>
                    <a:pt x="428675" y="19024"/>
                  </a:lnTo>
                  <a:lnTo>
                    <a:pt x="425005" y="19024"/>
                  </a:lnTo>
                  <a:lnTo>
                    <a:pt x="421347" y="22669"/>
                  </a:lnTo>
                  <a:lnTo>
                    <a:pt x="421347" y="26327"/>
                  </a:lnTo>
                  <a:lnTo>
                    <a:pt x="421347" y="30721"/>
                  </a:lnTo>
                  <a:lnTo>
                    <a:pt x="425005" y="33655"/>
                  </a:lnTo>
                  <a:lnTo>
                    <a:pt x="428675" y="33655"/>
                  </a:lnTo>
                  <a:close/>
                </a:path>
                <a:path w="899160" h="2035175">
                  <a:moveTo>
                    <a:pt x="427939" y="359905"/>
                  </a:moveTo>
                  <a:lnTo>
                    <a:pt x="430847" y="359905"/>
                  </a:lnTo>
                  <a:lnTo>
                    <a:pt x="433793" y="356984"/>
                  </a:lnTo>
                  <a:lnTo>
                    <a:pt x="433793" y="354063"/>
                  </a:lnTo>
                  <a:lnTo>
                    <a:pt x="433793" y="350393"/>
                  </a:lnTo>
                  <a:lnTo>
                    <a:pt x="430847" y="347472"/>
                  </a:lnTo>
                  <a:lnTo>
                    <a:pt x="427939" y="347472"/>
                  </a:lnTo>
                  <a:lnTo>
                    <a:pt x="424268" y="347472"/>
                  </a:lnTo>
                  <a:lnTo>
                    <a:pt x="422084" y="350393"/>
                  </a:lnTo>
                  <a:lnTo>
                    <a:pt x="422084" y="354063"/>
                  </a:lnTo>
                  <a:lnTo>
                    <a:pt x="422084" y="356984"/>
                  </a:lnTo>
                  <a:lnTo>
                    <a:pt x="424268" y="359905"/>
                  </a:lnTo>
                  <a:lnTo>
                    <a:pt x="427939" y="359905"/>
                  </a:lnTo>
                  <a:close/>
                </a:path>
                <a:path w="899160" h="2035175">
                  <a:moveTo>
                    <a:pt x="427939" y="686168"/>
                  </a:moveTo>
                  <a:lnTo>
                    <a:pt x="430847" y="686168"/>
                  </a:lnTo>
                  <a:lnTo>
                    <a:pt x="433793" y="683247"/>
                  </a:lnTo>
                  <a:lnTo>
                    <a:pt x="433793" y="680313"/>
                  </a:lnTo>
                  <a:lnTo>
                    <a:pt x="433793" y="676668"/>
                  </a:lnTo>
                  <a:lnTo>
                    <a:pt x="430847" y="674458"/>
                  </a:lnTo>
                  <a:lnTo>
                    <a:pt x="427939" y="674458"/>
                  </a:lnTo>
                  <a:lnTo>
                    <a:pt x="424268" y="674458"/>
                  </a:lnTo>
                  <a:lnTo>
                    <a:pt x="422084" y="676668"/>
                  </a:lnTo>
                  <a:lnTo>
                    <a:pt x="422084" y="680313"/>
                  </a:lnTo>
                  <a:lnTo>
                    <a:pt x="422084" y="683247"/>
                  </a:lnTo>
                  <a:lnTo>
                    <a:pt x="424268" y="686168"/>
                  </a:lnTo>
                  <a:lnTo>
                    <a:pt x="427939" y="686168"/>
                  </a:lnTo>
                  <a:close/>
                </a:path>
                <a:path w="899160" h="2035175">
                  <a:moveTo>
                    <a:pt x="427939" y="1010246"/>
                  </a:moveTo>
                  <a:lnTo>
                    <a:pt x="430847" y="1010246"/>
                  </a:lnTo>
                  <a:lnTo>
                    <a:pt x="433793" y="1007313"/>
                  </a:lnTo>
                  <a:lnTo>
                    <a:pt x="433793" y="1004392"/>
                  </a:lnTo>
                  <a:lnTo>
                    <a:pt x="433793" y="1000721"/>
                  </a:lnTo>
                  <a:lnTo>
                    <a:pt x="430847" y="998537"/>
                  </a:lnTo>
                  <a:lnTo>
                    <a:pt x="427939" y="998537"/>
                  </a:lnTo>
                  <a:lnTo>
                    <a:pt x="424268" y="998537"/>
                  </a:lnTo>
                  <a:lnTo>
                    <a:pt x="422084" y="1000721"/>
                  </a:lnTo>
                  <a:lnTo>
                    <a:pt x="422084" y="1004392"/>
                  </a:lnTo>
                  <a:lnTo>
                    <a:pt x="422084" y="1007313"/>
                  </a:lnTo>
                  <a:lnTo>
                    <a:pt x="424268" y="1010246"/>
                  </a:lnTo>
                  <a:lnTo>
                    <a:pt x="427939" y="1010246"/>
                  </a:lnTo>
                  <a:close/>
                </a:path>
                <a:path w="899160" h="2035175">
                  <a:moveTo>
                    <a:pt x="427939" y="1336497"/>
                  </a:moveTo>
                  <a:lnTo>
                    <a:pt x="430847" y="1336497"/>
                  </a:lnTo>
                  <a:lnTo>
                    <a:pt x="433793" y="1334287"/>
                  </a:lnTo>
                  <a:lnTo>
                    <a:pt x="433793" y="1330642"/>
                  </a:lnTo>
                  <a:lnTo>
                    <a:pt x="433793" y="1327721"/>
                  </a:lnTo>
                  <a:lnTo>
                    <a:pt x="430847" y="1324787"/>
                  </a:lnTo>
                  <a:lnTo>
                    <a:pt x="427939" y="1324787"/>
                  </a:lnTo>
                  <a:lnTo>
                    <a:pt x="424268" y="1324787"/>
                  </a:lnTo>
                  <a:lnTo>
                    <a:pt x="422084" y="1327721"/>
                  </a:lnTo>
                  <a:lnTo>
                    <a:pt x="422084" y="1330642"/>
                  </a:lnTo>
                  <a:lnTo>
                    <a:pt x="422084" y="1334287"/>
                  </a:lnTo>
                  <a:lnTo>
                    <a:pt x="424268" y="1336497"/>
                  </a:lnTo>
                  <a:lnTo>
                    <a:pt x="427939" y="1336497"/>
                  </a:lnTo>
                  <a:close/>
                </a:path>
                <a:path w="899160" h="2035175">
                  <a:moveTo>
                    <a:pt x="427939" y="1664944"/>
                  </a:moveTo>
                  <a:lnTo>
                    <a:pt x="430847" y="1664944"/>
                  </a:lnTo>
                  <a:lnTo>
                    <a:pt x="433793" y="1662023"/>
                  </a:lnTo>
                  <a:lnTo>
                    <a:pt x="433793" y="1659077"/>
                  </a:lnTo>
                  <a:lnTo>
                    <a:pt x="433793" y="1655432"/>
                  </a:lnTo>
                  <a:lnTo>
                    <a:pt x="430847" y="1653222"/>
                  </a:lnTo>
                  <a:lnTo>
                    <a:pt x="427939" y="1653222"/>
                  </a:lnTo>
                  <a:lnTo>
                    <a:pt x="424268" y="1653222"/>
                  </a:lnTo>
                  <a:lnTo>
                    <a:pt x="422084" y="1655432"/>
                  </a:lnTo>
                  <a:lnTo>
                    <a:pt x="422084" y="1659077"/>
                  </a:lnTo>
                  <a:lnTo>
                    <a:pt x="422084" y="1662023"/>
                  </a:lnTo>
                  <a:lnTo>
                    <a:pt x="424268" y="1664944"/>
                  </a:lnTo>
                  <a:lnTo>
                    <a:pt x="427939" y="1664944"/>
                  </a:lnTo>
                  <a:close/>
                </a:path>
                <a:path w="899160" h="2035175">
                  <a:moveTo>
                    <a:pt x="40233" y="6578"/>
                  </a:moveTo>
                  <a:lnTo>
                    <a:pt x="40233" y="17551"/>
                  </a:lnTo>
                  <a:lnTo>
                    <a:pt x="19748" y="17551"/>
                  </a:lnTo>
                  <a:lnTo>
                    <a:pt x="19748" y="6578"/>
                  </a:lnTo>
                  <a:lnTo>
                    <a:pt x="0" y="6578"/>
                  </a:lnTo>
                  <a:lnTo>
                    <a:pt x="0" y="38036"/>
                  </a:lnTo>
                  <a:lnTo>
                    <a:pt x="55587" y="38036"/>
                  </a:lnTo>
                  <a:lnTo>
                    <a:pt x="55587" y="6578"/>
                  </a:lnTo>
                  <a:lnTo>
                    <a:pt x="40233" y="6578"/>
                  </a:lnTo>
                  <a:close/>
                </a:path>
                <a:path w="899160" h="2035175">
                  <a:moveTo>
                    <a:pt x="29997" y="35839"/>
                  </a:moveTo>
                  <a:lnTo>
                    <a:pt x="34378" y="35839"/>
                  </a:lnTo>
                  <a:lnTo>
                    <a:pt x="37299" y="32918"/>
                  </a:lnTo>
                  <a:lnTo>
                    <a:pt x="37299" y="28524"/>
                  </a:lnTo>
                  <a:lnTo>
                    <a:pt x="37299" y="24866"/>
                  </a:lnTo>
                  <a:lnTo>
                    <a:pt x="34378" y="21209"/>
                  </a:lnTo>
                  <a:lnTo>
                    <a:pt x="29997" y="21209"/>
                  </a:lnTo>
                  <a:lnTo>
                    <a:pt x="26327" y="21209"/>
                  </a:lnTo>
                  <a:lnTo>
                    <a:pt x="22669" y="24866"/>
                  </a:lnTo>
                  <a:lnTo>
                    <a:pt x="22669" y="28524"/>
                  </a:lnTo>
                  <a:lnTo>
                    <a:pt x="22669" y="32918"/>
                  </a:lnTo>
                  <a:lnTo>
                    <a:pt x="26327" y="35839"/>
                  </a:lnTo>
                  <a:lnTo>
                    <a:pt x="29997" y="35839"/>
                  </a:lnTo>
                  <a:close/>
                </a:path>
                <a:path w="899160" h="2035175">
                  <a:moveTo>
                    <a:pt x="306501" y="38036"/>
                  </a:moveTo>
                  <a:lnTo>
                    <a:pt x="306501" y="68033"/>
                  </a:lnTo>
                  <a:lnTo>
                    <a:pt x="324053" y="68033"/>
                  </a:lnTo>
                  <a:lnTo>
                    <a:pt x="324053" y="153619"/>
                  </a:lnTo>
                </a:path>
                <a:path w="899160" h="2035175">
                  <a:moveTo>
                    <a:pt x="323316" y="173367"/>
                  </a:moveTo>
                  <a:lnTo>
                    <a:pt x="323316" y="212877"/>
                  </a:lnTo>
                </a:path>
                <a:path w="899160" h="2035175">
                  <a:moveTo>
                    <a:pt x="323316" y="244322"/>
                  </a:moveTo>
                  <a:lnTo>
                    <a:pt x="323316" y="321868"/>
                  </a:lnTo>
                </a:path>
                <a:path w="899160" h="2035175">
                  <a:moveTo>
                    <a:pt x="184327" y="1382585"/>
                  </a:moveTo>
                  <a:lnTo>
                    <a:pt x="184327" y="1275778"/>
                  </a:lnTo>
                  <a:lnTo>
                    <a:pt x="263347" y="1275778"/>
                  </a:lnTo>
                  <a:lnTo>
                    <a:pt x="263347" y="1382585"/>
                  </a:lnTo>
                  <a:lnTo>
                    <a:pt x="184327" y="1382585"/>
                  </a:lnTo>
                  <a:close/>
                </a:path>
                <a:path w="899160" h="2035175">
                  <a:moveTo>
                    <a:pt x="263347" y="1479867"/>
                  </a:moveTo>
                  <a:lnTo>
                    <a:pt x="250177" y="1479867"/>
                  </a:lnTo>
                  <a:lnTo>
                    <a:pt x="250177" y="1524495"/>
                  </a:lnTo>
                  <a:lnTo>
                    <a:pt x="263347" y="1524495"/>
                  </a:lnTo>
                  <a:lnTo>
                    <a:pt x="263347" y="1547164"/>
                  </a:lnTo>
                  <a:lnTo>
                    <a:pt x="184327" y="1547164"/>
                  </a:lnTo>
                  <a:lnTo>
                    <a:pt x="184327" y="1524495"/>
                  </a:lnTo>
                  <a:lnTo>
                    <a:pt x="198234" y="1524495"/>
                  </a:lnTo>
                  <a:lnTo>
                    <a:pt x="198234" y="1479867"/>
                  </a:lnTo>
                  <a:lnTo>
                    <a:pt x="184327" y="1479867"/>
                  </a:lnTo>
                  <a:lnTo>
                    <a:pt x="184327" y="1440370"/>
                  </a:lnTo>
                  <a:lnTo>
                    <a:pt x="263347" y="1440370"/>
                  </a:lnTo>
                  <a:lnTo>
                    <a:pt x="263347" y="1479867"/>
                  </a:lnTo>
                  <a:close/>
                </a:path>
                <a:path w="899160" h="2035175">
                  <a:moveTo>
                    <a:pt x="263347" y="1711769"/>
                  </a:moveTo>
                  <a:lnTo>
                    <a:pt x="184327" y="1711769"/>
                  </a:lnTo>
                  <a:lnTo>
                    <a:pt x="184327" y="1604962"/>
                  </a:lnTo>
                  <a:lnTo>
                    <a:pt x="263347" y="1604962"/>
                  </a:lnTo>
                  <a:lnTo>
                    <a:pt x="263347" y="1711769"/>
                  </a:lnTo>
                  <a:close/>
                </a:path>
                <a:path w="899160" h="2035175">
                  <a:moveTo>
                    <a:pt x="263347" y="1874888"/>
                  </a:moveTo>
                  <a:lnTo>
                    <a:pt x="184327" y="1874888"/>
                  </a:lnTo>
                  <a:lnTo>
                    <a:pt x="184327" y="1769567"/>
                  </a:lnTo>
                  <a:lnTo>
                    <a:pt x="263347" y="1769567"/>
                  </a:lnTo>
                  <a:lnTo>
                    <a:pt x="263347" y="1874888"/>
                  </a:lnTo>
                  <a:close/>
                </a:path>
                <a:path w="899160" h="2035175">
                  <a:moveTo>
                    <a:pt x="170446" y="1524495"/>
                  </a:moveTo>
                  <a:lnTo>
                    <a:pt x="170446" y="1547164"/>
                  </a:lnTo>
                  <a:lnTo>
                    <a:pt x="92163" y="1547164"/>
                  </a:lnTo>
                  <a:lnTo>
                    <a:pt x="92163" y="1524495"/>
                  </a:lnTo>
                  <a:lnTo>
                    <a:pt x="104609" y="1524495"/>
                  </a:lnTo>
                  <a:lnTo>
                    <a:pt x="104609" y="1479867"/>
                  </a:lnTo>
                  <a:lnTo>
                    <a:pt x="92163" y="1479867"/>
                  </a:lnTo>
                  <a:lnTo>
                    <a:pt x="92163" y="1440370"/>
                  </a:lnTo>
                  <a:lnTo>
                    <a:pt x="170446" y="1440370"/>
                  </a:lnTo>
                  <a:lnTo>
                    <a:pt x="170446" y="1479867"/>
                  </a:lnTo>
                  <a:lnTo>
                    <a:pt x="156527" y="1479867"/>
                  </a:lnTo>
                  <a:lnTo>
                    <a:pt x="156527" y="1524495"/>
                  </a:lnTo>
                  <a:lnTo>
                    <a:pt x="170446" y="1524495"/>
                  </a:lnTo>
                  <a:close/>
                </a:path>
                <a:path w="899160" h="2035175">
                  <a:moveTo>
                    <a:pt x="170446" y="1711769"/>
                  </a:moveTo>
                  <a:lnTo>
                    <a:pt x="92163" y="1711769"/>
                  </a:lnTo>
                  <a:lnTo>
                    <a:pt x="92163" y="1604962"/>
                  </a:lnTo>
                  <a:lnTo>
                    <a:pt x="170446" y="1604962"/>
                  </a:lnTo>
                  <a:lnTo>
                    <a:pt x="170446" y="1711769"/>
                  </a:lnTo>
                  <a:close/>
                </a:path>
                <a:path w="899160" h="2035175">
                  <a:moveTo>
                    <a:pt x="170446" y="1874888"/>
                  </a:moveTo>
                  <a:lnTo>
                    <a:pt x="92163" y="1874888"/>
                  </a:lnTo>
                  <a:lnTo>
                    <a:pt x="92163" y="1769567"/>
                  </a:lnTo>
                  <a:lnTo>
                    <a:pt x="170446" y="1769567"/>
                  </a:lnTo>
                  <a:lnTo>
                    <a:pt x="170446" y="1874888"/>
                  </a:lnTo>
                  <a:close/>
                </a:path>
                <a:path w="899160" h="2035175">
                  <a:moveTo>
                    <a:pt x="92163" y="1275778"/>
                  </a:moveTo>
                  <a:lnTo>
                    <a:pt x="170446" y="1275778"/>
                  </a:lnTo>
                  <a:lnTo>
                    <a:pt x="170446" y="1382585"/>
                  </a:lnTo>
                  <a:lnTo>
                    <a:pt x="92163" y="1382585"/>
                  </a:lnTo>
                  <a:lnTo>
                    <a:pt x="92163" y="1275778"/>
                  </a:lnTo>
                  <a:close/>
                </a:path>
                <a:path w="899160" h="2035175">
                  <a:moveTo>
                    <a:pt x="92163" y="1117765"/>
                  </a:moveTo>
                  <a:lnTo>
                    <a:pt x="170446" y="1117765"/>
                  </a:lnTo>
                  <a:lnTo>
                    <a:pt x="170446" y="1217980"/>
                  </a:lnTo>
                  <a:lnTo>
                    <a:pt x="92163" y="1217980"/>
                  </a:lnTo>
                  <a:lnTo>
                    <a:pt x="92163" y="1117765"/>
                  </a:lnTo>
                  <a:close/>
                </a:path>
                <a:path w="899160" h="2035175">
                  <a:moveTo>
                    <a:pt x="92163" y="1037297"/>
                  </a:moveTo>
                  <a:lnTo>
                    <a:pt x="104609" y="1037297"/>
                  </a:lnTo>
                  <a:lnTo>
                    <a:pt x="104609" y="992682"/>
                  </a:lnTo>
                  <a:lnTo>
                    <a:pt x="92163" y="992682"/>
                  </a:lnTo>
                  <a:lnTo>
                    <a:pt x="92163" y="953173"/>
                  </a:lnTo>
                  <a:lnTo>
                    <a:pt x="170446" y="953173"/>
                  </a:lnTo>
                  <a:lnTo>
                    <a:pt x="170446" y="992682"/>
                  </a:lnTo>
                  <a:lnTo>
                    <a:pt x="156527" y="992682"/>
                  </a:lnTo>
                  <a:lnTo>
                    <a:pt x="156527" y="1037297"/>
                  </a:lnTo>
                  <a:lnTo>
                    <a:pt x="170446" y="1037297"/>
                  </a:lnTo>
                  <a:lnTo>
                    <a:pt x="170446" y="1059980"/>
                  </a:lnTo>
                  <a:lnTo>
                    <a:pt x="92163" y="1059980"/>
                  </a:lnTo>
                  <a:lnTo>
                    <a:pt x="92163" y="1037297"/>
                  </a:lnTo>
                  <a:close/>
                </a:path>
                <a:path w="899160" h="2035175">
                  <a:moveTo>
                    <a:pt x="92163" y="788581"/>
                  </a:moveTo>
                  <a:lnTo>
                    <a:pt x="170446" y="788581"/>
                  </a:lnTo>
                  <a:lnTo>
                    <a:pt x="170446" y="895388"/>
                  </a:lnTo>
                  <a:lnTo>
                    <a:pt x="92163" y="895388"/>
                  </a:lnTo>
                  <a:lnTo>
                    <a:pt x="92163" y="788581"/>
                  </a:lnTo>
                  <a:close/>
                </a:path>
                <a:path w="899160" h="2035175">
                  <a:moveTo>
                    <a:pt x="92163" y="628383"/>
                  </a:moveTo>
                  <a:lnTo>
                    <a:pt x="170446" y="628383"/>
                  </a:lnTo>
                  <a:lnTo>
                    <a:pt x="170446" y="730796"/>
                  </a:lnTo>
                  <a:lnTo>
                    <a:pt x="92163" y="730796"/>
                  </a:lnTo>
                  <a:lnTo>
                    <a:pt x="92163" y="628383"/>
                  </a:lnTo>
                  <a:close/>
                </a:path>
                <a:path w="899160" h="2035175">
                  <a:moveTo>
                    <a:pt x="92163" y="548652"/>
                  </a:moveTo>
                  <a:lnTo>
                    <a:pt x="104609" y="548652"/>
                  </a:lnTo>
                  <a:lnTo>
                    <a:pt x="104609" y="504024"/>
                  </a:lnTo>
                  <a:lnTo>
                    <a:pt x="92163" y="504024"/>
                  </a:lnTo>
                  <a:lnTo>
                    <a:pt x="92163" y="463791"/>
                  </a:lnTo>
                  <a:lnTo>
                    <a:pt x="170446" y="463791"/>
                  </a:lnTo>
                  <a:lnTo>
                    <a:pt x="170446" y="504024"/>
                  </a:lnTo>
                  <a:lnTo>
                    <a:pt x="156527" y="504024"/>
                  </a:lnTo>
                  <a:lnTo>
                    <a:pt x="156527" y="548652"/>
                  </a:lnTo>
                  <a:lnTo>
                    <a:pt x="170446" y="548652"/>
                  </a:lnTo>
                  <a:lnTo>
                    <a:pt x="170446" y="569861"/>
                  </a:lnTo>
                  <a:lnTo>
                    <a:pt x="92163" y="569861"/>
                  </a:lnTo>
                  <a:lnTo>
                    <a:pt x="92163" y="548652"/>
                  </a:lnTo>
                  <a:close/>
                </a:path>
                <a:path w="899160" h="2035175">
                  <a:moveTo>
                    <a:pt x="92163" y="302120"/>
                  </a:moveTo>
                  <a:lnTo>
                    <a:pt x="170446" y="302120"/>
                  </a:lnTo>
                  <a:lnTo>
                    <a:pt x="170446" y="405269"/>
                  </a:lnTo>
                  <a:lnTo>
                    <a:pt x="92163" y="405269"/>
                  </a:lnTo>
                  <a:lnTo>
                    <a:pt x="92163" y="302120"/>
                  </a:lnTo>
                  <a:close/>
                </a:path>
                <a:path w="899160" h="2035175">
                  <a:moveTo>
                    <a:pt x="92163" y="138264"/>
                  </a:moveTo>
                  <a:lnTo>
                    <a:pt x="170446" y="138264"/>
                  </a:lnTo>
                  <a:lnTo>
                    <a:pt x="170446" y="244322"/>
                  </a:lnTo>
                  <a:lnTo>
                    <a:pt x="92163" y="244322"/>
                  </a:lnTo>
                  <a:lnTo>
                    <a:pt x="92163" y="138264"/>
                  </a:lnTo>
                  <a:close/>
                </a:path>
                <a:path w="899160" h="2035175">
                  <a:moveTo>
                    <a:pt x="184327" y="1117765"/>
                  </a:moveTo>
                  <a:lnTo>
                    <a:pt x="263347" y="1117765"/>
                  </a:lnTo>
                  <a:lnTo>
                    <a:pt x="263347" y="1217980"/>
                  </a:lnTo>
                  <a:lnTo>
                    <a:pt x="184327" y="1217980"/>
                  </a:lnTo>
                  <a:lnTo>
                    <a:pt x="184327" y="1117765"/>
                  </a:lnTo>
                  <a:close/>
                </a:path>
                <a:path w="899160" h="2035175">
                  <a:moveTo>
                    <a:pt x="184327" y="1037297"/>
                  </a:moveTo>
                  <a:lnTo>
                    <a:pt x="198234" y="1037297"/>
                  </a:lnTo>
                  <a:lnTo>
                    <a:pt x="198234" y="992682"/>
                  </a:lnTo>
                  <a:lnTo>
                    <a:pt x="184327" y="992682"/>
                  </a:lnTo>
                  <a:lnTo>
                    <a:pt x="184327" y="953173"/>
                  </a:lnTo>
                  <a:lnTo>
                    <a:pt x="263347" y="953173"/>
                  </a:lnTo>
                  <a:lnTo>
                    <a:pt x="263347" y="992682"/>
                  </a:lnTo>
                  <a:lnTo>
                    <a:pt x="250177" y="992682"/>
                  </a:lnTo>
                  <a:lnTo>
                    <a:pt x="250177" y="1037297"/>
                  </a:lnTo>
                  <a:lnTo>
                    <a:pt x="263347" y="1037297"/>
                  </a:lnTo>
                  <a:lnTo>
                    <a:pt x="263347" y="1059980"/>
                  </a:lnTo>
                  <a:lnTo>
                    <a:pt x="184327" y="1059980"/>
                  </a:lnTo>
                  <a:lnTo>
                    <a:pt x="184327" y="1037297"/>
                  </a:lnTo>
                  <a:close/>
                </a:path>
                <a:path w="899160" h="2035175">
                  <a:moveTo>
                    <a:pt x="184327" y="788581"/>
                  </a:moveTo>
                  <a:lnTo>
                    <a:pt x="263347" y="788581"/>
                  </a:lnTo>
                  <a:lnTo>
                    <a:pt x="263347" y="895388"/>
                  </a:lnTo>
                  <a:lnTo>
                    <a:pt x="184327" y="895388"/>
                  </a:lnTo>
                  <a:lnTo>
                    <a:pt x="184327" y="788581"/>
                  </a:lnTo>
                  <a:close/>
                </a:path>
                <a:path w="899160" h="2035175">
                  <a:moveTo>
                    <a:pt x="184327" y="628383"/>
                  </a:moveTo>
                  <a:lnTo>
                    <a:pt x="263347" y="628383"/>
                  </a:lnTo>
                  <a:lnTo>
                    <a:pt x="263347" y="730796"/>
                  </a:lnTo>
                  <a:lnTo>
                    <a:pt x="184327" y="730796"/>
                  </a:lnTo>
                  <a:lnTo>
                    <a:pt x="184327" y="628383"/>
                  </a:lnTo>
                  <a:close/>
                </a:path>
                <a:path w="899160" h="2035175">
                  <a:moveTo>
                    <a:pt x="184327" y="548652"/>
                  </a:moveTo>
                  <a:lnTo>
                    <a:pt x="198234" y="548652"/>
                  </a:lnTo>
                  <a:lnTo>
                    <a:pt x="198234" y="504024"/>
                  </a:lnTo>
                  <a:lnTo>
                    <a:pt x="184327" y="504024"/>
                  </a:lnTo>
                  <a:lnTo>
                    <a:pt x="184327" y="463791"/>
                  </a:lnTo>
                  <a:lnTo>
                    <a:pt x="263347" y="463791"/>
                  </a:lnTo>
                  <a:lnTo>
                    <a:pt x="263347" y="504024"/>
                  </a:lnTo>
                  <a:lnTo>
                    <a:pt x="250177" y="504024"/>
                  </a:lnTo>
                  <a:lnTo>
                    <a:pt x="250177" y="548652"/>
                  </a:lnTo>
                  <a:lnTo>
                    <a:pt x="263347" y="548652"/>
                  </a:lnTo>
                  <a:lnTo>
                    <a:pt x="263347" y="569861"/>
                  </a:lnTo>
                  <a:lnTo>
                    <a:pt x="184327" y="569861"/>
                  </a:lnTo>
                  <a:lnTo>
                    <a:pt x="184327" y="548652"/>
                  </a:lnTo>
                  <a:close/>
                </a:path>
                <a:path w="899160" h="2035175">
                  <a:moveTo>
                    <a:pt x="184327" y="302120"/>
                  </a:moveTo>
                  <a:lnTo>
                    <a:pt x="263347" y="302120"/>
                  </a:lnTo>
                  <a:lnTo>
                    <a:pt x="263347" y="405269"/>
                  </a:lnTo>
                  <a:lnTo>
                    <a:pt x="184327" y="405269"/>
                  </a:lnTo>
                  <a:lnTo>
                    <a:pt x="184327" y="302120"/>
                  </a:lnTo>
                  <a:close/>
                </a:path>
                <a:path w="899160" h="2035175">
                  <a:moveTo>
                    <a:pt x="184327" y="138264"/>
                  </a:moveTo>
                  <a:lnTo>
                    <a:pt x="263347" y="138264"/>
                  </a:lnTo>
                  <a:lnTo>
                    <a:pt x="263347" y="244322"/>
                  </a:lnTo>
                  <a:lnTo>
                    <a:pt x="184327" y="244322"/>
                  </a:lnTo>
                  <a:lnTo>
                    <a:pt x="184327" y="138264"/>
                  </a:lnTo>
                  <a:close/>
                </a:path>
                <a:path w="899160" h="2035175">
                  <a:moveTo>
                    <a:pt x="291134" y="60718"/>
                  </a:moveTo>
                  <a:lnTo>
                    <a:pt x="291134" y="16090"/>
                  </a:lnTo>
                  <a:lnTo>
                    <a:pt x="250177" y="16090"/>
                  </a:lnTo>
                  <a:lnTo>
                    <a:pt x="250177" y="60718"/>
                  </a:lnTo>
                  <a:lnTo>
                    <a:pt x="263347" y="60718"/>
                  </a:lnTo>
                  <a:lnTo>
                    <a:pt x="263347" y="80467"/>
                  </a:lnTo>
                  <a:lnTo>
                    <a:pt x="184327" y="80467"/>
                  </a:lnTo>
                  <a:lnTo>
                    <a:pt x="184327" y="60718"/>
                  </a:lnTo>
                  <a:lnTo>
                    <a:pt x="198234" y="60718"/>
                  </a:lnTo>
                  <a:lnTo>
                    <a:pt x="198234" y="16090"/>
                  </a:lnTo>
                  <a:lnTo>
                    <a:pt x="156527" y="16090"/>
                  </a:lnTo>
                  <a:lnTo>
                    <a:pt x="156527" y="60718"/>
                  </a:lnTo>
                  <a:lnTo>
                    <a:pt x="170446" y="60718"/>
                  </a:lnTo>
                  <a:lnTo>
                    <a:pt x="170446" y="80467"/>
                  </a:lnTo>
                  <a:lnTo>
                    <a:pt x="92163" y="80467"/>
                  </a:lnTo>
                  <a:lnTo>
                    <a:pt x="92163" y="60718"/>
                  </a:lnTo>
                  <a:lnTo>
                    <a:pt x="104609" y="60718"/>
                  </a:lnTo>
                  <a:lnTo>
                    <a:pt x="104609" y="16090"/>
                  </a:lnTo>
                  <a:lnTo>
                    <a:pt x="64376" y="16090"/>
                  </a:lnTo>
                  <a:lnTo>
                    <a:pt x="64376" y="60718"/>
                  </a:lnTo>
                  <a:lnTo>
                    <a:pt x="77533" y="60718"/>
                  </a:lnTo>
                  <a:lnTo>
                    <a:pt x="77533" y="80467"/>
                  </a:lnTo>
                  <a:lnTo>
                    <a:pt x="62179" y="80467"/>
                  </a:lnTo>
                  <a:lnTo>
                    <a:pt x="62179" y="138264"/>
                  </a:lnTo>
                  <a:lnTo>
                    <a:pt x="77533" y="138264"/>
                  </a:lnTo>
                  <a:lnTo>
                    <a:pt x="77533" y="244322"/>
                  </a:lnTo>
                  <a:lnTo>
                    <a:pt x="62179" y="244322"/>
                  </a:lnTo>
                  <a:lnTo>
                    <a:pt x="62179" y="302120"/>
                  </a:lnTo>
                  <a:lnTo>
                    <a:pt x="77533" y="302120"/>
                  </a:lnTo>
                  <a:lnTo>
                    <a:pt x="77533" y="405269"/>
                  </a:lnTo>
                  <a:lnTo>
                    <a:pt x="62179" y="405269"/>
                  </a:lnTo>
                  <a:lnTo>
                    <a:pt x="62179" y="463791"/>
                  </a:lnTo>
                  <a:lnTo>
                    <a:pt x="77533" y="463791"/>
                  </a:lnTo>
                  <a:lnTo>
                    <a:pt x="77533" y="504024"/>
                  </a:lnTo>
                  <a:lnTo>
                    <a:pt x="64376" y="504024"/>
                  </a:lnTo>
                  <a:lnTo>
                    <a:pt x="64376" y="548652"/>
                  </a:lnTo>
                  <a:lnTo>
                    <a:pt x="77533" y="548652"/>
                  </a:lnTo>
                  <a:lnTo>
                    <a:pt x="77533" y="569861"/>
                  </a:lnTo>
                  <a:lnTo>
                    <a:pt x="62179" y="569861"/>
                  </a:lnTo>
                  <a:lnTo>
                    <a:pt x="62179" y="628383"/>
                  </a:lnTo>
                  <a:lnTo>
                    <a:pt x="77533" y="628383"/>
                  </a:lnTo>
                  <a:lnTo>
                    <a:pt x="77533" y="730796"/>
                  </a:lnTo>
                  <a:lnTo>
                    <a:pt x="62179" y="730796"/>
                  </a:lnTo>
                  <a:lnTo>
                    <a:pt x="62179" y="788581"/>
                  </a:lnTo>
                  <a:lnTo>
                    <a:pt x="77533" y="788581"/>
                  </a:lnTo>
                  <a:lnTo>
                    <a:pt x="77533" y="895388"/>
                  </a:lnTo>
                  <a:lnTo>
                    <a:pt x="62179" y="895388"/>
                  </a:lnTo>
                  <a:lnTo>
                    <a:pt x="62179" y="953173"/>
                  </a:lnTo>
                  <a:lnTo>
                    <a:pt x="77533" y="953173"/>
                  </a:lnTo>
                  <a:lnTo>
                    <a:pt x="77533" y="992682"/>
                  </a:lnTo>
                  <a:lnTo>
                    <a:pt x="64376" y="992682"/>
                  </a:lnTo>
                  <a:lnTo>
                    <a:pt x="64376" y="1037297"/>
                  </a:lnTo>
                  <a:lnTo>
                    <a:pt x="77533" y="1037297"/>
                  </a:lnTo>
                  <a:lnTo>
                    <a:pt x="77533" y="1059980"/>
                  </a:lnTo>
                  <a:lnTo>
                    <a:pt x="62179" y="1059980"/>
                  </a:lnTo>
                  <a:lnTo>
                    <a:pt x="62179" y="1117765"/>
                  </a:lnTo>
                  <a:lnTo>
                    <a:pt x="77533" y="1117765"/>
                  </a:lnTo>
                  <a:lnTo>
                    <a:pt x="77533" y="1217980"/>
                  </a:lnTo>
                  <a:lnTo>
                    <a:pt x="62179" y="1217980"/>
                  </a:lnTo>
                  <a:lnTo>
                    <a:pt x="62179" y="1275778"/>
                  </a:lnTo>
                  <a:lnTo>
                    <a:pt x="77533" y="1275778"/>
                  </a:lnTo>
                  <a:lnTo>
                    <a:pt x="77533" y="1382585"/>
                  </a:lnTo>
                  <a:lnTo>
                    <a:pt x="62179" y="1382585"/>
                  </a:lnTo>
                  <a:lnTo>
                    <a:pt x="62179" y="1440370"/>
                  </a:lnTo>
                  <a:lnTo>
                    <a:pt x="77533" y="1440370"/>
                  </a:lnTo>
                  <a:lnTo>
                    <a:pt x="77533" y="1479867"/>
                  </a:lnTo>
                  <a:lnTo>
                    <a:pt x="64376" y="1479867"/>
                  </a:lnTo>
                  <a:lnTo>
                    <a:pt x="64376" y="1524495"/>
                  </a:lnTo>
                  <a:lnTo>
                    <a:pt x="77533" y="1524495"/>
                  </a:lnTo>
                  <a:lnTo>
                    <a:pt x="77533" y="1547164"/>
                  </a:lnTo>
                  <a:lnTo>
                    <a:pt x="62179" y="1547164"/>
                  </a:lnTo>
                  <a:lnTo>
                    <a:pt x="62179" y="1604962"/>
                  </a:lnTo>
                  <a:lnTo>
                    <a:pt x="77533" y="1604962"/>
                  </a:lnTo>
                  <a:lnTo>
                    <a:pt x="77533" y="1711769"/>
                  </a:lnTo>
                  <a:lnTo>
                    <a:pt x="62179" y="1711769"/>
                  </a:lnTo>
                  <a:lnTo>
                    <a:pt x="62179" y="1769567"/>
                  </a:lnTo>
                  <a:lnTo>
                    <a:pt x="77533" y="1769567"/>
                  </a:lnTo>
                  <a:lnTo>
                    <a:pt x="77533" y="1874888"/>
                  </a:lnTo>
                  <a:lnTo>
                    <a:pt x="62179" y="1874888"/>
                  </a:lnTo>
                  <a:lnTo>
                    <a:pt x="62179" y="1933409"/>
                  </a:lnTo>
                  <a:lnTo>
                    <a:pt x="77533" y="1933409"/>
                  </a:lnTo>
                  <a:lnTo>
                    <a:pt x="77533" y="1973656"/>
                  </a:lnTo>
                  <a:lnTo>
                    <a:pt x="64376" y="1973656"/>
                  </a:lnTo>
                  <a:lnTo>
                    <a:pt x="64376" y="1996325"/>
                  </a:lnTo>
                  <a:lnTo>
                    <a:pt x="104609" y="1996325"/>
                  </a:lnTo>
                  <a:lnTo>
                    <a:pt x="104609" y="1973656"/>
                  </a:lnTo>
                  <a:lnTo>
                    <a:pt x="92163" y="1973656"/>
                  </a:lnTo>
                  <a:lnTo>
                    <a:pt x="92163" y="1933409"/>
                  </a:lnTo>
                  <a:lnTo>
                    <a:pt x="170446" y="1933409"/>
                  </a:lnTo>
                  <a:lnTo>
                    <a:pt x="170446" y="1973656"/>
                  </a:lnTo>
                  <a:lnTo>
                    <a:pt x="156527" y="1973656"/>
                  </a:lnTo>
                  <a:lnTo>
                    <a:pt x="156527" y="1996325"/>
                  </a:lnTo>
                  <a:lnTo>
                    <a:pt x="198234" y="1996325"/>
                  </a:lnTo>
                  <a:lnTo>
                    <a:pt x="198234" y="1973656"/>
                  </a:lnTo>
                  <a:lnTo>
                    <a:pt x="184327" y="1973656"/>
                  </a:lnTo>
                  <a:lnTo>
                    <a:pt x="184327" y="1933409"/>
                  </a:lnTo>
                  <a:lnTo>
                    <a:pt x="263347" y="1933409"/>
                  </a:lnTo>
                  <a:lnTo>
                    <a:pt x="263347" y="1973656"/>
                  </a:lnTo>
                  <a:lnTo>
                    <a:pt x="250177" y="1973656"/>
                  </a:lnTo>
                  <a:lnTo>
                    <a:pt x="250177" y="1996325"/>
                  </a:lnTo>
                  <a:lnTo>
                    <a:pt x="291134" y="1996325"/>
                  </a:lnTo>
                  <a:lnTo>
                    <a:pt x="291134" y="1973656"/>
                  </a:lnTo>
                  <a:lnTo>
                    <a:pt x="277977" y="1973656"/>
                  </a:lnTo>
                  <a:lnTo>
                    <a:pt x="277977" y="1933409"/>
                  </a:lnTo>
                  <a:lnTo>
                    <a:pt x="291134" y="1933409"/>
                  </a:lnTo>
                  <a:lnTo>
                    <a:pt x="291134" y="1874888"/>
                  </a:lnTo>
                  <a:lnTo>
                    <a:pt x="277977" y="1874888"/>
                  </a:lnTo>
                  <a:lnTo>
                    <a:pt x="277977" y="1769567"/>
                  </a:lnTo>
                  <a:lnTo>
                    <a:pt x="291134" y="1769567"/>
                  </a:lnTo>
                  <a:lnTo>
                    <a:pt x="291134" y="1711769"/>
                  </a:lnTo>
                  <a:lnTo>
                    <a:pt x="277977" y="1711769"/>
                  </a:lnTo>
                  <a:lnTo>
                    <a:pt x="277977" y="1604962"/>
                  </a:lnTo>
                  <a:lnTo>
                    <a:pt x="291134" y="1604962"/>
                  </a:lnTo>
                  <a:lnTo>
                    <a:pt x="291134" y="1547164"/>
                  </a:lnTo>
                  <a:lnTo>
                    <a:pt x="277977" y="1547164"/>
                  </a:lnTo>
                  <a:lnTo>
                    <a:pt x="277977" y="1524495"/>
                  </a:lnTo>
                  <a:lnTo>
                    <a:pt x="291134" y="1524495"/>
                  </a:lnTo>
                  <a:lnTo>
                    <a:pt x="291134" y="1479867"/>
                  </a:lnTo>
                  <a:lnTo>
                    <a:pt x="277977" y="1479867"/>
                  </a:lnTo>
                  <a:lnTo>
                    <a:pt x="277977" y="1440370"/>
                  </a:lnTo>
                  <a:lnTo>
                    <a:pt x="291134" y="1440370"/>
                  </a:lnTo>
                  <a:lnTo>
                    <a:pt x="291134" y="1382585"/>
                  </a:lnTo>
                  <a:lnTo>
                    <a:pt x="277977" y="1382585"/>
                  </a:lnTo>
                  <a:lnTo>
                    <a:pt x="277977" y="1275778"/>
                  </a:lnTo>
                  <a:lnTo>
                    <a:pt x="291134" y="1275778"/>
                  </a:lnTo>
                  <a:lnTo>
                    <a:pt x="291134" y="1217980"/>
                  </a:lnTo>
                  <a:lnTo>
                    <a:pt x="277977" y="1217980"/>
                  </a:lnTo>
                  <a:lnTo>
                    <a:pt x="277977" y="1117765"/>
                  </a:lnTo>
                  <a:lnTo>
                    <a:pt x="291134" y="1117765"/>
                  </a:lnTo>
                  <a:lnTo>
                    <a:pt x="291134" y="1059980"/>
                  </a:lnTo>
                  <a:lnTo>
                    <a:pt x="277977" y="1059980"/>
                  </a:lnTo>
                  <a:lnTo>
                    <a:pt x="277977" y="1037297"/>
                  </a:lnTo>
                  <a:lnTo>
                    <a:pt x="291134" y="1037297"/>
                  </a:lnTo>
                  <a:lnTo>
                    <a:pt x="291134" y="992682"/>
                  </a:lnTo>
                  <a:lnTo>
                    <a:pt x="277977" y="992682"/>
                  </a:lnTo>
                  <a:lnTo>
                    <a:pt x="277977" y="953173"/>
                  </a:lnTo>
                  <a:lnTo>
                    <a:pt x="291134" y="953173"/>
                  </a:lnTo>
                  <a:lnTo>
                    <a:pt x="291134" y="895388"/>
                  </a:lnTo>
                  <a:lnTo>
                    <a:pt x="277977" y="895388"/>
                  </a:lnTo>
                  <a:lnTo>
                    <a:pt x="277977" y="788581"/>
                  </a:lnTo>
                  <a:lnTo>
                    <a:pt x="291134" y="788581"/>
                  </a:lnTo>
                  <a:lnTo>
                    <a:pt x="291134" y="730796"/>
                  </a:lnTo>
                  <a:lnTo>
                    <a:pt x="277977" y="730796"/>
                  </a:lnTo>
                  <a:lnTo>
                    <a:pt x="277977" y="628383"/>
                  </a:lnTo>
                  <a:lnTo>
                    <a:pt x="291134" y="628383"/>
                  </a:lnTo>
                  <a:lnTo>
                    <a:pt x="291134" y="569861"/>
                  </a:lnTo>
                  <a:lnTo>
                    <a:pt x="277977" y="569861"/>
                  </a:lnTo>
                  <a:lnTo>
                    <a:pt x="277977" y="548652"/>
                  </a:lnTo>
                  <a:lnTo>
                    <a:pt x="291134" y="548652"/>
                  </a:lnTo>
                  <a:lnTo>
                    <a:pt x="291134" y="504024"/>
                  </a:lnTo>
                  <a:lnTo>
                    <a:pt x="277977" y="504024"/>
                  </a:lnTo>
                  <a:lnTo>
                    <a:pt x="277977" y="463791"/>
                  </a:lnTo>
                  <a:lnTo>
                    <a:pt x="291134" y="463791"/>
                  </a:lnTo>
                  <a:lnTo>
                    <a:pt x="291134" y="405269"/>
                  </a:lnTo>
                  <a:lnTo>
                    <a:pt x="277977" y="405269"/>
                  </a:lnTo>
                  <a:lnTo>
                    <a:pt x="277977" y="302120"/>
                  </a:lnTo>
                  <a:lnTo>
                    <a:pt x="291134" y="302120"/>
                  </a:lnTo>
                  <a:lnTo>
                    <a:pt x="291134" y="244322"/>
                  </a:lnTo>
                  <a:lnTo>
                    <a:pt x="277977" y="244322"/>
                  </a:lnTo>
                  <a:lnTo>
                    <a:pt x="277977" y="138264"/>
                  </a:lnTo>
                  <a:lnTo>
                    <a:pt x="291134" y="138264"/>
                  </a:lnTo>
                  <a:lnTo>
                    <a:pt x="291134" y="80467"/>
                  </a:lnTo>
                  <a:lnTo>
                    <a:pt x="277977" y="80467"/>
                  </a:lnTo>
                  <a:lnTo>
                    <a:pt x="277977" y="60718"/>
                  </a:lnTo>
                  <a:lnTo>
                    <a:pt x="291134" y="6071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766057" y="6061024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5">
                  <a:moveTo>
                    <a:pt x="31457" y="0"/>
                  </a:moveTo>
                  <a:lnTo>
                    <a:pt x="0" y="0"/>
                  </a:lnTo>
                  <a:lnTo>
                    <a:pt x="0" y="35839"/>
                  </a:lnTo>
                  <a:lnTo>
                    <a:pt x="31457" y="35839"/>
                  </a:lnTo>
                  <a:lnTo>
                    <a:pt x="31457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766070" y="6061024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5">
                  <a:moveTo>
                    <a:pt x="31445" y="35839"/>
                  </a:moveTo>
                  <a:lnTo>
                    <a:pt x="31445" y="0"/>
                  </a:lnTo>
                  <a:lnTo>
                    <a:pt x="0" y="0"/>
                  </a:lnTo>
                  <a:lnTo>
                    <a:pt x="0" y="35839"/>
                  </a:lnTo>
                  <a:lnTo>
                    <a:pt x="31445" y="3583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778503" y="6061760"/>
              <a:ext cx="6985" cy="35560"/>
            </a:xfrm>
            <a:custGeom>
              <a:avLst/>
              <a:gdLst/>
              <a:ahLst/>
              <a:cxnLst/>
              <a:rect l="l" t="t" r="r" b="b"/>
              <a:pathLst>
                <a:path w="6985" h="35560">
                  <a:moveTo>
                    <a:pt x="6578" y="0"/>
                  </a:moveTo>
                  <a:lnTo>
                    <a:pt x="0" y="0"/>
                  </a:lnTo>
                  <a:lnTo>
                    <a:pt x="0" y="35115"/>
                  </a:lnTo>
                  <a:lnTo>
                    <a:pt x="6578" y="35115"/>
                  </a:lnTo>
                  <a:lnTo>
                    <a:pt x="657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778503" y="6061760"/>
              <a:ext cx="6985" cy="35560"/>
            </a:xfrm>
            <a:custGeom>
              <a:avLst/>
              <a:gdLst/>
              <a:ahLst/>
              <a:cxnLst/>
              <a:rect l="l" t="t" r="r" b="b"/>
              <a:pathLst>
                <a:path w="6985" h="35560">
                  <a:moveTo>
                    <a:pt x="6578" y="35102"/>
                  </a:moveTo>
                  <a:lnTo>
                    <a:pt x="6578" y="0"/>
                  </a:lnTo>
                  <a:lnTo>
                    <a:pt x="0" y="0"/>
                  </a:lnTo>
                  <a:lnTo>
                    <a:pt x="0" y="35102"/>
                  </a:lnTo>
                  <a:lnTo>
                    <a:pt x="6578" y="3510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859695" y="6061024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5">
                  <a:moveTo>
                    <a:pt x="31457" y="0"/>
                  </a:moveTo>
                  <a:lnTo>
                    <a:pt x="0" y="0"/>
                  </a:lnTo>
                  <a:lnTo>
                    <a:pt x="0" y="35839"/>
                  </a:lnTo>
                  <a:lnTo>
                    <a:pt x="31457" y="35839"/>
                  </a:lnTo>
                  <a:lnTo>
                    <a:pt x="31457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859695" y="6061024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5">
                  <a:moveTo>
                    <a:pt x="31457" y="35839"/>
                  </a:moveTo>
                  <a:lnTo>
                    <a:pt x="31457" y="0"/>
                  </a:lnTo>
                  <a:lnTo>
                    <a:pt x="0" y="0"/>
                  </a:lnTo>
                  <a:lnTo>
                    <a:pt x="0" y="35839"/>
                  </a:lnTo>
                  <a:lnTo>
                    <a:pt x="31457" y="3583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872128" y="6061760"/>
              <a:ext cx="6985" cy="35560"/>
            </a:xfrm>
            <a:custGeom>
              <a:avLst/>
              <a:gdLst/>
              <a:ahLst/>
              <a:cxnLst/>
              <a:rect l="l" t="t" r="r" b="b"/>
              <a:pathLst>
                <a:path w="6985" h="35560">
                  <a:moveTo>
                    <a:pt x="6591" y="0"/>
                  </a:moveTo>
                  <a:lnTo>
                    <a:pt x="0" y="0"/>
                  </a:lnTo>
                  <a:lnTo>
                    <a:pt x="0" y="35115"/>
                  </a:lnTo>
                  <a:lnTo>
                    <a:pt x="6591" y="35115"/>
                  </a:lnTo>
                  <a:lnTo>
                    <a:pt x="65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872128" y="6061760"/>
              <a:ext cx="6985" cy="35560"/>
            </a:xfrm>
            <a:custGeom>
              <a:avLst/>
              <a:gdLst/>
              <a:ahLst/>
              <a:cxnLst/>
              <a:rect l="l" t="t" r="r" b="b"/>
              <a:pathLst>
                <a:path w="6985" h="35560">
                  <a:moveTo>
                    <a:pt x="6591" y="35102"/>
                  </a:moveTo>
                  <a:lnTo>
                    <a:pt x="6591" y="0"/>
                  </a:lnTo>
                  <a:lnTo>
                    <a:pt x="0" y="0"/>
                  </a:lnTo>
                  <a:lnTo>
                    <a:pt x="0" y="35102"/>
                  </a:lnTo>
                  <a:lnTo>
                    <a:pt x="6591" y="3510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953332" y="6061024"/>
              <a:ext cx="31115" cy="36195"/>
            </a:xfrm>
            <a:custGeom>
              <a:avLst/>
              <a:gdLst/>
              <a:ahLst/>
              <a:cxnLst/>
              <a:rect l="l" t="t" r="r" b="b"/>
              <a:pathLst>
                <a:path w="31114" h="36195">
                  <a:moveTo>
                    <a:pt x="30721" y="0"/>
                  </a:moveTo>
                  <a:lnTo>
                    <a:pt x="0" y="0"/>
                  </a:lnTo>
                  <a:lnTo>
                    <a:pt x="0" y="35839"/>
                  </a:lnTo>
                  <a:lnTo>
                    <a:pt x="30721" y="35839"/>
                  </a:lnTo>
                  <a:lnTo>
                    <a:pt x="30721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953332" y="6061024"/>
              <a:ext cx="31115" cy="36195"/>
            </a:xfrm>
            <a:custGeom>
              <a:avLst/>
              <a:gdLst/>
              <a:ahLst/>
              <a:cxnLst/>
              <a:rect l="l" t="t" r="r" b="b"/>
              <a:pathLst>
                <a:path w="31114" h="36195">
                  <a:moveTo>
                    <a:pt x="30721" y="35839"/>
                  </a:moveTo>
                  <a:lnTo>
                    <a:pt x="30721" y="0"/>
                  </a:lnTo>
                  <a:lnTo>
                    <a:pt x="0" y="0"/>
                  </a:lnTo>
                  <a:lnTo>
                    <a:pt x="0" y="35839"/>
                  </a:lnTo>
                  <a:lnTo>
                    <a:pt x="30721" y="3583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965041" y="6061760"/>
              <a:ext cx="7620" cy="35560"/>
            </a:xfrm>
            <a:custGeom>
              <a:avLst/>
              <a:gdLst/>
              <a:ahLst/>
              <a:cxnLst/>
              <a:rect l="l" t="t" r="r" b="b"/>
              <a:pathLst>
                <a:path w="7620" h="35560">
                  <a:moveTo>
                    <a:pt x="7315" y="0"/>
                  </a:moveTo>
                  <a:lnTo>
                    <a:pt x="0" y="0"/>
                  </a:lnTo>
                  <a:lnTo>
                    <a:pt x="0" y="35115"/>
                  </a:lnTo>
                  <a:lnTo>
                    <a:pt x="7315" y="35115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965041" y="6061760"/>
              <a:ext cx="7620" cy="35560"/>
            </a:xfrm>
            <a:custGeom>
              <a:avLst/>
              <a:gdLst/>
              <a:ahLst/>
              <a:cxnLst/>
              <a:rect l="l" t="t" r="r" b="b"/>
              <a:pathLst>
                <a:path w="7620" h="35560">
                  <a:moveTo>
                    <a:pt x="7315" y="35102"/>
                  </a:moveTo>
                  <a:lnTo>
                    <a:pt x="7315" y="0"/>
                  </a:lnTo>
                  <a:lnTo>
                    <a:pt x="0" y="0"/>
                  </a:lnTo>
                  <a:lnTo>
                    <a:pt x="0" y="35102"/>
                  </a:lnTo>
                  <a:lnTo>
                    <a:pt x="7315" y="3510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766057" y="6224155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5">
                  <a:moveTo>
                    <a:pt x="31457" y="0"/>
                  </a:moveTo>
                  <a:lnTo>
                    <a:pt x="0" y="0"/>
                  </a:lnTo>
                  <a:lnTo>
                    <a:pt x="0" y="35852"/>
                  </a:lnTo>
                  <a:lnTo>
                    <a:pt x="31457" y="35852"/>
                  </a:lnTo>
                  <a:lnTo>
                    <a:pt x="31457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766070" y="6224155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5">
                  <a:moveTo>
                    <a:pt x="31445" y="35852"/>
                  </a:moveTo>
                  <a:lnTo>
                    <a:pt x="31445" y="0"/>
                  </a:lnTo>
                  <a:lnTo>
                    <a:pt x="0" y="0"/>
                  </a:lnTo>
                  <a:lnTo>
                    <a:pt x="0" y="35852"/>
                  </a:lnTo>
                  <a:lnTo>
                    <a:pt x="31445" y="358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778503" y="6224879"/>
              <a:ext cx="6985" cy="35560"/>
            </a:xfrm>
            <a:custGeom>
              <a:avLst/>
              <a:gdLst/>
              <a:ahLst/>
              <a:cxnLst/>
              <a:rect l="l" t="t" r="r" b="b"/>
              <a:pathLst>
                <a:path w="6985" h="35560">
                  <a:moveTo>
                    <a:pt x="6578" y="0"/>
                  </a:moveTo>
                  <a:lnTo>
                    <a:pt x="0" y="0"/>
                  </a:lnTo>
                  <a:lnTo>
                    <a:pt x="0" y="35115"/>
                  </a:lnTo>
                  <a:lnTo>
                    <a:pt x="6578" y="35115"/>
                  </a:lnTo>
                  <a:lnTo>
                    <a:pt x="657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778503" y="6224879"/>
              <a:ext cx="6985" cy="35560"/>
            </a:xfrm>
            <a:custGeom>
              <a:avLst/>
              <a:gdLst/>
              <a:ahLst/>
              <a:cxnLst/>
              <a:rect l="l" t="t" r="r" b="b"/>
              <a:pathLst>
                <a:path w="6985" h="35560">
                  <a:moveTo>
                    <a:pt x="6578" y="35128"/>
                  </a:moveTo>
                  <a:lnTo>
                    <a:pt x="6578" y="0"/>
                  </a:lnTo>
                  <a:lnTo>
                    <a:pt x="0" y="0"/>
                  </a:lnTo>
                  <a:lnTo>
                    <a:pt x="0" y="35128"/>
                  </a:lnTo>
                  <a:lnTo>
                    <a:pt x="6578" y="3512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859695" y="6224155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5">
                  <a:moveTo>
                    <a:pt x="31457" y="0"/>
                  </a:moveTo>
                  <a:lnTo>
                    <a:pt x="0" y="0"/>
                  </a:lnTo>
                  <a:lnTo>
                    <a:pt x="0" y="35852"/>
                  </a:lnTo>
                  <a:lnTo>
                    <a:pt x="31457" y="35852"/>
                  </a:lnTo>
                  <a:lnTo>
                    <a:pt x="31457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859695" y="6224155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5">
                  <a:moveTo>
                    <a:pt x="31457" y="35852"/>
                  </a:moveTo>
                  <a:lnTo>
                    <a:pt x="31457" y="0"/>
                  </a:lnTo>
                  <a:lnTo>
                    <a:pt x="0" y="0"/>
                  </a:lnTo>
                  <a:lnTo>
                    <a:pt x="0" y="35852"/>
                  </a:lnTo>
                  <a:lnTo>
                    <a:pt x="31457" y="358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872128" y="6224879"/>
              <a:ext cx="6985" cy="35560"/>
            </a:xfrm>
            <a:custGeom>
              <a:avLst/>
              <a:gdLst/>
              <a:ahLst/>
              <a:cxnLst/>
              <a:rect l="l" t="t" r="r" b="b"/>
              <a:pathLst>
                <a:path w="6985" h="35560">
                  <a:moveTo>
                    <a:pt x="6591" y="0"/>
                  </a:moveTo>
                  <a:lnTo>
                    <a:pt x="0" y="0"/>
                  </a:lnTo>
                  <a:lnTo>
                    <a:pt x="0" y="35115"/>
                  </a:lnTo>
                  <a:lnTo>
                    <a:pt x="6591" y="35115"/>
                  </a:lnTo>
                  <a:lnTo>
                    <a:pt x="65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872128" y="6224879"/>
              <a:ext cx="6985" cy="35560"/>
            </a:xfrm>
            <a:custGeom>
              <a:avLst/>
              <a:gdLst/>
              <a:ahLst/>
              <a:cxnLst/>
              <a:rect l="l" t="t" r="r" b="b"/>
              <a:pathLst>
                <a:path w="6985" h="35560">
                  <a:moveTo>
                    <a:pt x="6591" y="35128"/>
                  </a:moveTo>
                  <a:lnTo>
                    <a:pt x="6591" y="0"/>
                  </a:lnTo>
                  <a:lnTo>
                    <a:pt x="0" y="0"/>
                  </a:lnTo>
                  <a:lnTo>
                    <a:pt x="0" y="35128"/>
                  </a:lnTo>
                  <a:lnTo>
                    <a:pt x="6591" y="3512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953332" y="6224155"/>
              <a:ext cx="31115" cy="36195"/>
            </a:xfrm>
            <a:custGeom>
              <a:avLst/>
              <a:gdLst/>
              <a:ahLst/>
              <a:cxnLst/>
              <a:rect l="l" t="t" r="r" b="b"/>
              <a:pathLst>
                <a:path w="31114" h="36195">
                  <a:moveTo>
                    <a:pt x="30721" y="0"/>
                  </a:moveTo>
                  <a:lnTo>
                    <a:pt x="0" y="0"/>
                  </a:lnTo>
                  <a:lnTo>
                    <a:pt x="0" y="35852"/>
                  </a:lnTo>
                  <a:lnTo>
                    <a:pt x="30721" y="35852"/>
                  </a:lnTo>
                  <a:lnTo>
                    <a:pt x="30721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953332" y="6224155"/>
              <a:ext cx="31115" cy="36195"/>
            </a:xfrm>
            <a:custGeom>
              <a:avLst/>
              <a:gdLst/>
              <a:ahLst/>
              <a:cxnLst/>
              <a:rect l="l" t="t" r="r" b="b"/>
              <a:pathLst>
                <a:path w="31114" h="36195">
                  <a:moveTo>
                    <a:pt x="30721" y="35852"/>
                  </a:moveTo>
                  <a:lnTo>
                    <a:pt x="30721" y="0"/>
                  </a:lnTo>
                  <a:lnTo>
                    <a:pt x="0" y="0"/>
                  </a:lnTo>
                  <a:lnTo>
                    <a:pt x="0" y="35852"/>
                  </a:lnTo>
                  <a:lnTo>
                    <a:pt x="30721" y="358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965041" y="6224879"/>
              <a:ext cx="7620" cy="35560"/>
            </a:xfrm>
            <a:custGeom>
              <a:avLst/>
              <a:gdLst/>
              <a:ahLst/>
              <a:cxnLst/>
              <a:rect l="l" t="t" r="r" b="b"/>
              <a:pathLst>
                <a:path w="7620" h="35560">
                  <a:moveTo>
                    <a:pt x="7315" y="0"/>
                  </a:moveTo>
                  <a:lnTo>
                    <a:pt x="0" y="0"/>
                  </a:lnTo>
                  <a:lnTo>
                    <a:pt x="0" y="35115"/>
                  </a:lnTo>
                  <a:lnTo>
                    <a:pt x="7315" y="35115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965041" y="6224879"/>
              <a:ext cx="7620" cy="35560"/>
            </a:xfrm>
            <a:custGeom>
              <a:avLst/>
              <a:gdLst/>
              <a:ahLst/>
              <a:cxnLst/>
              <a:rect l="l" t="t" r="r" b="b"/>
              <a:pathLst>
                <a:path w="7620" h="35560">
                  <a:moveTo>
                    <a:pt x="7315" y="35128"/>
                  </a:moveTo>
                  <a:lnTo>
                    <a:pt x="7315" y="0"/>
                  </a:lnTo>
                  <a:lnTo>
                    <a:pt x="0" y="0"/>
                  </a:lnTo>
                  <a:lnTo>
                    <a:pt x="0" y="35128"/>
                  </a:lnTo>
                  <a:lnTo>
                    <a:pt x="7315" y="3512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766057" y="6385826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5">
                  <a:moveTo>
                    <a:pt x="31457" y="0"/>
                  </a:moveTo>
                  <a:lnTo>
                    <a:pt x="0" y="0"/>
                  </a:lnTo>
                  <a:lnTo>
                    <a:pt x="0" y="35852"/>
                  </a:lnTo>
                  <a:lnTo>
                    <a:pt x="31457" y="35852"/>
                  </a:lnTo>
                  <a:lnTo>
                    <a:pt x="31457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766070" y="6385826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5">
                  <a:moveTo>
                    <a:pt x="31445" y="35852"/>
                  </a:moveTo>
                  <a:lnTo>
                    <a:pt x="31445" y="0"/>
                  </a:lnTo>
                  <a:lnTo>
                    <a:pt x="0" y="0"/>
                  </a:lnTo>
                  <a:lnTo>
                    <a:pt x="0" y="35852"/>
                  </a:lnTo>
                  <a:lnTo>
                    <a:pt x="31445" y="358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778503" y="6386563"/>
              <a:ext cx="6985" cy="35560"/>
            </a:xfrm>
            <a:custGeom>
              <a:avLst/>
              <a:gdLst/>
              <a:ahLst/>
              <a:cxnLst/>
              <a:rect l="l" t="t" r="r" b="b"/>
              <a:pathLst>
                <a:path w="6985" h="35560">
                  <a:moveTo>
                    <a:pt x="6578" y="0"/>
                  </a:moveTo>
                  <a:lnTo>
                    <a:pt x="0" y="0"/>
                  </a:lnTo>
                  <a:lnTo>
                    <a:pt x="0" y="35115"/>
                  </a:lnTo>
                  <a:lnTo>
                    <a:pt x="6578" y="35115"/>
                  </a:lnTo>
                  <a:lnTo>
                    <a:pt x="657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778503" y="6386563"/>
              <a:ext cx="6985" cy="35560"/>
            </a:xfrm>
            <a:custGeom>
              <a:avLst/>
              <a:gdLst/>
              <a:ahLst/>
              <a:cxnLst/>
              <a:rect l="l" t="t" r="r" b="b"/>
              <a:pathLst>
                <a:path w="6985" h="35560">
                  <a:moveTo>
                    <a:pt x="6578" y="35115"/>
                  </a:moveTo>
                  <a:lnTo>
                    <a:pt x="6578" y="0"/>
                  </a:lnTo>
                  <a:lnTo>
                    <a:pt x="0" y="0"/>
                  </a:lnTo>
                  <a:lnTo>
                    <a:pt x="0" y="35115"/>
                  </a:lnTo>
                  <a:lnTo>
                    <a:pt x="6578" y="351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859695" y="6385826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5">
                  <a:moveTo>
                    <a:pt x="31457" y="0"/>
                  </a:moveTo>
                  <a:lnTo>
                    <a:pt x="0" y="0"/>
                  </a:lnTo>
                  <a:lnTo>
                    <a:pt x="0" y="35852"/>
                  </a:lnTo>
                  <a:lnTo>
                    <a:pt x="31457" y="35852"/>
                  </a:lnTo>
                  <a:lnTo>
                    <a:pt x="31457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859695" y="6385826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5">
                  <a:moveTo>
                    <a:pt x="31457" y="35852"/>
                  </a:moveTo>
                  <a:lnTo>
                    <a:pt x="31457" y="0"/>
                  </a:lnTo>
                  <a:lnTo>
                    <a:pt x="0" y="0"/>
                  </a:lnTo>
                  <a:lnTo>
                    <a:pt x="0" y="35852"/>
                  </a:lnTo>
                  <a:lnTo>
                    <a:pt x="31457" y="358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872128" y="6386563"/>
              <a:ext cx="6985" cy="35560"/>
            </a:xfrm>
            <a:custGeom>
              <a:avLst/>
              <a:gdLst/>
              <a:ahLst/>
              <a:cxnLst/>
              <a:rect l="l" t="t" r="r" b="b"/>
              <a:pathLst>
                <a:path w="6985" h="35560">
                  <a:moveTo>
                    <a:pt x="6591" y="0"/>
                  </a:moveTo>
                  <a:lnTo>
                    <a:pt x="0" y="0"/>
                  </a:lnTo>
                  <a:lnTo>
                    <a:pt x="0" y="35115"/>
                  </a:lnTo>
                  <a:lnTo>
                    <a:pt x="6591" y="35115"/>
                  </a:lnTo>
                  <a:lnTo>
                    <a:pt x="65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872128" y="6386563"/>
              <a:ext cx="6985" cy="35560"/>
            </a:xfrm>
            <a:custGeom>
              <a:avLst/>
              <a:gdLst/>
              <a:ahLst/>
              <a:cxnLst/>
              <a:rect l="l" t="t" r="r" b="b"/>
              <a:pathLst>
                <a:path w="6985" h="35560">
                  <a:moveTo>
                    <a:pt x="6591" y="35115"/>
                  </a:moveTo>
                  <a:lnTo>
                    <a:pt x="6591" y="0"/>
                  </a:lnTo>
                  <a:lnTo>
                    <a:pt x="0" y="0"/>
                  </a:lnTo>
                  <a:lnTo>
                    <a:pt x="0" y="35115"/>
                  </a:lnTo>
                  <a:lnTo>
                    <a:pt x="6591" y="351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953332" y="6385826"/>
              <a:ext cx="31115" cy="36195"/>
            </a:xfrm>
            <a:custGeom>
              <a:avLst/>
              <a:gdLst/>
              <a:ahLst/>
              <a:cxnLst/>
              <a:rect l="l" t="t" r="r" b="b"/>
              <a:pathLst>
                <a:path w="31114" h="36195">
                  <a:moveTo>
                    <a:pt x="30721" y="0"/>
                  </a:moveTo>
                  <a:lnTo>
                    <a:pt x="0" y="0"/>
                  </a:lnTo>
                  <a:lnTo>
                    <a:pt x="0" y="35852"/>
                  </a:lnTo>
                  <a:lnTo>
                    <a:pt x="30721" y="35852"/>
                  </a:lnTo>
                  <a:lnTo>
                    <a:pt x="30721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953332" y="6385826"/>
              <a:ext cx="31115" cy="36195"/>
            </a:xfrm>
            <a:custGeom>
              <a:avLst/>
              <a:gdLst/>
              <a:ahLst/>
              <a:cxnLst/>
              <a:rect l="l" t="t" r="r" b="b"/>
              <a:pathLst>
                <a:path w="31114" h="36195">
                  <a:moveTo>
                    <a:pt x="30721" y="35852"/>
                  </a:moveTo>
                  <a:lnTo>
                    <a:pt x="30721" y="0"/>
                  </a:lnTo>
                  <a:lnTo>
                    <a:pt x="0" y="0"/>
                  </a:lnTo>
                  <a:lnTo>
                    <a:pt x="0" y="35852"/>
                  </a:lnTo>
                  <a:lnTo>
                    <a:pt x="30721" y="358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965041" y="6386563"/>
              <a:ext cx="7620" cy="35560"/>
            </a:xfrm>
            <a:custGeom>
              <a:avLst/>
              <a:gdLst/>
              <a:ahLst/>
              <a:cxnLst/>
              <a:rect l="l" t="t" r="r" b="b"/>
              <a:pathLst>
                <a:path w="7620" h="35560">
                  <a:moveTo>
                    <a:pt x="7315" y="0"/>
                  </a:moveTo>
                  <a:lnTo>
                    <a:pt x="0" y="0"/>
                  </a:lnTo>
                  <a:lnTo>
                    <a:pt x="0" y="35115"/>
                  </a:lnTo>
                  <a:lnTo>
                    <a:pt x="7315" y="35115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965041" y="6386563"/>
              <a:ext cx="7620" cy="35560"/>
            </a:xfrm>
            <a:custGeom>
              <a:avLst/>
              <a:gdLst/>
              <a:ahLst/>
              <a:cxnLst/>
              <a:rect l="l" t="t" r="r" b="b"/>
              <a:pathLst>
                <a:path w="7620" h="35560">
                  <a:moveTo>
                    <a:pt x="7315" y="35115"/>
                  </a:moveTo>
                  <a:lnTo>
                    <a:pt x="7315" y="0"/>
                  </a:lnTo>
                  <a:lnTo>
                    <a:pt x="0" y="0"/>
                  </a:lnTo>
                  <a:lnTo>
                    <a:pt x="0" y="35115"/>
                  </a:lnTo>
                  <a:lnTo>
                    <a:pt x="7315" y="351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766057" y="6875944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5">
                  <a:moveTo>
                    <a:pt x="31457" y="0"/>
                  </a:moveTo>
                  <a:lnTo>
                    <a:pt x="0" y="0"/>
                  </a:lnTo>
                  <a:lnTo>
                    <a:pt x="0" y="35839"/>
                  </a:lnTo>
                  <a:lnTo>
                    <a:pt x="31457" y="35839"/>
                  </a:lnTo>
                  <a:lnTo>
                    <a:pt x="31457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766070" y="6875944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5">
                  <a:moveTo>
                    <a:pt x="31445" y="35839"/>
                  </a:moveTo>
                  <a:lnTo>
                    <a:pt x="31445" y="0"/>
                  </a:lnTo>
                  <a:lnTo>
                    <a:pt x="0" y="0"/>
                  </a:lnTo>
                  <a:lnTo>
                    <a:pt x="0" y="35839"/>
                  </a:lnTo>
                  <a:lnTo>
                    <a:pt x="31445" y="3583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778503" y="6875944"/>
              <a:ext cx="6985" cy="36195"/>
            </a:xfrm>
            <a:custGeom>
              <a:avLst/>
              <a:gdLst/>
              <a:ahLst/>
              <a:cxnLst/>
              <a:rect l="l" t="t" r="r" b="b"/>
              <a:pathLst>
                <a:path w="6985" h="36195">
                  <a:moveTo>
                    <a:pt x="6578" y="0"/>
                  </a:moveTo>
                  <a:lnTo>
                    <a:pt x="0" y="0"/>
                  </a:lnTo>
                  <a:lnTo>
                    <a:pt x="0" y="35839"/>
                  </a:lnTo>
                  <a:lnTo>
                    <a:pt x="6578" y="35839"/>
                  </a:lnTo>
                  <a:lnTo>
                    <a:pt x="657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778503" y="6875944"/>
              <a:ext cx="6985" cy="36195"/>
            </a:xfrm>
            <a:custGeom>
              <a:avLst/>
              <a:gdLst/>
              <a:ahLst/>
              <a:cxnLst/>
              <a:rect l="l" t="t" r="r" b="b"/>
              <a:pathLst>
                <a:path w="6985" h="36195">
                  <a:moveTo>
                    <a:pt x="6578" y="35839"/>
                  </a:moveTo>
                  <a:lnTo>
                    <a:pt x="6578" y="0"/>
                  </a:lnTo>
                  <a:lnTo>
                    <a:pt x="0" y="0"/>
                  </a:lnTo>
                  <a:lnTo>
                    <a:pt x="0" y="35839"/>
                  </a:lnTo>
                  <a:lnTo>
                    <a:pt x="6578" y="3583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859695" y="6875944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5">
                  <a:moveTo>
                    <a:pt x="31457" y="0"/>
                  </a:moveTo>
                  <a:lnTo>
                    <a:pt x="0" y="0"/>
                  </a:lnTo>
                  <a:lnTo>
                    <a:pt x="0" y="35839"/>
                  </a:lnTo>
                  <a:lnTo>
                    <a:pt x="31457" y="35839"/>
                  </a:lnTo>
                  <a:lnTo>
                    <a:pt x="31457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859695" y="6875944"/>
              <a:ext cx="31750" cy="36195"/>
            </a:xfrm>
            <a:custGeom>
              <a:avLst/>
              <a:gdLst/>
              <a:ahLst/>
              <a:cxnLst/>
              <a:rect l="l" t="t" r="r" b="b"/>
              <a:pathLst>
                <a:path w="31750" h="36195">
                  <a:moveTo>
                    <a:pt x="31457" y="35839"/>
                  </a:moveTo>
                  <a:lnTo>
                    <a:pt x="31457" y="0"/>
                  </a:lnTo>
                  <a:lnTo>
                    <a:pt x="0" y="0"/>
                  </a:lnTo>
                  <a:lnTo>
                    <a:pt x="0" y="35839"/>
                  </a:lnTo>
                  <a:lnTo>
                    <a:pt x="31457" y="3583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872128" y="6875944"/>
              <a:ext cx="6985" cy="36195"/>
            </a:xfrm>
            <a:custGeom>
              <a:avLst/>
              <a:gdLst/>
              <a:ahLst/>
              <a:cxnLst/>
              <a:rect l="l" t="t" r="r" b="b"/>
              <a:pathLst>
                <a:path w="6985" h="36195">
                  <a:moveTo>
                    <a:pt x="6591" y="0"/>
                  </a:moveTo>
                  <a:lnTo>
                    <a:pt x="0" y="0"/>
                  </a:lnTo>
                  <a:lnTo>
                    <a:pt x="0" y="35839"/>
                  </a:lnTo>
                  <a:lnTo>
                    <a:pt x="6591" y="35839"/>
                  </a:lnTo>
                  <a:lnTo>
                    <a:pt x="65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872128" y="6875944"/>
              <a:ext cx="6985" cy="36195"/>
            </a:xfrm>
            <a:custGeom>
              <a:avLst/>
              <a:gdLst/>
              <a:ahLst/>
              <a:cxnLst/>
              <a:rect l="l" t="t" r="r" b="b"/>
              <a:pathLst>
                <a:path w="6985" h="36195">
                  <a:moveTo>
                    <a:pt x="6591" y="35839"/>
                  </a:moveTo>
                  <a:lnTo>
                    <a:pt x="6591" y="0"/>
                  </a:lnTo>
                  <a:lnTo>
                    <a:pt x="0" y="0"/>
                  </a:lnTo>
                  <a:lnTo>
                    <a:pt x="0" y="35839"/>
                  </a:lnTo>
                  <a:lnTo>
                    <a:pt x="6591" y="3583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953332" y="6875944"/>
              <a:ext cx="31115" cy="36195"/>
            </a:xfrm>
            <a:custGeom>
              <a:avLst/>
              <a:gdLst/>
              <a:ahLst/>
              <a:cxnLst/>
              <a:rect l="l" t="t" r="r" b="b"/>
              <a:pathLst>
                <a:path w="31114" h="36195">
                  <a:moveTo>
                    <a:pt x="30721" y="0"/>
                  </a:moveTo>
                  <a:lnTo>
                    <a:pt x="0" y="0"/>
                  </a:lnTo>
                  <a:lnTo>
                    <a:pt x="0" y="35839"/>
                  </a:lnTo>
                  <a:lnTo>
                    <a:pt x="30721" y="35839"/>
                  </a:lnTo>
                  <a:lnTo>
                    <a:pt x="30721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953332" y="6875944"/>
              <a:ext cx="31115" cy="36195"/>
            </a:xfrm>
            <a:custGeom>
              <a:avLst/>
              <a:gdLst/>
              <a:ahLst/>
              <a:cxnLst/>
              <a:rect l="l" t="t" r="r" b="b"/>
              <a:pathLst>
                <a:path w="31114" h="36195">
                  <a:moveTo>
                    <a:pt x="30721" y="35839"/>
                  </a:moveTo>
                  <a:lnTo>
                    <a:pt x="30721" y="0"/>
                  </a:lnTo>
                  <a:lnTo>
                    <a:pt x="0" y="0"/>
                  </a:lnTo>
                  <a:lnTo>
                    <a:pt x="0" y="35839"/>
                  </a:lnTo>
                  <a:lnTo>
                    <a:pt x="30721" y="3583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965041" y="6875944"/>
              <a:ext cx="7620" cy="36195"/>
            </a:xfrm>
            <a:custGeom>
              <a:avLst/>
              <a:gdLst/>
              <a:ahLst/>
              <a:cxnLst/>
              <a:rect l="l" t="t" r="r" b="b"/>
              <a:pathLst>
                <a:path w="7620" h="36195">
                  <a:moveTo>
                    <a:pt x="7315" y="0"/>
                  </a:moveTo>
                  <a:lnTo>
                    <a:pt x="0" y="0"/>
                  </a:lnTo>
                  <a:lnTo>
                    <a:pt x="0" y="35839"/>
                  </a:lnTo>
                  <a:lnTo>
                    <a:pt x="7315" y="35839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965041" y="6875944"/>
              <a:ext cx="7620" cy="36195"/>
            </a:xfrm>
            <a:custGeom>
              <a:avLst/>
              <a:gdLst/>
              <a:ahLst/>
              <a:cxnLst/>
              <a:rect l="l" t="t" r="r" b="b"/>
              <a:pathLst>
                <a:path w="7620" h="36195">
                  <a:moveTo>
                    <a:pt x="7315" y="35839"/>
                  </a:moveTo>
                  <a:lnTo>
                    <a:pt x="7315" y="0"/>
                  </a:lnTo>
                  <a:lnTo>
                    <a:pt x="0" y="0"/>
                  </a:lnTo>
                  <a:lnTo>
                    <a:pt x="0" y="35839"/>
                  </a:lnTo>
                  <a:lnTo>
                    <a:pt x="7315" y="3583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766057" y="7527734"/>
              <a:ext cx="31750" cy="36830"/>
            </a:xfrm>
            <a:custGeom>
              <a:avLst/>
              <a:gdLst/>
              <a:ahLst/>
              <a:cxnLst/>
              <a:rect l="l" t="t" r="r" b="b"/>
              <a:pathLst>
                <a:path w="31750" h="36829">
                  <a:moveTo>
                    <a:pt x="31457" y="0"/>
                  </a:moveTo>
                  <a:lnTo>
                    <a:pt x="0" y="0"/>
                  </a:lnTo>
                  <a:lnTo>
                    <a:pt x="0" y="36563"/>
                  </a:lnTo>
                  <a:lnTo>
                    <a:pt x="31457" y="36563"/>
                  </a:lnTo>
                  <a:lnTo>
                    <a:pt x="31457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766070" y="7527734"/>
              <a:ext cx="31750" cy="36830"/>
            </a:xfrm>
            <a:custGeom>
              <a:avLst/>
              <a:gdLst/>
              <a:ahLst/>
              <a:cxnLst/>
              <a:rect l="l" t="t" r="r" b="b"/>
              <a:pathLst>
                <a:path w="31750" h="36829">
                  <a:moveTo>
                    <a:pt x="31445" y="36563"/>
                  </a:moveTo>
                  <a:lnTo>
                    <a:pt x="31445" y="0"/>
                  </a:lnTo>
                  <a:lnTo>
                    <a:pt x="0" y="0"/>
                  </a:lnTo>
                  <a:lnTo>
                    <a:pt x="0" y="36563"/>
                  </a:lnTo>
                  <a:lnTo>
                    <a:pt x="31445" y="36563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778503" y="7528458"/>
              <a:ext cx="6985" cy="36195"/>
            </a:xfrm>
            <a:custGeom>
              <a:avLst/>
              <a:gdLst/>
              <a:ahLst/>
              <a:cxnLst/>
              <a:rect l="l" t="t" r="r" b="b"/>
              <a:pathLst>
                <a:path w="6985" h="36195">
                  <a:moveTo>
                    <a:pt x="6578" y="0"/>
                  </a:moveTo>
                  <a:lnTo>
                    <a:pt x="0" y="0"/>
                  </a:lnTo>
                  <a:lnTo>
                    <a:pt x="0" y="35839"/>
                  </a:lnTo>
                  <a:lnTo>
                    <a:pt x="6578" y="35839"/>
                  </a:lnTo>
                  <a:lnTo>
                    <a:pt x="657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778503" y="7528458"/>
              <a:ext cx="6985" cy="36195"/>
            </a:xfrm>
            <a:custGeom>
              <a:avLst/>
              <a:gdLst/>
              <a:ahLst/>
              <a:cxnLst/>
              <a:rect l="l" t="t" r="r" b="b"/>
              <a:pathLst>
                <a:path w="6985" h="36195">
                  <a:moveTo>
                    <a:pt x="6578" y="35839"/>
                  </a:moveTo>
                  <a:lnTo>
                    <a:pt x="6578" y="0"/>
                  </a:lnTo>
                  <a:lnTo>
                    <a:pt x="0" y="0"/>
                  </a:lnTo>
                  <a:lnTo>
                    <a:pt x="0" y="35839"/>
                  </a:lnTo>
                  <a:lnTo>
                    <a:pt x="6578" y="3583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859695" y="7527734"/>
              <a:ext cx="31750" cy="36830"/>
            </a:xfrm>
            <a:custGeom>
              <a:avLst/>
              <a:gdLst/>
              <a:ahLst/>
              <a:cxnLst/>
              <a:rect l="l" t="t" r="r" b="b"/>
              <a:pathLst>
                <a:path w="31750" h="36829">
                  <a:moveTo>
                    <a:pt x="31457" y="0"/>
                  </a:moveTo>
                  <a:lnTo>
                    <a:pt x="0" y="0"/>
                  </a:lnTo>
                  <a:lnTo>
                    <a:pt x="0" y="36563"/>
                  </a:lnTo>
                  <a:lnTo>
                    <a:pt x="31457" y="36563"/>
                  </a:lnTo>
                  <a:lnTo>
                    <a:pt x="31457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859695" y="7527734"/>
              <a:ext cx="31750" cy="36830"/>
            </a:xfrm>
            <a:custGeom>
              <a:avLst/>
              <a:gdLst/>
              <a:ahLst/>
              <a:cxnLst/>
              <a:rect l="l" t="t" r="r" b="b"/>
              <a:pathLst>
                <a:path w="31750" h="36829">
                  <a:moveTo>
                    <a:pt x="31457" y="36563"/>
                  </a:moveTo>
                  <a:lnTo>
                    <a:pt x="31457" y="0"/>
                  </a:lnTo>
                  <a:lnTo>
                    <a:pt x="0" y="0"/>
                  </a:lnTo>
                  <a:lnTo>
                    <a:pt x="0" y="36563"/>
                  </a:lnTo>
                  <a:lnTo>
                    <a:pt x="31457" y="3656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872128" y="7528458"/>
              <a:ext cx="6985" cy="36195"/>
            </a:xfrm>
            <a:custGeom>
              <a:avLst/>
              <a:gdLst/>
              <a:ahLst/>
              <a:cxnLst/>
              <a:rect l="l" t="t" r="r" b="b"/>
              <a:pathLst>
                <a:path w="6985" h="36195">
                  <a:moveTo>
                    <a:pt x="6591" y="0"/>
                  </a:moveTo>
                  <a:lnTo>
                    <a:pt x="0" y="0"/>
                  </a:lnTo>
                  <a:lnTo>
                    <a:pt x="0" y="35839"/>
                  </a:lnTo>
                  <a:lnTo>
                    <a:pt x="6591" y="35839"/>
                  </a:lnTo>
                  <a:lnTo>
                    <a:pt x="65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872128" y="7528458"/>
              <a:ext cx="6985" cy="36195"/>
            </a:xfrm>
            <a:custGeom>
              <a:avLst/>
              <a:gdLst/>
              <a:ahLst/>
              <a:cxnLst/>
              <a:rect l="l" t="t" r="r" b="b"/>
              <a:pathLst>
                <a:path w="6985" h="36195">
                  <a:moveTo>
                    <a:pt x="6591" y="35839"/>
                  </a:moveTo>
                  <a:lnTo>
                    <a:pt x="6591" y="0"/>
                  </a:lnTo>
                  <a:lnTo>
                    <a:pt x="0" y="0"/>
                  </a:lnTo>
                  <a:lnTo>
                    <a:pt x="0" y="35839"/>
                  </a:lnTo>
                  <a:lnTo>
                    <a:pt x="6591" y="3583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953332" y="7527734"/>
              <a:ext cx="31115" cy="36830"/>
            </a:xfrm>
            <a:custGeom>
              <a:avLst/>
              <a:gdLst/>
              <a:ahLst/>
              <a:cxnLst/>
              <a:rect l="l" t="t" r="r" b="b"/>
              <a:pathLst>
                <a:path w="31114" h="36829">
                  <a:moveTo>
                    <a:pt x="30721" y="0"/>
                  </a:moveTo>
                  <a:lnTo>
                    <a:pt x="0" y="0"/>
                  </a:lnTo>
                  <a:lnTo>
                    <a:pt x="0" y="36563"/>
                  </a:lnTo>
                  <a:lnTo>
                    <a:pt x="30721" y="36563"/>
                  </a:lnTo>
                  <a:lnTo>
                    <a:pt x="30721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953332" y="7527734"/>
              <a:ext cx="31115" cy="36830"/>
            </a:xfrm>
            <a:custGeom>
              <a:avLst/>
              <a:gdLst/>
              <a:ahLst/>
              <a:cxnLst/>
              <a:rect l="l" t="t" r="r" b="b"/>
              <a:pathLst>
                <a:path w="31114" h="36829">
                  <a:moveTo>
                    <a:pt x="30721" y="36563"/>
                  </a:moveTo>
                  <a:lnTo>
                    <a:pt x="30721" y="0"/>
                  </a:lnTo>
                  <a:lnTo>
                    <a:pt x="0" y="0"/>
                  </a:lnTo>
                  <a:lnTo>
                    <a:pt x="0" y="36563"/>
                  </a:lnTo>
                  <a:lnTo>
                    <a:pt x="30721" y="3656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965041" y="7528458"/>
              <a:ext cx="7620" cy="36195"/>
            </a:xfrm>
            <a:custGeom>
              <a:avLst/>
              <a:gdLst/>
              <a:ahLst/>
              <a:cxnLst/>
              <a:rect l="l" t="t" r="r" b="b"/>
              <a:pathLst>
                <a:path w="7620" h="36195">
                  <a:moveTo>
                    <a:pt x="7315" y="0"/>
                  </a:moveTo>
                  <a:lnTo>
                    <a:pt x="0" y="0"/>
                  </a:lnTo>
                  <a:lnTo>
                    <a:pt x="0" y="35839"/>
                  </a:lnTo>
                  <a:lnTo>
                    <a:pt x="7315" y="35839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605860" y="5641860"/>
              <a:ext cx="541655" cy="2322830"/>
            </a:xfrm>
            <a:custGeom>
              <a:avLst/>
              <a:gdLst/>
              <a:ahLst/>
              <a:cxnLst/>
              <a:rect l="l" t="t" r="r" b="b"/>
              <a:pathLst>
                <a:path w="541654" h="2322829">
                  <a:moveTo>
                    <a:pt x="366496" y="1922437"/>
                  </a:moveTo>
                  <a:lnTo>
                    <a:pt x="366496" y="1886597"/>
                  </a:lnTo>
                  <a:lnTo>
                    <a:pt x="359181" y="1886597"/>
                  </a:lnTo>
                  <a:lnTo>
                    <a:pt x="359181" y="1922437"/>
                  </a:lnTo>
                  <a:lnTo>
                    <a:pt x="366496" y="1922437"/>
                  </a:lnTo>
                  <a:close/>
                </a:path>
                <a:path w="541654" h="2322829">
                  <a:moveTo>
                    <a:pt x="736" y="0"/>
                  </a:moveTo>
                  <a:lnTo>
                    <a:pt x="541324" y="0"/>
                  </a:lnTo>
                  <a:lnTo>
                    <a:pt x="541324" y="317487"/>
                  </a:lnTo>
                  <a:lnTo>
                    <a:pt x="2184" y="317487"/>
                  </a:lnTo>
                </a:path>
                <a:path w="541654" h="2322829">
                  <a:moveTo>
                    <a:pt x="8775" y="1473"/>
                  </a:moveTo>
                  <a:lnTo>
                    <a:pt x="8775" y="71691"/>
                  </a:lnTo>
                </a:path>
                <a:path w="541654" h="2322829">
                  <a:moveTo>
                    <a:pt x="8775" y="267741"/>
                  </a:moveTo>
                  <a:lnTo>
                    <a:pt x="8775" y="314553"/>
                  </a:lnTo>
                </a:path>
                <a:path w="541654" h="2322829">
                  <a:moveTo>
                    <a:pt x="8775" y="89979"/>
                  </a:moveTo>
                  <a:lnTo>
                    <a:pt x="8775" y="242874"/>
                  </a:lnTo>
                </a:path>
                <a:path w="541654" h="2322829">
                  <a:moveTo>
                    <a:pt x="22669" y="89255"/>
                  </a:moveTo>
                  <a:lnTo>
                    <a:pt x="22669" y="71691"/>
                  </a:lnTo>
                  <a:lnTo>
                    <a:pt x="2184" y="71691"/>
                  </a:lnTo>
                  <a:lnTo>
                    <a:pt x="2184" y="89255"/>
                  </a:lnTo>
                  <a:lnTo>
                    <a:pt x="22669" y="89255"/>
                  </a:lnTo>
                  <a:close/>
                </a:path>
                <a:path w="541654" h="2322829">
                  <a:moveTo>
                    <a:pt x="22669" y="262610"/>
                  </a:moveTo>
                  <a:lnTo>
                    <a:pt x="22669" y="244335"/>
                  </a:lnTo>
                  <a:lnTo>
                    <a:pt x="2184" y="244335"/>
                  </a:lnTo>
                  <a:lnTo>
                    <a:pt x="2184" y="262610"/>
                  </a:lnTo>
                  <a:lnTo>
                    <a:pt x="22669" y="262610"/>
                  </a:lnTo>
                  <a:close/>
                </a:path>
                <a:path w="541654" h="2322829">
                  <a:moveTo>
                    <a:pt x="31457" y="316026"/>
                  </a:moveTo>
                  <a:lnTo>
                    <a:pt x="31457" y="20485"/>
                  </a:lnTo>
                  <a:lnTo>
                    <a:pt x="7315" y="20485"/>
                  </a:lnTo>
                </a:path>
                <a:path w="541654" h="2322829">
                  <a:moveTo>
                    <a:pt x="19748" y="50482"/>
                  </a:moveTo>
                  <a:lnTo>
                    <a:pt x="24142" y="50482"/>
                  </a:lnTo>
                  <a:lnTo>
                    <a:pt x="27787" y="46824"/>
                  </a:lnTo>
                  <a:lnTo>
                    <a:pt x="27787" y="42430"/>
                  </a:lnTo>
                  <a:lnTo>
                    <a:pt x="27787" y="38036"/>
                  </a:lnTo>
                  <a:lnTo>
                    <a:pt x="24142" y="35115"/>
                  </a:lnTo>
                  <a:lnTo>
                    <a:pt x="19748" y="35115"/>
                  </a:lnTo>
                  <a:lnTo>
                    <a:pt x="16090" y="35115"/>
                  </a:lnTo>
                  <a:lnTo>
                    <a:pt x="12433" y="38036"/>
                  </a:lnTo>
                  <a:lnTo>
                    <a:pt x="12433" y="42430"/>
                  </a:lnTo>
                  <a:lnTo>
                    <a:pt x="12433" y="46824"/>
                  </a:lnTo>
                  <a:lnTo>
                    <a:pt x="16090" y="50482"/>
                  </a:lnTo>
                  <a:lnTo>
                    <a:pt x="19748" y="50482"/>
                  </a:lnTo>
                  <a:close/>
                </a:path>
                <a:path w="541654" h="2322829">
                  <a:moveTo>
                    <a:pt x="524497" y="50482"/>
                  </a:moveTo>
                  <a:lnTo>
                    <a:pt x="528878" y="50482"/>
                  </a:lnTo>
                  <a:lnTo>
                    <a:pt x="532549" y="46824"/>
                  </a:lnTo>
                  <a:lnTo>
                    <a:pt x="532549" y="42430"/>
                  </a:lnTo>
                  <a:lnTo>
                    <a:pt x="532549" y="38036"/>
                  </a:lnTo>
                  <a:lnTo>
                    <a:pt x="528878" y="35115"/>
                  </a:lnTo>
                  <a:lnTo>
                    <a:pt x="524497" y="35115"/>
                  </a:lnTo>
                  <a:lnTo>
                    <a:pt x="520115" y="35115"/>
                  </a:lnTo>
                  <a:lnTo>
                    <a:pt x="516445" y="38036"/>
                  </a:lnTo>
                  <a:lnTo>
                    <a:pt x="516445" y="42430"/>
                  </a:lnTo>
                  <a:lnTo>
                    <a:pt x="516445" y="46824"/>
                  </a:lnTo>
                  <a:lnTo>
                    <a:pt x="520115" y="50482"/>
                  </a:lnTo>
                  <a:lnTo>
                    <a:pt x="524497" y="50482"/>
                  </a:lnTo>
                  <a:close/>
                </a:path>
                <a:path w="541654" h="2322829">
                  <a:moveTo>
                    <a:pt x="499630" y="31457"/>
                  </a:moveTo>
                  <a:lnTo>
                    <a:pt x="499630" y="17564"/>
                  </a:lnTo>
                  <a:lnTo>
                    <a:pt x="44615" y="17564"/>
                  </a:lnTo>
                  <a:lnTo>
                    <a:pt x="44615" y="31457"/>
                  </a:lnTo>
                  <a:lnTo>
                    <a:pt x="499630" y="31457"/>
                  </a:lnTo>
                  <a:close/>
                </a:path>
                <a:path w="541654" h="2322829">
                  <a:moveTo>
                    <a:pt x="514997" y="317487"/>
                  </a:moveTo>
                  <a:lnTo>
                    <a:pt x="514997" y="19024"/>
                  </a:lnTo>
                  <a:lnTo>
                    <a:pt x="539851" y="19024"/>
                  </a:lnTo>
                  <a:lnTo>
                    <a:pt x="539851" y="317487"/>
                  </a:lnTo>
                  <a:lnTo>
                    <a:pt x="514997" y="317487"/>
                  </a:lnTo>
                  <a:close/>
                </a:path>
                <a:path w="541654" h="2322829">
                  <a:moveTo>
                    <a:pt x="29997" y="92176"/>
                  </a:moveTo>
                  <a:lnTo>
                    <a:pt x="516445" y="92176"/>
                  </a:lnTo>
                </a:path>
                <a:path w="541654" h="2322829">
                  <a:moveTo>
                    <a:pt x="29997" y="144843"/>
                  </a:moveTo>
                  <a:lnTo>
                    <a:pt x="516445" y="144843"/>
                  </a:lnTo>
                </a:path>
                <a:path w="541654" h="2322829">
                  <a:moveTo>
                    <a:pt x="81927" y="136067"/>
                  </a:moveTo>
                  <a:lnTo>
                    <a:pt x="84861" y="136067"/>
                  </a:lnTo>
                  <a:lnTo>
                    <a:pt x="87782" y="133870"/>
                  </a:lnTo>
                  <a:lnTo>
                    <a:pt x="87782" y="130949"/>
                  </a:lnTo>
                  <a:lnTo>
                    <a:pt x="87782" y="128016"/>
                  </a:lnTo>
                  <a:lnTo>
                    <a:pt x="84861" y="125095"/>
                  </a:lnTo>
                  <a:lnTo>
                    <a:pt x="81927" y="125095"/>
                  </a:lnTo>
                  <a:lnTo>
                    <a:pt x="79006" y="125095"/>
                  </a:lnTo>
                  <a:lnTo>
                    <a:pt x="76796" y="128016"/>
                  </a:lnTo>
                  <a:lnTo>
                    <a:pt x="76796" y="130949"/>
                  </a:lnTo>
                  <a:lnTo>
                    <a:pt x="76796" y="133870"/>
                  </a:lnTo>
                  <a:lnTo>
                    <a:pt x="79006" y="136067"/>
                  </a:lnTo>
                  <a:lnTo>
                    <a:pt x="81927" y="136067"/>
                  </a:lnTo>
                  <a:close/>
                </a:path>
                <a:path w="541654" h="2322829">
                  <a:moveTo>
                    <a:pt x="81927" y="109727"/>
                  </a:moveTo>
                  <a:lnTo>
                    <a:pt x="84861" y="109727"/>
                  </a:lnTo>
                  <a:lnTo>
                    <a:pt x="87782" y="107543"/>
                  </a:lnTo>
                  <a:lnTo>
                    <a:pt x="87782" y="104609"/>
                  </a:lnTo>
                  <a:lnTo>
                    <a:pt x="87782" y="101688"/>
                  </a:lnTo>
                  <a:lnTo>
                    <a:pt x="84861" y="98755"/>
                  </a:lnTo>
                  <a:lnTo>
                    <a:pt x="81927" y="98755"/>
                  </a:lnTo>
                  <a:lnTo>
                    <a:pt x="79006" y="98755"/>
                  </a:lnTo>
                  <a:lnTo>
                    <a:pt x="76796" y="101688"/>
                  </a:lnTo>
                  <a:lnTo>
                    <a:pt x="76796" y="104609"/>
                  </a:lnTo>
                  <a:lnTo>
                    <a:pt x="76796" y="107543"/>
                  </a:lnTo>
                  <a:lnTo>
                    <a:pt x="79006" y="109727"/>
                  </a:lnTo>
                  <a:lnTo>
                    <a:pt x="81927" y="109727"/>
                  </a:lnTo>
                  <a:close/>
                </a:path>
                <a:path w="541654" h="2322829">
                  <a:moveTo>
                    <a:pt x="269201" y="136067"/>
                  </a:moveTo>
                  <a:lnTo>
                    <a:pt x="272122" y="136067"/>
                  </a:lnTo>
                  <a:lnTo>
                    <a:pt x="274320" y="133870"/>
                  </a:lnTo>
                  <a:lnTo>
                    <a:pt x="274320" y="130949"/>
                  </a:lnTo>
                  <a:lnTo>
                    <a:pt x="274320" y="128016"/>
                  </a:lnTo>
                  <a:lnTo>
                    <a:pt x="272122" y="125095"/>
                  </a:lnTo>
                  <a:lnTo>
                    <a:pt x="269201" y="125095"/>
                  </a:lnTo>
                  <a:lnTo>
                    <a:pt x="265544" y="125095"/>
                  </a:lnTo>
                  <a:lnTo>
                    <a:pt x="263347" y="128016"/>
                  </a:lnTo>
                  <a:lnTo>
                    <a:pt x="263347" y="130949"/>
                  </a:lnTo>
                  <a:lnTo>
                    <a:pt x="263347" y="133870"/>
                  </a:lnTo>
                  <a:lnTo>
                    <a:pt x="265544" y="136067"/>
                  </a:lnTo>
                  <a:lnTo>
                    <a:pt x="269201" y="136067"/>
                  </a:lnTo>
                  <a:close/>
                </a:path>
                <a:path w="541654" h="2322829">
                  <a:moveTo>
                    <a:pt x="269201" y="109727"/>
                  </a:moveTo>
                  <a:lnTo>
                    <a:pt x="272122" y="109727"/>
                  </a:lnTo>
                  <a:lnTo>
                    <a:pt x="274320" y="107543"/>
                  </a:lnTo>
                  <a:lnTo>
                    <a:pt x="274320" y="104609"/>
                  </a:lnTo>
                  <a:lnTo>
                    <a:pt x="274320" y="101688"/>
                  </a:lnTo>
                  <a:lnTo>
                    <a:pt x="272122" y="98755"/>
                  </a:lnTo>
                  <a:lnTo>
                    <a:pt x="269201" y="98755"/>
                  </a:lnTo>
                  <a:lnTo>
                    <a:pt x="265544" y="98755"/>
                  </a:lnTo>
                  <a:lnTo>
                    <a:pt x="263347" y="101688"/>
                  </a:lnTo>
                  <a:lnTo>
                    <a:pt x="263347" y="104609"/>
                  </a:lnTo>
                  <a:lnTo>
                    <a:pt x="263347" y="107543"/>
                  </a:lnTo>
                  <a:lnTo>
                    <a:pt x="265544" y="109727"/>
                  </a:lnTo>
                  <a:lnTo>
                    <a:pt x="269201" y="109727"/>
                  </a:lnTo>
                  <a:close/>
                </a:path>
                <a:path w="541654" h="2322829">
                  <a:moveTo>
                    <a:pt x="363562" y="136067"/>
                  </a:moveTo>
                  <a:lnTo>
                    <a:pt x="366496" y="136067"/>
                  </a:lnTo>
                  <a:lnTo>
                    <a:pt x="369417" y="133870"/>
                  </a:lnTo>
                  <a:lnTo>
                    <a:pt x="369417" y="130949"/>
                  </a:lnTo>
                  <a:lnTo>
                    <a:pt x="369417" y="128016"/>
                  </a:lnTo>
                  <a:lnTo>
                    <a:pt x="366496" y="125095"/>
                  </a:lnTo>
                  <a:lnTo>
                    <a:pt x="363562" y="125095"/>
                  </a:lnTo>
                  <a:lnTo>
                    <a:pt x="360641" y="125095"/>
                  </a:lnTo>
                  <a:lnTo>
                    <a:pt x="358444" y="128016"/>
                  </a:lnTo>
                  <a:lnTo>
                    <a:pt x="358444" y="130949"/>
                  </a:lnTo>
                  <a:lnTo>
                    <a:pt x="358444" y="133870"/>
                  </a:lnTo>
                  <a:lnTo>
                    <a:pt x="360641" y="136067"/>
                  </a:lnTo>
                  <a:lnTo>
                    <a:pt x="363562" y="136067"/>
                  </a:lnTo>
                  <a:close/>
                </a:path>
                <a:path w="541654" h="2322829">
                  <a:moveTo>
                    <a:pt x="363562" y="109727"/>
                  </a:moveTo>
                  <a:lnTo>
                    <a:pt x="366496" y="109727"/>
                  </a:lnTo>
                  <a:lnTo>
                    <a:pt x="369417" y="107543"/>
                  </a:lnTo>
                  <a:lnTo>
                    <a:pt x="369417" y="104609"/>
                  </a:lnTo>
                  <a:lnTo>
                    <a:pt x="369417" y="101688"/>
                  </a:lnTo>
                  <a:lnTo>
                    <a:pt x="366496" y="98755"/>
                  </a:lnTo>
                  <a:lnTo>
                    <a:pt x="363562" y="98755"/>
                  </a:lnTo>
                  <a:lnTo>
                    <a:pt x="360641" y="98755"/>
                  </a:lnTo>
                  <a:lnTo>
                    <a:pt x="358444" y="101688"/>
                  </a:lnTo>
                  <a:lnTo>
                    <a:pt x="358444" y="104609"/>
                  </a:lnTo>
                  <a:lnTo>
                    <a:pt x="358444" y="107543"/>
                  </a:lnTo>
                  <a:lnTo>
                    <a:pt x="360641" y="109727"/>
                  </a:lnTo>
                  <a:lnTo>
                    <a:pt x="363562" y="109727"/>
                  </a:lnTo>
                  <a:close/>
                </a:path>
                <a:path w="541654" h="2322829">
                  <a:moveTo>
                    <a:pt x="174828" y="117043"/>
                  </a:moveTo>
                  <a:lnTo>
                    <a:pt x="180682" y="117043"/>
                  </a:lnTo>
                  <a:lnTo>
                    <a:pt x="185800" y="111925"/>
                  </a:lnTo>
                  <a:lnTo>
                    <a:pt x="185800" y="106070"/>
                  </a:lnTo>
                  <a:lnTo>
                    <a:pt x="185800" y="100215"/>
                  </a:lnTo>
                  <a:lnTo>
                    <a:pt x="180682" y="95834"/>
                  </a:lnTo>
                  <a:lnTo>
                    <a:pt x="174828" y="95834"/>
                  </a:lnTo>
                  <a:lnTo>
                    <a:pt x="168973" y="95834"/>
                  </a:lnTo>
                  <a:lnTo>
                    <a:pt x="164592" y="100215"/>
                  </a:lnTo>
                  <a:lnTo>
                    <a:pt x="164592" y="106070"/>
                  </a:lnTo>
                  <a:lnTo>
                    <a:pt x="164592" y="111925"/>
                  </a:lnTo>
                  <a:lnTo>
                    <a:pt x="168973" y="117043"/>
                  </a:lnTo>
                  <a:lnTo>
                    <a:pt x="174828" y="117043"/>
                  </a:lnTo>
                  <a:close/>
                </a:path>
                <a:path w="541654" h="2322829">
                  <a:moveTo>
                    <a:pt x="170446" y="103886"/>
                  </a:moveTo>
                  <a:lnTo>
                    <a:pt x="177761" y="111201"/>
                  </a:lnTo>
                </a:path>
                <a:path w="541654" h="2322829">
                  <a:moveTo>
                    <a:pt x="177761" y="103886"/>
                  </a:moveTo>
                  <a:lnTo>
                    <a:pt x="171907" y="109727"/>
                  </a:lnTo>
                </a:path>
                <a:path w="541654" h="2322829">
                  <a:moveTo>
                    <a:pt x="174828" y="141922"/>
                  </a:moveTo>
                  <a:lnTo>
                    <a:pt x="180682" y="141922"/>
                  </a:lnTo>
                  <a:lnTo>
                    <a:pt x="185800" y="136804"/>
                  </a:lnTo>
                  <a:lnTo>
                    <a:pt x="185800" y="130949"/>
                  </a:lnTo>
                  <a:lnTo>
                    <a:pt x="185800" y="125095"/>
                  </a:lnTo>
                  <a:lnTo>
                    <a:pt x="180682" y="120713"/>
                  </a:lnTo>
                  <a:lnTo>
                    <a:pt x="174828" y="120713"/>
                  </a:lnTo>
                  <a:lnTo>
                    <a:pt x="168973" y="120713"/>
                  </a:lnTo>
                  <a:lnTo>
                    <a:pt x="164592" y="125095"/>
                  </a:lnTo>
                  <a:lnTo>
                    <a:pt x="164592" y="130949"/>
                  </a:lnTo>
                  <a:lnTo>
                    <a:pt x="164592" y="136804"/>
                  </a:lnTo>
                  <a:lnTo>
                    <a:pt x="168973" y="141922"/>
                  </a:lnTo>
                  <a:lnTo>
                    <a:pt x="174828" y="141922"/>
                  </a:lnTo>
                  <a:close/>
                </a:path>
                <a:path w="541654" h="2322829">
                  <a:moveTo>
                    <a:pt x="170446" y="128016"/>
                  </a:moveTo>
                  <a:lnTo>
                    <a:pt x="177761" y="136067"/>
                  </a:lnTo>
                </a:path>
                <a:path w="541654" h="2322829">
                  <a:moveTo>
                    <a:pt x="177761" y="128016"/>
                  </a:moveTo>
                  <a:lnTo>
                    <a:pt x="171907" y="134594"/>
                  </a:lnTo>
                </a:path>
                <a:path w="541654" h="2322829">
                  <a:moveTo>
                    <a:pt x="457200" y="117043"/>
                  </a:moveTo>
                  <a:lnTo>
                    <a:pt x="463054" y="117043"/>
                  </a:lnTo>
                  <a:lnTo>
                    <a:pt x="468172" y="111925"/>
                  </a:lnTo>
                  <a:lnTo>
                    <a:pt x="468172" y="106070"/>
                  </a:lnTo>
                  <a:lnTo>
                    <a:pt x="468172" y="100215"/>
                  </a:lnTo>
                  <a:lnTo>
                    <a:pt x="463054" y="95834"/>
                  </a:lnTo>
                  <a:lnTo>
                    <a:pt x="457200" y="95834"/>
                  </a:lnTo>
                  <a:lnTo>
                    <a:pt x="451358" y="95834"/>
                  </a:lnTo>
                  <a:lnTo>
                    <a:pt x="446963" y="100215"/>
                  </a:lnTo>
                  <a:lnTo>
                    <a:pt x="446963" y="106070"/>
                  </a:lnTo>
                  <a:lnTo>
                    <a:pt x="446963" y="111925"/>
                  </a:lnTo>
                  <a:lnTo>
                    <a:pt x="451358" y="117043"/>
                  </a:lnTo>
                  <a:lnTo>
                    <a:pt x="457200" y="117043"/>
                  </a:lnTo>
                  <a:close/>
                </a:path>
                <a:path w="541654" h="2322829">
                  <a:moveTo>
                    <a:pt x="452805" y="103886"/>
                  </a:moveTo>
                  <a:lnTo>
                    <a:pt x="460121" y="111201"/>
                  </a:lnTo>
                </a:path>
                <a:path w="541654" h="2322829">
                  <a:moveTo>
                    <a:pt x="460121" y="103886"/>
                  </a:moveTo>
                  <a:lnTo>
                    <a:pt x="454266" y="109727"/>
                  </a:lnTo>
                </a:path>
                <a:path w="541654" h="2322829">
                  <a:moveTo>
                    <a:pt x="457200" y="141922"/>
                  </a:moveTo>
                  <a:lnTo>
                    <a:pt x="463054" y="141922"/>
                  </a:lnTo>
                  <a:lnTo>
                    <a:pt x="468172" y="136804"/>
                  </a:lnTo>
                  <a:lnTo>
                    <a:pt x="468172" y="130949"/>
                  </a:lnTo>
                  <a:lnTo>
                    <a:pt x="468172" y="125095"/>
                  </a:lnTo>
                  <a:lnTo>
                    <a:pt x="463054" y="120713"/>
                  </a:lnTo>
                  <a:lnTo>
                    <a:pt x="457200" y="120713"/>
                  </a:lnTo>
                  <a:lnTo>
                    <a:pt x="451358" y="120713"/>
                  </a:lnTo>
                  <a:lnTo>
                    <a:pt x="446963" y="125095"/>
                  </a:lnTo>
                  <a:lnTo>
                    <a:pt x="446963" y="130949"/>
                  </a:lnTo>
                  <a:lnTo>
                    <a:pt x="446963" y="136804"/>
                  </a:lnTo>
                  <a:lnTo>
                    <a:pt x="451358" y="141922"/>
                  </a:lnTo>
                  <a:lnTo>
                    <a:pt x="457200" y="141922"/>
                  </a:lnTo>
                  <a:close/>
                </a:path>
                <a:path w="541654" h="2322829">
                  <a:moveTo>
                    <a:pt x="452805" y="128016"/>
                  </a:moveTo>
                  <a:lnTo>
                    <a:pt x="460121" y="136067"/>
                  </a:lnTo>
                </a:path>
                <a:path w="541654" h="2322829">
                  <a:moveTo>
                    <a:pt x="460121" y="128016"/>
                  </a:moveTo>
                  <a:lnTo>
                    <a:pt x="454266" y="134594"/>
                  </a:lnTo>
                </a:path>
                <a:path w="541654" h="2322829">
                  <a:moveTo>
                    <a:pt x="128739" y="128016"/>
                  </a:moveTo>
                  <a:lnTo>
                    <a:pt x="133870" y="128016"/>
                  </a:lnTo>
                  <a:lnTo>
                    <a:pt x="138988" y="123634"/>
                  </a:lnTo>
                  <a:lnTo>
                    <a:pt x="138988" y="117779"/>
                  </a:lnTo>
                  <a:lnTo>
                    <a:pt x="138988" y="111925"/>
                  </a:lnTo>
                  <a:lnTo>
                    <a:pt x="133870" y="107543"/>
                  </a:lnTo>
                  <a:lnTo>
                    <a:pt x="128739" y="107543"/>
                  </a:lnTo>
                  <a:lnTo>
                    <a:pt x="122897" y="107543"/>
                  </a:lnTo>
                  <a:lnTo>
                    <a:pt x="117779" y="111925"/>
                  </a:lnTo>
                  <a:lnTo>
                    <a:pt x="117779" y="117779"/>
                  </a:lnTo>
                  <a:lnTo>
                    <a:pt x="117779" y="123634"/>
                  </a:lnTo>
                  <a:lnTo>
                    <a:pt x="122897" y="128016"/>
                  </a:lnTo>
                  <a:lnTo>
                    <a:pt x="128739" y="128016"/>
                  </a:lnTo>
                  <a:close/>
                </a:path>
                <a:path w="541654" h="2322829">
                  <a:moveTo>
                    <a:pt x="123621" y="114858"/>
                  </a:moveTo>
                  <a:lnTo>
                    <a:pt x="130937" y="122161"/>
                  </a:lnTo>
                </a:path>
                <a:path w="541654" h="2322829">
                  <a:moveTo>
                    <a:pt x="130937" y="114858"/>
                  </a:moveTo>
                  <a:lnTo>
                    <a:pt x="125082" y="120713"/>
                  </a:lnTo>
                </a:path>
                <a:path w="541654" h="2322829">
                  <a:moveTo>
                    <a:pt x="410375" y="128016"/>
                  </a:moveTo>
                  <a:lnTo>
                    <a:pt x="416229" y="128016"/>
                  </a:lnTo>
                  <a:lnTo>
                    <a:pt x="421347" y="123634"/>
                  </a:lnTo>
                  <a:lnTo>
                    <a:pt x="421347" y="117779"/>
                  </a:lnTo>
                  <a:lnTo>
                    <a:pt x="421347" y="111925"/>
                  </a:lnTo>
                  <a:lnTo>
                    <a:pt x="416229" y="107543"/>
                  </a:lnTo>
                  <a:lnTo>
                    <a:pt x="410375" y="107543"/>
                  </a:lnTo>
                  <a:lnTo>
                    <a:pt x="404520" y="107543"/>
                  </a:lnTo>
                  <a:lnTo>
                    <a:pt x="400138" y="111925"/>
                  </a:lnTo>
                  <a:lnTo>
                    <a:pt x="400138" y="117779"/>
                  </a:lnTo>
                  <a:lnTo>
                    <a:pt x="400138" y="123634"/>
                  </a:lnTo>
                  <a:lnTo>
                    <a:pt x="404520" y="128016"/>
                  </a:lnTo>
                  <a:lnTo>
                    <a:pt x="410375" y="128016"/>
                  </a:lnTo>
                  <a:close/>
                </a:path>
                <a:path w="541654" h="2322829">
                  <a:moveTo>
                    <a:pt x="405993" y="114858"/>
                  </a:moveTo>
                  <a:lnTo>
                    <a:pt x="413308" y="122161"/>
                  </a:lnTo>
                </a:path>
                <a:path w="541654" h="2322829">
                  <a:moveTo>
                    <a:pt x="413308" y="114858"/>
                  </a:moveTo>
                  <a:lnTo>
                    <a:pt x="407454" y="120713"/>
                  </a:lnTo>
                </a:path>
                <a:path w="541654" h="2322829">
                  <a:moveTo>
                    <a:pt x="29997" y="174828"/>
                  </a:moveTo>
                  <a:lnTo>
                    <a:pt x="516445" y="174828"/>
                  </a:lnTo>
                </a:path>
                <a:path w="541654" h="2322829">
                  <a:moveTo>
                    <a:pt x="29997" y="228231"/>
                  </a:moveTo>
                  <a:lnTo>
                    <a:pt x="516445" y="228231"/>
                  </a:lnTo>
                </a:path>
                <a:path w="541654" h="2322829">
                  <a:moveTo>
                    <a:pt x="81927" y="219456"/>
                  </a:moveTo>
                  <a:lnTo>
                    <a:pt x="84861" y="219456"/>
                  </a:lnTo>
                  <a:lnTo>
                    <a:pt x="87782" y="216535"/>
                  </a:lnTo>
                  <a:lnTo>
                    <a:pt x="87782" y="213601"/>
                  </a:lnTo>
                  <a:lnTo>
                    <a:pt x="87782" y="210680"/>
                  </a:lnTo>
                  <a:lnTo>
                    <a:pt x="84861" y="208483"/>
                  </a:lnTo>
                  <a:lnTo>
                    <a:pt x="81927" y="208483"/>
                  </a:lnTo>
                  <a:lnTo>
                    <a:pt x="79006" y="208483"/>
                  </a:lnTo>
                  <a:lnTo>
                    <a:pt x="76796" y="210680"/>
                  </a:lnTo>
                  <a:lnTo>
                    <a:pt x="76796" y="213601"/>
                  </a:lnTo>
                  <a:lnTo>
                    <a:pt x="76796" y="216535"/>
                  </a:lnTo>
                  <a:lnTo>
                    <a:pt x="79006" y="219456"/>
                  </a:lnTo>
                  <a:lnTo>
                    <a:pt x="81927" y="219456"/>
                  </a:lnTo>
                  <a:close/>
                </a:path>
                <a:path w="541654" h="2322829">
                  <a:moveTo>
                    <a:pt x="81927" y="192392"/>
                  </a:moveTo>
                  <a:lnTo>
                    <a:pt x="84861" y="192392"/>
                  </a:lnTo>
                  <a:lnTo>
                    <a:pt x="87782" y="190195"/>
                  </a:lnTo>
                  <a:lnTo>
                    <a:pt x="87782" y="187274"/>
                  </a:lnTo>
                  <a:lnTo>
                    <a:pt x="87782" y="184340"/>
                  </a:lnTo>
                  <a:lnTo>
                    <a:pt x="84861" y="181419"/>
                  </a:lnTo>
                  <a:lnTo>
                    <a:pt x="81927" y="181419"/>
                  </a:lnTo>
                  <a:lnTo>
                    <a:pt x="79006" y="181419"/>
                  </a:lnTo>
                  <a:lnTo>
                    <a:pt x="76796" y="184340"/>
                  </a:lnTo>
                  <a:lnTo>
                    <a:pt x="76796" y="187274"/>
                  </a:lnTo>
                  <a:lnTo>
                    <a:pt x="76796" y="190195"/>
                  </a:lnTo>
                  <a:lnTo>
                    <a:pt x="79006" y="192392"/>
                  </a:lnTo>
                  <a:lnTo>
                    <a:pt x="81927" y="192392"/>
                  </a:lnTo>
                  <a:close/>
                </a:path>
                <a:path w="541654" h="2322829">
                  <a:moveTo>
                    <a:pt x="363562" y="219456"/>
                  </a:moveTo>
                  <a:lnTo>
                    <a:pt x="366496" y="219456"/>
                  </a:lnTo>
                  <a:lnTo>
                    <a:pt x="369417" y="216535"/>
                  </a:lnTo>
                  <a:lnTo>
                    <a:pt x="369417" y="213601"/>
                  </a:lnTo>
                  <a:lnTo>
                    <a:pt x="369417" y="210680"/>
                  </a:lnTo>
                  <a:lnTo>
                    <a:pt x="366496" y="208483"/>
                  </a:lnTo>
                  <a:lnTo>
                    <a:pt x="363562" y="208483"/>
                  </a:lnTo>
                  <a:lnTo>
                    <a:pt x="360641" y="208483"/>
                  </a:lnTo>
                  <a:lnTo>
                    <a:pt x="358444" y="210680"/>
                  </a:lnTo>
                  <a:lnTo>
                    <a:pt x="358444" y="213601"/>
                  </a:lnTo>
                  <a:lnTo>
                    <a:pt x="358444" y="216535"/>
                  </a:lnTo>
                  <a:lnTo>
                    <a:pt x="360641" y="219456"/>
                  </a:lnTo>
                  <a:lnTo>
                    <a:pt x="363562" y="219456"/>
                  </a:lnTo>
                  <a:close/>
                </a:path>
                <a:path w="541654" h="2322829">
                  <a:moveTo>
                    <a:pt x="363562" y="192392"/>
                  </a:moveTo>
                  <a:lnTo>
                    <a:pt x="366496" y="192392"/>
                  </a:lnTo>
                  <a:lnTo>
                    <a:pt x="369417" y="190195"/>
                  </a:lnTo>
                  <a:lnTo>
                    <a:pt x="369417" y="187274"/>
                  </a:lnTo>
                  <a:lnTo>
                    <a:pt x="369417" y="184340"/>
                  </a:lnTo>
                  <a:lnTo>
                    <a:pt x="366496" y="181419"/>
                  </a:lnTo>
                  <a:lnTo>
                    <a:pt x="363562" y="181419"/>
                  </a:lnTo>
                  <a:lnTo>
                    <a:pt x="360641" y="181419"/>
                  </a:lnTo>
                  <a:lnTo>
                    <a:pt x="358444" y="184340"/>
                  </a:lnTo>
                  <a:lnTo>
                    <a:pt x="358444" y="187274"/>
                  </a:lnTo>
                  <a:lnTo>
                    <a:pt x="358444" y="190195"/>
                  </a:lnTo>
                  <a:lnTo>
                    <a:pt x="360641" y="192392"/>
                  </a:lnTo>
                  <a:lnTo>
                    <a:pt x="363562" y="192392"/>
                  </a:lnTo>
                  <a:close/>
                </a:path>
                <a:path w="541654" h="2322829">
                  <a:moveTo>
                    <a:pt x="177761" y="219456"/>
                  </a:moveTo>
                  <a:lnTo>
                    <a:pt x="181419" y="219456"/>
                  </a:lnTo>
                  <a:lnTo>
                    <a:pt x="183603" y="216535"/>
                  </a:lnTo>
                  <a:lnTo>
                    <a:pt x="183603" y="213601"/>
                  </a:lnTo>
                  <a:lnTo>
                    <a:pt x="183603" y="210680"/>
                  </a:lnTo>
                  <a:lnTo>
                    <a:pt x="181419" y="208483"/>
                  </a:lnTo>
                  <a:lnTo>
                    <a:pt x="177761" y="208483"/>
                  </a:lnTo>
                  <a:lnTo>
                    <a:pt x="174828" y="208483"/>
                  </a:lnTo>
                  <a:lnTo>
                    <a:pt x="172643" y="210680"/>
                  </a:lnTo>
                  <a:lnTo>
                    <a:pt x="172643" y="213601"/>
                  </a:lnTo>
                  <a:lnTo>
                    <a:pt x="172643" y="216535"/>
                  </a:lnTo>
                  <a:lnTo>
                    <a:pt x="174828" y="219456"/>
                  </a:lnTo>
                  <a:lnTo>
                    <a:pt x="177761" y="219456"/>
                  </a:lnTo>
                  <a:close/>
                </a:path>
                <a:path w="541654" h="2322829">
                  <a:moveTo>
                    <a:pt x="177761" y="192392"/>
                  </a:moveTo>
                  <a:lnTo>
                    <a:pt x="181419" y="192392"/>
                  </a:lnTo>
                  <a:lnTo>
                    <a:pt x="183603" y="190195"/>
                  </a:lnTo>
                  <a:lnTo>
                    <a:pt x="183603" y="187274"/>
                  </a:lnTo>
                  <a:lnTo>
                    <a:pt x="183603" y="184340"/>
                  </a:lnTo>
                  <a:lnTo>
                    <a:pt x="181419" y="181419"/>
                  </a:lnTo>
                  <a:lnTo>
                    <a:pt x="177761" y="181419"/>
                  </a:lnTo>
                  <a:lnTo>
                    <a:pt x="174828" y="181419"/>
                  </a:lnTo>
                  <a:lnTo>
                    <a:pt x="172643" y="184340"/>
                  </a:lnTo>
                  <a:lnTo>
                    <a:pt x="172643" y="187274"/>
                  </a:lnTo>
                  <a:lnTo>
                    <a:pt x="172643" y="190195"/>
                  </a:lnTo>
                  <a:lnTo>
                    <a:pt x="174828" y="192392"/>
                  </a:lnTo>
                  <a:lnTo>
                    <a:pt x="177761" y="192392"/>
                  </a:lnTo>
                  <a:close/>
                </a:path>
                <a:path w="541654" h="2322829">
                  <a:moveTo>
                    <a:pt x="270649" y="199707"/>
                  </a:moveTo>
                  <a:lnTo>
                    <a:pt x="276504" y="199707"/>
                  </a:lnTo>
                  <a:lnTo>
                    <a:pt x="280898" y="194589"/>
                  </a:lnTo>
                  <a:lnTo>
                    <a:pt x="280898" y="189471"/>
                  </a:lnTo>
                  <a:lnTo>
                    <a:pt x="280898" y="183616"/>
                  </a:lnTo>
                  <a:lnTo>
                    <a:pt x="276504" y="178498"/>
                  </a:lnTo>
                  <a:lnTo>
                    <a:pt x="270649" y="178498"/>
                  </a:lnTo>
                  <a:lnTo>
                    <a:pt x="264807" y="178498"/>
                  </a:lnTo>
                  <a:lnTo>
                    <a:pt x="259689" y="183616"/>
                  </a:lnTo>
                  <a:lnTo>
                    <a:pt x="259689" y="189471"/>
                  </a:lnTo>
                  <a:lnTo>
                    <a:pt x="259689" y="194589"/>
                  </a:lnTo>
                  <a:lnTo>
                    <a:pt x="264807" y="199707"/>
                  </a:lnTo>
                  <a:lnTo>
                    <a:pt x="270649" y="199707"/>
                  </a:lnTo>
                  <a:close/>
                </a:path>
                <a:path w="541654" h="2322829">
                  <a:moveTo>
                    <a:pt x="265544" y="186537"/>
                  </a:moveTo>
                  <a:lnTo>
                    <a:pt x="272859" y="193852"/>
                  </a:lnTo>
                </a:path>
                <a:path w="541654" h="2322829">
                  <a:moveTo>
                    <a:pt x="272859" y="186537"/>
                  </a:moveTo>
                  <a:lnTo>
                    <a:pt x="267004" y="192392"/>
                  </a:lnTo>
                </a:path>
                <a:path w="541654" h="2322829">
                  <a:moveTo>
                    <a:pt x="270649" y="224574"/>
                  </a:moveTo>
                  <a:lnTo>
                    <a:pt x="276504" y="224574"/>
                  </a:lnTo>
                  <a:lnTo>
                    <a:pt x="280898" y="219456"/>
                  </a:lnTo>
                  <a:lnTo>
                    <a:pt x="280898" y="214337"/>
                  </a:lnTo>
                  <a:lnTo>
                    <a:pt x="280898" y="208483"/>
                  </a:lnTo>
                  <a:lnTo>
                    <a:pt x="276504" y="203365"/>
                  </a:lnTo>
                  <a:lnTo>
                    <a:pt x="270649" y="203365"/>
                  </a:lnTo>
                  <a:lnTo>
                    <a:pt x="264807" y="203365"/>
                  </a:lnTo>
                  <a:lnTo>
                    <a:pt x="259689" y="208483"/>
                  </a:lnTo>
                  <a:lnTo>
                    <a:pt x="259689" y="214337"/>
                  </a:lnTo>
                  <a:lnTo>
                    <a:pt x="259689" y="219456"/>
                  </a:lnTo>
                  <a:lnTo>
                    <a:pt x="264807" y="224574"/>
                  </a:lnTo>
                  <a:lnTo>
                    <a:pt x="270649" y="224574"/>
                  </a:lnTo>
                  <a:close/>
                </a:path>
                <a:path w="541654" h="2322829">
                  <a:moveTo>
                    <a:pt x="265544" y="211416"/>
                  </a:moveTo>
                  <a:lnTo>
                    <a:pt x="272859" y="218732"/>
                  </a:lnTo>
                </a:path>
                <a:path w="541654" h="2322829">
                  <a:moveTo>
                    <a:pt x="272859" y="211416"/>
                  </a:moveTo>
                  <a:lnTo>
                    <a:pt x="267004" y="217271"/>
                  </a:lnTo>
                </a:path>
                <a:path w="541654" h="2322829">
                  <a:moveTo>
                    <a:pt x="362102" y="284568"/>
                  </a:moveTo>
                  <a:lnTo>
                    <a:pt x="367957" y="284568"/>
                  </a:lnTo>
                  <a:lnTo>
                    <a:pt x="372338" y="280174"/>
                  </a:lnTo>
                  <a:lnTo>
                    <a:pt x="372338" y="274320"/>
                  </a:lnTo>
                  <a:lnTo>
                    <a:pt x="372338" y="268465"/>
                  </a:lnTo>
                  <a:lnTo>
                    <a:pt x="367957" y="263359"/>
                  </a:lnTo>
                  <a:lnTo>
                    <a:pt x="362102" y="263359"/>
                  </a:lnTo>
                  <a:lnTo>
                    <a:pt x="356247" y="263359"/>
                  </a:lnTo>
                  <a:lnTo>
                    <a:pt x="351866" y="268465"/>
                  </a:lnTo>
                  <a:lnTo>
                    <a:pt x="351866" y="274320"/>
                  </a:lnTo>
                  <a:lnTo>
                    <a:pt x="351866" y="280174"/>
                  </a:lnTo>
                  <a:lnTo>
                    <a:pt x="356247" y="284568"/>
                  </a:lnTo>
                  <a:lnTo>
                    <a:pt x="362102" y="284568"/>
                  </a:lnTo>
                  <a:close/>
                </a:path>
                <a:path w="541654" h="2322829">
                  <a:moveTo>
                    <a:pt x="357708" y="271399"/>
                  </a:moveTo>
                  <a:lnTo>
                    <a:pt x="365036" y="278714"/>
                  </a:lnTo>
                </a:path>
                <a:path w="541654" h="2322829">
                  <a:moveTo>
                    <a:pt x="365036" y="271399"/>
                  </a:moveTo>
                  <a:lnTo>
                    <a:pt x="358444" y="277253"/>
                  </a:lnTo>
                </a:path>
                <a:path w="541654" h="2322829">
                  <a:moveTo>
                    <a:pt x="362102" y="309435"/>
                  </a:moveTo>
                  <a:lnTo>
                    <a:pt x="367957" y="309435"/>
                  </a:lnTo>
                  <a:lnTo>
                    <a:pt x="372338" y="304317"/>
                  </a:lnTo>
                  <a:lnTo>
                    <a:pt x="372338" y="299199"/>
                  </a:lnTo>
                  <a:lnTo>
                    <a:pt x="372338" y="293344"/>
                  </a:lnTo>
                  <a:lnTo>
                    <a:pt x="367957" y="288226"/>
                  </a:lnTo>
                  <a:lnTo>
                    <a:pt x="362102" y="288226"/>
                  </a:lnTo>
                  <a:lnTo>
                    <a:pt x="356247" y="288226"/>
                  </a:lnTo>
                  <a:lnTo>
                    <a:pt x="351866" y="293344"/>
                  </a:lnTo>
                  <a:lnTo>
                    <a:pt x="351866" y="299199"/>
                  </a:lnTo>
                  <a:lnTo>
                    <a:pt x="351866" y="304317"/>
                  </a:lnTo>
                  <a:lnTo>
                    <a:pt x="356247" y="309435"/>
                  </a:lnTo>
                  <a:lnTo>
                    <a:pt x="362102" y="309435"/>
                  </a:lnTo>
                  <a:close/>
                </a:path>
                <a:path w="541654" h="2322829">
                  <a:moveTo>
                    <a:pt x="357708" y="296265"/>
                  </a:moveTo>
                  <a:lnTo>
                    <a:pt x="365036" y="303593"/>
                  </a:lnTo>
                </a:path>
                <a:path w="541654" h="2322829">
                  <a:moveTo>
                    <a:pt x="365036" y="296265"/>
                  </a:moveTo>
                  <a:lnTo>
                    <a:pt x="358444" y="302120"/>
                  </a:lnTo>
                </a:path>
                <a:path w="541654" h="2322829">
                  <a:moveTo>
                    <a:pt x="457200" y="199707"/>
                  </a:moveTo>
                  <a:lnTo>
                    <a:pt x="463054" y="199707"/>
                  </a:lnTo>
                  <a:lnTo>
                    <a:pt x="468172" y="194589"/>
                  </a:lnTo>
                  <a:lnTo>
                    <a:pt x="468172" y="189471"/>
                  </a:lnTo>
                  <a:lnTo>
                    <a:pt x="468172" y="183616"/>
                  </a:lnTo>
                  <a:lnTo>
                    <a:pt x="463054" y="178498"/>
                  </a:lnTo>
                  <a:lnTo>
                    <a:pt x="457200" y="178498"/>
                  </a:lnTo>
                  <a:lnTo>
                    <a:pt x="451358" y="178498"/>
                  </a:lnTo>
                  <a:lnTo>
                    <a:pt x="446963" y="183616"/>
                  </a:lnTo>
                  <a:lnTo>
                    <a:pt x="446963" y="189471"/>
                  </a:lnTo>
                  <a:lnTo>
                    <a:pt x="446963" y="194589"/>
                  </a:lnTo>
                  <a:lnTo>
                    <a:pt x="451358" y="199707"/>
                  </a:lnTo>
                  <a:lnTo>
                    <a:pt x="457200" y="199707"/>
                  </a:lnTo>
                  <a:close/>
                </a:path>
                <a:path w="541654" h="2322829">
                  <a:moveTo>
                    <a:pt x="452805" y="186537"/>
                  </a:moveTo>
                  <a:lnTo>
                    <a:pt x="460121" y="193852"/>
                  </a:lnTo>
                </a:path>
                <a:path w="541654" h="2322829">
                  <a:moveTo>
                    <a:pt x="460121" y="186537"/>
                  </a:moveTo>
                  <a:lnTo>
                    <a:pt x="454266" y="192392"/>
                  </a:lnTo>
                </a:path>
                <a:path w="541654" h="2322829">
                  <a:moveTo>
                    <a:pt x="457200" y="224574"/>
                  </a:moveTo>
                  <a:lnTo>
                    <a:pt x="463054" y="224574"/>
                  </a:lnTo>
                  <a:lnTo>
                    <a:pt x="468172" y="219456"/>
                  </a:lnTo>
                  <a:lnTo>
                    <a:pt x="468172" y="214337"/>
                  </a:lnTo>
                  <a:lnTo>
                    <a:pt x="468172" y="208483"/>
                  </a:lnTo>
                  <a:lnTo>
                    <a:pt x="463054" y="203365"/>
                  </a:lnTo>
                  <a:lnTo>
                    <a:pt x="457200" y="203365"/>
                  </a:lnTo>
                  <a:lnTo>
                    <a:pt x="451358" y="203365"/>
                  </a:lnTo>
                  <a:lnTo>
                    <a:pt x="446963" y="208483"/>
                  </a:lnTo>
                  <a:lnTo>
                    <a:pt x="446963" y="214337"/>
                  </a:lnTo>
                  <a:lnTo>
                    <a:pt x="446963" y="219456"/>
                  </a:lnTo>
                  <a:lnTo>
                    <a:pt x="451358" y="224574"/>
                  </a:lnTo>
                  <a:lnTo>
                    <a:pt x="457200" y="224574"/>
                  </a:lnTo>
                  <a:close/>
                </a:path>
                <a:path w="541654" h="2322829">
                  <a:moveTo>
                    <a:pt x="452805" y="211416"/>
                  </a:moveTo>
                  <a:lnTo>
                    <a:pt x="460121" y="218732"/>
                  </a:lnTo>
                </a:path>
                <a:path w="541654" h="2322829">
                  <a:moveTo>
                    <a:pt x="460121" y="211416"/>
                  </a:moveTo>
                  <a:lnTo>
                    <a:pt x="454266" y="217271"/>
                  </a:lnTo>
                </a:path>
                <a:path w="541654" h="2322829">
                  <a:moveTo>
                    <a:pt x="128739" y="210680"/>
                  </a:moveTo>
                  <a:lnTo>
                    <a:pt x="133870" y="210680"/>
                  </a:lnTo>
                  <a:lnTo>
                    <a:pt x="138988" y="206286"/>
                  </a:lnTo>
                  <a:lnTo>
                    <a:pt x="138988" y="200431"/>
                  </a:lnTo>
                  <a:lnTo>
                    <a:pt x="138988" y="194589"/>
                  </a:lnTo>
                  <a:lnTo>
                    <a:pt x="133870" y="190195"/>
                  </a:lnTo>
                  <a:lnTo>
                    <a:pt x="128739" y="190195"/>
                  </a:lnTo>
                  <a:lnTo>
                    <a:pt x="122897" y="190195"/>
                  </a:lnTo>
                  <a:lnTo>
                    <a:pt x="117779" y="194589"/>
                  </a:lnTo>
                  <a:lnTo>
                    <a:pt x="117779" y="200431"/>
                  </a:lnTo>
                  <a:lnTo>
                    <a:pt x="117779" y="206286"/>
                  </a:lnTo>
                  <a:lnTo>
                    <a:pt x="122897" y="210680"/>
                  </a:lnTo>
                  <a:lnTo>
                    <a:pt x="128739" y="210680"/>
                  </a:lnTo>
                  <a:close/>
                </a:path>
                <a:path w="541654" h="2322829">
                  <a:moveTo>
                    <a:pt x="123621" y="197510"/>
                  </a:moveTo>
                  <a:lnTo>
                    <a:pt x="130937" y="204825"/>
                  </a:lnTo>
                </a:path>
                <a:path w="541654" h="2322829">
                  <a:moveTo>
                    <a:pt x="130937" y="197510"/>
                  </a:moveTo>
                  <a:lnTo>
                    <a:pt x="125082" y="204101"/>
                  </a:lnTo>
                </a:path>
                <a:path w="541654" h="2322829">
                  <a:moveTo>
                    <a:pt x="410375" y="210680"/>
                  </a:moveTo>
                  <a:lnTo>
                    <a:pt x="416229" y="210680"/>
                  </a:lnTo>
                  <a:lnTo>
                    <a:pt x="421347" y="206286"/>
                  </a:lnTo>
                  <a:lnTo>
                    <a:pt x="421347" y="200431"/>
                  </a:lnTo>
                  <a:lnTo>
                    <a:pt x="421347" y="194589"/>
                  </a:lnTo>
                  <a:lnTo>
                    <a:pt x="416229" y="190195"/>
                  </a:lnTo>
                  <a:lnTo>
                    <a:pt x="410375" y="190195"/>
                  </a:lnTo>
                  <a:lnTo>
                    <a:pt x="404520" y="190195"/>
                  </a:lnTo>
                  <a:lnTo>
                    <a:pt x="400138" y="194589"/>
                  </a:lnTo>
                  <a:lnTo>
                    <a:pt x="400138" y="200431"/>
                  </a:lnTo>
                  <a:lnTo>
                    <a:pt x="400138" y="206286"/>
                  </a:lnTo>
                  <a:lnTo>
                    <a:pt x="404520" y="210680"/>
                  </a:lnTo>
                  <a:lnTo>
                    <a:pt x="410375" y="210680"/>
                  </a:lnTo>
                  <a:close/>
                </a:path>
                <a:path w="541654" h="2322829">
                  <a:moveTo>
                    <a:pt x="405993" y="197510"/>
                  </a:moveTo>
                  <a:lnTo>
                    <a:pt x="413308" y="204825"/>
                  </a:lnTo>
                </a:path>
                <a:path w="541654" h="2322829">
                  <a:moveTo>
                    <a:pt x="413308" y="197510"/>
                  </a:moveTo>
                  <a:lnTo>
                    <a:pt x="407454" y="204101"/>
                  </a:lnTo>
                </a:path>
                <a:path w="541654" h="2322829">
                  <a:moveTo>
                    <a:pt x="29997" y="261150"/>
                  </a:moveTo>
                  <a:lnTo>
                    <a:pt x="516445" y="261150"/>
                  </a:lnTo>
                </a:path>
                <a:path w="541654" h="2322829">
                  <a:moveTo>
                    <a:pt x="29997" y="313829"/>
                  </a:moveTo>
                  <a:lnTo>
                    <a:pt x="516445" y="313829"/>
                  </a:lnTo>
                </a:path>
                <a:path w="541654" h="2322829">
                  <a:moveTo>
                    <a:pt x="81927" y="305041"/>
                  </a:moveTo>
                  <a:lnTo>
                    <a:pt x="84861" y="305041"/>
                  </a:lnTo>
                  <a:lnTo>
                    <a:pt x="87782" y="302844"/>
                  </a:lnTo>
                  <a:lnTo>
                    <a:pt x="87782" y="299199"/>
                  </a:lnTo>
                  <a:lnTo>
                    <a:pt x="87782" y="296265"/>
                  </a:lnTo>
                  <a:lnTo>
                    <a:pt x="84861" y="294081"/>
                  </a:lnTo>
                  <a:lnTo>
                    <a:pt x="81927" y="294081"/>
                  </a:lnTo>
                  <a:lnTo>
                    <a:pt x="79006" y="294081"/>
                  </a:lnTo>
                  <a:lnTo>
                    <a:pt x="76796" y="296265"/>
                  </a:lnTo>
                  <a:lnTo>
                    <a:pt x="76796" y="299199"/>
                  </a:lnTo>
                  <a:lnTo>
                    <a:pt x="76796" y="302844"/>
                  </a:lnTo>
                  <a:lnTo>
                    <a:pt x="79006" y="305041"/>
                  </a:lnTo>
                  <a:lnTo>
                    <a:pt x="81927" y="305041"/>
                  </a:lnTo>
                  <a:close/>
                </a:path>
                <a:path w="541654" h="2322829">
                  <a:moveTo>
                    <a:pt x="81927" y="278714"/>
                  </a:moveTo>
                  <a:lnTo>
                    <a:pt x="84861" y="278714"/>
                  </a:lnTo>
                  <a:lnTo>
                    <a:pt x="87782" y="276517"/>
                  </a:lnTo>
                  <a:lnTo>
                    <a:pt x="87782" y="272859"/>
                  </a:lnTo>
                  <a:lnTo>
                    <a:pt x="87782" y="269938"/>
                  </a:lnTo>
                  <a:lnTo>
                    <a:pt x="84861" y="267741"/>
                  </a:lnTo>
                  <a:lnTo>
                    <a:pt x="81927" y="267741"/>
                  </a:lnTo>
                  <a:lnTo>
                    <a:pt x="79006" y="267741"/>
                  </a:lnTo>
                  <a:lnTo>
                    <a:pt x="76796" y="269938"/>
                  </a:lnTo>
                  <a:lnTo>
                    <a:pt x="76796" y="272859"/>
                  </a:lnTo>
                  <a:lnTo>
                    <a:pt x="76796" y="276517"/>
                  </a:lnTo>
                  <a:lnTo>
                    <a:pt x="79006" y="278714"/>
                  </a:lnTo>
                  <a:lnTo>
                    <a:pt x="81927" y="278714"/>
                  </a:lnTo>
                  <a:close/>
                </a:path>
                <a:path w="541654" h="2322829">
                  <a:moveTo>
                    <a:pt x="177761" y="305041"/>
                  </a:moveTo>
                  <a:lnTo>
                    <a:pt x="181419" y="305041"/>
                  </a:lnTo>
                  <a:lnTo>
                    <a:pt x="183603" y="302844"/>
                  </a:lnTo>
                  <a:lnTo>
                    <a:pt x="183603" y="299199"/>
                  </a:lnTo>
                  <a:lnTo>
                    <a:pt x="183603" y="296265"/>
                  </a:lnTo>
                  <a:lnTo>
                    <a:pt x="181419" y="294081"/>
                  </a:lnTo>
                  <a:lnTo>
                    <a:pt x="177761" y="294081"/>
                  </a:lnTo>
                  <a:lnTo>
                    <a:pt x="174828" y="294081"/>
                  </a:lnTo>
                  <a:lnTo>
                    <a:pt x="172643" y="296265"/>
                  </a:lnTo>
                  <a:lnTo>
                    <a:pt x="172643" y="299199"/>
                  </a:lnTo>
                  <a:lnTo>
                    <a:pt x="172643" y="302844"/>
                  </a:lnTo>
                  <a:lnTo>
                    <a:pt x="174828" y="305041"/>
                  </a:lnTo>
                  <a:lnTo>
                    <a:pt x="177761" y="305041"/>
                  </a:lnTo>
                  <a:close/>
                </a:path>
                <a:path w="541654" h="2322829">
                  <a:moveTo>
                    <a:pt x="177761" y="278714"/>
                  </a:moveTo>
                  <a:lnTo>
                    <a:pt x="181419" y="278714"/>
                  </a:lnTo>
                  <a:lnTo>
                    <a:pt x="183603" y="276517"/>
                  </a:lnTo>
                  <a:lnTo>
                    <a:pt x="183603" y="272859"/>
                  </a:lnTo>
                  <a:lnTo>
                    <a:pt x="183603" y="269938"/>
                  </a:lnTo>
                  <a:lnTo>
                    <a:pt x="181419" y="267741"/>
                  </a:lnTo>
                  <a:lnTo>
                    <a:pt x="177761" y="267741"/>
                  </a:lnTo>
                  <a:lnTo>
                    <a:pt x="174828" y="267741"/>
                  </a:lnTo>
                  <a:lnTo>
                    <a:pt x="172643" y="269938"/>
                  </a:lnTo>
                  <a:lnTo>
                    <a:pt x="172643" y="272859"/>
                  </a:lnTo>
                  <a:lnTo>
                    <a:pt x="172643" y="276517"/>
                  </a:lnTo>
                  <a:lnTo>
                    <a:pt x="174828" y="278714"/>
                  </a:lnTo>
                  <a:lnTo>
                    <a:pt x="177761" y="278714"/>
                  </a:lnTo>
                  <a:close/>
                </a:path>
                <a:path w="541654" h="2322829">
                  <a:moveTo>
                    <a:pt x="269201" y="305041"/>
                  </a:moveTo>
                  <a:lnTo>
                    <a:pt x="272859" y="305041"/>
                  </a:lnTo>
                  <a:lnTo>
                    <a:pt x="275056" y="302844"/>
                  </a:lnTo>
                  <a:lnTo>
                    <a:pt x="275056" y="299199"/>
                  </a:lnTo>
                  <a:lnTo>
                    <a:pt x="275056" y="296265"/>
                  </a:lnTo>
                  <a:lnTo>
                    <a:pt x="272859" y="294081"/>
                  </a:lnTo>
                  <a:lnTo>
                    <a:pt x="269201" y="294081"/>
                  </a:lnTo>
                  <a:lnTo>
                    <a:pt x="266268" y="294081"/>
                  </a:lnTo>
                  <a:lnTo>
                    <a:pt x="264071" y="296265"/>
                  </a:lnTo>
                  <a:lnTo>
                    <a:pt x="264071" y="299199"/>
                  </a:lnTo>
                  <a:lnTo>
                    <a:pt x="264071" y="302844"/>
                  </a:lnTo>
                  <a:lnTo>
                    <a:pt x="266268" y="305041"/>
                  </a:lnTo>
                  <a:lnTo>
                    <a:pt x="269201" y="305041"/>
                  </a:lnTo>
                  <a:close/>
                </a:path>
                <a:path w="541654" h="2322829">
                  <a:moveTo>
                    <a:pt x="269201" y="278714"/>
                  </a:moveTo>
                  <a:lnTo>
                    <a:pt x="272859" y="278714"/>
                  </a:lnTo>
                  <a:lnTo>
                    <a:pt x="275056" y="276517"/>
                  </a:lnTo>
                  <a:lnTo>
                    <a:pt x="275056" y="272859"/>
                  </a:lnTo>
                  <a:lnTo>
                    <a:pt x="275056" y="269938"/>
                  </a:lnTo>
                  <a:lnTo>
                    <a:pt x="272859" y="267741"/>
                  </a:lnTo>
                  <a:lnTo>
                    <a:pt x="269201" y="267741"/>
                  </a:lnTo>
                  <a:lnTo>
                    <a:pt x="266268" y="267741"/>
                  </a:lnTo>
                  <a:lnTo>
                    <a:pt x="264071" y="269938"/>
                  </a:lnTo>
                  <a:lnTo>
                    <a:pt x="264071" y="272859"/>
                  </a:lnTo>
                  <a:lnTo>
                    <a:pt x="264071" y="276517"/>
                  </a:lnTo>
                  <a:lnTo>
                    <a:pt x="266268" y="278714"/>
                  </a:lnTo>
                  <a:lnTo>
                    <a:pt x="269201" y="278714"/>
                  </a:lnTo>
                  <a:close/>
                </a:path>
                <a:path w="541654" h="2322829">
                  <a:moveTo>
                    <a:pt x="457200" y="285292"/>
                  </a:moveTo>
                  <a:lnTo>
                    <a:pt x="463054" y="285292"/>
                  </a:lnTo>
                  <a:lnTo>
                    <a:pt x="468172" y="280898"/>
                  </a:lnTo>
                  <a:lnTo>
                    <a:pt x="468172" y="275056"/>
                  </a:lnTo>
                  <a:lnTo>
                    <a:pt x="468172" y="269201"/>
                  </a:lnTo>
                  <a:lnTo>
                    <a:pt x="463054" y="264807"/>
                  </a:lnTo>
                  <a:lnTo>
                    <a:pt x="457200" y="264807"/>
                  </a:lnTo>
                  <a:lnTo>
                    <a:pt x="451358" y="264807"/>
                  </a:lnTo>
                  <a:lnTo>
                    <a:pt x="446963" y="269201"/>
                  </a:lnTo>
                  <a:lnTo>
                    <a:pt x="446963" y="275056"/>
                  </a:lnTo>
                  <a:lnTo>
                    <a:pt x="446963" y="280898"/>
                  </a:lnTo>
                  <a:lnTo>
                    <a:pt x="451358" y="285292"/>
                  </a:lnTo>
                  <a:lnTo>
                    <a:pt x="457200" y="285292"/>
                  </a:lnTo>
                  <a:close/>
                </a:path>
                <a:path w="541654" h="2322829">
                  <a:moveTo>
                    <a:pt x="452805" y="272135"/>
                  </a:moveTo>
                  <a:lnTo>
                    <a:pt x="460121" y="279450"/>
                  </a:lnTo>
                </a:path>
                <a:path w="541654" h="2322829">
                  <a:moveTo>
                    <a:pt x="460121" y="272135"/>
                  </a:moveTo>
                  <a:lnTo>
                    <a:pt x="454266" y="277977"/>
                  </a:lnTo>
                </a:path>
                <a:path w="541654" h="2322829">
                  <a:moveTo>
                    <a:pt x="457200" y="310172"/>
                  </a:moveTo>
                  <a:lnTo>
                    <a:pt x="463054" y="310172"/>
                  </a:lnTo>
                  <a:lnTo>
                    <a:pt x="468172" y="305777"/>
                  </a:lnTo>
                  <a:lnTo>
                    <a:pt x="468172" y="299923"/>
                  </a:lnTo>
                  <a:lnTo>
                    <a:pt x="468172" y="294081"/>
                  </a:lnTo>
                  <a:lnTo>
                    <a:pt x="463054" y="289687"/>
                  </a:lnTo>
                  <a:lnTo>
                    <a:pt x="457200" y="289687"/>
                  </a:lnTo>
                  <a:lnTo>
                    <a:pt x="451358" y="289687"/>
                  </a:lnTo>
                  <a:lnTo>
                    <a:pt x="446963" y="294081"/>
                  </a:lnTo>
                  <a:lnTo>
                    <a:pt x="446963" y="299923"/>
                  </a:lnTo>
                  <a:lnTo>
                    <a:pt x="446963" y="305777"/>
                  </a:lnTo>
                  <a:lnTo>
                    <a:pt x="451358" y="310172"/>
                  </a:lnTo>
                  <a:lnTo>
                    <a:pt x="457200" y="310172"/>
                  </a:lnTo>
                  <a:close/>
                </a:path>
                <a:path w="541654" h="2322829">
                  <a:moveTo>
                    <a:pt x="452805" y="296989"/>
                  </a:moveTo>
                  <a:lnTo>
                    <a:pt x="460121" y="304317"/>
                  </a:lnTo>
                </a:path>
                <a:path w="541654" h="2322829">
                  <a:moveTo>
                    <a:pt x="460121" y="296989"/>
                  </a:moveTo>
                  <a:lnTo>
                    <a:pt x="454266" y="302844"/>
                  </a:lnTo>
                </a:path>
                <a:path w="541654" h="2322829">
                  <a:moveTo>
                    <a:pt x="128739" y="296989"/>
                  </a:moveTo>
                  <a:lnTo>
                    <a:pt x="133870" y="296989"/>
                  </a:lnTo>
                  <a:lnTo>
                    <a:pt x="138988" y="291884"/>
                  </a:lnTo>
                  <a:lnTo>
                    <a:pt x="138988" y="286753"/>
                  </a:lnTo>
                  <a:lnTo>
                    <a:pt x="138988" y="280898"/>
                  </a:lnTo>
                  <a:lnTo>
                    <a:pt x="133870" y="275793"/>
                  </a:lnTo>
                  <a:lnTo>
                    <a:pt x="128739" y="275793"/>
                  </a:lnTo>
                  <a:lnTo>
                    <a:pt x="122897" y="275793"/>
                  </a:lnTo>
                  <a:lnTo>
                    <a:pt x="117779" y="280898"/>
                  </a:lnTo>
                  <a:lnTo>
                    <a:pt x="117779" y="286753"/>
                  </a:lnTo>
                  <a:lnTo>
                    <a:pt x="117779" y="291884"/>
                  </a:lnTo>
                  <a:lnTo>
                    <a:pt x="122897" y="296989"/>
                  </a:lnTo>
                  <a:lnTo>
                    <a:pt x="128739" y="296989"/>
                  </a:lnTo>
                  <a:close/>
                </a:path>
                <a:path w="541654" h="2322829">
                  <a:moveTo>
                    <a:pt x="123621" y="283832"/>
                  </a:moveTo>
                  <a:lnTo>
                    <a:pt x="130937" y="291147"/>
                  </a:lnTo>
                </a:path>
                <a:path w="541654" h="2322829">
                  <a:moveTo>
                    <a:pt x="130937" y="283832"/>
                  </a:moveTo>
                  <a:lnTo>
                    <a:pt x="125082" y="289687"/>
                  </a:lnTo>
                </a:path>
                <a:path w="541654" h="2322829">
                  <a:moveTo>
                    <a:pt x="410375" y="296989"/>
                  </a:moveTo>
                  <a:lnTo>
                    <a:pt x="416229" y="296989"/>
                  </a:lnTo>
                  <a:lnTo>
                    <a:pt x="421347" y="291884"/>
                  </a:lnTo>
                  <a:lnTo>
                    <a:pt x="421347" y="286753"/>
                  </a:lnTo>
                  <a:lnTo>
                    <a:pt x="421347" y="280898"/>
                  </a:lnTo>
                  <a:lnTo>
                    <a:pt x="416229" y="275793"/>
                  </a:lnTo>
                  <a:lnTo>
                    <a:pt x="410375" y="275793"/>
                  </a:lnTo>
                  <a:lnTo>
                    <a:pt x="404520" y="275793"/>
                  </a:lnTo>
                  <a:lnTo>
                    <a:pt x="400138" y="280898"/>
                  </a:lnTo>
                  <a:lnTo>
                    <a:pt x="400138" y="286753"/>
                  </a:lnTo>
                  <a:lnTo>
                    <a:pt x="400138" y="291884"/>
                  </a:lnTo>
                  <a:lnTo>
                    <a:pt x="404520" y="296989"/>
                  </a:lnTo>
                  <a:lnTo>
                    <a:pt x="410375" y="296989"/>
                  </a:lnTo>
                  <a:close/>
                </a:path>
                <a:path w="541654" h="2322829">
                  <a:moveTo>
                    <a:pt x="405993" y="283832"/>
                  </a:moveTo>
                  <a:lnTo>
                    <a:pt x="413308" y="291147"/>
                  </a:lnTo>
                </a:path>
                <a:path w="541654" h="2322829">
                  <a:moveTo>
                    <a:pt x="413308" y="283832"/>
                  </a:moveTo>
                  <a:lnTo>
                    <a:pt x="407454" y="289687"/>
                  </a:lnTo>
                </a:path>
                <a:path w="541654" h="2322829">
                  <a:moveTo>
                    <a:pt x="157264" y="144843"/>
                  </a:moveTo>
                  <a:lnTo>
                    <a:pt x="157264" y="173367"/>
                  </a:lnTo>
                </a:path>
                <a:path w="541654" h="2322829">
                  <a:moveTo>
                    <a:pt x="193852" y="144843"/>
                  </a:moveTo>
                  <a:lnTo>
                    <a:pt x="193852" y="173367"/>
                  </a:lnTo>
                </a:path>
                <a:path w="541654" h="2322829">
                  <a:moveTo>
                    <a:pt x="157264" y="231901"/>
                  </a:moveTo>
                  <a:lnTo>
                    <a:pt x="157264" y="260426"/>
                  </a:lnTo>
                </a:path>
                <a:path w="541654" h="2322829">
                  <a:moveTo>
                    <a:pt x="193852" y="231901"/>
                  </a:moveTo>
                  <a:lnTo>
                    <a:pt x="193852" y="260426"/>
                  </a:lnTo>
                </a:path>
                <a:path w="541654" h="2322829">
                  <a:moveTo>
                    <a:pt x="251650" y="231901"/>
                  </a:moveTo>
                  <a:lnTo>
                    <a:pt x="251650" y="260426"/>
                  </a:lnTo>
                </a:path>
                <a:path w="541654" h="2322829">
                  <a:moveTo>
                    <a:pt x="288213" y="231901"/>
                  </a:moveTo>
                  <a:lnTo>
                    <a:pt x="288213" y="260426"/>
                  </a:lnTo>
                </a:path>
                <a:path w="541654" h="2322829">
                  <a:moveTo>
                    <a:pt x="128739" y="68033"/>
                  </a:moveTo>
                  <a:lnTo>
                    <a:pt x="132410" y="68033"/>
                  </a:lnTo>
                  <a:lnTo>
                    <a:pt x="136055" y="64376"/>
                  </a:lnTo>
                  <a:lnTo>
                    <a:pt x="136055" y="60718"/>
                  </a:lnTo>
                  <a:lnTo>
                    <a:pt x="136055" y="56337"/>
                  </a:lnTo>
                  <a:lnTo>
                    <a:pt x="132410" y="53403"/>
                  </a:lnTo>
                  <a:lnTo>
                    <a:pt x="128739" y="53403"/>
                  </a:lnTo>
                  <a:lnTo>
                    <a:pt x="124358" y="53403"/>
                  </a:lnTo>
                  <a:lnTo>
                    <a:pt x="121424" y="56337"/>
                  </a:lnTo>
                  <a:lnTo>
                    <a:pt x="121424" y="60718"/>
                  </a:lnTo>
                  <a:lnTo>
                    <a:pt x="121424" y="64376"/>
                  </a:lnTo>
                  <a:lnTo>
                    <a:pt x="124358" y="68033"/>
                  </a:lnTo>
                  <a:lnTo>
                    <a:pt x="128739" y="68033"/>
                  </a:lnTo>
                  <a:close/>
                </a:path>
                <a:path w="541654" h="2322829">
                  <a:moveTo>
                    <a:pt x="439648" y="92176"/>
                  </a:moveTo>
                  <a:lnTo>
                    <a:pt x="439648" y="47548"/>
                  </a:lnTo>
                  <a:lnTo>
                    <a:pt x="385508" y="47548"/>
                  </a:lnTo>
                  <a:lnTo>
                    <a:pt x="385508" y="92176"/>
                  </a:lnTo>
                </a:path>
                <a:path w="541654" h="2322829">
                  <a:moveTo>
                    <a:pt x="385508" y="145580"/>
                  </a:moveTo>
                  <a:lnTo>
                    <a:pt x="385508" y="149961"/>
                  </a:lnTo>
                  <a:lnTo>
                    <a:pt x="395757" y="149961"/>
                  </a:lnTo>
                  <a:lnTo>
                    <a:pt x="395757" y="155092"/>
                  </a:lnTo>
                  <a:lnTo>
                    <a:pt x="385508" y="155092"/>
                  </a:lnTo>
                  <a:lnTo>
                    <a:pt x="385508" y="163868"/>
                  </a:lnTo>
                  <a:lnTo>
                    <a:pt x="395757" y="163868"/>
                  </a:lnTo>
                  <a:lnTo>
                    <a:pt x="395757" y="168986"/>
                  </a:lnTo>
                  <a:lnTo>
                    <a:pt x="385508" y="168986"/>
                  </a:lnTo>
                  <a:lnTo>
                    <a:pt x="385508" y="174828"/>
                  </a:lnTo>
                </a:path>
                <a:path w="541654" h="2322829">
                  <a:moveTo>
                    <a:pt x="385508" y="228231"/>
                  </a:moveTo>
                  <a:lnTo>
                    <a:pt x="385508" y="232625"/>
                  </a:lnTo>
                  <a:lnTo>
                    <a:pt x="395757" y="232625"/>
                  </a:lnTo>
                  <a:lnTo>
                    <a:pt x="395757" y="238480"/>
                  </a:lnTo>
                  <a:lnTo>
                    <a:pt x="385508" y="238480"/>
                  </a:lnTo>
                  <a:lnTo>
                    <a:pt x="385508" y="246519"/>
                  </a:lnTo>
                  <a:lnTo>
                    <a:pt x="395757" y="246519"/>
                  </a:lnTo>
                  <a:lnTo>
                    <a:pt x="395757" y="252374"/>
                  </a:lnTo>
                  <a:lnTo>
                    <a:pt x="385508" y="252374"/>
                  </a:lnTo>
                  <a:lnTo>
                    <a:pt x="385508" y="260426"/>
                  </a:lnTo>
                </a:path>
                <a:path w="541654" h="2322829">
                  <a:moveTo>
                    <a:pt x="439648" y="260426"/>
                  </a:moveTo>
                  <a:lnTo>
                    <a:pt x="439648" y="252374"/>
                  </a:lnTo>
                  <a:lnTo>
                    <a:pt x="430136" y="252374"/>
                  </a:lnTo>
                  <a:lnTo>
                    <a:pt x="430136" y="246519"/>
                  </a:lnTo>
                  <a:lnTo>
                    <a:pt x="439648" y="246519"/>
                  </a:lnTo>
                  <a:lnTo>
                    <a:pt x="439648" y="238480"/>
                  </a:lnTo>
                  <a:lnTo>
                    <a:pt x="430136" y="238480"/>
                  </a:lnTo>
                  <a:lnTo>
                    <a:pt x="430136" y="232625"/>
                  </a:lnTo>
                  <a:lnTo>
                    <a:pt x="439648" y="232625"/>
                  </a:lnTo>
                  <a:lnTo>
                    <a:pt x="439648" y="228231"/>
                  </a:lnTo>
                </a:path>
                <a:path w="541654" h="2322829">
                  <a:moveTo>
                    <a:pt x="439648" y="174104"/>
                  </a:moveTo>
                  <a:lnTo>
                    <a:pt x="439648" y="168986"/>
                  </a:lnTo>
                  <a:lnTo>
                    <a:pt x="430136" y="168986"/>
                  </a:lnTo>
                  <a:lnTo>
                    <a:pt x="430136" y="163868"/>
                  </a:lnTo>
                  <a:lnTo>
                    <a:pt x="439648" y="163868"/>
                  </a:lnTo>
                  <a:lnTo>
                    <a:pt x="439648" y="155092"/>
                  </a:lnTo>
                  <a:lnTo>
                    <a:pt x="430136" y="155092"/>
                  </a:lnTo>
                  <a:lnTo>
                    <a:pt x="430136" y="149961"/>
                  </a:lnTo>
                  <a:lnTo>
                    <a:pt x="439648" y="149961"/>
                  </a:lnTo>
                  <a:lnTo>
                    <a:pt x="439648" y="144843"/>
                  </a:lnTo>
                </a:path>
                <a:path w="541654" h="2322829">
                  <a:moveTo>
                    <a:pt x="413308" y="68033"/>
                  </a:moveTo>
                  <a:lnTo>
                    <a:pt x="417702" y="68033"/>
                  </a:lnTo>
                  <a:lnTo>
                    <a:pt x="420624" y="64376"/>
                  </a:lnTo>
                  <a:lnTo>
                    <a:pt x="420624" y="60718"/>
                  </a:lnTo>
                  <a:lnTo>
                    <a:pt x="420624" y="56337"/>
                  </a:lnTo>
                  <a:lnTo>
                    <a:pt x="417702" y="53403"/>
                  </a:lnTo>
                  <a:lnTo>
                    <a:pt x="413308" y="53403"/>
                  </a:lnTo>
                  <a:lnTo>
                    <a:pt x="409638" y="53403"/>
                  </a:lnTo>
                  <a:lnTo>
                    <a:pt x="405993" y="56337"/>
                  </a:lnTo>
                  <a:lnTo>
                    <a:pt x="405993" y="60718"/>
                  </a:lnTo>
                  <a:lnTo>
                    <a:pt x="405993" y="64376"/>
                  </a:lnTo>
                  <a:lnTo>
                    <a:pt x="409638" y="68033"/>
                  </a:lnTo>
                  <a:lnTo>
                    <a:pt x="413308" y="68033"/>
                  </a:lnTo>
                  <a:close/>
                </a:path>
                <a:path w="541654" h="2322829">
                  <a:moveTo>
                    <a:pt x="250913" y="316750"/>
                  </a:moveTo>
                  <a:lnTo>
                    <a:pt x="250913" y="327736"/>
                  </a:lnTo>
                  <a:lnTo>
                    <a:pt x="0" y="327736"/>
                  </a:lnTo>
                </a:path>
                <a:path w="541654" h="2322829">
                  <a:moveTo>
                    <a:pt x="287489" y="313829"/>
                  </a:moveTo>
                  <a:lnTo>
                    <a:pt x="287489" y="327736"/>
                  </a:lnTo>
                  <a:lnTo>
                    <a:pt x="525970" y="327736"/>
                  </a:lnTo>
                  <a:lnTo>
                    <a:pt x="525970" y="339432"/>
                  </a:lnTo>
                </a:path>
                <a:path w="541654" h="2322829">
                  <a:moveTo>
                    <a:pt x="54851" y="30721"/>
                  </a:moveTo>
                  <a:lnTo>
                    <a:pt x="54851" y="89979"/>
                  </a:lnTo>
                </a:path>
                <a:path w="541654" h="2322829">
                  <a:moveTo>
                    <a:pt x="54127" y="70231"/>
                  </a:moveTo>
                  <a:lnTo>
                    <a:pt x="101688" y="70231"/>
                  </a:lnTo>
                </a:path>
                <a:path w="541654" h="2322829">
                  <a:moveTo>
                    <a:pt x="440385" y="70231"/>
                  </a:moveTo>
                  <a:lnTo>
                    <a:pt x="483539" y="70231"/>
                  </a:lnTo>
                </a:path>
                <a:path w="541654" h="2322829">
                  <a:moveTo>
                    <a:pt x="155079" y="70231"/>
                  </a:moveTo>
                  <a:lnTo>
                    <a:pt x="384771" y="70231"/>
                  </a:lnTo>
                </a:path>
                <a:path w="541654" h="2322829">
                  <a:moveTo>
                    <a:pt x="92176" y="343814"/>
                  </a:moveTo>
                  <a:lnTo>
                    <a:pt x="32918" y="343814"/>
                  </a:lnTo>
                </a:path>
                <a:path w="541654" h="2322829">
                  <a:moveTo>
                    <a:pt x="138988" y="362838"/>
                  </a:moveTo>
                  <a:lnTo>
                    <a:pt x="138988" y="393560"/>
                  </a:lnTo>
                  <a:lnTo>
                    <a:pt x="120700" y="393560"/>
                  </a:lnTo>
                  <a:lnTo>
                    <a:pt x="120700" y="2322588"/>
                  </a:lnTo>
                  <a:lnTo>
                    <a:pt x="416966" y="2322588"/>
                  </a:lnTo>
                  <a:lnTo>
                    <a:pt x="416966" y="1162392"/>
                  </a:lnTo>
                  <a:lnTo>
                    <a:pt x="397217" y="1162392"/>
                  </a:lnTo>
                  <a:lnTo>
                    <a:pt x="397217" y="1053401"/>
                  </a:lnTo>
                  <a:lnTo>
                    <a:pt x="415493" y="1053401"/>
                  </a:lnTo>
                  <a:lnTo>
                    <a:pt x="415493" y="669353"/>
                  </a:lnTo>
                </a:path>
                <a:path w="541654" h="2322829">
                  <a:moveTo>
                    <a:pt x="135318" y="528167"/>
                  </a:moveTo>
                  <a:lnTo>
                    <a:pt x="139712" y="528167"/>
                  </a:lnTo>
                  <a:lnTo>
                    <a:pt x="142646" y="524510"/>
                  </a:lnTo>
                  <a:lnTo>
                    <a:pt x="142646" y="520852"/>
                  </a:lnTo>
                  <a:lnTo>
                    <a:pt x="142646" y="516458"/>
                  </a:lnTo>
                  <a:lnTo>
                    <a:pt x="139712" y="513537"/>
                  </a:lnTo>
                  <a:lnTo>
                    <a:pt x="135318" y="513537"/>
                  </a:lnTo>
                  <a:lnTo>
                    <a:pt x="131673" y="513537"/>
                  </a:lnTo>
                  <a:lnTo>
                    <a:pt x="128028" y="516458"/>
                  </a:lnTo>
                  <a:lnTo>
                    <a:pt x="128028" y="520852"/>
                  </a:lnTo>
                  <a:lnTo>
                    <a:pt x="128028" y="524510"/>
                  </a:lnTo>
                  <a:lnTo>
                    <a:pt x="131673" y="528167"/>
                  </a:lnTo>
                  <a:lnTo>
                    <a:pt x="135318" y="528167"/>
                  </a:lnTo>
                  <a:close/>
                </a:path>
                <a:path w="541654" h="2322829">
                  <a:moveTo>
                    <a:pt x="135318" y="689838"/>
                  </a:moveTo>
                  <a:lnTo>
                    <a:pt x="139712" y="689838"/>
                  </a:lnTo>
                  <a:lnTo>
                    <a:pt x="142646" y="686904"/>
                  </a:lnTo>
                  <a:lnTo>
                    <a:pt x="142646" y="682510"/>
                  </a:lnTo>
                  <a:lnTo>
                    <a:pt x="142646" y="678865"/>
                  </a:lnTo>
                  <a:lnTo>
                    <a:pt x="139712" y="675195"/>
                  </a:lnTo>
                  <a:lnTo>
                    <a:pt x="135318" y="675195"/>
                  </a:lnTo>
                  <a:lnTo>
                    <a:pt x="131673" y="675195"/>
                  </a:lnTo>
                  <a:lnTo>
                    <a:pt x="128028" y="678865"/>
                  </a:lnTo>
                  <a:lnTo>
                    <a:pt x="128028" y="682510"/>
                  </a:lnTo>
                  <a:lnTo>
                    <a:pt x="128028" y="686904"/>
                  </a:lnTo>
                  <a:lnTo>
                    <a:pt x="131673" y="689838"/>
                  </a:lnTo>
                  <a:lnTo>
                    <a:pt x="135318" y="689838"/>
                  </a:lnTo>
                  <a:close/>
                </a:path>
                <a:path w="541654" h="2322829">
                  <a:moveTo>
                    <a:pt x="135318" y="853694"/>
                  </a:moveTo>
                  <a:lnTo>
                    <a:pt x="139712" y="853694"/>
                  </a:lnTo>
                  <a:lnTo>
                    <a:pt x="142646" y="850760"/>
                  </a:lnTo>
                  <a:lnTo>
                    <a:pt x="142646" y="846378"/>
                  </a:lnTo>
                  <a:lnTo>
                    <a:pt x="142646" y="842733"/>
                  </a:lnTo>
                  <a:lnTo>
                    <a:pt x="139712" y="839063"/>
                  </a:lnTo>
                  <a:lnTo>
                    <a:pt x="135318" y="839063"/>
                  </a:lnTo>
                  <a:lnTo>
                    <a:pt x="131673" y="839063"/>
                  </a:lnTo>
                  <a:lnTo>
                    <a:pt x="128028" y="842733"/>
                  </a:lnTo>
                  <a:lnTo>
                    <a:pt x="128028" y="846378"/>
                  </a:lnTo>
                  <a:lnTo>
                    <a:pt x="128028" y="850760"/>
                  </a:lnTo>
                  <a:lnTo>
                    <a:pt x="131673" y="853694"/>
                  </a:lnTo>
                  <a:lnTo>
                    <a:pt x="135318" y="853694"/>
                  </a:lnTo>
                  <a:close/>
                </a:path>
                <a:path w="541654" h="2322829">
                  <a:moveTo>
                    <a:pt x="401612" y="528167"/>
                  </a:moveTo>
                  <a:lnTo>
                    <a:pt x="405257" y="528167"/>
                  </a:lnTo>
                  <a:lnTo>
                    <a:pt x="408914" y="524510"/>
                  </a:lnTo>
                  <a:lnTo>
                    <a:pt x="408914" y="520852"/>
                  </a:lnTo>
                  <a:lnTo>
                    <a:pt x="408914" y="516458"/>
                  </a:lnTo>
                  <a:lnTo>
                    <a:pt x="405257" y="513537"/>
                  </a:lnTo>
                  <a:lnTo>
                    <a:pt x="401612" y="513537"/>
                  </a:lnTo>
                  <a:lnTo>
                    <a:pt x="397217" y="513537"/>
                  </a:lnTo>
                  <a:lnTo>
                    <a:pt x="394284" y="516458"/>
                  </a:lnTo>
                  <a:lnTo>
                    <a:pt x="394284" y="520852"/>
                  </a:lnTo>
                  <a:lnTo>
                    <a:pt x="394284" y="524510"/>
                  </a:lnTo>
                  <a:lnTo>
                    <a:pt x="397217" y="528167"/>
                  </a:lnTo>
                  <a:lnTo>
                    <a:pt x="401612" y="528167"/>
                  </a:lnTo>
                  <a:close/>
                </a:path>
                <a:path w="541654" h="2322829">
                  <a:moveTo>
                    <a:pt x="401612" y="689838"/>
                  </a:moveTo>
                  <a:lnTo>
                    <a:pt x="405257" y="689838"/>
                  </a:lnTo>
                  <a:lnTo>
                    <a:pt x="408914" y="686904"/>
                  </a:lnTo>
                  <a:lnTo>
                    <a:pt x="408914" y="682510"/>
                  </a:lnTo>
                  <a:lnTo>
                    <a:pt x="408914" y="678865"/>
                  </a:lnTo>
                  <a:lnTo>
                    <a:pt x="405257" y="675195"/>
                  </a:lnTo>
                  <a:lnTo>
                    <a:pt x="401612" y="675195"/>
                  </a:lnTo>
                  <a:lnTo>
                    <a:pt x="397217" y="675195"/>
                  </a:lnTo>
                  <a:lnTo>
                    <a:pt x="394284" y="678865"/>
                  </a:lnTo>
                  <a:lnTo>
                    <a:pt x="394284" y="682510"/>
                  </a:lnTo>
                  <a:lnTo>
                    <a:pt x="394284" y="686904"/>
                  </a:lnTo>
                  <a:lnTo>
                    <a:pt x="397217" y="689838"/>
                  </a:lnTo>
                  <a:lnTo>
                    <a:pt x="401612" y="689838"/>
                  </a:lnTo>
                  <a:close/>
                </a:path>
                <a:path w="541654" h="2322829">
                  <a:moveTo>
                    <a:pt x="401612" y="853694"/>
                  </a:moveTo>
                  <a:lnTo>
                    <a:pt x="405257" y="853694"/>
                  </a:lnTo>
                  <a:lnTo>
                    <a:pt x="408914" y="850760"/>
                  </a:lnTo>
                  <a:lnTo>
                    <a:pt x="408914" y="846378"/>
                  </a:lnTo>
                  <a:lnTo>
                    <a:pt x="408914" y="842733"/>
                  </a:lnTo>
                  <a:lnTo>
                    <a:pt x="405257" y="839063"/>
                  </a:lnTo>
                  <a:lnTo>
                    <a:pt x="401612" y="839063"/>
                  </a:lnTo>
                  <a:lnTo>
                    <a:pt x="397217" y="839063"/>
                  </a:lnTo>
                  <a:lnTo>
                    <a:pt x="394284" y="842733"/>
                  </a:lnTo>
                  <a:lnTo>
                    <a:pt x="394284" y="846378"/>
                  </a:lnTo>
                  <a:lnTo>
                    <a:pt x="394284" y="850760"/>
                  </a:lnTo>
                  <a:lnTo>
                    <a:pt x="397217" y="853694"/>
                  </a:lnTo>
                  <a:lnTo>
                    <a:pt x="401612" y="853694"/>
                  </a:lnTo>
                  <a:close/>
                </a:path>
                <a:path w="541654" h="2322829">
                  <a:moveTo>
                    <a:pt x="223113" y="853694"/>
                  </a:moveTo>
                  <a:lnTo>
                    <a:pt x="227495" y="853694"/>
                  </a:lnTo>
                  <a:lnTo>
                    <a:pt x="230428" y="850760"/>
                  </a:lnTo>
                  <a:lnTo>
                    <a:pt x="230428" y="846378"/>
                  </a:lnTo>
                  <a:lnTo>
                    <a:pt x="230428" y="842733"/>
                  </a:lnTo>
                  <a:lnTo>
                    <a:pt x="227495" y="839063"/>
                  </a:lnTo>
                  <a:lnTo>
                    <a:pt x="223113" y="839063"/>
                  </a:lnTo>
                  <a:lnTo>
                    <a:pt x="219456" y="839063"/>
                  </a:lnTo>
                  <a:lnTo>
                    <a:pt x="215798" y="842733"/>
                  </a:lnTo>
                  <a:lnTo>
                    <a:pt x="215798" y="846378"/>
                  </a:lnTo>
                  <a:lnTo>
                    <a:pt x="215798" y="850760"/>
                  </a:lnTo>
                  <a:lnTo>
                    <a:pt x="219456" y="853694"/>
                  </a:lnTo>
                  <a:lnTo>
                    <a:pt x="223113" y="853694"/>
                  </a:lnTo>
                  <a:close/>
                </a:path>
                <a:path w="541654" h="2322829">
                  <a:moveTo>
                    <a:pt x="316014" y="853694"/>
                  </a:moveTo>
                  <a:lnTo>
                    <a:pt x="320408" y="853694"/>
                  </a:lnTo>
                  <a:lnTo>
                    <a:pt x="323329" y="850760"/>
                  </a:lnTo>
                  <a:lnTo>
                    <a:pt x="323329" y="846378"/>
                  </a:lnTo>
                  <a:lnTo>
                    <a:pt x="323329" y="842733"/>
                  </a:lnTo>
                  <a:lnTo>
                    <a:pt x="320408" y="839063"/>
                  </a:lnTo>
                  <a:lnTo>
                    <a:pt x="316014" y="839063"/>
                  </a:lnTo>
                  <a:lnTo>
                    <a:pt x="312356" y="839063"/>
                  </a:lnTo>
                  <a:lnTo>
                    <a:pt x="308698" y="842733"/>
                  </a:lnTo>
                  <a:lnTo>
                    <a:pt x="308698" y="846378"/>
                  </a:lnTo>
                  <a:lnTo>
                    <a:pt x="308698" y="850760"/>
                  </a:lnTo>
                  <a:lnTo>
                    <a:pt x="312356" y="853694"/>
                  </a:lnTo>
                  <a:lnTo>
                    <a:pt x="316014" y="853694"/>
                  </a:lnTo>
                  <a:close/>
                </a:path>
                <a:path w="541654" h="2322829">
                  <a:moveTo>
                    <a:pt x="135318" y="1341615"/>
                  </a:moveTo>
                  <a:lnTo>
                    <a:pt x="139712" y="1341615"/>
                  </a:lnTo>
                  <a:lnTo>
                    <a:pt x="142646" y="1338681"/>
                  </a:lnTo>
                  <a:lnTo>
                    <a:pt x="142646" y="1334300"/>
                  </a:lnTo>
                  <a:lnTo>
                    <a:pt x="142646" y="1329905"/>
                  </a:lnTo>
                  <a:lnTo>
                    <a:pt x="139712" y="1326984"/>
                  </a:lnTo>
                  <a:lnTo>
                    <a:pt x="135318" y="1326984"/>
                  </a:lnTo>
                  <a:lnTo>
                    <a:pt x="131673" y="1326984"/>
                  </a:lnTo>
                  <a:lnTo>
                    <a:pt x="128028" y="1329905"/>
                  </a:lnTo>
                  <a:lnTo>
                    <a:pt x="128028" y="1334300"/>
                  </a:lnTo>
                  <a:lnTo>
                    <a:pt x="128028" y="1338681"/>
                  </a:lnTo>
                  <a:lnTo>
                    <a:pt x="131673" y="1341615"/>
                  </a:lnTo>
                  <a:lnTo>
                    <a:pt x="135318" y="1341615"/>
                  </a:lnTo>
                  <a:close/>
                </a:path>
                <a:path w="541654" h="2322829">
                  <a:moveTo>
                    <a:pt x="135318" y="1504746"/>
                  </a:moveTo>
                  <a:lnTo>
                    <a:pt x="139712" y="1504746"/>
                  </a:lnTo>
                  <a:lnTo>
                    <a:pt x="142646" y="1501813"/>
                  </a:lnTo>
                  <a:lnTo>
                    <a:pt x="142646" y="1497431"/>
                  </a:lnTo>
                  <a:lnTo>
                    <a:pt x="142646" y="1493774"/>
                  </a:lnTo>
                  <a:lnTo>
                    <a:pt x="139712" y="1490103"/>
                  </a:lnTo>
                  <a:lnTo>
                    <a:pt x="135318" y="1490103"/>
                  </a:lnTo>
                  <a:lnTo>
                    <a:pt x="131673" y="1490103"/>
                  </a:lnTo>
                  <a:lnTo>
                    <a:pt x="128028" y="1493774"/>
                  </a:lnTo>
                  <a:lnTo>
                    <a:pt x="128028" y="1497431"/>
                  </a:lnTo>
                  <a:lnTo>
                    <a:pt x="128028" y="1501813"/>
                  </a:lnTo>
                  <a:lnTo>
                    <a:pt x="131673" y="1504746"/>
                  </a:lnTo>
                  <a:lnTo>
                    <a:pt x="135318" y="1504746"/>
                  </a:lnTo>
                  <a:close/>
                </a:path>
                <a:path w="541654" h="2322829">
                  <a:moveTo>
                    <a:pt x="135318" y="1666405"/>
                  </a:moveTo>
                  <a:lnTo>
                    <a:pt x="139712" y="1666405"/>
                  </a:lnTo>
                  <a:lnTo>
                    <a:pt x="142646" y="1662760"/>
                  </a:lnTo>
                  <a:lnTo>
                    <a:pt x="142646" y="1659102"/>
                  </a:lnTo>
                  <a:lnTo>
                    <a:pt x="142646" y="1654708"/>
                  </a:lnTo>
                  <a:lnTo>
                    <a:pt x="139712" y="1651787"/>
                  </a:lnTo>
                  <a:lnTo>
                    <a:pt x="135318" y="1651787"/>
                  </a:lnTo>
                  <a:lnTo>
                    <a:pt x="131673" y="1651787"/>
                  </a:lnTo>
                  <a:lnTo>
                    <a:pt x="128028" y="1654708"/>
                  </a:lnTo>
                  <a:lnTo>
                    <a:pt x="128028" y="1659102"/>
                  </a:lnTo>
                  <a:lnTo>
                    <a:pt x="128028" y="1662760"/>
                  </a:lnTo>
                  <a:lnTo>
                    <a:pt x="131673" y="1666405"/>
                  </a:lnTo>
                  <a:lnTo>
                    <a:pt x="135318" y="1666405"/>
                  </a:lnTo>
                  <a:close/>
                </a:path>
                <a:path w="541654" h="2322829">
                  <a:moveTo>
                    <a:pt x="403796" y="1504746"/>
                  </a:moveTo>
                  <a:lnTo>
                    <a:pt x="408190" y="1504746"/>
                  </a:lnTo>
                  <a:lnTo>
                    <a:pt x="411111" y="1501813"/>
                  </a:lnTo>
                  <a:lnTo>
                    <a:pt x="411111" y="1497431"/>
                  </a:lnTo>
                  <a:lnTo>
                    <a:pt x="411111" y="1493774"/>
                  </a:lnTo>
                  <a:lnTo>
                    <a:pt x="408190" y="1490103"/>
                  </a:lnTo>
                  <a:lnTo>
                    <a:pt x="403796" y="1490103"/>
                  </a:lnTo>
                  <a:lnTo>
                    <a:pt x="400138" y="1490103"/>
                  </a:lnTo>
                  <a:lnTo>
                    <a:pt x="396481" y="1493774"/>
                  </a:lnTo>
                  <a:lnTo>
                    <a:pt x="396481" y="1497431"/>
                  </a:lnTo>
                  <a:lnTo>
                    <a:pt x="396481" y="1501813"/>
                  </a:lnTo>
                  <a:lnTo>
                    <a:pt x="400138" y="1504746"/>
                  </a:lnTo>
                  <a:lnTo>
                    <a:pt x="403796" y="1504746"/>
                  </a:lnTo>
                  <a:close/>
                </a:path>
                <a:path w="541654" h="2322829">
                  <a:moveTo>
                    <a:pt x="403796" y="1666405"/>
                  </a:moveTo>
                  <a:lnTo>
                    <a:pt x="408190" y="1666405"/>
                  </a:lnTo>
                  <a:lnTo>
                    <a:pt x="411111" y="1662760"/>
                  </a:lnTo>
                  <a:lnTo>
                    <a:pt x="411111" y="1659102"/>
                  </a:lnTo>
                  <a:lnTo>
                    <a:pt x="411111" y="1654708"/>
                  </a:lnTo>
                  <a:lnTo>
                    <a:pt x="408190" y="1651787"/>
                  </a:lnTo>
                  <a:lnTo>
                    <a:pt x="403796" y="1651787"/>
                  </a:lnTo>
                  <a:lnTo>
                    <a:pt x="400138" y="1651787"/>
                  </a:lnTo>
                  <a:lnTo>
                    <a:pt x="396481" y="1654708"/>
                  </a:lnTo>
                  <a:lnTo>
                    <a:pt x="396481" y="1659102"/>
                  </a:lnTo>
                  <a:lnTo>
                    <a:pt x="396481" y="1662760"/>
                  </a:lnTo>
                  <a:lnTo>
                    <a:pt x="400138" y="1666405"/>
                  </a:lnTo>
                  <a:lnTo>
                    <a:pt x="403796" y="1666405"/>
                  </a:lnTo>
                  <a:close/>
                </a:path>
                <a:path w="541654" h="2322829">
                  <a:moveTo>
                    <a:pt x="135318" y="1991944"/>
                  </a:moveTo>
                  <a:lnTo>
                    <a:pt x="139712" y="1991944"/>
                  </a:lnTo>
                  <a:lnTo>
                    <a:pt x="142646" y="1989010"/>
                  </a:lnTo>
                  <a:lnTo>
                    <a:pt x="142646" y="1984629"/>
                  </a:lnTo>
                  <a:lnTo>
                    <a:pt x="142646" y="1980971"/>
                  </a:lnTo>
                  <a:lnTo>
                    <a:pt x="139712" y="1977313"/>
                  </a:lnTo>
                  <a:lnTo>
                    <a:pt x="135318" y="1977313"/>
                  </a:lnTo>
                  <a:lnTo>
                    <a:pt x="131673" y="1977313"/>
                  </a:lnTo>
                  <a:lnTo>
                    <a:pt x="128028" y="1980971"/>
                  </a:lnTo>
                  <a:lnTo>
                    <a:pt x="128028" y="1984629"/>
                  </a:lnTo>
                  <a:lnTo>
                    <a:pt x="128028" y="1989010"/>
                  </a:lnTo>
                  <a:lnTo>
                    <a:pt x="131673" y="1991944"/>
                  </a:lnTo>
                  <a:lnTo>
                    <a:pt x="135318" y="1991944"/>
                  </a:lnTo>
                  <a:close/>
                </a:path>
                <a:path w="541654" h="2322829">
                  <a:moveTo>
                    <a:pt x="135318" y="2155075"/>
                  </a:moveTo>
                  <a:lnTo>
                    <a:pt x="139712" y="2155075"/>
                  </a:lnTo>
                  <a:lnTo>
                    <a:pt x="142646" y="2151418"/>
                  </a:lnTo>
                  <a:lnTo>
                    <a:pt x="142646" y="2147747"/>
                  </a:lnTo>
                  <a:lnTo>
                    <a:pt x="142646" y="2143366"/>
                  </a:lnTo>
                  <a:lnTo>
                    <a:pt x="139712" y="2140432"/>
                  </a:lnTo>
                  <a:lnTo>
                    <a:pt x="135318" y="2140432"/>
                  </a:lnTo>
                  <a:lnTo>
                    <a:pt x="131673" y="2140432"/>
                  </a:lnTo>
                  <a:lnTo>
                    <a:pt x="128028" y="2143366"/>
                  </a:lnTo>
                  <a:lnTo>
                    <a:pt x="128028" y="2147747"/>
                  </a:lnTo>
                  <a:lnTo>
                    <a:pt x="128028" y="2151418"/>
                  </a:lnTo>
                  <a:lnTo>
                    <a:pt x="131673" y="2155075"/>
                  </a:lnTo>
                  <a:lnTo>
                    <a:pt x="135318" y="2155075"/>
                  </a:lnTo>
                  <a:close/>
                </a:path>
                <a:path w="541654" h="2322829">
                  <a:moveTo>
                    <a:pt x="405993" y="2155075"/>
                  </a:moveTo>
                  <a:lnTo>
                    <a:pt x="410375" y="2155075"/>
                  </a:lnTo>
                  <a:lnTo>
                    <a:pt x="413308" y="2151418"/>
                  </a:lnTo>
                  <a:lnTo>
                    <a:pt x="413308" y="2147747"/>
                  </a:lnTo>
                  <a:lnTo>
                    <a:pt x="413308" y="2143366"/>
                  </a:lnTo>
                  <a:lnTo>
                    <a:pt x="410375" y="2140432"/>
                  </a:lnTo>
                  <a:lnTo>
                    <a:pt x="405993" y="2140432"/>
                  </a:lnTo>
                  <a:lnTo>
                    <a:pt x="402336" y="2140432"/>
                  </a:lnTo>
                  <a:lnTo>
                    <a:pt x="398678" y="2143366"/>
                  </a:lnTo>
                  <a:lnTo>
                    <a:pt x="398678" y="2147747"/>
                  </a:lnTo>
                  <a:lnTo>
                    <a:pt x="398678" y="2151418"/>
                  </a:lnTo>
                  <a:lnTo>
                    <a:pt x="402336" y="2155075"/>
                  </a:lnTo>
                  <a:lnTo>
                    <a:pt x="405993" y="2155075"/>
                  </a:lnTo>
                  <a:close/>
                </a:path>
                <a:path w="541654" h="2322829">
                  <a:moveTo>
                    <a:pt x="405993" y="2317470"/>
                  </a:moveTo>
                  <a:lnTo>
                    <a:pt x="410375" y="2317470"/>
                  </a:lnTo>
                  <a:lnTo>
                    <a:pt x="413308" y="2313813"/>
                  </a:lnTo>
                  <a:lnTo>
                    <a:pt x="413308" y="2310155"/>
                  </a:lnTo>
                  <a:lnTo>
                    <a:pt x="413308" y="2305761"/>
                  </a:lnTo>
                  <a:lnTo>
                    <a:pt x="410375" y="2302840"/>
                  </a:lnTo>
                  <a:lnTo>
                    <a:pt x="405993" y="2302840"/>
                  </a:lnTo>
                  <a:lnTo>
                    <a:pt x="402336" y="2302840"/>
                  </a:lnTo>
                  <a:lnTo>
                    <a:pt x="398678" y="2305761"/>
                  </a:lnTo>
                  <a:lnTo>
                    <a:pt x="398678" y="2310155"/>
                  </a:lnTo>
                  <a:lnTo>
                    <a:pt x="398678" y="2313813"/>
                  </a:lnTo>
                  <a:lnTo>
                    <a:pt x="402336" y="2317470"/>
                  </a:lnTo>
                  <a:lnTo>
                    <a:pt x="405993" y="2317470"/>
                  </a:lnTo>
                  <a:close/>
                </a:path>
                <a:path w="541654" h="2322829">
                  <a:moveTo>
                    <a:pt x="318935" y="2317470"/>
                  </a:moveTo>
                  <a:lnTo>
                    <a:pt x="322592" y="2317470"/>
                  </a:lnTo>
                  <a:lnTo>
                    <a:pt x="326263" y="2313813"/>
                  </a:lnTo>
                  <a:lnTo>
                    <a:pt x="326263" y="2310155"/>
                  </a:lnTo>
                  <a:lnTo>
                    <a:pt x="326263" y="2305761"/>
                  </a:lnTo>
                  <a:lnTo>
                    <a:pt x="322592" y="2302840"/>
                  </a:lnTo>
                  <a:lnTo>
                    <a:pt x="318935" y="2302840"/>
                  </a:lnTo>
                  <a:lnTo>
                    <a:pt x="314553" y="2302840"/>
                  </a:lnTo>
                  <a:lnTo>
                    <a:pt x="311632" y="2305761"/>
                  </a:lnTo>
                  <a:lnTo>
                    <a:pt x="311632" y="2310155"/>
                  </a:lnTo>
                  <a:lnTo>
                    <a:pt x="311632" y="2313813"/>
                  </a:lnTo>
                  <a:lnTo>
                    <a:pt x="314553" y="2317470"/>
                  </a:lnTo>
                  <a:lnTo>
                    <a:pt x="318935" y="2317470"/>
                  </a:lnTo>
                  <a:close/>
                </a:path>
                <a:path w="541654" h="2322829">
                  <a:moveTo>
                    <a:pt x="225310" y="2317470"/>
                  </a:moveTo>
                  <a:lnTo>
                    <a:pt x="228968" y="2317470"/>
                  </a:lnTo>
                  <a:lnTo>
                    <a:pt x="232613" y="2313813"/>
                  </a:lnTo>
                  <a:lnTo>
                    <a:pt x="232613" y="2310155"/>
                  </a:lnTo>
                  <a:lnTo>
                    <a:pt x="232613" y="2305761"/>
                  </a:lnTo>
                  <a:lnTo>
                    <a:pt x="228968" y="2302840"/>
                  </a:lnTo>
                  <a:lnTo>
                    <a:pt x="225310" y="2302840"/>
                  </a:lnTo>
                  <a:lnTo>
                    <a:pt x="220916" y="2302840"/>
                  </a:lnTo>
                  <a:lnTo>
                    <a:pt x="217995" y="2305761"/>
                  </a:lnTo>
                  <a:lnTo>
                    <a:pt x="217995" y="2310155"/>
                  </a:lnTo>
                  <a:lnTo>
                    <a:pt x="217995" y="2313813"/>
                  </a:lnTo>
                  <a:lnTo>
                    <a:pt x="220916" y="2317470"/>
                  </a:lnTo>
                  <a:lnTo>
                    <a:pt x="225310" y="2317470"/>
                  </a:lnTo>
                  <a:close/>
                </a:path>
                <a:path w="541654" h="2322829">
                  <a:moveTo>
                    <a:pt x="137528" y="2317470"/>
                  </a:moveTo>
                  <a:lnTo>
                    <a:pt x="141909" y="2317470"/>
                  </a:lnTo>
                  <a:lnTo>
                    <a:pt x="144843" y="2313813"/>
                  </a:lnTo>
                  <a:lnTo>
                    <a:pt x="144843" y="2310155"/>
                  </a:lnTo>
                  <a:lnTo>
                    <a:pt x="144843" y="2305761"/>
                  </a:lnTo>
                  <a:lnTo>
                    <a:pt x="141909" y="2302840"/>
                  </a:lnTo>
                  <a:lnTo>
                    <a:pt x="137528" y="2302840"/>
                  </a:lnTo>
                  <a:lnTo>
                    <a:pt x="133870" y="2302840"/>
                  </a:lnTo>
                  <a:lnTo>
                    <a:pt x="130200" y="2305761"/>
                  </a:lnTo>
                  <a:lnTo>
                    <a:pt x="130200" y="2310155"/>
                  </a:lnTo>
                  <a:lnTo>
                    <a:pt x="130200" y="2313813"/>
                  </a:lnTo>
                  <a:lnTo>
                    <a:pt x="133870" y="2317470"/>
                  </a:lnTo>
                  <a:lnTo>
                    <a:pt x="137528" y="2317470"/>
                  </a:lnTo>
                  <a:close/>
                </a:path>
                <a:path w="541654" h="2322829">
                  <a:moveTo>
                    <a:pt x="403796" y="1991944"/>
                  </a:moveTo>
                  <a:lnTo>
                    <a:pt x="408190" y="1991944"/>
                  </a:lnTo>
                  <a:lnTo>
                    <a:pt x="411111" y="1989010"/>
                  </a:lnTo>
                  <a:lnTo>
                    <a:pt x="411111" y="1984629"/>
                  </a:lnTo>
                  <a:lnTo>
                    <a:pt x="411111" y="1980971"/>
                  </a:lnTo>
                  <a:lnTo>
                    <a:pt x="408190" y="1977313"/>
                  </a:lnTo>
                  <a:lnTo>
                    <a:pt x="403796" y="1977313"/>
                  </a:lnTo>
                  <a:lnTo>
                    <a:pt x="400138" y="1977313"/>
                  </a:lnTo>
                  <a:lnTo>
                    <a:pt x="396481" y="1980971"/>
                  </a:lnTo>
                  <a:lnTo>
                    <a:pt x="396481" y="1984629"/>
                  </a:lnTo>
                  <a:lnTo>
                    <a:pt x="396481" y="1989010"/>
                  </a:lnTo>
                  <a:lnTo>
                    <a:pt x="400138" y="1991944"/>
                  </a:lnTo>
                  <a:lnTo>
                    <a:pt x="403796" y="1991944"/>
                  </a:lnTo>
                  <a:close/>
                </a:path>
                <a:path w="541654" h="2322829">
                  <a:moveTo>
                    <a:pt x="401612" y="1341615"/>
                  </a:moveTo>
                  <a:lnTo>
                    <a:pt x="405257" y="1341615"/>
                  </a:lnTo>
                  <a:lnTo>
                    <a:pt x="408914" y="1338681"/>
                  </a:lnTo>
                  <a:lnTo>
                    <a:pt x="408914" y="1334300"/>
                  </a:lnTo>
                  <a:lnTo>
                    <a:pt x="408914" y="1329905"/>
                  </a:lnTo>
                  <a:lnTo>
                    <a:pt x="405257" y="1326984"/>
                  </a:lnTo>
                  <a:lnTo>
                    <a:pt x="401612" y="1326984"/>
                  </a:lnTo>
                  <a:lnTo>
                    <a:pt x="397217" y="1326984"/>
                  </a:lnTo>
                  <a:lnTo>
                    <a:pt x="394284" y="1329905"/>
                  </a:lnTo>
                  <a:lnTo>
                    <a:pt x="394284" y="1334300"/>
                  </a:lnTo>
                  <a:lnTo>
                    <a:pt x="394284" y="1338681"/>
                  </a:lnTo>
                  <a:lnTo>
                    <a:pt x="397217" y="1341615"/>
                  </a:lnTo>
                  <a:lnTo>
                    <a:pt x="401612" y="1341615"/>
                  </a:lnTo>
                  <a:close/>
                </a:path>
                <a:path w="541654" h="2322829">
                  <a:moveTo>
                    <a:pt x="223113" y="1341615"/>
                  </a:moveTo>
                  <a:lnTo>
                    <a:pt x="227495" y="1341615"/>
                  </a:lnTo>
                  <a:lnTo>
                    <a:pt x="230428" y="1338681"/>
                  </a:lnTo>
                  <a:lnTo>
                    <a:pt x="230428" y="1334300"/>
                  </a:lnTo>
                  <a:lnTo>
                    <a:pt x="230428" y="1329905"/>
                  </a:lnTo>
                  <a:lnTo>
                    <a:pt x="227495" y="1326984"/>
                  </a:lnTo>
                  <a:lnTo>
                    <a:pt x="223113" y="1326984"/>
                  </a:lnTo>
                  <a:lnTo>
                    <a:pt x="219456" y="1326984"/>
                  </a:lnTo>
                  <a:lnTo>
                    <a:pt x="215798" y="1329905"/>
                  </a:lnTo>
                  <a:lnTo>
                    <a:pt x="215798" y="1334300"/>
                  </a:lnTo>
                  <a:lnTo>
                    <a:pt x="215798" y="1338681"/>
                  </a:lnTo>
                  <a:lnTo>
                    <a:pt x="219456" y="1341615"/>
                  </a:lnTo>
                  <a:lnTo>
                    <a:pt x="223113" y="1341615"/>
                  </a:lnTo>
                  <a:close/>
                </a:path>
                <a:path w="541654" h="2322829">
                  <a:moveTo>
                    <a:pt x="316014" y="1341615"/>
                  </a:moveTo>
                  <a:lnTo>
                    <a:pt x="320408" y="1341615"/>
                  </a:lnTo>
                  <a:lnTo>
                    <a:pt x="323329" y="1338681"/>
                  </a:lnTo>
                  <a:lnTo>
                    <a:pt x="323329" y="1334300"/>
                  </a:lnTo>
                  <a:lnTo>
                    <a:pt x="323329" y="1329905"/>
                  </a:lnTo>
                  <a:lnTo>
                    <a:pt x="320408" y="1326984"/>
                  </a:lnTo>
                  <a:lnTo>
                    <a:pt x="316014" y="1326984"/>
                  </a:lnTo>
                  <a:lnTo>
                    <a:pt x="312356" y="1326984"/>
                  </a:lnTo>
                  <a:lnTo>
                    <a:pt x="308698" y="1329905"/>
                  </a:lnTo>
                  <a:lnTo>
                    <a:pt x="308698" y="1334300"/>
                  </a:lnTo>
                  <a:lnTo>
                    <a:pt x="308698" y="1338681"/>
                  </a:lnTo>
                  <a:lnTo>
                    <a:pt x="312356" y="1341615"/>
                  </a:lnTo>
                  <a:lnTo>
                    <a:pt x="316014" y="1341615"/>
                  </a:lnTo>
                  <a:close/>
                </a:path>
                <a:path w="541654" h="2322829">
                  <a:moveTo>
                    <a:pt x="135318" y="1825891"/>
                  </a:moveTo>
                  <a:lnTo>
                    <a:pt x="139712" y="1825891"/>
                  </a:lnTo>
                  <a:lnTo>
                    <a:pt x="142646" y="1822958"/>
                  </a:lnTo>
                  <a:lnTo>
                    <a:pt x="142646" y="1818563"/>
                  </a:lnTo>
                  <a:lnTo>
                    <a:pt x="142646" y="1814906"/>
                  </a:lnTo>
                  <a:lnTo>
                    <a:pt x="139712" y="1811248"/>
                  </a:lnTo>
                  <a:lnTo>
                    <a:pt x="135318" y="1811248"/>
                  </a:lnTo>
                  <a:lnTo>
                    <a:pt x="131673" y="1811248"/>
                  </a:lnTo>
                  <a:lnTo>
                    <a:pt x="128028" y="1814906"/>
                  </a:lnTo>
                  <a:lnTo>
                    <a:pt x="128028" y="1818563"/>
                  </a:lnTo>
                  <a:lnTo>
                    <a:pt x="128028" y="1822958"/>
                  </a:lnTo>
                  <a:lnTo>
                    <a:pt x="131673" y="1825891"/>
                  </a:lnTo>
                  <a:lnTo>
                    <a:pt x="135318" y="1825891"/>
                  </a:lnTo>
                  <a:close/>
                </a:path>
                <a:path w="541654" h="2322829">
                  <a:moveTo>
                    <a:pt x="401612" y="1825891"/>
                  </a:moveTo>
                  <a:lnTo>
                    <a:pt x="405257" y="1825891"/>
                  </a:lnTo>
                  <a:lnTo>
                    <a:pt x="408914" y="1822958"/>
                  </a:lnTo>
                  <a:lnTo>
                    <a:pt x="408914" y="1818563"/>
                  </a:lnTo>
                  <a:lnTo>
                    <a:pt x="408914" y="1814906"/>
                  </a:lnTo>
                  <a:lnTo>
                    <a:pt x="405257" y="1811248"/>
                  </a:lnTo>
                  <a:lnTo>
                    <a:pt x="401612" y="1811248"/>
                  </a:lnTo>
                  <a:lnTo>
                    <a:pt x="397217" y="1811248"/>
                  </a:lnTo>
                  <a:lnTo>
                    <a:pt x="394284" y="1814906"/>
                  </a:lnTo>
                  <a:lnTo>
                    <a:pt x="394284" y="1818563"/>
                  </a:lnTo>
                  <a:lnTo>
                    <a:pt x="394284" y="1822958"/>
                  </a:lnTo>
                  <a:lnTo>
                    <a:pt x="397217" y="1825891"/>
                  </a:lnTo>
                  <a:lnTo>
                    <a:pt x="401612" y="1825891"/>
                  </a:lnTo>
                  <a:close/>
                </a:path>
                <a:path w="541654" h="2322829">
                  <a:moveTo>
                    <a:pt x="223113" y="1825891"/>
                  </a:moveTo>
                  <a:lnTo>
                    <a:pt x="227495" y="1825891"/>
                  </a:lnTo>
                  <a:lnTo>
                    <a:pt x="230428" y="1822958"/>
                  </a:lnTo>
                  <a:lnTo>
                    <a:pt x="230428" y="1818563"/>
                  </a:lnTo>
                  <a:lnTo>
                    <a:pt x="230428" y="1814906"/>
                  </a:lnTo>
                  <a:lnTo>
                    <a:pt x="227495" y="1811248"/>
                  </a:lnTo>
                  <a:lnTo>
                    <a:pt x="223113" y="1811248"/>
                  </a:lnTo>
                  <a:lnTo>
                    <a:pt x="219456" y="1811248"/>
                  </a:lnTo>
                  <a:lnTo>
                    <a:pt x="215798" y="1814906"/>
                  </a:lnTo>
                  <a:lnTo>
                    <a:pt x="215798" y="1818563"/>
                  </a:lnTo>
                  <a:lnTo>
                    <a:pt x="215798" y="1822958"/>
                  </a:lnTo>
                  <a:lnTo>
                    <a:pt x="219456" y="1825891"/>
                  </a:lnTo>
                  <a:lnTo>
                    <a:pt x="223113" y="1825891"/>
                  </a:lnTo>
                  <a:close/>
                </a:path>
                <a:path w="541654" h="2322829">
                  <a:moveTo>
                    <a:pt x="316014" y="1825891"/>
                  </a:moveTo>
                  <a:lnTo>
                    <a:pt x="320408" y="1825891"/>
                  </a:lnTo>
                  <a:lnTo>
                    <a:pt x="323329" y="1822958"/>
                  </a:lnTo>
                  <a:lnTo>
                    <a:pt x="323329" y="1818563"/>
                  </a:lnTo>
                  <a:lnTo>
                    <a:pt x="323329" y="1814906"/>
                  </a:lnTo>
                  <a:lnTo>
                    <a:pt x="320408" y="1811248"/>
                  </a:lnTo>
                  <a:lnTo>
                    <a:pt x="316014" y="1811248"/>
                  </a:lnTo>
                  <a:lnTo>
                    <a:pt x="312356" y="1811248"/>
                  </a:lnTo>
                  <a:lnTo>
                    <a:pt x="308698" y="1814906"/>
                  </a:lnTo>
                  <a:lnTo>
                    <a:pt x="308698" y="1818563"/>
                  </a:lnTo>
                  <a:lnTo>
                    <a:pt x="308698" y="1822958"/>
                  </a:lnTo>
                  <a:lnTo>
                    <a:pt x="312356" y="1825891"/>
                  </a:lnTo>
                  <a:lnTo>
                    <a:pt x="316014" y="18258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4009656" y="6183921"/>
              <a:ext cx="69215" cy="28575"/>
            </a:xfrm>
            <a:custGeom>
              <a:avLst/>
              <a:gdLst/>
              <a:ahLst/>
              <a:cxnLst/>
              <a:rect l="l" t="t" r="r" b="b"/>
              <a:pathLst>
                <a:path w="69214" h="28575">
                  <a:moveTo>
                    <a:pt x="68770" y="0"/>
                  </a:moveTo>
                  <a:lnTo>
                    <a:pt x="0" y="0"/>
                  </a:lnTo>
                  <a:lnTo>
                    <a:pt x="0" y="28536"/>
                  </a:lnTo>
                  <a:lnTo>
                    <a:pt x="68770" y="28536"/>
                  </a:lnTo>
                  <a:lnTo>
                    <a:pt x="68770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003801" y="6183921"/>
              <a:ext cx="74930" cy="28575"/>
            </a:xfrm>
            <a:custGeom>
              <a:avLst/>
              <a:gdLst/>
              <a:ahLst/>
              <a:cxnLst/>
              <a:rect l="l" t="t" r="r" b="b"/>
              <a:pathLst>
                <a:path w="74929" h="28575">
                  <a:moveTo>
                    <a:pt x="74625" y="28524"/>
                  </a:moveTo>
                  <a:lnTo>
                    <a:pt x="74625" y="0"/>
                  </a:lnTo>
                  <a:lnTo>
                    <a:pt x="5854" y="0"/>
                  </a:lnTo>
                  <a:lnTo>
                    <a:pt x="5854" y="28524"/>
                  </a:lnTo>
                  <a:lnTo>
                    <a:pt x="74625" y="28524"/>
                  </a:lnTo>
                  <a:close/>
                </a:path>
                <a:path w="74929" h="28575">
                  <a:moveTo>
                    <a:pt x="39497" y="24142"/>
                  </a:moveTo>
                  <a:lnTo>
                    <a:pt x="43167" y="24142"/>
                  </a:lnTo>
                  <a:lnTo>
                    <a:pt x="46824" y="20485"/>
                  </a:lnTo>
                  <a:lnTo>
                    <a:pt x="46824" y="16827"/>
                  </a:lnTo>
                  <a:lnTo>
                    <a:pt x="46824" y="12433"/>
                  </a:lnTo>
                  <a:lnTo>
                    <a:pt x="43167" y="9512"/>
                  </a:lnTo>
                  <a:lnTo>
                    <a:pt x="39497" y="9512"/>
                  </a:lnTo>
                  <a:lnTo>
                    <a:pt x="35115" y="9512"/>
                  </a:lnTo>
                  <a:lnTo>
                    <a:pt x="32194" y="12433"/>
                  </a:lnTo>
                  <a:lnTo>
                    <a:pt x="32194" y="16827"/>
                  </a:lnTo>
                  <a:lnTo>
                    <a:pt x="32194" y="20485"/>
                  </a:lnTo>
                  <a:lnTo>
                    <a:pt x="35115" y="24142"/>
                  </a:lnTo>
                  <a:lnTo>
                    <a:pt x="39497" y="24142"/>
                  </a:lnTo>
                  <a:close/>
                </a:path>
                <a:path w="74929" h="28575">
                  <a:moveTo>
                    <a:pt x="67297" y="21945"/>
                  </a:moveTo>
                  <a:lnTo>
                    <a:pt x="70231" y="21945"/>
                  </a:lnTo>
                  <a:lnTo>
                    <a:pt x="72428" y="19748"/>
                  </a:lnTo>
                  <a:lnTo>
                    <a:pt x="72428" y="16827"/>
                  </a:lnTo>
                  <a:lnTo>
                    <a:pt x="72428" y="13893"/>
                  </a:lnTo>
                  <a:lnTo>
                    <a:pt x="70231" y="11709"/>
                  </a:lnTo>
                  <a:lnTo>
                    <a:pt x="67297" y="11709"/>
                  </a:lnTo>
                  <a:lnTo>
                    <a:pt x="64376" y="11709"/>
                  </a:lnTo>
                  <a:lnTo>
                    <a:pt x="62179" y="13893"/>
                  </a:lnTo>
                  <a:lnTo>
                    <a:pt x="62179" y="16827"/>
                  </a:lnTo>
                  <a:lnTo>
                    <a:pt x="62179" y="19748"/>
                  </a:lnTo>
                  <a:lnTo>
                    <a:pt x="64376" y="21945"/>
                  </a:lnTo>
                  <a:lnTo>
                    <a:pt x="67297" y="21945"/>
                  </a:lnTo>
                  <a:close/>
                </a:path>
                <a:path w="74929" h="28575">
                  <a:moveTo>
                    <a:pt x="54140" y="0"/>
                  </a:moveTo>
                  <a:lnTo>
                    <a:pt x="54140" y="28524"/>
                  </a:lnTo>
                </a:path>
                <a:path w="74929" h="28575">
                  <a:moveTo>
                    <a:pt x="4394" y="8775"/>
                  </a:moveTo>
                  <a:lnTo>
                    <a:pt x="0" y="8775"/>
                  </a:lnTo>
                  <a:lnTo>
                    <a:pt x="0" y="19011"/>
                  </a:lnTo>
                  <a:lnTo>
                    <a:pt x="5854" y="1901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009656" y="6510184"/>
              <a:ext cx="69215" cy="27940"/>
            </a:xfrm>
            <a:custGeom>
              <a:avLst/>
              <a:gdLst/>
              <a:ahLst/>
              <a:cxnLst/>
              <a:rect l="l" t="t" r="r" b="b"/>
              <a:pathLst>
                <a:path w="69214" h="27940">
                  <a:moveTo>
                    <a:pt x="68770" y="0"/>
                  </a:moveTo>
                  <a:lnTo>
                    <a:pt x="0" y="0"/>
                  </a:lnTo>
                  <a:lnTo>
                    <a:pt x="0" y="27800"/>
                  </a:lnTo>
                  <a:lnTo>
                    <a:pt x="68770" y="27800"/>
                  </a:lnTo>
                  <a:lnTo>
                    <a:pt x="68770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4003801" y="6510184"/>
              <a:ext cx="74930" cy="27940"/>
            </a:xfrm>
            <a:custGeom>
              <a:avLst/>
              <a:gdLst/>
              <a:ahLst/>
              <a:cxnLst/>
              <a:rect l="l" t="t" r="r" b="b"/>
              <a:pathLst>
                <a:path w="74929" h="27940">
                  <a:moveTo>
                    <a:pt x="74625" y="27800"/>
                  </a:moveTo>
                  <a:lnTo>
                    <a:pt x="74625" y="0"/>
                  </a:lnTo>
                  <a:lnTo>
                    <a:pt x="5854" y="0"/>
                  </a:lnTo>
                  <a:lnTo>
                    <a:pt x="5854" y="27800"/>
                  </a:lnTo>
                  <a:lnTo>
                    <a:pt x="74625" y="27800"/>
                  </a:lnTo>
                  <a:close/>
                </a:path>
                <a:path w="74929" h="27940">
                  <a:moveTo>
                    <a:pt x="54140" y="0"/>
                  </a:moveTo>
                  <a:lnTo>
                    <a:pt x="54140" y="27800"/>
                  </a:lnTo>
                </a:path>
                <a:path w="74929" h="27940">
                  <a:moveTo>
                    <a:pt x="39497" y="24142"/>
                  </a:moveTo>
                  <a:lnTo>
                    <a:pt x="43167" y="24142"/>
                  </a:lnTo>
                  <a:lnTo>
                    <a:pt x="46824" y="20485"/>
                  </a:lnTo>
                  <a:lnTo>
                    <a:pt x="46824" y="16827"/>
                  </a:lnTo>
                  <a:lnTo>
                    <a:pt x="46824" y="12433"/>
                  </a:lnTo>
                  <a:lnTo>
                    <a:pt x="43167" y="9499"/>
                  </a:lnTo>
                  <a:lnTo>
                    <a:pt x="39497" y="9499"/>
                  </a:lnTo>
                  <a:lnTo>
                    <a:pt x="35115" y="9499"/>
                  </a:lnTo>
                  <a:lnTo>
                    <a:pt x="32194" y="12433"/>
                  </a:lnTo>
                  <a:lnTo>
                    <a:pt x="32194" y="16827"/>
                  </a:lnTo>
                  <a:lnTo>
                    <a:pt x="32194" y="20485"/>
                  </a:lnTo>
                  <a:lnTo>
                    <a:pt x="35115" y="24142"/>
                  </a:lnTo>
                  <a:lnTo>
                    <a:pt x="39497" y="24142"/>
                  </a:lnTo>
                  <a:close/>
                </a:path>
                <a:path w="74929" h="27940">
                  <a:moveTo>
                    <a:pt x="67297" y="21945"/>
                  </a:moveTo>
                  <a:lnTo>
                    <a:pt x="70231" y="21945"/>
                  </a:lnTo>
                  <a:lnTo>
                    <a:pt x="72428" y="19748"/>
                  </a:lnTo>
                  <a:lnTo>
                    <a:pt x="72428" y="16827"/>
                  </a:lnTo>
                  <a:lnTo>
                    <a:pt x="72428" y="13893"/>
                  </a:lnTo>
                  <a:lnTo>
                    <a:pt x="70231" y="10972"/>
                  </a:lnTo>
                  <a:lnTo>
                    <a:pt x="67297" y="10972"/>
                  </a:lnTo>
                  <a:lnTo>
                    <a:pt x="64376" y="10972"/>
                  </a:lnTo>
                  <a:lnTo>
                    <a:pt x="62179" y="13893"/>
                  </a:lnTo>
                  <a:lnTo>
                    <a:pt x="62179" y="16827"/>
                  </a:lnTo>
                  <a:lnTo>
                    <a:pt x="62179" y="19748"/>
                  </a:lnTo>
                  <a:lnTo>
                    <a:pt x="64376" y="21945"/>
                  </a:lnTo>
                  <a:lnTo>
                    <a:pt x="67297" y="21945"/>
                  </a:lnTo>
                  <a:close/>
                </a:path>
                <a:path w="74929" h="27940">
                  <a:moveTo>
                    <a:pt x="4394" y="8051"/>
                  </a:moveTo>
                  <a:lnTo>
                    <a:pt x="0" y="8051"/>
                  </a:lnTo>
                  <a:lnTo>
                    <a:pt x="0" y="19024"/>
                  </a:lnTo>
                  <a:lnTo>
                    <a:pt x="5854" y="1902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4009656" y="7820329"/>
              <a:ext cx="69215" cy="27940"/>
            </a:xfrm>
            <a:custGeom>
              <a:avLst/>
              <a:gdLst/>
              <a:ahLst/>
              <a:cxnLst/>
              <a:rect l="l" t="t" r="r" b="b"/>
              <a:pathLst>
                <a:path w="69214" h="27940">
                  <a:moveTo>
                    <a:pt x="68770" y="0"/>
                  </a:moveTo>
                  <a:lnTo>
                    <a:pt x="0" y="0"/>
                  </a:lnTo>
                  <a:lnTo>
                    <a:pt x="0" y="27800"/>
                  </a:lnTo>
                  <a:lnTo>
                    <a:pt x="68770" y="27800"/>
                  </a:lnTo>
                  <a:lnTo>
                    <a:pt x="68770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608044" y="5979096"/>
              <a:ext cx="470534" cy="1914525"/>
            </a:xfrm>
            <a:custGeom>
              <a:avLst/>
              <a:gdLst/>
              <a:ahLst/>
              <a:cxnLst/>
              <a:rect l="l" t="t" r="r" b="b"/>
              <a:pathLst>
                <a:path w="470535" h="1914525">
                  <a:moveTo>
                    <a:pt x="470382" y="1869033"/>
                  </a:moveTo>
                  <a:lnTo>
                    <a:pt x="470382" y="1841233"/>
                  </a:lnTo>
                  <a:lnTo>
                    <a:pt x="401612" y="1841233"/>
                  </a:lnTo>
                  <a:lnTo>
                    <a:pt x="401612" y="1869033"/>
                  </a:lnTo>
                  <a:lnTo>
                    <a:pt x="470382" y="1869033"/>
                  </a:lnTo>
                  <a:close/>
                </a:path>
                <a:path w="470535" h="1914525">
                  <a:moveTo>
                    <a:pt x="449897" y="1841233"/>
                  </a:moveTo>
                  <a:lnTo>
                    <a:pt x="449897" y="1869033"/>
                  </a:lnTo>
                </a:path>
                <a:path w="470535" h="1914525">
                  <a:moveTo>
                    <a:pt x="435254" y="1864652"/>
                  </a:moveTo>
                  <a:lnTo>
                    <a:pt x="438924" y="1864652"/>
                  </a:lnTo>
                  <a:lnTo>
                    <a:pt x="442582" y="1861731"/>
                  </a:lnTo>
                  <a:lnTo>
                    <a:pt x="442582" y="1857324"/>
                  </a:lnTo>
                  <a:lnTo>
                    <a:pt x="442582" y="1853679"/>
                  </a:lnTo>
                  <a:lnTo>
                    <a:pt x="438924" y="1850021"/>
                  </a:lnTo>
                  <a:lnTo>
                    <a:pt x="435254" y="1850021"/>
                  </a:lnTo>
                  <a:lnTo>
                    <a:pt x="430872" y="1850021"/>
                  </a:lnTo>
                  <a:lnTo>
                    <a:pt x="427951" y="1853679"/>
                  </a:lnTo>
                  <a:lnTo>
                    <a:pt x="427951" y="1857324"/>
                  </a:lnTo>
                  <a:lnTo>
                    <a:pt x="427951" y="1861731"/>
                  </a:lnTo>
                  <a:lnTo>
                    <a:pt x="430872" y="1864652"/>
                  </a:lnTo>
                  <a:lnTo>
                    <a:pt x="435254" y="1864652"/>
                  </a:lnTo>
                  <a:close/>
                </a:path>
                <a:path w="470535" h="1914525">
                  <a:moveTo>
                    <a:pt x="463054" y="1863191"/>
                  </a:moveTo>
                  <a:lnTo>
                    <a:pt x="465988" y="1863191"/>
                  </a:lnTo>
                  <a:lnTo>
                    <a:pt x="468185" y="1860257"/>
                  </a:lnTo>
                  <a:lnTo>
                    <a:pt x="468185" y="1857324"/>
                  </a:lnTo>
                  <a:lnTo>
                    <a:pt x="468185" y="1854415"/>
                  </a:lnTo>
                  <a:lnTo>
                    <a:pt x="465988" y="1852206"/>
                  </a:lnTo>
                  <a:lnTo>
                    <a:pt x="463054" y="1852206"/>
                  </a:lnTo>
                  <a:lnTo>
                    <a:pt x="460133" y="1852206"/>
                  </a:lnTo>
                  <a:lnTo>
                    <a:pt x="457936" y="1854415"/>
                  </a:lnTo>
                  <a:lnTo>
                    <a:pt x="457936" y="1857324"/>
                  </a:lnTo>
                  <a:lnTo>
                    <a:pt x="457936" y="1860257"/>
                  </a:lnTo>
                  <a:lnTo>
                    <a:pt x="460133" y="1863191"/>
                  </a:lnTo>
                  <a:lnTo>
                    <a:pt x="463054" y="1863191"/>
                  </a:lnTo>
                  <a:close/>
                </a:path>
                <a:path w="470535" h="1914525">
                  <a:moveTo>
                    <a:pt x="400151" y="1849285"/>
                  </a:moveTo>
                  <a:lnTo>
                    <a:pt x="395757" y="1849285"/>
                  </a:lnTo>
                  <a:lnTo>
                    <a:pt x="395757" y="1859533"/>
                  </a:lnTo>
                  <a:lnTo>
                    <a:pt x="401612" y="1859533"/>
                  </a:lnTo>
                </a:path>
                <a:path w="470535" h="1914525">
                  <a:moveTo>
                    <a:pt x="288963" y="607910"/>
                  </a:moveTo>
                  <a:lnTo>
                    <a:pt x="288963" y="568401"/>
                  </a:lnTo>
                  <a:lnTo>
                    <a:pt x="248729" y="568401"/>
                  </a:lnTo>
                  <a:lnTo>
                    <a:pt x="248729" y="607910"/>
                  </a:lnTo>
                  <a:lnTo>
                    <a:pt x="288963" y="607910"/>
                  </a:lnTo>
                  <a:close/>
                </a:path>
                <a:path w="470535" h="1914525">
                  <a:moveTo>
                    <a:pt x="265556" y="576440"/>
                  </a:moveTo>
                  <a:lnTo>
                    <a:pt x="265556" y="599846"/>
                  </a:lnTo>
                  <a:lnTo>
                    <a:pt x="271411" y="599846"/>
                  </a:lnTo>
                </a:path>
                <a:path w="470535" h="1914525">
                  <a:moveTo>
                    <a:pt x="195325" y="607910"/>
                  </a:moveTo>
                  <a:lnTo>
                    <a:pt x="195325" y="568401"/>
                  </a:lnTo>
                  <a:lnTo>
                    <a:pt x="155816" y="568401"/>
                  </a:lnTo>
                  <a:lnTo>
                    <a:pt x="155816" y="607910"/>
                  </a:lnTo>
                  <a:lnTo>
                    <a:pt x="195325" y="607910"/>
                  </a:lnTo>
                  <a:close/>
                </a:path>
                <a:path w="470535" h="1914525">
                  <a:moveTo>
                    <a:pt x="172643" y="576440"/>
                  </a:moveTo>
                  <a:lnTo>
                    <a:pt x="172643" y="599846"/>
                  </a:lnTo>
                  <a:lnTo>
                    <a:pt x="177761" y="599846"/>
                  </a:lnTo>
                </a:path>
                <a:path w="470535" h="1914525">
                  <a:moveTo>
                    <a:pt x="378942" y="607910"/>
                  </a:moveTo>
                  <a:lnTo>
                    <a:pt x="378942" y="568401"/>
                  </a:lnTo>
                  <a:lnTo>
                    <a:pt x="338696" y="568401"/>
                  </a:lnTo>
                  <a:lnTo>
                    <a:pt x="338696" y="607910"/>
                  </a:lnTo>
                  <a:lnTo>
                    <a:pt x="378942" y="607910"/>
                  </a:lnTo>
                  <a:close/>
                </a:path>
                <a:path w="470535" h="1914525">
                  <a:moveTo>
                    <a:pt x="355523" y="576440"/>
                  </a:moveTo>
                  <a:lnTo>
                    <a:pt x="355523" y="599846"/>
                  </a:lnTo>
                  <a:lnTo>
                    <a:pt x="360641" y="599846"/>
                  </a:lnTo>
                </a:path>
                <a:path w="470535" h="1914525">
                  <a:moveTo>
                    <a:pt x="288963" y="768832"/>
                  </a:moveTo>
                  <a:lnTo>
                    <a:pt x="288963" y="728599"/>
                  </a:lnTo>
                  <a:lnTo>
                    <a:pt x="248729" y="728599"/>
                  </a:lnTo>
                  <a:lnTo>
                    <a:pt x="248729" y="768832"/>
                  </a:lnTo>
                  <a:lnTo>
                    <a:pt x="288963" y="768832"/>
                  </a:lnTo>
                  <a:close/>
                </a:path>
                <a:path w="470535" h="1914525">
                  <a:moveTo>
                    <a:pt x="265556" y="736650"/>
                  </a:moveTo>
                  <a:lnTo>
                    <a:pt x="265556" y="760056"/>
                  </a:lnTo>
                  <a:lnTo>
                    <a:pt x="271411" y="760056"/>
                  </a:lnTo>
                </a:path>
                <a:path w="470535" h="1914525">
                  <a:moveTo>
                    <a:pt x="195325" y="768832"/>
                  </a:moveTo>
                  <a:lnTo>
                    <a:pt x="195325" y="728599"/>
                  </a:lnTo>
                  <a:lnTo>
                    <a:pt x="155816" y="728599"/>
                  </a:lnTo>
                  <a:lnTo>
                    <a:pt x="155816" y="768832"/>
                  </a:lnTo>
                  <a:lnTo>
                    <a:pt x="195325" y="768832"/>
                  </a:lnTo>
                  <a:close/>
                </a:path>
                <a:path w="470535" h="1914525">
                  <a:moveTo>
                    <a:pt x="172643" y="736650"/>
                  </a:moveTo>
                  <a:lnTo>
                    <a:pt x="172643" y="760056"/>
                  </a:lnTo>
                  <a:lnTo>
                    <a:pt x="177761" y="760056"/>
                  </a:lnTo>
                </a:path>
                <a:path w="470535" h="1914525">
                  <a:moveTo>
                    <a:pt x="378942" y="768832"/>
                  </a:moveTo>
                  <a:lnTo>
                    <a:pt x="378942" y="728599"/>
                  </a:lnTo>
                  <a:lnTo>
                    <a:pt x="338696" y="728599"/>
                  </a:lnTo>
                  <a:lnTo>
                    <a:pt x="338696" y="768832"/>
                  </a:lnTo>
                  <a:lnTo>
                    <a:pt x="378942" y="768832"/>
                  </a:lnTo>
                  <a:close/>
                </a:path>
                <a:path w="470535" h="1914525">
                  <a:moveTo>
                    <a:pt x="355523" y="736650"/>
                  </a:moveTo>
                  <a:lnTo>
                    <a:pt x="355523" y="760056"/>
                  </a:lnTo>
                  <a:lnTo>
                    <a:pt x="360641" y="760056"/>
                  </a:lnTo>
                </a:path>
                <a:path w="470535" h="1914525">
                  <a:moveTo>
                    <a:pt x="288963" y="1098753"/>
                  </a:moveTo>
                  <a:lnTo>
                    <a:pt x="288963" y="1058519"/>
                  </a:lnTo>
                  <a:lnTo>
                    <a:pt x="248729" y="1058519"/>
                  </a:lnTo>
                  <a:lnTo>
                    <a:pt x="248729" y="1098753"/>
                  </a:lnTo>
                  <a:lnTo>
                    <a:pt x="288963" y="1098753"/>
                  </a:lnTo>
                  <a:close/>
                </a:path>
                <a:path w="470535" h="1914525">
                  <a:moveTo>
                    <a:pt x="265556" y="1067282"/>
                  </a:moveTo>
                  <a:lnTo>
                    <a:pt x="265556" y="1090701"/>
                  </a:lnTo>
                  <a:lnTo>
                    <a:pt x="271411" y="1090701"/>
                  </a:lnTo>
                </a:path>
                <a:path w="470535" h="1914525">
                  <a:moveTo>
                    <a:pt x="195325" y="1098753"/>
                  </a:moveTo>
                  <a:lnTo>
                    <a:pt x="195325" y="1058519"/>
                  </a:lnTo>
                  <a:lnTo>
                    <a:pt x="155816" y="1058519"/>
                  </a:lnTo>
                  <a:lnTo>
                    <a:pt x="155816" y="1098753"/>
                  </a:lnTo>
                  <a:lnTo>
                    <a:pt x="195325" y="1098753"/>
                  </a:lnTo>
                  <a:close/>
                </a:path>
                <a:path w="470535" h="1914525">
                  <a:moveTo>
                    <a:pt x="172643" y="1067282"/>
                  </a:moveTo>
                  <a:lnTo>
                    <a:pt x="172643" y="1090701"/>
                  </a:lnTo>
                  <a:lnTo>
                    <a:pt x="177761" y="1090701"/>
                  </a:lnTo>
                </a:path>
                <a:path w="470535" h="1914525">
                  <a:moveTo>
                    <a:pt x="378942" y="1098753"/>
                  </a:moveTo>
                  <a:lnTo>
                    <a:pt x="378942" y="1058519"/>
                  </a:lnTo>
                  <a:lnTo>
                    <a:pt x="338696" y="1058519"/>
                  </a:lnTo>
                  <a:lnTo>
                    <a:pt x="338696" y="1098753"/>
                  </a:lnTo>
                  <a:lnTo>
                    <a:pt x="378942" y="1098753"/>
                  </a:lnTo>
                  <a:close/>
                </a:path>
                <a:path w="470535" h="1914525">
                  <a:moveTo>
                    <a:pt x="355523" y="1067282"/>
                  </a:moveTo>
                  <a:lnTo>
                    <a:pt x="355523" y="1090701"/>
                  </a:lnTo>
                  <a:lnTo>
                    <a:pt x="360641" y="1090701"/>
                  </a:lnTo>
                </a:path>
                <a:path w="470535" h="1914525">
                  <a:moveTo>
                    <a:pt x="288963" y="1256017"/>
                  </a:moveTo>
                  <a:lnTo>
                    <a:pt x="288963" y="1216520"/>
                  </a:lnTo>
                  <a:lnTo>
                    <a:pt x="248729" y="1216520"/>
                  </a:lnTo>
                  <a:lnTo>
                    <a:pt x="248729" y="1256017"/>
                  </a:lnTo>
                  <a:lnTo>
                    <a:pt x="288963" y="1256017"/>
                  </a:lnTo>
                  <a:close/>
                </a:path>
                <a:path w="470535" h="1914525">
                  <a:moveTo>
                    <a:pt x="265556" y="1224572"/>
                  </a:moveTo>
                  <a:lnTo>
                    <a:pt x="265556" y="1247241"/>
                  </a:lnTo>
                  <a:lnTo>
                    <a:pt x="271411" y="1247241"/>
                  </a:lnTo>
                </a:path>
                <a:path w="470535" h="1914525">
                  <a:moveTo>
                    <a:pt x="195325" y="1256017"/>
                  </a:moveTo>
                  <a:lnTo>
                    <a:pt x="195325" y="1216520"/>
                  </a:lnTo>
                  <a:lnTo>
                    <a:pt x="155816" y="1216520"/>
                  </a:lnTo>
                  <a:lnTo>
                    <a:pt x="155816" y="1256017"/>
                  </a:lnTo>
                  <a:lnTo>
                    <a:pt x="195325" y="1256017"/>
                  </a:lnTo>
                  <a:close/>
                </a:path>
                <a:path w="470535" h="1914525">
                  <a:moveTo>
                    <a:pt x="172643" y="1224572"/>
                  </a:moveTo>
                  <a:lnTo>
                    <a:pt x="172643" y="1247241"/>
                  </a:lnTo>
                  <a:lnTo>
                    <a:pt x="177761" y="1247241"/>
                  </a:lnTo>
                </a:path>
                <a:path w="470535" h="1914525">
                  <a:moveTo>
                    <a:pt x="378942" y="1256017"/>
                  </a:moveTo>
                  <a:lnTo>
                    <a:pt x="378942" y="1216520"/>
                  </a:lnTo>
                  <a:lnTo>
                    <a:pt x="338696" y="1216520"/>
                  </a:lnTo>
                  <a:lnTo>
                    <a:pt x="338696" y="1256017"/>
                  </a:lnTo>
                  <a:lnTo>
                    <a:pt x="378942" y="1256017"/>
                  </a:lnTo>
                  <a:close/>
                </a:path>
                <a:path w="470535" h="1914525">
                  <a:moveTo>
                    <a:pt x="355523" y="1224572"/>
                  </a:moveTo>
                  <a:lnTo>
                    <a:pt x="355523" y="1247241"/>
                  </a:lnTo>
                  <a:lnTo>
                    <a:pt x="360641" y="1247241"/>
                  </a:lnTo>
                </a:path>
                <a:path w="470535" h="1914525">
                  <a:moveTo>
                    <a:pt x="288963" y="1419885"/>
                  </a:moveTo>
                  <a:lnTo>
                    <a:pt x="288963" y="1379664"/>
                  </a:lnTo>
                  <a:lnTo>
                    <a:pt x="248729" y="1379664"/>
                  </a:lnTo>
                  <a:lnTo>
                    <a:pt x="248729" y="1419885"/>
                  </a:lnTo>
                  <a:lnTo>
                    <a:pt x="288963" y="1419885"/>
                  </a:lnTo>
                  <a:close/>
                </a:path>
                <a:path w="470535" h="1914525">
                  <a:moveTo>
                    <a:pt x="265556" y="1387703"/>
                  </a:moveTo>
                  <a:lnTo>
                    <a:pt x="265556" y="1411109"/>
                  </a:lnTo>
                  <a:lnTo>
                    <a:pt x="271411" y="1411109"/>
                  </a:lnTo>
                </a:path>
                <a:path w="470535" h="1914525">
                  <a:moveTo>
                    <a:pt x="195325" y="1419885"/>
                  </a:moveTo>
                  <a:lnTo>
                    <a:pt x="195325" y="1379664"/>
                  </a:lnTo>
                  <a:lnTo>
                    <a:pt x="155816" y="1379664"/>
                  </a:lnTo>
                  <a:lnTo>
                    <a:pt x="155816" y="1419885"/>
                  </a:lnTo>
                  <a:lnTo>
                    <a:pt x="195325" y="1419885"/>
                  </a:lnTo>
                  <a:close/>
                </a:path>
                <a:path w="470535" h="1914525">
                  <a:moveTo>
                    <a:pt x="172643" y="1387703"/>
                  </a:moveTo>
                  <a:lnTo>
                    <a:pt x="172643" y="1411109"/>
                  </a:lnTo>
                  <a:lnTo>
                    <a:pt x="177761" y="1411109"/>
                  </a:lnTo>
                </a:path>
                <a:path w="470535" h="1914525">
                  <a:moveTo>
                    <a:pt x="378942" y="1419885"/>
                  </a:moveTo>
                  <a:lnTo>
                    <a:pt x="378942" y="1379664"/>
                  </a:lnTo>
                  <a:lnTo>
                    <a:pt x="338696" y="1379664"/>
                  </a:lnTo>
                  <a:lnTo>
                    <a:pt x="338696" y="1419885"/>
                  </a:lnTo>
                  <a:lnTo>
                    <a:pt x="378942" y="1419885"/>
                  </a:lnTo>
                  <a:close/>
                </a:path>
                <a:path w="470535" h="1914525">
                  <a:moveTo>
                    <a:pt x="355523" y="1387703"/>
                  </a:moveTo>
                  <a:lnTo>
                    <a:pt x="355523" y="1411109"/>
                  </a:lnTo>
                  <a:lnTo>
                    <a:pt x="360641" y="1411109"/>
                  </a:lnTo>
                </a:path>
                <a:path w="470535" h="1914525">
                  <a:moveTo>
                    <a:pt x="288963" y="1751253"/>
                  </a:moveTo>
                  <a:lnTo>
                    <a:pt x="288963" y="1711020"/>
                  </a:lnTo>
                  <a:lnTo>
                    <a:pt x="248729" y="1711020"/>
                  </a:lnTo>
                  <a:lnTo>
                    <a:pt x="248729" y="1751253"/>
                  </a:lnTo>
                  <a:lnTo>
                    <a:pt x="288963" y="1751253"/>
                  </a:lnTo>
                  <a:close/>
                </a:path>
                <a:path w="470535" h="1914525">
                  <a:moveTo>
                    <a:pt x="265556" y="1719808"/>
                  </a:moveTo>
                  <a:lnTo>
                    <a:pt x="265556" y="1743214"/>
                  </a:lnTo>
                  <a:lnTo>
                    <a:pt x="271411" y="1743214"/>
                  </a:lnTo>
                </a:path>
                <a:path w="470535" h="1914525">
                  <a:moveTo>
                    <a:pt x="195325" y="1751253"/>
                  </a:moveTo>
                  <a:lnTo>
                    <a:pt x="195325" y="1711020"/>
                  </a:lnTo>
                  <a:lnTo>
                    <a:pt x="155816" y="1711020"/>
                  </a:lnTo>
                  <a:lnTo>
                    <a:pt x="155816" y="1751253"/>
                  </a:lnTo>
                  <a:lnTo>
                    <a:pt x="195325" y="1751253"/>
                  </a:lnTo>
                  <a:close/>
                </a:path>
                <a:path w="470535" h="1914525">
                  <a:moveTo>
                    <a:pt x="172643" y="1719808"/>
                  </a:moveTo>
                  <a:lnTo>
                    <a:pt x="172643" y="1743214"/>
                  </a:lnTo>
                  <a:lnTo>
                    <a:pt x="177761" y="1743214"/>
                  </a:lnTo>
                </a:path>
                <a:path w="470535" h="1914525">
                  <a:moveTo>
                    <a:pt x="378942" y="1751253"/>
                  </a:moveTo>
                  <a:lnTo>
                    <a:pt x="378942" y="1711020"/>
                  </a:lnTo>
                  <a:lnTo>
                    <a:pt x="338696" y="1711020"/>
                  </a:lnTo>
                  <a:lnTo>
                    <a:pt x="338696" y="1751253"/>
                  </a:lnTo>
                  <a:lnTo>
                    <a:pt x="378942" y="1751253"/>
                  </a:lnTo>
                  <a:close/>
                </a:path>
                <a:path w="470535" h="1914525">
                  <a:moveTo>
                    <a:pt x="355523" y="1719808"/>
                  </a:moveTo>
                  <a:lnTo>
                    <a:pt x="355523" y="1743214"/>
                  </a:lnTo>
                  <a:lnTo>
                    <a:pt x="360641" y="1743214"/>
                  </a:lnTo>
                </a:path>
                <a:path w="470535" h="1914525">
                  <a:moveTo>
                    <a:pt x="288963" y="1914397"/>
                  </a:moveTo>
                  <a:lnTo>
                    <a:pt x="288963" y="1874888"/>
                  </a:lnTo>
                  <a:lnTo>
                    <a:pt x="248729" y="1874888"/>
                  </a:lnTo>
                  <a:lnTo>
                    <a:pt x="248729" y="1914397"/>
                  </a:lnTo>
                  <a:lnTo>
                    <a:pt x="288963" y="1914397"/>
                  </a:lnTo>
                  <a:close/>
                </a:path>
                <a:path w="470535" h="1914525">
                  <a:moveTo>
                    <a:pt x="265556" y="1882940"/>
                  </a:moveTo>
                  <a:lnTo>
                    <a:pt x="265556" y="1906333"/>
                  </a:lnTo>
                  <a:lnTo>
                    <a:pt x="271411" y="1906333"/>
                  </a:lnTo>
                </a:path>
                <a:path w="470535" h="1914525">
                  <a:moveTo>
                    <a:pt x="195325" y="1914397"/>
                  </a:moveTo>
                  <a:lnTo>
                    <a:pt x="195325" y="1874888"/>
                  </a:lnTo>
                  <a:lnTo>
                    <a:pt x="155816" y="1874888"/>
                  </a:lnTo>
                  <a:lnTo>
                    <a:pt x="155816" y="1914397"/>
                  </a:lnTo>
                  <a:lnTo>
                    <a:pt x="195325" y="1914397"/>
                  </a:lnTo>
                  <a:close/>
                </a:path>
                <a:path w="470535" h="1914525">
                  <a:moveTo>
                    <a:pt x="172643" y="1882940"/>
                  </a:moveTo>
                  <a:lnTo>
                    <a:pt x="172643" y="1906333"/>
                  </a:lnTo>
                  <a:lnTo>
                    <a:pt x="177761" y="1906333"/>
                  </a:lnTo>
                </a:path>
                <a:path w="470535" h="1914525">
                  <a:moveTo>
                    <a:pt x="378942" y="1914397"/>
                  </a:moveTo>
                  <a:lnTo>
                    <a:pt x="378942" y="1874888"/>
                  </a:lnTo>
                  <a:lnTo>
                    <a:pt x="338696" y="1874888"/>
                  </a:lnTo>
                  <a:lnTo>
                    <a:pt x="338696" y="1914397"/>
                  </a:lnTo>
                  <a:lnTo>
                    <a:pt x="378942" y="1914397"/>
                  </a:lnTo>
                  <a:close/>
                </a:path>
                <a:path w="470535" h="1914525">
                  <a:moveTo>
                    <a:pt x="355523" y="1882940"/>
                  </a:moveTo>
                  <a:lnTo>
                    <a:pt x="355523" y="1906333"/>
                  </a:lnTo>
                  <a:lnTo>
                    <a:pt x="360641" y="1906333"/>
                  </a:lnTo>
                </a:path>
                <a:path w="470535" h="1914525">
                  <a:moveTo>
                    <a:pt x="188010" y="1802472"/>
                  </a:moveTo>
                  <a:lnTo>
                    <a:pt x="257505" y="1802472"/>
                  </a:lnTo>
                </a:path>
                <a:path w="470535" h="1914525">
                  <a:moveTo>
                    <a:pt x="280911" y="1833930"/>
                  </a:moveTo>
                  <a:lnTo>
                    <a:pt x="351878" y="1833930"/>
                  </a:lnTo>
                </a:path>
                <a:path w="470535" h="1914525">
                  <a:moveTo>
                    <a:pt x="188010" y="1633486"/>
                  </a:moveTo>
                  <a:lnTo>
                    <a:pt x="257505" y="1633486"/>
                  </a:lnTo>
                </a:path>
                <a:path w="470535" h="1914525">
                  <a:moveTo>
                    <a:pt x="280911" y="1665668"/>
                  </a:moveTo>
                  <a:lnTo>
                    <a:pt x="351878" y="1665668"/>
                  </a:lnTo>
                </a:path>
                <a:path w="470535" h="1914525">
                  <a:moveTo>
                    <a:pt x="188010" y="1307960"/>
                  </a:moveTo>
                  <a:lnTo>
                    <a:pt x="257505" y="1307960"/>
                  </a:lnTo>
                </a:path>
                <a:path w="470535" h="1914525">
                  <a:moveTo>
                    <a:pt x="280911" y="1340142"/>
                  </a:moveTo>
                  <a:lnTo>
                    <a:pt x="351878" y="1340142"/>
                  </a:lnTo>
                </a:path>
                <a:path w="470535" h="1914525">
                  <a:moveTo>
                    <a:pt x="188010" y="1144104"/>
                  </a:moveTo>
                  <a:lnTo>
                    <a:pt x="257505" y="1144104"/>
                  </a:lnTo>
                </a:path>
                <a:path w="470535" h="1914525">
                  <a:moveTo>
                    <a:pt x="280911" y="1176286"/>
                  </a:moveTo>
                  <a:lnTo>
                    <a:pt x="351878" y="1176286"/>
                  </a:lnTo>
                </a:path>
                <a:path w="470535" h="1914525">
                  <a:moveTo>
                    <a:pt x="280911" y="198970"/>
                  </a:moveTo>
                  <a:lnTo>
                    <a:pt x="351878" y="198970"/>
                  </a:lnTo>
                </a:path>
                <a:path w="470535" h="1914525">
                  <a:moveTo>
                    <a:pt x="280911" y="362838"/>
                  </a:moveTo>
                  <a:lnTo>
                    <a:pt x="351878" y="362838"/>
                  </a:lnTo>
                </a:path>
                <a:path w="470535" h="1914525">
                  <a:moveTo>
                    <a:pt x="280911" y="686904"/>
                  </a:moveTo>
                  <a:lnTo>
                    <a:pt x="351878" y="686904"/>
                  </a:lnTo>
                </a:path>
                <a:path w="470535" h="1914525">
                  <a:moveTo>
                    <a:pt x="280911" y="853693"/>
                  </a:moveTo>
                  <a:lnTo>
                    <a:pt x="351878" y="853693"/>
                  </a:lnTo>
                </a:path>
                <a:path w="470535" h="1914525">
                  <a:moveTo>
                    <a:pt x="185813" y="818578"/>
                  </a:moveTo>
                  <a:lnTo>
                    <a:pt x="255320" y="818578"/>
                  </a:lnTo>
                </a:path>
                <a:path w="470535" h="1914525">
                  <a:moveTo>
                    <a:pt x="122897" y="525233"/>
                  </a:moveTo>
                  <a:lnTo>
                    <a:pt x="408927" y="525233"/>
                  </a:lnTo>
                </a:path>
                <a:path w="470535" h="1914525">
                  <a:moveTo>
                    <a:pt x="122897" y="1015352"/>
                  </a:moveTo>
                  <a:lnTo>
                    <a:pt x="408927" y="1015352"/>
                  </a:lnTo>
                </a:path>
                <a:path w="470535" h="1914525">
                  <a:moveTo>
                    <a:pt x="20485" y="68757"/>
                  </a:moveTo>
                  <a:lnTo>
                    <a:pt x="20485" y="50469"/>
                  </a:lnTo>
                  <a:lnTo>
                    <a:pt x="0" y="50469"/>
                  </a:lnTo>
                  <a:lnTo>
                    <a:pt x="0" y="68757"/>
                  </a:lnTo>
                  <a:lnTo>
                    <a:pt x="20485" y="68757"/>
                  </a:lnTo>
                  <a:close/>
                </a:path>
                <a:path w="470535" h="1914525">
                  <a:moveTo>
                    <a:pt x="19761" y="14630"/>
                  </a:moveTo>
                  <a:lnTo>
                    <a:pt x="19761" y="0"/>
                  </a:lnTo>
                  <a:lnTo>
                    <a:pt x="8064" y="0"/>
                  </a:lnTo>
                  <a:lnTo>
                    <a:pt x="8064" y="46824"/>
                  </a:lnTo>
                </a:path>
                <a:path w="470535" h="1914525">
                  <a:moveTo>
                    <a:pt x="9512" y="68757"/>
                  </a:moveTo>
                  <a:lnTo>
                    <a:pt x="9512" y="116306"/>
                  </a:lnTo>
                  <a:lnTo>
                    <a:pt x="23418" y="116306"/>
                  </a:lnTo>
                  <a:lnTo>
                    <a:pt x="23418" y="68757"/>
                  </a:lnTo>
                </a:path>
                <a:path w="470535" h="1914525">
                  <a:moveTo>
                    <a:pt x="736" y="132397"/>
                  </a:moveTo>
                  <a:lnTo>
                    <a:pt x="10985" y="132397"/>
                  </a:lnTo>
                  <a:lnTo>
                    <a:pt x="10985" y="126542"/>
                  </a:lnTo>
                  <a:lnTo>
                    <a:pt x="25603" y="126542"/>
                  </a:lnTo>
                  <a:lnTo>
                    <a:pt x="25603" y="132397"/>
                  </a:lnTo>
                  <a:lnTo>
                    <a:pt x="19761" y="132397"/>
                  </a:lnTo>
                  <a:lnTo>
                    <a:pt x="19761" y="1441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606596" y="6125209"/>
              <a:ext cx="449580" cy="17780"/>
            </a:xfrm>
            <a:custGeom>
              <a:avLst/>
              <a:gdLst/>
              <a:ahLst/>
              <a:cxnLst/>
              <a:rect l="l" t="t" r="r" b="b"/>
              <a:pathLst>
                <a:path w="449579" h="17779">
                  <a:moveTo>
                    <a:pt x="449148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0" y="17780"/>
                  </a:lnTo>
                  <a:lnTo>
                    <a:pt x="251625" y="17780"/>
                  </a:lnTo>
                  <a:lnTo>
                    <a:pt x="251625" y="7620"/>
                  </a:lnTo>
                  <a:lnTo>
                    <a:pt x="285280" y="7620"/>
                  </a:lnTo>
                  <a:lnTo>
                    <a:pt x="285280" y="17780"/>
                  </a:lnTo>
                  <a:lnTo>
                    <a:pt x="449148" y="17780"/>
                  </a:lnTo>
                  <a:lnTo>
                    <a:pt x="449148" y="7620"/>
                  </a:lnTo>
                  <a:lnTo>
                    <a:pt x="4491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606596" y="6095402"/>
              <a:ext cx="456565" cy="198755"/>
            </a:xfrm>
            <a:custGeom>
              <a:avLst/>
              <a:gdLst/>
              <a:ahLst/>
              <a:cxnLst/>
              <a:rect l="l" t="t" r="r" b="b"/>
              <a:pathLst>
                <a:path w="456564" h="198754">
                  <a:moveTo>
                    <a:pt x="0" y="29260"/>
                  </a:moveTo>
                  <a:lnTo>
                    <a:pt x="0" y="47548"/>
                  </a:lnTo>
                  <a:lnTo>
                    <a:pt x="251625" y="47548"/>
                  </a:lnTo>
                  <a:lnTo>
                    <a:pt x="251625" y="38049"/>
                  </a:lnTo>
                  <a:lnTo>
                    <a:pt x="285280" y="38049"/>
                  </a:lnTo>
                  <a:lnTo>
                    <a:pt x="285280" y="47548"/>
                  </a:lnTo>
                  <a:lnTo>
                    <a:pt x="449148" y="47548"/>
                  </a:lnTo>
                  <a:lnTo>
                    <a:pt x="449148" y="29260"/>
                  </a:lnTo>
                  <a:lnTo>
                    <a:pt x="0" y="29260"/>
                  </a:lnTo>
                  <a:close/>
                </a:path>
                <a:path w="456564" h="198754">
                  <a:moveTo>
                    <a:pt x="433057" y="30734"/>
                  </a:moveTo>
                  <a:lnTo>
                    <a:pt x="433057" y="18287"/>
                  </a:lnTo>
                  <a:lnTo>
                    <a:pt x="438175" y="13906"/>
                  </a:lnTo>
                  <a:lnTo>
                    <a:pt x="444030" y="18287"/>
                  </a:lnTo>
                  <a:lnTo>
                    <a:pt x="444030" y="28536"/>
                  </a:lnTo>
                </a:path>
                <a:path w="456564" h="198754">
                  <a:moveTo>
                    <a:pt x="434517" y="48285"/>
                  </a:moveTo>
                  <a:lnTo>
                    <a:pt x="434517" y="83400"/>
                  </a:lnTo>
                  <a:lnTo>
                    <a:pt x="444766" y="68033"/>
                  </a:lnTo>
                  <a:lnTo>
                    <a:pt x="444766" y="48285"/>
                  </a:lnTo>
                  <a:lnTo>
                    <a:pt x="456463" y="49745"/>
                  </a:lnTo>
                  <a:lnTo>
                    <a:pt x="456463" y="75349"/>
                  </a:lnTo>
                  <a:lnTo>
                    <a:pt x="441833" y="75349"/>
                  </a:lnTo>
                </a:path>
                <a:path w="456564" h="198754">
                  <a:moveTo>
                    <a:pt x="21932" y="47548"/>
                  </a:moveTo>
                  <a:lnTo>
                    <a:pt x="21932" y="60718"/>
                  </a:lnTo>
                  <a:lnTo>
                    <a:pt x="30721" y="75349"/>
                  </a:lnTo>
                  <a:lnTo>
                    <a:pt x="51930" y="75349"/>
                  </a:lnTo>
                  <a:lnTo>
                    <a:pt x="51930" y="48285"/>
                  </a:lnTo>
                </a:path>
                <a:path w="456564" h="198754">
                  <a:moveTo>
                    <a:pt x="34378" y="74625"/>
                  </a:moveTo>
                  <a:lnTo>
                    <a:pt x="34378" y="48285"/>
                  </a:lnTo>
                </a:path>
                <a:path w="456564" h="198754">
                  <a:moveTo>
                    <a:pt x="42418" y="65112"/>
                  </a:moveTo>
                  <a:lnTo>
                    <a:pt x="44615" y="65112"/>
                  </a:lnTo>
                  <a:lnTo>
                    <a:pt x="46075" y="63639"/>
                  </a:lnTo>
                  <a:lnTo>
                    <a:pt x="46075" y="62179"/>
                  </a:lnTo>
                  <a:lnTo>
                    <a:pt x="46075" y="59994"/>
                  </a:lnTo>
                  <a:lnTo>
                    <a:pt x="44615" y="59258"/>
                  </a:lnTo>
                  <a:lnTo>
                    <a:pt x="42418" y="59258"/>
                  </a:lnTo>
                  <a:lnTo>
                    <a:pt x="40970" y="59258"/>
                  </a:lnTo>
                  <a:lnTo>
                    <a:pt x="39497" y="59994"/>
                  </a:lnTo>
                  <a:lnTo>
                    <a:pt x="39497" y="62179"/>
                  </a:lnTo>
                  <a:lnTo>
                    <a:pt x="39497" y="63639"/>
                  </a:lnTo>
                  <a:lnTo>
                    <a:pt x="40970" y="65112"/>
                  </a:lnTo>
                  <a:lnTo>
                    <a:pt x="42418" y="65112"/>
                  </a:lnTo>
                  <a:close/>
                </a:path>
                <a:path w="456564" h="198754">
                  <a:moveTo>
                    <a:pt x="18287" y="0"/>
                  </a:moveTo>
                  <a:lnTo>
                    <a:pt x="18287" y="10236"/>
                  </a:lnTo>
                </a:path>
                <a:path w="456564" h="198754">
                  <a:moveTo>
                    <a:pt x="21932" y="122897"/>
                  </a:moveTo>
                  <a:lnTo>
                    <a:pt x="21932" y="104609"/>
                  </a:lnTo>
                  <a:lnTo>
                    <a:pt x="1447" y="104609"/>
                  </a:lnTo>
                  <a:lnTo>
                    <a:pt x="1447" y="122897"/>
                  </a:lnTo>
                  <a:lnTo>
                    <a:pt x="21932" y="122897"/>
                  </a:lnTo>
                  <a:close/>
                </a:path>
                <a:path w="456564" h="198754">
                  <a:moveTo>
                    <a:pt x="10960" y="122161"/>
                  </a:moveTo>
                  <a:lnTo>
                    <a:pt x="10960" y="169710"/>
                  </a:lnTo>
                  <a:lnTo>
                    <a:pt x="24866" y="169710"/>
                  </a:lnTo>
                  <a:lnTo>
                    <a:pt x="24866" y="122897"/>
                  </a:lnTo>
                </a:path>
                <a:path w="456564" h="198754">
                  <a:moveTo>
                    <a:pt x="2184" y="186550"/>
                  </a:moveTo>
                  <a:lnTo>
                    <a:pt x="12433" y="186550"/>
                  </a:lnTo>
                  <a:lnTo>
                    <a:pt x="12433" y="180695"/>
                  </a:lnTo>
                  <a:lnTo>
                    <a:pt x="27050" y="180695"/>
                  </a:lnTo>
                  <a:lnTo>
                    <a:pt x="27050" y="186550"/>
                  </a:lnTo>
                  <a:lnTo>
                    <a:pt x="21209" y="186550"/>
                  </a:lnTo>
                  <a:lnTo>
                    <a:pt x="21209" y="19824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606596" y="6295389"/>
              <a:ext cx="449580" cy="17780"/>
            </a:xfrm>
            <a:custGeom>
              <a:avLst/>
              <a:gdLst/>
              <a:ahLst/>
              <a:cxnLst/>
              <a:rect l="l" t="t" r="r" b="b"/>
              <a:pathLst>
                <a:path w="449579" h="17779">
                  <a:moveTo>
                    <a:pt x="449148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0" y="17780"/>
                  </a:lnTo>
                  <a:lnTo>
                    <a:pt x="251625" y="17780"/>
                  </a:lnTo>
                  <a:lnTo>
                    <a:pt x="251625" y="7620"/>
                  </a:lnTo>
                  <a:lnTo>
                    <a:pt x="285280" y="7620"/>
                  </a:lnTo>
                  <a:lnTo>
                    <a:pt x="285280" y="17780"/>
                  </a:lnTo>
                  <a:lnTo>
                    <a:pt x="449148" y="17780"/>
                  </a:lnTo>
                  <a:lnTo>
                    <a:pt x="449148" y="7620"/>
                  </a:lnTo>
                  <a:lnTo>
                    <a:pt x="4491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606596" y="6265113"/>
              <a:ext cx="456565" cy="370205"/>
            </a:xfrm>
            <a:custGeom>
              <a:avLst/>
              <a:gdLst/>
              <a:ahLst/>
              <a:cxnLst/>
              <a:rect l="l" t="t" r="r" b="b"/>
              <a:pathLst>
                <a:path w="456564" h="370204">
                  <a:moveTo>
                    <a:pt x="0" y="30010"/>
                  </a:moveTo>
                  <a:lnTo>
                    <a:pt x="0" y="48298"/>
                  </a:lnTo>
                  <a:lnTo>
                    <a:pt x="251625" y="48298"/>
                  </a:lnTo>
                  <a:lnTo>
                    <a:pt x="251625" y="38049"/>
                  </a:lnTo>
                  <a:lnTo>
                    <a:pt x="285280" y="38049"/>
                  </a:lnTo>
                  <a:lnTo>
                    <a:pt x="285280" y="48298"/>
                  </a:lnTo>
                  <a:lnTo>
                    <a:pt x="449148" y="48298"/>
                  </a:lnTo>
                  <a:lnTo>
                    <a:pt x="449148" y="30010"/>
                  </a:lnTo>
                  <a:lnTo>
                    <a:pt x="0" y="30010"/>
                  </a:lnTo>
                  <a:close/>
                </a:path>
                <a:path w="456564" h="370204">
                  <a:moveTo>
                    <a:pt x="433057" y="31457"/>
                  </a:moveTo>
                  <a:lnTo>
                    <a:pt x="433057" y="19024"/>
                  </a:lnTo>
                  <a:lnTo>
                    <a:pt x="438175" y="14643"/>
                  </a:lnTo>
                  <a:lnTo>
                    <a:pt x="444030" y="19024"/>
                  </a:lnTo>
                  <a:lnTo>
                    <a:pt x="444030" y="29273"/>
                  </a:lnTo>
                </a:path>
                <a:path w="456564" h="370204">
                  <a:moveTo>
                    <a:pt x="434517" y="49022"/>
                  </a:moveTo>
                  <a:lnTo>
                    <a:pt x="434517" y="84137"/>
                  </a:lnTo>
                  <a:lnTo>
                    <a:pt x="444766" y="68770"/>
                  </a:lnTo>
                  <a:lnTo>
                    <a:pt x="444766" y="49022"/>
                  </a:lnTo>
                  <a:lnTo>
                    <a:pt x="456463" y="49758"/>
                  </a:lnTo>
                  <a:lnTo>
                    <a:pt x="456463" y="76085"/>
                  </a:lnTo>
                  <a:lnTo>
                    <a:pt x="441833" y="76085"/>
                  </a:lnTo>
                </a:path>
                <a:path w="456564" h="370204">
                  <a:moveTo>
                    <a:pt x="21932" y="48298"/>
                  </a:moveTo>
                  <a:lnTo>
                    <a:pt x="21932" y="61455"/>
                  </a:lnTo>
                  <a:lnTo>
                    <a:pt x="30721" y="76085"/>
                  </a:lnTo>
                  <a:lnTo>
                    <a:pt x="51930" y="76085"/>
                  </a:lnTo>
                  <a:lnTo>
                    <a:pt x="51930" y="49022"/>
                  </a:lnTo>
                </a:path>
                <a:path w="456564" h="370204">
                  <a:moveTo>
                    <a:pt x="34378" y="74625"/>
                  </a:moveTo>
                  <a:lnTo>
                    <a:pt x="34378" y="49022"/>
                  </a:lnTo>
                </a:path>
                <a:path w="456564" h="370204">
                  <a:moveTo>
                    <a:pt x="42418" y="65112"/>
                  </a:moveTo>
                  <a:lnTo>
                    <a:pt x="44615" y="65112"/>
                  </a:lnTo>
                  <a:lnTo>
                    <a:pt x="46075" y="64389"/>
                  </a:lnTo>
                  <a:lnTo>
                    <a:pt x="46075" y="62191"/>
                  </a:lnTo>
                  <a:lnTo>
                    <a:pt x="46075" y="60731"/>
                  </a:lnTo>
                  <a:lnTo>
                    <a:pt x="44615" y="59258"/>
                  </a:lnTo>
                  <a:lnTo>
                    <a:pt x="42418" y="59258"/>
                  </a:lnTo>
                  <a:lnTo>
                    <a:pt x="40970" y="59258"/>
                  </a:lnTo>
                  <a:lnTo>
                    <a:pt x="39497" y="60731"/>
                  </a:lnTo>
                  <a:lnTo>
                    <a:pt x="39497" y="62191"/>
                  </a:lnTo>
                  <a:lnTo>
                    <a:pt x="39497" y="64389"/>
                  </a:lnTo>
                  <a:lnTo>
                    <a:pt x="40970" y="65112"/>
                  </a:lnTo>
                  <a:lnTo>
                    <a:pt x="42418" y="65112"/>
                  </a:lnTo>
                  <a:close/>
                </a:path>
                <a:path w="456564" h="370204">
                  <a:moveTo>
                    <a:pt x="0" y="30010"/>
                  </a:moveTo>
                  <a:lnTo>
                    <a:pt x="0" y="48298"/>
                  </a:lnTo>
                  <a:lnTo>
                    <a:pt x="251625" y="48298"/>
                  </a:lnTo>
                  <a:lnTo>
                    <a:pt x="251625" y="38049"/>
                  </a:lnTo>
                  <a:lnTo>
                    <a:pt x="285280" y="38049"/>
                  </a:lnTo>
                  <a:lnTo>
                    <a:pt x="285280" y="48298"/>
                  </a:lnTo>
                  <a:lnTo>
                    <a:pt x="449148" y="48298"/>
                  </a:lnTo>
                  <a:lnTo>
                    <a:pt x="449148" y="30010"/>
                  </a:lnTo>
                  <a:lnTo>
                    <a:pt x="0" y="30010"/>
                  </a:lnTo>
                  <a:close/>
                </a:path>
                <a:path w="456564" h="370204">
                  <a:moveTo>
                    <a:pt x="433057" y="31457"/>
                  </a:moveTo>
                  <a:lnTo>
                    <a:pt x="433057" y="19024"/>
                  </a:lnTo>
                  <a:lnTo>
                    <a:pt x="438175" y="14643"/>
                  </a:lnTo>
                  <a:lnTo>
                    <a:pt x="444030" y="19024"/>
                  </a:lnTo>
                  <a:lnTo>
                    <a:pt x="444030" y="29273"/>
                  </a:lnTo>
                </a:path>
                <a:path w="456564" h="370204">
                  <a:moveTo>
                    <a:pt x="434517" y="49022"/>
                  </a:moveTo>
                  <a:lnTo>
                    <a:pt x="434517" y="84137"/>
                  </a:lnTo>
                  <a:lnTo>
                    <a:pt x="444766" y="68770"/>
                  </a:lnTo>
                  <a:lnTo>
                    <a:pt x="444766" y="49022"/>
                  </a:lnTo>
                  <a:lnTo>
                    <a:pt x="456463" y="49758"/>
                  </a:lnTo>
                  <a:lnTo>
                    <a:pt x="456463" y="76085"/>
                  </a:lnTo>
                  <a:lnTo>
                    <a:pt x="441833" y="76085"/>
                  </a:lnTo>
                </a:path>
                <a:path w="456564" h="370204">
                  <a:moveTo>
                    <a:pt x="21932" y="48298"/>
                  </a:moveTo>
                  <a:lnTo>
                    <a:pt x="21932" y="61455"/>
                  </a:lnTo>
                  <a:lnTo>
                    <a:pt x="30721" y="76085"/>
                  </a:lnTo>
                  <a:lnTo>
                    <a:pt x="51930" y="76085"/>
                  </a:lnTo>
                  <a:lnTo>
                    <a:pt x="51930" y="49022"/>
                  </a:lnTo>
                </a:path>
                <a:path w="456564" h="370204">
                  <a:moveTo>
                    <a:pt x="34378" y="74625"/>
                  </a:moveTo>
                  <a:lnTo>
                    <a:pt x="34378" y="49022"/>
                  </a:lnTo>
                </a:path>
                <a:path w="456564" h="370204">
                  <a:moveTo>
                    <a:pt x="42418" y="65112"/>
                  </a:moveTo>
                  <a:lnTo>
                    <a:pt x="44615" y="65112"/>
                  </a:lnTo>
                  <a:lnTo>
                    <a:pt x="46075" y="64389"/>
                  </a:lnTo>
                  <a:lnTo>
                    <a:pt x="46075" y="62191"/>
                  </a:lnTo>
                  <a:lnTo>
                    <a:pt x="46075" y="60731"/>
                  </a:lnTo>
                  <a:lnTo>
                    <a:pt x="44615" y="59258"/>
                  </a:lnTo>
                  <a:lnTo>
                    <a:pt x="42418" y="59258"/>
                  </a:lnTo>
                  <a:lnTo>
                    <a:pt x="40970" y="59258"/>
                  </a:lnTo>
                  <a:lnTo>
                    <a:pt x="39497" y="60731"/>
                  </a:lnTo>
                  <a:lnTo>
                    <a:pt x="39497" y="62191"/>
                  </a:lnTo>
                  <a:lnTo>
                    <a:pt x="39497" y="64389"/>
                  </a:lnTo>
                  <a:lnTo>
                    <a:pt x="40970" y="65112"/>
                  </a:lnTo>
                  <a:lnTo>
                    <a:pt x="42418" y="65112"/>
                  </a:lnTo>
                  <a:close/>
                </a:path>
                <a:path w="456564" h="370204">
                  <a:moveTo>
                    <a:pt x="18287" y="0"/>
                  </a:moveTo>
                  <a:lnTo>
                    <a:pt x="18287" y="10985"/>
                  </a:lnTo>
                </a:path>
                <a:path w="456564" h="370204">
                  <a:moveTo>
                    <a:pt x="2184" y="358457"/>
                  </a:moveTo>
                  <a:lnTo>
                    <a:pt x="12433" y="358457"/>
                  </a:lnTo>
                  <a:lnTo>
                    <a:pt x="12433" y="352602"/>
                  </a:lnTo>
                  <a:lnTo>
                    <a:pt x="27050" y="352602"/>
                  </a:lnTo>
                  <a:lnTo>
                    <a:pt x="27050" y="358457"/>
                  </a:lnTo>
                  <a:lnTo>
                    <a:pt x="21209" y="358457"/>
                  </a:lnTo>
                  <a:lnTo>
                    <a:pt x="21209" y="37016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606596" y="6637019"/>
              <a:ext cx="449580" cy="17780"/>
            </a:xfrm>
            <a:custGeom>
              <a:avLst/>
              <a:gdLst/>
              <a:ahLst/>
              <a:cxnLst/>
              <a:rect l="l" t="t" r="r" b="b"/>
              <a:pathLst>
                <a:path w="449579" h="17779">
                  <a:moveTo>
                    <a:pt x="449148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0" y="17780"/>
                  </a:lnTo>
                  <a:lnTo>
                    <a:pt x="251625" y="17780"/>
                  </a:lnTo>
                  <a:lnTo>
                    <a:pt x="251625" y="7620"/>
                  </a:lnTo>
                  <a:lnTo>
                    <a:pt x="285280" y="7620"/>
                  </a:lnTo>
                  <a:lnTo>
                    <a:pt x="285280" y="17780"/>
                  </a:lnTo>
                  <a:lnTo>
                    <a:pt x="449148" y="17780"/>
                  </a:lnTo>
                  <a:lnTo>
                    <a:pt x="449148" y="7620"/>
                  </a:lnTo>
                  <a:lnTo>
                    <a:pt x="4491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606596" y="6621373"/>
              <a:ext cx="456565" cy="184150"/>
            </a:xfrm>
            <a:custGeom>
              <a:avLst/>
              <a:gdLst/>
              <a:ahLst/>
              <a:cxnLst/>
              <a:rect l="l" t="t" r="r" b="b"/>
              <a:pathLst>
                <a:path w="456564" h="184150">
                  <a:moveTo>
                    <a:pt x="0" y="15367"/>
                  </a:moveTo>
                  <a:lnTo>
                    <a:pt x="0" y="33655"/>
                  </a:lnTo>
                  <a:lnTo>
                    <a:pt x="251625" y="33655"/>
                  </a:lnTo>
                  <a:lnTo>
                    <a:pt x="251625" y="23418"/>
                  </a:lnTo>
                  <a:lnTo>
                    <a:pt x="285280" y="23418"/>
                  </a:lnTo>
                  <a:lnTo>
                    <a:pt x="285280" y="33655"/>
                  </a:lnTo>
                  <a:lnTo>
                    <a:pt x="449148" y="33655"/>
                  </a:lnTo>
                  <a:lnTo>
                    <a:pt x="449148" y="15367"/>
                  </a:lnTo>
                  <a:lnTo>
                    <a:pt x="0" y="15367"/>
                  </a:lnTo>
                  <a:close/>
                </a:path>
                <a:path w="456564" h="184150">
                  <a:moveTo>
                    <a:pt x="433057" y="16814"/>
                  </a:moveTo>
                  <a:lnTo>
                    <a:pt x="433057" y="4394"/>
                  </a:lnTo>
                  <a:lnTo>
                    <a:pt x="438175" y="0"/>
                  </a:lnTo>
                  <a:lnTo>
                    <a:pt x="444030" y="4394"/>
                  </a:lnTo>
                  <a:lnTo>
                    <a:pt x="444030" y="14630"/>
                  </a:lnTo>
                </a:path>
                <a:path w="456564" h="184150">
                  <a:moveTo>
                    <a:pt x="434517" y="34378"/>
                  </a:moveTo>
                  <a:lnTo>
                    <a:pt x="434517" y="69494"/>
                  </a:lnTo>
                  <a:lnTo>
                    <a:pt x="444766" y="54127"/>
                  </a:lnTo>
                  <a:lnTo>
                    <a:pt x="444766" y="34378"/>
                  </a:lnTo>
                  <a:lnTo>
                    <a:pt x="456463" y="35128"/>
                  </a:lnTo>
                  <a:lnTo>
                    <a:pt x="456463" y="61455"/>
                  </a:lnTo>
                  <a:lnTo>
                    <a:pt x="441833" y="61455"/>
                  </a:lnTo>
                </a:path>
                <a:path w="456564" h="184150">
                  <a:moveTo>
                    <a:pt x="21932" y="33655"/>
                  </a:moveTo>
                  <a:lnTo>
                    <a:pt x="21932" y="46824"/>
                  </a:lnTo>
                  <a:lnTo>
                    <a:pt x="30721" y="61455"/>
                  </a:lnTo>
                  <a:lnTo>
                    <a:pt x="51930" y="61455"/>
                  </a:lnTo>
                  <a:lnTo>
                    <a:pt x="51930" y="34378"/>
                  </a:lnTo>
                </a:path>
                <a:path w="456564" h="184150">
                  <a:moveTo>
                    <a:pt x="34378" y="59982"/>
                  </a:moveTo>
                  <a:lnTo>
                    <a:pt x="34378" y="34378"/>
                  </a:lnTo>
                </a:path>
                <a:path w="456564" h="184150">
                  <a:moveTo>
                    <a:pt x="42418" y="50482"/>
                  </a:moveTo>
                  <a:lnTo>
                    <a:pt x="44615" y="50482"/>
                  </a:lnTo>
                  <a:lnTo>
                    <a:pt x="46075" y="49745"/>
                  </a:lnTo>
                  <a:lnTo>
                    <a:pt x="46075" y="47548"/>
                  </a:lnTo>
                  <a:lnTo>
                    <a:pt x="46075" y="46088"/>
                  </a:lnTo>
                  <a:lnTo>
                    <a:pt x="44615" y="44627"/>
                  </a:lnTo>
                  <a:lnTo>
                    <a:pt x="42418" y="44627"/>
                  </a:lnTo>
                  <a:lnTo>
                    <a:pt x="40970" y="44627"/>
                  </a:lnTo>
                  <a:lnTo>
                    <a:pt x="39497" y="46088"/>
                  </a:lnTo>
                  <a:lnTo>
                    <a:pt x="39497" y="47548"/>
                  </a:lnTo>
                  <a:lnTo>
                    <a:pt x="39497" y="49745"/>
                  </a:lnTo>
                  <a:lnTo>
                    <a:pt x="40970" y="50482"/>
                  </a:lnTo>
                  <a:lnTo>
                    <a:pt x="42418" y="50482"/>
                  </a:lnTo>
                  <a:close/>
                </a:path>
                <a:path w="456564" h="184150">
                  <a:moveTo>
                    <a:pt x="2184" y="171894"/>
                  </a:moveTo>
                  <a:lnTo>
                    <a:pt x="12433" y="171894"/>
                  </a:lnTo>
                  <a:lnTo>
                    <a:pt x="12433" y="166052"/>
                  </a:lnTo>
                  <a:lnTo>
                    <a:pt x="27050" y="166052"/>
                  </a:lnTo>
                  <a:lnTo>
                    <a:pt x="27050" y="171894"/>
                  </a:lnTo>
                  <a:lnTo>
                    <a:pt x="21209" y="171894"/>
                  </a:lnTo>
                  <a:lnTo>
                    <a:pt x="21209" y="18360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606596" y="6805929"/>
              <a:ext cx="449580" cy="19050"/>
            </a:xfrm>
            <a:custGeom>
              <a:avLst/>
              <a:gdLst/>
              <a:ahLst/>
              <a:cxnLst/>
              <a:rect l="l" t="t" r="r" b="b"/>
              <a:pathLst>
                <a:path w="449579" h="19050">
                  <a:moveTo>
                    <a:pt x="449148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0" y="19050"/>
                  </a:lnTo>
                  <a:lnTo>
                    <a:pt x="251625" y="19050"/>
                  </a:lnTo>
                  <a:lnTo>
                    <a:pt x="251625" y="8890"/>
                  </a:lnTo>
                  <a:lnTo>
                    <a:pt x="285280" y="8890"/>
                  </a:lnTo>
                  <a:lnTo>
                    <a:pt x="285280" y="19050"/>
                  </a:lnTo>
                  <a:lnTo>
                    <a:pt x="449148" y="19050"/>
                  </a:lnTo>
                  <a:lnTo>
                    <a:pt x="449148" y="8890"/>
                  </a:lnTo>
                  <a:lnTo>
                    <a:pt x="4491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606596" y="6791083"/>
              <a:ext cx="456565" cy="69850"/>
            </a:xfrm>
            <a:custGeom>
              <a:avLst/>
              <a:gdLst/>
              <a:ahLst/>
              <a:cxnLst/>
              <a:rect l="l" t="t" r="r" b="b"/>
              <a:pathLst>
                <a:path w="456564" h="69850">
                  <a:moveTo>
                    <a:pt x="0" y="15366"/>
                  </a:moveTo>
                  <a:lnTo>
                    <a:pt x="0" y="33655"/>
                  </a:lnTo>
                  <a:lnTo>
                    <a:pt x="251625" y="33655"/>
                  </a:lnTo>
                  <a:lnTo>
                    <a:pt x="251625" y="23406"/>
                  </a:lnTo>
                  <a:lnTo>
                    <a:pt x="285280" y="23406"/>
                  </a:lnTo>
                  <a:lnTo>
                    <a:pt x="285280" y="33655"/>
                  </a:lnTo>
                  <a:lnTo>
                    <a:pt x="449148" y="33655"/>
                  </a:lnTo>
                  <a:lnTo>
                    <a:pt x="449148" y="15366"/>
                  </a:lnTo>
                  <a:lnTo>
                    <a:pt x="0" y="15366"/>
                  </a:lnTo>
                  <a:close/>
                </a:path>
                <a:path w="456564" h="69850">
                  <a:moveTo>
                    <a:pt x="433057" y="16827"/>
                  </a:moveTo>
                  <a:lnTo>
                    <a:pt x="433057" y="4394"/>
                  </a:lnTo>
                  <a:lnTo>
                    <a:pt x="438175" y="0"/>
                  </a:lnTo>
                  <a:lnTo>
                    <a:pt x="444030" y="4394"/>
                  </a:lnTo>
                  <a:lnTo>
                    <a:pt x="444030" y="14643"/>
                  </a:lnTo>
                </a:path>
                <a:path w="456564" h="69850">
                  <a:moveTo>
                    <a:pt x="434517" y="34378"/>
                  </a:moveTo>
                  <a:lnTo>
                    <a:pt x="434517" y="69507"/>
                  </a:lnTo>
                  <a:lnTo>
                    <a:pt x="444766" y="54127"/>
                  </a:lnTo>
                  <a:lnTo>
                    <a:pt x="444766" y="34378"/>
                  </a:lnTo>
                  <a:lnTo>
                    <a:pt x="456463" y="35852"/>
                  </a:lnTo>
                  <a:lnTo>
                    <a:pt x="456463" y="61442"/>
                  </a:lnTo>
                  <a:lnTo>
                    <a:pt x="441833" y="61442"/>
                  </a:lnTo>
                </a:path>
                <a:path w="456564" h="69850">
                  <a:moveTo>
                    <a:pt x="21932" y="33655"/>
                  </a:moveTo>
                  <a:lnTo>
                    <a:pt x="21932" y="46824"/>
                  </a:lnTo>
                  <a:lnTo>
                    <a:pt x="30721" y="61442"/>
                  </a:lnTo>
                  <a:lnTo>
                    <a:pt x="51930" y="61442"/>
                  </a:lnTo>
                  <a:lnTo>
                    <a:pt x="51930" y="34378"/>
                  </a:lnTo>
                </a:path>
                <a:path w="456564" h="69850">
                  <a:moveTo>
                    <a:pt x="34378" y="59982"/>
                  </a:moveTo>
                  <a:lnTo>
                    <a:pt x="34378" y="34378"/>
                  </a:lnTo>
                </a:path>
                <a:path w="456564" h="69850">
                  <a:moveTo>
                    <a:pt x="42418" y="51206"/>
                  </a:moveTo>
                  <a:lnTo>
                    <a:pt x="44615" y="51206"/>
                  </a:lnTo>
                  <a:lnTo>
                    <a:pt x="46075" y="49745"/>
                  </a:lnTo>
                  <a:lnTo>
                    <a:pt x="46075" y="47561"/>
                  </a:lnTo>
                  <a:lnTo>
                    <a:pt x="46075" y="46088"/>
                  </a:lnTo>
                  <a:lnTo>
                    <a:pt x="44615" y="44627"/>
                  </a:lnTo>
                  <a:lnTo>
                    <a:pt x="42418" y="44627"/>
                  </a:lnTo>
                  <a:lnTo>
                    <a:pt x="40970" y="44627"/>
                  </a:lnTo>
                  <a:lnTo>
                    <a:pt x="39497" y="46088"/>
                  </a:lnTo>
                  <a:lnTo>
                    <a:pt x="39497" y="47561"/>
                  </a:lnTo>
                  <a:lnTo>
                    <a:pt x="39497" y="49745"/>
                  </a:lnTo>
                  <a:lnTo>
                    <a:pt x="40970" y="51206"/>
                  </a:lnTo>
                  <a:lnTo>
                    <a:pt x="42418" y="5120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606596" y="7489189"/>
              <a:ext cx="449580" cy="17780"/>
            </a:xfrm>
            <a:custGeom>
              <a:avLst/>
              <a:gdLst/>
              <a:ahLst/>
              <a:cxnLst/>
              <a:rect l="l" t="t" r="r" b="b"/>
              <a:pathLst>
                <a:path w="449579" h="17779">
                  <a:moveTo>
                    <a:pt x="449148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0" y="17780"/>
                  </a:lnTo>
                  <a:lnTo>
                    <a:pt x="251625" y="17780"/>
                  </a:lnTo>
                  <a:lnTo>
                    <a:pt x="251625" y="7620"/>
                  </a:lnTo>
                  <a:lnTo>
                    <a:pt x="285280" y="7620"/>
                  </a:lnTo>
                  <a:lnTo>
                    <a:pt x="285280" y="17780"/>
                  </a:lnTo>
                  <a:lnTo>
                    <a:pt x="449148" y="17780"/>
                  </a:lnTo>
                  <a:lnTo>
                    <a:pt x="449148" y="7620"/>
                  </a:lnTo>
                  <a:lnTo>
                    <a:pt x="4491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606596" y="7488961"/>
              <a:ext cx="449580" cy="17780"/>
            </a:xfrm>
            <a:custGeom>
              <a:avLst/>
              <a:gdLst/>
              <a:ahLst/>
              <a:cxnLst/>
              <a:rect l="l" t="t" r="r" b="b"/>
              <a:pathLst>
                <a:path w="449579" h="17779">
                  <a:moveTo>
                    <a:pt x="0" y="0"/>
                  </a:moveTo>
                  <a:lnTo>
                    <a:pt x="0" y="17538"/>
                  </a:lnTo>
                  <a:lnTo>
                    <a:pt x="251625" y="17538"/>
                  </a:lnTo>
                  <a:lnTo>
                    <a:pt x="251625" y="8039"/>
                  </a:lnTo>
                  <a:lnTo>
                    <a:pt x="285280" y="8039"/>
                  </a:lnTo>
                  <a:lnTo>
                    <a:pt x="285280" y="17538"/>
                  </a:lnTo>
                  <a:lnTo>
                    <a:pt x="449148" y="17538"/>
                  </a:lnTo>
                  <a:lnTo>
                    <a:pt x="449148" y="0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7" name="object 2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001515" y="6652742"/>
              <a:ext cx="79197" cy="215239"/>
            </a:xfrm>
            <a:prstGeom prst="rect">
              <a:avLst/>
            </a:prstGeom>
          </p:spPr>
        </p:pic>
        <p:sp>
          <p:nvSpPr>
            <p:cNvPr id="218" name="object 218"/>
            <p:cNvSpPr/>
            <p:nvPr/>
          </p:nvSpPr>
          <p:spPr>
            <a:xfrm>
              <a:off x="4009656" y="7491882"/>
              <a:ext cx="69215" cy="27940"/>
            </a:xfrm>
            <a:custGeom>
              <a:avLst/>
              <a:gdLst/>
              <a:ahLst/>
              <a:cxnLst/>
              <a:rect l="l" t="t" r="r" b="b"/>
              <a:pathLst>
                <a:path w="69214" h="27940">
                  <a:moveTo>
                    <a:pt x="68770" y="0"/>
                  </a:moveTo>
                  <a:lnTo>
                    <a:pt x="0" y="0"/>
                  </a:lnTo>
                  <a:lnTo>
                    <a:pt x="0" y="27800"/>
                  </a:lnTo>
                  <a:lnTo>
                    <a:pt x="68770" y="27800"/>
                  </a:lnTo>
                  <a:lnTo>
                    <a:pt x="68770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608044" y="7421663"/>
              <a:ext cx="591820" cy="690880"/>
            </a:xfrm>
            <a:custGeom>
              <a:avLst/>
              <a:gdLst/>
              <a:ahLst/>
              <a:cxnLst/>
              <a:rect l="l" t="t" r="r" b="b"/>
              <a:pathLst>
                <a:path w="591820" h="690879">
                  <a:moveTo>
                    <a:pt x="470382" y="98018"/>
                  </a:moveTo>
                  <a:lnTo>
                    <a:pt x="470382" y="70218"/>
                  </a:lnTo>
                  <a:lnTo>
                    <a:pt x="401612" y="70218"/>
                  </a:lnTo>
                  <a:lnTo>
                    <a:pt x="401612" y="98018"/>
                  </a:lnTo>
                  <a:lnTo>
                    <a:pt x="470382" y="98018"/>
                  </a:lnTo>
                  <a:close/>
                </a:path>
                <a:path w="591820" h="690879">
                  <a:moveTo>
                    <a:pt x="449897" y="70218"/>
                  </a:moveTo>
                  <a:lnTo>
                    <a:pt x="449897" y="98018"/>
                  </a:lnTo>
                </a:path>
                <a:path w="591820" h="690879">
                  <a:moveTo>
                    <a:pt x="435254" y="93624"/>
                  </a:moveTo>
                  <a:lnTo>
                    <a:pt x="438924" y="93624"/>
                  </a:lnTo>
                  <a:lnTo>
                    <a:pt x="442582" y="90690"/>
                  </a:lnTo>
                  <a:lnTo>
                    <a:pt x="442582" y="86321"/>
                  </a:lnTo>
                  <a:lnTo>
                    <a:pt x="442582" y="82664"/>
                  </a:lnTo>
                  <a:lnTo>
                    <a:pt x="438924" y="78993"/>
                  </a:lnTo>
                  <a:lnTo>
                    <a:pt x="435254" y="78993"/>
                  </a:lnTo>
                  <a:lnTo>
                    <a:pt x="430872" y="78993"/>
                  </a:lnTo>
                  <a:lnTo>
                    <a:pt x="427951" y="82664"/>
                  </a:lnTo>
                  <a:lnTo>
                    <a:pt x="427951" y="86321"/>
                  </a:lnTo>
                  <a:lnTo>
                    <a:pt x="427951" y="90690"/>
                  </a:lnTo>
                  <a:lnTo>
                    <a:pt x="430872" y="93624"/>
                  </a:lnTo>
                  <a:lnTo>
                    <a:pt x="435254" y="93624"/>
                  </a:lnTo>
                  <a:close/>
                </a:path>
                <a:path w="591820" h="690879">
                  <a:moveTo>
                    <a:pt x="463054" y="91439"/>
                  </a:moveTo>
                  <a:lnTo>
                    <a:pt x="465988" y="91439"/>
                  </a:lnTo>
                  <a:lnTo>
                    <a:pt x="468185" y="89242"/>
                  </a:lnTo>
                  <a:lnTo>
                    <a:pt x="468185" y="86321"/>
                  </a:lnTo>
                  <a:lnTo>
                    <a:pt x="468185" y="83388"/>
                  </a:lnTo>
                  <a:lnTo>
                    <a:pt x="465988" y="81191"/>
                  </a:lnTo>
                  <a:lnTo>
                    <a:pt x="463054" y="81191"/>
                  </a:lnTo>
                  <a:lnTo>
                    <a:pt x="460133" y="81191"/>
                  </a:lnTo>
                  <a:lnTo>
                    <a:pt x="457936" y="83388"/>
                  </a:lnTo>
                  <a:lnTo>
                    <a:pt x="457936" y="86321"/>
                  </a:lnTo>
                  <a:lnTo>
                    <a:pt x="457936" y="89242"/>
                  </a:lnTo>
                  <a:lnTo>
                    <a:pt x="460133" y="91439"/>
                  </a:lnTo>
                  <a:lnTo>
                    <a:pt x="463054" y="91439"/>
                  </a:lnTo>
                  <a:close/>
                </a:path>
                <a:path w="591820" h="690879">
                  <a:moveTo>
                    <a:pt x="400151" y="78270"/>
                  </a:moveTo>
                  <a:lnTo>
                    <a:pt x="395757" y="78270"/>
                  </a:lnTo>
                  <a:lnTo>
                    <a:pt x="395757" y="88518"/>
                  </a:lnTo>
                  <a:lnTo>
                    <a:pt x="401612" y="88518"/>
                  </a:lnTo>
                </a:path>
                <a:path w="591820" h="690879">
                  <a:moveTo>
                    <a:pt x="9512" y="64363"/>
                  </a:moveTo>
                  <a:lnTo>
                    <a:pt x="9512" y="40957"/>
                  </a:lnTo>
                  <a:lnTo>
                    <a:pt x="15366" y="40957"/>
                  </a:lnTo>
                  <a:lnTo>
                    <a:pt x="15366" y="27063"/>
                  </a:lnTo>
                  <a:lnTo>
                    <a:pt x="0" y="27063"/>
                  </a:lnTo>
                  <a:lnTo>
                    <a:pt x="0" y="1447"/>
                  </a:lnTo>
                  <a:lnTo>
                    <a:pt x="32931" y="1447"/>
                  </a:lnTo>
                  <a:lnTo>
                    <a:pt x="32931" y="21208"/>
                  </a:lnTo>
                  <a:lnTo>
                    <a:pt x="27076" y="21208"/>
                  </a:lnTo>
                  <a:lnTo>
                    <a:pt x="27076" y="27063"/>
                  </a:lnTo>
                  <a:lnTo>
                    <a:pt x="51942" y="27063"/>
                  </a:lnTo>
                  <a:lnTo>
                    <a:pt x="51942" y="54127"/>
                  </a:lnTo>
                  <a:lnTo>
                    <a:pt x="27812" y="54127"/>
                  </a:lnTo>
                </a:path>
                <a:path w="591820" h="690879">
                  <a:moveTo>
                    <a:pt x="27812" y="32181"/>
                  </a:moveTo>
                  <a:lnTo>
                    <a:pt x="27812" y="67297"/>
                  </a:lnTo>
                </a:path>
                <a:path w="591820" h="690879">
                  <a:moveTo>
                    <a:pt x="18300" y="84835"/>
                  </a:moveTo>
                  <a:lnTo>
                    <a:pt x="18300" y="106070"/>
                  </a:lnTo>
                  <a:lnTo>
                    <a:pt x="23418" y="106070"/>
                  </a:lnTo>
                  <a:lnTo>
                    <a:pt x="29273" y="97294"/>
                  </a:lnTo>
                  <a:lnTo>
                    <a:pt x="29273" y="87033"/>
                  </a:lnTo>
                </a:path>
                <a:path w="591820" h="690879">
                  <a:moveTo>
                    <a:pt x="433793" y="63639"/>
                  </a:moveTo>
                  <a:lnTo>
                    <a:pt x="433793" y="0"/>
                  </a:lnTo>
                  <a:lnTo>
                    <a:pt x="438924" y="0"/>
                  </a:lnTo>
                  <a:lnTo>
                    <a:pt x="445490" y="29984"/>
                  </a:lnTo>
                  <a:lnTo>
                    <a:pt x="445490" y="63639"/>
                  </a:lnTo>
                </a:path>
                <a:path w="591820" h="690879">
                  <a:moveTo>
                    <a:pt x="445490" y="29984"/>
                  </a:moveTo>
                  <a:lnTo>
                    <a:pt x="456476" y="29984"/>
                  </a:lnTo>
                  <a:lnTo>
                    <a:pt x="456476" y="49745"/>
                  </a:lnTo>
                  <a:lnTo>
                    <a:pt x="447700" y="49745"/>
                  </a:lnTo>
                </a:path>
                <a:path w="591820" h="690879">
                  <a:moveTo>
                    <a:pt x="534758" y="572046"/>
                  </a:moveTo>
                  <a:lnTo>
                    <a:pt x="534758" y="549363"/>
                  </a:lnTo>
                  <a:lnTo>
                    <a:pt x="27076" y="549363"/>
                  </a:lnTo>
                  <a:lnTo>
                    <a:pt x="27076" y="572046"/>
                  </a:lnTo>
                  <a:lnTo>
                    <a:pt x="534758" y="572046"/>
                  </a:lnTo>
                  <a:close/>
                </a:path>
                <a:path w="591820" h="690879">
                  <a:moveTo>
                    <a:pt x="30733" y="549363"/>
                  </a:moveTo>
                  <a:lnTo>
                    <a:pt x="30733" y="523036"/>
                  </a:lnTo>
                  <a:lnTo>
                    <a:pt x="51942" y="523036"/>
                  </a:lnTo>
                  <a:lnTo>
                    <a:pt x="51942" y="547166"/>
                  </a:lnTo>
                </a:path>
                <a:path w="591820" h="690879">
                  <a:moveTo>
                    <a:pt x="736" y="512787"/>
                  </a:moveTo>
                  <a:lnTo>
                    <a:pt x="17564" y="512787"/>
                  </a:lnTo>
                  <a:lnTo>
                    <a:pt x="17564" y="555942"/>
                  </a:lnTo>
                  <a:lnTo>
                    <a:pt x="8064" y="555942"/>
                  </a:lnTo>
                  <a:lnTo>
                    <a:pt x="8064" y="540588"/>
                  </a:lnTo>
                  <a:lnTo>
                    <a:pt x="2209" y="542785"/>
                  </a:lnTo>
                </a:path>
                <a:path w="591820" h="690879">
                  <a:moveTo>
                    <a:pt x="14643" y="512787"/>
                  </a:moveTo>
                  <a:lnTo>
                    <a:pt x="24879" y="499630"/>
                  </a:lnTo>
                  <a:lnTo>
                    <a:pt x="24879" y="573493"/>
                  </a:lnTo>
                </a:path>
                <a:path w="591820" h="690879">
                  <a:moveTo>
                    <a:pt x="433793" y="547890"/>
                  </a:moveTo>
                  <a:lnTo>
                    <a:pt x="433793" y="493039"/>
                  </a:lnTo>
                  <a:lnTo>
                    <a:pt x="440385" y="493039"/>
                  </a:lnTo>
                  <a:lnTo>
                    <a:pt x="444042" y="503288"/>
                  </a:lnTo>
                  <a:lnTo>
                    <a:pt x="444042" y="520115"/>
                  </a:lnTo>
                  <a:lnTo>
                    <a:pt x="457936" y="520115"/>
                  </a:lnTo>
                  <a:lnTo>
                    <a:pt x="457936" y="547166"/>
                  </a:lnTo>
                </a:path>
                <a:path w="591820" h="690879">
                  <a:moveTo>
                    <a:pt x="0" y="582282"/>
                  </a:moveTo>
                  <a:lnTo>
                    <a:pt x="550113" y="582282"/>
                  </a:lnTo>
                </a:path>
                <a:path w="591820" h="690879">
                  <a:moveTo>
                    <a:pt x="0" y="596912"/>
                  </a:moveTo>
                  <a:lnTo>
                    <a:pt x="550113" y="596912"/>
                  </a:lnTo>
                </a:path>
                <a:path w="591820" h="690879">
                  <a:moveTo>
                    <a:pt x="19761" y="690549"/>
                  </a:moveTo>
                  <a:lnTo>
                    <a:pt x="24155" y="690549"/>
                  </a:lnTo>
                  <a:lnTo>
                    <a:pt x="28536" y="686155"/>
                  </a:lnTo>
                  <a:lnTo>
                    <a:pt x="28536" y="681774"/>
                  </a:lnTo>
                  <a:lnTo>
                    <a:pt x="28536" y="676655"/>
                  </a:lnTo>
                  <a:lnTo>
                    <a:pt x="24155" y="672985"/>
                  </a:lnTo>
                  <a:lnTo>
                    <a:pt x="19761" y="672985"/>
                  </a:lnTo>
                  <a:lnTo>
                    <a:pt x="14643" y="672985"/>
                  </a:lnTo>
                  <a:lnTo>
                    <a:pt x="10985" y="676655"/>
                  </a:lnTo>
                  <a:lnTo>
                    <a:pt x="10985" y="681774"/>
                  </a:lnTo>
                  <a:lnTo>
                    <a:pt x="10985" y="686155"/>
                  </a:lnTo>
                  <a:lnTo>
                    <a:pt x="14643" y="690549"/>
                  </a:lnTo>
                  <a:lnTo>
                    <a:pt x="19761" y="690549"/>
                  </a:lnTo>
                  <a:close/>
                </a:path>
                <a:path w="591820" h="690879">
                  <a:moveTo>
                    <a:pt x="525246" y="690549"/>
                  </a:moveTo>
                  <a:lnTo>
                    <a:pt x="529628" y="690549"/>
                  </a:lnTo>
                  <a:lnTo>
                    <a:pt x="534022" y="686155"/>
                  </a:lnTo>
                  <a:lnTo>
                    <a:pt x="534022" y="681774"/>
                  </a:lnTo>
                  <a:lnTo>
                    <a:pt x="534022" y="676655"/>
                  </a:lnTo>
                  <a:lnTo>
                    <a:pt x="529628" y="672985"/>
                  </a:lnTo>
                  <a:lnTo>
                    <a:pt x="525246" y="672985"/>
                  </a:lnTo>
                  <a:lnTo>
                    <a:pt x="520115" y="672985"/>
                  </a:lnTo>
                  <a:lnTo>
                    <a:pt x="516458" y="676655"/>
                  </a:lnTo>
                  <a:lnTo>
                    <a:pt x="516458" y="681774"/>
                  </a:lnTo>
                  <a:lnTo>
                    <a:pt x="516458" y="686155"/>
                  </a:lnTo>
                  <a:lnTo>
                    <a:pt x="520115" y="690549"/>
                  </a:lnTo>
                  <a:lnTo>
                    <a:pt x="525246" y="690549"/>
                  </a:lnTo>
                  <a:close/>
                </a:path>
                <a:path w="591820" h="690879">
                  <a:moveTo>
                    <a:pt x="583044" y="690549"/>
                  </a:moveTo>
                  <a:lnTo>
                    <a:pt x="588149" y="690549"/>
                  </a:lnTo>
                  <a:lnTo>
                    <a:pt x="591807" y="686155"/>
                  </a:lnTo>
                  <a:lnTo>
                    <a:pt x="591807" y="681774"/>
                  </a:lnTo>
                  <a:lnTo>
                    <a:pt x="591807" y="676655"/>
                  </a:lnTo>
                  <a:lnTo>
                    <a:pt x="588149" y="672985"/>
                  </a:lnTo>
                  <a:lnTo>
                    <a:pt x="583044" y="672985"/>
                  </a:lnTo>
                  <a:lnTo>
                    <a:pt x="577913" y="672985"/>
                  </a:lnTo>
                  <a:lnTo>
                    <a:pt x="574243" y="676655"/>
                  </a:lnTo>
                  <a:lnTo>
                    <a:pt x="574243" y="681774"/>
                  </a:lnTo>
                  <a:lnTo>
                    <a:pt x="574243" y="686155"/>
                  </a:lnTo>
                  <a:lnTo>
                    <a:pt x="577913" y="690549"/>
                  </a:lnTo>
                  <a:lnTo>
                    <a:pt x="583044" y="690549"/>
                  </a:lnTo>
                  <a:close/>
                </a:path>
                <a:path w="591820" h="690879">
                  <a:moveTo>
                    <a:pt x="12445" y="580097"/>
                  </a:moveTo>
                  <a:lnTo>
                    <a:pt x="12445" y="558152"/>
                  </a:lnTo>
                </a:path>
                <a:path w="591820" h="690879">
                  <a:moveTo>
                    <a:pt x="9512" y="512787"/>
                  </a:moveTo>
                  <a:lnTo>
                    <a:pt x="9512" y="8483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608044" y="7593571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20485" y="0"/>
                  </a:moveTo>
                  <a:lnTo>
                    <a:pt x="0" y="0"/>
                  </a:lnTo>
                  <a:lnTo>
                    <a:pt x="0" y="21932"/>
                  </a:lnTo>
                  <a:lnTo>
                    <a:pt x="20485" y="21932"/>
                  </a:lnTo>
                  <a:lnTo>
                    <a:pt x="2048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608044" y="6826199"/>
              <a:ext cx="20955" cy="789305"/>
            </a:xfrm>
            <a:custGeom>
              <a:avLst/>
              <a:gdLst/>
              <a:ahLst/>
              <a:cxnLst/>
              <a:rect l="l" t="t" r="r" b="b"/>
              <a:pathLst>
                <a:path w="20954" h="789304">
                  <a:moveTo>
                    <a:pt x="20485" y="789305"/>
                  </a:moveTo>
                  <a:lnTo>
                    <a:pt x="20485" y="767372"/>
                  </a:lnTo>
                  <a:lnTo>
                    <a:pt x="0" y="767372"/>
                  </a:lnTo>
                  <a:lnTo>
                    <a:pt x="0" y="789305"/>
                  </a:lnTo>
                  <a:lnTo>
                    <a:pt x="20485" y="789305"/>
                  </a:lnTo>
                  <a:close/>
                </a:path>
                <a:path w="20954" h="789304">
                  <a:moveTo>
                    <a:pt x="10248" y="596912"/>
                  </a:moveTo>
                  <a:lnTo>
                    <a:pt x="1024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608044" y="6911060"/>
              <a:ext cx="18415" cy="22225"/>
            </a:xfrm>
            <a:custGeom>
              <a:avLst/>
              <a:gdLst/>
              <a:ahLst/>
              <a:cxnLst/>
              <a:rect l="l" t="t" r="r" b="b"/>
              <a:pathLst>
                <a:path w="18414" h="22225">
                  <a:moveTo>
                    <a:pt x="18300" y="0"/>
                  </a:moveTo>
                  <a:lnTo>
                    <a:pt x="0" y="0"/>
                  </a:lnTo>
                  <a:lnTo>
                    <a:pt x="0" y="21932"/>
                  </a:lnTo>
                  <a:lnTo>
                    <a:pt x="18300" y="21932"/>
                  </a:lnTo>
                  <a:lnTo>
                    <a:pt x="1830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608044" y="6654291"/>
              <a:ext cx="50800" cy="278765"/>
            </a:xfrm>
            <a:custGeom>
              <a:avLst/>
              <a:gdLst/>
              <a:ahLst/>
              <a:cxnLst/>
              <a:rect l="l" t="t" r="r" b="b"/>
              <a:pathLst>
                <a:path w="50800" h="278765">
                  <a:moveTo>
                    <a:pt x="18300" y="278701"/>
                  </a:moveTo>
                  <a:lnTo>
                    <a:pt x="18300" y="256768"/>
                  </a:lnTo>
                  <a:lnTo>
                    <a:pt x="0" y="256768"/>
                  </a:lnTo>
                  <a:lnTo>
                    <a:pt x="0" y="278701"/>
                  </a:lnTo>
                  <a:lnTo>
                    <a:pt x="18300" y="278701"/>
                  </a:lnTo>
                  <a:close/>
                </a:path>
                <a:path w="50800" h="278765">
                  <a:moveTo>
                    <a:pt x="27076" y="109740"/>
                  </a:moveTo>
                  <a:lnTo>
                    <a:pt x="27076" y="65849"/>
                  </a:lnTo>
                  <a:lnTo>
                    <a:pt x="9512" y="65849"/>
                  </a:lnTo>
                  <a:lnTo>
                    <a:pt x="9512" y="109740"/>
                  </a:lnTo>
                  <a:lnTo>
                    <a:pt x="27076" y="109740"/>
                  </a:lnTo>
                  <a:close/>
                </a:path>
                <a:path w="50800" h="278765">
                  <a:moveTo>
                    <a:pt x="9512" y="109740"/>
                  </a:moveTo>
                  <a:lnTo>
                    <a:pt x="18300" y="124358"/>
                  </a:lnTo>
                  <a:lnTo>
                    <a:pt x="18300" y="131686"/>
                  </a:lnTo>
                  <a:lnTo>
                    <a:pt x="8064" y="131686"/>
                  </a:lnTo>
                  <a:lnTo>
                    <a:pt x="8064" y="138976"/>
                  </a:lnTo>
                </a:path>
                <a:path w="50800" h="278765">
                  <a:moveTo>
                    <a:pt x="27076" y="109740"/>
                  </a:moveTo>
                  <a:lnTo>
                    <a:pt x="32194" y="120713"/>
                  </a:lnTo>
                  <a:lnTo>
                    <a:pt x="32194" y="144830"/>
                  </a:lnTo>
                  <a:lnTo>
                    <a:pt x="50482" y="144830"/>
                  </a:lnTo>
                  <a:lnTo>
                    <a:pt x="50482" y="152895"/>
                  </a:lnTo>
                </a:path>
                <a:path w="50800" h="278765">
                  <a:moveTo>
                    <a:pt x="8064" y="128015"/>
                  </a:moveTo>
                  <a:lnTo>
                    <a:pt x="8064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608044" y="6567233"/>
              <a:ext cx="20955" cy="24765"/>
            </a:xfrm>
            <a:custGeom>
              <a:avLst/>
              <a:gdLst/>
              <a:ahLst/>
              <a:cxnLst/>
              <a:rect l="l" t="t" r="r" b="b"/>
              <a:pathLst>
                <a:path w="20954" h="24765">
                  <a:moveTo>
                    <a:pt x="20485" y="0"/>
                  </a:moveTo>
                  <a:lnTo>
                    <a:pt x="0" y="0"/>
                  </a:lnTo>
                  <a:lnTo>
                    <a:pt x="0" y="24155"/>
                  </a:lnTo>
                  <a:lnTo>
                    <a:pt x="20485" y="24155"/>
                  </a:lnTo>
                  <a:lnTo>
                    <a:pt x="2048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608044" y="6314871"/>
              <a:ext cx="38100" cy="320675"/>
            </a:xfrm>
            <a:custGeom>
              <a:avLst/>
              <a:gdLst/>
              <a:ahLst/>
              <a:cxnLst/>
              <a:rect l="l" t="t" r="r" b="b"/>
              <a:pathLst>
                <a:path w="38100" h="320675">
                  <a:moveTo>
                    <a:pt x="20485" y="276517"/>
                  </a:moveTo>
                  <a:lnTo>
                    <a:pt x="20485" y="252361"/>
                  </a:lnTo>
                  <a:lnTo>
                    <a:pt x="0" y="252361"/>
                  </a:lnTo>
                  <a:lnTo>
                    <a:pt x="0" y="276517"/>
                  </a:lnTo>
                  <a:lnTo>
                    <a:pt x="20485" y="276517"/>
                  </a:lnTo>
                  <a:close/>
                </a:path>
                <a:path w="38100" h="320675">
                  <a:moveTo>
                    <a:pt x="12445" y="277977"/>
                  </a:moveTo>
                  <a:lnTo>
                    <a:pt x="12445" y="287489"/>
                  </a:lnTo>
                </a:path>
                <a:path w="38100" h="320675">
                  <a:moveTo>
                    <a:pt x="5854" y="306501"/>
                  </a:moveTo>
                  <a:lnTo>
                    <a:pt x="5854" y="288937"/>
                  </a:lnTo>
                  <a:lnTo>
                    <a:pt x="20485" y="288937"/>
                  </a:lnTo>
                  <a:lnTo>
                    <a:pt x="29997" y="295529"/>
                  </a:lnTo>
                  <a:lnTo>
                    <a:pt x="29997" y="312356"/>
                  </a:lnTo>
                  <a:lnTo>
                    <a:pt x="38049" y="320408"/>
                  </a:lnTo>
                </a:path>
                <a:path w="38100" h="320675">
                  <a:moveTo>
                    <a:pt x="9512" y="250190"/>
                  </a:moveTo>
                  <a:lnTo>
                    <a:pt x="9512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608781" y="6400456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19748" y="0"/>
                  </a:moveTo>
                  <a:lnTo>
                    <a:pt x="0" y="0"/>
                  </a:lnTo>
                  <a:lnTo>
                    <a:pt x="0" y="19024"/>
                  </a:lnTo>
                  <a:lnTo>
                    <a:pt x="19748" y="19024"/>
                  </a:lnTo>
                  <a:lnTo>
                    <a:pt x="1974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608781" y="5689409"/>
              <a:ext cx="151765" cy="730250"/>
            </a:xfrm>
            <a:custGeom>
              <a:avLst/>
              <a:gdLst/>
              <a:ahLst/>
              <a:cxnLst/>
              <a:rect l="l" t="t" r="r" b="b"/>
              <a:pathLst>
                <a:path w="151764" h="730250">
                  <a:moveTo>
                    <a:pt x="19748" y="730072"/>
                  </a:moveTo>
                  <a:lnTo>
                    <a:pt x="19748" y="711047"/>
                  </a:lnTo>
                  <a:lnTo>
                    <a:pt x="0" y="711047"/>
                  </a:lnTo>
                  <a:lnTo>
                    <a:pt x="0" y="730072"/>
                  </a:lnTo>
                  <a:lnTo>
                    <a:pt x="19748" y="730072"/>
                  </a:lnTo>
                  <a:close/>
                </a:path>
                <a:path w="151764" h="730250">
                  <a:moveTo>
                    <a:pt x="151434" y="44627"/>
                  </a:moveTo>
                  <a:lnTo>
                    <a:pt x="151434" y="0"/>
                  </a:lnTo>
                  <a:lnTo>
                    <a:pt x="97294" y="0"/>
                  </a:lnTo>
                  <a:lnTo>
                    <a:pt x="97294" y="44627"/>
                  </a:lnTo>
                </a:path>
                <a:path w="151764" h="730250">
                  <a:moveTo>
                    <a:pt x="97294" y="98031"/>
                  </a:moveTo>
                  <a:lnTo>
                    <a:pt x="97294" y="102412"/>
                  </a:lnTo>
                  <a:lnTo>
                    <a:pt x="107543" y="102412"/>
                  </a:lnTo>
                  <a:lnTo>
                    <a:pt x="107543" y="107543"/>
                  </a:lnTo>
                  <a:lnTo>
                    <a:pt x="97294" y="107543"/>
                  </a:lnTo>
                  <a:lnTo>
                    <a:pt x="97294" y="116319"/>
                  </a:lnTo>
                  <a:lnTo>
                    <a:pt x="107543" y="116319"/>
                  </a:lnTo>
                  <a:lnTo>
                    <a:pt x="107543" y="121437"/>
                  </a:lnTo>
                  <a:lnTo>
                    <a:pt x="97294" y="121437"/>
                  </a:lnTo>
                  <a:lnTo>
                    <a:pt x="97294" y="127279"/>
                  </a:lnTo>
                </a:path>
                <a:path w="151764" h="730250">
                  <a:moveTo>
                    <a:pt x="151434" y="126555"/>
                  </a:moveTo>
                  <a:lnTo>
                    <a:pt x="151434" y="121437"/>
                  </a:lnTo>
                  <a:lnTo>
                    <a:pt x="141922" y="121437"/>
                  </a:lnTo>
                  <a:lnTo>
                    <a:pt x="141922" y="116319"/>
                  </a:lnTo>
                  <a:lnTo>
                    <a:pt x="151434" y="116319"/>
                  </a:lnTo>
                  <a:lnTo>
                    <a:pt x="151434" y="107543"/>
                  </a:lnTo>
                  <a:lnTo>
                    <a:pt x="141922" y="107543"/>
                  </a:lnTo>
                  <a:lnTo>
                    <a:pt x="141922" y="102412"/>
                  </a:lnTo>
                  <a:lnTo>
                    <a:pt x="151434" y="102412"/>
                  </a:lnTo>
                  <a:lnTo>
                    <a:pt x="151434" y="97294"/>
                  </a:lnTo>
                </a:path>
                <a:path w="151764" h="730250">
                  <a:moveTo>
                    <a:pt x="97294" y="180682"/>
                  </a:moveTo>
                  <a:lnTo>
                    <a:pt x="97294" y="185077"/>
                  </a:lnTo>
                  <a:lnTo>
                    <a:pt x="107543" y="185077"/>
                  </a:lnTo>
                  <a:lnTo>
                    <a:pt x="107543" y="190931"/>
                  </a:lnTo>
                  <a:lnTo>
                    <a:pt x="97294" y="190931"/>
                  </a:lnTo>
                  <a:lnTo>
                    <a:pt x="97294" y="198970"/>
                  </a:lnTo>
                  <a:lnTo>
                    <a:pt x="107543" y="198970"/>
                  </a:lnTo>
                  <a:lnTo>
                    <a:pt x="107543" y="204825"/>
                  </a:lnTo>
                  <a:lnTo>
                    <a:pt x="97294" y="204825"/>
                  </a:lnTo>
                  <a:lnTo>
                    <a:pt x="97294" y="212877"/>
                  </a:lnTo>
                </a:path>
                <a:path w="151764" h="730250">
                  <a:moveTo>
                    <a:pt x="151434" y="212877"/>
                  </a:moveTo>
                  <a:lnTo>
                    <a:pt x="151434" y="204825"/>
                  </a:lnTo>
                  <a:lnTo>
                    <a:pt x="141922" y="204825"/>
                  </a:lnTo>
                  <a:lnTo>
                    <a:pt x="141922" y="198970"/>
                  </a:lnTo>
                  <a:lnTo>
                    <a:pt x="151434" y="198970"/>
                  </a:lnTo>
                  <a:lnTo>
                    <a:pt x="151434" y="190931"/>
                  </a:lnTo>
                  <a:lnTo>
                    <a:pt x="141922" y="190931"/>
                  </a:lnTo>
                  <a:lnTo>
                    <a:pt x="141922" y="185077"/>
                  </a:lnTo>
                  <a:lnTo>
                    <a:pt x="151434" y="185077"/>
                  </a:lnTo>
                  <a:lnTo>
                    <a:pt x="151434" y="18068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8" name="object 228"/>
          <p:cNvGrpSpPr/>
          <p:nvPr/>
        </p:nvGrpSpPr>
        <p:grpSpPr>
          <a:xfrm>
            <a:off x="10956061" y="5568328"/>
            <a:ext cx="426720" cy="2599055"/>
            <a:chOff x="5901461" y="5568327"/>
            <a:chExt cx="426720" cy="2599055"/>
          </a:xfrm>
        </p:grpSpPr>
        <p:sp>
          <p:nvSpPr>
            <p:cNvPr id="229" name="object 229"/>
            <p:cNvSpPr/>
            <p:nvPr/>
          </p:nvSpPr>
          <p:spPr>
            <a:xfrm>
              <a:off x="5902985" y="5569851"/>
              <a:ext cx="424180" cy="2595880"/>
            </a:xfrm>
            <a:custGeom>
              <a:avLst/>
              <a:gdLst/>
              <a:ahLst/>
              <a:cxnLst/>
              <a:rect l="l" t="t" r="r" b="b"/>
              <a:pathLst>
                <a:path w="424179" h="2595879">
                  <a:moveTo>
                    <a:pt x="423557" y="0"/>
                  </a:moveTo>
                  <a:lnTo>
                    <a:pt x="0" y="0"/>
                  </a:lnTo>
                  <a:lnTo>
                    <a:pt x="0" y="2595435"/>
                  </a:lnTo>
                  <a:lnTo>
                    <a:pt x="423557" y="2595435"/>
                  </a:lnTo>
                  <a:lnTo>
                    <a:pt x="42355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5902985" y="5569851"/>
              <a:ext cx="424180" cy="2595880"/>
            </a:xfrm>
            <a:custGeom>
              <a:avLst/>
              <a:gdLst/>
              <a:ahLst/>
              <a:cxnLst/>
              <a:rect l="l" t="t" r="r" b="b"/>
              <a:pathLst>
                <a:path w="424179" h="2595879">
                  <a:moveTo>
                    <a:pt x="0" y="2595435"/>
                  </a:moveTo>
                  <a:lnTo>
                    <a:pt x="423557" y="2595435"/>
                  </a:lnTo>
                  <a:lnTo>
                    <a:pt x="423557" y="0"/>
                  </a:lnTo>
                  <a:lnTo>
                    <a:pt x="0" y="0"/>
                  </a:lnTo>
                  <a:lnTo>
                    <a:pt x="0" y="25954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1" name="object 231"/>
          <p:cNvGrpSpPr/>
          <p:nvPr/>
        </p:nvGrpSpPr>
        <p:grpSpPr>
          <a:xfrm>
            <a:off x="11534699" y="5568328"/>
            <a:ext cx="574675" cy="2599055"/>
            <a:chOff x="6480098" y="5568327"/>
            <a:chExt cx="574675" cy="2599055"/>
          </a:xfrm>
        </p:grpSpPr>
        <p:sp>
          <p:nvSpPr>
            <p:cNvPr id="232" name="object 232"/>
            <p:cNvSpPr/>
            <p:nvPr/>
          </p:nvSpPr>
          <p:spPr>
            <a:xfrm>
              <a:off x="6481622" y="5569851"/>
              <a:ext cx="571500" cy="2595880"/>
            </a:xfrm>
            <a:custGeom>
              <a:avLst/>
              <a:gdLst/>
              <a:ahLst/>
              <a:cxnLst/>
              <a:rect l="l" t="t" r="r" b="b"/>
              <a:pathLst>
                <a:path w="571500" h="2595879">
                  <a:moveTo>
                    <a:pt x="571309" y="0"/>
                  </a:moveTo>
                  <a:lnTo>
                    <a:pt x="0" y="0"/>
                  </a:lnTo>
                  <a:lnTo>
                    <a:pt x="0" y="2595435"/>
                  </a:lnTo>
                  <a:lnTo>
                    <a:pt x="571309" y="2595435"/>
                  </a:lnTo>
                  <a:lnTo>
                    <a:pt x="57130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6481622" y="5569851"/>
              <a:ext cx="571500" cy="2595880"/>
            </a:xfrm>
            <a:custGeom>
              <a:avLst/>
              <a:gdLst/>
              <a:ahLst/>
              <a:cxnLst/>
              <a:rect l="l" t="t" r="r" b="b"/>
              <a:pathLst>
                <a:path w="571500" h="2595879">
                  <a:moveTo>
                    <a:pt x="0" y="2595435"/>
                  </a:moveTo>
                  <a:lnTo>
                    <a:pt x="571309" y="2595435"/>
                  </a:lnTo>
                  <a:lnTo>
                    <a:pt x="571309" y="0"/>
                  </a:lnTo>
                  <a:lnTo>
                    <a:pt x="0" y="0"/>
                  </a:lnTo>
                  <a:lnTo>
                    <a:pt x="0" y="25954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4" name="object 234"/>
          <p:cNvSpPr/>
          <p:nvPr/>
        </p:nvSpPr>
        <p:spPr>
          <a:xfrm>
            <a:off x="10957586" y="8164563"/>
            <a:ext cx="51435" cy="19050"/>
          </a:xfrm>
          <a:custGeom>
            <a:avLst/>
            <a:gdLst/>
            <a:ahLst/>
            <a:cxnLst/>
            <a:rect l="l" t="t" r="r" b="b"/>
            <a:pathLst>
              <a:path w="51435" h="19050">
                <a:moveTo>
                  <a:pt x="51193" y="0"/>
                </a:moveTo>
                <a:lnTo>
                  <a:pt x="0" y="0"/>
                </a:lnTo>
                <a:lnTo>
                  <a:pt x="0" y="19011"/>
                </a:lnTo>
                <a:lnTo>
                  <a:pt x="51193" y="19011"/>
                </a:lnTo>
                <a:lnTo>
                  <a:pt x="51193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1536223" y="8164563"/>
            <a:ext cx="51435" cy="19050"/>
          </a:xfrm>
          <a:custGeom>
            <a:avLst/>
            <a:gdLst/>
            <a:ahLst/>
            <a:cxnLst/>
            <a:rect l="l" t="t" r="r" b="b"/>
            <a:pathLst>
              <a:path w="51434" h="19050">
                <a:moveTo>
                  <a:pt x="51193" y="0"/>
                </a:moveTo>
                <a:lnTo>
                  <a:pt x="0" y="0"/>
                </a:lnTo>
                <a:lnTo>
                  <a:pt x="0" y="19011"/>
                </a:lnTo>
                <a:lnTo>
                  <a:pt x="51193" y="19011"/>
                </a:lnTo>
                <a:lnTo>
                  <a:pt x="51193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1328464" y="8163827"/>
            <a:ext cx="51435" cy="22225"/>
          </a:xfrm>
          <a:custGeom>
            <a:avLst/>
            <a:gdLst/>
            <a:ahLst/>
            <a:cxnLst/>
            <a:rect l="l" t="t" r="r" b="b"/>
            <a:pathLst>
              <a:path w="51435" h="22225">
                <a:moveTo>
                  <a:pt x="51206" y="0"/>
                </a:moveTo>
                <a:lnTo>
                  <a:pt x="0" y="0"/>
                </a:lnTo>
                <a:lnTo>
                  <a:pt x="0" y="21945"/>
                </a:lnTo>
                <a:lnTo>
                  <a:pt x="51206" y="21945"/>
                </a:lnTo>
                <a:lnTo>
                  <a:pt x="51206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2055589" y="8163827"/>
            <a:ext cx="52069" cy="22225"/>
          </a:xfrm>
          <a:custGeom>
            <a:avLst/>
            <a:gdLst/>
            <a:ahLst/>
            <a:cxnLst/>
            <a:rect l="l" t="t" r="r" b="b"/>
            <a:pathLst>
              <a:path w="52070" h="22225">
                <a:moveTo>
                  <a:pt x="51943" y="0"/>
                </a:moveTo>
                <a:lnTo>
                  <a:pt x="0" y="0"/>
                </a:lnTo>
                <a:lnTo>
                  <a:pt x="0" y="21945"/>
                </a:lnTo>
                <a:lnTo>
                  <a:pt x="51943" y="21945"/>
                </a:lnTo>
                <a:lnTo>
                  <a:pt x="51943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1171186" y="5632018"/>
            <a:ext cx="109220" cy="267970"/>
          </a:xfrm>
          <a:custGeom>
            <a:avLst/>
            <a:gdLst/>
            <a:ahLst/>
            <a:cxnLst/>
            <a:rect l="l" t="t" r="r" b="b"/>
            <a:pathLst>
              <a:path w="109220" h="267970">
                <a:moveTo>
                  <a:pt x="108991" y="0"/>
                </a:moveTo>
                <a:lnTo>
                  <a:pt x="0" y="0"/>
                </a:lnTo>
                <a:lnTo>
                  <a:pt x="0" y="267741"/>
                </a:lnTo>
                <a:lnTo>
                  <a:pt x="108991" y="267741"/>
                </a:lnTo>
                <a:lnTo>
                  <a:pt x="108991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1741036" y="5624715"/>
            <a:ext cx="109220" cy="267970"/>
          </a:xfrm>
          <a:custGeom>
            <a:avLst/>
            <a:gdLst/>
            <a:ahLst/>
            <a:cxnLst/>
            <a:rect l="l" t="t" r="r" b="b"/>
            <a:pathLst>
              <a:path w="109220" h="267970">
                <a:moveTo>
                  <a:pt x="108991" y="0"/>
                </a:moveTo>
                <a:lnTo>
                  <a:pt x="0" y="0"/>
                </a:lnTo>
                <a:lnTo>
                  <a:pt x="0" y="267728"/>
                </a:lnTo>
                <a:lnTo>
                  <a:pt x="108991" y="267728"/>
                </a:lnTo>
                <a:lnTo>
                  <a:pt x="108991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1014633" y="5632031"/>
            <a:ext cx="109220" cy="213360"/>
          </a:xfrm>
          <a:custGeom>
            <a:avLst/>
            <a:gdLst/>
            <a:ahLst/>
            <a:cxnLst/>
            <a:rect l="l" t="t" r="r" b="b"/>
            <a:pathLst>
              <a:path w="109220" h="213360">
                <a:moveTo>
                  <a:pt x="109004" y="0"/>
                </a:moveTo>
                <a:lnTo>
                  <a:pt x="0" y="0"/>
                </a:lnTo>
                <a:lnTo>
                  <a:pt x="0" y="212864"/>
                </a:lnTo>
                <a:lnTo>
                  <a:pt x="109004" y="212864"/>
                </a:lnTo>
                <a:lnTo>
                  <a:pt x="109004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1584482" y="5624703"/>
            <a:ext cx="109220" cy="213360"/>
          </a:xfrm>
          <a:custGeom>
            <a:avLst/>
            <a:gdLst/>
            <a:ahLst/>
            <a:cxnLst/>
            <a:rect l="l" t="t" r="r" b="b"/>
            <a:pathLst>
              <a:path w="109220" h="213360">
                <a:moveTo>
                  <a:pt x="109004" y="0"/>
                </a:moveTo>
                <a:lnTo>
                  <a:pt x="0" y="0"/>
                </a:lnTo>
                <a:lnTo>
                  <a:pt x="0" y="212877"/>
                </a:lnTo>
                <a:lnTo>
                  <a:pt x="109004" y="212877"/>
                </a:lnTo>
                <a:lnTo>
                  <a:pt x="109004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1920270" y="5624703"/>
            <a:ext cx="109220" cy="213360"/>
          </a:xfrm>
          <a:custGeom>
            <a:avLst/>
            <a:gdLst/>
            <a:ahLst/>
            <a:cxnLst/>
            <a:rect l="l" t="t" r="r" b="b"/>
            <a:pathLst>
              <a:path w="109220" h="213360">
                <a:moveTo>
                  <a:pt x="108991" y="0"/>
                </a:moveTo>
                <a:lnTo>
                  <a:pt x="0" y="0"/>
                </a:lnTo>
                <a:lnTo>
                  <a:pt x="0" y="212877"/>
                </a:lnTo>
                <a:lnTo>
                  <a:pt x="108991" y="212877"/>
                </a:lnTo>
                <a:lnTo>
                  <a:pt x="108991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0994161" y="7983144"/>
            <a:ext cx="224790" cy="123189"/>
          </a:xfrm>
          <a:custGeom>
            <a:avLst/>
            <a:gdLst/>
            <a:ahLst/>
            <a:cxnLst/>
            <a:rect l="l" t="t" r="r" b="b"/>
            <a:pathLst>
              <a:path w="224789" h="123190">
                <a:moveTo>
                  <a:pt x="224561" y="0"/>
                </a:moveTo>
                <a:lnTo>
                  <a:pt x="0" y="0"/>
                </a:lnTo>
                <a:lnTo>
                  <a:pt x="0" y="122885"/>
                </a:lnTo>
                <a:lnTo>
                  <a:pt x="224561" y="122885"/>
                </a:lnTo>
                <a:lnTo>
                  <a:pt x="224561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1564010" y="7975829"/>
            <a:ext cx="224790" cy="123189"/>
          </a:xfrm>
          <a:custGeom>
            <a:avLst/>
            <a:gdLst/>
            <a:ahLst/>
            <a:cxnLst/>
            <a:rect l="l" t="t" r="r" b="b"/>
            <a:pathLst>
              <a:path w="224790" h="123190">
                <a:moveTo>
                  <a:pt x="224574" y="0"/>
                </a:moveTo>
                <a:lnTo>
                  <a:pt x="0" y="0"/>
                </a:lnTo>
                <a:lnTo>
                  <a:pt x="0" y="122885"/>
                </a:lnTo>
                <a:lnTo>
                  <a:pt x="224574" y="122885"/>
                </a:lnTo>
                <a:lnTo>
                  <a:pt x="224574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1833948" y="7975829"/>
            <a:ext cx="224790" cy="123189"/>
          </a:xfrm>
          <a:custGeom>
            <a:avLst/>
            <a:gdLst/>
            <a:ahLst/>
            <a:cxnLst/>
            <a:rect l="l" t="t" r="r" b="b"/>
            <a:pathLst>
              <a:path w="224790" h="123190">
                <a:moveTo>
                  <a:pt x="224561" y="0"/>
                </a:moveTo>
                <a:lnTo>
                  <a:pt x="0" y="0"/>
                </a:lnTo>
                <a:lnTo>
                  <a:pt x="0" y="122885"/>
                </a:lnTo>
                <a:lnTo>
                  <a:pt x="224561" y="122885"/>
                </a:lnTo>
                <a:lnTo>
                  <a:pt x="224561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0958004" y="5571515"/>
            <a:ext cx="420370" cy="17780"/>
          </a:xfrm>
          <a:custGeom>
            <a:avLst/>
            <a:gdLst/>
            <a:ahLst/>
            <a:cxnLst/>
            <a:rect l="l" t="t" r="r" b="b"/>
            <a:pathLst>
              <a:path w="420370" h="17779">
                <a:moveTo>
                  <a:pt x="419785" y="0"/>
                </a:moveTo>
                <a:lnTo>
                  <a:pt x="0" y="0"/>
                </a:lnTo>
                <a:lnTo>
                  <a:pt x="0" y="17779"/>
                </a:lnTo>
                <a:lnTo>
                  <a:pt x="419785" y="17779"/>
                </a:lnTo>
                <a:lnTo>
                  <a:pt x="419785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1537124" y="5571515"/>
            <a:ext cx="568960" cy="17780"/>
          </a:xfrm>
          <a:custGeom>
            <a:avLst/>
            <a:gdLst/>
            <a:ahLst/>
            <a:cxnLst/>
            <a:rect l="l" t="t" r="r" b="b"/>
            <a:pathLst>
              <a:path w="568959" h="17779">
                <a:moveTo>
                  <a:pt x="568794" y="0"/>
                </a:moveTo>
                <a:lnTo>
                  <a:pt x="0" y="0"/>
                </a:lnTo>
                <a:lnTo>
                  <a:pt x="0" y="17779"/>
                </a:lnTo>
                <a:lnTo>
                  <a:pt x="568794" y="17779"/>
                </a:lnTo>
                <a:lnTo>
                  <a:pt x="568794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9796551" y="5624614"/>
            <a:ext cx="368300" cy="0"/>
          </a:xfrm>
          <a:custGeom>
            <a:avLst/>
            <a:gdLst/>
            <a:ahLst/>
            <a:cxnLst/>
            <a:rect l="l" t="t" r="r" b="b"/>
            <a:pathLst>
              <a:path w="368300">
                <a:moveTo>
                  <a:pt x="0" y="0"/>
                </a:moveTo>
                <a:lnTo>
                  <a:pt x="368300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9796551" y="5942114"/>
            <a:ext cx="368300" cy="0"/>
          </a:xfrm>
          <a:custGeom>
            <a:avLst/>
            <a:gdLst/>
            <a:ahLst/>
            <a:cxnLst/>
            <a:rect l="l" t="t" r="r" b="b"/>
            <a:pathLst>
              <a:path w="368300">
                <a:moveTo>
                  <a:pt x="0" y="0"/>
                </a:moveTo>
                <a:lnTo>
                  <a:pt x="368300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9796551" y="8177326"/>
            <a:ext cx="685800" cy="50800"/>
          </a:xfrm>
          <a:custGeom>
            <a:avLst/>
            <a:gdLst/>
            <a:ahLst/>
            <a:cxnLst/>
            <a:rect l="l" t="t" r="r" b="b"/>
            <a:pathLst>
              <a:path w="685800" h="50800">
                <a:moveTo>
                  <a:pt x="0" y="0"/>
                </a:moveTo>
                <a:lnTo>
                  <a:pt x="685800" y="0"/>
                </a:lnTo>
              </a:path>
              <a:path w="685800" h="50800">
                <a:moveTo>
                  <a:pt x="0" y="50799"/>
                </a:moveTo>
                <a:lnTo>
                  <a:pt x="685800" y="50799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1" name="object 251"/>
          <p:cNvGrpSpPr/>
          <p:nvPr/>
        </p:nvGrpSpPr>
        <p:grpSpPr>
          <a:xfrm>
            <a:off x="9796551" y="7023531"/>
            <a:ext cx="406400" cy="1149350"/>
            <a:chOff x="4741951" y="7023531"/>
            <a:chExt cx="406400" cy="1149350"/>
          </a:xfrm>
        </p:grpSpPr>
        <p:sp>
          <p:nvSpPr>
            <p:cNvPr id="252" name="object 252"/>
            <p:cNvSpPr/>
            <p:nvPr/>
          </p:nvSpPr>
          <p:spPr>
            <a:xfrm>
              <a:off x="4741951" y="7023531"/>
              <a:ext cx="406400" cy="1062990"/>
            </a:xfrm>
            <a:custGeom>
              <a:avLst/>
              <a:gdLst/>
              <a:ahLst/>
              <a:cxnLst/>
              <a:rect l="l" t="t" r="r" b="b"/>
              <a:pathLst>
                <a:path w="406400" h="1062990">
                  <a:moveTo>
                    <a:pt x="0" y="988694"/>
                  </a:moveTo>
                  <a:lnTo>
                    <a:pt x="406400" y="988694"/>
                  </a:lnTo>
                </a:path>
                <a:path w="406400" h="1062990">
                  <a:moveTo>
                    <a:pt x="101600" y="0"/>
                  </a:moveTo>
                  <a:lnTo>
                    <a:pt x="101600" y="1062977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3" name="object 25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811445" y="8065020"/>
              <a:ext cx="64071" cy="107556"/>
            </a:xfrm>
            <a:prstGeom prst="rect">
              <a:avLst/>
            </a:prstGeom>
          </p:spPr>
        </p:pic>
      </p:grpSp>
      <p:grpSp>
        <p:nvGrpSpPr>
          <p:cNvPr id="254" name="object 254"/>
          <p:cNvGrpSpPr/>
          <p:nvPr/>
        </p:nvGrpSpPr>
        <p:grpSpPr>
          <a:xfrm>
            <a:off x="9866186" y="5629363"/>
            <a:ext cx="64135" cy="1149350"/>
            <a:chOff x="4811585" y="5629363"/>
            <a:chExt cx="64135" cy="1149350"/>
          </a:xfrm>
        </p:grpSpPr>
        <p:sp>
          <p:nvSpPr>
            <p:cNvPr id="255" name="object 255"/>
            <p:cNvSpPr/>
            <p:nvPr/>
          </p:nvSpPr>
          <p:spPr>
            <a:xfrm>
              <a:off x="4843551" y="5715431"/>
              <a:ext cx="0" cy="1062990"/>
            </a:xfrm>
            <a:custGeom>
              <a:avLst/>
              <a:gdLst/>
              <a:ahLst/>
              <a:cxnLst/>
              <a:rect l="l" t="t" r="r" b="b"/>
              <a:pathLst>
                <a:path h="1062990">
                  <a:moveTo>
                    <a:pt x="0" y="1062977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6" name="object 25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811585" y="5629363"/>
              <a:ext cx="64071" cy="107556"/>
            </a:xfrm>
            <a:prstGeom prst="rect">
              <a:avLst/>
            </a:prstGeom>
          </p:spPr>
        </p:pic>
      </p:grpSp>
      <p:grpSp>
        <p:nvGrpSpPr>
          <p:cNvPr id="257" name="object 257"/>
          <p:cNvGrpSpPr/>
          <p:nvPr/>
        </p:nvGrpSpPr>
        <p:grpSpPr>
          <a:xfrm>
            <a:off x="10329736" y="8237308"/>
            <a:ext cx="64135" cy="143510"/>
            <a:chOff x="5275135" y="8237308"/>
            <a:chExt cx="64135" cy="143510"/>
          </a:xfrm>
        </p:grpSpPr>
        <p:sp>
          <p:nvSpPr>
            <p:cNvPr id="258" name="object 258"/>
            <p:cNvSpPr/>
            <p:nvPr/>
          </p:nvSpPr>
          <p:spPr>
            <a:xfrm>
              <a:off x="5307101" y="8323376"/>
              <a:ext cx="0" cy="57150"/>
            </a:xfrm>
            <a:custGeom>
              <a:avLst/>
              <a:gdLst/>
              <a:ahLst/>
              <a:cxnLst/>
              <a:rect l="l" t="t" r="r" b="b"/>
              <a:pathLst>
                <a:path h="57150">
                  <a:moveTo>
                    <a:pt x="0" y="57149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5275135" y="8237308"/>
              <a:ext cx="64135" cy="107950"/>
            </a:xfrm>
            <a:custGeom>
              <a:avLst/>
              <a:gdLst/>
              <a:ahLst/>
              <a:cxnLst/>
              <a:rect l="l" t="t" r="r" b="b"/>
              <a:pathLst>
                <a:path w="64135" h="107950">
                  <a:moveTo>
                    <a:pt x="32029" y="0"/>
                  </a:moveTo>
                  <a:lnTo>
                    <a:pt x="23621" y="39688"/>
                  </a:lnTo>
                  <a:lnTo>
                    <a:pt x="9636" y="83370"/>
                  </a:lnTo>
                  <a:lnTo>
                    <a:pt x="0" y="107556"/>
                  </a:lnTo>
                  <a:lnTo>
                    <a:pt x="64071" y="107556"/>
                  </a:lnTo>
                  <a:lnTo>
                    <a:pt x="45123" y="56070"/>
                  </a:lnTo>
                  <a:lnTo>
                    <a:pt x="33823" y="11173"/>
                  </a:lnTo>
                  <a:lnTo>
                    <a:pt x="320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0" name="object 260"/>
          <p:cNvGrpSpPr/>
          <p:nvPr/>
        </p:nvGrpSpPr>
        <p:grpSpPr>
          <a:xfrm>
            <a:off x="10316896" y="8024926"/>
            <a:ext cx="64135" cy="143510"/>
            <a:chOff x="5262295" y="8024926"/>
            <a:chExt cx="64135" cy="143510"/>
          </a:xfrm>
        </p:grpSpPr>
        <p:sp>
          <p:nvSpPr>
            <p:cNvPr id="261" name="object 261"/>
            <p:cNvSpPr/>
            <p:nvPr/>
          </p:nvSpPr>
          <p:spPr>
            <a:xfrm>
              <a:off x="5294401" y="8024926"/>
              <a:ext cx="0" cy="57150"/>
            </a:xfrm>
            <a:custGeom>
              <a:avLst/>
              <a:gdLst/>
              <a:ahLst/>
              <a:cxnLst/>
              <a:rect l="l" t="t" r="r" b="b"/>
              <a:pathLst>
                <a:path h="57150">
                  <a:moveTo>
                    <a:pt x="0" y="0"/>
                  </a:moveTo>
                  <a:lnTo>
                    <a:pt x="0" y="57149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5262295" y="8060575"/>
              <a:ext cx="64135" cy="107950"/>
            </a:xfrm>
            <a:custGeom>
              <a:avLst/>
              <a:gdLst/>
              <a:ahLst/>
              <a:cxnLst/>
              <a:rect l="l" t="t" r="r" b="b"/>
              <a:pathLst>
                <a:path w="64135" h="107950">
                  <a:moveTo>
                    <a:pt x="64071" y="0"/>
                  </a:moveTo>
                  <a:lnTo>
                    <a:pt x="0" y="0"/>
                  </a:lnTo>
                  <a:lnTo>
                    <a:pt x="3280" y="7639"/>
                  </a:lnTo>
                  <a:lnTo>
                    <a:pt x="8174" y="20139"/>
                  </a:lnTo>
                  <a:lnTo>
                    <a:pt x="23626" y="67883"/>
                  </a:lnTo>
                  <a:lnTo>
                    <a:pt x="32042" y="107556"/>
                  </a:lnTo>
                  <a:lnTo>
                    <a:pt x="33828" y="96386"/>
                  </a:lnTo>
                  <a:lnTo>
                    <a:pt x="45123" y="51498"/>
                  </a:lnTo>
                  <a:lnTo>
                    <a:pt x="54435" y="24196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3" name="object 263"/>
          <p:cNvSpPr/>
          <p:nvPr/>
        </p:nvSpPr>
        <p:spPr>
          <a:xfrm>
            <a:off x="8640851" y="8240826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849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9218701" y="8240826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849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9669551" y="8240826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849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9777501" y="8240826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849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7" name="object 267"/>
          <p:cNvGrpSpPr/>
          <p:nvPr/>
        </p:nvGrpSpPr>
        <p:grpSpPr>
          <a:xfrm>
            <a:off x="8630996" y="8305394"/>
            <a:ext cx="143510" cy="64135"/>
            <a:chOff x="3576396" y="8305393"/>
            <a:chExt cx="143510" cy="64135"/>
          </a:xfrm>
        </p:grpSpPr>
        <p:sp>
          <p:nvSpPr>
            <p:cNvPr id="268" name="object 268"/>
            <p:cNvSpPr/>
            <p:nvPr/>
          </p:nvSpPr>
          <p:spPr>
            <a:xfrm>
              <a:off x="3662451" y="8337486"/>
              <a:ext cx="57150" cy="0"/>
            </a:xfrm>
            <a:custGeom>
              <a:avLst/>
              <a:gdLst/>
              <a:ahLst/>
              <a:cxnLst/>
              <a:rect l="l" t="t" r="r" b="b"/>
              <a:pathLst>
                <a:path w="57150">
                  <a:moveTo>
                    <a:pt x="57150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576396" y="8305393"/>
              <a:ext cx="107950" cy="64135"/>
            </a:xfrm>
            <a:custGeom>
              <a:avLst/>
              <a:gdLst/>
              <a:ahLst/>
              <a:cxnLst/>
              <a:rect l="l" t="t" r="r" b="b"/>
              <a:pathLst>
                <a:path w="107950" h="64134">
                  <a:moveTo>
                    <a:pt x="107543" y="0"/>
                  </a:moveTo>
                  <a:lnTo>
                    <a:pt x="56057" y="18935"/>
                  </a:lnTo>
                  <a:lnTo>
                    <a:pt x="11171" y="30237"/>
                  </a:lnTo>
                  <a:lnTo>
                    <a:pt x="0" y="32029"/>
                  </a:lnTo>
                  <a:lnTo>
                    <a:pt x="11171" y="33816"/>
                  </a:lnTo>
                  <a:lnTo>
                    <a:pt x="56057" y="45110"/>
                  </a:lnTo>
                  <a:lnTo>
                    <a:pt x="107543" y="64058"/>
                  </a:lnTo>
                  <a:lnTo>
                    <a:pt x="1075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0" name="object 270"/>
          <p:cNvGrpSpPr/>
          <p:nvPr/>
        </p:nvGrpSpPr>
        <p:grpSpPr>
          <a:xfrm>
            <a:off x="9079001" y="8305521"/>
            <a:ext cx="143510" cy="64135"/>
            <a:chOff x="4024401" y="8305520"/>
            <a:chExt cx="143510" cy="64135"/>
          </a:xfrm>
        </p:grpSpPr>
        <p:sp>
          <p:nvSpPr>
            <p:cNvPr id="271" name="object 271"/>
            <p:cNvSpPr/>
            <p:nvPr/>
          </p:nvSpPr>
          <p:spPr>
            <a:xfrm>
              <a:off x="4024401" y="8337486"/>
              <a:ext cx="57150" cy="0"/>
            </a:xfrm>
            <a:custGeom>
              <a:avLst/>
              <a:gdLst/>
              <a:ahLst/>
              <a:cxnLst/>
              <a:rect l="l" t="t" r="r" b="b"/>
              <a:pathLst>
                <a:path w="57150">
                  <a:moveTo>
                    <a:pt x="0" y="0"/>
                  </a:moveTo>
                  <a:lnTo>
                    <a:pt x="5715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4060062" y="8305520"/>
              <a:ext cx="107950" cy="64135"/>
            </a:xfrm>
            <a:custGeom>
              <a:avLst/>
              <a:gdLst/>
              <a:ahLst/>
              <a:cxnLst/>
              <a:rect l="l" t="t" r="r" b="b"/>
              <a:pathLst>
                <a:path w="107950" h="64134">
                  <a:moveTo>
                    <a:pt x="0" y="0"/>
                  </a:moveTo>
                  <a:lnTo>
                    <a:pt x="0" y="64058"/>
                  </a:lnTo>
                  <a:lnTo>
                    <a:pt x="7632" y="60791"/>
                  </a:lnTo>
                  <a:lnTo>
                    <a:pt x="20127" y="55900"/>
                  </a:lnTo>
                  <a:lnTo>
                    <a:pt x="67865" y="40450"/>
                  </a:lnTo>
                  <a:lnTo>
                    <a:pt x="107543" y="32042"/>
                  </a:lnTo>
                  <a:lnTo>
                    <a:pt x="96371" y="30249"/>
                  </a:lnTo>
                  <a:lnTo>
                    <a:pt x="51485" y="18948"/>
                  </a:lnTo>
                  <a:lnTo>
                    <a:pt x="24185" y="96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3" name="object 273"/>
          <p:cNvGrpSpPr/>
          <p:nvPr/>
        </p:nvGrpSpPr>
        <p:grpSpPr>
          <a:xfrm>
            <a:off x="9780346" y="8299044"/>
            <a:ext cx="143510" cy="64135"/>
            <a:chOff x="4725746" y="8299043"/>
            <a:chExt cx="143510" cy="64135"/>
          </a:xfrm>
        </p:grpSpPr>
        <p:sp>
          <p:nvSpPr>
            <p:cNvPr id="274" name="object 274"/>
            <p:cNvSpPr/>
            <p:nvPr/>
          </p:nvSpPr>
          <p:spPr>
            <a:xfrm>
              <a:off x="4811801" y="8331136"/>
              <a:ext cx="57150" cy="0"/>
            </a:xfrm>
            <a:custGeom>
              <a:avLst/>
              <a:gdLst/>
              <a:ahLst/>
              <a:cxnLst/>
              <a:rect l="l" t="t" r="r" b="b"/>
              <a:pathLst>
                <a:path w="57150">
                  <a:moveTo>
                    <a:pt x="57150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725746" y="8299043"/>
              <a:ext cx="107950" cy="64135"/>
            </a:xfrm>
            <a:custGeom>
              <a:avLst/>
              <a:gdLst/>
              <a:ahLst/>
              <a:cxnLst/>
              <a:rect l="l" t="t" r="r" b="b"/>
              <a:pathLst>
                <a:path w="107950" h="64134">
                  <a:moveTo>
                    <a:pt x="107543" y="0"/>
                  </a:moveTo>
                  <a:lnTo>
                    <a:pt x="56057" y="18935"/>
                  </a:lnTo>
                  <a:lnTo>
                    <a:pt x="11171" y="30237"/>
                  </a:lnTo>
                  <a:lnTo>
                    <a:pt x="0" y="32029"/>
                  </a:lnTo>
                  <a:lnTo>
                    <a:pt x="11171" y="33816"/>
                  </a:lnTo>
                  <a:lnTo>
                    <a:pt x="56057" y="45110"/>
                  </a:lnTo>
                  <a:lnTo>
                    <a:pt x="107543" y="64058"/>
                  </a:lnTo>
                  <a:lnTo>
                    <a:pt x="1075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6" name="object 276"/>
          <p:cNvGrpSpPr/>
          <p:nvPr/>
        </p:nvGrpSpPr>
        <p:grpSpPr>
          <a:xfrm>
            <a:off x="9523501" y="8299171"/>
            <a:ext cx="143510" cy="64135"/>
            <a:chOff x="4468901" y="8299170"/>
            <a:chExt cx="143510" cy="64135"/>
          </a:xfrm>
        </p:grpSpPr>
        <p:sp>
          <p:nvSpPr>
            <p:cNvPr id="277" name="object 277"/>
            <p:cNvSpPr/>
            <p:nvPr/>
          </p:nvSpPr>
          <p:spPr>
            <a:xfrm>
              <a:off x="4468901" y="8331136"/>
              <a:ext cx="57150" cy="0"/>
            </a:xfrm>
            <a:custGeom>
              <a:avLst/>
              <a:gdLst/>
              <a:ahLst/>
              <a:cxnLst/>
              <a:rect l="l" t="t" r="r" b="b"/>
              <a:pathLst>
                <a:path w="57150">
                  <a:moveTo>
                    <a:pt x="0" y="0"/>
                  </a:moveTo>
                  <a:lnTo>
                    <a:pt x="5715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504562" y="8299170"/>
              <a:ext cx="107950" cy="64135"/>
            </a:xfrm>
            <a:custGeom>
              <a:avLst/>
              <a:gdLst/>
              <a:ahLst/>
              <a:cxnLst/>
              <a:rect l="l" t="t" r="r" b="b"/>
              <a:pathLst>
                <a:path w="107950" h="64134">
                  <a:moveTo>
                    <a:pt x="0" y="0"/>
                  </a:moveTo>
                  <a:lnTo>
                    <a:pt x="0" y="64058"/>
                  </a:lnTo>
                  <a:lnTo>
                    <a:pt x="7632" y="60791"/>
                  </a:lnTo>
                  <a:lnTo>
                    <a:pt x="20127" y="55900"/>
                  </a:lnTo>
                  <a:lnTo>
                    <a:pt x="67865" y="40450"/>
                  </a:lnTo>
                  <a:lnTo>
                    <a:pt x="107543" y="32042"/>
                  </a:lnTo>
                  <a:lnTo>
                    <a:pt x="96371" y="30249"/>
                  </a:lnTo>
                  <a:lnTo>
                    <a:pt x="51485" y="18948"/>
                  </a:lnTo>
                  <a:lnTo>
                    <a:pt x="24185" y="96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9" name="object 279"/>
          <p:cNvSpPr/>
          <p:nvPr/>
        </p:nvSpPr>
        <p:spPr>
          <a:xfrm>
            <a:off x="11530101" y="8196376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849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2107951" y="8196376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849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1" name="object 281"/>
          <p:cNvGrpSpPr/>
          <p:nvPr/>
        </p:nvGrpSpPr>
        <p:grpSpPr>
          <a:xfrm>
            <a:off x="11520246" y="8267294"/>
            <a:ext cx="143510" cy="64135"/>
            <a:chOff x="6465646" y="8267293"/>
            <a:chExt cx="143510" cy="64135"/>
          </a:xfrm>
        </p:grpSpPr>
        <p:sp>
          <p:nvSpPr>
            <p:cNvPr id="282" name="object 282"/>
            <p:cNvSpPr/>
            <p:nvPr/>
          </p:nvSpPr>
          <p:spPr>
            <a:xfrm>
              <a:off x="6551701" y="8299386"/>
              <a:ext cx="57150" cy="0"/>
            </a:xfrm>
            <a:custGeom>
              <a:avLst/>
              <a:gdLst/>
              <a:ahLst/>
              <a:cxnLst/>
              <a:rect l="l" t="t" r="r" b="b"/>
              <a:pathLst>
                <a:path w="57150">
                  <a:moveTo>
                    <a:pt x="57150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6465646" y="8267293"/>
              <a:ext cx="107950" cy="64135"/>
            </a:xfrm>
            <a:custGeom>
              <a:avLst/>
              <a:gdLst/>
              <a:ahLst/>
              <a:cxnLst/>
              <a:rect l="l" t="t" r="r" b="b"/>
              <a:pathLst>
                <a:path w="107950" h="64134">
                  <a:moveTo>
                    <a:pt x="107543" y="0"/>
                  </a:moveTo>
                  <a:lnTo>
                    <a:pt x="56070" y="18935"/>
                  </a:lnTo>
                  <a:lnTo>
                    <a:pt x="11172" y="30237"/>
                  </a:lnTo>
                  <a:lnTo>
                    <a:pt x="0" y="32029"/>
                  </a:lnTo>
                  <a:lnTo>
                    <a:pt x="11172" y="33816"/>
                  </a:lnTo>
                  <a:lnTo>
                    <a:pt x="56070" y="45110"/>
                  </a:lnTo>
                  <a:lnTo>
                    <a:pt x="107543" y="64058"/>
                  </a:lnTo>
                  <a:lnTo>
                    <a:pt x="1075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4" name="object 284"/>
          <p:cNvGrpSpPr/>
          <p:nvPr/>
        </p:nvGrpSpPr>
        <p:grpSpPr>
          <a:xfrm>
            <a:off x="11968251" y="8267421"/>
            <a:ext cx="143510" cy="64135"/>
            <a:chOff x="6913651" y="8267420"/>
            <a:chExt cx="143510" cy="64135"/>
          </a:xfrm>
        </p:grpSpPr>
        <p:sp>
          <p:nvSpPr>
            <p:cNvPr id="285" name="object 285"/>
            <p:cNvSpPr/>
            <p:nvPr/>
          </p:nvSpPr>
          <p:spPr>
            <a:xfrm>
              <a:off x="6913651" y="8299386"/>
              <a:ext cx="57150" cy="0"/>
            </a:xfrm>
            <a:custGeom>
              <a:avLst/>
              <a:gdLst/>
              <a:ahLst/>
              <a:cxnLst/>
              <a:rect l="l" t="t" r="r" b="b"/>
              <a:pathLst>
                <a:path w="57150">
                  <a:moveTo>
                    <a:pt x="0" y="0"/>
                  </a:moveTo>
                  <a:lnTo>
                    <a:pt x="5715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6949313" y="8267420"/>
              <a:ext cx="107950" cy="64135"/>
            </a:xfrm>
            <a:custGeom>
              <a:avLst/>
              <a:gdLst/>
              <a:ahLst/>
              <a:cxnLst/>
              <a:rect l="l" t="t" r="r" b="b"/>
              <a:pathLst>
                <a:path w="107950" h="64134">
                  <a:moveTo>
                    <a:pt x="0" y="0"/>
                  </a:moveTo>
                  <a:lnTo>
                    <a:pt x="0" y="64058"/>
                  </a:lnTo>
                  <a:lnTo>
                    <a:pt x="7631" y="60791"/>
                  </a:lnTo>
                  <a:lnTo>
                    <a:pt x="20126" y="55900"/>
                  </a:lnTo>
                  <a:lnTo>
                    <a:pt x="67860" y="40450"/>
                  </a:lnTo>
                  <a:lnTo>
                    <a:pt x="107543" y="32042"/>
                  </a:lnTo>
                  <a:lnTo>
                    <a:pt x="96371" y="30249"/>
                  </a:lnTo>
                  <a:lnTo>
                    <a:pt x="51473" y="18948"/>
                  </a:lnTo>
                  <a:lnTo>
                    <a:pt x="24183" y="96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7" name="object 287"/>
          <p:cNvSpPr/>
          <p:nvPr/>
        </p:nvSpPr>
        <p:spPr>
          <a:xfrm>
            <a:off x="10945901" y="8190026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849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1384051" y="8202726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849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9" name="object 289"/>
          <p:cNvGrpSpPr/>
          <p:nvPr/>
        </p:nvGrpSpPr>
        <p:grpSpPr>
          <a:xfrm>
            <a:off x="10936046" y="8267294"/>
            <a:ext cx="143510" cy="64135"/>
            <a:chOff x="5881446" y="8267293"/>
            <a:chExt cx="143510" cy="64135"/>
          </a:xfrm>
        </p:grpSpPr>
        <p:sp>
          <p:nvSpPr>
            <p:cNvPr id="290" name="object 290"/>
            <p:cNvSpPr/>
            <p:nvPr/>
          </p:nvSpPr>
          <p:spPr>
            <a:xfrm>
              <a:off x="5967501" y="8299386"/>
              <a:ext cx="57150" cy="0"/>
            </a:xfrm>
            <a:custGeom>
              <a:avLst/>
              <a:gdLst/>
              <a:ahLst/>
              <a:cxnLst/>
              <a:rect l="l" t="t" r="r" b="b"/>
              <a:pathLst>
                <a:path w="57150">
                  <a:moveTo>
                    <a:pt x="57150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5881446" y="8267293"/>
              <a:ext cx="107950" cy="64135"/>
            </a:xfrm>
            <a:custGeom>
              <a:avLst/>
              <a:gdLst/>
              <a:ahLst/>
              <a:cxnLst/>
              <a:rect l="l" t="t" r="r" b="b"/>
              <a:pathLst>
                <a:path w="107950" h="64134">
                  <a:moveTo>
                    <a:pt x="107543" y="0"/>
                  </a:moveTo>
                  <a:lnTo>
                    <a:pt x="56070" y="18935"/>
                  </a:lnTo>
                  <a:lnTo>
                    <a:pt x="11172" y="30237"/>
                  </a:lnTo>
                  <a:lnTo>
                    <a:pt x="0" y="32029"/>
                  </a:lnTo>
                  <a:lnTo>
                    <a:pt x="11172" y="33816"/>
                  </a:lnTo>
                  <a:lnTo>
                    <a:pt x="56070" y="45110"/>
                  </a:lnTo>
                  <a:lnTo>
                    <a:pt x="107543" y="64058"/>
                  </a:lnTo>
                  <a:lnTo>
                    <a:pt x="1075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2" name="object 292"/>
          <p:cNvGrpSpPr/>
          <p:nvPr/>
        </p:nvGrpSpPr>
        <p:grpSpPr>
          <a:xfrm>
            <a:off x="11238001" y="8267421"/>
            <a:ext cx="143510" cy="64135"/>
            <a:chOff x="6183401" y="8267420"/>
            <a:chExt cx="143510" cy="64135"/>
          </a:xfrm>
        </p:grpSpPr>
        <p:sp>
          <p:nvSpPr>
            <p:cNvPr id="293" name="object 293"/>
            <p:cNvSpPr/>
            <p:nvPr/>
          </p:nvSpPr>
          <p:spPr>
            <a:xfrm>
              <a:off x="6183401" y="8299386"/>
              <a:ext cx="57150" cy="0"/>
            </a:xfrm>
            <a:custGeom>
              <a:avLst/>
              <a:gdLst/>
              <a:ahLst/>
              <a:cxnLst/>
              <a:rect l="l" t="t" r="r" b="b"/>
              <a:pathLst>
                <a:path w="57150">
                  <a:moveTo>
                    <a:pt x="0" y="0"/>
                  </a:moveTo>
                  <a:lnTo>
                    <a:pt x="5715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6219062" y="8267420"/>
              <a:ext cx="107950" cy="64135"/>
            </a:xfrm>
            <a:custGeom>
              <a:avLst/>
              <a:gdLst/>
              <a:ahLst/>
              <a:cxnLst/>
              <a:rect l="l" t="t" r="r" b="b"/>
              <a:pathLst>
                <a:path w="107950" h="64134">
                  <a:moveTo>
                    <a:pt x="0" y="0"/>
                  </a:moveTo>
                  <a:lnTo>
                    <a:pt x="0" y="64058"/>
                  </a:lnTo>
                  <a:lnTo>
                    <a:pt x="7631" y="60791"/>
                  </a:lnTo>
                  <a:lnTo>
                    <a:pt x="20126" y="55900"/>
                  </a:lnTo>
                  <a:lnTo>
                    <a:pt x="67860" y="40450"/>
                  </a:lnTo>
                  <a:lnTo>
                    <a:pt x="107543" y="32042"/>
                  </a:lnTo>
                  <a:lnTo>
                    <a:pt x="96371" y="30249"/>
                  </a:lnTo>
                  <a:lnTo>
                    <a:pt x="51473" y="18948"/>
                  </a:lnTo>
                  <a:lnTo>
                    <a:pt x="24183" y="96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5" name="object 295"/>
          <p:cNvGrpSpPr/>
          <p:nvPr/>
        </p:nvGrpSpPr>
        <p:grpSpPr>
          <a:xfrm>
            <a:off x="10056686" y="5951308"/>
            <a:ext cx="64135" cy="143510"/>
            <a:chOff x="5002085" y="5951308"/>
            <a:chExt cx="64135" cy="143510"/>
          </a:xfrm>
        </p:grpSpPr>
        <p:sp>
          <p:nvSpPr>
            <p:cNvPr id="296" name="object 296"/>
            <p:cNvSpPr/>
            <p:nvPr/>
          </p:nvSpPr>
          <p:spPr>
            <a:xfrm>
              <a:off x="5034051" y="6037364"/>
              <a:ext cx="0" cy="57150"/>
            </a:xfrm>
            <a:custGeom>
              <a:avLst/>
              <a:gdLst/>
              <a:ahLst/>
              <a:cxnLst/>
              <a:rect l="l" t="t" r="r" b="b"/>
              <a:pathLst>
                <a:path h="57150">
                  <a:moveTo>
                    <a:pt x="0" y="5715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5002085" y="5951308"/>
              <a:ext cx="64135" cy="107950"/>
            </a:xfrm>
            <a:custGeom>
              <a:avLst/>
              <a:gdLst/>
              <a:ahLst/>
              <a:cxnLst/>
              <a:rect l="l" t="t" r="r" b="b"/>
              <a:pathLst>
                <a:path w="64135" h="107950">
                  <a:moveTo>
                    <a:pt x="32029" y="0"/>
                  </a:moveTo>
                  <a:lnTo>
                    <a:pt x="23621" y="39683"/>
                  </a:lnTo>
                  <a:lnTo>
                    <a:pt x="9636" y="83370"/>
                  </a:lnTo>
                  <a:lnTo>
                    <a:pt x="0" y="107556"/>
                  </a:lnTo>
                  <a:lnTo>
                    <a:pt x="64071" y="107556"/>
                  </a:lnTo>
                  <a:lnTo>
                    <a:pt x="45123" y="56070"/>
                  </a:lnTo>
                  <a:lnTo>
                    <a:pt x="33823" y="11172"/>
                  </a:lnTo>
                  <a:lnTo>
                    <a:pt x="320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8" name="object 298"/>
          <p:cNvGrpSpPr/>
          <p:nvPr/>
        </p:nvGrpSpPr>
        <p:grpSpPr>
          <a:xfrm>
            <a:off x="10056546" y="5465864"/>
            <a:ext cx="64135" cy="143510"/>
            <a:chOff x="5001945" y="5465864"/>
            <a:chExt cx="64135" cy="143510"/>
          </a:xfrm>
        </p:grpSpPr>
        <p:sp>
          <p:nvSpPr>
            <p:cNvPr id="299" name="object 299"/>
            <p:cNvSpPr/>
            <p:nvPr/>
          </p:nvSpPr>
          <p:spPr>
            <a:xfrm>
              <a:off x="5034051" y="5465864"/>
              <a:ext cx="0" cy="57150"/>
            </a:xfrm>
            <a:custGeom>
              <a:avLst/>
              <a:gdLst/>
              <a:ahLst/>
              <a:cxnLst/>
              <a:rect l="l" t="t" r="r" b="b"/>
              <a:pathLst>
                <a:path h="57150">
                  <a:moveTo>
                    <a:pt x="0" y="0"/>
                  </a:moveTo>
                  <a:lnTo>
                    <a:pt x="0" y="5715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5001945" y="5501525"/>
              <a:ext cx="64135" cy="107950"/>
            </a:xfrm>
            <a:custGeom>
              <a:avLst/>
              <a:gdLst/>
              <a:ahLst/>
              <a:cxnLst/>
              <a:rect l="l" t="t" r="r" b="b"/>
              <a:pathLst>
                <a:path w="64135" h="107950">
                  <a:moveTo>
                    <a:pt x="64071" y="0"/>
                  </a:moveTo>
                  <a:lnTo>
                    <a:pt x="0" y="0"/>
                  </a:lnTo>
                  <a:lnTo>
                    <a:pt x="3280" y="7637"/>
                  </a:lnTo>
                  <a:lnTo>
                    <a:pt x="8174" y="20132"/>
                  </a:lnTo>
                  <a:lnTo>
                    <a:pt x="23626" y="67870"/>
                  </a:lnTo>
                  <a:lnTo>
                    <a:pt x="32042" y="107556"/>
                  </a:lnTo>
                  <a:lnTo>
                    <a:pt x="33828" y="96378"/>
                  </a:lnTo>
                  <a:lnTo>
                    <a:pt x="45123" y="51485"/>
                  </a:lnTo>
                  <a:lnTo>
                    <a:pt x="54435" y="24185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1" name="object 301"/>
          <p:cNvSpPr/>
          <p:nvPr/>
        </p:nvSpPr>
        <p:spPr>
          <a:xfrm>
            <a:off x="8221751" y="5300764"/>
            <a:ext cx="368300" cy="0"/>
          </a:xfrm>
          <a:custGeom>
            <a:avLst/>
            <a:gdLst/>
            <a:ahLst/>
            <a:cxnLst/>
            <a:rect l="l" t="t" r="r" b="b"/>
            <a:pathLst>
              <a:path w="368300">
                <a:moveTo>
                  <a:pt x="0" y="0"/>
                </a:moveTo>
                <a:lnTo>
                  <a:pt x="368300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8221751" y="5618264"/>
            <a:ext cx="368300" cy="0"/>
          </a:xfrm>
          <a:custGeom>
            <a:avLst/>
            <a:gdLst/>
            <a:ahLst/>
            <a:cxnLst/>
            <a:rect l="l" t="t" r="r" b="b"/>
            <a:pathLst>
              <a:path w="368300">
                <a:moveTo>
                  <a:pt x="0" y="0"/>
                </a:moveTo>
                <a:lnTo>
                  <a:pt x="368300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3" name="object 303"/>
          <p:cNvGrpSpPr/>
          <p:nvPr/>
        </p:nvGrpSpPr>
        <p:grpSpPr>
          <a:xfrm>
            <a:off x="8221536" y="5627458"/>
            <a:ext cx="64135" cy="143510"/>
            <a:chOff x="3166935" y="5627458"/>
            <a:chExt cx="64135" cy="143510"/>
          </a:xfrm>
        </p:grpSpPr>
        <p:sp>
          <p:nvSpPr>
            <p:cNvPr id="304" name="object 304"/>
            <p:cNvSpPr/>
            <p:nvPr/>
          </p:nvSpPr>
          <p:spPr>
            <a:xfrm>
              <a:off x="3198901" y="5713514"/>
              <a:ext cx="0" cy="57150"/>
            </a:xfrm>
            <a:custGeom>
              <a:avLst/>
              <a:gdLst/>
              <a:ahLst/>
              <a:cxnLst/>
              <a:rect l="l" t="t" r="r" b="b"/>
              <a:pathLst>
                <a:path h="57150">
                  <a:moveTo>
                    <a:pt x="0" y="5715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3166935" y="5627458"/>
              <a:ext cx="64135" cy="107950"/>
            </a:xfrm>
            <a:custGeom>
              <a:avLst/>
              <a:gdLst/>
              <a:ahLst/>
              <a:cxnLst/>
              <a:rect l="l" t="t" r="r" b="b"/>
              <a:pathLst>
                <a:path w="64135" h="107950">
                  <a:moveTo>
                    <a:pt x="32029" y="0"/>
                  </a:moveTo>
                  <a:lnTo>
                    <a:pt x="23621" y="39683"/>
                  </a:lnTo>
                  <a:lnTo>
                    <a:pt x="9636" y="83370"/>
                  </a:lnTo>
                  <a:lnTo>
                    <a:pt x="0" y="107556"/>
                  </a:lnTo>
                  <a:lnTo>
                    <a:pt x="64071" y="107556"/>
                  </a:lnTo>
                  <a:lnTo>
                    <a:pt x="45123" y="56070"/>
                  </a:lnTo>
                  <a:lnTo>
                    <a:pt x="33821" y="11172"/>
                  </a:lnTo>
                  <a:lnTo>
                    <a:pt x="320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6" name="object 306"/>
          <p:cNvGrpSpPr/>
          <p:nvPr/>
        </p:nvGrpSpPr>
        <p:grpSpPr>
          <a:xfrm>
            <a:off x="8246796" y="5173764"/>
            <a:ext cx="64135" cy="143510"/>
            <a:chOff x="3192195" y="5173764"/>
            <a:chExt cx="64135" cy="143510"/>
          </a:xfrm>
        </p:grpSpPr>
        <p:sp>
          <p:nvSpPr>
            <p:cNvPr id="307" name="object 307"/>
            <p:cNvSpPr/>
            <p:nvPr/>
          </p:nvSpPr>
          <p:spPr>
            <a:xfrm>
              <a:off x="3224301" y="5173764"/>
              <a:ext cx="0" cy="57150"/>
            </a:xfrm>
            <a:custGeom>
              <a:avLst/>
              <a:gdLst/>
              <a:ahLst/>
              <a:cxnLst/>
              <a:rect l="l" t="t" r="r" b="b"/>
              <a:pathLst>
                <a:path h="57150">
                  <a:moveTo>
                    <a:pt x="0" y="0"/>
                  </a:moveTo>
                  <a:lnTo>
                    <a:pt x="0" y="5715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3192195" y="5209425"/>
              <a:ext cx="64135" cy="107950"/>
            </a:xfrm>
            <a:custGeom>
              <a:avLst/>
              <a:gdLst/>
              <a:ahLst/>
              <a:cxnLst/>
              <a:rect l="l" t="t" r="r" b="b"/>
              <a:pathLst>
                <a:path w="64135" h="107950">
                  <a:moveTo>
                    <a:pt x="64071" y="0"/>
                  </a:moveTo>
                  <a:lnTo>
                    <a:pt x="0" y="0"/>
                  </a:lnTo>
                  <a:lnTo>
                    <a:pt x="3280" y="7637"/>
                  </a:lnTo>
                  <a:lnTo>
                    <a:pt x="8174" y="20132"/>
                  </a:lnTo>
                  <a:lnTo>
                    <a:pt x="23626" y="67870"/>
                  </a:lnTo>
                  <a:lnTo>
                    <a:pt x="32042" y="107556"/>
                  </a:lnTo>
                  <a:lnTo>
                    <a:pt x="33828" y="96378"/>
                  </a:lnTo>
                  <a:lnTo>
                    <a:pt x="45123" y="51485"/>
                  </a:lnTo>
                  <a:lnTo>
                    <a:pt x="54435" y="24185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9" name="object 309"/>
          <p:cNvSpPr/>
          <p:nvPr/>
        </p:nvSpPr>
        <p:spPr>
          <a:xfrm>
            <a:off x="8856751" y="5135664"/>
            <a:ext cx="76200" cy="114300"/>
          </a:xfrm>
          <a:custGeom>
            <a:avLst/>
            <a:gdLst/>
            <a:ahLst/>
            <a:cxnLst/>
            <a:rect l="l" t="t" r="r" b="b"/>
            <a:pathLst>
              <a:path w="76200" h="114300">
                <a:moveTo>
                  <a:pt x="0" y="0"/>
                </a:moveTo>
                <a:lnTo>
                  <a:pt x="76200" y="11430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 txBox="1"/>
          <p:nvPr/>
        </p:nvSpPr>
        <p:spPr>
          <a:xfrm>
            <a:off x="7957729" y="540000"/>
            <a:ext cx="2388870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4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Construcción</a:t>
            </a:r>
            <a:r>
              <a:rPr sz="1400" spc="-8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4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1400" spc="-8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4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MCC</a:t>
            </a:r>
            <a:r>
              <a:rPr sz="1400" spc="-8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4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tiastar</a:t>
            </a:r>
            <a:endParaRPr sz="1400">
              <a:latin typeface="Lucida Sans Unicode"/>
              <a:cs typeface="Lucida Sans Unicode"/>
            </a:endParaRPr>
          </a:p>
        </p:txBody>
      </p:sp>
      <p:sp>
        <p:nvSpPr>
          <p:cNvPr id="327" name="object 327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32</a:t>
            </a:fld>
            <a:endParaRPr spc="-75" dirty="0"/>
          </a:p>
        </p:txBody>
      </p:sp>
      <p:sp>
        <p:nvSpPr>
          <p:cNvPr id="311" name="object 311"/>
          <p:cNvSpPr txBox="1"/>
          <p:nvPr/>
        </p:nvSpPr>
        <p:spPr>
          <a:xfrm>
            <a:off x="5761900" y="1907790"/>
            <a:ext cx="84391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dirty="0">
                <a:solidFill>
                  <a:srgbClr val="171514"/>
                </a:solidFill>
                <a:latin typeface="Tahoma"/>
                <a:cs typeface="Tahoma"/>
              </a:rPr>
              <a:t>Dimensiones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312" name="object 312"/>
          <p:cNvSpPr txBox="1"/>
          <p:nvPr/>
        </p:nvSpPr>
        <p:spPr>
          <a:xfrm>
            <a:off x="7957729" y="1872231"/>
            <a:ext cx="4255770" cy="1854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65430">
              <a:lnSpc>
                <a:spcPct val="150000"/>
              </a:lnSpc>
              <a:spcBef>
                <a:spcPts val="100"/>
              </a:spcBef>
            </a:pP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La.altura.nominal.de.un.centro.de.control.de.motores.tiastar.es.90”..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La.altura.total.es.9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25" dirty="0">
                <a:solidFill>
                  <a:srgbClr val="171514"/>
                </a:solidFill>
                <a:latin typeface="Lucida Sans Unicode"/>
                <a:cs typeface="Lucida Sans Unicode"/>
              </a:rPr>
              <a:t>/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8,”.incluyendo.un.estándar.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25" dirty="0">
                <a:solidFill>
                  <a:srgbClr val="171514"/>
                </a:solidFill>
                <a:latin typeface="Lucida Sans Unicode"/>
                <a:cs typeface="Lucida Sans Unicode"/>
              </a:rPr>
              <a:t>/</a:t>
            </a:r>
            <a:r>
              <a:rPr sz="8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8”.  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canal.base..Hay.72”.de.espacio.vertical.disponible.para.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unidades.de.control.de.motor.combinadas,.con. 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2”.en.la.parte.superior.y.6”.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en.la.parte.inferior.para.el.cableado..El.bus.de.energía.horizontal.está.ubicado.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detrás.de.la.canaleta.de.cables.en.la.parte.superior.</a:t>
            </a:r>
            <a:r>
              <a:rPr sz="80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2”.de.la.estructura.que.lo.hace. </a:t>
            </a:r>
            <a:r>
              <a:rPr sz="800" spc="-2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más</a:t>
            </a:r>
            <a:r>
              <a:rPr sz="8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fácil.de.mantenimiento..Cada.estructura.vertical.puede.sostener.hasta.seis.</a:t>
            </a:r>
            <a:endParaRPr sz="800">
              <a:latin typeface="Lucida Sans Unicode"/>
              <a:cs typeface="Lucida Sans Unicode"/>
            </a:endParaRPr>
          </a:p>
          <a:p>
            <a:pPr marL="12700" marR="5080" indent="76835">
              <a:lnSpc>
                <a:spcPct val="150000"/>
              </a:lnSpc>
            </a:pPr>
            <a:r>
              <a:rPr sz="8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2”.unidades.(6.x.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2”.=.72”)..Una.caja.de.tracción.opcional.(sombrero).de.copa.puede.ser. </a:t>
            </a:r>
            <a:r>
              <a:rPr sz="800" spc="-2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se.proporciona.cuando.se.requiere.espacio.adicional.para.doblar.alambres..Las.cajas.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puede</a:t>
            </a:r>
            <a:r>
              <a:rPr sz="8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ser.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2”,.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8”,.o.24”.alto..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13" name="object 313"/>
          <p:cNvSpPr txBox="1"/>
          <p:nvPr/>
        </p:nvSpPr>
        <p:spPr>
          <a:xfrm>
            <a:off x="7957729" y="3951221"/>
            <a:ext cx="4047490" cy="87121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Las.estructuras.verticales.son.normalmente.de.20”.de.ancho,.pero.de.30”.de.ancho.</a:t>
            </a:r>
            <a:endParaRPr sz="750">
              <a:latin typeface="Lucida Sans Unicode"/>
              <a:cs typeface="Lucida Sans Unicode"/>
            </a:endParaRPr>
          </a:p>
          <a:p>
            <a:pPr marL="12700" marR="5080">
              <a:lnSpc>
                <a:spcPct val="160000"/>
              </a:lnSpc>
            </a:pP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estructura.está.disponible.para.equipos.especiales,.como.un.aire.acondicionado.grande.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variador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o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transformador..El.canal.de.cables.vertical.tiene.4”.de.ancho.en.20”. secciones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anchas,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pero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hay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disponible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dirty="0">
                <a:solidFill>
                  <a:srgbClr val="171514"/>
                </a:solidFill>
                <a:latin typeface="Lucida Sans Unicode"/>
                <a:cs typeface="Lucida Sans Unicode"/>
              </a:rPr>
              <a:t>una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canaleta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cables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opcional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8”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ancho.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Las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unidades </a:t>
            </a:r>
            <a:r>
              <a:rPr sz="750" spc="-22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verticales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montadas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dirty="0">
                <a:solidFill>
                  <a:srgbClr val="171514"/>
                </a:solidFill>
                <a:latin typeface="Lucida Sans Unicode"/>
                <a:cs typeface="Lucida Sans Unicode"/>
              </a:rPr>
              <a:t>en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el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frente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pueden.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5”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o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20”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profundidad.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314" name="object 314"/>
          <p:cNvSpPr txBox="1"/>
          <p:nvPr/>
        </p:nvSpPr>
        <p:spPr>
          <a:xfrm>
            <a:off x="8434549" y="5027720"/>
            <a:ext cx="115824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Caja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extracción</a:t>
            </a:r>
            <a:r>
              <a:rPr sz="4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opcional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(sombrero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4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copa)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15" name="object 315"/>
          <p:cNvSpPr txBox="1"/>
          <p:nvPr/>
        </p:nvSpPr>
        <p:spPr>
          <a:xfrm>
            <a:off x="7957730" y="5389669"/>
            <a:ext cx="55562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12”,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18”,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24”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316" name="object 316"/>
          <p:cNvSpPr txBox="1"/>
          <p:nvPr/>
        </p:nvSpPr>
        <p:spPr>
          <a:xfrm>
            <a:off x="10006101" y="5719870"/>
            <a:ext cx="17843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12”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17" name="object 317"/>
          <p:cNvSpPr txBox="1"/>
          <p:nvPr/>
        </p:nvSpPr>
        <p:spPr>
          <a:xfrm>
            <a:off x="9834651" y="6843822"/>
            <a:ext cx="17843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90”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18" name="object 318"/>
          <p:cNvSpPr txBox="1"/>
          <p:nvPr/>
        </p:nvSpPr>
        <p:spPr>
          <a:xfrm>
            <a:off x="10043476" y="8018572"/>
            <a:ext cx="12001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6”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19" name="object 319"/>
          <p:cNvSpPr txBox="1"/>
          <p:nvPr/>
        </p:nvSpPr>
        <p:spPr>
          <a:xfrm>
            <a:off x="10523905" y="8145571"/>
            <a:ext cx="2660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1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55" dirty="0">
                <a:solidFill>
                  <a:srgbClr val="0B0806"/>
                </a:solidFill>
                <a:latin typeface="Lucida Sans Unicode"/>
                <a:cs typeface="Lucida Sans Unicode"/>
              </a:rPr>
              <a:t>1/8”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8837702" y="8257040"/>
            <a:ext cx="17843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20”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21" name="object 321"/>
          <p:cNvSpPr txBox="1"/>
          <p:nvPr/>
        </p:nvSpPr>
        <p:spPr>
          <a:xfrm>
            <a:off x="8647201" y="8437671"/>
            <a:ext cx="55372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30”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Opcional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322" name="object 322"/>
          <p:cNvSpPr txBox="1"/>
          <p:nvPr/>
        </p:nvSpPr>
        <p:spPr>
          <a:xfrm>
            <a:off x="11057331" y="8202721"/>
            <a:ext cx="22288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15"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323" name="object 323"/>
          <p:cNvSpPr txBox="1"/>
          <p:nvPr/>
        </p:nvSpPr>
        <p:spPr>
          <a:xfrm>
            <a:off x="11711380" y="8209071"/>
            <a:ext cx="21653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50" dirty="0">
                <a:solidFill>
                  <a:srgbClr val="0B0806"/>
                </a:solidFill>
                <a:latin typeface="Lucida Sans Unicode"/>
                <a:cs typeface="Lucida Sans Unicode"/>
              </a:rPr>
              <a:t>20”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324" name="object 324"/>
          <p:cNvSpPr txBox="1"/>
          <p:nvPr/>
        </p:nvSpPr>
        <p:spPr>
          <a:xfrm>
            <a:off x="9475431" y="8460278"/>
            <a:ext cx="459105" cy="242374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12700">
              <a:spcBef>
                <a:spcPts val="170"/>
              </a:spcBef>
            </a:pP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4"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verticales</a:t>
            </a:r>
            <a:endParaRPr sz="600">
              <a:latin typeface="Lucida Sans Unicode"/>
              <a:cs typeface="Lucida Sans Unicode"/>
            </a:endParaRPr>
          </a:p>
          <a:p>
            <a:pPr marL="43815">
              <a:spcBef>
                <a:spcPts val="90"/>
              </a:spcBef>
            </a:pP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canaleta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325" name="object 325"/>
          <p:cNvSpPr txBox="1"/>
          <p:nvPr/>
        </p:nvSpPr>
        <p:spPr>
          <a:xfrm>
            <a:off x="8755152" y="8710722"/>
            <a:ext cx="6026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Vista</a:t>
            </a:r>
            <a:r>
              <a:rPr sz="800" spc="-5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8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frontal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26" name="object 326"/>
          <p:cNvSpPr txBox="1"/>
          <p:nvPr/>
        </p:nvSpPr>
        <p:spPr>
          <a:xfrm>
            <a:off x="11180851" y="8717071"/>
            <a:ext cx="54927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Vista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lateral</a:t>
            </a:r>
            <a:endParaRPr sz="7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9461" y="1787551"/>
            <a:ext cx="1222375" cy="3349625"/>
            <a:chOff x="2924860" y="1787550"/>
            <a:chExt cx="1222375" cy="3349625"/>
          </a:xfrm>
        </p:grpSpPr>
        <p:sp>
          <p:nvSpPr>
            <p:cNvPr id="3" name="object 3"/>
            <p:cNvSpPr/>
            <p:nvPr/>
          </p:nvSpPr>
          <p:spPr>
            <a:xfrm>
              <a:off x="2927146" y="1789835"/>
              <a:ext cx="1217930" cy="3344545"/>
            </a:xfrm>
            <a:custGeom>
              <a:avLst/>
              <a:gdLst/>
              <a:ahLst/>
              <a:cxnLst/>
              <a:rect l="l" t="t" r="r" b="b"/>
              <a:pathLst>
                <a:path w="1217929" h="3344545">
                  <a:moveTo>
                    <a:pt x="1217396" y="0"/>
                  </a:moveTo>
                  <a:lnTo>
                    <a:pt x="0" y="0"/>
                  </a:lnTo>
                  <a:lnTo>
                    <a:pt x="0" y="3317367"/>
                  </a:lnTo>
                  <a:lnTo>
                    <a:pt x="0" y="3318281"/>
                  </a:lnTo>
                  <a:lnTo>
                    <a:pt x="0" y="3341662"/>
                  </a:lnTo>
                  <a:lnTo>
                    <a:pt x="109105" y="3341662"/>
                  </a:lnTo>
                  <a:lnTo>
                    <a:pt x="109105" y="3318281"/>
                  </a:lnTo>
                  <a:lnTo>
                    <a:pt x="1106716" y="3318281"/>
                  </a:lnTo>
                  <a:lnTo>
                    <a:pt x="1106716" y="3344468"/>
                  </a:lnTo>
                  <a:lnTo>
                    <a:pt x="1217396" y="3344468"/>
                  </a:lnTo>
                  <a:lnTo>
                    <a:pt x="1217396" y="3318281"/>
                  </a:lnTo>
                  <a:lnTo>
                    <a:pt x="1217396" y="3316414"/>
                  </a:lnTo>
                  <a:lnTo>
                    <a:pt x="121739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86379" y="1859965"/>
              <a:ext cx="1054100" cy="3163570"/>
            </a:xfrm>
            <a:custGeom>
              <a:avLst/>
              <a:gdLst/>
              <a:ahLst/>
              <a:cxnLst/>
              <a:rect l="l" t="t" r="r" b="b"/>
              <a:pathLst>
                <a:path w="1054100" h="3163570">
                  <a:moveTo>
                    <a:pt x="275907" y="0"/>
                  </a:moveTo>
                  <a:lnTo>
                    <a:pt x="43624" y="0"/>
                  </a:lnTo>
                  <a:lnTo>
                    <a:pt x="43624" y="272173"/>
                  </a:lnTo>
                  <a:lnTo>
                    <a:pt x="275907" y="272173"/>
                  </a:lnTo>
                  <a:lnTo>
                    <a:pt x="275907" y="0"/>
                  </a:lnTo>
                  <a:close/>
                </a:path>
                <a:path w="1054100" h="3163570">
                  <a:moveTo>
                    <a:pt x="478536" y="3005937"/>
                  </a:moveTo>
                  <a:lnTo>
                    <a:pt x="0" y="3005937"/>
                  </a:lnTo>
                  <a:lnTo>
                    <a:pt x="0" y="3163049"/>
                  </a:lnTo>
                  <a:lnTo>
                    <a:pt x="478536" y="3163049"/>
                  </a:lnTo>
                  <a:lnTo>
                    <a:pt x="478536" y="3005937"/>
                  </a:lnTo>
                  <a:close/>
                </a:path>
                <a:path w="1054100" h="3163570">
                  <a:moveTo>
                    <a:pt x="609473" y="12"/>
                  </a:moveTo>
                  <a:lnTo>
                    <a:pt x="377228" y="12"/>
                  </a:lnTo>
                  <a:lnTo>
                    <a:pt x="377228" y="342315"/>
                  </a:lnTo>
                  <a:lnTo>
                    <a:pt x="609473" y="342315"/>
                  </a:lnTo>
                  <a:lnTo>
                    <a:pt x="609473" y="12"/>
                  </a:lnTo>
                  <a:close/>
                </a:path>
                <a:path w="1054100" h="3163570">
                  <a:moveTo>
                    <a:pt x="991374" y="0"/>
                  </a:moveTo>
                  <a:lnTo>
                    <a:pt x="759117" y="0"/>
                  </a:lnTo>
                  <a:lnTo>
                    <a:pt x="759117" y="272173"/>
                  </a:lnTo>
                  <a:lnTo>
                    <a:pt x="991374" y="272173"/>
                  </a:lnTo>
                  <a:lnTo>
                    <a:pt x="991374" y="0"/>
                  </a:lnTo>
                  <a:close/>
                </a:path>
                <a:path w="1054100" h="3163570">
                  <a:moveTo>
                    <a:pt x="1053719" y="3005937"/>
                  </a:moveTo>
                  <a:lnTo>
                    <a:pt x="575195" y="3005937"/>
                  </a:lnTo>
                  <a:lnTo>
                    <a:pt x="575195" y="3163049"/>
                  </a:lnTo>
                  <a:lnTo>
                    <a:pt x="1053719" y="3163049"/>
                  </a:lnTo>
                  <a:lnTo>
                    <a:pt x="1053719" y="3005937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929089" y="1791957"/>
              <a:ext cx="1212215" cy="22860"/>
            </a:xfrm>
            <a:custGeom>
              <a:avLst/>
              <a:gdLst/>
              <a:ahLst/>
              <a:cxnLst/>
              <a:rect l="l" t="t" r="r" b="b"/>
              <a:pathLst>
                <a:path w="1212214" h="22860">
                  <a:moveTo>
                    <a:pt x="1211999" y="0"/>
                  </a:moveTo>
                  <a:lnTo>
                    <a:pt x="0" y="0"/>
                  </a:lnTo>
                  <a:lnTo>
                    <a:pt x="0" y="22745"/>
                  </a:lnTo>
                  <a:lnTo>
                    <a:pt x="1211999" y="22745"/>
                  </a:lnTo>
                  <a:lnTo>
                    <a:pt x="121199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927146" y="1789836"/>
              <a:ext cx="1217930" cy="3344545"/>
            </a:xfrm>
            <a:custGeom>
              <a:avLst/>
              <a:gdLst/>
              <a:ahLst/>
              <a:cxnLst/>
              <a:rect l="l" t="t" r="r" b="b"/>
              <a:pathLst>
                <a:path w="1217929" h="3344545">
                  <a:moveTo>
                    <a:pt x="567397" y="420852"/>
                  </a:moveTo>
                  <a:lnTo>
                    <a:pt x="567397" y="3062033"/>
                  </a:lnTo>
                </a:path>
                <a:path w="1217929" h="3344545">
                  <a:moveTo>
                    <a:pt x="547128" y="434886"/>
                  </a:moveTo>
                  <a:lnTo>
                    <a:pt x="587654" y="434886"/>
                  </a:lnTo>
                </a:path>
                <a:path w="1217929" h="3344545">
                  <a:moveTo>
                    <a:pt x="547128" y="506907"/>
                  </a:moveTo>
                  <a:lnTo>
                    <a:pt x="587654" y="506907"/>
                  </a:lnTo>
                </a:path>
                <a:path w="1217929" h="3344545">
                  <a:moveTo>
                    <a:pt x="547128" y="579856"/>
                  </a:moveTo>
                  <a:lnTo>
                    <a:pt x="587654" y="579856"/>
                  </a:lnTo>
                </a:path>
                <a:path w="1217929" h="3344545">
                  <a:moveTo>
                    <a:pt x="547128" y="651878"/>
                  </a:moveTo>
                  <a:lnTo>
                    <a:pt x="587654" y="651878"/>
                  </a:lnTo>
                </a:path>
                <a:path w="1217929" h="3344545">
                  <a:moveTo>
                    <a:pt x="547128" y="724814"/>
                  </a:moveTo>
                  <a:lnTo>
                    <a:pt x="587654" y="724814"/>
                  </a:lnTo>
                </a:path>
                <a:path w="1217929" h="3344545">
                  <a:moveTo>
                    <a:pt x="547128" y="797775"/>
                  </a:moveTo>
                  <a:lnTo>
                    <a:pt x="587654" y="797775"/>
                  </a:lnTo>
                </a:path>
                <a:path w="1217929" h="3344545">
                  <a:moveTo>
                    <a:pt x="547128" y="869772"/>
                  </a:moveTo>
                  <a:lnTo>
                    <a:pt x="587654" y="869772"/>
                  </a:lnTo>
                </a:path>
                <a:path w="1217929" h="3344545">
                  <a:moveTo>
                    <a:pt x="547128" y="942721"/>
                  </a:moveTo>
                  <a:lnTo>
                    <a:pt x="587654" y="942721"/>
                  </a:lnTo>
                </a:path>
                <a:path w="1217929" h="3344545">
                  <a:moveTo>
                    <a:pt x="547128" y="1014755"/>
                  </a:moveTo>
                  <a:lnTo>
                    <a:pt x="587654" y="1014755"/>
                  </a:lnTo>
                </a:path>
                <a:path w="1217929" h="3344545">
                  <a:moveTo>
                    <a:pt x="547128" y="1087704"/>
                  </a:moveTo>
                  <a:lnTo>
                    <a:pt x="587654" y="1087704"/>
                  </a:lnTo>
                </a:path>
                <a:path w="1217929" h="3344545">
                  <a:moveTo>
                    <a:pt x="547128" y="1160652"/>
                  </a:moveTo>
                  <a:lnTo>
                    <a:pt x="587654" y="1160652"/>
                  </a:lnTo>
                </a:path>
                <a:path w="1217929" h="3344545">
                  <a:moveTo>
                    <a:pt x="547128" y="1232661"/>
                  </a:moveTo>
                  <a:lnTo>
                    <a:pt x="587654" y="1232661"/>
                  </a:lnTo>
                </a:path>
                <a:path w="1217929" h="3344545">
                  <a:moveTo>
                    <a:pt x="547128" y="1305610"/>
                  </a:moveTo>
                  <a:lnTo>
                    <a:pt x="587654" y="1305610"/>
                  </a:lnTo>
                </a:path>
                <a:path w="1217929" h="3344545">
                  <a:moveTo>
                    <a:pt x="547128" y="1377632"/>
                  </a:moveTo>
                  <a:lnTo>
                    <a:pt x="587654" y="1377632"/>
                  </a:lnTo>
                </a:path>
                <a:path w="1217929" h="3344545">
                  <a:moveTo>
                    <a:pt x="547128" y="1450581"/>
                  </a:moveTo>
                  <a:lnTo>
                    <a:pt x="587654" y="1450581"/>
                  </a:lnTo>
                </a:path>
                <a:path w="1217929" h="3344545">
                  <a:moveTo>
                    <a:pt x="547128" y="1523542"/>
                  </a:moveTo>
                  <a:lnTo>
                    <a:pt x="587654" y="1523542"/>
                  </a:lnTo>
                </a:path>
                <a:path w="1217929" h="3344545">
                  <a:moveTo>
                    <a:pt x="547128" y="1595551"/>
                  </a:moveTo>
                  <a:lnTo>
                    <a:pt x="587654" y="1595551"/>
                  </a:lnTo>
                </a:path>
                <a:path w="1217929" h="3344545">
                  <a:moveTo>
                    <a:pt x="547128" y="1668500"/>
                  </a:moveTo>
                  <a:lnTo>
                    <a:pt x="587654" y="1668500"/>
                  </a:lnTo>
                </a:path>
                <a:path w="1217929" h="3344545">
                  <a:moveTo>
                    <a:pt x="547128" y="1740509"/>
                  </a:moveTo>
                  <a:lnTo>
                    <a:pt x="587654" y="1740509"/>
                  </a:lnTo>
                </a:path>
                <a:path w="1217929" h="3344545">
                  <a:moveTo>
                    <a:pt x="547128" y="1813458"/>
                  </a:moveTo>
                  <a:lnTo>
                    <a:pt x="587654" y="1813458"/>
                  </a:lnTo>
                </a:path>
                <a:path w="1217929" h="3344545">
                  <a:moveTo>
                    <a:pt x="547128" y="1886407"/>
                  </a:moveTo>
                  <a:lnTo>
                    <a:pt x="587654" y="1886407"/>
                  </a:lnTo>
                </a:path>
                <a:path w="1217929" h="3344545">
                  <a:moveTo>
                    <a:pt x="547128" y="1958428"/>
                  </a:moveTo>
                  <a:lnTo>
                    <a:pt x="587654" y="1958428"/>
                  </a:lnTo>
                </a:path>
                <a:path w="1217929" h="3344545">
                  <a:moveTo>
                    <a:pt x="547128" y="2030437"/>
                  </a:moveTo>
                  <a:lnTo>
                    <a:pt x="587654" y="2030437"/>
                  </a:lnTo>
                </a:path>
                <a:path w="1217929" h="3344545">
                  <a:moveTo>
                    <a:pt x="547128" y="2102459"/>
                  </a:moveTo>
                  <a:lnTo>
                    <a:pt x="587654" y="2102459"/>
                  </a:lnTo>
                </a:path>
                <a:path w="1217929" h="3344545">
                  <a:moveTo>
                    <a:pt x="547128" y="2175421"/>
                  </a:moveTo>
                  <a:lnTo>
                    <a:pt x="587654" y="2175421"/>
                  </a:lnTo>
                </a:path>
                <a:path w="1217929" h="3344545">
                  <a:moveTo>
                    <a:pt x="547128" y="2248357"/>
                  </a:moveTo>
                  <a:lnTo>
                    <a:pt x="587654" y="2248357"/>
                  </a:lnTo>
                </a:path>
                <a:path w="1217929" h="3344545">
                  <a:moveTo>
                    <a:pt x="547128" y="2320378"/>
                  </a:moveTo>
                  <a:lnTo>
                    <a:pt x="587654" y="2320378"/>
                  </a:lnTo>
                </a:path>
                <a:path w="1217929" h="3344545">
                  <a:moveTo>
                    <a:pt x="547128" y="2393315"/>
                  </a:moveTo>
                  <a:lnTo>
                    <a:pt x="587654" y="2393315"/>
                  </a:lnTo>
                </a:path>
                <a:path w="1217929" h="3344545">
                  <a:moveTo>
                    <a:pt x="547128" y="2465336"/>
                  </a:moveTo>
                  <a:lnTo>
                    <a:pt x="587654" y="2465336"/>
                  </a:lnTo>
                </a:path>
                <a:path w="1217929" h="3344545">
                  <a:moveTo>
                    <a:pt x="547128" y="2538285"/>
                  </a:moveTo>
                  <a:lnTo>
                    <a:pt x="587654" y="2538285"/>
                  </a:lnTo>
                </a:path>
                <a:path w="1217929" h="3344545">
                  <a:moveTo>
                    <a:pt x="547128" y="2611234"/>
                  </a:moveTo>
                  <a:lnTo>
                    <a:pt x="587654" y="2611234"/>
                  </a:lnTo>
                </a:path>
                <a:path w="1217929" h="3344545">
                  <a:moveTo>
                    <a:pt x="547128" y="2683243"/>
                  </a:moveTo>
                  <a:lnTo>
                    <a:pt x="587654" y="2683243"/>
                  </a:lnTo>
                </a:path>
                <a:path w="1217929" h="3344545">
                  <a:moveTo>
                    <a:pt x="547128" y="2756192"/>
                  </a:moveTo>
                  <a:lnTo>
                    <a:pt x="587654" y="2756192"/>
                  </a:lnTo>
                </a:path>
                <a:path w="1217929" h="3344545">
                  <a:moveTo>
                    <a:pt x="547128" y="2828201"/>
                  </a:moveTo>
                  <a:lnTo>
                    <a:pt x="587654" y="2828201"/>
                  </a:lnTo>
                </a:path>
                <a:path w="1217929" h="3344545">
                  <a:moveTo>
                    <a:pt x="547128" y="2901149"/>
                  </a:moveTo>
                  <a:lnTo>
                    <a:pt x="587654" y="2901149"/>
                  </a:lnTo>
                </a:path>
                <a:path w="1217929" h="3344545">
                  <a:moveTo>
                    <a:pt x="547128" y="2974098"/>
                  </a:moveTo>
                  <a:lnTo>
                    <a:pt x="587654" y="2974098"/>
                  </a:lnTo>
                </a:path>
                <a:path w="1217929" h="3344545">
                  <a:moveTo>
                    <a:pt x="547128" y="3046133"/>
                  </a:moveTo>
                  <a:lnTo>
                    <a:pt x="587654" y="3046133"/>
                  </a:lnTo>
                </a:path>
                <a:path w="1217929" h="3344545">
                  <a:moveTo>
                    <a:pt x="0" y="3318281"/>
                  </a:moveTo>
                  <a:lnTo>
                    <a:pt x="1217396" y="3318281"/>
                  </a:lnTo>
                  <a:lnTo>
                    <a:pt x="1217396" y="0"/>
                  </a:lnTo>
                  <a:lnTo>
                    <a:pt x="0" y="0"/>
                  </a:lnTo>
                  <a:lnTo>
                    <a:pt x="0" y="3318281"/>
                  </a:lnTo>
                  <a:close/>
                </a:path>
                <a:path w="1217929" h="3344545">
                  <a:moveTo>
                    <a:pt x="436460" y="412445"/>
                  </a:moveTo>
                  <a:lnTo>
                    <a:pt x="668693" y="412445"/>
                  </a:lnTo>
                  <a:lnTo>
                    <a:pt x="668693" y="70129"/>
                  </a:lnTo>
                  <a:lnTo>
                    <a:pt x="436460" y="70129"/>
                  </a:lnTo>
                  <a:lnTo>
                    <a:pt x="436460" y="412445"/>
                  </a:lnTo>
                  <a:close/>
                </a:path>
                <a:path w="1217929" h="3344545">
                  <a:moveTo>
                    <a:pt x="102857" y="342303"/>
                  </a:moveTo>
                  <a:lnTo>
                    <a:pt x="335140" y="342303"/>
                  </a:lnTo>
                  <a:lnTo>
                    <a:pt x="335140" y="70129"/>
                  </a:lnTo>
                  <a:lnTo>
                    <a:pt x="102857" y="70129"/>
                  </a:lnTo>
                  <a:lnTo>
                    <a:pt x="102857" y="342303"/>
                  </a:lnTo>
                  <a:close/>
                </a:path>
                <a:path w="1217929" h="3344545">
                  <a:moveTo>
                    <a:pt x="818349" y="342303"/>
                  </a:moveTo>
                  <a:lnTo>
                    <a:pt x="1050607" y="342303"/>
                  </a:lnTo>
                  <a:lnTo>
                    <a:pt x="1050607" y="70129"/>
                  </a:lnTo>
                  <a:lnTo>
                    <a:pt x="818349" y="70129"/>
                  </a:lnTo>
                  <a:lnTo>
                    <a:pt x="818349" y="342303"/>
                  </a:lnTo>
                  <a:close/>
                </a:path>
                <a:path w="1217929" h="3344545">
                  <a:moveTo>
                    <a:pt x="59232" y="3233178"/>
                  </a:moveTo>
                  <a:lnTo>
                    <a:pt x="537768" y="3233178"/>
                  </a:lnTo>
                  <a:lnTo>
                    <a:pt x="537768" y="3076066"/>
                  </a:lnTo>
                  <a:lnTo>
                    <a:pt x="59232" y="3076066"/>
                  </a:lnTo>
                  <a:lnTo>
                    <a:pt x="59232" y="3233178"/>
                  </a:lnTo>
                  <a:close/>
                </a:path>
                <a:path w="1217929" h="3344545">
                  <a:moveTo>
                    <a:pt x="634428" y="3233178"/>
                  </a:moveTo>
                  <a:lnTo>
                    <a:pt x="1112951" y="3233178"/>
                  </a:lnTo>
                  <a:lnTo>
                    <a:pt x="1112951" y="3076066"/>
                  </a:lnTo>
                  <a:lnTo>
                    <a:pt x="634428" y="3076066"/>
                  </a:lnTo>
                  <a:lnTo>
                    <a:pt x="634428" y="3233178"/>
                  </a:lnTo>
                  <a:close/>
                </a:path>
                <a:path w="1217929" h="3344545">
                  <a:moveTo>
                    <a:pt x="0" y="3341662"/>
                  </a:moveTo>
                  <a:lnTo>
                    <a:pt x="109105" y="3341662"/>
                  </a:lnTo>
                  <a:lnTo>
                    <a:pt x="109105" y="3317366"/>
                  </a:lnTo>
                  <a:lnTo>
                    <a:pt x="0" y="3317366"/>
                  </a:lnTo>
                  <a:lnTo>
                    <a:pt x="0" y="3341662"/>
                  </a:lnTo>
                  <a:close/>
                </a:path>
                <a:path w="1217929" h="3344545">
                  <a:moveTo>
                    <a:pt x="1106716" y="3344468"/>
                  </a:moveTo>
                  <a:lnTo>
                    <a:pt x="1217396" y="3344468"/>
                  </a:lnTo>
                  <a:lnTo>
                    <a:pt x="1217396" y="3316414"/>
                  </a:lnTo>
                  <a:lnTo>
                    <a:pt x="1106716" y="3316414"/>
                  </a:lnTo>
                  <a:lnTo>
                    <a:pt x="1106716" y="334446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/>
          <p:nvPr/>
        </p:nvSpPr>
        <p:spPr>
          <a:xfrm>
            <a:off x="7979105" y="5202313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9202127" y="5202313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" name="object 9"/>
          <p:cNvGrpSpPr/>
          <p:nvPr/>
        </p:nvGrpSpPr>
        <p:grpSpPr>
          <a:xfrm>
            <a:off x="7973060" y="5295951"/>
            <a:ext cx="200660" cy="64135"/>
            <a:chOff x="2918460" y="5295950"/>
            <a:chExt cx="200660" cy="64135"/>
          </a:xfrm>
        </p:grpSpPr>
        <p:sp>
          <p:nvSpPr>
            <p:cNvPr id="10" name="object 10"/>
            <p:cNvSpPr/>
            <p:nvPr/>
          </p:nvSpPr>
          <p:spPr>
            <a:xfrm>
              <a:off x="3004515" y="5328043"/>
              <a:ext cx="114300" cy="0"/>
            </a:xfrm>
            <a:custGeom>
              <a:avLst/>
              <a:gdLst/>
              <a:ahLst/>
              <a:cxnLst/>
              <a:rect l="l" t="t" r="r" b="b"/>
              <a:pathLst>
                <a:path w="114300">
                  <a:moveTo>
                    <a:pt x="114300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918460" y="5295950"/>
              <a:ext cx="107950" cy="64135"/>
            </a:xfrm>
            <a:custGeom>
              <a:avLst/>
              <a:gdLst/>
              <a:ahLst/>
              <a:cxnLst/>
              <a:rect l="l" t="t" r="r" b="b"/>
              <a:pathLst>
                <a:path w="107950" h="64135">
                  <a:moveTo>
                    <a:pt x="107556" y="0"/>
                  </a:moveTo>
                  <a:lnTo>
                    <a:pt x="56057" y="18935"/>
                  </a:lnTo>
                  <a:lnTo>
                    <a:pt x="11171" y="30242"/>
                  </a:lnTo>
                  <a:lnTo>
                    <a:pt x="0" y="32029"/>
                  </a:lnTo>
                  <a:lnTo>
                    <a:pt x="11171" y="33818"/>
                  </a:lnTo>
                  <a:lnTo>
                    <a:pt x="56057" y="45123"/>
                  </a:lnTo>
                  <a:lnTo>
                    <a:pt x="107556" y="64058"/>
                  </a:lnTo>
                  <a:lnTo>
                    <a:pt x="10755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9007805" y="5307508"/>
            <a:ext cx="200660" cy="64135"/>
            <a:chOff x="3953205" y="5307507"/>
            <a:chExt cx="200660" cy="64135"/>
          </a:xfrm>
        </p:grpSpPr>
        <p:sp>
          <p:nvSpPr>
            <p:cNvPr id="13" name="object 13"/>
            <p:cNvSpPr/>
            <p:nvPr/>
          </p:nvSpPr>
          <p:spPr>
            <a:xfrm>
              <a:off x="3953205" y="5339473"/>
              <a:ext cx="114300" cy="0"/>
            </a:xfrm>
            <a:custGeom>
              <a:avLst/>
              <a:gdLst/>
              <a:ahLst/>
              <a:cxnLst/>
              <a:rect l="l" t="t" r="r" b="b"/>
              <a:pathLst>
                <a:path w="114300">
                  <a:moveTo>
                    <a:pt x="0" y="0"/>
                  </a:moveTo>
                  <a:lnTo>
                    <a:pt x="11430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046004" y="5307507"/>
              <a:ext cx="107950" cy="64135"/>
            </a:xfrm>
            <a:custGeom>
              <a:avLst/>
              <a:gdLst/>
              <a:ahLst/>
              <a:cxnLst/>
              <a:rect l="l" t="t" r="r" b="b"/>
              <a:pathLst>
                <a:path w="107950" h="64135">
                  <a:moveTo>
                    <a:pt x="0" y="0"/>
                  </a:moveTo>
                  <a:lnTo>
                    <a:pt x="0" y="64071"/>
                  </a:lnTo>
                  <a:lnTo>
                    <a:pt x="7639" y="60785"/>
                  </a:lnTo>
                  <a:lnTo>
                    <a:pt x="20137" y="55892"/>
                  </a:lnTo>
                  <a:lnTo>
                    <a:pt x="67872" y="40442"/>
                  </a:lnTo>
                  <a:lnTo>
                    <a:pt x="107556" y="32029"/>
                  </a:lnTo>
                  <a:lnTo>
                    <a:pt x="96384" y="30242"/>
                  </a:lnTo>
                  <a:lnTo>
                    <a:pt x="51485" y="18948"/>
                  </a:lnTo>
                  <a:lnTo>
                    <a:pt x="24195" y="96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8468271" y="6375070"/>
            <a:ext cx="876300" cy="467359"/>
            <a:chOff x="3413671" y="6375069"/>
            <a:chExt cx="876300" cy="467359"/>
          </a:xfrm>
        </p:grpSpPr>
        <p:sp>
          <p:nvSpPr>
            <p:cNvPr id="16" name="object 16"/>
            <p:cNvSpPr/>
            <p:nvPr/>
          </p:nvSpPr>
          <p:spPr>
            <a:xfrm>
              <a:off x="3415957" y="6377355"/>
              <a:ext cx="457200" cy="462915"/>
            </a:xfrm>
            <a:custGeom>
              <a:avLst/>
              <a:gdLst/>
              <a:ahLst/>
              <a:cxnLst/>
              <a:rect l="l" t="t" r="r" b="b"/>
              <a:pathLst>
                <a:path w="457200" h="462915">
                  <a:moveTo>
                    <a:pt x="38430" y="0"/>
                  </a:moveTo>
                  <a:lnTo>
                    <a:pt x="23874" y="496"/>
                  </a:lnTo>
                  <a:lnTo>
                    <a:pt x="11614" y="9032"/>
                  </a:lnTo>
                  <a:lnTo>
                    <a:pt x="3154" y="22659"/>
                  </a:lnTo>
                  <a:lnTo>
                    <a:pt x="0" y="38430"/>
                  </a:lnTo>
                  <a:lnTo>
                    <a:pt x="0" y="424091"/>
                  </a:lnTo>
                  <a:lnTo>
                    <a:pt x="3157" y="439866"/>
                  </a:lnTo>
                  <a:lnTo>
                    <a:pt x="11623" y="453504"/>
                  </a:lnTo>
                  <a:lnTo>
                    <a:pt x="23885" y="462045"/>
                  </a:lnTo>
                  <a:lnTo>
                    <a:pt x="38430" y="462534"/>
                  </a:lnTo>
                  <a:lnTo>
                    <a:pt x="456717" y="337667"/>
                  </a:lnTo>
                  <a:lnTo>
                    <a:pt x="444017" y="323786"/>
                  </a:lnTo>
                  <a:lnTo>
                    <a:pt x="426821" y="324218"/>
                  </a:lnTo>
                  <a:lnTo>
                    <a:pt x="52349" y="432587"/>
                  </a:lnTo>
                  <a:lnTo>
                    <a:pt x="34391" y="430530"/>
                  </a:lnTo>
                  <a:lnTo>
                    <a:pt x="31012" y="423735"/>
                  </a:lnTo>
                  <a:lnTo>
                    <a:pt x="24263" y="408559"/>
                  </a:lnTo>
                  <a:lnTo>
                    <a:pt x="20891" y="401764"/>
                  </a:lnTo>
                  <a:lnTo>
                    <a:pt x="22605" y="59194"/>
                  </a:lnTo>
                  <a:lnTo>
                    <a:pt x="29121" y="37642"/>
                  </a:lnTo>
                  <a:lnTo>
                    <a:pt x="49364" y="28194"/>
                  </a:lnTo>
                  <a:lnTo>
                    <a:pt x="422871" y="138137"/>
                  </a:lnTo>
                  <a:lnTo>
                    <a:pt x="443814" y="140944"/>
                  </a:lnTo>
                  <a:lnTo>
                    <a:pt x="448106" y="136639"/>
                  </a:lnTo>
                  <a:lnTo>
                    <a:pt x="452424" y="128117"/>
                  </a:lnTo>
                  <a:lnTo>
                    <a:pt x="456717" y="123812"/>
                  </a:lnTo>
                  <a:lnTo>
                    <a:pt x="3843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415957" y="6377355"/>
              <a:ext cx="457200" cy="462915"/>
            </a:xfrm>
            <a:custGeom>
              <a:avLst/>
              <a:gdLst/>
              <a:ahLst/>
              <a:cxnLst/>
              <a:rect l="l" t="t" r="r" b="b"/>
              <a:pathLst>
                <a:path w="457200" h="462915">
                  <a:moveTo>
                    <a:pt x="456717" y="123812"/>
                  </a:moveTo>
                  <a:lnTo>
                    <a:pt x="452424" y="128117"/>
                  </a:lnTo>
                  <a:lnTo>
                    <a:pt x="448106" y="136639"/>
                  </a:lnTo>
                  <a:lnTo>
                    <a:pt x="443814" y="140944"/>
                  </a:lnTo>
                  <a:lnTo>
                    <a:pt x="422871" y="138137"/>
                  </a:lnTo>
                  <a:lnTo>
                    <a:pt x="49364" y="28194"/>
                  </a:lnTo>
                  <a:lnTo>
                    <a:pt x="42621" y="31330"/>
                  </a:lnTo>
                  <a:lnTo>
                    <a:pt x="35877" y="34493"/>
                  </a:lnTo>
                  <a:lnTo>
                    <a:pt x="29121" y="37642"/>
                  </a:lnTo>
                  <a:lnTo>
                    <a:pt x="22605" y="59194"/>
                  </a:lnTo>
                  <a:lnTo>
                    <a:pt x="20891" y="401764"/>
                  </a:lnTo>
                  <a:lnTo>
                    <a:pt x="24263" y="408559"/>
                  </a:lnTo>
                  <a:lnTo>
                    <a:pt x="27636" y="416147"/>
                  </a:lnTo>
                  <a:lnTo>
                    <a:pt x="31012" y="423735"/>
                  </a:lnTo>
                  <a:lnTo>
                    <a:pt x="34391" y="430530"/>
                  </a:lnTo>
                  <a:lnTo>
                    <a:pt x="52349" y="432587"/>
                  </a:lnTo>
                  <a:lnTo>
                    <a:pt x="426821" y="324218"/>
                  </a:lnTo>
                  <a:lnTo>
                    <a:pt x="432549" y="324078"/>
                  </a:lnTo>
                  <a:lnTo>
                    <a:pt x="438276" y="323938"/>
                  </a:lnTo>
                  <a:lnTo>
                    <a:pt x="444017" y="323786"/>
                  </a:lnTo>
                  <a:lnTo>
                    <a:pt x="456717" y="337667"/>
                  </a:lnTo>
                  <a:lnTo>
                    <a:pt x="38430" y="462534"/>
                  </a:lnTo>
                  <a:lnTo>
                    <a:pt x="23885" y="462045"/>
                  </a:lnTo>
                  <a:lnTo>
                    <a:pt x="11623" y="453504"/>
                  </a:lnTo>
                  <a:lnTo>
                    <a:pt x="3157" y="439866"/>
                  </a:lnTo>
                  <a:lnTo>
                    <a:pt x="0" y="424091"/>
                  </a:lnTo>
                  <a:lnTo>
                    <a:pt x="0" y="38430"/>
                  </a:lnTo>
                  <a:lnTo>
                    <a:pt x="3154" y="22659"/>
                  </a:lnTo>
                  <a:lnTo>
                    <a:pt x="11614" y="9032"/>
                  </a:lnTo>
                  <a:lnTo>
                    <a:pt x="23874" y="496"/>
                  </a:lnTo>
                  <a:lnTo>
                    <a:pt x="38430" y="0"/>
                  </a:lnTo>
                  <a:lnTo>
                    <a:pt x="456717" y="123812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436581" y="6407924"/>
              <a:ext cx="484505" cy="401955"/>
            </a:xfrm>
            <a:custGeom>
              <a:avLst/>
              <a:gdLst/>
              <a:ahLst/>
              <a:cxnLst/>
              <a:rect l="l" t="t" r="r" b="b"/>
              <a:pathLst>
                <a:path w="484504" h="401954">
                  <a:moveTo>
                    <a:pt x="33362" y="0"/>
                  </a:moveTo>
                  <a:lnTo>
                    <a:pt x="20718" y="453"/>
                  </a:lnTo>
                  <a:lnTo>
                    <a:pt x="10075" y="7866"/>
                  </a:lnTo>
                  <a:lnTo>
                    <a:pt x="2735" y="19686"/>
                  </a:lnTo>
                  <a:lnTo>
                    <a:pt x="0" y="33362"/>
                  </a:lnTo>
                  <a:lnTo>
                    <a:pt x="0" y="368046"/>
                  </a:lnTo>
                  <a:lnTo>
                    <a:pt x="2743" y="381738"/>
                  </a:lnTo>
                  <a:lnTo>
                    <a:pt x="10094" y="393585"/>
                  </a:lnTo>
                  <a:lnTo>
                    <a:pt x="20740" y="401003"/>
                  </a:lnTo>
                  <a:lnTo>
                    <a:pt x="33362" y="401408"/>
                  </a:lnTo>
                  <a:lnTo>
                    <a:pt x="396925" y="296443"/>
                  </a:lnTo>
                  <a:lnTo>
                    <a:pt x="426085" y="294868"/>
                  </a:lnTo>
                  <a:lnTo>
                    <a:pt x="429145" y="298056"/>
                  </a:lnTo>
                  <a:lnTo>
                    <a:pt x="432193" y="305485"/>
                  </a:lnTo>
                  <a:lnTo>
                    <a:pt x="435267" y="310070"/>
                  </a:lnTo>
                  <a:lnTo>
                    <a:pt x="466877" y="341591"/>
                  </a:lnTo>
                  <a:lnTo>
                    <a:pt x="481228" y="328498"/>
                  </a:lnTo>
                  <a:lnTo>
                    <a:pt x="439496" y="279603"/>
                  </a:lnTo>
                  <a:lnTo>
                    <a:pt x="420103" y="271576"/>
                  </a:lnTo>
                  <a:lnTo>
                    <a:pt x="414337" y="271818"/>
                  </a:lnTo>
                  <a:lnTo>
                    <a:pt x="409968" y="276301"/>
                  </a:lnTo>
                  <a:lnTo>
                    <a:pt x="404190" y="276542"/>
                  </a:lnTo>
                  <a:lnTo>
                    <a:pt x="58712" y="368681"/>
                  </a:lnTo>
                  <a:lnTo>
                    <a:pt x="33604" y="369824"/>
                  </a:lnTo>
                  <a:lnTo>
                    <a:pt x="31294" y="364217"/>
                  </a:lnTo>
                  <a:lnTo>
                    <a:pt x="26662" y="351409"/>
                  </a:lnTo>
                  <a:lnTo>
                    <a:pt x="24345" y="345795"/>
                  </a:lnTo>
                  <a:lnTo>
                    <a:pt x="22517" y="56819"/>
                  </a:lnTo>
                  <a:lnTo>
                    <a:pt x="32219" y="35712"/>
                  </a:lnTo>
                  <a:lnTo>
                    <a:pt x="39141" y="33274"/>
                  </a:lnTo>
                  <a:lnTo>
                    <a:pt x="44665" y="33667"/>
                  </a:lnTo>
                  <a:lnTo>
                    <a:pt x="51587" y="31242"/>
                  </a:lnTo>
                  <a:lnTo>
                    <a:pt x="397891" y="125996"/>
                  </a:lnTo>
                  <a:lnTo>
                    <a:pt x="430060" y="132880"/>
                  </a:lnTo>
                  <a:lnTo>
                    <a:pt x="436905" y="129717"/>
                  </a:lnTo>
                  <a:lnTo>
                    <a:pt x="438111" y="120916"/>
                  </a:lnTo>
                  <a:lnTo>
                    <a:pt x="444944" y="117741"/>
                  </a:lnTo>
                  <a:lnTo>
                    <a:pt x="484111" y="74104"/>
                  </a:lnTo>
                  <a:lnTo>
                    <a:pt x="465455" y="59397"/>
                  </a:lnTo>
                  <a:lnTo>
                    <a:pt x="432828" y="97840"/>
                  </a:lnTo>
                  <a:lnTo>
                    <a:pt x="419750" y="106574"/>
                  </a:lnTo>
                  <a:lnTo>
                    <a:pt x="405961" y="107827"/>
                  </a:lnTo>
                  <a:lnTo>
                    <a:pt x="387896" y="104508"/>
                  </a:lnTo>
                  <a:lnTo>
                    <a:pt x="3336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436581" y="6408038"/>
              <a:ext cx="485140" cy="401955"/>
            </a:xfrm>
            <a:custGeom>
              <a:avLst/>
              <a:gdLst/>
              <a:ahLst/>
              <a:cxnLst/>
              <a:rect l="l" t="t" r="r" b="b"/>
              <a:pathLst>
                <a:path w="485139" h="401954">
                  <a:moveTo>
                    <a:pt x="53124" y="370281"/>
                  </a:moveTo>
                  <a:lnTo>
                    <a:pt x="41751" y="369947"/>
                  </a:lnTo>
                  <a:lnTo>
                    <a:pt x="32159" y="363680"/>
                  </a:lnTo>
                  <a:lnTo>
                    <a:pt x="25534" y="353664"/>
                  </a:lnTo>
                  <a:lnTo>
                    <a:pt x="23063" y="342087"/>
                  </a:lnTo>
                  <a:lnTo>
                    <a:pt x="23063" y="59093"/>
                  </a:lnTo>
                  <a:lnTo>
                    <a:pt x="25534" y="47533"/>
                  </a:lnTo>
                  <a:lnTo>
                    <a:pt x="32159" y="37539"/>
                  </a:lnTo>
                  <a:lnTo>
                    <a:pt x="41751" y="31277"/>
                  </a:lnTo>
                  <a:lnTo>
                    <a:pt x="53124" y="30911"/>
                  </a:lnTo>
                  <a:lnTo>
                    <a:pt x="400888" y="127787"/>
                  </a:lnTo>
                  <a:lnTo>
                    <a:pt x="406746" y="128873"/>
                  </a:lnTo>
                  <a:lnTo>
                    <a:pt x="417225" y="130673"/>
                  </a:lnTo>
                  <a:lnTo>
                    <a:pt x="429654" y="129630"/>
                  </a:lnTo>
                  <a:lnTo>
                    <a:pt x="441363" y="122186"/>
                  </a:lnTo>
                  <a:lnTo>
                    <a:pt x="484593" y="73240"/>
                  </a:lnTo>
                  <a:lnTo>
                    <a:pt x="464070" y="58458"/>
                  </a:lnTo>
                </a:path>
                <a:path w="485139" h="401954">
                  <a:moveTo>
                    <a:pt x="33362" y="0"/>
                  </a:moveTo>
                  <a:lnTo>
                    <a:pt x="20740" y="405"/>
                  </a:lnTo>
                  <a:lnTo>
                    <a:pt x="10094" y="7823"/>
                  </a:lnTo>
                  <a:lnTo>
                    <a:pt x="2743" y="19670"/>
                  </a:lnTo>
                  <a:lnTo>
                    <a:pt x="0" y="33362"/>
                  </a:lnTo>
                  <a:lnTo>
                    <a:pt x="0" y="368046"/>
                  </a:lnTo>
                  <a:lnTo>
                    <a:pt x="2732" y="381708"/>
                  </a:lnTo>
                  <a:lnTo>
                    <a:pt x="10066" y="393503"/>
                  </a:lnTo>
                  <a:lnTo>
                    <a:pt x="20707" y="400907"/>
                  </a:lnTo>
                  <a:lnTo>
                    <a:pt x="33362" y="401396"/>
                  </a:lnTo>
                  <a:lnTo>
                    <a:pt x="396354" y="296900"/>
                  </a:lnTo>
                  <a:lnTo>
                    <a:pt x="401510" y="295647"/>
                  </a:lnTo>
                  <a:lnTo>
                    <a:pt x="410190" y="293570"/>
                  </a:lnTo>
                  <a:lnTo>
                    <a:pt x="421071" y="294821"/>
                  </a:lnTo>
                  <a:lnTo>
                    <a:pt x="432828" y="303555"/>
                  </a:lnTo>
                  <a:lnTo>
                    <a:pt x="465455" y="342011"/>
                  </a:lnTo>
                </a:path>
                <a:path w="485139" h="401954">
                  <a:moveTo>
                    <a:pt x="53124" y="31000"/>
                  </a:moveTo>
                  <a:lnTo>
                    <a:pt x="41751" y="31339"/>
                  </a:lnTo>
                  <a:lnTo>
                    <a:pt x="32159" y="37607"/>
                  </a:lnTo>
                  <a:lnTo>
                    <a:pt x="25534" y="47624"/>
                  </a:lnTo>
                  <a:lnTo>
                    <a:pt x="23063" y="59207"/>
                  </a:lnTo>
                  <a:lnTo>
                    <a:pt x="23063" y="342188"/>
                  </a:lnTo>
                  <a:lnTo>
                    <a:pt x="25527" y="353714"/>
                  </a:lnTo>
                  <a:lnTo>
                    <a:pt x="32140" y="363691"/>
                  </a:lnTo>
                  <a:lnTo>
                    <a:pt x="41729" y="369965"/>
                  </a:lnTo>
                  <a:lnTo>
                    <a:pt x="53124" y="370382"/>
                  </a:lnTo>
                  <a:lnTo>
                    <a:pt x="399453" y="276339"/>
                  </a:lnTo>
                  <a:lnTo>
                    <a:pt x="405298" y="275293"/>
                  </a:lnTo>
                  <a:lnTo>
                    <a:pt x="415756" y="273551"/>
                  </a:lnTo>
                  <a:lnTo>
                    <a:pt x="428181" y="274610"/>
                  </a:lnTo>
                  <a:lnTo>
                    <a:pt x="439928" y="281965"/>
                  </a:lnTo>
                  <a:lnTo>
                    <a:pt x="482625" y="329234"/>
                  </a:lnTo>
                  <a:lnTo>
                    <a:pt x="464032" y="34323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728161" y="6541020"/>
              <a:ext cx="559435" cy="138430"/>
            </a:xfrm>
            <a:custGeom>
              <a:avLst/>
              <a:gdLst/>
              <a:ahLst/>
              <a:cxnLst/>
              <a:rect l="l" t="t" r="r" b="b"/>
              <a:pathLst>
                <a:path w="559435" h="138429">
                  <a:moveTo>
                    <a:pt x="489140" y="0"/>
                  </a:moveTo>
                  <a:lnTo>
                    <a:pt x="69799" y="0"/>
                  </a:lnTo>
                  <a:lnTo>
                    <a:pt x="42691" y="5458"/>
                  </a:lnTo>
                  <a:lnTo>
                    <a:pt x="20497" y="20318"/>
                  </a:lnTo>
                  <a:lnTo>
                    <a:pt x="5505" y="42310"/>
                  </a:lnTo>
                  <a:lnTo>
                    <a:pt x="0" y="69176"/>
                  </a:lnTo>
                  <a:lnTo>
                    <a:pt x="5505" y="96037"/>
                  </a:lnTo>
                  <a:lnTo>
                    <a:pt x="20497" y="118033"/>
                  </a:lnTo>
                  <a:lnTo>
                    <a:pt x="42691" y="132895"/>
                  </a:lnTo>
                  <a:lnTo>
                    <a:pt x="69799" y="138353"/>
                  </a:lnTo>
                  <a:lnTo>
                    <a:pt x="489140" y="138353"/>
                  </a:lnTo>
                  <a:lnTo>
                    <a:pt x="516243" y="132895"/>
                  </a:lnTo>
                  <a:lnTo>
                    <a:pt x="538437" y="118033"/>
                  </a:lnTo>
                  <a:lnTo>
                    <a:pt x="553432" y="96037"/>
                  </a:lnTo>
                  <a:lnTo>
                    <a:pt x="558939" y="69164"/>
                  </a:lnTo>
                  <a:lnTo>
                    <a:pt x="553432" y="42310"/>
                  </a:lnTo>
                  <a:lnTo>
                    <a:pt x="538437" y="20318"/>
                  </a:lnTo>
                  <a:lnTo>
                    <a:pt x="516243" y="5458"/>
                  </a:lnTo>
                  <a:lnTo>
                    <a:pt x="489140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728161" y="6504203"/>
              <a:ext cx="559435" cy="175260"/>
            </a:xfrm>
            <a:custGeom>
              <a:avLst/>
              <a:gdLst/>
              <a:ahLst/>
              <a:cxnLst/>
              <a:rect l="l" t="t" r="r" b="b"/>
              <a:pathLst>
                <a:path w="559435" h="175259">
                  <a:moveTo>
                    <a:pt x="69799" y="36817"/>
                  </a:moveTo>
                  <a:lnTo>
                    <a:pt x="489140" y="36817"/>
                  </a:lnTo>
                  <a:lnTo>
                    <a:pt x="516243" y="42275"/>
                  </a:lnTo>
                  <a:lnTo>
                    <a:pt x="538437" y="57135"/>
                  </a:lnTo>
                  <a:lnTo>
                    <a:pt x="553432" y="79127"/>
                  </a:lnTo>
                  <a:lnTo>
                    <a:pt x="558939" y="105981"/>
                  </a:lnTo>
                  <a:lnTo>
                    <a:pt x="553432" y="132855"/>
                  </a:lnTo>
                  <a:lnTo>
                    <a:pt x="538437" y="154851"/>
                  </a:lnTo>
                  <a:lnTo>
                    <a:pt x="516243" y="169712"/>
                  </a:lnTo>
                  <a:lnTo>
                    <a:pt x="489140" y="175171"/>
                  </a:lnTo>
                  <a:lnTo>
                    <a:pt x="69799" y="175171"/>
                  </a:lnTo>
                  <a:lnTo>
                    <a:pt x="42691" y="169712"/>
                  </a:lnTo>
                  <a:lnTo>
                    <a:pt x="20497" y="154851"/>
                  </a:lnTo>
                  <a:lnTo>
                    <a:pt x="5505" y="132855"/>
                  </a:lnTo>
                  <a:lnTo>
                    <a:pt x="0" y="105994"/>
                  </a:lnTo>
                  <a:lnTo>
                    <a:pt x="5505" y="79127"/>
                  </a:lnTo>
                  <a:lnTo>
                    <a:pt x="20497" y="57135"/>
                  </a:lnTo>
                  <a:lnTo>
                    <a:pt x="42691" y="42275"/>
                  </a:lnTo>
                  <a:lnTo>
                    <a:pt x="69799" y="36817"/>
                  </a:lnTo>
                  <a:close/>
                </a:path>
                <a:path w="559435" h="175259">
                  <a:moveTo>
                    <a:pt x="123367" y="175171"/>
                  </a:moveTo>
                  <a:lnTo>
                    <a:pt x="255485" y="36868"/>
                  </a:lnTo>
                </a:path>
                <a:path w="559435" h="175259">
                  <a:moveTo>
                    <a:pt x="46583" y="170002"/>
                  </a:moveTo>
                  <a:lnTo>
                    <a:pt x="173723" y="36829"/>
                  </a:lnTo>
                </a:path>
                <a:path w="559435" h="175259">
                  <a:moveTo>
                    <a:pt x="211493" y="175171"/>
                  </a:moveTo>
                  <a:lnTo>
                    <a:pt x="344881" y="38188"/>
                  </a:lnTo>
                </a:path>
                <a:path w="559435" h="175259">
                  <a:moveTo>
                    <a:pt x="297103" y="173888"/>
                  </a:moveTo>
                  <a:lnTo>
                    <a:pt x="429285" y="36817"/>
                  </a:lnTo>
                </a:path>
                <a:path w="559435" h="175259">
                  <a:moveTo>
                    <a:pt x="382701" y="175171"/>
                  </a:moveTo>
                  <a:lnTo>
                    <a:pt x="511111" y="41998"/>
                  </a:lnTo>
                </a:path>
                <a:path w="559435" h="175259">
                  <a:moveTo>
                    <a:pt x="1257" y="123456"/>
                  </a:moveTo>
                  <a:lnTo>
                    <a:pt x="85534" y="36868"/>
                  </a:lnTo>
                </a:path>
                <a:path w="559435" h="175259">
                  <a:moveTo>
                    <a:pt x="469569" y="173888"/>
                  </a:moveTo>
                  <a:lnTo>
                    <a:pt x="555167" y="85953"/>
                  </a:lnTo>
                </a:path>
                <a:path w="559435" h="175259">
                  <a:moveTo>
                    <a:pt x="111861" y="11277"/>
                  </a:moveTo>
                  <a:lnTo>
                    <a:pt x="127419" y="11887"/>
                  </a:lnTo>
                  <a:lnTo>
                    <a:pt x="135134" y="9505"/>
                  </a:lnTo>
                  <a:lnTo>
                    <a:pt x="138972" y="5191"/>
                  </a:lnTo>
                  <a:lnTo>
                    <a:pt x="14290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/>
          <p:nvPr/>
        </p:nvSpPr>
        <p:spPr>
          <a:xfrm>
            <a:off x="8277555" y="6598031"/>
            <a:ext cx="127000" cy="0"/>
          </a:xfrm>
          <a:custGeom>
            <a:avLst/>
            <a:gdLst/>
            <a:ahLst/>
            <a:cxnLst/>
            <a:rect l="l" t="t" r="r" b="b"/>
            <a:pathLst>
              <a:path w="127000">
                <a:moveTo>
                  <a:pt x="127000" y="0"/>
                </a:moveTo>
                <a:lnTo>
                  <a:pt x="0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9407855" y="6598031"/>
            <a:ext cx="127000" cy="0"/>
          </a:xfrm>
          <a:custGeom>
            <a:avLst/>
            <a:gdLst/>
            <a:ahLst/>
            <a:cxnLst/>
            <a:rect l="l" t="t" r="r" b="b"/>
            <a:pathLst>
              <a:path w="127000">
                <a:moveTo>
                  <a:pt x="127000" y="0"/>
                </a:moveTo>
                <a:lnTo>
                  <a:pt x="0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" name="object 24"/>
          <p:cNvGrpSpPr/>
          <p:nvPr/>
        </p:nvGrpSpPr>
        <p:grpSpPr>
          <a:xfrm>
            <a:off x="10528503" y="6374639"/>
            <a:ext cx="462280" cy="467995"/>
            <a:chOff x="5473903" y="6374638"/>
            <a:chExt cx="462280" cy="467995"/>
          </a:xfrm>
        </p:grpSpPr>
        <p:sp>
          <p:nvSpPr>
            <p:cNvPr id="25" name="object 25"/>
            <p:cNvSpPr/>
            <p:nvPr/>
          </p:nvSpPr>
          <p:spPr>
            <a:xfrm>
              <a:off x="5476900" y="6376924"/>
              <a:ext cx="457200" cy="462915"/>
            </a:xfrm>
            <a:custGeom>
              <a:avLst/>
              <a:gdLst/>
              <a:ahLst/>
              <a:cxnLst/>
              <a:rect l="l" t="t" r="r" b="b"/>
              <a:pathLst>
                <a:path w="457200" h="462915">
                  <a:moveTo>
                    <a:pt x="456717" y="123812"/>
                  </a:moveTo>
                  <a:lnTo>
                    <a:pt x="451865" y="128828"/>
                  </a:lnTo>
                  <a:lnTo>
                    <a:pt x="446976" y="133883"/>
                  </a:lnTo>
                  <a:lnTo>
                    <a:pt x="442087" y="138899"/>
                  </a:lnTo>
                  <a:lnTo>
                    <a:pt x="420750" y="138429"/>
                  </a:lnTo>
                  <a:lnTo>
                    <a:pt x="51815" y="29375"/>
                  </a:lnTo>
                  <a:lnTo>
                    <a:pt x="45859" y="31165"/>
                  </a:lnTo>
                  <a:lnTo>
                    <a:pt x="39877" y="32931"/>
                  </a:lnTo>
                  <a:lnTo>
                    <a:pt x="33921" y="34734"/>
                  </a:lnTo>
                  <a:lnTo>
                    <a:pt x="20231" y="56426"/>
                  </a:lnTo>
                  <a:lnTo>
                    <a:pt x="19862" y="403047"/>
                  </a:lnTo>
                  <a:lnTo>
                    <a:pt x="23692" y="409690"/>
                  </a:lnTo>
                  <a:lnTo>
                    <a:pt x="27716" y="417020"/>
                  </a:lnTo>
                  <a:lnTo>
                    <a:pt x="31737" y="423764"/>
                  </a:lnTo>
                  <a:lnTo>
                    <a:pt x="35560" y="428650"/>
                  </a:lnTo>
                  <a:lnTo>
                    <a:pt x="55956" y="429996"/>
                  </a:lnTo>
                  <a:lnTo>
                    <a:pt x="428028" y="322757"/>
                  </a:lnTo>
                  <a:lnTo>
                    <a:pt x="443953" y="324142"/>
                  </a:lnTo>
                  <a:lnTo>
                    <a:pt x="456717" y="337667"/>
                  </a:lnTo>
                  <a:lnTo>
                    <a:pt x="38417" y="462533"/>
                  </a:lnTo>
                  <a:lnTo>
                    <a:pt x="23874" y="462044"/>
                  </a:lnTo>
                  <a:lnTo>
                    <a:pt x="11617" y="453499"/>
                  </a:lnTo>
                  <a:lnTo>
                    <a:pt x="3155" y="439861"/>
                  </a:lnTo>
                  <a:lnTo>
                    <a:pt x="0" y="424091"/>
                  </a:lnTo>
                  <a:lnTo>
                    <a:pt x="0" y="38430"/>
                  </a:lnTo>
                  <a:lnTo>
                    <a:pt x="3152" y="22659"/>
                  </a:lnTo>
                  <a:lnTo>
                    <a:pt x="11607" y="9032"/>
                  </a:lnTo>
                  <a:lnTo>
                    <a:pt x="23863" y="496"/>
                  </a:lnTo>
                  <a:lnTo>
                    <a:pt x="38417" y="0"/>
                  </a:lnTo>
                  <a:lnTo>
                    <a:pt x="456717" y="12381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476443" y="6377355"/>
              <a:ext cx="457200" cy="462915"/>
            </a:xfrm>
            <a:custGeom>
              <a:avLst/>
              <a:gdLst/>
              <a:ahLst/>
              <a:cxnLst/>
              <a:rect l="l" t="t" r="r" b="b"/>
              <a:pathLst>
                <a:path w="457200" h="462915">
                  <a:moveTo>
                    <a:pt x="38455" y="0"/>
                  </a:moveTo>
                  <a:lnTo>
                    <a:pt x="23895" y="496"/>
                  </a:lnTo>
                  <a:lnTo>
                    <a:pt x="11626" y="9032"/>
                  </a:lnTo>
                  <a:lnTo>
                    <a:pt x="3158" y="22659"/>
                  </a:lnTo>
                  <a:lnTo>
                    <a:pt x="0" y="38430"/>
                  </a:lnTo>
                  <a:lnTo>
                    <a:pt x="0" y="424091"/>
                  </a:lnTo>
                  <a:lnTo>
                    <a:pt x="3161" y="439866"/>
                  </a:lnTo>
                  <a:lnTo>
                    <a:pt x="11636" y="453504"/>
                  </a:lnTo>
                  <a:lnTo>
                    <a:pt x="23906" y="462045"/>
                  </a:lnTo>
                  <a:lnTo>
                    <a:pt x="38455" y="462534"/>
                  </a:lnTo>
                  <a:lnTo>
                    <a:pt x="456730" y="337667"/>
                  </a:lnTo>
                  <a:lnTo>
                    <a:pt x="443953" y="324129"/>
                  </a:lnTo>
                  <a:lnTo>
                    <a:pt x="428066" y="322770"/>
                  </a:lnTo>
                  <a:lnTo>
                    <a:pt x="55968" y="429996"/>
                  </a:lnTo>
                  <a:lnTo>
                    <a:pt x="36639" y="427596"/>
                  </a:lnTo>
                  <a:lnTo>
                    <a:pt x="32974" y="422715"/>
                  </a:lnTo>
                  <a:lnTo>
                    <a:pt x="29311" y="415972"/>
                  </a:lnTo>
                  <a:lnTo>
                    <a:pt x="25648" y="408643"/>
                  </a:lnTo>
                  <a:lnTo>
                    <a:pt x="21983" y="402005"/>
                  </a:lnTo>
                  <a:lnTo>
                    <a:pt x="20269" y="56426"/>
                  </a:lnTo>
                  <a:lnTo>
                    <a:pt x="31851" y="33693"/>
                  </a:lnTo>
                  <a:lnTo>
                    <a:pt x="37833" y="31915"/>
                  </a:lnTo>
                  <a:lnTo>
                    <a:pt x="45872" y="31165"/>
                  </a:lnTo>
                  <a:lnTo>
                    <a:pt x="51841" y="29375"/>
                  </a:lnTo>
                  <a:lnTo>
                    <a:pt x="420763" y="138417"/>
                  </a:lnTo>
                  <a:lnTo>
                    <a:pt x="442125" y="138899"/>
                  </a:lnTo>
                  <a:lnTo>
                    <a:pt x="456730" y="123812"/>
                  </a:lnTo>
                  <a:lnTo>
                    <a:pt x="3845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476443" y="6377355"/>
              <a:ext cx="457200" cy="462915"/>
            </a:xfrm>
            <a:custGeom>
              <a:avLst/>
              <a:gdLst/>
              <a:ahLst/>
              <a:cxnLst/>
              <a:rect l="l" t="t" r="r" b="b"/>
              <a:pathLst>
                <a:path w="457200" h="462915">
                  <a:moveTo>
                    <a:pt x="456730" y="123812"/>
                  </a:moveTo>
                  <a:lnTo>
                    <a:pt x="451878" y="128828"/>
                  </a:lnTo>
                  <a:lnTo>
                    <a:pt x="447014" y="133883"/>
                  </a:lnTo>
                  <a:lnTo>
                    <a:pt x="442125" y="138899"/>
                  </a:lnTo>
                  <a:lnTo>
                    <a:pt x="420763" y="138417"/>
                  </a:lnTo>
                  <a:lnTo>
                    <a:pt x="51841" y="29375"/>
                  </a:lnTo>
                  <a:lnTo>
                    <a:pt x="45872" y="31165"/>
                  </a:lnTo>
                  <a:lnTo>
                    <a:pt x="37833" y="31915"/>
                  </a:lnTo>
                  <a:lnTo>
                    <a:pt x="31851" y="33693"/>
                  </a:lnTo>
                  <a:lnTo>
                    <a:pt x="20269" y="56426"/>
                  </a:lnTo>
                  <a:lnTo>
                    <a:pt x="21983" y="402005"/>
                  </a:lnTo>
                  <a:lnTo>
                    <a:pt x="25648" y="408643"/>
                  </a:lnTo>
                  <a:lnTo>
                    <a:pt x="29311" y="415972"/>
                  </a:lnTo>
                  <a:lnTo>
                    <a:pt x="32974" y="422715"/>
                  </a:lnTo>
                  <a:lnTo>
                    <a:pt x="36639" y="427596"/>
                  </a:lnTo>
                  <a:lnTo>
                    <a:pt x="55968" y="429996"/>
                  </a:lnTo>
                  <a:lnTo>
                    <a:pt x="428066" y="322770"/>
                  </a:lnTo>
                  <a:lnTo>
                    <a:pt x="443953" y="324129"/>
                  </a:lnTo>
                  <a:lnTo>
                    <a:pt x="456730" y="337667"/>
                  </a:lnTo>
                  <a:lnTo>
                    <a:pt x="38455" y="462534"/>
                  </a:lnTo>
                  <a:lnTo>
                    <a:pt x="23906" y="462045"/>
                  </a:lnTo>
                  <a:lnTo>
                    <a:pt x="11636" y="453504"/>
                  </a:lnTo>
                  <a:lnTo>
                    <a:pt x="3161" y="439866"/>
                  </a:lnTo>
                  <a:lnTo>
                    <a:pt x="0" y="424091"/>
                  </a:lnTo>
                  <a:lnTo>
                    <a:pt x="0" y="38430"/>
                  </a:lnTo>
                  <a:lnTo>
                    <a:pt x="3158" y="22659"/>
                  </a:lnTo>
                  <a:lnTo>
                    <a:pt x="11626" y="9032"/>
                  </a:lnTo>
                  <a:lnTo>
                    <a:pt x="23895" y="496"/>
                  </a:lnTo>
                  <a:lnTo>
                    <a:pt x="38455" y="0"/>
                  </a:lnTo>
                  <a:lnTo>
                    <a:pt x="456730" y="123812"/>
                  </a:lnTo>
                  <a:close/>
                </a:path>
              </a:pathLst>
            </a:custGeom>
            <a:ln w="508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28"/>
          <p:cNvGrpSpPr/>
          <p:nvPr/>
        </p:nvGrpSpPr>
        <p:grpSpPr>
          <a:xfrm>
            <a:off x="11252034" y="6373940"/>
            <a:ext cx="466090" cy="467995"/>
            <a:chOff x="6197434" y="6373939"/>
            <a:chExt cx="466090" cy="467995"/>
          </a:xfrm>
        </p:grpSpPr>
        <p:sp>
          <p:nvSpPr>
            <p:cNvPr id="29" name="object 29"/>
            <p:cNvSpPr/>
            <p:nvPr/>
          </p:nvSpPr>
          <p:spPr>
            <a:xfrm>
              <a:off x="6199974" y="6376479"/>
              <a:ext cx="461009" cy="462915"/>
            </a:xfrm>
            <a:custGeom>
              <a:avLst/>
              <a:gdLst/>
              <a:ahLst/>
              <a:cxnLst/>
              <a:rect l="l" t="t" r="r" b="b"/>
              <a:pathLst>
                <a:path w="461009" h="462915">
                  <a:moveTo>
                    <a:pt x="421703" y="0"/>
                  </a:moveTo>
                  <a:lnTo>
                    <a:pt x="0" y="123799"/>
                  </a:lnTo>
                  <a:lnTo>
                    <a:pt x="14731" y="138899"/>
                  </a:lnTo>
                  <a:lnTo>
                    <a:pt x="36271" y="138417"/>
                  </a:lnTo>
                  <a:lnTo>
                    <a:pt x="408216" y="29375"/>
                  </a:lnTo>
                  <a:lnTo>
                    <a:pt x="414210" y="31165"/>
                  </a:lnTo>
                  <a:lnTo>
                    <a:pt x="422351" y="31902"/>
                  </a:lnTo>
                  <a:lnTo>
                    <a:pt x="428358" y="33680"/>
                  </a:lnTo>
                  <a:lnTo>
                    <a:pt x="440042" y="56426"/>
                  </a:lnTo>
                  <a:lnTo>
                    <a:pt x="438327" y="401993"/>
                  </a:lnTo>
                  <a:lnTo>
                    <a:pt x="434623" y="408636"/>
                  </a:lnTo>
                  <a:lnTo>
                    <a:pt x="430922" y="415966"/>
                  </a:lnTo>
                  <a:lnTo>
                    <a:pt x="427228" y="422709"/>
                  </a:lnTo>
                  <a:lnTo>
                    <a:pt x="423545" y="427596"/>
                  </a:lnTo>
                  <a:lnTo>
                    <a:pt x="404050" y="429983"/>
                  </a:lnTo>
                  <a:lnTo>
                    <a:pt x="28905" y="322757"/>
                  </a:lnTo>
                  <a:lnTo>
                    <a:pt x="12877" y="324129"/>
                  </a:lnTo>
                  <a:lnTo>
                    <a:pt x="0" y="337654"/>
                  </a:lnTo>
                  <a:lnTo>
                    <a:pt x="421703" y="462521"/>
                  </a:lnTo>
                  <a:lnTo>
                    <a:pt x="436373" y="462033"/>
                  </a:lnTo>
                  <a:lnTo>
                    <a:pt x="448735" y="453493"/>
                  </a:lnTo>
                  <a:lnTo>
                    <a:pt x="457268" y="439859"/>
                  </a:lnTo>
                  <a:lnTo>
                    <a:pt x="460451" y="424091"/>
                  </a:lnTo>
                  <a:lnTo>
                    <a:pt x="460451" y="38430"/>
                  </a:lnTo>
                  <a:lnTo>
                    <a:pt x="457272" y="22659"/>
                  </a:lnTo>
                  <a:lnTo>
                    <a:pt x="448744" y="9032"/>
                  </a:lnTo>
                  <a:lnTo>
                    <a:pt x="436383" y="496"/>
                  </a:lnTo>
                  <a:lnTo>
                    <a:pt x="42170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199974" y="6376479"/>
              <a:ext cx="461009" cy="462915"/>
            </a:xfrm>
            <a:custGeom>
              <a:avLst/>
              <a:gdLst/>
              <a:ahLst/>
              <a:cxnLst/>
              <a:rect l="l" t="t" r="r" b="b"/>
              <a:pathLst>
                <a:path w="461009" h="462915">
                  <a:moveTo>
                    <a:pt x="0" y="123799"/>
                  </a:moveTo>
                  <a:lnTo>
                    <a:pt x="4889" y="128828"/>
                  </a:lnTo>
                  <a:lnTo>
                    <a:pt x="9829" y="133870"/>
                  </a:lnTo>
                  <a:lnTo>
                    <a:pt x="14731" y="138899"/>
                  </a:lnTo>
                  <a:lnTo>
                    <a:pt x="36271" y="138417"/>
                  </a:lnTo>
                  <a:lnTo>
                    <a:pt x="408216" y="29375"/>
                  </a:lnTo>
                  <a:lnTo>
                    <a:pt x="414210" y="31165"/>
                  </a:lnTo>
                  <a:lnTo>
                    <a:pt x="422351" y="31902"/>
                  </a:lnTo>
                  <a:lnTo>
                    <a:pt x="428358" y="33680"/>
                  </a:lnTo>
                  <a:lnTo>
                    <a:pt x="440042" y="56426"/>
                  </a:lnTo>
                  <a:lnTo>
                    <a:pt x="438327" y="401993"/>
                  </a:lnTo>
                  <a:lnTo>
                    <a:pt x="434623" y="408636"/>
                  </a:lnTo>
                  <a:lnTo>
                    <a:pt x="430922" y="415966"/>
                  </a:lnTo>
                  <a:lnTo>
                    <a:pt x="427228" y="422709"/>
                  </a:lnTo>
                  <a:lnTo>
                    <a:pt x="423545" y="427596"/>
                  </a:lnTo>
                  <a:lnTo>
                    <a:pt x="404050" y="429983"/>
                  </a:lnTo>
                  <a:lnTo>
                    <a:pt x="28905" y="322757"/>
                  </a:lnTo>
                  <a:lnTo>
                    <a:pt x="12877" y="324129"/>
                  </a:lnTo>
                  <a:lnTo>
                    <a:pt x="0" y="337654"/>
                  </a:lnTo>
                  <a:lnTo>
                    <a:pt x="421703" y="462521"/>
                  </a:lnTo>
                  <a:lnTo>
                    <a:pt x="436373" y="462033"/>
                  </a:lnTo>
                  <a:lnTo>
                    <a:pt x="448735" y="453493"/>
                  </a:lnTo>
                  <a:lnTo>
                    <a:pt x="457268" y="439859"/>
                  </a:lnTo>
                  <a:lnTo>
                    <a:pt x="460451" y="424091"/>
                  </a:lnTo>
                  <a:lnTo>
                    <a:pt x="460451" y="38430"/>
                  </a:lnTo>
                  <a:lnTo>
                    <a:pt x="457272" y="22659"/>
                  </a:lnTo>
                  <a:lnTo>
                    <a:pt x="448744" y="9032"/>
                  </a:lnTo>
                  <a:lnTo>
                    <a:pt x="436383" y="496"/>
                  </a:lnTo>
                  <a:lnTo>
                    <a:pt x="421703" y="0"/>
                  </a:lnTo>
                  <a:lnTo>
                    <a:pt x="0" y="123799"/>
                  </a:lnTo>
                  <a:close/>
                </a:path>
              </a:pathLst>
            </a:custGeom>
            <a:ln w="508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/>
          <p:nvPr/>
        </p:nvSpPr>
        <p:spPr>
          <a:xfrm>
            <a:off x="10552112" y="6407494"/>
            <a:ext cx="483870" cy="401955"/>
          </a:xfrm>
          <a:custGeom>
            <a:avLst/>
            <a:gdLst/>
            <a:ahLst/>
            <a:cxnLst/>
            <a:rect l="l" t="t" r="r" b="b"/>
            <a:pathLst>
              <a:path w="483870" h="401954">
                <a:moveTo>
                  <a:pt x="33362" y="0"/>
                </a:moveTo>
                <a:lnTo>
                  <a:pt x="20729" y="453"/>
                </a:lnTo>
                <a:lnTo>
                  <a:pt x="10085" y="7866"/>
                </a:lnTo>
                <a:lnTo>
                  <a:pt x="2739" y="19686"/>
                </a:lnTo>
                <a:lnTo>
                  <a:pt x="0" y="33362"/>
                </a:lnTo>
                <a:lnTo>
                  <a:pt x="0" y="368033"/>
                </a:lnTo>
                <a:lnTo>
                  <a:pt x="2743" y="381731"/>
                </a:lnTo>
                <a:lnTo>
                  <a:pt x="10094" y="393577"/>
                </a:lnTo>
                <a:lnTo>
                  <a:pt x="20740" y="400992"/>
                </a:lnTo>
                <a:lnTo>
                  <a:pt x="33362" y="401396"/>
                </a:lnTo>
                <a:lnTo>
                  <a:pt x="398157" y="294144"/>
                </a:lnTo>
                <a:lnTo>
                  <a:pt x="416293" y="290741"/>
                </a:lnTo>
                <a:lnTo>
                  <a:pt x="422567" y="292900"/>
                </a:lnTo>
                <a:lnTo>
                  <a:pt x="426732" y="298183"/>
                </a:lnTo>
                <a:lnTo>
                  <a:pt x="433006" y="300342"/>
                </a:lnTo>
                <a:lnTo>
                  <a:pt x="466077" y="341604"/>
                </a:lnTo>
                <a:lnTo>
                  <a:pt x="482473" y="328955"/>
                </a:lnTo>
                <a:lnTo>
                  <a:pt x="435965" y="278384"/>
                </a:lnTo>
                <a:lnTo>
                  <a:pt x="420357" y="273608"/>
                </a:lnTo>
                <a:lnTo>
                  <a:pt x="399300" y="277901"/>
                </a:lnTo>
                <a:lnTo>
                  <a:pt x="52997" y="371322"/>
                </a:lnTo>
                <a:lnTo>
                  <a:pt x="34518" y="367842"/>
                </a:lnTo>
                <a:lnTo>
                  <a:pt x="22466" y="343065"/>
                </a:lnTo>
                <a:lnTo>
                  <a:pt x="21577" y="54101"/>
                </a:lnTo>
                <a:lnTo>
                  <a:pt x="33286" y="35496"/>
                </a:lnTo>
                <a:lnTo>
                  <a:pt x="39192" y="32842"/>
                </a:lnTo>
                <a:lnTo>
                  <a:pt x="45110" y="32258"/>
                </a:lnTo>
                <a:lnTo>
                  <a:pt x="51015" y="29603"/>
                </a:lnTo>
                <a:lnTo>
                  <a:pt x="407466" y="129070"/>
                </a:lnTo>
                <a:lnTo>
                  <a:pt x="427774" y="129463"/>
                </a:lnTo>
                <a:lnTo>
                  <a:pt x="443458" y="121996"/>
                </a:lnTo>
                <a:lnTo>
                  <a:pt x="483463" y="73063"/>
                </a:lnTo>
                <a:lnTo>
                  <a:pt x="465454" y="59397"/>
                </a:lnTo>
                <a:lnTo>
                  <a:pt x="432841" y="97840"/>
                </a:lnTo>
                <a:lnTo>
                  <a:pt x="419755" y="106574"/>
                </a:lnTo>
                <a:lnTo>
                  <a:pt x="405966" y="107826"/>
                </a:lnTo>
                <a:lnTo>
                  <a:pt x="387921" y="104495"/>
                </a:lnTo>
                <a:lnTo>
                  <a:pt x="33362" y="0"/>
                </a:lnTo>
                <a:close/>
              </a:path>
            </a:pathLst>
          </a:custGeom>
          <a:solidFill>
            <a:srgbClr val="C3C5C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1209859" y="6406617"/>
            <a:ext cx="484505" cy="403225"/>
          </a:xfrm>
          <a:custGeom>
            <a:avLst/>
            <a:gdLst/>
            <a:ahLst/>
            <a:cxnLst/>
            <a:rect l="l" t="t" r="r" b="b"/>
            <a:pathLst>
              <a:path w="484504" h="403225">
                <a:moveTo>
                  <a:pt x="450595" y="0"/>
                </a:moveTo>
                <a:lnTo>
                  <a:pt x="95643" y="104825"/>
                </a:lnTo>
                <a:lnTo>
                  <a:pt x="77563" y="108157"/>
                </a:lnTo>
                <a:lnTo>
                  <a:pt x="63766" y="106902"/>
                </a:lnTo>
                <a:lnTo>
                  <a:pt x="50673" y="98145"/>
                </a:lnTo>
                <a:lnTo>
                  <a:pt x="18008" y="59575"/>
                </a:lnTo>
                <a:lnTo>
                  <a:pt x="0" y="73278"/>
                </a:lnTo>
                <a:lnTo>
                  <a:pt x="40055" y="122364"/>
                </a:lnTo>
                <a:lnTo>
                  <a:pt x="55727" y="129857"/>
                </a:lnTo>
                <a:lnTo>
                  <a:pt x="76073" y="129463"/>
                </a:lnTo>
                <a:lnTo>
                  <a:pt x="432917" y="29692"/>
                </a:lnTo>
                <a:lnTo>
                  <a:pt x="438835" y="32359"/>
                </a:lnTo>
                <a:lnTo>
                  <a:pt x="444741" y="32931"/>
                </a:lnTo>
                <a:lnTo>
                  <a:pt x="450672" y="35598"/>
                </a:lnTo>
                <a:lnTo>
                  <a:pt x="462407" y="54254"/>
                </a:lnTo>
                <a:lnTo>
                  <a:pt x="461505" y="344106"/>
                </a:lnTo>
                <a:lnTo>
                  <a:pt x="449402" y="368973"/>
                </a:lnTo>
                <a:lnTo>
                  <a:pt x="430923" y="372465"/>
                </a:lnTo>
                <a:lnTo>
                  <a:pt x="84251" y="278752"/>
                </a:lnTo>
                <a:lnTo>
                  <a:pt x="63169" y="274459"/>
                </a:lnTo>
                <a:lnTo>
                  <a:pt x="47548" y="279234"/>
                </a:lnTo>
                <a:lnTo>
                  <a:pt x="990" y="329971"/>
                </a:lnTo>
                <a:lnTo>
                  <a:pt x="17411" y="342658"/>
                </a:lnTo>
                <a:lnTo>
                  <a:pt x="50495" y="301269"/>
                </a:lnTo>
                <a:lnTo>
                  <a:pt x="56769" y="299097"/>
                </a:lnTo>
                <a:lnTo>
                  <a:pt x="60960" y="293801"/>
                </a:lnTo>
                <a:lnTo>
                  <a:pt x="67246" y="291630"/>
                </a:lnTo>
                <a:lnTo>
                  <a:pt x="85394" y="295046"/>
                </a:lnTo>
                <a:lnTo>
                  <a:pt x="450595" y="402640"/>
                </a:lnTo>
                <a:lnTo>
                  <a:pt x="463222" y="402237"/>
                </a:lnTo>
                <a:lnTo>
                  <a:pt x="473876" y="394795"/>
                </a:lnTo>
                <a:lnTo>
                  <a:pt x="481237" y="382909"/>
                </a:lnTo>
                <a:lnTo>
                  <a:pt x="483984" y="369176"/>
                </a:lnTo>
                <a:lnTo>
                  <a:pt x="483984" y="33451"/>
                </a:lnTo>
                <a:lnTo>
                  <a:pt x="481244" y="19729"/>
                </a:lnTo>
                <a:lnTo>
                  <a:pt x="473895" y="7872"/>
                </a:lnTo>
                <a:lnTo>
                  <a:pt x="463244" y="442"/>
                </a:lnTo>
                <a:lnTo>
                  <a:pt x="450595" y="0"/>
                </a:lnTo>
                <a:close/>
              </a:path>
            </a:pathLst>
          </a:custGeom>
          <a:solidFill>
            <a:srgbClr val="C3C5C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" name="object 33"/>
          <p:cNvGrpSpPr/>
          <p:nvPr/>
        </p:nvGrpSpPr>
        <p:grpSpPr>
          <a:xfrm>
            <a:off x="10572916" y="6436221"/>
            <a:ext cx="832485" cy="344805"/>
            <a:chOff x="5518315" y="6436220"/>
            <a:chExt cx="832485" cy="344805"/>
          </a:xfrm>
        </p:grpSpPr>
        <p:sp>
          <p:nvSpPr>
            <p:cNvPr id="34" name="object 34"/>
            <p:cNvSpPr/>
            <p:nvPr/>
          </p:nvSpPr>
          <p:spPr>
            <a:xfrm>
              <a:off x="5520601" y="6438506"/>
              <a:ext cx="461645" cy="339725"/>
            </a:xfrm>
            <a:custGeom>
              <a:avLst/>
              <a:gdLst/>
              <a:ahLst/>
              <a:cxnLst/>
              <a:rect l="l" t="t" r="r" b="b"/>
              <a:pathLst>
                <a:path w="461645" h="339725">
                  <a:moveTo>
                    <a:pt x="30035" y="339382"/>
                  </a:moveTo>
                  <a:lnTo>
                    <a:pt x="18677" y="339048"/>
                  </a:lnTo>
                  <a:lnTo>
                    <a:pt x="9093" y="332781"/>
                  </a:lnTo>
                  <a:lnTo>
                    <a:pt x="2471" y="322765"/>
                  </a:lnTo>
                  <a:lnTo>
                    <a:pt x="0" y="311188"/>
                  </a:lnTo>
                  <a:lnTo>
                    <a:pt x="0" y="28194"/>
                  </a:lnTo>
                  <a:lnTo>
                    <a:pt x="2471" y="16628"/>
                  </a:lnTo>
                  <a:lnTo>
                    <a:pt x="9093" y="6634"/>
                  </a:lnTo>
                  <a:lnTo>
                    <a:pt x="18677" y="370"/>
                  </a:lnTo>
                  <a:lnTo>
                    <a:pt x="30035" y="0"/>
                  </a:lnTo>
                  <a:lnTo>
                    <a:pt x="377799" y="96888"/>
                  </a:lnTo>
                  <a:lnTo>
                    <a:pt x="383659" y="97968"/>
                  </a:lnTo>
                  <a:lnTo>
                    <a:pt x="394142" y="99769"/>
                  </a:lnTo>
                  <a:lnTo>
                    <a:pt x="406576" y="98729"/>
                  </a:lnTo>
                  <a:lnTo>
                    <a:pt x="418287" y="91287"/>
                  </a:lnTo>
                  <a:lnTo>
                    <a:pt x="461518" y="42329"/>
                  </a:lnTo>
                  <a:lnTo>
                    <a:pt x="440982" y="27559"/>
                  </a:lnTo>
                </a:path>
                <a:path w="461645" h="339725">
                  <a:moveTo>
                    <a:pt x="30035" y="101"/>
                  </a:moveTo>
                  <a:lnTo>
                    <a:pt x="18677" y="440"/>
                  </a:lnTo>
                  <a:lnTo>
                    <a:pt x="9093" y="6708"/>
                  </a:lnTo>
                  <a:lnTo>
                    <a:pt x="2471" y="16725"/>
                  </a:lnTo>
                  <a:lnTo>
                    <a:pt x="0" y="28308"/>
                  </a:lnTo>
                  <a:lnTo>
                    <a:pt x="0" y="311289"/>
                  </a:lnTo>
                  <a:lnTo>
                    <a:pt x="2390" y="324474"/>
                  </a:lnTo>
                  <a:lnTo>
                    <a:pt x="8878" y="334302"/>
                  </a:lnTo>
                  <a:lnTo>
                    <a:pt x="18436" y="339671"/>
                  </a:lnTo>
                  <a:lnTo>
                    <a:pt x="30035" y="339483"/>
                  </a:lnTo>
                  <a:lnTo>
                    <a:pt x="376389" y="245440"/>
                  </a:lnTo>
                  <a:lnTo>
                    <a:pt x="382235" y="244388"/>
                  </a:lnTo>
                  <a:lnTo>
                    <a:pt x="392693" y="242647"/>
                  </a:lnTo>
                  <a:lnTo>
                    <a:pt x="405118" y="243709"/>
                  </a:lnTo>
                  <a:lnTo>
                    <a:pt x="416864" y="251066"/>
                  </a:lnTo>
                  <a:lnTo>
                    <a:pt x="459536" y="298335"/>
                  </a:lnTo>
                  <a:lnTo>
                    <a:pt x="440956" y="31233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789091" y="6540576"/>
              <a:ext cx="559435" cy="138430"/>
            </a:xfrm>
            <a:custGeom>
              <a:avLst/>
              <a:gdLst/>
              <a:ahLst/>
              <a:cxnLst/>
              <a:rect l="l" t="t" r="r" b="b"/>
              <a:pathLst>
                <a:path w="559435" h="138429">
                  <a:moveTo>
                    <a:pt x="489165" y="0"/>
                  </a:moveTo>
                  <a:lnTo>
                    <a:pt x="69799" y="0"/>
                  </a:lnTo>
                  <a:lnTo>
                    <a:pt x="42701" y="5460"/>
                  </a:lnTo>
                  <a:lnTo>
                    <a:pt x="20507" y="20324"/>
                  </a:lnTo>
                  <a:lnTo>
                    <a:pt x="5509" y="42321"/>
                  </a:lnTo>
                  <a:lnTo>
                    <a:pt x="0" y="69189"/>
                  </a:lnTo>
                  <a:lnTo>
                    <a:pt x="5509" y="96050"/>
                  </a:lnTo>
                  <a:lnTo>
                    <a:pt x="20507" y="118046"/>
                  </a:lnTo>
                  <a:lnTo>
                    <a:pt x="42701" y="132908"/>
                  </a:lnTo>
                  <a:lnTo>
                    <a:pt x="69799" y="138366"/>
                  </a:lnTo>
                  <a:lnTo>
                    <a:pt x="489165" y="138366"/>
                  </a:lnTo>
                  <a:lnTo>
                    <a:pt x="516274" y="132908"/>
                  </a:lnTo>
                  <a:lnTo>
                    <a:pt x="538467" y="118046"/>
                  </a:lnTo>
                  <a:lnTo>
                    <a:pt x="553459" y="96050"/>
                  </a:lnTo>
                  <a:lnTo>
                    <a:pt x="558965" y="69176"/>
                  </a:lnTo>
                  <a:lnTo>
                    <a:pt x="553459" y="42321"/>
                  </a:lnTo>
                  <a:lnTo>
                    <a:pt x="538467" y="20324"/>
                  </a:lnTo>
                  <a:lnTo>
                    <a:pt x="516274" y="5460"/>
                  </a:lnTo>
                  <a:lnTo>
                    <a:pt x="489165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789091" y="6540576"/>
              <a:ext cx="559435" cy="138430"/>
            </a:xfrm>
            <a:custGeom>
              <a:avLst/>
              <a:gdLst/>
              <a:ahLst/>
              <a:cxnLst/>
              <a:rect l="l" t="t" r="r" b="b"/>
              <a:pathLst>
                <a:path w="559435" h="138429">
                  <a:moveTo>
                    <a:pt x="69799" y="0"/>
                  </a:moveTo>
                  <a:lnTo>
                    <a:pt x="489165" y="0"/>
                  </a:lnTo>
                  <a:lnTo>
                    <a:pt x="516274" y="5460"/>
                  </a:lnTo>
                  <a:lnTo>
                    <a:pt x="538467" y="20324"/>
                  </a:lnTo>
                  <a:lnTo>
                    <a:pt x="553459" y="42321"/>
                  </a:lnTo>
                  <a:lnTo>
                    <a:pt x="558965" y="69176"/>
                  </a:lnTo>
                  <a:lnTo>
                    <a:pt x="553459" y="96050"/>
                  </a:lnTo>
                  <a:lnTo>
                    <a:pt x="538467" y="118046"/>
                  </a:lnTo>
                  <a:lnTo>
                    <a:pt x="516274" y="132908"/>
                  </a:lnTo>
                  <a:lnTo>
                    <a:pt x="489165" y="138366"/>
                  </a:lnTo>
                  <a:lnTo>
                    <a:pt x="69799" y="138366"/>
                  </a:lnTo>
                  <a:lnTo>
                    <a:pt x="42701" y="132908"/>
                  </a:lnTo>
                  <a:lnTo>
                    <a:pt x="20507" y="118046"/>
                  </a:lnTo>
                  <a:lnTo>
                    <a:pt x="5509" y="96050"/>
                  </a:lnTo>
                  <a:lnTo>
                    <a:pt x="0" y="69189"/>
                  </a:lnTo>
                  <a:lnTo>
                    <a:pt x="5509" y="42321"/>
                  </a:lnTo>
                  <a:lnTo>
                    <a:pt x="20507" y="20324"/>
                  </a:lnTo>
                  <a:lnTo>
                    <a:pt x="42701" y="5460"/>
                  </a:lnTo>
                  <a:lnTo>
                    <a:pt x="69799" y="0"/>
                  </a:lnTo>
                  <a:close/>
                </a:path>
                <a:path w="559435" h="138429">
                  <a:moveTo>
                    <a:pt x="123367" y="138366"/>
                  </a:moveTo>
                  <a:lnTo>
                    <a:pt x="255511" y="50"/>
                  </a:lnTo>
                </a:path>
                <a:path w="559435" h="138429">
                  <a:moveTo>
                    <a:pt x="46583" y="133197"/>
                  </a:moveTo>
                  <a:lnTo>
                    <a:pt x="173723" y="12"/>
                  </a:lnTo>
                </a:path>
                <a:path w="559435" h="138429">
                  <a:moveTo>
                    <a:pt x="211505" y="138366"/>
                  </a:moveTo>
                  <a:lnTo>
                    <a:pt x="344881" y="1384"/>
                  </a:lnTo>
                </a:path>
                <a:path w="559435" h="138429">
                  <a:moveTo>
                    <a:pt x="297103" y="137071"/>
                  </a:moveTo>
                  <a:lnTo>
                    <a:pt x="429285" y="0"/>
                  </a:lnTo>
                </a:path>
                <a:path w="559435" h="138429">
                  <a:moveTo>
                    <a:pt x="382701" y="138366"/>
                  </a:moveTo>
                  <a:lnTo>
                    <a:pt x="511124" y="5194"/>
                  </a:lnTo>
                </a:path>
                <a:path w="559435" h="138429">
                  <a:moveTo>
                    <a:pt x="1257" y="86652"/>
                  </a:moveTo>
                  <a:lnTo>
                    <a:pt x="85547" y="50"/>
                  </a:lnTo>
                </a:path>
                <a:path w="559435" h="138429">
                  <a:moveTo>
                    <a:pt x="469569" y="137071"/>
                  </a:moveTo>
                  <a:lnTo>
                    <a:pt x="555193" y="4914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" name="object 37"/>
          <p:cNvSpPr txBox="1"/>
          <p:nvPr/>
        </p:nvSpPr>
        <p:spPr>
          <a:xfrm>
            <a:off x="5764231" y="532787"/>
            <a:ext cx="170878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Montaje</a:t>
            </a:r>
            <a:r>
              <a:rPr sz="900" b="1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espalda</a:t>
            </a:r>
            <a:r>
              <a:rPr sz="900" b="1" spc="-4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con</a:t>
            </a:r>
            <a:r>
              <a:rPr sz="90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spc="-10" dirty="0">
                <a:solidFill>
                  <a:srgbClr val="171514"/>
                </a:solidFill>
                <a:latin typeface="Tahoma"/>
                <a:cs typeface="Tahoma"/>
              </a:rPr>
              <a:t>espalda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49" name="object 49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33</a:t>
            </a:fld>
            <a:endParaRPr spc="-75" dirty="0"/>
          </a:p>
        </p:txBody>
      </p:sp>
      <p:sp>
        <p:nvSpPr>
          <p:cNvPr id="38" name="object 38"/>
          <p:cNvSpPr txBox="1"/>
          <p:nvPr/>
        </p:nvSpPr>
        <p:spPr>
          <a:xfrm>
            <a:off x="7959993" y="484526"/>
            <a:ext cx="415925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50000"/>
              </a:lnSpc>
              <a:spcBef>
                <a:spcPts val="100"/>
              </a:spcBef>
            </a:pP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Las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secciones 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tiastar diseñadas </a:t>
            </a:r>
            <a:r>
              <a:rPr sz="800" dirty="0">
                <a:solidFill>
                  <a:srgbClr val="171514"/>
                </a:solidFill>
                <a:latin typeface="Lucida Sans Unicode"/>
                <a:cs typeface="Lucida Sans Unicode"/>
              </a:rPr>
              <a:t>para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montaje espalda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espalda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son 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8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30”. </a:t>
            </a:r>
            <a:r>
              <a:rPr sz="8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40”.de.profundidad.e.incluyen.dos.autobuses.verticales.y.horizontales..Este.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permite.la.fase.correcta.del.bus.en.la.parte.delantera.y.trasera..Siemens.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también.proporciona.un.diseño.espalda.con.espalda.de.2”</a:t>
            </a:r>
            <a:r>
              <a:rPr sz="80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de.profundidad.con.común. </a:t>
            </a:r>
            <a:r>
              <a:rPr sz="800" spc="-2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autobuses.horizontales.y.verticales.para.aplicaciones.cuando.estén.disponibles.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el.espacio.de.piso.es.limitado.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5764231" y="1591967"/>
            <a:ext cx="6667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8297881" y="5253112"/>
            <a:ext cx="61214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21',</a:t>
            </a:r>
            <a:r>
              <a:rPr sz="850" spc="-5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8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30”,</a:t>
            </a:r>
            <a:r>
              <a:rPr sz="850" spc="-5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8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40”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960061" y="5721531"/>
            <a:ext cx="3844925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Las.unidades.de.control.de.motores.de.combinación.espalda.con.espalda.utilizan.el.mismo.</a:t>
            </a:r>
            <a:endParaRPr sz="700">
              <a:latin typeface="Lucida Sans Unicode"/>
              <a:cs typeface="Lucida Sans Unicode"/>
            </a:endParaRPr>
          </a:p>
          <a:p>
            <a:pPr marL="12700">
              <a:spcBef>
                <a:spcPts val="600"/>
              </a:spcBef>
            </a:pPr>
            <a:r>
              <a:rPr sz="7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como.unidades.de.montaje.frontal.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0520086" y="6243042"/>
            <a:ext cx="45847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Unidad</a:t>
            </a:r>
            <a:r>
              <a:rPr sz="5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frontal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1231286" y="6236692"/>
            <a:ext cx="426084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Unidad</a:t>
            </a:r>
            <a:r>
              <a:rPr sz="4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trasera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7960060" y="6562044"/>
            <a:ext cx="27686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Puñalada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9585659" y="6536645"/>
            <a:ext cx="646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autobús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vertical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670527" y="6920708"/>
            <a:ext cx="893444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Unidad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montaje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frontal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0466608" y="6927051"/>
            <a:ext cx="124650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Unidades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montadas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espalda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con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espalda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9264007" y="7136607"/>
            <a:ext cx="94678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Conexiones</a:t>
            </a:r>
            <a:r>
              <a:rPr sz="950" spc="-5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95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fijas</a:t>
            </a:r>
            <a:endParaRPr sz="9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10548" y="3247326"/>
            <a:ext cx="953135" cy="2872740"/>
            <a:chOff x="4455947" y="3247326"/>
            <a:chExt cx="953135" cy="2872740"/>
          </a:xfrm>
        </p:grpSpPr>
        <p:sp>
          <p:nvSpPr>
            <p:cNvPr id="3" name="object 3"/>
            <p:cNvSpPr/>
            <p:nvPr/>
          </p:nvSpPr>
          <p:spPr>
            <a:xfrm>
              <a:off x="4455947" y="3249790"/>
              <a:ext cx="800100" cy="2868295"/>
            </a:xfrm>
            <a:custGeom>
              <a:avLst/>
              <a:gdLst/>
              <a:ahLst/>
              <a:cxnLst/>
              <a:rect l="l" t="t" r="r" b="b"/>
              <a:pathLst>
                <a:path w="800100" h="2868295">
                  <a:moveTo>
                    <a:pt x="84010" y="0"/>
                  </a:moveTo>
                  <a:lnTo>
                    <a:pt x="0" y="0"/>
                  </a:lnTo>
                  <a:lnTo>
                    <a:pt x="0" y="59461"/>
                  </a:lnTo>
                  <a:lnTo>
                    <a:pt x="563092" y="124167"/>
                  </a:lnTo>
                  <a:lnTo>
                    <a:pt x="563092" y="134023"/>
                  </a:lnTo>
                  <a:lnTo>
                    <a:pt x="550430" y="142468"/>
                  </a:lnTo>
                  <a:lnTo>
                    <a:pt x="550430" y="205816"/>
                  </a:lnTo>
                  <a:lnTo>
                    <a:pt x="589851" y="205816"/>
                  </a:lnTo>
                  <a:lnTo>
                    <a:pt x="564502" y="221297"/>
                  </a:lnTo>
                  <a:lnTo>
                    <a:pt x="564502" y="310514"/>
                  </a:lnTo>
                  <a:lnTo>
                    <a:pt x="576237" y="301904"/>
                  </a:lnTo>
                  <a:lnTo>
                    <a:pt x="591781" y="301904"/>
                  </a:lnTo>
                  <a:lnTo>
                    <a:pt x="591781" y="2867863"/>
                  </a:lnTo>
                  <a:lnTo>
                    <a:pt x="751306" y="2867863"/>
                  </a:lnTo>
                  <a:lnTo>
                    <a:pt x="751306" y="185242"/>
                  </a:lnTo>
                  <a:lnTo>
                    <a:pt x="759231" y="185242"/>
                  </a:lnTo>
                  <a:lnTo>
                    <a:pt x="759231" y="150037"/>
                  </a:lnTo>
                  <a:lnTo>
                    <a:pt x="799604" y="127457"/>
                  </a:lnTo>
                  <a:lnTo>
                    <a:pt x="765809" y="121818"/>
                  </a:lnTo>
                  <a:lnTo>
                    <a:pt x="711390" y="116204"/>
                  </a:lnTo>
                  <a:lnTo>
                    <a:pt x="745172" y="97434"/>
                  </a:lnTo>
                  <a:lnTo>
                    <a:pt x="743292" y="78663"/>
                  </a:lnTo>
                  <a:lnTo>
                    <a:pt x="84010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960619" y="3249790"/>
              <a:ext cx="429895" cy="84455"/>
            </a:xfrm>
            <a:custGeom>
              <a:avLst/>
              <a:gdLst/>
              <a:ahLst/>
              <a:cxnLst/>
              <a:rect l="l" t="t" r="r" b="b"/>
              <a:pathLst>
                <a:path w="429895" h="84454">
                  <a:moveTo>
                    <a:pt x="429361" y="0"/>
                  </a:moveTo>
                  <a:lnTo>
                    <a:pt x="408254" y="0"/>
                  </a:lnTo>
                  <a:lnTo>
                    <a:pt x="408254" y="60820"/>
                  </a:lnTo>
                  <a:lnTo>
                    <a:pt x="29578" y="12953"/>
                  </a:lnTo>
                  <a:lnTo>
                    <a:pt x="29578" y="0"/>
                  </a:lnTo>
                  <a:lnTo>
                    <a:pt x="0" y="0"/>
                  </a:lnTo>
                  <a:lnTo>
                    <a:pt x="0" y="31965"/>
                  </a:lnTo>
                  <a:lnTo>
                    <a:pt x="429361" y="84048"/>
                  </a:lnTo>
                  <a:lnTo>
                    <a:pt x="429361" y="0"/>
                  </a:lnTo>
                  <a:close/>
                </a:path>
              </a:pathLst>
            </a:custGeom>
            <a:solidFill>
              <a:srgbClr val="2B28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295176" y="3301288"/>
              <a:ext cx="11430" cy="3810"/>
            </a:xfrm>
            <a:custGeom>
              <a:avLst/>
              <a:gdLst/>
              <a:ahLst/>
              <a:cxnLst/>
              <a:rect l="l" t="t" r="r" b="b"/>
              <a:pathLst>
                <a:path w="11429" h="3810">
                  <a:moveTo>
                    <a:pt x="11049" y="3683"/>
                  </a:moveTo>
                  <a:lnTo>
                    <a:pt x="11049" y="1409"/>
                  </a:lnTo>
                  <a:lnTo>
                    <a:pt x="0" y="0"/>
                  </a:lnTo>
                  <a:lnTo>
                    <a:pt x="11049" y="3683"/>
                  </a:lnTo>
                  <a:close/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306225" y="3249790"/>
              <a:ext cx="62865" cy="60960"/>
            </a:xfrm>
            <a:custGeom>
              <a:avLst/>
              <a:gdLst/>
              <a:ahLst/>
              <a:cxnLst/>
              <a:rect l="l" t="t" r="r" b="b"/>
              <a:pathLst>
                <a:path w="62864" h="60960">
                  <a:moveTo>
                    <a:pt x="62649" y="0"/>
                  </a:moveTo>
                  <a:lnTo>
                    <a:pt x="33782" y="0"/>
                  </a:lnTo>
                  <a:lnTo>
                    <a:pt x="33782" y="29845"/>
                  </a:lnTo>
                  <a:lnTo>
                    <a:pt x="0" y="27038"/>
                  </a:lnTo>
                  <a:lnTo>
                    <a:pt x="0" y="52908"/>
                  </a:lnTo>
                  <a:lnTo>
                    <a:pt x="62649" y="60820"/>
                  </a:lnTo>
                  <a:lnTo>
                    <a:pt x="6264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289334" y="3249790"/>
              <a:ext cx="50800" cy="53340"/>
            </a:xfrm>
            <a:custGeom>
              <a:avLst/>
              <a:gdLst/>
              <a:ahLst/>
              <a:cxnLst/>
              <a:rect l="l" t="t" r="r" b="b"/>
              <a:pathLst>
                <a:path w="50800" h="53339">
                  <a:moveTo>
                    <a:pt x="50673" y="0"/>
                  </a:moveTo>
                  <a:lnTo>
                    <a:pt x="0" y="0"/>
                  </a:lnTo>
                  <a:lnTo>
                    <a:pt x="0" y="49568"/>
                  </a:lnTo>
                  <a:lnTo>
                    <a:pt x="5841" y="51498"/>
                  </a:lnTo>
                  <a:lnTo>
                    <a:pt x="16890" y="52908"/>
                  </a:lnTo>
                  <a:lnTo>
                    <a:pt x="16890" y="27038"/>
                  </a:lnTo>
                  <a:lnTo>
                    <a:pt x="50673" y="29845"/>
                  </a:lnTo>
                  <a:lnTo>
                    <a:pt x="50673" y="0"/>
                  </a:lnTo>
                  <a:close/>
                </a:path>
              </a:pathLst>
            </a:custGeom>
            <a:solidFill>
              <a:srgbClr val="2B28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990198" y="3249790"/>
              <a:ext cx="305435" cy="52069"/>
            </a:xfrm>
            <a:custGeom>
              <a:avLst/>
              <a:gdLst/>
              <a:ahLst/>
              <a:cxnLst/>
              <a:rect l="l" t="t" r="r" b="b"/>
              <a:pathLst>
                <a:path w="305435" h="52070">
                  <a:moveTo>
                    <a:pt x="299135" y="0"/>
                  </a:moveTo>
                  <a:lnTo>
                    <a:pt x="0" y="0"/>
                  </a:lnTo>
                  <a:lnTo>
                    <a:pt x="0" y="12953"/>
                  </a:lnTo>
                  <a:lnTo>
                    <a:pt x="304977" y="51498"/>
                  </a:lnTo>
                  <a:lnTo>
                    <a:pt x="299135" y="49568"/>
                  </a:lnTo>
                  <a:lnTo>
                    <a:pt x="29913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167337" y="3352330"/>
              <a:ext cx="54610" cy="19685"/>
            </a:xfrm>
            <a:custGeom>
              <a:avLst/>
              <a:gdLst/>
              <a:ahLst/>
              <a:cxnLst/>
              <a:rect l="l" t="t" r="r" b="b"/>
              <a:pathLst>
                <a:path w="54610" h="19685">
                  <a:moveTo>
                    <a:pt x="24549" y="0"/>
                  </a:moveTo>
                  <a:lnTo>
                    <a:pt x="0" y="13665"/>
                  </a:lnTo>
                  <a:lnTo>
                    <a:pt x="54419" y="19278"/>
                  </a:lnTo>
                  <a:lnTo>
                    <a:pt x="54419" y="3340"/>
                  </a:lnTo>
                  <a:lnTo>
                    <a:pt x="24549" y="0"/>
                  </a:lnTo>
                  <a:close/>
                </a:path>
              </a:pathLst>
            </a:custGeom>
            <a:solidFill>
              <a:srgbClr val="2B28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455947" y="3249790"/>
              <a:ext cx="950594" cy="2868295"/>
            </a:xfrm>
            <a:custGeom>
              <a:avLst/>
              <a:gdLst/>
              <a:ahLst/>
              <a:cxnLst/>
              <a:rect l="l" t="t" r="r" b="b"/>
              <a:pathLst>
                <a:path w="950595" h="2868295">
                  <a:moveTo>
                    <a:pt x="126695" y="108686"/>
                  </a:moveTo>
                  <a:lnTo>
                    <a:pt x="53492" y="100241"/>
                  </a:lnTo>
                  <a:lnTo>
                    <a:pt x="53492" y="65620"/>
                  </a:lnTo>
                  <a:lnTo>
                    <a:pt x="0" y="59461"/>
                  </a:lnTo>
                  <a:lnTo>
                    <a:pt x="0" y="2867863"/>
                  </a:lnTo>
                  <a:lnTo>
                    <a:pt x="90106" y="2867863"/>
                  </a:lnTo>
                  <a:lnTo>
                    <a:pt x="90106" y="153733"/>
                  </a:lnTo>
                  <a:lnTo>
                    <a:pt x="126695" y="156552"/>
                  </a:lnTo>
                  <a:lnTo>
                    <a:pt x="126695" y="108686"/>
                  </a:lnTo>
                  <a:close/>
                </a:path>
                <a:path w="950595" h="2868295">
                  <a:moveTo>
                    <a:pt x="950290" y="0"/>
                  </a:moveTo>
                  <a:lnTo>
                    <a:pt x="934034" y="0"/>
                  </a:lnTo>
                  <a:lnTo>
                    <a:pt x="934034" y="84048"/>
                  </a:lnTo>
                  <a:lnTo>
                    <a:pt x="504672" y="31965"/>
                  </a:lnTo>
                  <a:lnTo>
                    <a:pt x="504672" y="0"/>
                  </a:lnTo>
                  <a:lnTo>
                    <a:pt x="84010" y="0"/>
                  </a:lnTo>
                  <a:lnTo>
                    <a:pt x="743292" y="78663"/>
                  </a:lnTo>
                  <a:lnTo>
                    <a:pt x="745172" y="97434"/>
                  </a:lnTo>
                  <a:lnTo>
                    <a:pt x="735939" y="102539"/>
                  </a:lnTo>
                  <a:lnTo>
                    <a:pt x="765810" y="105879"/>
                  </a:lnTo>
                  <a:lnTo>
                    <a:pt x="765810" y="121818"/>
                  </a:lnTo>
                  <a:lnTo>
                    <a:pt x="799604" y="127457"/>
                  </a:lnTo>
                  <a:lnTo>
                    <a:pt x="759231" y="150037"/>
                  </a:lnTo>
                  <a:lnTo>
                    <a:pt x="759231" y="185242"/>
                  </a:lnTo>
                  <a:lnTo>
                    <a:pt x="751306" y="185242"/>
                  </a:lnTo>
                  <a:lnTo>
                    <a:pt x="751306" y="2867863"/>
                  </a:lnTo>
                  <a:lnTo>
                    <a:pt x="950290" y="2867863"/>
                  </a:lnTo>
                  <a:lnTo>
                    <a:pt x="95029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019040" y="3551694"/>
              <a:ext cx="13970" cy="2566035"/>
            </a:xfrm>
            <a:custGeom>
              <a:avLst/>
              <a:gdLst/>
              <a:ahLst/>
              <a:cxnLst/>
              <a:rect l="l" t="t" r="r" b="b"/>
              <a:pathLst>
                <a:path w="13970" h="2566035">
                  <a:moveTo>
                    <a:pt x="13919" y="0"/>
                  </a:moveTo>
                  <a:lnTo>
                    <a:pt x="13144" y="0"/>
                  </a:lnTo>
                  <a:lnTo>
                    <a:pt x="1409" y="8610"/>
                  </a:lnTo>
                  <a:lnTo>
                    <a:pt x="1409" y="6311"/>
                  </a:lnTo>
                  <a:lnTo>
                    <a:pt x="0" y="8610"/>
                  </a:lnTo>
                  <a:lnTo>
                    <a:pt x="0" y="2565958"/>
                  </a:lnTo>
                  <a:lnTo>
                    <a:pt x="13919" y="2565958"/>
                  </a:lnTo>
                  <a:lnTo>
                    <a:pt x="13919" y="0"/>
                  </a:lnTo>
                  <a:close/>
                </a:path>
              </a:pathLst>
            </a:custGeom>
            <a:solidFill>
              <a:srgbClr val="93959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032959" y="3551694"/>
              <a:ext cx="15240" cy="2566035"/>
            </a:xfrm>
            <a:custGeom>
              <a:avLst/>
              <a:gdLst/>
              <a:ahLst/>
              <a:cxnLst/>
              <a:rect l="l" t="t" r="r" b="b"/>
              <a:pathLst>
                <a:path w="15239" h="2566035">
                  <a:moveTo>
                    <a:pt x="14770" y="0"/>
                  </a:moveTo>
                  <a:lnTo>
                    <a:pt x="0" y="0"/>
                  </a:lnTo>
                  <a:lnTo>
                    <a:pt x="0" y="2565958"/>
                  </a:lnTo>
                  <a:lnTo>
                    <a:pt x="14770" y="2565958"/>
                  </a:lnTo>
                  <a:lnTo>
                    <a:pt x="1477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509439" y="3315411"/>
              <a:ext cx="511175" cy="2802255"/>
            </a:xfrm>
            <a:custGeom>
              <a:avLst/>
              <a:gdLst/>
              <a:ahLst/>
              <a:cxnLst/>
              <a:rect l="l" t="t" r="r" b="b"/>
              <a:pathLst>
                <a:path w="511175" h="2802254">
                  <a:moveTo>
                    <a:pt x="0" y="0"/>
                  </a:moveTo>
                  <a:lnTo>
                    <a:pt x="0" y="34620"/>
                  </a:lnTo>
                  <a:lnTo>
                    <a:pt x="73202" y="43065"/>
                  </a:lnTo>
                  <a:lnTo>
                    <a:pt x="73202" y="90931"/>
                  </a:lnTo>
                  <a:lnTo>
                    <a:pt x="36614" y="88112"/>
                  </a:lnTo>
                  <a:lnTo>
                    <a:pt x="36614" y="2802242"/>
                  </a:lnTo>
                  <a:lnTo>
                    <a:pt x="509600" y="2802242"/>
                  </a:lnTo>
                  <a:lnTo>
                    <a:pt x="509600" y="244894"/>
                  </a:lnTo>
                  <a:lnTo>
                    <a:pt x="511009" y="242595"/>
                  </a:lnTo>
                  <a:lnTo>
                    <a:pt x="511009" y="140195"/>
                  </a:lnTo>
                  <a:lnTo>
                    <a:pt x="496938" y="140195"/>
                  </a:lnTo>
                  <a:lnTo>
                    <a:pt x="496938" y="76847"/>
                  </a:lnTo>
                  <a:lnTo>
                    <a:pt x="509600" y="68402"/>
                  </a:lnTo>
                  <a:lnTo>
                    <a:pt x="509600" y="58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020449" y="3455606"/>
              <a:ext cx="25400" cy="15875"/>
            </a:xfrm>
            <a:custGeom>
              <a:avLst/>
              <a:gdLst/>
              <a:ahLst/>
              <a:cxnLst/>
              <a:rect l="l" t="t" r="r" b="b"/>
              <a:pathLst>
                <a:path w="25400" h="15875">
                  <a:moveTo>
                    <a:pt x="25349" y="0"/>
                  </a:moveTo>
                  <a:lnTo>
                    <a:pt x="0" y="0"/>
                  </a:lnTo>
                  <a:lnTo>
                    <a:pt x="0" y="15481"/>
                  </a:lnTo>
                  <a:lnTo>
                    <a:pt x="25349" y="0"/>
                  </a:lnTo>
                  <a:close/>
                </a:path>
              </a:pathLst>
            </a:custGeom>
            <a:solidFill>
              <a:srgbClr val="2B28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591088" y="3324694"/>
              <a:ext cx="388620" cy="928369"/>
            </a:xfrm>
            <a:custGeom>
              <a:avLst/>
              <a:gdLst/>
              <a:ahLst/>
              <a:cxnLst/>
              <a:rect l="l" t="t" r="r" b="b"/>
              <a:pathLst>
                <a:path w="388620" h="928370">
                  <a:moveTo>
                    <a:pt x="15024" y="0"/>
                  </a:moveTo>
                  <a:lnTo>
                    <a:pt x="0" y="0"/>
                  </a:lnTo>
                  <a:lnTo>
                    <a:pt x="0" y="75082"/>
                  </a:lnTo>
                  <a:lnTo>
                    <a:pt x="15024" y="75082"/>
                  </a:lnTo>
                  <a:lnTo>
                    <a:pt x="15024" y="0"/>
                  </a:lnTo>
                  <a:close/>
                </a:path>
                <a:path w="388620" h="928370">
                  <a:moveTo>
                    <a:pt x="35661" y="77889"/>
                  </a:moveTo>
                  <a:lnTo>
                    <a:pt x="25336" y="77889"/>
                  </a:lnTo>
                  <a:lnTo>
                    <a:pt x="25336" y="107924"/>
                  </a:lnTo>
                  <a:lnTo>
                    <a:pt x="35661" y="107924"/>
                  </a:lnTo>
                  <a:lnTo>
                    <a:pt x="35661" y="77889"/>
                  </a:lnTo>
                  <a:close/>
                </a:path>
                <a:path w="388620" h="928370">
                  <a:moveTo>
                    <a:pt x="193332" y="888288"/>
                  </a:moveTo>
                  <a:lnTo>
                    <a:pt x="183934" y="888288"/>
                  </a:lnTo>
                  <a:lnTo>
                    <a:pt x="170815" y="886409"/>
                  </a:lnTo>
                  <a:lnTo>
                    <a:pt x="170815" y="815073"/>
                  </a:lnTo>
                  <a:lnTo>
                    <a:pt x="157670" y="821651"/>
                  </a:lnTo>
                  <a:lnTo>
                    <a:pt x="157670" y="896721"/>
                  </a:lnTo>
                  <a:lnTo>
                    <a:pt x="180187" y="894867"/>
                  </a:lnTo>
                  <a:lnTo>
                    <a:pt x="180187" y="927709"/>
                  </a:lnTo>
                  <a:lnTo>
                    <a:pt x="193332" y="927709"/>
                  </a:lnTo>
                  <a:lnTo>
                    <a:pt x="193332" y="888288"/>
                  </a:lnTo>
                  <a:close/>
                </a:path>
                <a:path w="388620" h="928370">
                  <a:moveTo>
                    <a:pt x="193332" y="92913"/>
                  </a:moveTo>
                  <a:lnTo>
                    <a:pt x="183934" y="92913"/>
                  </a:lnTo>
                  <a:lnTo>
                    <a:pt x="170815" y="91046"/>
                  </a:lnTo>
                  <a:lnTo>
                    <a:pt x="170815" y="26276"/>
                  </a:lnTo>
                  <a:lnTo>
                    <a:pt x="157670" y="26276"/>
                  </a:lnTo>
                  <a:lnTo>
                    <a:pt x="157670" y="97612"/>
                  </a:lnTo>
                  <a:lnTo>
                    <a:pt x="180187" y="99479"/>
                  </a:lnTo>
                  <a:lnTo>
                    <a:pt x="180187" y="121056"/>
                  </a:lnTo>
                  <a:lnTo>
                    <a:pt x="193332" y="121056"/>
                  </a:lnTo>
                  <a:lnTo>
                    <a:pt x="193332" y="92913"/>
                  </a:lnTo>
                  <a:close/>
                </a:path>
                <a:path w="388620" h="928370">
                  <a:moveTo>
                    <a:pt x="244017" y="98552"/>
                  </a:moveTo>
                  <a:lnTo>
                    <a:pt x="220548" y="94792"/>
                  </a:lnTo>
                  <a:lnTo>
                    <a:pt x="219621" y="105105"/>
                  </a:lnTo>
                  <a:lnTo>
                    <a:pt x="238379" y="106984"/>
                  </a:lnTo>
                  <a:lnTo>
                    <a:pt x="244017" y="98552"/>
                  </a:lnTo>
                  <a:close/>
                </a:path>
                <a:path w="388620" h="928370">
                  <a:moveTo>
                    <a:pt x="341617" y="888288"/>
                  </a:moveTo>
                  <a:lnTo>
                    <a:pt x="322846" y="887399"/>
                  </a:lnTo>
                  <a:lnTo>
                    <a:pt x="322846" y="819302"/>
                  </a:lnTo>
                  <a:lnTo>
                    <a:pt x="307835" y="824242"/>
                  </a:lnTo>
                  <a:lnTo>
                    <a:pt x="307835" y="897432"/>
                  </a:lnTo>
                  <a:lnTo>
                    <a:pt x="326605" y="897432"/>
                  </a:lnTo>
                  <a:lnTo>
                    <a:pt x="326605" y="927455"/>
                  </a:lnTo>
                  <a:lnTo>
                    <a:pt x="340918" y="928179"/>
                  </a:lnTo>
                  <a:lnTo>
                    <a:pt x="340918" y="890943"/>
                  </a:lnTo>
                  <a:lnTo>
                    <a:pt x="341617" y="888288"/>
                  </a:lnTo>
                  <a:close/>
                </a:path>
                <a:path w="388620" h="928370">
                  <a:moveTo>
                    <a:pt x="341617" y="106070"/>
                  </a:moveTo>
                  <a:lnTo>
                    <a:pt x="322846" y="105156"/>
                  </a:lnTo>
                  <a:lnTo>
                    <a:pt x="322846" y="45046"/>
                  </a:lnTo>
                  <a:lnTo>
                    <a:pt x="307835" y="45046"/>
                  </a:lnTo>
                  <a:lnTo>
                    <a:pt x="307835" y="110744"/>
                  </a:lnTo>
                  <a:lnTo>
                    <a:pt x="329412" y="114503"/>
                  </a:lnTo>
                  <a:lnTo>
                    <a:pt x="329412" y="134213"/>
                  </a:lnTo>
                  <a:lnTo>
                    <a:pt x="338810" y="134213"/>
                  </a:lnTo>
                  <a:lnTo>
                    <a:pt x="338810" y="108013"/>
                  </a:lnTo>
                  <a:lnTo>
                    <a:pt x="341617" y="106070"/>
                  </a:lnTo>
                  <a:close/>
                </a:path>
                <a:path w="388620" h="928370">
                  <a:moveTo>
                    <a:pt x="388543" y="111683"/>
                  </a:moveTo>
                  <a:lnTo>
                    <a:pt x="369760" y="109804"/>
                  </a:lnTo>
                  <a:lnTo>
                    <a:pt x="366953" y="111683"/>
                  </a:lnTo>
                  <a:lnTo>
                    <a:pt x="367906" y="119189"/>
                  </a:lnTo>
                  <a:lnTo>
                    <a:pt x="385724" y="120129"/>
                  </a:lnTo>
                  <a:lnTo>
                    <a:pt x="388543" y="111683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620196" y="3453269"/>
              <a:ext cx="348615" cy="1421130"/>
            </a:xfrm>
            <a:custGeom>
              <a:avLst/>
              <a:gdLst/>
              <a:ahLst/>
              <a:cxnLst/>
              <a:rect l="l" t="t" r="r" b="b"/>
              <a:pathLst>
                <a:path w="348614" h="1421129">
                  <a:moveTo>
                    <a:pt x="20802" y="1363878"/>
                  </a:moveTo>
                  <a:lnTo>
                    <a:pt x="0" y="1363637"/>
                  </a:lnTo>
                  <a:lnTo>
                    <a:pt x="0" y="1420888"/>
                  </a:lnTo>
                  <a:lnTo>
                    <a:pt x="20802" y="1421130"/>
                  </a:lnTo>
                  <a:lnTo>
                    <a:pt x="20802" y="1363878"/>
                  </a:lnTo>
                  <a:close/>
                </a:path>
                <a:path w="348614" h="1421129">
                  <a:moveTo>
                    <a:pt x="22517" y="2832"/>
                  </a:moveTo>
                  <a:lnTo>
                    <a:pt x="1866" y="0"/>
                  </a:lnTo>
                  <a:lnTo>
                    <a:pt x="1866" y="57238"/>
                  </a:lnTo>
                  <a:lnTo>
                    <a:pt x="22517" y="60058"/>
                  </a:lnTo>
                  <a:lnTo>
                    <a:pt x="22517" y="2832"/>
                  </a:lnTo>
                  <a:close/>
                </a:path>
                <a:path w="348614" h="1421129">
                  <a:moveTo>
                    <a:pt x="53936" y="1363535"/>
                  </a:moveTo>
                  <a:lnTo>
                    <a:pt x="33096" y="1363281"/>
                  </a:lnTo>
                  <a:lnTo>
                    <a:pt x="33096" y="1420545"/>
                  </a:lnTo>
                  <a:lnTo>
                    <a:pt x="53936" y="1420761"/>
                  </a:lnTo>
                  <a:lnTo>
                    <a:pt x="53936" y="1363535"/>
                  </a:lnTo>
                  <a:close/>
                </a:path>
                <a:path w="348614" h="1421129">
                  <a:moveTo>
                    <a:pt x="55359" y="6565"/>
                  </a:moveTo>
                  <a:lnTo>
                    <a:pt x="34721" y="3746"/>
                  </a:lnTo>
                  <a:lnTo>
                    <a:pt x="34721" y="61023"/>
                  </a:lnTo>
                  <a:lnTo>
                    <a:pt x="55359" y="63830"/>
                  </a:lnTo>
                  <a:lnTo>
                    <a:pt x="55359" y="6565"/>
                  </a:lnTo>
                  <a:close/>
                </a:path>
                <a:path w="348614" h="1421129">
                  <a:moveTo>
                    <a:pt x="168770" y="1358163"/>
                  </a:moveTo>
                  <a:lnTo>
                    <a:pt x="147586" y="1359408"/>
                  </a:lnTo>
                  <a:lnTo>
                    <a:pt x="147586" y="1416672"/>
                  </a:lnTo>
                  <a:lnTo>
                    <a:pt x="168770" y="1415415"/>
                  </a:lnTo>
                  <a:lnTo>
                    <a:pt x="168770" y="1358163"/>
                  </a:lnTo>
                  <a:close/>
                </a:path>
                <a:path w="348614" h="1421129">
                  <a:moveTo>
                    <a:pt x="169278" y="15443"/>
                  </a:moveTo>
                  <a:lnTo>
                    <a:pt x="148285" y="14071"/>
                  </a:lnTo>
                  <a:lnTo>
                    <a:pt x="148285" y="71335"/>
                  </a:lnTo>
                  <a:lnTo>
                    <a:pt x="169278" y="72694"/>
                  </a:lnTo>
                  <a:lnTo>
                    <a:pt x="169278" y="15443"/>
                  </a:lnTo>
                  <a:close/>
                </a:path>
                <a:path w="348614" h="1421129">
                  <a:moveTo>
                    <a:pt x="202476" y="1355432"/>
                  </a:moveTo>
                  <a:lnTo>
                    <a:pt x="181279" y="1356677"/>
                  </a:lnTo>
                  <a:lnTo>
                    <a:pt x="181279" y="1413941"/>
                  </a:lnTo>
                  <a:lnTo>
                    <a:pt x="202476" y="1412697"/>
                  </a:lnTo>
                  <a:lnTo>
                    <a:pt x="202476" y="1355432"/>
                  </a:lnTo>
                  <a:close/>
                </a:path>
                <a:path w="348614" h="1421129">
                  <a:moveTo>
                    <a:pt x="202717" y="16891"/>
                  </a:moveTo>
                  <a:lnTo>
                    <a:pt x="181698" y="15532"/>
                  </a:lnTo>
                  <a:lnTo>
                    <a:pt x="181698" y="72771"/>
                  </a:lnTo>
                  <a:lnTo>
                    <a:pt x="202717" y="74155"/>
                  </a:lnTo>
                  <a:lnTo>
                    <a:pt x="202717" y="16891"/>
                  </a:lnTo>
                  <a:close/>
                </a:path>
                <a:path w="348614" h="1421129">
                  <a:moveTo>
                    <a:pt x="313817" y="26708"/>
                  </a:moveTo>
                  <a:lnTo>
                    <a:pt x="292798" y="25336"/>
                  </a:lnTo>
                  <a:lnTo>
                    <a:pt x="292798" y="82575"/>
                  </a:lnTo>
                  <a:lnTo>
                    <a:pt x="313817" y="83947"/>
                  </a:lnTo>
                  <a:lnTo>
                    <a:pt x="313817" y="26708"/>
                  </a:lnTo>
                  <a:close/>
                </a:path>
                <a:path w="348614" h="1421129">
                  <a:moveTo>
                    <a:pt x="314477" y="1351356"/>
                  </a:moveTo>
                  <a:lnTo>
                    <a:pt x="293293" y="1352613"/>
                  </a:lnTo>
                  <a:lnTo>
                    <a:pt x="293293" y="1409865"/>
                  </a:lnTo>
                  <a:lnTo>
                    <a:pt x="314477" y="1408607"/>
                  </a:lnTo>
                  <a:lnTo>
                    <a:pt x="314477" y="1351356"/>
                  </a:lnTo>
                  <a:close/>
                </a:path>
                <a:path w="348614" h="1421129">
                  <a:moveTo>
                    <a:pt x="347243" y="28168"/>
                  </a:moveTo>
                  <a:lnTo>
                    <a:pt x="326224" y="26797"/>
                  </a:lnTo>
                  <a:lnTo>
                    <a:pt x="326224" y="84035"/>
                  </a:lnTo>
                  <a:lnTo>
                    <a:pt x="347243" y="85407"/>
                  </a:lnTo>
                  <a:lnTo>
                    <a:pt x="347243" y="28168"/>
                  </a:lnTo>
                  <a:close/>
                </a:path>
                <a:path w="348614" h="1421129">
                  <a:moveTo>
                    <a:pt x="348183" y="1348625"/>
                  </a:moveTo>
                  <a:lnTo>
                    <a:pt x="326999" y="1349883"/>
                  </a:lnTo>
                  <a:lnTo>
                    <a:pt x="326999" y="1407134"/>
                  </a:lnTo>
                  <a:lnTo>
                    <a:pt x="348183" y="1405890"/>
                  </a:lnTo>
                  <a:lnTo>
                    <a:pt x="348183" y="1348625"/>
                  </a:lnTo>
                  <a:close/>
                </a:path>
              </a:pathLst>
            </a:custGeom>
            <a:solidFill>
              <a:srgbClr val="5D5E6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589678" y="3431679"/>
              <a:ext cx="41275" cy="1092200"/>
            </a:xfrm>
            <a:custGeom>
              <a:avLst/>
              <a:gdLst/>
              <a:ahLst/>
              <a:cxnLst/>
              <a:rect l="l" t="t" r="r" b="b"/>
              <a:pathLst>
                <a:path w="41275" h="1092200">
                  <a:moveTo>
                    <a:pt x="39662" y="100647"/>
                  </a:moveTo>
                  <a:lnTo>
                    <a:pt x="15024" y="99364"/>
                  </a:lnTo>
                  <a:lnTo>
                    <a:pt x="15024" y="0"/>
                  </a:lnTo>
                  <a:lnTo>
                    <a:pt x="0" y="0"/>
                  </a:lnTo>
                  <a:lnTo>
                    <a:pt x="0" y="109588"/>
                  </a:lnTo>
                  <a:lnTo>
                    <a:pt x="5105" y="109588"/>
                  </a:lnTo>
                  <a:lnTo>
                    <a:pt x="4927" y="109804"/>
                  </a:lnTo>
                  <a:lnTo>
                    <a:pt x="24638" y="111912"/>
                  </a:lnTo>
                  <a:lnTo>
                    <a:pt x="24638" y="273570"/>
                  </a:lnTo>
                  <a:lnTo>
                    <a:pt x="39662" y="273570"/>
                  </a:lnTo>
                  <a:lnTo>
                    <a:pt x="39662" y="100647"/>
                  </a:lnTo>
                  <a:close/>
                </a:path>
                <a:path w="41275" h="1092200">
                  <a:moveTo>
                    <a:pt x="40690" y="918171"/>
                  </a:moveTo>
                  <a:lnTo>
                    <a:pt x="16052" y="916889"/>
                  </a:lnTo>
                  <a:lnTo>
                    <a:pt x="15341" y="820343"/>
                  </a:lnTo>
                  <a:lnTo>
                    <a:pt x="2451" y="820343"/>
                  </a:lnTo>
                  <a:lnTo>
                    <a:pt x="3149" y="927112"/>
                  </a:lnTo>
                  <a:lnTo>
                    <a:pt x="6134" y="927112"/>
                  </a:lnTo>
                  <a:lnTo>
                    <a:pt x="5956" y="927328"/>
                  </a:lnTo>
                  <a:lnTo>
                    <a:pt x="25666" y="926998"/>
                  </a:lnTo>
                  <a:lnTo>
                    <a:pt x="25666" y="1091806"/>
                  </a:lnTo>
                  <a:lnTo>
                    <a:pt x="40690" y="1091806"/>
                  </a:lnTo>
                  <a:lnTo>
                    <a:pt x="40690" y="918171"/>
                  </a:lnTo>
                  <a:close/>
                </a:path>
                <a:path w="41275" h="1092200">
                  <a:moveTo>
                    <a:pt x="40690" y="373151"/>
                  </a:moveTo>
                  <a:lnTo>
                    <a:pt x="16052" y="371868"/>
                  </a:lnTo>
                  <a:lnTo>
                    <a:pt x="16052" y="272491"/>
                  </a:lnTo>
                  <a:lnTo>
                    <a:pt x="1028" y="272491"/>
                  </a:lnTo>
                  <a:lnTo>
                    <a:pt x="1028" y="382066"/>
                  </a:lnTo>
                  <a:lnTo>
                    <a:pt x="6134" y="382066"/>
                  </a:lnTo>
                  <a:lnTo>
                    <a:pt x="5956" y="382295"/>
                  </a:lnTo>
                  <a:lnTo>
                    <a:pt x="25666" y="384416"/>
                  </a:lnTo>
                  <a:lnTo>
                    <a:pt x="25666" y="546074"/>
                  </a:lnTo>
                  <a:lnTo>
                    <a:pt x="40690" y="546074"/>
                  </a:lnTo>
                  <a:lnTo>
                    <a:pt x="40690" y="373151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656797" y="3534918"/>
              <a:ext cx="127622" cy="180187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55769" y="3806380"/>
              <a:ext cx="128650" cy="177101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809756" y="3547110"/>
              <a:ext cx="122948" cy="176441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809756" y="3813441"/>
              <a:ext cx="122948" cy="174370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55769" y="4348911"/>
              <a:ext cx="128650" cy="170980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4809756" y="4351019"/>
              <a:ext cx="123189" cy="166370"/>
            </a:xfrm>
            <a:custGeom>
              <a:avLst/>
              <a:gdLst/>
              <a:ahLst/>
              <a:cxnLst/>
              <a:rect l="l" t="t" r="r" b="b"/>
              <a:pathLst>
                <a:path w="123189" h="166370">
                  <a:moveTo>
                    <a:pt x="122948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92481" y="11430"/>
                  </a:lnTo>
                  <a:lnTo>
                    <a:pt x="92481" y="12700"/>
                  </a:lnTo>
                  <a:lnTo>
                    <a:pt x="111683" y="12700"/>
                  </a:lnTo>
                  <a:lnTo>
                    <a:pt x="111683" y="166370"/>
                  </a:lnTo>
                  <a:lnTo>
                    <a:pt x="122948" y="166370"/>
                  </a:lnTo>
                  <a:lnTo>
                    <a:pt x="122948" y="12700"/>
                  </a:lnTo>
                  <a:lnTo>
                    <a:pt x="122948" y="11430"/>
                  </a:lnTo>
                  <a:lnTo>
                    <a:pt x="122948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655769" y="4620120"/>
              <a:ext cx="128650" cy="170154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809756" y="4615688"/>
              <a:ext cx="122948" cy="166535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4591101" y="3977639"/>
              <a:ext cx="343535" cy="2140585"/>
            </a:xfrm>
            <a:custGeom>
              <a:avLst/>
              <a:gdLst/>
              <a:ahLst/>
              <a:cxnLst/>
              <a:rect l="l" t="t" r="r" b="b"/>
              <a:pathLst>
                <a:path w="343535" h="2140585">
                  <a:moveTo>
                    <a:pt x="36601" y="1874431"/>
                  </a:moveTo>
                  <a:lnTo>
                    <a:pt x="24396" y="1874431"/>
                  </a:lnTo>
                  <a:lnTo>
                    <a:pt x="24396" y="1899767"/>
                  </a:lnTo>
                  <a:lnTo>
                    <a:pt x="0" y="1902574"/>
                  </a:lnTo>
                  <a:lnTo>
                    <a:pt x="0" y="2015185"/>
                  </a:lnTo>
                  <a:lnTo>
                    <a:pt x="15011" y="2011451"/>
                  </a:lnTo>
                  <a:lnTo>
                    <a:pt x="15011" y="1913851"/>
                  </a:lnTo>
                  <a:lnTo>
                    <a:pt x="36601" y="1911032"/>
                  </a:lnTo>
                  <a:lnTo>
                    <a:pt x="36601" y="1874431"/>
                  </a:lnTo>
                  <a:close/>
                </a:path>
                <a:path w="343535" h="2140585">
                  <a:moveTo>
                    <a:pt x="36601" y="1738337"/>
                  </a:moveTo>
                  <a:lnTo>
                    <a:pt x="24396" y="1738337"/>
                  </a:lnTo>
                  <a:lnTo>
                    <a:pt x="24396" y="1789976"/>
                  </a:lnTo>
                  <a:lnTo>
                    <a:pt x="0" y="1792782"/>
                  </a:lnTo>
                  <a:lnTo>
                    <a:pt x="0" y="1880057"/>
                  </a:lnTo>
                  <a:lnTo>
                    <a:pt x="15011" y="1876310"/>
                  </a:lnTo>
                  <a:lnTo>
                    <a:pt x="15011" y="1804035"/>
                  </a:lnTo>
                  <a:lnTo>
                    <a:pt x="36601" y="1801215"/>
                  </a:lnTo>
                  <a:lnTo>
                    <a:pt x="36601" y="1738337"/>
                  </a:lnTo>
                  <a:close/>
                </a:path>
                <a:path w="343535" h="2140585">
                  <a:moveTo>
                    <a:pt x="36601" y="1464297"/>
                  </a:moveTo>
                  <a:lnTo>
                    <a:pt x="24396" y="1464297"/>
                  </a:lnTo>
                  <a:lnTo>
                    <a:pt x="24396" y="1626666"/>
                  </a:lnTo>
                  <a:lnTo>
                    <a:pt x="0" y="1629486"/>
                  </a:lnTo>
                  <a:lnTo>
                    <a:pt x="0" y="1741170"/>
                  </a:lnTo>
                  <a:lnTo>
                    <a:pt x="15011" y="1737410"/>
                  </a:lnTo>
                  <a:lnTo>
                    <a:pt x="15011" y="1640751"/>
                  </a:lnTo>
                  <a:lnTo>
                    <a:pt x="36601" y="1637931"/>
                  </a:lnTo>
                  <a:lnTo>
                    <a:pt x="36601" y="1464297"/>
                  </a:lnTo>
                  <a:close/>
                </a:path>
                <a:path w="343535" h="2140585">
                  <a:moveTo>
                    <a:pt x="36601" y="1191196"/>
                  </a:moveTo>
                  <a:lnTo>
                    <a:pt x="24396" y="1191196"/>
                  </a:lnTo>
                  <a:lnTo>
                    <a:pt x="24396" y="1353566"/>
                  </a:lnTo>
                  <a:lnTo>
                    <a:pt x="0" y="1356385"/>
                  </a:lnTo>
                  <a:lnTo>
                    <a:pt x="0" y="1468069"/>
                  </a:lnTo>
                  <a:lnTo>
                    <a:pt x="15011" y="1464297"/>
                  </a:lnTo>
                  <a:lnTo>
                    <a:pt x="15011" y="1367650"/>
                  </a:lnTo>
                  <a:lnTo>
                    <a:pt x="36601" y="1364830"/>
                  </a:lnTo>
                  <a:lnTo>
                    <a:pt x="36601" y="1191196"/>
                  </a:lnTo>
                  <a:close/>
                </a:path>
                <a:path w="343535" h="2140585">
                  <a:moveTo>
                    <a:pt x="37528" y="2009571"/>
                  </a:moveTo>
                  <a:lnTo>
                    <a:pt x="25323" y="2010511"/>
                  </a:lnTo>
                  <a:lnTo>
                    <a:pt x="25323" y="2139086"/>
                  </a:lnTo>
                  <a:lnTo>
                    <a:pt x="37528" y="2140013"/>
                  </a:lnTo>
                  <a:lnTo>
                    <a:pt x="37528" y="2009571"/>
                  </a:lnTo>
                  <a:close/>
                </a:path>
                <a:path w="343535" h="2140585">
                  <a:moveTo>
                    <a:pt x="37630" y="233946"/>
                  </a:moveTo>
                  <a:lnTo>
                    <a:pt x="16040" y="233946"/>
                  </a:lnTo>
                  <a:lnTo>
                    <a:pt x="16040" y="157911"/>
                  </a:lnTo>
                  <a:lnTo>
                    <a:pt x="609" y="155854"/>
                  </a:lnTo>
                  <a:lnTo>
                    <a:pt x="609" y="243954"/>
                  </a:lnTo>
                  <a:lnTo>
                    <a:pt x="24269" y="243954"/>
                  </a:lnTo>
                  <a:lnTo>
                    <a:pt x="24269" y="273265"/>
                  </a:lnTo>
                  <a:lnTo>
                    <a:pt x="37630" y="274294"/>
                  </a:lnTo>
                  <a:lnTo>
                    <a:pt x="37630" y="233946"/>
                  </a:lnTo>
                  <a:close/>
                </a:path>
                <a:path w="343535" h="2140585">
                  <a:moveTo>
                    <a:pt x="37630" y="100330"/>
                  </a:moveTo>
                  <a:lnTo>
                    <a:pt x="16040" y="100330"/>
                  </a:lnTo>
                  <a:lnTo>
                    <a:pt x="16040" y="2540"/>
                  </a:lnTo>
                  <a:lnTo>
                    <a:pt x="10121" y="2540"/>
                  </a:lnTo>
                  <a:lnTo>
                    <a:pt x="10121" y="0"/>
                  </a:lnTo>
                  <a:lnTo>
                    <a:pt x="609" y="0"/>
                  </a:lnTo>
                  <a:lnTo>
                    <a:pt x="609" y="2540"/>
                  </a:lnTo>
                  <a:lnTo>
                    <a:pt x="609" y="100330"/>
                  </a:lnTo>
                  <a:lnTo>
                    <a:pt x="609" y="106680"/>
                  </a:lnTo>
                  <a:lnTo>
                    <a:pt x="24269" y="106680"/>
                  </a:lnTo>
                  <a:lnTo>
                    <a:pt x="24269" y="157480"/>
                  </a:lnTo>
                  <a:lnTo>
                    <a:pt x="34658" y="157480"/>
                  </a:lnTo>
                  <a:lnTo>
                    <a:pt x="34658" y="158750"/>
                  </a:lnTo>
                  <a:lnTo>
                    <a:pt x="37630" y="158750"/>
                  </a:lnTo>
                  <a:lnTo>
                    <a:pt x="37630" y="157480"/>
                  </a:lnTo>
                  <a:lnTo>
                    <a:pt x="37630" y="106680"/>
                  </a:lnTo>
                  <a:lnTo>
                    <a:pt x="37630" y="100330"/>
                  </a:lnTo>
                  <a:close/>
                </a:path>
                <a:path w="343535" h="2140585">
                  <a:moveTo>
                    <a:pt x="39268" y="545846"/>
                  </a:moveTo>
                  <a:lnTo>
                    <a:pt x="27203" y="539889"/>
                  </a:lnTo>
                  <a:lnTo>
                    <a:pt x="1028" y="542709"/>
                  </a:lnTo>
                  <a:lnTo>
                    <a:pt x="1727" y="652373"/>
                  </a:lnTo>
                  <a:lnTo>
                    <a:pt x="4711" y="652373"/>
                  </a:lnTo>
                  <a:lnTo>
                    <a:pt x="4533" y="652589"/>
                  </a:lnTo>
                  <a:lnTo>
                    <a:pt x="24244" y="652272"/>
                  </a:lnTo>
                  <a:lnTo>
                    <a:pt x="24244" y="812380"/>
                  </a:lnTo>
                  <a:lnTo>
                    <a:pt x="1028" y="814870"/>
                  </a:lnTo>
                  <a:lnTo>
                    <a:pt x="1727" y="924534"/>
                  </a:lnTo>
                  <a:lnTo>
                    <a:pt x="4711" y="924534"/>
                  </a:lnTo>
                  <a:lnTo>
                    <a:pt x="4533" y="924763"/>
                  </a:lnTo>
                  <a:lnTo>
                    <a:pt x="24244" y="924433"/>
                  </a:lnTo>
                  <a:lnTo>
                    <a:pt x="24244" y="974737"/>
                  </a:lnTo>
                  <a:lnTo>
                    <a:pt x="1028" y="977226"/>
                  </a:lnTo>
                  <a:lnTo>
                    <a:pt x="1727" y="1059357"/>
                  </a:lnTo>
                  <a:lnTo>
                    <a:pt x="4711" y="1059357"/>
                  </a:lnTo>
                  <a:lnTo>
                    <a:pt x="4533" y="1059586"/>
                  </a:lnTo>
                  <a:lnTo>
                    <a:pt x="24244" y="1059268"/>
                  </a:lnTo>
                  <a:lnTo>
                    <a:pt x="24244" y="1083030"/>
                  </a:lnTo>
                  <a:lnTo>
                    <a:pt x="23926" y="1082802"/>
                  </a:lnTo>
                  <a:lnTo>
                    <a:pt x="0" y="1084211"/>
                  </a:lnTo>
                  <a:lnTo>
                    <a:pt x="939" y="1193076"/>
                  </a:lnTo>
                  <a:lnTo>
                    <a:pt x="14071" y="1190269"/>
                  </a:lnTo>
                  <a:lnTo>
                    <a:pt x="14071" y="1094536"/>
                  </a:lnTo>
                  <a:lnTo>
                    <a:pt x="35648" y="1092657"/>
                  </a:lnTo>
                  <a:lnTo>
                    <a:pt x="39268" y="1092657"/>
                  </a:lnTo>
                  <a:lnTo>
                    <a:pt x="39268" y="1054188"/>
                  </a:lnTo>
                  <a:lnTo>
                    <a:pt x="14630" y="1056665"/>
                  </a:lnTo>
                  <a:lnTo>
                    <a:pt x="13919" y="983792"/>
                  </a:lnTo>
                  <a:lnTo>
                    <a:pt x="34810" y="980986"/>
                  </a:lnTo>
                  <a:lnTo>
                    <a:pt x="39268" y="980986"/>
                  </a:lnTo>
                  <a:lnTo>
                    <a:pt x="39268" y="980389"/>
                  </a:lnTo>
                  <a:lnTo>
                    <a:pt x="39268" y="919365"/>
                  </a:lnTo>
                  <a:lnTo>
                    <a:pt x="14630" y="918083"/>
                  </a:lnTo>
                  <a:lnTo>
                    <a:pt x="13919" y="821436"/>
                  </a:lnTo>
                  <a:lnTo>
                    <a:pt x="39268" y="818019"/>
                  </a:lnTo>
                  <a:lnTo>
                    <a:pt x="37338" y="817067"/>
                  </a:lnTo>
                  <a:lnTo>
                    <a:pt x="39268" y="817067"/>
                  </a:lnTo>
                  <a:lnTo>
                    <a:pt x="39268" y="647192"/>
                  </a:lnTo>
                  <a:lnTo>
                    <a:pt x="14630" y="645922"/>
                  </a:lnTo>
                  <a:lnTo>
                    <a:pt x="13919" y="545604"/>
                  </a:lnTo>
                  <a:lnTo>
                    <a:pt x="39268" y="545846"/>
                  </a:lnTo>
                  <a:close/>
                </a:path>
                <a:path w="343535" h="2140585">
                  <a:moveTo>
                    <a:pt x="192849" y="909650"/>
                  </a:moveTo>
                  <a:lnTo>
                    <a:pt x="64744" y="915987"/>
                  </a:lnTo>
                  <a:lnTo>
                    <a:pt x="64046" y="924433"/>
                  </a:lnTo>
                  <a:lnTo>
                    <a:pt x="178765" y="918095"/>
                  </a:lnTo>
                  <a:lnTo>
                    <a:pt x="178765" y="968070"/>
                  </a:lnTo>
                  <a:lnTo>
                    <a:pt x="156248" y="969479"/>
                  </a:lnTo>
                  <a:lnTo>
                    <a:pt x="156248" y="1044790"/>
                  </a:lnTo>
                  <a:lnTo>
                    <a:pt x="169621" y="1043393"/>
                  </a:lnTo>
                  <a:lnTo>
                    <a:pt x="169621" y="973709"/>
                  </a:lnTo>
                  <a:lnTo>
                    <a:pt x="192849" y="973010"/>
                  </a:lnTo>
                  <a:lnTo>
                    <a:pt x="192849" y="909650"/>
                  </a:lnTo>
                  <a:close/>
                </a:path>
                <a:path w="343535" h="2140585">
                  <a:moveTo>
                    <a:pt x="193560" y="1043393"/>
                  </a:moveTo>
                  <a:lnTo>
                    <a:pt x="178079" y="1044092"/>
                  </a:lnTo>
                  <a:lnTo>
                    <a:pt x="178079" y="1075766"/>
                  </a:lnTo>
                  <a:lnTo>
                    <a:pt x="63334" y="1084922"/>
                  </a:lnTo>
                  <a:lnTo>
                    <a:pt x="64744" y="1091247"/>
                  </a:lnTo>
                  <a:lnTo>
                    <a:pt x="193560" y="1080693"/>
                  </a:lnTo>
                  <a:lnTo>
                    <a:pt x="193560" y="1043393"/>
                  </a:lnTo>
                  <a:close/>
                </a:path>
                <a:path w="343535" h="2140585">
                  <a:moveTo>
                    <a:pt x="193916" y="103860"/>
                  </a:moveTo>
                  <a:lnTo>
                    <a:pt x="65392" y="100761"/>
                  </a:lnTo>
                  <a:lnTo>
                    <a:pt x="65392" y="112077"/>
                  </a:lnTo>
                  <a:lnTo>
                    <a:pt x="179527" y="115163"/>
                  </a:lnTo>
                  <a:lnTo>
                    <a:pt x="179527" y="161429"/>
                  </a:lnTo>
                  <a:lnTo>
                    <a:pt x="193916" y="161429"/>
                  </a:lnTo>
                  <a:lnTo>
                    <a:pt x="193916" y="103860"/>
                  </a:lnTo>
                  <a:close/>
                </a:path>
                <a:path w="343535" h="2140585">
                  <a:moveTo>
                    <a:pt x="340664" y="1032129"/>
                  </a:moveTo>
                  <a:lnTo>
                    <a:pt x="326593" y="1032840"/>
                  </a:lnTo>
                  <a:lnTo>
                    <a:pt x="326593" y="1062393"/>
                  </a:lnTo>
                  <a:lnTo>
                    <a:pt x="220306" y="1070838"/>
                  </a:lnTo>
                  <a:lnTo>
                    <a:pt x="220306" y="1077874"/>
                  </a:lnTo>
                  <a:lnTo>
                    <a:pt x="340664" y="1069428"/>
                  </a:lnTo>
                  <a:lnTo>
                    <a:pt x="340664" y="1032129"/>
                  </a:lnTo>
                  <a:close/>
                </a:path>
                <a:path w="343535" h="2140585">
                  <a:moveTo>
                    <a:pt x="341363" y="901204"/>
                  </a:moveTo>
                  <a:lnTo>
                    <a:pt x="219608" y="907542"/>
                  </a:lnTo>
                  <a:lnTo>
                    <a:pt x="218897" y="915987"/>
                  </a:lnTo>
                  <a:lnTo>
                    <a:pt x="327291" y="909650"/>
                  </a:lnTo>
                  <a:lnTo>
                    <a:pt x="327291" y="959624"/>
                  </a:lnTo>
                  <a:lnTo>
                    <a:pt x="307581" y="961034"/>
                  </a:lnTo>
                  <a:lnTo>
                    <a:pt x="307581" y="1031417"/>
                  </a:lnTo>
                  <a:lnTo>
                    <a:pt x="322719" y="1033183"/>
                  </a:lnTo>
                  <a:lnTo>
                    <a:pt x="320954" y="965263"/>
                  </a:lnTo>
                  <a:lnTo>
                    <a:pt x="341363" y="964565"/>
                  </a:lnTo>
                  <a:lnTo>
                    <a:pt x="341363" y="901204"/>
                  </a:lnTo>
                  <a:close/>
                </a:path>
                <a:path w="343535" h="2140585">
                  <a:moveTo>
                    <a:pt x="343027" y="108991"/>
                  </a:moveTo>
                  <a:lnTo>
                    <a:pt x="219646" y="105905"/>
                  </a:lnTo>
                  <a:lnTo>
                    <a:pt x="219646" y="117221"/>
                  </a:lnTo>
                  <a:lnTo>
                    <a:pt x="328637" y="120294"/>
                  </a:lnTo>
                  <a:lnTo>
                    <a:pt x="328637" y="166560"/>
                  </a:lnTo>
                  <a:lnTo>
                    <a:pt x="343027" y="166560"/>
                  </a:lnTo>
                  <a:lnTo>
                    <a:pt x="343027" y="108991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655845" y="5156174"/>
              <a:ext cx="128816" cy="183705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811407" y="5144211"/>
              <a:ext cx="120357" cy="180187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655845" y="5424335"/>
              <a:ext cx="128816" cy="187947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811407" y="5409565"/>
              <a:ext cx="120357" cy="183019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655845" y="5693219"/>
              <a:ext cx="128816" cy="190055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810709" y="5674220"/>
              <a:ext cx="121754" cy="185115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4771987" y="5938875"/>
              <a:ext cx="160020" cy="179070"/>
            </a:xfrm>
            <a:custGeom>
              <a:avLst/>
              <a:gdLst/>
              <a:ahLst/>
              <a:cxnLst/>
              <a:rect l="l" t="t" r="r" b="b"/>
              <a:pathLst>
                <a:path w="160020" h="179070">
                  <a:moveTo>
                    <a:pt x="11963" y="23228"/>
                  </a:moveTo>
                  <a:lnTo>
                    <a:pt x="0" y="23939"/>
                  </a:lnTo>
                  <a:lnTo>
                    <a:pt x="0" y="178777"/>
                  </a:lnTo>
                  <a:lnTo>
                    <a:pt x="11963" y="178777"/>
                  </a:lnTo>
                  <a:lnTo>
                    <a:pt x="11963" y="23228"/>
                  </a:lnTo>
                  <a:close/>
                </a:path>
                <a:path w="160020" h="179070">
                  <a:moveTo>
                    <a:pt x="159778" y="0"/>
                  </a:moveTo>
                  <a:lnTo>
                    <a:pt x="147815" y="1409"/>
                  </a:lnTo>
                  <a:lnTo>
                    <a:pt x="147815" y="178777"/>
                  </a:lnTo>
                  <a:lnTo>
                    <a:pt x="159778" y="178777"/>
                  </a:lnTo>
                  <a:lnTo>
                    <a:pt x="159778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047729" y="3694455"/>
              <a:ext cx="86995" cy="2139950"/>
            </a:xfrm>
            <a:custGeom>
              <a:avLst/>
              <a:gdLst/>
              <a:ahLst/>
              <a:cxnLst/>
              <a:rect l="l" t="t" r="r" b="b"/>
              <a:pathLst>
                <a:path w="86995" h="2139950">
                  <a:moveTo>
                    <a:pt x="36080" y="2086546"/>
                  </a:moveTo>
                  <a:lnTo>
                    <a:pt x="0" y="2091207"/>
                  </a:lnTo>
                  <a:lnTo>
                    <a:pt x="0" y="2138146"/>
                  </a:lnTo>
                  <a:lnTo>
                    <a:pt x="36080" y="2134425"/>
                  </a:lnTo>
                  <a:lnTo>
                    <a:pt x="36080" y="2086546"/>
                  </a:lnTo>
                  <a:close/>
                </a:path>
                <a:path w="86995" h="2139950">
                  <a:moveTo>
                    <a:pt x="47980" y="2093988"/>
                  </a:moveTo>
                  <a:lnTo>
                    <a:pt x="36487" y="2086444"/>
                  </a:lnTo>
                  <a:lnTo>
                    <a:pt x="36487" y="2131491"/>
                  </a:lnTo>
                  <a:lnTo>
                    <a:pt x="47980" y="2139378"/>
                  </a:lnTo>
                  <a:lnTo>
                    <a:pt x="47980" y="2093988"/>
                  </a:lnTo>
                  <a:close/>
                </a:path>
                <a:path w="86995" h="2139950">
                  <a:moveTo>
                    <a:pt x="85826" y="1046429"/>
                  </a:moveTo>
                  <a:lnTo>
                    <a:pt x="82054" y="1041095"/>
                  </a:lnTo>
                  <a:lnTo>
                    <a:pt x="72682" y="1039939"/>
                  </a:lnTo>
                  <a:lnTo>
                    <a:pt x="0" y="1043622"/>
                  </a:lnTo>
                  <a:lnTo>
                    <a:pt x="0" y="1090549"/>
                  </a:lnTo>
                  <a:lnTo>
                    <a:pt x="72682" y="1088732"/>
                  </a:lnTo>
                  <a:lnTo>
                    <a:pt x="85826" y="1087729"/>
                  </a:lnTo>
                  <a:lnTo>
                    <a:pt x="85826" y="1046429"/>
                  </a:lnTo>
                  <a:close/>
                </a:path>
                <a:path w="86995" h="2139950">
                  <a:moveTo>
                    <a:pt x="85826" y="529310"/>
                  </a:moveTo>
                  <a:lnTo>
                    <a:pt x="82054" y="523684"/>
                  </a:lnTo>
                  <a:lnTo>
                    <a:pt x="72682" y="521804"/>
                  </a:lnTo>
                  <a:lnTo>
                    <a:pt x="0" y="519925"/>
                  </a:lnTo>
                  <a:lnTo>
                    <a:pt x="0" y="566851"/>
                  </a:lnTo>
                  <a:lnTo>
                    <a:pt x="72682" y="570611"/>
                  </a:lnTo>
                  <a:lnTo>
                    <a:pt x="85826" y="570611"/>
                  </a:lnTo>
                  <a:lnTo>
                    <a:pt x="85826" y="529310"/>
                  </a:lnTo>
                  <a:close/>
                </a:path>
                <a:path w="86995" h="2139950">
                  <a:moveTo>
                    <a:pt x="85826" y="9398"/>
                  </a:moveTo>
                  <a:lnTo>
                    <a:pt x="82054" y="3759"/>
                  </a:lnTo>
                  <a:lnTo>
                    <a:pt x="72682" y="1879"/>
                  </a:lnTo>
                  <a:lnTo>
                    <a:pt x="0" y="0"/>
                  </a:lnTo>
                  <a:lnTo>
                    <a:pt x="0" y="46926"/>
                  </a:lnTo>
                  <a:lnTo>
                    <a:pt x="72682" y="50698"/>
                  </a:lnTo>
                  <a:lnTo>
                    <a:pt x="85826" y="50698"/>
                  </a:lnTo>
                  <a:lnTo>
                    <a:pt x="85826" y="9398"/>
                  </a:lnTo>
                  <a:close/>
                </a:path>
                <a:path w="86995" h="2139950">
                  <a:moveTo>
                    <a:pt x="86398" y="2091804"/>
                  </a:moveTo>
                  <a:lnTo>
                    <a:pt x="84404" y="2089518"/>
                  </a:lnTo>
                  <a:lnTo>
                    <a:pt x="74612" y="2090635"/>
                  </a:lnTo>
                  <a:lnTo>
                    <a:pt x="49225" y="2092464"/>
                  </a:lnTo>
                  <a:lnTo>
                    <a:pt x="49225" y="2139200"/>
                  </a:lnTo>
                  <a:lnTo>
                    <a:pt x="80543" y="2136698"/>
                  </a:lnTo>
                  <a:lnTo>
                    <a:pt x="85826" y="2135314"/>
                  </a:lnTo>
                  <a:lnTo>
                    <a:pt x="85826" y="2125929"/>
                  </a:lnTo>
                  <a:lnTo>
                    <a:pt x="86398" y="2101189"/>
                  </a:lnTo>
                  <a:lnTo>
                    <a:pt x="86398" y="2091804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193601" y="5722086"/>
              <a:ext cx="166103" cy="130911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5179542" y="4682984"/>
              <a:ext cx="179705" cy="50165"/>
            </a:xfrm>
            <a:custGeom>
              <a:avLst/>
              <a:gdLst/>
              <a:ahLst/>
              <a:cxnLst/>
              <a:rect l="l" t="t" r="r" b="b"/>
              <a:pathLst>
                <a:path w="179704" h="50164">
                  <a:moveTo>
                    <a:pt x="64522" y="11455"/>
                  </a:moveTo>
                  <a:lnTo>
                    <a:pt x="19697" y="11455"/>
                  </a:lnTo>
                  <a:lnTo>
                    <a:pt x="159054" y="38659"/>
                  </a:lnTo>
                  <a:lnTo>
                    <a:pt x="159054" y="42888"/>
                  </a:lnTo>
                  <a:lnTo>
                    <a:pt x="163753" y="49924"/>
                  </a:lnTo>
                  <a:lnTo>
                    <a:pt x="174066" y="49924"/>
                  </a:lnTo>
                  <a:lnTo>
                    <a:pt x="179704" y="48997"/>
                  </a:lnTo>
                  <a:lnTo>
                    <a:pt x="179704" y="33033"/>
                  </a:lnTo>
                  <a:lnTo>
                    <a:pt x="177819" y="30213"/>
                  </a:lnTo>
                  <a:lnTo>
                    <a:pt x="162813" y="30213"/>
                  </a:lnTo>
                  <a:lnTo>
                    <a:pt x="64522" y="11455"/>
                  </a:lnTo>
                  <a:close/>
                </a:path>
                <a:path w="179704" h="50164">
                  <a:moveTo>
                    <a:pt x="176885" y="28816"/>
                  </a:moveTo>
                  <a:lnTo>
                    <a:pt x="162813" y="30213"/>
                  </a:lnTo>
                  <a:lnTo>
                    <a:pt x="177819" y="30213"/>
                  </a:lnTo>
                  <a:lnTo>
                    <a:pt x="176885" y="28816"/>
                  </a:lnTo>
                  <a:close/>
                </a:path>
                <a:path w="179704" h="50164">
                  <a:moveTo>
                    <a:pt x="13773" y="0"/>
                  </a:moveTo>
                  <a:lnTo>
                    <a:pt x="8074" y="894"/>
                  </a:lnTo>
                  <a:lnTo>
                    <a:pt x="2903" y="4253"/>
                  </a:lnTo>
                  <a:lnTo>
                    <a:pt x="457" y="9106"/>
                  </a:lnTo>
                  <a:lnTo>
                    <a:pt x="0" y="16142"/>
                  </a:lnTo>
                  <a:lnTo>
                    <a:pt x="6553" y="19901"/>
                  </a:lnTo>
                  <a:lnTo>
                    <a:pt x="11252" y="19901"/>
                  </a:lnTo>
                  <a:lnTo>
                    <a:pt x="17805" y="17551"/>
                  </a:lnTo>
                  <a:lnTo>
                    <a:pt x="19697" y="11455"/>
                  </a:lnTo>
                  <a:lnTo>
                    <a:pt x="64522" y="11455"/>
                  </a:lnTo>
                  <a:lnTo>
                    <a:pt x="17805" y="2540"/>
                  </a:lnTo>
                  <a:lnTo>
                    <a:pt x="13773" y="0"/>
                  </a:lnTo>
                  <a:close/>
                </a:path>
              </a:pathLst>
            </a:custGeom>
            <a:solidFill>
              <a:srgbClr val="888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179390" y="3591839"/>
              <a:ext cx="180251" cy="82461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4462398" y="3249612"/>
              <a:ext cx="927100" cy="184150"/>
            </a:xfrm>
            <a:custGeom>
              <a:avLst/>
              <a:gdLst/>
              <a:ahLst/>
              <a:cxnLst/>
              <a:rect l="l" t="t" r="r" b="b"/>
              <a:pathLst>
                <a:path w="927100" h="184150">
                  <a:moveTo>
                    <a:pt x="739495" y="58039"/>
                  </a:moveTo>
                  <a:lnTo>
                    <a:pt x="739495" y="96151"/>
                  </a:lnTo>
                  <a:lnTo>
                    <a:pt x="635711" y="161836"/>
                  </a:lnTo>
                  <a:lnTo>
                    <a:pt x="621118" y="131825"/>
                  </a:lnTo>
                  <a:lnTo>
                    <a:pt x="0" y="60477"/>
                  </a:lnTo>
                </a:path>
                <a:path w="927100" h="184150">
                  <a:moveTo>
                    <a:pt x="724903" y="78308"/>
                  </a:moveTo>
                  <a:lnTo>
                    <a:pt x="79794" y="952"/>
                  </a:lnTo>
                </a:path>
                <a:path w="927100" h="184150">
                  <a:moveTo>
                    <a:pt x="241947" y="0"/>
                  </a:moveTo>
                  <a:lnTo>
                    <a:pt x="926820" y="84797"/>
                  </a:lnTo>
                  <a:lnTo>
                    <a:pt x="926820" y="177"/>
                  </a:lnTo>
                </a:path>
                <a:path w="927100" h="184150">
                  <a:moveTo>
                    <a:pt x="926820" y="63715"/>
                  </a:moveTo>
                  <a:lnTo>
                    <a:pt x="498690" y="11010"/>
                  </a:lnTo>
                  <a:lnTo>
                    <a:pt x="498690" y="31280"/>
                  </a:lnTo>
                </a:path>
                <a:path w="927100" h="184150">
                  <a:moveTo>
                    <a:pt x="796264" y="42633"/>
                  </a:moveTo>
                  <a:lnTo>
                    <a:pt x="796264" y="0"/>
                  </a:lnTo>
                </a:path>
                <a:path w="927100" h="184150">
                  <a:moveTo>
                    <a:pt x="763841" y="41490"/>
                  </a:moveTo>
                  <a:lnTo>
                    <a:pt x="763841" y="952"/>
                  </a:lnTo>
                </a:path>
                <a:path w="927100" h="184150">
                  <a:moveTo>
                    <a:pt x="498690" y="11010"/>
                  </a:moveTo>
                  <a:lnTo>
                    <a:pt x="498690" y="469"/>
                  </a:lnTo>
                </a:path>
                <a:path w="927100" h="184150">
                  <a:moveTo>
                    <a:pt x="906551" y="60998"/>
                  </a:moveTo>
                  <a:lnTo>
                    <a:pt x="906551" y="177"/>
                  </a:lnTo>
                </a:path>
                <a:path w="927100" h="184150">
                  <a:moveTo>
                    <a:pt x="876553" y="54787"/>
                  </a:moveTo>
                  <a:lnTo>
                    <a:pt x="876553" y="177"/>
                  </a:lnTo>
                </a:path>
                <a:path w="927100" h="184150">
                  <a:moveTo>
                    <a:pt x="870877" y="31280"/>
                  </a:moveTo>
                  <a:lnTo>
                    <a:pt x="844105" y="28041"/>
                  </a:lnTo>
                  <a:lnTo>
                    <a:pt x="844105" y="50914"/>
                  </a:lnTo>
                </a:path>
                <a:path w="927100" h="184150">
                  <a:moveTo>
                    <a:pt x="705459" y="117233"/>
                  </a:moveTo>
                  <a:lnTo>
                    <a:pt x="793013" y="127774"/>
                  </a:lnTo>
                  <a:lnTo>
                    <a:pt x="753275" y="149669"/>
                  </a:lnTo>
                  <a:lnTo>
                    <a:pt x="753275" y="183718"/>
                  </a:lnTo>
                </a:path>
                <a:path w="927100" h="184150">
                  <a:moveTo>
                    <a:pt x="728967" y="101015"/>
                  </a:moveTo>
                  <a:lnTo>
                    <a:pt x="758977" y="105067"/>
                  </a:lnTo>
                  <a:lnTo>
                    <a:pt x="758977" y="12047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462398" y="3379000"/>
              <a:ext cx="34290" cy="45720"/>
            </a:xfrm>
            <a:custGeom>
              <a:avLst/>
              <a:gdLst/>
              <a:ahLst/>
              <a:cxnLst/>
              <a:rect l="l" t="t" r="r" b="b"/>
              <a:pathLst>
                <a:path w="34289" h="45720">
                  <a:moveTo>
                    <a:pt x="0" y="0"/>
                  </a:moveTo>
                  <a:lnTo>
                    <a:pt x="0" y="42989"/>
                  </a:lnTo>
                  <a:lnTo>
                    <a:pt x="34061" y="45427"/>
                  </a:lnTo>
                  <a:lnTo>
                    <a:pt x="34061" y="24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462398" y="3379000"/>
              <a:ext cx="34290" cy="45720"/>
            </a:xfrm>
            <a:custGeom>
              <a:avLst/>
              <a:gdLst/>
              <a:ahLst/>
              <a:cxnLst/>
              <a:rect l="l" t="t" r="r" b="b"/>
              <a:pathLst>
                <a:path w="34289" h="45720">
                  <a:moveTo>
                    <a:pt x="34061" y="45427"/>
                  </a:moveTo>
                  <a:lnTo>
                    <a:pt x="34061" y="2438"/>
                  </a:lnTo>
                  <a:lnTo>
                    <a:pt x="0" y="0"/>
                  </a:lnTo>
                  <a:lnTo>
                    <a:pt x="0" y="42989"/>
                  </a:lnTo>
                  <a:lnTo>
                    <a:pt x="34061" y="4542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462398" y="4004995"/>
              <a:ext cx="34290" cy="43815"/>
            </a:xfrm>
            <a:custGeom>
              <a:avLst/>
              <a:gdLst/>
              <a:ahLst/>
              <a:cxnLst/>
              <a:rect l="l" t="t" r="r" b="b"/>
              <a:pathLst>
                <a:path w="34289" h="43814">
                  <a:moveTo>
                    <a:pt x="0" y="0"/>
                  </a:moveTo>
                  <a:lnTo>
                    <a:pt x="0" y="42964"/>
                  </a:lnTo>
                  <a:lnTo>
                    <a:pt x="34061" y="43776"/>
                  </a:lnTo>
                  <a:lnTo>
                    <a:pt x="34061" y="8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462398" y="4004995"/>
              <a:ext cx="34290" cy="43815"/>
            </a:xfrm>
            <a:custGeom>
              <a:avLst/>
              <a:gdLst/>
              <a:ahLst/>
              <a:cxnLst/>
              <a:rect l="l" t="t" r="r" b="b"/>
              <a:pathLst>
                <a:path w="34289" h="43814">
                  <a:moveTo>
                    <a:pt x="34061" y="43776"/>
                  </a:moveTo>
                  <a:lnTo>
                    <a:pt x="34061" y="800"/>
                  </a:lnTo>
                  <a:lnTo>
                    <a:pt x="0" y="0"/>
                  </a:lnTo>
                  <a:lnTo>
                    <a:pt x="0" y="42964"/>
                  </a:lnTo>
                  <a:lnTo>
                    <a:pt x="34061" y="437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462398" y="4317174"/>
              <a:ext cx="34290" cy="43815"/>
            </a:xfrm>
            <a:custGeom>
              <a:avLst/>
              <a:gdLst/>
              <a:ahLst/>
              <a:cxnLst/>
              <a:rect l="l" t="t" r="r" b="b"/>
              <a:pathLst>
                <a:path w="34289" h="43814">
                  <a:moveTo>
                    <a:pt x="34061" y="0"/>
                  </a:moveTo>
                  <a:lnTo>
                    <a:pt x="0" y="812"/>
                  </a:lnTo>
                  <a:lnTo>
                    <a:pt x="0" y="43789"/>
                  </a:lnTo>
                  <a:lnTo>
                    <a:pt x="34061" y="42976"/>
                  </a:lnTo>
                  <a:lnTo>
                    <a:pt x="34061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462398" y="4317174"/>
              <a:ext cx="34290" cy="43815"/>
            </a:xfrm>
            <a:custGeom>
              <a:avLst/>
              <a:gdLst/>
              <a:ahLst/>
              <a:cxnLst/>
              <a:rect l="l" t="t" r="r" b="b"/>
              <a:pathLst>
                <a:path w="34289" h="43814">
                  <a:moveTo>
                    <a:pt x="34061" y="42976"/>
                  </a:moveTo>
                  <a:lnTo>
                    <a:pt x="34061" y="0"/>
                  </a:lnTo>
                  <a:lnTo>
                    <a:pt x="0" y="812"/>
                  </a:lnTo>
                  <a:lnTo>
                    <a:pt x="0" y="43789"/>
                  </a:lnTo>
                  <a:lnTo>
                    <a:pt x="34061" y="429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462398" y="4629378"/>
              <a:ext cx="34290" cy="45085"/>
            </a:xfrm>
            <a:custGeom>
              <a:avLst/>
              <a:gdLst/>
              <a:ahLst/>
              <a:cxnLst/>
              <a:rect l="l" t="t" r="r" b="b"/>
              <a:pathLst>
                <a:path w="34289" h="45085">
                  <a:moveTo>
                    <a:pt x="34061" y="0"/>
                  </a:moveTo>
                  <a:lnTo>
                    <a:pt x="0" y="1612"/>
                  </a:lnTo>
                  <a:lnTo>
                    <a:pt x="0" y="44589"/>
                  </a:lnTo>
                  <a:lnTo>
                    <a:pt x="34061" y="42964"/>
                  </a:lnTo>
                  <a:lnTo>
                    <a:pt x="34061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462398" y="4629378"/>
              <a:ext cx="34290" cy="45085"/>
            </a:xfrm>
            <a:custGeom>
              <a:avLst/>
              <a:gdLst/>
              <a:ahLst/>
              <a:cxnLst/>
              <a:rect l="l" t="t" r="r" b="b"/>
              <a:pathLst>
                <a:path w="34289" h="45085">
                  <a:moveTo>
                    <a:pt x="34061" y="42964"/>
                  </a:moveTo>
                  <a:lnTo>
                    <a:pt x="34061" y="0"/>
                  </a:lnTo>
                  <a:lnTo>
                    <a:pt x="0" y="1612"/>
                  </a:lnTo>
                  <a:lnTo>
                    <a:pt x="0" y="44589"/>
                  </a:lnTo>
                  <a:lnTo>
                    <a:pt x="34061" y="42964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462398" y="4940731"/>
              <a:ext cx="34290" cy="46355"/>
            </a:xfrm>
            <a:custGeom>
              <a:avLst/>
              <a:gdLst/>
              <a:ahLst/>
              <a:cxnLst/>
              <a:rect l="l" t="t" r="r" b="b"/>
              <a:pathLst>
                <a:path w="34289" h="46354">
                  <a:moveTo>
                    <a:pt x="34061" y="0"/>
                  </a:moveTo>
                  <a:lnTo>
                    <a:pt x="0" y="3251"/>
                  </a:lnTo>
                  <a:lnTo>
                    <a:pt x="0" y="46227"/>
                  </a:lnTo>
                  <a:lnTo>
                    <a:pt x="34061" y="43789"/>
                  </a:lnTo>
                  <a:lnTo>
                    <a:pt x="34061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462398" y="4940731"/>
              <a:ext cx="34290" cy="46355"/>
            </a:xfrm>
            <a:custGeom>
              <a:avLst/>
              <a:gdLst/>
              <a:ahLst/>
              <a:cxnLst/>
              <a:rect l="l" t="t" r="r" b="b"/>
              <a:pathLst>
                <a:path w="34289" h="46354">
                  <a:moveTo>
                    <a:pt x="34061" y="43789"/>
                  </a:moveTo>
                  <a:lnTo>
                    <a:pt x="34061" y="0"/>
                  </a:lnTo>
                  <a:lnTo>
                    <a:pt x="0" y="3251"/>
                  </a:lnTo>
                  <a:lnTo>
                    <a:pt x="0" y="46227"/>
                  </a:lnTo>
                  <a:lnTo>
                    <a:pt x="34061" y="437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462398" y="5252910"/>
              <a:ext cx="34290" cy="47625"/>
            </a:xfrm>
            <a:custGeom>
              <a:avLst/>
              <a:gdLst/>
              <a:ahLst/>
              <a:cxnLst/>
              <a:rect l="l" t="t" r="r" b="b"/>
              <a:pathLst>
                <a:path w="34289" h="47625">
                  <a:moveTo>
                    <a:pt x="34061" y="0"/>
                  </a:moveTo>
                  <a:lnTo>
                    <a:pt x="0" y="4063"/>
                  </a:lnTo>
                  <a:lnTo>
                    <a:pt x="0" y="47040"/>
                  </a:lnTo>
                  <a:lnTo>
                    <a:pt x="34061" y="42976"/>
                  </a:lnTo>
                  <a:lnTo>
                    <a:pt x="34061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462398" y="5252910"/>
              <a:ext cx="34290" cy="47625"/>
            </a:xfrm>
            <a:custGeom>
              <a:avLst/>
              <a:gdLst/>
              <a:ahLst/>
              <a:cxnLst/>
              <a:rect l="l" t="t" r="r" b="b"/>
              <a:pathLst>
                <a:path w="34289" h="47625">
                  <a:moveTo>
                    <a:pt x="34061" y="42976"/>
                  </a:moveTo>
                  <a:lnTo>
                    <a:pt x="34061" y="0"/>
                  </a:lnTo>
                  <a:lnTo>
                    <a:pt x="0" y="4063"/>
                  </a:lnTo>
                  <a:lnTo>
                    <a:pt x="0" y="47040"/>
                  </a:lnTo>
                  <a:lnTo>
                    <a:pt x="34061" y="429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462398" y="5565089"/>
              <a:ext cx="34290" cy="48260"/>
            </a:xfrm>
            <a:custGeom>
              <a:avLst/>
              <a:gdLst/>
              <a:ahLst/>
              <a:cxnLst/>
              <a:rect l="l" t="t" r="r" b="b"/>
              <a:pathLst>
                <a:path w="34289" h="48260">
                  <a:moveTo>
                    <a:pt x="34061" y="0"/>
                  </a:moveTo>
                  <a:lnTo>
                    <a:pt x="0" y="4864"/>
                  </a:lnTo>
                  <a:lnTo>
                    <a:pt x="0" y="47853"/>
                  </a:lnTo>
                  <a:lnTo>
                    <a:pt x="34061" y="42976"/>
                  </a:lnTo>
                  <a:lnTo>
                    <a:pt x="34061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462398" y="5565089"/>
              <a:ext cx="34290" cy="48260"/>
            </a:xfrm>
            <a:custGeom>
              <a:avLst/>
              <a:gdLst/>
              <a:ahLst/>
              <a:cxnLst/>
              <a:rect l="l" t="t" r="r" b="b"/>
              <a:pathLst>
                <a:path w="34289" h="48260">
                  <a:moveTo>
                    <a:pt x="34061" y="42976"/>
                  </a:moveTo>
                  <a:lnTo>
                    <a:pt x="34061" y="0"/>
                  </a:lnTo>
                  <a:lnTo>
                    <a:pt x="0" y="4864"/>
                  </a:lnTo>
                  <a:lnTo>
                    <a:pt x="0" y="47853"/>
                  </a:lnTo>
                  <a:lnTo>
                    <a:pt x="34061" y="42976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513478" y="3315766"/>
              <a:ext cx="472440" cy="2802255"/>
            </a:xfrm>
            <a:custGeom>
              <a:avLst/>
              <a:gdLst/>
              <a:ahLst/>
              <a:cxnLst/>
              <a:rect l="l" t="t" r="r" b="b"/>
              <a:pathLst>
                <a:path w="472439" h="2802254">
                  <a:moveTo>
                    <a:pt x="308127" y="211632"/>
                  </a:moveTo>
                  <a:lnTo>
                    <a:pt x="254622" y="207581"/>
                  </a:lnTo>
                  <a:lnTo>
                    <a:pt x="254622" y="150812"/>
                  </a:lnTo>
                  <a:lnTo>
                    <a:pt x="308127" y="154863"/>
                  </a:lnTo>
                  <a:lnTo>
                    <a:pt x="308127" y="211632"/>
                  </a:lnTo>
                  <a:close/>
                </a:path>
                <a:path w="472439" h="2802254">
                  <a:moveTo>
                    <a:pt x="162178" y="199466"/>
                  </a:moveTo>
                  <a:lnTo>
                    <a:pt x="109486" y="195414"/>
                  </a:lnTo>
                  <a:lnTo>
                    <a:pt x="109486" y="138658"/>
                  </a:lnTo>
                  <a:lnTo>
                    <a:pt x="162178" y="143522"/>
                  </a:lnTo>
                  <a:lnTo>
                    <a:pt x="162178" y="199466"/>
                  </a:lnTo>
                  <a:close/>
                </a:path>
                <a:path w="472439" h="2802254">
                  <a:moveTo>
                    <a:pt x="454088" y="223786"/>
                  </a:moveTo>
                  <a:lnTo>
                    <a:pt x="400558" y="218922"/>
                  </a:lnTo>
                  <a:lnTo>
                    <a:pt x="400558" y="162966"/>
                  </a:lnTo>
                  <a:lnTo>
                    <a:pt x="454088" y="167030"/>
                  </a:lnTo>
                  <a:lnTo>
                    <a:pt x="454088" y="223786"/>
                  </a:lnTo>
                  <a:close/>
                </a:path>
                <a:path w="472439" h="2802254">
                  <a:moveTo>
                    <a:pt x="308127" y="479209"/>
                  </a:moveTo>
                  <a:lnTo>
                    <a:pt x="254622" y="475983"/>
                  </a:lnTo>
                  <a:lnTo>
                    <a:pt x="254622" y="420014"/>
                  </a:lnTo>
                  <a:lnTo>
                    <a:pt x="308127" y="422452"/>
                  </a:lnTo>
                  <a:lnTo>
                    <a:pt x="308127" y="479209"/>
                  </a:lnTo>
                  <a:close/>
                </a:path>
                <a:path w="472439" h="2802254">
                  <a:moveTo>
                    <a:pt x="284619" y="433806"/>
                  </a:moveTo>
                  <a:lnTo>
                    <a:pt x="295973" y="434606"/>
                  </a:lnTo>
                  <a:lnTo>
                    <a:pt x="295973" y="463816"/>
                  </a:lnTo>
                  <a:lnTo>
                    <a:pt x="285432" y="463816"/>
                  </a:lnTo>
                </a:path>
                <a:path w="472439" h="2802254">
                  <a:moveTo>
                    <a:pt x="162178" y="471106"/>
                  </a:moveTo>
                  <a:lnTo>
                    <a:pt x="109486" y="467855"/>
                  </a:lnTo>
                  <a:lnTo>
                    <a:pt x="109486" y="411911"/>
                  </a:lnTo>
                  <a:lnTo>
                    <a:pt x="162178" y="414337"/>
                  </a:lnTo>
                  <a:lnTo>
                    <a:pt x="162178" y="471106"/>
                  </a:lnTo>
                  <a:close/>
                </a:path>
                <a:path w="472439" h="2802254">
                  <a:moveTo>
                    <a:pt x="127317" y="424891"/>
                  </a:moveTo>
                  <a:lnTo>
                    <a:pt x="136232" y="425704"/>
                  </a:lnTo>
                  <a:lnTo>
                    <a:pt x="136232" y="454888"/>
                  </a:lnTo>
                  <a:lnTo>
                    <a:pt x="128117" y="454888"/>
                  </a:lnTo>
                </a:path>
                <a:path w="472439" h="2802254">
                  <a:moveTo>
                    <a:pt x="454088" y="487324"/>
                  </a:moveTo>
                  <a:lnTo>
                    <a:pt x="400558" y="484085"/>
                  </a:lnTo>
                  <a:lnTo>
                    <a:pt x="400558" y="428117"/>
                  </a:lnTo>
                  <a:lnTo>
                    <a:pt x="454088" y="430555"/>
                  </a:lnTo>
                  <a:lnTo>
                    <a:pt x="454088" y="487324"/>
                  </a:lnTo>
                  <a:close/>
                </a:path>
                <a:path w="472439" h="2802254">
                  <a:moveTo>
                    <a:pt x="433006" y="443534"/>
                  </a:moveTo>
                  <a:lnTo>
                    <a:pt x="442747" y="444347"/>
                  </a:lnTo>
                  <a:lnTo>
                    <a:pt x="442747" y="472732"/>
                  </a:lnTo>
                  <a:lnTo>
                    <a:pt x="433006" y="472732"/>
                  </a:lnTo>
                </a:path>
                <a:path w="472439" h="2802254">
                  <a:moveTo>
                    <a:pt x="284619" y="701395"/>
                  </a:moveTo>
                  <a:lnTo>
                    <a:pt x="295973" y="702208"/>
                  </a:lnTo>
                  <a:lnTo>
                    <a:pt x="295973" y="731393"/>
                  </a:lnTo>
                  <a:lnTo>
                    <a:pt x="282181" y="731393"/>
                  </a:lnTo>
                </a:path>
                <a:path w="472439" h="2802254">
                  <a:moveTo>
                    <a:pt x="127317" y="695718"/>
                  </a:moveTo>
                  <a:lnTo>
                    <a:pt x="136232" y="696531"/>
                  </a:lnTo>
                  <a:lnTo>
                    <a:pt x="136232" y="725716"/>
                  </a:lnTo>
                  <a:lnTo>
                    <a:pt x="128117" y="726528"/>
                  </a:lnTo>
                </a:path>
                <a:path w="472439" h="2802254">
                  <a:moveTo>
                    <a:pt x="433006" y="707059"/>
                  </a:moveTo>
                  <a:lnTo>
                    <a:pt x="442747" y="707885"/>
                  </a:lnTo>
                  <a:lnTo>
                    <a:pt x="442747" y="737069"/>
                  </a:lnTo>
                  <a:lnTo>
                    <a:pt x="433006" y="736257"/>
                  </a:lnTo>
                </a:path>
                <a:path w="472439" h="2802254">
                  <a:moveTo>
                    <a:pt x="284619" y="974661"/>
                  </a:moveTo>
                  <a:lnTo>
                    <a:pt x="295973" y="974661"/>
                  </a:lnTo>
                  <a:lnTo>
                    <a:pt x="295973" y="1003833"/>
                  </a:lnTo>
                  <a:lnTo>
                    <a:pt x="282181" y="1004646"/>
                  </a:lnTo>
                </a:path>
                <a:path w="472439" h="2802254">
                  <a:moveTo>
                    <a:pt x="127317" y="973836"/>
                  </a:moveTo>
                  <a:lnTo>
                    <a:pt x="136232" y="973836"/>
                  </a:lnTo>
                  <a:lnTo>
                    <a:pt x="136232" y="1003033"/>
                  </a:lnTo>
                  <a:lnTo>
                    <a:pt x="128117" y="1003833"/>
                  </a:lnTo>
                </a:path>
                <a:path w="472439" h="2802254">
                  <a:moveTo>
                    <a:pt x="433006" y="975448"/>
                  </a:moveTo>
                  <a:lnTo>
                    <a:pt x="442747" y="976274"/>
                  </a:lnTo>
                  <a:lnTo>
                    <a:pt x="442747" y="1004646"/>
                  </a:lnTo>
                  <a:lnTo>
                    <a:pt x="433006" y="1004646"/>
                  </a:lnTo>
                </a:path>
                <a:path w="472439" h="2802254">
                  <a:moveTo>
                    <a:pt x="284619" y="1243050"/>
                  </a:moveTo>
                  <a:lnTo>
                    <a:pt x="295973" y="1243050"/>
                  </a:lnTo>
                  <a:lnTo>
                    <a:pt x="295973" y="1272235"/>
                  </a:lnTo>
                  <a:lnTo>
                    <a:pt x="282181" y="1273048"/>
                  </a:lnTo>
                </a:path>
                <a:path w="472439" h="2802254">
                  <a:moveTo>
                    <a:pt x="127317" y="1246301"/>
                  </a:moveTo>
                  <a:lnTo>
                    <a:pt x="136232" y="1246301"/>
                  </a:lnTo>
                  <a:lnTo>
                    <a:pt x="136232" y="1275486"/>
                  </a:lnTo>
                  <a:lnTo>
                    <a:pt x="128117" y="1276286"/>
                  </a:lnTo>
                </a:path>
                <a:path w="472439" h="2802254">
                  <a:moveTo>
                    <a:pt x="433006" y="1240624"/>
                  </a:moveTo>
                  <a:lnTo>
                    <a:pt x="442747" y="1240624"/>
                  </a:lnTo>
                  <a:lnTo>
                    <a:pt x="442747" y="1269809"/>
                  </a:lnTo>
                  <a:lnTo>
                    <a:pt x="433006" y="1269809"/>
                  </a:lnTo>
                </a:path>
                <a:path w="472439" h="2802254">
                  <a:moveTo>
                    <a:pt x="288671" y="1780654"/>
                  </a:moveTo>
                  <a:lnTo>
                    <a:pt x="299212" y="1779841"/>
                  </a:lnTo>
                  <a:lnTo>
                    <a:pt x="299212" y="1809038"/>
                  </a:lnTo>
                  <a:lnTo>
                    <a:pt x="286245" y="1810651"/>
                  </a:lnTo>
                </a:path>
                <a:path w="472439" h="2802254">
                  <a:moveTo>
                    <a:pt x="134607" y="1792008"/>
                  </a:moveTo>
                  <a:lnTo>
                    <a:pt x="143535" y="1792008"/>
                  </a:lnTo>
                  <a:lnTo>
                    <a:pt x="143535" y="1821192"/>
                  </a:lnTo>
                  <a:lnTo>
                    <a:pt x="136232" y="1822005"/>
                  </a:lnTo>
                </a:path>
                <a:path w="472439" h="2802254">
                  <a:moveTo>
                    <a:pt x="433006" y="1770100"/>
                  </a:moveTo>
                  <a:lnTo>
                    <a:pt x="442747" y="1769313"/>
                  </a:lnTo>
                  <a:lnTo>
                    <a:pt x="442747" y="1798485"/>
                  </a:lnTo>
                  <a:lnTo>
                    <a:pt x="433006" y="1798485"/>
                  </a:lnTo>
                </a:path>
                <a:path w="472439" h="2802254">
                  <a:moveTo>
                    <a:pt x="284619" y="2312568"/>
                  </a:moveTo>
                  <a:lnTo>
                    <a:pt x="295973" y="2315019"/>
                  </a:lnTo>
                  <a:lnTo>
                    <a:pt x="295973" y="2344204"/>
                  </a:lnTo>
                  <a:lnTo>
                    <a:pt x="282994" y="2343391"/>
                  </a:lnTo>
                </a:path>
                <a:path w="472439" h="2802254">
                  <a:moveTo>
                    <a:pt x="127317" y="2333663"/>
                  </a:moveTo>
                  <a:lnTo>
                    <a:pt x="136232" y="2336088"/>
                  </a:lnTo>
                  <a:lnTo>
                    <a:pt x="136232" y="2365286"/>
                  </a:lnTo>
                  <a:lnTo>
                    <a:pt x="128117" y="2363647"/>
                  </a:lnTo>
                </a:path>
                <a:path w="472439" h="2802254">
                  <a:moveTo>
                    <a:pt x="432206" y="2293124"/>
                  </a:moveTo>
                  <a:lnTo>
                    <a:pt x="441921" y="2295550"/>
                  </a:lnTo>
                  <a:lnTo>
                    <a:pt x="441921" y="2324735"/>
                  </a:lnTo>
                  <a:lnTo>
                    <a:pt x="432206" y="2322309"/>
                  </a:lnTo>
                </a:path>
                <a:path w="472439" h="2802254">
                  <a:moveTo>
                    <a:pt x="284619" y="2585034"/>
                  </a:moveTo>
                  <a:lnTo>
                    <a:pt x="295973" y="2586647"/>
                  </a:lnTo>
                  <a:lnTo>
                    <a:pt x="295973" y="2615831"/>
                  </a:lnTo>
                  <a:lnTo>
                    <a:pt x="282994" y="2615831"/>
                  </a:lnTo>
                </a:path>
                <a:path w="472439" h="2802254">
                  <a:moveTo>
                    <a:pt x="127317" y="2609342"/>
                  </a:moveTo>
                  <a:lnTo>
                    <a:pt x="136232" y="2611780"/>
                  </a:lnTo>
                  <a:lnTo>
                    <a:pt x="136232" y="2640965"/>
                  </a:lnTo>
                  <a:lnTo>
                    <a:pt x="128117" y="2639339"/>
                  </a:lnTo>
                </a:path>
                <a:path w="472439" h="2802254">
                  <a:moveTo>
                    <a:pt x="432206" y="2561513"/>
                  </a:moveTo>
                  <a:lnTo>
                    <a:pt x="441921" y="2563126"/>
                  </a:lnTo>
                  <a:lnTo>
                    <a:pt x="441921" y="2592324"/>
                  </a:lnTo>
                  <a:lnTo>
                    <a:pt x="432206" y="2589885"/>
                  </a:lnTo>
                </a:path>
                <a:path w="472439" h="2802254">
                  <a:moveTo>
                    <a:pt x="308127" y="746798"/>
                  </a:moveTo>
                  <a:lnTo>
                    <a:pt x="254622" y="745172"/>
                  </a:lnTo>
                  <a:lnTo>
                    <a:pt x="254622" y="688416"/>
                  </a:lnTo>
                  <a:lnTo>
                    <a:pt x="308127" y="690029"/>
                  </a:lnTo>
                  <a:lnTo>
                    <a:pt x="308127" y="746798"/>
                  </a:lnTo>
                  <a:close/>
                </a:path>
                <a:path w="472439" h="2802254">
                  <a:moveTo>
                    <a:pt x="162178" y="742746"/>
                  </a:moveTo>
                  <a:lnTo>
                    <a:pt x="109486" y="741121"/>
                  </a:lnTo>
                  <a:lnTo>
                    <a:pt x="109486" y="684364"/>
                  </a:lnTo>
                  <a:lnTo>
                    <a:pt x="162178" y="685977"/>
                  </a:lnTo>
                  <a:lnTo>
                    <a:pt x="162178" y="742746"/>
                  </a:lnTo>
                  <a:close/>
                </a:path>
                <a:path w="472439" h="2802254">
                  <a:moveTo>
                    <a:pt x="454088" y="750849"/>
                  </a:moveTo>
                  <a:lnTo>
                    <a:pt x="400558" y="749236"/>
                  </a:lnTo>
                  <a:lnTo>
                    <a:pt x="400558" y="693280"/>
                  </a:lnTo>
                  <a:lnTo>
                    <a:pt x="454088" y="694080"/>
                  </a:lnTo>
                  <a:lnTo>
                    <a:pt x="454088" y="750849"/>
                  </a:lnTo>
                  <a:close/>
                </a:path>
                <a:path w="472439" h="2802254">
                  <a:moveTo>
                    <a:pt x="308127" y="1014399"/>
                  </a:moveTo>
                  <a:lnTo>
                    <a:pt x="254622" y="1014399"/>
                  </a:lnTo>
                  <a:lnTo>
                    <a:pt x="254622" y="957618"/>
                  </a:lnTo>
                  <a:lnTo>
                    <a:pt x="308127" y="957618"/>
                  </a:lnTo>
                  <a:lnTo>
                    <a:pt x="308127" y="1014399"/>
                  </a:lnTo>
                  <a:close/>
                </a:path>
                <a:path w="472439" h="2802254">
                  <a:moveTo>
                    <a:pt x="162178" y="1013574"/>
                  </a:moveTo>
                  <a:lnTo>
                    <a:pt x="109486" y="1013574"/>
                  </a:lnTo>
                  <a:lnTo>
                    <a:pt x="109486" y="956818"/>
                  </a:lnTo>
                  <a:lnTo>
                    <a:pt x="162178" y="957618"/>
                  </a:lnTo>
                  <a:lnTo>
                    <a:pt x="162178" y="1013574"/>
                  </a:lnTo>
                  <a:close/>
                </a:path>
                <a:path w="472439" h="2802254">
                  <a:moveTo>
                    <a:pt x="454088" y="1014399"/>
                  </a:moveTo>
                  <a:lnTo>
                    <a:pt x="400558" y="1014399"/>
                  </a:lnTo>
                  <a:lnTo>
                    <a:pt x="400558" y="958430"/>
                  </a:lnTo>
                  <a:lnTo>
                    <a:pt x="454088" y="958430"/>
                  </a:lnTo>
                  <a:lnTo>
                    <a:pt x="454088" y="1014399"/>
                  </a:lnTo>
                  <a:close/>
                </a:path>
                <a:path w="472439" h="2802254">
                  <a:moveTo>
                    <a:pt x="308127" y="1281976"/>
                  </a:moveTo>
                  <a:lnTo>
                    <a:pt x="254622" y="1282788"/>
                  </a:lnTo>
                  <a:lnTo>
                    <a:pt x="254622" y="1226845"/>
                  </a:lnTo>
                  <a:lnTo>
                    <a:pt x="308127" y="1225207"/>
                  </a:lnTo>
                  <a:lnTo>
                    <a:pt x="308127" y="1281976"/>
                  </a:lnTo>
                  <a:close/>
                </a:path>
                <a:path w="472439" h="2802254">
                  <a:moveTo>
                    <a:pt x="162178" y="1285214"/>
                  </a:moveTo>
                  <a:lnTo>
                    <a:pt x="109486" y="1286840"/>
                  </a:lnTo>
                  <a:lnTo>
                    <a:pt x="109486" y="1230083"/>
                  </a:lnTo>
                  <a:lnTo>
                    <a:pt x="162178" y="1228458"/>
                  </a:lnTo>
                  <a:lnTo>
                    <a:pt x="162178" y="1285214"/>
                  </a:lnTo>
                  <a:close/>
                </a:path>
                <a:path w="472439" h="2802254">
                  <a:moveTo>
                    <a:pt x="454088" y="1278737"/>
                  </a:moveTo>
                  <a:lnTo>
                    <a:pt x="400558" y="1279537"/>
                  </a:lnTo>
                  <a:lnTo>
                    <a:pt x="400558" y="1222781"/>
                  </a:lnTo>
                  <a:lnTo>
                    <a:pt x="454088" y="1221968"/>
                  </a:lnTo>
                  <a:lnTo>
                    <a:pt x="454088" y="1278737"/>
                  </a:lnTo>
                  <a:close/>
                </a:path>
                <a:path w="472439" h="2802254">
                  <a:moveTo>
                    <a:pt x="308127" y="1549552"/>
                  </a:moveTo>
                  <a:lnTo>
                    <a:pt x="254622" y="1551990"/>
                  </a:lnTo>
                  <a:lnTo>
                    <a:pt x="254622" y="1495247"/>
                  </a:lnTo>
                  <a:lnTo>
                    <a:pt x="308127" y="1492796"/>
                  </a:lnTo>
                  <a:lnTo>
                    <a:pt x="308127" y="1549552"/>
                  </a:lnTo>
                  <a:close/>
                </a:path>
                <a:path w="472439" h="2802254">
                  <a:moveTo>
                    <a:pt x="158940" y="1556854"/>
                  </a:moveTo>
                  <a:lnTo>
                    <a:pt x="106235" y="1559280"/>
                  </a:lnTo>
                  <a:lnTo>
                    <a:pt x="106235" y="1503337"/>
                  </a:lnTo>
                  <a:lnTo>
                    <a:pt x="158940" y="1500085"/>
                  </a:lnTo>
                  <a:lnTo>
                    <a:pt x="158940" y="1556854"/>
                  </a:lnTo>
                  <a:close/>
                </a:path>
                <a:path w="472439" h="2802254">
                  <a:moveTo>
                    <a:pt x="454088" y="1542275"/>
                  </a:moveTo>
                  <a:lnTo>
                    <a:pt x="400558" y="1544688"/>
                  </a:lnTo>
                  <a:lnTo>
                    <a:pt x="400558" y="1487932"/>
                  </a:lnTo>
                  <a:lnTo>
                    <a:pt x="454088" y="1485506"/>
                  </a:lnTo>
                  <a:lnTo>
                    <a:pt x="454088" y="1542275"/>
                  </a:lnTo>
                  <a:close/>
                </a:path>
                <a:path w="472439" h="2802254">
                  <a:moveTo>
                    <a:pt x="308127" y="1817141"/>
                  </a:moveTo>
                  <a:lnTo>
                    <a:pt x="254622" y="1821192"/>
                  </a:lnTo>
                  <a:lnTo>
                    <a:pt x="254622" y="1764436"/>
                  </a:lnTo>
                  <a:lnTo>
                    <a:pt x="308127" y="1760385"/>
                  </a:lnTo>
                  <a:lnTo>
                    <a:pt x="308127" y="1817141"/>
                  </a:lnTo>
                  <a:close/>
                </a:path>
                <a:path w="472439" h="2802254">
                  <a:moveTo>
                    <a:pt x="162178" y="1827682"/>
                  </a:moveTo>
                  <a:lnTo>
                    <a:pt x="109486" y="1831746"/>
                  </a:lnTo>
                  <a:lnTo>
                    <a:pt x="109486" y="1775790"/>
                  </a:lnTo>
                  <a:lnTo>
                    <a:pt x="162178" y="1771738"/>
                  </a:lnTo>
                  <a:lnTo>
                    <a:pt x="162178" y="1827682"/>
                  </a:lnTo>
                  <a:close/>
                </a:path>
                <a:path w="472439" h="2802254">
                  <a:moveTo>
                    <a:pt x="454088" y="1805787"/>
                  </a:moveTo>
                  <a:lnTo>
                    <a:pt x="400558" y="1809838"/>
                  </a:lnTo>
                  <a:lnTo>
                    <a:pt x="400558" y="1753082"/>
                  </a:lnTo>
                  <a:lnTo>
                    <a:pt x="454088" y="1749031"/>
                  </a:lnTo>
                  <a:lnTo>
                    <a:pt x="454088" y="1805787"/>
                  </a:lnTo>
                  <a:close/>
                </a:path>
                <a:path w="472439" h="2802254">
                  <a:moveTo>
                    <a:pt x="308127" y="2084730"/>
                  </a:moveTo>
                  <a:lnTo>
                    <a:pt x="254622" y="2090407"/>
                  </a:lnTo>
                  <a:lnTo>
                    <a:pt x="254622" y="2033638"/>
                  </a:lnTo>
                  <a:lnTo>
                    <a:pt x="308127" y="2027974"/>
                  </a:lnTo>
                  <a:lnTo>
                    <a:pt x="308127" y="2084730"/>
                  </a:lnTo>
                  <a:close/>
                </a:path>
                <a:path w="472439" h="2802254">
                  <a:moveTo>
                    <a:pt x="162178" y="2099322"/>
                  </a:moveTo>
                  <a:lnTo>
                    <a:pt x="109486" y="2104999"/>
                  </a:lnTo>
                  <a:lnTo>
                    <a:pt x="109486" y="2048230"/>
                  </a:lnTo>
                  <a:lnTo>
                    <a:pt x="162178" y="2042553"/>
                  </a:lnTo>
                  <a:lnTo>
                    <a:pt x="162178" y="2099322"/>
                  </a:lnTo>
                  <a:close/>
                </a:path>
                <a:path w="472439" h="2802254">
                  <a:moveTo>
                    <a:pt x="454088" y="2069325"/>
                  </a:moveTo>
                  <a:lnTo>
                    <a:pt x="400558" y="2075002"/>
                  </a:lnTo>
                  <a:lnTo>
                    <a:pt x="400558" y="2018233"/>
                  </a:lnTo>
                  <a:lnTo>
                    <a:pt x="454088" y="2013369"/>
                  </a:lnTo>
                  <a:lnTo>
                    <a:pt x="454088" y="2069325"/>
                  </a:lnTo>
                  <a:close/>
                </a:path>
                <a:path w="472439" h="2802254">
                  <a:moveTo>
                    <a:pt x="308127" y="2352306"/>
                  </a:moveTo>
                  <a:lnTo>
                    <a:pt x="254622" y="2358796"/>
                  </a:lnTo>
                  <a:lnTo>
                    <a:pt x="254622" y="2302852"/>
                  </a:lnTo>
                  <a:lnTo>
                    <a:pt x="308127" y="2295550"/>
                  </a:lnTo>
                  <a:lnTo>
                    <a:pt x="308127" y="2352306"/>
                  </a:lnTo>
                  <a:close/>
                </a:path>
                <a:path w="472439" h="2802254">
                  <a:moveTo>
                    <a:pt x="162178" y="2370963"/>
                  </a:moveTo>
                  <a:lnTo>
                    <a:pt x="109486" y="2377452"/>
                  </a:lnTo>
                  <a:lnTo>
                    <a:pt x="109486" y="2321496"/>
                  </a:lnTo>
                  <a:lnTo>
                    <a:pt x="162178" y="2314206"/>
                  </a:lnTo>
                  <a:lnTo>
                    <a:pt x="162178" y="2370963"/>
                  </a:lnTo>
                  <a:close/>
                </a:path>
                <a:path w="472439" h="2802254">
                  <a:moveTo>
                    <a:pt x="454088" y="2333663"/>
                  </a:moveTo>
                  <a:lnTo>
                    <a:pt x="400558" y="2340152"/>
                  </a:lnTo>
                  <a:lnTo>
                    <a:pt x="400558" y="2283383"/>
                  </a:lnTo>
                  <a:lnTo>
                    <a:pt x="454088" y="2276894"/>
                  </a:lnTo>
                  <a:lnTo>
                    <a:pt x="454088" y="2333663"/>
                  </a:lnTo>
                  <a:close/>
                </a:path>
                <a:path w="472439" h="2802254">
                  <a:moveTo>
                    <a:pt x="308127" y="2619895"/>
                  </a:moveTo>
                  <a:lnTo>
                    <a:pt x="254622" y="2627998"/>
                  </a:lnTo>
                  <a:lnTo>
                    <a:pt x="254622" y="2571242"/>
                  </a:lnTo>
                  <a:lnTo>
                    <a:pt x="308127" y="2563126"/>
                  </a:lnTo>
                  <a:lnTo>
                    <a:pt x="308127" y="2619895"/>
                  </a:lnTo>
                  <a:close/>
                </a:path>
                <a:path w="472439" h="2802254">
                  <a:moveTo>
                    <a:pt x="162178" y="2642603"/>
                  </a:moveTo>
                  <a:lnTo>
                    <a:pt x="109486" y="2650705"/>
                  </a:lnTo>
                  <a:lnTo>
                    <a:pt x="109486" y="2593936"/>
                  </a:lnTo>
                  <a:lnTo>
                    <a:pt x="162178" y="2585847"/>
                  </a:lnTo>
                  <a:lnTo>
                    <a:pt x="162178" y="2642603"/>
                  </a:lnTo>
                  <a:close/>
                </a:path>
                <a:path w="472439" h="2802254">
                  <a:moveTo>
                    <a:pt x="454088" y="2597188"/>
                  </a:moveTo>
                  <a:lnTo>
                    <a:pt x="400558" y="2605290"/>
                  </a:lnTo>
                  <a:lnTo>
                    <a:pt x="400558" y="2548534"/>
                  </a:lnTo>
                  <a:lnTo>
                    <a:pt x="454088" y="2540431"/>
                  </a:lnTo>
                  <a:lnTo>
                    <a:pt x="454088" y="2597188"/>
                  </a:lnTo>
                  <a:close/>
                </a:path>
                <a:path w="472439" h="2802254">
                  <a:moveTo>
                    <a:pt x="32435" y="2800959"/>
                  </a:moveTo>
                  <a:lnTo>
                    <a:pt x="32435" y="88379"/>
                  </a:lnTo>
                  <a:lnTo>
                    <a:pt x="72174" y="92430"/>
                  </a:lnTo>
                  <a:lnTo>
                    <a:pt x="72174" y="43776"/>
                  </a:lnTo>
                  <a:lnTo>
                    <a:pt x="0" y="37299"/>
                  </a:lnTo>
                  <a:lnTo>
                    <a:pt x="0" y="0"/>
                  </a:lnTo>
                </a:path>
                <a:path w="472439" h="2802254">
                  <a:moveTo>
                    <a:pt x="445160" y="2801200"/>
                  </a:moveTo>
                  <a:lnTo>
                    <a:pt x="445160" y="2619095"/>
                  </a:lnTo>
                  <a:lnTo>
                    <a:pt x="471932" y="2615018"/>
                  </a:lnTo>
                  <a:lnTo>
                    <a:pt x="471932" y="2516924"/>
                  </a:lnTo>
                  <a:lnTo>
                    <a:pt x="445160" y="2520975"/>
                  </a:lnTo>
                  <a:lnTo>
                    <a:pt x="445160" y="2486101"/>
                  </a:lnTo>
                  <a:lnTo>
                    <a:pt x="467868" y="2482850"/>
                  </a:lnTo>
                  <a:lnTo>
                    <a:pt x="468680" y="2415552"/>
                  </a:lnTo>
                  <a:lnTo>
                    <a:pt x="445160" y="2418803"/>
                  </a:lnTo>
                  <a:lnTo>
                    <a:pt x="445160" y="2355557"/>
                  </a:lnTo>
                  <a:lnTo>
                    <a:pt x="471932" y="2351493"/>
                  </a:lnTo>
                  <a:lnTo>
                    <a:pt x="471932" y="2253386"/>
                  </a:lnTo>
                  <a:lnTo>
                    <a:pt x="445160" y="2257437"/>
                  </a:lnTo>
                  <a:lnTo>
                    <a:pt x="445160" y="2091220"/>
                  </a:lnTo>
                  <a:lnTo>
                    <a:pt x="471932" y="2088781"/>
                  </a:lnTo>
                  <a:lnTo>
                    <a:pt x="471932" y="1990661"/>
                  </a:lnTo>
                  <a:lnTo>
                    <a:pt x="445160" y="1993112"/>
                  </a:lnTo>
                  <a:lnTo>
                    <a:pt x="445160" y="1827682"/>
                  </a:lnTo>
                  <a:lnTo>
                    <a:pt x="471932" y="1825256"/>
                  </a:lnTo>
                  <a:lnTo>
                    <a:pt x="471932" y="1727136"/>
                  </a:lnTo>
                  <a:lnTo>
                    <a:pt x="445160" y="1729574"/>
                  </a:lnTo>
                  <a:lnTo>
                    <a:pt x="445160" y="1691462"/>
                  </a:lnTo>
                  <a:lnTo>
                    <a:pt x="467868" y="1689836"/>
                  </a:lnTo>
                  <a:lnTo>
                    <a:pt x="468680" y="1622539"/>
                  </a:lnTo>
                  <a:lnTo>
                    <a:pt x="445160" y="1624152"/>
                  </a:lnTo>
                  <a:lnTo>
                    <a:pt x="445160" y="1563344"/>
                  </a:lnTo>
                  <a:lnTo>
                    <a:pt x="471932" y="1561719"/>
                  </a:lnTo>
                  <a:lnTo>
                    <a:pt x="471932" y="1463598"/>
                  </a:lnTo>
                  <a:lnTo>
                    <a:pt x="445160" y="1465224"/>
                  </a:lnTo>
                  <a:lnTo>
                    <a:pt x="445160" y="1299806"/>
                  </a:lnTo>
                  <a:lnTo>
                    <a:pt x="471932" y="1298994"/>
                  </a:lnTo>
                  <a:lnTo>
                    <a:pt x="471932" y="1200886"/>
                  </a:lnTo>
                  <a:lnTo>
                    <a:pt x="445160" y="1201699"/>
                  </a:lnTo>
                  <a:lnTo>
                    <a:pt x="445160" y="1035469"/>
                  </a:lnTo>
                  <a:lnTo>
                    <a:pt x="471932" y="1035469"/>
                  </a:lnTo>
                  <a:lnTo>
                    <a:pt x="471932" y="937348"/>
                  </a:lnTo>
                  <a:lnTo>
                    <a:pt x="445160" y="937348"/>
                  </a:lnTo>
                  <a:lnTo>
                    <a:pt x="445160" y="896797"/>
                  </a:lnTo>
                  <a:lnTo>
                    <a:pt x="467067" y="896797"/>
                  </a:lnTo>
                  <a:lnTo>
                    <a:pt x="468680" y="829500"/>
                  </a:lnTo>
                  <a:lnTo>
                    <a:pt x="445160" y="829500"/>
                  </a:lnTo>
                  <a:lnTo>
                    <a:pt x="445160" y="771931"/>
                  </a:lnTo>
                  <a:lnTo>
                    <a:pt x="471932" y="771931"/>
                  </a:lnTo>
                  <a:lnTo>
                    <a:pt x="471932" y="673823"/>
                  </a:lnTo>
                  <a:lnTo>
                    <a:pt x="445160" y="672998"/>
                  </a:lnTo>
                  <a:lnTo>
                    <a:pt x="445160" y="507593"/>
                  </a:lnTo>
                  <a:lnTo>
                    <a:pt x="471932" y="509206"/>
                  </a:lnTo>
                  <a:lnTo>
                    <a:pt x="471932" y="411099"/>
                  </a:lnTo>
                  <a:lnTo>
                    <a:pt x="445160" y="409486"/>
                  </a:lnTo>
                  <a:lnTo>
                    <a:pt x="445160" y="243255"/>
                  </a:lnTo>
                  <a:lnTo>
                    <a:pt x="471932" y="245694"/>
                  </a:lnTo>
                  <a:lnTo>
                    <a:pt x="471932" y="147574"/>
                  </a:lnTo>
                  <a:lnTo>
                    <a:pt x="445160" y="145135"/>
                  </a:lnTo>
                  <a:lnTo>
                    <a:pt x="445160" y="118376"/>
                  </a:lnTo>
                  <a:lnTo>
                    <a:pt x="466255" y="120815"/>
                  </a:lnTo>
                  <a:lnTo>
                    <a:pt x="467868" y="55130"/>
                  </a:lnTo>
                  <a:lnTo>
                    <a:pt x="399757" y="47015"/>
                  </a:lnTo>
                  <a:lnTo>
                    <a:pt x="399757" y="114325"/>
                  </a:lnTo>
                  <a:lnTo>
                    <a:pt x="418414" y="115951"/>
                  </a:lnTo>
                  <a:lnTo>
                    <a:pt x="418414" y="143522"/>
                  </a:lnTo>
                  <a:lnTo>
                    <a:pt x="297599" y="133781"/>
                  </a:lnTo>
                  <a:lnTo>
                    <a:pt x="297599" y="104584"/>
                  </a:lnTo>
                  <a:lnTo>
                    <a:pt x="321119" y="107022"/>
                  </a:lnTo>
                  <a:lnTo>
                    <a:pt x="321119" y="37299"/>
                  </a:lnTo>
                  <a:lnTo>
                    <a:pt x="248932" y="29184"/>
                  </a:lnTo>
                  <a:lnTo>
                    <a:pt x="248932" y="99733"/>
                  </a:lnTo>
                  <a:lnTo>
                    <a:pt x="270840" y="102158"/>
                  </a:lnTo>
                  <a:lnTo>
                    <a:pt x="270840" y="131356"/>
                  </a:lnTo>
                  <a:lnTo>
                    <a:pt x="141909" y="120815"/>
                  </a:lnTo>
                  <a:lnTo>
                    <a:pt x="141909" y="89992"/>
                  </a:lnTo>
                  <a:lnTo>
                    <a:pt x="166230" y="92430"/>
                  </a:lnTo>
                  <a:lnTo>
                    <a:pt x="166230" y="20269"/>
                  </a:lnTo>
                  <a:lnTo>
                    <a:pt x="91630" y="11353"/>
                  </a:lnTo>
                  <a:lnTo>
                    <a:pt x="91630" y="85140"/>
                  </a:lnTo>
                  <a:lnTo>
                    <a:pt x="115150" y="87579"/>
                  </a:lnTo>
                  <a:lnTo>
                    <a:pt x="115150" y="118376"/>
                  </a:lnTo>
                  <a:lnTo>
                    <a:pt x="91630" y="116751"/>
                  </a:lnTo>
                  <a:lnTo>
                    <a:pt x="91630" y="214871"/>
                  </a:lnTo>
                  <a:lnTo>
                    <a:pt x="115150" y="216496"/>
                  </a:lnTo>
                  <a:lnTo>
                    <a:pt x="115150" y="390829"/>
                  </a:lnTo>
                  <a:lnTo>
                    <a:pt x="91630" y="390017"/>
                  </a:lnTo>
                  <a:lnTo>
                    <a:pt x="91630" y="488137"/>
                  </a:lnTo>
                  <a:lnTo>
                    <a:pt x="115150" y="488937"/>
                  </a:lnTo>
                  <a:lnTo>
                    <a:pt x="115150" y="664095"/>
                  </a:lnTo>
                  <a:lnTo>
                    <a:pt x="91630" y="663282"/>
                  </a:lnTo>
                  <a:lnTo>
                    <a:pt x="91630" y="761390"/>
                  </a:lnTo>
                  <a:lnTo>
                    <a:pt x="115150" y="762215"/>
                  </a:lnTo>
                  <a:lnTo>
                    <a:pt x="115150" y="821397"/>
                  </a:lnTo>
                  <a:lnTo>
                    <a:pt x="91630" y="820585"/>
                  </a:lnTo>
                  <a:lnTo>
                    <a:pt x="91630" y="894372"/>
                  </a:lnTo>
                  <a:lnTo>
                    <a:pt x="115150" y="894372"/>
                  </a:lnTo>
                  <a:lnTo>
                    <a:pt x="115150" y="936536"/>
                  </a:lnTo>
                  <a:lnTo>
                    <a:pt x="91630" y="936536"/>
                  </a:lnTo>
                  <a:lnTo>
                    <a:pt x="91630" y="1034643"/>
                  </a:lnTo>
                  <a:lnTo>
                    <a:pt x="115150" y="1034643"/>
                  </a:lnTo>
                  <a:lnTo>
                    <a:pt x="115150" y="1209001"/>
                  </a:lnTo>
                  <a:lnTo>
                    <a:pt x="91630" y="1209802"/>
                  </a:lnTo>
                  <a:lnTo>
                    <a:pt x="91630" y="1307922"/>
                  </a:lnTo>
                  <a:lnTo>
                    <a:pt x="115150" y="1307122"/>
                  </a:lnTo>
                  <a:lnTo>
                    <a:pt x="115150" y="1481455"/>
                  </a:lnTo>
                  <a:lnTo>
                    <a:pt x="91630" y="1483067"/>
                  </a:lnTo>
                  <a:lnTo>
                    <a:pt x="91630" y="1581188"/>
                  </a:lnTo>
                  <a:lnTo>
                    <a:pt x="115150" y="1579549"/>
                  </a:lnTo>
                  <a:lnTo>
                    <a:pt x="115150" y="1644446"/>
                  </a:lnTo>
                  <a:lnTo>
                    <a:pt x="91630" y="1646059"/>
                  </a:lnTo>
                  <a:lnTo>
                    <a:pt x="91630" y="1719834"/>
                  </a:lnTo>
                  <a:lnTo>
                    <a:pt x="115150" y="1717408"/>
                  </a:lnTo>
                  <a:lnTo>
                    <a:pt x="115150" y="1754708"/>
                  </a:lnTo>
                  <a:lnTo>
                    <a:pt x="91630" y="1756321"/>
                  </a:lnTo>
                  <a:lnTo>
                    <a:pt x="91630" y="1854441"/>
                  </a:lnTo>
                  <a:lnTo>
                    <a:pt x="115150" y="1852828"/>
                  </a:lnTo>
                  <a:lnTo>
                    <a:pt x="115150" y="2027148"/>
                  </a:lnTo>
                  <a:lnTo>
                    <a:pt x="91630" y="2029587"/>
                  </a:lnTo>
                  <a:lnTo>
                    <a:pt x="91630" y="2127694"/>
                  </a:lnTo>
                  <a:lnTo>
                    <a:pt x="115150" y="2125268"/>
                  </a:lnTo>
                  <a:lnTo>
                    <a:pt x="115150" y="2299601"/>
                  </a:lnTo>
                  <a:lnTo>
                    <a:pt x="91630" y="2302852"/>
                  </a:lnTo>
                  <a:lnTo>
                    <a:pt x="91630" y="2400973"/>
                  </a:lnTo>
                  <a:lnTo>
                    <a:pt x="115150" y="2397721"/>
                  </a:lnTo>
                  <a:lnTo>
                    <a:pt x="115150" y="2461768"/>
                  </a:lnTo>
                  <a:lnTo>
                    <a:pt x="91630" y="2465019"/>
                  </a:lnTo>
                  <a:lnTo>
                    <a:pt x="91630" y="2538806"/>
                  </a:lnTo>
                  <a:lnTo>
                    <a:pt x="115150" y="2535567"/>
                  </a:lnTo>
                  <a:lnTo>
                    <a:pt x="115150" y="2572054"/>
                  </a:lnTo>
                  <a:lnTo>
                    <a:pt x="91630" y="2576106"/>
                  </a:lnTo>
                  <a:lnTo>
                    <a:pt x="91630" y="2674226"/>
                  </a:lnTo>
                  <a:lnTo>
                    <a:pt x="115150" y="2670162"/>
                  </a:lnTo>
                  <a:lnTo>
                    <a:pt x="115150" y="2801988"/>
                  </a:lnTo>
                </a:path>
                <a:path w="472439" h="2802254">
                  <a:moveTo>
                    <a:pt x="297599" y="2800489"/>
                  </a:moveTo>
                  <a:lnTo>
                    <a:pt x="297599" y="2641790"/>
                  </a:lnTo>
                  <a:lnTo>
                    <a:pt x="418414" y="2623134"/>
                  </a:lnTo>
                  <a:lnTo>
                    <a:pt x="418414" y="2801886"/>
                  </a:lnTo>
                </a:path>
                <a:path w="472439" h="2802254">
                  <a:moveTo>
                    <a:pt x="141909" y="2801200"/>
                  </a:moveTo>
                  <a:lnTo>
                    <a:pt x="141909" y="2666111"/>
                  </a:lnTo>
                  <a:lnTo>
                    <a:pt x="270840" y="2645829"/>
                  </a:lnTo>
                  <a:lnTo>
                    <a:pt x="270840" y="280188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653102" y="5690933"/>
              <a:ext cx="133502" cy="195122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4655388" y="4350410"/>
              <a:ext cx="129539" cy="1261745"/>
            </a:xfrm>
            <a:custGeom>
              <a:avLst/>
              <a:gdLst/>
              <a:ahLst/>
              <a:cxnLst/>
              <a:rect l="l" t="t" r="r" b="b"/>
              <a:pathLst>
                <a:path w="129539" h="1261745">
                  <a:moveTo>
                    <a:pt x="128930" y="1244701"/>
                  </a:moveTo>
                  <a:lnTo>
                    <a:pt x="0" y="1261719"/>
                  </a:lnTo>
                  <a:lnTo>
                    <a:pt x="0" y="1087386"/>
                  </a:lnTo>
                  <a:lnTo>
                    <a:pt x="128930" y="1074419"/>
                  </a:lnTo>
                  <a:lnTo>
                    <a:pt x="128930" y="1244701"/>
                  </a:lnTo>
                  <a:close/>
                </a:path>
                <a:path w="129539" h="1261745">
                  <a:moveTo>
                    <a:pt x="128930" y="976299"/>
                  </a:moveTo>
                  <a:lnTo>
                    <a:pt x="0" y="989266"/>
                  </a:lnTo>
                  <a:lnTo>
                    <a:pt x="0" y="815746"/>
                  </a:lnTo>
                  <a:lnTo>
                    <a:pt x="128930" y="806018"/>
                  </a:lnTo>
                  <a:lnTo>
                    <a:pt x="128930" y="976299"/>
                  </a:lnTo>
                  <a:close/>
                </a:path>
                <a:path w="129539" h="1261745">
                  <a:moveTo>
                    <a:pt x="128930" y="600062"/>
                  </a:moveTo>
                  <a:lnTo>
                    <a:pt x="105422" y="601675"/>
                  </a:lnTo>
                  <a:lnTo>
                    <a:pt x="106222" y="672236"/>
                  </a:lnTo>
                  <a:lnTo>
                    <a:pt x="128930" y="670598"/>
                  </a:lnTo>
                  <a:lnTo>
                    <a:pt x="128930" y="707897"/>
                  </a:lnTo>
                  <a:lnTo>
                    <a:pt x="0" y="717626"/>
                  </a:lnTo>
                  <a:lnTo>
                    <a:pt x="0" y="681151"/>
                  </a:lnTo>
                  <a:lnTo>
                    <a:pt x="23507" y="678700"/>
                  </a:lnTo>
                  <a:lnTo>
                    <a:pt x="23507" y="606551"/>
                  </a:lnTo>
                  <a:lnTo>
                    <a:pt x="0" y="608164"/>
                  </a:lnTo>
                  <a:lnTo>
                    <a:pt x="0" y="544106"/>
                  </a:lnTo>
                  <a:lnTo>
                    <a:pt x="128930" y="537616"/>
                  </a:lnTo>
                  <a:lnTo>
                    <a:pt x="128930" y="600062"/>
                  </a:lnTo>
                  <a:close/>
                </a:path>
                <a:path w="129539" h="1261745">
                  <a:moveTo>
                    <a:pt x="128930" y="439508"/>
                  </a:moveTo>
                  <a:lnTo>
                    <a:pt x="0" y="445998"/>
                  </a:lnTo>
                  <a:lnTo>
                    <a:pt x="0" y="271665"/>
                  </a:lnTo>
                  <a:lnTo>
                    <a:pt x="128930" y="269227"/>
                  </a:lnTo>
                  <a:lnTo>
                    <a:pt x="128930" y="439508"/>
                  </a:lnTo>
                  <a:close/>
                </a:path>
                <a:path w="129539" h="1261745">
                  <a:moveTo>
                    <a:pt x="128930" y="171119"/>
                  </a:moveTo>
                  <a:lnTo>
                    <a:pt x="0" y="173545"/>
                  </a:lnTo>
                  <a:lnTo>
                    <a:pt x="0" y="0"/>
                  </a:lnTo>
                  <a:lnTo>
                    <a:pt x="128930" y="0"/>
                  </a:lnTo>
                  <a:lnTo>
                    <a:pt x="128930" y="1711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653102" y="4076496"/>
              <a:ext cx="133502" cy="178092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4655388" y="3534689"/>
              <a:ext cx="129539" cy="449580"/>
            </a:xfrm>
            <a:custGeom>
              <a:avLst/>
              <a:gdLst/>
              <a:ahLst/>
              <a:cxnLst/>
              <a:rect l="l" t="t" r="r" b="b"/>
              <a:pathLst>
                <a:path w="129539" h="449579">
                  <a:moveTo>
                    <a:pt x="128930" y="449224"/>
                  </a:moveTo>
                  <a:lnTo>
                    <a:pt x="0" y="445973"/>
                  </a:lnTo>
                  <a:lnTo>
                    <a:pt x="0" y="271640"/>
                  </a:lnTo>
                  <a:lnTo>
                    <a:pt x="128930" y="278942"/>
                  </a:lnTo>
                  <a:lnTo>
                    <a:pt x="128930" y="449224"/>
                  </a:lnTo>
                  <a:close/>
                </a:path>
                <a:path w="129539" h="449579">
                  <a:moveTo>
                    <a:pt x="128930" y="180822"/>
                  </a:moveTo>
                  <a:lnTo>
                    <a:pt x="0" y="173532"/>
                  </a:lnTo>
                  <a:lnTo>
                    <a:pt x="0" y="0"/>
                  </a:lnTo>
                  <a:lnTo>
                    <a:pt x="128930" y="10541"/>
                  </a:lnTo>
                  <a:lnTo>
                    <a:pt x="128930" y="18082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808791" y="5672277"/>
              <a:ext cx="125387" cy="189445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4811077" y="4351235"/>
              <a:ext cx="121285" cy="1240790"/>
            </a:xfrm>
            <a:custGeom>
              <a:avLst/>
              <a:gdLst/>
              <a:ahLst/>
              <a:cxnLst/>
              <a:rect l="l" t="t" r="r" b="b"/>
              <a:pathLst>
                <a:path w="121285" h="1240789">
                  <a:moveTo>
                    <a:pt x="120815" y="1225207"/>
                  </a:moveTo>
                  <a:lnTo>
                    <a:pt x="0" y="1240624"/>
                  </a:lnTo>
                  <a:lnTo>
                    <a:pt x="0" y="1071156"/>
                  </a:lnTo>
                  <a:lnTo>
                    <a:pt x="120815" y="1058989"/>
                  </a:lnTo>
                  <a:lnTo>
                    <a:pt x="120815" y="1225207"/>
                  </a:lnTo>
                  <a:close/>
                </a:path>
                <a:path w="121285" h="1240789">
                  <a:moveTo>
                    <a:pt x="120815" y="960069"/>
                  </a:moveTo>
                  <a:lnTo>
                    <a:pt x="0" y="973035"/>
                  </a:lnTo>
                  <a:lnTo>
                    <a:pt x="0" y="802754"/>
                  </a:lnTo>
                  <a:lnTo>
                    <a:pt x="120815" y="793838"/>
                  </a:lnTo>
                  <a:lnTo>
                    <a:pt x="120815" y="960069"/>
                  </a:lnTo>
                  <a:close/>
                </a:path>
                <a:path w="121285" h="1240789">
                  <a:moveTo>
                    <a:pt x="120815" y="590308"/>
                  </a:moveTo>
                  <a:lnTo>
                    <a:pt x="101358" y="591934"/>
                  </a:lnTo>
                  <a:lnTo>
                    <a:pt x="102158" y="660031"/>
                  </a:lnTo>
                  <a:lnTo>
                    <a:pt x="120815" y="658418"/>
                  </a:lnTo>
                  <a:lnTo>
                    <a:pt x="120815" y="695731"/>
                  </a:lnTo>
                  <a:lnTo>
                    <a:pt x="0" y="704646"/>
                  </a:lnTo>
                  <a:lnTo>
                    <a:pt x="0" y="667346"/>
                  </a:lnTo>
                  <a:lnTo>
                    <a:pt x="23520" y="665721"/>
                  </a:lnTo>
                  <a:lnTo>
                    <a:pt x="22694" y="595985"/>
                  </a:lnTo>
                  <a:lnTo>
                    <a:pt x="0" y="597598"/>
                  </a:lnTo>
                  <a:lnTo>
                    <a:pt x="0" y="535165"/>
                  </a:lnTo>
                  <a:lnTo>
                    <a:pt x="120815" y="529501"/>
                  </a:lnTo>
                  <a:lnTo>
                    <a:pt x="120815" y="590308"/>
                  </a:lnTo>
                  <a:close/>
                </a:path>
                <a:path w="121285" h="1240789">
                  <a:moveTo>
                    <a:pt x="120815" y="431380"/>
                  </a:moveTo>
                  <a:lnTo>
                    <a:pt x="0" y="437045"/>
                  </a:lnTo>
                  <a:lnTo>
                    <a:pt x="0" y="267588"/>
                  </a:lnTo>
                  <a:lnTo>
                    <a:pt x="120815" y="264337"/>
                  </a:lnTo>
                  <a:lnTo>
                    <a:pt x="120815" y="431380"/>
                  </a:lnTo>
                  <a:close/>
                </a:path>
                <a:path w="121285" h="1240789">
                  <a:moveTo>
                    <a:pt x="120815" y="166230"/>
                  </a:moveTo>
                  <a:lnTo>
                    <a:pt x="0" y="169481"/>
                  </a:lnTo>
                  <a:lnTo>
                    <a:pt x="0" y="0"/>
                  </a:lnTo>
                  <a:lnTo>
                    <a:pt x="120815" y="0"/>
                  </a:lnTo>
                  <a:lnTo>
                    <a:pt x="120815" y="16623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808791" y="4080548"/>
              <a:ext cx="125387" cy="174853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4528083" y="3316566"/>
              <a:ext cx="520700" cy="2801620"/>
            </a:xfrm>
            <a:custGeom>
              <a:avLst/>
              <a:gdLst/>
              <a:ahLst/>
              <a:cxnLst/>
              <a:rect l="l" t="t" r="r" b="b"/>
              <a:pathLst>
                <a:path w="520700" h="2801620">
                  <a:moveTo>
                    <a:pt x="403809" y="672198"/>
                  </a:moveTo>
                  <a:lnTo>
                    <a:pt x="282994" y="668159"/>
                  </a:lnTo>
                  <a:lnTo>
                    <a:pt x="282994" y="498690"/>
                  </a:lnTo>
                  <a:lnTo>
                    <a:pt x="403809" y="505167"/>
                  </a:lnTo>
                  <a:lnTo>
                    <a:pt x="403809" y="672198"/>
                  </a:lnTo>
                  <a:close/>
                </a:path>
                <a:path w="520700" h="2801620">
                  <a:moveTo>
                    <a:pt x="403809" y="407047"/>
                  </a:moveTo>
                  <a:lnTo>
                    <a:pt x="282994" y="400570"/>
                  </a:lnTo>
                  <a:lnTo>
                    <a:pt x="282994" y="231101"/>
                  </a:lnTo>
                  <a:lnTo>
                    <a:pt x="403809" y="240830"/>
                  </a:lnTo>
                  <a:lnTo>
                    <a:pt x="403809" y="407047"/>
                  </a:lnTo>
                  <a:close/>
                </a:path>
                <a:path w="520700" h="2801620">
                  <a:moveTo>
                    <a:pt x="114617" y="139611"/>
                  </a:moveTo>
                  <a:lnTo>
                    <a:pt x="114617" y="193928"/>
                  </a:lnTo>
                </a:path>
                <a:path w="520700" h="2801620">
                  <a:moveTo>
                    <a:pt x="127596" y="142036"/>
                  </a:moveTo>
                  <a:lnTo>
                    <a:pt x="127596" y="197180"/>
                  </a:lnTo>
                </a:path>
                <a:path w="520700" h="2801620">
                  <a:moveTo>
                    <a:pt x="261086" y="151637"/>
                  </a:moveTo>
                  <a:lnTo>
                    <a:pt x="261086" y="205968"/>
                  </a:lnTo>
                </a:path>
                <a:path w="520700" h="2801620">
                  <a:moveTo>
                    <a:pt x="274878" y="153250"/>
                  </a:moveTo>
                  <a:lnTo>
                    <a:pt x="274878" y="208394"/>
                  </a:lnTo>
                </a:path>
                <a:path w="520700" h="2801620">
                  <a:moveTo>
                    <a:pt x="406882" y="163791"/>
                  </a:moveTo>
                  <a:lnTo>
                    <a:pt x="406882" y="218935"/>
                  </a:lnTo>
                </a:path>
                <a:path w="520700" h="2801620">
                  <a:moveTo>
                    <a:pt x="419849" y="164617"/>
                  </a:moveTo>
                  <a:lnTo>
                    <a:pt x="419849" y="219748"/>
                  </a:lnTo>
                </a:path>
                <a:path w="520700" h="2801620">
                  <a:moveTo>
                    <a:pt x="111175" y="1502536"/>
                  </a:moveTo>
                  <a:lnTo>
                    <a:pt x="111175" y="1556880"/>
                  </a:lnTo>
                </a:path>
                <a:path w="520700" h="2801620">
                  <a:moveTo>
                    <a:pt x="124955" y="1500911"/>
                  </a:moveTo>
                  <a:lnTo>
                    <a:pt x="124955" y="1556054"/>
                  </a:lnTo>
                </a:path>
                <a:path w="520700" h="2801620">
                  <a:moveTo>
                    <a:pt x="259473" y="1494447"/>
                  </a:moveTo>
                  <a:lnTo>
                    <a:pt x="259473" y="1548752"/>
                  </a:lnTo>
                </a:path>
                <a:path w="520700" h="2801620">
                  <a:moveTo>
                    <a:pt x="272440" y="1492808"/>
                  </a:moveTo>
                  <a:lnTo>
                    <a:pt x="272440" y="1547952"/>
                  </a:lnTo>
                </a:path>
                <a:path w="520700" h="2801620">
                  <a:moveTo>
                    <a:pt x="406539" y="1486319"/>
                  </a:moveTo>
                  <a:lnTo>
                    <a:pt x="406539" y="1540649"/>
                  </a:lnTo>
                </a:path>
                <a:path w="520700" h="2801620">
                  <a:moveTo>
                    <a:pt x="420331" y="1485506"/>
                  </a:moveTo>
                  <a:lnTo>
                    <a:pt x="420331" y="1539836"/>
                  </a:lnTo>
                </a:path>
                <a:path w="520700" h="2801620">
                  <a:moveTo>
                    <a:pt x="0" y="0"/>
                  </a:moveTo>
                  <a:lnTo>
                    <a:pt x="0" y="30822"/>
                  </a:lnTo>
                </a:path>
                <a:path w="520700" h="2801620">
                  <a:moveTo>
                    <a:pt x="30810" y="7302"/>
                  </a:moveTo>
                  <a:lnTo>
                    <a:pt x="30810" y="34061"/>
                  </a:lnTo>
                  <a:lnTo>
                    <a:pt x="54317" y="36499"/>
                  </a:lnTo>
                </a:path>
                <a:path w="520700" h="2801620">
                  <a:moveTo>
                    <a:pt x="492188" y="58381"/>
                  </a:moveTo>
                  <a:lnTo>
                    <a:pt x="492188" y="67309"/>
                  </a:lnTo>
                  <a:lnTo>
                    <a:pt x="478409" y="76212"/>
                  </a:lnTo>
                  <a:lnTo>
                    <a:pt x="478409" y="138658"/>
                  </a:lnTo>
                  <a:lnTo>
                    <a:pt x="520560" y="138658"/>
                  </a:lnTo>
                  <a:lnTo>
                    <a:pt x="492188" y="154063"/>
                  </a:lnTo>
                </a:path>
                <a:path w="520700" h="2801620">
                  <a:moveTo>
                    <a:pt x="492188" y="139039"/>
                  </a:moveTo>
                  <a:lnTo>
                    <a:pt x="492188" y="280108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019611" y="3548633"/>
              <a:ext cx="31115" cy="2571750"/>
            </a:xfrm>
            <a:custGeom>
              <a:avLst/>
              <a:gdLst/>
              <a:ahLst/>
              <a:cxnLst/>
              <a:rect l="l" t="t" r="r" b="b"/>
              <a:pathLst>
                <a:path w="31114" h="2571750">
                  <a:moveTo>
                    <a:pt x="30530" y="0"/>
                  </a:moveTo>
                  <a:lnTo>
                    <a:pt x="15900" y="0"/>
                  </a:lnTo>
                  <a:lnTo>
                    <a:pt x="11341" y="0"/>
                  </a:lnTo>
                  <a:lnTo>
                    <a:pt x="0" y="0"/>
                  </a:lnTo>
                  <a:lnTo>
                    <a:pt x="0" y="2569210"/>
                  </a:lnTo>
                  <a:lnTo>
                    <a:pt x="11341" y="2569210"/>
                  </a:lnTo>
                  <a:lnTo>
                    <a:pt x="11341" y="2571305"/>
                  </a:lnTo>
                  <a:lnTo>
                    <a:pt x="30530" y="2571305"/>
                  </a:lnTo>
                  <a:lnTo>
                    <a:pt x="305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479429" y="3325495"/>
              <a:ext cx="720090" cy="2759075"/>
            </a:xfrm>
            <a:custGeom>
              <a:avLst/>
              <a:gdLst/>
              <a:ahLst/>
              <a:cxnLst/>
              <a:rect l="l" t="t" r="r" b="b"/>
              <a:pathLst>
                <a:path w="720089" h="2759075">
                  <a:moveTo>
                    <a:pt x="18656" y="9728"/>
                  </a:moveTo>
                  <a:lnTo>
                    <a:pt x="18656" y="13779"/>
                  </a:lnTo>
                  <a:lnTo>
                    <a:pt x="16217" y="16217"/>
                  </a:lnTo>
                  <a:lnTo>
                    <a:pt x="12966" y="16217"/>
                  </a:lnTo>
                  <a:lnTo>
                    <a:pt x="8928" y="16217"/>
                  </a:lnTo>
                  <a:lnTo>
                    <a:pt x="6502" y="13779"/>
                  </a:lnTo>
                  <a:lnTo>
                    <a:pt x="6502" y="9728"/>
                  </a:lnTo>
                  <a:lnTo>
                    <a:pt x="6502" y="6489"/>
                  </a:lnTo>
                  <a:lnTo>
                    <a:pt x="8928" y="4051"/>
                  </a:lnTo>
                  <a:lnTo>
                    <a:pt x="12966" y="4051"/>
                  </a:lnTo>
                  <a:lnTo>
                    <a:pt x="16217" y="4051"/>
                  </a:lnTo>
                  <a:lnTo>
                    <a:pt x="18656" y="6489"/>
                  </a:lnTo>
                  <a:lnTo>
                    <a:pt x="18656" y="9728"/>
                  </a:lnTo>
                  <a:close/>
                </a:path>
                <a:path w="720089" h="2759075">
                  <a:moveTo>
                    <a:pt x="606526" y="1107643"/>
                  </a:moveTo>
                  <a:lnTo>
                    <a:pt x="606526" y="1110881"/>
                  </a:lnTo>
                  <a:lnTo>
                    <a:pt x="604088" y="1113307"/>
                  </a:lnTo>
                  <a:lnTo>
                    <a:pt x="600837" y="1113307"/>
                  </a:lnTo>
                  <a:lnTo>
                    <a:pt x="597598" y="1113307"/>
                  </a:lnTo>
                  <a:lnTo>
                    <a:pt x="595160" y="1110881"/>
                  </a:lnTo>
                  <a:lnTo>
                    <a:pt x="595160" y="1107643"/>
                  </a:lnTo>
                  <a:lnTo>
                    <a:pt x="595160" y="1104404"/>
                  </a:lnTo>
                  <a:lnTo>
                    <a:pt x="597598" y="1101953"/>
                  </a:lnTo>
                  <a:lnTo>
                    <a:pt x="600837" y="1101953"/>
                  </a:lnTo>
                  <a:lnTo>
                    <a:pt x="604088" y="1101953"/>
                  </a:lnTo>
                  <a:lnTo>
                    <a:pt x="606526" y="1104404"/>
                  </a:lnTo>
                  <a:lnTo>
                    <a:pt x="606526" y="1107643"/>
                  </a:lnTo>
                  <a:close/>
                </a:path>
                <a:path w="720089" h="2759075">
                  <a:moveTo>
                    <a:pt x="578142" y="1070343"/>
                  </a:moveTo>
                  <a:lnTo>
                    <a:pt x="578142" y="1072768"/>
                  </a:lnTo>
                  <a:lnTo>
                    <a:pt x="580580" y="1074394"/>
                  </a:lnTo>
                  <a:lnTo>
                    <a:pt x="583006" y="1074394"/>
                  </a:lnTo>
                  <a:lnTo>
                    <a:pt x="585444" y="1074394"/>
                  </a:lnTo>
                  <a:lnTo>
                    <a:pt x="587057" y="1072768"/>
                  </a:lnTo>
                  <a:lnTo>
                    <a:pt x="587057" y="1070343"/>
                  </a:lnTo>
                  <a:lnTo>
                    <a:pt x="587057" y="1053312"/>
                  </a:lnTo>
                  <a:lnTo>
                    <a:pt x="587057" y="1050861"/>
                  </a:lnTo>
                  <a:lnTo>
                    <a:pt x="585444" y="1048435"/>
                  </a:lnTo>
                  <a:lnTo>
                    <a:pt x="583006" y="1048435"/>
                  </a:lnTo>
                  <a:lnTo>
                    <a:pt x="580580" y="1048435"/>
                  </a:lnTo>
                  <a:lnTo>
                    <a:pt x="578142" y="1050861"/>
                  </a:lnTo>
                  <a:lnTo>
                    <a:pt x="578142" y="1053312"/>
                  </a:lnTo>
                  <a:lnTo>
                    <a:pt x="578142" y="1070343"/>
                  </a:lnTo>
                </a:path>
                <a:path w="720089" h="2759075">
                  <a:moveTo>
                    <a:pt x="12966" y="789774"/>
                  </a:moveTo>
                  <a:lnTo>
                    <a:pt x="12966" y="793826"/>
                  </a:lnTo>
                  <a:lnTo>
                    <a:pt x="9728" y="796264"/>
                  </a:lnTo>
                  <a:lnTo>
                    <a:pt x="6502" y="796264"/>
                  </a:lnTo>
                  <a:lnTo>
                    <a:pt x="3251" y="796264"/>
                  </a:lnTo>
                  <a:lnTo>
                    <a:pt x="0" y="793826"/>
                  </a:lnTo>
                  <a:lnTo>
                    <a:pt x="0" y="789774"/>
                  </a:lnTo>
                  <a:lnTo>
                    <a:pt x="0" y="786523"/>
                  </a:lnTo>
                  <a:lnTo>
                    <a:pt x="3251" y="784097"/>
                  </a:lnTo>
                  <a:lnTo>
                    <a:pt x="6502" y="784097"/>
                  </a:lnTo>
                  <a:lnTo>
                    <a:pt x="9728" y="784097"/>
                  </a:lnTo>
                  <a:lnTo>
                    <a:pt x="12966" y="786523"/>
                  </a:lnTo>
                  <a:lnTo>
                    <a:pt x="12966" y="789774"/>
                  </a:lnTo>
                  <a:close/>
                </a:path>
                <a:path w="720089" h="2759075">
                  <a:moveTo>
                    <a:pt x="720039" y="1024915"/>
                  </a:moveTo>
                  <a:lnTo>
                    <a:pt x="720039" y="1029792"/>
                  </a:lnTo>
                  <a:lnTo>
                    <a:pt x="716000" y="1033843"/>
                  </a:lnTo>
                  <a:lnTo>
                    <a:pt x="710311" y="1033843"/>
                  </a:lnTo>
                  <a:lnTo>
                    <a:pt x="705446" y="1033843"/>
                  </a:lnTo>
                  <a:lnTo>
                    <a:pt x="701382" y="1029792"/>
                  </a:lnTo>
                  <a:lnTo>
                    <a:pt x="701382" y="1024915"/>
                  </a:lnTo>
                  <a:lnTo>
                    <a:pt x="701382" y="1020076"/>
                  </a:lnTo>
                  <a:lnTo>
                    <a:pt x="705446" y="1015187"/>
                  </a:lnTo>
                  <a:lnTo>
                    <a:pt x="710311" y="1015187"/>
                  </a:lnTo>
                  <a:lnTo>
                    <a:pt x="716000" y="1015187"/>
                  </a:lnTo>
                  <a:lnTo>
                    <a:pt x="720039" y="1020076"/>
                  </a:lnTo>
                  <a:lnTo>
                    <a:pt x="720039" y="1024915"/>
                  </a:lnTo>
                  <a:close/>
                </a:path>
                <a:path w="720089" h="2759075">
                  <a:moveTo>
                    <a:pt x="717626" y="1023302"/>
                  </a:moveTo>
                  <a:lnTo>
                    <a:pt x="717626" y="1025740"/>
                  </a:lnTo>
                  <a:lnTo>
                    <a:pt x="716000" y="1028153"/>
                  </a:lnTo>
                  <a:lnTo>
                    <a:pt x="712749" y="1028153"/>
                  </a:lnTo>
                  <a:lnTo>
                    <a:pt x="710311" y="1028153"/>
                  </a:lnTo>
                  <a:lnTo>
                    <a:pt x="707872" y="1025740"/>
                  </a:lnTo>
                  <a:lnTo>
                    <a:pt x="707872" y="1023302"/>
                  </a:lnTo>
                  <a:lnTo>
                    <a:pt x="707872" y="1020076"/>
                  </a:lnTo>
                  <a:lnTo>
                    <a:pt x="710311" y="1017638"/>
                  </a:lnTo>
                  <a:lnTo>
                    <a:pt x="712749" y="1017638"/>
                  </a:lnTo>
                  <a:lnTo>
                    <a:pt x="716000" y="1017638"/>
                  </a:lnTo>
                  <a:lnTo>
                    <a:pt x="717626" y="1020076"/>
                  </a:lnTo>
                  <a:lnTo>
                    <a:pt x="717626" y="1023302"/>
                  </a:lnTo>
                  <a:close/>
                </a:path>
                <a:path w="720089" h="2759075">
                  <a:moveTo>
                    <a:pt x="720039" y="1112507"/>
                  </a:moveTo>
                  <a:lnTo>
                    <a:pt x="720039" y="1118184"/>
                  </a:lnTo>
                  <a:lnTo>
                    <a:pt x="716000" y="1122235"/>
                  </a:lnTo>
                  <a:lnTo>
                    <a:pt x="710311" y="1122235"/>
                  </a:lnTo>
                  <a:lnTo>
                    <a:pt x="705446" y="1122235"/>
                  </a:lnTo>
                  <a:lnTo>
                    <a:pt x="701382" y="1118184"/>
                  </a:lnTo>
                  <a:lnTo>
                    <a:pt x="701382" y="1112507"/>
                  </a:lnTo>
                  <a:lnTo>
                    <a:pt x="701382" y="1107643"/>
                  </a:lnTo>
                  <a:lnTo>
                    <a:pt x="705446" y="1103591"/>
                  </a:lnTo>
                  <a:lnTo>
                    <a:pt x="710311" y="1103591"/>
                  </a:lnTo>
                  <a:lnTo>
                    <a:pt x="716000" y="1103591"/>
                  </a:lnTo>
                  <a:lnTo>
                    <a:pt x="720039" y="1107643"/>
                  </a:lnTo>
                  <a:lnTo>
                    <a:pt x="720039" y="1112507"/>
                  </a:lnTo>
                  <a:close/>
                </a:path>
                <a:path w="720089" h="2759075">
                  <a:moveTo>
                    <a:pt x="717626" y="1110881"/>
                  </a:moveTo>
                  <a:lnTo>
                    <a:pt x="717626" y="1113307"/>
                  </a:lnTo>
                  <a:lnTo>
                    <a:pt x="716000" y="1115745"/>
                  </a:lnTo>
                  <a:lnTo>
                    <a:pt x="712749" y="1115745"/>
                  </a:lnTo>
                  <a:lnTo>
                    <a:pt x="710311" y="1115745"/>
                  </a:lnTo>
                  <a:lnTo>
                    <a:pt x="707872" y="1113307"/>
                  </a:lnTo>
                  <a:lnTo>
                    <a:pt x="707872" y="1110881"/>
                  </a:lnTo>
                  <a:lnTo>
                    <a:pt x="707872" y="1107643"/>
                  </a:lnTo>
                  <a:lnTo>
                    <a:pt x="710311" y="1106017"/>
                  </a:lnTo>
                  <a:lnTo>
                    <a:pt x="712749" y="1106017"/>
                  </a:lnTo>
                  <a:lnTo>
                    <a:pt x="716000" y="1106017"/>
                  </a:lnTo>
                  <a:lnTo>
                    <a:pt x="717626" y="1107643"/>
                  </a:lnTo>
                  <a:lnTo>
                    <a:pt x="717626" y="1110881"/>
                  </a:lnTo>
                  <a:close/>
                </a:path>
                <a:path w="720089" h="2759075">
                  <a:moveTo>
                    <a:pt x="720039" y="1882013"/>
                  </a:moveTo>
                  <a:lnTo>
                    <a:pt x="720039" y="1887689"/>
                  </a:lnTo>
                  <a:lnTo>
                    <a:pt x="716000" y="1891741"/>
                  </a:lnTo>
                  <a:lnTo>
                    <a:pt x="710311" y="1891741"/>
                  </a:lnTo>
                  <a:lnTo>
                    <a:pt x="705446" y="1891741"/>
                  </a:lnTo>
                  <a:lnTo>
                    <a:pt x="701382" y="1887689"/>
                  </a:lnTo>
                  <a:lnTo>
                    <a:pt x="701382" y="1882013"/>
                  </a:lnTo>
                  <a:lnTo>
                    <a:pt x="701382" y="1877148"/>
                  </a:lnTo>
                  <a:lnTo>
                    <a:pt x="705446" y="1873097"/>
                  </a:lnTo>
                  <a:lnTo>
                    <a:pt x="710311" y="1873097"/>
                  </a:lnTo>
                  <a:lnTo>
                    <a:pt x="716000" y="1873097"/>
                  </a:lnTo>
                  <a:lnTo>
                    <a:pt x="720039" y="1877148"/>
                  </a:lnTo>
                  <a:lnTo>
                    <a:pt x="720039" y="1882013"/>
                  </a:lnTo>
                  <a:close/>
                </a:path>
                <a:path w="720089" h="2759075">
                  <a:moveTo>
                    <a:pt x="717626" y="1880387"/>
                  </a:moveTo>
                  <a:lnTo>
                    <a:pt x="717626" y="1882825"/>
                  </a:lnTo>
                  <a:lnTo>
                    <a:pt x="716000" y="1885264"/>
                  </a:lnTo>
                  <a:lnTo>
                    <a:pt x="712749" y="1885264"/>
                  </a:lnTo>
                  <a:lnTo>
                    <a:pt x="710311" y="1885264"/>
                  </a:lnTo>
                  <a:lnTo>
                    <a:pt x="707872" y="1882825"/>
                  </a:lnTo>
                  <a:lnTo>
                    <a:pt x="707872" y="1880387"/>
                  </a:lnTo>
                  <a:lnTo>
                    <a:pt x="707872" y="1877148"/>
                  </a:lnTo>
                  <a:lnTo>
                    <a:pt x="710311" y="1875523"/>
                  </a:lnTo>
                  <a:lnTo>
                    <a:pt x="712749" y="1875523"/>
                  </a:lnTo>
                  <a:lnTo>
                    <a:pt x="716000" y="1875523"/>
                  </a:lnTo>
                  <a:lnTo>
                    <a:pt x="717626" y="1877148"/>
                  </a:lnTo>
                  <a:lnTo>
                    <a:pt x="717626" y="1880387"/>
                  </a:lnTo>
                  <a:close/>
                </a:path>
                <a:path w="720089" h="2759075">
                  <a:moveTo>
                    <a:pt x="720039" y="2140673"/>
                  </a:moveTo>
                  <a:lnTo>
                    <a:pt x="720039" y="2146363"/>
                  </a:lnTo>
                  <a:lnTo>
                    <a:pt x="716000" y="2150414"/>
                  </a:lnTo>
                  <a:lnTo>
                    <a:pt x="710311" y="2150414"/>
                  </a:lnTo>
                  <a:lnTo>
                    <a:pt x="705446" y="2150414"/>
                  </a:lnTo>
                  <a:lnTo>
                    <a:pt x="701382" y="2146363"/>
                  </a:lnTo>
                  <a:lnTo>
                    <a:pt x="701382" y="2140673"/>
                  </a:lnTo>
                  <a:lnTo>
                    <a:pt x="701382" y="2135822"/>
                  </a:lnTo>
                  <a:lnTo>
                    <a:pt x="705446" y="2131758"/>
                  </a:lnTo>
                  <a:lnTo>
                    <a:pt x="710311" y="2131758"/>
                  </a:lnTo>
                  <a:lnTo>
                    <a:pt x="716000" y="2131758"/>
                  </a:lnTo>
                  <a:lnTo>
                    <a:pt x="720039" y="2135822"/>
                  </a:lnTo>
                  <a:lnTo>
                    <a:pt x="720039" y="2140673"/>
                  </a:lnTo>
                  <a:close/>
                </a:path>
                <a:path w="720089" h="2759075">
                  <a:moveTo>
                    <a:pt x="717626" y="2139048"/>
                  </a:moveTo>
                  <a:lnTo>
                    <a:pt x="717626" y="2141486"/>
                  </a:lnTo>
                  <a:lnTo>
                    <a:pt x="716000" y="2143925"/>
                  </a:lnTo>
                  <a:lnTo>
                    <a:pt x="712749" y="2143925"/>
                  </a:lnTo>
                  <a:lnTo>
                    <a:pt x="710311" y="2143925"/>
                  </a:lnTo>
                  <a:lnTo>
                    <a:pt x="707872" y="2141486"/>
                  </a:lnTo>
                  <a:lnTo>
                    <a:pt x="707872" y="2139048"/>
                  </a:lnTo>
                  <a:lnTo>
                    <a:pt x="707872" y="2136622"/>
                  </a:lnTo>
                  <a:lnTo>
                    <a:pt x="710311" y="2134196"/>
                  </a:lnTo>
                  <a:lnTo>
                    <a:pt x="712749" y="2134196"/>
                  </a:lnTo>
                  <a:lnTo>
                    <a:pt x="716000" y="2134196"/>
                  </a:lnTo>
                  <a:lnTo>
                    <a:pt x="717626" y="2136622"/>
                  </a:lnTo>
                  <a:lnTo>
                    <a:pt x="717626" y="2139048"/>
                  </a:lnTo>
                  <a:close/>
                </a:path>
                <a:path w="720089" h="2759075">
                  <a:moveTo>
                    <a:pt x="720039" y="2649893"/>
                  </a:moveTo>
                  <a:lnTo>
                    <a:pt x="720039" y="2654757"/>
                  </a:lnTo>
                  <a:lnTo>
                    <a:pt x="716000" y="2659621"/>
                  </a:lnTo>
                  <a:lnTo>
                    <a:pt x="710311" y="2659621"/>
                  </a:lnTo>
                  <a:lnTo>
                    <a:pt x="705446" y="2659621"/>
                  </a:lnTo>
                  <a:lnTo>
                    <a:pt x="701382" y="2654757"/>
                  </a:lnTo>
                  <a:lnTo>
                    <a:pt x="701382" y="2649893"/>
                  </a:lnTo>
                  <a:lnTo>
                    <a:pt x="701382" y="2645029"/>
                  </a:lnTo>
                  <a:lnTo>
                    <a:pt x="705446" y="2640152"/>
                  </a:lnTo>
                  <a:lnTo>
                    <a:pt x="710311" y="2640152"/>
                  </a:lnTo>
                  <a:lnTo>
                    <a:pt x="716000" y="2640152"/>
                  </a:lnTo>
                  <a:lnTo>
                    <a:pt x="720039" y="2645029"/>
                  </a:lnTo>
                  <a:lnTo>
                    <a:pt x="720039" y="2649893"/>
                  </a:lnTo>
                  <a:close/>
                </a:path>
                <a:path w="720089" h="2759075">
                  <a:moveTo>
                    <a:pt x="717626" y="2648267"/>
                  </a:moveTo>
                  <a:lnTo>
                    <a:pt x="717626" y="2650718"/>
                  </a:lnTo>
                  <a:lnTo>
                    <a:pt x="716000" y="2653144"/>
                  </a:lnTo>
                  <a:lnTo>
                    <a:pt x="712749" y="2653144"/>
                  </a:lnTo>
                  <a:lnTo>
                    <a:pt x="710311" y="2653144"/>
                  </a:lnTo>
                  <a:lnTo>
                    <a:pt x="707872" y="2650718"/>
                  </a:lnTo>
                  <a:lnTo>
                    <a:pt x="707872" y="2648267"/>
                  </a:lnTo>
                  <a:lnTo>
                    <a:pt x="707872" y="2645029"/>
                  </a:lnTo>
                  <a:lnTo>
                    <a:pt x="710311" y="2642590"/>
                  </a:lnTo>
                  <a:lnTo>
                    <a:pt x="712749" y="2642590"/>
                  </a:lnTo>
                  <a:lnTo>
                    <a:pt x="716000" y="2642590"/>
                  </a:lnTo>
                  <a:lnTo>
                    <a:pt x="717626" y="2645029"/>
                  </a:lnTo>
                  <a:lnTo>
                    <a:pt x="717626" y="2648267"/>
                  </a:lnTo>
                  <a:close/>
                </a:path>
                <a:path w="720089" h="2759075">
                  <a:moveTo>
                    <a:pt x="531914" y="1110081"/>
                  </a:moveTo>
                  <a:lnTo>
                    <a:pt x="531914" y="1114945"/>
                  </a:lnTo>
                  <a:lnTo>
                    <a:pt x="527062" y="1118996"/>
                  </a:lnTo>
                  <a:lnTo>
                    <a:pt x="522198" y="1118996"/>
                  </a:lnTo>
                  <a:lnTo>
                    <a:pt x="516508" y="1118996"/>
                  </a:lnTo>
                  <a:lnTo>
                    <a:pt x="512457" y="1114945"/>
                  </a:lnTo>
                  <a:lnTo>
                    <a:pt x="512457" y="1110081"/>
                  </a:lnTo>
                  <a:lnTo>
                    <a:pt x="512457" y="1104404"/>
                  </a:lnTo>
                  <a:lnTo>
                    <a:pt x="516508" y="1100340"/>
                  </a:lnTo>
                  <a:lnTo>
                    <a:pt x="522198" y="1100340"/>
                  </a:lnTo>
                  <a:lnTo>
                    <a:pt x="527062" y="1100340"/>
                  </a:lnTo>
                  <a:lnTo>
                    <a:pt x="531914" y="1104404"/>
                  </a:lnTo>
                  <a:lnTo>
                    <a:pt x="531914" y="1110081"/>
                  </a:lnTo>
                  <a:close/>
                </a:path>
                <a:path w="720089" h="2759075">
                  <a:moveTo>
                    <a:pt x="531113" y="1111694"/>
                  </a:moveTo>
                  <a:lnTo>
                    <a:pt x="531113" y="1114945"/>
                  </a:lnTo>
                  <a:lnTo>
                    <a:pt x="527862" y="1118184"/>
                  </a:lnTo>
                  <a:lnTo>
                    <a:pt x="524611" y="1118184"/>
                  </a:lnTo>
                  <a:lnTo>
                    <a:pt x="521385" y="1118184"/>
                  </a:lnTo>
                  <a:lnTo>
                    <a:pt x="518134" y="1114945"/>
                  </a:lnTo>
                  <a:lnTo>
                    <a:pt x="518134" y="1111694"/>
                  </a:lnTo>
                  <a:lnTo>
                    <a:pt x="518134" y="1108455"/>
                  </a:lnTo>
                  <a:lnTo>
                    <a:pt x="521385" y="1105204"/>
                  </a:lnTo>
                  <a:lnTo>
                    <a:pt x="524611" y="1105204"/>
                  </a:lnTo>
                  <a:lnTo>
                    <a:pt x="527862" y="1105204"/>
                  </a:lnTo>
                  <a:lnTo>
                    <a:pt x="531113" y="1108455"/>
                  </a:lnTo>
                  <a:lnTo>
                    <a:pt x="531113" y="1111694"/>
                  </a:lnTo>
                  <a:close/>
                </a:path>
                <a:path w="720089" h="2759075">
                  <a:moveTo>
                    <a:pt x="94056" y="1114945"/>
                  </a:moveTo>
                  <a:lnTo>
                    <a:pt x="94056" y="1119809"/>
                  </a:lnTo>
                  <a:lnTo>
                    <a:pt x="89192" y="1123861"/>
                  </a:lnTo>
                  <a:lnTo>
                    <a:pt x="84327" y="1123861"/>
                  </a:lnTo>
                  <a:lnTo>
                    <a:pt x="78651" y="1123861"/>
                  </a:lnTo>
                  <a:lnTo>
                    <a:pt x="74599" y="1119809"/>
                  </a:lnTo>
                  <a:lnTo>
                    <a:pt x="74599" y="1114945"/>
                  </a:lnTo>
                  <a:lnTo>
                    <a:pt x="74599" y="1109268"/>
                  </a:lnTo>
                  <a:lnTo>
                    <a:pt x="78651" y="1105204"/>
                  </a:lnTo>
                  <a:lnTo>
                    <a:pt x="84327" y="1105204"/>
                  </a:lnTo>
                  <a:lnTo>
                    <a:pt x="89192" y="1105204"/>
                  </a:lnTo>
                  <a:lnTo>
                    <a:pt x="94056" y="1109268"/>
                  </a:lnTo>
                  <a:lnTo>
                    <a:pt x="94056" y="1114945"/>
                  </a:lnTo>
                  <a:close/>
                </a:path>
                <a:path w="720089" h="2759075">
                  <a:moveTo>
                    <a:pt x="93256" y="1116558"/>
                  </a:moveTo>
                  <a:lnTo>
                    <a:pt x="93256" y="1119809"/>
                  </a:lnTo>
                  <a:lnTo>
                    <a:pt x="90004" y="1123035"/>
                  </a:lnTo>
                  <a:lnTo>
                    <a:pt x="86766" y="1123035"/>
                  </a:lnTo>
                  <a:lnTo>
                    <a:pt x="83527" y="1123035"/>
                  </a:lnTo>
                  <a:lnTo>
                    <a:pt x="80276" y="1119809"/>
                  </a:lnTo>
                  <a:lnTo>
                    <a:pt x="80276" y="1116558"/>
                  </a:lnTo>
                  <a:lnTo>
                    <a:pt x="80276" y="1113307"/>
                  </a:lnTo>
                  <a:lnTo>
                    <a:pt x="83527" y="1110081"/>
                  </a:lnTo>
                  <a:lnTo>
                    <a:pt x="86766" y="1110081"/>
                  </a:lnTo>
                  <a:lnTo>
                    <a:pt x="90004" y="1110081"/>
                  </a:lnTo>
                  <a:lnTo>
                    <a:pt x="93256" y="1113307"/>
                  </a:lnTo>
                  <a:lnTo>
                    <a:pt x="93256" y="1116558"/>
                  </a:lnTo>
                  <a:close/>
                </a:path>
                <a:path w="720089" h="2759075">
                  <a:moveTo>
                    <a:pt x="92443" y="833564"/>
                  </a:moveTo>
                  <a:lnTo>
                    <a:pt x="94868" y="837615"/>
                  </a:lnTo>
                  <a:lnTo>
                    <a:pt x="93256" y="844105"/>
                  </a:lnTo>
                  <a:lnTo>
                    <a:pt x="89192" y="846543"/>
                  </a:lnTo>
                  <a:lnTo>
                    <a:pt x="84327" y="848969"/>
                  </a:lnTo>
                  <a:lnTo>
                    <a:pt x="78651" y="847356"/>
                  </a:lnTo>
                  <a:lnTo>
                    <a:pt x="76225" y="842479"/>
                  </a:lnTo>
                  <a:lnTo>
                    <a:pt x="72974" y="838428"/>
                  </a:lnTo>
                  <a:lnTo>
                    <a:pt x="75399" y="831951"/>
                  </a:lnTo>
                  <a:lnTo>
                    <a:pt x="79463" y="829513"/>
                  </a:lnTo>
                  <a:lnTo>
                    <a:pt x="84327" y="827087"/>
                  </a:lnTo>
                  <a:lnTo>
                    <a:pt x="90004" y="828700"/>
                  </a:lnTo>
                  <a:lnTo>
                    <a:pt x="92443" y="833564"/>
                  </a:lnTo>
                  <a:close/>
                </a:path>
                <a:path w="720089" h="2759075">
                  <a:moveTo>
                    <a:pt x="92443" y="835190"/>
                  </a:moveTo>
                  <a:lnTo>
                    <a:pt x="94868" y="838428"/>
                  </a:lnTo>
                  <a:lnTo>
                    <a:pt x="93256" y="842479"/>
                  </a:lnTo>
                  <a:lnTo>
                    <a:pt x="90004" y="844105"/>
                  </a:lnTo>
                  <a:lnTo>
                    <a:pt x="87566" y="845718"/>
                  </a:lnTo>
                  <a:lnTo>
                    <a:pt x="83527" y="844930"/>
                  </a:lnTo>
                  <a:lnTo>
                    <a:pt x="81889" y="841679"/>
                  </a:lnTo>
                  <a:lnTo>
                    <a:pt x="80276" y="838428"/>
                  </a:lnTo>
                  <a:lnTo>
                    <a:pt x="81089" y="834377"/>
                  </a:lnTo>
                  <a:lnTo>
                    <a:pt x="84327" y="832751"/>
                  </a:lnTo>
                  <a:lnTo>
                    <a:pt x="87566" y="831138"/>
                  </a:lnTo>
                  <a:lnTo>
                    <a:pt x="90817" y="831951"/>
                  </a:lnTo>
                  <a:lnTo>
                    <a:pt x="92443" y="835190"/>
                  </a:lnTo>
                  <a:close/>
                </a:path>
                <a:path w="720089" h="2759075">
                  <a:moveTo>
                    <a:pt x="100558" y="3238"/>
                  </a:moveTo>
                  <a:lnTo>
                    <a:pt x="104597" y="7289"/>
                  </a:lnTo>
                  <a:lnTo>
                    <a:pt x="104597" y="12966"/>
                  </a:lnTo>
                  <a:lnTo>
                    <a:pt x="101358" y="17018"/>
                  </a:lnTo>
                  <a:lnTo>
                    <a:pt x="98107" y="21081"/>
                  </a:lnTo>
                  <a:lnTo>
                    <a:pt x="91630" y="21081"/>
                  </a:lnTo>
                  <a:lnTo>
                    <a:pt x="88391" y="17830"/>
                  </a:lnTo>
                  <a:lnTo>
                    <a:pt x="84327" y="14592"/>
                  </a:lnTo>
                  <a:lnTo>
                    <a:pt x="83527" y="8915"/>
                  </a:lnTo>
                  <a:lnTo>
                    <a:pt x="86766" y="4851"/>
                  </a:lnTo>
                  <a:lnTo>
                    <a:pt x="90817" y="812"/>
                  </a:lnTo>
                  <a:lnTo>
                    <a:pt x="96481" y="0"/>
                  </a:lnTo>
                  <a:lnTo>
                    <a:pt x="100558" y="3238"/>
                  </a:lnTo>
                  <a:close/>
                </a:path>
                <a:path w="720089" h="2759075">
                  <a:moveTo>
                    <a:pt x="101358" y="4851"/>
                  </a:moveTo>
                  <a:lnTo>
                    <a:pt x="103797" y="7289"/>
                  </a:lnTo>
                  <a:lnTo>
                    <a:pt x="104597" y="11353"/>
                  </a:lnTo>
                  <a:lnTo>
                    <a:pt x="102171" y="13779"/>
                  </a:lnTo>
                  <a:lnTo>
                    <a:pt x="99733" y="17018"/>
                  </a:lnTo>
                  <a:lnTo>
                    <a:pt x="95681" y="17018"/>
                  </a:lnTo>
                  <a:lnTo>
                    <a:pt x="93256" y="14592"/>
                  </a:lnTo>
                  <a:lnTo>
                    <a:pt x="90817" y="12966"/>
                  </a:lnTo>
                  <a:lnTo>
                    <a:pt x="90004" y="8915"/>
                  </a:lnTo>
                  <a:lnTo>
                    <a:pt x="92443" y="5664"/>
                  </a:lnTo>
                  <a:lnTo>
                    <a:pt x="94868" y="3238"/>
                  </a:lnTo>
                  <a:lnTo>
                    <a:pt x="98932" y="3238"/>
                  </a:lnTo>
                  <a:lnTo>
                    <a:pt x="101358" y="4851"/>
                  </a:lnTo>
                  <a:close/>
                </a:path>
                <a:path w="720089" h="2759075">
                  <a:moveTo>
                    <a:pt x="93256" y="2749626"/>
                  </a:moveTo>
                  <a:lnTo>
                    <a:pt x="93256" y="2754490"/>
                  </a:lnTo>
                  <a:lnTo>
                    <a:pt x="88391" y="2758566"/>
                  </a:lnTo>
                  <a:lnTo>
                    <a:pt x="83527" y="2758566"/>
                  </a:lnTo>
                  <a:lnTo>
                    <a:pt x="77838" y="2758566"/>
                  </a:lnTo>
                  <a:lnTo>
                    <a:pt x="73774" y="2754490"/>
                  </a:lnTo>
                  <a:lnTo>
                    <a:pt x="73774" y="2749626"/>
                  </a:lnTo>
                  <a:lnTo>
                    <a:pt x="73774" y="2743949"/>
                  </a:lnTo>
                  <a:lnTo>
                    <a:pt x="77838" y="2739910"/>
                  </a:lnTo>
                  <a:lnTo>
                    <a:pt x="83527" y="2739910"/>
                  </a:lnTo>
                  <a:lnTo>
                    <a:pt x="88391" y="2739910"/>
                  </a:lnTo>
                  <a:lnTo>
                    <a:pt x="93256" y="2743949"/>
                  </a:lnTo>
                  <a:lnTo>
                    <a:pt x="93256" y="2749626"/>
                  </a:lnTo>
                  <a:close/>
                </a:path>
                <a:path w="720089" h="2759075">
                  <a:moveTo>
                    <a:pt x="92443" y="2751264"/>
                  </a:moveTo>
                  <a:lnTo>
                    <a:pt x="92443" y="2754490"/>
                  </a:lnTo>
                  <a:lnTo>
                    <a:pt x="89192" y="2757741"/>
                  </a:lnTo>
                  <a:lnTo>
                    <a:pt x="85940" y="2757741"/>
                  </a:lnTo>
                  <a:lnTo>
                    <a:pt x="82702" y="2757741"/>
                  </a:lnTo>
                  <a:lnTo>
                    <a:pt x="79463" y="2754490"/>
                  </a:lnTo>
                  <a:lnTo>
                    <a:pt x="79463" y="2751264"/>
                  </a:lnTo>
                  <a:lnTo>
                    <a:pt x="79463" y="2747200"/>
                  </a:lnTo>
                  <a:lnTo>
                    <a:pt x="82702" y="2744762"/>
                  </a:lnTo>
                  <a:lnTo>
                    <a:pt x="85940" y="2744762"/>
                  </a:lnTo>
                  <a:lnTo>
                    <a:pt x="89192" y="2744762"/>
                  </a:lnTo>
                  <a:lnTo>
                    <a:pt x="92443" y="2747200"/>
                  </a:lnTo>
                  <a:lnTo>
                    <a:pt x="92443" y="2751264"/>
                  </a:lnTo>
                  <a:close/>
                </a:path>
                <a:path w="720089" h="2759075">
                  <a:moveTo>
                    <a:pt x="175958" y="1082509"/>
                  </a:moveTo>
                  <a:lnTo>
                    <a:pt x="295160" y="1082509"/>
                  </a:lnTo>
                  <a:lnTo>
                    <a:pt x="302437" y="1081697"/>
                  </a:lnTo>
                  <a:lnTo>
                    <a:pt x="300824" y="1088174"/>
                  </a:lnTo>
                  <a:lnTo>
                    <a:pt x="295960" y="1088999"/>
                  </a:lnTo>
                  <a:lnTo>
                    <a:pt x="175958" y="1088999"/>
                  </a:lnTo>
                </a:path>
                <a:path w="720089" h="2759075">
                  <a:moveTo>
                    <a:pt x="293522" y="1088999"/>
                  </a:moveTo>
                  <a:lnTo>
                    <a:pt x="293522" y="1195222"/>
                  </a:lnTo>
                </a:path>
                <a:path w="720089" h="2759075">
                  <a:moveTo>
                    <a:pt x="175958" y="1035469"/>
                  </a:moveTo>
                  <a:lnTo>
                    <a:pt x="293522" y="1036269"/>
                  </a:lnTo>
                  <a:lnTo>
                    <a:pt x="293522" y="1082509"/>
                  </a:lnTo>
                </a:path>
                <a:path w="720089" h="2759075">
                  <a:moveTo>
                    <a:pt x="331647" y="1141691"/>
                  </a:moveTo>
                  <a:lnTo>
                    <a:pt x="441096" y="1140879"/>
                  </a:lnTo>
                  <a:lnTo>
                    <a:pt x="447598" y="1140078"/>
                  </a:lnTo>
                  <a:lnTo>
                    <a:pt x="446773" y="1146555"/>
                  </a:lnTo>
                  <a:lnTo>
                    <a:pt x="441921" y="1147381"/>
                  </a:lnTo>
                  <a:lnTo>
                    <a:pt x="331647" y="1148194"/>
                  </a:lnTo>
                </a:path>
                <a:path w="720089" h="2759075">
                  <a:moveTo>
                    <a:pt x="441096" y="1147381"/>
                  </a:moveTo>
                  <a:lnTo>
                    <a:pt x="441096" y="1192783"/>
                  </a:lnTo>
                </a:path>
                <a:path w="720089" h="2759075">
                  <a:moveTo>
                    <a:pt x="331647" y="1037907"/>
                  </a:moveTo>
                  <a:lnTo>
                    <a:pt x="441096" y="1038720"/>
                  </a:lnTo>
                  <a:lnTo>
                    <a:pt x="441096" y="114087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" name="object 6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477143" y="3324021"/>
              <a:ext cx="885177" cy="2794990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4694313" y="3249790"/>
              <a:ext cx="712470" cy="2868295"/>
            </a:xfrm>
            <a:custGeom>
              <a:avLst/>
              <a:gdLst/>
              <a:ahLst/>
              <a:cxnLst/>
              <a:rect l="l" t="t" r="r" b="b"/>
              <a:pathLst>
                <a:path w="712470" h="2868295">
                  <a:moveTo>
                    <a:pt x="0" y="1184160"/>
                  </a:moveTo>
                  <a:lnTo>
                    <a:pt x="2425" y="1178483"/>
                  </a:lnTo>
                  <a:lnTo>
                    <a:pt x="8915" y="1173619"/>
                  </a:lnTo>
                  <a:lnTo>
                    <a:pt x="15405" y="1173619"/>
                  </a:lnTo>
                </a:path>
                <a:path w="712470" h="2868295">
                  <a:moveTo>
                    <a:pt x="25133" y="1176045"/>
                  </a:moveTo>
                  <a:lnTo>
                    <a:pt x="29184" y="1178483"/>
                  </a:lnTo>
                  <a:lnTo>
                    <a:pt x="32423" y="1183347"/>
                  </a:lnTo>
                  <a:lnTo>
                    <a:pt x="32423" y="1189012"/>
                  </a:lnTo>
                  <a:lnTo>
                    <a:pt x="32423" y="1197940"/>
                  </a:lnTo>
                  <a:lnTo>
                    <a:pt x="25133" y="1206055"/>
                  </a:lnTo>
                  <a:lnTo>
                    <a:pt x="15405" y="1206868"/>
                  </a:lnTo>
                  <a:lnTo>
                    <a:pt x="8915" y="1206868"/>
                  </a:lnTo>
                  <a:lnTo>
                    <a:pt x="2425" y="1202816"/>
                  </a:lnTo>
                  <a:lnTo>
                    <a:pt x="0" y="1197140"/>
                  </a:lnTo>
                </a:path>
                <a:path w="712470" h="2868295">
                  <a:moveTo>
                    <a:pt x="21882" y="1189824"/>
                  </a:moveTo>
                  <a:lnTo>
                    <a:pt x="21882" y="1193076"/>
                  </a:lnTo>
                  <a:lnTo>
                    <a:pt x="19469" y="1196327"/>
                  </a:lnTo>
                  <a:lnTo>
                    <a:pt x="15405" y="1196327"/>
                  </a:lnTo>
                  <a:lnTo>
                    <a:pt x="12153" y="1196327"/>
                  </a:lnTo>
                  <a:lnTo>
                    <a:pt x="9715" y="1193888"/>
                  </a:lnTo>
                  <a:lnTo>
                    <a:pt x="9715" y="1190650"/>
                  </a:lnTo>
                  <a:lnTo>
                    <a:pt x="9715" y="1186586"/>
                  </a:lnTo>
                  <a:lnTo>
                    <a:pt x="12153" y="1184160"/>
                  </a:lnTo>
                  <a:lnTo>
                    <a:pt x="15405" y="1183347"/>
                  </a:lnTo>
                  <a:lnTo>
                    <a:pt x="19469" y="1183347"/>
                  </a:lnTo>
                  <a:lnTo>
                    <a:pt x="21882" y="1185786"/>
                  </a:lnTo>
                  <a:lnTo>
                    <a:pt x="21882" y="1189824"/>
                  </a:lnTo>
                  <a:close/>
                </a:path>
                <a:path w="712470" h="2868295">
                  <a:moveTo>
                    <a:pt x="154863" y="1182535"/>
                  </a:moveTo>
                  <a:lnTo>
                    <a:pt x="158115" y="1176045"/>
                  </a:lnTo>
                  <a:lnTo>
                    <a:pt x="163791" y="1171181"/>
                  </a:lnTo>
                  <a:lnTo>
                    <a:pt x="170281" y="1171181"/>
                  </a:lnTo>
                </a:path>
                <a:path w="712470" h="2868295">
                  <a:moveTo>
                    <a:pt x="180009" y="1173619"/>
                  </a:moveTo>
                  <a:lnTo>
                    <a:pt x="184861" y="1176045"/>
                  </a:lnTo>
                  <a:lnTo>
                    <a:pt x="187299" y="1180909"/>
                  </a:lnTo>
                  <a:lnTo>
                    <a:pt x="187299" y="1186586"/>
                  </a:lnTo>
                  <a:lnTo>
                    <a:pt x="187299" y="1196327"/>
                  </a:lnTo>
                  <a:lnTo>
                    <a:pt x="180009" y="1204429"/>
                  </a:lnTo>
                  <a:lnTo>
                    <a:pt x="170281" y="1204429"/>
                  </a:lnTo>
                  <a:lnTo>
                    <a:pt x="163791" y="1205229"/>
                  </a:lnTo>
                  <a:lnTo>
                    <a:pt x="158115" y="1201178"/>
                  </a:lnTo>
                  <a:lnTo>
                    <a:pt x="154863" y="1195514"/>
                  </a:lnTo>
                </a:path>
                <a:path w="712470" h="2868295">
                  <a:moveTo>
                    <a:pt x="176771" y="1187399"/>
                  </a:moveTo>
                  <a:lnTo>
                    <a:pt x="176771" y="1190650"/>
                  </a:lnTo>
                  <a:lnTo>
                    <a:pt x="174320" y="1193888"/>
                  </a:lnTo>
                  <a:lnTo>
                    <a:pt x="170281" y="1193888"/>
                  </a:lnTo>
                  <a:lnTo>
                    <a:pt x="167030" y="1194701"/>
                  </a:lnTo>
                  <a:lnTo>
                    <a:pt x="164592" y="1191450"/>
                  </a:lnTo>
                  <a:lnTo>
                    <a:pt x="164592" y="1188212"/>
                  </a:lnTo>
                  <a:lnTo>
                    <a:pt x="164592" y="1184973"/>
                  </a:lnTo>
                  <a:lnTo>
                    <a:pt x="167030" y="1181722"/>
                  </a:lnTo>
                  <a:lnTo>
                    <a:pt x="170281" y="1181722"/>
                  </a:lnTo>
                  <a:lnTo>
                    <a:pt x="174320" y="1181722"/>
                  </a:lnTo>
                  <a:lnTo>
                    <a:pt x="176771" y="1184160"/>
                  </a:lnTo>
                  <a:lnTo>
                    <a:pt x="176771" y="1187399"/>
                  </a:lnTo>
                  <a:close/>
                </a:path>
                <a:path w="712470" h="2868295">
                  <a:moveTo>
                    <a:pt x="671372" y="83807"/>
                  </a:moveTo>
                  <a:lnTo>
                    <a:pt x="671372" y="2866682"/>
                  </a:lnTo>
                </a:path>
                <a:path w="712470" h="2868295">
                  <a:moveTo>
                    <a:pt x="685177" y="85432"/>
                  </a:moveTo>
                  <a:lnTo>
                    <a:pt x="685177" y="2866466"/>
                  </a:lnTo>
                </a:path>
                <a:path w="712470" h="2868295">
                  <a:moveTo>
                    <a:pt x="698131" y="85432"/>
                  </a:moveTo>
                  <a:lnTo>
                    <a:pt x="698131" y="2866466"/>
                  </a:lnTo>
                </a:path>
                <a:path w="712470" h="2868295">
                  <a:moveTo>
                    <a:pt x="711923" y="0"/>
                  </a:moveTo>
                  <a:lnTo>
                    <a:pt x="711923" y="2867863"/>
                  </a:lnTo>
                </a:path>
                <a:path w="712470" h="2868295">
                  <a:moveTo>
                    <a:pt x="389204" y="131648"/>
                  </a:moveTo>
                  <a:lnTo>
                    <a:pt x="470293" y="81368"/>
                  </a:lnTo>
                </a:path>
                <a:path w="712470" h="2868295">
                  <a:moveTo>
                    <a:pt x="534339" y="85432"/>
                  </a:moveTo>
                  <a:lnTo>
                    <a:pt x="534339" y="101650"/>
                  </a:lnTo>
                  <a:lnTo>
                    <a:pt x="541642" y="107327"/>
                  </a:lnTo>
                  <a:lnTo>
                    <a:pt x="552996" y="98399"/>
                  </a:lnTo>
                  <a:lnTo>
                    <a:pt x="552996" y="88671"/>
                  </a:lnTo>
                </a:path>
                <a:path w="712470" h="2868295">
                  <a:moveTo>
                    <a:pt x="580567" y="774"/>
                  </a:moveTo>
                  <a:lnTo>
                    <a:pt x="580567" y="48132"/>
                  </a:lnTo>
                </a:path>
                <a:path w="712470" h="2868295">
                  <a:moveTo>
                    <a:pt x="595160" y="0"/>
                  </a:moveTo>
                  <a:lnTo>
                    <a:pt x="595160" y="48945"/>
                  </a:lnTo>
                </a:path>
                <a:path w="712470" h="2868295">
                  <a:moveTo>
                    <a:pt x="581380" y="90297"/>
                  </a:moveTo>
                  <a:lnTo>
                    <a:pt x="581380" y="103276"/>
                  </a:lnTo>
                  <a:lnTo>
                    <a:pt x="591121" y="103276"/>
                  </a:lnTo>
                  <a:lnTo>
                    <a:pt x="591121" y="96786"/>
                  </a:lnTo>
                  <a:lnTo>
                    <a:pt x="597585" y="93535"/>
                  </a:lnTo>
                </a:path>
                <a:path w="712470" h="2868295">
                  <a:moveTo>
                    <a:pt x="652741" y="353021"/>
                  </a:moveTo>
                  <a:lnTo>
                    <a:pt x="652741" y="358698"/>
                  </a:lnTo>
                  <a:lnTo>
                    <a:pt x="651116" y="362750"/>
                  </a:lnTo>
                  <a:lnTo>
                    <a:pt x="649478" y="362750"/>
                  </a:lnTo>
                  <a:lnTo>
                    <a:pt x="647052" y="362750"/>
                  </a:lnTo>
                  <a:lnTo>
                    <a:pt x="645439" y="358698"/>
                  </a:lnTo>
                  <a:lnTo>
                    <a:pt x="645439" y="353021"/>
                  </a:lnTo>
                  <a:lnTo>
                    <a:pt x="645439" y="347344"/>
                  </a:lnTo>
                  <a:lnTo>
                    <a:pt x="647052" y="342468"/>
                  </a:lnTo>
                  <a:lnTo>
                    <a:pt x="649478" y="342468"/>
                  </a:lnTo>
                  <a:lnTo>
                    <a:pt x="651116" y="342468"/>
                  </a:lnTo>
                  <a:lnTo>
                    <a:pt x="652741" y="347344"/>
                  </a:lnTo>
                  <a:lnTo>
                    <a:pt x="652741" y="353021"/>
                  </a:lnTo>
                  <a:close/>
                </a:path>
                <a:path w="712470" h="2868295">
                  <a:moveTo>
                    <a:pt x="660844" y="342468"/>
                  </a:moveTo>
                  <a:lnTo>
                    <a:pt x="649478" y="342468"/>
                  </a:lnTo>
                  <a:lnTo>
                    <a:pt x="651116" y="342468"/>
                  </a:lnTo>
                  <a:lnTo>
                    <a:pt x="652741" y="347344"/>
                  </a:lnTo>
                  <a:lnTo>
                    <a:pt x="652741" y="353021"/>
                  </a:lnTo>
                  <a:lnTo>
                    <a:pt x="652741" y="358698"/>
                  </a:lnTo>
                  <a:lnTo>
                    <a:pt x="651116" y="362750"/>
                  </a:lnTo>
                  <a:lnTo>
                    <a:pt x="649478" y="362750"/>
                  </a:lnTo>
                  <a:lnTo>
                    <a:pt x="660844" y="362750"/>
                  </a:lnTo>
                  <a:lnTo>
                    <a:pt x="663270" y="362750"/>
                  </a:lnTo>
                  <a:lnTo>
                    <a:pt x="664895" y="358698"/>
                  </a:lnTo>
                  <a:lnTo>
                    <a:pt x="664895" y="353021"/>
                  </a:lnTo>
                  <a:lnTo>
                    <a:pt x="664895" y="347344"/>
                  </a:lnTo>
                  <a:lnTo>
                    <a:pt x="663270" y="342468"/>
                  </a:lnTo>
                  <a:lnTo>
                    <a:pt x="660844" y="342468"/>
                  </a:lnTo>
                </a:path>
                <a:path w="712470" h="2868295">
                  <a:moveTo>
                    <a:pt x="652741" y="1472831"/>
                  </a:moveTo>
                  <a:lnTo>
                    <a:pt x="652741" y="1478495"/>
                  </a:lnTo>
                  <a:lnTo>
                    <a:pt x="651116" y="1482559"/>
                  </a:lnTo>
                  <a:lnTo>
                    <a:pt x="649478" y="1482559"/>
                  </a:lnTo>
                  <a:lnTo>
                    <a:pt x="647052" y="1482559"/>
                  </a:lnTo>
                  <a:lnTo>
                    <a:pt x="645439" y="1478495"/>
                  </a:lnTo>
                  <a:lnTo>
                    <a:pt x="645439" y="1472831"/>
                  </a:lnTo>
                  <a:lnTo>
                    <a:pt x="645439" y="1466341"/>
                  </a:lnTo>
                  <a:lnTo>
                    <a:pt x="647052" y="1462277"/>
                  </a:lnTo>
                  <a:lnTo>
                    <a:pt x="649478" y="1462277"/>
                  </a:lnTo>
                  <a:lnTo>
                    <a:pt x="651116" y="1462277"/>
                  </a:lnTo>
                  <a:lnTo>
                    <a:pt x="652741" y="1466341"/>
                  </a:lnTo>
                  <a:lnTo>
                    <a:pt x="652741" y="1472831"/>
                  </a:lnTo>
                  <a:close/>
                </a:path>
                <a:path w="712470" h="2868295">
                  <a:moveTo>
                    <a:pt x="660844" y="1462277"/>
                  </a:moveTo>
                  <a:lnTo>
                    <a:pt x="649478" y="1462277"/>
                  </a:lnTo>
                  <a:lnTo>
                    <a:pt x="651116" y="1462277"/>
                  </a:lnTo>
                  <a:lnTo>
                    <a:pt x="652741" y="1466341"/>
                  </a:lnTo>
                  <a:lnTo>
                    <a:pt x="652741" y="1472831"/>
                  </a:lnTo>
                  <a:lnTo>
                    <a:pt x="652741" y="1478495"/>
                  </a:lnTo>
                  <a:lnTo>
                    <a:pt x="651116" y="1482559"/>
                  </a:lnTo>
                  <a:lnTo>
                    <a:pt x="649478" y="1482559"/>
                  </a:lnTo>
                  <a:lnTo>
                    <a:pt x="660844" y="1482559"/>
                  </a:lnTo>
                  <a:lnTo>
                    <a:pt x="663270" y="1482559"/>
                  </a:lnTo>
                  <a:lnTo>
                    <a:pt x="664895" y="1478495"/>
                  </a:lnTo>
                  <a:lnTo>
                    <a:pt x="664895" y="1472831"/>
                  </a:lnTo>
                  <a:lnTo>
                    <a:pt x="664895" y="1466341"/>
                  </a:lnTo>
                  <a:lnTo>
                    <a:pt x="663270" y="1462277"/>
                  </a:lnTo>
                  <a:lnTo>
                    <a:pt x="660844" y="146227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" name="object 6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191074" y="5719508"/>
              <a:ext cx="170421" cy="135724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5361647" y="3421989"/>
              <a:ext cx="8255" cy="103505"/>
            </a:xfrm>
            <a:custGeom>
              <a:avLst/>
              <a:gdLst/>
              <a:ahLst/>
              <a:cxnLst/>
              <a:rect l="l" t="t" r="r" b="b"/>
              <a:pathLst>
                <a:path w="8254" h="103504">
                  <a:moveTo>
                    <a:pt x="8089" y="0"/>
                  </a:moveTo>
                  <a:lnTo>
                    <a:pt x="0" y="0"/>
                  </a:lnTo>
                  <a:lnTo>
                    <a:pt x="0" y="102971"/>
                  </a:lnTo>
                  <a:lnTo>
                    <a:pt x="8089" y="102971"/>
                  </a:lnTo>
                  <a:lnTo>
                    <a:pt x="8089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361647" y="3421989"/>
              <a:ext cx="8255" cy="103505"/>
            </a:xfrm>
            <a:custGeom>
              <a:avLst/>
              <a:gdLst/>
              <a:ahLst/>
              <a:cxnLst/>
              <a:rect l="l" t="t" r="r" b="b"/>
              <a:pathLst>
                <a:path w="8254" h="103504">
                  <a:moveTo>
                    <a:pt x="8089" y="102971"/>
                  </a:moveTo>
                  <a:lnTo>
                    <a:pt x="0" y="102971"/>
                  </a:lnTo>
                  <a:lnTo>
                    <a:pt x="0" y="0"/>
                  </a:lnTo>
                  <a:lnTo>
                    <a:pt x="8089" y="0"/>
                  </a:lnTo>
                  <a:lnTo>
                    <a:pt x="8089" y="102971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361647" y="3696068"/>
              <a:ext cx="8255" cy="104139"/>
            </a:xfrm>
            <a:custGeom>
              <a:avLst/>
              <a:gdLst/>
              <a:ahLst/>
              <a:cxnLst/>
              <a:rect l="l" t="t" r="r" b="b"/>
              <a:pathLst>
                <a:path w="8254" h="104139">
                  <a:moveTo>
                    <a:pt x="8089" y="0"/>
                  </a:moveTo>
                  <a:lnTo>
                    <a:pt x="0" y="0"/>
                  </a:lnTo>
                  <a:lnTo>
                    <a:pt x="0" y="103784"/>
                  </a:lnTo>
                  <a:lnTo>
                    <a:pt x="8089" y="103784"/>
                  </a:lnTo>
                  <a:lnTo>
                    <a:pt x="8089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361647" y="3696055"/>
              <a:ext cx="8255" cy="104139"/>
            </a:xfrm>
            <a:custGeom>
              <a:avLst/>
              <a:gdLst/>
              <a:ahLst/>
              <a:cxnLst/>
              <a:rect l="l" t="t" r="r" b="b"/>
              <a:pathLst>
                <a:path w="8254" h="104139">
                  <a:moveTo>
                    <a:pt x="8089" y="103797"/>
                  </a:moveTo>
                  <a:lnTo>
                    <a:pt x="0" y="103797"/>
                  </a:lnTo>
                  <a:lnTo>
                    <a:pt x="0" y="0"/>
                  </a:lnTo>
                  <a:lnTo>
                    <a:pt x="8089" y="0"/>
                  </a:lnTo>
                  <a:lnTo>
                    <a:pt x="8089" y="103797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361647" y="3977424"/>
              <a:ext cx="8255" cy="103505"/>
            </a:xfrm>
            <a:custGeom>
              <a:avLst/>
              <a:gdLst/>
              <a:ahLst/>
              <a:cxnLst/>
              <a:rect l="l" t="t" r="r" b="b"/>
              <a:pathLst>
                <a:path w="8254" h="103504">
                  <a:moveTo>
                    <a:pt x="8089" y="0"/>
                  </a:moveTo>
                  <a:lnTo>
                    <a:pt x="0" y="0"/>
                  </a:lnTo>
                  <a:lnTo>
                    <a:pt x="0" y="102984"/>
                  </a:lnTo>
                  <a:lnTo>
                    <a:pt x="8089" y="102984"/>
                  </a:lnTo>
                  <a:lnTo>
                    <a:pt x="8089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361647" y="3977424"/>
              <a:ext cx="8255" cy="103505"/>
            </a:xfrm>
            <a:custGeom>
              <a:avLst/>
              <a:gdLst/>
              <a:ahLst/>
              <a:cxnLst/>
              <a:rect l="l" t="t" r="r" b="b"/>
              <a:pathLst>
                <a:path w="8254" h="103504">
                  <a:moveTo>
                    <a:pt x="8089" y="102984"/>
                  </a:moveTo>
                  <a:lnTo>
                    <a:pt x="0" y="102984"/>
                  </a:lnTo>
                  <a:lnTo>
                    <a:pt x="0" y="0"/>
                  </a:lnTo>
                  <a:lnTo>
                    <a:pt x="8089" y="0"/>
                  </a:lnTo>
                  <a:lnTo>
                    <a:pt x="8089" y="102984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361647" y="4257979"/>
              <a:ext cx="8255" cy="104139"/>
            </a:xfrm>
            <a:custGeom>
              <a:avLst/>
              <a:gdLst/>
              <a:ahLst/>
              <a:cxnLst/>
              <a:rect l="l" t="t" r="r" b="b"/>
              <a:pathLst>
                <a:path w="8254" h="104139">
                  <a:moveTo>
                    <a:pt x="8089" y="0"/>
                  </a:moveTo>
                  <a:lnTo>
                    <a:pt x="0" y="0"/>
                  </a:lnTo>
                  <a:lnTo>
                    <a:pt x="0" y="103784"/>
                  </a:lnTo>
                  <a:lnTo>
                    <a:pt x="8089" y="103784"/>
                  </a:lnTo>
                  <a:lnTo>
                    <a:pt x="8089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361647" y="4257979"/>
              <a:ext cx="8255" cy="104139"/>
            </a:xfrm>
            <a:custGeom>
              <a:avLst/>
              <a:gdLst/>
              <a:ahLst/>
              <a:cxnLst/>
              <a:rect l="l" t="t" r="r" b="b"/>
              <a:pathLst>
                <a:path w="8254" h="104139">
                  <a:moveTo>
                    <a:pt x="8089" y="103784"/>
                  </a:moveTo>
                  <a:lnTo>
                    <a:pt x="0" y="103784"/>
                  </a:lnTo>
                  <a:lnTo>
                    <a:pt x="0" y="0"/>
                  </a:lnTo>
                  <a:lnTo>
                    <a:pt x="8089" y="0"/>
                  </a:lnTo>
                  <a:lnTo>
                    <a:pt x="8089" y="10378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355158" y="3469017"/>
              <a:ext cx="5715" cy="34925"/>
            </a:xfrm>
            <a:custGeom>
              <a:avLst/>
              <a:gdLst/>
              <a:ahLst/>
              <a:cxnLst/>
              <a:rect l="l" t="t" r="r" b="b"/>
              <a:pathLst>
                <a:path w="5714" h="34925">
                  <a:moveTo>
                    <a:pt x="5664" y="0"/>
                  </a:moveTo>
                  <a:lnTo>
                    <a:pt x="0" y="0"/>
                  </a:lnTo>
                  <a:lnTo>
                    <a:pt x="0" y="34861"/>
                  </a:lnTo>
                  <a:lnTo>
                    <a:pt x="5664" y="34861"/>
                  </a:lnTo>
                  <a:lnTo>
                    <a:pt x="5664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355158" y="3469017"/>
              <a:ext cx="5715" cy="34925"/>
            </a:xfrm>
            <a:custGeom>
              <a:avLst/>
              <a:gdLst/>
              <a:ahLst/>
              <a:cxnLst/>
              <a:rect l="l" t="t" r="r" b="b"/>
              <a:pathLst>
                <a:path w="5714" h="34925">
                  <a:moveTo>
                    <a:pt x="5664" y="0"/>
                  </a:moveTo>
                  <a:lnTo>
                    <a:pt x="0" y="0"/>
                  </a:lnTo>
                  <a:lnTo>
                    <a:pt x="0" y="34861"/>
                  </a:lnTo>
                  <a:lnTo>
                    <a:pt x="5664" y="34861"/>
                  </a:lnTo>
                  <a:lnTo>
                    <a:pt x="566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341366" y="3474694"/>
              <a:ext cx="7620" cy="34290"/>
            </a:xfrm>
            <a:custGeom>
              <a:avLst/>
              <a:gdLst/>
              <a:ahLst/>
              <a:cxnLst/>
              <a:rect l="l" t="t" r="r" b="b"/>
              <a:pathLst>
                <a:path w="7620" h="34289">
                  <a:moveTo>
                    <a:pt x="7315" y="0"/>
                  </a:moveTo>
                  <a:lnTo>
                    <a:pt x="0" y="0"/>
                  </a:lnTo>
                  <a:lnTo>
                    <a:pt x="0" y="34048"/>
                  </a:lnTo>
                  <a:lnTo>
                    <a:pt x="7315" y="34048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341366" y="3474694"/>
              <a:ext cx="7620" cy="34290"/>
            </a:xfrm>
            <a:custGeom>
              <a:avLst/>
              <a:gdLst/>
              <a:ahLst/>
              <a:cxnLst/>
              <a:rect l="l" t="t" r="r" b="b"/>
              <a:pathLst>
                <a:path w="7620" h="34289">
                  <a:moveTo>
                    <a:pt x="7315" y="0"/>
                  </a:moveTo>
                  <a:lnTo>
                    <a:pt x="0" y="0"/>
                  </a:lnTo>
                  <a:lnTo>
                    <a:pt x="0" y="34048"/>
                  </a:lnTo>
                  <a:lnTo>
                    <a:pt x="7315" y="34048"/>
                  </a:lnTo>
                  <a:lnTo>
                    <a:pt x="731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348681" y="3469017"/>
              <a:ext cx="6985" cy="40005"/>
            </a:xfrm>
            <a:custGeom>
              <a:avLst/>
              <a:gdLst/>
              <a:ahLst/>
              <a:cxnLst/>
              <a:rect l="l" t="t" r="r" b="b"/>
              <a:pathLst>
                <a:path w="6985" h="40004">
                  <a:moveTo>
                    <a:pt x="6476" y="0"/>
                  </a:moveTo>
                  <a:lnTo>
                    <a:pt x="0" y="5676"/>
                  </a:lnTo>
                  <a:lnTo>
                    <a:pt x="0" y="39725"/>
                  </a:lnTo>
                  <a:lnTo>
                    <a:pt x="6476" y="34861"/>
                  </a:lnTo>
                  <a:lnTo>
                    <a:pt x="6476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348681" y="3469017"/>
              <a:ext cx="6985" cy="40005"/>
            </a:xfrm>
            <a:custGeom>
              <a:avLst/>
              <a:gdLst/>
              <a:ahLst/>
              <a:cxnLst/>
              <a:rect l="l" t="t" r="r" b="b"/>
              <a:pathLst>
                <a:path w="6985" h="40004">
                  <a:moveTo>
                    <a:pt x="6476" y="0"/>
                  </a:moveTo>
                  <a:lnTo>
                    <a:pt x="0" y="5676"/>
                  </a:lnTo>
                  <a:lnTo>
                    <a:pt x="0" y="39725"/>
                  </a:lnTo>
                  <a:lnTo>
                    <a:pt x="6476" y="34861"/>
                  </a:lnTo>
                  <a:lnTo>
                    <a:pt x="6476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370563" y="3466592"/>
              <a:ext cx="11430" cy="38100"/>
            </a:xfrm>
            <a:custGeom>
              <a:avLst/>
              <a:gdLst/>
              <a:ahLst/>
              <a:cxnLst/>
              <a:rect l="l" t="t" r="r" b="b"/>
              <a:pathLst>
                <a:path w="11429" h="38100">
                  <a:moveTo>
                    <a:pt x="11353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11353" y="38100"/>
                  </a:lnTo>
                  <a:lnTo>
                    <a:pt x="11353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370563" y="3466579"/>
              <a:ext cx="11430" cy="38735"/>
            </a:xfrm>
            <a:custGeom>
              <a:avLst/>
              <a:gdLst/>
              <a:ahLst/>
              <a:cxnLst/>
              <a:rect l="l" t="t" r="r" b="b"/>
              <a:pathLst>
                <a:path w="11429" h="38735">
                  <a:moveTo>
                    <a:pt x="11353" y="38112"/>
                  </a:moveTo>
                  <a:lnTo>
                    <a:pt x="0" y="38112"/>
                  </a:lnTo>
                  <a:lnTo>
                    <a:pt x="0" y="0"/>
                  </a:lnTo>
                  <a:lnTo>
                    <a:pt x="11353" y="0"/>
                  </a:lnTo>
                  <a:lnTo>
                    <a:pt x="11353" y="3811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383530" y="3475507"/>
              <a:ext cx="13970" cy="34290"/>
            </a:xfrm>
            <a:custGeom>
              <a:avLst/>
              <a:gdLst/>
              <a:ahLst/>
              <a:cxnLst/>
              <a:rect l="l" t="t" r="r" b="b"/>
              <a:pathLst>
                <a:path w="13970" h="34289">
                  <a:moveTo>
                    <a:pt x="13792" y="0"/>
                  </a:moveTo>
                  <a:lnTo>
                    <a:pt x="0" y="0"/>
                  </a:lnTo>
                  <a:lnTo>
                    <a:pt x="0" y="34048"/>
                  </a:lnTo>
                  <a:lnTo>
                    <a:pt x="13792" y="34048"/>
                  </a:lnTo>
                  <a:lnTo>
                    <a:pt x="13792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383530" y="3475507"/>
              <a:ext cx="13970" cy="34290"/>
            </a:xfrm>
            <a:custGeom>
              <a:avLst/>
              <a:gdLst/>
              <a:ahLst/>
              <a:cxnLst/>
              <a:rect l="l" t="t" r="r" b="b"/>
              <a:pathLst>
                <a:path w="13970" h="34289">
                  <a:moveTo>
                    <a:pt x="13792" y="34048"/>
                  </a:moveTo>
                  <a:lnTo>
                    <a:pt x="0" y="34048"/>
                  </a:lnTo>
                  <a:lnTo>
                    <a:pt x="0" y="0"/>
                  </a:lnTo>
                  <a:lnTo>
                    <a:pt x="13792" y="0"/>
                  </a:lnTo>
                  <a:lnTo>
                    <a:pt x="13792" y="3404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5335701" y="4318800"/>
              <a:ext cx="29209" cy="33655"/>
            </a:xfrm>
            <a:custGeom>
              <a:avLst/>
              <a:gdLst/>
              <a:ahLst/>
              <a:cxnLst/>
              <a:rect l="l" t="t" r="r" b="b"/>
              <a:pathLst>
                <a:path w="29210" h="33654">
                  <a:moveTo>
                    <a:pt x="29184" y="0"/>
                  </a:moveTo>
                  <a:lnTo>
                    <a:pt x="0" y="0"/>
                  </a:lnTo>
                  <a:lnTo>
                    <a:pt x="0" y="33235"/>
                  </a:lnTo>
                  <a:lnTo>
                    <a:pt x="29184" y="33235"/>
                  </a:lnTo>
                  <a:lnTo>
                    <a:pt x="29184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5335701" y="4318800"/>
              <a:ext cx="29209" cy="33655"/>
            </a:xfrm>
            <a:custGeom>
              <a:avLst/>
              <a:gdLst/>
              <a:ahLst/>
              <a:cxnLst/>
              <a:rect l="l" t="t" r="r" b="b"/>
              <a:pathLst>
                <a:path w="29210" h="33654">
                  <a:moveTo>
                    <a:pt x="29184" y="33235"/>
                  </a:moveTo>
                  <a:lnTo>
                    <a:pt x="0" y="33235"/>
                  </a:lnTo>
                  <a:lnTo>
                    <a:pt x="0" y="0"/>
                  </a:lnTo>
                  <a:lnTo>
                    <a:pt x="29184" y="0"/>
                  </a:lnTo>
                  <a:lnTo>
                    <a:pt x="29184" y="3323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5371376" y="4318800"/>
              <a:ext cx="8255" cy="31115"/>
            </a:xfrm>
            <a:custGeom>
              <a:avLst/>
              <a:gdLst/>
              <a:ahLst/>
              <a:cxnLst/>
              <a:rect l="l" t="t" r="r" b="b"/>
              <a:pathLst>
                <a:path w="8254" h="31114">
                  <a:moveTo>
                    <a:pt x="8115" y="0"/>
                  </a:moveTo>
                  <a:lnTo>
                    <a:pt x="0" y="0"/>
                  </a:lnTo>
                  <a:lnTo>
                    <a:pt x="0" y="30810"/>
                  </a:lnTo>
                  <a:lnTo>
                    <a:pt x="8115" y="30810"/>
                  </a:lnTo>
                  <a:lnTo>
                    <a:pt x="8115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371376" y="4318800"/>
              <a:ext cx="8255" cy="31115"/>
            </a:xfrm>
            <a:custGeom>
              <a:avLst/>
              <a:gdLst/>
              <a:ahLst/>
              <a:cxnLst/>
              <a:rect l="l" t="t" r="r" b="b"/>
              <a:pathLst>
                <a:path w="8254" h="31114">
                  <a:moveTo>
                    <a:pt x="0" y="30810"/>
                  </a:moveTo>
                  <a:lnTo>
                    <a:pt x="8115" y="30810"/>
                  </a:lnTo>
                  <a:lnTo>
                    <a:pt x="8115" y="0"/>
                  </a:lnTo>
                  <a:lnTo>
                    <a:pt x="0" y="0"/>
                  </a:lnTo>
                  <a:lnTo>
                    <a:pt x="0" y="3081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218125" y="3657943"/>
              <a:ext cx="0" cy="1029969"/>
            </a:xfrm>
            <a:custGeom>
              <a:avLst/>
              <a:gdLst/>
              <a:ahLst/>
              <a:cxnLst/>
              <a:rect l="l" t="t" r="r" b="b"/>
              <a:pathLst>
                <a:path h="1029970">
                  <a:moveTo>
                    <a:pt x="0" y="1029804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347855" y="5453202"/>
              <a:ext cx="31750" cy="7620"/>
            </a:xfrm>
            <a:custGeom>
              <a:avLst/>
              <a:gdLst/>
              <a:ahLst/>
              <a:cxnLst/>
              <a:rect l="l" t="t" r="r" b="b"/>
              <a:pathLst>
                <a:path w="31750" h="7620">
                  <a:moveTo>
                    <a:pt x="19469" y="0"/>
                  </a:moveTo>
                  <a:lnTo>
                    <a:pt x="0" y="4051"/>
                  </a:lnTo>
                  <a:lnTo>
                    <a:pt x="4864" y="7289"/>
                  </a:lnTo>
                  <a:lnTo>
                    <a:pt x="31635" y="7289"/>
                  </a:lnTo>
                  <a:lnTo>
                    <a:pt x="19469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347855" y="5453202"/>
              <a:ext cx="31750" cy="7620"/>
            </a:xfrm>
            <a:custGeom>
              <a:avLst/>
              <a:gdLst/>
              <a:ahLst/>
              <a:cxnLst/>
              <a:rect l="l" t="t" r="r" b="b"/>
              <a:pathLst>
                <a:path w="31750" h="7620">
                  <a:moveTo>
                    <a:pt x="19469" y="0"/>
                  </a:moveTo>
                  <a:lnTo>
                    <a:pt x="0" y="4051"/>
                  </a:lnTo>
                  <a:lnTo>
                    <a:pt x="4864" y="7289"/>
                  </a:lnTo>
                  <a:lnTo>
                    <a:pt x="10540" y="7289"/>
                  </a:lnTo>
                  <a:lnTo>
                    <a:pt x="31635" y="7289"/>
                  </a:lnTo>
                  <a:lnTo>
                    <a:pt x="1946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347855" y="5457253"/>
              <a:ext cx="31750" cy="30480"/>
            </a:xfrm>
            <a:custGeom>
              <a:avLst/>
              <a:gdLst/>
              <a:ahLst/>
              <a:cxnLst/>
              <a:rect l="l" t="t" r="r" b="b"/>
              <a:pathLst>
                <a:path w="31750" h="30479">
                  <a:moveTo>
                    <a:pt x="0" y="0"/>
                  </a:moveTo>
                  <a:lnTo>
                    <a:pt x="0" y="26758"/>
                  </a:lnTo>
                  <a:lnTo>
                    <a:pt x="4864" y="30010"/>
                  </a:lnTo>
                  <a:lnTo>
                    <a:pt x="31635" y="30010"/>
                  </a:lnTo>
                  <a:lnTo>
                    <a:pt x="31635" y="3238"/>
                  </a:lnTo>
                  <a:lnTo>
                    <a:pt x="4864" y="3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347855" y="5457253"/>
              <a:ext cx="31750" cy="30480"/>
            </a:xfrm>
            <a:custGeom>
              <a:avLst/>
              <a:gdLst/>
              <a:ahLst/>
              <a:cxnLst/>
              <a:rect l="l" t="t" r="r" b="b"/>
              <a:pathLst>
                <a:path w="31750" h="30479">
                  <a:moveTo>
                    <a:pt x="10540" y="3238"/>
                  </a:moveTo>
                  <a:lnTo>
                    <a:pt x="4864" y="3238"/>
                  </a:lnTo>
                  <a:lnTo>
                    <a:pt x="0" y="0"/>
                  </a:lnTo>
                  <a:lnTo>
                    <a:pt x="0" y="26758"/>
                  </a:lnTo>
                  <a:lnTo>
                    <a:pt x="4864" y="30010"/>
                  </a:lnTo>
                  <a:lnTo>
                    <a:pt x="10540" y="30010"/>
                  </a:lnTo>
                  <a:lnTo>
                    <a:pt x="31635" y="30010"/>
                  </a:lnTo>
                  <a:lnTo>
                    <a:pt x="31635" y="3238"/>
                  </a:lnTo>
                  <a:lnTo>
                    <a:pt x="10540" y="323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5335701" y="5433745"/>
              <a:ext cx="29209" cy="22860"/>
            </a:xfrm>
            <a:custGeom>
              <a:avLst/>
              <a:gdLst/>
              <a:ahLst/>
              <a:cxnLst/>
              <a:rect l="l" t="t" r="r" b="b"/>
              <a:pathLst>
                <a:path w="29210" h="22860">
                  <a:moveTo>
                    <a:pt x="4051" y="0"/>
                  </a:moveTo>
                  <a:lnTo>
                    <a:pt x="0" y="12166"/>
                  </a:lnTo>
                  <a:lnTo>
                    <a:pt x="5664" y="14592"/>
                  </a:lnTo>
                  <a:lnTo>
                    <a:pt x="17017" y="22694"/>
                  </a:lnTo>
                  <a:lnTo>
                    <a:pt x="29184" y="18643"/>
                  </a:lnTo>
                  <a:lnTo>
                    <a:pt x="6464" y="2425"/>
                  </a:lnTo>
                  <a:lnTo>
                    <a:pt x="4051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5335701" y="5433745"/>
              <a:ext cx="29209" cy="22860"/>
            </a:xfrm>
            <a:custGeom>
              <a:avLst/>
              <a:gdLst/>
              <a:ahLst/>
              <a:cxnLst/>
              <a:rect l="l" t="t" r="r" b="b"/>
              <a:pathLst>
                <a:path w="29210" h="22860">
                  <a:moveTo>
                    <a:pt x="29184" y="18643"/>
                  </a:moveTo>
                  <a:lnTo>
                    <a:pt x="6464" y="2425"/>
                  </a:lnTo>
                  <a:lnTo>
                    <a:pt x="4051" y="0"/>
                  </a:lnTo>
                  <a:lnTo>
                    <a:pt x="0" y="12166"/>
                  </a:lnTo>
                  <a:lnTo>
                    <a:pt x="5664" y="14592"/>
                  </a:lnTo>
                  <a:lnTo>
                    <a:pt x="17017" y="22694"/>
                  </a:lnTo>
                  <a:lnTo>
                    <a:pt x="29184" y="1864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5381104" y="5454827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54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381104" y="5454827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540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381104" y="5483199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54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381104" y="5483199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540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218125" y="4697488"/>
              <a:ext cx="0" cy="1419225"/>
            </a:xfrm>
            <a:custGeom>
              <a:avLst/>
              <a:gdLst/>
              <a:ahLst/>
              <a:cxnLst/>
              <a:rect l="l" t="t" r="r" b="b"/>
              <a:pathLst>
                <a:path h="1419225">
                  <a:moveTo>
                    <a:pt x="0" y="1039520"/>
                  </a:moveTo>
                  <a:lnTo>
                    <a:pt x="0" y="0"/>
                  </a:lnTo>
                </a:path>
                <a:path h="1419225">
                  <a:moveTo>
                    <a:pt x="0" y="1418767"/>
                  </a:moveTo>
                  <a:lnTo>
                    <a:pt x="0" y="105329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308130" y="5313718"/>
              <a:ext cx="22225" cy="56515"/>
            </a:xfrm>
            <a:custGeom>
              <a:avLst/>
              <a:gdLst/>
              <a:ahLst/>
              <a:cxnLst/>
              <a:rect l="l" t="t" r="r" b="b"/>
              <a:pathLst>
                <a:path w="22225" h="56514">
                  <a:moveTo>
                    <a:pt x="0" y="0"/>
                  </a:moveTo>
                  <a:lnTo>
                    <a:pt x="0" y="45427"/>
                  </a:lnTo>
                  <a:lnTo>
                    <a:pt x="21882" y="55968"/>
                  </a:lnTo>
                  <a:lnTo>
                    <a:pt x="21882" y="97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308130" y="5313718"/>
              <a:ext cx="22225" cy="56515"/>
            </a:xfrm>
            <a:custGeom>
              <a:avLst/>
              <a:gdLst/>
              <a:ahLst/>
              <a:cxnLst/>
              <a:rect l="l" t="t" r="r" b="b"/>
              <a:pathLst>
                <a:path w="22225" h="56514">
                  <a:moveTo>
                    <a:pt x="21882" y="55968"/>
                  </a:moveTo>
                  <a:lnTo>
                    <a:pt x="0" y="45427"/>
                  </a:lnTo>
                  <a:lnTo>
                    <a:pt x="0" y="0"/>
                  </a:lnTo>
                  <a:lnTo>
                    <a:pt x="21882" y="9740"/>
                  </a:lnTo>
                  <a:lnTo>
                    <a:pt x="21882" y="5596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038928" y="4069854"/>
              <a:ext cx="2540" cy="12700"/>
            </a:xfrm>
            <a:custGeom>
              <a:avLst/>
              <a:gdLst/>
              <a:ahLst/>
              <a:cxnLst/>
              <a:rect l="l" t="t" r="r" b="b"/>
              <a:pathLst>
                <a:path w="2539" h="12700">
                  <a:moveTo>
                    <a:pt x="1612" y="0"/>
                  </a:moveTo>
                  <a:lnTo>
                    <a:pt x="0" y="0"/>
                  </a:lnTo>
                  <a:lnTo>
                    <a:pt x="0" y="12166"/>
                  </a:lnTo>
                  <a:lnTo>
                    <a:pt x="1612" y="12166"/>
                  </a:lnTo>
                  <a:lnTo>
                    <a:pt x="2438" y="9740"/>
                  </a:lnTo>
                  <a:lnTo>
                    <a:pt x="2438" y="6489"/>
                  </a:lnTo>
                  <a:lnTo>
                    <a:pt x="2438" y="3251"/>
                  </a:lnTo>
                  <a:lnTo>
                    <a:pt x="16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038928" y="4069854"/>
              <a:ext cx="2540" cy="12700"/>
            </a:xfrm>
            <a:custGeom>
              <a:avLst/>
              <a:gdLst/>
              <a:ahLst/>
              <a:cxnLst/>
              <a:rect l="l" t="t" r="r" b="b"/>
              <a:pathLst>
                <a:path w="2539" h="12700">
                  <a:moveTo>
                    <a:pt x="2438" y="6489"/>
                  </a:moveTo>
                  <a:lnTo>
                    <a:pt x="2438" y="9740"/>
                  </a:lnTo>
                  <a:lnTo>
                    <a:pt x="1612" y="12166"/>
                  </a:lnTo>
                  <a:lnTo>
                    <a:pt x="800" y="12166"/>
                  </a:lnTo>
                  <a:lnTo>
                    <a:pt x="0" y="12166"/>
                  </a:lnTo>
                  <a:lnTo>
                    <a:pt x="0" y="9740"/>
                  </a:lnTo>
                  <a:lnTo>
                    <a:pt x="0" y="6489"/>
                  </a:lnTo>
                  <a:lnTo>
                    <a:pt x="0" y="3251"/>
                  </a:lnTo>
                  <a:lnTo>
                    <a:pt x="0" y="0"/>
                  </a:lnTo>
                  <a:lnTo>
                    <a:pt x="800" y="0"/>
                  </a:lnTo>
                  <a:lnTo>
                    <a:pt x="1612" y="0"/>
                  </a:lnTo>
                  <a:lnTo>
                    <a:pt x="2438" y="3251"/>
                  </a:lnTo>
                  <a:lnTo>
                    <a:pt x="2438" y="64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043779" y="4065816"/>
              <a:ext cx="5080" cy="20320"/>
            </a:xfrm>
            <a:custGeom>
              <a:avLst/>
              <a:gdLst/>
              <a:ahLst/>
              <a:cxnLst/>
              <a:rect l="l" t="t" r="r" b="b"/>
              <a:pathLst>
                <a:path w="5079" h="20320">
                  <a:moveTo>
                    <a:pt x="3251" y="0"/>
                  </a:moveTo>
                  <a:lnTo>
                    <a:pt x="825" y="0"/>
                  </a:lnTo>
                  <a:lnTo>
                    <a:pt x="0" y="4851"/>
                  </a:lnTo>
                  <a:lnTo>
                    <a:pt x="0" y="16205"/>
                  </a:lnTo>
                  <a:lnTo>
                    <a:pt x="825" y="20269"/>
                  </a:lnTo>
                  <a:lnTo>
                    <a:pt x="3251" y="20269"/>
                  </a:lnTo>
                  <a:lnTo>
                    <a:pt x="4864" y="16205"/>
                  </a:lnTo>
                  <a:lnTo>
                    <a:pt x="4864" y="10528"/>
                  </a:lnTo>
                  <a:lnTo>
                    <a:pt x="4864" y="4851"/>
                  </a:lnTo>
                  <a:lnTo>
                    <a:pt x="32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043779" y="4065816"/>
              <a:ext cx="5080" cy="20320"/>
            </a:xfrm>
            <a:custGeom>
              <a:avLst/>
              <a:gdLst/>
              <a:ahLst/>
              <a:cxnLst/>
              <a:rect l="l" t="t" r="r" b="b"/>
              <a:pathLst>
                <a:path w="5079" h="20320">
                  <a:moveTo>
                    <a:pt x="4864" y="10528"/>
                  </a:moveTo>
                  <a:lnTo>
                    <a:pt x="4864" y="16205"/>
                  </a:lnTo>
                  <a:lnTo>
                    <a:pt x="3251" y="20269"/>
                  </a:lnTo>
                  <a:lnTo>
                    <a:pt x="2451" y="20269"/>
                  </a:lnTo>
                  <a:lnTo>
                    <a:pt x="825" y="20269"/>
                  </a:lnTo>
                  <a:lnTo>
                    <a:pt x="0" y="16205"/>
                  </a:lnTo>
                  <a:lnTo>
                    <a:pt x="0" y="10528"/>
                  </a:lnTo>
                  <a:lnTo>
                    <a:pt x="0" y="4851"/>
                  </a:lnTo>
                  <a:lnTo>
                    <a:pt x="825" y="0"/>
                  </a:lnTo>
                  <a:lnTo>
                    <a:pt x="2451" y="0"/>
                  </a:lnTo>
                  <a:lnTo>
                    <a:pt x="3251" y="0"/>
                  </a:lnTo>
                  <a:lnTo>
                    <a:pt x="4864" y="4851"/>
                  </a:lnTo>
                  <a:lnTo>
                    <a:pt x="4864" y="1052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047030" y="4065816"/>
              <a:ext cx="10160" cy="20320"/>
            </a:xfrm>
            <a:custGeom>
              <a:avLst/>
              <a:gdLst/>
              <a:ahLst/>
              <a:cxnLst/>
              <a:rect l="l" t="t" r="r" b="b"/>
              <a:pathLst>
                <a:path w="10160" h="20320">
                  <a:moveTo>
                    <a:pt x="8915" y="0"/>
                  </a:moveTo>
                  <a:lnTo>
                    <a:pt x="0" y="0"/>
                  </a:lnTo>
                  <a:lnTo>
                    <a:pt x="1612" y="4851"/>
                  </a:lnTo>
                  <a:lnTo>
                    <a:pt x="1612" y="16205"/>
                  </a:lnTo>
                  <a:lnTo>
                    <a:pt x="0" y="20269"/>
                  </a:lnTo>
                  <a:lnTo>
                    <a:pt x="8915" y="20269"/>
                  </a:lnTo>
                  <a:lnTo>
                    <a:pt x="9728" y="16205"/>
                  </a:lnTo>
                  <a:lnTo>
                    <a:pt x="9728" y="4851"/>
                  </a:lnTo>
                  <a:lnTo>
                    <a:pt x="89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046230" y="4065816"/>
              <a:ext cx="10795" cy="20320"/>
            </a:xfrm>
            <a:custGeom>
              <a:avLst/>
              <a:gdLst/>
              <a:ahLst/>
              <a:cxnLst/>
              <a:rect l="l" t="t" r="r" b="b"/>
              <a:pathLst>
                <a:path w="10795" h="20320">
                  <a:moveTo>
                    <a:pt x="8089" y="0"/>
                  </a:moveTo>
                  <a:lnTo>
                    <a:pt x="0" y="0"/>
                  </a:lnTo>
                  <a:lnTo>
                    <a:pt x="800" y="0"/>
                  </a:lnTo>
                  <a:lnTo>
                    <a:pt x="2412" y="4851"/>
                  </a:lnTo>
                  <a:lnTo>
                    <a:pt x="2412" y="10528"/>
                  </a:lnTo>
                  <a:lnTo>
                    <a:pt x="2412" y="16205"/>
                  </a:lnTo>
                  <a:lnTo>
                    <a:pt x="800" y="20269"/>
                  </a:lnTo>
                  <a:lnTo>
                    <a:pt x="0" y="20269"/>
                  </a:lnTo>
                  <a:lnTo>
                    <a:pt x="8089" y="20269"/>
                  </a:lnTo>
                  <a:lnTo>
                    <a:pt x="9715" y="20269"/>
                  </a:lnTo>
                  <a:lnTo>
                    <a:pt x="10528" y="16205"/>
                  </a:lnTo>
                  <a:lnTo>
                    <a:pt x="10528" y="10528"/>
                  </a:lnTo>
                  <a:lnTo>
                    <a:pt x="10528" y="4851"/>
                  </a:lnTo>
                  <a:lnTo>
                    <a:pt x="9715" y="0"/>
                  </a:lnTo>
                  <a:lnTo>
                    <a:pt x="808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040541" y="4069854"/>
              <a:ext cx="6985" cy="12700"/>
            </a:xfrm>
            <a:custGeom>
              <a:avLst/>
              <a:gdLst/>
              <a:ahLst/>
              <a:cxnLst/>
              <a:rect l="l" t="t" r="r" b="b"/>
              <a:pathLst>
                <a:path w="6985" h="12700">
                  <a:moveTo>
                    <a:pt x="6489" y="0"/>
                  </a:moveTo>
                  <a:lnTo>
                    <a:pt x="0" y="0"/>
                  </a:lnTo>
                  <a:lnTo>
                    <a:pt x="825" y="3251"/>
                  </a:lnTo>
                  <a:lnTo>
                    <a:pt x="825" y="9740"/>
                  </a:lnTo>
                  <a:lnTo>
                    <a:pt x="0" y="12166"/>
                  </a:lnTo>
                  <a:lnTo>
                    <a:pt x="6489" y="12166"/>
                  </a:lnTo>
                  <a:lnTo>
                    <a:pt x="64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039728" y="4069854"/>
              <a:ext cx="7620" cy="12700"/>
            </a:xfrm>
            <a:custGeom>
              <a:avLst/>
              <a:gdLst/>
              <a:ahLst/>
              <a:cxnLst/>
              <a:rect l="l" t="t" r="r" b="b"/>
              <a:pathLst>
                <a:path w="7620" h="12700">
                  <a:moveTo>
                    <a:pt x="6502" y="0"/>
                  </a:moveTo>
                  <a:lnTo>
                    <a:pt x="0" y="0"/>
                  </a:lnTo>
                  <a:lnTo>
                    <a:pt x="812" y="0"/>
                  </a:lnTo>
                  <a:lnTo>
                    <a:pt x="1638" y="3251"/>
                  </a:lnTo>
                  <a:lnTo>
                    <a:pt x="1638" y="6489"/>
                  </a:lnTo>
                  <a:lnTo>
                    <a:pt x="1638" y="9740"/>
                  </a:lnTo>
                  <a:lnTo>
                    <a:pt x="812" y="12166"/>
                  </a:lnTo>
                  <a:lnTo>
                    <a:pt x="0" y="12166"/>
                  </a:lnTo>
                  <a:lnTo>
                    <a:pt x="6502" y="12166"/>
                  </a:lnTo>
                  <a:lnTo>
                    <a:pt x="7302" y="12166"/>
                  </a:lnTo>
                  <a:lnTo>
                    <a:pt x="7302" y="9740"/>
                  </a:lnTo>
                  <a:lnTo>
                    <a:pt x="7302" y="6489"/>
                  </a:lnTo>
                  <a:lnTo>
                    <a:pt x="7302" y="3251"/>
                  </a:lnTo>
                  <a:lnTo>
                    <a:pt x="7302" y="0"/>
                  </a:lnTo>
                  <a:lnTo>
                    <a:pt x="650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990477" y="3251136"/>
              <a:ext cx="351155" cy="2865755"/>
            </a:xfrm>
            <a:custGeom>
              <a:avLst/>
              <a:gdLst/>
              <a:ahLst/>
              <a:cxnLst/>
              <a:rect l="l" t="t" r="r" b="b"/>
              <a:pathLst>
                <a:path w="351154" h="2865754">
                  <a:moveTo>
                    <a:pt x="341426" y="2588577"/>
                  </a:moveTo>
                  <a:lnTo>
                    <a:pt x="341426" y="2865335"/>
                  </a:lnTo>
                </a:path>
                <a:path w="351154" h="2865754">
                  <a:moveTo>
                    <a:pt x="341426" y="1468551"/>
                  </a:moveTo>
                  <a:lnTo>
                    <a:pt x="341426" y="2572550"/>
                  </a:lnTo>
                </a:path>
                <a:path w="351154" h="2865754">
                  <a:moveTo>
                    <a:pt x="341426" y="354787"/>
                  </a:moveTo>
                  <a:lnTo>
                    <a:pt x="341426" y="1459229"/>
                  </a:lnTo>
                </a:path>
                <a:path w="351154" h="2865754">
                  <a:moveTo>
                    <a:pt x="341426" y="96570"/>
                  </a:moveTo>
                  <a:lnTo>
                    <a:pt x="341426" y="345465"/>
                  </a:lnTo>
                </a:path>
                <a:path w="351154" h="2865754">
                  <a:moveTo>
                    <a:pt x="208279" y="1434731"/>
                  </a:moveTo>
                  <a:lnTo>
                    <a:pt x="350888" y="1461757"/>
                  </a:lnTo>
                </a:path>
                <a:path w="351154" h="2865754">
                  <a:moveTo>
                    <a:pt x="208279" y="1442834"/>
                  </a:moveTo>
                  <a:lnTo>
                    <a:pt x="349275" y="1469859"/>
                  </a:lnTo>
                </a:path>
                <a:path w="351154" h="2865754">
                  <a:moveTo>
                    <a:pt x="0" y="1178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2" name="object 112"/>
          <p:cNvSpPr/>
          <p:nvPr/>
        </p:nvSpPr>
        <p:spPr>
          <a:xfrm>
            <a:off x="8103920" y="3380676"/>
            <a:ext cx="736600" cy="48260"/>
          </a:xfrm>
          <a:custGeom>
            <a:avLst/>
            <a:gdLst/>
            <a:ahLst/>
            <a:cxnLst/>
            <a:rect l="l" t="t" r="r" b="b"/>
            <a:pathLst>
              <a:path w="736600" h="48260">
                <a:moveTo>
                  <a:pt x="736269" y="0"/>
                </a:moveTo>
                <a:lnTo>
                  <a:pt x="0" y="3962"/>
                </a:lnTo>
                <a:lnTo>
                  <a:pt x="16217" y="19367"/>
                </a:lnTo>
                <a:lnTo>
                  <a:pt x="16217" y="43192"/>
                </a:lnTo>
                <a:lnTo>
                  <a:pt x="604900" y="47751"/>
                </a:lnTo>
                <a:lnTo>
                  <a:pt x="604900" y="17741"/>
                </a:lnTo>
                <a:lnTo>
                  <a:pt x="736269" y="17741"/>
                </a:lnTo>
                <a:lnTo>
                  <a:pt x="736269" y="0"/>
                </a:lnTo>
                <a:close/>
              </a:path>
            </a:pathLst>
          </a:custGeom>
          <a:solidFill>
            <a:srgbClr val="B8BAB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3" name="object 113"/>
          <p:cNvGrpSpPr/>
          <p:nvPr/>
        </p:nvGrpSpPr>
        <p:grpSpPr>
          <a:xfrm>
            <a:off x="8070824" y="2884577"/>
            <a:ext cx="810260" cy="3598545"/>
            <a:chOff x="3016224" y="2884576"/>
            <a:chExt cx="810260" cy="3598545"/>
          </a:xfrm>
        </p:grpSpPr>
        <p:sp>
          <p:nvSpPr>
            <p:cNvPr id="114" name="object 114"/>
            <p:cNvSpPr/>
            <p:nvPr/>
          </p:nvSpPr>
          <p:spPr>
            <a:xfrm>
              <a:off x="3067304" y="3416299"/>
              <a:ext cx="720725" cy="2712720"/>
            </a:xfrm>
            <a:custGeom>
              <a:avLst/>
              <a:gdLst/>
              <a:ahLst/>
              <a:cxnLst/>
              <a:rect l="l" t="t" r="r" b="b"/>
              <a:pathLst>
                <a:path w="720725" h="2712720">
                  <a:moveTo>
                    <a:pt x="720115" y="0"/>
                  </a:moveTo>
                  <a:lnTo>
                    <a:pt x="579348" y="0"/>
                  </a:lnTo>
                  <a:lnTo>
                    <a:pt x="579348" y="7620"/>
                  </a:lnTo>
                  <a:lnTo>
                    <a:pt x="579348" y="46990"/>
                  </a:lnTo>
                  <a:lnTo>
                    <a:pt x="579348" y="73660"/>
                  </a:lnTo>
                  <a:lnTo>
                    <a:pt x="579348" y="85090"/>
                  </a:lnTo>
                  <a:lnTo>
                    <a:pt x="143891" y="85090"/>
                  </a:lnTo>
                  <a:lnTo>
                    <a:pt x="143891" y="73660"/>
                  </a:lnTo>
                  <a:lnTo>
                    <a:pt x="181432" y="73660"/>
                  </a:lnTo>
                  <a:lnTo>
                    <a:pt x="181432" y="46990"/>
                  </a:lnTo>
                  <a:lnTo>
                    <a:pt x="194551" y="46990"/>
                  </a:lnTo>
                  <a:lnTo>
                    <a:pt x="194551" y="7620"/>
                  </a:lnTo>
                  <a:lnTo>
                    <a:pt x="0" y="7620"/>
                  </a:lnTo>
                  <a:lnTo>
                    <a:pt x="0" y="46990"/>
                  </a:lnTo>
                  <a:lnTo>
                    <a:pt x="0" y="73660"/>
                  </a:lnTo>
                  <a:lnTo>
                    <a:pt x="0" y="85090"/>
                  </a:lnTo>
                  <a:lnTo>
                    <a:pt x="0" y="2712720"/>
                  </a:lnTo>
                  <a:lnTo>
                    <a:pt x="720115" y="2712720"/>
                  </a:lnTo>
                  <a:lnTo>
                    <a:pt x="720115" y="85090"/>
                  </a:lnTo>
                  <a:lnTo>
                    <a:pt x="720115" y="73660"/>
                  </a:lnTo>
                  <a:lnTo>
                    <a:pt x="720115" y="46990"/>
                  </a:lnTo>
                  <a:lnTo>
                    <a:pt x="720115" y="7620"/>
                  </a:lnTo>
                  <a:lnTo>
                    <a:pt x="720115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211195" y="3398418"/>
              <a:ext cx="570865" cy="103505"/>
            </a:xfrm>
            <a:custGeom>
              <a:avLst/>
              <a:gdLst/>
              <a:ahLst/>
              <a:cxnLst/>
              <a:rect l="l" t="t" r="r" b="b"/>
              <a:pathLst>
                <a:path w="570864" h="103504">
                  <a:moveTo>
                    <a:pt x="435457" y="25501"/>
                  </a:moveTo>
                  <a:lnTo>
                    <a:pt x="50660" y="25501"/>
                  </a:lnTo>
                  <a:lnTo>
                    <a:pt x="50660" y="64871"/>
                  </a:lnTo>
                  <a:lnTo>
                    <a:pt x="37541" y="64871"/>
                  </a:lnTo>
                  <a:lnTo>
                    <a:pt x="37541" y="91541"/>
                  </a:lnTo>
                  <a:lnTo>
                    <a:pt x="0" y="91541"/>
                  </a:lnTo>
                  <a:lnTo>
                    <a:pt x="0" y="102971"/>
                  </a:lnTo>
                  <a:lnTo>
                    <a:pt x="435457" y="102971"/>
                  </a:lnTo>
                  <a:lnTo>
                    <a:pt x="435457" y="91541"/>
                  </a:lnTo>
                  <a:lnTo>
                    <a:pt x="435457" y="64871"/>
                  </a:lnTo>
                  <a:lnTo>
                    <a:pt x="435457" y="25501"/>
                  </a:lnTo>
                  <a:close/>
                </a:path>
                <a:path w="570864" h="103504">
                  <a:moveTo>
                    <a:pt x="570598" y="0"/>
                  </a:moveTo>
                  <a:lnTo>
                    <a:pt x="443039" y="0"/>
                  </a:lnTo>
                  <a:lnTo>
                    <a:pt x="443039" y="17932"/>
                  </a:lnTo>
                  <a:lnTo>
                    <a:pt x="570598" y="17932"/>
                  </a:lnTo>
                  <a:lnTo>
                    <a:pt x="570598" y="0"/>
                  </a:lnTo>
                  <a:close/>
                </a:path>
              </a:pathLst>
            </a:custGeom>
            <a:solidFill>
              <a:srgbClr val="2B28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049765" y="6125781"/>
              <a:ext cx="737870" cy="70485"/>
            </a:xfrm>
            <a:custGeom>
              <a:avLst/>
              <a:gdLst/>
              <a:ahLst/>
              <a:cxnLst/>
              <a:rect l="l" t="t" r="r" b="b"/>
              <a:pathLst>
                <a:path w="737870" h="70485">
                  <a:moveTo>
                    <a:pt x="737450" y="0"/>
                  </a:moveTo>
                  <a:lnTo>
                    <a:pt x="19024" y="0"/>
                  </a:lnTo>
                  <a:lnTo>
                    <a:pt x="19024" y="8483"/>
                  </a:lnTo>
                  <a:lnTo>
                    <a:pt x="0" y="8483"/>
                  </a:lnTo>
                  <a:lnTo>
                    <a:pt x="0" y="19037"/>
                  </a:lnTo>
                  <a:lnTo>
                    <a:pt x="0" y="70091"/>
                  </a:lnTo>
                  <a:lnTo>
                    <a:pt x="737450" y="70091"/>
                  </a:lnTo>
                  <a:lnTo>
                    <a:pt x="737450" y="19037"/>
                  </a:lnTo>
                  <a:lnTo>
                    <a:pt x="737450" y="8483"/>
                  </a:lnTo>
                  <a:lnTo>
                    <a:pt x="737450" y="0"/>
                  </a:lnTo>
                  <a:close/>
                </a:path>
              </a:pathLst>
            </a:custGeom>
            <a:solidFill>
              <a:srgbClr val="888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018510" y="2915195"/>
              <a:ext cx="800100" cy="3524885"/>
            </a:xfrm>
            <a:custGeom>
              <a:avLst/>
              <a:gdLst/>
              <a:ahLst/>
              <a:cxnLst/>
              <a:rect l="l" t="t" r="r" b="b"/>
              <a:pathLst>
                <a:path w="800100" h="3524885">
                  <a:moveTo>
                    <a:pt x="70675" y="48793"/>
                  </a:moveTo>
                  <a:lnTo>
                    <a:pt x="21869" y="0"/>
                  </a:lnTo>
                  <a:lnTo>
                    <a:pt x="0" y="0"/>
                  </a:lnTo>
                  <a:lnTo>
                    <a:pt x="0" y="22517"/>
                  </a:lnTo>
                  <a:lnTo>
                    <a:pt x="30810" y="22517"/>
                  </a:lnTo>
                  <a:lnTo>
                    <a:pt x="30810" y="469252"/>
                  </a:lnTo>
                  <a:lnTo>
                    <a:pt x="0" y="469252"/>
                  </a:lnTo>
                  <a:lnTo>
                    <a:pt x="0" y="472617"/>
                  </a:lnTo>
                  <a:lnTo>
                    <a:pt x="70675" y="472186"/>
                  </a:lnTo>
                  <a:lnTo>
                    <a:pt x="70675" y="48793"/>
                  </a:lnTo>
                  <a:close/>
                </a:path>
                <a:path w="800100" h="3524885">
                  <a:moveTo>
                    <a:pt x="799503" y="3280270"/>
                  </a:moveTo>
                  <a:lnTo>
                    <a:pt x="8089" y="3280270"/>
                  </a:lnTo>
                  <a:lnTo>
                    <a:pt x="8089" y="3295040"/>
                  </a:lnTo>
                  <a:lnTo>
                    <a:pt x="771728" y="3295040"/>
                  </a:lnTo>
                  <a:lnTo>
                    <a:pt x="771728" y="3524516"/>
                  </a:lnTo>
                  <a:lnTo>
                    <a:pt x="782993" y="3524516"/>
                  </a:lnTo>
                  <a:lnTo>
                    <a:pt x="782993" y="3295040"/>
                  </a:lnTo>
                  <a:lnTo>
                    <a:pt x="799503" y="3295040"/>
                  </a:lnTo>
                  <a:lnTo>
                    <a:pt x="799503" y="3280270"/>
                  </a:lnTo>
                  <a:close/>
                </a:path>
              </a:pathLst>
            </a:custGeom>
            <a:solidFill>
              <a:srgbClr val="2B28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787216" y="3384638"/>
              <a:ext cx="31115" cy="2811780"/>
            </a:xfrm>
            <a:custGeom>
              <a:avLst/>
              <a:gdLst/>
              <a:ahLst/>
              <a:cxnLst/>
              <a:rect l="l" t="t" r="r" b="b"/>
              <a:pathLst>
                <a:path w="31114" h="2811779">
                  <a:moveTo>
                    <a:pt x="30797" y="0"/>
                  </a:moveTo>
                  <a:lnTo>
                    <a:pt x="0" y="0"/>
                  </a:lnTo>
                  <a:lnTo>
                    <a:pt x="0" y="2811233"/>
                  </a:lnTo>
                  <a:lnTo>
                    <a:pt x="30797" y="2811233"/>
                  </a:lnTo>
                  <a:lnTo>
                    <a:pt x="30797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018510" y="2915970"/>
              <a:ext cx="800100" cy="3502660"/>
            </a:xfrm>
            <a:custGeom>
              <a:avLst/>
              <a:gdLst/>
              <a:ahLst/>
              <a:cxnLst/>
              <a:rect l="l" t="t" r="r" b="b"/>
              <a:pathLst>
                <a:path w="800100" h="3502660">
                  <a:moveTo>
                    <a:pt x="0" y="21882"/>
                  </a:moveTo>
                  <a:lnTo>
                    <a:pt x="30810" y="21882"/>
                  </a:lnTo>
                  <a:lnTo>
                    <a:pt x="30810" y="468668"/>
                  </a:lnTo>
                  <a:lnTo>
                    <a:pt x="0" y="468668"/>
                  </a:lnTo>
                  <a:lnTo>
                    <a:pt x="0" y="21882"/>
                  </a:lnTo>
                  <a:close/>
                </a:path>
                <a:path w="800100" h="3502660">
                  <a:moveTo>
                    <a:pt x="723290" y="80263"/>
                  </a:moveTo>
                  <a:lnTo>
                    <a:pt x="85140" y="80263"/>
                  </a:lnTo>
                  <a:lnTo>
                    <a:pt x="85140" y="57569"/>
                  </a:lnTo>
                  <a:lnTo>
                    <a:pt x="723290" y="57569"/>
                  </a:lnTo>
                  <a:lnTo>
                    <a:pt x="723290" y="80263"/>
                  </a:lnTo>
                  <a:close/>
                </a:path>
                <a:path w="800100" h="3502660">
                  <a:moveTo>
                    <a:pt x="16217" y="17830"/>
                  </a:moveTo>
                  <a:lnTo>
                    <a:pt x="16217" y="0"/>
                  </a:lnTo>
                  <a:lnTo>
                    <a:pt x="783285" y="0"/>
                  </a:lnTo>
                  <a:lnTo>
                    <a:pt x="783285" y="466229"/>
                  </a:lnTo>
                </a:path>
                <a:path w="800100" h="3502660">
                  <a:moveTo>
                    <a:pt x="31623" y="463803"/>
                  </a:moveTo>
                  <a:lnTo>
                    <a:pt x="768705" y="463803"/>
                  </a:lnTo>
                </a:path>
                <a:path w="800100" h="3502660">
                  <a:moveTo>
                    <a:pt x="776808" y="4038"/>
                  </a:moveTo>
                  <a:lnTo>
                    <a:pt x="763015" y="21882"/>
                  </a:lnTo>
                  <a:lnTo>
                    <a:pt x="763015" y="452450"/>
                  </a:lnTo>
                </a:path>
                <a:path w="800100" h="3502660">
                  <a:moveTo>
                    <a:pt x="763015" y="21882"/>
                  </a:moveTo>
                  <a:lnTo>
                    <a:pt x="750933" y="23062"/>
                  </a:lnTo>
                  <a:lnTo>
                    <a:pt x="741737" y="27663"/>
                  </a:lnTo>
                  <a:lnTo>
                    <a:pt x="735884" y="37280"/>
                  </a:lnTo>
                  <a:lnTo>
                    <a:pt x="733831" y="53505"/>
                  </a:lnTo>
                  <a:lnTo>
                    <a:pt x="733831" y="463803"/>
                  </a:lnTo>
                </a:path>
                <a:path w="800100" h="3502660">
                  <a:moveTo>
                    <a:pt x="718426" y="86753"/>
                  </a:moveTo>
                  <a:lnTo>
                    <a:pt x="707072" y="115950"/>
                  </a:lnTo>
                  <a:lnTo>
                    <a:pt x="707072" y="167030"/>
                  </a:lnTo>
                </a:path>
                <a:path w="800100" h="3502660">
                  <a:moveTo>
                    <a:pt x="799503" y="692467"/>
                  </a:moveTo>
                  <a:lnTo>
                    <a:pt x="799503" y="3502101"/>
                  </a:lnTo>
                </a:path>
                <a:path w="800100" h="3502660">
                  <a:moveTo>
                    <a:pt x="58381" y="509206"/>
                  </a:moveTo>
                  <a:lnTo>
                    <a:pt x="166230" y="509206"/>
                  </a:lnTo>
                  <a:lnTo>
                    <a:pt x="166230" y="535978"/>
                  </a:lnTo>
                  <a:lnTo>
                    <a:pt x="228663" y="535978"/>
                  </a:lnTo>
                  <a:lnTo>
                    <a:pt x="228663" y="574890"/>
                  </a:lnTo>
                  <a:lnTo>
                    <a:pt x="192976" y="574890"/>
                  </a:lnTo>
                  <a:lnTo>
                    <a:pt x="192976" y="699769"/>
                  </a:lnTo>
                  <a:lnTo>
                    <a:pt x="608952" y="699769"/>
                  </a:lnTo>
                  <a:lnTo>
                    <a:pt x="608952" y="583806"/>
                  </a:lnTo>
                  <a:lnTo>
                    <a:pt x="626795" y="583806"/>
                  </a:lnTo>
                  <a:lnTo>
                    <a:pt x="626795" y="505967"/>
                  </a:lnTo>
                </a:path>
                <a:path w="800100" h="3502660">
                  <a:moveTo>
                    <a:pt x="635711" y="500303"/>
                  </a:moveTo>
                  <a:lnTo>
                    <a:pt x="767079" y="50030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038779" y="3493287"/>
              <a:ext cx="765175" cy="39370"/>
            </a:xfrm>
            <a:custGeom>
              <a:avLst/>
              <a:gdLst/>
              <a:ahLst/>
              <a:cxnLst/>
              <a:rect l="l" t="t" r="r" b="b"/>
              <a:pathLst>
                <a:path w="765175" h="39370">
                  <a:moveTo>
                    <a:pt x="30010" y="0"/>
                  </a:moveTo>
                  <a:lnTo>
                    <a:pt x="0" y="0"/>
                  </a:lnTo>
                  <a:lnTo>
                    <a:pt x="0" y="38925"/>
                  </a:lnTo>
                  <a:lnTo>
                    <a:pt x="30010" y="38925"/>
                  </a:lnTo>
                  <a:lnTo>
                    <a:pt x="30010" y="0"/>
                  </a:lnTo>
                  <a:close/>
                </a:path>
                <a:path w="765175" h="39370">
                  <a:moveTo>
                    <a:pt x="764641" y="0"/>
                  </a:moveTo>
                  <a:lnTo>
                    <a:pt x="734631" y="0"/>
                  </a:lnTo>
                  <a:lnTo>
                    <a:pt x="734631" y="38925"/>
                  </a:lnTo>
                  <a:lnTo>
                    <a:pt x="764641" y="38925"/>
                  </a:lnTo>
                  <a:lnTo>
                    <a:pt x="764641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773411" y="6096152"/>
              <a:ext cx="30480" cy="38735"/>
            </a:xfrm>
            <a:custGeom>
              <a:avLst/>
              <a:gdLst/>
              <a:ahLst/>
              <a:cxnLst/>
              <a:rect l="l" t="t" r="r" b="b"/>
              <a:pathLst>
                <a:path w="30479" h="38735">
                  <a:moveTo>
                    <a:pt x="30010" y="0"/>
                  </a:moveTo>
                  <a:lnTo>
                    <a:pt x="0" y="0"/>
                  </a:lnTo>
                  <a:lnTo>
                    <a:pt x="0" y="38112"/>
                  </a:lnTo>
                  <a:lnTo>
                    <a:pt x="30010" y="38112"/>
                  </a:lnTo>
                  <a:lnTo>
                    <a:pt x="30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038779" y="4207662"/>
              <a:ext cx="765175" cy="1927225"/>
            </a:xfrm>
            <a:custGeom>
              <a:avLst/>
              <a:gdLst/>
              <a:ahLst/>
              <a:cxnLst/>
              <a:rect l="l" t="t" r="r" b="b"/>
              <a:pathLst>
                <a:path w="765175" h="1927225">
                  <a:moveTo>
                    <a:pt x="764641" y="1926602"/>
                  </a:moveTo>
                  <a:lnTo>
                    <a:pt x="734644" y="1926602"/>
                  </a:lnTo>
                  <a:lnTo>
                    <a:pt x="734644" y="1888489"/>
                  </a:lnTo>
                  <a:lnTo>
                    <a:pt x="764641" y="1888489"/>
                  </a:lnTo>
                  <a:lnTo>
                    <a:pt x="764641" y="1926602"/>
                  </a:lnTo>
                  <a:close/>
                </a:path>
                <a:path w="765175" h="1927225">
                  <a:moveTo>
                    <a:pt x="30010" y="38112"/>
                  </a:moveTo>
                  <a:lnTo>
                    <a:pt x="0" y="38112"/>
                  </a:lnTo>
                  <a:lnTo>
                    <a:pt x="0" y="0"/>
                  </a:lnTo>
                  <a:lnTo>
                    <a:pt x="30010" y="0"/>
                  </a:lnTo>
                  <a:lnTo>
                    <a:pt x="30010" y="38112"/>
                  </a:lnTo>
                  <a:close/>
                </a:path>
                <a:path w="765175" h="1927225">
                  <a:moveTo>
                    <a:pt x="30010" y="278942"/>
                  </a:moveTo>
                  <a:lnTo>
                    <a:pt x="0" y="278942"/>
                  </a:lnTo>
                  <a:lnTo>
                    <a:pt x="0" y="240830"/>
                  </a:lnTo>
                  <a:lnTo>
                    <a:pt x="30010" y="240830"/>
                  </a:lnTo>
                  <a:lnTo>
                    <a:pt x="30010" y="278942"/>
                  </a:lnTo>
                  <a:close/>
                </a:path>
                <a:path w="765175" h="1927225">
                  <a:moveTo>
                    <a:pt x="30010" y="518947"/>
                  </a:moveTo>
                  <a:lnTo>
                    <a:pt x="0" y="518947"/>
                  </a:lnTo>
                  <a:lnTo>
                    <a:pt x="0" y="480034"/>
                  </a:lnTo>
                  <a:lnTo>
                    <a:pt x="30010" y="480034"/>
                  </a:lnTo>
                  <a:lnTo>
                    <a:pt x="30010" y="518947"/>
                  </a:lnTo>
                  <a:close/>
                </a:path>
                <a:path w="765175" h="1927225">
                  <a:moveTo>
                    <a:pt x="30010" y="759777"/>
                  </a:moveTo>
                  <a:lnTo>
                    <a:pt x="0" y="759777"/>
                  </a:lnTo>
                  <a:lnTo>
                    <a:pt x="0" y="720851"/>
                  </a:lnTo>
                  <a:lnTo>
                    <a:pt x="30010" y="720851"/>
                  </a:lnTo>
                  <a:lnTo>
                    <a:pt x="30010" y="759777"/>
                  </a:lnTo>
                  <a:close/>
                </a:path>
                <a:path w="765175" h="1927225">
                  <a:moveTo>
                    <a:pt x="30010" y="986828"/>
                  </a:moveTo>
                  <a:lnTo>
                    <a:pt x="0" y="986828"/>
                  </a:lnTo>
                  <a:lnTo>
                    <a:pt x="0" y="948702"/>
                  </a:lnTo>
                  <a:lnTo>
                    <a:pt x="30010" y="948702"/>
                  </a:lnTo>
                  <a:lnTo>
                    <a:pt x="30010" y="986828"/>
                  </a:lnTo>
                  <a:close/>
                </a:path>
                <a:path w="765175" h="1927225">
                  <a:moveTo>
                    <a:pt x="30010" y="1459534"/>
                  </a:moveTo>
                  <a:lnTo>
                    <a:pt x="0" y="1459534"/>
                  </a:lnTo>
                  <a:lnTo>
                    <a:pt x="0" y="1421434"/>
                  </a:lnTo>
                  <a:lnTo>
                    <a:pt x="30010" y="1421434"/>
                  </a:lnTo>
                  <a:lnTo>
                    <a:pt x="30010" y="1459534"/>
                  </a:lnTo>
                  <a:close/>
                </a:path>
                <a:path w="765175" h="1927225">
                  <a:moveTo>
                    <a:pt x="30010" y="1696326"/>
                  </a:moveTo>
                  <a:lnTo>
                    <a:pt x="0" y="1696326"/>
                  </a:lnTo>
                  <a:lnTo>
                    <a:pt x="0" y="1657413"/>
                  </a:lnTo>
                  <a:lnTo>
                    <a:pt x="30010" y="1657413"/>
                  </a:lnTo>
                  <a:lnTo>
                    <a:pt x="30010" y="169632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038779" y="6105880"/>
              <a:ext cx="30480" cy="39370"/>
            </a:xfrm>
            <a:custGeom>
              <a:avLst/>
              <a:gdLst/>
              <a:ahLst/>
              <a:cxnLst/>
              <a:rect l="l" t="t" r="r" b="b"/>
              <a:pathLst>
                <a:path w="30480" h="39370">
                  <a:moveTo>
                    <a:pt x="30010" y="0"/>
                  </a:moveTo>
                  <a:lnTo>
                    <a:pt x="0" y="0"/>
                  </a:lnTo>
                  <a:lnTo>
                    <a:pt x="0" y="38938"/>
                  </a:lnTo>
                  <a:lnTo>
                    <a:pt x="30010" y="38938"/>
                  </a:lnTo>
                  <a:lnTo>
                    <a:pt x="300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038779" y="3974122"/>
              <a:ext cx="30480" cy="2171065"/>
            </a:xfrm>
            <a:custGeom>
              <a:avLst/>
              <a:gdLst/>
              <a:ahLst/>
              <a:cxnLst/>
              <a:rect l="l" t="t" r="r" b="b"/>
              <a:pathLst>
                <a:path w="30480" h="2171065">
                  <a:moveTo>
                    <a:pt x="30010" y="2170696"/>
                  </a:moveTo>
                  <a:lnTo>
                    <a:pt x="0" y="2170696"/>
                  </a:lnTo>
                  <a:lnTo>
                    <a:pt x="0" y="2131758"/>
                  </a:lnTo>
                  <a:lnTo>
                    <a:pt x="30010" y="2131758"/>
                  </a:lnTo>
                  <a:lnTo>
                    <a:pt x="30010" y="2170696"/>
                  </a:lnTo>
                  <a:close/>
                </a:path>
                <a:path w="30480" h="2171065">
                  <a:moveTo>
                    <a:pt x="30010" y="38125"/>
                  </a:moveTo>
                  <a:lnTo>
                    <a:pt x="0" y="38125"/>
                  </a:lnTo>
                  <a:lnTo>
                    <a:pt x="0" y="0"/>
                  </a:lnTo>
                  <a:lnTo>
                    <a:pt x="30010" y="0"/>
                  </a:lnTo>
                  <a:lnTo>
                    <a:pt x="30010" y="3812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205823" y="3714660"/>
              <a:ext cx="412750" cy="2357755"/>
            </a:xfrm>
            <a:custGeom>
              <a:avLst/>
              <a:gdLst/>
              <a:ahLst/>
              <a:cxnLst/>
              <a:rect l="l" t="t" r="r" b="b"/>
              <a:pathLst>
                <a:path w="412750" h="2357754">
                  <a:moveTo>
                    <a:pt x="412724" y="2229866"/>
                  </a:moveTo>
                  <a:lnTo>
                    <a:pt x="0" y="2229866"/>
                  </a:lnTo>
                  <a:lnTo>
                    <a:pt x="0" y="2357170"/>
                  </a:lnTo>
                  <a:lnTo>
                    <a:pt x="412724" y="2357170"/>
                  </a:lnTo>
                  <a:lnTo>
                    <a:pt x="412724" y="2229866"/>
                  </a:lnTo>
                  <a:close/>
                </a:path>
                <a:path w="412750" h="2357754">
                  <a:moveTo>
                    <a:pt x="412724" y="2006879"/>
                  </a:moveTo>
                  <a:lnTo>
                    <a:pt x="0" y="2006879"/>
                  </a:lnTo>
                  <a:lnTo>
                    <a:pt x="0" y="2134184"/>
                  </a:lnTo>
                  <a:lnTo>
                    <a:pt x="412724" y="2134184"/>
                  </a:lnTo>
                  <a:lnTo>
                    <a:pt x="412724" y="2006879"/>
                  </a:lnTo>
                  <a:close/>
                </a:path>
                <a:path w="412750" h="2357754">
                  <a:moveTo>
                    <a:pt x="412724" y="1783892"/>
                  </a:moveTo>
                  <a:lnTo>
                    <a:pt x="0" y="1783892"/>
                  </a:lnTo>
                  <a:lnTo>
                    <a:pt x="0" y="1911197"/>
                  </a:lnTo>
                  <a:lnTo>
                    <a:pt x="412724" y="1911197"/>
                  </a:lnTo>
                  <a:lnTo>
                    <a:pt x="412724" y="1783892"/>
                  </a:lnTo>
                  <a:close/>
                </a:path>
                <a:path w="412750" h="2357754">
                  <a:moveTo>
                    <a:pt x="412724" y="1560906"/>
                  </a:moveTo>
                  <a:lnTo>
                    <a:pt x="0" y="1560906"/>
                  </a:lnTo>
                  <a:lnTo>
                    <a:pt x="0" y="1688211"/>
                  </a:lnTo>
                  <a:lnTo>
                    <a:pt x="412724" y="1688211"/>
                  </a:lnTo>
                  <a:lnTo>
                    <a:pt x="412724" y="1560906"/>
                  </a:lnTo>
                  <a:close/>
                </a:path>
                <a:path w="412750" h="2357754">
                  <a:moveTo>
                    <a:pt x="412724" y="1337919"/>
                  </a:moveTo>
                  <a:lnTo>
                    <a:pt x="0" y="1337919"/>
                  </a:lnTo>
                  <a:lnTo>
                    <a:pt x="0" y="1465211"/>
                  </a:lnTo>
                  <a:lnTo>
                    <a:pt x="412724" y="1465211"/>
                  </a:lnTo>
                  <a:lnTo>
                    <a:pt x="412724" y="1337919"/>
                  </a:lnTo>
                  <a:close/>
                </a:path>
                <a:path w="412750" h="2357754">
                  <a:moveTo>
                    <a:pt x="412724" y="1114933"/>
                  </a:moveTo>
                  <a:lnTo>
                    <a:pt x="0" y="1114933"/>
                  </a:lnTo>
                  <a:lnTo>
                    <a:pt x="0" y="1242237"/>
                  </a:lnTo>
                  <a:lnTo>
                    <a:pt x="412724" y="1242237"/>
                  </a:lnTo>
                  <a:lnTo>
                    <a:pt x="412724" y="1114933"/>
                  </a:lnTo>
                  <a:close/>
                </a:path>
                <a:path w="412750" h="2357754">
                  <a:moveTo>
                    <a:pt x="412724" y="891946"/>
                  </a:moveTo>
                  <a:lnTo>
                    <a:pt x="0" y="891946"/>
                  </a:lnTo>
                  <a:lnTo>
                    <a:pt x="0" y="1019238"/>
                  </a:lnTo>
                  <a:lnTo>
                    <a:pt x="412724" y="1019238"/>
                  </a:lnTo>
                  <a:lnTo>
                    <a:pt x="412724" y="891946"/>
                  </a:lnTo>
                  <a:close/>
                </a:path>
                <a:path w="412750" h="2357754">
                  <a:moveTo>
                    <a:pt x="412724" y="668972"/>
                  </a:moveTo>
                  <a:lnTo>
                    <a:pt x="0" y="668972"/>
                  </a:lnTo>
                  <a:lnTo>
                    <a:pt x="0" y="796264"/>
                  </a:lnTo>
                  <a:lnTo>
                    <a:pt x="412724" y="796264"/>
                  </a:lnTo>
                  <a:lnTo>
                    <a:pt x="412724" y="668972"/>
                  </a:lnTo>
                  <a:close/>
                </a:path>
                <a:path w="412750" h="2357754">
                  <a:moveTo>
                    <a:pt x="412724" y="445985"/>
                  </a:moveTo>
                  <a:lnTo>
                    <a:pt x="0" y="445985"/>
                  </a:lnTo>
                  <a:lnTo>
                    <a:pt x="0" y="573290"/>
                  </a:lnTo>
                  <a:lnTo>
                    <a:pt x="412724" y="573290"/>
                  </a:lnTo>
                  <a:lnTo>
                    <a:pt x="412724" y="445985"/>
                  </a:lnTo>
                  <a:close/>
                </a:path>
                <a:path w="412750" h="2357754">
                  <a:moveTo>
                    <a:pt x="412724" y="222999"/>
                  </a:moveTo>
                  <a:lnTo>
                    <a:pt x="0" y="222999"/>
                  </a:lnTo>
                  <a:lnTo>
                    <a:pt x="0" y="350291"/>
                  </a:lnTo>
                  <a:lnTo>
                    <a:pt x="412724" y="350291"/>
                  </a:lnTo>
                  <a:lnTo>
                    <a:pt x="412724" y="222999"/>
                  </a:lnTo>
                  <a:close/>
                </a:path>
                <a:path w="412750" h="2357754">
                  <a:moveTo>
                    <a:pt x="412724" y="0"/>
                  </a:moveTo>
                  <a:lnTo>
                    <a:pt x="0" y="0"/>
                  </a:lnTo>
                  <a:lnTo>
                    <a:pt x="0" y="126504"/>
                  </a:lnTo>
                  <a:lnTo>
                    <a:pt x="412724" y="126504"/>
                  </a:lnTo>
                  <a:lnTo>
                    <a:pt x="412724" y="0"/>
                  </a:lnTo>
                  <a:close/>
                </a:path>
              </a:pathLst>
            </a:custGeom>
            <a:solidFill>
              <a:srgbClr val="888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596754" y="6113983"/>
              <a:ext cx="36195" cy="81280"/>
            </a:xfrm>
            <a:custGeom>
              <a:avLst/>
              <a:gdLst/>
              <a:ahLst/>
              <a:cxnLst/>
              <a:rect l="l" t="t" r="r" b="b"/>
              <a:pathLst>
                <a:path w="36195" h="81279">
                  <a:moveTo>
                    <a:pt x="35674" y="0"/>
                  </a:moveTo>
                  <a:lnTo>
                    <a:pt x="16205" y="0"/>
                  </a:lnTo>
                  <a:lnTo>
                    <a:pt x="16205" y="26771"/>
                  </a:lnTo>
                  <a:lnTo>
                    <a:pt x="0" y="26771"/>
                  </a:lnTo>
                  <a:lnTo>
                    <a:pt x="0" y="81089"/>
                  </a:lnTo>
                  <a:lnTo>
                    <a:pt x="29997" y="81089"/>
                  </a:lnTo>
                  <a:lnTo>
                    <a:pt x="29997" y="59194"/>
                  </a:lnTo>
                  <a:lnTo>
                    <a:pt x="35674" y="59194"/>
                  </a:lnTo>
                  <a:lnTo>
                    <a:pt x="35674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026613" y="5925070"/>
              <a:ext cx="791845" cy="514984"/>
            </a:xfrm>
            <a:custGeom>
              <a:avLst/>
              <a:gdLst/>
              <a:ahLst/>
              <a:cxnLst/>
              <a:rect l="l" t="t" r="r" b="b"/>
              <a:pathLst>
                <a:path w="791845" h="514985">
                  <a:moveTo>
                    <a:pt x="22707" y="270802"/>
                  </a:moveTo>
                  <a:lnTo>
                    <a:pt x="757351" y="270802"/>
                  </a:lnTo>
                </a:path>
                <a:path w="791845" h="514985">
                  <a:moveTo>
                    <a:pt x="791400" y="514883"/>
                  </a:moveTo>
                  <a:lnTo>
                    <a:pt x="0" y="514883"/>
                  </a:lnTo>
                </a:path>
                <a:path w="791845" h="514985">
                  <a:moveTo>
                    <a:pt x="725728" y="355968"/>
                  </a:moveTo>
                  <a:lnTo>
                    <a:pt x="61633" y="355968"/>
                  </a:lnTo>
                </a:path>
                <a:path w="791845" h="514985">
                  <a:moveTo>
                    <a:pt x="725728" y="385965"/>
                  </a:moveTo>
                  <a:lnTo>
                    <a:pt x="61633" y="385965"/>
                  </a:lnTo>
                </a:path>
                <a:path w="791845" h="514985">
                  <a:moveTo>
                    <a:pt x="725728" y="495426"/>
                  </a:moveTo>
                  <a:lnTo>
                    <a:pt x="61633" y="495426"/>
                  </a:lnTo>
                </a:path>
                <a:path w="791845" h="514985">
                  <a:moveTo>
                    <a:pt x="650316" y="0"/>
                  </a:moveTo>
                  <a:lnTo>
                    <a:pt x="596798" y="0"/>
                  </a:lnTo>
                  <a:lnTo>
                    <a:pt x="596798" y="39725"/>
                  </a:lnTo>
                  <a:lnTo>
                    <a:pt x="650316" y="39725"/>
                  </a:lnTo>
                  <a:lnTo>
                    <a:pt x="650316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8" name="object 128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020949" y="6210236"/>
              <a:ext cx="87007" cy="270573"/>
            </a:xfrm>
            <a:prstGeom prst="rect">
              <a:avLst/>
            </a:prstGeom>
          </p:spPr>
        </p:pic>
        <p:sp>
          <p:nvSpPr>
            <p:cNvPr id="129" name="object 129"/>
            <p:cNvSpPr/>
            <p:nvPr/>
          </p:nvSpPr>
          <p:spPr>
            <a:xfrm>
              <a:off x="3018510" y="2886709"/>
              <a:ext cx="798830" cy="3529965"/>
            </a:xfrm>
            <a:custGeom>
              <a:avLst/>
              <a:gdLst/>
              <a:ahLst/>
              <a:cxnLst/>
              <a:rect l="l" t="t" r="r" b="b"/>
              <a:pathLst>
                <a:path w="798829" h="3529965">
                  <a:moveTo>
                    <a:pt x="758151" y="3323526"/>
                  </a:moveTo>
                  <a:lnTo>
                    <a:pt x="721055" y="3323526"/>
                  </a:lnTo>
                  <a:lnTo>
                    <a:pt x="721055" y="3419259"/>
                  </a:lnTo>
                  <a:lnTo>
                    <a:pt x="737069" y="3529736"/>
                  </a:lnTo>
                  <a:lnTo>
                    <a:pt x="758151" y="3529736"/>
                  </a:lnTo>
                  <a:lnTo>
                    <a:pt x="758151" y="3323526"/>
                  </a:lnTo>
                  <a:close/>
                </a:path>
                <a:path w="798829" h="3529965">
                  <a:moveTo>
                    <a:pt x="798703" y="0"/>
                  </a:moveTo>
                  <a:lnTo>
                    <a:pt x="0" y="0"/>
                  </a:lnTo>
                  <a:lnTo>
                    <a:pt x="0" y="27940"/>
                  </a:lnTo>
                  <a:lnTo>
                    <a:pt x="783920" y="27940"/>
                  </a:lnTo>
                  <a:lnTo>
                    <a:pt x="783920" y="496570"/>
                  </a:lnTo>
                  <a:lnTo>
                    <a:pt x="798703" y="496570"/>
                  </a:lnTo>
                  <a:lnTo>
                    <a:pt x="798703" y="27940"/>
                  </a:lnTo>
                  <a:lnTo>
                    <a:pt x="798703" y="0"/>
                  </a:lnTo>
                  <a:close/>
                </a:path>
              </a:pathLst>
            </a:custGeom>
            <a:solidFill>
              <a:srgbClr val="2B28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284385" y="3157334"/>
              <a:ext cx="149860" cy="162560"/>
            </a:xfrm>
            <a:custGeom>
              <a:avLst/>
              <a:gdLst/>
              <a:ahLst/>
              <a:cxnLst/>
              <a:rect l="l" t="t" r="r" b="b"/>
              <a:pathLst>
                <a:path w="149860" h="162560">
                  <a:moveTo>
                    <a:pt x="18770" y="119735"/>
                  </a:moveTo>
                  <a:lnTo>
                    <a:pt x="0" y="119735"/>
                  </a:lnTo>
                  <a:lnTo>
                    <a:pt x="0" y="161975"/>
                  </a:lnTo>
                  <a:lnTo>
                    <a:pt x="18770" y="161975"/>
                  </a:lnTo>
                  <a:lnTo>
                    <a:pt x="18770" y="119735"/>
                  </a:lnTo>
                  <a:close/>
                </a:path>
                <a:path w="149860" h="162560">
                  <a:moveTo>
                    <a:pt x="18770" y="0"/>
                  </a:moveTo>
                  <a:lnTo>
                    <a:pt x="0" y="0"/>
                  </a:lnTo>
                  <a:lnTo>
                    <a:pt x="0" y="46926"/>
                  </a:lnTo>
                  <a:lnTo>
                    <a:pt x="18770" y="46926"/>
                  </a:lnTo>
                  <a:lnTo>
                    <a:pt x="18770" y="0"/>
                  </a:lnTo>
                  <a:close/>
                </a:path>
                <a:path w="149860" h="162560">
                  <a:moveTo>
                    <a:pt x="149745" y="119735"/>
                  </a:moveTo>
                  <a:lnTo>
                    <a:pt x="125780" y="119735"/>
                  </a:lnTo>
                  <a:lnTo>
                    <a:pt x="125780" y="161975"/>
                  </a:lnTo>
                  <a:lnTo>
                    <a:pt x="149745" y="161975"/>
                  </a:lnTo>
                  <a:lnTo>
                    <a:pt x="149745" y="119735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018510" y="2937713"/>
              <a:ext cx="31115" cy="447040"/>
            </a:xfrm>
            <a:custGeom>
              <a:avLst/>
              <a:gdLst/>
              <a:ahLst/>
              <a:cxnLst/>
              <a:rect l="l" t="t" r="r" b="b"/>
              <a:pathLst>
                <a:path w="31114" h="447039">
                  <a:moveTo>
                    <a:pt x="30810" y="0"/>
                  </a:moveTo>
                  <a:lnTo>
                    <a:pt x="0" y="0"/>
                  </a:lnTo>
                  <a:lnTo>
                    <a:pt x="0" y="446735"/>
                  </a:lnTo>
                  <a:lnTo>
                    <a:pt x="30810" y="446735"/>
                  </a:lnTo>
                  <a:lnTo>
                    <a:pt x="3081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750818" y="2915196"/>
              <a:ext cx="52069" cy="468630"/>
            </a:xfrm>
            <a:custGeom>
              <a:avLst/>
              <a:gdLst/>
              <a:ahLst/>
              <a:cxnLst/>
              <a:rect l="l" t="t" r="r" b="b"/>
              <a:pathLst>
                <a:path w="52070" h="468629">
                  <a:moveTo>
                    <a:pt x="51612" y="0"/>
                  </a:moveTo>
                  <a:lnTo>
                    <a:pt x="51193" y="0"/>
                  </a:lnTo>
                  <a:lnTo>
                    <a:pt x="30708" y="22656"/>
                  </a:lnTo>
                  <a:lnTo>
                    <a:pt x="12848" y="23090"/>
                  </a:lnTo>
                  <a:lnTo>
                    <a:pt x="3743" y="33969"/>
                  </a:lnTo>
                  <a:lnTo>
                    <a:pt x="444" y="50653"/>
                  </a:lnTo>
                  <a:lnTo>
                    <a:pt x="0" y="68503"/>
                  </a:lnTo>
                  <a:lnTo>
                    <a:pt x="0" y="468147"/>
                  </a:lnTo>
                  <a:lnTo>
                    <a:pt x="51612" y="467829"/>
                  </a:lnTo>
                  <a:lnTo>
                    <a:pt x="51612" y="0"/>
                  </a:lnTo>
                  <a:close/>
                </a:path>
              </a:pathLst>
            </a:custGeom>
            <a:solidFill>
              <a:srgbClr val="888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114522" y="2971431"/>
              <a:ext cx="636905" cy="415925"/>
            </a:xfrm>
            <a:custGeom>
              <a:avLst/>
              <a:gdLst/>
              <a:ahLst/>
              <a:cxnLst/>
              <a:rect l="l" t="t" r="r" b="b"/>
              <a:pathLst>
                <a:path w="636904" h="415925">
                  <a:moveTo>
                    <a:pt x="636447" y="0"/>
                  </a:moveTo>
                  <a:lnTo>
                    <a:pt x="611060" y="60490"/>
                  </a:lnTo>
                  <a:lnTo>
                    <a:pt x="611060" y="96735"/>
                  </a:lnTo>
                  <a:lnTo>
                    <a:pt x="5626" y="96735"/>
                  </a:lnTo>
                  <a:lnTo>
                    <a:pt x="5626" y="116446"/>
                  </a:lnTo>
                  <a:lnTo>
                    <a:pt x="611060" y="116446"/>
                  </a:lnTo>
                  <a:lnTo>
                    <a:pt x="611060" y="386727"/>
                  </a:lnTo>
                  <a:lnTo>
                    <a:pt x="0" y="386727"/>
                  </a:lnTo>
                  <a:lnTo>
                    <a:pt x="0" y="415798"/>
                  </a:lnTo>
                  <a:lnTo>
                    <a:pt x="611060" y="412064"/>
                  </a:lnTo>
                  <a:lnTo>
                    <a:pt x="636295" y="411911"/>
                  </a:lnTo>
                  <a:lnTo>
                    <a:pt x="636295" y="4191"/>
                  </a:lnTo>
                  <a:lnTo>
                    <a:pt x="636447" y="0"/>
                  </a:lnTo>
                  <a:close/>
                </a:path>
              </a:pathLst>
            </a:custGeom>
            <a:solidFill>
              <a:srgbClr val="2B28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103651" y="2973069"/>
              <a:ext cx="639445" cy="22860"/>
            </a:xfrm>
            <a:custGeom>
              <a:avLst/>
              <a:gdLst/>
              <a:ahLst/>
              <a:cxnLst/>
              <a:rect l="l" t="t" r="r" b="b"/>
              <a:pathLst>
                <a:path w="639445" h="22860">
                  <a:moveTo>
                    <a:pt x="639165" y="16510"/>
                  </a:moveTo>
                  <a:lnTo>
                    <a:pt x="638429" y="16510"/>
                  </a:lnTo>
                  <a:lnTo>
                    <a:pt x="638429" y="0"/>
                  </a:lnTo>
                  <a:lnTo>
                    <a:pt x="0" y="0"/>
                  </a:lnTo>
                  <a:lnTo>
                    <a:pt x="0" y="16510"/>
                  </a:lnTo>
                  <a:lnTo>
                    <a:pt x="0" y="17780"/>
                  </a:lnTo>
                  <a:lnTo>
                    <a:pt x="0" y="22860"/>
                  </a:lnTo>
                  <a:lnTo>
                    <a:pt x="638098" y="22860"/>
                  </a:lnTo>
                  <a:lnTo>
                    <a:pt x="638098" y="17780"/>
                  </a:lnTo>
                  <a:lnTo>
                    <a:pt x="639165" y="17780"/>
                  </a:lnTo>
                  <a:lnTo>
                    <a:pt x="639165" y="1651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040380" y="2915196"/>
              <a:ext cx="762000" cy="472440"/>
            </a:xfrm>
            <a:custGeom>
              <a:avLst/>
              <a:gdLst/>
              <a:ahLst/>
              <a:cxnLst/>
              <a:rect l="l" t="t" r="r" b="b"/>
              <a:pathLst>
                <a:path w="762000" h="472439">
                  <a:moveTo>
                    <a:pt x="761631" y="0"/>
                  </a:moveTo>
                  <a:lnTo>
                    <a:pt x="0" y="0"/>
                  </a:lnTo>
                  <a:lnTo>
                    <a:pt x="48806" y="48793"/>
                  </a:lnTo>
                  <a:lnTo>
                    <a:pt x="48806" y="472185"/>
                  </a:lnTo>
                  <a:lnTo>
                    <a:pt x="74142" y="472033"/>
                  </a:lnTo>
                  <a:lnTo>
                    <a:pt x="74142" y="442963"/>
                  </a:lnTo>
                  <a:lnTo>
                    <a:pt x="685203" y="442963"/>
                  </a:lnTo>
                  <a:lnTo>
                    <a:pt x="685203" y="172681"/>
                  </a:lnTo>
                  <a:lnTo>
                    <a:pt x="79768" y="172681"/>
                  </a:lnTo>
                  <a:lnTo>
                    <a:pt x="79768" y="152971"/>
                  </a:lnTo>
                  <a:lnTo>
                    <a:pt x="685203" y="152971"/>
                  </a:lnTo>
                  <a:lnTo>
                    <a:pt x="685203" y="116725"/>
                  </a:lnTo>
                  <a:lnTo>
                    <a:pt x="700176" y="81038"/>
                  </a:lnTo>
                  <a:lnTo>
                    <a:pt x="63271" y="81038"/>
                  </a:lnTo>
                  <a:lnTo>
                    <a:pt x="63271" y="58343"/>
                  </a:lnTo>
                  <a:lnTo>
                    <a:pt x="701420" y="58343"/>
                  </a:lnTo>
                  <a:lnTo>
                    <a:pt x="702005" y="74129"/>
                  </a:lnTo>
                  <a:lnTo>
                    <a:pt x="702589" y="75310"/>
                  </a:lnTo>
                  <a:lnTo>
                    <a:pt x="710590" y="56235"/>
                  </a:lnTo>
                  <a:lnTo>
                    <a:pt x="712064" y="41546"/>
                  </a:lnTo>
                  <a:lnTo>
                    <a:pt x="716533" y="29306"/>
                  </a:lnTo>
                  <a:lnTo>
                    <a:pt x="725670" y="22136"/>
                  </a:lnTo>
                  <a:lnTo>
                    <a:pt x="741146" y="22656"/>
                  </a:lnTo>
                  <a:lnTo>
                    <a:pt x="761631" y="0"/>
                  </a:lnTo>
                  <a:close/>
                </a:path>
              </a:pathLst>
            </a:custGeom>
            <a:solidFill>
              <a:srgbClr val="888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050133" y="3385083"/>
              <a:ext cx="735965" cy="2718435"/>
            </a:xfrm>
            <a:custGeom>
              <a:avLst/>
              <a:gdLst/>
              <a:ahLst/>
              <a:cxnLst/>
              <a:rect l="l" t="t" r="r" b="b"/>
              <a:pathLst>
                <a:path w="735964" h="2718435">
                  <a:moveTo>
                    <a:pt x="15405" y="14960"/>
                  </a:moveTo>
                  <a:lnTo>
                    <a:pt x="0" y="0"/>
                  </a:lnTo>
                  <a:lnTo>
                    <a:pt x="0" y="2718168"/>
                  </a:lnTo>
                  <a:lnTo>
                    <a:pt x="15405" y="2718371"/>
                  </a:lnTo>
                  <a:lnTo>
                    <a:pt x="15405" y="14960"/>
                  </a:lnTo>
                  <a:close/>
                </a:path>
                <a:path w="735964" h="2718435">
                  <a:moveTo>
                    <a:pt x="735838" y="13335"/>
                  </a:moveTo>
                  <a:lnTo>
                    <a:pt x="722706" y="13335"/>
                  </a:lnTo>
                  <a:lnTo>
                    <a:pt x="722706" y="2710180"/>
                  </a:lnTo>
                  <a:lnTo>
                    <a:pt x="735838" y="2710180"/>
                  </a:lnTo>
                  <a:lnTo>
                    <a:pt x="735838" y="13335"/>
                  </a:lnTo>
                  <a:close/>
                </a:path>
              </a:pathLst>
            </a:custGeom>
            <a:solidFill>
              <a:srgbClr val="2B28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084995" y="6210236"/>
              <a:ext cx="671195" cy="211454"/>
            </a:xfrm>
            <a:custGeom>
              <a:avLst/>
              <a:gdLst/>
              <a:ahLst/>
              <a:cxnLst/>
              <a:rect l="l" t="t" r="r" b="b"/>
              <a:pathLst>
                <a:path w="671195" h="211454">
                  <a:moveTo>
                    <a:pt x="654570" y="0"/>
                  </a:moveTo>
                  <a:lnTo>
                    <a:pt x="22961" y="0"/>
                  </a:lnTo>
                  <a:lnTo>
                    <a:pt x="22961" y="98551"/>
                  </a:lnTo>
                  <a:lnTo>
                    <a:pt x="139" y="205727"/>
                  </a:lnTo>
                  <a:lnTo>
                    <a:pt x="0" y="210858"/>
                  </a:lnTo>
                  <a:lnTo>
                    <a:pt x="670585" y="210858"/>
                  </a:lnTo>
                  <a:lnTo>
                    <a:pt x="670407" y="204482"/>
                  </a:lnTo>
                  <a:lnTo>
                    <a:pt x="654570" y="95732"/>
                  </a:lnTo>
                  <a:lnTo>
                    <a:pt x="654570" y="0"/>
                  </a:lnTo>
                  <a:close/>
                </a:path>
              </a:pathLst>
            </a:custGeom>
            <a:solidFill>
              <a:srgbClr val="888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084995" y="6421094"/>
              <a:ext cx="671195" cy="20955"/>
            </a:xfrm>
            <a:custGeom>
              <a:avLst/>
              <a:gdLst/>
              <a:ahLst/>
              <a:cxnLst/>
              <a:rect l="l" t="t" r="r" b="b"/>
              <a:pathLst>
                <a:path w="671195" h="20954">
                  <a:moveTo>
                    <a:pt x="670585" y="0"/>
                  </a:moveTo>
                  <a:lnTo>
                    <a:pt x="0" y="0"/>
                  </a:lnTo>
                  <a:lnTo>
                    <a:pt x="0" y="20954"/>
                  </a:lnTo>
                  <a:lnTo>
                    <a:pt x="670585" y="20954"/>
                  </a:lnTo>
                  <a:lnTo>
                    <a:pt x="67058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032874" y="3501770"/>
              <a:ext cx="791210" cy="2979420"/>
            </a:xfrm>
            <a:custGeom>
              <a:avLst/>
              <a:gdLst/>
              <a:ahLst/>
              <a:cxnLst/>
              <a:rect l="l" t="t" r="r" b="b"/>
              <a:pathLst>
                <a:path w="791210" h="2979420">
                  <a:moveTo>
                    <a:pt x="594588" y="0"/>
                  </a:moveTo>
                  <a:lnTo>
                    <a:pt x="178612" y="0"/>
                  </a:lnTo>
                  <a:lnTo>
                    <a:pt x="178612" y="114566"/>
                  </a:lnTo>
                  <a:lnTo>
                    <a:pt x="594588" y="114566"/>
                  </a:lnTo>
                  <a:lnTo>
                    <a:pt x="594588" y="0"/>
                  </a:lnTo>
                  <a:close/>
                </a:path>
                <a:path w="791210" h="2979420">
                  <a:moveTo>
                    <a:pt x="790829" y="2938399"/>
                  </a:moveTo>
                  <a:lnTo>
                    <a:pt x="785139" y="2938399"/>
                  </a:lnTo>
                  <a:lnTo>
                    <a:pt x="785139" y="2914269"/>
                  </a:lnTo>
                  <a:lnTo>
                    <a:pt x="785139" y="2739009"/>
                  </a:lnTo>
                  <a:lnTo>
                    <a:pt x="785139" y="2708529"/>
                  </a:lnTo>
                  <a:lnTo>
                    <a:pt x="768629" y="2708529"/>
                  </a:lnTo>
                  <a:lnTo>
                    <a:pt x="768629" y="2739009"/>
                  </a:lnTo>
                  <a:lnTo>
                    <a:pt x="768629" y="2914269"/>
                  </a:lnTo>
                  <a:lnTo>
                    <a:pt x="768629" y="2938399"/>
                  </a:lnTo>
                  <a:lnTo>
                    <a:pt x="757364" y="2938399"/>
                  </a:lnTo>
                  <a:lnTo>
                    <a:pt x="757364" y="2914269"/>
                  </a:lnTo>
                  <a:lnTo>
                    <a:pt x="757364" y="2739009"/>
                  </a:lnTo>
                  <a:lnTo>
                    <a:pt x="757364" y="2708529"/>
                  </a:lnTo>
                  <a:lnTo>
                    <a:pt x="743788" y="2708529"/>
                  </a:lnTo>
                  <a:lnTo>
                    <a:pt x="743788" y="2739009"/>
                  </a:lnTo>
                  <a:lnTo>
                    <a:pt x="743788" y="2914269"/>
                  </a:lnTo>
                  <a:lnTo>
                    <a:pt x="722706" y="2914269"/>
                  </a:lnTo>
                  <a:lnTo>
                    <a:pt x="722706" y="2938399"/>
                  </a:lnTo>
                  <a:lnTo>
                    <a:pt x="722706" y="2939669"/>
                  </a:lnTo>
                  <a:lnTo>
                    <a:pt x="52120" y="2939669"/>
                  </a:lnTo>
                  <a:lnTo>
                    <a:pt x="52120" y="2938399"/>
                  </a:lnTo>
                  <a:lnTo>
                    <a:pt x="52120" y="2914269"/>
                  </a:lnTo>
                  <a:lnTo>
                    <a:pt x="24396" y="2914269"/>
                  </a:lnTo>
                  <a:lnTo>
                    <a:pt x="24396" y="2739009"/>
                  </a:lnTo>
                  <a:lnTo>
                    <a:pt x="31915" y="2739009"/>
                  </a:lnTo>
                  <a:lnTo>
                    <a:pt x="31915" y="2708529"/>
                  </a:lnTo>
                  <a:lnTo>
                    <a:pt x="7518" y="2708529"/>
                  </a:lnTo>
                  <a:lnTo>
                    <a:pt x="7518" y="2739009"/>
                  </a:lnTo>
                  <a:lnTo>
                    <a:pt x="7518" y="2914269"/>
                  </a:lnTo>
                  <a:lnTo>
                    <a:pt x="7518" y="2938399"/>
                  </a:lnTo>
                  <a:lnTo>
                    <a:pt x="0" y="2938399"/>
                  </a:lnTo>
                  <a:lnTo>
                    <a:pt x="0" y="2939669"/>
                  </a:lnTo>
                  <a:lnTo>
                    <a:pt x="0" y="2979039"/>
                  </a:lnTo>
                  <a:lnTo>
                    <a:pt x="790829" y="2979039"/>
                  </a:lnTo>
                  <a:lnTo>
                    <a:pt x="790829" y="2939669"/>
                  </a:lnTo>
                  <a:lnTo>
                    <a:pt x="790829" y="2938399"/>
                  </a:lnTo>
                  <a:close/>
                </a:path>
              </a:pathLst>
            </a:custGeom>
            <a:solidFill>
              <a:srgbClr val="888A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610978" y="3700716"/>
              <a:ext cx="103505" cy="36195"/>
            </a:xfrm>
            <a:custGeom>
              <a:avLst/>
              <a:gdLst/>
              <a:ahLst/>
              <a:cxnLst/>
              <a:rect l="l" t="t" r="r" b="b"/>
              <a:pathLst>
                <a:path w="103504" h="36195">
                  <a:moveTo>
                    <a:pt x="103238" y="0"/>
                  </a:moveTo>
                  <a:lnTo>
                    <a:pt x="0" y="0"/>
                  </a:lnTo>
                  <a:lnTo>
                    <a:pt x="0" y="35661"/>
                  </a:lnTo>
                  <a:lnTo>
                    <a:pt x="103238" y="35661"/>
                  </a:lnTo>
                  <a:lnTo>
                    <a:pt x="103238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050946" y="6211569"/>
              <a:ext cx="739140" cy="224790"/>
            </a:xfrm>
            <a:custGeom>
              <a:avLst/>
              <a:gdLst/>
              <a:ahLst/>
              <a:cxnLst/>
              <a:rect l="l" t="t" r="r" b="b"/>
              <a:pathLst>
                <a:path w="739139" h="224789">
                  <a:moveTo>
                    <a:pt x="738695" y="0"/>
                  </a:moveTo>
                  <a:lnTo>
                    <a:pt x="13843" y="0"/>
                  </a:lnTo>
                  <a:lnTo>
                    <a:pt x="13843" y="10160"/>
                  </a:lnTo>
                  <a:lnTo>
                    <a:pt x="13843" y="29210"/>
                  </a:lnTo>
                  <a:lnTo>
                    <a:pt x="0" y="29210"/>
                  </a:lnTo>
                  <a:lnTo>
                    <a:pt x="0" y="189230"/>
                  </a:lnTo>
                  <a:lnTo>
                    <a:pt x="0" y="204470"/>
                  </a:lnTo>
                  <a:lnTo>
                    <a:pt x="0" y="224790"/>
                  </a:lnTo>
                  <a:lnTo>
                    <a:pt x="34048" y="224790"/>
                  </a:lnTo>
                  <a:lnTo>
                    <a:pt x="34048" y="204470"/>
                  </a:lnTo>
                  <a:lnTo>
                    <a:pt x="12966" y="204470"/>
                  </a:lnTo>
                  <a:lnTo>
                    <a:pt x="12966" y="189230"/>
                  </a:lnTo>
                  <a:lnTo>
                    <a:pt x="34048" y="189230"/>
                  </a:lnTo>
                  <a:lnTo>
                    <a:pt x="34048" y="29210"/>
                  </a:lnTo>
                  <a:lnTo>
                    <a:pt x="547331" y="29210"/>
                  </a:lnTo>
                  <a:lnTo>
                    <a:pt x="547331" y="10160"/>
                  </a:lnTo>
                  <a:lnTo>
                    <a:pt x="583018" y="10160"/>
                  </a:lnTo>
                  <a:lnTo>
                    <a:pt x="547344" y="10261"/>
                  </a:lnTo>
                  <a:lnTo>
                    <a:pt x="547344" y="55689"/>
                  </a:lnTo>
                  <a:lnTo>
                    <a:pt x="583018" y="55689"/>
                  </a:lnTo>
                  <a:lnTo>
                    <a:pt x="583018" y="29210"/>
                  </a:lnTo>
                  <a:lnTo>
                    <a:pt x="704634" y="29210"/>
                  </a:lnTo>
                  <a:lnTo>
                    <a:pt x="704634" y="189230"/>
                  </a:lnTo>
                  <a:lnTo>
                    <a:pt x="725716" y="189230"/>
                  </a:lnTo>
                  <a:lnTo>
                    <a:pt x="725716" y="204470"/>
                  </a:lnTo>
                  <a:lnTo>
                    <a:pt x="704634" y="204470"/>
                  </a:lnTo>
                  <a:lnTo>
                    <a:pt x="704634" y="224790"/>
                  </a:lnTo>
                  <a:lnTo>
                    <a:pt x="738695" y="224790"/>
                  </a:lnTo>
                  <a:lnTo>
                    <a:pt x="738695" y="204470"/>
                  </a:lnTo>
                  <a:lnTo>
                    <a:pt x="738695" y="189230"/>
                  </a:lnTo>
                  <a:lnTo>
                    <a:pt x="738695" y="29210"/>
                  </a:lnTo>
                  <a:lnTo>
                    <a:pt x="738695" y="10160"/>
                  </a:lnTo>
                  <a:lnTo>
                    <a:pt x="738695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085439" y="6281038"/>
              <a:ext cx="668655" cy="29209"/>
            </a:xfrm>
            <a:custGeom>
              <a:avLst/>
              <a:gdLst/>
              <a:ahLst/>
              <a:cxnLst/>
              <a:rect l="l" t="t" r="r" b="b"/>
              <a:pathLst>
                <a:path w="668654" h="29210">
                  <a:moveTo>
                    <a:pt x="668197" y="0"/>
                  </a:moveTo>
                  <a:lnTo>
                    <a:pt x="0" y="0"/>
                  </a:lnTo>
                  <a:lnTo>
                    <a:pt x="0" y="28689"/>
                  </a:lnTo>
                  <a:lnTo>
                    <a:pt x="668197" y="28689"/>
                  </a:lnTo>
                  <a:lnTo>
                    <a:pt x="668197" y="0"/>
                  </a:lnTo>
                  <a:close/>
                </a:path>
              </a:pathLst>
            </a:custGeom>
            <a:solidFill>
              <a:srgbClr val="2B28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139325" y="3087865"/>
              <a:ext cx="613410" cy="271780"/>
            </a:xfrm>
            <a:custGeom>
              <a:avLst/>
              <a:gdLst/>
              <a:ahLst/>
              <a:cxnLst/>
              <a:rect l="l" t="t" r="r" b="b"/>
              <a:pathLst>
                <a:path w="613410" h="271779">
                  <a:moveTo>
                    <a:pt x="613003" y="229476"/>
                  </a:moveTo>
                  <a:lnTo>
                    <a:pt x="0" y="229476"/>
                  </a:lnTo>
                  <a:lnTo>
                    <a:pt x="0" y="271640"/>
                  </a:lnTo>
                  <a:lnTo>
                    <a:pt x="613003" y="271640"/>
                  </a:lnTo>
                  <a:lnTo>
                    <a:pt x="613003" y="229476"/>
                  </a:lnTo>
                  <a:close/>
                </a:path>
                <a:path w="613410" h="271779">
                  <a:moveTo>
                    <a:pt x="613016" y="0"/>
                  </a:moveTo>
                  <a:lnTo>
                    <a:pt x="0" y="0"/>
                  </a:lnTo>
                  <a:lnTo>
                    <a:pt x="0" y="71348"/>
                  </a:lnTo>
                  <a:lnTo>
                    <a:pt x="363270" y="71348"/>
                  </a:lnTo>
                  <a:lnTo>
                    <a:pt x="363270" y="115951"/>
                  </a:lnTo>
                  <a:lnTo>
                    <a:pt x="0" y="115951"/>
                  </a:lnTo>
                  <a:lnTo>
                    <a:pt x="0" y="187312"/>
                  </a:lnTo>
                  <a:lnTo>
                    <a:pt x="613016" y="187312"/>
                  </a:lnTo>
                  <a:lnTo>
                    <a:pt x="613016" y="115951"/>
                  </a:lnTo>
                  <a:lnTo>
                    <a:pt x="482473" y="115951"/>
                  </a:lnTo>
                  <a:lnTo>
                    <a:pt x="481660" y="115951"/>
                  </a:lnTo>
                  <a:lnTo>
                    <a:pt x="481660" y="71348"/>
                  </a:lnTo>
                  <a:lnTo>
                    <a:pt x="613016" y="71348"/>
                  </a:lnTo>
                  <a:lnTo>
                    <a:pt x="613016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192411" y="3025939"/>
              <a:ext cx="67945" cy="293370"/>
            </a:xfrm>
            <a:custGeom>
              <a:avLst/>
              <a:gdLst/>
              <a:ahLst/>
              <a:cxnLst/>
              <a:rect l="l" t="t" r="r" b="b"/>
              <a:pathLst>
                <a:path w="67945" h="293370">
                  <a:moveTo>
                    <a:pt x="67576" y="249643"/>
                  </a:moveTo>
                  <a:lnTo>
                    <a:pt x="0" y="249643"/>
                  </a:lnTo>
                  <a:lnTo>
                    <a:pt x="0" y="292811"/>
                  </a:lnTo>
                  <a:lnTo>
                    <a:pt x="67576" y="292811"/>
                  </a:lnTo>
                  <a:lnTo>
                    <a:pt x="67576" y="249643"/>
                  </a:lnTo>
                  <a:close/>
                </a:path>
                <a:path w="67945" h="293370">
                  <a:moveTo>
                    <a:pt x="67576" y="135140"/>
                  </a:moveTo>
                  <a:lnTo>
                    <a:pt x="0" y="135140"/>
                  </a:lnTo>
                  <a:lnTo>
                    <a:pt x="0" y="178320"/>
                  </a:lnTo>
                  <a:lnTo>
                    <a:pt x="67576" y="178320"/>
                  </a:lnTo>
                  <a:lnTo>
                    <a:pt x="67576" y="135140"/>
                  </a:lnTo>
                  <a:close/>
                </a:path>
                <a:path w="67945" h="293370">
                  <a:moveTo>
                    <a:pt x="67576" y="0"/>
                  </a:moveTo>
                  <a:lnTo>
                    <a:pt x="0" y="0"/>
                  </a:lnTo>
                  <a:lnTo>
                    <a:pt x="0" y="60058"/>
                  </a:lnTo>
                  <a:lnTo>
                    <a:pt x="67576" y="60058"/>
                  </a:lnTo>
                  <a:lnTo>
                    <a:pt x="67576" y="0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018510" y="3031921"/>
              <a:ext cx="49530" cy="3164205"/>
            </a:xfrm>
            <a:custGeom>
              <a:avLst/>
              <a:gdLst/>
              <a:ahLst/>
              <a:cxnLst/>
              <a:rect l="l" t="t" r="r" b="b"/>
              <a:pathLst>
                <a:path w="49530" h="3164204">
                  <a:moveTo>
                    <a:pt x="30810" y="352717"/>
                  </a:moveTo>
                  <a:lnTo>
                    <a:pt x="0" y="352717"/>
                  </a:lnTo>
                  <a:lnTo>
                    <a:pt x="0" y="3163951"/>
                  </a:lnTo>
                  <a:lnTo>
                    <a:pt x="30810" y="3163951"/>
                  </a:lnTo>
                  <a:lnTo>
                    <a:pt x="30810" y="352717"/>
                  </a:lnTo>
                  <a:close/>
                </a:path>
                <a:path w="49530" h="3164204">
                  <a:moveTo>
                    <a:pt x="49466" y="234340"/>
                  </a:moveTo>
                  <a:lnTo>
                    <a:pt x="29184" y="234340"/>
                  </a:lnTo>
                  <a:lnTo>
                    <a:pt x="29184" y="271640"/>
                  </a:lnTo>
                  <a:lnTo>
                    <a:pt x="49466" y="271640"/>
                  </a:lnTo>
                  <a:lnTo>
                    <a:pt x="49466" y="234340"/>
                  </a:lnTo>
                  <a:close/>
                </a:path>
                <a:path w="49530" h="3164204">
                  <a:moveTo>
                    <a:pt x="49466" y="0"/>
                  </a:moveTo>
                  <a:lnTo>
                    <a:pt x="29184" y="0"/>
                  </a:lnTo>
                  <a:lnTo>
                    <a:pt x="29184" y="38100"/>
                  </a:lnTo>
                  <a:lnTo>
                    <a:pt x="49466" y="38100"/>
                  </a:lnTo>
                  <a:lnTo>
                    <a:pt x="49466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259988" y="3161080"/>
              <a:ext cx="471170" cy="155575"/>
            </a:xfrm>
            <a:custGeom>
              <a:avLst/>
              <a:gdLst/>
              <a:ahLst/>
              <a:cxnLst/>
              <a:rect l="l" t="t" r="r" b="b"/>
              <a:pathLst>
                <a:path w="471170" h="155575">
                  <a:moveTo>
                    <a:pt x="23456" y="114503"/>
                  </a:moveTo>
                  <a:lnTo>
                    <a:pt x="0" y="114503"/>
                  </a:lnTo>
                  <a:lnTo>
                    <a:pt x="0" y="155155"/>
                  </a:lnTo>
                  <a:lnTo>
                    <a:pt x="23456" y="155155"/>
                  </a:lnTo>
                  <a:lnTo>
                    <a:pt x="23456" y="114503"/>
                  </a:lnTo>
                  <a:close/>
                </a:path>
                <a:path w="471170" h="155575">
                  <a:moveTo>
                    <a:pt x="24396" y="0"/>
                  </a:moveTo>
                  <a:lnTo>
                    <a:pt x="0" y="0"/>
                  </a:lnTo>
                  <a:lnTo>
                    <a:pt x="0" y="43180"/>
                  </a:lnTo>
                  <a:lnTo>
                    <a:pt x="24396" y="43180"/>
                  </a:lnTo>
                  <a:lnTo>
                    <a:pt x="24396" y="0"/>
                  </a:lnTo>
                  <a:close/>
                </a:path>
                <a:path w="471170" h="155575">
                  <a:moveTo>
                    <a:pt x="150685" y="137960"/>
                  </a:moveTo>
                  <a:lnTo>
                    <a:pt x="43180" y="137960"/>
                  </a:lnTo>
                  <a:lnTo>
                    <a:pt x="43180" y="154863"/>
                  </a:lnTo>
                  <a:lnTo>
                    <a:pt x="150685" y="154863"/>
                  </a:lnTo>
                  <a:lnTo>
                    <a:pt x="150685" y="137960"/>
                  </a:lnTo>
                  <a:close/>
                </a:path>
                <a:path w="471170" h="155575">
                  <a:moveTo>
                    <a:pt x="242608" y="25336"/>
                  </a:moveTo>
                  <a:lnTo>
                    <a:pt x="43167" y="25336"/>
                  </a:lnTo>
                  <a:lnTo>
                    <a:pt x="43167" y="42227"/>
                  </a:lnTo>
                  <a:lnTo>
                    <a:pt x="242608" y="42227"/>
                  </a:lnTo>
                  <a:lnTo>
                    <a:pt x="242608" y="25336"/>
                  </a:lnTo>
                  <a:close/>
                </a:path>
                <a:path w="471170" h="155575">
                  <a:moveTo>
                    <a:pt x="471119" y="137960"/>
                  </a:moveTo>
                  <a:lnTo>
                    <a:pt x="173532" y="137960"/>
                  </a:lnTo>
                  <a:lnTo>
                    <a:pt x="173532" y="154851"/>
                  </a:lnTo>
                  <a:lnTo>
                    <a:pt x="471119" y="154851"/>
                  </a:lnTo>
                  <a:lnTo>
                    <a:pt x="471119" y="137960"/>
                  </a:lnTo>
                  <a:close/>
                </a:path>
                <a:path w="471170" h="155575">
                  <a:moveTo>
                    <a:pt x="471131" y="25336"/>
                  </a:moveTo>
                  <a:lnTo>
                    <a:pt x="358508" y="25336"/>
                  </a:lnTo>
                  <a:lnTo>
                    <a:pt x="358508" y="42227"/>
                  </a:lnTo>
                  <a:lnTo>
                    <a:pt x="471131" y="42227"/>
                  </a:lnTo>
                  <a:lnTo>
                    <a:pt x="471131" y="25336"/>
                  </a:lnTo>
                  <a:close/>
                </a:path>
              </a:pathLst>
            </a:custGeom>
            <a:solidFill>
              <a:srgbClr val="2B28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284385" y="3159467"/>
              <a:ext cx="148590" cy="158750"/>
            </a:xfrm>
            <a:custGeom>
              <a:avLst/>
              <a:gdLst/>
              <a:ahLst/>
              <a:cxnLst/>
              <a:rect l="l" t="t" r="r" b="b"/>
              <a:pathLst>
                <a:path w="148589" h="158750">
                  <a:moveTo>
                    <a:pt x="19291" y="0"/>
                  </a:moveTo>
                  <a:lnTo>
                    <a:pt x="0" y="0"/>
                  </a:lnTo>
                  <a:lnTo>
                    <a:pt x="0" y="44780"/>
                  </a:lnTo>
                  <a:lnTo>
                    <a:pt x="19291" y="44780"/>
                  </a:lnTo>
                  <a:lnTo>
                    <a:pt x="19291" y="0"/>
                  </a:lnTo>
                  <a:close/>
                </a:path>
                <a:path w="148589" h="158750">
                  <a:moveTo>
                    <a:pt x="19634" y="114617"/>
                  </a:moveTo>
                  <a:lnTo>
                    <a:pt x="584" y="114617"/>
                  </a:lnTo>
                  <a:lnTo>
                    <a:pt x="584" y="157200"/>
                  </a:lnTo>
                  <a:lnTo>
                    <a:pt x="19634" y="157200"/>
                  </a:lnTo>
                  <a:lnTo>
                    <a:pt x="19634" y="114617"/>
                  </a:lnTo>
                  <a:close/>
                </a:path>
                <a:path w="148589" h="158750">
                  <a:moveTo>
                    <a:pt x="148450" y="115303"/>
                  </a:moveTo>
                  <a:lnTo>
                    <a:pt x="126631" y="115303"/>
                  </a:lnTo>
                  <a:lnTo>
                    <a:pt x="126631" y="158584"/>
                  </a:lnTo>
                  <a:lnTo>
                    <a:pt x="148450" y="158584"/>
                  </a:lnTo>
                  <a:lnTo>
                    <a:pt x="148450" y="115303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047847" y="3382276"/>
              <a:ext cx="20320" cy="2723515"/>
            </a:xfrm>
            <a:custGeom>
              <a:avLst/>
              <a:gdLst/>
              <a:ahLst/>
              <a:cxnLst/>
              <a:rect l="l" t="t" r="r" b="b"/>
              <a:pathLst>
                <a:path w="20319" h="2723515">
                  <a:moveTo>
                    <a:pt x="0" y="2723464"/>
                  </a:moveTo>
                  <a:lnTo>
                    <a:pt x="19977" y="2723464"/>
                  </a:lnTo>
                  <a:lnTo>
                    <a:pt x="19977" y="0"/>
                  </a:lnTo>
                  <a:lnTo>
                    <a:pt x="0" y="0"/>
                  </a:lnTo>
                  <a:lnTo>
                    <a:pt x="0" y="272346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018510" y="2886862"/>
              <a:ext cx="801370" cy="3309620"/>
            </a:xfrm>
            <a:custGeom>
              <a:avLst/>
              <a:gdLst/>
              <a:ahLst/>
              <a:cxnLst/>
              <a:rect l="l" t="t" r="r" b="b"/>
              <a:pathLst>
                <a:path w="801370" h="3309620">
                  <a:moveTo>
                    <a:pt x="800874" y="3298063"/>
                  </a:moveTo>
                  <a:lnTo>
                    <a:pt x="770064" y="3298063"/>
                  </a:lnTo>
                  <a:lnTo>
                    <a:pt x="770064" y="486829"/>
                  </a:lnTo>
                  <a:lnTo>
                    <a:pt x="800874" y="486829"/>
                  </a:lnTo>
                  <a:lnTo>
                    <a:pt x="800874" y="3298063"/>
                  </a:lnTo>
                  <a:close/>
                </a:path>
                <a:path w="801370" h="3309620">
                  <a:moveTo>
                    <a:pt x="30810" y="3309010"/>
                  </a:moveTo>
                  <a:lnTo>
                    <a:pt x="0" y="3309010"/>
                  </a:lnTo>
                  <a:lnTo>
                    <a:pt x="0" y="497776"/>
                  </a:lnTo>
                  <a:lnTo>
                    <a:pt x="30810" y="497776"/>
                  </a:lnTo>
                  <a:lnTo>
                    <a:pt x="30810" y="3309010"/>
                  </a:lnTo>
                  <a:close/>
                </a:path>
                <a:path w="801370" h="3309620">
                  <a:moveTo>
                    <a:pt x="798702" y="492912"/>
                  </a:moveTo>
                  <a:lnTo>
                    <a:pt x="798702" y="0"/>
                  </a:lnTo>
                  <a:lnTo>
                    <a:pt x="0" y="0"/>
                  </a:lnTo>
                  <a:lnTo>
                    <a:pt x="0" y="497776"/>
                  </a:lnTo>
                </a:path>
                <a:path w="801370" h="3309620">
                  <a:moveTo>
                    <a:pt x="0" y="50990"/>
                  </a:moveTo>
                  <a:lnTo>
                    <a:pt x="30810" y="50990"/>
                  </a:lnTo>
                  <a:lnTo>
                    <a:pt x="30810" y="497776"/>
                  </a:lnTo>
                  <a:lnTo>
                    <a:pt x="0" y="497776"/>
                  </a:lnTo>
                  <a:lnTo>
                    <a:pt x="0" y="50990"/>
                  </a:lnTo>
                  <a:close/>
                </a:path>
                <a:path w="801370" h="3309620">
                  <a:moveTo>
                    <a:pt x="49466" y="183159"/>
                  </a:moveTo>
                  <a:lnTo>
                    <a:pt x="29184" y="183159"/>
                  </a:lnTo>
                  <a:lnTo>
                    <a:pt x="29184" y="145059"/>
                  </a:lnTo>
                  <a:lnTo>
                    <a:pt x="49466" y="145059"/>
                  </a:lnTo>
                  <a:lnTo>
                    <a:pt x="49466" y="183159"/>
                  </a:lnTo>
                  <a:close/>
                </a:path>
                <a:path w="801370" h="3309620">
                  <a:moveTo>
                    <a:pt x="49466" y="416699"/>
                  </a:moveTo>
                  <a:lnTo>
                    <a:pt x="29184" y="416699"/>
                  </a:lnTo>
                  <a:lnTo>
                    <a:pt x="29184" y="379387"/>
                  </a:lnTo>
                  <a:lnTo>
                    <a:pt x="49466" y="379387"/>
                  </a:lnTo>
                  <a:lnTo>
                    <a:pt x="49466" y="416699"/>
                  </a:lnTo>
                  <a:close/>
                </a:path>
                <a:path w="801370" h="3309620">
                  <a:moveTo>
                    <a:pt x="723290" y="109372"/>
                  </a:moveTo>
                  <a:lnTo>
                    <a:pt x="85140" y="109372"/>
                  </a:lnTo>
                  <a:lnTo>
                    <a:pt x="85140" y="86677"/>
                  </a:lnTo>
                  <a:lnTo>
                    <a:pt x="723290" y="86677"/>
                  </a:lnTo>
                  <a:lnTo>
                    <a:pt x="723290" y="109372"/>
                  </a:lnTo>
                  <a:close/>
                </a:path>
                <a:path w="801370" h="3309620">
                  <a:moveTo>
                    <a:pt x="16217" y="46939"/>
                  </a:moveTo>
                  <a:lnTo>
                    <a:pt x="16217" y="29108"/>
                  </a:lnTo>
                  <a:lnTo>
                    <a:pt x="783285" y="29108"/>
                  </a:lnTo>
                  <a:lnTo>
                    <a:pt x="783285" y="495338"/>
                  </a:lnTo>
                </a:path>
                <a:path w="801370" h="3309620">
                  <a:moveTo>
                    <a:pt x="22707" y="33147"/>
                  </a:moveTo>
                  <a:lnTo>
                    <a:pt x="71361" y="77127"/>
                  </a:lnTo>
                  <a:lnTo>
                    <a:pt x="71361" y="488861"/>
                  </a:lnTo>
                </a:path>
                <a:path w="801370" h="3309620">
                  <a:moveTo>
                    <a:pt x="31623" y="492912"/>
                  </a:moveTo>
                  <a:lnTo>
                    <a:pt x="768705" y="492912"/>
                  </a:lnTo>
                </a:path>
                <a:path w="801370" h="3309620">
                  <a:moveTo>
                    <a:pt x="776808" y="33147"/>
                  </a:moveTo>
                  <a:lnTo>
                    <a:pt x="763015" y="50990"/>
                  </a:lnTo>
                  <a:lnTo>
                    <a:pt x="763015" y="481558"/>
                  </a:lnTo>
                </a:path>
                <a:path w="801370" h="3309620">
                  <a:moveTo>
                    <a:pt x="763015" y="50990"/>
                  </a:moveTo>
                  <a:lnTo>
                    <a:pt x="750933" y="52170"/>
                  </a:lnTo>
                  <a:lnTo>
                    <a:pt x="741737" y="56772"/>
                  </a:lnTo>
                  <a:lnTo>
                    <a:pt x="735884" y="66388"/>
                  </a:lnTo>
                  <a:lnTo>
                    <a:pt x="733831" y="82613"/>
                  </a:lnTo>
                  <a:lnTo>
                    <a:pt x="733831" y="492912"/>
                  </a:lnTo>
                </a:path>
                <a:path w="801370" h="3309620">
                  <a:moveTo>
                    <a:pt x="718426" y="115862"/>
                  </a:moveTo>
                  <a:lnTo>
                    <a:pt x="707072" y="145059"/>
                  </a:lnTo>
                  <a:lnTo>
                    <a:pt x="707072" y="196138"/>
                  </a:lnTo>
                </a:path>
                <a:path w="801370" h="3309620">
                  <a:moveTo>
                    <a:pt x="602475" y="361543"/>
                  </a:moveTo>
                  <a:lnTo>
                    <a:pt x="484085" y="361543"/>
                  </a:lnTo>
                  <a:lnTo>
                    <a:pt x="484085" y="231813"/>
                  </a:lnTo>
                  <a:lnTo>
                    <a:pt x="602475" y="231813"/>
                  </a:lnTo>
                  <a:lnTo>
                    <a:pt x="602475" y="361543"/>
                  </a:lnTo>
                  <a:close/>
                </a:path>
                <a:path w="801370" h="3309620">
                  <a:moveTo>
                    <a:pt x="484085" y="272351"/>
                  </a:moveTo>
                  <a:lnTo>
                    <a:pt x="120815" y="272351"/>
                  </a:lnTo>
                  <a:lnTo>
                    <a:pt x="120815" y="201002"/>
                  </a:lnTo>
                  <a:lnTo>
                    <a:pt x="733831" y="201002"/>
                  </a:lnTo>
                  <a:lnTo>
                    <a:pt x="733831" y="272351"/>
                  </a:lnTo>
                  <a:lnTo>
                    <a:pt x="604901" y="272351"/>
                  </a:lnTo>
                </a:path>
                <a:path w="801370" h="3309620">
                  <a:moveTo>
                    <a:pt x="603288" y="316953"/>
                  </a:moveTo>
                  <a:lnTo>
                    <a:pt x="733831" y="316953"/>
                  </a:lnTo>
                  <a:lnTo>
                    <a:pt x="733831" y="388315"/>
                  </a:lnTo>
                  <a:lnTo>
                    <a:pt x="120815" y="388315"/>
                  </a:lnTo>
                  <a:lnTo>
                    <a:pt x="120815" y="316953"/>
                  </a:lnTo>
                  <a:lnTo>
                    <a:pt x="484085" y="316953"/>
                  </a:lnTo>
                </a:path>
                <a:path w="801370" h="3309620">
                  <a:moveTo>
                    <a:pt x="120815" y="472643"/>
                  </a:moveTo>
                  <a:lnTo>
                    <a:pt x="120815" y="430479"/>
                  </a:lnTo>
                  <a:lnTo>
                    <a:pt x="733831" y="430479"/>
                  </a:lnTo>
                  <a:lnTo>
                    <a:pt x="733831" y="472643"/>
                  </a:lnTo>
                  <a:lnTo>
                    <a:pt x="120815" y="472643"/>
                  </a:lnTo>
                  <a:close/>
                </a:path>
                <a:path w="801370" h="3309620">
                  <a:moveTo>
                    <a:pt x="265963" y="316953"/>
                  </a:moveTo>
                  <a:lnTo>
                    <a:pt x="265963" y="272351"/>
                  </a:lnTo>
                  <a:lnTo>
                    <a:pt x="285419" y="272351"/>
                  </a:lnTo>
                  <a:lnTo>
                    <a:pt x="285419" y="316953"/>
                  </a:lnTo>
                </a:path>
                <a:path w="801370" h="3309620">
                  <a:moveTo>
                    <a:pt x="285419" y="388315"/>
                  </a:moveTo>
                  <a:lnTo>
                    <a:pt x="285419" y="430479"/>
                  </a:lnTo>
                  <a:lnTo>
                    <a:pt x="265963" y="430479"/>
                  </a:lnTo>
                  <a:lnTo>
                    <a:pt x="265963" y="388315"/>
                  </a:lnTo>
                </a:path>
                <a:path w="801370" h="3309620">
                  <a:moveTo>
                    <a:pt x="415163" y="388315"/>
                  </a:moveTo>
                  <a:lnTo>
                    <a:pt x="415163" y="430479"/>
                  </a:lnTo>
                  <a:lnTo>
                    <a:pt x="392455" y="430479"/>
                  </a:lnTo>
                  <a:lnTo>
                    <a:pt x="392455" y="3883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160407" y="3100844"/>
              <a:ext cx="13335" cy="48260"/>
            </a:xfrm>
            <a:custGeom>
              <a:avLst/>
              <a:gdLst/>
              <a:ahLst/>
              <a:cxnLst/>
              <a:rect l="l" t="t" r="r" b="b"/>
              <a:pathLst>
                <a:path w="13335" h="48260">
                  <a:moveTo>
                    <a:pt x="12979" y="38100"/>
                  </a:moveTo>
                  <a:lnTo>
                    <a:pt x="9740" y="35674"/>
                  </a:lnTo>
                  <a:lnTo>
                    <a:pt x="3238" y="35674"/>
                  </a:lnTo>
                  <a:lnTo>
                    <a:pt x="0" y="38100"/>
                  </a:lnTo>
                  <a:lnTo>
                    <a:pt x="0" y="45402"/>
                  </a:lnTo>
                  <a:lnTo>
                    <a:pt x="3238" y="47840"/>
                  </a:lnTo>
                  <a:lnTo>
                    <a:pt x="9740" y="47840"/>
                  </a:lnTo>
                  <a:lnTo>
                    <a:pt x="12979" y="45402"/>
                  </a:lnTo>
                  <a:lnTo>
                    <a:pt x="12979" y="41351"/>
                  </a:lnTo>
                  <a:lnTo>
                    <a:pt x="12979" y="38100"/>
                  </a:lnTo>
                  <a:close/>
                </a:path>
                <a:path w="13335" h="48260">
                  <a:moveTo>
                    <a:pt x="12979" y="2438"/>
                  </a:moveTo>
                  <a:lnTo>
                    <a:pt x="9740" y="0"/>
                  </a:lnTo>
                  <a:lnTo>
                    <a:pt x="3238" y="0"/>
                  </a:lnTo>
                  <a:lnTo>
                    <a:pt x="0" y="2438"/>
                  </a:lnTo>
                  <a:lnTo>
                    <a:pt x="0" y="9728"/>
                  </a:lnTo>
                  <a:lnTo>
                    <a:pt x="3238" y="12166"/>
                  </a:lnTo>
                  <a:lnTo>
                    <a:pt x="9740" y="12166"/>
                  </a:lnTo>
                  <a:lnTo>
                    <a:pt x="12979" y="9728"/>
                  </a:lnTo>
                  <a:lnTo>
                    <a:pt x="12979" y="5676"/>
                  </a:lnTo>
                  <a:lnTo>
                    <a:pt x="12979" y="2438"/>
                  </a:lnTo>
                  <a:close/>
                </a:path>
              </a:pathLst>
            </a:custGeom>
            <a:solidFill>
              <a:srgbClr val="2B28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072028" y="3476269"/>
              <a:ext cx="746125" cy="2941955"/>
            </a:xfrm>
            <a:custGeom>
              <a:avLst/>
              <a:gdLst/>
              <a:ahLst/>
              <a:cxnLst/>
              <a:rect l="l" t="t" r="r" b="b"/>
              <a:pathLst>
                <a:path w="746125" h="2941954">
                  <a:moveTo>
                    <a:pt x="55943" y="6489"/>
                  </a:moveTo>
                  <a:lnTo>
                    <a:pt x="55943" y="9728"/>
                  </a:lnTo>
                  <a:lnTo>
                    <a:pt x="53517" y="12166"/>
                  </a:lnTo>
                  <a:lnTo>
                    <a:pt x="49466" y="12166"/>
                  </a:lnTo>
                  <a:lnTo>
                    <a:pt x="46228" y="12166"/>
                  </a:lnTo>
                  <a:lnTo>
                    <a:pt x="43789" y="9728"/>
                  </a:lnTo>
                  <a:lnTo>
                    <a:pt x="43789" y="6489"/>
                  </a:lnTo>
                  <a:lnTo>
                    <a:pt x="43789" y="2438"/>
                  </a:lnTo>
                  <a:lnTo>
                    <a:pt x="46228" y="0"/>
                  </a:lnTo>
                  <a:lnTo>
                    <a:pt x="49466" y="0"/>
                  </a:lnTo>
                  <a:lnTo>
                    <a:pt x="53517" y="0"/>
                  </a:lnTo>
                  <a:lnTo>
                    <a:pt x="55943" y="2438"/>
                  </a:lnTo>
                  <a:lnTo>
                    <a:pt x="55943" y="6489"/>
                  </a:lnTo>
                  <a:close/>
                </a:path>
                <a:path w="746125" h="2941954">
                  <a:moveTo>
                    <a:pt x="96494" y="6489"/>
                  </a:moveTo>
                  <a:lnTo>
                    <a:pt x="96494" y="9728"/>
                  </a:lnTo>
                  <a:lnTo>
                    <a:pt x="93243" y="12166"/>
                  </a:lnTo>
                  <a:lnTo>
                    <a:pt x="90004" y="12166"/>
                  </a:lnTo>
                  <a:lnTo>
                    <a:pt x="86766" y="12166"/>
                  </a:lnTo>
                  <a:lnTo>
                    <a:pt x="83527" y="9728"/>
                  </a:lnTo>
                  <a:lnTo>
                    <a:pt x="83527" y="6489"/>
                  </a:lnTo>
                  <a:lnTo>
                    <a:pt x="83527" y="2438"/>
                  </a:lnTo>
                  <a:lnTo>
                    <a:pt x="86766" y="0"/>
                  </a:lnTo>
                  <a:lnTo>
                    <a:pt x="90004" y="0"/>
                  </a:lnTo>
                  <a:lnTo>
                    <a:pt x="93243" y="0"/>
                  </a:lnTo>
                  <a:lnTo>
                    <a:pt x="96494" y="2438"/>
                  </a:lnTo>
                  <a:lnTo>
                    <a:pt x="96494" y="6489"/>
                  </a:lnTo>
                  <a:close/>
                </a:path>
                <a:path w="746125" h="2941954">
                  <a:moveTo>
                    <a:pt x="608952" y="6489"/>
                  </a:moveTo>
                  <a:lnTo>
                    <a:pt x="608952" y="9728"/>
                  </a:lnTo>
                  <a:lnTo>
                    <a:pt x="606526" y="12166"/>
                  </a:lnTo>
                  <a:lnTo>
                    <a:pt x="603275" y="12166"/>
                  </a:lnTo>
                  <a:lnTo>
                    <a:pt x="599236" y="12166"/>
                  </a:lnTo>
                  <a:lnTo>
                    <a:pt x="596798" y="9728"/>
                  </a:lnTo>
                  <a:lnTo>
                    <a:pt x="596798" y="6489"/>
                  </a:lnTo>
                  <a:lnTo>
                    <a:pt x="596798" y="2438"/>
                  </a:lnTo>
                  <a:lnTo>
                    <a:pt x="599236" y="0"/>
                  </a:lnTo>
                  <a:lnTo>
                    <a:pt x="603275" y="0"/>
                  </a:lnTo>
                  <a:lnTo>
                    <a:pt x="606526" y="0"/>
                  </a:lnTo>
                  <a:lnTo>
                    <a:pt x="608952" y="2438"/>
                  </a:lnTo>
                  <a:lnTo>
                    <a:pt x="608952" y="6489"/>
                  </a:lnTo>
                  <a:close/>
                </a:path>
                <a:path w="746125" h="2941954">
                  <a:moveTo>
                    <a:pt x="649503" y="6489"/>
                  </a:moveTo>
                  <a:lnTo>
                    <a:pt x="649503" y="9728"/>
                  </a:lnTo>
                  <a:lnTo>
                    <a:pt x="646252" y="12166"/>
                  </a:lnTo>
                  <a:lnTo>
                    <a:pt x="643013" y="12166"/>
                  </a:lnTo>
                  <a:lnTo>
                    <a:pt x="639762" y="12166"/>
                  </a:lnTo>
                  <a:lnTo>
                    <a:pt x="636536" y="9728"/>
                  </a:lnTo>
                  <a:lnTo>
                    <a:pt x="636536" y="6489"/>
                  </a:lnTo>
                  <a:lnTo>
                    <a:pt x="636536" y="2438"/>
                  </a:lnTo>
                  <a:lnTo>
                    <a:pt x="639762" y="0"/>
                  </a:lnTo>
                  <a:lnTo>
                    <a:pt x="643013" y="0"/>
                  </a:lnTo>
                  <a:lnTo>
                    <a:pt x="646252" y="0"/>
                  </a:lnTo>
                  <a:lnTo>
                    <a:pt x="649503" y="2438"/>
                  </a:lnTo>
                  <a:lnTo>
                    <a:pt x="649503" y="6489"/>
                  </a:lnTo>
                  <a:close/>
                </a:path>
                <a:path w="746125" h="2941954">
                  <a:moveTo>
                    <a:pt x="698144" y="186499"/>
                  </a:moveTo>
                  <a:lnTo>
                    <a:pt x="698144" y="190550"/>
                  </a:lnTo>
                  <a:lnTo>
                    <a:pt x="695718" y="192976"/>
                  </a:lnTo>
                  <a:lnTo>
                    <a:pt x="692467" y="192976"/>
                  </a:lnTo>
                  <a:lnTo>
                    <a:pt x="688428" y="192976"/>
                  </a:lnTo>
                  <a:lnTo>
                    <a:pt x="685990" y="190550"/>
                  </a:lnTo>
                  <a:lnTo>
                    <a:pt x="685990" y="186499"/>
                  </a:lnTo>
                  <a:lnTo>
                    <a:pt x="685990" y="183248"/>
                  </a:lnTo>
                  <a:lnTo>
                    <a:pt x="688428" y="180809"/>
                  </a:lnTo>
                  <a:lnTo>
                    <a:pt x="692467" y="180809"/>
                  </a:lnTo>
                  <a:lnTo>
                    <a:pt x="695718" y="180809"/>
                  </a:lnTo>
                  <a:lnTo>
                    <a:pt x="698144" y="183248"/>
                  </a:lnTo>
                  <a:lnTo>
                    <a:pt x="698144" y="186499"/>
                  </a:lnTo>
                  <a:close/>
                </a:path>
                <a:path w="746125" h="2941954">
                  <a:moveTo>
                    <a:pt x="698144" y="261099"/>
                  </a:moveTo>
                  <a:lnTo>
                    <a:pt x="698144" y="264337"/>
                  </a:lnTo>
                  <a:lnTo>
                    <a:pt x="695718" y="266763"/>
                  </a:lnTo>
                  <a:lnTo>
                    <a:pt x="692467" y="266763"/>
                  </a:lnTo>
                  <a:lnTo>
                    <a:pt x="688428" y="266763"/>
                  </a:lnTo>
                  <a:lnTo>
                    <a:pt x="685990" y="264337"/>
                  </a:lnTo>
                  <a:lnTo>
                    <a:pt x="685990" y="261099"/>
                  </a:lnTo>
                  <a:lnTo>
                    <a:pt x="685990" y="257048"/>
                  </a:lnTo>
                  <a:lnTo>
                    <a:pt x="688428" y="254622"/>
                  </a:lnTo>
                  <a:lnTo>
                    <a:pt x="692467" y="254622"/>
                  </a:lnTo>
                  <a:lnTo>
                    <a:pt x="695718" y="254622"/>
                  </a:lnTo>
                  <a:lnTo>
                    <a:pt x="698144" y="257048"/>
                  </a:lnTo>
                  <a:lnTo>
                    <a:pt x="698144" y="261099"/>
                  </a:lnTo>
                  <a:close/>
                </a:path>
                <a:path w="746125" h="2941954">
                  <a:moveTo>
                    <a:pt x="698144" y="334873"/>
                  </a:moveTo>
                  <a:lnTo>
                    <a:pt x="698144" y="338137"/>
                  </a:lnTo>
                  <a:lnTo>
                    <a:pt x="695718" y="341363"/>
                  </a:lnTo>
                  <a:lnTo>
                    <a:pt x="692467" y="341363"/>
                  </a:lnTo>
                  <a:lnTo>
                    <a:pt x="688428" y="341363"/>
                  </a:lnTo>
                  <a:lnTo>
                    <a:pt x="685990" y="338137"/>
                  </a:lnTo>
                  <a:lnTo>
                    <a:pt x="685990" y="334873"/>
                  </a:lnTo>
                  <a:lnTo>
                    <a:pt x="685990" y="331647"/>
                  </a:lnTo>
                  <a:lnTo>
                    <a:pt x="688428" y="328409"/>
                  </a:lnTo>
                  <a:lnTo>
                    <a:pt x="692467" y="328409"/>
                  </a:lnTo>
                  <a:lnTo>
                    <a:pt x="695718" y="328409"/>
                  </a:lnTo>
                  <a:lnTo>
                    <a:pt x="698144" y="331647"/>
                  </a:lnTo>
                  <a:lnTo>
                    <a:pt x="698144" y="334873"/>
                  </a:lnTo>
                  <a:close/>
                </a:path>
                <a:path w="746125" h="2941954">
                  <a:moveTo>
                    <a:pt x="698144" y="630834"/>
                  </a:moveTo>
                  <a:lnTo>
                    <a:pt x="698144" y="634085"/>
                  </a:lnTo>
                  <a:lnTo>
                    <a:pt x="695718" y="637336"/>
                  </a:lnTo>
                  <a:lnTo>
                    <a:pt x="692467" y="637336"/>
                  </a:lnTo>
                  <a:lnTo>
                    <a:pt x="688428" y="637336"/>
                  </a:lnTo>
                  <a:lnTo>
                    <a:pt x="685990" y="634085"/>
                  </a:lnTo>
                  <a:lnTo>
                    <a:pt x="685990" y="630834"/>
                  </a:lnTo>
                  <a:lnTo>
                    <a:pt x="685990" y="626795"/>
                  </a:lnTo>
                  <a:lnTo>
                    <a:pt x="688428" y="624357"/>
                  </a:lnTo>
                  <a:lnTo>
                    <a:pt x="692467" y="624357"/>
                  </a:lnTo>
                  <a:lnTo>
                    <a:pt x="695718" y="624357"/>
                  </a:lnTo>
                  <a:lnTo>
                    <a:pt x="698144" y="626795"/>
                  </a:lnTo>
                  <a:lnTo>
                    <a:pt x="698144" y="630834"/>
                  </a:lnTo>
                  <a:close/>
                </a:path>
                <a:path w="746125" h="2941954">
                  <a:moveTo>
                    <a:pt x="698144" y="711123"/>
                  </a:moveTo>
                  <a:lnTo>
                    <a:pt x="698144" y="714362"/>
                  </a:lnTo>
                  <a:lnTo>
                    <a:pt x="695718" y="717600"/>
                  </a:lnTo>
                  <a:lnTo>
                    <a:pt x="692467" y="717600"/>
                  </a:lnTo>
                  <a:lnTo>
                    <a:pt x="688428" y="717600"/>
                  </a:lnTo>
                  <a:lnTo>
                    <a:pt x="685990" y="714362"/>
                  </a:lnTo>
                  <a:lnTo>
                    <a:pt x="685990" y="711123"/>
                  </a:lnTo>
                  <a:lnTo>
                    <a:pt x="685990" y="707885"/>
                  </a:lnTo>
                  <a:lnTo>
                    <a:pt x="688428" y="704646"/>
                  </a:lnTo>
                  <a:lnTo>
                    <a:pt x="692467" y="704646"/>
                  </a:lnTo>
                  <a:lnTo>
                    <a:pt x="695718" y="704646"/>
                  </a:lnTo>
                  <a:lnTo>
                    <a:pt x="698144" y="707885"/>
                  </a:lnTo>
                  <a:lnTo>
                    <a:pt x="698144" y="711123"/>
                  </a:lnTo>
                  <a:close/>
                </a:path>
                <a:path w="746125" h="2941954">
                  <a:moveTo>
                    <a:pt x="698144" y="786536"/>
                  </a:moveTo>
                  <a:lnTo>
                    <a:pt x="698144" y="790587"/>
                  </a:lnTo>
                  <a:lnTo>
                    <a:pt x="695718" y="793026"/>
                  </a:lnTo>
                  <a:lnTo>
                    <a:pt x="692467" y="793026"/>
                  </a:lnTo>
                  <a:lnTo>
                    <a:pt x="688428" y="793026"/>
                  </a:lnTo>
                  <a:lnTo>
                    <a:pt x="685990" y="790587"/>
                  </a:lnTo>
                  <a:lnTo>
                    <a:pt x="685990" y="786536"/>
                  </a:lnTo>
                  <a:lnTo>
                    <a:pt x="685990" y="783285"/>
                  </a:lnTo>
                  <a:lnTo>
                    <a:pt x="688428" y="780859"/>
                  </a:lnTo>
                  <a:lnTo>
                    <a:pt x="692467" y="780859"/>
                  </a:lnTo>
                  <a:lnTo>
                    <a:pt x="695718" y="780859"/>
                  </a:lnTo>
                  <a:lnTo>
                    <a:pt x="698144" y="783285"/>
                  </a:lnTo>
                  <a:lnTo>
                    <a:pt x="698144" y="786536"/>
                  </a:lnTo>
                  <a:close/>
                </a:path>
                <a:path w="746125" h="2941954">
                  <a:moveTo>
                    <a:pt x="698144" y="1076820"/>
                  </a:moveTo>
                  <a:lnTo>
                    <a:pt x="698144" y="1080858"/>
                  </a:lnTo>
                  <a:lnTo>
                    <a:pt x="695718" y="1083310"/>
                  </a:lnTo>
                  <a:lnTo>
                    <a:pt x="692467" y="1083310"/>
                  </a:lnTo>
                  <a:lnTo>
                    <a:pt x="688428" y="1083310"/>
                  </a:lnTo>
                  <a:lnTo>
                    <a:pt x="685990" y="1080858"/>
                  </a:lnTo>
                  <a:lnTo>
                    <a:pt x="685990" y="1076820"/>
                  </a:lnTo>
                  <a:lnTo>
                    <a:pt x="685990" y="1073569"/>
                  </a:lnTo>
                  <a:lnTo>
                    <a:pt x="688428" y="1071156"/>
                  </a:lnTo>
                  <a:lnTo>
                    <a:pt x="692467" y="1071156"/>
                  </a:lnTo>
                  <a:lnTo>
                    <a:pt x="695718" y="1071156"/>
                  </a:lnTo>
                  <a:lnTo>
                    <a:pt x="698144" y="1073569"/>
                  </a:lnTo>
                  <a:lnTo>
                    <a:pt x="698144" y="1076820"/>
                  </a:lnTo>
                  <a:close/>
                </a:path>
                <a:path w="746125" h="2941954">
                  <a:moveTo>
                    <a:pt x="698144" y="1523606"/>
                  </a:moveTo>
                  <a:lnTo>
                    <a:pt x="698144" y="1526844"/>
                  </a:lnTo>
                  <a:lnTo>
                    <a:pt x="695718" y="1529283"/>
                  </a:lnTo>
                  <a:lnTo>
                    <a:pt x="692467" y="1529283"/>
                  </a:lnTo>
                  <a:lnTo>
                    <a:pt x="688428" y="1529283"/>
                  </a:lnTo>
                  <a:lnTo>
                    <a:pt x="685990" y="1526844"/>
                  </a:lnTo>
                  <a:lnTo>
                    <a:pt x="685990" y="1523606"/>
                  </a:lnTo>
                  <a:lnTo>
                    <a:pt x="685990" y="1519542"/>
                  </a:lnTo>
                  <a:lnTo>
                    <a:pt x="688428" y="1517116"/>
                  </a:lnTo>
                  <a:lnTo>
                    <a:pt x="692467" y="1517116"/>
                  </a:lnTo>
                  <a:lnTo>
                    <a:pt x="695718" y="1517116"/>
                  </a:lnTo>
                  <a:lnTo>
                    <a:pt x="698144" y="1519542"/>
                  </a:lnTo>
                  <a:lnTo>
                    <a:pt x="698144" y="1523606"/>
                  </a:lnTo>
                  <a:close/>
                </a:path>
                <a:path w="746125" h="2941954">
                  <a:moveTo>
                    <a:pt x="698144" y="1739303"/>
                  </a:moveTo>
                  <a:lnTo>
                    <a:pt x="698144" y="1743341"/>
                  </a:lnTo>
                  <a:lnTo>
                    <a:pt x="695718" y="1745780"/>
                  </a:lnTo>
                  <a:lnTo>
                    <a:pt x="692467" y="1745780"/>
                  </a:lnTo>
                  <a:lnTo>
                    <a:pt x="688428" y="1745780"/>
                  </a:lnTo>
                  <a:lnTo>
                    <a:pt x="685990" y="1743341"/>
                  </a:lnTo>
                  <a:lnTo>
                    <a:pt x="685990" y="1739303"/>
                  </a:lnTo>
                  <a:lnTo>
                    <a:pt x="685990" y="1736051"/>
                  </a:lnTo>
                  <a:lnTo>
                    <a:pt x="688428" y="1733613"/>
                  </a:lnTo>
                  <a:lnTo>
                    <a:pt x="692467" y="1733613"/>
                  </a:lnTo>
                  <a:lnTo>
                    <a:pt x="695718" y="1733613"/>
                  </a:lnTo>
                  <a:lnTo>
                    <a:pt x="698144" y="1736051"/>
                  </a:lnTo>
                  <a:lnTo>
                    <a:pt x="698144" y="1739303"/>
                  </a:lnTo>
                  <a:close/>
                </a:path>
                <a:path w="746125" h="2941954">
                  <a:moveTo>
                    <a:pt x="55943" y="150812"/>
                  </a:moveTo>
                  <a:lnTo>
                    <a:pt x="55943" y="154876"/>
                  </a:lnTo>
                  <a:lnTo>
                    <a:pt x="53517" y="157302"/>
                  </a:lnTo>
                  <a:lnTo>
                    <a:pt x="49466" y="157302"/>
                  </a:lnTo>
                  <a:lnTo>
                    <a:pt x="46228" y="157302"/>
                  </a:lnTo>
                  <a:lnTo>
                    <a:pt x="43789" y="154876"/>
                  </a:lnTo>
                  <a:lnTo>
                    <a:pt x="43789" y="150812"/>
                  </a:lnTo>
                  <a:lnTo>
                    <a:pt x="43789" y="147574"/>
                  </a:lnTo>
                  <a:lnTo>
                    <a:pt x="46228" y="145135"/>
                  </a:lnTo>
                  <a:lnTo>
                    <a:pt x="49466" y="145135"/>
                  </a:lnTo>
                  <a:lnTo>
                    <a:pt x="53517" y="145135"/>
                  </a:lnTo>
                  <a:lnTo>
                    <a:pt x="55943" y="147574"/>
                  </a:lnTo>
                  <a:lnTo>
                    <a:pt x="55943" y="150812"/>
                  </a:lnTo>
                  <a:close/>
                </a:path>
                <a:path w="746125" h="2941954">
                  <a:moveTo>
                    <a:pt x="12966" y="186499"/>
                  </a:moveTo>
                  <a:lnTo>
                    <a:pt x="12966" y="190550"/>
                  </a:lnTo>
                  <a:lnTo>
                    <a:pt x="9728" y="192976"/>
                  </a:lnTo>
                  <a:lnTo>
                    <a:pt x="6489" y="192976"/>
                  </a:lnTo>
                  <a:lnTo>
                    <a:pt x="3251" y="192976"/>
                  </a:lnTo>
                  <a:lnTo>
                    <a:pt x="0" y="190550"/>
                  </a:lnTo>
                  <a:lnTo>
                    <a:pt x="0" y="186499"/>
                  </a:lnTo>
                  <a:lnTo>
                    <a:pt x="0" y="183248"/>
                  </a:lnTo>
                  <a:lnTo>
                    <a:pt x="3251" y="180809"/>
                  </a:lnTo>
                  <a:lnTo>
                    <a:pt x="6489" y="180809"/>
                  </a:lnTo>
                  <a:lnTo>
                    <a:pt x="9728" y="180809"/>
                  </a:lnTo>
                  <a:lnTo>
                    <a:pt x="12966" y="183248"/>
                  </a:lnTo>
                  <a:lnTo>
                    <a:pt x="12966" y="186499"/>
                  </a:lnTo>
                  <a:close/>
                </a:path>
                <a:path w="746125" h="2941954">
                  <a:moveTo>
                    <a:pt x="12966" y="262712"/>
                  </a:moveTo>
                  <a:lnTo>
                    <a:pt x="12966" y="265963"/>
                  </a:lnTo>
                  <a:lnTo>
                    <a:pt x="9728" y="269201"/>
                  </a:lnTo>
                  <a:lnTo>
                    <a:pt x="6489" y="269201"/>
                  </a:lnTo>
                  <a:lnTo>
                    <a:pt x="3251" y="269201"/>
                  </a:lnTo>
                  <a:lnTo>
                    <a:pt x="0" y="265963"/>
                  </a:lnTo>
                  <a:lnTo>
                    <a:pt x="0" y="262712"/>
                  </a:lnTo>
                  <a:lnTo>
                    <a:pt x="0" y="259473"/>
                  </a:lnTo>
                  <a:lnTo>
                    <a:pt x="3251" y="256222"/>
                  </a:lnTo>
                  <a:lnTo>
                    <a:pt x="6489" y="256222"/>
                  </a:lnTo>
                  <a:lnTo>
                    <a:pt x="9728" y="256222"/>
                  </a:lnTo>
                  <a:lnTo>
                    <a:pt x="12966" y="259473"/>
                  </a:lnTo>
                  <a:lnTo>
                    <a:pt x="12966" y="262712"/>
                  </a:lnTo>
                  <a:close/>
                </a:path>
                <a:path w="746125" h="2941954">
                  <a:moveTo>
                    <a:pt x="12966" y="338137"/>
                  </a:moveTo>
                  <a:lnTo>
                    <a:pt x="12966" y="342188"/>
                  </a:lnTo>
                  <a:lnTo>
                    <a:pt x="9728" y="344601"/>
                  </a:lnTo>
                  <a:lnTo>
                    <a:pt x="6489" y="344601"/>
                  </a:lnTo>
                  <a:lnTo>
                    <a:pt x="3251" y="344601"/>
                  </a:lnTo>
                  <a:lnTo>
                    <a:pt x="0" y="342188"/>
                  </a:lnTo>
                  <a:lnTo>
                    <a:pt x="0" y="338137"/>
                  </a:lnTo>
                  <a:lnTo>
                    <a:pt x="0" y="334873"/>
                  </a:lnTo>
                  <a:lnTo>
                    <a:pt x="3251" y="332447"/>
                  </a:lnTo>
                  <a:lnTo>
                    <a:pt x="6489" y="332447"/>
                  </a:lnTo>
                  <a:lnTo>
                    <a:pt x="9728" y="332447"/>
                  </a:lnTo>
                  <a:lnTo>
                    <a:pt x="12966" y="334873"/>
                  </a:lnTo>
                  <a:lnTo>
                    <a:pt x="12966" y="338137"/>
                  </a:lnTo>
                  <a:close/>
                </a:path>
                <a:path w="746125" h="2941954">
                  <a:moveTo>
                    <a:pt x="96494" y="150812"/>
                  </a:moveTo>
                  <a:lnTo>
                    <a:pt x="96494" y="154876"/>
                  </a:lnTo>
                  <a:lnTo>
                    <a:pt x="93243" y="157302"/>
                  </a:lnTo>
                  <a:lnTo>
                    <a:pt x="90004" y="157302"/>
                  </a:lnTo>
                  <a:lnTo>
                    <a:pt x="86766" y="157302"/>
                  </a:lnTo>
                  <a:lnTo>
                    <a:pt x="83527" y="154876"/>
                  </a:lnTo>
                  <a:lnTo>
                    <a:pt x="83527" y="150812"/>
                  </a:lnTo>
                  <a:lnTo>
                    <a:pt x="83527" y="147574"/>
                  </a:lnTo>
                  <a:lnTo>
                    <a:pt x="86766" y="145135"/>
                  </a:lnTo>
                  <a:lnTo>
                    <a:pt x="90004" y="145135"/>
                  </a:lnTo>
                  <a:lnTo>
                    <a:pt x="93243" y="145135"/>
                  </a:lnTo>
                  <a:lnTo>
                    <a:pt x="96494" y="147574"/>
                  </a:lnTo>
                  <a:lnTo>
                    <a:pt x="96494" y="150812"/>
                  </a:lnTo>
                  <a:close/>
                </a:path>
                <a:path w="746125" h="2941954">
                  <a:moveTo>
                    <a:pt x="169468" y="155689"/>
                  </a:moveTo>
                  <a:lnTo>
                    <a:pt x="169468" y="158927"/>
                  </a:lnTo>
                  <a:lnTo>
                    <a:pt x="167043" y="162166"/>
                  </a:lnTo>
                  <a:lnTo>
                    <a:pt x="163791" y="162166"/>
                  </a:lnTo>
                  <a:lnTo>
                    <a:pt x="159740" y="162166"/>
                  </a:lnTo>
                  <a:lnTo>
                    <a:pt x="157302" y="158927"/>
                  </a:lnTo>
                  <a:lnTo>
                    <a:pt x="157302" y="155689"/>
                  </a:lnTo>
                  <a:lnTo>
                    <a:pt x="157302" y="152450"/>
                  </a:lnTo>
                  <a:lnTo>
                    <a:pt x="159740" y="149199"/>
                  </a:lnTo>
                  <a:lnTo>
                    <a:pt x="163791" y="149199"/>
                  </a:lnTo>
                  <a:lnTo>
                    <a:pt x="167043" y="149199"/>
                  </a:lnTo>
                  <a:lnTo>
                    <a:pt x="169468" y="152450"/>
                  </a:lnTo>
                  <a:lnTo>
                    <a:pt x="169468" y="155689"/>
                  </a:lnTo>
                  <a:close/>
                </a:path>
                <a:path w="746125" h="2941954">
                  <a:moveTo>
                    <a:pt x="290283" y="155689"/>
                  </a:moveTo>
                  <a:lnTo>
                    <a:pt x="290283" y="158927"/>
                  </a:lnTo>
                  <a:lnTo>
                    <a:pt x="287858" y="162166"/>
                  </a:lnTo>
                  <a:lnTo>
                    <a:pt x="283794" y="162166"/>
                  </a:lnTo>
                  <a:lnTo>
                    <a:pt x="280555" y="162166"/>
                  </a:lnTo>
                  <a:lnTo>
                    <a:pt x="277317" y="158927"/>
                  </a:lnTo>
                  <a:lnTo>
                    <a:pt x="277317" y="155689"/>
                  </a:lnTo>
                  <a:lnTo>
                    <a:pt x="277317" y="152450"/>
                  </a:lnTo>
                  <a:lnTo>
                    <a:pt x="280555" y="149199"/>
                  </a:lnTo>
                  <a:lnTo>
                    <a:pt x="283794" y="149199"/>
                  </a:lnTo>
                  <a:lnTo>
                    <a:pt x="287858" y="149199"/>
                  </a:lnTo>
                  <a:lnTo>
                    <a:pt x="290283" y="152450"/>
                  </a:lnTo>
                  <a:lnTo>
                    <a:pt x="290283" y="155689"/>
                  </a:lnTo>
                  <a:close/>
                </a:path>
                <a:path w="746125" h="2941954">
                  <a:moveTo>
                    <a:pt x="355155" y="180009"/>
                  </a:moveTo>
                  <a:lnTo>
                    <a:pt x="355155" y="183248"/>
                  </a:lnTo>
                  <a:lnTo>
                    <a:pt x="351916" y="186499"/>
                  </a:lnTo>
                  <a:lnTo>
                    <a:pt x="348665" y="186499"/>
                  </a:lnTo>
                  <a:lnTo>
                    <a:pt x="345427" y="186499"/>
                  </a:lnTo>
                  <a:lnTo>
                    <a:pt x="342176" y="183248"/>
                  </a:lnTo>
                  <a:lnTo>
                    <a:pt x="342176" y="180009"/>
                  </a:lnTo>
                  <a:lnTo>
                    <a:pt x="342176" y="176771"/>
                  </a:lnTo>
                  <a:lnTo>
                    <a:pt x="345427" y="173520"/>
                  </a:lnTo>
                  <a:lnTo>
                    <a:pt x="348665" y="173520"/>
                  </a:lnTo>
                  <a:lnTo>
                    <a:pt x="351916" y="173520"/>
                  </a:lnTo>
                  <a:lnTo>
                    <a:pt x="355155" y="176771"/>
                  </a:lnTo>
                  <a:lnTo>
                    <a:pt x="355155" y="180009"/>
                  </a:lnTo>
                  <a:close/>
                </a:path>
                <a:path w="746125" h="2941954">
                  <a:moveTo>
                    <a:pt x="420027" y="155689"/>
                  </a:moveTo>
                  <a:lnTo>
                    <a:pt x="420027" y="158927"/>
                  </a:lnTo>
                  <a:lnTo>
                    <a:pt x="416775" y="162166"/>
                  </a:lnTo>
                  <a:lnTo>
                    <a:pt x="413537" y="162166"/>
                  </a:lnTo>
                  <a:lnTo>
                    <a:pt x="409486" y="162166"/>
                  </a:lnTo>
                  <a:lnTo>
                    <a:pt x="407060" y="158927"/>
                  </a:lnTo>
                  <a:lnTo>
                    <a:pt x="407060" y="155689"/>
                  </a:lnTo>
                  <a:lnTo>
                    <a:pt x="407060" y="152450"/>
                  </a:lnTo>
                  <a:lnTo>
                    <a:pt x="409486" y="149199"/>
                  </a:lnTo>
                  <a:lnTo>
                    <a:pt x="413537" y="149199"/>
                  </a:lnTo>
                  <a:lnTo>
                    <a:pt x="416775" y="149199"/>
                  </a:lnTo>
                  <a:lnTo>
                    <a:pt x="420027" y="152450"/>
                  </a:lnTo>
                  <a:lnTo>
                    <a:pt x="420027" y="155689"/>
                  </a:lnTo>
                  <a:close/>
                </a:path>
                <a:path w="746125" h="2941954">
                  <a:moveTo>
                    <a:pt x="171907" y="186499"/>
                  </a:moveTo>
                  <a:lnTo>
                    <a:pt x="171907" y="190550"/>
                  </a:lnTo>
                  <a:lnTo>
                    <a:pt x="169468" y="192976"/>
                  </a:lnTo>
                  <a:lnTo>
                    <a:pt x="165417" y="192976"/>
                  </a:lnTo>
                  <a:lnTo>
                    <a:pt x="162179" y="192976"/>
                  </a:lnTo>
                  <a:lnTo>
                    <a:pt x="159740" y="190550"/>
                  </a:lnTo>
                  <a:lnTo>
                    <a:pt x="159740" y="186499"/>
                  </a:lnTo>
                  <a:lnTo>
                    <a:pt x="159740" y="183248"/>
                  </a:lnTo>
                  <a:lnTo>
                    <a:pt x="162179" y="180809"/>
                  </a:lnTo>
                  <a:lnTo>
                    <a:pt x="165417" y="180809"/>
                  </a:lnTo>
                  <a:lnTo>
                    <a:pt x="169468" y="180809"/>
                  </a:lnTo>
                  <a:lnTo>
                    <a:pt x="171907" y="183248"/>
                  </a:lnTo>
                  <a:lnTo>
                    <a:pt x="171907" y="186499"/>
                  </a:lnTo>
                  <a:close/>
                </a:path>
                <a:path w="746125" h="2941954">
                  <a:moveTo>
                    <a:pt x="169468" y="382739"/>
                  </a:moveTo>
                  <a:lnTo>
                    <a:pt x="169468" y="386778"/>
                  </a:lnTo>
                  <a:lnTo>
                    <a:pt x="167043" y="389216"/>
                  </a:lnTo>
                  <a:lnTo>
                    <a:pt x="163791" y="389216"/>
                  </a:lnTo>
                  <a:lnTo>
                    <a:pt x="159740" y="389216"/>
                  </a:lnTo>
                  <a:lnTo>
                    <a:pt x="157302" y="386778"/>
                  </a:lnTo>
                  <a:lnTo>
                    <a:pt x="157302" y="382739"/>
                  </a:lnTo>
                  <a:lnTo>
                    <a:pt x="157302" y="379488"/>
                  </a:lnTo>
                  <a:lnTo>
                    <a:pt x="159740" y="377050"/>
                  </a:lnTo>
                  <a:lnTo>
                    <a:pt x="163791" y="377050"/>
                  </a:lnTo>
                  <a:lnTo>
                    <a:pt x="167043" y="377050"/>
                  </a:lnTo>
                  <a:lnTo>
                    <a:pt x="169468" y="379488"/>
                  </a:lnTo>
                  <a:lnTo>
                    <a:pt x="169468" y="382739"/>
                  </a:lnTo>
                  <a:close/>
                </a:path>
                <a:path w="746125" h="2941954">
                  <a:moveTo>
                    <a:pt x="290283" y="382739"/>
                  </a:moveTo>
                  <a:lnTo>
                    <a:pt x="290283" y="386778"/>
                  </a:lnTo>
                  <a:lnTo>
                    <a:pt x="287858" y="389216"/>
                  </a:lnTo>
                  <a:lnTo>
                    <a:pt x="283794" y="389216"/>
                  </a:lnTo>
                  <a:lnTo>
                    <a:pt x="280555" y="389216"/>
                  </a:lnTo>
                  <a:lnTo>
                    <a:pt x="277317" y="386778"/>
                  </a:lnTo>
                  <a:lnTo>
                    <a:pt x="277317" y="382739"/>
                  </a:lnTo>
                  <a:lnTo>
                    <a:pt x="277317" y="379488"/>
                  </a:lnTo>
                  <a:lnTo>
                    <a:pt x="280555" y="377050"/>
                  </a:lnTo>
                  <a:lnTo>
                    <a:pt x="283794" y="377050"/>
                  </a:lnTo>
                  <a:lnTo>
                    <a:pt x="287858" y="377050"/>
                  </a:lnTo>
                  <a:lnTo>
                    <a:pt x="290283" y="379488"/>
                  </a:lnTo>
                  <a:lnTo>
                    <a:pt x="290283" y="382739"/>
                  </a:lnTo>
                  <a:close/>
                </a:path>
                <a:path w="746125" h="2941954">
                  <a:moveTo>
                    <a:pt x="420027" y="382739"/>
                  </a:moveTo>
                  <a:lnTo>
                    <a:pt x="420027" y="386778"/>
                  </a:lnTo>
                  <a:lnTo>
                    <a:pt x="416775" y="389216"/>
                  </a:lnTo>
                  <a:lnTo>
                    <a:pt x="413537" y="389216"/>
                  </a:lnTo>
                  <a:lnTo>
                    <a:pt x="409486" y="389216"/>
                  </a:lnTo>
                  <a:lnTo>
                    <a:pt x="407060" y="386778"/>
                  </a:lnTo>
                  <a:lnTo>
                    <a:pt x="407060" y="382739"/>
                  </a:lnTo>
                  <a:lnTo>
                    <a:pt x="407060" y="379488"/>
                  </a:lnTo>
                  <a:lnTo>
                    <a:pt x="409486" y="377050"/>
                  </a:lnTo>
                  <a:lnTo>
                    <a:pt x="413537" y="377050"/>
                  </a:lnTo>
                  <a:lnTo>
                    <a:pt x="416775" y="377050"/>
                  </a:lnTo>
                  <a:lnTo>
                    <a:pt x="420027" y="379488"/>
                  </a:lnTo>
                  <a:lnTo>
                    <a:pt x="420027" y="382739"/>
                  </a:lnTo>
                  <a:close/>
                </a:path>
                <a:path w="746125" h="2941954">
                  <a:moveTo>
                    <a:pt x="171907" y="414350"/>
                  </a:moveTo>
                  <a:lnTo>
                    <a:pt x="171907" y="417588"/>
                  </a:lnTo>
                  <a:lnTo>
                    <a:pt x="169468" y="420839"/>
                  </a:lnTo>
                  <a:lnTo>
                    <a:pt x="165417" y="420839"/>
                  </a:lnTo>
                  <a:lnTo>
                    <a:pt x="162179" y="420839"/>
                  </a:lnTo>
                  <a:lnTo>
                    <a:pt x="159740" y="417588"/>
                  </a:lnTo>
                  <a:lnTo>
                    <a:pt x="159740" y="414350"/>
                  </a:lnTo>
                  <a:lnTo>
                    <a:pt x="159740" y="411111"/>
                  </a:lnTo>
                  <a:lnTo>
                    <a:pt x="162179" y="407860"/>
                  </a:lnTo>
                  <a:lnTo>
                    <a:pt x="165417" y="407860"/>
                  </a:lnTo>
                  <a:lnTo>
                    <a:pt x="169468" y="407860"/>
                  </a:lnTo>
                  <a:lnTo>
                    <a:pt x="171907" y="411111"/>
                  </a:lnTo>
                  <a:lnTo>
                    <a:pt x="171907" y="414350"/>
                  </a:lnTo>
                  <a:close/>
                </a:path>
                <a:path w="746125" h="2941954">
                  <a:moveTo>
                    <a:pt x="169468" y="612203"/>
                  </a:moveTo>
                  <a:lnTo>
                    <a:pt x="169468" y="615429"/>
                  </a:lnTo>
                  <a:lnTo>
                    <a:pt x="167043" y="618680"/>
                  </a:lnTo>
                  <a:lnTo>
                    <a:pt x="163791" y="618680"/>
                  </a:lnTo>
                  <a:lnTo>
                    <a:pt x="159740" y="618680"/>
                  </a:lnTo>
                  <a:lnTo>
                    <a:pt x="157302" y="615429"/>
                  </a:lnTo>
                  <a:lnTo>
                    <a:pt x="157302" y="612203"/>
                  </a:lnTo>
                  <a:lnTo>
                    <a:pt x="157302" y="608952"/>
                  </a:lnTo>
                  <a:lnTo>
                    <a:pt x="159740" y="605713"/>
                  </a:lnTo>
                  <a:lnTo>
                    <a:pt x="163791" y="605713"/>
                  </a:lnTo>
                  <a:lnTo>
                    <a:pt x="167043" y="605713"/>
                  </a:lnTo>
                  <a:lnTo>
                    <a:pt x="169468" y="608952"/>
                  </a:lnTo>
                  <a:lnTo>
                    <a:pt x="169468" y="612203"/>
                  </a:lnTo>
                  <a:close/>
                </a:path>
                <a:path w="746125" h="2941954">
                  <a:moveTo>
                    <a:pt x="290283" y="612203"/>
                  </a:moveTo>
                  <a:lnTo>
                    <a:pt x="290283" y="615429"/>
                  </a:lnTo>
                  <a:lnTo>
                    <a:pt x="287858" y="618680"/>
                  </a:lnTo>
                  <a:lnTo>
                    <a:pt x="283794" y="618680"/>
                  </a:lnTo>
                  <a:lnTo>
                    <a:pt x="280555" y="618680"/>
                  </a:lnTo>
                  <a:lnTo>
                    <a:pt x="277317" y="615429"/>
                  </a:lnTo>
                  <a:lnTo>
                    <a:pt x="277317" y="612203"/>
                  </a:lnTo>
                  <a:lnTo>
                    <a:pt x="277317" y="608952"/>
                  </a:lnTo>
                  <a:lnTo>
                    <a:pt x="280555" y="605713"/>
                  </a:lnTo>
                  <a:lnTo>
                    <a:pt x="283794" y="605713"/>
                  </a:lnTo>
                  <a:lnTo>
                    <a:pt x="287858" y="605713"/>
                  </a:lnTo>
                  <a:lnTo>
                    <a:pt x="290283" y="608952"/>
                  </a:lnTo>
                  <a:lnTo>
                    <a:pt x="290283" y="612203"/>
                  </a:lnTo>
                  <a:close/>
                </a:path>
                <a:path w="746125" h="2941954">
                  <a:moveTo>
                    <a:pt x="420027" y="612203"/>
                  </a:moveTo>
                  <a:lnTo>
                    <a:pt x="420027" y="615429"/>
                  </a:lnTo>
                  <a:lnTo>
                    <a:pt x="416775" y="618680"/>
                  </a:lnTo>
                  <a:lnTo>
                    <a:pt x="413537" y="618680"/>
                  </a:lnTo>
                  <a:lnTo>
                    <a:pt x="409486" y="618680"/>
                  </a:lnTo>
                  <a:lnTo>
                    <a:pt x="407060" y="615429"/>
                  </a:lnTo>
                  <a:lnTo>
                    <a:pt x="407060" y="612203"/>
                  </a:lnTo>
                  <a:lnTo>
                    <a:pt x="407060" y="608952"/>
                  </a:lnTo>
                  <a:lnTo>
                    <a:pt x="409486" y="605713"/>
                  </a:lnTo>
                  <a:lnTo>
                    <a:pt x="413537" y="605713"/>
                  </a:lnTo>
                  <a:lnTo>
                    <a:pt x="416775" y="605713"/>
                  </a:lnTo>
                  <a:lnTo>
                    <a:pt x="420027" y="608952"/>
                  </a:lnTo>
                  <a:lnTo>
                    <a:pt x="420027" y="612203"/>
                  </a:lnTo>
                  <a:close/>
                </a:path>
                <a:path w="746125" h="2941954">
                  <a:moveTo>
                    <a:pt x="171907" y="643013"/>
                  </a:moveTo>
                  <a:lnTo>
                    <a:pt x="171907" y="647052"/>
                  </a:lnTo>
                  <a:lnTo>
                    <a:pt x="169468" y="649503"/>
                  </a:lnTo>
                  <a:lnTo>
                    <a:pt x="165417" y="649503"/>
                  </a:lnTo>
                  <a:lnTo>
                    <a:pt x="162179" y="649503"/>
                  </a:lnTo>
                  <a:lnTo>
                    <a:pt x="159740" y="647052"/>
                  </a:lnTo>
                  <a:lnTo>
                    <a:pt x="159740" y="643013"/>
                  </a:lnTo>
                  <a:lnTo>
                    <a:pt x="159740" y="639762"/>
                  </a:lnTo>
                  <a:lnTo>
                    <a:pt x="162179" y="637336"/>
                  </a:lnTo>
                  <a:lnTo>
                    <a:pt x="165417" y="637336"/>
                  </a:lnTo>
                  <a:lnTo>
                    <a:pt x="169468" y="637336"/>
                  </a:lnTo>
                  <a:lnTo>
                    <a:pt x="171907" y="639762"/>
                  </a:lnTo>
                  <a:lnTo>
                    <a:pt x="171907" y="643013"/>
                  </a:lnTo>
                  <a:close/>
                </a:path>
                <a:path w="746125" h="2941954">
                  <a:moveTo>
                    <a:pt x="169468" y="829525"/>
                  </a:moveTo>
                  <a:lnTo>
                    <a:pt x="169468" y="832764"/>
                  </a:lnTo>
                  <a:lnTo>
                    <a:pt x="167043" y="835177"/>
                  </a:lnTo>
                  <a:lnTo>
                    <a:pt x="163791" y="835177"/>
                  </a:lnTo>
                  <a:lnTo>
                    <a:pt x="159740" y="835177"/>
                  </a:lnTo>
                  <a:lnTo>
                    <a:pt x="157302" y="832764"/>
                  </a:lnTo>
                  <a:lnTo>
                    <a:pt x="157302" y="829525"/>
                  </a:lnTo>
                  <a:lnTo>
                    <a:pt x="157302" y="825449"/>
                  </a:lnTo>
                  <a:lnTo>
                    <a:pt x="159740" y="823023"/>
                  </a:lnTo>
                  <a:lnTo>
                    <a:pt x="163791" y="823023"/>
                  </a:lnTo>
                  <a:lnTo>
                    <a:pt x="167043" y="823023"/>
                  </a:lnTo>
                  <a:lnTo>
                    <a:pt x="169468" y="825449"/>
                  </a:lnTo>
                  <a:lnTo>
                    <a:pt x="169468" y="829525"/>
                  </a:lnTo>
                  <a:close/>
                </a:path>
                <a:path w="746125" h="2941954">
                  <a:moveTo>
                    <a:pt x="290283" y="829525"/>
                  </a:moveTo>
                  <a:lnTo>
                    <a:pt x="290283" y="832764"/>
                  </a:lnTo>
                  <a:lnTo>
                    <a:pt x="287858" y="835177"/>
                  </a:lnTo>
                  <a:lnTo>
                    <a:pt x="283794" y="835177"/>
                  </a:lnTo>
                  <a:lnTo>
                    <a:pt x="280555" y="835177"/>
                  </a:lnTo>
                  <a:lnTo>
                    <a:pt x="277317" y="832764"/>
                  </a:lnTo>
                  <a:lnTo>
                    <a:pt x="277317" y="829525"/>
                  </a:lnTo>
                  <a:lnTo>
                    <a:pt x="277317" y="825449"/>
                  </a:lnTo>
                  <a:lnTo>
                    <a:pt x="280555" y="823023"/>
                  </a:lnTo>
                  <a:lnTo>
                    <a:pt x="283794" y="823023"/>
                  </a:lnTo>
                  <a:lnTo>
                    <a:pt x="287858" y="823023"/>
                  </a:lnTo>
                  <a:lnTo>
                    <a:pt x="290283" y="825449"/>
                  </a:lnTo>
                  <a:lnTo>
                    <a:pt x="290283" y="829525"/>
                  </a:lnTo>
                  <a:close/>
                </a:path>
                <a:path w="746125" h="2941954">
                  <a:moveTo>
                    <a:pt x="420027" y="829525"/>
                  </a:moveTo>
                  <a:lnTo>
                    <a:pt x="420027" y="832764"/>
                  </a:lnTo>
                  <a:lnTo>
                    <a:pt x="416775" y="835177"/>
                  </a:lnTo>
                  <a:lnTo>
                    <a:pt x="413537" y="835177"/>
                  </a:lnTo>
                  <a:lnTo>
                    <a:pt x="409486" y="835177"/>
                  </a:lnTo>
                  <a:lnTo>
                    <a:pt x="407060" y="832764"/>
                  </a:lnTo>
                  <a:lnTo>
                    <a:pt x="407060" y="829525"/>
                  </a:lnTo>
                  <a:lnTo>
                    <a:pt x="407060" y="825449"/>
                  </a:lnTo>
                  <a:lnTo>
                    <a:pt x="409486" y="823023"/>
                  </a:lnTo>
                  <a:lnTo>
                    <a:pt x="413537" y="823023"/>
                  </a:lnTo>
                  <a:lnTo>
                    <a:pt x="416775" y="823023"/>
                  </a:lnTo>
                  <a:lnTo>
                    <a:pt x="420027" y="825449"/>
                  </a:lnTo>
                  <a:lnTo>
                    <a:pt x="420027" y="829525"/>
                  </a:lnTo>
                  <a:close/>
                </a:path>
                <a:path w="746125" h="2941954">
                  <a:moveTo>
                    <a:pt x="420027" y="1213040"/>
                  </a:moveTo>
                  <a:lnTo>
                    <a:pt x="420027" y="1216279"/>
                  </a:lnTo>
                  <a:lnTo>
                    <a:pt x="416775" y="1219530"/>
                  </a:lnTo>
                  <a:lnTo>
                    <a:pt x="413537" y="1219530"/>
                  </a:lnTo>
                  <a:lnTo>
                    <a:pt x="409486" y="1219530"/>
                  </a:lnTo>
                  <a:lnTo>
                    <a:pt x="407060" y="1216279"/>
                  </a:lnTo>
                  <a:lnTo>
                    <a:pt x="407060" y="1213040"/>
                  </a:lnTo>
                  <a:lnTo>
                    <a:pt x="407060" y="1208989"/>
                  </a:lnTo>
                  <a:lnTo>
                    <a:pt x="409486" y="1206550"/>
                  </a:lnTo>
                  <a:lnTo>
                    <a:pt x="413537" y="1206550"/>
                  </a:lnTo>
                  <a:lnTo>
                    <a:pt x="416775" y="1206550"/>
                  </a:lnTo>
                  <a:lnTo>
                    <a:pt x="420027" y="1208989"/>
                  </a:lnTo>
                  <a:lnTo>
                    <a:pt x="420027" y="1213040"/>
                  </a:lnTo>
                  <a:close/>
                </a:path>
                <a:path w="746125" h="2941954">
                  <a:moveTo>
                    <a:pt x="171907" y="860336"/>
                  </a:moveTo>
                  <a:lnTo>
                    <a:pt x="171907" y="863561"/>
                  </a:lnTo>
                  <a:lnTo>
                    <a:pt x="169468" y="866800"/>
                  </a:lnTo>
                  <a:lnTo>
                    <a:pt x="165417" y="866800"/>
                  </a:lnTo>
                  <a:lnTo>
                    <a:pt x="162179" y="866800"/>
                  </a:lnTo>
                  <a:lnTo>
                    <a:pt x="159740" y="863561"/>
                  </a:lnTo>
                  <a:lnTo>
                    <a:pt x="159740" y="860336"/>
                  </a:lnTo>
                  <a:lnTo>
                    <a:pt x="159740" y="857084"/>
                  </a:lnTo>
                  <a:lnTo>
                    <a:pt x="162179" y="853846"/>
                  </a:lnTo>
                  <a:lnTo>
                    <a:pt x="165417" y="853846"/>
                  </a:lnTo>
                  <a:lnTo>
                    <a:pt x="169468" y="853846"/>
                  </a:lnTo>
                  <a:lnTo>
                    <a:pt x="171907" y="857084"/>
                  </a:lnTo>
                  <a:lnTo>
                    <a:pt x="171907" y="860336"/>
                  </a:lnTo>
                  <a:close/>
                </a:path>
                <a:path w="746125" h="2941954">
                  <a:moveTo>
                    <a:pt x="169468" y="1054925"/>
                  </a:moveTo>
                  <a:lnTo>
                    <a:pt x="169468" y="1058989"/>
                  </a:lnTo>
                  <a:lnTo>
                    <a:pt x="167043" y="1061415"/>
                  </a:lnTo>
                  <a:lnTo>
                    <a:pt x="163791" y="1061415"/>
                  </a:lnTo>
                  <a:lnTo>
                    <a:pt x="159740" y="1061415"/>
                  </a:lnTo>
                  <a:lnTo>
                    <a:pt x="157302" y="1058989"/>
                  </a:lnTo>
                  <a:lnTo>
                    <a:pt x="157302" y="1054925"/>
                  </a:lnTo>
                  <a:lnTo>
                    <a:pt x="157302" y="1051674"/>
                  </a:lnTo>
                  <a:lnTo>
                    <a:pt x="159740" y="1049248"/>
                  </a:lnTo>
                  <a:lnTo>
                    <a:pt x="163791" y="1049248"/>
                  </a:lnTo>
                  <a:lnTo>
                    <a:pt x="167043" y="1049248"/>
                  </a:lnTo>
                  <a:lnTo>
                    <a:pt x="169468" y="1051674"/>
                  </a:lnTo>
                  <a:lnTo>
                    <a:pt x="169468" y="1054925"/>
                  </a:lnTo>
                  <a:close/>
                </a:path>
                <a:path w="746125" h="2941954">
                  <a:moveTo>
                    <a:pt x="290283" y="1054925"/>
                  </a:moveTo>
                  <a:lnTo>
                    <a:pt x="290283" y="1058989"/>
                  </a:lnTo>
                  <a:lnTo>
                    <a:pt x="287858" y="1061415"/>
                  </a:lnTo>
                  <a:lnTo>
                    <a:pt x="283794" y="1061415"/>
                  </a:lnTo>
                  <a:lnTo>
                    <a:pt x="280555" y="1061415"/>
                  </a:lnTo>
                  <a:lnTo>
                    <a:pt x="277317" y="1058989"/>
                  </a:lnTo>
                  <a:lnTo>
                    <a:pt x="277317" y="1054925"/>
                  </a:lnTo>
                  <a:lnTo>
                    <a:pt x="277317" y="1051674"/>
                  </a:lnTo>
                  <a:lnTo>
                    <a:pt x="280555" y="1049248"/>
                  </a:lnTo>
                  <a:lnTo>
                    <a:pt x="283794" y="1049248"/>
                  </a:lnTo>
                  <a:lnTo>
                    <a:pt x="287858" y="1049248"/>
                  </a:lnTo>
                  <a:lnTo>
                    <a:pt x="290283" y="1051674"/>
                  </a:lnTo>
                  <a:lnTo>
                    <a:pt x="290283" y="1054925"/>
                  </a:lnTo>
                  <a:close/>
                </a:path>
                <a:path w="746125" h="2941954">
                  <a:moveTo>
                    <a:pt x="420027" y="1054925"/>
                  </a:moveTo>
                  <a:lnTo>
                    <a:pt x="420027" y="1058989"/>
                  </a:lnTo>
                  <a:lnTo>
                    <a:pt x="416775" y="1061415"/>
                  </a:lnTo>
                  <a:lnTo>
                    <a:pt x="413537" y="1061415"/>
                  </a:lnTo>
                  <a:lnTo>
                    <a:pt x="409486" y="1061415"/>
                  </a:lnTo>
                  <a:lnTo>
                    <a:pt x="407060" y="1058989"/>
                  </a:lnTo>
                  <a:lnTo>
                    <a:pt x="407060" y="1054925"/>
                  </a:lnTo>
                  <a:lnTo>
                    <a:pt x="407060" y="1051674"/>
                  </a:lnTo>
                  <a:lnTo>
                    <a:pt x="409486" y="1049248"/>
                  </a:lnTo>
                  <a:lnTo>
                    <a:pt x="413537" y="1049248"/>
                  </a:lnTo>
                  <a:lnTo>
                    <a:pt x="416775" y="1049248"/>
                  </a:lnTo>
                  <a:lnTo>
                    <a:pt x="420027" y="1051674"/>
                  </a:lnTo>
                  <a:lnTo>
                    <a:pt x="420027" y="1054925"/>
                  </a:lnTo>
                  <a:close/>
                </a:path>
                <a:path w="746125" h="2941954">
                  <a:moveTo>
                    <a:pt x="171907" y="1086548"/>
                  </a:moveTo>
                  <a:lnTo>
                    <a:pt x="171907" y="1089787"/>
                  </a:lnTo>
                  <a:lnTo>
                    <a:pt x="169468" y="1093025"/>
                  </a:lnTo>
                  <a:lnTo>
                    <a:pt x="165417" y="1093025"/>
                  </a:lnTo>
                  <a:lnTo>
                    <a:pt x="162179" y="1093025"/>
                  </a:lnTo>
                  <a:lnTo>
                    <a:pt x="159740" y="1089787"/>
                  </a:lnTo>
                  <a:lnTo>
                    <a:pt x="159740" y="1086548"/>
                  </a:lnTo>
                  <a:lnTo>
                    <a:pt x="159740" y="1083310"/>
                  </a:lnTo>
                  <a:lnTo>
                    <a:pt x="162179" y="1080071"/>
                  </a:lnTo>
                  <a:lnTo>
                    <a:pt x="165417" y="1080071"/>
                  </a:lnTo>
                  <a:lnTo>
                    <a:pt x="169468" y="1080071"/>
                  </a:lnTo>
                  <a:lnTo>
                    <a:pt x="171907" y="1083310"/>
                  </a:lnTo>
                  <a:lnTo>
                    <a:pt x="171907" y="1086548"/>
                  </a:lnTo>
                  <a:close/>
                </a:path>
                <a:path w="746125" h="2941954">
                  <a:moveTo>
                    <a:pt x="169468" y="1277912"/>
                  </a:moveTo>
                  <a:lnTo>
                    <a:pt x="169468" y="1281963"/>
                  </a:lnTo>
                  <a:lnTo>
                    <a:pt x="167043" y="1284401"/>
                  </a:lnTo>
                  <a:lnTo>
                    <a:pt x="163791" y="1284401"/>
                  </a:lnTo>
                  <a:lnTo>
                    <a:pt x="159740" y="1284401"/>
                  </a:lnTo>
                  <a:lnTo>
                    <a:pt x="157302" y="1281963"/>
                  </a:lnTo>
                  <a:lnTo>
                    <a:pt x="157302" y="1277912"/>
                  </a:lnTo>
                  <a:lnTo>
                    <a:pt x="157302" y="1274660"/>
                  </a:lnTo>
                  <a:lnTo>
                    <a:pt x="159740" y="1272247"/>
                  </a:lnTo>
                  <a:lnTo>
                    <a:pt x="163791" y="1272247"/>
                  </a:lnTo>
                  <a:lnTo>
                    <a:pt x="167043" y="1272247"/>
                  </a:lnTo>
                  <a:lnTo>
                    <a:pt x="169468" y="1274660"/>
                  </a:lnTo>
                  <a:lnTo>
                    <a:pt x="169468" y="1277912"/>
                  </a:lnTo>
                  <a:close/>
                </a:path>
                <a:path w="746125" h="2941954">
                  <a:moveTo>
                    <a:pt x="290283" y="1277912"/>
                  </a:moveTo>
                  <a:lnTo>
                    <a:pt x="290283" y="1281963"/>
                  </a:lnTo>
                  <a:lnTo>
                    <a:pt x="287858" y="1284401"/>
                  </a:lnTo>
                  <a:lnTo>
                    <a:pt x="283794" y="1284401"/>
                  </a:lnTo>
                  <a:lnTo>
                    <a:pt x="280555" y="1284401"/>
                  </a:lnTo>
                  <a:lnTo>
                    <a:pt x="277317" y="1281963"/>
                  </a:lnTo>
                  <a:lnTo>
                    <a:pt x="277317" y="1277912"/>
                  </a:lnTo>
                  <a:lnTo>
                    <a:pt x="277317" y="1274660"/>
                  </a:lnTo>
                  <a:lnTo>
                    <a:pt x="280555" y="1272247"/>
                  </a:lnTo>
                  <a:lnTo>
                    <a:pt x="283794" y="1272247"/>
                  </a:lnTo>
                  <a:lnTo>
                    <a:pt x="287858" y="1272247"/>
                  </a:lnTo>
                  <a:lnTo>
                    <a:pt x="290283" y="1274660"/>
                  </a:lnTo>
                  <a:lnTo>
                    <a:pt x="290283" y="1277912"/>
                  </a:lnTo>
                  <a:close/>
                </a:path>
                <a:path w="746125" h="2941954">
                  <a:moveTo>
                    <a:pt x="420027" y="1277912"/>
                  </a:moveTo>
                  <a:lnTo>
                    <a:pt x="420027" y="1281963"/>
                  </a:lnTo>
                  <a:lnTo>
                    <a:pt x="416775" y="1284401"/>
                  </a:lnTo>
                  <a:lnTo>
                    <a:pt x="413537" y="1284401"/>
                  </a:lnTo>
                  <a:lnTo>
                    <a:pt x="409486" y="1284401"/>
                  </a:lnTo>
                  <a:lnTo>
                    <a:pt x="407060" y="1281963"/>
                  </a:lnTo>
                  <a:lnTo>
                    <a:pt x="407060" y="1277912"/>
                  </a:lnTo>
                  <a:lnTo>
                    <a:pt x="407060" y="1274660"/>
                  </a:lnTo>
                  <a:lnTo>
                    <a:pt x="409486" y="1272247"/>
                  </a:lnTo>
                  <a:lnTo>
                    <a:pt x="413537" y="1272247"/>
                  </a:lnTo>
                  <a:lnTo>
                    <a:pt x="416775" y="1272247"/>
                  </a:lnTo>
                  <a:lnTo>
                    <a:pt x="420027" y="1274660"/>
                  </a:lnTo>
                  <a:lnTo>
                    <a:pt x="420027" y="1277912"/>
                  </a:lnTo>
                  <a:close/>
                </a:path>
                <a:path w="746125" h="2941954">
                  <a:moveTo>
                    <a:pt x="171907" y="1309535"/>
                  </a:moveTo>
                  <a:lnTo>
                    <a:pt x="171907" y="1312786"/>
                  </a:lnTo>
                  <a:lnTo>
                    <a:pt x="169468" y="1316012"/>
                  </a:lnTo>
                  <a:lnTo>
                    <a:pt x="165417" y="1316012"/>
                  </a:lnTo>
                  <a:lnTo>
                    <a:pt x="162179" y="1316012"/>
                  </a:lnTo>
                  <a:lnTo>
                    <a:pt x="159740" y="1312786"/>
                  </a:lnTo>
                  <a:lnTo>
                    <a:pt x="159740" y="1309535"/>
                  </a:lnTo>
                  <a:lnTo>
                    <a:pt x="159740" y="1306296"/>
                  </a:lnTo>
                  <a:lnTo>
                    <a:pt x="162179" y="1303045"/>
                  </a:lnTo>
                  <a:lnTo>
                    <a:pt x="165417" y="1303045"/>
                  </a:lnTo>
                  <a:lnTo>
                    <a:pt x="169468" y="1303045"/>
                  </a:lnTo>
                  <a:lnTo>
                    <a:pt x="171907" y="1306296"/>
                  </a:lnTo>
                  <a:lnTo>
                    <a:pt x="171907" y="1309535"/>
                  </a:lnTo>
                  <a:close/>
                </a:path>
                <a:path w="746125" h="2941954">
                  <a:moveTo>
                    <a:pt x="745985" y="132168"/>
                  </a:moveTo>
                  <a:lnTo>
                    <a:pt x="745985" y="2941802"/>
                  </a:lnTo>
                </a:path>
                <a:path w="746125" h="2941954">
                  <a:moveTo>
                    <a:pt x="169468" y="1501711"/>
                  </a:moveTo>
                  <a:lnTo>
                    <a:pt x="169468" y="1504950"/>
                  </a:lnTo>
                  <a:lnTo>
                    <a:pt x="167043" y="1507388"/>
                  </a:lnTo>
                  <a:lnTo>
                    <a:pt x="163791" y="1507388"/>
                  </a:lnTo>
                  <a:lnTo>
                    <a:pt x="159740" y="1507388"/>
                  </a:lnTo>
                  <a:lnTo>
                    <a:pt x="157302" y="1504950"/>
                  </a:lnTo>
                  <a:lnTo>
                    <a:pt x="157302" y="1501711"/>
                  </a:lnTo>
                  <a:lnTo>
                    <a:pt x="157302" y="1497660"/>
                  </a:lnTo>
                  <a:lnTo>
                    <a:pt x="159740" y="1495221"/>
                  </a:lnTo>
                  <a:lnTo>
                    <a:pt x="163791" y="1495221"/>
                  </a:lnTo>
                  <a:lnTo>
                    <a:pt x="167043" y="1495221"/>
                  </a:lnTo>
                  <a:lnTo>
                    <a:pt x="169468" y="1497660"/>
                  </a:lnTo>
                  <a:lnTo>
                    <a:pt x="169468" y="1501711"/>
                  </a:lnTo>
                  <a:close/>
                </a:path>
                <a:path w="746125" h="2941954">
                  <a:moveTo>
                    <a:pt x="290283" y="1501711"/>
                  </a:moveTo>
                  <a:lnTo>
                    <a:pt x="290283" y="1504950"/>
                  </a:lnTo>
                  <a:lnTo>
                    <a:pt x="287858" y="1507388"/>
                  </a:lnTo>
                  <a:lnTo>
                    <a:pt x="283794" y="1507388"/>
                  </a:lnTo>
                  <a:lnTo>
                    <a:pt x="280555" y="1507388"/>
                  </a:lnTo>
                  <a:lnTo>
                    <a:pt x="277317" y="1504950"/>
                  </a:lnTo>
                  <a:lnTo>
                    <a:pt x="277317" y="1501711"/>
                  </a:lnTo>
                  <a:lnTo>
                    <a:pt x="277317" y="1497660"/>
                  </a:lnTo>
                  <a:lnTo>
                    <a:pt x="280555" y="1495221"/>
                  </a:lnTo>
                  <a:lnTo>
                    <a:pt x="283794" y="1495221"/>
                  </a:lnTo>
                  <a:lnTo>
                    <a:pt x="287858" y="1495221"/>
                  </a:lnTo>
                  <a:lnTo>
                    <a:pt x="290283" y="1497660"/>
                  </a:lnTo>
                  <a:lnTo>
                    <a:pt x="290283" y="1501711"/>
                  </a:lnTo>
                  <a:close/>
                </a:path>
                <a:path w="746125" h="2941954">
                  <a:moveTo>
                    <a:pt x="420027" y="1501711"/>
                  </a:moveTo>
                  <a:lnTo>
                    <a:pt x="420027" y="1504950"/>
                  </a:lnTo>
                  <a:lnTo>
                    <a:pt x="416775" y="1507388"/>
                  </a:lnTo>
                  <a:lnTo>
                    <a:pt x="413537" y="1507388"/>
                  </a:lnTo>
                  <a:lnTo>
                    <a:pt x="409486" y="1507388"/>
                  </a:lnTo>
                  <a:lnTo>
                    <a:pt x="407060" y="1504950"/>
                  </a:lnTo>
                  <a:lnTo>
                    <a:pt x="407060" y="1501711"/>
                  </a:lnTo>
                  <a:lnTo>
                    <a:pt x="407060" y="1497660"/>
                  </a:lnTo>
                  <a:lnTo>
                    <a:pt x="409486" y="1495221"/>
                  </a:lnTo>
                  <a:lnTo>
                    <a:pt x="413537" y="1495221"/>
                  </a:lnTo>
                  <a:lnTo>
                    <a:pt x="416775" y="1495221"/>
                  </a:lnTo>
                  <a:lnTo>
                    <a:pt x="420027" y="1497660"/>
                  </a:lnTo>
                  <a:lnTo>
                    <a:pt x="420027" y="1501711"/>
                  </a:lnTo>
                  <a:close/>
                </a:path>
                <a:path w="746125" h="2941954">
                  <a:moveTo>
                    <a:pt x="171907" y="1532521"/>
                  </a:moveTo>
                  <a:lnTo>
                    <a:pt x="171907" y="1535772"/>
                  </a:lnTo>
                  <a:lnTo>
                    <a:pt x="169468" y="1539011"/>
                  </a:lnTo>
                  <a:lnTo>
                    <a:pt x="165417" y="1539011"/>
                  </a:lnTo>
                  <a:lnTo>
                    <a:pt x="162179" y="1539011"/>
                  </a:lnTo>
                  <a:lnTo>
                    <a:pt x="159740" y="1535772"/>
                  </a:lnTo>
                  <a:lnTo>
                    <a:pt x="159740" y="1532521"/>
                  </a:lnTo>
                  <a:lnTo>
                    <a:pt x="159740" y="1529283"/>
                  </a:lnTo>
                  <a:lnTo>
                    <a:pt x="162179" y="1526032"/>
                  </a:lnTo>
                  <a:lnTo>
                    <a:pt x="165417" y="1526032"/>
                  </a:lnTo>
                  <a:lnTo>
                    <a:pt x="169468" y="1526032"/>
                  </a:lnTo>
                  <a:lnTo>
                    <a:pt x="171907" y="1529283"/>
                  </a:lnTo>
                  <a:lnTo>
                    <a:pt x="171907" y="1532521"/>
                  </a:lnTo>
                  <a:close/>
                </a:path>
                <a:path w="746125" h="2941954">
                  <a:moveTo>
                    <a:pt x="169468" y="1724698"/>
                  </a:moveTo>
                  <a:lnTo>
                    <a:pt x="169468" y="1727923"/>
                  </a:lnTo>
                  <a:lnTo>
                    <a:pt x="167043" y="1730375"/>
                  </a:lnTo>
                  <a:lnTo>
                    <a:pt x="163791" y="1730375"/>
                  </a:lnTo>
                  <a:lnTo>
                    <a:pt x="159740" y="1730375"/>
                  </a:lnTo>
                  <a:lnTo>
                    <a:pt x="157302" y="1727923"/>
                  </a:lnTo>
                  <a:lnTo>
                    <a:pt x="157302" y="1724698"/>
                  </a:lnTo>
                  <a:lnTo>
                    <a:pt x="157302" y="1720634"/>
                  </a:lnTo>
                  <a:lnTo>
                    <a:pt x="159740" y="1718221"/>
                  </a:lnTo>
                  <a:lnTo>
                    <a:pt x="163791" y="1718221"/>
                  </a:lnTo>
                  <a:lnTo>
                    <a:pt x="167043" y="1718221"/>
                  </a:lnTo>
                  <a:lnTo>
                    <a:pt x="169468" y="1720634"/>
                  </a:lnTo>
                  <a:lnTo>
                    <a:pt x="169468" y="1724698"/>
                  </a:lnTo>
                  <a:close/>
                </a:path>
                <a:path w="746125" h="2941954">
                  <a:moveTo>
                    <a:pt x="290283" y="1724698"/>
                  </a:moveTo>
                  <a:lnTo>
                    <a:pt x="290283" y="1727923"/>
                  </a:lnTo>
                  <a:lnTo>
                    <a:pt x="287858" y="1730375"/>
                  </a:lnTo>
                  <a:lnTo>
                    <a:pt x="283794" y="1730375"/>
                  </a:lnTo>
                  <a:lnTo>
                    <a:pt x="280555" y="1730375"/>
                  </a:lnTo>
                  <a:lnTo>
                    <a:pt x="277317" y="1727923"/>
                  </a:lnTo>
                  <a:lnTo>
                    <a:pt x="277317" y="1724698"/>
                  </a:lnTo>
                  <a:lnTo>
                    <a:pt x="277317" y="1720634"/>
                  </a:lnTo>
                  <a:lnTo>
                    <a:pt x="280555" y="1718221"/>
                  </a:lnTo>
                  <a:lnTo>
                    <a:pt x="283794" y="1718221"/>
                  </a:lnTo>
                  <a:lnTo>
                    <a:pt x="287858" y="1718221"/>
                  </a:lnTo>
                  <a:lnTo>
                    <a:pt x="290283" y="1720634"/>
                  </a:lnTo>
                  <a:lnTo>
                    <a:pt x="290283" y="1724698"/>
                  </a:lnTo>
                  <a:close/>
                </a:path>
                <a:path w="746125" h="2941954">
                  <a:moveTo>
                    <a:pt x="420027" y="1724698"/>
                  </a:moveTo>
                  <a:lnTo>
                    <a:pt x="420027" y="1727923"/>
                  </a:lnTo>
                  <a:lnTo>
                    <a:pt x="416775" y="1730375"/>
                  </a:lnTo>
                  <a:lnTo>
                    <a:pt x="413537" y="1730375"/>
                  </a:lnTo>
                  <a:lnTo>
                    <a:pt x="409486" y="1730375"/>
                  </a:lnTo>
                  <a:lnTo>
                    <a:pt x="407060" y="1727923"/>
                  </a:lnTo>
                  <a:lnTo>
                    <a:pt x="407060" y="1724698"/>
                  </a:lnTo>
                  <a:lnTo>
                    <a:pt x="407060" y="1720634"/>
                  </a:lnTo>
                  <a:lnTo>
                    <a:pt x="409486" y="1718221"/>
                  </a:lnTo>
                  <a:lnTo>
                    <a:pt x="413537" y="1718221"/>
                  </a:lnTo>
                  <a:lnTo>
                    <a:pt x="416775" y="1718221"/>
                  </a:lnTo>
                  <a:lnTo>
                    <a:pt x="420027" y="1720634"/>
                  </a:lnTo>
                  <a:lnTo>
                    <a:pt x="420027" y="1724698"/>
                  </a:lnTo>
                  <a:close/>
                </a:path>
                <a:path w="746125" h="2941954">
                  <a:moveTo>
                    <a:pt x="171907" y="1755495"/>
                  </a:moveTo>
                  <a:lnTo>
                    <a:pt x="171907" y="1758746"/>
                  </a:lnTo>
                  <a:lnTo>
                    <a:pt x="169468" y="1761998"/>
                  </a:lnTo>
                  <a:lnTo>
                    <a:pt x="165417" y="1761998"/>
                  </a:lnTo>
                  <a:lnTo>
                    <a:pt x="162179" y="1761998"/>
                  </a:lnTo>
                  <a:lnTo>
                    <a:pt x="159740" y="1758746"/>
                  </a:lnTo>
                  <a:lnTo>
                    <a:pt x="159740" y="1755495"/>
                  </a:lnTo>
                  <a:lnTo>
                    <a:pt x="159740" y="1752257"/>
                  </a:lnTo>
                  <a:lnTo>
                    <a:pt x="162179" y="1749018"/>
                  </a:lnTo>
                  <a:lnTo>
                    <a:pt x="165417" y="1749018"/>
                  </a:lnTo>
                  <a:lnTo>
                    <a:pt x="169468" y="1749018"/>
                  </a:lnTo>
                  <a:lnTo>
                    <a:pt x="171907" y="1752257"/>
                  </a:lnTo>
                  <a:lnTo>
                    <a:pt x="171907" y="1755495"/>
                  </a:lnTo>
                  <a:close/>
                </a:path>
                <a:path w="746125" h="2941954">
                  <a:moveTo>
                    <a:pt x="169468" y="1947684"/>
                  </a:moveTo>
                  <a:lnTo>
                    <a:pt x="169468" y="1950935"/>
                  </a:lnTo>
                  <a:lnTo>
                    <a:pt x="167043" y="1953361"/>
                  </a:lnTo>
                  <a:lnTo>
                    <a:pt x="163791" y="1953361"/>
                  </a:lnTo>
                  <a:lnTo>
                    <a:pt x="159740" y="1953361"/>
                  </a:lnTo>
                  <a:lnTo>
                    <a:pt x="157302" y="1950935"/>
                  </a:lnTo>
                  <a:lnTo>
                    <a:pt x="157302" y="1947684"/>
                  </a:lnTo>
                  <a:lnTo>
                    <a:pt x="157302" y="1943633"/>
                  </a:lnTo>
                  <a:lnTo>
                    <a:pt x="159740" y="1941195"/>
                  </a:lnTo>
                  <a:lnTo>
                    <a:pt x="163791" y="1941195"/>
                  </a:lnTo>
                  <a:lnTo>
                    <a:pt x="167043" y="1941195"/>
                  </a:lnTo>
                  <a:lnTo>
                    <a:pt x="169468" y="1943633"/>
                  </a:lnTo>
                  <a:lnTo>
                    <a:pt x="169468" y="1947684"/>
                  </a:lnTo>
                  <a:close/>
                </a:path>
                <a:path w="746125" h="2941954">
                  <a:moveTo>
                    <a:pt x="290283" y="1947684"/>
                  </a:moveTo>
                  <a:lnTo>
                    <a:pt x="290283" y="1950935"/>
                  </a:lnTo>
                  <a:lnTo>
                    <a:pt x="287858" y="1953361"/>
                  </a:lnTo>
                  <a:lnTo>
                    <a:pt x="283794" y="1953361"/>
                  </a:lnTo>
                  <a:lnTo>
                    <a:pt x="280555" y="1953361"/>
                  </a:lnTo>
                  <a:lnTo>
                    <a:pt x="277317" y="1950935"/>
                  </a:lnTo>
                  <a:lnTo>
                    <a:pt x="277317" y="1947684"/>
                  </a:lnTo>
                  <a:lnTo>
                    <a:pt x="277317" y="1943633"/>
                  </a:lnTo>
                  <a:lnTo>
                    <a:pt x="280555" y="1941195"/>
                  </a:lnTo>
                  <a:lnTo>
                    <a:pt x="283794" y="1941195"/>
                  </a:lnTo>
                  <a:lnTo>
                    <a:pt x="287858" y="1941195"/>
                  </a:lnTo>
                  <a:lnTo>
                    <a:pt x="290283" y="1943633"/>
                  </a:lnTo>
                  <a:lnTo>
                    <a:pt x="290283" y="1947684"/>
                  </a:lnTo>
                  <a:close/>
                </a:path>
                <a:path w="746125" h="2941954">
                  <a:moveTo>
                    <a:pt x="420027" y="1947684"/>
                  </a:moveTo>
                  <a:lnTo>
                    <a:pt x="420027" y="1950935"/>
                  </a:lnTo>
                  <a:lnTo>
                    <a:pt x="416775" y="1953361"/>
                  </a:lnTo>
                  <a:lnTo>
                    <a:pt x="413537" y="1953361"/>
                  </a:lnTo>
                  <a:lnTo>
                    <a:pt x="409486" y="1953361"/>
                  </a:lnTo>
                  <a:lnTo>
                    <a:pt x="407060" y="1950935"/>
                  </a:lnTo>
                  <a:lnTo>
                    <a:pt x="407060" y="1947684"/>
                  </a:lnTo>
                  <a:lnTo>
                    <a:pt x="407060" y="1943633"/>
                  </a:lnTo>
                  <a:lnTo>
                    <a:pt x="409486" y="1941195"/>
                  </a:lnTo>
                  <a:lnTo>
                    <a:pt x="413537" y="1941195"/>
                  </a:lnTo>
                  <a:lnTo>
                    <a:pt x="416775" y="1941195"/>
                  </a:lnTo>
                  <a:lnTo>
                    <a:pt x="420027" y="1943633"/>
                  </a:lnTo>
                  <a:lnTo>
                    <a:pt x="420027" y="1947684"/>
                  </a:lnTo>
                  <a:close/>
                </a:path>
                <a:path w="746125" h="2941954">
                  <a:moveTo>
                    <a:pt x="171907" y="1978494"/>
                  </a:moveTo>
                  <a:lnTo>
                    <a:pt x="171907" y="1982546"/>
                  </a:lnTo>
                  <a:lnTo>
                    <a:pt x="169468" y="1984984"/>
                  </a:lnTo>
                  <a:lnTo>
                    <a:pt x="165417" y="1984984"/>
                  </a:lnTo>
                  <a:lnTo>
                    <a:pt x="162179" y="1984984"/>
                  </a:lnTo>
                  <a:lnTo>
                    <a:pt x="159740" y="1982546"/>
                  </a:lnTo>
                  <a:lnTo>
                    <a:pt x="159740" y="1978494"/>
                  </a:lnTo>
                  <a:lnTo>
                    <a:pt x="159740" y="1975243"/>
                  </a:lnTo>
                  <a:lnTo>
                    <a:pt x="162179" y="1972005"/>
                  </a:lnTo>
                  <a:lnTo>
                    <a:pt x="165417" y="1972005"/>
                  </a:lnTo>
                  <a:lnTo>
                    <a:pt x="169468" y="1972005"/>
                  </a:lnTo>
                  <a:lnTo>
                    <a:pt x="171907" y="1975243"/>
                  </a:lnTo>
                  <a:lnTo>
                    <a:pt x="171907" y="1978494"/>
                  </a:lnTo>
                  <a:close/>
                </a:path>
                <a:path w="746125" h="2941954">
                  <a:moveTo>
                    <a:pt x="169468" y="2164181"/>
                  </a:moveTo>
                  <a:lnTo>
                    <a:pt x="169468" y="2168232"/>
                  </a:lnTo>
                  <a:lnTo>
                    <a:pt x="167043" y="2170671"/>
                  </a:lnTo>
                  <a:lnTo>
                    <a:pt x="163791" y="2170671"/>
                  </a:lnTo>
                  <a:lnTo>
                    <a:pt x="159740" y="2170671"/>
                  </a:lnTo>
                  <a:lnTo>
                    <a:pt x="157302" y="2168232"/>
                  </a:lnTo>
                  <a:lnTo>
                    <a:pt x="157302" y="2164181"/>
                  </a:lnTo>
                  <a:lnTo>
                    <a:pt x="157302" y="2160930"/>
                  </a:lnTo>
                  <a:lnTo>
                    <a:pt x="159740" y="2158517"/>
                  </a:lnTo>
                  <a:lnTo>
                    <a:pt x="163791" y="2158517"/>
                  </a:lnTo>
                  <a:lnTo>
                    <a:pt x="167043" y="2158517"/>
                  </a:lnTo>
                  <a:lnTo>
                    <a:pt x="169468" y="2160930"/>
                  </a:lnTo>
                  <a:lnTo>
                    <a:pt x="169468" y="2164181"/>
                  </a:lnTo>
                  <a:close/>
                </a:path>
                <a:path w="746125" h="2941954">
                  <a:moveTo>
                    <a:pt x="290283" y="2164181"/>
                  </a:moveTo>
                  <a:lnTo>
                    <a:pt x="290283" y="2168232"/>
                  </a:lnTo>
                  <a:lnTo>
                    <a:pt x="287858" y="2170671"/>
                  </a:lnTo>
                  <a:lnTo>
                    <a:pt x="283794" y="2170671"/>
                  </a:lnTo>
                  <a:lnTo>
                    <a:pt x="280555" y="2170671"/>
                  </a:lnTo>
                  <a:lnTo>
                    <a:pt x="277317" y="2168232"/>
                  </a:lnTo>
                  <a:lnTo>
                    <a:pt x="277317" y="2164181"/>
                  </a:lnTo>
                  <a:lnTo>
                    <a:pt x="277317" y="2160930"/>
                  </a:lnTo>
                  <a:lnTo>
                    <a:pt x="280555" y="2158517"/>
                  </a:lnTo>
                  <a:lnTo>
                    <a:pt x="283794" y="2158517"/>
                  </a:lnTo>
                  <a:lnTo>
                    <a:pt x="287858" y="2158517"/>
                  </a:lnTo>
                  <a:lnTo>
                    <a:pt x="290283" y="2160930"/>
                  </a:lnTo>
                  <a:lnTo>
                    <a:pt x="290283" y="2164181"/>
                  </a:lnTo>
                  <a:close/>
                </a:path>
                <a:path w="746125" h="2941954">
                  <a:moveTo>
                    <a:pt x="420027" y="2164181"/>
                  </a:moveTo>
                  <a:lnTo>
                    <a:pt x="420027" y="2168232"/>
                  </a:lnTo>
                  <a:lnTo>
                    <a:pt x="416775" y="2170671"/>
                  </a:lnTo>
                  <a:lnTo>
                    <a:pt x="413537" y="2170671"/>
                  </a:lnTo>
                  <a:lnTo>
                    <a:pt x="409486" y="2170671"/>
                  </a:lnTo>
                  <a:lnTo>
                    <a:pt x="407060" y="2168232"/>
                  </a:lnTo>
                  <a:lnTo>
                    <a:pt x="407060" y="2164181"/>
                  </a:lnTo>
                  <a:lnTo>
                    <a:pt x="407060" y="2160930"/>
                  </a:lnTo>
                  <a:lnTo>
                    <a:pt x="409486" y="2158517"/>
                  </a:lnTo>
                  <a:lnTo>
                    <a:pt x="413537" y="2158517"/>
                  </a:lnTo>
                  <a:lnTo>
                    <a:pt x="416775" y="2158517"/>
                  </a:lnTo>
                  <a:lnTo>
                    <a:pt x="420027" y="2160930"/>
                  </a:lnTo>
                  <a:lnTo>
                    <a:pt x="420027" y="2164181"/>
                  </a:lnTo>
                  <a:close/>
                </a:path>
                <a:path w="746125" h="2941954">
                  <a:moveTo>
                    <a:pt x="171907" y="2195804"/>
                  </a:moveTo>
                  <a:lnTo>
                    <a:pt x="171907" y="2199043"/>
                  </a:lnTo>
                  <a:lnTo>
                    <a:pt x="169468" y="2202294"/>
                  </a:lnTo>
                  <a:lnTo>
                    <a:pt x="165417" y="2202294"/>
                  </a:lnTo>
                  <a:lnTo>
                    <a:pt x="162179" y="2202294"/>
                  </a:lnTo>
                  <a:lnTo>
                    <a:pt x="159740" y="2199043"/>
                  </a:lnTo>
                  <a:lnTo>
                    <a:pt x="159740" y="2195804"/>
                  </a:lnTo>
                  <a:lnTo>
                    <a:pt x="159740" y="2192553"/>
                  </a:lnTo>
                  <a:lnTo>
                    <a:pt x="162179" y="2189327"/>
                  </a:lnTo>
                  <a:lnTo>
                    <a:pt x="165417" y="2189327"/>
                  </a:lnTo>
                  <a:lnTo>
                    <a:pt x="169468" y="2189327"/>
                  </a:lnTo>
                  <a:lnTo>
                    <a:pt x="171907" y="2192553"/>
                  </a:lnTo>
                  <a:lnTo>
                    <a:pt x="171907" y="2195804"/>
                  </a:lnTo>
                  <a:close/>
                </a:path>
                <a:path w="746125" h="2941954">
                  <a:moveTo>
                    <a:pt x="169468" y="2402573"/>
                  </a:moveTo>
                  <a:lnTo>
                    <a:pt x="169468" y="2405811"/>
                  </a:lnTo>
                  <a:lnTo>
                    <a:pt x="167043" y="2409063"/>
                  </a:lnTo>
                  <a:lnTo>
                    <a:pt x="163791" y="2409063"/>
                  </a:lnTo>
                  <a:lnTo>
                    <a:pt x="159740" y="2409063"/>
                  </a:lnTo>
                  <a:lnTo>
                    <a:pt x="157302" y="2405811"/>
                  </a:lnTo>
                  <a:lnTo>
                    <a:pt x="157302" y="2402573"/>
                  </a:lnTo>
                  <a:lnTo>
                    <a:pt x="157302" y="2399334"/>
                  </a:lnTo>
                  <a:lnTo>
                    <a:pt x="159740" y="2396083"/>
                  </a:lnTo>
                  <a:lnTo>
                    <a:pt x="163791" y="2396083"/>
                  </a:lnTo>
                  <a:lnTo>
                    <a:pt x="167043" y="2396083"/>
                  </a:lnTo>
                  <a:lnTo>
                    <a:pt x="169468" y="2399334"/>
                  </a:lnTo>
                  <a:lnTo>
                    <a:pt x="169468" y="2402573"/>
                  </a:lnTo>
                  <a:close/>
                </a:path>
                <a:path w="746125" h="2941954">
                  <a:moveTo>
                    <a:pt x="290283" y="2402573"/>
                  </a:moveTo>
                  <a:lnTo>
                    <a:pt x="290283" y="2405811"/>
                  </a:lnTo>
                  <a:lnTo>
                    <a:pt x="287858" y="2409063"/>
                  </a:lnTo>
                  <a:lnTo>
                    <a:pt x="283794" y="2409063"/>
                  </a:lnTo>
                  <a:lnTo>
                    <a:pt x="280555" y="2409063"/>
                  </a:lnTo>
                  <a:lnTo>
                    <a:pt x="277317" y="2405811"/>
                  </a:lnTo>
                  <a:lnTo>
                    <a:pt x="277317" y="2402573"/>
                  </a:lnTo>
                  <a:lnTo>
                    <a:pt x="277317" y="2399334"/>
                  </a:lnTo>
                  <a:lnTo>
                    <a:pt x="280555" y="2396083"/>
                  </a:lnTo>
                  <a:lnTo>
                    <a:pt x="283794" y="2396083"/>
                  </a:lnTo>
                  <a:lnTo>
                    <a:pt x="287858" y="2396083"/>
                  </a:lnTo>
                  <a:lnTo>
                    <a:pt x="290283" y="2399334"/>
                  </a:lnTo>
                  <a:lnTo>
                    <a:pt x="290283" y="2402573"/>
                  </a:lnTo>
                  <a:close/>
                </a:path>
                <a:path w="746125" h="2941954">
                  <a:moveTo>
                    <a:pt x="420027" y="2402573"/>
                  </a:moveTo>
                  <a:lnTo>
                    <a:pt x="420027" y="2405811"/>
                  </a:lnTo>
                  <a:lnTo>
                    <a:pt x="416775" y="2409063"/>
                  </a:lnTo>
                  <a:lnTo>
                    <a:pt x="413537" y="2409063"/>
                  </a:lnTo>
                  <a:lnTo>
                    <a:pt x="409486" y="2409063"/>
                  </a:lnTo>
                  <a:lnTo>
                    <a:pt x="407060" y="2405811"/>
                  </a:lnTo>
                  <a:lnTo>
                    <a:pt x="407060" y="2402573"/>
                  </a:lnTo>
                  <a:lnTo>
                    <a:pt x="407060" y="2399334"/>
                  </a:lnTo>
                  <a:lnTo>
                    <a:pt x="409486" y="2396083"/>
                  </a:lnTo>
                  <a:lnTo>
                    <a:pt x="413537" y="2396083"/>
                  </a:lnTo>
                  <a:lnTo>
                    <a:pt x="416775" y="2396083"/>
                  </a:lnTo>
                  <a:lnTo>
                    <a:pt x="420027" y="2399334"/>
                  </a:lnTo>
                  <a:lnTo>
                    <a:pt x="420027" y="2402573"/>
                  </a:lnTo>
                  <a:close/>
                </a:path>
                <a:path w="746125" h="2941954">
                  <a:moveTo>
                    <a:pt x="171907" y="2433396"/>
                  </a:moveTo>
                  <a:lnTo>
                    <a:pt x="171907" y="2437447"/>
                  </a:lnTo>
                  <a:lnTo>
                    <a:pt x="169468" y="2439873"/>
                  </a:lnTo>
                  <a:lnTo>
                    <a:pt x="165417" y="2439873"/>
                  </a:lnTo>
                  <a:lnTo>
                    <a:pt x="162179" y="2439873"/>
                  </a:lnTo>
                  <a:lnTo>
                    <a:pt x="159740" y="2437447"/>
                  </a:lnTo>
                  <a:lnTo>
                    <a:pt x="159740" y="2433396"/>
                  </a:lnTo>
                  <a:lnTo>
                    <a:pt x="159740" y="2430145"/>
                  </a:lnTo>
                  <a:lnTo>
                    <a:pt x="162179" y="2427719"/>
                  </a:lnTo>
                  <a:lnTo>
                    <a:pt x="165417" y="2427719"/>
                  </a:lnTo>
                  <a:lnTo>
                    <a:pt x="169468" y="2427719"/>
                  </a:lnTo>
                  <a:lnTo>
                    <a:pt x="171907" y="2430145"/>
                  </a:lnTo>
                  <a:lnTo>
                    <a:pt x="171907" y="2433396"/>
                  </a:lnTo>
                  <a:close/>
                </a:path>
                <a:path w="746125" h="2941954">
                  <a:moveTo>
                    <a:pt x="169468" y="2609354"/>
                  </a:moveTo>
                  <a:lnTo>
                    <a:pt x="169468" y="2612593"/>
                  </a:lnTo>
                  <a:lnTo>
                    <a:pt x="167043" y="2615831"/>
                  </a:lnTo>
                  <a:lnTo>
                    <a:pt x="163791" y="2615831"/>
                  </a:lnTo>
                  <a:lnTo>
                    <a:pt x="159740" y="2615831"/>
                  </a:lnTo>
                  <a:lnTo>
                    <a:pt x="157302" y="2612593"/>
                  </a:lnTo>
                  <a:lnTo>
                    <a:pt x="157302" y="2609354"/>
                  </a:lnTo>
                  <a:lnTo>
                    <a:pt x="157302" y="2605290"/>
                  </a:lnTo>
                  <a:lnTo>
                    <a:pt x="159740" y="2602852"/>
                  </a:lnTo>
                  <a:lnTo>
                    <a:pt x="163791" y="2602852"/>
                  </a:lnTo>
                  <a:lnTo>
                    <a:pt x="167043" y="2602852"/>
                  </a:lnTo>
                  <a:lnTo>
                    <a:pt x="169468" y="2605290"/>
                  </a:lnTo>
                  <a:lnTo>
                    <a:pt x="169468" y="2609354"/>
                  </a:lnTo>
                  <a:close/>
                </a:path>
                <a:path w="746125" h="2941954">
                  <a:moveTo>
                    <a:pt x="290283" y="2609354"/>
                  </a:moveTo>
                  <a:lnTo>
                    <a:pt x="290283" y="2612593"/>
                  </a:lnTo>
                  <a:lnTo>
                    <a:pt x="287858" y="2615831"/>
                  </a:lnTo>
                  <a:lnTo>
                    <a:pt x="283794" y="2615831"/>
                  </a:lnTo>
                  <a:lnTo>
                    <a:pt x="280555" y="2615831"/>
                  </a:lnTo>
                  <a:lnTo>
                    <a:pt x="277317" y="2612593"/>
                  </a:lnTo>
                  <a:lnTo>
                    <a:pt x="277317" y="2609354"/>
                  </a:lnTo>
                  <a:lnTo>
                    <a:pt x="277317" y="2605290"/>
                  </a:lnTo>
                  <a:lnTo>
                    <a:pt x="280555" y="2602852"/>
                  </a:lnTo>
                  <a:lnTo>
                    <a:pt x="283794" y="2602852"/>
                  </a:lnTo>
                  <a:lnTo>
                    <a:pt x="287858" y="2602852"/>
                  </a:lnTo>
                  <a:lnTo>
                    <a:pt x="290283" y="2605290"/>
                  </a:lnTo>
                  <a:lnTo>
                    <a:pt x="290283" y="2609354"/>
                  </a:lnTo>
                  <a:close/>
                </a:path>
                <a:path w="746125" h="2941954">
                  <a:moveTo>
                    <a:pt x="420027" y="2609354"/>
                  </a:moveTo>
                  <a:lnTo>
                    <a:pt x="420027" y="2612593"/>
                  </a:lnTo>
                  <a:lnTo>
                    <a:pt x="416775" y="2615831"/>
                  </a:lnTo>
                  <a:lnTo>
                    <a:pt x="413537" y="2615831"/>
                  </a:lnTo>
                  <a:lnTo>
                    <a:pt x="409486" y="2615831"/>
                  </a:lnTo>
                  <a:lnTo>
                    <a:pt x="407060" y="2612593"/>
                  </a:lnTo>
                  <a:lnTo>
                    <a:pt x="407060" y="2609354"/>
                  </a:lnTo>
                  <a:lnTo>
                    <a:pt x="407060" y="2605290"/>
                  </a:lnTo>
                  <a:lnTo>
                    <a:pt x="409486" y="2602852"/>
                  </a:lnTo>
                  <a:lnTo>
                    <a:pt x="413537" y="2602852"/>
                  </a:lnTo>
                  <a:lnTo>
                    <a:pt x="416775" y="2602852"/>
                  </a:lnTo>
                  <a:lnTo>
                    <a:pt x="420027" y="2605290"/>
                  </a:lnTo>
                  <a:lnTo>
                    <a:pt x="420027" y="2609354"/>
                  </a:lnTo>
                  <a:close/>
                </a:path>
                <a:path w="746125" h="2941954">
                  <a:moveTo>
                    <a:pt x="171907" y="2640164"/>
                  </a:moveTo>
                  <a:lnTo>
                    <a:pt x="171907" y="2644216"/>
                  </a:lnTo>
                  <a:lnTo>
                    <a:pt x="169468" y="2646641"/>
                  </a:lnTo>
                  <a:lnTo>
                    <a:pt x="165417" y="2646641"/>
                  </a:lnTo>
                  <a:lnTo>
                    <a:pt x="162179" y="2646641"/>
                  </a:lnTo>
                  <a:lnTo>
                    <a:pt x="159740" y="2644216"/>
                  </a:lnTo>
                  <a:lnTo>
                    <a:pt x="159740" y="2640164"/>
                  </a:lnTo>
                  <a:lnTo>
                    <a:pt x="159740" y="2636913"/>
                  </a:lnTo>
                  <a:lnTo>
                    <a:pt x="162179" y="2634475"/>
                  </a:lnTo>
                  <a:lnTo>
                    <a:pt x="165417" y="2634475"/>
                  </a:lnTo>
                  <a:lnTo>
                    <a:pt x="169468" y="2634475"/>
                  </a:lnTo>
                  <a:lnTo>
                    <a:pt x="171907" y="2636913"/>
                  </a:lnTo>
                  <a:lnTo>
                    <a:pt x="171907" y="2640164"/>
                  </a:lnTo>
                  <a:close/>
                </a:path>
                <a:path w="746125" h="2941954">
                  <a:moveTo>
                    <a:pt x="55943" y="191363"/>
                  </a:moveTo>
                  <a:lnTo>
                    <a:pt x="55943" y="194602"/>
                  </a:lnTo>
                  <a:lnTo>
                    <a:pt x="53517" y="197853"/>
                  </a:lnTo>
                  <a:lnTo>
                    <a:pt x="49466" y="197853"/>
                  </a:lnTo>
                  <a:lnTo>
                    <a:pt x="46228" y="197853"/>
                  </a:lnTo>
                  <a:lnTo>
                    <a:pt x="43789" y="194602"/>
                  </a:lnTo>
                  <a:lnTo>
                    <a:pt x="43789" y="191363"/>
                  </a:lnTo>
                  <a:lnTo>
                    <a:pt x="43789" y="188125"/>
                  </a:lnTo>
                  <a:lnTo>
                    <a:pt x="46228" y="184873"/>
                  </a:lnTo>
                  <a:lnTo>
                    <a:pt x="49466" y="184873"/>
                  </a:lnTo>
                  <a:lnTo>
                    <a:pt x="53517" y="184873"/>
                  </a:lnTo>
                  <a:lnTo>
                    <a:pt x="55943" y="188125"/>
                  </a:lnTo>
                  <a:lnTo>
                    <a:pt x="55943" y="191363"/>
                  </a:lnTo>
                  <a:close/>
                </a:path>
                <a:path w="746125" h="2941954">
                  <a:moveTo>
                    <a:pt x="96494" y="191363"/>
                  </a:moveTo>
                  <a:lnTo>
                    <a:pt x="96494" y="194602"/>
                  </a:lnTo>
                  <a:lnTo>
                    <a:pt x="93243" y="197853"/>
                  </a:lnTo>
                  <a:lnTo>
                    <a:pt x="90004" y="197853"/>
                  </a:lnTo>
                  <a:lnTo>
                    <a:pt x="86766" y="197853"/>
                  </a:lnTo>
                  <a:lnTo>
                    <a:pt x="83527" y="194602"/>
                  </a:lnTo>
                  <a:lnTo>
                    <a:pt x="83527" y="191363"/>
                  </a:lnTo>
                  <a:lnTo>
                    <a:pt x="83527" y="188125"/>
                  </a:lnTo>
                  <a:lnTo>
                    <a:pt x="86766" y="184873"/>
                  </a:lnTo>
                  <a:lnTo>
                    <a:pt x="90004" y="184873"/>
                  </a:lnTo>
                  <a:lnTo>
                    <a:pt x="93243" y="184873"/>
                  </a:lnTo>
                  <a:lnTo>
                    <a:pt x="96494" y="188125"/>
                  </a:lnTo>
                  <a:lnTo>
                    <a:pt x="96494" y="191363"/>
                  </a:lnTo>
                  <a:close/>
                </a:path>
                <a:path w="746125" h="2941954">
                  <a:moveTo>
                    <a:pt x="607326" y="150812"/>
                  </a:moveTo>
                  <a:lnTo>
                    <a:pt x="607326" y="154876"/>
                  </a:lnTo>
                  <a:lnTo>
                    <a:pt x="604088" y="157302"/>
                  </a:lnTo>
                  <a:lnTo>
                    <a:pt x="600849" y="157302"/>
                  </a:lnTo>
                  <a:lnTo>
                    <a:pt x="597611" y="157302"/>
                  </a:lnTo>
                  <a:lnTo>
                    <a:pt x="594360" y="154876"/>
                  </a:lnTo>
                  <a:lnTo>
                    <a:pt x="594360" y="150812"/>
                  </a:lnTo>
                  <a:lnTo>
                    <a:pt x="594360" y="147574"/>
                  </a:lnTo>
                  <a:lnTo>
                    <a:pt x="597611" y="145135"/>
                  </a:lnTo>
                  <a:lnTo>
                    <a:pt x="600849" y="145135"/>
                  </a:lnTo>
                  <a:lnTo>
                    <a:pt x="604088" y="145135"/>
                  </a:lnTo>
                  <a:lnTo>
                    <a:pt x="607326" y="147574"/>
                  </a:lnTo>
                  <a:lnTo>
                    <a:pt x="607326" y="150812"/>
                  </a:lnTo>
                  <a:close/>
                </a:path>
                <a:path w="746125" h="2941954">
                  <a:moveTo>
                    <a:pt x="647064" y="150812"/>
                  </a:moveTo>
                  <a:lnTo>
                    <a:pt x="647064" y="154876"/>
                  </a:lnTo>
                  <a:lnTo>
                    <a:pt x="644626" y="157302"/>
                  </a:lnTo>
                  <a:lnTo>
                    <a:pt x="640575" y="157302"/>
                  </a:lnTo>
                  <a:lnTo>
                    <a:pt x="637336" y="157302"/>
                  </a:lnTo>
                  <a:lnTo>
                    <a:pt x="634911" y="154876"/>
                  </a:lnTo>
                  <a:lnTo>
                    <a:pt x="634911" y="150812"/>
                  </a:lnTo>
                  <a:lnTo>
                    <a:pt x="634911" y="147574"/>
                  </a:lnTo>
                  <a:lnTo>
                    <a:pt x="637336" y="145135"/>
                  </a:lnTo>
                  <a:lnTo>
                    <a:pt x="640575" y="145135"/>
                  </a:lnTo>
                  <a:lnTo>
                    <a:pt x="644626" y="145135"/>
                  </a:lnTo>
                  <a:lnTo>
                    <a:pt x="647064" y="147574"/>
                  </a:lnTo>
                  <a:lnTo>
                    <a:pt x="647064" y="150812"/>
                  </a:lnTo>
                  <a:close/>
                </a:path>
                <a:path w="746125" h="2941954">
                  <a:moveTo>
                    <a:pt x="607326" y="191363"/>
                  </a:moveTo>
                  <a:lnTo>
                    <a:pt x="607326" y="194602"/>
                  </a:lnTo>
                  <a:lnTo>
                    <a:pt x="604088" y="197853"/>
                  </a:lnTo>
                  <a:lnTo>
                    <a:pt x="600849" y="197853"/>
                  </a:lnTo>
                  <a:lnTo>
                    <a:pt x="597611" y="197853"/>
                  </a:lnTo>
                  <a:lnTo>
                    <a:pt x="594360" y="194602"/>
                  </a:lnTo>
                  <a:lnTo>
                    <a:pt x="594360" y="191363"/>
                  </a:lnTo>
                  <a:lnTo>
                    <a:pt x="594360" y="188125"/>
                  </a:lnTo>
                  <a:lnTo>
                    <a:pt x="597611" y="184873"/>
                  </a:lnTo>
                  <a:lnTo>
                    <a:pt x="600849" y="184873"/>
                  </a:lnTo>
                  <a:lnTo>
                    <a:pt x="604088" y="184873"/>
                  </a:lnTo>
                  <a:lnTo>
                    <a:pt x="607326" y="188125"/>
                  </a:lnTo>
                  <a:lnTo>
                    <a:pt x="607326" y="191363"/>
                  </a:lnTo>
                  <a:close/>
                </a:path>
                <a:path w="746125" h="2941954">
                  <a:moveTo>
                    <a:pt x="647064" y="191363"/>
                  </a:moveTo>
                  <a:lnTo>
                    <a:pt x="647064" y="194602"/>
                  </a:lnTo>
                  <a:lnTo>
                    <a:pt x="644626" y="197853"/>
                  </a:lnTo>
                  <a:lnTo>
                    <a:pt x="640575" y="197853"/>
                  </a:lnTo>
                  <a:lnTo>
                    <a:pt x="637336" y="197853"/>
                  </a:lnTo>
                  <a:lnTo>
                    <a:pt x="634911" y="194602"/>
                  </a:lnTo>
                  <a:lnTo>
                    <a:pt x="634911" y="191363"/>
                  </a:lnTo>
                  <a:lnTo>
                    <a:pt x="634911" y="188125"/>
                  </a:lnTo>
                  <a:lnTo>
                    <a:pt x="637336" y="184873"/>
                  </a:lnTo>
                  <a:lnTo>
                    <a:pt x="640575" y="184873"/>
                  </a:lnTo>
                  <a:lnTo>
                    <a:pt x="644626" y="184873"/>
                  </a:lnTo>
                  <a:lnTo>
                    <a:pt x="647064" y="188125"/>
                  </a:lnTo>
                  <a:lnTo>
                    <a:pt x="647064" y="191363"/>
                  </a:lnTo>
                  <a:close/>
                </a:path>
                <a:path w="746125" h="2941954">
                  <a:moveTo>
                    <a:pt x="55943" y="231089"/>
                  </a:moveTo>
                  <a:lnTo>
                    <a:pt x="55943" y="235140"/>
                  </a:lnTo>
                  <a:lnTo>
                    <a:pt x="53517" y="237578"/>
                  </a:lnTo>
                  <a:lnTo>
                    <a:pt x="49466" y="237578"/>
                  </a:lnTo>
                  <a:lnTo>
                    <a:pt x="46228" y="237578"/>
                  </a:lnTo>
                  <a:lnTo>
                    <a:pt x="43789" y="235140"/>
                  </a:lnTo>
                  <a:lnTo>
                    <a:pt x="43789" y="231089"/>
                  </a:lnTo>
                  <a:lnTo>
                    <a:pt x="43789" y="227850"/>
                  </a:lnTo>
                  <a:lnTo>
                    <a:pt x="46228" y="225412"/>
                  </a:lnTo>
                  <a:lnTo>
                    <a:pt x="49466" y="225412"/>
                  </a:lnTo>
                  <a:lnTo>
                    <a:pt x="53517" y="225412"/>
                  </a:lnTo>
                  <a:lnTo>
                    <a:pt x="55943" y="227850"/>
                  </a:lnTo>
                  <a:lnTo>
                    <a:pt x="55943" y="231089"/>
                  </a:lnTo>
                  <a:close/>
                </a:path>
                <a:path w="746125" h="2941954">
                  <a:moveTo>
                    <a:pt x="96494" y="231089"/>
                  </a:moveTo>
                  <a:lnTo>
                    <a:pt x="96494" y="235140"/>
                  </a:lnTo>
                  <a:lnTo>
                    <a:pt x="93243" y="237578"/>
                  </a:lnTo>
                  <a:lnTo>
                    <a:pt x="90004" y="237578"/>
                  </a:lnTo>
                  <a:lnTo>
                    <a:pt x="86766" y="237578"/>
                  </a:lnTo>
                  <a:lnTo>
                    <a:pt x="83527" y="235140"/>
                  </a:lnTo>
                  <a:lnTo>
                    <a:pt x="83527" y="231089"/>
                  </a:lnTo>
                  <a:lnTo>
                    <a:pt x="83527" y="227850"/>
                  </a:lnTo>
                  <a:lnTo>
                    <a:pt x="86766" y="225412"/>
                  </a:lnTo>
                  <a:lnTo>
                    <a:pt x="90004" y="225412"/>
                  </a:lnTo>
                  <a:lnTo>
                    <a:pt x="93243" y="225412"/>
                  </a:lnTo>
                  <a:lnTo>
                    <a:pt x="96494" y="227850"/>
                  </a:lnTo>
                  <a:lnTo>
                    <a:pt x="96494" y="231089"/>
                  </a:lnTo>
                  <a:close/>
                </a:path>
                <a:path w="746125" h="2941954">
                  <a:moveTo>
                    <a:pt x="55943" y="369747"/>
                  </a:moveTo>
                  <a:lnTo>
                    <a:pt x="55943" y="372999"/>
                  </a:lnTo>
                  <a:lnTo>
                    <a:pt x="53517" y="376237"/>
                  </a:lnTo>
                  <a:lnTo>
                    <a:pt x="49466" y="376237"/>
                  </a:lnTo>
                  <a:lnTo>
                    <a:pt x="46228" y="376237"/>
                  </a:lnTo>
                  <a:lnTo>
                    <a:pt x="43789" y="372999"/>
                  </a:lnTo>
                  <a:lnTo>
                    <a:pt x="43789" y="369747"/>
                  </a:lnTo>
                  <a:lnTo>
                    <a:pt x="43789" y="366509"/>
                  </a:lnTo>
                  <a:lnTo>
                    <a:pt x="46228" y="363270"/>
                  </a:lnTo>
                  <a:lnTo>
                    <a:pt x="49466" y="363270"/>
                  </a:lnTo>
                  <a:lnTo>
                    <a:pt x="53517" y="363270"/>
                  </a:lnTo>
                  <a:lnTo>
                    <a:pt x="55943" y="366509"/>
                  </a:lnTo>
                  <a:lnTo>
                    <a:pt x="55943" y="369747"/>
                  </a:lnTo>
                  <a:close/>
                </a:path>
                <a:path w="746125" h="2941954">
                  <a:moveTo>
                    <a:pt x="96494" y="369747"/>
                  </a:moveTo>
                  <a:lnTo>
                    <a:pt x="96494" y="372999"/>
                  </a:lnTo>
                  <a:lnTo>
                    <a:pt x="93243" y="376237"/>
                  </a:lnTo>
                  <a:lnTo>
                    <a:pt x="90004" y="376237"/>
                  </a:lnTo>
                  <a:lnTo>
                    <a:pt x="86766" y="376237"/>
                  </a:lnTo>
                  <a:lnTo>
                    <a:pt x="83527" y="372999"/>
                  </a:lnTo>
                  <a:lnTo>
                    <a:pt x="83527" y="369747"/>
                  </a:lnTo>
                  <a:lnTo>
                    <a:pt x="83527" y="366509"/>
                  </a:lnTo>
                  <a:lnTo>
                    <a:pt x="86766" y="363270"/>
                  </a:lnTo>
                  <a:lnTo>
                    <a:pt x="90004" y="363270"/>
                  </a:lnTo>
                  <a:lnTo>
                    <a:pt x="93243" y="363270"/>
                  </a:lnTo>
                  <a:lnTo>
                    <a:pt x="96494" y="366509"/>
                  </a:lnTo>
                  <a:lnTo>
                    <a:pt x="96494" y="369747"/>
                  </a:lnTo>
                  <a:close/>
                </a:path>
                <a:path w="746125" h="2941954">
                  <a:moveTo>
                    <a:pt x="55943" y="409486"/>
                  </a:moveTo>
                  <a:lnTo>
                    <a:pt x="55943" y="413537"/>
                  </a:lnTo>
                  <a:lnTo>
                    <a:pt x="53517" y="415963"/>
                  </a:lnTo>
                  <a:lnTo>
                    <a:pt x="49466" y="415963"/>
                  </a:lnTo>
                  <a:lnTo>
                    <a:pt x="46228" y="415963"/>
                  </a:lnTo>
                  <a:lnTo>
                    <a:pt x="43789" y="413537"/>
                  </a:lnTo>
                  <a:lnTo>
                    <a:pt x="43789" y="409486"/>
                  </a:lnTo>
                  <a:lnTo>
                    <a:pt x="43789" y="406247"/>
                  </a:lnTo>
                  <a:lnTo>
                    <a:pt x="46228" y="403796"/>
                  </a:lnTo>
                  <a:lnTo>
                    <a:pt x="49466" y="403796"/>
                  </a:lnTo>
                  <a:lnTo>
                    <a:pt x="53517" y="403796"/>
                  </a:lnTo>
                  <a:lnTo>
                    <a:pt x="55943" y="406247"/>
                  </a:lnTo>
                  <a:lnTo>
                    <a:pt x="55943" y="409486"/>
                  </a:lnTo>
                  <a:close/>
                </a:path>
                <a:path w="746125" h="2941954">
                  <a:moveTo>
                    <a:pt x="96494" y="409486"/>
                  </a:moveTo>
                  <a:lnTo>
                    <a:pt x="96494" y="413537"/>
                  </a:lnTo>
                  <a:lnTo>
                    <a:pt x="93243" y="415963"/>
                  </a:lnTo>
                  <a:lnTo>
                    <a:pt x="90004" y="415963"/>
                  </a:lnTo>
                  <a:lnTo>
                    <a:pt x="86766" y="415963"/>
                  </a:lnTo>
                  <a:lnTo>
                    <a:pt x="83527" y="413537"/>
                  </a:lnTo>
                  <a:lnTo>
                    <a:pt x="83527" y="409486"/>
                  </a:lnTo>
                  <a:lnTo>
                    <a:pt x="83527" y="406247"/>
                  </a:lnTo>
                  <a:lnTo>
                    <a:pt x="86766" y="403796"/>
                  </a:lnTo>
                  <a:lnTo>
                    <a:pt x="90004" y="403796"/>
                  </a:lnTo>
                  <a:lnTo>
                    <a:pt x="93243" y="403796"/>
                  </a:lnTo>
                  <a:lnTo>
                    <a:pt x="96494" y="406247"/>
                  </a:lnTo>
                  <a:lnTo>
                    <a:pt x="96494" y="409486"/>
                  </a:lnTo>
                  <a:close/>
                </a:path>
                <a:path w="746125" h="2941954">
                  <a:moveTo>
                    <a:pt x="55943" y="450037"/>
                  </a:moveTo>
                  <a:lnTo>
                    <a:pt x="55943" y="453275"/>
                  </a:lnTo>
                  <a:lnTo>
                    <a:pt x="53517" y="456501"/>
                  </a:lnTo>
                  <a:lnTo>
                    <a:pt x="49466" y="456501"/>
                  </a:lnTo>
                  <a:lnTo>
                    <a:pt x="46228" y="456501"/>
                  </a:lnTo>
                  <a:lnTo>
                    <a:pt x="43789" y="453275"/>
                  </a:lnTo>
                  <a:lnTo>
                    <a:pt x="43789" y="450037"/>
                  </a:lnTo>
                  <a:lnTo>
                    <a:pt x="43789" y="446786"/>
                  </a:lnTo>
                  <a:lnTo>
                    <a:pt x="46228" y="443534"/>
                  </a:lnTo>
                  <a:lnTo>
                    <a:pt x="49466" y="443534"/>
                  </a:lnTo>
                  <a:lnTo>
                    <a:pt x="53517" y="443534"/>
                  </a:lnTo>
                  <a:lnTo>
                    <a:pt x="55943" y="446786"/>
                  </a:lnTo>
                  <a:lnTo>
                    <a:pt x="55943" y="450037"/>
                  </a:lnTo>
                  <a:close/>
                </a:path>
                <a:path w="746125" h="2941954">
                  <a:moveTo>
                    <a:pt x="96494" y="450037"/>
                  </a:moveTo>
                  <a:lnTo>
                    <a:pt x="96494" y="453275"/>
                  </a:lnTo>
                  <a:lnTo>
                    <a:pt x="93243" y="456501"/>
                  </a:lnTo>
                  <a:lnTo>
                    <a:pt x="90004" y="456501"/>
                  </a:lnTo>
                  <a:lnTo>
                    <a:pt x="86766" y="456501"/>
                  </a:lnTo>
                  <a:lnTo>
                    <a:pt x="83527" y="453275"/>
                  </a:lnTo>
                  <a:lnTo>
                    <a:pt x="83527" y="450037"/>
                  </a:lnTo>
                  <a:lnTo>
                    <a:pt x="83527" y="446786"/>
                  </a:lnTo>
                  <a:lnTo>
                    <a:pt x="86766" y="443534"/>
                  </a:lnTo>
                  <a:lnTo>
                    <a:pt x="90004" y="443534"/>
                  </a:lnTo>
                  <a:lnTo>
                    <a:pt x="93243" y="443534"/>
                  </a:lnTo>
                  <a:lnTo>
                    <a:pt x="96494" y="446786"/>
                  </a:lnTo>
                  <a:lnTo>
                    <a:pt x="96494" y="450037"/>
                  </a:lnTo>
                  <a:close/>
                </a:path>
                <a:path w="746125" h="2941954">
                  <a:moveTo>
                    <a:pt x="613829" y="372173"/>
                  </a:moveTo>
                  <a:lnTo>
                    <a:pt x="613829" y="375424"/>
                  </a:lnTo>
                  <a:lnTo>
                    <a:pt x="610577" y="377850"/>
                  </a:lnTo>
                  <a:lnTo>
                    <a:pt x="607326" y="377850"/>
                  </a:lnTo>
                  <a:lnTo>
                    <a:pt x="604088" y="377850"/>
                  </a:lnTo>
                  <a:lnTo>
                    <a:pt x="600849" y="375424"/>
                  </a:lnTo>
                  <a:lnTo>
                    <a:pt x="600849" y="372173"/>
                  </a:lnTo>
                  <a:lnTo>
                    <a:pt x="600849" y="368122"/>
                  </a:lnTo>
                  <a:lnTo>
                    <a:pt x="604088" y="365696"/>
                  </a:lnTo>
                  <a:lnTo>
                    <a:pt x="607326" y="365696"/>
                  </a:lnTo>
                  <a:lnTo>
                    <a:pt x="610577" y="365696"/>
                  </a:lnTo>
                  <a:lnTo>
                    <a:pt x="613829" y="368122"/>
                  </a:lnTo>
                  <a:lnTo>
                    <a:pt x="613829" y="372173"/>
                  </a:lnTo>
                  <a:close/>
                </a:path>
                <a:path w="746125" h="2941954">
                  <a:moveTo>
                    <a:pt x="653554" y="372173"/>
                  </a:moveTo>
                  <a:lnTo>
                    <a:pt x="653554" y="375424"/>
                  </a:lnTo>
                  <a:lnTo>
                    <a:pt x="651128" y="377850"/>
                  </a:lnTo>
                  <a:lnTo>
                    <a:pt x="647877" y="377850"/>
                  </a:lnTo>
                  <a:lnTo>
                    <a:pt x="643826" y="377850"/>
                  </a:lnTo>
                  <a:lnTo>
                    <a:pt x="641388" y="375424"/>
                  </a:lnTo>
                  <a:lnTo>
                    <a:pt x="641388" y="372173"/>
                  </a:lnTo>
                  <a:lnTo>
                    <a:pt x="641388" y="368122"/>
                  </a:lnTo>
                  <a:lnTo>
                    <a:pt x="643826" y="365696"/>
                  </a:lnTo>
                  <a:lnTo>
                    <a:pt x="647877" y="365696"/>
                  </a:lnTo>
                  <a:lnTo>
                    <a:pt x="651128" y="365696"/>
                  </a:lnTo>
                  <a:lnTo>
                    <a:pt x="653554" y="368122"/>
                  </a:lnTo>
                  <a:lnTo>
                    <a:pt x="653554" y="372173"/>
                  </a:lnTo>
                  <a:close/>
                </a:path>
                <a:path w="746125" h="2941954">
                  <a:moveTo>
                    <a:pt x="604901" y="411911"/>
                  </a:moveTo>
                  <a:lnTo>
                    <a:pt x="604901" y="415163"/>
                  </a:lnTo>
                  <a:lnTo>
                    <a:pt x="601662" y="418401"/>
                  </a:lnTo>
                  <a:lnTo>
                    <a:pt x="598411" y="418401"/>
                  </a:lnTo>
                  <a:lnTo>
                    <a:pt x="595172" y="418401"/>
                  </a:lnTo>
                  <a:lnTo>
                    <a:pt x="591921" y="415163"/>
                  </a:lnTo>
                  <a:lnTo>
                    <a:pt x="591921" y="411911"/>
                  </a:lnTo>
                  <a:lnTo>
                    <a:pt x="591921" y="408673"/>
                  </a:lnTo>
                  <a:lnTo>
                    <a:pt x="595172" y="405434"/>
                  </a:lnTo>
                  <a:lnTo>
                    <a:pt x="598411" y="405434"/>
                  </a:lnTo>
                  <a:lnTo>
                    <a:pt x="601662" y="405434"/>
                  </a:lnTo>
                  <a:lnTo>
                    <a:pt x="604901" y="408673"/>
                  </a:lnTo>
                  <a:lnTo>
                    <a:pt x="604901" y="411911"/>
                  </a:lnTo>
                  <a:close/>
                </a:path>
                <a:path w="746125" h="2941954">
                  <a:moveTo>
                    <a:pt x="644626" y="411911"/>
                  </a:moveTo>
                  <a:lnTo>
                    <a:pt x="644626" y="415163"/>
                  </a:lnTo>
                  <a:lnTo>
                    <a:pt x="642200" y="418401"/>
                  </a:lnTo>
                  <a:lnTo>
                    <a:pt x="638962" y="418401"/>
                  </a:lnTo>
                  <a:lnTo>
                    <a:pt x="634911" y="418401"/>
                  </a:lnTo>
                  <a:lnTo>
                    <a:pt x="632472" y="415163"/>
                  </a:lnTo>
                  <a:lnTo>
                    <a:pt x="632472" y="411911"/>
                  </a:lnTo>
                  <a:lnTo>
                    <a:pt x="632472" y="408673"/>
                  </a:lnTo>
                  <a:lnTo>
                    <a:pt x="634911" y="405434"/>
                  </a:lnTo>
                  <a:lnTo>
                    <a:pt x="638962" y="405434"/>
                  </a:lnTo>
                  <a:lnTo>
                    <a:pt x="642200" y="405434"/>
                  </a:lnTo>
                  <a:lnTo>
                    <a:pt x="644626" y="408673"/>
                  </a:lnTo>
                  <a:lnTo>
                    <a:pt x="644626" y="411911"/>
                  </a:lnTo>
                  <a:close/>
                </a:path>
                <a:path w="746125" h="2941954">
                  <a:moveTo>
                    <a:pt x="613829" y="592734"/>
                  </a:moveTo>
                  <a:lnTo>
                    <a:pt x="613829" y="595985"/>
                  </a:lnTo>
                  <a:lnTo>
                    <a:pt x="610577" y="599236"/>
                  </a:lnTo>
                  <a:lnTo>
                    <a:pt x="607326" y="599236"/>
                  </a:lnTo>
                  <a:lnTo>
                    <a:pt x="604088" y="599236"/>
                  </a:lnTo>
                  <a:lnTo>
                    <a:pt x="600849" y="595985"/>
                  </a:lnTo>
                  <a:lnTo>
                    <a:pt x="600849" y="592734"/>
                  </a:lnTo>
                  <a:lnTo>
                    <a:pt x="600849" y="589483"/>
                  </a:lnTo>
                  <a:lnTo>
                    <a:pt x="604088" y="586244"/>
                  </a:lnTo>
                  <a:lnTo>
                    <a:pt x="607326" y="586244"/>
                  </a:lnTo>
                  <a:lnTo>
                    <a:pt x="610577" y="586244"/>
                  </a:lnTo>
                  <a:lnTo>
                    <a:pt x="613829" y="589483"/>
                  </a:lnTo>
                  <a:lnTo>
                    <a:pt x="613829" y="592734"/>
                  </a:lnTo>
                  <a:close/>
                </a:path>
                <a:path w="746125" h="2941954">
                  <a:moveTo>
                    <a:pt x="653554" y="592734"/>
                  </a:moveTo>
                  <a:lnTo>
                    <a:pt x="653554" y="595985"/>
                  </a:lnTo>
                  <a:lnTo>
                    <a:pt x="651128" y="599236"/>
                  </a:lnTo>
                  <a:lnTo>
                    <a:pt x="647877" y="599236"/>
                  </a:lnTo>
                  <a:lnTo>
                    <a:pt x="643826" y="599236"/>
                  </a:lnTo>
                  <a:lnTo>
                    <a:pt x="641388" y="595985"/>
                  </a:lnTo>
                  <a:lnTo>
                    <a:pt x="641388" y="592734"/>
                  </a:lnTo>
                  <a:lnTo>
                    <a:pt x="641388" y="589483"/>
                  </a:lnTo>
                  <a:lnTo>
                    <a:pt x="643826" y="586244"/>
                  </a:lnTo>
                  <a:lnTo>
                    <a:pt x="647877" y="586244"/>
                  </a:lnTo>
                  <a:lnTo>
                    <a:pt x="651128" y="586244"/>
                  </a:lnTo>
                  <a:lnTo>
                    <a:pt x="653554" y="589483"/>
                  </a:lnTo>
                  <a:lnTo>
                    <a:pt x="653554" y="592734"/>
                  </a:lnTo>
                  <a:close/>
                </a:path>
                <a:path w="746125" h="2941954">
                  <a:moveTo>
                    <a:pt x="604901" y="633272"/>
                  </a:moveTo>
                  <a:lnTo>
                    <a:pt x="604901" y="636511"/>
                  </a:lnTo>
                  <a:lnTo>
                    <a:pt x="601662" y="638949"/>
                  </a:lnTo>
                  <a:lnTo>
                    <a:pt x="598411" y="638949"/>
                  </a:lnTo>
                  <a:lnTo>
                    <a:pt x="595172" y="638949"/>
                  </a:lnTo>
                  <a:lnTo>
                    <a:pt x="591921" y="636511"/>
                  </a:lnTo>
                  <a:lnTo>
                    <a:pt x="591921" y="633272"/>
                  </a:lnTo>
                  <a:lnTo>
                    <a:pt x="591921" y="629221"/>
                  </a:lnTo>
                  <a:lnTo>
                    <a:pt x="595172" y="626795"/>
                  </a:lnTo>
                  <a:lnTo>
                    <a:pt x="598411" y="626795"/>
                  </a:lnTo>
                  <a:lnTo>
                    <a:pt x="601662" y="626795"/>
                  </a:lnTo>
                  <a:lnTo>
                    <a:pt x="604901" y="629221"/>
                  </a:lnTo>
                  <a:lnTo>
                    <a:pt x="604901" y="633272"/>
                  </a:lnTo>
                  <a:close/>
                </a:path>
                <a:path w="746125" h="2941954">
                  <a:moveTo>
                    <a:pt x="644626" y="633272"/>
                  </a:moveTo>
                  <a:lnTo>
                    <a:pt x="644626" y="636511"/>
                  </a:lnTo>
                  <a:lnTo>
                    <a:pt x="642200" y="638949"/>
                  </a:lnTo>
                  <a:lnTo>
                    <a:pt x="638962" y="638949"/>
                  </a:lnTo>
                  <a:lnTo>
                    <a:pt x="634911" y="638949"/>
                  </a:lnTo>
                  <a:lnTo>
                    <a:pt x="632472" y="636511"/>
                  </a:lnTo>
                  <a:lnTo>
                    <a:pt x="632472" y="633272"/>
                  </a:lnTo>
                  <a:lnTo>
                    <a:pt x="632472" y="629221"/>
                  </a:lnTo>
                  <a:lnTo>
                    <a:pt x="634911" y="626795"/>
                  </a:lnTo>
                  <a:lnTo>
                    <a:pt x="638962" y="626795"/>
                  </a:lnTo>
                  <a:lnTo>
                    <a:pt x="642200" y="626795"/>
                  </a:lnTo>
                  <a:lnTo>
                    <a:pt x="644626" y="629221"/>
                  </a:lnTo>
                  <a:lnTo>
                    <a:pt x="644626" y="633272"/>
                  </a:lnTo>
                  <a:close/>
                </a:path>
                <a:path w="746125" h="2941954">
                  <a:moveTo>
                    <a:pt x="613829" y="452462"/>
                  </a:moveTo>
                  <a:lnTo>
                    <a:pt x="613829" y="455701"/>
                  </a:lnTo>
                  <a:lnTo>
                    <a:pt x="610577" y="458139"/>
                  </a:lnTo>
                  <a:lnTo>
                    <a:pt x="607326" y="458139"/>
                  </a:lnTo>
                  <a:lnTo>
                    <a:pt x="604088" y="458139"/>
                  </a:lnTo>
                  <a:lnTo>
                    <a:pt x="600849" y="455701"/>
                  </a:lnTo>
                  <a:lnTo>
                    <a:pt x="600849" y="452462"/>
                  </a:lnTo>
                  <a:lnTo>
                    <a:pt x="600849" y="448411"/>
                  </a:lnTo>
                  <a:lnTo>
                    <a:pt x="604088" y="445960"/>
                  </a:lnTo>
                  <a:lnTo>
                    <a:pt x="607326" y="445960"/>
                  </a:lnTo>
                  <a:lnTo>
                    <a:pt x="610577" y="445960"/>
                  </a:lnTo>
                  <a:lnTo>
                    <a:pt x="613829" y="448411"/>
                  </a:lnTo>
                  <a:lnTo>
                    <a:pt x="613829" y="452462"/>
                  </a:lnTo>
                  <a:close/>
                </a:path>
                <a:path w="746125" h="2941954">
                  <a:moveTo>
                    <a:pt x="653554" y="452462"/>
                  </a:moveTo>
                  <a:lnTo>
                    <a:pt x="653554" y="455701"/>
                  </a:lnTo>
                  <a:lnTo>
                    <a:pt x="651128" y="458139"/>
                  </a:lnTo>
                  <a:lnTo>
                    <a:pt x="647877" y="458139"/>
                  </a:lnTo>
                  <a:lnTo>
                    <a:pt x="643826" y="458139"/>
                  </a:lnTo>
                  <a:lnTo>
                    <a:pt x="641388" y="455701"/>
                  </a:lnTo>
                  <a:lnTo>
                    <a:pt x="641388" y="452462"/>
                  </a:lnTo>
                  <a:lnTo>
                    <a:pt x="641388" y="448411"/>
                  </a:lnTo>
                  <a:lnTo>
                    <a:pt x="643826" y="445960"/>
                  </a:lnTo>
                  <a:lnTo>
                    <a:pt x="647877" y="445960"/>
                  </a:lnTo>
                  <a:lnTo>
                    <a:pt x="651128" y="445960"/>
                  </a:lnTo>
                  <a:lnTo>
                    <a:pt x="653554" y="448411"/>
                  </a:lnTo>
                  <a:lnTo>
                    <a:pt x="653554" y="452462"/>
                  </a:lnTo>
                  <a:close/>
                </a:path>
                <a:path w="746125" h="2941954">
                  <a:moveTo>
                    <a:pt x="55943" y="592734"/>
                  </a:moveTo>
                  <a:lnTo>
                    <a:pt x="55943" y="595985"/>
                  </a:lnTo>
                  <a:lnTo>
                    <a:pt x="53517" y="599236"/>
                  </a:lnTo>
                  <a:lnTo>
                    <a:pt x="49466" y="599236"/>
                  </a:lnTo>
                  <a:lnTo>
                    <a:pt x="46228" y="599236"/>
                  </a:lnTo>
                  <a:lnTo>
                    <a:pt x="43789" y="595985"/>
                  </a:lnTo>
                  <a:lnTo>
                    <a:pt x="43789" y="592734"/>
                  </a:lnTo>
                  <a:lnTo>
                    <a:pt x="43789" y="589483"/>
                  </a:lnTo>
                  <a:lnTo>
                    <a:pt x="46228" y="586244"/>
                  </a:lnTo>
                  <a:lnTo>
                    <a:pt x="49466" y="586244"/>
                  </a:lnTo>
                  <a:lnTo>
                    <a:pt x="53517" y="586244"/>
                  </a:lnTo>
                  <a:lnTo>
                    <a:pt x="55943" y="589483"/>
                  </a:lnTo>
                  <a:lnTo>
                    <a:pt x="55943" y="592734"/>
                  </a:lnTo>
                  <a:close/>
                </a:path>
                <a:path w="746125" h="2941954">
                  <a:moveTo>
                    <a:pt x="96494" y="592734"/>
                  </a:moveTo>
                  <a:lnTo>
                    <a:pt x="96494" y="595985"/>
                  </a:lnTo>
                  <a:lnTo>
                    <a:pt x="93243" y="599236"/>
                  </a:lnTo>
                  <a:lnTo>
                    <a:pt x="90004" y="599236"/>
                  </a:lnTo>
                  <a:lnTo>
                    <a:pt x="86766" y="599236"/>
                  </a:lnTo>
                  <a:lnTo>
                    <a:pt x="83527" y="595985"/>
                  </a:lnTo>
                  <a:lnTo>
                    <a:pt x="83527" y="592734"/>
                  </a:lnTo>
                  <a:lnTo>
                    <a:pt x="83527" y="589483"/>
                  </a:lnTo>
                  <a:lnTo>
                    <a:pt x="86766" y="586244"/>
                  </a:lnTo>
                  <a:lnTo>
                    <a:pt x="90004" y="586244"/>
                  </a:lnTo>
                  <a:lnTo>
                    <a:pt x="93243" y="586244"/>
                  </a:lnTo>
                  <a:lnTo>
                    <a:pt x="96494" y="589483"/>
                  </a:lnTo>
                  <a:lnTo>
                    <a:pt x="96494" y="592734"/>
                  </a:lnTo>
                  <a:close/>
                </a:path>
                <a:path w="746125" h="2941954">
                  <a:moveTo>
                    <a:pt x="55943" y="633272"/>
                  </a:moveTo>
                  <a:lnTo>
                    <a:pt x="55943" y="636511"/>
                  </a:lnTo>
                  <a:lnTo>
                    <a:pt x="53517" y="638949"/>
                  </a:lnTo>
                  <a:lnTo>
                    <a:pt x="49466" y="638949"/>
                  </a:lnTo>
                  <a:lnTo>
                    <a:pt x="46228" y="638949"/>
                  </a:lnTo>
                  <a:lnTo>
                    <a:pt x="43789" y="636511"/>
                  </a:lnTo>
                  <a:lnTo>
                    <a:pt x="43789" y="633272"/>
                  </a:lnTo>
                  <a:lnTo>
                    <a:pt x="43789" y="629221"/>
                  </a:lnTo>
                  <a:lnTo>
                    <a:pt x="46228" y="626795"/>
                  </a:lnTo>
                  <a:lnTo>
                    <a:pt x="49466" y="626795"/>
                  </a:lnTo>
                  <a:lnTo>
                    <a:pt x="53517" y="626795"/>
                  </a:lnTo>
                  <a:lnTo>
                    <a:pt x="55943" y="629221"/>
                  </a:lnTo>
                  <a:lnTo>
                    <a:pt x="55943" y="633272"/>
                  </a:lnTo>
                  <a:close/>
                </a:path>
                <a:path w="746125" h="2941954">
                  <a:moveTo>
                    <a:pt x="96494" y="633272"/>
                  </a:moveTo>
                  <a:lnTo>
                    <a:pt x="96494" y="636511"/>
                  </a:lnTo>
                  <a:lnTo>
                    <a:pt x="93243" y="638949"/>
                  </a:lnTo>
                  <a:lnTo>
                    <a:pt x="90004" y="638949"/>
                  </a:lnTo>
                  <a:lnTo>
                    <a:pt x="86766" y="638949"/>
                  </a:lnTo>
                  <a:lnTo>
                    <a:pt x="83527" y="636511"/>
                  </a:lnTo>
                  <a:lnTo>
                    <a:pt x="83527" y="633272"/>
                  </a:lnTo>
                  <a:lnTo>
                    <a:pt x="83527" y="629221"/>
                  </a:lnTo>
                  <a:lnTo>
                    <a:pt x="86766" y="626795"/>
                  </a:lnTo>
                  <a:lnTo>
                    <a:pt x="90004" y="626795"/>
                  </a:lnTo>
                  <a:lnTo>
                    <a:pt x="93243" y="626795"/>
                  </a:lnTo>
                  <a:lnTo>
                    <a:pt x="96494" y="629221"/>
                  </a:lnTo>
                  <a:lnTo>
                    <a:pt x="96494" y="63327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160407" y="3100844"/>
              <a:ext cx="532765" cy="243840"/>
            </a:xfrm>
            <a:custGeom>
              <a:avLst/>
              <a:gdLst/>
              <a:ahLst/>
              <a:cxnLst/>
              <a:rect l="l" t="t" r="r" b="b"/>
              <a:pathLst>
                <a:path w="532764" h="243839">
                  <a:moveTo>
                    <a:pt x="12979" y="232714"/>
                  </a:moveTo>
                  <a:lnTo>
                    <a:pt x="9740" y="230289"/>
                  </a:lnTo>
                  <a:lnTo>
                    <a:pt x="3238" y="230289"/>
                  </a:lnTo>
                  <a:lnTo>
                    <a:pt x="0" y="232714"/>
                  </a:lnTo>
                  <a:lnTo>
                    <a:pt x="0" y="240004"/>
                  </a:lnTo>
                  <a:lnTo>
                    <a:pt x="3238" y="243243"/>
                  </a:lnTo>
                  <a:lnTo>
                    <a:pt x="9740" y="243243"/>
                  </a:lnTo>
                  <a:lnTo>
                    <a:pt x="12979" y="240004"/>
                  </a:lnTo>
                  <a:lnTo>
                    <a:pt x="12979" y="236766"/>
                  </a:lnTo>
                  <a:lnTo>
                    <a:pt x="12979" y="232714"/>
                  </a:lnTo>
                  <a:close/>
                </a:path>
                <a:path w="532764" h="243839">
                  <a:moveTo>
                    <a:pt x="12979" y="152438"/>
                  </a:moveTo>
                  <a:lnTo>
                    <a:pt x="9740" y="149999"/>
                  </a:lnTo>
                  <a:lnTo>
                    <a:pt x="3238" y="149999"/>
                  </a:lnTo>
                  <a:lnTo>
                    <a:pt x="0" y="152438"/>
                  </a:lnTo>
                  <a:lnTo>
                    <a:pt x="0" y="159727"/>
                  </a:lnTo>
                  <a:lnTo>
                    <a:pt x="3238" y="162166"/>
                  </a:lnTo>
                  <a:lnTo>
                    <a:pt x="9740" y="162166"/>
                  </a:lnTo>
                  <a:lnTo>
                    <a:pt x="12979" y="159727"/>
                  </a:lnTo>
                  <a:lnTo>
                    <a:pt x="12979" y="156489"/>
                  </a:lnTo>
                  <a:lnTo>
                    <a:pt x="12979" y="152438"/>
                  </a:lnTo>
                  <a:close/>
                </a:path>
                <a:path w="532764" h="243839">
                  <a:moveTo>
                    <a:pt x="12979" y="116763"/>
                  </a:moveTo>
                  <a:lnTo>
                    <a:pt x="9740" y="114338"/>
                  </a:lnTo>
                  <a:lnTo>
                    <a:pt x="3238" y="114338"/>
                  </a:lnTo>
                  <a:lnTo>
                    <a:pt x="0" y="116763"/>
                  </a:lnTo>
                  <a:lnTo>
                    <a:pt x="0" y="124053"/>
                  </a:lnTo>
                  <a:lnTo>
                    <a:pt x="3238" y="126492"/>
                  </a:lnTo>
                  <a:lnTo>
                    <a:pt x="9740" y="126492"/>
                  </a:lnTo>
                  <a:lnTo>
                    <a:pt x="12979" y="124053"/>
                  </a:lnTo>
                  <a:lnTo>
                    <a:pt x="12979" y="120802"/>
                  </a:lnTo>
                  <a:lnTo>
                    <a:pt x="12979" y="116763"/>
                  </a:lnTo>
                  <a:close/>
                </a:path>
                <a:path w="532764" h="243839">
                  <a:moveTo>
                    <a:pt x="140284" y="232714"/>
                  </a:moveTo>
                  <a:lnTo>
                    <a:pt x="137833" y="230289"/>
                  </a:lnTo>
                  <a:lnTo>
                    <a:pt x="130543" y="230289"/>
                  </a:lnTo>
                  <a:lnTo>
                    <a:pt x="128117" y="232714"/>
                  </a:lnTo>
                  <a:lnTo>
                    <a:pt x="128117" y="240004"/>
                  </a:lnTo>
                  <a:lnTo>
                    <a:pt x="130543" y="243243"/>
                  </a:lnTo>
                  <a:lnTo>
                    <a:pt x="137833" y="243243"/>
                  </a:lnTo>
                  <a:lnTo>
                    <a:pt x="140284" y="240004"/>
                  </a:lnTo>
                  <a:lnTo>
                    <a:pt x="140284" y="236766"/>
                  </a:lnTo>
                  <a:lnTo>
                    <a:pt x="140284" y="232714"/>
                  </a:lnTo>
                  <a:close/>
                </a:path>
                <a:path w="532764" h="243839">
                  <a:moveTo>
                    <a:pt x="140284" y="152438"/>
                  </a:moveTo>
                  <a:lnTo>
                    <a:pt x="137833" y="149999"/>
                  </a:lnTo>
                  <a:lnTo>
                    <a:pt x="130543" y="149999"/>
                  </a:lnTo>
                  <a:lnTo>
                    <a:pt x="128117" y="152438"/>
                  </a:lnTo>
                  <a:lnTo>
                    <a:pt x="128117" y="159727"/>
                  </a:lnTo>
                  <a:lnTo>
                    <a:pt x="130543" y="162166"/>
                  </a:lnTo>
                  <a:lnTo>
                    <a:pt x="137833" y="162166"/>
                  </a:lnTo>
                  <a:lnTo>
                    <a:pt x="140284" y="159727"/>
                  </a:lnTo>
                  <a:lnTo>
                    <a:pt x="140284" y="156489"/>
                  </a:lnTo>
                  <a:lnTo>
                    <a:pt x="140284" y="152438"/>
                  </a:lnTo>
                  <a:close/>
                </a:path>
                <a:path w="532764" h="243839">
                  <a:moveTo>
                    <a:pt x="140284" y="116763"/>
                  </a:moveTo>
                  <a:lnTo>
                    <a:pt x="137833" y="114338"/>
                  </a:lnTo>
                  <a:lnTo>
                    <a:pt x="130543" y="114338"/>
                  </a:lnTo>
                  <a:lnTo>
                    <a:pt x="128117" y="116763"/>
                  </a:lnTo>
                  <a:lnTo>
                    <a:pt x="128117" y="124053"/>
                  </a:lnTo>
                  <a:lnTo>
                    <a:pt x="130543" y="126492"/>
                  </a:lnTo>
                  <a:lnTo>
                    <a:pt x="137833" y="126492"/>
                  </a:lnTo>
                  <a:lnTo>
                    <a:pt x="140284" y="124053"/>
                  </a:lnTo>
                  <a:lnTo>
                    <a:pt x="140284" y="120802"/>
                  </a:lnTo>
                  <a:lnTo>
                    <a:pt x="140284" y="116763"/>
                  </a:lnTo>
                  <a:close/>
                </a:path>
                <a:path w="532764" h="243839">
                  <a:moveTo>
                    <a:pt x="140284" y="38100"/>
                  </a:moveTo>
                  <a:lnTo>
                    <a:pt x="137833" y="35674"/>
                  </a:lnTo>
                  <a:lnTo>
                    <a:pt x="130543" y="35674"/>
                  </a:lnTo>
                  <a:lnTo>
                    <a:pt x="128117" y="38100"/>
                  </a:lnTo>
                  <a:lnTo>
                    <a:pt x="128117" y="45402"/>
                  </a:lnTo>
                  <a:lnTo>
                    <a:pt x="130543" y="47840"/>
                  </a:lnTo>
                  <a:lnTo>
                    <a:pt x="137833" y="47840"/>
                  </a:lnTo>
                  <a:lnTo>
                    <a:pt x="140284" y="45402"/>
                  </a:lnTo>
                  <a:lnTo>
                    <a:pt x="140284" y="41351"/>
                  </a:lnTo>
                  <a:lnTo>
                    <a:pt x="140284" y="38100"/>
                  </a:lnTo>
                  <a:close/>
                </a:path>
                <a:path w="532764" h="243839">
                  <a:moveTo>
                    <a:pt x="140284" y="2438"/>
                  </a:moveTo>
                  <a:lnTo>
                    <a:pt x="137833" y="0"/>
                  </a:lnTo>
                  <a:lnTo>
                    <a:pt x="130543" y="0"/>
                  </a:lnTo>
                  <a:lnTo>
                    <a:pt x="128117" y="2438"/>
                  </a:lnTo>
                  <a:lnTo>
                    <a:pt x="128117" y="9728"/>
                  </a:lnTo>
                  <a:lnTo>
                    <a:pt x="130543" y="12166"/>
                  </a:lnTo>
                  <a:lnTo>
                    <a:pt x="137833" y="12166"/>
                  </a:lnTo>
                  <a:lnTo>
                    <a:pt x="140284" y="9728"/>
                  </a:lnTo>
                  <a:lnTo>
                    <a:pt x="140284" y="5676"/>
                  </a:lnTo>
                  <a:lnTo>
                    <a:pt x="140284" y="2438"/>
                  </a:lnTo>
                  <a:close/>
                </a:path>
                <a:path w="532764" h="243839">
                  <a:moveTo>
                    <a:pt x="269214" y="232714"/>
                  </a:moveTo>
                  <a:lnTo>
                    <a:pt x="266776" y="230289"/>
                  </a:lnTo>
                  <a:lnTo>
                    <a:pt x="259486" y="230289"/>
                  </a:lnTo>
                  <a:lnTo>
                    <a:pt x="257048" y="232714"/>
                  </a:lnTo>
                  <a:lnTo>
                    <a:pt x="257048" y="240004"/>
                  </a:lnTo>
                  <a:lnTo>
                    <a:pt x="259486" y="243243"/>
                  </a:lnTo>
                  <a:lnTo>
                    <a:pt x="266776" y="243243"/>
                  </a:lnTo>
                  <a:lnTo>
                    <a:pt x="269214" y="240004"/>
                  </a:lnTo>
                  <a:lnTo>
                    <a:pt x="269214" y="236766"/>
                  </a:lnTo>
                  <a:lnTo>
                    <a:pt x="269214" y="232714"/>
                  </a:lnTo>
                  <a:close/>
                </a:path>
                <a:path w="532764" h="243839">
                  <a:moveTo>
                    <a:pt x="269214" y="152438"/>
                  </a:moveTo>
                  <a:lnTo>
                    <a:pt x="266776" y="149999"/>
                  </a:lnTo>
                  <a:lnTo>
                    <a:pt x="259486" y="149999"/>
                  </a:lnTo>
                  <a:lnTo>
                    <a:pt x="257048" y="152438"/>
                  </a:lnTo>
                  <a:lnTo>
                    <a:pt x="257048" y="159727"/>
                  </a:lnTo>
                  <a:lnTo>
                    <a:pt x="259486" y="162166"/>
                  </a:lnTo>
                  <a:lnTo>
                    <a:pt x="266776" y="162166"/>
                  </a:lnTo>
                  <a:lnTo>
                    <a:pt x="269214" y="159727"/>
                  </a:lnTo>
                  <a:lnTo>
                    <a:pt x="269214" y="156489"/>
                  </a:lnTo>
                  <a:lnTo>
                    <a:pt x="269214" y="152438"/>
                  </a:lnTo>
                  <a:close/>
                </a:path>
                <a:path w="532764" h="243839">
                  <a:moveTo>
                    <a:pt x="269214" y="116763"/>
                  </a:moveTo>
                  <a:lnTo>
                    <a:pt x="266776" y="114338"/>
                  </a:lnTo>
                  <a:lnTo>
                    <a:pt x="259486" y="114338"/>
                  </a:lnTo>
                  <a:lnTo>
                    <a:pt x="257048" y="116763"/>
                  </a:lnTo>
                  <a:lnTo>
                    <a:pt x="257048" y="124053"/>
                  </a:lnTo>
                  <a:lnTo>
                    <a:pt x="259486" y="126492"/>
                  </a:lnTo>
                  <a:lnTo>
                    <a:pt x="266776" y="126492"/>
                  </a:lnTo>
                  <a:lnTo>
                    <a:pt x="269214" y="124053"/>
                  </a:lnTo>
                  <a:lnTo>
                    <a:pt x="269214" y="120802"/>
                  </a:lnTo>
                  <a:lnTo>
                    <a:pt x="269214" y="116763"/>
                  </a:lnTo>
                  <a:close/>
                </a:path>
                <a:path w="532764" h="243839">
                  <a:moveTo>
                    <a:pt x="269214" y="38100"/>
                  </a:moveTo>
                  <a:lnTo>
                    <a:pt x="266776" y="35674"/>
                  </a:lnTo>
                  <a:lnTo>
                    <a:pt x="259486" y="35674"/>
                  </a:lnTo>
                  <a:lnTo>
                    <a:pt x="257048" y="38100"/>
                  </a:lnTo>
                  <a:lnTo>
                    <a:pt x="257048" y="45402"/>
                  </a:lnTo>
                  <a:lnTo>
                    <a:pt x="259486" y="47840"/>
                  </a:lnTo>
                  <a:lnTo>
                    <a:pt x="266776" y="47840"/>
                  </a:lnTo>
                  <a:lnTo>
                    <a:pt x="269214" y="45402"/>
                  </a:lnTo>
                  <a:lnTo>
                    <a:pt x="269214" y="41351"/>
                  </a:lnTo>
                  <a:lnTo>
                    <a:pt x="269214" y="38100"/>
                  </a:lnTo>
                  <a:close/>
                </a:path>
                <a:path w="532764" h="243839">
                  <a:moveTo>
                    <a:pt x="269214" y="2438"/>
                  </a:moveTo>
                  <a:lnTo>
                    <a:pt x="266776" y="0"/>
                  </a:lnTo>
                  <a:lnTo>
                    <a:pt x="259486" y="0"/>
                  </a:lnTo>
                  <a:lnTo>
                    <a:pt x="257048" y="2438"/>
                  </a:lnTo>
                  <a:lnTo>
                    <a:pt x="257048" y="9728"/>
                  </a:lnTo>
                  <a:lnTo>
                    <a:pt x="259486" y="12166"/>
                  </a:lnTo>
                  <a:lnTo>
                    <a:pt x="266776" y="12166"/>
                  </a:lnTo>
                  <a:lnTo>
                    <a:pt x="269214" y="9728"/>
                  </a:lnTo>
                  <a:lnTo>
                    <a:pt x="269214" y="5676"/>
                  </a:lnTo>
                  <a:lnTo>
                    <a:pt x="269214" y="2438"/>
                  </a:lnTo>
                  <a:close/>
                </a:path>
                <a:path w="532764" h="243839">
                  <a:moveTo>
                    <a:pt x="398957" y="232714"/>
                  </a:moveTo>
                  <a:lnTo>
                    <a:pt x="396519" y="230289"/>
                  </a:lnTo>
                  <a:lnTo>
                    <a:pt x="389216" y="230289"/>
                  </a:lnTo>
                  <a:lnTo>
                    <a:pt x="385978" y="232714"/>
                  </a:lnTo>
                  <a:lnTo>
                    <a:pt x="385978" y="240004"/>
                  </a:lnTo>
                  <a:lnTo>
                    <a:pt x="389216" y="243243"/>
                  </a:lnTo>
                  <a:lnTo>
                    <a:pt x="396519" y="243243"/>
                  </a:lnTo>
                  <a:lnTo>
                    <a:pt x="398957" y="240004"/>
                  </a:lnTo>
                  <a:lnTo>
                    <a:pt x="398957" y="236766"/>
                  </a:lnTo>
                  <a:lnTo>
                    <a:pt x="398957" y="232714"/>
                  </a:lnTo>
                  <a:close/>
                </a:path>
                <a:path w="532764" h="243839">
                  <a:moveTo>
                    <a:pt x="398957" y="152438"/>
                  </a:moveTo>
                  <a:lnTo>
                    <a:pt x="396519" y="149999"/>
                  </a:lnTo>
                  <a:lnTo>
                    <a:pt x="389216" y="149999"/>
                  </a:lnTo>
                  <a:lnTo>
                    <a:pt x="385978" y="152438"/>
                  </a:lnTo>
                  <a:lnTo>
                    <a:pt x="385978" y="159727"/>
                  </a:lnTo>
                  <a:lnTo>
                    <a:pt x="389216" y="162166"/>
                  </a:lnTo>
                  <a:lnTo>
                    <a:pt x="396519" y="162166"/>
                  </a:lnTo>
                  <a:lnTo>
                    <a:pt x="398957" y="159727"/>
                  </a:lnTo>
                  <a:lnTo>
                    <a:pt x="398957" y="156489"/>
                  </a:lnTo>
                  <a:lnTo>
                    <a:pt x="398957" y="152438"/>
                  </a:lnTo>
                  <a:close/>
                </a:path>
                <a:path w="532764" h="243839">
                  <a:moveTo>
                    <a:pt x="404622" y="36487"/>
                  </a:moveTo>
                  <a:lnTo>
                    <a:pt x="402196" y="34048"/>
                  </a:lnTo>
                  <a:lnTo>
                    <a:pt x="394893" y="34048"/>
                  </a:lnTo>
                  <a:lnTo>
                    <a:pt x="392455" y="36487"/>
                  </a:lnTo>
                  <a:lnTo>
                    <a:pt x="392455" y="43776"/>
                  </a:lnTo>
                  <a:lnTo>
                    <a:pt x="394893" y="46202"/>
                  </a:lnTo>
                  <a:lnTo>
                    <a:pt x="402196" y="46202"/>
                  </a:lnTo>
                  <a:lnTo>
                    <a:pt x="404622" y="43776"/>
                  </a:lnTo>
                  <a:lnTo>
                    <a:pt x="404622" y="40538"/>
                  </a:lnTo>
                  <a:lnTo>
                    <a:pt x="404622" y="36487"/>
                  </a:lnTo>
                  <a:close/>
                </a:path>
                <a:path w="532764" h="243839">
                  <a:moveTo>
                    <a:pt x="532739" y="232714"/>
                  </a:moveTo>
                  <a:lnTo>
                    <a:pt x="530313" y="230289"/>
                  </a:lnTo>
                  <a:lnTo>
                    <a:pt x="523011" y="230289"/>
                  </a:lnTo>
                  <a:lnTo>
                    <a:pt x="519772" y="232714"/>
                  </a:lnTo>
                  <a:lnTo>
                    <a:pt x="519772" y="240004"/>
                  </a:lnTo>
                  <a:lnTo>
                    <a:pt x="523011" y="243243"/>
                  </a:lnTo>
                  <a:lnTo>
                    <a:pt x="530313" y="243243"/>
                  </a:lnTo>
                  <a:lnTo>
                    <a:pt x="532739" y="240004"/>
                  </a:lnTo>
                  <a:lnTo>
                    <a:pt x="532739" y="236766"/>
                  </a:lnTo>
                  <a:lnTo>
                    <a:pt x="532739" y="232714"/>
                  </a:lnTo>
                  <a:close/>
                </a:path>
                <a:path w="532764" h="243839">
                  <a:moveTo>
                    <a:pt x="532739" y="152438"/>
                  </a:moveTo>
                  <a:lnTo>
                    <a:pt x="530313" y="149999"/>
                  </a:lnTo>
                  <a:lnTo>
                    <a:pt x="523011" y="149999"/>
                  </a:lnTo>
                  <a:lnTo>
                    <a:pt x="519772" y="152438"/>
                  </a:lnTo>
                  <a:lnTo>
                    <a:pt x="519772" y="159727"/>
                  </a:lnTo>
                  <a:lnTo>
                    <a:pt x="523011" y="162166"/>
                  </a:lnTo>
                  <a:lnTo>
                    <a:pt x="530313" y="162166"/>
                  </a:lnTo>
                  <a:lnTo>
                    <a:pt x="532739" y="159727"/>
                  </a:lnTo>
                  <a:lnTo>
                    <a:pt x="532739" y="156489"/>
                  </a:lnTo>
                  <a:lnTo>
                    <a:pt x="532739" y="152438"/>
                  </a:lnTo>
                  <a:close/>
                </a:path>
                <a:path w="532764" h="243839">
                  <a:moveTo>
                    <a:pt x="532739" y="116763"/>
                  </a:moveTo>
                  <a:lnTo>
                    <a:pt x="530313" y="114338"/>
                  </a:lnTo>
                  <a:lnTo>
                    <a:pt x="523011" y="114338"/>
                  </a:lnTo>
                  <a:lnTo>
                    <a:pt x="519772" y="116763"/>
                  </a:lnTo>
                  <a:lnTo>
                    <a:pt x="519772" y="124053"/>
                  </a:lnTo>
                  <a:lnTo>
                    <a:pt x="523011" y="126492"/>
                  </a:lnTo>
                  <a:lnTo>
                    <a:pt x="530313" y="126492"/>
                  </a:lnTo>
                  <a:lnTo>
                    <a:pt x="532739" y="124053"/>
                  </a:lnTo>
                  <a:lnTo>
                    <a:pt x="532739" y="120802"/>
                  </a:lnTo>
                  <a:lnTo>
                    <a:pt x="532739" y="116763"/>
                  </a:lnTo>
                  <a:close/>
                </a:path>
                <a:path w="532764" h="243839">
                  <a:moveTo>
                    <a:pt x="532739" y="38100"/>
                  </a:moveTo>
                  <a:lnTo>
                    <a:pt x="530313" y="35674"/>
                  </a:lnTo>
                  <a:lnTo>
                    <a:pt x="523011" y="35674"/>
                  </a:lnTo>
                  <a:lnTo>
                    <a:pt x="519772" y="38100"/>
                  </a:lnTo>
                  <a:lnTo>
                    <a:pt x="519772" y="45402"/>
                  </a:lnTo>
                  <a:lnTo>
                    <a:pt x="523011" y="47840"/>
                  </a:lnTo>
                  <a:lnTo>
                    <a:pt x="530313" y="47840"/>
                  </a:lnTo>
                  <a:lnTo>
                    <a:pt x="532739" y="45402"/>
                  </a:lnTo>
                  <a:lnTo>
                    <a:pt x="532739" y="41351"/>
                  </a:lnTo>
                  <a:lnTo>
                    <a:pt x="532739" y="38100"/>
                  </a:lnTo>
                  <a:close/>
                </a:path>
                <a:path w="532764" h="243839">
                  <a:moveTo>
                    <a:pt x="532739" y="2438"/>
                  </a:moveTo>
                  <a:lnTo>
                    <a:pt x="530313" y="0"/>
                  </a:lnTo>
                  <a:lnTo>
                    <a:pt x="523011" y="0"/>
                  </a:lnTo>
                  <a:lnTo>
                    <a:pt x="519772" y="2438"/>
                  </a:lnTo>
                  <a:lnTo>
                    <a:pt x="519772" y="9728"/>
                  </a:lnTo>
                  <a:lnTo>
                    <a:pt x="523011" y="12166"/>
                  </a:lnTo>
                  <a:lnTo>
                    <a:pt x="530313" y="12166"/>
                  </a:lnTo>
                  <a:lnTo>
                    <a:pt x="532739" y="9728"/>
                  </a:lnTo>
                  <a:lnTo>
                    <a:pt x="532739" y="5676"/>
                  </a:lnTo>
                  <a:lnTo>
                    <a:pt x="532739" y="2438"/>
                  </a:lnTo>
                  <a:close/>
                </a:path>
              </a:pathLst>
            </a:custGeom>
            <a:solidFill>
              <a:srgbClr val="2B28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076892" y="3025432"/>
              <a:ext cx="709295" cy="590550"/>
            </a:xfrm>
            <a:custGeom>
              <a:avLst/>
              <a:gdLst/>
              <a:ahLst/>
              <a:cxnLst/>
              <a:rect l="l" t="t" r="r" b="b"/>
              <a:pathLst>
                <a:path w="709295" h="590550">
                  <a:moveTo>
                    <a:pt x="40449" y="812"/>
                  </a:moveTo>
                  <a:lnTo>
                    <a:pt x="647877" y="812"/>
                  </a:lnTo>
                </a:path>
                <a:path w="709295" h="590550">
                  <a:moveTo>
                    <a:pt x="116763" y="0"/>
                  </a:moveTo>
                  <a:lnTo>
                    <a:pt x="116763" y="60820"/>
                  </a:lnTo>
                </a:path>
                <a:path w="709295" h="590550">
                  <a:moveTo>
                    <a:pt x="116763" y="132168"/>
                  </a:moveTo>
                  <a:lnTo>
                    <a:pt x="116763" y="175158"/>
                  </a:lnTo>
                </a:path>
                <a:path w="709295" h="590550">
                  <a:moveTo>
                    <a:pt x="116763" y="248119"/>
                  </a:moveTo>
                  <a:lnTo>
                    <a:pt x="116763" y="291109"/>
                  </a:lnTo>
                </a:path>
                <a:path w="709295" h="590550">
                  <a:moveTo>
                    <a:pt x="182448" y="0"/>
                  </a:moveTo>
                  <a:lnTo>
                    <a:pt x="182448" y="60820"/>
                  </a:lnTo>
                </a:path>
                <a:path w="709295" h="590550">
                  <a:moveTo>
                    <a:pt x="182448" y="132168"/>
                  </a:moveTo>
                  <a:lnTo>
                    <a:pt x="182448" y="175158"/>
                  </a:lnTo>
                </a:path>
                <a:path w="709295" h="590550">
                  <a:moveTo>
                    <a:pt x="182448" y="248119"/>
                  </a:moveTo>
                  <a:lnTo>
                    <a:pt x="182448" y="291109"/>
                  </a:lnTo>
                </a:path>
                <a:path w="709295" h="590550">
                  <a:moveTo>
                    <a:pt x="0" y="399745"/>
                  </a:moveTo>
                  <a:lnTo>
                    <a:pt x="107848" y="399745"/>
                  </a:lnTo>
                  <a:lnTo>
                    <a:pt x="107848" y="426516"/>
                  </a:lnTo>
                  <a:lnTo>
                    <a:pt x="170281" y="426516"/>
                  </a:lnTo>
                  <a:lnTo>
                    <a:pt x="170281" y="465429"/>
                  </a:lnTo>
                  <a:lnTo>
                    <a:pt x="134594" y="465429"/>
                  </a:lnTo>
                  <a:lnTo>
                    <a:pt x="134594" y="590308"/>
                  </a:lnTo>
                  <a:lnTo>
                    <a:pt x="550570" y="590308"/>
                  </a:lnTo>
                  <a:lnTo>
                    <a:pt x="550570" y="474345"/>
                  </a:lnTo>
                  <a:lnTo>
                    <a:pt x="568413" y="474345"/>
                  </a:lnTo>
                  <a:lnTo>
                    <a:pt x="568413" y="396506"/>
                  </a:lnTo>
                </a:path>
                <a:path w="709295" h="590550">
                  <a:moveTo>
                    <a:pt x="577329" y="402996"/>
                  </a:moveTo>
                  <a:lnTo>
                    <a:pt x="577329" y="372986"/>
                  </a:lnTo>
                  <a:lnTo>
                    <a:pt x="708698" y="372986"/>
                  </a:lnTo>
                </a:path>
                <a:path w="709295" h="590550">
                  <a:moveTo>
                    <a:pt x="577329" y="390842"/>
                  </a:moveTo>
                  <a:lnTo>
                    <a:pt x="708698" y="39084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773411" y="3493287"/>
              <a:ext cx="30480" cy="39370"/>
            </a:xfrm>
            <a:custGeom>
              <a:avLst/>
              <a:gdLst/>
              <a:ahLst/>
              <a:cxnLst/>
              <a:rect l="l" t="t" r="r" b="b"/>
              <a:pathLst>
                <a:path w="30479" h="39370">
                  <a:moveTo>
                    <a:pt x="30010" y="0"/>
                  </a:moveTo>
                  <a:lnTo>
                    <a:pt x="0" y="0"/>
                  </a:lnTo>
                  <a:lnTo>
                    <a:pt x="0" y="38925"/>
                  </a:lnTo>
                  <a:lnTo>
                    <a:pt x="30010" y="38925"/>
                  </a:lnTo>
                  <a:lnTo>
                    <a:pt x="30010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773424" y="3493300"/>
              <a:ext cx="30480" cy="39370"/>
            </a:xfrm>
            <a:custGeom>
              <a:avLst/>
              <a:gdLst/>
              <a:ahLst/>
              <a:cxnLst/>
              <a:rect l="l" t="t" r="r" b="b"/>
              <a:pathLst>
                <a:path w="30479" h="39370">
                  <a:moveTo>
                    <a:pt x="29997" y="38912"/>
                  </a:moveTo>
                  <a:lnTo>
                    <a:pt x="0" y="38912"/>
                  </a:lnTo>
                  <a:lnTo>
                    <a:pt x="0" y="0"/>
                  </a:lnTo>
                  <a:lnTo>
                    <a:pt x="29997" y="0"/>
                  </a:lnTo>
                  <a:lnTo>
                    <a:pt x="29997" y="3891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773411" y="4206544"/>
              <a:ext cx="30480" cy="39370"/>
            </a:xfrm>
            <a:custGeom>
              <a:avLst/>
              <a:gdLst/>
              <a:ahLst/>
              <a:cxnLst/>
              <a:rect l="l" t="t" r="r" b="b"/>
              <a:pathLst>
                <a:path w="30479" h="39370">
                  <a:moveTo>
                    <a:pt x="30010" y="0"/>
                  </a:moveTo>
                  <a:lnTo>
                    <a:pt x="0" y="0"/>
                  </a:lnTo>
                  <a:lnTo>
                    <a:pt x="0" y="38938"/>
                  </a:lnTo>
                  <a:lnTo>
                    <a:pt x="30010" y="38938"/>
                  </a:lnTo>
                  <a:lnTo>
                    <a:pt x="30010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773424" y="4206544"/>
              <a:ext cx="30480" cy="39370"/>
            </a:xfrm>
            <a:custGeom>
              <a:avLst/>
              <a:gdLst/>
              <a:ahLst/>
              <a:cxnLst/>
              <a:rect l="l" t="t" r="r" b="b"/>
              <a:pathLst>
                <a:path w="30479" h="39370">
                  <a:moveTo>
                    <a:pt x="29997" y="38938"/>
                  </a:moveTo>
                  <a:lnTo>
                    <a:pt x="0" y="38938"/>
                  </a:lnTo>
                  <a:lnTo>
                    <a:pt x="0" y="0"/>
                  </a:lnTo>
                  <a:lnTo>
                    <a:pt x="29997" y="0"/>
                  </a:lnTo>
                  <a:lnTo>
                    <a:pt x="29997" y="3893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038779" y="3493287"/>
              <a:ext cx="30480" cy="39370"/>
            </a:xfrm>
            <a:custGeom>
              <a:avLst/>
              <a:gdLst/>
              <a:ahLst/>
              <a:cxnLst/>
              <a:rect l="l" t="t" r="r" b="b"/>
              <a:pathLst>
                <a:path w="30480" h="39370">
                  <a:moveTo>
                    <a:pt x="30010" y="0"/>
                  </a:moveTo>
                  <a:lnTo>
                    <a:pt x="0" y="0"/>
                  </a:lnTo>
                  <a:lnTo>
                    <a:pt x="0" y="38925"/>
                  </a:lnTo>
                  <a:lnTo>
                    <a:pt x="30010" y="38925"/>
                  </a:lnTo>
                  <a:lnTo>
                    <a:pt x="3001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038779" y="3493300"/>
              <a:ext cx="30480" cy="39370"/>
            </a:xfrm>
            <a:custGeom>
              <a:avLst/>
              <a:gdLst/>
              <a:ahLst/>
              <a:cxnLst/>
              <a:rect l="l" t="t" r="r" b="b"/>
              <a:pathLst>
                <a:path w="30480" h="39370">
                  <a:moveTo>
                    <a:pt x="30010" y="38912"/>
                  </a:moveTo>
                  <a:lnTo>
                    <a:pt x="0" y="38912"/>
                  </a:lnTo>
                  <a:lnTo>
                    <a:pt x="0" y="0"/>
                  </a:lnTo>
                  <a:lnTo>
                    <a:pt x="30010" y="0"/>
                  </a:lnTo>
                  <a:lnTo>
                    <a:pt x="30010" y="3891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773411" y="5156365"/>
              <a:ext cx="30480" cy="38735"/>
            </a:xfrm>
            <a:custGeom>
              <a:avLst/>
              <a:gdLst/>
              <a:ahLst/>
              <a:cxnLst/>
              <a:rect l="l" t="t" r="r" b="b"/>
              <a:pathLst>
                <a:path w="30479" h="38735">
                  <a:moveTo>
                    <a:pt x="30010" y="0"/>
                  </a:moveTo>
                  <a:lnTo>
                    <a:pt x="0" y="0"/>
                  </a:lnTo>
                  <a:lnTo>
                    <a:pt x="0" y="38125"/>
                  </a:lnTo>
                  <a:lnTo>
                    <a:pt x="30010" y="38125"/>
                  </a:lnTo>
                  <a:lnTo>
                    <a:pt x="30010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773424" y="5156365"/>
              <a:ext cx="30480" cy="38735"/>
            </a:xfrm>
            <a:custGeom>
              <a:avLst/>
              <a:gdLst/>
              <a:ahLst/>
              <a:cxnLst/>
              <a:rect l="l" t="t" r="r" b="b"/>
              <a:pathLst>
                <a:path w="30479" h="38735">
                  <a:moveTo>
                    <a:pt x="29997" y="38125"/>
                  </a:moveTo>
                  <a:lnTo>
                    <a:pt x="0" y="38125"/>
                  </a:lnTo>
                  <a:lnTo>
                    <a:pt x="0" y="0"/>
                  </a:lnTo>
                  <a:lnTo>
                    <a:pt x="29997" y="0"/>
                  </a:lnTo>
                  <a:lnTo>
                    <a:pt x="29997" y="3812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773411" y="5444223"/>
              <a:ext cx="30480" cy="39370"/>
            </a:xfrm>
            <a:custGeom>
              <a:avLst/>
              <a:gdLst/>
              <a:ahLst/>
              <a:cxnLst/>
              <a:rect l="l" t="t" r="r" b="b"/>
              <a:pathLst>
                <a:path w="30479" h="39370">
                  <a:moveTo>
                    <a:pt x="30010" y="0"/>
                  </a:moveTo>
                  <a:lnTo>
                    <a:pt x="0" y="0"/>
                  </a:lnTo>
                  <a:lnTo>
                    <a:pt x="0" y="38912"/>
                  </a:lnTo>
                  <a:lnTo>
                    <a:pt x="30010" y="38912"/>
                  </a:lnTo>
                  <a:lnTo>
                    <a:pt x="30010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773424" y="5444223"/>
              <a:ext cx="30480" cy="39370"/>
            </a:xfrm>
            <a:custGeom>
              <a:avLst/>
              <a:gdLst/>
              <a:ahLst/>
              <a:cxnLst/>
              <a:rect l="l" t="t" r="r" b="b"/>
              <a:pathLst>
                <a:path w="30479" h="39370">
                  <a:moveTo>
                    <a:pt x="29997" y="38912"/>
                  </a:moveTo>
                  <a:lnTo>
                    <a:pt x="0" y="38912"/>
                  </a:lnTo>
                  <a:lnTo>
                    <a:pt x="0" y="0"/>
                  </a:lnTo>
                  <a:lnTo>
                    <a:pt x="29997" y="0"/>
                  </a:lnTo>
                  <a:lnTo>
                    <a:pt x="29997" y="3891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773411" y="6096152"/>
              <a:ext cx="30480" cy="38735"/>
            </a:xfrm>
            <a:custGeom>
              <a:avLst/>
              <a:gdLst/>
              <a:ahLst/>
              <a:cxnLst/>
              <a:rect l="l" t="t" r="r" b="b"/>
              <a:pathLst>
                <a:path w="30479" h="38735">
                  <a:moveTo>
                    <a:pt x="30010" y="0"/>
                  </a:moveTo>
                  <a:lnTo>
                    <a:pt x="0" y="0"/>
                  </a:lnTo>
                  <a:lnTo>
                    <a:pt x="0" y="38112"/>
                  </a:lnTo>
                  <a:lnTo>
                    <a:pt x="30010" y="38112"/>
                  </a:lnTo>
                  <a:lnTo>
                    <a:pt x="30010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773424" y="6096152"/>
              <a:ext cx="30480" cy="38735"/>
            </a:xfrm>
            <a:custGeom>
              <a:avLst/>
              <a:gdLst/>
              <a:ahLst/>
              <a:cxnLst/>
              <a:rect l="l" t="t" r="r" b="b"/>
              <a:pathLst>
                <a:path w="30479" h="38735">
                  <a:moveTo>
                    <a:pt x="29997" y="38112"/>
                  </a:moveTo>
                  <a:lnTo>
                    <a:pt x="0" y="38112"/>
                  </a:lnTo>
                  <a:lnTo>
                    <a:pt x="0" y="0"/>
                  </a:lnTo>
                  <a:lnTo>
                    <a:pt x="29997" y="0"/>
                  </a:lnTo>
                  <a:lnTo>
                    <a:pt x="29997" y="3811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038779" y="4207662"/>
              <a:ext cx="30480" cy="38735"/>
            </a:xfrm>
            <a:custGeom>
              <a:avLst/>
              <a:gdLst/>
              <a:ahLst/>
              <a:cxnLst/>
              <a:rect l="l" t="t" r="r" b="b"/>
              <a:pathLst>
                <a:path w="30480" h="38735">
                  <a:moveTo>
                    <a:pt x="30010" y="0"/>
                  </a:moveTo>
                  <a:lnTo>
                    <a:pt x="0" y="0"/>
                  </a:lnTo>
                  <a:lnTo>
                    <a:pt x="0" y="38112"/>
                  </a:lnTo>
                  <a:lnTo>
                    <a:pt x="30010" y="38112"/>
                  </a:lnTo>
                  <a:lnTo>
                    <a:pt x="3001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038779" y="4207662"/>
              <a:ext cx="30480" cy="38735"/>
            </a:xfrm>
            <a:custGeom>
              <a:avLst/>
              <a:gdLst/>
              <a:ahLst/>
              <a:cxnLst/>
              <a:rect l="l" t="t" r="r" b="b"/>
              <a:pathLst>
                <a:path w="30480" h="38735">
                  <a:moveTo>
                    <a:pt x="30010" y="38112"/>
                  </a:moveTo>
                  <a:lnTo>
                    <a:pt x="0" y="38112"/>
                  </a:lnTo>
                  <a:lnTo>
                    <a:pt x="0" y="0"/>
                  </a:lnTo>
                  <a:lnTo>
                    <a:pt x="30010" y="0"/>
                  </a:lnTo>
                  <a:lnTo>
                    <a:pt x="30010" y="3811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038779" y="4448492"/>
              <a:ext cx="30480" cy="38735"/>
            </a:xfrm>
            <a:custGeom>
              <a:avLst/>
              <a:gdLst/>
              <a:ahLst/>
              <a:cxnLst/>
              <a:rect l="l" t="t" r="r" b="b"/>
              <a:pathLst>
                <a:path w="30480" h="38735">
                  <a:moveTo>
                    <a:pt x="30010" y="0"/>
                  </a:moveTo>
                  <a:lnTo>
                    <a:pt x="0" y="0"/>
                  </a:lnTo>
                  <a:lnTo>
                    <a:pt x="0" y="38112"/>
                  </a:lnTo>
                  <a:lnTo>
                    <a:pt x="30010" y="38112"/>
                  </a:lnTo>
                  <a:lnTo>
                    <a:pt x="3001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038779" y="4448492"/>
              <a:ext cx="30480" cy="38735"/>
            </a:xfrm>
            <a:custGeom>
              <a:avLst/>
              <a:gdLst/>
              <a:ahLst/>
              <a:cxnLst/>
              <a:rect l="l" t="t" r="r" b="b"/>
              <a:pathLst>
                <a:path w="30480" h="38735">
                  <a:moveTo>
                    <a:pt x="30010" y="38112"/>
                  </a:moveTo>
                  <a:lnTo>
                    <a:pt x="0" y="38112"/>
                  </a:lnTo>
                  <a:lnTo>
                    <a:pt x="0" y="0"/>
                  </a:lnTo>
                  <a:lnTo>
                    <a:pt x="30010" y="0"/>
                  </a:lnTo>
                  <a:lnTo>
                    <a:pt x="30010" y="3811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038779" y="4687697"/>
              <a:ext cx="30480" cy="39370"/>
            </a:xfrm>
            <a:custGeom>
              <a:avLst/>
              <a:gdLst/>
              <a:ahLst/>
              <a:cxnLst/>
              <a:rect l="l" t="t" r="r" b="b"/>
              <a:pathLst>
                <a:path w="30480" h="39370">
                  <a:moveTo>
                    <a:pt x="30010" y="0"/>
                  </a:moveTo>
                  <a:lnTo>
                    <a:pt x="0" y="0"/>
                  </a:lnTo>
                  <a:lnTo>
                    <a:pt x="0" y="38912"/>
                  </a:lnTo>
                  <a:lnTo>
                    <a:pt x="30010" y="38912"/>
                  </a:lnTo>
                  <a:lnTo>
                    <a:pt x="3001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038779" y="4687697"/>
              <a:ext cx="30480" cy="39370"/>
            </a:xfrm>
            <a:custGeom>
              <a:avLst/>
              <a:gdLst/>
              <a:ahLst/>
              <a:cxnLst/>
              <a:rect l="l" t="t" r="r" b="b"/>
              <a:pathLst>
                <a:path w="30480" h="39370">
                  <a:moveTo>
                    <a:pt x="30010" y="38912"/>
                  </a:moveTo>
                  <a:lnTo>
                    <a:pt x="0" y="38912"/>
                  </a:lnTo>
                  <a:lnTo>
                    <a:pt x="0" y="0"/>
                  </a:lnTo>
                  <a:lnTo>
                    <a:pt x="30010" y="0"/>
                  </a:lnTo>
                  <a:lnTo>
                    <a:pt x="30010" y="3891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038779" y="4928514"/>
              <a:ext cx="30480" cy="39370"/>
            </a:xfrm>
            <a:custGeom>
              <a:avLst/>
              <a:gdLst/>
              <a:ahLst/>
              <a:cxnLst/>
              <a:rect l="l" t="t" r="r" b="b"/>
              <a:pathLst>
                <a:path w="30480" h="39370">
                  <a:moveTo>
                    <a:pt x="30010" y="0"/>
                  </a:moveTo>
                  <a:lnTo>
                    <a:pt x="0" y="0"/>
                  </a:lnTo>
                  <a:lnTo>
                    <a:pt x="0" y="38925"/>
                  </a:lnTo>
                  <a:lnTo>
                    <a:pt x="30010" y="38925"/>
                  </a:lnTo>
                  <a:lnTo>
                    <a:pt x="3001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038779" y="4928514"/>
              <a:ext cx="30480" cy="39370"/>
            </a:xfrm>
            <a:custGeom>
              <a:avLst/>
              <a:gdLst/>
              <a:ahLst/>
              <a:cxnLst/>
              <a:rect l="l" t="t" r="r" b="b"/>
              <a:pathLst>
                <a:path w="30480" h="39370">
                  <a:moveTo>
                    <a:pt x="30010" y="38925"/>
                  </a:moveTo>
                  <a:lnTo>
                    <a:pt x="0" y="38925"/>
                  </a:lnTo>
                  <a:lnTo>
                    <a:pt x="0" y="0"/>
                  </a:lnTo>
                  <a:lnTo>
                    <a:pt x="30010" y="0"/>
                  </a:lnTo>
                  <a:lnTo>
                    <a:pt x="30010" y="3892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038779" y="5156365"/>
              <a:ext cx="30480" cy="38735"/>
            </a:xfrm>
            <a:custGeom>
              <a:avLst/>
              <a:gdLst/>
              <a:ahLst/>
              <a:cxnLst/>
              <a:rect l="l" t="t" r="r" b="b"/>
              <a:pathLst>
                <a:path w="30480" h="38735">
                  <a:moveTo>
                    <a:pt x="30010" y="0"/>
                  </a:moveTo>
                  <a:lnTo>
                    <a:pt x="0" y="0"/>
                  </a:lnTo>
                  <a:lnTo>
                    <a:pt x="0" y="38125"/>
                  </a:lnTo>
                  <a:lnTo>
                    <a:pt x="30010" y="38125"/>
                  </a:lnTo>
                  <a:lnTo>
                    <a:pt x="3001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038779" y="5156365"/>
              <a:ext cx="30480" cy="38735"/>
            </a:xfrm>
            <a:custGeom>
              <a:avLst/>
              <a:gdLst/>
              <a:ahLst/>
              <a:cxnLst/>
              <a:rect l="l" t="t" r="r" b="b"/>
              <a:pathLst>
                <a:path w="30480" h="38735">
                  <a:moveTo>
                    <a:pt x="30010" y="38125"/>
                  </a:moveTo>
                  <a:lnTo>
                    <a:pt x="0" y="38125"/>
                  </a:lnTo>
                  <a:lnTo>
                    <a:pt x="0" y="0"/>
                  </a:lnTo>
                  <a:lnTo>
                    <a:pt x="30010" y="0"/>
                  </a:lnTo>
                  <a:lnTo>
                    <a:pt x="30010" y="3812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038779" y="5629097"/>
              <a:ext cx="30480" cy="38100"/>
            </a:xfrm>
            <a:custGeom>
              <a:avLst/>
              <a:gdLst/>
              <a:ahLst/>
              <a:cxnLst/>
              <a:rect l="l" t="t" r="r" b="b"/>
              <a:pathLst>
                <a:path w="30480" h="38100">
                  <a:moveTo>
                    <a:pt x="30010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30010" y="38100"/>
                  </a:lnTo>
                  <a:lnTo>
                    <a:pt x="3001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038779" y="5629097"/>
              <a:ext cx="30480" cy="38100"/>
            </a:xfrm>
            <a:custGeom>
              <a:avLst/>
              <a:gdLst/>
              <a:ahLst/>
              <a:cxnLst/>
              <a:rect l="l" t="t" r="r" b="b"/>
              <a:pathLst>
                <a:path w="30480" h="38100">
                  <a:moveTo>
                    <a:pt x="30010" y="38100"/>
                  </a:moveTo>
                  <a:lnTo>
                    <a:pt x="0" y="38100"/>
                  </a:lnTo>
                  <a:lnTo>
                    <a:pt x="0" y="0"/>
                  </a:lnTo>
                  <a:lnTo>
                    <a:pt x="30010" y="0"/>
                  </a:lnTo>
                  <a:lnTo>
                    <a:pt x="30010" y="3810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038779" y="5865075"/>
              <a:ext cx="30480" cy="39370"/>
            </a:xfrm>
            <a:custGeom>
              <a:avLst/>
              <a:gdLst/>
              <a:ahLst/>
              <a:cxnLst/>
              <a:rect l="l" t="t" r="r" b="b"/>
              <a:pathLst>
                <a:path w="30480" h="39370">
                  <a:moveTo>
                    <a:pt x="30010" y="0"/>
                  </a:moveTo>
                  <a:lnTo>
                    <a:pt x="0" y="0"/>
                  </a:lnTo>
                  <a:lnTo>
                    <a:pt x="0" y="38912"/>
                  </a:lnTo>
                  <a:lnTo>
                    <a:pt x="30010" y="38912"/>
                  </a:lnTo>
                  <a:lnTo>
                    <a:pt x="3001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038779" y="5865075"/>
              <a:ext cx="30480" cy="39370"/>
            </a:xfrm>
            <a:custGeom>
              <a:avLst/>
              <a:gdLst/>
              <a:ahLst/>
              <a:cxnLst/>
              <a:rect l="l" t="t" r="r" b="b"/>
              <a:pathLst>
                <a:path w="30480" h="39370">
                  <a:moveTo>
                    <a:pt x="30010" y="38912"/>
                  </a:moveTo>
                  <a:lnTo>
                    <a:pt x="0" y="38912"/>
                  </a:lnTo>
                  <a:lnTo>
                    <a:pt x="0" y="0"/>
                  </a:lnTo>
                  <a:lnTo>
                    <a:pt x="30010" y="0"/>
                  </a:lnTo>
                  <a:lnTo>
                    <a:pt x="30010" y="3891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038779" y="6105880"/>
              <a:ext cx="30480" cy="39370"/>
            </a:xfrm>
            <a:custGeom>
              <a:avLst/>
              <a:gdLst/>
              <a:ahLst/>
              <a:cxnLst/>
              <a:rect l="l" t="t" r="r" b="b"/>
              <a:pathLst>
                <a:path w="30480" h="39370">
                  <a:moveTo>
                    <a:pt x="30010" y="0"/>
                  </a:moveTo>
                  <a:lnTo>
                    <a:pt x="0" y="0"/>
                  </a:lnTo>
                  <a:lnTo>
                    <a:pt x="0" y="38938"/>
                  </a:lnTo>
                  <a:lnTo>
                    <a:pt x="30010" y="38938"/>
                  </a:lnTo>
                  <a:lnTo>
                    <a:pt x="3001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038779" y="6105880"/>
              <a:ext cx="30480" cy="39370"/>
            </a:xfrm>
            <a:custGeom>
              <a:avLst/>
              <a:gdLst/>
              <a:ahLst/>
              <a:cxnLst/>
              <a:rect l="l" t="t" r="r" b="b"/>
              <a:pathLst>
                <a:path w="30480" h="39370">
                  <a:moveTo>
                    <a:pt x="30010" y="38938"/>
                  </a:moveTo>
                  <a:lnTo>
                    <a:pt x="0" y="38938"/>
                  </a:lnTo>
                  <a:lnTo>
                    <a:pt x="0" y="0"/>
                  </a:lnTo>
                  <a:lnTo>
                    <a:pt x="30010" y="0"/>
                  </a:lnTo>
                  <a:lnTo>
                    <a:pt x="30010" y="3893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038779" y="3974122"/>
              <a:ext cx="30480" cy="38735"/>
            </a:xfrm>
            <a:custGeom>
              <a:avLst/>
              <a:gdLst/>
              <a:ahLst/>
              <a:cxnLst/>
              <a:rect l="l" t="t" r="r" b="b"/>
              <a:pathLst>
                <a:path w="30480" h="38735">
                  <a:moveTo>
                    <a:pt x="30010" y="0"/>
                  </a:moveTo>
                  <a:lnTo>
                    <a:pt x="0" y="0"/>
                  </a:lnTo>
                  <a:lnTo>
                    <a:pt x="0" y="38125"/>
                  </a:lnTo>
                  <a:lnTo>
                    <a:pt x="30010" y="38125"/>
                  </a:lnTo>
                  <a:lnTo>
                    <a:pt x="3001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038779" y="3974122"/>
              <a:ext cx="30480" cy="38735"/>
            </a:xfrm>
            <a:custGeom>
              <a:avLst/>
              <a:gdLst/>
              <a:ahLst/>
              <a:cxnLst/>
              <a:rect l="l" t="t" r="r" b="b"/>
              <a:pathLst>
                <a:path w="30480" h="38735">
                  <a:moveTo>
                    <a:pt x="30010" y="38125"/>
                  </a:moveTo>
                  <a:lnTo>
                    <a:pt x="0" y="38125"/>
                  </a:lnTo>
                  <a:lnTo>
                    <a:pt x="0" y="0"/>
                  </a:lnTo>
                  <a:lnTo>
                    <a:pt x="30010" y="0"/>
                  </a:lnTo>
                  <a:lnTo>
                    <a:pt x="30010" y="3812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210687" y="3426802"/>
              <a:ext cx="431165" cy="73025"/>
            </a:xfrm>
            <a:custGeom>
              <a:avLst/>
              <a:gdLst/>
              <a:ahLst/>
              <a:cxnLst/>
              <a:rect l="l" t="t" r="r" b="b"/>
              <a:pathLst>
                <a:path w="431164" h="73025">
                  <a:moveTo>
                    <a:pt x="416775" y="72974"/>
                  </a:moveTo>
                  <a:lnTo>
                    <a:pt x="0" y="72974"/>
                  </a:lnTo>
                </a:path>
                <a:path w="431164" h="73025">
                  <a:moveTo>
                    <a:pt x="38100" y="35674"/>
                  </a:moveTo>
                  <a:lnTo>
                    <a:pt x="51079" y="35674"/>
                  </a:lnTo>
                  <a:lnTo>
                    <a:pt x="51079" y="0"/>
                  </a:lnTo>
                  <a:lnTo>
                    <a:pt x="43056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264204" y="3528974"/>
              <a:ext cx="309880" cy="1163320"/>
            </a:xfrm>
            <a:custGeom>
              <a:avLst/>
              <a:gdLst/>
              <a:ahLst/>
              <a:cxnLst/>
              <a:rect l="l" t="t" r="r" b="b"/>
              <a:pathLst>
                <a:path w="309879" h="1163320">
                  <a:moveTo>
                    <a:pt x="145148" y="49466"/>
                  </a:moveTo>
                  <a:lnTo>
                    <a:pt x="129743" y="49466"/>
                  </a:lnTo>
                  <a:lnTo>
                    <a:pt x="129743" y="0"/>
                  </a:lnTo>
                  <a:lnTo>
                    <a:pt x="145148" y="0"/>
                  </a:lnTo>
                  <a:lnTo>
                    <a:pt x="145148" y="49466"/>
                  </a:lnTo>
                  <a:close/>
                </a:path>
                <a:path w="309879" h="1163320">
                  <a:moveTo>
                    <a:pt x="178384" y="49466"/>
                  </a:moveTo>
                  <a:lnTo>
                    <a:pt x="162979" y="49466"/>
                  </a:lnTo>
                  <a:lnTo>
                    <a:pt x="162979" y="0"/>
                  </a:lnTo>
                  <a:lnTo>
                    <a:pt x="178384" y="0"/>
                  </a:lnTo>
                  <a:lnTo>
                    <a:pt x="178384" y="49466"/>
                  </a:lnTo>
                  <a:close/>
                </a:path>
                <a:path w="309879" h="1163320">
                  <a:moveTo>
                    <a:pt x="276504" y="49466"/>
                  </a:moveTo>
                  <a:lnTo>
                    <a:pt x="261099" y="49466"/>
                  </a:lnTo>
                  <a:lnTo>
                    <a:pt x="261099" y="0"/>
                  </a:lnTo>
                  <a:lnTo>
                    <a:pt x="276504" y="0"/>
                  </a:lnTo>
                  <a:lnTo>
                    <a:pt x="276504" y="49466"/>
                  </a:lnTo>
                  <a:close/>
                </a:path>
                <a:path w="309879" h="1163320">
                  <a:moveTo>
                    <a:pt x="309740" y="49466"/>
                  </a:moveTo>
                  <a:lnTo>
                    <a:pt x="294335" y="49466"/>
                  </a:lnTo>
                  <a:lnTo>
                    <a:pt x="294335" y="0"/>
                  </a:lnTo>
                  <a:lnTo>
                    <a:pt x="309740" y="0"/>
                  </a:lnTo>
                  <a:lnTo>
                    <a:pt x="309740" y="49466"/>
                  </a:lnTo>
                  <a:close/>
                </a:path>
                <a:path w="309879" h="1163320">
                  <a:moveTo>
                    <a:pt x="15405" y="1162773"/>
                  </a:moveTo>
                  <a:lnTo>
                    <a:pt x="0" y="1162773"/>
                  </a:lnTo>
                  <a:lnTo>
                    <a:pt x="0" y="1113307"/>
                  </a:lnTo>
                  <a:lnTo>
                    <a:pt x="15405" y="1113307"/>
                  </a:lnTo>
                  <a:lnTo>
                    <a:pt x="15405" y="1162773"/>
                  </a:lnTo>
                  <a:close/>
                </a:path>
                <a:path w="309879" h="1163320">
                  <a:moveTo>
                    <a:pt x="48640" y="1162773"/>
                  </a:moveTo>
                  <a:lnTo>
                    <a:pt x="33248" y="1162773"/>
                  </a:lnTo>
                  <a:lnTo>
                    <a:pt x="33248" y="1113307"/>
                  </a:lnTo>
                  <a:lnTo>
                    <a:pt x="48640" y="1113307"/>
                  </a:lnTo>
                  <a:lnTo>
                    <a:pt x="48640" y="1162773"/>
                  </a:lnTo>
                  <a:close/>
                </a:path>
                <a:path w="309879" h="1163320">
                  <a:moveTo>
                    <a:pt x="145148" y="1162773"/>
                  </a:moveTo>
                  <a:lnTo>
                    <a:pt x="129743" y="1162773"/>
                  </a:lnTo>
                  <a:lnTo>
                    <a:pt x="129743" y="1113307"/>
                  </a:lnTo>
                  <a:lnTo>
                    <a:pt x="145148" y="1113307"/>
                  </a:lnTo>
                  <a:lnTo>
                    <a:pt x="145148" y="1162773"/>
                  </a:lnTo>
                  <a:close/>
                </a:path>
                <a:path w="309879" h="1163320">
                  <a:moveTo>
                    <a:pt x="178384" y="1162773"/>
                  </a:moveTo>
                  <a:lnTo>
                    <a:pt x="162979" y="1162773"/>
                  </a:lnTo>
                  <a:lnTo>
                    <a:pt x="162979" y="1113307"/>
                  </a:lnTo>
                  <a:lnTo>
                    <a:pt x="178384" y="1113307"/>
                  </a:lnTo>
                  <a:lnTo>
                    <a:pt x="178384" y="1162773"/>
                  </a:lnTo>
                  <a:close/>
                </a:path>
                <a:path w="309879" h="1163320">
                  <a:moveTo>
                    <a:pt x="276504" y="1162773"/>
                  </a:moveTo>
                  <a:lnTo>
                    <a:pt x="261099" y="1162773"/>
                  </a:lnTo>
                  <a:lnTo>
                    <a:pt x="261099" y="1113307"/>
                  </a:lnTo>
                  <a:lnTo>
                    <a:pt x="276504" y="1113307"/>
                  </a:lnTo>
                  <a:lnTo>
                    <a:pt x="276504" y="1162773"/>
                  </a:lnTo>
                  <a:close/>
                </a:path>
                <a:path w="309879" h="1163320">
                  <a:moveTo>
                    <a:pt x="309740" y="1162773"/>
                  </a:moveTo>
                  <a:lnTo>
                    <a:pt x="294335" y="1162773"/>
                  </a:lnTo>
                  <a:lnTo>
                    <a:pt x="294335" y="1113307"/>
                  </a:lnTo>
                  <a:lnTo>
                    <a:pt x="309740" y="1113307"/>
                  </a:lnTo>
                  <a:lnTo>
                    <a:pt x="309740" y="116277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205822" y="3714661"/>
              <a:ext cx="412750" cy="2357755"/>
            </a:xfrm>
            <a:custGeom>
              <a:avLst/>
              <a:gdLst/>
              <a:ahLst/>
              <a:cxnLst/>
              <a:rect l="l" t="t" r="r" b="b"/>
              <a:pathLst>
                <a:path w="412750" h="2357754">
                  <a:moveTo>
                    <a:pt x="412724" y="126504"/>
                  </a:moveTo>
                  <a:lnTo>
                    <a:pt x="0" y="126504"/>
                  </a:lnTo>
                  <a:lnTo>
                    <a:pt x="0" y="0"/>
                  </a:lnTo>
                  <a:lnTo>
                    <a:pt x="412724" y="0"/>
                  </a:lnTo>
                  <a:lnTo>
                    <a:pt x="412724" y="126504"/>
                  </a:lnTo>
                  <a:close/>
                </a:path>
                <a:path w="412750" h="2357754">
                  <a:moveTo>
                    <a:pt x="412724" y="350291"/>
                  </a:moveTo>
                  <a:lnTo>
                    <a:pt x="0" y="350291"/>
                  </a:lnTo>
                  <a:lnTo>
                    <a:pt x="0" y="222986"/>
                  </a:lnTo>
                  <a:lnTo>
                    <a:pt x="412724" y="222986"/>
                  </a:lnTo>
                  <a:lnTo>
                    <a:pt x="412724" y="350291"/>
                  </a:lnTo>
                  <a:close/>
                </a:path>
                <a:path w="412750" h="2357754">
                  <a:moveTo>
                    <a:pt x="412724" y="573290"/>
                  </a:moveTo>
                  <a:lnTo>
                    <a:pt x="0" y="573290"/>
                  </a:lnTo>
                  <a:lnTo>
                    <a:pt x="0" y="445973"/>
                  </a:lnTo>
                  <a:lnTo>
                    <a:pt x="412724" y="445973"/>
                  </a:lnTo>
                  <a:lnTo>
                    <a:pt x="412724" y="573290"/>
                  </a:lnTo>
                  <a:close/>
                </a:path>
                <a:path w="412750" h="2357754">
                  <a:moveTo>
                    <a:pt x="412724" y="796264"/>
                  </a:moveTo>
                  <a:lnTo>
                    <a:pt x="0" y="796264"/>
                  </a:lnTo>
                  <a:lnTo>
                    <a:pt x="0" y="668972"/>
                  </a:lnTo>
                  <a:lnTo>
                    <a:pt x="412724" y="668972"/>
                  </a:lnTo>
                  <a:lnTo>
                    <a:pt x="412724" y="796264"/>
                  </a:lnTo>
                  <a:close/>
                </a:path>
                <a:path w="412750" h="2357754">
                  <a:moveTo>
                    <a:pt x="412724" y="2134184"/>
                  </a:moveTo>
                  <a:lnTo>
                    <a:pt x="0" y="2134184"/>
                  </a:lnTo>
                  <a:lnTo>
                    <a:pt x="0" y="2006879"/>
                  </a:lnTo>
                  <a:lnTo>
                    <a:pt x="412724" y="2006879"/>
                  </a:lnTo>
                  <a:lnTo>
                    <a:pt x="412724" y="2134184"/>
                  </a:lnTo>
                  <a:close/>
                </a:path>
                <a:path w="412750" h="2357754">
                  <a:moveTo>
                    <a:pt x="412724" y="2357170"/>
                  </a:moveTo>
                  <a:lnTo>
                    <a:pt x="0" y="2357170"/>
                  </a:lnTo>
                  <a:lnTo>
                    <a:pt x="0" y="2229866"/>
                  </a:lnTo>
                  <a:lnTo>
                    <a:pt x="412724" y="2229866"/>
                  </a:lnTo>
                  <a:lnTo>
                    <a:pt x="412724" y="2357170"/>
                  </a:lnTo>
                  <a:close/>
                </a:path>
                <a:path w="412750" h="2357754">
                  <a:moveTo>
                    <a:pt x="412724" y="1019238"/>
                  </a:moveTo>
                  <a:lnTo>
                    <a:pt x="0" y="1019238"/>
                  </a:lnTo>
                  <a:lnTo>
                    <a:pt x="0" y="891946"/>
                  </a:lnTo>
                  <a:lnTo>
                    <a:pt x="412724" y="891946"/>
                  </a:lnTo>
                  <a:lnTo>
                    <a:pt x="412724" y="101923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264204" y="5757214"/>
              <a:ext cx="309880" cy="49530"/>
            </a:xfrm>
            <a:custGeom>
              <a:avLst/>
              <a:gdLst/>
              <a:ahLst/>
              <a:cxnLst/>
              <a:rect l="l" t="t" r="r" b="b"/>
              <a:pathLst>
                <a:path w="309879" h="49529">
                  <a:moveTo>
                    <a:pt x="15405" y="49466"/>
                  </a:moveTo>
                  <a:lnTo>
                    <a:pt x="0" y="49466"/>
                  </a:lnTo>
                  <a:lnTo>
                    <a:pt x="0" y="0"/>
                  </a:lnTo>
                  <a:lnTo>
                    <a:pt x="15405" y="0"/>
                  </a:lnTo>
                  <a:lnTo>
                    <a:pt x="15405" y="49466"/>
                  </a:lnTo>
                  <a:close/>
                </a:path>
                <a:path w="309879" h="49529">
                  <a:moveTo>
                    <a:pt x="48640" y="49466"/>
                  </a:moveTo>
                  <a:lnTo>
                    <a:pt x="33248" y="49466"/>
                  </a:lnTo>
                  <a:lnTo>
                    <a:pt x="33248" y="0"/>
                  </a:lnTo>
                  <a:lnTo>
                    <a:pt x="48640" y="0"/>
                  </a:lnTo>
                  <a:lnTo>
                    <a:pt x="48640" y="49466"/>
                  </a:lnTo>
                  <a:close/>
                </a:path>
                <a:path w="309879" h="49529">
                  <a:moveTo>
                    <a:pt x="145148" y="49466"/>
                  </a:moveTo>
                  <a:lnTo>
                    <a:pt x="129743" y="49466"/>
                  </a:lnTo>
                  <a:lnTo>
                    <a:pt x="129743" y="0"/>
                  </a:lnTo>
                  <a:lnTo>
                    <a:pt x="145148" y="0"/>
                  </a:lnTo>
                  <a:lnTo>
                    <a:pt x="145148" y="49466"/>
                  </a:lnTo>
                  <a:close/>
                </a:path>
                <a:path w="309879" h="49529">
                  <a:moveTo>
                    <a:pt x="178384" y="49466"/>
                  </a:moveTo>
                  <a:lnTo>
                    <a:pt x="162979" y="49466"/>
                  </a:lnTo>
                  <a:lnTo>
                    <a:pt x="162979" y="0"/>
                  </a:lnTo>
                  <a:lnTo>
                    <a:pt x="178384" y="0"/>
                  </a:lnTo>
                  <a:lnTo>
                    <a:pt x="178384" y="49466"/>
                  </a:lnTo>
                  <a:close/>
                </a:path>
                <a:path w="309879" h="49529">
                  <a:moveTo>
                    <a:pt x="276504" y="49466"/>
                  </a:moveTo>
                  <a:lnTo>
                    <a:pt x="261099" y="49466"/>
                  </a:lnTo>
                  <a:lnTo>
                    <a:pt x="261099" y="0"/>
                  </a:lnTo>
                  <a:lnTo>
                    <a:pt x="276504" y="0"/>
                  </a:lnTo>
                  <a:lnTo>
                    <a:pt x="276504" y="49466"/>
                  </a:lnTo>
                  <a:close/>
                </a:path>
                <a:path w="309879" h="49529">
                  <a:moveTo>
                    <a:pt x="309740" y="49466"/>
                  </a:moveTo>
                  <a:lnTo>
                    <a:pt x="294335" y="49466"/>
                  </a:lnTo>
                  <a:lnTo>
                    <a:pt x="294335" y="0"/>
                  </a:lnTo>
                  <a:lnTo>
                    <a:pt x="309740" y="0"/>
                  </a:lnTo>
                  <a:lnTo>
                    <a:pt x="309740" y="4946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205822" y="5052580"/>
              <a:ext cx="412750" cy="573405"/>
            </a:xfrm>
            <a:custGeom>
              <a:avLst/>
              <a:gdLst/>
              <a:ahLst/>
              <a:cxnLst/>
              <a:rect l="l" t="t" r="r" b="b"/>
              <a:pathLst>
                <a:path w="412750" h="573404">
                  <a:moveTo>
                    <a:pt x="412724" y="127292"/>
                  </a:moveTo>
                  <a:lnTo>
                    <a:pt x="0" y="127292"/>
                  </a:lnTo>
                  <a:lnTo>
                    <a:pt x="0" y="0"/>
                  </a:lnTo>
                  <a:lnTo>
                    <a:pt x="412724" y="0"/>
                  </a:lnTo>
                  <a:lnTo>
                    <a:pt x="412724" y="127292"/>
                  </a:lnTo>
                  <a:close/>
                </a:path>
                <a:path w="412750" h="573404">
                  <a:moveTo>
                    <a:pt x="412724" y="350291"/>
                  </a:moveTo>
                  <a:lnTo>
                    <a:pt x="0" y="350291"/>
                  </a:lnTo>
                  <a:lnTo>
                    <a:pt x="0" y="222986"/>
                  </a:lnTo>
                  <a:lnTo>
                    <a:pt x="412724" y="222986"/>
                  </a:lnTo>
                  <a:lnTo>
                    <a:pt x="412724" y="350291"/>
                  </a:lnTo>
                  <a:close/>
                </a:path>
                <a:path w="412750" h="573404">
                  <a:moveTo>
                    <a:pt x="412724" y="573277"/>
                  </a:moveTo>
                  <a:lnTo>
                    <a:pt x="0" y="573277"/>
                  </a:lnTo>
                  <a:lnTo>
                    <a:pt x="0" y="445973"/>
                  </a:lnTo>
                  <a:lnTo>
                    <a:pt x="412724" y="445973"/>
                  </a:lnTo>
                  <a:lnTo>
                    <a:pt x="412724" y="57327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264204" y="5088255"/>
              <a:ext cx="309880" cy="49530"/>
            </a:xfrm>
            <a:custGeom>
              <a:avLst/>
              <a:gdLst/>
              <a:ahLst/>
              <a:cxnLst/>
              <a:rect l="l" t="t" r="r" b="b"/>
              <a:pathLst>
                <a:path w="309879" h="49529">
                  <a:moveTo>
                    <a:pt x="15405" y="49466"/>
                  </a:moveTo>
                  <a:lnTo>
                    <a:pt x="0" y="49466"/>
                  </a:lnTo>
                  <a:lnTo>
                    <a:pt x="0" y="0"/>
                  </a:lnTo>
                  <a:lnTo>
                    <a:pt x="15405" y="0"/>
                  </a:lnTo>
                  <a:lnTo>
                    <a:pt x="15405" y="49466"/>
                  </a:lnTo>
                  <a:close/>
                </a:path>
                <a:path w="309879" h="49529">
                  <a:moveTo>
                    <a:pt x="48640" y="49466"/>
                  </a:moveTo>
                  <a:lnTo>
                    <a:pt x="33248" y="49466"/>
                  </a:lnTo>
                  <a:lnTo>
                    <a:pt x="33248" y="0"/>
                  </a:lnTo>
                  <a:lnTo>
                    <a:pt x="48640" y="0"/>
                  </a:lnTo>
                  <a:lnTo>
                    <a:pt x="48640" y="49466"/>
                  </a:lnTo>
                  <a:close/>
                </a:path>
                <a:path w="309879" h="49529">
                  <a:moveTo>
                    <a:pt x="145148" y="49466"/>
                  </a:moveTo>
                  <a:lnTo>
                    <a:pt x="129743" y="49466"/>
                  </a:lnTo>
                  <a:lnTo>
                    <a:pt x="129743" y="0"/>
                  </a:lnTo>
                  <a:lnTo>
                    <a:pt x="145148" y="0"/>
                  </a:lnTo>
                  <a:lnTo>
                    <a:pt x="145148" y="49466"/>
                  </a:lnTo>
                  <a:close/>
                </a:path>
                <a:path w="309879" h="49529">
                  <a:moveTo>
                    <a:pt x="178384" y="49466"/>
                  </a:moveTo>
                  <a:lnTo>
                    <a:pt x="162979" y="49466"/>
                  </a:lnTo>
                  <a:lnTo>
                    <a:pt x="162979" y="0"/>
                  </a:lnTo>
                  <a:lnTo>
                    <a:pt x="178384" y="0"/>
                  </a:lnTo>
                  <a:lnTo>
                    <a:pt x="178384" y="49466"/>
                  </a:lnTo>
                  <a:close/>
                </a:path>
                <a:path w="309879" h="49529">
                  <a:moveTo>
                    <a:pt x="276504" y="49466"/>
                  </a:moveTo>
                  <a:lnTo>
                    <a:pt x="261099" y="49466"/>
                  </a:lnTo>
                  <a:lnTo>
                    <a:pt x="261099" y="0"/>
                  </a:lnTo>
                  <a:lnTo>
                    <a:pt x="276504" y="0"/>
                  </a:lnTo>
                  <a:lnTo>
                    <a:pt x="276504" y="49466"/>
                  </a:lnTo>
                  <a:close/>
                </a:path>
                <a:path w="309879" h="49529">
                  <a:moveTo>
                    <a:pt x="309740" y="49466"/>
                  </a:moveTo>
                  <a:lnTo>
                    <a:pt x="294335" y="49466"/>
                  </a:lnTo>
                  <a:lnTo>
                    <a:pt x="294335" y="0"/>
                  </a:lnTo>
                  <a:lnTo>
                    <a:pt x="309740" y="0"/>
                  </a:lnTo>
                  <a:lnTo>
                    <a:pt x="309740" y="4946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071215" y="4829581"/>
              <a:ext cx="702945" cy="1299210"/>
            </a:xfrm>
            <a:custGeom>
              <a:avLst/>
              <a:gdLst/>
              <a:ahLst/>
              <a:cxnLst/>
              <a:rect l="l" t="t" r="r" b="b"/>
              <a:pathLst>
                <a:path w="702945" h="1299210">
                  <a:moveTo>
                    <a:pt x="547331" y="127317"/>
                  </a:moveTo>
                  <a:lnTo>
                    <a:pt x="134607" y="127317"/>
                  </a:lnTo>
                  <a:lnTo>
                    <a:pt x="134607" y="0"/>
                  </a:lnTo>
                  <a:lnTo>
                    <a:pt x="547331" y="0"/>
                  </a:lnTo>
                  <a:lnTo>
                    <a:pt x="547331" y="127317"/>
                  </a:lnTo>
                  <a:close/>
                </a:path>
                <a:path w="702945" h="1299210">
                  <a:moveTo>
                    <a:pt x="562902" y="1299019"/>
                  </a:moveTo>
                  <a:lnTo>
                    <a:pt x="702487" y="1299019"/>
                  </a:lnTo>
                </a:path>
                <a:path w="702945" h="1299210">
                  <a:moveTo>
                    <a:pt x="0" y="1299019"/>
                  </a:moveTo>
                  <a:lnTo>
                    <a:pt x="525144" y="129901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597186" y="6113983"/>
              <a:ext cx="36195" cy="81280"/>
            </a:xfrm>
            <a:custGeom>
              <a:avLst/>
              <a:gdLst/>
              <a:ahLst/>
              <a:cxnLst/>
              <a:rect l="l" t="t" r="r" b="b"/>
              <a:pathLst>
                <a:path w="36195" h="81279">
                  <a:moveTo>
                    <a:pt x="35674" y="0"/>
                  </a:moveTo>
                  <a:lnTo>
                    <a:pt x="16217" y="0"/>
                  </a:lnTo>
                  <a:lnTo>
                    <a:pt x="16217" y="26771"/>
                  </a:lnTo>
                  <a:lnTo>
                    <a:pt x="0" y="26771"/>
                  </a:lnTo>
                  <a:lnTo>
                    <a:pt x="0" y="81089"/>
                  </a:lnTo>
                  <a:lnTo>
                    <a:pt x="29997" y="81089"/>
                  </a:lnTo>
                  <a:lnTo>
                    <a:pt x="29997" y="59194"/>
                  </a:lnTo>
                  <a:lnTo>
                    <a:pt x="35674" y="59194"/>
                  </a:lnTo>
                  <a:lnTo>
                    <a:pt x="3567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597186" y="6113983"/>
              <a:ext cx="36195" cy="81280"/>
            </a:xfrm>
            <a:custGeom>
              <a:avLst/>
              <a:gdLst/>
              <a:ahLst/>
              <a:cxnLst/>
              <a:rect l="l" t="t" r="r" b="b"/>
              <a:pathLst>
                <a:path w="36195" h="81279">
                  <a:moveTo>
                    <a:pt x="35674" y="0"/>
                  </a:moveTo>
                  <a:lnTo>
                    <a:pt x="16217" y="0"/>
                  </a:lnTo>
                  <a:lnTo>
                    <a:pt x="16217" y="26771"/>
                  </a:lnTo>
                  <a:lnTo>
                    <a:pt x="0" y="26771"/>
                  </a:lnTo>
                  <a:lnTo>
                    <a:pt x="0" y="81089"/>
                  </a:lnTo>
                  <a:lnTo>
                    <a:pt x="29997" y="81089"/>
                  </a:lnTo>
                  <a:lnTo>
                    <a:pt x="29997" y="59194"/>
                  </a:lnTo>
                  <a:lnTo>
                    <a:pt x="35674" y="59194"/>
                  </a:lnTo>
                  <a:lnTo>
                    <a:pt x="3567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020949" y="6125349"/>
              <a:ext cx="803275" cy="355600"/>
            </a:xfrm>
            <a:custGeom>
              <a:avLst/>
              <a:gdLst/>
              <a:ahLst/>
              <a:cxnLst/>
              <a:rect l="l" t="t" r="r" b="b"/>
              <a:pathLst>
                <a:path w="803275" h="355600">
                  <a:moveTo>
                    <a:pt x="28371" y="70523"/>
                  </a:moveTo>
                  <a:lnTo>
                    <a:pt x="763015" y="70523"/>
                  </a:lnTo>
                </a:path>
                <a:path w="803275" h="355600">
                  <a:moveTo>
                    <a:pt x="65671" y="0"/>
                  </a:moveTo>
                  <a:lnTo>
                    <a:pt x="65671" y="67310"/>
                  </a:lnTo>
                </a:path>
                <a:path w="803275" h="355600">
                  <a:moveTo>
                    <a:pt x="5664" y="67310"/>
                  </a:moveTo>
                  <a:lnTo>
                    <a:pt x="5664" y="314604"/>
                  </a:lnTo>
                  <a:lnTo>
                    <a:pt x="0" y="314604"/>
                  </a:lnTo>
                  <a:lnTo>
                    <a:pt x="0" y="355155"/>
                  </a:lnTo>
                  <a:lnTo>
                    <a:pt x="802754" y="355155"/>
                  </a:lnTo>
                  <a:lnTo>
                    <a:pt x="802754" y="314604"/>
                  </a:lnTo>
                  <a:lnTo>
                    <a:pt x="797064" y="314604"/>
                  </a:lnTo>
                  <a:lnTo>
                    <a:pt x="797064" y="67310"/>
                  </a:lnTo>
                </a:path>
                <a:path w="803275" h="355600">
                  <a:moveTo>
                    <a:pt x="797064" y="314604"/>
                  </a:moveTo>
                  <a:lnTo>
                    <a:pt x="5664" y="314604"/>
                  </a:lnTo>
                </a:path>
                <a:path w="803275" h="355600">
                  <a:moveTo>
                    <a:pt x="42964" y="291096"/>
                  </a:moveTo>
                  <a:lnTo>
                    <a:pt x="42964" y="275678"/>
                  </a:lnTo>
                  <a:lnTo>
                    <a:pt x="64046" y="275678"/>
                  </a:lnTo>
                  <a:lnTo>
                    <a:pt x="64046" y="115125"/>
                  </a:lnTo>
                  <a:lnTo>
                    <a:pt x="29997" y="115125"/>
                  </a:lnTo>
                  <a:lnTo>
                    <a:pt x="29997" y="310553"/>
                  </a:lnTo>
                  <a:lnTo>
                    <a:pt x="64046" y="310553"/>
                  </a:lnTo>
                  <a:lnTo>
                    <a:pt x="64046" y="291096"/>
                  </a:lnTo>
                  <a:lnTo>
                    <a:pt x="42964" y="291096"/>
                  </a:lnTo>
                  <a:close/>
                </a:path>
                <a:path w="803275" h="355600">
                  <a:moveTo>
                    <a:pt x="51079" y="164604"/>
                  </a:moveTo>
                  <a:lnTo>
                    <a:pt x="51079" y="167030"/>
                  </a:lnTo>
                  <a:lnTo>
                    <a:pt x="49466" y="169456"/>
                  </a:lnTo>
                  <a:lnTo>
                    <a:pt x="46215" y="169456"/>
                  </a:lnTo>
                  <a:lnTo>
                    <a:pt x="42964" y="169456"/>
                  </a:lnTo>
                  <a:lnTo>
                    <a:pt x="40538" y="167030"/>
                  </a:lnTo>
                  <a:lnTo>
                    <a:pt x="40538" y="164604"/>
                  </a:lnTo>
                  <a:lnTo>
                    <a:pt x="40538" y="161353"/>
                  </a:lnTo>
                  <a:lnTo>
                    <a:pt x="42964" y="158915"/>
                  </a:lnTo>
                  <a:lnTo>
                    <a:pt x="46215" y="158915"/>
                  </a:lnTo>
                  <a:lnTo>
                    <a:pt x="49466" y="158915"/>
                  </a:lnTo>
                  <a:lnTo>
                    <a:pt x="51079" y="161353"/>
                  </a:lnTo>
                  <a:lnTo>
                    <a:pt x="51079" y="164604"/>
                  </a:lnTo>
                  <a:close/>
                </a:path>
                <a:path w="803275" h="355600">
                  <a:moveTo>
                    <a:pt x="148386" y="100545"/>
                  </a:moveTo>
                  <a:lnTo>
                    <a:pt x="148386" y="103797"/>
                  </a:lnTo>
                  <a:lnTo>
                    <a:pt x="145948" y="105397"/>
                  </a:lnTo>
                  <a:lnTo>
                    <a:pt x="142697" y="105397"/>
                  </a:lnTo>
                  <a:lnTo>
                    <a:pt x="140284" y="105397"/>
                  </a:lnTo>
                  <a:lnTo>
                    <a:pt x="137845" y="103797"/>
                  </a:lnTo>
                  <a:lnTo>
                    <a:pt x="137845" y="100545"/>
                  </a:lnTo>
                  <a:lnTo>
                    <a:pt x="137845" y="97307"/>
                  </a:lnTo>
                  <a:lnTo>
                    <a:pt x="140284" y="94856"/>
                  </a:lnTo>
                  <a:lnTo>
                    <a:pt x="142697" y="94856"/>
                  </a:lnTo>
                  <a:lnTo>
                    <a:pt x="145948" y="94856"/>
                  </a:lnTo>
                  <a:lnTo>
                    <a:pt x="148386" y="97307"/>
                  </a:lnTo>
                  <a:lnTo>
                    <a:pt x="148386" y="100545"/>
                  </a:lnTo>
                  <a:close/>
                </a:path>
                <a:path w="803275" h="355600">
                  <a:moveTo>
                    <a:pt x="210819" y="100545"/>
                  </a:moveTo>
                  <a:lnTo>
                    <a:pt x="210819" y="103797"/>
                  </a:lnTo>
                  <a:lnTo>
                    <a:pt x="208381" y="105397"/>
                  </a:lnTo>
                  <a:lnTo>
                    <a:pt x="205143" y="105397"/>
                  </a:lnTo>
                  <a:lnTo>
                    <a:pt x="202704" y="105397"/>
                  </a:lnTo>
                  <a:lnTo>
                    <a:pt x="200278" y="103797"/>
                  </a:lnTo>
                  <a:lnTo>
                    <a:pt x="200278" y="100545"/>
                  </a:lnTo>
                  <a:lnTo>
                    <a:pt x="200278" y="97307"/>
                  </a:lnTo>
                  <a:lnTo>
                    <a:pt x="202704" y="94856"/>
                  </a:lnTo>
                  <a:lnTo>
                    <a:pt x="205143" y="94856"/>
                  </a:lnTo>
                  <a:lnTo>
                    <a:pt x="208381" y="94856"/>
                  </a:lnTo>
                  <a:lnTo>
                    <a:pt x="210819" y="97307"/>
                  </a:lnTo>
                  <a:lnTo>
                    <a:pt x="210819" y="100545"/>
                  </a:lnTo>
                  <a:close/>
                </a:path>
                <a:path w="803275" h="355600">
                  <a:moveTo>
                    <a:pt x="307314" y="100545"/>
                  </a:moveTo>
                  <a:lnTo>
                    <a:pt x="307314" y="103797"/>
                  </a:lnTo>
                  <a:lnTo>
                    <a:pt x="304876" y="105397"/>
                  </a:lnTo>
                  <a:lnTo>
                    <a:pt x="301637" y="105397"/>
                  </a:lnTo>
                  <a:lnTo>
                    <a:pt x="299199" y="105397"/>
                  </a:lnTo>
                  <a:lnTo>
                    <a:pt x="296773" y="103797"/>
                  </a:lnTo>
                  <a:lnTo>
                    <a:pt x="296773" y="100545"/>
                  </a:lnTo>
                  <a:lnTo>
                    <a:pt x="296773" y="97307"/>
                  </a:lnTo>
                  <a:lnTo>
                    <a:pt x="299199" y="94856"/>
                  </a:lnTo>
                  <a:lnTo>
                    <a:pt x="301637" y="94856"/>
                  </a:lnTo>
                  <a:lnTo>
                    <a:pt x="304876" y="94856"/>
                  </a:lnTo>
                  <a:lnTo>
                    <a:pt x="307314" y="97307"/>
                  </a:lnTo>
                  <a:lnTo>
                    <a:pt x="307314" y="100545"/>
                  </a:lnTo>
                  <a:close/>
                </a:path>
                <a:path w="803275" h="355600">
                  <a:moveTo>
                    <a:pt x="511644" y="100545"/>
                  </a:moveTo>
                  <a:lnTo>
                    <a:pt x="511644" y="103797"/>
                  </a:lnTo>
                  <a:lnTo>
                    <a:pt x="509219" y="105397"/>
                  </a:lnTo>
                  <a:lnTo>
                    <a:pt x="505967" y="105397"/>
                  </a:lnTo>
                  <a:lnTo>
                    <a:pt x="503529" y="105397"/>
                  </a:lnTo>
                  <a:lnTo>
                    <a:pt x="501116" y="103797"/>
                  </a:lnTo>
                  <a:lnTo>
                    <a:pt x="501116" y="100545"/>
                  </a:lnTo>
                  <a:lnTo>
                    <a:pt x="501116" y="97307"/>
                  </a:lnTo>
                  <a:lnTo>
                    <a:pt x="503529" y="94856"/>
                  </a:lnTo>
                  <a:lnTo>
                    <a:pt x="505967" y="94856"/>
                  </a:lnTo>
                  <a:lnTo>
                    <a:pt x="509219" y="94856"/>
                  </a:lnTo>
                  <a:lnTo>
                    <a:pt x="511644" y="97307"/>
                  </a:lnTo>
                  <a:lnTo>
                    <a:pt x="511644" y="100545"/>
                  </a:lnTo>
                  <a:close/>
                </a:path>
                <a:path w="803275" h="355600">
                  <a:moveTo>
                    <a:pt x="670572" y="100545"/>
                  </a:moveTo>
                  <a:lnTo>
                    <a:pt x="670572" y="103797"/>
                  </a:lnTo>
                  <a:lnTo>
                    <a:pt x="668147" y="105397"/>
                  </a:lnTo>
                  <a:lnTo>
                    <a:pt x="665708" y="105397"/>
                  </a:lnTo>
                  <a:lnTo>
                    <a:pt x="662470" y="105397"/>
                  </a:lnTo>
                  <a:lnTo>
                    <a:pt x="660031" y="103797"/>
                  </a:lnTo>
                  <a:lnTo>
                    <a:pt x="660031" y="100545"/>
                  </a:lnTo>
                  <a:lnTo>
                    <a:pt x="660031" y="97307"/>
                  </a:lnTo>
                  <a:lnTo>
                    <a:pt x="662470" y="94856"/>
                  </a:lnTo>
                  <a:lnTo>
                    <a:pt x="665708" y="94856"/>
                  </a:lnTo>
                  <a:lnTo>
                    <a:pt x="668147" y="94856"/>
                  </a:lnTo>
                  <a:lnTo>
                    <a:pt x="670572" y="97307"/>
                  </a:lnTo>
                  <a:lnTo>
                    <a:pt x="670572" y="100545"/>
                  </a:lnTo>
                  <a:close/>
                </a:path>
                <a:path w="803275" h="355600">
                  <a:moveTo>
                    <a:pt x="51079" y="194602"/>
                  </a:moveTo>
                  <a:lnTo>
                    <a:pt x="51079" y="197027"/>
                  </a:lnTo>
                  <a:lnTo>
                    <a:pt x="49466" y="199466"/>
                  </a:lnTo>
                  <a:lnTo>
                    <a:pt x="46215" y="199466"/>
                  </a:lnTo>
                  <a:lnTo>
                    <a:pt x="42964" y="199466"/>
                  </a:lnTo>
                  <a:lnTo>
                    <a:pt x="40538" y="197027"/>
                  </a:lnTo>
                  <a:lnTo>
                    <a:pt x="40538" y="194602"/>
                  </a:lnTo>
                  <a:lnTo>
                    <a:pt x="40538" y="191363"/>
                  </a:lnTo>
                  <a:lnTo>
                    <a:pt x="42964" y="188925"/>
                  </a:lnTo>
                  <a:lnTo>
                    <a:pt x="46215" y="188925"/>
                  </a:lnTo>
                  <a:lnTo>
                    <a:pt x="49466" y="188925"/>
                  </a:lnTo>
                  <a:lnTo>
                    <a:pt x="51079" y="191363"/>
                  </a:lnTo>
                  <a:lnTo>
                    <a:pt x="51079" y="194602"/>
                  </a:lnTo>
                  <a:close/>
                </a:path>
                <a:path w="803275" h="355600">
                  <a:moveTo>
                    <a:pt x="755713" y="291096"/>
                  </a:moveTo>
                  <a:lnTo>
                    <a:pt x="755713" y="275678"/>
                  </a:lnTo>
                  <a:lnTo>
                    <a:pt x="734631" y="275678"/>
                  </a:lnTo>
                  <a:lnTo>
                    <a:pt x="734631" y="115125"/>
                  </a:lnTo>
                  <a:lnTo>
                    <a:pt x="768692" y="115125"/>
                  </a:lnTo>
                  <a:lnTo>
                    <a:pt x="768692" y="310553"/>
                  </a:lnTo>
                  <a:lnTo>
                    <a:pt x="734631" y="310553"/>
                  </a:lnTo>
                  <a:lnTo>
                    <a:pt x="734631" y="291096"/>
                  </a:lnTo>
                  <a:lnTo>
                    <a:pt x="755713" y="291096"/>
                  </a:lnTo>
                  <a:close/>
                </a:path>
                <a:path w="803275" h="355600">
                  <a:moveTo>
                    <a:pt x="747610" y="164604"/>
                  </a:moveTo>
                  <a:lnTo>
                    <a:pt x="747610" y="167030"/>
                  </a:lnTo>
                  <a:lnTo>
                    <a:pt x="749223" y="169456"/>
                  </a:lnTo>
                  <a:lnTo>
                    <a:pt x="752475" y="169456"/>
                  </a:lnTo>
                  <a:lnTo>
                    <a:pt x="755713" y="169456"/>
                  </a:lnTo>
                  <a:lnTo>
                    <a:pt x="758151" y="167030"/>
                  </a:lnTo>
                  <a:lnTo>
                    <a:pt x="758151" y="164604"/>
                  </a:lnTo>
                  <a:lnTo>
                    <a:pt x="758151" y="161353"/>
                  </a:lnTo>
                  <a:lnTo>
                    <a:pt x="755713" y="158915"/>
                  </a:lnTo>
                  <a:lnTo>
                    <a:pt x="752475" y="158915"/>
                  </a:lnTo>
                  <a:lnTo>
                    <a:pt x="749223" y="158915"/>
                  </a:lnTo>
                  <a:lnTo>
                    <a:pt x="747610" y="161353"/>
                  </a:lnTo>
                  <a:lnTo>
                    <a:pt x="747610" y="164604"/>
                  </a:lnTo>
                  <a:close/>
                </a:path>
                <a:path w="803275" h="355600">
                  <a:moveTo>
                    <a:pt x="747610" y="194602"/>
                  </a:moveTo>
                  <a:lnTo>
                    <a:pt x="747610" y="197027"/>
                  </a:lnTo>
                  <a:lnTo>
                    <a:pt x="749223" y="199466"/>
                  </a:lnTo>
                  <a:lnTo>
                    <a:pt x="752475" y="199466"/>
                  </a:lnTo>
                  <a:lnTo>
                    <a:pt x="755713" y="199466"/>
                  </a:lnTo>
                  <a:lnTo>
                    <a:pt x="758151" y="197027"/>
                  </a:lnTo>
                  <a:lnTo>
                    <a:pt x="758151" y="194602"/>
                  </a:lnTo>
                  <a:lnTo>
                    <a:pt x="758151" y="191363"/>
                  </a:lnTo>
                  <a:lnTo>
                    <a:pt x="755713" y="188925"/>
                  </a:lnTo>
                  <a:lnTo>
                    <a:pt x="752475" y="188925"/>
                  </a:lnTo>
                  <a:lnTo>
                    <a:pt x="749223" y="188925"/>
                  </a:lnTo>
                  <a:lnTo>
                    <a:pt x="747610" y="191363"/>
                  </a:lnTo>
                  <a:lnTo>
                    <a:pt x="747610" y="194602"/>
                  </a:lnTo>
                  <a:close/>
                </a:path>
                <a:path w="803275" h="355600">
                  <a:moveTo>
                    <a:pt x="19456" y="68910"/>
                  </a:moveTo>
                  <a:lnTo>
                    <a:pt x="19456" y="311365"/>
                  </a:lnTo>
                </a:path>
                <a:path w="803275" h="355600">
                  <a:moveTo>
                    <a:pt x="780846" y="311365"/>
                  </a:moveTo>
                  <a:lnTo>
                    <a:pt x="780846" y="85140"/>
                  </a:lnTo>
                  <a:lnTo>
                    <a:pt x="19456" y="85140"/>
                  </a:lnTo>
                </a:path>
                <a:path w="803275" h="355600">
                  <a:moveTo>
                    <a:pt x="613016" y="115125"/>
                  </a:moveTo>
                  <a:lnTo>
                    <a:pt x="733005" y="115125"/>
                  </a:lnTo>
                </a:path>
                <a:path w="803275" h="355600">
                  <a:moveTo>
                    <a:pt x="43662" y="85140"/>
                  </a:moveTo>
                  <a:lnTo>
                    <a:pt x="43662" y="115125"/>
                  </a:lnTo>
                  <a:lnTo>
                    <a:pt x="575716" y="11512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598291" y="6221831"/>
              <a:ext cx="36195" cy="45720"/>
            </a:xfrm>
            <a:custGeom>
              <a:avLst/>
              <a:gdLst/>
              <a:ahLst/>
              <a:cxnLst/>
              <a:rect l="l" t="t" r="r" b="b"/>
              <a:pathLst>
                <a:path w="36195" h="45720">
                  <a:moveTo>
                    <a:pt x="35674" y="0"/>
                  </a:moveTo>
                  <a:lnTo>
                    <a:pt x="0" y="0"/>
                  </a:lnTo>
                  <a:lnTo>
                    <a:pt x="0" y="45427"/>
                  </a:lnTo>
                  <a:lnTo>
                    <a:pt x="35674" y="45427"/>
                  </a:lnTo>
                  <a:lnTo>
                    <a:pt x="3567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598278" y="6221831"/>
              <a:ext cx="36195" cy="45720"/>
            </a:xfrm>
            <a:custGeom>
              <a:avLst/>
              <a:gdLst/>
              <a:ahLst/>
              <a:cxnLst/>
              <a:rect l="l" t="t" r="r" b="b"/>
              <a:pathLst>
                <a:path w="36195" h="45720">
                  <a:moveTo>
                    <a:pt x="35687" y="45427"/>
                  </a:moveTo>
                  <a:lnTo>
                    <a:pt x="0" y="45427"/>
                  </a:lnTo>
                  <a:lnTo>
                    <a:pt x="0" y="0"/>
                  </a:lnTo>
                  <a:lnTo>
                    <a:pt x="35687" y="0"/>
                  </a:lnTo>
                  <a:lnTo>
                    <a:pt x="35687" y="4542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070415" y="3605199"/>
              <a:ext cx="713740" cy="2815590"/>
            </a:xfrm>
            <a:custGeom>
              <a:avLst/>
              <a:gdLst/>
              <a:ahLst/>
              <a:cxnLst/>
              <a:rect l="l" t="t" r="r" b="b"/>
              <a:pathLst>
                <a:path w="713739" h="2815590">
                  <a:moveTo>
                    <a:pt x="681926" y="2675839"/>
                  </a:moveTo>
                  <a:lnTo>
                    <a:pt x="17830" y="2675839"/>
                  </a:lnTo>
                </a:path>
                <a:path w="713739" h="2815590">
                  <a:moveTo>
                    <a:pt x="681926" y="2705836"/>
                  </a:moveTo>
                  <a:lnTo>
                    <a:pt x="17830" y="2705836"/>
                  </a:lnTo>
                </a:path>
                <a:path w="713739" h="2815590">
                  <a:moveTo>
                    <a:pt x="681926" y="2815297"/>
                  </a:moveTo>
                  <a:lnTo>
                    <a:pt x="17830" y="2815297"/>
                  </a:lnTo>
                </a:path>
                <a:path w="713739" h="2815590">
                  <a:moveTo>
                    <a:pt x="582180" y="24320"/>
                  </a:moveTo>
                  <a:lnTo>
                    <a:pt x="570839" y="24320"/>
                  </a:lnTo>
                  <a:lnTo>
                    <a:pt x="570839" y="0"/>
                  </a:lnTo>
                  <a:lnTo>
                    <a:pt x="582180" y="0"/>
                  </a:lnTo>
                  <a:lnTo>
                    <a:pt x="582180" y="24320"/>
                  </a:lnTo>
                  <a:close/>
                </a:path>
                <a:path w="713739" h="2815590">
                  <a:moveTo>
                    <a:pt x="582180" y="252171"/>
                  </a:moveTo>
                  <a:lnTo>
                    <a:pt x="570839" y="252171"/>
                  </a:lnTo>
                  <a:lnTo>
                    <a:pt x="570839" y="227037"/>
                  </a:lnTo>
                  <a:lnTo>
                    <a:pt x="582180" y="227037"/>
                  </a:lnTo>
                  <a:lnTo>
                    <a:pt x="582180" y="252171"/>
                  </a:lnTo>
                  <a:close/>
                </a:path>
                <a:path w="713739" h="2815590">
                  <a:moveTo>
                    <a:pt x="29997" y="34048"/>
                  </a:moveTo>
                  <a:lnTo>
                    <a:pt x="18643" y="34048"/>
                  </a:lnTo>
                  <a:lnTo>
                    <a:pt x="18643" y="9728"/>
                  </a:lnTo>
                  <a:lnTo>
                    <a:pt x="29997" y="9728"/>
                  </a:lnTo>
                  <a:lnTo>
                    <a:pt x="29997" y="34048"/>
                  </a:lnTo>
                  <a:close/>
                </a:path>
                <a:path w="713739" h="2815590">
                  <a:moveTo>
                    <a:pt x="29997" y="249745"/>
                  </a:moveTo>
                  <a:lnTo>
                    <a:pt x="18643" y="249745"/>
                  </a:lnTo>
                  <a:lnTo>
                    <a:pt x="18643" y="225412"/>
                  </a:lnTo>
                  <a:lnTo>
                    <a:pt x="29997" y="225412"/>
                  </a:lnTo>
                  <a:lnTo>
                    <a:pt x="29997" y="249745"/>
                  </a:lnTo>
                  <a:close/>
                </a:path>
                <a:path w="713739" h="2815590">
                  <a:moveTo>
                    <a:pt x="29997" y="481634"/>
                  </a:moveTo>
                  <a:lnTo>
                    <a:pt x="18643" y="481634"/>
                  </a:lnTo>
                  <a:lnTo>
                    <a:pt x="18643" y="457314"/>
                  </a:lnTo>
                  <a:lnTo>
                    <a:pt x="29997" y="457314"/>
                  </a:lnTo>
                  <a:lnTo>
                    <a:pt x="29997" y="481634"/>
                  </a:lnTo>
                  <a:close/>
                </a:path>
                <a:path w="713739" h="2815590">
                  <a:moveTo>
                    <a:pt x="57556" y="728967"/>
                  </a:moveTo>
                  <a:lnTo>
                    <a:pt x="57556" y="733005"/>
                  </a:lnTo>
                  <a:lnTo>
                    <a:pt x="55130" y="735444"/>
                  </a:lnTo>
                  <a:lnTo>
                    <a:pt x="51079" y="735444"/>
                  </a:lnTo>
                  <a:lnTo>
                    <a:pt x="47840" y="735444"/>
                  </a:lnTo>
                  <a:lnTo>
                    <a:pt x="45402" y="733005"/>
                  </a:lnTo>
                  <a:lnTo>
                    <a:pt x="45402" y="728967"/>
                  </a:lnTo>
                  <a:lnTo>
                    <a:pt x="45402" y="725716"/>
                  </a:lnTo>
                  <a:lnTo>
                    <a:pt x="47840" y="723290"/>
                  </a:lnTo>
                  <a:lnTo>
                    <a:pt x="51079" y="723290"/>
                  </a:lnTo>
                  <a:lnTo>
                    <a:pt x="55130" y="723290"/>
                  </a:lnTo>
                  <a:lnTo>
                    <a:pt x="57556" y="725716"/>
                  </a:lnTo>
                  <a:lnTo>
                    <a:pt x="57556" y="728967"/>
                  </a:lnTo>
                  <a:close/>
                </a:path>
                <a:path w="713739" h="2815590">
                  <a:moveTo>
                    <a:pt x="98107" y="728967"/>
                  </a:moveTo>
                  <a:lnTo>
                    <a:pt x="98107" y="733005"/>
                  </a:lnTo>
                  <a:lnTo>
                    <a:pt x="94856" y="735444"/>
                  </a:lnTo>
                  <a:lnTo>
                    <a:pt x="91617" y="735444"/>
                  </a:lnTo>
                  <a:lnTo>
                    <a:pt x="88379" y="735444"/>
                  </a:lnTo>
                  <a:lnTo>
                    <a:pt x="85140" y="733005"/>
                  </a:lnTo>
                  <a:lnTo>
                    <a:pt x="85140" y="728967"/>
                  </a:lnTo>
                  <a:lnTo>
                    <a:pt x="85140" y="725716"/>
                  </a:lnTo>
                  <a:lnTo>
                    <a:pt x="88379" y="723290"/>
                  </a:lnTo>
                  <a:lnTo>
                    <a:pt x="91617" y="723290"/>
                  </a:lnTo>
                  <a:lnTo>
                    <a:pt x="94856" y="723290"/>
                  </a:lnTo>
                  <a:lnTo>
                    <a:pt x="98107" y="725716"/>
                  </a:lnTo>
                  <a:lnTo>
                    <a:pt x="98107" y="728967"/>
                  </a:lnTo>
                  <a:close/>
                </a:path>
                <a:path w="713739" h="2815590">
                  <a:moveTo>
                    <a:pt x="12966" y="653554"/>
                  </a:moveTo>
                  <a:lnTo>
                    <a:pt x="12966" y="657605"/>
                  </a:lnTo>
                  <a:lnTo>
                    <a:pt x="9715" y="660031"/>
                  </a:lnTo>
                  <a:lnTo>
                    <a:pt x="6477" y="660031"/>
                  </a:lnTo>
                  <a:lnTo>
                    <a:pt x="3238" y="660031"/>
                  </a:lnTo>
                  <a:lnTo>
                    <a:pt x="0" y="657605"/>
                  </a:lnTo>
                  <a:lnTo>
                    <a:pt x="0" y="653554"/>
                  </a:lnTo>
                  <a:lnTo>
                    <a:pt x="0" y="650316"/>
                  </a:lnTo>
                  <a:lnTo>
                    <a:pt x="3238" y="647865"/>
                  </a:lnTo>
                  <a:lnTo>
                    <a:pt x="6477" y="647865"/>
                  </a:lnTo>
                  <a:lnTo>
                    <a:pt x="9715" y="647865"/>
                  </a:lnTo>
                  <a:lnTo>
                    <a:pt x="12966" y="650316"/>
                  </a:lnTo>
                  <a:lnTo>
                    <a:pt x="12966" y="653554"/>
                  </a:lnTo>
                  <a:close/>
                </a:path>
                <a:path w="713739" h="2815590">
                  <a:moveTo>
                    <a:pt x="12966" y="950315"/>
                  </a:moveTo>
                  <a:lnTo>
                    <a:pt x="12966" y="953566"/>
                  </a:lnTo>
                  <a:lnTo>
                    <a:pt x="9715" y="956005"/>
                  </a:lnTo>
                  <a:lnTo>
                    <a:pt x="6477" y="956005"/>
                  </a:lnTo>
                  <a:lnTo>
                    <a:pt x="3238" y="956005"/>
                  </a:lnTo>
                  <a:lnTo>
                    <a:pt x="0" y="953566"/>
                  </a:lnTo>
                  <a:lnTo>
                    <a:pt x="0" y="950315"/>
                  </a:lnTo>
                  <a:lnTo>
                    <a:pt x="0" y="946264"/>
                  </a:lnTo>
                  <a:lnTo>
                    <a:pt x="3238" y="943838"/>
                  </a:lnTo>
                  <a:lnTo>
                    <a:pt x="6477" y="943838"/>
                  </a:lnTo>
                  <a:lnTo>
                    <a:pt x="9715" y="943838"/>
                  </a:lnTo>
                  <a:lnTo>
                    <a:pt x="12966" y="946264"/>
                  </a:lnTo>
                  <a:lnTo>
                    <a:pt x="12966" y="950315"/>
                  </a:lnTo>
                  <a:close/>
                </a:path>
                <a:path w="713739" h="2815590">
                  <a:moveTo>
                    <a:pt x="12966" y="580567"/>
                  </a:moveTo>
                  <a:lnTo>
                    <a:pt x="12966" y="583806"/>
                  </a:lnTo>
                  <a:lnTo>
                    <a:pt x="9715" y="586244"/>
                  </a:lnTo>
                  <a:lnTo>
                    <a:pt x="6477" y="586244"/>
                  </a:lnTo>
                  <a:lnTo>
                    <a:pt x="3238" y="586244"/>
                  </a:lnTo>
                  <a:lnTo>
                    <a:pt x="0" y="583806"/>
                  </a:lnTo>
                  <a:lnTo>
                    <a:pt x="0" y="580567"/>
                  </a:lnTo>
                  <a:lnTo>
                    <a:pt x="0" y="576516"/>
                  </a:lnTo>
                  <a:lnTo>
                    <a:pt x="3238" y="574090"/>
                  </a:lnTo>
                  <a:lnTo>
                    <a:pt x="6477" y="574090"/>
                  </a:lnTo>
                  <a:lnTo>
                    <a:pt x="9715" y="574090"/>
                  </a:lnTo>
                  <a:lnTo>
                    <a:pt x="12966" y="576516"/>
                  </a:lnTo>
                  <a:lnTo>
                    <a:pt x="12966" y="580567"/>
                  </a:lnTo>
                  <a:close/>
                </a:path>
                <a:path w="713739" h="2815590">
                  <a:moveTo>
                    <a:pt x="12966" y="499490"/>
                  </a:moveTo>
                  <a:lnTo>
                    <a:pt x="12966" y="502729"/>
                  </a:lnTo>
                  <a:lnTo>
                    <a:pt x="9715" y="505967"/>
                  </a:lnTo>
                  <a:lnTo>
                    <a:pt x="6477" y="505967"/>
                  </a:lnTo>
                  <a:lnTo>
                    <a:pt x="3238" y="505967"/>
                  </a:lnTo>
                  <a:lnTo>
                    <a:pt x="0" y="502729"/>
                  </a:lnTo>
                  <a:lnTo>
                    <a:pt x="0" y="499490"/>
                  </a:lnTo>
                  <a:lnTo>
                    <a:pt x="0" y="496252"/>
                  </a:lnTo>
                  <a:lnTo>
                    <a:pt x="3238" y="493001"/>
                  </a:lnTo>
                  <a:lnTo>
                    <a:pt x="6477" y="493001"/>
                  </a:lnTo>
                  <a:lnTo>
                    <a:pt x="9715" y="493001"/>
                  </a:lnTo>
                  <a:lnTo>
                    <a:pt x="12966" y="496252"/>
                  </a:lnTo>
                  <a:lnTo>
                    <a:pt x="12966" y="499490"/>
                  </a:lnTo>
                  <a:close/>
                </a:path>
                <a:path w="713739" h="2815590">
                  <a:moveTo>
                    <a:pt x="29997" y="707072"/>
                  </a:moveTo>
                  <a:lnTo>
                    <a:pt x="18643" y="707072"/>
                  </a:lnTo>
                  <a:lnTo>
                    <a:pt x="18643" y="682751"/>
                  </a:lnTo>
                  <a:lnTo>
                    <a:pt x="29997" y="682751"/>
                  </a:lnTo>
                  <a:lnTo>
                    <a:pt x="29997" y="707072"/>
                  </a:lnTo>
                  <a:close/>
                </a:path>
                <a:path w="713739" h="2815590">
                  <a:moveTo>
                    <a:pt x="57556" y="950315"/>
                  </a:moveTo>
                  <a:lnTo>
                    <a:pt x="57556" y="953566"/>
                  </a:lnTo>
                  <a:lnTo>
                    <a:pt x="55130" y="956005"/>
                  </a:lnTo>
                  <a:lnTo>
                    <a:pt x="51079" y="956005"/>
                  </a:lnTo>
                  <a:lnTo>
                    <a:pt x="47840" y="956005"/>
                  </a:lnTo>
                  <a:lnTo>
                    <a:pt x="45402" y="953566"/>
                  </a:lnTo>
                  <a:lnTo>
                    <a:pt x="45402" y="950315"/>
                  </a:lnTo>
                  <a:lnTo>
                    <a:pt x="45402" y="946264"/>
                  </a:lnTo>
                  <a:lnTo>
                    <a:pt x="47840" y="943838"/>
                  </a:lnTo>
                  <a:lnTo>
                    <a:pt x="51079" y="943838"/>
                  </a:lnTo>
                  <a:lnTo>
                    <a:pt x="55130" y="943838"/>
                  </a:lnTo>
                  <a:lnTo>
                    <a:pt x="57556" y="946264"/>
                  </a:lnTo>
                  <a:lnTo>
                    <a:pt x="57556" y="950315"/>
                  </a:lnTo>
                  <a:close/>
                </a:path>
                <a:path w="713739" h="2815590">
                  <a:moveTo>
                    <a:pt x="98107" y="950315"/>
                  </a:moveTo>
                  <a:lnTo>
                    <a:pt x="98107" y="953566"/>
                  </a:lnTo>
                  <a:lnTo>
                    <a:pt x="94856" y="956005"/>
                  </a:lnTo>
                  <a:lnTo>
                    <a:pt x="91617" y="956005"/>
                  </a:lnTo>
                  <a:lnTo>
                    <a:pt x="88379" y="956005"/>
                  </a:lnTo>
                  <a:lnTo>
                    <a:pt x="85140" y="953566"/>
                  </a:lnTo>
                  <a:lnTo>
                    <a:pt x="85140" y="950315"/>
                  </a:lnTo>
                  <a:lnTo>
                    <a:pt x="85140" y="946264"/>
                  </a:lnTo>
                  <a:lnTo>
                    <a:pt x="88379" y="943838"/>
                  </a:lnTo>
                  <a:lnTo>
                    <a:pt x="91617" y="943838"/>
                  </a:lnTo>
                  <a:lnTo>
                    <a:pt x="94856" y="943838"/>
                  </a:lnTo>
                  <a:lnTo>
                    <a:pt x="98107" y="946264"/>
                  </a:lnTo>
                  <a:lnTo>
                    <a:pt x="98107" y="950315"/>
                  </a:lnTo>
                  <a:close/>
                </a:path>
                <a:path w="713739" h="2815590">
                  <a:moveTo>
                    <a:pt x="29997" y="927620"/>
                  </a:moveTo>
                  <a:lnTo>
                    <a:pt x="18643" y="927620"/>
                  </a:lnTo>
                  <a:lnTo>
                    <a:pt x="18643" y="903287"/>
                  </a:lnTo>
                  <a:lnTo>
                    <a:pt x="29997" y="903287"/>
                  </a:lnTo>
                  <a:lnTo>
                    <a:pt x="29997" y="927620"/>
                  </a:lnTo>
                  <a:close/>
                </a:path>
                <a:path w="713739" h="2815590">
                  <a:moveTo>
                    <a:pt x="57556" y="1177366"/>
                  </a:moveTo>
                  <a:lnTo>
                    <a:pt x="57556" y="1181417"/>
                  </a:lnTo>
                  <a:lnTo>
                    <a:pt x="55130" y="1183855"/>
                  </a:lnTo>
                  <a:lnTo>
                    <a:pt x="51079" y="1183855"/>
                  </a:lnTo>
                  <a:lnTo>
                    <a:pt x="47840" y="1183855"/>
                  </a:lnTo>
                  <a:lnTo>
                    <a:pt x="45402" y="1181417"/>
                  </a:lnTo>
                  <a:lnTo>
                    <a:pt x="45402" y="1177366"/>
                  </a:lnTo>
                  <a:lnTo>
                    <a:pt x="45402" y="1174114"/>
                  </a:lnTo>
                  <a:lnTo>
                    <a:pt x="47840" y="1171689"/>
                  </a:lnTo>
                  <a:lnTo>
                    <a:pt x="51079" y="1171689"/>
                  </a:lnTo>
                  <a:lnTo>
                    <a:pt x="55130" y="1171689"/>
                  </a:lnTo>
                  <a:lnTo>
                    <a:pt x="57556" y="1174114"/>
                  </a:lnTo>
                  <a:lnTo>
                    <a:pt x="57556" y="1177366"/>
                  </a:lnTo>
                  <a:close/>
                </a:path>
                <a:path w="713739" h="2815590">
                  <a:moveTo>
                    <a:pt x="98107" y="1177366"/>
                  </a:moveTo>
                  <a:lnTo>
                    <a:pt x="98107" y="1181417"/>
                  </a:lnTo>
                  <a:lnTo>
                    <a:pt x="94856" y="1183855"/>
                  </a:lnTo>
                  <a:lnTo>
                    <a:pt x="91617" y="1183855"/>
                  </a:lnTo>
                  <a:lnTo>
                    <a:pt x="88379" y="1183855"/>
                  </a:lnTo>
                  <a:lnTo>
                    <a:pt x="85140" y="1181417"/>
                  </a:lnTo>
                  <a:lnTo>
                    <a:pt x="85140" y="1177366"/>
                  </a:lnTo>
                  <a:lnTo>
                    <a:pt x="85140" y="1174114"/>
                  </a:lnTo>
                  <a:lnTo>
                    <a:pt x="88379" y="1171689"/>
                  </a:lnTo>
                  <a:lnTo>
                    <a:pt x="91617" y="1171689"/>
                  </a:lnTo>
                  <a:lnTo>
                    <a:pt x="94856" y="1171689"/>
                  </a:lnTo>
                  <a:lnTo>
                    <a:pt x="98107" y="1174114"/>
                  </a:lnTo>
                  <a:lnTo>
                    <a:pt x="98107" y="1177366"/>
                  </a:lnTo>
                  <a:close/>
                </a:path>
                <a:path w="713739" h="2815590">
                  <a:moveTo>
                    <a:pt x="29997" y="1155471"/>
                  </a:moveTo>
                  <a:lnTo>
                    <a:pt x="18643" y="1155471"/>
                  </a:lnTo>
                  <a:lnTo>
                    <a:pt x="18643" y="1131150"/>
                  </a:lnTo>
                  <a:lnTo>
                    <a:pt x="29997" y="1131150"/>
                  </a:lnTo>
                  <a:lnTo>
                    <a:pt x="29997" y="1155471"/>
                  </a:lnTo>
                  <a:close/>
                </a:path>
                <a:path w="713739" h="2815590">
                  <a:moveTo>
                    <a:pt x="57556" y="1396301"/>
                  </a:moveTo>
                  <a:lnTo>
                    <a:pt x="57556" y="1399527"/>
                  </a:lnTo>
                  <a:lnTo>
                    <a:pt x="55130" y="1402778"/>
                  </a:lnTo>
                  <a:lnTo>
                    <a:pt x="51079" y="1402778"/>
                  </a:lnTo>
                  <a:lnTo>
                    <a:pt x="47840" y="1402778"/>
                  </a:lnTo>
                  <a:lnTo>
                    <a:pt x="45402" y="1399527"/>
                  </a:lnTo>
                  <a:lnTo>
                    <a:pt x="45402" y="1396301"/>
                  </a:lnTo>
                  <a:lnTo>
                    <a:pt x="45402" y="1393050"/>
                  </a:lnTo>
                  <a:lnTo>
                    <a:pt x="47840" y="1389811"/>
                  </a:lnTo>
                  <a:lnTo>
                    <a:pt x="51079" y="1389811"/>
                  </a:lnTo>
                  <a:lnTo>
                    <a:pt x="55130" y="1389811"/>
                  </a:lnTo>
                  <a:lnTo>
                    <a:pt x="57556" y="1393050"/>
                  </a:lnTo>
                  <a:lnTo>
                    <a:pt x="57556" y="1396301"/>
                  </a:lnTo>
                  <a:close/>
                </a:path>
                <a:path w="713739" h="2815590">
                  <a:moveTo>
                    <a:pt x="14579" y="1396301"/>
                  </a:moveTo>
                  <a:lnTo>
                    <a:pt x="14579" y="1399527"/>
                  </a:lnTo>
                  <a:lnTo>
                    <a:pt x="12153" y="1402778"/>
                  </a:lnTo>
                  <a:lnTo>
                    <a:pt x="8915" y="1402778"/>
                  </a:lnTo>
                  <a:lnTo>
                    <a:pt x="4864" y="1402778"/>
                  </a:lnTo>
                  <a:lnTo>
                    <a:pt x="2425" y="1399527"/>
                  </a:lnTo>
                  <a:lnTo>
                    <a:pt x="2425" y="1396301"/>
                  </a:lnTo>
                  <a:lnTo>
                    <a:pt x="2425" y="1393050"/>
                  </a:lnTo>
                  <a:lnTo>
                    <a:pt x="4864" y="1389811"/>
                  </a:lnTo>
                  <a:lnTo>
                    <a:pt x="8915" y="1389811"/>
                  </a:lnTo>
                  <a:lnTo>
                    <a:pt x="12153" y="1389811"/>
                  </a:lnTo>
                  <a:lnTo>
                    <a:pt x="14579" y="1393050"/>
                  </a:lnTo>
                  <a:lnTo>
                    <a:pt x="14579" y="1396301"/>
                  </a:lnTo>
                  <a:close/>
                </a:path>
                <a:path w="713739" h="2815590">
                  <a:moveTo>
                    <a:pt x="98107" y="1396301"/>
                  </a:moveTo>
                  <a:lnTo>
                    <a:pt x="98107" y="1399527"/>
                  </a:lnTo>
                  <a:lnTo>
                    <a:pt x="94856" y="1402778"/>
                  </a:lnTo>
                  <a:lnTo>
                    <a:pt x="91617" y="1402778"/>
                  </a:lnTo>
                  <a:lnTo>
                    <a:pt x="88379" y="1402778"/>
                  </a:lnTo>
                  <a:lnTo>
                    <a:pt x="85140" y="1399527"/>
                  </a:lnTo>
                  <a:lnTo>
                    <a:pt x="85140" y="1396301"/>
                  </a:lnTo>
                  <a:lnTo>
                    <a:pt x="85140" y="1393050"/>
                  </a:lnTo>
                  <a:lnTo>
                    <a:pt x="88379" y="1389811"/>
                  </a:lnTo>
                  <a:lnTo>
                    <a:pt x="91617" y="1389811"/>
                  </a:lnTo>
                  <a:lnTo>
                    <a:pt x="94856" y="1389811"/>
                  </a:lnTo>
                  <a:lnTo>
                    <a:pt x="98107" y="1393050"/>
                  </a:lnTo>
                  <a:lnTo>
                    <a:pt x="98107" y="1396301"/>
                  </a:lnTo>
                  <a:close/>
                </a:path>
                <a:path w="713739" h="2815590">
                  <a:moveTo>
                    <a:pt x="29997" y="1373581"/>
                  </a:moveTo>
                  <a:lnTo>
                    <a:pt x="18643" y="1373581"/>
                  </a:lnTo>
                  <a:lnTo>
                    <a:pt x="18643" y="1349260"/>
                  </a:lnTo>
                  <a:lnTo>
                    <a:pt x="29997" y="1349260"/>
                  </a:lnTo>
                  <a:lnTo>
                    <a:pt x="29997" y="1373581"/>
                  </a:lnTo>
                  <a:close/>
                </a:path>
                <a:path w="713739" h="2815590">
                  <a:moveTo>
                    <a:pt x="57556" y="1616849"/>
                  </a:moveTo>
                  <a:lnTo>
                    <a:pt x="57556" y="1620088"/>
                  </a:lnTo>
                  <a:lnTo>
                    <a:pt x="55130" y="1623326"/>
                  </a:lnTo>
                  <a:lnTo>
                    <a:pt x="51079" y="1623326"/>
                  </a:lnTo>
                  <a:lnTo>
                    <a:pt x="47840" y="1623326"/>
                  </a:lnTo>
                  <a:lnTo>
                    <a:pt x="45402" y="1620088"/>
                  </a:lnTo>
                  <a:lnTo>
                    <a:pt x="45402" y="1616849"/>
                  </a:lnTo>
                  <a:lnTo>
                    <a:pt x="45402" y="1613598"/>
                  </a:lnTo>
                  <a:lnTo>
                    <a:pt x="47840" y="1610372"/>
                  </a:lnTo>
                  <a:lnTo>
                    <a:pt x="51079" y="1610372"/>
                  </a:lnTo>
                  <a:lnTo>
                    <a:pt x="55130" y="1610372"/>
                  </a:lnTo>
                  <a:lnTo>
                    <a:pt x="57556" y="1613598"/>
                  </a:lnTo>
                  <a:lnTo>
                    <a:pt x="57556" y="1616849"/>
                  </a:lnTo>
                  <a:close/>
                </a:path>
                <a:path w="713739" h="2815590">
                  <a:moveTo>
                    <a:pt x="14579" y="1616849"/>
                  </a:moveTo>
                  <a:lnTo>
                    <a:pt x="14579" y="1620088"/>
                  </a:lnTo>
                  <a:lnTo>
                    <a:pt x="12153" y="1623326"/>
                  </a:lnTo>
                  <a:lnTo>
                    <a:pt x="8915" y="1623326"/>
                  </a:lnTo>
                  <a:lnTo>
                    <a:pt x="4864" y="1623326"/>
                  </a:lnTo>
                  <a:lnTo>
                    <a:pt x="2425" y="1620088"/>
                  </a:lnTo>
                  <a:lnTo>
                    <a:pt x="2425" y="1616849"/>
                  </a:lnTo>
                  <a:lnTo>
                    <a:pt x="2425" y="1613598"/>
                  </a:lnTo>
                  <a:lnTo>
                    <a:pt x="4864" y="1610372"/>
                  </a:lnTo>
                  <a:lnTo>
                    <a:pt x="8915" y="1610372"/>
                  </a:lnTo>
                  <a:lnTo>
                    <a:pt x="12153" y="1610372"/>
                  </a:lnTo>
                  <a:lnTo>
                    <a:pt x="14579" y="1613598"/>
                  </a:lnTo>
                  <a:lnTo>
                    <a:pt x="14579" y="1616849"/>
                  </a:lnTo>
                  <a:close/>
                </a:path>
                <a:path w="713739" h="2815590">
                  <a:moveTo>
                    <a:pt x="29997" y="1594954"/>
                  </a:moveTo>
                  <a:lnTo>
                    <a:pt x="18643" y="1594954"/>
                  </a:lnTo>
                  <a:lnTo>
                    <a:pt x="18643" y="1569821"/>
                  </a:lnTo>
                  <a:lnTo>
                    <a:pt x="29997" y="1569821"/>
                  </a:lnTo>
                  <a:lnTo>
                    <a:pt x="29997" y="1594954"/>
                  </a:lnTo>
                  <a:close/>
                </a:path>
                <a:path w="713739" h="2815590">
                  <a:moveTo>
                    <a:pt x="57556" y="1842274"/>
                  </a:moveTo>
                  <a:lnTo>
                    <a:pt x="57556" y="1845525"/>
                  </a:lnTo>
                  <a:lnTo>
                    <a:pt x="55130" y="1848751"/>
                  </a:lnTo>
                  <a:lnTo>
                    <a:pt x="51079" y="1848751"/>
                  </a:lnTo>
                  <a:lnTo>
                    <a:pt x="47840" y="1848751"/>
                  </a:lnTo>
                  <a:lnTo>
                    <a:pt x="45402" y="1845525"/>
                  </a:lnTo>
                  <a:lnTo>
                    <a:pt x="45402" y="1842274"/>
                  </a:lnTo>
                  <a:lnTo>
                    <a:pt x="45402" y="1839023"/>
                  </a:lnTo>
                  <a:lnTo>
                    <a:pt x="47840" y="1835784"/>
                  </a:lnTo>
                  <a:lnTo>
                    <a:pt x="51079" y="1835784"/>
                  </a:lnTo>
                  <a:lnTo>
                    <a:pt x="55130" y="1835784"/>
                  </a:lnTo>
                  <a:lnTo>
                    <a:pt x="57556" y="1839023"/>
                  </a:lnTo>
                  <a:lnTo>
                    <a:pt x="57556" y="1842274"/>
                  </a:lnTo>
                  <a:close/>
                </a:path>
                <a:path w="713739" h="2815590">
                  <a:moveTo>
                    <a:pt x="14579" y="1842274"/>
                  </a:moveTo>
                  <a:lnTo>
                    <a:pt x="14579" y="1845525"/>
                  </a:lnTo>
                  <a:lnTo>
                    <a:pt x="12153" y="1848751"/>
                  </a:lnTo>
                  <a:lnTo>
                    <a:pt x="8915" y="1848751"/>
                  </a:lnTo>
                  <a:lnTo>
                    <a:pt x="4864" y="1848751"/>
                  </a:lnTo>
                  <a:lnTo>
                    <a:pt x="2425" y="1845525"/>
                  </a:lnTo>
                  <a:lnTo>
                    <a:pt x="2425" y="1842274"/>
                  </a:lnTo>
                  <a:lnTo>
                    <a:pt x="2425" y="1839023"/>
                  </a:lnTo>
                  <a:lnTo>
                    <a:pt x="4864" y="1835784"/>
                  </a:lnTo>
                  <a:lnTo>
                    <a:pt x="8915" y="1835784"/>
                  </a:lnTo>
                  <a:lnTo>
                    <a:pt x="12153" y="1835784"/>
                  </a:lnTo>
                  <a:lnTo>
                    <a:pt x="14579" y="1839023"/>
                  </a:lnTo>
                  <a:lnTo>
                    <a:pt x="14579" y="1842274"/>
                  </a:lnTo>
                  <a:close/>
                </a:path>
                <a:path w="713739" h="2815590">
                  <a:moveTo>
                    <a:pt x="29997" y="1820367"/>
                  </a:moveTo>
                  <a:lnTo>
                    <a:pt x="18643" y="1820367"/>
                  </a:lnTo>
                  <a:lnTo>
                    <a:pt x="18643" y="1795233"/>
                  </a:lnTo>
                  <a:lnTo>
                    <a:pt x="29997" y="1795233"/>
                  </a:lnTo>
                  <a:lnTo>
                    <a:pt x="29997" y="1820367"/>
                  </a:lnTo>
                  <a:close/>
                </a:path>
                <a:path w="713739" h="2815590">
                  <a:moveTo>
                    <a:pt x="57556" y="2067687"/>
                  </a:moveTo>
                  <a:lnTo>
                    <a:pt x="57556" y="2070938"/>
                  </a:lnTo>
                  <a:lnTo>
                    <a:pt x="55130" y="2074176"/>
                  </a:lnTo>
                  <a:lnTo>
                    <a:pt x="51079" y="2074176"/>
                  </a:lnTo>
                  <a:lnTo>
                    <a:pt x="47840" y="2074176"/>
                  </a:lnTo>
                  <a:lnTo>
                    <a:pt x="45402" y="2070938"/>
                  </a:lnTo>
                  <a:lnTo>
                    <a:pt x="45402" y="2067687"/>
                  </a:lnTo>
                  <a:lnTo>
                    <a:pt x="45402" y="2064448"/>
                  </a:lnTo>
                  <a:lnTo>
                    <a:pt x="47840" y="2061197"/>
                  </a:lnTo>
                  <a:lnTo>
                    <a:pt x="51079" y="2061197"/>
                  </a:lnTo>
                  <a:lnTo>
                    <a:pt x="55130" y="2061197"/>
                  </a:lnTo>
                  <a:lnTo>
                    <a:pt x="57556" y="2064448"/>
                  </a:lnTo>
                  <a:lnTo>
                    <a:pt x="57556" y="2067687"/>
                  </a:lnTo>
                  <a:close/>
                </a:path>
                <a:path w="713739" h="2815590">
                  <a:moveTo>
                    <a:pt x="14579" y="2067687"/>
                  </a:moveTo>
                  <a:lnTo>
                    <a:pt x="14579" y="2070938"/>
                  </a:lnTo>
                  <a:lnTo>
                    <a:pt x="12153" y="2074176"/>
                  </a:lnTo>
                  <a:lnTo>
                    <a:pt x="8915" y="2074176"/>
                  </a:lnTo>
                  <a:lnTo>
                    <a:pt x="4864" y="2074176"/>
                  </a:lnTo>
                  <a:lnTo>
                    <a:pt x="2425" y="2070938"/>
                  </a:lnTo>
                  <a:lnTo>
                    <a:pt x="2425" y="2067687"/>
                  </a:lnTo>
                  <a:lnTo>
                    <a:pt x="2425" y="2064448"/>
                  </a:lnTo>
                  <a:lnTo>
                    <a:pt x="4864" y="2061197"/>
                  </a:lnTo>
                  <a:lnTo>
                    <a:pt x="8915" y="2061197"/>
                  </a:lnTo>
                  <a:lnTo>
                    <a:pt x="12153" y="2061197"/>
                  </a:lnTo>
                  <a:lnTo>
                    <a:pt x="14579" y="2064448"/>
                  </a:lnTo>
                  <a:lnTo>
                    <a:pt x="14579" y="2067687"/>
                  </a:lnTo>
                  <a:close/>
                </a:path>
                <a:path w="713739" h="2815590">
                  <a:moveTo>
                    <a:pt x="29997" y="2044992"/>
                  </a:moveTo>
                  <a:lnTo>
                    <a:pt x="18643" y="2044992"/>
                  </a:lnTo>
                  <a:lnTo>
                    <a:pt x="18643" y="2020658"/>
                  </a:lnTo>
                  <a:lnTo>
                    <a:pt x="29997" y="2020658"/>
                  </a:lnTo>
                  <a:lnTo>
                    <a:pt x="29997" y="2044992"/>
                  </a:lnTo>
                  <a:close/>
                </a:path>
                <a:path w="713739" h="2815590">
                  <a:moveTo>
                    <a:pt x="57556" y="2284183"/>
                  </a:moveTo>
                  <a:lnTo>
                    <a:pt x="57556" y="2287422"/>
                  </a:lnTo>
                  <a:lnTo>
                    <a:pt x="55130" y="2289860"/>
                  </a:lnTo>
                  <a:lnTo>
                    <a:pt x="51079" y="2289860"/>
                  </a:lnTo>
                  <a:lnTo>
                    <a:pt x="47840" y="2289860"/>
                  </a:lnTo>
                  <a:lnTo>
                    <a:pt x="45402" y="2287422"/>
                  </a:lnTo>
                  <a:lnTo>
                    <a:pt x="45402" y="2284183"/>
                  </a:lnTo>
                  <a:lnTo>
                    <a:pt x="45402" y="2280132"/>
                  </a:lnTo>
                  <a:lnTo>
                    <a:pt x="47840" y="2277706"/>
                  </a:lnTo>
                  <a:lnTo>
                    <a:pt x="51079" y="2277706"/>
                  </a:lnTo>
                  <a:lnTo>
                    <a:pt x="55130" y="2277706"/>
                  </a:lnTo>
                  <a:lnTo>
                    <a:pt x="57556" y="2280132"/>
                  </a:lnTo>
                  <a:lnTo>
                    <a:pt x="57556" y="2284183"/>
                  </a:lnTo>
                  <a:close/>
                </a:path>
                <a:path w="713739" h="2815590">
                  <a:moveTo>
                    <a:pt x="14579" y="2284183"/>
                  </a:moveTo>
                  <a:lnTo>
                    <a:pt x="14579" y="2287422"/>
                  </a:lnTo>
                  <a:lnTo>
                    <a:pt x="12153" y="2289860"/>
                  </a:lnTo>
                  <a:lnTo>
                    <a:pt x="8915" y="2289860"/>
                  </a:lnTo>
                  <a:lnTo>
                    <a:pt x="4864" y="2289860"/>
                  </a:lnTo>
                  <a:lnTo>
                    <a:pt x="2425" y="2287422"/>
                  </a:lnTo>
                  <a:lnTo>
                    <a:pt x="2425" y="2284183"/>
                  </a:lnTo>
                  <a:lnTo>
                    <a:pt x="2425" y="2280132"/>
                  </a:lnTo>
                  <a:lnTo>
                    <a:pt x="4864" y="2277706"/>
                  </a:lnTo>
                  <a:lnTo>
                    <a:pt x="8915" y="2277706"/>
                  </a:lnTo>
                  <a:lnTo>
                    <a:pt x="12153" y="2277706"/>
                  </a:lnTo>
                  <a:lnTo>
                    <a:pt x="14579" y="2280132"/>
                  </a:lnTo>
                  <a:lnTo>
                    <a:pt x="14579" y="2284183"/>
                  </a:lnTo>
                  <a:close/>
                </a:path>
                <a:path w="713739" h="2815590">
                  <a:moveTo>
                    <a:pt x="29997" y="2261489"/>
                  </a:moveTo>
                  <a:lnTo>
                    <a:pt x="18643" y="2261489"/>
                  </a:lnTo>
                  <a:lnTo>
                    <a:pt x="18643" y="2237155"/>
                  </a:lnTo>
                  <a:lnTo>
                    <a:pt x="29997" y="2237155"/>
                  </a:lnTo>
                  <a:lnTo>
                    <a:pt x="29997" y="2261489"/>
                  </a:lnTo>
                  <a:close/>
                </a:path>
                <a:path w="713739" h="2815590">
                  <a:moveTo>
                    <a:pt x="57556" y="2504732"/>
                  </a:moveTo>
                  <a:lnTo>
                    <a:pt x="57556" y="2507983"/>
                  </a:lnTo>
                  <a:lnTo>
                    <a:pt x="55130" y="2511234"/>
                  </a:lnTo>
                  <a:lnTo>
                    <a:pt x="51079" y="2511234"/>
                  </a:lnTo>
                  <a:lnTo>
                    <a:pt x="47840" y="2511234"/>
                  </a:lnTo>
                  <a:lnTo>
                    <a:pt x="45402" y="2507983"/>
                  </a:lnTo>
                  <a:lnTo>
                    <a:pt x="45402" y="2504732"/>
                  </a:lnTo>
                  <a:lnTo>
                    <a:pt x="45402" y="2501493"/>
                  </a:lnTo>
                  <a:lnTo>
                    <a:pt x="47840" y="2498255"/>
                  </a:lnTo>
                  <a:lnTo>
                    <a:pt x="51079" y="2498255"/>
                  </a:lnTo>
                  <a:lnTo>
                    <a:pt x="55130" y="2498255"/>
                  </a:lnTo>
                  <a:lnTo>
                    <a:pt x="57556" y="2501493"/>
                  </a:lnTo>
                  <a:lnTo>
                    <a:pt x="57556" y="2504732"/>
                  </a:lnTo>
                  <a:close/>
                </a:path>
                <a:path w="713739" h="2815590">
                  <a:moveTo>
                    <a:pt x="84315" y="2504732"/>
                  </a:moveTo>
                  <a:lnTo>
                    <a:pt x="84315" y="2507983"/>
                  </a:lnTo>
                  <a:lnTo>
                    <a:pt x="81889" y="2511234"/>
                  </a:lnTo>
                  <a:lnTo>
                    <a:pt x="77838" y="2511234"/>
                  </a:lnTo>
                  <a:lnTo>
                    <a:pt x="74599" y="2511234"/>
                  </a:lnTo>
                  <a:lnTo>
                    <a:pt x="72161" y="2507983"/>
                  </a:lnTo>
                  <a:lnTo>
                    <a:pt x="72161" y="2504732"/>
                  </a:lnTo>
                  <a:lnTo>
                    <a:pt x="72161" y="2501493"/>
                  </a:lnTo>
                  <a:lnTo>
                    <a:pt x="74599" y="2498255"/>
                  </a:lnTo>
                  <a:lnTo>
                    <a:pt x="77838" y="2498255"/>
                  </a:lnTo>
                  <a:lnTo>
                    <a:pt x="81889" y="2498255"/>
                  </a:lnTo>
                  <a:lnTo>
                    <a:pt x="84315" y="2501493"/>
                  </a:lnTo>
                  <a:lnTo>
                    <a:pt x="84315" y="2504732"/>
                  </a:lnTo>
                  <a:close/>
                </a:path>
                <a:path w="713739" h="2815590">
                  <a:moveTo>
                    <a:pt x="14579" y="2504732"/>
                  </a:moveTo>
                  <a:lnTo>
                    <a:pt x="14579" y="2507983"/>
                  </a:lnTo>
                  <a:lnTo>
                    <a:pt x="12153" y="2511234"/>
                  </a:lnTo>
                  <a:lnTo>
                    <a:pt x="8915" y="2511234"/>
                  </a:lnTo>
                  <a:lnTo>
                    <a:pt x="4864" y="2511234"/>
                  </a:lnTo>
                  <a:lnTo>
                    <a:pt x="2425" y="2507983"/>
                  </a:lnTo>
                  <a:lnTo>
                    <a:pt x="2425" y="2504732"/>
                  </a:lnTo>
                  <a:lnTo>
                    <a:pt x="2425" y="2501493"/>
                  </a:lnTo>
                  <a:lnTo>
                    <a:pt x="4864" y="2498255"/>
                  </a:lnTo>
                  <a:lnTo>
                    <a:pt x="8915" y="2498255"/>
                  </a:lnTo>
                  <a:lnTo>
                    <a:pt x="12153" y="2498255"/>
                  </a:lnTo>
                  <a:lnTo>
                    <a:pt x="14579" y="2501493"/>
                  </a:lnTo>
                  <a:lnTo>
                    <a:pt x="14579" y="2504732"/>
                  </a:lnTo>
                  <a:close/>
                </a:path>
                <a:path w="713739" h="2815590">
                  <a:moveTo>
                    <a:pt x="29997" y="2482837"/>
                  </a:moveTo>
                  <a:lnTo>
                    <a:pt x="18643" y="2482837"/>
                  </a:lnTo>
                  <a:lnTo>
                    <a:pt x="18643" y="2457704"/>
                  </a:lnTo>
                  <a:lnTo>
                    <a:pt x="29997" y="2457704"/>
                  </a:lnTo>
                  <a:lnTo>
                    <a:pt x="29997" y="2482837"/>
                  </a:lnTo>
                  <a:close/>
                </a:path>
                <a:path w="713739" h="2815590">
                  <a:moveTo>
                    <a:pt x="582180" y="470306"/>
                  </a:moveTo>
                  <a:lnTo>
                    <a:pt x="570839" y="470306"/>
                  </a:lnTo>
                  <a:lnTo>
                    <a:pt x="570839" y="445973"/>
                  </a:lnTo>
                  <a:lnTo>
                    <a:pt x="582180" y="445973"/>
                  </a:lnTo>
                  <a:lnTo>
                    <a:pt x="582180" y="470306"/>
                  </a:lnTo>
                  <a:close/>
                </a:path>
                <a:path w="713739" h="2815590">
                  <a:moveTo>
                    <a:pt x="606513" y="736257"/>
                  </a:moveTo>
                  <a:lnTo>
                    <a:pt x="606513" y="739508"/>
                  </a:lnTo>
                  <a:lnTo>
                    <a:pt x="603275" y="741946"/>
                  </a:lnTo>
                  <a:lnTo>
                    <a:pt x="600024" y="741946"/>
                  </a:lnTo>
                  <a:lnTo>
                    <a:pt x="596785" y="741946"/>
                  </a:lnTo>
                  <a:lnTo>
                    <a:pt x="593534" y="739508"/>
                  </a:lnTo>
                  <a:lnTo>
                    <a:pt x="593534" y="736257"/>
                  </a:lnTo>
                  <a:lnTo>
                    <a:pt x="593534" y="732205"/>
                  </a:lnTo>
                  <a:lnTo>
                    <a:pt x="596785" y="729767"/>
                  </a:lnTo>
                  <a:lnTo>
                    <a:pt x="600024" y="729767"/>
                  </a:lnTo>
                  <a:lnTo>
                    <a:pt x="603275" y="729767"/>
                  </a:lnTo>
                  <a:lnTo>
                    <a:pt x="606513" y="732205"/>
                  </a:lnTo>
                  <a:lnTo>
                    <a:pt x="606513" y="736257"/>
                  </a:lnTo>
                  <a:close/>
                </a:path>
                <a:path w="713739" h="2815590">
                  <a:moveTo>
                    <a:pt x="646239" y="736257"/>
                  </a:moveTo>
                  <a:lnTo>
                    <a:pt x="646239" y="739508"/>
                  </a:lnTo>
                  <a:lnTo>
                    <a:pt x="643813" y="741946"/>
                  </a:lnTo>
                  <a:lnTo>
                    <a:pt x="640575" y="741946"/>
                  </a:lnTo>
                  <a:lnTo>
                    <a:pt x="636524" y="741946"/>
                  </a:lnTo>
                  <a:lnTo>
                    <a:pt x="634085" y="739508"/>
                  </a:lnTo>
                  <a:lnTo>
                    <a:pt x="634085" y="736257"/>
                  </a:lnTo>
                  <a:lnTo>
                    <a:pt x="634085" y="732205"/>
                  </a:lnTo>
                  <a:lnTo>
                    <a:pt x="636524" y="729767"/>
                  </a:lnTo>
                  <a:lnTo>
                    <a:pt x="640575" y="729767"/>
                  </a:lnTo>
                  <a:lnTo>
                    <a:pt x="643813" y="729767"/>
                  </a:lnTo>
                  <a:lnTo>
                    <a:pt x="646239" y="732205"/>
                  </a:lnTo>
                  <a:lnTo>
                    <a:pt x="646239" y="736257"/>
                  </a:lnTo>
                  <a:close/>
                </a:path>
                <a:path w="713739" h="2815590">
                  <a:moveTo>
                    <a:pt x="582180" y="702208"/>
                  </a:moveTo>
                  <a:lnTo>
                    <a:pt x="570839" y="702208"/>
                  </a:lnTo>
                  <a:lnTo>
                    <a:pt x="570839" y="677875"/>
                  </a:lnTo>
                  <a:lnTo>
                    <a:pt x="582180" y="677875"/>
                  </a:lnTo>
                  <a:lnTo>
                    <a:pt x="582180" y="702208"/>
                  </a:lnTo>
                  <a:close/>
                </a:path>
                <a:path w="713739" h="2815590">
                  <a:moveTo>
                    <a:pt x="606513" y="956805"/>
                  </a:moveTo>
                  <a:lnTo>
                    <a:pt x="606513" y="960856"/>
                  </a:lnTo>
                  <a:lnTo>
                    <a:pt x="603275" y="963307"/>
                  </a:lnTo>
                  <a:lnTo>
                    <a:pt x="600024" y="963307"/>
                  </a:lnTo>
                  <a:lnTo>
                    <a:pt x="596785" y="963307"/>
                  </a:lnTo>
                  <a:lnTo>
                    <a:pt x="593534" y="960856"/>
                  </a:lnTo>
                  <a:lnTo>
                    <a:pt x="593534" y="956805"/>
                  </a:lnTo>
                  <a:lnTo>
                    <a:pt x="593534" y="953566"/>
                  </a:lnTo>
                  <a:lnTo>
                    <a:pt x="596785" y="951141"/>
                  </a:lnTo>
                  <a:lnTo>
                    <a:pt x="600024" y="951141"/>
                  </a:lnTo>
                  <a:lnTo>
                    <a:pt x="603275" y="951141"/>
                  </a:lnTo>
                  <a:lnTo>
                    <a:pt x="606513" y="953566"/>
                  </a:lnTo>
                  <a:lnTo>
                    <a:pt x="606513" y="956805"/>
                  </a:lnTo>
                  <a:close/>
                </a:path>
                <a:path w="713739" h="2815590">
                  <a:moveTo>
                    <a:pt x="646239" y="956805"/>
                  </a:moveTo>
                  <a:lnTo>
                    <a:pt x="646239" y="960856"/>
                  </a:lnTo>
                  <a:lnTo>
                    <a:pt x="643813" y="963307"/>
                  </a:lnTo>
                  <a:lnTo>
                    <a:pt x="640575" y="963307"/>
                  </a:lnTo>
                  <a:lnTo>
                    <a:pt x="636524" y="963307"/>
                  </a:lnTo>
                  <a:lnTo>
                    <a:pt x="634085" y="960856"/>
                  </a:lnTo>
                  <a:lnTo>
                    <a:pt x="634085" y="956805"/>
                  </a:lnTo>
                  <a:lnTo>
                    <a:pt x="634085" y="953566"/>
                  </a:lnTo>
                  <a:lnTo>
                    <a:pt x="636524" y="951141"/>
                  </a:lnTo>
                  <a:lnTo>
                    <a:pt x="640575" y="951141"/>
                  </a:lnTo>
                  <a:lnTo>
                    <a:pt x="643813" y="951141"/>
                  </a:lnTo>
                  <a:lnTo>
                    <a:pt x="646239" y="953566"/>
                  </a:lnTo>
                  <a:lnTo>
                    <a:pt x="646239" y="956805"/>
                  </a:lnTo>
                  <a:close/>
                </a:path>
                <a:path w="713739" h="2815590">
                  <a:moveTo>
                    <a:pt x="582180" y="923569"/>
                  </a:moveTo>
                  <a:lnTo>
                    <a:pt x="570839" y="923569"/>
                  </a:lnTo>
                  <a:lnTo>
                    <a:pt x="570839" y="899236"/>
                  </a:lnTo>
                  <a:lnTo>
                    <a:pt x="582180" y="899236"/>
                  </a:lnTo>
                  <a:lnTo>
                    <a:pt x="582180" y="923569"/>
                  </a:lnTo>
                  <a:close/>
                </a:path>
                <a:path w="713739" h="2815590">
                  <a:moveTo>
                    <a:pt x="606513" y="1175727"/>
                  </a:moveTo>
                  <a:lnTo>
                    <a:pt x="606513" y="1178979"/>
                  </a:lnTo>
                  <a:lnTo>
                    <a:pt x="603275" y="1181417"/>
                  </a:lnTo>
                  <a:lnTo>
                    <a:pt x="600024" y="1181417"/>
                  </a:lnTo>
                  <a:lnTo>
                    <a:pt x="596785" y="1181417"/>
                  </a:lnTo>
                  <a:lnTo>
                    <a:pt x="593534" y="1178979"/>
                  </a:lnTo>
                  <a:lnTo>
                    <a:pt x="593534" y="1175727"/>
                  </a:lnTo>
                  <a:lnTo>
                    <a:pt x="593534" y="1171689"/>
                  </a:lnTo>
                  <a:lnTo>
                    <a:pt x="596785" y="1169250"/>
                  </a:lnTo>
                  <a:lnTo>
                    <a:pt x="600024" y="1169250"/>
                  </a:lnTo>
                  <a:lnTo>
                    <a:pt x="603275" y="1169250"/>
                  </a:lnTo>
                  <a:lnTo>
                    <a:pt x="606513" y="1171689"/>
                  </a:lnTo>
                  <a:lnTo>
                    <a:pt x="606513" y="1175727"/>
                  </a:lnTo>
                  <a:close/>
                </a:path>
                <a:path w="713739" h="2815590">
                  <a:moveTo>
                    <a:pt x="646239" y="1175727"/>
                  </a:moveTo>
                  <a:lnTo>
                    <a:pt x="646239" y="1178979"/>
                  </a:lnTo>
                  <a:lnTo>
                    <a:pt x="643813" y="1181417"/>
                  </a:lnTo>
                  <a:lnTo>
                    <a:pt x="640575" y="1181417"/>
                  </a:lnTo>
                  <a:lnTo>
                    <a:pt x="636524" y="1181417"/>
                  </a:lnTo>
                  <a:lnTo>
                    <a:pt x="634085" y="1178979"/>
                  </a:lnTo>
                  <a:lnTo>
                    <a:pt x="634085" y="1175727"/>
                  </a:lnTo>
                  <a:lnTo>
                    <a:pt x="634085" y="1171689"/>
                  </a:lnTo>
                  <a:lnTo>
                    <a:pt x="636524" y="1169250"/>
                  </a:lnTo>
                  <a:lnTo>
                    <a:pt x="640575" y="1169250"/>
                  </a:lnTo>
                  <a:lnTo>
                    <a:pt x="643813" y="1169250"/>
                  </a:lnTo>
                  <a:lnTo>
                    <a:pt x="646239" y="1171689"/>
                  </a:lnTo>
                  <a:lnTo>
                    <a:pt x="646239" y="1175727"/>
                  </a:lnTo>
                  <a:close/>
                </a:path>
                <a:path w="713739" h="2815590">
                  <a:moveTo>
                    <a:pt x="582180" y="1141691"/>
                  </a:moveTo>
                  <a:lnTo>
                    <a:pt x="570839" y="1141691"/>
                  </a:lnTo>
                  <a:lnTo>
                    <a:pt x="570839" y="1117358"/>
                  </a:lnTo>
                  <a:lnTo>
                    <a:pt x="582180" y="1117358"/>
                  </a:lnTo>
                  <a:lnTo>
                    <a:pt x="582180" y="1141691"/>
                  </a:lnTo>
                  <a:close/>
                </a:path>
                <a:path w="713739" h="2815590">
                  <a:moveTo>
                    <a:pt x="606513" y="1398714"/>
                  </a:moveTo>
                  <a:lnTo>
                    <a:pt x="606513" y="1401965"/>
                  </a:lnTo>
                  <a:lnTo>
                    <a:pt x="603275" y="1404404"/>
                  </a:lnTo>
                  <a:lnTo>
                    <a:pt x="600024" y="1404404"/>
                  </a:lnTo>
                  <a:lnTo>
                    <a:pt x="596785" y="1404404"/>
                  </a:lnTo>
                  <a:lnTo>
                    <a:pt x="593534" y="1401965"/>
                  </a:lnTo>
                  <a:lnTo>
                    <a:pt x="593534" y="1398714"/>
                  </a:lnTo>
                  <a:lnTo>
                    <a:pt x="593534" y="1394675"/>
                  </a:lnTo>
                  <a:lnTo>
                    <a:pt x="596785" y="1392237"/>
                  </a:lnTo>
                  <a:lnTo>
                    <a:pt x="600024" y="1392237"/>
                  </a:lnTo>
                  <a:lnTo>
                    <a:pt x="603275" y="1392237"/>
                  </a:lnTo>
                  <a:lnTo>
                    <a:pt x="606513" y="1394675"/>
                  </a:lnTo>
                  <a:lnTo>
                    <a:pt x="606513" y="1398714"/>
                  </a:lnTo>
                  <a:close/>
                </a:path>
                <a:path w="713739" h="2815590">
                  <a:moveTo>
                    <a:pt x="646239" y="1398714"/>
                  </a:moveTo>
                  <a:lnTo>
                    <a:pt x="646239" y="1401965"/>
                  </a:lnTo>
                  <a:lnTo>
                    <a:pt x="643813" y="1404404"/>
                  </a:lnTo>
                  <a:lnTo>
                    <a:pt x="640575" y="1404404"/>
                  </a:lnTo>
                  <a:lnTo>
                    <a:pt x="636524" y="1404404"/>
                  </a:lnTo>
                  <a:lnTo>
                    <a:pt x="634085" y="1401965"/>
                  </a:lnTo>
                  <a:lnTo>
                    <a:pt x="634085" y="1398714"/>
                  </a:lnTo>
                  <a:lnTo>
                    <a:pt x="634085" y="1394675"/>
                  </a:lnTo>
                  <a:lnTo>
                    <a:pt x="636524" y="1392237"/>
                  </a:lnTo>
                  <a:lnTo>
                    <a:pt x="640575" y="1392237"/>
                  </a:lnTo>
                  <a:lnTo>
                    <a:pt x="643813" y="1392237"/>
                  </a:lnTo>
                  <a:lnTo>
                    <a:pt x="646239" y="1394675"/>
                  </a:lnTo>
                  <a:lnTo>
                    <a:pt x="646239" y="1398714"/>
                  </a:lnTo>
                  <a:close/>
                </a:path>
                <a:path w="713739" h="2815590">
                  <a:moveTo>
                    <a:pt x="596785" y="1452257"/>
                  </a:moveTo>
                  <a:lnTo>
                    <a:pt x="596785" y="1455483"/>
                  </a:lnTo>
                  <a:lnTo>
                    <a:pt x="594347" y="1458734"/>
                  </a:lnTo>
                  <a:lnTo>
                    <a:pt x="591108" y="1458734"/>
                  </a:lnTo>
                  <a:lnTo>
                    <a:pt x="587057" y="1458734"/>
                  </a:lnTo>
                  <a:lnTo>
                    <a:pt x="584619" y="1455483"/>
                  </a:lnTo>
                  <a:lnTo>
                    <a:pt x="584619" y="1452257"/>
                  </a:lnTo>
                  <a:lnTo>
                    <a:pt x="584619" y="1449006"/>
                  </a:lnTo>
                  <a:lnTo>
                    <a:pt x="587057" y="1445767"/>
                  </a:lnTo>
                  <a:lnTo>
                    <a:pt x="591108" y="1445767"/>
                  </a:lnTo>
                  <a:lnTo>
                    <a:pt x="594347" y="1445767"/>
                  </a:lnTo>
                  <a:lnTo>
                    <a:pt x="596785" y="1449006"/>
                  </a:lnTo>
                  <a:lnTo>
                    <a:pt x="596785" y="1452257"/>
                  </a:lnTo>
                  <a:close/>
                </a:path>
                <a:path w="713739" h="2815590">
                  <a:moveTo>
                    <a:pt x="582180" y="1364665"/>
                  </a:moveTo>
                  <a:lnTo>
                    <a:pt x="570839" y="1364665"/>
                  </a:lnTo>
                  <a:lnTo>
                    <a:pt x="570839" y="1340332"/>
                  </a:lnTo>
                  <a:lnTo>
                    <a:pt x="582180" y="1340332"/>
                  </a:lnTo>
                  <a:lnTo>
                    <a:pt x="582180" y="1364665"/>
                  </a:lnTo>
                  <a:close/>
                </a:path>
                <a:path w="713739" h="2815590">
                  <a:moveTo>
                    <a:pt x="699757" y="1840649"/>
                  </a:moveTo>
                  <a:lnTo>
                    <a:pt x="699757" y="1843887"/>
                  </a:lnTo>
                  <a:lnTo>
                    <a:pt x="697331" y="1847138"/>
                  </a:lnTo>
                  <a:lnTo>
                    <a:pt x="694080" y="1847138"/>
                  </a:lnTo>
                  <a:lnTo>
                    <a:pt x="690041" y="1847138"/>
                  </a:lnTo>
                  <a:lnTo>
                    <a:pt x="687603" y="1843887"/>
                  </a:lnTo>
                  <a:lnTo>
                    <a:pt x="687603" y="1840649"/>
                  </a:lnTo>
                  <a:lnTo>
                    <a:pt x="687603" y="1836585"/>
                  </a:lnTo>
                  <a:lnTo>
                    <a:pt x="690041" y="1834146"/>
                  </a:lnTo>
                  <a:lnTo>
                    <a:pt x="694080" y="1834146"/>
                  </a:lnTo>
                  <a:lnTo>
                    <a:pt x="697331" y="1834146"/>
                  </a:lnTo>
                  <a:lnTo>
                    <a:pt x="699757" y="1836585"/>
                  </a:lnTo>
                  <a:lnTo>
                    <a:pt x="699757" y="1840649"/>
                  </a:lnTo>
                  <a:close/>
                </a:path>
                <a:path w="713739" h="2815590">
                  <a:moveTo>
                    <a:pt x="713549" y="1891728"/>
                  </a:moveTo>
                  <a:lnTo>
                    <a:pt x="713549" y="1894966"/>
                  </a:lnTo>
                  <a:lnTo>
                    <a:pt x="710311" y="1897405"/>
                  </a:lnTo>
                  <a:lnTo>
                    <a:pt x="707059" y="1897405"/>
                  </a:lnTo>
                  <a:lnTo>
                    <a:pt x="703821" y="1897405"/>
                  </a:lnTo>
                  <a:lnTo>
                    <a:pt x="700582" y="1894966"/>
                  </a:lnTo>
                  <a:lnTo>
                    <a:pt x="700582" y="1891728"/>
                  </a:lnTo>
                  <a:lnTo>
                    <a:pt x="700582" y="1887677"/>
                  </a:lnTo>
                  <a:lnTo>
                    <a:pt x="703821" y="1885238"/>
                  </a:lnTo>
                  <a:lnTo>
                    <a:pt x="707059" y="1885238"/>
                  </a:lnTo>
                  <a:lnTo>
                    <a:pt x="710311" y="1885238"/>
                  </a:lnTo>
                  <a:lnTo>
                    <a:pt x="713549" y="1887677"/>
                  </a:lnTo>
                  <a:lnTo>
                    <a:pt x="713549" y="1891728"/>
                  </a:lnTo>
                  <a:close/>
                </a:path>
                <a:path w="713739" h="2815590">
                  <a:moveTo>
                    <a:pt x="606513" y="1844700"/>
                  </a:moveTo>
                  <a:lnTo>
                    <a:pt x="606513" y="1847951"/>
                  </a:lnTo>
                  <a:lnTo>
                    <a:pt x="603275" y="1851190"/>
                  </a:lnTo>
                  <a:lnTo>
                    <a:pt x="600024" y="1851190"/>
                  </a:lnTo>
                  <a:lnTo>
                    <a:pt x="596785" y="1851190"/>
                  </a:lnTo>
                  <a:lnTo>
                    <a:pt x="593534" y="1847951"/>
                  </a:lnTo>
                  <a:lnTo>
                    <a:pt x="593534" y="1844700"/>
                  </a:lnTo>
                  <a:lnTo>
                    <a:pt x="593534" y="1840649"/>
                  </a:lnTo>
                  <a:lnTo>
                    <a:pt x="596785" y="1838210"/>
                  </a:lnTo>
                  <a:lnTo>
                    <a:pt x="600024" y="1838210"/>
                  </a:lnTo>
                  <a:lnTo>
                    <a:pt x="603275" y="1838210"/>
                  </a:lnTo>
                  <a:lnTo>
                    <a:pt x="606513" y="1840649"/>
                  </a:lnTo>
                  <a:lnTo>
                    <a:pt x="606513" y="1844700"/>
                  </a:lnTo>
                  <a:close/>
                </a:path>
                <a:path w="713739" h="2815590">
                  <a:moveTo>
                    <a:pt x="596785" y="1898218"/>
                  </a:moveTo>
                  <a:lnTo>
                    <a:pt x="596785" y="1902269"/>
                  </a:lnTo>
                  <a:lnTo>
                    <a:pt x="594347" y="1904707"/>
                  </a:lnTo>
                  <a:lnTo>
                    <a:pt x="591108" y="1904707"/>
                  </a:lnTo>
                  <a:lnTo>
                    <a:pt x="587057" y="1904707"/>
                  </a:lnTo>
                  <a:lnTo>
                    <a:pt x="584619" y="1902269"/>
                  </a:lnTo>
                  <a:lnTo>
                    <a:pt x="584619" y="1898218"/>
                  </a:lnTo>
                  <a:lnTo>
                    <a:pt x="584619" y="1894966"/>
                  </a:lnTo>
                  <a:lnTo>
                    <a:pt x="587057" y="1892553"/>
                  </a:lnTo>
                  <a:lnTo>
                    <a:pt x="591108" y="1892553"/>
                  </a:lnTo>
                  <a:lnTo>
                    <a:pt x="594347" y="1892553"/>
                  </a:lnTo>
                  <a:lnTo>
                    <a:pt x="596785" y="1894966"/>
                  </a:lnTo>
                  <a:lnTo>
                    <a:pt x="596785" y="1898218"/>
                  </a:lnTo>
                  <a:close/>
                </a:path>
                <a:path w="713739" h="2815590">
                  <a:moveTo>
                    <a:pt x="582180" y="1811451"/>
                  </a:moveTo>
                  <a:lnTo>
                    <a:pt x="570839" y="1811451"/>
                  </a:lnTo>
                  <a:lnTo>
                    <a:pt x="570839" y="1786305"/>
                  </a:lnTo>
                  <a:lnTo>
                    <a:pt x="582180" y="1786305"/>
                  </a:lnTo>
                  <a:lnTo>
                    <a:pt x="582180" y="1811451"/>
                  </a:lnTo>
                  <a:close/>
                </a:path>
                <a:path w="713739" h="2815590">
                  <a:moveTo>
                    <a:pt x="699757" y="2065248"/>
                  </a:moveTo>
                  <a:lnTo>
                    <a:pt x="699757" y="2068499"/>
                  </a:lnTo>
                  <a:lnTo>
                    <a:pt x="697331" y="2071738"/>
                  </a:lnTo>
                  <a:lnTo>
                    <a:pt x="694080" y="2071738"/>
                  </a:lnTo>
                  <a:lnTo>
                    <a:pt x="690041" y="2071738"/>
                  </a:lnTo>
                  <a:lnTo>
                    <a:pt x="687603" y="2068499"/>
                  </a:lnTo>
                  <a:lnTo>
                    <a:pt x="687603" y="2065248"/>
                  </a:lnTo>
                  <a:lnTo>
                    <a:pt x="687603" y="2061197"/>
                  </a:lnTo>
                  <a:lnTo>
                    <a:pt x="690041" y="2058771"/>
                  </a:lnTo>
                  <a:lnTo>
                    <a:pt x="694080" y="2058771"/>
                  </a:lnTo>
                  <a:lnTo>
                    <a:pt x="697331" y="2058771"/>
                  </a:lnTo>
                  <a:lnTo>
                    <a:pt x="699757" y="2061197"/>
                  </a:lnTo>
                  <a:lnTo>
                    <a:pt x="699757" y="2065248"/>
                  </a:lnTo>
                  <a:close/>
                </a:path>
                <a:path w="713739" h="2815590">
                  <a:moveTo>
                    <a:pt x="606513" y="2065248"/>
                  </a:moveTo>
                  <a:lnTo>
                    <a:pt x="606513" y="2068499"/>
                  </a:lnTo>
                  <a:lnTo>
                    <a:pt x="603275" y="2071738"/>
                  </a:lnTo>
                  <a:lnTo>
                    <a:pt x="600024" y="2071738"/>
                  </a:lnTo>
                  <a:lnTo>
                    <a:pt x="596785" y="2071738"/>
                  </a:lnTo>
                  <a:lnTo>
                    <a:pt x="593534" y="2068499"/>
                  </a:lnTo>
                  <a:lnTo>
                    <a:pt x="593534" y="2065248"/>
                  </a:lnTo>
                  <a:lnTo>
                    <a:pt x="593534" y="2061997"/>
                  </a:lnTo>
                  <a:lnTo>
                    <a:pt x="596785" y="2058771"/>
                  </a:lnTo>
                  <a:lnTo>
                    <a:pt x="600024" y="2058771"/>
                  </a:lnTo>
                  <a:lnTo>
                    <a:pt x="603275" y="2058771"/>
                  </a:lnTo>
                  <a:lnTo>
                    <a:pt x="606513" y="2061997"/>
                  </a:lnTo>
                  <a:lnTo>
                    <a:pt x="606513" y="2065248"/>
                  </a:lnTo>
                  <a:close/>
                </a:path>
                <a:path w="713739" h="2815590">
                  <a:moveTo>
                    <a:pt x="582180" y="2032000"/>
                  </a:moveTo>
                  <a:lnTo>
                    <a:pt x="570839" y="2032000"/>
                  </a:lnTo>
                  <a:lnTo>
                    <a:pt x="570839" y="2007679"/>
                  </a:lnTo>
                  <a:lnTo>
                    <a:pt x="582180" y="2007679"/>
                  </a:lnTo>
                  <a:lnTo>
                    <a:pt x="582180" y="2032000"/>
                  </a:lnTo>
                  <a:close/>
                </a:path>
                <a:path w="713739" h="2815590">
                  <a:moveTo>
                    <a:pt x="699757" y="2289860"/>
                  </a:moveTo>
                  <a:lnTo>
                    <a:pt x="699757" y="2293099"/>
                  </a:lnTo>
                  <a:lnTo>
                    <a:pt x="697331" y="2296350"/>
                  </a:lnTo>
                  <a:lnTo>
                    <a:pt x="694080" y="2296350"/>
                  </a:lnTo>
                  <a:lnTo>
                    <a:pt x="690041" y="2296350"/>
                  </a:lnTo>
                  <a:lnTo>
                    <a:pt x="687603" y="2293099"/>
                  </a:lnTo>
                  <a:lnTo>
                    <a:pt x="687603" y="2289860"/>
                  </a:lnTo>
                  <a:lnTo>
                    <a:pt x="687603" y="2286622"/>
                  </a:lnTo>
                  <a:lnTo>
                    <a:pt x="690041" y="2283371"/>
                  </a:lnTo>
                  <a:lnTo>
                    <a:pt x="694080" y="2283371"/>
                  </a:lnTo>
                  <a:lnTo>
                    <a:pt x="697331" y="2283371"/>
                  </a:lnTo>
                  <a:lnTo>
                    <a:pt x="699757" y="2286622"/>
                  </a:lnTo>
                  <a:lnTo>
                    <a:pt x="699757" y="2289860"/>
                  </a:lnTo>
                  <a:close/>
                </a:path>
                <a:path w="713739" h="2815590">
                  <a:moveTo>
                    <a:pt x="606513" y="2289860"/>
                  </a:moveTo>
                  <a:lnTo>
                    <a:pt x="606513" y="2293912"/>
                  </a:lnTo>
                  <a:lnTo>
                    <a:pt x="603275" y="2296350"/>
                  </a:lnTo>
                  <a:lnTo>
                    <a:pt x="600024" y="2296350"/>
                  </a:lnTo>
                  <a:lnTo>
                    <a:pt x="596785" y="2296350"/>
                  </a:lnTo>
                  <a:lnTo>
                    <a:pt x="593534" y="2293912"/>
                  </a:lnTo>
                  <a:lnTo>
                    <a:pt x="593534" y="2289860"/>
                  </a:lnTo>
                  <a:lnTo>
                    <a:pt x="593534" y="2286622"/>
                  </a:lnTo>
                  <a:lnTo>
                    <a:pt x="596785" y="2284183"/>
                  </a:lnTo>
                  <a:lnTo>
                    <a:pt x="600024" y="2284183"/>
                  </a:lnTo>
                  <a:lnTo>
                    <a:pt x="603275" y="2284183"/>
                  </a:lnTo>
                  <a:lnTo>
                    <a:pt x="606513" y="2286622"/>
                  </a:lnTo>
                  <a:lnTo>
                    <a:pt x="606513" y="2289860"/>
                  </a:lnTo>
                  <a:close/>
                </a:path>
                <a:path w="713739" h="2815590">
                  <a:moveTo>
                    <a:pt x="582180" y="2256624"/>
                  </a:moveTo>
                  <a:lnTo>
                    <a:pt x="570839" y="2256624"/>
                  </a:lnTo>
                  <a:lnTo>
                    <a:pt x="570839" y="2232291"/>
                  </a:lnTo>
                  <a:lnTo>
                    <a:pt x="582180" y="2232291"/>
                  </a:lnTo>
                  <a:lnTo>
                    <a:pt x="582180" y="2256624"/>
                  </a:lnTo>
                  <a:close/>
                </a:path>
                <a:path w="713739" h="2815590">
                  <a:moveTo>
                    <a:pt x="606513" y="1628203"/>
                  </a:moveTo>
                  <a:lnTo>
                    <a:pt x="606513" y="1631441"/>
                  </a:lnTo>
                  <a:lnTo>
                    <a:pt x="603275" y="1634680"/>
                  </a:lnTo>
                  <a:lnTo>
                    <a:pt x="600024" y="1634680"/>
                  </a:lnTo>
                  <a:lnTo>
                    <a:pt x="596785" y="1634680"/>
                  </a:lnTo>
                  <a:lnTo>
                    <a:pt x="593534" y="1631441"/>
                  </a:lnTo>
                  <a:lnTo>
                    <a:pt x="593534" y="1628203"/>
                  </a:lnTo>
                  <a:lnTo>
                    <a:pt x="593534" y="1624952"/>
                  </a:lnTo>
                  <a:lnTo>
                    <a:pt x="596785" y="1621726"/>
                  </a:lnTo>
                  <a:lnTo>
                    <a:pt x="600024" y="1621726"/>
                  </a:lnTo>
                  <a:lnTo>
                    <a:pt x="603275" y="1621726"/>
                  </a:lnTo>
                  <a:lnTo>
                    <a:pt x="606513" y="1624952"/>
                  </a:lnTo>
                  <a:lnTo>
                    <a:pt x="606513" y="1628203"/>
                  </a:lnTo>
                  <a:close/>
                </a:path>
                <a:path w="713739" h="2815590">
                  <a:moveTo>
                    <a:pt x="582180" y="1594954"/>
                  </a:moveTo>
                  <a:lnTo>
                    <a:pt x="570839" y="1594954"/>
                  </a:lnTo>
                  <a:lnTo>
                    <a:pt x="570839" y="1569821"/>
                  </a:lnTo>
                  <a:lnTo>
                    <a:pt x="582180" y="1569821"/>
                  </a:lnTo>
                  <a:lnTo>
                    <a:pt x="582180" y="1594954"/>
                  </a:lnTo>
                  <a:close/>
                </a:path>
                <a:path w="713739" h="2815590">
                  <a:moveTo>
                    <a:pt x="545706" y="96481"/>
                  </a:moveTo>
                  <a:lnTo>
                    <a:pt x="643813" y="96481"/>
                  </a:lnTo>
                  <a:lnTo>
                    <a:pt x="643813" y="132168"/>
                  </a:lnTo>
                  <a:lnTo>
                    <a:pt x="548132" y="132168"/>
                  </a:lnTo>
                </a:path>
                <a:path w="713739" h="2815590">
                  <a:moveTo>
                    <a:pt x="601649" y="96481"/>
                  </a:moveTo>
                  <a:lnTo>
                    <a:pt x="601649" y="1289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623411" y="5925070"/>
              <a:ext cx="53975" cy="40005"/>
            </a:xfrm>
            <a:custGeom>
              <a:avLst/>
              <a:gdLst/>
              <a:ahLst/>
              <a:cxnLst/>
              <a:rect l="l" t="t" r="r" b="b"/>
              <a:pathLst>
                <a:path w="53975" h="40004">
                  <a:moveTo>
                    <a:pt x="53517" y="0"/>
                  </a:moveTo>
                  <a:lnTo>
                    <a:pt x="0" y="0"/>
                  </a:lnTo>
                  <a:lnTo>
                    <a:pt x="0" y="39725"/>
                  </a:lnTo>
                  <a:lnTo>
                    <a:pt x="53517" y="39725"/>
                  </a:lnTo>
                  <a:lnTo>
                    <a:pt x="53517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623411" y="5925070"/>
              <a:ext cx="53975" cy="40005"/>
            </a:xfrm>
            <a:custGeom>
              <a:avLst/>
              <a:gdLst/>
              <a:ahLst/>
              <a:cxnLst/>
              <a:rect l="l" t="t" r="r" b="b"/>
              <a:pathLst>
                <a:path w="53975" h="40004">
                  <a:moveTo>
                    <a:pt x="53517" y="0"/>
                  </a:moveTo>
                  <a:lnTo>
                    <a:pt x="0" y="0"/>
                  </a:lnTo>
                  <a:lnTo>
                    <a:pt x="0" y="39725"/>
                  </a:lnTo>
                  <a:lnTo>
                    <a:pt x="53517" y="39725"/>
                  </a:lnTo>
                  <a:lnTo>
                    <a:pt x="53517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117342" y="2997771"/>
              <a:ext cx="608330" cy="386080"/>
            </a:xfrm>
            <a:custGeom>
              <a:avLst/>
              <a:gdLst/>
              <a:ahLst/>
              <a:cxnLst/>
              <a:rect l="l" t="t" r="r" b="b"/>
              <a:pathLst>
                <a:path w="608329" h="386079">
                  <a:moveTo>
                    <a:pt x="0" y="0"/>
                  </a:moveTo>
                  <a:lnTo>
                    <a:pt x="0" y="385724"/>
                  </a:lnTo>
                </a:path>
                <a:path w="608329" h="386079">
                  <a:moveTo>
                    <a:pt x="140766" y="70396"/>
                  </a:moveTo>
                  <a:lnTo>
                    <a:pt x="608139" y="70396"/>
                  </a:lnTo>
                </a:path>
                <a:path w="608329" h="386079">
                  <a:moveTo>
                    <a:pt x="0" y="70396"/>
                  </a:moveTo>
                  <a:lnTo>
                    <a:pt x="76009" y="7039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595966" y="3590912"/>
              <a:ext cx="15240" cy="2549525"/>
            </a:xfrm>
            <a:custGeom>
              <a:avLst/>
              <a:gdLst/>
              <a:ahLst/>
              <a:cxnLst/>
              <a:rect l="l" t="t" r="r" b="b"/>
              <a:pathLst>
                <a:path w="15239" h="2549525">
                  <a:moveTo>
                    <a:pt x="15011" y="0"/>
                  </a:moveTo>
                  <a:lnTo>
                    <a:pt x="0" y="0"/>
                  </a:lnTo>
                  <a:lnTo>
                    <a:pt x="0" y="2549156"/>
                  </a:lnTo>
                  <a:lnTo>
                    <a:pt x="15011" y="2549156"/>
                  </a:lnTo>
                  <a:lnTo>
                    <a:pt x="15011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264204" y="3528974"/>
              <a:ext cx="347345" cy="2611120"/>
            </a:xfrm>
            <a:custGeom>
              <a:avLst/>
              <a:gdLst/>
              <a:ahLst/>
              <a:cxnLst/>
              <a:rect l="l" t="t" r="r" b="b"/>
              <a:pathLst>
                <a:path w="347345" h="2611120">
                  <a:moveTo>
                    <a:pt x="346773" y="2611094"/>
                  </a:moveTo>
                  <a:lnTo>
                    <a:pt x="331762" y="2611094"/>
                  </a:lnTo>
                  <a:lnTo>
                    <a:pt x="331762" y="61937"/>
                  </a:lnTo>
                  <a:lnTo>
                    <a:pt x="346773" y="61937"/>
                  </a:lnTo>
                  <a:lnTo>
                    <a:pt x="346773" y="2611094"/>
                  </a:lnTo>
                  <a:close/>
                </a:path>
                <a:path w="347345" h="2611120">
                  <a:moveTo>
                    <a:pt x="15405" y="49466"/>
                  </a:moveTo>
                  <a:lnTo>
                    <a:pt x="0" y="49466"/>
                  </a:lnTo>
                  <a:lnTo>
                    <a:pt x="0" y="0"/>
                  </a:lnTo>
                  <a:lnTo>
                    <a:pt x="15405" y="0"/>
                  </a:lnTo>
                  <a:lnTo>
                    <a:pt x="15405" y="49466"/>
                  </a:lnTo>
                  <a:close/>
                </a:path>
                <a:path w="347345" h="2611120">
                  <a:moveTo>
                    <a:pt x="48640" y="49466"/>
                  </a:moveTo>
                  <a:lnTo>
                    <a:pt x="33248" y="49466"/>
                  </a:lnTo>
                  <a:lnTo>
                    <a:pt x="33248" y="0"/>
                  </a:lnTo>
                  <a:lnTo>
                    <a:pt x="48640" y="0"/>
                  </a:lnTo>
                  <a:lnTo>
                    <a:pt x="48640" y="4946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279622" y="3528974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30" y="0"/>
                  </a:moveTo>
                  <a:lnTo>
                    <a:pt x="0" y="0"/>
                  </a:lnTo>
                  <a:lnTo>
                    <a:pt x="0" y="49466"/>
                  </a:lnTo>
                  <a:lnTo>
                    <a:pt x="17830" y="49466"/>
                  </a:lnTo>
                  <a:lnTo>
                    <a:pt x="1783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264204" y="3528974"/>
              <a:ext cx="48895" cy="268605"/>
            </a:xfrm>
            <a:custGeom>
              <a:avLst/>
              <a:gdLst/>
              <a:ahLst/>
              <a:cxnLst/>
              <a:rect l="l" t="t" r="r" b="b"/>
              <a:pathLst>
                <a:path w="48895" h="268604">
                  <a:moveTo>
                    <a:pt x="33248" y="49466"/>
                  </a:moveTo>
                  <a:lnTo>
                    <a:pt x="15405" y="49466"/>
                  </a:lnTo>
                  <a:lnTo>
                    <a:pt x="15405" y="0"/>
                  </a:lnTo>
                  <a:lnTo>
                    <a:pt x="33248" y="0"/>
                  </a:lnTo>
                  <a:lnTo>
                    <a:pt x="33248" y="49466"/>
                  </a:lnTo>
                  <a:close/>
                </a:path>
                <a:path w="48895" h="268604">
                  <a:moveTo>
                    <a:pt x="15405" y="268401"/>
                  </a:moveTo>
                  <a:lnTo>
                    <a:pt x="0" y="268401"/>
                  </a:lnTo>
                  <a:lnTo>
                    <a:pt x="0" y="218922"/>
                  </a:lnTo>
                  <a:lnTo>
                    <a:pt x="15405" y="218922"/>
                  </a:lnTo>
                  <a:lnTo>
                    <a:pt x="15405" y="268401"/>
                  </a:lnTo>
                  <a:close/>
                </a:path>
                <a:path w="48895" h="268604">
                  <a:moveTo>
                    <a:pt x="48640" y="268401"/>
                  </a:moveTo>
                  <a:lnTo>
                    <a:pt x="33248" y="268401"/>
                  </a:lnTo>
                  <a:lnTo>
                    <a:pt x="33248" y="218922"/>
                  </a:lnTo>
                  <a:lnTo>
                    <a:pt x="48640" y="218922"/>
                  </a:lnTo>
                  <a:lnTo>
                    <a:pt x="48640" y="2684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279622" y="3747897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30" y="0"/>
                  </a:moveTo>
                  <a:lnTo>
                    <a:pt x="0" y="0"/>
                  </a:lnTo>
                  <a:lnTo>
                    <a:pt x="0" y="49479"/>
                  </a:lnTo>
                  <a:lnTo>
                    <a:pt x="17830" y="49479"/>
                  </a:lnTo>
                  <a:lnTo>
                    <a:pt x="1783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279609" y="3747897"/>
              <a:ext cx="159385" cy="49530"/>
            </a:xfrm>
            <a:custGeom>
              <a:avLst/>
              <a:gdLst/>
              <a:ahLst/>
              <a:cxnLst/>
              <a:rect l="l" t="t" r="r" b="b"/>
              <a:pathLst>
                <a:path w="159385" h="49529">
                  <a:moveTo>
                    <a:pt x="17843" y="49479"/>
                  </a:moveTo>
                  <a:lnTo>
                    <a:pt x="0" y="49479"/>
                  </a:lnTo>
                  <a:lnTo>
                    <a:pt x="0" y="0"/>
                  </a:lnTo>
                  <a:lnTo>
                    <a:pt x="17843" y="0"/>
                  </a:lnTo>
                  <a:lnTo>
                    <a:pt x="17843" y="49479"/>
                  </a:lnTo>
                  <a:close/>
                </a:path>
                <a:path w="159385" h="49529">
                  <a:moveTo>
                    <a:pt x="125679" y="49479"/>
                  </a:moveTo>
                  <a:lnTo>
                    <a:pt x="110274" y="49479"/>
                  </a:lnTo>
                  <a:lnTo>
                    <a:pt x="110274" y="0"/>
                  </a:lnTo>
                  <a:lnTo>
                    <a:pt x="125679" y="0"/>
                  </a:lnTo>
                  <a:lnTo>
                    <a:pt x="125679" y="49479"/>
                  </a:lnTo>
                  <a:close/>
                </a:path>
                <a:path w="159385" h="49529">
                  <a:moveTo>
                    <a:pt x="158927" y="49479"/>
                  </a:moveTo>
                  <a:lnTo>
                    <a:pt x="143522" y="49479"/>
                  </a:lnTo>
                  <a:lnTo>
                    <a:pt x="143522" y="0"/>
                  </a:lnTo>
                  <a:lnTo>
                    <a:pt x="158927" y="0"/>
                  </a:lnTo>
                  <a:lnTo>
                    <a:pt x="158927" y="494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405289" y="3747897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79"/>
                  </a:lnTo>
                  <a:lnTo>
                    <a:pt x="17843" y="49479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405289" y="3747897"/>
              <a:ext cx="159385" cy="49530"/>
            </a:xfrm>
            <a:custGeom>
              <a:avLst/>
              <a:gdLst/>
              <a:ahLst/>
              <a:cxnLst/>
              <a:rect l="l" t="t" r="r" b="b"/>
              <a:pathLst>
                <a:path w="159385" h="49529">
                  <a:moveTo>
                    <a:pt x="17843" y="49479"/>
                  </a:moveTo>
                  <a:lnTo>
                    <a:pt x="0" y="49479"/>
                  </a:lnTo>
                  <a:lnTo>
                    <a:pt x="0" y="0"/>
                  </a:lnTo>
                  <a:lnTo>
                    <a:pt x="17843" y="0"/>
                  </a:lnTo>
                  <a:lnTo>
                    <a:pt x="17843" y="49479"/>
                  </a:lnTo>
                  <a:close/>
                </a:path>
                <a:path w="159385" h="49529">
                  <a:moveTo>
                    <a:pt x="125691" y="49479"/>
                  </a:moveTo>
                  <a:lnTo>
                    <a:pt x="110286" y="49479"/>
                  </a:lnTo>
                  <a:lnTo>
                    <a:pt x="110286" y="0"/>
                  </a:lnTo>
                  <a:lnTo>
                    <a:pt x="125691" y="0"/>
                  </a:lnTo>
                  <a:lnTo>
                    <a:pt x="125691" y="49479"/>
                  </a:lnTo>
                  <a:close/>
                </a:path>
                <a:path w="159385" h="49529">
                  <a:moveTo>
                    <a:pt x="158927" y="49479"/>
                  </a:moveTo>
                  <a:lnTo>
                    <a:pt x="143522" y="49479"/>
                  </a:lnTo>
                  <a:lnTo>
                    <a:pt x="143522" y="0"/>
                  </a:lnTo>
                  <a:lnTo>
                    <a:pt x="158927" y="0"/>
                  </a:lnTo>
                  <a:lnTo>
                    <a:pt x="158927" y="494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530968" y="3747897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79"/>
                  </a:lnTo>
                  <a:lnTo>
                    <a:pt x="17843" y="49479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262096" y="3747897"/>
              <a:ext cx="287020" cy="278765"/>
            </a:xfrm>
            <a:custGeom>
              <a:avLst/>
              <a:gdLst/>
              <a:ahLst/>
              <a:cxnLst/>
              <a:rect l="l" t="t" r="r" b="b"/>
              <a:pathLst>
                <a:path w="287020" h="278764">
                  <a:moveTo>
                    <a:pt x="286715" y="49479"/>
                  </a:moveTo>
                  <a:lnTo>
                    <a:pt x="268884" y="49479"/>
                  </a:lnTo>
                  <a:lnTo>
                    <a:pt x="268884" y="0"/>
                  </a:lnTo>
                  <a:lnTo>
                    <a:pt x="286715" y="0"/>
                  </a:lnTo>
                  <a:lnTo>
                    <a:pt x="286715" y="49479"/>
                  </a:lnTo>
                  <a:close/>
                </a:path>
                <a:path w="287020" h="278764">
                  <a:moveTo>
                    <a:pt x="15417" y="278168"/>
                  </a:moveTo>
                  <a:lnTo>
                    <a:pt x="0" y="278168"/>
                  </a:lnTo>
                  <a:lnTo>
                    <a:pt x="0" y="228688"/>
                  </a:lnTo>
                  <a:lnTo>
                    <a:pt x="15417" y="228688"/>
                  </a:lnTo>
                  <a:lnTo>
                    <a:pt x="15417" y="278168"/>
                  </a:lnTo>
                  <a:close/>
                </a:path>
                <a:path w="287020" h="278764">
                  <a:moveTo>
                    <a:pt x="48653" y="278168"/>
                  </a:moveTo>
                  <a:lnTo>
                    <a:pt x="33248" y="278168"/>
                  </a:lnTo>
                  <a:lnTo>
                    <a:pt x="33248" y="228688"/>
                  </a:lnTo>
                  <a:lnTo>
                    <a:pt x="48653" y="228688"/>
                  </a:lnTo>
                  <a:lnTo>
                    <a:pt x="48653" y="27816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277501" y="3976585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79"/>
                  </a:lnTo>
                  <a:lnTo>
                    <a:pt x="17843" y="49479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277514" y="3976585"/>
              <a:ext cx="165100" cy="49530"/>
            </a:xfrm>
            <a:custGeom>
              <a:avLst/>
              <a:gdLst/>
              <a:ahLst/>
              <a:cxnLst/>
              <a:rect l="l" t="t" r="r" b="b"/>
              <a:pathLst>
                <a:path w="165100" h="49529">
                  <a:moveTo>
                    <a:pt x="17830" y="49479"/>
                  </a:moveTo>
                  <a:lnTo>
                    <a:pt x="0" y="49479"/>
                  </a:lnTo>
                  <a:lnTo>
                    <a:pt x="0" y="0"/>
                  </a:lnTo>
                  <a:lnTo>
                    <a:pt x="17830" y="0"/>
                  </a:lnTo>
                  <a:lnTo>
                    <a:pt x="17830" y="49479"/>
                  </a:lnTo>
                  <a:close/>
                </a:path>
                <a:path w="165100" h="49529">
                  <a:moveTo>
                    <a:pt x="131356" y="49479"/>
                  </a:moveTo>
                  <a:lnTo>
                    <a:pt x="115950" y="49479"/>
                  </a:lnTo>
                  <a:lnTo>
                    <a:pt x="115950" y="0"/>
                  </a:lnTo>
                  <a:lnTo>
                    <a:pt x="131356" y="0"/>
                  </a:lnTo>
                  <a:lnTo>
                    <a:pt x="131356" y="49479"/>
                  </a:lnTo>
                  <a:close/>
                </a:path>
                <a:path w="165100" h="49529">
                  <a:moveTo>
                    <a:pt x="164591" y="49479"/>
                  </a:moveTo>
                  <a:lnTo>
                    <a:pt x="149199" y="49479"/>
                  </a:lnTo>
                  <a:lnTo>
                    <a:pt x="149199" y="0"/>
                  </a:lnTo>
                  <a:lnTo>
                    <a:pt x="164591" y="0"/>
                  </a:lnTo>
                  <a:lnTo>
                    <a:pt x="164591" y="494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408870" y="3976585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79"/>
                  </a:lnTo>
                  <a:lnTo>
                    <a:pt x="17843" y="49479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408870" y="3976585"/>
              <a:ext cx="167640" cy="49530"/>
            </a:xfrm>
            <a:custGeom>
              <a:avLst/>
              <a:gdLst/>
              <a:ahLst/>
              <a:cxnLst/>
              <a:rect l="l" t="t" r="r" b="b"/>
              <a:pathLst>
                <a:path w="167639" h="49529">
                  <a:moveTo>
                    <a:pt x="17843" y="49479"/>
                  </a:moveTo>
                  <a:lnTo>
                    <a:pt x="0" y="49479"/>
                  </a:lnTo>
                  <a:lnTo>
                    <a:pt x="0" y="0"/>
                  </a:lnTo>
                  <a:lnTo>
                    <a:pt x="17843" y="0"/>
                  </a:lnTo>
                  <a:lnTo>
                    <a:pt x="17843" y="49479"/>
                  </a:lnTo>
                  <a:close/>
                </a:path>
                <a:path w="167639" h="49529">
                  <a:moveTo>
                    <a:pt x="133794" y="49479"/>
                  </a:moveTo>
                  <a:lnTo>
                    <a:pt x="118389" y="49479"/>
                  </a:lnTo>
                  <a:lnTo>
                    <a:pt x="118389" y="0"/>
                  </a:lnTo>
                  <a:lnTo>
                    <a:pt x="133794" y="0"/>
                  </a:lnTo>
                  <a:lnTo>
                    <a:pt x="133794" y="49479"/>
                  </a:lnTo>
                  <a:close/>
                </a:path>
                <a:path w="167639" h="49529">
                  <a:moveTo>
                    <a:pt x="167030" y="49479"/>
                  </a:moveTo>
                  <a:lnTo>
                    <a:pt x="151625" y="49479"/>
                  </a:lnTo>
                  <a:lnTo>
                    <a:pt x="151625" y="0"/>
                  </a:lnTo>
                  <a:lnTo>
                    <a:pt x="167030" y="0"/>
                  </a:lnTo>
                  <a:lnTo>
                    <a:pt x="167030" y="494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542652" y="3976585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79"/>
                  </a:lnTo>
                  <a:lnTo>
                    <a:pt x="17843" y="49479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261512" y="3976585"/>
              <a:ext cx="299085" cy="271780"/>
            </a:xfrm>
            <a:custGeom>
              <a:avLst/>
              <a:gdLst/>
              <a:ahLst/>
              <a:cxnLst/>
              <a:rect l="l" t="t" r="r" b="b"/>
              <a:pathLst>
                <a:path w="299085" h="271779">
                  <a:moveTo>
                    <a:pt x="298983" y="49479"/>
                  </a:moveTo>
                  <a:lnTo>
                    <a:pt x="281152" y="49479"/>
                  </a:lnTo>
                  <a:lnTo>
                    <a:pt x="281152" y="0"/>
                  </a:lnTo>
                  <a:lnTo>
                    <a:pt x="298983" y="0"/>
                  </a:lnTo>
                  <a:lnTo>
                    <a:pt x="298983" y="49479"/>
                  </a:lnTo>
                  <a:close/>
                </a:path>
                <a:path w="299085" h="271779">
                  <a:moveTo>
                    <a:pt x="15405" y="271310"/>
                  </a:moveTo>
                  <a:lnTo>
                    <a:pt x="0" y="271310"/>
                  </a:lnTo>
                  <a:lnTo>
                    <a:pt x="0" y="221856"/>
                  </a:lnTo>
                  <a:lnTo>
                    <a:pt x="15405" y="221856"/>
                  </a:lnTo>
                  <a:lnTo>
                    <a:pt x="15405" y="271310"/>
                  </a:lnTo>
                  <a:close/>
                </a:path>
                <a:path w="299085" h="271779">
                  <a:moveTo>
                    <a:pt x="48653" y="271310"/>
                  </a:moveTo>
                  <a:lnTo>
                    <a:pt x="33248" y="271310"/>
                  </a:lnTo>
                  <a:lnTo>
                    <a:pt x="33248" y="221856"/>
                  </a:lnTo>
                  <a:lnTo>
                    <a:pt x="48653" y="221856"/>
                  </a:lnTo>
                  <a:lnTo>
                    <a:pt x="48653" y="27131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276917" y="4198442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53"/>
                  </a:lnTo>
                  <a:lnTo>
                    <a:pt x="17843" y="49453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276917" y="4198442"/>
              <a:ext cx="167640" cy="49530"/>
            </a:xfrm>
            <a:custGeom>
              <a:avLst/>
              <a:gdLst/>
              <a:ahLst/>
              <a:cxnLst/>
              <a:rect l="l" t="t" r="r" b="b"/>
              <a:pathLst>
                <a:path w="167639" h="49529">
                  <a:moveTo>
                    <a:pt x="17843" y="49453"/>
                  </a:moveTo>
                  <a:lnTo>
                    <a:pt x="0" y="49453"/>
                  </a:lnTo>
                  <a:lnTo>
                    <a:pt x="0" y="0"/>
                  </a:lnTo>
                  <a:lnTo>
                    <a:pt x="17843" y="0"/>
                  </a:lnTo>
                  <a:lnTo>
                    <a:pt x="17843" y="49453"/>
                  </a:lnTo>
                  <a:close/>
                </a:path>
                <a:path w="167639" h="49529">
                  <a:moveTo>
                    <a:pt x="133794" y="49453"/>
                  </a:moveTo>
                  <a:lnTo>
                    <a:pt x="118389" y="49453"/>
                  </a:lnTo>
                  <a:lnTo>
                    <a:pt x="118389" y="0"/>
                  </a:lnTo>
                  <a:lnTo>
                    <a:pt x="133794" y="0"/>
                  </a:lnTo>
                  <a:lnTo>
                    <a:pt x="133794" y="49453"/>
                  </a:lnTo>
                  <a:close/>
                </a:path>
                <a:path w="167639" h="49529">
                  <a:moveTo>
                    <a:pt x="167043" y="49453"/>
                  </a:moveTo>
                  <a:lnTo>
                    <a:pt x="151637" y="49453"/>
                  </a:lnTo>
                  <a:lnTo>
                    <a:pt x="151637" y="0"/>
                  </a:lnTo>
                  <a:lnTo>
                    <a:pt x="167043" y="0"/>
                  </a:lnTo>
                  <a:lnTo>
                    <a:pt x="167043" y="4945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410712" y="4198442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53"/>
                  </a:lnTo>
                  <a:lnTo>
                    <a:pt x="17843" y="49453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410712" y="4197057"/>
              <a:ext cx="164465" cy="51435"/>
            </a:xfrm>
            <a:custGeom>
              <a:avLst/>
              <a:gdLst/>
              <a:ahLst/>
              <a:cxnLst/>
              <a:rect l="l" t="t" r="r" b="b"/>
              <a:pathLst>
                <a:path w="164464" h="51435">
                  <a:moveTo>
                    <a:pt x="17843" y="50838"/>
                  </a:moveTo>
                  <a:lnTo>
                    <a:pt x="0" y="50838"/>
                  </a:lnTo>
                  <a:lnTo>
                    <a:pt x="0" y="1384"/>
                  </a:lnTo>
                  <a:lnTo>
                    <a:pt x="17843" y="1384"/>
                  </a:lnTo>
                  <a:lnTo>
                    <a:pt x="17843" y="50838"/>
                  </a:lnTo>
                  <a:close/>
                </a:path>
                <a:path w="164464" h="51435">
                  <a:moveTo>
                    <a:pt x="131114" y="49479"/>
                  </a:moveTo>
                  <a:lnTo>
                    <a:pt x="115697" y="49479"/>
                  </a:lnTo>
                  <a:lnTo>
                    <a:pt x="115697" y="0"/>
                  </a:lnTo>
                  <a:lnTo>
                    <a:pt x="131114" y="0"/>
                  </a:lnTo>
                  <a:lnTo>
                    <a:pt x="131114" y="49479"/>
                  </a:lnTo>
                  <a:close/>
                </a:path>
                <a:path w="164464" h="51435">
                  <a:moveTo>
                    <a:pt x="164350" y="49479"/>
                  </a:moveTo>
                  <a:lnTo>
                    <a:pt x="148945" y="49479"/>
                  </a:lnTo>
                  <a:lnTo>
                    <a:pt x="148945" y="0"/>
                  </a:lnTo>
                  <a:lnTo>
                    <a:pt x="164350" y="0"/>
                  </a:lnTo>
                  <a:lnTo>
                    <a:pt x="164350" y="494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541814" y="4197057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79"/>
                  </a:lnTo>
                  <a:lnTo>
                    <a:pt x="17843" y="49479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262769" y="4197057"/>
              <a:ext cx="297180" cy="276225"/>
            </a:xfrm>
            <a:custGeom>
              <a:avLst/>
              <a:gdLst/>
              <a:ahLst/>
              <a:cxnLst/>
              <a:rect l="l" t="t" r="r" b="b"/>
              <a:pathLst>
                <a:path w="297179" h="276225">
                  <a:moveTo>
                    <a:pt x="296887" y="49479"/>
                  </a:moveTo>
                  <a:lnTo>
                    <a:pt x="279057" y="49479"/>
                  </a:lnTo>
                  <a:lnTo>
                    <a:pt x="279057" y="0"/>
                  </a:lnTo>
                  <a:lnTo>
                    <a:pt x="296887" y="0"/>
                  </a:lnTo>
                  <a:lnTo>
                    <a:pt x="296887" y="49479"/>
                  </a:lnTo>
                  <a:close/>
                </a:path>
                <a:path w="297179" h="276225">
                  <a:moveTo>
                    <a:pt x="15405" y="275818"/>
                  </a:moveTo>
                  <a:lnTo>
                    <a:pt x="0" y="275818"/>
                  </a:lnTo>
                  <a:lnTo>
                    <a:pt x="0" y="226352"/>
                  </a:lnTo>
                  <a:lnTo>
                    <a:pt x="15405" y="226352"/>
                  </a:lnTo>
                  <a:lnTo>
                    <a:pt x="15405" y="275818"/>
                  </a:lnTo>
                  <a:close/>
                </a:path>
                <a:path w="297179" h="276225">
                  <a:moveTo>
                    <a:pt x="48653" y="275818"/>
                  </a:moveTo>
                  <a:lnTo>
                    <a:pt x="33248" y="275818"/>
                  </a:lnTo>
                  <a:lnTo>
                    <a:pt x="33248" y="226352"/>
                  </a:lnTo>
                  <a:lnTo>
                    <a:pt x="48653" y="226352"/>
                  </a:lnTo>
                  <a:lnTo>
                    <a:pt x="48653" y="27581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278174" y="4423410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66"/>
                  </a:lnTo>
                  <a:lnTo>
                    <a:pt x="17843" y="49466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278174" y="4423410"/>
              <a:ext cx="159385" cy="49530"/>
            </a:xfrm>
            <a:custGeom>
              <a:avLst/>
              <a:gdLst/>
              <a:ahLst/>
              <a:cxnLst/>
              <a:rect l="l" t="t" r="r" b="b"/>
              <a:pathLst>
                <a:path w="159385" h="49529">
                  <a:moveTo>
                    <a:pt x="17843" y="49466"/>
                  </a:moveTo>
                  <a:lnTo>
                    <a:pt x="0" y="49466"/>
                  </a:lnTo>
                  <a:lnTo>
                    <a:pt x="0" y="0"/>
                  </a:lnTo>
                  <a:lnTo>
                    <a:pt x="17843" y="0"/>
                  </a:lnTo>
                  <a:lnTo>
                    <a:pt x="17843" y="49466"/>
                  </a:lnTo>
                  <a:close/>
                </a:path>
                <a:path w="159385" h="49529">
                  <a:moveTo>
                    <a:pt x="125679" y="49466"/>
                  </a:moveTo>
                  <a:lnTo>
                    <a:pt x="110274" y="49466"/>
                  </a:lnTo>
                  <a:lnTo>
                    <a:pt x="110274" y="0"/>
                  </a:lnTo>
                  <a:lnTo>
                    <a:pt x="125679" y="0"/>
                  </a:lnTo>
                  <a:lnTo>
                    <a:pt x="125679" y="49466"/>
                  </a:lnTo>
                  <a:close/>
                </a:path>
                <a:path w="159385" h="49529">
                  <a:moveTo>
                    <a:pt x="158927" y="49466"/>
                  </a:moveTo>
                  <a:lnTo>
                    <a:pt x="143522" y="49466"/>
                  </a:lnTo>
                  <a:lnTo>
                    <a:pt x="143522" y="0"/>
                  </a:lnTo>
                  <a:lnTo>
                    <a:pt x="158927" y="0"/>
                  </a:lnTo>
                  <a:lnTo>
                    <a:pt x="158927" y="4946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403854" y="4423410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66"/>
                  </a:lnTo>
                  <a:lnTo>
                    <a:pt x="17843" y="49466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403854" y="4423410"/>
              <a:ext cx="169545" cy="49530"/>
            </a:xfrm>
            <a:custGeom>
              <a:avLst/>
              <a:gdLst/>
              <a:ahLst/>
              <a:cxnLst/>
              <a:rect l="l" t="t" r="r" b="b"/>
              <a:pathLst>
                <a:path w="169545" h="49529">
                  <a:moveTo>
                    <a:pt x="17843" y="49466"/>
                  </a:moveTo>
                  <a:lnTo>
                    <a:pt x="0" y="49466"/>
                  </a:lnTo>
                  <a:lnTo>
                    <a:pt x="0" y="0"/>
                  </a:lnTo>
                  <a:lnTo>
                    <a:pt x="17843" y="0"/>
                  </a:lnTo>
                  <a:lnTo>
                    <a:pt x="17843" y="49466"/>
                  </a:lnTo>
                  <a:close/>
                </a:path>
                <a:path w="169545" h="49529">
                  <a:moveTo>
                    <a:pt x="136232" y="49466"/>
                  </a:moveTo>
                  <a:lnTo>
                    <a:pt x="120827" y="49466"/>
                  </a:lnTo>
                  <a:lnTo>
                    <a:pt x="120827" y="0"/>
                  </a:lnTo>
                  <a:lnTo>
                    <a:pt x="136232" y="0"/>
                  </a:lnTo>
                  <a:lnTo>
                    <a:pt x="136232" y="49466"/>
                  </a:lnTo>
                  <a:close/>
                </a:path>
                <a:path w="169545" h="49529">
                  <a:moveTo>
                    <a:pt x="169468" y="49466"/>
                  </a:moveTo>
                  <a:lnTo>
                    <a:pt x="154063" y="49466"/>
                  </a:lnTo>
                  <a:lnTo>
                    <a:pt x="154063" y="0"/>
                  </a:lnTo>
                  <a:lnTo>
                    <a:pt x="169468" y="0"/>
                  </a:lnTo>
                  <a:lnTo>
                    <a:pt x="169468" y="4946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540086" y="4423410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30" y="0"/>
                  </a:moveTo>
                  <a:lnTo>
                    <a:pt x="0" y="0"/>
                  </a:lnTo>
                  <a:lnTo>
                    <a:pt x="0" y="49466"/>
                  </a:lnTo>
                  <a:lnTo>
                    <a:pt x="17830" y="49466"/>
                  </a:lnTo>
                  <a:lnTo>
                    <a:pt x="1783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260217" y="4423410"/>
              <a:ext cx="297815" cy="495934"/>
            </a:xfrm>
            <a:custGeom>
              <a:avLst/>
              <a:gdLst/>
              <a:ahLst/>
              <a:cxnLst/>
              <a:rect l="l" t="t" r="r" b="b"/>
              <a:pathLst>
                <a:path w="297814" h="495935">
                  <a:moveTo>
                    <a:pt x="297700" y="49466"/>
                  </a:moveTo>
                  <a:lnTo>
                    <a:pt x="279869" y="49466"/>
                  </a:lnTo>
                  <a:lnTo>
                    <a:pt x="279869" y="0"/>
                  </a:lnTo>
                  <a:lnTo>
                    <a:pt x="297700" y="0"/>
                  </a:lnTo>
                  <a:lnTo>
                    <a:pt x="297700" y="49466"/>
                  </a:lnTo>
                  <a:close/>
                </a:path>
                <a:path w="297814" h="495935">
                  <a:moveTo>
                    <a:pt x="15417" y="495477"/>
                  </a:moveTo>
                  <a:lnTo>
                    <a:pt x="0" y="495477"/>
                  </a:lnTo>
                  <a:lnTo>
                    <a:pt x="0" y="445998"/>
                  </a:lnTo>
                  <a:lnTo>
                    <a:pt x="15417" y="445998"/>
                  </a:lnTo>
                  <a:lnTo>
                    <a:pt x="15417" y="495477"/>
                  </a:lnTo>
                  <a:close/>
                </a:path>
                <a:path w="297814" h="495935">
                  <a:moveTo>
                    <a:pt x="48653" y="495477"/>
                  </a:moveTo>
                  <a:lnTo>
                    <a:pt x="33248" y="495477"/>
                  </a:lnTo>
                  <a:lnTo>
                    <a:pt x="33248" y="445998"/>
                  </a:lnTo>
                  <a:lnTo>
                    <a:pt x="48653" y="445998"/>
                  </a:lnTo>
                  <a:lnTo>
                    <a:pt x="48653" y="49547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275634" y="4869408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30" y="0"/>
                  </a:moveTo>
                  <a:lnTo>
                    <a:pt x="0" y="0"/>
                  </a:lnTo>
                  <a:lnTo>
                    <a:pt x="0" y="49479"/>
                  </a:lnTo>
                  <a:lnTo>
                    <a:pt x="17830" y="49479"/>
                  </a:lnTo>
                  <a:lnTo>
                    <a:pt x="1783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275634" y="4869408"/>
              <a:ext cx="167640" cy="49530"/>
            </a:xfrm>
            <a:custGeom>
              <a:avLst/>
              <a:gdLst/>
              <a:ahLst/>
              <a:cxnLst/>
              <a:rect l="l" t="t" r="r" b="b"/>
              <a:pathLst>
                <a:path w="167639" h="49529">
                  <a:moveTo>
                    <a:pt x="17830" y="49479"/>
                  </a:moveTo>
                  <a:lnTo>
                    <a:pt x="0" y="49479"/>
                  </a:lnTo>
                  <a:lnTo>
                    <a:pt x="0" y="0"/>
                  </a:lnTo>
                  <a:lnTo>
                    <a:pt x="17830" y="0"/>
                  </a:lnTo>
                  <a:lnTo>
                    <a:pt x="17830" y="49479"/>
                  </a:lnTo>
                  <a:close/>
                </a:path>
                <a:path w="167639" h="49529">
                  <a:moveTo>
                    <a:pt x="133781" y="49479"/>
                  </a:moveTo>
                  <a:lnTo>
                    <a:pt x="118376" y="49479"/>
                  </a:lnTo>
                  <a:lnTo>
                    <a:pt x="118376" y="0"/>
                  </a:lnTo>
                  <a:lnTo>
                    <a:pt x="133781" y="0"/>
                  </a:lnTo>
                  <a:lnTo>
                    <a:pt x="133781" y="49479"/>
                  </a:lnTo>
                  <a:close/>
                </a:path>
                <a:path w="167639" h="49529">
                  <a:moveTo>
                    <a:pt x="167030" y="49479"/>
                  </a:moveTo>
                  <a:lnTo>
                    <a:pt x="151625" y="49479"/>
                  </a:lnTo>
                  <a:lnTo>
                    <a:pt x="151625" y="0"/>
                  </a:lnTo>
                  <a:lnTo>
                    <a:pt x="167030" y="0"/>
                  </a:lnTo>
                  <a:lnTo>
                    <a:pt x="167030" y="494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409416" y="4869408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79"/>
                  </a:lnTo>
                  <a:lnTo>
                    <a:pt x="17843" y="49479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409416" y="4869408"/>
              <a:ext cx="165735" cy="49530"/>
            </a:xfrm>
            <a:custGeom>
              <a:avLst/>
              <a:gdLst/>
              <a:ahLst/>
              <a:cxnLst/>
              <a:rect l="l" t="t" r="r" b="b"/>
              <a:pathLst>
                <a:path w="165735" h="49529">
                  <a:moveTo>
                    <a:pt x="17843" y="49479"/>
                  </a:moveTo>
                  <a:lnTo>
                    <a:pt x="0" y="49479"/>
                  </a:lnTo>
                  <a:lnTo>
                    <a:pt x="0" y="0"/>
                  </a:lnTo>
                  <a:lnTo>
                    <a:pt x="17843" y="0"/>
                  </a:lnTo>
                  <a:lnTo>
                    <a:pt x="17843" y="49479"/>
                  </a:lnTo>
                  <a:close/>
                </a:path>
                <a:path w="165735" h="49529">
                  <a:moveTo>
                    <a:pt x="132181" y="49479"/>
                  </a:moveTo>
                  <a:lnTo>
                    <a:pt x="116763" y="49479"/>
                  </a:lnTo>
                  <a:lnTo>
                    <a:pt x="116763" y="0"/>
                  </a:lnTo>
                  <a:lnTo>
                    <a:pt x="132181" y="0"/>
                  </a:lnTo>
                  <a:lnTo>
                    <a:pt x="132181" y="49479"/>
                  </a:lnTo>
                  <a:close/>
                </a:path>
                <a:path w="165735" h="49529">
                  <a:moveTo>
                    <a:pt x="165417" y="49479"/>
                  </a:moveTo>
                  <a:lnTo>
                    <a:pt x="150012" y="49479"/>
                  </a:lnTo>
                  <a:lnTo>
                    <a:pt x="150012" y="0"/>
                  </a:lnTo>
                  <a:lnTo>
                    <a:pt x="165417" y="0"/>
                  </a:lnTo>
                  <a:lnTo>
                    <a:pt x="165417" y="494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541585" y="4869408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79"/>
                  </a:lnTo>
                  <a:lnTo>
                    <a:pt x="17843" y="49479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260267" y="4869408"/>
              <a:ext cx="299720" cy="495934"/>
            </a:xfrm>
            <a:custGeom>
              <a:avLst/>
              <a:gdLst/>
              <a:ahLst/>
              <a:cxnLst/>
              <a:rect l="l" t="t" r="r" b="b"/>
              <a:pathLst>
                <a:path w="299720" h="495935">
                  <a:moveTo>
                    <a:pt x="299161" y="49479"/>
                  </a:moveTo>
                  <a:lnTo>
                    <a:pt x="281330" y="49479"/>
                  </a:lnTo>
                  <a:lnTo>
                    <a:pt x="281330" y="0"/>
                  </a:lnTo>
                  <a:lnTo>
                    <a:pt x="299161" y="0"/>
                  </a:lnTo>
                  <a:lnTo>
                    <a:pt x="299161" y="49479"/>
                  </a:lnTo>
                  <a:close/>
                </a:path>
                <a:path w="299720" h="495935">
                  <a:moveTo>
                    <a:pt x="15417" y="495884"/>
                  </a:moveTo>
                  <a:lnTo>
                    <a:pt x="0" y="495884"/>
                  </a:lnTo>
                  <a:lnTo>
                    <a:pt x="0" y="446417"/>
                  </a:lnTo>
                  <a:lnTo>
                    <a:pt x="15417" y="446417"/>
                  </a:lnTo>
                  <a:lnTo>
                    <a:pt x="15417" y="495884"/>
                  </a:lnTo>
                  <a:close/>
                </a:path>
                <a:path w="299720" h="495935">
                  <a:moveTo>
                    <a:pt x="48653" y="495884"/>
                  </a:moveTo>
                  <a:lnTo>
                    <a:pt x="33248" y="495884"/>
                  </a:lnTo>
                  <a:lnTo>
                    <a:pt x="33248" y="446417"/>
                  </a:lnTo>
                  <a:lnTo>
                    <a:pt x="48653" y="446417"/>
                  </a:lnTo>
                  <a:lnTo>
                    <a:pt x="48653" y="49588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275672" y="5315826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66"/>
                  </a:lnTo>
                  <a:lnTo>
                    <a:pt x="17843" y="49466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275685" y="5315826"/>
              <a:ext cx="167640" cy="49530"/>
            </a:xfrm>
            <a:custGeom>
              <a:avLst/>
              <a:gdLst/>
              <a:ahLst/>
              <a:cxnLst/>
              <a:rect l="l" t="t" r="r" b="b"/>
              <a:pathLst>
                <a:path w="167639" h="49529">
                  <a:moveTo>
                    <a:pt x="17830" y="49466"/>
                  </a:moveTo>
                  <a:lnTo>
                    <a:pt x="0" y="49466"/>
                  </a:lnTo>
                  <a:lnTo>
                    <a:pt x="0" y="0"/>
                  </a:lnTo>
                  <a:lnTo>
                    <a:pt x="17830" y="0"/>
                  </a:lnTo>
                  <a:lnTo>
                    <a:pt x="17830" y="49466"/>
                  </a:lnTo>
                  <a:close/>
                </a:path>
                <a:path w="167639" h="49529">
                  <a:moveTo>
                    <a:pt x="133781" y="49466"/>
                  </a:moveTo>
                  <a:lnTo>
                    <a:pt x="118376" y="49466"/>
                  </a:lnTo>
                  <a:lnTo>
                    <a:pt x="118376" y="0"/>
                  </a:lnTo>
                  <a:lnTo>
                    <a:pt x="133781" y="0"/>
                  </a:lnTo>
                  <a:lnTo>
                    <a:pt x="133781" y="49466"/>
                  </a:lnTo>
                  <a:close/>
                </a:path>
                <a:path w="167639" h="49529">
                  <a:moveTo>
                    <a:pt x="167030" y="49466"/>
                  </a:moveTo>
                  <a:lnTo>
                    <a:pt x="151625" y="49466"/>
                  </a:lnTo>
                  <a:lnTo>
                    <a:pt x="151625" y="0"/>
                  </a:lnTo>
                  <a:lnTo>
                    <a:pt x="167030" y="0"/>
                  </a:lnTo>
                  <a:lnTo>
                    <a:pt x="167030" y="4946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409467" y="5315826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66"/>
                  </a:lnTo>
                  <a:lnTo>
                    <a:pt x="17843" y="49466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409467" y="5315826"/>
              <a:ext cx="165735" cy="49530"/>
            </a:xfrm>
            <a:custGeom>
              <a:avLst/>
              <a:gdLst/>
              <a:ahLst/>
              <a:cxnLst/>
              <a:rect l="l" t="t" r="r" b="b"/>
              <a:pathLst>
                <a:path w="165735" h="49529">
                  <a:moveTo>
                    <a:pt x="17843" y="49466"/>
                  </a:moveTo>
                  <a:lnTo>
                    <a:pt x="0" y="49466"/>
                  </a:lnTo>
                  <a:lnTo>
                    <a:pt x="0" y="0"/>
                  </a:lnTo>
                  <a:lnTo>
                    <a:pt x="17843" y="0"/>
                  </a:lnTo>
                  <a:lnTo>
                    <a:pt x="17843" y="49466"/>
                  </a:lnTo>
                  <a:close/>
                </a:path>
                <a:path w="165735" h="49529">
                  <a:moveTo>
                    <a:pt x="132181" y="49466"/>
                  </a:moveTo>
                  <a:lnTo>
                    <a:pt x="116763" y="49466"/>
                  </a:lnTo>
                  <a:lnTo>
                    <a:pt x="116763" y="0"/>
                  </a:lnTo>
                  <a:lnTo>
                    <a:pt x="132181" y="0"/>
                  </a:lnTo>
                  <a:lnTo>
                    <a:pt x="132181" y="49466"/>
                  </a:lnTo>
                  <a:close/>
                </a:path>
                <a:path w="165735" h="49529">
                  <a:moveTo>
                    <a:pt x="165417" y="49466"/>
                  </a:moveTo>
                  <a:lnTo>
                    <a:pt x="150012" y="49466"/>
                  </a:lnTo>
                  <a:lnTo>
                    <a:pt x="150012" y="0"/>
                  </a:lnTo>
                  <a:lnTo>
                    <a:pt x="165417" y="0"/>
                  </a:lnTo>
                  <a:lnTo>
                    <a:pt x="165417" y="4946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541636" y="5315826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66"/>
                  </a:lnTo>
                  <a:lnTo>
                    <a:pt x="17843" y="49466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263036" y="5315826"/>
              <a:ext cx="296545" cy="271780"/>
            </a:xfrm>
            <a:custGeom>
              <a:avLst/>
              <a:gdLst/>
              <a:ahLst/>
              <a:cxnLst/>
              <a:rect l="l" t="t" r="r" b="b"/>
              <a:pathLst>
                <a:path w="296545" h="271779">
                  <a:moveTo>
                    <a:pt x="296443" y="49466"/>
                  </a:moveTo>
                  <a:lnTo>
                    <a:pt x="278612" y="49466"/>
                  </a:lnTo>
                  <a:lnTo>
                    <a:pt x="278612" y="0"/>
                  </a:lnTo>
                  <a:lnTo>
                    <a:pt x="296443" y="0"/>
                  </a:lnTo>
                  <a:lnTo>
                    <a:pt x="296443" y="49466"/>
                  </a:lnTo>
                  <a:close/>
                </a:path>
                <a:path w="296545" h="271779">
                  <a:moveTo>
                    <a:pt x="15405" y="271310"/>
                  </a:moveTo>
                  <a:lnTo>
                    <a:pt x="0" y="271310"/>
                  </a:lnTo>
                  <a:lnTo>
                    <a:pt x="0" y="221843"/>
                  </a:lnTo>
                  <a:lnTo>
                    <a:pt x="15405" y="221843"/>
                  </a:lnTo>
                  <a:lnTo>
                    <a:pt x="15405" y="271310"/>
                  </a:lnTo>
                  <a:close/>
                </a:path>
                <a:path w="296545" h="271779">
                  <a:moveTo>
                    <a:pt x="48653" y="271310"/>
                  </a:moveTo>
                  <a:lnTo>
                    <a:pt x="33248" y="271310"/>
                  </a:lnTo>
                  <a:lnTo>
                    <a:pt x="33248" y="221843"/>
                  </a:lnTo>
                  <a:lnTo>
                    <a:pt x="48653" y="221843"/>
                  </a:lnTo>
                  <a:lnTo>
                    <a:pt x="48653" y="27131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278441" y="5537669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66"/>
                  </a:lnTo>
                  <a:lnTo>
                    <a:pt x="17843" y="49466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278441" y="5537669"/>
              <a:ext cx="166370" cy="49530"/>
            </a:xfrm>
            <a:custGeom>
              <a:avLst/>
              <a:gdLst/>
              <a:ahLst/>
              <a:cxnLst/>
              <a:rect l="l" t="t" r="r" b="b"/>
              <a:pathLst>
                <a:path w="166370" h="49529">
                  <a:moveTo>
                    <a:pt x="17843" y="49466"/>
                  </a:moveTo>
                  <a:lnTo>
                    <a:pt x="0" y="49466"/>
                  </a:lnTo>
                  <a:lnTo>
                    <a:pt x="0" y="0"/>
                  </a:lnTo>
                  <a:lnTo>
                    <a:pt x="17843" y="0"/>
                  </a:lnTo>
                  <a:lnTo>
                    <a:pt x="17843" y="49466"/>
                  </a:lnTo>
                  <a:close/>
                </a:path>
                <a:path w="166370" h="49529">
                  <a:moveTo>
                    <a:pt x="132981" y="49466"/>
                  </a:moveTo>
                  <a:lnTo>
                    <a:pt x="117576" y="49466"/>
                  </a:lnTo>
                  <a:lnTo>
                    <a:pt x="117576" y="0"/>
                  </a:lnTo>
                  <a:lnTo>
                    <a:pt x="132981" y="0"/>
                  </a:lnTo>
                  <a:lnTo>
                    <a:pt x="132981" y="49466"/>
                  </a:lnTo>
                  <a:close/>
                </a:path>
                <a:path w="166370" h="49529">
                  <a:moveTo>
                    <a:pt x="166230" y="49466"/>
                  </a:moveTo>
                  <a:lnTo>
                    <a:pt x="150825" y="49466"/>
                  </a:lnTo>
                  <a:lnTo>
                    <a:pt x="150825" y="0"/>
                  </a:lnTo>
                  <a:lnTo>
                    <a:pt x="166230" y="0"/>
                  </a:lnTo>
                  <a:lnTo>
                    <a:pt x="166230" y="4946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411423" y="5537669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66"/>
                  </a:lnTo>
                  <a:lnTo>
                    <a:pt x="17843" y="49466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3411423" y="5537669"/>
              <a:ext cx="163195" cy="49530"/>
            </a:xfrm>
            <a:custGeom>
              <a:avLst/>
              <a:gdLst/>
              <a:ahLst/>
              <a:cxnLst/>
              <a:rect l="l" t="t" r="r" b="b"/>
              <a:pathLst>
                <a:path w="163195" h="49529">
                  <a:moveTo>
                    <a:pt x="17843" y="49466"/>
                  </a:moveTo>
                  <a:lnTo>
                    <a:pt x="0" y="49466"/>
                  </a:lnTo>
                  <a:lnTo>
                    <a:pt x="0" y="0"/>
                  </a:lnTo>
                  <a:lnTo>
                    <a:pt x="17843" y="0"/>
                  </a:lnTo>
                  <a:lnTo>
                    <a:pt x="17843" y="49466"/>
                  </a:lnTo>
                  <a:close/>
                </a:path>
                <a:path w="163195" h="49529">
                  <a:moveTo>
                    <a:pt x="129743" y="49466"/>
                  </a:moveTo>
                  <a:lnTo>
                    <a:pt x="114338" y="49466"/>
                  </a:lnTo>
                  <a:lnTo>
                    <a:pt x="114338" y="0"/>
                  </a:lnTo>
                  <a:lnTo>
                    <a:pt x="129743" y="0"/>
                  </a:lnTo>
                  <a:lnTo>
                    <a:pt x="129743" y="49466"/>
                  </a:lnTo>
                  <a:close/>
                </a:path>
                <a:path w="163195" h="49529">
                  <a:moveTo>
                    <a:pt x="162991" y="49466"/>
                  </a:moveTo>
                  <a:lnTo>
                    <a:pt x="147586" y="49466"/>
                  </a:lnTo>
                  <a:lnTo>
                    <a:pt x="147586" y="0"/>
                  </a:lnTo>
                  <a:lnTo>
                    <a:pt x="162991" y="0"/>
                  </a:lnTo>
                  <a:lnTo>
                    <a:pt x="162991" y="4946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541166" y="5537669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66"/>
                  </a:lnTo>
                  <a:lnTo>
                    <a:pt x="17843" y="49466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263950" y="5537669"/>
              <a:ext cx="295275" cy="497840"/>
            </a:xfrm>
            <a:custGeom>
              <a:avLst/>
              <a:gdLst/>
              <a:ahLst/>
              <a:cxnLst/>
              <a:rect l="l" t="t" r="r" b="b"/>
              <a:pathLst>
                <a:path w="295275" h="497839">
                  <a:moveTo>
                    <a:pt x="295059" y="49466"/>
                  </a:moveTo>
                  <a:lnTo>
                    <a:pt x="277215" y="49466"/>
                  </a:lnTo>
                  <a:lnTo>
                    <a:pt x="277215" y="0"/>
                  </a:lnTo>
                  <a:lnTo>
                    <a:pt x="295059" y="0"/>
                  </a:lnTo>
                  <a:lnTo>
                    <a:pt x="295059" y="49466"/>
                  </a:lnTo>
                  <a:close/>
                </a:path>
                <a:path w="295275" h="497839">
                  <a:moveTo>
                    <a:pt x="15417" y="497255"/>
                  </a:moveTo>
                  <a:lnTo>
                    <a:pt x="0" y="497255"/>
                  </a:lnTo>
                  <a:lnTo>
                    <a:pt x="0" y="447776"/>
                  </a:lnTo>
                  <a:lnTo>
                    <a:pt x="15417" y="447776"/>
                  </a:lnTo>
                  <a:lnTo>
                    <a:pt x="15417" y="497255"/>
                  </a:lnTo>
                  <a:close/>
                </a:path>
                <a:path w="295275" h="497839">
                  <a:moveTo>
                    <a:pt x="48653" y="497255"/>
                  </a:moveTo>
                  <a:lnTo>
                    <a:pt x="33248" y="497255"/>
                  </a:lnTo>
                  <a:lnTo>
                    <a:pt x="33248" y="447776"/>
                  </a:lnTo>
                  <a:lnTo>
                    <a:pt x="48653" y="447776"/>
                  </a:lnTo>
                  <a:lnTo>
                    <a:pt x="48653" y="49725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279368" y="5985446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30" y="0"/>
                  </a:moveTo>
                  <a:lnTo>
                    <a:pt x="0" y="0"/>
                  </a:lnTo>
                  <a:lnTo>
                    <a:pt x="0" y="49479"/>
                  </a:lnTo>
                  <a:lnTo>
                    <a:pt x="17830" y="49479"/>
                  </a:lnTo>
                  <a:lnTo>
                    <a:pt x="1783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3279368" y="5985446"/>
              <a:ext cx="162560" cy="49530"/>
            </a:xfrm>
            <a:custGeom>
              <a:avLst/>
              <a:gdLst/>
              <a:ahLst/>
              <a:cxnLst/>
              <a:rect l="l" t="t" r="r" b="b"/>
              <a:pathLst>
                <a:path w="162560" h="49529">
                  <a:moveTo>
                    <a:pt x="17830" y="49479"/>
                  </a:moveTo>
                  <a:lnTo>
                    <a:pt x="0" y="49479"/>
                  </a:lnTo>
                  <a:lnTo>
                    <a:pt x="0" y="0"/>
                  </a:lnTo>
                  <a:lnTo>
                    <a:pt x="17830" y="0"/>
                  </a:lnTo>
                  <a:lnTo>
                    <a:pt x="17830" y="49479"/>
                  </a:lnTo>
                  <a:close/>
                </a:path>
                <a:path w="162560" h="49529">
                  <a:moveTo>
                    <a:pt x="128917" y="49479"/>
                  </a:moveTo>
                  <a:lnTo>
                    <a:pt x="113512" y="49479"/>
                  </a:lnTo>
                  <a:lnTo>
                    <a:pt x="113512" y="0"/>
                  </a:lnTo>
                  <a:lnTo>
                    <a:pt x="128917" y="0"/>
                  </a:lnTo>
                  <a:lnTo>
                    <a:pt x="128917" y="49479"/>
                  </a:lnTo>
                  <a:close/>
                </a:path>
                <a:path w="162560" h="49529">
                  <a:moveTo>
                    <a:pt x="162166" y="49479"/>
                  </a:moveTo>
                  <a:lnTo>
                    <a:pt x="146761" y="49479"/>
                  </a:lnTo>
                  <a:lnTo>
                    <a:pt x="146761" y="0"/>
                  </a:lnTo>
                  <a:lnTo>
                    <a:pt x="162166" y="0"/>
                  </a:lnTo>
                  <a:lnTo>
                    <a:pt x="162166" y="494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3408286" y="5985446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79"/>
                  </a:lnTo>
                  <a:lnTo>
                    <a:pt x="17843" y="49479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3408286" y="5985446"/>
              <a:ext cx="165100" cy="49530"/>
            </a:xfrm>
            <a:custGeom>
              <a:avLst/>
              <a:gdLst/>
              <a:ahLst/>
              <a:cxnLst/>
              <a:rect l="l" t="t" r="r" b="b"/>
              <a:pathLst>
                <a:path w="165100" h="49529">
                  <a:moveTo>
                    <a:pt x="17843" y="49479"/>
                  </a:moveTo>
                  <a:lnTo>
                    <a:pt x="0" y="49479"/>
                  </a:lnTo>
                  <a:lnTo>
                    <a:pt x="0" y="0"/>
                  </a:lnTo>
                  <a:lnTo>
                    <a:pt x="17843" y="0"/>
                  </a:lnTo>
                  <a:lnTo>
                    <a:pt x="17843" y="49479"/>
                  </a:lnTo>
                  <a:close/>
                </a:path>
                <a:path w="165100" h="49529">
                  <a:moveTo>
                    <a:pt x="131356" y="49479"/>
                  </a:moveTo>
                  <a:lnTo>
                    <a:pt x="115950" y="49479"/>
                  </a:lnTo>
                  <a:lnTo>
                    <a:pt x="115950" y="0"/>
                  </a:lnTo>
                  <a:lnTo>
                    <a:pt x="131356" y="0"/>
                  </a:lnTo>
                  <a:lnTo>
                    <a:pt x="131356" y="49479"/>
                  </a:lnTo>
                  <a:close/>
                </a:path>
                <a:path w="165100" h="49529">
                  <a:moveTo>
                    <a:pt x="164604" y="49479"/>
                  </a:moveTo>
                  <a:lnTo>
                    <a:pt x="149199" y="49479"/>
                  </a:lnTo>
                  <a:lnTo>
                    <a:pt x="149199" y="0"/>
                  </a:lnTo>
                  <a:lnTo>
                    <a:pt x="164604" y="0"/>
                  </a:lnTo>
                  <a:lnTo>
                    <a:pt x="164604" y="494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3539642" y="5985446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79"/>
                  </a:lnTo>
                  <a:lnTo>
                    <a:pt x="17843" y="49479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539642" y="5985446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49479"/>
                  </a:moveTo>
                  <a:lnTo>
                    <a:pt x="0" y="49479"/>
                  </a:lnTo>
                  <a:lnTo>
                    <a:pt x="0" y="0"/>
                  </a:lnTo>
                  <a:lnTo>
                    <a:pt x="17843" y="0"/>
                  </a:lnTo>
                  <a:lnTo>
                    <a:pt x="17843" y="494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409340" y="3528974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66"/>
                  </a:lnTo>
                  <a:lnTo>
                    <a:pt x="17843" y="49466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409353" y="3528974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30" y="49466"/>
                  </a:moveTo>
                  <a:lnTo>
                    <a:pt x="0" y="49466"/>
                  </a:lnTo>
                  <a:lnTo>
                    <a:pt x="0" y="0"/>
                  </a:lnTo>
                  <a:lnTo>
                    <a:pt x="17830" y="0"/>
                  </a:lnTo>
                  <a:lnTo>
                    <a:pt x="17830" y="4946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3540709" y="3528974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30" y="0"/>
                  </a:moveTo>
                  <a:lnTo>
                    <a:pt x="0" y="0"/>
                  </a:lnTo>
                  <a:lnTo>
                    <a:pt x="0" y="49466"/>
                  </a:lnTo>
                  <a:lnTo>
                    <a:pt x="17830" y="49466"/>
                  </a:lnTo>
                  <a:lnTo>
                    <a:pt x="1783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3540709" y="3528974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30" y="49466"/>
                  </a:moveTo>
                  <a:lnTo>
                    <a:pt x="0" y="49466"/>
                  </a:lnTo>
                  <a:lnTo>
                    <a:pt x="0" y="0"/>
                  </a:lnTo>
                  <a:lnTo>
                    <a:pt x="17830" y="0"/>
                  </a:lnTo>
                  <a:lnTo>
                    <a:pt x="17830" y="4946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3279622" y="4642281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30" y="0"/>
                  </a:moveTo>
                  <a:lnTo>
                    <a:pt x="0" y="0"/>
                  </a:lnTo>
                  <a:lnTo>
                    <a:pt x="0" y="49466"/>
                  </a:lnTo>
                  <a:lnTo>
                    <a:pt x="17830" y="49466"/>
                  </a:lnTo>
                  <a:lnTo>
                    <a:pt x="1783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279609" y="4642281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49466"/>
                  </a:moveTo>
                  <a:lnTo>
                    <a:pt x="0" y="49466"/>
                  </a:lnTo>
                  <a:lnTo>
                    <a:pt x="0" y="0"/>
                  </a:lnTo>
                  <a:lnTo>
                    <a:pt x="17843" y="0"/>
                  </a:lnTo>
                  <a:lnTo>
                    <a:pt x="17843" y="4946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409340" y="4642281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66"/>
                  </a:lnTo>
                  <a:lnTo>
                    <a:pt x="17843" y="49466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3409353" y="4642281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30" y="49466"/>
                  </a:moveTo>
                  <a:lnTo>
                    <a:pt x="0" y="49466"/>
                  </a:lnTo>
                  <a:lnTo>
                    <a:pt x="0" y="0"/>
                  </a:lnTo>
                  <a:lnTo>
                    <a:pt x="17830" y="0"/>
                  </a:lnTo>
                  <a:lnTo>
                    <a:pt x="17830" y="4946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3540709" y="4642281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30" y="0"/>
                  </a:moveTo>
                  <a:lnTo>
                    <a:pt x="0" y="0"/>
                  </a:lnTo>
                  <a:lnTo>
                    <a:pt x="0" y="49466"/>
                  </a:lnTo>
                  <a:lnTo>
                    <a:pt x="17830" y="49466"/>
                  </a:lnTo>
                  <a:lnTo>
                    <a:pt x="1783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3540709" y="4642281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30" y="49466"/>
                  </a:moveTo>
                  <a:lnTo>
                    <a:pt x="0" y="49466"/>
                  </a:lnTo>
                  <a:lnTo>
                    <a:pt x="0" y="0"/>
                  </a:lnTo>
                  <a:lnTo>
                    <a:pt x="17830" y="0"/>
                  </a:lnTo>
                  <a:lnTo>
                    <a:pt x="17830" y="49466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279622" y="5088255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30" y="0"/>
                  </a:moveTo>
                  <a:lnTo>
                    <a:pt x="0" y="0"/>
                  </a:lnTo>
                  <a:lnTo>
                    <a:pt x="0" y="49466"/>
                  </a:lnTo>
                  <a:lnTo>
                    <a:pt x="17830" y="49466"/>
                  </a:lnTo>
                  <a:lnTo>
                    <a:pt x="1783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279609" y="5088255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49466"/>
                  </a:moveTo>
                  <a:lnTo>
                    <a:pt x="0" y="49466"/>
                  </a:lnTo>
                  <a:lnTo>
                    <a:pt x="0" y="0"/>
                  </a:lnTo>
                  <a:lnTo>
                    <a:pt x="17843" y="0"/>
                  </a:lnTo>
                  <a:lnTo>
                    <a:pt x="17843" y="49466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409340" y="5088255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66"/>
                  </a:lnTo>
                  <a:lnTo>
                    <a:pt x="17843" y="49466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3409353" y="5088255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30" y="49466"/>
                  </a:moveTo>
                  <a:lnTo>
                    <a:pt x="0" y="49466"/>
                  </a:lnTo>
                  <a:lnTo>
                    <a:pt x="0" y="0"/>
                  </a:lnTo>
                  <a:lnTo>
                    <a:pt x="17830" y="0"/>
                  </a:lnTo>
                  <a:lnTo>
                    <a:pt x="17830" y="4946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3540709" y="5088255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30" y="0"/>
                  </a:moveTo>
                  <a:lnTo>
                    <a:pt x="0" y="0"/>
                  </a:lnTo>
                  <a:lnTo>
                    <a:pt x="0" y="49466"/>
                  </a:lnTo>
                  <a:lnTo>
                    <a:pt x="17830" y="49466"/>
                  </a:lnTo>
                  <a:lnTo>
                    <a:pt x="1783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540709" y="5088255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30" y="49466"/>
                  </a:moveTo>
                  <a:lnTo>
                    <a:pt x="0" y="49466"/>
                  </a:lnTo>
                  <a:lnTo>
                    <a:pt x="0" y="0"/>
                  </a:lnTo>
                  <a:lnTo>
                    <a:pt x="17830" y="0"/>
                  </a:lnTo>
                  <a:lnTo>
                    <a:pt x="17830" y="4946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279622" y="5757214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30" y="0"/>
                  </a:moveTo>
                  <a:lnTo>
                    <a:pt x="0" y="0"/>
                  </a:lnTo>
                  <a:lnTo>
                    <a:pt x="0" y="49466"/>
                  </a:lnTo>
                  <a:lnTo>
                    <a:pt x="17830" y="49466"/>
                  </a:lnTo>
                  <a:lnTo>
                    <a:pt x="1783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279609" y="5757214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49466"/>
                  </a:moveTo>
                  <a:lnTo>
                    <a:pt x="0" y="49466"/>
                  </a:lnTo>
                  <a:lnTo>
                    <a:pt x="0" y="0"/>
                  </a:lnTo>
                  <a:lnTo>
                    <a:pt x="17843" y="0"/>
                  </a:lnTo>
                  <a:lnTo>
                    <a:pt x="17843" y="4946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409340" y="5757214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43" y="0"/>
                  </a:moveTo>
                  <a:lnTo>
                    <a:pt x="0" y="0"/>
                  </a:lnTo>
                  <a:lnTo>
                    <a:pt x="0" y="49466"/>
                  </a:lnTo>
                  <a:lnTo>
                    <a:pt x="17843" y="49466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3409353" y="5757214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30" y="49466"/>
                  </a:moveTo>
                  <a:lnTo>
                    <a:pt x="0" y="49466"/>
                  </a:lnTo>
                  <a:lnTo>
                    <a:pt x="0" y="0"/>
                  </a:lnTo>
                  <a:lnTo>
                    <a:pt x="17830" y="0"/>
                  </a:lnTo>
                  <a:lnTo>
                    <a:pt x="17830" y="4946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3540709" y="5757214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30" y="0"/>
                  </a:moveTo>
                  <a:lnTo>
                    <a:pt x="0" y="0"/>
                  </a:lnTo>
                  <a:lnTo>
                    <a:pt x="0" y="49466"/>
                  </a:lnTo>
                  <a:lnTo>
                    <a:pt x="17830" y="49466"/>
                  </a:lnTo>
                  <a:lnTo>
                    <a:pt x="1783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3540709" y="5757214"/>
              <a:ext cx="18415" cy="49530"/>
            </a:xfrm>
            <a:custGeom>
              <a:avLst/>
              <a:gdLst/>
              <a:ahLst/>
              <a:cxnLst/>
              <a:rect l="l" t="t" r="r" b="b"/>
              <a:pathLst>
                <a:path w="18414" h="49529">
                  <a:moveTo>
                    <a:pt x="17830" y="49466"/>
                  </a:moveTo>
                  <a:lnTo>
                    <a:pt x="0" y="49466"/>
                  </a:lnTo>
                  <a:lnTo>
                    <a:pt x="0" y="0"/>
                  </a:lnTo>
                  <a:lnTo>
                    <a:pt x="17830" y="0"/>
                  </a:lnTo>
                  <a:lnTo>
                    <a:pt x="17830" y="49466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4" name="object 274"/>
          <p:cNvSpPr/>
          <p:nvPr/>
        </p:nvSpPr>
        <p:spPr>
          <a:xfrm>
            <a:off x="9916769" y="5487263"/>
            <a:ext cx="614680" cy="0"/>
          </a:xfrm>
          <a:custGeom>
            <a:avLst/>
            <a:gdLst/>
            <a:ahLst/>
            <a:cxnLst/>
            <a:rect l="l" t="t" r="r" b="b"/>
            <a:pathLst>
              <a:path w="614679">
                <a:moveTo>
                  <a:pt x="0" y="0"/>
                </a:moveTo>
                <a:lnTo>
                  <a:pt x="614210" y="0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5" name="object 275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7972349" y="7978546"/>
            <a:ext cx="1558035" cy="1215136"/>
          </a:xfrm>
          <a:prstGeom prst="rect">
            <a:avLst/>
          </a:prstGeom>
        </p:spPr>
      </p:pic>
      <p:sp>
        <p:nvSpPr>
          <p:cNvPr id="276" name="object 276"/>
          <p:cNvSpPr txBox="1"/>
          <p:nvPr/>
        </p:nvSpPr>
        <p:spPr>
          <a:xfrm>
            <a:off x="5763821" y="513485"/>
            <a:ext cx="139255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dirty="0">
                <a:solidFill>
                  <a:srgbClr val="171514"/>
                </a:solidFill>
                <a:latin typeface="Tahoma"/>
                <a:cs typeface="Tahoma"/>
              </a:rPr>
              <a:t>Construcción</a:t>
            </a:r>
            <a:r>
              <a:rPr sz="105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50" b="1" spc="-5" dirty="0">
                <a:solidFill>
                  <a:srgbClr val="171514"/>
                </a:solidFill>
                <a:latin typeface="Tahoma"/>
                <a:cs typeface="Tahoma"/>
              </a:rPr>
              <a:t>básica</a:t>
            </a:r>
            <a:r>
              <a:rPr sz="10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050">
              <a:latin typeface="Lucida Sans Unicode"/>
              <a:cs typeface="Lucida Sans Unicode"/>
            </a:endParaRPr>
          </a:p>
        </p:txBody>
      </p:sp>
      <p:sp>
        <p:nvSpPr>
          <p:cNvPr id="284" name="object 284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34</a:t>
            </a:fld>
            <a:endParaRPr spc="-75" dirty="0"/>
          </a:p>
        </p:txBody>
      </p:sp>
      <p:sp>
        <p:nvSpPr>
          <p:cNvPr id="277" name="object 277"/>
          <p:cNvSpPr txBox="1"/>
          <p:nvPr/>
        </p:nvSpPr>
        <p:spPr>
          <a:xfrm>
            <a:off x="7959581" y="489354"/>
            <a:ext cx="3948429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0000"/>
              </a:lnSpc>
              <a:spcBef>
                <a:spcPts val="100"/>
              </a:spcBef>
            </a:pP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centros </a:t>
            </a:r>
            <a:r>
              <a:rPr sz="10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control </a:t>
            </a:r>
            <a:r>
              <a:rPr sz="10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motores tiastar ofrecen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dos diseños </a:t>
            </a:r>
            <a:r>
              <a:rPr sz="10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1000" spc="-30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barras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verticales.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se.suministra.con.un.diseño.de.bus.vertical.aislado.estándar..El.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las.barras.bus.verticales.no.están.físicamente.aisladas.fase</a:t>
            </a:r>
            <a:r>
              <a:rPr sz="100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a</a:t>
            </a:r>
            <a:r>
              <a:rPr sz="1000" spc="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fase.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7959650" y="1402484"/>
            <a:ext cx="467360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Un.ensamblaje.de.bus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vertical.aislado.y.aislado.opcional.es.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disponible.para.arriostramiento.de.buses.de.42.kA.y.65.kA.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el.diseño.de.barra.vertical.aislado.y.aislado.es.estándar.para. 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00.kA. 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arriostramiento.de.autobuses.y.todas.las.estructuras.espaldas..Motor.combinado. </a:t>
            </a:r>
            <a:r>
              <a:rPr sz="950" spc="-29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las.unidades.de.control.pueden.intercambiarse.y.se.reorganizan.fácilmente.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en.cualquier.conjunto.de.buses..Los.soportes.de.la.unidad.pueden.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reposicionado.para.acomodar.varias.unidades.de.tamaño..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10581780" y="5444388"/>
            <a:ext cx="56515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Aislamiento</a:t>
            </a:r>
            <a:r>
              <a:rPr sz="3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3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3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3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autobuses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7959650" y="6280653"/>
            <a:ext cx="2579370" cy="579120"/>
          </a:xfrm>
          <a:prstGeom prst="rect">
            <a:avLst/>
          </a:prstGeom>
        </p:spPr>
        <p:txBody>
          <a:bodyPr vert="horz" wrap="square" lIns="0" tIns="20955" rIns="0" bIns="0" rtlCol="0">
            <a:spAutoFit/>
          </a:bodyPr>
          <a:lstStyle/>
          <a:p>
            <a:pPr marL="1524000">
              <a:spcBef>
                <a:spcPts val="165"/>
              </a:spcBef>
            </a:pPr>
            <a:r>
              <a:rPr sz="7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Sección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con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Opcional</a:t>
            </a:r>
            <a:endParaRPr sz="700">
              <a:latin typeface="Lucida Sans Unicode"/>
              <a:cs typeface="Lucida Sans Unicode"/>
            </a:endParaRPr>
          </a:p>
          <a:p>
            <a:pPr marL="1292225">
              <a:spcBef>
                <a:spcPts val="70"/>
              </a:spcBef>
            </a:pPr>
            <a:r>
              <a:rPr sz="750" spc="10" dirty="0">
                <a:solidFill>
                  <a:srgbClr val="0B0806"/>
                </a:solidFill>
                <a:latin typeface="Lucida Sans Unicode"/>
                <a:cs typeface="Lucida Sans Unicode"/>
              </a:rPr>
              <a:t>Bus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vertical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aislado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y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aislado</a:t>
            </a:r>
            <a:endParaRPr sz="750">
              <a:latin typeface="Lucida Sans Unicode"/>
              <a:cs typeface="Lucida Sans Unicode"/>
            </a:endParaRPr>
          </a:p>
          <a:p>
            <a:pPr marR="1590675" algn="ctr">
              <a:spcBef>
                <a:spcPts val="640"/>
              </a:spcBef>
            </a:pPr>
            <a:r>
              <a:rPr sz="7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Sección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con</a:t>
            </a:r>
            <a:endParaRPr sz="750">
              <a:latin typeface="Lucida Sans Unicode"/>
              <a:cs typeface="Lucida Sans Unicode"/>
            </a:endParaRPr>
          </a:p>
          <a:p>
            <a:pPr marR="1621790" algn="ctr">
              <a:spcBef>
                <a:spcPts val="160"/>
              </a:spcBef>
            </a:pPr>
            <a:r>
              <a:rPr sz="6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Autobús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vertical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aislado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5763820" y="7095901"/>
            <a:ext cx="108077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5" dirty="0">
                <a:solidFill>
                  <a:srgbClr val="171514"/>
                </a:solidFill>
                <a:latin typeface="Tahoma"/>
                <a:cs typeface="Tahoma"/>
              </a:rPr>
              <a:t>autobús</a:t>
            </a:r>
            <a:r>
              <a:rPr sz="85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b="1" dirty="0">
                <a:solidFill>
                  <a:srgbClr val="171514"/>
                </a:solidFill>
                <a:latin typeface="Tahoma"/>
                <a:cs typeface="Tahoma"/>
              </a:rPr>
              <a:t>horizontal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282" name="object 282"/>
          <p:cNvSpPr txBox="1"/>
          <p:nvPr/>
        </p:nvSpPr>
        <p:spPr>
          <a:xfrm>
            <a:off x="7959583" y="7043829"/>
            <a:ext cx="4158615" cy="7531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El.</a:t>
            </a:r>
            <a:r>
              <a:rPr sz="900" b="1" spc="-5" dirty="0">
                <a:solidFill>
                  <a:srgbClr val="171514"/>
                </a:solidFill>
                <a:latin typeface="Tahoma"/>
                <a:cs typeface="Tahoma"/>
              </a:rPr>
              <a:t>autobús</a:t>
            </a:r>
            <a:r>
              <a:rPr sz="900" b="1" spc="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spc="-15" dirty="0">
                <a:solidFill>
                  <a:srgbClr val="171514"/>
                </a:solidFill>
                <a:latin typeface="Tahoma"/>
                <a:cs typeface="Tahoma"/>
              </a:rPr>
              <a:t>horizontal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.on.los.centros.de.control.de.motores.tiastar.se.hacen.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de.cobre.estañado.(estándar).u.opcional.cobre.plateado.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o.aluminio.estañado..Están.disponibles.con.600,.800,.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200,.</a:t>
            </a:r>
            <a:endParaRPr sz="900">
              <a:latin typeface="Lucida Sans Unicode"/>
              <a:cs typeface="Lucida Sans Unicode"/>
            </a:endParaRPr>
          </a:p>
          <a:p>
            <a:pPr marL="89535">
              <a:spcBef>
                <a:spcPts val="509"/>
              </a:spcBef>
            </a:pP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Valores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nominales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corriente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600,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2000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y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2500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amperios.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283" name="object 283"/>
          <p:cNvSpPr txBox="1"/>
          <p:nvPr/>
        </p:nvSpPr>
        <p:spPr>
          <a:xfrm>
            <a:off x="9644990" y="8158729"/>
            <a:ext cx="553720" cy="2971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Horizontal</a:t>
            </a:r>
            <a:endParaRPr sz="850">
              <a:latin typeface="Lucida Sans Unicode"/>
              <a:cs typeface="Lucida Sans Unicode"/>
            </a:endParaRPr>
          </a:p>
          <a:p>
            <a:pPr marL="40640">
              <a:spcBef>
                <a:spcPts val="580"/>
              </a:spcBef>
            </a:pP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Barras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colectoras</a:t>
            </a:r>
            <a:endParaRPr sz="4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28177" y="1561785"/>
            <a:ext cx="2294677" cy="158606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328837" y="1893634"/>
            <a:ext cx="551268" cy="490469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972602" y="3875469"/>
            <a:ext cx="1558036" cy="1215123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5764071" y="494685"/>
            <a:ext cx="6667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35</a:t>
            </a:fld>
            <a:endParaRPr spc="-75" dirty="0"/>
          </a:p>
        </p:txBody>
      </p:sp>
      <p:sp>
        <p:nvSpPr>
          <p:cNvPr id="6" name="object 6"/>
          <p:cNvSpPr txBox="1"/>
          <p:nvPr/>
        </p:nvSpPr>
        <p:spPr>
          <a:xfrm>
            <a:off x="7959901" y="485795"/>
            <a:ext cx="486092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698500">
              <a:lnSpc>
                <a:spcPct val="141200"/>
              </a:lnSpc>
              <a:spcBef>
                <a:spcPts val="100"/>
              </a:spcBef>
            </a:pP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El.bus.horizontal.está.conectado.al.bus.vertical.con.un.</a:t>
            </a:r>
            <a:r>
              <a:rPr sz="8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Abrazadera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dirty="0">
                <a:solidFill>
                  <a:srgbClr val="171514"/>
                </a:solidFill>
                <a:latin typeface="Lucida Sans Unicode"/>
                <a:cs typeface="Lucida Sans Unicode"/>
              </a:rPr>
              <a:t>en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forma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30" dirty="0">
                <a:solidFill>
                  <a:srgbClr val="171514"/>
                </a:solidFill>
                <a:latin typeface="Lucida Sans Unicode"/>
                <a:cs typeface="Lucida Sans Unicode"/>
              </a:rPr>
              <a:t>U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dos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pernos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que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utiliza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arandelas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elásticas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dirty="0">
                <a:solidFill>
                  <a:srgbClr val="171514"/>
                </a:solidFill>
                <a:latin typeface="Lucida Sans Unicode"/>
                <a:cs typeface="Lucida Sans Unicode"/>
              </a:rPr>
              <a:t>para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dirty="0">
                <a:solidFill>
                  <a:srgbClr val="171514"/>
                </a:solidFill>
                <a:latin typeface="Lucida Sans Unicode"/>
                <a:cs typeface="Lucida Sans Unicode"/>
              </a:rPr>
              <a:t>mantener 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par..Esto.permite.apretar.los.pernos.desde.la.parte.delantera..</a:t>
            </a:r>
            <a:endParaRPr sz="850">
              <a:latin typeface="Lucida Sans Unicode"/>
              <a:cs typeface="Lucida Sans Unicode"/>
            </a:endParaRPr>
          </a:p>
          <a:p>
            <a:pPr marL="12700" marR="5080">
              <a:lnSpc>
                <a:spcPct val="141200"/>
              </a:lnSpc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Las.barras.de.bus.horizontales.están.protegidas.por.una.cubierta.de.policarbonato.transparent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para.seguridad.y.fácil.visibilidad.para.la.inspección.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377710" y="1554678"/>
            <a:ext cx="452755" cy="2209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500" dirty="0">
                <a:solidFill>
                  <a:srgbClr val="0B0806"/>
                </a:solidFill>
                <a:latin typeface="Lucida Sans Unicode"/>
                <a:cs typeface="Lucida Sans Unicode"/>
              </a:rPr>
              <a:t>en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forma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15" dirty="0">
                <a:solidFill>
                  <a:srgbClr val="0B0806"/>
                </a:solidFill>
                <a:latin typeface="Lucida Sans Unicode"/>
                <a:cs typeface="Lucida Sans Unicode"/>
              </a:rPr>
              <a:t>U</a:t>
            </a:r>
            <a:endParaRPr sz="500">
              <a:latin typeface="Lucida Sans Unicode"/>
              <a:cs typeface="Lucida Sans Unicode"/>
            </a:endParaRPr>
          </a:p>
          <a:p>
            <a:pPr algn="ctr">
              <a:spcBef>
                <a:spcPts val="459"/>
              </a:spcBef>
            </a:pPr>
            <a:r>
              <a:rPr sz="4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Abrazadera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59901" y="2536663"/>
            <a:ext cx="929005" cy="250190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algn="ctr">
              <a:spcBef>
                <a:spcPts val="215"/>
              </a:spcBef>
            </a:pP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Policarbonato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transparente</a:t>
            </a:r>
            <a:endParaRPr sz="550">
              <a:latin typeface="Lucida Sans Unicode"/>
              <a:cs typeface="Lucida Sans Unicode"/>
            </a:endParaRPr>
          </a:p>
          <a:p>
            <a:pPr marL="8255" algn="ctr">
              <a:spcBef>
                <a:spcPts val="150"/>
              </a:spcBef>
            </a:pPr>
            <a:r>
              <a:rPr sz="7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Cubrir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764071" y="3425887"/>
            <a:ext cx="87947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autobús</a:t>
            </a:r>
            <a:r>
              <a:rPr sz="800" b="1" spc="-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spc="-5" dirty="0">
                <a:solidFill>
                  <a:srgbClr val="171514"/>
                </a:solidFill>
                <a:latin typeface="Tahoma"/>
                <a:cs typeface="Tahoma"/>
              </a:rPr>
              <a:t>vertical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959837" y="3364926"/>
            <a:ext cx="339661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50000"/>
              </a:lnSpc>
              <a:spcBef>
                <a:spcPts val="100"/>
              </a:spcBef>
            </a:pP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El.</a:t>
            </a:r>
            <a:r>
              <a:rPr sz="800" b="1" spc="-5" dirty="0">
                <a:solidFill>
                  <a:srgbClr val="171514"/>
                </a:solidFill>
                <a:latin typeface="Tahoma"/>
                <a:cs typeface="Tahoma"/>
              </a:rPr>
              <a:t>autobús</a:t>
            </a:r>
            <a:r>
              <a:rPr sz="800" b="1" spc="10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spc="-15" dirty="0">
                <a:solidFill>
                  <a:srgbClr val="171514"/>
                </a:solidFill>
                <a:latin typeface="Tahoma"/>
                <a:cs typeface="Tahoma"/>
              </a:rPr>
              <a:t>vertical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.en.los.centros.de.control.de.motores.tiastar.están. </a:t>
            </a:r>
            <a:r>
              <a:rPr sz="800" spc="-2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disponible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valores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nominales</a:t>
            </a:r>
            <a:r>
              <a:rPr sz="8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corriente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300</a:t>
            </a:r>
            <a:r>
              <a:rPr sz="8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y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600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amperios.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312401" y="5287554"/>
            <a:ext cx="76009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Barras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colectoras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verticales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764071" y="5609800"/>
            <a:ext cx="89725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-10" dirty="0">
                <a:solidFill>
                  <a:srgbClr val="171514"/>
                </a:solidFill>
                <a:latin typeface="Tahoma"/>
                <a:cs typeface="Tahoma"/>
              </a:rPr>
              <a:t>Refuerzo</a:t>
            </a:r>
            <a:r>
              <a:rPr sz="65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5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50" b="1" spc="-5" dirty="0">
                <a:solidFill>
                  <a:srgbClr val="171514"/>
                </a:solidFill>
                <a:latin typeface="Tahoma"/>
                <a:cs typeface="Tahoma"/>
              </a:rPr>
              <a:t>autobús</a:t>
            </a:r>
            <a:r>
              <a:rPr sz="6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959900" y="5533336"/>
            <a:ext cx="4864100" cy="1304925"/>
          </a:xfrm>
          <a:prstGeom prst="rect">
            <a:avLst/>
          </a:prstGeom>
        </p:spPr>
        <p:txBody>
          <a:bodyPr vert="horz" wrap="square" lIns="0" tIns="57150" rIns="0" bIns="0" rtlCol="0">
            <a:spAutoFit/>
          </a:bodyPr>
          <a:lstStyle/>
          <a:p>
            <a:pPr marL="12700">
              <a:spcBef>
                <a:spcPts val="450"/>
              </a:spcBef>
            </a:pPr>
            <a:r>
              <a:rPr sz="900" i="1" spc="15" dirty="0">
                <a:solidFill>
                  <a:srgbClr val="171514"/>
                </a:solidFill>
                <a:latin typeface="Trebuchet MS"/>
                <a:cs typeface="Trebuchet MS"/>
              </a:rPr>
              <a:t>Comité</a:t>
            </a:r>
            <a:r>
              <a:rPr sz="900" i="1" spc="-6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i="1" dirty="0">
                <a:solidFill>
                  <a:srgbClr val="171514"/>
                </a:solidFill>
                <a:latin typeface="Trebuchet MS"/>
                <a:cs typeface="Trebuchet MS"/>
              </a:rPr>
              <a:t>ejecutivo</a:t>
            </a:r>
            <a:r>
              <a:rPr sz="900" i="1" spc="-6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i="1" spc="20" dirty="0">
                <a:solidFill>
                  <a:srgbClr val="171514"/>
                </a:solidFill>
                <a:latin typeface="Trebuchet MS"/>
                <a:cs typeface="Trebuchet MS"/>
              </a:rPr>
              <a:t>nacional</a:t>
            </a:r>
            <a:endParaRPr sz="900">
              <a:latin typeface="Trebuchet MS"/>
              <a:cs typeface="Trebuchet MS"/>
            </a:endParaRPr>
          </a:p>
          <a:p>
            <a:pPr marL="12700" marR="5080">
              <a:lnSpc>
                <a:spcPct val="133300"/>
              </a:lnSpc>
            </a:pP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®.El.artículo.430.97(A),.requiere.barras.del.centro.de.control.de.motores. </a:t>
            </a:r>
            <a:r>
              <a:rPr sz="900" i="1" spc="-55" dirty="0">
                <a:solidFill>
                  <a:srgbClr val="171514"/>
                </a:solidFill>
                <a:latin typeface="Trebuchet MS"/>
                <a:cs typeface="Trebuchet MS"/>
              </a:rPr>
              <a:t>t </a:t>
            </a:r>
            <a:r>
              <a:rPr sz="900" i="1" spc="-50" dirty="0">
                <a:solidFill>
                  <a:srgbClr val="171514"/>
                </a:solidFill>
                <a:latin typeface="Trebuchet MS"/>
                <a:cs typeface="Trebuchet MS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o.estar.protegidos.contra.daños.físicos..Los.centros.de.control.de.motores.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debe.ser.capaz.de.soportar.la.mayor.corriente.de.cortocircuito.potencial.que.pueda.ocurri  La.cantidad.de.corriente.de.cortocircuito.disponible.depende. .sobre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el.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cantidad.de.energía.disponible.para.una.instalación..La.corriente.de.cortocircuito.puede.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ser.miles.de.veces.superior.a.la.corriente.normal..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067625" y="4910275"/>
            <a:ext cx="954107" cy="325120"/>
          </a:xfrm>
          <a:prstGeom prst="rect">
            <a:avLst/>
          </a:prstGeom>
        </p:spPr>
        <p:txBody>
          <a:bodyPr vert="vert270" wrap="square" lIns="0" tIns="66675" rIns="0" bIns="0" rtlCol="0">
            <a:spAutoFit/>
          </a:bodyPr>
          <a:lstStyle/>
          <a:p>
            <a:pPr marL="12700">
              <a:spcBef>
                <a:spcPts val="525"/>
              </a:spcBef>
            </a:pPr>
            <a:r>
              <a:rPr sz="6200" dirty="0">
                <a:solidFill>
                  <a:srgbClr val="858585"/>
                </a:solidFill>
                <a:latin typeface="Lucida Sans Unicode"/>
                <a:cs typeface="Lucida Sans Unicode"/>
              </a:rPr>
              <a:t>{</a:t>
            </a:r>
            <a:endParaRPr sz="62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2356" y="1672964"/>
            <a:ext cx="2280285" cy="2702560"/>
            <a:chOff x="2917755" y="1672964"/>
            <a:chExt cx="2280285" cy="2702560"/>
          </a:xfrm>
        </p:grpSpPr>
        <p:sp>
          <p:nvSpPr>
            <p:cNvPr id="3" name="object 3"/>
            <p:cNvSpPr/>
            <p:nvPr/>
          </p:nvSpPr>
          <p:spPr>
            <a:xfrm>
              <a:off x="2920072" y="1797215"/>
              <a:ext cx="2055495" cy="2545080"/>
            </a:xfrm>
            <a:custGeom>
              <a:avLst/>
              <a:gdLst/>
              <a:ahLst/>
              <a:cxnLst/>
              <a:rect l="l" t="t" r="r" b="b"/>
              <a:pathLst>
                <a:path w="2055495" h="2545079">
                  <a:moveTo>
                    <a:pt x="0" y="0"/>
                  </a:moveTo>
                  <a:lnTo>
                    <a:pt x="0" y="2264409"/>
                  </a:lnTo>
                  <a:lnTo>
                    <a:pt x="1982533" y="2544686"/>
                  </a:lnTo>
                  <a:lnTo>
                    <a:pt x="2055075" y="2433066"/>
                  </a:lnTo>
                  <a:lnTo>
                    <a:pt x="2055075" y="1847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20072" y="1797215"/>
              <a:ext cx="2055495" cy="2545080"/>
            </a:xfrm>
            <a:custGeom>
              <a:avLst/>
              <a:gdLst/>
              <a:ahLst/>
              <a:cxnLst/>
              <a:rect l="l" t="t" r="r" b="b"/>
              <a:pathLst>
                <a:path w="2055495" h="2545079">
                  <a:moveTo>
                    <a:pt x="1982533" y="2544686"/>
                  </a:moveTo>
                  <a:lnTo>
                    <a:pt x="2055075" y="2433066"/>
                  </a:lnTo>
                  <a:lnTo>
                    <a:pt x="2055075" y="184708"/>
                  </a:lnTo>
                  <a:lnTo>
                    <a:pt x="0" y="0"/>
                  </a:lnTo>
                  <a:lnTo>
                    <a:pt x="0" y="2264409"/>
                  </a:lnTo>
                  <a:lnTo>
                    <a:pt x="1982533" y="2544686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99441" y="1890223"/>
              <a:ext cx="1972100" cy="2461285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054667" y="2118105"/>
              <a:ext cx="2133600" cy="1006475"/>
            </a:xfrm>
            <a:custGeom>
              <a:avLst/>
              <a:gdLst/>
              <a:ahLst/>
              <a:cxnLst/>
              <a:rect l="l" t="t" r="r" b="b"/>
              <a:pathLst>
                <a:path w="2133600" h="1006475">
                  <a:moveTo>
                    <a:pt x="2133054" y="885507"/>
                  </a:moveTo>
                  <a:lnTo>
                    <a:pt x="2110765" y="856742"/>
                  </a:lnTo>
                  <a:lnTo>
                    <a:pt x="2118372" y="841895"/>
                  </a:lnTo>
                  <a:lnTo>
                    <a:pt x="2131187" y="816825"/>
                  </a:lnTo>
                  <a:lnTo>
                    <a:pt x="0" y="581990"/>
                  </a:lnTo>
                  <a:lnTo>
                    <a:pt x="0" y="608469"/>
                  </a:lnTo>
                  <a:lnTo>
                    <a:pt x="0" y="763917"/>
                  </a:lnTo>
                  <a:lnTo>
                    <a:pt x="2131187" y="1006182"/>
                  </a:lnTo>
                  <a:lnTo>
                    <a:pt x="2107971" y="975550"/>
                  </a:lnTo>
                  <a:lnTo>
                    <a:pt x="2131187" y="933780"/>
                  </a:lnTo>
                  <a:lnTo>
                    <a:pt x="2120049" y="918921"/>
                  </a:lnTo>
                  <a:lnTo>
                    <a:pt x="2133054" y="885507"/>
                  </a:lnTo>
                  <a:close/>
                </a:path>
                <a:path w="2133600" h="1006475">
                  <a:moveTo>
                    <a:pt x="2133054" y="580136"/>
                  </a:moveTo>
                  <a:lnTo>
                    <a:pt x="2110765" y="551357"/>
                  </a:lnTo>
                  <a:lnTo>
                    <a:pt x="2119122" y="535000"/>
                  </a:lnTo>
                  <a:lnTo>
                    <a:pt x="2131187" y="511441"/>
                  </a:lnTo>
                  <a:lnTo>
                    <a:pt x="0" y="291452"/>
                  </a:lnTo>
                  <a:lnTo>
                    <a:pt x="0" y="316255"/>
                  </a:lnTo>
                  <a:lnTo>
                    <a:pt x="0" y="472465"/>
                  </a:lnTo>
                  <a:lnTo>
                    <a:pt x="2131187" y="701725"/>
                  </a:lnTo>
                  <a:lnTo>
                    <a:pt x="2107971" y="670166"/>
                  </a:lnTo>
                  <a:lnTo>
                    <a:pt x="2131187" y="628408"/>
                  </a:lnTo>
                  <a:lnTo>
                    <a:pt x="2120049" y="614476"/>
                  </a:lnTo>
                  <a:lnTo>
                    <a:pt x="2133054" y="580136"/>
                  </a:lnTo>
                  <a:close/>
                </a:path>
                <a:path w="2133600" h="1006475">
                  <a:moveTo>
                    <a:pt x="2133054" y="275678"/>
                  </a:moveTo>
                  <a:lnTo>
                    <a:pt x="2110765" y="246900"/>
                  </a:lnTo>
                  <a:lnTo>
                    <a:pt x="2119655" y="229514"/>
                  </a:lnTo>
                  <a:lnTo>
                    <a:pt x="2131187" y="206984"/>
                  </a:lnTo>
                  <a:lnTo>
                    <a:pt x="0" y="0"/>
                  </a:lnTo>
                  <a:lnTo>
                    <a:pt x="0" y="23647"/>
                  </a:lnTo>
                  <a:lnTo>
                    <a:pt x="0" y="181927"/>
                  </a:lnTo>
                  <a:lnTo>
                    <a:pt x="2131187" y="397268"/>
                  </a:lnTo>
                  <a:lnTo>
                    <a:pt x="2107971" y="365721"/>
                  </a:lnTo>
                  <a:lnTo>
                    <a:pt x="2131187" y="323938"/>
                  </a:lnTo>
                  <a:lnTo>
                    <a:pt x="2120049" y="309092"/>
                  </a:lnTo>
                  <a:lnTo>
                    <a:pt x="2133054" y="27567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054667" y="2020417"/>
              <a:ext cx="2131695" cy="266065"/>
            </a:xfrm>
            <a:custGeom>
              <a:avLst/>
              <a:gdLst/>
              <a:ahLst/>
              <a:cxnLst/>
              <a:rect l="l" t="t" r="r" b="b"/>
              <a:pathLst>
                <a:path w="2131695" h="266064">
                  <a:moveTo>
                    <a:pt x="0" y="0"/>
                  </a:moveTo>
                  <a:lnTo>
                    <a:pt x="0" y="60553"/>
                  </a:lnTo>
                  <a:lnTo>
                    <a:pt x="2131186" y="265684"/>
                  </a:lnTo>
                  <a:lnTo>
                    <a:pt x="2131186" y="2014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054667" y="1999284"/>
              <a:ext cx="2131695" cy="287020"/>
            </a:xfrm>
            <a:custGeom>
              <a:avLst/>
              <a:gdLst/>
              <a:ahLst/>
              <a:cxnLst/>
              <a:rect l="l" t="t" r="r" b="b"/>
              <a:pathLst>
                <a:path w="2131695" h="287019">
                  <a:moveTo>
                    <a:pt x="2131187" y="201422"/>
                  </a:moveTo>
                  <a:lnTo>
                    <a:pt x="0" y="0"/>
                  </a:lnTo>
                  <a:lnTo>
                    <a:pt x="0" y="21132"/>
                  </a:lnTo>
                  <a:lnTo>
                    <a:pt x="0" y="81686"/>
                  </a:lnTo>
                  <a:lnTo>
                    <a:pt x="2131187" y="286816"/>
                  </a:lnTo>
                  <a:lnTo>
                    <a:pt x="2131187" y="222554"/>
                  </a:lnTo>
                  <a:lnTo>
                    <a:pt x="2131187" y="20142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054667" y="1997430"/>
              <a:ext cx="2139950" cy="1127125"/>
            </a:xfrm>
            <a:custGeom>
              <a:avLst/>
              <a:gdLst/>
              <a:ahLst/>
              <a:cxnLst/>
              <a:rect l="l" t="t" r="r" b="b"/>
              <a:pathLst>
                <a:path w="2139950" h="1127125">
                  <a:moveTo>
                    <a:pt x="2131186" y="288671"/>
                  </a:moveTo>
                  <a:lnTo>
                    <a:pt x="0" y="83540"/>
                  </a:lnTo>
                  <a:lnTo>
                    <a:pt x="0" y="1854"/>
                  </a:lnTo>
                  <a:lnTo>
                    <a:pt x="2131186" y="203276"/>
                  </a:lnTo>
                  <a:lnTo>
                    <a:pt x="2131186" y="288671"/>
                  </a:lnTo>
                  <a:close/>
                </a:path>
                <a:path w="2139950" h="1127125">
                  <a:moveTo>
                    <a:pt x="0" y="1854"/>
                  </a:moveTo>
                  <a:lnTo>
                    <a:pt x="9270" y="0"/>
                  </a:lnTo>
                  <a:lnTo>
                    <a:pt x="2139543" y="200494"/>
                  </a:lnTo>
                  <a:lnTo>
                    <a:pt x="2131186" y="203276"/>
                  </a:lnTo>
                  <a:lnTo>
                    <a:pt x="0" y="1854"/>
                  </a:lnTo>
                  <a:close/>
                </a:path>
                <a:path w="2139950" h="1127125">
                  <a:moveTo>
                    <a:pt x="0" y="120675"/>
                  </a:moveTo>
                  <a:lnTo>
                    <a:pt x="7429" y="118821"/>
                  </a:lnTo>
                  <a:lnTo>
                    <a:pt x="2137676" y="324878"/>
                  </a:lnTo>
                  <a:lnTo>
                    <a:pt x="2131186" y="327659"/>
                  </a:lnTo>
                  <a:lnTo>
                    <a:pt x="0" y="120675"/>
                  </a:lnTo>
                  <a:close/>
                </a:path>
                <a:path w="2139950" h="1127125">
                  <a:moveTo>
                    <a:pt x="0" y="702665"/>
                  </a:moveTo>
                  <a:lnTo>
                    <a:pt x="7429" y="700811"/>
                  </a:lnTo>
                  <a:lnTo>
                    <a:pt x="2137676" y="934720"/>
                  </a:lnTo>
                  <a:lnTo>
                    <a:pt x="2131186" y="937501"/>
                  </a:lnTo>
                  <a:lnTo>
                    <a:pt x="0" y="702665"/>
                  </a:lnTo>
                  <a:close/>
                </a:path>
                <a:path w="2139950" h="1127125">
                  <a:moveTo>
                    <a:pt x="0" y="412127"/>
                  </a:moveTo>
                  <a:lnTo>
                    <a:pt x="7429" y="409346"/>
                  </a:lnTo>
                  <a:lnTo>
                    <a:pt x="2137676" y="630262"/>
                  </a:lnTo>
                  <a:lnTo>
                    <a:pt x="2131186" y="632117"/>
                  </a:lnTo>
                  <a:lnTo>
                    <a:pt x="0" y="412127"/>
                  </a:lnTo>
                  <a:close/>
                </a:path>
                <a:path w="2139950" h="1127125">
                  <a:moveTo>
                    <a:pt x="2131186" y="822401"/>
                  </a:moveTo>
                  <a:lnTo>
                    <a:pt x="0" y="593140"/>
                  </a:lnTo>
                  <a:lnTo>
                    <a:pt x="0" y="412127"/>
                  </a:lnTo>
                  <a:lnTo>
                    <a:pt x="2131186" y="632117"/>
                  </a:lnTo>
                  <a:lnTo>
                    <a:pt x="2110765" y="672033"/>
                  </a:lnTo>
                  <a:lnTo>
                    <a:pt x="2133053" y="700811"/>
                  </a:lnTo>
                  <a:lnTo>
                    <a:pt x="2120049" y="735152"/>
                  </a:lnTo>
                  <a:lnTo>
                    <a:pt x="2131186" y="749084"/>
                  </a:lnTo>
                  <a:lnTo>
                    <a:pt x="2107971" y="790841"/>
                  </a:lnTo>
                  <a:lnTo>
                    <a:pt x="2131186" y="822401"/>
                  </a:lnTo>
                  <a:close/>
                </a:path>
                <a:path w="2139950" h="1127125">
                  <a:moveTo>
                    <a:pt x="2131186" y="517944"/>
                  </a:moveTo>
                  <a:lnTo>
                    <a:pt x="0" y="302602"/>
                  </a:lnTo>
                  <a:lnTo>
                    <a:pt x="0" y="120675"/>
                  </a:lnTo>
                  <a:lnTo>
                    <a:pt x="2131186" y="327659"/>
                  </a:lnTo>
                  <a:lnTo>
                    <a:pt x="2110765" y="367576"/>
                  </a:lnTo>
                  <a:lnTo>
                    <a:pt x="2133053" y="396354"/>
                  </a:lnTo>
                  <a:lnTo>
                    <a:pt x="2120049" y="429768"/>
                  </a:lnTo>
                  <a:lnTo>
                    <a:pt x="2131186" y="444614"/>
                  </a:lnTo>
                  <a:lnTo>
                    <a:pt x="2107971" y="486397"/>
                  </a:lnTo>
                  <a:lnTo>
                    <a:pt x="2131186" y="517944"/>
                  </a:lnTo>
                  <a:close/>
                </a:path>
                <a:path w="2139950" h="1127125">
                  <a:moveTo>
                    <a:pt x="2131186" y="1126858"/>
                  </a:moveTo>
                  <a:lnTo>
                    <a:pt x="0" y="884593"/>
                  </a:lnTo>
                  <a:lnTo>
                    <a:pt x="0" y="702665"/>
                  </a:lnTo>
                  <a:lnTo>
                    <a:pt x="2131186" y="937501"/>
                  </a:lnTo>
                  <a:lnTo>
                    <a:pt x="2110765" y="977417"/>
                  </a:lnTo>
                  <a:lnTo>
                    <a:pt x="2133053" y="1006182"/>
                  </a:lnTo>
                  <a:lnTo>
                    <a:pt x="2120049" y="1039596"/>
                  </a:lnTo>
                  <a:lnTo>
                    <a:pt x="2131186" y="1054455"/>
                  </a:lnTo>
                  <a:lnTo>
                    <a:pt x="2107971" y="1096225"/>
                  </a:lnTo>
                  <a:lnTo>
                    <a:pt x="2131186" y="1126858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331893" y="2140381"/>
              <a:ext cx="37465" cy="43180"/>
            </a:xfrm>
            <a:custGeom>
              <a:avLst/>
              <a:gdLst/>
              <a:ahLst/>
              <a:cxnLst/>
              <a:rect l="l" t="t" r="r" b="b"/>
              <a:pathLst>
                <a:path w="37464" h="43180">
                  <a:moveTo>
                    <a:pt x="18554" y="0"/>
                  </a:moveTo>
                  <a:lnTo>
                    <a:pt x="11347" y="956"/>
                  </a:lnTo>
                  <a:lnTo>
                    <a:pt x="5448" y="4868"/>
                  </a:lnTo>
                  <a:lnTo>
                    <a:pt x="1463" y="11217"/>
                  </a:lnTo>
                  <a:lnTo>
                    <a:pt x="0" y="19481"/>
                  </a:lnTo>
                  <a:lnTo>
                    <a:pt x="1463" y="28074"/>
                  </a:lnTo>
                  <a:lnTo>
                    <a:pt x="5448" y="35271"/>
                  </a:lnTo>
                  <a:lnTo>
                    <a:pt x="11347" y="40377"/>
                  </a:lnTo>
                  <a:lnTo>
                    <a:pt x="18554" y="42697"/>
                  </a:lnTo>
                  <a:lnTo>
                    <a:pt x="25765" y="41608"/>
                  </a:lnTo>
                  <a:lnTo>
                    <a:pt x="31673" y="37474"/>
                  </a:lnTo>
                  <a:lnTo>
                    <a:pt x="35667" y="31078"/>
                  </a:lnTo>
                  <a:lnTo>
                    <a:pt x="37134" y="23202"/>
                  </a:lnTo>
                  <a:lnTo>
                    <a:pt x="35667" y="14617"/>
                  </a:lnTo>
                  <a:lnTo>
                    <a:pt x="31673" y="7424"/>
                  </a:lnTo>
                  <a:lnTo>
                    <a:pt x="25765" y="2319"/>
                  </a:lnTo>
                  <a:lnTo>
                    <a:pt x="1855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331893" y="2140381"/>
              <a:ext cx="37465" cy="43180"/>
            </a:xfrm>
            <a:custGeom>
              <a:avLst/>
              <a:gdLst/>
              <a:ahLst/>
              <a:cxnLst/>
              <a:rect l="l" t="t" r="r" b="b"/>
              <a:pathLst>
                <a:path w="37464" h="43180">
                  <a:moveTo>
                    <a:pt x="18554" y="42697"/>
                  </a:moveTo>
                  <a:lnTo>
                    <a:pt x="25765" y="41608"/>
                  </a:lnTo>
                  <a:lnTo>
                    <a:pt x="31673" y="37474"/>
                  </a:lnTo>
                  <a:lnTo>
                    <a:pt x="35667" y="31078"/>
                  </a:lnTo>
                  <a:lnTo>
                    <a:pt x="37134" y="23202"/>
                  </a:lnTo>
                  <a:lnTo>
                    <a:pt x="35667" y="14617"/>
                  </a:lnTo>
                  <a:lnTo>
                    <a:pt x="31673" y="7424"/>
                  </a:lnTo>
                  <a:lnTo>
                    <a:pt x="25765" y="2319"/>
                  </a:lnTo>
                  <a:lnTo>
                    <a:pt x="18554" y="0"/>
                  </a:lnTo>
                  <a:lnTo>
                    <a:pt x="11347" y="956"/>
                  </a:lnTo>
                  <a:lnTo>
                    <a:pt x="5448" y="4868"/>
                  </a:lnTo>
                  <a:lnTo>
                    <a:pt x="1463" y="11217"/>
                  </a:lnTo>
                  <a:lnTo>
                    <a:pt x="0" y="19481"/>
                  </a:lnTo>
                  <a:lnTo>
                    <a:pt x="1463" y="28074"/>
                  </a:lnTo>
                  <a:lnTo>
                    <a:pt x="5448" y="35271"/>
                  </a:lnTo>
                  <a:lnTo>
                    <a:pt x="11347" y="40377"/>
                  </a:lnTo>
                  <a:lnTo>
                    <a:pt x="18554" y="42697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282073" y="2039200"/>
              <a:ext cx="35560" cy="41910"/>
            </a:xfrm>
            <a:custGeom>
              <a:avLst/>
              <a:gdLst/>
              <a:ahLst/>
              <a:cxnLst/>
              <a:rect l="l" t="t" r="r" b="b"/>
              <a:pathLst>
                <a:path w="35560" h="41910">
                  <a:moveTo>
                    <a:pt x="17640" y="0"/>
                  </a:moveTo>
                  <a:lnTo>
                    <a:pt x="10576" y="958"/>
                  </a:lnTo>
                  <a:lnTo>
                    <a:pt x="4991" y="4875"/>
                  </a:lnTo>
                  <a:lnTo>
                    <a:pt x="1320" y="11228"/>
                  </a:lnTo>
                  <a:lnTo>
                    <a:pt x="0" y="19494"/>
                  </a:lnTo>
                  <a:lnTo>
                    <a:pt x="1320" y="27543"/>
                  </a:lnTo>
                  <a:lnTo>
                    <a:pt x="4991" y="34461"/>
                  </a:lnTo>
                  <a:lnTo>
                    <a:pt x="10576" y="39464"/>
                  </a:lnTo>
                  <a:lnTo>
                    <a:pt x="17640" y="41770"/>
                  </a:lnTo>
                  <a:lnTo>
                    <a:pt x="24704" y="40812"/>
                  </a:lnTo>
                  <a:lnTo>
                    <a:pt x="30289" y="36895"/>
                  </a:lnTo>
                  <a:lnTo>
                    <a:pt x="33960" y="30542"/>
                  </a:lnTo>
                  <a:lnTo>
                    <a:pt x="35280" y="22275"/>
                  </a:lnTo>
                  <a:lnTo>
                    <a:pt x="33960" y="14228"/>
                  </a:lnTo>
                  <a:lnTo>
                    <a:pt x="30289" y="7313"/>
                  </a:lnTo>
                  <a:lnTo>
                    <a:pt x="24704" y="2310"/>
                  </a:lnTo>
                  <a:lnTo>
                    <a:pt x="1764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282073" y="2039200"/>
              <a:ext cx="35560" cy="41910"/>
            </a:xfrm>
            <a:custGeom>
              <a:avLst/>
              <a:gdLst/>
              <a:ahLst/>
              <a:cxnLst/>
              <a:rect l="l" t="t" r="r" b="b"/>
              <a:pathLst>
                <a:path w="35560" h="41910">
                  <a:moveTo>
                    <a:pt x="17640" y="41770"/>
                  </a:moveTo>
                  <a:lnTo>
                    <a:pt x="24704" y="40812"/>
                  </a:lnTo>
                  <a:lnTo>
                    <a:pt x="30289" y="36895"/>
                  </a:lnTo>
                  <a:lnTo>
                    <a:pt x="33960" y="30542"/>
                  </a:lnTo>
                  <a:lnTo>
                    <a:pt x="35280" y="22275"/>
                  </a:lnTo>
                  <a:lnTo>
                    <a:pt x="33960" y="14228"/>
                  </a:lnTo>
                  <a:lnTo>
                    <a:pt x="30289" y="7313"/>
                  </a:lnTo>
                  <a:lnTo>
                    <a:pt x="24704" y="2310"/>
                  </a:lnTo>
                  <a:lnTo>
                    <a:pt x="17640" y="0"/>
                  </a:lnTo>
                  <a:lnTo>
                    <a:pt x="10576" y="958"/>
                  </a:lnTo>
                  <a:lnTo>
                    <a:pt x="4991" y="4875"/>
                  </a:lnTo>
                  <a:lnTo>
                    <a:pt x="1320" y="11228"/>
                  </a:lnTo>
                  <a:lnTo>
                    <a:pt x="0" y="19494"/>
                  </a:lnTo>
                  <a:lnTo>
                    <a:pt x="1320" y="27543"/>
                  </a:lnTo>
                  <a:lnTo>
                    <a:pt x="4991" y="34461"/>
                  </a:lnTo>
                  <a:lnTo>
                    <a:pt x="10576" y="39464"/>
                  </a:lnTo>
                  <a:lnTo>
                    <a:pt x="17640" y="41770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345192" y="2560853"/>
              <a:ext cx="26034" cy="31750"/>
            </a:xfrm>
            <a:custGeom>
              <a:avLst/>
              <a:gdLst/>
              <a:ahLst/>
              <a:cxnLst/>
              <a:rect l="l" t="t" r="r" b="b"/>
              <a:pathLst>
                <a:path w="26035" h="31750">
                  <a:moveTo>
                    <a:pt x="5575" y="0"/>
                  </a:moveTo>
                  <a:lnTo>
                    <a:pt x="0" y="6502"/>
                  </a:lnTo>
                  <a:lnTo>
                    <a:pt x="0" y="22288"/>
                  </a:lnTo>
                  <a:lnTo>
                    <a:pt x="5575" y="29717"/>
                  </a:lnTo>
                  <a:lnTo>
                    <a:pt x="12992" y="30632"/>
                  </a:lnTo>
                  <a:lnTo>
                    <a:pt x="19494" y="31572"/>
                  </a:lnTo>
                  <a:lnTo>
                    <a:pt x="25984" y="25069"/>
                  </a:lnTo>
                  <a:lnTo>
                    <a:pt x="25984" y="9296"/>
                  </a:lnTo>
                  <a:lnTo>
                    <a:pt x="19494" y="1866"/>
                  </a:lnTo>
                  <a:lnTo>
                    <a:pt x="12992" y="939"/>
                  </a:lnTo>
                  <a:lnTo>
                    <a:pt x="55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345192" y="2560853"/>
              <a:ext cx="26034" cy="31750"/>
            </a:xfrm>
            <a:custGeom>
              <a:avLst/>
              <a:gdLst/>
              <a:ahLst/>
              <a:cxnLst/>
              <a:rect l="l" t="t" r="r" b="b"/>
              <a:pathLst>
                <a:path w="26035" h="31750">
                  <a:moveTo>
                    <a:pt x="12992" y="30632"/>
                  </a:moveTo>
                  <a:lnTo>
                    <a:pt x="19494" y="31572"/>
                  </a:lnTo>
                  <a:lnTo>
                    <a:pt x="25984" y="25069"/>
                  </a:lnTo>
                  <a:lnTo>
                    <a:pt x="25984" y="16713"/>
                  </a:lnTo>
                  <a:lnTo>
                    <a:pt x="25984" y="9296"/>
                  </a:lnTo>
                  <a:lnTo>
                    <a:pt x="19494" y="1866"/>
                  </a:lnTo>
                  <a:lnTo>
                    <a:pt x="12992" y="939"/>
                  </a:lnTo>
                  <a:lnTo>
                    <a:pt x="5575" y="0"/>
                  </a:lnTo>
                  <a:lnTo>
                    <a:pt x="0" y="6502"/>
                  </a:lnTo>
                  <a:lnTo>
                    <a:pt x="0" y="14858"/>
                  </a:lnTo>
                  <a:lnTo>
                    <a:pt x="0" y="22288"/>
                  </a:lnTo>
                  <a:lnTo>
                    <a:pt x="5575" y="29717"/>
                  </a:lnTo>
                  <a:lnTo>
                    <a:pt x="12992" y="30632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166654" y="2548788"/>
              <a:ext cx="26034" cy="33020"/>
            </a:xfrm>
            <a:custGeom>
              <a:avLst/>
              <a:gdLst/>
              <a:ahLst/>
              <a:cxnLst/>
              <a:rect l="l" t="t" r="r" b="b"/>
              <a:pathLst>
                <a:path w="26035" h="33019">
                  <a:moveTo>
                    <a:pt x="5587" y="0"/>
                  </a:moveTo>
                  <a:lnTo>
                    <a:pt x="0" y="6502"/>
                  </a:lnTo>
                  <a:lnTo>
                    <a:pt x="0" y="23215"/>
                  </a:lnTo>
                  <a:lnTo>
                    <a:pt x="5587" y="30632"/>
                  </a:lnTo>
                  <a:lnTo>
                    <a:pt x="13004" y="31559"/>
                  </a:lnTo>
                  <a:lnTo>
                    <a:pt x="20421" y="32486"/>
                  </a:lnTo>
                  <a:lnTo>
                    <a:pt x="26009" y="25996"/>
                  </a:lnTo>
                  <a:lnTo>
                    <a:pt x="26009" y="9283"/>
                  </a:lnTo>
                  <a:lnTo>
                    <a:pt x="20421" y="1866"/>
                  </a:lnTo>
                  <a:lnTo>
                    <a:pt x="558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166654" y="2548788"/>
              <a:ext cx="26034" cy="33020"/>
            </a:xfrm>
            <a:custGeom>
              <a:avLst/>
              <a:gdLst/>
              <a:ahLst/>
              <a:cxnLst/>
              <a:rect l="l" t="t" r="r" b="b"/>
              <a:pathLst>
                <a:path w="26035" h="33019">
                  <a:moveTo>
                    <a:pt x="13004" y="31559"/>
                  </a:moveTo>
                  <a:lnTo>
                    <a:pt x="20421" y="32486"/>
                  </a:lnTo>
                  <a:lnTo>
                    <a:pt x="26009" y="25996"/>
                  </a:lnTo>
                  <a:lnTo>
                    <a:pt x="26009" y="17640"/>
                  </a:lnTo>
                  <a:lnTo>
                    <a:pt x="26009" y="9283"/>
                  </a:lnTo>
                  <a:lnTo>
                    <a:pt x="20421" y="1866"/>
                  </a:lnTo>
                  <a:lnTo>
                    <a:pt x="13004" y="939"/>
                  </a:lnTo>
                  <a:lnTo>
                    <a:pt x="5587" y="0"/>
                  </a:lnTo>
                  <a:lnTo>
                    <a:pt x="0" y="6502"/>
                  </a:lnTo>
                  <a:lnTo>
                    <a:pt x="0" y="14858"/>
                  </a:lnTo>
                  <a:lnTo>
                    <a:pt x="0" y="23215"/>
                  </a:lnTo>
                  <a:lnTo>
                    <a:pt x="5587" y="30632"/>
                  </a:lnTo>
                  <a:lnTo>
                    <a:pt x="13004" y="31559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449775" y="2677820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19">
                  <a:moveTo>
                    <a:pt x="6489" y="0"/>
                  </a:moveTo>
                  <a:lnTo>
                    <a:pt x="0" y="6489"/>
                  </a:lnTo>
                  <a:lnTo>
                    <a:pt x="0" y="23202"/>
                  </a:lnTo>
                  <a:lnTo>
                    <a:pt x="6489" y="31559"/>
                  </a:lnTo>
                  <a:lnTo>
                    <a:pt x="13931" y="31559"/>
                  </a:lnTo>
                  <a:lnTo>
                    <a:pt x="21361" y="32486"/>
                  </a:lnTo>
                  <a:lnTo>
                    <a:pt x="27851" y="26911"/>
                  </a:lnTo>
                  <a:lnTo>
                    <a:pt x="27851" y="9271"/>
                  </a:lnTo>
                  <a:lnTo>
                    <a:pt x="21361" y="1854"/>
                  </a:lnTo>
                  <a:lnTo>
                    <a:pt x="648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449775" y="2677820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19">
                  <a:moveTo>
                    <a:pt x="13931" y="31559"/>
                  </a:moveTo>
                  <a:lnTo>
                    <a:pt x="21361" y="32486"/>
                  </a:lnTo>
                  <a:lnTo>
                    <a:pt x="27851" y="26911"/>
                  </a:lnTo>
                  <a:lnTo>
                    <a:pt x="27851" y="17627"/>
                  </a:lnTo>
                  <a:lnTo>
                    <a:pt x="27851" y="9271"/>
                  </a:lnTo>
                  <a:lnTo>
                    <a:pt x="21361" y="1854"/>
                  </a:lnTo>
                  <a:lnTo>
                    <a:pt x="13931" y="927"/>
                  </a:lnTo>
                  <a:lnTo>
                    <a:pt x="6489" y="0"/>
                  </a:lnTo>
                  <a:lnTo>
                    <a:pt x="0" y="6489"/>
                  </a:lnTo>
                  <a:lnTo>
                    <a:pt x="0" y="14846"/>
                  </a:lnTo>
                  <a:lnTo>
                    <a:pt x="0" y="23202"/>
                  </a:lnTo>
                  <a:lnTo>
                    <a:pt x="6489" y="31559"/>
                  </a:lnTo>
                  <a:lnTo>
                    <a:pt x="13931" y="31559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449775" y="2578493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19">
                  <a:moveTo>
                    <a:pt x="6489" y="0"/>
                  </a:moveTo>
                  <a:lnTo>
                    <a:pt x="0" y="6502"/>
                  </a:lnTo>
                  <a:lnTo>
                    <a:pt x="0" y="23202"/>
                  </a:lnTo>
                  <a:lnTo>
                    <a:pt x="6489" y="30632"/>
                  </a:lnTo>
                  <a:lnTo>
                    <a:pt x="13931" y="31572"/>
                  </a:lnTo>
                  <a:lnTo>
                    <a:pt x="21361" y="32486"/>
                  </a:lnTo>
                  <a:lnTo>
                    <a:pt x="27851" y="25996"/>
                  </a:lnTo>
                  <a:lnTo>
                    <a:pt x="27851" y="9283"/>
                  </a:lnTo>
                  <a:lnTo>
                    <a:pt x="21361" y="927"/>
                  </a:lnTo>
                  <a:lnTo>
                    <a:pt x="13931" y="927"/>
                  </a:lnTo>
                  <a:lnTo>
                    <a:pt x="648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449775" y="2578493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19">
                  <a:moveTo>
                    <a:pt x="13931" y="31572"/>
                  </a:moveTo>
                  <a:lnTo>
                    <a:pt x="21361" y="32486"/>
                  </a:lnTo>
                  <a:lnTo>
                    <a:pt x="27851" y="25996"/>
                  </a:lnTo>
                  <a:lnTo>
                    <a:pt x="27851" y="17640"/>
                  </a:lnTo>
                  <a:lnTo>
                    <a:pt x="27851" y="9283"/>
                  </a:lnTo>
                  <a:lnTo>
                    <a:pt x="21361" y="927"/>
                  </a:lnTo>
                  <a:lnTo>
                    <a:pt x="13931" y="927"/>
                  </a:lnTo>
                  <a:lnTo>
                    <a:pt x="6489" y="0"/>
                  </a:lnTo>
                  <a:lnTo>
                    <a:pt x="0" y="6502"/>
                  </a:lnTo>
                  <a:lnTo>
                    <a:pt x="0" y="14859"/>
                  </a:lnTo>
                  <a:lnTo>
                    <a:pt x="0" y="23202"/>
                  </a:lnTo>
                  <a:lnTo>
                    <a:pt x="6489" y="30632"/>
                  </a:lnTo>
                  <a:lnTo>
                    <a:pt x="13931" y="31572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345192" y="2170074"/>
              <a:ext cx="26034" cy="31750"/>
            </a:xfrm>
            <a:custGeom>
              <a:avLst/>
              <a:gdLst/>
              <a:ahLst/>
              <a:cxnLst/>
              <a:rect l="l" t="t" r="r" b="b"/>
              <a:pathLst>
                <a:path w="26035" h="31750">
                  <a:moveTo>
                    <a:pt x="5575" y="0"/>
                  </a:moveTo>
                  <a:lnTo>
                    <a:pt x="0" y="6502"/>
                  </a:lnTo>
                  <a:lnTo>
                    <a:pt x="0" y="23215"/>
                  </a:lnTo>
                  <a:lnTo>
                    <a:pt x="5575" y="30632"/>
                  </a:lnTo>
                  <a:lnTo>
                    <a:pt x="12992" y="30632"/>
                  </a:lnTo>
                  <a:lnTo>
                    <a:pt x="19494" y="31572"/>
                  </a:lnTo>
                  <a:lnTo>
                    <a:pt x="25984" y="25069"/>
                  </a:lnTo>
                  <a:lnTo>
                    <a:pt x="25984" y="9296"/>
                  </a:lnTo>
                  <a:lnTo>
                    <a:pt x="19494" y="1866"/>
                  </a:lnTo>
                  <a:lnTo>
                    <a:pt x="12992" y="939"/>
                  </a:lnTo>
                  <a:lnTo>
                    <a:pt x="55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345192" y="2170074"/>
              <a:ext cx="26034" cy="31750"/>
            </a:xfrm>
            <a:custGeom>
              <a:avLst/>
              <a:gdLst/>
              <a:ahLst/>
              <a:cxnLst/>
              <a:rect l="l" t="t" r="r" b="b"/>
              <a:pathLst>
                <a:path w="26035" h="31750">
                  <a:moveTo>
                    <a:pt x="12992" y="30632"/>
                  </a:moveTo>
                  <a:lnTo>
                    <a:pt x="19494" y="31572"/>
                  </a:lnTo>
                  <a:lnTo>
                    <a:pt x="25984" y="25069"/>
                  </a:lnTo>
                  <a:lnTo>
                    <a:pt x="25984" y="17640"/>
                  </a:lnTo>
                  <a:lnTo>
                    <a:pt x="25984" y="9296"/>
                  </a:lnTo>
                  <a:lnTo>
                    <a:pt x="19494" y="1866"/>
                  </a:lnTo>
                  <a:lnTo>
                    <a:pt x="12992" y="939"/>
                  </a:lnTo>
                  <a:lnTo>
                    <a:pt x="5575" y="0"/>
                  </a:lnTo>
                  <a:lnTo>
                    <a:pt x="0" y="6502"/>
                  </a:lnTo>
                  <a:lnTo>
                    <a:pt x="0" y="14859"/>
                  </a:lnTo>
                  <a:lnTo>
                    <a:pt x="0" y="23215"/>
                  </a:lnTo>
                  <a:lnTo>
                    <a:pt x="5575" y="30632"/>
                  </a:lnTo>
                  <a:lnTo>
                    <a:pt x="12992" y="30632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889133" y="2322309"/>
              <a:ext cx="26034" cy="31750"/>
            </a:xfrm>
            <a:custGeom>
              <a:avLst/>
              <a:gdLst/>
              <a:ahLst/>
              <a:cxnLst/>
              <a:rect l="l" t="t" r="r" b="b"/>
              <a:pathLst>
                <a:path w="26035" h="31750">
                  <a:moveTo>
                    <a:pt x="5562" y="0"/>
                  </a:moveTo>
                  <a:lnTo>
                    <a:pt x="0" y="6489"/>
                  </a:lnTo>
                  <a:lnTo>
                    <a:pt x="0" y="23202"/>
                  </a:lnTo>
                  <a:lnTo>
                    <a:pt x="5562" y="30632"/>
                  </a:lnTo>
                  <a:lnTo>
                    <a:pt x="12992" y="30632"/>
                  </a:lnTo>
                  <a:lnTo>
                    <a:pt x="20421" y="31559"/>
                  </a:lnTo>
                  <a:lnTo>
                    <a:pt x="25984" y="25057"/>
                  </a:lnTo>
                  <a:lnTo>
                    <a:pt x="25984" y="8356"/>
                  </a:lnTo>
                  <a:lnTo>
                    <a:pt x="20421" y="927"/>
                  </a:lnTo>
                  <a:lnTo>
                    <a:pt x="12992" y="927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889133" y="2322309"/>
              <a:ext cx="26034" cy="31750"/>
            </a:xfrm>
            <a:custGeom>
              <a:avLst/>
              <a:gdLst/>
              <a:ahLst/>
              <a:cxnLst/>
              <a:rect l="l" t="t" r="r" b="b"/>
              <a:pathLst>
                <a:path w="26035" h="31750">
                  <a:moveTo>
                    <a:pt x="12992" y="30632"/>
                  </a:moveTo>
                  <a:lnTo>
                    <a:pt x="20421" y="31559"/>
                  </a:lnTo>
                  <a:lnTo>
                    <a:pt x="25984" y="25057"/>
                  </a:lnTo>
                  <a:lnTo>
                    <a:pt x="25984" y="16700"/>
                  </a:lnTo>
                  <a:lnTo>
                    <a:pt x="25984" y="8356"/>
                  </a:lnTo>
                  <a:lnTo>
                    <a:pt x="20421" y="927"/>
                  </a:lnTo>
                  <a:lnTo>
                    <a:pt x="12992" y="927"/>
                  </a:lnTo>
                  <a:lnTo>
                    <a:pt x="5562" y="0"/>
                  </a:lnTo>
                  <a:lnTo>
                    <a:pt x="0" y="6489"/>
                  </a:lnTo>
                  <a:lnTo>
                    <a:pt x="0" y="14846"/>
                  </a:lnTo>
                  <a:lnTo>
                    <a:pt x="0" y="23202"/>
                  </a:lnTo>
                  <a:lnTo>
                    <a:pt x="5562" y="30632"/>
                  </a:lnTo>
                  <a:lnTo>
                    <a:pt x="12992" y="30632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889133" y="2222982"/>
              <a:ext cx="26034" cy="33020"/>
            </a:xfrm>
            <a:custGeom>
              <a:avLst/>
              <a:gdLst/>
              <a:ahLst/>
              <a:cxnLst/>
              <a:rect l="l" t="t" r="r" b="b"/>
              <a:pathLst>
                <a:path w="26035" h="33019">
                  <a:moveTo>
                    <a:pt x="5562" y="0"/>
                  </a:moveTo>
                  <a:lnTo>
                    <a:pt x="0" y="6502"/>
                  </a:lnTo>
                  <a:lnTo>
                    <a:pt x="0" y="23215"/>
                  </a:lnTo>
                  <a:lnTo>
                    <a:pt x="5562" y="30632"/>
                  </a:lnTo>
                  <a:lnTo>
                    <a:pt x="12992" y="31572"/>
                  </a:lnTo>
                  <a:lnTo>
                    <a:pt x="20421" y="32486"/>
                  </a:lnTo>
                  <a:lnTo>
                    <a:pt x="25984" y="25996"/>
                  </a:lnTo>
                  <a:lnTo>
                    <a:pt x="25984" y="9296"/>
                  </a:lnTo>
                  <a:lnTo>
                    <a:pt x="20421" y="1866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889133" y="2222982"/>
              <a:ext cx="26034" cy="33020"/>
            </a:xfrm>
            <a:custGeom>
              <a:avLst/>
              <a:gdLst/>
              <a:ahLst/>
              <a:cxnLst/>
              <a:rect l="l" t="t" r="r" b="b"/>
              <a:pathLst>
                <a:path w="26035" h="33019">
                  <a:moveTo>
                    <a:pt x="12992" y="31572"/>
                  </a:moveTo>
                  <a:lnTo>
                    <a:pt x="20421" y="32486"/>
                  </a:lnTo>
                  <a:lnTo>
                    <a:pt x="25984" y="25996"/>
                  </a:lnTo>
                  <a:lnTo>
                    <a:pt x="25984" y="17640"/>
                  </a:lnTo>
                  <a:lnTo>
                    <a:pt x="25984" y="9296"/>
                  </a:lnTo>
                  <a:lnTo>
                    <a:pt x="20421" y="1866"/>
                  </a:lnTo>
                  <a:lnTo>
                    <a:pt x="12992" y="939"/>
                  </a:lnTo>
                  <a:lnTo>
                    <a:pt x="5562" y="0"/>
                  </a:lnTo>
                  <a:lnTo>
                    <a:pt x="0" y="6502"/>
                  </a:lnTo>
                  <a:lnTo>
                    <a:pt x="0" y="14858"/>
                  </a:lnTo>
                  <a:lnTo>
                    <a:pt x="0" y="23215"/>
                  </a:lnTo>
                  <a:lnTo>
                    <a:pt x="5562" y="30632"/>
                  </a:lnTo>
                  <a:lnTo>
                    <a:pt x="12992" y="31572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449775" y="2378011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19">
                  <a:moveTo>
                    <a:pt x="6489" y="0"/>
                  </a:moveTo>
                  <a:lnTo>
                    <a:pt x="0" y="6489"/>
                  </a:lnTo>
                  <a:lnTo>
                    <a:pt x="0" y="23202"/>
                  </a:lnTo>
                  <a:lnTo>
                    <a:pt x="6489" y="30619"/>
                  </a:lnTo>
                  <a:lnTo>
                    <a:pt x="13931" y="31546"/>
                  </a:lnTo>
                  <a:lnTo>
                    <a:pt x="21361" y="32473"/>
                  </a:lnTo>
                  <a:lnTo>
                    <a:pt x="27851" y="25984"/>
                  </a:lnTo>
                  <a:lnTo>
                    <a:pt x="27851" y="9271"/>
                  </a:lnTo>
                  <a:lnTo>
                    <a:pt x="21361" y="1841"/>
                  </a:lnTo>
                  <a:lnTo>
                    <a:pt x="648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449775" y="2378011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19">
                  <a:moveTo>
                    <a:pt x="13931" y="31546"/>
                  </a:moveTo>
                  <a:lnTo>
                    <a:pt x="21361" y="32473"/>
                  </a:lnTo>
                  <a:lnTo>
                    <a:pt x="27851" y="25984"/>
                  </a:lnTo>
                  <a:lnTo>
                    <a:pt x="27851" y="17627"/>
                  </a:lnTo>
                  <a:lnTo>
                    <a:pt x="27851" y="9271"/>
                  </a:lnTo>
                  <a:lnTo>
                    <a:pt x="21361" y="1841"/>
                  </a:lnTo>
                  <a:lnTo>
                    <a:pt x="13931" y="914"/>
                  </a:lnTo>
                  <a:lnTo>
                    <a:pt x="6489" y="0"/>
                  </a:lnTo>
                  <a:lnTo>
                    <a:pt x="0" y="6489"/>
                  </a:lnTo>
                  <a:lnTo>
                    <a:pt x="0" y="14846"/>
                  </a:lnTo>
                  <a:lnTo>
                    <a:pt x="0" y="23202"/>
                  </a:lnTo>
                  <a:lnTo>
                    <a:pt x="6489" y="30619"/>
                  </a:lnTo>
                  <a:lnTo>
                    <a:pt x="13931" y="31546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449775" y="2277757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19">
                  <a:moveTo>
                    <a:pt x="6489" y="0"/>
                  </a:moveTo>
                  <a:lnTo>
                    <a:pt x="0" y="6489"/>
                  </a:lnTo>
                  <a:lnTo>
                    <a:pt x="0" y="24129"/>
                  </a:lnTo>
                  <a:lnTo>
                    <a:pt x="6489" y="31559"/>
                  </a:lnTo>
                  <a:lnTo>
                    <a:pt x="13931" y="31559"/>
                  </a:lnTo>
                  <a:lnTo>
                    <a:pt x="21361" y="32486"/>
                  </a:lnTo>
                  <a:lnTo>
                    <a:pt x="27851" y="25984"/>
                  </a:lnTo>
                  <a:lnTo>
                    <a:pt x="27851" y="9283"/>
                  </a:lnTo>
                  <a:lnTo>
                    <a:pt x="21361" y="1854"/>
                  </a:lnTo>
                  <a:lnTo>
                    <a:pt x="648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449775" y="2277757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19">
                  <a:moveTo>
                    <a:pt x="13931" y="31559"/>
                  </a:moveTo>
                  <a:lnTo>
                    <a:pt x="21361" y="32486"/>
                  </a:lnTo>
                  <a:lnTo>
                    <a:pt x="27851" y="25984"/>
                  </a:lnTo>
                  <a:lnTo>
                    <a:pt x="27851" y="17640"/>
                  </a:lnTo>
                  <a:lnTo>
                    <a:pt x="27851" y="9283"/>
                  </a:lnTo>
                  <a:lnTo>
                    <a:pt x="21361" y="1854"/>
                  </a:lnTo>
                  <a:lnTo>
                    <a:pt x="13931" y="927"/>
                  </a:lnTo>
                  <a:lnTo>
                    <a:pt x="6489" y="0"/>
                  </a:lnTo>
                  <a:lnTo>
                    <a:pt x="0" y="6489"/>
                  </a:lnTo>
                  <a:lnTo>
                    <a:pt x="0" y="14846"/>
                  </a:lnTo>
                  <a:lnTo>
                    <a:pt x="0" y="24129"/>
                  </a:lnTo>
                  <a:lnTo>
                    <a:pt x="6489" y="31559"/>
                  </a:lnTo>
                  <a:lnTo>
                    <a:pt x="13931" y="31559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942662" y="2427198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19">
                  <a:moveTo>
                    <a:pt x="6502" y="0"/>
                  </a:moveTo>
                  <a:lnTo>
                    <a:pt x="0" y="6502"/>
                  </a:lnTo>
                  <a:lnTo>
                    <a:pt x="0" y="23202"/>
                  </a:lnTo>
                  <a:lnTo>
                    <a:pt x="6502" y="30632"/>
                  </a:lnTo>
                  <a:lnTo>
                    <a:pt x="13919" y="31559"/>
                  </a:lnTo>
                  <a:lnTo>
                    <a:pt x="21348" y="32486"/>
                  </a:lnTo>
                  <a:lnTo>
                    <a:pt x="27838" y="25984"/>
                  </a:lnTo>
                  <a:lnTo>
                    <a:pt x="27838" y="9283"/>
                  </a:lnTo>
                  <a:lnTo>
                    <a:pt x="21348" y="1854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942662" y="2427198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19">
                  <a:moveTo>
                    <a:pt x="13919" y="31559"/>
                  </a:moveTo>
                  <a:lnTo>
                    <a:pt x="21348" y="32486"/>
                  </a:lnTo>
                  <a:lnTo>
                    <a:pt x="27838" y="25984"/>
                  </a:lnTo>
                  <a:lnTo>
                    <a:pt x="27838" y="17627"/>
                  </a:lnTo>
                  <a:lnTo>
                    <a:pt x="27838" y="9283"/>
                  </a:lnTo>
                  <a:lnTo>
                    <a:pt x="21348" y="1854"/>
                  </a:lnTo>
                  <a:lnTo>
                    <a:pt x="13919" y="927"/>
                  </a:lnTo>
                  <a:lnTo>
                    <a:pt x="6502" y="0"/>
                  </a:lnTo>
                  <a:lnTo>
                    <a:pt x="0" y="6502"/>
                  </a:lnTo>
                  <a:lnTo>
                    <a:pt x="0" y="14846"/>
                  </a:lnTo>
                  <a:lnTo>
                    <a:pt x="0" y="23202"/>
                  </a:lnTo>
                  <a:lnTo>
                    <a:pt x="6502" y="30632"/>
                  </a:lnTo>
                  <a:lnTo>
                    <a:pt x="13919" y="31559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942662" y="3034258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19">
                  <a:moveTo>
                    <a:pt x="13919" y="0"/>
                  </a:moveTo>
                  <a:lnTo>
                    <a:pt x="6502" y="0"/>
                  </a:lnTo>
                  <a:lnTo>
                    <a:pt x="0" y="5562"/>
                  </a:lnTo>
                  <a:lnTo>
                    <a:pt x="0" y="23190"/>
                  </a:lnTo>
                  <a:lnTo>
                    <a:pt x="6502" y="30619"/>
                  </a:lnTo>
                  <a:lnTo>
                    <a:pt x="13919" y="31546"/>
                  </a:lnTo>
                  <a:lnTo>
                    <a:pt x="21348" y="32486"/>
                  </a:lnTo>
                  <a:lnTo>
                    <a:pt x="27838" y="25984"/>
                  </a:lnTo>
                  <a:lnTo>
                    <a:pt x="27838" y="9271"/>
                  </a:lnTo>
                  <a:lnTo>
                    <a:pt x="21348" y="914"/>
                  </a:lnTo>
                  <a:lnTo>
                    <a:pt x="1391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942662" y="3034258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19">
                  <a:moveTo>
                    <a:pt x="13919" y="31546"/>
                  </a:moveTo>
                  <a:lnTo>
                    <a:pt x="21348" y="32486"/>
                  </a:lnTo>
                  <a:lnTo>
                    <a:pt x="27838" y="25984"/>
                  </a:lnTo>
                  <a:lnTo>
                    <a:pt x="27838" y="17627"/>
                  </a:lnTo>
                  <a:lnTo>
                    <a:pt x="27838" y="9271"/>
                  </a:lnTo>
                  <a:lnTo>
                    <a:pt x="21348" y="914"/>
                  </a:lnTo>
                  <a:lnTo>
                    <a:pt x="13919" y="0"/>
                  </a:lnTo>
                  <a:lnTo>
                    <a:pt x="6502" y="0"/>
                  </a:lnTo>
                  <a:lnTo>
                    <a:pt x="0" y="5562"/>
                  </a:lnTo>
                  <a:lnTo>
                    <a:pt x="0" y="14846"/>
                  </a:lnTo>
                  <a:lnTo>
                    <a:pt x="0" y="23190"/>
                  </a:lnTo>
                  <a:lnTo>
                    <a:pt x="6502" y="30619"/>
                  </a:lnTo>
                  <a:lnTo>
                    <a:pt x="13919" y="31546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345192" y="2854172"/>
              <a:ext cx="26034" cy="31750"/>
            </a:xfrm>
            <a:custGeom>
              <a:avLst/>
              <a:gdLst/>
              <a:ahLst/>
              <a:cxnLst/>
              <a:rect l="l" t="t" r="r" b="b"/>
              <a:pathLst>
                <a:path w="26035" h="31750">
                  <a:moveTo>
                    <a:pt x="5575" y="0"/>
                  </a:moveTo>
                  <a:lnTo>
                    <a:pt x="0" y="5575"/>
                  </a:lnTo>
                  <a:lnTo>
                    <a:pt x="0" y="22275"/>
                  </a:lnTo>
                  <a:lnTo>
                    <a:pt x="5575" y="29717"/>
                  </a:lnTo>
                  <a:lnTo>
                    <a:pt x="12992" y="30632"/>
                  </a:lnTo>
                  <a:lnTo>
                    <a:pt x="19494" y="31572"/>
                  </a:lnTo>
                  <a:lnTo>
                    <a:pt x="25984" y="25069"/>
                  </a:lnTo>
                  <a:lnTo>
                    <a:pt x="25984" y="8369"/>
                  </a:lnTo>
                  <a:lnTo>
                    <a:pt x="19494" y="939"/>
                  </a:lnTo>
                  <a:lnTo>
                    <a:pt x="12992" y="939"/>
                  </a:lnTo>
                  <a:lnTo>
                    <a:pt x="55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345192" y="2854172"/>
              <a:ext cx="26034" cy="31750"/>
            </a:xfrm>
            <a:custGeom>
              <a:avLst/>
              <a:gdLst/>
              <a:ahLst/>
              <a:cxnLst/>
              <a:rect l="l" t="t" r="r" b="b"/>
              <a:pathLst>
                <a:path w="26035" h="31750">
                  <a:moveTo>
                    <a:pt x="12992" y="30632"/>
                  </a:moveTo>
                  <a:lnTo>
                    <a:pt x="19494" y="31572"/>
                  </a:lnTo>
                  <a:lnTo>
                    <a:pt x="25984" y="25069"/>
                  </a:lnTo>
                  <a:lnTo>
                    <a:pt x="25984" y="16713"/>
                  </a:lnTo>
                  <a:lnTo>
                    <a:pt x="25984" y="8369"/>
                  </a:lnTo>
                  <a:lnTo>
                    <a:pt x="19494" y="939"/>
                  </a:lnTo>
                  <a:lnTo>
                    <a:pt x="12992" y="939"/>
                  </a:lnTo>
                  <a:lnTo>
                    <a:pt x="5575" y="0"/>
                  </a:lnTo>
                  <a:lnTo>
                    <a:pt x="0" y="5575"/>
                  </a:lnTo>
                  <a:lnTo>
                    <a:pt x="0" y="13931"/>
                  </a:lnTo>
                  <a:lnTo>
                    <a:pt x="0" y="22275"/>
                  </a:lnTo>
                  <a:lnTo>
                    <a:pt x="5575" y="29717"/>
                  </a:lnTo>
                  <a:lnTo>
                    <a:pt x="12992" y="30632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345192" y="2756725"/>
              <a:ext cx="26034" cy="31750"/>
            </a:xfrm>
            <a:custGeom>
              <a:avLst/>
              <a:gdLst/>
              <a:ahLst/>
              <a:cxnLst/>
              <a:rect l="l" t="t" r="r" b="b"/>
              <a:pathLst>
                <a:path w="26035" h="31750">
                  <a:moveTo>
                    <a:pt x="12992" y="0"/>
                  </a:moveTo>
                  <a:lnTo>
                    <a:pt x="5575" y="0"/>
                  </a:lnTo>
                  <a:lnTo>
                    <a:pt x="0" y="5562"/>
                  </a:lnTo>
                  <a:lnTo>
                    <a:pt x="0" y="22263"/>
                  </a:lnTo>
                  <a:lnTo>
                    <a:pt x="5575" y="29692"/>
                  </a:lnTo>
                  <a:lnTo>
                    <a:pt x="12992" y="30619"/>
                  </a:lnTo>
                  <a:lnTo>
                    <a:pt x="19494" y="31546"/>
                  </a:lnTo>
                  <a:lnTo>
                    <a:pt x="25984" y="25057"/>
                  </a:lnTo>
                  <a:lnTo>
                    <a:pt x="25984" y="8343"/>
                  </a:lnTo>
                  <a:lnTo>
                    <a:pt x="19494" y="927"/>
                  </a:lnTo>
                  <a:lnTo>
                    <a:pt x="1299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345192" y="2756725"/>
              <a:ext cx="26034" cy="31750"/>
            </a:xfrm>
            <a:custGeom>
              <a:avLst/>
              <a:gdLst/>
              <a:ahLst/>
              <a:cxnLst/>
              <a:rect l="l" t="t" r="r" b="b"/>
              <a:pathLst>
                <a:path w="26035" h="31750">
                  <a:moveTo>
                    <a:pt x="12992" y="30619"/>
                  </a:moveTo>
                  <a:lnTo>
                    <a:pt x="19494" y="31546"/>
                  </a:lnTo>
                  <a:lnTo>
                    <a:pt x="25984" y="25057"/>
                  </a:lnTo>
                  <a:lnTo>
                    <a:pt x="25984" y="16700"/>
                  </a:lnTo>
                  <a:lnTo>
                    <a:pt x="25984" y="8343"/>
                  </a:lnTo>
                  <a:lnTo>
                    <a:pt x="19494" y="927"/>
                  </a:lnTo>
                  <a:lnTo>
                    <a:pt x="12992" y="0"/>
                  </a:lnTo>
                  <a:lnTo>
                    <a:pt x="5575" y="0"/>
                  </a:lnTo>
                  <a:lnTo>
                    <a:pt x="0" y="5562"/>
                  </a:lnTo>
                  <a:lnTo>
                    <a:pt x="0" y="13906"/>
                  </a:lnTo>
                  <a:lnTo>
                    <a:pt x="0" y="22263"/>
                  </a:lnTo>
                  <a:lnTo>
                    <a:pt x="5575" y="29692"/>
                  </a:lnTo>
                  <a:lnTo>
                    <a:pt x="12992" y="30619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345192" y="2463393"/>
              <a:ext cx="26034" cy="31750"/>
            </a:xfrm>
            <a:custGeom>
              <a:avLst/>
              <a:gdLst/>
              <a:ahLst/>
              <a:cxnLst/>
              <a:rect l="l" t="t" r="r" b="b"/>
              <a:pathLst>
                <a:path w="26035" h="31750">
                  <a:moveTo>
                    <a:pt x="5575" y="0"/>
                  </a:moveTo>
                  <a:lnTo>
                    <a:pt x="0" y="6502"/>
                  </a:lnTo>
                  <a:lnTo>
                    <a:pt x="0" y="22275"/>
                  </a:lnTo>
                  <a:lnTo>
                    <a:pt x="5575" y="29705"/>
                  </a:lnTo>
                  <a:lnTo>
                    <a:pt x="12992" y="30645"/>
                  </a:lnTo>
                  <a:lnTo>
                    <a:pt x="19494" y="31559"/>
                  </a:lnTo>
                  <a:lnTo>
                    <a:pt x="25984" y="25069"/>
                  </a:lnTo>
                  <a:lnTo>
                    <a:pt x="25984" y="8356"/>
                  </a:lnTo>
                  <a:lnTo>
                    <a:pt x="19494" y="1854"/>
                  </a:lnTo>
                  <a:lnTo>
                    <a:pt x="12992" y="939"/>
                  </a:lnTo>
                  <a:lnTo>
                    <a:pt x="55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345192" y="2463393"/>
              <a:ext cx="26034" cy="31750"/>
            </a:xfrm>
            <a:custGeom>
              <a:avLst/>
              <a:gdLst/>
              <a:ahLst/>
              <a:cxnLst/>
              <a:rect l="l" t="t" r="r" b="b"/>
              <a:pathLst>
                <a:path w="26035" h="31750">
                  <a:moveTo>
                    <a:pt x="12992" y="30645"/>
                  </a:moveTo>
                  <a:lnTo>
                    <a:pt x="19494" y="31559"/>
                  </a:lnTo>
                  <a:lnTo>
                    <a:pt x="25984" y="25069"/>
                  </a:lnTo>
                  <a:lnTo>
                    <a:pt x="25984" y="16713"/>
                  </a:lnTo>
                  <a:lnTo>
                    <a:pt x="25984" y="8356"/>
                  </a:lnTo>
                  <a:lnTo>
                    <a:pt x="19494" y="1854"/>
                  </a:lnTo>
                  <a:lnTo>
                    <a:pt x="12992" y="939"/>
                  </a:lnTo>
                  <a:lnTo>
                    <a:pt x="5575" y="0"/>
                  </a:lnTo>
                  <a:lnTo>
                    <a:pt x="0" y="6502"/>
                  </a:lnTo>
                  <a:lnTo>
                    <a:pt x="0" y="13931"/>
                  </a:lnTo>
                  <a:lnTo>
                    <a:pt x="0" y="22275"/>
                  </a:lnTo>
                  <a:lnTo>
                    <a:pt x="5575" y="29705"/>
                  </a:lnTo>
                  <a:lnTo>
                    <a:pt x="12992" y="30645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345192" y="2267547"/>
              <a:ext cx="26034" cy="31750"/>
            </a:xfrm>
            <a:custGeom>
              <a:avLst/>
              <a:gdLst/>
              <a:ahLst/>
              <a:cxnLst/>
              <a:rect l="l" t="t" r="r" b="b"/>
              <a:pathLst>
                <a:path w="26035" h="31750">
                  <a:moveTo>
                    <a:pt x="5575" y="0"/>
                  </a:moveTo>
                  <a:lnTo>
                    <a:pt x="0" y="6489"/>
                  </a:lnTo>
                  <a:lnTo>
                    <a:pt x="0" y="23202"/>
                  </a:lnTo>
                  <a:lnTo>
                    <a:pt x="5575" y="30632"/>
                  </a:lnTo>
                  <a:lnTo>
                    <a:pt x="12992" y="30632"/>
                  </a:lnTo>
                  <a:lnTo>
                    <a:pt x="19494" y="31559"/>
                  </a:lnTo>
                  <a:lnTo>
                    <a:pt x="25984" y="25984"/>
                  </a:lnTo>
                  <a:lnTo>
                    <a:pt x="25984" y="9283"/>
                  </a:lnTo>
                  <a:lnTo>
                    <a:pt x="19494" y="1854"/>
                  </a:lnTo>
                  <a:lnTo>
                    <a:pt x="12992" y="927"/>
                  </a:lnTo>
                  <a:lnTo>
                    <a:pt x="55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345192" y="2267547"/>
              <a:ext cx="26034" cy="31750"/>
            </a:xfrm>
            <a:custGeom>
              <a:avLst/>
              <a:gdLst/>
              <a:ahLst/>
              <a:cxnLst/>
              <a:rect l="l" t="t" r="r" b="b"/>
              <a:pathLst>
                <a:path w="26035" h="31750">
                  <a:moveTo>
                    <a:pt x="12992" y="30632"/>
                  </a:moveTo>
                  <a:lnTo>
                    <a:pt x="19494" y="31559"/>
                  </a:lnTo>
                  <a:lnTo>
                    <a:pt x="25984" y="25984"/>
                  </a:lnTo>
                  <a:lnTo>
                    <a:pt x="25984" y="17640"/>
                  </a:lnTo>
                  <a:lnTo>
                    <a:pt x="25984" y="9283"/>
                  </a:lnTo>
                  <a:lnTo>
                    <a:pt x="19494" y="1854"/>
                  </a:lnTo>
                  <a:lnTo>
                    <a:pt x="12992" y="927"/>
                  </a:lnTo>
                  <a:lnTo>
                    <a:pt x="5575" y="0"/>
                  </a:lnTo>
                  <a:lnTo>
                    <a:pt x="0" y="6489"/>
                  </a:lnTo>
                  <a:lnTo>
                    <a:pt x="0" y="14846"/>
                  </a:lnTo>
                  <a:lnTo>
                    <a:pt x="0" y="23202"/>
                  </a:lnTo>
                  <a:lnTo>
                    <a:pt x="5575" y="30632"/>
                  </a:lnTo>
                  <a:lnTo>
                    <a:pt x="12992" y="30632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436162" y="2052193"/>
              <a:ext cx="36195" cy="41910"/>
            </a:xfrm>
            <a:custGeom>
              <a:avLst/>
              <a:gdLst/>
              <a:ahLst/>
              <a:cxnLst/>
              <a:rect l="l" t="t" r="r" b="b"/>
              <a:pathLst>
                <a:path w="36195" h="41910">
                  <a:moveTo>
                    <a:pt x="18554" y="0"/>
                  </a:moveTo>
                  <a:lnTo>
                    <a:pt x="11347" y="958"/>
                  </a:lnTo>
                  <a:lnTo>
                    <a:pt x="5448" y="4875"/>
                  </a:lnTo>
                  <a:lnTo>
                    <a:pt x="1463" y="11228"/>
                  </a:lnTo>
                  <a:lnTo>
                    <a:pt x="0" y="19494"/>
                  </a:lnTo>
                  <a:lnTo>
                    <a:pt x="1463" y="27543"/>
                  </a:lnTo>
                  <a:lnTo>
                    <a:pt x="5448" y="34461"/>
                  </a:lnTo>
                  <a:lnTo>
                    <a:pt x="11347" y="39464"/>
                  </a:lnTo>
                  <a:lnTo>
                    <a:pt x="18554" y="41770"/>
                  </a:lnTo>
                  <a:lnTo>
                    <a:pt x="25618" y="40812"/>
                  </a:lnTo>
                  <a:lnTo>
                    <a:pt x="31203" y="36895"/>
                  </a:lnTo>
                  <a:lnTo>
                    <a:pt x="34874" y="30542"/>
                  </a:lnTo>
                  <a:lnTo>
                    <a:pt x="36194" y="22275"/>
                  </a:lnTo>
                  <a:lnTo>
                    <a:pt x="34874" y="14228"/>
                  </a:lnTo>
                  <a:lnTo>
                    <a:pt x="31203" y="7313"/>
                  </a:lnTo>
                  <a:lnTo>
                    <a:pt x="25618" y="2310"/>
                  </a:lnTo>
                  <a:lnTo>
                    <a:pt x="1855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436162" y="2052193"/>
              <a:ext cx="36195" cy="41910"/>
            </a:xfrm>
            <a:custGeom>
              <a:avLst/>
              <a:gdLst/>
              <a:ahLst/>
              <a:cxnLst/>
              <a:rect l="l" t="t" r="r" b="b"/>
              <a:pathLst>
                <a:path w="36195" h="41910">
                  <a:moveTo>
                    <a:pt x="18554" y="41770"/>
                  </a:moveTo>
                  <a:lnTo>
                    <a:pt x="25618" y="40812"/>
                  </a:lnTo>
                  <a:lnTo>
                    <a:pt x="31203" y="36895"/>
                  </a:lnTo>
                  <a:lnTo>
                    <a:pt x="34874" y="30542"/>
                  </a:lnTo>
                  <a:lnTo>
                    <a:pt x="36194" y="22275"/>
                  </a:lnTo>
                  <a:lnTo>
                    <a:pt x="34874" y="14228"/>
                  </a:lnTo>
                  <a:lnTo>
                    <a:pt x="31203" y="7313"/>
                  </a:lnTo>
                  <a:lnTo>
                    <a:pt x="25618" y="2310"/>
                  </a:lnTo>
                  <a:lnTo>
                    <a:pt x="18554" y="0"/>
                  </a:lnTo>
                  <a:lnTo>
                    <a:pt x="11347" y="958"/>
                  </a:lnTo>
                  <a:lnTo>
                    <a:pt x="5448" y="4875"/>
                  </a:lnTo>
                  <a:lnTo>
                    <a:pt x="1463" y="11228"/>
                  </a:lnTo>
                  <a:lnTo>
                    <a:pt x="0" y="19494"/>
                  </a:lnTo>
                  <a:lnTo>
                    <a:pt x="1463" y="27543"/>
                  </a:lnTo>
                  <a:lnTo>
                    <a:pt x="5448" y="34461"/>
                  </a:lnTo>
                  <a:lnTo>
                    <a:pt x="11347" y="39464"/>
                  </a:lnTo>
                  <a:lnTo>
                    <a:pt x="18554" y="41770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07860" y="2788735"/>
              <a:ext cx="71462" cy="77050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07860" y="2201183"/>
              <a:ext cx="71462" cy="78892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07860" y="2495416"/>
              <a:ext cx="71462" cy="77050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3664508" y="2083752"/>
              <a:ext cx="26034" cy="31750"/>
            </a:xfrm>
            <a:custGeom>
              <a:avLst/>
              <a:gdLst/>
              <a:ahLst/>
              <a:cxnLst/>
              <a:rect l="l" t="t" r="r" b="b"/>
              <a:pathLst>
                <a:path w="26035" h="31750">
                  <a:moveTo>
                    <a:pt x="6489" y="0"/>
                  </a:moveTo>
                  <a:lnTo>
                    <a:pt x="0" y="6502"/>
                  </a:lnTo>
                  <a:lnTo>
                    <a:pt x="0" y="23202"/>
                  </a:lnTo>
                  <a:lnTo>
                    <a:pt x="6489" y="30632"/>
                  </a:lnTo>
                  <a:lnTo>
                    <a:pt x="12992" y="30632"/>
                  </a:lnTo>
                  <a:lnTo>
                    <a:pt x="20421" y="31559"/>
                  </a:lnTo>
                  <a:lnTo>
                    <a:pt x="25984" y="25069"/>
                  </a:lnTo>
                  <a:lnTo>
                    <a:pt x="25984" y="8356"/>
                  </a:lnTo>
                  <a:lnTo>
                    <a:pt x="20421" y="927"/>
                  </a:lnTo>
                  <a:lnTo>
                    <a:pt x="12992" y="927"/>
                  </a:lnTo>
                  <a:lnTo>
                    <a:pt x="648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664508" y="2083752"/>
              <a:ext cx="26034" cy="31750"/>
            </a:xfrm>
            <a:custGeom>
              <a:avLst/>
              <a:gdLst/>
              <a:ahLst/>
              <a:cxnLst/>
              <a:rect l="l" t="t" r="r" b="b"/>
              <a:pathLst>
                <a:path w="26035" h="31750">
                  <a:moveTo>
                    <a:pt x="12992" y="30632"/>
                  </a:moveTo>
                  <a:lnTo>
                    <a:pt x="20421" y="31559"/>
                  </a:lnTo>
                  <a:lnTo>
                    <a:pt x="25984" y="25069"/>
                  </a:lnTo>
                  <a:lnTo>
                    <a:pt x="25984" y="16713"/>
                  </a:lnTo>
                  <a:lnTo>
                    <a:pt x="25984" y="8356"/>
                  </a:lnTo>
                  <a:lnTo>
                    <a:pt x="20421" y="927"/>
                  </a:lnTo>
                  <a:lnTo>
                    <a:pt x="12992" y="927"/>
                  </a:lnTo>
                  <a:lnTo>
                    <a:pt x="6489" y="0"/>
                  </a:lnTo>
                  <a:lnTo>
                    <a:pt x="0" y="6502"/>
                  </a:lnTo>
                  <a:lnTo>
                    <a:pt x="0" y="14858"/>
                  </a:lnTo>
                  <a:lnTo>
                    <a:pt x="0" y="23202"/>
                  </a:lnTo>
                  <a:lnTo>
                    <a:pt x="6489" y="30632"/>
                  </a:lnTo>
                  <a:lnTo>
                    <a:pt x="12992" y="30632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128617" y="2128316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13919" y="0"/>
                  </a:moveTo>
                  <a:lnTo>
                    <a:pt x="6489" y="0"/>
                  </a:lnTo>
                  <a:lnTo>
                    <a:pt x="0" y="5562"/>
                  </a:lnTo>
                  <a:lnTo>
                    <a:pt x="0" y="22275"/>
                  </a:lnTo>
                  <a:lnTo>
                    <a:pt x="6489" y="29692"/>
                  </a:lnTo>
                  <a:lnTo>
                    <a:pt x="13919" y="30632"/>
                  </a:lnTo>
                  <a:lnTo>
                    <a:pt x="20421" y="31546"/>
                  </a:lnTo>
                  <a:lnTo>
                    <a:pt x="26911" y="25057"/>
                  </a:lnTo>
                  <a:lnTo>
                    <a:pt x="26911" y="8343"/>
                  </a:lnTo>
                  <a:lnTo>
                    <a:pt x="20421" y="927"/>
                  </a:lnTo>
                  <a:lnTo>
                    <a:pt x="1391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128617" y="2128316"/>
              <a:ext cx="27305" cy="31750"/>
            </a:xfrm>
            <a:custGeom>
              <a:avLst/>
              <a:gdLst/>
              <a:ahLst/>
              <a:cxnLst/>
              <a:rect l="l" t="t" r="r" b="b"/>
              <a:pathLst>
                <a:path w="27304" h="31750">
                  <a:moveTo>
                    <a:pt x="13919" y="30632"/>
                  </a:moveTo>
                  <a:lnTo>
                    <a:pt x="20421" y="31546"/>
                  </a:lnTo>
                  <a:lnTo>
                    <a:pt x="26911" y="25057"/>
                  </a:lnTo>
                  <a:lnTo>
                    <a:pt x="26911" y="16700"/>
                  </a:lnTo>
                  <a:lnTo>
                    <a:pt x="26911" y="8343"/>
                  </a:lnTo>
                  <a:lnTo>
                    <a:pt x="20421" y="927"/>
                  </a:lnTo>
                  <a:lnTo>
                    <a:pt x="13919" y="0"/>
                  </a:lnTo>
                  <a:lnTo>
                    <a:pt x="6489" y="0"/>
                  </a:lnTo>
                  <a:lnTo>
                    <a:pt x="0" y="5562"/>
                  </a:lnTo>
                  <a:lnTo>
                    <a:pt x="0" y="13919"/>
                  </a:lnTo>
                  <a:lnTo>
                    <a:pt x="0" y="22275"/>
                  </a:lnTo>
                  <a:lnTo>
                    <a:pt x="6489" y="29692"/>
                  </a:lnTo>
                  <a:lnTo>
                    <a:pt x="13919" y="30632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166654" y="2250833"/>
              <a:ext cx="26034" cy="31750"/>
            </a:xfrm>
            <a:custGeom>
              <a:avLst/>
              <a:gdLst/>
              <a:ahLst/>
              <a:cxnLst/>
              <a:rect l="l" t="t" r="r" b="b"/>
              <a:pathLst>
                <a:path w="26035" h="31750">
                  <a:moveTo>
                    <a:pt x="13004" y="0"/>
                  </a:moveTo>
                  <a:lnTo>
                    <a:pt x="5587" y="0"/>
                  </a:lnTo>
                  <a:lnTo>
                    <a:pt x="0" y="5575"/>
                  </a:lnTo>
                  <a:lnTo>
                    <a:pt x="0" y="23202"/>
                  </a:lnTo>
                  <a:lnTo>
                    <a:pt x="5587" y="30632"/>
                  </a:lnTo>
                  <a:lnTo>
                    <a:pt x="13004" y="30632"/>
                  </a:lnTo>
                  <a:lnTo>
                    <a:pt x="20421" y="31559"/>
                  </a:lnTo>
                  <a:lnTo>
                    <a:pt x="26009" y="25057"/>
                  </a:lnTo>
                  <a:lnTo>
                    <a:pt x="26009" y="8356"/>
                  </a:lnTo>
                  <a:lnTo>
                    <a:pt x="20421" y="939"/>
                  </a:lnTo>
                  <a:lnTo>
                    <a:pt x="1300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166654" y="2250833"/>
              <a:ext cx="26034" cy="31750"/>
            </a:xfrm>
            <a:custGeom>
              <a:avLst/>
              <a:gdLst/>
              <a:ahLst/>
              <a:cxnLst/>
              <a:rect l="l" t="t" r="r" b="b"/>
              <a:pathLst>
                <a:path w="26035" h="31750">
                  <a:moveTo>
                    <a:pt x="13004" y="30632"/>
                  </a:moveTo>
                  <a:lnTo>
                    <a:pt x="20421" y="31559"/>
                  </a:lnTo>
                  <a:lnTo>
                    <a:pt x="26009" y="25057"/>
                  </a:lnTo>
                  <a:lnTo>
                    <a:pt x="26009" y="16713"/>
                  </a:lnTo>
                  <a:lnTo>
                    <a:pt x="26009" y="8356"/>
                  </a:lnTo>
                  <a:lnTo>
                    <a:pt x="20421" y="939"/>
                  </a:lnTo>
                  <a:lnTo>
                    <a:pt x="13004" y="0"/>
                  </a:lnTo>
                  <a:lnTo>
                    <a:pt x="5587" y="0"/>
                  </a:lnTo>
                  <a:lnTo>
                    <a:pt x="0" y="5575"/>
                  </a:lnTo>
                  <a:lnTo>
                    <a:pt x="0" y="13931"/>
                  </a:lnTo>
                  <a:lnTo>
                    <a:pt x="0" y="23202"/>
                  </a:lnTo>
                  <a:lnTo>
                    <a:pt x="5587" y="30632"/>
                  </a:lnTo>
                  <a:lnTo>
                    <a:pt x="13004" y="30632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166654" y="2350160"/>
              <a:ext cx="26034" cy="31750"/>
            </a:xfrm>
            <a:custGeom>
              <a:avLst/>
              <a:gdLst/>
              <a:ahLst/>
              <a:cxnLst/>
              <a:rect l="l" t="t" r="r" b="b"/>
              <a:pathLst>
                <a:path w="26035" h="31750">
                  <a:moveTo>
                    <a:pt x="13004" y="0"/>
                  </a:moveTo>
                  <a:lnTo>
                    <a:pt x="5587" y="0"/>
                  </a:lnTo>
                  <a:lnTo>
                    <a:pt x="0" y="5562"/>
                  </a:lnTo>
                  <a:lnTo>
                    <a:pt x="0" y="22275"/>
                  </a:lnTo>
                  <a:lnTo>
                    <a:pt x="5587" y="30632"/>
                  </a:lnTo>
                  <a:lnTo>
                    <a:pt x="13004" y="30632"/>
                  </a:lnTo>
                  <a:lnTo>
                    <a:pt x="20421" y="31546"/>
                  </a:lnTo>
                  <a:lnTo>
                    <a:pt x="26009" y="25057"/>
                  </a:lnTo>
                  <a:lnTo>
                    <a:pt x="26009" y="8343"/>
                  </a:lnTo>
                  <a:lnTo>
                    <a:pt x="20421" y="927"/>
                  </a:lnTo>
                  <a:lnTo>
                    <a:pt x="1300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166654" y="2350160"/>
              <a:ext cx="26034" cy="31750"/>
            </a:xfrm>
            <a:custGeom>
              <a:avLst/>
              <a:gdLst/>
              <a:ahLst/>
              <a:cxnLst/>
              <a:rect l="l" t="t" r="r" b="b"/>
              <a:pathLst>
                <a:path w="26035" h="31750">
                  <a:moveTo>
                    <a:pt x="13004" y="30632"/>
                  </a:moveTo>
                  <a:lnTo>
                    <a:pt x="20421" y="31546"/>
                  </a:lnTo>
                  <a:lnTo>
                    <a:pt x="26009" y="25057"/>
                  </a:lnTo>
                  <a:lnTo>
                    <a:pt x="26009" y="16700"/>
                  </a:lnTo>
                  <a:lnTo>
                    <a:pt x="26009" y="8343"/>
                  </a:lnTo>
                  <a:lnTo>
                    <a:pt x="20421" y="927"/>
                  </a:lnTo>
                  <a:lnTo>
                    <a:pt x="13004" y="0"/>
                  </a:lnTo>
                  <a:lnTo>
                    <a:pt x="5587" y="0"/>
                  </a:lnTo>
                  <a:lnTo>
                    <a:pt x="0" y="5562"/>
                  </a:lnTo>
                  <a:lnTo>
                    <a:pt x="0" y="13919"/>
                  </a:lnTo>
                  <a:lnTo>
                    <a:pt x="0" y="22275"/>
                  </a:lnTo>
                  <a:lnTo>
                    <a:pt x="5587" y="30632"/>
                  </a:lnTo>
                  <a:lnTo>
                    <a:pt x="13004" y="30632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166654" y="2648115"/>
              <a:ext cx="26034" cy="33020"/>
            </a:xfrm>
            <a:custGeom>
              <a:avLst/>
              <a:gdLst/>
              <a:ahLst/>
              <a:cxnLst/>
              <a:rect l="l" t="t" r="r" b="b"/>
              <a:pathLst>
                <a:path w="26035" h="33019">
                  <a:moveTo>
                    <a:pt x="5587" y="0"/>
                  </a:moveTo>
                  <a:lnTo>
                    <a:pt x="0" y="6489"/>
                  </a:lnTo>
                  <a:lnTo>
                    <a:pt x="0" y="23202"/>
                  </a:lnTo>
                  <a:lnTo>
                    <a:pt x="5587" y="30632"/>
                  </a:lnTo>
                  <a:lnTo>
                    <a:pt x="13004" y="31559"/>
                  </a:lnTo>
                  <a:lnTo>
                    <a:pt x="20421" y="32486"/>
                  </a:lnTo>
                  <a:lnTo>
                    <a:pt x="26009" y="25984"/>
                  </a:lnTo>
                  <a:lnTo>
                    <a:pt x="26009" y="9283"/>
                  </a:lnTo>
                  <a:lnTo>
                    <a:pt x="20421" y="1854"/>
                  </a:lnTo>
                  <a:lnTo>
                    <a:pt x="558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166654" y="2648115"/>
              <a:ext cx="26034" cy="33020"/>
            </a:xfrm>
            <a:custGeom>
              <a:avLst/>
              <a:gdLst/>
              <a:ahLst/>
              <a:cxnLst/>
              <a:rect l="l" t="t" r="r" b="b"/>
              <a:pathLst>
                <a:path w="26035" h="33019">
                  <a:moveTo>
                    <a:pt x="13004" y="31559"/>
                  </a:moveTo>
                  <a:lnTo>
                    <a:pt x="20421" y="32486"/>
                  </a:lnTo>
                  <a:lnTo>
                    <a:pt x="26009" y="25984"/>
                  </a:lnTo>
                  <a:lnTo>
                    <a:pt x="26009" y="17640"/>
                  </a:lnTo>
                  <a:lnTo>
                    <a:pt x="26009" y="9283"/>
                  </a:lnTo>
                  <a:lnTo>
                    <a:pt x="20421" y="1854"/>
                  </a:lnTo>
                  <a:lnTo>
                    <a:pt x="13004" y="927"/>
                  </a:lnTo>
                  <a:lnTo>
                    <a:pt x="5587" y="0"/>
                  </a:lnTo>
                  <a:lnTo>
                    <a:pt x="0" y="6489"/>
                  </a:lnTo>
                  <a:lnTo>
                    <a:pt x="0" y="14846"/>
                  </a:lnTo>
                  <a:lnTo>
                    <a:pt x="0" y="23202"/>
                  </a:lnTo>
                  <a:lnTo>
                    <a:pt x="5587" y="30632"/>
                  </a:lnTo>
                  <a:lnTo>
                    <a:pt x="13004" y="31559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289660" y="2302351"/>
              <a:ext cx="64973" cy="64973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289660" y="2599378"/>
              <a:ext cx="64973" cy="64973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289660" y="2899200"/>
              <a:ext cx="64973" cy="64960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4449775" y="2878315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19">
                  <a:moveTo>
                    <a:pt x="6489" y="0"/>
                  </a:moveTo>
                  <a:lnTo>
                    <a:pt x="0" y="6489"/>
                  </a:lnTo>
                  <a:lnTo>
                    <a:pt x="0" y="23202"/>
                  </a:lnTo>
                  <a:lnTo>
                    <a:pt x="6489" y="30619"/>
                  </a:lnTo>
                  <a:lnTo>
                    <a:pt x="13931" y="31559"/>
                  </a:lnTo>
                  <a:lnTo>
                    <a:pt x="21361" y="32486"/>
                  </a:lnTo>
                  <a:lnTo>
                    <a:pt x="27851" y="25996"/>
                  </a:lnTo>
                  <a:lnTo>
                    <a:pt x="27851" y="9283"/>
                  </a:lnTo>
                  <a:lnTo>
                    <a:pt x="21361" y="1854"/>
                  </a:lnTo>
                  <a:lnTo>
                    <a:pt x="648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449775" y="2878315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19">
                  <a:moveTo>
                    <a:pt x="13931" y="31559"/>
                  </a:moveTo>
                  <a:lnTo>
                    <a:pt x="21361" y="32486"/>
                  </a:lnTo>
                  <a:lnTo>
                    <a:pt x="27851" y="25996"/>
                  </a:lnTo>
                  <a:lnTo>
                    <a:pt x="27851" y="17640"/>
                  </a:lnTo>
                  <a:lnTo>
                    <a:pt x="27851" y="9283"/>
                  </a:lnTo>
                  <a:lnTo>
                    <a:pt x="21361" y="1854"/>
                  </a:lnTo>
                  <a:lnTo>
                    <a:pt x="13931" y="927"/>
                  </a:lnTo>
                  <a:lnTo>
                    <a:pt x="6489" y="0"/>
                  </a:lnTo>
                  <a:lnTo>
                    <a:pt x="0" y="6489"/>
                  </a:lnTo>
                  <a:lnTo>
                    <a:pt x="0" y="14846"/>
                  </a:lnTo>
                  <a:lnTo>
                    <a:pt x="0" y="23202"/>
                  </a:lnTo>
                  <a:lnTo>
                    <a:pt x="6489" y="30619"/>
                  </a:lnTo>
                  <a:lnTo>
                    <a:pt x="13931" y="31559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449775" y="2978569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19">
                  <a:moveTo>
                    <a:pt x="6489" y="0"/>
                  </a:moveTo>
                  <a:lnTo>
                    <a:pt x="0" y="5562"/>
                  </a:lnTo>
                  <a:lnTo>
                    <a:pt x="0" y="23202"/>
                  </a:lnTo>
                  <a:lnTo>
                    <a:pt x="6489" y="30619"/>
                  </a:lnTo>
                  <a:lnTo>
                    <a:pt x="13931" y="31546"/>
                  </a:lnTo>
                  <a:lnTo>
                    <a:pt x="21361" y="32473"/>
                  </a:lnTo>
                  <a:lnTo>
                    <a:pt x="27851" y="25984"/>
                  </a:lnTo>
                  <a:lnTo>
                    <a:pt x="27851" y="9271"/>
                  </a:lnTo>
                  <a:lnTo>
                    <a:pt x="21361" y="1841"/>
                  </a:lnTo>
                  <a:lnTo>
                    <a:pt x="648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449775" y="2978569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19">
                  <a:moveTo>
                    <a:pt x="13931" y="31546"/>
                  </a:moveTo>
                  <a:lnTo>
                    <a:pt x="21361" y="32473"/>
                  </a:lnTo>
                  <a:lnTo>
                    <a:pt x="27851" y="25984"/>
                  </a:lnTo>
                  <a:lnTo>
                    <a:pt x="27851" y="17614"/>
                  </a:lnTo>
                  <a:lnTo>
                    <a:pt x="27851" y="9271"/>
                  </a:lnTo>
                  <a:lnTo>
                    <a:pt x="21361" y="1841"/>
                  </a:lnTo>
                  <a:lnTo>
                    <a:pt x="13931" y="927"/>
                  </a:lnTo>
                  <a:lnTo>
                    <a:pt x="6489" y="0"/>
                  </a:lnTo>
                  <a:lnTo>
                    <a:pt x="0" y="5562"/>
                  </a:lnTo>
                  <a:lnTo>
                    <a:pt x="0" y="14846"/>
                  </a:lnTo>
                  <a:lnTo>
                    <a:pt x="0" y="23202"/>
                  </a:lnTo>
                  <a:lnTo>
                    <a:pt x="6489" y="30619"/>
                  </a:lnTo>
                  <a:lnTo>
                    <a:pt x="13931" y="31546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942662" y="2730728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19">
                  <a:moveTo>
                    <a:pt x="6502" y="0"/>
                  </a:moveTo>
                  <a:lnTo>
                    <a:pt x="0" y="6502"/>
                  </a:lnTo>
                  <a:lnTo>
                    <a:pt x="0" y="23202"/>
                  </a:lnTo>
                  <a:lnTo>
                    <a:pt x="6502" y="30632"/>
                  </a:lnTo>
                  <a:lnTo>
                    <a:pt x="13919" y="31559"/>
                  </a:lnTo>
                  <a:lnTo>
                    <a:pt x="21348" y="32486"/>
                  </a:lnTo>
                  <a:lnTo>
                    <a:pt x="27838" y="25996"/>
                  </a:lnTo>
                  <a:lnTo>
                    <a:pt x="27838" y="9271"/>
                  </a:lnTo>
                  <a:lnTo>
                    <a:pt x="21348" y="927"/>
                  </a:lnTo>
                  <a:lnTo>
                    <a:pt x="13919" y="927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942662" y="2730728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19">
                  <a:moveTo>
                    <a:pt x="13919" y="31559"/>
                  </a:moveTo>
                  <a:lnTo>
                    <a:pt x="21348" y="32486"/>
                  </a:lnTo>
                  <a:lnTo>
                    <a:pt x="27838" y="25996"/>
                  </a:lnTo>
                  <a:lnTo>
                    <a:pt x="27838" y="17627"/>
                  </a:lnTo>
                  <a:lnTo>
                    <a:pt x="27838" y="9271"/>
                  </a:lnTo>
                  <a:lnTo>
                    <a:pt x="21348" y="927"/>
                  </a:lnTo>
                  <a:lnTo>
                    <a:pt x="13919" y="927"/>
                  </a:lnTo>
                  <a:lnTo>
                    <a:pt x="6502" y="0"/>
                  </a:lnTo>
                  <a:lnTo>
                    <a:pt x="0" y="6502"/>
                  </a:lnTo>
                  <a:lnTo>
                    <a:pt x="0" y="14846"/>
                  </a:lnTo>
                  <a:lnTo>
                    <a:pt x="0" y="23202"/>
                  </a:lnTo>
                  <a:lnTo>
                    <a:pt x="6502" y="30632"/>
                  </a:lnTo>
                  <a:lnTo>
                    <a:pt x="13919" y="31559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942662" y="2326017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19">
                  <a:moveTo>
                    <a:pt x="6502" y="0"/>
                  </a:moveTo>
                  <a:lnTo>
                    <a:pt x="0" y="6502"/>
                  </a:lnTo>
                  <a:lnTo>
                    <a:pt x="0" y="24142"/>
                  </a:lnTo>
                  <a:lnTo>
                    <a:pt x="6502" y="31559"/>
                  </a:lnTo>
                  <a:lnTo>
                    <a:pt x="13919" y="31559"/>
                  </a:lnTo>
                  <a:lnTo>
                    <a:pt x="21348" y="32486"/>
                  </a:lnTo>
                  <a:lnTo>
                    <a:pt x="27838" y="25996"/>
                  </a:lnTo>
                  <a:lnTo>
                    <a:pt x="27838" y="9283"/>
                  </a:lnTo>
                  <a:lnTo>
                    <a:pt x="21348" y="1866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942662" y="2326017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19">
                  <a:moveTo>
                    <a:pt x="13919" y="31559"/>
                  </a:moveTo>
                  <a:lnTo>
                    <a:pt x="21348" y="32486"/>
                  </a:lnTo>
                  <a:lnTo>
                    <a:pt x="27838" y="25996"/>
                  </a:lnTo>
                  <a:lnTo>
                    <a:pt x="27838" y="17640"/>
                  </a:lnTo>
                  <a:lnTo>
                    <a:pt x="27838" y="9283"/>
                  </a:lnTo>
                  <a:lnTo>
                    <a:pt x="21348" y="1866"/>
                  </a:lnTo>
                  <a:lnTo>
                    <a:pt x="13919" y="927"/>
                  </a:lnTo>
                  <a:lnTo>
                    <a:pt x="6502" y="0"/>
                  </a:lnTo>
                  <a:lnTo>
                    <a:pt x="0" y="6502"/>
                  </a:lnTo>
                  <a:lnTo>
                    <a:pt x="0" y="14859"/>
                  </a:lnTo>
                  <a:lnTo>
                    <a:pt x="0" y="24142"/>
                  </a:lnTo>
                  <a:lnTo>
                    <a:pt x="6502" y="31559"/>
                  </a:lnTo>
                  <a:lnTo>
                    <a:pt x="13919" y="31559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942662" y="2629547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19">
                  <a:moveTo>
                    <a:pt x="6502" y="0"/>
                  </a:moveTo>
                  <a:lnTo>
                    <a:pt x="0" y="6502"/>
                  </a:lnTo>
                  <a:lnTo>
                    <a:pt x="0" y="23202"/>
                  </a:lnTo>
                  <a:lnTo>
                    <a:pt x="6502" y="30632"/>
                  </a:lnTo>
                  <a:lnTo>
                    <a:pt x="13919" y="31559"/>
                  </a:lnTo>
                  <a:lnTo>
                    <a:pt x="21348" y="32486"/>
                  </a:lnTo>
                  <a:lnTo>
                    <a:pt x="27838" y="25996"/>
                  </a:lnTo>
                  <a:lnTo>
                    <a:pt x="27838" y="9283"/>
                  </a:lnTo>
                  <a:lnTo>
                    <a:pt x="21348" y="1854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942662" y="2629547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19">
                  <a:moveTo>
                    <a:pt x="13919" y="31559"/>
                  </a:moveTo>
                  <a:lnTo>
                    <a:pt x="21348" y="32486"/>
                  </a:lnTo>
                  <a:lnTo>
                    <a:pt x="27838" y="25996"/>
                  </a:lnTo>
                  <a:lnTo>
                    <a:pt x="27838" y="17640"/>
                  </a:lnTo>
                  <a:lnTo>
                    <a:pt x="27838" y="9283"/>
                  </a:lnTo>
                  <a:lnTo>
                    <a:pt x="21348" y="1854"/>
                  </a:lnTo>
                  <a:lnTo>
                    <a:pt x="13919" y="927"/>
                  </a:lnTo>
                  <a:lnTo>
                    <a:pt x="6502" y="0"/>
                  </a:lnTo>
                  <a:lnTo>
                    <a:pt x="0" y="6502"/>
                  </a:lnTo>
                  <a:lnTo>
                    <a:pt x="0" y="14846"/>
                  </a:lnTo>
                  <a:lnTo>
                    <a:pt x="0" y="23202"/>
                  </a:lnTo>
                  <a:lnTo>
                    <a:pt x="6502" y="30632"/>
                  </a:lnTo>
                  <a:lnTo>
                    <a:pt x="13919" y="31559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942662" y="2933077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19">
                  <a:moveTo>
                    <a:pt x="6502" y="0"/>
                  </a:moveTo>
                  <a:lnTo>
                    <a:pt x="0" y="6489"/>
                  </a:lnTo>
                  <a:lnTo>
                    <a:pt x="0" y="23190"/>
                  </a:lnTo>
                  <a:lnTo>
                    <a:pt x="6502" y="30632"/>
                  </a:lnTo>
                  <a:lnTo>
                    <a:pt x="13919" y="31559"/>
                  </a:lnTo>
                  <a:lnTo>
                    <a:pt x="21348" y="32486"/>
                  </a:lnTo>
                  <a:lnTo>
                    <a:pt x="27838" y="25996"/>
                  </a:lnTo>
                  <a:lnTo>
                    <a:pt x="27838" y="9283"/>
                  </a:lnTo>
                  <a:lnTo>
                    <a:pt x="21348" y="1854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942662" y="2197925"/>
              <a:ext cx="252729" cy="926465"/>
            </a:xfrm>
            <a:custGeom>
              <a:avLst/>
              <a:gdLst/>
              <a:ahLst/>
              <a:cxnLst/>
              <a:rect l="l" t="t" r="r" b="b"/>
              <a:pathLst>
                <a:path w="252729" h="926464">
                  <a:moveTo>
                    <a:pt x="13919" y="766711"/>
                  </a:moveTo>
                  <a:lnTo>
                    <a:pt x="21348" y="767638"/>
                  </a:lnTo>
                  <a:lnTo>
                    <a:pt x="27838" y="761149"/>
                  </a:lnTo>
                  <a:lnTo>
                    <a:pt x="27838" y="752792"/>
                  </a:lnTo>
                  <a:lnTo>
                    <a:pt x="27838" y="744435"/>
                  </a:lnTo>
                  <a:lnTo>
                    <a:pt x="21348" y="737006"/>
                  </a:lnTo>
                  <a:lnTo>
                    <a:pt x="13919" y="736079"/>
                  </a:lnTo>
                  <a:lnTo>
                    <a:pt x="6502" y="735152"/>
                  </a:lnTo>
                  <a:lnTo>
                    <a:pt x="0" y="741641"/>
                  </a:lnTo>
                  <a:lnTo>
                    <a:pt x="0" y="750011"/>
                  </a:lnTo>
                  <a:lnTo>
                    <a:pt x="0" y="758342"/>
                  </a:lnTo>
                  <a:lnTo>
                    <a:pt x="6502" y="765784"/>
                  </a:lnTo>
                  <a:lnTo>
                    <a:pt x="13919" y="766711"/>
                  </a:lnTo>
                  <a:close/>
                </a:path>
                <a:path w="252729" h="926464">
                  <a:moveTo>
                    <a:pt x="243192" y="2781"/>
                  </a:moveTo>
                  <a:lnTo>
                    <a:pt x="251548" y="0"/>
                  </a:lnTo>
                  <a:lnTo>
                    <a:pt x="251548" y="85394"/>
                  </a:lnTo>
                  <a:lnTo>
                    <a:pt x="243192" y="88176"/>
                  </a:lnTo>
                  <a:lnTo>
                    <a:pt x="243192" y="2781"/>
                  </a:lnTo>
                  <a:close/>
                </a:path>
                <a:path w="252729" h="926464">
                  <a:moveTo>
                    <a:pt x="232054" y="534657"/>
                  </a:moveTo>
                  <a:lnTo>
                    <a:pt x="238556" y="531863"/>
                  </a:lnTo>
                  <a:lnTo>
                    <a:pt x="249682" y="546722"/>
                  </a:lnTo>
                  <a:lnTo>
                    <a:pt x="243192" y="548589"/>
                  </a:lnTo>
                  <a:lnTo>
                    <a:pt x="232054" y="534657"/>
                  </a:lnTo>
                  <a:close/>
                </a:path>
                <a:path w="252729" h="926464">
                  <a:moveTo>
                    <a:pt x="243192" y="127165"/>
                  </a:moveTo>
                  <a:lnTo>
                    <a:pt x="249682" y="124383"/>
                  </a:lnTo>
                  <a:lnTo>
                    <a:pt x="229260" y="164299"/>
                  </a:lnTo>
                  <a:lnTo>
                    <a:pt x="222770" y="167081"/>
                  </a:lnTo>
                  <a:lnTo>
                    <a:pt x="243192" y="127165"/>
                  </a:lnTo>
                  <a:close/>
                </a:path>
                <a:path w="252729" h="926464">
                  <a:moveTo>
                    <a:pt x="219976" y="285902"/>
                  </a:moveTo>
                  <a:lnTo>
                    <a:pt x="227406" y="284035"/>
                  </a:lnTo>
                  <a:lnTo>
                    <a:pt x="249682" y="314667"/>
                  </a:lnTo>
                  <a:lnTo>
                    <a:pt x="243192" y="317449"/>
                  </a:lnTo>
                  <a:lnTo>
                    <a:pt x="219976" y="285902"/>
                  </a:lnTo>
                  <a:close/>
                </a:path>
                <a:path w="252729" h="926464">
                  <a:moveTo>
                    <a:pt x="243192" y="548589"/>
                  </a:moveTo>
                  <a:lnTo>
                    <a:pt x="249682" y="546722"/>
                  </a:lnTo>
                  <a:lnTo>
                    <a:pt x="227406" y="588492"/>
                  </a:lnTo>
                  <a:lnTo>
                    <a:pt x="219976" y="590346"/>
                  </a:lnTo>
                  <a:lnTo>
                    <a:pt x="243192" y="548589"/>
                  </a:lnTo>
                  <a:close/>
                </a:path>
                <a:path w="252729" h="926464">
                  <a:moveTo>
                    <a:pt x="219976" y="895730"/>
                  </a:moveTo>
                  <a:lnTo>
                    <a:pt x="227406" y="892949"/>
                  </a:lnTo>
                  <a:lnTo>
                    <a:pt x="249682" y="924509"/>
                  </a:lnTo>
                  <a:lnTo>
                    <a:pt x="243192" y="926363"/>
                  </a:lnTo>
                  <a:lnTo>
                    <a:pt x="219976" y="895730"/>
                  </a:lnTo>
                  <a:close/>
                </a:path>
                <a:path w="252729" h="926464">
                  <a:moveTo>
                    <a:pt x="243192" y="853960"/>
                  </a:moveTo>
                  <a:lnTo>
                    <a:pt x="249682" y="851179"/>
                  </a:lnTo>
                  <a:lnTo>
                    <a:pt x="227406" y="892949"/>
                  </a:lnTo>
                  <a:lnTo>
                    <a:pt x="219976" y="895730"/>
                  </a:lnTo>
                  <a:lnTo>
                    <a:pt x="243192" y="853960"/>
                  </a:lnTo>
                  <a:close/>
                </a:path>
                <a:path w="252729" h="926464">
                  <a:moveTo>
                    <a:pt x="232054" y="839101"/>
                  </a:moveTo>
                  <a:lnTo>
                    <a:pt x="238556" y="836333"/>
                  </a:lnTo>
                  <a:lnTo>
                    <a:pt x="249682" y="851179"/>
                  </a:lnTo>
                  <a:lnTo>
                    <a:pt x="243192" y="853960"/>
                  </a:lnTo>
                  <a:lnTo>
                    <a:pt x="232054" y="839101"/>
                  </a:lnTo>
                  <a:close/>
                </a:path>
                <a:path w="252729" h="926464">
                  <a:moveTo>
                    <a:pt x="243192" y="244119"/>
                  </a:moveTo>
                  <a:lnTo>
                    <a:pt x="249682" y="241338"/>
                  </a:lnTo>
                  <a:lnTo>
                    <a:pt x="227406" y="284035"/>
                  </a:lnTo>
                  <a:lnTo>
                    <a:pt x="219976" y="285902"/>
                  </a:lnTo>
                  <a:lnTo>
                    <a:pt x="243192" y="244119"/>
                  </a:lnTo>
                  <a:close/>
                </a:path>
                <a:path w="252729" h="926464">
                  <a:moveTo>
                    <a:pt x="232054" y="229273"/>
                  </a:moveTo>
                  <a:lnTo>
                    <a:pt x="238556" y="227418"/>
                  </a:lnTo>
                  <a:lnTo>
                    <a:pt x="249682" y="241338"/>
                  </a:lnTo>
                  <a:lnTo>
                    <a:pt x="243192" y="244119"/>
                  </a:lnTo>
                  <a:lnTo>
                    <a:pt x="232054" y="229273"/>
                  </a:lnTo>
                  <a:close/>
                </a:path>
                <a:path w="252729" h="926464">
                  <a:moveTo>
                    <a:pt x="219976" y="590346"/>
                  </a:moveTo>
                  <a:lnTo>
                    <a:pt x="227406" y="588492"/>
                  </a:lnTo>
                  <a:lnTo>
                    <a:pt x="249682" y="619125"/>
                  </a:lnTo>
                  <a:lnTo>
                    <a:pt x="243192" y="621906"/>
                  </a:lnTo>
                  <a:lnTo>
                    <a:pt x="219976" y="590346"/>
                  </a:lnTo>
                  <a:close/>
                </a:path>
                <a:path w="252729" h="926464">
                  <a:moveTo>
                    <a:pt x="243192" y="737006"/>
                  </a:moveTo>
                  <a:lnTo>
                    <a:pt x="249682" y="734225"/>
                  </a:lnTo>
                  <a:lnTo>
                    <a:pt x="229260" y="774141"/>
                  </a:lnTo>
                  <a:lnTo>
                    <a:pt x="222770" y="776922"/>
                  </a:lnTo>
                  <a:lnTo>
                    <a:pt x="243192" y="737006"/>
                  </a:lnTo>
                  <a:close/>
                </a:path>
                <a:path w="252729" h="926464">
                  <a:moveTo>
                    <a:pt x="243192" y="431622"/>
                  </a:moveTo>
                  <a:lnTo>
                    <a:pt x="249682" y="429767"/>
                  </a:lnTo>
                  <a:lnTo>
                    <a:pt x="229260" y="469684"/>
                  </a:lnTo>
                  <a:lnTo>
                    <a:pt x="222770" y="471538"/>
                  </a:lnTo>
                  <a:lnTo>
                    <a:pt x="243192" y="431622"/>
                  </a:lnTo>
                  <a:close/>
                </a:path>
                <a:path w="252729" h="926464">
                  <a:moveTo>
                    <a:pt x="245059" y="500316"/>
                  </a:moveTo>
                  <a:lnTo>
                    <a:pt x="252463" y="498462"/>
                  </a:lnTo>
                  <a:lnTo>
                    <a:pt x="238556" y="531863"/>
                  </a:lnTo>
                  <a:lnTo>
                    <a:pt x="232054" y="534657"/>
                  </a:lnTo>
                  <a:lnTo>
                    <a:pt x="245059" y="500316"/>
                  </a:lnTo>
                  <a:close/>
                </a:path>
                <a:path w="252729" h="926464">
                  <a:moveTo>
                    <a:pt x="222770" y="471538"/>
                  </a:moveTo>
                  <a:lnTo>
                    <a:pt x="229260" y="469684"/>
                  </a:lnTo>
                  <a:lnTo>
                    <a:pt x="252463" y="498462"/>
                  </a:lnTo>
                  <a:lnTo>
                    <a:pt x="245059" y="500316"/>
                  </a:lnTo>
                  <a:lnTo>
                    <a:pt x="222770" y="471538"/>
                  </a:lnTo>
                  <a:close/>
                </a:path>
                <a:path w="252729" h="926464">
                  <a:moveTo>
                    <a:pt x="245059" y="805687"/>
                  </a:moveTo>
                  <a:lnTo>
                    <a:pt x="252463" y="802906"/>
                  </a:lnTo>
                  <a:lnTo>
                    <a:pt x="238556" y="836333"/>
                  </a:lnTo>
                  <a:lnTo>
                    <a:pt x="232054" y="839101"/>
                  </a:lnTo>
                  <a:lnTo>
                    <a:pt x="245059" y="805687"/>
                  </a:lnTo>
                  <a:close/>
                </a:path>
                <a:path w="252729" h="926464">
                  <a:moveTo>
                    <a:pt x="222770" y="776922"/>
                  </a:moveTo>
                  <a:lnTo>
                    <a:pt x="229260" y="774141"/>
                  </a:lnTo>
                  <a:lnTo>
                    <a:pt x="252463" y="802906"/>
                  </a:lnTo>
                  <a:lnTo>
                    <a:pt x="245059" y="805687"/>
                  </a:lnTo>
                  <a:lnTo>
                    <a:pt x="222770" y="776922"/>
                  </a:lnTo>
                  <a:close/>
                </a:path>
                <a:path w="252729" h="926464">
                  <a:moveTo>
                    <a:pt x="245059" y="195859"/>
                  </a:moveTo>
                  <a:lnTo>
                    <a:pt x="252463" y="193078"/>
                  </a:lnTo>
                  <a:lnTo>
                    <a:pt x="238556" y="227418"/>
                  </a:lnTo>
                  <a:lnTo>
                    <a:pt x="232054" y="229273"/>
                  </a:lnTo>
                  <a:lnTo>
                    <a:pt x="245059" y="195859"/>
                  </a:lnTo>
                  <a:close/>
                </a:path>
                <a:path w="252729" h="926464">
                  <a:moveTo>
                    <a:pt x="222770" y="167081"/>
                  </a:moveTo>
                  <a:lnTo>
                    <a:pt x="229260" y="164299"/>
                  </a:lnTo>
                  <a:lnTo>
                    <a:pt x="252463" y="193078"/>
                  </a:lnTo>
                  <a:lnTo>
                    <a:pt x="245059" y="195859"/>
                  </a:lnTo>
                  <a:lnTo>
                    <a:pt x="222770" y="167081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712449" y="2071687"/>
              <a:ext cx="92075" cy="2265680"/>
            </a:xfrm>
            <a:custGeom>
              <a:avLst/>
              <a:gdLst/>
              <a:ahLst/>
              <a:cxnLst/>
              <a:rect l="l" t="t" r="r" b="b"/>
              <a:pathLst>
                <a:path w="92075" h="2265679">
                  <a:moveTo>
                    <a:pt x="0" y="0"/>
                  </a:moveTo>
                  <a:lnTo>
                    <a:pt x="0" y="2263775"/>
                  </a:lnTo>
                  <a:lnTo>
                    <a:pt x="12077" y="2265489"/>
                  </a:lnTo>
                  <a:lnTo>
                    <a:pt x="12077" y="32486"/>
                  </a:lnTo>
                  <a:lnTo>
                    <a:pt x="91897" y="83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919446" y="2087473"/>
              <a:ext cx="11430" cy="2159635"/>
            </a:xfrm>
            <a:custGeom>
              <a:avLst/>
              <a:gdLst/>
              <a:ahLst/>
              <a:cxnLst/>
              <a:rect l="l" t="t" r="r" b="b"/>
              <a:pathLst>
                <a:path w="11429" h="2159635">
                  <a:moveTo>
                    <a:pt x="11137" y="0"/>
                  </a:moveTo>
                  <a:lnTo>
                    <a:pt x="0" y="3708"/>
                  </a:lnTo>
                  <a:lnTo>
                    <a:pt x="0" y="2159025"/>
                  </a:lnTo>
                  <a:lnTo>
                    <a:pt x="11137" y="2153462"/>
                  </a:lnTo>
                  <a:lnTo>
                    <a:pt x="1113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745875" y="2082825"/>
              <a:ext cx="80010" cy="2290445"/>
            </a:xfrm>
            <a:custGeom>
              <a:avLst/>
              <a:gdLst/>
              <a:ahLst/>
              <a:cxnLst/>
              <a:rect l="l" t="t" r="r" b="b"/>
              <a:pathLst>
                <a:path w="80010" h="2290445">
                  <a:moveTo>
                    <a:pt x="79832" y="0"/>
                  </a:moveTo>
                  <a:lnTo>
                    <a:pt x="0" y="23215"/>
                  </a:lnTo>
                  <a:lnTo>
                    <a:pt x="0" y="2290025"/>
                  </a:lnTo>
                  <a:lnTo>
                    <a:pt x="79832" y="2253818"/>
                  </a:lnTo>
                  <a:lnTo>
                    <a:pt x="798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712449" y="2068905"/>
              <a:ext cx="218440" cy="2284095"/>
            </a:xfrm>
            <a:custGeom>
              <a:avLst/>
              <a:gdLst/>
              <a:ahLst/>
              <a:cxnLst/>
              <a:rect l="l" t="t" r="r" b="b"/>
              <a:pathLst>
                <a:path w="218439" h="2284095">
                  <a:moveTo>
                    <a:pt x="218135" y="18567"/>
                  </a:moveTo>
                  <a:lnTo>
                    <a:pt x="11163" y="0"/>
                  </a:lnTo>
                  <a:lnTo>
                    <a:pt x="0" y="2781"/>
                  </a:lnTo>
                  <a:lnTo>
                    <a:pt x="91897" y="11137"/>
                  </a:lnTo>
                  <a:lnTo>
                    <a:pt x="12077" y="35267"/>
                  </a:lnTo>
                  <a:lnTo>
                    <a:pt x="12077" y="2280120"/>
                  </a:lnTo>
                  <a:lnTo>
                    <a:pt x="33426" y="2283841"/>
                  </a:lnTo>
                  <a:lnTo>
                    <a:pt x="33426" y="37134"/>
                  </a:lnTo>
                  <a:lnTo>
                    <a:pt x="113258" y="13919"/>
                  </a:lnTo>
                  <a:lnTo>
                    <a:pt x="206997" y="22275"/>
                  </a:lnTo>
                  <a:lnTo>
                    <a:pt x="218135" y="1856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2962770" y="1910181"/>
              <a:ext cx="86360" cy="29845"/>
            </a:xfrm>
            <a:custGeom>
              <a:avLst/>
              <a:gdLst/>
              <a:ahLst/>
              <a:cxnLst/>
              <a:rect l="l" t="t" r="r" b="b"/>
              <a:pathLst>
                <a:path w="86360" h="29844">
                  <a:moveTo>
                    <a:pt x="0" y="0"/>
                  </a:moveTo>
                  <a:lnTo>
                    <a:pt x="0" y="29705"/>
                  </a:lnTo>
                  <a:lnTo>
                    <a:pt x="86321" y="7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154908" y="1925027"/>
              <a:ext cx="12065" cy="2076450"/>
            </a:xfrm>
            <a:custGeom>
              <a:avLst/>
              <a:gdLst/>
              <a:ahLst/>
              <a:cxnLst/>
              <a:rect l="l" t="t" r="r" b="b"/>
              <a:pathLst>
                <a:path w="12064" h="2076450">
                  <a:moveTo>
                    <a:pt x="12064" y="0"/>
                  </a:moveTo>
                  <a:lnTo>
                    <a:pt x="0" y="2781"/>
                  </a:lnTo>
                  <a:lnTo>
                    <a:pt x="0" y="2076437"/>
                  </a:lnTo>
                  <a:lnTo>
                    <a:pt x="12064" y="2071776"/>
                  </a:lnTo>
                  <a:lnTo>
                    <a:pt x="1206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2982264" y="1919465"/>
              <a:ext cx="86360" cy="2103755"/>
            </a:xfrm>
            <a:custGeom>
              <a:avLst/>
              <a:gdLst/>
              <a:ahLst/>
              <a:cxnLst/>
              <a:rect l="l" t="t" r="r" b="b"/>
              <a:pathLst>
                <a:path w="86360" h="2103754">
                  <a:moveTo>
                    <a:pt x="86321" y="0"/>
                  </a:moveTo>
                  <a:lnTo>
                    <a:pt x="0" y="22275"/>
                  </a:lnTo>
                  <a:lnTo>
                    <a:pt x="0" y="2103348"/>
                  </a:lnTo>
                  <a:lnTo>
                    <a:pt x="86321" y="2070849"/>
                  </a:lnTo>
                  <a:lnTo>
                    <a:pt x="8632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2962770" y="1907399"/>
              <a:ext cx="204470" cy="2115820"/>
            </a:xfrm>
            <a:custGeom>
              <a:avLst/>
              <a:gdLst/>
              <a:ahLst/>
              <a:cxnLst/>
              <a:rect l="l" t="t" r="r" b="b"/>
              <a:pathLst>
                <a:path w="204469" h="2115820">
                  <a:moveTo>
                    <a:pt x="204203" y="17627"/>
                  </a:moveTo>
                  <a:lnTo>
                    <a:pt x="12065" y="0"/>
                  </a:lnTo>
                  <a:lnTo>
                    <a:pt x="0" y="2781"/>
                  </a:lnTo>
                  <a:lnTo>
                    <a:pt x="86321" y="10198"/>
                  </a:lnTo>
                  <a:lnTo>
                    <a:pt x="0" y="32486"/>
                  </a:lnTo>
                  <a:lnTo>
                    <a:pt x="0" y="2112607"/>
                  </a:lnTo>
                  <a:lnTo>
                    <a:pt x="19494" y="2115413"/>
                  </a:lnTo>
                  <a:lnTo>
                    <a:pt x="19494" y="34340"/>
                  </a:lnTo>
                  <a:lnTo>
                    <a:pt x="105816" y="12065"/>
                  </a:lnTo>
                  <a:lnTo>
                    <a:pt x="192138" y="20408"/>
                  </a:lnTo>
                  <a:lnTo>
                    <a:pt x="204203" y="176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068586" y="1919465"/>
              <a:ext cx="50165" cy="2077720"/>
            </a:xfrm>
            <a:custGeom>
              <a:avLst/>
              <a:gdLst/>
              <a:ahLst/>
              <a:cxnLst/>
              <a:rect l="l" t="t" r="r" b="b"/>
              <a:pathLst>
                <a:path w="50164" h="2077720">
                  <a:moveTo>
                    <a:pt x="0" y="0"/>
                  </a:moveTo>
                  <a:lnTo>
                    <a:pt x="0" y="2070849"/>
                  </a:lnTo>
                  <a:lnTo>
                    <a:pt x="49758" y="2077275"/>
                  </a:lnTo>
                  <a:lnTo>
                    <a:pt x="49758" y="686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068586" y="1919465"/>
              <a:ext cx="86360" cy="2082164"/>
            </a:xfrm>
            <a:custGeom>
              <a:avLst/>
              <a:gdLst/>
              <a:ahLst/>
              <a:cxnLst/>
              <a:rect l="l" t="t" r="r" b="b"/>
              <a:pathLst>
                <a:path w="86360" h="2082164">
                  <a:moveTo>
                    <a:pt x="0" y="0"/>
                  </a:moveTo>
                  <a:lnTo>
                    <a:pt x="49758" y="68694"/>
                  </a:lnTo>
                  <a:lnTo>
                    <a:pt x="49758" y="2077275"/>
                  </a:lnTo>
                  <a:lnTo>
                    <a:pt x="86321" y="2081999"/>
                  </a:lnTo>
                  <a:lnTo>
                    <a:pt x="86321" y="83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825707" y="2082825"/>
              <a:ext cx="59690" cy="2262505"/>
            </a:xfrm>
            <a:custGeom>
              <a:avLst/>
              <a:gdLst/>
              <a:ahLst/>
              <a:cxnLst/>
              <a:rect l="l" t="t" r="r" b="b"/>
              <a:pathLst>
                <a:path w="59689" h="2262504">
                  <a:moveTo>
                    <a:pt x="0" y="0"/>
                  </a:moveTo>
                  <a:lnTo>
                    <a:pt x="0" y="2253818"/>
                  </a:lnTo>
                  <a:lnTo>
                    <a:pt x="59093" y="2261997"/>
                  </a:lnTo>
                  <a:lnTo>
                    <a:pt x="59093" y="719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825707" y="2082825"/>
              <a:ext cx="93980" cy="2266950"/>
            </a:xfrm>
            <a:custGeom>
              <a:avLst/>
              <a:gdLst/>
              <a:ahLst/>
              <a:cxnLst/>
              <a:rect l="l" t="t" r="r" b="b"/>
              <a:pathLst>
                <a:path w="93979" h="2266950">
                  <a:moveTo>
                    <a:pt x="0" y="0"/>
                  </a:moveTo>
                  <a:lnTo>
                    <a:pt x="59093" y="71970"/>
                  </a:lnTo>
                  <a:lnTo>
                    <a:pt x="59093" y="2261997"/>
                  </a:lnTo>
                  <a:lnTo>
                    <a:pt x="93738" y="2266810"/>
                  </a:lnTo>
                  <a:lnTo>
                    <a:pt x="93738" y="83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712449" y="2071687"/>
              <a:ext cx="92075" cy="2277110"/>
            </a:xfrm>
            <a:custGeom>
              <a:avLst/>
              <a:gdLst/>
              <a:ahLst/>
              <a:cxnLst/>
              <a:rect l="l" t="t" r="r" b="b"/>
              <a:pathLst>
                <a:path w="92075" h="2277110">
                  <a:moveTo>
                    <a:pt x="91897" y="8356"/>
                  </a:moveTo>
                  <a:lnTo>
                    <a:pt x="0" y="0"/>
                  </a:lnTo>
                  <a:lnTo>
                    <a:pt x="0" y="2263775"/>
                  </a:lnTo>
                  <a:lnTo>
                    <a:pt x="12077" y="2265489"/>
                  </a:lnTo>
                  <a:lnTo>
                    <a:pt x="12077" y="32486"/>
                  </a:lnTo>
                  <a:lnTo>
                    <a:pt x="91897" y="8356"/>
                  </a:lnTo>
                  <a:close/>
                </a:path>
                <a:path w="92075" h="2277110">
                  <a:moveTo>
                    <a:pt x="91897" y="2276767"/>
                  </a:moveTo>
                  <a:lnTo>
                    <a:pt x="91897" y="2274646"/>
                  </a:lnTo>
                  <a:lnTo>
                    <a:pt x="88328" y="2276271"/>
                  </a:lnTo>
                  <a:lnTo>
                    <a:pt x="91897" y="2276767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919446" y="2087473"/>
              <a:ext cx="11430" cy="2159635"/>
            </a:xfrm>
            <a:custGeom>
              <a:avLst/>
              <a:gdLst/>
              <a:ahLst/>
              <a:cxnLst/>
              <a:rect l="l" t="t" r="r" b="b"/>
              <a:pathLst>
                <a:path w="11429" h="2159635">
                  <a:moveTo>
                    <a:pt x="5568" y="-2317"/>
                  </a:moveTo>
                  <a:lnTo>
                    <a:pt x="5568" y="2161343"/>
                  </a:lnTo>
                </a:path>
              </a:pathLst>
            </a:custGeom>
            <a:ln w="1577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745875" y="2082825"/>
              <a:ext cx="173990" cy="2290445"/>
            </a:xfrm>
            <a:custGeom>
              <a:avLst/>
              <a:gdLst/>
              <a:ahLst/>
              <a:cxnLst/>
              <a:rect l="l" t="t" r="r" b="b"/>
              <a:pathLst>
                <a:path w="173989" h="2290445">
                  <a:moveTo>
                    <a:pt x="79832" y="0"/>
                  </a:moveTo>
                  <a:lnTo>
                    <a:pt x="79832" y="2253818"/>
                  </a:lnTo>
                  <a:lnTo>
                    <a:pt x="173570" y="2266810"/>
                  </a:lnTo>
                  <a:lnTo>
                    <a:pt x="173570" y="2163673"/>
                  </a:lnTo>
                  <a:lnTo>
                    <a:pt x="173570" y="8356"/>
                  </a:lnTo>
                  <a:lnTo>
                    <a:pt x="79832" y="0"/>
                  </a:lnTo>
                  <a:close/>
                </a:path>
                <a:path w="173989" h="2290445">
                  <a:moveTo>
                    <a:pt x="0" y="23215"/>
                  </a:moveTo>
                  <a:lnTo>
                    <a:pt x="0" y="2269921"/>
                  </a:lnTo>
                  <a:lnTo>
                    <a:pt x="0" y="2290025"/>
                  </a:lnTo>
                  <a:lnTo>
                    <a:pt x="54902" y="2265133"/>
                  </a:lnTo>
                  <a:lnTo>
                    <a:pt x="58470" y="2263508"/>
                  </a:lnTo>
                  <a:lnTo>
                    <a:pt x="79832" y="2253818"/>
                  </a:lnTo>
                  <a:lnTo>
                    <a:pt x="79832" y="0"/>
                  </a:lnTo>
                  <a:lnTo>
                    <a:pt x="0" y="23215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724527" y="2104174"/>
              <a:ext cx="21590" cy="2249170"/>
            </a:xfrm>
            <a:custGeom>
              <a:avLst/>
              <a:gdLst/>
              <a:ahLst/>
              <a:cxnLst/>
              <a:rect l="l" t="t" r="r" b="b"/>
              <a:pathLst>
                <a:path w="21589" h="2249170">
                  <a:moveTo>
                    <a:pt x="0" y="0"/>
                  </a:moveTo>
                  <a:lnTo>
                    <a:pt x="0" y="2244852"/>
                  </a:lnTo>
                  <a:lnTo>
                    <a:pt x="21348" y="2248573"/>
                  </a:lnTo>
                  <a:lnTo>
                    <a:pt x="21348" y="18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722209" y="2101856"/>
              <a:ext cx="26034" cy="2253615"/>
            </a:xfrm>
            <a:custGeom>
              <a:avLst/>
              <a:gdLst/>
              <a:ahLst/>
              <a:cxnLst/>
              <a:rect l="l" t="t" r="r" b="b"/>
              <a:pathLst>
                <a:path w="26035" h="2253615">
                  <a:moveTo>
                    <a:pt x="0" y="2253208"/>
                  </a:moveTo>
                  <a:lnTo>
                    <a:pt x="25984" y="2253208"/>
                  </a:lnTo>
                  <a:lnTo>
                    <a:pt x="25984" y="0"/>
                  </a:lnTo>
                  <a:lnTo>
                    <a:pt x="0" y="0"/>
                  </a:lnTo>
                  <a:lnTo>
                    <a:pt x="0" y="225320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2962770" y="1910181"/>
              <a:ext cx="1967864" cy="2091689"/>
            </a:xfrm>
            <a:custGeom>
              <a:avLst/>
              <a:gdLst/>
              <a:ahLst/>
              <a:cxnLst/>
              <a:rect l="l" t="t" r="r" b="b"/>
              <a:pathLst>
                <a:path w="1967864" h="2091689">
                  <a:moveTo>
                    <a:pt x="1761756" y="193992"/>
                  </a:moveTo>
                  <a:lnTo>
                    <a:pt x="1783105" y="195859"/>
                  </a:lnTo>
                  <a:lnTo>
                    <a:pt x="1862937" y="172643"/>
                  </a:lnTo>
                  <a:lnTo>
                    <a:pt x="1956676" y="181000"/>
                  </a:lnTo>
                  <a:lnTo>
                    <a:pt x="1967814" y="177292"/>
                  </a:lnTo>
                  <a:lnTo>
                    <a:pt x="1760842" y="158724"/>
                  </a:lnTo>
                  <a:lnTo>
                    <a:pt x="1749679" y="161505"/>
                  </a:lnTo>
                  <a:lnTo>
                    <a:pt x="1841576" y="169862"/>
                  </a:lnTo>
                  <a:lnTo>
                    <a:pt x="1761756" y="193992"/>
                  </a:lnTo>
                  <a:close/>
                </a:path>
                <a:path w="1967864" h="2091689">
                  <a:moveTo>
                    <a:pt x="0" y="0"/>
                  </a:moveTo>
                  <a:lnTo>
                    <a:pt x="0" y="29705"/>
                  </a:lnTo>
                  <a:lnTo>
                    <a:pt x="86321" y="7416"/>
                  </a:lnTo>
                  <a:lnTo>
                    <a:pt x="0" y="0"/>
                  </a:lnTo>
                  <a:close/>
                </a:path>
                <a:path w="1967864" h="2091689">
                  <a:moveTo>
                    <a:pt x="105816" y="9283"/>
                  </a:moveTo>
                  <a:lnTo>
                    <a:pt x="105816" y="2080132"/>
                  </a:lnTo>
                  <a:lnTo>
                    <a:pt x="192138" y="2091283"/>
                  </a:lnTo>
                  <a:lnTo>
                    <a:pt x="192138" y="17627"/>
                  </a:lnTo>
                  <a:lnTo>
                    <a:pt x="105816" y="9283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152590" y="1922710"/>
              <a:ext cx="17145" cy="2081530"/>
            </a:xfrm>
            <a:custGeom>
              <a:avLst/>
              <a:gdLst/>
              <a:ahLst/>
              <a:cxnLst/>
              <a:rect l="l" t="t" r="r" b="b"/>
              <a:pathLst>
                <a:path w="17144" h="2081529">
                  <a:moveTo>
                    <a:pt x="0" y="2081072"/>
                  </a:moveTo>
                  <a:lnTo>
                    <a:pt x="16700" y="2081072"/>
                  </a:lnTo>
                  <a:lnTo>
                    <a:pt x="16700" y="0"/>
                  </a:lnTo>
                  <a:lnTo>
                    <a:pt x="0" y="0"/>
                  </a:lnTo>
                  <a:lnTo>
                    <a:pt x="0" y="20810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2982264" y="1919465"/>
              <a:ext cx="86360" cy="2103755"/>
            </a:xfrm>
            <a:custGeom>
              <a:avLst/>
              <a:gdLst/>
              <a:ahLst/>
              <a:cxnLst/>
              <a:rect l="l" t="t" r="r" b="b"/>
              <a:pathLst>
                <a:path w="86360" h="2103754">
                  <a:moveTo>
                    <a:pt x="0" y="22275"/>
                  </a:moveTo>
                  <a:lnTo>
                    <a:pt x="0" y="2103348"/>
                  </a:lnTo>
                  <a:lnTo>
                    <a:pt x="86321" y="2070849"/>
                  </a:lnTo>
                  <a:lnTo>
                    <a:pt x="86321" y="0"/>
                  </a:lnTo>
                  <a:lnTo>
                    <a:pt x="0" y="22275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2962770" y="1939886"/>
              <a:ext cx="19685" cy="2083435"/>
            </a:xfrm>
            <a:custGeom>
              <a:avLst/>
              <a:gdLst/>
              <a:ahLst/>
              <a:cxnLst/>
              <a:rect l="l" t="t" r="r" b="b"/>
              <a:pathLst>
                <a:path w="19685" h="2083435">
                  <a:moveTo>
                    <a:pt x="0" y="0"/>
                  </a:moveTo>
                  <a:lnTo>
                    <a:pt x="0" y="2080120"/>
                  </a:lnTo>
                  <a:lnTo>
                    <a:pt x="19494" y="2082927"/>
                  </a:lnTo>
                  <a:lnTo>
                    <a:pt x="19494" y="18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2960452" y="1937569"/>
              <a:ext cx="24130" cy="2087880"/>
            </a:xfrm>
            <a:custGeom>
              <a:avLst/>
              <a:gdLst/>
              <a:ahLst/>
              <a:cxnLst/>
              <a:rect l="l" t="t" r="r" b="b"/>
              <a:pathLst>
                <a:path w="24130" h="2087879">
                  <a:moveTo>
                    <a:pt x="0" y="2087562"/>
                  </a:moveTo>
                  <a:lnTo>
                    <a:pt x="24130" y="2087562"/>
                  </a:lnTo>
                  <a:lnTo>
                    <a:pt x="24130" y="0"/>
                  </a:lnTo>
                  <a:lnTo>
                    <a:pt x="0" y="0"/>
                  </a:lnTo>
                  <a:lnTo>
                    <a:pt x="0" y="208756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2962770" y="1907400"/>
              <a:ext cx="204470" cy="34925"/>
            </a:xfrm>
            <a:custGeom>
              <a:avLst/>
              <a:gdLst/>
              <a:ahLst/>
              <a:cxnLst/>
              <a:rect l="l" t="t" r="r" b="b"/>
              <a:pathLst>
                <a:path w="204469" h="34925">
                  <a:moveTo>
                    <a:pt x="0" y="2781"/>
                  </a:moveTo>
                  <a:lnTo>
                    <a:pt x="86321" y="10198"/>
                  </a:lnTo>
                  <a:lnTo>
                    <a:pt x="0" y="32486"/>
                  </a:lnTo>
                  <a:lnTo>
                    <a:pt x="19494" y="34340"/>
                  </a:lnTo>
                  <a:lnTo>
                    <a:pt x="105816" y="12065"/>
                  </a:lnTo>
                  <a:lnTo>
                    <a:pt x="192138" y="20408"/>
                  </a:lnTo>
                  <a:lnTo>
                    <a:pt x="204203" y="17627"/>
                  </a:lnTo>
                  <a:lnTo>
                    <a:pt x="12065" y="0"/>
                  </a:lnTo>
                  <a:lnTo>
                    <a:pt x="0" y="2781"/>
                  </a:lnTo>
                  <a:close/>
                </a:path>
              </a:pathLst>
            </a:custGeom>
            <a:ln w="46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462769" y="1677606"/>
              <a:ext cx="1663064" cy="1740535"/>
            </a:xfrm>
            <a:custGeom>
              <a:avLst/>
              <a:gdLst/>
              <a:ahLst/>
              <a:cxnLst/>
              <a:rect l="l" t="t" r="r" b="b"/>
              <a:pathLst>
                <a:path w="1663064" h="1740535">
                  <a:moveTo>
                    <a:pt x="0" y="193382"/>
                  </a:moveTo>
                  <a:lnTo>
                    <a:pt x="515670" y="0"/>
                  </a:lnTo>
                  <a:lnTo>
                    <a:pt x="921105" y="332828"/>
                  </a:lnTo>
                </a:path>
                <a:path w="1663064" h="1740535">
                  <a:moveTo>
                    <a:pt x="825080" y="1740420"/>
                  </a:moveTo>
                  <a:lnTo>
                    <a:pt x="1663052" y="1740420"/>
                  </a:lnTo>
                </a:path>
              </a:pathLst>
            </a:custGeom>
            <a:ln w="928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7972349" y="5867069"/>
            <a:ext cx="2383155" cy="2620010"/>
            <a:chOff x="2917748" y="5867069"/>
            <a:chExt cx="2383155" cy="2620010"/>
          </a:xfrm>
        </p:grpSpPr>
        <p:sp>
          <p:nvSpPr>
            <p:cNvPr id="99" name="object 99"/>
            <p:cNvSpPr/>
            <p:nvPr/>
          </p:nvSpPr>
          <p:spPr>
            <a:xfrm>
              <a:off x="2920034" y="5869355"/>
              <a:ext cx="2025014" cy="2506980"/>
            </a:xfrm>
            <a:custGeom>
              <a:avLst/>
              <a:gdLst/>
              <a:ahLst/>
              <a:cxnLst/>
              <a:rect l="l" t="t" r="r" b="b"/>
              <a:pathLst>
                <a:path w="2025014" h="2506979">
                  <a:moveTo>
                    <a:pt x="0" y="0"/>
                  </a:moveTo>
                  <a:lnTo>
                    <a:pt x="0" y="2230691"/>
                  </a:lnTo>
                  <a:lnTo>
                    <a:pt x="1953018" y="2506789"/>
                  </a:lnTo>
                  <a:lnTo>
                    <a:pt x="2024481" y="2396832"/>
                  </a:lnTo>
                  <a:lnTo>
                    <a:pt x="2024481" y="1819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920034" y="5869355"/>
              <a:ext cx="2025014" cy="2506980"/>
            </a:xfrm>
            <a:custGeom>
              <a:avLst/>
              <a:gdLst/>
              <a:ahLst/>
              <a:cxnLst/>
              <a:rect l="l" t="t" r="r" b="b"/>
              <a:pathLst>
                <a:path w="2025014" h="2506979">
                  <a:moveTo>
                    <a:pt x="1953018" y="2506789"/>
                  </a:moveTo>
                  <a:lnTo>
                    <a:pt x="2024481" y="2396832"/>
                  </a:lnTo>
                  <a:lnTo>
                    <a:pt x="2024481" y="181952"/>
                  </a:lnTo>
                  <a:lnTo>
                    <a:pt x="0" y="0"/>
                  </a:lnTo>
                  <a:lnTo>
                    <a:pt x="0" y="2230691"/>
                  </a:lnTo>
                  <a:lnTo>
                    <a:pt x="1953018" y="25067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1" name="object 10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998216" y="5960973"/>
              <a:ext cx="1942757" cy="2424645"/>
            </a:xfrm>
            <a:prstGeom prst="rect">
              <a:avLst/>
            </a:prstGeom>
          </p:spPr>
        </p:pic>
        <p:sp>
          <p:nvSpPr>
            <p:cNvPr id="102" name="object 102"/>
            <p:cNvSpPr/>
            <p:nvPr/>
          </p:nvSpPr>
          <p:spPr>
            <a:xfrm>
              <a:off x="3052622" y="6185458"/>
              <a:ext cx="2101850" cy="991235"/>
            </a:xfrm>
            <a:custGeom>
              <a:avLst/>
              <a:gdLst/>
              <a:ahLst/>
              <a:cxnLst/>
              <a:rect l="l" t="t" r="r" b="b"/>
              <a:pathLst>
                <a:path w="2101850" h="991234">
                  <a:moveTo>
                    <a:pt x="2101303" y="872337"/>
                  </a:moveTo>
                  <a:lnTo>
                    <a:pt x="2079345" y="843991"/>
                  </a:lnTo>
                  <a:lnTo>
                    <a:pt x="2086838" y="829373"/>
                  </a:lnTo>
                  <a:lnTo>
                    <a:pt x="2099462" y="804672"/>
                  </a:lnTo>
                  <a:lnTo>
                    <a:pt x="0" y="573328"/>
                  </a:lnTo>
                  <a:lnTo>
                    <a:pt x="0" y="599427"/>
                  </a:lnTo>
                  <a:lnTo>
                    <a:pt x="0" y="752551"/>
                  </a:lnTo>
                  <a:lnTo>
                    <a:pt x="2099462" y="991209"/>
                  </a:lnTo>
                  <a:lnTo>
                    <a:pt x="2076602" y="961034"/>
                  </a:lnTo>
                  <a:lnTo>
                    <a:pt x="2099462" y="919886"/>
                  </a:lnTo>
                  <a:lnTo>
                    <a:pt x="2088489" y="905256"/>
                  </a:lnTo>
                  <a:lnTo>
                    <a:pt x="2101303" y="872337"/>
                  </a:lnTo>
                  <a:close/>
                </a:path>
                <a:path w="2101850" h="991234">
                  <a:moveTo>
                    <a:pt x="2101303" y="571500"/>
                  </a:moveTo>
                  <a:lnTo>
                    <a:pt x="2079345" y="543153"/>
                  </a:lnTo>
                  <a:lnTo>
                    <a:pt x="2087587" y="527037"/>
                  </a:lnTo>
                  <a:lnTo>
                    <a:pt x="2099462" y="503834"/>
                  </a:lnTo>
                  <a:lnTo>
                    <a:pt x="0" y="287121"/>
                  </a:lnTo>
                  <a:lnTo>
                    <a:pt x="0" y="311556"/>
                  </a:lnTo>
                  <a:lnTo>
                    <a:pt x="0" y="465429"/>
                  </a:lnTo>
                  <a:lnTo>
                    <a:pt x="2099462" y="691286"/>
                  </a:lnTo>
                  <a:lnTo>
                    <a:pt x="2076602" y="660196"/>
                  </a:lnTo>
                  <a:lnTo>
                    <a:pt x="2099462" y="619048"/>
                  </a:lnTo>
                  <a:lnTo>
                    <a:pt x="2088489" y="605345"/>
                  </a:lnTo>
                  <a:lnTo>
                    <a:pt x="2101303" y="571500"/>
                  </a:lnTo>
                  <a:close/>
                </a:path>
                <a:path w="2101850" h="991234">
                  <a:moveTo>
                    <a:pt x="2101303" y="271576"/>
                  </a:moveTo>
                  <a:lnTo>
                    <a:pt x="2079345" y="243230"/>
                  </a:lnTo>
                  <a:lnTo>
                    <a:pt x="2088108" y="226110"/>
                  </a:lnTo>
                  <a:lnTo>
                    <a:pt x="2099462" y="203911"/>
                  </a:lnTo>
                  <a:lnTo>
                    <a:pt x="0" y="0"/>
                  </a:lnTo>
                  <a:lnTo>
                    <a:pt x="0" y="23304"/>
                  </a:lnTo>
                  <a:lnTo>
                    <a:pt x="0" y="179222"/>
                  </a:lnTo>
                  <a:lnTo>
                    <a:pt x="2099462" y="391363"/>
                  </a:lnTo>
                  <a:lnTo>
                    <a:pt x="2076602" y="360273"/>
                  </a:lnTo>
                  <a:lnTo>
                    <a:pt x="2099462" y="319125"/>
                  </a:lnTo>
                  <a:lnTo>
                    <a:pt x="2088489" y="304495"/>
                  </a:lnTo>
                  <a:lnTo>
                    <a:pt x="2101303" y="27157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052622" y="6089230"/>
              <a:ext cx="2099945" cy="262255"/>
            </a:xfrm>
            <a:custGeom>
              <a:avLst/>
              <a:gdLst/>
              <a:ahLst/>
              <a:cxnLst/>
              <a:rect l="l" t="t" r="r" b="b"/>
              <a:pathLst>
                <a:path w="2099945" h="262254">
                  <a:moveTo>
                    <a:pt x="0" y="0"/>
                  </a:moveTo>
                  <a:lnTo>
                    <a:pt x="0" y="59651"/>
                  </a:lnTo>
                  <a:lnTo>
                    <a:pt x="2099462" y="261734"/>
                  </a:lnTo>
                  <a:lnTo>
                    <a:pt x="2099462" y="1984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052622" y="6068415"/>
              <a:ext cx="2099945" cy="282575"/>
            </a:xfrm>
            <a:custGeom>
              <a:avLst/>
              <a:gdLst/>
              <a:ahLst/>
              <a:cxnLst/>
              <a:rect l="l" t="t" r="r" b="b"/>
              <a:pathLst>
                <a:path w="2099945" h="282575">
                  <a:moveTo>
                    <a:pt x="2099462" y="198424"/>
                  </a:moveTo>
                  <a:lnTo>
                    <a:pt x="0" y="0"/>
                  </a:lnTo>
                  <a:lnTo>
                    <a:pt x="0" y="20815"/>
                  </a:lnTo>
                  <a:lnTo>
                    <a:pt x="0" y="80467"/>
                  </a:lnTo>
                  <a:lnTo>
                    <a:pt x="2099462" y="282549"/>
                  </a:lnTo>
                  <a:lnTo>
                    <a:pt x="2099462" y="219240"/>
                  </a:lnTo>
                  <a:lnTo>
                    <a:pt x="2099462" y="19842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052622" y="6066586"/>
              <a:ext cx="2108200" cy="1110615"/>
            </a:xfrm>
            <a:custGeom>
              <a:avLst/>
              <a:gdLst/>
              <a:ahLst/>
              <a:cxnLst/>
              <a:rect l="l" t="t" r="r" b="b"/>
              <a:pathLst>
                <a:path w="2108200" h="1110615">
                  <a:moveTo>
                    <a:pt x="2099462" y="284378"/>
                  </a:moveTo>
                  <a:lnTo>
                    <a:pt x="0" y="82295"/>
                  </a:lnTo>
                  <a:lnTo>
                    <a:pt x="0" y="1828"/>
                  </a:lnTo>
                  <a:lnTo>
                    <a:pt x="2099462" y="200253"/>
                  </a:lnTo>
                  <a:lnTo>
                    <a:pt x="2099462" y="284378"/>
                  </a:lnTo>
                  <a:close/>
                </a:path>
                <a:path w="2108200" h="1110615">
                  <a:moveTo>
                    <a:pt x="0" y="1828"/>
                  </a:moveTo>
                  <a:lnTo>
                    <a:pt x="9143" y="0"/>
                  </a:lnTo>
                  <a:lnTo>
                    <a:pt x="2107704" y="197510"/>
                  </a:lnTo>
                  <a:lnTo>
                    <a:pt x="2099462" y="200253"/>
                  </a:lnTo>
                  <a:lnTo>
                    <a:pt x="0" y="1828"/>
                  </a:lnTo>
                  <a:close/>
                </a:path>
                <a:path w="2108200" h="1110615">
                  <a:moveTo>
                    <a:pt x="0" y="118871"/>
                  </a:moveTo>
                  <a:lnTo>
                    <a:pt x="7315" y="117043"/>
                  </a:lnTo>
                  <a:lnTo>
                    <a:pt x="2105863" y="320039"/>
                  </a:lnTo>
                  <a:lnTo>
                    <a:pt x="2099462" y="322783"/>
                  </a:lnTo>
                  <a:lnTo>
                    <a:pt x="0" y="118871"/>
                  </a:lnTo>
                  <a:close/>
                </a:path>
                <a:path w="2108200" h="1110615">
                  <a:moveTo>
                    <a:pt x="0" y="692200"/>
                  </a:moveTo>
                  <a:lnTo>
                    <a:pt x="7315" y="690371"/>
                  </a:lnTo>
                  <a:lnTo>
                    <a:pt x="2105863" y="920800"/>
                  </a:lnTo>
                  <a:lnTo>
                    <a:pt x="2099462" y="923543"/>
                  </a:lnTo>
                  <a:lnTo>
                    <a:pt x="0" y="692200"/>
                  </a:lnTo>
                  <a:close/>
                </a:path>
                <a:path w="2108200" h="1110615">
                  <a:moveTo>
                    <a:pt x="0" y="405993"/>
                  </a:moveTo>
                  <a:lnTo>
                    <a:pt x="7315" y="403250"/>
                  </a:lnTo>
                  <a:lnTo>
                    <a:pt x="2105863" y="620877"/>
                  </a:lnTo>
                  <a:lnTo>
                    <a:pt x="2099462" y="622706"/>
                  </a:lnTo>
                  <a:lnTo>
                    <a:pt x="0" y="405993"/>
                  </a:lnTo>
                  <a:close/>
                </a:path>
                <a:path w="2108200" h="1110615">
                  <a:moveTo>
                    <a:pt x="2099462" y="810158"/>
                  </a:moveTo>
                  <a:lnTo>
                    <a:pt x="0" y="584301"/>
                  </a:lnTo>
                  <a:lnTo>
                    <a:pt x="0" y="405993"/>
                  </a:lnTo>
                  <a:lnTo>
                    <a:pt x="2099462" y="622706"/>
                  </a:lnTo>
                  <a:lnTo>
                    <a:pt x="2079345" y="662025"/>
                  </a:lnTo>
                  <a:lnTo>
                    <a:pt x="2101303" y="690371"/>
                  </a:lnTo>
                  <a:lnTo>
                    <a:pt x="2088489" y="724204"/>
                  </a:lnTo>
                  <a:lnTo>
                    <a:pt x="2099462" y="737920"/>
                  </a:lnTo>
                  <a:lnTo>
                    <a:pt x="2076602" y="779068"/>
                  </a:lnTo>
                  <a:lnTo>
                    <a:pt x="2099462" y="810158"/>
                  </a:lnTo>
                  <a:close/>
                </a:path>
                <a:path w="2108200" h="1110615">
                  <a:moveTo>
                    <a:pt x="2099462" y="510235"/>
                  </a:moveTo>
                  <a:lnTo>
                    <a:pt x="0" y="298094"/>
                  </a:lnTo>
                  <a:lnTo>
                    <a:pt x="0" y="118871"/>
                  </a:lnTo>
                  <a:lnTo>
                    <a:pt x="2099462" y="322783"/>
                  </a:lnTo>
                  <a:lnTo>
                    <a:pt x="2079345" y="362102"/>
                  </a:lnTo>
                  <a:lnTo>
                    <a:pt x="2101303" y="390448"/>
                  </a:lnTo>
                  <a:lnTo>
                    <a:pt x="2088489" y="423367"/>
                  </a:lnTo>
                  <a:lnTo>
                    <a:pt x="2099462" y="437997"/>
                  </a:lnTo>
                  <a:lnTo>
                    <a:pt x="2076602" y="479145"/>
                  </a:lnTo>
                  <a:lnTo>
                    <a:pt x="2099462" y="510235"/>
                  </a:lnTo>
                  <a:close/>
                </a:path>
                <a:path w="2108200" h="1110615">
                  <a:moveTo>
                    <a:pt x="2099462" y="1110081"/>
                  </a:moveTo>
                  <a:lnTo>
                    <a:pt x="0" y="871423"/>
                  </a:lnTo>
                  <a:lnTo>
                    <a:pt x="0" y="692200"/>
                  </a:lnTo>
                  <a:lnTo>
                    <a:pt x="2099462" y="923543"/>
                  </a:lnTo>
                  <a:lnTo>
                    <a:pt x="2079345" y="962863"/>
                  </a:lnTo>
                  <a:lnTo>
                    <a:pt x="2101303" y="991209"/>
                  </a:lnTo>
                  <a:lnTo>
                    <a:pt x="2088489" y="1024127"/>
                  </a:lnTo>
                  <a:lnTo>
                    <a:pt x="2099462" y="1038758"/>
                  </a:lnTo>
                  <a:lnTo>
                    <a:pt x="2076602" y="1079906"/>
                  </a:lnTo>
                  <a:lnTo>
                    <a:pt x="2099462" y="111008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310837" y="6207404"/>
              <a:ext cx="36830" cy="42545"/>
            </a:xfrm>
            <a:custGeom>
              <a:avLst/>
              <a:gdLst/>
              <a:ahLst/>
              <a:cxnLst/>
              <a:rect l="l" t="t" r="r" b="b"/>
              <a:pathLst>
                <a:path w="36829" h="42545">
                  <a:moveTo>
                    <a:pt x="18287" y="0"/>
                  </a:moveTo>
                  <a:lnTo>
                    <a:pt x="11187" y="942"/>
                  </a:lnTo>
                  <a:lnTo>
                    <a:pt x="5372" y="4800"/>
                  </a:lnTo>
                  <a:lnTo>
                    <a:pt x="1443" y="11058"/>
                  </a:lnTo>
                  <a:lnTo>
                    <a:pt x="0" y="19202"/>
                  </a:lnTo>
                  <a:lnTo>
                    <a:pt x="1443" y="27660"/>
                  </a:lnTo>
                  <a:lnTo>
                    <a:pt x="5372" y="34747"/>
                  </a:lnTo>
                  <a:lnTo>
                    <a:pt x="11187" y="39776"/>
                  </a:lnTo>
                  <a:lnTo>
                    <a:pt x="18287" y="42062"/>
                  </a:lnTo>
                  <a:lnTo>
                    <a:pt x="25390" y="40990"/>
                  </a:lnTo>
                  <a:lnTo>
                    <a:pt x="31210" y="36918"/>
                  </a:lnTo>
                  <a:lnTo>
                    <a:pt x="35143" y="30618"/>
                  </a:lnTo>
                  <a:lnTo>
                    <a:pt x="36588" y="22860"/>
                  </a:lnTo>
                  <a:lnTo>
                    <a:pt x="35143" y="14401"/>
                  </a:lnTo>
                  <a:lnTo>
                    <a:pt x="31210" y="7315"/>
                  </a:lnTo>
                  <a:lnTo>
                    <a:pt x="25390" y="2286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310837" y="6207404"/>
              <a:ext cx="36830" cy="42545"/>
            </a:xfrm>
            <a:custGeom>
              <a:avLst/>
              <a:gdLst/>
              <a:ahLst/>
              <a:cxnLst/>
              <a:rect l="l" t="t" r="r" b="b"/>
              <a:pathLst>
                <a:path w="36829" h="42545">
                  <a:moveTo>
                    <a:pt x="18287" y="42062"/>
                  </a:moveTo>
                  <a:lnTo>
                    <a:pt x="25390" y="40990"/>
                  </a:lnTo>
                  <a:lnTo>
                    <a:pt x="31210" y="36918"/>
                  </a:lnTo>
                  <a:lnTo>
                    <a:pt x="35143" y="30618"/>
                  </a:lnTo>
                  <a:lnTo>
                    <a:pt x="36588" y="22860"/>
                  </a:lnTo>
                  <a:lnTo>
                    <a:pt x="35143" y="14401"/>
                  </a:lnTo>
                  <a:lnTo>
                    <a:pt x="31210" y="7315"/>
                  </a:lnTo>
                  <a:lnTo>
                    <a:pt x="25390" y="2286"/>
                  </a:lnTo>
                  <a:lnTo>
                    <a:pt x="18287" y="0"/>
                  </a:lnTo>
                  <a:lnTo>
                    <a:pt x="11187" y="942"/>
                  </a:lnTo>
                  <a:lnTo>
                    <a:pt x="5372" y="4800"/>
                  </a:lnTo>
                  <a:lnTo>
                    <a:pt x="1443" y="11058"/>
                  </a:lnTo>
                  <a:lnTo>
                    <a:pt x="0" y="19202"/>
                  </a:lnTo>
                  <a:lnTo>
                    <a:pt x="1443" y="27660"/>
                  </a:lnTo>
                  <a:lnTo>
                    <a:pt x="5372" y="34747"/>
                  </a:lnTo>
                  <a:lnTo>
                    <a:pt x="11187" y="39776"/>
                  </a:lnTo>
                  <a:lnTo>
                    <a:pt x="18287" y="42062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276650" y="6107734"/>
              <a:ext cx="34925" cy="41275"/>
            </a:xfrm>
            <a:custGeom>
              <a:avLst/>
              <a:gdLst/>
              <a:ahLst/>
              <a:cxnLst/>
              <a:rect l="l" t="t" r="r" b="b"/>
              <a:pathLst>
                <a:path w="34925" h="41275">
                  <a:moveTo>
                    <a:pt x="17373" y="0"/>
                  </a:moveTo>
                  <a:lnTo>
                    <a:pt x="10415" y="942"/>
                  </a:lnTo>
                  <a:lnTo>
                    <a:pt x="4914" y="4800"/>
                  </a:lnTo>
                  <a:lnTo>
                    <a:pt x="1300" y="11058"/>
                  </a:lnTo>
                  <a:lnTo>
                    <a:pt x="0" y="19202"/>
                  </a:lnTo>
                  <a:lnTo>
                    <a:pt x="1300" y="27131"/>
                  </a:lnTo>
                  <a:lnTo>
                    <a:pt x="4914" y="33947"/>
                  </a:lnTo>
                  <a:lnTo>
                    <a:pt x="10415" y="38876"/>
                  </a:lnTo>
                  <a:lnTo>
                    <a:pt x="17373" y="41148"/>
                  </a:lnTo>
                  <a:lnTo>
                    <a:pt x="24331" y="40205"/>
                  </a:lnTo>
                  <a:lnTo>
                    <a:pt x="29832" y="36347"/>
                  </a:lnTo>
                  <a:lnTo>
                    <a:pt x="33447" y="30089"/>
                  </a:lnTo>
                  <a:lnTo>
                    <a:pt x="34747" y="21945"/>
                  </a:lnTo>
                  <a:lnTo>
                    <a:pt x="33447" y="14016"/>
                  </a:lnTo>
                  <a:lnTo>
                    <a:pt x="29832" y="7200"/>
                  </a:lnTo>
                  <a:lnTo>
                    <a:pt x="24331" y="2271"/>
                  </a:lnTo>
                  <a:lnTo>
                    <a:pt x="1737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276650" y="6107734"/>
              <a:ext cx="34925" cy="41275"/>
            </a:xfrm>
            <a:custGeom>
              <a:avLst/>
              <a:gdLst/>
              <a:ahLst/>
              <a:cxnLst/>
              <a:rect l="l" t="t" r="r" b="b"/>
              <a:pathLst>
                <a:path w="34925" h="41275">
                  <a:moveTo>
                    <a:pt x="17373" y="41148"/>
                  </a:moveTo>
                  <a:lnTo>
                    <a:pt x="24331" y="40205"/>
                  </a:lnTo>
                  <a:lnTo>
                    <a:pt x="29832" y="36347"/>
                  </a:lnTo>
                  <a:lnTo>
                    <a:pt x="33447" y="30089"/>
                  </a:lnTo>
                  <a:lnTo>
                    <a:pt x="34747" y="21945"/>
                  </a:lnTo>
                  <a:lnTo>
                    <a:pt x="33447" y="14016"/>
                  </a:lnTo>
                  <a:lnTo>
                    <a:pt x="29832" y="7200"/>
                  </a:lnTo>
                  <a:lnTo>
                    <a:pt x="24331" y="2271"/>
                  </a:lnTo>
                  <a:lnTo>
                    <a:pt x="17373" y="0"/>
                  </a:lnTo>
                  <a:lnTo>
                    <a:pt x="10415" y="942"/>
                  </a:lnTo>
                  <a:lnTo>
                    <a:pt x="4914" y="4800"/>
                  </a:lnTo>
                  <a:lnTo>
                    <a:pt x="1300" y="11058"/>
                  </a:lnTo>
                  <a:lnTo>
                    <a:pt x="0" y="19202"/>
                  </a:lnTo>
                  <a:lnTo>
                    <a:pt x="1300" y="27131"/>
                  </a:lnTo>
                  <a:lnTo>
                    <a:pt x="4914" y="33947"/>
                  </a:lnTo>
                  <a:lnTo>
                    <a:pt x="10415" y="38876"/>
                  </a:lnTo>
                  <a:lnTo>
                    <a:pt x="17373" y="4114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338830" y="6621627"/>
              <a:ext cx="26034" cy="31115"/>
            </a:xfrm>
            <a:custGeom>
              <a:avLst/>
              <a:gdLst/>
              <a:ahLst/>
              <a:cxnLst/>
              <a:rect l="l" t="t" r="r" b="b"/>
              <a:pathLst>
                <a:path w="26035" h="31115">
                  <a:moveTo>
                    <a:pt x="5486" y="0"/>
                  </a:moveTo>
                  <a:lnTo>
                    <a:pt x="0" y="6400"/>
                  </a:lnTo>
                  <a:lnTo>
                    <a:pt x="0" y="21945"/>
                  </a:lnTo>
                  <a:lnTo>
                    <a:pt x="5486" y="29260"/>
                  </a:lnTo>
                  <a:lnTo>
                    <a:pt x="12801" y="30175"/>
                  </a:lnTo>
                  <a:lnTo>
                    <a:pt x="19202" y="31089"/>
                  </a:lnTo>
                  <a:lnTo>
                    <a:pt x="25603" y="24688"/>
                  </a:lnTo>
                  <a:lnTo>
                    <a:pt x="25603" y="9144"/>
                  </a:lnTo>
                  <a:lnTo>
                    <a:pt x="19202" y="1828"/>
                  </a:lnTo>
                  <a:lnTo>
                    <a:pt x="12801" y="914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338830" y="6621627"/>
              <a:ext cx="26034" cy="31115"/>
            </a:xfrm>
            <a:custGeom>
              <a:avLst/>
              <a:gdLst/>
              <a:ahLst/>
              <a:cxnLst/>
              <a:rect l="l" t="t" r="r" b="b"/>
              <a:pathLst>
                <a:path w="26035" h="31115">
                  <a:moveTo>
                    <a:pt x="12801" y="30175"/>
                  </a:moveTo>
                  <a:lnTo>
                    <a:pt x="19202" y="31089"/>
                  </a:lnTo>
                  <a:lnTo>
                    <a:pt x="25603" y="24688"/>
                  </a:lnTo>
                  <a:lnTo>
                    <a:pt x="25603" y="16459"/>
                  </a:lnTo>
                  <a:lnTo>
                    <a:pt x="25603" y="9144"/>
                  </a:lnTo>
                  <a:lnTo>
                    <a:pt x="19202" y="1828"/>
                  </a:lnTo>
                  <a:lnTo>
                    <a:pt x="12801" y="914"/>
                  </a:lnTo>
                  <a:lnTo>
                    <a:pt x="5486" y="0"/>
                  </a:lnTo>
                  <a:lnTo>
                    <a:pt x="0" y="6400"/>
                  </a:lnTo>
                  <a:lnTo>
                    <a:pt x="0" y="14630"/>
                  </a:lnTo>
                  <a:lnTo>
                    <a:pt x="0" y="21945"/>
                  </a:lnTo>
                  <a:lnTo>
                    <a:pt x="5486" y="29260"/>
                  </a:lnTo>
                  <a:lnTo>
                    <a:pt x="12801" y="301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148074" y="6609740"/>
              <a:ext cx="26034" cy="32384"/>
            </a:xfrm>
            <a:custGeom>
              <a:avLst/>
              <a:gdLst/>
              <a:ahLst/>
              <a:cxnLst/>
              <a:rect l="l" t="t" r="r" b="b"/>
              <a:pathLst>
                <a:path w="26035" h="32384">
                  <a:moveTo>
                    <a:pt x="5486" y="0"/>
                  </a:moveTo>
                  <a:lnTo>
                    <a:pt x="0" y="6400"/>
                  </a:lnTo>
                  <a:lnTo>
                    <a:pt x="0" y="22860"/>
                  </a:lnTo>
                  <a:lnTo>
                    <a:pt x="5486" y="30175"/>
                  </a:lnTo>
                  <a:lnTo>
                    <a:pt x="12801" y="31089"/>
                  </a:lnTo>
                  <a:lnTo>
                    <a:pt x="20116" y="32003"/>
                  </a:lnTo>
                  <a:lnTo>
                    <a:pt x="25603" y="25603"/>
                  </a:lnTo>
                  <a:lnTo>
                    <a:pt x="25603" y="9144"/>
                  </a:lnTo>
                  <a:lnTo>
                    <a:pt x="20116" y="1828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148074" y="6609740"/>
              <a:ext cx="26034" cy="32384"/>
            </a:xfrm>
            <a:custGeom>
              <a:avLst/>
              <a:gdLst/>
              <a:ahLst/>
              <a:cxnLst/>
              <a:rect l="l" t="t" r="r" b="b"/>
              <a:pathLst>
                <a:path w="26035" h="32384">
                  <a:moveTo>
                    <a:pt x="12801" y="31089"/>
                  </a:moveTo>
                  <a:lnTo>
                    <a:pt x="20116" y="32003"/>
                  </a:lnTo>
                  <a:lnTo>
                    <a:pt x="25603" y="25603"/>
                  </a:lnTo>
                  <a:lnTo>
                    <a:pt x="25603" y="17373"/>
                  </a:lnTo>
                  <a:lnTo>
                    <a:pt x="25603" y="9144"/>
                  </a:lnTo>
                  <a:lnTo>
                    <a:pt x="20116" y="1828"/>
                  </a:lnTo>
                  <a:lnTo>
                    <a:pt x="12801" y="914"/>
                  </a:lnTo>
                  <a:lnTo>
                    <a:pt x="5486" y="0"/>
                  </a:lnTo>
                  <a:lnTo>
                    <a:pt x="0" y="6400"/>
                  </a:lnTo>
                  <a:lnTo>
                    <a:pt x="0" y="14630"/>
                  </a:lnTo>
                  <a:lnTo>
                    <a:pt x="0" y="22860"/>
                  </a:lnTo>
                  <a:lnTo>
                    <a:pt x="5486" y="30175"/>
                  </a:lnTo>
                  <a:lnTo>
                    <a:pt x="12801" y="310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426966" y="6736841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4">
                  <a:moveTo>
                    <a:pt x="6400" y="0"/>
                  </a:moveTo>
                  <a:lnTo>
                    <a:pt x="0" y="6400"/>
                  </a:lnTo>
                  <a:lnTo>
                    <a:pt x="0" y="22859"/>
                  </a:lnTo>
                  <a:lnTo>
                    <a:pt x="6400" y="31089"/>
                  </a:lnTo>
                  <a:lnTo>
                    <a:pt x="13728" y="31089"/>
                  </a:lnTo>
                  <a:lnTo>
                    <a:pt x="21043" y="32003"/>
                  </a:lnTo>
                  <a:lnTo>
                    <a:pt x="27444" y="26517"/>
                  </a:lnTo>
                  <a:lnTo>
                    <a:pt x="27444" y="9143"/>
                  </a:lnTo>
                  <a:lnTo>
                    <a:pt x="21043" y="1828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426966" y="6736841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4">
                  <a:moveTo>
                    <a:pt x="13728" y="31089"/>
                  </a:moveTo>
                  <a:lnTo>
                    <a:pt x="21043" y="32003"/>
                  </a:lnTo>
                  <a:lnTo>
                    <a:pt x="27444" y="26517"/>
                  </a:lnTo>
                  <a:lnTo>
                    <a:pt x="27444" y="17373"/>
                  </a:lnTo>
                  <a:lnTo>
                    <a:pt x="27444" y="9143"/>
                  </a:lnTo>
                  <a:lnTo>
                    <a:pt x="21043" y="1828"/>
                  </a:lnTo>
                  <a:lnTo>
                    <a:pt x="13728" y="914"/>
                  </a:lnTo>
                  <a:lnTo>
                    <a:pt x="6400" y="0"/>
                  </a:lnTo>
                  <a:lnTo>
                    <a:pt x="0" y="6400"/>
                  </a:lnTo>
                  <a:lnTo>
                    <a:pt x="0" y="14630"/>
                  </a:lnTo>
                  <a:lnTo>
                    <a:pt x="0" y="22859"/>
                  </a:lnTo>
                  <a:lnTo>
                    <a:pt x="6400" y="31089"/>
                  </a:lnTo>
                  <a:lnTo>
                    <a:pt x="13728" y="310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426966" y="6639001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4">
                  <a:moveTo>
                    <a:pt x="6400" y="0"/>
                  </a:moveTo>
                  <a:lnTo>
                    <a:pt x="0" y="6400"/>
                  </a:lnTo>
                  <a:lnTo>
                    <a:pt x="0" y="22860"/>
                  </a:lnTo>
                  <a:lnTo>
                    <a:pt x="6400" y="30175"/>
                  </a:lnTo>
                  <a:lnTo>
                    <a:pt x="13728" y="31089"/>
                  </a:lnTo>
                  <a:lnTo>
                    <a:pt x="21043" y="32004"/>
                  </a:lnTo>
                  <a:lnTo>
                    <a:pt x="27444" y="25603"/>
                  </a:lnTo>
                  <a:lnTo>
                    <a:pt x="27444" y="9144"/>
                  </a:lnTo>
                  <a:lnTo>
                    <a:pt x="21043" y="914"/>
                  </a:lnTo>
                  <a:lnTo>
                    <a:pt x="13728" y="914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426966" y="6639001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4">
                  <a:moveTo>
                    <a:pt x="13728" y="31089"/>
                  </a:moveTo>
                  <a:lnTo>
                    <a:pt x="21043" y="32004"/>
                  </a:lnTo>
                  <a:lnTo>
                    <a:pt x="27444" y="25603"/>
                  </a:lnTo>
                  <a:lnTo>
                    <a:pt x="27444" y="17373"/>
                  </a:lnTo>
                  <a:lnTo>
                    <a:pt x="27444" y="9144"/>
                  </a:lnTo>
                  <a:lnTo>
                    <a:pt x="21043" y="914"/>
                  </a:lnTo>
                  <a:lnTo>
                    <a:pt x="13728" y="914"/>
                  </a:lnTo>
                  <a:lnTo>
                    <a:pt x="6400" y="0"/>
                  </a:lnTo>
                  <a:lnTo>
                    <a:pt x="0" y="6400"/>
                  </a:lnTo>
                  <a:lnTo>
                    <a:pt x="0" y="14630"/>
                  </a:lnTo>
                  <a:lnTo>
                    <a:pt x="0" y="22860"/>
                  </a:lnTo>
                  <a:lnTo>
                    <a:pt x="6400" y="30175"/>
                  </a:lnTo>
                  <a:lnTo>
                    <a:pt x="13728" y="310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338830" y="6236665"/>
              <a:ext cx="26034" cy="31115"/>
            </a:xfrm>
            <a:custGeom>
              <a:avLst/>
              <a:gdLst/>
              <a:ahLst/>
              <a:cxnLst/>
              <a:rect l="l" t="t" r="r" b="b"/>
              <a:pathLst>
                <a:path w="26035" h="31114">
                  <a:moveTo>
                    <a:pt x="5486" y="0"/>
                  </a:moveTo>
                  <a:lnTo>
                    <a:pt x="0" y="6400"/>
                  </a:lnTo>
                  <a:lnTo>
                    <a:pt x="0" y="22859"/>
                  </a:lnTo>
                  <a:lnTo>
                    <a:pt x="5486" y="30175"/>
                  </a:lnTo>
                  <a:lnTo>
                    <a:pt x="12801" y="30175"/>
                  </a:lnTo>
                  <a:lnTo>
                    <a:pt x="19202" y="31089"/>
                  </a:lnTo>
                  <a:lnTo>
                    <a:pt x="25603" y="24688"/>
                  </a:lnTo>
                  <a:lnTo>
                    <a:pt x="25603" y="9143"/>
                  </a:lnTo>
                  <a:lnTo>
                    <a:pt x="19202" y="1828"/>
                  </a:lnTo>
                  <a:lnTo>
                    <a:pt x="12801" y="914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338830" y="6236665"/>
              <a:ext cx="26034" cy="31115"/>
            </a:xfrm>
            <a:custGeom>
              <a:avLst/>
              <a:gdLst/>
              <a:ahLst/>
              <a:cxnLst/>
              <a:rect l="l" t="t" r="r" b="b"/>
              <a:pathLst>
                <a:path w="26035" h="31114">
                  <a:moveTo>
                    <a:pt x="12801" y="30175"/>
                  </a:moveTo>
                  <a:lnTo>
                    <a:pt x="19202" y="31089"/>
                  </a:lnTo>
                  <a:lnTo>
                    <a:pt x="25603" y="24688"/>
                  </a:lnTo>
                  <a:lnTo>
                    <a:pt x="25603" y="17373"/>
                  </a:lnTo>
                  <a:lnTo>
                    <a:pt x="25603" y="9143"/>
                  </a:lnTo>
                  <a:lnTo>
                    <a:pt x="19202" y="1828"/>
                  </a:lnTo>
                  <a:lnTo>
                    <a:pt x="12801" y="914"/>
                  </a:lnTo>
                  <a:lnTo>
                    <a:pt x="5486" y="0"/>
                  </a:lnTo>
                  <a:lnTo>
                    <a:pt x="0" y="6400"/>
                  </a:lnTo>
                  <a:lnTo>
                    <a:pt x="0" y="14630"/>
                  </a:lnTo>
                  <a:lnTo>
                    <a:pt x="0" y="22859"/>
                  </a:lnTo>
                  <a:lnTo>
                    <a:pt x="5486" y="30175"/>
                  </a:lnTo>
                  <a:lnTo>
                    <a:pt x="12801" y="301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874668" y="6386626"/>
              <a:ext cx="26034" cy="31115"/>
            </a:xfrm>
            <a:custGeom>
              <a:avLst/>
              <a:gdLst/>
              <a:ahLst/>
              <a:cxnLst/>
              <a:rect l="l" t="t" r="r" b="b"/>
              <a:pathLst>
                <a:path w="26035" h="31114">
                  <a:moveTo>
                    <a:pt x="5486" y="0"/>
                  </a:moveTo>
                  <a:lnTo>
                    <a:pt x="0" y="6400"/>
                  </a:lnTo>
                  <a:lnTo>
                    <a:pt x="0" y="22860"/>
                  </a:lnTo>
                  <a:lnTo>
                    <a:pt x="5486" y="30175"/>
                  </a:lnTo>
                  <a:lnTo>
                    <a:pt x="12801" y="30175"/>
                  </a:lnTo>
                  <a:lnTo>
                    <a:pt x="20116" y="31089"/>
                  </a:lnTo>
                  <a:lnTo>
                    <a:pt x="25603" y="24688"/>
                  </a:lnTo>
                  <a:lnTo>
                    <a:pt x="25603" y="8229"/>
                  </a:lnTo>
                  <a:lnTo>
                    <a:pt x="20116" y="914"/>
                  </a:lnTo>
                  <a:lnTo>
                    <a:pt x="12801" y="914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874668" y="6386626"/>
              <a:ext cx="26034" cy="31115"/>
            </a:xfrm>
            <a:custGeom>
              <a:avLst/>
              <a:gdLst/>
              <a:ahLst/>
              <a:cxnLst/>
              <a:rect l="l" t="t" r="r" b="b"/>
              <a:pathLst>
                <a:path w="26035" h="31114">
                  <a:moveTo>
                    <a:pt x="12801" y="30175"/>
                  </a:moveTo>
                  <a:lnTo>
                    <a:pt x="20116" y="31089"/>
                  </a:lnTo>
                  <a:lnTo>
                    <a:pt x="25603" y="24688"/>
                  </a:lnTo>
                  <a:lnTo>
                    <a:pt x="25603" y="16459"/>
                  </a:lnTo>
                  <a:lnTo>
                    <a:pt x="25603" y="8229"/>
                  </a:lnTo>
                  <a:lnTo>
                    <a:pt x="20116" y="914"/>
                  </a:lnTo>
                  <a:lnTo>
                    <a:pt x="12801" y="914"/>
                  </a:lnTo>
                  <a:lnTo>
                    <a:pt x="5486" y="0"/>
                  </a:lnTo>
                  <a:lnTo>
                    <a:pt x="0" y="6400"/>
                  </a:lnTo>
                  <a:lnTo>
                    <a:pt x="0" y="14630"/>
                  </a:lnTo>
                  <a:lnTo>
                    <a:pt x="0" y="22860"/>
                  </a:lnTo>
                  <a:lnTo>
                    <a:pt x="5486" y="30175"/>
                  </a:lnTo>
                  <a:lnTo>
                    <a:pt x="12801" y="301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874668" y="6288786"/>
              <a:ext cx="26034" cy="32384"/>
            </a:xfrm>
            <a:custGeom>
              <a:avLst/>
              <a:gdLst/>
              <a:ahLst/>
              <a:cxnLst/>
              <a:rect l="l" t="t" r="r" b="b"/>
              <a:pathLst>
                <a:path w="26035" h="32385">
                  <a:moveTo>
                    <a:pt x="5486" y="0"/>
                  </a:moveTo>
                  <a:lnTo>
                    <a:pt x="0" y="6400"/>
                  </a:lnTo>
                  <a:lnTo>
                    <a:pt x="0" y="22860"/>
                  </a:lnTo>
                  <a:lnTo>
                    <a:pt x="5486" y="30175"/>
                  </a:lnTo>
                  <a:lnTo>
                    <a:pt x="12801" y="31089"/>
                  </a:lnTo>
                  <a:lnTo>
                    <a:pt x="20116" y="32003"/>
                  </a:lnTo>
                  <a:lnTo>
                    <a:pt x="25603" y="25603"/>
                  </a:lnTo>
                  <a:lnTo>
                    <a:pt x="25603" y="9143"/>
                  </a:lnTo>
                  <a:lnTo>
                    <a:pt x="20116" y="1828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874668" y="6288786"/>
              <a:ext cx="26034" cy="32384"/>
            </a:xfrm>
            <a:custGeom>
              <a:avLst/>
              <a:gdLst/>
              <a:ahLst/>
              <a:cxnLst/>
              <a:rect l="l" t="t" r="r" b="b"/>
              <a:pathLst>
                <a:path w="26035" h="32385">
                  <a:moveTo>
                    <a:pt x="12801" y="31089"/>
                  </a:moveTo>
                  <a:lnTo>
                    <a:pt x="20116" y="32003"/>
                  </a:lnTo>
                  <a:lnTo>
                    <a:pt x="25603" y="25603"/>
                  </a:lnTo>
                  <a:lnTo>
                    <a:pt x="25603" y="17373"/>
                  </a:lnTo>
                  <a:lnTo>
                    <a:pt x="25603" y="9143"/>
                  </a:lnTo>
                  <a:lnTo>
                    <a:pt x="20116" y="1828"/>
                  </a:lnTo>
                  <a:lnTo>
                    <a:pt x="12801" y="914"/>
                  </a:lnTo>
                  <a:lnTo>
                    <a:pt x="5486" y="0"/>
                  </a:lnTo>
                  <a:lnTo>
                    <a:pt x="0" y="6400"/>
                  </a:lnTo>
                  <a:lnTo>
                    <a:pt x="0" y="14630"/>
                  </a:lnTo>
                  <a:lnTo>
                    <a:pt x="0" y="22860"/>
                  </a:lnTo>
                  <a:lnTo>
                    <a:pt x="5486" y="30175"/>
                  </a:lnTo>
                  <a:lnTo>
                    <a:pt x="12801" y="310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426966" y="6441490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5">
                  <a:moveTo>
                    <a:pt x="6400" y="0"/>
                  </a:moveTo>
                  <a:lnTo>
                    <a:pt x="0" y="6400"/>
                  </a:lnTo>
                  <a:lnTo>
                    <a:pt x="0" y="22860"/>
                  </a:lnTo>
                  <a:lnTo>
                    <a:pt x="6400" y="30175"/>
                  </a:lnTo>
                  <a:lnTo>
                    <a:pt x="13728" y="31089"/>
                  </a:lnTo>
                  <a:lnTo>
                    <a:pt x="21043" y="32003"/>
                  </a:lnTo>
                  <a:lnTo>
                    <a:pt x="27444" y="25603"/>
                  </a:lnTo>
                  <a:lnTo>
                    <a:pt x="27444" y="9143"/>
                  </a:lnTo>
                  <a:lnTo>
                    <a:pt x="21043" y="1828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426966" y="6441490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5">
                  <a:moveTo>
                    <a:pt x="13728" y="31089"/>
                  </a:moveTo>
                  <a:lnTo>
                    <a:pt x="21043" y="32003"/>
                  </a:lnTo>
                  <a:lnTo>
                    <a:pt x="27444" y="25603"/>
                  </a:lnTo>
                  <a:lnTo>
                    <a:pt x="27444" y="17373"/>
                  </a:lnTo>
                  <a:lnTo>
                    <a:pt x="27444" y="9143"/>
                  </a:lnTo>
                  <a:lnTo>
                    <a:pt x="21043" y="1828"/>
                  </a:lnTo>
                  <a:lnTo>
                    <a:pt x="13728" y="914"/>
                  </a:lnTo>
                  <a:lnTo>
                    <a:pt x="6400" y="0"/>
                  </a:lnTo>
                  <a:lnTo>
                    <a:pt x="0" y="6400"/>
                  </a:lnTo>
                  <a:lnTo>
                    <a:pt x="0" y="14630"/>
                  </a:lnTo>
                  <a:lnTo>
                    <a:pt x="0" y="22860"/>
                  </a:lnTo>
                  <a:lnTo>
                    <a:pt x="6400" y="30175"/>
                  </a:lnTo>
                  <a:lnTo>
                    <a:pt x="13728" y="310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426966" y="6342735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5">
                  <a:moveTo>
                    <a:pt x="6400" y="0"/>
                  </a:moveTo>
                  <a:lnTo>
                    <a:pt x="0" y="6400"/>
                  </a:lnTo>
                  <a:lnTo>
                    <a:pt x="0" y="23774"/>
                  </a:lnTo>
                  <a:lnTo>
                    <a:pt x="6400" y="31089"/>
                  </a:lnTo>
                  <a:lnTo>
                    <a:pt x="13728" y="31089"/>
                  </a:lnTo>
                  <a:lnTo>
                    <a:pt x="21043" y="32003"/>
                  </a:lnTo>
                  <a:lnTo>
                    <a:pt x="27444" y="25603"/>
                  </a:lnTo>
                  <a:lnTo>
                    <a:pt x="27444" y="9144"/>
                  </a:lnTo>
                  <a:lnTo>
                    <a:pt x="21043" y="1828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426966" y="6342735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5">
                  <a:moveTo>
                    <a:pt x="13728" y="31089"/>
                  </a:moveTo>
                  <a:lnTo>
                    <a:pt x="21043" y="32003"/>
                  </a:lnTo>
                  <a:lnTo>
                    <a:pt x="27444" y="25603"/>
                  </a:lnTo>
                  <a:lnTo>
                    <a:pt x="27444" y="17373"/>
                  </a:lnTo>
                  <a:lnTo>
                    <a:pt x="27444" y="9144"/>
                  </a:lnTo>
                  <a:lnTo>
                    <a:pt x="21043" y="1828"/>
                  </a:lnTo>
                  <a:lnTo>
                    <a:pt x="13728" y="914"/>
                  </a:lnTo>
                  <a:lnTo>
                    <a:pt x="6400" y="0"/>
                  </a:lnTo>
                  <a:lnTo>
                    <a:pt x="0" y="6400"/>
                  </a:lnTo>
                  <a:lnTo>
                    <a:pt x="0" y="14630"/>
                  </a:lnTo>
                  <a:lnTo>
                    <a:pt x="0" y="23774"/>
                  </a:lnTo>
                  <a:lnTo>
                    <a:pt x="6400" y="31089"/>
                  </a:lnTo>
                  <a:lnTo>
                    <a:pt x="13728" y="310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912512" y="6489954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4">
                  <a:moveTo>
                    <a:pt x="6413" y="0"/>
                  </a:moveTo>
                  <a:lnTo>
                    <a:pt x="0" y="6400"/>
                  </a:lnTo>
                  <a:lnTo>
                    <a:pt x="0" y="22860"/>
                  </a:lnTo>
                  <a:lnTo>
                    <a:pt x="6413" y="30175"/>
                  </a:lnTo>
                  <a:lnTo>
                    <a:pt x="13715" y="31089"/>
                  </a:lnTo>
                  <a:lnTo>
                    <a:pt x="21031" y="32004"/>
                  </a:lnTo>
                  <a:lnTo>
                    <a:pt x="27431" y="25603"/>
                  </a:lnTo>
                  <a:lnTo>
                    <a:pt x="27431" y="9144"/>
                  </a:lnTo>
                  <a:lnTo>
                    <a:pt x="21031" y="1828"/>
                  </a:lnTo>
                  <a:lnTo>
                    <a:pt x="641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912512" y="6489954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4">
                  <a:moveTo>
                    <a:pt x="13715" y="31089"/>
                  </a:moveTo>
                  <a:lnTo>
                    <a:pt x="21031" y="32004"/>
                  </a:lnTo>
                  <a:lnTo>
                    <a:pt x="27431" y="25603"/>
                  </a:lnTo>
                  <a:lnTo>
                    <a:pt x="27431" y="17373"/>
                  </a:lnTo>
                  <a:lnTo>
                    <a:pt x="27431" y="9144"/>
                  </a:lnTo>
                  <a:lnTo>
                    <a:pt x="21031" y="1828"/>
                  </a:lnTo>
                  <a:lnTo>
                    <a:pt x="13715" y="914"/>
                  </a:lnTo>
                  <a:lnTo>
                    <a:pt x="6413" y="0"/>
                  </a:lnTo>
                  <a:lnTo>
                    <a:pt x="0" y="6400"/>
                  </a:lnTo>
                  <a:lnTo>
                    <a:pt x="0" y="14630"/>
                  </a:lnTo>
                  <a:lnTo>
                    <a:pt x="0" y="22860"/>
                  </a:lnTo>
                  <a:lnTo>
                    <a:pt x="6413" y="30175"/>
                  </a:lnTo>
                  <a:lnTo>
                    <a:pt x="13715" y="3108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912512" y="7087984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4">
                  <a:moveTo>
                    <a:pt x="13715" y="0"/>
                  </a:moveTo>
                  <a:lnTo>
                    <a:pt x="6413" y="0"/>
                  </a:lnTo>
                  <a:lnTo>
                    <a:pt x="0" y="5473"/>
                  </a:lnTo>
                  <a:lnTo>
                    <a:pt x="0" y="22834"/>
                  </a:lnTo>
                  <a:lnTo>
                    <a:pt x="6413" y="30162"/>
                  </a:lnTo>
                  <a:lnTo>
                    <a:pt x="13715" y="31076"/>
                  </a:lnTo>
                  <a:lnTo>
                    <a:pt x="21031" y="31991"/>
                  </a:lnTo>
                  <a:lnTo>
                    <a:pt x="27431" y="25590"/>
                  </a:lnTo>
                  <a:lnTo>
                    <a:pt x="27431" y="9118"/>
                  </a:lnTo>
                  <a:lnTo>
                    <a:pt x="21031" y="901"/>
                  </a:lnTo>
                  <a:lnTo>
                    <a:pt x="1371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912512" y="7087984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4">
                  <a:moveTo>
                    <a:pt x="13715" y="31076"/>
                  </a:moveTo>
                  <a:lnTo>
                    <a:pt x="21031" y="31991"/>
                  </a:lnTo>
                  <a:lnTo>
                    <a:pt x="27431" y="25590"/>
                  </a:lnTo>
                  <a:lnTo>
                    <a:pt x="27431" y="17360"/>
                  </a:lnTo>
                  <a:lnTo>
                    <a:pt x="27431" y="9118"/>
                  </a:lnTo>
                  <a:lnTo>
                    <a:pt x="21031" y="901"/>
                  </a:lnTo>
                  <a:lnTo>
                    <a:pt x="13715" y="0"/>
                  </a:lnTo>
                  <a:lnTo>
                    <a:pt x="6413" y="0"/>
                  </a:lnTo>
                  <a:lnTo>
                    <a:pt x="0" y="5473"/>
                  </a:lnTo>
                  <a:lnTo>
                    <a:pt x="0" y="14617"/>
                  </a:lnTo>
                  <a:lnTo>
                    <a:pt x="0" y="22834"/>
                  </a:lnTo>
                  <a:lnTo>
                    <a:pt x="6413" y="30162"/>
                  </a:lnTo>
                  <a:lnTo>
                    <a:pt x="13715" y="310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338830" y="6910577"/>
              <a:ext cx="26034" cy="31115"/>
            </a:xfrm>
            <a:custGeom>
              <a:avLst/>
              <a:gdLst/>
              <a:ahLst/>
              <a:cxnLst/>
              <a:rect l="l" t="t" r="r" b="b"/>
              <a:pathLst>
                <a:path w="26035" h="31115">
                  <a:moveTo>
                    <a:pt x="5486" y="0"/>
                  </a:moveTo>
                  <a:lnTo>
                    <a:pt x="0" y="5486"/>
                  </a:lnTo>
                  <a:lnTo>
                    <a:pt x="0" y="21945"/>
                  </a:lnTo>
                  <a:lnTo>
                    <a:pt x="5486" y="29260"/>
                  </a:lnTo>
                  <a:lnTo>
                    <a:pt x="12801" y="30175"/>
                  </a:lnTo>
                  <a:lnTo>
                    <a:pt x="19202" y="31089"/>
                  </a:lnTo>
                  <a:lnTo>
                    <a:pt x="25603" y="24688"/>
                  </a:lnTo>
                  <a:lnTo>
                    <a:pt x="25603" y="8229"/>
                  </a:lnTo>
                  <a:lnTo>
                    <a:pt x="19202" y="914"/>
                  </a:lnTo>
                  <a:lnTo>
                    <a:pt x="12801" y="914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338830" y="6910577"/>
              <a:ext cx="26034" cy="31115"/>
            </a:xfrm>
            <a:custGeom>
              <a:avLst/>
              <a:gdLst/>
              <a:ahLst/>
              <a:cxnLst/>
              <a:rect l="l" t="t" r="r" b="b"/>
              <a:pathLst>
                <a:path w="26035" h="31115">
                  <a:moveTo>
                    <a:pt x="12801" y="30175"/>
                  </a:moveTo>
                  <a:lnTo>
                    <a:pt x="19202" y="31089"/>
                  </a:lnTo>
                  <a:lnTo>
                    <a:pt x="25603" y="24688"/>
                  </a:lnTo>
                  <a:lnTo>
                    <a:pt x="25603" y="16459"/>
                  </a:lnTo>
                  <a:lnTo>
                    <a:pt x="25603" y="8229"/>
                  </a:lnTo>
                  <a:lnTo>
                    <a:pt x="19202" y="914"/>
                  </a:lnTo>
                  <a:lnTo>
                    <a:pt x="12801" y="914"/>
                  </a:lnTo>
                  <a:lnTo>
                    <a:pt x="5486" y="0"/>
                  </a:lnTo>
                  <a:lnTo>
                    <a:pt x="0" y="5486"/>
                  </a:lnTo>
                  <a:lnTo>
                    <a:pt x="0" y="13716"/>
                  </a:lnTo>
                  <a:lnTo>
                    <a:pt x="0" y="21945"/>
                  </a:lnTo>
                  <a:lnTo>
                    <a:pt x="5486" y="29260"/>
                  </a:lnTo>
                  <a:lnTo>
                    <a:pt x="12801" y="301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338830" y="6814566"/>
              <a:ext cx="26034" cy="31115"/>
            </a:xfrm>
            <a:custGeom>
              <a:avLst/>
              <a:gdLst/>
              <a:ahLst/>
              <a:cxnLst/>
              <a:rect l="l" t="t" r="r" b="b"/>
              <a:pathLst>
                <a:path w="26035" h="31115">
                  <a:moveTo>
                    <a:pt x="12801" y="0"/>
                  </a:moveTo>
                  <a:lnTo>
                    <a:pt x="5486" y="0"/>
                  </a:lnTo>
                  <a:lnTo>
                    <a:pt x="0" y="5486"/>
                  </a:lnTo>
                  <a:lnTo>
                    <a:pt x="0" y="21945"/>
                  </a:lnTo>
                  <a:lnTo>
                    <a:pt x="5486" y="29260"/>
                  </a:lnTo>
                  <a:lnTo>
                    <a:pt x="12801" y="30175"/>
                  </a:lnTo>
                  <a:lnTo>
                    <a:pt x="19202" y="31089"/>
                  </a:lnTo>
                  <a:lnTo>
                    <a:pt x="25603" y="24688"/>
                  </a:lnTo>
                  <a:lnTo>
                    <a:pt x="25603" y="8229"/>
                  </a:lnTo>
                  <a:lnTo>
                    <a:pt x="19202" y="914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338830" y="6814566"/>
              <a:ext cx="26034" cy="31115"/>
            </a:xfrm>
            <a:custGeom>
              <a:avLst/>
              <a:gdLst/>
              <a:ahLst/>
              <a:cxnLst/>
              <a:rect l="l" t="t" r="r" b="b"/>
              <a:pathLst>
                <a:path w="26035" h="31115">
                  <a:moveTo>
                    <a:pt x="12801" y="30175"/>
                  </a:moveTo>
                  <a:lnTo>
                    <a:pt x="19202" y="31089"/>
                  </a:lnTo>
                  <a:lnTo>
                    <a:pt x="25603" y="24688"/>
                  </a:lnTo>
                  <a:lnTo>
                    <a:pt x="25603" y="16459"/>
                  </a:lnTo>
                  <a:lnTo>
                    <a:pt x="25603" y="8229"/>
                  </a:lnTo>
                  <a:lnTo>
                    <a:pt x="19202" y="914"/>
                  </a:lnTo>
                  <a:lnTo>
                    <a:pt x="12801" y="0"/>
                  </a:lnTo>
                  <a:lnTo>
                    <a:pt x="5486" y="0"/>
                  </a:lnTo>
                  <a:lnTo>
                    <a:pt x="0" y="5486"/>
                  </a:lnTo>
                  <a:lnTo>
                    <a:pt x="0" y="13715"/>
                  </a:lnTo>
                  <a:lnTo>
                    <a:pt x="0" y="21945"/>
                  </a:lnTo>
                  <a:lnTo>
                    <a:pt x="5486" y="29260"/>
                  </a:lnTo>
                  <a:lnTo>
                    <a:pt x="12801" y="301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338830" y="6525615"/>
              <a:ext cx="26034" cy="31115"/>
            </a:xfrm>
            <a:custGeom>
              <a:avLst/>
              <a:gdLst/>
              <a:ahLst/>
              <a:cxnLst/>
              <a:rect l="l" t="t" r="r" b="b"/>
              <a:pathLst>
                <a:path w="26035" h="31115">
                  <a:moveTo>
                    <a:pt x="5486" y="0"/>
                  </a:moveTo>
                  <a:lnTo>
                    <a:pt x="0" y="6400"/>
                  </a:lnTo>
                  <a:lnTo>
                    <a:pt x="0" y="21945"/>
                  </a:lnTo>
                  <a:lnTo>
                    <a:pt x="5486" y="29260"/>
                  </a:lnTo>
                  <a:lnTo>
                    <a:pt x="12801" y="30175"/>
                  </a:lnTo>
                  <a:lnTo>
                    <a:pt x="19202" y="31089"/>
                  </a:lnTo>
                  <a:lnTo>
                    <a:pt x="25603" y="24688"/>
                  </a:lnTo>
                  <a:lnTo>
                    <a:pt x="25603" y="8229"/>
                  </a:lnTo>
                  <a:lnTo>
                    <a:pt x="19202" y="1828"/>
                  </a:lnTo>
                  <a:lnTo>
                    <a:pt x="12801" y="914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338830" y="6525615"/>
              <a:ext cx="26034" cy="31115"/>
            </a:xfrm>
            <a:custGeom>
              <a:avLst/>
              <a:gdLst/>
              <a:ahLst/>
              <a:cxnLst/>
              <a:rect l="l" t="t" r="r" b="b"/>
              <a:pathLst>
                <a:path w="26035" h="31115">
                  <a:moveTo>
                    <a:pt x="12801" y="30175"/>
                  </a:moveTo>
                  <a:lnTo>
                    <a:pt x="19202" y="31089"/>
                  </a:lnTo>
                  <a:lnTo>
                    <a:pt x="25603" y="24688"/>
                  </a:lnTo>
                  <a:lnTo>
                    <a:pt x="25603" y="16459"/>
                  </a:lnTo>
                  <a:lnTo>
                    <a:pt x="25603" y="8229"/>
                  </a:lnTo>
                  <a:lnTo>
                    <a:pt x="19202" y="1828"/>
                  </a:lnTo>
                  <a:lnTo>
                    <a:pt x="12801" y="914"/>
                  </a:lnTo>
                  <a:lnTo>
                    <a:pt x="5486" y="0"/>
                  </a:lnTo>
                  <a:lnTo>
                    <a:pt x="0" y="6400"/>
                  </a:lnTo>
                  <a:lnTo>
                    <a:pt x="0" y="13716"/>
                  </a:lnTo>
                  <a:lnTo>
                    <a:pt x="0" y="21945"/>
                  </a:lnTo>
                  <a:lnTo>
                    <a:pt x="5486" y="29260"/>
                  </a:lnTo>
                  <a:lnTo>
                    <a:pt x="12801" y="301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338830" y="6332677"/>
              <a:ext cx="26034" cy="31115"/>
            </a:xfrm>
            <a:custGeom>
              <a:avLst/>
              <a:gdLst/>
              <a:ahLst/>
              <a:cxnLst/>
              <a:rect l="l" t="t" r="r" b="b"/>
              <a:pathLst>
                <a:path w="26035" h="31114">
                  <a:moveTo>
                    <a:pt x="5486" y="0"/>
                  </a:moveTo>
                  <a:lnTo>
                    <a:pt x="0" y="6400"/>
                  </a:lnTo>
                  <a:lnTo>
                    <a:pt x="0" y="22859"/>
                  </a:lnTo>
                  <a:lnTo>
                    <a:pt x="5486" y="30175"/>
                  </a:lnTo>
                  <a:lnTo>
                    <a:pt x="12801" y="30175"/>
                  </a:lnTo>
                  <a:lnTo>
                    <a:pt x="19202" y="31089"/>
                  </a:lnTo>
                  <a:lnTo>
                    <a:pt x="25603" y="25603"/>
                  </a:lnTo>
                  <a:lnTo>
                    <a:pt x="25603" y="9143"/>
                  </a:lnTo>
                  <a:lnTo>
                    <a:pt x="19202" y="1828"/>
                  </a:lnTo>
                  <a:lnTo>
                    <a:pt x="12801" y="914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338830" y="6332677"/>
              <a:ext cx="26034" cy="31115"/>
            </a:xfrm>
            <a:custGeom>
              <a:avLst/>
              <a:gdLst/>
              <a:ahLst/>
              <a:cxnLst/>
              <a:rect l="l" t="t" r="r" b="b"/>
              <a:pathLst>
                <a:path w="26035" h="31114">
                  <a:moveTo>
                    <a:pt x="12801" y="30175"/>
                  </a:moveTo>
                  <a:lnTo>
                    <a:pt x="19202" y="31089"/>
                  </a:lnTo>
                  <a:lnTo>
                    <a:pt x="25603" y="25603"/>
                  </a:lnTo>
                  <a:lnTo>
                    <a:pt x="25603" y="17373"/>
                  </a:lnTo>
                  <a:lnTo>
                    <a:pt x="25603" y="9143"/>
                  </a:lnTo>
                  <a:lnTo>
                    <a:pt x="19202" y="1828"/>
                  </a:lnTo>
                  <a:lnTo>
                    <a:pt x="12801" y="914"/>
                  </a:lnTo>
                  <a:lnTo>
                    <a:pt x="5486" y="0"/>
                  </a:lnTo>
                  <a:lnTo>
                    <a:pt x="0" y="6400"/>
                  </a:lnTo>
                  <a:lnTo>
                    <a:pt x="0" y="14630"/>
                  </a:lnTo>
                  <a:lnTo>
                    <a:pt x="0" y="22859"/>
                  </a:lnTo>
                  <a:lnTo>
                    <a:pt x="5486" y="30175"/>
                  </a:lnTo>
                  <a:lnTo>
                    <a:pt x="12801" y="301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428441" y="6120536"/>
              <a:ext cx="36195" cy="41275"/>
            </a:xfrm>
            <a:custGeom>
              <a:avLst/>
              <a:gdLst/>
              <a:ahLst/>
              <a:cxnLst/>
              <a:rect l="l" t="t" r="r" b="b"/>
              <a:pathLst>
                <a:path w="36195" h="41275">
                  <a:moveTo>
                    <a:pt x="18287" y="0"/>
                  </a:moveTo>
                  <a:lnTo>
                    <a:pt x="11187" y="942"/>
                  </a:lnTo>
                  <a:lnTo>
                    <a:pt x="5372" y="4800"/>
                  </a:lnTo>
                  <a:lnTo>
                    <a:pt x="1443" y="11058"/>
                  </a:lnTo>
                  <a:lnTo>
                    <a:pt x="0" y="19202"/>
                  </a:lnTo>
                  <a:lnTo>
                    <a:pt x="1443" y="27131"/>
                  </a:lnTo>
                  <a:lnTo>
                    <a:pt x="5372" y="33947"/>
                  </a:lnTo>
                  <a:lnTo>
                    <a:pt x="11187" y="38876"/>
                  </a:lnTo>
                  <a:lnTo>
                    <a:pt x="18287" y="41148"/>
                  </a:lnTo>
                  <a:lnTo>
                    <a:pt x="25246" y="40205"/>
                  </a:lnTo>
                  <a:lnTo>
                    <a:pt x="30746" y="36347"/>
                  </a:lnTo>
                  <a:lnTo>
                    <a:pt x="34361" y="30089"/>
                  </a:lnTo>
                  <a:lnTo>
                    <a:pt x="35661" y="21945"/>
                  </a:lnTo>
                  <a:lnTo>
                    <a:pt x="34361" y="14016"/>
                  </a:lnTo>
                  <a:lnTo>
                    <a:pt x="30746" y="7200"/>
                  </a:lnTo>
                  <a:lnTo>
                    <a:pt x="25246" y="2271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428441" y="6120536"/>
              <a:ext cx="36195" cy="41275"/>
            </a:xfrm>
            <a:custGeom>
              <a:avLst/>
              <a:gdLst/>
              <a:ahLst/>
              <a:cxnLst/>
              <a:rect l="l" t="t" r="r" b="b"/>
              <a:pathLst>
                <a:path w="36195" h="41275">
                  <a:moveTo>
                    <a:pt x="18287" y="41148"/>
                  </a:moveTo>
                  <a:lnTo>
                    <a:pt x="25246" y="40205"/>
                  </a:lnTo>
                  <a:lnTo>
                    <a:pt x="30746" y="36347"/>
                  </a:lnTo>
                  <a:lnTo>
                    <a:pt x="34361" y="30089"/>
                  </a:lnTo>
                  <a:lnTo>
                    <a:pt x="35661" y="21945"/>
                  </a:lnTo>
                  <a:lnTo>
                    <a:pt x="34361" y="14016"/>
                  </a:lnTo>
                  <a:lnTo>
                    <a:pt x="30746" y="7200"/>
                  </a:lnTo>
                  <a:lnTo>
                    <a:pt x="25246" y="2271"/>
                  </a:lnTo>
                  <a:lnTo>
                    <a:pt x="18287" y="0"/>
                  </a:lnTo>
                  <a:lnTo>
                    <a:pt x="11187" y="942"/>
                  </a:lnTo>
                  <a:lnTo>
                    <a:pt x="5372" y="4800"/>
                  </a:lnTo>
                  <a:lnTo>
                    <a:pt x="1443" y="11058"/>
                  </a:lnTo>
                  <a:lnTo>
                    <a:pt x="0" y="19202"/>
                  </a:lnTo>
                  <a:lnTo>
                    <a:pt x="1443" y="27131"/>
                  </a:lnTo>
                  <a:lnTo>
                    <a:pt x="5372" y="33947"/>
                  </a:lnTo>
                  <a:lnTo>
                    <a:pt x="11187" y="38876"/>
                  </a:lnTo>
                  <a:lnTo>
                    <a:pt x="18287" y="41148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2" name="object 14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400552" y="6846112"/>
              <a:ext cx="70408" cy="75895"/>
            </a:xfrm>
            <a:prstGeom prst="rect">
              <a:avLst/>
            </a:prstGeom>
          </p:spPr>
        </p:pic>
        <p:pic>
          <p:nvPicPr>
            <p:cNvPr id="143" name="object 14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400552" y="6267297"/>
              <a:ext cx="70408" cy="77724"/>
            </a:xfrm>
            <a:prstGeom prst="rect">
              <a:avLst/>
            </a:prstGeom>
          </p:spPr>
        </p:pic>
        <p:pic>
          <p:nvPicPr>
            <p:cNvPr id="144" name="object 14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400552" y="6557162"/>
              <a:ext cx="70408" cy="75895"/>
            </a:xfrm>
            <a:prstGeom prst="rect">
              <a:avLst/>
            </a:prstGeom>
          </p:spPr>
        </p:pic>
        <p:sp>
          <p:nvSpPr>
            <p:cNvPr id="145" name="object 145"/>
            <p:cNvSpPr/>
            <p:nvPr/>
          </p:nvSpPr>
          <p:spPr>
            <a:xfrm>
              <a:off x="3653383" y="6151625"/>
              <a:ext cx="26034" cy="31115"/>
            </a:xfrm>
            <a:custGeom>
              <a:avLst/>
              <a:gdLst/>
              <a:ahLst/>
              <a:cxnLst/>
              <a:rect l="l" t="t" r="r" b="b"/>
              <a:pathLst>
                <a:path w="26035" h="31114">
                  <a:moveTo>
                    <a:pt x="6400" y="0"/>
                  </a:moveTo>
                  <a:lnTo>
                    <a:pt x="0" y="6400"/>
                  </a:lnTo>
                  <a:lnTo>
                    <a:pt x="0" y="22860"/>
                  </a:lnTo>
                  <a:lnTo>
                    <a:pt x="6400" y="30175"/>
                  </a:lnTo>
                  <a:lnTo>
                    <a:pt x="12801" y="30175"/>
                  </a:lnTo>
                  <a:lnTo>
                    <a:pt x="20116" y="31089"/>
                  </a:lnTo>
                  <a:lnTo>
                    <a:pt x="25603" y="24688"/>
                  </a:lnTo>
                  <a:lnTo>
                    <a:pt x="25603" y="8229"/>
                  </a:lnTo>
                  <a:lnTo>
                    <a:pt x="20116" y="914"/>
                  </a:lnTo>
                  <a:lnTo>
                    <a:pt x="12801" y="914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653383" y="6151625"/>
              <a:ext cx="26034" cy="31115"/>
            </a:xfrm>
            <a:custGeom>
              <a:avLst/>
              <a:gdLst/>
              <a:ahLst/>
              <a:cxnLst/>
              <a:rect l="l" t="t" r="r" b="b"/>
              <a:pathLst>
                <a:path w="26035" h="31114">
                  <a:moveTo>
                    <a:pt x="12801" y="30175"/>
                  </a:moveTo>
                  <a:lnTo>
                    <a:pt x="20116" y="31089"/>
                  </a:lnTo>
                  <a:lnTo>
                    <a:pt x="25603" y="24688"/>
                  </a:lnTo>
                  <a:lnTo>
                    <a:pt x="25603" y="16459"/>
                  </a:lnTo>
                  <a:lnTo>
                    <a:pt x="25603" y="8229"/>
                  </a:lnTo>
                  <a:lnTo>
                    <a:pt x="20116" y="914"/>
                  </a:lnTo>
                  <a:lnTo>
                    <a:pt x="12801" y="914"/>
                  </a:lnTo>
                  <a:lnTo>
                    <a:pt x="6400" y="0"/>
                  </a:lnTo>
                  <a:lnTo>
                    <a:pt x="0" y="6400"/>
                  </a:lnTo>
                  <a:lnTo>
                    <a:pt x="0" y="14630"/>
                  </a:lnTo>
                  <a:lnTo>
                    <a:pt x="0" y="22860"/>
                  </a:lnTo>
                  <a:lnTo>
                    <a:pt x="6400" y="30175"/>
                  </a:lnTo>
                  <a:lnTo>
                    <a:pt x="12801" y="301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110583" y="6195517"/>
              <a:ext cx="26670" cy="31115"/>
            </a:xfrm>
            <a:custGeom>
              <a:avLst/>
              <a:gdLst/>
              <a:ahLst/>
              <a:cxnLst/>
              <a:rect l="l" t="t" r="r" b="b"/>
              <a:pathLst>
                <a:path w="26670" h="31114">
                  <a:moveTo>
                    <a:pt x="13715" y="0"/>
                  </a:moveTo>
                  <a:lnTo>
                    <a:pt x="6400" y="0"/>
                  </a:lnTo>
                  <a:lnTo>
                    <a:pt x="0" y="5486"/>
                  </a:lnTo>
                  <a:lnTo>
                    <a:pt x="0" y="21945"/>
                  </a:lnTo>
                  <a:lnTo>
                    <a:pt x="6400" y="29260"/>
                  </a:lnTo>
                  <a:lnTo>
                    <a:pt x="13715" y="30175"/>
                  </a:lnTo>
                  <a:lnTo>
                    <a:pt x="20116" y="31089"/>
                  </a:lnTo>
                  <a:lnTo>
                    <a:pt x="26517" y="24688"/>
                  </a:lnTo>
                  <a:lnTo>
                    <a:pt x="26517" y="8229"/>
                  </a:lnTo>
                  <a:lnTo>
                    <a:pt x="20116" y="914"/>
                  </a:lnTo>
                  <a:lnTo>
                    <a:pt x="1371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110583" y="6195517"/>
              <a:ext cx="26670" cy="31115"/>
            </a:xfrm>
            <a:custGeom>
              <a:avLst/>
              <a:gdLst/>
              <a:ahLst/>
              <a:cxnLst/>
              <a:rect l="l" t="t" r="r" b="b"/>
              <a:pathLst>
                <a:path w="26670" h="31114">
                  <a:moveTo>
                    <a:pt x="13715" y="30175"/>
                  </a:moveTo>
                  <a:lnTo>
                    <a:pt x="20116" y="31089"/>
                  </a:lnTo>
                  <a:lnTo>
                    <a:pt x="26517" y="24688"/>
                  </a:lnTo>
                  <a:lnTo>
                    <a:pt x="26517" y="16459"/>
                  </a:lnTo>
                  <a:lnTo>
                    <a:pt x="26517" y="8229"/>
                  </a:lnTo>
                  <a:lnTo>
                    <a:pt x="20116" y="914"/>
                  </a:lnTo>
                  <a:lnTo>
                    <a:pt x="13715" y="0"/>
                  </a:lnTo>
                  <a:lnTo>
                    <a:pt x="6400" y="0"/>
                  </a:lnTo>
                  <a:lnTo>
                    <a:pt x="0" y="5486"/>
                  </a:lnTo>
                  <a:lnTo>
                    <a:pt x="0" y="13715"/>
                  </a:lnTo>
                  <a:lnTo>
                    <a:pt x="0" y="21945"/>
                  </a:lnTo>
                  <a:lnTo>
                    <a:pt x="6400" y="29260"/>
                  </a:lnTo>
                  <a:lnTo>
                    <a:pt x="13715" y="3017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148074" y="6316218"/>
              <a:ext cx="26034" cy="31115"/>
            </a:xfrm>
            <a:custGeom>
              <a:avLst/>
              <a:gdLst/>
              <a:ahLst/>
              <a:cxnLst/>
              <a:rect l="l" t="t" r="r" b="b"/>
              <a:pathLst>
                <a:path w="26035" h="31114">
                  <a:moveTo>
                    <a:pt x="12801" y="0"/>
                  </a:moveTo>
                  <a:lnTo>
                    <a:pt x="5486" y="0"/>
                  </a:lnTo>
                  <a:lnTo>
                    <a:pt x="0" y="5486"/>
                  </a:lnTo>
                  <a:lnTo>
                    <a:pt x="0" y="22860"/>
                  </a:lnTo>
                  <a:lnTo>
                    <a:pt x="5486" y="30175"/>
                  </a:lnTo>
                  <a:lnTo>
                    <a:pt x="12801" y="30175"/>
                  </a:lnTo>
                  <a:lnTo>
                    <a:pt x="20116" y="31089"/>
                  </a:lnTo>
                  <a:lnTo>
                    <a:pt x="25603" y="24688"/>
                  </a:lnTo>
                  <a:lnTo>
                    <a:pt x="25603" y="8229"/>
                  </a:lnTo>
                  <a:lnTo>
                    <a:pt x="20116" y="914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148074" y="6316218"/>
              <a:ext cx="26034" cy="31115"/>
            </a:xfrm>
            <a:custGeom>
              <a:avLst/>
              <a:gdLst/>
              <a:ahLst/>
              <a:cxnLst/>
              <a:rect l="l" t="t" r="r" b="b"/>
              <a:pathLst>
                <a:path w="26035" h="31114">
                  <a:moveTo>
                    <a:pt x="12801" y="30175"/>
                  </a:moveTo>
                  <a:lnTo>
                    <a:pt x="20116" y="31089"/>
                  </a:lnTo>
                  <a:lnTo>
                    <a:pt x="25603" y="24688"/>
                  </a:lnTo>
                  <a:lnTo>
                    <a:pt x="25603" y="16459"/>
                  </a:lnTo>
                  <a:lnTo>
                    <a:pt x="25603" y="8229"/>
                  </a:lnTo>
                  <a:lnTo>
                    <a:pt x="20116" y="914"/>
                  </a:lnTo>
                  <a:lnTo>
                    <a:pt x="12801" y="0"/>
                  </a:lnTo>
                  <a:lnTo>
                    <a:pt x="5486" y="0"/>
                  </a:lnTo>
                  <a:lnTo>
                    <a:pt x="0" y="5486"/>
                  </a:lnTo>
                  <a:lnTo>
                    <a:pt x="0" y="13716"/>
                  </a:lnTo>
                  <a:lnTo>
                    <a:pt x="0" y="22860"/>
                  </a:lnTo>
                  <a:lnTo>
                    <a:pt x="5486" y="30175"/>
                  </a:lnTo>
                  <a:lnTo>
                    <a:pt x="12801" y="301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148074" y="6414058"/>
              <a:ext cx="26034" cy="31115"/>
            </a:xfrm>
            <a:custGeom>
              <a:avLst/>
              <a:gdLst/>
              <a:ahLst/>
              <a:cxnLst/>
              <a:rect l="l" t="t" r="r" b="b"/>
              <a:pathLst>
                <a:path w="26035" h="31114">
                  <a:moveTo>
                    <a:pt x="12801" y="0"/>
                  </a:moveTo>
                  <a:lnTo>
                    <a:pt x="5486" y="0"/>
                  </a:lnTo>
                  <a:lnTo>
                    <a:pt x="0" y="5486"/>
                  </a:lnTo>
                  <a:lnTo>
                    <a:pt x="0" y="21945"/>
                  </a:lnTo>
                  <a:lnTo>
                    <a:pt x="5486" y="30175"/>
                  </a:lnTo>
                  <a:lnTo>
                    <a:pt x="12801" y="30175"/>
                  </a:lnTo>
                  <a:lnTo>
                    <a:pt x="20116" y="31089"/>
                  </a:lnTo>
                  <a:lnTo>
                    <a:pt x="25603" y="24688"/>
                  </a:lnTo>
                  <a:lnTo>
                    <a:pt x="25603" y="8229"/>
                  </a:lnTo>
                  <a:lnTo>
                    <a:pt x="20116" y="914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148074" y="6414058"/>
              <a:ext cx="26034" cy="31115"/>
            </a:xfrm>
            <a:custGeom>
              <a:avLst/>
              <a:gdLst/>
              <a:ahLst/>
              <a:cxnLst/>
              <a:rect l="l" t="t" r="r" b="b"/>
              <a:pathLst>
                <a:path w="26035" h="31114">
                  <a:moveTo>
                    <a:pt x="12801" y="30175"/>
                  </a:moveTo>
                  <a:lnTo>
                    <a:pt x="20116" y="31089"/>
                  </a:lnTo>
                  <a:lnTo>
                    <a:pt x="25603" y="24688"/>
                  </a:lnTo>
                  <a:lnTo>
                    <a:pt x="25603" y="16459"/>
                  </a:lnTo>
                  <a:lnTo>
                    <a:pt x="25603" y="8229"/>
                  </a:lnTo>
                  <a:lnTo>
                    <a:pt x="20116" y="914"/>
                  </a:lnTo>
                  <a:lnTo>
                    <a:pt x="12801" y="0"/>
                  </a:lnTo>
                  <a:lnTo>
                    <a:pt x="5486" y="0"/>
                  </a:lnTo>
                  <a:lnTo>
                    <a:pt x="0" y="5486"/>
                  </a:lnTo>
                  <a:lnTo>
                    <a:pt x="0" y="13716"/>
                  </a:lnTo>
                  <a:lnTo>
                    <a:pt x="0" y="21945"/>
                  </a:lnTo>
                  <a:lnTo>
                    <a:pt x="5486" y="30175"/>
                  </a:lnTo>
                  <a:lnTo>
                    <a:pt x="12801" y="301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148074" y="6707581"/>
              <a:ext cx="26034" cy="32384"/>
            </a:xfrm>
            <a:custGeom>
              <a:avLst/>
              <a:gdLst/>
              <a:ahLst/>
              <a:cxnLst/>
              <a:rect l="l" t="t" r="r" b="b"/>
              <a:pathLst>
                <a:path w="26035" h="32384">
                  <a:moveTo>
                    <a:pt x="5486" y="0"/>
                  </a:moveTo>
                  <a:lnTo>
                    <a:pt x="0" y="6400"/>
                  </a:lnTo>
                  <a:lnTo>
                    <a:pt x="0" y="22860"/>
                  </a:lnTo>
                  <a:lnTo>
                    <a:pt x="5486" y="30175"/>
                  </a:lnTo>
                  <a:lnTo>
                    <a:pt x="12801" y="31089"/>
                  </a:lnTo>
                  <a:lnTo>
                    <a:pt x="20116" y="32004"/>
                  </a:lnTo>
                  <a:lnTo>
                    <a:pt x="25603" y="25603"/>
                  </a:lnTo>
                  <a:lnTo>
                    <a:pt x="25603" y="9144"/>
                  </a:lnTo>
                  <a:lnTo>
                    <a:pt x="20116" y="1828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148074" y="6707581"/>
              <a:ext cx="26034" cy="32384"/>
            </a:xfrm>
            <a:custGeom>
              <a:avLst/>
              <a:gdLst/>
              <a:ahLst/>
              <a:cxnLst/>
              <a:rect l="l" t="t" r="r" b="b"/>
              <a:pathLst>
                <a:path w="26035" h="32384">
                  <a:moveTo>
                    <a:pt x="12801" y="31089"/>
                  </a:moveTo>
                  <a:lnTo>
                    <a:pt x="20116" y="32004"/>
                  </a:lnTo>
                  <a:lnTo>
                    <a:pt x="25603" y="25603"/>
                  </a:lnTo>
                  <a:lnTo>
                    <a:pt x="25603" y="17373"/>
                  </a:lnTo>
                  <a:lnTo>
                    <a:pt x="25603" y="9144"/>
                  </a:lnTo>
                  <a:lnTo>
                    <a:pt x="20116" y="1828"/>
                  </a:lnTo>
                  <a:lnTo>
                    <a:pt x="12801" y="914"/>
                  </a:lnTo>
                  <a:lnTo>
                    <a:pt x="5486" y="0"/>
                  </a:lnTo>
                  <a:lnTo>
                    <a:pt x="0" y="6400"/>
                  </a:lnTo>
                  <a:lnTo>
                    <a:pt x="0" y="14630"/>
                  </a:lnTo>
                  <a:lnTo>
                    <a:pt x="0" y="22860"/>
                  </a:lnTo>
                  <a:lnTo>
                    <a:pt x="5486" y="30175"/>
                  </a:lnTo>
                  <a:lnTo>
                    <a:pt x="12801" y="310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5" name="object 15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269232" y="6366967"/>
              <a:ext cx="64008" cy="64008"/>
            </a:xfrm>
            <a:prstGeom prst="rect">
              <a:avLst/>
            </a:prstGeom>
          </p:spPr>
        </p:pic>
        <p:pic>
          <p:nvPicPr>
            <p:cNvPr id="156" name="object 15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269232" y="6659575"/>
              <a:ext cx="64008" cy="64008"/>
            </a:xfrm>
            <a:prstGeom prst="rect">
              <a:avLst/>
            </a:prstGeom>
          </p:spPr>
        </p:pic>
        <p:pic>
          <p:nvPicPr>
            <p:cNvPr id="157" name="object 15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269232" y="6954926"/>
              <a:ext cx="64008" cy="63995"/>
            </a:xfrm>
            <a:prstGeom prst="rect">
              <a:avLst/>
            </a:prstGeom>
          </p:spPr>
        </p:pic>
        <p:sp>
          <p:nvSpPr>
            <p:cNvPr id="158" name="object 158"/>
            <p:cNvSpPr/>
            <p:nvPr/>
          </p:nvSpPr>
          <p:spPr>
            <a:xfrm>
              <a:off x="4426966" y="6934352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4">
                  <a:moveTo>
                    <a:pt x="6400" y="0"/>
                  </a:moveTo>
                  <a:lnTo>
                    <a:pt x="0" y="6400"/>
                  </a:lnTo>
                  <a:lnTo>
                    <a:pt x="0" y="22860"/>
                  </a:lnTo>
                  <a:lnTo>
                    <a:pt x="6400" y="30175"/>
                  </a:lnTo>
                  <a:lnTo>
                    <a:pt x="13728" y="31089"/>
                  </a:lnTo>
                  <a:lnTo>
                    <a:pt x="21043" y="32004"/>
                  </a:lnTo>
                  <a:lnTo>
                    <a:pt x="27444" y="25603"/>
                  </a:lnTo>
                  <a:lnTo>
                    <a:pt x="27444" y="9144"/>
                  </a:lnTo>
                  <a:lnTo>
                    <a:pt x="21043" y="1828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4426966" y="6934352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4">
                  <a:moveTo>
                    <a:pt x="13728" y="31089"/>
                  </a:moveTo>
                  <a:lnTo>
                    <a:pt x="21043" y="32004"/>
                  </a:lnTo>
                  <a:lnTo>
                    <a:pt x="27444" y="25603"/>
                  </a:lnTo>
                  <a:lnTo>
                    <a:pt x="27444" y="17373"/>
                  </a:lnTo>
                  <a:lnTo>
                    <a:pt x="27444" y="9144"/>
                  </a:lnTo>
                  <a:lnTo>
                    <a:pt x="21043" y="1828"/>
                  </a:lnTo>
                  <a:lnTo>
                    <a:pt x="13728" y="914"/>
                  </a:lnTo>
                  <a:lnTo>
                    <a:pt x="6400" y="0"/>
                  </a:lnTo>
                  <a:lnTo>
                    <a:pt x="0" y="6400"/>
                  </a:lnTo>
                  <a:lnTo>
                    <a:pt x="0" y="14630"/>
                  </a:lnTo>
                  <a:lnTo>
                    <a:pt x="0" y="22860"/>
                  </a:lnTo>
                  <a:lnTo>
                    <a:pt x="6400" y="30175"/>
                  </a:lnTo>
                  <a:lnTo>
                    <a:pt x="13728" y="310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4426966" y="7033107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4">
                  <a:moveTo>
                    <a:pt x="6400" y="0"/>
                  </a:moveTo>
                  <a:lnTo>
                    <a:pt x="0" y="5486"/>
                  </a:lnTo>
                  <a:lnTo>
                    <a:pt x="0" y="22859"/>
                  </a:lnTo>
                  <a:lnTo>
                    <a:pt x="6400" y="30175"/>
                  </a:lnTo>
                  <a:lnTo>
                    <a:pt x="13728" y="31089"/>
                  </a:lnTo>
                  <a:lnTo>
                    <a:pt x="21043" y="32003"/>
                  </a:lnTo>
                  <a:lnTo>
                    <a:pt x="27444" y="25603"/>
                  </a:lnTo>
                  <a:lnTo>
                    <a:pt x="27444" y="9143"/>
                  </a:lnTo>
                  <a:lnTo>
                    <a:pt x="21043" y="1828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426966" y="7033107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4">
                  <a:moveTo>
                    <a:pt x="13728" y="31089"/>
                  </a:moveTo>
                  <a:lnTo>
                    <a:pt x="21043" y="32003"/>
                  </a:lnTo>
                  <a:lnTo>
                    <a:pt x="27444" y="25603"/>
                  </a:lnTo>
                  <a:lnTo>
                    <a:pt x="27444" y="17360"/>
                  </a:lnTo>
                  <a:lnTo>
                    <a:pt x="27444" y="9143"/>
                  </a:lnTo>
                  <a:lnTo>
                    <a:pt x="21043" y="1828"/>
                  </a:lnTo>
                  <a:lnTo>
                    <a:pt x="13728" y="927"/>
                  </a:lnTo>
                  <a:lnTo>
                    <a:pt x="6400" y="0"/>
                  </a:lnTo>
                  <a:lnTo>
                    <a:pt x="0" y="5486"/>
                  </a:lnTo>
                  <a:lnTo>
                    <a:pt x="0" y="14643"/>
                  </a:lnTo>
                  <a:lnTo>
                    <a:pt x="0" y="22859"/>
                  </a:lnTo>
                  <a:lnTo>
                    <a:pt x="6400" y="30175"/>
                  </a:lnTo>
                  <a:lnTo>
                    <a:pt x="13728" y="310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912512" y="6788962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4">
                  <a:moveTo>
                    <a:pt x="6413" y="0"/>
                  </a:moveTo>
                  <a:lnTo>
                    <a:pt x="0" y="6400"/>
                  </a:lnTo>
                  <a:lnTo>
                    <a:pt x="0" y="22859"/>
                  </a:lnTo>
                  <a:lnTo>
                    <a:pt x="6413" y="30175"/>
                  </a:lnTo>
                  <a:lnTo>
                    <a:pt x="13715" y="31089"/>
                  </a:lnTo>
                  <a:lnTo>
                    <a:pt x="21031" y="32003"/>
                  </a:lnTo>
                  <a:lnTo>
                    <a:pt x="27431" y="25603"/>
                  </a:lnTo>
                  <a:lnTo>
                    <a:pt x="27431" y="9143"/>
                  </a:lnTo>
                  <a:lnTo>
                    <a:pt x="21031" y="914"/>
                  </a:lnTo>
                  <a:lnTo>
                    <a:pt x="13715" y="914"/>
                  </a:lnTo>
                  <a:lnTo>
                    <a:pt x="641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912512" y="6788962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4">
                  <a:moveTo>
                    <a:pt x="13715" y="31089"/>
                  </a:moveTo>
                  <a:lnTo>
                    <a:pt x="21031" y="32003"/>
                  </a:lnTo>
                  <a:lnTo>
                    <a:pt x="27431" y="25603"/>
                  </a:lnTo>
                  <a:lnTo>
                    <a:pt x="27431" y="17373"/>
                  </a:lnTo>
                  <a:lnTo>
                    <a:pt x="27431" y="9143"/>
                  </a:lnTo>
                  <a:lnTo>
                    <a:pt x="21031" y="914"/>
                  </a:lnTo>
                  <a:lnTo>
                    <a:pt x="13715" y="914"/>
                  </a:lnTo>
                  <a:lnTo>
                    <a:pt x="6413" y="0"/>
                  </a:lnTo>
                  <a:lnTo>
                    <a:pt x="0" y="6400"/>
                  </a:lnTo>
                  <a:lnTo>
                    <a:pt x="0" y="14630"/>
                  </a:lnTo>
                  <a:lnTo>
                    <a:pt x="0" y="22859"/>
                  </a:lnTo>
                  <a:lnTo>
                    <a:pt x="6413" y="30175"/>
                  </a:lnTo>
                  <a:lnTo>
                    <a:pt x="13715" y="310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912512" y="6390284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5">
                  <a:moveTo>
                    <a:pt x="6413" y="0"/>
                  </a:moveTo>
                  <a:lnTo>
                    <a:pt x="0" y="6400"/>
                  </a:lnTo>
                  <a:lnTo>
                    <a:pt x="0" y="23774"/>
                  </a:lnTo>
                  <a:lnTo>
                    <a:pt x="6413" y="31089"/>
                  </a:lnTo>
                  <a:lnTo>
                    <a:pt x="13715" y="31089"/>
                  </a:lnTo>
                  <a:lnTo>
                    <a:pt x="21031" y="32003"/>
                  </a:lnTo>
                  <a:lnTo>
                    <a:pt x="27431" y="25603"/>
                  </a:lnTo>
                  <a:lnTo>
                    <a:pt x="27431" y="9143"/>
                  </a:lnTo>
                  <a:lnTo>
                    <a:pt x="21031" y="1828"/>
                  </a:lnTo>
                  <a:lnTo>
                    <a:pt x="641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912512" y="6390284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5">
                  <a:moveTo>
                    <a:pt x="13715" y="31089"/>
                  </a:moveTo>
                  <a:lnTo>
                    <a:pt x="21031" y="32003"/>
                  </a:lnTo>
                  <a:lnTo>
                    <a:pt x="27431" y="25603"/>
                  </a:lnTo>
                  <a:lnTo>
                    <a:pt x="27431" y="17373"/>
                  </a:lnTo>
                  <a:lnTo>
                    <a:pt x="27431" y="9143"/>
                  </a:lnTo>
                  <a:lnTo>
                    <a:pt x="21031" y="1828"/>
                  </a:lnTo>
                  <a:lnTo>
                    <a:pt x="13715" y="914"/>
                  </a:lnTo>
                  <a:lnTo>
                    <a:pt x="6413" y="0"/>
                  </a:lnTo>
                  <a:lnTo>
                    <a:pt x="0" y="6400"/>
                  </a:lnTo>
                  <a:lnTo>
                    <a:pt x="0" y="14630"/>
                  </a:lnTo>
                  <a:lnTo>
                    <a:pt x="0" y="23774"/>
                  </a:lnTo>
                  <a:lnTo>
                    <a:pt x="6413" y="31089"/>
                  </a:lnTo>
                  <a:lnTo>
                    <a:pt x="13715" y="310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912512" y="6689293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4">
                  <a:moveTo>
                    <a:pt x="6413" y="0"/>
                  </a:moveTo>
                  <a:lnTo>
                    <a:pt x="0" y="6400"/>
                  </a:lnTo>
                  <a:lnTo>
                    <a:pt x="0" y="22860"/>
                  </a:lnTo>
                  <a:lnTo>
                    <a:pt x="6413" y="30175"/>
                  </a:lnTo>
                  <a:lnTo>
                    <a:pt x="13715" y="31089"/>
                  </a:lnTo>
                  <a:lnTo>
                    <a:pt x="21031" y="32003"/>
                  </a:lnTo>
                  <a:lnTo>
                    <a:pt x="27431" y="25603"/>
                  </a:lnTo>
                  <a:lnTo>
                    <a:pt x="27431" y="9143"/>
                  </a:lnTo>
                  <a:lnTo>
                    <a:pt x="21031" y="1828"/>
                  </a:lnTo>
                  <a:lnTo>
                    <a:pt x="641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912512" y="6689293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4">
                  <a:moveTo>
                    <a:pt x="13715" y="31089"/>
                  </a:moveTo>
                  <a:lnTo>
                    <a:pt x="21031" y="32003"/>
                  </a:lnTo>
                  <a:lnTo>
                    <a:pt x="27431" y="25603"/>
                  </a:lnTo>
                  <a:lnTo>
                    <a:pt x="27431" y="17373"/>
                  </a:lnTo>
                  <a:lnTo>
                    <a:pt x="27431" y="9143"/>
                  </a:lnTo>
                  <a:lnTo>
                    <a:pt x="21031" y="1828"/>
                  </a:lnTo>
                  <a:lnTo>
                    <a:pt x="13715" y="914"/>
                  </a:lnTo>
                  <a:lnTo>
                    <a:pt x="6413" y="0"/>
                  </a:lnTo>
                  <a:lnTo>
                    <a:pt x="0" y="6400"/>
                  </a:lnTo>
                  <a:lnTo>
                    <a:pt x="0" y="14630"/>
                  </a:lnTo>
                  <a:lnTo>
                    <a:pt x="0" y="22860"/>
                  </a:lnTo>
                  <a:lnTo>
                    <a:pt x="6413" y="30175"/>
                  </a:lnTo>
                  <a:lnTo>
                    <a:pt x="13715" y="310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912512" y="6988302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4">
                  <a:moveTo>
                    <a:pt x="6413" y="0"/>
                  </a:moveTo>
                  <a:lnTo>
                    <a:pt x="0" y="6400"/>
                  </a:lnTo>
                  <a:lnTo>
                    <a:pt x="0" y="22860"/>
                  </a:lnTo>
                  <a:lnTo>
                    <a:pt x="6413" y="30175"/>
                  </a:lnTo>
                  <a:lnTo>
                    <a:pt x="13715" y="31089"/>
                  </a:lnTo>
                  <a:lnTo>
                    <a:pt x="21031" y="32016"/>
                  </a:lnTo>
                  <a:lnTo>
                    <a:pt x="27431" y="25615"/>
                  </a:lnTo>
                  <a:lnTo>
                    <a:pt x="27431" y="9143"/>
                  </a:lnTo>
                  <a:lnTo>
                    <a:pt x="21031" y="1828"/>
                  </a:lnTo>
                  <a:lnTo>
                    <a:pt x="641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4912512" y="6264097"/>
              <a:ext cx="248920" cy="913130"/>
            </a:xfrm>
            <a:custGeom>
              <a:avLst/>
              <a:gdLst/>
              <a:ahLst/>
              <a:cxnLst/>
              <a:rect l="l" t="t" r="r" b="b"/>
              <a:pathLst>
                <a:path w="248920" h="913129">
                  <a:moveTo>
                    <a:pt x="13715" y="755294"/>
                  </a:moveTo>
                  <a:lnTo>
                    <a:pt x="21031" y="756221"/>
                  </a:lnTo>
                  <a:lnTo>
                    <a:pt x="27431" y="749820"/>
                  </a:lnTo>
                  <a:lnTo>
                    <a:pt x="27431" y="741578"/>
                  </a:lnTo>
                  <a:lnTo>
                    <a:pt x="27431" y="733348"/>
                  </a:lnTo>
                  <a:lnTo>
                    <a:pt x="21031" y="726033"/>
                  </a:lnTo>
                  <a:lnTo>
                    <a:pt x="13715" y="725119"/>
                  </a:lnTo>
                  <a:lnTo>
                    <a:pt x="6413" y="724204"/>
                  </a:lnTo>
                  <a:lnTo>
                    <a:pt x="0" y="730605"/>
                  </a:lnTo>
                  <a:lnTo>
                    <a:pt x="0" y="738835"/>
                  </a:lnTo>
                  <a:lnTo>
                    <a:pt x="0" y="747064"/>
                  </a:lnTo>
                  <a:lnTo>
                    <a:pt x="6413" y="754380"/>
                  </a:lnTo>
                  <a:lnTo>
                    <a:pt x="13715" y="755294"/>
                  </a:lnTo>
                  <a:close/>
                </a:path>
                <a:path w="248920" h="913129">
                  <a:moveTo>
                    <a:pt x="239572" y="2743"/>
                  </a:moveTo>
                  <a:lnTo>
                    <a:pt x="247815" y="0"/>
                  </a:lnTo>
                  <a:lnTo>
                    <a:pt x="247815" y="84124"/>
                  </a:lnTo>
                  <a:lnTo>
                    <a:pt x="239572" y="86868"/>
                  </a:lnTo>
                  <a:lnTo>
                    <a:pt x="239572" y="2743"/>
                  </a:lnTo>
                  <a:close/>
                </a:path>
                <a:path w="248920" h="913129">
                  <a:moveTo>
                    <a:pt x="228600" y="526694"/>
                  </a:moveTo>
                  <a:lnTo>
                    <a:pt x="235013" y="523951"/>
                  </a:lnTo>
                  <a:lnTo>
                    <a:pt x="245973" y="538581"/>
                  </a:lnTo>
                  <a:lnTo>
                    <a:pt x="239572" y="540410"/>
                  </a:lnTo>
                  <a:lnTo>
                    <a:pt x="228600" y="526694"/>
                  </a:lnTo>
                  <a:close/>
                </a:path>
                <a:path w="248920" h="913129">
                  <a:moveTo>
                    <a:pt x="239572" y="125272"/>
                  </a:moveTo>
                  <a:lnTo>
                    <a:pt x="245973" y="122529"/>
                  </a:lnTo>
                  <a:lnTo>
                    <a:pt x="225856" y="161848"/>
                  </a:lnTo>
                  <a:lnTo>
                    <a:pt x="219455" y="164592"/>
                  </a:lnTo>
                  <a:lnTo>
                    <a:pt x="239572" y="125272"/>
                  </a:lnTo>
                  <a:close/>
                </a:path>
                <a:path w="248920" h="913129">
                  <a:moveTo>
                    <a:pt x="216712" y="281635"/>
                  </a:moveTo>
                  <a:lnTo>
                    <a:pt x="224027" y="279806"/>
                  </a:lnTo>
                  <a:lnTo>
                    <a:pt x="245973" y="309981"/>
                  </a:lnTo>
                  <a:lnTo>
                    <a:pt x="239572" y="312724"/>
                  </a:lnTo>
                  <a:lnTo>
                    <a:pt x="216712" y="281635"/>
                  </a:lnTo>
                  <a:close/>
                </a:path>
                <a:path w="248920" h="913129">
                  <a:moveTo>
                    <a:pt x="239572" y="540410"/>
                  </a:moveTo>
                  <a:lnTo>
                    <a:pt x="245973" y="538581"/>
                  </a:lnTo>
                  <a:lnTo>
                    <a:pt x="224027" y="579729"/>
                  </a:lnTo>
                  <a:lnTo>
                    <a:pt x="216712" y="581558"/>
                  </a:lnTo>
                  <a:lnTo>
                    <a:pt x="239572" y="540410"/>
                  </a:lnTo>
                  <a:close/>
                </a:path>
                <a:path w="248920" h="913129">
                  <a:moveTo>
                    <a:pt x="216712" y="882396"/>
                  </a:moveTo>
                  <a:lnTo>
                    <a:pt x="224027" y="879652"/>
                  </a:lnTo>
                  <a:lnTo>
                    <a:pt x="245973" y="910742"/>
                  </a:lnTo>
                  <a:lnTo>
                    <a:pt x="239572" y="912571"/>
                  </a:lnTo>
                  <a:lnTo>
                    <a:pt x="216712" y="882396"/>
                  </a:lnTo>
                  <a:close/>
                </a:path>
                <a:path w="248920" h="913129">
                  <a:moveTo>
                    <a:pt x="239572" y="841248"/>
                  </a:moveTo>
                  <a:lnTo>
                    <a:pt x="245973" y="838504"/>
                  </a:lnTo>
                  <a:lnTo>
                    <a:pt x="224027" y="879652"/>
                  </a:lnTo>
                  <a:lnTo>
                    <a:pt x="216712" y="882396"/>
                  </a:lnTo>
                  <a:lnTo>
                    <a:pt x="239572" y="841248"/>
                  </a:lnTo>
                  <a:close/>
                </a:path>
                <a:path w="248920" h="913129">
                  <a:moveTo>
                    <a:pt x="228600" y="826617"/>
                  </a:moveTo>
                  <a:lnTo>
                    <a:pt x="235013" y="823887"/>
                  </a:lnTo>
                  <a:lnTo>
                    <a:pt x="245973" y="838504"/>
                  </a:lnTo>
                  <a:lnTo>
                    <a:pt x="239572" y="841248"/>
                  </a:lnTo>
                  <a:lnTo>
                    <a:pt x="228600" y="826617"/>
                  </a:lnTo>
                  <a:close/>
                </a:path>
                <a:path w="248920" h="913129">
                  <a:moveTo>
                    <a:pt x="239572" y="240487"/>
                  </a:moveTo>
                  <a:lnTo>
                    <a:pt x="245973" y="237744"/>
                  </a:lnTo>
                  <a:lnTo>
                    <a:pt x="224027" y="279806"/>
                  </a:lnTo>
                  <a:lnTo>
                    <a:pt x="216712" y="281635"/>
                  </a:lnTo>
                  <a:lnTo>
                    <a:pt x="239572" y="240487"/>
                  </a:lnTo>
                  <a:close/>
                </a:path>
                <a:path w="248920" h="913129">
                  <a:moveTo>
                    <a:pt x="228600" y="225856"/>
                  </a:moveTo>
                  <a:lnTo>
                    <a:pt x="235013" y="224027"/>
                  </a:lnTo>
                  <a:lnTo>
                    <a:pt x="245973" y="237744"/>
                  </a:lnTo>
                  <a:lnTo>
                    <a:pt x="239572" y="240487"/>
                  </a:lnTo>
                  <a:lnTo>
                    <a:pt x="228600" y="225856"/>
                  </a:lnTo>
                  <a:close/>
                </a:path>
                <a:path w="248920" h="913129">
                  <a:moveTo>
                    <a:pt x="216712" y="581558"/>
                  </a:moveTo>
                  <a:lnTo>
                    <a:pt x="224027" y="579729"/>
                  </a:lnTo>
                  <a:lnTo>
                    <a:pt x="245973" y="609904"/>
                  </a:lnTo>
                  <a:lnTo>
                    <a:pt x="239572" y="612648"/>
                  </a:lnTo>
                  <a:lnTo>
                    <a:pt x="216712" y="581558"/>
                  </a:lnTo>
                  <a:close/>
                </a:path>
                <a:path w="248920" h="913129">
                  <a:moveTo>
                    <a:pt x="239572" y="726033"/>
                  </a:moveTo>
                  <a:lnTo>
                    <a:pt x="245973" y="723290"/>
                  </a:lnTo>
                  <a:lnTo>
                    <a:pt x="225856" y="762609"/>
                  </a:lnTo>
                  <a:lnTo>
                    <a:pt x="219455" y="765352"/>
                  </a:lnTo>
                  <a:lnTo>
                    <a:pt x="239572" y="726033"/>
                  </a:lnTo>
                  <a:close/>
                </a:path>
                <a:path w="248920" h="913129">
                  <a:moveTo>
                    <a:pt x="239572" y="425196"/>
                  </a:moveTo>
                  <a:lnTo>
                    <a:pt x="245973" y="423367"/>
                  </a:lnTo>
                  <a:lnTo>
                    <a:pt x="225856" y="462686"/>
                  </a:lnTo>
                  <a:lnTo>
                    <a:pt x="219455" y="464515"/>
                  </a:lnTo>
                  <a:lnTo>
                    <a:pt x="239572" y="425196"/>
                  </a:lnTo>
                  <a:close/>
                </a:path>
                <a:path w="248920" h="913129">
                  <a:moveTo>
                    <a:pt x="241414" y="492861"/>
                  </a:moveTo>
                  <a:lnTo>
                    <a:pt x="248716" y="491032"/>
                  </a:lnTo>
                  <a:lnTo>
                    <a:pt x="235013" y="523951"/>
                  </a:lnTo>
                  <a:lnTo>
                    <a:pt x="228600" y="526694"/>
                  </a:lnTo>
                  <a:lnTo>
                    <a:pt x="241414" y="492861"/>
                  </a:lnTo>
                  <a:close/>
                </a:path>
                <a:path w="248920" h="913129">
                  <a:moveTo>
                    <a:pt x="219455" y="464515"/>
                  </a:moveTo>
                  <a:lnTo>
                    <a:pt x="225856" y="462686"/>
                  </a:lnTo>
                  <a:lnTo>
                    <a:pt x="248716" y="491032"/>
                  </a:lnTo>
                  <a:lnTo>
                    <a:pt x="241414" y="492861"/>
                  </a:lnTo>
                  <a:lnTo>
                    <a:pt x="219455" y="464515"/>
                  </a:lnTo>
                  <a:close/>
                </a:path>
                <a:path w="248920" h="913129">
                  <a:moveTo>
                    <a:pt x="241414" y="793699"/>
                  </a:moveTo>
                  <a:lnTo>
                    <a:pt x="248716" y="790956"/>
                  </a:lnTo>
                  <a:lnTo>
                    <a:pt x="235013" y="823887"/>
                  </a:lnTo>
                  <a:lnTo>
                    <a:pt x="228600" y="826617"/>
                  </a:lnTo>
                  <a:lnTo>
                    <a:pt x="241414" y="793699"/>
                  </a:lnTo>
                  <a:close/>
                </a:path>
                <a:path w="248920" h="913129">
                  <a:moveTo>
                    <a:pt x="219455" y="765352"/>
                  </a:moveTo>
                  <a:lnTo>
                    <a:pt x="225856" y="762609"/>
                  </a:lnTo>
                  <a:lnTo>
                    <a:pt x="248716" y="790956"/>
                  </a:lnTo>
                  <a:lnTo>
                    <a:pt x="241414" y="793699"/>
                  </a:lnTo>
                  <a:lnTo>
                    <a:pt x="219455" y="765352"/>
                  </a:lnTo>
                  <a:close/>
                </a:path>
                <a:path w="248920" h="913129">
                  <a:moveTo>
                    <a:pt x="241414" y="192938"/>
                  </a:moveTo>
                  <a:lnTo>
                    <a:pt x="248716" y="190195"/>
                  </a:lnTo>
                  <a:lnTo>
                    <a:pt x="235013" y="224027"/>
                  </a:lnTo>
                  <a:lnTo>
                    <a:pt x="228600" y="225856"/>
                  </a:lnTo>
                  <a:lnTo>
                    <a:pt x="241414" y="192938"/>
                  </a:lnTo>
                  <a:close/>
                </a:path>
                <a:path w="248920" h="913129">
                  <a:moveTo>
                    <a:pt x="219455" y="164592"/>
                  </a:moveTo>
                  <a:lnTo>
                    <a:pt x="225856" y="161848"/>
                  </a:lnTo>
                  <a:lnTo>
                    <a:pt x="248716" y="190195"/>
                  </a:lnTo>
                  <a:lnTo>
                    <a:pt x="241414" y="192938"/>
                  </a:lnTo>
                  <a:lnTo>
                    <a:pt x="219455" y="1645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4685728" y="6139738"/>
              <a:ext cx="90805" cy="2232025"/>
            </a:xfrm>
            <a:custGeom>
              <a:avLst/>
              <a:gdLst/>
              <a:ahLst/>
              <a:cxnLst/>
              <a:rect l="l" t="t" r="r" b="b"/>
              <a:pathLst>
                <a:path w="90804" h="2232025">
                  <a:moveTo>
                    <a:pt x="0" y="0"/>
                  </a:moveTo>
                  <a:lnTo>
                    <a:pt x="0" y="2230069"/>
                  </a:lnTo>
                  <a:lnTo>
                    <a:pt x="11899" y="2231758"/>
                  </a:lnTo>
                  <a:lnTo>
                    <a:pt x="11899" y="32003"/>
                  </a:lnTo>
                  <a:lnTo>
                    <a:pt x="90538" y="8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4889652" y="6155283"/>
              <a:ext cx="11430" cy="2127250"/>
            </a:xfrm>
            <a:custGeom>
              <a:avLst/>
              <a:gdLst/>
              <a:ahLst/>
              <a:cxnLst/>
              <a:rect l="l" t="t" r="r" b="b"/>
              <a:pathLst>
                <a:path w="11429" h="2127250">
                  <a:moveTo>
                    <a:pt x="10972" y="0"/>
                  </a:moveTo>
                  <a:lnTo>
                    <a:pt x="0" y="3657"/>
                  </a:lnTo>
                  <a:lnTo>
                    <a:pt x="0" y="2126894"/>
                  </a:lnTo>
                  <a:lnTo>
                    <a:pt x="10972" y="2121408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718659" y="6150711"/>
              <a:ext cx="78740" cy="2256155"/>
            </a:xfrm>
            <a:custGeom>
              <a:avLst/>
              <a:gdLst/>
              <a:ahLst/>
              <a:cxnLst/>
              <a:rect l="l" t="t" r="r" b="b"/>
              <a:pathLst>
                <a:path w="78739" h="2256154">
                  <a:moveTo>
                    <a:pt x="78651" y="0"/>
                  </a:moveTo>
                  <a:lnTo>
                    <a:pt x="0" y="22860"/>
                  </a:lnTo>
                  <a:lnTo>
                    <a:pt x="0" y="2255926"/>
                  </a:lnTo>
                  <a:lnTo>
                    <a:pt x="78651" y="2220264"/>
                  </a:lnTo>
                  <a:lnTo>
                    <a:pt x="786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685728" y="6136995"/>
              <a:ext cx="215265" cy="2250440"/>
            </a:xfrm>
            <a:custGeom>
              <a:avLst/>
              <a:gdLst/>
              <a:ahLst/>
              <a:cxnLst/>
              <a:rect l="l" t="t" r="r" b="b"/>
              <a:pathLst>
                <a:path w="215264" h="2250440">
                  <a:moveTo>
                    <a:pt x="214896" y="18288"/>
                  </a:moveTo>
                  <a:lnTo>
                    <a:pt x="10998" y="0"/>
                  </a:lnTo>
                  <a:lnTo>
                    <a:pt x="0" y="2743"/>
                  </a:lnTo>
                  <a:lnTo>
                    <a:pt x="90538" y="10972"/>
                  </a:lnTo>
                  <a:lnTo>
                    <a:pt x="11899" y="34747"/>
                  </a:lnTo>
                  <a:lnTo>
                    <a:pt x="11899" y="2246172"/>
                  </a:lnTo>
                  <a:lnTo>
                    <a:pt x="32931" y="2249843"/>
                  </a:lnTo>
                  <a:lnTo>
                    <a:pt x="32931" y="36576"/>
                  </a:lnTo>
                  <a:lnTo>
                    <a:pt x="111582" y="13716"/>
                  </a:lnTo>
                  <a:lnTo>
                    <a:pt x="203923" y="21945"/>
                  </a:lnTo>
                  <a:lnTo>
                    <a:pt x="214896" y="182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2962097" y="5980633"/>
              <a:ext cx="85090" cy="29845"/>
            </a:xfrm>
            <a:custGeom>
              <a:avLst/>
              <a:gdLst/>
              <a:ahLst/>
              <a:cxnLst/>
              <a:rect l="l" t="t" r="r" b="b"/>
              <a:pathLst>
                <a:path w="85089" h="29845">
                  <a:moveTo>
                    <a:pt x="0" y="0"/>
                  </a:moveTo>
                  <a:lnTo>
                    <a:pt x="0" y="29260"/>
                  </a:lnTo>
                  <a:lnTo>
                    <a:pt x="85039" y="73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151378" y="5995263"/>
              <a:ext cx="12065" cy="2045970"/>
            </a:xfrm>
            <a:custGeom>
              <a:avLst/>
              <a:gdLst/>
              <a:ahLst/>
              <a:cxnLst/>
              <a:rect l="l" t="t" r="r" b="b"/>
              <a:pathLst>
                <a:path w="12064" h="2045970">
                  <a:moveTo>
                    <a:pt x="11887" y="0"/>
                  </a:moveTo>
                  <a:lnTo>
                    <a:pt x="0" y="2743"/>
                  </a:lnTo>
                  <a:lnTo>
                    <a:pt x="0" y="2045512"/>
                  </a:lnTo>
                  <a:lnTo>
                    <a:pt x="11887" y="2040928"/>
                  </a:lnTo>
                  <a:lnTo>
                    <a:pt x="1188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2981299" y="5989777"/>
              <a:ext cx="85090" cy="2072639"/>
            </a:xfrm>
            <a:custGeom>
              <a:avLst/>
              <a:gdLst/>
              <a:ahLst/>
              <a:cxnLst/>
              <a:rect l="l" t="t" r="r" b="b"/>
              <a:pathLst>
                <a:path w="85089" h="2072640">
                  <a:moveTo>
                    <a:pt x="85039" y="0"/>
                  </a:moveTo>
                  <a:lnTo>
                    <a:pt x="0" y="21945"/>
                  </a:lnTo>
                  <a:lnTo>
                    <a:pt x="0" y="2072030"/>
                  </a:lnTo>
                  <a:lnTo>
                    <a:pt x="85039" y="2040026"/>
                  </a:lnTo>
                  <a:lnTo>
                    <a:pt x="8503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2962097" y="5977889"/>
              <a:ext cx="201295" cy="2084070"/>
            </a:xfrm>
            <a:custGeom>
              <a:avLst/>
              <a:gdLst/>
              <a:ahLst/>
              <a:cxnLst/>
              <a:rect l="l" t="t" r="r" b="b"/>
              <a:pathLst>
                <a:path w="201294" h="2084070">
                  <a:moveTo>
                    <a:pt x="201168" y="17373"/>
                  </a:moveTo>
                  <a:lnTo>
                    <a:pt x="11887" y="0"/>
                  </a:lnTo>
                  <a:lnTo>
                    <a:pt x="0" y="2743"/>
                  </a:lnTo>
                  <a:lnTo>
                    <a:pt x="85039" y="10058"/>
                  </a:lnTo>
                  <a:lnTo>
                    <a:pt x="0" y="32004"/>
                  </a:lnTo>
                  <a:lnTo>
                    <a:pt x="0" y="2081161"/>
                  </a:lnTo>
                  <a:lnTo>
                    <a:pt x="19202" y="2083917"/>
                  </a:lnTo>
                  <a:lnTo>
                    <a:pt x="19202" y="33832"/>
                  </a:lnTo>
                  <a:lnTo>
                    <a:pt x="104241" y="11887"/>
                  </a:lnTo>
                  <a:lnTo>
                    <a:pt x="189280" y="20116"/>
                  </a:lnTo>
                  <a:lnTo>
                    <a:pt x="201168" y="1737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066338" y="5989777"/>
              <a:ext cx="49530" cy="2046605"/>
            </a:xfrm>
            <a:custGeom>
              <a:avLst/>
              <a:gdLst/>
              <a:ahLst/>
              <a:cxnLst/>
              <a:rect l="l" t="t" r="r" b="b"/>
              <a:pathLst>
                <a:path w="49530" h="2046604">
                  <a:moveTo>
                    <a:pt x="0" y="0"/>
                  </a:moveTo>
                  <a:lnTo>
                    <a:pt x="0" y="2040026"/>
                  </a:lnTo>
                  <a:lnTo>
                    <a:pt x="49022" y="2046350"/>
                  </a:lnTo>
                  <a:lnTo>
                    <a:pt x="49022" y="676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066338" y="5989777"/>
              <a:ext cx="85090" cy="2051050"/>
            </a:xfrm>
            <a:custGeom>
              <a:avLst/>
              <a:gdLst/>
              <a:ahLst/>
              <a:cxnLst/>
              <a:rect l="l" t="t" r="r" b="b"/>
              <a:pathLst>
                <a:path w="85089" h="2051050">
                  <a:moveTo>
                    <a:pt x="0" y="0"/>
                  </a:moveTo>
                  <a:lnTo>
                    <a:pt x="49022" y="67678"/>
                  </a:lnTo>
                  <a:lnTo>
                    <a:pt x="49022" y="2046350"/>
                  </a:lnTo>
                  <a:lnTo>
                    <a:pt x="85039" y="2050999"/>
                  </a:lnTo>
                  <a:lnTo>
                    <a:pt x="85039" y="8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797310" y="6150711"/>
              <a:ext cx="58419" cy="2228850"/>
            </a:xfrm>
            <a:custGeom>
              <a:avLst/>
              <a:gdLst/>
              <a:ahLst/>
              <a:cxnLst/>
              <a:rect l="l" t="t" r="r" b="b"/>
              <a:pathLst>
                <a:path w="58420" h="2228850">
                  <a:moveTo>
                    <a:pt x="0" y="0"/>
                  </a:moveTo>
                  <a:lnTo>
                    <a:pt x="0" y="2220264"/>
                  </a:lnTo>
                  <a:lnTo>
                    <a:pt x="58204" y="2228316"/>
                  </a:lnTo>
                  <a:lnTo>
                    <a:pt x="58204" y="709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797310" y="6150711"/>
              <a:ext cx="92710" cy="2233295"/>
            </a:xfrm>
            <a:custGeom>
              <a:avLst/>
              <a:gdLst/>
              <a:ahLst/>
              <a:cxnLst/>
              <a:rect l="l" t="t" r="r" b="b"/>
              <a:pathLst>
                <a:path w="92710" h="2233295">
                  <a:moveTo>
                    <a:pt x="0" y="0"/>
                  </a:moveTo>
                  <a:lnTo>
                    <a:pt x="58204" y="70904"/>
                  </a:lnTo>
                  <a:lnTo>
                    <a:pt x="58204" y="2228316"/>
                  </a:lnTo>
                  <a:lnTo>
                    <a:pt x="92341" y="2233066"/>
                  </a:lnTo>
                  <a:lnTo>
                    <a:pt x="92341" y="8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685728" y="6139738"/>
              <a:ext cx="90805" cy="2243455"/>
            </a:xfrm>
            <a:custGeom>
              <a:avLst/>
              <a:gdLst/>
              <a:ahLst/>
              <a:cxnLst/>
              <a:rect l="l" t="t" r="r" b="b"/>
              <a:pathLst>
                <a:path w="90804" h="2243454">
                  <a:moveTo>
                    <a:pt x="90538" y="8229"/>
                  </a:moveTo>
                  <a:lnTo>
                    <a:pt x="0" y="0"/>
                  </a:lnTo>
                  <a:lnTo>
                    <a:pt x="0" y="2230069"/>
                  </a:lnTo>
                  <a:lnTo>
                    <a:pt x="11899" y="2231758"/>
                  </a:lnTo>
                  <a:lnTo>
                    <a:pt x="11899" y="32003"/>
                  </a:lnTo>
                  <a:lnTo>
                    <a:pt x="90538" y="8229"/>
                  </a:lnTo>
                  <a:close/>
                </a:path>
                <a:path w="90804" h="2243454">
                  <a:moveTo>
                    <a:pt x="90538" y="2242870"/>
                  </a:moveTo>
                  <a:lnTo>
                    <a:pt x="90538" y="2240775"/>
                  </a:lnTo>
                  <a:lnTo>
                    <a:pt x="87020" y="2242375"/>
                  </a:lnTo>
                  <a:lnTo>
                    <a:pt x="90538" y="224287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889652" y="6155283"/>
              <a:ext cx="11430" cy="2127250"/>
            </a:xfrm>
            <a:custGeom>
              <a:avLst/>
              <a:gdLst/>
              <a:ahLst/>
              <a:cxnLst/>
              <a:rect l="l" t="t" r="r" b="b"/>
              <a:pathLst>
                <a:path w="11429" h="2127250">
                  <a:moveTo>
                    <a:pt x="5486" y="-2286"/>
                  </a:moveTo>
                  <a:lnTo>
                    <a:pt x="5486" y="2129180"/>
                  </a:lnTo>
                </a:path>
              </a:pathLst>
            </a:custGeom>
            <a:ln w="155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718659" y="6150711"/>
              <a:ext cx="171450" cy="2256155"/>
            </a:xfrm>
            <a:custGeom>
              <a:avLst/>
              <a:gdLst/>
              <a:ahLst/>
              <a:cxnLst/>
              <a:rect l="l" t="t" r="r" b="b"/>
              <a:pathLst>
                <a:path w="171450" h="2256154">
                  <a:moveTo>
                    <a:pt x="78651" y="0"/>
                  </a:moveTo>
                  <a:lnTo>
                    <a:pt x="78651" y="2220264"/>
                  </a:lnTo>
                  <a:lnTo>
                    <a:pt x="170992" y="2233066"/>
                  </a:lnTo>
                  <a:lnTo>
                    <a:pt x="170992" y="2131466"/>
                  </a:lnTo>
                  <a:lnTo>
                    <a:pt x="170992" y="8229"/>
                  </a:lnTo>
                  <a:lnTo>
                    <a:pt x="78651" y="0"/>
                  </a:lnTo>
                  <a:close/>
                </a:path>
                <a:path w="171450" h="2256154">
                  <a:moveTo>
                    <a:pt x="0" y="22860"/>
                  </a:moveTo>
                  <a:lnTo>
                    <a:pt x="0" y="2236127"/>
                  </a:lnTo>
                  <a:lnTo>
                    <a:pt x="0" y="2255926"/>
                  </a:lnTo>
                  <a:lnTo>
                    <a:pt x="54089" y="2231402"/>
                  </a:lnTo>
                  <a:lnTo>
                    <a:pt x="57607" y="2229802"/>
                  </a:lnTo>
                  <a:lnTo>
                    <a:pt x="78651" y="2220264"/>
                  </a:lnTo>
                  <a:lnTo>
                    <a:pt x="78651" y="0"/>
                  </a:lnTo>
                  <a:lnTo>
                    <a:pt x="0" y="2286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697628" y="6171742"/>
              <a:ext cx="21590" cy="2215515"/>
            </a:xfrm>
            <a:custGeom>
              <a:avLst/>
              <a:gdLst/>
              <a:ahLst/>
              <a:cxnLst/>
              <a:rect l="l" t="t" r="r" b="b"/>
              <a:pathLst>
                <a:path w="21589" h="2215515">
                  <a:moveTo>
                    <a:pt x="0" y="0"/>
                  </a:moveTo>
                  <a:lnTo>
                    <a:pt x="0" y="2211425"/>
                  </a:lnTo>
                  <a:lnTo>
                    <a:pt x="21031" y="2215095"/>
                  </a:lnTo>
                  <a:lnTo>
                    <a:pt x="21031" y="18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695342" y="6169456"/>
              <a:ext cx="26034" cy="2219960"/>
            </a:xfrm>
            <a:custGeom>
              <a:avLst/>
              <a:gdLst/>
              <a:ahLst/>
              <a:cxnLst/>
              <a:rect l="l" t="t" r="r" b="b"/>
              <a:pathLst>
                <a:path w="26035" h="2219959">
                  <a:moveTo>
                    <a:pt x="0" y="2219667"/>
                  </a:moveTo>
                  <a:lnTo>
                    <a:pt x="25603" y="2219667"/>
                  </a:lnTo>
                  <a:lnTo>
                    <a:pt x="25603" y="0"/>
                  </a:lnTo>
                  <a:lnTo>
                    <a:pt x="0" y="0"/>
                  </a:lnTo>
                  <a:lnTo>
                    <a:pt x="0" y="221966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2962097" y="5980633"/>
              <a:ext cx="1938655" cy="2060575"/>
            </a:xfrm>
            <a:custGeom>
              <a:avLst/>
              <a:gdLst/>
              <a:ahLst/>
              <a:cxnLst/>
              <a:rect l="l" t="t" r="r" b="b"/>
              <a:pathLst>
                <a:path w="1938654" h="2060575">
                  <a:moveTo>
                    <a:pt x="1735531" y="191109"/>
                  </a:moveTo>
                  <a:lnTo>
                    <a:pt x="1756562" y="192938"/>
                  </a:lnTo>
                  <a:lnTo>
                    <a:pt x="1835213" y="170078"/>
                  </a:lnTo>
                  <a:lnTo>
                    <a:pt x="1927555" y="178308"/>
                  </a:lnTo>
                  <a:lnTo>
                    <a:pt x="1938527" y="174650"/>
                  </a:lnTo>
                  <a:lnTo>
                    <a:pt x="1734629" y="156362"/>
                  </a:lnTo>
                  <a:lnTo>
                    <a:pt x="1723631" y="159105"/>
                  </a:lnTo>
                  <a:lnTo>
                    <a:pt x="1814169" y="167335"/>
                  </a:lnTo>
                  <a:lnTo>
                    <a:pt x="1735531" y="191109"/>
                  </a:lnTo>
                  <a:close/>
                </a:path>
                <a:path w="1938654" h="2060575">
                  <a:moveTo>
                    <a:pt x="0" y="0"/>
                  </a:moveTo>
                  <a:lnTo>
                    <a:pt x="0" y="29260"/>
                  </a:lnTo>
                  <a:lnTo>
                    <a:pt x="85039" y="7315"/>
                  </a:lnTo>
                  <a:lnTo>
                    <a:pt x="0" y="0"/>
                  </a:lnTo>
                  <a:close/>
                </a:path>
                <a:path w="1938654" h="2060575">
                  <a:moveTo>
                    <a:pt x="104241" y="9144"/>
                  </a:moveTo>
                  <a:lnTo>
                    <a:pt x="104241" y="2049170"/>
                  </a:lnTo>
                  <a:lnTo>
                    <a:pt x="189280" y="2060143"/>
                  </a:lnTo>
                  <a:lnTo>
                    <a:pt x="189280" y="17373"/>
                  </a:lnTo>
                  <a:lnTo>
                    <a:pt x="104241" y="914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149092" y="5992977"/>
              <a:ext cx="16510" cy="2050414"/>
            </a:xfrm>
            <a:custGeom>
              <a:avLst/>
              <a:gdLst/>
              <a:ahLst/>
              <a:cxnLst/>
              <a:rect l="l" t="t" r="r" b="b"/>
              <a:pathLst>
                <a:path w="16510" h="2050415">
                  <a:moveTo>
                    <a:pt x="0" y="2050084"/>
                  </a:moveTo>
                  <a:lnTo>
                    <a:pt x="16459" y="2050084"/>
                  </a:lnTo>
                  <a:lnTo>
                    <a:pt x="16459" y="0"/>
                  </a:lnTo>
                  <a:lnTo>
                    <a:pt x="0" y="0"/>
                  </a:lnTo>
                  <a:lnTo>
                    <a:pt x="0" y="20500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2981299" y="5989777"/>
              <a:ext cx="85090" cy="2072639"/>
            </a:xfrm>
            <a:custGeom>
              <a:avLst/>
              <a:gdLst/>
              <a:ahLst/>
              <a:cxnLst/>
              <a:rect l="l" t="t" r="r" b="b"/>
              <a:pathLst>
                <a:path w="85089" h="2072640">
                  <a:moveTo>
                    <a:pt x="0" y="21945"/>
                  </a:moveTo>
                  <a:lnTo>
                    <a:pt x="0" y="2072030"/>
                  </a:lnTo>
                  <a:lnTo>
                    <a:pt x="85039" y="2040026"/>
                  </a:lnTo>
                  <a:lnTo>
                    <a:pt x="85039" y="0"/>
                  </a:lnTo>
                  <a:lnTo>
                    <a:pt x="0" y="2194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2962097" y="6009893"/>
              <a:ext cx="19685" cy="2052320"/>
            </a:xfrm>
            <a:custGeom>
              <a:avLst/>
              <a:gdLst/>
              <a:ahLst/>
              <a:cxnLst/>
              <a:rect l="l" t="t" r="r" b="b"/>
              <a:pathLst>
                <a:path w="19685" h="2052320">
                  <a:moveTo>
                    <a:pt x="0" y="0"/>
                  </a:moveTo>
                  <a:lnTo>
                    <a:pt x="0" y="2049157"/>
                  </a:lnTo>
                  <a:lnTo>
                    <a:pt x="19202" y="2051913"/>
                  </a:lnTo>
                  <a:lnTo>
                    <a:pt x="19202" y="18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2959811" y="6007607"/>
              <a:ext cx="24130" cy="2056764"/>
            </a:xfrm>
            <a:custGeom>
              <a:avLst/>
              <a:gdLst/>
              <a:ahLst/>
              <a:cxnLst/>
              <a:rect l="l" t="t" r="r" b="b"/>
              <a:pathLst>
                <a:path w="24130" h="2056765">
                  <a:moveTo>
                    <a:pt x="0" y="2056485"/>
                  </a:moveTo>
                  <a:lnTo>
                    <a:pt x="23774" y="2056485"/>
                  </a:lnTo>
                  <a:lnTo>
                    <a:pt x="23774" y="0"/>
                  </a:lnTo>
                  <a:lnTo>
                    <a:pt x="0" y="0"/>
                  </a:lnTo>
                  <a:lnTo>
                    <a:pt x="0" y="205648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2962097" y="5977889"/>
              <a:ext cx="201295" cy="34290"/>
            </a:xfrm>
            <a:custGeom>
              <a:avLst/>
              <a:gdLst/>
              <a:ahLst/>
              <a:cxnLst/>
              <a:rect l="l" t="t" r="r" b="b"/>
              <a:pathLst>
                <a:path w="201294" h="34289">
                  <a:moveTo>
                    <a:pt x="0" y="2743"/>
                  </a:moveTo>
                  <a:lnTo>
                    <a:pt x="85039" y="10058"/>
                  </a:lnTo>
                  <a:lnTo>
                    <a:pt x="0" y="32004"/>
                  </a:lnTo>
                  <a:lnTo>
                    <a:pt x="19202" y="33832"/>
                  </a:lnTo>
                  <a:lnTo>
                    <a:pt x="104241" y="11887"/>
                  </a:lnTo>
                  <a:lnTo>
                    <a:pt x="189280" y="20116"/>
                  </a:lnTo>
                  <a:lnTo>
                    <a:pt x="201168" y="17373"/>
                  </a:lnTo>
                  <a:lnTo>
                    <a:pt x="11887" y="0"/>
                  </a:lnTo>
                  <a:lnTo>
                    <a:pt x="0" y="2743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556254" y="7440625"/>
              <a:ext cx="317500" cy="1041400"/>
            </a:xfrm>
            <a:custGeom>
              <a:avLst/>
              <a:gdLst/>
              <a:ahLst/>
              <a:cxnLst/>
              <a:rect l="l" t="t" r="r" b="b"/>
              <a:pathLst>
                <a:path w="317500" h="1041400">
                  <a:moveTo>
                    <a:pt x="0" y="1041400"/>
                  </a:moveTo>
                  <a:lnTo>
                    <a:pt x="317500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847236" y="7381366"/>
              <a:ext cx="45085" cy="81280"/>
            </a:xfrm>
            <a:custGeom>
              <a:avLst/>
              <a:gdLst/>
              <a:ahLst/>
              <a:cxnLst/>
              <a:rect l="l" t="t" r="r" b="b"/>
              <a:pathLst>
                <a:path w="45085" h="81279">
                  <a:moveTo>
                    <a:pt x="44640" y="0"/>
                  </a:moveTo>
                  <a:lnTo>
                    <a:pt x="23850" y="35864"/>
                  </a:lnTo>
                  <a:lnTo>
                    <a:pt x="0" y="67348"/>
                  </a:lnTo>
                  <a:lnTo>
                    <a:pt x="44119" y="80797"/>
                  </a:lnTo>
                  <a:lnTo>
                    <a:pt x="43463" y="74852"/>
                  </a:lnTo>
                  <a:lnTo>
                    <a:pt x="42714" y="65219"/>
                  </a:lnTo>
                  <a:lnTo>
                    <a:pt x="42107" y="53517"/>
                  </a:lnTo>
                  <a:lnTo>
                    <a:pt x="41871" y="41363"/>
                  </a:lnTo>
                  <a:lnTo>
                    <a:pt x="42095" y="29098"/>
                  </a:lnTo>
                  <a:lnTo>
                    <a:pt x="42660" y="17886"/>
                  </a:lnTo>
                  <a:lnTo>
                    <a:pt x="43523" y="8072"/>
                  </a:lnTo>
                  <a:lnTo>
                    <a:pt x="446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553891" y="7550251"/>
              <a:ext cx="576580" cy="923925"/>
            </a:xfrm>
            <a:custGeom>
              <a:avLst/>
              <a:gdLst/>
              <a:ahLst/>
              <a:cxnLst/>
              <a:rect l="l" t="t" r="r" b="b"/>
              <a:pathLst>
                <a:path w="576579" h="923925">
                  <a:moveTo>
                    <a:pt x="0" y="923734"/>
                  </a:moveTo>
                  <a:lnTo>
                    <a:pt x="576211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102392" y="7497698"/>
              <a:ext cx="60960" cy="78105"/>
            </a:xfrm>
            <a:custGeom>
              <a:avLst/>
              <a:gdLst/>
              <a:ahLst/>
              <a:cxnLst/>
              <a:rect l="l" t="t" r="r" b="b"/>
              <a:pathLst>
                <a:path w="60960" h="78104">
                  <a:moveTo>
                    <a:pt x="60553" y="0"/>
                  </a:moveTo>
                  <a:lnTo>
                    <a:pt x="31191" y="29260"/>
                  </a:lnTo>
                  <a:lnTo>
                    <a:pt x="0" y="53492"/>
                  </a:lnTo>
                  <a:lnTo>
                    <a:pt x="39141" y="77914"/>
                  </a:lnTo>
                  <a:lnTo>
                    <a:pt x="47193" y="39243"/>
                  </a:lnTo>
                  <a:lnTo>
                    <a:pt x="57387" y="7512"/>
                  </a:lnTo>
                  <a:lnTo>
                    <a:pt x="605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4788154" y="6488125"/>
              <a:ext cx="508000" cy="812800"/>
            </a:xfrm>
            <a:custGeom>
              <a:avLst/>
              <a:gdLst/>
              <a:ahLst/>
              <a:cxnLst/>
              <a:rect l="l" t="t" r="r" b="b"/>
              <a:pathLst>
                <a:path w="508000" h="812800">
                  <a:moveTo>
                    <a:pt x="359371" y="0"/>
                  </a:moveTo>
                  <a:lnTo>
                    <a:pt x="508000" y="165100"/>
                  </a:lnTo>
                  <a:lnTo>
                    <a:pt x="352958" y="302666"/>
                  </a:lnTo>
                </a:path>
                <a:path w="508000" h="812800">
                  <a:moveTo>
                    <a:pt x="254000" y="647700"/>
                  </a:moveTo>
                  <a:lnTo>
                    <a:pt x="279400" y="774700"/>
                  </a:lnTo>
                  <a:lnTo>
                    <a:pt x="0" y="81280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8" name="object 198"/>
          <p:cNvSpPr txBox="1"/>
          <p:nvPr/>
        </p:nvSpPr>
        <p:spPr>
          <a:xfrm>
            <a:off x="5763821" y="494434"/>
            <a:ext cx="6667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07" name="object 207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36</a:t>
            </a:fld>
            <a:endParaRPr spc="-75" dirty="0"/>
          </a:p>
        </p:txBody>
      </p:sp>
      <p:sp>
        <p:nvSpPr>
          <p:cNvPr id="199" name="object 199"/>
          <p:cNvSpPr txBox="1"/>
          <p:nvPr/>
        </p:nvSpPr>
        <p:spPr>
          <a:xfrm>
            <a:off x="7959599" y="551584"/>
            <a:ext cx="4182110" cy="6883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Las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barras</a:t>
            </a:r>
            <a:r>
              <a:rPr sz="7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colectoras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deben</a:t>
            </a:r>
            <a:r>
              <a:rPr sz="7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estar</a:t>
            </a:r>
            <a:r>
              <a:rPr sz="7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arriostradas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dirty="0">
                <a:solidFill>
                  <a:srgbClr val="171514"/>
                </a:solidFill>
                <a:latin typeface="Lucida Sans Unicode"/>
                <a:cs typeface="Lucida Sans Unicode"/>
              </a:rPr>
              <a:t>para</a:t>
            </a:r>
            <a:r>
              <a:rPr sz="7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resistir</a:t>
            </a:r>
            <a:r>
              <a:rPr sz="7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esta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corriente</a:t>
            </a:r>
            <a:r>
              <a:rPr sz="7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potencial.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Las</a:t>
            </a:r>
            <a:endParaRPr sz="750">
              <a:latin typeface="Lucida Sans Unicode"/>
              <a:cs typeface="Lucida Sans Unicode"/>
            </a:endParaRPr>
          </a:p>
          <a:p>
            <a:pPr marL="12700" marR="5080">
              <a:lnSpc>
                <a:spcPct val="160000"/>
              </a:lnSpc>
            </a:pP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barras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colectoras </a:t>
            </a:r>
            <a:r>
              <a:rPr sz="7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utilizadas </a:t>
            </a:r>
            <a:r>
              <a:rPr sz="750" dirty="0">
                <a:solidFill>
                  <a:srgbClr val="171514"/>
                </a:solidFill>
                <a:latin typeface="Lucida Sans Unicode"/>
                <a:cs typeface="Lucida Sans Unicode"/>
              </a:rPr>
              <a:t>en </a:t>
            </a:r>
            <a:r>
              <a:rPr sz="7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centros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control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motores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Siemens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tiastar.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están.reforzados.para.una.clasificación.de.interrupción.de.42.kA.con.reforzamiento.opcional.  disponible</a:t>
            </a:r>
            <a:r>
              <a:rPr sz="7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para.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00.kA..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8780987" y="1408417"/>
            <a:ext cx="583565" cy="24955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3815">
              <a:spcBef>
                <a:spcPts val="100"/>
              </a:spcBef>
            </a:pPr>
            <a:r>
              <a:rPr sz="7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Horizontal</a:t>
            </a:r>
            <a:endParaRPr sz="700">
              <a:latin typeface="Lucida Sans Unicode"/>
              <a:cs typeface="Lucida Sans Unicode"/>
            </a:endParaRPr>
          </a:p>
          <a:p>
            <a:pPr marL="12700">
              <a:spcBef>
                <a:spcPts val="384"/>
              </a:spcBef>
            </a:pPr>
            <a:r>
              <a:rPr sz="4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Refuerzo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autobús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10211983" y="3290638"/>
            <a:ext cx="583565" cy="24955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20955" algn="ctr">
              <a:spcBef>
                <a:spcPts val="100"/>
              </a:spcBef>
            </a:pPr>
            <a:r>
              <a:rPr sz="7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Vertical</a:t>
            </a:r>
            <a:endParaRPr sz="700">
              <a:latin typeface="Lucida Sans Unicode"/>
              <a:cs typeface="Lucida Sans Unicode"/>
            </a:endParaRPr>
          </a:p>
          <a:p>
            <a:pPr algn="ctr">
              <a:spcBef>
                <a:spcPts val="384"/>
              </a:spcBef>
            </a:pPr>
            <a:r>
              <a:rPr sz="4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Refuerzo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autobús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5763821" y="4650396"/>
            <a:ext cx="9531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spc="-5" dirty="0">
                <a:solidFill>
                  <a:srgbClr val="171514"/>
                </a:solidFill>
                <a:latin typeface="Tahoma"/>
                <a:cs typeface="Tahoma"/>
              </a:rPr>
              <a:t>Espaciado</a:t>
            </a:r>
            <a:r>
              <a:rPr sz="600" b="1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600" b="1" spc="-2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600" b="1" dirty="0">
                <a:solidFill>
                  <a:srgbClr val="171514"/>
                </a:solidFill>
                <a:latin typeface="Tahoma"/>
                <a:cs typeface="Tahoma"/>
              </a:rPr>
              <a:t>autobuses</a:t>
            </a:r>
            <a:r>
              <a:rPr sz="6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7959587" y="4560581"/>
            <a:ext cx="4606925" cy="112903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45"/>
              </a:spcBef>
            </a:pP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Además,.</a:t>
            </a:r>
            <a:r>
              <a:rPr sz="900" i="1" spc="-5" dirty="0">
                <a:solidFill>
                  <a:srgbClr val="171514"/>
                </a:solidFill>
                <a:latin typeface="Trebuchet MS"/>
                <a:cs typeface="Trebuchet MS"/>
              </a:rPr>
              <a:t>Comité </a:t>
            </a:r>
            <a:r>
              <a:rPr sz="900" i="1" dirty="0">
                <a:solidFill>
                  <a:srgbClr val="171514"/>
                </a:solidFill>
                <a:latin typeface="Trebuchet MS"/>
                <a:cs typeface="Trebuchet MS"/>
              </a:rPr>
              <a:t>ejecutivo </a:t>
            </a:r>
            <a:r>
              <a:rPr sz="900" i="1" spc="-10" dirty="0">
                <a:solidFill>
                  <a:srgbClr val="171514"/>
                </a:solidFill>
                <a:latin typeface="Trebuchet MS"/>
                <a:cs typeface="Trebuchet MS"/>
              </a:rPr>
              <a:t>nacional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®.Tabla.430.97.requiere.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.de.liquidación.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entre.un.autobús.vivo.y.tierra,. ”.de.holgura.entre. fases.a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través.del.aire,.y.2”.de.holgura.a.traves.de.una.superficie.para.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tensiones.nominales.superiores.a.250.voltios,.pero.no.superiores.a.600.voltios..Estos.  se.utilizan.espaciamientos.a lo largo.de.los.buses.horizontales.y.verticales.en.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centros.de.control.de.motores.tiastar.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10405517" y="6498922"/>
            <a:ext cx="681990" cy="314325"/>
          </a:xfrm>
          <a:prstGeom prst="rect">
            <a:avLst/>
          </a:prstGeom>
        </p:spPr>
        <p:txBody>
          <a:bodyPr vert="horz" wrap="square" lIns="0" tIns="71755" rIns="0" bIns="0" rtlCol="0">
            <a:spAutoFit/>
          </a:bodyPr>
          <a:lstStyle/>
          <a:p>
            <a:pPr marL="12700">
              <a:spcBef>
                <a:spcPts val="565"/>
              </a:spcBef>
            </a:pPr>
            <a:r>
              <a:rPr sz="7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1”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dirty="0">
                <a:solidFill>
                  <a:srgbClr val="0B0806"/>
                </a:solidFill>
                <a:latin typeface="Lucida Sans Unicode"/>
                <a:cs typeface="Lucida Sans Unicode"/>
              </a:rPr>
              <a:t>entre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fases</a:t>
            </a:r>
            <a:endParaRPr sz="750">
              <a:latin typeface="Lucida Sans Unicode"/>
              <a:cs typeface="Lucida Sans Unicode"/>
            </a:endParaRPr>
          </a:p>
          <a:p>
            <a:pPr marL="190500">
              <a:spcBef>
                <a:spcPts val="310"/>
              </a:spcBef>
            </a:pP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A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través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del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aire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10123296" y="7231080"/>
            <a:ext cx="99441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solidFill>
                  <a:srgbClr val="0B0806"/>
                </a:solidFill>
                <a:latin typeface="Lucida Sans Unicode"/>
                <a:cs typeface="Lucida Sans Unicode"/>
              </a:rPr>
              <a:t>Bus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vivo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1”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a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tierra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8192969" y="8494730"/>
            <a:ext cx="86995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2"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dirty="0">
                <a:solidFill>
                  <a:srgbClr val="0B0806"/>
                </a:solidFill>
                <a:latin typeface="Lucida Sans Unicode"/>
                <a:cs typeface="Lucida Sans Unicode"/>
              </a:rPr>
              <a:t>a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través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dirty="0">
                <a:solidFill>
                  <a:srgbClr val="0B0806"/>
                </a:solidFill>
                <a:latin typeface="Lucida Sans Unicode"/>
                <a:cs typeface="Lucida Sans Unicode"/>
              </a:rPr>
              <a:t>una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superficie</a:t>
            </a:r>
            <a:endParaRPr sz="5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2899" y="1970456"/>
            <a:ext cx="3212423" cy="189857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972602" y="4650117"/>
            <a:ext cx="2273642" cy="160572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764071" y="551835"/>
            <a:ext cx="90360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dirty="0">
                <a:solidFill>
                  <a:srgbClr val="171514"/>
                </a:solidFill>
                <a:latin typeface="Tahoma"/>
                <a:cs typeface="Tahoma"/>
              </a:rPr>
              <a:t>Autobús</a:t>
            </a:r>
            <a:r>
              <a:rPr sz="75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50" b="1" spc="5" dirty="0">
                <a:solidFill>
                  <a:srgbClr val="171514"/>
                </a:solidFill>
                <a:latin typeface="Tahoma"/>
                <a:cs typeface="Tahoma"/>
              </a:rPr>
              <a:t>terrestre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37</a:t>
            </a:fld>
            <a:endParaRPr spc="-75" dirty="0"/>
          </a:p>
        </p:txBody>
      </p:sp>
      <p:sp>
        <p:nvSpPr>
          <p:cNvPr id="5" name="object 5"/>
          <p:cNvSpPr txBox="1"/>
          <p:nvPr/>
        </p:nvSpPr>
        <p:spPr>
          <a:xfrm>
            <a:off x="7959840" y="488335"/>
            <a:ext cx="430784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6299"/>
              </a:lnSpc>
              <a:spcBef>
                <a:spcPts val="100"/>
              </a:spcBef>
            </a:pP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A.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horizontal.</a:t>
            </a:r>
            <a:r>
              <a:rPr sz="950" b="1" spc="5" dirty="0">
                <a:solidFill>
                  <a:srgbClr val="171514"/>
                </a:solidFill>
                <a:latin typeface="Tahoma"/>
                <a:cs typeface="Tahoma"/>
              </a:rPr>
              <a:t>autobús</a:t>
            </a:r>
            <a:r>
              <a:rPr sz="950" b="1" spc="-3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50" b="1" spc="5" dirty="0">
                <a:solidFill>
                  <a:srgbClr val="171514"/>
                </a:solidFill>
                <a:latin typeface="Tahoma"/>
                <a:cs typeface="Tahoma"/>
              </a:rPr>
              <a:t>terrestre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.normalmente.se.monta.en.la.parte.inferior. 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6”.de.la.estructura..El.bus.de.tierra.horizontal.es.estándar..Un.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se.puede.conectar.un.bus.de.tierra.vertical.opcional.al.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bus..Cuando.se.inserta.una.unidad.de.control.de.motor.combinada.en.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el.MCC,.el.bus.de.tierra.vertical.es.el.primer.elemento.engranado..</a:t>
            </a:r>
            <a:endParaRPr sz="950">
              <a:latin typeface="Lucida Sans Unicode"/>
              <a:cs typeface="Lucida Sans Unicode"/>
            </a:endParaRPr>
          </a:p>
          <a:p>
            <a:pPr marL="12700" marR="619760">
              <a:lnSpc>
                <a:spcPct val="126299"/>
              </a:lnSpc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Asimismo,.cuando.se.quita.la.unidad.,.el.bus.de.tierra.vertical.es.  lo.último.en.ser.desconectado.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227306" y="2291336"/>
            <a:ext cx="89725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Bus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terrestre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vertical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007176" y="3171878"/>
            <a:ext cx="100774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Bus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tierra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horizontal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764071" y="4177685"/>
            <a:ext cx="100012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b="1" spc="-5" dirty="0">
                <a:solidFill>
                  <a:srgbClr val="171514"/>
                </a:solidFill>
                <a:latin typeface="Tahoma"/>
                <a:cs typeface="Tahoma"/>
              </a:rPr>
              <a:t>Varillas</a:t>
            </a:r>
            <a:r>
              <a:rPr sz="5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b="1" spc="5" dirty="0">
                <a:solidFill>
                  <a:srgbClr val="171514"/>
                </a:solidFill>
                <a:latin typeface="Tahoma"/>
                <a:cs typeface="Tahoma"/>
              </a:rPr>
              <a:t>amarre</a:t>
            </a:r>
            <a:r>
              <a:rPr sz="5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5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500" b="1" dirty="0">
                <a:solidFill>
                  <a:srgbClr val="171514"/>
                </a:solidFill>
                <a:latin typeface="Tahoma"/>
                <a:cs typeface="Tahoma"/>
              </a:rPr>
              <a:t>alambre</a:t>
            </a:r>
            <a:r>
              <a:rPr sz="50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959840" y="4078625"/>
            <a:ext cx="356044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50000"/>
              </a:lnSpc>
              <a:spcBef>
                <a:spcPts val="100"/>
              </a:spcBef>
            </a:pP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Ronda.</a:t>
            </a:r>
            <a:r>
              <a:rPr sz="800" b="1" spc="-5" dirty="0">
                <a:solidFill>
                  <a:srgbClr val="171514"/>
                </a:solidFill>
                <a:latin typeface="Tahoma"/>
                <a:cs typeface="Tahoma"/>
              </a:rPr>
              <a:t>tirantes</a:t>
            </a:r>
            <a:r>
              <a:rPr sz="8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8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spc="-10" dirty="0">
                <a:solidFill>
                  <a:srgbClr val="171514"/>
                </a:solidFill>
                <a:latin typeface="Tahoma"/>
                <a:cs typeface="Tahoma"/>
              </a:rPr>
              <a:t>alambre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están.ubicados.en.cada.canaleta.vertical.para. </a:t>
            </a:r>
            <a:r>
              <a:rPr sz="800" spc="-2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mantenga.los.arneses.de.cables.en.su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lugar.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279771" y="4979030"/>
            <a:ext cx="58737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Arnés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cables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279770" y="5436230"/>
            <a:ext cx="54610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Varilla</a:t>
            </a:r>
            <a:r>
              <a:rPr sz="3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3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3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300" dirty="0">
                <a:solidFill>
                  <a:srgbClr val="0B0806"/>
                </a:solidFill>
                <a:latin typeface="Lucida Sans Unicode"/>
                <a:cs typeface="Lucida Sans Unicode"/>
              </a:rPr>
              <a:t>amarre</a:t>
            </a:r>
            <a:r>
              <a:rPr sz="3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3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3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3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alambre</a:t>
            </a:r>
            <a:endParaRPr sz="3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94346" y="3238906"/>
            <a:ext cx="2842895" cy="293370"/>
            <a:chOff x="2939745" y="3238906"/>
            <a:chExt cx="2842895" cy="293370"/>
          </a:xfrm>
        </p:grpSpPr>
        <p:sp>
          <p:nvSpPr>
            <p:cNvPr id="3" name="object 3"/>
            <p:cNvSpPr/>
            <p:nvPr/>
          </p:nvSpPr>
          <p:spPr>
            <a:xfrm>
              <a:off x="2939745" y="3461372"/>
              <a:ext cx="895985" cy="71120"/>
            </a:xfrm>
            <a:custGeom>
              <a:avLst/>
              <a:gdLst/>
              <a:ahLst/>
              <a:cxnLst/>
              <a:rect l="l" t="t" r="r" b="b"/>
              <a:pathLst>
                <a:path w="895985" h="71120">
                  <a:moveTo>
                    <a:pt x="834123" y="0"/>
                  </a:moveTo>
                  <a:lnTo>
                    <a:pt x="829856" y="3911"/>
                  </a:lnTo>
                  <a:lnTo>
                    <a:pt x="823899" y="6121"/>
                  </a:lnTo>
                  <a:lnTo>
                    <a:pt x="815708" y="6121"/>
                  </a:lnTo>
                  <a:lnTo>
                    <a:pt x="0" y="49644"/>
                  </a:lnTo>
                  <a:lnTo>
                    <a:pt x="4972" y="59436"/>
                  </a:lnTo>
                  <a:lnTo>
                    <a:pt x="10491" y="66413"/>
                  </a:lnTo>
                  <a:lnTo>
                    <a:pt x="16575" y="70320"/>
                  </a:lnTo>
                  <a:lnTo>
                    <a:pt x="23241" y="70904"/>
                  </a:lnTo>
                  <a:lnTo>
                    <a:pt x="893648" y="25488"/>
                  </a:lnTo>
                  <a:lnTo>
                    <a:pt x="895718" y="13754"/>
                  </a:lnTo>
                  <a:lnTo>
                    <a:pt x="895718" y="11849"/>
                  </a:lnTo>
                  <a:lnTo>
                    <a:pt x="83412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73868" y="3238906"/>
              <a:ext cx="69227" cy="234314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3839273" y="3467493"/>
              <a:ext cx="1943100" cy="57150"/>
            </a:xfrm>
            <a:custGeom>
              <a:avLst/>
              <a:gdLst/>
              <a:ahLst/>
              <a:cxnLst/>
              <a:rect l="l" t="t" r="r" b="b"/>
              <a:pathLst>
                <a:path w="1943100" h="57150">
                  <a:moveTo>
                    <a:pt x="1943100" y="0"/>
                  </a:moveTo>
                  <a:lnTo>
                    <a:pt x="11429" y="0"/>
                  </a:lnTo>
                  <a:lnTo>
                    <a:pt x="0" y="19075"/>
                  </a:lnTo>
                  <a:lnTo>
                    <a:pt x="0" y="57150"/>
                  </a:lnTo>
                  <a:lnTo>
                    <a:pt x="1943100" y="57150"/>
                  </a:lnTo>
                  <a:lnTo>
                    <a:pt x="19431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7972474" y="1787297"/>
            <a:ext cx="2865120" cy="1724025"/>
            <a:chOff x="2917874" y="1787296"/>
            <a:chExt cx="2865120" cy="1724025"/>
          </a:xfrm>
        </p:grpSpPr>
        <p:sp>
          <p:nvSpPr>
            <p:cNvPr id="7" name="object 7"/>
            <p:cNvSpPr/>
            <p:nvPr/>
          </p:nvSpPr>
          <p:spPr>
            <a:xfrm>
              <a:off x="3827729" y="1893290"/>
              <a:ext cx="1812289" cy="150495"/>
            </a:xfrm>
            <a:custGeom>
              <a:avLst/>
              <a:gdLst/>
              <a:ahLst/>
              <a:cxnLst/>
              <a:rect l="l" t="t" r="r" b="b"/>
              <a:pathLst>
                <a:path w="1812289" h="150494">
                  <a:moveTo>
                    <a:pt x="1694891" y="0"/>
                  </a:moveTo>
                  <a:lnTo>
                    <a:pt x="1263434" y="9067"/>
                  </a:lnTo>
                  <a:lnTo>
                    <a:pt x="1263434" y="23355"/>
                  </a:lnTo>
                  <a:lnTo>
                    <a:pt x="531888" y="46405"/>
                  </a:lnTo>
                  <a:lnTo>
                    <a:pt x="531888" y="112128"/>
                  </a:lnTo>
                  <a:lnTo>
                    <a:pt x="480428" y="113741"/>
                  </a:lnTo>
                  <a:lnTo>
                    <a:pt x="480428" y="48018"/>
                  </a:lnTo>
                  <a:lnTo>
                    <a:pt x="8966" y="62865"/>
                  </a:lnTo>
                  <a:lnTo>
                    <a:pt x="0" y="62433"/>
                  </a:lnTo>
                  <a:lnTo>
                    <a:pt x="914" y="149275"/>
                  </a:lnTo>
                  <a:lnTo>
                    <a:pt x="22021" y="149275"/>
                  </a:lnTo>
                  <a:lnTo>
                    <a:pt x="77266" y="150228"/>
                  </a:lnTo>
                  <a:lnTo>
                    <a:pt x="77266" y="89268"/>
                  </a:lnTo>
                  <a:lnTo>
                    <a:pt x="160134" y="88315"/>
                  </a:lnTo>
                  <a:lnTo>
                    <a:pt x="163271" y="142875"/>
                  </a:lnTo>
                  <a:lnTo>
                    <a:pt x="1812048" y="100012"/>
                  </a:lnTo>
                  <a:lnTo>
                    <a:pt x="1812048" y="31432"/>
                  </a:lnTo>
                  <a:lnTo>
                    <a:pt x="1694891" y="31432"/>
                  </a:lnTo>
                  <a:lnTo>
                    <a:pt x="169489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917874" y="1814004"/>
              <a:ext cx="2865120" cy="1697355"/>
            </a:xfrm>
            <a:custGeom>
              <a:avLst/>
              <a:gdLst/>
              <a:ahLst/>
              <a:cxnLst/>
              <a:rect l="l" t="t" r="r" b="b"/>
              <a:pathLst>
                <a:path w="2865120" h="1697354">
                  <a:moveTo>
                    <a:pt x="10745" y="0"/>
                  </a:moveTo>
                  <a:lnTo>
                    <a:pt x="10173" y="22384"/>
                  </a:lnTo>
                  <a:lnTo>
                    <a:pt x="16154" y="48306"/>
                  </a:lnTo>
                  <a:lnTo>
                    <a:pt x="26113" y="75782"/>
                  </a:lnTo>
                  <a:lnTo>
                    <a:pt x="37478" y="102831"/>
                  </a:lnTo>
                  <a:lnTo>
                    <a:pt x="50099" y="140574"/>
                  </a:lnTo>
                  <a:lnTo>
                    <a:pt x="52720" y="176174"/>
                  </a:lnTo>
                  <a:lnTo>
                    <a:pt x="43913" y="213202"/>
                  </a:lnTo>
                  <a:lnTo>
                    <a:pt x="22251" y="255231"/>
                  </a:lnTo>
                  <a:lnTo>
                    <a:pt x="12596" y="279775"/>
                  </a:lnTo>
                  <a:lnTo>
                    <a:pt x="6278" y="315338"/>
                  </a:lnTo>
                  <a:lnTo>
                    <a:pt x="2977" y="359679"/>
                  </a:lnTo>
                  <a:lnTo>
                    <a:pt x="2374" y="410557"/>
                  </a:lnTo>
                  <a:lnTo>
                    <a:pt x="4147" y="465734"/>
                  </a:lnTo>
                  <a:lnTo>
                    <a:pt x="7978" y="522968"/>
                  </a:lnTo>
                  <a:lnTo>
                    <a:pt x="13547" y="580019"/>
                  </a:lnTo>
                  <a:lnTo>
                    <a:pt x="20533" y="634646"/>
                  </a:lnTo>
                  <a:lnTo>
                    <a:pt x="28617" y="684611"/>
                  </a:lnTo>
                  <a:lnTo>
                    <a:pt x="37478" y="727671"/>
                  </a:lnTo>
                  <a:lnTo>
                    <a:pt x="43576" y="764268"/>
                  </a:lnTo>
                  <a:lnTo>
                    <a:pt x="46868" y="808352"/>
                  </a:lnTo>
                  <a:lnTo>
                    <a:pt x="47725" y="858521"/>
                  </a:lnTo>
                  <a:lnTo>
                    <a:pt x="46518" y="913374"/>
                  </a:lnTo>
                  <a:lnTo>
                    <a:pt x="43617" y="971507"/>
                  </a:lnTo>
                  <a:lnTo>
                    <a:pt x="39393" y="1031519"/>
                  </a:lnTo>
                  <a:lnTo>
                    <a:pt x="34216" y="1092007"/>
                  </a:lnTo>
                  <a:lnTo>
                    <a:pt x="28456" y="1151569"/>
                  </a:lnTo>
                  <a:lnTo>
                    <a:pt x="6998" y="1352511"/>
                  </a:lnTo>
                  <a:lnTo>
                    <a:pt x="2704" y="1406788"/>
                  </a:lnTo>
                  <a:lnTo>
                    <a:pt x="326" y="1463754"/>
                  </a:lnTo>
                  <a:lnTo>
                    <a:pt x="0" y="1520784"/>
                  </a:lnTo>
                  <a:lnTo>
                    <a:pt x="1857" y="1575252"/>
                  </a:lnTo>
                  <a:lnTo>
                    <a:pt x="6032" y="1624530"/>
                  </a:lnTo>
                  <a:lnTo>
                    <a:pt x="12659" y="1665992"/>
                  </a:lnTo>
                  <a:lnTo>
                    <a:pt x="21870" y="1697012"/>
                  </a:lnTo>
                  <a:lnTo>
                    <a:pt x="837578" y="1653489"/>
                  </a:lnTo>
                  <a:lnTo>
                    <a:pt x="849782" y="1651407"/>
                  </a:lnTo>
                  <a:lnTo>
                    <a:pt x="858057" y="1645399"/>
                  </a:lnTo>
                  <a:lnTo>
                    <a:pt x="862760" y="1635819"/>
                  </a:lnTo>
                  <a:lnTo>
                    <a:pt x="864248" y="1623021"/>
                  </a:lnTo>
                  <a:lnTo>
                    <a:pt x="864248" y="1470621"/>
                  </a:lnTo>
                  <a:lnTo>
                    <a:pt x="868071" y="1447761"/>
                  </a:lnTo>
                  <a:lnTo>
                    <a:pt x="887108" y="1447761"/>
                  </a:lnTo>
                  <a:lnTo>
                    <a:pt x="887108" y="1424901"/>
                  </a:lnTo>
                  <a:lnTo>
                    <a:pt x="925221" y="1424901"/>
                  </a:lnTo>
                  <a:lnTo>
                    <a:pt x="917588" y="1447761"/>
                  </a:lnTo>
                  <a:lnTo>
                    <a:pt x="917588" y="1661121"/>
                  </a:lnTo>
                  <a:lnTo>
                    <a:pt x="915518" y="1672856"/>
                  </a:lnTo>
                  <a:lnTo>
                    <a:pt x="921398" y="1672564"/>
                  </a:lnTo>
                  <a:lnTo>
                    <a:pt x="932828" y="1653489"/>
                  </a:lnTo>
                  <a:lnTo>
                    <a:pt x="2864498" y="1653489"/>
                  </a:lnTo>
                  <a:lnTo>
                    <a:pt x="2864498" y="1621294"/>
                  </a:lnTo>
                  <a:lnTo>
                    <a:pt x="2826398" y="1623021"/>
                  </a:lnTo>
                  <a:lnTo>
                    <a:pt x="2826398" y="83781"/>
                  </a:lnTo>
                  <a:lnTo>
                    <a:pt x="2605431" y="87591"/>
                  </a:lnTo>
                  <a:lnTo>
                    <a:pt x="2604745" y="87769"/>
                  </a:lnTo>
                  <a:lnTo>
                    <a:pt x="2604745" y="110718"/>
                  </a:lnTo>
                  <a:lnTo>
                    <a:pt x="2721903" y="110718"/>
                  </a:lnTo>
                  <a:lnTo>
                    <a:pt x="2721903" y="179298"/>
                  </a:lnTo>
                  <a:lnTo>
                    <a:pt x="1073125" y="222161"/>
                  </a:lnTo>
                  <a:lnTo>
                    <a:pt x="1069988" y="167601"/>
                  </a:lnTo>
                  <a:lnTo>
                    <a:pt x="987121" y="168554"/>
                  </a:lnTo>
                  <a:lnTo>
                    <a:pt x="987121" y="229514"/>
                  </a:lnTo>
                  <a:lnTo>
                    <a:pt x="931876" y="228561"/>
                  </a:lnTo>
                  <a:lnTo>
                    <a:pt x="910769" y="228561"/>
                  </a:lnTo>
                  <a:lnTo>
                    <a:pt x="913778" y="540981"/>
                  </a:lnTo>
                  <a:lnTo>
                    <a:pt x="894728" y="529551"/>
                  </a:lnTo>
                  <a:lnTo>
                    <a:pt x="890931" y="434301"/>
                  </a:lnTo>
                  <a:lnTo>
                    <a:pt x="860438" y="434301"/>
                  </a:lnTo>
                  <a:lnTo>
                    <a:pt x="850913" y="407631"/>
                  </a:lnTo>
                  <a:lnTo>
                    <a:pt x="854723" y="150456"/>
                  </a:lnTo>
                  <a:lnTo>
                    <a:pt x="854009" y="137895"/>
                  </a:lnTo>
                  <a:lnTo>
                    <a:pt x="850437" y="128549"/>
                  </a:lnTo>
                  <a:lnTo>
                    <a:pt x="841865" y="122060"/>
                  </a:lnTo>
                  <a:lnTo>
                    <a:pt x="826148" y="118071"/>
                  </a:lnTo>
                  <a:lnTo>
                    <a:pt x="1074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308157" y="1952434"/>
              <a:ext cx="52069" cy="54610"/>
            </a:xfrm>
            <a:custGeom>
              <a:avLst/>
              <a:gdLst/>
              <a:ahLst/>
              <a:cxnLst/>
              <a:rect l="l" t="t" r="r" b="b"/>
              <a:pathLst>
                <a:path w="52070" h="54610">
                  <a:moveTo>
                    <a:pt x="51460" y="0"/>
                  </a:moveTo>
                  <a:lnTo>
                    <a:pt x="0" y="2616"/>
                  </a:lnTo>
                  <a:lnTo>
                    <a:pt x="0" y="54597"/>
                  </a:lnTo>
                  <a:lnTo>
                    <a:pt x="51460" y="52984"/>
                  </a:lnTo>
                  <a:lnTo>
                    <a:pt x="5146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928620" y="1787295"/>
              <a:ext cx="2854325" cy="1649730"/>
            </a:xfrm>
            <a:custGeom>
              <a:avLst/>
              <a:gdLst/>
              <a:ahLst/>
              <a:cxnLst/>
              <a:rect l="l" t="t" r="r" b="b"/>
              <a:pathLst>
                <a:path w="2854325" h="1649729">
                  <a:moveTo>
                    <a:pt x="2853753" y="53340"/>
                  </a:moveTo>
                  <a:lnTo>
                    <a:pt x="882218" y="129463"/>
                  </a:lnTo>
                  <a:lnTo>
                    <a:pt x="880186" y="129540"/>
                  </a:lnTo>
                  <a:lnTo>
                    <a:pt x="34366" y="0"/>
                  </a:lnTo>
                  <a:lnTo>
                    <a:pt x="20561" y="3314"/>
                  </a:lnTo>
                  <a:lnTo>
                    <a:pt x="10515" y="9067"/>
                  </a:lnTo>
                  <a:lnTo>
                    <a:pt x="3797" y="16979"/>
                  </a:lnTo>
                  <a:lnTo>
                    <a:pt x="0" y="26708"/>
                  </a:lnTo>
                  <a:lnTo>
                    <a:pt x="826998" y="146431"/>
                  </a:lnTo>
                  <a:lnTo>
                    <a:pt x="833742" y="149250"/>
                  </a:lnTo>
                  <a:lnTo>
                    <a:pt x="837869" y="153390"/>
                  </a:lnTo>
                  <a:lnTo>
                    <a:pt x="891273" y="141630"/>
                  </a:lnTo>
                  <a:lnTo>
                    <a:pt x="894930" y="148272"/>
                  </a:lnTo>
                  <a:lnTo>
                    <a:pt x="897915" y="157949"/>
                  </a:lnTo>
                  <a:lnTo>
                    <a:pt x="899109" y="168427"/>
                  </a:lnTo>
                  <a:lnTo>
                    <a:pt x="908075" y="168859"/>
                  </a:lnTo>
                  <a:lnTo>
                    <a:pt x="1379537" y="154012"/>
                  </a:lnTo>
                  <a:lnTo>
                    <a:pt x="1379537" y="167754"/>
                  </a:lnTo>
                  <a:lnTo>
                    <a:pt x="1430997" y="165138"/>
                  </a:lnTo>
                  <a:lnTo>
                    <a:pt x="1430997" y="152400"/>
                  </a:lnTo>
                  <a:lnTo>
                    <a:pt x="2162543" y="129349"/>
                  </a:lnTo>
                  <a:lnTo>
                    <a:pt x="2162543" y="115062"/>
                  </a:lnTo>
                  <a:lnTo>
                    <a:pt x="2594000" y="105994"/>
                  </a:lnTo>
                  <a:lnTo>
                    <a:pt x="2594000" y="114477"/>
                  </a:lnTo>
                  <a:lnTo>
                    <a:pt x="2594686" y="114300"/>
                  </a:lnTo>
                  <a:lnTo>
                    <a:pt x="2815653" y="110490"/>
                  </a:lnTo>
                  <a:lnTo>
                    <a:pt x="2815653" y="1649730"/>
                  </a:lnTo>
                  <a:lnTo>
                    <a:pt x="2853753" y="1648002"/>
                  </a:lnTo>
                  <a:lnTo>
                    <a:pt x="2853753" y="533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766489" y="1928875"/>
              <a:ext cx="65405" cy="426720"/>
            </a:xfrm>
            <a:custGeom>
              <a:avLst/>
              <a:gdLst/>
              <a:ahLst/>
              <a:cxnLst/>
              <a:rect l="l" t="t" r="r" b="b"/>
              <a:pathLst>
                <a:path w="65404" h="426719">
                  <a:moveTo>
                    <a:pt x="53581" y="0"/>
                  </a:moveTo>
                  <a:lnTo>
                    <a:pt x="0" y="11810"/>
                  </a:lnTo>
                  <a:lnTo>
                    <a:pt x="5334" y="17183"/>
                  </a:lnTo>
                  <a:lnTo>
                    <a:pt x="6108" y="24815"/>
                  </a:lnTo>
                  <a:lnTo>
                    <a:pt x="6108" y="35585"/>
                  </a:lnTo>
                  <a:lnTo>
                    <a:pt x="2298" y="292760"/>
                  </a:lnTo>
                  <a:lnTo>
                    <a:pt x="11823" y="319430"/>
                  </a:lnTo>
                  <a:lnTo>
                    <a:pt x="42316" y="319430"/>
                  </a:lnTo>
                  <a:lnTo>
                    <a:pt x="46113" y="414680"/>
                  </a:lnTo>
                  <a:lnTo>
                    <a:pt x="65163" y="426110"/>
                  </a:lnTo>
                  <a:lnTo>
                    <a:pt x="61353" y="29870"/>
                  </a:lnTo>
                  <a:lnTo>
                    <a:pt x="60928" y="21720"/>
                  </a:lnTo>
                  <a:lnTo>
                    <a:pt x="59572" y="14154"/>
                  </a:lnTo>
                  <a:lnTo>
                    <a:pt x="57163" y="6978"/>
                  </a:lnTo>
                  <a:lnTo>
                    <a:pt x="5358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7999647" y="3502978"/>
            <a:ext cx="2837815" cy="1780539"/>
            <a:chOff x="2945046" y="3502977"/>
            <a:chExt cx="2837815" cy="1780539"/>
          </a:xfrm>
        </p:grpSpPr>
        <p:sp>
          <p:nvSpPr>
            <p:cNvPr id="13" name="object 13"/>
            <p:cNvSpPr/>
            <p:nvPr/>
          </p:nvSpPr>
          <p:spPr>
            <a:xfrm>
              <a:off x="3721620" y="5034038"/>
              <a:ext cx="2058035" cy="120014"/>
            </a:xfrm>
            <a:custGeom>
              <a:avLst/>
              <a:gdLst/>
              <a:ahLst/>
              <a:cxnLst/>
              <a:rect l="l" t="t" r="r" b="b"/>
              <a:pathLst>
                <a:path w="2058035" h="120014">
                  <a:moveTo>
                    <a:pt x="125933" y="0"/>
                  </a:moveTo>
                  <a:lnTo>
                    <a:pt x="125742" y="20561"/>
                  </a:lnTo>
                  <a:lnTo>
                    <a:pt x="0" y="51028"/>
                  </a:lnTo>
                  <a:lnTo>
                    <a:pt x="2057400" y="119608"/>
                  </a:lnTo>
                  <a:lnTo>
                    <a:pt x="2057539" y="54851"/>
                  </a:lnTo>
                  <a:lnTo>
                    <a:pt x="2057400" y="54851"/>
                  </a:lnTo>
                  <a:lnTo>
                    <a:pt x="12593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945046" y="3502977"/>
              <a:ext cx="2837815" cy="1780539"/>
            </a:xfrm>
            <a:custGeom>
              <a:avLst/>
              <a:gdLst/>
              <a:ahLst/>
              <a:cxnLst/>
              <a:rect l="l" t="t" r="r" b="b"/>
              <a:pathLst>
                <a:path w="2837815" h="1780539">
                  <a:moveTo>
                    <a:pt x="856584" y="0"/>
                  </a:moveTo>
                  <a:lnTo>
                    <a:pt x="22206" y="48564"/>
                  </a:lnTo>
                  <a:lnTo>
                    <a:pt x="37664" y="82501"/>
                  </a:lnTo>
                  <a:lnTo>
                    <a:pt x="43090" y="107945"/>
                  </a:lnTo>
                  <a:lnTo>
                    <a:pt x="38075" y="143707"/>
                  </a:lnTo>
                  <a:lnTo>
                    <a:pt x="22206" y="208597"/>
                  </a:lnTo>
                  <a:lnTo>
                    <a:pt x="17931" y="230696"/>
                  </a:lnTo>
                  <a:lnTo>
                    <a:pt x="10786" y="296912"/>
                  </a:lnTo>
                  <a:lnTo>
                    <a:pt x="7905" y="339498"/>
                  </a:lnTo>
                  <a:lnTo>
                    <a:pt x="5479" y="387383"/>
                  </a:lnTo>
                  <a:lnTo>
                    <a:pt x="3504" y="439803"/>
                  </a:lnTo>
                  <a:lnTo>
                    <a:pt x="1973" y="495993"/>
                  </a:lnTo>
                  <a:lnTo>
                    <a:pt x="882" y="555186"/>
                  </a:lnTo>
                  <a:lnTo>
                    <a:pt x="226" y="616620"/>
                  </a:lnTo>
                  <a:lnTo>
                    <a:pt x="0" y="679528"/>
                  </a:lnTo>
                  <a:lnTo>
                    <a:pt x="198" y="743147"/>
                  </a:lnTo>
                  <a:lnTo>
                    <a:pt x="816" y="806710"/>
                  </a:lnTo>
                  <a:lnTo>
                    <a:pt x="1850" y="869453"/>
                  </a:lnTo>
                  <a:lnTo>
                    <a:pt x="3292" y="930612"/>
                  </a:lnTo>
                  <a:lnTo>
                    <a:pt x="5140" y="989421"/>
                  </a:lnTo>
                  <a:lnTo>
                    <a:pt x="7388" y="1045115"/>
                  </a:lnTo>
                  <a:lnTo>
                    <a:pt x="10030" y="1096930"/>
                  </a:lnTo>
                  <a:lnTo>
                    <a:pt x="13062" y="1144101"/>
                  </a:lnTo>
                  <a:lnTo>
                    <a:pt x="22021" y="1251197"/>
                  </a:lnTo>
                  <a:lnTo>
                    <a:pt x="26222" y="1313236"/>
                  </a:lnTo>
                  <a:lnTo>
                    <a:pt x="29159" y="1372081"/>
                  </a:lnTo>
                  <a:lnTo>
                    <a:pt x="30911" y="1427836"/>
                  </a:lnTo>
                  <a:lnTo>
                    <a:pt x="31555" y="1480602"/>
                  </a:lnTo>
                  <a:lnTo>
                    <a:pt x="31168" y="1530484"/>
                  </a:lnTo>
                  <a:lnTo>
                    <a:pt x="29827" y="1577583"/>
                  </a:lnTo>
                  <a:lnTo>
                    <a:pt x="27610" y="1622003"/>
                  </a:lnTo>
                  <a:lnTo>
                    <a:pt x="24595" y="1663847"/>
                  </a:lnTo>
                  <a:lnTo>
                    <a:pt x="20859" y="1703217"/>
                  </a:lnTo>
                  <a:lnTo>
                    <a:pt x="16479" y="1740217"/>
                  </a:lnTo>
                  <a:lnTo>
                    <a:pt x="22206" y="1780222"/>
                  </a:lnTo>
                  <a:lnTo>
                    <a:pt x="776574" y="1582089"/>
                  </a:lnTo>
                  <a:lnTo>
                    <a:pt x="902316" y="1551622"/>
                  </a:lnTo>
                  <a:lnTo>
                    <a:pt x="902507" y="1531061"/>
                  </a:lnTo>
                  <a:lnTo>
                    <a:pt x="902316" y="1294447"/>
                  </a:lnTo>
                  <a:lnTo>
                    <a:pt x="2782551" y="1351597"/>
                  </a:lnTo>
                  <a:lnTo>
                    <a:pt x="2793969" y="1557337"/>
                  </a:lnTo>
                  <a:lnTo>
                    <a:pt x="2834164" y="1558937"/>
                  </a:lnTo>
                  <a:lnTo>
                    <a:pt x="2837327" y="21666"/>
                  </a:lnTo>
                  <a:lnTo>
                    <a:pt x="894227" y="21666"/>
                  </a:lnTo>
                  <a:lnTo>
                    <a:pt x="888143" y="11546"/>
                  </a:lnTo>
                  <a:lnTo>
                    <a:pt x="879515" y="4846"/>
                  </a:lnTo>
                  <a:lnTo>
                    <a:pt x="868832" y="1140"/>
                  </a:lnTo>
                  <a:lnTo>
                    <a:pt x="85658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847363" y="4797425"/>
              <a:ext cx="1932305" cy="291465"/>
            </a:xfrm>
            <a:custGeom>
              <a:avLst/>
              <a:gdLst/>
              <a:ahLst/>
              <a:cxnLst/>
              <a:rect l="l" t="t" r="r" b="b"/>
              <a:pathLst>
                <a:path w="1932304" h="291464">
                  <a:moveTo>
                    <a:pt x="0" y="0"/>
                  </a:moveTo>
                  <a:lnTo>
                    <a:pt x="190" y="236613"/>
                  </a:lnTo>
                  <a:lnTo>
                    <a:pt x="1931797" y="291464"/>
                  </a:lnTo>
                  <a:lnTo>
                    <a:pt x="1931847" y="264490"/>
                  </a:lnTo>
                  <a:lnTo>
                    <a:pt x="1891652" y="262889"/>
                  </a:lnTo>
                  <a:lnTo>
                    <a:pt x="1880235" y="571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8101964" y="2017928"/>
            <a:ext cx="287020" cy="1361440"/>
            <a:chOff x="3047364" y="2017928"/>
            <a:chExt cx="287020" cy="1361440"/>
          </a:xfrm>
        </p:grpSpPr>
        <p:sp>
          <p:nvSpPr>
            <p:cNvPr id="17" name="object 17"/>
            <p:cNvSpPr/>
            <p:nvPr/>
          </p:nvSpPr>
          <p:spPr>
            <a:xfrm>
              <a:off x="3047364" y="2017928"/>
              <a:ext cx="287020" cy="1361440"/>
            </a:xfrm>
            <a:custGeom>
              <a:avLst/>
              <a:gdLst/>
              <a:ahLst/>
              <a:cxnLst/>
              <a:rect l="l" t="t" r="r" b="b"/>
              <a:pathLst>
                <a:path w="287020" h="1361439">
                  <a:moveTo>
                    <a:pt x="11430" y="0"/>
                  </a:moveTo>
                  <a:lnTo>
                    <a:pt x="2844" y="0"/>
                  </a:lnTo>
                  <a:lnTo>
                    <a:pt x="0" y="2857"/>
                  </a:lnTo>
                  <a:lnTo>
                    <a:pt x="3810" y="1332547"/>
                  </a:lnTo>
                  <a:lnTo>
                    <a:pt x="38100" y="1361122"/>
                  </a:lnTo>
                  <a:lnTo>
                    <a:pt x="286702" y="1352550"/>
                  </a:lnTo>
                  <a:lnTo>
                    <a:pt x="286702" y="78104"/>
                  </a:lnTo>
                  <a:lnTo>
                    <a:pt x="284023" y="53503"/>
                  </a:lnTo>
                  <a:lnTo>
                    <a:pt x="275986" y="35599"/>
                  </a:lnTo>
                  <a:lnTo>
                    <a:pt x="262592" y="24660"/>
                  </a:lnTo>
                  <a:lnTo>
                    <a:pt x="243839" y="20954"/>
                  </a:lnTo>
                  <a:lnTo>
                    <a:pt x="114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085464" y="2070328"/>
              <a:ext cx="198755" cy="1260475"/>
            </a:xfrm>
            <a:custGeom>
              <a:avLst/>
              <a:gdLst/>
              <a:ahLst/>
              <a:cxnLst/>
              <a:rect l="l" t="t" r="r" b="b"/>
              <a:pathLst>
                <a:path w="198754" h="1260475">
                  <a:moveTo>
                    <a:pt x="0" y="0"/>
                  </a:moveTo>
                  <a:lnTo>
                    <a:pt x="11430" y="1260144"/>
                  </a:lnTo>
                  <a:lnTo>
                    <a:pt x="198132" y="1250619"/>
                  </a:lnTo>
                  <a:lnTo>
                    <a:pt x="198132" y="199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085464" y="2070328"/>
              <a:ext cx="198755" cy="1260475"/>
            </a:xfrm>
            <a:custGeom>
              <a:avLst/>
              <a:gdLst/>
              <a:ahLst/>
              <a:cxnLst/>
              <a:rect l="l" t="t" r="r" b="b"/>
              <a:pathLst>
                <a:path w="198754" h="1260475">
                  <a:moveTo>
                    <a:pt x="11430" y="1260144"/>
                  </a:moveTo>
                  <a:lnTo>
                    <a:pt x="198132" y="1250619"/>
                  </a:lnTo>
                  <a:lnTo>
                    <a:pt x="198132" y="19989"/>
                  </a:lnTo>
                  <a:lnTo>
                    <a:pt x="0" y="0"/>
                  </a:lnTo>
                  <a:lnTo>
                    <a:pt x="11430" y="1260144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/>
          <p:nvPr/>
        </p:nvSpPr>
        <p:spPr>
          <a:xfrm>
            <a:off x="8564309" y="3391306"/>
            <a:ext cx="40005" cy="26034"/>
          </a:xfrm>
          <a:custGeom>
            <a:avLst/>
            <a:gdLst/>
            <a:ahLst/>
            <a:cxnLst/>
            <a:rect l="l" t="t" r="r" b="b"/>
            <a:pathLst>
              <a:path w="40004" h="26035">
                <a:moveTo>
                  <a:pt x="40004" y="0"/>
                </a:moveTo>
                <a:lnTo>
                  <a:pt x="0" y="0"/>
                </a:lnTo>
                <a:lnTo>
                  <a:pt x="0" y="25717"/>
                </a:lnTo>
                <a:lnTo>
                  <a:pt x="40004" y="25717"/>
                </a:lnTo>
                <a:lnTo>
                  <a:pt x="40004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8973884" y="3113176"/>
            <a:ext cx="38735" cy="80010"/>
          </a:xfrm>
          <a:custGeom>
            <a:avLst/>
            <a:gdLst/>
            <a:ahLst/>
            <a:cxnLst/>
            <a:rect l="l" t="t" r="r" b="b"/>
            <a:pathLst>
              <a:path w="38735" h="80010">
                <a:moveTo>
                  <a:pt x="38112" y="0"/>
                </a:moveTo>
                <a:lnTo>
                  <a:pt x="0" y="0"/>
                </a:lnTo>
                <a:lnTo>
                  <a:pt x="0" y="80009"/>
                </a:lnTo>
                <a:lnTo>
                  <a:pt x="38112" y="80009"/>
                </a:lnTo>
                <a:lnTo>
                  <a:pt x="38112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2" name="object 2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018780" y="3502418"/>
            <a:ext cx="2769133" cy="1782978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444307" y="1899691"/>
            <a:ext cx="2352217" cy="1538300"/>
          </a:xfrm>
          <a:prstGeom prst="rect">
            <a:avLst/>
          </a:prstGeom>
        </p:spPr>
      </p:pic>
      <p:sp>
        <p:nvSpPr>
          <p:cNvPr id="24" name="object 24"/>
          <p:cNvSpPr/>
          <p:nvPr/>
        </p:nvSpPr>
        <p:spPr>
          <a:xfrm>
            <a:off x="10805046" y="3517266"/>
            <a:ext cx="29209" cy="1544955"/>
          </a:xfrm>
          <a:custGeom>
            <a:avLst/>
            <a:gdLst/>
            <a:ahLst/>
            <a:cxnLst/>
            <a:rect l="l" t="t" r="r" b="b"/>
            <a:pathLst>
              <a:path w="29210" h="1544954">
                <a:moveTo>
                  <a:pt x="28765" y="0"/>
                </a:moveTo>
                <a:lnTo>
                  <a:pt x="0" y="0"/>
                </a:lnTo>
                <a:lnTo>
                  <a:pt x="0" y="1544650"/>
                </a:lnTo>
                <a:lnTo>
                  <a:pt x="28765" y="1544650"/>
                </a:lnTo>
                <a:lnTo>
                  <a:pt x="2876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894406" y="3439173"/>
            <a:ext cx="1942464" cy="88265"/>
          </a:xfrm>
          <a:custGeom>
            <a:avLst/>
            <a:gdLst/>
            <a:ahLst/>
            <a:cxnLst/>
            <a:rect l="l" t="t" r="r" b="b"/>
            <a:pathLst>
              <a:path w="1942464" h="88264">
                <a:moveTo>
                  <a:pt x="1942185" y="27165"/>
                </a:moveTo>
                <a:lnTo>
                  <a:pt x="0" y="27165"/>
                </a:lnTo>
                <a:lnTo>
                  <a:pt x="0" y="0"/>
                </a:lnTo>
                <a:lnTo>
                  <a:pt x="1942185" y="0"/>
                </a:lnTo>
                <a:lnTo>
                  <a:pt x="1942185" y="27165"/>
                </a:lnTo>
                <a:close/>
              </a:path>
              <a:path w="1942464" h="88264">
                <a:moveTo>
                  <a:pt x="1942185" y="27165"/>
                </a:moveTo>
                <a:lnTo>
                  <a:pt x="0" y="27165"/>
                </a:lnTo>
                <a:lnTo>
                  <a:pt x="0" y="88061"/>
                </a:lnTo>
                <a:lnTo>
                  <a:pt x="1942185" y="88061"/>
                </a:lnTo>
                <a:lnTo>
                  <a:pt x="1942185" y="27165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" name="object 26"/>
          <p:cNvGrpSpPr/>
          <p:nvPr/>
        </p:nvGrpSpPr>
        <p:grpSpPr>
          <a:xfrm>
            <a:off x="8031314" y="2015630"/>
            <a:ext cx="359410" cy="1365885"/>
            <a:chOff x="2976714" y="2015629"/>
            <a:chExt cx="359410" cy="1365885"/>
          </a:xfrm>
        </p:grpSpPr>
        <p:sp>
          <p:nvSpPr>
            <p:cNvPr id="27" name="object 27"/>
            <p:cNvSpPr/>
            <p:nvPr/>
          </p:nvSpPr>
          <p:spPr>
            <a:xfrm>
              <a:off x="3047301" y="2017915"/>
              <a:ext cx="286385" cy="1361440"/>
            </a:xfrm>
            <a:custGeom>
              <a:avLst/>
              <a:gdLst/>
              <a:ahLst/>
              <a:cxnLst/>
              <a:rect l="l" t="t" r="r" b="b"/>
              <a:pathLst>
                <a:path w="286385" h="1361439">
                  <a:moveTo>
                    <a:pt x="11518" y="0"/>
                  </a:moveTo>
                  <a:lnTo>
                    <a:pt x="243586" y="21412"/>
                  </a:lnTo>
                  <a:lnTo>
                    <a:pt x="283749" y="53693"/>
                  </a:lnTo>
                  <a:lnTo>
                    <a:pt x="286385" y="78193"/>
                  </a:lnTo>
                  <a:lnTo>
                    <a:pt x="286385" y="1352956"/>
                  </a:lnTo>
                  <a:lnTo>
                    <a:pt x="37846" y="1361173"/>
                  </a:lnTo>
                  <a:lnTo>
                    <a:pt x="22856" y="1360973"/>
                  </a:lnTo>
                  <a:lnTo>
                    <a:pt x="12341" y="1355834"/>
                  </a:lnTo>
                  <a:lnTo>
                    <a:pt x="6145" y="1346373"/>
                  </a:lnTo>
                  <a:lnTo>
                    <a:pt x="4114" y="1333207"/>
                  </a:lnTo>
                  <a:lnTo>
                    <a:pt x="0" y="14820"/>
                  </a:lnTo>
                  <a:lnTo>
                    <a:pt x="0" y="3289"/>
                  </a:lnTo>
                  <a:lnTo>
                    <a:pt x="2463" y="0"/>
                  </a:lnTo>
                  <a:lnTo>
                    <a:pt x="11518" y="0"/>
                  </a:lnTo>
                </a:path>
                <a:path w="286385" h="1361439">
                  <a:moveTo>
                    <a:pt x="37846" y="52679"/>
                  </a:moveTo>
                  <a:lnTo>
                    <a:pt x="236194" y="72428"/>
                  </a:lnTo>
                  <a:lnTo>
                    <a:pt x="236194" y="1303578"/>
                  </a:lnTo>
                  <a:lnTo>
                    <a:pt x="49364" y="1312621"/>
                  </a:lnTo>
                  <a:lnTo>
                    <a:pt x="37846" y="526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76714" y="2674823"/>
              <a:ext cx="231908" cy="118973"/>
            </a:xfrm>
            <a:prstGeom prst="rect">
              <a:avLst/>
            </a:prstGeom>
          </p:spPr>
        </p:pic>
      </p:grpSp>
      <p:sp>
        <p:nvSpPr>
          <p:cNvPr id="29" name="object 29"/>
          <p:cNvSpPr/>
          <p:nvPr/>
        </p:nvSpPr>
        <p:spPr>
          <a:xfrm>
            <a:off x="8852434" y="1839342"/>
            <a:ext cx="1984375" cy="1594485"/>
          </a:xfrm>
          <a:custGeom>
            <a:avLst/>
            <a:gdLst/>
            <a:ahLst/>
            <a:cxnLst/>
            <a:rect l="l" t="t" r="r" b="b"/>
            <a:pathLst>
              <a:path w="1984375" h="1594485">
                <a:moveTo>
                  <a:pt x="0" y="72428"/>
                </a:moveTo>
                <a:lnTo>
                  <a:pt x="1984159" y="0"/>
                </a:lnTo>
                <a:lnTo>
                  <a:pt x="1984159" y="1577619"/>
                </a:lnTo>
              </a:path>
              <a:path w="1984375" h="1594485">
                <a:moveTo>
                  <a:pt x="1727403" y="64185"/>
                </a:moveTo>
                <a:lnTo>
                  <a:pt x="1943849" y="56781"/>
                </a:lnTo>
                <a:lnTo>
                  <a:pt x="1943849" y="1594065"/>
                </a:lnTo>
              </a:path>
              <a:path w="1984375" h="1594485">
                <a:moveTo>
                  <a:pt x="193408" y="196684"/>
                </a:moveTo>
                <a:lnTo>
                  <a:pt x="1840966" y="153898"/>
                </a:lnTo>
                <a:lnTo>
                  <a:pt x="1840966" y="85585"/>
                </a:lnTo>
                <a:lnTo>
                  <a:pt x="1724101" y="85585"/>
                </a:lnTo>
                <a:lnTo>
                  <a:pt x="1724101" y="54305"/>
                </a:lnTo>
                <a:lnTo>
                  <a:pt x="1292872" y="63360"/>
                </a:lnTo>
                <a:lnTo>
                  <a:pt x="1292872" y="77355"/>
                </a:lnTo>
                <a:lnTo>
                  <a:pt x="562089" y="100393"/>
                </a:lnTo>
                <a:lnTo>
                  <a:pt x="562089" y="166230"/>
                </a:lnTo>
                <a:lnTo>
                  <a:pt x="510235" y="167881"/>
                </a:lnTo>
                <a:lnTo>
                  <a:pt x="510235" y="102044"/>
                </a:lnTo>
                <a:lnTo>
                  <a:pt x="38684" y="11685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445081" y="2126551"/>
            <a:ext cx="472440" cy="1294130"/>
          </a:xfrm>
          <a:custGeom>
            <a:avLst/>
            <a:gdLst/>
            <a:ahLst/>
            <a:cxnLst/>
            <a:rect l="l" t="t" r="r" b="b"/>
            <a:pathLst>
              <a:path w="472439" h="1294129">
                <a:moveTo>
                  <a:pt x="216433" y="69126"/>
                </a:moveTo>
                <a:lnTo>
                  <a:pt x="216433" y="34569"/>
                </a:lnTo>
                <a:lnTo>
                  <a:pt x="216433" y="25514"/>
                </a:lnTo>
                <a:lnTo>
                  <a:pt x="214782" y="21399"/>
                </a:lnTo>
                <a:lnTo>
                  <a:pt x="205739" y="19748"/>
                </a:lnTo>
                <a:lnTo>
                  <a:pt x="10693" y="0"/>
                </a:lnTo>
                <a:lnTo>
                  <a:pt x="1638" y="0"/>
                </a:lnTo>
                <a:lnTo>
                  <a:pt x="0" y="0"/>
                </a:lnTo>
                <a:lnTo>
                  <a:pt x="0" y="19748"/>
                </a:lnTo>
                <a:lnTo>
                  <a:pt x="0" y="1223746"/>
                </a:lnTo>
                <a:lnTo>
                  <a:pt x="1915" y="1234130"/>
                </a:lnTo>
                <a:lnTo>
                  <a:pt x="7300" y="1240815"/>
                </a:lnTo>
                <a:lnTo>
                  <a:pt x="15618" y="1244109"/>
                </a:lnTo>
                <a:lnTo>
                  <a:pt x="26327" y="1244320"/>
                </a:lnTo>
                <a:lnTo>
                  <a:pt x="220535" y="1236916"/>
                </a:lnTo>
                <a:lnTo>
                  <a:pt x="232079" y="1236916"/>
                </a:lnTo>
                <a:lnTo>
                  <a:pt x="233718" y="1231150"/>
                </a:lnTo>
                <a:lnTo>
                  <a:pt x="233718" y="1223746"/>
                </a:lnTo>
                <a:lnTo>
                  <a:pt x="233718" y="1196593"/>
                </a:lnTo>
              </a:path>
              <a:path w="472439" h="1294129">
                <a:moveTo>
                  <a:pt x="120980" y="1268183"/>
                </a:moveTo>
                <a:lnTo>
                  <a:pt x="163766" y="1265707"/>
                </a:lnTo>
                <a:lnTo>
                  <a:pt x="163766" y="1292059"/>
                </a:lnTo>
                <a:lnTo>
                  <a:pt x="120980" y="1293698"/>
                </a:lnTo>
                <a:lnTo>
                  <a:pt x="120980" y="1268183"/>
                </a:lnTo>
                <a:close/>
              </a:path>
              <a:path w="472439" h="1294129">
                <a:moveTo>
                  <a:pt x="202437" y="231254"/>
                </a:moveTo>
                <a:lnTo>
                  <a:pt x="93802" y="231254"/>
                </a:lnTo>
                <a:lnTo>
                  <a:pt x="93802" y="145668"/>
                </a:lnTo>
                <a:lnTo>
                  <a:pt x="202437" y="145668"/>
                </a:lnTo>
                <a:lnTo>
                  <a:pt x="202437" y="231254"/>
                </a:lnTo>
                <a:close/>
              </a:path>
              <a:path w="472439" h="1294129">
                <a:moveTo>
                  <a:pt x="216433" y="145668"/>
                </a:moveTo>
                <a:lnTo>
                  <a:pt x="216433" y="88874"/>
                </a:lnTo>
                <a:lnTo>
                  <a:pt x="107797" y="88049"/>
                </a:lnTo>
                <a:lnTo>
                  <a:pt x="107797" y="145668"/>
                </a:lnTo>
                <a:lnTo>
                  <a:pt x="216433" y="145668"/>
                </a:lnTo>
                <a:close/>
              </a:path>
              <a:path w="472439" h="1294129">
                <a:moveTo>
                  <a:pt x="216433" y="288861"/>
                </a:moveTo>
                <a:lnTo>
                  <a:pt x="216433" y="231254"/>
                </a:lnTo>
                <a:lnTo>
                  <a:pt x="107797" y="231254"/>
                </a:lnTo>
                <a:lnTo>
                  <a:pt x="107797" y="288861"/>
                </a:lnTo>
                <a:lnTo>
                  <a:pt x="216433" y="288861"/>
                </a:lnTo>
                <a:close/>
              </a:path>
              <a:path w="472439" h="1294129">
                <a:moveTo>
                  <a:pt x="255117" y="231254"/>
                </a:moveTo>
                <a:lnTo>
                  <a:pt x="202437" y="231254"/>
                </a:lnTo>
                <a:lnTo>
                  <a:pt x="202437" y="145668"/>
                </a:lnTo>
                <a:lnTo>
                  <a:pt x="255117" y="145668"/>
                </a:lnTo>
                <a:lnTo>
                  <a:pt x="255117" y="231254"/>
                </a:lnTo>
                <a:close/>
              </a:path>
              <a:path w="472439" h="1294129">
                <a:moveTo>
                  <a:pt x="269100" y="145668"/>
                </a:moveTo>
                <a:lnTo>
                  <a:pt x="269100" y="88874"/>
                </a:lnTo>
                <a:lnTo>
                  <a:pt x="216433" y="88874"/>
                </a:lnTo>
                <a:lnTo>
                  <a:pt x="216433" y="145668"/>
                </a:lnTo>
                <a:lnTo>
                  <a:pt x="269100" y="145668"/>
                </a:lnTo>
                <a:close/>
              </a:path>
              <a:path w="472439" h="1294129">
                <a:moveTo>
                  <a:pt x="269100" y="288861"/>
                </a:moveTo>
                <a:lnTo>
                  <a:pt x="269100" y="231254"/>
                </a:lnTo>
                <a:lnTo>
                  <a:pt x="216433" y="231254"/>
                </a:lnTo>
                <a:lnTo>
                  <a:pt x="216433" y="288861"/>
                </a:lnTo>
                <a:lnTo>
                  <a:pt x="269100" y="288861"/>
                </a:lnTo>
                <a:close/>
              </a:path>
              <a:path w="472439" h="1294129">
                <a:moveTo>
                  <a:pt x="269100" y="88874"/>
                </a:moveTo>
                <a:lnTo>
                  <a:pt x="381863" y="93002"/>
                </a:lnTo>
                <a:lnTo>
                  <a:pt x="381863" y="152247"/>
                </a:lnTo>
                <a:lnTo>
                  <a:pt x="395833" y="152247"/>
                </a:lnTo>
                <a:lnTo>
                  <a:pt x="395833" y="225501"/>
                </a:lnTo>
                <a:lnTo>
                  <a:pt x="383489" y="229603"/>
                </a:lnTo>
                <a:lnTo>
                  <a:pt x="383489" y="287223"/>
                </a:lnTo>
                <a:lnTo>
                  <a:pt x="269100" y="288861"/>
                </a:lnTo>
                <a:lnTo>
                  <a:pt x="269100" y="231254"/>
                </a:lnTo>
                <a:lnTo>
                  <a:pt x="255117" y="231254"/>
                </a:lnTo>
                <a:lnTo>
                  <a:pt x="255117" y="145668"/>
                </a:lnTo>
                <a:lnTo>
                  <a:pt x="269100" y="145668"/>
                </a:lnTo>
                <a:lnTo>
                  <a:pt x="269100" y="88874"/>
                </a:lnTo>
                <a:close/>
              </a:path>
              <a:path w="472439" h="1294129">
                <a:moveTo>
                  <a:pt x="364566" y="261708"/>
                </a:moveTo>
                <a:lnTo>
                  <a:pt x="301193" y="261708"/>
                </a:lnTo>
                <a:lnTo>
                  <a:pt x="301193" y="112750"/>
                </a:lnTo>
                <a:lnTo>
                  <a:pt x="363753" y="114388"/>
                </a:lnTo>
                <a:lnTo>
                  <a:pt x="364566" y="261708"/>
                </a:lnTo>
                <a:close/>
              </a:path>
              <a:path w="472439" h="1294129">
                <a:moveTo>
                  <a:pt x="202437" y="520115"/>
                </a:moveTo>
                <a:lnTo>
                  <a:pt x="93802" y="520115"/>
                </a:lnTo>
                <a:lnTo>
                  <a:pt x="93802" y="434530"/>
                </a:lnTo>
                <a:lnTo>
                  <a:pt x="202437" y="434530"/>
                </a:lnTo>
                <a:lnTo>
                  <a:pt x="202437" y="520115"/>
                </a:lnTo>
                <a:close/>
              </a:path>
              <a:path w="472439" h="1294129">
                <a:moveTo>
                  <a:pt x="216433" y="434530"/>
                </a:moveTo>
                <a:lnTo>
                  <a:pt x="216433" y="376923"/>
                </a:lnTo>
                <a:lnTo>
                  <a:pt x="107797" y="376923"/>
                </a:lnTo>
                <a:lnTo>
                  <a:pt x="107797" y="434530"/>
                </a:lnTo>
                <a:lnTo>
                  <a:pt x="216433" y="434530"/>
                </a:lnTo>
                <a:close/>
              </a:path>
              <a:path w="472439" h="1294129">
                <a:moveTo>
                  <a:pt x="216433" y="576897"/>
                </a:moveTo>
                <a:lnTo>
                  <a:pt x="216433" y="520115"/>
                </a:lnTo>
                <a:lnTo>
                  <a:pt x="107797" y="520115"/>
                </a:lnTo>
                <a:lnTo>
                  <a:pt x="107797" y="576897"/>
                </a:lnTo>
                <a:lnTo>
                  <a:pt x="216433" y="576897"/>
                </a:lnTo>
                <a:close/>
              </a:path>
              <a:path w="472439" h="1294129">
                <a:moveTo>
                  <a:pt x="255117" y="520115"/>
                </a:moveTo>
                <a:lnTo>
                  <a:pt x="202437" y="520115"/>
                </a:lnTo>
                <a:lnTo>
                  <a:pt x="202437" y="434530"/>
                </a:lnTo>
                <a:lnTo>
                  <a:pt x="255117" y="434530"/>
                </a:lnTo>
                <a:lnTo>
                  <a:pt x="255117" y="520115"/>
                </a:lnTo>
                <a:close/>
              </a:path>
              <a:path w="472439" h="1294129">
                <a:moveTo>
                  <a:pt x="269100" y="434530"/>
                </a:moveTo>
                <a:lnTo>
                  <a:pt x="269100" y="376923"/>
                </a:lnTo>
                <a:lnTo>
                  <a:pt x="216433" y="376923"/>
                </a:lnTo>
                <a:lnTo>
                  <a:pt x="216433" y="434530"/>
                </a:lnTo>
                <a:lnTo>
                  <a:pt x="269100" y="434530"/>
                </a:lnTo>
                <a:close/>
              </a:path>
              <a:path w="472439" h="1294129">
                <a:moveTo>
                  <a:pt x="269100" y="576897"/>
                </a:moveTo>
                <a:lnTo>
                  <a:pt x="269100" y="520115"/>
                </a:lnTo>
                <a:lnTo>
                  <a:pt x="216433" y="520115"/>
                </a:lnTo>
                <a:lnTo>
                  <a:pt x="216433" y="576897"/>
                </a:lnTo>
                <a:lnTo>
                  <a:pt x="269100" y="576897"/>
                </a:lnTo>
                <a:close/>
              </a:path>
              <a:path w="472439" h="1294129">
                <a:moveTo>
                  <a:pt x="269100" y="376923"/>
                </a:moveTo>
                <a:lnTo>
                  <a:pt x="381863" y="381850"/>
                </a:lnTo>
                <a:lnTo>
                  <a:pt x="381863" y="440283"/>
                </a:lnTo>
                <a:lnTo>
                  <a:pt x="395833" y="441109"/>
                </a:lnTo>
                <a:lnTo>
                  <a:pt x="395833" y="514350"/>
                </a:lnTo>
                <a:lnTo>
                  <a:pt x="383489" y="518464"/>
                </a:lnTo>
                <a:lnTo>
                  <a:pt x="383489" y="576071"/>
                </a:lnTo>
                <a:lnTo>
                  <a:pt x="269100" y="576897"/>
                </a:lnTo>
                <a:lnTo>
                  <a:pt x="269100" y="520115"/>
                </a:lnTo>
                <a:lnTo>
                  <a:pt x="255117" y="520115"/>
                </a:lnTo>
                <a:lnTo>
                  <a:pt x="255117" y="434530"/>
                </a:lnTo>
                <a:lnTo>
                  <a:pt x="269100" y="434530"/>
                </a:lnTo>
                <a:lnTo>
                  <a:pt x="269100" y="376923"/>
                </a:lnTo>
                <a:close/>
              </a:path>
              <a:path w="472439" h="1294129">
                <a:moveTo>
                  <a:pt x="364566" y="550557"/>
                </a:moveTo>
                <a:lnTo>
                  <a:pt x="301193" y="549732"/>
                </a:lnTo>
                <a:lnTo>
                  <a:pt x="301193" y="400786"/>
                </a:lnTo>
                <a:lnTo>
                  <a:pt x="363753" y="403250"/>
                </a:lnTo>
                <a:lnTo>
                  <a:pt x="364566" y="550557"/>
                </a:lnTo>
                <a:close/>
              </a:path>
              <a:path w="472439" h="1294129">
                <a:moveTo>
                  <a:pt x="202437" y="813917"/>
                </a:moveTo>
                <a:lnTo>
                  <a:pt x="93802" y="813917"/>
                </a:lnTo>
                <a:lnTo>
                  <a:pt x="93802" y="728319"/>
                </a:lnTo>
                <a:lnTo>
                  <a:pt x="202437" y="728319"/>
                </a:lnTo>
                <a:lnTo>
                  <a:pt x="202437" y="813917"/>
                </a:lnTo>
                <a:close/>
              </a:path>
              <a:path w="472439" h="1294129">
                <a:moveTo>
                  <a:pt x="216433" y="728319"/>
                </a:moveTo>
                <a:lnTo>
                  <a:pt x="216433" y="671537"/>
                </a:lnTo>
                <a:lnTo>
                  <a:pt x="107797" y="670712"/>
                </a:lnTo>
                <a:lnTo>
                  <a:pt x="107797" y="728319"/>
                </a:lnTo>
                <a:lnTo>
                  <a:pt x="216433" y="728319"/>
                </a:lnTo>
                <a:close/>
              </a:path>
              <a:path w="472439" h="1294129">
                <a:moveTo>
                  <a:pt x="216433" y="871512"/>
                </a:moveTo>
                <a:lnTo>
                  <a:pt x="216433" y="813917"/>
                </a:lnTo>
                <a:lnTo>
                  <a:pt x="107797" y="813917"/>
                </a:lnTo>
                <a:lnTo>
                  <a:pt x="107797" y="871512"/>
                </a:lnTo>
                <a:lnTo>
                  <a:pt x="216433" y="871512"/>
                </a:lnTo>
                <a:close/>
              </a:path>
              <a:path w="472439" h="1294129">
                <a:moveTo>
                  <a:pt x="255117" y="813917"/>
                </a:moveTo>
                <a:lnTo>
                  <a:pt x="202437" y="813917"/>
                </a:lnTo>
                <a:lnTo>
                  <a:pt x="202437" y="728319"/>
                </a:lnTo>
                <a:lnTo>
                  <a:pt x="255117" y="728319"/>
                </a:lnTo>
                <a:lnTo>
                  <a:pt x="255117" y="813917"/>
                </a:lnTo>
                <a:close/>
              </a:path>
              <a:path w="472439" h="1294129">
                <a:moveTo>
                  <a:pt x="269100" y="728319"/>
                </a:moveTo>
                <a:lnTo>
                  <a:pt x="269100" y="671537"/>
                </a:lnTo>
                <a:lnTo>
                  <a:pt x="216433" y="671537"/>
                </a:lnTo>
                <a:lnTo>
                  <a:pt x="216433" y="728319"/>
                </a:lnTo>
                <a:lnTo>
                  <a:pt x="269100" y="728319"/>
                </a:lnTo>
                <a:close/>
              </a:path>
              <a:path w="472439" h="1294129">
                <a:moveTo>
                  <a:pt x="269100" y="871512"/>
                </a:moveTo>
                <a:lnTo>
                  <a:pt x="269100" y="813917"/>
                </a:lnTo>
                <a:lnTo>
                  <a:pt x="216433" y="813917"/>
                </a:lnTo>
                <a:lnTo>
                  <a:pt x="216433" y="871512"/>
                </a:lnTo>
                <a:lnTo>
                  <a:pt x="269100" y="871512"/>
                </a:lnTo>
                <a:close/>
              </a:path>
              <a:path w="472439" h="1294129">
                <a:moveTo>
                  <a:pt x="269100" y="671537"/>
                </a:moveTo>
                <a:lnTo>
                  <a:pt x="381863" y="675652"/>
                </a:lnTo>
                <a:lnTo>
                  <a:pt x="382663" y="733259"/>
                </a:lnTo>
                <a:lnTo>
                  <a:pt x="396659" y="734085"/>
                </a:lnTo>
                <a:lnTo>
                  <a:pt x="397484" y="806500"/>
                </a:lnTo>
                <a:lnTo>
                  <a:pt x="385127" y="810615"/>
                </a:lnTo>
                <a:lnTo>
                  <a:pt x="385127" y="867397"/>
                </a:lnTo>
                <a:lnTo>
                  <a:pt x="269925" y="871512"/>
                </a:lnTo>
                <a:lnTo>
                  <a:pt x="269925" y="813917"/>
                </a:lnTo>
                <a:lnTo>
                  <a:pt x="255117" y="813917"/>
                </a:lnTo>
                <a:lnTo>
                  <a:pt x="255117" y="728319"/>
                </a:lnTo>
                <a:lnTo>
                  <a:pt x="269100" y="728319"/>
                </a:lnTo>
                <a:lnTo>
                  <a:pt x="269100" y="671537"/>
                </a:lnTo>
                <a:close/>
              </a:path>
              <a:path w="472439" h="1294129">
                <a:moveTo>
                  <a:pt x="365391" y="842708"/>
                </a:moveTo>
                <a:lnTo>
                  <a:pt x="302856" y="843533"/>
                </a:lnTo>
                <a:lnTo>
                  <a:pt x="302018" y="695401"/>
                </a:lnTo>
                <a:lnTo>
                  <a:pt x="364566" y="697052"/>
                </a:lnTo>
                <a:lnTo>
                  <a:pt x="365391" y="842708"/>
                </a:lnTo>
                <a:close/>
              </a:path>
              <a:path w="472439" h="1294129">
                <a:moveTo>
                  <a:pt x="107797" y="288861"/>
                </a:moveTo>
                <a:lnTo>
                  <a:pt x="107797" y="231254"/>
                </a:lnTo>
                <a:lnTo>
                  <a:pt x="93802" y="231254"/>
                </a:lnTo>
                <a:lnTo>
                  <a:pt x="93802" y="145668"/>
                </a:lnTo>
                <a:lnTo>
                  <a:pt x="107797" y="145668"/>
                </a:lnTo>
                <a:lnTo>
                  <a:pt x="107797" y="89700"/>
                </a:lnTo>
                <a:lnTo>
                  <a:pt x="74896" y="100456"/>
                </a:lnTo>
                <a:lnTo>
                  <a:pt x="48242" y="124477"/>
                </a:lnTo>
                <a:lnTo>
                  <a:pt x="30382" y="158678"/>
                </a:lnTo>
                <a:lnTo>
                  <a:pt x="23863" y="199974"/>
                </a:lnTo>
                <a:lnTo>
                  <a:pt x="31077" y="242902"/>
                </a:lnTo>
                <a:lnTo>
                  <a:pt x="50712" y="277958"/>
                </a:lnTo>
                <a:lnTo>
                  <a:pt x="79761" y="301594"/>
                </a:lnTo>
                <a:lnTo>
                  <a:pt x="115214" y="310260"/>
                </a:lnTo>
                <a:lnTo>
                  <a:pt x="130309" y="308769"/>
                </a:lnTo>
                <a:lnTo>
                  <a:pt x="144633" y="304499"/>
                </a:lnTo>
                <a:lnTo>
                  <a:pt x="158034" y="297761"/>
                </a:lnTo>
                <a:lnTo>
                  <a:pt x="170357" y="288861"/>
                </a:lnTo>
                <a:lnTo>
                  <a:pt x="107797" y="288861"/>
                </a:lnTo>
              </a:path>
              <a:path w="472439" h="1294129">
                <a:moveTo>
                  <a:pt x="107797" y="576897"/>
                </a:moveTo>
                <a:lnTo>
                  <a:pt x="107797" y="520115"/>
                </a:lnTo>
                <a:lnTo>
                  <a:pt x="93802" y="520115"/>
                </a:lnTo>
                <a:lnTo>
                  <a:pt x="93802" y="434530"/>
                </a:lnTo>
                <a:lnTo>
                  <a:pt x="107797" y="434530"/>
                </a:lnTo>
                <a:lnTo>
                  <a:pt x="107797" y="377736"/>
                </a:lnTo>
                <a:lnTo>
                  <a:pt x="75629" y="388667"/>
                </a:lnTo>
                <a:lnTo>
                  <a:pt x="49784" y="412097"/>
                </a:lnTo>
                <a:lnTo>
                  <a:pt x="32577" y="445092"/>
                </a:lnTo>
                <a:lnTo>
                  <a:pt x="26327" y="484720"/>
                </a:lnTo>
                <a:lnTo>
                  <a:pt x="33272" y="526914"/>
                </a:lnTo>
                <a:lnTo>
                  <a:pt x="52254" y="561157"/>
                </a:lnTo>
                <a:lnTo>
                  <a:pt x="80494" y="584135"/>
                </a:lnTo>
                <a:lnTo>
                  <a:pt x="115214" y="592531"/>
                </a:lnTo>
                <a:lnTo>
                  <a:pt x="127853" y="591476"/>
                </a:lnTo>
                <a:lnTo>
                  <a:pt x="139795" y="588414"/>
                </a:lnTo>
                <a:lnTo>
                  <a:pt x="150965" y="583503"/>
                </a:lnTo>
                <a:lnTo>
                  <a:pt x="161289" y="576897"/>
                </a:lnTo>
                <a:lnTo>
                  <a:pt x="107797" y="576897"/>
                </a:lnTo>
              </a:path>
              <a:path w="472439" h="1294129">
                <a:moveTo>
                  <a:pt x="107797" y="871512"/>
                </a:moveTo>
                <a:lnTo>
                  <a:pt x="107797" y="813917"/>
                </a:lnTo>
                <a:lnTo>
                  <a:pt x="93802" y="813917"/>
                </a:lnTo>
                <a:lnTo>
                  <a:pt x="93802" y="728319"/>
                </a:lnTo>
                <a:lnTo>
                  <a:pt x="107797" y="728319"/>
                </a:lnTo>
                <a:lnTo>
                  <a:pt x="107797" y="672363"/>
                </a:lnTo>
                <a:lnTo>
                  <a:pt x="74896" y="683584"/>
                </a:lnTo>
                <a:lnTo>
                  <a:pt x="48242" y="707848"/>
                </a:lnTo>
                <a:lnTo>
                  <a:pt x="30382" y="742145"/>
                </a:lnTo>
                <a:lnTo>
                  <a:pt x="23863" y="783462"/>
                </a:lnTo>
                <a:lnTo>
                  <a:pt x="31089" y="826513"/>
                </a:lnTo>
                <a:lnTo>
                  <a:pt x="50815" y="861848"/>
                </a:lnTo>
                <a:lnTo>
                  <a:pt x="80109" y="885766"/>
                </a:lnTo>
                <a:lnTo>
                  <a:pt x="116039" y="894562"/>
                </a:lnTo>
                <a:lnTo>
                  <a:pt x="131607" y="892929"/>
                </a:lnTo>
                <a:lnTo>
                  <a:pt x="146175" y="888285"/>
                </a:lnTo>
                <a:lnTo>
                  <a:pt x="159664" y="881018"/>
                </a:lnTo>
                <a:lnTo>
                  <a:pt x="171996" y="871512"/>
                </a:lnTo>
                <a:lnTo>
                  <a:pt x="107797" y="871512"/>
                </a:lnTo>
              </a:path>
              <a:path w="472439" h="1294129">
                <a:moveTo>
                  <a:pt x="107797" y="288861"/>
                </a:moveTo>
                <a:lnTo>
                  <a:pt x="83574" y="279369"/>
                </a:lnTo>
                <a:lnTo>
                  <a:pt x="63977" y="259848"/>
                </a:lnTo>
                <a:lnTo>
                  <a:pt x="50860" y="232611"/>
                </a:lnTo>
                <a:lnTo>
                  <a:pt x="46075" y="199974"/>
                </a:lnTo>
                <a:lnTo>
                  <a:pt x="50434" y="168497"/>
                </a:lnTo>
                <a:lnTo>
                  <a:pt x="62433" y="141959"/>
                </a:lnTo>
                <a:lnTo>
                  <a:pt x="80451" y="122209"/>
                </a:lnTo>
                <a:lnTo>
                  <a:pt x="102870" y="111099"/>
                </a:lnTo>
              </a:path>
              <a:path w="472439" h="1294129">
                <a:moveTo>
                  <a:pt x="108623" y="571957"/>
                </a:moveTo>
                <a:lnTo>
                  <a:pt x="84877" y="562955"/>
                </a:lnTo>
                <a:lnTo>
                  <a:pt x="65525" y="543769"/>
                </a:lnTo>
                <a:lnTo>
                  <a:pt x="52498" y="516868"/>
                </a:lnTo>
                <a:lnTo>
                  <a:pt x="47726" y="484720"/>
                </a:lnTo>
                <a:lnTo>
                  <a:pt x="52498" y="452702"/>
                </a:lnTo>
                <a:lnTo>
                  <a:pt x="65525" y="426084"/>
                </a:lnTo>
                <a:lnTo>
                  <a:pt x="84877" y="407182"/>
                </a:lnTo>
                <a:lnTo>
                  <a:pt x="108623" y="398310"/>
                </a:lnTo>
              </a:path>
              <a:path w="472439" h="1294129">
                <a:moveTo>
                  <a:pt x="125907" y="872337"/>
                </a:moveTo>
                <a:lnTo>
                  <a:pt x="122618" y="873163"/>
                </a:lnTo>
                <a:lnTo>
                  <a:pt x="119329" y="873163"/>
                </a:lnTo>
                <a:lnTo>
                  <a:pt x="116039" y="873163"/>
                </a:lnTo>
                <a:lnTo>
                  <a:pt x="88788" y="866089"/>
                </a:lnTo>
                <a:lnTo>
                  <a:pt x="66551" y="846824"/>
                </a:lnTo>
                <a:lnTo>
                  <a:pt x="51567" y="818304"/>
                </a:lnTo>
                <a:lnTo>
                  <a:pt x="46075" y="783462"/>
                </a:lnTo>
                <a:lnTo>
                  <a:pt x="50718" y="750812"/>
                </a:lnTo>
                <a:lnTo>
                  <a:pt x="63463" y="723485"/>
                </a:lnTo>
                <a:lnTo>
                  <a:pt x="82535" y="703719"/>
                </a:lnTo>
                <a:lnTo>
                  <a:pt x="106159" y="693750"/>
                </a:lnTo>
              </a:path>
              <a:path w="472439" h="1294129">
                <a:moveTo>
                  <a:pt x="191744" y="966165"/>
                </a:moveTo>
                <a:lnTo>
                  <a:pt x="191744" y="1050099"/>
                </a:lnTo>
                <a:lnTo>
                  <a:pt x="216433" y="1050099"/>
                </a:lnTo>
                <a:lnTo>
                  <a:pt x="216433" y="1095362"/>
                </a:lnTo>
                <a:lnTo>
                  <a:pt x="191744" y="1095362"/>
                </a:lnTo>
                <a:lnTo>
                  <a:pt x="191744" y="1185049"/>
                </a:lnTo>
                <a:lnTo>
                  <a:pt x="176923" y="1185049"/>
                </a:lnTo>
                <a:lnTo>
                  <a:pt x="176923" y="1145565"/>
                </a:lnTo>
                <a:lnTo>
                  <a:pt x="158013" y="1145565"/>
                </a:lnTo>
                <a:lnTo>
                  <a:pt x="158013" y="1097826"/>
                </a:lnTo>
                <a:lnTo>
                  <a:pt x="68300" y="1097826"/>
                </a:lnTo>
                <a:lnTo>
                  <a:pt x="72415" y="1050099"/>
                </a:lnTo>
                <a:lnTo>
                  <a:pt x="161289" y="1050099"/>
                </a:lnTo>
                <a:lnTo>
                  <a:pt x="161289" y="966165"/>
                </a:lnTo>
                <a:lnTo>
                  <a:pt x="110274" y="966165"/>
                </a:lnTo>
                <a:lnTo>
                  <a:pt x="110274" y="947229"/>
                </a:lnTo>
                <a:lnTo>
                  <a:pt x="92989" y="947229"/>
                </a:lnTo>
                <a:lnTo>
                  <a:pt x="99147" y="936079"/>
                </a:lnTo>
                <a:lnTo>
                  <a:pt x="113868" y="928403"/>
                </a:lnTo>
                <a:lnTo>
                  <a:pt x="131522" y="923967"/>
                </a:lnTo>
                <a:lnTo>
                  <a:pt x="146481" y="922540"/>
                </a:lnTo>
                <a:lnTo>
                  <a:pt x="245237" y="922540"/>
                </a:lnTo>
                <a:lnTo>
                  <a:pt x="271655" y="925242"/>
                </a:lnTo>
                <a:lnTo>
                  <a:pt x="294919" y="933035"/>
                </a:lnTo>
                <a:lnTo>
                  <a:pt x="312477" y="945456"/>
                </a:lnTo>
                <a:lnTo>
                  <a:pt x="321779" y="962037"/>
                </a:lnTo>
                <a:lnTo>
                  <a:pt x="191744" y="966165"/>
                </a:lnTo>
              </a:path>
              <a:path w="472439" h="1294129">
                <a:moveTo>
                  <a:pt x="281432" y="924191"/>
                </a:moveTo>
                <a:lnTo>
                  <a:pt x="355511" y="918425"/>
                </a:lnTo>
                <a:lnTo>
                  <a:pt x="355511" y="973569"/>
                </a:lnTo>
                <a:lnTo>
                  <a:pt x="323405" y="973569"/>
                </a:lnTo>
                <a:lnTo>
                  <a:pt x="323405" y="998258"/>
                </a:lnTo>
                <a:lnTo>
                  <a:pt x="375272" y="998258"/>
                </a:lnTo>
                <a:lnTo>
                  <a:pt x="375272" y="903604"/>
                </a:lnTo>
                <a:lnTo>
                  <a:pt x="262521" y="903604"/>
                </a:lnTo>
                <a:lnTo>
                  <a:pt x="262521" y="920064"/>
                </a:lnTo>
              </a:path>
              <a:path w="472439" h="1294129">
                <a:moveTo>
                  <a:pt x="371157" y="1099477"/>
                </a:moveTo>
                <a:lnTo>
                  <a:pt x="342341" y="1099477"/>
                </a:lnTo>
                <a:lnTo>
                  <a:pt x="342341" y="1045984"/>
                </a:lnTo>
                <a:lnTo>
                  <a:pt x="371157" y="1045984"/>
                </a:lnTo>
                <a:lnTo>
                  <a:pt x="371157" y="1099477"/>
                </a:lnTo>
                <a:close/>
              </a:path>
              <a:path w="472439" h="1294129">
                <a:moveTo>
                  <a:pt x="92989" y="941463"/>
                </a:moveTo>
                <a:lnTo>
                  <a:pt x="52666" y="941463"/>
                </a:lnTo>
                <a:lnTo>
                  <a:pt x="52666" y="952995"/>
                </a:lnTo>
                <a:lnTo>
                  <a:pt x="74066" y="952995"/>
                </a:lnTo>
                <a:lnTo>
                  <a:pt x="74066" y="967803"/>
                </a:lnTo>
                <a:lnTo>
                  <a:pt x="110274" y="967803"/>
                </a:lnTo>
              </a:path>
              <a:path w="472439" h="1294129">
                <a:moveTo>
                  <a:pt x="97116" y="1032814"/>
                </a:moveTo>
                <a:lnTo>
                  <a:pt x="60896" y="1032814"/>
                </a:lnTo>
                <a:lnTo>
                  <a:pt x="60896" y="990841"/>
                </a:lnTo>
                <a:lnTo>
                  <a:pt x="97116" y="990841"/>
                </a:lnTo>
                <a:lnTo>
                  <a:pt x="97116" y="1032814"/>
                </a:lnTo>
                <a:close/>
              </a:path>
              <a:path w="472439" h="1294129">
                <a:moveTo>
                  <a:pt x="171170" y="886332"/>
                </a:moveTo>
                <a:lnTo>
                  <a:pt x="130553" y="895409"/>
                </a:lnTo>
                <a:lnTo>
                  <a:pt x="94330" y="908959"/>
                </a:lnTo>
                <a:lnTo>
                  <a:pt x="66902" y="924978"/>
                </a:lnTo>
                <a:lnTo>
                  <a:pt x="52666" y="941463"/>
                </a:lnTo>
              </a:path>
              <a:path w="472439" h="1294129">
                <a:moveTo>
                  <a:pt x="45250" y="962037"/>
                </a:moveTo>
                <a:lnTo>
                  <a:pt x="37851" y="974908"/>
                </a:lnTo>
                <a:lnTo>
                  <a:pt x="35999" y="989093"/>
                </a:lnTo>
                <a:lnTo>
                  <a:pt x="36922" y="1003123"/>
                </a:lnTo>
                <a:lnTo>
                  <a:pt x="37846" y="1015530"/>
                </a:lnTo>
              </a:path>
              <a:path w="472439" h="1294129">
                <a:moveTo>
                  <a:pt x="52666" y="1004011"/>
                </a:moveTo>
                <a:lnTo>
                  <a:pt x="41193" y="1017126"/>
                </a:lnTo>
                <a:lnTo>
                  <a:pt x="30648" y="1036723"/>
                </a:lnTo>
                <a:lnTo>
                  <a:pt x="23498" y="1059096"/>
                </a:lnTo>
                <a:lnTo>
                  <a:pt x="22212" y="1080541"/>
                </a:lnTo>
                <a:lnTo>
                  <a:pt x="26288" y="1104309"/>
                </a:lnTo>
                <a:lnTo>
                  <a:pt x="33835" y="1131779"/>
                </a:lnTo>
                <a:lnTo>
                  <a:pt x="47093" y="1156468"/>
                </a:lnTo>
                <a:lnTo>
                  <a:pt x="68300" y="1171892"/>
                </a:lnTo>
              </a:path>
              <a:path w="472439" h="1294129">
                <a:moveTo>
                  <a:pt x="68300" y="1097826"/>
                </a:moveTo>
                <a:lnTo>
                  <a:pt x="68300" y="1148854"/>
                </a:lnTo>
                <a:lnTo>
                  <a:pt x="133324" y="1148854"/>
                </a:lnTo>
              </a:path>
              <a:path w="472439" h="1294129">
                <a:moveTo>
                  <a:pt x="52666" y="1176019"/>
                </a:moveTo>
                <a:lnTo>
                  <a:pt x="52666" y="1190828"/>
                </a:lnTo>
                <a:lnTo>
                  <a:pt x="79819" y="1190828"/>
                </a:lnTo>
                <a:lnTo>
                  <a:pt x="94816" y="1191226"/>
                </a:lnTo>
                <a:lnTo>
                  <a:pt x="105335" y="1190929"/>
                </a:lnTo>
                <a:lnTo>
                  <a:pt x="111532" y="1187699"/>
                </a:lnTo>
                <a:lnTo>
                  <a:pt x="113563" y="1179296"/>
                </a:lnTo>
                <a:lnTo>
                  <a:pt x="113563" y="1157084"/>
                </a:lnTo>
              </a:path>
              <a:path w="472439" h="1294129">
                <a:moveTo>
                  <a:pt x="212331" y="1001547"/>
                </a:moveTo>
                <a:lnTo>
                  <a:pt x="212331" y="1027049"/>
                </a:lnTo>
                <a:lnTo>
                  <a:pt x="240296" y="1027049"/>
                </a:lnTo>
                <a:lnTo>
                  <a:pt x="240296" y="1121702"/>
                </a:lnTo>
              </a:path>
              <a:path w="472439" h="1294129">
                <a:moveTo>
                  <a:pt x="237832" y="995781"/>
                </a:moveTo>
                <a:lnTo>
                  <a:pt x="300380" y="995781"/>
                </a:lnTo>
              </a:path>
              <a:path w="472439" h="1294129">
                <a:moveTo>
                  <a:pt x="320954" y="1013066"/>
                </a:moveTo>
                <a:lnTo>
                  <a:pt x="320954" y="1106881"/>
                </a:lnTo>
              </a:path>
              <a:path w="472439" h="1294129">
                <a:moveTo>
                  <a:pt x="220535" y="1133220"/>
                </a:moveTo>
                <a:lnTo>
                  <a:pt x="206565" y="1135684"/>
                </a:lnTo>
                <a:lnTo>
                  <a:pt x="206565" y="1143914"/>
                </a:lnTo>
                <a:lnTo>
                  <a:pt x="206565" y="1152969"/>
                </a:lnTo>
                <a:lnTo>
                  <a:pt x="208748" y="1160427"/>
                </a:lnTo>
                <a:lnTo>
                  <a:pt x="213550" y="1168812"/>
                </a:lnTo>
                <a:lnTo>
                  <a:pt x="218352" y="1175654"/>
                </a:lnTo>
                <a:lnTo>
                  <a:pt x="220535" y="1178483"/>
                </a:lnTo>
              </a:path>
              <a:path w="472439" h="1294129">
                <a:moveTo>
                  <a:pt x="237832" y="1135684"/>
                </a:moveTo>
                <a:lnTo>
                  <a:pt x="255117" y="1135684"/>
                </a:lnTo>
                <a:lnTo>
                  <a:pt x="255117" y="1170254"/>
                </a:lnTo>
                <a:lnTo>
                  <a:pt x="232079" y="1170254"/>
                </a:lnTo>
              </a:path>
              <a:path w="472439" h="1294129">
                <a:moveTo>
                  <a:pt x="266636" y="1155433"/>
                </a:moveTo>
                <a:lnTo>
                  <a:pt x="317652" y="1155433"/>
                </a:lnTo>
                <a:lnTo>
                  <a:pt x="317652" y="1203985"/>
                </a:lnTo>
                <a:lnTo>
                  <a:pt x="352221" y="1203985"/>
                </a:lnTo>
              </a:path>
              <a:path w="472439" h="1294129">
                <a:moveTo>
                  <a:pt x="334937" y="1106881"/>
                </a:moveTo>
                <a:lnTo>
                  <a:pt x="334937" y="1138974"/>
                </a:lnTo>
                <a:lnTo>
                  <a:pt x="354685" y="1138974"/>
                </a:lnTo>
                <a:lnTo>
                  <a:pt x="354685" y="1110170"/>
                </a:lnTo>
              </a:path>
              <a:path w="472439" h="1294129">
                <a:moveTo>
                  <a:pt x="260883" y="1118400"/>
                </a:moveTo>
                <a:lnTo>
                  <a:pt x="260883" y="1095362"/>
                </a:lnTo>
                <a:lnTo>
                  <a:pt x="309435" y="1095362"/>
                </a:lnTo>
              </a:path>
              <a:path w="472439" h="1294129">
                <a:moveTo>
                  <a:pt x="257568" y="1021295"/>
                </a:moveTo>
                <a:lnTo>
                  <a:pt x="257568" y="1046810"/>
                </a:lnTo>
                <a:lnTo>
                  <a:pt x="274866" y="1046810"/>
                </a:lnTo>
                <a:lnTo>
                  <a:pt x="274866" y="1084668"/>
                </a:lnTo>
              </a:path>
              <a:path w="472439" h="1294129">
                <a:moveTo>
                  <a:pt x="309435" y="1061618"/>
                </a:moveTo>
                <a:lnTo>
                  <a:pt x="300380" y="1061618"/>
                </a:lnTo>
                <a:lnTo>
                  <a:pt x="300380" y="1084668"/>
                </a:lnTo>
                <a:lnTo>
                  <a:pt x="315201" y="1084668"/>
                </a:lnTo>
              </a:path>
              <a:path w="472439" h="1294129">
                <a:moveTo>
                  <a:pt x="203263" y="976033"/>
                </a:moveTo>
                <a:lnTo>
                  <a:pt x="260883" y="976033"/>
                </a:lnTo>
                <a:lnTo>
                  <a:pt x="260883" y="990015"/>
                </a:lnTo>
              </a:path>
              <a:path w="472439" h="1294129">
                <a:moveTo>
                  <a:pt x="363753" y="1036104"/>
                </a:moveTo>
                <a:lnTo>
                  <a:pt x="363753" y="1009776"/>
                </a:lnTo>
                <a:lnTo>
                  <a:pt x="472389" y="1009776"/>
                </a:lnTo>
                <a:lnTo>
                  <a:pt x="472389" y="1129931"/>
                </a:lnTo>
                <a:lnTo>
                  <a:pt x="446036" y="1129931"/>
                </a:lnTo>
              </a:path>
              <a:path w="472439" h="1294129">
                <a:moveTo>
                  <a:pt x="386791" y="1030351"/>
                </a:moveTo>
                <a:lnTo>
                  <a:pt x="455091" y="1030351"/>
                </a:lnTo>
                <a:lnTo>
                  <a:pt x="455091" y="1101128"/>
                </a:lnTo>
              </a:path>
              <a:path w="472439" h="1294129">
                <a:moveTo>
                  <a:pt x="386791" y="1046810"/>
                </a:moveTo>
                <a:lnTo>
                  <a:pt x="397484" y="1046810"/>
                </a:lnTo>
                <a:lnTo>
                  <a:pt x="397484" y="1084668"/>
                </a:lnTo>
              </a:path>
              <a:path w="472439" h="1294129">
                <a:moveTo>
                  <a:pt x="381025" y="1104417"/>
                </a:moveTo>
                <a:lnTo>
                  <a:pt x="409003" y="1104417"/>
                </a:lnTo>
                <a:lnTo>
                  <a:pt x="409003" y="1090421"/>
                </a:lnTo>
              </a:path>
              <a:path w="472439" h="1294129">
                <a:moveTo>
                  <a:pt x="429577" y="1030351"/>
                </a:moveTo>
                <a:lnTo>
                  <a:pt x="423824" y="1110170"/>
                </a:lnTo>
                <a:lnTo>
                  <a:pt x="460857" y="1110170"/>
                </a:lnTo>
              </a:path>
              <a:path w="472439" h="1294129">
                <a:moveTo>
                  <a:pt x="412305" y="1129931"/>
                </a:moveTo>
                <a:lnTo>
                  <a:pt x="397484" y="1129931"/>
                </a:lnTo>
                <a:lnTo>
                  <a:pt x="397484" y="1158735"/>
                </a:lnTo>
                <a:lnTo>
                  <a:pt x="377736" y="1158735"/>
                </a:lnTo>
                <a:lnTo>
                  <a:pt x="377736" y="1198232"/>
                </a:lnTo>
                <a:lnTo>
                  <a:pt x="366204" y="1203985"/>
                </a:lnTo>
              </a:path>
              <a:path w="472439" h="1294129">
                <a:moveTo>
                  <a:pt x="352221" y="1152969"/>
                </a:moveTo>
                <a:lnTo>
                  <a:pt x="352221" y="1190002"/>
                </a:lnTo>
                <a:lnTo>
                  <a:pt x="326720" y="1190002"/>
                </a:lnTo>
              </a:path>
              <a:path w="472439" h="1294129">
                <a:moveTo>
                  <a:pt x="332473" y="1164501"/>
                </a:moveTo>
                <a:lnTo>
                  <a:pt x="352221" y="1164501"/>
                </a:lnTo>
              </a:path>
              <a:path w="472439" h="1294129">
                <a:moveTo>
                  <a:pt x="126733" y="1181773"/>
                </a:moveTo>
                <a:lnTo>
                  <a:pt x="176923" y="1181773"/>
                </a:lnTo>
              </a:path>
              <a:path w="472439" h="1294129">
                <a:moveTo>
                  <a:pt x="200812" y="1187538"/>
                </a:moveTo>
                <a:lnTo>
                  <a:pt x="255117" y="1187538"/>
                </a:lnTo>
              </a:path>
              <a:path w="472439" h="1294129">
                <a:moveTo>
                  <a:pt x="269100" y="1164501"/>
                </a:moveTo>
                <a:lnTo>
                  <a:pt x="269100" y="1181773"/>
                </a:lnTo>
                <a:lnTo>
                  <a:pt x="306133" y="1181773"/>
                </a:lnTo>
              </a:path>
              <a:path w="472439" h="1294129">
                <a:moveTo>
                  <a:pt x="120980" y="1009776"/>
                </a:moveTo>
                <a:lnTo>
                  <a:pt x="120980" y="104681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974227" y="2273858"/>
            <a:ext cx="37465" cy="80010"/>
          </a:xfrm>
          <a:custGeom>
            <a:avLst/>
            <a:gdLst/>
            <a:ahLst/>
            <a:cxnLst/>
            <a:rect l="l" t="t" r="r" b="b"/>
            <a:pathLst>
              <a:path w="37464" h="80010">
                <a:moveTo>
                  <a:pt x="37033" y="79832"/>
                </a:moveTo>
                <a:lnTo>
                  <a:pt x="0" y="79832"/>
                </a:lnTo>
                <a:lnTo>
                  <a:pt x="0" y="0"/>
                </a:lnTo>
                <a:lnTo>
                  <a:pt x="37033" y="0"/>
                </a:lnTo>
                <a:lnTo>
                  <a:pt x="37033" y="79832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974227" y="3116567"/>
            <a:ext cx="37465" cy="80010"/>
          </a:xfrm>
          <a:custGeom>
            <a:avLst/>
            <a:gdLst/>
            <a:ahLst/>
            <a:cxnLst/>
            <a:rect l="l" t="t" r="r" b="b"/>
            <a:pathLst>
              <a:path w="37464" h="80010">
                <a:moveTo>
                  <a:pt x="37033" y="79844"/>
                </a:moveTo>
                <a:lnTo>
                  <a:pt x="0" y="79844"/>
                </a:lnTo>
                <a:lnTo>
                  <a:pt x="0" y="0"/>
                </a:lnTo>
                <a:lnTo>
                  <a:pt x="37033" y="0"/>
                </a:lnTo>
                <a:lnTo>
                  <a:pt x="37033" y="79844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" name="object 33"/>
          <p:cNvGrpSpPr/>
          <p:nvPr/>
        </p:nvGrpSpPr>
        <p:grpSpPr>
          <a:xfrm>
            <a:off x="8809837" y="2242781"/>
            <a:ext cx="533400" cy="652780"/>
            <a:chOff x="3755237" y="2242781"/>
            <a:chExt cx="533400" cy="652780"/>
          </a:xfrm>
        </p:grpSpPr>
        <p:sp>
          <p:nvSpPr>
            <p:cNvPr id="34" name="object 34"/>
            <p:cNvSpPr/>
            <p:nvPr/>
          </p:nvSpPr>
          <p:spPr>
            <a:xfrm>
              <a:off x="3757523" y="2245067"/>
              <a:ext cx="444500" cy="611505"/>
            </a:xfrm>
            <a:custGeom>
              <a:avLst/>
              <a:gdLst/>
              <a:ahLst/>
              <a:cxnLst/>
              <a:rect l="l" t="t" r="r" b="b"/>
              <a:pathLst>
                <a:path w="444500" h="611505">
                  <a:moveTo>
                    <a:pt x="22212" y="0"/>
                  </a:moveTo>
                  <a:lnTo>
                    <a:pt x="56781" y="0"/>
                  </a:lnTo>
                  <a:lnTo>
                    <a:pt x="56781" y="97104"/>
                  </a:lnTo>
                </a:path>
                <a:path w="444500" h="611505">
                  <a:moveTo>
                    <a:pt x="62534" y="105333"/>
                  </a:moveTo>
                  <a:lnTo>
                    <a:pt x="79856" y="114733"/>
                  </a:lnTo>
                  <a:lnTo>
                    <a:pt x="85063" y="127447"/>
                  </a:lnTo>
                  <a:lnTo>
                    <a:pt x="83942" y="140623"/>
                  </a:lnTo>
                  <a:lnTo>
                    <a:pt x="82283" y="151409"/>
                  </a:lnTo>
                  <a:lnTo>
                    <a:pt x="83184" y="163855"/>
                  </a:lnTo>
                  <a:lnTo>
                    <a:pt x="85166" y="180005"/>
                  </a:lnTo>
                  <a:lnTo>
                    <a:pt x="87148" y="193995"/>
                  </a:lnTo>
                  <a:lnTo>
                    <a:pt x="88049" y="199961"/>
                  </a:lnTo>
                </a:path>
                <a:path w="444500" h="611505">
                  <a:moveTo>
                    <a:pt x="33731" y="185978"/>
                  </a:moveTo>
                  <a:lnTo>
                    <a:pt x="78994" y="185978"/>
                  </a:lnTo>
                </a:path>
                <a:path w="444500" h="611505">
                  <a:moveTo>
                    <a:pt x="33731" y="202437"/>
                  </a:moveTo>
                  <a:lnTo>
                    <a:pt x="78994" y="202437"/>
                  </a:lnTo>
                </a:path>
                <a:path w="444500" h="611505">
                  <a:moveTo>
                    <a:pt x="93814" y="219722"/>
                  </a:moveTo>
                  <a:lnTo>
                    <a:pt x="95200" y="236412"/>
                  </a:lnTo>
                  <a:lnTo>
                    <a:pt x="95662" y="262516"/>
                  </a:lnTo>
                  <a:lnTo>
                    <a:pt x="95200" y="288004"/>
                  </a:lnTo>
                  <a:lnTo>
                    <a:pt x="93814" y="302844"/>
                  </a:lnTo>
                </a:path>
                <a:path w="444500" h="611505">
                  <a:moveTo>
                    <a:pt x="47713" y="208203"/>
                  </a:moveTo>
                  <a:lnTo>
                    <a:pt x="50908" y="228851"/>
                  </a:lnTo>
                  <a:lnTo>
                    <a:pt x="54717" y="259838"/>
                  </a:lnTo>
                  <a:lnTo>
                    <a:pt x="57908" y="288049"/>
                  </a:lnTo>
                  <a:lnTo>
                    <a:pt x="59245" y="300367"/>
                  </a:lnTo>
                </a:path>
                <a:path w="444500" h="611505">
                  <a:moveTo>
                    <a:pt x="45262" y="302844"/>
                  </a:moveTo>
                  <a:lnTo>
                    <a:pt x="107797" y="302844"/>
                  </a:lnTo>
                  <a:lnTo>
                    <a:pt x="107797" y="337400"/>
                  </a:lnTo>
                  <a:lnTo>
                    <a:pt x="47713" y="337400"/>
                  </a:lnTo>
                </a:path>
                <a:path w="444500" h="611505">
                  <a:moveTo>
                    <a:pt x="28790" y="283908"/>
                  </a:moveTo>
                  <a:lnTo>
                    <a:pt x="41960" y="283908"/>
                  </a:lnTo>
                  <a:lnTo>
                    <a:pt x="41960" y="340702"/>
                  </a:lnTo>
                </a:path>
                <a:path w="444500" h="611505">
                  <a:moveTo>
                    <a:pt x="53479" y="348919"/>
                  </a:moveTo>
                  <a:lnTo>
                    <a:pt x="53479" y="422986"/>
                  </a:lnTo>
                  <a:lnTo>
                    <a:pt x="27152" y="422986"/>
                  </a:lnTo>
                </a:path>
                <a:path w="444500" h="611505">
                  <a:moveTo>
                    <a:pt x="89687" y="339051"/>
                  </a:moveTo>
                  <a:lnTo>
                    <a:pt x="90153" y="366415"/>
                  </a:lnTo>
                  <a:lnTo>
                    <a:pt x="89692" y="403653"/>
                  </a:lnTo>
                  <a:lnTo>
                    <a:pt x="89228" y="439039"/>
                  </a:lnTo>
                  <a:lnTo>
                    <a:pt x="89687" y="460844"/>
                  </a:lnTo>
                  <a:lnTo>
                    <a:pt x="91028" y="472841"/>
                  </a:lnTo>
                  <a:lnTo>
                    <a:pt x="92370" y="483992"/>
                  </a:lnTo>
                  <a:lnTo>
                    <a:pt x="93402" y="492211"/>
                  </a:lnTo>
                  <a:lnTo>
                    <a:pt x="93814" y="495414"/>
                  </a:lnTo>
                </a:path>
                <a:path w="444500" h="611505">
                  <a:moveTo>
                    <a:pt x="41960" y="426288"/>
                  </a:moveTo>
                  <a:lnTo>
                    <a:pt x="42603" y="439401"/>
                  </a:lnTo>
                  <a:lnTo>
                    <a:pt x="44018" y="459617"/>
                  </a:lnTo>
                  <a:lnTo>
                    <a:pt x="45432" y="480450"/>
                  </a:lnTo>
                  <a:lnTo>
                    <a:pt x="46075" y="495414"/>
                  </a:lnTo>
                </a:path>
                <a:path w="444500" h="611505">
                  <a:moveTo>
                    <a:pt x="60896" y="362102"/>
                  </a:moveTo>
                  <a:lnTo>
                    <a:pt x="62584" y="391851"/>
                  </a:lnTo>
                  <a:lnTo>
                    <a:pt x="63882" y="424843"/>
                  </a:lnTo>
                  <a:lnTo>
                    <a:pt x="64716" y="452592"/>
                  </a:lnTo>
                  <a:lnTo>
                    <a:pt x="65011" y="466610"/>
                  </a:lnTo>
                  <a:lnTo>
                    <a:pt x="65011" y="489661"/>
                  </a:lnTo>
                </a:path>
                <a:path w="444500" h="611505">
                  <a:moveTo>
                    <a:pt x="0" y="548906"/>
                  </a:moveTo>
                  <a:lnTo>
                    <a:pt x="8109" y="527473"/>
                  </a:lnTo>
                  <a:lnTo>
                    <a:pt x="27251" y="510741"/>
                  </a:lnTo>
                  <a:lnTo>
                    <a:pt x="55189" y="501570"/>
                  </a:lnTo>
                  <a:lnTo>
                    <a:pt x="89687" y="502818"/>
                  </a:lnTo>
                </a:path>
                <a:path w="444500" h="611505">
                  <a:moveTo>
                    <a:pt x="34556" y="580999"/>
                  </a:moveTo>
                  <a:lnTo>
                    <a:pt x="50179" y="579406"/>
                  </a:lnTo>
                  <a:lnTo>
                    <a:pt x="65106" y="575652"/>
                  </a:lnTo>
                  <a:lnTo>
                    <a:pt x="77719" y="571280"/>
                  </a:lnTo>
                  <a:lnTo>
                    <a:pt x="86398" y="567829"/>
                  </a:lnTo>
                </a:path>
                <a:path w="444500" h="611505">
                  <a:moveTo>
                    <a:pt x="32918" y="546442"/>
                  </a:moveTo>
                  <a:lnTo>
                    <a:pt x="46561" y="539589"/>
                  </a:lnTo>
                  <a:lnTo>
                    <a:pt x="60588" y="536052"/>
                  </a:lnTo>
                  <a:lnTo>
                    <a:pt x="73534" y="535446"/>
                  </a:lnTo>
                  <a:lnTo>
                    <a:pt x="83934" y="537387"/>
                  </a:lnTo>
                </a:path>
                <a:path w="444500" h="611505">
                  <a:moveTo>
                    <a:pt x="88049" y="518464"/>
                  </a:moveTo>
                  <a:lnTo>
                    <a:pt x="70086" y="518290"/>
                  </a:lnTo>
                  <a:lnTo>
                    <a:pt x="48650" y="522673"/>
                  </a:lnTo>
                  <a:lnTo>
                    <a:pt x="29838" y="529682"/>
                  </a:lnTo>
                  <a:lnTo>
                    <a:pt x="19748" y="537387"/>
                  </a:lnTo>
                </a:path>
                <a:path w="444500" h="611505">
                  <a:moveTo>
                    <a:pt x="106972" y="497065"/>
                  </a:moveTo>
                  <a:lnTo>
                    <a:pt x="93814" y="510222"/>
                  </a:lnTo>
                  <a:lnTo>
                    <a:pt x="93814" y="582650"/>
                  </a:lnTo>
                  <a:lnTo>
                    <a:pt x="97104" y="586765"/>
                  </a:lnTo>
                  <a:lnTo>
                    <a:pt x="106972" y="588403"/>
                  </a:lnTo>
                  <a:lnTo>
                    <a:pt x="116865" y="590880"/>
                  </a:lnTo>
                  <a:lnTo>
                    <a:pt x="125907" y="588403"/>
                  </a:lnTo>
                </a:path>
                <a:path w="444500" h="611505">
                  <a:moveTo>
                    <a:pt x="116865" y="497065"/>
                  </a:moveTo>
                  <a:lnTo>
                    <a:pt x="125907" y="512699"/>
                  </a:lnTo>
                </a:path>
                <a:path w="444500" h="611505">
                  <a:moveTo>
                    <a:pt x="111099" y="515988"/>
                  </a:moveTo>
                  <a:lnTo>
                    <a:pt x="111099" y="563727"/>
                  </a:lnTo>
                </a:path>
                <a:path w="444500" h="611505">
                  <a:moveTo>
                    <a:pt x="127558" y="531621"/>
                  </a:moveTo>
                  <a:lnTo>
                    <a:pt x="151544" y="536384"/>
                  </a:lnTo>
                  <a:lnTo>
                    <a:pt x="172607" y="544382"/>
                  </a:lnTo>
                  <a:lnTo>
                    <a:pt x="192129" y="553614"/>
                  </a:lnTo>
                  <a:lnTo>
                    <a:pt x="211493" y="562076"/>
                  </a:lnTo>
                  <a:lnTo>
                    <a:pt x="234951" y="571027"/>
                  </a:lnTo>
                  <a:lnTo>
                    <a:pt x="261493" y="582445"/>
                  </a:lnTo>
                  <a:lnTo>
                    <a:pt x="286491" y="593557"/>
                  </a:lnTo>
                  <a:lnTo>
                    <a:pt x="305320" y="601586"/>
                  </a:lnTo>
                  <a:lnTo>
                    <a:pt x="330173" y="608060"/>
                  </a:lnTo>
                  <a:lnTo>
                    <a:pt x="368992" y="611454"/>
                  </a:lnTo>
                  <a:lnTo>
                    <a:pt x="410744" y="606208"/>
                  </a:lnTo>
                  <a:lnTo>
                    <a:pt x="444398" y="58676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891025" y="2791688"/>
              <a:ext cx="330454" cy="103663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3881780" y="2414587"/>
              <a:ext cx="362585" cy="426720"/>
            </a:xfrm>
            <a:custGeom>
              <a:avLst/>
              <a:gdLst/>
              <a:ahLst/>
              <a:cxnLst/>
              <a:rect l="l" t="t" r="r" b="b"/>
              <a:pathLst>
                <a:path w="362585" h="426719">
                  <a:moveTo>
                    <a:pt x="108635" y="0"/>
                  </a:moveTo>
                  <a:lnTo>
                    <a:pt x="157602" y="66868"/>
                  </a:lnTo>
                  <a:lnTo>
                    <a:pt x="195198" y="96054"/>
                  </a:lnTo>
                  <a:lnTo>
                    <a:pt x="256834" y="135196"/>
                  </a:lnTo>
                  <a:lnTo>
                    <a:pt x="292673" y="152866"/>
                  </a:lnTo>
                  <a:lnTo>
                    <a:pt x="324342" y="170227"/>
                  </a:lnTo>
                  <a:lnTo>
                    <a:pt x="342353" y="186817"/>
                  </a:lnTo>
                  <a:lnTo>
                    <a:pt x="362102" y="209854"/>
                  </a:lnTo>
                  <a:lnTo>
                    <a:pt x="361057" y="235740"/>
                  </a:lnTo>
                  <a:lnTo>
                    <a:pt x="361173" y="271884"/>
                  </a:lnTo>
                  <a:lnTo>
                    <a:pt x="361754" y="306023"/>
                  </a:lnTo>
                  <a:lnTo>
                    <a:pt x="362102" y="325894"/>
                  </a:lnTo>
                  <a:lnTo>
                    <a:pt x="359776" y="336966"/>
                  </a:lnTo>
                  <a:lnTo>
                    <a:pt x="353979" y="350277"/>
                  </a:lnTo>
                  <a:lnTo>
                    <a:pt x="346484" y="361890"/>
                  </a:lnTo>
                  <a:lnTo>
                    <a:pt x="339064" y="367868"/>
                  </a:lnTo>
                  <a:lnTo>
                    <a:pt x="331040" y="373315"/>
                  </a:lnTo>
                  <a:lnTo>
                    <a:pt x="323021" y="383703"/>
                  </a:lnTo>
                  <a:lnTo>
                    <a:pt x="316854" y="393783"/>
                  </a:lnTo>
                  <a:lnTo>
                    <a:pt x="314388" y="398310"/>
                  </a:lnTo>
                  <a:lnTo>
                    <a:pt x="283469" y="419068"/>
                  </a:lnTo>
                  <a:lnTo>
                    <a:pt x="256562" y="426091"/>
                  </a:lnTo>
                  <a:lnTo>
                    <a:pt x="234289" y="425399"/>
                  </a:lnTo>
                  <a:lnTo>
                    <a:pt x="217271" y="423011"/>
                  </a:lnTo>
                  <a:lnTo>
                    <a:pt x="193736" y="416361"/>
                  </a:lnTo>
                  <a:lnTo>
                    <a:pt x="157395" y="401921"/>
                  </a:lnTo>
                  <a:lnTo>
                    <a:pt x="117043" y="384240"/>
                  </a:lnTo>
                  <a:lnTo>
                    <a:pt x="81470" y="367868"/>
                  </a:lnTo>
                  <a:lnTo>
                    <a:pt x="59836" y="359007"/>
                  </a:lnTo>
                  <a:lnTo>
                    <a:pt x="37963" y="353158"/>
                  </a:lnTo>
                  <a:lnTo>
                    <a:pt x="17476" y="349933"/>
                  </a:lnTo>
                  <a:lnTo>
                    <a:pt x="0" y="34894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193679" y="2784094"/>
              <a:ext cx="66675" cy="48260"/>
            </a:xfrm>
            <a:custGeom>
              <a:avLst/>
              <a:gdLst/>
              <a:ahLst/>
              <a:cxnLst/>
              <a:rect l="l" t="t" r="r" b="b"/>
              <a:pathLst>
                <a:path w="66675" h="48260">
                  <a:moveTo>
                    <a:pt x="17284" y="0"/>
                  </a:moveTo>
                  <a:lnTo>
                    <a:pt x="0" y="18935"/>
                  </a:lnTo>
                  <a:lnTo>
                    <a:pt x="15646" y="36207"/>
                  </a:lnTo>
                  <a:lnTo>
                    <a:pt x="50203" y="47739"/>
                  </a:lnTo>
                  <a:lnTo>
                    <a:pt x="66662" y="28803"/>
                  </a:lnTo>
                  <a:lnTo>
                    <a:pt x="40335" y="5765"/>
                  </a:lnTo>
                  <a:lnTo>
                    <a:pt x="1728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193679" y="2784094"/>
              <a:ext cx="66675" cy="48260"/>
            </a:xfrm>
            <a:custGeom>
              <a:avLst/>
              <a:gdLst/>
              <a:ahLst/>
              <a:cxnLst/>
              <a:rect l="l" t="t" r="r" b="b"/>
              <a:pathLst>
                <a:path w="66675" h="48260">
                  <a:moveTo>
                    <a:pt x="17284" y="0"/>
                  </a:moveTo>
                  <a:lnTo>
                    <a:pt x="0" y="18935"/>
                  </a:lnTo>
                  <a:lnTo>
                    <a:pt x="15646" y="36207"/>
                  </a:lnTo>
                  <a:lnTo>
                    <a:pt x="50203" y="47739"/>
                  </a:lnTo>
                  <a:lnTo>
                    <a:pt x="66662" y="28803"/>
                  </a:lnTo>
                  <a:lnTo>
                    <a:pt x="40335" y="5765"/>
                  </a:lnTo>
                  <a:lnTo>
                    <a:pt x="1728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988130" y="2339886"/>
              <a:ext cx="300012" cy="284378"/>
            </a:xfrm>
            <a:prstGeom prst="rect">
              <a:avLst/>
            </a:prstGeom>
          </p:spPr>
        </p:pic>
      </p:grpSp>
      <p:sp>
        <p:nvSpPr>
          <p:cNvPr id="40" name="object 40"/>
          <p:cNvSpPr/>
          <p:nvPr/>
        </p:nvSpPr>
        <p:spPr>
          <a:xfrm>
            <a:off x="8917471" y="1971015"/>
            <a:ext cx="22225" cy="76835"/>
          </a:xfrm>
          <a:custGeom>
            <a:avLst/>
            <a:gdLst/>
            <a:ahLst/>
            <a:cxnLst/>
            <a:rect l="l" t="t" r="r" b="b"/>
            <a:pathLst>
              <a:path w="22225" h="76835">
                <a:moveTo>
                  <a:pt x="22212" y="0"/>
                </a:moveTo>
                <a:lnTo>
                  <a:pt x="22212" y="76542"/>
                </a:lnTo>
                <a:lnTo>
                  <a:pt x="0" y="76542"/>
                </a:ln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0582300" y="1944688"/>
            <a:ext cx="66040" cy="29209"/>
          </a:xfrm>
          <a:custGeom>
            <a:avLst/>
            <a:gdLst/>
            <a:ahLst/>
            <a:cxnLst/>
            <a:rect l="l" t="t" r="r" b="b"/>
            <a:pathLst>
              <a:path w="66039" h="29210">
                <a:moveTo>
                  <a:pt x="65849" y="28803"/>
                </a:moveTo>
                <a:lnTo>
                  <a:pt x="0" y="28803"/>
                </a:lnTo>
                <a:lnTo>
                  <a:pt x="0" y="0"/>
                </a:lnTo>
                <a:lnTo>
                  <a:pt x="65849" y="0"/>
                </a:lnTo>
                <a:lnTo>
                  <a:pt x="65849" y="28803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9528924" y="1973491"/>
            <a:ext cx="62230" cy="34290"/>
          </a:xfrm>
          <a:custGeom>
            <a:avLst/>
            <a:gdLst/>
            <a:ahLst/>
            <a:cxnLst/>
            <a:rect l="l" t="t" r="r" b="b"/>
            <a:pathLst>
              <a:path w="62229" h="34289">
                <a:moveTo>
                  <a:pt x="45237" y="17272"/>
                </a:moveTo>
                <a:lnTo>
                  <a:pt x="45237" y="26327"/>
                </a:lnTo>
                <a:lnTo>
                  <a:pt x="37845" y="33731"/>
                </a:lnTo>
                <a:lnTo>
                  <a:pt x="27965" y="33731"/>
                </a:lnTo>
                <a:lnTo>
                  <a:pt x="18910" y="33731"/>
                </a:lnTo>
                <a:lnTo>
                  <a:pt x="11518" y="26327"/>
                </a:lnTo>
                <a:lnTo>
                  <a:pt x="11518" y="17272"/>
                </a:lnTo>
                <a:lnTo>
                  <a:pt x="11518" y="8216"/>
                </a:lnTo>
                <a:lnTo>
                  <a:pt x="18910" y="0"/>
                </a:lnTo>
                <a:lnTo>
                  <a:pt x="27965" y="0"/>
                </a:lnTo>
                <a:lnTo>
                  <a:pt x="37845" y="0"/>
                </a:lnTo>
                <a:lnTo>
                  <a:pt x="45237" y="8216"/>
                </a:lnTo>
                <a:lnTo>
                  <a:pt x="45237" y="17272"/>
                </a:lnTo>
              </a:path>
              <a:path w="62229" h="34289">
                <a:moveTo>
                  <a:pt x="61709" y="9042"/>
                </a:moveTo>
                <a:lnTo>
                  <a:pt x="61709" y="28803"/>
                </a:lnTo>
                <a:lnTo>
                  <a:pt x="42773" y="28803"/>
                </a:lnTo>
              </a:path>
              <a:path w="62229" h="34289">
                <a:moveTo>
                  <a:pt x="11518" y="25501"/>
                </a:moveTo>
                <a:lnTo>
                  <a:pt x="0" y="25501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9716555" y="1973491"/>
            <a:ext cx="62865" cy="34290"/>
          </a:xfrm>
          <a:custGeom>
            <a:avLst/>
            <a:gdLst/>
            <a:ahLst/>
            <a:cxnLst/>
            <a:rect l="l" t="t" r="r" b="b"/>
            <a:pathLst>
              <a:path w="62864" h="34289">
                <a:moveTo>
                  <a:pt x="45262" y="17272"/>
                </a:moveTo>
                <a:lnTo>
                  <a:pt x="45262" y="26327"/>
                </a:lnTo>
                <a:lnTo>
                  <a:pt x="37858" y="33731"/>
                </a:lnTo>
                <a:lnTo>
                  <a:pt x="28803" y="33731"/>
                </a:lnTo>
                <a:lnTo>
                  <a:pt x="18922" y="33731"/>
                </a:lnTo>
                <a:lnTo>
                  <a:pt x="11518" y="26327"/>
                </a:lnTo>
                <a:lnTo>
                  <a:pt x="11518" y="17272"/>
                </a:lnTo>
                <a:lnTo>
                  <a:pt x="11518" y="8216"/>
                </a:lnTo>
                <a:lnTo>
                  <a:pt x="18922" y="0"/>
                </a:lnTo>
                <a:lnTo>
                  <a:pt x="28803" y="0"/>
                </a:lnTo>
                <a:lnTo>
                  <a:pt x="37858" y="0"/>
                </a:lnTo>
                <a:lnTo>
                  <a:pt x="45262" y="8216"/>
                </a:lnTo>
                <a:lnTo>
                  <a:pt x="45262" y="17272"/>
                </a:lnTo>
              </a:path>
              <a:path w="62864" h="34289">
                <a:moveTo>
                  <a:pt x="62534" y="9042"/>
                </a:moveTo>
                <a:lnTo>
                  <a:pt x="62534" y="28803"/>
                </a:lnTo>
                <a:lnTo>
                  <a:pt x="42786" y="28803"/>
                </a:lnTo>
              </a:path>
              <a:path w="62864" h="34289">
                <a:moveTo>
                  <a:pt x="11518" y="25501"/>
                </a:moveTo>
                <a:lnTo>
                  <a:pt x="0" y="25501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9819424" y="1876375"/>
            <a:ext cx="374650" cy="128905"/>
          </a:xfrm>
          <a:custGeom>
            <a:avLst/>
            <a:gdLst/>
            <a:ahLst/>
            <a:cxnLst/>
            <a:rect l="l" t="t" r="r" b="b"/>
            <a:pathLst>
              <a:path w="374650" h="128905">
                <a:moveTo>
                  <a:pt x="174459" y="114388"/>
                </a:moveTo>
                <a:lnTo>
                  <a:pt x="153885" y="114388"/>
                </a:lnTo>
                <a:lnTo>
                  <a:pt x="153885" y="94640"/>
                </a:lnTo>
                <a:lnTo>
                  <a:pt x="174459" y="94640"/>
                </a:lnTo>
                <a:lnTo>
                  <a:pt x="174459" y="114388"/>
                </a:lnTo>
                <a:close/>
              </a:path>
              <a:path w="374650" h="128905">
                <a:moveTo>
                  <a:pt x="0" y="71602"/>
                </a:moveTo>
                <a:lnTo>
                  <a:pt x="348932" y="60083"/>
                </a:lnTo>
                <a:lnTo>
                  <a:pt x="361250" y="76422"/>
                </a:lnTo>
                <a:lnTo>
                  <a:pt x="369095" y="96389"/>
                </a:lnTo>
                <a:lnTo>
                  <a:pt x="373237" y="115276"/>
                </a:lnTo>
                <a:lnTo>
                  <a:pt x="374446" y="128371"/>
                </a:lnTo>
              </a:path>
              <a:path w="374650" h="128905">
                <a:moveTo>
                  <a:pt x="148132" y="0"/>
                </a:moveTo>
                <a:lnTo>
                  <a:pt x="148132" y="40322"/>
                </a:lnTo>
              </a:path>
              <a:path w="374650" h="128905">
                <a:moveTo>
                  <a:pt x="205739" y="3289"/>
                </a:moveTo>
                <a:lnTo>
                  <a:pt x="205739" y="34556"/>
                </a:lnTo>
              </a:path>
              <a:path w="374650" h="128905">
                <a:moveTo>
                  <a:pt x="265823" y="3289"/>
                </a:moveTo>
                <a:lnTo>
                  <a:pt x="265823" y="3455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9277909" y="2849106"/>
            <a:ext cx="212725" cy="240029"/>
          </a:xfrm>
          <a:custGeom>
            <a:avLst/>
            <a:gdLst/>
            <a:ahLst/>
            <a:cxnLst/>
            <a:rect l="l" t="t" r="r" b="b"/>
            <a:pathLst>
              <a:path w="212725" h="240030">
                <a:moveTo>
                  <a:pt x="0" y="0"/>
                </a:moveTo>
                <a:lnTo>
                  <a:pt x="1082" y="48531"/>
                </a:lnTo>
                <a:lnTo>
                  <a:pt x="2323" y="97101"/>
                </a:lnTo>
                <a:lnTo>
                  <a:pt x="3682" y="145353"/>
                </a:lnTo>
                <a:lnTo>
                  <a:pt x="5118" y="192933"/>
                </a:lnTo>
                <a:lnTo>
                  <a:pt x="6591" y="239483"/>
                </a:lnTo>
                <a:lnTo>
                  <a:pt x="212318" y="23948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9273794" y="2595639"/>
            <a:ext cx="2540" cy="187325"/>
          </a:xfrm>
          <a:custGeom>
            <a:avLst/>
            <a:gdLst/>
            <a:ahLst/>
            <a:cxnLst/>
            <a:rect l="l" t="t" r="r" b="b"/>
            <a:pathLst>
              <a:path w="2539" h="187325">
                <a:moveTo>
                  <a:pt x="0" y="0"/>
                </a:moveTo>
                <a:lnTo>
                  <a:pt x="624" y="43427"/>
                </a:lnTo>
                <a:lnTo>
                  <a:pt x="1241" y="89398"/>
                </a:lnTo>
                <a:lnTo>
                  <a:pt x="1853" y="137374"/>
                </a:lnTo>
                <a:lnTo>
                  <a:pt x="2463" y="18681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9274632" y="2301850"/>
            <a:ext cx="217804" cy="213995"/>
          </a:xfrm>
          <a:custGeom>
            <a:avLst/>
            <a:gdLst/>
            <a:ahLst/>
            <a:cxnLst/>
            <a:rect l="l" t="t" r="r" b="b"/>
            <a:pathLst>
              <a:path w="217804" h="213994">
                <a:moveTo>
                  <a:pt x="217258" y="0"/>
                </a:moveTo>
                <a:lnTo>
                  <a:pt x="2451" y="0"/>
                </a:lnTo>
                <a:lnTo>
                  <a:pt x="0" y="77355"/>
                </a:lnTo>
                <a:lnTo>
                  <a:pt x="13982" y="77355"/>
                </a:lnTo>
                <a:lnTo>
                  <a:pt x="13982" y="92163"/>
                </a:lnTo>
                <a:lnTo>
                  <a:pt x="2451" y="92163"/>
                </a:lnTo>
                <a:lnTo>
                  <a:pt x="1376" y="110387"/>
                </a:lnTo>
                <a:lnTo>
                  <a:pt x="611" y="137326"/>
                </a:lnTo>
                <a:lnTo>
                  <a:pt x="152" y="172136"/>
                </a:lnTo>
                <a:lnTo>
                  <a:pt x="0" y="213969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282850" y="2923171"/>
            <a:ext cx="207645" cy="0"/>
          </a:xfrm>
          <a:custGeom>
            <a:avLst/>
            <a:gdLst/>
            <a:ahLst/>
            <a:cxnLst/>
            <a:rect l="l" t="t" r="r" b="b"/>
            <a:pathLst>
              <a:path w="207645">
                <a:moveTo>
                  <a:pt x="0" y="0"/>
                </a:moveTo>
                <a:lnTo>
                  <a:pt x="207378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9275445" y="2342173"/>
            <a:ext cx="217804" cy="95885"/>
          </a:xfrm>
          <a:custGeom>
            <a:avLst/>
            <a:gdLst/>
            <a:ahLst/>
            <a:cxnLst/>
            <a:rect l="l" t="t" r="r" b="b"/>
            <a:pathLst>
              <a:path w="217804" h="95885">
                <a:moveTo>
                  <a:pt x="0" y="95453"/>
                </a:moveTo>
                <a:lnTo>
                  <a:pt x="217258" y="95453"/>
                </a:lnTo>
              </a:path>
              <a:path w="217804" h="95885">
                <a:moveTo>
                  <a:pt x="81470" y="28803"/>
                </a:moveTo>
                <a:lnTo>
                  <a:pt x="79295" y="39770"/>
                </a:lnTo>
                <a:lnTo>
                  <a:pt x="73339" y="48655"/>
                </a:lnTo>
                <a:lnTo>
                  <a:pt x="64454" y="54608"/>
                </a:lnTo>
                <a:lnTo>
                  <a:pt x="53492" y="56781"/>
                </a:lnTo>
                <a:lnTo>
                  <a:pt x="42389" y="54608"/>
                </a:lnTo>
                <a:lnTo>
                  <a:pt x="33216" y="48655"/>
                </a:lnTo>
                <a:lnTo>
                  <a:pt x="26978" y="39770"/>
                </a:lnTo>
                <a:lnTo>
                  <a:pt x="24676" y="28803"/>
                </a:lnTo>
                <a:lnTo>
                  <a:pt x="26978" y="17707"/>
                </a:lnTo>
                <a:lnTo>
                  <a:pt x="33216" y="8539"/>
                </a:lnTo>
                <a:lnTo>
                  <a:pt x="42389" y="2302"/>
                </a:lnTo>
                <a:lnTo>
                  <a:pt x="53492" y="0"/>
                </a:lnTo>
                <a:lnTo>
                  <a:pt x="64454" y="2302"/>
                </a:lnTo>
                <a:lnTo>
                  <a:pt x="73339" y="8539"/>
                </a:lnTo>
                <a:lnTo>
                  <a:pt x="79295" y="17707"/>
                </a:lnTo>
                <a:lnTo>
                  <a:pt x="81470" y="2880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9305887" y="2982429"/>
            <a:ext cx="57150" cy="57150"/>
          </a:xfrm>
          <a:custGeom>
            <a:avLst/>
            <a:gdLst/>
            <a:ahLst/>
            <a:cxnLst/>
            <a:rect l="l" t="t" r="r" b="b"/>
            <a:pathLst>
              <a:path w="57150" h="57150">
                <a:moveTo>
                  <a:pt x="56781" y="28803"/>
                </a:moveTo>
                <a:lnTo>
                  <a:pt x="54608" y="39770"/>
                </a:lnTo>
                <a:lnTo>
                  <a:pt x="48656" y="48655"/>
                </a:lnTo>
                <a:lnTo>
                  <a:pt x="39776" y="54608"/>
                </a:lnTo>
                <a:lnTo>
                  <a:pt x="28816" y="56781"/>
                </a:lnTo>
                <a:lnTo>
                  <a:pt x="17364" y="54608"/>
                </a:lnTo>
                <a:lnTo>
                  <a:pt x="8231" y="48655"/>
                </a:lnTo>
                <a:lnTo>
                  <a:pt x="2186" y="39770"/>
                </a:lnTo>
                <a:lnTo>
                  <a:pt x="0" y="28803"/>
                </a:lnTo>
                <a:lnTo>
                  <a:pt x="2186" y="17359"/>
                </a:lnTo>
                <a:lnTo>
                  <a:pt x="8231" y="8229"/>
                </a:lnTo>
                <a:lnTo>
                  <a:pt x="17364" y="2185"/>
                </a:lnTo>
                <a:lnTo>
                  <a:pt x="28816" y="0"/>
                </a:lnTo>
                <a:lnTo>
                  <a:pt x="39776" y="2185"/>
                </a:lnTo>
                <a:lnTo>
                  <a:pt x="48656" y="8229"/>
                </a:lnTo>
                <a:lnTo>
                  <a:pt x="54608" y="17359"/>
                </a:lnTo>
                <a:lnTo>
                  <a:pt x="56781" y="2880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9414522" y="2982429"/>
            <a:ext cx="57150" cy="57150"/>
          </a:xfrm>
          <a:custGeom>
            <a:avLst/>
            <a:gdLst/>
            <a:ahLst/>
            <a:cxnLst/>
            <a:rect l="l" t="t" r="r" b="b"/>
            <a:pathLst>
              <a:path w="57150" h="57150">
                <a:moveTo>
                  <a:pt x="56781" y="28803"/>
                </a:moveTo>
                <a:lnTo>
                  <a:pt x="54608" y="39770"/>
                </a:lnTo>
                <a:lnTo>
                  <a:pt x="48656" y="48655"/>
                </a:lnTo>
                <a:lnTo>
                  <a:pt x="39776" y="54608"/>
                </a:lnTo>
                <a:lnTo>
                  <a:pt x="28816" y="56781"/>
                </a:lnTo>
                <a:lnTo>
                  <a:pt x="17364" y="54608"/>
                </a:lnTo>
                <a:lnTo>
                  <a:pt x="8231" y="48655"/>
                </a:lnTo>
                <a:lnTo>
                  <a:pt x="2186" y="39770"/>
                </a:lnTo>
                <a:lnTo>
                  <a:pt x="0" y="28803"/>
                </a:lnTo>
                <a:lnTo>
                  <a:pt x="2186" y="17359"/>
                </a:lnTo>
                <a:lnTo>
                  <a:pt x="8231" y="8229"/>
                </a:lnTo>
                <a:lnTo>
                  <a:pt x="17364" y="2185"/>
                </a:lnTo>
                <a:lnTo>
                  <a:pt x="28816" y="0"/>
                </a:lnTo>
                <a:lnTo>
                  <a:pt x="39776" y="2185"/>
                </a:lnTo>
                <a:lnTo>
                  <a:pt x="48656" y="8229"/>
                </a:lnTo>
                <a:lnTo>
                  <a:pt x="54608" y="17359"/>
                </a:lnTo>
                <a:lnTo>
                  <a:pt x="56781" y="2880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9421927" y="2342172"/>
            <a:ext cx="57785" cy="57150"/>
          </a:xfrm>
          <a:custGeom>
            <a:avLst/>
            <a:gdLst/>
            <a:ahLst/>
            <a:cxnLst/>
            <a:rect l="l" t="t" r="r" b="b"/>
            <a:pathLst>
              <a:path w="57785" h="57150">
                <a:moveTo>
                  <a:pt x="57607" y="28803"/>
                </a:moveTo>
                <a:lnTo>
                  <a:pt x="55305" y="39770"/>
                </a:lnTo>
                <a:lnTo>
                  <a:pt x="49068" y="48655"/>
                </a:lnTo>
                <a:lnTo>
                  <a:pt x="39899" y="54608"/>
                </a:lnTo>
                <a:lnTo>
                  <a:pt x="28803" y="56781"/>
                </a:lnTo>
                <a:lnTo>
                  <a:pt x="17702" y="54608"/>
                </a:lnTo>
                <a:lnTo>
                  <a:pt x="8534" y="48655"/>
                </a:lnTo>
                <a:lnTo>
                  <a:pt x="2300" y="39770"/>
                </a:lnTo>
                <a:lnTo>
                  <a:pt x="0" y="28803"/>
                </a:lnTo>
                <a:lnTo>
                  <a:pt x="2300" y="17707"/>
                </a:lnTo>
                <a:lnTo>
                  <a:pt x="8534" y="8539"/>
                </a:lnTo>
                <a:lnTo>
                  <a:pt x="17702" y="2302"/>
                </a:lnTo>
                <a:lnTo>
                  <a:pt x="28803" y="0"/>
                </a:lnTo>
                <a:lnTo>
                  <a:pt x="39899" y="2302"/>
                </a:lnTo>
                <a:lnTo>
                  <a:pt x="49068" y="8539"/>
                </a:lnTo>
                <a:lnTo>
                  <a:pt x="55305" y="17707"/>
                </a:lnTo>
                <a:lnTo>
                  <a:pt x="57607" y="2880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9389008" y="3091065"/>
            <a:ext cx="105410" cy="82550"/>
          </a:xfrm>
          <a:custGeom>
            <a:avLst/>
            <a:gdLst/>
            <a:ahLst/>
            <a:cxnLst/>
            <a:rect l="l" t="t" r="r" b="b"/>
            <a:pathLst>
              <a:path w="105410" h="82550">
                <a:moveTo>
                  <a:pt x="0" y="0"/>
                </a:moveTo>
                <a:lnTo>
                  <a:pt x="11448" y="25937"/>
                </a:lnTo>
                <a:lnTo>
                  <a:pt x="37244" y="50715"/>
                </a:lnTo>
                <a:lnTo>
                  <a:pt x="70139" y="70710"/>
                </a:lnTo>
                <a:lnTo>
                  <a:pt x="102882" y="82296"/>
                </a:lnTo>
              </a:path>
              <a:path w="105410" h="82550">
                <a:moveTo>
                  <a:pt x="19748" y="0"/>
                </a:moveTo>
                <a:lnTo>
                  <a:pt x="34628" y="20765"/>
                </a:lnTo>
                <a:lnTo>
                  <a:pt x="56064" y="39601"/>
                </a:lnTo>
                <a:lnTo>
                  <a:pt x="80738" y="54271"/>
                </a:lnTo>
                <a:lnTo>
                  <a:pt x="105333" y="62534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9048306" y="2913303"/>
            <a:ext cx="97155" cy="346710"/>
          </a:xfrm>
          <a:custGeom>
            <a:avLst/>
            <a:gdLst/>
            <a:ahLst/>
            <a:cxnLst/>
            <a:rect l="l" t="t" r="r" b="b"/>
            <a:pathLst>
              <a:path w="97154" h="346710">
                <a:moveTo>
                  <a:pt x="93814" y="0"/>
                </a:moveTo>
                <a:lnTo>
                  <a:pt x="97116" y="346468"/>
                </a:lnTo>
                <a:lnTo>
                  <a:pt x="0" y="346468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9138005" y="2519108"/>
            <a:ext cx="3810" cy="314960"/>
          </a:xfrm>
          <a:custGeom>
            <a:avLst/>
            <a:gdLst/>
            <a:ahLst/>
            <a:cxnLst/>
            <a:rect l="l" t="t" r="r" b="b"/>
            <a:pathLst>
              <a:path w="3810" h="314960">
                <a:moveTo>
                  <a:pt x="0" y="0"/>
                </a:moveTo>
                <a:lnTo>
                  <a:pt x="3301" y="31436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" name="object 56"/>
          <p:cNvGrpSpPr/>
          <p:nvPr/>
        </p:nvGrpSpPr>
        <p:grpSpPr>
          <a:xfrm>
            <a:off x="9081402" y="2116861"/>
            <a:ext cx="58419" cy="295910"/>
            <a:chOff x="4026801" y="2116861"/>
            <a:chExt cx="58419" cy="295910"/>
          </a:xfrm>
        </p:grpSpPr>
        <p:sp>
          <p:nvSpPr>
            <p:cNvPr id="57" name="object 57"/>
            <p:cNvSpPr/>
            <p:nvPr/>
          </p:nvSpPr>
          <p:spPr>
            <a:xfrm>
              <a:off x="4080116" y="2119147"/>
              <a:ext cx="2540" cy="291465"/>
            </a:xfrm>
            <a:custGeom>
              <a:avLst/>
              <a:gdLst/>
              <a:ahLst/>
              <a:cxnLst/>
              <a:rect l="l" t="t" r="r" b="b"/>
              <a:pathLst>
                <a:path w="2539" h="291464">
                  <a:moveTo>
                    <a:pt x="0" y="0"/>
                  </a:moveTo>
                  <a:lnTo>
                    <a:pt x="2463" y="291325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029087" y="2280450"/>
              <a:ext cx="33020" cy="32384"/>
            </a:xfrm>
            <a:custGeom>
              <a:avLst/>
              <a:gdLst/>
              <a:ahLst/>
              <a:cxnLst/>
              <a:rect l="l" t="t" r="r" b="b"/>
              <a:pathLst>
                <a:path w="33020" h="32385">
                  <a:moveTo>
                    <a:pt x="25514" y="0"/>
                  </a:moveTo>
                  <a:lnTo>
                    <a:pt x="7404" y="0"/>
                  </a:lnTo>
                  <a:lnTo>
                    <a:pt x="0" y="7404"/>
                  </a:lnTo>
                  <a:lnTo>
                    <a:pt x="0" y="24676"/>
                  </a:lnTo>
                  <a:lnTo>
                    <a:pt x="7404" y="32092"/>
                  </a:lnTo>
                  <a:lnTo>
                    <a:pt x="25514" y="32092"/>
                  </a:lnTo>
                  <a:lnTo>
                    <a:pt x="32931" y="24676"/>
                  </a:lnTo>
                  <a:lnTo>
                    <a:pt x="32931" y="15621"/>
                  </a:lnTo>
                  <a:lnTo>
                    <a:pt x="32931" y="7404"/>
                  </a:lnTo>
                  <a:lnTo>
                    <a:pt x="2551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029087" y="2280450"/>
              <a:ext cx="33020" cy="32384"/>
            </a:xfrm>
            <a:custGeom>
              <a:avLst/>
              <a:gdLst/>
              <a:ahLst/>
              <a:cxnLst/>
              <a:rect l="l" t="t" r="r" b="b"/>
              <a:pathLst>
                <a:path w="33020" h="32385">
                  <a:moveTo>
                    <a:pt x="32931" y="15621"/>
                  </a:moveTo>
                  <a:lnTo>
                    <a:pt x="32931" y="24676"/>
                  </a:lnTo>
                  <a:lnTo>
                    <a:pt x="25514" y="32092"/>
                  </a:lnTo>
                  <a:lnTo>
                    <a:pt x="16459" y="32092"/>
                  </a:lnTo>
                  <a:lnTo>
                    <a:pt x="7404" y="32092"/>
                  </a:lnTo>
                  <a:lnTo>
                    <a:pt x="0" y="24676"/>
                  </a:lnTo>
                  <a:lnTo>
                    <a:pt x="0" y="15621"/>
                  </a:lnTo>
                  <a:lnTo>
                    <a:pt x="0" y="7404"/>
                  </a:lnTo>
                  <a:lnTo>
                    <a:pt x="7404" y="0"/>
                  </a:lnTo>
                  <a:lnTo>
                    <a:pt x="16459" y="0"/>
                  </a:lnTo>
                  <a:lnTo>
                    <a:pt x="25514" y="0"/>
                  </a:lnTo>
                  <a:lnTo>
                    <a:pt x="32931" y="7404"/>
                  </a:lnTo>
                  <a:lnTo>
                    <a:pt x="32931" y="1562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" name="object 60"/>
          <p:cNvGrpSpPr/>
          <p:nvPr/>
        </p:nvGrpSpPr>
        <p:grpSpPr>
          <a:xfrm>
            <a:off x="9092107" y="2520112"/>
            <a:ext cx="27940" cy="38735"/>
            <a:chOff x="4037507" y="2520111"/>
            <a:chExt cx="27940" cy="38735"/>
          </a:xfrm>
        </p:grpSpPr>
        <p:sp>
          <p:nvSpPr>
            <p:cNvPr id="61" name="object 61"/>
            <p:cNvSpPr/>
            <p:nvPr/>
          </p:nvSpPr>
          <p:spPr>
            <a:xfrm>
              <a:off x="4039806" y="2522397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89">
                  <a:moveTo>
                    <a:pt x="23037" y="0"/>
                  </a:moveTo>
                  <a:lnTo>
                    <a:pt x="0" y="0"/>
                  </a:lnTo>
                  <a:lnTo>
                    <a:pt x="0" y="33743"/>
                  </a:lnTo>
                  <a:lnTo>
                    <a:pt x="23037" y="33743"/>
                  </a:lnTo>
                  <a:lnTo>
                    <a:pt x="2303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039793" y="2522397"/>
              <a:ext cx="23495" cy="34290"/>
            </a:xfrm>
            <a:custGeom>
              <a:avLst/>
              <a:gdLst/>
              <a:ahLst/>
              <a:cxnLst/>
              <a:rect l="l" t="t" r="r" b="b"/>
              <a:pathLst>
                <a:path w="23495" h="34289">
                  <a:moveTo>
                    <a:pt x="23050" y="33743"/>
                  </a:moveTo>
                  <a:lnTo>
                    <a:pt x="0" y="33743"/>
                  </a:lnTo>
                  <a:lnTo>
                    <a:pt x="0" y="0"/>
                  </a:lnTo>
                  <a:lnTo>
                    <a:pt x="23050" y="0"/>
                  </a:lnTo>
                  <a:lnTo>
                    <a:pt x="23050" y="3374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" name="object 63"/>
          <p:cNvSpPr/>
          <p:nvPr/>
        </p:nvSpPr>
        <p:spPr>
          <a:xfrm>
            <a:off x="9165996" y="2133130"/>
            <a:ext cx="40640" cy="40640"/>
          </a:xfrm>
          <a:custGeom>
            <a:avLst/>
            <a:gdLst/>
            <a:ahLst/>
            <a:cxnLst/>
            <a:rect l="l" t="t" r="r" b="b"/>
            <a:pathLst>
              <a:path w="40639" h="40639">
                <a:moveTo>
                  <a:pt x="40322" y="20574"/>
                </a:moveTo>
                <a:lnTo>
                  <a:pt x="38727" y="28178"/>
                </a:lnTo>
                <a:lnTo>
                  <a:pt x="34355" y="34469"/>
                </a:lnTo>
                <a:lnTo>
                  <a:pt x="27822" y="38753"/>
                </a:lnTo>
                <a:lnTo>
                  <a:pt x="19748" y="40335"/>
                </a:lnTo>
                <a:lnTo>
                  <a:pt x="12146" y="38753"/>
                </a:lnTo>
                <a:lnTo>
                  <a:pt x="5859" y="34469"/>
                </a:lnTo>
                <a:lnTo>
                  <a:pt x="1580" y="28178"/>
                </a:lnTo>
                <a:lnTo>
                  <a:pt x="0" y="20574"/>
                </a:lnTo>
                <a:lnTo>
                  <a:pt x="1580" y="12505"/>
                </a:lnTo>
                <a:lnTo>
                  <a:pt x="5859" y="5972"/>
                </a:lnTo>
                <a:lnTo>
                  <a:pt x="12146" y="1596"/>
                </a:lnTo>
                <a:lnTo>
                  <a:pt x="19748" y="0"/>
                </a:lnTo>
                <a:lnTo>
                  <a:pt x="27822" y="1596"/>
                </a:lnTo>
                <a:lnTo>
                  <a:pt x="34355" y="5972"/>
                </a:lnTo>
                <a:lnTo>
                  <a:pt x="38727" y="12505"/>
                </a:lnTo>
                <a:lnTo>
                  <a:pt x="40322" y="20574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9662236" y="3356052"/>
            <a:ext cx="40640" cy="41275"/>
          </a:xfrm>
          <a:custGeom>
            <a:avLst/>
            <a:gdLst/>
            <a:ahLst/>
            <a:cxnLst/>
            <a:rect l="l" t="t" r="r" b="b"/>
            <a:pathLst>
              <a:path w="40639" h="41275">
                <a:moveTo>
                  <a:pt x="40322" y="20574"/>
                </a:moveTo>
                <a:lnTo>
                  <a:pt x="38727" y="28653"/>
                </a:lnTo>
                <a:lnTo>
                  <a:pt x="34355" y="35185"/>
                </a:lnTo>
                <a:lnTo>
                  <a:pt x="27822" y="39554"/>
                </a:lnTo>
                <a:lnTo>
                  <a:pt x="19748" y="41148"/>
                </a:lnTo>
                <a:lnTo>
                  <a:pt x="12146" y="39554"/>
                </a:lnTo>
                <a:lnTo>
                  <a:pt x="5859" y="35185"/>
                </a:lnTo>
                <a:lnTo>
                  <a:pt x="1580" y="28653"/>
                </a:lnTo>
                <a:lnTo>
                  <a:pt x="0" y="20574"/>
                </a:lnTo>
                <a:lnTo>
                  <a:pt x="1580" y="12499"/>
                </a:lnTo>
                <a:lnTo>
                  <a:pt x="5859" y="5967"/>
                </a:lnTo>
                <a:lnTo>
                  <a:pt x="12146" y="1594"/>
                </a:lnTo>
                <a:lnTo>
                  <a:pt x="19748" y="0"/>
                </a:lnTo>
                <a:lnTo>
                  <a:pt x="27822" y="1594"/>
                </a:lnTo>
                <a:lnTo>
                  <a:pt x="34355" y="5967"/>
                </a:lnTo>
                <a:lnTo>
                  <a:pt x="38727" y="12499"/>
                </a:lnTo>
                <a:lnTo>
                  <a:pt x="40322" y="20574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9082876" y="3345371"/>
            <a:ext cx="123825" cy="48895"/>
          </a:xfrm>
          <a:custGeom>
            <a:avLst/>
            <a:gdLst/>
            <a:ahLst/>
            <a:cxnLst/>
            <a:rect l="l" t="t" r="r" b="b"/>
            <a:pathLst>
              <a:path w="123825" h="48895">
                <a:moveTo>
                  <a:pt x="123443" y="19735"/>
                </a:moveTo>
                <a:lnTo>
                  <a:pt x="121849" y="27810"/>
                </a:lnTo>
                <a:lnTo>
                  <a:pt x="117476" y="34342"/>
                </a:lnTo>
                <a:lnTo>
                  <a:pt x="110944" y="38714"/>
                </a:lnTo>
                <a:lnTo>
                  <a:pt x="102869" y="40309"/>
                </a:lnTo>
                <a:lnTo>
                  <a:pt x="95267" y="38714"/>
                </a:lnTo>
                <a:lnTo>
                  <a:pt x="88980" y="34342"/>
                </a:lnTo>
                <a:lnTo>
                  <a:pt x="84701" y="27810"/>
                </a:lnTo>
                <a:lnTo>
                  <a:pt x="83121" y="19735"/>
                </a:lnTo>
                <a:lnTo>
                  <a:pt x="84701" y="12140"/>
                </a:lnTo>
                <a:lnTo>
                  <a:pt x="88980" y="5857"/>
                </a:lnTo>
                <a:lnTo>
                  <a:pt x="95267" y="1579"/>
                </a:lnTo>
                <a:lnTo>
                  <a:pt x="102869" y="0"/>
                </a:lnTo>
                <a:lnTo>
                  <a:pt x="110944" y="1579"/>
                </a:lnTo>
                <a:lnTo>
                  <a:pt x="117476" y="5857"/>
                </a:lnTo>
                <a:lnTo>
                  <a:pt x="121849" y="12140"/>
                </a:lnTo>
                <a:lnTo>
                  <a:pt x="123443" y="19735"/>
                </a:lnTo>
              </a:path>
              <a:path w="123825" h="48895">
                <a:moveTo>
                  <a:pt x="40335" y="27965"/>
                </a:moveTo>
                <a:lnTo>
                  <a:pt x="38738" y="36041"/>
                </a:lnTo>
                <a:lnTo>
                  <a:pt x="34361" y="42578"/>
                </a:lnTo>
                <a:lnTo>
                  <a:pt x="27824" y="46955"/>
                </a:lnTo>
                <a:lnTo>
                  <a:pt x="19748" y="48552"/>
                </a:lnTo>
                <a:lnTo>
                  <a:pt x="12151" y="46955"/>
                </a:lnTo>
                <a:lnTo>
                  <a:pt x="5864" y="42578"/>
                </a:lnTo>
                <a:lnTo>
                  <a:pt x="1581" y="36041"/>
                </a:lnTo>
                <a:lnTo>
                  <a:pt x="0" y="27965"/>
                </a:lnTo>
                <a:lnTo>
                  <a:pt x="1581" y="20368"/>
                </a:lnTo>
                <a:lnTo>
                  <a:pt x="5864" y="14081"/>
                </a:lnTo>
                <a:lnTo>
                  <a:pt x="12151" y="9798"/>
                </a:lnTo>
                <a:lnTo>
                  <a:pt x="19748" y="8216"/>
                </a:lnTo>
                <a:lnTo>
                  <a:pt x="27824" y="9798"/>
                </a:lnTo>
                <a:lnTo>
                  <a:pt x="34361" y="14081"/>
                </a:lnTo>
                <a:lnTo>
                  <a:pt x="38738" y="20368"/>
                </a:lnTo>
                <a:lnTo>
                  <a:pt x="40335" y="2796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9040076" y="2022044"/>
            <a:ext cx="471805" cy="97155"/>
          </a:xfrm>
          <a:custGeom>
            <a:avLst/>
            <a:gdLst/>
            <a:ahLst/>
            <a:cxnLst/>
            <a:rect l="l" t="t" r="r" b="b"/>
            <a:pathLst>
              <a:path w="471804" h="97155">
                <a:moveTo>
                  <a:pt x="0" y="97104"/>
                </a:moveTo>
                <a:lnTo>
                  <a:pt x="48003" y="48491"/>
                </a:lnTo>
                <a:lnTo>
                  <a:pt x="85174" y="29006"/>
                </a:lnTo>
                <a:lnTo>
                  <a:pt x="131671" y="15418"/>
                </a:lnTo>
                <a:lnTo>
                  <a:pt x="187907" y="9739"/>
                </a:lnTo>
                <a:lnTo>
                  <a:pt x="254292" y="13982"/>
                </a:lnTo>
                <a:lnTo>
                  <a:pt x="254292" y="83108"/>
                </a:lnTo>
              </a:path>
              <a:path w="471804" h="97155">
                <a:moveTo>
                  <a:pt x="277355" y="9042"/>
                </a:moveTo>
                <a:lnTo>
                  <a:pt x="277355" y="79819"/>
                </a:lnTo>
                <a:lnTo>
                  <a:pt x="265811" y="79819"/>
                </a:lnTo>
              </a:path>
              <a:path w="471804" h="97155">
                <a:moveTo>
                  <a:pt x="274040" y="17284"/>
                </a:moveTo>
                <a:lnTo>
                  <a:pt x="307372" y="21549"/>
                </a:lnTo>
                <a:lnTo>
                  <a:pt x="356749" y="29209"/>
                </a:lnTo>
                <a:lnTo>
                  <a:pt x="405507" y="38108"/>
                </a:lnTo>
                <a:lnTo>
                  <a:pt x="436981" y="46088"/>
                </a:lnTo>
              </a:path>
              <a:path w="471804" h="97155">
                <a:moveTo>
                  <a:pt x="471563" y="0"/>
                </a:moveTo>
                <a:lnTo>
                  <a:pt x="471563" y="6830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9816122" y="2013801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54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9042539" y="2128747"/>
            <a:ext cx="41910" cy="48260"/>
          </a:xfrm>
          <a:custGeom>
            <a:avLst/>
            <a:gdLst/>
            <a:ahLst/>
            <a:cxnLst/>
            <a:rect l="l" t="t" r="r" b="b"/>
            <a:pathLst>
              <a:path w="41910" h="48260">
                <a:moveTo>
                  <a:pt x="3301" y="1918"/>
                </a:moveTo>
                <a:lnTo>
                  <a:pt x="18675" y="0"/>
                </a:lnTo>
                <a:lnTo>
                  <a:pt x="22012" y="1400"/>
                </a:lnTo>
                <a:lnTo>
                  <a:pt x="19486" y="3883"/>
                </a:lnTo>
                <a:lnTo>
                  <a:pt x="17271" y="5207"/>
                </a:lnTo>
                <a:lnTo>
                  <a:pt x="32455" y="2228"/>
                </a:lnTo>
                <a:lnTo>
                  <a:pt x="39919" y="2950"/>
                </a:lnTo>
                <a:lnTo>
                  <a:pt x="41825" y="8915"/>
                </a:lnTo>
                <a:lnTo>
                  <a:pt x="40335" y="21666"/>
                </a:lnTo>
              </a:path>
              <a:path w="41910" h="48260">
                <a:moveTo>
                  <a:pt x="0" y="21666"/>
                </a:moveTo>
                <a:lnTo>
                  <a:pt x="17271" y="24956"/>
                </a:lnTo>
                <a:lnTo>
                  <a:pt x="18850" y="34467"/>
                </a:lnTo>
                <a:lnTo>
                  <a:pt x="19956" y="41734"/>
                </a:lnTo>
                <a:lnTo>
                  <a:pt x="22603" y="46375"/>
                </a:lnTo>
                <a:lnTo>
                  <a:pt x="28803" y="4800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292729" y="2607984"/>
            <a:ext cx="36830" cy="188595"/>
          </a:xfrm>
          <a:custGeom>
            <a:avLst/>
            <a:gdLst/>
            <a:ahLst/>
            <a:cxnLst/>
            <a:rect l="l" t="t" r="r" b="b"/>
            <a:pathLst>
              <a:path w="36829" h="188594">
                <a:moveTo>
                  <a:pt x="21386" y="0"/>
                </a:moveTo>
                <a:lnTo>
                  <a:pt x="32197" y="36275"/>
                </a:lnTo>
                <a:lnTo>
                  <a:pt x="36301" y="84664"/>
                </a:lnTo>
                <a:lnTo>
                  <a:pt x="30068" y="137835"/>
                </a:lnTo>
                <a:lnTo>
                  <a:pt x="9867" y="188455"/>
                </a:lnTo>
              </a:path>
              <a:path w="36829" h="188594">
                <a:moveTo>
                  <a:pt x="0" y="13995"/>
                </a:moveTo>
                <a:lnTo>
                  <a:pt x="9320" y="46282"/>
                </a:lnTo>
                <a:lnTo>
                  <a:pt x="13473" y="80344"/>
                </a:lnTo>
                <a:lnTo>
                  <a:pt x="11917" y="112709"/>
                </a:lnTo>
                <a:lnTo>
                  <a:pt x="4114" y="13990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9057348" y="2046950"/>
            <a:ext cx="437515" cy="81280"/>
          </a:xfrm>
          <a:custGeom>
            <a:avLst/>
            <a:gdLst/>
            <a:ahLst/>
            <a:cxnLst/>
            <a:rect l="l" t="t" r="r" b="b"/>
            <a:pathLst>
              <a:path w="437514" h="81280">
                <a:moveTo>
                  <a:pt x="0" y="69720"/>
                </a:moveTo>
                <a:lnTo>
                  <a:pt x="36145" y="36492"/>
                </a:lnTo>
                <a:lnTo>
                  <a:pt x="78567" y="14797"/>
                </a:lnTo>
                <a:lnTo>
                  <a:pt x="126044" y="3133"/>
                </a:lnTo>
                <a:lnTo>
                  <a:pt x="177352" y="0"/>
                </a:lnTo>
                <a:lnTo>
                  <a:pt x="231266" y="3896"/>
                </a:lnTo>
              </a:path>
              <a:path w="437514" h="81280">
                <a:moveTo>
                  <a:pt x="19761" y="81252"/>
                </a:moveTo>
                <a:lnTo>
                  <a:pt x="56633" y="51640"/>
                </a:lnTo>
                <a:lnTo>
                  <a:pt x="95720" y="33363"/>
                </a:lnTo>
                <a:lnTo>
                  <a:pt x="137849" y="24131"/>
                </a:lnTo>
                <a:lnTo>
                  <a:pt x="183851" y="21655"/>
                </a:lnTo>
                <a:lnTo>
                  <a:pt x="234556" y="23645"/>
                </a:lnTo>
              </a:path>
              <a:path w="437514" h="81280">
                <a:moveTo>
                  <a:pt x="262534" y="6360"/>
                </a:moveTo>
                <a:lnTo>
                  <a:pt x="353671" y="18383"/>
                </a:lnTo>
                <a:lnTo>
                  <a:pt x="402223" y="25391"/>
                </a:lnTo>
                <a:lnTo>
                  <a:pt x="424545" y="30084"/>
                </a:lnTo>
                <a:lnTo>
                  <a:pt x="436994" y="35164"/>
                </a:lnTo>
              </a:path>
              <a:path w="437514" h="81280">
                <a:moveTo>
                  <a:pt x="262534" y="23645"/>
                </a:moveTo>
                <a:lnTo>
                  <a:pt x="297738" y="28989"/>
                </a:lnTo>
                <a:lnTo>
                  <a:pt x="347295" y="36188"/>
                </a:lnTo>
                <a:lnTo>
                  <a:pt x="397474" y="44931"/>
                </a:lnTo>
                <a:lnTo>
                  <a:pt x="434543" y="5491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9374187" y="2225307"/>
            <a:ext cx="106680" cy="74295"/>
          </a:xfrm>
          <a:custGeom>
            <a:avLst/>
            <a:gdLst/>
            <a:ahLst/>
            <a:cxnLst/>
            <a:rect l="l" t="t" r="r" b="b"/>
            <a:pathLst>
              <a:path w="106679" h="74294">
                <a:moveTo>
                  <a:pt x="0" y="74066"/>
                </a:moveTo>
                <a:lnTo>
                  <a:pt x="0" y="0"/>
                </a:lnTo>
                <a:lnTo>
                  <a:pt x="106184" y="0"/>
                </a:lnTo>
              </a:path>
              <a:path w="106679" h="74294">
                <a:moveTo>
                  <a:pt x="23050" y="74066"/>
                </a:moveTo>
                <a:lnTo>
                  <a:pt x="23050" y="19761"/>
                </a:lnTo>
                <a:lnTo>
                  <a:pt x="97116" y="19761"/>
                </a:lnTo>
                <a:lnTo>
                  <a:pt x="97116" y="70764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9389009" y="2464791"/>
            <a:ext cx="103505" cy="274955"/>
          </a:xfrm>
          <a:custGeom>
            <a:avLst/>
            <a:gdLst/>
            <a:ahLst/>
            <a:cxnLst/>
            <a:rect l="l" t="t" r="r" b="b"/>
            <a:pathLst>
              <a:path w="103504" h="274955">
                <a:moveTo>
                  <a:pt x="102882" y="0"/>
                </a:moveTo>
                <a:lnTo>
                  <a:pt x="2476" y="0"/>
                </a:lnTo>
                <a:lnTo>
                  <a:pt x="2476" y="154711"/>
                </a:lnTo>
                <a:lnTo>
                  <a:pt x="103047" y="154711"/>
                </a:lnTo>
              </a:path>
              <a:path w="103504" h="274955">
                <a:moveTo>
                  <a:pt x="13995" y="129197"/>
                </a:moveTo>
                <a:lnTo>
                  <a:pt x="102882" y="129197"/>
                </a:lnTo>
              </a:path>
              <a:path w="103504" h="274955">
                <a:moveTo>
                  <a:pt x="33743" y="114388"/>
                </a:moveTo>
                <a:lnTo>
                  <a:pt x="33743" y="32092"/>
                </a:lnTo>
                <a:lnTo>
                  <a:pt x="88049" y="32092"/>
                </a:lnTo>
                <a:lnTo>
                  <a:pt x="88049" y="94640"/>
                </a:lnTo>
                <a:lnTo>
                  <a:pt x="51028" y="94640"/>
                </a:lnTo>
                <a:lnTo>
                  <a:pt x="51028" y="123444"/>
                </a:lnTo>
              </a:path>
              <a:path w="103504" h="274955">
                <a:moveTo>
                  <a:pt x="99580" y="228777"/>
                </a:moveTo>
                <a:lnTo>
                  <a:pt x="0" y="228777"/>
                </a:lnTo>
                <a:lnTo>
                  <a:pt x="0" y="203263"/>
                </a:lnTo>
                <a:lnTo>
                  <a:pt x="99580" y="203263"/>
                </a:lnTo>
              </a:path>
              <a:path w="103504" h="274955">
                <a:moveTo>
                  <a:pt x="10693" y="151422"/>
                </a:moveTo>
                <a:lnTo>
                  <a:pt x="10693" y="194221"/>
                </a:lnTo>
              </a:path>
              <a:path w="103504" h="274955">
                <a:moveTo>
                  <a:pt x="19748" y="228777"/>
                </a:moveTo>
                <a:lnTo>
                  <a:pt x="19748" y="274866"/>
                </a:lnTo>
                <a:lnTo>
                  <a:pt x="99580" y="27486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9317431" y="3030994"/>
            <a:ext cx="0" cy="43180"/>
          </a:xfrm>
          <a:custGeom>
            <a:avLst/>
            <a:gdLst/>
            <a:ahLst/>
            <a:cxnLst/>
            <a:rect l="l" t="t" r="r" b="b"/>
            <a:pathLst>
              <a:path h="43180">
                <a:moveTo>
                  <a:pt x="0" y="0"/>
                </a:moveTo>
                <a:lnTo>
                  <a:pt x="0" y="4278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9443339" y="3039211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5433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5" name="object 75"/>
          <p:cNvGrpSpPr/>
          <p:nvPr/>
        </p:nvGrpSpPr>
        <p:grpSpPr>
          <a:xfrm>
            <a:off x="9069057" y="3296158"/>
            <a:ext cx="1719580" cy="120014"/>
            <a:chOff x="4014457" y="3296158"/>
            <a:chExt cx="1719580" cy="120014"/>
          </a:xfrm>
        </p:grpSpPr>
        <p:sp>
          <p:nvSpPr>
            <p:cNvPr id="76" name="object 76"/>
            <p:cNvSpPr/>
            <p:nvPr/>
          </p:nvSpPr>
          <p:spPr>
            <a:xfrm>
              <a:off x="4016743" y="3319843"/>
              <a:ext cx="1717039" cy="93980"/>
            </a:xfrm>
            <a:custGeom>
              <a:avLst/>
              <a:gdLst/>
              <a:ahLst/>
              <a:cxnLst/>
              <a:rect l="l" t="t" r="r" b="b"/>
              <a:pathLst>
                <a:path w="1717039" h="93979">
                  <a:moveTo>
                    <a:pt x="0" y="91351"/>
                  </a:moveTo>
                  <a:lnTo>
                    <a:pt x="0" y="0"/>
                  </a:lnTo>
                  <a:lnTo>
                    <a:pt x="74079" y="0"/>
                  </a:lnTo>
                  <a:lnTo>
                    <a:pt x="74079" y="91351"/>
                  </a:lnTo>
                </a:path>
                <a:path w="1717039" h="93979">
                  <a:moveTo>
                    <a:pt x="63373" y="93827"/>
                  </a:moveTo>
                  <a:lnTo>
                    <a:pt x="1716697" y="93827"/>
                  </a:lnTo>
                </a:path>
                <a:path w="1717039" h="93979">
                  <a:moveTo>
                    <a:pt x="544791" y="2476"/>
                  </a:moveTo>
                  <a:lnTo>
                    <a:pt x="544791" y="93827"/>
                  </a:lnTo>
                </a:path>
                <a:path w="1717039" h="93979">
                  <a:moveTo>
                    <a:pt x="670712" y="2476"/>
                  </a:moveTo>
                  <a:lnTo>
                    <a:pt x="670712" y="9382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205211" y="3298444"/>
              <a:ext cx="24130" cy="24765"/>
            </a:xfrm>
            <a:custGeom>
              <a:avLst/>
              <a:gdLst/>
              <a:ahLst/>
              <a:cxnLst/>
              <a:rect l="l" t="t" r="r" b="b"/>
              <a:pathLst>
                <a:path w="24129" h="24764">
                  <a:moveTo>
                    <a:pt x="18097" y="0"/>
                  </a:moveTo>
                  <a:lnTo>
                    <a:pt x="4927" y="0"/>
                  </a:lnTo>
                  <a:lnTo>
                    <a:pt x="0" y="5765"/>
                  </a:lnTo>
                  <a:lnTo>
                    <a:pt x="0" y="18935"/>
                  </a:lnTo>
                  <a:lnTo>
                    <a:pt x="4927" y="24701"/>
                  </a:lnTo>
                  <a:lnTo>
                    <a:pt x="18097" y="24701"/>
                  </a:lnTo>
                  <a:lnTo>
                    <a:pt x="23850" y="18935"/>
                  </a:lnTo>
                  <a:lnTo>
                    <a:pt x="23850" y="12344"/>
                  </a:lnTo>
                  <a:lnTo>
                    <a:pt x="23850" y="5765"/>
                  </a:lnTo>
                  <a:lnTo>
                    <a:pt x="1809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205211" y="3298444"/>
              <a:ext cx="24130" cy="24765"/>
            </a:xfrm>
            <a:custGeom>
              <a:avLst/>
              <a:gdLst/>
              <a:ahLst/>
              <a:cxnLst/>
              <a:rect l="l" t="t" r="r" b="b"/>
              <a:pathLst>
                <a:path w="24129" h="24764">
                  <a:moveTo>
                    <a:pt x="23850" y="12344"/>
                  </a:moveTo>
                  <a:lnTo>
                    <a:pt x="23850" y="18935"/>
                  </a:lnTo>
                  <a:lnTo>
                    <a:pt x="18097" y="24701"/>
                  </a:lnTo>
                  <a:lnTo>
                    <a:pt x="11518" y="24701"/>
                  </a:lnTo>
                  <a:lnTo>
                    <a:pt x="4927" y="24701"/>
                  </a:lnTo>
                  <a:lnTo>
                    <a:pt x="0" y="18935"/>
                  </a:lnTo>
                  <a:lnTo>
                    <a:pt x="0" y="12344"/>
                  </a:lnTo>
                  <a:lnTo>
                    <a:pt x="0" y="5765"/>
                  </a:lnTo>
                  <a:lnTo>
                    <a:pt x="4927" y="0"/>
                  </a:lnTo>
                  <a:lnTo>
                    <a:pt x="11518" y="0"/>
                  </a:lnTo>
                  <a:lnTo>
                    <a:pt x="18097" y="0"/>
                  </a:lnTo>
                  <a:lnTo>
                    <a:pt x="23850" y="5765"/>
                  </a:lnTo>
                  <a:lnTo>
                    <a:pt x="23850" y="1234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9" name="object 79"/>
          <p:cNvGrpSpPr/>
          <p:nvPr/>
        </p:nvGrpSpPr>
        <p:grpSpPr>
          <a:xfrm>
            <a:off x="9325826" y="3215514"/>
            <a:ext cx="28575" cy="29845"/>
            <a:chOff x="4271225" y="3215513"/>
            <a:chExt cx="28575" cy="29845"/>
          </a:xfrm>
        </p:grpSpPr>
        <p:sp>
          <p:nvSpPr>
            <p:cNvPr id="80" name="object 80"/>
            <p:cNvSpPr/>
            <p:nvPr/>
          </p:nvSpPr>
          <p:spPr>
            <a:xfrm>
              <a:off x="4273511" y="3217799"/>
              <a:ext cx="24130" cy="24765"/>
            </a:xfrm>
            <a:custGeom>
              <a:avLst/>
              <a:gdLst/>
              <a:ahLst/>
              <a:cxnLst/>
              <a:rect l="l" t="t" r="r" b="b"/>
              <a:pathLst>
                <a:path w="24129" h="24764">
                  <a:moveTo>
                    <a:pt x="18935" y="0"/>
                  </a:moveTo>
                  <a:lnTo>
                    <a:pt x="4940" y="0"/>
                  </a:lnTo>
                  <a:lnTo>
                    <a:pt x="0" y="5765"/>
                  </a:lnTo>
                  <a:lnTo>
                    <a:pt x="0" y="18923"/>
                  </a:lnTo>
                  <a:lnTo>
                    <a:pt x="4940" y="24688"/>
                  </a:lnTo>
                  <a:lnTo>
                    <a:pt x="18935" y="24688"/>
                  </a:lnTo>
                  <a:lnTo>
                    <a:pt x="23863" y="18923"/>
                  </a:lnTo>
                  <a:lnTo>
                    <a:pt x="23863" y="12344"/>
                  </a:lnTo>
                  <a:lnTo>
                    <a:pt x="23863" y="5765"/>
                  </a:lnTo>
                  <a:lnTo>
                    <a:pt x="189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273511" y="3217799"/>
              <a:ext cx="24130" cy="24765"/>
            </a:xfrm>
            <a:custGeom>
              <a:avLst/>
              <a:gdLst/>
              <a:ahLst/>
              <a:cxnLst/>
              <a:rect l="l" t="t" r="r" b="b"/>
              <a:pathLst>
                <a:path w="24129" h="24764">
                  <a:moveTo>
                    <a:pt x="23863" y="12344"/>
                  </a:moveTo>
                  <a:lnTo>
                    <a:pt x="23863" y="18923"/>
                  </a:lnTo>
                  <a:lnTo>
                    <a:pt x="18935" y="24688"/>
                  </a:lnTo>
                  <a:lnTo>
                    <a:pt x="12344" y="24688"/>
                  </a:lnTo>
                  <a:lnTo>
                    <a:pt x="4940" y="24688"/>
                  </a:lnTo>
                  <a:lnTo>
                    <a:pt x="0" y="18923"/>
                  </a:lnTo>
                  <a:lnTo>
                    <a:pt x="0" y="12344"/>
                  </a:lnTo>
                  <a:lnTo>
                    <a:pt x="0" y="5765"/>
                  </a:lnTo>
                  <a:lnTo>
                    <a:pt x="4940" y="0"/>
                  </a:lnTo>
                  <a:lnTo>
                    <a:pt x="12344" y="0"/>
                  </a:lnTo>
                  <a:lnTo>
                    <a:pt x="18935" y="0"/>
                  </a:lnTo>
                  <a:lnTo>
                    <a:pt x="23863" y="5765"/>
                  </a:lnTo>
                  <a:lnTo>
                    <a:pt x="23863" y="1234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2" name="object 82"/>
          <p:cNvGrpSpPr/>
          <p:nvPr/>
        </p:nvGrpSpPr>
        <p:grpSpPr>
          <a:xfrm>
            <a:off x="9222957" y="2887155"/>
            <a:ext cx="28575" cy="28575"/>
            <a:chOff x="4168356" y="2887154"/>
            <a:chExt cx="28575" cy="28575"/>
          </a:xfrm>
        </p:grpSpPr>
        <p:sp>
          <p:nvSpPr>
            <p:cNvPr id="83" name="object 83"/>
            <p:cNvSpPr/>
            <p:nvPr/>
          </p:nvSpPr>
          <p:spPr>
            <a:xfrm>
              <a:off x="4170642" y="288944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8935" y="0"/>
                  </a:moveTo>
                  <a:lnTo>
                    <a:pt x="4940" y="0"/>
                  </a:lnTo>
                  <a:lnTo>
                    <a:pt x="0" y="5765"/>
                  </a:lnTo>
                  <a:lnTo>
                    <a:pt x="0" y="18923"/>
                  </a:lnTo>
                  <a:lnTo>
                    <a:pt x="4940" y="23863"/>
                  </a:lnTo>
                  <a:lnTo>
                    <a:pt x="18935" y="23863"/>
                  </a:lnTo>
                  <a:lnTo>
                    <a:pt x="23875" y="18923"/>
                  </a:lnTo>
                  <a:lnTo>
                    <a:pt x="23875" y="12344"/>
                  </a:lnTo>
                  <a:lnTo>
                    <a:pt x="23875" y="5765"/>
                  </a:lnTo>
                  <a:lnTo>
                    <a:pt x="189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170642" y="288944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23875" y="12344"/>
                  </a:moveTo>
                  <a:lnTo>
                    <a:pt x="23875" y="18923"/>
                  </a:lnTo>
                  <a:lnTo>
                    <a:pt x="18935" y="23863"/>
                  </a:lnTo>
                  <a:lnTo>
                    <a:pt x="12357" y="23863"/>
                  </a:lnTo>
                  <a:lnTo>
                    <a:pt x="4940" y="23863"/>
                  </a:lnTo>
                  <a:lnTo>
                    <a:pt x="0" y="18923"/>
                  </a:lnTo>
                  <a:lnTo>
                    <a:pt x="0" y="12344"/>
                  </a:lnTo>
                  <a:lnTo>
                    <a:pt x="0" y="5765"/>
                  </a:lnTo>
                  <a:lnTo>
                    <a:pt x="4940" y="0"/>
                  </a:lnTo>
                  <a:lnTo>
                    <a:pt x="12357" y="0"/>
                  </a:lnTo>
                  <a:lnTo>
                    <a:pt x="18935" y="0"/>
                  </a:lnTo>
                  <a:lnTo>
                    <a:pt x="23875" y="5765"/>
                  </a:lnTo>
                  <a:lnTo>
                    <a:pt x="23875" y="1234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5" name="object 85"/>
          <p:cNvGrpSpPr/>
          <p:nvPr/>
        </p:nvGrpSpPr>
        <p:grpSpPr>
          <a:xfrm>
            <a:off x="9236939" y="2326717"/>
            <a:ext cx="29845" cy="29845"/>
            <a:chOff x="4182338" y="2326716"/>
            <a:chExt cx="29845" cy="29845"/>
          </a:xfrm>
        </p:grpSpPr>
        <p:sp>
          <p:nvSpPr>
            <p:cNvPr id="86" name="object 86"/>
            <p:cNvSpPr/>
            <p:nvPr/>
          </p:nvSpPr>
          <p:spPr>
            <a:xfrm>
              <a:off x="4184624" y="2329002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935" y="0"/>
                  </a:moveTo>
                  <a:lnTo>
                    <a:pt x="5765" y="0"/>
                  </a:lnTo>
                  <a:lnTo>
                    <a:pt x="0" y="5753"/>
                  </a:lnTo>
                  <a:lnTo>
                    <a:pt x="0" y="18923"/>
                  </a:lnTo>
                  <a:lnTo>
                    <a:pt x="5765" y="24688"/>
                  </a:lnTo>
                  <a:lnTo>
                    <a:pt x="18935" y="24688"/>
                  </a:lnTo>
                  <a:lnTo>
                    <a:pt x="24701" y="18923"/>
                  </a:lnTo>
                  <a:lnTo>
                    <a:pt x="24701" y="12344"/>
                  </a:lnTo>
                  <a:lnTo>
                    <a:pt x="24701" y="5753"/>
                  </a:lnTo>
                  <a:lnTo>
                    <a:pt x="189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184624" y="2329002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701" y="12344"/>
                  </a:moveTo>
                  <a:lnTo>
                    <a:pt x="24701" y="18923"/>
                  </a:lnTo>
                  <a:lnTo>
                    <a:pt x="18935" y="24688"/>
                  </a:lnTo>
                  <a:lnTo>
                    <a:pt x="12344" y="24688"/>
                  </a:lnTo>
                  <a:lnTo>
                    <a:pt x="5765" y="24688"/>
                  </a:lnTo>
                  <a:lnTo>
                    <a:pt x="0" y="18923"/>
                  </a:lnTo>
                  <a:lnTo>
                    <a:pt x="0" y="12344"/>
                  </a:lnTo>
                  <a:lnTo>
                    <a:pt x="0" y="5753"/>
                  </a:lnTo>
                  <a:lnTo>
                    <a:pt x="5765" y="0"/>
                  </a:lnTo>
                  <a:lnTo>
                    <a:pt x="12344" y="0"/>
                  </a:lnTo>
                  <a:lnTo>
                    <a:pt x="18935" y="0"/>
                  </a:lnTo>
                  <a:lnTo>
                    <a:pt x="24701" y="5753"/>
                  </a:lnTo>
                  <a:lnTo>
                    <a:pt x="24701" y="1234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8" name="object 88"/>
          <p:cNvGrpSpPr/>
          <p:nvPr/>
        </p:nvGrpSpPr>
        <p:grpSpPr>
          <a:xfrm>
            <a:off x="9328303" y="3155442"/>
            <a:ext cx="92075" cy="55244"/>
            <a:chOff x="4273702" y="3155442"/>
            <a:chExt cx="92075" cy="55244"/>
          </a:xfrm>
        </p:grpSpPr>
        <p:sp>
          <p:nvSpPr>
            <p:cNvPr id="89" name="object 89"/>
            <p:cNvSpPr/>
            <p:nvPr/>
          </p:nvSpPr>
          <p:spPr>
            <a:xfrm>
              <a:off x="4275988" y="315772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910" y="0"/>
                  </a:moveTo>
                  <a:lnTo>
                    <a:pt x="5753" y="0"/>
                  </a:lnTo>
                  <a:lnTo>
                    <a:pt x="0" y="5753"/>
                  </a:lnTo>
                  <a:lnTo>
                    <a:pt x="0" y="18923"/>
                  </a:lnTo>
                  <a:lnTo>
                    <a:pt x="5753" y="24688"/>
                  </a:lnTo>
                  <a:lnTo>
                    <a:pt x="18910" y="24688"/>
                  </a:lnTo>
                  <a:lnTo>
                    <a:pt x="24676" y="18923"/>
                  </a:lnTo>
                  <a:lnTo>
                    <a:pt x="24676" y="12344"/>
                  </a:lnTo>
                  <a:lnTo>
                    <a:pt x="24676" y="5753"/>
                  </a:lnTo>
                  <a:lnTo>
                    <a:pt x="1891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275988" y="315772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76" y="12344"/>
                  </a:moveTo>
                  <a:lnTo>
                    <a:pt x="24676" y="18923"/>
                  </a:lnTo>
                  <a:lnTo>
                    <a:pt x="18910" y="24688"/>
                  </a:lnTo>
                  <a:lnTo>
                    <a:pt x="12331" y="24688"/>
                  </a:lnTo>
                  <a:lnTo>
                    <a:pt x="5753" y="24688"/>
                  </a:lnTo>
                  <a:lnTo>
                    <a:pt x="0" y="18923"/>
                  </a:lnTo>
                  <a:lnTo>
                    <a:pt x="0" y="12344"/>
                  </a:lnTo>
                  <a:lnTo>
                    <a:pt x="0" y="5753"/>
                  </a:lnTo>
                  <a:lnTo>
                    <a:pt x="5753" y="0"/>
                  </a:lnTo>
                  <a:lnTo>
                    <a:pt x="12331" y="0"/>
                  </a:lnTo>
                  <a:lnTo>
                    <a:pt x="18910" y="0"/>
                  </a:lnTo>
                  <a:lnTo>
                    <a:pt x="24676" y="5753"/>
                  </a:lnTo>
                  <a:lnTo>
                    <a:pt x="24676" y="1234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339348" y="3184055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8923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8935"/>
                  </a:lnTo>
                  <a:lnTo>
                    <a:pt x="4940" y="23863"/>
                  </a:lnTo>
                  <a:lnTo>
                    <a:pt x="18923" y="23863"/>
                  </a:lnTo>
                  <a:lnTo>
                    <a:pt x="23863" y="18935"/>
                  </a:lnTo>
                  <a:lnTo>
                    <a:pt x="23863" y="11518"/>
                  </a:lnTo>
                  <a:lnTo>
                    <a:pt x="23863" y="4940"/>
                  </a:lnTo>
                  <a:lnTo>
                    <a:pt x="189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339348" y="3184055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23863" y="11518"/>
                  </a:moveTo>
                  <a:lnTo>
                    <a:pt x="23863" y="18935"/>
                  </a:lnTo>
                  <a:lnTo>
                    <a:pt x="18923" y="23863"/>
                  </a:lnTo>
                  <a:lnTo>
                    <a:pt x="11518" y="23863"/>
                  </a:lnTo>
                  <a:lnTo>
                    <a:pt x="4940" y="23863"/>
                  </a:lnTo>
                  <a:lnTo>
                    <a:pt x="0" y="18935"/>
                  </a:lnTo>
                  <a:lnTo>
                    <a:pt x="0" y="11518"/>
                  </a:lnTo>
                  <a:lnTo>
                    <a:pt x="0" y="4940"/>
                  </a:lnTo>
                  <a:lnTo>
                    <a:pt x="4940" y="0"/>
                  </a:lnTo>
                  <a:lnTo>
                    <a:pt x="11518" y="0"/>
                  </a:lnTo>
                  <a:lnTo>
                    <a:pt x="18923" y="0"/>
                  </a:lnTo>
                  <a:lnTo>
                    <a:pt x="23863" y="4940"/>
                  </a:lnTo>
                  <a:lnTo>
                    <a:pt x="23863" y="1151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3" name="object 93"/>
          <p:cNvGrpSpPr/>
          <p:nvPr/>
        </p:nvGrpSpPr>
        <p:grpSpPr>
          <a:xfrm>
            <a:off x="9391662" y="3267355"/>
            <a:ext cx="66040" cy="57785"/>
            <a:chOff x="4337062" y="3267354"/>
            <a:chExt cx="66040" cy="57785"/>
          </a:xfrm>
        </p:grpSpPr>
        <p:sp>
          <p:nvSpPr>
            <p:cNvPr id="94" name="object 94"/>
            <p:cNvSpPr/>
            <p:nvPr/>
          </p:nvSpPr>
          <p:spPr>
            <a:xfrm>
              <a:off x="4339348" y="326964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923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8923"/>
                  </a:lnTo>
                  <a:lnTo>
                    <a:pt x="4940" y="23863"/>
                  </a:lnTo>
                  <a:lnTo>
                    <a:pt x="18923" y="23863"/>
                  </a:lnTo>
                  <a:lnTo>
                    <a:pt x="23863" y="18923"/>
                  </a:lnTo>
                  <a:lnTo>
                    <a:pt x="23863" y="12344"/>
                  </a:lnTo>
                  <a:lnTo>
                    <a:pt x="23863" y="4940"/>
                  </a:lnTo>
                  <a:lnTo>
                    <a:pt x="189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339348" y="326964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863" y="12344"/>
                  </a:moveTo>
                  <a:lnTo>
                    <a:pt x="23863" y="18923"/>
                  </a:lnTo>
                  <a:lnTo>
                    <a:pt x="18923" y="23863"/>
                  </a:lnTo>
                  <a:lnTo>
                    <a:pt x="11518" y="23863"/>
                  </a:lnTo>
                  <a:lnTo>
                    <a:pt x="4940" y="23863"/>
                  </a:lnTo>
                  <a:lnTo>
                    <a:pt x="0" y="18923"/>
                  </a:lnTo>
                  <a:lnTo>
                    <a:pt x="0" y="12344"/>
                  </a:lnTo>
                  <a:lnTo>
                    <a:pt x="0" y="4940"/>
                  </a:lnTo>
                  <a:lnTo>
                    <a:pt x="4940" y="0"/>
                  </a:lnTo>
                  <a:lnTo>
                    <a:pt x="11518" y="0"/>
                  </a:lnTo>
                  <a:lnTo>
                    <a:pt x="18923" y="0"/>
                  </a:lnTo>
                  <a:lnTo>
                    <a:pt x="23863" y="4940"/>
                  </a:lnTo>
                  <a:lnTo>
                    <a:pt x="23863" y="1234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376381" y="3298444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935" y="0"/>
                  </a:moveTo>
                  <a:lnTo>
                    <a:pt x="4940" y="0"/>
                  </a:lnTo>
                  <a:lnTo>
                    <a:pt x="0" y="4952"/>
                  </a:lnTo>
                  <a:lnTo>
                    <a:pt x="0" y="18110"/>
                  </a:lnTo>
                  <a:lnTo>
                    <a:pt x="4940" y="23875"/>
                  </a:lnTo>
                  <a:lnTo>
                    <a:pt x="18935" y="23875"/>
                  </a:lnTo>
                  <a:lnTo>
                    <a:pt x="23863" y="18110"/>
                  </a:lnTo>
                  <a:lnTo>
                    <a:pt x="23863" y="11531"/>
                  </a:lnTo>
                  <a:lnTo>
                    <a:pt x="23863" y="4952"/>
                  </a:lnTo>
                  <a:lnTo>
                    <a:pt x="189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376381" y="3298444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863" y="11531"/>
                  </a:moveTo>
                  <a:lnTo>
                    <a:pt x="23863" y="18110"/>
                  </a:lnTo>
                  <a:lnTo>
                    <a:pt x="18935" y="23875"/>
                  </a:lnTo>
                  <a:lnTo>
                    <a:pt x="12357" y="23875"/>
                  </a:lnTo>
                  <a:lnTo>
                    <a:pt x="4940" y="23875"/>
                  </a:lnTo>
                  <a:lnTo>
                    <a:pt x="0" y="18110"/>
                  </a:lnTo>
                  <a:lnTo>
                    <a:pt x="0" y="11531"/>
                  </a:lnTo>
                  <a:lnTo>
                    <a:pt x="0" y="4952"/>
                  </a:lnTo>
                  <a:lnTo>
                    <a:pt x="4940" y="0"/>
                  </a:lnTo>
                  <a:lnTo>
                    <a:pt x="12357" y="0"/>
                  </a:lnTo>
                  <a:lnTo>
                    <a:pt x="18935" y="0"/>
                  </a:lnTo>
                  <a:lnTo>
                    <a:pt x="23863" y="4952"/>
                  </a:lnTo>
                  <a:lnTo>
                    <a:pt x="23863" y="1153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8" name="object 98"/>
          <p:cNvSpPr/>
          <p:nvPr/>
        </p:nvSpPr>
        <p:spPr>
          <a:xfrm>
            <a:off x="8960256" y="1982533"/>
            <a:ext cx="82550" cy="1428750"/>
          </a:xfrm>
          <a:custGeom>
            <a:avLst/>
            <a:gdLst/>
            <a:ahLst/>
            <a:cxnLst/>
            <a:rect l="l" t="t" r="r" b="b"/>
            <a:pathLst>
              <a:path w="82550" h="1428750">
                <a:moveTo>
                  <a:pt x="82283" y="902792"/>
                </a:moveTo>
                <a:lnTo>
                  <a:pt x="82283" y="1428661"/>
                </a:lnTo>
                <a:lnTo>
                  <a:pt x="0" y="1428661"/>
                </a:lnTo>
                <a:lnTo>
                  <a:pt x="0" y="854240"/>
                </a:lnTo>
              </a:path>
              <a:path w="82550" h="1428750">
                <a:moveTo>
                  <a:pt x="0" y="776871"/>
                </a:moveTo>
                <a:lnTo>
                  <a:pt x="0" y="0"/>
                </a:lnTo>
                <a:lnTo>
                  <a:pt x="82283" y="0"/>
                </a:lnTo>
                <a:lnTo>
                  <a:pt x="82283" y="80567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9168448" y="2105151"/>
            <a:ext cx="114935" cy="0"/>
          </a:xfrm>
          <a:custGeom>
            <a:avLst/>
            <a:gdLst/>
            <a:ahLst/>
            <a:cxnLst/>
            <a:rect l="l" t="t" r="r" b="b"/>
            <a:pathLst>
              <a:path w="114935">
                <a:moveTo>
                  <a:pt x="114401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9094393" y="2142198"/>
            <a:ext cx="26034" cy="12065"/>
          </a:xfrm>
          <a:custGeom>
            <a:avLst/>
            <a:gdLst/>
            <a:ahLst/>
            <a:cxnLst/>
            <a:rect l="l" t="t" r="r" b="b"/>
            <a:pathLst>
              <a:path w="26035" h="12064">
                <a:moveTo>
                  <a:pt x="0" y="0"/>
                </a:moveTo>
                <a:lnTo>
                  <a:pt x="25501" y="1150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9825189" y="2476309"/>
            <a:ext cx="77470" cy="363220"/>
          </a:xfrm>
          <a:custGeom>
            <a:avLst/>
            <a:gdLst/>
            <a:ahLst/>
            <a:cxnLst/>
            <a:rect l="l" t="t" r="r" b="b"/>
            <a:pathLst>
              <a:path w="77470" h="363219">
                <a:moveTo>
                  <a:pt x="0" y="0"/>
                </a:moveTo>
                <a:lnTo>
                  <a:pt x="13982" y="0"/>
                </a:lnTo>
                <a:lnTo>
                  <a:pt x="13982" y="48552"/>
                </a:lnTo>
              </a:path>
              <a:path w="77470" h="363219">
                <a:moveTo>
                  <a:pt x="0" y="48552"/>
                </a:moveTo>
                <a:lnTo>
                  <a:pt x="31254" y="48552"/>
                </a:lnTo>
                <a:lnTo>
                  <a:pt x="31254" y="157187"/>
                </a:lnTo>
              </a:path>
              <a:path w="77470" h="363219">
                <a:moveTo>
                  <a:pt x="0" y="106159"/>
                </a:moveTo>
                <a:lnTo>
                  <a:pt x="28803" y="106159"/>
                </a:lnTo>
              </a:path>
              <a:path w="77470" h="363219">
                <a:moveTo>
                  <a:pt x="0" y="151422"/>
                </a:moveTo>
                <a:lnTo>
                  <a:pt x="28803" y="151422"/>
                </a:lnTo>
              </a:path>
              <a:path w="77470" h="363219">
                <a:moveTo>
                  <a:pt x="31254" y="60083"/>
                </a:moveTo>
                <a:lnTo>
                  <a:pt x="60071" y="60083"/>
                </a:lnTo>
                <a:lnTo>
                  <a:pt x="60071" y="248538"/>
                </a:lnTo>
                <a:lnTo>
                  <a:pt x="77355" y="343179"/>
                </a:lnTo>
                <a:lnTo>
                  <a:pt x="77355" y="362927"/>
                </a:lnTo>
                <a:lnTo>
                  <a:pt x="2451" y="362927"/>
                </a:lnTo>
              </a:path>
              <a:path w="77470" h="363219">
                <a:moveTo>
                  <a:pt x="77355" y="343179"/>
                </a:moveTo>
                <a:lnTo>
                  <a:pt x="0" y="343179"/>
                </a:lnTo>
              </a:path>
              <a:path w="77470" h="363219">
                <a:moveTo>
                  <a:pt x="28803" y="168706"/>
                </a:moveTo>
                <a:lnTo>
                  <a:pt x="28803" y="269112"/>
                </a:lnTo>
                <a:lnTo>
                  <a:pt x="5740" y="269112"/>
                </a:lnTo>
              </a:path>
              <a:path w="77470" h="363219">
                <a:moveTo>
                  <a:pt x="25501" y="228790"/>
                </a:moveTo>
                <a:lnTo>
                  <a:pt x="11493" y="22879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2" name="object 102"/>
          <p:cNvGrpSpPr/>
          <p:nvPr/>
        </p:nvGrpSpPr>
        <p:grpSpPr>
          <a:xfrm>
            <a:off x="9825355" y="2279803"/>
            <a:ext cx="471805" cy="672465"/>
            <a:chOff x="4770754" y="2279802"/>
            <a:chExt cx="471805" cy="672465"/>
          </a:xfrm>
        </p:grpSpPr>
        <p:sp>
          <p:nvSpPr>
            <p:cNvPr id="103" name="object 103"/>
            <p:cNvSpPr/>
            <p:nvPr/>
          </p:nvSpPr>
          <p:spPr>
            <a:xfrm>
              <a:off x="4773040" y="2282088"/>
              <a:ext cx="421005" cy="668020"/>
            </a:xfrm>
            <a:custGeom>
              <a:avLst/>
              <a:gdLst/>
              <a:ahLst/>
              <a:cxnLst/>
              <a:rect l="l" t="t" r="r" b="b"/>
              <a:pathLst>
                <a:path w="421004" h="668019">
                  <a:moveTo>
                    <a:pt x="226326" y="248538"/>
                  </a:moveTo>
                  <a:lnTo>
                    <a:pt x="154724" y="248538"/>
                  </a:lnTo>
                  <a:lnTo>
                    <a:pt x="154724" y="48564"/>
                  </a:lnTo>
                  <a:lnTo>
                    <a:pt x="226326" y="48564"/>
                  </a:lnTo>
                  <a:lnTo>
                    <a:pt x="226326" y="248538"/>
                  </a:lnTo>
                  <a:close/>
                </a:path>
                <a:path w="421004" h="668019">
                  <a:moveTo>
                    <a:pt x="251841" y="297091"/>
                  </a:moveTo>
                  <a:lnTo>
                    <a:pt x="129209" y="297091"/>
                  </a:lnTo>
                  <a:lnTo>
                    <a:pt x="129209" y="0"/>
                  </a:lnTo>
                  <a:lnTo>
                    <a:pt x="251841" y="0"/>
                  </a:lnTo>
                  <a:lnTo>
                    <a:pt x="251841" y="297091"/>
                  </a:lnTo>
                  <a:close/>
                </a:path>
                <a:path w="421004" h="668019">
                  <a:moveTo>
                    <a:pt x="209029" y="85598"/>
                  </a:moveTo>
                  <a:lnTo>
                    <a:pt x="207167" y="94748"/>
                  </a:lnTo>
                  <a:lnTo>
                    <a:pt x="202144" y="102050"/>
                  </a:lnTo>
                  <a:lnTo>
                    <a:pt x="194804" y="106886"/>
                  </a:lnTo>
                  <a:lnTo>
                    <a:pt x="185991" y="108635"/>
                  </a:lnTo>
                  <a:lnTo>
                    <a:pt x="177189" y="106886"/>
                  </a:lnTo>
                  <a:lnTo>
                    <a:pt x="169848" y="102050"/>
                  </a:lnTo>
                  <a:lnTo>
                    <a:pt x="164819" y="94748"/>
                  </a:lnTo>
                  <a:lnTo>
                    <a:pt x="162953" y="85598"/>
                  </a:lnTo>
                  <a:lnTo>
                    <a:pt x="164819" y="76788"/>
                  </a:lnTo>
                  <a:lnTo>
                    <a:pt x="169848" y="69443"/>
                  </a:lnTo>
                  <a:lnTo>
                    <a:pt x="177189" y="64413"/>
                  </a:lnTo>
                  <a:lnTo>
                    <a:pt x="185991" y="62547"/>
                  </a:lnTo>
                  <a:lnTo>
                    <a:pt x="194804" y="64413"/>
                  </a:lnTo>
                  <a:lnTo>
                    <a:pt x="202144" y="69443"/>
                  </a:lnTo>
                  <a:lnTo>
                    <a:pt x="207167" y="76788"/>
                  </a:lnTo>
                  <a:lnTo>
                    <a:pt x="209029" y="85598"/>
                  </a:lnTo>
                </a:path>
                <a:path w="421004" h="668019">
                  <a:moveTo>
                    <a:pt x="123456" y="227139"/>
                  </a:moveTo>
                  <a:lnTo>
                    <a:pt x="115375" y="225557"/>
                  </a:lnTo>
                  <a:lnTo>
                    <a:pt x="108839" y="221275"/>
                  </a:lnTo>
                  <a:lnTo>
                    <a:pt x="104465" y="214987"/>
                  </a:lnTo>
                  <a:lnTo>
                    <a:pt x="102870" y="207391"/>
                  </a:lnTo>
                  <a:lnTo>
                    <a:pt x="104465" y="199316"/>
                  </a:lnTo>
                  <a:lnTo>
                    <a:pt x="108838" y="192784"/>
                  </a:lnTo>
                  <a:lnTo>
                    <a:pt x="115375" y="188411"/>
                  </a:lnTo>
                  <a:lnTo>
                    <a:pt x="123456" y="186817"/>
                  </a:lnTo>
                </a:path>
                <a:path w="421004" h="668019">
                  <a:moveTo>
                    <a:pt x="145669" y="314375"/>
                  </a:moveTo>
                  <a:lnTo>
                    <a:pt x="172008" y="314375"/>
                  </a:lnTo>
                  <a:lnTo>
                    <a:pt x="172008" y="300380"/>
                  </a:lnTo>
                </a:path>
                <a:path w="421004" h="668019">
                  <a:moveTo>
                    <a:pt x="188455" y="294627"/>
                  </a:moveTo>
                  <a:lnTo>
                    <a:pt x="188455" y="314375"/>
                  </a:lnTo>
                  <a:lnTo>
                    <a:pt x="205739" y="314375"/>
                  </a:lnTo>
                  <a:lnTo>
                    <a:pt x="205739" y="300380"/>
                  </a:lnTo>
                </a:path>
                <a:path w="421004" h="668019">
                  <a:moveTo>
                    <a:pt x="223024" y="300380"/>
                  </a:moveTo>
                  <a:lnTo>
                    <a:pt x="223024" y="314375"/>
                  </a:lnTo>
                  <a:lnTo>
                    <a:pt x="246075" y="314375"/>
                  </a:lnTo>
                </a:path>
                <a:path w="421004" h="668019">
                  <a:moveTo>
                    <a:pt x="251841" y="297091"/>
                  </a:moveTo>
                  <a:lnTo>
                    <a:pt x="271576" y="297091"/>
                  </a:lnTo>
                  <a:lnTo>
                    <a:pt x="271576" y="351408"/>
                  </a:lnTo>
                </a:path>
                <a:path w="421004" h="668019">
                  <a:moveTo>
                    <a:pt x="145669" y="357162"/>
                  </a:moveTo>
                  <a:lnTo>
                    <a:pt x="174472" y="357162"/>
                  </a:lnTo>
                  <a:lnTo>
                    <a:pt x="174472" y="385965"/>
                  </a:lnTo>
                  <a:lnTo>
                    <a:pt x="162953" y="385965"/>
                  </a:lnTo>
                </a:path>
                <a:path w="421004" h="668019">
                  <a:moveTo>
                    <a:pt x="185991" y="354698"/>
                  </a:moveTo>
                  <a:lnTo>
                    <a:pt x="205739" y="354698"/>
                  </a:lnTo>
                  <a:lnTo>
                    <a:pt x="205739" y="394195"/>
                  </a:lnTo>
                </a:path>
                <a:path w="421004" h="668019">
                  <a:moveTo>
                    <a:pt x="226326" y="354698"/>
                  </a:moveTo>
                  <a:lnTo>
                    <a:pt x="242785" y="354698"/>
                  </a:lnTo>
                  <a:lnTo>
                    <a:pt x="242785" y="376923"/>
                  </a:lnTo>
                  <a:lnTo>
                    <a:pt x="230822" y="381435"/>
                  </a:lnTo>
                  <a:lnTo>
                    <a:pt x="215620" y="393276"/>
                  </a:lnTo>
                  <a:lnTo>
                    <a:pt x="204123" y="409900"/>
                  </a:lnTo>
                  <a:lnTo>
                    <a:pt x="203276" y="428764"/>
                  </a:lnTo>
                </a:path>
                <a:path w="421004" h="668019">
                  <a:moveTo>
                    <a:pt x="166243" y="417245"/>
                  </a:moveTo>
                  <a:lnTo>
                    <a:pt x="188455" y="417245"/>
                  </a:lnTo>
                </a:path>
                <a:path w="421004" h="668019">
                  <a:moveTo>
                    <a:pt x="220573" y="428764"/>
                  </a:moveTo>
                  <a:lnTo>
                    <a:pt x="244921" y="461696"/>
                  </a:lnTo>
                  <a:lnTo>
                    <a:pt x="280225" y="489769"/>
                  </a:lnTo>
                  <a:lnTo>
                    <a:pt x="319853" y="508735"/>
                  </a:lnTo>
                  <a:lnTo>
                    <a:pt x="357174" y="514350"/>
                  </a:lnTo>
                </a:path>
                <a:path w="421004" h="668019">
                  <a:moveTo>
                    <a:pt x="209029" y="465797"/>
                  </a:moveTo>
                  <a:lnTo>
                    <a:pt x="232644" y="503320"/>
                  </a:lnTo>
                  <a:lnTo>
                    <a:pt x="271376" y="532047"/>
                  </a:lnTo>
                  <a:lnTo>
                    <a:pt x="315971" y="548429"/>
                  </a:lnTo>
                  <a:lnTo>
                    <a:pt x="357174" y="548919"/>
                  </a:lnTo>
                </a:path>
                <a:path w="421004" h="668019">
                  <a:moveTo>
                    <a:pt x="217271" y="454278"/>
                  </a:moveTo>
                  <a:lnTo>
                    <a:pt x="235707" y="478942"/>
                  </a:lnTo>
                  <a:lnTo>
                    <a:pt x="254915" y="497278"/>
                  </a:lnTo>
                  <a:lnTo>
                    <a:pt x="272583" y="509132"/>
                  </a:lnTo>
                  <a:lnTo>
                    <a:pt x="286397" y="514350"/>
                  </a:lnTo>
                </a:path>
                <a:path w="421004" h="668019">
                  <a:moveTo>
                    <a:pt x="234543" y="414781"/>
                  </a:moveTo>
                  <a:lnTo>
                    <a:pt x="251497" y="427137"/>
                  </a:lnTo>
                  <a:lnTo>
                    <a:pt x="270146" y="448209"/>
                  </a:lnTo>
                  <a:lnTo>
                    <a:pt x="286630" y="472523"/>
                  </a:lnTo>
                  <a:lnTo>
                    <a:pt x="297091" y="494601"/>
                  </a:lnTo>
                </a:path>
                <a:path w="421004" h="668019">
                  <a:moveTo>
                    <a:pt x="257606" y="397497"/>
                  </a:moveTo>
                  <a:lnTo>
                    <a:pt x="279265" y="415457"/>
                  </a:lnTo>
                  <a:lnTo>
                    <a:pt x="299462" y="443682"/>
                  </a:lnTo>
                  <a:lnTo>
                    <a:pt x="315806" y="475148"/>
                  </a:lnTo>
                  <a:lnTo>
                    <a:pt x="325907" y="502831"/>
                  </a:lnTo>
                </a:path>
                <a:path w="421004" h="668019">
                  <a:moveTo>
                    <a:pt x="120154" y="108635"/>
                  </a:moveTo>
                  <a:lnTo>
                    <a:pt x="88887" y="108635"/>
                  </a:lnTo>
                </a:path>
                <a:path w="421004" h="668019">
                  <a:moveTo>
                    <a:pt x="123456" y="139903"/>
                  </a:moveTo>
                  <a:lnTo>
                    <a:pt x="88887" y="139903"/>
                  </a:lnTo>
                  <a:lnTo>
                    <a:pt x="88887" y="288861"/>
                  </a:lnTo>
                </a:path>
                <a:path w="421004" h="668019">
                  <a:moveTo>
                    <a:pt x="97116" y="288861"/>
                  </a:moveTo>
                  <a:lnTo>
                    <a:pt x="129209" y="288861"/>
                  </a:lnTo>
                </a:path>
                <a:path w="421004" h="668019">
                  <a:moveTo>
                    <a:pt x="100418" y="257594"/>
                  </a:moveTo>
                  <a:lnTo>
                    <a:pt x="125907" y="257594"/>
                  </a:lnTo>
                </a:path>
                <a:path w="421004" h="668019">
                  <a:moveTo>
                    <a:pt x="257606" y="137439"/>
                  </a:moveTo>
                  <a:lnTo>
                    <a:pt x="302844" y="137439"/>
                  </a:lnTo>
                </a:path>
                <a:path w="421004" h="668019">
                  <a:moveTo>
                    <a:pt x="265823" y="111925"/>
                  </a:moveTo>
                  <a:lnTo>
                    <a:pt x="300393" y="111925"/>
                  </a:lnTo>
                </a:path>
                <a:path w="421004" h="668019">
                  <a:moveTo>
                    <a:pt x="257606" y="260057"/>
                  </a:moveTo>
                  <a:lnTo>
                    <a:pt x="354711" y="260057"/>
                  </a:lnTo>
                </a:path>
                <a:path w="421004" h="668019">
                  <a:moveTo>
                    <a:pt x="260057" y="288861"/>
                  </a:moveTo>
                  <a:lnTo>
                    <a:pt x="351409" y="288861"/>
                  </a:lnTo>
                </a:path>
                <a:path w="421004" h="668019">
                  <a:moveTo>
                    <a:pt x="357174" y="268287"/>
                  </a:moveTo>
                  <a:lnTo>
                    <a:pt x="365735" y="368082"/>
                  </a:lnTo>
                  <a:lnTo>
                    <a:pt x="370131" y="421665"/>
                  </a:lnTo>
                  <a:lnTo>
                    <a:pt x="371751" y="447320"/>
                  </a:lnTo>
                  <a:lnTo>
                    <a:pt x="371983" y="463334"/>
                  </a:lnTo>
                </a:path>
                <a:path w="421004" h="668019">
                  <a:moveTo>
                    <a:pt x="420535" y="506120"/>
                  </a:moveTo>
                  <a:lnTo>
                    <a:pt x="360464" y="506120"/>
                  </a:lnTo>
                  <a:lnTo>
                    <a:pt x="360464" y="471563"/>
                  </a:lnTo>
                  <a:lnTo>
                    <a:pt x="420535" y="471563"/>
                  </a:lnTo>
                  <a:lnTo>
                    <a:pt x="420535" y="506120"/>
                  </a:lnTo>
                  <a:close/>
                </a:path>
                <a:path w="421004" h="668019">
                  <a:moveTo>
                    <a:pt x="366229" y="517651"/>
                  </a:moveTo>
                  <a:lnTo>
                    <a:pt x="359947" y="555690"/>
                  </a:lnTo>
                  <a:lnTo>
                    <a:pt x="338300" y="587132"/>
                  </a:lnTo>
                  <a:lnTo>
                    <a:pt x="301525" y="610911"/>
                  </a:lnTo>
                  <a:lnTo>
                    <a:pt x="249855" y="625961"/>
                  </a:lnTo>
                  <a:lnTo>
                    <a:pt x="183527" y="631215"/>
                  </a:lnTo>
                  <a:lnTo>
                    <a:pt x="106015" y="630828"/>
                  </a:lnTo>
                  <a:lnTo>
                    <a:pt x="54116" y="629977"/>
                  </a:lnTo>
                  <a:lnTo>
                    <a:pt x="21041" y="629125"/>
                  </a:lnTo>
                  <a:lnTo>
                    <a:pt x="0" y="628738"/>
                  </a:lnTo>
                </a:path>
                <a:path w="421004" h="668019">
                  <a:moveTo>
                    <a:pt x="405726" y="511886"/>
                  </a:moveTo>
                  <a:lnTo>
                    <a:pt x="391830" y="584139"/>
                  </a:lnTo>
                  <a:lnTo>
                    <a:pt x="368095" y="616114"/>
                  </a:lnTo>
                  <a:lnTo>
                    <a:pt x="332114" y="641529"/>
                  </a:lnTo>
                  <a:lnTo>
                    <a:pt x="283095" y="657542"/>
                  </a:lnTo>
                  <a:lnTo>
                    <a:pt x="226470" y="664900"/>
                  </a:lnTo>
                  <a:lnTo>
                    <a:pt x="171304" y="667547"/>
                  </a:lnTo>
                  <a:lnTo>
                    <a:pt x="119335" y="667221"/>
                  </a:lnTo>
                  <a:lnTo>
                    <a:pt x="72302" y="665660"/>
                  </a:lnTo>
                  <a:lnTo>
                    <a:pt x="31944" y="664601"/>
                  </a:lnTo>
                  <a:lnTo>
                    <a:pt x="0" y="665784"/>
                  </a:lnTo>
                </a:path>
                <a:path w="421004" h="668019">
                  <a:moveTo>
                    <a:pt x="405726" y="465797"/>
                  </a:moveTo>
                  <a:lnTo>
                    <a:pt x="397497" y="29709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4" name="object 10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073397" y="2302840"/>
              <a:ext cx="110945" cy="253123"/>
            </a:xfrm>
            <a:prstGeom prst="rect">
              <a:avLst/>
            </a:prstGeom>
          </p:spPr>
        </p:pic>
        <p:sp>
          <p:nvSpPr>
            <p:cNvPr id="105" name="object 105"/>
            <p:cNvSpPr/>
            <p:nvPr/>
          </p:nvSpPr>
          <p:spPr>
            <a:xfrm>
              <a:off x="5184520" y="2593987"/>
              <a:ext cx="57785" cy="0"/>
            </a:xfrm>
            <a:custGeom>
              <a:avLst/>
              <a:gdLst/>
              <a:ahLst/>
              <a:cxnLst/>
              <a:rect l="l" t="t" r="r" b="b"/>
              <a:pathLst>
                <a:path w="57785">
                  <a:moveTo>
                    <a:pt x="0" y="0"/>
                  </a:moveTo>
                  <a:lnTo>
                    <a:pt x="5761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6" name="object 106"/>
          <p:cNvGrpSpPr/>
          <p:nvPr/>
        </p:nvGrpSpPr>
        <p:grpSpPr>
          <a:xfrm>
            <a:off x="9819590" y="2023046"/>
            <a:ext cx="485775" cy="124460"/>
            <a:chOff x="4764989" y="2023046"/>
            <a:chExt cx="485775" cy="124460"/>
          </a:xfrm>
        </p:grpSpPr>
        <p:pic>
          <p:nvPicPr>
            <p:cNvPr id="107" name="object 10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764989" y="2055964"/>
              <a:ext cx="176580" cy="72872"/>
            </a:xfrm>
            <a:prstGeom prst="rect">
              <a:avLst/>
            </a:prstGeom>
          </p:spPr>
        </p:pic>
        <p:sp>
          <p:nvSpPr>
            <p:cNvPr id="108" name="object 108"/>
            <p:cNvSpPr/>
            <p:nvPr/>
          </p:nvSpPr>
          <p:spPr>
            <a:xfrm>
              <a:off x="4776330" y="2025332"/>
              <a:ext cx="471805" cy="119380"/>
            </a:xfrm>
            <a:custGeom>
              <a:avLst/>
              <a:gdLst/>
              <a:ahLst/>
              <a:cxnLst/>
              <a:rect l="l" t="t" r="r" b="b"/>
              <a:pathLst>
                <a:path w="471804" h="119380">
                  <a:moveTo>
                    <a:pt x="165430" y="37033"/>
                  </a:moveTo>
                  <a:lnTo>
                    <a:pt x="199568" y="26702"/>
                  </a:lnTo>
                  <a:lnTo>
                    <a:pt x="247331" y="17794"/>
                  </a:lnTo>
                  <a:lnTo>
                    <a:pt x="303784" y="12323"/>
                  </a:lnTo>
                  <a:lnTo>
                    <a:pt x="363989" y="12303"/>
                  </a:lnTo>
                  <a:lnTo>
                    <a:pt x="423011" y="19748"/>
                  </a:lnTo>
                </a:path>
                <a:path w="471804" h="119380">
                  <a:moveTo>
                    <a:pt x="0" y="119329"/>
                  </a:moveTo>
                  <a:lnTo>
                    <a:pt x="31765" y="117424"/>
                  </a:lnTo>
                  <a:lnTo>
                    <a:pt x="72632" y="112125"/>
                  </a:lnTo>
                  <a:lnTo>
                    <a:pt x="111340" y="104048"/>
                  </a:lnTo>
                  <a:lnTo>
                    <a:pt x="136626" y="93814"/>
                  </a:lnTo>
                </a:path>
                <a:path w="471804" h="119380">
                  <a:moveTo>
                    <a:pt x="165430" y="88049"/>
                  </a:moveTo>
                  <a:lnTo>
                    <a:pt x="197869" y="83720"/>
                  </a:lnTo>
                  <a:lnTo>
                    <a:pt x="255861" y="78085"/>
                  </a:lnTo>
                  <a:lnTo>
                    <a:pt x="321910" y="71817"/>
                  </a:lnTo>
                  <a:lnTo>
                    <a:pt x="378519" y="65588"/>
                  </a:lnTo>
                  <a:lnTo>
                    <a:pt x="408190" y="60071"/>
                  </a:lnTo>
                  <a:lnTo>
                    <a:pt x="418183" y="52651"/>
                  </a:lnTo>
                  <a:lnTo>
                    <a:pt x="423314" y="45156"/>
                  </a:lnTo>
                  <a:lnTo>
                    <a:pt x="425205" y="39359"/>
                  </a:lnTo>
                  <a:lnTo>
                    <a:pt x="425475" y="37033"/>
                  </a:lnTo>
                </a:path>
                <a:path w="471804" h="119380">
                  <a:moveTo>
                    <a:pt x="11531" y="74066"/>
                  </a:moveTo>
                  <a:lnTo>
                    <a:pt x="35006" y="74965"/>
                  </a:lnTo>
                  <a:lnTo>
                    <a:pt x="74069" y="76942"/>
                  </a:lnTo>
                  <a:lnTo>
                    <a:pt x="113137" y="78920"/>
                  </a:lnTo>
                  <a:lnTo>
                    <a:pt x="136626" y="79819"/>
                  </a:lnTo>
                </a:path>
                <a:path w="471804" h="119380">
                  <a:moveTo>
                    <a:pt x="85598" y="56781"/>
                  </a:moveTo>
                  <a:lnTo>
                    <a:pt x="131673" y="56781"/>
                  </a:lnTo>
                </a:path>
                <a:path w="471804" h="119380">
                  <a:moveTo>
                    <a:pt x="162953" y="60071"/>
                  </a:moveTo>
                  <a:lnTo>
                    <a:pt x="195232" y="61495"/>
                  </a:lnTo>
                  <a:lnTo>
                    <a:pt x="237231" y="62226"/>
                  </a:lnTo>
                  <a:lnTo>
                    <a:pt x="277069" y="62496"/>
                  </a:lnTo>
                  <a:lnTo>
                    <a:pt x="302869" y="62534"/>
                  </a:lnTo>
                </a:path>
                <a:path w="471804" h="119380">
                  <a:moveTo>
                    <a:pt x="5753" y="99568"/>
                  </a:moveTo>
                  <a:lnTo>
                    <a:pt x="24361" y="98192"/>
                  </a:lnTo>
                  <a:lnTo>
                    <a:pt x="55772" y="94734"/>
                  </a:lnTo>
                  <a:lnTo>
                    <a:pt x="89334" y="90197"/>
                  </a:lnTo>
                  <a:lnTo>
                    <a:pt x="114401" y="85585"/>
                  </a:lnTo>
                </a:path>
                <a:path w="471804" h="119380">
                  <a:moveTo>
                    <a:pt x="185165" y="48552"/>
                  </a:moveTo>
                  <a:lnTo>
                    <a:pt x="221369" y="39088"/>
                  </a:lnTo>
                  <a:lnTo>
                    <a:pt x="267366" y="30139"/>
                  </a:lnTo>
                  <a:lnTo>
                    <a:pt x="318140" y="24195"/>
                  </a:lnTo>
                  <a:lnTo>
                    <a:pt x="368676" y="23741"/>
                  </a:lnTo>
                  <a:lnTo>
                    <a:pt x="413956" y="31267"/>
                  </a:lnTo>
                </a:path>
                <a:path w="471804" h="119380">
                  <a:moveTo>
                    <a:pt x="245262" y="48552"/>
                  </a:moveTo>
                  <a:lnTo>
                    <a:pt x="282897" y="42596"/>
                  </a:lnTo>
                  <a:lnTo>
                    <a:pt x="328479" y="39187"/>
                  </a:lnTo>
                  <a:lnTo>
                    <a:pt x="371746" y="39638"/>
                  </a:lnTo>
                  <a:lnTo>
                    <a:pt x="402437" y="45262"/>
                  </a:lnTo>
                </a:path>
                <a:path w="471804" h="119380">
                  <a:moveTo>
                    <a:pt x="419722" y="0"/>
                  </a:moveTo>
                  <a:lnTo>
                    <a:pt x="471563" y="0"/>
                  </a:lnTo>
                  <a:lnTo>
                    <a:pt x="471563" y="3949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9" name="object 109"/>
          <p:cNvSpPr/>
          <p:nvPr/>
        </p:nvSpPr>
        <p:spPr>
          <a:xfrm>
            <a:off x="10384802" y="2004745"/>
            <a:ext cx="0" cy="63500"/>
          </a:xfrm>
          <a:custGeom>
            <a:avLst/>
            <a:gdLst/>
            <a:ahLst/>
            <a:cxnLst/>
            <a:rect l="l" t="t" r="r" b="b"/>
            <a:pathLst>
              <a:path h="63500">
                <a:moveTo>
                  <a:pt x="0" y="0"/>
                </a:moveTo>
                <a:lnTo>
                  <a:pt x="0" y="6338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0188105" y="2064829"/>
            <a:ext cx="582930" cy="283210"/>
          </a:xfrm>
          <a:custGeom>
            <a:avLst/>
            <a:gdLst/>
            <a:ahLst/>
            <a:cxnLst/>
            <a:rect l="l" t="t" r="r" b="b"/>
            <a:pathLst>
              <a:path w="582929" h="283210">
                <a:moveTo>
                  <a:pt x="11518" y="37033"/>
                </a:moveTo>
                <a:lnTo>
                  <a:pt x="11518" y="79832"/>
                </a:lnTo>
                <a:lnTo>
                  <a:pt x="0" y="79832"/>
                </a:lnTo>
                <a:lnTo>
                  <a:pt x="0" y="131673"/>
                </a:lnTo>
              </a:path>
              <a:path w="582929" h="283210">
                <a:moveTo>
                  <a:pt x="5765" y="143192"/>
                </a:moveTo>
                <a:lnTo>
                  <a:pt x="5765" y="157187"/>
                </a:lnTo>
                <a:lnTo>
                  <a:pt x="13995" y="157187"/>
                </a:lnTo>
                <a:lnTo>
                  <a:pt x="13995" y="223024"/>
                </a:lnTo>
                <a:lnTo>
                  <a:pt x="2463" y="223024"/>
                </a:lnTo>
                <a:lnTo>
                  <a:pt x="2463" y="237020"/>
                </a:lnTo>
              </a:path>
              <a:path w="582929" h="283210">
                <a:moveTo>
                  <a:pt x="39496" y="114388"/>
                </a:moveTo>
                <a:lnTo>
                  <a:pt x="39496" y="157187"/>
                </a:lnTo>
              </a:path>
              <a:path w="582929" h="283210">
                <a:moveTo>
                  <a:pt x="54317" y="157187"/>
                </a:moveTo>
                <a:lnTo>
                  <a:pt x="54317" y="283095"/>
                </a:lnTo>
              </a:path>
              <a:path w="582929" h="283210">
                <a:moveTo>
                  <a:pt x="48552" y="106172"/>
                </a:moveTo>
                <a:lnTo>
                  <a:pt x="74066" y="106172"/>
                </a:lnTo>
              </a:path>
              <a:path w="582929" h="283210">
                <a:moveTo>
                  <a:pt x="97116" y="3301"/>
                </a:moveTo>
                <a:lnTo>
                  <a:pt x="142366" y="3301"/>
                </a:lnTo>
                <a:lnTo>
                  <a:pt x="142366" y="79832"/>
                </a:lnTo>
              </a:path>
              <a:path w="582929" h="283210">
                <a:moveTo>
                  <a:pt x="93827" y="23037"/>
                </a:moveTo>
                <a:lnTo>
                  <a:pt x="93827" y="48552"/>
                </a:lnTo>
                <a:lnTo>
                  <a:pt x="111099" y="48552"/>
                </a:lnTo>
                <a:lnTo>
                  <a:pt x="111099" y="77368"/>
                </a:lnTo>
                <a:lnTo>
                  <a:pt x="128384" y="77368"/>
                </a:lnTo>
              </a:path>
              <a:path w="582929" h="283210">
                <a:moveTo>
                  <a:pt x="51015" y="20574"/>
                </a:moveTo>
                <a:lnTo>
                  <a:pt x="51015" y="37033"/>
                </a:lnTo>
                <a:lnTo>
                  <a:pt x="74066" y="37033"/>
                </a:lnTo>
              </a:path>
              <a:path w="582929" h="283210">
                <a:moveTo>
                  <a:pt x="60070" y="48552"/>
                </a:moveTo>
                <a:lnTo>
                  <a:pt x="60070" y="97104"/>
                </a:lnTo>
              </a:path>
              <a:path w="582929" h="283210">
                <a:moveTo>
                  <a:pt x="159664" y="23037"/>
                </a:moveTo>
                <a:lnTo>
                  <a:pt x="428764" y="23037"/>
                </a:lnTo>
              </a:path>
              <a:path w="582929" h="283210">
                <a:moveTo>
                  <a:pt x="208203" y="0"/>
                </a:moveTo>
                <a:lnTo>
                  <a:pt x="445223" y="0"/>
                </a:lnTo>
              </a:path>
              <a:path w="582929" h="283210">
                <a:moveTo>
                  <a:pt x="468261" y="0"/>
                </a:moveTo>
                <a:lnTo>
                  <a:pt x="548081" y="0"/>
                </a:lnTo>
              </a:path>
              <a:path w="582929" h="283210">
                <a:moveTo>
                  <a:pt x="450976" y="23037"/>
                </a:moveTo>
                <a:lnTo>
                  <a:pt x="582650" y="2303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0693401" y="1896123"/>
            <a:ext cx="83185" cy="163195"/>
          </a:xfrm>
          <a:custGeom>
            <a:avLst/>
            <a:gdLst/>
            <a:ahLst/>
            <a:cxnLst/>
            <a:rect l="l" t="t" r="r" b="b"/>
            <a:pathLst>
              <a:path w="83185" h="163194">
                <a:moveTo>
                  <a:pt x="80657" y="0"/>
                </a:moveTo>
                <a:lnTo>
                  <a:pt x="80657" y="32105"/>
                </a:lnTo>
                <a:lnTo>
                  <a:pt x="0" y="32105"/>
                </a:lnTo>
              </a:path>
              <a:path w="83185" h="163194">
                <a:moveTo>
                  <a:pt x="9055" y="54317"/>
                </a:moveTo>
                <a:lnTo>
                  <a:pt x="83121" y="54317"/>
                </a:lnTo>
                <a:lnTo>
                  <a:pt x="83121" y="16294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0776522" y="2301850"/>
            <a:ext cx="9525" cy="34925"/>
          </a:xfrm>
          <a:custGeom>
            <a:avLst/>
            <a:gdLst/>
            <a:ahLst/>
            <a:cxnLst/>
            <a:rect l="l" t="t" r="r" b="b"/>
            <a:pathLst>
              <a:path w="9525" h="34925">
                <a:moveTo>
                  <a:pt x="9055" y="34556"/>
                </a:moveTo>
                <a:lnTo>
                  <a:pt x="0" y="34556"/>
                </a:lnTo>
                <a:lnTo>
                  <a:pt x="0" y="0"/>
                </a:lnTo>
                <a:lnTo>
                  <a:pt x="9055" y="0"/>
                </a:lnTo>
                <a:lnTo>
                  <a:pt x="9055" y="34556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3" name="object 11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9158757" y="3326613"/>
            <a:ext cx="91808" cy="69595"/>
          </a:xfrm>
          <a:prstGeom prst="rect">
            <a:avLst/>
          </a:prstGeom>
        </p:spPr>
      </p:pic>
      <p:grpSp>
        <p:nvGrpSpPr>
          <p:cNvPr id="114" name="object 114"/>
          <p:cNvGrpSpPr/>
          <p:nvPr/>
        </p:nvGrpSpPr>
        <p:grpSpPr>
          <a:xfrm>
            <a:off x="9887903" y="2297087"/>
            <a:ext cx="27305" cy="26034"/>
            <a:chOff x="4833302" y="2297087"/>
            <a:chExt cx="27305" cy="26034"/>
          </a:xfrm>
        </p:grpSpPr>
        <p:sp>
          <p:nvSpPr>
            <p:cNvPr id="115" name="object 115"/>
            <p:cNvSpPr/>
            <p:nvPr/>
          </p:nvSpPr>
          <p:spPr>
            <a:xfrm>
              <a:off x="4835588" y="2299373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89">
                  <a:moveTo>
                    <a:pt x="17284" y="0"/>
                  </a:moveTo>
                  <a:lnTo>
                    <a:pt x="4940" y="0"/>
                  </a:lnTo>
                  <a:lnTo>
                    <a:pt x="0" y="4114"/>
                  </a:lnTo>
                  <a:lnTo>
                    <a:pt x="0" y="16459"/>
                  </a:lnTo>
                  <a:lnTo>
                    <a:pt x="4940" y="21399"/>
                  </a:lnTo>
                  <a:lnTo>
                    <a:pt x="17284" y="21399"/>
                  </a:lnTo>
                  <a:lnTo>
                    <a:pt x="22212" y="16459"/>
                  </a:lnTo>
                  <a:lnTo>
                    <a:pt x="22212" y="10706"/>
                  </a:lnTo>
                  <a:lnTo>
                    <a:pt x="22212" y="4114"/>
                  </a:lnTo>
                  <a:lnTo>
                    <a:pt x="172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835588" y="2299373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89">
                  <a:moveTo>
                    <a:pt x="22212" y="10706"/>
                  </a:moveTo>
                  <a:lnTo>
                    <a:pt x="22212" y="16459"/>
                  </a:lnTo>
                  <a:lnTo>
                    <a:pt x="17284" y="21399"/>
                  </a:lnTo>
                  <a:lnTo>
                    <a:pt x="10693" y="21399"/>
                  </a:lnTo>
                  <a:lnTo>
                    <a:pt x="4940" y="21399"/>
                  </a:lnTo>
                  <a:lnTo>
                    <a:pt x="0" y="16459"/>
                  </a:lnTo>
                  <a:lnTo>
                    <a:pt x="0" y="10706"/>
                  </a:lnTo>
                  <a:lnTo>
                    <a:pt x="0" y="4114"/>
                  </a:lnTo>
                  <a:lnTo>
                    <a:pt x="4940" y="0"/>
                  </a:lnTo>
                  <a:lnTo>
                    <a:pt x="10693" y="0"/>
                  </a:lnTo>
                  <a:lnTo>
                    <a:pt x="17284" y="0"/>
                  </a:lnTo>
                  <a:lnTo>
                    <a:pt x="22212" y="4114"/>
                  </a:lnTo>
                  <a:lnTo>
                    <a:pt x="22212" y="107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7" name="object 117"/>
          <p:cNvGrpSpPr/>
          <p:nvPr/>
        </p:nvGrpSpPr>
        <p:grpSpPr>
          <a:xfrm>
            <a:off x="10029456" y="2866580"/>
            <a:ext cx="26034" cy="26034"/>
            <a:chOff x="4974856" y="2866580"/>
            <a:chExt cx="26034" cy="26034"/>
          </a:xfrm>
        </p:grpSpPr>
        <p:sp>
          <p:nvSpPr>
            <p:cNvPr id="118" name="object 118"/>
            <p:cNvSpPr/>
            <p:nvPr/>
          </p:nvSpPr>
          <p:spPr>
            <a:xfrm>
              <a:off x="4977142" y="2868866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471" y="0"/>
                  </a:moveTo>
                  <a:lnTo>
                    <a:pt x="4114" y="0"/>
                  </a:lnTo>
                  <a:lnTo>
                    <a:pt x="0" y="4940"/>
                  </a:lnTo>
                  <a:lnTo>
                    <a:pt x="0" y="16459"/>
                  </a:lnTo>
                  <a:lnTo>
                    <a:pt x="4114" y="21399"/>
                  </a:lnTo>
                  <a:lnTo>
                    <a:pt x="16471" y="21399"/>
                  </a:lnTo>
                  <a:lnTo>
                    <a:pt x="21386" y="16459"/>
                  </a:lnTo>
                  <a:lnTo>
                    <a:pt x="21386" y="10693"/>
                  </a:lnTo>
                  <a:lnTo>
                    <a:pt x="21386" y="4940"/>
                  </a:lnTo>
                  <a:lnTo>
                    <a:pt x="164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977142" y="2868866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386" y="10693"/>
                  </a:moveTo>
                  <a:lnTo>
                    <a:pt x="21386" y="16459"/>
                  </a:lnTo>
                  <a:lnTo>
                    <a:pt x="16471" y="21399"/>
                  </a:lnTo>
                  <a:lnTo>
                    <a:pt x="10693" y="21399"/>
                  </a:lnTo>
                  <a:lnTo>
                    <a:pt x="4114" y="21399"/>
                  </a:lnTo>
                  <a:lnTo>
                    <a:pt x="0" y="16459"/>
                  </a:lnTo>
                  <a:lnTo>
                    <a:pt x="0" y="10693"/>
                  </a:lnTo>
                  <a:lnTo>
                    <a:pt x="0" y="4940"/>
                  </a:lnTo>
                  <a:lnTo>
                    <a:pt x="4114" y="0"/>
                  </a:lnTo>
                  <a:lnTo>
                    <a:pt x="10693" y="0"/>
                  </a:lnTo>
                  <a:lnTo>
                    <a:pt x="16471" y="0"/>
                  </a:lnTo>
                  <a:lnTo>
                    <a:pt x="21386" y="4940"/>
                  </a:lnTo>
                  <a:lnTo>
                    <a:pt x="21386" y="1069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0" name="object 120"/>
          <p:cNvGrpSpPr/>
          <p:nvPr/>
        </p:nvGrpSpPr>
        <p:grpSpPr>
          <a:xfrm>
            <a:off x="9892843" y="2616390"/>
            <a:ext cx="41275" cy="67310"/>
            <a:chOff x="4838242" y="2616390"/>
            <a:chExt cx="41275" cy="67310"/>
          </a:xfrm>
        </p:grpSpPr>
        <p:sp>
          <p:nvSpPr>
            <p:cNvPr id="121" name="object 121"/>
            <p:cNvSpPr/>
            <p:nvPr/>
          </p:nvSpPr>
          <p:spPr>
            <a:xfrm>
              <a:off x="4840528" y="2618676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19761" y="0"/>
                  </a:moveTo>
                  <a:lnTo>
                    <a:pt x="0" y="0"/>
                  </a:lnTo>
                  <a:lnTo>
                    <a:pt x="0" y="18935"/>
                  </a:lnTo>
                  <a:lnTo>
                    <a:pt x="19761" y="18935"/>
                  </a:lnTo>
                  <a:lnTo>
                    <a:pt x="1976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840528" y="2618676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19761" y="18935"/>
                  </a:moveTo>
                  <a:lnTo>
                    <a:pt x="0" y="18935"/>
                  </a:lnTo>
                  <a:lnTo>
                    <a:pt x="0" y="0"/>
                  </a:lnTo>
                  <a:lnTo>
                    <a:pt x="19761" y="0"/>
                  </a:lnTo>
                  <a:lnTo>
                    <a:pt x="19761" y="1893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857800" y="2662300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935" y="0"/>
                  </a:moveTo>
                  <a:lnTo>
                    <a:pt x="0" y="0"/>
                  </a:lnTo>
                  <a:lnTo>
                    <a:pt x="0" y="18923"/>
                  </a:lnTo>
                  <a:lnTo>
                    <a:pt x="18935" y="18923"/>
                  </a:lnTo>
                  <a:lnTo>
                    <a:pt x="189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857800" y="2662300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935" y="18923"/>
                  </a:moveTo>
                  <a:lnTo>
                    <a:pt x="0" y="18923"/>
                  </a:lnTo>
                  <a:lnTo>
                    <a:pt x="0" y="0"/>
                  </a:lnTo>
                  <a:lnTo>
                    <a:pt x="18935" y="0"/>
                  </a:lnTo>
                  <a:lnTo>
                    <a:pt x="18935" y="1892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5" name="object 125"/>
          <p:cNvGrpSpPr/>
          <p:nvPr/>
        </p:nvGrpSpPr>
        <p:grpSpPr>
          <a:xfrm>
            <a:off x="9832581" y="2103691"/>
            <a:ext cx="351790" cy="275590"/>
            <a:chOff x="4777981" y="2103691"/>
            <a:chExt cx="351790" cy="275590"/>
          </a:xfrm>
        </p:grpSpPr>
        <p:sp>
          <p:nvSpPr>
            <p:cNvPr id="126" name="object 126"/>
            <p:cNvSpPr/>
            <p:nvPr/>
          </p:nvSpPr>
          <p:spPr>
            <a:xfrm>
              <a:off x="5067680" y="235780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910" y="0"/>
                  </a:moveTo>
                  <a:lnTo>
                    <a:pt x="0" y="0"/>
                  </a:lnTo>
                  <a:lnTo>
                    <a:pt x="0" y="18935"/>
                  </a:lnTo>
                  <a:lnTo>
                    <a:pt x="18910" y="18935"/>
                  </a:lnTo>
                  <a:lnTo>
                    <a:pt x="1891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067680" y="235780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910" y="18935"/>
                  </a:moveTo>
                  <a:lnTo>
                    <a:pt x="0" y="18935"/>
                  </a:lnTo>
                  <a:lnTo>
                    <a:pt x="0" y="0"/>
                  </a:lnTo>
                  <a:lnTo>
                    <a:pt x="18910" y="0"/>
                  </a:lnTo>
                  <a:lnTo>
                    <a:pt x="18910" y="1893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079199" y="230019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910" y="0"/>
                  </a:moveTo>
                  <a:lnTo>
                    <a:pt x="0" y="0"/>
                  </a:lnTo>
                  <a:lnTo>
                    <a:pt x="0" y="18923"/>
                  </a:lnTo>
                  <a:lnTo>
                    <a:pt x="18910" y="18923"/>
                  </a:lnTo>
                  <a:lnTo>
                    <a:pt x="1891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079199" y="230019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910" y="18922"/>
                  </a:moveTo>
                  <a:lnTo>
                    <a:pt x="0" y="18922"/>
                  </a:lnTo>
                  <a:lnTo>
                    <a:pt x="0" y="0"/>
                  </a:lnTo>
                  <a:lnTo>
                    <a:pt x="18910" y="0"/>
                  </a:lnTo>
                  <a:lnTo>
                    <a:pt x="18910" y="1892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0" name="object 13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77981" y="2103691"/>
              <a:ext cx="351231" cy="179222"/>
            </a:xfrm>
            <a:prstGeom prst="rect">
              <a:avLst/>
            </a:prstGeom>
          </p:spPr>
        </p:pic>
      </p:grpSp>
      <p:sp>
        <p:nvSpPr>
          <p:cNvPr id="131" name="object 131"/>
          <p:cNvSpPr/>
          <p:nvPr/>
        </p:nvSpPr>
        <p:spPr>
          <a:xfrm>
            <a:off x="10651427" y="2245068"/>
            <a:ext cx="29209" cy="34925"/>
          </a:xfrm>
          <a:custGeom>
            <a:avLst/>
            <a:gdLst/>
            <a:ahLst/>
            <a:cxnLst/>
            <a:rect l="l" t="t" r="r" b="b"/>
            <a:pathLst>
              <a:path w="29210" h="34925">
                <a:moveTo>
                  <a:pt x="0" y="0"/>
                </a:moveTo>
                <a:lnTo>
                  <a:pt x="28803" y="0"/>
                </a:lnTo>
              </a:path>
              <a:path w="29210" h="34925">
                <a:moveTo>
                  <a:pt x="8229" y="7404"/>
                </a:moveTo>
                <a:lnTo>
                  <a:pt x="8229" y="34556"/>
                </a:lnTo>
                <a:lnTo>
                  <a:pt x="27165" y="3455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0745255" y="3252355"/>
            <a:ext cx="23495" cy="14604"/>
          </a:xfrm>
          <a:custGeom>
            <a:avLst/>
            <a:gdLst/>
            <a:ahLst/>
            <a:cxnLst/>
            <a:rect l="l" t="t" r="r" b="b"/>
            <a:pathLst>
              <a:path w="23495" h="14604">
                <a:moveTo>
                  <a:pt x="0" y="0"/>
                </a:moveTo>
                <a:lnTo>
                  <a:pt x="0" y="13995"/>
                </a:lnTo>
                <a:lnTo>
                  <a:pt x="23037" y="13995"/>
                </a:lnTo>
              </a:path>
            </a:pathLst>
          </a:custGeom>
          <a:ln w="457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0326370" y="2645016"/>
            <a:ext cx="335280" cy="0"/>
          </a:xfrm>
          <a:custGeom>
            <a:avLst/>
            <a:gdLst/>
            <a:ahLst/>
            <a:cxnLst/>
            <a:rect l="l" t="t" r="r" b="b"/>
            <a:pathLst>
              <a:path w="335279">
                <a:moveTo>
                  <a:pt x="0" y="0"/>
                </a:moveTo>
                <a:lnTo>
                  <a:pt x="334937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0236657" y="2602217"/>
            <a:ext cx="88900" cy="59690"/>
          </a:xfrm>
          <a:custGeom>
            <a:avLst/>
            <a:gdLst/>
            <a:ahLst/>
            <a:cxnLst/>
            <a:rect l="l" t="t" r="r" b="b"/>
            <a:pathLst>
              <a:path w="88900" h="59689">
                <a:moveTo>
                  <a:pt x="0" y="27990"/>
                </a:moveTo>
                <a:lnTo>
                  <a:pt x="24701" y="27990"/>
                </a:lnTo>
              </a:path>
              <a:path w="88900" h="59689">
                <a:moveTo>
                  <a:pt x="87236" y="19761"/>
                </a:moveTo>
                <a:lnTo>
                  <a:pt x="88049" y="23050"/>
                </a:lnTo>
                <a:lnTo>
                  <a:pt x="88887" y="26339"/>
                </a:lnTo>
                <a:lnTo>
                  <a:pt x="88887" y="29629"/>
                </a:lnTo>
                <a:lnTo>
                  <a:pt x="86456" y="41202"/>
                </a:lnTo>
                <a:lnTo>
                  <a:pt x="79935" y="50615"/>
                </a:lnTo>
                <a:lnTo>
                  <a:pt x="70483" y="56943"/>
                </a:lnTo>
                <a:lnTo>
                  <a:pt x="59258" y="59258"/>
                </a:lnTo>
                <a:lnTo>
                  <a:pt x="47690" y="56943"/>
                </a:lnTo>
                <a:lnTo>
                  <a:pt x="38276" y="50615"/>
                </a:lnTo>
                <a:lnTo>
                  <a:pt x="31945" y="41202"/>
                </a:lnTo>
                <a:lnTo>
                  <a:pt x="29629" y="29629"/>
                </a:lnTo>
                <a:lnTo>
                  <a:pt x="31945" y="18061"/>
                </a:lnTo>
                <a:lnTo>
                  <a:pt x="38276" y="8647"/>
                </a:lnTo>
                <a:lnTo>
                  <a:pt x="47690" y="2316"/>
                </a:lnTo>
                <a:lnTo>
                  <a:pt x="59258" y="0"/>
                </a:lnTo>
                <a:lnTo>
                  <a:pt x="61722" y="0"/>
                </a:lnTo>
                <a:lnTo>
                  <a:pt x="64185" y="0"/>
                </a:lnTo>
                <a:lnTo>
                  <a:pt x="66662" y="825"/>
                </a:lnTo>
              </a:path>
              <a:path w="88900" h="59689">
                <a:moveTo>
                  <a:pt x="72415" y="29629"/>
                </a:moveTo>
                <a:lnTo>
                  <a:pt x="72415" y="37033"/>
                </a:lnTo>
                <a:lnTo>
                  <a:pt x="66662" y="42799"/>
                </a:lnTo>
                <a:lnTo>
                  <a:pt x="59258" y="42799"/>
                </a:lnTo>
                <a:lnTo>
                  <a:pt x="51854" y="42799"/>
                </a:lnTo>
                <a:lnTo>
                  <a:pt x="45275" y="37033"/>
                </a:lnTo>
                <a:lnTo>
                  <a:pt x="45275" y="29629"/>
                </a:lnTo>
                <a:lnTo>
                  <a:pt x="45275" y="22225"/>
                </a:lnTo>
                <a:lnTo>
                  <a:pt x="51854" y="15646"/>
                </a:lnTo>
                <a:lnTo>
                  <a:pt x="59258" y="15646"/>
                </a:lnTo>
                <a:lnTo>
                  <a:pt x="66662" y="15646"/>
                </a:lnTo>
                <a:lnTo>
                  <a:pt x="72415" y="22225"/>
                </a:lnTo>
                <a:lnTo>
                  <a:pt x="72415" y="29629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0242423" y="2652434"/>
            <a:ext cx="287655" cy="320675"/>
          </a:xfrm>
          <a:custGeom>
            <a:avLst/>
            <a:gdLst/>
            <a:ahLst/>
            <a:cxnLst/>
            <a:rect l="l" t="t" r="r" b="b"/>
            <a:pathLst>
              <a:path w="287654" h="320675">
                <a:moveTo>
                  <a:pt x="49364" y="156362"/>
                </a:moveTo>
                <a:lnTo>
                  <a:pt x="49364" y="215607"/>
                </a:lnTo>
                <a:lnTo>
                  <a:pt x="56781" y="215607"/>
                </a:lnTo>
                <a:lnTo>
                  <a:pt x="56781" y="320128"/>
                </a:lnTo>
              </a:path>
              <a:path w="287654" h="320675">
                <a:moveTo>
                  <a:pt x="49364" y="9867"/>
                </a:moveTo>
                <a:lnTo>
                  <a:pt x="49364" y="118503"/>
                </a:lnTo>
              </a:path>
              <a:path w="287654" h="320675">
                <a:moveTo>
                  <a:pt x="9042" y="102857"/>
                </a:moveTo>
                <a:lnTo>
                  <a:pt x="9042" y="124256"/>
                </a:lnTo>
                <a:lnTo>
                  <a:pt x="36207" y="124256"/>
                </a:lnTo>
              </a:path>
              <a:path w="287654" h="320675">
                <a:moveTo>
                  <a:pt x="98755" y="95453"/>
                </a:moveTo>
                <a:lnTo>
                  <a:pt x="98755" y="120142"/>
                </a:lnTo>
                <a:lnTo>
                  <a:pt x="120980" y="120142"/>
                </a:lnTo>
              </a:path>
              <a:path w="287654" h="320675">
                <a:moveTo>
                  <a:pt x="0" y="0"/>
                </a:moveTo>
                <a:lnTo>
                  <a:pt x="0" y="41960"/>
                </a:lnTo>
                <a:lnTo>
                  <a:pt x="24688" y="41960"/>
                </a:lnTo>
              </a:path>
              <a:path w="287654" h="320675">
                <a:moveTo>
                  <a:pt x="87236" y="194221"/>
                </a:moveTo>
                <a:lnTo>
                  <a:pt x="87236" y="301193"/>
                </a:lnTo>
                <a:lnTo>
                  <a:pt x="287210" y="30119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0623462" y="2951975"/>
            <a:ext cx="36195" cy="0"/>
          </a:xfrm>
          <a:custGeom>
            <a:avLst/>
            <a:gdLst/>
            <a:ahLst/>
            <a:cxnLst/>
            <a:rect l="l" t="t" r="r" b="b"/>
            <a:pathLst>
              <a:path w="36195">
                <a:moveTo>
                  <a:pt x="0" y="0"/>
                </a:moveTo>
                <a:lnTo>
                  <a:pt x="36195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0303319" y="2816199"/>
            <a:ext cx="15240" cy="21590"/>
          </a:xfrm>
          <a:custGeom>
            <a:avLst/>
            <a:gdLst/>
            <a:ahLst/>
            <a:cxnLst/>
            <a:rect l="l" t="t" r="r" b="b"/>
            <a:pathLst>
              <a:path w="15239" h="21589">
                <a:moveTo>
                  <a:pt x="14808" y="21399"/>
                </a:moveTo>
                <a:lnTo>
                  <a:pt x="0" y="21399"/>
                </a:lnTo>
                <a:lnTo>
                  <a:pt x="0" y="0"/>
                </a:lnTo>
                <a:lnTo>
                  <a:pt x="14808" y="0"/>
                </a:lnTo>
                <a:lnTo>
                  <a:pt x="14808" y="21399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8" name="object 138"/>
          <p:cNvGrpSpPr/>
          <p:nvPr/>
        </p:nvGrpSpPr>
        <p:grpSpPr>
          <a:xfrm>
            <a:off x="10230257" y="2825433"/>
            <a:ext cx="427355" cy="471805"/>
            <a:chOff x="5175656" y="2825432"/>
            <a:chExt cx="427355" cy="471805"/>
          </a:xfrm>
        </p:grpSpPr>
        <p:sp>
          <p:nvSpPr>
            <p:cNvPr id="139" name="object 139"/>
            <p:cNvSpPr/>
            <p:nvPr/>
          </p:nvSpPr>
          <p:spPr>
            <a:xfrm>
              <a:off x="5312079" y="2997238"/>
              <a:ext cx="290830" cy="236220"/>
            </a:xfrm>
            <a:custGeom>
              <a:avLst/>
              <a:gdLst/>
              <a:ahLst/>
              <a:cxnLst/>
              <a:rect l="l" t="t" r="r" b="b"/>
              <a:pathLst>
                <a:path w="290829" h="236219">
                  <a:moveTo>
                    <a:pt x="216446" y="121805"/>
                  </a:moveTo>
                  <a:lnTo>
                    <a:pt x="227964" y="121805"/>
                  </a:lnTo>
                  <a:lnTo>
                    <a:pt x="227964" y="173647"/>
                  </a:lnTo>
                  <a:lnTo>
                    <a:pt x="148132" y="173647"/>
                  </a:lnTo>
                </a:path>
                <a:path w="290829" h="236219">
                  <a:moveTo>
                    <a:pt x="0" y="175298"/>
                  </a:moveTo>
                  <a:lnTo>
                    <a:pt x="43437" y="202061"/>
                  </a:lnTo>
                  <a:lnTo>
                    <a:pt x="86413" y="221491"/>
                  </a:lnTo>
                  <a:lnTo>
                    <a:pt x="127537" y="233048"/>
                  </a:lnTo>
                  <a:lnTo>
                    <a:pt x="165417" y="236194"/>
                  </a:lnTo>
                  <a:lnTo>
                    <a:pt x="164604" y="218097"/>
                  </a:lnTo>
                  <a:lnTo>
                    <a:pt x="129676" y="215109"/>
                  </a:lnTo>
                  <a:lnTo>
                    <a:pt x="91355" y="204100"/>
                  </a:lnTo>
                  <a:lnTo>
                    <a:pt x="51185" y="185687"/>
                  </a:lnTo>
                  <a:lnTo>
                    <a:pt x="10706" y="160489"/>
                  </a:lnTo>
                </a:path>
                <a:path w="290829" h="236219">
                  <a:moveTo>
                    <a:pt x="188467" y="215633"/>
                  </a:moveTo>
                  <a:lnTo>
                    <a:pt x="191744" y="233730"/>
                  </a:lnTo>
                  <a:lnTo>
                    <a:pt x="211002" y="227712"/>
                  </a:lnTo>
                  <a:lnTo>
                    <a:pt x="228479" y="217065"/>
                  </a:lnTo>
                  <a:lnTo>
                    <a:pt x="243022" y="203641"/>
                  </a:lnTo>
                  <a:lnTo>
                    <a:pt x="253479" y="189293"/>
                  </a:lnTo>
                  <a:lnTo>
                    <a:pt x="237020" y="180238"/>
                  </a:lnTo>
                  <a:lnTo>
                    <a:pt x="228739" y="191551"/>
                  </a:lnTo>
                  <a:lnTo>
                    <a:pt x="217063" y="202250"/>
                  </a:lnTo>
                  <a:lnTo>
                    <a:pt x="203228" y="210792"/>
                  </a:lnTo>
                  <a:lnTo>
                    <a:pt x="188467" y="215633"/>
                  </a:lnTo>
                </a:path>
                <a:path w="290829" h="236219">
                  <a:moveTo>
                    <a:pt x="252653" y="0"/>
                  </a:moveTo>
                  <a:lnTo>
                    <a:pt x="252653" y="172008"/>
                  </a:lnTo>
                  <a:lnTo>
                    <a:pt x="284746" y="172008"/>
                  </a:lnTo>
                </a:path>
                <a:path w="290829" h="236219">
                  <a:moveTo>
                    <a:pt x="256781" y="82308"/>
                  </a:moveTo>
                  <a:lnTo>
                    <a:pt x="290512" y="82308"/>
                  </a:lnTo>
                </a:path>
                <a:path w="290829" h="236219">
                  <a:moveTo>
                    <a:pt x="256781" y="36207"/>
                  </a:moveTo>
                  <a:lnTo>
                    <a:pt x="290512" y="36207"/>
                  </a:lnTo>
                </a:path>
                <a:path w="290829" h="236219">
                  <a:moveTo>
                    <a:pt x="256781" y="9880"/>
                  </a:moveTo>
                  <a:lnTo>
                    <a:pt x="290512" y="9880"/>
                  </a:lnTo>
                </a:path>
                <a:path w="290829" h="236219">
                  <a:moveTo>
                    <a:pt x="252653" y="127571"/>
                  </a:moveTo>
                  <a:lnTo>
                    <a:pt x="275704" y="127571"/>
                  </a:lnTo>
                  <a:lnTo>
                    <a:pt x="275704" y="162128"/>
                  </a:lnTo>
                </a:path>
                <a:path w="290829" h="236219">
                  <a:moveTo>
                    <a:pt x="176123" y="124282"/>
                  </a:moveTo>
                  <a:lnTo>
                    <a:pt x="180238" y="125920"/>
                  </a:lnTo>
                  <a:lnTo>
                    <a:pt x="182714" y="125920"/>
                  </a:lnTo>
                  <a:lnTo>
                    <a:pt x="185991" y="125920"/>
                  </a:lnTo>
                  <a:lnTo>
                    <a:pt x="194114" y="124609"/>
                  </a:lnTo>
                  <a:lnTo>
                    <a:pt x="202771" y="120983"/>
                  </a:lnTo>
                  <a:lnTo>
                    <a:pt x="210651" y="115504"/>
                  </a:lnTo>
                  <a:lnTo>
                    <a:pt x="216446" y="10863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306339" y="3272116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16446" y="0"/>
                  </a:moveTo>
                  <a:lnTo>
                    <a:pt x="4927" y="0"/>
                  </a:lnTo>
                  <a:lnTo>
                    <a:pt x="0" y="4940"/>
                  </a:lnTo>
                  <a:lnTo>
                    <a:pt x="0" y="17271"/>
                  </a:lnTo>
                  <a:lnTo>
                    <a:pt x="4927" y="22212"/>
                  </a:lnTo>
                  <a:lnTo>
                    <a:pt x="16446" y="22212"/>
                  </a:lnTo>
                  <a:lnTo>
                    <a:pt x="21386" y="17271"/>
                  </a:lnTo>
                  <a:lnTo>
                    <a:pt x="21386" y="11518"/>
                  </a:lnTo>
                  <a:lnTo>
                    <a:pt x="21386" y="4940"/>
                  </a:lnTo>
                  <a:lnTo>
                    <a:pt x="164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306339" y="3272116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21386" y="11518"/>
                  </a:moveTo>
                  <a:lnTo>
                    <a:pt x="21386" y="17271"/>
                  </a:lnTo>
                  <a:lnTo>
                    <a:pt x="16446" y="22212"/>
                  </a:lnTo>
                  <a:lnTo>
                    <a:pt x="10680" y="22212"/>
                  </a:lnTo>
                  <a:lnTo>
                    <a:pt x="4927" y="22212"/>
                  </a:lnTo>
                  <a:lnTo>
                    <a:pt x="0" y="17271"/>
                  </a:lnTo>
                  <a:lnTo>
                    <a:pt x="0" y="11518"/>
                  </a:lnTo>
                  <a:lnTo>
                    <a:pt x="0" y="4940"/>
                  </a:lnTo>
                  <a:lnTo>
                    <a:pt x="4927" y="0"/>
                  </a:lnTo>
                  <a:lnTo>
                    <a:pt x="10680" y="0"/>
                  </a:lnTo>
                  <a:lnTo>
                    <a:pt x="16446" y="0"/>
                  </a:lnTo>
                  <a:lnTo>
                    <a:pt x="21386" y="4940"/>
                  </a:lnTo>
                  <a:lnTo>
                    <a:pt x="21386" y="1151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448693" y="3240024"/>
              <a:ext cx="38100" cy="37465"/>
            </a:xfrm>
            <a:custGeom>
              <a:avLst/>
              <a:gdLst/>
              <a:ahLst/>
              <a:cxnLst/>
              <a:rect l="l" t="t" r="r" b="b"/>
              <a:pathLst>
                <a:path w="38100" h="37464">
                  <a:moveTo>
                    <a:pt x="18935" y="0"/>
                  </a:moveTo>
                  <a:lnTo>
                    <a:pt x="11465" y="1440"/>
                  </a:lnTo>
                  <a:lnTo>
                    <a:pt x="5457" y="5348"/>
                  </a:lnTo>
                  <a:lnTo>
                    <a:pt x="1454" y="11106"/>
                  </a:lnTo>
                  <a:lnTo>
                    <a:pt x="0" y="18097"/>
                  </a:lnTo>
                  <a:lnTo>
                    <a:pt x="1454" y="25572"/>
                  </a:lnTo>
                  <a:lnTo>
                    <a:pt x="5457" y="31580"/>
                  </a:lnTo>
                  <a:lnTo>
                    <a:pt x="11465" y="35580"/>
                  </a:lnTo>
                  <a:lnTo>
                    <a:pt x="18935" y="37033"/>
                  </a:lnTo>
                  <a:lnTo>
                    <a:pt x="26403" y="35580"/>
                  </a:lnTo>
                  <a:lnTo>
                    <a:pt x="32407" y="31580"/>
                  </a:lnTo>
                  <a:lnTo>
                    <a:pt x="36405" y="25572"/>
                  </a:lnTo>
                  <a:lnTo>
                    <a:pt x="37858" y="18097"/>
                  </a:lnTo>
                  <a:lnTo>
                    <a:pt x="36405" y="11106"/>
                  </a:lnTo>
                  <a:lnTo>
                    <a:pt x="32407" y="5348"/>
                  </a:lnTo>
                  <a:lnTo>
                    <a:pt x="26403" y="1440"/>
                  </a:lnTo>
                  <a:lnTo>
                    <a:pt x="189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448693" y="3240024"/>
              <a:ext cx="38100" cy="37465"/>
            </a:xfrm>
            <a:custGeom>
              <a:avLst/>
              <a:gdLst/>
              <a:ahLst/>
              <a:cxnLst/>
              <a:rect l="l" t="t" r="r" b="b"/>
              <a:pathLst>
                <a:path w="38100" h="37464">
                  <a:moveTo>
                    <a:pt x="37858" y="18097"/>
                  </a:moveTo>
                  <a:lnTo>
                    <a:pt x="36405" y="25572"/>
                  </a:lnTo>
                  <a:lnTo>
                    <a:pt x="32407" y="31580"/>
                  </a:lnTo>
                  <a:lnTo>
                    <a:pt x="26403" y="35580"/>
                  </a:lnTo>
                  <a:lnTo>
                    <a:pt x="18935" y="37033"/>
                  </a:lnTo>
                  <a:lnTo>
                    <a:pt x="11465" y="35580"/>
                  </a:lnTo>
                  <a:lnTo>
                    <a:pt x="5457" y="31580"/>
                  </a:lnTo>
                  <a:lnTo>
                    <a:pt x="1454" y="25572"/>
                  </a:lnTo>
                  <a:lnTo>
                    <a:pt x="0" y="18097"/>
                  </a:lnTo>
                  <a:lnTo>
                    <a:pt x="1454" y="11106"/>
                  </a:lnTo>
                  <a:lnTo>
                    <a:pt x="5457" y="5348"/>
                  </a:lnTo>
                  <a:lnTo>
                    <a:pt x="11465" y="1440"/>
                  </a:lnTo>
                  <a:lnTo>
                    <a:pt x="18935" y="0"/>
                  </a:lnTo>
                  <a:lnTo>
                    <a:pt x="26403" y="1440"/>
                  </a:lnTo>
                  <a:lnTo>
                    <a:pt x="32407" y="5348"/>
                  </a:lnTo>
                  <a:lnTo>
                    <a:pt x="36405" y="11106"/>
                  </a:lnTo>
                  <a:lnTo>
                    <a:pt x="37858" y="18097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512079" y="3244126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446" y="0"/>
                  </a:moveTo>
                  <a:lnTo>
                    <a:pt x="4927" y="0"/>
                  </a:lnTo>
                  <a:lnTo>
                    <a:pt x="0" y="4952"/>
                  </a:lnTo>
                  <a:lnTo>
                    <a:pt x="0" y="16471"/>
                  </a:lnTo>
                  <a:lnTo>
                    <a:pt x="4927" y="21399"/>
                  </a:lnTo>
                  <a:lnTo>
                    <a:pt x="16446" y="21399"/>
                  </a:lnTo>
                  <a:lnTo>
                    <a:pt x="21386" y="16471"/>
                  </a:lnTo>
                  <a:lnTo>
                    <a:pt x="21386" y="10706"/>
                  </a:lnTo>
                  <a:lnTo>
                    <a:pt x="21386" y="4952"/>
                  </a:lnTo>
                  <a:lnTo>
                    <a:pt x="164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177942" y="2827718"/>
              <a:ext cx="355600" cy="450215"/>
            </a:xfrm>
            <a:custGeom>
              <a:avLst/>
              <a:gdLst/>
              <a:ahLst/>
              <a:cxnLst/>
              <a:rect l="l" t="t" r="r" b="b"/>
              <a:pathLst>
                <a:path w="355600" h="450214">
                  <a:moveTo>
                    <a:pt x="355523" y="427113"/>
                  </a:moveTo>
                  <a:lnTo>
                    <a:pt x="355523" y="432879"/>
                  </a:lnTo>
                  <a:lnTo>
                    <a:pt x="350583" y="437807"/>
                  </a:lnTo>
                  <a:lnTo>
                    <a:pt x="344830" y="437807"/>
                  </a:lnTo>
                  <a:lnTo>
                    <a:pt x="339064" y="437807"/>
                  </a:lnTo>
                  <a:lnTo>
                    <a:pt x="334137" y="432879"/>
                  </a:lnTo>
                  <a:lnTo>
                    <a:pt x="334137" y="427113"/>
                  </a:lnTo>
                  <a:lnTo>
                    <a:pt x="334137" y="421360"/>
                  </a:lnTo>
                  <a:lnTo>
                    <a:pt x="339064" y="416407"/>
                  </a:lnTo>
                  <a:lnTo>
                    <a:pt x="344830" y="416407"/>
                  </a:lnTo>
                  <a:lnTo>
                    <a:pt x="350583" y="416407"/>
                  </a:lnTo>
                  <a:lnTo>
                    <a:pt x="355523" y="421360"/>
                  </a:lnTo>
                  <a:lnTo>
                    <a:pt x="355523" y="427113"/>
                  </a:lnTo>
                </a:path>
                <a:path w="355600" h="450214">
                  <a:moveTo>
                    <a:pt x="120154" y="344817"/>
                  </a:moveTo>
                  <a:lnTo>
                    <a:pt x="65011" y="344817"/>
                  </a:lnTo>
                </a:path>
                <a:path w="355600" h="450214">
                  <a:moveTo>
                    <a:pt x="65011" y="396659"/>
                  </a:moveTo>
                  <a:lnTo>
                    <a:pt x="101231" y="396659"/>
                  </a:lnTo>
                  <a:lnTo>
                    <a:pt x="110274" y="396659"/>
                  </a:lnTo>
                  <a:lnTo>
                    <a:pt x="116039" y="405714"/>
                  </a:lnTo>
                  <a:lnTo>
                    <a:pt x="116039" y="415582"/>
                  </a:lnTo>
                  <a:lnTo>
                    <a:pt x="116039" y="436168"/>
                  </a:lnTo>
                  <a:lnTo>
                    <a:pt x="116039" y="446036"/>
                  </a:lnTo>
                  <a:lnTo>
                    <a:pt x="106997" y="450164"/>
                  </a:lnTo>
                  <a:lnTo>
                    <a:pt x="97116" y="450164"/>
                  </a:lnTo>
                  <a:lnTo>
                    <a:pt x="66662" y="450164"/>
                  </a:lnTo>
                </a:path>
                <a:path w="355600" h="450214">
                  <a:moveTo>
                    <a:pt x="0" y="270751"/>
                  </a:moveTo>
                  <a:lnTo>
                    <a:pt x="0" y="399961"/>
                  </a:lnTo>
                  <a:lnTo>
                    <a:pt x="49390" y="399961"/>
                  </a:lnTo>
                </a:path>
                <a:path w="355600" h="450214">
                  <a:moveTo>
                    <a:pt x="55143" y="409828"/>
                  </a:moveTo>
                  <a:lnTo>
                    <a:pt x="55143" y="450164"/>
                  </a:lnTo>
                </a:path>
                <a:path w="355600" h="450214">
                  <a:moveTo>
                    <a:pt x="43624" y="195859"/>
                  </a:moveTo>
                  <a:lnTo>
                    <a:pt x="43624" y="217258"/>
                  </a:lnTo>
                  <a:lnTo>
                    <a:pt x="53492" y="217258"/>
                  </a:lnTo>
                </a:path>
                <a:path w="355600" h="450214">
                  <a:moveTo>
                    <a:pt x="38684" y="199974"/>
                  </a:moveTo>
                  <a:lnTo>
                    <a:pt x="17284" y="199974"/>
                  </a:lnTo>
                  <a:lnTo>
                    <a:pt x="17284" y="230428"/>
                  </a:lnTo>
                  <a:lnTo>
                    <a:pt x="41973" y="230428"/>
                  </a:lnTo>
                  <a:lnTo>
                    <a:pt x="41973" y="240296"/>
                  </a:lnTo>
                  <a:lnTo>
                    <a:pt x="108635" y="240296"/>
                  </a:lnTo>
                </a:path>
                <a:path w="355600" h="450214">
                  <a:moveTo>
                    <a:pt x="72415" y="204089"/>
                  </a:moveTo>
                  <a:lnTo>
                    <a:pt x="88061" y="204089"/>
                  </a:lnTo>
                </a:path>
                <a:path w="355600" h="450214">
                  <a:moveTo>
                    <a:pt x="47726" y="101219"/>
                  </a:moveTo>
                  <a:lnTo>
                    <a:pt x="51906" y="120532"/>
                  </a:lnTo>
                  <a:lnTo>
                    <a:pt x="63881" y="144630"/>
                  </a:lnTo>
                  <a:lnTo>
                    <a:pt x="82798" y="169038"/>
                  </a:lnTo>
                  <a:lnTo>
                    <a:pt x="107810" y="189280"/>
                  </a:lnTo>
                </a:path>
                <a:path w="355600" h="450214">
                  <a:moveTo>
                    <a:pt x="47726" y="155536"/>
                  </a:moveTo>
                  <a:lnTo>
                    <a:pt x="54200" y="166387"/>
                  </a:lnTo>
                  <a:lnTo>
                    <a:pt x="61209" y="176314"/>
                  </a:lnTo>
                  <a:lnTo>
                    <a:pt x="68677" y="184697"/>
                  </a:lnTo>
                  <a:lnTo>
                    <a:pt x="76530" y="190919"/>
                  </a:lnTo>
                </a:path>
                <a:path w="355600" h="450214">
                  <a:moveTo>
                    <a:pt x="24688" y="91351"/>
                  </a:moveTo>
                  <a:lnTo>
                    <a:pt x="24688" y="96278"/>
                  </a:lnTo>
                  <a:lnTo>
                    <a:pt x="26339" y="102870"/>
                  </a:lnTo>
                  <a:lnTo>
                    <a:pt x="28816" y="110274"/>
                  </a:lnTo>
                </a:path>
                <a:path w="355600" h="450214">
                  <a:moveTo>
                    <a:pt x="34569" y="46088"/>
                  </a:moveTo>
                  <a:lnTo>
                    <a:pt x="17284" y="46088"/>
                  </a:lnTo>
                  <a:lnTo>
                    <a:pt x="17284" y="80645"/>
                  </a:lnTo>
                  <a:lnTo>
                    <a:pt x="29629" y="80645"/>
                  </a:lnTo>
                </a:path>
                <a:path w="355600" h="450214">
                  <a:moveTo>
                    <a:pt x="27165" y="0"/>
                  </a:moveTo>
                  <a:lnTo>
                    <a:pt x="13157" y="0"/>
                  </a:lnTo>
                  <a:lnTo>
                    <a:pt x="13157" y="30441"/>
                  </a:lnTo>
                  <a:lnTo>
                    <a:pt x="24688" y="3044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6" name="object 146"/>
          <p:cNvSpPr/>
          <p:nvPr/>
        </p:nvSpPr>
        <p:spPr>
          <a:xfrm>
            <a:off x="10262997" y="2666415"/>
            <a:ext cx="13335" cy="76200"/>
          </a:xfrm>
          <a:custGeom>
            <a:avLst/>
            <a:gdLst/>
            <a:ahLst/>
            <a:cxnLst/>
            <a:rect l="l" t="t" r="r" b="b"/>
            <a:pathLst>
              <a:path w="13335" h="76200">
                <a:moveTo>
                  <a:pt x="0" y="75717"/>
                </a:moveTo>
                <a:lnTo>
                  <a:pt x="13169" y="75717"/>
                </a:lnTo>
                <a:lnTo>
                  <a:pt x="13169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0055618" y="2959380"/>
            <a:ext cx="205740" cy="46355"/>
          </a:xfrm>
          <a:custGeom>
            <a:avLst/>
            <a:gdLst/>
            <a:ahLst/>
            <a:cxnLst/>
            <a:rect l="l" t="t" r="r" b="b"/>
            <a:pathLst>
              <a:path w="205739" h="46355">
                <a:moveTo>
                  <a:pt x="0" y="0"/>
                </a:moveTo>
                <a:lnTo>
                  <a:pt x="148120" y="0"/>
                </a:lnTo>
                <a:lnTo>
                  <a:pt x="148120" y="7416"/>
                </a:lnTo>
                <a:lnTo>
                  <a:pt x="167868" y="7416"/>
                </a:lnTo>
                <a:lnTo>
                  <a:pt x="167868" y="23050"/>
                </a:lnTo>
                <a:lnTo>
                  <a:pt x="186804" y="23050"/>
                </a:lnTo>
                <a:lnTo>
                  <a:pt x="186804" y="46100"/>
                </a:lnTo>
                <a:lnTo>
                  <a:pt x="204088" y="46100"/>
                </a:lnTo>
              </a:path>
              <a:path w="205739" h="46355">
                <a:moveTo>
                  <a:pt x="205739" y="32105"/>
                </a:moveTo>
                <a:lnTo>
                  <a:pt x="205739" y="1729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9857271" y="2953626"/>
            <a:ext cx="366395" cy="379730"/>
          </a:xfrm>
          <a:custGeom>
            <a:avLst/>
            <a:gdLst/>
            <a:ahLst/>
            <a:cxnLst/>
            <a:rect l="l" t="t" r="r" b="b"/>
            <a:pathLst>
              <a:path w="366395" h="379729">
                <a:moveTo>
                  <a:pt x="66662" y="0"/>
                </a:moveTo>
                <a:lnTo>
                  <a:pt x="66662" y="23050"/>
                </a:lnTo>
                <a:lnTo>
                  <a:pt x="0" y="23050"/>
                </a:lnTo>
                <a:lnTo>
                  <a:pt x="0" y="340702"/>
                </a:lnTo>
              </a:path>
              <a:path w="366395" h="379729">
                <a:moveTo>
                  <a:pt x="30454" y="357974"/>
                </a:moveTo>
                <a:lnTo>
                  <a:pt x="59258" y="357974"/>
                </a:lnTo>
                <a:lnTo>
                  <a:pt x="59258" y="379387"/>
                </a:lnTo>
                <a:lnTo>
                  <a:pt x="266649" y="379387"/>
                </a:lnTo>
              </a:path>
              <a:path w="366395" h="379729">
                <a:moveTo>
                  <a:pt x="269113" y="362115"/>
                </a:moveTo>
                <a:lnTo>
                  <a:pt x="352234" y="362115"/>
                </a:lnTo>
                <a:lnTo>
                  <a:pt x="352234" y="352221"/>
                </a:lnTo>
                <a:lnTo>
                  <a:pt x="366217" y="352221"/>
                </a:lnTo>
                <a:lnTo>
                  <a:pt x="366217" y="333311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0779810" y="3279522"/>
            <a:ext cx="0" cy="37465"/>
          </a:xfrm>
          <a:custGeom>
            <a:avLst/>
            <a:gdLst/>
            <a:ahLst/>
            <a:cxnLst/>
            <a:rect l="l" t="t" r="r" b="b"/>
            <a:pathLst>
              <a:path h="37464">
                <a:moveTo>
                  <a:pt x="0" y="0"/>
                </a:moveTo>
                <a:lnTo>
                  <a:pt x="0" y="3703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0" name="object 150"/>
          <p:cNvGrpSpPr/>
          <p:nvPr/>
        </p:nvGrpSpPr>
        <p:grpSpPr>
          <a:xfrm>
            <a:off x="9872268" y="2959569"/>
            <a:ext cx="427990" cy="364490"/>
            <a:chOff x="4817668" y="2959569"/>
            <a:chExt cx="427990" cy="364490"/>
          </a:xfrm>
        </p:grpSpPr>
        <p:sp>
          <p:nvSpPr>
            <p:cNvPr id="151" name="object 151"/>
            <p:cNvSpPr/>
            <p:nvPr/>
          </p:nvSpPr>
          <p:spPr>
            <a:xfrm>
              <a:off x="4819954" y="2961855"/>
              <a:ext cx="423545" cy="360045"/>
            </a:xfrm>
            <a:custGeom>
              <a:avLst/>
              <a:gdLst/>
              <a:ahLst/>
              <a:cxnLst/>
              <a:rect l="l" t="t" r="r" b="b"/>
              <a:pathLst>
                <a:path w="423545" h="360045">
                  <a:moveTo>
                    <a:pt x="130848" y="0"/>
                  </a:moveTo>
                  <a:lnTo>
                    <a:pt x="65011" y="0"/>
                  </a:lnTo>
                  <a:lnTo>
                    <a:pt x="65011" y="283095"/>
                  </a:lnTo>
                </a:path>
                <a:path w="423545" h="360045">
                  <a:moveTo>
                    <a:pt x="119329" y="106159"/>
                  </a:moveTo>
                  <a:lnTo>
                    <a:pt x="76542" y="106159"/>
                  </a:lnTo>
                  <a:lnTo>
                    <a:pt x="76542" y="57607"/>
                  </a:lnTo>
                  <a:lnTo>
                    <a:pt x="119329" y="57607"/>
                  </a:lnTo>
                  <a:lnTo>
                    <a:pt x="119329" y="106159"/>
                  </a:lnTo>
                  <a:close/>
                </a:path>
                <a:path w="423545" h="360045">
                  <a:moveTo>
                    <a:pt x="119329" y="200799"/>
                  </a:moveTo>
                  <a:lnTo>
                    <a:pt x="76542" y="200799"/>
                  </a:lnTo>
                  <a:lnTo>
                    <a:pt x="76542" y="152247"/>
                  </a:lnTo>
                  <a:lnTo>
                    <a:pt x="119329" y="152247"/>
                  </a:lnTo>
                  <a:lnTo>
                    <a:pt x="119329" y="200799"/>
                  </a:lnTo>
                  <a:close/>
                </a:path>
                <a:path w="423545" h="360045">
                  <a:moveTo>
                    <a:pt x="76542" y="286397"/>
                  </a:moveTo>
                  <a:lnTo>
                    <a:pt x="76542" y="237832"/>
                  </a:lnTo>
                  <a:lnTo>
                    <a:pt x="119329" y="237832"/>
                  </a:lnTo>
                  <a:lnTo>
                    <a:pt x="119329" y="286397"/>
                  </a:lnTo>
                </a:path>
                <a:path w="423545" h="360045">
                  <a:moveTo>
                    <a:pt x="84772" y="106159"/>
                  </a:moveTo>
                  <a:lnTo>
                    <a:pt x="84772" y="148958"/>
                  </a:lnTo>
                </a:path>
                <a:path w="423545" h="360045">
                  <a:moveTo>
                    <a:pt x="110261" y="106159"/>
                  </a:moveTo>
                  <a:lnTo>
                    <a:pt x="110261" y="148958"/>
                  </a:lnTo>
                </a:path>
                <a:path w="423545" h="360045">
                  <a:moveTo>
                    <a:pt x="84772" y="204927"/>
                  </a:moveTo>
                  <a:lnTo>
                    <a:pt x="84772" y="234556"/>
                  </a:lnTo>
                </a:path>
                <a:path w="423545" h="360045">
                  <a:moveTo>
                    <a:pt x="110261" y="204927"/>
                  </a:moveTo>
                  <a:lnTo>
                    <a:pt x="110261" y="234556"/>
                  </a:lnTo>
                </a:path>
                <a:path w="423545" h="360045">
                  <a:moveTo>
                    <a:pt x="133324" y="10706"/>
                  </a:moveTo>
                  <a:lnTo>
                    <a:pt x="133324" y="98755"/>
                  </a:lnTo>
                </a:path>
                <a:path w="423545" h="360045">
                  <a:moveTo>
                    <a:pt x="62547" y="321779"/>
                  </a:moveTo>
                  <a:lnTo>
                    <a:pt x="62547" y="359638"/>
                  </a:lnTo>
                  <a:lnTo>
                    <a:pt x="133324" y="359638"/>
                  </a:lnTo>
                  <a:lnTo>
                    <a:pt x="133324" y="321779"/>
                  </a:lnTo>
                </a:path>
                <a:path w="423545" h="360045">
                  <a:moveTo>
                    <a:pt x="116039" y="321779"/>
                  </a:moveTo>
                  <a:lnTo>
                    <a:pt x="116039" y="346468"/>
                  </a:lnTo>
                  <a:lnTo>
                    <a:pt x="91351" y="346468"/>
                  </a:lnTo>
                </a:path>
                <a:path w="423545" h="360045">
                  <a:moveTo>
                    <a:pt x="227964" y="0"/>
                  </a:moveTo>
                  <a:lnTo>
                    <a:pt x="162115" y="0"/>
                  </a:lnTo>
                  <a:lnTo>
                    <a:pt x="162115" y="283095"/>
                  </a:lnTo>
                </a:path>
                <a:path w="423545" h="360045">
                  <a:moveTo>
                    <a:pt x="216446" y="106159"/>
                  </a:moveTo>
                  <a:lnTo>
                    <a:pt x="173659" y="106159"/>
                  </a:lnTo>
                  <a:lnTo>
                    <a:pt x="173659" y="57607"/>
                  </a:lnTo>
                  <a:lnTo>
                    <a:pt x="216446" y="57607"/>
                  </a:lnTo>
                  <a:lnTo>
                    <a:pt x="216446" y="106159"/>
                  </a:lnTo>
                  <a:close/>
                </a:path>
                <a:path w="423545" h="360045">
                  <a:moveTo>
                    <a:pt x="216446" y="200799"/>
                  </a:moveTo>
                  <a:lnTo>
                    <a:pt x="173659" y="200799"/>
                  </a:lnTo>
                  <a:lnTo>
                    <a:pt x="173659" y="152247"/>
                  </a:lnTo>
                  <a:lnTo>
                    <a:pt x="216446" y="152247"/>
                  </a:lnTo>
                  <a:lnTo>
                    <a:pt x="216446" y="200799"/>
                  </a:lnTo>
                  <a:close/>
                </a:path>
                <a:path w="423545" h="360045">
                  <a:moveTo>
                    <a:pt x="173659" y="286397"/>
                  </a:moveTo>
                  <a:lnTo>
                    <a:pt x="173659" y="237832"/>
                  </a:lnTo>
                  <a:lnTo>
                    <a:pt x="216446" y="237832"/>
                  </a:lnTo>
                  <a:lnTo>
                    <a:pt x="216446" y="286397"/>
                  </a:lnTo>
                </a:path>
                <a:path w="423545" h="360045">
                  <a:moveTo>
                    <a:pt x="181876" y="106159"/>
                  </a:moveTo>
                  <a:lnTo>
                    <a:pt x="181876" y="148958"/>
                  </a:lnTo>
                </a:path>
                <a:path w="423545" h="360045">
                  <a:moveTo>
                    <a:pt x="207390" y="106159"/>
                  </a:moveTo>
                  <a:lnTo>
                    <a:pt x="207390" y="148958"/>
                  </a:lnTo>
                </a:path>
                <a:path w="423545" h="360045">
                  <a:moveTo>
                    <a:pt x="181876" y="204927"/>
                  </a:moveTo>
                  <a:lnTo>
                    <a:pt x="181876" y="234556"/>
                  </a:lnTo>
                </a:path>
                <a:path w="423545" h="360045">
                  <a:moveTo>
                    <a:pt x="207390" y="204927"/>
                  </a:moveTo>
                  <a:lnTo>
                    <a:pt x="207390" y="234556"/>
                  </a:lnTo>
                </a:path>
                <a:path w="423545" h="360045">
                  <a:moveTo>
                    <a:pt x="230428" y="10706"/>
                  </a:moveTo>
                  <a:lnTo>
                    <a:pt x="230428" y="98755"/>
                  </a:lnTo>
                </a:path>
                <a:path w="423545" h="360045">
                  <a:moveTo>
                    <a:pt x="317652" y="106159"/>
                  </a:moveTo>
                  <a:lnTo>
                    <a:pt x="262521" y="106159"/>
                  </a:lnTo>
                  <a:lnTo>
                    <a:pt x="262521" y="57607"/>
                  </a:lnTo>
                  <a:lnTo>
                    <a:pt x="317652" y="57607"/>
                  </a:lnTo>
                  <a:lnTo>
                    <a:pt x="317652" y="106159"/>
                  </a:lnTo>
                  <a:close/>
                </a:path>
                <a:path w="423545" h="360045">
                  <a:moveTo>
                    <a:pt x="317652" y="200799"/>
                  </a:moveTo>
                  <a:lnTo>
                    <a:pt x="262521" y="200799"/>
                  </a:lnTo>
                  <a:lnTo>
                    <a:pt x="262521" y="152247"/>
                  </a:lnTo>
                  <a:lnTo>
                    <a:pt x="317652" y="152247"/>
                  </a:lnTo>
                  <a:lnTo>
                    <a:pt x="317652" y="200799"/>
                  </a:lnTo>
                  <a:close/>
                </a:path>
                <a:path w="423545" h="360045">
                  <a:moveTo>
                    <a:pt x="262521" y="286397"/>
                  </a:moveTo>
                  <a:lnTo>
                    <a:pt x="262521" y="237832"/>
                  </a:lnTo>
                  <a:lnTo>
                    <a:pt x="317652" y="237832"/>
                  </a:lnTo>
                  <a:lnTo>
                    <a:pt x="317652" y="286397"/>
                  </a:lnTo>
                </a:path>
                <a:path w="423545" h="360045">
                  <a:moveTo>
                    <a:pt x="274040" y="106159"/>
                  </a:moveTo>
                  <a:lnTo>
                    <a:pt x="274040" y="148958"/>
                  </a:lnTo>
                </a:path>
                <a:path w="423545" h="360045">
                  <a:moveTo>
                    <a:pt x="306971" y="106159"/>
                  </a:moveTo>
                  <a:lnTo>
                    <a:pt x="306971" y="148958"/>
                  </a:lnTo>
                </a:path>
                <a:path w="423545" h="360045">
                  <a:moveTo>
                    <a:pt x="274040" y="204927"/>
                  </a:moveTo>
                  <a:lnTo>
                    <a:pt x="274040" y="234556"/>
                  </a:lnTo>
                </a:path>
                <a:path w="423545" h="360045">
                  <a:moveTo>
                    <a:pt x="306971" y="204927"/>
                  </a:moveTo>
                  <a:lnTo>
                    <a:pt x="306971" y="234556"/>
                  </a:lnTo>
                </a:path>
                <a:path w="423545" h="360045">
                  <a:moveTo>
                    <a:pt x="159651" y="321779"/>
                  </a:moveTo>
                  <a:lnTo>
                    <a:pt x="159651" y="359638"/>
                  </a:lnTo>
                  <a:lnTo>
                    <a:pt x="230428" y="359638"/>
                  </a:lnTo>
                  <a:lnTo>
                    <a:pt x="230428" y="321779"/>
                  </a:lnTo>
                </a:path>
                <a:path w="423545" h="360045">
                  <a:moveTo>
                    <a:pt x="213144" y="321779"/>
                  </a:moveTo>
                  <a:lnTo>
                    <a:pt x="213144" y="346468"/>
                  </a:lnTo>
                  <a:lnTo>
                    <a:pt x="188467" y="346468"/>
                  </a:lnTo>
                </a:path>
                <a:path w="423545" h="360045">
                  <a:moveTo>
                    <a:pt x="127558" y="152247"/>
                  </a:moveTo>
                  <a:lnTo>
                    <a:pt x="158013" y="152247"/>
                  </a:lnTo>
                </a:path>
                <a:path w="423545" h="360045">
                  <a:moveTo>
                    <a:pt x="127558" y="204927"/>
                  </a:moveTo>
                  <a:lnTo>
                    <a:pt x="158013" y="204927"/>
                  </a:lnTo>
                </a:path>
                <a:path w="423545" h="360045">
                  <a:moveTo>
                    <a:pt x="60909" y="58432"/>
                  </a:moveTo>
                  <a:lnTo>
                    <a:pt x="5765" y="58432"/>
                  </a:lnTo>
                  <a:lnTo>
                    <a:pt x="5765" y="104521"/>
                  </a:lnTo>
                  <a:lnTo>
                    <a:pt x="37846" y="104521"/>
                  </a:lnTo>
                  <a:lnTo>
                    <a:pt x="37846" y="117690"/>
                  </a:lnTo>
                  <a:lnTo>
                    <a:pt x="53505" y="117690"/>
                  </a:lnTo>
                </a:path>
                <a:path w="423545" h="360045">
                  <a:moveTo>
                    <a:pt x="37846" y="130860"/>
                  </a:moveTo>
                  <a:lnTo>
                    <a:pt x="0" y="130860"/>
                  </a:lnTo>
                  <a:lnTo>
                    <a:pt x="0" y="239483"/>
                  </a:lnTo>
                  <a:lnTo>
                    <a:pt x="37846" y="239483"/>
                  </a:lnTo>
                </a:path>
                <a:path w="423545" h="360045">
                  <a:moveTo>
                    <a:pt x="47751" y="260057"/>
                  </a:moveTo>
                  <a:lnTo>
                    <a:pt x="4114" y="260057"/>
                  </a:lnTo>
                  <a:lnTo>
                    <a:pt x="4114" y="307784"/>
                  </a:lnTo>
                </a:path>
                <a:path w="423545" h="360045">
                  <a:moveTo>
                    <a:pt x="40335" y="144018"/>
                  </a:moveTo>
                  <a:lnTo>
                    <a:pt x="40335" y="171170"/>
                  </a:lnTo>
                  <a:lnTo>
                    <a:pt x="46088" y="171170"/>
                  </a:lnTo>
                  <a:lnTo>
                    <a:pt x="46088" y="159664"/>
                  </a:lnTo>
                  <a:lnTo>
                    <a:pt x="55143" y="159664"/>
                  </a:lnTo>
                </a:path>
                <a:path w="423545" h="360045">
                  <a:moveTo>
                    <a:pt x="59245" y="210680"/>
                  </a:moveTo>
                  <a:lnTo>
                    <a:pt x="43611" y="210680"/>
                  </a:lnTo>
                  <a:lnTo>
                    <a:pt x="43611" y="235369"/>
                  </a:lnTo>
                </a:path>
                <a:path w="423545" h="360045">
                  <a:moveTo>
                    <a:pt x="289687" y="33743"/>
                  </a:moveTo>
                  <a:lnTo>
                    <a:pt x="268287" y="33743"/>
                  </a:lnTo>
                  <a:lnTo>
                    <a:pt x="268287" y="10706"/>
                  </a:lnTo>
                  <a:lnTo>
                    <a:pt x="289687" y="10706"/>
                  </a:lnTo>
                  <a:lnTo>
                    <a:pt x="289687" y="33743"/>
                  </a:lnTo>
                  <a:close/>
                </a:path>
                <a:path w="423545" h="360045">
                  <a:moveTo>
                    <a:pt x="321779" y="60083"/>
                  </a:moveTo>
                  <a:lnTo>
                    <a:pt x="363740" y="60083"/>
                  </a:lnTo>
                  <a:lnTo>
                    <a:pt x="363740" y="43624"/>
                  </a:lnTo>
                </a:path>
                <a:path w="423545" h="360045">
                  <a:moveTo>
                    <a:pt x="327545" y="71589"/>
                  </a:moveTo>
                  <a:lnTo>
                    <a:pt x="376910" y="71589"/>
                  </a:lnTo>
                </a:path>
                <a:path w="423545" h="360045">
                  <a:moveTo>
                    <a:pt x="325894" y="110274"/>
                  </a:moveTo>
                  <a:lnTo>
                    <a:pt x="325894" y="148132"/>
                  </a:lnTo>
                  <a:lnTo>
                    <a:pt x="352234" y="148132"/>
                  </a:lnTo>
                </a:path>
                <a:path w="423545" h="360045">
                  <a:moveTo>
                    <a:pt x="409841" y="160477"/>
                  </a:moveTo>
                  <a:lnTo>
                    <a:pt x="409841" y="190106"/>
                  </a:lnTo>
                  <a:lnTo>
                    <a:pt x="422998" y="190106"/>
                  </a:lnTo>
                  <a:lnTo>
                    <a:pt x="422998" y="252653"/>
                  </a:lnTo>
                </a:path>
                <a:path w="423545" h="360045">
                  <a:moveTo>
                    <a:pt x="327545" y="171170"/>
                  </a:moveTo>
                  <a:lnTo>
                    <a:pt x="350583" y="171170"/>
                  </a:lnTo>
                </a:path>
                <a:path w="423545" h="360045">
                  <a:moveTo>
                    <a:pt x="350583" y="190106"/>
                  </a:moveTo>
                  <a:lnTo>
                    <a:pt x="327545" y="190106"/>
                  </a:lnTo>
                  <a:lnTo>
                    <a:pt x="327545" y="232079"/>
                  </a:lnTo>
                </a:path>
                <a:path w="423545" h="360045">
                  <a:moveTo>
                    <a:pt x="350583" y="252653"/>
                  </a:moveTo>
                  <a:lnTo>
                    <a:pt x="327545" y="252653"/>
                  </a:lnTo>
                  <a:lnTo>
                    <a:pt x="327545" y="287223"/>
                  </a:lnTo>
                </a:path>
                <a:path w="423545" h="360045">
                  <a:moveTo>
                    <a:pt x="266636" y="321779"/>
                  </a:moveTo>
                  <a:lnTo>
                    <a:pt x="266636" y="340715"/>
                  </a:lnTo>
                  <a:lnTo>
                    <a:pt x="291325" y="340715"/>
                  </a:lnTo>
                  <a:lnTo>
                    <a:pt x="291325" y="32919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132044" y="3285547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3" name="object 153"/>
          <p:cNvSpPr/>
          <p:nvPr/>
        </p:nvSpPr>
        <p:spPr>
          <a:xfrm>
            <a:off x="10293439" y="3050744"/>
            <a:ext cx="88265" cy="116205"/>
          </a:xfrm>
          <a:custGeom>
            <a:avLst/>
            <a:gdLst/>
            <a:ahLst/>
            <a:cxnLst/>
            <a:rect l="l" t="t" r="r" b="b"/>
            <a:pathLst>
              <a:path w="88264" h="116205">
                <a:moveTo>
                  <a:pt x="77355" y="87236"/>
                </a:moveTo>
                <a:lnTo>
                  <a:pt x="78181" y="92163"/>
                </a:lnTo>
                <a:lnTo>
                  <a:pt x="79006" y="96278"/>
                </a:lnTo>
                <a:lnTo>
                  <a:pt x="80657" y="98742"/>
                </a:lnTo>
              </a:path>
              <a:path w="88264" h="116205">
                <a:moveTo>
                  <a:pt x="38684" y="27152"/>
                </a:moveTo>
                <a:lnTo>
                  <a:pt x="47219" y="32593"/>
                </a:lnTo>
                <a:lnTo>
                  <a:pt x="51434" y="36722"/>
                </a:lnTo>
                <a:lnTo>
                  <a:pt x="52564" y="41622"/>
                </a:lnTo>
                <a:lnTo>
                  <a:pt x="51841" y="49377"/>
                </a:lnTo>
                <a:lnTo>
                  <a:pt x="49377" y="63360"/>
                </a:lnTo>
                <a:lnTo>
                  <a:pt x="53492" y="60896"/>
                </a:lnTo>
                <a:lnTo>
                  <a:pt x="63373" y="55130"/>
                </a:lnTo>
                <a:lnTo>
                  <a:pt x="69138" y="60896"/>
                </a:lnTo>
                <a:lnTo>
                  <a:pt x="69964" y="62534"/>
                </a:lnTo>
                <a:lnTo>
                  <a:pt x="70777" y="64185"/>
                </a:lnTo>
                <a:lnTo>
                  <a:pt x="71602" y="66649"/>
                </a:lnTo>
              </a:path>
              <a:path w="88264" h="116205">
                <a:moveTo>
                  <a:pt x="4114" y="91338"/>
                </a:moveTo>
                <a:lnTo>
                  <a:pt x="12634" y="94925"/>
                </a:lnTo>
                <a:lnTo>
                  <a:pt x="18526" y="95969"/>
                </a:lnTo>
                <a:lnTo>
                  <a:pt x="21945" y="96547"/>
                </a:lnTo>
                <a:lnTo>
                  <a:pt x="23050" y="98742"/>
                </a:lnTo>
                <a:lnTo>
                  <a:pt x="23050" y="104508"/>
                </a:lnTo>
                <a:lnTo>
                  <a:pt x="28803" y="116039"/>
                </a:lnTo>
              </a:path>
              <a:path w="88264" h="116205">
                <a:moveTo>
                  <a:pt x="21412" y="30441"/>
                </a:moveTo>
                <a:lnTo>
                  <a:pt x="0" y="47726"/>
                </a:lnTo>
              </a:path>
              <a:path w="88264" h="116205">
                <a:moveTo>
                  <a:pt x="24688" y="58420"/>
                </a:moveTo>
                <a:lnTo>
                  <a:pt x="30454" y="53479"/>
                </a:lnTo>
                <a:lnTo>
                  <a:pt x="33731" y="59245"/>
                </a:lnTo>
              </a:path>
              <a:path w="88264" h="116205">
                <a:moveTo>
                  <a:pt x="36220" y="83934"/>
                </a:moveTo>
                <a:lnTo>
                  <a:pt x="47739" y="83934"/>
                </a:lnTo>
                <a:lnTo>
                  <a:pt x="49377" y="101219"/>
                </a:lnTo>
                <a:lnTo>
                  <a:pt x="36220" y="101219"/>
                </a:lnTo>
              </a:path>
              <a:path w="88264" h="116205">
                <a:moveTo>
                  <a:pt x="63373" y="0"/>
                </a:moveTo>
                <a:lnTo>
                  <a:pt x="76555" y="0"/>
                </a:lnTo>
              </a:path>
              <a:path w="88264" h="116205">
                <a:moveTo>
                  <a:pt x="60896" y="30441"/>
                </a:moveTo>
                <a:lnTo>
                  <a:pt x="83947" y="30441"/>
                </a:lnTo>
              </a:path>
              <a:path w="88264" h="116205">
                <a:moveTo>
                  <a:pt x="69138" y="40322"/>
                </a:moveTo>
                <a:lnTo>
                  <a:pt x="88074" y="4032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0207853" y="3068015"/>
            <a:ext cx="19050" cy="17780"/>
          </a:xfrm>
          <a:custGeom>
            <a:avLst/>
            <a:gdLst/>
            <a:ahLst/>
            <a:cxnLst/>
            <a:rect l="l" t="t" r="r" b="b"/>
            <a:pathLst>
              <a:path w="19050" h="17780">
                <a:moveTo>
                  <a:pt x="18935" y="0"/>
                </a:moveTo>
                <a:lnTo>
                  <a:pt x="18935" y="17284"/>
                </a:lnTo>
                <a:lnTo>
                  <a:pt x="0" y="17284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0255594" y="3241675"/>
            <a:ext cx="23495" cy="0"/>
          </a:xfrm>
          <a:custGeom>
            <a:avLst/>
            <a:gdLst/>
            <a:ahLst/>
            <a:cxnLst/>
            <a:rect l="l" t="t" r="r" b="b"/>
            <a:pathLst>
              <a:path w="23495">
                <a:moveTo>
                  <a:pt x="0" y="0"/>
                </a:moveTo>
                <a:lnTo>
                  <a:pt x="23037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8013839" y="3262237"/>
            <a:ext cx="880744" cy="272415"/>
          </a:xfrm>
          <a:custGeom>
            <a:avLst/>
            <a:gdLst/>
            <a:ahLst/>
            <a:cxnLst/>
            <a:rect l="l" t="t" r="r" b="b"/>
            <a:pathLst>
              <a:path w="880745" h="272414">
                <a:moveTo>
                  <a:pt x="878928" y="0"/>
                </a:moveTo>
                <a:lnTo>
                  <a:pt x="880567" y="204101"/>
                </a:lnTo>
                <a:lnTo>
                  <a:pt x="850125" y="227139"/>
                </a:lnTo>
                <a:lnTo>
                  <a:pt x="0" y="27240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8889466" y="2818663"/>
            <a:ext cx="2540" cy="312420"/>
          </a:xfrm>
          <a:custGeom>
            <a:avLst/>
            <a:gdLst/>
            <a:ahLst/>
            <a:cxnLst/>
            <a:rect l="l" t="t" r="r" b="b"/>
            <a:pathLst>
              <a:path w="2539" h="312419">
                <a:moveTo>
                  <a:pt x="0" y="0"/>
                </a:moveTo>
                <a:lnTo>
                  <a:pt x="2476" y="311899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8013014" y="1790776"/>
            <a:ext cx="873760" cy="557530"/>
          </a:xfrm>
          <a:custGeom>
            <a:avLst/>
            <a:gdLst/>
            <a:ahLst/>
            <a:cxnLst/>
            <a:rect l="l" t="t" r="r" b="b"/>
            <a:pathLst>
              <a:path w="873760" h="557530">
                <a:moveTo>
                  <a:pt x="0" y="0"/>
                </a:moveTo>
                <a:lnTo>
                  <a:pt x="839419" y="120992"/>
                </a:lnTo>
                <a:lnTo>
                  <a:pt x="867199" y="148528"/>
                </a:lnTo>
                <a:lnTo>
                  <a:pt x="869873" y="166255"/>
                </a:lnTo>
                <a:lnTo>
                  <a:pt x="873175" y="557149"/>
                </a:lnTo>
              </a:path>
            </a:pathLst>
          </a:custGeom>
          <a:ln w="457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994345" y="3285286"/>
            <a:ext cx="842644" cy="226060"/>
          </a:xfrm>
          <a:custGeom>
            <a:avLst/>
            <a:gdLst/>
            <a:ahLst/>
            <a:cxnLst/>
            <a:rect l="l" t="t" r="r" b="b"/>
            <a:pathLst>
              <a:path w="842645" h="226060">
                <a:moveTo>
                  <a:pt x="841628" y="0"/>
                </a:moveTo>
                <a:lnTo>
                  <a:pt x="842454" y="162115"/>
                </a:lnTo>
                <a:lnTo>
                  <a:pt x="811999" y="184327"/>
                </a:lnTo>
                <a:lnTo>
                  <a:pt x="0" y="225729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8833510" y="2999714"/>
            <a:ext cx="1270" cy="38100"/>
          </a:xfrm>
          <a:custGeom>
            <a:avLst/>
            <a:gdLst/>
            <a:ahLst/>
            <a:cxnLst/>
            <a:rect l="l" t="t" r="r" b="b"/>
            <a:pathLst>
              <a:path w="1270" h="38100">
                <a:moveTo>
                  <a:pt x="412" y="-2285"/>
                </a:moveTo>
                <a:lnTo>
                  <a:pt x="412" y="40144"/>
                </a:lnTo>
              </a:path>
            </a:pathLst>
          </a:custGeom>
          <a:ln w="5397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831046" y="2702624"/>
            <a:ext cx="1270" cy="52705"/>
          </a:xfrm>
          <a:custGeom>
            <a:avLst/>
            <a:gdLst/>
            <a:ahLst/>
            <a:cxnLst/>
            <a:rect l="l" t="t" r="r" b="b"/>
            <a:pathLst>
              <a:path w="1270" h="52705">
                <a:moveTo>
                  <a:pt x="0" y="0"/>
                </a:moveTo>
                <a:lnTo>
                  <a:pt x="825" y="5266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8829395" y="2418703"/>
            <a:ext cx="1270" cy="85725"/>
          </a:xfrm>
          <a:custGeom>
            <a:avLst/>
            <a:gdLst/>
            <a:ahLst/>
            <a:cxnLst/>
            <a:rect l="l" t="t" r="r" b="b"/>
            <a:pathLst>
              <a:path w="1270" h="85725">
                <a:moveTo>
                  <a:pt x="0" y="0"/>
                </a:moveTo>
                <a:lnTo>
                  <a:pt x="812" y="8558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8013840" y="1817955"/>
            <a:ext cx="814069" cy="401955"/>
          </a:xfrm>
          <a:custGeom>
            <a:avLst/>
            <a:gdLst/>
            <a:ahLst/>
            <a:cxnLst/>
            <a:rect l="l" t="t" r="r" b="b"/>
            <a:pathLst>
              <a:path w="814070" h="401955">
                <a:moveTo>
                  <a:pt x="0" y="0"/>
                </a:moveTo>
                <a:lnTo>
                  <a:pt x="794994" y="116852"/>
                </a:lnTo>
                <a:lnTo>
                  <a:pt x="812266" y="141541"/>
                </a:lnTo>
                <a:lnTo>
                  <a:pt x="813904" y="401599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8903461" y="2058251"/>
            <a:ext cx="0" cy="394335"/>
          </a:xfrm>
          <a:custGeom>
            <a:avLst/>
            <a:gdLst/>
            <a:ahLst/>
            <a:cxnLst/>
            <a:rect l="l" t="t" r="r" b="b"/>
            <a:pathLst>
              <a:path h="394335">
                <a:moveTo>
                  <a:pt x="0" y="0"/>
                </a:moveTo>
                <a:lnTo>
                  <a:pt x="0" y="39419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8764385" y="3001352"/>
            <a:ext cx="111125" cy="121920"/>
          </a:xfrm>
          <a:custGeom>
            <a:avLst/>
            <a:gdLst/>
            <a:ahLst/>
            <a:cxnLst/>
            <a:rect l="l" t="t" r="r" b="b"/>
            <a:pathLst>
              <a:path w="111125" h="121919">
                <a:moveTo>
                  <a:pt x="0" y="0"/>
                </a:moveTo>
                <a:lnTo>
                  <a:pt x="7485" y="3105"/>
                </a:lnTo>
                <a:lnTo>
                  <a:pt x="16052" y="6902"/>
                </a:lnTo>
                <a:lnTo>
                  <a:pt x="23381" y="12394"/>
                </a:lnTo>
                <a:lnTo>
                  <a:pt x="27152" y="20586"/>
                </a:lnTo>
              </a:path>
              <a:path w="111125" h="121919">
                <a:moveTo>
                  <a:pt x="63360" y="34569"/>
                </a:moveTo>
                <a:lnTo>
                  <a:pt x="91831" y="61188"/>
                </a:lnTo>
                <a:lnTo>
                  <a:pt x="95541" y="84658"/>
                </a:lnTo>
                <a:lnTo>
                  <a:pt x="91146" y="99279"/>
                </a:lnTo>
                <a:lnTo>
                  <a:pt x="80881" y="112818"/>
                </a:lnTo>
                <a:lnTo>
                  <a:pt x="63360" y="121805"/>
                </a:lnTo>
              </a:path>
              <a:path w="111125" h="121919">
                <a:moveTo>
                  <a:pt x="82296" y="34569"/>
                </a:moveTo>
                <a:lnTo>
                  <a:pt x="111112" y="34569"/>
                </a:lnTo>
              </a:path>
              <a:path w="111125" h="121919">
                <a:moveTo>
                  <a:pt x="67487" y="56794"/>
                </a:moveTo>
                <a:lnTo>
                  <a:pt x="74827" y="60276"/>
                </a:lnTo>
                <a:lnTo>
                  <a:pt x="79930" y="65535"/>
                </a:lnTo>
                <a:lnTo>
                  <a:pt x="81485" y="70331"/>
                </a:lnTo>
                <a:lnTo>
                  <a:pt x="78181" y="72428"/>
                </a:lnTo>
                <a:lnTo>
                  <a:pt x="59245" y="72428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8894407" y="3247429"/>
            <a:ext cx="51435" cy="186055"/>
          </a:xfrm>
          <a:custGeom>
            <a:avLst/>
            <a:gdLst/>
            <a:ahLst/>
            <a:cxnLst/>
            <a:rect l="l" t="t" r="r" b="b"/>
            <a:pathLst>
              <a:path w="51435" h="186054">
                <a:moveTo>
                  <a:pt x="4114" y="27978"/>
                </a:moveTo>
                <a:lnTo>
                  <a:pt x="18935" y="27978"/>
                </a:lnTo>
                <a:lnTo>
                  <a:pt x="18935" y="49377"/>
                </a:lnTo>
                <a:lnTo>
                  <a:pt x="34582" y="49377"/>
                </a:lnTo>
                <a:lnTo>
                  <a:pt x="34582" y="104521"/>
                </a:lnTo>
                <a:lnTo>
                  <a:pt x="11531" y="104521"/>
                </a:lnTo>
                <a:lnTo>
                  <a:pt x="11531" y="98755"/>
                </a:lnTo>
                <a:lnTo>
                  <a:pt x="0" y="98755"/>
                </a:lnTo>
              </a:path>
              <a:path w="51435" h="186054">
                <a:moveTo>
                  <a:pt x="14820" y="111925"/>
                </a:moveTo>
                <a:lnTo>
                  <a:pt x="14820" y="185978"/>
                </a:lnTo>
              </a:path>
              <a:path w="51435" h="186054">
                <a:moveTo>
                  <a:pt x="51028" y="0"/>
                </a:moveTo>
                <a:lnTo>
                  <a:pt x="51028" y="18270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8909227" y="2846655"/>
            <a:ext cx="26034" cy="259715"/>
          </a:xfrm>
          <a:custGeom>
            <a:avLst/>
            <a:gdLst/>
            <a:ahLst/>
            <a:cxnLst/>
            <a:rect l="l" t="t" r="r" b="b"/>
            <a:pathLst>
              <a:path w="26035" h="259714">
                <a:moveTo>
                  <a:pt x="25514" y="0"/>
                </a:moveTo>
                <a:lnTo>
                  <a:pt x="0" y="0"/>
                </a:lnTo>
                <a:lnTo>
                  <a:pt x="0" y="259219"/>
                </a:lnTo>
              </a:path>
            </a:pathLst>
          </a:custGeom>
          <a:ln w="457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8932266" y="2054137"/>
            <a:ext cx="27305" cy="42545"/>
          </a:xfrm>
          <a:custGeom>
            <a:avLst/>
            <a:gdLst/>
            <a:ahLst/>
            <a:cxnLst/>
            <a:rect l="l" t="t" r="r" b="b"/>
            <a:pathLst>
              <a:path w="27304" h="42544">
                <a:moveTo>
                  <a:pt x="0" y="0"/>
                </a:moveTo>
                <a:lnTo>
                  <a:pt x="0" y="15633"/>
                </a:lnTo>
                <a:lnTo>
                  <a:pt x="15646" y="15633"/>
                </a:lnTo>
                <a:lnTo>
                  <a:pt x="15646" y="41973"/>
                </a:lnTo>
                <a:lnTo>
                  <a:pt x="27165" y="4197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8942959" y="2236825"/>
            <a:ext cx="14604" cy="34290"/>
          </a:xfrm>
          <a:custGeom>
            <a:avLst/>
            <a:gdLst/>
            <a:ahLst/>
            <a:cxnLst/>
            <a:rect l="l" t="t" r="r" b="b"/>
            <a:pathLst>
              <a:path w="14604" h="34289">
                <a:moveTo>
                  <a:pt x="13995" y="0"/>
                </a:moveTo>
                <a:lnTo>
                  <a:pt x="0" y="0"/>
                </a:lnTo>
                <a:lnTo>
                  <a:pt x="0" y="33743"/>
                </a:lnTo>
                <a:lnTo>
                  <a:pt x="13995" y="3374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9063126" y="2902611"/>
            <a:ext cx="0" cy="337185"/>
          </a:xfrm>
          <a:custGeom>
            <a:avLst/>
            <a:gdLst/>
            <a:ahLst/>
            <a:cxnLst/>
            <a:rect l="l" t="t" r="r" b="b"/>
            <a:pathLst>
              <a:path h="337185">
                <a:moveTo>
                  <a:pt x="0" y="336588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9059811" y="2459037"/>
            <a:ext cx="0" cy="335280"/>
          </a:xfrm>
          <a:custGeom>
            <a:avLst/>
            <a:gdLst/>
            <a:ahLst/>
            <a:cxnLst/>
            <a:rect l="l" t="t" r="r" b="b"/>
            <a:pathLst>
              <a:path h="335280">
                <a:moveTo>
                  <a:pt x="0" y="334937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0002113" y="2719083"/>
            <a:ext cx="73660" cy="179705"/>
          </a:xfrm>
          <a:custGeom>
            <a:avLst/>
            <a:gdLst/>
            <a:ahLst/>
            <a:cxnLst/>
            <a:rect l="l" t="t" r="r" b="b"/>
            <a:pathLst>
              <a:path w="73660" h="179705">
                <a:moveTo>
                  <a:pt x="0" y="0"/>
                </a:moveTo>
                <a:lnTo>
                  <a:pt x="0" y="23050"/>
                </a:lnTo>
              </a:path>
              <a:path w="73660" h="179705">
                <a:moveTo>
                  <a:pt x="11518" y="34569"/>
                </a:moveTo>
                <a:lnTo>
                  <a:pt x="27152" y="137439"/>
                </a:lnTo>
                <a:lnTo>
                  <a:pt x="17139" y="141799"/>
                </a:lnTo>
                <a:lnTo>
                  <a:pt x="11215" y="152563"/>
                </a:lnTo>
                <a:lnTo>
                  <a:pt x="10380" y="166259"/>
                </a:lnTo>
                <a:lnTo>
                  <a:pt x="15633" y="179412"/>
                </a:lnTo>
              </a:path>
              <a:path w="73660" h="179705">
                <a:moveTo>
                  <a:pt x="57607" y="137439"/>
                </a:moveTo>
                <a:lnTo>
                  <a:pt x="68425" y="148623"/>
                </a:lnTo>
                <a:lnTo>
                  <a:pt x="73147" y="155951"/>
                </a:lnTo>
                <a:lnTo>
                  <a:pt x="72775" y="162662"/>
                </a:lnTo>
                <a:lnTo>
                  <a:pt x="68313" y="17199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9973310" y="3476207"/>
            <a:ext cx="172085" cy="52069"/>
          </a:xfrm>
          <a:custGeom>
            <a:avLst/>
            <a:gdLst/>
            <a:ahLst/>
            <a:cxnLst/>
            <a:rect l="l" t="t" r="r" b="b"/>
            <a:pathLst>
              <a:path w="172085" h="52070">
                <a:moveTo>
                  <a:pt x="0" y="51841"/>
                </a:moveTo>
                <a:lnTo>
                  <a:pt x="0" y="14820"/>
                </a:lnTo>
                <a:lnTo>
                  <a:pt x="60070" y="14820"/>
                </a:lnTo>
                <a:lnTo>
                  <a:pt x="60070" y="51841"/>
                </a:lnTo>
              </a:path>
              <a:path w="172085" h="52070">
                <a:moveTo>
                  <a:pt x="77355" y="0"/>
                </a:moveTo>
                <a:lnTo>
                  <a:pt x="77355" y="43624"/>
                </a:lnTo>
                <a:lnTo>
                  <a:pt x="171996" y="43624"/>
                </a:lnTo>
              </a:path>
              <a:path w="172085" h="52070">
                <a:moveTo>
                  <a:pt x="134962" y="28803"/>
                </a:moveTo>
                <a:lnTo>
                  <a:pt x="100406" y="28803"/>
                </a:lnTo>
                <a:lnTo>
                  <a:pt x="100406" y="3289"/>
                </a:lnTo>
                <a:lnTo>
                  <a:pt x="134962" y="3289"/>
                </a:lnTo>
                <a:lnTo>
                  <a:pt x="134962" y="28803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4" name="object 174"/>
          <p:cNvGrpSpPr/>
          <p:nvPr/>
        </p:nvGrpSpPr>
        <p:grpSpPr>
          <a:xfrm>
            <a:off x="9074823" y="2731618"/>
            <a:ext cx="68580" cy="47625"/>
            <a:chOff x="4020223" y="2731617"/>
            <a:chExt cx="68580" cy="47625"/>
          </a:xfrm>
        </p:grpSpPr>
        <p:sp>
          <p:nvSpPr>
            <p:cNvPr id="175" name="object 175"/>
            <p:cNvSpPr/>
            <p:nvPr/>
          </p:nvSpPr>
          <p:spPr>
            <a:xfrm>
              <a:off x="4022509" y="2736367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19748" y="0"/>
                  </a:moveTo>
                  <a:lnTo>
                    <a:pt x="12151" y="1581"/>
                  </a:lnTo>
                  <a:lnTo>
                    <a:pt x="5864" y="5864"/>
                  </a:lnTo>
                  <a:lnTo>
                    <a:pt x="1581" y="12151"/>
                  </a:lnTo>
                  <a:lnTo>
                    <a:pt x="0" y="19748"/>
                  </a:lnTo>
                  <a:lnTo>
                    <a:pt x="1581" y="27822"/>
                  </a:lnTo>
                  <a:lnTo>
                    <a:pt x="5864" y="34355"/>
                  </a:lnTo>
                  <a:lnTo>
                    <a:pt x="12151" y="38727"/>
                  </a:lnTo>
                  <a:lnTo>
                    <a:pt x="19748" y="40322"/>
                  </a:lnTo>
                  <a:lnTo>
                    <a:pt x="27824" y="38727"/>
                  </a:lnTo>
                  <a:lnTo>
                    <a:pt x="34361" y="34355"/>
                  </a:lnTo>
                  <a:lnTo>
                    <a:pt x="38738" y="27822"/>
                  </a:lnTo>
                  <a:lnTo>
                    <a:pt x="40335" y="19748"/>
                  </a:lnTo>
                  <a:lnTo>
                    <a:pt x="38738" y="12151"/>
                  </a:lnTo>
                  <a:lnTo>
                    <a:pt x="34361" y="5864"/>
                  </a:lnTo>
                  <a:lnTo>
                    <a:pt x="27824" y="1581"/>
                  </a:lnTo>
                  <a:lnTo>
                    <a:pt x="197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4022509" y="2733903"/>
              <a:ext cx="66040" cy="43180"/>
            </a:xfrm>
            <a:custGeom>
              <a:avLst/>
              <a:gdLst/>
              <a:ahLst/>
              <a:cxnLst/>
              <a:rect l="l" t="t" r="r" b="b"/>
              <a:pathLst>
                <a:path w="66039" h="43180">
                  <a:moveTo>
                    <a:pt x="40335" y="22212"/>
                  </a:moveTo>
                  <a:lnTo>
                    <a:pt x="38738" y="30286"/>
                  </a:lnTo>
                  <a:lnTo>
                    <a:pt x="34361" y="36818"/>
                  </a:lnTo>
                  <a:lnTo>
                    <a:pt x="27824" y="41191"/>
                  </a:lnTo>
                  <a:lnTo>
                    <a:pt x="19748" y="42786"/>
                  </a:lnTo>
                  <a:lnTo>
                    <a:pt x="12151" y="41191"/>
                  </a:lnTo>
                  <a:lnTo>
                    <a:pt x="5864" y="36818"/>
                  </a:lnTo>
                  <a:lnTo>
                    <a:pt x="1581" y="30286"/>
                  </a:lnTo>
                  <a:lnTo>
                    <a:pt x="0" y="22212"/>
                  </a:lnTo>
                  <a:lnTo>
                    <a:pt x="1581" y="14615"/>
                  </a:lnTo>
                  <a:lnTo>
                    <a:pt x="5864" y="8328"/>
                  </a:lnTo>
                  <a:lnTo>
                    <a:pt x="12151" y="4045"/>
                  </a:lnTo>
                  <a:lnTo>
                    <a:pt x="19748" y="2463"/>
                  </a:lnTo>
                  <a:lnTo>
                    <a:pt x="27824" y="4045"/>
                  </a:lnTo>
                  <a:lnTo>
                    <a:pt x="34361" y="8328"/>
                  </a:lnTo>
                  <a:lnTo>
                    <a:pt x="38738" y="14615"/>
                  </a:lnTo>
                  <a:lnTo>
                    <a:pt x="40335" y="22212"/>
                  </a:lnTo>
                </a:path>
                <a:path w="66039" h="43180">
                  <a:moveTo>
                    <a:pt x="28790" y="0"/>
                  </a:moveTo>
                  <a:lnTo>
                    <a:pt x="57607" y="0"/>
                  </a:lnTo>
                </a:path>
                <a:path w="66039" h="43180">
                  <a:moveTo>
                    <a:pt x="31267" y="42786"/>
                  </a:moveTo>
                  <a:lnTo>
                    <a:pt x="65836" y="4278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7" name="object 177"/>
          <p:cNvSpPr/>
          <p:nvPr/>
        </p:nvSpPr>
        <p:spPr>
          <a:xfrm>
            <a:off x="10419347" y="2087867"/>
            <a:ext cx="52069" cy="80010"/>
          </a:xfrm>
          <a:custGeom>
            <a:avLst/>
            <a:gdLst/>
            <a:ahLst/>
            <a:cxnLst/>
            <a:rect l="l" t="t" r="r" b="b"/>
            <a:pathLst>
              <a:path w="52070" h="80010">
                <a:moveTo>
                  <a:pt x="28803" y="0"/>
                </a:moveTo>
                <a:lnTo>
                  <a:pt x="17016" y="19767"/>
                </a:lnTo>
                <a:lnTo>
                  <a:pt x="7924" y="42079"/>
                </a:lnTo>
                <a:lnTo>
                  <a:pt x="2071" y="63313"/>
                </a:lnTo>
                <a:lnTo>
                  <a:pt x="0" y="79844"/>
                </a:lnTo>
              </a:path>
              <a:path w="52070" h="80010">
                <a:moveTo>
                  <a:pt x="51854" y="0"/>
                </a:moveTo>
                <a:lnTo>
                  <a:pt x="40063" y="19767"/>
                </a:lnTo>
                <a:lnTo>
                  <a:pt x="30976" y="42079"/>
                </a:lnTo>
                <a:lnTo>
                  <a:pt x="25131" y="63313"/>
                </a:lnTo>
                <a:lnTo>
                  <a:pt x="23063" y="79844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0531285" y="3207918"/>
            <a:ext cx="28575" cy="32384"/>
          </a:xfrm>
          <a:custGeom>
            <a:avLst/>
            <a:gdLst/>
            <a:ahLst/>
            <a:cxnLst/>
            <a:rect l="l" t="t" r="r" b="b"/>
            <a:pathLst>
              <a:path w="28575" h="32385">
                <a:moveTo>
                  <a:pt x="0" y="7416"/>
                </a:moveTo>
                <a:lnTo>
                  <a:pt x="0" y="2476"/>
                </a:lnTo>
                <a:lnTo>
                  <a:pt x="22225" y="0"/>
                </a:lnTo>
                <a:lnTo>
                  <a:pt x="23863" y="4952"/>
                </a:lnTo>
              </a:path>
              <a:path w="28575" h="32385">
                <a:moveTo>
                  <a:pt x="812" y="25514"/>
                </a:moveTo>
                <a:lnTo>
                  <a:pt x="812" y="32105"/>
                </a:lnTo>
                <a:lnTo>
                  <a:pt x="27978" y="28803"/>
                </a:lnTo>
                <a:lnTo>
                  <a:pt x="27139" y="2305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9" name="object 179"/>
          <p:cNvGrpSpPr/>
          <p:nvPr/>
        </p:nvGrpSpPr>
        <p:grpSpPr>
          <a:xfrm>
            <a:off x="10621174" y="2091347"/>
            <a:ext cx="177800" cy="1238250"/>
            <a:chOff x="5566574" y="2091347"/>
            <a:chExt cx="177800" cy="1238250"/>
          </a:xfrm>
        </p:grpSpPr>
        <p:sp>
          <p:nvSpPr>
            <p:cNvPr id="180" name="object 180"/>
            <p:cNvSpPr/>
            <p:nvPr/>
          </p:nvSpPr>
          <p:spPr>
            <a:xfrm>
              <a:off x="5568860" y="2093633"/>
              <a:ext cx="173355" cy="1233805"/>
            </a:xfrm>
            <a:custGeom>
              <a:avLst/>
              <a:gdLst/>
              <a:ahLst/>
              <a:cxnLst/>
              <a:rect l="l" t="t" r="r" b="b"/>
              <a:pathLst>
                <a:path w="173354" h="1233804">
                  <a:moveTo>
                    <a:pt x="87223" y="0"/>
                  </a:moveTo>
                  <a:lnTo>
                    <a:pt x="0" y="825"/>
                  </a:lnTo>
                  <a:lnTo>
                    <a:pt x="0" y="14808"/>
                  </a:lnTo>
                  <a:lnTo>
                    <a:pt x="39484" y="14808"/>
                  </a:lnTo>
                  <a:lnTo>
                    <a:pt x="39484" y="1227861"/>
                  </a:lnTo>
                  <a:lnTo>
                    <a:pt x="72415" y="1227861"/>
                  </a:lnTo>
                  <a:lnTo>
                    <a:pt x="72415" y="1148041"/>
                  </a:lnTo>
                  <a:lnTo>
                    <a:pt x="88874" y="1148041"/>
                  </a:lnTo>
                  <a:lnTo>
                    <a:pt x="89687" y="1158722"/>
                  </a:lnTo>
                  <a:lnTo>
                    <a:pt x="89687" y="1187538"/>
                  </a:lnTo>
                  <a:lnTo>
                    <a:pt x="114376" y="1187538"/>
                  </a:lnTo>
                  <a:lnTo>
                    <a:pt x="114376" y="1233627"/>
                  </a:lnTo>
                  <a:lnTo>
                    <a:pt x="172821" y="1233627"/>
                  </a:lnTo>
                  <a:lnTo>
                    <a:pt x="171157" y="31267"/>
                  </a:lnTo>
                  <a:lnTo>
                    <a:pt x="130009" y="31267"/>
                  </a:lnTo>
                  <a:lnTo>
                    <a:pt x="130009" y="42799"/>
                  </a:lnTo>
                  <a:lnTo>
                    <a:pt x="87223" y="42799"/>
                  </a:lnTo>
                  <a:lnTo>
                    <a:pt x="8722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5568860" y="2093633"/>
              <a:ext cx="173355" cy="1233805"/>
            </a:xfrm>
            <a:custGeom>
              <a:avLst/>
              <a:gdLst/>
              <a:ahLst/>
              <a:cxnLst/>
              <a:rect l="l" t="t" r="r" b="b"/>
              <a:pathLst>
                <a:path w="173354" h="1233804">
                  <a:moveTo>
                    <a:pt x="172821" y="1233627"/>
                  </a:moveTo>
                  <a:lnTo>
                    <a:pt x="114376" y="1233627"/>
                  </a:lnTo>
                  <a:lnTo>
                    <a:pt x="114376" y="1187538"/>
                  </a:lnTo>
                  <a:lnTo>
                    <a:pt x="89687" y="1187538"/>
                  </a:lnTo>
                  <a:lnTo>
                    <a:pt x="89687" y="1158722"/>
                  </a:lnTo>
                  <a:lnTo>
                    <a:pt x="88874" y="1148041"/>
                  </a:lnTo>
                  <a:lnTo>
                    <a:pt x="72415" y="1148041"/>
                  </a:lnTo>
                  <a:lnTo>
                    <a:pt x="72415" y="1227861"/>
                  </a:lnTo>
                  <a:lnTo>
                    <a:pt x="41960" y="1227861"/>
                  </a:lnTo>
                  <a:lnTo>
                    <a:pt x="39484" y="1227861"/>
                  </a:lnTo>
                  <a:lnTo>
                    <a:pt x="39484" y="80657"/>
                  </a:lnTo>
                  <a:lnTo>
                    <a:pt x="39484" y="14808"/>
                  </a:lnTo>
                  <a:lnTo>
                    <a:pt x="0" y="14808"/>
                  </a:lnTo>
                  <a:lnTo>
                    <a:pt x="0" y="825"/>
                  </a:lnTo>
                  <a:lnTo>
                    <a:pt x="87223" y="0"/>
                  </a:lnTo>
                  <a:lnTo>
                    <a:pt x="87223" y="42799"/>
                  </a:lnTo>
                  <a:lnTo>
                    <a:pt x="130009" y="42799"/>
                  </a:lnTo>
                  <a:lnTo>
                    <a:pt x="130009" y="31267"/>
                  </a:lnTo>
                  <a:lnTo>
                    <a:pt x="171157" y="31267"/>
                  </a:lnTo>
                  <a:lnTo>
                    <a:pt x="172821" y="123362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5568860" y="2093633"/>
              <a:ext cx="173355" cy="1233805"/>
            </a:xfrm>
            <a:custGeom>
              <a:avLst/>
              <a:gdLst/>
              <a:ahLst/>
              <a:cxnLst/>
              <a:rect l="l" t="t" r="r" b="b"/>
              <a:pathLst>
                <a:path w="173354" h="1233804">
                  <a:moveTo>
                    <a:pt x="87223" y="0"/>
                  </a:moveTo>
                  <a:lnTo>
                    <a:pt x="0" y="825"/>
                  </a:lnTo>
                  <a:lnTo>
                    <a:pt x="0" y="14808"/>
                  </a:lnTo>
                  <a:lnTo>
                    <a:pt x="39484" y="14808"/>
                  </a:lnTo>
                  <a:lnTo>
                    <a:pt x="39484" y="1227861"/>
                  </a:lnTo>
                  <a:lnTo>
                    <a:pt x="72415" y="1227861"/>
                  </a:lnTo>
                  <a:lnTo>
                    <a:pt x="72415" y="1148041"/>
                  </a:lnTo>
                  <a:lnTo>
                    <a:pt x="88874" y="1148041"/>
                  </a:lnTo>
                  <a:lnTo>
                    <a:pt x="89687" y="1158722"/>
                  </a:lnTo>
                  <a:lnTo>
                    <a:pt x="89687" y="1187538"/>
                  </a:lnTo>
                  <a:lnTo>
                    <a:pt x="114376" y="1187538"/>
                  </a:lnTo>
                  <a:lnTo>
                    <a:pt x="114376" y="1233627"/>
                  </a:lnTo>
                  <a:lnTo>
                    <a:pt x="172821" y="1233627"/>
                  </a:lnTo>
                  <a:lnTo>
                    <a:pt x="171157" y="31267"/>
                  </a:lnTo>
                  <a:lnTo>
                    <a:pt x="130009" y="31267"/>
                  </a:lnTo>
                  <a:lnTo>
                    <a:pt x="130009" y="42799"/>
                  </a:lnTo>
                  <a:lnTo>
                    <a:pt x="87223" y="42799"/>
                  </a:lnTo>
                  <a:lnTo>
                    <a:pt x="8722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568860" y="2093633"/>
              <a:ext cx="173355" cy="1233805"/>
            </a:xfrm>
            <a:custGeom>
              <a:avLst/>
              <a:gdLst/>
              <a:ahLst/>
              <a:cxnLst/>
              <a:rect l="l" t="t" r="r" b="b"/>
              <a:pathLst>
                <a:path w="173354" h="1233804">
                  <a:moveTo>
                    <a:pt x="172821" y="1233627"/>
                  </a:moveTo>
                  <a:lnTo>
                    <a:pt x="114376" y="1233627"/>
                  </a:lnTo>
                  <a:lnTo>
                    <a:pt x="114376" y="1187538"/>
                  </a:lnTo>
                  <a:lnTo>
                    <a:pt x="89687" y="1187538"/>
                  </a:lnTo>
                  <a:lnTo>
                    <a:pt x="89687" y="1158722"/>
                  </a:lnTo>
                  <a:lnTo>
                    <a:pt x="88874" y="1148041"/>
                  </a:lnTo>
                  <a:lnTo>
                    <a:pt x="72415" y="1148041"/>
                  </a:lnTo>
                  <a:lnTo>
                    <a:pt x="72415" y="1227861"/>
                  </a:lnTo>
                  <a:lnTo>
                    <a:pt x="41960" y="1227861"/>
                  </a:lnTo>
                  <a:lnTo>
                    <a:pt x="39484" y="1227861"/>
                  </a:lnTo>
                  <a:lnTo>
                    <a:pt x="39484" y="80657"/>
                  </a:lnTo>
                  <a:lnTo>
                    <a:pt x="39484" y="14808"/>
                  </a:lnTo>
                  <a:lnTo>
                    <a:pt x="0" y="14808"/>
                  </a:lnTo>
                  <a:lnTo>
                    <a:pt x="0" y="825"/>
                  </a:lnTo>
                  <a:lnTo>
                    <a:pt x="87223" y="0"/>
                  </a:lnTo>
                  <a:lnTo>
                    <a:pt x="87223" y="42799"/>
                  </a:lnTo>
                  <a:lnTo>
                    <a:pt x="130009" y="42799"/>
                  </a:lnTo>
                  <a:lnTo>
                    <a:pt x="130009" y="31267"/>
                  </a:lnTo>
                  <a:lnTo>
                    <a:pt x="171157" y="31267"/>
                  </a:lnTo>
                  <a:lnTo>
                    <a:pt x="172821" y="123362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638799" y="2196515"/>
              <a:ext cx="34925" cy="23495"/>
            </a:xfrm>
            <a:custGeom>
              <a:avLst/>
              <a:gdLst/>
              <a:ahLst/>
              <a:cxnLst/>
              <a:rect l="l" t="t" r="r" b="b"/>
              <a:pathLst>
                <a:path w="34925" h="23494">
                  <a:moveTo>
                    <a:pt x="34569" y="0"/>
                  </a:moveTo>
                  <a:lnTo>
                    <a:pt x="0" y="0"/>
                  </a:lnTo>
                  <a:lnTo>
                    <a:pt x="0" y="23037"/>
                  </a:lnTo>
                  <a:lnTo>
                    <a:pt x="34569" y="23037"/>
                  </a:lnTo>
                  <a:lnTo>
                    <a:pt x="3456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5638799" y="2196503"/>
              <a:ext cx="34925" cy="23495"/>
            </a:xfrm>
            <a:custGeom>
              <a:avLst/>
              <a:gdLst/>
              <a:ahLst/>
              <a:cxnLst/>
              <a:rect l="l" t="t" r="r" b="b"/>
              <a:pathLst>
                <a:path w="34925" h="23494">
                  <a:moveTo>
                    <a:pt x="34569" y="23050"/>
                  </a:moveTo>
                  <a:lnTo>
                    <a:pt x="0" y="23050"/>
                  </a:lnTo>
                  <a:lnTo>
                    <a:pt x="0" y="0"/>
                  </a:lnTo>
                  <a:lnTo>
                    <a:pt x="34569" y="0"/>
                  </a:lnTo>
                  <a:lnTo>
                    <a:pt x="34569" y="230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5638799" y="2253297"/>
              <a:ext cx="34925" cy="23495"/>
            </a:xfrm>
            <a:custGeom>
              <a:avLst/>
              <a:gdLst/>
              <a:ahLst/>
              <a:cxnLst/>
              <a:rect l="l" t="t" r="r" b="b"/>
              <a:pathLst>
                <a:path w="34925" h="23494">
                  <a:moveTo>
                    <a:pt x="34569" y="0"/>
                  </a:moveTo>
                  <a:lnTo>
                    <a:pt x="0" y="0"/>
                  </a:lnTo>
                  <a:lnTo>
                    <a:pt x="0" y="23037"/>
                  </a:lnTo>
                  <a:lnTo>
                    <a:pt x="34569" y="23037"/>
                  </a:lnTo>
                  <a:lnTo>
                    <a:pt x="3456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5622340" y="2184984"/>
              <a:ext cx="105410" cy="248920"/>
            </a:xfrm>
            <a:custGeom>
              <a:avLst/>
              <a:gdLst/>
              <a:ahLst/>
              <a:cxnLst/>
              <a:rect l="l" t="t" r="r" b="b"/>
              <a:pathLst>
                <a:path w="105410" h="248919">
                  <a:moveTo>
                    <a:pt x="51028" y="91351"/>
                  </a:moveTo>
                  <a:lnTo>
                    <a:pt x="16459" y="91351"/>
                  </a:lnTo>
                  <a:lnTo>
                    <a:pt x="16459" y="68300"/>
                  </a:lnTo>
                  <a:lnTo>
                    <a:pt x="51028" y="68300"/>
                  </a:lnTo>
                  <a:lnTo>
                    <a:pt x="51028" y="91351"/>
                  </a:lnTo>
                  <a:close/>
                </a:path>
                <a:path w="105410" h="248919">
                  <a:moveTo>
                    <a:pt x="105333" y="0"/>
                  </a:moveTo>
                  <a:lnTo>
                    <a:pt x="68313" y="0"/>
                  </a:lnTo>
                  <a:lnTo>
                    <a:pt x="68313" y="31267"/>
                  </a:lnTo>
                </a:path>
                <a:path w="105410" h="248919">
                  <a:moveTo>
                    <a:pt x="105333" y="51841"/>
                  </a:moveTo>
                  <a:lnTo>
                    <a:pt x="68313" y="51841"/>
                  </a:lnTo>
                  <a:lnTo>
                    <a:pt x="68313" y="102869"/>
                  </a:lnTo>
                </a:path>
                <a:path w="105410" h="248919">
                  <a:moveTo>
                    <a:pt x="0" y="122618"/>
                  </a:moveTo>
                  <a:lnTo>
                    <a:pt x="0" y="148945"/>
                  </a:lnTo>
                  <a:lnTo>
                    <a:pt x="42799" y="148945"/>
                  </a:lnTo>
                </a:path>
                <a:path w="105410" h="248919">
                  <a:moveTo>
                    <a:pt x="22225" y="102869"/>
                  </a:moveTo>
                  <a:lnTo>
                    <a:pt x="45262" y="102869"/>
                  </a:lnTo>
                  <a:lnTo>
                    <a:pt x="45262" y="125907"/>
                  </a:lnTo>
                  <a:lnTo>
                    <a:pt x="82296" y="125907"/>
                  </a:lnTo>
                  <a:lnTo>
                    <a:pt x="82296" y="154724"/>
                  </a:lnTo>
                </a:path>
                <a:path w="105410" h="248919">
                  <a:moveTo>
                    <a:pt x="42799" y="168706"/>
                  </a:moveTo>
                  <a:lnTo>
                    <a:pt x="42799" y="199974"/>
                  </a:lnTo>
                  <a:lnTo>
                    <a:pt x="85585" y="199974"/>
                  </a:lnTo>
                  <a:lnTo>
                    <a:pt x="85585" y="174472"/>
                  </a:lnTo>
                </a:path>
                <a:path w="105410" h="248919">
                  <a:moveTo>
                    <a:pt x="37033" y="217258"/>
                  </a:moveTo>
                  <a:lnTo>
                    <a:pt x="91351" y="217258"/>
                  </a:lnTo>
                  <a:lnTo>
                    <a:pt x="91351" y="24853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5679122" y="2436812"/>
              <a:ext cx="26034" cy="22225"/>
            </a:xfrm>
            <a:custGeom>
              <a:avLst/>
              <a:gdLst/>
              <a:ahLst/>
              <a:cxnLst/>
              <a:rect l="l" t="t" r="r" b="b"/>
              <a:pathLst>
                <a:path w="26035" h="22225">
                  <a:moveTo>
                    <a:pt x="25514" y="0"/>
                  </a:moveTo>
                  <a:lnTo>
                    <a:pt x="0" y="0"/>
                  </a:lnTo>
                  <a:lnTo>
                    <a:pt x="0" y="22225"/>
                  </a:lnTo>
                  <a:lnTo>
                    <a:pt x="25514" y="22225"/>
                  </a:lnTo>
                  <a:lnTo>
                    <a:pt x="255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5679122" y="2436812"/>
              <a:ext cx="26034" cy="22225"/>
            </a:xfrm>
            <a:custGeom>
              <a:avLst/>
              <a:gdLst/>
              <a:ahLst/>
              <a:cxnLst/>
              <a:rect l="l" t="t" r="r" b="b"/>
              <a:pathLst>
                <a:path w="26035" h="22225">
                  <a:moveTo>
                    <a:pt x="25514" y="22225"/>
                  </a:moveTo>
                  <a:lnTo>
                    <a:pt x="0" y="22225"/>
                  </a:lnTo>
                  <a:lnTo>
                    <a:pt x="0" y="0"/>
                  </a:lnTo>
                  <a:lnTo>
                    <a:pt x="25514" y="0"/>
                  </a:lnTo>
                  <a:lnTo>
                    <a:pt x="25514" y="2222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5679122" y="2505113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4">
                  <a:moveTo>
                    <a:pt x="25514" y="0"/>
                  </a:moveTo>
                  <a:lnTo>
                    <a:pt x="0" y="0"/>
                  </a:lnTo>
                  <a:lnTo>
                    <a:pt x="0" y="23037"/>
                  </a:lnTo>
                  <a:lnTo>
                    <a:pt x="25514" y="23037"/>
                  </a:lnTo>
                  <a:lnTo>
                    <a:pt x="255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5679122" y="2505113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4">
                  <a:moveTo>
                    <a:pt x="25514" y="23037"/>
                  </a:moveTo>
                  <a:lnTo>
                    <a:pt x="0" y="23037"/>
                  </a:lnTo>
                  <a:lnTo>
                    <a:pt x="0" y="0"/>
                  </a:lnTo>
                  <a:lnTo>
                    <a:pt x="25514" y="0"/>
                  </a:lnTo>
                  <a:lnTo>
                    <a:pt x="25514" y="2303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5679122" y="2602230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4">
                  <a:moveTo>
                    <a:pt x="25514" y="0"/>
                  </a:moveTo>
                  <a:lnTo>
                    <a:pt x="0" y="0"/>
                  </a:lnTo>
                  <a:lnTo>
                    <a:pt x="0" y="23037"/>
                  </a:lnTo>
                  <a:lnTo>
                    <a:pt x="25514" y="23037"/>
                  </a:lnTo>
                  <a:lnTo>
                    <a:pt x="255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5679122" y="2602217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4">
                  <a:moveTo>
                    <a:pt x="25514" y="23050"/>
                  </a:moveTo>
                  <a:lnTo>
                    <a:pt x="0" y="23050"/>
                  </a:lnTo>
                  <a:lnTo>
                    <a:pt x="0" y="0"/>
                  </a:lnTo>
                  <a:lnTo>
                    <a:pt x="25514" y="0"/>
                  </a:lnTo>
                  <a:lnTo>
                    <a:pt x="25514" y="230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5679122" y="2759417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4">
                  <a:moveTo>
                    <a:pt x="25514" y="0"/>
                  </a:moveTo>
                  <a:lnTo>
                    <a:pt x="0" y="0"/>
                  </a:lnTo>
                  <a:lnTo>
                    <a:pt x="0" y="23037"/>
                  </a:lnTo>
                  <a:lnTo>
                    <a:pt x="25514" y="23037"/>
                  </a:lnTo>
                  <a:lnTo>
                    <a:pt x="255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5679122" y="2759405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4">
                  <a:moveTo>
                    <a:pt x="25514" y="23050"/>
                  </a:moveTo>
                  <a:lnTo>
                    <a:pt x="0" y="23050"/>
                  </a:lnTo>
                  <a:lnTo>
                    <a:pt x="0" y="0"/>
                  </a:lnTo>
                  <a:lnTo>
                    <a:pt x="25514" y="0"/>
                  </a:lnTo>
                  <a:lnTo>
                    <a:pt x="25514" y="230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5679122" y="2833484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4">
                  <a:moveTo>
                    <a:pt x="25514" y="0"/>
                  </a:moveTo>
                  <a:lnTo>
                    <a:pt x="0" y="0"/>
                  </a:lnTo>
                  <a:lnTo>
                    <a:pt x="0" y="23037"/>
                  </a:lnTo>
                  <a:lnTo>
                    <a:pt x="25514" y="23037"/>
                  </a:lnTo>
                  <a:lnTo>
                    <a:pt x="255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679122" y="2833471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4">
                  <a:moveTo>
                    <a:pt x="25514" y="23050"/>
                  </a:moveTo>
                  <a:lnTo>
                    <a:pt x="0" y="23050"/>
                  </a:lnTo>
                  <a:lnTo>
                    <a:pt x="0" y="0"/>
                  </a:lnTo>
                  <a:lnTo>
                    <a:pt x="25514" y="0"/>
                  </a:lnTo>
                  <a:lnTo>
                    <a:pt x="25514" y="230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5679122" y="2930575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4">
                  <a:moveTo>
                    <a:pt x="25514" y="0"/>
                  </a:moveTo>
                  <a:lnTo>
                    <a:pt x="0" y="0"/>
                  </a:lnTo>
                  <a:lnTo>
                    <a:pt x="0" y="23050"/>
                  </a:lnTo>
                  <a:lnTo>
                    <a:pt x="25514" y="23050"/>
                  </a:lnTo>
                  <a:lnTo>
                    <a:pt x="255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5679122" y="2930588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4">
                  <a:moveTo>
                    <a:pt x="25514" y="23037"/>
                  </a:moveTo>
                  <a:lnTo>
                    <a:pt x="0" y="23037"/>
                  </a:lnTo>
                  <a:lnTo>
                    <a:pt x="0" y="0"/>
                  </a:lnTo>
                  <a:lnTo>
                    <a:pt x="25514" y="0"/>
                  </a:lnTo>
                  <a:lnTo>
                    <a:pt x="25514" y="2303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5679122" y="3087763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4">
                  <a:moveTo>
                    <a:pt x="25514" y="0"/>
                  </a:moveTo>
                  <a:lnTo>
                    <a:pt x="0" y="0"/>
                  </a:lnTo>
                  <a:lnTo>
                    <a:pt x="0" y="23050"/>
                  </a:lnTo>
                  <a:lnTo>
                    <a:pt x="25514" y="23050"/>
                  </a:lnTo>
                  <a:lnTo>
                    <a:pt x="255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5679122" y="3087763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4">
                  <a:moveTo>
                    <a:pt x="25514" y="23050"/>
                  </a:moveTo>
                  <a:lnTo>
                    <a:pt x="0" y="23050"/>
                  </a:lnTo>
                  <a:lnTo>
                    <a:pt x="0" y="0"/>
                  </a:lnTo>
                  <a:lnTo>
                    <a:pt x="25514" y="0"/>
                  </a:lnTo>
                  <a:lnTo>
                    <a:pt x="25514" y="230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5679122" y="3159366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4">
                  <a:moveTo>
                    <a:pt x="25514" y="0"/>
                  </a:moveTo>
                  <a:lnTo>
                    <a:pt x="0" y="0"/>
                  </a:lnTo>
                  <a:lnTo>
                    <a:pt x="0" y="23050"/>
                  </a:lnTo>
                  <a:lnTo>
                    <a:pt x="25514" y="23050"/>
                  </a:lnTo>
                  <a:lnTo>
                    <a:pt x="255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5647854" y="2144661"/>
              <a:ext cx="57150" cy="1038225"/>
            </a:xfrm>
            <a:custGeom>
              <a:avLst/>
              <a:gdLst/>
              <a:ahLst/>
              <a:cxnLst/>
              <a:rect l="l" t="t" r="r" b="b"/>
              <a:pathLst>
                <a:path w="57150" h="1038225">
                  <a:moveTo>
                    <a:pt x="56781" y="1037755"/>
                  </a:moveTo>
                  <a:lnTo>
                    <a:pt x="31267" y="1037755"/>
                  </a:lnTo>
                  <a:lnTo>
                    <a:pt x="31267" y="1014704"/>
                  </a:lnTo>
                  <a:lnTo>
                    <a:pt x="56781" y="1014704"/>
                  </a:lnTo>
                  <a:lnTo>
                    <a:pt x="56781" y="1037755"/>
                  </a:lnTo>
                  <a:close/>
                </a:path>
                <a:path w="57150" h="1038225">
                  <a:moveTo>
                    <a:pt x="0" y="26339"/>
                  </a:moveTo>
                  <a:lnTo>
                    <a:pt x="23050" y="26339"/>
                  </a:lnTo>
                  <a:lnTo>
                    <a:pt x="2305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5610542" y="2106269"/>
              <a:ext cx="88265" cy="1217930"/>
            </a:xfrm>
            <a:custGeom>
              <a:avLst/>
              <a:gdLst/>
              <a:ahLst/>
              <a:cxnLst/>
              <a:rect l="l" t="t" r="r" b="b"/>
              <a:pathLst>
                <a:path w="88264" h="1217929">
                  <a:moveTo>
                    <a:pt x="14198" y="0"/>
                  </a:moveTo>
                  <a:lnTo>
                    <a:pt x="0" y="0"/>
                  </a:lnTo>
                  <a:lnTo>
                    <a:pt x="0" y="1211694"/>
                  </a:lnTo>
                  <a:lnTo>
                    <a:pt x="14198" y="1211694"/>
                  </a:lnTo>
                  <a:lnTo>
                    <a:pt x="14198" y="0"/>
                  </a:lnTo>
                  <a:close/>
                </a:path>
                <a:path w="88264" h="1217929">
                  <a:moveTo>
                    <a:pt x="63246" y="1132636"/>
                  </a:moveTo>
                  <a:lnTo>
                    <a:pt x="51816" y="1132636"/>
                  </a:lnTo>
                  <a:lnTo>
                    <a:pt x="51816" y="1174546"/>
                  </a:lnTo>
                  <a:lnTo>
                    <a:pt x="63246" y="1174546"/>
                  </a:lnTo>
                  <a:lnTo>
                    <a:pt x="63246" y="1132636"/>
                  </a:lnTo>
                  <a:close/>
                </a:path>
                <a:path w="88264" h="1217929">
                  <a:moveTo>
                    <a:pt x="88011" y="1172171"/>
                  </a:moveTo>
                  <a:lnTo>
                    <a:pt x="76581" y="1172171"/>
                  </a:lnTo>
                  <a:lnTo>
                    <a:pt x="76581" y="1217891"/>
                  </a:lnTo>
                  <a:lnTo>
                    <a:pt x="88011" y="1217891"/>
                  </a:lnTo>
                  <a:lnTo>
                    <a:pt x="88011" y="117217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05" name="object 205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0221202" y="3547796"/>
            <a:ext cx="594639" cy="1497787"/>
          </a:xfrm>
          <a:prstGeom prst="rect">
            <a:avLst/>
          </a:prstGeom>
        </p:spPr>
      </p:pic>
      <p:sp>
        <p:nvSpPr>
          <p:cNvPr id="206" name="object 206"/>
          <p:cNvSpPr/>
          <p:nvPr/>
        </p:nvSpPr>
        <p:spPr>
          <a:xfrm>
            <a:off x="9504223" y="3705810"/>
            <a:ext cx="334645" cy="1238885"/>
          </a:xfrm>
          <a:custGeom>
            <a:avLst/>
            <a:gdLst/>
            <a:ahLst/>
            <a:cxnLst/>
            <a:rect l="l" t="t" r="r" b="b"/>
            <a:pathLst>
              <a:path w="334645" h="1238885">
                <a:moveTo>
                  <a:pt x="334124" y="1238542"/>
                </a:moveTo>
                <a:lnTo>
                  <a:pt x="0" y="1232789"/>
                </a:lnTo>
                <a:lnTo>
                  <a:pt x="0" y="0"/>
                </a:lnTo>
                <a:lnTo>
                  <a:pt x="334124" y="5765"/>
                </a:lnTo>
                <a:lnTo>
                  <a:pt x="334124" y="1238542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9054071" y="3728022"/>
            <a:ext cx="339090" cy="1210945"/>
          </a:xfrm>
          <a:custGeom>
            <a:avLst/>
            <a:gdLst/>
            <a:ahLst/>
            <a:cxnLst/>
            <a:rect l="l" t="t" r="r" b="b"/>
            <a:pathLst>
              <a:path w="339089" h="1210945">
                <a:moveTo>
                  <a:pt x="339064" y="1178483"/>
                </a:moveTo>
                <a:lnTo>
                  <a:pt x="336465" y="1191254"/>
                </a:lnTo>
                <a:lnTo>
                  <a:pt x="329390" y="1201631"/>
                </a:lnTo>
                <a:lnTo>
                  <a:pt x="318919" y="1208457"/>
                </a:lnTo>
                <a:lnTo>
                  <a:pt x="306133" y="1210576"/>
                </a:lnTo>
                <a:lnTo>
                  <a:pt x="32905" y="1203985"/>
                </a:lnTo>
                <a:lnTo>
                  <a:pt x="20123" y="1200918"/>
                </a:lnTo>
                <a:lnTo>
                  <a:pt x="9661" y="1193606"/>
                </a:lnTo>
                <a:lnTo>
                  <a:pt x="2594" y="1183050"/>
                </a:lnTo>
                <a:lnTo>
                  <a:pt x="0" y="1170254"/>
                </a:lnTo>
                <a:lnTo>
                  <a:pt x="0" y="32931"/>
                </a:lnTo>
                <a:lnTo>
                  <a:pt x="2594" y="20145"/>
                </a:lnTo>
                <a:lnTo>
                  <a:pt x="9661" y="9674"/>
                </a:lnTo>
                <a:lnTo>
                  <a:pt x="20123" y="2598"/>
                </a:lnTo>
                <a:lnTo>
                  <a:pt x="32905" y="0"/>
                </a:lnTo>
                <a:lnTo>
                  <a:pt x="306133" y="0"/>
                </a:lnTo>
                <a:lnTo>
                  <a:pt x="318919" y="2598"/>
                </a:lnTo>
                <a:lnTo>
                  <a:pt x="329390" y="9674"/>
                </a:lnTo>
                <a:lnTo>
                  <a:pt x="336465" y="20145"/>
                </a:lnTo>
                <a:lnTo>
                  <a:pt x="339064" y="32931"/>
                </a:lnTo>
                <a:lnTo>
                  <a:pt x="339064" y="1178483"/>
                </a:lnTo>
              </a:path>
              <a:path w="339089" h="1210945">
                <a:moveTo>
                  <a:pt x="60083" y="197523"/>
                </a:moveTo>
                <a:lnTo>
                  <a:pt x="34556" y="197523"/>
                </a:lnTo>
                <a:lnTo>
                  <a:pt x="34556" y="31280"/>
                </a:lnTo>
                <a:lnTo>
                  <a:pt x="290487" y="31280"/>
                </a:lnTo>
                <a:lnTo>
                  <a:pt x="290487" y="197523"/>
                </a:lnTo>
                <a:lnTo>
                  <a:pt x="260057" y="197523"/>
                </a:lnTo>
              </a:path>
              <a:path w="339089" h="1210945">
                <a:moveTo>
                  <a:pt x="62534" y="480618"/>
                </a:moveTo>
                <a:lnTo>
                  <a:pt x="35382" y="480618"/>
                </a:lnTo>
                <a:lnTo>
                  <a:pt x="35382" y="314363"/>
                </a:lnTo>
                <a:lnTo>
                  <a:pt x="292150" y="316026"/>
                </a:lnTo>
                <a:lnTo>
                  <a:pt x="292150" y="481444"/>
                </a:lnTo>
                <a:lnTo>
                  <a:pt x="260057" y="481444"/>
                </a:lnTo>
              </a:path>
              <a:path w="339089" h="1210945">
                <a:moveTo>
                  <a:pt x="60083" y="763714"/>
                </a:moveTo>
                <a:lnTo>
                  <a:pt x="37020" y="763714"/>
                </a:lnTo>
                <a:lnTo>
                  <a:pt x="37020" y="597471"/>
                </a:lnTo>
                <a:lnTo>
                  <a:pt x="292963" y="600773"/>
                </a:lnTo>
                <a:lnTo>
                  <a:pt x="292963" y="766190"/>
                </a:lnTo>
                <a:lnTo>
                  <a:pt x="260057" y="766190"/>
                </a:lnTo>
              </a:path>
              <a:path w="339089" h="1210945">
                <a:moveTo>
                  <a:pt x="60083" y="1046810"/>
                </a:moveTo>
                <a:lnTo>
                  <a:pt x="37858" y="1046810"/>
                </a:lnTo>
                <a:lnTo>
                  <a:pt x="37858" y="881392"/>
                </a:lnTo>
                <a:lnTo>
                  <a:pt x="294614" y="884694"/>
                </a:lnTo>
                <a:lnTo>
                  <a:pt x="294614" y="1050925"/>
                </a:lnTo>
                <a:lnTo>
                  <a:pt x="262509" y="105011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8" name="object 208"/>
          <p:cNvGrpSpPr/>
          <p:nvPr/>
        </p:nvGrpSpPr>
        <p:grpSpPr>
          <a:xfrm>
            <a:off x="8042008" y="3713391"/>
            <a:ext cx="359410" cy="1381760"/>
            <a:chOff x="2987408" y="3713391"/>
            <a:chExt cx="359410" cy="1381760"/>
          </a:xfrm>
        </p:grpSpPr>
        <p:sp>
          <p:nvSpPr>
            <p:cNvPr id="209" name="object 209"/>
            <p:cNvSpPr/>
            <p:nvPr/>
          </p:nvSpPr>
          <p:spPr>
            <a:xfrm>
              <a:off x="3043186" y="3715677"/>
              <a:ext cx="301625" cy="1376680"/>
            </a:xfrm>
            <a:custGeom>
              <a:avLst/>
              <a:gdLst/>
              <a:ahLst/>
              <a:cxnLst/>
              <a:rect l="l" t="t" r="r" b="b"/>
              <a:pathLst>
                <a:path w="301625" h="1376679">
                  <a:moveTo>
                    <a:pt x="12344" y="18935"/>
                  </a:moveTo>
                  <a:lnTo>
                    <a:pt x="255943" y="0"/>
                  </a:lnTo>
                  <a:lnTo>
                    <a:pt x="275863" y="428"/>
                  </a:lnTo>
                  <a:lnTo>
                    <a:pt x="289994" y="8953"/>
                  </a:lnTo>
                  <a:lnTo>
                    <a:pt x="298416" y="25346"/>
                  </a:lnTo>
                  <a:lnTo>
                    <a:pt x="301205" y="49377"/>
                  </a:lnTo>
                  <a:lnTo>
                    <a:pt x="301205" y="1310982"/>
                  </a:lnTo>
                  <a:lnTo>
                    <a:pt x="40322" y="1373517"/>
                  </a:lnTo>
                  <a:lnTo>
                    <a:pt x="24249" y="1376559"/>
                  </a:lnTo>
                  <a:lnTo>
                    <a:pt x="12960" y="1373733"/>
                  </a:lnTo>
                  <a:lnTo>
                    <a:pt x="6300" y="1365659"/>
                  </a:lnTo>
                  <a:lnTo>
                    <a:pt x="4114" y="1352956"/>
                  </a:lnTo>
                  <a:lnTo>
                    <a:pt x="0" y="35394"/>
                  </a:lnTo>
                  <a:lnTo>
                    <a:pt x="0" y="23875"/>
                  </a:lnTo>
                  <a:lnTo>
                    <a:pt x="3289" y="20586"/>
                  </a:lnTo>
                  <a:lnTo>
                    <a:pt x="12344" y="18935"/>
                  </a:lnTo>
                </a:path>
                <a:path w="301625" h="1376679">
                  <a:moveTo>
                    <a:pt x="40322" y="66662"/>
                  </a:moveTo>
                  <a:lnTo>
                    <a:pt x="248538" y="51854"/>
                  </a:lnTo>
                  <a:lnTo>
                    <a:pt x="248538" y="1273124"/>
                  </a:lnTo>
                  <a:lnTo>
                    <a:pt x="52666" y="1322514"/>
                  </a:lnTo>
                  <a:lnTo>
                    <a:pt x="40322" y="6666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0" name="object 21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987408" y="4404677"/>
              <a:ext cx="232021" cy="118576"/>
            </a:xfrm>
            <a:prstGeom prst="rect">
              <a:avLst/>
            </a:prstGeom>
          </p:spPr>
        </p:pic>
      </p:grpSp>
      <p:sp>
        <p:nvSpPr>
          <p:cNvPr id="211" name="object 211"/>
          <p:cNvSpPr/>
          <p:nvPr/>
        </p:nvSpPr>
        <p:spPr>
          <a:xfrm>
            <a:off x="8450835" y="3733787"/>
            <a:ext cx="252095" cy="1323340"/>
          </a:xfrm>
          <a:custGeom>
            <a:avLst/>
            <a:gdLst/>
            <a:ahLst/>
            <a:cxnLst/>
            <a:rect l="l" t="t" r="r" b="b"/>
            <a:pathLst>
              <a:path w="252095" h="1323339">
                <a:moveTo>
                  <a:pt x="114401" y="1323327"/>
                </a:moveTo>
                <a:lnTo>
                  <a:pt x="114401" y="1274775"/>
                </a:lnTo>
                <a:lnTo>
                  <a:pt x="23050" y="1294523"/>
                </a:lnTo>
                <a:lnTo>
                  <a:pt x="14820" y="1296987"/>
                </a:lnTo>
                <a:lnTo>
                  <a:pt x="11531" y="1294523"/>
                </a:lnTo>
                <a:lnTo>
                  <a:pt x="11531" y="1282992"/>
                </a:lnTo>
                <a:lnTo>
                  <a:pt x="0" y="45275"/>
                </a:lnTo>
                <a:lnTo>
                  <a:pt x="2315" y="35893"/>
                </a:lnTo>
                <a:lnTo>
                  <a:pt x="7410" y="28909"/>
                </a:lnTo>
                <a:lnTo>
                  <a:pt x="12505" y="24553"/>
                </a:lnTo>
                <a:lnTo>
                  <a:pt x="14820" y="23050"/>
                </a:lnTo>
                <a:lnTo>
                  <a:pt x="217271" y="0"/>
                </a:lnTo>
                <a:lnTo>
                  <a:pt x="228404" y="1260"/>
                </a:lnTo>
                <a:lnTo>
                  <a:pt x="238458" y="5762"/>
                </a:lnTo>
                <a:lnTo>
                  <a:pt x="245735" y="14583"/>
                </a:lnTo>
                <a:lnTo>
                  <a:pt x="248538" y="28803"/>
                </a:lnTo>
                <a:lnTo>
                  <a:pt x="251828" y="1220457"/>
                </a:lnTo>
                <a:lnTo>
                  <a:pt x="251827" y="1226546"/>
                </a:lnTo>
                <a:lnTo>
                  <a:pt x="248742" y="1232179"/>
                </a:lnTo>
                <a:lnTo>
                  <a:pt x="243495" y="1236887"/>
                </a:lnTo>
                <a:lnTo>
                  <a:pt x="237007" y="1240205"/>
                </a:lnTo>
                <a:lnTo>
                  <a:pt x="145668" y="1263243"/>
                </a:lnTo>
                <a:lnTo>
                  <a:pt x="145668" y="132332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8902649" y="5011013"/>
            <a:ext cx="1930400" cy="78740"/>
          </a:xfrm>
          <a:custGeom>
            <a:avLst/>
            <a:gdLst/>
            <a:ahLst/>
            <a:cxnLst/>
            <a:rect l="l" t="t" r="r" b="b"/>
            <a:pathLst>
              <a:path w="1930400" h="78739">
                <a:moveTo>
                  <a:pt x="0" y="23050"/>
                </a:moveTo>
                <a:lnTo>
                  <a:pt x="1929841" y="78181"/>
                </a:lnTo>
              </a:path>
              <a:path w="1930400" h="78739">
                <a:moveTo>
                  <a:pt x="0" y="0"/>
                </a:moveTo>
                <a:lnTo>
                  <a:pt x="1929841" y="5514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9838347" y="4841481"/>
            <a:ext cx="944880" cy="19050"/>
          </a:xfrm>
          <a:custGeom>
            <a:avLst/>
            <a:gdLst/>
            <a:ahLst/>
            <a:cxnLst/>
            <a:rect l="l" t="t" r="r" b="b"/>
            <a:pathLst>
              <a:path w="944879" h="19050">
                <a:moveTo>
                  <a:pt x="944765" y="18935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4" name="object 214"/>
          <p:cNvGrpSpPr/>
          <p:nvPr/>
        </p:nvGrpSpPr>
        <p:grpSpPr>
          <a:xfrm>
            <a:off x="8011554" y="3473920"/>
            <a:ext cx="2827655" cy="1812925"/>
            <a:chOff x="2956953" y="3473919"/>
            <a:chExt cx="2827655" cy="1812925"/>
          </a:xfrm>
        </p:grpSpPr>
        <p:sp>
          <p:nvSpPr>
            <p:cNvPr id="215" name="object 215"/>
            <p:cNvSpPr/>
            <p:nvPr/>
          </p:nvSpPr>
          <p:spPr>
            <a:xfrm>
              <a:off x="4394492" y="4818443"/>
              <a:ext cx="50800" cy="4445"/>
            </a:xfrm>
            <a:custGeom>
              <a:avLst/>
              <a:gdLst/>
              <a:ahLst/>
              <a:cxnLst/>
              <a:rect l="l" t="t" r="r" b="b"/>
              <a:pathLst>
                <a:path w="50800" h="4445">
                  <a:moveTo>
                    <a:pt x="-2286" y="2063"/>
                  </a:moveTo>
                  <a:lnTo>
                    <a:pt x="52476" y="2063"/>
                  </a:lnTo>
                </a:path>
              </a:pathLst>
            </a:custGeom>
            <a:ln w="869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731171" y="3547795"/>
              <a:ext cx="2051050" cy="1611630"/>
            </a:xfrm>
            <a:custGeom>
              <a:avLst/>
              <a:gdLst/>
              <a:ahLst/>
              <a:cxnLst/>
              <a:rect l="l" t="t" r="r" b="b"/>
              <a:pathLst>
                <a:path w="2051050" h="1611629">
                  <a:moveTo>
                    <a:pt x="0" y="1537296"/>
                  </a:moveTo>
                  <a:lnTo>
                    <a:pt x="2050821" y="1611350"/>
                  </a:lnTo>
                  <a:lnTo>
                    <a:pt x="205082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5006771" y="387863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561" y="0"/>
                  </a:moveTo>
                  <a:lnTo>
                    <a:pt x="12494" y="1581"/>
                  </a:lnTo>
                  <a:lnTo>
                    <a:pt x="5965" y="5864"/>
                  </a:lnTo>
                  <a:lnTo>
                    <a:pt x="1594" y="12151"/>
                  </a:lnTo>
                  <a:lnTo>
                    <a:pt x="0" y="19748"/>
                  </a:lnTo>
                  <a:lnTo>
                    <a:pt x="1594" y="27824"/>
                  </a:lnTo>
                  <a:lnTo>
                    <a:pt x="5965" y="34361"/>
                  </a:lnTo>
                  <a:lnTo>
                    <a:pt x="12494" y="38738"/>
                  </a:lnTo>
                  <a:lnTo>
                    <a:pt x="20561" y="40335"/>
                  </a:lnTo>
                  <a:lnTo>
                    <a:pt x="28165" y="38738"/>
                  </a:lnTo>
                  <a:lnTo>
                    <a:pt x="34456" y="34361"/>
                  </a:lnTo>
                  <a:lnTo>
                    <a:pt x="38740" y="27824"/>
                  </a:lnTo>
                  <a:lnTo>
                    <a:pt x="40322" y="19748"/>
                  </a:lnTo>
                  <a:lnTo>
                    <a:pt x="38740" y="12151"/>
                  </a:lnTo>
                  <a:lnTo>
                    <a:pt x="34456" y="5864"/>
                  </a:lnTo>
                  <a:lnTo>
                    <a:pt x="28165" y="1581"/>
                  </a:lnTo>
                  <a:lnTo>
                    <a:pt x="2056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5006771" y="387863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40322" y="19748"/>
                  </a:moveTo>
                  <a:lnTo>
                    <a:pt x="38740" y="27824"/>
                  </a:lnTo>
                  <a:lnTo>
                    <a:pt x="34456" y="34361"/>
                  </a:lnTo>
                  <a:lnTo>
                    <a:pt x="28165" y="38738"/>
                  </a:lnTo>
                  <a:lnTo>
                    <a:pt x="20561" y="40335"/>
                  </a:lnTo>
                  <a:lnTo>
                    <a:pt x="12494" y="38738"/>
                  </a:lnTo>
                  <a:lnTo>
                    <a:pt x="5965" y="34361"/>
                  </a:lnTo>
                  <a:lnTo>
                    <a:pt x="1594" y="27824"/>
                  </a:lnTo>
                  <a:lnTo>
                    <a:pt x="0" y="19748"/>
                  </a:lnTo>
                  <a:lnTo>
                    <a:pt x="1594" y="12151"/>
                  </a:lnTo>
                  <a:lnTo>
                    <a:pt x="5965" y="5864"/>
                  </a:lnTo>
                  <a:lnTo>
                    <a:pt x="12494" y="1581"/>
                  </a:lnTo>
                  <a:lnTo>
                    <a:pt x="20561" y="0"/>
                  </a:lnTo>
                  <a:lnTo>
                    <a:pt x="28165" y="1581"/>
                  </a:lnTo>
                  <a:lnTo>
                    <a:pt x="34456" y="5864"/>
                  </a:lnTo>
                  <a:lnTo>
                    <a:pt x="38740" y="12151"/>
                  </a:lnTo>
                  <a:lnTo>
                    <a:pt x="40322" y="1974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4895672" y="3910723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19735" y="0"/>
                  </a:moveTo>
                  <a:lnTo>
                    <a:pt x="12146" y="1582"/>
                  </a:lnTo>
                  <a:lnTo>
                    <a:pt x="5862" y="5865"/>
                  </a:lnTo>
                  <a:lnTo>
                    <a:pt x="1581" y="12156"/>
                  </a:lnTo>
                  <a:lnTo>
                    <a:pt x="0" y="19761"/>
                  </a:lnTo>
                  <a:lnTo>
                    <a:pt x="1581" y="27835"/>
                  </a:lnTo>
                  <a:lnTo>
                    <a:pt x="5862" y="34367"/>
                  </a:lnTo>
                  <a:lnTo>
                    <a:pt x="12146" y="38740"/>
                  </a:lnTo>
                  <a:lnTo>
                    <a:pt x="19735" y="40335"/>
                  </a:lnTo>
                  <a:lnTo>
                    <a:pt x="27822" y="38740"/>
                  </a:lnTo>
                  <a:lnTo>
                    <a:pt x="34358" y="34367"/>
                  </a:lnTo>
                  <a:lnTo>
                    <a:pt x="38729" y="27835"/>
                  </a:lnTo>
                  <a:lnTo>
                    <a:pt x="40322" y="19761"/>
                  </a:lnTo>
                  <a:lnTo>
                    <a:pt x="38729" y="12156"/>
                  </a:lnTo>
                  <a:lnTo>
                    <a:pt x="34358" y="5865"/>
                  </a:lnTo>
                  <a:lnTo>
                    <a:pt x="27822" y="1582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2959239" y="3488550"/>
              <a:ext cx="2249170" cy="1353185"/>
            </a:xfrm>
            <a:custGeom>
              <a:avLst/>
              <a:gdLst/>
              <a:ahLst/>
              <a:cxnLst/>
              <a:rect l="l" t="t" r="r" b="b"/>
              <a:pathLst>
                <a:path w="2249170" h="1353185">
                  <a:moveTo>
                    <a:pt x="1976755" y="441934"/>
                  </a:moveTo>
                  <a:lnTo>
                    <a:pt x="1975161" y="450008"/>
                  </a:lnTo>
                  <a:lnTo>
                    <a:pt x="1970790" y="456541"/>
                  </a:lnTo>
                  <a:lnTo>
                    <a:pt x="1964255" y="460913"/>
                  </a:lnTo>
                  <a:lnTo>
                    <a:pt x="1956168" y="462508"/>
                  </a:lnTo>
                  <a:lnTo>
                    <a:pt x="1948578" y="460913"/>
                  </a:lnTo>
                  <a:lnTo>
                    <a:pt x="1942295" y="456541"/>
                  </a:lnTo>
                  <a:lnTo>
                    <a:pt x="1938014" y="450008"/>
                  </a:lnTo>
                  <a:lnTo>
                    <a:pt x="1936432" y="441934"/>
                  </a:lnTo>
                  <a:lnTo>
                    <a:pt x="1938014" y="434330"/>
                  </a:lnTo>
                  <a:lnTo>
                    <a:pt x="1942295" y="428039"/>
                  </a:lnTo>
                  <a:lnTo>
                    <a:pt x="1948578" y="423755"/>
                  </a:lnTo>
                  <a:lnTo>
                    <a:pt x="1956168" y="422173"/>
                  </a:lnTo>
                  <a:lnTo>
                    <a:pt x="1964255" y="423755"/>
                  </a:lnTo>
                  <a:lnTo>
                    <a:pt x="1970790" y="428039"/>
                  </a:lnTo>
                  <a:lnTo>
                    <a:pt x="1975161" y="434330"/>
                  </a:lnTo>
                  <a:lnTo>
                    <a:pt x="1976755" y="441934"/>
                  </a:lnTo>
                </a:path>
                <a:path w="2249170" h="1353185">
                  <a:moveTo>
                    <a:pt x="1960308" y="204914"/>
                  </a:moveTo>
                  <a:lnTo>
                    <a:pt x="1958866" y="211912"/>
                  </a:lnTo>
                  <a:lnTo>
                    <a:pt x="1954953" y="217674"/>
                  </a:lnTo>
                  <a:lnTo>
                    <a:pt x="1949191" y="221584"/>
                  </a:lnTo>
                  <a:lnTo>
                    <a:pt x="1942198" y="223024"/>
                  </a:lnTo>
                  <a:lnTo>
                    <a:pt x="1935200" y="221584"/>
                  </a:lnTo>
                  <a:lnTo>
                    <a:pt x="1929437" y="217674"/>
                  </a:lnTo>
                  <a:lnTo>
                    <a:pt x="1925528" y="211912"/>
                  </a:lnTo>
                  <a:lnTo>
                    <a:pt x="1924088" y="204914"/>
                  </a:lnTo>
                  <a:lnTo>
                    <a:pt x="1925528" y="197918"/>
                  </a:lnTo>
                  <a:lnTo>
                    <a:pt x="1929437" y="192160"/>
                  </a:lnTo>
                  <a:lnTo>
                    <a:pt x="1935200" y="188255"/>
                  </a:lnTo>
                  <a:lnTo>
                    <a:pt x="1942198" y="186817"/>
                  </a:lnTo>
                  <a:lnTo>
                    <a:pt x="1949191" y="188255"/>
                  </a:lnTo>
                  <a:lnTo>
                    <a:pt x="1954953" y="192160"/>
                  </a:lnTo>
                  <a:lnTo>
                    <a:pt x="1958866" y="197918"/>
                  </a:lnTo>
                  <a:lnTo>
                    <a:pt x="1960308" y="204914"/>
                  </a:lnTo>
                </a:path>
                <a:path w="2249170" h="1353185">
                  <a:moveTo>
                    <a:pt x="2045068" y="979322"/>
                  </a:moveTo>
                  <a:lnTo>
                    <a:pt x="2194013" y="979322"/>
                  </a:lnTo>
                  <a:lnTo>
                    <a:pt x="2194013" y="987552"/>
                  </a:lnTo>
                  <a:lnTo>
                    <a:pt x="2212949" y="987552"/>
                  </a:lnTo>
                  <a:lnTo>
                    <a:pt x="2212949" y="1002360"/>
                  </a:lnTo>
                  <a:lnTo>
                    <a:pt x="2231872" y="1002360"/>
                  </a:lnTo>
                  <a:lnTo>
                    <a:pt x="2231872" y="1025410"/>
                  </a:lnTo>
                  <a:lnTo>
                    <a:pt x="2249157" y="1025410"/>
                  </a:lnTo>
                </a:path>
                <a:path w="2249170" h="1353185">
                  <a:moveTo>
                    <a:pt x="1913382" y="973556"/>
                  </a:moveTo>
                  <a:lnTo>
                    <a:pt x="1913382" y="996594"/>
                  </a:lnTo>
                  <a:lnTo>
                    <a:pt x="1846732" y="996594"/>
                  </a:lnTo>
                  <a:lnTo>
                    <a:pt x="1846732" y="1315085"/>
                  </a:lnTo>
                </a:path>
                <a:path w="2249170" h="1353185">
                  <a:moveTo>
                    <a:pt x="1877187" y="1332382"/>
                  </a:moveTo>
                  <a:lnTo>
                    <a:pt x="1905977" y="1332382"/>
                  </a:lnTo>
                  <a:lnTo>
                    <a:pt x="1905977" y="1352931"/>
                  </a:lnTo>
                  <a:lnTo>
                    <a:pt x="2113356" y="1352931"/>
                  </a:lnTo>
                </a:path>
                <a:path w="2249170" h="1353185">
                  <a:moveTo>
                    <a:pt x="2115845" y="1322489"/>
                  </a:moveTo>
                  <a:lnTo>
                    <a:pt x="2199779" y="1322489"/>
                  </a:lnTo>
                  <a:lnTo>
                    <a:pt x="2199779" y="1312621"/>
                  </a:lnTo>
                  <a:lnTo>
                    <a:pt x="2212949" y="1312621"/>
                  </a:lnTo>
                  <a:lnTo>
                    <a:pt x="2212949" y="1293685"/>
                  </a:lnTo>
                </a:path>
                <a:path w="2249170" h="1353185">
                  <a:moveTo>
                    <a:pt x="1994852" y="982611"/>
                  </a:moveTo>
                  <a:lnTo>
                    <a:pt x="1929028" y="982611"/>
                  </a:lnTo>
                  <a:lnTo>
                    <a:pt x="1929028" y="1265720"/>
                  </a:lnTo>
                </a:path>
                <a:path w="2249170" h="1353185">
                  <a:moveTo>
                    <a:pt x="1983333" y="1087945"/>
                  </a:moveTo>
                  <a:lnTo>
                    <a:pt x="1940547" y="1087945"/>
                  </a:lnTo>
                  <a:lnTo>
                    <a:pt x="1940547" y="1039393"/>
                  </a:lnTo>
                  <a:lnTo>
                    <a:pt x="1983333" y="1039393"/>
                  </a:lnTo>
                  <a:lnTo>
                    <a:pt x="1983333" y="1087945"/>
                  </a:lnTo>
                  <a:close/>
                </a:path>
                <a:path w="2249170" h="1353185">
                  <a:moveTo>
                    <a:pt x="1983333" y="1182598"/>
                  </a:moveTo>
                  <a:lnTo>
                    <a:pt x="1940547" y="1182598"/>
                  </a:lnTo>
                  <a:lnTo>
                    <a:pt x="1940547" y="1134033"/>
                  </a:lnTo>
                  <a:lnTo>
                    <a:pt x="1983333" y="1134033"/>
                  </a:lnTo>
                  <a:lnTo>
                    <a:pt x="1983333" y="1182598"/>
                  </a:lnTo>
                  <a:close/>
                </a:path>
                <a:path w="2249170" h="1353185">
                  <a:moveTo>
                    <a:pt x="1940547" y="1268171"/>
                  </a:moveTo>
                  <a:lnTo>
                    <a:pt x="1940547" y="1219619"/>
                  </a:lnTo>
                  <a:lnTo>
                    <a:pt x="1983333" y="1219619"/>
                  </a:lnTo>
                  <a:lnTo>
                    <a:pt x="1983333" y="1268171"/>
                  </a:lnTo>
                </a:path>
                <a:path w="2249170" h="1353185">
                  <a:moveTo>
                    <a:pt x="1948764" y="1087945"/>
                  </a:moveTo>
                  <a:lnTo>
                    <a:pt x="1948764" y="1130744"/>
                  </a:lnTo>
                </a:path>
                <a:path w="2249170" h="1353185">
                  <a:moveTo>
                    <a:pt x="1974278" y="1087945"/>
                  </a:moveTo>
                  <a:lnTo>
                    <a:pt x="1974278" y="1130744"/>
                  </a:lnTo>
                </a:path>
                <a:path w="2249170" h="1353185">
                  <a:moveTo>
                    <a:pt x="1948764" y="1186713"/>
                  </a:moveTo>
                  <a:lnTo>
                    <a:pt x="1948764" y="1216329"/>
                  </a:lnTo>
                </a:path>
                <a:path w="2249170" h="1353185">
                  <a:moveTo>
                    <a:pt x="1974278" y="1186713"/>
                  </a:moveTo>
                  <a:lnTo>
                    <a:pt x="1974278" y="1216329"/>
                  </a:lnTo>
                </a:path>
                <a:path w="2249170" h="1353185">
                  <a:moveTo>
                    <a:pt x="1997329" y="992492"/>
                  </a:moveTo>
                  <a:lnTo>
                    <a:pt x="1997329" y="1080541"/>
                  </a:lnTo>
                </a:path>
                <a:path w="2249170" h="1353185">
                  <a:moveTo>
                    <a:pt x="1927377" y="1287932"/>
                  </a:moveTo>
                  <a:lnTo>
                    <a:pt x="1927377" y="1341424"/>
                  </a:lnTo>
                  <a:lnTo>
                    <a:pt x="1997329" y="1341424"/>
                  </a:lnTo>
                  <a:lnTo>
                    <a:pt x="1997329" y="1303566"/>
                  </a:lnTo>
                </a:path>
                <a:path w="2249170" h="1353185">
                  <a:moveTo>
                    <a:pt x="1980044" y="1303566"/>
                  </a:moveTo>
                  <a:lnTo>
                    <a:pt x="1980044" y="1328242"/>
                  </a:lnTo>
                  <a:lnTo>
                    <a:pt x="1955355" y="1328242"/>
                  </a:lnTo>
                </a:path>
                <a:path w="2249170" h="1353185">
                  <a:moveTo>
                    <a:pt x="2091969" y="982611"/>
                  </a:moveTo>
                  <a:lnTo>
                    <a:pt x="2026132" y="982611"/>
                  </a:lnTo>
                  <a:lnTo>
                    <a:pt x="2026132" y="1265720"/>
                  </a:lnTo>
                </a:path>
                <a:path w="2249170" h="1353185">
                  <a:moveTo>
                    <a:pt x="2080450" y="1087945"/>
                  </a:moveTo>
                  <a:lnTo>
                    <a:pt x="2037651" y="1087945"/>
                  </a:lnTo>
                  <a:lnTo>
                    <a:pt x="2037651" y="1039393"/>
                  </a:lnTo>
                  <a:lnTo>
                    <a:pt x="2080450" y="1039393"/>
                  </a:lnTo>
                  <a:lnTo>
                    <a:pt x="2080450" y="1087945"/>
                  </a:lnTo>
                  <a:close/>
                </a:path>
                <a:path w="2249170" h="1353185">
                  <a:moveTo>
                    <a:pt x="2080450" y="1182598"/>
                  </a:moveTo>
                  <a:lnTo>
                    <a:pt x="2037651" y="1182598"/>
                  </a:lnTo>
                  <a:lnTo>
                    <a:pt x="2037651" y="1134033"/>
                  </a:lnTo>
                  <a:lnTo>
                    <a:pt x="2080450" y="1134033"/>
                  </a:lnTo>
                  <a:lnTo>
                    <a:pt x="2080450" y="1182598"/>
                  </a:lnTo>
                  <a:close/>
                </a:path>
                <a:path w="2249170" h="1353185">
                  <a:moveTo>
                    <a:pt x="2037651" y="1268171"/>
                  </a:moveTo>
                  <a:lnTo>
                    <a:pt x="2037651" y="1219619"/>
                  </a:lnTo>
                  <a:lnTo>
                    <a:pt x="2080450" y="1219619"/>
                  </a:lnTo>
                  <a:lnTo>
                    <a:pt x="2080450" y="1268171"/>
                  </a:lnTo>
                </a:path>
                <a:path w="2249170" h="1353185">
                  <a:moveTo>
                    <a:pt x="2045881" y="1087945"/>
                  </a:moveTo>
                  <a:lnTo>
                    <a:pt x="2045881" y="1130744"/>
                  </a:lnTo>
                </a:path>
                <a:path w="2249170" h="1353185">
                  <a:moveTo>
                    <a:pt x="2072208" y="1087945"/>
                  </a:moveTo>
                  <a:lnTo>
                    <a:pt x="2072208" y="1130744"/>
                  </a:lnTo>
                </a:path>
                <a:path w="2249170" h="1353185">
                  <a:moveTo>
                    <a:pt x="2045881" y="1186713"/>
                  </a:moveTo>
                  <a:lnTo>
                    <a:pt x="2045881" y="1216329"/>
                  </a:lnTo>
                </a:path>
                <a:path w="2249170" h="1353185">
                  <a:moveTo>
                    <a:pt x="2072208" y="1186713"/>
                  </a:moveTo>
                  <a:lnTo>
                    <a:pt x="2072208" y="1216329"/>
                  </a:lnTo>
                </a:path>
                <a:path w="2249170" h="1353185">
                  <a:moveTo>
                    <a:pt x="2094433" y="992492"/>
                  </a:moveTo>
                  <a:lnTo>
                    <a:pt x="2094433" y="1080541"/>
                  </a:lnTo>
                  <a:lnTo>
                    <a:pt x="2119122" y="1080541"/>
                  </a:lnTo>
                </a:path>
                <a:path w="2249170" h="1353185">
                  <a:moveTo>
                    <a:pt x="2181669" y="1087945"/>
                  </a:moveTo>
                  <a:lnTo>
                    <a:pt x="2127351" y="1087945"/>
                  </a:lnTo>
                  <a:lnTo>
                    <a:pt x="2127351" y="1039393"/>
                  </a:lnTo>
                  <a:lnTo>
                    <a:pt x="2181669" y="1039393"/>
                  </a:lnTo>
                  <a:lnTo>
                    <a:pt x="2181669" y="1087945"/>
                  </a:lnTo>
                  <a:close/>
                </a:path>
                <a:path w="2249170" h="1353185">
                  <a:moveTo>
                    <a:pt x="2181669" y="1182598"/>
                  </a:moveTo>
                  <a:lnTo>
                    <a:pt x="2127351" y="1182598"/>
                  </a:lnTo>
                  <a:lnTo>
                    <a:pt x="2127351" y="1134033"/>
                  </a:lnTo>
                  <a:lnTo>
                    <a:pt x="2181669" y="1134033"/>
                  </a:lnTo>
                  <a:lnTo>
                    <a:pt x="2181669" y="1182598"/>
                  </a:lnTo>
                  <a:close/>
                </a:path>
                <a:path w="2249170" h="1353185">
                  <a:moveTo>
                    <a:pt x="2127351" y="1268171"/>
                  </a:moveTo>
                  <a:lnTo>
                    <a:pt x="2127351" y="1219619"/>
                  </a:lnTo>
                  <a:lnTo>
                    <a:pt x="2181669" y="1219619"/>
                  </a:lnTo>
                  <a:lnTo>
                    <a:pt x="2181669" y="1268171"/>
                  </a:lnTo>
                </a:path>
                <a:path w="2249170" h="1353185">
                  <a:moveTo>
                    <a:pt x="2138070" y="1087945"/>
                  </a:moveTo>
                  <a:lnTo>
                    <a:pt x="2138070" y="1130744"/>
                  </a:lnTo>
                </a:path>
                <a:path w="2249170" h="1353185">
                  <a:moveTo>
                    <a:pt x="2170963" y="1087945"/>
                  </a:moveTo>
                  <a:lnTo>
                    <a:pt x="2170963" y="1130744"/>
                  </a:lnTo>
                </a:path>
                <a:path w="2249170" h="1353185">
                  <a:moveTo>
                    <a:pt x="2138070" y="1186713"/>
                  </a:moveTo>
                  <a:lnTo>
                    <a:pt x="2138070" y="1216329"/>
                  </a:lnTo>
                </a:path>
                <a:path w="2249170" h="1353185">
                  <a:moveTo>
                    <a:pt x="2170963" y="1186713"/>
                  </a:moveTo>
                  <a:lnTo>
                    <a:pt x="2170963" y="1216329"/>
                  </a:lnTo>
                </a:path>
                <a:path w="2249170" h="1353185">
                  <a:moveTo>
                    <a:pt x="2024481" y="1282166"/>
                  </a:moveTo>
                  <a:lnTo>
                    <a:pt x="2024481" y="1341424"/>
                  </a:lnTo>
                  <a:lnTo>
                    <a:pt x="2094433" y="1341424"/>
                  </a:lnTo>
                  <a:lnTo>
                    <a:pt x="2094433" y="1303566"/>
                  </a:lnTo>
                </a:path>
                <a:path w="2249170" h="1353185">
                  <a:moveTo>
                    <a:pt x="2077148" y="1303566"/>
                  </a:moveTo>
                  <a:lnTo>
                    <a:pt x="2077148" y="1328242"/>
                  </a:lnTo>
                  <a:lnTo>
                    <a:pt x="2052459" y="1328242"/>
                  </a:lnTo>
                </a:path>
                <a:path w="2249170" h="1353185">
                  <a:moveTo>
                    <a:pt x="1991563" y="1134033"/>
                  </a:moveTo>
                  <a:lnTo>
                    <a:pt x="2022017" y="1134033"/>
                  </a:lnTo>
                </a:path>
                <a:path w="2249170" h="1353185">
                  <a:moveTo>
                    <a:pt x="1991563" y="1187526"/>
                  </a:moveTo>
                  <a:lnTo>
                    <a:pt x="2022017" y="1187526"/>
                  </a:lnTo>
                </a:path>
                <a:path w="2249170" h="1353185">
                  <a:moveTo>
                    <a:pt x="1924900" y="1040218"/>
                  </a:moveTo>
                  <a:lnTo>
                    <a:pt x="1869770" y="1040218"/>
                  </a:lnTo>
                  <a:lnTo>
                    <a:pt x="1869770" y="1086294"/>
                  </a:lnTo>
                  <a:lnTo>
                    <a:pt x="1902688" y="1086294"/>
                  </a:lnTo>
                  <a:lnTo>
                    <a:pt x="1902688" y="1099464"/>
                  </a:lnTo>
                  <a:lnTo>
                    <a:pt x="1917496" y="1099464"/>
                  </a:lnTo>
                </a:path>
                <a:path w="2249170" h="1353185">
                  <a:moveTo>
                    <a:pt x="1902688" y="1112634"/>
                  </a:moveTo>
                  <a:lnTo>
                    <a:pt x="1864017" y="1112634"/>
                  </a:lnTo>
                  <a:lnTo>
                    <a:pt x="1864017" y="1221270"/>
                  </a:lnTo>
                  <a:lnTo>
                    <a:pt x="1902688" y="1221270"/>
                  </a:lnTo>
                </a:path>
                <a:path w="2249170" h="1353185">
                  <a:moveTo>
                    <a:pt x="1911743" y="1242669"/>
                  </a:moveTo>
                  <a:lnTo>
                    <a:pt x="1868131" y="1242669"/>
                  </a:lnTo>
                  <a:lnTo>
                    <a:pt x="1868131" y="1290396"/>
                  </a:lnTo>
                </a:path>
                <a:path w="2249170" h="1353185">
                  <a:moveTo>
                    <a:pt x="1904326" y="1126629"/>
                  </a:moveTo>
                  <a:lnTo>
                    <a:pt x="1904326" y="1152956"/>
                  </a:lnTo>
                  <a:lnTo>
                    <a:pt x="1910092" y="1152956"/>
                  </a:lnTo>
                  <a:lnTo>
                    <a:pt x="1910092" y="1141437"/>
                  </a:lnTo>
                  <a:lnTo>
                    <a:pt x="1919147" y="1141437"/>
                  </a:lnTo>
                </a:path>
                <a:path w="2249170" h="1353185">
                  <a:moveTo>
                    <a:pt x="1923275" y="1193292"/>
                  </a:moveTo>
                  <a:lnTo>
                    <a:pt x="1907616" y="1193292"/>
                  </a:lnTo>
                  <a:lnTo>
                    <a:pt x="1907616" y="1217980"/>
                  </a:lnTo>
                </a:path>
                <a:path w="2249170" h="1353185">
                  <a:moveTo>
                    <a:pt x="2153691" y="1015530"/>
                  </a:moveTo>
                  <a:lnTo>
                    <a:pt x="2133117" y="1015530"/>
                  </a:lnTo>
                  <a:lnTo>
                    <a:pt x="2133117" y="992492"/>
                  </a:lnTo>
                  <a:lnTo>
                    <a:pt x="2153691" y="992492"/>
                  </a:lnTo>
                  <a:lnTo>
                    <a:pt x="2153691" y="1015530"/>
                  </a:lnTo>
                  <a:close/>
                </a:path>
                <a:path w="2249170" h="1353185">
                  <a:moveTo>
                    <a:pt x="2185784" y="1042682"/>
                  </a:moveTo>
                  <a:lnTo>
                    <a:pt x="2227757" y="1042682"/>
                  </a:lnTo>
                  <a:lnTo>
                    <a:pt x="2227757" y="1025410"/>
                  </a:lnTo>
                </a:path>
                <a:path w="2249170" h="1353185">
                  <a:moveTo>
                    <a:pt x="2191550" y="1054214"/>
                  </a:moveTo>
                  <a:lnTo>
                    <a:pt x="2241753" y="1054214"/>
                  </a:lnTo>
                </a:path>
                <a:path w="2249170" h="1353185">
                  <a:moveTo>
                    <a:pt x="2189911" y="1092073"/>
                  </a:moveTo>
                  <a:lnTo>
                    <a:pt x="2189911" y="1129919"/>
                  </a:lnTo>
                  <a:lnTo>
                    <a:pt x="2216226" y="1129919"/>
                  </a:lnTo>
                </a:path>
                <a:path w="2249170" h="1353185">
                  <a:moveTo>
                    <a:pt x="2191550" y="1152956"/>
                  </a:moveTo>
                  <a:lnTo>
                    <a:pt x="2214587" y="1152956"/>
                  </a:lnTo>
                </a:path>
                <a:path w="2249170" h="1353185">
                  <a:moveTo>
                    <a:pt x="2214587" y="1171879"/>
                  </a:moveTo>
                  <a:lnTo>
                    <a:pt x="2191550" y="1171879"/>
                  </a:lnTo>
                  <a:lnTo>
                    <a:pt x="2191550" y="1213853"/>
                  </a:lnTo>
                </a:path>
                <a:path w="2249170" h="1353185">
                  <a:moveTo>
                    <a:pt x="2214587" y="1234440"/>
                  </a:moveTo>
                  <a:lnTo>
                    <a:pt x="2191550" y="1234440"/>
                  </a:lnTo>
                  <a:lnTo>
                    <a:pt x="2191550" y="1268996"/>
                  </a:lnTo>
                </a:path>
                <a:path w="2249170" h="1353185">
                  <a:moveTo>
                    <a:pt x="2130653" y="1290396"/>
                  </a:moveTo>
                  <a:lnTo>
                    <a:pt x="2130653" y="1309331"/>
                  </a:lnTo>
                  <a:lnTo>
                    <a:pt x="2155342" y="1309331"/>
                  </a:lnTo>
                  <a:lnTo>
                    <a:pt x="2155342" y="1297800"/>
                  </a:lnTo>
                </a:path>
                <a:path w="2249170" h="1353185">
                  <a:moveTo>
                    <a:pt x="2178367" y="1292034"/>
                  </a:moveTo>
                  <a:lnTo>
                    <a:pt x="2178367" y="1322489"/>
                  </a:lnTo>
                </a:path>
                <a:path w="2249170" h="1353185">
                  <a:moveTo>
                    <a:pt x="2216226" y="1087945"/>
                  </a:moveTo>
                  <a:lnTo>
                    <a:pt x="2216226" y="1105230"/>
                  </a:lnTo>
                  <a:lnTo>
                    <a:pt x="2197315" y="1105230"/>
                  </a:lnTo>
                </a:path>
                <a:path w="2249170" h="1353185">
                  <a:moveTo>
                    <a:pt x="849287" y="0"/>
                  </a:moveTo>
                  <a:lnTo>
                    <a:pt x="0" y="46075"/>
                  </a:lnTo>
                </a:path>
                <a:path w="2249170" h="1353185">
                  <a:moveTo>
                    <a:pt x="543166" y="227952"/>
                  </a:moveTo>
                  <a:lnTo>
                    <a:pt x="543166" y="208203"/>
                  </a:lnTo>
                  <a:lnTo>
                    <a:pt x="582663" y="202450"/>
                  </a:lnTo>
                  <a:lnTo>
                    <a:pt x="582663" y="227952"/>
                  </a:lnTo>
                </a:path>
                <a:path w="2249170" h="1353185">
                  <a:moveTo>
                    <a:pt x="320141" y="173634"/>
                  </a:moveTo>
                  <a:lnTo>
                    <a:pt x="320141" y="156362"/>
                  </a:lnTo>
                  <a:lnTo>
                    <a:pt x="351408" y="150596"/>
                  </a:lnTo>
                  <a:lnTo>
                    <a:pt x="351408" y="17363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756698" y="3936237"/>
              <a:ext cx="102870" cy="98425"/>
            </a:xfrm>
            <a:custGeom>
              <a:avLst/>
              <a:gdLst/>
              <a:ahLst/>
              <a:cxnLst/>
              <a:rect l="l" t="t" r="r" b="b"/>
              <a:pathLst>
                <a:path w="102870" h="98425">
                  <a:moveTo>
                    <a:pt x="102870" y="0"/>
                  </a:moveTo>
                  <a:lnTo>
                    <a:pt x="0" y="0"/>
                  </a:lnTo>
                  <a:lnTo>
                    <a:pt x="0" y="97942"/>
                  </a:lnTo>
                  <a:lnTo>
                    <a:pt x="102870" y="97942"/>
                  </a:lnTo>
                  <a:lnTo>
                    <a:pt x="10287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756698" y="3936237"/>
              <a:ext cx="102870" cy="98425"/>
            </a:xfrm>
            <a:custGeom>
              <a:avLst/>
              <a:gdLst/>
              <a:ahLst/>
              <a:cxnLst/>
              <a:rect l="l" t="t" r="r" b="b"/>
              <a:pathLst>
                <a:path w="102870" h="98425">
                  <a:moveTo>
                    <a:pt x="102870" y="97942"/>
                  </a:moveTo>
                  <a:lnTo>
                    <a:pt x="0" y="97942"/>
                  </a:lnTo>
                  <a:lnTo>
                    <a:pt x="0" y="0"/>
                  </a:lnTo>
                  <a:lnTo>
                    <a:pt x="102870" y="0"/>
                  </a:lnTo>
                  <a:lnTo>
                    <a:pt x="102870" y="9794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762451" y="4710645"/>
              <a:ext cx="103505" cy="100965"/>
            </a:xfrm>
            <a:custGeom>
              <a:avLst/>
              <a:gdLst/>
              <a:ahLst/>
              <a:cxnLst/>
              <a:rect l="l" t="t" r="r" b="b"/>
              <a:pathLst>
                <a:path w="103504" h="100964">
                  <a:moveTo>
                    <a:pt x="102882" y="0"/>
                  </a:moveTo>
                  <a:lnTo>
                    <a:pt x="0" y="0"/>
                  </a:lnTo>
                  <a:lnTo>
                    <a:pt x="0" y="100393"/>
                  </a:lnTo>
                  <a:lnTo>
                    <a:pt x="102882" y="100393"/>
                  </a:lnTo>
                  <a:lnTo>
                    <a:pt x="102882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2967354" y="3502532"/>
              <a:ext cx="898525" cy="1781810"/>
            </a:xfrm>
            <a:custGeom>
              <a:avLst/>
              <a:gdLst/>
              <a:ahLst/>
              <a:cxnLst/>
              <a:rect l="l" t="t" r="r" b="b"/>
              <a:pathLst>
                <a:path w="898525" h="1781810">
                  <a:moveTo>
                    <a:pt x="897978" y="1308506"/>
                  </a:moveTo>
                  <a:lnTo>
                    <a:pt x="795096" y="1308506"/>
                  </a:lnTo>
                  <a:lnTo>
                    <a:pt x="795096" y="1208112"/>
                  </a:lnTo>
                  <a:lnTo>
                    <a:pt x="897978" y="1208112"/>
                  </a:lnTo>
                  <a:lnTo>
                    <a:pt x="897978" y="1308506"/>
                  </a:lnTo>
                  <a:close/>
                </a:path>
                <a:path w="898525" h="1781810">
                  <a:moveTo>
                    <a:pt x="814031" y="1310982"/>
                  </a:moveTo>
                  <a:lnTo>
                    <a:pt x="814844" y="1510957"/>
                  </a:lnTo>
                  <a:lnTo>
                    <a:pt x="815614" y="1519121"/>
                  </a:lnTo>
                  <a:lnTo>
                    <a:pt x="813609" y="1526284"/>
                  </a:lnTo>
                  <a:lnTo>
                    <a:pt x="807904" y="1532368"/>
                  </a:lnTo>
                  <a:lnTo>
                    <a:pt x="797572" y="1537296"/>
                  </a:lnTo>
                  <a:lnTo>
                    <a:pt x="3416" y="1745500"/>
                  </a:lnTo>
                </a:path>
                <a:path w="898525" h="1781810">
                  <a:moveTo>
                    <a:pt x="809091" y="534098"/>
                  </a:moveTo>
                  <a:lnTo>
                    <a:pt x="813206" y="1091247"/>
                  </a:lnTo>
                </a:path>
                <a:path w="898525" h="1781810">
                  <a:moveTo>
                    <a:pt x="8877" y="65735"/>
                  </a:moveTo>
                  <a:lnTo>
                    <a:pt x="806615" y="22225"/>
                  </a:lnTo>
                  <a:lnTo>
                    <a:pt x="808266" y="305320"/>
                  </a:lnTo>
                </a:path>
                <a:path w="898525" h="1781810">
                  <a:moveTo>
                    <a:pt x="879043" y="1310982"/>
                  </a:moveTo>
                  <a:lnTo>
                    <a:pt x="880694" y="1531531"/>
                  </a:lnTo>
                </a:path>
                <a:path w="898525" h="1781810">
                  <a:moveTo>
                    <a:pt x="857643" y="1557045"/>
                  </a:moveTo>
                  <a:lnTo>
                    <a:pt x="870969" y="1551553"/>
                  </a:lnTo>
                  <a:lnTo>
                    <a:pt x="877812" y="1546445"/>
                  </a:lnTo>
                  <a:lnTo>
                    <a:pt x="880334" y="1540259"/>
                  </a:lnTo>
                  <a:lnTo>
                    <a:pt x="880694" y="1531531"/>
                  </a:lnTo>
                </a:path>
                <a:path w="898525" h="1781810">
                  <a:moveTo>
                    <a:pt x="857643" y="1557045"/>
                  </a:moveTo>
                  <a:lnTo>
                    <a:pt x="1765" y="1781708"/>
                  </a:lnTo>
                </a:path>
                <a:path w="898525" h="1781810">
                  <a:moveTo>
                    <a:pt x="874928" y="534098"/>
                  </a:moveTo>
                  <a:lnTo>
                    <a:pt x="879043" y="1202347"/>
                  </a:lnTo>
                </a:path>
                <a:path w="898525" h="1781810">
                  <a:moveTo>
                    <a:pt x="0" y="48679"/>
                  </a:moveTo>
                  <a:lnTo>
                    <a:pt x="843648" y="0"/>
                  </a:lnTo>
                  <a:lnTo>
                    <a:pt x="852886" y="1389"/>
                  </a:lnTo>
                  <a:lnTo>
                    <a:pt x="861968" y="6792"/>
                  </a:lnTo>
                  <a:lnTo>
                    <a:pt x="868887" y="18061"/>
                  </a:lnTo>
                  <a:lnTo>
                    <a:pt x="871639" y="37045"/>
                  </a:lnTo>
                  <a:lnTo>
                    <a:pt x="874102" y="428777"/>
                  </a:lnTo>
                </a:path>
                <a:path w="898525" h="1781810">
                  <a:moveTo>
                    <a:pt x="837895" y="531647"/>
                  </a:moveTo>
                  <a:lnTo>
                    <a:pt x="837895" y="559612"/>
                  </a:lnTo>
                  <a:lnTo>
                    <a:pt x="817308" y="559612"/>
                  </a:lnTo>
                </a:path>
                <a:path w="898525" h="1781810">
                  <a:moveTo>
                    <a:pt x="837895" y="1310982"/>
                  </a:moveTo>
                  <a:lnTo>
                    <a:pt x="837895" y="1339786"/>
                  </a:lnTo>
                  <a:lnTo>
                    <a:pt x="817308" y="1339786"/>
                  </a:lnTo>
                </a:path>
                <a:path w="898525" h="1781810">
                  <a:moveTo>
                    <a:pt x="826376" y="1219631"/>
                  </a:moveTo>
                  <a:lnTo>
                    <a:pt x="826376" y="1300289"/>
                  </a:lnTo>
                </a:path>
                <a:path w="898525" h="1781810">
                  <a:moveTo>
                    <a:pt x="795096" y="1114298"/>
                  </a:moveTo>
                  <a:lnTo>
                    <a:pt x="849426" y="1114298"/>
                  </a:lnTo>
                  <a:lnTo>
                    <a:pt x="835838" y="1099946"/>
                  </a:lnTo>
                  <a:lnTo>
                    <a:pt x="819789" y="1095162"/>
                  </a:lnTo>
                  <a:lnTo>
                    <a:pt x="804976" y="1099946"/>
                  </a:lnTo>
                  <a:lnTo>
                    <a:pt x="795096" y="1114298"/>
                  </a:lnTo>
                </a:path>
                <a:path w="898525" h="1781810">
                  <a:moveTo>
                    <a:pt x="786028" y="328358"/>
                  </a:moveTo>
                  <a:lnTo>
                    <a:pt x="840371" y="328358"/>
                  </a:lnTo>
                  <a:lnTo>
                    <a:pt x="829449" y="315399"/>
                  </a:lnTo>
                  <a:lnTo>
                    <a:pt x="815366" y="311080"/>
                  </a:lnTo>
                  <a:lnTo>
                    <a:pt x="800200" y="315399"/>
                  </a:lnTo>
                  <a:lnTo>
                    <a:pt x="786028" y="328358"/>
                  </a:lnTo>
                </a:path>
                <a:path w="898525" h="1781810">
                  <a:moveTo>
                    <a:pt x="789343" y="345643"/>
                  </a:moveTo>
                  <a:lnTo>
                    <a:pt x="789343" y="419709"/>
                  </a:lnTo>
                </a:path>
                <a:path w="898525" h="1781810">
                  <a:moveTo>
                    <a:pt x="789343" y="1125816"/>
                  </a:moveTo>
                  <a:lnTo>
                    <a:pt x="789343" y="120234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5" name="object 22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066311" y="3829430"/>
              <a:ext cx="192201" cy="201277"/>
            </a:xfrm>
            <a:prstGeom prst="rect">
              <a:avLst/>
            </a:prstGeom>
          </p:spPr>
        </p:pic>
        <p:pic>
          <p:nvPicPr>
            <p:cNvPr id="226" name="object 22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066311" y="4115003"/>
              <a:ext cx="192201" cy="201271"/>
            </a:xfrm>
            <a:prstGeom prst="rect">
              <a:avLst/>
            </a:prstGeom>
          </p:spPr>
        </p:pic>
        <p:pic>
          <p:nvPicPr>
            <p:cNvPr id="227" name="object 22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062196" y="4398924"/>
              <a:ext cx="193027" cy="201271"/>
            </a:xfrm>
            <a:prstGeom prst="rect">
              <a:avLst/>
            </a:prstGeom>
          </p:spPr>
        </p:pic>
        <p:sp>
          <p:nvSpPr>
            <p:cNvPr id="228" name="object 228"/>
            <p:cNvSpPr/>
            <p:nvPr/>
          </p:nvSpPr>
          <p:spPr>
            <a:xfrm>
              <a:off x="4066133" y="4685131"/>
              <a:ext cx="188595" cy="194310"/>
            </a:xfrm>
            <a:custGeom>
              <a:avLst/>
              <a:gdLst/>
              <a:ahLst/>
              <a:cxnLst/>
              <a:rect l="l" t="t" r="r" b="b"/>
              <a:pathLst>
                <a:path w="188595" h="194310">
                  <a:moveTo>
                    <a:pt x="4114" y="125907"/>
                  </a:moveTo>
                  <a:lnTo>
                    <a:pt x="3276" y="120967"/>
                  </a:lnTo>
                  <a:lnTo>
                    <a:pt x="2463" y="116039"/>
                  </a:lnTo>
                  <a:lnTo>
                    <a:pt x="2463" y="111925"/>
                  </a:lnTo>
                  <a:lnTo>
                    <a:pt x="7940" y="83591"/>
                  </a:lnTo>
                  <a:lnTo>
                    <a:pt x="22829" y="60585"/>
                  </a:lnTo>
                  <a:lnTo>
                    <a:pt x="44817" y="45141"/>
                  </a:lnTo>
                  <a:lnTo>
                    <a:pt x="71589" y="39496"/>
                  </a:lnTo>
                  <a:lnTo>
                    <a:pt x="98710" y="45257"/>
                  </a:lnTo>
                  <a:lnTo>
                    <a:pt x="120659" y="60894"/>
                  </a:lnTo>
                  <a:lnTo>
                    <a:pt x="135355" y="83940"/>
                  </a:lnTo>
                  <a:lnTo>
                    <a:pt x="140715" y="111925"/>
                  </a:lnTo>
                  <a:lnTo>
                    <a:pt x="135355" y="140253"/>
                  </a:lnTo>
                  <a:lnTo>
                    <a:pt x="120659" y="163260"/>
                  </a:lnTo>
                  <a:lnTo>
                    <a:pt x="98710" y="178706"/>
                  </a:lnTo>
                  <a:lnTo>
                    <a:pt x="71589" y="184353"/>
                  </a:lnTo>
                  <a:lnTo>
                    <a:pt x="57260" y="182717"/>
                  </a:lnTo>
                  <a:lnTo>
                    <a:pt x="44016" y="178071"/>
                  </a:lnTo>
                  <a:lnTo>
                    <a:pt x="32008" y="170803"/>
                  </a:lnTo>
                  <a:lnTo>
                    <a:pt x="21386" y="161302"/>
                  </a:lnTo>
                </a:path>
                <a:path w="188595" h="194310">
                  <a:moveTo>
                    <a:pt x="4114" y="125907"/>
                  </a:moveTo>
                  <a:lnTo>
                    <a:pt x="2463" y="119329"/>
                  </a:lnTo>
                  <a:lnTo>
                    <a:pt x="1638" y="112750"/>
                  </a:lnTo>
                  <a:lnTo>
                    <a:pt x="1638" y="106159"/>
                  </a:lnTo>
                  <a:lnTo>
                    <a:pt x="7695" y="74824"/>
                  </a:lnTo>
                  <a:lnTo>
                    <a:pt x="24169" y="49275"/>
                  </a:lnTo>
                  <a:lnTo>
                    <a:pt x="48513" y="32214"/>
                  </a:lnTo>
                  <a:lnTo>
                    <a:pt x="78181" y="26339"/>
                  </a:lnTo>
                  <a:lnTo>
                    <a:pt x="108321" y="32691"/>
                  </a:lnTo>
                  <a:lnTo>
                    <a:pt x="132902" y="49998"/>
                  </a:lnTo>
                  <a:lnTo>
                    <a:pt x="149457" y="75637"/>
                  </a:lnTo>
                  <a:lnTo>
                    <a:pt x="155524" y="106984"/>
                  </a:lnTo>
                  <a:lnTo>
                    <a:pt x="149457" y="138319"/>
                  </a:lnTo>
                  <a:lnTo>
                    <a:pt x="132902" y="163868"/>
                  </a:lnTo>
                  <a:lnTo>
                    <a:pt x="108321" y="180929"/>
                  </a:lnTo>
                  <a:lnTo>
                    <a:pt x="78181" y="186804"/>
                  </a:lnTo>
                  <a:lnTo>
                    <a:pt x="61899" y="184876"/>
                  </a:lnTo>
                  <a:lnTo>
                    <a:pt x="46697" y="179401"/>
                  </a:lnTo>
                  <a:lnTo>
                    <a:pt x="33039" y="170843"/>
                  </a:lnTo>
                  <a:lnTo>
                    <a:pt x="21386" y="159664"/>
                  </a:lnTo>
                </a:path>
                <a:path w="188595" h="194310">
                  <a:moveTo>
                    <a:pt x="51828" y="12344"/>
                  </a:moveTo>
                  <a:lnTo>
                    <a:pt x="59401" y="8961"/>
                  </a:lnTo>
                  <a:lnTo>
                    <a:pt x="67278" y="6273"/>
                  </a:lnTo>
                  <a:lnTo>
                    <a:pt x="75460" y="4357"/>
                  </a:lnTo>
                  <a:lnTo>
                    <a:pt x="83947" y="3289"/>
                  </a:lnTo>
                </a:path>
                <a:path w="188595" h="194310">
                  <a:moveTo>
                    <a:pt x="5753" y="131660"/>
                  </a:moveTo>
                  <a:lnTo>
                    <a:pt x="3118" y="122739"/>
                  </a:lnTo>
                  <a:lnTo>
                    <a:pt x="1333" y="113357"/>
                  </a:lnTo>
                  <a:lnTo>
                    <a:pt x="320" y="103664"/>
                  </a:lnTo>
                  <a:lnTo>
                    <a:pt x="0" y="93814"/>
                  </a:lnTo>
                  <a:lnTo>
                    <a:pt x="3158" y="74129"/>
                  </a:lnTo>
                  <a:lnTo>
                    <a:pt x="9869" y="56062"/>
                  </a:lnTo>
                  <a:lnTo>
                    <a:pt x="19668" y="40002"/>
                  </a:lnTo>
                  <a:lnTo>
                    <a:pt x="32092" y="26339"/>
                  </a:lnTo>
                  <a:lnTo>
                    <a:pt x="32092" y="11518"/>
                  </a:lnTo>
                  <a:lnTo>
                    <a:pt x="45250" y="11518"/>
                  </a:lnTo>
                </a:path>
                <a:path w="188595" h="194310">
                  <a:moveTo>
                    <a:pt x="125082" y="187629"/>
                  </a:moveTo>
                  <a:lnTo>
                    <a:pt x="116146" y="190859"/>
                  </a:lnTo>
                  <a:lnTo>
                    <a:pt x="106670" y="193087"/>
                  </a:lnTo>
                  <a:lnTo>
                    <a:pt x="96732" y="194234"/>
                  </a:lnTo>
                  <a:lnTo>
                    <a:pt x="86410" y="194221"/>
                  </a:lnTo>
                  <a:lnTo>
                    <a:pt x="66861" y="191235"/>
                  </a:lnTo>
                  <a:lnTo>
                    <a:pt x="49166" y="183930"/>
                  </a:lnTo>
                  <a:lnTo>
                    <a:pt x="33630" y="172925"/>
                  </a:lnTo>
                  <a:lnTo>
                    <a:pt x="20561" y="158838"/>
                  </a:lnTo>
                </a:path>
                <a:path w="188595" h="194310">
                  <a:moveTo>
                    <a:pt x="173634" y="140728"/>
                  </a:moveTo>
                  <a:lnTo>
                    <a:pt x="168236" y="150755"/>
                  </a:lnTo>
                  <a:lnTo>
                    <a:pt x="161910" y="159859"/>
                  </a:lnTo>
                  <a:lnTo>
                    <a:pt x="154658" y="168037"/>
                  </a:lnTo>
                  <a:lnTo>
                    <a:pt x="146481" y="175285"/>
                  </a:lnTo>
                </a:path>
                <a:path w="188595" h="194310">
                  <a:moveTo>
                    <a:pt x="179387" y="72415"/>
                  </a:moveTo>
                  <a:lnTo>
                    <a:pt x="180948" y="79967"/>
                  </a:lnTo>
                  <a:lnTo>
                    <a:pt x="181967" y="87750"/>
                  </a:lnTo>
                  <a:lnTo>
                    <a:pt x="182521" y="95686"/>
                  </a:lnTo>
                  <a:lnTo>
                    <a:pt x="182689" y="103695"/>
                  </a:lnTo>
                  <a:lnTo>
                    <a:pt x="181863" y="107797"/>
                  </a:lnTo>
                  <a:lnTo>
                    <a:pt x="181863" y="111099"/>
                  </a:lnTo>
                  <a:lnTo>
                    <a:pt x="181051" y="114388"/>
                  </a:lnTo>
                </a:path>
                <a:path w="188595" h="194310">
                  <a:moveTo>
                    <a:pt x="120141" y="8229"/>
                  </a:moveTo>
                  <a:lnTo>
                    <a:pt x="134182" y="14366"/>
                  </a:lnTo>
                  <a:lnTo>
                    <a:pt x="146680" y="22736"/>
                  </a:lnTo>
                  <a:lnTo>
                    <a:pt x="157637" y="33111"/>
                  </a:lnTo>
                  <a:lnTo>
                    <a:pt x="167055" y="45262"/>
                  </a:lnTo>
                </a:path>
                <a:path w="188595" h="194310">
                  <a:moveTo>
                    <a:pt x="65011" y="17271"/>
                  </a:moveTo>
                  <a:lnTo>
                    <a:pt x="76662" y="16350"/>
                  </a:lnTo>
                  <a:lnTo>
                    <a:pt x="90319" y="16043"/>
                  </a:lnTo>
                  <a:lnTo>
                    <a:pt x="103666" y="16350"/>
                  </a:lnTo>
                  <a:lnTo>
                    <a:pt x="114388" y="17271"/>
                  </a:lnTo>
                  <a:lnTo>
                    <a:pt x="119504" y="15275"/>
                  </a:lnTo>
                  <a:lnTo>
                    <a:pt x="119527" y="9259"/>
                  </a:lnTo>
                  <a:lnTo>
                    <a:pt x="117391" y="2932"/>
                  </a:lnTo>
                  <a:lnTo>
                    <a:pt x="116027" y="0"/>
                  </a:lnTo>
                </a:path>
                <a:path w="188595" h="194310">
                  <a:moveTo>
                    <a:pt x="159638" y="46088"/>
                  </a:moveTo>
                  <a:lnTo>
                    <a:pt x="155492" y="51103"/>
                  </a:lnTo>
                  <a:lnTo>
                    <a:pt x="156049" y="59051"/>
                  </a:lnTo>
                  <a:lnTo>
                    <a:pt x="160462" y="66690"/>
                  </a:lnTo>
                  <a:lnTo>
                    <a:pt x="167881" y="70777"/>
                  </a:lnTo>
                  <a:lnTo>
                    <a:pt x="179387" y="72415"/>
                  </a:lnTo>
                  <a:lnTo>
                    <a:pt x="181051" y="65011"/>
                  </a:lnTo>
                  <a:lnTo>
                    <a:pt x="176936" y="49377"/>
                  </a:lnTo>
                </a:path>
                <a:path w="188595" h="194310">
                  <a:moveTo>
                    <a:pt x="171170" y="118503"/>
                  </a:moveTo>
                  <a:lnTo>
                    <a:pt x="169532" y="127558"/>
                  </a:lnTo>
                  <a:lnTo>
                    <a:pt x="165404" y="130022"/>
                  </a:lnTo>
                  <a:lnTo>
                    <a:pt x="169532" y="135801"/>
                  </a:lnTo>
                  <a:lnTo>
                    <a:pt x="173634" y="140728"/>
                  </a:lnTo>
                  <a:lnTo>
                    <a:pt x="186804" y="137439"/>
                  </a:lnTo>
                  <a:lnTo>
                    <a:pt x="188442" y="121805"/>
                  </a:lnTo>
                </a:path>
                <a:path w="188595" h="194310">
                  <a:moveTo>
                    <a:pt x="123431" y="181051"/>
                  </a:moveTo>
                  <a:lnTo>
                    <a:pt x="133311" y="186804"/>
                  </a:lnTo>
                  <a:lnTo>
                    <a:pt x="134962" y="188455"/>
                  </a:lnTo>
                  <a:lnTo>
                    <a:pt x="143192" y="18270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4155833" y="4683480"/>
              <a:ext cx="15240" cy="1905"/>
            </a:xfrm>
            <a:custGeom>
              <a:avLst/>
              <a:gdLst/>
              <a:ahLst/>
              <a:cxnLst/>
              <a:rect l="l" t="t" r="r" b="b"/>
              <a:pathLst>
                <a:path w="15239" h="1904">
                  <a:moveTo>
                    <a:pt x="-2286" y="825"/>
                  </a:moveTo>
                  <a:lnTo>
                    <a:pt x="17094" y="825"/>
                  </a:lnTo>
                </a:path>
              </a:pathLst>
            </a:custGeom>
            <a:ln w="622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4050487" y="3786454"/>
              <a:ext cx="221615" cy="1065530"/>
            </a:xfrm>
            <a:custGeom>
              <a:avLst/>
              <a:gdLst/>
              <a:ahLst/>
              <a:cxnLst/>
              <a:rect l="l" t="t" r="r" b="b"/>
              <a:pathLst>
                <a:path w="221614" h="1065529">
                  <a:moveTo>
                    <a:pt x="55956" y="13169"/>
                  </a:moveTo>
                  <a:lnTo>
                    <a:pt x="167894" y="13169"/>
                  </a:lnTo>
                </a:path>
                <a:path w="221614" h="1065529">
                  <a:moveTo>
                    <a:pt x="55956" y="0"/>
                  </a:moveTo>
                  <a:lnTo>
                    <a:pt x="167894" y="0"/>
                  </a:lnTo>
                </a:path>
                <a:path w="221614" h="1065529">
                  <a:moveTo>
                    <a:pt x="162128" y="856703"/>
                  </a:moveTo>
                  <a:lnTo>
                    <a:pt x="221386" y="856703"/>
                  </a:lnTo>
                </a:path>
                <a:path w="221614" h="1065529">
                  <a:moveTo>
                    <a:pt x="86423" y="856703"/>
                  </a:moveTo>
                  <a:lnTo>
                    <a:pt x="137439" y="856703"/>
                  </a:lnTo>
                </a:path>
                <a:path w="221614" h="1065529">
                  <a:moveTo>
                    <a:pt x="0" y="856703"/>
                  </a:moveTo>
                  <a:lnTo>
                    <a:pt x="66662" y="856703"/>
                  </a:lnTo>
                </a:path>
                <a:path w="221614" h="1065529">
                  <a:moveTo>
                    <a:pt x="162128" y="843533"/>
                  </a:moveTo>
                  <a:lnTo>
                    <a:pt x="221386" y="843533"/>
                  </a:lnTo>
                </a:path>
                <a:path w="221614" h="1065529">
                  <a:moveTo>
                    <a:pt x="86423" y="843533"/>
                  </a:moveTo>
                  <a:lnTo>
                    <a:pt x="137439" y="843533"/>
                  </a:lnTo>
                </a:path>
                <a:path w="221614" h="1065529">
                  <a:moveTo>
                    <a:pt x="0" y="843533"/>
                  </a:moveTo>
                  <a:lnTo>
                    <a:pt x="66662" y="843533"/>
                  </a:lnTo>
                </a:path>
                <a:path w="221614" h="1065529">
                  <a:moveTo>
                    <a:pt x="55956" y="300380"/>
                  </a:moveTo>
                  <a:lnTo>
                    <a:pt x="167894" y="300380"/>
                  </a:lnTo>
                </a:path>
                <a:path w="221614" h="1065529">
                  <a:moveTo>
                    <a:pt x="55956" y="287210"/>
                  </a:moveTo>
                  <a:lnTo>
                    <a:pt x="167894" y="287210"/>
                  </a:lnTo>
                </a:path>
                <a:path w="221614" h="1065529">
                  <a:moveTo>
                    <a:pt x="87236" y="583476"/>
                  </a:moveTo>
                  <a:lnTo>
                    <a:pt x="136626" y="583476"/>
                  </a:lnTo>
                </a:path>
                <a:path w="221614" h="1065529">
                  <a:moveTo>
                    <a:pt x="87236" y="570318"/>
                  </a:moveTo>
                  <a:lnTo>
                    <a:pt x="136626" y="570318"/>
                  </a:lnTo>
                </a:path>
                <a:path w="221614" h="1065529">
                  <a:moveTo>
                    <a:pt x="122618" y="998270"/>
                  </a:moveTo>
                  <a:lnTo>
                    <a:pt x="0" y="1037755"/>
                  </a:lnTo>
                </a:path>
                <a:path w="221614" h="1065529">
                  <a:moveTo>
                    <a:pt x="130035" y="994130"/>
                  </a:moveTo>
                  <a:lnTo>
                    <a:pt x="148958" y="986726"/>
                  </a:lnTo>
                </a:path>
                <a:path w="221614" h="1065529">
                  <a:moveTo>
                    <a:pt x="0" y="1047635"/>
                  </a:moveTo>
                  <a:lnTo>
                    <a:pt x="9867" y="1064920"/>
                  </a:lnTo>
                  <a:lnTo>
                    <a:pt x="131673" y="1024585"/>
                  </a:lnTo>
                  <a:lnTo>
                    <a:pt x="153073" y="101471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4086694" y="4757369"/>
              <a:ext cx="93980" cy="43815"/>
            </a:xfrm>
            <a:custGeom>
              <a:avLst/>
              <a:gdLst/>
              <a:ahLst/>
              <a:cxnLst/>
              <a:rect l="l" t="t" r="r" b="b"/>
              <a:pathLst>
                <a:path w="93979" h="43814">
                  <a:moveTo>
                    <a:pt x="58010" y="0"/>
                  </a:moveTo>
                  <a:lnTo>
                    <a:pt x="29235" y="4323"/>
                  </a:lnTo>
                  <a:lnTo>
                    <a:pt x="9299" y="21801"/>
                  </a:lnTo>
                  <a:lnTo>
                    <a:pt x="0" y="43801"/>
                  </a:lnTo>
                  <a:lnTo>
                    <a:pt x="12812" y="30549"/>
                  </a:lnTo>
                  <a:lnTo>
                    <a:pt x="33335" y="18601"/>
                  </a:lnTo>
                  <a:lnTo>
                    <a:pt x="60648" y="12669"/>
                  </a:lnTo>
                  <a:lnTo>
                    <a:pt x="93827" y="17462"/>
                  </a:lnTo>
                  <a:lnTo>
                    <a:pt x="5801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4147591" y="4956708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21412" y="0"/>
                  </a:moveTo>
                  <a:lnTo>
                    <a:pt x="12858" y="1594"/>
                  </a:lnTo>
                  <a:lnTo>
                    <a:pt x="6076" y="5967"/>
                  </a:lnTo>
                  <a:lnTo>
                    <a:pt x="1609" y="12499"/>
                  </a:lnTo>
                  <a:lnTo>
                    <a:pt x="0" y="20574"/>
                  </a:lnTo>
                  <a:lnTo>
                    <a:pt x="1609" y="29123"/>
                  </a:lnTo>
                  <a:lnTo>
                    <a:pt x="6076" y="35896"/>
                  </a:lnTo>
                  <a:lnTo>
                    <a:pt x="12858" y="40355"/>
                  </a:lnTo>
                  <a:lnTo>
                    <a:pt x="21412" y="41960"/>
                  </a:lnTo>
                  <a:lnTo>
                    <a:pt x="29484" y="40355"/>
                  </a:lnTo>
                  <a:lnTo>
                    <a:pt x="36012" y="35896"/>
                  </a:lnTo>
                  <a:lnTo>
                    <a:pt x="40380" y="29123"/>
                  </a:lnTo>
                  <a:lnTo>
                    <a:pt x="41973" y="20574"/>
                  </a:lnTo>
                  <a:lnTo>
                    <a:pt x="40380" y="12499"/>
                  </a:lnTo>
                  <a:lnTo>
                    <a:pt x="36012" y="5967"/>
                  </a:lnTo>
                  <a:lnTo>
                    <a:pt x="29484" y="1594"/>
                  </a:lnTo>
                  <a:lnTo>
                    <a:pt x="214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853814" y="3527221"/>
              <a:ext cx="842010" cy="1486535"/>
            </a:xfrm>
            <a:custGeom>
              <a:avLst/>
              <a:gdLst/>
              <a:ahLst/>
              <a:cxnLst/>
              <a:rect l="l" t="t" r="r" b="b"/>
              <a:pathLst>
                <a:path w="842010" h="1486535">
                  <a:moveTo>
                    <a:pt x="335749" y="1450060"/>
                  </a:moveTo>
                  <a:lnTo>
                    <a:pt x="334157" y="1458610"/>
                  </a:lnTo>
                  <a:lnTo>
                    <a:pt x="329788" y="1465383"/>
                  </a:lnTo>
                  <a:lnTo>
                    <a:pt x="323260" y="1469841"/>
                  </a:lnTo>
                  <a:lnTo>
                    <a:pt x="315188" y="1471447"/>
                  </a:lnTo>
                  <a:lnTo>
                    <a:pt x="306635" y="1469841"/>
                  </a:lnTo>
                  <a:lnTo>
                    <a:pt x="299853" y="1465383"/>
                  </a:lnTo>
                  <a:lnTo>
                    <a:pt x="295386" y="1458610"/>
                  </a:lnTo>
                  <a:lnTo>
                    <a:pt x="293776" y="1450060"/>
                  </a:lnTo>
                  <a:lnTo>
                    <a:pt x="295386" y="1441986"/>
                  </a:lnTo>
                  <a:lnTo>
                    <a:pt x="299853" y="1435454"/>
                  </a:lnTo>
                  <a:lnTo>
                    <a:pt x="306635" y="1431081"/>
                  </a:lnTo>
                  <a:lnTo>
                    <a:pt x="315188" y="1429486"/>
                  </a:lnTo>
                  <a:lnTo>
                    <a:pt x="323260" y="1431081"/>
                  </a:lnTo>
                  <a:lnTo>
                    <a:pt x="329788" y="1435454"/>
                  </a:lnTo>
                  <a:lnTo>
                    <a:pt x="334157" y="1441986"/>
                  </a:lnTo>
                  <a:lnTo>
                    <a:pt x="335749" y="1450060"/>
                  </a:lnTo>
                </a:path>
                <a:path w="842010" h="1486535">
                  <a:moveTo>
                    <a:pt x="109448" y="1195768"/>
                  </a:moveTo>
                  <a:lnTo>
                    <a:pt x="86398" y="1195768"/>
                  </a:lnTo>
                  <a:lnTo>
                    <a:pt x="86398" y="1150492"/>
                  </a:lnTo>
                  <a:lnTo>
                    <a:pt x="109448" y="1150492"/>
                  </a:lnTo>
                  <a:lnTo>
                    <a:pt x="109448" y="1195768"/>
                  </a:lnTo>
                  <a:close/>
                </a:path>
                <a:path w="842010" h="1486535">
                  <a:moveTo>
                    <a:pt x="105321" y="399973"/>
                  </a:moveTo>
                  <a:lnTo>
                    <a:pt x="83108" y="399973"/>
                  </a:lnTo>
                  <a:lnTo>
                    <a:pt x="83108" y="317665"/>
                  </a:lnTo>
                  <a:lnTo>
                    <a:pt x="105321" y="317665"/>
                  </a:lnTo>
                  <a:lnTo>
                    <a:pt x="105321" y="399973"/>
                  </a:lnTo>
                  <a:close/>
                </a:path>
                <a:path w="842010" h="1486535">
                  <a:moveTo>
                    <a:pt x="324231" y="169532"/>
                  </a:moveTo>
                  <a:lnTo>
                    <a:pt x="305308" y="169532"/>
                  </a:lnTo>
                  <a:lnTo>
                    <a:pt x="305308" y="146481"/>
                  </a:lnTo>
                  <a:lnTo>
                    <a:pt x="324231" y="146481"/>
                  </a:lnTo>
                  <a:lnTo>
                    <a:pt x="324231" y="169532"/>
                  </a:lnTo>
                  <a:close/>
                </a:path>
                <a:path w="842010" h="1486535">
                  <a:moveTo>
                    <a:pt x="27139" y="0"/>
                  </a:moveTo>
                  <a:lnTo>
                    <a:pt x="27139" y="81470"/>
                  </a:lnTo>
                  <a:lnTo>
                    <a:pt x="42786" y="81470"/>
                  </a:lnTo>
                </a:path>
                <a:path w="842010" h="1486535">
                  <a:moveTo>
                    <a:pt x="539026" y="740663"/>
                  </a:moveTo>
                  <a:lnTo>
                    <a:pt x="539026" y="41973"/>
                  </a:lnTo>
                  <a:lnTo>
                    <a:pt x="374434" y="41973"/>
                  </a:lnTo>
                  <a:lnTo>
                    <a:pt x="362915" y="41973"/>
                  </a:lnTo>
                  <a:lnTo>
                    <a:pt x="355511" y="41973"/>
                  </a:lnTo>
                  <a:lnTo>
                    <a:pt x="355511" y="55130"/>
                  </a:lnTo>
                  <a:lnTo>
                    <a:pt x="355726" y="114388"/>
                  </a:lnTo>
                  <a:lnTo>
                    <a:pt x="134124" y="114388"/>
                  </a:lnTo>
                  <a:lnTo>
                    <a:pt x="134124" y="20574"/>
                  </a:lnTo>
                  <a:lnTo>
                    <a:pt x="54305" y="20574"/>
                  </a:lnTo>
                  <a:lnTo>
                    <a:pt x="54305" y="134962"/>
                  </a:lnTo>
                  <a:lnTo>
                    <a:pt x="71577" y="145668"/>
                  </a:lnTo>
                  <a:lnTo>
                    <a:pt x="71577" y="1190015"/>
                  </a:lnTo>
                  <a:lnTo>
                    <a:pt x="54305" y="1200696"/>
                  </a:lnTo>
                  <a:lnTo>
                    <a:pt x="54305" y="1478038"/>
                  </a:lnTo>
                  <a:lnTo>
                    <a:pt x="539026" y="1486268"/>
                  </a:lnTo>
                  <a:lnTo>
                    <a:pt x="539026" y="872337"/>
                  </a:lnTo>
                  <a:lnTo>
                    <a:pt x="504456" y="872337"/>
                  </a:lnTo>
                  <a:lnTo>
                    <a:pt x="504456" y="740663"/>
                  </a:lnTo>
                  <a:lnTo>
                    <a:pt x="539026" y="740663"/>
                  </a:lnTo>
                  <a:close/>
                </a:path>
                <a:path w="842010" h="1486535">
                  <a:moveTo>
                    <a:pt x="147294" y="89700"/>
                  </a:moveTo>
                  <a:lnTo>
                    <a:pt x="351396" y="89700"/>
                  </a:lnTo>
                </a:path>
                <a:path w="842010" h="1486535">
                  <a:moveTo>
                    <a:pt x="102857" y="1215516"/>
                  </a:moveTo>
                  <a:lnTo>
                    <a:pt x="102857" y="1241031"/>
                  </a:lnTo>
                  <a:lnTo>
                    <a:pt x="128371" y="1241031"/>
                  </a:lnTo>
                </a:path>
                <a:path w="842010" h="1486535">
                  <a:moveTo>
                    <a:pt x="5753" y="1324152"/>
                  </a:moveTo>
                  <a:lnTo>
                    <a:pt x="28790" y="1324152"/>
                  </a:lnTo>
                  <a:lnTo>
                    <a:pt x="28790" y="1363649"/>
                  </a:lnTo>
                  <a:lnTo>
                    <a:pt x="0" y="1363649"/>
                  </a:lnTo>
                </a:path>
                <a:path w="842010" h="1486535">
                  <a:moveTo>
                    <a:pt x="17272" y="1380921"/>
                  </a:moveTo>
                  <a:lnTo>
                    <a:pt x="17272" y="1455000"/>
                  </a:lnTo>
                  <a:lnTo>
                    <a:pt x="45237" y="1455000"/>
                  </a:lnTo>
                </a:path>
                <a:path w="842010" h="1486535">
                  <a:moveTo>
                    <a:pt x="841883" y="1415491"/>
                  </a:moveTo>
                  <a:lnTo>
                    <a:pt x="841883" y="1475562"/>
                  </a:lnTo>
                  <a:lnTo>
                    <a:pt x="550545" y="146651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4705565" y="4963286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688" y="0"/>
                  </a:moveTo>
                  <a:lnTo>
                    <a:pt x="7404" y="0"/>
                  </a:lnTo>
                  <a:lnTo>
                    <a:pt x="0" y="7416"/>
                  </a:lnTo>
                  <a:lnTo>
                    <a:pt x="0" y="25514"/>
                  </a:lnTo>
                  <a:lnTo>
                    <a:pt x="7404" y="32105"/>
                  </a:lnTo>
                  <a:lnTo>
                    <a:pt x="24688" y="32105"/>
                  </a:lnTo>
                  <a:lnTo>
                    <a:pt x="32092" y="25514"/>
                  </a:lnTo>
                  <a:lnTo>
                    <a:pt x="32092" y="16471"/>
                  </a:lnTo>
                  <a:lnTo>
                    <a:pt x="32092" y="7416"/>
                  </a:lnTo>
                  <a:lnTo>
                    <a:pt x="2468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4396130" y="3528034"/>
              <a:ext cx="1221740" cy="1467485"/>
            </a:xfrm>
            <a:custGeom>
              <a:avLst/>
              <a:gdLst/>
              <a:ahLst/>
              <a:cxnLst/>
              <a:rect l="l" t="t" r="r" b="b"/>
              <a:pathLst>
                <a:path w="1221739" h="1467485">
                  <a:moveTo>
                    <a:pt x="341528" y="1451724"/>
                  </a:moveTo>
                  <a:lnTo>
                    <a:pt x="341528" y="1460766"/>
                  </a:lnTo>
                  <a:lnTo>
                    <a:pt x="334124" y="1467358"/>
                  </a:lnTo>
                  <a:lnTo>
                    <a:pt x="325069" y="1467358"/>
                  </a:lnTo>
                  <a:lnTo>
                    <a:pt x="316839" y="1467358"/>
                  </a:lnTo>
                  <a:lnTo>
                    <a:pt x="309435" y="1460766"/>
                  </a:lnTo>
                  <a:lnTo>
                    <a:pt x="309435" y="1451724"/>
                  </a:lnTo>
                  <a:lnTo>
                    <a:pt x="309435" y="1442669"/>
                  </a:lnTo>
                  <a:lnTo>
                    <a:pt x="316839" y="1435252"/>
                  </a:lnTo>
                  <a:lnTo>
                    <a:pt x="325069" y="1435252"/>
                  </a:lnTo>
                  <a:lnTo>
                    <a:pt x="334124" y="1435252"/>
                  </a:lnTo>
                  <a:lnTo>
                    <a:pt x="341528" y="1442669"/>
                  </a:lnTo>
                  <a:lnTo>
                    <a:pt x="341528" y="1451724"/>
                  </a:lnTo>
                </a:path>
                <a:path w="1221739" h="1467485">
                  <a:moveTo>
                    <a:pt x="0" y="94665"/>
                  </a:moveTo>
                  <a:lnTo>
                    <a:pt x="751370" y="96304"/>
                  </a:lnTo>
                </a:path>
                <a:path w="1221739" h="1467485">
                  <a:moveTo>
                    <a:pt x="1134046" y="0"/>
                  </a:moveTo>
                  <a:lnTo>
                    <a:pt x="1134046" y="34582"/>
                  </a:lnTo>
                  <a:lnTo>
                    <a:pt x="1134046" y="51041"/>
                  </a:lnTo>
                  <a:lnTo>
                    <a:pt x="1131570" y="54317"/>
                  </a:lnTo>
                  <a:lnTo>
                    <a:pt x="1120051" y="54317"/>
                  </a:lnTo>
                  <a:lnTo>
                    <a:pt x="1111976" y="55747"/>
                  </a:lnTo>
                  <a:lnTo>
                    <a:pt x="1105444" y="59570"/>
                  </a:lnTo>
                  <a:lnTo>
                    <a:pt x="1101071" y="65092"/>
                  </a:lnTo>
                  <a:lnTo>
                    <a:pt x="1099477" y="71615"/>
                  </a:lnTo>
                  <a:lnTo>
                    <a:pt x="1099477" y="91363"/>
                  </a:lnTo>
                </a:path>
                <a:path w="1221739" h="1467485">
                  <a:moveTo>
                    <a:pt x="734072" y="6591"/>
                  </a:moveTo>
                  <a:lnTo>
                    <a:pt x="734072" y="38696"/>
                  </a:lnTo>
                  <a:lnTo>
                    <a:pt x="734072" y="48564"/>
                  </a:lnTo>
                  <a:lnTo>
                    <a:pt x="734072" y="54317"/>
                  </a:lnTo>
                  <a:lnTo>
                    <a:pt x="743127" y="54317"/>
                  </a:lnTo>
                  <a:lnTo>
                    <a:pt x="753021" y="54317"/>
                  </a:lnTo>
                  <a:lnTo>
                    <a:pt x="754659" y="54317"/>
                  </a:lnTo>
                  <a:lnTo>
                    <a:pt x="754659" y="65849"/>
                  </a:lnTo>
                  <a:lnTo>
                    <a:pt x="754659" y="90538"/>
                  </a:lnTo>
                  <a:lnTo>
                    <a:pt x="754659" y="102069"/>
                  </a:lnTo>
                  <a:lnTo>
                    <a:pt x="757123" y="107823"/>
                  </a:lnTo>
                  <a:lnTo>
                    <a:pt x="768642" y="107823"/>
                  </a:lnTo>
                  <a:lnTo>
                    <a:pt x="1087945" y="107823"/>
                  </a:lnTo>
                </a:path>
                <a:path w="1221739" h="1467485">
                  <a:moveTo>
                    <a:pt x="1208112" y="75730"/>
                  </a:moveTo>
                  <a:lnTo>
                    <a:pt x="1215529" y="75730"/>
                  </a:lnTo>
                  <a:lnTo>
                    <a:pt x="1221282" y="69151"/>
                  </a:lnTo>
                  <a:lnTo>
                    <a:pt x="1221282" y="61734"/>
                  </a:lnTo>
                  <a:lnTo>
                    <a:pt x="1221282" y="54317"/>
                  </a:lnTo>
                  <a:lnTo>
                    <a:pt x="1215529" y="48564"/>
                  </a:lnTo>
                  <a:lnTo>
                    <a:pt x="1208112" y="48564"/>
                  </a:lnTo>
                  <a:lnTo>
                    <a:pt x="1160386" y="48564"/>
                  </a:lnTo>
                  <a:lnTo>
                    <a:pt x="1152969" y="48564"/>
                  </a:lnTo>
                  <a:lnTo>
                    <a:pt x="1147216" y="54317"/>
                  </a:lnTo>
                  <a:lnTo>
                    <a:pt x="1147216" y="61734"/>
                  </a:lnTo>
                  <a:lnTo>
                    <a:pt x="1147216" y="69151"/>
                  </a:lnTo>
                  <a:lnTo>
                    <a:pt x="1153795" y="73253"/>
                  </a:lnTo>
                  <a:lnTo>
                    <a:pt x="1160386" y="75730"/>
                  </a:lnTo>
                  <a:lnTo>
                    <a:pt x="1170270" y="76421"/>
                  </a:lnTo>
                  <a:lnTo>
                    <a:pt x="1186407" y="76344"/>
                  </a:lnTo>
                  <a:lnTo>
                    <a:pt x="1201464" y="75960"/>
                  </a:lnTo>
                  <a:lnTo>
                    <a:pt x="1208112" y="7573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4935169" y="3581539"/>
              <a:ext cx="24130" cy="24765"/>
            </a:xfrm>
            <a:custGeom>
              <a:avLst/>
              <a:gdLst/>
              <a:ahLst/>
              <a:cxnLst/>
              <a:rect l="l" t="t" r="r" b="b"/>
              <a:pathLst>
                <a:path w="24129" h="24764">
                  <a:moveTo>
                    <a:pt x="18923" y="0"/>
                  </a:moveTo>
                  <a:lnTo>
                    <a:pt x="5753" y="0"/>
                  </a:lnTo>
                  <a:lnTo>
                    <a:pt x="0" y="5765"/>
                  </a:lnTo>
                  <a:lnTo>
                    <a:pt x="0" y="18935"/>
                  </a:lnTo>
                  <a:lnTo>
                    <a:pt x="5753" y="24688"/>
                  </a:lnTo>
                  <a:lnTo>
                    <a:pt x="18923" y="24688"/>
                  </a:lnTo>
                  <a:lnTo>
                    <a:pt x="23863" y="18935"/>
                  </a:lnTo>
                  <a:lnTo>
                    <a:pt x="23863" y="12344"/>
                  </a:lnTo>
                  <a:lnTo>
                    <a:pt x="23863" y="5765"/>
                  </a:lnTo>
                  <a:lnTo>
                    <a:pt x="189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4842992" y="3581539"/>
              <a:ext cx="116205" cy="181610"/>
            </a:xfrm>
            <a:custGeom>
              <a:avLst/>
              <a:gdLst/>
              <a:ahLst/>
              <a:cxnLst/>
              <a:rect l="l" t="t" r="r" b="b"/>
              <a:pathLst>
                <a:path w="116204" h="181610">
                  <a:moveTo>
                    <a:pt x="116039" y="12344"/>
                  </a:moveTo>
                  <a:lnTo>
                    <a:pt x="116039" y="18935"/>
                  </a:lnTo>
                  <a:lnTo>
                    <a:pt x="111099" y="24688"/>
                  </a:lnTo>
                  <a:lnTo>
                    <a:pt x="104520" y="24688"/>
                  </a:lnTo>
                  <a:lnTo>
                    <a:pt x="97929" y="24688"/>
                  </a:lnTo>
                  <a:lnTo>
                    <a:pt x="92176" y="18935"/>
                  </a:lnTo>
                  <a:lnTo>
                    <a:pt x="92176" y="12344"/>
                  </a:lnTo>
                  <a:lnTo>
                    <a:pt x="92176" y="5765"/>
                  </a:lnTo>
                  <a:lnTo>
                    <a:pt x="97929" y="0"/>
                  </a:lnTo>
                  <a:lnTo>
                    <a:pt x="104520" y="0"/>
                  </a:lnTo>
                  <a:lnTo>
                    <a:pt x="111099" y="0"/>
                  </a:lnTo>
                  <a:lnTo>
                    <a:pt x="116039" y="5765"/>
                  </a:lnTo>
                  <a:lnTo>
                    <a:pt x="116039" y="12344"/>
                  </a:lnTo>
                </a:path>
                <a:path w="116204" h="181610">
                  <a:moveTo>
                    <a:pt x="23863" y="169532"/>
                  </a:moveTo>
                  <a:lnTo>
                    <a:pt x="23863" y="176110"/>
                  </a:lnTo>
                  <a:lnTo>
                    <a:pt x="18935" y="181051"/>
                  </a:lnTo>
                  <a:lnTo>
                    <a:pt x="12344" y="181051"/>
                  </a:lnTo>
                  <a:lnTo>
                    <a:pt x="5753" y="181051"/>
                  </a:lnTo>
                  <a:lnTo>
                    <a:pt x="0" y="176110"/>
                  </a:lnTo>
                  <a:lnTo>
                    <a:pt x="0" y="169532"/>
                  </a:lnTo>
                  <a:lnTo>
                    <a:pt x="0" y="162940"/>
                  </a:lnTo>
                  <a:lnTo>
                    <a:pt x="5753" y="157187"/>
                  </a:lnTo>
                  <a:lnTo>
                    <a:pt x="12344" y="157187"/>
                  </a:lnTo>
                  <a:lnTo>
                    <a:pt x="18935" y="157187"/>
                  </a:lnTo>
                  <a:lnTo>
                    <a:pt x="23863" y="162940"/>
                  </a:lnTo>
                  <a:lnTo>
                    <a:pt x="23863" y="16953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4866043" y="4108233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4">
                  <a:moveTo>
                    <a:pt x="16471" y="0"/>
                  </a:moveTo>
                  <a:lnTo>
                    <a:pt x="4940" y="0"/>
                  </a:lnTo>
                  <a:lnTo>
                    <a:pt x="0" y="4127"/>
                  </a:lnTo>
                  <a:lnTo>
                    <a:pt x="0" y="15633"/>
                  </a:lnTo>
                  <a:lnTo>
                    <a:pt x="4940" y="20574"/>
                  </a:lnTo>
                  <a:lnTo>
                    <a:pt x="16471" y="20574"/>
                  </a:lnTo>
                  <a:lnTo>
                    <a:pt x="21399" y="15633"/>
                  </a:lnTo>
                  <a:lnTo>
                    <a:pt x="21399" y="9880"/>
                  </a:lnTo>
                  <a:lnTo>
                    <a:pt x="21399" y="4127"/>
                  </a:lnTo>
                  <a:lnTo>
                    <a:pt x="164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866043" y="4108233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4">
                  <a:moveTo>
                    <a:pt x="21399" y="9880"/>
                  </a:moveTo>
                  <a:lnTo>
                    <a:pt x="21399" y="15633"/>
                  </a:lnTo>
                  <a:lnTo>
                    <a:pt x="16471" y="20574"/>
                  </a:lnTo>
                  <a:lnTo>
                    <a:pt x="10693" y="20574"/>
                  </a:lnTo>
                  <a:lnTo>
                    <a:pt x="4940" y="20574"/>
                  </a:lnTo>
                  <a:lnTo>
                    <a:pt x="0" y="15633"/>
                  </a:lnTo>
                  <a:lnTo>
                    <a:pt x="0" y="9880"/>
                  </a:lnTo>
                  <a:lnTo>
                    <a:pt x="0" y="4127"/>
                  </a:lnTo>
                  <a:lnTo>
                    <a:pt x="4940" y="0"/>
                  </a:lnTo>
                  <a:lnTo>
                    <a:pt x="10693" y="0"/>
                  </a:lnTo>
                  <a:lnTo>
                    <a:pt x="16471" y="0"/>
                  </a:lnTo>
                  <a:lnTo>
                    <a:pt x="21399" y="4127"/>
                  </a:lnTo>
                  <a:lnTo>
                    <a:pt x="21399" y="988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949177" y="4059681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446" y="0"/>
                  </a:moveTo>
                  <a:lnTo>
                    <a:pt x="4914" y="0"/>
                  </a:lnTo>
                  <a:lnTo>
                    <a:pt x="0" y="4114"/>
                  </a:lnTo>
                  <a:lnTo>
                    <a:pt x="0" y="15633"/>
                  </a:lnTo>
                  <a:lnTo>
                    <a:pt x="4914" y="20573"/>
                  </a:lnTo>
                  <a:lnTo>
                    <a:pt x="16446" y="20573"/>
                  </a:lnTo>
                  <a:lnTo>
                    <a:pt x="20548" y="15633"/>
                  </a:lnTo>
                  <a:lnTo>
                    <a:pt x="20548" y="9880"/>
                  </a:lnTo>
                  <a:lnTo>
                    <a:pt x="20548" y="4114"/>
                  </a:lnTo>
                  <a:lnTo>
                    <a:pt x="164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949177" y="4059681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548" y="9880"/>
                  </a:moveTo>
                  <a:lnTo>
                    <a:pt x="20548" y="15633"/>
                  </a:lnTo>
                  <a:lnTo>
                    <a:pt x="16446" y="20573"/>
                  </a:lnTo>
                  <a:lnTo>
                    <a:pt x="10680" y="20573"/>
                  </a:lnTo>
                  <a:lnTo>
                    <a:pt x="4914" y="20573"/>
                  </a:lnTo>
                  <a:lnTo>
                    <a:pt x="0" y="15633"/>
                  </a:lnTo>
                  <a:lnTo>
                    <a:pt x="0" y="9880"/>
                  </a:lnTo>
                  <a:lnTo>
                    <a:pt x="0" y="4114"/>
                  </a:lnTo>
                  <a:lnTo>
                    <a:pt x="4914" y="0"/>
                  </a:lnTo>
                  <a:lnTo>
                    <a:pt x="10680" y="0"/>
                  </a:lnTo>
                  <a:lnTo>
                    <a:pt x="16446" y="0"/>
                  </a:lnTo>
                  <a:lnTo>
                    <a:pt x="20548" y="4114"/>
                  </a:lnTo>
                  <a:lnTo>
                    <a:pt x="20548" y="988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854524" y="4059681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4">
                  <a:moveTo>
                    <a:pt x="16459" y="0"/>
                  </a:moveTo>
                  <a:lnTo>
                    <a:pt x="4927" y="0"/>
                  </a:lnTo>
                  <a:lnTo>
                    <a:pt x="0" y="4114"/>
                  </a:lnTo>
                  <a:lnTo>
                    <a:pt x="0" y="15633"/>
                  </a:lnTo>
                  <a:lnTo>
                    <a:pt x="4927" y="20573"/>
                  </a:lnTo>
                  <a:lnTo>
                    <a:pt x="16459" y="20573"/>
                  </a:lnTo>
                  <a:lnTo>
                    <a:pt x="21399" y="15633"/>
                  </a:lnTo>
                  <a:lnTo>
                    <a:pt x="21399" y="9880"/>
                  </a:lnTo>
                  <a:lnTo>
                    <a:pt x="21399" y="4114"/>
                  </a:lnTo>
                  <a:lnTo>
                    <a:pt x="164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854524" y="4059681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4">
                  <a:moveTo>
                    <a:pt x="21399" y="9880"/>
                  </a:moveTo>
                  <a:lnTo>
                    <a:pt x="21399" y="15633"/>
                  </a:lnTo>
                  <a:lnTo>
                    <a:pt x="16459" y="20573"/>
                  </a:lnTo>
                  <a:lnTo>
                    <a:pt x="10693" y="20573"/>
                  </a:lnTo>
                  <a:lnTo>
                    <a:pt x="4927" y="20573"/>
                  </a:lnTo>
                  <a:lnTo>
                    <a:pt x="0" y="15633"/>
                  </a:lnTo>
                  <a:lnTo>
                    <a:pt x="0" y="9880"/>
                  </a:lnTo>
                  <a:lnTo>
                    <a:pt x="0" y="4114"/>
                  </a:lnTo>
                  <a:lnTo>
                    <a:pt x="4927" y="0"/>
                  </a:lnTo>
                  <a:lnTo>
                    <a:pt x="10693" y="0"/>
                  </a:lnTo>
                  <a:lnTo>
                    <a:pt x="16459" y="0"/>
                  </a:lnTo>
                  <a:lnTo>
                    <a:pt x="21399" y="4114"/>
                  </a:lnTo>
                  <a:lnTo>
                    <a:pt x="21399" y="988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512170" y="3649840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923" y="0"/>
                  </a:moveTo>
                  <a:lnTo>
                    <a:pt x="5765" y="0"/>
                  </a:lnTo>
                  <a:lnTo>
                    <a:pt x="0" y="5765"/>
                  </a:lnTo>
                  <a:lnTo>
                    <a:pt x="0" y="18935"/>
                  </a:lnTo>
                  <a:lnTo>
                    <a:pt x="5765" y="24701"/>
                  </a:lnTo>
                  <a:lnTo>
                    <a:pt x="18923" y="24701"/>
                  </a:lnTo>
                  <a:lnTo>
                    <a:pt x="24688" y="18935"/>
                  </a:lnTo>
                  <a:lnTo>
                    <a:pt x="24688" y="12344"/>
                  </a:lnTo>
                  <a:lnTo>
                    <a:pt x="24688" y="5765"/>
                  </a:lnTo>
                  <a:lnTo>
                    <a:pt x="189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512170" y="3649840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88" y="12344"/>
                  </a:moveTo>
                  <a:lnTo>
                    <a:pt x="24688" y="18935"/>
                  </a:lnTo>
                  <a:lnTo>
                    <a:pt x="18923" y="24701"/>
                  </a:lnTo>
                  <a:lnTo>
                    <a:pt x="12344" y="24701"/>
                  </a:lnTo>
                  <a:lnTo>
                    <a:pt x="5765" y="24701"/>
                  </a:lnTo>
                  <a:lnTo>
                    <a:pt x="0" y="18935"/>
                  </a:lnTo>
                  <a:lnTo>
                    <a:pt x="0" y="12344"/>
                  </a:lnTo>
                  <a:lnTo>
                    <a:pt x="0" y="5765"/>
                  </a:lnTo>
                  <a:lnTo>
                    <a:pt x="5765" y="0"/>
                  </a:lnTo>
                  <a:lnTo>
                    <a:pt x="12344" y="0"/>
                  </a:lnTo>
                  <a:lnTo>
                    <a:pt x="18923" y="0"/>
                  </a:lnTo>
                  <a:lnTo>
                    <a:pt x="24688" y="5765"/>
                  </a:lnTo>
                  <a:lnTo>
                    <a:pt x="24688" y="1234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713795" y="3649840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935" y="0"/>
                  </a:moveTo>
                  <a:lnTo>
                    <a:pt x="5765" y="0"/>
                  </a:lnTo>
                  <a:lnTo>
                    <a:pt x="0" y="5765"/>
                  </a:lnTo>
                  <a:lnTo>
                    <a:pt x="0" y="18935"/>
                  </a:lnTo>
                  <a:lnTo>
                    <a:pt x="5765" y="24701"/>
                  </a:lnTo>
                  <a:lnTo>
                    <a:pt x="18935" y="24701"/>
                  </a:lnTo>
                  <a:lnTo>
                    <a:pt x="24688" y="18935"/>
                  </a:lnTo>
                  <a:lnTo>
                    <a:pt x="24688" y="12344"/>
                  </a:lnTo>
                  <a:lnTo>
                    <a:pt x="24688" y="5765"/>
                  </a:lnTo>
                  <a:lnTo>
                    <a:pt x="189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713795" y="3649840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688" y="12344"/>
                  </a:moveTo>
                  <a:lnTo>
                    <a:pt x="24688" y="18935"/>
                  </a:lnTo>
                  <a:lnTo>
                    <a:pt x="18935" y="24701"/>
                  </a:lnTo>
                  <a:lnTo>
                    <a:pt x="12344" y="24701"/>
                  </a:lnTo>
                  <a:lnTo>
                    <a:pt x="5765" y="24701"/>
                  </a:lnTo>
                  <a:lnTo>
                    <a:pt x="0" y="18935"/>
                  </a:lnTo>
                  <a:lnTo>
                    <a:pt x="0" y="12344"/>
                  </a:lnTo>
                  <a:lnTo>
                    <a:pt x="0" y="5765"/>
                  </a:lnTo>
                  <a:lnTo>
                    <a:pt x="5765" y="0"/>
                  </a:lnTo>
                  <a:lnTo>
                    <a:pt x="12344" y="0"/>
                  </a:lnTo>
                  <a:lnTo>
                    <a:pt x="18935" y="0"/>
                  </a:lnTo>
                  <a:lnTo>
                    <a:pt x="24688" y="5765"/>
                  </a:lnTo>
                  <a:lnTo>
                    <a:pt x="24688" y="1234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498174" y="3578250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21399" y="0"/>
                  </a:moveTo>
                  <a:lnTo>
                    <a:pt x="12848" y="1723"/>
                  </a:lnTo>
                  <a:lnTo>
                    <a:pt x="6070" y="6380"/>
                  </a:lnTo>
                  <a:lnTo>
                    <a:pt x="1607" y="13196"/>
                  </a:lnTo>
                  <a:lnTo>
                    <a:pt x="0" y="21399"/>
                  </a:lnTo>
                  <a:lnTo>
                    <a:pt x="1607" y="29473"/>
                  </a:lnTo>
                  <a:lnTo>
                    <a:pt x="6070" y="36006"/>
                  </a:lnTo>
                  <a:lnTo>
                    <a:pt x="12848" y="40378"/>
                  </a:lnTo>
                  <a:lnTo>
                    <a:pt x="21399" y="41973"/>
                  </a:lnTo>
                  <a:lnTo>
                    <a:pt x="29473" y="40378"/>
                  </a:lnTo>
                  <a:lnTo>
                    <a:pt x="36006" y="36006"/>
                  </a:lnTo>
                  <a:lnTo>
                    <a:pt x="40378" y="29473"/>
                  </a:lnTo>
                  <a:lnTo>
                    <a:pt x="41973" y="21399"/>
                  </a:lnTo>
                  <a:lnTo>
                    <a:pt x="40378" y="13196"/>
                  </a:lnTo>
                  <a:lnTo>
                    <a:pt x="36006" y="6380"/>
                  </a:lnTo>
                  <a:lnTo>
                    <a:pt x="29473" y="1723"/>
                  </a:lnTo>
                  <a:lnTo>
                    <a:pt x="21399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4498174" y="3578250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1973" y="21399"/>
                  </a:moveTo>
                  <a:lnTo>
                    <a:pt x="40378" y="29473"/>
                  </a:lnTo>
                  <a:lnTo>
                    <a:pt x="36006" y="36006"/>
                  </a:lnTo>
                  <a:lnTo>
                    <a:pt x="29473" y="40378"/>
                  </a:lnTo>
                  <a:lnTo>
                    <a:pt x="21399" y="41973"/>
                  </a:lnTo>
                  <a:lnTo>
                    <a:pt x="12848" y="40378"/>
                  </a:lnTo>
                  <a:lnTo>
                    <a:pt x="6070" y="36006"/>
                  </a:lnTo>
                  <a:lnTo>
                    <a:pt x="1607" y="29473"/>
                  </a:lnTo>
                  <a:lnTo>
                    <a:pt x="0" y="21399"/>
                  </a:lnTo>
                  <a:lnTo>
                    <a:pt x="1607" y="13196"/>
                  </a:lnTo>
                  <a:lnTo>
                    <a:pt x="6070" y="6380"/>
                  </a:lnTo>
                  <a:lnTo>
                    <a:pt x="12848" y="1723"/>
                  </a:lnTo>
                  <a:lnTo>
                    <a:pt x="21399" y="0"/>
                  </a:lnTo>
                  <a:lnTo>
                    <a:pt x="29473" y="1723"/>
                  </a:lnTo>
                  <a:lnTo>
                    <a:pt x="36006" y="6380"/>
                  </a:lnTo>
                  <a:lnTo>
                    <a:pt x="40378" y="13196"/>
                  </a:lnTo>
                  <a:lnTo>
                    <a:pt x="41973" y="2139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485843" y="3587305"/>
              <a:ext cx="12065" cy="24130"/>
            </a:xfrm>
            <a:custGeom>
              <a:avLst/>
              <a:gdLst/>
              <a:ahLst/>
              <a:cxnLst/>
              <a:rect l="l" t="t" r="r" b="b"/>
              <a:pathLst>
                <a:path w="12064" h="24129">
                  <a:moveTo>
                    <a:pt x="11506" y="0"/>
                  </a:moveTo>
                  <a:lnTo>
                    <a:pt x="4927" y="0"/>
                  </a:lnTo>
                  <a:lnTo>
                    <a:pt x="0" y="5753"/>
                  </a:lnTo>
                  <a:lnTo>
                    <a:pt x="0" y="18923"/>
                  </a:lnTo>
                  <a:lnTo>
                    <a:pt x="4927" y="23863"/>
                  </a:lnTo>
                  <a:lnTo>
                    <a:pt x="11506" y="23863"/>
                  </a:lnTo>
                  <a:lnTo>
                    <a:pt x="11506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485843" y="3587305"/>
              <a:ext cx="12065" cy="24130"/>
            </a:xfrm>
            <a:custGeom>
              <a:avLst/>
              <a:gdLst/>
              <a:ahLst/>
              <a:cxnLst/>
              <a:rect l="l" t="t" r="r" b="b"/>
              <a:pathLst>
                <a:path w="12064" h="24129">
                  <a:moveTo>
                    <a:pt x="11506" y="23863"/>
                  </a:moveTo>
                  <a:lnTo>
                    <a:pt x="4927" y="23863"/>
                  </a:lnTo>
                  <a:lnTo>
                    <a:pt x="0" y="18923"/>
                  </a:lnTo>
                  <a:lnTo>
                    <a:pt x="0" y="12344"/>
                  </a:lnTo>
                  <a:lnTo>
                    <a:pt x="0" y="5753"/>
                  </a:lnTo>
                  <a:lnTo>
                    <a:pt x="4927" y="0"/>
                  </a:lnTo>
                  <a:lnTo>
                    <a:pt x="11506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540986" y="3587305"/>
              <a:ext cx="12065" cy="24130"/>
            </a:xfrm>
            <a:custGeom>
              <a:avLst/>
              <a:gdLst/>
              <a:ahLst/>
              <a:cxnLst/>
              <a:rect l="l" t="t" r="r" b="b"/>
              <a:pathLst>
                <a:path w="12064" h="24129">
                  <a:moveTo>
                    <a:pt x="6578" y="0"/>
                  </a:moveTo>
                  <a:lnTo>
                    <a:pt x="0" y="0"/>
                  </a:lnTo>
                  <a:lnTo>
                    <a:pt x="0" y="23863"/>
                  </a:lnTo>
                  <a:lnTo>
                    <a:pt x="6578" y="23863"/>
                  </a:lnTo>
                  <a:lnTo>
                    <a:pt x="11493" y="18923"/>
                  </a:lnTo>
                  <a:lnTo>
                    <a:pt x="11493" y="5753"/>
                  </a:lnTo>
                  <a:lnTo>
                    <a:pt x="6578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540986" y="3587305"/>
              <a:ext cx="12065" cy="24130"/>
            </a:xfrm>
            <a:custGeom>
              <a:avLst/>
              <a:gdLst/>
              <a:ahLst/>
              <a:cxnLst/>
              <a:rect l="l" t="t" r="r" b="b"/>
              <a:pathLst>
                <a:path w="12064" h="24129">
                  <a:moveTo>
                    <a:pt x="0" y="0"/>
                  </a:moveTo>
                  <a:lnTo>
                    <a:pt x="6578" y="0"/>
                  </a:lnTo>
                  <a:lnTo>
                    <a:pt x="11493" y="5753"/>
                  </a:lnTo>
                  <a:lnTo>
                    <a:pt x="11493" y="12344"/>
                  </a:lnTo>
                  <a:lnTo>
                    <a:pt x="11493" y="18923"/>
                  </a:lnTo>
                  <a:lnTo>
                    <a:pt x="6578" y="23863"/>
                  </a:lnTo>
                  <a:lnTo>
                    <a:pt x="0" y="2386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699812" y="3578250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79" h="42545">
                  <a:moveTo>
                    <a:pt x="21386" y="0"/>
                  </a:moveTo>
                  <a:lnTo>
                    <a:pt x="13180" y="1723"/>
                  </a:lnTo>
                  <a:lnTo>
                    <a:pt x="6369" y="6380"/>
                  </a:lnTo>
                  <a:lnTo>
                    <a:pt x="1720" y="13196"/>
                  </a:lnTo>
                  <a:lnTo>
                    <a:pt x="0" y="21399"/>
                  </a:lnTo>
                  <a:lnTo>
                    <a:pt x="1720" y="29473"/>
                  </a:lnTo>
                  <a:lnTo>
                    <a:pt x="6369" y="36006"/>
                  </a:lnTo>
                  <a:lnTo>
                    <a:pt x="13180" y="40378"/>
                  </a:lnTo>
                  <a:lnTo>
                    <a:pt x="21386" y="41973"/>
                  </a:lnTo>
                  <a:lnTo>
                    <a:pt x="29595" y="40378"/>
                  </a:lnTo>
                  <a:lnTo>
                    <a:pt x="36410" y="36006"/>
                  </a:lnTo>
                  <a:lnTo>
                    <a:pt x="41064" y="29473"/>
                  </a:lnTo>
                  <a:lnTo>
                    <a:pt x="42786" y="21399"/>
                  </a:lnTo>
                  <a:lnTo>
                    <a:pt x="41064" y="13196"/>
                  </a:lnTo>
                  <a:lnTo>
                    <a:pt x="36410" y="6380"/>
                  </a:lnTo>
                  <a:lnTo>
                    <a:pt x="29595" y="1723"/>
                  </a:lnTo>
                  <a:lnTo>
                    <a:pt x="21386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699812" y="3578250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79" h="42545">
                  <a:moveTo>
                    <a:pt x="42786" y="21399"/>
                  </a:moveTo>
                  <a:lnTo>
                    <a:pt x="41064" y="29473"/>
                  </a:lnTo>
                  <a:lnTo>
                    <a:pt x="36410" y="36006"/>
                  </a:lnTo>
                  <a:lnTo>
                    <a:pt x="29595" y="40378"/>
                  </a:lnTo>
                  <a:lnTo>
                    <a:pt x="21386" y="41973"/>
                  </a:lnTo>
                  <a:lnTo>
                    <a:pt x="13180" y="40378"/>
                  </a:lnTo>
                  <a:lnTo>
                    <a:pt x="6369" y="36006"/>
                  </a:lnTo>
                  <a:lnTo>
                    <a:pt x="1720" y="29473"/>
                  </a:lnTo>
                  <a:lnTo>
                    <a:pt x="0" y="21399"/>
                  </a:lnTo>
                  <a:lnTo>
                    <a:pt x="1720" y="13196"/>
                  </a:lnTo>
                  <a:lnTo>
                    <a:pt x="6369" y="6380"/>
                  </a:lnTo>
                  <a:lnTo>
                    <a:pt x="13180" y="1723"/>
                  </a:lnTo>
                  <a:lnTo>
                    <a:pt x="21386" y="0"/>
                  </a:lnTo>
                  <a:lnTo>
                    <a:pt x="29595" y="1723"/>
                  </a:lnTo>
                  <a:lnTo>
                    <a:pt x="36410" y="6380"/>
                  </a:lnTo>
                  <a:lnTo>
                    <a:pt x="41064" y="13196"/>
                  </a:lnTo>
                  <a:lnTo>
                    <a:pt x="42786" y="2139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4687455" y="3587305"/>
              <a:ext cx="12700" cy="24130"/>
            </a:xfrm>
            <a:custGeom>
              <a:avLst/>
              <a:gdLst/>
              <a:ahLst/>
              <a:cxnLst/>
              <a:rect l="l" t="t" r="r" b="b"/>
              <a:pathLst>
                <a:path w="12700" h="24129">
                  <a:moveTo>
                    <a:pt x="12357" y="0"/>
                  </a:moveTo>
                  <a:lnTo>
                    <a:pt x="5765" y="0"/>
                  </a:lnTo>
                  <a:lnTo>
                    <a:pt x="0" y="5753"/>
                  </a:lnTo>
                  <a:lnTo>
                    <a:pt x="0" y="18923"/>
                  </a:lnTo>
                  <a:lnTo>
                    <a:pt x="5765" y="23863"/>
                  </a:lnTo>
                  <a:lnTo>
                    <a:pt x="12357" y="23863"/>
                  </a:lnTo>
                  <a:lnTo>
                    <a:pt x="12357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4687455" y="3587305"/>
              <a:ext cx="12700" cy="24130"/>
            </a:xfrm>
            <a:custGeom>
              <a:avLst/>
              <a:gdLst/>
              <a:ahLst/>
              <a:cxnLst/>
              <a:rect l="l" t="t" r="r" b="b"/>
              <a:pathLst>
                <a:path w="12700" h="24129">
                  <a:moveTo>
                    <a:pt x="12357" y="23863"/>
                  </a:moveTo>
                  <a:lnTo>
                    <a:pt x="5765" y="23863"/>
                  </a:lnTo>
                  <a:lnTo>
                    <a:pt x="0" y="18923"/>
                  </a:lnTo>
                  <a:lnTo>
                    <a:pt x="0" y="12344"/>
                  </a:lnTo>
                  <a:lnTo>
                    <a:pt x="0" y="5753"/>
                  </a:lnTo>
                  <a:lnTo>
                    <a:pt x="5765" y="0"/>
                  </a:lnTo>
                  <a:lnTo>
                    <a:pt x="1235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742599" y="3587305"/>
              <a:ext cx="12700" cy="24130"/>
            </a:xfrm>
            <a:custGeom>
              <a:avLst/>
              <a:gdLst/>
              <a:ahLst/>
              <a:cxnLst/>
              <a:rect l="l" t="t" r="r" b="b"/>
              <a:pathLst>
                <a:path w="12700" h="24129">
                  <a:moveTo>
                    <a:pt x="6591" y="0"/>
                  </a:moveTo>
                  <a:lnTo>
                    <a:pt x="0" y="0"/>
                  </a:lnTo>
                  <a:lnTo>
                    <a:pt x="0" y="23863"/>
                  </a:lnTo>
                  <a:lnTo>
                    <a:pt x="6591" y="23863"/>
                  </a:lnTo>
                  <a:lnTo>
                    <a:pt x="12357" y="18923"/>
                  </a:lnTo>
                  <a:lnTo>
                    <a:pt x="12357" y="5753"/>
                  </a:lnTo>
                  <a:lnTo>
                    <a:pt x="6591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4410112" y="3530523"/>
              <a:ext cx="706120" cy="80645"/>
            </a:xfrm>
            <a:custGeom>
              <a:avLst/>
              <a:gdLst/>
              <a:ahLst/>
              <a:cxnLst/>
              <a:rect l="l" t="t" r="r" b="b"/>
              <a:pathLst>
                <a:path w="706120" h="80645">
                  <a:moveTo>
                    <a:pt x="332486" y="56781"/>
                  </a:moveTo>
                  <a:lnTo>
                    <a:pt x="339077" y="56781"/>
                  </a:lnTo>
                  <a:lnTo>
                    <a:pt x="344843" y="62534"/>
                  </a:lnTo>
                  <a:lnTo>
                    <a:pt x="344843" y="69126"/>
                  </a:lnTo>
                  <a:lnTo>
                    <a:pt x="344843" y="75704"/>
                  </a:lnTo>
                  <a:lnTo>
                    <a:pt x="339077" y="80644"/>
                  </a:lnTo>
                  <a:lnTo>
                    <a:pt x="332486" y="80644"/>
                  </a:lnTo>
                </a:path>
                <a:path w="706120" h="80645">
                  <a:moveTo>
                    <a:pt x="0" y="20561"/>
                  </a:moveTo>
                  <a:lnTo>
                    <a:pt x="706107" y="26327"/>
                  </a:lnTo>
                </a:path>
                <a:path w="706120" h="80645">
                  <a:moveTo>
                    <a:pt x="60096" y="0"/>
                  </a:moveTo>
                  <a:lnTo>
                    <a:pt x="60096" y="1727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4605985" y="3637495"/>
              <a:ext cx="38735" cy="34925"/>
            </a:xfrm>
            <a:custGeom>
              <a:avLst/>
              <a:gdLst/>
              <a:ahLst/>
              <a:cxnLst/>
              <a:rect l="l" t="t" r="r" b="b"/>
              <a:pathLst>
                <a:path w="38735" h="34925">
                  <a:moveTo>
                    <a:pt x="38684" y="0"/>
                  </a:moveTo>
                  <a:lnTo>
                    <a:pt x="0" y="0"/>
                  </a:lnTo>
                  <a:lnTo>
                    <a:pt x="0" y="34569"/>
                  </a:lnTo>
                  <a:lnTo>
                    <a:pt x="38684" y="34569"/>
                  </a:lnTo>
                  <a:lnTo>
                    <a:pt x="386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472673" y="3476205"/>
              <a:ext cx="640715" cy="936625"/>
            </a:xfrm>
            <a:custGeom>
              <a:avLst/>
              <a:gdLst/>
              <a:ahLst/>
              <a:cxnLst/>
              <a:rect l="l" t="t" r="r" b="b"/>
              <a:pathLst>
                <a:path w="640714" h="936625">
                  <a:moveTo>
                    <a:pt x="171996" y="195859"/>
                  </a:moveTo>
                  <a:lnTo>
                    <a:pt x="133311" y="195859"/>
                  </a:lnTo>
                  <a:lnTo>
                    <a:pt x="133311" y="161289"/>
                  </a:lnTo>
                  <a:lnTo>
                    <a:pt x="171996" y="161289"/>
                  </a:lnTo>
                  <a:lnTo>
                    <a:pt x="171996" y="195859"/>
                  </a:lnTo>
                  <a:close/>
                </a:path>
                <a:path w="640714" h="936625">
                  <a:moveTo>
                    <a:pt x="0" y="148132"/>
                  </a:moveTo>
                  <a:lnTo>
                    <a:pt x="0" y="222186"/>
                  </a:lnTo>
                </a:path>
                <a:path w="640714" h="936625">
                  <a:moveTo>
                    <a:pt x="302844" y="146494"/>
                  </a:moveTo>
                  <a:lnTo>
                    <a:pt x="302844" y="222186"/>
                  </a:lnTo>
                </a:path>
                <a:path w="640714" h="936625">
                  <a:moveTo>
                    <a:pt x="312724" y="450989"/>
                  </a:moveTo>
                  <a:lnTo>
                    <a:pt x="324243" y="450989"/>
                  </a:lnTo>
                  <a:lnTo>
                    <a:pt x="324243" y="502005"/>
                  </a:lnTo>
                  <a:lnTo>
                    <a:pt x="350583" y="502005"/>
                  </a:lnTo>
                  <a:lnTo>
                    <a:pt x="350583" y="530796"/>
                  </a:lnTo>
                  <a:lnTo>
                    <a:pt x="331635" y="530796"/>
                  </a:lnTo>
                  <a:lnTo>
                    <a:pt x="331635" y="557974"/>
                  </a:lnTo>
                  <a:lnTo>
                    <a:pt x="357974" y="557974"/>
                  </a:lnTo>
                  <a:lnTo>
                    <a:pt x="357974" y="597458"/>
                  </a:lnTo>
                  <a:lnTo>
                    <a:pt x="335762" y="597458"/>
                  </a:lnTo>
                  <a:lnTo>
                    <a:pt x="335762" y="729145"/>
                  </a:lnTo>
                  <a:lnTo>
                    <a:pt x="318477" y="729145"/>
                  </a:lnTo>
                  <a:lnTo>
                    <a:pt x="318477" y="542328"/>
                  </a:lnTo>
                </a:path>
                <a:path w="640714" h="936625">
                  <a:moveTo>
                    <a:pt x="514350" y="354685"/>
                  </a:moveTo>
                  <a:lnTo>
                    <a:pt x="514350" y="591705"/>
                  </a:lnTo>
                  <a:lnTo>
                    <a:pt x="617220" y="591705"/>
                  </a:lnTo>
                  <a:lnTo>
                    <a:pt x="617220" y="346456"/>
                  </a:lnTo>
                  <a:lnTo>
                    <a:pt x="540677" y="346456"/>
                  </a:lnTo>
                </a:path>
                <a:path w="640714" h="936625">
                  <a:moveTo>
                    <a:pt x="511886" y="371970"/>
                  </a:moveTo>
                  <a:lnTo>
                    <a:pt x="399948" y="371970"/>
                  </a:lnTo>
                  <a:lnTo>
                    <a:pt x="399948" y="385965"/>
                  </a:lnTo>
                  <a:lnTo>
                    <a:pt x="405714" y="397484"/>
                  </a:lnTo>
                  <a:lnTo>
                    <a:pt x="405714" y="508584"/>
                  </a:lnTo>
                  <a:lnTo>
                    <a:pt x="399948" y="523405"/>
                  </a:lnTo>
                  <a:lnTo>
                    <a:pt x="399948" y="540677"/>
                  </a:lnTo>
                  <a:lnTo>
                    <a:pt x="511886" y="540677"/>
                  </a:lnTo>
                </a:path>
                <a:path w="640714" h="936625">
                  <a:moveTo>
                    <a:pt x="414769" y="389255"/>
                  </a:moveTo>
                  <a:lnTo>
                    <a:pt x="514350" y="389255"/>
                  </a:lnTo>
                </a:path>
                <a:path w="640714" h="936625">
                  <a:moveTo>
                    <a:pt x="414769" y="400786"/>
                  </a:moveTo>
                  <a:lnTo>
                    <a:pt x="514350" y="400786"/>
                  </a:lnTo>
                </a:path>
                <a:path w="640714" h="936625">
                  <a:moveTo>
                    <a:pt x="414769" y="514350"/>
                  </a:moveTo>
                  <a:lnTo>
                    <a:pt x="514350" y="514350"/>
                  </a:lnTo>
                </a:path>
                <a:path w="640714" h="936625">
                  <a:moveTo>
                    <a:pt x="414769" y="525868"/>
                  </a:moveTo>
                  <a:lnTo>
                    <a:pt x="514350" y="525868"/>
                  </a:lnTo>
                </a:path>
                <a:path w="640714" h="936625">
                  <a:moveTo>
                    <a:pt x="397484" y="311886"/>
                  </a:moveTo>
                  <a:lnTo>
                    <a:pt x="419088" y="277536"/>
                  </a:lnTo>
                  <a:lnTo>
                    <a:pt x="451789" y="251815"/>
                  </a:lnTo>
                  <a:lnTo>
                    <a:pt x="476072" y="243176"/>
                  </a:lnTo>
                  <a:lnTo>
                    <a:pt x="486283" y="245336"/>
                  </a:lnTo>
                  <a:lnTo>
                    <a:pt x="500354" y="251815"/>
                  </a:lnTo>
                </a:path>
                <a:path w="640714" h="936625">
                  <a:moveTo>
                    <a:pt x="491299" y="274866"/>
                  </a:moveTo>
                  <a:lnTo>
                    <a:pt x="474520" y="280510"/>
                  </a:lnTo>
                  <a:lnTo>
                    <a:pt x="456428" y="291636"/>
                  </a:lnTo>
                  <a:lnTo>
                    <a:pt x="440961" y="305077"/>
                  </a:lnTo>
                  <a:lnTo>
                    <a:pt x="432054" y="317665"/>
                  </a:lnTo>
                </a:path>
                <a:path w="640714" h="936625">
                  <a:moveTo>
                    <a:pt x="397484" y="329184"/>
                  </a:moveTo>
                  <a:lnTo>
                    <a:pt x="401030" y="336831"/>
                  </a:lnTo>
                  <a:lnTo>
                    <a:pt x="407973" y="339775"/>
                  </a:lnTo>
                  <a:lnTo>
                    <a:pt x="418313" y="339481"/>
                  </a:lnTo>
                  <a:lnTo>
                    <a:pt x="432054" y="337413"/>
                  </a:lnTo>
                  <a:lnTo>
                    <a:pt x="446256" y="332161"/>
                  </a:lnTo>
                  <a:lnTo>
                    <a:pt x="458690" y="321975"/>
                  </a:lnTo>
                  <a:lnTo>
                    <a:pt x="468503" y="309633"/>
                  </a:lnTo>
                  <a:lnTo>
                    <a:pt x="474840" y="297916"/>
                  </a:lnTo>
                </a:path>
                <a:path w="640714" h="936625">
                  <a:moveTo>
                    <a:pt x="497052" y="283095"/>
                  </a:moveTo>
                  <a:lnTo>
                    <a:pt x="497052" y="337413"/>
                  </a:lnTo>
                  <a:lnTo>
                    <a:pt x="520103" y="337413"/>
                  </a:lnTo>
                </a:path>
                <a:path w="640714" h="936625">
                  <a:moveTo>
                    <a:pt x="511886" y="294614"/>
                  </a:moveTo>
                  <a:lnTo>
                    <a:pt x="511886" y="308610"/>
                  </a:lnTo>
                  <a:lnTo>
                    <a:pt x="525856" y="308610"/>
                  </a:lnTo>
                  <a:lnTo>
                    <a:pt x="525856" y="292150"/>
                  </a:lnTo>
                </a:path>
                <a:path w="640714" h="936625">
                  <a:moveTo>
                    <a:pt x="545604" y="294614"/>
                  </a:moveTo>
                  <a:lnTo>
                    <a:pt x="545604" y="308610"/>
                  </a:lnTo>
                  <a:lnTo>
                    <a:pt x="560438" y="308610"/>
                  </a:lnTo>
                  <a:lnTo>
                    <a:pt x="560438" y="292150"/>
                  </a:lnTo>
                </a:path>
                <a:path w="640714" h="936625">
                  <a:moveTo>
                    <a:pt x="577710" y="294614"/>
                  </a:moveTo>
                  <a:lnTo>
                    <a:pt x="577710" y="308610"/>
                  </a:lnTo>
                  <a:lnTo>
                    <a:pt x="591705" y="308610"/>
                  </a:lnTo>
                  <a:lnTo>
                    <a:pt x="591705" y="292150"/>
                  </a:lnTo>
                </a:path>
                <a:path w="640714" h="936625">
                  <a:moveTo>
                    <a:pt x="531634" y="334937"/>
                  </a:moveTo>
                  <a:lnTo>
                    <a:pt x="548906" y="334937"/>
                  </a:lnTo>
                  <a:lnTo>
                    <a:pt x="548906" y="346456"/>
                  </a:lnTo>
                </a:path>
                <a:path w="640714" h="936625">
                  <a:moveTo>
                    <a:pt x="574421" y="346456"/>
                  </a:moveTo>
                  <a:lnTo>
                    <a:pt x="574421" y="331647"/>
                  </a:lnTo>
                  <a:lnTo>
                    <a:pt x="591705" y="331647"/>
                  </a:lnTo>
                </a:path>
                <a:path w="640714" h="936625">
                  <a:moveTo>
                    <a:pt x="525856" y="243598"/>
                  </a:moveTo>
                  <a:lnTo>
                    <a:pt x="562902" y="243598"/>
                  </a:lnTo>
                  <a:lnTo>
                    <a:pt x="562902" y="214795"/>
                  </a:lnTo>
                </a:path>
                <a:path w="640714" h="936625">
                  <a:moveTo>
                    <a:pt x="580186" y="199974"/>
                  </a:moveTo>
                  <a:lnTo>
                    <a:pt x="597471" y="199974"/>
                  </a:lnTo>
                  <a:lnTo>
                    <a:pt x="597471" y="232067"/>
                  </a:lnTo>
                  <a:lnTo>
                    <a:pt x="620496" y="232067"/>
                  </a:lnTo>
                  <a:lnTo>
                    <a:pt x="620496" y="265811"/>
                  </a:lnTo>
                  <a:lnTo>
                    <a:pt x="603224" y="265811"/>
                  </a:lnTo>
                </a:path>
                <a:path w="640714" h="936625">
                  <a:moveTo>
                    <a:pt x="614743" y="162941"/>
                  </a:moveTo>
                  <a:lnTo>
                    <a:pt x="614743" y="211505"/>
                  </a:lnTo>
                </a:path>
                <a:path w="640714" h="936625">
                  <a:moveTo>
                    <a:pt x="574421" y="166243"/>
                  </a:moveTo>
                  <a:lnTo>
                    <a:pt x="574421" y="191744"/>
                  </a:lnTo>
                </a:path>
                <a:path w="640714" h="936625">
                  <a:moveTo>
                    <a:pt x="529158" y="211505"/>
                  </a:moveTo>
                  <a:lnTo>
                    <a:pt x="529158" y="218909"/>
                  </a:lnTo>
                  <a:lnTo>
                    <a:pt x="524217" y="223837"/>
                  </a:lnTo>
                  <a:lnTo>
                    <a:pt x="517639" y="223837"/>
                  </a:lnTo>
                  <a:lnTo>
                    <a:pt x="511048" y="223837"/>
                  </a:lnTo>
                  <a:lnTo>
                    <a:pt x="505294" y="218909"/>
                  </a:lnTo>
                  <a:lnTo>
                    <a:pt x="505294" y="211505"/>
                  </a:lnTo>
                  <a:lnTo>
                    <a:pt x="505294" y="204914"/>
                  </a:lnTo>
                  <a:lnTo>
                    <a:pt x="511048" y="199974"/>
                  </a:lnTo>
                  <a:lnTo>
                    <a:pt x="517639" y="199974"/>
                  </a:lnTo>
                  <a:lnTo>
                    <a:pt x="524217" y="199974"/>
                  </a:lnTo>
                  <a:lnTo>
                    <a:pt x="529158" y="204914"/>
                  </a:lnTo>
                  <a:lnTo>
                    <a:pt x="529158" y="211505"/>
                  </a:lnTo>
                </a:path>
                <a:path w="640714" h="936625">
                  <a:moveTo>
                    <a:pt x="554659" y="168706"/>
                  </a:moveTo>
                  <a:lnTo>
                    <a:pt x="520103" y="168706"/>
                  </a:lnTo>
                  <a:lnTo>
                    <a:pt x="507032" y="171624"/>
                  </a:lnTo>
                  <a:lnTo>
                    <a:pt x="495115" y="179092"/>
                  </a:lnTo>
                  <a:lnTo>
                    <a:pt x="486438" y="189184"/>
                  </a:lnTo>
                  <a:lnTo>
                    <a:pt x="483082" y="199974"/>
                  </a:lnTo>
                </a:path>
                <a:path w="640714" h="936625">
                  <a:moveTo>
                    <a:pt x="446036" y="51828"/>
                  </a:moveTo>
                  <a:lnTo>
                    <a:pt x="446036" y="14808"/>
                  </a:lnTo>
                  <a:lnTo>
                    <a:pt x="506120" y="14808"/>
                  </a:lnTo>
                  <a:lnTo>
                    <a:pt x="506120" y="51828"/>
                  </a:lnTo>
                </a:path>
                <a:path w="640714" h="936625">
                  <a:moveTo>
                    <a:pt x="523392" y="0"/>
                  </a:moveTo>
                  <a:lnTo>
                    <a:pt x="523392" y="43624"/>
                  </a:lnTo>
                  <a:lnTo>
                    <a:pt x="617220" y="43624"/>
                  </a:lnTo>
                </a:path>
                <a:path w="640714" h="936625">
                  <a:moveTo>
                    <a:pt x="580186" y="28790"/>
                  </a:moveTo>
                  <a:lnTo>
                    <a:pt x="545604" y="28790"/>
                  </a:lnTo>
                  <a:lnTo>
                    <a:pt x="545604" y="3276"/>
                  </a:lnTo>
                  <a:lnTo>
                    <a:pt x="580186" y="3276"/>
                  </a:lnTo>
                  <a:lnTo>
                    <a:pt x="580186" y="28790"/>
                  </a:lnTo>
                  <a:close/>
                </a:path>
                <a:path w="640714" h="936625">
                  <a:moveTo>
                    <a:pt x="514350" y="620496"/>
                  </a:moveTo>
                  <a:lnTo>
                    <a:pt x="628738" y="620496"/>
                  </a:lnTo>
                </a:path>
                <a:path w="640714" h="936625">
                  <a:moveTo>
                    <a:pt x="557136" y="591705"/>
                  </a:moveTo>
                  <a:lnTo>
                    <a:pt x="557136" y="614743"/>
                  </a:lnTo>
                </a:path>
                <a:path w="640714" h="936625">
                  <a:moveTo>
                    <a:pt x="520103" y="640257"/>
                  </a:moveTo>
                  <a:lnTo>
                    <a:pt x="614743" y="640257"/>
                  </a:lnTo>
                  <a:lnTo>
                    <a:pt x="614743" y="663295"/>
                  </a:lnTo>
                </a:path>
                <a:path w="640714" h="936625">
                  <a:moveTo>
                    <a:pt x="523392" y="680593"/>
                  </a:moveTo>
                  <a:lnTo>
                    <a:pt x="628738" y="680593"/>
                  </a:lnTo>
                  <a:lnTo>
                    <a:pt x="628738" y="643547"/>
                  </a:lnTo>
                </a:path>
                <a:path w="640714" h="936625">
                  <a:moveTo>
                    <a:pt x="608990" y="796620"/>
                  </a:moveTo>
                  <a:lnTo>
                    <a:pt x="608179" y="804890"/>
                  </a:lnTo>
                  <a:lnTo>
                    <a:pt x="606828" y="824498"/>
                  </a:lnTo>
                  <a:lnTo>
                    <a:pt x="606557" y="851357"/>
                  </a:lnTo>
                  <a:lnTo>
                    <a:pt x="608990" y="881380"/>
                  </a:lnTo>
                  <a:lnTo>
                    <a:pt x="609305" y="891115"/>
                  </a:lnTo>
                  <a:lnTo>
                    <a:pt x="580025" y="919128"/>
                  </a:lnTo>
                  <a:lnTo>
                    <a:pt x="574421" y="918413"/>
                  </a:lnTo>
                  <a:lnTo>
                    <a:pt x="538657" y="889375"/>
                  </a:lnTo>
                  <a:lnTo>
                    <a:pt x="515749" y="842377"/>
                  </a:lnTo>
                  <a:lnTo>
                    <a:pt x="519387" y="815965"/>
                  </a:lnTo>
                  <a:lnTo>
                    <a:pt x="529971" y="788320"/>
                  </a:lnTo>
                  <a:lnTo>
                    <a:pt x="544804" y="762063"/>
                  </a:lnTo>
                  <a:lnTo>
                    <a:pt x="550973" y="750116"/>
                  </a:lnTo>
                  <a:lnTo>
                    <a:pt x="554056" y="738709"/>
                  </a:lnTo>
                  <a:lnTo>
                    <a:pt x="554977" y="727457"/>
                  </a:lnTo>
                  <a:lnTo>
                    <a:pt x="554659" y="715975"/>
                  </a:lnTo>
                  <a:lnTo>
                    <a:pt x="554659" y="706094"/>
                  </a:lnTo>
                </a:path>
                <a:path w="640714" h="936625">
                  <a:moveTo>
                    <a:pt x="537387" y="706094"/>
                  </a:moveTo>
                  <a:lnTo>
                    <a:pt x="537387" y="715975"/>
                  </a:lnTo>
                  <a:lnTo>
                    <a:pt x="537736" y="726272"/>
                  </a:lnTo>
                  <a:lnTo>
                    <a:pt x="537081" y="735415"/>
                  </a:lnTo>
                  <a:lnTo>
                    <a:pt x="534728" y="744096"/>
                  </a:lnTo>
                  <a:lnTo>
                    <a:pt x="529983" y="753008"/>
                  </a:lnTo>
                  <a:lnTo>
                    <a:pt x="516659" y="775834"/>
                  </a:lnTo>
                  <a:lnTo>
                    <a:pt x="503648" y="806602"/>
                  </a:lnTo>
                  <a:lnTo>
                    <a:pt x="506945" y="873150"/>
                  </a:lnTo>
                  <a:lnTo>
                    <a:pt x="538110" y="914711"/>
                  </a:lnTo>
                  <a:lnTo>
                    <a:pt x="579149" y="936118"/>
                  </a:lnTo>
                  <a:lnTo>
                    <a:pt x="590261" y="935089"/>
                  </a:lnTo>
                  <a:lnTo>
                    <a:pt x="624004" y="905671"/>
                  </a:lnTo>
                  <a:lnTo>
                    <a:pt x="626605" y="893071"/>
                  </a:lnTo>
                  <a:lnTo>
                    <a:pt x="626275" y="878928"/>
                  </a:lnTo>
                  <a:lnTo>
                    <a:pt x="623837" y="850478"/>
                  </a:lnTo>
                  <a:lnTo>
                    <a:pt x="624108" y="824811"/>
                  </a:lnTo>
                  <a:lnTo>
                    <a:pt x="625462" y="806244"/>
                  </a:lnTo>
                  <a:lnTo>
                    <a:pt x="626275" y="799096"/>
                  </a:lnTo>
                </a:path>
                <a:path w="640714" h="936625">
                  <a:moveTo>
                    <a:pt x="585114" y="897026"/>
                  </a:moveTo>
                  <a:lnTo>
                    <a:pt x="573608" y="873975"/>
                  </a:lnTo>
                  <a:lnTo>
                    <a:pt x="570115" y="853795"/>
                  </a:lnTo>
                  <a:lnTo>
                    <a:pt x="572879" y="827284"/>
                  </a:lnTo>
                  <a:lnTo>
                    <a:pt x="579503" y="801077"/>
                  </a:lnTo>
                  <a:lnTo>
                    <a:pt x="587590" y="781812"/>
                  </a:lnTo>
                  <a:lnTo>
                    <a:pt x="593135" y="769110"/>
                  </a:lnTo>
                  <a:lnTo>
                    <a:pt x="595512" y="757329"/>
                  </a:lnTo>
                  <a:lnTo>
                    <a:pt x="595570" y="745239"/>
                  </a:lnTo>
                  <a:lnTo>
                    <a:pt x="594156" y="731608"/>
                  </a:lnTo>
                  <a:lnTo>
                    <a:pt x="591705" y="711034"/>
                  </a:lnTo>
                </a:path>
                <a:path w="640714" h="936625">
                  <a:moveTo>
                    <a:pt x="574421" y="712685"/>
                  </a:moveTo>
                  <a:lnTo>
                    <a:pt x="576897" y="734072"/>
                  </a:lnTo>
                  <a:lnTo>
                    <a:pt x="578334" y="746380"/>
                  </a:lnTo>
                  <a:lnTo>
                    <a:pt x="578538" y="755983"/>
                  </a:lnTo>
                  <a:lnTo>
                    <a:pt x="576890" y="764505"/>
                  </a:lnTo>
                  <a:lnTo>
                    <a:pt x="572770" y="773569"/>
                  </a:lnTo>
                  <a:lnTo>
                    <a:pt x="564094" y="794587"/>
                  </a:lnTo>
                  <a:lnTo>
                    <a:pt x="556421" y="824398"/>
                  </a:lnTo>
                  <a:lnTo>
                    <a:pt x="553221" y="855747"/>
                  </a:lnTo>
                  <a:lnTo>
                    <a:pt x="557961" y="881380"/>
                  </a:lnTo>
                  <a:lnTo>
                    <a:pt x="569493" y="904430"/>
                  </a:lnTo>
                </a:path>
                <a:path w="640714" h="936625">
                  <a:moveTo>
                    <a:pt x="637794" y="717613"/>
                  </a:moveTo>
                  <a:lnTo>
                    <a:pt x="638178" y="735825"/>
                  </a:lnTo>
                  <a:lnTo>
                    <a:pt x="639025" y="753416"/>
                  </a:lnTo>
                  <a:lnTo>
                    <a:pt x="639872" y="766685"/>
                  </a:lnTo>
                  <a:lnTo>
                    <a:pt x="640257" y="771931"/>
                  </a:lnTo>
                </a:path>
                <a:path w="640714" h="936625">
                  <a:moveTo>
                    <a:pt x="634504" y="790854"/>
                  </a:moveTo>
                  <a:lnTo>
                    <a:pt x="632853" y="808139"/>
                  </a:lnTo>
                  <a:lnTo>
                    <a:pt x="632853" y="814717"/>
                  </a:lnTo>
                  <a:lnTo>
                    <a:pt x="632853" y="818019"/>
                  </a:lnTo>
                  <a:lnTo>
                    <a:pt x="629551" y="82542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5122798" y="4269536"/>
              <a:ext cx="1905" cy="15875"/>
            </a:xfrm>
            <a:custGeom>
              <a:avLst/>
              <a:gdLst/>
              <a:ahLst/>
              <a:cxnLst/>
              <a:rect l="l" t="t" r="r" b="b"/>
              <a:pathLst>
                <a:path w="1904" h="15875">
                  <a:moveTo>
                    <a:pt x="819" y="-2286"/>
                  </a:moveTo>
                  <a:lnTo>
                    <a:pt x="819" y="17919"/>
                  </a:lnTo>
                </a:path>
              </a:pathLst>
            </a:custGeom>
            <a:ln w="62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787036" y="4093425"/>
              <a:ext cx="441959" cy="374015"/>
            </a:xfrm>
            <a:custGeom>
              <a:avLst/>
              <a:gdLst/>
              <a:ahLst/>
              <a:cxnLst/>
              <a:rect l="l" t="t" r="r" b="b"/>
              <a:pathLst>
                <a:path w="441960" h="374014">
                  <a:moveTo>
                    <a:pt x="421360" y="20574"/>
                  </a:moveTo>
                  <a:lnTo>
                    <a:pt x="419612" y="36363"/>
                  </a:lnTo>
                  <a:lnTo>
                    <a:pt x="414156" y="52460"/>
                  </a:lnTo>
                  <a:lnTo>
                    <a:pt x="408391" y="68247"/>
                  </a:lnTo>
                  <a:lnTo>
                    <a:pt x="405714" y="83108"/>
                  </a:lnTo>
                  <a:lnTo>
                    <a:pt x="406539" y="100393"/>
                  </a:lnTo>
                  <a:lnTo>
                    <a:pt x="406636" y="122695"/>
                  </a:lnTo>
                  <a:lnTo>
                    <a:pt x="404796" y="140517"/>
                  </a:lnTo>
                  <a:lnTo>
                    <a:pt x="372853" y="174890"/>
                  </a:lnTo>
                  <a:lnTo>
                    <a:pt x="349802" y="185299"/>
                  </a:lnTo>
                  <a:lnTo>
                    <a:pt x="346455" y="186804"/>
                  </a:lnTo>
                  <a:lnTo>
                    <a:pt x="344004" y="186804"/>
                  </a:lnTo>
                  <a:lnTo>
                    <a:pt x="342353" y="188455"/>
                  </a:lnTo>
                  <a:lnTo>
                    <a:pt x="341528" y="190106"/>
                  </a:lnTo>
                  <a:lnTo>
                    <a:pt x="324243" y="218909"/>
                  </a:lnTo>
                  <a:lnTo>
                    <a:pt x="321779" y="223024"/>
                  </a:lnTo>
                  <a:lnTo>
                    <a:pt x="323430" y="227952"/>
                  </a:lnTo>
                  <a:lnTo>
                    <a:pt x="327545" y="230428"/>
                  </a:lnTo>
                  <a:lnTo>
                    <a:pt x="331647" y="232892"/>
                  </a:lnTo>
                  <a:lnTo>
                    <a:pt x="336600" y="232067"/>
                  </a:lnTo>
                  <a:lnTo>
                    <a:pt x="339064" y="227952"/>
                  </a:lnTo>
                  <a:lnTo>
                    <a:pt x="346709" y="215510"/>
                  </a:lnTo>
                  <a:lnTo>
                    <a:pt x="350886" y="208619"/>
                  </a:lnTo>
                  <a:lnTo>
                    <a:pt x="353060" y="204810"/>
                  </a:lnTo>
                  <a:lnTo>
                    <a:pt x="354698" y="201612"/>
                  </a:lnTo>
                  <a:lnTo>
                    <a:pt x="361407" y="199062"/>
                  </a:lnTo>
                  <a:lnTo>
                    <a:pt x="399135" y="178574"/>
                  </a:lnTo>
                  <a:lnTo>
                    <a:pt x="422976" y="134603"/>
                  </a:lnTo>
                  <a:lnTo>
                    <a:pt x="423824" y="116039"/>
                  </a:lnTo>
                  <a:lnTo>
                    <a:pt x="423824" y="111099"/>
                  </a:lnTo>
                  <a:lnTo>
                    <a:pt x="423824" y="105333"/>
                  </a:lnTo>
                  <a:lnTo>
                    <a:pt x="423011" y="100393"/>
                  </a:lnTo>
                  <a:lnTo>
                    <a:pt x="423011" y="83108"/>
                  </a:lnTo>
                  <a:lnTo>
                    <a:pt x="427005" y="68133"/>
                  </a:lnTo>
                  <a:lnTo>
                    <a:pt x="434011" y="50917"/>
                  </a:lnTo>
                  <a:lnTo>
                    <a:pt x="440247" y="34163"/>
                  </a:lnTo>
                  <a:lnTo>
                    <a:pt x="441934" y="20574"/>
                  </a:lnTo>
                </a:path>
                <a:path w="441960" h="374014">
                  <a:moveTo>
                    <a:pt x="385978" y="191744"/>
                  </a:moveTo>
                  <a:lnTo>
                    <a:pt x="380460" y="205583"/>
                  </a:lnTo>
                  <a:lnTo>
                    <a:pt x="366529" y="221578"/>
                  </a:lnTo>
                  <a:lnTo>
                    <a:pt x="348125" y="234794"/>
                  </a:lnTo>
                  <a:lnTo>
                    <a:pt x="329183" y="240296"/>
                  </a:lnTo>
                  <a:lnTo>
                    <a:pt x="324243" y="240296"/>
                  </a:lnTo>
                  <a:lnTo>
                    <a:pt x="320141" y="244424"/>
                  </a:lnTo>
                  <a:lnTo>
                    <a:pt x="320141" y="249364"/>
                  </a:lnTo>
                  <a:lnTo>
                    <a:pt x="320141" y="253466"/>
                  </a:lnTo>
                  <a:lnTo>
                    <a:pt x="324243" y="257581"/>
                  </a:lnTo>
                  <a:lnTo>
                    <a:pt x="329183" y="257581"/>
                  </a:lnTo>
                  <a:lnTo>
                    <a:pt x="354296" y="250766"/>
                  </a:lnTo>
                  <a:lnTo>
                    <a:pt x="378252" y="233921"/>
                  </a:lnTo>
                  <a:lnTo>
                    <a:pt x="396190" y="212447"/>
                  </a:lnTo>
                  <a:lnTo>
                    <a:pt x="403250" y="191744"/>
                  </a:lnTo>
                  <a:lnTo>
                    <a:pt x="403250" y="186804"/>
                  </a:lnTo>
                  <a:lnTo>
                    <a:pt x="399135" y="183514"/>
                  </a:lnTo>
                  <a:lnTo>
                    <a:pt x="394207" y="183514"/>
                  </a:lnTo>
                </a:path>
                <a:path w="441960" h="374014">
                  <a:moveTo>
                    <a:pt x="348945" y="0"/>
                  </a:moveTo>
                  <a:lnTo>
                    <a:pt x="348945" y="92176"/>
                  </a:lnTo>
                </a:path>
                <a:path w="441960" h="374014">
                  <a:moveTo>
                    <a:pt x="326720" y="240296"/>
                  </a:moveTo>
                  <a:lnTo>
                    <a:pt x="326720" y="237020"/>
                  </a:lnTo>
                  <a:lnTo>
                    <a:pt x="326720" y="233705"/>
                  </a:lnTo>
                  <a:lnTo>
                    <a:pt x="327545" y="230428"/>
                  </a:lnTo>
                </a:path>
                <a:path w="441960" h="374014">
                  <a:moveTo>
                    <a:pt x="317665" y="263347"/>
                  </a:moveTo>
                  <a:lnTo>
                    <a:pt x="320954" y="263347"/>
                  </a:lnTo>
                  <a:lnTo>
                    <a:pt x="324243" y="260883"/>
                  </a:lnTo>
                  <a:lnTo>
                    <a:pt x="325081" y="257581"/>
                  </a:lnTo>
                </a:path>
                <a:path w="441960" h="374014">
                  <a:moveTo>
                    <a:pt x="315188" y="208203"/>
                  </a:moveTo>
                  <a:lnTo>
                    <a:pt x="313537" y="212331"/>
                  </a:lnTo>
                  <a:lnTo>
                    <a:pt x="312724" y="216433"/>
                  </a:lnTo>
                  <a:lnTo>
                    <a:pt x="311912" y="220548"/>
                  </a:lnTo>
                </a:path>
                <a:path w="441960" h="374014">
                  <a:moveTo>
                    <a:pt x="297103" y="107797"/>
                  </a:moveTo>
                  <a:lnTo>
                    <a:pt x="295357" y="120397"/>
                  </a:lnTo>
                  <a:lnTo>
                    <a:pt x="295551" y="137628"/>
                  </a:lnTo>
                  <a:lnTo>
                    <a:pt x="296521" y="154551"/>
                  </a:lnTo>
                  <a:lnTo>
                    <a:pt x="297103" y="166230"/>
                  </a:lnTo>
                </a:path>
                <a:path w="441960" h="374014">
                  <a:moveTo>
                    <a:pt x="314375" y="107797"/>
                  </a:moveTo>
                  <a:lnTo>
                    <a:pt x="312645" y="120397"/>
                  </a:lnTo>
                  <a:lnTo>
                    <a:pt x="312837" y="137628"/>
                  </a:lnTo>
                  <a:lnTo>
                    <a:pt x="313798" y="154551"/>
                  </a:lnTo>
                  <a:lnTo>
                    <a:pt x="314375" y="166230"/>
                  </a:lnTo>
                </a:path>
                <a:path w="441960" h="374014">
                  <a:moveTo>
                    <a:pt x="220548" y="67487"/>
                  </a:moveTo>
                  <a:lnTo>
                    <a:pt x="220548" y="75704"/>
                  </a:lnTo>
                  <a:lnTo>
                    <a:pt x="238658" y="75704"/>
                  </a:lnTo>
                </a:path>
                <a:path w="441960" h="374014">
                  <a:moveTo>
                    <a:pt x="250177" y="67487"/>
                  </a:moveTo>
                  <a:lnTo>
                    <a:pt x="250177" y="75704"/>
                  </a:lnTo>
                  <a:lnTo>
                    <a:pt x="269100" y="75704"/>
                  </a:lnTo>
                </a:path>
                <a:path w="441960" h="374014">
                  <a:moveTo>
                    <a:pt x="279793" y="67487"/>
                  </a:moveTo>
                  <a:lnTo>
                    <a:pt x="279793" y="75704"/>
                  </a:lnTo>
                  <a:lnTo>
                    <a:pt x="298729" y="75704"/>
                  </a:lnTo>
                </a:path>
                <a:path w="441960" h="374014">
                  <a:moveTo>
                    <a:pt x="248538" y="116039"/>
                  </a:moveTo>
                  <a:lnTo>
                    <a:pt x="258406" y="116039"/>
                  </a:lnTo>
                </a:path>
                <a:path w="441960" h="374014">
                  <a:moveTo>
                    <a:pt x="279793" y="116039"/>
                  </a:moveTo>
                  <a:lnTo>
                    <a:pt x="290512" y="116039"/>
                  </a:lnTo>
                </a:path>
                <a:path w="441960" h="374014">
                  <a:moveTo>
                    <a:pt x="287210" y="228777"/>
                  </a:moveTo>
                  <a:lnTo>
                    <a:pt x="257581" y="228777"/>
                  </a:lnTo>
                </a:path>
                <a:path w="441960" h="374014">
                  <a:moveTo>
                    <a:pt x="236194" y="228777"/>
                  </a:moveTo>
                  <a:lnTo>
                    <a:pt x="205739" y="228777"/>
                  </a:lnTo>
                </a:path>
                <a:path w="441960" h="374014">
                  <a:moveTo>
                    <a:pt x="178587" y="230428"/>
                  </a:moveTo>
                  <a:lnTo>
                    <a:pt x="123656" y="232381"/>
                  </a:lnTo>
                  <a:lnTo>
                    <a:pt x="67487" y="238658"/>
                  </a:lnTo>
                  <a:lnTo>
                    <a:pt x="22018" y="263140"/>
                  </a:lnTo>
                  <a:lnTo>
                    <a:pt x="9391" y="275459"/>
                  </a:lnTo>
                  <a:lnTo>
                    <a:pt x="0" y="286385"/>
                  </a:lnTo>
                </a:path>
                <a:path w="441960" h="374014">
                  <a:moveTo>
                    <a:pt x="194221" y="267474"/>
                  </a:moveTo>
                  <a:lnTo>
                    <a:pt x="162367" y="267425"/>
                  </a:lnTo>
                  <a:lnTo>
                    <a:pt x="120875" y="270852"/>
                  </a:lnTo>
                  <a:lnTo>
                    <a:pt x="80464" y="279376"/>
                  </a:lnTo>
                  <a:lnTo>
                    <a:pt x="51854" y="294614"/>
                  </a:lnTo>
                </a:path>
                <a:path w="441960" h="374014">
                  <a:moveTo>
                    <a:pt x="227139" y="265811"/>
                  </a:moveTo>
                  <a:lnTo>
                    <a:pt x="244411" y="269100"/>
                  </a:lnTo>
                </a:path>
                <a:path w="441960" h="374014">
                  <a:moveTo>
                    <a:pt x="271589" y="269100"/>
                  </a:moveTo>
                  <a:lnTo>
                    <a:pt x="287210" y="269100"/>
                  </a:lnTo>
                </a:path>
                <a:path w="441960" h="374014">
                  <a:moveTo>
                    <a:pt x="0" y="302018"/>
                  </a:moveTo>
                  <a:lnTo>
                    <a:pt x="227139" y="302018"/>
                  </a:lnTo>
                </a:path>
                <a:path w="441960" h="374014">
                  <a:moveTo>
                    <a:pt x="84772" y="302856"/>
                  </a:moveTo>
                  <a:lnTo>
                    <a:pt x="84772" y="319303"/>
                  </a:lnTo>
                  <a:lnTo>
                    <a:pt x="124269" y="319303"/>
                  </a:lnTo>
                  <a:lnTo>
                    <a:pt x="131262" y="323547"/>
                  </a:lnTo>
                  <a:lnTo>
                    <a:pt x="134553" y="332886"/>
                  </a:lnTo>
                  <a:lnTo>
                    <a:pt x="133524" y="342224"/>
                  </a:lnTo>
                  <a:lnTo>
                    <a:pt x="127558" y="346468"/>
                  </a:lnTo>
                  <a:lnTo>
                    <a:pt x="81470" y="346468"/>
                  </a:lnTo>
                  <a:lnTo>
                    <a:pt x="81470" y="368680"/>
                  </a:lnTo>
                </a:path>
                <a:path w="441960" h="374014">
                  <a:moveTo>
                    <a:pt x="5765" y="370331"/>
                  </a:moveTo>
                  <a:lnTo>
                    <a:pt x="69126" y="370331"/>
                  </a:lnTo>
                </a:path>
                <a:path w="441960" h="374014">
                  <a:moveTo>
                    <a:pt x="94640" y="373621"/>
                  </a:moveTo>
                  <a:lnTo>
                    <a:pt x="273227" y="373621"/>
                  </a:lnTo>
                  <a:lnTo>
                    <a:pt x="273227" y="325894"/>
                  </a:lnTo>
                </a:path>
                <a:path w="441960" h="374014">
                  <a:moveTo>
                    <a:pt x="297103" y="311899"/>
                  </a:moveTo>
                  <a:lnTo>
                    <a:pt x="358813" y="311899"/>
                  </a:lnTo>
                  <a:lnTo>
                    <a:pt x="372492" y="315397"/>
                  </a:lnTo>
                  <a:lnTo>
                    <a:pt x="380003" y="323832"/>
                  </a:lnTo>
                  <a:lnTo>
                    <a:pt x="382883" y="334118"/>
                  </a:lnTo>
                  <a:lnTo>
                    <a:pt x="382676" y="343166"/>
                  </a:lnTo>
                  <a:lnTo>
                    <a:pt x="381068" y="351347"/>
                  </a:lnTo>
                  <a:lnTo>
                    <a:pt x="377224" y="359835"/>
                  </a:lnTo>
                  <a:lnTo>
                    <a:pt x="370757" y="366780"/>
                  </a:lnTo>
                  <a:lnTo>
                    <a:pt x="361276" y="370331"/>
                  </a:lnTo>
                  <a:lnTo>
                    <a:pt x="287210" y="370331"/>
                  </a:lnTo>
                </a:path>
                <a:path w="441960" h="374014">
                  <a:moveTo>
                    <a:pt x="322592" y="337400"/>
                  </a:moveTo>
                  <a:lnTo>
                    <a:pt x="322592" y="343992"/>
                  </a:lnTo>
                  <a:lnTo>
                    <a:pt x="316839" y="349758"/>
                  </a:lnTo>
                  <a:lnTo>
                    <a:pt x="310273" y="349758"/>
                  </a:lnTo>
                  <a:lnTo>
                    <a:pt x="303669" y="349758"/>
                  </a:lnTo>
                  <a:lnTo>
                    <a:pt x="297916" y="343992"/>
                  </a:lnTo>
                  <a:lnTo>
                    <a:pt x="297916" y="337400"/>
                  </a:lnTo>
                  <a:lnTo>
                    <a:pt x="297916" y="330822"/>
                  </a:lnTo>
                  <a:lnTo>
                    <a:pt x="303669" y="325069"/>
                  </a:lnTo>
                  <a:lnTo>
                    <a:pt x="310273" y="325069"/>
                  </a:lnTo>
                  <a:lnTo>
                    <a:pt x="316839" y="325069"/>
                  </a:lnTo>
                  <a:lnTo>
                    <a:pt x="322592" y="330822"/>
                  </a:lnTo>
                  <a:lnTo>
                    <a:pt x="322592" y="33740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5121160" y="4415205"/>
              <a:ext cx="20955" cy="37465"/>
            </a:xfrm>
            <a:custGeom>
              <a:avLst/>
              <a:gdLst/>
              <a:ahLst/>
              <a:cxnLst/>
              <a:rect l="l" t="t" r="r" b="b"/>
              <a:pathLst>
                <a:path w="20954" h="37464">
                  <a:moveTo>
                    <a:pt x="20574" y="0"/>
                  </a:moveTo>
                  <a:lnTo>
                    <a:pt x="0" y="0"/>
                  </a:lnTo>
                  <a:lnTo>
                    <a:pt x="0" y="37020"/>
                  </a:lnTo>
                  <a:lnTo>
                    <a:pt x="20574" y="37020"/>
                  </a:lnTo>
                  <a:lnTo>
                    <a:pt x="20574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872621" y="4415205"/>
              <a:ext cx="861060" cy="615950"/>
            </a:xfrm>
            <a:custGeom>
              <a:avLst/>
              <a:gdLst/>
              <a:ahLst/>
              <a:cxnLst/>
              <a:rect l="l" t="t" r="r" b="b"/>
              <a:pathLst>
                <a:path w="861060" h="615950">
                  <a:moveTo>
                    <a:pt x="269113" y="37020"/>
                  </a:moveTo>
                  <a:lnTo>
                    <a:pt x="248538" y="37020"/>
                  </a:lnTo>
                  <a:lnTo>
                    <a:pt x="248538" y="0"/>
                  </a:lnTo>
                  <a:lnTo>
                    <a:pt x="269113" y="0"/>
                  </a:lnTo>
                  <a:lnTo>
                    <a:pt x="269113" y="37020"/>
                  </a:lnTo>
                  <a:close/>
                </a:path>
                <a:path w="861060" h="615950">
                  <a:moveTo>
                    <a:pt x="179412" y="359625"/>
                  </a:moveTo>
                  <a:lnTo>
                    <a:pt x="217271" y="359625"/>
                  </a:lnTo>
                  <a:lnTo>
                    <a:pt x="217271" y="355511"/>
                  </a:lnTo>
                </a:path>
                <a:path w="861060" h="615950">
                  <a:moveTo>
                    <a:pt x="295452" y="349758"/>
                  </a:moveTo>
                  <a:lnTo>
                    <a:pt x="312737" y="349758"/>
                  </a:lnTo>
                  <a:lnTo>
                    <a:pt x="312737" y="361276"/>
                  </a:lnTo>
                  <a:lnTo>
                    <a:pt x="344830" y="361276"/>
                  </a:lnTo>
                  <a:lnTo>
                    <a:pt x="344830" y="298716"/>
                  </a:lnTo>
                  <a:lnTo>
                    <a:pt x="311073" y="298716"/>
                  </a:lnTo>
                </a:path>
                <a:path w="861060" h="615950">
                  <a:moveTo>
                    <a:pt x="302844" y="287197"/>
                  </a:moveTo>
                  <a:lnTo>
                    <a:pt x="302844" y="271576"/>
                  </a:lnTo>
                  <a:lnTo>
                    <a:pt x="324243" y="271576"/>
                  </a:lnTo>
                  <a:lnTo>
                    <a:pt x="324243" y="250990"/>
                  </a:lnTo>
                  <a:lnTo>
                    <a:pt x="306971" y="250990"/>
                  </a:lnTo>
                  <a:lnTo>
                    <a:pt x="306971" y="194208"/>
                  </a:lnTo>
                  <a:lnTo>
                    <a:pt x="343179" y="194208"/>
                  </a:lnTo>
                  <a:lnTo>
                    <a:pt x="343179" y="131673"/>
                  </a:lnTo>
                </a:path>
                <a:path w="861060" h="615950">
                  <a:moveTo>
                    <a:pt x="312737" y="142366"/>
                  </a:moveTo>
                  <a:lnTo>
                    <a:pt x="339064" y="142366"/>
                  </a:lnTo>
                </a:path>
                <a:path w="861060" h="615950">
                  <a:moveTo>
                    <a:pt x="183514" y="252641"/>
                  </a:moveTo>
                  <a:lnTo>
                    <a:pt x="208216" y="252641"/>
                  </a:lnTo>
                </a:path>
                <a:path w="861060" h="615950">
                  <a:moveTo>
                    <a:pt x="183514" y="201625"/>
                  </a:moveTo>
                  <a:lnTo>
                    <a:pt x="208216" y="201625"/>
                  </a:lnTo>
                </a:path>
                <a:path w="861060" h="615950">
                  <a:moveTo>
                    <a:pt x="80657" y="307784"/>
                  </a:moveTo>
                  <a:lnTo>
                    <a:pt x="97104" y="307784"/>
                  </a:lnTo>
                  <a:lnTo>
                    <a:pt x="97104" y="346468"/>
                  </a:lnTo>
                </a:path>
                <a:path w="861060" h="615950">
                  <a:moveTo>
                    <a:pt x="97104" y="367029"/>
                  </a:moveTo>
                  <a:lnTo>
                    <a:pt x="97104" y="418884"/>
                  </a:lnTo>
                </a:path>
                <a:path w="861060" h="615950">
                  <a:moveTo>
                    <a:pt x="0" y="327533"/>
                  </a:moveTo>
                  <a:lnTo>
                    <a:pt x="0" y="353860"/>
                  </a:lnTo>
                  <a:lnTo>
                    <a:pt x="17297" y="353860"/>
                  </a:lnTo>
                </a:path>
                <a:path w="861060" h="615950">
                  <a:moveTo>
                    <a:pt x="757948" y="584288"/>
                  </a:moveTo>
                  <a:lnTo>
                    <a:pt x="746429" y="587578"/>
                  </a:lnTo>
                  <a:lnTo>
                    <a:pt x="746429" y="609803"/>
                  </a:lnTo>
                  <a:lnTo>
                    <a:pt x="762888" y="609803"/>
                  </a:lnTo>
                  <a:lnTo>
                    <a:pt x="764111" y="597078"/>
                  </a:lnTo>
                  <a:lnTo>
                    <a:pt x="768343" y="585119"/>
                  </a:lnTo>
                  <a:lnTo>
                    <a:pt x="776433" y="576243"/>
                  </a:lnTo>
                  <a:lnTo>
                    <a:pt x="789228" y="572770"/>
                  </a:lnTo>
                </a:path>
                <a:path w="861060" h="615950">
                  <a:moveTo>
                    <a:pt x="811441" y="578535"/>
                  </a:moveTo>
                  <a:lnTo>
                    <a:pt x="819469" y="582354"/>
                  </a:lnTo>
                  <a:lnTo>
                    <a:pt x="825641" y="591804"/>
                  </a:lnTo>
                  <a:lnTo>
                    <a:pt x="829034" y="603878"/>
                  </a:lnTo>
                  <a:lnTo>
                    <a:pt x="828725" y="615569"/>
                  </a:lnTo>
                  <a:lnTo>
                    <a:pt x="849299" y="613105"/>
                  </a:lnTo>
                  <a:lnTo>
                    <a:pt x="851776" y="598284"/>
                  </a:lnTo>
                  <a:lnTo>
                    <a:pt x="860818" y="59828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5698883" y="4997030"/>
              <a:ext cx="34925" cy="2540"/>
            </a:xfrm>
            <a:custGeom>
              <a:avLst/>
              <a:gdLst/>
              <a:ahLst/>
              <a:cxnLst/>
              <a:rect l="l" t="t" r="r" b="b"/>
              <a:pathLst>
                <a:path w="34925" h="2539">
                  <a:moveTo>
                    <a:pt x="-2286" y="1231"/>
                  </a:moveTo>
                  <a:lnTo>
                    <a:pt x="36842" y="1231"/>
                  </a:lnTo>
                </a:path>
              </a:pathLst>
            </a:custGeom>
            <a:ln w="70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238116" y="3545331"/>
              <a:ext cx="1486535" cy="1376045"/>
            </a:xfrm>
            <a:custGeom>
              <a:avLst/>
              <a:gdLst/>
              <a:ahLst/>
              <a:cxnLst/>
              <a:rect l="l" t="t" r="r" b="b"/>
              <a:pathLst>
                <a:path w="1486535" h="1376045">
                  <a:moveTo>
                    <a:pt x="1348828" y="1071499"/>
                  </a:moveTo>
                  <a:lnTo>
                    <a:pt x="1366126" y="1071499"/>
                  </a:lnTo>
                </a:path>
                <a:path w="1486535" h="1376045">
                  <a:moveTo>
                    <a:pt x="991679" y="985901"/>
                  </a:moveTo>
                  <a:lnTo>
                    <a:pt x="1060805" y="985901"/>
                  </a:lnTo>
                  <a:lnTo>
                    <a:pt x="1060805" y="1019644"/>
                  </a:lnTo>
                  <a:lnTo>
                    <a:pt x="1024597" y="1019644"/>
                  </a:lnTo>
                </a:path>
                <a:path w="1486535" h="1376045">
                  <a:moveTo>
                    <a:pt x="1008964" y="1034453"/>
                  </a:moveTo>
                  <a:lnTo>
                    <a:pt x="1008964" y="1062443"/>
                  </a:lnTo>
                  <a:lnTo>
                    <a:pt x="994956" y="1062443"/>
                  </a:lnTo>
                </a:path>
                <a:path w="1486535" h="1376045">
                  <a:moveTo>
                    <a:pt x="980973" y="1128280"/>
                  </a:moveTo>
                  <a:lnTo>
                    <a:pt x="1020483" y="1128280"/>
                  </a:lnTo>
                  <a:lnTo>
                    <a:pt x="1020483" y="1108519"/>
                  </a:lnTo>
                  <a:lnTo>
                    <a:pt x="1049274" y="1108519"/>
                  </a:lnTo>
                  <a:lnTo>
                    <a:pt x="1049274" y="1131570"/>
                  </a:lnTo>
                </a:path>
                <a:path w="1486535" h="1376045">
                  <a:moveTo>
                    <a:pt x="1045997" y="1151318"/>
                  </a:moveTo>
                  <a:lnTo>
                    <a:pt x="1045997" y="1199870"/>
                  </a:lnTo>
                  <a:lnTo>
                    <a:pt x="1069035" y="1199870"/>
                  </a:lnTo>
                  <a:lnTo>
                    <a:pt x="1069035" y="1137323"/>
                  </a:lnTo>
                  <a:lnTo>
                    <a:pt x="1088783" y="1137323"/>
                  </a:lnTo>
                  <a:lnTo>
                    <a:pt x="1088783" y="1116761"/>
                  </a:lnTo>
                </a:path>
                <a:path w="1486535" h="1376045">
                  <a:moveTo>
                    <a:pt x="1088783" y="1056678"/>
                  </a:moveTo>
                  <a:lnTo>
                    <a:pt x="1043520" y="1056678"/>
                  </a:lnTo>
                  <a:lnTo>
                    <a:pt x="1043520" y="1088771"/>
                  </a:lnTo>
                </a:path>
                <a:path w="1486535" h="1376045">
                  <a:moveTo>
                    <a:pt x="1334858" y="1005649"/>
                  </a:moveTo>
                  <a:lnTo>
                    <a:pt x="1334858" y="980147"/>
                  </a:lnTo>
                  <a:lnTo>
                    <a:pt x="1371879" y="980147"/>
                  </a:lnTo>
                  <a:lnTo>
                    <a:pt x="1371879" y="1022946"/>
                  </a:lnTo>
                </a:path>
                <a:path w="1486535" h="1376045">
                  <a:moveTo>
                    <a:pt x="1250899" y="1159548"/>
                  </a:moveTo>
                  <a:lnTo>
                    <a:pt x="1250899" y="1168590"/>
                  </a:lnTo>
                  <a:lnTo>
                    <a:pt x="1243495" y="1176007"/>
                  </a:lnTo>
                  <a:lnTo>
                    <a:pt x="1235265" y="1176007"/>
                  </a:lnTo>
                  <a:lnTo>
                    <a:pt x="1226210" y="1176007"/>
                  </a:lnTo>
                  <a:lnTo>
                    <a:pt x="1218806" y="1168590"/>
                  </a:lnTo>
                  <a:lnTo>
                    <a:pt x="1218806" y="1159548"/>
                  </a:lnTo>
                  <a:lnTo>
                    <a:pt x="1218806" y="1151318"/>
                  </a:lnTo>
                  <a:lnTo>
                    <a:pt x="1226210" y="1143914"/>
                  </a:lnTo>
                  <a:lnTo>
                    <a:pt x="1235265" y="1143914"/>
                  </a:lnTo>
                  <a:lnTo>
                    <a:pt x="1243495" y="1143914"/>
                  </a:lnTo>
                  <a:lnTo>
                    <a:pt x="1250899" y="1151318"/>
                  </a:lnTo>
                  <a:lnTo>
                    <a:pt x="1250899" y="1159548"/>
                  </a:lnTo>
                </a:path>
                <a:path w="1486535" h="1376045">
                  <a:moveTo>
                    <a:pt x="1299464" y="1166952"/>
                  </a:moveTo>
                  <a:lnTo>
                    <a:pt x="1299464" y="1171905"/>
                  </a:lnTo>
                  <a:lnTo>
                    <a:pt x="1294511" y="1176832"/>
                  </a:lnTo>
                  <a:lnTo>
                    <a:pt x="1289583" y="1176832"/>
                  </a:lnTo>
                  <a:lnTo>
                    <a:pt x="1283817" y="1176832"/>
                  </a:lnTo>
                  <a:lnTo>
                    <a:pt x="1278890" y="1171905"/>
                  </a:lnTo>
                  <a:lnTo>
                    <a:pt x="1278890" y="1166952"/>
                  </a:lnTo>
                  <a:lnTo>
                    <a:pt x="1278890" y="1161199"/>
                  </a:lnTo>
                  <a:lnTo>
                    <a:pt x="1283817" y="1156258"/>
                  </a:lnTo>
                  <a:lnTo>
                    <a:pt x="1289583" y="1156258"/>
                  </a:lnTo>
                  <a:lnTo>
                    <a:pt x="1294511" y="1156258"/>
                  </a:lnTo>
                  <a:lnTo>
                    <a:pt x="1299464" y="1161199"/>
                  </a:lnTo>
                  <a:lnTo>
                    <a:pt x="1299464" y="1166952"/>
                  </a:lnTo>
                </a:path>
                <a:path w="1486535" h="1376045">
                  <a:moveTo>
                    <a:pt x="1092073" y="1174369"/>
                  </a:moveTo>
                  <a:lnTo>
                    <a:pt x="1092073" y="1199870"/>
                  </a:lnTo>
                  <a:lnTo>
                    <a:pt x="1078077" y="1199870"/>
                  </a:lnTo>
                </a:path>
                <a:path w="1486535" h="1376045">
                  <a:moveTo>
                    <a:pt x="1003198" y="1199870"/>
                  </a:moveTo>
                  <a:lnTo>
                    <a:pt x="1003198" y="1234440"/>
                  </a:lnTo>
                  <a:lnTo>
                    <a:pt x="994956" y="1234440"/>
                  </a:lnTo>
                </a:path>
                <a:path w="1486535" h="1376045">
                  <a:moveTo>
                    <a:pt x="1034453" y="1203172"/>
                  </a:moveTo>
                  <a:lnTo>
                    <a:pt x="1034453" y="1219631"/>
                  </a:lnTo>
                  <a:lnTo>
                    <a:pt x="1020483" y="1219631"/>
                  </a:lnTo>
                </a:path>
                <a:path w="1486535" h="1376045">
                  <a:moveTo>
                    <a:pt x="937348" y="811441"/>
                  </a:moveTo>
                  <a:lnTo>
                    <a:pt x="937348" y="897026"/>
                  </a:lnTo>
                </a:path>
                <a:path w="1486535" h="1376045">
                  <a:moveTo>
                    <a:pt x="944765" y="918425"/>
                  </a:moveTo>
                  <a:lnTo>
                    <a:pt x="964526" y="918425"/>
                  </a:lnTo>
                </a:path>
                <a:path w="1486535" h="1376045">
                  <a:moveTo>
                    <a:pt x="944765" y="932421"/>
                  </a:moveTo>
                  <a:lnTo>
                    <a:pt x="958748" y="932421"/>
                  </a:lnTo>
                  <a:lnTo>
                    <a:pt x="967803" y="924191"/>
                  </a:lnTo>
                </a:path>
                <a:path w="1486535" h="1376045">
                  <a:moveTo>
                    <a:pt x="918438" y="393369"/>
                  </a:moveTo>
                  <a:lnTo>
                    <a:pt x="873163" y="393369"/>
                  </a:lnTo>
                  <a:lnTo>
                    <a:pt x="873163" y="370319"/>
                  </a:lnTo>
                  <a:lnTo>
                    <a:pt x="915136" y="370319"/>
                  </a:lnTo>
                </a:path>
                <a:path w="1486535" h="1376045">
                  <a:moveTo>
                    <a:pt x="892086" y="411480"/>
                  </a:moveTo>
                  <a:lnTo>
                    <a:pt x="892086" y="442747"/>
                  </a:lnTo>
                </a:path>
                <a:path w="1486535" h="1376045">
                  <a:moveTo>
                    <a:pt x="909383" y="454279"/>
                  </a:moveTo>
                  <a:lnTo>
                    <a:pt x="874814" y="454279"/>
                  </a:lnTo>
                  <a:lnTo>
                    <a:pt x="874814" y="474014"/>
                  </a:lnTo>
                  <a:lnTo>
                    <a:pt x="909383" y="474014"/>
                  </a:lnTo>
                </a:path>
                <a:path w="1486535" h="1376045">
                  <a:moveTo>
                    <a:pt x="900328" y="479780"/>
                  </a:moveTo>
                  <a:lnTo>
                    <a:pt x="900328" y="505294"/>
                  </a:lnTo>
                  <a:lnTo>
                    <a:pt x="883043" y="505294"/>
                  </a:lnTo>
                  <a:lnTo>
                    <a:pt x="883043" y="548093"/>
                  </a:lnTo>
                  <a:lnTo>
                    <a:pt x="915136" y="548093"/>
                  </a:lnTo>
                </a:path>
                <a:path w="1486535" h="1376045">
                  <a:moveTo>
                    <a:pt x="915136" y="514350"/>
                  </a:moveTo>
                  <a:lnTo>
                    <a:pt x="937348" y="514350"/>
                  </a:lnTo>
                </a:path>
                <a:path w="1486535" h="1376045">
                  <a:moveTo>
                    <a:pt x="888809" y="88061"/>
                  </a:moveTo>
                  <a:lnTo>
                    <a:pt x="888809" y="111099"/>
                  </a:lnTo>
                  <a:lnTo>
                    <a:pt x="917600" y="111099"/>
                  </a:lnTo>
                </a:path>
                <a:path w="1486535" h="1376045">
                  <a:moveTo>
                    <a:pt x="900328" y="135788"/>
                  </a:moveTo>
                  <a:lnTo>
                    <a:pt x="900328" y="221373"/>
                  </a:lnTo>
                  <a:lnTo>
                    <a:pt x="931595" y="221373"/>
                  </a:lnTo>
                  <a:lnTo>
                    <a:pt x="931595" y="141541"/>
                  </a:lnTo>
                </a:path>
                <a:path w="1486535" h="1376045">
                  <a:moveTo>
                    <a:pt x="878103" y="260057"/>
                  </a:moveTo>
                  <a:lnTo>
                    <a:pt x="929132" y="260057"/>
                  </a:lnTo>
                  <a:lnTo>
                    <a:pt x="929132" y="328358"/>
                  </a:lnTo>
                  <a:lnTo>
                    <a:pt x="940663" y="328358"/>
                  </a:lnTo>
                </a:path>
                <a:path w="1486535" h="1376045">
                  <a:moveTo>
                    <a:pt x="892086" y="288036"/>
                  </a:moveTo>
                  <a:lnTo>
                    <a:pt x="892086" y="328358"/>
                  </a:lnTo>
                  <a:lnTo>
                    <a:pt x="911847" y="328358"/>
                  </a:lnTo>
                  <a:lnTo>
                    <a:pt x="911847" y="362927"/>
                  </a:lnTo>
                </a:path>
                <a:path w="1486535" h="1376045">
                  <a:moveTo>
                    <a:pt x="160477" y="865759"/>
                  </a:moveTo>
                  <a:lnTo>
                    <a:pt x="209042" y="865759"/>
                  </a:lnTo>
                </a:path>
                <a:path w="1486535" h="1376045">
                  <a:moveTo>
                    <a:pt x="209042" y="819670"/>
                  </a:moveTo>
                  <a:lnTo>
                    <a:pt x="160477" y="819670"/>
                  </a:lnTo>
                  <a:lnTo>
                    <a:pt x="160477" y="848461"/>
                  </a:lnTo>
                  <a:lnTo>
                    <a:pt x="197510" y="848461"/>
                  </a:lnTo>
                </a:path>
                <a:path w="1486535" h="1376045">
                  <a:moveTo>
                    <a:pt x="137452" y="834478"/>
                  </a:moveTo>
                  <a:lnTo>
                    <a:pt x="137452" y="805675"/>
                  </a:lnTo>
                  <a:lnTo>
                    <a:pt x="203288" y="805675"/>
                  </a:lnTo>
                </a:path>
                <a:path w="1486535" h="1376045">
                  <a:moveTo>
                    <a:pt x="206565" y="771118"/>
                  </a:moveTo>
                  <a:lnTo>
                    <a:pt x="158013" y="771118"/>
                  </a:lnTo>
                </a:path>
                <a:path w="1486535" h="1376045">
                  <a:moveTo>
                    <a:pt x="160477" y="714324"/>
                  </a:moveTo>
                  <a:lnTo>
                    <a:pt x="206565" y="714324"/>
                  </a:lnTo>
                </a:path>
                <a:path w="1486535" h="1376045">
                  <a:moveTo>
                    <a:pt x="162941" y="219722"/>
                  </a:moveTo>
                  <a:lnTo>
                    <a:pt x="191757" y="219722"/>
                  </a:lnTo>
                  <a:lnTo>
                    <a:pt x="191757" y="645198"/>
                  </a:lnTo>
                </a:path>
                <a:path w="1486535" h="1376045">
                  <a:moveTo>
                    <a:pt x="160477" y="1110996"/>
                  </a:moveTo>
                  <a:lnTo>
                    <a:pt x="170494" y="1121362"/>
                  </a:lnTo>
                  <a:lnTo>
                    <a:pt x="182597" y="1129717"/>
                  </a:lnTo>
                  <a:lnTo>
                    <a:pt x="195781" y="1135293"/>
                  </a:lnTo>
                  <a:lnTo>
                    <a:pt x="209042" y="1137323"/>
                  </a:lnTo>
                </a:path>
                <a:path w="1486535" h="1376045">
                  <a:moveTo>
                    <a:pt x="160477" y="1137323"/>
                  </a:moveTo>
                  <a:lnTo>
                    <a:pt x="170494" y="1147214"/>
                  </a:lnTo>
                  <a:lnTo>
                    <a:pt x="182597" y="1155328"/>
                  </a:lnTo>
                  <a:lnTo>
                    <a:pt x="195781" y="1160818"/>
                  </a:lnTo>
                  <a:lnTo>
                    <a:pt x="209042" y="1162837"/>
                  </a:lnTo>
                </a:path>
                <a:path w="1486535" h="1376045">
                  <a:moveTo>
                    <a:pt x="162941" y="1036929"/>
                  </a:moveTo>
                  <a:lnTo>
                    <a:pt x="206565" y="1036929"/>
                  </a:lnTo>
                </a:path>
                <a:path w="1486535" h="1376045">
                  <a:moveTo>
                    <a:pt x="1254201" y="1368577"/>
                  </a:moveTo>
                  <a:lnTo>
                    <a:pt x="1252040" y="1371470"/>
                  </a:lnTo>
                  <a:lnTo>
                    <a:pt x="1246176" y="1373822"/>
                  </a:lnTo>
                  <a:lnTo>
                    <a:pt x="1237533" y="1375403"/>
                  </a:lnTo>
                  <a:lnTo>
                    <a:pt x="1227035" y="1375981"/>
                  </a:lnTo>
                  <a:lnTo>
                    <a:pt x="1216673" y="1375403"/>
                  </a:lnTo>
                  <a:lnTo>
                    <a:pt x="1208312" y="1373822"/>
                  </a:lnTo>
                  <a:lnTo>
                    <a:pt x="1202729" y="1371470"/>
                  </a:lnTo>
                  <a:lnTo>
                    <a:pt x="1200696" y="1368577"/>
                  </a:lnTo>
                  <a:lnTo>
                    <a:pt x="1202729" y="1365684"/>
                  </a:lnTo>
                  <a:lnTo>
                    <a:pt x="1208312" y="1363332"/>
                  </a:lnTo>
                  <a:lnTo>
                    <a:pt x="1216673" y="1361751"/>
                  </a:lnTo>
                  <a:lnTo>
                    <a:pt x="1227035" y="1361173"/>
                  </a:lnTo>
                  <a:lnTo>
                    <a:pt x="1237533" y="1361751"/>
                  </a:lnTo>
                  <a:lnTo>
                    <a:pt x="1246176" y="1363332"/>
                  </a:lnTo>
                  <a:lnTo>
                    <a:pt x="1252040" y="1365684"/>
                  </a:lnTo>
                  <a:lnTo>
                    <a:pt x="1254201" y="1368577"/>
                  </a:lnTo>
                </a:path>
                <a:path w="1486535" h="1376045">
                  <a:moveTo>
                    <a:pt x="1486281" y="15633"/>
                  </a:moveTo>
                  <a:lnTo>
                    <a:pt x="1425384" y="15633"/>
                  </a:lnTo>
                </a:path>
                <a:path w="1486535" h="1376045">
                  <a:moveTo>
                    <a:pt x="32931" y="61722"/>
                  </a:moveTo>
                  <a:lnTo>
                    <a:pt x="32931" y="70777"/>
                  </a:lnTo>
                  <a:lnTo>
                    <a:pt x="25514" y="78181"/>
                  </a:lnTo>
                  <a:lnTo>
                    <a:pt x="16459" y="78181"/>
                  </a:lnTo>
                  <a:lnTo>
                    <a:pt x="7404" y="78181"/>
                  </a:lnTo>
                  <a:lnTo>
                    <a:pt x="0" y="70777"/>
                  </a:lnTo>
                  <a:lnTo>
                    <a:pt x="0" y="61722"/>
                  </a:lnTo>
                  <a:lnTo>
                    <a:pt x="0" y="52679"/>
                  </a:lnTo>
                  <a:lnTo>
                    <a:pt x="7404" y="45262"/>
                  </a:lnTo>
                  <a:lnTo>
                    <a:pt x="16459" y="45262"/>
                  </a:lnTo>
                  <a:lnTo>
                    <a:pt x="25514" y="45262"/>
                  </a:lnTo>
                  <a:lnTo>
                    <a:pt x="32931" y="52679"/>
                  </a:lnTo>
                  <a:lnTo>
                    <a:pt x="32931" y="61722"/>
                  </a:lnTo>
                </a:path>
                <a:path w="1486535" h="1376045">
                  <a:moveTo>
                    <a:pt x="116039" y="61722"/>
                  </a:moveTo>
                  <a:lnTo>
                    <a:pt x="116039" y="70777"/>
                  </a:lnTo>
                  <a:lnTo>
                    <a:pt x="108635" y="78181"/>
                  </a:lnTo>
                  <a:lnTo>
                    <a:pt x="99593" y="78181"/>
                  </a:lnTo>
                  <a:lnTo>
                    <a:pt x="90525" y="78181"/>
                  </a:lnTo>
                  <a:lnTo>
                    <a:pt x="83121" y="70777"/>
                  </a:lnTo>
                  <a:lnTo>
                    <a:pt x="83121" y="61722"/>
                  </a:lnTo>
                  <a:lnTo>
                    <a:pt x="83121" y="52679"/>
                  </a:lnTo>
                  <a:lnTo>
                    <a:pt x="90525" y="45262"/>
                  </a:lnTo>
                  <a:lnTo>
                    <a:pt x="99593" y="45262"/>
                  </a:lnTo>
                  <a:lnTo>
                    <a:pt x="108635" y="45262"/>
                  </a:lnTo>
                  <a:lnTo>
                    <a:pt x="116039" y="52679"/>
                  </a:lnTo>
                  <a:lnTo>
                    <a:pt x="116039" y="61722"/>
                  </a:lnTo>
                </a:path>
                <a:path w="1486535" h="1376045">
                  <a:moveTo>
                    <a:pt x="1257490" y="79819"/>
                  </a:moveTo>
                  <a:lnTo>
                    <a:pt x="1400670" y="79819"/>
                  </a:lnTo>
                  <a:lnTo>
                    <a:pt x="1411571" y="77839"/>
                  </a:lnTo>
                  <a:lnTo>
                    <a:pt x="1418688" y="72620"/>
                  </a:lnTo>
                  <a:lnTo>
                    <a:pt x="1422562" y="65240"/>
                  </a:lnTo>
                  <a:lnTo>
                    <a:pt x="1423733" y="56781"/>
                  </a:lnTo>
                  <a:lnTo>
                    <a:pt x="1423733" y="0"/>
                  </a:lnTo>
                  <a:lnTo>
                    <a:pt x="1300289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5360644" y="3635857"/>
              <a:ext cx="17780" cy="53975"/>
            </a:xfrm>
            <a:custGeom>
              <a:avLst/>
              <a:gdLst/>
              <a:ahLst/>
              <a:cxnLst/>
              <a:rect l="l" t="t" r="r" b="b"/>
              <a:pathLst>
                <a:path w="17779" h="53975">
                  <a:moveTo>
                    <a:pt x="17272" y="0"/>
                  </a:moveTo>
                  <a:lnTo>
                    <a:pt x="0" y="53505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5360644" y="3635857"/>
              <a:ext cx="17780" cy="53975"/>
            </a:xfrm>
            <a:custGeom>
              <a:avLst/>
              <a:gdLst/>
              <a:ahLst/>
              <a:cxnLst/>
              <a:rect l="l" t="t" r="r" b="b"/>
              <a:pathLst>
                <a:path w="17779" h="53975">
                  <a:moveTo>
                    <a:pt x="17272" y="0"/>
                  </a:moveTo>
                  <a:lnTo>
                    <a:pt x="0" y="53505"/>
                  </a:lnTo>
                  <a:lnTo>
                    <a:pt x="1727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5386971" y="3633393"/>
              <a:ext cx="17780" cy="53975"/>
            </a:xfrm>
            <a:custGeom>
              <a:avLst/>
              <a:gdLst/>
              <a:ahLst/>
              <a:cxnLst/>
              <a:rect l="l" t="t" r="r" b="b"/>
              <a:pathLst>
                <a:path w="17779" h="53975">
                  <a:moveTo>
                    <a:pt x="17297" y="0"/>
                  </a:moveTo>
                  <a:lnTo>
                    <a:pt x="0" y="5347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5386971" y="3633393"/>
              <a:ext cx="17780" cy="53975"/>
            </a:xfrm>
            <a:custGeom>
              <a:avLst/>
              <a:gdLst/>
              <a:ahLst/>
              <a:cxnLst/>
              <a:rect l="l" t="t" r="r" b="b"/>
              <a:pathLst>
                <a:path w="17779" h="53975">
                  <a:moveTo>
                    <a:pt x="17297" y="0"/>
                  </a:moveTo>
                  <a:lnTo>
                    <a:pt x="0" y="53479"/>
                  </a:lnTo>
                  <a:lnTo>
                    <a:pt x="17297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4979619" y="3660546"/>
              <a:ext cx="746760" cy="803275"/>
            </a:xfrm>
            <a:custGeom>
              <a:avLst/>
              <a:gdLst/>
              <a:ahLst/>
              <a:cxnLst/>
              <a:rect l="l" t="t" r="r" b="b"/>
              <a:pathLst>
                <a:path w="746760" h="803275">
                  <a:moveTo>
                    <a:pt x="246049" y="803211"/>
                  </a:moveTo>
                  <a:lnTo>
                    <a:pt x="288848" y="803211"/>
                  </a:lnTo>
                </a:path>
                <a:path w="746760" h="803275">
                  <a:moveTo>
                    <a:pt x="0" y="459206"/>
                  </a:moveTo>
                  <a:lnTo>
                    <a:pt x="0" y="492950"/>
                  </a:lnTo>
                </a:path>
                <a:path w="746760" h="803275">
                  <a:moveTo>
                    <a:pt x="746417" y="18922"/>
                  </a:moveTo>
                  <a:lnTo>
                    <a:pt x="744963" y="26396"/>
                  </a:lnTo>
                  <a:lnTo>
                    <a:pt x="740964" y="32399"/>
                  </a:lnTo>
                  <a:lnTo>
                    <a:pt x="734956" y="36394"/>
                  </a:lnTo>
                  <a:lnTo>
                    <a:pt x="727481" y="37845"/>
                  </a:lnTo>
                  <a:lnTo>
                    <a:pt x="720361" y="36394"/>
                  </a:lnTo>
                  <a:lnTo>
                    <a:pt x="714319" y="32399"/>
                  </a:lnTo>
                  <a:lnTo>
                    <a:pt x="710127" y="26396"/>
                  </a:lnTo>
                  <a:lnTo>
                    <a:pt x="708558" y="18922"/>
                  </a:lnTo>
                  <a:lnTo>
                    <a:pt x="710127" y="11803"/>
                  </a:lnTo>
                  <a:lnTo>
                    <a:pt x="714319" y="5761"/>
                  </a:lnTo>
                  <a:lnTo>
                    <a:pt x="720361" y="1569"/>
                  </a:lnTo>
                  <a:lnTo>
                    <a:pt x="727481" y="0"/>
                  </a:lnTo>
                  <a:lnTo>
                    <a:pt x="734956" y="1569"/>
                  </a:lnTo>
                  <a:lnTo>
                    <a:pt x="740964" y="5761"/>
                  </a:lnTo>
                  <a:lnTo>
                    <a:pt x="744963" y="11803"/>
                  </a:lnTo>
                  <a:lnTo>
                    <a:pt x="746417" y="1892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5627280" y="3639146"/>
              <a:ext cx="107314" cy="1210310"/>
            </a:xfrm>
            <a:custGeom>
              <a:avLst/>
              <a:gdLst/>
              <a:ahLst/>
              <a:cxnLst/>
              <a:rect l="l" t="t" r="r" b="b"/>
              <a:pathLst>
                <a:path w="107314" h="1210310">
                  <a:moveTo>
                    <a:pt x="106984" y="0"/>
                  </a:moveTo>
                  <a:lnTo>
                    <a:pt x="79819" y="0"/>
                  </a:lnTo>
                  <a:lnTo>
                    <a:pt x="79819" y="9867"/>
                  </a:lnTo>
                  <a:lnTo>
                    <a:pt x="46088" y="9867"/>
                  </a:lnTo>
                  <a:lnTo>
                    <a:pt x="46088" y="0"/>
                  </a:lnTo>
                  <a:lnTo>
                    <a:pt x="4114" y="0"/>
                  </a:lnTo>
                  <a:lnTo>
                    <a:pt x="3289" y="88061"/>
                  </a:lnTo>
                  <a:lnTo>
                    <a:pt x="3289" y="177761"/>
                  </a:lnTo>
                  <a:lnTo>
                    <a:pt x="0" y="1206461"/>
                  </a:lnTo>
                  <a:lnTo>
                    <a:pt x="21399" y="1209751"/>
                  </a:lnTo>
                  <a:lnTo>
                    <a:pt x="21399" y="1162024"/>
                  </a:lnTo>
                  <a:lnTo>
                    <a:pt x="36220" y="1162024"/>
                  </a:lnTo>
                  <a:lnTo>
                    <a:pt x="36220" y="1196581"/>
                  </a:lnTo>
                  <a:lnTo>
                    <a:pt x="104520" y="1196581"/>
                  </a:lnTo>
                  <a:lnTo>
                    <a:pt x="10698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5627280" y="3639146"/>
              <a:ext cx="107314" cy="1210310"/>
            </a:xfrm>
            <a:custGeom>
              <a:avLst/>
              <a:gdLst/>
              <a:ahLst/>
              <a:cxnLst/>
              <a:rect l="l" t="t" r="r" b="b"/>
              <a:pathLst>
                <a:path w="107314" h="1210310">
                  <a:moveTo>
                    <a:pt x="106984" y="0"/>
                  </a:moveTo>
                  <a:lnTo>
                    <a:pt x="79819" y="0"/>
                  </a:lnTo>
                  <a:lnTo>
                    <a:pt x="79819" y="9867"/>
                  </a:lnTo>
                  <a:lnTo>
                    <a:pt x="46088" y="9867"/>
                  </a:lnTo>
                  <a:lnTo>
                    <a:pt x="46088" y="0"/>
                  </a:lnTo>
                  <a:lnTo>
                    <a:pt x="4114" y="0"/>
                  </a:lnTo>
                  <a:lnTo>
                    <a:pt x="3289" y="88061"/>
                  </a:lnTo>
                  <a:lnTo>
                    <a:pt x="3289" y="121805"/>
                  </a:lnTo>
                  <a:lnTo>
                    <a:pt x="3289" y="144843"/>
                  </a:lnTo>
                  <a:lnTo>
                    <a:pt x="3289" y="177761"/>
                  </a:lnTo>
                  <a:lnTo>
                    <a:pt x="0" y="1206461"/>
                  </a:lnTo>
                  <a:lnTo>
                    <a:pt x="21399" y="1209751"/>
                  </a:lnTo>
                  <a:lnTo>
                    <a:pt x="21399" y="1162024"/>
                  </a:lnTo>
                  <a:lnTo>
                    <a:pt x="36220" y="1162024"/>
                  </a:lnTo>
                  <a:lnTo>
                    <a:pt x="36220" y="1196581"/>
                  </a:lnTo>
                  <a:lnTo>
                    <a:pt x="104520" y="1196581"/>
                  </a:lnTo>
                  <a:lnTo>
                    <a:pt x="106984" y="0"/>
                  </a:lnTo>
                  <a:close/>
                </a:path>
                <a:path w="107314" h="1210310">
                  <a:moveTo>
                    <a:pt x="11506" y="153085"/>
                  </a:moveTo>
                  <a:lnTo>
                    <a:pt x="17271" y="154724"/>
                  </a:lnTo>
                  <a:lnTo>
                    <a:pt x="15633" y="162128"/>
                  </a:lnTo>
                  <a:lnTo>
                    <a:pt x="15633" y="166242"/>
                  </a:lnTo>
                </a:path>
                <a:path w="107314" h="1210310">
                  <a:moveTo>
                    <a:pt x="23050" y="135788"/>
                  </a:moveTo>
                  <a:lnTo>
                    <a:pt x="53492" y="135788"/>
                  </a:lnTo>
                  <a:lnTo>
                    <a:pt x="53492" y="160477"/>
                  </a:lnTo>
                </a:path>
                <a:path w="107314" h="1210310">
                  <a:moveTo>
                    <a:pt x="24676" y="185178"/>
                  </a:moveTo>
                  <a:lnTo>
                    <a:pt x="53492" y="185178"/>
                  </a:lnTo>
                  <a:lnTo>
                    <a:pt x="53492" y="211505"/>
                  </a:lnTo>
                </a:path>
                <a:path w="107314" h="1210310">
                  <a:moveTo>
                    <a:pt x="32092" y="162128"/>
                  </a:moveTo>
                  <a:lnTo>
                    <a:pt x="43624" y="162128"/>
                  </a:lnTo>
                  <a:lnTo>
                    <a:pt x="43624" y="175298"/>
                  </a:lnTo>
                </a:path>
                <a:path w="107314" h="1210310">
                  <a:moveTo>
                    <a:pt x="30467" y="213969"/>
                  </a:moveTo>
                  <a:lnTo>
                    <a:pt x="46088" y="213969"/>
                  </a:lnTo>
                  <a:lnTo>
                    <a:pt x="46088" y="228777"/>
                  </a:lnTo>
                </a:path>
                <a:path w="107314" h="1210310">
                  <a:moveTo>
                    <a:pt x="92989" y="131673"/>
                  </a:moveTo>
                  <a:lnTo>
                    <a:pt x="92989" y="227139"/>
                  </a:lnTo>
                  <a:lnTo>
                    <a:pt x="78181" y="227139"/>
                  </a:lnTo>
                </a:path>
                <a:path w="107314" h="1210310">
                  <a:moveTo>
                    <a:pt x="51841" y="27165"/>
                  </a:moveTo>
                  <a:lnTo>
                    <a:pt x="51841" y="70777"/>
                  </a:lnTo>
                  <a:lnTo>
                    <a:pt x="89712" y="70777"/>
                  </a:lnTo>
                  <a:lnTo>
                    <a:pt x="89712" y="5924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5688177" y="3906608"/>
              <a:ext cx="38100" cy="37465"/>
            </a:xfrm>
            <a:custGeom>
              <a:avLst/>
              <a:gdLst/>
              <a:ahLst/>
              <a:cxnLst/>
              <a:rect l="l" t="t" r="r" b="b"/>
              <a:pathLst>
                <a:path w="38100" h="37464">
                  <a:moveTo>
                    <a:pt x="18923" y="0"/>
                  </a:moveTo>
                  <a:lnTo>
                    <a:pt x="11803" y="1453"/>
                  </a:lnTo>
                  <a:lnTo>
                    <a:pt x="5761" y="5453"/>
                  </a:lnTo>
                  <a:lnTo>
                    <a:pt x="1569" y="11460"/>
                  </a:lnTo>
                  <a:lnTo>
                    <a:pt x="0" y="18935"/>
                  </a:lnTo>
                  <a:lnTo>
                    <a:pt x="1569" y="25928"/>
                  </a:lnTo>
                  <a:lnTo>
                    <a:pt x="5761" y="31691"/>
                  </a:lnTo>
                  <a:lnTo>
                    <a:pt x="11803" y="35603"/>
                  </a:lnTo>
                  <a:lnTo>
                    <a:pt x="18923" y="37045"/>
                  </a:lnTo>
                  <a:lnTo>
                    <a:pt x="26398" y="35603"/>
                  </a:lnTo>
                  <a:lnTo>
                    <a:pt x="32405" y="31691"/>
                  </a:lnTo>
                  <a:lnTo>
                    <a:pt x="36405" y="25928"/>
                  </a:lnTo>
                  <a:lnTo>
                    <a:pt x="37858" y="18935"/>
                  </a:lnTo>
                  <a:lnTo>
                    <a:pt x="36405" y="11460"/>
                  </a:lnTo>
                  <a:lnTo>
                    <a:pt x="32405" y="5453"/>
                  </a:lnTo>
                  <a:lnTo>
                    <a:pt x="26398" y="1453"/>
                  </a:lnTo>
                  <a:lnTo>
                    <a:pt x="1892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5688177" y="3906608"/>
              <a:ext cx="38100" cy="37465"/>
            </a:xfrm>
            <a:custGeom>
              <a:avLst/>
              <a:gdLst/>
              <a:ahLst/>
              <a:cxnLst/>
              <a:rect l="l" t="t" r="r" b="b"/>
              <a:pathLst>
                <a:path w="38100" h="37464">
                  <a:moveTo>
                    <a:pt x="37858" y="18935"/>
                  </a:moveTo>
                  <a:lnTo>
                    <a:pt x="36405" y="25928"/>
                  </a:lnTo>
                  <a:lnTo>
                    <a:pt x="32405" y="31691"/>
                  </a:lnTo>
                  <a:lnTo>
                    <a:pt x="26398" y="35603"/>
                  </a:lnTo>
                  <a:lnTo>
                    <a:pt x="18923" y="37045"/>
                  </a:lnTo>
                  <a:lnTo>
                    <a:pt x="11803" y="35603"/>
                  </a:lnTo>
                  <a:lnTo>
                    <a:pt x="5761" y="31691"/>
                  </a:lnTo>
                  <a:lnTo>
                    <a:pt x="1569" y="25928"/>
                  </a:lnTo>
                  <a:lnTo>
                    <a:pt x="0" y="18935"/>
                  </a:lnTo>
                  <a:lnTo>
                    <a:pt x="1569" y="11460"/>
                  </a:lnTo>
                  <a:lnTo>
                    <a:pt x="5761" y="5453"/>
                  </a:lnTo>
                  <a:lnTo>
                    <a:pt x="11803" y="1453"/>
                  </a:lnTo>
                  <a:lnTo>
                    <a:pt x="18923" y="0"/>
                  </a:lnTo>
                  <a:lnTo>
                    <a:pt x="26398" y="1453"/>
                  </a:lnTo>
                  <a:lnTo>
                    <a:pt x="32405" y="5453"/>
                  </a:lnTo>
                  <a:lnTo>
                    <a:pt x="36405" y="11460"/>
                  </a:lnTo>
                  <a:lnTo>
                    <a:pt x="37858" y="1893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5694768" y="3997959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16446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7284"/>
                  </a:lnTo>
                  <a:lnTo>
                    <a:pt x="4940" y="22212"/>
                  </a:lnTo>
                  <a:lnTo>
                    <a:pt x="16446" y="22212"/>
                  </a:lnTo>
                  <a:lnTo>
                    <a:pt x="21386" y="17284"/>
                  </a:lnTo>
                  <a:lnTo>
                    <a:pt x="21386" y="10706"/>
                  </a:lnTo>
                  <a:lnTo>
                    <a:pt x="21386" y="4940"/>
                  </a:lnTo>
                  <a:lnTo>
                    <a:pt x="164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5694768" y="3997959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21386" y="10706"/>
                  </a:moveTo>
                  <a:lnTo>
                    <a:pt x="21386" y="17284"/>
                  </a:lnTo>
                  <a:lnTo>
                    <a:pt x="16446" y="22212"/>
                  </a:lnTo>
                  <a:lnTo>
                    <a:pt x="10693" y="22212"/>
                  </a:lnTo>
                  <a:lnTo>
                    <a:pt x="4940" y="22212"/>
                  </a:lnTo>
                  <a:lnTo>
                    <a:pt x="0" y="17284"/>
                  </a:lnTo>
                  <a:lnTo>
                    <a:pt x="0" y="10706"/>
                  </a:lnTo>
                  <a:lnTo>
                    <a:pt x="0" y="4940"/>
                  </a:lnTo>
                  <a:lnTo>
                    <a:pt x="4940" y="0"/>
                  </a:lnTo>
                  <a:lnTo>
                    <a:pt x="10693" y="0"/>
                  </a:lnTo>
                  <a:lnTo>
                    <a:pt x="16446" y="0"/>
                  </a:lnTo>
                  <a:lnTo>
                    <a:pt x="21386" y="4940"/>
                  </a:lnTo>
                  <a:lnTo>
                    <a:pt x="21386" y="10706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5694768" y="4064622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16446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7284"/>
                  </a:lnTo>
                  <a:lnTo>
                    <a:pt x="4940" y="22212"/>
                  </a:lnTo>
                  <a:lnTo>
                    <a:pt x="16446" y="22212"/>
                  </a:lnTo>
                  <a:lnTo>
                    <a:pt x="21386" y="17284"/>
                  </a:lnTo>
                  <a:lnTo>
                    <a:pt x="21386" y="10693"/>
                  </a:lnTo>
                  <a:lnTo>
                    <a:pt x="21386" y="4940"/>
                  </a:lnTo>
                  <a:lnTo>
                    <a:pt x="164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5694768" y="4064622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21386" y="10693"/>
                  </a:moveTo>
                  <a:lnTo>
                    <a:pt x="21386" y="17284"/>
                  </a:lnTo>
                  <a:lnTo>
                    <a:pt x="16446" y="22212"/>
                  </a:lnTo>
                  <a:lnTo>
                    <a:pt x="10693" y="22212"/>
                  </a:lnTo>
                  <a:lnTo>
                    <a:pt x="4940" y="22212"/>
                  </a:lnTo>
                  <a:lnTo>
                    <a:pt x="0" y="17284"/>
                  </a:lnTo>
                  <a:lnTo>
                    <a:pt x="0" y="10693"/>
                  </a:lnTo>
                  <a:lnTo>
                    <a:pt x="0" y="4940"/>
                  </a:lnTo>
                  <a:lnTo>
                    <a:pt x="4940" y="0"/>
                  </a:lnTo>
                  <a:lnTo>
                    <a:pt x="10693" y="0"/>
                  </a:lnTo>
                  <a:lnTo>
                    <a:pt x="16446" y="0"/>
                  </a:lnTo>
                  <a:lnTo>
                    <a:pt x="21386" y="4940"/>
                  </a:lnTo>
                  <a:lnTo>
                    <a:pt x="21386" y="10693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5694768" y="4161726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16446" y="0"/>
                  </a:moveTo>
                  <a:lnTo>
                    <a:pt x="4940" y="0"/>
                  </a:lnTo>
                  <a:lnTo>
                    <a:pt x="0" y="4952"/>
                  </a:lnTo>
                  <a:lnTo>
                    <a:pt x="0" y="17284"/>
                  </a:lnTo>
                  <a:lnTo>
                    <a:pt x="4940" y="22225"/>
                  </a:lnTo>
                  <a:lnTo>
                    <a:pt x="16446" y="22225"/>
                  </a:lnTo>
                  <a:lnTo>
                    <a:pt x="21386" y="17284"/>
                  </a:lnTo>
                  <a:lnTo>
                    <a:pt x="21386" y="10706"/>
                  </a:lnTo>
                  <a:lnTo>
                    <a:pt x="21386" y="4952"/>
                  </a:lnTo>
                  <a:lnTo>
                    <a:pt x="164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5694768" y="4161726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21386" y="10706"/>
                  </a:moveTo>
                  <a:lnTo>
                    <a:pt x="21386" y="17284"/>
                  </a:lnTo>
                  <a:lnTo>
                    <a:pt x="16446" y="22225"/>
                  </a:lnTo>
                  <a:lnTo>
                    <a:pt x="10693" y="22225"/>
                  </a:lnTo>
                  <a:lnTo>
                    <a:pt x="4940" y="22225"/>
                  </a:lnTo>
                  <a:lnTo>
                    <a:pt x="0" y="17284"/>
                  </a:lnTo>
                  <a:lnTo>
                    <a:pt x="0" y="10706"/>
                  </a:lnTo>
                  <a:lnTo>
                    <a:pt x="0" y="4952"/>
                  </a:lnTo>
                  <a:lnTo>
                    <a:pt x="4940" y="0"/>
                  </a:lnTo>
                  <a:lnTo>
                    <a:pt x="10693" y="0"/>
                  </a:lnTo>
                  <a:lnTo>
                    <a:pt x="16446" y="0"/>
                  </a:lnTo>
                  <a:lnTo>
                    <a:pt x="21386" y="4952"/>
                  </a:lnTo>
                  <a:lnTo>
                    <a:pt x="21386" y="107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5694768" y="4325492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16446" y="0"/>
                  </a:moveTo>
                  <a:lnTo>
                    <a:pt x="4940" y="0"/>
                  </a:lnTo>
                  <a:lnTo>
                    <a:pt x="0" y="4953"/>
                  </a:lnTo>
                  <a:lnTo>
                    <a:pt x="0" y="17297"/>
                  </a:lnTo>
                  <a:lnTo>
                    <a:pt x="4940" y="22225"/>
                  </a:lnTo>
                  <a:lnTo>
                    <a:pt x="16446" y="22225"/>
                  </a:lnTo>
                  <a:lnTo>
                    <a:pt x="21386" y="17297"/>
                  </a:lnTo>
                  <a:lnTo>
                    <a:pt x="21386" y="11531"/>
                  </a:lnTo>
                  <a:lnTo>
                    <a:pt x="21386" y="4953"/>
                  </a:lnTo>
                  <a:lnTo>
                    <a:pt x="164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5694768" y="4325492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21386" y="11531"/>
                  </a:moveTo>
                  <a:lnTo>
                    <a:pt x="21386" y="17297"/>
                  </a:lnTo>
                  <a:lnTo>
                    <a:pt x="16446" y="22225"/>
                  </a:lnTo>
                  <a:lnTo>
                    <a:pt x="10693" y="22225"/>
                  </a:lnTo>
                  <a:lnTo>
                    <a:pt x="4940" y="22225"/>
                  </a:lnTo>
                  <a:lnTo>
                    <a:pt x="0" y="17297"/>
                  </a:lnTo>
                  <a:lnTo>
                    <a:pt x="0" y="11531"/>
                  </a:lnTo>
                  <a:lnTo>
                    <a:pt x="0" y="4953"/>
                  </a:lnTo>
                  <a:lnTo>
                    <a:pt x="4940" y="0"/>
                  </a:lnTo>
                  <a:lnTo>
                    <a:pt x="10693" y="0"/>
                  </a:lnTo>
                  <a:lnTo>
                    <a:pt x="16446" y="0"/>
                  </a:lnTo>
                  <a:lnTo>
                    <a:pt x="21386" y="4953"/>
                  </a:lnTo>
                  <a:lnTo>
                    <a:pt x="21386" y="1153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5694768" y="438475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446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7284"/>
                  </a:lnTo>
                  <a:lnTo>
                    <a:pt x="4940" y="21386"/>
                  </a:lnTo>
                  <a:lnTo>
                    <a:pt x="16446" y="21386"/>
                  </a:lnTo>
                  <a:lnTo>
                    <a:pt x="21386" y="17284"/>
                  </a:lnTo>
                  <a:lnTo>
                    <a:pt x="21386" y="10693"/>
                  </a:lnTo>
                  <a:lnTo>
                    <a:pt x="21386" y="4940"/>
                  </a:lnTo>
                  <a:lnTo>
                    <a:pt x="164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5694768" y="438475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386" y="10693"/>
                  </a:moveTo>
                  <a:lnTo>
                    <a:pt x="21386" y="17284"/>
                  </a:lnTo>
                  <a:lnTo>
                    <a:pt x="16446" y="21386"/>
                  </a:lnTo>
                  <a:lnTo>
                    <a:pt x="10693" y="21386"/>
                  </a:lnTo>
                  <a:lnTo>
                    <a:pt x="4940" y="21386"/>
                  </a:lnTo>
                  <a:lnTo>
                    <a:pt x="0" y="17284"/>
                  </a:lnTo>
                  <a:lnTo>
                    <a:pt x="0" y="10693"/>
                  </a:lnTo>
                  <a:lnTo>
                    <a:pt x="0" y="4940"/>
                  </a:lnTo>
                  <a:lnTo>
                    <a:pt x="4940" y="0"/>
                  </a:lnTo>
                  <a:lnTo>
                    <a:pt x="10693" y="0"/>
                  </a:lnTo>
                  <a:lnTo>
                    <a:pt x="16446" y="0"/>
                  </a:lnTo>
                  <a:lnTo>
                    <a:pt x="21386" y="4940"/>
                  </a:lnTo>
                  <a:lnTo>
                    <a:pt x="21386" y="1069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5694768" y="4485970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446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6459"/>
                  </a:lnTo>
                  <a:lnTo>
                    <a:pt x="4940" y="21399"/>
                  </a:lnTo>
                  <a:lnTo>
                    <a:pt x="16446" y="21399"/>
                  </a:lnTo>
                  <a:lnTo>
                    <a:pt x="21386" y="16459"/>
                  </a:lnTo>
                  <a:lnTo>
                    <a:pt x="21386" y="10693"/>
                  </a:lnTo>
                  <a:lnTo>
                    <a:pt x="21386" y="4940"/>
                  </a:lnTo>
                  <a:lnTo>
                    <a:pt x="164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5694768" y="4485970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386" y="10693"/>
                  </a:moveTo>
                  <a:lnTo>
                    <a:pt x="21386" y="16459"/>
                  </a:lnTo>
                  <a:lnTo>
                    <a:pt x="16446" y="21399"/>
                  </a:lnTo>
                  <a:lnTo>
                    <a:pt x="10693" y="21399"/>
                  </a:lnTo>
                  <a:lnTo>
                    <a:pt x="4940" y="21399"/>
                  </a:lnTo>
                  <a:lnTo>
                    <a:pt x="0" y="16459"/>
                  </a:lnTo>
                  <a:lnTo>
                    <a:pt x="0" y="10693"/>
                  </a:lnTo>
                  <a:lnTo>
                    <a:pt x="0" y="4940"/>
                  </a:lnTo>
                  <a:lnTo>
                    <a:pt x="4940" y="0"/>
                  </a:lnTo>
                  <a:lnTo>
                    <a:pt x="10693" y="0"/>
                  </a:lnTo>
                  <a:lnTo>
                    <a:pt x="16446" y="0"/>
                  </a:lnTo>
                  <a:lnTo>
                    <a:pt x="21386" y="4940"/>
                  </a:lnTo>
                  <a:lnTo>
                    <a:pt x="21386" y="1069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5694768" y="4648098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446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6459"/>
                  </a:lnTo>
                  <a:lnTo>
                    <a:pt x="4940" y="21399"/>
                  </a:lnTo>
                  <a:lnTo>
                    <a:pt x="16446" y="21399"/>
                  </a:lnTo>
                  <a:lnTo>
                    <a:pt x="21386" y="16459"/>
                  </a:lnTo>
                  <a:lnTo>
                    <a:pt x="21386" y="10706"/>
                  </a:lnTo>
                  <a:lnTo>
                    <a:pt x="21386" y="4940"/>
                  </a:lnTo>
                  <a:lnTo>
                    <a:pt x="164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5694768" y="4648098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386" y="10706"/>
                  </a:moveTo>
                  <a:lnTo>
                    <a:pt x="21386" y="16459"/>
                  </a:lnTo>
                  <a:lnTo>
                    <a:pt x="16446" y="21399"/>
                  </a:lnTo>
                  <a:lnTo>
                    <a:pt x="10693" y="21399"/>
                  </a:lnTo>
                  <a:lnTo>
                    <a:pt x="4940" y="21399"/>
                  </a:lnTo>
                  <a:lnTo>
                    <a:pt x="0" y="16459"/>
                  </a:lnTo>
                  <a:lnTo>
                    <a:pt x="0" y="10706"/>
                  </a:lnTo>
                  <a:lnTo>
                    <a:pt x="0" y="4940"/>
                  </a:lnTo>
                  <a:lnTo>
                    <a:pt x="4940" y="0"/>
                  </a:lnTo>
                  <a:lnTo>
                    <a:pt x="10693" y="0"/>
                  </a:lnTo>
                  <a:lnTo>
                    <a:pt x="16446" y="0"/>
                  </a:lnTo>
                  <a:lnTo>
                    <a:pt x="21386" y="4940"/>
                  </a:lnTo>
                  <a:lnTo>
                    <a:pt x="21386" y="107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5694768" y="4712284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16446" y="0"/>
                  </a:moveTo>
                  <a:lnTo>
                    <a:pt x="4940" y="0"/>
                  </a:lnTo>
                  <a:lnTo>
                    <a:pt x="0" y="4952"/>
                  </a:lnTo>
                  <a:lnTo>
                    <a:pt x="0" y="17297"/>
                  </a:lnTo>
                  <a:lnTo>
                    <a:pt x="4940" y="22225"/>
                  </a:lnTo>
                  <a:lnTo>
                    <a:pt x="16446" y="22225"/>
                  </a:lnTo>
                  <a:lnTo>
                    <a:pt x="21386" y="17297"/>
                  </a:lnTo>
                  <a:lnTo>
                    <a:pt x="21386" y="10706"/>
                  </a:lnTo>
                  <a:lnTo>
                    <a:pt x="21386" y="4952"/>
                  </a:lnTo>
                  <a:lnTo>
                    <a:pt x="164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5694768" y="4712284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21386" y="10706"/>
                  </a:moveTo>
                  <a:lnTo>
                    <a:pt x="21386" y="17297"/>
                  </a:lnTo>
                  <a:lnTo>
                    <a:pt x="16446" y="22225"/>
                  </a:lnTo>
                  <a:lnTo>
                    <a:pt x="10693" y="22225"/>
                  </a:lnTo>
                  <a:lnTo>
                    <a:pt x="4940" y="22225"/>
                  </a:lnTo>
                  <a:lnTo>
                    <a:pt x="0" y="17297"/>
                  </a:lnTo>
                  <a:lnTo>
                    <a:pt x="0" y="10706"/>
                  </a:lnTo>
                  <a:lnTo>
                    <a:pt x="0" y="4952"/>
                  </a:lnTo>
                  <a:lnTo>
                    <a:pt x="4940" y="0"/>
                  </a:lnTo>
                  <a:lnTo>
                    <a:pt x="10693" y="0"/>
                  </a:lnTo>
                  <a:lnTo>
                    <a:pt x="16446" y="0"/>
                  </a:lnTo>
                  <a:lnTo>
                    <a:pt x="21386" y="4952"/>
                  </a:lnTo>
                  <a:lnTo>
                    <a:pt x="21386" y="107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3758831" y="3939717"/>
              <a:ext cx="26034" cy="91440"/>
            </a:xfrm>
            <a:custGeom>
              <a:avLst/>
              <a:gdLst/>
              <a:ahLst/>
              <a:cxnLst/>
              <a:rect l="l" t="t" r="r" b="b"/>
              <a:pathLst>
                <a:path w="26035" h="91439">
                  <a:moveTo>
                    <a:pt x="25666" y="0"/>
                  </a:moveTo>
                  <a:lnTo>
                    <a:pt x="0" y="0"/>
                  </a:lnTo>
                  <a:lnTo>
                    <a:pt x="0" y="91059"/>
                  </a:lnTo>
                  <a:lnTo>
                    <a:pt x="25666" y="91059"/>
                  </a:lnTo>
                  <a:lnTo>
                    <a:pt x="25666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838841" y="3939717"/>
              <a:ext cx="17145" cy="91440"/>
            </a:xfrm>
            <a:custGeom>
              <a:avLst/>
              <a:gdLst/>
              <a:ahLst/>
              <a:cxnLst/>
              <a:rect l="l" t="t" r="r" b="b"/>
              <a:pathLst>
                <a:path w="17145" h="91439">
                  <a:moveTo>
                    <a:pt x="17094" y="0"/>
                  </a:moveTo>
                  <a:lnTo>
                    <a:pt x="0" y="0"/>
                  </a:lnTo>
                  <a:lnTo>
                    <a:pt x="0" y="91059"/>
                  </a:lnTo>
                  <a:lnTo>
                    <a:pt x="17094" y="91059"/>
                  </a:lnTo>
                  <a:lnTo>
                    <a:pt x="17094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3764546" y="4715535"/>
              <a:ext cx="26034" cy="91440"/>
            </a:xfrm>
            <a:custGeom>
              <a:avLst/>
              <a:gdLst/>
              <a:ahLst/>
              <a:cxnLst/>
              <a:rect l="l" t="t" r="r" b="b"/>
              <a:pathLst>
                <a:path w="26035" h="91439">
                  <a:moveTo>
                    <a:pt x="25666" y="0"/>
                  </a:moveTo>
                  <a:lnTo>
                    <a:pt x="0" y="0"/>
                  </a:lnTo>
                  <a:lnTo>
                    <a:pt x="0" y="91046"/>
                  </a:lnTo>
                  <a:lnTo>
                    <a:pt x="25666" y="91046"/>
                  </a:lnTo>
                  <a:lnTo>
                    <a:pt x="25666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3844556" y="4715535"/>
              <a:ext cx="17145" cy="91440"/>
            </a:xfrm>
            <a:custGeom>
              <a:avLst/>
              <a:gdLst/>
              <a:ahLst/>
              <a:cxnLst/>
              <a:rect l="l" t="t" r="r" b="b"/>
              <a:pathLst>
                <a:path w="17145" h="91439">
                  <a:moveTo>
                    <a:pt x="17094" y="0"/>
                  </a:moveTo>
                  <a:lnTo>
                    <a:pt x="0" y="0"/>
                  </a:lnTo>
                  <a:lnTo>
                    <a:pt x="0" y="91046"/>
                  </a:lnTo>
                  <a:lnTo>
                    <a:pt x="17094" y="91046"/>
                  </a:lnTo>
                  <a:lnTo>
                    <a:pt x="17094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5543270" y="3576840"/>
              <a:ext cx="74930" cy="27940"/>
            </a:xfrm>
            <a:custGeom>
              <a:avLst/>
              <a:gdLst/>
              <a:ahLst/>
              <a:cxnLst/>
              <a:rect l="l" t="t" r="r" b="b"/>
              <a:pathLst>
                <a:path w="74929" h="27939">
                  <a:moveTo>
                    <a:pt x="68402" y="0"/>
                  </a:moveTo>
                  <a:lnTo>
                    <a:pt x="6019" y="0"/>
                  </a:lnTo>
                  <a:lnTo>
                    <a:pt x="0" y="6032"/>
                  </a:lnTo>
                  <a:lnTo>
                    <a:pt x="0" y="20904"/>
                  </a:lnTo>
                  <a:lnTo>
                    <a:pt x="6362" y="24714"/>
                  </a:lnTo>
                  <a:lnTo>
                    <a:pt x="13462" y="26924"/>
                  </a:lnTo>
                  <a:lnTo>
                    <a:pt x="23296" y="27668"/>
                  </a:lnTo>
                  <a:lnTo>
                    <a:pt x="39360" y="27585"/>
                  </a:lnTo>
                  <a:lnTo>
                    <a:pt x="60972" y="26924"/>
                  </a:lnTo>
                  <a:lnTo>
                    <a:pt x="68402" y="26924"/>
                  </a:lnTo>
                  <a:lnTo>
                    <a:pt x="74422" y="20904"/>
                  </a:lnTo>
                  <a:lnTo>
                    <a:pt x="74422" y="6032"/>
                  </a:lnTo>
                  <a:lnTo>
                    <a:pt x="6840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5543270" y="3576840"/>
              <a:ext cx="74930" cy="27940"/>
            </a:xfrm>
            <a:custGeom>
              <a:avLst/>
              <a:gdLst/>
              <a:ahLst/>
              <a:cxnLst/>
              <a:rect l="l" t="t" r="r" b="b"/>
              <a:pathLst>
                <a:path w="74929" h="27939">
                  <a:moveTo>
                    <a:pt x="60972" y="26924"/>
                  </a:moveTo>
                  <a:lnTo>
                    <a:pt x="68402" y="26924"/>
                  </a:lnTo>
                  <a:lnTo>
                    <a:pt x="74422" y="20904"/>
                  </a:lnTo>
                  <a:lnTo>
                    <a:pt x="74422" y="13462"/>
                  </a:lnTo>
                  <a:lnTo>
                    <a:pt x="74422" y="6032"/>
                  </a:lnTo>
                  <a:lnTo>
                    <a:pt x="68402" y="0"/>
                  </a:lnTo>
                  <a:lnTo>
                    <a:pt x="60972" y="0"/>
                  </a:lnTo>
                  <a:lnTo>
                    <a:pt x="13462" y="0"/>
                  </a:lnTo>
                  <a:lnTo>
                    <a:pt x="6019" y="0"/>
                  </a:lnTo>
                  <a:lnTo>
                    <a:pt x="0" y="6032"/>
                  </a:lnTo>
                  <a:lnTo>
                    <a:pt x="0" y="13462"/>
                  </a:lnTo>
                  <a:lnTo>
                    <a:pt x="0" y="20904"/>
                  </a:lnTo>
                  <a:lnTo>
                    <a:pt x="6362" y="24714"/>
                  </a:lnTo>
                  <a:lnTo>
                    <a:pt x="13462" y="26924"/>
                  </a:lnTo>
                  <a:lnTo>
                    <a:pt x="23296" y="27668"/>
                  </a:lnTo>
                  <a:lnTo>
                    <a:pt x="39360" y="27585"/>
                  </a:lnTo>
                  <a:lnTo>
                    <a:pt x="54352" y="27172"/>
                  </a:lnTo>
                  <a:lnTo>
                    <a:pt x="60972" y="2692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5184673" y="4563097"/>
              <a:ext cx="57150" cy="30480"/>
            </a:xfrm>
            <a:custGeom>
              <a:avLst/>
              <a:gdLst/>
              <a:ahLst/>
              <a:cxnLst/>
              <a:rect l="l" t="t" r="r" b="b"/>
              <a:pathLst>
                <a:path w="57150" h="30479">
                  <a:moveTo>
                    <a:pt x="57150" y="0"/>
                  </a:moveTo>
                  <a:lnTo>
                    <a:pt x="0" y="0"/>
                  </a:lnTo>
                  <a:lnTo>
                    <a:pt x="0" y="30479"/>
                  </a:lnTo>
                  <a:lnTo>
                    <a:pt x="57150" y="30479"/>
                  </a:lnTo>
                  <a:lnTo>
                    <a:pt x="57150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5184673" y="4563097"/>
              <a:ext cx="57150" cy="30480"/>
            </a:xfrm>
            <a:custGeom>
              <a:avLst/>
              <a:gdLst/>
              <a:ahLst/>
              <a:cxnLst/>
              <a:rect l="l" t="t" r="r" b="b"/>
              <a:pathLst>
                <a:path w="57150" h="30479">
                  <a:moveTo>
                    <a:pt x="0" y="30480"/>
                  </a:moveTo>
                  <a:lnTo>
                    <a:pt x="57150" y="30480"/>
                  </a:lnTo>
                  <a:lnTo>
                    <a:pt x="57150" y="0"/>
                  </a:lnTo>
                  <a:lnTo>
                    <a:pt x="0" y="0"/>
                  </a:lnTo>
                  <a:lnTo>
                    <a:pt x="0" y="3048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5184673" y="4707889"/>
              <a:ext cx="57150" cy="30480"/>
            </a:xfrm>
            <a:custGeom>
              <a:avLst/>
              <a:gdLst/>
              <a:ahLst/>
              <a:cxnLst/>
              <a:rect l="l" t="t" r="r" b="b"/>
              <a:pathLst>
                <a:path w="57150" h="30479">
                  <a:moveTo>
                    <a:pt x="57150" y="0"/>
                  </a:moveTo>
                  <a:lnTo>
                    <a:pt x="0" y="0"/>
                  </a:lnTo>
                  <a:lnTo>
                    <a:pt x="0" y="30479"/>
                  </a:lnTo>
                  <a:lnTo>
                    <a:pt x="57150" y="30479"/>
                  </a:lnTo>
                  <a:lnTo>
                    <a:pt x="57150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5184673" y="4707889"/>
              <a:ext cx="57150" cy="30480"/>
            </a:xfrm>
            <a:custGeom>
              <a:avLst/>
              <a:gdLst/>
              <a:ahLst/>
              <a:cxnLst/>
              <a:rect l="l" t="t" r="r" b="b"/>
              <a:pathLst>
                <a:path w="57150" h="30479">
                  <a:moveTo>
                    <a:pt x="0" y="30480"/>
                  </a:moveTo>
                  <a:lnTo>
                    <a:pt x="57150" y="30480"/>
                  </a:lnTo>
                  <a:lnTo>
                    <a:pt x="57150" y="0"/>
                  </a:lnTo>
                  <a:lnTo>
                    <a:pt x="0" y="0"/>
                  </a:lnTo>
                  <a:lnTo>
                    <a:pt x="0" y="3048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5184673" y="4639309"/>
              <a:ext cx="57150" cy="30480"/>
            </a:xfrm>
            <a:custGeom>
              <a:avLst/>
              <a:gdLst/>
              <a:ahLst/>
              <a:cxnLst/>
              <a:rect l="l" t="t" r="r" b="b"/>
              <a:pathLst>
                <a:path w="57150" h="30479">
                  <a:moveTo>
                    <a:pt x="57150" y="0"/>
                  </a:moveTo>
                  <a:lnTo>
                    <a:pt x="0" y="0"/>
                  </a:lnTo>
                  <a:lnTo>
                    <a:pt x="0" y="30479"/>
                  </a:lnTo>
                  <a:lnTo>
                    <a:pt x="57150" y="30479"/>
                  </a:lnTo>
                  <a:lnTo>
                    <a:pt x="57150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5184673" y="4639309"/>
              <a:ext cx="57150" cy="30480"/>
            </a:xfrm>
            <a:custGeom>
              <a:avLst/>
              <a:gdLst/>
              <a:ahLst/>
              <a:cxnLst/>
              <a:rect l="l" t="t" r="r" b="b"/>
              <a:pathLst>
                <a:path w="57150" h="30479">
                  <a:moveTo>
                    <a:pt x="0" y="30479"/>
                  </a:moveTo>
                  <a:lnTo>
                    <a:pt x="57150" y="30479"/>
                  </a:lnTo>
                  <a:lnTo>
                    <a:pt x="57150" y="0"/>
                  </a:lnTo>
                  <a:lnTo>
                    <a:pt x="0" y="0"/>
                  </a:lnTo>
                  <a:lnTo>
                    <a:pt x="0" y="304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5" name="object 30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087240" y="4159694"/>
              <a:ext cx="122085" cy="129959"/>
            </a:xfrm>
            <a:prstGeom prst="rect">
              <a:avLst/>
            </a:prstGeom>
          </p:spPr>
        </p:pic>
        <p:pic>
          <p:nvPicPr>
            <p:cNvPr id="306" name="object 30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087240" y="3872864"/>
              <a:ext cx="122085" cy="129971"/>
            </a:xfrm>
            <a:prstGeom prst="rect">
              <a:avLst/>
            </a:prstGeom>
          </p:spPr>
        </p:pic>
        <p:pic>
          <p:nvPicPr>
            <p:cNvPr id="307" name="object 30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080929" y="4443386"/>
              <a:ext cx="122085" cy="129959"/>
            </a:xfrm>
            <a:prstGeom prst="rect">
              <a:avLst/>
            </a:prstGeom>
          </p:spPr>
        </p:pic>
      </p:grpSp>
      <p:pic>
        <p:nvPicPr>
          <p:cNvPr id="308" name="object 308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9078671" y="2379752"/>
            <a:ext cx="226682" cy="188595"/>
          </a:xfrm>
          <a:prstGeom prst="rect">
            <a:avLst/>
          </a:prstGeom>
        </p:spPr>
      </p:pic>
      <p:sp>
        <p:nvSpPr>
          <p:cNvPr id="309" name="object 309"/>
          <p:cNvSpPr/>
          <p:nvPr/>
        </p:nvSpPr>
        <p:spPr>
          <a:xfrm>
            <a:off x="9288692" y="2632633"/>
            <a:ext cx="34925" cy="146050"/>
          </a:xfrm>
          <a:custGeom>
            <a:avLst/>
            <a:gdLst/>
            <a:ahLst/>
            <a:cxnLst/>
            <a:rect l="l" t="t" r="r" b="b"/>
            <a:pathLst>
              <a:path w="34925" h="146050">
                <a:moveTo>
                  <a:pt x="18580" y="0"/>
                </a:moveTo>
                <a:lnTo>
                  <a:pt x="23306" y="26187"/>
                </a:lnTo>
                <a:lnTo>
                  <a:pt x="25358" y="62690"/>
                </a:lnTo>
                <a:lnTo>
                  <a:pt x="19376" y="104284"/>
                </a:lnTo>
                <a:lnTo>
                  <a:pt x="0" y="145745"/>
                </a:lnTo>
                <a:lnTo>
                  <a:pt x="24800" y="115741"/>
                </a:lnTo>
                <a:lnTo>
                  <a:pt x="34469" y="75020"/>
                </a:lnTo>
                <a:lnTo>
                  <a:pt x="31548" y="33225"/>
                </a:lnTo>
                <a:lnTo>
                  <a:pt x="18580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10" name="object 310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8940077" y="2766948"/>
            <a:ext cx="257175" cy="141082"/>
          </a:xfrm>
          <a:prstGeom prst="rect">
            <a:avLst/>
          </a:prstGeom>
        </p:spPr>
      </p:pic>
      <p:sp>
        <p:nvSpPr>
          <p:cNvPr id="311" name="object 311"/>
          <p:cNvSpPr/>
          <p:nvPr/>
        </p:nvSpPr>
        <p:spPr>
          <a:xfrm>
            <a:off x="8476209" y="3016973"/>
            <a:ext cx="200025" cy="264160"/>
          </a:xfrm>
          <a:custGeom>
            <a:avLst/>
            <a:gdLst/>
            <a:ahLst/>
            <a:cxnLst/>
            <a:rect l="l" t="t" r="r" b="b"/>
            <a:pathLst>
              <a:path w="200025" h="264160">
                <a:moveTo>
                  <a:pt x="27152" y="263842"/>
                </a:moveTo>
                <a:lnTo>
                  <a:pt x="18122" y="232562"/>
                </a:lnTo>
                <a:lnTo>
                  <a:pt x="10718" y="200748"/>
                </a:lnTo>
                <a:lnTo>
                  <a:pt x="8661" y="167144"/>
                </a:lnTo>
                <a:lnTo>
                  <a:pt x="15722" y="130492"/>
                </a:lnTo>
                <a:lnTo>
                  <a:pt x="4648" y="161785"/>
                </a:lnTo>
                <a:lnTo>
                  <a:pt x="0" y="196469"/>
                </a:lnTo>
                <a:lnTo>
                  <a:pt x="6070" y="231495"/>
                </a:lnTo>
                <a:lnTo>
                  <a:pt x="27152" y="263842"/>
                </a:lnTo>
                <a:close/>
              </a:path>
              <a:path w="200025" h="264160">
                <a:moveTo>
                  <a:pt x="28092" y="70002"/>
                </a:moveTo>
                <a:lnTo>
                  <a:pt x="18224" y="77038"/>
                </a:lnTo>
                <a:lnTo>
                  <a:pt x="13449" y="86626"/>
                </a:lnTo>
                <a:lnTo>
                  <a:pt x="12420" y="97536"/>
                </a:lnTo>
                <a:lnTo>
                  <a:pt x="13804" y="108585"/>
                </a:lnTo>
                <a:lnTo>
                  <a:pt x="28092" y="70002"/>
                </a:lnTo>
                <a:close/>
              </a:path>
              <a:path w="200025" h="264160">
                <a:moveTo>
                  <a:pt x="199542" y="0"/>
                </a:moveTo>
                <a:lnTo>
                  <a:pt x="154355" y="25"/>
                </a:lnTo>
                <a:lnTo>
                  <a:pt x="110248" y="8763"/>
                </a:lnTo>
                <a:lnTo>
                  <a:pt x="72555" y="23114"/>
                </a:lnTo>
                <a:lnTo>
                  <a:pt x="46672" y="40005"/>
                </a:lnTo>
                <a:lnTo>
                  <a:pt x="67132" y="31356"/>
                </a:lnTo>
                <a:lnTo>
                  <a:pt x="105422" y="18935"/>
                </a:lnTo>
                <a:lnTo>
                  <a:pt x="152552" y="7061"/>
                </a:lnTo>
                <a:lnTo>
                  <a:pt x="199542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8832987" y="3082696"/>
            <a:ext cx="17145" cy="22860"/>
          </a:xfrm>
          <a:custGeom>
            <a:avLst/>
            <a:gdLst/>
            <a:ahLst/>
            <a:cxnLst/>
            <a:rect l="l" t="t" r="r" b="b"/>
            <a:pathLst>
              <a:path w="17145" h="22860">
                <a:moveTo>
                  <a:pt x="17084" y="0"/>
                </a:moveTo>
                <a:lnTo>
                  <a:pt x="6387" y="2764"/>
                </a:lnTo>
                <a:lnTo>
                  <a:pt x="1183" y="6067"/>
                </a:lnTo>
                <a:lnTo>
                  <a:pt x="0" y="12051"/>
                </a:lnTo>
                <a:lnTo>
                  <a:pt x="1361" y="22860"/>
                </a:lnTo>
                <a:lnTo>
                  <a:pt x="8640" y="17882"/>
                </a:lnTo>
                <a:lnTo>
                  <a:pt x="13509" y="11968"/>
                </a:lnTo>
                <a:lnTo>
                  <a:pt x="16234" y="5784"/>
                </a:lnTo>
                <a:lnTo>
                  <a:pt x="17084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8725764" y="3008809"/>
            <a:ext cx="59055" cy="12700"/>
          </a:xfrm>
          <a:custGeom>
            <a:avLst/>
            <a:gdLst/>
            <a:ahLst/>
            <a:cxnLst/>
            <a:rect l="l" t="t" r="r" b="b"/>
            <a:pathLst>
              <a:path w="59054" h="12700">
                <a:moveTo>
                  <a:pt x="14579" y="0"/>
                </a:moveTo>
                <a:lnTo>
                  <a:pt x="0" y="1026"/>
                </a:lnTo>
                <a:lnTo>
                  <a:pt x="13168" y="5823"/>
                </a:lnTo>
                <a:lnTo>
                  <a:pt x="28214" y="9418"/>
                </a:lnTo>
                <a:lnTo>
                  <a:pt x="43796" y="11674"/>
                </a:lnTo>
                <a:lnTo>
                  <a:pt x="58572" y="12456"/>
                </a:lnTo>
                <a:lnTo>
                  <a:pt x="44800" y="5447"/>
                </a:lnTo>
                <a:lnTo>
                  <a:pt x="29824" y="1384"/>
                </a:lnTo>
                <a:lnTo>
                  <a:pt x="14579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8819578" y="2603589"/>
            <a:ext cx="81280" cy="207645"/>
          </a:xfrm>
          <a:custGeom>
            <a:avLst/>
            <a:gdLst/>
            <a:ahLst/>
            <a:cxnLst/>
            <a:rect l="l" t="t" r="r" b="b"/>
            <a:pathLst>
              <a:path w="81279" h="207644">
                <a:moveTo>
                  <a:pt x="74155" y="95910"/>
                </a:moveTo>
                <a:lnTo>
                  <a:pt x="72986" y="58102"/>
                </a:lnTo>
                <a:lnTo>
                  <a:pt x="69837" y="22453"/>
                </a:lnTo>
                <a:lnTo>
                  <a:pt x="65722" y="0"/>
                </a:lnTo>
                <a:lnTo>
                  <a:pt x="64211" y="26200"/>
                </a:lnTo>
                <a:lnTo>
                  <a:pt x="64414" y="63106"/>
                </a:lnTo>
                <a:lnTo>
                  <a:pt x="66929" y="99656"/>
                </a:lnTo>
                <a:lnTo>
                  <a:pt x="72402" y="124777"/>
                </a:lnTo>
                <a:lnTo>
                  <a:pt x="74155" y="95910"/>
                </a:lnTo>
                <a:close/>
              </a:path>
              <a:path w="81279" h="207644">
                <a:moveTo>
                  <a:pt x="77152" y="149542"/>
                </a:moveTo>
                <a:lnTo>
                  <a:pt x="46875" y="145288"/>
                </a:lnTo>
                <a:lnTo>
                  <a:pt x="23571" y="154076"/>
                </a:lnTo>
                <a:lnTo>
                  <a:pt x="7759" y="169646"/>
                </a:lnTo>
                <a:lnTo>
                  <a:pt x="0" y="185737"/>
                </a:lnTo>
                <a:lnTo>
                  <a:pt x="12052" y="169646"/>
                </a:lnTo>
                <a:lnTo>
                  <a:pt x="29286" y="159067"/>
                </a:lnTo>
                <a:lnTo>
                  <a:pt x="51168" y="152793"/>
                </a:lnTo>
                <a:lnTo>
                  <a:pt x="77152" y="149542"/>
                </a:lnTo>
                <a:close/>
              </a:path>
              <a:path w="81279" h="207644">
                <a:moveTo>
                  <a:pt x="80010" y="186690"/>
                </a:moveTo>
                <a:lnTo>
                  <a:pt x="68605" y="192252"/>
                </a:lnTo>
                <a:lnTo>
                  <a:pt x="51676" y="196100"/>
                </a:lnTo>
                <a:lnTo>
                  <a:pt x="33655" y="198348"/>
                </a:lnTo>
                <a:lnTo>
                  <a:pt x="19050" y="199072"/>
                </a:lnTo>
                <a:lnTo>
                  <a:pt x="40894" y="207187"/>
                </a:lnTo>
                <a:lnTo>
                  <a:pt x="58813" y="206108"/>
                </a:lnTo>
                <a:lnTo>
                  <a:pt x="72085" y="198412"/>
                </a:lnTo>
                <a:lnTo>
                  <a:pt x="80010" y="186690"/>
                </a:lnTo>
                <a:close/>
              </a:path>
              <a:path w="81279" h="207644">
                <a:moveTo>
                  <a:pt x="80962" y="166687"/>
                </a:moveTo>
                <a:lnTo>
                  <a:pt x="63080" y="163588"/>
                </a:lnTo>
                <a:lnTo>
                  <a:pt x="44411" y="166814"/>
                </a:lnTo>
                <a:lnTo>
                  <a:pt x="28054" y="173786"/>
                </a:lnTo>
                <a:lnTo>
                  <a:pt x="17145" y="181927"/>
                </a:lnTo>
                <a:lnTo>
                  <a:pt x="80962" y="166687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8858644" y="2360701"/>
            <a:ext cx="29209" cy="179070"/>
          </a:xfrm>
          <a:custGeom>
            <a:avLst/>
            <a:gdLst/>
            <a:ahLst/>
            <a:cxnLst/>
            <a:rect l="l" t="t" r="r" b="b"/>
            <a:pathLst>
              <a:path w="29210" h="179069">
                <a:moveTo>
                  <a:pt x="24765" y="18097"/>
                </a:moveTo>
                <a:lnTo>
                  <a:pt x="23418" y="11925"/>
                </a:lnTo>
                <a:lnTo>
                  <a:pt x="18440" y="5842"/>
                </a:lnTo>
                <a:lnTo>
                  <a:pt x="10414" y="1358"/>
                </a:lnTo>
                <a:lnTo>
                  <a:pt x="0" y="0"/>
                </a:lnTo>
                <a:lnTo>
                  <a:pt x="7861" y="3695"/>
                </a:lnTo>
                <a:lnTo>
                  <a:pt x="11531" y="9525"/>
                </a:lnTo>
                <a:lnTo>
                  <a:pt x="13246" y="16078"/>
                </a:lnTo>
                <a:lnTo>
                  <a:pt x="15227" y="21907"/>
                </a:lnTo>
                <a:lnTo>
                  <a:pt x="16383" y="28105"/>
                </a:lnTo>
                <a:lnTo>
                  <a:pt x="15227" y="36436"/>
                </a:lnTo>
                <a:lnTo>
                  <a:pt x="13347" y="46558"/>
                </a:lnTo>
                <a:lnTo>
                  <a:pt x="12369" y="58102"/>
                </a:lnTo>
                <a:lnTo>
                  <a:pt x="19050" y="56197"/>
                </a:lnTo>
                <a:lnTo>
                  <a:pt x="19392" y="47701"/>
                </a:lnTo>
                <a:lnTo>
                  <a:pt x="21170" y="36791"/>
                </a:lnTo>
                <a:lnTo>
                  <a:pt x="23317" y="26060"/>
                </a:lnTo>
                <a:lnTo>
                  <a:pt x="24765" y="18097"/>
                </a:lnTo>
                <a:close/>
              </a:path>
              <a:path w="29210" h="179069">
                <a:moveTo>
                  <a:pt x="28625" y="160566"/>
                </a:moveTo>
                <a:lnTo>
                  <a:pt x="27127" y="139547"/>
                </a:lnTo>
                <a:lnTo>
                  <a:pt x="22783" y="118529"/>
                </a:lnTo>
                <a:lnTo>
                  <a:pt x="15227" y="100012"/>
                </a:lnTo>
                <a:lnTo>
                  <a:pt x="15811" y="116662"/>
                </a:lnTo>
                <a:lnTo>
                  <a:pt x="17843" y="139547"/>
                </a:lnTo>
                <a:lnTo>
                  <a:pt x="21653" y="162433"/>
                </a:lnTo>
                <a:lnTo>
                  <a:pt x="27609" y="179070"/>
                </a:lnTo>
                <a:lnTo>
                  <a:pt x="28625" y="160566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16" name="object 316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9061514" y="2039709"/>
            <a:ext cx="154317" cy="71437"/>
          </a:xfrm>
          <a:prstGeom prst="rect">
            <a:avLst/>
          </a:prstGeom>
        </p:spPr>
      </p:pic>
      <p:sp>
        <p:nvSpPr>
          <p:cNvPr id="317" name="object 317"/>
          <p:cNvSpPr/>
          <p:nvPr/>
        </p:nvSpPr>
        <p:spPr>
          <a:xfrm>
            <a:off x="9335846" y="2062569"/>
            <a:ext cx="147320" cy="27305"/>
          </a:xfrm>
          <a:custGeom>
            <a:avLst/>
            <a:gdLst/>
            <a:ahLst/>
            <a:cxnLst/>
            <a:rect l="l" t="t" r="r" b="b"/>
            <a:pathLst>
              <a:path w="147320" h="27305">
                <a:moveTo>
                  <a:pt x="0" y="0"/>
                </a:moveTo>
                <a:lnTo>
                  <a:pt x="28416" y="7857"/>
                </a:lnTo>
                <a:lnTo>
                  <a:pt x="70896" y="16784"/>
                </a:lnTo>
                <a:lnTo>
                  <a:pt x="114716" y="24104"/>
                </a:lnTo>
                <a:lnTo>
                  <a:pt x="147154" y="27139"/>
                </a:lnTo>
                <a:lnTo>
                  <a:pt x="112708" y="15868"/>
                </a:lnTo>
                <a:lnTo>
                  <a:pt x="68753" y="7678"/>
                </a:lnTo>
                <a:lnTo>
                  <a:pt x="27209" y="2435"/>
                </a:lnTo>
                <a:lnTo>
                  <a:pt x="0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9989261" y="2126386"/>
            <a:ext cx="45720" cy="137160"/>
          </a:xfrm>
          <a:custGeom>
            <a:avLst/>
            <a:gdLst/>
            <a:ahLst/>
            <a:cxnLst/>
            <a:rect l="l" t="t" r="r" b="b"/>
            <a:pathLst>
              <a:path w="45720" h="137160">
                <a:moveTo>
                  <a:pt x="45720" y="0"/>
                </a:moveTo>
                <a:lnTo>
                  <a:pt x="29730" y="25717"/>
                </a:lnTo>
                <a:lnTo>
                  <a:pt x="14997" y="58578"/>
                </a:lnTo>
                <a:lnTo>
                  <a:pt x="4195" y="96440"/>
                </a:lnTo>
                <a:lnTo>
                  <a:pt x="0" y="137159"/>
                </a:lnTo>
                <a:lnTo>
                  <a:pt x="12762" y="96710"/>
                </a:lnTo>
                <a:lnTo>
                  <a:pt x="26422" y="56440"/>
                </a:lnTo>
                <a:lnTo>
                  <a:pt x="38301" y="22240"/>
                </a:lnTo>
                <a:lnTo>
                  <a:pt x="45720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9" name="object 319"/>
          <p:cNvGrpSpPr/>
          <p:nvPr/>
        </p:nvGrpSpPr>
        <p:grpSpPr>
          <a:xfrm>
            <a:off x="9846387" y="2051615"/>
            <a:ext cx="523875" cy="223520"/>
            <a:chOff x="4791786" y="2051615"/>
            <a:chExt cx="523875" cy="223520"/>
          </a:xfrm>
        </p:grpSpPr>
        <p:sp>
          <p:nvSpPr>
            <p:cNvPr id="320" name="object 320"/>
            <p:cNvSpPr/>
            <p:nvPr/>
          </p:nvSpPr>
          <p:spPr>
            <a:xfrm>
              <a:off x="4791786" y="2051621"/>
              <a:ext cx="392430" cy="83820"/>
            </a:xfrm>
            <a:custGeom>
              <a:avLst/>
              <a:gdLst/>
              <a:ahLst/>
              <a:cxnLst/>
              <a:rect l="l" t="t" r="r" b="b"/>
              <a:pathLst>
                <a:path w="392429" h="83819">
                  <a:moveTo>
                    <a:pt x="102870" y="65239"/>
                  </a:moveTo>
                  <a:lnTo>
                    <a:pt x="85178" y="70573"/>
                  </a:lnTo>
                  <a:lnTo>
                    <a:pt x="54292" y="75006"/>
                  </a:lnTo>
                  <a:lnTo>
                    <a:pt x="0" y="80479"/>
                  </a:lnTo>
                  <a:lnTo>
                    <a:pt x="25717" y="83197"/>
                  </a:lnTo>
                  <a:lnTo>
                    <a:pt x="57150" y="82156"/>
                  </a:lnTo>
                  <a:lnTo>
                    <a:pt x="85712" y="76466"/>
                  </a:lnTo>
                  <a:lnTo>
                    <a:pt x="102870" y="65239"/>
                  </a:lnTo>
                  <a:close/>
                </a:path>
                <a:path w="392429" h="83819">
                  <a:moveTo>
                    <a:pt x="108585" y="49999"/>
                  </a:moveTo>
                  <a:lnTo>
                    <a:pt x="106667" y="36664"/>
                  </a:lnTo>
                  <a:lnTo>
                    <a:pt x="43802" y="36664"/>
                  </a:lnTo>
                  <a:lnTo>
                    <a:pt x="108585" y="49999"/>
                  </a:lnTo>
                  <a:close/>
                </a:path>
                <a:path w="392429" h="83819">
                  <a:moveTo>
                    <a:pt x="251460" y="40474"/>
                  </a:moveTo>
                  <a:lnTo>
                    <a:pt x="209778" y="40246"/>
                  </a:lnTo>
                  <a:lnTo>
                    <a:pt x="176695" y="39674"/>
                  </a:lnTo>
                  <a:lnTo>
                    <a:pt x="152387" y="38569"/>
                  </a:lnTo>
                  <a:lnTo>
                    <a:pt x="154292" y="49999"/>
                  </a:lnTo>
                  <a:lnTo>
                    <a:pt x="194297" y="46672"/>
                  </a:lnTo>
                  <a:lnTo>
                    <a:pt x="226631" y="43573"/>
                  </a:lnTo>
                  <a:lnTo>
                    <a:pt x="251460" y="40474"/>
                  </a:lnTo>
                  <a:close/>
                </a:path>
                <a:path w="392429" h="83819">
                  <a:moveTo>
                    <a:pt x="382892" y="27139"/>
                  </a:moveTo>
                  <a:lnTo>
                    <a:pt x="368452" y="26733"/>
                  </a:lnTo>
                  <a:lnTo>
                    <a:pt x="348843" y="28105"/>
                  </a:lnTo>
                  <a:lnTo>
                    <a:pt x="329577" y="30899"/>
                  </a:lnTo>
                  <a:lnTo>
                    <a:pt x="316217" y="34759"/>
                  </a:lnTo>
                  <a:lnTo>
                    <a:pt x="330911" y="35445"/>
                  </a:lnTo>
                  <a:lnTo>
                    <a:pt x="350977" y="34531"/>
                  </a:lnTo>
                  <a:lnTo>
                    <a:pt x="370332" y="31813"/>
                  </a:lnTo>
                  <a:lnTo>
                    <a:pt x="382892" y="27139"/>
                  </a:lnTo>
                  <a:close/>
                </a:path>
                <a:path w="392429" h="83819">
                  <a:moveTo>
                    <a:pt x="392417" y="11899"/>
                  </a:moveTo>
                  <a:lnTo>
                    <a:pt x="370713" y="2743"/>
                  </a:lnTo>
                  <a:lnTo>
                    <a:pt x="338836" y="0"/>
                  </a:lnTo>
                  <a:lnTo>
                    <a:pt x="303745" y="2260"/>
                  </a:lnTo>
                  <a:lnTo>
                    <a:pt x="272402" y="8089"/>
                  </a:lnTo>
                  <a:lnTo>
                    <a:pt x="295173" y="8420"/>
                  </a:lnTo>
                  <a:lnTo>
                    <a:pt x="330263" y="9283"/>
                  </a:lnTo>
                  <a:lnTo>
                    <a:pt x="366433" y="10502"/>
                  </a:lnTo>
                  <a:lnTo>
                    <a:pt x="392417" y="11899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1" name="object 321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186121" y="2135911"/>
              <a:ext cx="129527" cy="139064"/>
            </a:xfrm>
            <a:prstGeom prst="rect">
              <a:avLst/>
            </a:prstGeom>
          </p:spPr>
        </p:pic>
      </p:grpSp>
      <p:sp>
        <p:nvSpPr>
          <p:cNvPr id="322" name="object 322"/>
          <p:cNvSpPr/>
          <p:nvPr/>
        </p:nvSpPr>
        <p:spPr>
          <a:xfrm>
            <a:off x="10398824" y="2105430"/>
            <a:ext cx="180975" cy="156210"/>
          </a:xfrm>
          <a:custGeom>
            <a:avLst/>
            <a:gdLst/>
            <a:ahLst/>
            <a:cxnLst/>
            <a:rect l="l" t="t" r="r" b="b"/>
            <a:pathLst>
              <a:path w="180975" h="156210">
                <a:moveTo>
                  <a:pt x="55245" y="5715"/>
                </a:moveTo>
                <a:lnTo>
                  <a:pt x="33959" y="46355"/>
                </a:lnTo>
                <a:lnTo>
                  <a:pt x="32385" y="53340"/>
                </a:lnTo>
                <a:lnTo>
                  <a:pt x="55245" y="5715"/>
                </a:lnTo>
                <a:close/>
              </a:path>
              <a:path w="180975" h="156210">
                <a:moveTo>
                  <a:pt x="91440" y="102870"/>
                </a:moveTo>
                <a:lnTo>
                  <a:pt x="85712" y="99479"/>
                </a:lnTo>
                <a:lnTo>
                  <a:pt x="74295" y="97155"/>
                </a:lnTo>
                <a:lnTo>
                  <a:pt x="48577" y="94843"/>
                </a:lnTo>
                <a:lnTo>
                  <a:pt x="0" y="91440"/>
                </a:lnTo>
                <a:lnTo>
                  <a:pt x="17233" y="99390"/>
                </a:lnTo>
                <a:lnTo>
                  <a:pt x="40716" y="103593"/>
                </a:lnTo>
                <a:lnTo>
                  <a:pt x="66700" y="104571"/>
                </a:lnTo>
                <a:lnTo>
                  <a:pt x="91440" y="102870"/>
                </a:lnTo>
                <a:close/>
              </a:path>
              <a:path w="180975" h="156210">
                <a:moveTo>
                  <a:pt x="116205" y="131445"/>
                </a:moveTo>
                <a:lnTo>
                  <a:pt x="114363" y="104063"/>
                </a:lnTo>
                <a:lnTo>
                  <a:pt x="110007" y="79540"/>
                </a:lnTo>
                <a:lnTo>
                  <a:pt x="100660" y="58585"/>
                </a:lnTo>
                <a:lnTo>
                  <a:pt x="83820" y="41910"/>
                </a:lnTo>
                <a:lnTo>
                  <a:pt x="94500" y="57785"/>
                </a:lnTo>
                <a:lnTo>
                  <a:pt x="102158" y="78828"/>
                </a:lnTo>
                <a:lnTo>
                  <a:pt x="116205" y="131445"/>
                </a:lnTo>
                <a:close/>
              </a:path>
              <a:path w="180975" h="156210">
                <a:moveTo>
                  <a:pt x="180975" y="89535"/>
                </a:moveTo>
                <a:lnTo>
                  <a:pt x="179920" y="75247"/>
                </a:lnTo>
                <a:lnTo>
                  <a:pt x="175488" y="59537"/>
                </a:lnTo>
                <a:lnTo>
                  <a:pt x="165696" y="44538"/>
                </a:lnTo>
                <a:lnTo>
                  <a:pt x="148590" y="32385"/>
                </a:lnTo>
                <a:lnTo>
                  <a:pt x="162013" y="46405"/>
                </a:lnTo>
                <a:lnTo>
                  <a:pt x="167398" y="63106"/>
                </a:lnTo>
                <a:lnTo>
                  <a:pt x="168135" y="78740"/>
                </a:lnTo>
                <a:lnTo>
                  <a:pt x="167640" y="89535"/>
                </a:lnTo>
                <a:lnTo>
                  <a:pt x="168910" y="101561"/>
                </a:lnTo>
                <a:lnTo>
                  <a:pt x="172161" y="120027"/>
                </a:lnTo>
                <a:lnTo>
                  <a:pt x="176479" y="139903"/>
                </a:lnTo>
                <a:lnTo>
                  <a:pt x="180975" y="156210"/>
                </a:lnTo>
                <a:lnTo>
                  <a:pt x="180975" y="89535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23" name="object 323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10141953" y="2387128"/>
            <a:ext cx="77800" cy="141213"/>
          </a:xfrm>
          <a:prstGeom prst="rect">
            <a:avLst/>
          </a:prstGeom>
        </p:spPr>
      </p:pic>
      <p:pic>
        <p:nvPicPr>
          <p:cNvPr id="324" name="object 324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10040697" y="2673122"/>
            <a:ext cx="148589" cy="150227"/>
          </a:xfrm>
          <a:prstGeom prst="rect">
            <a:avLst/>
          </a:prstGeom>
        </p:spPr>
      </p:pic>
      <p:sp>
        <p:nvSpPr>
          <p:cNvPr id="325" name="object 325"/>
          <p:cNvSpPr/>
          <p:nvPr/>
        </p:nvSpPr>
        <p:spPr>
          <a:xfrm>
            <a:off x="10254043" y="2758847"/>
            <a:ext cx="80010" cy="43815"/>
          </a:xfrm>
          <a:custGeom>
            <a:avLst/>
            <a:gdLst/>
            <a:ahLst/>
            <a:cxnLst/>
            <a:rect l="l" t="t" r="r" b="b"/>
            <a:pathLst>
              <a:path w="80010" h="43814">
                <a:moveTo>
                  <a:pt x="80010" y="0"/>
                </a:moveTo>
                <a:lnTo>
                  <a:pt x="70189" y="6310"/>
                </a:lnTo>
                <a:lnTo>
                  <a:pt x="47153" y="20478"/>
                </a:lnTo>
                <a:lnTo>
                  <a:pt x="20543" y="35361"/>
                </a:lnTo>
                <a:lnTo>
                  <a:pt x="0" y="43815"/>
                </a:lnTo>
                <a:lnTo>
                  <a:pt x="28308" y="39647"/>
                </a:lnTo>
                <a:lnTo>
                  <a:pt x="52154" y="29051"/>
                </a:lnTo>
                <a:lnTo>
                  <a:pt x="69924" y="14882"/>
                </a:lnTo>
                <a:lnTo>
                  <a:pt x="80010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6" name="object 326"/>
          <p:cNvGrpSpPr/>
          <p:nvPr/>
        </p:nvGrpSpPr>
        <p:grpSpPr>
          <a:xfrm>
            <a:off x="10238804" y="2964117"/>
            <a:ext cx="104775" cy="153035"/>
            <a:chOff x="5184203" y="2964116"/>
            <a:chExt cx="104775" cy="153035"/>
          </a:xfrm>
        </p:grpSpPr>
        <p:pic>
          <p:nvPicPr>
            <p:cNvPr id="327" name="object 327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5217070" y="2964116"/>
              <a:ext cx="71437" cy="100012"/>
            </a:xfrm>
            <a:prstGeom prst="rect">
              <a:avLst/>
            </a:prstGeom>
          </p:spPr>
        </p:pic>
        <p:sp>
          <p:nvSpPr>
            <p:cNvPr id="328" name="object 328"/>
            <p:cNvSpPr/>
            <p:nvPr/>
          </p:nvSpPr>
          <p:spPr>
            <a:xfrm>
              <a:off x="5184203" y="3089846"/>
              <a:ext cx="61594" cy="27305"/>
            </a:xfrm>
            <a:custGeom>
              <a:avLst/>
              <a:gdLst/>
              <a:ahLst/>
              <a:cxnLst/>
              <a:rect l="l" t="t" r="r" b="b"/>
              <a:pathLst>
                <a:path w="61595" h="27305">
                  <a:moveTo>
                    <a:pt x="0" y="0"/>
                  </a:moveTo>
                  <a:lnTo>
                    <a:pt x="8394" y="11829"/>
                  </a:lnTo>
                  <a:lnTo>
                    <a:pt x="21077" y="21785"/>
                  </a:lnTo>
                  <a:lnTo>
                    <a:pt x="38581" y="26919"/>
                  </a:lnTo>
                  <a:lnTo>
                    <a:pt x="61442" y="24282"/>
                  </a:lnTo>
                  <a:lnTo>
                    <a:pt x="48029" y="21488"/>
                  </a:lnTo>
                  <a:lnTo>
                    <a:pt x="30192" y="15884"/>
                  </a:lnTo>
                  <a:lnTo>
                    <a:pt x="12620" y="84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9" name="object 329"/>
          <p:cNvSpPr/>
          <p:nvPr/>
        </p:nvSpPr>
        <p:spPr>
          <a:xfrm>
            <a:off x="10411689" y="3186989"/>
            <a:ext cx="118745" cy="40005"/>
          </a:xfrm>
          <a:custGeom>
            <a:avLst/>
            <a:gdLst/>
            <a:ahLst/>
            <a:cxnLst/>
            <a:rect l="l" t="t" r="r" b="b"/>
            <a:pathLst>
              <a:path w="118745" h="40005">
                <a:moveTo>
                  <a:pt x="0" y="0"/>
                </a:moveTo>
                <a:lnTo>
                  <a:pt x="24559" y="15631"/>
                </a:lnTo>
                <a:lnTo>
                  <a:pt x="57153" y="30726"/>
                </a:lnTo>
                <a:lnTo>
                  <a:pt x="90818" y="39388"/>
                </a:lnTo>
                <a:lnTo>
                  <a:pt x="118592" y="35725"/>
                </a:lnTo>
                <a:lnTo>
                  <a:pt x="95436" y="32355"/>
                </a:lnTo>
                <a:lnTo>
                  <a:pt x="59829" y="22686"/>
                </a:lnTo>
                <a:lnTo>
                  <a:pt x="23955" y="10605"/>
                </a:lnTo>
                <a:lnTo>
                  <a:pt x="0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0027806" y="4273537"/>
            <a:ext cx="117475" cy="101600"/>
          </a:xfrm>
          <a:custGeom>
            <a:avLst/>
            <a:gdLst/>
            <a:ahLst/>
            <a:cxnLst/>
            <a:rect l="l" t="t" r="r" b="b"/>
            <a:pathLst>
              <a:path w="117475" h="101600">
                <a:moveTo>
                  <a:pt x="34290" y="100977"/>
                </a:moveTo>
                <a:lnTo>
                  <a:pt x="17856" y="71805"/>
                </a:lnTo>
                <a:lnTo>
                  <a:pt x="8572" y="43345"/>
                </a:lnTo>
                <a:lnTo>
                  <a:pt x="6426" y="18465"/>
                </a:lnTo>
                <a:lnTo>
                  <a:pt x="11442" y="0"/>
                </a:lnTo>
                <a:lnTo>
                  <a:pt x="3213" y="19265"/>
                </a:lnTo>
                <a:lnTo>
                  <a:pt x="0" y="44056"/>
                </a:lnTo>
                <a:lnTo>
                  <a:pt x="8216" y="72072"/>
                </a:lnTo>
                <a:lnTo>
                  <a:pt x="34290" y="100977"/>
                </a:lnTo>
                <a:close/>
              </a:path>
              <a:path w="117475" h="101600">
                <a:moveTo>
                  <a:pt x="70497" y="95262"/>
                </a:moveTo>
                <a:lnTo>
                  <a:pt x="67386" y="76746"/>
                </a:lnTo>
                <a:lnTo>
                  <a:pt x="64287" y="55740"/>
                </a:lnTo>
                <a:lnTo>
                  <a:pt x="61912" y="36868"/>
                </a:lnTo>
                <a:lnTo>
                  <a:pt x="60960" y="24777"/>
                </a:lnTo>
                <a:lnTo>
                  <a:pt x="56769" y="40665"/>
                </a:lnTo>
                <a:lnTo>
                  <a:pt x="56299" y="60159"/>
                </a:lnTo>
                <a:lnTo>
                  <a:pt x="60540" y="79578"/>
                </a:lnTo>
                <a:lnTo>
                  <a:pt x="70497" y="95262"/>
                </a:lnTo>
                <a:close/>
              </a:path>
              <a:path w="117475" h="101600">
                <a:moveTo>
                  <a:pt x="117398" y="62407"/>
                </a:moveTo>
                <a:lnTo>
                  <a:pt x="115633" y="48348"/>
                </a:lnTo>
                <a:lnTo>
                  <a:pt x="110490" y="34290"/>
                </a:lnTo>
                <a:lnTo>
                  <a:pt x="106553" y="47447"/>
                </a:lnTo>
                <a:lnTo>
                  <a:pt x="107416" y="63500"/>
                </a:lnTo>
                <a:lnTo>
                  <a:pt x="110756" y="79717"/>
                </a:lnTo>
                <a:lnTo>
                  <a:pt x="114300" y="93357"/>
                </a:lnTo>
                <a:lnTo>
                  <a:pt x="116649" y="77165"/>
                </a:lnTo>
                <a:lnTo>
                  <a:pt x="117398" y="62407"/>
                </a:lnTo>
                <a:close/>
              </a:path>
            </a:pathLst>
          </a:custGeom>
          <a:solidFill>
            <a:srgbClr val="7B7C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0267963" y="4321175"/>
            <a:ext cx="36195" cy="217170"/>
          </a:xfrm>
          <a:custGeom>
            <a:avLst/>
            <a:gdLst/>
            <a:ahLst/>
            <a:cxnLst/>
            <a:rect l="l" t="t" r="r" b="b"/>
            <a:pathLst>
              <a:path w="36195" h="217170">
                <a:moveTo>
                  <a:pt x="36081" y="0"/>
                </a:moveTo>
                <a:lnTo>
                  <a:pt x="20519" y="41964"/>
                </a:lnTo>
                <a:lnTo>
                  <a:pt x="7608" y="90699"/>
                </a:lnTo>
                <a:lnTo>
                  <a:pt x="0" y="140168"/>
                </a:lnTo>
                <a:lnTo>
                  <a:pt x="347" y="184336"/>
                </a:lnTo>
                <a:lnTo>
                  <a:pt x="11303" y="217170"/>
                </a:lnTo>
                <a:lnTo>
                  <a:pt x="6072" y="164479"/>
                </a:lnTo>
                <a:lnTo>
                  <a:pt x="10838" y="102865"/>
                </a:lnTo>
                <a:lnTo>
                  <a:pt x="22031" y="44110"/>
                </a:lnTo>
                <a:lnTo>
                  <a:pt x="36081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0178314" y="4180192"/>
            <a:ext cx="80645" cy="158750"/>
          </a:xfrm>
          <a:custGeom>
            <a:avLst/>
            <a:gdLst/>
            <a:ahLst/>
            <a:cxnLst/>
            <a:rect l="l" t="t" r="r" b="b"/>
            <a:pathLst>
              <a:path w="80645" h="158750">
                <a:moveTo>
                  <a:pt x="53327" y="112407"/>
                </a:moveTo>
                <a:lnTo>
                  <a:pt x="44907" y="124548"/>
                </a:lnTo>
                <a:lnTo>
                  <a:pt x="30721" y="138595"/>
                </a:lnTo>
                <a:lnTo>
                  <a:pt x="14503" y="150977"/>
                </a:lnTo>
                <a:lnTo>
                  <a:pt x="0" y="158127"/>
                </a:lnTo>
                <a:lnTo>
                  <a:pt x="22529" y="156083"/>
                </a:lnTo>
                <a:lnTo>
                  <a:pt x="40233" y="144564"/>
                </a:lnTo>
                <a:lnTo>
                  <a:pt x="51155" y="128397"/>
                </a:lnTo>
                <a:lnTo>
                  <a:pt x="53327" y="112407"/>
                </a:lnTo>
                <a:close/>
              </a:path>
              <a:path w="80645" h="158750">
                <a:moveTo>
                  <a:pt x="80175" y="45580"/>
                </a:moveTo>
                <a:lnTo>
                  <a:pt x="74282" y="0"/>
                </a:lnTo>
                <a:lnTo>
                  <a:pt x="75819" y="24472"/>
                </a:lnTo>
                <a:lnTo>
                  <a:pt x="72364" y="51447"/>
                </a:lnTo>
                <a:lnTo>
                  <a:pt x="60337" y="75565"/>
                </a:lnTo>
                <a:lnTo>
                  <a:pt x="36182" y="91452"/>
                </a:lnTo>
                <a:lnTo>
                  <a:pt x="54089" y="89585"/>
                </a:lnTo>
                <a:lnTo>
                  <a:pt x="71094" y="74866"/>
                </a:lnTo>
                <a:lnTo>
                  <a:pt x="80175" y="4558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33" name="object 333"/>
          <p:cNvPicPr/>
          <p:nvPr/>
        </p:nvPicPr>
        <p:blipFill>
          <a:blip r:embed="rId27" cstate="print"/>
          <a:stretch>
            <a:fillRect/>
          </a:stretch>
        </p:blipFill>
        <p:spPr>
          <a:xfrm>
            <a:off x="10243070" y="3644900"/>
            <a:ext cx="440054" cy="154304"/>
          </a:xfrm>
          <a:prstGeom prst="rect">
            <a:avLst/>
          </a:prstGeom>
        </p:spPr>
      </p:pic>
      <p:sp>
        <p:nvSpPr>
          <p:cNvPr id="334" name="object 334"/>
          <p:cNvSpPr/>
          <p:nvPr/>
        </p:nvSpPr>
        <p:spPr>
          <a:xfrm>
            <a:off x="8411578" y="1928012"/>
            <a:ext cx="355600" cy="1531620"/>
          </a:xfrm>
          <a:custGeom>
            <a:avLst/>
            <a:gdLst/>
            <a:ahLst/>
            <a:cxnLst/>
            <a:rect l="l" t="t" r="r" b="b"/>
            <a:pathLst>
              <a:path w="355600" h="1531620">
                <a:moveTo>
                  <a:pt x="355282" y="1429689"/>
                </a:moveTo>
                <a:lnTo>
                  <a:pt x="355282" y="1494459"/>
                </a:lnTo>
                <a:lnTo>
                  <a:pt x="353943" y="1502050"/>
                </a:lnTo>
                <a:lnTo>
                  <a:pt x="350281" y="1509461"/>
                </a:lnTo>
                <a:lnTo>
                  <a:pt x="344834" y="1515087"/>
                </a:lnTo>
                <a:lnTo>
                  <a:pt x="338137" y="1517319"/>
                </a:lnTo>
                <a:lnTo>
                  <a:pt x="22860" y="1531607"/>
                </a:lnTo>
                <a:lnTo>
                  <a:pt x="12858" y="1531607"/>
                </a:lnTo>
                <a:lnTo>
                  <a:pt x="5714" y="1528749"/>
                </a:lnTo>
                <a:lnTo>
                  <a:pt x="1428" y="1523034"/>
                </a:lnTo>
                <a:lnTo>
                  <a:pt x="0" y="1514462"/>
                </a:lnTo>
                <a:lnTo>
                  <a:pt x="0" y="898207"/>
                </a:lnTo>
                <a:lnTo>
                  <a:pt x="0" y="892962"/>
                </a:lnTo>
                <a:lnTo>
                  <a:pt x="1079" y="889025"/>
                </a:lnTo>
                <a:lnTo>
                  <a:pt x="5359" y="888669"/>
                </a:lnTo>
                <a:lnTo>
                  <a:pt x="18935" y="887958"/>
                </a:lnTo>
                <a:lnTo>
                  <a:pt x="22504" y="887958"/>
                </a:lnTo>
                <a:lnTo>
                  <a:pt x="26657" y="885571"/>
                </a:lnTo>
                <a:lnTo>
                  <a:pt x="26657" y="881532"/>
                </a:lnTo>
                <a:lnTo>
                  <a:pt x="26657" y="746747"/>
                </a:lnTo>
                <a:lnTo>
                  <a:pt x="26733" y="743064"/>
                </a:lnTo>
                <a:lnTo>
                  <a:pt x="23863" y="740079"/>
                </a:lnTo>
                <a:lnTo>
                  <a:pt x="20002" y="740079"/>
                </a:lnTo>
                <a:lnTo>
                  <a:pt x="8572" y="740079"/>
                </a:lnTo>
                <a:lnTo>
                  <a:pt x="2870" y="740079"/>
                </a:lnTo>
                <a:lnTo>
                  <a:pt x="0" y="736282"/>
                </a:lnTo>
                <a:lnTo>
                  <a:pt x="0" y="726757"/>
                </a:lnTo>
                <a:lnTo>
                  <a:pt x="0" y="25704"/>
                </a:lnTo>
                <a:lnTo>
                  <a:pt x="1986" y="13048"/>
                </a:lnTo>
                <a:lnTo>
                  <a:pt x="7323" y="4813"/>
                </a:lnTo>
                <a:lnTo>
                  <a:pt x="15071" y="598"/>
                </a:lnTo>
                <a:lnTo>
                  <a:pt x="24295" y="0"/>
                </a:lnTo>
                <a:lnTo>
                  <a:pt x="110020" y="11417"/>
                </a:lnTo>
                <a:lnTo>
                  <a:pt x="119841" y="14098"/>
                </a:lnTo>
                <a:lnTo>
                  <a:pt x="127519" y="19992"/>
                </a:lnTo>
                <a:lnTo>
                  <a:pt x="132517" y="29101"/>
                </a:lnTo>
                <a:lnTo>
                  <a:pt x="134302" y="41427"/>
                </a:lnTo>
                <a:lnTo>
                  <a:pt x="134302" y="85725"/>
                </a:lnTo>
                <a:lnTo>
                  <a:pt x="134950" y="93465"/>
                </a:lnTo>
                <a:lnTo>
                  <a:pt x="137339" y="99467"/>
                </a:lnTo>
                <a:lnTo>
                  <a:pt x="142140" y="103596"/>
                </a:lnTo>
                <a:lnTo>
                  <a:pt x="150025" y="105714"/>
                </a:lnTo>
                <a:lnTo>
                  <a:pt x="291477" y="120002"/>
                </a:lnTo>
                <a:lnTo>
                  <a:pt x="298212" y="120985"/>
                </a:lnTo>
                <a:lnTo>
                  <a:pt x="304682" y="124648"/>
                </a:lnTo>
                <a:lnTo>
                  <a:pt x="309547" y="132062"/>
                </a:lnTo>
                <a:lnTo>
                  <a:pt x="311467" y="144297"/>
                </a:lnTo>
                <a:lnTo>
                  <a:pt x="311467" y="268592"/>
                </a:lnTo>
              </a:path>
              <a:path w="355600" h="1531620">
                <a:moveTo>
                  <a:pt x="152882" y="130009"/>
                </a:moveTo>
                <a:lnTo>
                  <a:pt x="152882" y="160007"/>
                </a:lnTo>
                <a:lnTo>
                  <a:pt x="182879" y="16144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8331569" y="1960867"/>
            <a:ext cx="27305" cy="20320"/>
          </a:xfrm>
          <a:custGeom>
            <a:avLst/>
            <a:gdLst/>
            <a:ahLst/>
            <a:cxnLst/>
            <a:rect l="l" t="t" r="r" b="b"/>
            <a:pathLst>
              <a:path w="27304" h="20319">
                <a:moveTo>
                  <a:pt x="0" y="0"/>
                </a:moveTo>
                <a:lnTo>
                  <a:pt x="0" y="18567"/>
                </a:lnTo>
                <a:lnTo>
                  <a:pt x="27152" y="2000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8435873" y="1969440"/>
            <a:ext cx="22860" cy="24765"/>
          </a:xfrm>
          <a:custGeom>
            <a:avLst/>
            <a:gdLst/>
            <a:ahLst/>
            <a:cxnLst/>
            <a:rect l="l" t="t" r="r" b="b"/>
            <a:pathLst>
              <a:path w="22860" h="24764">
                <a:moveTo>
                  <a:pt x="0" y="0"/>
                </a:moveTo>
                <a:lnTo>
                  <a:pt x="0" y="21424"/>
                </a:lnTo>
                <a:lnTo>
                  <a:pt x="22859" y="2428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7" name="object 337"/>
          <p:cNvGrpSpPr/>
          <p:nvPr/>
        </p:nvGrpSpPr>
        <p:grpSpPr>
          <a:xfrm>
            <a:off x="9891281" y="3282633"/>
            <a:ext cx="357505" cy="103505"/>
            <a:chOff x="4836680" y="3282632"/>
            <a:chExt cx="357505" cy="103505"/>
          </a:xfrm>
        </p:grpSpPr>
        <p:sp>
          <p:nvSpPr>
            <p:cNvPr id="338" name="object 338"/>
            <p:cNvSpPr/>
            <p:nvPr/>
          </p:nvSpPr>
          <p:spPr>
            <a:xfrm>
              <a:off x="4839855" y="3285807"/>
              <a:ext cx="351155" cy="97155"/>
            </a:xfrm>
            <a:custGeom>
              <a:avLst/>
              <a:gdLst/>
              <a:ahLst/>
              <a:cxnLst/>
              <a:rect l="l" t="t" r="r" b="b"/>
              <a:pathLst>
                <a:path w="351154" h="97154">
                  <a:moveTo>
                    <a:pt x="346849" y="0"/>
                  </a:moveTo>
                  <a:lnTo>
                    <a:pt x="3682" y="0"/>
                  </a:lnTo>
                  <a:lnTo>
                    <a:pt x="0" y="2755"/>
                  </a:lnTo>
                  <a:lnTo>
                    <a:pt x="0" y="94386"/>
                  </a:lnTo>
                  <a:lnTo>
                    <a:pt x="3682" y="97154"/>
                  </a:lnTo>
                  <a:lnTo>
                    <a:pt x="346849" y="97154"/>
                  </a:lnTo>
                  <a:lnTo>
                    <a:pt x="350532" y="94386"/>
                  </a:lnTo>
                  <a:lnTo>
                    <a:pt x="350532" y="90982"/>
                  </a:lnTo>
                  <a:lnTo>
                    <a:pt x="350532" y="2755"/>
                  </a:lnTo>
                  <a:lnTo>
                    <a:pt x="3468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4839855" y="3285807"/>
              <a:ext cx="351155" cy="97155"/>
            </a:xfrm>
            <a:custGeom>
              <a:avLst/>
              <a:gdLst/>
              <a:ahLst/>
              <a:cxnLst/>
              <a:rect l="l" t="t" r="r" b="b"/>
              <a:pathLst>
                <a:path w="351154" h="97154">
                  <a:moveTo>
                    <a:pt x="350532" y="90982"/>
                  </a:moveTo>
                  <a:lnTo>
                    <a:pt x="350532" y="94386"/>
                  </a:lnTo>
                  <a:lnTo>
                    <a:pt x="346849" y="97154"/>
                  </a:lnTo>
                  <a:lnTo>
                    <a:pt x="342290" y="97154"/>
                  </a:lnTo>
                  <a:lnTo>
                    <a:pt x="8229" y="97154"/>
                  </a:lnTo>
                  <a:lnTo>
                    <a:pt x="3682" y="97154"/>
                  </a:lnTo>
                  <a:lnTo>
                    <a:pt x="0" y="94386"/>
                  </a:lnTo>
                  <a:lnTo>
                    <a:pt x="0" y="90982"/>
                  </a:lnTo>
                  <a:lnTo>
                    <a:pt x="0" y="6172"/>
                  </a:lnTo>
                  <a:lnTo>
                    <a:pt x="0" y="2755"/>
                  </a:lnTo>
                  <a:lnTo>
                    <a:pt x="3682" y="0"/>
                  </a:lnTo>
                  <a:lnTo>
                    <a:pt x="8229" y="0"/>
                  </a:lnTo>
                  <a:lnTo>
                    <a:pt x="342290" y="0"/>
                  </a:lnTo>
                  <a:lnTo>
                    <a:pt x="346849" y="0"/>
                  </a:lnTo>
                  <a:lnTo>
                    <a:pt x="350532" y="2755"/>
                  </a:lnTo>
                  <a:lnTo>
                    <a:pt x="350532" y="6172"/>
                  </a:lnTo>
                  <a:lnTo>
                    <a:pt x="350532" y="90982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0" name="object 340"/>
          <p:cNvGrpSpPr/>
          <p:nvPr/>
        </p:nvGrpSpPr>
        <p:grpSpPr>
          <a:xfrm>
            <a:off x="9897415" y="4937836"/>
            <a:ext cx="360045" cy="115570"/>
            <a:chOff x="4842814" y="4937836"/>
            <a:chExt cx="360045" cy="115570"/>
          </a:xfrm>
        </p:grpSpPr>
        <p:sp>
          <p:nvSpPr>
            <p:cNvPr id="341" name="object 341"/>
            <p:cNvSpPr/>
            <p:nvPr/>
          </p:nvSpPr>
          <p:spPr>
            <a:xfrm>
              <a:off x="4845989" y="4941011"/>
              <a:ext cx="353695" cy="109220"/>
            </a:xfrm>
            <a:custGeom>
              <a:avLst/>
              <a:gdLst/>
              <a:ahLst/>
              <a:cxnLst/>
              <a:rect l="l" t="t" r="r" b="b"/>
              <a:pathLst>
                <a:path w="353695" h="109220">
                  <a:moveTo>
                    <a:pt x="6972" y="0"/>
                  </a:moveTo>
                  <a:lnTo>
                    <a:pt x="3200" y="2616"/>
                  </a:lnTo>
                  <a:lnTo>
                    <a:pt x="0" y="94195"/>
                  </a:lnTo>
                  <a:lnTo>
                    <a:pt x="3581" y="97091"/>
                  </a:lnTo>
                  <a:lnTo>
                    <a:pt x="346532" y="109067"/>
                  </a:lnTo>
                  <a:lnTo>
                    <a:pt x="350316" y="106425"/>
                  </a:lnTo>
                  <a:lnTo>
                    <a:pt x="353390" y="18275"/>
                  </a:lnTo>
                  <a:lnTo>
                    <a:pt x="353517" y="14859"/>
                  </a:lnTo>
                  <a:lnTo>
                    <a:pt x="349923" y="11963"/>
                  </a:lnTo>
                  <a:lnTo>
                    <a:pt x="69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4845989" y="4941011"/>
              <a:ext cx="353695" cy="109220"/>
            </a:xfrm>
            <a:custGeom>
              <a:avLst/>
              <a:gdLst/>
              <a:ahLst/>
              <a:cxnLst/>
              <a:rect l="l" t="t" r="r" b="b"/>
              <a:pathLst>
                <a:path w="353695" h="109220">
                  <a:moveTo>
                    <a:pt x="353390" y="18275"/>
                  </a:moveTo>
                  <a:lnTo>
                    <a:pt x="353517" y="14859"/>
                  </a:lnTo>
                  <a:lnTo>
                    <a:pt x="349923" y="11963"/>
                  </a:lnTo>
                  <a:lnTo>
                    <a:pt x="345389" y="11811"/>
                  </a:lnTo>
                  <a:lnTo>
                    <a:pt x="11518" y="152"/>
                  </a:lnTo>
                  <a:lnTo>
                    <a:pt x="114" y="90792"/>
                  </a:lnTo>
                  <a:lnTo>
                    <a:pt x="0" y="94195"/>
                  </a:lnTo>
                  <a:lnTo>
                    <a:pt x="3581" y="97091"/>
                  </a:lnTo>
                  <a:lnTo>
                    <a:pt x="8115" y="97243"/>
                  </a:lnTo>
                  <a:lnTo>
                    <a:pt x="341985" y="108902"/>
                  </a:lnTo>
                  <a:lnTo>
                    <a:pt x="346532" y="109067"/>
                  </a:lnTo>
                  <a:lnTo>
                    <a:pt x="350316" y="106425"/>
                  </a:lnTo>
                  <a:lnTo>
                    <a:pt x="350431" y="103022"/>
                  </a:lnTo>
                  <a:lnTo>
                    <a:pt x="353390" y="18275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3" name="object 343"/>
          <p:cNvSpPr/>
          <p:nvPr/>
        </p:nvSpPr>
        <p:spPr>
          <a:xfrm>
            <a:off x="8621928" y="3368675"/>
            <a:ext cx="514350" cy="2011680"/>
          </a:xfrm>
          <a:custGeom>
            <a:avLst/>
            <a:gdLst/>
            <a:ahLst/>
            <a:cxnLst/>
            <a:rect l="l" t="t" r="r" b="b"/>
            <a:pathLst>
              <a:path w="514350" h="2011679">
                <a:moveTo>
                  <a:pt x="0" y="0"/>
                </a:moveTo>
                <a:lnTo>
                  <a:pt x="262877" y="2011667"/>
                </a:lnTo>
              </a:path>
              <a:path w="514350" h="2011679">
                <a:moveTo>
                  <a:pt x="262877" y="1988820"/>
                </a:moveTo>
                <a:lnTo>
                  <a:pt x="514337" y="153162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 txBox="1"/>
          <p:nvPr/>
        </p:nvSpPr>
        <p:spPr>
          <a:xfrm>
            <a:off x="5763821" y="545235"/>
            <a:ext cx="9874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-5" dirty="0">
                <a:solidFill>
                  <a:srgbClr val="171514"/>
                </a:solidFill>
                <a:latin typeface="Tahoma"/>
                <a:cs typeface="Tahoma"/>
              </a:rPr>
              <a:t>Dispositivos</a:t>
            </a:r>
            <a:r>
              <a:rPr sz="8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piloto</a:t>
            </a:r>
            <a:r>
              <a:rPr sz="8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9" name="object 349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38</a:t>
            </a:fld>
            <a:endParaRPr spc="-75" dirty="0"/>
          </a:p>
        </p:txBody>
      </p:sp>
      <p:sp>
        <p:nvSpPr>
          <p:cNvPr id="345" name="object 345"/>
          <p:cNvSpPr txBox="1"/>
          <p:nvPr/>
        </p:nvSpPr>
        <p:spPr>
          <a:xfrm>
            <a:off x="7959651" y="486814"/>
            <a:ext cx="441769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-5" dirty="0">
                <a:solidFill>
                  <a:srgbClr val="171514"/>
                </a:solidFill>
                <a:latin typeface="Tahoma"/>
                <a:cs typeface="Tahoma"/>
              </a:rPr>
              <a:t>Dispositivos </a:t>
            </a:r>
            <a:r>
              <a:rPr sz="900" b="1" spc="-15" dirty="0">
                <a:solidFill>
                  <a:srgbClr val="171514"/>
                </a:solidFill>
                <a:latin typeface="Tahoma"/>
                <a:cs typeface="Tahoma"/>
              </a:rPr>
              <a:t>piloto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están.montados.en.un.panel.que.se.conecta.a.la.unidad.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puerta.con.dos.tornillos.cautivos..El.panel.del.dispositivo.piloto.puede.ser.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quitado.de.la.puerta.y.conectado.al.motor.combinado.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unidad.de.control.para.servicio.o.remoción.de.unidades..Hay.espacio.para.cuatro. 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dispositivos.piloto.de.22.mm.o.30.mm.en.el.panel.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346" name="object 346"/>
          <p:cNvSpPr txBox="1"/>
          <p:nvPr/>
        </p:nvSpPr>
        <p:spPr>
          <a:xfrm>
            <a:off x="8458752" y="5402159"/>
            <a:ext cx="90360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dirty="0">
                <a:solidFill>
                  <a:srgbClr val="0B0806"/>
                </a:solidFill>
                <a:latin typeface="Lucida Sans Unicode"/>
                <a:cs typeface="Lucida Sans Unicode"/>
              </a:rPr>
              <a:t>Paneles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dispositivos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piloto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347" name="object 347"/>
          <p:cNvSpPr txBox="1"/>
          <p:nvPr/>
        </p:nvSpPr>
        <p:spPr>
          <a:xfrm>
            <a:off x="5763821" y="5794755"/>
            <a:ext cx="118427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-5" dirty="0">
                <a:solidFill>
                  <a:srgbClr val="171514"/>
                </a:solidFill>
                <a:latin typeface="Tahoma"/>
                <a:cs typeface="Tahoma"/>
              </a:rPr>
              <a:t>Bloques</a:t>
            </a:r>
            <a:r>
              <a:rPr sz="800" b="1" spc="-5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800" b="1" spc="-5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00" b="1" dirty="0">
                <a:solidFill>
                  <a:srgbClr val="171514"/>
                </a:solidFill>
                <a:latin typeface="Tahoma"/>
                <a:cs typeface="Tahoma"/>
              </a:rPr>
              <a:t>terminales</a:t>
            </a:r>
            <a:r>
              <a:rPr sz="80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8" name="object 348"/>
          <p:cNvSpPr txBox="1"/>
          <p:nvPr/>
        </p:nvSpPr>
        <p:spPr>
          <a:xfrm>
            <a:off x="7959651" y="5735064"/>
            <a:ext cx="4197985" cy="1488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b="1" spc="-5" dirty="0">
                <a:solidFill>
                  <a:srgbClr val="171514"/>
                </a:solidFill>
                <a:latin typeface="Tahoma"/>
                <a:cs typeface="Tahoma"/>
              </a:rPr>
              <a:t>Bloques</a:t>
            </a:r>
            <a:r>
              <a:rPr sz="85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85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850" b="1" spc="-15" dirty="0">
                <a:solidFill>
                  <a:srgbClr val="171514"/>
                </a:solidFill>
                <a:latin typeface="Tahoma"/>
                <a:cs typeface="Tahoma"/>
              </a:rPr>
              <a:t>terminales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.se.suministran.con.cableado.Tipo.B.y.C..El.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bloques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850" spc="-2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terminales están montados </a:t>
            </a:r>
            <a:r>
              <a:rPr sz="850" dirty="0">
                <a:solidFill>
                  <a:srgbClr val="171514"/>
                </a:solidFill>
                <a:latin typeface="Lucida Sans Unicode"/>
                <a:cs typeface="Lucida Sans Unicode"/>
              </a:rPr>
              <a:t>en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la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parte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delantera, </a:t>
            </a:r>
            <a:r>
              <a:rPr sz="850" dirty="0">
                <a:solidFill>
                  <a:srgbClr val="171514"/>
                </a:solidFill>
                <a:latin typeface="Lucida Sans Unicode"/>
                <a:cs typeface="Lucida Sans Unicode"/>
              </a:rPr>
              <a:t>en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un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panel lateral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que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 </a:t>
            </a:r>
            <a:r>
              <a:rPr sz="850" dirty="0">
                <a:solidFill>
                  <a:srgbClr val="171514"/>
                </a:solidFill>
                <a:latin typeface="Lucida Sans Unicode"/>
                <a:cs typeface="Lucida Sans Unicode"/>
              </a:rPr>
              <a:t>abre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hacia afuera. El panel tiene muescas </a:t>
            </a:r>
            <a:r>
              <a:rPr sz="850" dirty="0">
                <a:solidFill>
                  <a:srgbClr val="171514"/>
                </a:solidFill>
                <a:latin typeface="Lucida Sans Unicode"/>
                <a:cs typeface="Lucida Sans Unicode"/>
              </a:rPr>
              <a:t>para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que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bloque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terminales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pueda </a:t>
            </a:r>
            <a:r>
              <a:rPr sz="8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colocar.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dentro.de.la.unidad,.en.una.posición.central,.o.en.la.canaleta.vertical..</a:t>
            </a:r>
            <a:endParaRPr sz="850">
              <a:latin typeface="Lucida Sans Unicode"/>
              <a:cs typeface="Lucida Sans Unicode"/>
            </a:endParaRPr>
          </a:p>
          <a:p>
            <a:pPr marL="12700" marR="338455">
              <a:lnSpc>
                <a:spcPct val="141200"/>
              </a:lnSpc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Esto.asegura.los.terminales.dentro.de.la.unidad.cuando.no.hay.acceso.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requerido,.o.permite.el.acceso.desde.la.canaleta.de.cables.vertical..Separar.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terminales.están.disponibles.como.opción.</a:t>
            </a:r>
            <a:endParaRPr sz="8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739747" y="3134562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69">
                <a:moveTo>
                  <a:pt x="1866" y="0"/>
                </a:moveTo>
                <a:lnTo>
                  <a:pt x="1231" y="406"/>
                </a:lnTo>
                <a:lnTo>
                  <a:pt x="0" y="1244"/>
                </a:lnTo>
                <a:lnTo>
                  <a:pt x="1866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61908" y="3253055"/>
            <a:ext cx="206908" cy="193319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8608796" y="1134491"/>
            <a:ext cx="560070" cy="1925320"/>
            <a:chOff x="3554196" y="1134491"/>
            <a:chExt cx="560070" cy="1925320"/>
          </a:xfrm>
        </p:grpSpPr>
        <p:sp>
          <p:nvSpPr>
            <p:cNvPr id="5" name="object 5"/>
            <p:cNvSpPr/>
            <p:nvPr/>
          </p:nvSpPr>
          <p:spPr>
            <a:xfrm>
              <a:off x="3554196" y="1134491"/>
              <a:ext cx="382270" cy="1925320"/>
            </a:xfrm>
            <a:custGeom>
              <a:avLst/>
              <a:gdLst/>
              <a:ahLst/>
              <a:cxnLst/>
              <a:rect l="l" t="t" r="r" b="b"/>
              <a:pathLst>
                <a:path w="382270" h="1925320">
                  <a:moveTo>
                    <a:pt x="378942" y="0"/>
                  </a:moveTo>
                  <a:lnTo>
                    <a:pt x="0" y="10426"/>
                  </a:lnTo>
                  <a:lnTo>
                    <a:pt x="0" y="1793265"/>
                  </a:lnTo>
                  <a:lnTo>
                    <a:pt x="26657" y="1785772"/>
                  </a:lnTo>
                  <a:lnTo>
                    <a:pt x="45199" y="1785772"/>
                  </a:lnTo>
                  <a:lnTo>
                    <a:pt x="45199" y="1822843"/>
                  </a:lnTo>
                  <a:lnTo>
                    <a:pt x="174993" y="1848345"/>
                  </a:lnTo>
                  <a:lnTo>
                    <a:pt x="174993" y="1799678"/>
                  </a:lnTo>
                  <a:lnTo>
                    <a:pt x="200482" y="1801990"/>
                  </a:lnTo>
                  <a:lnTo>
                    <a:pt x="200482" y="1852980"/>
                  </a:lnTo>
                  <a:lnTo>
                    <a:pt x="305942" y="1873834"/>
                  </a:lnTo>
                  <a:lnTo>
                    <a:pt x="306108" y="1874507"/>
                  </a:lnTo>
                  <a:lnTo>
                    <a:pt x="341858" y="1878469"/>
                  </a:lnTo>
                  <a:lnTo>
                    <a:pt x="337223" y="1818208"/>
                  </a:lnTo>
                  <a:lnTo>
                    <a:pt x="371995" y="1822843"/>
                  </a:lnTo>
                  <a:lnTo>
                    <a:pt x="369671" y="1924824"/>
                  </a:lnTo>
                  <a:lnTo>
                    <a:pt x="381901" y="1924824"/>
                  </a:lnTo>
                  <a:lnTo>
                    <a:pt x="381901" y="152"/>
                  </a:lnTo>
                  <a:lnTo>
                    <a:pt x="37894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936098" y="1134643"/>
              <a:ext cx="178435" cy="1924685"/>
            </a:xfrm>
            <a:custGeom>
              <a:avLst/>
              <a:gdLst/>
              <a:ahLst/>
              <a:cxnLst/>
              <a:rect l="l" t="t" r="r" b="b"/>
              <a:pathLst>
                <a:path w="178435" h="1924685">
                  <a:moveTo>
                    <a:pt x="0" y="0"/>
                  </a:moveTo>
                  <a:lnTo>
                    <a:pt x="0" y="1924672"/>
                  </a:lnTo>
                  <a:lnTo>
                    <a:pt x="1676" y="1924672"/>
                  </a:lnTo>
                  <a:lnTo>
                    <a:pt x="15582" y="1913077"/>
                  </a:lnTo>
                  <a:lnTo>
                    <a:pt x="13258" y="1859775"/>
                  </a:lnTo>
                  <a:lnTo>
                    <a:pt x="154647" y="1790242"/>
                  </a:lnTo>
                  <a:lnTo>
                    <a:pt x="160042" y="1783838"/>
                  </a:lnTo>
                  <a:lnTo>
                    <a:pt x="163044" y="1773734"/>
                  </a:lnTo>
                  <a:lnTo>
                    <a:pt x="164743" y="1763194"/>
                  </a:lnTo>
                  <a:lnTo>
                    <a:pt x="166230" y="1755482"/>
                  </a:lnTo>
                  <a:lnTo>
                    <a:pt x="168554" y="1535302"/>
                  </a:lnTo>
                  <a:lnTo>
                    <a:pt x="177825" y="1530680"/>
                  </a:lnTo>
                  <a:lnTo>
                    <a:pt x="177825" y="100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8483753" y="3167889"/>
            <a:ext cx="225425" cy="118745"/>
            <a:chOff x="3429152" y="3167888"/>
            <a:chExt cx="225425" cy="118745"/>
          </a:xfrm>
        </p:grpSpPr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9152" y="3199904"/>
              <a:ext cx="146634" cy="8622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3599814" y="3167888"/>
              <a:ext cx="54610" cy="73660"/>
            </a:xfrm>
            <a:custGeom>
              <a:avLst/>
              <a:gdLst/>
              <a:ahLst/>
              <a:cxnLst/>
              <a:rect l="l" t="t" r="r" b="b"/>
              <a:pathLst>
                <a:path w="54610" h="73660">
                  <a:moveTo>
                    <a:pt x="53390" y="0"/>
                  </a:moveTo>
                  <a:lnTo>
                    <a:pt x="52463" y="1676"/>
                  </a:lnTo>
                  <a:lnTo>
                    <a:pt x="51333" y="3200"/>
                  </a:lnTo>
                  <a:lnTo>
                    <a:pt x="50571" y="4991"/>
                  </a:lnTo>
                  <a:lnTo>
                    <a:pt x="0" y="23317"/>
                  </a:lnTo>
                  <a:lnTo>
                    <a:pt x="8851" y="25844"/>
                  </a:lnTo>
                  <a:lnTo>
                    <a:pt x="16712" y="33434"/>
                  </a:lnTo>
                  <a:lnTo>
                    <a:pt x="21313" y="44824"/>
                  </a:lnTo>
                  <a:lnTo>
                    <a:pt x="22871" y="58605"/>
                  </a:lnTo>
                  <a:lnTo>
                    <a:pt x="21602" y="73367"/>
                  </a:lnTo>
                  <a:lnTo>
                    <a:pt x="32806" y="68131"/>
                  </a:lnTo>
                  <a:lnTo>
                    <a:pt x="41730" y="61053"/>
                  </a:lnTo>
                  <a:lnTo>
                    <a:pt x="47832" y="52020"/>
                  </a:lnTo>
                  <a:lnTo>
                    <a:pt x="50571" y="40919"/>
                  </a:lnTo>
                  <a:lnTo>
                    <a:pt x="52295" y="18070"/>
                  </a:lnTo>
                  <a:lnTo>
                    <a:pt x="53161" y="9024"/>
                  </a:lnTo>
                  <a:lnTo>
                    <a:pt x="54190" y="1892"/>
                  </a:lnTo>
                  <a:lnTo>
                    <a:pt x="53936" y="990"/>
                  </a:lnTo>
                  <a:lnTo>
                    <a:pt x="533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7972602" y="3266211"/>
            <a:ext cx="425450" cy="180340"/>
            <a:chOff x="2918002" y="3266211"/>
            <a:chExt cx="425450" cy="180340"/>
          </a:xfrm>
        </p:grpSpPr>
        <p:sp>
          <p:nvSpPr>
            <p:cNvPr id="11" name="object 11"/>
            <p:cNvSpPr/>
            <p:nvPr/>
          </p:nvSpPr>
          <p:spPr>
            <a:xfrm>
              <a:off x="2918002" y="3266211"/>
              <a:ext cx="387350" cy="131445"/>
            </a:xfrm>
            <a:custGeom>
              <a:avLst/>
              <a:gdLst/>
              <a:ahLst/>
              <a:cxnLst/>
              <a:rect l="l" t="t" r="r" b="b"/>
              <a:pathLst>
                <a:path w="387350" h="131445">
                  <a:moveTo>
                    <a:pt x="0" y="0"/>
                  </a:moveTo>
                  <a:lnTo>
                    <a:pt x="0" y="60553"/>
                  </a:lnTo>
                  <a:lnTo>
                    <a:pt x="252615" y="126834"/>
                  </a:lnTo>
                  <a:lnTo>
                    <a:pt x="273007" y="130605"/>
                  </a:lnTo>
                  <a:lnTo>
                    <a:pt x="294047" y="130897"/>
                  </a:lnTo>
                  <a:lnTo>
                    <a:pt x="312914" y="126843"/>
                  </a:lnTo>
                  <a:lnTo>
                    <a:pt x="326783" y="117576"/>
                  </a:lnTo>
                  <a:lnTo>
                    <a:pt x="387045" y="31826"/>
                  </a:lnTo>
                  <a:lnTo>
                    <a:pt x="298983" y="64274"/>
                  </a:lnTo>
                  <a:lnTo>
                    <a:pt x="289131" y="66959"/>
                  </a:lnTo>
                  <a:lnTo>
                    <a:pt x="281017" y="68335"/>
                  </a:lnTo>
                  <a:lnTo>
                    <a:pt x="273481" y="68910"/>
                  </a:lnTo>
                  <a:lnTo>
                    <a:pt x="171500" y="463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918002" y="3297212"/>
              <a:ext cx="425450" cy="149225"/>
            </a:xfrm>
            <a:custGeom>
              <a:avLst/>
              <a:gdLst/>
              <a:ahLst/>
              <a:cxnLst/>
              <a:rect l="l" t="t" r="r" b="b"/>
              <a:pathLst>
                <a:path w="425450" h="149225">
                  <a:moveTo>
                    <a:pt x="389305" y="0"/>
                  </a:moveTo>
                  <a:lnTo>
                    <a:pt x="387045" y="825"/>
                  </a:lnTo>
                  <a:lnTo>
                    <a:pt x="326783" y="86575"/>
                  </a:lnTo>
                  <a:lnTo>
                    <a:pt x="312914" y="95843"/>
                  </a:lnTo>
                  <a:lnTo>
                    <a:pt x="294047" y="99896"/>
                  </a:lnTo>
                  <a:lnTo>
                    <a:pt x="273007" y="99604"/>
                  </a:lnTo>
                  <a:lnTo>
                    <a:pt x="252615" y="95834"/>
                  </a:lnTo>
                  <a:lnTo>
                    <a:pt x="0" y="29552"/>
                  </a:lnTo>
                  <a:lnTo>
                    <a:pt x="0" y="149161"/>
                  </a:lnTo>
                  <a:lnTo>
                    <a:pt x="425348" y="149161"/>
                  </a:lnTo>
                  <a:lnTo>
                    <a:pt x="424129" y="60502"/>
                  </a:lnTo>
                  <a:lnTo>
                    <a:pt x="420824" y="35724"/>
                  </a:lnTo>
                  <a:lnTo>
                    <a:pt x="413327" y="18492"/>
                  </a:lnTo>
                  <a:lnTo>
                    <a:pt x="402526" y="7140"/>
                  </a:lnTo>
                  <a:lnTo>
                    <a:pt x="38930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/>
          <p:nvPr/>
        </p:nvSpPr>
        <p:spPr>
          <a:xfrm>
            <a:off x="7972603" y="540005"/>
            <a:ext cx="713105" cy="296545"/>
          </a:xfrm>
          <a:custGeom>
            <a:avLst/>
            <a:gdLst/>
            <a:ahLst/>
            <a:cxnLst/>
            <a:rect l="l" t="t" r="r" b="b"/>
            <a:pathLst>
              <a:path w="713104" h="296544">
                <a:moveTo>
                  <a:pt x="679081" y="0"/>
                </a:moveTo>
                <a:lnTo>
                  <a:pt x="0" y="0"/>
                </a:lnTo>
                <a:lnTo>
                  <a:pt x="0" y="296481"/>
                </a:lnTo>
                <a:lnTo>
                  <a:pt x="533069" y="294335"/>
                </a:lnTo>
                <a:lnTo>
                  <a:pt x="682002" y="275932"/>
                </a:lnTo>
                <a:lnTo>
                  <a:pt x="681393" y="273481"/>
                </a:lnTo>
                <a:lnTo>
                  <a:pt x="701865" y="273481"/>
                </a:lnTo>
                <a:lnTo>
                  <a:pt x="705789" y="272999"/>
                </a:lnTo>
                <a:lnTo>
                  <a:pt x="712622" y="270357"/>
                </a:lnTo>
                <a:lnTo>
                  <a:pt x="704570" y="264210"/>
                </a:lnTo>
                <a:lnTo>
                  <a:pt x="674446" y="254952"/>
                </a:lnTo>
                <a:lnTo>
                  <a:pt x="674446" y="74168"/>
                </a:lnTo>
                <a:lnTo>
                  <a:pt x="679081" y="70218"/>
                </a:lnTo>
                <a:lnTo>
                  <a:pt x="679081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8466709" y="955052"/>
            <a:ext cx="217804" cy="30480"/>
          </a:xfrm>
          <a:custGeom>
            <a:avLst/>
            <a:gdLst/>
            <a:ahLst/>
            <a:cxnLst/>
            <a:rect l="l" t="t" r="r" b="b"/>
            <a:pathLst>
              <a:path w="217804" h="30480">
                <a:moveTo>
                  <a:pt x="217424" y="0"/>
                </a:moveTo>
                <a:lnTo>
                  <a:pt x="0" y="17564"/>
                </a:lnTo>
                <a:lnTo>
                  <a:pt x="217424" y="29857"/>
                </a:lnTo>
                <a:lnTo>
                  <a:pt x="217424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8674469" y="813004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4">
                <a:moveTo>
                  <a:pt x="3924" y="0"/>
                </a:moveTo>
                <a:lnTo>
                  <a:pt x="0" y="482"/>
                </a:lnTo>
                <a:lnTo>
                  <a:pt x="2705" y="482"/>
                </a:lnTo>
                <a:lnTo>
                  <a:pt x="3238" y="355"/>
                </a:lnTo>
                <a:lnTo>
                  <a:pt x="3505" y="152"/>
                </a:lnTo>
                <a:lnTo>
                  <a:pt x="3924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" name="object 16"/>
          <p:cNvGrpSpPr/>
          <p:nvPr/>
        </p:nvGrpSpPr>
        <p:grpSpPr>
          <a:xfrm>
            <a:off x="7972602" y="815937"/>
            <a:ext cx="721360" cy="315595"/>
            <a:chOff x="2918002" y="815936"/>
            <a:chExt cx="721360" cy="315595"/>
          </a:xfrm>
        </p:grpSpPr>
        <p:sp>
          <p:nvSpPr>
            <p:cNvPr id="17" name="object 17"/>
            <p:cNvSpPr/>
            <p:nvPr/>
          </p:nvSpPr>
          <p:spPr>
            <a:xfrm>
              <a:off x="3292297" y="917994"/>
              <a:ext cx="337820" cy="55244"/>
            </a:xfrm>
            <a:custGeom>
              <a:avLst/>
              <a:gdLst/>
              <a:ahLst/>
              <a:cxnLst/>
              <a:rect l="l" t="t" r="r" b="b"/>
              <a:pathLst>
                <a:path w="337820" h="55244">
                  <a:moveTo>
                    <a:pt x="337235" y="0"/>
                  </a:moveTo>
                  <a:lnTo>
                    <a:pt x="0" y="30505"/>
                  </a:lnTo>
                  <a:lnTo>
                    <a:pt x="584" y="47878"/>
                  </a:lnTo>
                  <a:lnTo>
                    <a:pt x="119811" y="54622"/>
                  </a:lnTo>
                  <a:lnTo>
                    <a:pt x="337235" y="37058"/>
                  </a:lnTo>
                  <a:lnTo>
                    <a:pt x="33723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150920" y="815936"/>
              <a:ext cx="488315" cy="132715"/>
            </a:xfrm>
            <a:custGeom>
              <a:avLst/>
              <a:gdLst/>
              <a:ahLst/>
              <a:cxnLst/>
              <a:rect l="l" t="t" r="r" b="b"/>
              <a:pathLst>
                <a:path w="488314" h="132715">
                  <a:moveTo>
                    <a:pt x="449084" y="0"/>
                  </a:moveTo>
                  <a:lnTo>
                    <a:pt x="300151" y="18402"/>
                  </a:lnTo>
                  <a:lnTo>
                    <a:pt x="0" y="19621"/>
                  </a:lnTo>
                  <a:lnTo>
                    <a:pt x="0" y="87198"/>
                  </a:lnTo>
                  <a:lnTo>
                    <a:pt x="10439" y="86791"/>
                  </a:lnTo>
                  <a:lnTo>
                    <a:pt x="44043" y="103581"/>
                  </a:lnTo>
                  <a:lnTo>
                    <a:pt x="89230" y="101841"/>
                  </a:lnTo>
                  <a:lnTo>
                    <a:pt x="141376" y="132562"/>
                  </a:lnTo>
                  <a:lnTo>
                    <a:pt x="478612" y="102057"/>
                  </a:lnTo>
                  <a:lnTo>
                    <a:pt x="478612" y="23050"/>
                  </a:lnTo>
                  <a:lnTo>
                    <a:pt x="487883" y="20739"/>
                  </a:lnTo>
                  <a:lnTo>
                    <a:pt x="485559" y="9144"/>
                  </a:lnTo>
                  <a:lnTo>
                    <a:pt x="450799" y="6832"/>
                  </a:lnTo>
                  <a:lnTo>
                    <a:pt x="4490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18002" y="835558"/>
              <a:ext cx="232918" cy="13848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18002" y="1008164"/>
              <a:ext cx="169189" cy="123367"/>
            </a:xfrm>
            <a:prstGeom prst="rect">
              <a:avLst/>
            </a:prstGeom>
          </p:spPr>
        </p:pic>
      </p:grpSp>
      <p:pic>
        <p:nvPicPr>
          <p:cNvPr id="21" name="object 21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651685" y="540004"/>
            <a:ext cx="74155" cy="70218"/>
          </a:xfrm>
          <a:prstGeom prst="rect">
            <a:avLst/>
          </a:prstGeom>
        </p:spPr>
      </p:pic>
      <p:pic>
        <p:nvPicPr>
          <p:cNvPr id="22" name="object 22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037041" y="540005"/>
            <a:ext cx="131483" cy="178993"/>
          </a:xfrm>
          <a:prstGeom prst="rect">
            <a:avLst/>
          </a:prstGeom>
        </p:spPr>
      </p:pic>
      <p:grpSp>
        <p:nvGrpSpPr>
          <p:cNvPr id="23" name="object 23"/>
          <p:cNvGrpSpPr/>
          <p:nvPr/>
        </p:nvGrpSpPr>
        <p:grpSpPr>
          <a:xfrm>
            <a:off x="8379359" y="1055104"/>
            <a:ext cx="92075" cy="56515"/>
            <a:chOff x="3324758" y="1055103"/>
            <a:chExt cx="92075" cy="56515"/>
          </a:xfrm>
        </p:grpSpPr>
        <p:sp>
          <p:nvSpPr>
            <p:cNvPr id="24" name="object 24"/>
            <p:cNvSpPr/>
            <p:nvPr/>
          </p:nvSpPr>
          <p:spPr>
            <a:xfrm>
              <a:off x="3324758" y="1055103"/>
              <a:ext cx="62230" cy="56515"/>
            </a:xfrm>
            <a:custGeom>
              <a:avLst/>
              <a:gdLst/>
              <a:ahLst/>
              <a:cxnLst/>
              <a:rect l="l" t="t" r="r" b="b"/>
              <a:pathLst>
                <a:path w="62229" h="56515">
                  <a:moveTo>
                    <a:pt x="0" y="0"/>
                  </a:moveTo>
                  <a:lnTo>
                    <a:pt x="0" y="56210"/>
                  </a:lnTo>
                  <a:lnTo>
                    <a:pt x="15062" y="41148"/>
                  </a:lnTo>
                  <a:lnTo>
                    <a:pt x="31280" y="38836"/>
                  </a:lnTo>
                  <a:lnTo>
                    <a:pt x="47078" y="38836"/>
                  </a:lnTo>
                  <a:lnTo>
                    <a:pt x="51654" y="29882"/>
                  </a:lnTo>
                  <a:lnTo>
                    <a:pt x="55745" y="20907"/>
                  </a:lnTo>
                  <a:lnTo>
                    <a:pt x="59271" y="12108"/>
                  </a:lnTo>
                  <a:lnTo>
                    <a:pt x="62153" y="36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365309" y="1058786"/>
              <a:ext cx="51435" cy="46990"/>
            </a:xfrm>
            <a:custGeom>
              <a:avLst/>
              <a:gdLst/>
              <a:ahLst/>
              <a:cxnLst/>
              <a:rect l="l" t="t" r="r" b="b"/>
              <a:pathLst>
                <a:path w="51435" h="46990">
                  <a:moveTo>
                    <a:pt x="21602" y="0"/>
                  </a:moveTo>
                  <a:lnTo>
                    <a:pt x="18720" y="8425"/>
                  </a:lnTo>
                  <a:lnTo>
                    <a:pt x="15193" y="17224"/>
                  </a:lnTo>
                  <a:lnTo>
                    <a:pt x="11103" y="26199"/>
                  </a:lnTo>
                  <a:lnTo>
                    <a:pt x="6527" y="35153"/>
                  </a:lnTo>
                  <a:lnTo>
                    <a:pt x="6946" y="35153"/>
                  </a:lnTo>
                  <a:lnTo>
                    <a:pt x="0" y="46723"/>
                  </a:lnTo>
                  <a:lnTo>
                    <a:pt x="29883" y="46723"/>
                  </a:lnTo>
                  <a:lnTo>
                    <a:pt x="36350" y="35663"/>
                  </a:lnTo>
                  <a:lnTo>
                    <a:pt x="42183" y="24199"/>
                  </a:lnTo>
                  <a:lnTo>
                    <a:pt x="47195" y="12754"/>
                  </a:lnTo>
                  <a:lnTo>
                    <a:pt x="51206" y="1752"/>
                  </a:lnTo>
                  <a:lnTo>
                    <a:pt x="2160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8449792" y="1060538"/>
            <a:ext cx="438784" cy="81280"/>
            <a:chOff x="3395192" y="1060538"/>
            <a:chExt cx="438784" cy="81280"/>
          </a:xfrm>
        </p:grpSpPr>
        <p:sp>
          <p:nvSpPr>
            <p:cNvPr id="27" name="object 27"/>
            <p:cNvSpPr/>
            <p:nvPr/>
          </p:nvSpPr>
          <p:spPr>
            <a:xfrm>
              <a:off x="3395192" y="1060538"/>
              <a:ext cx="438784" cy="81280"/>
            </a:xfrm>
            <a:custGeom>
              <a:avLst/>
              <a:gdLst/>
              <a:ahLst/>
              <a:cxnLst/>
              <a:rect l="l" t="t" r="r" b="b"/>
              <a:pathLst>
                <a:path w="438785" h="81280">
                  <a:moveTo>
                    <a:pt x="252272" y="13703"/>
                  </a:moveTo>
                  <a:lnTo>
                    <a:pt x="21323" y="0"/>
                  </a:lnTo>
                  <a:lnTo>
                    <a:pt x="17310" y="11010"/>
                  </a:lnTo>
                  <a:lnTo>
                    <a:pt x="12293" y="22453"/>
                  </a:lnTo>
                  <a:lnTo>
                    <a:pt x="6464" y="33921"/>
                  </a:lnTo>
                  <a:lnTo>
                    <a:pt x="0" y="44970"/>
                  </a:lnTo>
                  <a:lnTo>
                    <a:pt x="2565" y="44970"/>
                  </a:lnTo>
                  <a:lnTo>
                    <a:pt x="7200" y="35712"/>
                  </a:lnTo>
                  <a:lnTo>
                    <a:pt x="218109" y="65824"/>
                  </a:lnTo>
                  <a:lnTo>
                    <a:pt x="231457" y="67894"/>
                  </a:lnTo>
                  <a:lnTo>
                    <a:pt x="241274" y="55333"/>
                  </a:lnTo>
                  <a:lnTo>
                    <a:pt x="247904" y="41719"/>
                  </a:lnTo>
                  <a:lnTo>
                    <a:pt x="251523" y="27647"/>
                  </a:lnTo>
                  <a:lnTo>
                    <a:pt x="252272" y="13703"/>
                  </a:lnTo>
                  <a:close/>
                </a:path>
                <a:path w="438785" h="81280">
                  <a:moveTo>
                    <a:pt x="438289" y="24739"/>
                  </a:moveTo>
                  <a:lnTo>
                    <a:pt x="273532" y="14960"/>
                  </a:lnTo>
                  <a:lnTo>
                    <a:pt x="273151" y="29870"/>
                  </a:lnTo>
                  <a:lnTo>
                    <a:pt x="269811" y="44881"/>
                  </a:lnTo>
                  <a:lnTo>
                    <a:pt x="263029" y="59080"/>
                  </a:lnTo>
                  <a:lnTo>
                    <a:pt x="252349" y="71513"/>
                  </a:lnTo>
                  <a:lnTo>
                    <a:pt x="288785" y="80810"/>
                  </a:lnTo>
                  <a:lnTo>
                    <a:pt x="438289" y="76695"/>
                  </a:lnTo>
                  <a:lnTo>
                    <a:pt x="438289" y="2473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626650" y="1074242"/>
              <a:ext cx="42545" cy="58419"/>
            </a:xfrm>
            <a:custGeom>
              <a:avLst/>
              <a:gdLst/>
              <a:ahLst/>
              <a:cxnLst/>
              <a:rect l="l" t="t" r="r" b="b"/>
              <a:pathLst>
                <a:path w="42545" h="58419">
                  <a:moveTo>
                    <a:pt x="20815" y="0"/>
                  </a:moveTo>
                  <a:lnTo>
                    <a:pt x="20066" y="13943"/>
                  </a:lnTo>
                  <a:lnTo>
                    <a:pt x="16456" y="28009"/>
                  </a:lnTo>
                  <a:lnTo>
                    <a:pt x="9821" y="41619"/>
                  </a:lnTo>
                  <a:lnTo>
                    <a:pt x="0" y="54190"/>
                  </a:lnTo>
                  <a:lnTo>
                    <a:pt x="16776" y="56769"/>
                  </a:lnTo>
                  <a:lnTo>
                    <a:pt x="41704" y="16164"/>
                  </a:lnTo>
                  <a:lnTo>
                    <a:pt x="42075" y="1257"/>
                  </a:lnTo>
                  <a:lnTo>
                    <a:pt x="2081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7972602" y="540005"/>
            <a:ext cx="1196340" cy="2906395"/>
            <a:chOff x="2918002" y="540004"/>
            <a:chExt cx="1196340" cy="2906395"/>
          </a:xfrm>
        </p:grpSpPr>
        <p:sp>
          <p:nvSpPr>
            <p:cNvPr id="30" name="object 30"/>
            <p:cNvSpPr/>
            <p:nvPr/>
          </p:nvSpPr>
          <p:spPr>
            <a:xfrm>
              <a:off x="3087192" y="902728"/>
              <a:ext cx="694690" cy="2432685"/>
            </a:xfrm>
            <a:custGeom>
              <a:avLst/>
              <a:gdLst/>
              <a:ahLst/>
              <a:cxnLst/>
              <a:rect l="l" t="t" r="r" b="b"/>
              <a:pathLst>
                <a:path w="694689" h="2432685">
                  <a:moveTo>
                    <a:pt x="18542" y="2171"/>
                  </a:moveTo>
                  <a:lnTo>
                    <a:pt x="15062" y="2311"/>
                  </a:lnTo>
                  <a:lnTo>
                    <a:pt x="0" y="24904"/>
                  </a:lnTo>
                  <a:lnTo>
                    <a:pt x="0" y="2409202"/>
                  </a:lnTo>
                  <a:lnTo>
                    <a:pt x="18542" y="2413419"/>
                  </a:lnTo>
                  <a:lnTo>
                    <a:pt x="18542" y="2171"/>
                  </a:lnTo>
                  <a:close/>
                </a:path>
                <a:path w="694689" h="2432685">
                  <a:moveTo>
                    <a:pt x="694283" y="2160498"/>
                  </a:moveTo>
                  <a:lnTo>
                    <a:pt x="584542" y="2096681"/>
                  </a:lnTo>
                  <a:lnTo>
                    <a:pt x="512203" y="2054606"/>
                  </a:lnTo>
                  <a:lnTo>
                    <a:pt x="512203" y="2017534"/>
                  </a:lnTo>
                  <a:lnTo>
                    <a:pt x="493661" y="2017534"/>
                  </a:lnTo>
                  <a:lnTo>
                    <a:pt x="212140" y="2096681"/>
                  </a:lnTo>
                  <a:lnTo>
                    <a:pt x="212636" y="242760"/>
                  </a:lnTo>
                  <a:lnTo>
                    <a:pt x="143687" y="239877"/>
                  </a:lnTo>
                  <a:lnTo>
                    <a:pt x="143687" y="61404"/>
                  </a:lnTo>
                  <a:lnTo>
                    <a:pt x="159918" y="61404"/>
                  </a:lnTo>
                  <a:lnTo>
                    <a:pt x="205676" y="63144"/>
                  </a:lnTo>
                  <a:lnTo>
                    <a:pt x="205625" y="61404"/>
                  </a:lnTo>
                  <a:lnTo>
                    <a:pt x="205105" y="45770"/>
                  </a:lnTo>
                  <a:lnTo>
                    <a:pt x="152958" y="15049"/>
                  </a:lnTo>
                  <a:lnTo>
                    <a:pt x="108927" y="16738"/>
                  </a:lnTo>
                  <a:lnTo>
                    <a:pt x="107772" y="16789"/>
                  </a:lnTo>
                  <a:lnTo>
                    <a:pt x="74168" y="0"/>
                  </a:lnTo>
                  <a:lnTo>
                    <a:pt x="62572" y="444"/>
                  </a:lnTo>
                  <a:lnTo>
                    <a:pt x="62572" y="2423160"/>
                  </a:lnTo>
                  <a:lnTo>
                    <a:pt x="92710" y="2429814"/>
                  </a:lnTo>
                  <a:lnTo>
                    <a:pt x="104292" y="2432393"/>
                  </a:lnTo>
                  <a:lnTo>
                    <a:pt x="563194" y="2270150"/>
                  </a:lnTo>
                  <a:lnTo>
                    <a:pt x="569595" y="2258822"/>
                  </a:lnTo>
                  <a:lnTo>
                    <a:pt x="577964" y="2249017"/>
                  </a:lnTo>
                  <a:lnTo>
                    <a:pt x="587629" y="2240508"/>
                  </a:lnTo>
                  <a:lnTo>
                    <a:pt x="597954" y="2233079"/>
                  </a:lnTo>
                  <a:lnTo>
                    <a:pt x="694283" y="2160498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105734" y="903173"/>
              <a:ext cx="44450" cy="2423160"/>
            </a:xfrm>
            <a:custGeom>
              <a:avLst/>
              <a:gdLst/>
              <a:ahLst/>
              <a:cxnLst/>
              <a:rect l="l" t="t" r="r" b="b"/>
              <a:pathLst>
                <a:path w="44450" h="2423160">
                  <a:moveTo>
                    <a:pt x="44030" y="0"/>
                  </a:moveTo>
                  <a:lnTo>
                    <a:pt x="0" y="1727"/>
                  </a:lnTo>
                  <a:lnTo>
                    <a:pt x="0" y="2412974"/>
                  </a:lnTo>
                  <a:lnTo>
                    <a:pt x="44030" y="2422715"/>
                  </a:lnTo>
                  <a:lnTo>
                    <a:pt x="4403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299574" y="1376070"/>
              <a:ext cx="254635" cy="717550"/>
            </a:xfrm>
            <a:custGeom>
              <a:avLst/>
              <a:gdLst/>
              <a:ahLst/>
              <a:cxnLst/>
              <a:rect l="l" t="t" r="r" b="b"/>
              <a:pathLst>
                <a:path w="254635" h="717550">
                  <a:moveTo>
                    <a:pt x="254622" y="419049"/>
                  </a:moveTo>
                  <a:lnTo>
                    <a:pt x="76" y="403250"/>
                  </a:lnTo>
                  <a:lnTo>
                    <a:pt x="0" y="702576"/>
                  </a:lnTo>
                  <a:lnTo>
                    <a:pt x="58775" y="691286"/>
                  </a:lnTo>
                  <a:lnTo>
                    <a:pt x="253466" y="716762"/>
                  </a:lnTo>
                  <a:lnTo>
                    <a:pt x="254622" y="717105"/>
                  </a:lnTo>
                  <a:lnTo>
                    <a:pt x="254622" y="419049"/>
                  </a:lnTo>
                  <a:close/>
                </a:path>
                <a:path w="254635" h="717550">
                  <a:moveTo>
                    <a:pt x="254622" y="0"/>
                  </a:moveTo>
                  <a:lnTo>
                    <a:pt x="156133" y="7556"/>
                  </a:lnTo>
                  <a:lnTo>
                    <a:pt x="3162" y="30746"/>
                  </a:lnTo>
                  <a:lnTo>
                    <a:pt x="190" y="30746"/>
                  </a:lnTo>
                  <a:lnTo>
                    <a:pt x="152" y="161975"/>
                  </a:lnTo>
                  <a:lnTo>
                    <a:pt x="254622" y="155422"/>
                  </a:lnTo>
                  <a:lnTo>
                    <a:pt x="2546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299548" y="2067356"/>
              <a:ext cx="255270" cy="135255"/>
            </a:xfrm>
            <a:custGeom>
              <a:avLst/>
              <a:gdLst/>
              <a:ahLst/>
              <a:cxnLst/>
              <a:rect l="l" t="t" r="r" b="b"/>
              <a:pathLst>
                <a:path w="255270" h="135255">
                  <a:moveTo>
                    <a:pt x="58800" y="0"/>
                  </a:moveTo>
                  <a:lnTo>
                    <a:pt x="25" y="11290"/>
                  </a:lnTo>
                  <a:lnTo>
                    <a:pt x="0" y="117551"/>
                  </a:lnTo>
                  <a:lnTo>
                    <a:pt x="254647" y="134912"/>
                  </a:lnTo>
                  <a:lnTo>
                    <a:pt x="254647" y="25819"/>
                  </a:lnTo>
                  <a:lnTo>
                    <a:pt x="253491" y="25476"/>
                  </a:lnTo>
                  <a:lnTo>
                    <a:pt x="5880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299485" y="2184908"/>
              <a:ext cx="255270" cy="316865"/>
            </a:xfrm>
            <a:custGeom>
              <a:avLst/>
              <a:gdLst/>
              <a:ahLst/>
              <a:cxnLst/>
              <a:rect l="l" t="t" r="r" b="b"/>
              <a:pathLst>
                <a:path w="255270" h="316864">
                  <a:moveTo>
                    <a:pt x="63" y="0"/>
                  </a:moveTo>
                  <a:lnTo>
                    <a:pt x="0" y="255422"/>
                  </a:lnTo>
                  <a:lnTo>
                    <a:pt x="254711" y="316725"/>
                  </a:lnTo>
                  <a:lnTo>
                    <a:pt x="254711" y="1736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2918003" y="1421459"/>
              <a:ext cx="169545" cy="739775"/>
            </a:xfrm>
            <a:custGeom>
              <a:avLst/>
              <a:gdLst/>
              <a:ahLst/>
              <a:cxnLst/>
              <a:rect l="l" t="t" r="r" b="b"/>
              <a:pathLst>
                <a:path w="169544" h="739775">
                  <a:moveTo>
                    <a:pt x="169189" y="559422"/>
                  </a:moveTo>
                  <a:lnTo>
                    <a:pt x="168605" y="559562"/>
                  </a:lnTo>
                  <a:lnTo>
                    <a:pt x="133184" y="563778"/>
                  </a:lnTo>
                  <a:lnTo>
                    <a:pt x="104279" y="556742"/>
                  </a:lnTo>
                  <a:lnTo>
                    <a:pt x="80594" y="540258"/>
                  </a:lnTo>
                  <a:lnTo>
                    <a:pt x="60833" y="516102"/>
                  </a:lnTo>
                  <a:lnTo>
                    <a:pt x="20853" y="446570"/>
                  </a:lnTo>
                  <a:lnTo>
                    <a:pt x="0" y="445312"/>
                  </a:lnTo>
                  <a:lnTo>
                    <a:pt x="0" y="709714"/>
                  </a:lnTo>
                  <a:lnTo>
                    <a:pt x="20853" y="710780"/>
                  </a:lnTo>
                  <a:lnTo>
                    <a:pt x="47929" y="727049"/>
                  </a:lnTo>
                  <a:lnTo>
                    <a:pt x="82118" y="738492"/>
                  </a:lnTo>
                  <a:lnTo>
                    <a:pt x="122745" y="739698"/>
                  </a:lnTo>
                  <a:lnTo>
                    <a:pt x="169189" y="725220"/>
                  </a:lnTo>
                  <a:lnTo>
                    <a:pt x="169189" y="559422"/>
                  </a:lnTo>
                  <a:close/>
                </a:path>
                <a:path w="169544" h="739775">
                  <a:moveTo>
                    <a:pt x="169189" y="458876"/>
                  </a:moveTo>
                  <a:lnTo>
                    <a:pt x="55626" y="446570"/>
                  </a:lnTo>
                  <a:lnTo>
                    <a:pt x="100812" y="507415"/>
                  </a:lnTo>
                  <a:lnTo>
                    <a:pt x="169189" y="512648"/>
                  </a:lnTo>
                  <a:lnTo>
                    <a:pt x="169189" y="458876"/>
                  </a:lnTo>
                  <a:close/>
                </a:path>
                <a:path w="169544" h="739775">
                  <a:moveTo>
                    <a:pt x="169189" y="0"/>
                  </a:moveTo>
                  <a:lnTo>
                    <a:pt x="3479" y="22440"/>
                  </a:lnTo>
                  <a:lnTo>
                    <a:pt x="0" y="23545"/>
                  </a:lnTo>
                  <a:lnTo>
                    <a:pt x="0" y="126085"/>
                  </a:lnTo>
                  <a:lnTo>
                    <a:pt x="169189" y="122707"/>
                  </a:lnTo>
                  <a:lnTo>
                    <a:pt x="16918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18002" y="957028"/>
              <a:ext cx="169189" cy="156850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918002" y="1807121"/>
              <a:ext cx="94495" cy="141023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2918003" y="1544167"/>
              <a:ext cx="169545" cy="420370"/>
            </a:xfrm>
            <a:custGeom>
              <a:avLst/>
              <a:gdLst/>
              <a:ahLst/>
              <a:cxnLst/>
              <a:rect l="l" t="t" r="r" b="b"/>
              <a:pathLst>
                <a:path w="169544" h="420369">
                  <a:moveTo>
                    <a:pt x="169189" y="401916"/>
                  </a:moveTo>
                  <a:lnTo>
                    <a:pt x="126314" y="398043"/>
                  </a:lnTo>
                  <a:lnTo>
                    <a:pt x="132105" y="404990"/>
                  </a:lnTo>
                  <a:lnTo>
                    <a:pt x="132105" y="420039"/>
                  </a:lnTo>
                  <a:lnTo>
                    <a:pt x="145072" y="420027"/>
                  </a:lnTo>
                  <a:lnTo>
                    <a:pt x="153263" y="419938"/>
                  </a:lnTo>
                  <a:lnTo>
                    <a:pt x="160134" y="419684"/>
                  </a:lnTo>
                  <a:lnTo>
                    <a:pt x="169189" y="419176"/>
                  </a:lnTo>
                  <a:lnTo>
                    <a:pt x="169189" y="401916"/>
                  </a:lnTo>
                  <a:close/>
                </a:path>
                <a:path w="169544" h="420369">
                  <a:moveTo>
                    <a:pt x="169189" y="0"/>
                  </a:moveTo>
                  <a:lnTo>
                    <a:pt x="0" y="3378"/>
                  </a:lnTo>
                  <a:lnTo>
                    <a:pt x="0" y="23012"/>
                  </a:lnTo>
                  <a:lnTo>
                    <a:pt x="169189" y="16637"/>
                  </a:lnTo>
                  <a:lnTo>
                    <a:pt x="16918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2918002" y="1560804"/>
              <a:ext cx="169545" cy="424815"/>
            </a:xfrm>
            <a:custGeom>
              <a:avLst/>
              <a:gdLst/>
              <a:ahLst/>
              <a:cxnLst/>
              <a:rect l="l" t="t" r="r" b="b"/>
              <a:pathLst>
                <a:path w="169544" h="424814">
                  <a:moveTo>
                    <a:pt x="169189" y="0"/>
                  </a:moveTo>
                  <a:lnTo>
                    <a:pt x="0" y="6375"/>
                  </a:lnTo>
                  <a:lnTo>
                    <a:pt x="0" y="246316"/>
                  </a:lnTo>
                  <a:lnTo>
                    <a:pt x="92697" y="376758"/>
                  </a:lnTo>
                  <a:lnTo>
                    <a:pt x="94495" y="383842"/>
                  </a:lnTo>
                  <a:lnTo>
                    <a:pt x="92270" y="387340"/>
                  </a:lnTo>
                  <a:lnTo>
                    <a:pt x="87652" y="386709"/>
                  </a:lnTo>
                  <a:lnTo>
                    <a:pt x="82270" y="381406"/>
                  </a:lnTo>
                  <a:lnTo>
                    <a:pt x="0" y="258991"/>
                  </a:lnTo>
                  <a:lnTo>
                    <a:pt x="0" y="305968"/>
                  </a:lnTo>
                  <a:lnTo>
                    <a:pt x="20853" y="307225"/>
                  </a:lnTo>
                  <a:lnTo>
                    <a:pt x="60832" y="376758"/>
                  </a:lnTo>
                  <a:lnTo>
                    <a:pt x="80604" y="400902"/>
                  </a:lnTo>
                  <a:lnTo>
                    <a:pt x="104289" y="417390"/>
                  </a:lnTo>
                  <a:lnTo>
                    <a:pt x="133188" y="424426"/>
                  </a:lnTo>
                  <a:lnTo>
                    <a:pt x="169189" y="420077"/>
                  </a:lnTo>
                  <a:lnTo>
                    <a:pt x="169189" y="402539"/>
                  </a:lnTo>
                  <a:lnTo>
                    <a:pt x="145003" y="403294"/>
                  </a:lnTo>
                  <a:lnTo>
                    <a:pt x="132105" y="403402"/>
                  </a:lnTo>
                  <a:lnTo>
                    <a:pt x="132105" y="388353"/>
                  </a:lnTo>
                  <a:lnTo>
                    <a:pt x="126314" y="381406"/>
                  </a:lnTo>
                  <a:lnTo>
                    <a:pt x="169189" y="385279"/>
                  </a:lnTo>
                  <a:lnTo>
                    <a:pt x="169189" y="373303"/>
                  </a:lnTo>
                  <a:lnTo>
                    <a:pt x="100812" y="368071"/>
                  </a:lnTo>
                  <a:lnTo>
                    <a:pt x="55625" y="307225"/>
                  </a:lnTo>
                  <a:lnTo>
                    <a:pt x="169189" y="319531"/>
                  </a:lnTo>
                  <a:lnTo>
                    <a:pt x="16918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2918002" y="2473299"/>
              <a:ext cx="97790" cy="32384"/>
            </a:xfrm>
            <a:custGeom>
              <a:avLst/>
              <a:gdLst/>
              <a:ahLst/>
              <a:cxnLst/>
              <a:rect l="l" t="t" r="r" b="b"/>
              <a:pathLst>
                <a:path w="97789" h="32385">
                  <a:moveTo>
                    <a:pt x="0" y="0"/>
                  </a:moveTo>
                  <a:lnTo>
                    <a:pt x="0" y="32384"/>
                  </a:lnTo>
                  <a:lnTo>
                    <a:pt x="30374" y="31660"/>
                  </a:lnTo>
                  <a:lnTo>
                    <a:pt x="61555" y="30191"/>
                  </a:lnTo>
                  <a:lnTo>
                    <a:pt x="86294" y="27716"/>
                  </a:lnTo>
                  <a:lnTo>
                    <a:pt x="97345" y="23977"/>
                  </a:lnTo>
                  <a:lnTo>
                    <a:pt x="96118" y="17027"/>
                  </a:lnTo>
                  <a:lnTo>
                    <a:pt x="88866" y="10075"/>
                  </a:lnTo>
                  <a:lnTo>
                    <a:pt x="78030" y="4426"/>
                  </a:lnTo>
                  <a:lnTo>
                    <a:pt x="66052" y="13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918002" y="2454402"/>
              <a:ext cx="112395" cy="268605"/>
            </a:xfrm>
            <a:custGeom>
              <a:avLst/>
              <a:gdLst/>
              <a:ahLst/>
              <a:cxnLst/>
              <a:rect l="l" t="t" r="r" b="b"/>
              <a:pathLst>
                <a:path w="112394" h="268605">
                  <a:moveTo>
                    <a:pt x="0" y="0"/>
                  </a:moveTo>
                  <a:lnTo>
                    <a:pt x="0" y="18897"/>
                  </a:lnTo>
                  <a:lnTo>
                    <a:pt x="66052" y="20281"/>
                  </a:lnTo>
                  <a:lnTo>
                    <a:pt x="78030" y="23324"/>
                  </a:lnTo>
                  <a:lnTo>
                    <a:pt x="88866" y="28973"/>
                  </a:lnTo>
                  <a:lnTo>
                    <a:pt x="96118" y="35924"/>
                  </a:lnTo>
                  <a:lnTo>
                    <a:pt x="97345" y="42875"/>
                  </a:lnTo>
                  <a:lnTo>
                    <a:pt x="86294" y="46614"/>
                  </a:lnTo>
                  <a:lnTo>
                    <a:pt x="61555" y="49088"/>
                  </a:lnTo>
                  <a:lnTo>
                    <a:pt x="30374" y="50558"/>
                  </a:lnTo>
                  <a:lnTo>
                    <a:pt x="0" y="51282"/>
                  </a:lnTo>
                  <a:lnTo>
                    <a:pt x="0" y="268554"/>
                  </a:lnTo>
                  <a:lnTo>
                    <a:pt x="104292" y="92697"/>
                  </a:lnTo>
                  <a:lnTo>
                    <a:pt x="111932" y="60033"/>
                  </a:lnTo>
                  <a:lnTo>
                    <a:pt x="108056" y="33021"/>
                  </a:lnTo>
                  <a:lnTo>
                    <a:pt x="94185" y="13832"/>
                  </a:lnTo>
                  <a:lnTo>
                    <a:pt x="71843" y="4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918002" y="2131174"/>
              <a:ext cx="169545" cy="328295"/>
            </a:xfrm>
            <a:custGeom>
              <a:avLst/>
              <a:gdLst/>
              <a:ahLst/>
              <a:cxnLst/>
              <a:rect l="l" t="t" r="r" b="b"/>
              <a:pathLst>
                <a:path w="169544" h="328294">
                  <a:moveTo>
                    <a:pt x="0" y="0"/>
                  </a:moveTo>
                  <a:lnTo>
                    <a:pt x="0" y="323227"/>
                  </a:lnTo>
                  <a:lnTo>
                    <a:pt x="71843" y="327863"/>
                  </a:lnTo>
                  <a:lnTo>
                    <a:pt x="166865" y="300050"/>
                  </a:lnTo>
                  <a:lnTo>
                    <a:pt x="169189" y="299770"/>
                  </a:lnTo>
                  <a:lnTo>
                    <a:pt x="169189" y="15506"/>
                  </a:lnTo>
                  <a:lnTo>
                    <a:pt x="122750" y="29975"/>
                  </a:lnTo>
                  <a:lnTo>
                    <a:pt x="82119" y="28770"/>
                  </a:lnTo>
                  <a:lnTo>
                    <a:pt x="47940" y="17322"/>
                  </a:lnTo>
                  <a:lnTo>
                    <a:pt x="20853" y="10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989846" y="2430945"/>
              <a:ext cx="97790" cy="53975"/>
            </a:xfrm>
            <a:custGeom>
              <a:avLst/>
              <a:gdLst/>
              <a:ahLst/>
              <a:cxnLst/>
              <a:rect l="l" t="t" r="r" b="b"/>
              <a:pathLst>
                <a:path w="97789" h="53975">
                  <a:moveTo>
                    <a:pt x="97345" y="0"/>
                  </a:moveTo>
                  <a:lnTo>
                    <a:pt x="95021" y="279"/>
                  </a:lnTo>
                  <a:lnTo>
                    <a:pt x="0" y="28092"/>
                  </a:lnTo>
                  <a:lnTo>
                    <a:pt x="11484" y="31056"/>
                  </a:lnTo>
                  <a:lnTo>
                    <a:pt x="21248" y="36510"/>
                  </a:lnTo>
                  <a:lnTo>
                    <a:pt x="29148" y="44210"/>
                  </a:lnTo>
                  <a:lnTo>
                    <a:pt x="35039" y="53911"/>
                  </a:lnTo>
                  <a:lnTo>
                    <a:pt x="37668" y="52425"/>
                  </a:lnTo>
                  <a:lnTo>
                    <a:pt x="97345" y="36677"/>
                  </a:lnTo>
                  <a:lnTo>
                    <a:pt x="9734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994520" y="2467622"/>
              <a:ext cx="92710" cy="134620"/>
            </a:xfrm>
            <a:custGeom>
              <a:avLst/>
              <a:gdLst/>
              <a:ahLst/>
              <a:cxnLst/>
              <a:rect l="l" t="t" r="r" b="b"/>
              <a:pathLst>
                <a:path w="92710" h="134619">
                  <a:moveTo>
                    <a:pt x="92671" y="0"/>
                  </a:moveTo>
                  <a:lnTo>
                    <a:pt x="32994" y="15748"/>
                  </a:lnTo>
                  <a:lnTo>
                    <a:pt x="30365" y="17233"/>
                  </a:lnTo>
                  <a:lnTo>
                    <a:pt x="34388" y="30227"/>
                  </a:lnTo>
                  <a:lnTo>
                    <a:pt x="35456" y="45135"/>
                  </a:lnTo>
                  <a:lnTo>
                    <a:pt x="33332" y="61653"/>
                  </a:lnTo>
                  <a:lnTo>
                    <a:pt x="27774" y="79476"/>
                  </a:lnTo>
                  <a:lnTo>
                    <a:pt x="0" y="134188"/>
                  </a:lnTo>
                  <a:lnTo>
                    <a:pt x="3441" y="133946"/>
                  </a:lnTo>
                  <a:lnTo>
                    <a:pt x="90347" y="107873"/>
                  </a:lnTo>
                  <a:lnTo>
                    <a:pt x="92671" y="106946"/>
                  </a:lnTo>
                  <a:lnTo>
                    <a:pt x="9267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2918002" y="2799461"/>
              <a:ext cx="169545" cy="237490"/>
            </a:xfrm>
            <a:custGeom>
              <a:avLst/>
              <a:gdLst/>
              <a:ahLst/>
              <a:cxnLst/>
              <a:rect l="l" t="t" r="r" b="b"/>
              <a:pathLst>
                <a:path w="169544" h="237489">
                  <a:moveTo>
                    <a:pt x="169189" y="0"/>
                  </a:moveTo>
                  <a:lnTo>
                    <a:pt x="153867" y="44721"/>
                  </a:lnTo>
                  <a:lnTo>
                    <a:pt x="127246" y="89215"/>
                  </a:lnTo>
                  <a:lnTo>
                    <a:pt x="81705" y="111492"/>
                  </a:lnTo>
                  <a:lnTo>
                    <a:pt x="58546" y="106578"/>
                  </a:lnTo>
                  <a:lnTo>
                    <a:pt x="56781" y="106895"/>
                  </a:lnTo>
                  <a:lnTo>
                    <a:pt x="45568" y="106191"/>
                  </a:lnTo>
                  <a:lnTo>
                    <a:pt x="31176" y="102358"/>
                  </a:lnTo>
                  <a:lnTo>
                    <a:pt x="15392" y="96444"/>
                  </a:lnTo>
                  <a:lnTo>
                    <a:pt x="0" y="89496"/>
                  </a:lnTo>
                  <a:lnTo>
                    <a:pt x="0" y="237451"/>
                  </a:lnTo>
                  <a:lnTo>
                    <a:pt x="9270" y="234353"/>
                  </a:lnTo>
                  <a:lnTo>
                    <a:pt x="106603" y="204241"/>
                  </a:lnTo>
                  <a:lnTo>
                    <a:pt x="118913" y="201349"/>
                  </a:lnTo>
                  <a:lnTo>
                    <a:pt x="134805" y="200726"/>
                  </a:lnTo>
                  <a:lnTo>
                    <a:pt x="152243" y="201794"/>
                  </a:lnTo>
                  <a:lnTo>
                    <a:pt x="169189" y="203974"/>
                  </a:lnTo>
                  <a:lnTo>
                    <a:pt x="16918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2918003" y="2748952"/>
              <a:ext cx="131445" cy="157480"/>
            </a:xfrm>
            <a:custGeom>
              <a:avLst/>
              <a:gdLst/>
              <a:ahLst/>
              <a:cxnLst/>
              <a:rect l="l" t="t" r="r" b="b"/>
              <a:pathLst>
                <a:path w="131444" h="157480">
                  <a:moveTo>
                    <a:pt x="130873" y="0"/>
                  </a:moveTo>
                  <a:lnTo>
                    <a:pt x="117716" y="3949"/>
                  </a:lnTo>
                  <a:lnTo>
                    <a:pt x="102882" y="9766"/>
                  </a:lnTo>
                  <a:lnTo>
                    <a:pt x="87045" y="18097"/>
                  </a:lnTo>
                  <a:lnTo>
                    <a:pt x="70866" y="29629"/>
                  </a:lnTo>
                  <a:lnTo>
                    <a:pt x="75653" y="37871"/>
                  </a:lnTo>
                  <a:lnTo>
                    <a:pt x="80124" y="46583"/>
                  </a:lnTo>
                  <a:lnTo>
                    <a:pt x="80949" y="48463"/>
                  </a:lnTo>
                  <a:lnTo>
                    <a:pt x="69862" y="27927"/>
                  </a:lnTo>
                  <a:lnTo>
                    <a:pt x="56781" y="10223"/>
                  </a:lnTo>
                  <a:lnTo>
                    <a:pt x="45021" y="6604"/>
                  </a:lnTo>
                  <a:lnTo>
                    <a:pt x="35775" y="10795"/>
                  </a:lnTo>
                  <a:lnTo>
                    <a:pt x="31521" y="19354"/>
                  </a:lnTo>
                  <a:lnTo>
                    <a:pt x="34759" y="28765"/>
                  </a:lnTo>
                  <a:lnTo>
                    <a:pt x="45046" y="38671"/>
                  </a:lnTo>
                  <a:lnTo>
                    <a:pt x="53594" y="50647"/>
                  </a:lnTo>
                  <a:lnTo>
                    <a:pt x="60833" y="66738"/>
                  </a:lnTo>
                  <a:lnTo>
                    <a:pt x="67208" y="89027"/>
                  </a:lnTo>
                  <a:lnTo>
                    <a:pt x="68656" y="109994"/>
                  </a:lnTo>
                  <a:lnTo>
                    <a:pt x="63144" y="122059"/>
                  </a:lnTo>
                  <a:lnTo>
                    <a:pt x="54165" y="127165"/>
                  </a:lnTo>
                  <a:lnTo>
                    <a:pt x="45186" y="127266"/>
                  </a:lnTo>
                  <a:lnTo>
                    <a:pt x="36906" y="124980"/>
                  </a:lnTo>
                  <a:lnTo>
                    <a:pt x="26035" y="121119"/>
                  </a:lnTo>
                  <a:lnTo>
                    <a:pt x="13436" y="115671"/>
                  </a:lnTo>
                  <a:lnTo>
                    <a:pt x="0" y="108635"/>
                  </a:lnTo>
                  <a:lnTo>
                    <a:pt x="0" y="140004"/>
                  </a:lnTo>
                  <a:lnTo>
                    <a:pt x="15392" y="146964"/>
                  </a:lnTo>
                  <a:lnTo>
                    <a:pt x="31165" y="152869"/>
                  </a:lnTo>
                  <a:lnTo>
                    <a:pt x="45567" y="156705"/>
                  </a:lnTo>
                  <a:lnTo>
                    <a:pt x="57327" y="157327"/>
                  </a:lnTo>
                  <a:lnTo>
                    <a:pt x="58547" y="157086"/>
                  </a:lnTo>
                  <a:lnTo>
                    <a:pt x="56997" y="156375"/>
                  </a:lnTo>
                  <a:lnTo>
                    <a:pt x="55397" y="155943"/>
                  </a:lnTo>
                  <a:lnTo>
                    <a:pt x="53886" y="155079"/>
                  </a:lnTo>
                  <a:lnTo>
                    <a:pt x="72720" y="148056"/>
                  </a:lnTo>
                  <a:lnTo>
                    <a:pt x="84886" y="132829"/>
                  </a:lnTo>
                  <a:lnTo>
                    <a:pt x="91516" y="114490"/>
                  </a:lnTo>
                  <a:lnTo>
                    <a:pt x="93802" y="98094"/>
                  </a:lnTo>
                  <a:lnTo>
                    <a:pt x="90639" y="74460"/>
                  </a:lnTo>
                  <a:lnTo>
                    <a:pt x="82600" y="52158"/>
                  </a:lnTo>
                  <a:lnTo>
                    <a:pt x="84162" y="55651"/>
                  </a:lnTo>
                  <a:lnTo>
                    <a:pt x="87668" y="64935"/>
                  </a:lnTo>
                  <a:lnTo>
                    <a:pt x="94729" y="60426"/>
                  </a:lnTo>
                  <a:lnTo>
                    <a:pt x="101714" y="56553"/>
                  </a:lnTo>
                  <a:lnTo>
                    <a:pt x="108572" y="53225"/>
                  </a:lnTo>
                  <a:lnTo>
                    <a:pt x="115265" y="50355"/>
                  </a:lnTo>
                  <a:lnTo>
                    <a:pt x="119341" y="38112"/>
                  </a:lnTo>
                  <a:lnTo>
                    <a:pt x="123355" y="25425"/>
                  </a:lnTo>
                  <a:lnTo>
                    <a:pt x="127203" y="12623"/>
                  </a:lnTo>
                  <a:lnTo>
                    <a:pt x="13087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005670" y="2799308"/>
              <a:ext cx="27940" cy="48260"/>
            </a:xfrm>
            <a:custGeom>
              <a:avLst/>
              <a:gdLst/>
              <a:ahLst/>
              <a:cxnLst/>
              <a:rect l="l" t="t" r="r" b="b"/>
              <a:pathLst>
                <a:path w="27939" h="48260">
                  <a:moveTo>
                    <a:pt x="27597" y="0"/>
                  </a:moveTo>
                  <a:lnTo>
                    <a:pt x="20906" y="2858"/>
                  </a:lnTo>
                  <a:lnTo>
                    <a:pt x="14046" y="6189"/>
                  </a:lnTo>
                  <a:lnTo>
                    <a:pt x="7062" y="10070"/>
                  </a:lnTo>
                  <a:lnTo>
                    <a:pt x="0" y="14579"/>
                  </a:lnTo>
                  <a:lnTo>
                    <a:pt x="2612" y="23070"/>
                  </a:lnTo>
                  <a:lnTo>
                    <a:pt x="4581" y="31497"/>
                  </a:lnTo>
                  <a:lnTo>
                    <a:pt x="5793" y="39755"/>
                  </a:lnTo>
                  <a:lnTo>
                    <a:pt x="6134" y="47739"/>
                  </a:lnTo>
                  <a:lnTo>
                    <a:pt x="6197" y="45618"/>
                  </a:lnTo>
                  <a:lnTo>
                    <a:pt x="11096" y="39192"/>
                  </a:lnTo>
                  <a:lnTo>
                    <a:pt x="16397" y="28900"/>
                  </a:lnTo>
                  <a:lnTo>
                    <a:pt x="21947" y="15562"/>
                  </a:lnTo>
                  <a:lnTo>
                    <a:pt x="2759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2934714" y="2792806"/>
              <a:ext cx="52069" cy="83820"/>
            </a:xfrm>
            <a:custGeom>
              <a:avLst/>
              <a:gdLst/>
              <a:ahLst/>
              <a:cxnLst/>
              <a:rect l="l" t="t" r="r" b="b"/>
              <a:pathLst>
                <a:path w="52069" h="83819">
                  <a:moveTo>
                    <a:pt x="32462" y="0"/>
                  </a:moveTo>
                  <a:lnTo>
                    <a:pt x="18486" y="14590"/>
                  </a:lnTo>
                  <a:lnTo>
                    <a:pt x="6515" y="32665"/>
                  </a:lnTo>
                  <a:lnTo>
                    <a:pt x="0" y="53001"/>
                  </a:lnTo>
                  <a:lnTo>
                    <a:pt x="2389" y="74371"/>
                  </a:lnTo>
                  <a:lnTo>
                    <a:pt x="10249" y="77602"/>
                  </a:lnTo>
                  <a:lnTo>
                    <a:pt x="17370" y="80187"/>
                  </a:lnTo>
                  <a:lnTo>
                    <a:pt x="23522" y="82125"/>
                  </a:lnTo>
                  <a:lnTo>
                    <a:pt x="28475" y="83413"/>
                  </a:lnTo>
                  <a:lnTo>
                    <a:pt x="37461" y="83307"/>
                  </a:lnTo>
                  <a:lnTo>
                    <a:pt x="46444" y="78200"/>
                  </a:lnTo>
                  <a:lnTo>
                    <a:pt x="51947" y="66140"/>
                  </a:lnTo>
                  <a:lnTo>
                    <a:pt x="50496" y="45173"/>
                  </a:lnTo>
                  <a:lnTo>
                    <a:pt x="46530" y="30207"/>
                  </a:lnTo>
                  <a:lnTo>
                    <a:pt x="42275" y="18043"/>
                  </a:lnTo>
                  <a:lnTo>
                    <a:pt x="37622" y="8151"/>
                  </a:lnTo>
                  <a:lnTo>
                    <a:pt x="3246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2918003" y="2588323"/>
              <a:ext cx="147955" cy="279400"/>
            </a:xfrm>
            <a:custGeom>
              <a:avLst/>
              <a:gdLst/>
              <a:ahLst/>
              <a:cxnLst/>
              <a:rect l="l" t="t" r="r" b="b"/>
              <a:pathLst>
                <a:path w="147955" h="279400">
                  <a:moveTo>
                    <a:pt x="49174" y="204482"/>
                  </a:moveTo>
                  <a:lnTo>
                    <a:pt x="46507" y="201320"/>
                  </a:lnTo>
                  <a:lnTo>
                    <a:pt x="36118" y="199275"/>
                  </a:lnTo>
                  <a:lnTo>
                    <a:pt x="27127" y="194195"/>
                  </a:lnTo>
                  <a:lnTo>
                    <a:pt x="19951" y="187667"/>
                  </a:lnTo>
                  <a:lnTo>
                    <a:pt x="15062" y="181279"/>
                  </a:lnTo>
                  <a:lnTo>
                    <a:pt x="0" y="152311"/>
                  </a:lnTo>
                  <a:lnTo>
                    <a:pt x="0" y="269265"/>
                  </a:lnTo>
                  <a:lnTo>
                    <a:pt x="6502" y="273011"/>
                  </a:lnTo>
                  <a:lnTo>
                    <a:pt x="13017" y="276186"/>
                  </a:lnTo>
                  <a:lnTo>
                    <a:pt x="19100" y="278853"/>
                  </a:lnTo>
                  <a:lnTo>
                    <a:pt x="16700" y="257492"/>
                  </a:lnTo>
                  <a:lnTo>
                    <a:pt x="23215" y="237159"/>
                  </a:lnTo>
                  <a:lnTo>
                    <a:pt x="35191" y="219075"/>
                  </a:lnTo>
                  <a:lnTo>
                    <a:pt x="49174" y="204482"/>
                  </a:lnTo>
                  <a:close/>
                </a:path>
                <a:path w="147955" h="279400">
                  <a:moveTo>
                    <a:pt x="147866" y="73202"/>
                  </a:moveTo>
                  <a:lnTo>
                    <a:pt x="143306" y="45008"/>
                  </a:lnTo>
                  <a:lnTo>
                    <a:pt x="134620" y="20231"/>
                  </a:lnTo>
                  <a:lnTo>
                    <a:pt x="124142" y="0"/>
                  </a:lnTo>
                  <a:lnTo>
                    <a:pt x="79959" y="13246"/>
                  </a:lnTo>
                  <a:lnTo>
                    <a:pt x="76517" y="13487"/>
                  </a:lnTo>
                  <a:lnTo>
                    <a:pt x="44678" y="76200"/>
                  </a:lnTo>
                  <a:lnTo>
                    <a:pt x="114719" y="82778"/>
                  </a:lnTo>
                  <a:lnTo>
                    <a:pt x="120802" y="83654"/>
                  </a:lnTo>
                  <a:lnTo>
                    <a:pt x="127762" y="91478"/>
                  </a:lnTo>
                  <a:lnTo>
                    <a:pt x="130365" y="99301"/>
                  </a:lnTo>
                  <a:lnTo>
                    <a:pt x="146011" y="103644"/>
                  </a:lnTo>
                  <a:lnTo>
                    <a:pt x="147866" y="7320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013913" y="2671101"/>
              <a:ext cx="50165" cy="49530"/>
            </a:xfrm>
            <a:custGeom>
              <a:avLst/>
              <a:gdLst/>
              <a:ahLst/>
              <a:cxnLst/>
              <a:rect l="l" t="t" r="r" b="b"/>
              <a:pathLst>
                <a:path w="50164" h="49530">
                  <a:moveTo>
                    <a:pt x="50101" y="20866"/>
                  </a:moveTo>
                  <a:lnTo>
                    <a:pt x="34455" y="16522"/>
                  </a:lnTo>
                  <a:lnTo>
                    <a:pt x="31851" y="8699"/>
                  </a:lnTo>
                  <a:lnTo>
                    <a:pt x="24892" y="876"/>
                  </a:lnTo>
                  <a:lnTo>
                    <a:pt x="18808" y="0"/>
                  </a:lnTo>
                  <a:lnTo>
                    <a:pt x="7404" y="6616"/>
                  </a:lnTo>
                  <a:lnTo>
                    <a:pt x="0" y="19570"/>
                  </a:lnTo>
                  <a:lnTo>
                    <a:pt x="1562" y="34480"/>
                  </a:lnTo>
                  <a:lnTo>
                    <a:pt x="17068" y="46939"/>
                  </a:lnTo>
                  <a:lnTo>
                    <a:pt x="18059" y="49288"/>
                  </a:lnTo>
                  <a:lnTo>
                    <a:pt x="24384" y="48488"/>
                  </a:lnTo>
                  <a:lnTo>
                    <a:pt x="31394" y="44348"/>
                  </a:lnTo>
                  <a:lnTo>
                    <a:pt x="33591" y="39979"/>
                  </a:lnTo>
                  <a:lnTo>
                    <a:pt x="44831" y="41579"/>
                  </a:lnTo>
                  <a:lnTo>
                    <a:pt x="48082" y="29121"/>
                  </a:lnTo>
                  <a:lnTo>
                    <a:pt x="50101" y="20866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2952953" y="2711970"/>
              <a:ext cx="99695" cy="66675"/>
            </a:xfrm>
            <a:custGeom>
              <a:avLst/>
              <a:gdLst/>
              <a:ahLst/>
              <a:cxnLst/>
              <a:rect l="l" t="t" r="r" b="b"/>
              <a:pathLst>
                <a:path w="99694" h="66675">
                  <a:moveTo>
                    <a:pt x="66078" y="7594"/>
                  </a:moveTo>
                  <a:lnTo>
                    <a:pt x="0" y="0"/>
                  </a:lnTo>
                  <a:lnTo>
                    <a:pt x="19507" y="28663"/>
                  </a:lnTo>
                  <a:lnTo>
                    <a:pt x="23456" y="33413"/>
                  </a:lnTo>
                  <a:lnTo>
                    <a:pt x="26250" y="42964"/>
                  </a:lnTo>
                  <a:lnTo>
                    <a:pt x="25844" y="52247"/>
                  </a:lnTo>
                  <a:lnTo>
                    <a:pt x="29210" y="56565"/>
                  </a:lnTo>
                  <a:lnTo>
                    <a:pt x="32613" y="61277"/>
                  </a:lnTo>
                  <a:lnTo>
                    <a:pt x="35915" y="66611"/>
                  </a:lnTo>
                  <a:lnTo>
                    <a:pt x="38798" y="64223"/>
                  </a:lnTo>
                  <a:lnTo>
                    <a:pt x="44602" y="60007"/>
                  </a:lnTo>
                  <a:lnTo>
                    <a:pt x="42405" y="58216"/>
                  </a:lnTo>
                  <a:lnTo>
                    <a:pt x="37020" y="43865"/>
                  </a:lnTo>
                  <a:lnTo>
                    <a:pt x="40436" y="28778"/>
                  </a:lnTo>
                  <a:lnTo>
                    <a:pt x="50698" y="15811"/>
                  </a:lnTo>
                  <a:lnTo>
                    <a:pt x="65862" y="7810"/>
                  </a:lnTo>
                  <a:lnTo>
                    <a:pt x="66078" y="7594"/>
                  </a:lnTo>
                  <a:close/>
                </a:path>
                <a:path w="99694" h="66675">
                  <a:moveTo>
                    <a:pt x="99631" y="23660"/>
                  </a:moveTo>
                  <a:lnTo>
                    <a:pt x="85788" y="24434"/>
                  </a:lnTo>
                  <a:lnTo>
                    <a:pt x="74015" y="28181"/>
                  </a:lnTo>
                  <a:lnTo>
                    <a:pt x="66598" y="35687"/>
                  </a:lnTo>
                  <a:lnTo>
                    <a:pt x="65862" y="47739"/>
                  </a:lnTo>
                  <a:lnTo>
                    <a:pt x="74015" y="44208"/>
                  </a:lnTo>
                  <a:lnTo>
                    <a:pt x="81813" y="41287"/>
                  </a:lnTo>
                  <a:lnTo>
                    <a:pt x="89154" y="38912"/>
                  </a:lnTo>
                  <a:lnTo>
                    <a:pt x="95923" y="36982"/>
                  </a:lnTo>
                  <a:lnTo>
                    <a:pt x="99631" y="236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2968231" y="2666999"/>
              <a:ext cx="90805" cy="105410"/>
            </a:xfrm>
            <a:custGeom>
              <a:avLst/>
              <a:gdLst/>
              <a:ahLst/>
              <a:cxnLst/>
              <a:rect l="l" t="t" r="r" b="b"/>
              <a:pathLst>
                <a:path w="90805" h="105410">
                  <a:moveTo>
                    <a:pt x="90512" y="45681"/>
                  </a:moveTo>
                  <a:lnTo>
                    <a:pt x="79273" y="44081"/>
                  </a:lnTo>
                  <a:lnTo>
                    <a:pt x="76657" y="49301"/>
                  </a:lnTo>
                  <a:lnTo>
                    <a:pt x="67106" y="54508"/>
                  </a:lnTo>
                  <a:lnTo>
                    <a:pt x="51663" y="52679"/>
                  </a:lnTo>
                  <a:lnTo>
                    <a:pt x="61277" y="53771"/>
                  </a:lnTo>
                  <a:lnTo>
                    <a:pt x="63741" y="53390"/>
                  </a:lnTo>
                  <a:lnTo>
                    <a:pt x="62750" y="51041"/>
                  </a:lnTo>
                  <a:lnTo>
                    <a:pt x="47244" y="38582"/>
                  </a:lnTo>
                  <a:lnTo>
                    <a:pt x="45681" y="23672"/>
                  </a:lnTo>
                  <a:lnTo>
                    <a:pt x="53086" y="10718"/>
                  </a:lnTo>
                  <a:lnTo>
                    <a:pt x="64490" y="4102"/>
                  </a:lnTo>
                  <a:lnTo>
                    <a:pt x="20853" y="0"/>
                  </a:lnTo>
                  <a:lnTo>
                    <a:pt x="10045" y="9639"/>
                  </a:lnTo>
                  <a:lnTo>
                    <a:pt x="2679" y="21602"/>
                  </a:lnTo>
                  <a:lnTo>
                    <a:pt x="0" y="34544"/>
                  </a:lnTo>
                  <a:lnTo>
                    <a:pt x="3302" y="47117"/>
                  </a:lnTo>
                  <a:lnTo>
                    <a:pt x="50787" y="52578"/>
                  </a:lnTo>
                  <a:lnTo>
                    <a:pt x="50584" y="52781"/>
                  </a:lnTo>
                  <a:lnTo>
                    <a:pt x="35420" y="60782"/>
                  </a:lnTo>
                  <a:lnTo>
                    <a:pt x="25158" y="73748"/>
                  </a:lnTo>
                  <a:lnTo>
                    <a:pt x="21742" y="88836"/>
                  </a:lnTo>
                  <a:lnTo>
                    <a:pt x="27127" y="103187"/>
                  </a:lnTo>
                  <a:lnTo>
                    <a:pt x="29324" y="104978"/>
                  </a:lnTo>
                  <a:lnTo>
                    <a:pt x="36512" y="99936"/>
                  </a:lnTo>
                  <a:lnTo>
                    <a:pt x="43675" y="95961"/>
                  </a:lnTo>
                  <a:lnTo>
                    <a:pt x="50584" y="92710"/>
                  </a:lnTo>
                  <a:lnTo>
                    <a:pt x="51320" y="80657"/>
                  </a:lnTo>
                  <a:lnTo>
                    <a:pt x="58737" y="73152"/>
                  </a:lnTo>
                  <a:lnTo>
                    <a:pt x="70510" y="69405"/>
                  </a:lnTo>
                  <a:lnTo>
                    <a:pt x="84353" y="68630"/>
                  </a:lnTo>
                  <a:lnTo>
                    <a:pt x="90512" y="45681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2918003" y="2664523"/>
              <a:ext cx="71120" cy="85725"/>
            </a:xfrm>
            <a:custGeom>
              <a:avLst/>
              <a:gdLst/>
              <a:ahLst/>
              <a:cxnLst/>
              <a:rect l="l" t="t" r="r" b="b"/>
              <a:pathLst>
                <a:path w="71119" h="85725">
                  <a:moveTo>
                    <a:pt x="38061" y="52019"/>
                  </a:moveTo>
                  <a:lnTo>
                    <a:pt x="26530" y="35077"/>
                  </a:lnTo>
                  <a:lnTo>
                    <a:pt x="21285" y="41973"/>
                  </a:lnTo>
                  <a:lnTo>
                    <a:pt x="14871" y="48209"/>
                  </a:lnTo>
                  <a:lnTo>
                    <a:pt x="7658" y="53721"/>
                  </a:lnTo>
                  <a:lnTo>
                    <a:pt x="0" y="58432"/>
                  </a:lnTo>
                  <a:lnTo>
                    <a:pt x="0" y="76111"/>
                  </a:lnTo>
                  <a:lnTo>
                    <a:pt x="4914" y="85572"/>
                  </a:lnTo>
                  <a:lnTo>
                    <a:pt x="10655" y="73596"/>
                  </a:lnTo>
                  <a:lnTo>
                    <a:pt x="18376" y="63131"/>
                  </a:lnTo>
                  <a:lnTo>
                    <a:pt x="27647" y="55499"/>
                  </a:lnTo>
                  <a:lnTo>
                    <a:pt x="38061" y="52019"/>
                  </a:lnTo>
                  <a:close/>
                </a:path>
                <a:path w="71119" h="85725">
                  <a:moveTo>
                    <a:pt x="71081" y="2476"/>
                  </a:moveTo>
                  <a:lnTo>
                    <a:pt x="44678" y="0"/>
                  </a:lnTo>
                  <a:lnTo>
                    <a:pt x="27457" y="33883"/>
                  </a:lnTo>
                  <a:lnTo>
                    <a:pt x="26911" y="34455"/>
                  </a:lnTo>
                  <a:lnTo>
                    <a:pt x="26530" y="35077"/>
                  </a:lnTo>
                  <a:lnTo>
                    <a:pt x="34950" y="47447"/>
                  </a:lnTo>
                  <a:lnTo>
                    <a:pt x="53530" y="49593"/>
                  </a:lnTo>
                  <a:lnTo>
                    <a:pt x="50228" y="37020"/>
                  </a:lnTo>
                  <a:lnTo>
                    <a:pt x="52908" y="24079"/>
                  </a:lnTo>
                  <a:lnTo>
                    <a:pt x="60274" y="12115"/>
                  </a:lnTo>
                  <a:lnTo>
                    <a:pt x="71081" y="247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2922917" y="2716542"/>
              <a:ext cx="56515" cy="73660"/>
            </a:xfrm>
            <a:custGeom>
              <a:avLst/>
              <a:gdLst/>
              <a:ahLst/>
              <a:cxnLst/>
              <a:rect l="l" t="t" r="r" b="b"/>
              <a:pathLst>
                <a:path w="56514" h="73660">
                  <a:moveTo>
                    <a:pt x="33146" y="0"/>
                  </a:moveTo>
                  <a:lnTo>
                    <a:pt x="22742" y="3478"/>
                  </a:lnTo>
                  <a:lnTo>
                    <a:pt x="13468" y="11109"/>
                  </a:lnTo>
                  <a:lnTo>
                    <a:pt x="5747" y="21574"/>
                  </a:lnTo>
                  <a:lnTo>
                    <a:pt x="0" y="33553"/>
                  </a:lnTo>
                  <a:lnTo>
                    <a:pt x="10147" y="53060"/>
                  </a:lnTo>
                  <a:lnTo>
                    <a:pt x="15042" y="59447"/>
                  </a:lnTo>
                  <a:lnTo>
                    <a:pt x="22212" y="65971"/>
                  </a:lnTo>
                  <a:lnTo>
                    <a:pt x="31210" y="71050"/>
                  </a:lnTo>
                  <a:lnTo>
                    <a:pt x="41592" y="73101"/>
                  </a:lnTo>
                  <a:lnTo>
                    <a:pt x="38061" y="68808"/>
                  </a:lnTo>
                  <a:lnTo>
                    <a:pt x="34264" y="64922"/>
                  </a:lnTo>
                  <a:lnTo>
                    <a:pt x="29844" y="61175"/>
                  </a:lnTo>
                  <a:lnTo>
                    <a:pt x="26606" y="51754"/>
                  </a:lnTo>
                  <a:lnTo>
                    <a:pt x="30864" y="43203"/>
                  </a:lnTo>
                  <a:lnTo>
                    <a:pt x="40117" y="39003"/>
                  </a:lnTo>
                  <a:lnTo>
                    <a:pt x="51866" y="42633"/>
                  </a:lnTo>
                  <a:lnTo>
                    <a:pt x="53187" y="44119"/>
                  </a:lnTo>
                  <a:lnTo>
                    <a:pt x="55879" y="47675"/>
                  </a:lnTo>
                  <a:lnTo>
                    <a:pt x="56286" y="38392"/>
                  </a:lnTo>
                  <a:lnTo>
                    <a:pt x="53492" y="28841"/>
                  </a:lnTo>
                  <a:lnTo>
                    <a:pt x="49542" y="24091"/>
                  </a:lnTo>
                  <a:lnTo>
                    <a:pt x="331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2971889" y="2574568"/>
              <a:ext cx="115570" cy="336550"/>
            </a:xfrm>
            <a:custGeom>
              <a:avLst/>
              <a:gdLst/>
              <a:ahLst/>
              <a:cxnLst/>
              <a:rect l="l" t="t" r="r" b="b"/>
              <a:pathLst>
                <a:path w="115569" h="336550">
                  <a:moveTo>
                    <a:pt x="42329" y="333959"/>
                  </a:moveTo>
                  <a:lnTo>
                    <a:pt x="37134" y="329158"/>
                  </a:lnTo>
                  <a:lnTo>
                    <a:pt x="32943" y="323926"/>
                  </a:lnTo>
                  <a:lnTo>
                    <a:pt x="29718" y="318452"/>
                  </a:lnTo>
                  <a:lnTo>
                    <a:pt x="27482" y="312953"/>
                  </a:lnTo>
                  <a:lnTo>
                    <a:pt x="22326" y="319239"/>
                  </a:lnTo>
                  <a:lnTo>
                    <a:pt x="16103" y="324332"/>
                  </a:lnTo>
                  <a:lnTo>
                    <a:pt x="8686" y="327863"/>
                  </a:lnTo>
                  <a:lnTo>
                    <a:pt x="0" y="329463"/>
                  </a:lnTo>
                  <a:lnTo>
                    <a:pt x="10210" y="333959"/>
                  </a:lnTo>
                  <a:lnTo>
                    <a:pt x="20789" y="336169"/>
                  </a:lnTo>
                  <a:lnTo>
                    <a:pt x="31546" y="336143"/>
                  </a:lnTo>
                  <a:lnTo>
                    <a:pt x="42329" y="333959"/>
                  </a:lnTo>
                  <a:close/>
                </a:path>
                <a:path w="115569" h="336550">
                  <a:moveTo>
                    <a:pt x="115303" y="0"/>
                  </a:moveTo>
                  <a:lnTo>
                    <a:pt x="112979" y="927"/>
                  </a:lnTo>
                  <a:lnTo>
                    <a:pt x="70256" y="13754"/>
                  </a:lnTo>
                  <a:lnTo>
                    <a:pt x="73736" y="19494"/>
                  </a:lnTo>
                  <a:lnTo>
                    <a:pt x="77279" y="26187"/>
                  </a:lnTo>
                  <a:lnTo>
                    <a:pt x="80556" y="33591"/>
                  </a:lnTo>
                  <a:lnTo>
                    <a:pt x="87020" y="27216"/>
                  </a:lnTo>
                  <a:lnTo>
                    <a:pt x="94602" y="23380"/>
                  </a:lnTo>
                  <a:lnTo>
                    <a:pt x="101523" y="22148"/>
                  </a:lnTo>
                  <a:lnTo>
                    <a:pt x="106032" y="23533"/>
                  </a:lnTo>
                  <a:lnTo>
                    <a:pt x="107124" y="19672"/>
                  </a:lnTo>
                  <a:lnTo>
                    <a:pt x="111036" y="15125"/>
                  </a:lnTo>
                  <a:lnTo>
                    <a:pt x="115303" y="13208"/>
                  </a:lnTo>
                  <a:lnTo>
                    <a:pt x="1153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2999371" y="2587777"/>
              <a:ext cx="88265" cy="321310"/>
            </a:xfrm>
            <a:custGeom>
              <a:avLst/>
              <a:gdLst/>
              <a:ahLst/>
              <a:cxnLst/>
              <a:rect l="l" t="t" r="r" b="b"/>
              <a:pathLst>
                <a:path w="88264" h="321310">
                  <a:moveTo>
                    <a:pt x="87820" y="0"/>
                  </a:moveTo>
                  <a:lnTo>
                    <a:pt x="83553" y="1917"/>
                  </a:lnTo>
                  <a:lnTo>
                    <a:pt x="79641" y="6464"/>
                  </a:lnTo>
                  <a:lnTo>
                    <a:pt x="78549" y="10325"/>
                  </a:lnTo>
                  <a:lnTo>
                    <a:pt x="74049" y="8939"/>
                  </a:lnTo>
                  <a:lnTo>
                    <a:pt x="67121" y="10172"/>
                  </a:lnTo>
                  <a:lnTo>
                    <a:pt x="59538" y="13996"/>
                  </a:lnTo>
                  <a:lnTo>
                    <a:pt x="53073" y="20383"/>
                  </a:lnTo>
                  <a:lnTo>
                    <a:pt x="59951" y="38661"/>
                  </a:lnTo>
                  <a:lnTo>
                    <a:pt x="64835" y="59048"/>
                  </a:lnTo>
                  <a:lnTo>
                    <a:pt x="64643" y="104190"/>
                  </a:lnTo>
                  <a:lnTo>
                    <a:pt x="45247" y="182847"/>
                  </a:lnTo>
                  <a:lnTo>
                    <a:pt x="33350" y="224999"/>
                  </a:lnTo>
                  <a:lnTo>
                    <a:pt x="12496" y="257149"/>
                  </a:lnTo>
                  <a:lnTo>
                    <a:pt x="11853" y="266314"/>
                  </a:lnTo>
                  <a:lnTo>
                    <a:pt x="9739" y="277290"/>
                  </a:lnTo>
                  <a:lnTo>
                    <a:pt x="5879" y="288844"/>
                  </a:lnTo>
                  <a:lnTo>
                    <a:pt x="0" y="299745"/>
                  </a:lnTo>
                  <a:lnTo>
                    <a:pt x="2241" y="305242"/>
                  </a:lnTo>
                  <a:lnTo>
                    <a:pt x="5461" y="310705"/>
                  </a:lnTo>
                  <a:lnTo>
                    <a:pt x="9661" y="315940"/>
                  </a:lnTo>
                  <a:lnTo>
                    <a:pt x="14846" y="320751"/>
                  </a:lnTo>
                  <a:lnTo>
                    <a:pt x="28667" y="314662"/>
                  </a:lnTo>
                  <a:lnTo>
                    <a:pt x="64643" y="273380"/>
                  </a:lnTo>
                  <a:lnTo>
                    <a:pt x="83872" y="225393"/>
                  </a:lnTo>
                  <a:lnTo>
                    <a:pt x="87820" y="211683"/>
                  </a:lnTo>
                  <a:lnTo>
                    <a:pt x="8782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299447" y="2477325"/>
              <a:ext cx="206375" cy="83185"/>
            </a:xfrm>
            <a:custGeom>
              <a:avLst/>
              <a:gdLst/>
              <a:ahLst/>
              <a:cxnLst/>
              <a:rect l="l" t="t" r="r" b="b"/>
              <a:pathLst>
                <a:path w="206375" h="83185">
                  <a:moveTo>
                    <a:pt x="153784" y="0"/>
                  </a:moveTo>
                  <a:lnTo>
                    <a:pt x="12" y="49402"/>
                  </a:lnTo>
                  <a:lnTo>
                    <a:pt x="0" y="83096"/>
                  </a:lnTo>
                  <a:lnTo>
                    <a:pt x="205867" y="12547"/>
                  </a:lnTo>
                  <a:lnTo>
                    <a:pt x="1537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299434" y="2603169"/>
              <a:ext cx="255270" cy="85090"/>
            </a:xfrm>
            <a:custGeom>
              <a:avLst/>
              <a:gdLst/>
              <a:ahLst/>
              <a:cxnLst/>
              <a:rect l="l" t="t" r="r" b="b"/>
              <a:pathLst>
                <a:path w="255270" h="85089">
                  <a:moveTo>
                    <a:pt x="0" y="0"/>
                  </a:moveTo>
                  <a:lnTo>
                    <a:pt x="0" y="38226"/>
                  </a:lnTo>
                  <a:lnTo>
                    <a:pt x="5981" y="46189"/>
                  </a:lnTo>
                  <a:lnTo>
                    <a:pt x="44438" y="68375"/>
                  </a:lnTo>
                  <a:lnTo>
                    <a:pt x="89085" y="82859"/>
                  </a:lnTo>
                  <a:lnTo>
                    <a:pt x="129575" y="84601"/>
                  </a:lnTo>
                  <a:lnTo>
                    <a:pt x="143522" y="84162"/>
                  </a:lnTo>
                  <a:lnTo>
                    <a:pt x="186107" y="80529"/>
                  </a:lnTo>
                  <a:lnTo>
                    <a:pt x="226949" y="76047"/>
                  </a:lnTo>
                  <a:lnTo>
                    <a:pt x="254762" y="68287"/>
                  </a:lnTo>
                  <a:lnTo>
                    <a:pt x="254762" y="30048"/>
                  </a:lnTo>
                  <a:lnTo>
                    <a:pt x="247880" y="32325"/>
                  </a:lnTo>
                  <a:lnTo>
                    <a:pt x="226949" y="37807"/>
                  </a:lnTo>
                  <a:lnTo>
                    <a:pt x="211636" y="39881"/>
                  </a:lnTo>
                  <a:lnTo>
                    <a:pt x="143522" y="45923"/>
                  </a:lnTo>
                  <a:lnTo>
                    <a:pt x="129575" y="46361"/>
                  </a:lnTo>
                  <a:lnTo>
                    <a:pt x="109329" y="45926"/>
                  </a:lnTo>
                  <a:lnTo>
                    <a:pt x="62183" y="37644"/>
                  </a:lnTo>
                  <a:lnTo>
                    <a:pt x="17208" y="16941"/>
                  </a:lnTo>
                  <a:lnTo>
                    <a:pt x="5994" y="79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299409" y="2572905"/>
              <a:ext cx="254787" cy="187439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3299333" y="2685008"/>
              <a:ext cx="255270" cy="314960"/>
            </a:xfrm>
            <a:custGeom>
              <a:avLst/>
              <a:gdLst/>
              <a:ahLst/>
              <a:cxnLst/>
              <a:rect l="l" t="t" r="r" b="b"/>
              <a:pathLst>
                <a:path w="255270" h="314960">
                  <a:moveTo>
                    <a:pt x="32372" y="0"/>
                  </a:moveTo>
                  <a:lnTo>
                    <a:pt x="76" y="35534"/>
                  </a:lnTo>
                  <a:lnTo>
                    <a:pt x="0" y="314401"/>
                  </a:lnTo>
                  <a:lnTo>
                    <a:pt x="254863" y="242747"/>
                  </a:lnTo>
                  <a:lnTo>
                    <a:pt x="254863" y="60261"/>
                  </a:lnTo>
                  <a:lnTo>
                    <a:pt x="248706" y="63351"/>
                  </a:lnTo>
                  <a:lnTo>
                    <a:pt x="242117" y="65903"/>
                  </a:lnTo>
                  <a:lnTo>
                    <a:pt x="198661" y="74317"/>
                  </a:lnTo>
                  <a:lnTo>
                    <a:pt x="171437" y="75336"/>
                  </a:lnTo>
                  <a:lnTo>
                    <a:pt x="158995" y="73289"/>
                  </a:lnTo>
                  <a:lnTo>
                    <a:pt x="115811" y="59105"/>
                  </a:lnTo>
                  <a:lnTo>
                    <a:pt x="84518" y="33616"/>
                  </a:lnTo>
                  <a:lnTo>
                    <a:pt x="74447" y="17691"/>
                  </a:lnTo>
                  <a:lnTo>
                    <a:pt x="70612" y="17386"/>
                  </a:lnTo>
                  <a:lnTo>
                    <a:pt x="323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299447" y="2489873"/>
              <a:ext cx="255270" cy="136525"/>
            </a:xfrm>
            <a:custGeom>
              <a:avLst/>
              <a:gdLst/>
              <a:ahLst/>
              <a:cxnLst/>
              <a:rect l="l" t="t" r="r" b="b"/>
              <a:pathLst>
                <a:path w="255270" h="136525">
                  <a:moveTo>
                    <a:pt x="205867" y="0"/>
                  </a:moveTo>
                  <a:lnTo>
                    <a:pt x="0" y="70548"/>
                  </a:lnTo>
                  <a:lnTo>
                    <a:pt x="0" y="83032"/>
                  </a:lnTo>
                  <a:lnTo>
                    <a:pt x="7712" y="89097"/>
                  </a:lnTo>
                  <a:lnTo>
                    <a:pt x="15711" y="96207"/>
                  </a:lnTo>
                  <a:lnTo>
                    <a:pt x="23836" y="104133"/>
                  </a:lnTo>
                  <a:lnTo>
                    <a:pt x="31927" y="112649"/>
                  </a:lnTo>
                  <a:lnTo>
                    <a:pt x="254749" y="136067"/>
                  </a:lnTo>
                  <a:lnTo>
                    <a:pt x="254749" y="11760"/>
                  </a:lnTo>
                  <a:lnTo>
                    <a:pt x="20586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331375" y="2602522"/>
              <a:ext cx="222885" cy="47625"/>
            </a:xfrm>
            <a:custGeom>
              <a:avLst/>
              <a:gdLst/>
              <a:ahLst/>
              <a:cxnLst/>
              <a:rect l="l" t="t" r="r" b="b"/>
              <a:pathLst>
                <a:path w="222885" h="47625">
                  <a:moveTo>
                    <a:pt x="0" y="0"/>
                  </a:moveTo>
                  <a:lnTo>
                    <a:pt x="8536" y="9660"/>
                  </a:lnTo>
                  <a:lnTo>
                    <a:pt x="16630" y="19470"/>
                  </a:lnTo>
                  <a:lnTo>
                    <a:pt x="24067" y="29159"/>
                  </a:lnTo>
                  <a:lnTo>
                    <a:pt x="30632" y="38455"/>
                  </a:lnTo>
                  <a:lnTo>
                    <a:pt x="40386" y="42240"/>
                  </a:lnTo>
                  <a:lnTo>
                    <a:pt x="43205" y="43091"/>
                  </a:lnTo>
                  <a:lnTo>
                    <a:pt x="57145" y="45267"/>
                  </a:lnTo>
                  <a:lnTo>
                    <a:pt x="77389" y="46574"/>
                  </a:lnTo>
                  <a:lnTo>
                    <a:pt x="97635" y="47009"/>
                  </a:lnTo>
                  <a:lnTo>
                    <a:pt x="111582" y="46570"/>
                  </a:lnTo>
                  <a:lnTo>
                    <a:pt x="154166" y="42937"/>
                  </a:lnTo>
                  <a:lnTo>
                    <a:pt x="195008" y="38455"/>
                  </a:lnTo>
                  <a:lnTo>
                    <a:pt x="222821" y="30695"/>
                  </a:lnTo>
                  <a:lnTo>
                    <a:pt x="222821" y="234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" name="object 6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99460" y="2440330"/>
              <a:ext cx="153771" cy="86398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526383" y="3008325"/>
              <a:ext cx="353504" cy="344182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3592449" y="574763"/>
              <a:ext cx="521970" cy="560705"/>
            </a:xfrm>
            <a:custGeom>
              <a:avLst/>
              <a:gdLst/>
              <a:ahLst/>
              <a:cxnLst/>
              <a:rect l="l" t="t" r="r" b="b"/>
              <a:pathLst>
                <a:path w="521970" h="560705">
                  <a:moveTo>
                    <a:pt x="521474" y="144233"/>
                  </a:moveTo>
                  <a:lnTo>
                    <a:pt x="495401" y="136321"/>
                  </a:lnTo>
                  <a:lnTo>
                    <a:pt x="495401" y="184264"/>
                  </a:lnTo>
                  <a:lnTo>
                    <a:pt x="448462" y="172097"/>
                  </a:lnTo>
                  <a:lnTo>
                    <a:pt x="483285" y="181114"/>
                  </a:lnTo>
                  <a:lnTo>
                    <a:pt x="495401" y="184264"/>
                  </a:lnTo>
                  <a:lnTo>
                    <a:pt x="495401" y="136321"/>
                  </a:lnTo>
                  <a:lnTo>
                    <a:pt x="46355" y="0"/>
                  </a:lnTo>
                  <a:lnTo>
                    <a:pt x="0" y="39408"/>
                  </a:lnTo>
                  <a:lnTo>
                    <a:pt x="0" y="220192"/>
                  </a:lnTo>
                  <a:lnTo>
                    <a:pt x="30124" y="229450"/>
                  </a:lnTo>
                  <a:lnTo>
                    <a:pt x="39408" y="236410"/>
                  </a:lnTo>
                  <a:lnTo>
                    <a:pt x="30124" y="238721"/>
                  </a:lnTo>
                  <a:lnTo>
                    <a:pt x="6946" y="238721"/>
                  </a:lnTo>
                  <a:lnTo>
                    <a:pt x="9271" y="248005"/>
                  </a:lnTo>
                  <a:lnTo>
                    <a:pt x="44030" y="250317"/>
                  </a:lnTo>
                  <a:lnTo>
                    <a:pt x="46291" y="261581"/>
                  </a:lnTo>
                  <a:lnTo>
                    <a:pt x="46355" y="261912"/>
                  </a:lnTo>
                  <a:lnTo>
                    <a:pt x="37084" y="264223"/>
                  </a:lnTo>
                  <a:lnTo>
                    <a:pt x="37084" y="470496"/>
                  </a:lnTo>
                  <a:lnTo>
                    <a:pt x="53301" y="468160"/>
                  </a:lnTo>
                  <a:lnTo>
                    <a:pt x="521474" y="560425"/>
                  </a:lnTo>
                  <a:lnTo>
                    <a:pt x="521474" y="239915"/>
                  </a:lnTo>
                  <a:lnTo>
                    <a:pt x="504088" y="234670"/>
                  </a:lnTo>
                  <a:lnTo>
                    <a:pt x="499084" y="232206"/>
                  </a:lnTo>
                  <a:lnTo>
                    <a:pt x="495388" y="227939"/>
                  </a:lnTo>
                  <a:lnTo>
                    <a:pt x="494309" y="222694"/>
                  </a:lnTo>
                  <a:lnTo>
                    <a:pt x="496531" y="218452"/>
                  </a:lnTo>
                  <a:lnTo>
                    <a:pt x="521474" y="226275"/>
                  </a:lnTo>
                  <a:lnTo>
                    <a:pt x="521474" y="151231"/>
                  </a:lnTo>
                  <a:lnTo>
                    <a:pt x="521474" y="144233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083494" y="793140"/>
              <a:ext cx="30480" cy="21590"/>
            </a:xfrm>
            <a:custGeom>
              <a:avLst/>
              <a:gdLst/>
              <a:ahLst/>
              <a:cxnLst/>
              <a:rect l="l" t="t" r="r" b="b"/>
              <a:pathLst>
                <a:path w="30479" h="21590">
                  <a:moveTo>
                    <a:pt x="5270" y="0"/>
                  </a:moveTo>
                  <a:lnTo>
                    <a:pt x="0" y="6756"/>
                  </a:lnTo>
                  <a:lnTo>
                    <a:pt x="6438" y="14630"/>
                  </a:lnTo>
                  <a:lnTo>
                    <a:pt x="15341" y="16865"/>
                  </a:lnTo>
                  <a:lnTo>
                    <a:pt x="30429" y="21539"/>
                  </a:lnTo>
                  <a:lnTo>
                    <a:pt x="30429" y="7899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592436" y="574763"/>
              <a:ext cx="189865" cy="468630"/>
            </a:xfrm>
            <a:custGeom>
              <a:avLst/>
              <a:gdLst/>
              <a:ahLst/>
              <a:cxnLst/>
              <a:rect l="l" t="t" r="r" b="b"/>
              <a:pathLst>
                <a:path w="189864" h="468630">
                  <a:moveTo>
                    <a:pt x="49834" y="4648"/>
                  </a:moveTo>
                  <a:lnTo>
                    <a:pt x="41719" y="0"/>
                  </a:lnTo>
                  <a:lnTo>
                    <a:pt x="12" y="39408"/>
                  </a:lnTo>
                  <a:lnTo>
                    <a:pt x="0" y="224243"/>
                  </a:lnTo>
                  <a:lnTo>
                    <a:pt x="12179" y="224243"/>
                  </a:lnTo>
                  <a:lnTo>
                    <a:pt x="12179" y="40208"/>
                  </a:lnTo>
                  <a:lnTo>
                    <a:pt x="49834" y="4648"/>
                  </a:lnTo>
                  <a:close/>
                </a:path>
                <a:path w="189864" h="468630">
                  <a:moveTo>
                    <a:pt x="53314" y="264210"/>
                  </a:moveTo>
                  <a:lnTo>
                    <a:pt x="37096" y="264210"/>
                  </a:lnTo>
                  <a:lnTo>
                    <a:pt x="37096" y="468160"/>
                  </a:lnTo>
                  <a:lnTo>
                    <a:pt x="53314" y="468160"/>
                  </a:lnTo>
                  <a:lnTo>
                    <a:pt x="53314" y="264210"/>
                  </a:lnTo>
                  <a:close/>
                </a:path>
                <a:path w="189864" h="468630">
                  <a:moveTo>
                    <a:pt x="133858" y="288556"/>
                  </a:moveTo>
                  <a:lnTo>
                    <a:pt x="119380" y="288556"/>
                  </a:lnTo>
                  <a:lnTo>
                    <a:pt x="119380" y="342442"/>
                  </a:lnTo>
                  <a:lnTo>
                    <a:pt x="133858" y="342442"/>
                  </a:lnTo>
                  <a:lnTo>
                    <a:pt x="133858" y="288556"/>
                  </a:lnTo>
                  <a:close/>
                </a:path>
                <a:path w="189864" h="468630">
                  <a:moveTo>
                    <a:pt x="189471" y="220764"/>
                  </a:moveTo>
                  <a:lnTo>
                    <a:pt x="177304" y="225983"/>
                  </a:lnTo>
                  <a:lnTo>
                    <a:pt x="177304" y="295503"/>
                  </a:lnTo>
                  <a:lnTo>
                    <a:pt x="189471" y="295503"/>
                  </a:lnTo>
                  <a:lnTo>
                    <a:pt x="189471" y="220764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230880" y="964133"/>
              <a:ext cx="13970" cy="179070"/>
            </a:xfrm>
            <a:custGeom>
              <a:avLst/>
              <a:gdLst/>
              <a:ahLst/>
              <a:cxnLst/>
              <a:rect l="l" t="t" r="r" b="b"/>
              <a:pathLst>
                <a:path w="13969" h="179069">
                  <a:moveTo>
                    <a:pt x="13906" y="0"/>
                  </a:moveTo>
                  <a:lnTo>
                    <a:pt x="0" y="0"/>
                  </a:lnTo>
                  <a:lnTo>
                    <a:pt x="0" y="179044"/>
                  </a:lnTo>
                  <a:lnTo>
                    <a:pt x="13906" y="179044"/>
                  </a:lnTo>
                  <a:lnTo>
                    <a:pt x="13906" y="0"/>
                  </a:lnTo>
                  <a:close/>
                </a:path>
              </a:pathLst>
            </a:custGeom>
            <a:solidFill>
              <a:srgbClr val="F5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253473" y="1478330"/>
              <a:ext cx="12700" cy="1203325"/>
            </a:xfrm>
            <a:custGeom>
              <a:avLst/>
              <a:gdLst/>
              <a:ahLst/>
              <a:cxnLst/>
              <a:rect l="l" t="t" r="r" b="b"/>
              <a:pathLst>
                <a:path w="12700" h="1203325">
                  <a:moveTo>
                    <a:pt x="10426" y="0"/>
                  </a:moveTo>
                  <a:lnTo>
                    <a:pt x="88" y="0"/>
                  </a:lnTo>
                  <a:lnTo>
                    <a:pt x="88" y="464439"/>
                  </a:lnTo>
                  <a:lnTo>
                    <a:pt x="10426" y="464439"/>
                  </a:lnTo>
                  <a:lnTo>
                    <a:pt x="10426" y="0"/>
                  </a:lnTo>
                  <a:close/>
                </a:path>
                <a:path w="12700" h="1203325">
                  <a:moveTo>
                    <a:pt x="12166" y="730389"/>
                  </a:moveTo>
                  <a:lnTo>
                    <a:pt x="0" y="730389"/>
                  </a:lnTo>
                  <a:lnTo>
                    <a:pt x="0" y="1203198"/>
                  </a:lnTo>
                  <a:lnTo>
                    <a:pt x="12166" y="1203198"/>
                  </a:lnTo>
                  <a:lnTo>
                    <a:pt x="12166" y="730389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286506" y="1535074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4">
                  <a:moveTo>
                    <a:pt x="204381" y="0"/>
                  </a:moveTo>
                  <a:lnTo>
                    <a:pt x="0" y="386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299726" y="1531493"/>
              <a:ext cx="254635" cy="27940"/>
            </a:xfrm>
            <a:custGeom>
              <a:avLst/>
              <a:gdLst/>
              <a:ahLst/>
              <a:cxnLst/>
              <a:rect l="l" t="t" r="r" b="b"/>
              <a:pathLst>
                <a:path w="254635" h="27940">
                  <a:moveTo>
                    <a:pt x="254469" y="0"/>
                  </a:moveTo>
                  <a:lnTo>
                    <a:pt x="0" y="6553"/>
                  </a:lnTo>
                  <a:lnTo>
                    <a:pt x="0" y="23355"/>
                  </a:lnTo>
                  <a:lnTo>
                    <a:pt x="188848" y="19799"/>
                  </a:lnTo>
                  <a:lnTo>
                    <a:pt x="254469" y="27927"/>
                  </a:lnTo>
                  <a:lnTo>
                    <a:pt x="25446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299663" y="1551292"/>
              <a:ext cx="254635" cy="243840"/>
            </a:xfrm>
            <a:custGeom>
              <a:avLst/>
              <a:gdLst/>
              <a:ahLst/>
              <a:cxnLst/>
              <a:rect l="l" t="t" r="r" b="b"/>
              <a:pathLst>
                <a:path w="254635" h="243839">
                  <a:moveTo>
                    <a:pt x="188912" y="0"/>
                  </a:moveTo>
                  <a:lnTo>
                    <a:pt x="63" y="3555"/>
                  </a:lnTo>
                  <a:lnTo>
                    <a:pt x="0" y="228028"/>
                  </a:lnTo>
                  <a:lnTo>
                    <a:pt x="254533" y="243827"/>
                  </a:lnTo>
                  <a:lnTo>
                    <a:pt x="254533" y="8127"/>
                  </a:lnTo>
                  <a:lnTo>
                    <a:pt x="18891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" name="object 7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918002" y="1108491"/>
              <a:ext cx="169189" cy="233280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3299764" y="1291818"/>
              <a:ext cx="254635" cy="115570"/>
            </a:xfrm>
            <a:custGeom>
              <a:avLst/>
              <a:gdLst/>
              <a:ahLst/>
              <a:cxnLst/>
              <a:rect l="l" t="t" r="r" b="b"/>
              <a:pathLst>
                <a:path w="254635" h="115569">
                  <a:moveTo>
                    <a:pt x="254431" y="0"/>
                  </a:moveTo>
                  <a:lnTo>
                    <a:pt x="38" y="2260"/>
                  </a:lnTo>
                  <a:lnTo>
                    <a:pt x="0" y="114998"/>
                  </a:lnTo>
                  <a:lnTo>
                    <a:pt x="2971" y="114998"/>
                  </a:lnTo>
                  <a:lnTo>
                    <a:pt x="155943" y="91808"/>
                  </a:lnTo>
                  <a:lnTo>
                    <a:pt x="254431" y="84251"/>
                  </a:lnTo>
                  <a:lnTo>
                    <a:pt x="25443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299802" y="1258785"/>
              <a:ext cx="213360" cy="35560"/>
            </a:xfrm>
            <a:custGeom>
              <a:avLst/>
              <a:gdLst/>
              <a:ahLst/>
              <a:cxnLst/>
              <a:rect l="l" t="t" r="r" b="b"/>
              <a:pathLst>
                <a:path w="213360" h="35559">
                  <a:moveTo>
                    <a:pt x="0" y="35293"/>
                  </a:moveTo>
                  <a:lnTo>
                    <a:pt x="213093" y="35293"/>
                  </a:lnTo>
                  <a:lnTo>
                    <a:pt x="213093" y="0"/>
                  </a:lnTo>
                  <a:lnTo>
                    <a:pt x="0" y="0"/>
                  </a:lnTo>
                  <a:lnTo>
                    <a:pt x="0" y="3529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299802" y="1093939"/>
              <a:ext cx="384175" cy="167640"/>
            </a:xfrm>
            <a:custGeom>
              <a:avLst/>
              <a:gdLst/>
              <a:ahLst/>
              <a:cxnLst/>
              <a:rect l="l" t="t" r="r" b="b"/>
              <a:pathLst>
                <a:path w="384175" h="167640">
                  <a:moveTo>
                    <a:pt x="72453" y="0"/>
                  </a:moveTo>
                  <a:lnTo>
                    <a:pt x="56235" y="0"/>
                  </a:lnTo>
                  <a:lnTo>
                    <a:pt x="40017" y="2311"/>
                  </a:lnTo>
                  <a:lnTo>
                    <a:pt x="24955" y="17373"/>
                  </a:lnTo>
                  <a:lnTo>
                    <a:pt x="24955" y="51549"/>
                  </a:lnTo>
                  <a:lnTo>
                    <a:pt x="38" y="51549"/>
                  </a:lnTo>
                  <a:lnTo>
                    <a:pt x="0" y="167119"/>
                  </a:lnTo>
                  <a:lnTo>
                    <a:pt x="254393" y="164846"/>
                  </a:lnTo>
                  <a:lnTo>
                    <a:pt x="254393" y="50977"/>
                  </a:lnTo>
                  <a:lnTo>
                    <a:pt x="384175" y="47409"/>
                  </a:lnTo>
                  <a:lnTo>
                    <a:pt x="343623" y="37071"/>
                  </a:lnTo>
                  <a:lnTo>
                    <a:pt x="313499" y="32423"/>
                  </a:lnTo>
                  <a:lnTo>
                    <a:pt x="102590" y="2311"/>
                  </a:lnTo>
                  <a:lnTo>
                    <a:pt x="97955" y="11569"/>
                  </a:lnTo>
                  <a:lnTo>
                    <a:pt x="65506" y="11569"/>
                  </a:lnTo>
                  <a:lnTo>
                    <a:pt x="7245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918002" y="1282242"/>
              <a:ext cx="169189" cy="162763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940098" y="597598"/>
              <a:ext cx="104292" cy="71031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3671239" y="540004"/>
              <a:ext cx="388620" cy="162560"/>
            </a:xfrm>
            <a:custGeom>
              <a:avLst/>
              <a:gdLst/>
              <a:ahLst/>
              <a:cxnLst/>
              <a:rect l="l" t="t" r="r" b="b"/>
              <a:pathLst>
                <a:path w="388620" h="162559">
                  <a:moveTo>
                    <a:pt x="311200" y="0"/>
                  </a:moveTo>
                  <a:lnTo>
                    <a:pt x="0" y="0"/>
                  </a:lnTo>
                  <a:lnTo>
                    <a:pt x="0" y="44615"/>
                  </a:lnTo>
                  <a:lnTo>
                    <a:pt x="388404" y="162521"/>
                  </a:lnTo>
                  <a:lnTo>
                    <a:pt x="363880" y="111251"/>
                  </a:lnTo>
                  <a:lnTo>
                    <a:pt x="345338" y="128625"/>
                  </a:lnTo>
                  <a:lnTo>
                    <a:pt x="326212" y="126885"/>
                  </a:lnTo>
                  <a:lnTo>
                    <a:pt x="322745" y="118198"/>
                  </a:lnTo>
                  <a:lnTo>
                    <a:pt x="301878" y="116459"/>
                  </a:lnTo>
                  <a:lnTo>
                    <a:pt x="291452" y="125158"/>
                  </a:lnTo>
                  <a:lnTo>
                    <a:pt x="268859" y="92125"/>
                  </a:lnTo>
                  <a:lnTo>
                    <a:pt x="284492" y="90385"/>
                  </a:lnTo>
                  <a:lnTo>
                    <a:pt x="324485" y="92125"/>
                  </a:lnTo>
                  <a:lnTo>
                    <a:pt x="355765" y="59105"/>
                  </a:lnTo>
                  <a:lnTo>
                    <a:pt x="357657" y="57594"/>
                  </a:lnTo>
                  <a:lnTo>
                    <a:pt x="336067" y="55625"/>
                  </a:lnTo>
                  <a:lnTo>
                    <a:pt x="312889" y="4648"/>
                  </a:lnTo>
                  <a:lnTo>
                    <a:pt x="31120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230880" y="964133"/>
              <a:ext cx="455295" cy="181610"/>
            </a:xfrm>
            <a:custGeom>
              <a:avLst/>
              <a:gdLst/>
              <a:ahLst/>
              <a:cxnLst/>
              <a:rect l="l" t="t" r="r" b="b"/>
              <a:pathLst>
                <a:path w="455295" h="181609">
                  <a:moveTo>
                    <a:pt x="16230" y="0"/>
                  </a:moveTo>
                  <a:lnTo>
                    <a:pt x="0" y="0"/>
                  </a:lnTo>
                  <a:lnTo>
                    <a:pt x="0" y="178473"/>
                  </a:lnTo>
                  <a:lnTo>
                    <a:pt x="68960" y="181355"/>
                  </a:lnTo>
                  <a:lnTo>
                    <a:pt x="93878" y="181355"/>
                  </a:lnTo>
                  <a:lnTo>
                    <a:pt x="93878" y="90970"/>
                  </a:lnTo>
                  <a:lnTo>
                    <a:pt x="455002" y="112382"/>
                  </a:lnTo>
                  <a:lnTo>
                    <a:pt x="366204" y="95034"/>
                  </a:lnTo>
                  <a:lnTo>
                    <a:pt x="366204" y="18961"/>
                  </a:lnTo>
                  <a:lnTo>
                    <a:pt x="62001" y="1739"/>
                  </a:lnTo>
                  <a:lnTo>
                    <a:pt x="1623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8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597084" y="983094"/>
              <a:ext cx="245668" cy="102717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918002" y="3000187"/>
              <a:ext cx="169189" cy="311743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3891419" y="2952699"/>
              <a:ext cx="34925" cy="29845"/>
            </a:xfrm>
            <a:custGeom>
              <a:avLst/>
              <a:gdLst/>
              <a:ahLst/>
              <a:cxnLst/>
              <a:rect l="l" t="t" r="r" b="b"/>
              <a:pathLst>
                <a:path w="34925" h="29844">
                  <a:moveTo>
                    <a:pt x="0" y="0"/>
                  </a:moveTo>
                  <a:lnTo>
                    <a:pt x="2273" y="29565"/>
                  </a:lnTo>
                  <a:lnTo>
                    <a:pt x="34747" y="5765"/>
                  </a:lnTo>
                  <a:lnTo>
                    <a:pt x="34772" y="4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429050" y="2665323"/>
              <a:ext cx="685165" cy="781050"/>
            </a:xfrm>
            <a:custGeom>
              <a:avLst/>
              <a:gdLst/>
              <a:ahLst/>
              <a:cxnLst/>
              <a:rect l="l" t="t" r="r" b="b"/>
              <a:pathLst>
                <a:path w="685164" h="781050">
                  <a:moveTo>
                    <a:pt x="119354" y="602589"/>
                  </a:moveTo>
                  <a:lnTo>
                    <a:pt x="75907" y="620814"/>
                  </a:lnTo>
                  <a:lnTo>
                    <a:pt x="80044" y="629406"/>
                  </a:lnTo>
                  <a:lnTo>
                    <a:pt x="82930" y="638441"/>
                  </a:lnTo>
                  <a:lnTo>
                    <a:pt x="84617" y="647429"/>
                  </a:lnTo>
                  <a:lnTo>
                    <a:pt x="85166" y="655891"/>
                  </a:lnTo>
                  <a:lnTo>
                    <a:pt x="83438" y="704557"/>
                  </a:lnTo>
                  <a:lnTo>
                    <a:pt x="76998" y="722672"/>
                  </a:lnTo>
                  <a:lnTo>
                    <a:pt x="61922" y="738670"/>
                  </a:lnTo>
                  <a:lnTo>
                    <a:pt x="36743" y="749781"/>
                  </a:lnTo>
                  <a:lnTo>
                    <a:pt x="0" y="753236"/>
                  </a:lnTo>
                  <a:lnTo>
                    <a:pt x="0" y="781050"/>
                  </a:lnTo>
                  <a:lnTo>
                    <a:pt x="684872" y="781050"/>
                  </a:lnTo>
                  <a:lnTo>
                    <a:pt x="684872" y="687184"/>
                  </a:lnTo>
                  <a:lnTo>
                    <a:pt x="97332" y="687184"/>
                  </a:lnTo>
                  <a:lnTo>
                    <a:pt x="99656" y="666318"/>
                  </a:lnTo>
                  <a:lnTo>
                    <a:pt x="105448" y="665162"/>
                  </a:lnTo>
                  <a:lnTo>
                    <a:pt x="110083" y="662838"/>
                  </a:lnTo>
                  <a:lnTo>
                    <a:pt x="119354" y="653580"/>
                  </a:lnTo>
                  <a:lnTo>
                    <a:pt x="118198" y="640829"/>
                  </a:lnTo>
                  <a:lnTo>
                    <a:pt x="119354" y="602589"/>
                  </a:lnTo>
                  <a:close/>
                </a:path>
                <a:path w="685164" h="781050">
                  <a:moveTo>
                    <a:pt x="122046" y="678078"/>
                  </a:moveTo>
                  <a:lnTo>
                    <a:pt x="115351" y="680921"/>
                  </a:lnTo>
                  <a:lnTo>
                    <a:pt x="108770" y="683521"/>
                  </a:lnTo>
                  <a:lnTo>
                    <a:pt x="102649" y="685677"/>
                  </a:lnTo>
                  <a:lnTo>
                    <a:pt x="97332" y="687184"/>
                  </a:lnTo>
                  <a:lnTo>
                    <a:pt x="684872" y="687184"/>
                  </a:lnTo>
                  <a:lnTo>
                    <a:pt x="684872" y="681964"/>
                  </a:lnTo>
                  <a:lnTo>
                    <a:pt x="116458" y="681964"/>
                  </a:lnTo>
                  <a:lnTo>
                    <a:pt x="118579" y="680910"/>
                  </a:lnTo>
                  <a:lnTo>
                    <a:pt x="120332" y="679500"/>
                  </a:lnTo>
                  <a:lnTo>
                    <a:pt x="122046" y="678078"/>
                  </a:lnTo>
                  <a:close/>
                </a:path>
                <a:path w="685164" h="781050">
                  <a:moveTo>
                    <a:pt x="450837" y="345846"/>
                  </a:moveTo>
                  <a:lnTo>
                    <a:pt x="450786" y="346481"/>
                  </a:lnTo>
                  <a:lnTo>
                    <a:pt x="258419" y="486689"/>
                  </a:lnTo>
                  <a:lnTo>
                    <a:pt x="252104" y="492904"/>
                  </a:lnTo>
                  <a:lnTo>
                    <a:pt x="246110" y="500748"/>
                  </a:lnTo>
                  <a:lnTo>
                    <a:pt x="241635" y="509677"/>
                  </a:lnTo>
                  <a:lnTo>
                    <a:pt x="239877" y="519150"/>
                  </a:lnTo>
                  <a:lnTo>
                    <a:pt x="238709" y="536536"/>
                  </a:lnTo>
                  <a:lnTo>
                    <a:pt x="237099" y="551946"/>
                  </a:lnTo>
                  <a:lnTo>
                    <a:pt x="232775" y="565072"/>
                  </a:lnTo>
                  <a:lnTo>
                    <a:pt x="226493" y="575804"/>
                  </a:lnTo>
                  <a:lnTo>
                    <a:pt x="219011" y="584034"/>
                  </a:lnTo>
                  <a:lnTo>
                    <a:pt x="190157" y="599884"/>
                  </a:lnTo>
                  <a:lnTo>
                    <a:pt x="187731" y="626338"/>
                  </a:lnTo>
                  <a:lnTo>
                    <a:pt x="161658" y="662838"/>
                  </a:lnTo>
                  <a:lnTo>
                    <a:pt x="116458" y="681964"/>
                  </a:lnTo>
                  <a:lnTo>
                    <a:pt x="684872" y="681964"/>
                  </a:lnTo>
                  <a:lnTo>
                    <a:pt x="684872" y="393992"/>
                  </a:lnTo>
                  <a:lnTo>
                    <a:pt x="494817" y="393992"/>
                  </a:lnTo>
                  <a:lnTo>
                    <a:pt x="495873" y="347637"/>
                  </a:lnTo>
                  <a:lnTo>
                    <a:pt x="467004" y="347637"/>
                  </a:lnTo>
                  <a:lnTo>
                    <a:pt x="450837" y="345846"/>
                  </a:lnTo>
                  <a:close/>
                </a:path>
                <a:path w="685164" h="781050">
                  <a:moveTo>
                    <a:pt x="75907" y="620801"/>
                  </a:moveTo>
                  <a:close/>
                </a:path>
                <a:path w="685164" h="781050">
                  <a:moveTo>
                    <a:pt x="684872" y="0"/>
                  </a:moveTo>
                  <a:lnTo>
                    <a:pt x="675601" y="4622"/>
                  </a:lnTo>
                  <a:lnTo>
                    <a:pt x="673277" y="224802"/>
                  </a:lnTo>
                  <a:lnTo>
                    <a:pt x="671791" y="232514"/>
                  </a:lnTo>
                  <a:lnTo>
                    <a:pt x="670091" y="243054"/>
                  </a:lnTo>
                  <a:lnTo>
                    <a:pt x="667089" y="253158"/>
                  </a:lnTo>
                  <a:lnTo>
                    <a:pt x="661695" y="259562"/>
                  </a:lnTo>
                  <a:lnTo>
                    <a:pt x="520306" y="329095"/>
                  </a:lnTo>
                  <a:lnTo>
                    <a:pt x="522630" y="382396"/>
                  </a:lnTo>
                  <a:lnTo>
                    <a:pt x="508723" y="393992"/>
                  </a:lnTo>
                  <a:lnTo>
                    <a:pt x="684872" y="393992"/>
                  </a:lnTo>
                  <a:lnTo>
                    <a:pt x="684872" y="0"/>
                  </a:lnTo>
                  <a:close/>
                </a:path>
                <a:path w="685164" h="781050">
                  <a:moveTo>
                    <a:pt x="497116" y="293141"/>
                  </a:moveTo>
                  <a:lnTo>
                    <a:pt x="464642" y="316941"/>
                  </a:lnTo>
                  <a:lnTo>
                    <a:pt x="467004" y="347637"/>
                  </a:lnTo>
                  <a:lnTo>
                    <a:pt x="495873" y="347637"/>
                  </a:lnTo>
                  <a:lnTo>
                    <a:pt x="497116" y="293141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5" name="object 8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599395" y="2934169"/>
              <a:ext cx="260908" cy="129057"/>
            </a:xfrm>
            <a:prstGeom prst="rect">
              <a:avLst/>
            </a:prstGeom>
          </p:spPr>
        </p:pic>
      </p:grpSp>
      <p:sp>
        <p:nvSpPr>
          <p:cNvPr id="86" name="object 86"/>
          <p:cNvSpPr/>
          <p:nvPr/>
        </p:nvSpPr>
        <p:spPr>
          <a:xfrm>
            <a:off x="10089795" y="3134562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69">
                <a:moveTo>
                  <a:pt x="1854" y="0"/>
                </a:moveTo>
                <a:lnTo>
                  <a:pt x="1219" y="406"/>
                </a:lnTo>
                <a:lnTo>
                  <a:pt x="0" y="1244"/>
                </a:lnTo>
                <a:lnTo>
                  <a:pt x="1854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" name="object 87"/>
          <p:cNvGrpSpPr/>
          <p:nvPr/>
        </p:nvGrpSpPr>
        <p:grpSpPr>
          <a:xfrm>
            <a:off x="9322638" y="3167889"/>
            <a:ext cx="736600" cy="278765"/>
            <a:chOff x="4268038" y="3167888"/>
            <a:chExt cx="736600" cy="278765"/>
          </a:xfrm>
        </p:grpSpPr>
        <p:pic>
          <p:nvPicPr>
            <p:cNvPr id="88" name="object 8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657344" y="3199904"/>
              <a:ext cx="268477" cy="246468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4949850" y="3167888"/>
              <a:ext cx="54610" cy="73660"/>
            </a:xfrm>
            <a:custGeom>
              <a:avLst/>
              <a:gdLst/>
              <a:ahLst/>
              <a:cxnLst/>
              <a:rect l="l" t="t" r="r" b="b"/>
              <a:pathLst>
                <a:path w="54610" h="73660">
                  <a:moveTo>
                    <a:pt x="53403" y="0"/>
                  </a:moveTo>
                  <a:lnTo>
                    <a:pt x="52489" y="1676"/>
                  </a:lnTo>
                  <a:lnTo>
                    <a:pt x="51346" y="3200"/>
                  </a:lnTo>
                  <a:lnTo>
                    <a:pt x="50584" y="4991"/>
                  </a:lnTo>
                  <a:lnTo>
                    <a:pt x="0" y="23317"/>
                  </a:lnTo>
                  <a:lnTo>
                    <a:pt x="8864" y="25844"/>
                  </a:lnTo>
                  <a:lnTo>
                    <a:pt x="16718" y="33434"/>
                  </a:lnTo>
                  <a:lnTo>
                    <a:pt x="21315" y="44824"/>
                  </a:lnTo>
                  <a:lnTo>
                    <a:pt x="22871" y="58605"/>
                  </a:lnTo>
                  <a:lnTo>
                    <a:pt x="21602" y="73367"/>
                  </a:lnTo>
                  <a:lnTo>
                    <a:pt x="32814" y="68131"/>
                  </a:lnTo>
                  <a:lnTo>
                    <a:pt x="41741" y="61053"/>
                  </a:lnTo>
                  <a:lnTo>
                    <a:pt x="47845" y="52020"/>
                  </a:lnTo>
                  <a:lnTo>
                    <a:pt x="50584" y="40919"/>
                  </a:lnTo>
                  <a:lnTo>
                    <a:pt x="52303" y="18070"/>
                  </a:lnTo>
                  <a:lnTo>
                    <a:pt x="53168" y="9024"/>
                  </a:lnTo>
                  <a:lnTo>
                    <a:pt x="54190" y="1892"/>
                  </a:lnTo>
                  <a:lnTo>
                    <a:pt x="53949" y="990"/>
                  </a:lnTo>
                  <a:lnTo>
                    <a:pt x="534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268038" y="3266211"/>
              <a:ext cx="387350" cy="131445"/>
            </a:xfrm>
            <a:custGeom>
              <a:avLst/>
              <a:gdLst/>
              <a:ahLst/>
              <a:cxnLst/>
              <a:rect l="l" t="t" r="r" b="b"/>
              <a:pathLst>
                <a:path w="387350" h="131445">
                  <a:moveTo>
                    <a:pt x="0" y="0"/>
                  </a:moveTo>
                  <a:lnTo>
                    <a:pt x="0" y="60553"/>
                  </a:lnTo>
                  <a:lnTo>
                    <a:pt x="252628" y="126834"/>
                  </a:lnTo>
                  <a:lnTo>
                    <a:pt x="273009" y="130605"/>
                  </a:lnTo>
                  <a:lnTo>
                    <a:pt x="294051" y="130897"/>
                  </a:lnTo>
                  <a:lnTo>
                    <a:pt x="312923" y="126843"/>
                  </a:lnTo>
                  <a:lnTo>
                    <a:pt x="326796" y="117576"/>
                  </a:lnTo>
                  <a:lnTo>
                    <a:pt x="387045" y="31826"/>
                  </a:lnTo>
                  <a:lnTo>
                    <a:pt x="298983" y="64274"/>
                  </a:lnTo>
                  <a:lnTo>
                    <a:pt x="289133" y="66959"/>
                  </a:lnTo>
                  <a:lnTo>
                    <a:pt x="281024" y="68335"/>
                  </a:lnTo>
                  <a:lnTo>
                    <a:pt x="273494" y="68910"/>
                  </a:lnTo>
                  <a:lnTo>
                    <a:pt x="171500" y="463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268038" y="3297212"/>
              <a:ext cx="425450" cy="149225"/>
            </a:xfrm>
            <a:custGeom>
              <a:avLst/>
              <a:gdLst/>
              <a:ahLst/>
              <a:cxnLst/>
              <a:rect l="l" t="t" r="r" b="b"/>
              <a:pathLst>
                <a:path w="425450" h="149225">
                  <a:moveTo>
                    <a:pt x="389305" y="0"/>
                  </a:moveTo>
                  <a:lnTo>
                    <a:pt x="387045" y="825"/>
                  </a:lnTo>
                  <a:lnTo>
                    <a:pt x="326796" y="86575"/>
                  </a:lnTo>
                  <a:lnTo>
                    <a:pt x="312923" y="95843"/>
                  </a:lnTo>
                  <a:lnTo>
                    <a:pt x="294051" y="99896"/>
                  </a:lnTo>
                  <a:lnTo>
                    <a:pt x="273009" y="99604"/>
                  </a:lnTo>
                  <a:lnTo>
                    <a:pt x="252628" y="95834"/>
                  </a:lnTo>
                  <a:lnTo>
                    <a:pt x="0" y="29552"/>
                  </a:lnTo>
                  <a:lnTo>
                    <a:pt x="0" y="149161"/>
                  </a:lnTo>
                  <a:lnTo>
                    <a:pt x="425348" y="149161"/>
                  </a:lnTo>
                  <a:lnTo>
                    <a:pt x="424141" y="60502"/>
                  </a:lnTo>
                  <a:lnTo>
                    <a:pt x="420834" y="35724"/>
                  </a:lnTo>
                  <a:lnTo>
                    <a:pt x="413334" y="18492"/>
                  </a:lnTo>
                  <a:lnTo>
                    <a:pt x="402528" y="7140"/>
                  </a:lnTo>
                  <a:lnTo>
                    <a:pt x="38930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2" name="object 92"/>
          <p:cNvSpPr/>
          <p:nvPr/>
        </p:nvSpPr>
        <p:spPr>
          <a:xfrm>
            <a:off x="9322639" y="540005"/>
            <a:ext cx="713105" cy="296545"/>
          </a:xfrm>
          <a:custGeom>
            <a:avLst/>
            <a:gdLst/>
            <a:ahLst/>
            <a:cxnLst/>
            <a:rect l="l" t="t" r="r" b="b"/>
            <a:pathLst>
              <a:path w="713104" h="296544">
                <a:moveTo>
                  <a:pt x="679081" y="0"/>
                </a:moveTo>
                <a:lnTo>
                  <a:pt x="0" y="0"/>
                </a:lnTo>
                <a:lnTo>
                  <a:pt x="0" y="296481"/>
                </a:lnTo>
                <a:lnTo>
                  <a:pt x="533069" y="294335"/>
                </a:lnTo>
                <a:lnTo>
                  <a:pt x="682015" y="275932"/>
                </a:lnTo>
                <a:lnTo>
                  <a:pt x="681393" y="273481"/>
                </a:lnTo>
                <a:lnTo>
                  <a:pt x="701865" y="273481"/>
                </a:lnTo>
                <a:lnTo>
                  <a:pt x="705802" y="272999"/>
                </a:lnTo>
                <a:lnTo>
                  <a:pt x="712635" y="270357"/>
                </a:lnTo>
                <a:lnTo>
                  <a:pt x="704583" y="264210"/>
                </a:lnTo>
                <a:lnTo>
                  <a:pt x="674446" y="254952"/>
                </a:lnTo>
                <a:lnTo>
                  <a:pt x="674446" y="74168"/>
                </a:lnTo>
                <a:lnTo>
                  <a:pt x="679081" y="70218"/>
                </a:lnTo>
                <a:lnTo>
                  <a:pt x="679081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9816756" y="955052"/>
            <a:ext cx="217804" cy="30480"/>
          </a:xfrm>
          <a:custGeom>
            <a:avLst/>
            <a:gdLst/>
            <a:ahLst/>
            <a:cxnLst/>
            <a:rect l="l" t="t" r="r" b="b"/>
            <a:pathLst>
              <a:path w="217804" h="30480">
                <a:moveTo>
                  <a:pt x="217411" y="0"/>
                </a:moveTo>
                <a:lnTo>
                  <a:pt x="0" y="17564"/>
                </a:lnTo>
                <a:lnTo>
                  <a:pt x="217411" y="29857"/>
                </a:lnTo>
                <a:lnTo>
                  <a:pt x="217411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10024504" y="813004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4">
                <a:moveTo>
                  <a:pt x="3937" y="0"/>
                </a:moveTo>
                <a:lnTo>
                  <a:pt x="0" y="482"/>
                </a:lnTo>
                <a:lnTo>
                  <a:pt x="2717" y="482"/>
                </a:lnTo>
                <a:lnTo>
                  <a:pt x="3238" y="355"/>
                </a:lnTo>
                <a:lnTo>
                  <a:pt x="3517" y="152"/>
                </a:lnTo>
                <a:lnTo>
                  <a:pt x="3937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5" name="object 95"/>
          <p:cNvGrpSpPr/>
          <p:nvPr/>
        </p:nvGrpSpPr>
        <p:grpSpPr>
          <a:xfrm>
            <a:off x="9322638" y="815937"/>
            <a:ext cx="721360" cy="315595"/>
            <a:chOff x="4268038" y="815936"/>
            <a:chExt cx="721360" cy="315595"/>
          </a:xfrm>
        </p:grpSpPr>
        <p:sp>
          <p:nvSpPr>
            <p:cNvPr id="96" name="object 96"/>
            <p:cNvSpPr/>
            <p:nvPr/>
          </p:nvSpPr>
          <p:spPr>
            <a:xfrm>
              <a:off x="4642345" y="917994"/>
              <a:ext cx="337820" cy="55244"/>
            </a:xfrm>
            <a:custGeom>
              <a:avLst/>
              <a:gdLst/>
              <a:ahLst/>
              <a:cxnLst/>
              <a:rect l="l" t="t" r="r" b="b"/>
              <a:pathLst>
                <a:path w="337820" h="55244">
                  <a:moveTo>
                    <a:pt x="337223" y="0"/>
                  </a:moveTo>
                  <a:lnTo>
                    <a:pt x="0" y="30505"/>
                  </a:lnTo>
                  <a:lnTo>
                    <a:pt x="571" y="47878"/>
                  </a:lnTo>
                  <a:lnTo>
                    <a:pt x="119811" y="54622"/>
                  </a:lnTo>
                  <a:lnTo>
                    <a:pt x="337223" y="37058"/>
                  </a:lnTo>
                  <a:lnTo>
                    <a:pt x="33722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500969" y="815936"/>
              <a:ext cx="488315" cy="132715"/>
            </a:xfrm>
            <a:custGeom>
              <a:avLst/>
              <a:gdLst/>
              <a:ahLst/>
              <a:cxnLst/>
              <a:rect l="l" t="t" r="r" b="b"/>
              <a:pathLst>
                <a:path w="488314" h="132715">
                  <a:moveTo>
                    <a:pt x="449084" y="0"/>
                  </a:moveTo>
                  <a:lnTo>
                    <a:pt x="300139" y="18402"/>
                  </a:lnTo>
                  <a:lnTo>
                    <a:pt x="0" y="19621"/>
                  </a:lnTo>
                  <a:lnTo>
                    <a:pt x="0" y="87198"/>
                  </a:lnTo>
                  <a:lnTo>
                    <a:pt x="10426" y="86791"/>
                  </a:lnTo>
                  <a:lnTo>
                    <a:pt x="44043" y="103581"/>
                  </a:lnTo>
                  <a:lnTo>
                    <a:pt x="89230" y="101841"/>
                  </a:lnTo>
                  <a:lnTo>
                    <a:pt x="141376" y="132562"/>
                  </a:lnTo>
                  <a:lnTo>
                    <a:pt x="478599" y="102057"/>
                  </a:lnTo>
                  <a:lnTo>
                    <a:pt x="478599" y="23050"/>
                  </a:lnTo>
                  <a:lnTo>
                    <a:pt x="487870" y="20739"/>
                  </a:lnTo>
                  <a:lnTo>
                    <a:pt x="485559" y="9144"/>
                  </a:lnTo>
                  <a:lnTo>
                    <a:pt x="450786" y="6832"/>
                  </a:lnTo>
                  <a:lnTo>
                    <a:pt x="4490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8" name="object 98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268038" y="835558"/>
              <a:ext cx="232930" cy="138480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268038" y="1008164"/>
              <a:ext cx="169202" cy="123367"/>
            </a:xfrm>
            <a:prstGeom prst="rect">
              <a:avLst/>
            </a:prstGeom>
          </p:spPr>
        </p:pic>
      </p:grpSp>
      <p:pic>
        <p:nvPicPr>
          <p:cNvPr id="100" name="object 100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10001719" y="540004"/>
            <a:ext cx="74168" cy="70218"/>
          </a:xfrm>
          <a:prstGeom prst="rect">
            <a:avLst/>
          </a:prstGeom>
        </p:spPr>
      </p:pic>
      <p:pic>
        <p:nvPicPr>
          <p:cNvPr id="101" name="object 101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10384485" y="542607"/>
            <a:ext cx="131470" cy="179006"/>
          </a:xfrm>
          <a:prstGeom prst="rect">
            <a:avLst/>
          </a:prstGeom>
        </p:spPr>
      </p:pic>
      <p:grpSp>
        <p:nvGrpSpPr>
          <p:cNvPr id="102" name="object 102"/>
          <p:cNvGrpSpPr/>
          <p:nvPr/>
        </p:nvGrpSpPr>
        <p:grpSpPr>
          <a:xfrm>
            <a:off x="9729394" y="1055104"/>
            <a:ext cx="92075" cy="56515"/>
            <a:chOff x="4674793" y="1055103"/>
            <a:chExt cx="92075" cy="56515"/>
          </a:xfrm>
        </p:grpSpPr>
        <p:sp>
          <p:nvSpPr>
            <p:cNvPr id="103" name="object 103"/>
            <p:cNvSpPr/>
            <p:nvPr/>
          </p:nvSpPr>
          <p:spPr>
            <a:xfrm>
              <a:off x="4674793" y="1055103"/>
              <a:ext cx="62230" cy="56515"/>
            </a:xfrm>
            <a:custGeom>
              <a:avLst/>
              <a:gdLst/>
              <a:ahLst/>
              <a:cxnLst/>
              <a:rect l="l" t="t" r="r" b="b"/>
              <a:pathLst>
                <a:path w="62229" h="56515">
                  <a:moveTo>
                    <a:pt x="0" y="0"/>
                  </a:moveTo>
                  <a:lnTo>
                    <a:pt x="0" y="56210"/>
                  </a:lnTo>
                  <a:lnTo>
                    <a:pt x="15062" y="41148"/>
                  </a:lnTo>
                  <a:lnTo>
                    <a:pt x="31292" y="38836"/>
                  </a:lnTo>
                  <a:lnTo>
                    <a:pt x="47078" y="38836"/>
                  </a:lnTo>
                  <a:lnTo>
                    <a:pt x="51656" y="29882"/>
                  </a:lnTo>
                  <a:lnTo>
                    <a:pt x="55749" y="20907"/>
                  </a:lnTo>
                  <a:lnTo>
                    <a:pt x="59276" y="12108"/>
                  </a:lnTo>
                  <a:lnTo>
                    <a:pt x="62153" y="36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715357" y="1058786"/>
              <a:ext cx="51435" cy="46990"/>
            </a:xfrm>
            <a:custGeom>
              <a:avLst/>
              <a:gdLst/>
              <a:ahLst/>
              <a:cxnLst/>
              <a:rect l="l" t="t" r="r" b="b"/>
              <a:pathLst>
                <a:path w="51435" h="46990">
                  <a:moveTo>
                    <a:pt x="21589" y="0"/>
                  </a:moveTo>
                  <a:lnTo>
                    <a:pt x="18713" y="8425"/>
                  </a:lnTo>
                  <a:lnTo>
                    <a:pt x="15186" y="17224"/>
                  </a:lnTo>
                  <a:lnTo>
                    <a:pt x="11092" y="26199"/>
                  </a:lnTo>
                  <a:lnTo>
                    <a:pt x="6515" y="35153"/>
                  </a:lnTo>
                  <a:lnTo>
                    <a:pt x="6946" y="35153"/>
                  </a:lnTo>
                  <a:lnTo>
                    <a:pt x="0" y="46723"/>
                  </a:lnTo>
                  <a:lnTo>
                    <a:pt x="29870" y="46723"/>
                  </a:lnTo>
                  <a:lnTo>
                    <a:pt x="36340" y="35663"/>
                  </a:lnTo>
                  <a:lnTo>
                    <a:pt x="42176" y="24199"/>
                  </a:lnTo>
                  <a:lnTo>
                    <a:pt x="47193" y="12754"/>
                  </a:lnTo>
                  <a:lnTo>
                    <a:pt x="51206" y="1752"/>
                  </a:lnTo>
                  <a:lnTo>
                    <a:pt x="2158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5" name="object 105"/>
          <p:cNvGrpSpPr/>
          <p:nvPr/>
        </p:nvGrpSpPr>
        <p:grpSpPr>
          <a:xfrm>
            <a:off x="9799828" y="1060538"/>
            <a:ext cx="438784" cy="81280"/>
            <a:chOff x="4745228" y="1060538"/>
            <a:chExt cx="438784" cy="81280"/>
          </a:xfrm>
        </p:grpSpPr>
        <p:sp>
          <p:nvSpPr>
            <p:cNvPr id="106" name="object 106"/>
            <p:cNvSpPr/>
            <p:nvPr/>
          </p:nvSpPr>
          <p:spPr>
            <a:xfrm>
              <a:off x="4745228" y="1060538"/>
              <a:ext cx="438784" cy="81280"/>
            </a:xfrm>
            <a:custGeom>
              <a:avLst/>
              <a:gdLst/>
              <a:ahLst/>
              <a:cxnLst/>
              <a:rect l="l" t="t" r="r" b="b"/>
              <a:pathLst>
                <a:path w="438785" h="81280">
                  <a:moveTo>
                    <a:pt x="252272" y="13703"/>
                  </a:moveTo>
                  <a:lnTo>
                    <a:pt x="21336" y="0"/>
                  </a:lnTo>
                  <a:lnTo>
                    <a:pt x="17322" y="11010"/>
                  </a:lnTo>
                  <a:lnTo>
                    <a:pt x="12306" y="22453"/>
                  </a:lnTo>
                  <a:lnTo>
                    <a:pt x="6464" y="33921"/>
                  </a:lnTo>
                  <a:lnTo>
                    <a:pt x="0" y="44970"/>
                  </a:lnTo>
                  <a:lnTo>
                    <a:pt x="2565" y="44970"/>
                  </a:lnTo>
                  <a:lnTo>
                    <a:pt x="7200" y="35712"/>
                  </a:lnTo>
                  <a:lnTo>
                    <a:pt x="218109" y="65824"/>
                  </a:lnTo>
                  <a:lnTo>
                    <a:pt x="231470" y="67894"/>
                  </a:lnTo>
                  <a:lnTo>
                    <a:pt x="241287" y="55333"/>
                  </a:lnTo>
                  <a:lnTo>
                    <a:pt x="247916" y="41719"/>
                  </a:lnTo>
                  <a:lnTo>
                    <a:pt x="251523" y="27647"/>
                  </a:lnTo>
                  <a:lnTo>
                    <a:pt x="252272" y="13703"/>
                  </a:lnTo>
                  <a:close/>
                </a:path>
                <a:path w="438785" h="81280">
                  <a:moveTo>
                    <a:pt x="438289" y="24739"/>
                  </a:moveTo>
                  <a:lnTo>
                    <a:pt x="273532" y="14960"/>
                  </a:lnTo>
                  <a:lnTo>
                    <a:pt x="273164" y="29870"/>
                  </a:lnTo>
                  <a:lnTo>
                    <a:pt x="269811" y="44881"/>
                  </a:lnTo>
                  <a:lnTo>
                    <a:pt x="263029" y="59080"/>
                  </a:lnTo>
                  <a:lnTo>
                    <a:pt x="252349" y="71513"/>
                  </a:lnTo>
                  <a:lnTo>
                    <a:pt x="288785" y="80810"/>
                  </a:lnTo>
                  <a:lnTo>
                    <a:pt x="438289" y="76695"/>
                  </a:lnTo>
                  <a:lnTo>
                    <a:pt x="438289" y="2473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976698" y="1074242"/>
              <a:ext cx="42545" cy="58419"/>
            </a:xfrm>
            <a:custGeom>
              <a:avLst/>
              <a:gdLst/>
              <a:ahLst/>
              <a:cxnLst/>
              <a:rect l="l" t="t" r="r" b="b"/>
              <a:pathLst>
                <a:path w="42545" h="58419">
                  <a:moveTo>
                    <a:pt x="20802" y="0"/>
                  </a:moveTo>
                  <a:lnTo>
                    <a:pt x="20056" y="13943"/>
                  </a:lnTo>
                  <a:lnTo>
                    <a:pt x="16449" y="28009"/>
                  </a:lnTo>
                  <a:lnTo>
                    <a:pt x="9819" y="41619"/>
                  </a:lnTo>
                  <a:lnTo>
                    <a:pt x="0" y="54190"/>
                  </a:lnTo>
                  <a:lnTo>
                    <a:pt x="16776" y="56769"/>
                  </a:lnTo>
                  <a:lnTo>
                    <a:pt x="41697" y="16164"/>
                  </a:lnTo>
                  <a:lnTo>
                    <a:pt x="42062" y="1257"/>
                  </a:lnTo>
                  <a:lnTo>
                    <a:pt x="2080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8" name="object 108"/>
          <p:cNvGrpSpPr/>
          <p:nvPr/>
        </p:nvGrpSpPr>
        <p:grpSpPr>
          <a:xfrm>
            <a:off x="9322638" y="540005"/>
            <a:ext cx="1197610" cy="2906395"/>
            <a:chOff x="4268038" y="540004"/>
            <a:chExt cx="1197610" cy="2906395"/>
          </a:xfrm>
        </p:grpSpPr>
        <p:sp>
          <p:nvSpPr>
            <p:cNvPr id="109" name="object 109"/>
            <p:cNvSpPr/>
            <p:nvPr/>
          </p:nvSpPr>
          <p:spPr>
            <a:xfrm>
              <a:off x="4437240" y="902728"/>
              <a:ext cx="694690" cy="2432685"/>
            </a:xfrm>
            <a:custGeom>
              <a:avLst/>
              <a:gdLst/>
              <a:ahLst/>
              <a:cxnLst/>
              <a:rect l="l" t="t" r="r" b="b"/>
              <a:pathLst>
                <a:path w="694689" h="2432685">
                  <a:moveTo>
                    <a:pt x="18529" y="2171"/>
                  </a:moveTo>
                  <a:lnTo>
                    <a:pt x="15049" y="2311"/>
                  </a:lnTo>
                  <a:lnTo>
                    <a:pt x="0" y="24904"/>
                  </a:lnTo>
                  <a:lnTo>
                    <a:pt x="0" y="2409202"/>
                  </a:lnTo>
                  <a:lnTo>
                    <a:pt x="18529" y="2413419"/>
                  </a:lnTo>
                  <a:lnTo>
                    <a:pt x="18529" y="2171"/>
                  </a:lnTo>
                  <a:close/>
                </a:path>
                <a:path w="694689" h="2432685">
                  <a:moveTo>
                    <a:pt x="694270" y="2160498"/>
                  </a:moveTo>
                  <a:lnTo>
                    <a:pt x="584530" y="2096681"/>
                  </a:lnTo>
                  <a:lnTo>
                    <a:pt x="512191" y="2054606"/>
                  </a:lnTo>
                  <a:lnTo>
                    <a:pt x="512191" y="2017534"/>
                  </a:lnTo>
                  <a:lnTo>
                    <a:pt x="493661" y="2017534"/>
                  </a:lnTo>
                  <a:lnTo>
                    <a:pt x="212128" y="2096681"/>
                  </a:lnTo>
                  <a:lnTo>
                    <a:pt x="212636" y="242760"/>
                  </a:lnTo>
                  <a:lnTo>
                    <a:pt x="143687" y="239877"/>
                  </a:lnTo>
                  <a:lnTo>
                    <a:pt x="143687" y="61404"/>
                  </a:lnTo>
                  <a:lnTo>
                    <a:pt x="159918" y="61404"/>
                  </a:lnTo>
                  <a:lnTo>
                    <a:pt x="205676" y="63144"/>
                  </a:lnTo>
                  <a:lnTo>
                    <a:pt x="205613" y="61404"/>
                  </a:lnTo>
                  <a:lnTo>
                    <a:pt x="205105" y="45770"/>
                  </a:lnTo>
                  <a:lnTo>
                    <a:pt x="152958" y="15049"/>
                  </a:lnTo>
                  <a:lnTo>
                    <a:pt x="108927" y="16738"/>
                  </a:lnTo>
                  <a:lnTo>
                    <a:pt x="107772" y="16789"/>
                  </a:lnTo>
                  <a:lnTo>
                    <a:pt x="74155" y="0"/>
                  </a:lnTo>
                  <a:lnTo>
                    <a:pt x="62572" y="444"/>
                  </a:lnTo>
                  <a:lnTo>
                    <a:pt x="62572" y="2423160"/>
                  </a:lnTo>
                  <a:lnTo>
                    <a:pt x="92697" y="2429814"/>
                  </a:lnTo>
                  <a:lnTo>
                    <a:pt x="104292" y="2432393"/>
                  </a:lnTo>
                  <a:lnTo>
                    <a:pt x="563194" y="2270150"/>
                  </a:lnTo>
                  <a:lnTo>
                    <a:pt x="569595" y="2258822"/>
                  </a:lnTo>
                  <a:lnTo>
                    <a:pt x="577964" y="2249017"/>
                  </a:lnTo>
                  <a:lnTo>
                    <a:pt x="587629" y="2240508"/>
                  </a:lnTo>
                  <a:lnTo>
                    <a:pt x="597954" y="2233079"/>
                  </a:lnTo>
                  <a:lnTo>
                    <a:pt x="694270" y="2160498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455769" y="903173"/>
              <a:ext cx="44450" cy="2423160"/>
            </a:xfrm>
            <a:custGeom>
              <a:avLst/>
              <a:gdLst/>
              <a:ahLst/>
              <a:cxnLst/>
              <a:rect l="l" t="t" r="r" b="b"/>
              <a:pathLst>
                <a:path w="44450" h="2423160">
                  <a:moveTo>
                    <a:pt x="44043" y="0"/>
                  </a:moveTo>
                  <a:lnTo>
                    <a:pt x="0" y="1727"/>
                  </a:lnTo>
                  <a:lnTo>
                    <a:pt x="0" y="2412974"/>
                  </a:lnTo>
                  <a:lnTo>
                    <a:pt x="44043" y="2422715"/>
                  </a:lnTo>
                  <a:lnTo>
                    <a:pt x="4404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649622" y="1376070"/>
              <a:ext cx="254635" cy="717550"/>
            </a:xfrm>
            <a:custGeom>
              <a:avLst/>
              <a:gdLst/>
              <a:ahLst/>
              <a:cxnLst/>
              <a:rect l="l" t="t" r="r" b="b"/>
              <a:pathLst>
                <a:path w="254635" h="717550">
                  <a:moveTo>
                    <a:pt x="254622" y="419049"/>
                  </a:moveTo>
                  <a:lnTo>
                    <a:pt x="88" y="403250"/>
                  </a:lnTo>
                  <a:lnTo>
                    <a:pt x="0" y="702576"/>
                  </a:lnTo>
                  <a:lnTo>
                    <a:pt x="58775" y="691286"/>
                  </a:lnTo>
                  <a:lnTo>
                    <a:pt x="253466" y="716762"/>
                  </a:lnTo>
                  <a:lnTo>
                    <a:pt x="254622" y="717105"/>
                  </a:lnTo>
                  <a:lnTo>
                    <a:pt x="254622" y="419049"/>
                  </a:lnTo>
                  <a:close/>
                </a:path>
                <a:path w="254635" h="717550">
                  <a:moveTo>
                    <a:pt x="254622" y="0"/>
                  </a:moveTo>
                  <a:lnTo>
                    <a:pt x="156121" y="7556"/>
                  </a:lnTo>
                  <a:lnTo>
                    <a:pt x="3162" y="30746"/>
                  </a:lnTo>
                  <a:lnTo>
                    <a:pt x="177" y="30746"/>
                  </a:lnTo>
                  <a:lnTo>
                    <a:pt x="139" y="161975"/>
                  </a:lnTo>
                  <a:lnTo>
                    <a:pt x="254622" y="155422"/>
                  </a:lnTo>
                  <a:lnTo>
                    <a:pt x="2546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649597" y="2067356"/>
              <a:ext cx="255270" cy="135255"/>
            </a:xfrm>
            <a:custGeom>
              <a:avLst/>
              <a:gdLst/>
              <a:ahLst/>
              <a:cxnLst/>
              <a:rect l="l" t="t" r="r" b="b"/>
              <a:pathLst>
                <a:path w="255270" h="135255">
                  <a:moveTo>
                    <a:pt x="58800" y="0"/>
                  </a:moveTo>
                  <a:lnTo>
                    <a:pt x="25" y="11290"/>
                  </a:lnTo>
                  <a:lnTo>
                    <a:pt x="0" y="117551"/>
                  </a:lnTo>
                  <a:lnTo>
                    <a:pt x="254647" y="134912"/>
                  </a:lnTo>
                  <a:lnTo>
                    <a:pt x="254647" y="25819"/>
                  </a:lnTo>
                  <a:lnTo>
                    <a:pt x="253491" y="25476"/>
                  </a:lnTo>
                  <a:lnTo>
                    <a:pt x="5880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649520" y="2184908"/>
              <a:ext cx="255270" cy="316865"/>
            </a:xfrm>
            <a:custGeom>
              <a:avLst/>
              <a:gdLst/>
              <a:ahLst/>
              <a:cxnLst/>
              <a:rect l="l" t="t" r="r" b="b"/>
              <a:pathLst>
                <a:path w="255270" h="316864">
                  <a:moveTo>
                    <a:pt x="76" y="0"/>
                  </a:moveTo>
                  <a:lnTo>
                    <a:pt x="0" y="255422"/>
                  </a:lnTo>
                  <a:lnTo>
                    <a:pt x="254723" y="316725"/>
                  </a:lnTo>
                  <a:lnTo>
                    <a:pt x="254723" y="1736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268038" y="1421459"/>
              <a:ext cx="169545" cy="739775"/>
            </a:xfrm>
            <a:custGeom>
              <a:avLst/>
              <a:gdLst/>
              <a:ahLst/>
              <a:cxnLst/>
              <a:rect l="l" t="t" r="r" b="b"/>
              <a:pathLst>
                <a:path w="169545" h="739775">
                  <a:moveTo>
                    <a:pt x="169202" y="559422"/>
                  </a:moveTo>
                  <a:lnTo>
                    <a:pt x="168617" y="559562"/>
                  </a:lnTo>
                  <a:lnTo>
                    <a:pt x="133197" y="563778"/>
                  </a:lnTo>
                  <a:lnTo>
                    <a:pt x="104292" y="556742"/>
                  </a:lnTo>
                  <a:lnTo>
                    <a:pt x="80606" y="540258"/>
                  </a:lnTo>
                  <a:lnTo>
                    <a:pt x="60845" y="516102"/>
                  </a:lnTo>
                  <a:lnTo>
                    <a:pt x="20866" y="446570"/>
                  </a:lnTo>
                  <a:lnTo>
                    <a:pt x="0" y="445312"/>
                  </a:lnTo>
                  <a:lnTo>
                    <a:pt x="0" y="709714"/>
                  </a:lnTo>
                  <a:lnTo>
                    <a:pt x="20866" y="710780"/>
                  </a:lnTo>
                  <a:lnTo>
                    <a:pt x="47942" y="727049"/>
                  </a:lnTo>
                  <a:lnTo>
                    <a:pt x="82130" y="738492"/>
                  </a:lnTo>
                  <a:lnTo>
                    <a:pt x="122758" y="739698"/>
                  </a:lnTo>
                  <a:lnTo>
                    <a:pt x="169202" y="725220"/>
                  </a:lnTo>
                  <a:lnTo>
                    <a:pt x="169202" y="559422"/>
                  </a:lnTo>
                  <a:close/>
                </a:path>
                <a:path w="169545" h="739775">
                  <a:moveTo>
                    <a:pt x="169202" y="458876"/>
                  </a:moveTo>
                  <a:lnTo>
                    <a:pt x="55626" y="446570"/>
                  </a:lnTo>
                  <a:lnTo>
                    <a:pt x="100825" y="507415"/>
                  </a:lnTo>
                  <a:lnTo>
                    <a:pt x="169202" y="512648"/>
                  </a:lnTo>
                  <a:lnTo>
                    <a:pt x="169202" y="458876"/>
                  </a:lnTo>
                  <a:close/>
                </a:path>
                <a:path w="169545" h="739775">
                  <a:moveTo>
                    <a:pt x="169202" y="0"/>
                  </a:moveTo>
                  <a:lnTo>
                    <a:pt x="3479" y="22440"/>
                  </a:lnTo>
                  <a:lnTo>
                    <a:pt x="0" y="23545"/>
                  </a:lnTo>
                  <a:lnTo>
                    <a:pt x="0" y="126085"/>
                  </a:lnTo>
                  <a:lnTo>
                    <a:pt x="169202" y="122707"/>
                  </a:lnTo>
                  <a:lnTo>
                    <a:pt x="1692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5" name="object 11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268038" y="957028"/>
              <a:ext cx="169202" cy="156850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268038" y="1807121"/>
              <a:ext cx="94508" cy="141023"/>
            </a:xfrm>
            <a:prstGeom prst="rect">
              <a:avLst/>
            </a:prstGeom>
          </p:spPr>
        </p:pic>
        <p:sp>
          <p:nvSpPr>
            <p:cNvPr id="117" name="object 117"/>
            <p:cNvSpPr/>
            <p:nvPr/>
          </p:nvSpPr>
          <p:spPr>
            <a:xfrm>
              <a:off x="4268038" y="1544167"/>
              <a:ext cx="169545" cy="420370"/>
            </a:xfrm>
            <a:custGeom>
              <a:avLst/>
              <a:gdLst/>
              <a:ahLst/>
              <a:cxnLst/>
              <a:rect l="l" t="t" r="r" b="b"/>
              <a:pathLst>
                <a:path w="169545" h="420369">
                  <a:moveTo>
                    <a:pt x="169202" y="401916"/>
                  </a:moveTo>
                  <a:lnTo>
                    <a:pt x="126326" y="398043"/>
                  </a:lnTo>
                  <a:lnTo>
                    <a:pt x="132105" y="404990"/>
                  </a:lnTo>
                  <a:lnTo>
                    <a:pt x="132105" y="420039"/>
                  </a:lnTo>
                  <a:lnTo>
                    <a:pt x="145084" y="420027"/>
                  </a:lnTo>
                  <a:lnTo>
                    <a:pt x="153276" y="419938"/>
                  </a:lnTo>
                  <a:lnTo>
                    <a:pt x="160147" y="419684"/>
                  </a:lnTo>
                  <a:lnTo>
                    <a:pt x="169202" y="419176"/>
                  </a:lnTo>
                  <a:lnTo>
                    <a:pt x="169202" y="401916"/>
                  </a:lnTo>
                  <a:close/>
                </a:path>
                <a:path w="169545" h="420369">
                  <a:moveTo>
                    <a:pt x="169202" y="0"/>
                  </a:moveTo>
                  <a:lnTo>
                    <a:pt x="0" y="3378"/>
                  </a:lnTo>
                  <a:lnTo>
                    <a:pt x="0" y="23012"/>
                  </a:lnTo>
                  <a:lnTo>
                    <a:pt x="169202" y="16637"/>
                  </a:lnTo>
                  <a:lnTo>
                    <a:pt x="16920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268038" y="1560804"/>
              <a:ext cx="169545" cy="424815"/>
            </a:xfrm>
            <a:custGeom>
              <a:avLst/>
              <a:gdLst/>
              <a:ahLst/>
              <a:cxnLst/>
              <a:rect l="l" t="t" r="r" b="b"/>
              <a:pathLst>
                <a:path w="169545" h="424814">
                  <a:moveTo>
                    <a:pt x="169202" y="0"/>
                  </a:moveTo>
                  <a:lnTo>
                    <a:pt x="0" y="6375"/>
                  </a:lnTo>
                  <a:lnTo>
                    <a:pt x="0" y="246316"/>
                  </a:lnTo>
                  <a:lnTo>
                    <a:pt x="92710" y="376758"/>
                  </a:lnTo>
                  <a:lnTo>
                    <a:pt x="94508" y="383842"/>
                  </a:lnTo>
                  <a:lnTo>
                    <a:pt x="92282" y="387340"/>
                  </a:lnTo>
                  <a:lnTo>
                    <a:pt x="87664" y="386709"/>
                  </a:lnTo>
                  <a:lnTo>
                    <a:pt x="82283" y="381406"/>
                  </a:lnTo>
                  <a:lnTo>
                    <a:pt x="0" y="258991"/>
                  </a:lnTo>
                  <a:lnTo>
                    <a:pt x="0" y="305968"/>
                  </a:lnTo>
                  <a:lnTo>
                    <a:pt x="20866" y="307225"/>
                  </a:lnTo>
                  <a:lnTo>
                    <a:pt x="60845" y="376758"/>
                  </a:lnTo>
                  <a:lnTo>
                    <a:pt x="80617" y="400902"/>
                  </a:lnTo>
                  <a:lnTo>
                    <a:pt x="104301" y="417390"/>
                  </a:lnTo>
                  <a:lnTo>
                    <a:pt x="133201" y="424426"/>
                  </a:lnTo>
                  <a:lnTo>
                    <a:pt x="169202" y="420077"/>
                  </a:lnTo>
                  <a:lnTo>
                    <a:pt x="169202" y="402539"/>
                  </a:lnTo>
                  <a:lnTo>
                    <a:pt x="145010" y="403294"/>
                  </a:lnTo>
                  <a:lnTo>
                    <a:pt x="132105" y="403402"/>
                  </a:lnTo>
                  <a:lnTo>
                    <a:pt x="132105" y="388353"/>
                  </a:lnTo>
                  <a:lnTo>
                    <a:pt x="126326" y="381406"/>
                  </a:lnTo>
                  <a:lnTo>
                    <a:pt x="169202" y="385279"/>
                  </a:lnTo>
                  <a:lnTo>
                    <a:pt x="169202" y="373303"/>
                  </a:lnTo>
                  <a:lnTo>
                    <a:pt x="100825" y="368071"/>
                  </a:lnTo>
                  <a:lnTo>
                    <a:pt x="55626" y="307225"/>
                  </a:lnTo>
                  <a:lnTo>
                    <a:pt x="169202" y="319531"/>
                  </a:lnTo>
                  <a:lnTo>
                    <a:pt x="16920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268038" y="2473299"/>
              <a:ext cx="97790" cy="32384"/>
            </a:xfrm>
            <a:custGeom>
              <a:avLst/>
              <a:gdLst/>
              <a:ahLst/>
              <a:cxnLst/>
              <a:rect l="l" t="t" r="r" b="b"/>
              <a:pathLst>
                <a:path w="97789" h="32385">
                  <a:moveTo>
                    <a:pt x="0" y="0"/>
                  </a:moveTo>
                  <a:lnTo>
                    <a:pt x="0" y="32384"/>
                  </a:lnTo>
                  <a:lnTo>
                    <a:pt x="30376" y="31660"/>
                  </a:lnTo>
                  <a:lnTo>
                    <a:pt x="61560" y="30191"/>
                  </a:lnTo>
                  <a:lnTo>
                    <a:pt x="86300" y="27716"/>
                  </a:lnTo>
                  <a:lnTo>
                    <a:pt x="97345" y="23977"/>
                  </a:lnTo>
                  <a:lnTo>
                    <a:pt x="96124" y="17027"/>
                  </a:lnTo>
                  <a:lnTo>
                    <a:pt x="88871" y="10075"/>
                  </a:lnTo>
                  <a:lnTo>
                    <a:pt x="78032" y="4426"/>
                  </a:lnTo>
                  <a:lnTo>
                    <a:pt x="66052" y="13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268038" y="2454402"/>
              <a:ext cx="112395" cy="268605"/>
            </a:xfrm>
            <a:custGeom>
              <a:avLst/>
              <a:gdLst/>
              <a:ahLst/>
              <a:cxnLst/>
              <a:rect l="l" t="t" r="r" b="b"/>
              <a:pathLst>
                <a:path w="112395" h="268605">
                  <a:moveTo>
                    <a:pt x="0" y="0"/>
                  </a:moveTo>
                  <a:lnTo>
                    <a:pt x="0" y="18897"/>
                  </a:lnTo>
                  <a:lnTo>
                    <a:pt x="66052" y="20281"/>
                  </a:lnTo>
                  <a:lnTo>
                    <a:pt x="78032" y="23324"/>
                  </a:lnTo>
                  <a:lnTo>
                    <a:pt x="88871" y="28973"/>
                  </a:lnTo>
                  <a:lnTo>
                    <a:pt x="96124" y="35924"/>
                  </a:lnTo>
                  <a:lnTo>
                    <a:pt x="97345" y="42875"/>
                  </a:lnTo>
                  <a:lnTo>
                    <a:pt x="86300" y="46614"/>
                  </a:lnTo>
                  <a:lnTo>
                    <a:pt x="61560" y="49088"/>
                  </a:lnTo>
                  <a:lnTo>
                    <a:pt x="30376" y="50558"/>
                  </a:lnTo>
                  <a:lnTo>
                    <a:pt x="0" y="51282"/>
                  </a:lnTo>
                  <a:lnTo>
                    <a:pt x="0" y="268554"/>
                  </a:lnTo>
                  <a:lnTo>
                    <a:pt x="104292" y="92697"/>
                  </a:lnTo>
                  <a:lnTo>
                    <a:pt x="111940" y="60033"/>
                  </a:lnTo>
                  <a:lnTo>
                    <a:pt x="108067" y="33021"/>
                  </a:lnTo>
                  <a:lnTo>
                    <a:pt x="94198" y="13832"/>
                  </a:lnTo>
                  <a:lnTo>
                    <a:pt x="71856" y="4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268038" y="2131174"/>
              <a:ext cx="169545" cy="328295"/>
            </a:xfrm>
            <a:custGeom>
              <a:avLst/>
              <a:gdLst/>
              <a:ahLst/>
              <a:cxnLst/>
              <a:rect l="l" t="t" r="r" b="b"/>
              <a:pathLst>
                <a:path w="169545" h="328294">
                  <a:moveTo>
                    <a:pt x="0" y="0"/>
                  </a:moveTo>
                  <a:lnTo>
                    <a:pt x="0" y="323227"/>
                  </a:lnTo>
                  <a:lnTo>
                    <a:pt x="71856" y="327863"/>
                  </a:lnTo>
                  <a:lnTo>
                    <a:pt x="166878" y="300050"/>
                  </a:lnTo>
                  <a:lnTo>
                    <a:pt x="169202" y="299770"/>
                  </a:lnTo>
                  <a:lnTo>
                    <a:pt x="169202" y="15506"/>
                  </a:lnTo>
                  <a:lnTo>
                    <a:pt x="122762" y="29975"/>
                  </a:lnTo>
                  <a:lnTo>
                    <a:pt x="82132" y="28770"/>
                  </a:lnTo>
                  <a:lnTo>
                    <a:pt x="47953" y="17322"/>
                  </a:lnTo>
                  <a:lnTo>
                    <a:pt x="20866" y="10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339894" y="2430945"/>
              <a:ext cx="97790" cy="53975"/>
            </a:xfrm>
            <a:custGeom>
              <a:avLst/>
              <a:gdLst/>
              <a:ahLst/>
              <a:cxnLst/>
              <a:rect l="l" t="t" r="r" b="b"/>
              <a:pathLst>
                <a:path w="97789" h="53975">
                  <a:moveTo>
                    <a:pt x="97345" y="0"/>
                  </a:moveTo>
                  <a:lnTo>
                    <a:pt x="95021" y="279"/>
                  </a:lnTo>
                  <a:lnTo>
                    <a:pt x="0" y="28092"/>
                  </a:lnTo>
                  <a:lnTo>
                    <a:pt x="11484" y="31056"/>
                  </a:lnTo>
                  <a:lnTo>
                    <a:pt x="21248" y="36510"/>
                  </a:lnTo>
                  <a:lnTo>
                    <a:pt x="29148" y="44210"/>
                  </a:lnTo>
                  <a:lnTo>
                    <a:pt x="35039" y="53911"/>
                  </a:lnTo>
                  <a:lnTo>
                    <a:pt x="37655" y="52425"/>
                  </a:lnTo>
                  <a:lnTo>
                    <a:pt x="97345" y="36677"/>
                  </a:lnTo>
                  <a:lnTo>
                    <a:pt x="9734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344568" y="2467622"/>
              <a:ext cx="92710" cy="134620"/>
            </a:xfrm>
            <a:custGeom>
              <a:avLst/>
              <a:gdLst/>
              <a:ahLst/>
              <a:cxnLst/>
              <a:rect l="l" t="t" r="r" b="b"/>
              <a:pathLst>
                <a:path w="92710" h="134619">
                  <a:moveTo>
                    <a:pt x="92671" y="0"/>
                  </a:moveTo>
                  <a:lnTo>
                    <a:pt x="32981" y="15748"/>
                  </a:lnTo>
                  <a:lnTo>
                    <a:pt x="30365" y="17233"/>
                  </a:lnTo>
                  <a:lnTo>
                    <a:pt x="34380" y="30227"/>
                  </a:lnTo>
                  <a:lnTo>
                    <a:pt x="35445" y="45135"/>
                  </a:lnTo>
                  <a:lnTo>
                    <a:pt x="33319" y="61653"/>
                  </a:lnTo>
                  <a:lnTo>
                    <a:pt x="27762" y="79476"/>
                  </a:lnTo>
                  <a:lnTo>
                    <a:pt x="0" y="134188"/>
                  </a:lnTo>
                  <a:lnTo>
                    <a:pt x="3429" y="133946"/>
                  </a:lnTo>
                  <a:lnTo>
                    <a:pt x="90347" y="107873"/>
                  </a:lnTo>
                  <a:lnTo>
                    <a:pt x="92671" y="106946"/>
                  </a:lnTo>
                  <a:lnTo>
                    <a:pt x="9267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268038" y="2799461"/>
              <a:ext cx="169545" cy="237490"/>
            </a:xfrm>
            <a:custGeom>
              <a:avLst/>
              <a:gdLst/>
              <a:ahLst/>
              <a:cxnLst/>
              <a:rect l="l" t="t" r="r" b="b"/>
              <a:pathLst>
                <a:path w="169545" h="237489">
                  <a:moveTo>
                    <a:pt x="169202" y="0"/>
                  </a:moveTo>
                  <a:lnTo>
                    <a:pt x="153868" y="44721"/>
                  </a:lnTo>
                  <a:lnTo>
                    <a:pt x="127253" y="89215"/>
                  </a:lnTo>
                  <a:lnTo>
                    <a:pt x="81712" y="111492"/>
                  </a:lnTo>
                  <a:lnTo>
                    <a:pt x="58547" y="106578"/>
                  </a:lnTo>
                  <a:lnTo>
                    <a:pt x="56794" y="106895"/>
                  </a:lnTo>
                  <a:lnTo>
                    <a:pt x="45575" y="106191"/>
                  </a:lnTo>
                  <a:lnTo>
                    <a:pt x="31183" y="102358"/>
                  </a:lnTo>
                  <a:lnTo>
                    <a:pt x="15398" y="96444"/>
                  </a:lnTo>
                  <a:lnTo>
                    <a:pt x="0" y="89496"/>
                  </a:lnTo>
                  <a:lnTo>
                    <a:pt x="0" y="237451"/>
                  </a:lnTo>
                  <a:lnTo>
                    <a:pt x="9271" y="234353"/>
                  </a:lnTo>
                  <a:lnTo>
                    <a:pt x="106616" y="204241"/>
                  </a:lnTo>
                  <a:lnTo>
                    <a:pt x="118919" y="201349"/>
                  </a:lnTo>
                  <a:lnTo>
                    <a:pt x="134808" y="200726"/>
                  </a:lnTo>
                  <a:lnTo>
                    <a:pt x="152248" y="201794"/>
                  </a:lnTo>
                  <a:lnTo>
                    <a:pt x="169202" y="203974"/>
                  </a:lnTo>
                  <a:lnTo>
                    <a:pt x="1692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268038" y="2748952"/>
              <a:ext cx="131445" cy="157480"/>
            </a:xfrm>
            <a:custGeom>
              <a:avLst/>
              <a:gdLst/>
              <a:ahLst/>
              <a:cxnLst/>
              <a:rect l="l" t="t" r="r" b="b"/>
              <a:pathLst>
                <a:path w="131445" h="157480">
                  <a:moveTo>
                    <a:pt x="130873" y="0"/>
                  </a:moveTo>
                  <a:lnTo>
                    <a:pt x="117729" y="3949"/>
                  </a:lnTo>
                  <a:lnTo>
                    <a:pt x="102895" y="9766"/>
                  </a:lnTo>
                  <a:lnTo>
                    <a:pt x="87045" y="18097"/>
                  </a:lnTo>
                  <a:lnTo>
                    <a:pt x="70866" y="29629"/>
                  </a:lnTo>
                  <a:lnTo>
                    <a:pt x="75653" y="37871"/>
                  </a:lnTo>
                  <a:lnTo>
                    <a:pt x="80124" y="46583"/>
                  </a:lnTo>
                  <a:lnTo>
                    <a:pt x="80911" y="48374"/>
                  </a:lnTo>
                  <a:lnTo>
                    <a:pt x="69862" y="27927"/>
                  </a:lnTo>
                  <a:lnTo>
                    <a:pt x="56794" y="10223"/>
                  </a:lnTo>
                  <a:lnTo>
                    <a:pt x="45034" y="6604"/>
                  </a:lnTo>
                  <a:lnTo>
                    <a:pt x="35775" y="10795"/>
                  </a:lnTo>
                  <a:lnTo>
                    <a:pt x="31521" y="19354"/>
                  </a:lnTo>
                  <a:lnTo>
                    <a:pt x="34772" y="28765"/>
                  </a:lnTo>
                  <a:lnTo>
                    <a:pt x="45059" y="38671"/>
                  </a:lnTo>
                  <a:lnTo>
                    <a:pt x="53606" y="50647"/>
                  </a:lnTo>
                  <a:lnTo>
                    <a:pt x="60845" y="66738"/>
                  </a:lnTo>
                  <a:lnTo>
                    <a:pt x="67221" y="89027"/>
                  </a:lnTo>
                  <a:lnTo>
                    <a:pt x="68668" y="109994"/>
                  </a:lnTo>
                  <a:lnTo>
                    <a:pt x="63157" y="122059"/>
                  </a:lnTo>
                  <a:lnTo>
                    <a:pt x="54178" y="127165"/>
                  </a:lnTo>
                  <a:lnTo>
                    <a:pt x="45199" y="127266"/>
                  </a:lnTo>
                  <a:lnTo>
                    <a:pt x="36918" y="124980"/>
                  </a:lnTo>
                  <a:lnTo>
                    <a:pt x="26047" y="121119"/>
                  </a:lnTo>
                  <a:lnTo>
                    <a:pt x="13449" y="115671"/>
                  </a:lnTo>
                  <a:lnTo>
                    <a:pt x="0" y="108635"/>
                  </a:lnTo>
                  <a:lnTo>
                    <a:pt x="0" y="140004"/>
                  </a:lnTo>
                  <a:lnTo>
                    <a:pt x="15392" y="146964"/>
                  </a:lnTo>
                  <a:lnTo>
                    <a:pt x="31178" y="152869"/>
                  </a:lnTo>
                  <a:lnTo>
                    <a:pt x="45567" y="156705"/>
                  </a:lnTo>
                  <a:lnTo>
                    <a:pt x="57340" y="157327"/>
                  </a:lnTo>
                  <a:lnTo>
                    <a:pt x="58547" y="157086"/>
                  </a:lnTo>
                  <a:lnTo>
                    <a:pt x="56997" y="156375"/>
                  </a:lnTo>
                  <a:lnTo>
                    <a:pt x="55410" y="155943"/>
                  </a:lnTo>
                  <a:lnTo>
                    <a:pt x="53886" y="155079"/>
                  </a:lnTo>
                  <a:lnTo>
                    <a:pt x="72732" y="148056"/>
                  </a:lnTo>
                  <a:lnTo>
                    <a:pt x="84886" y="132829"/>
                  </a:lnTo>
                  <a:lnTo>
                    <a:pt x="91528" y="114490"/>
                  </a:lnTo>
                  <a:lnTo>
                    <a:pt x="93814" y="98094"/>
                  </a:lnTo>
                  <a:lnTo>
                    <a:pt x="90639" y="74460"/>
                  </a:lnTo>
                  <a:lnTo>
                    <a:pt x="82626" y="52197"/>
                  </a:lnTo>
                  <a:lnTo>
                    <a:pt x="84175" y="55651"/>
                  </a:lnTo>
                  <a:lnTo>
                    <a:pt x="87680" y="64935"/>
                  </a:lnTo>
                  <a:lnTo>
                    <a:pt x="94729" y="60426"/>
                  </a:lnTo>
                  <a:lnTo>
                    <a:pt x="101714" y="56553"/>
                  </a:lnTo>
                  <a:lnTo>
                    <a:pt x="108572" y="53225"/>
                  </a:lnTo>
                  <a:lnTo>
                    <a:pt x="115265" y="50355"/>
                  </a:lnTo>
                  <a:lnTo>
                    <a:pt x="119354" y="38112"/>
                  </a:lnTo>
                  <a:lnTo>
                    <a:pt x="123355" y="25425"/>
                  </a:lnTo>
                  <a:lnTo>
                    <a:pt x="127215" y="12623"/>
                  </a:lnTo>
                  <a:lnTo>
                    <a:pt x="13087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355719" y="2799308"/>
              <a:ext cx="27940" cy="48260"/>
            </a:xfrm>
            <a:custGeom>
              <a:avLst/>
              <a:gdLst/>
              <a:ahLst/>
              <a:cxnLst/>
              <a:rect l="l" t="t" r="r" b="b"/>
              <a:pathLst>
                <a:path w="27939" h="48260">
                  <a:moveTo>
                    <a:pt x="27584" y="0"/>
                  </a:moveTo>
                  <a:lnTo>
                    <a:pt x="20893" y="2858"/>
                  </a:lnTo>
                  <a:lnTo>
                    <a:pt x="14035" y="6189"/>
                  </a:lnTo>
                  <a:lnTo>
                    <a:pt x="7055" y="10070"/>
                  </a:lnTo>
                  <a:lnTo>
                    <a:pt x="0" y="14579"/>
                  </a:lnTo>
                  <a:lnTo>
                    <a:pt x="2605" y="23070"/>
                  </a:lnTo>
                  <a:lnTo>
                    <a:pt x="4572" y="31497"/>
                  </a:lnTo>
                  <a:lnTo>
                    <a:pt x="5786" y="39755"/>
                  </a:lnTo>
                  <a:lnTo>
                    <a:pt x="6134" y="47739"/>
                  </a:lnTo>
                  <a:lnTo>
                    <a:pt x="6184" y="45618"/>
                  </a:lnTo>
                  <a:lnTo>
                    <a:pt x="11091" y="39192"/>
                  </a:lnTo>
                  <a:lnTo>
                    <a:pt x="16394" y="28900"/>
                  </a:lnTo>
                  <a:lnTo>
                    <a:pt x="21942" y="15562"/>
                  </a:lnTo>
                  <a:lnTo>
                    <a:pt x="275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284760" y="2792806"/>
              <a:ext cx="52069" cy="83820"/>
            </a:xfrm>
            <a:custGeom>
              <a:avLst/>
              <a:gdLst/>
              <a:ahLst/>
              <a:cxnLst/>
              <a:rect l="l" t="t" r="r" b="b"/>
              <a:pathLst>
                <a:path w="52070" h="83819">
                  <a:moveTo>
                    <a:pt x="32464" y="0"/>
                  </a:moveTo>
                  <a:lnTo>
                    <a:pt x="18482" y="14590"/>
                  </a:lnTo>
                  <a:lnTo>
                    <a:pt x="6512" y="32665"/>
                  </a:lnTo>
                  <a:lnTo>
                    <a:pt x="0" y="53001"/>
                  </a:lnTo>
                  <a:lnTo>
                    <a:pt x="2391" y="74371"/>
                  </a:lnTo>
                  <a:lnTo>
                    <a:pt x="10246" y="77602"/>
                  </a:lnTo>
                  <a:lnTo>
                    <a:pt x="17367" y="80187"/>
                  </a:lnTo>
                  <a:lnTo>
                    <a:pt x="23522" y="82125"/>
                  </a:lnTo>
                  <a:lnTo>
                    <a:pt x="28476" y="83413"/>
                  </a:lnTo>
                  <a:lnTo>
                    <a:pt x="37457" y="83307"/>
                  </a:lnTo>
                  <a:lnTo>
                    <a:pt x="46441" y="78200"/>
                  </a:lnTo>
                  <a:lnTo>
                    <a:pt x="51947" y="66140"/>
                  </a:lnTo>
                  <a:lnTo>
                    <a:pt x="50498" y="45173"/>
                  </a:lnTo>
                  <a:lnTo>
                    <a:pt x="46527" y="30207"/>
                  </a:lnTo>
                  <a:lnTo>
                    <a:pt x="42272" y="18043"/>
                  </a:lnTo>
                  <a:lnTo>
                    <a:pt x="37622" y="8151"/>
                  </a:lnTo>
                  <a:lnTo>
                    <a:pt x="3246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268038" y="2588323"/>
              <a:ext cx="147955" cy="279400"/>
            </a:xfrm>
            <a:custGeom>
              <a:avLst/>
              <a:gdLst/>
              <a:ahLst/>
              <a:cxnLst/>
              <a:rect l="l" t="t" r="r" b="b"/>
              <a:pathLst>
                <a:path w="147954" h="279400">
                  <a:moveTo>
                    <a:pt x="49187" y="204482"/>
                  </a:moveTo>
                  <a:lnTo>
                    <a:pt x="46520" y="201320"/>
                  </a:lnTo>
                  <a:lnTo>
                    <a:pt x="36131" y="199275"/>
                  </a:lnTo>
                  <a:lnTo>
                    <a:pt x="27127" y="194195"/>
                  </a:lnTo>
                  <a:lnTo>
                    <a:pt x="19964" y="187667"/>
                  </a:lnTo>
                  <a:lnTo>
                    <a:pt x="15074" y="181279"/>
                  </a:lnTo>
                  <a:lnTo>
                    <a:pt x="0" y="152311"/>
                  </a:lnTo>
                  <a:lnTo>
                    <a:pt x="0" y="269265"/>
                  </a:lnTo>
                  <a:lnTo>
                    <a:pt x="6515" y="273011"/>
                  </a:lnTo>
                  <a:lnTo>
                    <a:pt x="13017" y="276186"/>
                  </a:lnTo>
                  <a:lnTo>
                    <a:pt x="19113" y="278853"/>
                  </a:lnTo>
                  <a:lnTo>
                    <a:pt x="16713" y="257492"/>
                  </a:lnTo>
                  <a:lnTo>
                    <a:pt x="23228" y="237159"/>
                  </a:lnTo>
                  <a:lnTo>
                    <a:pt x="35204" y="219075"/>
                  </a:lnTo>
                  <a:lnTo>
                    <a:pt x="49187" y="204482"/>
                  </a:lnTo>
                  <a:close/>
                </a:path>
                <a:path w="147954" h="279400">
                  <a:moveTo>
                    <a:pt x="147878" y="73202"/>
                  </a:moveTo>
                  <a:lnTo>
                    <a:pt x="143306" y="45008"/>
                  </a:lnTo>
                  <a:lnTo>
                    <a:pt x="134632" y="20231"/>
                  </a:lnTo>
                  <a:lnTo>
                    <a:pt x="124155" y="0"/>
                  </a:lnTo>
                  <a:lnTo>
                    <a:pt x="79959" y="13246"/>
                  </a:lnTo>
                  <a:lnTo>
                    <a:pt x="76530" y="13487"/>
                  </a:lnTo>
                  <a:lnTo>
                    <a:pt x="44678" y="76200"/>
                  </a:lnTo>
                  <a:lnTo>
                    <a:pt x="114731" y="82778"/>
                  </a:lnTo>
                  <a:lnTo>
                    <a:pt x="120815" y="83654"/>
                  </a:lnTo>
                  <a:lnTo>
                    <a:pt x="127774" y="91478"/>
                  </a:lnTo>
                  <a:lnTo>
                    <a:pt x="130378" y="99301"/>
                  </a:lnTo>
                  <a:lnTo>
                    <a:pt x="146011" y="103644"/>
                  </a:lnTo>
                  <a:lnTo>
                    <a:pt x="147878" y="7320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363974" y="2671101"/>
              <a:ext cx="50165" cy="49530"/>
            </a:xfrm>
            <a:custGeom>
              <a:avLst/>
              <a:gdLst/>
              <a:ahLst/>
              <a:cxnLst/>
              <a:rect l="l" t="t" r="r" b="b"/>
              <a:pathLst>
                <a:path w="50164" h="49530">
                  <a:moveTo>
                    <a:pt x="50076" y="20866"/>
                  </a:moveTo>
                  <a:lnTo>
                    <a:pt x="34442" y="16522"/>
                  </a:lnTo>
                  <a:lnTo>
                    <a:pt x="31838" y="8699"/>
                  </a:lnTo>
                  <a:lnTo>
                    <a:pt x="24879" y="876"/>
                  </a:lnTo>
                  <a:lnTo>
                    <a:pt x="18796" y="0"/>
                  </a:lnTo>
                  <a:lnTo>
                    <a:pt x="7391" y="6616"/>
                  </a:lnTo>
                  <a:lnTo>
                    <a:pt x="0" y="19570"/>
                  </a:lnTo>
                  <a:lnTo>
                    <a:pt x="1549" y="34480"/>
                  </a:lnTo>
                  <a:lnTo>
                    <a:pt x="17056" y="46939"/>
                  </a:lnTo>
                  <a:lnTo>
                    <a:pt x="18046" y="49288"/>
                  </a:lnTo>
                  <a:lnTo>
                    <a:pt x="24371" y="48488"/>
                  </a:lnTo>
                  <a:lnTo>
                    <a:pt x="31381" y="44348"/>
                  </a:lnTo>
                  <a:lnTo>
                    <a:pt x="33578" y="39979"/>
                  </a:lnTo>
                  <a:lnTo>
                    <a:pt x="44805" y="41579"/>
                  </a:lnTo>
                  <a:lnTo>
                    <a:pt x="48069" y="29121"/>
                  </a:lnTo>
                  <a:lnTo>
                    <a:pt x="50076" y="20866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303001" y="2711970"/>
              <a:ext cx="99695" cy="66675"/>
            </a:xfrm>
            <a:custGeom>
              <a:avLst/>
              <a:gdLst/>
              <a:ahLst/>
              <a:cxnLst/>
              <a:rect l="l" t="t" r="r" b="b"/>
              <a:pathLst>
                <a:path w="99695" h="66675">
                  <a:moveTo>
                    <a:pt x="66078" y="7594"/>
                  </a:moveTo>
                  <a:lnTo>
                    <a:pt x="0" y="0"/>
                  </a:lnTo>
                  <a:lnTo>
                    <a:pt x="19507" y="28663"/>
                  </a:lnTo>
                  <a:lnTo>
                    <a:pt x="23456" y="33413"/>
                  </a:lnTo>
                  <a:lnTo>
                    <a:pt x="26238" y="42964"/>
                  </a:lnTo>
                  <a:lnTo>
                    <a:pt x="25831" y="52247"/>
                  </a:lnTo>
                  <a:lnTo>
                    <a:pt x="29197" y="56565"/>
                  </a:lnTo>
                  <a:lnTo>
                    <a:pt x="32600" y="61277"/>
                  </a:lnTo>
                  <a:lnTo>
                    <a:pt x="35902" y="66611"/>
                  </a:lnTo>
                  <a:lnTo>
                    <a:pt x="38798" y="64223"/>
                  </a:lnTo>
                  <a:lnTo>
                    <a:pt x="44602" y="60007"/>
                  </a:lnTo>
                  <a:lnTo>
                    <a:pt x="42405" y="58216"/>
                  </a:lnTo>
                  <a:lnTo>
                    <a:pt x="37020" y="43865"/>
                  </a:lnTo>
                  <a:lnTo>
                    <a:pt x="40436" y="28778"/>
                  </a:lnTo>
                  <a:lnTo>
                    <a:pt x="50698" y="15811"/>
                  </a:lnTo>
                  <a:lnTo>
                    <a:pt x="65862" y="7810"/>
                  </a:lnTo>
                  <a:lnTo>
                    <a:pt x="66078" y="7594"/>
                  </a:lnTo>
                  <a:close/>
                </a:path>
                <a:path w="99695" h="66675">
                  <a:moveTo>
                    <a:pt x="99618" y="23660"/>
                  </a:moveTo>
                  <a:lnTo>
                    <a:pt x="85775" y="24434"/>
                  </a:lnTo>
                  <a:lnTo>
                    <a:pt x="74015" y="28181"/>
                  </a:lnTo>
                  <a:lnTo>
                    <a:pt x="66598" y="35687"/>
                  </a:lnTo>
                  <a:lnTo>
                    <a:pt x="65862" y="47739"/>
                  </a:lnTo>
                  <a:lnTo>
                    <a:pt x="74002" y="44208"/>
                  </a:lnTo>
                  <a:lnTo>
                    <a:pt x="81800" y="41287"/>
                  </a:lnTo>
                  <a:lnTo>
                    <a:pt x="89141" y="38912"/>
                  </a:lnTo>
                  <a:lnTo>
                    <a:pt x="95910" y="36982"/>
                  </a:lnTo>
                  <a:lnTo>
                    <a:pt x="99618" y="236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318279" y="2666999"/>
              <a:ext cx="90805" cy="105410"/>
            </a:xfrm>
            <a:custGeom>
              <a:avLst/>
              <a:gdLst/>
              <a:ahLst/>
              <a:cxnLst/>
              <a:rect l="l" t="t" r="r" b="b"/>
              <a:pathLst>
                <a:path w="90804" h="105410">
                  <a:moveTo>
                    <a:pt x="90500" y="45681"/>
                  </a:moveTo>
                  <a:lnTo>
                    <a:pt x="79273" y="44081"/>
                  </a:lnTo>
                  <a:lnTo>
                    <a:pt x="76657" y="49301"/>
                  </a:lnTo>
                  <a:lnTo>
                    <a:pt x="67106" y="54508"/>
                  </a:lnTo>
                  <a:lnTo>
                    <a:pt x="51663" y="52679"/>
                  </a:lnTo>
                  <a:lnTo>
                    <a:pt x="61277" y="53771"/>
                  </a:lnTo>
                  <a:lnTo>
                    <a:pt x="63741" y="53390"/>
                  </a:lnTo>
                  <a:lnTo>
                    <a:pt x="62750" y="51041"/>
                  </a:lnTo>
                  <a:lnTo>
                    <a:pt x="47244" y="38582"/>
                  </a:lnTo>
                  <a:lnTo>
                    <a:pt x="45694" y="23672"/>
                  </a:lnTo>
                  <a:lnTo>
                    <a:pt x="53086" y="10718"/>
                  </a:lnTo>
                  <a:lnTo>
                    <a:pt x="64490" y="4102"/>
                  </a:lnTo>
                  <a:lnTo>
                    <a:pt x="20853" y="0"/>
                  </a:lnTo>
                  <a:lnTo>
                    <a:pt x="10045" y="9639"/>
                  </a:lnTo>
                  <a:lnTo>
                    <a:pt x="2679" y="21602"/>
                  </a:lnTo>
                  <a:lnTo>
                    <a:pt x="0" y="34544"/>
                  </a:lnTo>
                  <a:lnTo>
                    <a:pt x="3302" y="47117"/>
                  </a:lnTo>
                  <a:lnTo>
                    <a:pt x="50787" y="52578"/>
                  </a:lnTo>
                  <a:lnTo>
                    <a:pt x="50584" y="52781"/>
                  </a:lnTo>
                  <a:lnTo>
                    <a:pt x="35420" y="60782"/>
                  </a:lnTo>
                  <a:lnTo>
                    <a:pt x="25158" y="73748"/>
                  </a:lnTo>
                  <a:lnTo>
                    <a:pt x="21742" y="88836"/>
                  </a:lnTo>
                  <a:lnTo>
                    <a:pt x="27127" y="103187"/>
                  </a:lnTo>
                  <a:lnTo>
                    <a:pt x="29324" y="104978"/>
                  </a:lnTo>
                  <a:lnTo>
                    <a:pt x="36512" y="99936"/>
                  </a:lnTo>
                  <a:lnTo>
                    <a:pt x="43675" y="95961"/>
                  </a:lnTo>
                  <a:lnTo>
                    <a:pt x="50584" y="92710"/>
                  </a:lnTo>
                  <a:lnTo>
                    <a:pt x="51320" y="80657"/>
                  </a:lnTo>
                  <a:lnTo>
                    <a:pt x="58737" y="73152"/>
                  </a:lnTo>
                  <a:lnTo>
                    <a:pt x="70497" y="69405"/>
                  </a:lnTo>
                  <a:lnTo>
                    <a:pt x="84340" y="68630"/>
                  </a:lnTo>
                  <a:lnTo>
                    <a:pt x="90500" y="45681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268038" y="2664523"/>
              <a:ext cx="71120" cy="85725"/>
            </a:xfrm>
            <a:custGeom>
              <a:avLst/>
              <a:gdLst/>
              <a:ahLst/>
              <a:cxnLst/>
              <a:rect l="l" t="t" r="r" b="b"/>
              <a:pathLst>
                <a:path w="71120" h="85725">
                  <a:moveTo>
                    <a:pt x="38061" y="52019"/>
                  </a:moveTo>
                  <a:lnTo>
                    <a:pt x="26530" y="35077"/>
                  </a:lnTo>
                  <a:lnTo>
                    <a:pt x="21285" y="41973"/>
                  </a:lnTo>
                  <a:lnTo>
                    <a:pt x="14871" y="48209"/>
                  </a:lnTo>
                  <a:lnTo>
                    <a:pt x="7658" y="53721"/>
                  </a:lnTo>
                  <a:lnTo>
                    <a:pt x="0" y="58432"/>
                  </a:lnTo>
                  <a:lnTo>
                    <a:pt x="0" y="76111"/>
                  </a:lnTo>
                  <a:lnTo>
                    <a:pt x="4914" y="85572"/>
                  </a:lnTo>
                  <a:lnTo>
                    <a:pt x="10655" y="73596"/>
                  </a:lnTo>
                  <a:lnTo>
                    <a:pt x="18376" y="63131"/>
                  </a:lnTo>
                  <a:lnTo>
                    <a:pt x="27647" y="55499"/>
                  </a:lnTo>
                  <a:lnTo>
                    <a:pt x="38061" y="52019"/>
                  </a:lnTo>
                  <a:close/>
                </a:path>
                <a:path w="71120" h="85725">
                  <a:moveTo>
                    <a:pt x="71094" y="2476"/>
                  </a:moveTo>
                  <a:lnTo>
                    <a:pt x="44678" y="0"/>
                  </a:lnTo>
                  <a:lnTo>
                    <a:pt x="27457" y="33883"/>
                  </a:lnTo>
                  <a:lnTo>
                    <a:pt x="26924" y="34455"/>
                  </a:lnTo>
                  <a:lnTo>
                    <a:pt x="26530" y="35077"/>
                  </a:lnTo>
                  <a:lnTo>
                    <a:pt x="34963" y="47447"/>
                  </a:lnTo>
                  <a:lnTo>
                    <a:pt x="53543" y="49593"/>
                  </a:lnTo>
                  <a:lnTo>
                    <a:pt x="50241" y="37020"/>
                  </a:lnTo>
                  <a:lnTo>
                    <a:pt x="52920" y="24079"/>
                  </a:lnTo>
                  <a:lnTo>
                    <a:pt x="60286" y="12115"/>
                  </a:lnTo>
                  <a:lnTo>
                    <a:pt x="71094" y="247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272953" y="2716542"/>
              <a:ext cx="56515" cy="73660"/>
            </a:xfrm>
            <a:custGeom>
              <a:avLst/>
              <a:gdLst/>
              <a:ahLst/>
              <a:cxnLst/>
              <a:rect l="l" t="t" r="r" b="b"/>
              <a:pathLst>
                <a:path w="56514" h="73660">
                  <a:moveTo>
                    <a:pt x="33147" y="0"/>
                  </a:moveTo>
                  <a:lnTo>
                    <a:pt x="22742" y="3478"/>
                  </a:lnTo>
                  <a:lnTo>
                    <a:pt x="13468" y="11109"/>
                  </a:lnTo>
                  <a:lnTo>
                    <a:pt x="5747" y="21574"/>
                  </a:lnTo>
                  <a:lnTo>
                    <a:pt x="0" y="33553"/>
                  </a:lnTo>
                  <a:lnTo>
                    <a:pt x="10160" y="53060"/>
                  </a:lnTo>
                  <a:lnTo>
                    <a:pt x="15053" y="59447"/>
                  </a:lnTo>
                  <a:lnTo>
                    <a:pt x="22220" y="65971"/>
                  </a:lnTo>
                  <a:lnTo>
                    <a:pt x="31217" y="71050"/>
                  </a:lnTo>
                  <a:lnTo>
                    <a:pt x="41605" y="73101"/>
                  </a:lnTo>
                  <a:lnTo>
                    <a:pt x="38061" y="68808"/>
                  </a:lnTo>
                  <a:lnTo>
                    <a:pt x="34264" y="64922"/>
                  </a:lnTo>
                  <a:lnTo>
                    <a:pt x="29857" y="61175"/>
                  </a:lnTo>
                  <a:lnTo>
                    <a:pt x="26612" y="51754"/>
                  </a:lnTo>
                  <a:lnTo>
                    <a:pt x="30867" y="43203"/>
                  </a:lnTo>
                  <a:lnTo>
                    <a:pt x="40123" y="39003"/>
                  </a:lnTo>
                  <a:lnTo>
                    <a:pt x="51879" y="42633"/>
                  </a:lnTo>
                  <a:lnTo>
                    <a:pt x="53187" y="44119"/>
                  </a:lnTo>
                  <a:lnTo>
                    <a:pt x="55880" y="47675"/>
                  </a:lnTo>
                  <a:lnTo>
                    <a:pt x="56286" y="38392"/>
                  </a:lnTo>
                  <a:lnTo>
                    <a:pt x="53505" y="28841"/>
                  </a:lnTo>
                  <a:lnTo>
                    <a:pt x="49555" y="24091"/>
                  </a:lnTo>
                  <a:lnTo>
                    <a:pt x="3314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321924" y="2574568"/>
              <a:ext cx="115570" cy="336550"/>
            </a:xfrm>
            <a:custGeom>
              <a:avLst/>
              <a:gdLst/>
              <a:ahLst/>
              <a:cxnLst/>
              <a:rect l="l" t="t" r="r" b="b"/>
              <a:pathLst>
                <a:path w="115570" h="336550">
                  <a:moveTo>
                    <a:pt x="42329" y="333959"/>
                  </a:moveTo>
                  <a:lnTo>
                    <a:pt x="37147" y="329158"/>
                  </a:lnTo>
                  <a:lnTo>
                    <a:pt x="32943" y="323926"/>
                  </a:lnTo>
                  <a:lnTo>
                    <a:pt x="29730" y="318452"/>
                  </a:lnTo>
                  <a:lnTo>
                    <a:pt x="27495" y="312953"/>
                  </a:lnTo>
                  <a:lnTo>
                    <a:pt x="22339" y="319239"/>
                  </a:lnTo>
                  <a:lnTo>
                    <a:pt x="16103" y="324332"/>
                  </a:lnTo>
                  <a:lnTo>
                    <a:pt x="8686" y="327863"/>
                  </a:lnTo>
                  <a:lnTo>
                    <a:pt x="0" y="329463"/>
                  </a:lnTo>
                  <a:lnTo>
                    <a:pt x="10223" y="333959"/>
                  </a:lnTo>
                  <a:lnTo>
                    <a:pt x="20802" y="336169"/>
                  </a:lnTo>
                  <a:lnTo>
                    <a:pt x="31559" y="336143"/>
                  </a:lnTo>
                  <a:lnTo>
                    <a:pt x="42329" y="333959"/>
                  </a:lnTo>
                  <a:close/>
                </a:path>
                <a:path w="115570" h="336550">
                  <a:moveTo>
                    <a:pt x="115316" y="0"/>
                  </a:moveTo>
                  <a:lnTo>
                    <a:pt x="112991" y="927"/>
                  </a:lnTo>
                  <a:lnTo>
                    <a:pt x="70269" y="13754"/>
                  </a:lnTo>
                  <a:lnTo>
                    <a:pt x="73736" y="19494"/>
                  </a:lnTo>
                  <a:lnTo>
                    <a:pt x="77292" y="26187"/>
                  </a:lnTo>
                  <a:lnTo>
                    <a:pt x="80556" y="33591"/>
                  </a:lnTo>
                  <a:lnTo>
                    <a:pt x="87020" y="27216"/>
                  </a:lnTo>
                  <a:lnTo>
                    <a:pt x="94602" y="23380"/>
                  </a:lnTo>
                  <a:lnTo>
                    <a:pt x="101523" y="22148"/>
                  </a:lnTo>
                  <a:lnTo>
                    <a:pt x="106032" y="23533"/>
                  </a:lnTo>
                  <a:lnTo>
                    <a:pt x="107137" y="19672"/>
                  </a:lnTo>
                  <a:lnTo>
                    <a:pt x="111036" y="15125"/>
                  </a:lnTo>
                  <a:lnTo>
                    <a:pt x="115316" y="13208"/>
                  </a:lnTo>
                  <a:lnTo>
                    <a:pt x="1153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349419" y="2587777"/>
              <a:ext cx="88265" cy="321310"/>
            </a:xfrm>
            <a:custGeom>
              <a:avLst/>
              <a:gdLst/>
              <a:ahLst/>
              <a:cxnLst/>
              <a:rect l="l" t="t" r="r" b="b"/>
              <a:pathLst>
                <a:path w="88264" h="321310">
                  <a:moveTo>
                    <a:pt x="87820" y="0"/>
                  </a:moveTo>
                  <a:lnTo>
                    <a:pt x="83540" y="1917"/>
                  </a:lnTo>
                  <a:lnTo>
                    <a:pt x="79641" y="6464"/>
                  </a:lnTo>
                  <a:lnTo>
                    <a:pt x="78536" y="10325"/>
                  </a:lnTo>
                  <a:lnTo>
                    <a:pt x="74038" y="8939"/>
                  </a:lnTo>
                  <a:lnTo>
                    <a:pt x="67113" y="10172"/>
                  </a:lnTo>
                  <a:lnTo>
                    <a:pt x="59530" y="13996"/>
                  </a:lnTo>
                  <a:lnTo>
                    <a:pt x="53060" y="20383"/>
                  </a:lnTo>
                  <a:lnTo>
                    <a:pt x="59940" y="38661"/>
                  </a:lnTo>
                  <a:lnTo>
                    <a:pt x="64827" y="59048"/>
                  </a:lnTo>
                  <a:lnTo>
                    <a:pt x="64630" y="104190"/>
                  </a:lnTo>
                  <a:lnTo>
                    <a:pt x="45241" y="182847"/>
                  </a:lnTo>
                  <a:lnTo>
                    <a:pt x="33347" y="224999"/>
                  </a:lnTo>
                  <a:lnTo>
                    <a:pt x="12484" y="257149"/>
                  </a:lnTo>
                  <a:lnTo>
                    <a:pt x="11840" y="266314"/>
                  </a:lnTo>
                  <a:lnTo>
                    <a:pt x="9728" y="277290"/>
                  </a:lnTo>
                  <a:lnTo>
                    <a:pt x="5872" y="288844"/>
                  </a:lnTo>
                  <a:lnTo>
                    <a:pt x="0" y="299745"/>
                  </a:lnTo>
                  <a:lnTo>
                    <a:pt x="2240" y="305242"/>
                  </a:lnTo>
                  <a:lnTo>
                    <a:pt x="5459" y="310705"/>
                  </a:lnTo>
                  <a:lnTo>
                    <a:pt x="9656" y="315940"/>
                  </a:lnTo>
                  <a:lnTo>
                    <a:pt x="14833" y="320751"/>
                  </a:lnTo>
                  <a:lnTo>
                    <a:pt x="28656" y="314662"/>
                  </a:lnTo>
                  <a:lnTo>
                    <a:pt x="64630" y="273380"/>
                  </a:lnTo>
                  <a:lnTo>
                    <a:pt x="83864" y="225393"/>
                  </a:lnTo>
                  <a:lnTo>
                    <a:pt x="87820" y="211683"/>
                  </a:lnTo>
                  <a:lnTo>
                    <a:pt x="8782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649495" y="2477325"/>
              <a:ext cx="206375" cy="83185"/>
            </a:xfrm>
            <a:custGeom>
              <a:avLst/>
              <a:gdLst/>
              <a:ahLst/>
              <a:cxnLst/>
              <a:rect l="l" t="t" r="r" b="b"/>
              <a:pathLst>
                <a:path w="206375" h="83185">
                  <a:moveTo>
                    <a:pt x="153771" y="0"/>
                  </a:moveTo>
                  <a:lnTo>
                    <a:pt x="12" y="49402"/>
                  </a:lnTo>
                  <a:lnTo>
                    <a:pt x="0" y="83096"/>
                  </a:lnTo>
                  <a:lnTo>
                    <a:pt x="205867" y="12547"/>
                  </a:lnTo>
                  <a:lnTo>
                    <a:pt x="1537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649470" y="2603169"/>
              <a:ext cx="255270" cy="85090"/>
            </a:xfrm>
            <a:custGeom>
              <a:avLst/>
              <a:gdLst/>
              <a:ahLst/>
              <a:cxnLst/>
              <a:rect l="l" t="t" r="r" b="b"/>
              <a:pathLst>
                <a:path w="255270" h="85089">
                  <a:moveTo>
                    <a:pt x="12" y="0"/>
                  </a:moveTo>
                  <a:lnTo>
                    <a:pt x="0" y="38226"/>
                  </a:lnTo>
                  <a:lnTo>
                    <a:pt x="44450" y="68375"/>
                  </a:lnTo>
                  <a:lnTo>
                    <a:pt x="89092" y="82859"/>
                  </a:lnTo>
                  <a:lnTo>
                    <a:pt x="129583" y="84601"/>
                  </a:lnTo>
                  <a:lnTo>
                    <a:pt x="143522" y="84162"/>
                  </a:lnTo>
                  <a:lnTo>
                    <a:pt x="186108" y="80529"/>
                  </a:lnTo>
                  <a:lnTo>
                    <a:pt x="226961" y="76047"/>
                  </a:lnTo>
                  <a:lnTo>
                    <a:pt x="254774" y="68287"/>
                  </a:lnTo>
                  <a:lnTo>
                    <a:pt x="254774" y="30048"/>
                  </a:lnTo>
                  <a:lnTo>
                    <a:pt x="247898" y="32325"/>
                  </a:lnTo>
                  <a:lnTo>
                    <a:pt x="226961" y="37807"/>
                  </a:lnTo>
                  <a:lnTo>
                    <a:pt x="211641" y="39881"/>
                  </a:lnTo>
                  <a:lnTo>
                    <a:pt x="143522" y="45923"/>
                  </a:lnTo>
                  <a:lnTo>
                    <a:pt x="129583" y="46361"/>
                  </a:lnTo>
                  <a:lnTo>
                    <a:pt x="109339" y="45926"/>
                  </a:lnTo>
                  <a:lnTo>
                    <a:pt x="62191" y="37644"/>
                  </a:lnTo>
                  <a:lnTo>
                    <a:pt x="17221" y="16941"/>
                  </a:lnTo>
                  <a:lnTo>
                    <a:pt x="5994" y="796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8" name="object 138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649457" y="2572905"/>
              <a:ext cx="254787" cy="187439"/>
            </a:xfrm>
            <a:prstGeom prst="rect">
              <a:avLst/>
            </a:prstGeom>
          </p:spPr>
        </p:pic>
        <p:sp>
          <p:nvSpPr>
            <p:cNvPr id="139" name="object 139"/>
            <p:cNvSpPr/>
            <p:nvPr/>
          </p:nvSpPr>
          <p:spPr>
            <a:xfrm>
              <a:off x="4649368" y="2685008"/>
              <a:ext cx="255270" cy="314960"/>
            </a:xfrm>
            <a:custGeom>
              <a:avLst/>
              <a:gdLst/>
              <a:ahLst/>
              <a:cxnLst/>
              <a:rect l="l" t="t" r="r" b="b"/>
              <a:pathLst>
                <a:path w="255270" h="314960">
                  <a:moveTo>
                    <a:pt x="32372" y="0"/>
                  </a:moveTo>
                  <a:lnTo>
                    <a:pt x="88" y="35534"/>
                  </a:lnTo>
                  <a:lnTo>
                    <a:pt x="0" y="314401"/>
                  </a:lnTo>
                  <a:lnTo>
                    <a:pt x="254876" y="242747"/>
                  </a:lnTo>
                  <a:lnTo>
                    <a:pt x="254876" y="60261"/>
                  </a:lnTo>
                  <a:lnTo>
                    <a:pt x="248717" y="63351"/>
                  </a:lnTo>
                  <a:lnTo>
                    <a:pt x="242125" y="65903"/>
                  </a:lnTo>
                  <a:lnTo>
                    <a:pt x="198667" y="74317"/>
                  </a:lnTo>
                  <a:lnTo>
                    <a:pt x="171437" y="75336"/>
                  </a:lnTo>
                  <a:lnTo>
                    <a:pt x="158995" y="73289"/>
                  </a:lnTo>
                  <a:lnTo>
                    <a:pt x="115811" y="59105"/>
                  </a:lnTo>
                  <a:lnTo>
                    <a:pt x="84531" y="33616"/>
                  </a:lnTo>
                  <a:lnTo>
                    <a:pt x="74447" y="17691"/>
                  </a:lnTo>
                  <a:lnTo>
                    <a:pt x="70624" y="17386"/>
                  </a:lnTo>
                  <a:lnTo>
                    <a:pt x="323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649495" y="2489873"/>
              <a:ext cx="255270" cy="136525"/>
            </a:xfrm>
            <a:custGeom>
              <a:avLst/>
              <a:gdLst/>
              <a:ahLst/>
              <a:cxnLst/>
              <a:rect l="l" t="t" r="r" b="b"/>
              <a:pathLst>
                <a:path w="255270" h="136525">
                  <a:moveTo>
                    <a:pt x="205867" y="0"/>
                  </a:moveTo>
                  <a:lnTo>
                    <a:pt x="0" y="70548"/>
                  </a:lnTo>
                  <a:lnTo>
                    <a:pt x="0" y="83032"/>
                  </a:lnTo>
                  <a:lnTo>
                    <a:pt x="7712" y="89097"/>
                  </a:lnTo>
                  <a:lnTo>
                    <a:pt x="15709" y="96207"/>
                  </a:lnTo>
                  <a:lnTo>
                    <a:pt x="23831" y="104133"/>
                  </a:lnTo>
                  <a:lnTo>
                    <a:pt x="31915" y="112649"/>
                  </a:lnTo>
                  <a:lnTo>
                    <a:pt x="254749" y="136067"/>
                  </a:lnTo>
                  <a:lnTo>
                    <a:pt x="254749" y="11760"/>
                  </a:lnTo>
                  <a:lnTo>
                    <a:pt x="20586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681410" y="2602522"/>
              <a:ext cx="222885" cy="47625"/>
            </a:xfrm>
            <a:custGeom>
              <a:avLst/>
              <a:gdLst/>
              <a:ahLst/>
              <a:cxnLst/>
              <a:rect l="l" t="t" r="r" b="b"/>
              <a:pathLst>
                <a:path w="222885" h="47625">
                  <a:moveTo>
                    <a:pt x="0" y="0"/>
                  </a:moveTo>
                  <a:lnTo>
                    <a:pt x="8543" y="9660"/>
                  </a:lnTo>
                  <a:lnTo>
                    <a:pt x="16640" y="19470"/>
                  </a:lnTo>
                  <a:lnTo>
                    <a:pt x="24074" y="29159"/>
                  </a:lnTo>
                  <a:lnTo>
                    <a:pt x="30632" y="38455"/>
                  </a:lnTo>
                  <a:lnTo>
                    <a:pt x="40398" y="42240"/>
                  </a:lnTo>
                  <a:lnTo>
                    <a:pt x="43205" y="43091"/>
                  </a:lnTo>
                  <a:lnTo>
                    <a:pt x="57152" y="45267"/>
                  </a:lnTo>
                  <a:lnTo>
                    <a:pt x="77398" y="46574"/>
                  </a:lnTo>
                  <a:lnTo>
                    <a:pt x="97642" y="47009"/>
                  </a:lnTo>
                  <a:lnTo>
                    <a:pt x="111582" y="46570"/>
                  </a:lnTo>
                  <a:lnTo>
                    <a:pt x="154168" y="42937"/>
                  </a:lnTo>
                  <a:lnTo>
                    <a:pt x="195021" y="38455"/>
                  </a:lnTo>
                  <a:lnTo>
                    <a:pt x="222834" y="30695"/>
                  </a:lnTo>
                  <a:lnTo>
                    <a:pt x="222834" y="234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2" name="object 14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649508" y="2440330"/>
              <a:ext cx="153758" cy="86398"/>
            </a:xfrm>
            <a:prstGeom prst="rect">
              <a:avLst/>
            </a:prstGeom>
          </p:spPr>
        </p:pic>
        <p:pic>
          <p:nvPicPr>
            <p:cNvPr id="143" name="object 143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895545" y="3193732"/>
              <a:ext cx="77176" cy="153555"/>
            </a:xfrm>
            <a:prstGeom prst="rect">
              <a:avLst/>
            </a:prstGeom>
          </p:spPr>
        </p:pic>
        <p:sp>
          <p:nvSpPr>
            <p:cNvPr id="144" name="object 144"/>
            <p:cNvSpPr/>
            <p:nvPr/>
          </p:nvSpPr>
          <p:spPr>
            <a:xfrm>
              <a:off x="5003965" y="2950959"/>
              <a:ext cx="306070" cy="220979"/>
            </a:xfrm>
            <a:custGeom>
              <a:avLst/>
              <a:gdLst/>
              <a:ahLst/>
              <a:cxnLst/>
              <a:rect l="l" t="t" r="r" b="b"/>
              <a:pathLst>
                <a:path w="306070" h="220980">
                  <a:moveTo>
                    <a:pt x="61369" y="180771"/>
                  </a:moveTo>
                  <a:lnTo>
                    <a:pt x="37337" y="180771"/>
                  </a:lnTo>
                  <a:lnTo>
                    <a:pt x="31229" y="184848"/>
                  </a:lnTo>
                  <a:lnTo>
                    <a:pt x="22333" y="191253"/>
                  </a:lnTo>
                  <a:lnTo>
                    <a:pt x="13923" y="198489"/>
                  </a:lnTo>
                  <a:lnTo>
                    <a:pt x="6360" y="206653"/>
                  </a:lnTo>
                  <a:lnTo>
                    <a:pt x="0" y="215836"/>
                  </a:lnTo>
                  <a:lnTo>
                    <a:pt x="18313" y="220446"/>
                  </a:lnTo>
                  <a:lnTo>
                    <a:pt x="22047" y="212585"/>
                  </a:lnTo>
                  <a:lnTo>
                    <a:pt x="28270" y="205574"/>
                  </a:lnTo>
                  <a:lnTo>
                    <a:pt x="33540" y="201053"/>
                  </a:lnTo>
                  <a:lnTo>
                    <a:pt x="61369" y="180771"/>
                  </a:lnTo>
                  <a:close/>
                </a:path>
                <a:path w="306070" h="220980">
                  <a:moveTo>
                    <a:pt x="280377" y="0"/>
                  </a:moveTo>
                  <a:lnTo>
                    <a:pt x="31229" y="184848"/>
                  </a:lnTo>
                  <a:lnTo>
                    <a:pt x="32448" y="184010"/>
                  </a:lnTo>
                  <a:lnTo>
                    <a:pt x="37211" y="180873"/>
                  </a:lnTo>
                  <a:lnTo>
                    <a:pt x="61369" y="180771"/>
                  </a:lnTo>
                  <a:lnTo>
                    <a:pt x="305930" y="2844"/>
                  </a:lnTo>
                  <a:lnTo>
                    <a:pt x="280377" y="0"/>
                  </a:lnTo>
                  <a:close/>
                </a:path>
                <a:path w="306070" h="220980">
                  <a:moveTo>
                    <a:pt x="35247" y="182166"/>
                  </a:moveTo>
                  <a:lnTo>
                    <a:pt x="32448" y="184010"/>
                  </a:lnTo>
                  <a:lnTo>
                    <a:pt x="31229" y="184848"/>
                  </a:lnTo>
                  <a:lnTo>
                    <a:pt x="35247" y="182166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5" name="object 145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876431" y="3166795"/>
              <a:ext cx="145846" cy="185712"/>
            </a:xfrm>
            <a:prstGeom prst="rect">
              <a:avLst/>
            </a:prstGeom>
          </p:spPr>
        </p:pic>
        <p:sp>
          <p:nvSpPr>
            <p:cNvPr id="146" name="object 146"/>
            <p:cNvSpPr/>
            <p:nvPr/>
          </p:nvSpPr>
          <p:spPr>
            <a:xfrm>
              <a:off x="4942484" y="579119"/>
              <a:ext cx="521970" cy="556260"/>
            </a:xfrm>
            <a:custGeom>
              <a:avLst/>
              <a:gdLst/>
              <a:ahLst/>
              <a:cxnLst/>
              <a:rect l="l" t="t" r="r" b="b"/>
              <a:pathLst>
                <a:path w="521970" h="556260">
                  <a:moveTo>
                    <a:pt x="521474" y="144233"/>
                  </a:moveTo>
                  <a:lnTo>
                    <a:pt x="495401" y="136321"/>
                  </a:lnTo>
                  <a:lnTo>
                    <a:pt x="495401" y="179908"/>
                  </a:lnTo>
                  <a:lnTo>
                    <a:pt x="448475" y="167741"/>
                  </a:lnTo>
                  <a:lnTo>
                    <a:pt x="483285" y="176758"/>
                  </a:lnTo>
                  <a:lnTo>
                    <a:pt x="495401" y="179908"/>
                  </a:lnTo>
                  <a:lnTo>
                    <a:pt x="495401" y="136321"/>
                  </a:lnTo>
                  <a:lnTo>
                    <a:pt x="46355" y="0"/>
                  </a:lnTo>
                  <a:lnTo>
                    <a:pt x="0" y="35052"/>
                  </a:lnTo>
                  <a:lnTo>
                    <a:pt x="0" y="215836"/>
                  </a:lnTo>
                  <a:lnTo>
                    <a:pt x="30137" y="225094"/>
                  </a:lnTo>
                  <a:lnTo>
                    <a:pt x="39408" y="232054"/>
                  </a:lnTo>
                  <a:lnTo>
                    <a:pt x="30137" y="234365"/>
                  </a:lnTo>
                  <a:lnTo>
                    <a:pt x="6946" y="234365"/>
                  </a:lnTo>
                  <a:lnTo>
                    <a:pt x="9271" y="243649"/>
                  </a:lnTo>
                  <a:lnTo>
                    <a:pt x="44043" y="245960"/>
                  </a:lnTo>
                  <a:lnTo>
                    <a:pt x="46291" y="257225"/>
                  </a:lnTo>
                  <a:lnTo>
                    <a:pt x="46355" y="257556"/>
                  </a:lnTo>
                  <a:lnTo>
                    <a:pt x="37084" y="259867"/>
                  </a:lnTo>
                  <a:lnTo>
                    <a:pt x="37084" y="466140"/>
                  </a:lnTo>
                  <a:lnTo>
                    <a:pt x="53301" y="463804"/>
                  </a:lnTo>
                  <a:lnTo>
                    <a:pt x="521474" y="556069"/>
                  </a:lnTo>
                  <a:lnTo>
                    <a:pt x="521474" y="235559"/>
                  </a:lnTo>
                  <a:lnTo>
                    <a:pt x="504088" y="230314"/>
                  </a:lnTo>
                  <a:lnTo>
                    <a:pt x="499084" y="227850"/>
                  </a:lnTo>
                  <a:lnTo>
                    <a:pt x="495388" y="223583"/>
                  </a:lnTo>
                  <a:lnTo>
                    <a:pt x="494309" y="218338"/>
                  </a:lnTo>
                  <a:lnTo>
                    <a:pt x="496531" y="214096"/>
                  </a:lnTo>
                  <a:lnTo>
                    <a:pt x="521474" y="221919"/>
                  </a:lnTo>
                  <a:lnTo>
                    <a:pt x="521474" y="146875"/>
                  </a:lnTo>
                  <a:lnTo>
                    <a:pt x="521474" y="144233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433530" y="793140"/>
              <a:ext cx="30480" cy="21590"/>
            </a:xfrm>
            <a:custGeom>
              <a:avLst/>
              <a:gdLst/>
              <a:ahLst/>
              <a:cxnLst/>
              <a:rect l="l" t="t" r="r" b="b"/>
              <a:pathLst>
                <a:path w="30479" h="21590">
                  <a:moveTo>
                    <a:pt x="5270" y="0"/>
                  </a:moveTo>
                  <a:lnTo>
                    <a:pt x="0" y="6756"/>
                  </a:lnTo>
                  <a:lnTo>
                    <a:pt x="6438" y="14630"/>
                  </a:lnTo>
                  <a:lnTo>
                    <a:pt x="15341" y="16865"/>
                  </a:lnTo>
                  <a:lnTo>
                    <a:pt x="30429" y="21539"/>
                  </a:lnTo>
                  <a:lnTo>
                    <a:pt x="30429" y="7899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942472" y="574763"/>
              <a:ext cx="189865" cy="468630"/>
            </a:xfrm>
            <a:custGeom>
              <a:avLst/>
              <a:gdLst/>
              <a:ahLst/>
              <a:cxnLst/>
              <a:rect l="l" t="t" r="r" b="b"/>
              <a:pathLst>
                <a:path w="189864" h="468630">
                  <a:moveTo>
                    <a:pt x="49834" y="4648"/>
                  </a:moveTo>
                  <a:lnTo>
                    <a:pt x="41732" y="0"/>
                  </a:lnTo>
                  <a:lnTo>
                    <a:pt x="12" y="39408"/>
                  </a:lnTo>
                  <a:lnTo>
                    <a:pt x="0" y="224243"/>
                  </a:lnTo>
                  <a:lnTo>
                    <a:pt x="12179" y="224243"/>
                  </a:lnTo>
                  <a:lnTo>
                    <a:pt x="12179" y="40208"/>
                  </a:lnTo>
                  <a:lnTo>
                    <a:pt x="49834" y="4648"/>
                  </a:lnTo>
                  <a:close/>
                </a:path>
                <a:path w="189864" h="468630">
                  <a:moveTo>
                    <a:pt x="53314" y="264210"/>
                  </a:moveTo>
                  <a:lnTo>
                    <a:pt x="37096" y="264210"/>
                  </a:lnTo>
                  <a:lnTo>
                    <a:pt x="37096" y="468160"/>
                  </a:lnTo>
                  <a:lnTo>
                    <a:pt x="53314" y="468160"/>
                  </a:lnTo>
                  <a:lnTo>
                    <a:pt x="53314" y="264210"/>
                  </a:lnTo>
                  <a:close/>
                </a:path>
                <a:path w="189864" h="468630">
                  <a:moveTo>
                    <a:pt x="133858" y="288556"/>
                  </a:moveTo>
                  <a:lnTo>
                    <a:pt x="119367" y="288556"/>
                  </a:lnTo>
                  <a:lnTo>
                    <a:pt x="119367" y="342442"/>
                  </a:lnTo>
                  <a:lnTo>
                    <a:pt x="133858" y="342442"/>
                  </a:lnTo>
                  <a:lnTo>
                    <a:pt x="133858" y="288556"/>
                  </a:lnTo>
                  <a:close/>
                </a:path>
                <a:path w="189864" h="468630">
                  <a:moveTo>
                    <a:pt x="189484" y="220764"/>
                  </a:moveTo>
                  <a:lnTo>
                    <a:pt x="177317" y="225983"/>
                  </a:lnTo>
                  <a:lnTo>
                    <a:pt x="177317" y="295503"/>
                  </a:lnTo>
                  <a:lnTo>
                    <a:pt x="189484" y="295503"/>
                  </a:lnTo>
                  <a:lnTo>
                    <a:pt x="189484" y="220764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580928" y="964133"/>
              <a:ext cx="13970" cy="179070"/>
            </a:xfrm>
            <a:custGeom>
              <a:avLst/>
              <a:gdLst/>
              <a:ahLst/>
              <a:cxnLst/>
              <a:rect l="l" t="t" r="r" b="b"/>
              <a:pathLst>
                <a:path w="13970" h="179069">
                  <a:moveTo>
                    <a:pt x="13906" y="0"/>
                  </a:moveTo>
                  <a:lnTo>
                    <a:pt x="0" y="0"/>
                  </a:lnTo>
                  <a:lnTo>
                    <a:pt x="0" y="179044"/>
                  </a:lnTo>
                  <a:lnTo>
                    <a:pt x="13906" y="179044"/>
                  </a:lnTo>
                  <a:lnTo>
                    <a:pt x="13906" y="0"/>
                  </a:lnTo>
                  <a:close/>
                </a:path>
              </a:pathLst>
            </a:custGeom>
            <a:solidFill>
              <a:srgbClr val="F5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603521" y="1478330"/>
              <a:ext cx="12700" cy="1203325"/>
            </a:xfrm>
            <a:custGeom>
              <a:avLst/>
              <a:gdLst/>
              <a:ahLst/>
              <a:cxnLst/>
              <a:rect l="l" t="t" r="r" b="b"/>
              <a:pathLst>
                <a:path w="12700" h="1203325">
                  <a:moveTo>
                    <a:pt x="10426" y="0"/>
                  </a:moveTo>
                  <a:lnTo>
                    <a:pt x="88" y="0"/>
                  </a:lnTo>
                  <a:lnTo>
                    <a:pt x="88" y="464439"/>
                  </a:lnTo>
                  <a:lnTo>
                    <a:pt x="10426" y="464439"/>
                  </a:lnTo>
                  <a:lnTo>
                    <a:pt x="10426" y="0"/>
                  </a:lnTo>
                  <a:close/>
                </a:path>
                <a:path w="12700" h="1203325">
                  <a:moveTo>
                    <a:pt x="12166" y="730389"/>
                  </a:moveTo>
                  <a:lnTo>
                    <a:pt x="0" y="730389"/>
                  </a:lnTo>
                  <a:lnTo>
                    <a:pt x="0" y="1203198"/>
                  </a:lnTo>
                  <a:lnTo>
                    <a:pt x="12166" y="1203198"/>
                  </a:lnTo>
                  <a:lnTo>
                    <a:pt x="12166" y="730389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636554" y="1535074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4">
                  <a:moveTo>
                    <a:pt x="204368" y="0"/>
                  </a:moveTo>
                  <a:lnTo>
                    <a:pt x="0" y="3860"/>
                  </a:lnTo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649762" y="1531493"/>
              <a:ext cx="254635" cy="27940"/>
            </a:xfrm>
            <a:custGeom>
              <a:avLst/>
              <a:gdLst/>
              <a:ahLst/>
              <a:cxnLst/>
              <a:rect l="l" t="t" r="r" b="b"/>
              <a:pathLst>
                <a:path w="254635" h="27940">
                  <a:moveTo>
                    <a:pt x="254482" y="0"/>
                  </a:moveTo>
                  <a:lnTo>
                    <a:pt x="0" y="6553"/>
                  </a:lnTo>
                  <a:lnTo>
                    <a:pt x="0" y="23355"/>
                  </a:lnTo>
                  <a:lnTo>
                    <a:pt x="188849" y="19799"/>
                  </a:lnTo>
                  <a:lnTo>
                    <a:pt x="254482" y="27927"/>
                  </a:lnTo>
                  <a:lnTo>
                    <a:pt x="25448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649711" y="1551292"/>
              <a:ext cx="254635" cy="243840"/>
            </a:xfrm>
            <a:custGeom>
              <a:avLst/>
              <a:gdLst/>
              <a:ahLst/>
              <a:cxnLst/>
              <a:rect l="l" t="t" r="r" b="b"/>
              <a:pathLst>
                <a:path w="254635" h="243839">
                  <a:moveTo>
                    <a:pt x="188899" y="0"/>
                  </a:moveTo>
                  <a:lnTo>
                    <a:pt x="50" y="3555"/>
                  </a:lnTo>
                  <a:lnTo>
                    <a:pt x="0" y="228028"/>
                  </a:lnTo>
                  <a:lnTo>
                    <a:pt x="254533" y="243827"/>
                  </a:lnTo>
                  <a:lnTo>
                    <a:pt x="254533" y="8127"/>
                  </a:lnTo>
                  <a:lnTo>
                    <a:pt x="18889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4" name="object 154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268038" y="1108491"/>
              <a:ext cx="169202" cy="233280"/>
            </a:xfrm>
            <a:prstGeom prst="rect">
              <a:avLst/>
            </a:prstGeom>
          </p:spPr>
        </p:pic>
        <p:sp>
          <p:nvSpPr>
            <p:cNvPr id="155" name="object 155"/>
            <p:cNvSpPr/>
            <p:nvPr/>
          </p:nvSpPr>
          <p:spPr>
            <a:xfrm>
              <a:off x="4649800" y="1291818"/>
              <a:ext cx="254635" cy="115570"/>
            </a:xfrm>
            <a:custGeom>
              <a:avLst/>
              <a:gdLst/>
              <a:ahLst/>
              <a:cxnLst/>
              <a:rect l="l" t="t" r="r" b="b"/>
              <a:pathLst>
                <a:path w="254635" h="115569">
                  <a:moveTo>
                    <a:pt x="254444" y="0"/>
                  </a:moveTo>
                  <a:lnTo>
                    <a:pt x="50" y="2260"/>
                  </a:lnTo>
                  <a:lnTo>
                    <a:pt x="0" y="114998"/>
                  </a:lnTo>
                  <a:lnTo>
                    <a:pt x="2984" y="114998"/>
                  </a:lnTo>
                  <a:lnTo>
                    <a:pt x="155943" y="91808"/>
                  </a:lnTo>
                  <a:lnTo>
                    <a:pt x="254444" y="84251"/>
                  </a:lnTo>
                  <a:lnTo>
                    <a:pt x="25444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4649851" y="1258785"/>
              <a:ext cx="254635" cy="35560"/>
            </a:xfrm>
            <a:custGeom>
              <a:avLst/>
              <a:gdLst/>
              <a:ahLst/>
              <a:cxnLst/>
              <a:rect l="l" t="t" r="r" b="b"/>
              <a:pathLst>
                <a:path w="254635" h="35559">
                  <a:moveTo>
                    <a:pt x="254393" y="0"/>
                  </a:moveTo>
                  <a:lnTo>
                    <a:pt x="0" y="2273"/>
                  </a:lnTo>
                  <a:lnTo>
                    <a:pt x="0" y="35293"/>
                  </a:lnTo>
                  <a:lnTo>
                    <a:pt x="254393" y="33032"/>
                  </a:lnTo>
                  <a:lnTo>
                    <a:pt x="25439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4649851" y="1093939"/>
              <a:ext cx="384175" cy="167640"/>
            </a:xfrm>
            <a:custGeom>
              <a:avLst/>
              <a:gdLst/>
              <a:ahLst/>
              <a:cxnLst/>
              <a:rect l="l" t="t" r="r" b="b"/>
              <a:pathLst>
                <a:path w="384175" h="167640">
                  <a:moveTo>
                    <a:pt x="72453" y="0"/>
                  </a:moveTo>
                  <a:lnTo>
                    <a:pt x="56235" y="0"/>
                  </a:lnTo>
                  <a:lnTo>
                    <a:pt x="40004" y="2311"/>
                  </a:lnTo>
                  <a:lnTo>
                    <a:pt x="24942" y="17373"/>
                  </a:lnTo>
                  <a:lnTo>
                    <a:pt x="24942" y="51549"/>
                  </a:lnTo>
                  <a:lnTo>
                    <a:pt x="25" y="51549"/>
                  </a:lnTo>
                  <a:lnTo>
                    <a:pt x="0" y="167119"/>
                  </a:lnTo>
                  <a:lnTo>
                    <a:pt x="254393" y="164846"/>
                  </a:lnTo>
                  <a:lnTo>
                    <a:pt x="254393" y="50977"/>
                  </a:lnTo>
                  <a:lnTo>
                    <a:pt x="384162" y="47409"/>
                  </a:lnTo>
                  <a:lnTo>
                    <a:pt x="343623" y="37071"/>
                  </a:lnTo>
                  <a:lnTo>
                    <a:pt x="313486" y="32423"/>
                  </a:lnTo>
                  <a:lnTo>
                    <a:pt x="102577" y="2311"/>
                  </a:lnTo>
                  <a:lnTo>
                    <a:pt x="97942" y="11569"/>
                  </a:lnTo>
                  <a:lnTo>
                    <a:pt x="65506" y="11569"/>
                  </a:lnTo>
                  <a:lnTo>
                    <a:pt x="7245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8" name="object 158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268038" y="1282242"/>
              <a:ext cx="169202" cy="162763"/>
            </a:xfrm>
            <a:prstGeom prst="rect">
              <a:avLst/>
            </a:prstGeom>
          </p:spPr>
        </p:pic>
        <p:pic>
          <p:nvPicPr>
            <p:cNvPr id="159" name="object 159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5290134" y="597966"/>
              <a:ext cx="103797" cy="70662"/>
            </a:xfrm>
            <a:prstGeom prst="rect">
              <a:avLst/>
            </a:prstGeom>
          </p:spPr>
        </p:pic>
        <p:sp>
          <p:nvSpPr>
            <p:cNvPr id="160" name="object 160"/>
            <p:cNvSpPr/>
            <p:nvPr/>
          </p:nvSpPr>
          <p:spPr>
            <a:xfrm>
              <a:off x="5021288" y="540004"/>
              <a:ext cx="385445" cy="165735"/>
            </a:xfrm>
            <a:custGeom>
              <a:avLst/>
              <a:gdLst/>
              <a:ahLst/>
              <a:cxnLst/>
              <a:rect l="l" t="t" r="r" b="b"/>
              <a:pathLst>
                <a:path w="385445" h="165734">
                  <a:moveTo>
                    <a:pt x="0" y="0"/>
                  </a:moveTo>
                  <a:lnTo>
                    <a:pt x="0" y="44615"/>
                  </a:lnTo>
                  <a:lnTo>
                    <a:pt x="384924" y="165138"/>
                  </a:lnTo>
                  <a:lnTo>
                    <a:pt x="360387" y="113855"/>
                  </a:lnTo>
                  <a:lnTo>
                    <a:pt x="345325" y="128625"/>
                  </a:lnTo>
                  <a:lnTo>
                    <a:pt x="326212" y="126885"/>
                  </a:lnTo>
                  <a:lnTo>
                    <a:pt x="322732" y="118198"/>
                  </a:lnTo>
                  <a:lnTo>
                    <a:pt x="301878" y="116459"/>
                  </a:lnTo>
                  <a:lnTo>
                    <a:pt x="291439" y="125158"/>
                  </a:lnTo>
                  <a:lnTo>
                    <a:pt x="268846" y="92125"/>
                  </a:lnTo>
                  <a:lnTo>
                    <a:pt x="284492" y="90385"/>
                  </a:lnTo>
                  <a:lnTo>
                    <a:pt x="324472" y="92125"/>
                  </a:lnTo>
                  <a:lnTo>
                    <a:pt x="350647" y="60566"/>
                  </a:lnTo>
                  <a:lnTo>
                    <a:pt x="353237" y="57962"/>
                  </a:lnTo>
                  <a:lnTo>
                    <a:pt x="332574" y="56489"/>
                  </a:lnTo>
                  <a:lnTo>
                    <a:pt x="309410" y="5511"/>
                  </a:lnTo>
                  <a:lnTo>
                    <a:pt x="308597" y="26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580928" y="964133"/>
              <a:ext cx="455295" cy="181610"/>
            </a:xfrm>
            <a:custGeom>
              <a:avLst/>
              <a:gdLst/>
              <a:ahLst/>
              <a:cxnLst/>
              <a:rect l="l" t="t" r="r" b="b"/>
              <a:pathLst>
                <a:path w="455295" h="181609">
                  <a:moveTo>
                    <a:pt x="16230" y="0"/>
                  </a:moveTo>
                  <a:lnTo>
                    <a:pt x="0" y="0"/>
                  </a:lnTo>
                  <a:lnTo>
                    <a:pt x="0" y="178473"/>
                  </a:lnTo>
                  <a:lnTo>
                    <a:pt x="68948" y="181355"/>
                  </a:lnTo>
                  <a:lnTo>
                    <a:pt x="93865" y="181355"/>
                  </a:lnTo>
                  <a:lnTo>
                    <a:pt x="93865" y="90970"/>
                  </a:lnTo>
                  <a:lnTo>
                    <a:pt x="455002" y="112382"/>
                  </a:lnTo>
                  <a:lnTo>
                    <a:pt x="366191" y="95034"/>
                  </a:lnTo>
                  <a:lnTo>
                    <a:pt x="366191" y="18961"/>
                  </a:lnTo>
                  <a:lnTo>
                    <a:pt x="61988" y="1739"/>
                  </a:lnTo>
                  <a:lnTo>
                    <a:pt x="1623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2" name="object 162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947120" y="983094"/>
              <a:ext cx="245668" cy="102717"/>
            </a:xfrm>
            <a:prstGeom prst="rect">
              <a:avLst/>
            </a:prstGeom>
          </p:spPr>
        </p:pic>
        <p:pic>
          <p:nvPicPr>
            <p:cNvPr id="163" name="object 163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268038" y="3000187"/>
              <a:ext cx="169202" cy="311743"/>
            </a:xfrm>
            <a:prstGeom prst="rect">
              <a:avLst/>
            </a:prstGeom>
          </p:spPr>
        </p:pic>
        <p:sp>
          <p:nvSpPr>
            <p:cNvPr id="164" name="object 164"/>
            <p:cNvSpPr/>
            <p:nvPr/>
          </p:nvSpPr>
          <p:spPr>
            <a:xfrm>
              <a:off x="4779086" y="2938792"/>
              <a:ext cx="686435" cy="508000"/>
            </a:xfrm>
            <a:custGeom>
              <a:avLst/>
              <a:gdLst/>
              <a:ahLst/>
              <a:cxnLst/>
              <a:rect l="l" t="t" r="r" b="b"/>
              <a:pathLst>
                <a:path w="686435" h="508000">
                  <a:moveTo>
                    <a:pt x="455422" y="48679"/>
                  </a:moveTo>
                  <a:lnTo>
                    <a:pt x="339547" y="11607"/>
                  </a:lnTo>
                  <a:lnTo>
                    <a:pt x="313474" y="5219"/>
                  </a:lnTo>
                  <a:lnTo>
                    <a:pt x="170345" y="18542"/>
                  </a:lnTo>
                  <a:lnTo>
                    <a:pt x="352425" y="124434"/>
                  </a:lnTo>
                  <a:lnTo>
                    <a:pt x="455422" y="48679"/>
                  </a:lnTo>
                  <a:close/>
                </a:path>
                <a:path w="686435" h="508000">
                  <a:moveTo>
                    <a:pt x="686041" y="0"/>
                  </a:moveTo>
                  <a:lnTo>
                    <a:pt x="635050" y="2324"/>
                  </a:lnTo>
                  <a:lnTo>
                    <a:pt x="631571" y="73012"/>
                  </a:lnTo>
                  <a:lnTo>
                    <a:pt x="626948" y="88074"/>
                  </a:lnTo>
                  <a:lnTo>
                    <a:pt x="615340" y="92710"/>
                  </a:lnTo>
                  <a:lnTo>
                    <a:pt x="572477" y="90398"/>
                  </a:lnTo>
                  <a:lnTo>
                    <a:pt x="551611" y="86918"/>
                  </a:lnTo>
                  <a:lnTo>
                    <a:pt x="553935" y="6959"/>
                  </a:lnTo>
                  <a:lnTo>
                    <a:pt x="542340" y="10439"/>
                  </a:lnTo>
                  <a:lnTo>
                    <a:pt x="528434" y="13906"/>
                  </a:lnTo>
                  <a:lnTo>
                    <a:pt x="450850" y="72377"/>
                  </a:lnTo>
                  <a:lnTo>
                    <a:pt x="450799" y="73012"/>
                  </a:lnTo>
                  <a:lnTo>
                    <a:pt x="258419" y="213220"/>
                  </a:lnTo>
                  <a:lnTo>
                    <a:pt x="238721" y="263067"/>
                  </a:lnTo>
                  <a:lnTo>
                    <a:pt x="237109" y="278485"/>
                  </a:lnTo>
                  <a:lnTo>
                    <a:pt x="232778" y="291604"/>
                  </a:lnTo>
                  <a:lnTo>
                    <a:pt x="226491" y="302336"/>
                  </a:lnTo>
                  <a:lnTo>
                    <a:pt x="219024" y="310565"/>
                  </a:lnTo>
                  <a:lnTo>
                    <a:pt x="190169" y="326415"/>
                  </a:lnTo>
                  <a:lnTo>
                    <a:pt x="187731" y="352869"/>
                  </a:lnTo>
                  <a:lnTo>
                    <a:pt x="161658" y="389369"/>
                  </a:lnTo>
                  <a:lnTo>
                    <a:pt x="116459" y="408495"/>
                  </a:lnTo>
                  <a:lnTo>
                    <a:pt x="118579" y="407441"/>
                  </a:lnTo>
                  <a:lnTo>
                    <a:pt x="120332" y="406031"/>
                  </a:lnTo>
                  <a:lnTo>
                    <a:pt x="122047" y="404609"/>
                  </a:lnTo>
                  <a:lnTo>
                    <a:pt x="115354" y="407454"/>
                  </a:lnTo>
                  <a:lnTo>
                    <a:pt x="108775" y="410057"/>
                  </a:lnTo>
                  <a:lnTo>
                    <a:pt x="102654" y="412216"/>
                  </a:lnTo>
                  <a:lnTo>
                    <a:pt x="97345" y="413715"/>
                  </a:lnTo>
                  <a:lnTo>
                    <a:pt x="99669" y="392849"/>
                  </a:lnTo>
                  <a:lnTo>
                    <a:pt x="105448" y="391693"/>
                  </a:lnTo>
                  <a:lnTo>
                    <a:pt x="110096" y="389369"/>
                  </a:lnTo>
                  <a:lnTo>
                    <a:pt x="119354" y="380111"/>
                  </a:lnTo>
                  <a:lnTo>
                    <a:pt x="118198" y="367360"/>
                  </a:lnTo>
                  <a:lnTo>
                    <a:pt x="119354" y="329120"/>
                  </a:lnTo>
                  <a:lnTo>
                    <a:pt x="75920" y="347345"/>
                  </a:lnTo>
                  <a:lnTo>
                    <a:pt x="80035" y="355942"/>
                  </a:lnTo>
                  <a:lnTo>
                    <a:pt x="82931" y="364972"/>
                  </a:lnTo>
                  <a:lnTo>
                    <a:pt x="84620" y="373964"/>
                  </a:lnTo>
                  <a:lnTo>
                    <a:pt x="85178" y="382422"/>
                  </a:lnTo>
                  <a:lnTo>
                    <a:pt x="83439" y="431088"/>
                  </a:lnTo>
                  <a:lnTo>
                    <a:pt x="77000" y="449211"/>
                  </a:lnTo>
                  <a:lnTo>
                    <a:pt x="61925" y="465213"/>
                  </a:lnTo>
                  <a:lnTo>
                    <a:pt x="36741" y="476313"/>
                  </a:lnTo>
                  <a:lnTo>
                    <a:pt x="0" y="479767"/>
                  </a:lnTo>
                  <a:lnTo>
                    <a:pt x="0" y="507593"/>
                  </a:lnTo>
                  <a:lnTo>
                    <a:pt x="684872" y="507593"/>
                  </a:lnTo>
                  <a:lnTo>
                    <a:pt x="685088" y="413715"/>
                  </a:lnTo>
                  <a:lnTo>
                    <a:pt x="685088" y="408495"/>
                  </a:lnTo>
                  <a:lnTo>
                    <a:pt x="685825" y="92710"/>
                  </a:lnTo>
                  <a:lnTo>
                    <a:pt x="68604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750117" y="1125220"/>
              <a:ext cx="384810" cy="1922780"/>
            </a:xfrm>
            <a:custGeom>
              <a:avLst/>
              <a:gdLst/>
              <a:ahLst/>
              <a:cxnLst/>
              <a:rect l="l" t="t" r="r" b="b"/>
              <a:pathLst>
                <a:path w="384810" h="1922780">
                  <a:moveTo>
                    <a:pt x="378942" y="0"/>
                  </a:moveTo>
                  <a:lnTo>
                    <a:pt x="0" y="10439"/>
                  </a:lnTo>
                  <a:lnTo>
                    <a:pt x="0" y="1843125"/>
                  </a:lnTo>
                  <a:lnTo>
                    <a:pt x="27812" y="1836178"/>
                  </a:lnTo>
                  <a:lnTo>
                    <a:pt x="26644" y="1775332"/>
                  </a:lnTo>
                  <a:lnTo>
                    <a:pt x="45199" y="1775332"/>
                  </a:lnTo>
                  <a:lnTo>
                    <a:pt x="45199" y="1830958"/>
                  </a:lnTo>
                  <a:lnTo>
                    <a:pt x="189471" y="1794459"/>
                  </a:lnTo>
                  <a:lnTo>
                    <a:pt x="200469" y="1801977"/>
                  </a:lnTo>
                  <a:lnTo>
                    <a:pt x="200469" y="1852980"/>
                  </a:lnTo>
                  <a:lnTo>
                    <a:pt x="341858" y="1878456"/>
                  </a:lnTo>
                  <a:lnTo>
                    <a:pt x="342442" y="1818792"/>
                  </a:lnTo>
                  <a:lnTo>
                    <a:pt x="371995" y="1822843"/>
                  </a:lnTo>
                  <a:lnTo>
                    <a:pt x="372287" y="1922221"/>
                  </a:lnTo>
                  <a:lnTo>
                    <a:pt x="384492" y="1922221"/>
                  </a:lnTo>
                  <a:lnTo>
                    <a:pt x="381889" y="165"/>
                  </a:lnTo>
                  <a:lnTo>
                    <a:pt x="37894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132006" y="1125385"/>
              <a:ext cx="330835" cy="1919605"/>
            </a:xfrm>
            <a:custGeom>
              <a:avLst/>
              <a:gdLst/>
              <a:ahLst/>
              <a:cxnLst/>
              <a:rect l="l" t="t" r="r" b="b"/>
              <a:pathLst>
                <a:path w="330835" h="1919605">
                  <a:moveTo>
                    <a:pt x="0" y="0"/>
                  </a:moveTo>
                  <a:lnTo>
                    <a:pt x="533" y="1916849"/>
                  </a:lnTo>
                  <a:lnTo>
                    <a:pt x="6616" y="1919439"/>
                  </a:lnTo>
                  <a:lnTo>
                    <a:pt x="14439" y="1909889"/>
                  </a:lnTo>
                  <a:lnTo>
                    <a:pt x="13271" y="1856003"/>
                  </a:lnTo>
                  <a:lnTo>
                    <a:pt x="154647" y="1787334"/>
                  </a:lnTo>
                  <a:lnTo>
                    <a:pt x="160828" y="1782988"/>
                  </a:lnTo>
                  <a:lnTo>
                    <a:pt x="165374" y="1776904"/>
                  </a:lnTo>
                  <a:lnTo>
                    <a:pt x="168179" y="1769082"/>
                  </a:lnTo>
                  <a:lnTo>
                    <a:pt x="169138" y="1759521"/>
                  </a:lnTo>
                  <a:lnTo>
                    <a:pt x="168554" y="1535290"/>
                  </a:lnTo>
                  <a:lnTo>
                    <a:pt x="330796" y="1465757"/>
                  </a:lnTo>
                  <a:lnTo>
                    <a:pt x="330796" y="195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7" name="object 167"/>
          <p:cNvGrpSpPr/>
          <p:nvPr/>
        </p:nvGrpSpPr>
        <p:grpSpPr>
          <a:xfrm>
            <a:off x="11049317" y="1121752"/>
            <a:ext cx="817244" cy="1902460"/>
            <a:chOff x="5994717" y="1121752"/>
            <a:chExt cx="817244" cy="1902460"/>
          </a:xfrm>
        </p:grpSpPr>
        <p:sp>
          <p:nvSpPr>
            <p:cNvPr id="168" name="object 168"/>
            <p:cNvSpPr/>
            <p:nvPr/>
          </p:nvSpPr>
          <p:spPr>
            <a:xfrm>
              <a:off x="5994717" y="1121752"/>
              <a:ext cx="312420" cy="1897380"/>
            </a:xfrm>
            <a:custGeom>
              <a:avLst/>
              <a:gdLst/>
              <a:ahLst/>
              <a:cxnLst/>
              <a:rect l="l" t="t" r="r" b="b"/>
              <a:pathLst>
                <a:path w="312420" h="1897380">
                  <a:moveTo>
                    <a:pt x="38239" y="0"/>
                  </a:moveTo>
                  <a:lnTo>
                    <a:pt x="0" y="8102"/>
                  </a:lnTo>
                  <a:lnTo>
                    <a:pt x="0" y="1874989"/>
                  </a:lnTo>
                  <a:lnTo>
                    <a:pt x="302450" y="1795018"/>
                  </a:lnTo>
                  <a:lnTo>
                    <a:pt x="300126" y="1896999"/>
                  </a:lnTo>
                  <a:lnTo>
                    <a:pt x="312356" y="1896999"/>
                  </a:lnTo>
                  <a:lnTo>
                    <a:pt x="312356" y="11569"/>
                  </a:lnTo>
                  <a:lnTo>
                    <a:pt x="3823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6304127" y="1126363"/>
              <a:ext cx="508000" cy="1898014"/>
            </a:xfrm>
            <a:custGeom>
              <a:avLst/>
              <a:gdLst/>
              <a:ahLst/>
              <a:cxnLst/>
              <a:rect l="l" t="t" r="r" b="b"/>
              <a:pathLst>
                <a:path w="508000" h="1898014">
                  <a:moveTo>
                    <a:pt x="0" y="0"/>
                  </a:moveTo>
                  <a:lnTo>
                    <a:pt x="2946" y="1892388"/>
                  </a:lnTo>
                  <a:lnTo>
                    <a:pt x="4622" y="1897608"/>
                  </a:lnTo>
                  <a:lnTo>
                    <a:pt x="18529" y="1886013"/>
                  </a:lnTo>
                  <a:lnTo>
                    <a:pt x="16205" y="1830971"/>
                  </a:lnTo>
                  <a:lnTo>
                    <a:pt x="157594" y="1757972"/>
                  </a:lnTo>
                  <a:lnTo>
                    <a:pt x="165924" y="1750095"/>
                  </a:lnTo>
                  <a:lnTo>
                    <a:pt x="168600" y="1740158"/>
                  </a:lnTo>
                  <a:lnTo>
                    <a:pt x="168668" y="1730438"/>
                  </a:lnTo>
                  <a:lnTo>
                    <a:pt x="169176" y="1723212"/>
                  </a:lnTo>
                  <a:lnTo>
                    <a:pt x="171500" y="1503019"/>
                  </a:lnTo>
                  <a:lnTo>
                    <a:pt x="396316" y="1461300"/>
                  </a:lnTo>
                  <a:lnTo>
                    <a:pt x="396316" y="1673377"/>
                  </a:lnTo>
                  <a:lnTo>
                    <a:pt x="507568" y="1647888"/>
                  </a:lnTo>
                  <a:lnTo>
                    <a:pt x="507568" y="115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0" name="object 170"/>
          <p:cNvGrpSpPr/>
          <p:nvPr/>
        </p:nvGrpSpPr>
        <p:grpSpPr>
          <a:xfrm>
            <a:off x="10228860" y="2591143"/>
            <a:ext cx="290195" cy="395605"/>
            <a:chOff x="5174259" y="2591142"/>
            <a:chExt cx="290195" cy="395605"/>
          </a:xfrm>
        </p:grpSpPr>
        <p:sp>
          <p:nvSpPr>
            <p:cNvPr id="171" name="object 171"/>
            <p:cNvSpPr/>
            <p:nvPr/>
          </p:nvSpPr>
          <p:spPr>
            <a:xfrm>
              <a:off x="5300560" y="2591142"/>
              <a:ext cx="163195" cy="230504"/>
            </a:xfrm>
            <a:custGeom>
              <a:avLst/>
              <a:gdLst/>
              <a:ahLst/>
              <a:cxnLst/>
              <a:rect l="l" t="t" r="r" b="b"/>
              <a:pathLst>
                <a:path w="163195" h="230505">
                  <a:moveTo>
                    <a:pt x="162242" y="0"/>
                  </a:moveTo>
                  <a:lnTo>
                    <a:pt x="0" y="66052"/>
                  </a:lnTo>
                  <a:lnTo>
                    <a:pt x="0" y="230124"/>
                  </a:lnTo>
                  <a:lnTo>
                    <a:pt x="162852" y="187070"/>
                  </a:lnTo>
                  <a:lnTo>
                    <a:pt x="1622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174259" y="2778213"/>
              <a:ext cx="290195" cy="208279"/>
            </a:xfrm>
            <a:custGeom>
              <a:avLst/>
              <a:gdLst/>
              <a:ahLst/>
              <a:cxnLst/>
              <a:rect l="l" t="t" r="r" b="b"/>
              <a:pathLst>
                <a:path w="290195" h="208280">
                  <a:moveTo>
                    <a:pt x="289153" y="0"/>
                  </a:moveTo>
                  <a:lnTo>
                    <a:pt x="126301" y="43053"/>
                  </a:lnTo>
                  <a:lnTo>
                    <a:pt x="126301" y="103809"/>
                  </a:lnTo>
                  <a:lnTo>
                    <a:pt x="125271" y="116671"/>
                  </a:lnTo>
                  <a:lnTo>
                    <a:pt x="122396" y="125025"/>
                  </a:lnTo>
                  <a:lnTo>
                    <a:pt x="117996" y="130445"/>
                  </a:lnTo>
                  <a:lnTo>
                    <a:pt x="112394" y="134505"/>
                  </a:lnTo>
                  <a:lnTo>
                    <a:pt x="0" y="191871"/>
                  </a:lnTo>
                  <a:lnTo>
                    <a:pt x="56781" y="208102"/>
                  </a:lnTo>
                  <a:lnTo>
                    <a:pt x="97345" y="177965"/>
                  </a:lnTo>
                  <a:lnTo>
                    <a:pt x="139052" y="161734"/>
                  </a:lnTo>
                  <a:lnTo>
                    <a:pt x="161074" y="161734"/>
                  </a:lnTo>
                  <a:lnTo>
                    <a:pt x="163398" y="104952"/>
                  </a:lnTo>
                  <a:lnTo>
                    <a:pt x="165331" y="95937"/>
                  </a:lnTo>
                  <a:lnTo>
                    <a:pt x="168460" y="87571"/>
                  </a:lnTo>
                  <a:lnTo>
                    <a:pt x="173983" y="81812"/>
                  </a:lnTo>
                  <a:lnTo>
                    <a:pt x="183095" y="80619"/>
                  </a:lnTo>
                  <a:lnTo>
                    <a:pt x="217868" y="82943"/>
                  </a:lnTo>
                  <a:lnTo>
                    <a:pt x="239877" y="162902"/>
                  </a:lnTo>
                  <a:lnTo>
                    <a:pt x="289699" y="165227"/>
                  </a:lnTo>
                  <a:lnTo>
                    <a:pt x="28915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5284342" y="2942167"/>
              <a:ext cx="50165" cy="18415"/>
            </a:xfrm>
            <a:custGeom>
              <a:avLst/>
              <a:gdLst/>
              <a:ahLst/>
              <a:cxnLst/>
              <a:rect l="l" t="t" r="r" b="b"/>
              <a:pathLst>
                <a:path w="50164" h="18414">
                  <a:moveTo>
                    <a:pt x="39524" y="0"/>
                  </a:moveTo>
                  <a:lnTo>
                    <a:pt x="26008" y="1195"/>
                  </a:lnTo>
                  <a:lnTo>
                    <a:pt x="11946" y="4018"/>
                  </a:lnTo>
                  <a:lnTo>
                    <a:pt x="0" y="8792"/>
                  </a:lnTo>
                  <a:lnTo>
                    <a:pt x="304" y="18367"/>
                  </a:lnTo>
                  <a:lnTo>
                    <a:pt x="11633" y="14646"/>
                  </a:lnTo>
                  <a:lnTo>
                    <a:pt x="20281" y="11408"/>
                  </a:lnTo>
                  <a:lnTo>
                    <a:pt x="26024" y="9571"/>
                  </a:lnTo>
                  <a:lnTo>
                    <a:pt x="40329" y="5907"/>
                  </a:lnTo>
                  <a:lnTo>
                    <a:pt x="48679" y="3585"/>
                  </a:lnTo>
                  <a:lnTo>
                    <a:pt x="49834" y="105"/>
                  </a:lnTo>
                  <a:lnTo>
                    <a:pt x="3952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4" name="object 174"/>
          <p:cNvGrpSpPr/>
          <p:nvPr/>
        </p:nvGrpSpPr>
        <p:grpSpPr>
          <a:xfrm>
            <a:off x="8888082" y="1085278"/>
            <a:ext cx="280670" cy="59690"/>
            <a:chOff x="3833482" y="1085278"/>
            <a:chExt cx="280670" cy="59690"/>
          </a:xfrm>
        </p:grpSpPr>
        <p:sp>
          <p:nvSpPr>
            <p:cNvPr id="175" name="object 175"/>
            <p:cNvSpPr/>
            <p:nvPr/>
          </p:nvSpPr>
          <p:spPr>
            <a:xfrm>
              <a:off x="3833482" y="1085278"/>
              <a:ext cx="113664" cy="52069"/>
            </a:xfrm>
            <a:custGeom>
              <a:avLst/>
              <a:gdLst/>
              <a:ahLst/>
              <a:cxnLst/>
              <a:rect l="l" t="t" r="r" b="b"/>
              <a:pathLst>
                <a:path w="113664" h="52069">
                  <a:moveTo>
                    <a:pt x="0" y="0"/>
                  </a:moveTo>
                  <a:lnTo>
                    <a:pt x="0" y="51955"/>
                  </a:lnTo>
                  <a:lnTo>
                    <a:pt x="99656" y="49212"/>
                  </a:lnTo>
                  <a:lnTo>
                    <a:pt x="113563" y="49999"/>
                  </a:lnTo>
                  <a:lnTo>
                    <a:pt x="113563" y="19519"/>
                  </a:lnTo>
                  <a:lnTo>
                    <a:pt x="9271" y="5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947045" y="1104798"/>
              <a:ext cx="167005" cy="40005"/>
            </a:xfrm>
            <a:custGeom>
              <a:avLst/>
              <a:gdLst/>
              <a:ahLst/>
              <a:cxnLst/>
              <a:rect l="l" t="t" r="r" b="b"/>
              <a:pathLst>
                <a:path w="167004" h="40005">
                  <a:moveTo>
                    <a:pt x="0" y="0"/>
                  </a:moveTo>
                  <a:lnTo>
                    <a:pt x="0" y="30480"/>
                  </a:lnTo>
                  <a:lnTo>
                    <a:pt x="166877" y="39928"/>
                  </a:lnTo>
                  <a:lnTo>
                    <a:pt x="166877" y="30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7" name="object 177"/>
          <p:cNvSpPr/>
          <p:nvPr/>
        </p:nvSpPr>
        <p:spPr>
          <a:xfrm>
            <a:off x="11439525" y="3132327"/>
            <a:ext cx="3810" cy="2540"/>
          </a:xfrm>
          <a:custGeom>
            <a:avLst/>
            <a:gdLst/>
            <a:ahLst/>
            <a:cxnLst/>
            <a:rect l="l" t="t" r="r" b="b"/>
            <a:pathLst>
              <a:path w="3810" h="2539">
                <a:moveTo>
                  <a:pt x="3200" y="0"/>
                </a:moveTo>
                <a:lnTo>
                  <a:pt x="2336" y="571"/>
                </a:lnTo>
                <a:lnTo>
                  <a:pt x="1079" y="1435"/>
                </a:lnTo>
                <a:lnTo>
                  <a:pt x="0" y="2146"/>
                </a:lnTo>
                <a:lnTo>
                  <a:pt x="2603" y="406"/>
                </a:lnTo>
                <a:lnTo>
                  <a:pt x="3200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8" name="object 178"/>
          <p:cNvGrpSpPr/>
          <p:nvPr/>
        </p:nvGrpSpPr>
        <p:grpSpPr>
          <a:xfrm>
            <a:off x="10670375" y="3167889"/>
            <a:ext cx="736600" cy="278765"/>
            <a:chOff x="5615775" y="3167888"/>
            <a:chExt cx="736600" cy="278765"/>
          </a:xfrm>
        </p:grpSpPr>
        <p:pic>
          <p:nvPicPr>
            <p:cNvPr id="179" name="object 179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6005093" y="3199904"/>
              <a:ext cx="268478" cy="246468"/>
            </a:xfrm>
            <a:prstGeom prst="rect">
              <a:avLst/>
            </a:prstGeom>
          </p:spPr>
        </p:pic>
        <p:sp>
          <p:nvSpPr>
            <p:cNvPr id="180" name="object 180"/>
            <p:cNvSpPr/>
            <p:nvPr/>
          </p:nvSpPr>
          <p:spPr>
            <a:xfrm>
              <a:off x="6297574" y="3167888"/>
              <a:ext cx="54610" cy="73660"/>
            </a:xfrm>
            <a:custGeom>
              <a:avLst/>
              <a:gdLst/>
              <a:ahLst/>
              <a:cxnLst/>
              <a:rect l="l" t="t" r="r" b="b"/>
              <a:pathLst>
                <a:path w="54610" h="73660">
                  <a:moveTo>
                    <a:pt x="53403" y="0"/>
                  </a:moveTo>
                  <a:lnTo>
                    <a:pt x="52476" y="1676"/>
                  </a:lnTo>
                  <a:lnTo>
                    <a:pt x="51358" y="3200"/>
                  </a:lnTo>
                  <a:lnTo>
                    <a:pt x="50571" y="4991"/>
                  </a:lnTo>
                  <a:lnTo>
                    <a:pt x="0" y="23317"/>
                  </a:lnTo>
                  <a:lnTo>
                    <a:pt x="8851" y="25844"/>
                  </a:lnTo>
                  <a:lnTo>
                    <a:pt x="16725" y="33434"/>
                  </a:lnTo>
                  <a:lnTo>
                    <a:pt x="21331" y="44824"/>
                  </a:lnTo>
                  <a:lnTo>
                    <a:pt x="22891" y="58605"/>
                  </a:lnTo>
                  <a:lnTo>
                    <a:pt x="21628" y="73367"/>
                  </a:lnTo>
                  <a:lnTo>
                    <a:pt x="32824" y="68131"/>
                  </a:lnTo>
                  <a:lnTo>
                    <a:pt x="41743" y="61053"/>
                  </a:lnTo>
                  <a:lnTo>
                    <a:pt x="47840" y="52020"/>
                  </a:lnTo>
                  <a:lnTo>
                    <a:pt x="50571" y="40919"/>
                  </a:lnTo>
                  <a:lnTo>
                    <a:pt x="52306" y="18070"/>
                  </a:lnTo>
                  <a:lnTo>
                    <a:pt x="53173" y="9024"/>
                  </a:lnTo>
                  <a:lnTo>
                    <a:pt x="54216" y="1892"/>
                  </a:lnTo>
                  <a:lnTo>
                    <a:pt x="53949" y="990"/>
                  </a:lnTo>
                  <a:lnTo>
                    <a:pt x="534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5615775" y="3266211"/>
              <a:ext cx="387350" cy="131445"/>
            </a:xfrm>
            <a:custGeom>
              <a:avLst/>
              <a:gdLst/>
              <a:ahLst/>
              <a:cxnLst/>
              <a:rect l="l" t="t" r="r" b="b"/>
              <a:pathLst>
                <a:path w="387350" h="131445">
                  <a:moveTo>
                    <a:pt x="0" y="0"/>
                  </a:moveTo>
                  <a:lnTo>
                    <a:pt x="0" y="60553"/>
                  </a:lnTo>
                  <a:lnTo>
                    <a:pt x="252615" y="126834"/>
                  </a:lnTo>
                  <a:lnTo>
                    <a:pt x="273009" y="130605"/>
                  </a:lnTo>
                  <a:lnTo>
                    <a:pt x="294054" y="130897"/>
                  </a:lnTo>
                  <a:lnTo>
                    <a:pt x="312925" y="126843"/>
                  </a:lnTo>
                  <a:lnTo>
                    <a:pt x="326796" y="117576"/>
                  </a:lnTo>
                  <a:lnTo>
                    <a:pt x="387057" y="31826"/>
                  </a:lnTo>
                  <a:lnTo>
                    <a:pt x="298983" y="64274"/>
                  </a:lnTo>
                  <a:lnTo>
                    <a:pt x="289129" y="66959"/>
                  </a:lnTo>
                  <a:lnTo>
                    <a:pt x="281011" y="68335"/>
                  </a:lnTo>
                  <a:lnTo>
                    <a:pt x="273469" y="68910"/>
                  </a:lnTo>
                  <a:lnTo>
                    <a:pt x="171500" y="463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5615775" y="3297212"/>
              <a:ext cx="425450" cy="149225"/>
            </a:xfrm>
            <a:custGeom>
              <a:avLst/>
              <a:gdLst/>
              <a:ahLst/>
              <a:cxnLst/>
              <a:rect l="l" t="t" r="r" b="b"/>
              <a:pathLst>
                <a:path w="425450" h="149225">
                  <a:moveTo>
                    <a:pt x="389318" y="0"/>
                  </a:moveTo>
                  <a:lnTo>
                    <a:pt x="387057" y="825"/>
                  </a:lnTo>
                  <a:lnTo>
                    <a:pt x="326796" y="86575"/>
                  </a:lnTo>
                  <a:lnTo>
                    <a:pt x="312925" y="95843"/>
                  </a:lnTo>
                  <a:lnTo>
                    <a:pt x="294054" y="99896"/>
                  </a:lnTo>
                  <a:lnTo>
                    <a:pt x="273009" y="99604"/>
                  </a:lnTo>
                  <a:lnTo>
                    <a:pt x="252615" y="95834"/>
                  </a:lnTo>
                  <a:lnTo>
                    <a:pt x="0" y="29552"/>
                  </a:lnTo>
                  <a:lnTo>
                    <a:pt x="0" y="149161"/>
                  </a:lnTo>
                  <a:lnTo>
                    <a:pt x="425361" y="149161"/>
                  </a:lnTo>
                  <a:lnTo>
                    <a:pt x="424129" y="60502"/>
                  </a:lnTo>
                  <a:lnTo>
                    <a:pt x="420826" y="35724"/>
                  </a:lnTo>
                  <a:lnTo>
                    <a:pt x="413334" y="18492"/>
                  </a:lnTo>
                  <a:lnTo>
                    <a:pt x="402537" y="7140"/>
                  </a:lnTo>
                  <a:lnTo>
                    <a:pt x="38931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3" name="object 183"/>
          <p:cNvSpPr/>
          <p:nvPr/>
        </p:nvSpPr>
        <p:spPr>
          <a:xfrm>
            <a:off x="10670376" y="540005"/>
            <a:ext cx="713105" cy="296545"/>
          </a:xfrm>
          <a:custGeom>
            <a:avLst/>
            <a:gdLst/>
            <a:ahLst/>
            <a:cxnLst/>
            <a:rect l="l" t="t" r="r" b="b"/>
            <a:pathLst>
              <a:path w="713104" h="296544">
                <a:moveTo>
                  <a:pt x="679081" y="0"/>
                </a:moveTo>
                <a:lnTo>
                  <a:pt x="0" y="0"/>
                </a:lnTo>
                <a:lnTo>
                  <a:pt x="0" y="296481"/>
                </a:lnTo>
                <a:lnTo>
                  <a:pt x="533069" y="294335"/>
                </a:lnTo>
                <a:lnTo>
                  <a:pt x="682002" y="275932"/>
                </a:lnTo>
                <a:lnTo>
                  <a:pt x="681393" y="273481"/>
                </a:lnTo>
                <a:lnTo>
                  <a:pt x="701865" y="273481"/>
                </a:lnTo>
                <a:lnTo>
                  <a:pt x="705789" y="272999"/>
                </a:lnTo>
                <a:lnTo>
                  <a:pt x="712622" y="270357"/>
                </a:lnTo>
                <a:lnTo>
                  <a:pt x="704570" y="264210"/>
                </a:lnTo>
                <a:lnTo>
                  <a:pt x="674446" y="254952"/>
                </a:lnTo>
                <a:lnTo>
                  <a:pt x="674446" y="74168"/>
                </a:lnTo>
                <a:lnTo>
                  <a:pt x="679081" y="70218"/>
                </a:lnTo>
                <a:lnTo>
                  <a:pt x="679081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1164480" y="955052"/>
            <a:ext cx="217804" cy="30480"/>
          </a:xfrm>
          <a:custGeom>
            <a:avLst/>
            <a:gdLst/>
            <a:ahLst/>
            <a:cxnLst/>
            <a:rect l="l" t="t" r="r" b="b"/>
            <a:pathLst>
              <a:path w="217804" h="30480">
                <a:moveTo>
                  <a:pt x="217424" y="0"/>
                </a:moveTo>
                <a:lnTo>
                  <a:pt x="0" y="17564"/>
                </a:lnTo>
                <a:lnTo>
                  <a:pt x="217424" y="29857"/>
                </a:lnTo>
                <a:lnTo>
                  <a:pt x="217424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1372241" y="813004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4">
                <a:moveTo>
                  <a:pt x="3924" y="0"/>
                </a:moveTo>
                <a:lnTo>
                  <a:pt x="0" y="482"/>
                </a:lnTo>
                <a:lnTo>
                  <a:pt x="2705" y="482"/>
                </a:lnTo>
                <a:lnTo>
                  <a:pt x="3238" y="355"/>
                </a:lnTo>
                <a:lnTo>
                  <a:pt x="3517" y="152"/>
                </a:lnTo>
                <a:lnTo>
                  <a:pt x="3924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6" name="object 186"/>
          <p:cNvGrpSpPr/>
          <p:nvPr/>
        </p:nvGrpSpPr>
        <p:grpSpPr>
          <a:xfrm>
            <a:off x="10670375" y="815937"/>
            <a:ext cx="721360" cy="315595"/>
            <a:chOff x="5615775" y="815936"/>
            <a:chExt cx="721360" cy="315595"/>
          </a:xfrm>
        </p:grpSpPr>
        <p:sp>
          <p:nvSpPr>
            <p:cNvPr id="187" name="object 187"/>
            <p:cNvSpPr/>
            <p:nvPr/>
          </p:nvSpPr>
          <p:spPr>
            <a:xfrm>
              <a:off x="5990069" y="917994"/>
              <a:ext cx="337820" cy="55244"/>
            </a:xfrm>
            <a:custGeom>
              <a:avLst/>
              <a:gdLst/>
              <a:ahLst/>
              <a:cxnLst/>
              <a:rect l="l" t="t" r="r" b="b"/>
              <a:pathLst>
                <a:path w="337820" h="55244">
                  <a:moveTo>
                    <a:pt x="337235" y="0"/>
                  </a:moveTo>
                  <a:lnTo>
                    <a:pt x="0" y="30505"/>
                  </a:lnTo>
                  <a:lnTo>
                    <a:pt x="596" y="47878"/>
                  </a:lnTo>
                  <a:lnTo>
                    <a:pt x="119811" y="54622"/>
                  </a:lnTo>
                  <a:lnTo>
                    <a:pt x="337235" y="37058"/>
                  </a:lnTo>
                  <a:lnTo>
                    <a:pt x="33723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5848705" y="815936"/>
              <a:ext cx="488315" cy="132715"/>
            </a:xfrm>
            <a:custGeom>
              <a:avLst/>
              <a:gdLst/>
              <a:ahLst/>
              <a:cxnLst/>
              <a:rect l="l" t="t" r="r" b="b"/>
              <a:pathLst>
                <a:path w="488314" h="132715">
                  <a:moveTo>
                    <a:pt x="449071" y="0"/>
                  </a:moveTo>
                  <a:lnTo>
                    <a:pt x="300139" y="18402"/>
                  </a:lnTo>
                  <a:lnTo>
                    <a:pt x="0" y="19621"/>
                  </a:lnTo>
                  <a:lnTo>
                    <a:pt x="0" y="87198"/>
                  </a:lnTo>
                  <a:lnTo>
                    <a:pt x="10426" y="86791"/>
                  </a:lnTo>
                  <a:lnTo>
                    <a:pt x="44018" y="103581"/>
                  </a:lnTo>
                  <a:lnTo>
                    <a:pt x="89217" y="101841"/>
                  </a:lnTo>
                  <a:lnTo>
                    <a:pt x="141363" y="132562"/>
                  </a:lnTo>
                  <a:lnTo>
                    <a:pt x="478599" y="102057"/>
                  </a:lnTo>
                  <a:lnTo>
                    <a:pt x="478599" y="23050"/>
                  </a:lnTo>
                  <a:lnTo>
                    <a:pt x="487870" y="20739"/>
                  </a:lnTo>
                  <a:lnTo>
                    <a:pt x="485546" y="9144"/>
                  </a:lnTo>
                  <a:lnTo>
                    <a:pt x="450786" y="6832"/>
                  </a:lnTo>
                  <a:lnTo>
                    <a:pt x="4490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9" name="object 189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5615775" y="835558"/>
              <a:ext cx="232930" cy="138480"/>
            </a:xfrm>
            <a:prstGeom prst="rect">
              <a:avLst/>
            </a:prstGeom>
          </p:spPr>
        </p:pic>
        <p:pic>
          <p:nvPicPr>
            <p:cNvPr id="190" name="object 190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5615775" y="1008164"/>
              <a:ext cx="169176" cy="123367"/>
            </a:xfrm>
            <a:prstGeom prst="rect">
              <a:avLst/>
            </a:prstGeom>
          </p:spPr>
        </p:pic>
      </p:grpSp>
      <p:pic>
        <p:nvPicPr>
          <p:cNvPr id="191" name="object 191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11349457" y="540004"/>
            <a:ext cx="74155" cy="70218"/>
          </a:xfrm>
          <a:prstGeom prst="rect">
            <a:avLst/>
          </a:prstGeom>
        </p:spPr>
      </p:pic>
      <p:pic>
        <p:nvPicPr>
          <p:cNvPr id="192" name="object 192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11734813" y="540005"/>
            <a:ext cx="131483" cy="178993"/>
          </a:xfrm>
          <a:prstGeom prst="rect">
            <a:avLst/>
          </a:prstGeom>
        </p:spPr>
      </p:pic>
      <p:grpSp>
        <p:nvGrpSpPr>
          <p:cNvPr id="193" name="object 193"/>
          <p:cNvGrpSpPr/>
          <p:nvPr/>
        </p:nvGrpSpPr>
        <p:grpSpPr>
          <a:xfrm>
            <a:off x="11077131" y="1055104"/>
            <a:ext cx="92075" cy="56515"/>
            <a:chOff x="6022530" y="1055103"/>
            <a:chExt cx="92075" cy="56515"/>
          </a:xfrm>
        </p:grpSpPr>
        <p:sp>
          <p:nvSpPr>
            <p:cNvPr id="194" name="object 194"/>
            <p:cNvSpPr/>
            <p:nvPr/>
          </p:nvSpPr>
          <p:spPr>
            <a:xfrm>
              <a:off x="6022530" y="1055103"/>
              <a:ext cx="62230" cy="56515"/>
            </a:xfrm>
            <a:custGeom>
              <a:avLst/>
              <a:gdLst/>
              <a:ahLst/>
              <a:cxnLst/>
              <a:rect l="l" t="t" r="r" b="b"/>
              <a:pathLst>
                <a:path w="62229" h="56515">
                  <a:moveTo>
                    <a:pt x="0" y="0"/>
                  </a:moveTo>
                  <a:lnTo>
                    <a:pt x="0" y="56210"/>
                  </a:lnTo>
                  <a:lnTo>
                    <a:pt x="15074" y="41148"/>
                  </a:lnTo>
                  <a:lnTo>
                    <a:pt x="31280" y="38836"/>
                  </a:lnTo>
                  <a:lnTo>
                    <a:pt x="47078" y="38836"/>
                  </a:lnTo>
                  <a:lnTo>
                    <a:pt x="51661" y="29882"/>
                  </a:lnTo>
                  <a:lnTo>
                    <a:pt x="55756" y="20907"/>
                  </a:lnTo>
                  <a:lnTo>
                    <a:pt x="59283" y="12108"/>
                  </a:lnTo>
                  <a:lnTo>
                    <a:pt x="62166" y="36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6063081" y="1058786"/>
              <a:ext cx="51435" cy="46990"/>
            </a:xfrm>
            <a:custGeom>
              <a:avLst/>
              <a:gdLst/>
              <a:ahLst/>
              <a:cxnLst/>
              <a:rect l="l" t="t" r="r" b="b"/>
              <a:pathLst>
                <a:path w="51435" h="46990">
                  <a:moveTo>
                    <a:pt x="21615" y="0"/>
                  </a:moveTo>
                  <a:lnTo>
                    <a:pt x="18732" y="8425"/>
                  </a:lnTo>
                  <a:lnTo>
                    <a:pt x="15205" y="17224"/>
                  </a:lnTo>
                  <a:lnTo>
                    <a:pt x="11110" y="26199"/>
                  </a:lnTo>
                  <a:lnTo>
                    <a:pt x="6527" y="35153"/>
                  </a:lnTo>
                  <a:lnTo>
                    <a:pt x="6946" y="35153"/>
                  </a:lnTo>
                  <a:lnTo>
                    <a:pt x="0" y="46723"/>
                  </a:lnTo>
                  <a:lnTo>
                    <a:pt x="29895" y="46723"/>
                  </a:lnTo>
                  <a:lnTo>
                    <a:pt x="36358" y="35663"/>
                  </a:lnTo>
                  <a:lnTo>
                    <a:pt x="42190" y="24199"/>
                  </a:lnTo>
                  <a:lnTo>
                    <a:pt x="47206" y="12754"/>
                  </a:lnTo>
                  <a:lnTo>
                    <a:pt x="51219" y="1752"/>
                  </a:lnTo>
                  <a:lnTo>
                    <a:pt x="2161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6" name="object 196"/>
          <p:cNvGrpSpPr/>
          <p:nvPr/>
        </p:nvGrpSpPr>
        <p:grpSpPr>
          <a:xfrm>
            <a:off x="11147577" y="1060538"/>
            <a:ext cx="438784" cy="81280"/>
            <a:chOff x="6092977" y="1060538"/>
            <a:chExt cx="438784" cy="81280"/>
          </a:xfrm>
        </p:grpSpPr>
        <p:sp>
          <p:nvSpPr>
            <p:cNvPr id="197" name="object 197"/>
            <p:cNvSpPr/>
            <p:nvPr/>
          </p:nvSpPr>
          <p:spPr>
            <a:xfrm>
              <a:off x="6092977" y="1060538"/>
              <a:ext cx="438784" cy="81280"/>
            </a:xfrm>
            <a:custGeom>
              <a:avLst/>
              <a:gdLst/>
              <a:ahLst/>
              <a:cxnLst/>
              <a:rect l="l" t="t" r="r" b="b"/>
              <a:pathLst>
                <a:path w="438784" h="81280">
                  <a:moveTo>
                    <a:pt x="252260" y="13703"/>
                  </a:moveTo>
                  <a:lnTo>
                    <a:pt x="21323" y="0"/>
                  </a:lnTo>
                  <a:lnTo>
                    <a:pt x="17310" y="11010"/>
                  </a:lnTo>
                  <a:lnTo>
                    <a:pt x="12293" y="22453"/>
                  </a:lnTo>
                  <a:lnTo>
                    <a:pt x="6451" y="33921"/>
                  </a:lnTo>
                  <a:lnTo>
                    <a:pt x="0" y="44970"/>
                  </a:lnTo>
                  <a:lnTo>
                    <a:pt x="2552" y="44970"/>
                  </a:lnTo>
                  <a:lnTo>
                    <a:pt x="7200" y="35712"/>
                  </a:lnTo>
                  <a:lnTo>
                    <a:pt x="190284" y="65824"/>
                  </a:lnTo>
                  <a:lnTo>
                    <a:pt x="231444" y="67894"/>
                  </a:lnTo>
                  <a:lnTo>
                    <a:pt x="241261" y="55333"/>
                  </a:lnTo>
                  <a:lnTo>
                    <a:pt x="247904" y="41719"/>
                  </a:lnTo>
                  <a:lnTo>
                    <a:pt x="251510" y="27647"/>
                  </a:lnTo>
                  <a:lnTo>
                    <a:pt x="252260" y="13703"/>
                  </a:lnTo>
                  <a:close/>
                </a:path>
                <a:path w="438784" h="81280">
                  <a:moveTo>
                    <a:pt x="438289" y="24739"/>
                  </a:moveTo>
                  <a:lnTo>
                    <a:pt x="273532" y="14960"/>
                  </a:lnTo>
                  <a:lnTo>
                    <a:pt x="273151" y="29870"/>
                  </a:lnTo>
                  <a:lnTo>
                    <a:pt x="269798" y="44881"/>
                  </a:lnTo>
                  <a:lnTo>
                    <a:pt x="263017" y="59080"/>
                  </a:lnTo>
                  <a:lnTo>
                    <a:pt x="252349" y="71513"/>
                  </a:lnTo>
                  <a:lnTo>
                    <a:pt x="288772" y="80810"/>
                  </a:lnTo>
                  <a:lnTo>
                    <a:pt x="438289" y="76695"/>
                  </a:lnTo>
                  <a:lnTo>
                    <a:pt x="438289" y="2473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6324422" y="1074242"/>
              <a:ext cx="42545" cy="58419"/>
            </a:xfrm>
            <a:custGeom>
              <a:avLst/>
              <a:gdLst/>
              <a:ahLst/>
              <a:cxnLst/>
              <a:rect l="l" t="t" r="r" b="b"/>
              <a:pathLst>
                <a:path w="42545" h="58419">
                  <a:moveTo>
                    <a:pt x="20815" y="0"/>
                  </a:moveTo>
                  <a:lnTo>
                    <a:pt x="20068" y="13943"/>
                  </a:lnTo>
                  <a:lnTo>
                    <a:pt x="16460" y="28009"/>
                  </a:lnTo>
                  <a:lnTo>
                    <a:pt x="9826" y="41619"/>
                  </a:lnTo>
                  <a:lnTo>
                    <a:pt x="0" y="54190"/>
                  </a:lnTo>
                  <a:lnTo>
                    <a:pt x="16776" y="56769"/>
                  </a:lnTo>
                  <a:lnTo>
                    <a:pt x="41710" y="16164"/>
                  </a:lnTo>
                  <a:lnTo>
                    <a:pt x="42087" y="1257"/>
                  </a:lnTo>
                  <a:lnTo>
                    <a:pt x="2081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9" name="object 199"/>
          <p:cNvGrpSpPr/>
          <p:nvPr/>
        </p:nvGrpSpPr>
        <p:grpSpPr>
          <a:xfrm>
            <a:off x="10839551" y="902729"/>
            <a:ext cx="694690" cy="2432685"/>
            <a:chOff x="5784951" y="902728"/>
            <a:chExt cx="694690" cy="2432685"/>
          </a:xfrm>
        </p:grpSpPr>
        <p:sp>
          <p:nvSpPr>
            <p:cNvPr id="200" name="object 200"/>
            <p:cNvSpPr/>
            <p:nvPr/>
          </p:nvSpPr>
          <p:spPr>
            <a:xfrm>
              <a:off x="5784951" y="902728"/>
              <a:ext cx="694690" cy="2432685"/>
            </a:xfrm>
            <a:custGeom>
              <a:avLst/>
              <a:gdLst/>
              <a:ahLst/>
              <a:cxnLst/>
              <a:rect l="l" t="t" r="r" b="b"/>
              <a:pathLst>
                <a:path w="694689" h="2432685">
                  <a:moveTo>
                    <a:pt x="18554" y="2171"/>
                  </a:moveTo>
                  <a:lnTo>
                    <a:pt x="15074" y="2311"/>
                  </a:lnTo>
                  <a:lnTo>
                    <a:pt x="0" y="24904"/>
                  </a:lnTo>
                  <a:lnTo>
                    <a:pt x="0" y="2409202"/>
                  </a:lnTo>
                  <a:lnTo>
                    <a:pt x="18554" y="2413419"/>
                  </a:lnTo>
                  <a:lnTo>
                    <a:pt x="18554" y="2171"/>
                  </a:lnTo>
                  <a:close/>
                </a:path>
                <a:path w="694689" h="2432685">
                  <a:moveTo>
                    <a:pt x="694309" y="2160498"/>
                  </a:moveTo>
                  <a:lnTo>
                    <a:pt x="623697" y="2120658"/>
                  </a:lnTo>
                  <a:lnTo>
                    <a:pt x="535393" y="2070836"/>
                  </a:lnTo>
                  <a:lnTo>
                    <a:pt x="536549" y="2110232"/>
                  </a:lnTo>
                  <a:lnTo>
                    <a:pt x="523798" y="2120658"/>
                  </a:lnTo>
                  <a:lnTo>
                    <a:pt x="513372" y="2118347"/>
                  </a:lnTo>
                  <a:lnTo>
                    <a:pt x="512978" y="2096681"/>
                  </a:lnTo>
                  <a:lnTo>
                    <a:pt x="512216" y="2054606"/>
                  </a:lnTo>
                  <a:lnTo>
                    <a:pt x="512216" y="2017534"/>
                  </a:lnTo>
                  <a:lnTo>
                    <a:pt x="493661" y="2017534"/>
                  </a:lnTo>
                  <a:lnTo>
                    <a:pt x="212153" y="2096681"/>
                  </a:lnTo>
                  <a:lnTo>
                    <a:pt x="212674" y="242760"/>
                  </a:lnTo>
                  <a:lnTo>
                    <a:pt x="143713" y="239877"/>
                  </a:lnTo>
                  <a:lnTo>
                    <a:pt x="143713" y="61404"/>
                  </a:lnTo>
                  <a:lnTo>
                    <a:pt x="159918" y="61404"/>
                  </a:lnTo>
                  <a:lnTo>
                    <a:pt x="205714" y="63144"/>
                  </a:lnTo>
                  <a:lnTo>
                    <a:pt x="205651" y="61404"/>
                  </a:lnTo>
                  <a:lnTo>
                    <a:pt x="205117" y="45770"/>
                  </a:lnTo>
                  <a:lnTo>
                    <a:pt x="152971" y="15049"/>
                  </a:lnTo>
                  <a:lnTo>
                    <a:pt x="108940" y="16738"/>
                  </a:lnTo>
                  <a:lnTo>
                    <a:pt x="107772" y="16789"/>
                  </a:lnTo>
                  <a:lnTo>
                    <a:pt x="74180" y="0"/>
                  </a:lnTo>
                  <a:lnTo>
                    <a:pt x="62585" y="444"/>
                  </a:lnTo>
                  <a:lnTo>
                    <a:pt x="62585" y="2423160"/>
                  </a:lnTo>
                  <a:lnTo>
                    <a:pt x="92722" y="2429814"/>
                  </a:lnTo>
                  <a:lnTo>
                    <a:pt x="104292" y="2432393"/>
                  </a:lnTo>
                  <a:lnTo>
                    <a:pt x="563194" y="2270150"/>
                  </a:lnTo>
                  <a:lnTo>
                    <a:pt x="569607" y="2258822"/>
                  </a:lnTo>
                  <a:lnTo>
                    <a:pt x="577964" y="2249017"/>
                  </a:lnTo>
                  <a:lnTo>
                    <a:pt x="587641" y="2240508"/>
                  </a:lnTo>
                  <a:lnTo>
                    <a:pt x="597966" y="2233079"/>
                  </a:lnTo>
                  <a:lnTo>
                    <a:pt x="694309" y="2160498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5803506" y="903173"/>
              <a:ext cx="44450" cy="2423160"/>
            </a:xfrm>
            <a:custGeom>
              <a:avLst/>
              <a:gdLst/>
              <a:ahLst/>
              <a:cxnLst/>
              <a:rect l="l" t="t" r="r" b="b"/>
              <a:pathLst>
                <a:path w="44450" h="2423160">
                  <a:moveTo>
                    <a:pt x="44030" y="0"/>
                  </a:moveTo>
                  <a:lnTo>
                    <a:pt x="0" y="1727"/>
                  </a:lnTo>
                  <a:lnTo>
                    <a:pt x="0" y="2412974"/>
                  </a:lnTo>
                  <a:lnTo>
                    <a:pt x="44030" y="2422715"/>
                  </a:lnTo>
                  <a:lnTo>
                    <a:pt x="4403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2" name="object 202"/>
          <p:cNvGrpSpPr/>
          <p:nvPr/>
        </p:nvGrpSpPr>
        <p:grpSpPr>
          <a:xfrm>
            <a:off x="10238117" y="1085278"/>
            <a:ext cx="280670" cy="59690"/>
            <a:chOff x="5183517" y="1085278"/>
            <a:chExt cx="280670" cy="59690"/>
          </a:xfrm>
        </p:grpSpPr>
        <p:sp>
          <p:nvSpPr>
            <p:cNvPr id="203" name="object 203"/>
            <p:cNvSpPr/>
            <p:nvPr/>
          </p:nvSpPr>
          <p:spPr>
            <a:xfrm>
              <a:off x="5290718" y="1103642"/>
              <a:ext cx="173355" cy="41275"/>
            </a:xfrm>
            <a:custGeom>
              <a:avLst/>
              <a:gdLst/>
              <a:ahLst/>
              <a:cxnLst/>
              <a:rect l="l" t="t" r="r" b="b"/>
              <a:pathLst>
                <a:path w="173354" h="41275">
                  <a:moveTo>
                    <a:pt x="0" y="0"/>
                  </a:moveTo>
                  <a:lnTo>
                    <a:pt x="0" y="31280"/>
                  </a:lnTo>
                  <a:lnTo>
                    <a:pt x="173240" y="41084"/>
                  </a:lnTo>
                  <a:lnTo>
                    <a:pt x="173240" y="315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5183517" y="1085278"/>
              <a:ext cx="107314" cy="52069"/>
            </a:xfrm>
            <a:custGeom>
              <a:avLst/>
              <a:gdLst/>
              <a:ahLst/>
              <a:cxnLst/>
              <a:rect l="l" t="t" r="r" b="b"/>
              <a:pathLst>
                <a:path w="107314" h="52069">
                  <a:moveTo>
                    <a:pt x="0" y="0"/>
                  </a:moveTo>
                  <a:lnTo>
                    <a:pt x="0" y="51955"/>
                  </a:lnTo>
                  <a:lnTo>
                    <a:pt x="99669" y="49212"/>
                  </a:lnTo>
                  <a:lnTo>
                    <a:pt x="107200" y="49644"/>
                  </a:lnTo>
                  <a:lnTo>
                    <a:pt x="107200" y="18364"/>
                  </a:lnTo>
                  <a:lnTo>
                    <a:pt x="9270" y="5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05" name="object 205"/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8483651" y="3375102"/>
            <a:ext cx="122303" cy="72999"/>
          </a:xfrm>
          <a:prstGeom prst="rect">
            <a:avLst/>
          </a:prstGeom>
        </p:spPr>
      </p:pic>
      <p:pic>
        <p:nvPicPr>
          <p:cNvPr id="206" name="object 206"/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8990051" y="2943440"/>
            <a:ext cx="178473" cy="171500"/>
          </a:xfrm>
          <a:prstGeom prst="rect">
            <a:avLst/>
          </a:prstGeom>
        </p:spPr>
      </p:pic>
      <p:pic>
        <p:nvPicPr>
          <p:cNvPr id="207" name="object 207"/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9833686" y="3375102"/>
            <a:ext cx="122304" cy="72999"/>
          </a:xfrm>
          <a:prstGeom prst="rect">
            <a:avLst/>
          </a:prstGeom>
        </p:spPr>
      </p:pic>
      <p:pic>
        <p:nvPicPr>
          <p:cNvPr id="208" name="object 208"/>
          <p:cNvPicPr/>
          <p:nvPr/>
        </p:nvPicPr>
        <p:blipFill>
          <a:blip r:embed="rId40" cstate="print"/>
          <a:stretch>
            <a:fillRect/>
          </a:stretch>
        </p:blipFill>
        <p:spPr>
          <a:xfrm>
            <a:off x="10400348" y="2941116"/>
            <a:ext cx="118211" cy="118198"/>
          </a:xfrm>
          <a:prstGeom prst="rect">
            <a:avLst/>
          </a:prstGeom>
        </p:spPr>
      </p:pic>
      <p:sp>
        <p:nvSpPr>
          <p:cNvPr id="209" name="object 209"/>
          <p:cNvSpPr/>
          <p:nvPr/>
        </p:nvSpPr>
        <p:spPr>
          <a:xfrm>
            <a:off x="8707883" y="2121814"/>
            <a:ext cx="100965" cy="88900"/>
          </a:xfrm>
          <a:custGeom>
            <a:avLst/>
            <a:gdLst/>
            <a:ahLst/>
            <a:cxnLst/>
            <a:rect l="l" t="t" r="r" b="b"/>
            <a:pathLst>
              <a:path w="100964" h="88900">
                <a:moveTo>
                  <a:pt x="38239" y="67792"/>
                </a:moveTo>
                <a:lnTo>
                  <a:pt x="36728" y="59677"/>
                </a:lnTo>
                <a:lnTo>
                  <a:pt x="32639" y="53047"/>
                </a:lnTo>
                <a:lnTo>
                  <a:pt x="26555" y="48590"/>
                </a:lnTo>
                <a:lnTo>
                  <a:pt x="19126" y="46939"/>
                </a:lnTo>
                <a:lnTo>
                  <a:pt x="11671" y="48590"/>
                </a:lnTo>
                <a:lnTo>
                  <a:pt x="5600" y="53047"/>
                </a:lnTo>
                <a:lnTo>
                  <a:pt x="1498" y="59677"/>
                </a:lnTo>
                <a:lnTo>
                  <a:pt x="0" y="67792"/>
                </a:lnTo>
                <a:lnTo>
                  <a:pt x="1498" y="75920"/>
                </a:lnTo>
                <a:lnTo>
                  <a:pt x="5600" y="82550"/>
                </a:lnTo>
                <a:lnTo>
                  <a:pt x="11671" y="87020"/>
                </a:lnTo>
                <a:lnTo>
                  <a:pt x="19126" y="88658"/>
                </a:lnTo>
                <a:lnTo>
                  <a:pt x="26555" y="87020"/>
                </a:lnTo>
                <a:lnTo>
                  <a:pt x="32639" y="82550"/>
                </a:lnTo>
                <a:lnTo>
                  <a:pt x="36728" y="75920"/>
                </a:lnTo>
                <a:lnTo>
                  <a:pt x="38239" y="67792"/>
                </a:lnTo>
                <a:close/>
              </a:path>
              <a:path w="100964" h="88900">
                <a:moveTo>
                  <a:pt x="100825" y="20866"/>
                </a:moveTo>
                <a:lnTo>
                  <a:pt x="99314" y="12750"/>
                </a:lnTo>
                <a:lnTo>
                  <a:pt x="95211" y="6121"/>
                </a:lnTo>
                <a:lnTo>
                  <a:pt x="89128" y="1651"/>
                </a:lnTo>
                <a:lnTo>
                  <a:pt x="81699" y="0"/>
                </a:lnTo>
                <a:lnTo>
                  <a:pt x="74256" y="1651"/>
                </a:lnTo>
                <a:lnTo>
                  <a:pt x="68173" y="6121"/>
                </a:lnTo>
                <a:lnTo>
                  <a:pt x="64071" y="12750"/>
                </a:lnTo>
                <a:lnTo>
                  <a:pt x="62572" y="20866"/>
                </a:lnTo>
                <a:lnTo>
                  <a:pt x="64071" y="28981"/>
                </a:lnTo>
                <a:lnTo>
                  <a:pt x="68173" y="35610"/>
                </a:lnTo>
                <a:lnTo>
                  <a:pt x="74256" y="40081"/>
                </a:lnTo>
                <a:lnTo>
                  <a:pt x="81699" y="41719"/>
                </a:lnTo>
                <a:lnTo>
                  <a:pt x="89128" y="40081"/>
                </a:lnTo>
                <a:lnTo>
                  <a:pt x="95211" y="35610"/>
                </a:lnTo>
                <a:lnTo>
                  <a:pt x="99314" y="28981"/>
                </a:lnTo>
                <a:lnTo>
                  <a:pt x="100825" y="2086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8711362" y="2267826"/>
            <a:ext cx="38735" cy="41910"/>
          </a:xfrm>
          <a:custGeom>
            <a:avLst/>
            <a:gdLst/>
            <a:ahLst/>
            <a:cxnLst/>
            <a:rect l="l" t="t" r="r" b="b"/>
            <a:pathLst>
              <a:path w="38735" h="41910">
                <a:moveTo>
                  <a:pt x="19113" y="0"/>
                </a:moveTo>
                <a:lnTo>
                  <a:pt x="11674" y="1640"/>
                </a:lnTo>
                <a:lnTo>
                  <a:pt x="5599" y="6113"/>
                </a:lnTo>
                <a:lnTo>
                  <a:pt x="1502" y="12746"/>
                </a:lnTo>
                <a:lnTo>
                  <a:pt x="0" y="20866"/>
                </a:lnTo>
                <a:lnTo>
                  <a:pt x="1502" y="28978"/>
                </a:lnTo>
                <a:lnTo>
                  <a:pt x="5599" y="35607"/>
                </a:lnTo>
                <a:lnTo>
                  <a:pt x="11674" y="40079"/>
                </a:lnTo>
                <a:lnTo>
                  <a:pt x="19113" y="41719"/>
                </a:lnTo>
                <a:lnTo>
                  <a:pt x="26559" y="40079"/>
                </a:lnTo>
                <a:lnTo>
                  <a:pt x="32638" y="35607"/>
                </a:lnTo>
                <a:lnTo>
                  <a:pt x="36737" y="28978"/>
                </a:lnTo>
                <a:lnTo>
                  <a:pt x="38239" y="20866"/>
                </a:lnTo>
                <a:lnTo>
                  <a:pt x="36737" y="12746"/>
                </a:lnTo>
                <a:lnTo>
                  <a:pt x="32638" y="6113"/>
                </a:lnTo>
                <a:lnTo>
                  <a:pt x="26559" y="1640"/>
                </a:lnTo>
                <a:lnTo>
                  <a:pt x="1911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8704402" y="2420797"/>
            <a:ext cx="102870" cy="149860"/>
          </a:xfrm>
          <a:custGeom>
            <a:avLst/>
            <a:gdLst/>
            <a:ahLst/>
            <a:cxnLst/>
            <a:rect l="l" t="t" r="r" b="b"/>
            <a:pathLst>
              <a:path w="102870" h="149860">
                <a:moveTo>
                  <a:pt x="38239" y="20853"/>
                </a:moveTo>
                <a:lnTo>
                  <a:pt x="36728" y="12750"/>
                </a:lnTo>
                <a:lnTo>
                  <a:pt x="32639" y="6121"/>
                </a:lnTo>
                <a:lnTo>
                  <a:pt x="26555" y="1651"/>
                </a:lnTo>
                <a:lnTo>
                  <a:pt x="19126" y="0"/>
                </a:lnTo>
                <a:lnTo>
                  <a:pt x="11671" y="1651"/>
                </a:lnTo>
                <a:lnTo>
                  <a:pt x="5600" y="6121"/>
                </a:lnTo>
                <a:lnTo>
                  <a:pt x="1498" y="12750"/>
                </a:lnTo>
                <a:lnTo>
                  <a:pt x="0" y="20853"/>
                </a:lnTo>
                <a:lnTo>
                  <a:pt x="1498" y="28981"/>
                </a:lnTo>
                <a:lnTo>
                  <a:pt x="5600" y="35610"/>
                </a:lnTo>
                <a:lnTo>
                  <a:pt x="11671" y="40081"/>
                </a:lnTo>
                <a:lnTo>
                  <a:pt x="19126" y="41719"/>
                </a:lnTo>
                <a:lnTo>
                  <a:pt x="26555" y="40081"/>
                </a:lnTo>
                <a:lnTo>
                  <a:pt x="32639" y="35610"/>
                </a:lnTo>
                <a:lnTo>
                  <a:pt x="36728" y="28981"/>
                </a:lnTo>
                <a:lnTo>
                  <a:pt x="38239" y="20853"/>
                </a:lnTo>
                <a:close/>
              </a:path>
              <a:path w="102870" h="149860">
                <a:moveTo>
                  <a:pt x="100825" y="128625"/>
                </a:moveTo>
                <a:lnTo>
                  <a:pt x="99314" y="120523"/>
                </a:lnTo>
                <a:lnTo>
                  <a:pt x="95224" y="113893"/>
                </a:lnTo>
                <a:lnTo>
                  <a:pt x="89141" y="109423"/>
                </a:lnTo>
                <a:lnTo>
                  <a:pt x="81699" y="107772"/>
                </a:lnTo>
                <a:lnTo>
                  <a:pt x="74256" y="109423"/>
                </a:lnTo>
                <a:lnTo>
                  <a:pt x="68173" y="113893"/>
                </a:lnTo>
                <a:lnTo>
                  <a:pt x="64084" y="120523"/>
                </a:lnTo>
                <a:lnTo>
                  <a:pt x="62585" y="128625"/>
                </a:lnTo>
                <a:lnTo>
                  <a:pt x="64084" y="136753"/>
                </a:lnTo>
                <a:lnTo>
                  <a:pt x="68173" y="143383"/>
                </a:lnTo>
                <a:lnTo>
                  <a:pt x="74256" y="147853"/>
                </a:lnTo>
                <a:lnTo>
                  <a:pt x="81699" y="149491"/>
                </a:lnTo>
                <a:lnTo>
                  <a:pt x="89141" y="147853"/>
                </a:lnTo>
                <a:lnTo>
                  <a:pt x="95224" y="143383"/>
                </a:lnTo>
                <a:lnTo>
                  <a:pt x="99314" y="136753"/>
                </a:lnTo>
                <a:lnTo>
                  <a:pt x="100825" y="128625"/>
                </a:lnTo>
                <a:close/>
              </a:path>
              <a:path w="102870" h="149860">
                <a:moveTo>
                  <a:pt x="102565" y="62572"/>
                </a:moveTo>
                <a:lnTo>
                  <a:pt x="101053" y="54470"/>
                </a:lnTo>
                <a:lnTo>
                  <a:pt x="96951" y="47840"/>
                </a:lnTo>
                <a:lnTo>
                  <a:pt x="90868" y="43370"/>
                </a:lnTo>
                <a:lnTo>
                  <a:pt x="83439" y="41719"/>
                </a:lnTo>
                <a:lnTo>
                  <a:pt x="75996" y="43370"/>
                </a:lnTo>
                <a:lnTo>
                  <a:pt x="69913" y="47840"/>
                </a:lnTo>
                <a:lnTo>
                  <a:pt x="65824" y="54470"/>
                </a:lnTo>
                <a:lnTo>
                  <a:pt x="64325" y="62572"/>
                </a:lnTo>
                <a:lnTo>
                  <a:pt x="65824" y="70700"/>
                </a:lnTo>
                <a:lnTo>
                  <a:pt x="69913" y="77330"/>
                </a:lnTo>
                <a:lnTo>
                  <a:pt x="75996" y="81800"/>
                </a:lnTo>
                <a:lnTo>
                  <a:pt x="83439" y="83439"/>
                </a:lnTo>
                <a:lnTo>
                  <a:pt x="90868" y="81800"/>
                </a:lnTo>
                <a:lnTo>
                  <a:pt x="96951" y="77330"/>
                </a:lnTo>
                <a:lnTo>
                  <a:pt x="101053" y="70700"/>
                </a:lnTo>
                <a:lnTo>
                  <a:pt x="102565" y="625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8704402" y="2655456"/>
            <a:ext cx="102870" cy="170815"/>
          </a:xfrm>
          <a:custGeom>
            <a:avLst/>
            <a:gdLst/>
            <a:ahLst/>
            <a:cxnLst/>
            <a:rect l="l" t="t" r="r" b="b"/>
            <a:pathLst>
              <a:path w="102870" h="170814">
                <a:moveTo>
                  <a:pt x="38239" y="144284"/>
                </a:moveTo>
                <a:lnTo>
                  <a:pt x="36728" y="136169"/>
                </a:lnTo>
                <a:lnTo>
                  <a:pt x="32639" y="129540"/>
                </a:lnTo>
                <a:lnTo>
                  <a:pt x="26555" y="125069"/>
                </a:lnTo>
                <a:lnTo>
                  <a:pt x="19126" y="123418"/>
                </a:lnTo>
                <a:lnTo>
                  <a:pt x="11671" y="125069"/>
                </a:lnTo>
                <a:lnTo>
                  <a:pt x="5600" y="129540"/>
                </a:lnTo>
                <a:lnTo>
                  <a:pt x="1498" y="136169"/>
                </a:lnTo>
                <a:lnTo>
                  <a:pt x="0" y="144284"/>
                </a:lnTo>
                <a:lnTo>
                  <a:pt x="1498" y="152400"/>
                </a:lnTo>
                <a:lnTo>
                  <a:pt x="5600" y="159029"/>
                </a:lnTo>
                <a:lnTo>
                  <a:pt x="11671" y="163499"/>
                </a:lnTo>
                <a:lnTo>
                  <a:pt x="19126" y="165138"/>
                </a:lnTo>
                <a:lnTo>
                  <a:pt x="26555" y="163499"/>
                </a:lnTo>
                <a:lnTo>
                  <a:pt x="32639" y="159029"/>
                </a:lnTo>
                <a:lnTo>
                  <a:pt x="36728" y="152400"/>
                </a:lnTo>
                <a:lnTo>
                  <a:pt x="38239" y="144284"/>
                </a:lnTo>
                <a:close/>
              </a:path>
              <a:path w="102870" h="170814">
                <a:moveTo>
                  <a:pt x="38239" y="39979"/>
                </a:moveTo>
                <a:lnTo>
                  <a:pt x="36728" y="31877"/>
                </a:lnTo>
                <a:lnTo>
                  <a:pt x="32639" y="25247"/>
                </a:lnTo>
                <a:lnTo>
                  <a:pt x="26555" y="20777"/>
                </a:lnTo>
                <a:lnTo>
                  <a:pt x="19126" y="19126"/>
                </a:lnTo>
                <a:lnTo>
                  <a:pt x="11671" y="20777"/>
                </a:lnTo>
                <a:lnTo>
                  <a:pt x="5600" y="25247"/>
                </a:lnTo>
                <a:lnTo>
                  <a:pt x="1498" y="31877"/>
                </a:lnTo>
                <a:lnTo>
                  <a:pt x="0" y="39979"/>
                </a:lnTo>
                <a:lnTo>
                  <a:pt x="1498" y="48107"/>
                </a:lnTo>
                <a:lnTo>
                  <a:pt x="5600" y="54737"/>
                </a:lnTo>
                <a:lnTo>
                  <a:pt x="11671" y="59207"/>
                </a:lnTo>
                <a:lnTo>
                  <a:pt x="19126" y="60845"/>
                </a:lnTo>
                <a:lnTo>
                  <a:pt x="26555" y="59207"/>
                </a:lnTo>
                <a:lnTo>
                  <a:pt x="32639" y="54737"/>
                </a:lnTo>
                <a:lnTo>
                  <a:pt x="36728" y="48107"/>
                </a:lnTo>
                <a:lnTo>
                  <a:pt x="38239" y="39979"/>
                </a:lnTo>
                <a:close/>
              </a:path>
              <a:path w="102870" h="170814">
                <a:moveTo>
                  <a:pt x="99085" y="20866"/>
                </a:moveTo>
                <a:lnTo>
                  <a:pt x="97574" y="12750"/>
                </a:lnTo>
                <a:lnTo>
                  <a:pt x="93484" y="6121"/>
                </a:lnTo>
                <a:lnTo>
                  <a:pt x="87401" y="1651"/>
                </a:lnTo>
                <a:lnTo>
                  <a:pt x="79959" y="0"/>
                </a:lnTo>
                <a:lnTo>
                  <a:pt x="72517" y="1651"/>
                </a:lnTo>
                <a:lnTo>
                  <a:pt x="66433" y="6121"/>
                </a:lnTo>
                <a:lnTo>
                  <a:pt x="62344" y="12750"/>
                </a:lnTo>
                <a:lnTo>
                  <a:pt x="60845" y="20866"/>
                </a:lnTo>
                <a:lnTo>
                  <a:pt x="62344" y="28994"/>
                </a:lnTo>
                <a:lnTo>
                  <a:pt x="66433" y="35623"/>
                </a:lnTo>
                <a:lnTo>
                  <a:pt x="72517" y="40081"/>
                </a:lnTo>
                <a:lnTo>
                  <a:pt x="79959" y="41719"/>
                </a:lnTo>
                <a:lnTo>
                  <a:pt x="87401" y="40081"/>
                </a:lnTo>
                <a:lnTo>
                  <a:pt x="93484" y="35623"/>
                </a:lnTo>
                <a:lnTo>
                  <a:pt x="97574" y="28994"/>
                </a:lnTo>
                <a:lnTo>
                  <a:pt x="99085" y="20866"/>
                </a:lnTo>
                <a:close/>
              </a:path>
              <a:path w="102870" h="170814">
                <a:moveTo>
                  <a:pt x="100825" y="85178"/>
                </a:moveTo>
                <a:lnTo>
                  <a:pt x="99314" y="77063"/>
                </a:lnTo>
                <a:lnTo>
                  <a:pt x="95224" y="70434"/>
                </a:lnTo>
                <a:lnTo>
                  <a:pt x="89141" y="65976"/>
                </a:lnTo>
                <a:lnTo>
                  <a:pt x="81699" y="64325"/>
                </a:lnTo>
                <a:lnTo>
                  <a:pt x="74256" y="65976"/>
                </a:lnTo>
                <a:lnTo>
                  <a:pt x="68173" y="70434"/>
                </a:lnTo>
                <a:lnTo>
                  <a:pt x="64084" y="77063"/>
                </a:lnTo>
                <a:lnTo>
                  <a:pt x="62585" y="85178"/>
                </a:lnTo>
                <a:lnTo>
                  <a:pt x="64084" y="93306"/>
                </a:lnTo>
                <a:lnTo>
                  <a:pt x="68173" y="99936"/>
                </a:lnTo>
                <a:lnTo>
                  <a:pt x="74256" y="104406"/>
                </a:lnTo>
                <a:lnTo>
                  <a:pt x="81699" y="106045"/>
                </a:lnTo>
                <a:lnTo>
                  <a:pt x="89141" y="104406"/>
                </a:lnTo>
                <a:lnTo>
                  <a:pt x="95224" y="99936"/>
                </a:lnTo>
                <a:lnTo>
                  <a:pt x="99314" y="93306"/>
                </a:lnTo>
                <a:lnTo>
                  <a:pt x="100825" y="85178"/>
                </a:lnTo>
                <a:close/>
              </a:path>
              <a:path w="102870" h="170814">
                <a:moveTo>
                  <a:pt x="102565" y="149491"/>
                </a:moveTo>
                <a:lnTo>
                  <a:pt x="101053" y="141389"/>
                </a:lnTo>
                <a:lnTo>
                  <a:pt x="96951" y="134759"/>
                </a:lnTo>
                <a:lnTo>
                  <a:pt x="90868" y="130289"/>
                </a:lnTo>
                <a:lnTo>
                  <a:pt x="83439" y="128638"/>
                </a:lnTo>
                <a:lnTo>
                  <a:pt x="75996" y="130289"/>
                </a:lnTo>
                <a:lnTo>
                  <a:pt x="69913" y="134759"/>
                </a:lnTo>
                <a:lnTo>
                  <a:pt x="65824" y="141389"/>
                </a:lnTo>
                <a:lnTo>
                  <a:pt x="64325" y="149491"/>
                </a:lnTo>
                <a:lnTo>
                  <a:pt x="65824" y="157619"/>
                </a:lnTo>
                <a:lnTo>
                  <a:pt x="69913" y="164249"/>
                </a:lnTo>
                <a:lnTo>
                  <a:pt x="75996" y="168719"/>
                </a:lnTo>
                <a:lnTo>
                  <a:pt x="83439" y="170357"/>
                </a:lnTo>
                <a:lnTo>
                  <a:pt x="90868" y="168719"/>
                </a:lnTo>
                <a:lnTo>
                  <a:pt x="96951" y="164249"/>
                </a:lnTo>
                <a:lnTo>
                  <a:pt x="101053" y="157619"/>
                </a:lnTo>
                <a:lnTo>
                  <a:pt x="102565" y="14949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8704403" y="2926626"/>
            <a:ext cx="38735" cy="41910"/>
          </a:xfrm>
          <a:custGeom>
            <a:avLst/>
            <a:gdLst/>
            <a:ahLst/>
            <a:cxnLst/>
            <a:rect l="l" t="t" r="r" b="b"/>
            <a:pathLst>
              <a:path w="38735" h="41910">
                <a:moveTo>
                  <a:pt x="19126" y="0"/>
                </a:moveTo>
                <a:lnTo>
                  <a:pt x="11680" y="1640"/>
                </a:lnTo>
                <a:lnTo>
                  <a:pt x="5600" y="6113"/>
                </a:lnTo>
                <a:lnTo>
                  <a:pt x="1502" y="12746"/>
                </a:lnTo>
                <a:lnTo>
                  <a:pt x="0" y="20866"/>
                </a:lnTo>
                <a:lnTo>
                  <a:pt x="1502" y="28978"/>
                </a:lnTo>
                <a:lnTo>
                  <a:pt x="5600" y="35607"/>
                </a:lnTo>
                <a:lnTo>
                  <a:pt x="11680" y="40079"/>
                </a:lnTo>
                <a:lnTo>
                  <a:pt x="19126" y="41719"/>
                </a:lnTo>
                <a:lnTo>
                  <a:pt x="26565" y="40079"/>
                </a:lnTo>
                <a:lnTo>
                  <a:pt x="32640" y="35607"/>
                </a:lnTo>
                <a:lnTo>
                  <a:pt x="36737" y="28978"/>
                </a:lnTo>
                <a:lnTo>
                  <a:pt x="38239" y="20866"/>
                </a:lnTo>
                <a:lnTo>
                  <a:pt x="36737" y="12746"/>
                </a:lnTo>
                <a:lnTo>
                  <a:pt x="32640" y="6113"/>
                </a:lnTo>
                <a:lnTo>
                  <a:pt x="26565" y="1640"/>
                </a:lnTo>
                <a:lnTo>
                  <a:pt x="1912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9903804" y="2112555"/>
            <a:ext cx="100965" cy="88900"/>
          </a:xfrm>
          <a:custGeom>
            <a:avLst/>
            <a:gdLst/>
            <a:ahLst/>
            <a:cxnLst/>
            <a:rect l="l" t="t" r="r" b="b"/>
            <a:pathLst>
              <a:path w="100964" h="88900">
                <a:moveTo>
                  <a:pt x="38239" y="67792"/>
                </a:moveTo>
                <a:lnTo>
                  <a:pt x="36728" y="59677"/>
                </a:lnTo>
                <a:lnTo>
                  <a:pt x="32639" y="53035"/>
                </a:lnTo>
                <a:lnTo>
                  <a:pt x="26555" y="48577"/>
                </a:lnTo>
                <a:lnTo>
                  <a:pt x="19126" y="46926"/>
                </a:lnTo>
                <a:lnTo>
                  <a:pt x="11671" y="48577"/>
                </a:lnTo>
                <a:lnTo>
                  <a:pt x="5588" y="53035"/>
                </a:lnTo>
                <a:lnTo>
                  <a:pt x="1498" y="59677"/>
                </a:lnTo>
                <a:lnTo>
                  <a:pt x="0" y="67792"/>
                </a:lnTo>
                <a:lnTo>
                  <a:pt x="1498" y="75907"/>
                </a:lnTo>
                <a:lnTo>
                  <a:pt x="5588" y="82537"/>
                </a:lnTo>
                <a:lnTo>
                  <a:pt x="11671" y="87007"/>
                </a:lnTo>
                <a:lnTo>
                  <a:pt x="19126" y="88646"/>
                </a:lnTo>
                <a:lnTo>
                  <a:pt x="26555" y="87007"/>
                </a:lnTo>
                <a:lnTo>
                  <a:pt x="32639" y="82537"/>
                </a:lnTo>
                <a:lnTo>
                  <a:pt x="36728" y="75907"/>
                </a:lnTo>
                <a:lnTo>
                  <a:pt x="38239" y="67792"/>
                </a:lnTo>
                <a:close/>
              </a:path>
              <a:path w="100964" h="88900">
                <a:moveTo>
                  <a:pt x="100812" y="20853"/>
                </a:moveTo>
                <a:lnTo>
                  <a:pt x="99301" y="12738"/>
                </a:lnTo>
                <a:lnTo>
                  <a:pt x="95211" y="6108"/>
                </a:lnTo>
                <a:lnTo>
                  <a:pt x="89128" y="1651"/>
                </a:lnTo>
                <a:lnTo>
                  <a:pt x="81699" y="0"/>
                </a:lnTo>
                <a:lnTo>
                  <a:pt x="74244" y="1651"/>
                </a:lnTo>
                <a:lnTo>
                  <a:pt x="68173" y="6108"/>
                </a:lnTo>
                <a:lnTo>
                  <a:pt x="64071" y="12738"/>
                </a:lnTo>
                <a:lnTo>
                  <a:pt x="62572" y="20853"/>
                </a:lnTo>
                <a:lnTo>
                  <a:pt x="64071" y="28981"/>
                </a:lnTo>
                <a:lnTo>
                  <a:pt x="68173" y="35610"/>
                </a:lnTo>
                <a:lnTo>
                  <a:pt x="74244" y="40081"/>
                </a:lnTo>
                <a:lnTo>
                  <a:pt x="81699" y="41719"/>
                </a:lnTo>
                <a:lnTo>
                  <a:pt x="89128" y="40081"/>
                </a:lnTo>
                <a:lnTo>
                  <a:pt x="95211" y="35610"/>
                </a:lnTo>
                <a:lnTo>
                  <a:pt x="99301" y="28981"/>
                </a:lnTo>
                <a:lnTo>
                  <a:pt x="100812" y="2085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9907283" y="2258567"/>
            <a:ext cx="38735" cy="41910"/>
          </a:xfrm>
          <a:custGeom>
            <a:avLst/>
            <a:gdLst/>
            <a:ahLst/>
            <a:cxnLst/>
            <a:rect l="l" t="t" r="r" b="b"/>
            <a:pathLst>
              <a:path w="38735" h="41910">
                <a:moveTo>
                  <a:pt x="19113" y="0"/>
                </a:moveTo>
                <a:lnTo>
                  <a:pt x="11669" y="1638"/>
                </a:lnTo>
                <a:lnTo>
                  <a:pt x="5594" y="6107"/>
                </a:lnTo>
                <a:lnTo>
                  <a:pt x="1500" y="12735"/>
                </a:lnTo>
                <a:lnTo>
                  <a:pt x="0" y="20853"/>
                </a:lnTo>
                <a:lnTo>
                  <a:pt x="1500" y="28973"/>
                </a:lnTo>
                <a:lnTo>
                  <a:pt x="5594" y="35606"/>
                </a:lnTo>
                <a:lnTo>
                  <a:pt x="11669" y="40079"/>
                </a:lnTo>
                <a:lnTo>
                  <a:pt x="19113" y="41719"/>
                </a:lnTo>
                <a:lnTo>
                  <a:pt x="26554" y="40079"/>
                </a:lnTo>
                <a:lnTo>
                  <a:pt x="32634" y="35606"/>
                </a:lnTo>
                <a:lnTo>
                  <a:pt x="36735" y="28973"/>
                </a:lnTo>
                <a:lnTo>
                  <a:pt x="38239" y="20853"/>
                </a:lnTo>
                <a:lnTo>
                  <a:pt x="36735" y="12735"/>
                </a:lnTo>
                <a:lnTo>
                  <a:pt x="32634" y="6107"/>
                </a:lnTo>
                <a:lnTo>
                  <a:pt x="26554" y="1638"/>
                </a:lnTo>
                <a:lnTo>
                  <a:pt x="1911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9900323" y="2411539"/>
            <a:ext cx="102870" cy="149860"/>
          </a:xfrm>
          <a:custGeom>
            <a:avLst/>
            <a:gdLst/>
            <a:ahLst/>
            <a:cxnLst/>
            <a:rect l="l" t="t" r="r" b="b"/>
            <a:pathLst>
              <a:path w="102870" h="149860">
                <a:moveTo>
                  <a:pt x="38239" y="20853"/>
                </a:moveTo>
                <a:lnTo>
                  <a:pt x="36728" y="12738"/>
                </a:lnTo>
                <a:lnTo>
                  <a:pt x="32639" y="6108"/>
                </a:lnTo>
                <a:lnTo>
                  <a:pt x="26555" y="1651"/>
                </a:lnTo>
                <a:lnTo>
                  <a:pt x="19126" y="0"/>
                </a:lnTo>
                <a:lnTo>
                  <a:pt x="11671" y="1651"/>
                </a:lnTo>
                <a:lnTo>
                  <a:pt x="5600" y="6108"/>
                </a:lnTo>
                <a:lnTo>
                  <a:pt x="1498" y="12738"/>
                </a:lnTo>
                <a:lnTo>
                  <a:pt x="0" y="20853"/>
                </a:lnTo>
                <a:lnTo>
                  <a:pt x="1498" y="28981"/>
                </a:lnTo>
                <a:lnTo>
                  <a:pt x="5600" y="35610"/>
                </a:lnTo>
                <a:lnTo>
                  <a:pt x="11671" y="40081"/>
                </a:lnTo>
                <a:lnTo>
                  <a:pt x="19126" y="41719"/>
                </a:lnTo>
                <a:lnTo>
                  <a:pt x="26555" y="40081"/>
                </a:lnTo>
                <a:lnTo>
                  <a:pt x="32639" y="35610"/>
                </a:lnTo>
                <a:lnTo>
                  <a:pt x="36728" y="28981"/>
                </a:lnTo>
                <a:lnTo>
                  <a:pt x="38239" y="20853"/>
                </a:lnTo>
                <a:close/>
              </a:path>
              <a:path w="102870" h="149860">
                <a:moveTo>
                  <a:pt x="100825" y="128625"/>
                </a:moveTo>
                <a:lnTo>
                  <a:pt x="99314" y="120510"/>
                </a:lnTo>
                <a:lnTo>
                  <a:pt x="95211" y="113880"/>
                </a:lnTo>
                <a:lnTo>
                  <a:pt x="89128" y="109423"/>
                </a:lnTo>
                <a:lnTo>
                  <a:pt x="81699" y="107772"/>
                </a:lnTo>
                <a:lnTo>
                  <a:pt x="74244" y="109423"/>
                </a:lnTo>
                <a:lnTo>
                  <a:pt x="68173" y="113880"/>
                </a:lnTo>
                <a:lnTo>
                  <a:pt x="64084" y="120510"/>
                </a:lnTo>
                <a:lnTo>
                  <a:pt x="62585" y="128625"/>
                </a:lnTo>
                <a:lnTo>
                  <a:pt x="64084" y="136753"/>
                </a:lnTo>
                <a:lnTo>
                  <a:pt x="68173" y="143383"/>
                </a:lnTo>
                <a:lnTo>
                  <a:pt x="74244" y="147853"/>
                </a:lnTo>
                <a:lnTo>
                  <a:pt x="81699" y="149491"/>
                </a:lnTo>
                <a:lnTo>
                  <a:pt x="89128" y="147853"/>
                </a:lnTo>
                <a:lnTo>
                  <a:pt x="95211" y="143383"/>
                </a:lnTo>
                <a:lnTo>
                  <a:pt x="99314" y="136753"/>
                </a:lnTo>
                <a:lnTo>
                  <a:pt x="100825" y="128625"/>
                </a:lnTo>
                <a:close/>
              </a:path>
              <a:path w="102870" h="149860">
                <a:moveTo>
                  <a:pt x="102565" y="62572"/>
                </a:moveTo>
                <a:lnTo>
                  <a:pt x="101053" y="54457"/>
                </a:lnTo>
                <a:lnTo>
                  <a:pt x="96951" y="47828"/>
                </a:lnTo>
                <a:lnTo>
                  <a:pt x="90868" y="43370"/>
                </a:lnTo>
                <a:lnTo>
                  <a:pt x="83439" y="41719"/>
                </a:lnTo>
                <a:lnTo>
                  <a:pt x="75984" y="43370"/>
                </a:lnTo>
                <a:lnTo>
                  <a:pt x="69913" y="47828"/>
                </a:lnTo>
                <a:lnTo>
                  <a:pt x="65811" y="54457"/>
                </a:lnTo>
                <a:lnTo>
                  <a:pt x="64312" y="62572"/>
                </a:lnTo>
                <a:lnTo>
                  <a:pt x="65811" y="70700"/>
                </a:lnTo>
                <a:lnTo>
                  <a:pt x="69913" y="77330"/>
                </a:lnTo>
                <a:lnTo>
                  <a:pt x="75984" y="81788"/>
                </a:lnTo>
                <a:lnTo>
                  <a:pt x="83439" y="83426"/>
                </a:lnTo>
                <a:lnTo>
                  <a:pt x="90868" y="81788"/>
                </a:lnTo>
                <a:lnTo>
                  <a:pt x="96951" y="77330"/>
                </a:lnTo>
                <a:lnTo>
                  <a:pt x="101053" y="70700"/>
                </a:lnTo>
                <a:lnTo>
                  <a:pt x="102565" y="625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9900323" y="2646198"/>
            <a:ext cx="102870" cy="170815"/>
          </a:xfrm>
          <a:custGeom>
            <a:avLst/>
            <a:gdLst/>
            <a:ahLst/>
            <a:cxnLst/>
            <a:rect l="l" t="t" r="r" b="b"/>
            <a:pathLst>
              <a:path w="102870" h="170814">
                <a:moveTo>
                  <a:pt x="38239" y="144272"/>
                </a:moveTo>
                <a:lnTo>
                  <a:pt x="36728" y="136169"/>
                </a:lnTo>
                <a:lnTo>
                  <a:pt x="32639" y="129540"/>
                </a:lnTo>
                <a:lnTo>
                  <a:pt x="26555" y="125069"/>
                </a:lnTo>
                <a:lnTo>
                  <a:pt x="19126" y="123418"/>
                </a:lnTo>
                <a:lnTo>
                  <a:pt x="11671" y="125069"/>
                </a:lnTo>
                <a:lnTo>
                  <a:pt x="5600" y="129540"/>
                </a:lnTo>
                <a:lnTo>
                  <a:pt x="1498" y="136169"/>
                </a:lnTo>
                <a:lnTo>
                  <a:pt x="0" y="144272"/>
                </a:lnTo>
                <a:lnTo>
                  <a:pt x="1498" y="152400"/>
                </a:lnTo>
                <a:lnTo>
                  <a:pt x="5600" y="159029"/>
                </a:lnTo>
                <a:lnTo>
                  <a:pt x="11671" y="163499"/>
                </a:lnTo>
                <a:lnTo>
                  <a:pt x="19126" y="165138"/>
                </a:lnTo>
                <a:lnTo>
                  <a:pt x="26555" y="163499"/>
                </a:lnTo>
                <a:lnTo>
                  <a:pt x="32639" y="159029"/>
                </a:lnTo>
                <a:lnTo>
                  <a:pt x="36728" y="152400"/>
                </a:lnTo>
                <a:lnTo>
                  <a:pt x="38239" y="144272"/>
                </a:lnTo>
                <a:close/>
              </a:path>
              <a:path w="102870" h="170814">
                <a:moveTo>
                  <a:pt x="38239" y="39979"/>
                </a:moveTo>
                <a:lnTo>
                  <a:pt x="36728" y="31877"/>
                </a:lnTo>
                <a:lnTo>
                  <a:pt x="32639" y="25247"/>
                </a:lnTo>
                <a:lnTo>
                  <a:pt x="26555" y="20777"/>
                </a:lnTo>
                <a:lnTo>
                  <a:pt x="19126" y="19126"/>
                </a:lnTo>
                <a:lnTo>
                  <a:pt x="11671" y="20777"/>
                </a:lnTo>
                <a:lnTo>
                  <a:pt x="5600" y="25247"/>
                </a:lnTo>
                <a:lnTo>
                  <a:pt x="1498" y="31877"/>
                </a:lnTo>
                <a:lnTo>
                  <a:pt x="0" y="39979"/>
                </a:lnTo>
                <a:lnTo>
                  <a:pt x="1498" y="48107"/>
                </a:lnTo>
                <a:lnTo>
                  <a:pt x="5600" y="54737"/>
                </a:lnTo>
                <a:lnTo>
                  <a:pt x="11671" y="59207"/>
                </a:lnTo>
                <a:lnTo>
                  <a:pt x="19126" y="60845"/>
                </a:lnTo>
                <a:lnTo>
                  <a:pt x="26555" y="59207"/>
                </a:lnTo>
                <a:lnTo>
                  <a:pt x="32639" y="54737"/>
                </a:lnTo>
                <a:lnTo>
                  <a:pt x="36728" y="48107"/>
                </a:lnTo>
                <a:lnTo>
                  <a:pt x="38239" y="39979"/>
                </a:lnTo>
                <a:close/>
              </a:path>
              <a:path w="102870" h="170814">
                <a:moveTo>
                  <a:pt x="99085" y="20866"/>
                </a:moveTo>
                <a:lnTo>
                  <a:pt x="97574" y="12750"/>
                </a:lnTo>
                <a:lnTo>
                  <a:pt x="93472" y="6121"/>
                </a:lnTo>
                <a:lnTo>
                  <a:pt x="87388" y="1651"/>
                </a:lnTo>
                <a:lnTo>
                  <a:pt x="79959" y="0"/>
                </a:lnTo>
                <a:lnTo>
                  <a:pt x="72504" y="1651"/>
                </a:lnTo>
                <a:lnTo>
                  <a:pt x="66433" y="6121"/>
                </a:lnTo>
                <a:lnTo>
                  <a:pt x="62344" y="12750"/>
                </a:lnTo>
                <a:lnTo>
                  <a:pt x="60845" y="20866"/>
                </a:lnTo>
                <a:lnTo>
                  <a:pt x="62344" y="28981"/>
                </a:lnTo>
                <a:lnTo>
                  <a:pt x="66433" y="35610"/>
                </a:lnTo>
                <a:lnTo>
                  <a:pt x="72504" y="40081"/>
                </a:lnTo>
                <a:lnTo>
                  <a:pt x="79959" y="41719"/>
                </a:lnTo>
                <a:lnTo>
                  <a:pt x="87388" y="40081"/>
                </a:lnTo>
                <a:lnTo>
                  <a:pt x="93472" y="35610"/>
                </a:lnTo>
                <a:lnTo>
                  <a:pt x="97574" y="28981"/>
                </a:lnTo>
                <a:lnTo>
                  <a:pt x="99085" y="20866"/>
                </a:lnTo>
                <a:close/>
              </a:path>
              <a:path w="102870" h="170814">
                <a:moveTo>
                  <a:pt x="100825" y="85178"/>
                </a:moveTo>
                <a:lnTo>
                  <a:pt x="99314" y="77063"/>
                </a:lnTo>
                <a:lnTo>
                  <a:pt x="95211" y="70434"/>
                </a:lnTo>
                <a:lnTo>
                  <a:pt x="89128" y="65963"/>
                </a:lnTo>
                <a:lnTo>
                  <a:pt x="81699" y="64312"/>
                </a:lnTo>
                <a:lnTo>
                  <a:pt x="74244" y="65963"/>
                </a:lnTo>
                <a:lnTo>
                  <a:pt x="68173" y="70434"/>
                </a:lnTo>
                <a:lnTo>
                  <a:pt x="64084" y="77063"/>
                </a:lnTo>
                <a:lnTo>
                  <a:pt x="62585" y="85178"/>
                </a:lnTo>
                <a:lnTo>
                  <a:pt x="64084" y="93294"/>
                </a:lnTo>
                <a:lnTo>
                  <a:pt x="68173" y="99923"/>
                </a:lnTo>
                <a:lnTo>
                  <a:pt x="74244" y="104394"/>
                </a:lnTo>
                <a:lnTo>
                  <a:pt x="81699" y="106032"/>
                </a:lnTo>
                <a:lnTo>
                  <a:pt x="89128" y="104394"/>
                </a:lnTo>
                <a:lnTo>
                  <a:pt x="95211" y="99923"/>
                </a:lnTo>
                <a:lnTo>
                  <a:pt x="99314" y="93294"/>
                </a:lnTo>
                <a:lnTo>
                  <a:pt x="100825" y="85178"/>
                </a:lnTo>
                <a:close/>
              </a:path>
              <a:path w="102870" h="170814">
                <a:moveTo>
                  <a:pt x="102565" y="149491"/>
                </a:moveTo>
                <a:lnTo>
                  <a:pt x="101053" y="141376"/>
                </a:lnTo>
                <a:lnTo>
                  <a:pt x="96951" y="134747"/>
                </a:lnTo>
                <a:lnTo>
                  <a:pt x="90868" y="130289"/>
                </a:lnTo>
                <a:lnTo>
                  <a:pt x="83439" y="128638"/>
                </a:lnTo>
                <a:lnTo>
                  <a:pt x="75984" y="130289"/>
                </a:lnTo>
                <a:lnTo>
                  <a:pt x="69913" y="134747"/>
                </a:lnTo>
                <a:lnTo>
                  <a:pt x="65811" y="141376"/>
                </a:lnTo>
                <a:lnTo>
                  <a:pt x="64312" y="149491"/>
                </a:lnTo>
                <a:lnTo>
                  <a:pt x="65811" y="157619"/>
                </a:lnTo>
                <a:lnTo>
                  <a:pt x="69913" y="164249"/>
                </a:lnTo>
                <a:lnTo>
                  <a:pt x="75984" y="168719"/>
                </a:lnTo>
                <a:lnTo>
                  <a:pt x="83439" y="170357"/>
                </a:lnTo>
                <a:lnTo>
                  <a:pt x="90868" y="168719"/>
                </a:lnTo>
                <a:lnTo>
                  <a:pt x="96951" y="164249"/>
                </a:lnTo>
                <a:lnTo>
                  <a:pt x="101053" y="157619"/>
                </a:lnTo>
                <a:lnTo>
                  <a:pt x="102565" y="14949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18" name="object 218"/>
          <p:cNvPicPr/>
          <p:nvPr/>
        </p:nvPicPr>
        <p:blipFill>
          <a:blip r:embed="rId41" cstate="print"/>
          <a:stretch>
            <a:fillRect/>
          </a:stretch>
        </p:blipFill>
        <p:spPr>
          <a:xfrm>
            <a:off x="10385298" y="2861158"/>
            <a:ext cx="133261" cy="240169"/>
          </a:xfrm>
          <a:prstGeom prst="rect">
            <a:avLst/>
          </a:prstGeom>
        </p:spPr>
      </p:pic>
      <p:pic>
        <p:nvPicPr>
          <p:cNvPr id="219" name="object 219"/>
          <p:cNvPicPr/>
          <p:nvPr/>
        </p:nvPicPr>
        <p:blipFill>
          <a:blip r:embed="rId42" cstate="print"/>
          <a:stretch>
            <a:fillRect/>
          </a:stretch>
        </p:blipFill>
        <p:spPr>
          <a:xfrm>
            <a:off x="10670375" y="540004"/>
            <a:ext cx="1195920" cy="2908096"/>
          </a:xfrm>
          <a:prstGeom prst="rect">
            <a:avLst/>
          </a:prstGeom>
        </p:spPr>
      </p:pic>
      <p:pic>
        <p:nvPicPr>
          <p:cNvPr id="220" name="object 220"/>
          <p:cNvPicPr/>
          <p:nvPr/>
        </p:nvPicPr>
        <p:blipFill>
          <a:blip r:embed="rId43" cstate="print"/>
          <a:stretch>
            <a:fillRect/>
          </a:stretch>
        </p:blipFill>
        <p:spPr>
          <a:xfrm>
            <a:off x="8496414" y="1146925"/>
            <a:ext cx="400938" cy="893191"/>
          </a:xfrm>
          <a:prstGeom prst="rect">
            <a:avLst/>
          </a:prstGeom>
        </p:spPr>
      </p:pic>
      <p:pic>
        <p:nvPicPr>
          <p:cNvPr id="221" name="object 221"/>
          <p:cNvPicPr/>
          <p:nvPr/>
        </p:nvPicPr>
        <p:blipFill>
          <a:blip r:embed="rId44" cstate="print"/>
          <a:stretch>
            <a:fillRect/>
          </a:stretch>
        </p:blipFill>
        <p:spPr>
          <a:xfrm>
            <a:off x="9613163" y="1137654"/>
            <a:ext cx="480110" cy="893203"/>
          </a:xfrm>
          <a:prstGeom prst="rect">
            <a:avLst/>
          </a:prstGeom>
        </p:spPr>
      </p:pic>
      <p:grpSp>
        <p:nvGrpSpPr>
          <p:cNvPr id="222" name="object 222"/>
          <p:cNvGrpSpPr/>
          <p:nvPr/>
        </p:nvGrpSpPr>
        <p:grpSpPr>
          <a:xfrm>
            <a:off x="8063864" y="541033"/>
            <a:ext cx="281940" cy="213995"/>
            <a:chOff x="3009264" y="541032"/>
            <a:chExt cx="281940" cy="213995"/>
          </a:xfrm>
        </p:grpSpPr>
        <p:sp>
          <p:nvSpPr>
            <p:cNvPr id="223" name="object 223"/>
            <p:cNvSpPr/>
            <p:nvPr/>
          </p:nvSpPr>
          <p:spPr>
            <a:xfrm>
              <a:off x="3012427" y="543534"/>
              <a:ext cx="261620" cy="187325"/>
            </a:xfrm>
            <a:custGeom>
              <a:avLst/>
              <a:gdLst/>
              <a:ahLst/>
              <a:cxnLst/>
              <a:rect l="l" t="t" r="r" b="b"/>
              <a:pathLst>
                <a:path w="261620" h="187325">
                  <a:moveTo>
                    <a:pt x="261035" y="0"/>
                  </a:moveTo>
                  <a:lnTo>
                    <a:pt x="229844" y="0"/>
                  </a:lnTo>
                  <a:lnTo>
                    <a:pt x="214210" y="48924"/>
                  </a:lnTo>
                  <a:lnTo>
                    <a:pt x="187928" y="91025"/>
                  </a:lnTo>
                  <a:lnTo>
                    <a:pt x="153349" y="122742"/>
                  </a:lnTo>
                  <a:lnTo>
                    <a:pt x="112826" y="140512"/>
                  </a:lnTo>
                  <a:lnTo>
                    <a:pt x="76102" y="142034"/>
                  </a:lnTo>
                  <a:lnTo>
                    <a:pt x="43897" y="130159"/>
                  </a:lnTo>
                  <a:lnTo>
                    <a:pt x="17950" y="106544"/>
                  </a:lnTo>
                  <a:lnTo>
                    <a:pt x="0" y="72847"/>
                  </a:lnTo>
                  <a:lnTo>
                    <a:pt x="11825" y="126020"/>
                  </a:lnTo>
                  <a:lnTo>
                    <a:pt x="40212" y="165004"/>
                  </a:lnTo>
                  <a:lnTo>
                    <a:pt x="81247" y="186414"/>
                  </a:lnTo>
                  <a:lnTo>
                    <a:pt x="131013" y="186867"/>
                  </a:lnTo>
                  <a:lnTo>
                    <a:pt x="172235" y="170653"/>
                  </a:lnTo>
                  <a:lnTo>
                    <a:pt x="207976" y="141992"/>
                  </a:lnTo>
                  <a:lnTo>
                    <a:pt x="236122" y="103816"/>
                  </a:lnTo>
                  <a:lnTo>
                    <a:pt x="254560" y="59056"/>
                  </a:lnTo>
                  <a:lnTo>
                    <a:pt x="261175" y="10642"/>
                  </a:lnTo>
                  <a:lnTo>
                    <a:pt x="261175" y="634"/>
                  </a:lnTo>
                  <a:lnTo>
                    <a:pt x="261035" y="0"/>
                  </a:lnTo>
                  <a:close/>
                </a:path>
              </a:pathLst>
            </a:custGeom>
            <a:solidFill>
              <a:srgbClr val="5C5D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4" name="object 224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3009264" y="541032"/>
              <a:ext cx="235508" cy="147038"/>
            </a:xfrm>
            <a:prstGeom prst="rect">
              <a:avLst/>
            </a:prstGeom>
          </p:spPr>
        </p:pic>
        <p:sp>
          <p:nvSpPr>
            <p:cNvPr id="225" name="object 225"/>
            <p:cNvSpPr/>
            <p:nvPr/>
          </p:nvSpPr>
          <p:spPr>
            <a:xfrm>
              <a:off x="3011284" y="543534"/>
              <a:ext cx="279400" cy="211454"/>
            </a:xfrm>
            <a:custGeom>
              <a:avLst/>
              <a:gdLst/>
              <a:ahLst/>
              <a:cxnLst/>
              <a:rect l="l" t="t" r="r" b="b"/>
              <a:pathLst>
                <a:path w="279400" h="211454">
                  <a:moveTo>
                    <a:pt x="277660" y="0"/>
                  </a:moveTo>
                  <a:lnTo>
                    <a:pt x="262178" y="0"/>
                  </a:lnTo>
                  <a:lnTo>
                    <a:pt x="262318" y="634"/>
                  </a:lnTo>
                  <a:lnTo>
                    <a:pt x="262318" y="10642"/>
                  </a:lnTo>
                  <a:lnTo>
                    <a:pt x="255703" y="59056"/>
                  </a:lnTo>
                  <a:lnTo>
                    <a:pt x="237265" y="103816"/>
                  </a:lnTo>
                  <a:lnTo>
                    <a:pt x="209119" y="141992"/>
                  </a:lnTo>
                  <a:lnTo>
                    <a:pt x="173378" y="170653"/>
                  </a:lnTo>
                  <a:lnTo>
                    <a:pt x="132156" y="186867"/>
                  </a:lnTo>
                  <a:lnTo>
                    <a:pt x="91412" y="188242"/>
                  </a:lnTo>
                  <a:lnTo>
                    <a:pt x="55856" y="175539"/>
                  </a:lnTo>
                  <a:lnTo>
                    <a:pt x="27556" y="150534"/>
                  </a:lnTo>
                  <a:lnTo>
                    <a:pt x="8578" y="115004"/>
                  </a:lnTo>
                  <a:lnTo>
                    <a:pt x="990" y="70726"/>
                  </a:lnTo>
                  <a:lnTo>
                    <a:pt x="482" y="70307"/>
                  </a:lnTo>
                  <a:lnTo>
                    <a:pt x="0" y="77254"/>
                  </a:lnTo>
                  <a:lnTo>
                    <a:pt x="0" y="80746"/>
                  </a:lnTo>
                  <a:lnTo>
                    <a:pt x="7072" y="129166"/>
                  </a:lnTo>
                  <a:lnTo>
                    <a:pt x="26785" y="168453"/>
                  </a:lnTo>
                  <a:lnTo>
                    <a:pt x="56877" y="196444"/>
                  </a:lnTo>
                  <a:lnTo>
                    <a:pt x="95091" y="210978"/>
                  </a:lnTo>
                  <a:lnTo>
                    <a:pt x="139166" y="209892"/>
                  </a:lnTo>
                  <a:lnTo>
                    <a:pt x="183346" y="192145"/>
                  </a:lnTo>
                  <a:lnTo>
                    <a:pt x="221808" y="161373"/>
                  </a:lnTo>
                  <a:lnTo>
                    <a:pt x="252198" y="120654"/>
                  </a:lnTo>
                  <a:lnTo>
                    <a:pt x="272159" y="73064"/>
                  </a:lnTo>
                  <a:lnTo>
                    <a:pt x="279336" y="21678"/>
                  </a:lnTo>
                  <a:lnTo>
                    <a:pt x="279336" y="14668"/>
                  </a:lnTo>
                  <a:lnTo>
                    <a:pt x="278345" y="7658"/>
                  </a:lnTo>
                  <a:lnTo>
                    <a:pt x="278345" y="1638"/>
                  </a:lnTo>
                  <a:lnTo>
                    <a:pt x="27766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6" name="object 226"/>
          <p:cNvGrpSpPr/>
          <p:nvPr/>
        </p:nvGrpSpPr>
        <p:grpSpPr>
          <a:xfrm>
            <a:off x="7972602" y="543484"/>
            <a:ext cx="579120" cy="376555"/>
            <a:chOff x="2918002" y="543483"/>
            <a:chExt cx="579120" cy="376555"/>
          </a:xfrm>
        </p:grpSpPr>
        <p:sp>
          <p:nvSpPr>
            <p:cNvPr id="227" name="object 227"/>
            <p:cNvSpPr/>
            <p:nvPr/>
          </p:nvSpPr>
          <p:spPr>
            <a:xfrm>
              <a:off x="3405162" y="543534"/>
              <a:ext cx="92075" cy="321945"/>
            </a:xfrm>
            <a:custGeom>
              <a:avLst/>
              <a:gdLst/>
              <a:ahLst/>
              <a:cxnLst/>
              <a:rect l="l" t="t" r="r" b="b"/>
              <a:pathLst>
                <a:path w="92075" h="321944">
                  <a:moveTo>
                    <a:pt x="91719" y="0"/>
                  </a:moveTo>
                  <a:lnTo>
                    <a:pt x="21704" y="0"/>
                  </a:lnTo>
                  <a:lnTo>
                    <a:pt x="1600" y="295998"/>
                  </a:lnTo>
                  <a:lnTo>
                    <a:pt x="1600" y="298767"/>
                  </a:lnTo>
                  <a:lnTo>
                    <a:pt x="1015" y="301371"/>
                  </a:lnTo>
                  <a:lnTo>
                    <a:pt x="0" y="303834"/>
                  </a:lnTo>
                  <a:lnTo>
                    <a:pt x="68224" y="321424"/>
                  </a:lnTo>
                  <a:lnTo>
                    <a:pt x="69138" y="319074"/>
                  </a:lnTo>
                  <a:lnTo>
                    <a:pt x="69684" y="316610"/>
                  </a:lnTo>
                  <a:lnTo>
                    <a:pt x="69684" y="314020"/>
                  </a:lnTo>
                  <a:lnTo>
                    <a:pt x="9171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2919171" y="847369"/>
              <a:ext cx="554355" cy="72390"/>
            </a:xfrm>
            <a:custGeom>
              <a:avLst/>
              <a:gdLst/>
              <a:ahLst/>
              <a:cxnLst/>
              <a:rect l="l" t="t" r="r" b="b"/>
              <a:pathLst>
                <a:path w="554354" h="72390">
                  <a:moveTo>
                    <a:pt x="485990" y="0"/>
                  </a:moveTo>
                  <a:lnTo>
                    <a:pt x="0" y="49250"/>
                  </a:lnTo>
                  <a:lnTo>
                    <a:pt x="0" y="72263"/>
                  </a:lnTo>
                  <a:lnTo>
                    <a:pt x="527646" y="34226"/>
                  </a:lnTo>
                  <a:lnTo>
                    <a:pt x="554215" y="17589"/>
                  </a:lnTo>
                  <a:lnTo>
                    <a:pt x="48599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9" name="object 229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3019907" y="543483"/>
              <a:ext cx="229958" cy="160347"/>
            </a:xfrm>
            <a:prstGeom prst="rect">
              <a:avLst/>
            </a:prstGeom>
          </p:spPr>
        </p:pic>
        <p:sp>
          <p:nvSpPr>
            <p:cNvPr id="230" name="object 230"/>
            <p:cNvSpPr/>
            <p:nvPr/>
          </p:nvSpPr>
          <p:spPr>
            <a:xfrm>
              <a:off x="2918002" y="543534"/>
              <a:ext cx="492759" cy="353695"/>
            </a:xfrm>
            <a:custGeom>
              <a:avLst/>
              <a:gdLst/>
              <a:ahLst/>
              <a:cxnLst/>
              <a:rect l="l" t="t" r="r" b="b"/>
              <a:pathLst>
                <a:path w="492760" h="353694">
                  <a:moveTo>
                    <a:pt x="492632" y="0"/>
                  </a:moveTo>
                  <a:lnTo>
                    <a:pt x="370941" y="0"/>
                  </a:lnTo>
                  <a:lnTo>
                    <a:pt x="371627" y="1638"/>
                  </a:lnTo>
                  <a:lnTo>
                    <a:pt x="371627" y="7658"/>
                  </a:lnTo>
                  <a:lnTo>
                    <a:pt x="372617" y="14668"/>
                  </a:lnTo>
                  <a:lnTo>
                    <a:pt x="372617" y="21678"/>
                  </a:lnTo>
                  <a:lnTo>
                    <a:pt x="365440" y="73064"/>
                  </a:lnTo>
                  <a:lnTo>
                    <a:pt x="345479" y="120654"/>
                  </a:lnTo>
                  <a:lnTo>
                    <a:pt x="315090" y="161373"/>
                  </a:lnTo>
                  <a:lnTo>
                    <a:pt x="276627" y="192145"/>
                  </a:lnTo>
                  <a:lnTo>
                    <a:pt x="232448" y="209892"/>
                  </a:lnTo>
                  <a:lnTo>
                    <a:pt x="188372" y="210978"/>
                  </a:lnTo>
                  <a:lnTo>
                    <a:pt x="150159" y="196444"/>
                  </a:lnTo>
                  <a:lnTo>
                    <a:pt x="120066" y="168453"/>
                  </a:lnTo>
                  <a:lnTo>
                    <a:pt x="100354" y="129166"/>
                  </a:lnTo>
                  <a:lnTo>
                    <a:pt x="93281" y="80746"/>
                  </a:lnTo>
                  <a:lnTo>
                    <a:pt x="94235" y="60514"/>
                  </a:lnTo>
                  <a:lnTo>
                    <a:pt x="97159" y="40563"/>
                  </a:lnTo>
                  <a:lnTo>
                    <a:pt x="102148" y="21174"/>
                  </a:lnTo>
                  <a:lnTo>
                    <a:pt x="110350" y="0"/>
                  </a:lnTo>
                  <a:lnTo>
                    <a:pt x="0" y="0"/>
                  </a:lnTo>
                  <a:lnTo>
                    <a:pt x="1092" y="353072"/>
                  </a:lnTo>
                  <a:lnTo>
                    <a:pt x="439623" y="321551"/>
                  </a:lnTo>
                  <a:lnTo>
                    <a:pt x="444512" y="320027"/>
                  </a:lnTo>
                  <a:lnTo>
                    <a:pt x="456494" y="317122"/>
                  </a:lnTo>
                  <a:lnTo>
                    <a:pt x="465285" y="311775"/>
                  </a:lnTo>
                  <a:lnTo>
                    <a:pt x="470696" y="304546"/>
                  </a:lnTo>
                  <a:lnTo>
                    <a:pt x="472541" y="295998"/>
                  </a:lnTo>
                  <a:lnTo>
                    <a:pt x="49263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357626" y="543534"/>
              <a:ext cx="69850" cy="321945"/>
            </a:xfrm>
            <a:custGeom>
              <a:avLst/>
              <a:gdLst/>
              <a:ahLst/>
              <a:cxnLst/>
              <a:rect l="l" t="t" r="r" b="b"/>
              <a:pathLst>
                <a:path w="69850" h="321944">
                  <a:moveTo>
                    <a:pt x="69240" y="0"/>
                  </a:moveTo>
                  <a:lnTo>
                    <a:pt x="53009" y="0"/>
                  </a:lnTo>
                  <a:lnTo>
                    <a:pt x="32918" y="295998"/>
                  </a:lnTo>
                  <a:lnTo>
                    <a:pt x="31073" y="304546"/>
                  </a:lnTo>
                  <a:lnTo>
                    <a:pt x="25661" y="311775"/>
                  </a:lnTo>
                  <a:lnTo>
                    <a:pt x="16871" y="317122"/>
                  </a:lnTo>
                  <a:lnTo>
                    <a:pt x="4889" y="320027"/>
                  </a:lnTo>
                  <a:lnTo>
                    <a:pt x="0" y="321551"/>
                  </a:lnTo>
                  <a:lnTo>
                    <a:pt x="41879" y="311775"/>
                  </a:lnTo>
                  <a:lnTo>
                    <a:pt x="49136" y="295998"/>
                  </a:lnTo>
                  <a:lnTo>
                    <a:pt x="692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2" name="object 232"/>
          <p:cNvGrpSpPr/>
          <p:nvPr/>
        </p:nvGrpSpPr>
        <p:grpSpPr>
          <a:xfrm>
            <a:off x="8694648" y="3043174"/>
            <a:ext cx="44450" cy="98425"/>
            <a:chOff x="3640048" y="3043173"/>
            <a:chExt cx="44450" cy="98425"/>
          </a:xfrm>
        </p:grpSpPr>
        <p:sp>
          <p:nvSpPr>
            <p:cNvPr id="233" name="object 233"/>
            <p:cNvSpPr/>
            <p:nvPr/>
          </p:nvSpPr>
          <p:spPr>
            <a:xfrm>
              <a:off x="3650132" y="3043173"/>
              <a:ext cx="34290" cy="98425"/>
            </a:xfrm>
            <a:custGeom>
              <a:avLst/>
              <a:gdLst/>
              <a:ahLst/>
              <a:cxnLst/>
              <a:rect l="l" t="t" r="r" b="b"/>
              <a:pathLst>
                <a:path w="34289" h="98425">
                  <a:moveTo>
                    <a:pt x="12382" y="0"/>
                  </a:moveTo>
                  <a:lnTo>
                    <a:pt x="16897" y="7265"/>
                  </a:lnTo>
                  <a:lnTo>
                    <a:pt x="19715" y="15225"/>
                  </a:lnTo>
                  <a:lnTo>
                    <a:pt x="21406" y="24879"/>
                  </a:lnTo>
                  <a:lnTo>
                    <a:pt x="21971" y="36131"/>
                  </a:lnTo>
                  <a:lnTo>
                    <a:pt x="20223" y="55708"/>
                  </a:lnTo>
                  <a:lnTo>
                    <a:pt x="15481" y="72858"/>
                  </a:lnTo>
                  <a:lnTo>
                    <a:pt x="8490" y="85900"/>
                  </a:lnTo>
                  <a:lnTo>
                    <a:pt x="0" y="93154"/>
                  </a:lnTo>
                  <a:lnTo>
                    <a:pt x="3467" y="96735"/>
                  </a:lnTo>
                  <a:lnTo>
                    <a:pt x="32221" y="58749"/>
                  </a:lnTo>
                  <a:lnTo>
                    <a:pt x="33972" y="39116"/>
                  </a:lnTo>
                  <a:lnTo>
                    <a:pt x="32261" y="21547"/>
                  </a:lnTo>
                  <a:lnTo>
                    <a:pt x="27611" y="8275"/>
                  </a:lnTo>
                  <a:lnTo>
                    <a:pt x="20744" y="645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640048" y="3043173"/>
              <a:ext cx="32384" cy="93345"/>
            </a:xfrm>
            <a:custGeom>
              <a:avLst/>
              <a:gdLst/>
              <a:ahLst/>
              <a:cxnLst/>
              <a:rect l="l" t="t" r="r" b="b"/>
              <a:pathLst>
                <a:path w="32385" h="93344">
                  <a:moveTo>
                    <a:pt x="22466" y="0"/>
                  </a:moveTo>
                  <a:lnTo>
                    <a:pt x="1753" y="37536"/>
                  </a:lnTo>
                  <a:lnTo>
                    <a:pt x="0" y="57150"/>
                  </a:lnTo>
                  <a:lnTo>
                    <a:pt x="729" y="68883"/>
                  </a:lnTo>
                  <a:lnTo>
                    <a:pt x="2784" y="79028"/>
                  </a:lnTo>
                  <a:lnTo>
                    <a:pt x="5968" y="87235"/>
                  </a:lnTo>
                  <a:lnTo>
                    <a:pt x="10083" y="93154"/>
                  </a:lnTo>
                  <a:lnTo>
                    <a:pt x="18574" y="85900"/>
                  </a:lnTo>
                  <a:lnTo>
                    <a:pt x="25565" y="72858"/>
                  </a:lnTo>
                  <a:lnTo>
                    <a:pt x="30307" y="55708"/>
                  </a:lnTo>
                  <a:lnTo>
                    <a:pt x="32054" y="36131"/>
                  </a:lnTo>
                  <a:lnTo>
                    <a:pt x="31490" y="24879"/>
                  </a:lnTo>
                  <a:lnTo>
                    <a:pt x="29798" y="15225"/>
                  </a:lnTo>
                  <a:lnTo>
                    <a:pt x="26980" y="7265"/>
                  </a:lnTo>
                  <a:lnTo>
                    <a:pt x="2246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5" name="object 235"/>
          <p:cNvGrpSpPr/>
          <p:nvPr/>
        </p:nvGrpSpPr>
        <p:grpSpPr>
          <a:xfrm>
            <a:off x="8921941" y="3027207"/>
            <a:ext cx="47625" cy="86995"/>
            <a:chOff x="3867340" y="3027206"/>
            <a:chExt cx="47625" cy="86995"/>
          </a:xfrm>
        </p:grpSpPr>
        <p:sp>
          <p:nvSpPr>
            <p:cNvPr id="236" name="object 236"/>
            <p:cNvSpPr/>
            <p:nvPr/>
          </p:nvSpPr>
          <p:spPr>
            <a:xfrm>
              <a:off x="3875557" y="3027206"/>
              <a:ext cx="39370" cy="86995"/>
            </a:xfrm>
            <a:custGeom>
              <a:avLst/>
              <a:gdLst/>
              <a:ahLst/>
              <a:cxnLst/>
              <a:rect l="l" t="t" r="r" b="b"/>
              <a:pathLst>
                <a:path w="39370" h="86994">
                  <a:moveTo>
                    <a:pt x="24900" y="0"/>
                  </a:moveTo>
                  <a:lnTo>
                    <a:pt x="15811" y="28"/>
                  </a:lnTo>
                  <a:lnTo>
                    <a:pt x="15367" y="257"/>
                  </a:lnTo>
                  <a:lnTo>
                    <a:pt x="19017" y="6242"/>
                  </a:lnTo>
                  <a:lnTo>
                    <a:pt x="21193" y="12674"/>
                  </a:lnTo>
                  <a:lnTo>
                    <a:pt x="22430" y="20044"/>
                  </a:lnTo>
                  <a:lnTo>
                    <a:pt x="22821" y="28070"/>
                  </a:lnTo>
                  <a:lnTo>
                    <a:pt x="21070" y="45380"/>
                  </a:lnTo>
                  <a:lnTo>
                    <a:pt x="16249" y="60559"/>
                  </a:lnTo>
                  <a:lnTo>
                    <a:pt x="9009" y="72229"/>
                  </a:lnTo>
                  <a:lnTo>
                    <a:pt x="0" y="79009"/>
                  </a:lnTo>
                  <a:lnTo>
                    <a:pt x="4267" y="84432"/>
                  </a:lnTo>
                  <a:lnTo>
                    <a:pt x="9791" y="86985"/>
                  </a:lnTo>
                  <a:lnTo>
                    <a:pt x="15811" y="85131"/>
                  </a:lnTo>
                  <a:lnTo>
                    <a:pt x="24900" y="78422"/>
                  </a:lnTo>
                  <a:lnTo>
                    <a:pt x="32205" y="66740"/>
                  </a:lnTo>
                  <a:lnTo>
                    <a:pt x="37069" y="51493"/>
                  </a:lnTo>
                  <a:lnTo>
                    <a:pt x="38836" y="34089"/>
                  </a:lnTo>
                  <a:lnTo>
                    <a:pt x="37069" y="18345"/>
                  </a:lnTo>
                  <a:lnTo>
                    <a:pt x="32205" y="6543"/>
                  </a:lnTo>
                  <a:lnTo>
                    <a:pt x="2490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867340" y="3027464"/>
              <a:ext cx="31115" cy="79375"/>
            </a:xfrm>
            <a:custGeom>
              <a:avLst/>
              <a:gdLst/>
              <a:ahLst/>
              <a:cxnLst/>
              <a:rect l="l" t="t" r="r" b="b"/>
              <a:pathLst>
                <a:path w="31114" h="79375">
                  <a:moveTo>
                    <a:pt x="23583" y="0"/>
                  </a:moveTo>
                  <a:lnTo>
                    <a:pt x="14492" y="6272"/>
                  </a:lnTo>
                  <a:lnTo>
                    <a:pt x="6986" y="17630"/>
                  </a:lnTo>
                  <a:lnTo>
                    <a:pt x="1882" y="32632"/>
                  </a:lnTo>
                  <a:lnTo>
                    <a:pt x="0" y="49834"/>
                  </a:lnTo>
                  <a:lnTo>
                    <a:pt x="585" y="58696"/>
                  </a:lnTo>
                  <a:lnTo>
                    <a:pt x="2246" y="66579"/>
                  </a:lnTo>
                  <a:lnTo>
                    <a:pt x="4838" y="73319"/>
                  </a:lnTo>
                  <a:lnTo>
                    <a:pt x="8216" y="78752"/>
                  </a:lnTo>
                  <a:lnTo>
                    <a:pt x="17226" y="71972"/>
                  </a:lnTo>
                  <a:lnTo>
                    <a:pt x="24466" y="60302"/>
                  </a:lnTo>
                  <a:lnTo>
                    <a:pt x="29287" y="45123"/>
                  </a:lnTo>
                  <a:lnTo>
                    <a:pt x="31038" y="27812"/>
                  </a:lnTo>
                  <a:lnTo>
                    <a:pt x="30647" y="19787"/>
                  </a:lnTo>
                  <a:lnTo>
                    <a:pt x="29410" y="12417"/>
                  </a:lnTo>
                  <a:lnTo>
                    <a:pt x="27234" y="5985"/>
                  </a:lnTo>
                  <a:lnTo>
                    <a:pt x="2358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8" name="object 238"/>
          <p:cNvGrpSpPr/>
          <p:nvPr/>
        </p:nvGrpSpPr>
        <p:grpSpPr>
          <a:xfrm>
            <a:off x="9013559" y="783983"/>
            <a:ext cx="56515" cy="86360"/>
            <a:chOff x="3958958" y="783983"/>
            <a:chExt cx="56515" cy="86360"/>
          </a:xfrm>
        </p:grpSpPr>
        <p:sp>
          <p:nvSpPr>
            <p:cNvPr id="239" name="object 239"/>
            <p:cNvSpPr/>
            <p:nvPr/>
          </p:nvSpPr>
          <p:spPr>
            <a:xfrm>
              <a:off x="3977906" y="786485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80">
                  <a:moveTo>
                    <a:pt x="9588" y="0"/>
                  </a:moveTo>
                  <a:lnTo>
                    <a:pt x="7391" y="0"/>
                  </a:lnTo>
                  <a:lnTo>
                    <a:pt x="5283" y="571"/>
                  </a:lnTo>
                  <a:lnTo>
                    <a:pt x="3238" y="1397"/>
                  </a:lnTo>
                  <a:lnTo>
                    <a:pt x="3568" y="1993"/>
                  </a:lnTo>
                  <a:lnTo>
                    <a:pt x="9720" y="8485"/>
                  </a:lnTo>
                  <a:lnTo>
                    <a:pt x="14462" y="17135"/>
                  </a:lnTo>
                  <a:lnTo>
                    <a:pt x="17513" y="27475"/>
                  </a:lnTo>
                  <a:lnTo>
                    <a:pt x="18592" y="39039"/>
                  </a:lnTo>
                  <a:lnTo>
                    <a:pt x="17356" y="51317"/>
                  </a:lnTo>
                  <a:lnTo>
                    <a:pt x="13960" y="62187"/>
                  </a:lnTo>
                  <a:lnTo>
                    <a:pt x="8873" y="70992"/>
                  </a:lnTo>
                  <a:lnTo>
                    <a:pt x="2565" y="77076"/>
                  </a:lnTo>
                  <a:lnTo>
                    <a:pt x="0" y="78117"/>
                  </a:lnTo>
                  <a:lnTo>
                    <a:pt x="2997" y="80009"/>
                  </a:lnTo>
                  <a:lnTo>
                    <a:pt x="6223" y="81102"/>
                  </a:lnTo>
                  <a:lnTo>
                    <a:pt x="9588" y="81102"/>
                  </a:lnTo>
                  <a:lnTo>
                    <a:pt x="19407" y="77940"/>
                  </a:lnTo>
                  <a:lnTo>
                    <a:pt x="27351" y="69330"/>
                  </a:lnTo>
                  <a:lnTo>
                    <a:pt x="32668" y="56590"/>
                  </a:lnTo>
                  <a:lnTo>
                    <a:pt x="34607" y="41033"/>
                  </a:lnTo>
                  <a:lnTo>
                    <a:pt x="32668" y="24908"/>
                  </a:lnTo>
                  <a:lnTo>
                    <a:pt x="27351" y="11882"/>
                  </a:lnTo>
                  <a:lnTo>
                    <a:pt x="19407" y="3173"/>
                  </a:lnTo>
                  <a:lnTo>
                    <a:pt x="9588" y="0"/>
                  </a:lnTo>
                  <a:close/>
                </a:path>
              </a:pathLst>
            </a:custGeom>
            <a:solidFill>
              <a:srgbClr val="F5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977906" y="786485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80">
                  <a:moveTo>
                    <a:pt x="9588" y="0"/>
                  </a:moveTo>
                  <a:lnTo>
                    <a:pt x="7391" y="0"/>
                  </a:lnTo>
                  <a:lnTo>
                    <a:pt x="5283" y="571"/>
                  </a:lnTo>
                  <a:lnTo>
                    <a:pt x="3238" y="1397"/>
                  </a:lnTo>
                  <a:lnTo>
                    <a:pt x="3568" y="1993"/>
                  </a:lnTo>
                  <a:lnTo>
                    <a:pt x="9720" y="8485"/>
                  </a:lnTo>
                  <a:lnTo>
                    <a:pt x="14462" y="17135"/>
                  </a:lnTo>
                  <a:lnTo>
                    <a:pt x="17513" y="27475"/>
                  </a:lnTo>
                  <a:lnTo>
                    <a:pt x="18592" y="39039"/>
                  </a:lnTo>
                  <a:lnTo>
                    <a:pt x="17356" y="51317"/>
                  </a:lnTo>
                  <a:lnTo>
                    <a:pt x="13960" y="62187"/>
                  </a:lnTo>
                  <a:lnTo>
                    <a:pt x="8873" y="70992"/>
                  </a:lnTo>
                  <a:lnTo>
                    <a:pt x="2565" y="77076"/>
                  </a:lnTo>
                  <a:lnTo>
                    <a:pt x="0" y="78117"/>
                  </a:lnTo>
                  <a:lnTo>
                    <a:pt x="2997" y="80009"/>
                  </a:lnTo>
                  <a:lnTo>
                    <a:pt x="6223" y="81102"/>
                  </a:lnTo>
                  <a:lnTo>
                    <a:pt x="9588" y="81102"/>
                  </a:lnTo>
                  <a:lnTo>
                    <a:pt x="19407" y="77940"/>
                  </a:lnTo>
                  <a:lnTo>
                    <a:pt x="27351" y="69330"/>
                  </a:lnTo>
                  <a:lnTo>
                    <a:pt x="32668" y="56590"/>
                  </a:lnTo>
                  <a:lnTo>
                    <a:pt x="34607" y="41033"/>
                  </a:lnTo>
                  <a:lnTo>
                    <a:pt x="32668" y="24908"/>
                  </a:lnTo>
                  <a:lnTo>
                    <a:pt x="27351" y="11882"/>
                  </a:lnTo>
                  <a:lnTo>
                    <a:pt x="19407" y="3173"/>
                  </a:lnTo>
                  <a:lnTo>
                    <a:pt x="9588" y="0"/>
                  </a:lnTo>
                  <a:close/>
                </a:path>
              </a:pathLst>
            </a:custGeom>
            <a:ln w="500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961460" y="787882"/>
              <a:ext cx="35560" cy="76835"/>
            </a:xfrm>
            <a:custGeom>
              <a:avLst/>
              <a:gdLst/>
              <a:ahLst/>
              <a:cxnLst/>
              <a:rect l="l" t="t" r="r" b="b"/>
              <a:pathLst>
                <a:path w="35560" h="76834">
                  <a:moveTo>
                    <a:pt x="19685" y="0"/>
                  </a:moveTo>
                  <a:lnTo>
                    <a:pt x="11926" y="5353"/>
                  </a:lnTo>
                  <a:lnTo>
                    <a:pt x="5680" y="14217"/>
                  </a:lnTo>
                  <a:lnTo>
                    <a:pt x="1514" y="25881"/>
                  </a:lnTo>
                  <a:lnTo>
                    <a:pt x="0" y="39636"/>
                  </a:lnTo>
                  <a:lnTo>
                    <a:pt x="1235" y="51665"/>
                  </a:lnTo>
                  <a:lnTo>
                    <a:pt x="4665" y="62231"/>
                  </a:lnTo>
                  <a:lnTo>
                    <a:pt x="9874" y="70770"/>
                  </a:lnTo>
                  <a:lnTo>
                    <a:pt x="16446" y="76720"/>
                  </a:lnTo>
                  <a:lnTo>
                    <a:pt x="19011" y="75679"/>
                  </a:lnTo>
                  <a:lnTo>
                    <a:pt x="25320" y="69595"/>
                  </a:lnTo>
                  <a:lnTo>
                    <a:pt x="30406" y="60790"/>
                  </a:lnTo>
                  <a:lnTo>
                    <a:pt x="33803" y="49920"/>
                  </a:lnTo>
                  <a:lnTo>
                    <a:pt x="35039" y="37642"/>
                  </a:lnTo>
                  <a:lnTo>
                    <a:pt x="33959" y="26078"/>
                  </a:lnTo>
                  <a:lnTo>
                    <a:pt x="30908" y="15738"/>
                  </a:lnTo>
                  <a:lnTo>
                    <a:pt x="26166" y="7088"/>
                  </a:lnTo>
                  <a:lnTo>
                    <a:pt x="20015" y="596"/>
                  </a:lnTo>
                  <a:lnTo>
                    <a:pt x="1968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961460" y="787882"/>
              <a:ext cx="35560" cy="76835"/>
            </a:xfrm>
            <a:custGeom>
              <a:avLst/>
              <a:gdLst/>
              <a:ahLst/>
              <a:cxnLst/>
              <a:rect l="l" t="t" r="r" b="b"/>
              <a:pathLst>
                <a:path w="35560" h="76834">
                  <a:moveTo>
                    <a:pt x="35039" y="37642"/>
                  </a:moveTo>
                  <a:lnTo>
                    <a:pt x="33959" y="26078"/>
                  </a:lnTo>
                  <a:lnTo>
                    <a:pt x="30908" y="15738"/>
                  </a:lnTo>
                  <a:lnTo>
                    <a:pt x="26166" y="7088"/>
                  </a:lnTo>
                  <a:lnTo>
                    <a:pt x="20015" y="596"/>
                  </a:lnTo>
                  <a:lnTo>
                    <a:pt x="19685" y="0"/>
                  </a:lnTo>
                  <a:lnTo>
                    <a:pt x="11926" y="5353"/>
                  </a:lnTo>
                  <a:lnTo>
                    <a:pt x="5680" y="14217"/>
                  </a:lnTo>
                  <a:lnTo>
                    <a:pt x="1514" y="25881"/>
                  </a:lnTo>
                  <a:lnTo>
                    <a:pt x="0" y="39636"/>
                  </a:lnTo>
                  <a:lnTo>
                    <a:pt x="1235" y="51665"/>
                  </a:lnTo>
                  <a:lnTo>
                    <a:pt x="4665" y="62231"/>
                  </a:lnTo>
                  <a:lnTo>
                    <a:pt x="9874" y="70770"/>
                  </a:lnTo>
                  <a:lnTo>
                    <a:pt x="16446" y="76720"/>
                  </a:lnTo>
                  <a:lnTo>
                    <a:pt x="19011" y="75679"/>
                  </a:lnTo>
                  <a:lnTo>
                    <a:pt x="25320" y="69595"/>
                  </a:lnTo>
                  <a:lnTo>
                    <a:pt x="30406" y="60790"/>
                  </a:lnTo>
                  <a:lnTo>
                    <a:pt x="33803" y="49920"/>
                  </a:lnTo>
                  <a:lnTo>
                    <a:pt x="35039" y="37642"/>
                  </a:lnTo>
                  <a:close/>
                </a:path>
              </a:pathLst>
            </a:custGeom>
            <a:ln w="500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3" name="object 243"/>
          <p:cNvSpPr/>
          <p:nvPr/>
        </p:nvSpPr>
        <p:spPr>
          <a:xfrm>
            <a:off x="8263128" y="2215363"/>
            <a:ext cx="45085" cy="215265"/>
          </a:xfrm>
          <a:custGeom>
            <a:avLst/>
            <a:gdLst/>
            <a:ahLst/>
            <a:cxnLst/>
            <a:rect l="l" t="t" r="r" b="b"/>
            <a:pathLst>
              <a:path w="45085" h="215264">
                <a:moveTo>
                  <a:pt x="45046" y="0"/>
                </a:moveTo>
                <a:lnTo>
                  <a:pt x="0" y="5994"/>
                </a:lnTo>
                <a:lnTo>
                  <a:pt x="0" y="205193"/>
                </a:lnTo>
                <a:lnTo>
                  <a:pt x="45046" y="214820"/>
                </a:lnTo>
                <a:lnTo>
                  <a:pt x="45046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8263128" y="1478330"/>
            <a:ext cx="45085" cy="62230"/>
          </a:xfrm>
          <a:custGeom>
            <a:avLst/>
            <a:gdLst/>
            <a:ahLst/>
            <a:cxnLst/>
            <a:rect l="l" t="t" r="r" b="b"/>
            <a:pathLst>
              <a:path w="45085" h="62230">
                <a:moveTo>
                  <a:pt x="45046" y="0"/>
                </a:moveTo>
                <a:lnTo>
                  <a:pt x="0" y="6007"/>
                </a:lnTo>
                <a:lnTo>
                  <a:pt x="0" y="61760"/>
                </a:lnTo>
                <a:lnTo>
                  <a:pt x="45046" y="61366"/>
                </a:lnTo>
                <a:lnTo>
                  <a:pt x="4504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8263128" y="1769873"/>
            <a:ext cx="45085" cy="183515"/>
          </a:xfrm>
          <a:custGeom>
            <a:avLst/>
            <a:gdLst/>
            <a:ahLst/>
            <a:cxnLst/>
            <a:rect l="l" t="t" r="r" b="b"/>
            <a:pathLst>
              <a:path w="45085" h="183514">
                <a:moveTo>
                  <a:pt x="0" y="0"/>
                </a:moveTo>
                <a:lnTo>
                  <a:pt x="0" y="183045"/>
                </a:lnTo>
                <a:lnTo>
                  <a:pt x="45046" y="170027"/>
                </a:lnTo>
                <a:lnTo>
                  <a:pt x="45046" y="2336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6" name="object 246"/>
          <p:cNvGrpSpPr/>
          <p:nvPr/>
        </p:nvGrpSpPr>
        <p:grpSpPr>
          <a:xfrm>
            <a:off x="8263128" y="2420556"/>
            <a:ext cx="45085" cy="276860"/>
            <a:chOff x="3208527" y="2420556"/>
            <a:chExt cx="45085" cy="276860"/>
          </a:xfrm>
        </p:grpSpPr>
        <p:sp>
          <p:nvSpPr>
            <p:cNvPr id="247" name="object 247"/>
            <p:cNvSpPr/>
            <p:nvPr/>
          </p:nvSpPr>
          <p:spPr>
            <a:xfrm>
              <a:off x="3208527" y="2420556"/>
              <a:ext cx="45085" cy="127000"/>
            </a:xfrm>
            <a:custGeom>
              <a:avLst/>
              <a:gdLst/>
              <a:ahLst/>
              <a:cxnLst/>
              <a:rect l="l" t="t" r="r" b="b"/>
              <a:pathLst>
                <a:path w="45085" h="127000">
                  <a:moveTo>
                    <a:pt x="0" y="0"/>
                  </a:moveTo>
                  <a:lnTo>
                    <a:pt x="0" y="126644"/>
                  </a:lnTo>
                  <a:lnTo>
                    <a:pt x="45046" y="115366"/>
                  </a:lnTo>
                  <a:lnTo>
                    <a:pt x="45046" y="96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3208527" y="2535923"/>
              <a:ext cx="45085" cy="161290"/>
            </a:xfrm>
            <a:custGeom>
              <a:avLst/>
              <a:gdLst/>
              <a:ahLst/>
              <a:cxnLst/>
              <a:rect l="l" t="t" r="r" b="b"/>
              <a:pathLst>
                <a:path w="45085" h="161289">
                  <a:moveTo>
                    <a:pt x="45046" y="0"/>
                  </a:moveTo>
                  <a:lnTo>
                    <a:pt x="0" y="11277"/>
                  </a:lnTo>
                  <a:lnTo>
                    <a:pt x="0" y="160909"/>
                  </a:lnTo>
                  <a:lnTo>
                    <a:pt x="45046" y="140995"/>
                  </a:lnTo>
                  <a:lnTo>
                    <a:pt x="450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9" name="object 249"/>
          <p:cNvGrpSpPr/>
          <p:nvPr/>
        </p:nvGrpSpPr>
        <p:grpSpPr>
          <a:xfrm>
            <a:off x="8263128" y="1539698"/>
            <a:ext cx="45085" cy="233045"/>
            <a:chOff x="3208527" y="1539697"/>
            <a:chExt cx="45085" cy="233045"/>
          </a:xfrm>
        </p:grpSpPr>
        <p:sp>
          <p:nvSpPr>
            <p:cNvPr id="250" name="object 250"/>
            <p:cNvSpPr/>
            <p:nvPr/>
          </p:nvSpPr>
          <p:spPr>
            <a:xfrm>
              <a:off x="3208527" y="1539697"/>
              <a:ext cx="45085" cy="17145"/>
            </a:xfrm>
            <a:custGeom>
              <a:avLst/>
              <a:gdLst/>
              <a:ahLst/>
              <a:cxnLst/>
              <a:rect l="l" t="t" r="r" b="b"/>
              <a:pathLst>
                <a:path w="45085" h="17144">
                  <a:moveTo>
                    <a:pt x="45046" y="0"/>
                  </a:moveTo>
                  <a:lnTo>
                    <a:pt x="0" y="393"/>
                  </a:lnTo>
                  <a:lnTo>
                    <a:pt x="0" y="16827"/>
                  </a:lnTo>
                  <a:lnTo>
                    <a:pt x="45046" y="15989"/>
                  </a:lnTo>
                  <a:lnTo>
                    <a:pt x="4504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208527" y="1555686"/>
              <a:ext cx="45085" cy="216535"/>
            </a:xfrm>
            <a:custGeom>
              <a:avLst/>
              <a:gdLst/>
              <a:ahLst/>
              <a:cxnLst/>
              <a:rect l="l" t="t" r="r" b="b"/>
              <a:pathLst>
                <a:path w="45085" h="216535">
                  <a:moveTo>
                    <a:pt x="45046" y="0"/>
                  </a:moveTo>
                  <a:lnTo>
                    <a:pt x="0" y="838"/>
                  </a:lnTo>
                  <a:lnTo>
                    <a:pt x="0" y="214185"/>
                  </a:lnTo>
                  <a:lnTo>
                    <a:pt x="45046" y="216522"/>
                  </a:lnTo>
                  <a:lnTo>
                    <a:pt x="450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2" name="object 252"/>
          <p:cNvGrpSpPr/>
          <p:nvPr/>
        </p:nvGrpSpPr>
        <p:grpSpPr>
          <a:xfrm>
            <a:off x="9413912" y="541033"/>
            <a:ext cx="281940" cy="213995"/>
            <a:chOff x="4359312" y="541032"/>
            <a:chExt cx="281940" cy="213995"/>
          </a:xfrm>
        </p:grpSpPr>
        <p:sp>
          <p:nvSpPr>
            <p:cNvPr id="253" name="object 253"/>
            <p:cNvSpPr/>
            <p:nvPr/>
          </p:nvSpPr>
          <p:spPr>
            <a:xfrm>
              <a:off x="4362475" y="543534"/>
              <a:ext cx="261620" cy="187325"/>
            </a:xfrm>
            <a:custGeom>
              <a:avLst/>
              <a:gdLst/>
              <a:ahLst/>
              <a:cxnLst/>
              <a:rect l="l" t="t" r="r" b="b"/>
              <a:pathLst>
                <a:path w="261620" h="187325">
                  <a:moveTo>
                    <a:pt x="261035" y="0"/>
                  </a:moveTo>
                  <a:lnTo>
                    <a:pt x="229844" y="0"/>
                  </a:lnTo>
                  <a:lnTo>
                    <a:pt x="214203" y="48924"/>
                  </a:lnTo>
                  <a:lnTo>
                    <a:pt x="187918" y="91025"/>
                  </a:lnTo>
                  <a:lnTo>
                    <a:pt x="153342" y="122742"/>
                  </a:lnTo>
                  <a:lnTo>
                    <a:pt x="112826" y="140512"/>
                  </a:lnTo>
                  <a:lnTo>
                    <a:pt x="76100" y="142034"/>
                  </a:lnTo>
                  <a:lnTo>
                    <a:pt x="43892" y="130159"/>
                  </a:lnTo>
                  <a:lnTo>
                    <a:pt x="17945" y="106544"/>
                  </a:lnTo>
                  <a:lnTo>
                    <a:pt x="0" y="72847"/>
                  </a:lnTo>
                  <a:lnTo>
                    <a:pt x="11817" y="126020"/>
                  </a:lnTo>
                  <a:lnTo>
                    <a:pt x="40203" y="165004"/>
                  </a:lnTo>
                  <a:lnTo>
                    <a:pt x="81240" y="186414"/>
                  </a:lnTo>
                  <a:lnTo>
                    <a:pt x="131013" y="186867"/>
                  </a:lnTo>
                  <a:lnTo>
                    <a:pt x="172229" y="170653"/>
                  </a:lnTo>
                  <a:lnTo>
                    <a:pt x="207966" y="141992"/>
                  </a:lnTo>
                  <a:lnTo>
                    <a:pt x="236110" y="103816"/>
                  </a:lnTo>
                  <a:lnTo>
                    <a:pt x="254547" y="59056"/>
                  </a:lnTo>
                  <a:lnTo>
                    <a:pt x="261162" y="10642"/>
                  </a:lnTo>
                  <a:lnTo>
                    <a:pt x="261035" y="0"/>
                  </a:lnTo>
                  <a:close/>
                </a:path>
              </a:pathLst>
            </a:custGeom>
            <a:solidFill>
              <a:srgbClr val="5C5D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4" name="object 254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4359312" y="541032"/>
              <a:ext cx="235508" cy="147038"/>
            </a:xfrm>
            <a:prstGeom prst="rect">
              <a:avLst/>
            </a:prstGeom>
          </p:spPr>
        </p:pic>
        <p:sp>
          <p:nvSpPr>
            <p:cNvPr id="255" name="object 255"/>
            <p:cNvSpPr/>
            <p:nvPr/>
          </p:nvSpPr>
          <p:spPr>
            <a:xfrm>
              <a:off x="4361319" y="543534"/>
              <a:ext cx="279400" cy="211454"/>
            </a:xfrm>
            <a:custGeom>
              <a:avLst/>
              <a:gdLst/>
              <a:ahLst/>
              <a:cxnLst/>
              <a:rect l="l" t="t" r="r" b="b"/>
              <a:pathLst>
                <a:path w="279400" h="211454">
                  <a:moveTo>
                    <a:pt x="277660" y="0"/>
                  </a:moveTo>
                  <a:lnTo>
                    <a:pt x="262191" y="0"/>
                  </a:lnTo>
                  <a:lnTo>
                    <a:pt x="262318" y="10642"/>
                  </a:lnTo>
                  <a:lnTo>
                    <a:pt x="255703" y="59056"/>
                  </a:lnTo>
                  <a:lnTo>
                    <a:pt x="237266" y="103816"/>
                  </a:lnTo>
                  <a:lnTo>
                    <a:pt x="209122" y="141992"/>
                  </a:lnTo>
                  <a:lnTo>
                    <a:pt x="173385" y="170653"/>
                  </a:lnTo>
                  <a:lnTo>
                    <a:pt x="132168" y="186867"/>
                  </a:lnTo>
                  <a:lnTo>
                    <a:pt x="91419" y="188242"/>
                  </a:lnTo>
                  <a:lnTo>
                    <a:pt x="55863" y="175539"/>
                  </a:lnTo>
                  <a:lnTo>
                    <a:pt x="27565" y="150534"/>
                  </a:lnTo>
                  <a:lnTo>
                    <a:pt x="8589" y="115004"/>
                  </a:lnTo>
                  <a:lnTo>
                    <a:pt x="1003" y="70726"/>
                  </a:lnTo>
                  <a:lnTo>
                    <a:pt x="495" y="70307"/>
                  </a:lnTo>
                  <a:lnTo>
                    <a:pt x="0" y="77254"/>
                  </a:lnTo>
                  <a:lnTo>
                    <a:pt x="0" y="80746"/>
                  </a:lnTo>
                  <a:lnTo>
                    <a:pt x="7072" y="129166"/>
                  </a:lnTo>
                  <a:lnTo>
                    <a:pt x="26785" y="168453"/>
                  </a:lnTo>
                  <a:lnTo>
                    <a:pt x="56880" y="196444"/>
                  </a:lnTo>
                  <a:lnTo>
                    <a:pt x="95097" y="210978"/>
                  </a:lnTo>
                  <a:lnTo>
                    <a:pt x="139179" y="209892"/>
                  </a:lnTo>
                  <a:lnTo>
                    <a:pt x="183359" y="192145"/>
                  </a:lnTo>
                  <a:lnTo>
                    <a:pt x="221821" y="161373"/>
                  </a:lnTo>
                  <a:lnTo>
                    <a:pt x="252211" y="120654"/>
                  </a:lnTo>
                  <a:lnTo>
                    <a:pt x="272172" y="73064"/>
                  </a:lnTo>
                  <a:lnTo>
                    <a:pt x="279349" y="21678"/>
                  </a:lnTo>
                  <a:lnTo>
                    <a:pt x="279349" y="14668"/>
                  </a:lnTo>
                  <a:lnTo>
                    <a:pt x="278345" y="7658"/>
                  </a:lnTo>
                  <a:lnTo>
                    <a:pt x="278345" y="1638"/>
                  </a:lnTo>
                  <a:lnTo>
                    <a:pt x="27766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6" name="object 256"/>
          <p:cNvGrpSpPr/>
          <p:nvPr/>
        </p:nvGrpSpPr>
        <p:grpSpPr>
          <a:xfrm>
            <a:off x="9322638" y="543484"/>
            <a:ext cx="579120" cy="376555"/>
            <a:chOff x="4268038" y="543483"/>
            <a:chExt cx="579120" cy="376555"/>
          </a:xfrm>
        </p:grpSpPr>
        <p:sp>
          <p:nvSpPr>
            <p:cNvPr id="257" name="object 257"/>
            <p:cNvSpPr/>
            <p:nvPr/>
          </p:nvSpPr>
          <p:spPr>
            <a:xfrm>
              <a:off x="4755197" y="543534"/>
              <a:ext cx="92075" cy="321945"/>
            </a:xfrm>
            <a:custGeom>
              <a:avLst/>
              <a:gdLst/>
              <a:ahLst/>
              <a:cxnLst/>
              <a:rect l="l" t="t" r="r" b="b"/>
              <a:pathLst>
                <a:path w="92075" h="321944">
                  <a:moveTo>
                    <a:pt x="91719" y="0"/>
                  </a:moveTo>
                  <a:lnTo>
                    <a:pt x="21704" y="0"/>
                  </a:lnTo>
                  <a:lnTo>
                    <a:pt x="1600" y="295998"/>
                  </a:lnTo>
                  <a:lnTo>
                    <a:pt x="1600" y="298767"/>
                  </a:lnTo>
                  <a:lnTo>
                    <a:pt x="1015" y="301371"/>
                  </a:lnTo>
                  <a:lnTo>
                    <a:pt x="0" y="303834"/>
                  </a:lnTo>
                  <a:lnTo>
                    <a:pt x="68224" y="321424"/>
                  </a:lnTo>
                  <a:lnTo>
                    <a:pt x="69138" y="319074"/>
                  </a:lnTo>
                  <a:lnTo>
                    <a:pt x="69697" y="316610"/>
                  </a:lnTo>
                  <a:lnTo>
                    <a:pt x="69697" y="314020"/>
                  </a:lnTo>
                  <a:lnTo>
                    <a:pt x="9171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269206" y="847369"/>
              <a:ext cx="554355" cy="72390"/>
            </a:xfrm>
            <a:custGeom>
              <a:avLst/>
              <a:gdLst/>
              <a:ahLst/>
              <a:cxnLst/>
              <a:rect l="l" t="t" r="r" b="b"/>
              <a:pathLst>
                <a:path w="554354" h="72390">
                  <a:moveTo>
                    <a:pt x="485990" y="0"/>
                  </a:moveTo>
                  <a:lnTo>
                    <a:pt x="0" y="49250"/>
                  </a:lnTo>
                  <a:lnTo>
                    <a:pt x="0" y="72263"/>
                  </a:lnTo>
                  <a:lnTo>
                    <a:pt x="527659" y="34226"/>
                  </a:lnTo>
                  <a:lnTo>
                    <a:pt x="554215" y="17589"/>
                  </a:lnTo>
                  <a:lnTo>
                    <a:pt x="48599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9" name="object 259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4369943" y="543483"/>
              <a:ext cx="229971" cy="160347"/>
            </a:xfrm>
            <a:prstGeom prst="rect">
              <a:avLst/>
            </a:prstGeom>
          </p:spPr>
        </p:pic>
        <p:sp>
          <p:nvSpPr>
            <p:cNvPr id="260" name="object 260"/>
            <p:cNvSpPr/>
            <p:nvPr/>
          </p:nvSpPr>
          <p:spPr>
            <a:xfrm>
              <a:off x="4268038" y="543534"/>
              <a:ext cx="492759" cy="353695"/>
            </a:xfrm>
            <a:custGeom>
              <a:avLst/>
              <a:gdLst/>
              <a:ahLst/>
              <a:cxnLst/>
              <a:rect l="l" t="t" r="r" b="b"/>
              <a:pathLst>
                <a:path w="492760" h="353694">
                  <a:moveTo>
                    <a:pt x="492658" y="0"/>
                  </a:moveTo>
                  <a:lnTo>
                    <a:pt x="370941" y="0"/>
                  </a:lnTo>
                  <a:lnTo>
                    <a:pt x="371627" y="1638"/>
                  </a:lnTo>
                  <a:lnTo>
                    <a:pt x="371627" y="7658"/>
                  </a:lnTo>
                  <a:lnTo>
                    <a:pt x="372630" y="14668"/>
                  </a:lnTo>
                  <a:lnTo>
                    <a:pt x="372630" y="21678"/>
                  </a:lnTo>
                  <a:lnTo>
                    <a:pt x="365453" y="73064"/>
                  </a:lnTo>
                  <a:lnTo>
                    <a:pt x="345492" y="120654"/>
                  </a:lnTo>
                  <a:lnTo>
                    <a:pt x="315103" y="161373"/>
                  </a:lnTo>
                  <a:lnTo>
                    <a:pt x="276640" y="192145"/>
                  </a:lnTo>
                  <a:lnTo>
                    <a:pt x="232460" y="209892"/>
                  </a:lnTo>
                  <a:lnTo>
                    <a:pt x="188379" y="210978"/>
                  </a:lnTo>
                  <a:lnTo>
                    <a:pt x="150161" y="196444"/>
                  </a:lnTo>
                  <a:lnTo>
                    <a:pt x="120067" y="168453"/>
                  </a:lnTo>
                  <a:lnTo>
                    <a:pt x="100354" y="129166"/>
                  </a:lnTo>
                  <a:lnTo>
                    <a:pt x="93281" y="80746"/>
                  </a:lnTo>
                  <a:lnTo>
                    <a:pt x="94235" y="60514"/>
                  </a:lnTo>
                  <a:lnTo>
                    <a:pt x="97161" y="40563"/>
                  </a:lnTo>
                  <a:lnTo>
                    <a:pt x="102154" y="21174"/>
                  </a:lnTo>
                  <a:lnTo>
                    <a:pt x="110362" y="0"/>
                  </a:lnTo>
                  <a:lnTo>
                    <a:pt x="0" y="0"/>
                  </a:lnTo>
                  <a:lnTo>
                    <a:pt x="1104" y="353072"/>
                  </a:lnTo>
                  <a:lnTo>
                    <a:pt x="439623" y="321551"/>
                  </a:lnTo>
                  <a:lnTo>
                    <a:pt x="444525" y="320027"/>
                  </a:lnTo>
                  <a:lnTo>
                    <a:pt x="456505" y="317122"/>
                  </a:lnTo>
                  <a:lnTo>
                    <a:pt x="465291" y="311775"/>
                  </a:lnTo>
                  <a:lnTo>
                    <a:pt x="470698" y="304546"/>
                  </a:lnTo>
                  <a:lnTo>
                    <a:pt x="472541" y="295998"/>
                  </a:lnTo>
                  <a:lnTo>
                    <a:pt x="49265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707661" y="543534"/>
              <a:ext cx="69850" cy="321945"/>
            </a:xfrm>
            <a:custGeom>
              <a:avLst/>
              <a:gdLst/>
              <a:ahLst/>
              <a:cxnLst/>
              <a:rect l="l" t="t" r="r" b="b"/>
              <a:pathLst>
                <a:path w="69850" h="321944">
                  <a:moveTo>
                    <a:pt x="69240" y="0"/>
                  </a:moveTo>
                  <a:lnTo>
                    <a:pt x="53035" y="0"/>
                  </a:lnTo>
                  <a:lnTo>
                    <a:pt x="32918" y="295998"/>
                  </a:lnTo>
                  <a:lnTo>
                    <a:pt x="31075" y="304546"/>
                  </a:lnTo>
                  <a:lnTo>
                    <a:pt x="25668" y="311775"/>
                  </a:lnTo>
                  <a:lnTo>
                    <a:pt x="16882" y="317122"/>
                  </a:lnTo>
                  <a:lnTo>
                    <a:pt x="4902" y="320027"/>
                  </a:lnTo>
                  <a:lnTo>
                    <a:pt x="0" y="321551"/>
                  </a:lnTo>
                  <a:lnTo>
                    <a:pt x="41890" y="311775"/>
                  </a:lnTo>
                  <a:lnTo>
                    <a:pt x="49136" y="295998"/>
                  </a:lnTo>
                  <a:lnTo>
                    <a:pt x="692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2" name="object 262"/>
          <p:cNvGrpSpPr/>
          <p:nvPr/>
        </p:nvGrpSpPr>
        <p:grpSpPr>
          <a:xfrm>
            <a:off x="10044696" y="3043174"/>
            <a:ext cx="44450" cy="98425"/>
            <a:chOff x="4990096" y="3043173"/>
            <a:chExt cx="44450" cy="98425"/>
          </a:xfrm>
        </p:grpSpPr>
        <p:sp>
          <p:nvSpPr>
            <p:cNvPr id="263" name="object 263"/>
            <p:cNvSpPr/>
            <p:nvPr/>
          </p:nvSpPr>
          <p:spPr>
            <a:xfrm>
              <a:off x="5000180" y="3043173"/>
              <a:ext cx="34290" cy="98425"/>
            </a:xfrm>
            <a:custGeom>
              <a:avLst/>
              <a:gdLst/>
              <a:ahLst/>
              <a:cxnLst/>
              <a:rect l="l" t="t" r="r" b="b"/>
              <a:pathLst>
                <a:path w="34289" h="98425">
                  <a:moveTo>
                    <a:pt x="12357" y="0"/>
                  </a:moveTo>
                  <a:lnTo>
                    <a:pt x="16895" y="7265"/>
                  </a:lnTo>
                  <a:lnTo>
                    <a:pt x="19711" y="15225"/>
                  </a:lnTo>
                  <a:lnTo>
                    <a:pt x="21397" y="24879"/>
                  </a:lnTo>
                  <a:lnTo>
                    <a:pt x="21958" y="36131"/>
                  </a:lnTo>
                  <a:lnTo>
                    <a:pt x="20213" y="55708"/>
                  </a:lnTo>
                  <a:lnTo>
                    <a:pt x="15474" y="72858"/>
                  </a:lnTo>
                  <a:lnTo>
                    <a:pt x="8488" y="85900"/>
                  </a:lnTo>
                  <a:lnTo>
                    <a:pt x="0" y="93154"/>
                  </a:lnTo>
                  <a:lnTo>
                    <a:pt x="3454" y="96735"/>
                  </a:lnTo>
                  <a:lnTo>
                    <a:pt x="32221" y="58749"/>
                  </a:lnTo>
                  <a:lnTo>
                    <a:pt x="33972" y="39116"/>
                  </a:lnTo>
                  <a:lnTo>
                    <a:pt x="32259" y="21547"/>
                  </a:lnTo>
                  <a:lnTo>
                    <a:pt x="27603" y="8275"/>
                  </a:lnTo>
                  <a:lnTo>
                    <a:pt x="20727" y="645"/>
                  </a:lnTo>
                  <a:lnTo>
                    <a:pt x="1235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990096" y="3043173"/>
              <a:ext cx="32384" cy="93345"/>
            </a:xfrm>
            <a:custGeom>
              <a:avLst/>
              <a:gdLst/>
              <a:ahLst/>
              <a:cxnLst/>
              <a:rect l="l" t="t" r="r" b="b"/>
              <a:pathLst>
                <a:path w="32385" h="93344">
                  <a:moveTo>
                    <a:pt x="22440" y="0"/>
                  </a:moveTo>
                  <a:lnTo>
                    <a:pt x="1753" y="37536"/>
                  </a:lnTo>
                  <a:lnTo>
                    <a:pt x="0" y="57150"/>
                  </a:lnTo>
                  <a:lnTo>
                    <a:pt x="729" y="68883"/>
                  </a:lnTo>
                  <a:lnTo>
                    <a:pt x="2784" y="79028"/>
                  </a:lnTo>
                  <a:lnTo>
                    <a:pt x="5968" y="87235"/>
                  </a:lnTo>
                  <a:lnTo>
                    <a:pt x="10083" y="93154"/>
                  </a:lnTo>
                  <a:lnTo>
                    <a:pt x="18572" y="85900"/>
                  </a:lnTo>
                  <a:lnTo>
                    <a:pt x="25558" y="72858"/>
                  </a:lnTo>
                  <a:lnTo>
                    <a:pt x="30297" y="55708"/>
                  </a:lnTo>
                  <a:lnTo>
                    <a:pt x="32042" y="36131"/>
                  </a:lnTo>
                  <a:lnTo>
                    <a:pt x="31481" y="24879"/>
                  </a:lnTo>
                  <a:lnTo>
                    <a:pt x="29795" y="15225"/>
                  </a:lnTo>
                  <a:lnTo>
                    <a:pt x="26978" y="7265"/>
                  </a:lnTo>
                  <a:lnTo>
                    <a:pt x="224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5" name="object 265"/>
          <p:cNvGrpSpPr/>
          <p:nvPr/>
        </p:nvGrpSpPr>
        <p:grpSpPr>
          <a:xfrm>
            <a:off x="10271989" y="3027207"/>
            <a:ext cx="47625" cy="86995"/>
            <a:chOff x="5217388" y="3027206"/>
            <a:chExt cx="47625" cy="86995"/>
          </a:xfrm>
        </p:grpSpPr>
        <p:sp>
          <p:nvSpPr>
            <p:cNvPr id="266" name="object 266"/>
            <p:cNvSpPr/>
            <p:nvPr/>
          </p:nvSpPr>
          <p:spPr>
            <a:xfrm>
              <a:off x="5225580" y="3027206"/>
              <a:ext cx="39370" cy="86995"/>
            </a:xfrm>
            <a:custGeom>
              <a:avLst/>
              <a:gdLst/>
              <a:ahLst/>
              <a:cxnLst/>
              <a:rect l="l" t="t" r="r" b="b"/>
              <a:pathLst>
                <a:path w="39370" h="86994">
                  <a:moveTo>
                    <a:pt x="24918" y="0"/>
                  </a:moveTo>
                  <a:lnTo>
                    <a:pt x="15824" y="28"/>
                  </a:lnTo>
                  <a:lnTo>
                    <a:pt x="15379" y="257"/>
                  </a:lnTo>
                  <a:lnTo>
                    <a:pt x="19035" y="6242"/>
                  </a:lnTo>
                  <a:lnTo>
                    <a:pt x="21210" y="12674"/>
                  </a:lnTo>
                  <a:lnTo>
                    <a:pt x="22444" y="20044"/>
                  </a:lnTo>
                  <a:lnTo>
                    <a:pt x="22834" y="28070"/>
                  </a:lnTo>
                  <a:lnTo>
                    <a:pt x="21082" y="45380"/>
                  </a:lnTo>
                  <a:lnTo>
                    <a:pt x="16260" y="60559"/>
                  </a:lnTo>
                  <a:lnTo>
                    <a:pt x="9016" y="72229"/>
                  </a:lnTo>
                  <a:lnTo>
                    <a:pt x="0" y="79009"/>
                  </a:lnTo>
                  <a:lnTo>
                    <a:pt x="4292" y="84432"/>
                  </a:lnTo>
                  <a:lnTo>
                    <a:pt x="9804" y="86985"/>
                  </a:lnTo>
                  <a:lnTo>
                    <a:pt x="15824" y="85131"/>
                  </a:lnTo>
                  <a:lnTo>
                    <a:pt x="24918" y="78422"/>
                  </a:lnTo>
                  <a:lnTo>
                    <a:pt x="32223" y="66740"/>
                  </a:lnTo>
                  <a:lnTo>
                    <a:pt x="37083" y="51493"/>
                  </a:lnTo>
                  <a:lnTo>
                    <a:pt x="38849" y="34089"/>
                  </a:lnTo>
                  <a:lnTo>
                    <a:pt x="37083" y="18345"/>
                  </a:lnTo>
                  <a:lnTo>
                    <a:pt x="32223" y="6543"/>
                  </a:lnTo>
                  <a:lnTo>
                    <a:pt x="2491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5217388" y="3027464"/>
              <a:ext cx="31115" cy="79375"/>
            </a:xfrm>
            <a:custGeom>
              <a:avLst/>
              <a:gdLst/>
              <a:ahLst/>
              <a:cxnLst/>
              <a:rect l="l" t="t" r="r" b="b"/>
              <a:pathLst>
                <a:path w="31114" h="79375">
                  <a:moveTo>
                    <a:pt x="23571" y="0"/>
                  </a:moveTo>
                  <a:lnTo>
                    <a:pt x="14482" y="6272"/>
                  </a:lnTo>
                  <a:lnTo>
                    <a:pt x="6980" y="17630"/>
                  </a:lnTo>
                  <a:lnTo>
                    <a:pt x="1880" y="32632"/>
                  </a:lnTo>
                  <a:lnTo>
                    <a:pt x="0" y="49834"/>
                  </a:lnTo>
                  <a:lnTo>
                    <a:pt x="581" y="58696"/>
                  </a:lnTo>
                  <a:lnTo>
                    <a:pt x="2233" y="66579"/>
                  </a:lnTo>
                  <a:lnTo>
                    <a:pt x="4816" y="73319"/>
                  </a:lnTo>
                  <a:lnTo>
                    <a:pt x="8191" y="78752"/>
                  </a:lnTo>
                  <a:lnTo>
                    <a:pt x="17208" y="71972"/>
                  </a:lnTo>
                  <a:lnTo>
                    <a:pt x="24452" y="60302"/>
                  </a:lnTo>
                  <a:lnTo>
                    <a:pt x="29274" y="45123"/>
                  </a:lnTo>
                  <a:lnTo>
                    <a:pt x="31026" y="27812"/>
                  </a:lnTo>
                  <a:lnTo>
                    <a:pt x="30636" y="19787"/>
                  </a:lnTo>
                  <a:lnTo>
                    <a:pt x="29402" y="12417"/>
                  </a:lnTo>
                  <a:lnTo>
                    <a:pt x="27227" y="5985"/>
                  </a:lnTo>
                  <a:lnTo>
                    <a:pt x="235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8" name="object 268"/>
          <p:cNvGrpSpPr/>
          <p:nvPr/>
        </p:nvGrpSpPr>
        <p:grpSpPr>
          <a:xfrm>
            <a:off x="10363594" y="783983"/>
            <a:ext cx="56515" cy="86360"/>
            <a:chOff x="5308993" y="783983"/>
            <a:chExt cx="56515" cy="86360"/>
          </a:xfrm>
        </p:grpSpPr>
        <p:sp>
          <p:nvSpPr>
            <p:cNvPr id="269" name="object 269"/>
            <p:cNvSpPr/>
            <p:nvPr/>
          </p:nvSpPr>
          <p:spPr>
            <a:xfrm>
              <a:off x="5327954" y="786485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80">
                  <a:moveTo>
                    <a:pt x="9575" y="0"/>
                  </a:moveTo>
                  <a:lnTo>
                    <a:pt x="7391" y="0"/>
                  </a:lnTo>
                  <a:lnTo>
                    <a:pt x="5270" y="571"/>
                  </a:lnTo>
                  <a:lnTo>
                    <a:pt x="3225" y="1397"/>
                  </a:lnTo>
                  <a:lnTo>
                    <a:pt x="3568" y="1993"/>
                  </a:lnTo>
                  <a:lnTo>
                    <a:pt x="9712" y="8485"/>
                  </a:lnTo>
                  <a:lnTo>
                    <a:pt x="14451" y="17135"/>
                  </a:lnTo>
                  <a:lnTo>
                    <a:pt x="17500" y="27475"/>
                  </a:lnTo>
                  <a:lnTo>
                    <a:pt x="18580" y="39039"/>
                  </a:lnTo>
                  <a:lnTo>
                    <a:pt x="17343" y="51317"/>
                  </a:lnTo>
                  <a:lnTo>
                    <a:pt x="13947" y="62187"/>
                  </a:lnTo>
                  <a:lnTo>
                    <a:pt x="8861" y="70992"/>
                  </a:lnTo>
                  <a:lnTo>
                    <a:pt x="2552" y="77076"/>
                  </a:lnTo>
                  <a:lnTo>
                    <a:pt x="0" y="78117"/>
                  </a:lnTo>
                  <a:lnTo>
                    <a:pt x="2997" y="80009"/>
                  </a:lnTo>
                  <a:lnTo>
                    <a:pt x="6223" y="81102"/>
                  </a:lnTo>
                  <a:lnTo>
                    <a:pt x="9575" y="81102"/>
                  </a:lnTo>
                  <a:lnTo>
                    <a:pt x="19396" y="77940"/>
                  </a:lnTo>
                  <a:lnTo>
                    <a:pt x="27344" y="69330"/>
                  </a:lnTo>
                  <a:lnTo>
                    <a:pt x="32666" y="56590"/>
                  </a:lnTo>
                  <a:lnTo>
                    <a:pt x="34607" y="41033"/>
                  </a:lnTo>
                  <a:lnTo>
                    <a:pt x="32666" y="24908"/>
                  </a:lnTo>
                  <a:lnTo>
                    <a:pt x="27344" y="11882"/>
                  </a:lnTo>
                  <a:lnTo>
                    <a:pt x="19396" y="3173"/>
                  </a:lnTo>
                  <a:lnTo>
                    <a:pt x="9575" y="0"/>
                  </a:lnTo>
                  <a:close/>
                </a:path>
              </a:pathLst>
            </a:custGeom>
            <a:solidFill>
              <a:srgbClr val="F5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5327954" y="786485"/>
              <a:ext cx="34925" cy="81280"/>
            </a:xfrm>
            <a:custGeom>
              <a:avLst/>
              <a:gdLst/>
              <a:ahLst/>
              <a:cxnLst/>
              <a:rect l="l" t="t" r="r" b="b"/>
              <a:pathLst>
                <a:path w="34925" h="81280">
                  <a:moveTo>
                    <a:pt x="9575" y="0"/>
                  </a:moveTo>
                  <a:lnTo>
                    <a:pt x="7391" y="0"/>
                  </a:lnTo>
                  <a:lnTo>
                    <a:pt x="5270" y="571"/>
                  </a:lnTo>
                  <a:lnTo>
                    <a:pt x="3225" y="1397"/>
                  </a:lnTo>
                  <a:lnTo>
                    <a:pt x="3568" y="1993"/>
                  </a:lnTo>
                  <a:lnTo>
                    <a:pt x="9712" y="8485"/>
                  </a:lnTo>
                  <a:lnTo>
                    <a:pt x="14451" y="17135"/>
                  </a:lnTo>
                  <a:lnTo>
                    <a:pt x="17500" y="27475"/>
                  </a:lnTo>
                  <a:lnTo>
                    <a:pt x="18580" y="39039"/>
                  </a:lnTo>
                  <a:lnTo>
                    <a:pt x="17343" y="51317"/>
                  </a:lnTo>
                  <a:lnTo>
                    <a:pt x="13947" y="62187"/>
                  </a:lnTo>
                  <a:lnTo>
                    <a:pt x="8861" y="70992"/>
                  </a:lnTo>
                  <a:lnTo>
                    <a:pt x="2552" y="77076"/>
                  </a:lnTo>
                  <a:lnTo>
                    <a:pt x="0" y="78117"/>
                  </a:lnTo>
                  <a:lnTo>
                    <a:pt x="2997" y="80009"/>
                  </a:lnTo>
                  <a:lnTo>
                    <a:pt x="6223" y="81102"/>
                  </a:lnTo>
                  <a:lnTo>
                    <a:pt x="9575" y="81102"/>
                  </a:lnTo>
                  <a:lnTo>
                    <a:pt x="19396" y="77940"/>
                  </a:lnTo>
                  <a:lnTo>
                    <a:pt x="27344" y="69330"/>
                  </a:lnTo>
                  <a:lnTo>
                    <a:pt x="32666" y="56590"/>
                  </a:lnTo>
                  <a:lnTo>
                    <a:pt x="34607" y="41033"/>
                  </a:lnTo>
                  <a:lnTo>
                    <a:pt x="32666" y="24908"/>
                  </a:lnTo>
                  <a:lnTo>
                    <a:pt x="27344" y="11882"/>
                  </a:lnTo>
                  <a:lnTo>
                    <a:pt x="19396" y="3173"/>
                  </a:lnTo>
                  <a:lnTo>
                    <a:pt x="9575" y="0"/>
                  </a:lnTo>
                  <a:close/>
                </a:path>
              </a:pathLst>
            </a:custGeom>
            <a:ln w="500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5311495" y="787882"/>
              <a:ext cx="35560" cy="76835"/>
            </a:xfrm>
            <a:custGeom>
              <a:avLst/>
              <a:gdLst/>
              <a:ahLst/>
              <a:cxnLst/>
              <a:rect l="l" t="t" r="r" b="b"/>
              <a:pathLst>
                <a:path w="35560" h="76834">
                  <a:moveTo>
                    <a:pt x="19685" y="0"/>
                  </a:moveTo>
                  <a:lnTo>
                    <a:pt x="11926" y="5353"/>
                  </a:lnTo>
                  <a:lnTo>
                    <a:pt x="5680" y="14217"/>
                  </a:lnTo>
                  <a:lnTo>
                    <a:pt x="1514" y="25881"/>
                  </a:lnTo>
                  <a:lnTo>
                    <a:pt x="0" y="39636"/>
                  </a:lnTo>
                  <a:lnTo>
                    <a:pt x="1234" y="51665"/>
                  </a:lnTo>
                  <a:lnTo>
                    <a:pt x="4662" y="62231"/>
                  </a:lnTo>
                  <a:lnTo>
                    <a:pt x="9874" y="70770"/>
                  </a:lnTo>
                  <a:lnTo>
                    <a:pt x="16459" y="76720"/>
                  </a:lnTo>
                  <a:lnTo>
                    <a:pt x="19011" y="75679"/>
                  </a:lnTo>
                  <a:lnTo>
                    <a:pt x="25320" y="69595"/>
                  </a:lnTo>
                  <a:lnTo>
                    <a:pt x="30406" y="60790"/>
                  </a:lnTo>
                  <a:lnTo>
                    <a:pt x="33803" y="49920"/>
                  </a:lnTo>
                  <a:lnTo>
                    <a:pt x="35039" y="37642"/>
                  </a:lnTo>
                  <a:lnTo>
                    <a:pt x="33959" y="26078"/>
                  </a:lnTo>
                  <a:lnTo>
                    <a:pt x="30910" y="15738"/>
                  </a:lnTo>
                  <a:lnTo>
                    <a:pt x="26172" y="7088"/>
                  </a:lnTo>
                  <a:lnTo>
                    <a:pt x="20027" y="596"/>
                  </a:lnTo>
                  <a:lnTo>
                    <a:pt x="1968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5311495" y="787882"/>
              <a:ext cx="35560" cy="76835"/>
            </a:xfrm>
            <a:custGeom>
              <a:avLst/>
              <a:gdLst/>
              <a:ahLst/>
              <a:cxnLst/>
              <a:rect l="l" t="t" r="r" b="b"/>
              <a:pathLst>
                <a:path w="35560" h="76834">
                  <a:moveTo>
                    <a:pt x="35039" y="37642"/>
                  </a:moveTo>
                  <a:lnTo>
                    <a:pt x="33959" y="26078"/>
                  </a:lnTo>
                  <a:lnTo>
                    <a:pt x="30910" y="15738"/>
                  </a:lnTo>
                  <a:lnTo>
                    <a:pt x="26172" y="7088"/>
                  </a:lnTo>
                  <a:lnTo>
                    <a:pt x="20027" y="596"/>
                  </a:lnTo>
                  <a:lnTo>
                    <a:pt x="19685" y="0"/>
                  </a:lnTo>
                  <a:lnTo>
                    <a:pt x="11926" y="5353"/>
                  </a:lnTo>
                  <a:lnTo>
                    <a:pt x="5680" y="14217"/>
                  </a:lnTo>
                  <a:lnTo>
                    <a:pt x="1514" y="25881"/>
                  </a:lnTo>
                  <a:lnTo>
                    <a:pt x="0" y="39636"/>
                  </a:lnTo>
                  <a:lnTo>
                    <a:pt x="1234" y="51665"/>
                  </a:lnTo>
                  <a:lnTo>
                    <a:pt x="4662" y="62231"/>
                  </a:lnTo>
                  <a:lnTo>
                    <a:pt x="9874" y="70770"/>
                  </a:lnTo>
                  <a:lnTo>
                    <a:pt x="16459" y="76720"/>
                  </a:lnTo>
                  <a:lnTo>
                    <a:pt x="19011" y="75679"/>
                  </a:lnTo>
                  <a:lnTo>
                    <a:pt x="25320" y="69595"/>
                  </a:lnTo>
                  <a:lnTo>
                    <a:pt x="30406" y="60790"/>
                  </a:lnTo>
                  <a:lnTo>
                    <a:pt x="33803" y="49920"/>
                  </a:lnTo>
                  <a:lnTo>
                    <a:pt x="35039" y="37642"/>
                  </a:lnTo>
                  <a:close/>
                </a:path>
              </a:pathLst>
            </a:custGeom>
            <a:ln w="500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3" name="object 273"/>
          <p:cNvGrpSpPr/>
          <p:nvPr/>
        </p:nvGrpSpPr>
        <p:grpSpPr>
          <a:xfrm>
            <a:off x="9613164" y="2215363"/>
            <a:ext cx="45085" cy="481965"/>
            <a:chOff x="4558563" y="2215362"/>
            <a:chExt cx="45085" cy="481965"/>
          </a:xfrm>
        </p:grpSpPr>
        <p:sp>
          <p:nvSpPr>
            <p:cNvPr id="274" name="object 274"/>
            <p:cNvSpPr/>
            <p:nvPr/>
          </p:nvSpPr>
          <p:spPr>
            <a:xfrm>
              <a:off x="4558563" y="2215362"/>
              <a:ext cx="45085" cy="215265"/>
            </a:xfrm>
            <a:custGeom>
              <a:avLst/>
              <a:gdLst/>
              <a:ahLst/>
              <a:cxnLst/>
              <a:rect l="l" t="t" r="r" b="b"/>
              <a:pathLst>
                <a:path w="45085" h="215264">
                  <a:moveTo>
                    <a:pt x="45059" y="0"/>
                  </a:moveTo>
                  <a:lnTo>
                    <a:pt x="0" y="5994"/>
                  </a:lnTo>
                  <a:lnTo>
                    <a:pt x="0" y="205193"/>
                  </a:lnTo>
                  <a:lnTo>
                    <a:pt x="45059" y="214820"/>
                  </a:lnTo>
                  <a:lnTo>
                    <a:pt x="4505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558563" y="2420556"/>
              <a:ext cx="45085" cy="127000"/>
            </a:xfrm>
            <a:custGeom>
              <a:avLst/>
              <a:gdLst/>
              <a:ahLst/>
              <a:cxnLst/>
              <a:rect l="l" t="t" r="r" b="b"/>
              <a:pathLst>
                <a:path w="45085" h="127000">
                  <a:moveTo>
                    <a:pt x="0" y="0"/>
                  </a:moveTo>
                  <a:lnTo>
                    <a:pt x="0" y="126644"/>
                  </a:lnTo>
                  <a:lnTo>
                    <a:pt x="45059" y="115366"/>
                  </a:lnTo>
                  <a:lnTo>
                    <a:pt x="45059" y="96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558563" y="2535923"/>
              <a:ext cx="45085" cy="161290"/>
            </a:xfrm>
            <a:custGeom>
              <a:avLst/>
              <a:gdLst/>
              <a:ahLst/>
              <a:cxnLst/>
              <a:rect l="l" t="t" r="r" b="b"/>
              <a:pathLst>
                <a:path w="45085" h="161289">
                  <a:moveTo>
                    <a:pt x="45059" y="0"/>
                  </a:moveTo>
                  <a:lnTo>
                    <a:pt x="0" y="11277"/>
                  </a:lnTo>
                  <a:lnTo>
                    <a:pt x="0" y="160909"/>
                  </a:lnTo>
                  <a:lnTo>
                    <a:pt x="45059" y="140995"/>
                  </a:lnTo>
                  <a:lnTo>
                    <a:pt x="450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7" name="object 277"/>
          <p:cNvSpPr/>
          <p:nvPr/>
        </p:nvSpPr>
        <p:spPr>
          <a:xfrm>
            <a:off x="8730605" y="3243530"/>
            <a:ext cx="99695" cy="137160"/>
          </a:xfrm>
          <a:custGeom>
            <a:avLst/>
            <a:gdLst/>
            <a:ahLst/>
            <a:cxnLst/>
            <a:rect l="l" t="t" r="r" b="b"/>
            <a:pathLst>
              <a:path w="99695" h="137160">
                <a:moveTo>
                  <a:pt x="39024" y="0"/>
                </a:moveTo>
                <a:lnTo>
                  <a:pt x="22265" y="5510"/>
                </a:lnTo>
                <a:lnTo>
                  <a:pt x="7046" y="27354"/>
                </a:lnTo>
                <a:lnTo>
                  <a:pt x="0" y="56631"/>
                </a:lnTo>
                <a:lnTo>
                  <a:pt x="2501" y="80530"/>
                </a:lnTo>
                <a:lnTo>
                  <a:pt x="22025" y="114528"/>
                </a:lnTo>
                <a:lnTo>
                  <a:pt x="40688" y="121054"/>
                </a:lnTo>
                <a:lnTo>
                  <a:pt x="50302" y="131418"/>
                </a:lnTo>
                <a:lnTo>
                  <a:pt x="82357" y="136891"/>
                </a:lnTo>
                <a:lnTo>
                  <a:pt x="89583" y="123798"/>
                </a:lnTo>
                <a:lnTo>
                  <a:pt x="78725" y="112977"/>
                </a:lnTo>
                <a:lnTo>
                  <a:pt x="84084" y="92962"/>
                </a:lnTo>
                <a:lnTo>
                  <a:pt x="95070" y="103478"/>
                </a:lnTo>
                <a:lnTo>
                  <a:pt x="99095" y="90981"/>
                </a:lnTo>
                <a:lnTo>
                  <a:pt x="87361" y="46429"/>
                </a:lnTo>
                <a:lnTo>
                  <a:pt x="65644" y="24890"/>
                </a:lnTo>
                <a:lnTo>
                  <a:pt x="65313" y="23633"/>
                </a:lnTo>
                <a:lnTo>
                  <a:pt x="64145" y="21270"/>
                </a:lnTo>
                <a:lnTo>
                  <a:pt x="54070" y="6646"/>
                </a:lnTo>
                <a:lnTo>
                  <a:pt x="39024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8" name="object 278"/>
          <p:cNvGrpSpPr/>
          <p:nvPr/>
        </p:nvGrpSpPr>
        <p:grpSpPr>
          <a:xfrm>
            <a:off x="8329524" y="1048270"/>
            <a:ext cx="64135" cy="77470"/>
            <a:chOff x="3274923" y="1048270"/>
            <a:chExt cx="64135" cy="77470"/>
          </a:xfrm>
        </p:grpSpPr>
        <p:sp>
          <p:nvSpPr>
            <p:cNvPr id="279" name="object 279"/>
            <p:cNvSpPr/>
            <p:nvPr/>
          </p:nvSpPr>
          <p:spPr>
            <a:xfrm>
              <a:off x="3286506" y="1049883"/>
              <a:ext cx="33655" cy="20955"/>
            </a:xfrm>
            <a:custGeom>
              <a:avLst/>
              <a:gdLst/>
              <a:ahLst/>
              <a:cxnLst/>
              <a:rect l="l" t="t" r="r" b="b"/>
              <a:pathLst>
                <a:path w="33654" h="20955">
                  <a:moveTo>
                    <a:pt x="33604" y="0"/>
                  </a:moveTo>
                  <a:lnTo>
                    <a:pt x="18542" y="1168"/>
                  </a:lnTo>
                  <a:lnTo>
                    <a:pt x="18084" y="711"/>
                  </a:lnTo>
                  <a:lnTo>
                    <a:pt x="17462" y="520"/>
                  </a:lnTo>
                  <a:lnTo>
                    <a:pt x="16941" y="152"/>
                  </a:lnTo>
                  <a:lnTo>
                    <a:pt x="15074" y="2324"/>
                  </a:lnTo>
                  <a:lnTo>
                    <a:pt x="0" y="20853"/>
                  </a:lnTo>
                  <a:lnTo>
                    <a:pt x="20866" y="17386"/>
                  </a:lnTo>
                  <a:lnTo>
                    <a:pt x="3360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3331705" y="1085811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69">
                  <a:moveTo>
                    <a:pt x="6946" y="0"/>
                  </a:moveTo>
                  <a:lnTo>
                    <a:pt x="0" y="1168"/>
                  </a:lnTo>
                  <a:lnTo>
                    <a:pt x="6946" y="711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3289973" y="107421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35598" y="37134"/>
                  </a:moveTo>
                  <a:lnTo>
                    <a:pt x="23190" y="27813"/>
                  </a:lnTo>
                  <a:lnTo>
                    <a:pt x="0" y="31292"/>
                  </a:lnTo>
                  <a:lnTo>
                    <a:pt x="13919" y="41719"/>
                  </a:lnTo>
                  <a:lnTo>
                    <a:pt x="26670" y="40576"/>
                  </a:lnTo>
                  <a:lnTo>
                    <a:pt x="33616" y="39408"/>
                  </a:lnTo>
                  <a:lnTo>
                    <a:pt x="35598" y="37134"/>
                  </a:lnTo>
                  <a:close/>
                </a:path>
                <a:path w="41910" h="41909">
                  <a:moveTo>
                    <a:pt x="41732" y="12763"/>
                  </a:moveTo>
                  <a:lnTo>
                    <a:pt x="39420" y="0"/>
                  </a:lnTo>
                  <a:lnTo>
                    <a:pt x="10439" y="3479"/>
                  </a:lnTo>
                  <a:lnTo>
                    <a:pt x="10439" y="13906"/>
                  </a:lnTo>
                  <a:lnTo>
                    <a:pt x="41732" y="1276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3274923" y="1048270"/>
              <a:ext cx="64135" cy="77470"/>
            </a:xfrm>
            <a:custGeom>
              <a:avLst/>
              <a:gdLst/>
              <a:ahLst/>
              <a:cxnLst/>
              <a:rect l="l" t="t" r="r" b="b"/>
              <a:pathLst>
                <a:path w="64135" h="77469">
                  <a:moveTo>
                    <a:pt x="41719" y="66522"/>
                  </a:moveTo>
                  <a:lnTo>
                    <a:pt x="28968" y="67665"/>
                  </a:lnTo>
                  <a:lnTo>
                    <a:pt x="15049" y="57238"/>
                  </a:lnTo>
                  <a:lnTo>
                    <a:pt x="11569" y="22466"/>
                  </a:lnTo>
                  <a:lnTo>
                    <a:pt x="26644" y="3937"/>
                  </a:lnTo>
                  <a:lnTo>
                    <a:pt x="28511" y="1765"/>
                  </a:lnTo>
                  <a:lnTo>
                    <a:pt x="19710" y="0"/>
                  </a:lnTo>
                  <a:lnTo>
                    <a:pt x="10109" y="5422"/>
                  </a:lnTo>
                  <a:lnTo>
                    <a:pt x="2590" y="18542"/>
                  </a:lnTo>
                  <a:lnTo>
                    <a:pt x="0" y="39852"/>
                  </a:lnTo>
                  <a:lnTo>
                    <a:pt x="3835" y="60807"/>
                  </a:lnTo>
                  <a:lnTo>
                    <a:pt x="11582" y="71882"/>
                  </a:lnTo>
                  <a:lnTo>
                    <a:pt x="20205" y="76212"/>
                  </a:lnTo>
                  <a:lnTo>
                    <a:pt x="26644" y="76949"/>
                  </a:lnTo>
                  <a:lnTo>
                    <a:pt x="32448" y="76949"/>
                  </a:lnTo>
                  <a:lnTo>
                    <a:pt x="38239" y="71158"/>
                  </a:lnTo>
                  <a:lnTo>
                    <a:pt x="41719" y="66522"/>
                  </a:lnTo>
                  <a:close/>
                </a:path>
                <a:path w="64135" h="77469">
                  <a:moveTo>
                    <a:pt x="61417" y="24803"/>
                  </a:moveTo>
                  <a:lnTo>
                    <a:pt x="60261" y="16687"/>
                  </a:lnTo>
                  <a:lnTo>
                    <a:pt x="45186" y="1612"/>
                  </a:lnTo>
                  <a:lnTo>
                    <a:pt x="32448" y="18999"/>
                  </a:lnTo>
                  <a:lnTo>
                    <a:pt x="33235" y="28498"/>
                  </a:lnTo>
                  <a:lnTo>
                    <a:pt x="54470" y="25946"/>
                  </a:lnTo>
                  <a:lnTo>
                    <a:pt x="61417" y="24803"/>
                  </a:lnTo>
                  <a:close/>
                </a:path>
                <a:path w="64135" h="77469">
                  <a:moveTo>
                    <a:pt x="63728" y="38252"/>
                  </a:moveTo>
                  <a:lnTo>
                    <a:pt x="56781" y="38709"/>
                  </a:lnTo>
                  <a:lnTo>
                    <a:pt x="34556" y="39522"/>
                  </a:lnTo>
                  <a:lnTo>
                    <a:pt x="34188" y="39852"/>
                  </a:lnTo>
                  <a:lnTo>
                    <a:pt x="36499" y="53187"/>
                  </a:lnTo>
                  <a:lnTo>
                    <a:pt x="36322" y="54063"/>
                  </a:lnTo>
                  <a:lnTo>
                    <a:pt x="38239" y="53759"/>
                  </a:lnTo>
                  <a:lnTo>
                    <a:pt x="50647" y="63080"/>
                  </a:lnTo>
                  <a:lnTo>
                    <a:pt x="63728" y="47980"/>
                  </a:lnTo>
                  <a:lnTo>
                    <a:pt x="63728" y="38252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3286506" y="1067269"/>
              <a:ext cx="25400" cy="38735"/>
            </a:xfrm>
            <a:custGeom>
              <a:avLst/>
              <a:gdLst/>
              <a:ahLst/>
              <a:cxnLst/>
              <a:rect l="l" t="t" r="r" b="b"/>
              <a:pathLst>
                <a:path w="25400" h="38734">
                  <a:moveTo>
                    <a:pt x="20866" y="0"/>
                  </a:moveTo>
                  <a:lnTo>
                    <a:pt x="0" y="3467"/>
                  </a:lnTo>
                  <a:lnTo>
                    <a:pt x="3479" y="38239"/>
                  </a:lnTo>
                  <a:lnTo>
                    <a:pt x="24739" y="35064"/>
                  </a:lnTo>
                  <a:lnTo>
                    <a:pt x="24917" y="34188"/>
                  </a:lnTo>
                  <a:lnTo>
                    <a:pt x="22606" y="20853"/>
                  </a:lnTo>
                  <a:lnTo>
                    <a:pt x="22974" y="20523"/>
                  </a:lnTo>
                  <a:lnTo>
                    <a:pt x="13906" y="20853"/>
                  </a:lnTo>
                  <a:lnTo>
                    <a:pt x="13906" y="10426"/>
                  </a:lnTo>
                  <a:lnTo>
                    <a:pt x="21653" y="9499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84" name="object 284"/>
          <p:cNvPicPr/>
          <p:nvPr/>
        </p:nvPicPr>
        <p:blipFill>
          <a:blip r:embed="rId49" cstate="print"/>
          <a:stretch>
            <a:fillRect/>
          </a:stretch>
        </p:blipFill>
        <p:spPr>
          <a:xfrm>
            <a:off x="8322505" y="3091558"/>
            <a:ext cx="66835" cy="89372"/>
          </a:xfrm>
          <a:prstGeom prst="rect">
            <a:avLst/>
          </a:prstGeom>
        </p:spPr>
      </p:pic>
      <p:grpSp>
        <p:nvGrpSpPr>
          <p:cNvPr id="285" name="object 285"/>
          <p:cNvGrpSpPr/>
          <p:nvPr/>
        </p:nvGrpSpPr>
        <p:grpSpPr>
          <a:xfrm>
            <a:off x="8722317" y="3233535"/>
            <a:ext cx="95885" cy="113664"/>
            <a:chOff x="3667716" y="3233535"/>
            <a:chExt cx="95885" cy="113664"/>
          </a:xfrm>
        </p:grpSpPr>
        <p:sp>
          <p:nvSpPr>
            <p:cNvPr id="286" name="object 286"/>
            <p:cNvSpPr/>
            <p:nvPr/>
          </p:nvSpPr>
          <p:spPr>
            <a:xfrm>
              <a:off x="3693248" y="3241217"/>
              <a:ext cx="57150" cy="28575"/>
            </a:xfrm>
            <a:custGeom>
              <a:avLst/>
              <a:gdLst/>
              <a:ahLst/>
              <a:cxnLst/>
              <a:rect l="l" t="t" r="r" b="b"/>
              <a:pathLst>
                <a:path w="57150" h="28575">
                  <a:moveTo>
                    <a:pt x="33248" y="0"/>
                  </a:moveTo>
                  <a:lnTo>
                    <a:pt x="29603" y="2324"/>
                  </a:lnTo>
                  <a:lnTo>
                    <a:pt x="0" y="22669"/>
                  </a:lnTo>
                  <a:lnTo>
                    <a:pt x="31280" y="28028"/>
                  </a:lnTo>
                  <a:lnTo>
                    <a:pt x="56845" y="8610"/>
                  </a:lnTo>
                  <a:lnTo>
                    <a:pt x="35115" y="2400"/>
                  </a:lnTo>
                  <a:lnTo>
                    <a:pt x="34645" y="1447"/>
                  </a:lnTo>
                  <a:lnTo>
                    <a:pt x="33845" y="825"/>
                  </a:lnTo>
                  <a:lnTo>
                    <a:pt x="3324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3748887" y="3308248"/>
              <a:ext cx="10160" cy="2540"/>
            </a:xfrm>
            <a:custGeom>
              <a:avLst/>
              <a:gdLst/>
              <a:ahLst/>
              <a:cxnLst/>
              <a:rect l="l" t="t" r="r" b="b"/>
              <a:pathLst>
                <a:path w="10160" h="2539">
                  <a:moveTo>
                    <a:pt x="0" y="0"/>
                  </a:moveTo>
                  <a:lnTo>
                    <a:pt x="9245" y="2387"/>
                  </a:lnTo>
                  <a:lnTo>
                    <a:pt x="9563" y="14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3684892" y="3281006"/>
              <a:ext cx="66675" cy="59055"/>
            </a:xfrm>
            <a:custGeom>
              <a:avLst/>
              <a:gdLst/>
              <a:ahLst/>
              <a:cxnLst/>
              <a:rect l="l" t="t" r="r" b="b"/>
              <a:pathLst>
                <a:path w="66675" h="59054">
                  <a:moveTo>
                    <a:pt x="45681" y="56819"/>
                  </a:moveTo>
                  <a:lnTo>
                    <a:pt x="33108" y="39585"/>
                  </a:lnTo>
                  <a:lnTo>
                    <a:pt x="0" y="34404"/>
                  </a:lnTo>
                  <a:lnTo>
                    <a:pt x="15240" y="54178"/>
                  </a:lnTo>
                  <a:lnTo>
                    <a:pt x="32639" y="57759"/>
                  </a:lnTo>
                  <a:lnTo>
                    <a:pt x="42202" y="58978"/>
                  </a:lnTo>
                  <a:lnTo>
                    <a:pt x="45681" y="56819"/>
                  </a:lnTo>
                  <a:close/>
                </a:path>
                <a:path w="66675" h="59054">
                  <a:moveTo>
                    <a:pt x="66611" y="8712"/>
                  </a:moveTo>
                  <a:lnTo>
                    <a:pt x="25463" y="0"/>
                  </a:lnTo>
                  <a:lnTo>
                    <a:pt x="21259" y="14909"/>
                  </a:lnTo>
                  <a:lnTo>
                    <a:pt x="63995" y="27241"/>
                  </a:lnTo>
                  <a:lnTo>
                    <a:pt x="66611" y="87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3667709" y="3233546"/>
              <a:ext cx="95885" cy="113664"/>
            </a:xfrm>
            <a:custGeom>
              <a:avLst/>
              <a:gdLst/>
              <a:ahLst/>
              <a:cxnLst/>
              <a:rect l="l" t="t" r="r" b="b"/>
              <a:pathLst>
                <a:path w="95885" h="113664">
                  <a:moveTo>
                    <a:pt x="58788" y="7670"/>
                  </a:moveTo>
                  <a:lnTo>
                    <a:pt x="46659" y="0"/>
                  </a:lnTo>
                  <a:lnTo>
                    <a:pt x="30302" y="3048"/>
                  </a:lnTo>
                  <a:lnTo>
                    <a:pt x="13970" y="19100"/>
                  </a:lnTo>
                  <a:lnTo>
                    <a:pt x="1943" y="50355"/>
                  </a:lnTo>
                  <a:lnTo>
                    <a:pt x="0" y="81178"/>
                  </a:lnTo>
                  <a:lnTo>
                    <a:pt x="6896" y="99707"/>
                  </a:lnTo>
                  <a:lnTo>
                    <a:pt x="17272" y="109169"/>
                  </a:lnTo>
                  <a:lnTo>
                    <a:pt x="25831" y="112737"/>
                  </a:lnTo>
                  <a:lnTo>
                    <a:pt x="31940" y="113157"/>
                  </a:lnTo>
                  <a:lnTo>
                    <a:pt x="38328" y="111544"/>
                  </a:lnTo>
                  <a:lnTo>
                    <a:pt x="44462" y="108648"/>
                  </a:lnTo>
                  <a:lnTo>
                    <a:pt x="49822" y="105219"/>
                  </a:lnTo>
                  <a:lnTo>
                    <a:pt x="32423" y="101638"/>
                  </a:lnTo>
                  <a:lnTo>
                    <a:pt x="17183" y="81864"/>
                  </a:lnTo>
                  <a:lnTo>
                    <a:pt x="25539" y="30340"/>
                  </a:lnTo>
                  <a:lnTo>
                    <a:pt x="55143" y="9994"/>
                  </a:lnTo>
                  <a:lnTo>
                    <a:pt x="58788" y="7670"/>
                  </a:lnTo>
                  <a:close/>
                </a:path>
                <a:path w="95885" h="113664">
                  <a:moveTo>
                    <a:pt x="90424" y="77089"/>
                  </a:moveTo>
                  <a:lnTo>
                    <a:pt x="81178" y="74701"/>
                  </a:lnTo>
                  <a:lnTo>
                    <a:pt x="51092" y="66014"/>
                  </a:lnTo>
                  <a:lnTo>
                    <a:pt x="50457" y="66319"/>
                  </a:lnTo>
                  <a:lnTo>
                    <a:pt x="48196" y="85534"/>
                  </a:lnTo>
                  <a:lnTo>
                    <a:pt x="47599" y="86639"/>
                  </a:lnTo>
                  <a:lnTo>
                    <a:pt x="50292" y="87045"/>
                  </a:lnTo>
                  <a:lnTo>
                    <a:pt x="62865" y="104279"/>
                  </a:lnTo>
                  <a:lnTo>
                    <a:pt x="86118" y="89979"/>
                  </a:lnTo>
                  <a:lnTo>
                    <a:pt x="90424" y="77089"/>
                  </a:lnTo>
                  <a:close/>
                </a:path>
                <a:path w="95885" h="113664">
                  <a:moveTo>
                    <a:pt x="95758" y="45796"/>
                  </a:moveTo>
                  <a:lnTo>
                    <a:pt x="82384" y="16281"/>
                  </a:lnTo>
                  <a:lnTo>
                    <a:pt x="56819" y="35699"/>
                  </a:lnTo>
                  <a:lnTo>
                    <a:pt x="53886" y="49809"/>
                  </a:lnTo>
                  <a:lnTo>
                    <a:pt x="83794" y="56172"/>
                  </a:lnTo>
                  <a:lnTo>
                    <a:pt x="93510" y="57759"/>
                  </a:lnTo>
                  <a:lnTo>
                    <a:pt x="95758" y="45796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3684892" y="3263887"/>
              <a:ext cx="40005" cy="56515"/>
            </a:xfrm>
            <a:custGeom>
              <a:avLst/>
              <a:gdLst/>
              <a:ahLst/>
              <a:cxnLst/>
              <a:rect l="l" t="t" r="r" b="b"/>
              <a:pathLst>
                <a:path w="40004" h="56514">
                  <a:moveTo>
                    <a:pt x="8356" y="0"/>
                  </a:moveTo>
                  <a:lnTo>
                    <a:pt x="0" y="51523"/>
                  </a:lnTo>
                  <a:lnTo>
                    <a:pt x="30416" y="56299"/>
                  </a:lnTo>
                  <a:lnTo>
                    <a:pt x="31013" y="55194"/>
                  </a:lnTo>
                  <a:lnTo>
                    <a:pt x="33274" y="35979"/>
                  </a:lnTo>
                  <a:lnTo>
                    <a:pt x="33909" y="35674"/>
                  </a:lnTo>
                  <a:lnTo>
                    <a:pt x="21259" y="32029"/>
                  </a:lnTo>
                  <a:lnTo>
                    <a:pt x="25463" y="17119"/>
                  </a:lnTo>
                  <a:lnTo>
                    <a:pt x="36702" y="19469"/>
                  </a:lnTo>
                  <a:lnTo>
                    <a:pt x="39636" y="5359"/>
                  </a:lnTo>
                  <a:lnTo>
                    <a:pt x="835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91" name="object 291"/>
          <p:cNvPicPr/>
          <p:nvPr/>
        </p:nvPicPr>
        <p:blipFill>
          <a:blip r:embed="rId50" cstate="print"/>
          <a:stretch>
            <a:fillRect/>
          </a:stretch>
        </p:blipFill>
        <p:spPr>
          <a:xfrm>
            <a:off x="8684121" y="648491"/>
            <a:ext cx="63741" cy="72296"/>
          </a:xfrm>
          <a:prstGeom prst="rect">
            <a:avLst/>
          </a:prstGeom>
        </p:spPr>
      </p:pic>
      <p:pic>
        <p:nvPicPr>
          <p:cNvPr id="292" name="object 292"/>
          <p:cNvPicPr/>
          <p:nvPr/>
        </p:nvPicPr>
        <p:blipFill>
          <a:blip r:embed="rId51" cstate="print"/>
          <a:stretch>
            <a:fillRect/>
          </a:stretch>
        </p:blipFill>
        <p:spPr>
          <a:xfrm>
            <a:off x="8848941" y="887905"/>
            <a:ext cx="80683" cy="96166"/>
          </a:xfrm>
          <a:prstGeom prst="rect">
            <a:avLst/>
          </a:prstGeom>
        </p:spPr>
      </p:pic>
      <p:sp>
        <p:nvSpPr>
          <p:cNvPr id="293" name="object 293"/>
          <p:cNvSpPr/>
          <p:nvPr/>
        </p:nvSpPr>
        <p:spPr>
          <a:xfrm>
            <a:off x="8285480" y="1111352"/>
            <a:ext cx="95250" cy="73025"/>
          </a:xfrm>
          <a:custGeom>
            <a:avLst/>
            <a:gdLst/>
            <a:ahLst/>
            <a:cxnLst/>
            <a:rect l="l" t="t" r="r" b="b"/>
            <a:pathLst>
              <a:path w="95250" h="73025">
                <a:moveTo>
                  <a:pt x="68948" y="34137"/>
                </a:moveTo>
                <a:lnTo>
                  <a:pt x="0" y="31254"/>
                </a:lnTo>
                <a:lnTo>
                  <a:pt x="67208" y="72974"/>
                </a:lnTo>
                <a:lnTo>
                  <a:pt x="68948" y="34137"/>
                </a:lnTo>
                <a:close/>
              </a:path>
              <a:path w="95250" h="73025">
                <a:moveTo>
                  <a:pt x="94691" y="0"/>
                </a:moveTo>
                <a:lnTo>
                  <a:pt x="85191" y="8572"/>
                </a:lnTo>
                <a:lnTo>
                  <a:pt x="76581" y="13081"/>
                </a:lnTo>
                <a:lnTo>
                  <a:pt x="69430" y="14224"/>
                </a:lnTo>
                <a:lnTo>
                  <a:pt x="64312" y="12700"/>
                </a:lnTo>
                <a:lnTo>
                  <a:pt x="93865" y="30086"/>
                </a:lnTo>
                <a:lnTo>
                  <a:pt x="94691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8018958" y="1147230"/>
            <a:ext cx="89535" cy="13335"/>
          </a:xfrm>
          <a:custGeom>
            <a:avLst/>
            <a:gdLst/>
            <a:ahLst/>
            <a:cxnLst/>
            <a:rect l="l" t="t" r="r" b="b"/>
            <a:pathLst>
              <a:path w="89535" h="13334">
                <a:moveTo>
                  <a:pt x="89230" y="0"/>
                </a:moveTo>
                <a:lnTo>
                  <a:pt x="0" y="0"/>
                </a:lnTo>
                <a:lnTo>
                  <a:pt x="0" y="12763"/>
                </a:lnTo>
                <a:lnTo>
                  <a:pt x="89230" y="12763"/>
                </a:lnTo>
                <a:lnTo>
                  <a:pt x="8923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95" name="object 295"/>
          <p:cNvGrpSpPr/>
          <p:nvPr/>
        </p:nvGrpSpPr>
        <p:grpSpPr>
          <a:xfrm>
            <a:off x="8024717" y="1815934"/>
            <a:ext cx="104775" cy="46990"/>
            <a:chOff x="2970116" y="1815934"/>
            <a:chExt cx="104775" cy="46990"/>
          </a:xfrm>
        </p:grpSpPr>
        <p:sp>
          <p:nvSpPr>
            <p:cNvPr id="296" name="object 296"/>
            <p:cNvSpPr/>
            <p:nvPr/>
          </p:nvSpPr>
          <p:spPr>
            <a:xfrm>
              <a:off x="2984893" y="1822754"/>
              <a:ext cx="89535" cy="40640"/>
            </a:xfrm>
            <a:custGeom>
              <a:avLst/>
              <a:gdLst/>
              <a:ahLst/>
              <a:cxnLst/>
              <a:rect l="l" t="t" r="r" b="b"/>
              <a:pathLst>
                <a:path w="89535" h="40639">
                  <a:moveTo>
                    <a:pt x="32664" y="15024"/>
                  </a:moveTo>
                  <a:lnTo>
                    <a:pt x="31407" y="7581"/>
                  </a:lnTo>
                  <a:lnTo>
                    <a:pt x="27165" y="1905"/>
                  </a:lnTo>
                  <a:lnTo>
                    <a:pt x="4368" y="9639"/>
                  </a:lnTo>
                  <a:lnTo>
                    <a:pt x="5524" y="13690"/>
                  </a:lnTo>
                  <a:lnTo>
                    <a:pt x="3949" y="21107"/>
                  </a:lnTo>
                  <a:lnTo>
                    <a:pt x="0" y="26187"/>
                  </a:lnTo>
                  <a:lnTo>
                    <a:pt x="965" y="26301"/>
                  </a:lnTo>
                  <a:lnTo>
                    <a:pt x="1866" y="26314"/>
                  </a:lnTo>
                  <a:lnTo>
                    <a:pt x="2641" y="26149"/>
                  </a:lnTo>
                  <a:lnTo>
                    <a:pt x="23495" y="20066"/>
                  </a:lnTo>
                  <a:lnTo>
                    <a:pt x="32664" y="15024"/>
                  </a:lnTo>
                  <a:close/>
                </a:path>
                <a:path w="89535" h="40639">
                  <a:moveTo>
                    <a:pt x="89471" y="4991"/>
                  </a:moveTo>
                  <a:lnTo>
                    <a:pt x="39408" y="0"/>
                  </a:lnTo>
                  <a:lnTo>
                    <a:pt x="39408" y="35039"/>
                  </a:lnTo>
                  <a:lnTo>
                    <a:pt x="89471" y="40043"/>
                  </a:lnTo>
                  <a:lnTo>
                    <a:pt x="89471" y="499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2970110" y="1815934"/>
              <a:ext cx="42545" cy="33020"/>
            </a:xfrm>
            <a:custGeom>
              <a:avLst/>
              <a:gdLst/>
              <a:ahLst/>
              <a:cxnLst/>
              <a:rect l="l" t="t" r="r" b="b"/>
              <a:pathLst>
                <a:path w="42544" h="33019">
                  <a:moveTo>
                    <a:pt x="41948" y="8724"/>
                  </a:moveTo>
                  <a:lnTo>
                    <a:pt x="38163" y="3657"/>
                  </a:lnTo>
                  <a:lnTo>
                    <a:pt x="32004" y="0"/>
                  </a:lnTo>
                  <a:lnTo>
                    <a:pt x="28714" y="812"/>
                  </a:lnTo>
                  <a:lnTo>
                    <a:pt x="10591" y="6616"/>
                  </a:lnTo>
                  <a:lnTo>
                    <a:pt x="6985" y="7772"/>
                  </a:lnTo>
                  <a:lnTo>
                    <a:pt x="0" y="16535"/>
                  </a:lnTo>
                  <a:lnTo>
                    <a:pt x="1358" y="24409"/>
                  </a:lnTo>
                  <a:lnTo>
                    <a:pt x="7480" y="30289"/>
                  </a:lnTo>
                  <a:lnTo>
                    <a:pt x="14782" y="33007"/>
                  </a:lnTo>
                  <a:lnTo>
                    <a:pt x="18732" y="27927"/>
                  </a:lnTo>
                  <a:lnTo>
                    <a:pt x="20307" y="20510"/>
                  </a:lnTo>
                  <a:lnTo>
                    <a:pt x="19151" y="16459"/>
                  </a:lnTo>
                  <a:lnTo>
                    <a:pt x="41948" y="8724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98" name="object 298"/>
          <p:cNvPicPr/>
          <p:nvPr/>
        </p:nvPicPr>
        <p:blipFill>
          <a:blip r:embed="rId52" cstate="print"/>
          <a:stretch>
            <a:fillRect/>
          </a:stretch>
        </p:blipFill>
        <p:spPr>
          <a:xfrm>
            <a:off x="8584464" y="3256903"/>
            <a:ext cx="114731" cy="112979"/>
          </a:xfrm>
          <a:prstGeom prst="rect">
            <a:avLst/>
          </a:prstGeom>
        </p:spPr>
      </p:pic>
      <p:sp>
        <p:nvSpPr>
          <p:cNvPr id="299" name="object 299"/>
          <p:cNvSpPr/>
          <p:nvPr/>
        </p:nvSpPr>
        <p:spPr>
          <a:xfrm>
            <a:off x="8721217" y="844765"/>
            <a:ext cx="52705" cy="69850"/>
          </a:xfrm>
          <a:custGeom>
            <a:avLst/>
            <a:gdLst/>
            <a:ahLst/>
            <a:cxnLst/>
            <a:rect l="l" t="t" r="r" b="b"/>
            <a:pathLst>
              <a:path w="52704" h="69850">
                <a:moveTo>
                  <a:pt x="0" y="0"/>
                </a:moveTo>
                <a:lnTo>
                  <a:pt x="0" y="62585"/>
                </a:lnTo>
                <a:lnTo>
                  <a:pt x="45186" y="69532"/>
                </a:lnTo>
                <a:lnTo>
                  <a:pt x="45186" y="18554"/>
                </a:lnTo>
                <a:lnTo>
                  <a:pt x="52146" y="13906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8968994" y="1134492"/>
            <a:ext cx="19050" cy="1927225"/>
          </a:xfrm>
          <a:custGeom>
            <a:avLst/>
            <a:gdLst/>
            <a:ahLst/>
            <a:cxnLst/>
            <a:rect l="l" t="t" r="r" b="b"/>
            <a:pathLst>
              <a:path w="19050" h="1927225">
                <a:moveTo>
                  <a:pt x="18745" y="0"/>
                </a:moveTo>
                <a:lnTo>
                  <a:pt x="0" y="0"/>
                </a:lnTo>
                <a:lnTo>
                  <a:pt x="0" y="1823351"/>
                </a:lnTo>
                <a:lnTo>
                  <a:pt x="8318" y="1825167"/>
                </a:lnTo>
                <a:lnTo>
                  <a:pt x="8318" y="1926805"/>
                </a:lnTo>
                <a:lnTo>
                  <a:pt x="18745" y="1926805"/>
                </a:lnTo>
                <a:lnTo>
                  <a:pt x="1874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0162870" y="1125220"/>
            <a:ext cx="25400" cy="1920875"/>
          </a:xfrm>
          <a:custGeom>
            <a:avLst/>
            <a:gdLst/>
            <a:ahLst/>
            <a:cxnLst/>
            <a:rect l="l" t="t" r="r" b="b"/>
            <a:pathLst>
              <a:path w="25400" h="1920875">
                <a:moveTo>
                  <a:pt x="25146" y="0"/>
                </a:moveTo>
                <a:lnTo>
                  <a:pt x="2032" y="0"/>
                </a:lnTo>
                <a:lnTo>
                  <a:pt x="0" y="1821319"/>
                </a:lnTo>
                <a:lnTo>
                  <a:pt x="13550" y="1823148"/>
                </a:lnTo>
                <a:lnTo>
                  <a:pt x="15582" y="1920481"/>
                </a:lnTo>
                <a:lnTo>
                  <a:pt x="25146" y="1920481"/>
                </a:lnTo>
                <a:lnTo>
                  <a:pt x="2514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1339969" y="1137959"/>
            <a:ext cx="19050" cy="1887855"/>
          </a:xfrm>
          <a:custGeom>
            <a:avLst/>
            <a:gdLst/>
            <a:ahLst/>
            <a:cxnLst/>
            <a:rect l="l" t="t" r="r" b="b"/>
            <a:pathLst>
              <a:path w="19050" h="1887855">
                <a:moveTo>
                  <a:pt x="18757" y="0"/>
                </a:moveTo>
                <a:lnTo>
                  <a:pt x="0" y="0"/>
                </a:lnTo>
                <a:lnTo>
                  <a:pt x="0" y="1783956"/>
                </a:lnTo>
                <a:lnTo>
                  <a:pt x="11798" y="1785785"/>
                </a:lnTo>
                <a:lnTo>
                  <a:pt x="11798" y="1887423"/>
                </a:lnTo>
                <a:lnTo>
                  <a:pt x="18757" y="1887423"/>
                </a:lnTo>
                <a:lnTo>
                  <a:pt x="1875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987374" y="2675457"/>
            <a:ext cx="81915" cy="210820"/>
          </a:xfrm>
          <a:custGeom>
            <a:avLst/>
            <a:gdLst/>
            <a:ahLst/>
            <a:cxnLst/>
            <a:rect l="l" t="t" r="r" b="b"/>
            <a:pathLst>
              <a:path w="81914" h="210819">
                <a:moveTo>
                  <a:pt x="25209" y="74739"/>
                </a:moveTo>
                <a:lnTo>
                  <a:pt x="9563" y="50114"/>
                </a:lnTo>
                <a:lnTo>
                  <a:pt x="3479" y="53009"/>
                </a:lnTo>
                <a:lnTo>
                  <a:pt x="2603" y="56781"/>
                </a:lnTo>
                <a:lnTo>
                  <a:pt x="0" y="61404"/>
                </a:lnTo>
                <a:lnTo>
                  <a:pt x="15646" y="86042"/>
                </a:lnTo>
                <a:lnTo>
                  <a:pt x="17386" y="79959"/>
                </a:lnTo>
                <a:lnTo>
                  <a:pt x="20866" y="77343"/>
                </a:lnTo>
                <a:lnTo>
                  <a:pt x="25209" y="74739"/>
                </a:lnTo>
                <a:close/>
              </a:path>
              <a:path w="81914" h="210819">
                <a:moveTo>
                  <a:pt x="72034" y="183527"/>
                </a:moveTo>
                <a:lnTo>
                  <a:pt x="70726" y="152971"/>
                </a:lnTo>
                <a:lnTo>
                  <a:pt x="59461" y="123063"/>
                </a:lnTo>
                <a:lnTo>
                  <a:pt x="42595" y="98209"/>
                </a:lnTo>
                <a:lnTo>
                  <a:pt x="55918" y="121475"/>
                </a:lnTo>
                <a:lnTo>
                  <a:pt x="61925" y="151345"/>
                </a:lnTo>
                <a:lnTo>
                  <a:pt x="62382" y="182664"/>
                </a:lnTo>
                <a:lnTo>
                  <a:pt x="59105" y="210324"/>
                </a:lnTo>
                <a:lnTo>
                  <a:pt x="72034" y="183527"/>
                </a:lnTo>
                <a:close/>
              </a:path>
              <a:path w="81914" h="210819">
                <a:moveTo>
                  <a:pt x="81699" y="3479"/>
                </a:moveTo>
                <a:lnTo>
                  <a:pt x="51282" y="0"/>
                </a:lnTo>
                <a:lnTo>
                  <a:pt x="47802" y="2603"/>
                </a:lnTo>
                <a:lnTo>
                  <a:pt x="46939" y="6070"/>
                </a:lnTo>
                <a:lnTo>
                  <a:pt x="44323" y="12166"/>
                </a:lnTo>
                <a:lnTo>
                  <a:pt x="74752" y="15646"/>
                </a:lnTo>
                <a:lnTo>
                  <a:pt x="76479" y="11290"/>
                </a:lnTo>
                <a:lnTo>
                  <a:pt x="78219" y="7810"/>
                </a:lnTo>
                <a:lnTo>
                  <a:pt x="81699" y="3479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1428382" y="3243530"/>
            <a:ext cx="99695" cy="137160"/>
          </a:xfrm>
          <a:custGeom>
            <a:avLst/>
            <a:gdLst/>
            <a:ahLst/>
            <a:cxnLst/>
            <a:rect l="l" t="t" r="r" b="b"/>
            <a:pathLst>
              <a:path w="99695" h="137160">
                <a:moveTo>
                  <a:pt x="39017" y="0"/>
                </a:moveTo>
                <a:lnTo>
                  <a:pt x="22259" y="5510"/>
                </a:lnTo>
                <a:lnTo>
                  <a:pt x="7040" y="27354"/>
                </a:lnTo>
                <a:lnTo>
                  <a:pt x="0" y="56631"/>
                </a:lnTo>
                <a:lnTo>
                  <a:pt x="2500" y="80530"/>
                </a:lnTo>
                <a:lnTo>
                  <a:pt x="22020" y="114528"/>
                </a:lnTo>
                <a:lnTo>
                  <a:pt x="40683" y="121054"/>
                </a:lnTo>
                <a:lnTo>
                  <a:pt x="50309" y="131418"/>
                </a:lnTo>
                <a:lnTo>
                  <a:pt x="82364" y="136891"/>
                </a:lnTo>
                <a:lnTo>
                  <a:pt x="89578" y="123798"/>
                </a:lnTo>
                <a:lnTo>
                  <a:pt x="78719" y="112977"/>
                </a:lnTo>
                <a:lnTo>
                  <a:pt x="84066" y="92962"/>
                </a:lnTo>
                <a:lnTo>
                  <a:pt x="95077" y="103478"/>
                </a:lnTo>
                <a:lnTo>
                  <a:pt x="99090" y="90981"/>
                </a:lnTo>
                <a:lnTo>
                  <a:pt x="87355" y="46429"/>
                </a:lnTo>
                <a:lnTo>
                  <a:pt x="65638" y="24890"/>
                </a:lnTo>
                <a:lnTo>
                  <a:pt x="65295" y="23633"/>
                </a:lnTo>
                <a:lnTo>
                  <a:pt x="64127" y="21270"/>
                </a:lnTo>
                <a:lnTo>
                  <a:pt x="54059" y="6646"/>
                </a:lnTo>
                <a:lnTo>
                  <a:pt x="39017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5" name="object 305"/>
          <p:cNvGrpSpPr/>
          <p:nvPr/>
        </p:nvGrpSpPr>
        <p:grpSpPr>
          <a:xfrm>
            <a:off x="11027284" y="1048270"/>
            <a:ext cx="64135" cy="77470"/>
            <a:chOff x="5972683" y="1048270"/>
            <a:chExt cx="64135" cy="77470"/>
          </a:xfrm>
        </p:grpSpPr>
        <p:sp>
          <p:nvSpPr>
            <p:cNvPr id="306" name="object 306"/>
            <p:cNvSpPr/>
            <p:nvPr/>
          </p:nvSpPr>
          <p:spPr>
            <a:xfrm>
              <a:off x="5984278" y="1049883"/>
              <a:ext cx="33655" cy="20955"/>
            </a:xfrm>
            <a:custGeom>
              <a:avLst/>
              <a:gdLst/>
              <a:ahLst/>
              <a:cxnLst/>
              <a:rect l="l" t="t" r="r" b="b"/>
              <a:pathLst>
                <a:path w="33654" h="20955">
                  <a:moveTo>
                    <a:pt x="33604" y="0"/>
                  </a:moveTo>
                  <a:lnTo>
                    <a:pt x="18554" y="1168"/>
                  </a:lnTo>
                  <a:lnTo>
                    <a:pt x="18084" y="711"/>
                  </a:lnTo>
                  <a:lnTo>
                    <a:pt x="17475" y="520"/>
                  </a:lnTo>
                  <a:lnTo>
                    <a:pt x="16941" y="152"/>
                  </a:lnTo>
                  <a:lnTo>
                    <a:pt x="15074" y="2324"/>
                  </a:lnTo>
                  <a:lnTo>
                    <a:pt x="0" y="20853"/>
                  </a:lnTo>
                  <a:lnTo>
                    <a:pt x="20866" y="17386"/>
                  </a:lnTo>
                  <a:lnTo>
                    <a:pt x="3360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6029477" y="1085811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69">
                  <a:moveTo>
                    <a:pt x="6959" y="0"/>
                  </a:moveTo>
                  <a:lnTo>
                    <a:pt x="0" y="1168"/>
                  </a:lnTo>
                  <a:lnTo>
                    <a:pt x="6959" y="711"/>
                  </a:lnTo>
                  <a:lnTo>
                    <a:pt x="695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5987758" y="107421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35585" y="37134"/>
                  </a:moveTo>
                  <a:lnTo>
                    <a:pt x="23164" y="27813"/>
                  </a:lnTo>
                  <a:lnTo>
                    <a:pt x="0" y="31292"/>
                  </a:lnTo>
                  <a:lnTo>
                    <a:pt x="13906" y="41719"/>
                  </a:lnTo>
                  <a:lnTo>
                    <a:pt x="26644" y="40576"/>
                  </a:lnTo>
                  <a:lnTo>
                    <a:pt x="33604" y="39408"/>
                  </a:lnTo>
                  <a:lnTo>
                    <a:pt x="35585" y="37134"/>
                  </a:lnTo>
                  <a:close/>
                </a:path>
                <a:path w="41910" h="41909">
                  <a:moveTo>
                    <a:pt x="41719" y="12763"/>
                  </a:moveTo>
                  <a:lnTo>
                    <a:pt x="39408" y="0"/>
                  </a:lnTo>
                  <a:lnTo>
                    <a:pt x="10426" y="3479"/>
                  </a:lnTo>
                  <a:lnTo>
                    <a:pt x="10426" y="13906"/>
                  </a:lnTo>
                  <a:lnTo>
                    <a:pt x="41719" y="1276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5972683" y="1048270"/>
              <a:ext cx="64135" cy="77470"/>
            </a:xfrm>
            <a:custGeom>
              <a:avLst/>
              <a:gdLst/>
              <a:ahLst/>
              <a:cxnLst/>
              <a:rect l="l" t="t" r="r" b="b"/>
              <a:pathLst>
                <a:path w="64135" h="77469">
                  <a:moveTo>
                    <a:pt x="41719" y="66522"/>
                  </a:moveTo>
                  <a:lnTo>
                    <a:pt x="28981" y="67665"/>
                  </a:lnTo>
                  <a:lnTo>
                    <a:pt x="15074" y="57238"/>
                  </a:lnTo>
                  <a:lnTo>
                    <a:pt x="11595" y="22466"/>
                  </a:lnTo>
                  <a:lnTo>
                    <a:pt x="26670" y="3937"/>
                  </a:lnTo>
                  <a:lnTo>
                    <a:pt x="28536" y="1765"/>
                  </a:lnTo>
                  <a:lnTo>
                    <a:pt x="19723" y="0"/>
                  </a:lnTo>
                  <a:lnTo>
                    <a:pt x="10121" y="5422"/>
                  </a:lnTo>
                  <a:lnTo>
                    <a:pt x="2603" y="18542"/>
                  </a:lnTo>
                  <a:lnTo>
                    <a:pt x="0" y="39852"/>
                  </a:lnTo>
                  <a:lnTo>
                    <a:pt x="3835" y="60807"/>
                  </a:lnTo>
                  <a:lnTo>
                    <a:pt x="11595" y="71882"/>
                  </a:lnTo>
                  <a:lnTo>
                    <a:pt x="20218" y="76212"/>
                  </a:lnTo>
                  <a:lnTo>
                    <a:pt x="26670" y="76949"/>
                  </a:lnTo>
                  <a:lnTo>
                    <a:pt x="32461" y="76949"/>
                  </a:lnTo>
                  <a:lnTo>
                    <a:pt x="38239" y="71158"/>
                  </a:lnTo>
                  <a:lnTo>
                    <a:pt x="41719" y="66522"/>
                  </a:lnTo>
                  <a:close/>
                </a:path>
                <a:path w="64135" h="77469">
                  <a:moveTo>
                    <a:pt x="61442" y="24803"/>
                  </a:moveTo>
                  <a:lnTo>
                    <a:pt x="60274" y="16687"/>
                  </a:lnTo>
                  <a:lnTo>
                    <a:pt x="45199" y="1612"/>
                  </a:lnTo>
                  <a:lnTo>
                    <a:pt x="32461" y="18999"/>
                  </a:lnTo>
                  <a:lnTo>
                    <a:pt x="33248" y="28498"/>
                  </a:lnTo>
                  <a:lnTo>
                    <a:pt x="54483" y="25946"/>
                  </a:lnTo>
                  <a:lnTo>
                    <a:pt x="61442" y="24803"/>
                  </a:lnTo>
                  <a:close/>
                </a:path>
                <a:path w="64135" h="77469">
                  <a:moveTo>
                    <a:pt x="63754" y="38252"/>
                  </a:moveTo>
                  <a:lnTo>
                    <a:pt x="56794" y="38709"/>
                  </a:lnTo>
                  <a:lnTo>
                    <a:pt x="34556" y="39522"/>
                  </a:lnTo>
                  <a:lnTo>
                    <a:pt x="34201" y="39852"/>
                  </a:lnTo>
                  <a:lnTo>
                    <a:pt x="36512" y="53187"/>
                  </a:lnTo>
                  <a:lnTo>
                    <a:pt x="36322" y="54063"/>
                  </a:lnTo>
                  <a:lnTo>
                    <a:pt x="38239" y="53759"/>
                  </a:lnTo>
                  <a:lnTo>
                    <a:pt x="50660" y="63080"/>
                  </a:lnTo>
                  <a:lnTo>
                    <a:pt x="63754" y="47980"/>
                  </a:lnTo>
                  <a:lnTo>
                    <a:pt x="63754" y="38252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5984278" y="1067269"/>
              <a:ext cx="25400" cy="38735"/>
            </a:xfrm>
            <a:custGeom>
              <a:avLst/>
              <a:gdLst/>
              <a:ahLst/>
              <a:cxnLst/>
              <a:rect l="l" t="t" r="r" b="b"/>
              <a:pathLst>
                <a:path w="25400" h="38734">
                  <a:moveTo>
                    <a:pt x="20866" y="0"/>
                  </a:moveTo>
                  <a:lnTo>
                    <a:pt x="0" y="3467"/>
                  </a:lnTo>
                  <a:lnTo>
                    <a:pt x="3479" y="38239"/>
                  </a:lnTo>
                  <a:lnTo>
                    <a:pt x="24726" y="35064"/>
                  </a:lnTo>
                  <a:lnTo>
                    <a:pt x="24917" y="34188"/>
                  </a:lnTo>
                  <a:lnTo>
                    <a:pt x="22606" y="20853"/>
                  </a:lnTo>
                  <a:lnTo>
                    <a:pt x="22961" y="20523"/>
                  </a:lnTo>
                  <a:lnTo>
                    <a:pt x="13906" y="20853"/>
                  </a:lnTo>
                  <a:lnTo>
                    <a:pt x="13906" y="10426"/>
                  </a:lnTo>
                  <a:lnTo>
                    <a:pt x="21653" y="9499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11" name="object 311"/>
          <p:cNvPicPr/>
          <p:nvPr/>
        </p:nvPicPr>
        <p:blipFill>
          <a:blip r:embed="rId53" cstate="print"/>
          <a:stretch>
            <a:fillRect/>
          </a:stretch>
        </p:blipFill>
        <p:spPr>
          <a:xfrm>
            <a:off x="11020272" y="3091558"/>
            <a:ext cx="66853" cy="89372"/>
          </a:xfrm>
          <a:prstGeom prst="rect">
            <a:avLst/>
          </a:prstGeom>
        </p:spPr>
      </p:pic>
      <p:grpSp>
        <p:nvGrpSpPr>
          <p:cNvPr id="312" name="object 312"/>
          <p:cNvGrpSpPr/>
          <p:nvPr/>
        </p:nvGrpSpPr>
        <p:grpSpPr>
          <a:xfrm>
            <a:off x="11420089" y="3233535"/>
            <a:ext cx="95885" cy="113664"/>
            <a:chOff x="6365488" y="3233535"/>
            <a:chExt cx="95885" cy="113664"/>
          </a:xfrm>
        </p:grpSpPr>
        <p:sp>
          <p:nvSpPr>
            <p:cNvPr id="313" name="object 313"/>
            <p:cNvSpPr/>
            <p:nvPr/>
          </p:nvSpPr>
          <p:spPr>
            <a:xfrm>
              <a:off x="6391021" y="3241217"/>
              <a:ext cx="57150" cy="28575"/>
            </a:xfrm>
            <a:custGeom>
              <a:avLst/>
              <a:gdLst/>
              <a:ahLst/>
              <a:cxnLst/>
              <a:rect l="l" t="t" r="r" b="b"/>
              <a:pathLst>
                <a:path w="57150" h="28575">
                  <a:moveTo>
                    <a:pt x="33261" y="0"/>
                  </a:moveTo>
                  <a:lnTo>
                    <a:pt x="29603" y="2324"/>
                  </a:lnTo>
                  <a:lnTo>
                    <a:pt x="0" y="22669"/>
                  </a:lnTo>
                  <a:lnTo>
                    <a:pt x="31280" y="28028"/>
                  </a:lnTo>
                  <a:lnTo>
                    <a:pt x="56832" y="8610"/>
                  </a:lnTo>
                  <a:lnTo>
                    <a:pt x="35102" y="2400"/>
                  </a:lnTo>
                  <a:lnTo>
                    <a:pt x="34645" y="1447"/>
                  </a:lnTo>
                  <a:lnTo>
                    <a:pt x="33858" y="825"/>
                  </a:lnTo>
                  <a:lnTo>
                    <a:pt x="3326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6446659" y="3308248"/>
              <a:ext cx="10160" cy="2540"/>
            </a:xfrm>
            <a:custGeom>
              <a:avLst/>
              <a:gdLst/>
              <a:ahLst/>
              <a:cxnLst/>
              <a:rect l="l" t="t" r="r" b="b"/>
              <a:pathLst>
                <a:path w="10160" h="2539">
                  <a:moveTo>
                    <a:pt x="0" y="0"/>
                  </a:moveTo>
                  <a:lnTo>
                    <a:pt x="9245" y="2387"/>
                  </a:lnTo>
                  <a:lnTo>
                    <a:pt x="9563" y="14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6382664" y="3281006"/>
              <a:ext cx="66675" cy="59055"/>
            </a:xfrm>
            <a:custGeom>
              <a:avLst/>
              <a:gdLst/>
              <a:ahLst/>
              <a:cxnLst/>
              <a:rect l="l" t="t" r="r" b="b"/>
              <a:pathLst>
                <a:path w="66675" h="59054">
                  <a:moveTo>
                    <a:pt x="45694" y="56819"/>
                  </a:moveTo>
                  <a:lnTo>
                    <a:pt x="33108" y="39585"/>
                  </a:lnTo>
                  <a:lnTo>
                    <a:pt x="0" y="34404"/>
                  </a:lnTo>
                  <a:lnTo>
                    <a:pt x="15240" y="54178"/>
                  </a:lnTo>
                  <a:lnTo>
                    <a:pt x="32639" y="57759"/>
                  </a:lnTo>
                  <a:lnTo>
                    <a:pt x="42202" y="58978"/>
                  </a:lnTo>
                  <a:lnTo>
                    <a:pt x="45694" y="56819"/>
                  </a:lnTo>
                  <a:close/>
                </a:path>
                <a:path w="66675" h="59054">
                  <a:moveTo>
                    <a:pt x="66611" y="8712"/>
                  </a:moveTo>
                  <a:lnTo>
                    <a:pt x="25463" y="0"/>
                  </a:lnTo>
                  <a:lnTo>
                    <a:pt x="21259" y="14909"/>
                  </a:lnTo>
                  <a:lnTo>
                    <a:pt x="63995" y="27241"/>
                  </a:lnTo>
                  <a:lnTo>
                    <a:pt x="66611" y="87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6365481" y="3233546"/>
              <a:ext cx="95885" cy="113664"/>
            </a:xfrm>
            <a:custGeom>
              <a:avLst/>
              <a:gdLst/>
              <a:ahLst/>
              <a:cxnLst/>
              <a:rect l="l" t="t" r="r" b="b"/>
              <a:pathLst>
                <a:path w="95885" h="113664">
                  <a:moveTo>
                    <a:pt x="58801" y="7670"/>
                  </a:moveTo>
                  <a:lnTo>
                    <a:pt x="46672" y="0"/>
                  </a:lnTo>
                  <a:lnTo>
                    <a:pt x="30302" y="3048"/>
                  </a:lnTo>
                  <a:lnTo>
                    <a:pt x="13970" y="19100"/>
                  </a:lnTo>
                  <a:lnTo>
                    <a:pt x="1943" y="50355"/>
                  </a:lnTo>
                  <a:lnTo>
                    <a:pt x="0" y="81178"/>
                  </a:lnTo>
                  <a:lnTo>
                    <a:pt x="6896" y="99707"/>
                  </a:lnTo>
                  <a:lnTo>
                    <a:pt x="17272" y="109169"/>
                  </a:lnTo>
                  <a:lnTo>
                    <a:pt x="25831" y="112737"/>
                  </a:lnTo>
                  <a:lnTo>
                    <a:pt x="31940" y="113157"/>
                  </a:lnTo>
                  <a:lnTo>
                    <a:pt x="38328" y="111544"/>
                  </a:lnTo>
                  <a:lnTo>
                    <a:pt x="44462" y="108648"/>
                  </a:lnTo>
                  <a:lnTo>
                    <a:pt x="49822" y="105219"/>
                  </a:lnTo>
                  <a:lnTo>
                    <a:pt x="32423" y="101638"/>
                  </a:lnTo>
                  <a:lnTo>
                    <a:pt x="17183" y="81864"/>
                  </a:lnTo>
                  <a:lnTo>
                    <a:pt x="25539" y="30340"/>
                  </a:lnTo>
                  <a:lnTo>
                    <a:pt x="55143" y="9994"/>
                  </a:lnTo>
                  <a:lnTo>
                    <a:pt x="58801" y="7670"/>
                  </a:lnTo>
                  <a:close/>
                </a:path>
                <a:path w="95885" h="113664">
                  <a:moveTo>
                    <a:pt x="90424" y="77089"/>
                  </a:moveTo>
                  <a:lnTo>
                    <a:pt x="81178" y="74701"/>
                  </a:lnTo>
                  <a:lnTo>
                    <a:pt x="51079" y="66014"/>
                  </a:lnTo>
                  <a:lnTo>
                    <a:pt x="50457" y="66319"/>
                  </a:lnTo>
                  <a:lnTo>
                    <a:pt x="48196" y="85534"/>
                  </a:lnTo>
                  <a:lnTo>
                    <a:pt x="47599" y="86639"/>
                  </a:lnTo>
                  <a:lnTo>
                    <a:pt x="50292" y="87045"/>
                  </a:lnTo>
                  <a:lnTo>
                    <a:pt x="62877" y="104279"/>
                  </a:lnTo>
                  <a:lnTo>
                    <a:pt x="86118" y="89979"/>
                  </a:lnTo>
                  <a:lnTo>
                    <a:pt x="90424" y="77089"/>
                  </a:lnTo>
                  <a:close/>
                </a:path>
                <a:path w="95885" h="113664">
                  <a:moveTo>
                    <a:pt x="95770" y="45796"/>
                  </a:moveTo>
                  <a:lnTo>
                    <a:pt x="82372" y="16281"/>
                  </a:lnTo>
                  <a:lnTo>
                    <a:pt x="56819" y="35699"/>
                  </a:lnTo>
                  <a:lnTo>
                    <a:pt x="53886" y="49809"/>
                  </a:lnTo>
                  <a:lnTo>
                    <a:pt x="83794" y="56172"/>
                  </a:lnTo>
                  <a:lnTo>
                    <a:pt x="93510" y="57759"/>
                  </a:lnTo>
                  <a:lnTo>
                    <a:pt x="95770" y="45796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6382664" y="3263887"/>
              <a:ext cx="40005" cy="56515"/>
            </a:xfrm>
            <a:custGeom>
              <a:avLst/>
              <a:gdLst/>
              <a:ahLst/>
              <a:cxnLst/>
              <a:rect l="l" t="t" r="r" b="b"/>
              <a:pathLst>
                <a:path w="40004" h="56514">
                  <a:moveTo>
                    <a:pt x="8356" y="0"/>
                  </a:moveTo>
                  <a:lnTo>
                    <a:pt x="0" y="51523"/>
                  </a:lnTo>
                  <a:lnTo>
                    <a:pt x="30416" y="56299"/>
                  </a:lnTo>
                  <a:lnTo>
                    <a:pt x="31013" y="55194"/>
                  </a:lnTo>
                  <a:lnTo>
                    <a:pt x="33274" y="35979"/>
                  </a:lnTo>
                  <a:lnTo>
                    <a:pt x="33896" y="35674"/>
                  </a:lnTo>
                  <a:lnTo>
                    <a:pt x="21259" y="32029"/>
                  </a:lnTo>
                  <a:lnTo>
                    <a:pt x="25463" y="17119"/>
                  </a:lnTo>
                  <a:lnTo>
                    <a:pt x="36702" y="19469"/>
                  </a:lnTo>
                  <a:lnTo>
                    <a:pt x="39636" y="5359"/>
                  </a:lnTo>
                  <a:lnTo>
                    <a:pt x="835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18" name="object 318"/>
          <p:cNvPicPr/>
          <p:nvPr/>
        </p:nvPicPr>
        <p:blipFill>
          <a:blip r:embed="rId54" cstate="print"/>
          <a:stretch>
            <a:fillRect/>
          </a:stretch>
        </p:blipFill>
        <p:spPr>
          <a:xfrm>
            <a:off x="11381893" y="648491"/>
            <a:ext cx="63741" cy="72296"/>
          </a:xfrm>
          <a:prstGeom prst="rect">
            <a:avLst/>
          </a:prstGeom>
        </p:spPr>
      </p:pic>
      <p:pic>
        <p:nvPicPr>
          <p:cNvPr id="319" name="object 319"/>
          <p:cNvPicPr/>
          <p:nvPr/>
        </p:nvPicPr>
        <p:blipFill>
          <a:blip r:embed="rId55" cstate="print"/>
          <a:stretch>
            <a:fillRect/>
          </a:stretch>
        </p:blipFill>
        <p:spPr>
          <a:xfrm>
            <a:off x="11546713" y="887905"/>
            <a:ext cx="80670" cy="96166"/>
          </a:xfrm>
          <a:prstGeom prst="rect">
            <a:avLst/>
          </a:prstGeom>
        </p:spPr>
      </p:pic>
      <p:sp>
        <p:nvSpPr>
          <p:cNvPr id="320" name="object 320"/>
          <p:cNvSpPr/>
          <p:nvPr/>
        </p:nvSpPr>
        <p:spPr>
          <a:xfrm>
            <a:off x="10983265" y="1111352"/>
            <a:ext cx="95250" cy="73025"/>
          </a:xfrm>
          <a:custGeom>
            <a:avLst/>
            <a:gdLst/>
            <a:ahLst/>
            <a:cxnLst/>
            <a:rect l="l" t="t" r="r" b="b"/>
            <a:pathLst>
              <a:path w="95250" h="73025">
                <a:moveTo>
                  <a:pt x="68961" y="34137"/>
                </a:moveTo>
                <a:lnTo>
                  <a:pt x="0" y="31254"/>
                </a:lnTo>
                <a:lnTo>
                  <a:pt x="67221" y="72974"/>
                </a:lnTo>
                <a:lnTo>
                  <a:pt x="68961" y="34137"/>
                </a:lnTo>
                <a:close/>
              </a:path>
              <a:path w="95250" h="73025">
                <a:moveTo>
                  <a:pt x="94678" y="0"/>
                </a:moveTo>
                <a:lnTo>
                  <a:pt x="85178" y="8572"/>
                </a:lnTo>
                <a:lnTo>
                  <a:pt x="76581" y="13081"/>
                </a:lnTo>
                <a:lnTo>
                  <a:pt x="69418" y="14224"/>
                </a:lnTo>
                <a:lnTo>
                  <a:pt x="64312" y="12700"/>
                </a:lnTo>
                <a:lnTo>
                  <a:pt x="93865" y="30086"/>
                </a:lnTo>
                <a:lnTo>
                  <a:pt x="94678" y="0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0716743" y="1147230"/>
            <a:ext cx="89535" cy="13335"/>
          </a:xfrm>
          <a:custGeom>
            <a:avLst/>
            <a:gdLst/>
            <a:ahLst/>
            <a:cxnLst/>
            <a:rect l="l" t="t" r="r" b="b"/>
            <a:pathLst>
              <a:path w="89535" h="13334">
                <a:moveTo>
                  <a:pt x="89217" y="0"/>
                </a:moveTo>
                <a:lnTo>
                  <a:pt x="0" y="0"/>
                </a:lnTo>
                <a:lnTo>
                  <a:pt x="0" y="12763"/>
                </a:lnTo>
                <a:lnTo>
                  <a:pt x="89217" y="12763"/>
                </a:lnTo>
                <a:lnTo>
                  <a:pt x="89217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2" name="object 322"/>
          <p:cNvGrpSpPr/>
          <p:nvPr/>
        </p:nvGrpSpPr>
        <p:grpSpPr>
          <a:xfrm>
            <a:off x="10722491" y="1815934"/>
            <a:ext cx="104775" cy="46990"/>
            <a:chOff x="5667890" y="1815934"/>
            <a:chExt cx="104775" cy="46990"/>
          </a:xfrm>
        </p:grpSpPr>
        <p:sp>
          <p:nvSpPr>
            <p:cNvPr id="323" name="object 323"/>
            <p:cNvSpPr/>
            <p:nvPr/>
          </p:nvSpPr>
          <p:spPr>
            <a:xfrm>
              <a:off x="5682678" y="1822754"/>
              <a:ext cx="89535" cy="40640"/>
            </a:xfrm>
            <a:custGeom>
              <a:avLst/>
              <a:gdLst/>
              <a:ahLst/>
              <a:cxnLst/>
              <a:rect l="l" t="t" r="r" b="b"/>
              <a:pathLst>
                <a:path w="89535" h="40639">
                  <a:moveTo>
                    <a:pt x="32664" y="15024"/>
                  </a:moveTo>
                  <a:lnTo>
                    <a:pt x="31381" y="7581"/>
                  </a:lnTo>
                  <a:lnTo>
                    <a:pt x="27152" y="1905"/>
                  </a:lnTo>
                  <a:lnTo>
                    <a:pt x="4368" y="9639"/>
                  </a:lnTo>
                  <a:lnTo>
                    <a:pt x="5511" y="13690"/>
                  </a:lnTo>
                  <a:lnTo>
                    <a:pt x="3937" y="21107"/>
                  </a:lnTo>
                  <a:lnTo>
                    <a:pt x="0" y="26187"/>
                  </a:lnTo>
                  <a:lnTo>
                    <a:pt x="939" y="26301"/>
                  </a:lnTo>
                  <a:lnTo>
                    <a:pt x="1866" y="26314"/>
                  </a:lnTo>
                  <a:lnTo>
                    <a:pt x="2628" y="26149"/>
                  </a:lnTo>
                  <a:lnTo>
                    <a:pt x="23482" y="20066"/>
                  </a:lnTo>
                  <a:lnTo>
                    <a:pt x="32664" y="15024"/>
                  </a:lnTo>
                  <a:close/>
                </a:path>
                <a:path w="89535" h="40639">
                  <a:moveTo>
                    <a:pt x="89458" y="4991"/>
                  </a:moveTo>
                  <a:lnTo>
                    <a:pt x="39408" y="0"/>
                  </a:lnTo>
                  <a:lnTo>
                    <a:pt x="39408" y="35039"/>
                  </a:lnTo>
                  <a:lnTo>
                    <a:pt x="89458" y="40043"/>
                  </a:lnTo>
                  <a:lnTo>
                    <a:pt x="89458" y="499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5667883" y="1815934"/>
              <a:ext cx="42545" cy="33020"/>
            </a:xfrm>
            <a:custGeom>
              <a:avLst/>
              <a:gdLst/>
              <a:ahLst/>
              <a:cxnLst/>
              <a:rect l="l" t="t" r="r" b="b"/>
              <a:pathLst>
                <a:path w="42545" h="33019">
                  <a:moveTo>
                    <a:pt x="41948" y="8724"/>
                  </a:moveTo>
                  <a:lnTo>
                    <a:pt x="38163" y="3657"/>
                  </a:lnTo>
                  <a:lnTo>
                    <a:pt x="32004" y="0"/>
                  </a:lnTo>
                  <a:lnTo>
                    <a:pt x="28727" y="812"/>
                  </a:lnTo>
                  <a:lnTo>
                    <a:pt x="10604" y="6616"/>
                  </a:lnTo>
                  <a:lnTo>
                    <a:pt x="6985" y="7772"/>
                  </a:lnTo>
                  <a:lnTo>
                    <a:pt x="0" y="16535"/>
                  </a:lnTo>
                  <a:lnTo>
                    <a:pt x="1371" y="24409"/>
                  </a:lnTo>
                  <a:lnTo>
                    <a:pt x="7493" y="30289"/>
                  </a:lnTo>
                  <a:lnTo>
                    <a:pt x="14795" y="33007"/>
                  </a:lnTo>
                  <a:lnTo>
                    <a:pt x="18732" y="27927"/>
                  </a:lnTo>
                  <a:lnTo>
                    <a:pt x="20307" y="20510"/>
                  </a:lnTo>
                  <a:lnTo>
                    <a:pt x="19164" y="16459"/>
                  </a:lnTo>
                  <a:lnTo>
                    <a:pt x="41948" y="8724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25" name="object 325"/>
          <p:cNvPicPr/>
          <p:nvPr/>
        </p:nvPicPr>
        <p:blipFill>
          <a:blip r:embed="rId52" cstate="print"/>
          <a:stretch>
            <a:fillRect/>
          </a:stretch>
        </p:blipFill>
        <p:spPr>
          <a:xfrm>
            <a:off x="11282236" y="3256903"/>
            <a:ext cx="114731" cy="112979"/>
          </a:xfrm>
          <a:prstGeom prst="rect">
            <a:avLst/>
          </a:prstGeom>
        </p:spPr>
      </p:pic>
      <p:sp>
        <p:nvSpPr>
          <p:cNvPr id="326" name="object 326"/>
          <p:cNvSpPr/>
          <p:nvPr/>
        </p:nvSpPr>
        <p:spPr>
          <a:xfrm>
            <a:off x="11418990" y="844765"/>
            <a:ext cx="52705" cy="69850"/>
          </a:xfrm>
          <a:custGeom>
            <a:avLst/>
            <a:gdLst/>
            <a:ahLst/>
            <a:cxnLst/>
            <a:rect l="l" t="t" r="r" b="b"/>
            <a:pathLst>
              <a:path w="52704" h="69850">
                <a:moveTo>
                  <a:pt x="0" y="0"/>
                </a:moveTo>
                <a:lnTo>
                  <a:pt x="0" y="62585"/>
                </a:lnTo>
                <a:lnTo>
                  <a:pt x="45199" y="69532"/>
                </a:lnTo>
                <a:lnTo>
                  <a:pt x="45199" y="18554"/>
                </a:lnTo>
                <a:lnTo>
                  <a:pt x="52146" y="13906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0685158" y="2675457"/>
            <a:ext cx="81915" cy="210820"/>
          </a:xfrm>
          <a:custGeom>
            <a:avLst/>
            <a:gdLst/>
            <a:ahLst/>
            <a:cxnLst/>
            <a:rect l="l" t="t" r="r" b="b"/>
            <a:pathLst>
              <a:path w="81914" h="210819">
                <a:moveTo>
                  <a:pt x="25196" y="74739"/>
                </a:moveTo>
                <a:lnTo>
                  <a:pt x="9550" y="50114"/>
                </a:lnTo>
                <a:lnTo>
                  <a:pt x="3479" y="53009"/>
                </a:lnTo>
                <a:lnTo>
                  <a:pt x="2603" y="56781"/>
                </a:lnTo>
                <a:lnTo>
                  <a:pt x="0" y="61404"/>
                </a:lnTo>
                <a:lnTo>
                  <a:pt x="15646" y="86042"/>
                </a:lnTo>
                <a:lnTo>
                  <a:pt x="17386" y="79959"/>
                </a:lnTo>
                <a:lnTo>
                  <a:pt x="20853" y="77343"/>
                </a:lnTo>
                <a:lnTo>
                  <a:pt x="25196" y="74739"/>
                </a:lnTo>
                <a:close/>
              </a:path>
              <a:path w="81914" h="210819">
                <a:moveTo>
                  <a:pt x="72021" y="183527"/>
                </a:moveTo>
                <a:lnTo>
                  <a:pt x="70713" y="152971"/>
                </a:lnTo>
                <a:lnTo>
                  <a:pt x="59448" y="123063"/>
                </a:lnTo>
                <a:lnTo>
                  <a:pt x="42583" y="98209"/>
                </a:lnTo>
                <a:lnTo>
                  <a:pt x="55918" y="121475"/>
                </a:lnTo>
                <a:lnTo>
                  <a:pt x="61912" y="151345"/>
                </a:lnTo>
                <a:lnTo>
                  <a:pt x="62369" y="182664"/>
                </a:lnTo>
                <a:lnTo>
                  <a:pt x="59093" y="210324"/>
                </a:lnTo>
                <a:lnTo>
                  <a:pt x="72021" y="183527"/>
                </a:lnTo>
                <a:close/>
              </a:path>
              <a:path w="81914" h="210819">
                <a:moveTo>
                  <a:pt x="81699" y="3479"/>
                </a:moveTo>
                <a:lnTo>
                  <a:pt x="51269" y="0"/>
                </a:lnTo>
                <a:lnTo>
                  <a:pt x="47790" y="2603"/>
                </a:lnTo>
                <a:lnTo>
                  <a:pt x="46926" y="6070"/>
                </a:lnTo>
                <a:lnTo>
                  <a:pt x="44310" y="12166"/>
                </a:lnTo>
                <a:lnTo>
                  <a:pt x="74739" y="15646"/>
                </a:lnTo>
                <a:lnTo>
                  <a:pt x="76479" y="11290"/>
                </a:lnTo>
                <a:lnTo>
                  <a:pt x="78219" y="7810"/>
                </a:lnTo>
                <a:lnTo>
                  <a:pt x="81699" y="3479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0080651" y="3243530"/>
            <a:ext cx="99695" cy="137160"/>
          </a:xfrm>
          <a:custGeom>
            <a:avLst/>
            <a:gdLst/>
            <a:ahLst/>
            <a:cxnLst/>
            <a:rect l="l" t="t" r="r" b="b"/>
            <a:pathLst>
              <a:path w="99695" h="137160">
                <a:moveTo>
                  <a:pt x="39012" y="0"/>
                </a:moveTo>
                <a:lnTo>
                  <a:pt x="22257" y="5510"/>
                </a:lnTo>
                <a:lnTo>
                  <a:pt x="7047" y="27354"/>
                </a:lnTo>
                <a:lnTo>
                  <a:pt x="0" y="56631"/>
                </a:lnTo>
                <a:lnTo>
                  <a:pt x="2499" y="80530"/>
                </a:lnTo>
                <a:lnTo>
                  <a:pt x="22027" y="114528"/>
                </a:lnTo>
                <a:lnTo>
                  <a:pt x="40690" y="121054"/>
                </a:lnTo>
                <a:lnTo>
                  <a:pt x="50291" y="131418"/>
                </a:lnTo>
                <a:lnTo>
                  <a:pt x="82346" y="136891"/>
                </a:lnTo>
                <a:lnTo>
                  <a:pt x="89559" y="123798"/>
                </a:lnTo>
                <a:lnTo>
                  <a:pt x="78714" y="112977"/>
                </a:lnTo>
                <a:lnTo>
                  <a:pt x="84086" y="92962"/>
                </a:lnTo>
                <a:lnTo>
                  <a:pt x="95071" y="103478"/>
                </a:lnTo>
                <a:lnTo>
                  <a:pt x="99084" y="90981"/>
                </a:lnTo>
                <a:lnTo>
                  <a:pt x="87362" y="46429"/>
                </a:lnTo>
                <a:lnTo>
                  <a:pt x="65645" y="24890"/>
                </a:lnTo>
                <a:lnTo>
                  <a:pt x="65315" y="23633"/>
                </a:lnTo>
                <a:lnTo>
                  <a:pt x="64147" y="21270"/>
                </a:lnTo>
                <a:lnTo>
                  <a:pt x="54059" y="6646"/>
                </a:lnTo>
                <a:lnTo>
                  <a:pt x="39012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9" name="object 329"/>
          <p:cNvGrpSpPr/>
          <p:nvPr/>
        </p:nvGrpSpPr>
        <p:grpSpPr>
          <a:xfrm>
            <a:off x="9679572" y="1048270"/>
            <a:ext cx="64135" cy="77470"/>
            <a:chOff x="4624971" y="1048270"/>
            <a:chExt cx="64135" cy="77470"/>
          </a:xfrm>
        </p:grpSpPr>
        <p:sp>
          <p:nvSpPr>
            <p:cNvPr id="330" name="object 330"/>
            <p:cNvSpPr/>
            <p:nvPr/>
          </p:nvSpPr>
          <p:spPr>
            <a:xfrm>
              <a:off x="4636553" y="1049883"/>
              <a:ext cx="33655" cy="20955"/>
            </a:xfrm>
            <a:custGeom>
              <a:avLst/>
              <a:gdLst/>
              <a:ahLst/>
              <a:cxnLst/>
              <a:rect l="l" t="t" r="r" b="b"/>
              <a:pathLst>
                <a:path w="33654" h="20955">
                  <a:moveTo>
                    <a:pt x="33604" y="0"/>
                  </a:moveTo>
                  <a:lnTo>
                    <a:pt x="18529" y="1168"/>
                  </a:lnTo>
                  <a:lnTo>
                    <a:pt x="18072" y="711"/>
                  </a:lnTo>
                  <a:lnTo>
                    <a:pt x="17449" y="520"/>
                  </a:lnTo>
                  <a:lnTo>
                    <a:pt x="16929" y="152"/>
                  </a:lnTo>
                  <a:lnTo>
                    <a:pt x="15062" y="2324"/>
                  </a:lnTo>
                  <a:lnTo>
                    <a:pt x="0" y="20853"/>
                  </a:lnTo>
                  <a:lnTo>
                    <a:pt x="20853" y="17386"/>
                  </a:lnTo>
                  <a:lnTo>
                    <a:pt x="3360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4681740" y="1085811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69">
                  <a:moveTo>
                    <a:pt x="6959" y="0"/>
                  </a:moveTo>
                  <a:lnTo>
                    <a:pt x="0" y="1168"/>
                  </a:lnTo>
                  <a:lnTo>
                    <a:pt x="6959" y="711"/>
                  </a:lnTo>
                  <a:lnTo>
                    <a:pt x="695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4640033" y="107421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35585" y="37134"/>
                  </a:moveTo>
                  <a:lnTo>
                    <a:pt x="23177" y="27813"/>
                  </a:lnTo>
                  <a:lnTo>
                    <a:pt x="0" y="31292"/>
                  </a:lnTo>
                  <a:lnTo>
                    <a:pt x="13893" y="41719"/>
                  </a:lnTo>
                  <a:lnTo>
                    <a:pt x="26657" y="40576"/>
                  </a:lnTo>
                  <a:lnTo>
                    <a:pt x="33604" y="39408"/>
                  </a:lnTo>
                  <a:lnTo>
                    <a:pt x="35585" y="37134"/>
                  </a:lnTo>
                  <a:close/>
                </a:path>
                <a:path w="41910" h="41909">
                  <a:moveTo>
                    <a:pt x="41706" y="12763"/>
                  </a:moveTo>
                  <a:lnTo>
                    <a:pt x="39395" y="0"/>
                  </a:lnTo>
                  <a:lnTo>
                    <a:pt x="10426" y="3479"/>
                  </a:lnTo>
                  <a:lnTo>
                    <a:pt x="10426" y="13906"/>
                  </a:lnTo>
                  <a:lnTo>
                    <a:pt x="41706" y="1276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4624971" y="1048270"/>
              <a:ext cx="64135" cy="77470"/>
            </a:xfrm>
            <a:custGeom>
              <a:avLst/>
              <a:gdLst/>
              <a:ahLst/>
              <a:cxnLst/>
              <a:rect l="l" t="t" r="r" b="b"/>
              <a:pathLst>
                <a:path w="64135" h="77469">
                  <a:moveTo>
                    <a:pt x="41719" y="66522"/>
                  </a:moveTo>
                  <a:lnTo>
                    <a:pt x="28956" y="67665"/>
                  </a:lnTo>
                  <a:lnTo>
                    <a:pt x="15062" y="57238"/>
                  </a:lnTo>
                  <a:lnTo>
                    <a:pt x="11582" y="22466"/>
                  </a:lnTo>
                  <a:lnTo>
                    <a:pt x="26644" y="3937"/>
                  </a:lnTo>
                  <a:lnTo>
                    <a:pt x="28511" y="1765"/>
                  </a:lnTo>
                  <a:lnTo>
                    <a:pt x="19697" y="0"/>
                  </a:lnTo>
                  <a:lnTo>
                    <a:pt x="10109" y="5422"/>
                  </a:lnTo>
                  <a:lnTo>
                    <a:pt x="2578" y="18542"/>
                  </a:lnTo>
                  <a:lnTo>
                    <a:pt x="0" y="39852"/>
                  </a:lnTo>
                  <a:lnTo>
                    <a:pt x="3835" y="60807"/>
                  </a:lnTo>
                  <a:lnTo>
                    <a:pt x="11582" y="71882"/>
                  </a:lnTo>
                  <a:lnTo>
                    <a:pt x="20193" y="76212"/>
                  </a:lnTo>
                  <a:lnTo>
                    <a:pt x="26644" y="76949"/>
                  </a:lnTo>
                  <a:lnTo>
                    <a:pt x="32435" y="76949"/>
                  </a:lnTo>
                  <a:lnTo>
                    <a:pt x="38239" y="71158"/>
                  </a:lnTo>
                  <a:lnTo>
                    <a:pt x="41719" y="66522"/>
                  </a:lnTo>
                  <a:close/>
                </a:path>
                <a:path w="64135" h="77469">
                  <a:moveTo>
                    <a:pt x="61404" y="24803"/>
                  </a:moveTo>
                  <a:lnTo>
                    <a:pt x="60248" y="16687"/>
                  </a:lnTo>
                  <a:lnTo>
                    <a:pt x="45186" y="1612"/>
                  </a:lnTo>
                  <a:lnTo>
                    <a:pt x="32435" y="18999"/>
                  </a:lnTo>
                  <a:lnTo>
                    <a:pt x="33248" y="28498"/>
                  </a:lnTo>
                  <a:lnTo>
                    <a:pt x="54457" y="25946"/>
                  </a:lnTo>
                  <a:lnTo>
                    <a:pt x="61404" y="24803"/>
                  </a:lnTo>
                  <a:close/>
                </a:path>
                <a:path w="64135" h="77469">
                  <a:moveTo>
                    <a:pt x="63728" y="38252"/>
                  </a:moveTo>
                  <a:lnTo>
                    <a:pt x="56769" y="38709"/>
                  </a:lnTo>
                  <a:lnTo>
                    <a:pt x="34544" y="39522"/>
                  </a:lnTo>
                  <a:lnTo>
                    <a:pt x="34175" y="39852"/>
                  </a:lnTo>
                  <a:lnTo>
                    <a:pt x="36499" y="53187"/>
                  </a:lnTo>
                  <a:lnTo>
                    <a:pt x="36309" y="54063"/>
                  </a:lnTo>
                  <a:lnTo>
                    <a:pt x="38239" y="53759"/>
                  </a:lnTo>
                  <a:lnTo>
                    <a:pt x="50647" y="63080"/>
                  </a:lnTo>
                  <a:lnTo>
                    <a:pt x="63728" y="47980"/>
                  </a:lnTo>
                  <a:lnTo>
                    <a:pt x="63728" y="38252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4636553" y="1067269"/>
              <a:ext cx="25400" cy="38735"/>
            </a:xfrm>
            <a:custGeom>
              <a:avLst/>
              <a:gdLst/>
              <a:ahLst/>
              <a:cxnLst/>
              <a:rect l="l" t="t" r="r" b="b"/>
              <a:pathLst>
                <a:path w="25400" h="38734">
                  <a:moveTo>
                    <a:pt x="20853" y="0"/>
                  </a:moveTo>
                  <a:lnTo>
                    <a:pt x="0" y="3467"/>
                  </a:lnTo>
                  <a:lnTo>
                    <a:pt x="3479" y="38239"/>
                  </a:lnTo>
                  <a:lnTo>
                    <a:pt x="24726" y="35064"/>
                  </a:lnTo>
                  <a:lnTo>
                    <a:pt x="24917" y="34188"/>
                  </a:lnTo>
                  <a:lnTo>
                    <a:pt x="22593" y="20853"/>
                  </a:lnTo>
                  <a:lnTo>
                    <a:pt x="22961" y="20523"/>
                  </a:lnTo>
                  <a:lnTo>
                    <a:pt x="13906" y="20853"/>
                  </a:lnTo>
                  <a:lnTo>
                    <a:pt x="13906" y="10426"/>
                  </a:lnTo>
                  <a:lnTo>
                    <a:pt x="21666" y="9499"/>
                  </a:lnTo>
                  <a:lnTo>
                    <a:pt x="2085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35" name="object 335"/>
          <p:cNvPicPr/>
          <p:nvPr/>
        </p:nvPicPr>
        <p:blipFill>
          <a:blip r:embed="rId56" cstate="print"/>
          <a:stretch>
            <a:fillRect/>
          </a:stretch>
        </p:blipFill>
        <p:spPr>
          <a:xfrm>
            <a:off x="9672543" y="3091558"/>
            <a:ext cx="66833" cy="89372"/>
          </a:xfrm>
          <a:prstGeom prst="rect">
            <a:avLst/>
          </a:prstGeom>
        </p:spPr>
      </p:pic>
      <p:grpSp>
        <p:nvGrpSpPr>
          <p:cNvPr id="336" name="object 336"/>
          <p:cNvGrpSpPr/>
          <p:nvPr/>
        </p:nvGrpSpPr>
        <p:grpSpPr>
          <a:xfrm>
            <a:off x="10072352" y="3233535"/>
            <a:ext cx="95885" cy="113664"/>
            <a:chOff x="5017751" y="3233535"/>
            <a:chExt cx="95885" cy="113664"/>
          </a:xfrm>
        </p:grpSpPr>
        <p:sp>
          <p:nvSpPr>
            <p:cNvPr id="337" name="object 337"/>
            <p:cNvSpPr/>
            <p:nvPr/>
          </p:nvSpPr>
          <p:spPr>
            <a:xfrm>
              <a:off x="5043284" y="3241217"/>
              <a:ext cx="57150" cy="28575"/>
            </a:xfrm>
            <a:custGeom>
              <a:avLst/>
              <a:gdLst/>
              <a:ahLst/>
              <a:cxnLst/>
              <a:rect l="l" t="t" r="r" b="b"/>
              <a:pathLst>
                <a:path w="57150" h="28575">
                  <a:moveTo>
                    <a:pt x="33248" y="0"/>
                  </a:moveTo>
                  <a:lnTo>
                    <a:pt x="29616" y="2324"/>
                  </a:lnTo>
                  <a:lnTo>
                    <a:pt x="0" y="22669"/>
                  </a:lnTo>
                  <a:lnTo>
                    <a:pt x="31292" y="28028"/>
                  </a:lnTo>
                  <a:lnTo>
                    <a:pt x="56857" y="8610"/>
                  </a:lnTo>
                  <a:lnTo>
                    <a:pt x="35115" y="2400"/>
                  </a:lnTo>
                  <a:lnTo>
                    <a:pt x="34645" y="1447"/>
                  </a:lnTo>
                  <a:lnTo>
                    <a:pt x="33858" y="825"/>
                  </a:lnTo>
                  <a:lnTo>
                    <a:pt x="3324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5098935" y="3308248"/>
              <a:ext cx="10160" cy="2540"/>
            </a:xfrm>
            <a:custGeom>
              <a:avLst/>
              <a:gdLst/>
              <a:ahLst/>
              <a:cxnLst/>
              <a:rect l="l" t="t" r="r" b="b"/>
              <a:pathLst>
                <a:path w="10160" h="2539">
                  <a:moveTo>
                    <a:pt x="0" y="0"/>
                  </a:moveTo>
                  <a:lnTo>
                    <a:pt x="9245" y="2387"/>
                  </a:lnTo>
                  <a:lnTo>
                    <a:pt x="9563" y="14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5034927" y="3281006"/>
              <a:ext cx="66675" cy="59055"/>
            </a:xfrm>
            <a:custGeom>
              <a:avLst/>
              <a:gdLst/>
              <a:ahLst/>
              <a:cxnLst/>
              <a:rect l="l" t="t" r="r" b="b"/>
              <a:pathLst>
                <a:path w="66675" h="59054">
                  <a:moveTo>
                    <a:pt x="45681" y="56819"/>
                  </a:moveTo>
                  <a:lnTo>
                    <a:pt x="33108" y="39585"/>
                  </a:lnTo>
                  <a:lnTo>
                    <a:pt x="0" y="34404"/>
                  </a:lnTo>
                  <a:lnTo>
                    <a:pt x="15227" y="54178"/>
                  </a:lnTo>
                  <a:lnTo>
                    <a:pt x="32639" y="57759"/>
                  </a:lnTo>
                  <a:lnTo>
                    <a:pt x="42214" y="58978"/>
                  </a:lnTo>
                  <a:lnTo>
                    <a:pt x="45681" y="56819"/>
                  </a:lnTo>
                  <a:close/>
                </a:path>
                <a:path w="66675" h="59054">
                  <a:moveTo>
                    <a:pt x="66611" y="8712"/>
                  </a:moveTo>
                  <a:lnTo>
                    <a:pt x="25476" y="0"/>
                  </a:lnTo>
                  <a:lnTo>
                    <a:pt x="21272" y="14909"/>
                  </a:lnTo>
                  <a:lnTo>
                    <a:pt x="64008" y="27241"/>
                  </a:lnTo>
                  <a:lnTo>
                    <a:pt x="66611" y="87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5017744" y="3233546"/>
              <a:ext cx="95885" cy="113664"/>
            </a:xfrm>
            <a:custGeom>
              <a:avLst/>
              <a:gdLst/>
              <a:ahLst/>
              <a:cxnLst/>
              <a:rect l="l" t="t" r="r" b="b"/>
              <a:pathLst>
                <a:path w="95885" h="113664">
                  <a:moveTo>
                    <a:pt x="58788" y="7670"/>
                  </a:moveTo>
                  <a:lnTo>
                    <a:pt x="46659" y="0"/>
                  </a:lnTo>
                  <a:lnTo>
                    <a:pt x="30302" y="3048"/>
                  </a:lnTo>
                  <a:lnTo>
                    <a:pt x="13970" y="19100"/>
                  </a:lnTo>
                  <a:lnTo>
                    <a:pt x="1943" y="50355"/>
                  </a:lnTo>
                  <a:lnTo>
                    <a:pt x="0" y="81178"/>
                  </a:lnTo>
                  <a:lnTo>
                    <a:pt x="6896" y="99707"/>
                  </a:lnTo>
                  <a:lnTo>
                    <a:pt x="17284" y="109169"/>
                  </a:lnTo>
                  <a:lnTo>
                    <a:pt x="25844" y="112737"/>
                  </a:lnTo>
                  <a:lnTo>
                    <a:pt x="31953" y="113157"/>
                  </a:lnTo>
                  <a:lnTo>
                    <a:pt x="38341" y="111544"/>
                  </a:lnTo>
                  <a:lnTo>
                    <a:pt x="44462" y="108648"/>
                  </a:lnTo>
                  <a:lnTo>
                    <a:pt x="49822" y="105219"/>
                  </a:lnTo>
                  <a:lnTo>
                    <a:pt x="32410" y="101638"/>
                  </a:lnTo>
                  <a:lnTo>
                    <a:pt x="17183" y="81864"/>
                  </a:lnTo>
                  <a:lnTo>
                    <a:pt x="25539" y="30340"/>
                  </a:lnTo>
                  <a:lnTo>
                    <a:pt x="55156" y="9994"/>
                  </a:lnTo>
                  <a:lnTo>
                    <a:pt x="58788" y="7670"/>
                  </a:lnTo>
                  <a:close/>
                </a:path>
                <a:path w="95885" h="113664">
                  <a:moveTo>
                    <a:pt x="90436" y="77089"/>
                  </a:moveTo>
                  <a:lnTo>
                    <a:pt x="81191" y="74701"/>
                  </a:lnTo>
                  <a:lnTo>
                    <a:pt x="51104" y="66014"/>
                  </a:lnTo>
                  <a:lnTo>
                    <a:pt x="50444" y="66319"/>
                  </a:lnTo>
                  <a:lnTo>
                    <a:pt x="48196" y="85534"/>
                  </a:lnTo>
                  <a:lnTo>
                    <a:pt x="47599" y="86639"/>
                  </a:lnTo>
                  <a:lnTo>
                    <a:pt x="50292" y="87045"/>
                  </a:lnTo>
                  <a:lnTo>
                    <a:pt x="62865" y="104279"/>
                  </a:lnTo>
                  <a:lnTo>
                    <a:pt x="86118" y="89979"/>
                  </a:lnTo>
                  <a:lnTo>
                    <a:pt x="90436" y="77089"/>
                  </a:lnTo>
                  <a:close/>
                </a:path>
                <a:path w="95885" h="113664">
                  <a:moveTo>
                    <a:pt x="95758" y="45796"/>
                  </a:moveTo>
                  <a:lnTo>
                    <a:pt x="82397" y="16281"/>
                  </a:lnTo>
                  <a:lnTo>
                    <a:pt x="56832" y="35699"/>
                  </a:lnTo>
                  <a:lnTo>
                    <a:pt x="53886" y="49809"/>
                  </a:lnTo>
                  <a:lnTo>
                    <a:pt x="83794" y="56172"/>
                  </a:lnTo>
                  <a:lnTo>
                    <a:pt x="93522" y="57759"/>
                  </a:lnTo>
                  <a:lnTo>
                    <a:pt x="95758" y="45796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5034927" y="3263887"/>
              <a:ext cx="40005" cy="56515"/>
            </a:xfrm>
            <a:custGeom>
              <a:avLst/>
              <a:gdLst/>
              <a:ahLst/>
              <a:cxnLst/>
              <a:rect l="l" t="t" r="r" b="b"/>
              <a:pathLst>
                <a:path w="40004" h="56514">
                  <a:moveTo>
                    <a:pt x="8356" y="0"/>
                  </a:moveTo>
                  <a:lnTo>
                    <a:pt x="0" y="51523"/>
                  </a:lnTo>
                  <a:lnTo>
                    <a:pt x="30416" y="56299"/>
                  </a:lnTo>
                  <a:lnTo>
                    <a:pt x="31013" y="55194"/>
                  </a:lnTo>
                  <a:lnTo>
                    <a:pt x="33261" y="35979"/>
                  </a:lnTo>
                  <a:lnTo>
                    <a:pt x="33921" y="35674"/>
                  </a:lnTo>
                  <a:lnTo>
                    <a:pt x="21272" y="32029"/>
                  </a:lnTo>
                  <a:lnTo>
                    <a:pt x="25476" y="17119"/>
                  </a:lnTo>
                  <a:lnTo>
                    <a:pt x="36702" y="19469"/>
                  </a:lnTo>
                  <a:lnTo>
                    <a:pt x="39649" y="5359"/>
                  </a:lnTo>
                  <a:lnTo>
                    <a:pt x="835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42" name="object 342"/>
          <p:cNvPicPr/>
          <p:nvPr/>
        </p:nvPicPr>
        <p:blipFill>
          <a:blip r:embed="rId57" cstate="print"/>
          <a:stretch>
            <a:fillRect/>
          </a:stretch>
        </p:blipFill>
        <p:spPr>
          <a:xfrm>
            <a:off x="10034169" y="648491"/>
            <a:ext cx="63741" cy="72296"/>
          </a:xfrm>
          <a:prstGeom prst="rect">
            <a:avLst/>
          </a:prstGeom>
        </p:spPr>
      </p:pic>
      <p:pic>
        <p:nvPicPr>
          <p:cNvPr id="343" name="object 343"/>
          <p:cNvPicPr/>
          <p:nvPr/>
        </p:nvPicPr>
        <p:blipFill>
          <a:blip r:embed="rId58" cstate="print"/>
          <a:stretch>
            <a:fillRect/>
          </a:stretch>
        </p:blipFill>
        <p:spPr>
          <a:xfrm>
            <a:off x="10198989" y="887905"/>
            <a:ext cx="80670" cy="96166"/>
          </a:xfrm>
          <a:prstGeom prst="rect">
            <a:avLst/>
          </a:prstGeom>
        </p:spPr>
      </p:pic>
      <p:sp>
        <p:nvSpPr>
          <p:cNvPr id="344" name="object 344"/>
          <p:cNvSpPr/>
          <p:nvPr/>
        </p:nvSpPr>
        <p:spPr>
          <a:xfrm>
            <a:off x="9635528" y="1111352"/>
            <a:ext cx="95250" cy="73025"/>
          </a:xfrm>
          <a:custGeom>
            <a:avLst/>
            <a:gdLst/>
            <a:ahLst/>
            <a:cxnLst/>
            <a:rect l="l" t="t" r="r" b="b"/>
            <a:pathLst>
              <a:path w="95250" h="73025">
                <a:moveTo>
                  <a:pt x="68948" y="34137"/>
                </a:moveTo>
                <a:lnTo>
                  <a:pt x="0" y="31254"/>
                </a:lnTo>
                <a:lnTo>
                  <a:pt x="67208" y="72974"/>
                </a:lnTo>
                <a:lnTo>
                  <a:pt x="68948" y="34137"/>
                </a:lnTo>
                <a:close/>
              </a:path>
              <a:path w="95250" h="73025">
                <a:moveTo>
                  <a:pt x="94691" y="0"/>
                </a:moveTo>
                <a:lnTo>
                  <a:pt x="85191" y="8572"/>
                </a:lnTo>
                <a:lnTo>
                  <a:pt x="76581" y="13081"/>
                </a:lnTo>
                <a:lnTo>
                  <a:pt x="69430" y="14224"/>
                </a:lnTo>
                <a:lnTo>
                  <a:pt x="64312" y="12700"/>
                </a:lnTo>
                <a:lnTo>
                  <a:pt x="93865" y="30086"/>
                </a:lnTo>
                <a:lnTo>
                  <a:pt x="94691" y="0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9369007" y="1147230"/>
            <a:ext cx="89535" cy="13335"/>
          </a:xfrm>
          <a:custGeom>
            <a:avLst/>
            <a:gdLst/>
            <a:ahLst/>
            <a:cxnLst/>
            <a:rect l="l" t="t" r="r" b="b"/>
            <a:pathLst>
              <a:path w="89535" h="13334">
                <a:moveTo>
                  <a:pt x="89217" y="0"/>
                </a:moveTo>
                <a:lnTo>
                  <a:pt x="0" y="0"/>
                </a:lnTo>
                <a:lnTo>
                  <a:pt x="0" y="12763"/>
                </a:lnTo>
                <a:lnTo>
                  <a:pt x="89217" y="12763"/>
                </a:lnTo>
                <a:lnTo>
                  <a:pt x="89217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6" name="object 346"/>
          <p:cNvGrpSpPr/>
          <p:nvPr/>
        </p:nvGrpSpPr>
        <p:grpSpPr>
          <a:xfrm>
            <a:off x="9374758" y="1815934"/>
            <a:ext cx="104775" cy="46990"/>
            <a:chOff x="4320157" y="1815934"/>
            <a:chExt cx="104775" cy="46990"/>
          </a:xfrm>
        </p:grpSpPr>
        <p:sp>
          <p:nvSpPr>
            <p:cNvPr id="347" name="object 347"/>
            <p:cNvSpPr/>
            <p:nvPr/>
          </p:nvSpPr>
          <p:spPr>
            <a:xfrm>
              <a:off x="4334929" y="1822754"/>
              <a:ext cx="89535" cy="40640"/>
            </a:xfrm>
            <a:custGeom>
              <a:avLst/>
              <a:gdLst/>
              <a:ahLst/>
              <a:cxnLst/>
              <a:rect l="l" t="t" r="r" b="b"/>
              <a:pathLst>
                <a:path w="89535" h="40639">
                  <a:moveTo>
                    <a:pt x="32677" y="15024"/>
                  </a:moveTo>
                  <a:lnTo>
                    <a:pt x="31419" y="7581"/>
                  </a:lnTo>
                  <a:lnTo>
                    <a:pt x="27178" y="1905"/>
                  </a:lnTo>
                  <a:lnTo>
                    <a:pt x="4381" y="9639"/>
                  </a:lnTo>
                  <a:lnTo>
                    <a:pt x="5537" y="13690"/>
                  </a:lnTo>
                  <a:lnTo>
                    <a:pt x="3949" y="21107"/>
                  </a:lnTo>
                  <a:lnTo>
                    <a:pt x="0" y="26187"/>
                  </a:lnTo>
                  <a:lnTo>
                    <a:pt x="965" y="26301"/>
                  </a:lnTo>
                  <a:lnTo>
                    <a:pt x="1879" y="26314"/>
                  </a:lnTo>
                  <a:lnTo>
                    <a:pt x="2641" y="26149"/>
                  </a:lnTo>
                  <a:lnTo>
                    <a:pt x="23507" y="20066"/>
                  </a:lnTo>
                  <a:lnTo>
                    <a:pt x="32677" y="15024"/>
                  </a:lnTo>
                  <a:close/>
                </a:path>
                <a:path w="89535" h="40639">
                  <a:moveTo>
                    <a:pt x="89471" y="4991"/>
                  </a:moveTo>
                  <a:lnTo>
                    <a:pt x="39408" y="0"/>
                  </a:lnTo>
                  <a:lnTo>
                    <a:pt x="39408" y="35039"/>
                  </a:lnTo>
                  <a:lnTo>
                    <a:pt x="89471" y="40043"/>
                  </a:lnTo>
                  <a:lnTo>
                    <a:pt x="89471" y="499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4320146" y="1815934"/>
              <a:ext cx="42545" cy="33020"/>
            </a:xfrm>
            <a:custGeom>
              <a:avLst/>
              <a:gdLst/>
              <a:ahLst/>
              <a:cxnLst/>
              <a:rect l="l" t="t" r="r" b="b"/>
              <a:pathLst>
                <a:path w="42545" h="33019">
                  <a:moveTo>
                    <a:pt x="41960" y="8724"/>
                  </a:moveTo>
                  <a:lnTo>
                    <a:pt x="38176" y="3657"/>
                  </a:lnTo>
                  <a:lnTo>
                    <a:pt x="32016" y="0"/>
                  </a:lnTo>
                  <a:lnTo>
                    <a:pt x="28727" y="812"/>
                  </a:lnTo>
                  <a:lnTo>
                    <a:pt x="10591" y="6616"/>
                  </a:lnTo>
                  <a:lnTo>
                    <a:pt x="6997" y="7772"/>
                  </a:lnTo>
                  <a:lnTo>
                    <a:pt x="0" y="16535"/>
                  </a:lnTo>
                  <a:lnTo>
                    <a:pt x="1358" y="24409"/>
                  </a:lnTo>
                  <a:lnTo>
                    <a:pt x="7480" y="30289"/>
                  </a:lnTo>
                  <a:lnTo>
                    <a:pt x="14782" y="33007"/>
                  </a:lnTo>
                  <a:lnTo>
                    <a:pt x="18732" y="27927"/>
                  </a:lnTo>
                  <a:lnTo>
                    <a:pt x="20320" y="20510"/>
                  </a:lnTo>
                  <a:lnTo>
                    <a:pt x="19164" y="16459"/>
                  </a:lnTo>
                  <a:lnTo>
                    <a:pt x="41960" y="8724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49" name="object 349"/>
          <p:cNvPicPr/>
          <p:nvPr/>
        </p:nvPicPr>
        <p:blipFill>
          <a:blip r:embed="rId59" cstate="print"/>
          <a:stretch>
            <a:fillRect/>
          </a:stretch>
        </p:blipFill>
        <p:spPr>
          <a:xfrm>
            <a:off x="9934512" y="3256903"/>
            <a:ext cx="114719" cy="112979"/>
          </a:xfrm>
          <a:prstGeom prst="rect">
            <a:avLst/>
          </a:prstGeom>
        </p:spPr>
      </p:pic>
      <p:sp>
        <p:nvSpPr>
          <p:cNvPr id="350" name="object 350"/>
          <p:cNvSpPr/>
          <p:nvPr/>
        </p:nvSpPr>
        <p:spPr>
          <a:xfrm>
            <a:off x="10071240" y="844765"/>
            <a:ext cx="52705" cy="69850"/>
          </a:xfrm>
          <a:custGeom>
            <a:avLst/>
            <a:gdLst/>
            <a:ahLst/>
            <a:cxnLst/>
            <a:rect l="l" t="t" r="r" b="b"/>
            <a:pathLst>
              <a:path w="52704" h="69850">
                <a:moveTo>
                  <a:pt x="0" y="0"/>
                </a:moveTo>
                <a:lnTo>
                  <a:pt x="0" y="62585"/>
                </a:lnTo>
                <a:lnTo>
                  <a:pt x="45199" y="69532"/>
                </a:lnTo>
                <a:lnTo>
                  <a:pt x="45199" y="18554"/>
                </a:lnTo>
                <a:lnTo>
                  <a:pt x="52158" y="13906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9337422" y="2675457"/>
            <a:ext cx="81915" cy="210820"/>
          </a:xfrm>
          <a:custGeom>
            <a:avLst/>
            <a:gdLst/>
            <a:ahLst/>
            <a:cxnLst/>
            <a:rect l="l" t="t" r="r" b="b"/>
            <a:pathLst>
              <a:path w="81914" h="210819">
                <a:moveTo>
                  <a:pt x="25196" y="74739"/>
                </a:moveTo>
                <a:lnTo>
                  <a:pt x="9550" y="50114"/>
                </a:lnTo>
                <a:lnTo>
                  <a:pt x="3467" y="53009"/>
                </a:lnTo>
                <a:lnTo>
                  <a:pt x="2603" y="56781"/>
                </a:lnTo>
                <a:lnTo>
                  <a:pt x="0" y="61404"/>
                </a:lnTo>
                <a:lnTo>
                  <a:pt x="15633" y="86042"/>
                </a:lnTo>
                <a:lnTo>
                  <a:pt x="17373" y="79959"/>
                </a:lnTo>
                <a:lnTo>
                  <a:pt x="20853" y="77343"/>
                </a:lnTo>
                <a:lnTo>
                  <a:pt x="25196" y="74739"/>
                </a:lnTo>
                <a:close/>
              </a:path>
              <a:path w="81914" h="210819">
                <a:moveTo>
                  <a:pt x="72034" y="183527"/>
                </a:moveTo>
                <a:lnTo>
                  <a:pt x="70713" y="152971"/>
                </a:lnTo>
                <a:lnTo>
                  <a:pt x="59461" y="123063"/>
                </a:lnTo>
                <a:lnTo>
                  <a:pt x="42583" y="98209"/>
                </a:lnTo>
                <a:lnTo>
                  <a:pt x="55918" y="121475"/>
                </a:lnTo>
                <a:lnTo>
                  <a:pt x="61912" y="151345"/>
                </a:lnTo>
                <a:lnTo>
                  <a:pt x="62382" y="182664"/>
                </a:lnTo>
                <a:lnTo>
                  <a:pt x="59105" y="210324"/>
                </a:lnTo>
                <a:lnTo>
                  <a:pt x="72034" y="183527"/>
                </a:lnTo>
                <a:close/>
              </a:path>
              <a:path w="81914" h="210819">
                <a:moveTo>
                  <a:pt x="81699" y="3479"/>
                </a:moveTo>
                <a:lnTo>
                  <a:pt x="51269" y="0"/>
                </a:lnTo>
                <a:lnTo>
                  <a:pt x="47802" y="2603"/>
                </a:lnTo>
                <a:lnTo>
                  <a:pt x="46939" y="6070"/>
                </a:lnTo>
                <a:lnTo>
                  <a:pt x="44323" y="12166"/>
                </a:lnTo>
                <a:lnTo>
                  <a:pt x="74752" y="15646"/>
                </a:lnTo>
                <a:lnTo>
                  <a:pt x="76479" y="11290"/>
                </a:lnTo>
                <a:lnTo>
                  <a:pt x="78219" y="7810"/>
                </a:lnTo>
                <a:lnTo>
                  <a:pt x="81699" y="3479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1530229" y="2587664"/>
            <a:ext cx="225425" cy="274955"/>
          </a:xfrm>
          <a:custGeom>
            <a:avLst/>
            <a:gdLst/>
            <a:ahLst/>
            <a:cxnLst/>
            <a:rect l="l" t="t" r="r" b="b"/>
            <a:pathLst>
              <a:path w="225425" h="274955">
                <a:moveTo>
                  <a:pt x="224815" y="0"/>
                </a:moveTo>
                <a:lnTo>
                  <a:pt x="0" y="41719"/>
                </a:lnTo>
                <a:lnTo>
                  <a:pt x="0" y="274650"/>
                </a:lnTo>
                <a:lnTo>
                  <a:pt x="224815" y="212077"/>
                </a:lnTo>
                <a:lnTo>
                  <a:pt x="22481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53" name="object 353"/>
          <p:cNvPicPr/>
          <p:nvPr/>
        </p:nvPicPr>
        <p:blipFill>
          <a:blip r:embed="rId60" cstate="print"/>
          <a:stretch>
            <a:fillRect/>
          </a:stretch>
        </p:blipFill>
        <p:spPr>
          <a:xfrm>
            <a:off x="8232953" y="5343170"/>
            <a:ext cx="1968627" cy="2110217"/>
          </a:xfrm>
          <a:prstGeom prst="rect">
            <a:avLst/>
          </a:prstGeom>
        </p:spPr>
      </p:pic>
      <p:sp>
        <p:nvSpPr>
          <p:cNvPr id="354" name="object 354"/>
          <p:cNvSpPr txBox="1"/>
          <p:nvPr/>
        </p:nvSpPr>
        <p:spPr>
          <a:xfrm>
            <a:off x="8094968" y="3547651"/>
            <a:ext cx="889635" cy="266065"/>
          </a:xfrm>
          <a:prstGeom prst="rect">
            <a:avLst/>
          </a:prstGeom>
        </p:spPr>
        <p:txBody>
          <a:bodyPr vert="horz" wrap="square" lIns="0" tIns="30480" rIns="0" bIns="0" rtlCol="0">
            <a:spAutoFit/>
          </a:bodyPr>
          <a:lstStyle/>
          <a:p>
            <a:pPr marL="49530" algn="ctr">
              <a:spcBef>
                <a:spcPts val="240"/>
              </a:spcBef>
            </a:pPr>
            <a:r>
              <a:rPr sz="5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bloque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terminales</a:t>
            </a:r>
            <a:endParaRPr sz="550">
              <a:latin typeface="Lucida Sans Unicode"/>
              <a:cs typeface="Lucida Sans Unicode"/>
            </a:endParaRPr>
          </a:p>
          <a:p>
            <a:pPr algn="ctr">
              <a:spcBef>
                <a:spcPts val="190"/>
              </a:spcBef>
            </a:pPr>
            <a:r>
              <a:rPr sz="750" dirty="0">
                <a:solidFill>
                  <a:srgbClr val="0B0806"/>
                </a:solidFill>
                <a:latin typeface="Lucida Sans Unicode"/>
                <a:cs typeface="Lucida Sans Unicode"/>
              </a:rPr>
              <a:t>en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canaleta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vertical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363" name="object 363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39</a:t>
            </a:fld>
            <a:endParaRPr spc="-75" dirty="0"/>
          </a:p>
        </p:txBody>
      </p:sp>
      <p:sp>
        <p:nvSpPr>
          <p:cNvPr id="355" name="object 355"/>
          <p:cNvSpPr txBox="1"/>
          <p:nvPr/>
        </p:nvSpPr>
        <p:spPr>
          <a:xfrm>
            <a:off x="9558095" y="3547651"/>
            <a:ext cx="871219" cy="266065"/>
          </a:xfrm>
          <a:prstGeom prst="rect">
            <a:avLst/>
          </a:prstGeom>
        </p:spPr>
        <p:txBody>
          <a:bodyPr vert="horz" wrap="square" lIns="0" tIns="30480" rIns="0" bIns="0" rtlCol="0">
            <a:spAutoFit/>
          </a:bodyPr>
          <a:lstStyle/>
          <a:p>
            <a:pPr marL="6350" algn="ctr">
              <a:spcBef>
                <a:spcPts val="240"/>
              </a:spcBef>
            </a:pPr>
            <a:r>
              <a:rPr sz="5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bloque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terminales</a:t>
            </a:r>
            <a:endParaRPr sz="550">
              <a:latin typeface="Lucida Sans Unicode"/>
              <a:cs typeface="Lucida Sans Unicode"/>
            </a:endParaRPr>
          </a:p>
          <a:p>
            <a:pPr algn="ctr">
              <a:spcBef>
                <a:spcPts val="190"/>
              </a:spcBef>
            </a:pPr>
            <a:r>
              <a:rPr sz="750" dirty="0">
                <a:solidFill>
                  <a:srgbClr val="0B0806"/>
                </a:solidFill>
                <a:latin typeface="Lucida Sans Unicode"/>
                <a:cs typeface="Lucida Sans Unicode"/>
              </a:rPr>
              <a:t>en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posición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central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356" name="object 356"/>
          <p:cNvSpPr txBox="1"/>
          <p:nvPr/>
        </p:nvSpPr>
        <p:spPr>
          <a:xfrm>
            <a:off x="10914824" y="3565456"/>
            <a:ext cx="735330" cy="23339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bloque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terminales</a:t>
            </a:r>
            <a:endParaRPr sz="550">
              <a:latin typeface="Lucida Sans Unicode"/>
              <a:cs typeface="Lucida Sans Unicode"/>
            </a:endParaRPr>
          </a:p>
          <a:p>
            <a:pPr marL="21590">
              <a:spcBef>
                <a:spcPts val="390"/>
              </a:spcBef>
            </a:pPr>
            <a:r>
              <a:rPr sz="550" dirty="0">
                <a:solidFill>
                  <a:srgbClr val="0B0806"/>
                </a:solidFill>
                <a:latin typeface="Lucida Sans Unicode"/>
                <a:cs typeface="Lucida Sans Unicode"/>
              </a:rPr>
              <a:t>en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Unidad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Control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357" name="object 357"/>
          <p:cNvSpPr txBox="1"/>
          <p:nvPr/>
        </p:nvSpPr>
        <p:spPr>
          <a:xfrm>
            <a:off x="5764070" y="4020454"/>
            <a:ext cx="1554480" cy="413384"/>
          </a:xfrm>
          <a:prstGeom prst="rect">
            <a:avLst/>
          </a:prstGeom>
        </p:spPr>
        <p:txBody>
          <a:bodyPr vert="horz" wrap="square" lIns="0" tIns="61594" rIns="0" bIns="0" rtlCol="0">
            <a:spAutoFit/>
          </a:bodyPr>
          <a:lstStyle/>
          <a:p>
            <a:pPr marL="12700">
              <a:spcBef>
                <a:spcPts val="484"/>
              </a:spcBef>
            </a:pPr>
            <a:r>
              <a:rPr sz="1050" b="1" spc="-5" dirty="0">
                <a:solidFill>
                  <a:srgbClr val="171514"/>
                </a:solidFill>
                <a:latin typeface="Tahoma"/>
                <a:cs typeface="Tahoma"/>
              </a:rPr>
              <a:t>Desconectar</a:t>
            </a:r>
            <a:r>
              <a:rPr sz="1050" b="1" spc="-4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50" b="1" spc="5" dirty="0">
                <a:solidFill>
                  <a:srgbClr val="171514"/>
                </a:solidFill>
                <a:latin typeface="Tahoma"/>
                <a:cs typeface="Tahoma"/>
              </a:rPr>
              <a:t>Operando</a:t>
            </a:r>
            <a:endParaRPr sz="1050">
              <a:latin typeface="Tahoma"/>
              <a:cs typeface="Tahoma"/>
            </a:endParaRPr>
          </a:p>
          <a:p>
            <a:pPr marL="12700">
              <a:spcBef>
                <a:spcPts val="330"/>
              </a:spcBef>
            </a:pPr>
            <a:r>
              <a:rPr sz="900" b="1" spc="-10" dirty="0">
                <a:solidFill>
                  <a:srgbClr val="171514"/>
                </a:solidFill>
                <a:latin typeface="Tahoma"/>
                <a:cs typeface="Tahoma"/>
              </a:rPr>
              <a:t>Resolver</a:t>
            </a:r>
            <a:endParaRPr sz="900">
              <a:latin typeface="Tahoma"/>
              <a:cs typeface="Tahoma"/>
            </a:endParaRPr>
          </a:p>
        </p:txBody>
      </p:sp>
      <p:sp>
        <p:nvSpPr>
          <p:cNvPr id="358" name="object 358"/>
          <p:cNvSpPr txBox="1"/>
          <p:nvPr/>
        </p:nvSpPr>
        <p:spPr>
          <a:xfrm>
            <a:off x="7959900" y="4042679"/>
            <a:ext cx="4851400" cy="1122680"/>
          </a:xfrm>
          <a:prstGeom prst="rect">
            <a:avLst/>
          </a:prstGeom>
        </p:spPr>
        <p:txBody>
          <a:bodyPr vert="horz" wrap="square" lIns="0" tIns="58419" rIns="0" bIns="0" rtlCol="0">
            <a:spAutoFit/>
          </a:bodyPr>
          <a:lstStyle/>
          <a:p>
            <a:pPr marL="12700">
              <a:spcBef>
                <a:spcPts val="459"/>
              </a:spcBef>
            </a:pP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El.</a:t>
            </a:r>
            <a:r>
              <a:rPr sz="900" b="1" spc="-10" dirty="0">
                <a:solidFill>
                  <a:srgbClr val="171514"/>
                </a:solidFill>
                <a:latin typeface="Tahoma"/>
                <a:cs typeface="Tahoma"/>
              </a:rPr>
              <a:t>desconecte</a:t>
            </a:r>
            <a:r>
              <a:rPr sz="9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la</a:t>
            </a:r>
            <a:r>
              <a:rPr sz="9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manija</a:t>
            </a:r>
            <a:r>
              <a:rPr sz="9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900" b="1" spc="-3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rgbClr val="171514"/>
                </a:solidFill>
                <a:latin typeface="Tahoma"/>
                <a:cs typeface="Tahoma"/>
              </a:rPr>
              <a:t>operación</a:t>
            </a:r>
            <a:endParaRPr sz="900">
              <a:latin typeface="Tahoma"/>
              <a:cs typeface="Tahoma"/>
            </a:endParaRPr>
          </a:p>
          <a:p>
            <a:pPr marL="12700" marR="5080">
              <a:lnSpc>
                <a:spcPct val="133300"/>
              </a:lnSpc>
            </a:pP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.tiene.cuatro.posiciones..Cuando.la.manija.se.coloca.en.la.posición.“PARK”,.la.puerta.de.la.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ser.abierto.sin.que.la.manija.interfiera..El.“ON,”.“OFF,”.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y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las posiciones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“TRIP”.están.claramente.indicadas.por.color,.posición,.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y.etiquete..La.posición.“DISPARO”.se.aplica.únicamente.al.interruptor.automático.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unidades.equipadas.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359" name="object 359"/>
          <p:cNvSpPr txBox="1"/>
          <p:nvPr/>
        </p:nvSpPr>
        <p:spPr>
          <a:xfrm>
            <a:off x="7959901" y="5845404"/>
            <a:ext cx="14795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Sobre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360" name="object 360"/>
          <p:cNvSpPr txBox="1"/>
          <p:nvPr/>
        </p:nvSpPr>
        <p:spPr>
          <a:xfrm>
            <a:off x="7959901" y="6063462"/>
            <a:ext cx="18224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Viaje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361" name="object 361"/>
          <p:cNvSpPr txBox="1"/>
          <p:nvPr/>
        </p:nvSpPr>
        <p:spPr>
          <a:xfrm>
            <a:off x="7959901" y="6533361"/>
            <a:ext cx="18605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Apagado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362" name="object 362"/>
          <p:cNvSpPr txBox="1"/>
          <p:nvPr/>
        </p:nvSpPr>
        <p:spPr>
          <a:xfrm>
            <a:off x="7959901" y="6752432"/>
            <a:ext cx="2190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parque</a:t>
            </a:r>
            <a:endParaRPr sz="4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274762" y="2719096"/>
            <a:ext cx="3205473" cy="1763445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974635" y="6249874"/>
            <a:ext cx="3245815" cy="236358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763820" y="557934"/>
            <a:ext cx="101219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-5" dirty="0">
                <a:solidFill>
                  <a:srgbClr val="171514"/>
                </a:solidFill>
                <a:latin typeface="Tahoma"/>
                <a:cs typeface="Tahoma"/>
              </a:rPr>
              <a:t>Palanca</a:t>
            </a:r>
            <a:r>
              <a:rPr sz="7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700" b="1" spc="-2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700" b="1" dirty="0">
                <a:solidFill>
                  <a:srgbClr val="171514"/>
                </a:solidFill>
                <a:latin typeface="Tahoma"/>
                <a:cs typeface="Tahoma"/>
              </a:rPr>
              <a:t>estantería</a:t>
            </a:r>
            <a:r>
              <a:rPr sz="7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40</a:t>
            </a:fld>
            <a:endParaRPr spc="-75" dirty="0"/>
          </a:p>
        </p:txBody>
      </p:sp>
      <p:sp>
        <p:nvSpPr>
          <p:cNvPr id="5" name="object 5"/>
          <p:cNvSpPr txBox="1"/>
          <p:nvPr/>
        </p:nvSpPr>
        <p:spPr>
          <a:xfrm>
            <a:off x="7959587" y="488084"/>
            <a:ext cx="4863465" cy="1854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6299"/>
              </a:lnSpc>
              <a:spcBef>
                <a:spcPts val="100"/>
              </a:spcBef>
            </a:pP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UNA.</a:t>
            </a:r>
            <a:r>
              <a:rPr sz="950" b="1" spc="-5" dirty="0">
                <a:solidFill>
                  <a:srgbClr val="171514"/>
                </a:solidFill>
                <a:latin typeface="Tahoma"/>
                <a:cs typeface="Tahoma"/>
              </a:rPr>
              <a:t>palanca </a:t>
            </a:r>
            <a:r>
              <a:rPr sz="950" b="1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950" b="1" spc="-15" dirty="0">
                <a:solidFill>
                  <a:srgbClr val="171514"/>
                </a:solidFill>
                <a:latin typeface="Tahoma"/>
                <a:cs typeface="Tahoma"/>
              </a:rPr>
              <a:t>trasiego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.ubicado.en.cada.control.de.motor.combinado.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se.utiliza.para.quitar.o.instalar.la.unidad..Cuando.el.operador.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manija.está.en.la.posición.“ENCENDIDO”,.un.pasador.de.bloqueo.bloquea.la.estanterí </a:t>
            </a:r>
            <a:r>
              <a:rPr sz="950" spc="-29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palanca.cerrada..Cuando.la.palanca.del.operador.es.cambiada.a.la.</a:t>
            </a:r>
            <a:r>
              <a:rPr sz="9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En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</a:t>
            </a:r>
            <a:endParaRPr sz="950">
              <a:latin typeface="Lucida Sans Unicode"/>
              <a:cs typeface="Lucida Sans Unicode"/>
            </a:endParaRPr>
          </a:p>
          <a:p>
            <a:pPr marL="12700" marR="245745">
              <a:lnSpc>
                <a:spcPct val="126299"/>
              </a:lnSpc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posición “OFF”,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pasador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bloqueo desacopla la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palanca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inserción.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posición.de.prueba..La.palanca.del.operador.debe.colocarse.en.“PARQUEO”.para. </a:t>
            </a:r>
            <a:r>
              <a:rPr sz="950" spc="-29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retire.totalmente.la.unidad.de.control.de.motor.combinada..La.unidad.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está.diseñado.de.modo.que.no.puede.ser.insertado.o.retirado.con.la.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manija.del.operador.en.la.posición.“ON”..En.la.posición.de.prueba,.el.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unidad.puede.cerrarse.con.candado.en.su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lugar.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59650" y="2712671"/>
            <a:ext cx="52832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dirty="0">
                <a:solidFill>
                  <a:srgbClr val="0B0806"/>
                </a:solidFill>
                <a:latin typeface="Lucida Sans Unicode"/>
                <a:cs typeface="Lucida Sans Unicode"/>
              </a:rPr>
              <a:t>Pin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seguridad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37651" y="4516074"/>
            <a:ext cx="66611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dirty="0">
                <a:solidFill>
                  <a:srgbClr val="0B0806"/>
                </a:solidFill>
                <a:latin typeface="Lucida Sans Unicode"/>
                <a:cs typeface="Lucida Sans Unicode"/>
              </a:rPr>
              <a:t>Palanca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estantería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763820" y="4921656"/>
            <a:ext cx="880744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-10" dirty="0">
                <a:solidFill>
                  <a:srgbClr val="171514"/>
                </a:solidFill>
                <a:latin typeface="Tahoma"/>
                <a:cs typeface="Tahoma"/>
              </a:rPr>
              <a:t>Clip</a:t>
            </a:r>
            <a:r>
              <a:rPr sz="1000" b="1" spc="-65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00" b="1" dirty="0">
                <a:solidFill>
                  <a:srgbClr val="171514"/>
                </a:solidFill>
                <a:latin typeface="Tahoma"/>
                <a:cs typeface="Tahoma"/>
              </a:rPr>
              <a:t>de</a:t>
            </a:r>
            <a:r>
              <a:rPr sz="1000" b="1" spc="-60" dirty="0">
                <a:solidFill>
                  <a:srgbClr val="171514"/>
                </a:solidFill>
                <a:latin typeface="Tahoma"/>
                <a:cs typeface="Tahoma"/>
              </a:rPr>
              <a:t> </a:t>
            </a:r>
            <a:r>
              <a:rPr sz="1000" b="1" dirty="0">
                <a:solidFill>
                  <a:srgbClr val="171514"/>
                </a:solidFill>
                <a:latin typeface="Tahoma"/>
                <a:cs typeface="Tahoma"/>
              </a:rPr>
              <a:t>tierra</a:t>
            </a:r>
            <a:r>
              <a:rPr sz="100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959592" y="4889906"/>
            <a:ext cx="449516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6299"/>
              </a:lnSpc>
              <a:spcBef>
                <a:spcPts val="100"/>
              </a:spcBef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A.cobre.</a:t>
            </a:r>
            <a:r>
              <a:rPr sz="950" b="1" spc="-20" dirty="0">
                <a:solidFill>
                  <a:srgbClr val="171514"/>
                </a:solidFill>
                <a:latin typeface="Tahoma"/>
                <a:cs typeface="Tahoma"/>
              </a:rPr>
              <a:t>clip </a:t>
            </a:r>
            <a:r>
              <a:rPr sz="950" b="1" dirty="0">
                <a:solidFill>
                  <a:srgbClr val="171514"/>
                </a:solidFill>
                <a:latin typeface="Tahoma"/>
                <a:cs typeface="Tahoma"/>
              </a:rPr>
              <a:t>de </a:t>
            </a:r>
            <a:r>
              <a:rPr sz="950" b="1" spc="-15" dirty="0">
                <a:solidFill>
                  <a:srgbClr val="171514"/>
                </a:solidFill>
                <a:latin typeface="Tahoma"/>
                <a:cs typeface="Tahoma"/>
              </a:rPr>
              <a:t>tierra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.en.el.lado.del.motor.combinado.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la.unidad.de.control.acopla.el.soporte.de.la.unidad,.conectando.a.tierra.la.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unidad.al.centro.de.control.de.motores.en.todo.momento..Una.opción.vertical.  está.montado.en.la.unidad.cuando.hay.un.bus.de.tierra.vertical.</a:t>
            </a:r>
            <a:r>
              <a:rPr sz="9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usado.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020056" y="6193737"/>
            <a:ext cx="132524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Unidad</a:t>
            </a:r>
            <a:r>
              <a:rPr sz="5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5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control</a:t>
            </a:r>
            <a:r>
              <a:rPr sz="5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5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motor</a:t>
            </a:r>
            <a:r>
              <a:rPr sz="5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combinado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245852" y="7044637"/>
            <a:ext cx="52387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Clip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tierra</a:t>
            </a:r>
            <a:endParaRPr sz="6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2602" y="1056639"/>
            <a:ext cx="2501900" cy="2070100"/>
            <a:chOff x="2918002" y="1056639"/>
            <a:chExt cx="2501900" cy="2070100"/>
          </a:xfrm>
        </p:grpSpPr>
        <p:sp>
          <p:nvSpPr>
            <p:cNvPr id="3" name="object 3"/>
            <p:cNvSpPr/>
            <p:nvPr/>
          </p:nvSpPr>
          <p:spPr>
            <a:xfrm>
              <a:off x="4088206" y="1430578"/>
              <a:ext cx="627380" cy="757555"/>
            </a:xfrm>
            <a:custGeom>
              <a:avLst/>
              <a:gdLst/>
              <a:ahLst/>
              <a:cxnLst/>
              <a:rect l="l" t="t" r="r" b="b"/>
              <a:pathLst>
                <a:path w="627379" h="757555">
                  <a:moveTo>
                    <a:pt x="627049" y="0"/>
                  </a:moveTo>
                  <a:lnTo>
                    <a:pt x="0" y="0"/>
                  </a:lnTo>
                  <a:lnTo>
                    <a:pt x="0" y="757237"/>
                  </a:lnTo>
                  <a:lnTo>
                    <a:pt x="627049" y="757237"/>
                  </a:lnTo>
                  <a:lnTo>
                    <a:pt x="62704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166095" y="1522475"/>
              <a:ext cx="274320" cy="90170"/>
            </a:xfrm>
            <a:custGeom>
              <a:avLst/>
              <a:gdLst/>
              <a:ahLst/>
              <a:cxnLst/>
              <a:rect l="l" t="t" r="r" b="b"/>
              <a:pathLst>
                <a:path w="274320" h="90169">
                  <a:moveTo>
                    <a:pt x="0" y="0"/>
                  </a:moveTo>
                  <a:lnTo>
                    <a:pt x="736" y="82981"/>
                  </a:lnTo>
                  <a:lnTo>
                    <a:pt x="19164" y="82981"/>
                  </a:lnTo>
                  <a:lnTo>
                    <a:pt x="19062" y="77939"/>
                  </a:lnTo>
                  <a:lnTo>
                    <a:pt x="7251" y="76949"/>
                  </a:lnTo>
                  <a:lnTo>
                    <a:pt x="7734" y="65633"/>
                  </a:lnTo>
                  <a:lnTo>
                    <a:pt x="264934" y="73025"/>
                  </a:lnTo>
                  <a:lnTo>
                    <a:pt x="264934" y="84327"/>
                  </a:lnTo>
                  <a:lnTo>
                    <a:pt x="256082" y="84327"/>
                  </a:lnTo>
                  <a:lnTo>
                    <a:pt x="255587" y="88760"/>
                  </a:lnTo>
                  <a:lnTo>
                    <a:pt x="273786" y="89750"/>
                  </a:lnTo>
                  <a:lnTo>
                    <a:pt x="272796" y="7137"/>
                  </a:lnTo>
                  <a:lnTo>
                    <a:pt x="262470" y="7137"/>
                  </a:lnTo>
                  <a:lnTo>
                    <a:pt x="261493" y="11569"/>
                  </a:lnTo>
                  <a:lnTo>
                    <a:pt x="232486" y="10071"/>
                  </a:lnTo>
                  <a:lnTo>
                    <a:pt x="232486" y="6134"/>
                  </a:lnTo>
                  <a:lnTo>
                    <a:pt x="218224" y="6134"/>
                  </a:lnTo>
                  <a:lnTo>
                    <a:pt x="217728" y="10566"/>
                  </a:lnTo>
                  <a:lnTo>
                    <a:pt x="188696" y="10071"/>
                  </a:lnTo>
                  <a:lnTo>
                    <a:pt x="187731" y="5168"/>
                  </a:lnTo>
                  <a:lnTo>
                    <a:pt x="172986" y="4673"/>
                  </a:lnTo>
                  <a:lnTo>
                    <a:pt x="172478" y="10071"/>
                  </a:lnTo>
                  <a:lnTo>
                    <a:pt x="144945" y="8610"/>
                  </a:lnTo>
                  <a:lnTo>
                    <a:pt x="144449" y="3175"/>
                  </a:lnTo>
                  <a:lnTo>
                    <a:pt x="128231" y="3175"/>
                  </a:lnTo>
                  <a:lnTo>
                    <a:pt x="127736" y="8610"/>
                  </a:lnTo>
                  <a:lnTo>
                    <a:pt x="99695" y="8115"/>
                  </a:lnTo>
                  <a:lnTo>
                    <a:pt x="99212" y="2705"/>
                  </a:lnTo>
                  <a:lnTo>
                    <a:pt x="83477" y="2705"/>
                  </a:lnTo>
                  <a:lnTo>
                    <a:pt x="82981" y="7137"/>
                  </a:lnTo>
                  <a:lnTo>
                    <a:pt x="55930" y="6629"/>
                  </a:lnTo>
                  <a:lnTo>
                    <a:pt x="56426" y="736"/>
                  </a:lnTo>
                  <a:lnTo>
                    <a:pt x="39217" y="736"/>
                  </a:lnTo>
                  <a:lnTo>
                    <a:pt x="38747" y="6134"/>
                  </a:lnTo>
                  <a:lnTo>
                    <a:pt x="10210" y="5168"/>
                  </a:lnTo>
                  <a:lnTo>
                    <a:pt x="9715" y="2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165447" y="1521828"/>
              <a:ext cx="275590" cy="91440"/>
            </a:xfrm>
            <a:custGeom>
              <a:avLst/>
              <a:gdLst/>
              <a:ahLst/>
              <a:cxnLst/>
              <a:rect l="l" t="t" r="r" b="b"/>
              <a:pathLst>
                <a:path w="275589" h="91440">
                  <a:moveTo>
                    <a:pt x="53276" y="66941"/>
                  </a:moveTo>
                  <a:lnTo>
                    <a:pt x="8991" y="66941"/>
                  </a:lnTo>
                  <a:lnTo>
                    <a:pt x="264947" y="74295"/>
                  </a:lnTo>
                  <a:lnTo>
                    <a:pt x="264947" y="84340"/>
                  </a:lnTo>
                  <a:lnTo>
                    <a:pt x="256159" y="84340"/>
                  </a:lnTo>
                  <a:lnTo>
                    <a:pt x="255524" y="90004"/>
                  </a:lnTo>
                  <a:lnTo>
                    <a:pt x="275082" y="91071"/>
                  </a:lnTo>
                  <a:lnTo>
                    <a:pt x="275065" y="89725"/>
                  </a:lnTo>
                  <a:lnTo>
                    <a:pt x="273799" y="89725"/>
                  </a:lnTo>
                  <a:lnTo>
                    <a:pt x="256933" y="88811"/>
                  </a:lnTo>
                  <a:lnTo>
                    <a:pt x="257301" y="85610"/>
                  </a:lnTo>
                  <a:lnTo>
                    <a:pt x="266217" y="85610"/>
                  </a:lnTo>
                  <a:lnTo>
                    <a:pt x="266217" y="73063"/>
                  </a:lnTo>
                  <a:lnTo>
                    <a:pt x="53276" y="66941"/>
                  </a:lnTo>
                  <a:close/>
                </a:path>
                <a:path w="275589" h="91440">
                  <a:moveTo>
                    <a:pt x="274093" y="8420"/>
                  </a:moveTo>
                  <a:lnTo>
                    <a:pt x="272821" y="8420"/>
                  </a:lnTo>
                  <a:lnTo>
                    <a:pt x="273799" y="89725"/>
                  </a:lnTo>
                  <a:lnTo>
                    <a:pt x="275065" y="89725"/>
                  </a:lnTo>
                  <a:lnTo>
                    <a:pt x="274093" y="8420"/>
                  </a:lnTo>
                  <a:close/>
                </a:path>
                <a:path w="275589" h="91440">
                  <a:moveTo>
                    <a:pt x="647" y="647"/>
                  </a:moveTo>
                  <a:lnTo>
                    <a:pt x="12" y="660"/>
                  </a:lnTo>
                  <a:lnTo>
                    <a:pt x="762" y="84264"/>
                  </a:lnTo>
                  <a:lnTo>
                    <a:pt x="20472" y="84264"/>
                  </a:lnTo>
                  <a:lnTo>
                    <a:pt x="20444" y="82994"/>
                  </a:lnTo>
                  <a:lnTo>
                    <a:pt x="2019" y="82994"/>
                  </a:lnTo>
                  <a:lnTo>
                    <a:pt x="1288" y="1300"/>
                  </a:lnTo>
                  <a:lnTo>
                    <a:pt x="622" y="1282"/>
                  </a:lnTo>
                  <a:lnTo>
                    <a:pt x="647" y="647"/>
                  </a:lnTo>
                  <a:close/>
                </a:path>
                <a:path w="275589" h="91440">
                  <a:moveTo>
                    <a:pt x="7772" y="65633"/>
                  </a:moveTo>
                  <a:lnTo>
                    <a:pt x="7238" y="78181"/>
                  </a:lnTo>
                  <a:lnTo>
                    <a:pt x="19088" y="79171"/>
                  </a:lnTo>
                  <a:lnTo>
                    <a:pt x="19164" y="82994"/>
                  </a:lnTo>
                  <a:lnTo>
                    <a:pt x="20444" y="82994"/>
                  </a:lnTo>
                  <a:lnTo>
                    <a:pt x="20332" y="78003"/>
                  </a:lnTo>
                  <a:lnTo>
                    <a:pt x="8559" y="77012"/>
                  </a:lnTo>
                  <a:lnTo>
                    <a:pt x="8991" y="66941"/>
                  </a:lnTo>
                  <a:lnTo>
                    <a:pt x="53276" y="66941"/>
                  </a:lnTo>
                  <a:lnTo>
                    <a:pt x="7772" y="65633"/>
                  </a:lnTo>
                  <a:close/>
                </a:path>
                <a:path w="275589" h="91440">
                  <a:moveTo>
                    <a:pt x="233768" y="7416"/>
                  </a:moveTo>
                  <a:lnTo>
                    <a:pt x="232498" y="7416"/>
                  </a:lnTo>
                  <a:lnTo>
                    <a:pt x="232498" y="11328"/>
                  </a:lnTo>
                  <a:lnTo>
                    <a:pt x="262636" y="12877"/>
                  </a:lnTo>
                  <a:lnTo>
                    <a:pt x="262929" y="11557"/>
                  </a:lnTo>
                  <a:lnTo>
                    <a:pt x="261632" y="11557"/>
                  </a:lnTo>
                  <a:lnTo>
                    <a:pt x="233768" y="10121"/>
                  </a:lnTo>
                  <a:lnTo>
                    <a:pt x="233768" y="7416"/>
                  </a:lnTo>
                  <a:close/>
                </a:path>
                <a:path w="275589" h="91440">
                  <a:moveTo>
                    <a:pt x="189065" y="5969"/>
                  </a:moveTo>
                  <a:lnTo>
                    <a:pt x="174205" y="5969"/>
                  </a:lnTo>
                  <a:lnTo>
                    <a:pt x="187858" y="6426"/>
                  </a:lnTo>
                  <a:lnTo>
                    <a:pt x="188823" y="11353"/>
                  </a:lnTo>
                  <a:lnTo>
                    <a:pt x="218948" y="11861"/>
                  </a:lnTo>
                  <a:lnTo>
                    <a:pt x="219090" y="10579"/>
                  </a:lnTo>
                  <a:lnTo>
                    <a:pt x="217817" y="10579"/>
                  </a:lnTo>
                  <a:lnTo>
                    <a:pt x="189877" y="10096"/>
                  </a:lnTo>
                  <a:lnTo>
                    <a:pt x="189065" y="5969"/>
                  </a:lnTo>
                  <a:close/>
                </a:path>
                <a:path w="275589" h="91440">
                  <a:moveTo>
                    <a:pt x="274078" y="7150"/>
                  </a:moveTo>
                  <a:lnTo>
                    <a:pt x="262610" y="7150"/>
                  </a:lnTo>
                  <a:lnTo>
                    <a:pt x="261632" y="11557"/>
                  </a:lnTo>
                  <a:lnTo>
                    <a:pt x="262929" y="11557"/>
                  </a:lnTo>
                  <a:lnTo>
                    <a:pt x="263626" y="8420"/>
                  </a:lnTo>
                  <a:lnTo>
                    <a:pt x="274093" y="8420"/>
                  </a:lnTo>
                  <a:lnTo>
                    <a:pt x="274078" y="7150"/>
                  </a:lnTo>
                  <a:close/>
                </a:path>
                <a:path w="275589" h="91440">
                  <a:moveTo>
                    <a:pt x="145796" y="4457"/>
                  </a:moveTo>
                  <a:lnTo>
                    <a:pt x="144513" y="4457"/>
                  </a:lnTo>
                  <a:lnTo>
                    <a:pt x="145008" y="9867"/>
                  </a:lnTo>
                  <a:lnTo>
                    <a:pt x="173697" y="11391"/>
                  </a:lnTo>
                  <a:lnTo>
                    <a:pt x="173822" y="10058"/>
                  </a:lnTo>
                  <a:lnTo>
                    <a:pt x="172554" y="10058"/>
                  </a:lnTo>
                  <a:lnTo>
                    <a:pt x="146176" y="8648"/>
                  </a:lnTo>
                  <a:lnTo>
                    <a:pt x="145796" y="4457"/>
                  </a:lnTo>
                  <a:close/>
                </a:path>
                <a:path w="275589" h="91440">
                  <a:moveTo>
                    <a:pt x="233768" y="6146"/>
                  </a:moveTo>
                  <a:lnTo>
                    <a:pt x="218312" y="6146"/>
                  </a:lnTo>
                  <a:lnTo>
                    <a:pt x="217817" y="10579"/>
                  </a:lnTo>
                  <a:lnTo>
                    <a:pt x="219090" y="10579"/>
                  </a:lnTo>
                  <a:lnTo>
                    <a:pt x="219443" y="7416"/>
                  </a:lnTo>
                  <a:lnTo>
                    <a:pt x="233768" y="7416"/>
                  </a:lnTo>
                  <a:lnTo>
                    <a:pt x="233768" y="6146"/>
                  </a:lnTo>
                  <a:close/>
                </a:path>
                <a:path w="275589" h="91440">
                  <a:moveTo>
                    <a:pt x="173062" y="4660"/>
                  </a:moveTo>
                  <a:lnTo>
                    <a:pt x="172554" y="10058"/>
                  </a:lnTo>
                  <a:lnTo>
                    <a:pt x="173822" y="10058"/>
                  </a:lnTo>
                  <a:lnTo>
                    <a:pt x="174205" y="5969"/>
                  </a:lnTo>
                  <a:lnTo>
                    <a:pt x="189065" y="5969"/>
                  </a:lnTo>
                  <a:lnTo>
                    <a:pt x="188912" y="5194"/>
                  </a:lnTo>
                  <a:lnTo>
                    <a:pt x="173062" y="4660"/>
                  </a:lnTo>
                  <a:close/>
                </a:path>
                <a:path w="275589" h="91440">
                  <a:moveTo>
                    <a:pt x="100554" y="3987"/>
                  </a:moveTo>
                  <a:lnTo>
                    <a:pt x="99288" y="3987"/>
                  </a:lnTo>
                  <a:lnTo>
                    <a:pt x="99758" y="9385"/>
                  </a:lnTo>
                  <a:lnTo>
                    <a:pt x="128955" y="9906"/>
                  </a:lnTo>
                  <a:lnTo>
                    <a:pt x="129073" y="8610"/>
                  </a:lnTo>
                  <a:lnTo>
                    <a:pt x="127800" y="8610"/>
                  </a:lnTo>
                  <a:lnTo>
                    <a:pt x="100914" y="8140"/>
                  </a:lnTo>
                  <a:lnTo>
                    <a:pt x="100554" y="3987"/>
                  </a:lnTo>
                  <a:close/>
                </a:path>
                <a:path w="275589" h="91440">
                  <a:moveTo>
                    <a:pt x="145681" y="3187"/>
                  </a:moveTo>
                  <a:lnTo>
                    <a:pt x="128295" y="3187"/>
                  </a:lnTo>
                  <a:lnTo>
                    <a:pt x="127800" y="8610"/>
                  </a:lnTo>
                  <a:lnTo>
                    <a:pt x="129073" y="8610"/>
                  </a:lnTo>
                  <a:lnTo>
                    <a:pt x="129451" y="4457"/>
                  </a:lnTo>
                  <a:lnTo>
                    <a:pt x="145796" y="4457"/>
                  </a:lnTo>
                  <a:lnTo>
                    <a:pt x="145681" y="3187"/>
                  </a:lnTo>
                  <a:close/>
                </a:path>
                <a:path w="275589" h="91440">
                  <a:moveTo>
                    <a:pt x="57663" y="2019"/>
                  </a:moveTo>
                  <a:lnTo>
                    <a:pt x="56387" y="2019"/>
                  </a:lnTo>
                  <a:lnTo>
                    <a:pt x="55892" y="7899"/>
                  </a:lnTo>
                  <a:lnTo>
                    <a:pt x="84200" y="8432"/>
                  </a:lnTo>
                  <a:lnTo>
                    <a:pt x="84345" y="7137"/>
                  </a:lnTo>
                  <a:lnTo>
                    <a:pt x="83058" y="7137"/>
                  </a:lnTo>
                  <a:lnTo>
                    <a:pt x="57264" y="6654"/>
                  </a:lnTo>
                  <a:lnTo>
                    <a:pt x="57663" y="2019"/>
                  </a:lnTo>
                  <a:close/>
                </a:path>
                <a:path w="275589" h="91440">
                  <a:moveTo>
                    <a:pt x="10984" y="647"/>
                  </a:moveTo>
                  <a:lnTo>
                    <a:pt x="1282" y="647"/>
                  </a:lnTo>
                  <a:lnTo>
                    <a:pt x="1288" y="1300"/>
                  </a:lnTo>
                  <a:lnTo>
                    <a:pt x="9791" y="1524"/>
                  </a:lnTo>
                  <a:lnTo>
                    <a:pt x="10287" y="6426"/>
                  </a:lnTo>
                  <a:lnTo>
                    <a:pt x="39966" y="7429"/>
                  </a:lnTo>
                  <a:lnTo>
                    <a:pt x="40083" y="6121"/>
                  </a:lnTo>
                  <a:lnTo>
                    <a:pt x="38811" y="6121"/>
                  </a:lnTo>
                  <a:lnTo>
                    <a:pt x="11442" y="5194"/>
                  </a:lnTo>
                  <a:lnTo>
                    <a:pt x="10984" y="647"/>
                  </a:lnTo>
                  <a:close/>
                </a:path>
                <a:path w="275589" h="91440">
                  <a:moveTo>
                    <a:pt x="100444" y="2717"/>
                  </a:moveTo>
                  <a:lnTo>
                    <a:pt x="83553" y="2717"/>
                  </a:lnTo>
                  <a:lnTo>
                    <a:pt x="83058" y="7137"/>
                  </a:lnTo>
                  <a:lnTo>
                    <a:pt x="84345" y="7137"/>
                  </a:lnTo>
                  <a:lnTo>
                    <a:pt x="84696" y="3987"/>
                  </a:lnTo>
                  <a:lnTo>
                    <a:pt x="100554" y="3987"/>
                  </a:lnTo>
                  <a:lnTo>
                    <a:pt x="100444" y="2717"/>
                  </a:lnTo>
                  <a:close/>
                </a:path>
                <a:path w="275589" h="91440">
                  <a:moveTo>
                    <a:pt x="57772" y="749"/>
                  </a:moveTo>
                  <a:lnTo>
                    <a:pt x="39281" y="749"/>
                  </a:lnTo>
                  <a:lnTo>
                    <a:pt x="38811" y="6121"/>
                  </a:lnTo>
                  <a:lnTo>
                    <a:pt x="40083" y="6121"/>
                  </a:lnTo>
                  <a:lnTo>
                    <a:pt x="40449" y="2019"/>
                  </a:lnTo>
                  <a:lnTo>
                    <a:pt x="57663" y="2019"/>
                  </a:lnTo>
                  <a:lnTo>
                    <a:pt x="57772" y="749"/>
                  </a:lnTo>
                  <a:close/>
                </a:path>
                <a:path w="275589" h="91440">
                  <a:moveTo>
                    <a:pt x="1282" y="647"/>
                  </a:moveTo>
                  <a:lnTo>
                    <a:pt x="647" y="647"/>
                  </a:lnTo>
                  <a:lnTo>
                    <a:pt x="622" y="1282"/>
                  </a:lnTo>
                  <a:lnTo>
                    <a:pt x="1288" y="1300"/>
                  </a:lnTo>
                  <a:lnTo>
                    <a:pt x="1282" y="647"/>
                  </a:lnTo>
                  <a:close/>
                </a:path>
                <a:path w="275589" h="91440">
                  <a:moveTo>
                    <a:pt x="0" y="0"/>
                  </a:moveTo>
                  <a:lnTo>
                    <a:pt x="12" y="660"/>
                  </a:lnTo>
                  <a:lnTo>
                    <a:pt x="647" y="647"/>
                  </a:lnTo>
                  <a:lnTo>
                    <a:pt x="10984" y="647"/>
                  </a:lnTo>
                  <a:lnTo>
                    <a:pt x="10947" y="2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169829" y="1544929"/>
              <a:ext cx="270662" cy="68630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4166501" y="1606372"/>
              <a:ext cx="314960" cy="494030"/>
            </a:xfrm>
            <a:custGeom>
              <a:avLst/>
              <a:gdLst/>
              <a:ahLst/>
              <a:cxnLst/>
              <a:rect l="l" t="t" r="r" b="b"/>
              <a:pathLst>
                <a:path w="314960" h="494030">
                  <a:moveTo>
                    <a:pt x="0" y="0"/>
                  </a:moveTo>
                  <a:lnTo>
                    <a:pt x="2400" y="366331"/>
                  </a:lnTo>
                  <a:lnTo>
                    <a:pt x="8801" y="365302"/>
                  </a:lnTo>
                  <a:lnTo>
                    <a:pt x="9029" y="380276"/>
                  </a:lnTo>
                  <a:lnTo>
                    <a:pt x="1714" y="380047"/>
                  </a:lnTo>
                  <a:lnTo>
                    <a:pt x="914" y="381304"/>
                  </a:lnTo>
                  <a:lnTo>
                    <a:pt x="685" y="398449"/>
                  </a:lnTo>
                  <a:lnTo>
                    <a:pt x="4114" y="401421"/>
                  </a:lnTo>
                  <a:lnTo>
                    <a:pt x="2628" y="480174"/>
                  </a:lnTo>
                  <a:lnTo>
                    <a:pt x="4686" y="481545"/>
                  </a:lnTo>
                  <a:lnTo>
                    <a:pt x="15430" y="482117"/>
                  </a:lnTo>
                  <a:lnTo>
                    <a:pt x="19088" y="477888"/>
                  </a:lnTo>
                  <a:lnTo>
                    <a:pt x="42748" y="478688"/>
                  </a:lnTo>
                  <a:lnTo>
                    <a:pt x="43776" y="482574"/>
                  </a:lnTo>
                  <a:lnTo>
                    <a:pt x="44234" y="483603"/>
                  </a:lnTo>
                  <a:lnTo>
                    <a:pt x="59435" y="483831"/>
                  </a:lnTo>
                  <a:lnTo>
                    <a:pt x="63436" y="479945"/>
                  </a:lnTo>
                  <a:lnTo>
                    <a:pt x="86753" y="480402"/>
                  </a:lnTo>
                  <a:lnTo>
                    <a:pt x="87553" y="484517"/>
                  </a:lnTo>
                  <a:lnTo>
                    <a:pt x="88239" y="485317"/>
                  </a:lnTo>
                  <a:lnTo>
                    <a:pt x="103441" y="485775"/>
                  </a:lnTo>
                  <a:lnTo>
                    <a:pt x="106870" y="481888"/>
                  </a:lnTo>
                  <a:lnTo>
                    <a:pt x="131559" y="482803"/>
                  </a:lnTo>
                  <a:lnTo>
                    <a:pt x="131787" y="487718"/>
                  </a:lnTo>
                  <a:lnTo>
                    <a:pt x="148247" y="487718"/>
                  </a:lnTo>
                  <a:lnTo>
                    <a:pt x="152133" y="484060"/>
                  </a:lnTo>
                  <a:lnTo>
                    <a:pt x="175793" y="484746"/>
                  </a:lnTo>
                  <a:lnTo>
                    <a:pt x="176250" y="488975"/>
                  </a:lnTo>
                  <a:lnTo>
                    <a:pt x="177507" y="490004"/>
                  </a:lnTo>
                  <a:lnTo>
                    <a:pt x="191566" y="490232"/>
                  </a:lnTo>
                  <a:lnTo>
                    <a:pt x="195910" y="485546"/>
                  </a:lnTo>
                  <a:lnTo>
                    <a:pt x="220027" y="486803"/>
                  </a:lnTo>
                  <a:lnTo>
                    <a:pt x="220713" y="490689"/>
                  </a:lnTo>
                  <a:lnTo>
                    <a:pt x="222199" y="492175"/>
                  </a:lnTo>
                  <a:lnTo>
                    <a:pt x="237286" y="491947"/>
                  </a:lnTo>
                  <a:lnTo>
                    <a:pt x="240715" y="488518"/>
                  </a:lnTo>
                  <a:lnTo>
                    <a:pt x="264490" y="488746"/>
                  </a:lnTo>
                  <a:lnTo>
                    <a:pt x="265290" y="493204"/>
                  </a:lnTo>
                  <a:lnTo>
                    <a:pt x="266204" y="493890"/>
                  </a:lnTo>
                  <a:lnTo>
                    <a:pt x="276034" y="493661"/>
                  </a:lnTo>
                  <a:lnTo>
                    <a:pt x="280492" y="491490"/>
                  </a:lnTo>
                  <a:lnTo>
                    <a:pt x="280263" y="475716"/>
                  </a:lnTo>
                  <a:lnTo>
                    <a:pt x="298208" y="449427"/>
                  </a:lnTo>
                  <a:lnTo>
                    <a:pt x="309295" y="449427"/>
                  </a:lnTo>
                  <a:lnTo>
                    <a:pt x="310553" y="433654"/>
                  </a:lnTo>
                  <a:lnTo>
                    <a:pt x="314439" y="427481"/>
                  </a:lnTo>
                  <a:lnTo>
                    <a:pt x="314210" y="418223"/>
                  </a:lnTo>
                  <a:lnTo>
                    <a:pt x="293065" y="417195"/>
                  </a:lnTo>
                  <a:lnTo>
                    <a:pt x="278320" y="6857"/>
                  </a:lnTo>
                  <a:lnTo>
                    <a:pt x="279234" y="4572"/>
                  </a:lnTo>
                  <a:lnTo>
                    <a:pt x="273862" y="9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165828" y="1605660"/>
              <a:ext cx="316230" cy="495300"/>
            </a:xfrm>
            <a:custGeom>
              <a:avLst/>
              <a:gdLst/>
              <a:ahLst/>
              <a:cxnLst/>
              <a:rect l="l" t="t" r="r" b="b"/>
              <a:pathLst>
                <a:path w="316229" h="495300">
                  <a:moveTo>
                    <a:pt x="315747" y="428409"/>
                  </a:moveTo>
                  <a:lnTo>
                    <a:pt x="315480" y="418287"/>
                  </a:lnTo>
                  <a:lnTo>
                    <a:pt x="314477" y="418249"/>
                  </a:lnTo>
                  <a:lnTo>
                    <a:pt x="314477" y="428053"/>
                  </a:lnTo>
                  <a:lnTo>
                    <a:pt x="310553" y="434162"/>
                  </a:lnTo>
                  <a:lnTo>
                    <a:pt x="309346" y="449478"/>
                  </a:lnTo>
                  <a:lnTo>
                    <a:pt x="298551" y="449478"/>
                  </a:lnTo>
                  <a:lnTo>
                    <a:pt x="280289" y="476224"/>
                  </a:lnTo>
                  <a:lnTo>
                    <a:pt x="280543" y="491769"/>
                  </a:lnTo>
                  <a:lnTo>
                    <a:pt x="276606" y="493737"/>
                  </a:lnTo>
                  <a:lnTo>
                    <a:pt x="267131" y="493966"/>
                  </a:lnTo>
                  <a:lnTo>
                    <a:pt x="266522" y="493522"/>
                  </a:lnTo>
                  <a:lnTo>
                    <a:pt x="265912" y="489851"/>
                  </a:lnTo>
                  <a:lnTo>
                    <a:pt x="265747" y="488835"/>
                  </a:lnTo>
                  <a:lnTo>
                    <a:pt x="241084" y="488581"/>
                  </a:lnTo>
                  <a:lnTo>
                    <a:pt x="237642" y="492010"/>
                  </a:lnTo>
                  <a:lnTo>
                    <a:pt x="223164" y="492239"/>
                  </a:lnTo>
                  <a:lnTo>
                    <a:pt x="222021" y="491109"/>
                  </a:lnTo>
                  <a:lnTo>
                    <a:pt x="221234" y="486905"/>
                  </a:lnTo>
                  <a:lnTo>
                    <a:pt x="196342" y="485609"/>
                  </a:lnTo>
                  <a:lnTo>
                    <a:pt x="191922" y="490283"/>
                  </a:lnTo>
                  <a:lnTo>
                    <a:pt x="178396" y="490042"/>
                  </a:lnTo>
                  <a:lnTo>
                    <a:pt x="177533" y="489356"/>
                  </a:lnTo>
                  <a:lnTo>
                    <a:pt x="177063" y="485419"/>
                  </a:lnTo>
                  <a:lnTo>
                    <a:pt x="177012" y="484898"/>
                  </a:lnTo>
                  <a:lnTo>
                    <a:pt x="152603" y="484136"/>
                  </a:lnTo>
                  <a:lnTo>
                    <a:pt x="148640" y="487819"/>
                  </a:lnTo>
                  <a:lnTo>
                    <a:pt x="133032" y="487819"/>
                  </a:lnTo>
                  <a:lnTo>
                    <a:pt x="132791" y="483209"/>
                  </a:lnTo>
                  <a:lnTo>
                    <a:pt x="132778" y="482942"/>
                  </a:lnTo>
                  <a:lnTo>
                    <a:pt x="107315" y="481914"/>
                  </a:lnTo>
                  <a:lnTo>
                    <a:pt x="103873" y="485863"/>
                  </a:lnTo>
                  <a:lnTo>
                    <a:pt x="89192" y="485381"/>
                  </a:lnTo>
                  <a:lnTo>
                    <a:pt x="88760" y="484962"/>
                  </a:lnTo>
                  <a:lnTo>
                    <a:pt x="88087" y="481241"/>
                  </a:lnTo>
                  <a:lnTo>
                    <a:pt x="87960" y="480466"/>
                  </a:lnTo>
                  <a:lnTo>
                    <a:pt x="63804" y="479971"/>
                  </a:lnTo>
                  <a:lnTo>
                    <a:pt x="59880" y="483882"/>
                  </a:lnTo>
                  <a:lnTo>
                    <a:pt x="45300" y="483654"/>
                  </a:lnTo>
                  <a:lnTo>
                    <a:pt x="45072" y="483209"/>
                  </a:lnTo>
                  <a:lnTo>
                    <a:pt x="44970" y="482942"/>
                  </a:lnTo>
                  <a:lnTo>
                    <a:pt x="44043" y="479259"/>
                  </a:lnTo>
                  <a:lnTo>
                    <a:pt x="43929" y="478751"/>
                  </a:lnTo>
                  <a:lnTo>
                    <a:pt x="19532" y="477977"/>
                  </a:lnTo>
                  <a:lnTo>
                    <a:pt x="15849" y="482168"/>
                  </a:lnTo>
                  <a:lnTo>
                    <a:pt x="5537" y="481698"/>
                  </a:lnTo>
                  <a:lnTo>
                    <a:pt x="3975" y="480542"/>
                  </a:lnTo>
                  <a:lnTo>
                    <a:pt x="5461" y="401891"/>
                  </a:lnTo>
                  <a:lnTo>
                    <a:pt x="2019" y="398932"/>
                  </a:lnTo>
                  <a:lnTo>
                    <a:pt x="2260" y="382181"/>
                  </a:lnTo>
                  <a:lnTo>
                    <a:pt x="2717" y="381419"/>
                  </a:lnTo>
                  <a:lnTo>
                    <a:pt x="10388" y="381673"/>
                  </a:lnTo>
                  <a:lnTo>
                    <a:pt x="10375" y="381419"/>
                  </a:lnTo>
                  <a:lnTo>
                    <a:pt x="10363" y="380352"/>
                  </a:lnTo>
                  <a:lnTo>
                    <a:pt x="10121" y="366776"/>
                  </a:lnTo>
                  <a:lnTo>
                    <a:pt x="10121" y="366268"/>
                  </a:lnTo>
                  <a:lnTo>
                    <a:pt x="10109" y="365290"/>
                  </a:lnTo>
                  <a:lnTo>
                    <a:pt x="3746" y="366268"/>
                  </a:lnTo>
                  <a:lnTo>
                    <a:pt x="1270" y="1320"/>
                  </a:lnTo>
                  <a:lnTo>
                    <a:pt x="274764" y="10375"/>
                  </a:lnTo>
                  <a:lnTo>
                    <a:pt x="276339" y="9093"/>
                  </a:lnTo>
                  <a:lnTo>
                    <a:pt x="278333" y="7480"/>
                  </a:lnTo>
                  <a:lnTo>
                    <a:pt x="276517" y="10261"/>
                  </a:lnTo>
                  <a:lnTo>
                    <a:pt x="277253" y="279476"/>
                  </a:lnTo>
                  <a:lnTo>
                    <a:pt x="278218" y="280708"/>
                  </a:lnTo>
                  <a:lnTo>
                    <a:pt x="278218" y="316611"/>
                  </a:lnTo>
                  <a:lnTo>
                    <a:pt x="277253" y="317334"/>
                  </a:lnTo>
                  <a:lnTo>
                    <a:pt x="276758" y="336765"/>
                  </a:lnTo>
                  <a:lnTo>
                    <a:pt x="278485" y="337261"/>
                  </a:lnTo>
                  <a:lnTo>
                    <a:pt x="278485" y="378066"/>
                  </a:lnTo>
                  <a:lnTo>
                    <a:pt x="277495" y="379298"/>
                  </a:lnTo>
                  <a:lnTo>
                    <a:pt x="273304" y="379552"/>
                  </a:lnTo>
                  <a:lnTo>
                    <a:pt x="272084" y="381012"/>
                  </a:lnTo>
                  <a:lnTo>
                    <a:pt x="272084" y="391363"/>
                  </a:lnTo>
                  <a:lnTo>
                    <a:pt x="276999" y="391591"/>
                  </a:lnTo>
                  <a:lnTo>
                    <a:pt x="278726" y="393065"/>
                  </a:lnTo>
                  <a:lnTo>
                    <a:pt x="279234" y="401675"/>
                  </a:lnTo>
                  <a:lnTo>
                    <a:pt x="281432" y="400431"/>
                  </a:lnTo>
                  <a:lnTo>
                    <a:pt x="280708" y="317093"/>
                  </a:lnTo>
                  <a:lnTo>
                    <a:pt x="287083" y="316852"/>
                  </a:lnTo>
                  <a:lnTo>
                    <a:pt x="286854" y="304812"/>
                  </a:lnTo>
                  <a:lnTo>
                    <a:pt x="281432" y="304076"/>
                  </a:lnTo>
                  <a:lnTo>
                    <a:pt x="281178" y="280212"/>
                  </a:lnTo>
                  <a:lnTo>
                    <a:pt x="280200" y="278498"/>
                  </a:lnTo>
                  <a:lnTo>
                    <a:pt x="280200" y="62572"/>
                  </a:lnTo>
                  <a:lnTo>
                    <a:pt x="293090" y="418503"/>
                  </a:lnTo>
                  <a:lnTo>
                    <a:pt x="314248" y="419493"/>
                  </a:lnTo>
                  <a:lnTo>
                    <a:pt x="314477" y="428053"/>
                  </a:lnTo>
                  <a:lnTo>
                    <a:pt x="314477" y="418249"/>
                  </a:lnTo>
                  <a:lnTo>
                    <a:pt x="294322" y="417296"/>
                  </a:lnTo>
                  <a:lnTo>
                    <a:pt x="280200" y="27495"/>
                  </a:lnTo>
                  <a:lnTo>
                    <a:pt x="280200" y="9512"/>
                  </a:lnTo>
                  <a:lnTo>
                    <a:pt x="279958" y="7543"/>
                  </a:lnTo>
                  <a:lnTo>
                    <a:pt x="280708" y="6070"/>
                  </a:lnTo>
                  <a:lnTo>
                    <a:pt x="280441" y="5816"/>
                  </a:lnTo>
                  <a:lnTo>
                    <a:pt x="280543" y="5600"/>
                  </a:lnTo>
                  <a:lnTo>
                    <a:pt x="279869" y="5080"/>
                  </a:lnTo>
                  <a:lnTo>
                    <a:pt x="279565" y="4838"/>
                  </a:lnTo>
                  <a:lnTo>
                    <a:pt x="274332" y="9093"/>
                  </a:lnTo>
                  <a:lnTo>
                    <a:pt x="19913" y="660"/>
                  </a:lnTo>
                  <a:lnTo>
                    <a:pt x="0" y="0"/>
                  </a:lnTo>
                  <a:lnTo>
                    <a:pt x="2489" y="367753"/>
                  </a:lnTo>
                  <a:lnTo>
                    <a:pt x="8864" y="366776"/>
                  </a:lnTo>
                  <a:lnTo>
                    <a:pt x="9093" y="380352"/>
                  </a:lnTo>
                  <a:lnTo>
                    <a:pt x="2019" y="380123"/>
                  </a:lnTo>
                  <a:lnTo>
                    <a:pt x="1079" y="381673"/>
                  </a:lnTo>
                  <a:lnTo>
                    <a:pt x="977" y="382181"/>
                  </a:lnTo>
                  <a:lnTo>
                    <a:pt x="736" y="399516"/>
                  </a:lnTo>
                  <a:lnTo>
                    <a:pt x="4191" y="402463"/>
                  </a:lnTo>
                  <a:lnTo>
                    <a:pt x="2781" y="476224"/>
                  </a:lnTo>
                  <a:lnTo>
                    <a:pt x="2794" y="481241"/>
                  </a:lnTo>
                  <a:lnTo>
                    <a:pt x="5092" y="482942"/>
                  </a:lnTo>
                  <a:lnTo>
                    <a:pt x="16395" y="483463"/>
                  </a:lnTo>
                  <a:lnTo>
                    <a:pt x="17526" y="482168"/>
                  </a:lnTo>
                  <a:lnTo>
                    <a:pt x="20091" y="479259"/>
                  </a:lnTo>
                  <a:lnTo>
                    <a:pt x="42926" y="479983"/>
                  </a:lnTo>
                  <a:lnTo>
                    <a:pt x="43776" y="483463"/>
                  </a:lnTo>
                  <a:lnTo>
                    <a:pt x="44513" y="484911"/>
                  </a:lnTo>
                  <a:lnTo>
                    <a:pt x="60134" y="485165"/>
                  </a:lnTo>
                  <a:lnTo>
                    <a:pt x="60401" y="485165"/>
                  </a:lnTo>
                  <a:lnTo>
                    <a:pt x="61683" y="483882"/>
                  </a:lnTo>
                  <a:lnTo>
                    <a:pt x="64325" y="481241"/>
                  </a:lnTo>
                  <a:lnTo>
                    <a:pt x="86893" y="481711"/>
                  </a:lnTo>
                  <a:lnTo>
                    <a:pt x="87503" y="485165"/>
                  </a:lnTo>
                  <a:lnTo>
                    <a:pt x="87617" y="485609"/>
                  </a:lnTo>
                  <a:lnTo>
                    <a:pt x="88646" y="486638"/>
                  </a:lnTo>
                  <a:lnTo>
                    <a:pt x="104432" y="487159"/>
                  </a:lnTo>
                  <a:lnTo>
                    <a:pt x="105549" y="485863"/>
                  </a:lnTo>
                  <a:lnTo>
                    <a:pt x="107873" y="483209"/>
                  </a:lnTo>
                  <a:lnTo>
                    <a:pt x="131572" y="484162"/>
                  </a:lnTo>
                  <a:lnTo>
                    <a:pt x="131826" y="489089"/>
                  </a:lnTo>
                  <a:lnTo>
                    <a:pt x="149148" y="489089"/>
                  </a:lnTo>
                  <a:lnTo>
                    <a:pt x="150507" y="487819"/>
                  </a:lnTo>
                  <a:lnTo>
                    <a:pt x="153085" y="485419"/>
                  </a:lnTo>
                  <a:lnTo>
                    <a:pt x="175869" y="486130"/>
                  </a:lnTo>
                  <a:lnTo>
                    <a:pt x="176314" y="489851"/>
                  </a:lnTo>
                  <a:lnTo>
                    <a:pt x="176428" y="490093"/>
                  </a:lnTo>
                  <a:lnTo>
                    <a:pt x="177939" y="491312"/>
                  </a:lnTo>
                  <a:lnTo>
                    <a:pt x="192455" y="491566"/>
                  </a:lnTo>
                  <a:lnTo>
                    <a:pt x="193662" y="490283"/>
                  </a:lnTo>
                  <a:lnTo>
                    <a:pt x="196862" y="486905"/>
                  </a:lnTo>
                  <a:lnTo>
                    <a:pt x="220167" y="488086"/>
                  </a:lnTo>
                  <a:lnTo>
                    <a:pt x="220764" y="491312"/>
                  </a:lnTo>
                  <a:lnTo>
                    <a:pt x="220891" y="491769"/>
                  </a:lnTo>
                  <a:lnTo>
                    <a:pt x="222643" y="493522"/>
                  </a:lnTo>
                  <a:lnTo>
                    <a:pt x="237921" y="493268"/>
                  </a:lnTo>
                  <a:lnTo>
                    <a:pt x="238175" y="493268"/>
                  </a:lnTo>
                  <a:lnTo>
                    <a:pt x="239204" y="492239"/>
                  </a:lnTo>
                  <a:lnTo>
                    <a:pt x="241604" y="489851"/>
                  </a:lnTo>
                  <a:lnTo>
                    <a:pt x="264668" y="490093"/>
                  </a:lnTo>
                  <a:lnTo>
                    <a:pt x="265353" y="494233"/>
                  </a:lnTo>
                  <a:lnTo>
                    <a:pt x="266725" y="495249"/>
                  </a:lnTo>
                  <a:lnTo>
                    <a:pt x="276783" y="495007"/>
                  </a:lnTo>
                  <a:lnTo>
                    <a:pt x="276923" y="495007"/>
                  </a:lnTo>
                  <a:lnTo>
                    <a:pt x="278993" y="493966"/>
                  </a:lnTo>
                  <a:lnTo>
                    <a:pt x="281825" y="492544"/>
                  </a:lnTo>
                  <a:lnTo>
                    <a:pt x="281571" y="476605"/>
                  </a:lnTo>
                  <a:lnTo>
                    <a:pt x="299224" y="450748"/>
                  </a:lnTo>
                  <a:lnTo>
                    <a:pt x="310527" y="450748"/>
                  </a:lnTo>
                  <a:lnTo>
                    <a:pt x="311797" y="434581"/>
                  </a:lnTo>
                  <a:lnTo>
                    <a:pt x="315747" y="42840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442587" y="2007336"/>
              <a:ext cx="6985" cy="19685"/>
            </a:xfrm>
            <a:custGeom>
              <a:avLst/>
              <a:gdLst/>
              <a:ahLst/>
              <a:cxnLst/>
              <a:rect l="l" t="t" r="r" b="b"/>
              <a:pathLst>
                <a:path w="6985" h="19685">
                  <a:moveTo>
                    <a:pt x="4914" y="0"/>
                  </a:moveTo>
                  <a:lnTo>
                    <a:pt x="1727" y="1244"/>
                  </a:lnTo>
                  <a:lnTo>
                    <a:pt x="1460" y="10083"/>
                  </a:lnTo>
                  <a:lnTo>
                    <a:pt x="0" y="11061"/>
                  </a:lnTo>
                  <a:lnTo>
                    <a:pt x="241" y="18923"/>
                  </a:lnTo>
                  <a:lnTo>
                    <a:pt x="1460" y="19672"/>
                  </a:lnTo>
                  <a:lnTo>
                    <a:pt x="2946" y="19672"/>
                  </a:lnTo>
                  <a:lnTo>
                    <a:pt x="2946" y="17716"/>
                  </a:lnTo>
                  <a:lnTo>
                    <a:pt x="4419" y="17716"/>
                  </a:lnTo>
                  <a:lnTo>
                    <a:pt x="5181" y="19418"/>
                  </a:lnTo>
                  <a:lnTo>
                    <a:pt x="6375" y="19176"/>
                  </a:lnTo>
                  <a:lnTo>
                    <a:pt x="5181" y="15748"/>
                  </a:lnTo>
                  <a:lnTo>
                    <a:pt x="4914" y="0"/>
                  </a:lnTo>
                  <a:close/>
                </a:path>
              </a:pathLst>
            </a:custGeom>
            <a:solidFill>
              <a:srgbClr val="5555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173016" y="1619694"/>
              <a:ext cx="99060" cy="17780"/>
            </a:xfrm>
            <a:custGeom>
              <a:avLst/>
              <a:gdLst/>
              <a:ahLst/>
              <a:cxnLst/>
              <a:rect l="l" t="t" r="r" b="b"/>
              <a:pathLst>
                <a:path w="99060" h="17780">
                  <a:moveTo>
                    <a:pt x="87287" y="14160"/>
                  </a:moveTo>
                  <a:lnTo>
                    <a:pt x="87287" y="16967"/>
                  </a:lnTo>
                  <a:lnTo>
                    <a:pt x="88861" y="17360"/>
                  </a:lnTo>
                  <a:lnTo>
                    <a:pt x="90411" y="17576"/>
                  </a:lnTo>
                  <a:lnTo>
                    <a:pt x="93776" y="17703"/>
                  </a:lnTo>
                  <a:lnTo>
                    <a:pt x="95275" y="17424"/>
                  </a:lnTo>
                  <a:lnTo>
                    <a:pt x="97828" y="16027"/>
                  </a:lnTo>
                  <a:lnTo>
                    <a:pt x="98359" y="15125"/>
                  </a:lnTo>
                  <a:lnTo>
                    <a:pt x="93586" y="15125"/>
                  </a:lnTo>
                  <a:lnTo>
                    <a:pt x="91770" y="15049"/>
                  </a:lnTo>
                  <a:lnTo>
                    <a:pt x="90474" y="15024"/>
                  </a:lnTo>
                  <a:lnTo>
                    <a:pt x="88976" y="14706"/>
                  </a:lnTo>
                  <a:lnTo>
                    <a:pt x="87287" y="14160"/>
                  </a:lnTo>
                  <a:close/>
                </a:path>
                <a:path w="99060" h="17780">
                  <a:moveTo>
                    <a:pt x="91249" y="2870"/>
                  </a:moveTo>
                  <a:lnTo>
                    <a:pt x="89801" y="3200"/>
                  </a:lnTo>
                  <a:lnTo>
                    <a:pt x="87553" y="4584"/>
                  </a:lnTo>
                  <a:lnTo>
                    <a:pt x="87099" y="5422"/>
                  </a:lnTo>
                  <a:lnTo>
                    <a:pt x="86982" y="7010"/>
                  </a:lnTo>
                  <a:lnTo>
                    <a:pt x="88150" y="9791"/>
                  </a:lnTo>
                  <a:lnTo>
                    <a:pt x="88747" y="10363"/>
                  </a:lnTo>
                  <a:lnTo>
                    <a:pt x="90042" y="11049"/>
                  </a:lnTo>
                  <a:lnTo>
                    <a:pt x="92024" y="11874"/>
                  </a:lnTo>
                  <a:lnTo>
                    <a:pt x="94068" y="12941"/>
                  </a:lnTo>
                  <a:lnTo>
                    <a:pt x="94449" y="13792"/>
                  </a:lnTo>
                  <a:lnTo>
                    <a:pt x="94449" y="14706"/>
                  </a:lnTo>
                  <a:lnTo>
                    <a:pt x="93586" y="15125"/>
                  </a:lnTo>
                  <a:lnTo>
                    <a:pt x="98359" y="15125"/>
                  </a:lnTo>
                  <a:lnTo>
                    <a:pt x="98501" y="13360"/>
                  </a:lnTo>
                  <a:lnTo>
                    <a:pt x="97434" y="10706"/>
                  </a:lnTo>
                  <a:lnTo>
                    <a:pt x="96837" y="10096"/>
                  </a:lnTo>
                  <a:lnTo>
                    <a:pt x="95618" y="9398"/>
                  </a:lnTo>
                  <a:lnTo>
                    <a:pt x="92494" y="7988"/>
                  </a:lnTo>
                  <a:lnTo>
                    <a:pt x="91452" y="7442"/>
                  </a:lnTo>
                  <a:lnTo>
                    <a:pt x="90957" y="6616"/>
                  </a:lnTo>
                  <a:lnTo>
                    <a:pt x="90957" y="5727"/>
                  </a:lnTo>
                  <a:lnTo>
                    <a:pt x="91795" y="5321"/>
                  </a:lnTo>
                  <a:lnTo>
                    <a:pt x="97358" y="5321"/>
                  </a:lnTo>
                  <a:lnTo>
                    <a:pt x="97358" y="3594"/>
                  </a:lnTo>
                  <a:lnTo>
                    <a:pt x="95389" y="3175"/>
                  </a:lnTo>
                  <a:lnTo>
                    <a:pt x="94068" y="2971"/>
                  </a:lnTo>
                  <a:lnTo>
                    <a:pt x="91249" y="2870"/>
                  </a:lnTo>
                  <a:close/>
                </a:path>
                <a:path w="99060" h="17780">
                  <a:moveTo>
                    <a:pt x="97358" y="5321"/>
                  </a:moveTo>
                  <a:lnTo>
                    <a:pt x="91795" y="5321"/>
                  </a:lnTo>
                  <a:lnTo>
                    <a:pt x="94678" y="5422"/>
                  </a:lnTo>
                  <a:lnTo>
                    <a:pt x="95948" y="5727"/>
                  </a:lnTo>
                  <a:lnTo>
                    <a:pt x="97358" y="6299"/>
                  </a:lnTo>
                  <a:lnTo>
                    <a:pt x="97358" y="5321"/>
                  </a:lnTo>
                  <a:close/>
                </a:path>
                <a:path w="99060" h="17780">
                  <a:moveTo>
                    <a:pt x="78621" y="7137"/>
                  </a:moveTo>
                  <a:lnTo>
                    <a:pt x="74307" y="7137"/>
                  </a:lnTo>
                  <a:lnTo>
                    <a:pt x="79590" y="16941"/>
                  </a:lnTo>
                  <a:lnTo>
                    <a:pt x="84302" y="17094"/>
                  </a:lnTo>
                  <a:lnTo>
                    <a:pt x="84302" y="12306"/>
                  </a:lnTo>
                  <a:lnTo>
                    <a:pt x="81368" y="12306"/>
                  </a:lnTo>
                  <a:lnTo>
                    <a:pt x="78621" y="7137"/>
                  </a:lnTo>
                  <a:close/>
                </a:path>
                <a:path w="99060" h="17780">
                  <a:moveTo>
                    <a:pt x="71348" y="2451"/>
                  </a:moveTo>
                  <a:lnTo>
                    <a:pt x="71348" y="16675"/>
                  </a:lnTo>
                  <a:lnTo>
                    <a:pt x="74307" y="16764"/>
                  </a:lnTo>
                  <a:lnTo>
                    <a:pt x="74307" y="7137"/>
                  </a:lnTo>
                  <a:lnTo>
                    <a:pt x="78621" y="7137"/>
                  </a:lnTo>
                  <a:lnTo>
                    <a:pt x="76225" y="2628"/>
                  </a:lnTo>
                  <a:lnTo>
                    <a:pt x="71348" y="2451"/>
                  </a:lnTo>
                  <a:close/>
                </a:path>
                <a:path w="99060" h="17780">
                  <a:moveTo>
                    <a:pt x="81368" y="2794"/>
                  </a:moveTo>
                  <a:lnTo>
                    <a:pt x="81368" y="12306"/>
                  </a:lnTo>
                  <a:lnTo>
                    <a:pt x="84302" y="12306"/>
                  </a:lnTo>
                  <a:lnTo>
                    <a:pt x="84302" y="2895"/>
                  </a:lnTo>
                  <a:lnTo>
                    <a:pt x="81368" y="2794"/>
                  </a:lnTo>
                  <a:close/>
                </a:path>
                <a:path w="99060" h="17780">
                  <a:moveTo>
                    <a:pt x="57670" y="2006"/>
                  </a:moveTo>
                  <a:lnTo>
                    <a:pt x="57670" y="16217"/>
                  </a:lnTo>
                  <a:lnTo>
                    <a:pt x="68579" y="16586"/>
                  </a:lnTo>
                  <a:lnTo>
                    <a:pt x="68579" y="13855"/>
                  </a:lnTo>
                  <a:lnTo>
                    <a:pt x="61709" y="13639"/>
                  </a:lnTo>
                  <a:lnTo>
                    <a:pt x="61709" y="10261"/>
                  </a:lnTo>
                  <a:lnTo>
                    <a:pt x="67551" y="10261"/>
                  </a:lnTo>
                  <a:lnTo>
                    <a:pt x="67551" y="8102"/>
                  </a:lnTo>
                  <a:lnTo>
                    <a:pt x="61709" y="7924"/>
                  </a:lnTo>
                  <a:lnTo>
                    <a:pt x="61709" y="4711"/>
                  </a:lnTo>
                  <a:lnTo>
                    <a:pt x="68427" y="4711"/>
                  </a:lnTo>
                  <a:lnTo>
                    <a:pt x="68427" y="2374"/>
                  </a:lnTo>
                  <a:lnTo>
                    <a:pt x="57670" y="2006"/>
                  </a:lnTo>
                  <a:close/>
                </a:path>
                <a:path w="99060" h="17780">
                  <a:moveTo>
                    <a:pt x="67551" y="10261"/>
                  </a:moveTo>
                  <a:lnTo>
                    <a:pt x="61709" y="10261"/>
                  </a:lnTo>
                  <a:lnTo>
                    <a:pt x="67551" y="10464"/>
                  </a:lnTo>
                  <a:lnTo>
                    <a:pt x="67551" y="10261"/>
                  </a:lnTo>
                  <a:close/>
                </a:path>
                <a:path w="99060" h="17780">
                  <a:moveTo>
                    <a:pt x="68427" y="4711"/>
                  </a:moveTo>
                  <a:lnTo>
                    <a:pt x="61709" y="4711"/>
                  </a:lnTo>
                  <a:lnTo>
                    <a:pt x="68427" y="4927"/>
                  </a:lnTo>
                  <a:lnTo>
                    <a:pt x="68427" y="4711"/>
                  </a:lnTo>
                  <a:close/>
                </a:path>
                <a:path w="99060" h="17780">
                  <a:moveTo>
                    <a:pt x="53822" y="5905"/>
                  </a:moveTo>
                  <a:lnTo>
                    <a:pt x="49860" y="5905"/>
                  </a:lnTo>
                  <a:lnTo>
                    <a:pt x="49860" y="15963"/>
                  </a:lnTo>
                  <a:lnTo>
                    <a:pt x="53822" y="16090"/>
                  </a:lnTo>
                  <a:lnTo>
                    <a:pt x="53822" y="5905"/>
                  </a:lnTo>
                  <a:close/>
                </a:path>
                <a:path w="99060" h="17780">
                  <a:moveTo>
                    <a:pt x="42685" y="5524"/>
                  </a:moveTo>
                  <a:lnTo>
                    <a:pt x="38557" y="5524"/>
                  </a:lnTo>
                  <a:lnTo>
                    <a:pt x="42862" y="15875"/>
                  </a:lnTo>
                  <a:lnTo>
                    <a:pt x="45465" y="15963"/>
                  </a:lnTo>
                  <a:lnTo>
                    <a:pt x="47779" y="10668"/>
                  </a:lnTo>
                  <a:lnTo>
                    <a:pt x="44792" y="10668"/>
                  </a:lnTo>
                  <a:lnTo>
                    <a:pt x="42685" y="5524"/>
                  </a:lnTo>
                  <a:close/>
                </a:path>
                <a:path w="99060" h="17780">
                  <a:moveTo>
                    <a:pt x="35585" y="1282"/>
                  </a:moveTo>
                  <a:lnTo>
                    <a:pt x="35585" y="15481"/>
                  </a:lnTo>
                  <a:lnTo>
                    <a:pt x="38557" y="15582"/>
                  </a:lnTo>
                  <a:lnTo>
                    <a:pt x="38557" y="5524"/>
                  </a:lnTo>
                  <a:lnTo>
                    <a:pt x="42685" y="5524"/>
                  </a:lnTo>
                  <a:lnTo>
                    <a:pt x="41021" y="1460"/>
                  </a:lnTo>
                  <a:lnTo>
                    <a:pt x="35585" y="1282"/>
                  </a:lnTo>
                  <a:close/>
                </a:path>
                <a:path w="99060" h="17780">
                  <a:moveTo>
                    <a:pt x="48666" y="1714"/>
                  </a:moveTo>
                  <a:lnTo>
                    <a:pt x="44792" y="10668"/>
                  </a:lnTo>
                  <a:lnTo>
                    <a:pt x="47779" y="10668"/>
                  </a:lnTo>
                  <a:lnTo>
                    <a:pt x="49860" y="5905"/>
                  </a:lnTo>
                  <a:lnTo>
                    <a:pt x="53822" y="5905"/>
                  </a:lnTo>
                  <a:lnTo>
                    <a:pt x="53822" y="1892"/>
                  </a:lnTo>
                  <a:lnTo>
                    <a:pt x="48666" y="1714"/>
                  </a:lnTo>
                  <a:close/>
                </a:path>
                <a:path w="99060" h="17780">
                  <a:moveTo>
                    <a:pt x="21920" y="838"/>
                  </a:moveTo>
                  <a:lnTo>
                    <a:pt x="21920" y="15036"/>
                  </a:lnTo>
                  <a:lnTo>
                    <a:pt x="32854" y="15405"/>
                  </a:lnTo>
                  <a:lnTo>
                    <a:pt x="32854" y="12700"/>
                  </a:lnTo>
                  <a:lnTo>
                    <a:pt x="25971" y="12458"/>
                  </a:lnTo>
                  <a:lnTo>
                    <a:pt x="25971" y="9080"/>
                  </a:lnTo>
                  <a:lnTo>
                    <a:pt x="31826" y="9080"/>
                  </a:lnTo>
                  <a:lnTo>
                    <a:pt x="31826" y="6946"/>
                  </a:lnTo>
                  <a:lnTo>
                    <a:pt x="25971" y="6743"/>
                  </a:lnTo>
                  <a:lnTo>
                    <a:pt x="25971" y="3543"/>
                  </a:lnTo>
                  <a:lnTo>
                    <a:pt x="32664" y="3543"/>
                  </a:lnTo>
                  <a:lnTo>
                    <a:pt x="32664" y="1193"/>
                  </a:lnTo>
                  <a:lnTo>
                    <a:pt x="21920" y="838"/>
                  </a:lnTo>
                  <a:close/>
                </a:path>
                <a:path w="99060" h="17780">
                  <a:moveTo>
                    <a:pt x="31826" y="9080"/>
                  </a:moveTo>
                  <a:lnTo>
                    <a:pt x="25971" y="9080"/>
                  </a:lnTo>
                  <a:lnTo>
                    <a:pt x="31826" y="9271"/>
                  </a:lnTo>
                  <a:lnTo>
                    <a:pt x="31826" y="9080"/>
                  </a:lnTo>
                  <a:close/>
                </a:path>
                <a:path w="99060" h="17780">
                  <a:moveTo>
                    <a:pt x="32664" y="3543"/>
                  </a:moveTo>
                  <a:lnTo>
                    <a:pt x="25971" y="3543"/>
                  </a:lnTo>
                  <a:lnTo>
                    <a:pt x="32664" y="3759"/>
                  </a:lnTo>
                  <a:lnTo>
                    <a:pt x="32664" y="3543"/>
                  </a:lnTo>
                  <a:close/>
                </a:path>
                <a:path w="99060" h="17780">
                  <a:moveTo>
                    <a:pt x="13893" y="571"/>
                  </a:moveTo>
                  <a:lnTo>
                    <a:pt x="13893" y="14770"/>
                  </a:lnTo>
                  <a:lnTo>
                    <a:pt x="18084" y="14897"/>
                  </a:lnTo>
                  <a:lnTo>
                    <a:pt x="18084" y="711"/>
                  </a:lnTo>
                  <a:lnTo>
                    <a:pt x="13893" y="571"/>
                  </a:lnTo>
                  <a:close/>
                </a:path>
                <a:path w="99060" h="17780">
                  <a:moveTo>
                    <a:pt x="292" y="11277"/>
                  </a:moveTo>
                  <a:lnTo>
                    <a:pt x="292" y="14084"/>
                  </a:lnTo>
                  <a:lnTo>
                    <a:pt x="1854" y="14477"/>
                  </a:lnTo>
                  <a:lnTo>
                    <a:pt x="3390" y="14706"/>
                  </a:lnTo>
                  <a:lnTo>
                    <a:pt x="6781" y="14833"/>
                  </a:lnTo>
                  <a:lnTo>
                    <a:pt x="8254" y="14528"/>
                  </a:lnTo>
                  <a:lnTo>
                    <a:pt x="10820" y="13157"/>
                  </a:lnTo>
                  <a:lnTo>
                    <a:pt x="11381" y="12255"/>
                  </a:lnTo>
                  <a:lnTo>
                    <a:pt x="6578" y="12255"/>
                  </a:lnTo>
                  <a:lnTo>
                    <a:pt x="3467" y="12141"/>
                  </a:lnTo>
                  <a:lnTo>
                    <a:pt x="1967" y="11823"/>
                  </a:lnTo>
                  <a:lnTo>
                    <a:pt x="292" y="11277"/>
                  </a:lnTo>
                  <a:close/>
                </a:path>
                <a:path w="99060" h="17780">
                  <a:moveTo>
                    <a:pt x="4267" y="0"/>
                  </a:moveTo>
                  <a:lnTo>
                    <a:pt x="2793" y="317"/>
                  </a:lnTo>
                  <a:lnTo>
                    <a:pt x="558" y="1714"/>
                  </a:lnTo>
                  <a:lnTo>
                    <a:pt x="121" y="2540"/>
                  </a:lnTo>
                  <a:lnTo>
                    <a:pt x="0" y="4165"/>
                  </a:lnTo>
                  <a:lnTo>
                    <a:pt x="1155" y="6908"/>
                  </a:lnTo>
                  <a:lnTo>
                    <a:pt x="1752" y="7480"/>
                  </a:lnTo>
                  <a:lnTo>
                    <a:pt x="3048" y="8153"/>
                  </a:lnTo>
                  <a:lnTo>
                    <a:pt x="5016" y="9004"/>
                  </a:lnTo>
                  <a:lnTo>
                    <a:pt x="7073" y="10083"/>
                  </a:lnTo>
                  <a:lnTo>
                    <a:pt x="7454" y="10934"/>
                  </a:lnTo>
                  <a:lnTo>
                    <a:pt x="7429" y="11836"/>
                  </a:lnTo>
                  <a:lnTo>
                    <a:pt x="6578" y="12255"/>
                  </a:lnTo>
                  <a:lnTo>
                    <a:pt x="11381" y="12255"/>
                  </a:lnTo>
                  <a:lnTo>
                    <a:pt x="11531" y="10477"/>
                  </a:lnTo>
                  <a:lnTo>
                    <a:pt x="10439" y="7823"/>
                  </a:lnTo>
                  <a:lnTo>
                    <a:pt x="9842" y="7226"/>
                  </a:lnTo>
                  <a:lnTo>
                    <a:pt x="8623" y="6515"/>
                  </a:lnTo>
                  <a:lnTo>
                    <a:pt x="4737" y="4737"/>
                  </a:lnTo>
                  <a:lnTo>
                    <a:pt x="4457" y="4546"/>
                  </a:lnTo>
                  <a:lnTo>
                    <a:pt x="3937" y="3733"/>
                  </a:lnTo>
                  <a:lnTo>
                    <a:pt x="3937" y="2844"/>
                  </a:lnTo>
                  <a:lnTo>
                    <a:pt x="4787" y="2438"/>
                  </a:lnTo>
                  <a:lnTo>
                    <a:pt x="10346" y="2438"/>
                  </a:lnTo>
                  <a:lnTo>
                    <a:pt x="10363" y="711"/>
                  </a:lnTo>
                  <a:lnTo>
                    <a:pt x="8483" y="317"/>
                  </a:lnTo>
                  <a:lnTo>
                    <a:pt x="7035" y="88"/>
                  </a:lnTo>
                  <a:lnTo>
                    <a:pt x="4267" y="0"/>
                  </a:lnTo>
                  <a:close/>
                </a:path>
                <a:path w="99060" h="17780">
                  <a:moveTo>
                    <a:pt x="10346" y="2438"/>
                  </a:moveTo>
                  <a:lnTo>
                    <a:pt x="4787" y="2438"/>
                  </a:lnTo>
                  <a:lnTo>
                    <a:pt x="7658" y="2540"/>
                  </a:lnTo>
                  <a:lnTo>
                    <a:pt x="8966" y="2844"/>
                  </a:lnTo>
                  <a:lnTo>
                    <a:pt x="10337" y="3416"/>
                  </a:lnTo>
                  <a:lnTo>
                    <a:pt x="10346" y="2438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40644" y="1643748"/>
              <a:ext cx="87261" cy="166522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173448" y="1682635"/>
              <a:ext cx="17780" cy="85725"/>
            </a:xfrm>
            <a:custGeom>
              <a:avLst/>
              <a:gdLst/>
              <a:ahLst/>
              <a:cxnLst/>
              <a:rect l="l" t="t" r="r" b="b"/>
              <a:pathLst>
                <a:path w="17779" h="85725">
                  <a:moveTo>
                    <a:pt x="17259" y="31076"/>
                  </a:moveTo>
                  <a:lnTo>
                    <a:pt x="14008" y="30962"/>
                  </a:lnTo>
                  <a:lnTo>
                    <a:pt x="14008" y="34124"/>
                  </a:lnTo>
                  <a:lnTo>
                    <a:pt x="13601" y="51663"/>
                  </a:lnTo>
                  <a:lnTo>
                    <a:pt x="4152" y="51663"/>
                  </a:lnTo>
                  <a:lnTo>
                    <a:pt x="3746" y="33756"/>
                  </a:lnTo>
                  <a:lnTo>
                    <a:pt x="14008" y="34124"/>
                  </a:lnTo>
                  <a:lnTo>
                    <a:pt x="14008" y="30962"/>
                  </a:lnTo>
                  <a:lnTo>
                    <a:pt x="495" y="30454"/>
                  </a:lnTo>
                  <a:lnTo>
                    <a:pt x="533" y="32143"/>
                  </a:lnTo>
                  <a:lnTo>
                    <a:pt x="1054" y="54838"/>
                  </a:lnTo>
                  <a:lnTo>
                    <a:pt x="16700" y="54838"/>
                  </a:lnTo>
                  <a:lnTo>
                    <a:pt x="16764" y="51663"/>
                  </a:lnTo>
                  <a:lnTo>
                    <a:pt x="17233" y="32067"/>
                  </a:lnTo>
                  <a:lnTo>
                    <a:pt x="17259" y="31076"/>
                  </a:lnTo>
                  <a:close/>
                </a:path>
                <a:path w="17779" h="85725">
                  <a:moveTo>
                    <a:pt x="17475" y="60477"/>
                  </a:moveTo>
                  <a:lnTo>
                    <a:pt x="14262" y="60540"/>
                  </a:lnTo>
                  <a:lnTo>
                    <a:pt x="14262" y="63715"/>
                  </a:lnTo>
                  <a:lnTo>
                    <a:pt x="14071" y="82067"/>
                  </a:lnTo>
                  <a:lnTo>
                    <a:pt x="4191" y="81521"/>
                  </a:lnTo>
                  <a:lnTo>
                    <a:pt x="4191" y="63944"/>
                  </a:lnTo>
                  <a:lnTo>
                    <a:pt x="14262" y="63715"/>
                  </a:lnTo>
                  <a:lnTo>
                    <a:pt x="14262" y="60540"/>
                  </a:lnTo>
                  <a:lnTo>
                    <a:pt x="1016" y="60794"/>
                  </a:lnTo>
                  <a:lnTo>
                    <a:pt x="1016" y="84518"/>
                  </a:lnTo>
                  <a:lnTo>
                    <a:pt x="17208" y="85432"/>
                  </a:lnTo>
                  <a:lnTo>
                    <a:pt x="17233" y="82067"/>
                  </a:lnTo>
                  <a:lnTo>
                    <a:pt x="17437" y="63715"/>
                  </a:lnTo>
                  <a:lnTo>
                    <a:pt x="17449" y="62357"/>
                  </a:lnTo>
                  <a:lnTo>
                    <a:pt x="17475" y="60477"/>
                  </a:lnTo>
                  <a:close/>
                </a:path>
                <a:path w="17779" h="85725">
                  <a:moveTo>
                    <a:pt x="17513" y="25641"/>
                  </a:moveTo>
                  <a:lnTo>
                    <a:pt x="17399" y="22352"/>
                  </a:lnTo>
                  <a:lnTo>
                    <a:pt x="16789" y="3238"/>
                  </a:lnTo>
                  <a:lnTo>
                    <a:pt x="16738" y="1828"/>
                  </a:lnTo>
                  <a:lnTo>
                    <a:pt x="16687" y="0"/>
                  </a:lnTo>
                  <a:lnTo>
                    <a:pt x="14236" y="50"/>
                  </a:lnTo>
                  <a:lnTo>
                    <a:pt x="14236" y="22352"/>
                  </a:lnTo>
                  <a:lnTo>
                    <a:pt x="3670" y="21971"/>
                  </a:lnTo>
                  <a:lnTo>
                    <a:pt x="3238" y="3454"/>
                  </a:lnTo>
                  <a:lnTo>
                    <a:pt x="13614" y="3238"/>
                  </a:lnTo>
                  <a:lnTo>
                    <a:pt x="14236" y="22352"/>
                  </a:lnTo>
                  <a:lnTo>
                    <a:pt x="14236" y="50"/>
                  </a:lnTo>
                  <a:lnTo>
                    <a:pt x="0" y="317"/>
                  </a:lnTo>
                  <a:lnTo>
                    <a:pt x="38" y="1905"/>
                  </a:lnTo>
                  <a:lnTo>
                    <a:pt x="558" y="25044"/>
                  </a:lnTo>
                  <a:lnTo>
                    <a:pt x="17513" y="25641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176788" y="1685251"/>
              <a:ext cx="64769" cy="191135"/>
            </a:xfrm>
            <a:custGeom>
              <a:avLst/>
              <a:gdLst/>
              <a:ahLst/>
              <a:cxnLst/>
              <a:rect l="l" t="t" r="r" b="b"/>
              <a:pathLst>
                <a:path w="64770" h="191135">
                  <a:moveTo>
                    <a:pt x="11074" y="30975"/>
                  </a:moveTo>
                  <a:lnTo>
                    <a:pt x="495" y="30734"/>
                  </a:lnTo>
                  <a:lnTo>
                    <a:pt x="1231" y="48907"/>
                  </a:lnTo>
                  <a:lnTo>
                    <a:pt x="11074" y="49657"/>
                  </a:lnTo>
                  <a:lnTo>
                    <a:pt x="11074" y="30975"/>
                  </a:lnTo>
                  <a:close/>
                </a:path>
                <a:path w="64770" h="191135">
                  <a:moveTo>
                    <a:pt x="11315" y="60718"/>
                  </a:moveTo>
                  <a:lnTo>
                    <a:pt x="495" y="60718"/>
                  </a:lnTo>
                  <a:lnTo>
                    <a:pt x="1231" y="79159"/>
                  </a:lnTo>
                  <a:lnTo>
                    <a:pt x="11074" y="80137"/>
                  </a:lnTo>
                  <a:lnTo>
                    <a:pt x="11315" y="60718"/>
                  </a:lnTo>
                  <a:close/>
                </a:path>
                <a:path w="64770" h="191135">
                  <a:moveTo>
                    <a:pt x="11315" y="19418"/>
                  </a:moveTo>
                  <a:lnTo>
                    <a:pt x="10833" y="0"/>
                  </a:lnTo>
                  <a:lnTo>
                    <a:pt x="0" y="0"/>
                  </a:lnTo>
                  <a:lnTo>
                    <a:pt x="241" y="19177"/>
                  </a:lnTo>
                  <a:lnTo>
                    <a:pt x="11315" y="19418"/>
                  </a:lnTo>
                  <a:close/>
                </a:path>
                <a:path w="64770" h="191135">
                  <a:moveTo>
                    <a:pt x="64185" y="171119"/>
                  </a:moveTo>
                  <a:lnTo>
                    <a:pt x="58559" y="165455"/>
                  </a:lnTo>
                  <a:lnTo>
                    <a:pt x="44704" y="165455"/>
                  </a:lnTo>
                  <a:lnTo>
                    <a:pt x="39103" y="171119"/>
                  </a:lnTo>
                  <a:lnTo>
                    <a:pt x="39103" y="185115"/>
                  </a:lnTo>
                  <a:lnTo>
                    <a:pt x="44704" y="190792"/>
                  </a:lnTo>
                  <a:lnTo>
                    <a:pt x="58559" y="190792"/>
                  </a:lnTo>
                  <a:lnTo>
                    <a:pt x="64185" y="185115"/>
                  </a:lnTo>
                  <a:lnTo>
                    <a:pt x="64185" y="178117"/>
                  </a:lnTo>
                  <a:lnTo>
                    <a:pt x="64185" y="17111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215625" y="1852929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8529" y="0"/>
                  </a:moveTo>
                  <a:lnTo>
                    <a:pt x="5346" y="0"/>
                  </a:lnTo>
                  <a:lnTo>
                    <a:pt x="0" y="5334"/>
                  </a:lnTo>
                  <a:lnTo>
                    <a:pt x="0" y="18503"/>
                  </a:lnTo>
                  <a:lnTo>
                    <a:pt x="5346" y="23837"/>
                  </a:lnTo>
                  <a:lnTo>
                    <a:pt x="18529" y="23837"/>
                  </a:lnTo>
                  <a:lnTo>
                    <a:pt x="23863" y="18503"/>
                  </a:lnTo>
                  <a:lnTo>
                    <a:pt x="23863" y="11925"/>
                  </a:lnTo>
                  <a:lnTo>
                    <a:pt x="23863" y="5334"/>
                  </a:lnTo>
                  <a:lnTo>
                    <a:pt x="18529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214901" y="1857108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4871" y="0"/>
                  </a:moveTo>
                  <a:lnTo>
                    <a:pt x="4305" y="0"/>
                  </a:lnTo>
                  <a:lnTo>
                    <a:pt x="0" y="4292"/>
                  </a:lnTo>
                  <a:lnTo>
                    <a:pt x="0" y="14884"/>
                  </a:lnTo>
                  <a:lnTo>
                    <a:pt x="4305" y="19176"/>
                  </a:lnTo>
                  <a:lnTo>
                    <a:pt x="14871" y="19176"/>
                  </a:lnTo>
                  <a:lnTo>
                    <a:pt x="19176" y="14884"/>
                  </a:lnTo>
                  <a:lnTo>
                    <a:pt x="19176" y="9588"/>
                  </a:lnTo>
                  <a:lnTo>
                    <a:pt x="19176" y="4292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6768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169905" y="1944877"/>
              <a:ext cx="6350" cy="26670"/>
            </a:xfrm>
            <a:custGeom>
              <a:avLst/>
              <a:gdLst/>
              <a:ahLst/>
              <a:cxnLst/>
              <a:rect l="l" t="t" r="r" b="b"/>
              <a:pathLst>
                <a:path w="6350" h="26669">
                  <a:moveTo>
                    <a:pt x="6146" y="0"/>
                  </a:moveTo>
                  <a:lnTo>
                    <a:pt x="3441" y="253"/>
                  </a:lnTo>
                  <a:lnTo>
                    <a:pt x="3441" y="5905"/>
                  </a:lnTo>
                  <a:lnTo>
                    <a:pt x="253" y="6159"/>
                  </a:lnTo>
                  <a:lnTo>
                    <a:pt x="0" y="26073"/>
                  </a:lnTo>
                  <a:lnTo>
                    <a:pt x="5905" y="25819"/>
                  </a:lnTo>
                  <a:lnTo>
                    <a:pt x="6146" y="0"/>
                  </a:lnTo>
                  <a:close/>
                </a:path>
              </a:pathLst>
            </a:custGeom>
            <a:solidFill>
              <a:srgbClr val="34323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299991" y="1955698"/>
              <a:ext cx="5080" cy="31115"/>
            </a:xfrm>
            <a:custGeom>
              <a:avLst/>
              <a:gdLst/>
              <a:ahLst/>
              <a:cxnLst/>
              <a:rect l="l" t="t" r="r" b="b"/>
              <a:pathLst>
                <a:path w="5079" h="31114">
                  <a:moveTo>
                    <a:pt x="0" y="0"/>
                  </a:moveTo>
                  <a:lnTo>
                    <a:pt x="469" y="30492"/>
                  </a:lnTo>
                  <a:lnTo>
                    <a:pt x="4660" y="30975"/>
                  </a:lnTo>
                  <a:lnTo>
                    <a:pt x="3670" y="2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C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176103" y="1944369"/>
              <a:ext cx="122555" cy="46990"/>
            </a:xfrm>
            <a:custGeom>
              <a:avLst/>
              <a:gdLst/>
              <a:ahLst/>
              <a:cxnLst/>
              <a:rect l="l" t="t" r="r" b="b"/>
              <a:pathLst>
                <a:path w="122554" h="46989">
                  <a:moveTo>
                    <a:pt x="122161" y="40640"/>
                  </a:moveTo>
                  <a:lnTo>
                    <a:pt x="121907" y="40640"/>
                  </a:lnTo>
                  <a:lnTo>
                    <a:pt x="121907" y="10160"/>
                  </a:lnTo>
                  <a:lnTo>
                    <a:pt x="121081" y="10160"/>
                  </a:lnTo>
                  <a:lnTo>
                    <a:pt x="121081" y="6350"/>
                  </a:lnTo>
                  <a:lnTo>
                    <a:pt x="120078" y="6350"/>
                  </a:lnTo>
                  <a:lnTo>
                    <a:pt x="120078" y="5080"/>
                  </a:lnTo>
                  <a:lnTo>
                    <a:pt x="60096" y="5080"/>
                  </a:lnTo>
                  <a:lnTo>
                    <a:pt x="60096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63" y="6350"/>
                  </a:lnTo>
                  <a:lnTo>
                    <a:pt x="127" y="10160"/>
                  </a:lnTo>
                  <a:lnTo>
                    <a:pt x="533" y="10160"/>
                  </a:lnTo>
                  <a:lnTo>
                    <a:pt x="533" y="40640"/>
                  </a:lnTo>
                  <a:lnTo>
                    <a:pt x="901" y="40640"/>
                  </a:lnTo>
                  <a:lnTo>
                    <a:pt x="901" y="41910"/>
                  </a:lnTo>
                  <a:lnTo>
                    <a:pt x="7099" y="41910"/>
                  </a:lnTo>
                  <a:lnTo>
                    <a:pt x="7099" y="43180"/>
                  </a:lnTo>
                  <a:lnTo>
                    <a:pt x="72136" y="43180"/>
                  </a:lnTo>
                  <a:lnTo>
                    <a:pt x="72136" y="46990"/>
                  </a:lnTo>
                  <a:lnTo>
                    <a:pt x="121043" y="46990"/>
                  </a:lnTo>
                  <a:lnTo>
                    <a:pt x="121043" y="43180"/>
                  </a:lnTo>
                  <a:lnTo>
                    <a:pt x="121462" y="43180"/>
                  </a:lnTo>
                  <a:lnTo>
                    <a:pt x="121462" y="41910"/>
                  </a:lnTo>
                  <a:lnTo>
                    <a:pt x="122161" y="41910"/>
                  </a:lnTo>
                  <a:lnTo>
                    <a:pt x="122161" y="4064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176484" y="1950783"/>
              <a:ext cx="125095" cy="42545"/>
            </a:xfrm>
            <a:custGeom>
              <a:avLst/>
              <a:gdLst/>
              <a:ahLst/>
              <a:cxnLst/>
              <a:rect l="l" t="t" r="r" b="b"/>
              <a:pathLst>
                <a:path w="125095" h="42544">
                  <a:moveTo>
                    <a:pt x="122643" y="0"/>
                  </a:moveTo>
                  <a:lnTo>
                    <a:pt x="119468" y="0"/>
                  </a:lnTo>
                  <a:lnTo>
                    <a:pt x="119468" y="4902"/>
                  </a:lnTo>
                  <a:lnTo>
                    <a:pt x="120942" y="5651"/>
                  </a:lnTo>
                  <a:lnTo>
                    <a:pt x="121653" y="34023"/>
                  </a:lnTo>
                  <a:lnTo>
                    <a:pt x="120345" y="35305"/>
                  </a:lnTo>
                  <a:lnTo>
                    <a:pt x="119354" y="38950"/>
                  </a:lnTo>
                  <a:lnTo>
                    <a:pt x="101" y="35051"/>
                  </a:lnTo>
                  <a:lnTo>
                    <a:pt x="0" y="38226"/>
                  </a:lnTo>
                  <a:lnTo>
                    <a:pt x="121754" y="42202"/>
                  </a:lnTo>
                  <a:lnTo>
                    <a:pt x="123189" y="36969"/>
                  </a:lnTo>
                  <a:lnTo>
                    <a:pt x="124866" y="35305"/>
                  </a:lnTo>
                  <a:lnTo>
                    <a:pt x="124066" y="3670"/>
                  </a:lnTo>
                  <a:lnTo>
                    <a:pt x="122631" y="2959"/>
                  </a:lnTo>
                  <a:lnTo>
                    <a:pt x="12264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176534" y="2008809"/>
              <a:ext cx="258445" cy="26034"/>
            </a:xfrm>
            <a:custGeom>
              <a:avLst/>
              <a:gdLst/>
              <a:ahLst/>
              <a:cxnLst/>
              <a:rect l="l" t="t" r="r" b="b"/>
              <a:pathLst>
                <a:path w="258445" h="26035">
                  <a:moveTo>
                    <a:pt x="14262" y="0"/>
                  </a:moveTo>
                  <a:lnTo>
                    <a:pt x="11811" y="3441"/>
                  </a:lnTo>
                  <a:lnTo>
                    <a:pt x="0" y="3441"/>
                  </a:lnTo>
                  <a:lnTo>
                    <a:pt x="990" y="14998"/>
                  </a:lnTo>
                  <a:lnTo>
                    <a:pt x="257937" y="25819"/>
                  </a:lnTo>
                  <a:lnTo>
                    <a:pt x="258190" y="14020"/>
                  </a:lnTo>
                  <a:lnTo>
                    <a:pt x="246862" y="13271"/>
                  </a:lnTo>
                  <a:lnTo>
                    <a:pt x="246380" y="10083"/>
                  </a:lnTo>
                  <a:lnTo>
                    <a:pt x="215005" y="8356"/>
                  </a:lnTo>
                  <a:lnTo>
                    <a:pt x="143128" y="8356"/>
                  </a:lnTo>
                  <a:lnTo>
                    <a:pt x="111167" y="8193"/>
                  </a:lnTo>
                  <a:lnTo>
                    <a:pt x="94032" y="7908"/>
                  </a:lnTo>
                  <a:lnTo>
                    <a:pt x="85891" y="7295"/>
                  </a:lnTo>
                  <a:lnTo>
                    <a:pt x="80911" y="6146"/>
                  </a:lnTo>
                  <a:lnTo>
                    <a:pt x="79819" y="5847"/>
                  </a:lnTo>
                  <a:lnTo>
                    <a:pt x="70586" y="4673"/>
                  </a:lnTo>
                  <a:lnTo>
                    <a:pt x="70586" y="3441"/>
                  </a:lnTo>
                  <a:lnTo>
                    <a:pt x="70815" y="1968"/>
                  </a:lnTo>
                  <a:lnTo>
                    <a:pt x="65912" y="1231"/>
                  </a:lnTo>
                  <a:lnTo>
                    <a:pt x="59753" y="1231"/>
                  </a:lnTo>
                  <a:lnTo>
                    <a:pt x="14262" y="0"/>
                  </a:lnTo>
                  <a:close/>
                </a:path>
                <a:path w="258445" h="26035">
                  <a:moveTo>
                    <a:pt x="149021" y="3937"/>
                  </a:moveTo>
                  <a:lnTo>
                    <a:pt x="148043" y="8127"/>
                  </a:lnTo>
                  <a:lnTo>
                    <a:pt x="143128" y="8356"/>
                  </a:lnTo>
                  <a:lnTo>
                    <a:pt x="215005" y="8356"/>
                  </a:lnTo>
                  <a:lnTo>
                    <a:pt x="152717" y="4927"/>
                  </a:lnTo>
                  <a:lnTo>
                    <a:pt x="149021" y="3937"/>
                  </a:lnTo>
                  <a:close/>
                </a:path>
                <a:path w="258445" h="26035">
                  <a:moveTo>
                    <a:pt x="73774" y="4191"/>
                  </a:moveTo>
                  <a:lnTo>
                    <a:pt x="79819" y="5847"/>
                  </a:lnTo>
                  <a:lnTo>
                    <a:pt x="80175" y="5892"/>
                  </a:lnTo>
                  <a:lnTo>
                    <a:pt x="73774" y="4191"/>
                  </a:lnTo>
                  <a:close/>
                </a:path>
                <a:path w="258445" h="26035">
                  <a:moveTo>
                    <a:pt x="64439" y="241"/>
                  </a:moveTo>
                  <a:lnTo>
                    <a:pt x="60998" y="482"/>
                  </a:lnTo>
                  <a:lnTo>
                    <a:pt x="59753" y="1231"/>
                  </a:lnTo>
                  <a:lnTo>
                    <a:pt x="65912" y="1231"/>
                  </a:lnTo>
                  <a:lnTo>
                    <a:pt x="64439" y="241"/>
                  </a:lnTo>
                  <a:close/>
                </a:path>
              </a:pathLst>
            </a:custGeom>
            <a:solidFill>
              <a:srgbClr val="5F60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174972" y="1817509"/>
              <a:ext cx="264814" cy="259727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445381" y="1528140"/>
              <a:ext cx="144729" cy="90335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4445736" y="1613687"/>
              <a:ext cx="142240" cy="418465"/>
            </a:xfrm>
            <a:custGeom>
              <a:avLst/>
              <a:gdLst/>
              <a:ahLst/>
              <a:cxnLst/>
              <a:rect l="l" t="t" r="r" b="b"/>
              <a:pathLst>
                <a:path w="142239" h="418464">
                  <a:moveTo>
                    <a:pt x="342" y="0"/>
                  </a:moveTo>
                  <a:lnTo>
                    <a:pt x="0" y="269519"/>
                  </a:lnTo>
                  <a:lnTo>
                    <a:pt x="2286" y="272376"/>
                  </a:lnTo>
                  <a:lnTo>
                    <a:pt x="2057" y="294322"/>
                  </a:lnTo>
                  <a:lnTo>
                    <a:pt x="7658" y="296494"/>
                  </a:lnTo>
                  <a:lnTo>
                    <a:pt x="7658" y="310095"/>
                  </a:lnTo>
                  <a:lnTo>
                    <a:pt x="1714" y="310553"/>
                  </a:lnTo>
                  <a:lnTo>
                    <a:pt x="1714" y="408165"/>
                  </a:lnTo>
                  <a:lnTo>
                    <a:pt x="2514" y="411594"/>
                  </a:lnTo>
                  <a:lnTo>
                    <a:pt x="9601" y="414566"/>
                  </a:lnTo>
                  <a:lnTo>
                    <a:pt x="14058" y="410336"/>
                  </a:lnTo>
                  <a:lnTo>
                    <a:pt x="38176" y="410908"/>
                  </a:lnTo>
                  <a:lnTo>
                    <a:pt x="40690" y="413766"/>
                  </a:lnTo>
                  <a:lnTo>
                    <a:pt x="55892" y="416051"/>
                  </a:lnTo>
                  <a:lnTo>
                    <a:pt x="59550" y="412051"/>
                  </a:lnTo>
                  <a:lnTo>
                    <a:pt x="84353" y="412280"/>
                  </a:lnTo>
                  <a:lnTo>
                    <a:pt x="85610" y="416509"/>
                  </a:lnTo>
                  <a:lnTo>
                    <a:pt x="100584" y="416966"/>
                  </a:lnTo>
                  <a:lnTo>
                    <a:pt x="104012" y="413308"/>
                  </a:lnTo>
                  <a:lnTo>
                    <a:pt x="129616" y="414566"/>
                  </a:lnTo>
                  <a:lnTo>
                    <a:pt x="130301" y="418223"/>
                  </a:lnTo>
                  <a:lnTo>
                    <a:pt x="137274" y="418223"/>
                  </a:lnTo>
                  <a:lnTo>
                    <a:pt x="140703" y="417195"/>
                  </a:lnTo>
                  <a:lnTo>
                    <a:pt x="139446" y="337299"/>
                  </a:lnTo>
                  <a:lnTo>
                    <a:pt x="139217" y="335584"/>
                  </a:lnTo>
                  <a:lnTo>
                    <a:pt x="140246" y="334441"/>
                  </a:lnTo>
                  <a:lnTo>
                    <a:pt x="140246" y="313524"/>
                  </a:lnTo>
                  <a:lnTo>
                    <a:pt x="134302" y="312953"/>
                  </a:lnTo>
                  <a:lnTo>
                    <a:pt x="133845" y="301409"/>
                  </a:lnTo>
                  <a:lnTo>
                    <a:pt x="132130" y="271462"/>
                  </a:lnTo>
                  <a:lnTo>
                    <a:pt x="133845" y="271462"/>
                  </a:lnTo>
                  <a:lnTo>
                    <a:pt x="133845" y="277291"/>
                  </a:lnTo>
                  <a:lnTo>
                    <a:pt x="138531" y="277291"/>
                  </a:lnTo>
                  <a:lnTo>
                    <a:pt x="139903" y="273862"/>
                  </a:lnTo>
                  <a:lnTo>
                    <a:pt x="141617" y="77495"/>
                  </a:lnTo>
                  <a:lnTo>
                    <a:pt x="140246" y="74980"/>
                  </a:lnTo>
                  <a:lnTo>
                    <a:pt x="138988" y="7429"/>
                  </a:lnTo>
                  <a:lnTo>
                    <a:pt x="138531" y="3886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445152" y="1613039"/>
              <a:ext cx="143510" cy="419734"/>
            </a:xfrm>
            <a:custGeom>
              <a:avLst/>
              <a:gdLst/>
              <a:ahLst/>
              <a:cxnLst/>
              <a:rect l="l" t="t" r="r" b="b"/>
              <a:pathLst>
                <a:path w="143510" h="419735">
                  <a:moveTo>
                    <a:pt x="130741" y="414616"/>
                  </a:moveTo>
                  <a:lnTo>
                    <a:pt x="104901" y="414616"/>
                  </a:lnTo>
                  <a:lnTo>
                    <a:pt x="129679" y="415798"/>
                  </a:lnTo>
                  <a:lnTo>
                    <a:pt x="130416" y="419519"/>
                  </a:lnTo>
                  <a:lnTo>
                    <a:pt x="137922" y="419519"/>
                  </a:lnTo>
                  <a:lnTo>
                    <a:pt x="141922" y="418376"/>
                  </a:lnTo>
                  <a:lnTo>
                    <a:pt x="131457" y="418249"/>
                  </a:lnTo>
                  <a:lnTo>
                    <a:pt x="130741" y="414616"/>
                  </a:lnTo>
                  <a:close/>
                </a:path>
                <a:path w="143510" h="419735">
                  <a:moveTo>
                    <a:pt x="85760" y="413385"/>
                  </a:moveTo>
                  <a:lnTo>
                    <a:pt x="60401" y="413385"/>
                  </a:lnTo>
                  <a:lnTo>
                    <a:pt x="84493" y="413600"/>
                  </a:lnTo>
                  <a:lnTo>
                    <a:pt x="85712" y="417791"/>
                  </a:lnTo>
                  <a:lnTo>
                    <a:pt x="101447" y="418299"/>
                  </a:lnTo>
                  <a:lnTo>
                    <a:pt x="102662" y="417004"/>
                  </a:lnTo>
                  <a:lnTo>
                    <a:pt x="100914" y="417004"/>
                  </a:lnTo>
                  <a:lnTo>
                    <a:pt x="86677" y="416547"/>
                  </a:lnTo>
                  <a:lnTo>
                    <a:pt x="85760" y="413385"/>
                  </a:lnTo>
                  <a:close/>
                </a:path>
                <a:path w="143510" h="419735">
                  <a:moveTo>
                    <a:pt x="135014" y="302094"/>
                  </a:moveTo>
                  <a:lnTo>
                    <a:pt x="134378" y="302094"/>
                  </a:lnTo>
                  <a:lnTo>
                    <a:pt x="133743" y="302133"/>
                  </a:lnTo>
                  <a:lnTo>
                    <a:pt x="134264" y="314248"/>
                  </a:lnTo>
                  <a:lnTo>
                    <a:pt x="140144" y="314718"/>
                  </a:lnTo>
                  <a:lnTo>
                    <a:pt x="140144" y="334810"/>
                  </a:lnTo>
                  <a:lnTo>
                    <a:pt x="139128" y="336067"/>
                  </a:lnTo>
                  <a:lnTo>
                    <a:pt x="139407" y="338035"/>
                  </a:lnTo>
                  <a:lnTo>
                    <a:pt x="140639" y="417423"/>
                  </a:lnTo>
                  <a:lnTo>
                    <a:pt x="137744" y="418249"/>
                  </a:lnTo>
                  <a:lnTo>
                    <a:pt x="141920" y="418249"/>
                  </a:lnTo>
                  <a:lnTo>
                    <a:pt x="140677" y="337947"/>
                  </a:lnTo>
                  <a:lnTo>
                    <a:pt x="140462" y="336448"/>
                  </a:lnTo>
                  <a:lnTo>
                    <a:pt x="141414" y="335267"/>
                  </a:lnTo>
                  <a:lnTo>
                    <a:pt x="141414" y="313550"/>
                  </a:lnTo>
                  <a:lnTo>
                    <a:pt x="135483" y="313067"/>
                  </a:lnTo>
                  <a:lnTo>
                    <a:pt x="135014" y="302094"/>
                  </a:lnTo>
                  <a:close/>
                </a:path>
                <a:path w="143510" h="419735">
                  <a:moveTo>
                    <a:pt x="39698" y="411657"/>
                  </a:moveTo>
                  <a:lnTo>
                    <a:pt x="14897" y="411657"/>
                  </a:lnTo>
                  <a:lnTo>
                    <a:pt x="38442" y="412140"/>
                  </a:lnTo>
                  <a:lnTo>
                    <a:pt x="40894" y="415036"/>
                  </a:lnTo>
                  <a:lnTo>
                    <a:pt x="56680" y="417347"/>
                  </a:lnTo>
                  <a:lnTo>
                    <a:pt x="57944" y="416001"/>
                  </a:lnTo>
                  <a:lnTo>
                    <a:pt x="56210" y="416001"/>
                  </a:lnTo>
                  <a:lnTo>
                    <a:pt x="41554" y="413842"/>
                  </a:lnTo>
                  <a:lnTo>
                    <a:pt x="39698" y="411657"/>
                  </a:lnTo>
                  <a:close/>
                </a:path>
                <a:path w="143510" h="419735">
                  <a:moveTo>
                    <a:pt x="104368" y="413321"/>
                  </a:moveTo>
                  <a:lnTo>
                    <a:pt x="100914" y="417004"/>
                  </a:lnTo>
                  <a:lnTo>
                    <a:pt x="102662" y="417004"/>
                  </a:lnTo>
                  <a:lnTo>
                    <a:pt x="104901" y="414616"/>
                  </a:lnTo>
                  <a:lnTo>
                    <a:pt x="130741" y="414616"/>
                  </a:lnTo>
                  <a:lnTo>
                    <a:pt x="104368" y="413321"/>
                  </a:lnTo>
                  <a:close/>
                </a:path>
                <a:path w="143510" h="419735">
                  <a:moveTo>
                    <a:pt x="59855" y="412102"/>
                  </a:moveTo>
                  <a:lnTo>
                    <a:pt x="56210" y="416001"/>
                  </a:lnTo>
                  <a:lnTo>
                    <a:pt x="57944" y="416001"/>
                  </a:lnTo>
                  <a:lnTo>
                    <a:pt x="60401" y="413385"/>
                  </a:lnTo>
                  <a:lnTo>
                    <a:pt x="85760" y="413385"/>
                  </a:lnTo>
                  <a:lnTo>
                    <a:pt x="85458" y="412343"/>
                  </a:lnTo>
                  <a:lnTo>
                    <a:pt x="59855" y="412102"/>
                  </a:lnTo>
                  <a:close/>
                </a:path>
                <a:path w="143510" h="419735">
                  <a:moveTo>
                    <a:pt x="241" y="0"/>
                  </a:moveTo>
                  <a:lnTo>
                    <a:pt x="0" y="270332"/>
                  </a:lnTo>
                  <a:lnTo>
                    <a:pt x="2209" y="273291"/>
                  </a:lnTo>
                  <a:lnTo>
                    <a:pt x="1968" y="295389"/>
                  </a:lnTo>
                  <a:lnTo>
                    <a:pt x="7620" y="297611"/>
                  </a:lnTo>
                  <a:lnTo>
                    <a:pt x="7620" y="310121"/>
                  </a:lnTo>
                  <a:lnTo>
                    <a:pt x="1714" y="310616"/>
                  </a:lnTo>
                  <a:lnTo>
                    <a:pt x="1714" y="408876"/>
                  </a:lnTo>
                  <a:lnTo>
                    <a:pt x="2539" y="412699"/>
                  </a:lnTo>
                  <a:lnTo>
                    <a:pt x="10363" y="415925"/>
                  </a:lnTo>
                  <a:lnTo>
                    <a:pt x="11941" y="414439"/>
                  </a:lnTo>
                  <a:lnTo>
                    <a:pt x="10083" y="414439"/>
                  </a:lnTo>
                  <a:lnTo>
                    <a:pt x="3644" y="411784"/>
                  </a:lnTo>
                  <a:lnTo>
                    <a:pt x="3014" y="408876"/>
                  </a:lnTo>
                  <a:lnTo>
                    <a:pt x="2984" y="311785"/>
                  </a:lnTo>
                  <a:lnTo>
                    <a:pt x="8889" y="311289"/>
                  </a:lnTo>
                  <a:lnTo>
                    <a:pt x="8889" y="296748"/>
                  </a:lnTo>
                  <a:lnTo>
                    <a:pt x="3251" y="294525"/>
                  </a:lnTo>
                  <a:lnTo>
                    <a:pt x="3419" y="278625"/>
                  </a:lnTo>
                  <a:lnTo>
                    <a:pt x="3375" y="272732"/>
                  </a:lnTo>
                  <a:lnTo>
                    <a:pt x="1270" y="269913"/>
                  </a:lnTo>
                  <a:lnTo>
                    <a:pt x="1510" y="1301"/>
                  </a:lnTo>
                  <a:lnTo>
                    <a:pt x="850" y="1282"/>
                  </a:lnTo>
                  <a:lnTo>
                    <a:pt x="876" y="647"/>
                  </a:lnTo>
                  <a:lnTo>
                    <a:pt x="22952" y="647"/>
                  </a:lnTo>
                  <a:lnTo>
                    <a:pt x="241" y="0"/>
                  </a:lnTo>
                  <a:close/>
                </a:path>
                <a:path w="143510" h="419735">
                  <a:moveTo>
                    <a:pt x="14401" y="410375"/>
                  </a:moveTo>
                  <a:lnTo>
                    <a:pt x="10083" y="414439"/>
                  </a:lnTo>
                  <a:lnTo>
                    <a:pt x="11941" y="414439"/>
                  </a:lnTo>
                  <a:lnTo>
                    <a:pt x="14897" y="411657"/>
                  </a:lnTo>
                  <a:lnTo>
                    <a:pt x="39698" y="411657"/>
                  </a:lnTo>
                  <a:lnTo>
                    <a:pt x="39039" y="410883"/>
                  </a:lnTo>
                  <a:lnTo>
                    <a:pt x="14401" y="410375"/>
                  </a:lnTo>
                  <a:close/>
                </a:path>
                <a:path w="143510" h="419735">
                  <a:moveTo>
                    <a:pt x="135013" y="271462"/>
                  </a:moveTo>
                  <a:lnTo>
                    <a:pt x="131991" y="271462"/>
                  </a:lnTo>
                  <a:lnTo>
                    <a:pt x="133743" y="302133"/>
                  </a:lnTo>
                  <a:lnTo>
                    <a:pt x="134378" y="302094"/>
                  </a:lnTo>
                  <a:lnTo>
                    <a:pt x="135014" y="302094"/>
                  </a:lnTo>
                  <a:lnTo>
                    <a:pt x="133337" y="272732"/>
                  </a:lnTo>
                  <a:lnTo>
                    <a:pt x="135013" y="272732"/>
                  </a:lnTo>
                  <a:lnTo>
                    <a:pt x="135013" y="271462"/>
                  </a:lnTo>
                  <a:close/>
                </a:path>
                <a:path w="143510" h="419735">
                  <a:moveTo>
                    <a:pt x="135013" y="272732"/>
                  </a:moveTo>
                  <a:lnTo>
                    <a:pt x="133743" y="272732"/>
                  </a:lnTo>
                  <a:lnTo>
                    <a:pt x="133743" y="278625"/>
                  </a:lnTo>
                  <a:lnTo>
                    <a:pt x="139484" y="278625"/>
                  </a:lnTo>
                  <a:lnTo>
                    <a:pt x="140030" y="277355"/>
                  </a:lnTo>
                  <a:lnTo>
                    <a:pt x="135013" y="277355"/>
                  </a:lnTo>
                  <a:lnTo>
                    <a:pt x="135013" y="272732"/>
                  </a:lnTo>
                  <a:close/>
                </a:path>
                <a:path w="143510" h="419735">
                  <a:moveTo>
                    <a:pt x="22952" y="647"/>
                  </a:moveTo>
                  <a:lnTo>
                    <a:pt x="1511" y="647"/>
                  </a:lnTo>
                  <a:lnTo>
                    <a:pt x="1510" y="1301"/>
                  </a:lnTo>
                  <a:lnTo>
                    <a:pt x="138506" y="5207"/>
                  </a:lnTo>
                  <a:lnTo>
                    <a:pt x="138899" y="8089"/>
                  </a:lnTo>
                  <a:lnTo>
                    <a:pt x="140157" y="75819"/>
                  </a:lnTo>
                  <a:lnTo>
                    <a:pt x="141617" y="78282"/>
                  </a:lnTo>
                  <a:lnTo>
                    <a:pt x="139913" y="273291"/>
                  </a:lnTo>
                  <a:lnTo>
                    <a:pt x="139788" y="274700"/>
                  </a:lnTo>
                  <a:lnTo>
                    <a:pt x="138645" y="277355"/>
                  </a:lnTo>
                  <a:lnTo>
                    <a:pt x="140030" y="277355"/>
                  </a:lnTo>
                  <a:lnTo>
                    <a:pt x="141173" y="274700"/>
                  </a:lnTo>
                  <a:lnTo>
                    <a:pt x="142887" y="77939"/>
                  </a:lnTo>
                  <a:lnTo>
                    <a:pt x="141414" y="75463"/>
                  </a:lnTo>
                  <a:lnTo>
                    <a:pt x="140169" y="7988"/>
                  </a:lnTo>
                  <a:lnTo>
                    <a:pt x="139623" y="3975"/>
                  </a:lnTo>
                  <a:lnTo>
                    <a:pt x="22952" y="647"/>
                  </a:lnTo>
                  <a:close/>
                </a:path>
                <a:path w="143510" h="419735">
                  <a:moveTo>
                    <a:pt x="1511" y="647"/>
                  </a:moveTo>
                  <a:lnTo>
                    <a:pt x="876" y="647"/>
                  </a:lnTo>
                  <a:lnTo>
                    <a:pt x="850" y="1282"/>
                  </a:lnTo>
                  <a:lnTo>
                    <a:pt x="1510" y="1301"/>
                  </a:lnTo>
                  <a:lnTo>
                    <a:pt x="1511" y="64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94885" y="1614106"/>
              <a:ext cx="196837" cy="440245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2920289" y="1057909"/>
              <a:ext cx="2499995" cy="2068830"/>
            </a:xfrm>
            <a:custGeom>
              <a:avLst/>
              <a:gdLst/>
              <a:ahLst/>
              <a:cxnLst/>
              <a:rect l="l" t="t" r="r" b="b"/>
              <a:pathLst>
                <a:path w="2499995" h="2068830">
                  <a:moveTo>
                    <a:pt x="1413916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0" y="46990"/>
                  </a:lnTo>
                  <a:lnTo>
                    <a:pt x="0" y="393700"/>
                  </a:lnTo>
                  <a:lnTo>
                    <a:pt x="57137" y="393700"/>
                  </a:lnTo>
                  <a:lnTo>
                    <a:pt x="57137" y="158750"/>
                  </a:lnTo>
                  <a:lnTo>
                    <a:pt x="25387" y="158750"/>
                  </a:lnTo>
                  <a:lnTo>
                    <a:pt x="25387" y="68580"/>
                  </a:lnTo>
                  <a:lnTo>
                    <a:pt x="24866" y="68580"/>
                  </a:lnTo>
                  <a:lnTo>
                    <a:pt x="24866" y="64770"/>
                  </a:lnTo>
                  <a:lnTo>
                    <a:pt x="24866" y="52070"/>
                  </a:lnTo>
                  <a:lnTo>
                    <a:pt x="24866" y="46990"/>
                  </a:lnTo>
                  <a:lnTo>
                    <a:pt x="48679" y="46990"/>
                  </a:lnTo>
                  <a:lnTo>
                    <a:pt x="48679" y="52070"/>
                  </a:lnTo>
                  <a:lnTo>
                    <a:pt x="48679" y="64770"/>
                  </a:lnTo>
                  <a:lnTo>
                    <a:pt x="48679" y="68580"/>
                  </a:lnTo>
                  <a:lnTo>
                    <a:pt x="797979" y="68580"/>
                  </a:lnTo>
                  <a:lnTo>
                    <a:pt x="797979" y="64770"/>
                  </a:lnTo>
                  <a:lnTo>
                    <a:pt x="797979" y="52070"/>
                  </a:lnTo>
                  <a:lnTo>
                    <a:pt x="1321854" y="52070"/>
                  </a:lnTo>
                  <a:lnTo>
                    <a:pt x="1321854" y="64770"/>
                  </a:lnTo>
                  <a:lnTo>
                    <a:pt x="1391704" y="64770"/>
                  </a:lnTo>
                  <a:lnTo>
                    <a:pt x="1391704" y="52070"/>
                  </a:lnTo>
                  <a:lnTo>
                    <a:pt x="1391704" y="46990"/>
                  </a:lnTo>
                  <a:lnTo>
                    <a:pt x="1391704" y="45720"/>
                  </a:lnTo>
                  <a:lnTo>
                    <a:pt x="1413916" y="45720"/>
                  </a:lnTo>
                  <a:lnTo>
                    <a:pt x="1413916" y="0"/>
                  </a:lnTo>
                  <a:close/>
                </a:path>
                <a:path w="2499995" h="2068830">
                  <a:moveTo>
                    <a:pt x="2499614" y="406"/>
                  </a:moveTo>
                  <a:lnTo>
                    <a:pt x="1506004" y="406"/>
                  </a:lnTo>
                  <a:lnTo>
                    <a:pt x="1506004" y="42760"/>
                  </a:lnTo>
                  <a:lnTo>
                    <a:pt x="1550454" y="42760"/>
                  </a:lnTo>
                  <a:lnTo>
                    <a:pt x="1550454" y="30060"/>
                  </a:lnTo>
                  <a:lnTo>
                    <a:pt x="2487079" y="30060"/>
                  </a:lnTo>
                  <a:lnTo>
                    <a:pt x="2487079" y="2022360"/>
                  </a:lnTo>
                  <a:lnTo>
                    <a:pt x="1810804" y="2022360"/>
                  </a:lnTo>
                  <a:lnTo>
                    <a:pt x="1810804" y="2035060"/>
                  </a:lnTo>
                  <a:lnTo>
                    <a:pt x="1307566" y="2035060"/>
                  </a:lnTo>
                  <a:lnTo>
                    <a:pt x="1307566" y="2023948"/>
                  </a:lnTo>
                  <a:lnTo>
                    <a:pt x="66141" y="2023948"/>
                  </a:lnTo>
                  <a:lnTo>
                    <a:pt x="57302" y="2022170"/>
                  </a:lnTo>
                  <a:lnTo>
                    <a:pt x="50266" y="2016810"/>
                  </a:lnTo>
                  <a:lnTo>
                    <a:pt x="45593" y="2007882"/>
                  </a:lnTo>
                  <a:lnTo>
                    <a:pt x="43916" y="1995373"/>
                  </a:lnTo>
                  <a:lnTo>
                    <a:pt x="43916" y="1892185"/>
                  </a:lnTo>
                  <a:lnTo>
                    <a:pt x="20104" y="1892185"/>
                  </a:lnTo>
                  <a:lnTo>
                    <a:pt x="20104" y="1868373"/>
                  </a:lnTo>
                  <a:lnTo>
                    <a:pt x="43916" y="1868373"/>
                  </a:lnTo>
                  <a:lnTo>
                    <a:pt x="43916" y="1781060"/>
                  </a:lnTo>
                  <a:lnTo>
                    <a:pt x="58204" y="1781060"/>
                  </a:lnTo>
                  <a:lnTo>
                    <a:pt x="58204" y="538060"/>
                  </a:lnTo>
                  <a:lnTo>
                    <a:pt x="0" y="538060"/>
                  </a:lnTo>
                  <a:lnTo>
                    <a:pt x="0" y="2068220"/>
                  </a:lnTo>
                  <a:lnTo>
                    <a:pt x="2499614" y="2068220"/>
                  </a:lnTo>
                  <a:lnTo>
                    <a:pt x="2499614" y="2035060"/>
                  </a:lnTo>
                  <a:lnTo>
                    <a:pt x="2499614" y="30060"/>
                  </a:lnTo>
                  <a:lnTo>
                    <a:pt x="2499614" y="40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2945155" y="1105432"/>
              <a:ext cx="862330" cy="398780"/>
            </a:xfrm>
            <a:custGeom>
              <a:avLst/>
              <a:gdLst/>
              <a:ahLst/>
              <a:cxnLst/>
              <a:rect l="l" t="t" r="r" b="b"/>
              <a:pathLst>
                <a:path w="862329" h="398780">
                  <a:moveTo>
                    <a:pt x="862012" y="4546"/>
                  </a:moveTo>
                  <a:lnTo>
                    <a:pt x="798512" y="4546"/>
                  </a:lnTo>
                  <a:lnTo>
                    <a:pt x="798512" y="4762"/>
                  </a:lnTo>
                  <a:lnTo>
                    <a:pt x="773112" y="4762"/>
                  </a:lnTo>
                  <a:lnTo>
                    <a:pt x="773112" y="20637"/>
                  </a:lnTo>
                  <a:lnTo>
                    <a:pt x="23812" y="20637"/>
                  </a:lnTo>
                  <a:lnTo>
                    <a:pt x="23812" y="0"/>
                  </a:lnTo>
                  <a:lnTo>
                    <a:pt x="0" y="0"/>
                  </a:lnTo>
                  <a:lnTo>
                    <a:pt x="0" y="28575"/>
                  </a:lnTo>
                  <a:lnTo>
                    <a:pt x="520" y="28575"/>
                  </a:lnTo>
                  <a:lnTo>
                    <a:pt x="520" y="110591"/>
                  </a:lnTo>
                  <a:lnTo>
                    <a:pt x="32270" y="110591"/>
                  </a:lnTo>
                  <a:lnTo>
                    <a:pt x="32270" y="188912"/>
                  </a:lnTo>
                  <a:lnTo>
                    <a:pt x="150812" y="188912"/>
                  </a:lnTo>
                  <a:lnTo>
                    <a:pt x="182562" y="220662"/>
                  </a:lnTo>
                  <a:lnTo>
                    <a:pt x="201612" y="220662"/>
                  </a:lnTo>
                  <a:lnTo>
                    <a:pt x="208648" y="199339"/>
                  </a:lnTo>
                  <a:lnTo>
                    <a:pt x="219862" y="183362"/>
                  </a:lnTo>
                  <a:lnTo>
                    <a:pt x="234645" y="173342"/>
                  </a:lnTo>
                  <a:lnTo>
                    <a:pt x="252412" y="169862"/>
                  </a:lnTo>
                  <a:lnTo>
                    <a:pt x="798512" y="169862"/>
                  </a:lnTo>
                  <a:lnTo>
                    <a:pt x="798512" y="283946"/>
                  </a:lnTo>
                  <a:lnTo>
                    <a:pt x="639762" y="283946"/>
                  </a:lnTo>
                  <a:lnTo>
                    <a:pt x="639762" y="398246"/>
                  </a:lnTo>
                  <a:lnTo>
                    <a:pt x="862012" y="398246"/>
                  </a:lnTo>
                  <a:lnTo>
                    <a:pt x="862012" y="283946"/>
                  </a:lnTo>
                  <a:lnTo>
                    <a:pt x="862012" y="4546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134318" y="1087970"/>
              <a:ext cx="241300" cy="517525"/>
            </a:xfrm>
            <a:custGeom>
              <a:avLst/>
              <a:gdLst/>
              <a:ahLst/>
              <a:cxnLst/>
              <a:rect l="l" t="t" r="r" b="b"/>
              <a:pathLst>
                <a:path w="241300" h="517525">
                  <a:moveTo>
                    <a:pt x="241300" y="0"/>
                  </a:moveTo>
                  <a:lnTo>
                    <a:pt x="0" y="0"/>
                  </a:lnTo>
                  <a:lnTo>
                    <a:pt x="0" y="517525"/>
                  </a:lnTo>
                  <a:lnTo>
                    <a:pt x="241300" y="517525"/>
                  </a:lnTo>
                  <a:lnTo>
                    <a:pt x="2413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715218" y="1087970"/>
              <a:ext cx="419100" cy="517525"/>
            </a:xfrm>
            <a:custGeom>
              <a:avLst/>
              <a:gdLst/>
              <a:ahLst/>
              <a:cxnLst/>
              <a:rect l="l" t="t" r="r" b="b"/>
              <a:pathLst>
                <a:path w="419100" h="517525">
                  <a:moveTo>
                    <a:pt x="419100" y="0"/>
                  </a:moveTo>
                  <a:lnTo>
                    <a:pt x="0" y="0"/>
                  </a:lnTo>
                  <a:lnTo>
                    <a:pt x="0" y="290296"/>
                  </a:lnTo>
                  <a:lnTo>
                    <a:pt x="15114" y="284288"/>
                  </a:lnTo>
                  <a:lnTo>
                    <a:pt x="29856" y="279874"/>
                  </a:lnTo>
                  <a:lnTo>
                    <a:pt x="43957" y="277153"/>
                  </a:lnTo>
                  <a:lnTo>
                    <a:pt x="57150" y="276225"/>
                  </a:lnTo>
                  <a:lnTo>
                    <a:pt x="285750" y="276225"/>
                  </a:lnTo>
                  <a:lnTo>
                    <a:pt x="285750" y="422275"/>
                  </a:lnTo>
                  <a:lnTo>
                    <a:pt x="342900" y="422275"/>
                  </a:lnTo>
                  <a:lnTo>
                    <a:pt x="368300" y="466725"/>
                  </a:lnTo>
                  <a:lnTo>
                    <a:pt x="368300" y="517525"/>
                  </a:lnTo>
                  <a:lnTo>
                    <a:pt x="419100" y="517525"/>
                  </a:lnTo>
                  <a:lnTo>
                    <a:pt x="41910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914318" y="1085684"/>
              <a:ext cx="1222375" cy="1818639"/>
            </a:xfrm>
            <a:custGeom>
              <a:avLst/>
              <a:gdLst/>
              <a:ahLst/>
              <a:cxnLst/>
              <a:rect l="l" t="t" r="r" b="b"/>
              <a:pathLst>
                <a:path w="1222375" h="1818639">
                  <a:moveTo>
                    <a:pt x="48425" y="24511"/>
                  </a:moveTo>
                  <a:lnTo>
                    <a:pt x="0" y="24511"/>
                  </a:lnTo>
                  <a:lnTo>
                    <a:pt x="0" y="168567"/>
                  </a:lnTo>
                  <a:lnTo>
                    <a:pt x="1778" y="179197"/>
                  </a:lnTo>
                  <a:lnTo>
                    <a:pt x="6794" y="187477"/>
                  </a:lnTo>
                  <a:lnTo>
                    <a:pt x="14566" y="192862"/>
                  </a:lnTo>
                  <a:lnTo>
                    <a:pt x="24612" y="194767"/>
                  </a:lnTo>
                  <a:lnTo>
                    <a:pt x="34518" y="192595"/>
                  </a:lnTo>
                  <a:lnTo>
                    <a:pt x="42011" y="186829"/>
                  </a:lnTo>
                  <a:lnTo>
                    <a:pt x="46761" y="178701"/>
                  </a:lnTo>
                  <a:lnTo>
                    <a:pt x="48425" y="169367"/>
                  </a:lnTo>
                  <a:lnTo>
                    <a:pt x="48425" y="24511"/>
                  </a:lnTo>
                  <a:close/>
                </a:path>
                <a:path w="1222375" h="1818639">
                  <a:moveTo>
                    <a:pt x="638975" y="1348473"/>
                  </a:moveTo>
                  <a:lnTo>
                    <a:pt x="616750" y="1348473"/>
                  </a:lnTo>
                  <a:lnTo>
                    <a:pt x="616750" y="1319898"/>
                  </a:lnTo>
                  <a:lnTo>
                    <a:pt x="585000" y="1319898"/>
                  </a:lnTo>
                  <a:lnTo>
                    <a:pt x="585000" y="1281798"/>
                  </a:lnTo>
                  <a:lnTo>
                    <a:pt x="483400" y="1281798"/>
                  </a:lnTo>
                  <a:lnTo>
                    <a:pt x="458000" y="1259573"/>
                  </a:lnTo>
                  <a:lnTo>
                    <a:pt x="369100" y="1259573"/>
                  </a:lnTo>
                  <a:lnTo>
                    <a:pt x="369100" y="1278623"/>
                  </a:lnTo>
                  <a:lnTo>
                    <a:pt x="204000" y="1278623"/>
                  </a:lnTo>
                  <a:lnTo>
                    <a:pt x="204000" y="1818373"/>
                  </a:lnTo>
                  <a:lnTo>
                    <a:pt x="511975" y="1818373"/>
                  </a:lnTo>
                  <a:lnTo>
                    <a:pt x="511975" y="1742173"/>
                  </a:lnTo>
                  <a:lnTo>
                    <a:pt x="556425" y="1742173"/>
                  </a:lnTo>
                  <a:lnTo>
                    <a:pt x="556425" y="1754873"/>
                  </a:lnTo>
                  <a:lnTo>
                    <a:pt x="635800" y="1754873"/>
                  </a:lnTo>
                  <a:lnTo>
                    <a:pt x="635800" y="1389748"/>
                  </a:lnTo>
                  <a:lnTo>
                    <a:pt x="638975" y="1373873"/>
                  </a:lnTo>
                  <a:lnTo>
                    <a:pt x="638975" y="1348473"/>
                  </a:lnTo>
                  <a:close/>
                </a:path>
                <a:path w="1222375" h="1818639">
                  <a:moveTo>
                    <a:pt x="1222286" y="2286"/>
                  </a:moveTo>
                  <a:lnTo>
                    <a:pt x="1221613" y="660"/>
                  </a:lnTo>
                  <a:lnTo>
                    <a:pt x="1220000" y="0"/>
                  </a:lnTo>
                  <a:lnTo>
                    <a:pt x="1217714" y="0"/>
                  </a:lnTo>
                  <a:lnTo>
                    <a:pt x="1217714" y="4572"/>
                  </a:lnTo>
                  <a:lnTo>
                    <a:pt x="1217714" y="517525"/>
                  </a:lnTo>
                  <a:lnTo>
                    <a:pt x="1171486" y="517525"/>
                  </a:lnTo>
                  <a:lnTo>
                    <a:pt x="1171486" y="469011"/>
                  </a:lnTo>
                  <a:lnTo>
                    <a:pt x="1171181" y="467868"/>
                  </a:lnTo>
                  <a:lnTo>
                    <a:pt x="1145781" y="423418"/>
                  </a:lnTo>
                  <a:lnTo>
                    <a:pt x="1143800" y="422275"/>
                  </a:lnTo>
                  <a:lnTo>
                    <a:pt x="1088936" y="422275"/>
                  </a:lnTo>
                  <a:lnTo>
                    <a:pt x="1088936" y="280784"/>
                  </a:lnTo>
                  <a:lnTo>
                    <a:pt x="1088936" y="278511"/>
                  </a:lnTo>
                  <a:lnTo>
                    <a:pt x="1088263" y="276885"/>
                  </a:lnTo>
                  <a:lnTo>
                    <a:pt x="1086650" y="276212"/>
                  </a:lnTo>
                  <a:lnTo>
                    <a:pt x="858050" y="276212"/>
                  </a:lnTo>
                  <a:lnTo>
                    <a:pt x="844550" y="277177"/>
                  </a:lnTo>
                  <a:lnTo>
                    <a:pt x="830199" y="279946"/>
                  </a:lnTo>
                  <a:lnTo>
                    <a:pt x="815251" y="284416"/>
                  </a:lnTo>
                  <a:lnTo>
                    <a:pt x="803186" y="289217"/>
                  </a:lnTo>
                  <a:lnTo>
                    <a:pt x="803186" y="4572"/>
                  </a:lnTo>
                  <a:lnTo>
                    <a:pt x="1217714" y="4572"/>
                  </a:lnTo>
                  <a:lnTo>
                    <a:pt x="1217714" y="0"/>
                  </a:lnTo>
                  <a:lnTo>
                    <a:pt x="800900" y="0"/>
                  </a:lnTo>
                  <a:lnTo>
                    <a:pt x="799287" y="660"/>
                  </a:lnTo>
                  <a:lnTo>
                    <a:pt x="798614" y="2286"/>
                  </a:lnTo>
                  <a:lnTo>
                    <a:pt x="798614" y="292582"/>
                  </a:lnTo>
                  <a:lnTo>
                    <a:pt x="799655" y="294500"/>
                  </a:lnTo>
                  <a:lnTo>
                    <a:pt x="801827" y="294665"/>
                  </a:lnTo>
                  <a:lnTo>
                    <a:pt x="807059" y="292582"/>
                  </a:lnTo>
                  <a:lnTo>
                    <a:pt x="816762" y="288734"/>
                  </a:lnTo>
                  <a:lnTo>
                    <a:pt x="831303" y="284378"/>
                  </a:lnTo>
                  <a:lnTo>
                    <a:pt x="845159" y="281698"/>
                  </a:lnTo>
                  <a:lnTo>
                    <a:pt x="858050" y="280784"/>
                  </a:lnTo>
                  <a:lnTo>
                    <a:pt x="1084364" y="280784"/>
                  </a:lnTo>
                  <a:lnTo>
                    <a:pt x="1084364" y="424561"/>
                  </a:lnTo>
                  <a:lnTo>
                    <a:pt x="1085037" y="426173"/>
                  </a:lnTo>
                  <a:lnTo>
                    <a:pt x="1086650" y="426847"/>
                  </a:lnTo>
                  <a:lnTo>
                    <a:pt x="1142479" y="426847"/>
                  </a:lnTo>
                  <a:lnTo>
                    <a:pt x="1166914" y="469607"/>
                  </a:lnTo>
                  <a:lnTo>
                    <a:pt x="1166914" y="519811"/>
                  </a:lnTo>
                  <a:lnTo>
                    <a:pt x="1167587" y="521423"/>
                  </a:lnTo>
                  <a:lnTo>
                    <a:pt x="1169200" y="522097"/>
                  </a:lnTo>
                  <a:lnTo>
                    <a:pt x="1220000" y="522097"/>
                  </a:lnTo>
                  <a:lnTo>
                    <a:pt x="1221613" y="521423"/>
                  </a:lnTo>
                  <a:lnTo>
                    <a:pt x="1222286" y="519811"/>
                  </a:lnTo>
                  <a:lnTo>
                    <a:pt x="1222286" y="517525"/>
                  </a:lnTo>
                  <a:lnTo>
                    <a:pt x="1222286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920288" y="1110195"/>
              <a:ext cx="1198245" cy="1971675"/>
            </a:xfrm>
            <a:custGeom>
              <a:avLst/>
              <a:gdLst/>
              <a:ahLst/>
              <a:cxnLst/>
              <a:rect l="l" t="t" r="r" b="b"/>
              <a:pathLst>
                <a:path w="1198245" h="1971675">
                  <a:moveTo>
                    <a:pt x="1198029" y="0"/>
                  </a:moveTo>
                  <a:lnTo>
                    <a:pt x="1042454" y="0"/>
                  </a:lnTo>
                  <a:lnTo>
                    <a:pt x="1042454" y="144856"/>
                  </a:lnTo>
                  <a:lnTo>
                    <a:pt x="1040797" y="154182"/>
                  </a:lnTo>
                  <a:lnTo>
                    <a:pt x="1036053" y="162318"/>
                  </a:lnTo>
                  <a:lnTo>
                    <a:pt x="1028555" y="168073"/>
                  </a:lnTo>
                  <a:lnTo>
                    <a:pt x="1018641" y="170256"/>
                  </a:lnTo>
                  <a:lnTo>
                    <a:pt x="1008602" y="168339"/>
                  </a:lnTo>
                  <a:lnTo>
                    <a:pt x="1000829" y="162961"/>
                  </a:lnTo>
                  <a:lnTo>
                    <a:pt x="995810" y="154681"/>
                  </a:lnTo>
                  <a:lnTo>
                    <a:pt x="994029" y="144056"/>
                  </a:lnTo>
                  <a:lnTo>
                    <a:pt x="994029" y="0"/>
                  </a:lnTo>
                  <a:lnTo>
                    <a:pt x="886879" y="0"/>
                  </a:lnTo>
                  <a:lnTo>
                    <a:pt x="886879" y="393700"/>
                  </a:lnTo>
                  <a:lnTo>
                    <a:pt x="664629" y="393700"/>
                  </a:lnTo>
                  <a:lnTo>
                    <a:pt x="664629" y="279400"/>
                  </a:lnTo>
                  <a:lnTo>
                    <a:pt x="823379" y="279400"/>
                  </a:lnTo>
                  <a:lnTo>
                    <a:pt x="823379" y="165100"/>
                  </a:lnTo>
                  <a:lnTo>
                    <a:pt x="277279" y="165100"/>
                  </a:lnTo>
                  <a:lnTo>
                    <a:pt x="259518" y="168572"/>
                  </a:lnTo>
                  <a:lnTo>
                    <a:pt x="244735" y="178593"/>
                  </a:lnTo>
                  <a:lnTo>
                    <a:pt x="233523" y="194567"/>
                  </a:lnTo>
                  <a:lnTo>
                    <a:pt x="226479" y="215900"/>
                  </a:lnTo>
                  <a:lnTo>
                    <a:pt x="207429" y="215900"/>
                  </a:lnTo>
                  <a:lnTo>
                    <a:pt x="175679" y="184150"/>
                  </a:lnTo>
                  <a:lnTo>
                    <a:pt x="57137" y="184150"/>
                  </a:lnTo>
                  <a:lnTo>
                    <a:pt x="57137" y="340779"/>
                  </a:lnTo>
                  <a:lnTo>
                    <a:pt x="0" y="340779"/>
                  </a:lnTo>
                  <a:lnTo>
                    <a:pt x="0" y="485775"/>
                  </a:lnTo>
                  <a:lnTo>
                    <a:pt x="58204" y="485775"/>
                  </a:lnTo>
                  <a:lnTo>
                    <a:pt x="58204" y="1728774"/>
                  </a:lnTo>
                  <a:lnTo>
                    <a:pt x="43916" y="1728774"/>
                  </a:lnTo>
                  <a:lnTo>
                    <a:pt x="43916" y="1816087"/>
                  </a:lnTo>
                  <a:lnTo>
                    <a:pt x="20104" y="1816087"/>
                  </a:lnTo>
                  <a:lnTo>
                    <a:pt x="20104" y="1839899"/>
                  </a:lnTo>
                  <a:lnTo>
                    <a:pt x="43916" y="1839899"/>
                  </a:lnTo>
                  <a:lnTo>
                    <a:pt x="43916" y="1943087"/>
                  </a:lnTo>
                  <a:lnTo>
                    <a:pt x="45603" y="1955588"/>
                  </a:lnTo>
                  <a:lnTo>
                    <a:pt x="50266" y="1964518"/>
                  </a:lnTo>
                  <a:lnTo>
                    <a:pt x="57311" y="1969876"/>
                  </a:lnTo>
                  <a:lnTo>
                    <a:pt x="66141" y="1971662"/>
                  </a:lnTo>
                  <a:lnTo>
                    <a:pt x="1198029" y="1971662"/>
                  </a:lnTo>
                  <a:lnTo>
                    <a:pt x="119802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668647" y="2094445"/>
              <a:ext cx="339090" cy="131445"/>
            </a:xfrm>
            <a:custGeom>
              <a:avLst/>
              <a:gdLst/>
              <a:ahLst/>
              <a:cxnLst/>
              <a:rect l="l" t="t" r="r" b="b"/>
              <a:pathLst>
                <a:path w="339089" h="131444">
                  <a:moveTo>
                    <a:pt x="338670" y="0"/>
                  </a:moveTo>
                  <a:lnTo>
                    <a:pt x="0" y="0"/>
                  </a:lnTo>
                  <a:lnTo>
                    <a:pt x="0" y="131229"/>
                  </a:lnTo>
                  <a:lnTo>
                    <a:pt x="338670" y="131229"/>
                  </a:lnTo>
                  <a:lnTo>
                    <a:pt x="33867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007318" y="2094445"/>
              <a:ext cx="158750" cy="131445"/>
            </a:xfrm>
            <a:custGeom>
              <a:avLst/>
              <a:gdLst/>
              <a:ahLst/>
              <a:cxnLst/>
              <a:rect l="l" t="t" r="r" b="b"/>
              <a:pathLst>
                <a:path w="158750" h="131444">
                  <a:moveTo>
                    <a:pt x="158750" y="0"/>
                  </a:moveTo>
                  <a:lnTo>
                    <a:pt x="0" y="0"/>
                  </a:lnTo>
                  <a:lnTo>
                    <a:pt x="0" y="131229"/>
                  </a:lnTo>
                  <a:lnTo>
                    <a:pt x="158750" y="131229"/>
                  </a:lnTo>
                  <a:lnTo>
                    <a:pt x="1587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007318" y="2225675"/>
              <a:ext cx="368300" cy="854710"/>
            </a:xfrm>
            <a:custGeom>
              <a:avLst/>
              <a:gdLst/>
              <a:ahLst/>
              <a:cxnLst/>
              <a:rect l="l" t="t" r="r" b="b"/>
              <a:pathLst>
                <a:path w="368300" h="854710">
                  <a:moveTo>
                    <a:pt x="158750" y="0"/>
                  </a:moveTo>
                  <a:lnTo>
                    <a:pt x="0" y="0"/>
                  </a:lnTo>
                  <a:lnTo>
                    <a:pt x="0" y="732358"/>
                  </a:lnTo>
                  <a:lnTo>
                    <a:pt x="193675" y="732358"/>
                  </a:lnTo>
                  <a:lnTo>
                    <a:pt x="204241" y="718467"/>
                  </a:lnTo>
                  <a:lnTo>
                    <a:pt x="216296" y="709339"/>
                  </a:lnTo>
                  <a:lnTo>
                    <a:pt x="228947" y="703783"/>
                  </a:lnTo>
                  <a:lnTo>
                    <a:pt x="241300" y="700608"/>
                  </a:lnTo>
                  <a:lnTo>
                    <a:pt x="241300" y="719658"/>
                  </a:lnTo>
                  <a:lnTo>
                    <a:pt x="260697" y="713506"/>
                  </a:lnTo>
                  <a:lnTo>
                    <a:pt x="311150" y="726008"/>
                  </a:lnTo>
                  <a:lnTo>
                    <a:pt x="326776" y="763959"/>
                  </a:lnTo>
                  <a:lnTo>
                    <a:pt x="327025" y="776808"/>
                  </a:lnTo>
                  <a:lnTo>
                    <a:pt x="327025" y="854595"/>
                  </a:lnTo>
                  <a:lnTo>
                    <a:pt x="368300" y="854595"/>
                  </a:lnTo>
                  <a:lnTo>
                    <a:pt x="368300" y="706958"/>
                  </a:lnTo>
                  <a:lnTo>
                    <a:pt x="158750" y="630758"/>
                  </a:lnTo>
                  <a:lnTo>
                    <a:pt x="15875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723676" y="2094445"/>
              <a:ext cx="321945" cy="80645"/>
            </a:xfrm>
            <a:custGeom>
              <a:avLst/>
              <a:gdLst/>
              <a:ahLst/>
              <a:cxnLst/>
              <a:rect l="l" t="t" r="r" b="b"/>
              <a:pathLst>
                <a:path w="321945" h="80644">
                  <a:moveTo>
                    <a:pt x="80441" y="0"/>
                  </a:moveTo>
                  <a:lnTo>
                    <a:pt x="16941" y="0"/>
                  </a:lnTo>
                  <a:lnTo>
                    <a:pt x="0" y="0"/>
                  </a:lnTo>
                  <a:lnTo>
                    <a:pt x="0" y="29629"/>
                  </a:lnTo>
                  <a:lnTo>
                    <a:pt x="0" y="80429"/>
                  </a:lnTo>
                  <a:lnTo>
                    <a:pt x="16941" y="80429"/>
                  </a:lnTo>
                  <a:lnTo>
                    <a:pt x="16941" y="29629"/>
                  </a:lnTo>
                  <a:lnTo>
                    <a:pt x="80441" y="29629"/>
                  </a:lnTo>
                  <a:lnTo>
                    <a:pt x="80441" y="0"/>
                  </a:lnTo>
                  <a:close/>
                </a:path>
                <a:path w="321945" h="80644">
                  <a:moveTo>
                    <a:pt x="198970" y="0"/>
                  </a:moveTo>
                  <a:lnTo>
                    <a:pt x="118541" y="0"/>
                  </a:lnTo>
                  <a:lnTo>
                    <a:pt x="118541" y="29629"/>
                  </a:lnTo>
                  <a:lnTo>
                    <a:pt x="198970" y="29629"/>
                  </a:lnTo>
                  <a:lnTo>
                    <a:pt x="198970" y="0"/>
                  </a:lnTo>
                  <a:close/>
                </a:path>
                <a:path w="321945" h="80644">
                  <a:moveTo>
                    <a:pt x="321729" y="0"/>
                  </a:moveTo>
                  <a:lnTo>
                    <a:pt x="241300" y="0"/>
                  </a:lnTo>
                  <a:lnTo>
                    <a:pt x="241300" y="29629"/>
                  </a:lnTo>
                  <a:lnTo>
                    <a:pt x="321729" y="29629"/>
                  </a:lnTo>
                  <a:lnTo>
                    <a:pt x="3217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143718" y="2938983"/>
              <a:ext cx="527050" cy="154305"/>
            </a:xfrm>
            <a:custGeom>
              <a:avLst/>
              <a:gdLst/>
              <a:ahLst/>
              <a:cxnLst/>
              <a:rect l="l" t="t" r="r" b="b"/>
              <a:pathLst>
                <a:path w="527050" h="154305">
                  <a:moveTo>
                    <a:pt x="463550" y="0"/>
                  </a:moveTo>
                  <a:lnTo>
                    <a:pt x="63500" y="0"/>
                  </a:lnTo>
                  <a:lnTo>
                    <a:pt x="40183" y="2579"/>
                  </a:lnTo>
                  <a:lnTo>
                    <a:pt x="19843" y="11112"/>
                  </a:lnTo>
                  <a:lnTo>
                    <a:pt x="5457" y="26789"/>
                  </a:lnTo>
                  <a:lnTo>
                    <a:pt x="0" y="50800"/>
                  </a:lnTo>
                  <a:lnTo>
                    <a:pt x="0" y="142875"/>
                  </a:lnTo>
                  <a:lnTo>
                    <a:pt x="84137" y="142875"/>
                  </a:lnTo>
                  <a:lnTo>
                    <a:pt x="84137" y="153987"/>
                  </a:lnTo>
                  <a:lnTo>
                    <a:pt x="527050" y="153987"/>
                  </a:lnTo>
                  <a:lnTo>
                    <a:pt x="527050" y="50800"/>
                  </a:lnTo>
                  <a:lnTo>
                    <a:pt x="521592" y="32146"/>
                  </a:lnTo>
                  <a:lnTo>
                    <a:pt x="507206" y="15875"/>
                  </a:lnTo>
                  <a:lnTo>
                    <a:pt x="486866" y="4365"/>
                  </a:lnTo>
                  <a:lnTo>
                    <a:pt x="46355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118318" y="1364195"/>
              <a:ext cx="1257300" cy="1729105"/>
            </a:xfrm>
            <a:custGeom>
              <a:avLst/>
              <a:gdLst/>
              <a:ahLst/>
              <a:cxnLst/>
              <a:rect l="l" t="t" r="r" b="b"/>
              <a:pathLst>
                <a:path w="1257300" h="1729105">
                  <a:moveTo>
                    <a:pt x="1257300" y="241300"/>
                  </a:moveTo>
                  <a:lnTo>
                    <a:pt x="1037170" y="241300"/>
                  </a:lnTo>
                  <a:lnTo>
                    <a:pt x="1009650" y="241300"/>
                  </a:lnTo>
                  <a:lnTo>
                    <a:pt x="965200" y="241300"/>
                  </a:lnTo>
                  <a:lnTo>
                    <a:pt x="965200" y="190500"/>
                  </a:lnTo>
                  <a:lnTo>
                    <a:pt x="939800" y="146050"/>
                  </a:lnTo>
                  <a:lnTo>
                    <a:pt x="882650" y="146050"/>
                  </a:lnTo>
                  <a:lnTo>
                    <a:pt x="882650" y="0"/>
                  </a:lnTo>
                  <a:lnTo>
                    <a:pt x="654050" y="0"/>
                  </a:lnTo>
                  <a:lnTo>
                    <a:pt x="619290" y="5626"/>
                  </a:lnTo>
                  <a:lnTo>
                    <a:pt x="581367" y="21640"/>
                  </a:lnTo>
                  <a:lnTo>
                    <a:pt x="544512" y="46837"/>
                  </a:lnTo>
                  <a:lnTo>
                    <a:pt x="512927" y="79971"/>
                  </a:lnTo>
                  <a:lnTo>
                    <a:pt x="490880" y="119799"/>
                  </a:lnTo>
                  <a:lnTo>
                    <a:pt x="482600" y="165100"/>
                  </a:lnTo>
                  <a:lnTo>
                    <a:pt x="478358" y="165100"/>
                  </a:lnTo>
                  <a:lnTo>
                    <a:pt x="478358" y="674370"/>
                  </a:lnTo>
                  <a:lnTo>
                    <a:pt x="478358" y="687908"/>
                  </a:lnTo>
                  <a:lnTo>
                    <a:pt x="0" y="687908"/>
                  </a:lnTo>
                  <a:lnTo>
                    <a:pt x="0" y="1000112"/>
                  </a:lnTo>
                  <a:lnTo>
                    <a:pt x="165100" y="1000112"/>
                  </a:lnTo>
                  <a:lnTo>
                    <a:pt x="165100" y="981062"/>
                  </a:lnTo>
                  <a:lnTo>
                    <a:pt x="254000" y="981062"/>
                  </a:lnTo>
                  <a:lnTo>
                    <a:pt x="279400" y="1003287"/>
                  </a:lnTo>
                  <a:lnTo>
                    <a:pt x="381000" y="1003287"/>
                  </a:lnTo>
                  <a:lnTo>
                    <a:pt x="381000" y="1041387"/>
                  </a:lnTo>
                  <a:lnTo>
                    <a:pt x="412750" y="1041387"/>
                  </a:lnTo>
                  <a:lnTo>
                    <a:pt x="412750" y="1069962"/>
                  </a:lnTo>
                  <a:lnTo>
                    <a:pt x="434975" y="1069962"/>
                  </a:lnTo>
                  <a:lnTo>
                    <a:pt x="434975" y="1095362"/>
                  </a:lnTo>
                  <a:lnTo>
                    <a:pt x="431800" y="1111237"/>
                  </a:lnTo>
                  <a:lnTo>
                    <a:pt x="431800" y="1476362"/>
                  </a:lnTo>
                  <a:lnTo>
                    <a:pt x="352425" y="1476362"/>
                  </a:lnTo>
                  <a:lnTo>
                    <a:pt x="352425" y="1463662"/>
                  </a:lnTo>
                  <a:lnTo>
                    <a:pt x="307975" y="1463662"/>
                  </a:lnTo>
                  <a:lnTo>
                    <a:pt x="307975" y="1539862"/>
                  </a:lnTo>
                  <a:lnTo>
                    <a:pt x="0" y="1539862"/>
                  </a:lnTo>
                  <a:lnTo>
                    <a:pt x="0" y="1717662"/>
                  </a:lnTo>
                  <a:lnTo>
                    <a:pt x="25400" y="1717662"/>
                  </a:lnTo>
                  <a:lnTo>
                    <a:pt x="25400" y="1625587"/>
                  </a:lnTo>
                  <a:lnTo>
                    <a:pt x="30848" y="1601584"/>
                  </a:lnTo>
                  <a:lnTo>
                    <a:pt x="45237" y="1585899"/>
                  </a:lnTo>
                  <a:lnTo>
                    <a:pt x="65582" y="1577378"/>
                  </a:lnTo>
                  <a:lnTo>
                    <a:pt x="88900" y="1574787"/>
                  </a:lnTo>
                  <a:lnTo>
                    <a:pt x="488950" y="1574787"/>
                  </a:lnTo>
                  <a:lnTo>
                    <a:pt x="512254" y="1579156"/>
                  </a:lnTo>
                  <a:lnTo>
                    <a:pt x="532599" y="1590662"/>
                  </a:lnTo>
                  <a:lnTo>
                    <a:pt x="546989" y="1606943"/>
                  </a:lnTo>
                  <a:lnTo>
                    <a:pt x="552450" y="1625587"/>
                  </a:lnTo>
                  <a:lnTo>
                    <a:pt x="552450" y="1728774"/>
                  </a:lnTo>
                  <a:lnTo>
                    <a:pt x="612775" y="1728774"/>
                  </a:lnTo>
                  <a:lnTo>
                    <a:pt x="612775" y="1716074"/>
                  </a:lnTo>
                  <a:lnTo>
                    <a:pt x="1216025" y="1716074"/>
                  </a:lnTo>
                  <a:lnTo>
                    <a:pt x="1216025" y="1638287"/>
                  </a:lnTo>
                  <a:lnTo>
                    <a:pt x="1209319" y="1598561"/>
                  </a:lnTo>
                  <a:lnTo>
                    <a:pt x="1168793" y="1574787"/>
                  </a:lnTo>
                  <a:lnTo>
                    <a:pt x="1149692" y="1574990"/>
                  </a:lnTo>
                  <a:lnTo>
                    <a:pt x="1130300" y="1581137"/>
                  </a:lnTo>
                  <a:lnTo>
                    <a:pt x="1130300" y="1562087"/>
                  </a:lnTo>
                  <a:lnTo>
                    <a:pt x="1117942" y="1565262"/>
                  </a:lnTo>
                  <a:lnTo>
                    <a:pt x="1105293" y="1570824"/>
                  </a:lnTo>
                  <a:lnTo>
                    <a:pt x="1093241" y="1579956"/>
                  </a:lnTo>
                  <a:lnTo>
                    <a:pt x="1082675" y="1593837"/>
                  </a:lnTo>
                  <a:lnTo>
                    <a:pt x="889000" y="1593837"/>
                  </a:lnTo>
                  <a:lnTo>
                    <a:pt x="889000" y="861479"/>
                  </a:lnTo>
                  <a:lnTo>
                    <a:pt x="550329" y="861479"/>
                  </a:lnTo>
                  <a:lnTo>
                    <a:pt x="550329" y="730250"/>
                  </a:lnTo>
                  <a:lnTo>
                    <a:pt x="1047750" y="730250"/>
                  </a:lnTo>
                  <a:lnTo>
                    <a:pt x="1047750" y="1492237"/>
                  </a:lnTo>
                  <a:lnTo>
                    <a:pt x="1257300" y="1568437"/>
                  </a:lnTo>
                  <a:lnTo>
                    <a:pt x="1257300" y="24130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183570" y="1370545"/>
              <a:ext cx="532130" cy="158750"/>
            </a:xfrm>
            <a:custGeom>
              <a:avLst/>
              <a:gdLst/>
              <a:ahLst/>
              <a:cxnLst/>
              <a:rect l="l" t="t" r="r" b="b"/>
              <a:pathLst>
                <a:path w="532129" h="158750">
                  <a:moveTo>
                    <a:pt x="531647" y="0"/>
                  </a:moveTo>
                  <a:lnTo>
                    <a:pt x="52730" y="0"/>
                  </a:lnTo>
                  <a:lnTo>
                    <a:pt x="0" y="158750"/>
                  </a:lnTo>
                  <a:lnTo>
                    <a:pt x="417347" y="158750"/>
                  </a:lnTo>
                  <a:lnTo>
                    <a:pt x="427320" y="109143"/>
                  </a:lnTo>
                  <a:lnTo>
                    <a:pt x="453466" y="66352"/>
                  </a:lnTo>
                  <a:lnTo>
                    <a:pt x="490127" y="32003"/>
                  </a:lnTo>
                  <a:lnTo>
                    <a:pt x="531647" y="7721"/>
                  </a:lnTo>
                  <a:lnTo>
                    <a:pt x="53164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181398" y="1368259"/>
              <a:ext cx="536575" cy="163830"/>
            </a:xfrm>
            <a:custGeom>
              <a:avLst/>
              <a:gdLst/>
              <a:ahLst/>
              <a:cxnLst/>
              <a:rect l="l" t="t" r="r" b="b"/>
              <a:pathLst>
                <a:path w="536575" h="163830">
                  <a:moveTo>
                    <a:pt x="533819" y="0"/>
                  </a:moveTo>
                  <a:lnTo>
                    <a:pt x="54902" y="0"/>
                  </a:lnTo>
                  <a:lnTo>
                    <a:pt x="52730" y="1562"/>
                  </a:lnTo>
                  <a:lnTo>
                    <a:pt x="0" y="160312"/>
                  </a:lnTo>
                  <a:lnTo>
                    <a:pt x="317" y="162369"/>
                  </a:lnTo>
                  <a:lnTo>
                    <a:pt x="2171" y="163322"/>
                  </a:lnTo>
                  <a:lnTo>
                    <a:pt x="2171" y="158750"/>
                  </a:lnTo>
                  <a:lnTo>
                    <a:pt x="5326" y="158750"/>
                  </a:lnTo>
                  <a:lnTo>
                    <a:pt x="56553" y="4559"/>
                  </a:lnTo>
                  <a:lnTo>
                    <a:pt x="536105" y="4559"/>
                  </a:lnTo>
                  <a:lnTo>
                    <a:pt x="536105" y="2286"/>
                  </a:lnTo>
                  <a:lnTo>
                    <a:pt x="535431" y="660"/>
                  </a:lnTo>
                  <a:lnTo>
                    <a:pt x="533819" y="0"/>
                  </a:lnTo>
                  <a:close/>
                </a:path>
                <a:path w="536575" h="163830">
                  <a:moveTo>
                    <a:pt x="2171" y="161036"/>
                  </a:moveTo>
                  <a:lnTo>
                    <a:pt x="2171" y="163322"/>
                  </a:lnTo>
                  <a:lnTo>
                    <a:pt x="419519" y="163322"/>
                  </a:lnTo>
                  <a:lnTo>
                    <a:pt x="421131" y="162648"/>
                  </a:lnTo>
                  <a:lnTo>
                    <a:pt x="421508" y="161747"/>
                  </a:lnTo>
                  <a:lnTo>
                    <a:pt x="4330" y="161747"/>
                  </a:lnTo>
                  <a:lnTo>
                    <a:pt x="2171" y="161036"/>
                  </a:lnTo>
                  <a:close/>
                </a:path>
                <a:path w="536575" h="163830">
                  <a:moveTo>
                    <a:pt x="5326" y="158750"/>
                  </a:moveTo>
                  <a:lnTo>
                    <a:pt x="2171" y="158750"/>
                  </a:lnTo>
                  <a:lnTo>
                    <a:pt x="2171" y="161036"/>
                  </a:lnTo>
                  <a:lnTo>
                    <a:pt x="4330" y="161747"/>
                  </a:lnTo>
                  <a:lnTo>
                    <a:pt x="5326" y="158750"/>
                  </a:lnTo>
                  <a:close/>
                </a:path>
                <a:path w="536575" h="163830">
                  <a:moveTo>
                    <a:pt x="417692" y="158750"/>
                  </a:moveTo>
                  <a:lnTo>
                    <a:pt x="5326" y="158750"/>
                  </a:lnTo>
                  <a:lnTo>
                    <a:pt x="4330" y="161747"/>
                  </a:lnTo>
                  <a:lnTo>
                    <a:pt x="421508" y="161747"/>
                  </a:lnTo>
                  <a:lnTo>
                    <a:pt x="421805" y="161036"/>
                  </a:lnTo>
                  <a:lnTo>
                    <a:pt x="417233" y="161036"/>
                  </a:lnTo>
                  <a:lnTo>
                    <a:pt x="417692" y="158750"/>
                  </a:lnTo>
                  <a:close/>
                </a:path>
                <a:path w="536575" h="163830">
                  <a:moveTo>
                    <a:pt x="531533" y="8706"/>
                  </a:moveTo>
                  <a:lnTo>
                    <a:pt x="490949" y="32441"/>
                  </a:lnTo>
                  <a:lnTo>
                    <a:pt x="453869" y="67176"/>
                  </a:lnTo>
                  <a:lnTo>
                    <a:pt x="427385" y="110560"/>
                  </a:lnTo>
                  <a:lnTo>
                    <a:pt x="417233" y="161036"/>
                  </a:lnTo>
                  <a:lnTo>
                    <a:pt x="419519" y="161036"/>
                  </a:lnTo>
                  <a:lnTo>
                    <a:pt x="419519" y="158750"/>
                  </a:lnTo>
                  <a:lnTo>
                    <a:pt x="422264" y="158750"/>
                  </a:lnTo>
                  <a:lnTo>
                    <a:pt x="431602" y="112295"/>
                  </a:lnTo>
                  <a:lnTo>
                    <a:pt x="457411" y="70094"/>
                  </a:lnTo>
                  <a:lnTo>
                    <a:pt x="493651" y="36127"/>
                  </a:lnTo>
                  <a:lnTo>
                    <a:pt x="534746" y="12090"/>
                  </a:lnTo>
                  <a:lnTo>
                    <a:pt x="536105" y="10007"/>
                  </a:lnTo>
                  <a:lnTo>
                    <a:pt x="531533" y="10007"/>
                  </a:lnTo>
                  <a:lnTo>
                    <a:pt x="531533" y="8706"/>
                  </a:lnTo>
                  <a:close/>
                </a:path>
                <a:path w="536575" h="163830">
                  <a:moveTo>
                    <a:pt x="422264" y="158750"/>
                  </a:moveTo>
                  <a:lnTo>
                    <a:pt x="419519" y="158750"/>
                  </a:lnTo>
                  <a:lnTo>
                    <a:pt x="419519" y="161036"/>
                  </a:lnTo>
                  <a:lnTo>
                    <a:pt x="421805" y="161036"/>
                  </a:lnTo>
                  <a:lnTo>
                    <a:pt x="422264" y="158750"/>
                  </a:lnTo>
                  <a:close/>
                </a:path>
                <a:path w="536575" h="163830">
                  <a:moveTo>
                    <a:pt x="532891" y="7912"/>
                  </a:moveTo>
                  <a:lnTo>
                    <a:pt x="531533" y="8706"/>
                  </a:lnTo>
                  <a:lnTo>
                    <a:pt x="531533" y="10007"/>
                  </a:lnTo>
                  <a:lnTo>
                    <a:pt x="533819" y="10007"/>
                  </a:lnTo>
                  <a:lnTo>
                    <a:pt x="532891" y="7912"/>
                  </a:lnTo>
                  <a:close/>
                </a:path>
                <a:path w="536575" h="163830">
                  <a:moveTo>
                    <a:pt x="536105" y="7912"/>
                  </a:moveTo>
                  <a:lnTo>
                    <a:pt x="532891" y="7912"/>
                  </a:lnTo>
                  <a:lnTo>
                    <a:pt x="533819" y="10007"/>
                  </a:lnTo>
                  <a:lnTo>
                    <a:pt x="536105" y="10007"/>
                  </a:lnTo>
                  <a:lnTo>
                    <a:pt x="536105" y="7912"/>
                  </a:lnTo>
                  <a:close/>
                </a:path>
                <a:path w="536575" h="163830">
                  <a:moveTo>
                    <a:pt x="536105" y="4559"/>
                  </a:moveTo>
                  <a:lnTo>
                    <a:pt x="531533" y="4559"/>
                  </a:lnTo>
                  <a:lnTo>
                    <a:pt x="531533" y="8706"/>
                  </a:lnTo>
                  <a:lnTo>
                    <a:pt x="532891" y="7912"/>
                  </a:lnTo>
                  <a:lnTo>
                    <a:pt x="536105" y="7912"/>
                  </a:lnTo>
                  <a:lnTo>
                    <a:pt x="536105" y="455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18318" y="1370545"/>
              <a:ext cx="117983" cy="158750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4118318" y="1058315"/>
              <a:ext cx="596900" cy="312420"/>
            </a:xfrm>
            <a:custGeom>
              <a:avLst/>
              <a:gdLst/>
              <a:ahLst/>
              <a:cxnLst/>
              <a:rect l="l" t="t" r="r" b="b"/>
              <a:pathLst>
                <a:path w="596900" h="312419">
                  <a:moveTo>
                    <a:pt x="596900" y="29654"/>
                  </a:moveTo>
                  <a:lnTo>
                    <a:pt x="352425" y="29654"/>
                  </a:lnTo>
                  <a:lnTo>
                    <a:pt x="352425" y="42354"/>
                  </a:lnTo>
                  <a:lnTo>
                    <a:pt x="307975" y="42354"/>
                  </a:lnTo>
                  <a:lnTo>
                    <a:pt x="307975" y="0"/>
                  </a:lnTo>
                  <a:lnTo>
                    <a:pt x="215887" y="0"/>
                  </a:lnTo>
                  <a:lnTo>
                    <a:pt x="215900" y="45529"/>
                  </a:lnTo>
                  <a:lnTo>
                    <a:pt x="193675" y="45529"/>
                  </a:lnTo>
                  <a:lnTo>
                    <a:pt x="193675" y="64579"/>
                  </a:lnTo>
                  <a:lnTo>
                    <a:pt x="179641" y="64579"/>
                  </a:lnTo>
                  <a:lnTo>
                    <a:pt x="123825" y="64579"/>
                  </a:lnTo>
                  <a:lnTo>
                    <a:pt x="123825" y="51879"/>
                  </a:lnTo>
                  <a:lnTo>
                    <a:pt x="0" y="51879"/>
                  </a:lnTo>
                  <a:lnTo>
                    <a:pt x="0" y="312229"/>
                  </a:lnTo>
                  <a:lnTo>
                    <a:pt x="93992" y="312229"/>
                  </a:lnTo>
                  <a:lnTo>
                    <a:pt x="596900" y="312229"/>
                  </a:lnTo>
                  <a:lnTo>
                    <a:pt x="596900" y="2965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375618" y="1087970"/>
              <a:ext cx="31750" cy="1992630"/>
            </a:xfrm>
            <a:custGeom>
              <a:avLst/>
              <a:gdLst/>
              <a:ahLst/>
              <a:cxnLst/>
              <a:rect l="l" t="t" r="r" b="b"/>
              <a:pathLst>
                <a:path w="31750" h="1992630">
                  <a:moveTo>
                    <a:pt x="31750" y="0"/>
                  </a:moveTo>
                  <a:lnTo>
                    <a:pt x="0" y="0"/>
                  </a:lnTo>
                  <a:lnTo>
                    <a:pt x="0" y="345732"/>
                  </a:lnTo>
                  <a:lnTo>
                    <a:pt x="0" y="1992299"/>
                  </a:lnTo>
                  <a:lnTo>
                    <a:pt x="31750" y="1992299"/>
                  </a:lnTo>
                  <a:lnTo>
                    <a:pt x="31750" y="321094"/>
                  </a:lnTo>
                  <a:lnTo>
                    <a:pt x="317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975305" y="1150404"/>
              <a:ext cx="110489" cy="1896745"/>
            </a:xfrm>
            <a:custGeom>
              <a:avLst/>
              <a:gdLst/>
              <a:ahLst/>
              <a:cxnLst/>
              <a:rect l="l" t="t" r="r" b="b"/>
              <a:pathLst>
                <a:path w="110489" h="1896745">
                  <a:moveTo>
                    <a:pt x="110070" y="0"/>
                  </a:moveTo>
                  <a:lnTo>
                    <a:pt x="0" y="0"/>
                  </a:lnTo>
                  <a:lnTo>
                    <a:pt x="0" y="1896529"/>
                  </a:lnTo>
                  <a:lnTo>
                    <a:pt x="110070" y="1896529"/>
                  </a:lnTo>
                  <a:lnTo>
                    <a:pt x="11007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719906" y="1332966"/>
              <a:ext cx="438150" cy="1617345"/>
            </a:xfrm>
            <a:custGeom>
              <a:avLst/>
              <a:gdLst/>
              <a:ahLst/>
              <a:cxnLst/>
              <a:rect l="l" t="t" r="r" b="b"/>
              <a:pathLst>
                <a:path w="438150" h="1617345">
                  <a:moveTo>
                    <a:pt x="422821" y="0"/>
                  </a:moveTo>
                  <a:lnTo>
                    <a:pt x="19672" y="0"/>
                  </a:lnTo>
                  <a:lnTo>
                    <a:pt x="0" y="1244"/>
                  </a:lnTo>
                  <a:lnTo>
                    <a:pt x="0" y="22225"/>
                  </a:lnTo>
                  <a:lnTo>
                    <a:pt x="400596" y="22225"/>
                  </a:lnTo>
                  <a:lnTo>
                    <a:pt x="400596" y="24714"/>
                  </a:lnTo>
                  <a:lnTo>
                    <a:pt x="415328" y="27190"/>
                  </a:lnTo>
                  <a:lnTo>
                    <a:pt x="415328" y="1612785"/>
                  </a:lnTo>
                  <a:lnTo>
                    <a:pt x="414756" y="1617345"/>
                  </a:lnTo>
                  <a:lnTo>
                    <a:pt x="424046" y="1614195"/>
                  </a:lnTo>
                  <a:lnTo>
                    <a:pt x="431245" y="1608267"/>
                  </a:lnTo>
                  <a:lnTo>
                    <a:pt x="435900" y="1599553"/>
                  </a:lnTo>
                  <a:lnTo>
                    <a:pt x="437553" y="1588046"/>
                  </a:lnTo>
                  <a:lnTo>
                    <a:pt x="437553" y="4965"/>
                  </a:lnTo>
                  <a:lnTo>
                    <a:pt x="422821" y="2489"/>
                  </a:lnTo>
                  <a:lnTo>
                    <a:pt x="4228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719906" y="1228419"/>
              <a:ext cx="422909" cy="1722755"/>
            </a:xfrm>
            <a:custGeom>
              <a:avLst/>
              <a:gdLst/>
              <a:ahLst/>
              <a:cxnLst/>
              <a:rect l="l" t="t" r="r" b="b"/>
              <a:pathLst>
                <a:path w="422910" h="1722755">
                  <a:moveTo>
                    <a:pt x="415328" y="131737"/>
                  </a:moveTo>
                  <a:lnTo>
                    <a:pt x="400596" y="129260"/>
                  </a:lnTo>
                  <a:lnTo>
                    <a:pt x="400596" y="126771"/>
                  </a:lnTo>
                  <a:lnTo>
                    <a:pt x="0" y="126771"/>
                  </a:lnTo>
                  <a:lnTo>
                    <a:pt x="0" y="1700047"/>
                  </a:lnTo>
                  <a:lnTo>
                    <a:pt x="2146" y="1710905"/>
                  </a:lnTo>
                  <a:lnTo>
                    <a:pt x="7988" y="1717802"/>
                  </a:lnTo>
                  <a:lnTo>
                    <a:pt x="16586" y="1721434"/>
                  </a:lnTo>
                  <a:lnTo>
                    <a:pt x="27051" y="1722475"/>
                  </a:lnTo>
                  <a:lnTo>
                    <a:pt x="410387" y="1722475"/>
                  </a:lnTo>
                  <a:lnTo>
                    <a:pt x="414756" y="1721891"/>
                  </a:lnTo>
                  <a:lnTo>
                    <a:pt x="415328" y="1717332"/>
                  </a:lnTo>
                  <a:lnTo>
                    <a:pt x="415328" y="131737"/>
                  </a:lnTo>
                  <a:close/>
                </a:path>
                <a:path w="422910" h="1722755">
                  <a:moveTo>
                    <a:pt x="422821" y="0"/>
                  </a:moveTo>
                  <a:lnTo>
                    <a:pt x="243103" y="0"/>
                  </a:lnTo>
                  <a:lnTo>
                    <a:pt x="243103" y="27381"/>
                  </a:lnTo>
                  <a:lnTo>
                    <a:pt x="241185" y="36982"/>
                  </a:lnTo>
                  <a:lnTo>
                    <a:pt x="235966" y="44818"/>
                  </a:lnTo>
                  <a:lnTo>
                    <a:pt x="228231" y="50114"/>
                  </a:lnTo>
                  <a:lnTo>
                    <a:pt x="218757" y="52044"/>
                  </a:lnTo>
                  <a:lnTo>
                    <a:pt x="209283" y="50114"/>
                  </a:lnTo>
                  <a:lnTo>
                    <a:pt x="201549" y="44818"/>
                  </a:lnTo>
                  <a:lnTo>
                    <a:pt x="196342" y="36982"/>
                  </a:lnTo>
                  <a:lnTo>
                    <a:pt x="194437" y="27381"/>
                  </a:lnTo>
                  <a:lnTo>
                    <a:pt x="194437" y="0"/>
                  </a:lnTo>
                  <a:lnTo>
                    <a:pt x="19672" y="0"/>
                  </a:lnTo>
                  <a:lnTo>
                    <a:pt x="19672" y="84975"/>
                  </a:lnTo>
                  <a:lnTo>
                    <a:pt x="422821" y="84975"/>
                  </a:lnTo>
                  <a:lnTo>
                    <a:pt x="42282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739578" y="1313383"/>
              <a:ext cx="403225" cy="19685"/>
            </a:xfrm>
            <a:custGeom>
              <a:avLst/>
              <a:gdLst/>
              <a:ahLst/>
              <a:cxnLst/>
              <a:rect l="l" t="t" r="r" b="b"/>
              <a:pathLst>
                <a:path w="403225" h="19684">
                  <a:moveTo>
                    <a:pt x="403148" y="0"/>
                  </a:moveTo>
                  <a:lnTo>
                    <a:pt x="0" y="0"/>
                  </a:lnTo>
                  <a:lnTo>
                    <a:pt x="0" y="19583"/>
                  </a:lnTo>
                  <a:lnTo>
                    <a:pt x="403148" y="19583"/>
                  </a:lnTo>
                  <a:lnTo>
                    <a:pt x="40314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081147" y="1294345"/>
              <a:ext cx="67945" cy="1672589"/>
            </a:xfrm>
            <a:custGeom>
              <a:avLst/>
              <a:gdLst/>
              <a:ahLst/>
              <a:cxnLst/>
              <a:rect l="l" t="t" r="r" b="b"/>
              <a:pathLst>
                <a:path w="67944" h="1672589">
                  <a:moveTo>
                    <a:pt x="16929" y="0"/>
                  </a:moveTo>
                  <a:lnTo>
                    <a:pt x="0" y="0"/>
                  </a:lnTo>
                  <a:lnTo>
                    <a:pt x="4229" y="1562087"/>
                  </a:lnTo>
                  <a:lnTo>
                    <a:pt x="33870" y="1562087"/>
                  </a:lnTo>
                  <a:lnTo>
                    <a:pt x="33870" y="1672158"/>
                  </a:lnTo>
                  <a:lnTo>
                    <a:pt x="59270" y="1634058"/>
                  </a:lnTo>
                  <a:lnTo>
                    <a:pt x="67729" y="1587487"/>
                  </a:lnTo>
                  <a:lnTo>
                    <a:pt x="67729" y="1435087"/>
                  </a:lnTo>
                  <a:lnTo>
                    <a:pt x="51866" y="1435087"/>
                  </a:lnTo>
                  <a:lnTo>
                    <a:pt x="51866" y="901700"/>
                  </a:lnTo>
                  <a:lnTo>
                    <a:pt x="43395" y="863600"/>
                  </a:lnTo>
                  <a:lnTo>
                    <a:pt x="43395" y="717550"/>
                  </a:lnTo>
                  <a:lnTo>
                    <a:pt x="14820" y="717550"/>
                  </a:lnTo>
                  <a:lnTo>
                    <a:pt x="14820" y="688975"/>
                  </a:lnTo>
                  <a:lnTo>
                    <a:pt x="43395" y="688975"/>
                  </a:lnTo>
                  <a:lnTo>
                    <a:pt x="43395" y="638175"/>
                  </a:lnTo>
                  <a:lnTo>
                    <a:pt x="11645" y="638175"/>
                  </a:lnTo>
                  <a:lnTo>
                    <a:pt x="11645" y="601129"/>
                  </a:lnTo>
                  <a:lnTo>
                    <a:pt x="46570" y="601129"/>
                  </a:lnTo>
                  <a:lnTo>
                    <a:pt x="46570" y="29629"/>
                  </a:lnTo>
                  <a:lnTo>
                    <a:pt x="169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115017" y="2928467"/>
              <a:ext cx="723900" cy="38100"/>
            </a:xfrm>
            <a:custGeom>
              <a:avLst/>
              <a:gdLst/>
              <a:ahLst/>
              <a:cxnLst/>
              <a:rect l="l" t="t" r="r" b="b"/>
              <a:pathLst>
                <a:path w="723900" h="38100">
                  <a:moveTo>
                    <a:pt x="604888" y="0"/>
                  </a:moveTo>
                  <a:lnTo>
                    <a:pt x="25400" y="0"/>
                  </a:lnTo>
                  <a:lnTo>
                    <a:pt x="0" y="38036"/>
                  </a:lnTo>
                  <a:lnTo>
                    <a:pt x="723900" y="38036"/>
                  </a:lnTo>
                  <a:lnTo>
                    <a:pt x="723900" y="21094"/>
                  </a:lnTo>
                  <a:lnTo>
                    <a:pt x="631939" y="21094"/>
                  </a:lnTo>
                  <a:lnTo>
                    <a:pt x="621856" y="17798"/>
                  </a:lnTo>
                  <a:lnTo>
                    <a:pt x="613208" y="10547"/>
                  </a:lnTo>
                  <a:lnTo>
                    <a:pt x="607162" y="3296"/>
                  </a:lnTo>
                  <a:lnTo>
                    <a:pt x="60488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081147" y="3017304"/>
              <a:ext cx="279400" cy="21590"/>
            </a:xfrm>
            <a:custGeom>
              <a:avLst/>
              <a:gdLst/>
              <a:ahLst/>
              <a:cxnLst/>
              <a:rect l="l" t="t" r="r" b="b"/>
              <a:pathLst>
                <a:path w="279400" h="21589">
                  <a:moveTo>
                    <a:pt x="279400" y="0"/>
                  </a:moveTo>
                  <a:lnTo>
                    <a:pt x="0" y="0"/>
                  </a:lnTo>
                  <a:lnTo>
                    <a:pt x="0" y="21158"/>
                  </a:lnTo>
                  <a:lnTo>
                    <a:pt x="279400" y="21158"/>
                  </a:lnTo>
                  <a:lnTo>
                    <a:pt x="2794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191192" y="2564332"/>
              <a:ext cx="527685" cy="29845"/>
            </a:xfrm>
            <a:custGeom>
              <a:avLst/>
              <a:gdLst/>
              <a:ahLst/>
              <a:cxnLst/>
              <a:rect l="l" t="t" r="r" b="b"/>
              <a:pathLst>
                <a:path w="527685" h="29844">
                  <a:moveTo>
                    <a:pt x="97370" y="0"/>
                  </a:moveTo>
                  <a:lnTo>
                    <a:pt x="0" y="0"/>
                  </a:lnTo>
                  <a:lnTo>
                    <a:pt x="0" y="29629"/>
                  </a:lnTo>
                  <a:lnTo>
                    <a:pt x="97370" y="29629"/>
                  </a:lnTo>
                  <a:lnTo>
                    <a:pt x="97370" y="0"/>
                  </a:lnTo>
                  <a:close/>
                </a:path>
                <a:path w="527685" h="29844">
                  <a:moveTo>
                    <a:pt x="338683" y="0"/>
                  </a:moveTo>
                  <a:lnTo>
                    <a:pt x="241312" y="0"/>
                  </a:lnTo>
                  <a:lnTo>
                    <a:pt x="241312" y="29629"/>
                  </a:lnTo>
                  <a:lnTo>
                    <a:pt x="338683" y="29629"/>
                  </a:lnTo>
                  <a:lnTo>
                    <a:pt x="338683" y="0"/>
                  </a:lnTo>
                  <a:close/>
                </a:path>
                <a:path w="527685" h="29844">
                  <a:moveTo>
                    <a:pt x="527672" y="0"/>
                  </a:moveTo>
                  <a:lnTo>
                    <a:pt x="457936" y="0"/>
                  </a:lnTo>
                  <a:lnTo>
                    <a:pt x="457936" y="29629"/>
                  </a:lnTo>
                  <a:lnTo>
                    <a:pt x="527672" y="29629"/>
                  </a:lnTo>
                  <a:lnTo>
                    <a:pt x="527672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191205" y="2272232"/>
              <a:ext cx="478790" cy="292100"/>
            </a:xfrm>
            <a:custGeom>
              <a:avLst/>
              <a:gdLst/>
              <a:ahLst/>
              <a:cxnLst/>
              <a:rect l="l" t="t" r="r" b="b"/>
              <a:pathLst>
                <a:path w="478789" h="292100">
                  <a:moveTo>
                    <a:pt x="21170" y="3429"/>
                  </a:moveTo>
                  <a:lnTo>
                    <a:pt x="0" y="3429"/>
                  </a:lnTo>
                  <a:lnTo>
                    <a:pt x="0" y="292100"/>
                  </a:lnTo>
                  <a:lnTo>
                    <a:pt x="21170" y="292100"/>
                  </a:lnTo>
                  <a:lnTo>
                    <a:pt x="21170" y="3429"/>
                  </a:lnTo>
                  <a:close/>
                </a:path>
                <a:path w="478789" h="292100">
                  <a:moveTo>
                    <a:pt x="97358" y="3429"/>
                  </a:moveTo>
                  <a:lnTo>
                    <a:pt x="76200" y="3429"/>
                  </a:lnTo>
                  <a:lnTo>
                    <a:pt x="76200" y="292100"/>
                  </a:lnTo>
                  <a:lnTo>
                    <a:pt x="97358" y="292100"/>
                  </a:lnTo>
                  <a:lnTo>
                    <a:pt x="97358" y="3429"/>
                  </a:lnTo>
                  <a:close/>
                </a:path>
                <a:path w="478789" h="292100">
                  <a:moveTo>
                    <a:pt x="258241" y="3429"/>
                  </a:moveTo>
                  <a:lnTo>
                    <a:pt x="237070" y="3429"/>
                  </a:lnTo>
                  <a:lnTo>
                    <a:pt x="237070" y="292100"/>
                  </a:lnTo>
                  <a:lnTo>
                    <a:pt x="258241" y="292100"/>
                  </a:lnTo>
                  <a:lnTo>
                    <a:pt x="258241" y="3429"/>
                  </a:lnTo>
                  <a:close/>
                </a:path>
                <a:path w="478789" h="292100">
                  <a:moveTo>
                    <a:pt x="334441" y="3429"/>
                  </a:moveTo>
                  <a:lnTo>
                    <a:pt x="313270" y="3429"/>
                  </a:lnTo>
                  <a:lnTo>
                    <a:pt x="313270" y="292100"/>
                  </a:lnTo>
                  <a:lnTo>
                    <a:pt x="334441" y="292100"/>
                  </a:lnTo>
                  <a:lnTo>
                    <a:pt x="334441" y="3429"/>
                  </a:lnTo>
                  <a:close/>
                </a:path>
                <a:path w="478789" h="292100">
                  <a:moveTo>
                    <a:pt x="478370" y="0"/>
                  </a:moveTo>
                  <a:lnTo>
                    <a:pt x="457200" y="0"/>
                  </a:lnTo>
                  <a:lnTo>
                    <a:pt x="457200" y="3429"/>
                  </a:lnTo>
                  <a:lnTo>
                    <a:pt x="457200" y="292100"/>
                  </a:lnTo>
                  <a:lnTo>
                    <a:pt x="478370" y="292100"/>
                  </a:lnTo>
                  <a:lnTo>
                    <a:pt x="478370" y="3429"/>
                  </a:lnTo>
                  <a:lnTo>
                    <a:pt x="47837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089618" y="1534235"/>
              <a:ext cx="631825" cy="784860"/>
            </a:xfrm>
            <a:custGeom>
              <a:avLst/>
              <a:gdLst/>
              <a:ahLst/>
              <a:cxnLst/>
              <a:rect l="l" t="t" r="r" b="b"/>
              <a:pathLst>
                <a:path w="631825" h="784860">
                  <a:moveTo>
                    <a:pt x="198945" y="763397"/>
                  </a:moveTo>
                  <a:lnTo>
                    <a:pt x="105816" y="763397"/>
                  </a:lnTo>
                  <a:lnTo>
                    <a:pt x="105816" y="784567"/>
                  </a:lnTo>
                  <a:lnTo>
                    <a:pt x="198945" y="784567"/>
                  </a:lnTo>
                  <a:lnTo>
                    <a:pt x="198945" y="763397"/>
                  </a:lnTo>
                  <a:close/>
                </a:path>
                <a:path w="631825" h="784860">
                  <a:moveTo>
                    <a:pt x="431800" y="763397"/>
                  </a:moveTo>
                  <a:lnTo>
                    <a:pt x="338658" y="763397"/>
                  </a:lnTo>
                  <a:lnTo>
                    <a:pt x="338658" y="784567"/>
                  </a:lnTo>
                  <a:lnTo>
                    <a:pt x="431800" y="784567"/>
                  </a:lnTo>
                  <a:lnTo>
                    <a:pt x="431800" y="763397"/>
                  </a:lnTo>
                  <a:close/>
                </a:path>
                <a:path w="631825" h="784860">
                  <a:moveTo>
                    <a:pt x="629983" y="0"/>
                  </a:moveTo>
                  <a:lnTo>
                    <a:pt x="55740" y="0"/>
                  </a:lnTo>
                  <a:lnTo>
                    <a:pt x="55740" y="382397"/>
                  </a:lnTo>
                  <a:lnTo>
                    <a:pt x="629983" y="382397"/>
                  </a:lnTo>
                  <a:lnTo>
                    <a:pt x="629983" y="0"/>
                  </a:lnTo>
                  <a:close/>
                </a:path>
                <a:path w="631825" h="784860">
                  <a:moveTo>
                    <a:pt x="630770" y="763397"/>
                  </a:moveTo>
                  <a:lnTo>
                    <a:pt x="562025" y="763397"/>
                  </a:lnTo>
                  <a:lnTo>
                    <a:pt x="562025" y="784567"/>
                  </a:lnTo>
                  <a:lnTo>
                    <a:pt x="630770" y="784567"/>
                  </a:lnTo>
                  <a:lnTo>
                    <a:pt x="630770" y="763397"/>
                  </a:lnTo>
                  <a:close/>
                </a:path>
                <a:path w="631825" h="784860">
                  <a:moveTo>
                    <a:pt x="631329" y="420509"/>
                  </a:moveTo>
                  <a:lnTo>
                    <a:pt x="0" y="420509"/>
                  </a:lnTo>
                  <a:lnTo>
                    <a:pt x="0" y="661809"/>
                  </a:lnTo>
                  <a:lnTo>
                    <a:pt x="631329" y="661809"/>
                  </a:lnTo>
                  <a:lnTo>
                    <a:pt x="631329" y="42050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149384" y="1743798"/>
              <a:ext cx="534035" cy="14604"/>
            </a:xfrm>
            <a:custGeom>
              <a:avLst/>
              <a:gdLst/>
              <a:ahLst/>
              <a:cxnLst/>
              <a:rect l="l" t="t" r="r" b="b"/>
              <a:pathLst>
                <a:path w="534035" h="14605">
                  <a:moveTo>
                    <a:pt x="533628" y="0"/>
                  </a:moveTo>
                  <a:lnTo>
                    <a:pt x="0" y="0"/>
                  </a:lnTo>
                  <a:lnTo>
                    <a:pt x="0" y="14097"/>
                  </a:lnTo>
                  <a:lnTo>
                    <a:pt x="533628" y="14097"/>
                  </a:lnTo>
                  <a:lnTo>
                    <a:pt x="53362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291230" y="2193111"/>
              <a:ext cx="283845" cy="396875"/>
            </a:xfrm>
            <a:custGeom>
              <a:avLst/>
              <a:gdLst/>
              <a:ahLst/>
              <a:cxnLst/>
              <a:rect l="l" t="t" r="r" b="b"/>
              <a:pathLst>
                <a:path w="283845" h="396875">
                  <a:moveTo>
                    <a:pt x="46037" y="0"/>
                  </a:moveTo>
                  <a:lnTo>
                    <a:pt x="0" y="0"/>
                  </a:lnTo>
                  <a:lnTo>
                    <a:pt x="0" y="396621"/>
                  </a:lnTo>
                  <a:lnTo>
                    <a:pt x="46037" y="396621"/>
                  </a:lnTo>
                  <a:lnTo>
                    <a:pt x="46037" y="0"/>
                  </a:lnTo>
                  <a:close/>
                </a:path>
                <a:path w="283845" h="396875">
                  <a:moveTo>
                    <a:pt x="283362" y="0"/>
                  </a:moveTo>
                  <a:lnTo>
                    <a:pt x="237324" y="0"/>
                  </a:lnTo>
                  <a:lnTo>
                    <a:pt x="237324" y="396621"/>
                  </a:lnTo>
                  <a:lnTo>
                    <a:pt x="283362" y="396621"/>
                  </a:lnTo>
                  <a:lnTo>
                    <a:pt x="28336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191218" y="2189695"/>
              <a:ext cx="532765" cy="86360"/>
            </a:xfrm>
            <a:custGeom>
              <a:avLst/>
              <a:gdLst/>
              <a:ahLst/>
              <a:cxnLst/>
              <a:rect l="l" t="t" r="r" b="b"/>
              <a:pathLst>
                <a:path w="532764" h="86360">
                  <a:moveTo>
                    <a:pt x="100012" y="0"/>
                  </a:moveTo>
                  <a:lnTo>
                    <a:pt x="0" y="0"/>
                  </a:lnTo>
                  <a:lnTo>
                    <a:pt x="0" y="85966"/>
                  </a:lnTo>
                  <a:lnTo>
                    <a:pt x="100012" y="85966"/>
                  </a:lnTo>
                  <a:lnTo>
                    <a:pt x="100012" y="0"/>
                  </a:lnTo>
                  <a:close/>
                </a:path>
                <a:path w="532764" h="86360">
                  <a:moveTo>
                    <a:pt x="334962" y="0"/>
                  </a:moveTo>
                  <a:lnTo>
                    <a:pt x="234950" y="0"/>
                  </a:lnTo>
                  <a:lnTo>
                    <a:pt x="234950" y="85966"/>
                  </a:lnTo>
                  <a:lnTo>
                    <a:pt x="334962" y="85966"/>
                  </a:lnTo>
                  <a:lnTo>
                    <a:pt x="334962" y="0"/>
                  </a:lnTo>
                  <a:close/>
                </a:path>
                <a:path w="532764" h="86360">
                  <a:moveTo>
                    <a:pt x="532638" y="0"/>
                  </a:moveTo>
                  <a:lnTo>
                    <a:pt x="458431" y="0"/>
                  </a:lnTo>
                  <a:lnTo>
                    <a:pt x="458431" y="85966"/>
                  </a:lnTo>
                  <a:lnTo>
                    <a:pt x="532638" y="85966"/>
                  </a:lnTo>
                  <a:lnTo>
                    <a:pt x="5326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191192" y="2056345"/>
              <a:ext cx="533400" cy="133350"/>
            </a:xfrm>
            <a:custGeom>
              <a:avLst/>
              <a:gdLst/>
              <a:ahLst/>
              <a:cxnLst/>
              <a:rect l="l" t="t" r="r" b="b"/>
              <a:pathLst>
                <a:path w="533400" h="133350">
                  <a:moveTo>
                    <a:pt x="97370" y="0"/>
                  </a:moveTo>
                  <a:lnTo>
                    <a:pt x="0" y="0"/>
                  </a:lnTo>
                  <a:lnTo>
                    <a:pt x="0" y="133350"/>
                  </a:lnTo>
                  <a:lnTo>
                    <a:pt x="97370" y="133350"/>
                  </a:lnTo>
                  <a:lnTo>
                    <a:pt x="97370" y="0"/>
                  </a:lnTo>
                  <a:close/>
                </a:path>
                <a:path w="533400" h="133350">
                  <a:moveTo>
                    <a:pt x="332879" y="0"/>
                  </a:moveTo>
                  <a:lnTo>
                    <a:pt x="235508" y="0"/>
                  </a:lnTo>
                  <a:lnTo>
                    <a:pt x="235508" y="133350"/>
                  </a:lnTo>
                  <a:lnTo>
                    <a:pt x="332879" y="133350"/>
                  </a:lnTo>
                  <a:lnTo>
                    <a:pt x="332879" y="0"/>
                  </a:lnTo>
                  <a:close/>
                </a:path>
                <a:path w="533400" h="133350">
                  <a:moveTo>
                    <a:pt x="533222" y="0"/>
                  </a:moveTo>
                  <a:lnTo>
                    <a:pt x="454698" y="0"/>
                  </a:lnTo>
                  <a:lnTo>
                    <a:pt x="454698" y="133350"/>
                  </a:lnTo>
                  <a:lnTo>
                    <a:pt x="533222" y="133350"/>
                  </a:lnTo>
                  <a:lnTo>
                    <a:pt x="53322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146768" y="1364183"/>
              <a:ext cx="573405" cy="29209"/>
            </a:xfrm>
            <a:custGeom>
              <a:avLst/>
              <a:gdLst/>
              <a:ahLst/>
              <a:cxnLst/>
              <a:rect l="l" t="t" r="r" b="b"/>
              <a:pathLst>
                <a:path w="573404" h="29209">
                  <a:moveTo>
                    <a:pt x="573138" y="0"/>
                  </a:moveTo>
                  <a:lnTo>
                    <a:pt x="0" y="0"/>
                  </a:lnTo>
                  <a:lnTo>
                    <a:pt x="0" y="28816"/>
                  </a:lnTo>
                  <a:lnTo>
                    <a:pt x="573138" y="28816"/>
                  </a:lnTo>
                  <a:lnTo>
                    <a:pt x="5731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718268" y="1087970"/>
              <a:ext cx="1690370" cy="1797685"/>
            </a:xfrm>
            <a:custGeom>
              <a:avLst/>
              <a:gdLst/>
              <a:ahLst/>
              <a:cxnLst/>
              <a:rect l="l" t="t" r="r" b="b"/>
              <a:pathLst>
                <a:path w="1690370" h="1797685">
                  <a:moveTo>
                    <a:pt x="400050" y="22225"/>
                  </a:moveTo>
                  <a:lnTo>
                    <a:pt x="0" y="22225"/>
                  </a:lnTo>
                  <a:lnTo>
                    <a:pt x="0" y="35979"/>
                  </a:lnTo>
                  <a:lnTo>
                    <a:pt x="400050" y="35979"/>
                  </a:lnTo>
                  <a:lnTo>
                    <a:pt x="400050" y="22225"/>
                  </a:lnTo>
                  <a:close/>
                </a:path>
                <a:path w="1690370" h="1797685">
                  <a:moveTo>
                    <a:pt x="553339" y="1630108"/>
                  </a:moveTo>
                  <a:lnTo>
                    <a:pt x="538581" y="1630108"/>
                  </a:lnTo>
                  <a:lnTo>
                    <a:pt x="538581" y="1526870"/>
                  </a:lnTo>
                  <a:lnTo>
                    <a:pt x="477139" y="1526870"/>
                  </a:lnTo>
                  <a:lnTo>
                    <a:pt x="477139" y="1630108"/>
                  </a:lnTo>
                  <a:lnTo>
                    <a:pt x="469747" y="1630108"/>
                  </a:lnTo>
                  <a:lnTo>
                    <a:pt x="469747" y="1797278"/>
                  </a:lnTo>
                  <a:lnTo>
                    <a:pt x="553339" y="1797278"/>
                  </a:lnTo>
                  <a:lnTo>
                    <a:pt x="553339" y="1630108"/>
                  </a:lnTo>
                  <a:close/>
                </a:path>
                <a:path w="1690370" h="1797685">
                  <a:moveTo>
                    <a:pt x="553339" y="1337589"/>
                  </a:moveTo>
                  <a:lnTo>
                    <a:pt x="469747" y="1337589"/>
                  </a:lnTo>
                  <a:lnTo>
                    <a:pt x="469747" y="1450682"/>
                  </a:lnTo>
                  <a:lnTo>
                    <a:pt x="491909" y="1450682"/>
                  </a:lnTo>
                  <a:lnTo>
                    <a:pt x="491909" y="1524431"/>
                  </a:lnTo>
                  <a:lnTo>
                    <a:pt x="526313" y="1524431"/>
                  </a:lnTo>
                  <a:lnTo>
                    <a:pt x="526313" y="1450682"/>
                  </a:lnTo>
                  <a:lnTo>
                    <a:pt x="553339" y="1450682"/>
                  </a:lnTo>
                  <a:lnTo>
                    <a:pt x="553339" y="1337589"/>
                  </a:lnTo>
                  <a:close/>
                </a:path>
                <a:path w="1690370" h="1797685">
                  <a:moveTo>
                    <a:pt x="673989" y="1630108"/>
                  </a:moveTo>
                  <a:lnTo>
                    <a:pt x="659231" y="1630108"/>
                  </a:lnTo>
                  <a:lnTo>
                    <a:pt x="659231" y="1526870"/>
                  </a:lnTo>
                  <a:lnTo>
                    <a:pt x="597789" y="1526870"/>
                  </a:lnTo>
                  <a:lnTo>
                    <a:pt x="597789" y="1630108"/>
                  </a:lnTo>
                  <a:lnTo>
                    <a:pt x="590397" y="1630108"/>
                  </a:lnTo>
                  <a:lnTo>
                    <a:pt x="590397" y="1797278"/>
                  </a:lnTo>
                  <a:lnTo>
                    <a:pt x="673989" y="1797278"/>
                  </a:lnTo>
                  <a:lnTo>
                    <a:pt x="673989" y="1630108"/>
                  </a:lnTo>
                  <a:close/>
                </a:path>
                <a:path w="1690370" h="1797685">
                  <a:moveTo>
                    <a:pt x="673989" y="1337589"/>
                  </a:moveTo>
                  <a:lnTo>
                    <a:pt x="590397" y="1337589"/>
                  </a:lnTo>
                  <a:lnTo>
                    <a:pt x="590397" y="1450682"/>
                  </a:lnTo>
                  <a:lnTo>
                    <a:pt x="612559" y="1450682"/>
                  </a:lnTo>
                  <a:lnTo>
                    <a:pt x="612559" y="1524431"/>
                  </a:lnTo>
                  <a:lnTo>
                    <a:pt x="646963" y="1524431"/>
                  </a:lnTo>
                  <a:lnTo>
                    <a:pt x="646963" y="1450682"/>
                  </a:lnTo>
                  <a:lnTo>
                    <a:pt x="673989" y="1450682"/>
                  </a:lnTo>
                  <a:lnTo>
                    <a:pt x="673989" y="1337589"/>
                  </a:lnTo>
                  <a:close/>
                </a:path>
                <a:path w="1690370" h="1797685">
                  <a:moveTo>
                    <a:pt x="1690014" y="0"/>
                  </a:moveTo>
                  <a:lnTo>
                    <a:pt x="752475" y="0"/>
                  </a:lnTo>
                  <a:lnTo>
                    <a:pt x="752475" y="20104"/>
                  </a:lnTo>
                  <a:lnTo>
                    <a:pt x="1690014" y="20104"/>
                  </a:lnTo>
                  <a:lnTo>
                    <a:pt x="169001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311993" y="1103845"/>
              <a:ext cx="307975" cy="23495"/>
            </a:xfrm>
            <a:custGeom>
              <a:avLst/>
              <a:gdLst/>
              <a:ahLst/>
              <a:cxnLst/>
              <a:rect l="l" t="t" r="r" b="b"/>
              <a:pathLst>
                <a:path w="307975" h="23494">
                  <a:moveTo>
                    <a:pt x="307975" y="0"/>
                  </a:moveTo>
                  <a:lnTo>
                    <a:pt x="0" y="0"/>
                  </a:lnTo>
                  <a:lnTo>
                    <a:pt x="0" y="23279"/>
                  </a:lnTo>
                  <a:lnTo>
                    <a:pt x="307975" y="23279"/>
                  </a:lnTo>
                  <a:lnTo>
                    <a:pt x="3079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334205" y="1058316"/>
              <a:ext cx="92710" cy="42545"/>
            </a:xfrm>
            <a:custGeom>
              <a:avLst/>
              <a:gdLst/>
              <a:ahLst/>
              <a:cxnLst/>
              <a:rect l="l" t="t" r="r" b="b"/>
              <a:pathLst>
                <a:path w="92710" h="42544">
                  <a:moveTo>
                    <a:pt x="92087" y="0"/>
                  </a:moveTo>
                  <a:lnTo>
                    <a:pt x="0" y="0"/>
                  </a:lnTo>
                  <a:lnTo>
                    <a:pt x="0" y="42354"/>
                  </a:lnTo>
                  <a:lnTo>
                    <a:pt x="92087" y="42354"/>
                  </a:lnTo>
                  <a:lnTo>
                    <a:pt x="9208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837902" y="2950895"/>
              <a:ext cx="174625" cy="113030"/>
            </a:xfrm>
            <a:custGeom>
              <a:avLst/>
              <a:gdLst/>
              <a:ahLst/>
              <a:cxnLst/>
              <a:rect l="l" t="t" r="r" b="b"/>
              <a:pathLst>
                <a:path w="174625" h="113030">
                  <a:moveTo>
                    <a:pt x="13716" y="0"/>
                  </a:moveTo>
                  <a:lnTo>
                    <a:pt x="0" y="0"/>
                  </a:lnTo>
                  <a:lnTo>
                    <a:pt x="0" y="112966"/>
                  </a:lnTo>
                  <a:lnTo>
                    <a:pt x="13716" y="112966"/>
                  </a:lnTo>
                  <a:lnTo>
                    <a:pt x="13716" y="0"/>
                  </a:lnTo>
                  <a:close/>
                </a:path>
                <a:path w="174625" h="113030">
                  <a:moveTo>
                    <a:pt x="174574" y="0"/>
                  </a:moveTo>
                  <a:lnTo>
                    <a:pt x="153416" y="0"/>
                  </a:lnTo>
                  <a:lnTo>
                    <a:pt x="153416" y="112966"/>
                  </a:lnTo>
                  <a:lnTo>
                    <a:pt x="174574" y="112966"/>
                  </a:lnTo>
                  <a:lnTo>
                    <a:pt x="1745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602505" y="1605724"/>
              <a:ext cx="87630" cy="476250"/>
            </a:xfrm>
            <a:custGeom>
              <a:avLst/>
              <a:gdLst/>
              <a:ahLst/>
              <a:cxnLst/>
              <a:rect l="l" t="t" r="r" b="b"/>
              <a:pathLst>
                <a:path w="87629" h="476250">
                  <a:moveTo>
                    <a:pt x="87312" y="0"/>
                  </a:moveTo>
                  <a:lnTo>
                    <a:pt x="0" y="0"/>
                  </a:lnTo>
                  <a:lnTo>
                    <a:pt x="0" y="428332"/>
                  </a:lnTo>
                  <a:lnTo>
                    <a:pt x="0" y="476021"/>
                  </a:lnTo>
                  <a:lnTo>
                    <a:pt x="87312" y="476021"/>
                  </a:lnTo>
                  <a:lnTo>
                    <a:pt x="87312" y="360654"/>
                  </a:lnTo>
                  <a:lnTo>
                    <a:pt x="873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851618" y="1747304"/>
              <a:ext cx="247650" cy="1071245"/>
            </a:xfrm>
            <a:custGeom>
              <a:avLst/>
              <a:gdLst/>
              <a:ahLst/>
              <a:cxnLst/>
              <a:rect l="l" t="t" r="r" b="b"/>
              <a:pathLst>
                <a:path w="247650" h="1071245">
                  <a:moveTo>
                    <a:pt x="159816" y="0"/>
                  </a:moveTo>
                  <a:lnTo>
                    <a:pt x="0" y="1016000"/>
                  </a:lnTo>
                  <a:lnTo>
                    <a:pt x="46558" y="1071029"/>
                  </a:lnTo>
                  <a:lnTo>
                    <a:pt x="211658" y="1071029"/>
                  </a:lnTo>
                  <a:lnTo>
                    <a:pt x="211658" y="770458"/>
                  </a:lnTo>
                  <a:lnTo>
                    <a:pt x="247129" y="732358"/>
                  </a:lnTo>
                  <a:lnTo>
                    <a:pt x="247129" y="87312"/>
                  </a:lnTo>
                  <a:lnTo>
                    <a:pt x="15981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866438" y="2312454"/>
              <a:ext cx="112395" cy="218440"/>
            </a:xfrm>
            <a:custGeom>
              <a:avLst/>
              <a:gdLst/>
              <a:ahLst/>
              <a:cxnLst/>
              <a:rect l="l" t="t" r="r" b="b"/>
              <a:pathLst>
                <a:path w="112395" h="218439">
                  <a:moveTo>
                    <a:pt x="112179" y="0"/>
                  </a:moveTo>
                  <a:lnTo>
                    <a:pt x="0" y="0"/>
                  </a:lnTo>
                  <a:lnTo>
                    <a:pt x="0" y="218008"/>
                  </a:lnTo>
                  <a:lnTo>
                    <a:pt x="112179" y="218008"/>
                  </a:lnTo>
                  <a:lnTo>
                    <a:pt x="11217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831742" y="1599272"/>
              <a:ext cx="175145" cy="128816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3947896" y="1763585"/>
              <a:ext cx="35560" cy="683260"/>
            </a:xfrm>
            <a:custGeom>
              <a:avLst/>
              <a:gdLst/>
              <a:ahLst/>
              <a:cxnLst/>
              <a:rect l="l" t="t" r="r" b="b"/>
              <a:pathLst>
                <a:path w="35560" h="683260">
                  <a:moveTo>
                    <a:pt x="35039" y="0"/>
                  </a:moveTo>
                  <a:lnTo>
                    <a:pt x="15989" y="0"/>
                  </a:lnTo>
                  <a:lnTo>
                    <a:pt x="15989" y="544017"/>
                  </a:lnTo>
                  <a:lnTo>
                    <a:pt x="10088" y="548819"/>
                  </a:lnTo>
                  <a:lnTo>
                    <a:pt x="4970" y="556137"/>
                  </a:lnTo>
                  <a:lnTo>
                    <a:pt x="1364" y="566539"/>
                  </a:lnTo>
                  <a:lnTo>
                    <a:pt x="0" y="580593"/>
                  </a:lnTo>
                  <a:lnTo>
                    <a:pt x="0" y="683247"/>
                  </a:lnTo>
                  <a:lnTo>
                    <a:pt x="19050" y="683247"/>
                  </a:lnTo>
                  <a:lnTo>
                    <a:pt x="19050" y="580593"/>
                  </a:lnTo>
                  <a:lnTo>
                    <a:pt x="20414" y="566539"/>
                  </a:lnTo>
                  <a:lnTo>
                    <a:pt x="24020" y="556137"/>
                  </a:lnTo>
                  <a:lnTo>
                    <a:pt x="29138" y="548819"/>
                  </a:lnTo>
                  <a:lnTo>
                    <a:pt x="35039" y="544017"/>
                  </a:lnTo>
                  <a:lnTo>
                    <a:pt x="3503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868635" y="1763585"/>
              <a:ext cx="95250" cy="683260"/>
            </a:xfrm>
            <a:custGeom>
              <a:avLst/>
              <a:gdLst/>
              <a:ahLst/>
              <a:cxnLst/>
              <a:rect l="l" t="t" r="r" b="b"/>
              <a:pathLst>
                <a:path w="95250" h="683260">
                  <a:moveTo>
                    <a:pt x="95250" y="0"/>
                  </a:moveTo>
                  <a:lnTo>
                    <a:pt x="0" y="0"/>
                  </a:lnTo>
                  <a:lnTo>
                    <a:pt x="0" y="545007"/>
                  </a:lnTo>
                  <a:lnTo>
                    <a:pt x="5415" y="549996"/>
                  </a:lnTo>
                  <a:lnTo>
                    <a:pt x="10023" y="557276"/>
                  </a:lnTo>
                  <a:lnTo>
                    <a:pt x="13226" y="567317"/>
                  </a:lnTo>
                  <a:lnTo>
                    <a:pt x="14427" y="580593"/>
                  </a:lnTo>
                  <a:lnTo>
                    <a:pt x="14427" y="683247"/>
                  </a:lnTo>
                  <a:lnTo>
                    <a:pt x="79260" y="683247"/>
                  </a:lnTo>
                  <a:lnTo>
                    <a:pt x="79260" y="580593"/>
                  </a:lnTo>
                  <a:lnTo>
                    <a:pt x="80624" y="566539"/>
                  </a:lnTo>
                  <a:lnTo>
                    <a:pt x="84231" y="556137"/>
                  </a:lnTo>
                  <a:lnTo>
                    <a:pt x="89349" y="548819"/>
                  </a:lnTo>
                  <a:lnTo>
                    <a:pt x="95250" y="544017"/>
                  </a:lnTo>
                  <a:lnTo>
                    <a:pt x="9525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838918" y="1770595"/>
              <a:ext cx="168275" cy="438150"/>
            </a:xfrm>
            <a:custGeom>
              <a:avLst/>
              <a:gdLst/>
              <a:ahLst/>
              <a:cxnLst/>
              <a:rect l="l" t="t" r="r" b="b"/>
              <a:pathLst>
                <a:path w="168275" h="438150">
                  <a:moveTo>
                    <a:pt x="29629" y="2324"/>
                  </a:moveTo>
                  <a:lnTo>
                    <a:pt x="0" y="2324"/>
                  </a:lnTo>
                  <a:lnTo>
                    <a:pt x="0" y="196634"/>
                  </a:lnTo>
                  <a:lnTo>
                    <a:pt x="16929" y="196634"/>
                  </a:lnTo>
                  <a:lnTo>
                    <a:pt x="16929" y="437934"/>
                  </a:lnTo>
                  <a:lnTo>
                    <a:pt x="29629" y="437934"/>
                  </a:lnTo>
                  <a:lnTo>
                    <a:pt x="29629" y="196634"/>
                  </a:lnTo>
                  <a:lnTo>
                    <a:pt x="29629" y="2324"/>
                  </a:lnTo>
                  <a:close/>
                </a:path>
                <a:path w="168275" h="438150">
                  <a:moveTo>
                    <a:pt x="168275" y="0"/>
                  </a:moveTo>
                  <a:lnTo>
                    <a:pt x="142875" y="0"/>
                  </a:lnTo>
                  <a:lnTo>
                    <a:pt x="142875" y="193675"/>
                  </a:lnTo>
                  <a:lnTo>
                    <a:pt x="168275" y="193675"/>
                  </a:lnTo>
                  <a:lnTo>
                    <a:pt x="1682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841026" y="1734603"/>
              <a:ext cx="170815" cy="767715"/>
            </a:xfrm>
            <a:custGeom>
              <a:avLst/>
              <a:gdLst/>
              <a:ahLst/>
              <a:cxnLst/>
              <a:rect l="l" t="t" r="r" b="b"/>
              <a:pathLst>
                <a:path w="170814" h="767714">
                  <a:moveTo>
                    <a:pt x="127000" y="732358"/>
                  </a:moveTo>
                  <a:lnTo>
                    <a:pt x="40208" y="732358"/>
                  </a:lnTo>
                  <a:lnTo>
                    <a:pt x="40208" y="767156"/>
                  </a:lnTo>
                  <a:lnTo>
                    <a:pt x="127000" y="767156"/>
                  </a:lnTo>
                  <a:lnTo>
                    <a:pt x="127000" y="732358"/>
                  </a:lnTo>
                  <a:close/>
                </a:path>
                <a:path w="170814" h="767714">
                  <a:moveTo>
                    <a:pt x="137591" y="0"/>
                  </a:moveTo>
                  <a:lnTo>
                    <a:pt x="27520" y="0"/>
                  </a:lnTo>
                  <a:lnTo>
                    <a:pt x="27520" y="12700"/>
                  </a:lnTo>
                  <a:lnTo>
                    <a:pt x="0" y="12700"/>
                  </a:lnTo>
                  <a:lnTo>
                    <a:pt x="0" y="38100"/>
                  </a:lnTo>
                  <a:lnTo>
                    <a:pt x="27520" y="38100"/>
                  </a:lnTo>
                  <a:lnTo>
                    <a:pt x="27520" y="25400"/>
                  </a:lnTo>
                  <a:lnTo>
                    <a:pt x="137591" y="25400"/>
                  </a:lnTo>
                  <a:lnTo>
                    <a:pt x="137591" y="0"/>
                  </a:lnTo>
                  <a:close/>
                </a:path>
                <a:path w="170814" h="767714">
                  <a:moveTo>
                    <a:pt x="170408" y="12700"/>
                  </a:moveTo>
                  <a:lnTo>
                    <a:pt x="142875" y="12700"/>
                  </a:lnTo>
                  <a:lnTo>
                    <a:pt x="142875" y="38100"/>
                  </a:lnTo>
                  <a:lnTo>
                    <a:pt x="170408" y="38100"/>
                  </a:lnTo>
                  <a:lnTo>
                    <a:pt x="170408" y="1270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000718" y="1548345"/>
              <a:ext cx="720090" cy="1333500"/>
            </a:xfrm>
            <a:custGeom>
              <a:avLst/>
              <a:gdLst/>
              <a:ahLst/>
              <a:cxnLst/>
              <a:rect l="l" t="t" r="r" b="b"/>
              <a:pathLst>
                <a:path w="720089" h="1333500">
                  <a:moveTo>
                    <a:pt x="55029" y="0"/>
                  </a:moveTo>
                  <a:lnTo>
                    <a:pt x="0" y="0"/>
                  </a:lnTo>
                  <a:lnTo>
                    <a:pt x="0" y="101600"/>
                  </a:lnTo>
                  <a:lnTo>
                    <a:pt x="55029" y="101600"/>
                  </a:lnTo>
                  <a:lnTo>
                    <a:pt x="55029" y="0"/>
                  </a:lnTo>
                  <a:close/>
                </a:path>
                <a:path w="720089" h="1333500">
                  <a:moveTo>
                    <a:pt x="719658" y="1045616"/>
                  </a:moveTo>
                  <a:lnTo>
                    <a:pt x="169316" y="1045616"/>
                  </a:lnTo>
                  <a:lnTo>
                    <a:pt x="169316" y="1333487"/>
                  </a:lnTo>
                  <a:lnTo>
                    <a:pt x="719658" y="1333487"/>
                  </a:lnTo>
                  <a:lnTo>
                    <a:pt x="719658" y="104561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170047" y="2056332"/>
              <a:ext cx="528320" cy="135890"/>
            </a:xfrm>
            <a:custGeom>
              <a:avLst/>
              <a:gdLst/>
              <a:ahLst/>
              <a:cxnLst/>
              <a:rect l="l" t="t" r="r" b="b"/>
              <a:pathLst>
                <a:path w="528320" h="135889">
                  <a:moveTo>
                    <a:pt x="8470" y="12700"/>
                  </a:moveTo>
                  <a:lnTo>
                    <a:pt x="0" y="12700"/>
                  </a:lnTo>
                  <a:lnTo>
                    <a:pt x="0" y="97370"/>
                  </a:lnTo>
                  <a:lnTo>
                    <a:pt x="8470" y="97370"/>
                  </a:lnTo>
                  <a:lnTo>
                    <a:pt x="8470" y="12700"/>
                  </a:lnTo>
                  <a:close/>
                </a:path>
                <a:path w="528320" h="135889">
                  <a:moveTo>
                    <a:pt x="80429" y="0"/>
                  </a:moveTo>
                  <a:lnTo>
                    <a:pt x="59258" y="0"/>
                  </a:lnTo>
                  <a:lnTo>
                    <a:pt x="59258" y="135470"/>
                  </a:lnTo>
                  <a:lnTo>
                    <a:pt x="80429" y="135470"/>
                  </a:lnTo>
                  <a:lnTo>
                    <a:pt x="80429" y="0"/>
                  </a:lnTo>
                  <a:close/>
                </a:path>
                <a:path w="528320" h="135889">
                  <a:moveTo>
                    <a:pt x="311086" y="0"/>
                  </a:moveTo>
                  <a:lnTo>
                    <a:pt x="289915" y="0"/>
                  </a:lnTo>
                  <a:lnTo>
                    <a:pt x="289915" y="135470"/>
                  </a:lnTo>
                  <a:lnTo>
                    <a:pt x="311086" y="135470"/>
                  </a:lnTo>
                  <a:lnTo>
                    <a:pt x="311086" y="0"/>
                  </a:lnTo>
                  <a:close/>
                </a:path>
                <a:path w="528320" h="135889">
                  <a:moveTo>
                    <a:pt x="528104" y="0"/>
                  </a:moveTo>
                  <a:lnTo>
                    <a:pt x="506933" y="0"/>
                  </a:lnTo>
                  <a:lnTo>
                    <a:pt x="506933" y="135470"/>
                  </a:lnTo>
                  <a:lnTo>
                    <a:pt x="528104" y="135470"/>
                  </a:lnTo>
                  <a:lnTo>
                    <a:pt x="5281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140405" y="2069033"/>
              <a:ext cx="8890" cy="85090"/>
            </a:xfrm>
            <a:custGeom>
              <a:avLst/>
              <a:gdLst/>
              <a:ahLst/>
              <a:cxnLst/>
              <a:rect l="l" t="t" r="r" b="b"/>
              <a:pathLst>
                <a:path w="8889" h="85089">
                  <a:moveTo>
                    <a:pt x="8470" y="0"/>
                  </a:moveTo>
                  <a:lnTo>
                    <a:pt x="0" y="0"/>
                  </a:lnTo>
                  <a:lnTo>
                    <a:pt x="0" y="84670"/>
                  </a:lnTo>
                  <a:lnTo>
                    <a:pt x="8470" y="84670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407105" y="2069033"/>
              <a:ext cx="8890" cy="85090"/>
            </a:xfrm>
            <a:custGeom>
              <a:avLst/>
              <a:gdLst/>
              <a:ahLst/>
              <a:cxnLst/>
              <a:rect l="l" t="t" r="r" b="b"/>
              <a:pathLst>
                <a:path w="8889" h="85089">
                  <a:moveTo>
                    <a:pt x="8470" y="0"/>
                  </a:moveTo>
                  <a:lnTo>
                    <a:pt x="0" y="0"/>
                  </a:lnTo>
                  <a:lnTo>
                    <a:pt x="0" y="84670"/>
                  </a:lnTo>
                  <a:lnTo>
                    <a:pt x="8470" y="84670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377476" y="2069033"/>
              <a:ext cx="8890" cy="85090"/>
            </a:xfrm>
            <a:custGeom>
              <a:avLst/>
              <a:gdLst/>
              <a:ahLst/>
              <a:cxnLst/>
              <a:rect l="l" t="t" r="r" b="b"/>
              <a:pathLst>
                <a:path w="8889" h="85089">
                  <a:moveTo>
                    <a:pt x="8470" y="0"/>
                  </a:moveTo>
                  <a:lnTo>
                    <a:pt x="0" y="0"/>
                  </a:lnTo>
                  <a:lnTo>
                    <a:pt x="0" y="84670"/>
                  </a:lnTo>
                  <a:lnTo>
                    <a:pt x="8470" y="84670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618776" y="2069033"/>
              <a:ext cx="8890" cy="85090"/>
            </a:xfrm>
            <a:custGeom>
              <a:avLst/>
              <a:gdLst/>
              <a:ahLst/>
              <a:cxnLst/>
              <a:rect l="l" t="t" r="r" b="b"/>
              <a:pathLst>
                <a:path w="8889" h="85089">
                  <a:moveTo>
                    <a:pt x="8470" y="0"/>
                  </a:moveTo>
                  <a:lnTo>
                    <a:pt x="0" y="0"/>
                  </a:lnTo>
                  <a:lnTo>
                    <a:pt x="0" y="84670"/>
                  </a:lnTo>
                  <a:lnTo>
                    <a:pt x="8470" y="84670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589147" y="2069033"/>
              <a:ext cx="8890" cy="85090"/>
            </a:xfrm>
            <a:custGeom>
              <a:avLst/>
              <a:gdLst/>
              <a:ahLst/>
              <a:cxnLst/>
              <a:rect l="l" t="t" r="r" b="b"/>
              <a:pathLst>
                <a:path w="8889" h="85089">
                  <a:moveTo>
                    <a:pt x="8470" y="0"/>
                  </a:moveTo>
                  <a:lnTo>
                    <a:pt x="0" y="0"/>
                  </a:lnTo>
                  <a:lnTo>
                    <a:pt x="0" y="84670"/>
                  </a:lnTo>
                  <a:lnTo>
                    <a:pt x="8470" y="84670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345205" y="2174874"/>
              <a:ext cx="303530" cy="72390"/>
            </a:xfrm>
            <a:custGeom>
              <a:avLst/>
              <a:gdLst/>
              <a:ahLst/>
              <a:cxnLst/>
              <a:rect l="l" t="t" r="r" b="b"/>
              <a:pathLst>
                <a:path w="303529" h="72389">
                  <a:moveTo>
                    <a:pt x="41275" y="18224"/>
                  </a:moveTo>
                  <a:lnTo>
                    <a:pt x="0" y="18224"/>
                  </a:lnTo>
                  <a:lnTo>
                    <a:pt x="0" y="62674"/>
                  </a:lnTo>
                  <a:lnTo>
                    <a:pt x="41275" y="62674"/>
                  </a:lnTo>
                  <a:lnTo>
                    <a:pt x="41275" y="18224"/>
                  </a:lnTo>
                  <a:close/>
                </a:path>
                <a:path w="303529" h="72389">
                  <a:moveTo>
                    <a:pt x="303212" y="0"/>
                  </a:moveTo>
                  <a:lnTo>
                    <a:pt x="256641" y="0"/>
                  </a:lnTo>
                  <a:lnTo>
                    <a:pt x="256641" y="18224"/>
                  </a:lnTo>
                  <a:lnTo>
                    <a:pt x="229387" y="18224"/>
                  </a:lnTo>
                  <a:lnTo>
                    <a:pt x="229387" y="72199"/>
                  </a:lnTo>
                  <a:lnTo>
                    <a:pt x="266700" y="72199"/>
                  </a:lnTo>
                  <a:lnTo>
                    <a:pt x="266700" y="25400"/>
                  </a:lnTo>
                  <a:lnTo>
                    <a:pt x="303212" y="25400"/>
                  </a:lnTo>
                  <a:lnTo>
                    <a:pt x="3032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229318" y="2191803"/>
              <a:ext cx="469900" cy="84455"/>
            </a:xfrm>
            <a:custGeom>
              <a:avLst/>
              <a:gdLst/>
              <a:ahLst/>
              <a:cxnLst/>
              <a:rect l="l" t="t" r="r" b="b"/>
              <a:pathLst>
                <a:path w="469900" h="84455">
                  <a:moveTo>
                    <a:pt x="20637" y="0"/>
                  </a:moveTo>
                  <a:lnTo>
                    <a:pt x="0" y="0"/>
                  </a:lnTo>
                  <a:lnTo>
                    <a:pt x="0" y="83845"/>
                  </a:lnTo>
                  <a:lnTo>
                    <a:pt x="20637" y="83845"/>
                  </a:lnTo>
                  <a:lnTo>
                    <a:pt x="20637" y="0"/>
                  </a:lnTo>
                  <a:close/>
                </a:path>
                <a:path w="469900" h="84455">
                  <a:moveTo>
                    <a:pt x="253466" y="0"/>
                  </a:moveTo>
                  <a:lnTo>
                    <a:pt x="232829" y="0"/>
                  </a:lnTo>
                  <a:lnTo>
                    <a:pt x="232829" y="83845"/>
                  </a:lnTo>
                  <a:lnTo>
                    <a:pt x="253466" y="83845"/>
                  </a:lnTo>
                  <a:lnTo>
                    <a:pt x="253466" y="0"/>
                  </a:lnTo>
                  <a:close/>
                </a:path>
                <a:path w="469900" h="84455">
                  <a:moveTo>
                    <a:pt x="469366" y="0"/>
                  </a:moveTo>
                  <a:lnTo>
                    <a:pt x="448729" y="0"/>
                  </a:lnTo>
                  <a:lnTo>
                    <a:pt x="448729" y="83845"/>
                  </a:lnTo>
                  <a:lnTo>
                    <a:pt x="469366" y="83845"/>
                  </a:lnTo>
                  <a:lnTo>
                    <a:pt x="46936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159072" y="2233319"/>
              <a:ext cx="234950" cy="556260"/>
            </a:xfrm>
            <a:custGeom>
              <a:avLst/>
              <a:gdLst/>
              <a:ahLst/>
              <a:cxnLst/>
              <a:rect l="l" t="t" r="r" b="b"/>
              <a:pathLst>
                <a:path w="234950" h="556260">
                  <a:moveTo>
                    <a:pt x="73545" y="316191"/>
                  </a:moveTo>
                  <a:lnTo>
                    <a:pt x="60845" y="316191"/>
                  </a:lnTo>
                  <a:lnTo>
                    <a:pt x="60845" y="375462"/>
                  </a:lnTo>
                  <a:lnTo>
                    <a:pt x="73545" y="375462"/>
                  </a:lnTo>
                  <a:lnTo>
                    <a:pt x="73545" y="316191"/>
                  </a:lnTo>
                  <a:close/>
                </a:path>
                <a:path w="234950" h="556260">
                  <a:moveTo>
                    <a:pt x="92595" y="0"/>
                  </a:moveTo>
                  <a:lnTo>
                    <a:pt x="0" y="0"/>
                  </a:lnTo>
                  <a:lnTo>
                    <a:pt x="0" y="77025"/>
                  </a:lnTo>
                  <a:lnTo>
                    <a:pt x="92595" y="77025"/>
                  </a:lnTo>
                  <a:lnTo>
                    <a:pt x="92595" y="0"/>
                  </a:lnTo>
                  <a:close/>
                </a:path>
                <a:path w="234950" h="556260">
                  <a:moveTo>
                    <a:pt x="97777" y="541286"/>
                  </a:moveTo>
                  <a:lnTo>
                    <a:pt x="43726" y="541286"/>
                  </a:lnTo>
                  <a:lnTo>
                    <a:pt x="43726" y="556044"/>
                  </a:lnTo>
                  <a:lnTo>
                    <a:pt x="97777" y="556044"/>
                  </a:lnTo>
                  <a:lnTo>
                    <a:pt x="97777" y="541286"/>
                  </a:lnTo>
                  <a:close/>
                </a:path>
                <a:path w="234950" h="556260">
                  <a:moveTo>
                    <a:pt x="107403" y="192239"/>
                  </a:moveTo>
                  <a:lnTo>
                    <a:pt x="28943" y="192239"/>
                  </a:lnTo>
                  <a:lnTo>
                    <a:pt x="28943" y="204012"/>
                  </a:lnTo>
                  <a:lnTo>
                    <a:pt x="107403" y="204012"/>
                  </a:lnTo>
                  <a:lnTo>
                    <a:pt x="107403" y="192239"/>
                  </a:lnTo>
                  <a:close/>
                </a:path>
                <a:path w="234950" h="556260">
                  <a:moveTo>
                    <a:pt x="111645" y="484759"/>
                  </a:moveTo>
                  <a:lnTo>
                    <a:pt x="86245" y="484759"/>
                  </a:lnTo>
                  <a:lnTo>
                    <a:pt x="86245" y="394512"/>
                  </a:lnTo>
                  <a:lnTo>
                    <a:pt x="92595" y="394512"/>
                  </a:lnTo>
                  <a:lnTo>
                    <a:pt x="92595" y="383946"/>
                  </a:lnTo>
                  <a:lnTo>
                    <a:pt x="41795" y="383946"/>
                  </a:lnTo>
                  <a:lnTo>
                    <a:pt x="41795" y="394512"/>
                  </a:lnTo>
                  <a:lnTo>
                    <a:pt x="78117" y="394512"/>
                  </a:lnTo>
                  <a:lnTo>
                    <a:pt x="78117" y="484759"/>
                  </a:lnTo>
                  <a:lnTo>
                    <a:pt x="28943" y="484759"/>
                  </a:lnTo>
                  <a:lnTo>
                    <a:pt x="28943" y="498233"/>
                  </a:lnTo>
                  <a:lnTo>
                    <a:pt x="111645" y="498233"/>
                  </a:lnTo>
                  <a:lnTo>
                    <a:pt x="111645" y="484759"/>
                  </a:lnTo>
                  <a:close/>
                </a:path>
                <a:path w="234950" h="556260">
                  <a:moveTo>
                    <a:pt x="196303" y="316191"/>
                  </a:moveTo>
                  <a:lnTo>
                    <a:pt x="183603" y="316191"/>
                  </a:lnTo>
                  <a:lnTo>
                    <a:pt x="183603" y="375462"/>
                  </a:lnTo>
                  <a:lnTo>
                    <a:pt x="196303" y="375462"/>
                  </a:lnTo>
                  <a:lnTo>
                    <a:pt x="196303" y="316191"/>
                  </a:lnTo>
                  <a:close/>
                </a:path>
                <a:path w="234950" h="556260">
                  <a:moveTo>
                    <a:pt x="218427" y="541286"/>
                  </a:moveTo>
                  <a:lnTo>
                    <a:pt x="164376" y="541286"/>
                  </a:lnTo>
                  <a:lnTo>
                    <a:pt x="164376" y="556044"/>
                  </a:lnTo>
                  <a:lnTo>
                    <a:pt x="218427" y="556044"/>
                  </a:lnTo>
                  <a:lnTo>
                    <a:pt x="218427" y="541286"/>
                  </a:lnTo>
                  <a:close/>
                </a:path>
                <a:path w="234950" h="556260">
                  <a:moveTo>
                    <a:pt x="234416" y="484759"/>
                  </a:moveTo>
                  <a:lnTo>
                    <a:pt x="206895" y="484759"/>
                  </a:lnTo>
                  <a:lnTo>
                    <a:pt x="206895" y="394512"/>
                  </a:lnTo>
                  <a:lnTo>
                    <a:pt x="213245" y="394512"/>
                  </a:lnTo>
                  <a:lnTo>
                    <a:pt x="213245" y="383946"/>
                  </a:lnTo>
                  <a:lnTo>
                    <a:pt x="162445" y="383946"/>
                  </a:lnTo>
                  <a:lnTo>
                    <a:pt x="162445" y="394512"/>
                  </a:lnTo>
                  <a:lnTo>
                    <a:pt x="198767" y="394512"/>
                  </a:lnTo>
                  <a:lnTo>
                    <a:pt x="198767" y="484759"/>
                  </a:lnTo>
                  <a:lnTo>
                    <a:pt x="151726" y="484759"/>
                  </a:lnTo>
                  <a:lnTo>
                    <a:pt x="151726" y="498233"/>
                  </a:lnTo>
                  <a:lnTo>
                    <a:pt x="234416" y="498233"/>
                  </a:lnTo>
                  <a:lnTo>
                    <a:pt x="234416" y="48475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" name="object 8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720376" y="2778455"/>
              <a:ext cx="184442" cy="139614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039959" y="2710878"/>
              <a:ext cx="115823" cy="147993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4010368" y="2430703"/>
              <a:ext cx="39370" cy="55244"/>
            </a:xfrm>
            <a:custGeom>
              <a:avLst/>
              <a:gdLst/>
              <a:ahLst/>
              <a:cxnLst/>
              <a:rect l="l" t="t" r="r" b="b"/>
              <a:pathLst>
                <a:path w="39370" h="55244">
                  <a:moveTo>
                    <a:pt x="0" y="0"/>
                  </a:moveTo>
                  <a:lnTo>
                    <a:pt x="787" y="42862"/>
                  </a:lnTo>
                  <a:lnTo>
                    <a:pt x="15875" y="54762"/>
                  </a:lnTo>
                  <a:lnTo>
                    <a:pt x="38887" y="341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3" name="object 8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589373" y="2492514"/>
              <a:ext cx="195503" cy="156895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4185742" y="1592744"/>
              <a:ext cx="958215" cy="1295400"/>
            </a:xfrm>
            <a:custGeom>
              <a:avLst/>
              <a:gdLst/>
              <a:ahLst/>
              <a:cxnLst/>
              <a:rect l="l" t="t" r="r" b="b"/>
              <a:pathLst>
                <a:path w="958214" h="1295400">
                  <a:moveTo>
                    <a:pt x="26835" y="1210500"/>
                  </a:moveTo>
                  <a:lnTo>
                    <a:pt x="26822" y="1205395"/>
                  </a:lnTo>
                  <a:lnTo>
                    <a:pt x="26720" y="1203515"/>
                  </a:lnTo>
                  <a:lnTo>
                    <a:pt x="26720" y="1200277"/>
                  </a:lnTo>
                  <a:lnTo>
                    <a:pt x="25692" y="1199261"/>
                  </a:lnTo>
                  <a:lnTo>
                    <a:pt x="23164" y="1199261"/>
                  </a:lnTo>
                  <a:lnTo>
                    <a:pt x="22148" y="1200277"/>
                  </a:lnTo>
                  <a:lnTo>
                    <a:pt x="22148" y="1201547"/>
                  </a:lnTo>
                  <a:lnTo>
                    <a:pt x="22148" y="1203667"/>
                  </a:lnTo>
                  <a:lnTo>
                    <a:pt x="22250" y="1205585"/>
                  </a:lnTo>
                  <a:lnTo>
                    <a:pt x="22225" y="1210360"/>
                  </a:lnTo>
                  <a:lnTo>
                    <a:pt x="21869" y="1211935"/>
                  </a:lnTo>
                  <a:lnTo>
                    <a:pt x="20523" y="1213002"/>
                  </a:lnTo>
                  <a:lnTo>
                    <a:pt x="19138" y="1214183"/>
                  </a:lnTo>
                  <a:lnTo>
                    <a:pt x="15557" y="1215263"/>
                  </a:lnTo>
                  <a:lnTo>
                    <a:pt x="7175" y="1215224"/>
                  </a:lnTo>
                  <a:lnTo>
                    <a:pt x="6159" y="1216253"/>
                  </a:lnTo>
                  <a:lnTo>
                    <a:pt x="6159" y="1218780"/>
                  </a:lnTo>
                  <a:lnTo>
                    <a:pt x="7175" y="1219796"/>
                  </a:lnTo>
                  <a:lnTo>
                    <a:pt x="15900" y="1219771"/>
                  </a:lnTo>
                  <a:lnTo>
                    <a:pt x="20370" y="1218920"/>
                  </a:lnTo>
                  <a:lnTo>
                    <a:pt x="23380" y="1216571"/>
                  </a:lnTo>
                  <a:lnTo>
                    <a:pt x="26441" y="1214094"/>
                  </a:lnTo>
                  <a:lnTo>
                    <a:pt x="26835" y="1210500"/>
                  </a:lnTo>
                  <a:close/>
                </a:path>
                <a:path w="958214" h="1295400">
                  <a:moveTo>
                    <a:pt x="51295" y="1060157"/>
                  </a:moveTo>
                  <a:lnTo>
                    <a:pt x="50279" y="1059129"/>
                  </a:lnTo>
                  <a:lnTo>
                    <a:pt x="47752" y="1059129"/>
                  </a:lnTo>
                  <a:lnTo>
                    <a:pt x="46723" y="1060157"/>
                  </a:lnTo>
                  <a:lnTo>
                    <a:pt x="46723" y="1068971"/>
                  </a:lnTo>
                  <a:lnTo>
                    <a:pt x="13322" y="1068971"/>
                  </a:lnTo>
                  <a:lnTo>
                    <a:pt x="12293" y="1069987"/>
                  </a:lnTo>
                  <a:lnTo>
                    <a:pt x="12293" y="1072515"/>
                  </a:lnTo>
                  <a:lnTo>
                    <a:pt x="13322" y="1073543"/>
                  </a:lnTo>
                  <a:lnTo>
                    <a:pt x="14579" y="1073543"/>
                  </a:lnTo>
                  <a:lnTo>
                    <a:pt x="49009" y="1073543"/>
                  </a:lnTo>
                  <a:lnTo>
                    <a:pt x="50622" y="1072870"/>
                  </a:lnTo>
                  <a:lnTo>
                    <a:pt x="51295" y="1071257"/>
                  </a:lnTo>
                  <a:lnTo>
                    <a:pt x="51295" y="1060157"/>
                  </a:lnTo>
                  <a:close/>
                </a:path>
                <a:path w="958214" h="1295400">
                  <a:moveTo>
                    <a:pt x="68821" y="1242568"/>
                  </a:moveTo>
                  <a:lnTo>
                    <a:pt x="66065" y="1235354"/>
                  </a:lnTo>
                  <a:lnTo>
                    <a:pt x="64198" y="1233487"/>
                  </a:lnTo>
                  <a:lnTo>
                    <a:pt x="64198" y="1254899"/>
                  </a:lnTo>
                  <a:lnTo>
                    <a:pt x="62636" y="1259852"/>
                  </a:lnTo>
                  <a:lnTo>
                    <a:pt x="61036" y="1261986"/>
                  </a:lnTo>
                  <a:lnTo>
                    <a:pt x="58204" y="1259154"/>
                  </a:lnTo>
                  <a:lnTo>
                    <a:pt x="58204" y="1265618"/>
                  </a:lnTo>
                  <a:lnTo>
                    <a:pt x="57315" y="1266685"/>
                  </a:lnTo>
                  <a:lnTo>
                    <a:pt x="56210" y="1267574"/>
                  </a:lnTo>
                  <a:lnTo>
                    <a:pt x="52578" y="1263954"/>
                  </a:lnTo>
                  <a:lnTo>
                    <a:pt x="52578" y="1270406"/>
                  </a:lnTo>
                  <a:lnTo>
                    <a:pt x="50444" y="1272006"/>
                  </a:lnTo>
                  <a:lnTo>
                    <a:pt x="45402" y="1273619"/>
                  </a:lnTo>
                  <a:lnTo>
                    <a:pt x="34315" y="1273619"/>
                  </a:lnTo>
                  <a:lnTo>
                    <a:pt x="28321" y="1271333"/>
                  </a:lnTo>
                  <a:lnTo>
                    <a:pt x="23723" y="1266698"/>
                  </a:lnTo>
                  <a:lnTo>
                    <a:pt x="19075" y="1262087"/>
                  </a:lnTo>
                  <a:lnTo>
                    <a:pt x="16840" y="1256220"/>
                  </a:lnTo>
                  <a:lnTo>
                    <a:pt x="16802" y="1244879"/>
                  </a:lnTo>
                  <a:lnTo>
                    <a:pt x="18376" y="1239951"/>
                  </a:lnTo>
                  <a:lnTo>
                    <a:pt x="19964" y="1237830"/>
                  </a:lnTo>
                  <a:lnTo>
                    <a:pt x="29603" y="1247444"/>
                  </a:lnTo>
                  <a:lnTo>
                    <a:pt x="29603" y="1258506"/>
                  </a:lnTo>
                  <a:lnTo>
                    <a:pt x="30276" y="1260119"/>
                  </a:lnTo>
                  <a:lnTo>
                    <a:pt x="31889" y="1260792"/>
                  </a:lnTo>
                  <a:lnTo>
                    <a:pt x="42951" y="1260792"/>
                  </a:lnTo>
                  <a:lnTo>
                    <a:pt x="52578" y="1270406"/>
                  </a:lnTo>
                  <a:lnTo>
                    <a:pt x="52578" y="1263954"/>
                  </a:lnTo>
                  <a:lnTo>
                    <a:pt x="47129" y="1258506"/>
                  </a:lnTo>
                  <a:lnTo>
                    <a:pt x="45516" y="1256893"/>
                  </a:lnTo>
                  <a:lnTo>
                    <a:pt x="43903" y="1256220"/>
                  </a:lnTo>
                  <a:lnTo>
                    <a:pt x="34175" y="1256220"/>
                  </a:lnTo>
                  <a:lnTo>
                    <a:pt x="34175" y="1246505"/>
                  </a:lnTo>
                  <a:lnTo>
                    <a:pt x="33515" y="1244879"/>
                  </a:lnTo>
                  <a:lnTo>
                    <a:pt x="22974" y="1234351"/>
                  </a:lnTo>
                  <a:lnTo>
                    <a:pt x="22809" y="1234198"/>
                  </a:lnTo>
                  <a:lnTo>
                    <a:pt x="23723" y="1233093"/>
                  </a:lnTo>
                  <a:lnTo>
                    <a:pt x="24790" y="1232204"/>
                  </a:lnTo>
                  <a:lnTo>
                    <a:pt x="35509" y="1242898"/>
                  </a:lnTo>
                  <a:lnTo>
                    <a:pt x="37134" y="1243558"/>
                  </a:lnTo>
                  <a:lnTo>
                    <a:pt x="46824" y="1243558"/>
                  </a:lnTo>
                  <a:lnTo>
                    <a:pt x="46824" y="1253286"/>
                  </a:lnTo>
                  <a:lnTo>
                    <a:pt x="47498" y="1254899"/>
                  </a:lnTo>
                  <a:lnTo>
                    <a:pt x="58204" y="1265618"/>
                  </a:lnTo>
                  <a:lnTo>
                    <a:pt x="58204" y="1259154"/>
                  </a:lnTo>
                  <a:lnTo>
                    <a:pt x="51396" y="1252334"/>
                  </a:lnTo>
                  <a:lnTo>
                    <a:pt x="51396" y="1243558"/>
                  </a:lnTo>
                  <a:lnTo>
                    <a:pt x="51396" y="1241272"/>
                  </a:lnTo>
                  <a:lnTo>
                    <a:pt x="50723" y="1239659"/>
                  </a:lnTo>
                  <a:lnTo>
                    <a:pt x="49110" y="1238986"/>
                  </a:lnTo>
                  <a:lnTo>
                    <a:pt x="38074" y="1238986"/>
                  </a:lnTo>
                  <a:lnTo>
                    <a:pt x="31267" y="1232192"/>
                  </a:lnTo>
                  <a:lnTo>
                    <a:pt x="30010" y="1230934"/>
                  </a:lnTo>
                  <a:lnTo>
                    <a:pt x="28422" y="1229360"/>
                  </a:lnTo>
                  <a:lnTo>
                    <a:pt x="30556" y="1227759"/>
                  </a:lnTo>
                  <a:lnTo>
                    <a:pt x="31381" y="1227493"/>
                  </a:lnTo>
                  <a:lnTo>
                    <a:pt x="35585" y="1226159"/>
                  </a:lnTo>
                  <a:lnTo>
                    <a:pt x="46672" y="1226159"/>
                  </a:lnTo>
                  <a:lnTo>
                    <a:pt x="52692" y="1228445"/>
                  </a:lnTo>
                  <a:lnTo>
                    <a:pt x="61950" y="1237716"/>
                  </a:lnTo>
                  <a:lnTo>
                    <a:pt x="64173" y="1243558"/>
                  </a:lnTo>
                  <a:lnTo>
                    <a:pt x="64198" y="1254899"/>
                  </a:lnTo>
                  <a:lnTo>
                    <a:pt x="64198" y="1233487"/>
                  </a:lnTo>
                  <a:lnTo>
                    <a:pt x="56870" y="1226159"/>
                  </a:lnTo>
                  <a:lnTo>
                    <a:pt x="55054" y="1224343"/>
                  </a:lnTo>
                  <a:lnTo>
                    <a:pt x="47828" y="1221574"/>
                  </a:lnTo>
                  <a:lnTo>
                    <a:pt x="40627" y="1221587"/>
                  </a:lnTo>
                  <a:lnTo>
                    <a:pt x="34632" y="1221587"/>
                  </a:lnTo>
                  <a:lnTo>
                    <a:pt x="28613" y="1223492"/>
                  </a:lnTo>
                  <a:lnTo>
                    <a:pt x="23571" y="1227289"/>
                  </a:lnTo>
                  <a:lnTo>
                    <a:pt x="20637" y="1229702"/>
                  </a:lnTo>
                  <a:lnTo>
                    <a:pt x="20332" y="1230020"/>
                  </a:lnTo>
                  <a:lnTo>
                    <a:pt x="17970" y="1232890"/>
                  </a:lnTo>
                  <a:lnTo>
                    <a:pt x="14122" y="1238021"/>
                  </a:lnTo>
                  <a:lnTo>
                    <a:pt x="12204" y="1244028"/>
                  </a:lnTo>
                  <a:lnTo>
                    <a:pt x="12204" y="1257236"/>
                  </a:lnTo>
                  <a:lnTo>
                    <a:pt x="14960" y="1264450"/>
                  </a:lnTo>
                  <a:lnTo>
                    <a:pt x="20485" y="1269936"/>
                  </a:lnTo>
                  <a:lnTo>
                    <a:pt x="25958" y="1275448"/>
                  </a:lnTo>
                  <a:lnTo>
                    <a:pt x="33172" y="1278191"/>
                  </a:lnTo>
                  <a:lnTo>
                    <a:pt x="46367" y="1278191"/>
                  </a:lnTo>
                  <a:lnTo>
                    <a:pt x="52387" y="1276273"/>
                  </a:lnTo>
                  <a:lnTo>
                    <a:pt x="55905" y="1273619"/>
                  </a:lnTo>
                  <a:lnTo>
                    <a:pt x="57429" y="1272476"/>
                  </a:lnTo>
                  <a:lnTo>
                    <a:pt x="60375" y="1270088"/>
                  </a:lnTo>
                  <a:lnTo>
                    <a:pt x="60693" y="1269771"/>
                  </a:lnTo>
                  <a:lnTo>
                    <a:pt x="62509" y="1267574"/>
                  </a:lnTo>
                  <a:lnTo>
                    <a:pt x="62915" y="1267079"/>
                  </a:lnTo>
                  <a:lnTo>
                    <a:pt x="62903" y="1266952"/>
                  </a:lnTo>
                  <a:lnTo>
                    <a:pt x="63119" y="1266837"/>
                  </a:lnTo>
                  <a:lnTo>
                    <a:pt x="64135" y="1265466"/>
                  </a:lnTo>
                  <a:lnTo>
                    <a:pt x="66903" y="1261783"/>
                  </a:lnTo>
                  <a:lnTo>
                    <a:pt x="68808" y="1255776"/>
                  </a:lnTo>
                  <a:lnTo>
                    <a:pt x="68821" y="1242568"/>
                  </a:lnTo>
                  <a:close/>
                </a:path>
                <a:path w="958214" h="1295400">
                  <a:moveTo>
                    <a:pt x="68821" y="871385"/>
                  </a:moveTo>
                  <a:lnTo>
                    <a:pt x="66065" y="864184"/>
                  </a:lnTo>
                  <a:lnTo>
                    <a:pt x="64211" y="862330"/>
                  </a:lnTo>
                  <a:lnTo>
                    <a:pt x="64211" y="883691"/>
                  </a:lnTo>
                  <a:lnTo>
                    <a:pt x="62649" y="888657"/>
                  </a:lnTo>
                  <a:lnTo>
                    <a:pt x="61036" y="890803"/>
                  </a:lnTo>
                  <a:lnTo>
                    <a:pt x="58216" y="887984"/>
                  </a:lnTo>
                  <a:lnTo>
                    <a:pt x="58216" y="894422"/>
                  </a:lnTo>
                  <a:lnTo>
                    <a:pt x="57315" y="895527"/>
                  </a:lnTo>
                  <a:lnTo>
                    <a:pt x="56210" y="896416"/>
                  </a:lnTo>
                  <a:lnTo>
                    <a:pt x="54864" y="895070"/>
                  </a:lnTo>
                  <a:lnTo>
                    <a:pt x="52578" y="892784"/>
                  </a:lnTo>
                  <a:lnTo>
                    <a:pt x="52578" y="899261"/>
                  </a:lnTo>
                  <a:lnTo>
                    <a:pt x="50457" y="900849"/>
                  </a:lnTo>
                  <a:lnTo>
                    <a:pt x="45402" y="902449"/>
                  </a:lnTo>
                  <a:lnTo>
                    <a:pt x="34328" y="902449"/>
                  </a:lnTo>
                  <a:lnTo>
                    <a:pt x="28321" y="900163"/>
                  </a:lnTo>
                  <a:lnTo>
                    <a:pt x="19075" y="890905"/>
                  </a:lnTo>
                  <a:lnTo>
                    <a:pt x="16840" y="885024"/>
                  </a:lnTo>
                  <a:lnTo>
                    <a:pt x="16802" y="873696"/>
                  </a:lnTo>
                  <a:lnTo>
                    <a:pt x="18376" y="868768"/>
                  </a:lnTo>
                  <a:lnTo>
                    <a:pt x="19964" y="866648"/>
                  </a:lnTo>
                  <a:lnTo>
                    <a:pt x="29603" y="876261"/>
                  </a:lnTo>
                  <a:lnTo>
                    <a:pt x="29603" y="887310"/>
                  </a:lnTo>
                  <a:lnTo>
                    <a:pt x="30276" y="888936"/>
                  </a:lnTo>
                  <a:lnTo>
                    <a:pt x="31889" y="889596"/>
                  </a:lnTo>
                  <a:lnTo>
                    <a:pt x="42951" y="889596"/>
                  </a:lnTo>
                  <a:lnTo>
                    <a:pt x="52578" y="899261"/>
                  </a:lnTo>
                  <a:lnTo>
                    <a:pt x="52578" y="892784"/>
                  </a:lnTo>
                  <a:lnTo>
                    <a:pt x="47117" y="887310"/>
                  </a:lnTo>
                  <a:lnTo>
                    <a:pt x="45516" y="885698"/>
                  </a:lnTo>
                  <a:lnTo>
                    <a:pt x="43903" y="885024"/>
                  </a:lnTo>
                  <a:lnTo>
                    <a:pt x="34175" y="885024"/>
                  </a:lnTo>
                  <a:lnTo>
                    <a:pt x="34175" y="875309"/>
                  </a:lnTo>
                  <a:lnTo>
                    <a:pt x="33515" y="873696"/>
                  </a:lnTo>
                  <a:lnTo>
                    <a:pt x="22961" y="863168"/>
                  </a:lnTo>
                  <a:lnTo>
                    <a:pt x="22809" y="863015"/>
                  </a:lnTo>
                  <a:lnTo>
                    <a:pt x="23723" y="861898"/>
                  </a:lnTo>
                  <a:lnTo>
                    <a:pt x="24803" y="861021"/>
                  </a:lnTo>
                  <a:lnTo>
                    <a:pt x="35509" y="871702"/>
                  </a:lnTo>
                  <a:lnTo>
                    <a:pt x="37134" y="872375"/>
                  </a:lnTo>
                  <a:lnTo>
                    <a:pt x="46824" y="872375"/>
                  </a:lnTo>
                  <a:lnTo>
                    <a:pt x="46824" y="882078"/>
                  </a:lnTo>
                  <a:lnTo>
                    <a:pt x="47498" y="883691"/>
                  </a:lnTo>
                  <a:lnTo>
                    <a:pt x="58216" y="894422"/>
                  </a:lnTo>
                  <a:lnTo>
                    <a:pt x="58216" y="887984"/>
                  </a:lnTo>
                  <a:lnTo>
                    <a:pt x="51396" y="881138"/>
                  </a:lnTo>
                  <a:lnTo>
                    <a:pt x="51396" y="872375"/>
                  </a:lnTo>
                  <a:lnTo>
                    <a:pt x="51396" y="870089"/>
                  </a:lnTo>
                  <a:lnTo>
                    <a:pt x="50723" y="868476"/>
                  </a:lnTo>
                  <a:lnTo>
                    <a:pt x="49110" y="867803"/>
                  </a:lnTo>
                  <a:lnTo>
                    <a:pt x="38074" y="867803"/>
                  </a:lnTo>
                  <a:lnTo>
                    <a:pt x="31267" y="861021"/>
                  </a:lnTo>
                  <a:lnTo>
                    <a:pt x="30010" y="859764"/>
                  </a:lnTo>
                  <a:lnTo>
                    <a:pt x="28422" y="858189"/>
                  </a:lnTo>
                  <a:lnTo>
                    <a:pt x="30556" y="856576"/>
                  </a:lnTo>
                  <a:lnTo>
                    <a:pt x="31356" y="856322"/>
                  </a:lnTo>
                  <a:lnTo>
                    <a:pt x="35598" y="854989"/>
                  </a:lnTo>
                  <a:lnTo>
                    <a:pt x="46685" y="854989"/>
                  </a:lnTo>
                  <a:lnTo>
                    <a:pt x="52692" y="857275"/>
                  </a:lnTo>
                  <a:lnTo>
                    <a:pt x="61950" y="866533"/>
                  </a:lnTo>
                  <a:lnTo>
                    <a:pt x="64173" y="872375"/>
                  </a:lnTo>
                  <a:lnTo>
                    <a:pt x="64211" y="883691"/>
                  </a:lnTo>
                  <a:lnTo>
                    <a:pt x="64211" y="862330"/>
                  </a:lnTo>
                  <a:lnTo>
                    <a:pt x="56870" y="854989"/>
                  </a:lnTo>
                  <a:lnTo>
                    <a:pt x="55054" y="853160"/>
                  </a:lnTo>
                  <a:lnTo>
                    <a:pt x="47840" y="850404"/>
                  </a:lnTo>
                  <a:lnTo>
                    <a:pt x="34632" y="850404"/>
                  </a:lnTo>
                  <a:lnTo>
                    <a:pt x="28613" y="852322"/>
                  </a:lnTo>
                  <a:lnTo>
                    <a:pt x="23571" y="856107"/>
                  </a:lnTo>
                  <a:lnTo>
                    <a:pt x="20650" y="858507"/>
                  </a:lnTo>
                  <a:lnTo>
                    <a:pt x="20332" y="858824"/>
                  </a:lnTo>
                  <a:lnTo>
                    <a:pt x="17957" y="861720"/>
                  </a:lnTo>
                  <a:lnTo>
                    <a:pt x="14122" y="866825"/>
                  </a:lnTo>
                  <a:lnTo>
                    <a:pt x="12204" y="872845"/>
                  </a:lnTo>
                  <a:lnTo>
                    <a:pt x="12204" y="886040"/>
                  </a:lnTo>
                  <a:lnTo>
                    <a:pt x="14960" y="893267"/>
                  </a:lnTo>
                  <a:lnTo>
                    <a:pt x="25971" y="904278"/>
                  </a:lnTo>
                  <a:lnTo>
                    <a:pt x="33172" y="907021"/>
                  </a:lnTo>
                  <a:lnTo>
                    <a:pt x="46367" y="907021"/>
                  </a:lnTo>
                  <a:lnTo>
                    <a:pt x="52387" y="905116"/>
                  </a:lnTo>
                  <a:lnTo>
                    <a:pt x="55918" y="902449"/>
                  </a:lnTo>
                  <a:lnTo>
                    <a:pt x="57429" y="901319"/>
                  </a:lnTo>
                  <a:lnTo>
                    <a:pt x="60375" y="898918"/>
                  </a:lnTo>
                  <a:lnTo>
                    <a:pt x="60706" y="898601"/>
                  </a:lnTo>
                  <a:lnTo>
                    <a:pt x="62484" y="896416"/>
                  </a:lnTo>
                  <a:lnTo>
                    <a:pt x="62915" y="895883"/>
                  </a:lnTo>
                  <a:lnTo>
                    <a:pt x="62903" y="895756"/>
                  </a:lnTo>
                  <a:lnTo>
                    <a:pt x="63119" y="895642"/>
                  </a:lnTo>
                  <a:lnTo>
                    <a:pt x="64135" y="894270"/>
                  </a:lnTo>
                  <a:lnTo>
                    <a:pt x="66903" y="890587"/>
                  </a:lnTo>
                  <a:lnTo>
                    <a:pt x="68808" y="884580"/>
                  </a:lnTo>
                  <a:lnTo>
                    <a:pt x="68821" y="871385"/>
                  </a:lnTo>
                  <a:close/>
                </a:path>
                <a:path w="958214" h="1295400">
                  <a:moveTo>
                    <a:pt x="73393" y="1181862"/>
                  </a:moveTo>
                  <a:lnTo>
                    <a:pt x="72732" y="1180236"/>
                  </a:lnTo>
                  <a:lnTo>
                    <a:pt x="71107" y="1179576"/>
                  </a:lnTo>
                  <a:lnTo>
                    <a:pt x="58635" y="1179576"/>
                  </a:lnTo>
                  <a:lnTo>
                    <a:pt x="58635" y="1136357"/>
                  </a:lnTo>
                  <a:lnTo>
                    <a:pt x="57619" y="1135329"/>
                  </a:lnTo>
                  <a:lnTo>
                    <a:pt x="55092" y="1135329"/>
                  </a:lnTo>
                  <a:lnTo>
                    <a:pt x="54063" y="1136357"/>
                  </a:lnTo>
                  <a:lnTo>
                    <a:pt x="54063" y="1137615"/>
                  </a:lnTo>
                  <a:lnTo>
                    <a:pt x="54063" y="1179576"/>
                  </a:lnTo>
                  <a:lnTo>
                    <a:pt x="34086" y="1179576"/>
                  </a:lnTo>
                  <a:lnTo>
                    <a:pt x="34086" y="1136357"/>
                  </a:lnTo>
                  <a:lnTo>
                    <a:pt x="33058" y="1135329"/>
                  </a:lnTo>
                  <a:lnTo>
                    <a:pt x="30530" y="1135329"/>
                  </a:lnTo>
                  <a:lnTo>
                    <a:pt x="29514" y="1136357"/>
                  </a:lnTo>
                  <a:lnTo>
                    <a:pt x="29514" y="1137615"/>
                  </a:lnTo>
                  <a:lnTo>
                    <a:pt x="29514" y="1179576"/>
                  </a:lnTo>
                  <a:lnTo>
                    <a:pt x="15786" y="1179576"/>
                  </a:lnTo>
                  <a:lnTo>
                    <a:pt x="14770" y="1180592"/>
                  </a:lnTo>
                  <a:lnTo>
                    <a:pt x="14770" y="1183119"/>
                  </a:lnTo>
                  <a:lnTo>
                    <a:pt x="15786" y="1184148"/>
                  </a:lnTo>
                  <a:lnTo>
                    <a:pt x="17056" y="1184148"/>
                  </a:lnTo>
                  <a:lnTo>
                    <a:pt x="30530" y="1184148"/>
                  </a:lnTo>
                  <a:lnTo>
                    <a:pt x="33058" y="1184148"/>
                  </a:lnTo>
                  <a:lnTo>
                    <a:pt x="55092" y="1184148"/>
                  </a:lnTo>
                  <a:lnTo>
                    <a:pt x="57619" y="1184148"/>
                  </a:lnTo>
                  <a:lnTo>
                    <a:pt x="68821" y="1184148"/>
                  </a:lnTo>
                  <a:lnTo>
                    <a:pt x="68821" y="1197876"/>
                  </a:lnTo>
                  <a:lnTo>
                    <a:pt x="69850" y="1198905"/>
                  </a:lnTo>
                  <a:lnTo>
                    <a:pt x="72377" y="1198905"/>
                  </a:lnTo>
                  <a:lnTo>
                    <a:pt x="73393" y="1197876"/>
                  </a:lnTo>
                  <a:lnTo>
                    <a:pt x="73393" y="1181862"/>
                  </a:lnTo>
                  <a:close/>
                </a:path>
                <a:path w="958214" h="1295400">
                  <a:moveTo>
                    <a:pt x="88150" y="832954"/>
                  </a:moveTo>
                  <a:lnTo>
                    <a:pt x="87947" y="832954"/>
                  </a:lnTo>
                  <a:lnTo>
                    <a:pt x="87947" y="831684"/>
                  </a:lnTo>
                  <a:lnTo>
                    <a:pt x="87122" y="831684"/>
                  </a:lnTo>
                  <a:lnTo>
                    <a:pt x="87122" y="830414"/>
                  </a:lnTo>
                  <a:lnTo>
                    <a:pt x="83578" y="830414"/>
                  </a:lnTo>
                  <a:lnTo>
                    <a:pt x="83578" y="835494"/>
                  </a:lnTo>
                  <a:lnTo>
                    <a:pt x="83578" y="943444"/>
                  </a:lnTo>
                  <a:lnTo>
                    <a:pt x="56553" y="943444"/>
                  </a:lnTo>
                  <a:lnTo>
                    <a:pt x="56553" y="948524"/>
                  </a:lnTo>
                  <a:lnTo>
                    <a:pt x="56553" y="1017371"/>
                  </a:lnTo>
                  <a:lnTo>
                    <a:pt x="26720" y="1017371"/>
                  </a:lnTo>
                  <a:lnTo>
                    <a:pt x="26720" y="948524"/>
                  </a:lnTo>
                  <a:lnTo>
                    <a:pt x="56553" y="948524"/>
                  </a:lnTo>
                  <a:lnTo>
                    <a:pt x="56553" y="943444"/>
                  </a:lnTo>
                  <a:lnTo>
                    <a:pt x="4572" y="943444"/>
                  </a:lnTo>
                  <a:lnTo>
                    <a:pt x="4572" y="835494"/>
                  </a:lnTo>
                  <a:lnTo>
                    <a:pt x="83578" y="835494"/>
                  </a:lnTo>
                  <a:lnTo>
                    <a:pt x="83578" y="830414"/>
                  </a:lnTo>
                  <a:lnTo>
                    <a:pt x="1028" y="830414"/>
                  </a:lnTo>
                  <a:lnTo>
                    <a:pt x="1028" y="831684"/>
                  </a:lnTo>
                  <a:lnTo>
                    <a:pt x="203" y="831684"/>
                  </a:lnTo>
                  <a:lnTo>
                    <a:pt x="203" y="832954"/>
                  </a:lnTo>
                  <a:lnTo>
                    <a:pt x="0" y="832954"/>
                  </a:lnTo>
                  <a:lnTo>
                    <a:pt x="0" y="835494"/>
                  </a:lnTo>
                  <a:lnTo>
                    <a:pt x="0" y="943444"/>
                  </a:lnTo>
                  <a:lnTo>
                    <a:pt x="0" y="945984"/>
                  </a:lnTo>
                  <a:lnTo>
                    <a:pt x="292" y="945984"/>
                  </a:lnTo>
                  <a:lnTo>
                    <a:pt x="292" y="947254"/>
                  </a:lnTo>
                  <a:lnTo>
                    <a:pt x="1549" y="947254"/>
                  </a:lnTo>
                  <a:lnTo>
                    <a:pt x="1549" y="948524"/>
                  </a:lnTo>
                  <a:lnTo>
                    <a:pt x="22148" y="948524"/>
                  </a:lnTo>
                  <a:lnTo>
                    <a:pt x="22148" y="1019644"/>
                  </a:lnTo>
                  <a:lnTo>
                    <a:pt x="8509" y="1019644"/>
                  </a:lnTo>
                  <a:lnTo>
                    <a:pt x="8509" y="1020914"/>
                  </a:lnTo>
                  <a:lnTo>
                    <a:pt x="7594" y="1020914"/>
                  </a:lnTo>
                  <a:lnTo>
                    <a:pt x="7594" y="1022184"/>
                  </a:lnTo>
                  <a:lnTo>
                    <a:pt x="7378" y="1022184"/>
                  </a:lnTo>
                  <a:lnTo>
                    <a:pt x="7378" y="1122514"/>
                  </a:lnTo>
                  <a:lnTo>
                    <a:pt x="2032" y="1122514"/>
                  </a:lnTo>
                  <a:lnTo>
                    <a:pt x="2032" y="1123784"/>
                  </a:lnTo>
                  <a:lnTo>
                    <a:pt x="368" y="1123784"/>
                  </a:lnTo>
                  <a:lnTo>
                    <a:pt x="368" y="1125054"/>
                  </a:lnTo>
                  <a:lnTo>
                    <a:pt x="0" y="1125054"/>
                  </a:lnTo>
                  <a:lnTo>
                    <a:pt x="0" y="1127594"/>
                  </a:lnTo>
                  <a:lnTo>
                    <a:pt x="0" y="1290154"/>
                  </a:lnTo>
                  <a:lnTo>
                    <a:pt x="0" y="1292694"/>
                  </a:lnTo>
                  <a:lnTo>
                    <a:pt x="342" y="1292694"/>
                  </a:lnTo>
                  <a:lnTo>
                    <a:pt x="342" y="1293964"/>
                  </a:lnTo>
                  <a:lnTo>
                    <a:pt x="1828" y="1293964"/>
                  </a:lnTo>
                  <a:lnTo>
                    <a:pt x="1828" y="1295234"/>
                  </a:lnTo>
                  <a:lnTo>
                    <a:pt x="86321" y="1295234"/>
                  </a:lnTo>
                  <a:lnTo>
                    <a:pt x="86321" y="1293964"/>
                  </a:lnTo>
                  <a:lnTo>
                    <a:pt x="87807" y="1293964"/>
                  </a:lnTo>
                  <a:lnTo>
                    <a:pt x="87807" y="1292694"/>
                  </a:lnTo>
                  <a:lnTo>
                    <a:pt x="85864" y="1292694"/>
                  </a:lnTo>
                  <a:lnTo>
                    <a:pt x="85864" y="1292504"/>
                  </a:lnTo>
                  <a:lnTo>
                    <a:pt x="88150" y="1292504"/>
                  </a:lnTo>
                  <a:lnTo>
                    <a:pt x="88150" y="1290218"/>
                  </a:lnTo>
                  <a:lnTo>
                    <a:pt x="85864" y="1290218"/>
                  </a:lnTo>
                  <a:lnTo>
                    <a:pt x="88150" y="1290154"/>
                  </a:lnTo>
                  <a:lnTo>
                    <a:pt x="88150" y="1127594"/>
                  </a:lnTo>
                  <a:lnTo>
                    <a:pt x="88150" y="1125054"/>
                  </a:lnTo>
                  <a:lnTo>
                    <a:pt x="87769" y="1125054"/>
                  </a:lnTo>
                  <a:lnTo>
                    <a:pt x="87769" y="1123784"/>
                  </a:lnTo>
                  <a:lnTo>
                    <a:pt x="86106" y="1123784"/>
                  </a:lnTo>
                  <a:lnTo>
                    <a:pt x="86106" y="1122514"/>
                  </a:lnTo>
                  <a:lnTo>
                    <a:pt x="83578" y="1122514"/>
                  </a:lnTo>
                  <a:lnTo>
                    <a:pt x="83578" y="1127594"/>
                  </a:lnTo>
                  <a:lnTo>
                    <a:pt x="83578" y="1290154"/>
                  </a:lnTo>
                  <a:lnTo>
                    <a:pt x="4572" y="1290154"/>
                  </a:lnTo>
                  <a:lnTo>
                    <a:pt x="4572" y="1127594"/>
                  </a:lnTo>
                  <a:lnTo>
                    <a:pt x="8051" y="1127594"/>
                  </a:lnTo>
                  <a:lnTo>
                    <a:pt x="50152" y="1127594"/>
                  </a:lnTo>
                  <a:lnTo>
                    <a:pt x="52705" y="1127620"/>
                  </a:lnTo>
                  <a:lnTo>
                    <a:pt x="72732" y="1127594"/>
                  </a:lnTo>
                  <a:lnTo>
                    <a:pt x="83578" y="1127594"/>
                  </a:lnTo>
                  <a:lnTo>
                    <a:pt x="83578" y="1122514"/>
                  </a:lnTo>
                  <a:lnTo>
                    <a:pt x="73393" y="1122514"/>
                  </a:lnTo>
                  <a:lnTo>
                    <a:pt x="73393" y="1024724"/>
                  </a:lnTo>
                  <a:lnTo>
                    <a:pt x="73393" y="1022184"/>
                  </a:lnTo>
                  <a:lnTo>
                    <a:pt x="73164" y="1022184"/>
                  </a:lnTo>
                  <a:lnTo>
                    <a:pt x="73164" y="1020914"/>
                  </a:lnTo>
                  <a:lnTo>
                    <a:pt x="72263" y="1020914"/>
                  </a:lnTo>
                  <a:lnTo>
                    <a:pt x="72263" y="1019644"/>
                  </a:lnTo>
                  <a:lnTo>
                    <a:pt x="68821" y="1019644"/>
                  </a:lnTo>
                  <a:lnTo>
                    <a:pt x="68821" y="1024724"/>
                  </a:lnTo>
                  <a:lnTo>
                    <a:pt x="68821" y="1122514"/>
                  </a:lnTo>
                  <a:lnTo>
                    <a:pt x="53733" y="1122514"/>
                  </a:lnTo>
                  <a:lnTo>
                    <a:pt x="53733" y="1086015"/>
                  </a:lnTo>
                  <a:lnTo>
                    <a:pt x="53060" y="1084402"/>
                  </a:lnTo>
                  <a:lnTo>
                    <a:pt x="51447" y="1083729"/>
                  </a:lnTo>
                  <a:lnTo>
                    <a:pt x="49161" y="1083729"/>
                  </a:lnTo>
                  <a:lnTo>
                    <a:pt x="49161" y="1088301"/>
                  </a:lnTo>
                  <a:lnTo>
                    <a:pt x="49161" y="1122514"/>
                  </a:lnTo>
                  <a:lnTo>
                    <a:pt x="11950" y="1122514"/>
                  </a:lnTo>
                  <a:lnTo>
                    <a:pt x="11950" y="1088301"/>
                  </a:lnTo>
                  <a:lnTo>
                    <a:pt x="49161" y="1088301"/>
                  </a:lnTo>
                  <a:lnTo>
                    <a:pt x="49161" y="1083729"/>
                  </a:lnTo>
                  <a:lnTo>
                    <a:pt x="11950" y="1083729"/>
                  </a:lnTo>
                  <a:lnTo>
                    <a:pt x="11950" y="1051433"/>
                  </a:lnTo>
                  <a:lnTo>
                    <a:pt x="51447" y="1051433"/>
                  </a:lnTo>
                  <a:lnTo>
                    <a:pt x="53060" y="1050759"/>
                  </a:lnTo>
                  <a:lnTo>
                    <a:pt x="53733" y="1049147"/>
                  </a:lnTo>
                  <a:lnTo>
                    <a:pt x="53733" y="1035583"/>
                  </a:lnTo>
                  <a:lnTo>
                    <a:pt x="52705" y="1034567"/>
                  </a:lnTo>
                  <a:lnTo>
                    <a:pt x="50177" y="1034567"/>
                  </a:lnTo>
                  <a:lnTo>
                    <a:pt x="49161" y="1035583"/>
                  </a:lnTo>
                  <a:lnTo>
                    <a:pt x="49161" y="1046861"/>
                  </a:lnTo>
                  <a:lnTo>
                    <a:pt x="11950" y="1046861"/>
                  </a:lnTo>
                  <a:lnTo>
                    <a:pt x="11950" y="1024724"/>
                  </a:lnTo>
                  <a:lnTo>
                    <a:pt x="68821" y="1024724"/>
                  </a:lnTo>
                  <a:lnTo>
                    <a:pt x="68821" y="1019644"/>
                  </a:lnTo>
                  <a:lnTo>
                    <a:pt x="61125" y="1019644"/>
                  </a:lnTo>
                  <a:lnTo>
                    <a:pt x="61125" y="1017371"/>
                  </a:lnTo>
                  <a:lnTo>
                    <a:pt x="61125" y="948524"/>
                  </a:lnTo>
                  <a:lnTo>
                    <a:pt x="86588" y="948524"/>
                  </a:lnTo>
                  <a:lnTo>
                    <a:pt x="86588" y="947254"/>
                  </a:lnTo>
                  <a:lnTo>
                    <a:pt x="87858" y="947254"/>
                  </a:lnTo>
                  <a:lnTo>
                    <a:pt x="87858" y="945984"/>
                  </a:lnTo>
                  <a:lnTo>
                    <a:pt x="85864" y="945984"/>
                  </a:lnTo>
                  <a:lnTo>
                    <a:pt x="88150" y="945908"/>
                  </a:lnTo>
                  <a:lnTo>
                    <a:pt x="88150" y="943622"/>
                  </a:lnTo>
                  <a:lnTo>
                    <a:pt x="85864" y="943622"/>
                  </a:lnTo>
                  <a:lnTo>
                    <a:pt x="85864" y="943444"/>
                  </a:lnTo>
                  <a:lnTo>
                    <a:pt x="88150" y="943444"/>
                  </a:lnTo>
                  <a:lnTo>
                    <a:pt x="88150" y="835494"/>
                  </a:lnTo>
                  <a:lnTo>
                    <a:pt x="88150" y="832954"/>
                  </a:lnTo>
                  <a:close/>
                </a:path>
                <a:path w="958214" h="1295400">
                  <a:moveTo>
                    <a:pt x="314248" y="814412"/>
                  </a:moveTo>
                  <a:lnTo>
                    <a:pt x="311492" y="807186"/>
                  </a:lnTo>
                  <a:lnTo>
                    <a:pt x="309626" y="805332"/>
                  </a:lnTo>
                  <a:lnTo>
                    <a:pt x="309626" y="826731"/>
                  </a:lnTo>
                  <a:lnTo>
                    <a:pt x="308076" y="831697"/>
                  </a:lnTo>
                  <a:lnTo>
                    <a:pt x="306476" y="833831"/>
                  </a:lnTo>
                  <a:lnTo>
                    <a:pt x="303631" y="830986"/>
                  </a:lnTo>
                  <a:lnTo>
                    <a:pt x="303631" y="837450"/>
                  </a:lnTo>
                  <a:lnTo>
                    <a:pt x="302729" y="838542"/>
                  </a:lnTo>
                  <a:lnTo>
                    <a:pt x="301650" y="839444"/>
                  </a:lnTo>
                  <a:lnTo>
                    <a:pt x="298018" y="835825"/>
                  </a:lnTo>
                  <a:lnTo>
                    <a:pt x="298018" y="842289"/>
                  </a:lnTo>
                  <a:lnTo>
                    <a:pt x="295884" y="843876"/>
                  </a:lnTo>
                  <a:lnTo>
                    <a:pt x="290842" y="845477"/>
                  </a:lnTo>
                  <a:lnTo>
                    <a:pt x="262229" y="816724"/>
                  </a:lnTo>
                  <a:lnTo>
                    <a:pt x="263804" y="811796"/>
                  </a:lnTo>
                  <a:lnTo>
                    <a:pt x="265404" y="809675"/>
                  </a:lnTo>
                  <a:lnTo>
                    <a:pt x="275056" y="819289"/>
                  </a:lnTo>
                  <a:lnTo>
                    <a:pt x="275056" y="830338"/>
                  </a:lnTo>
                  <a:lnTo>
                    <a:pt x="275717" y="831951"/>
                  </a:lnTo>
                  <a:lnTo>
                    <a:pt x="277342" y="832624"/>
                  </a:lnTo>
                  <a:lnTo>
                    <a:pt x="288366" y="832624"/>
                  </a:lnTo>
                  <a:lnTo>
                    <a:pt x="298018" y="842289"/>
                  </a:lnTo>
                  <a:lnTo>
                    <a:pt x="298018" y="835825"/>
                  </a:lnTo>
                  <a:lnTo>
                    <a:pt x="292531" y="830338"/>
                  </a:lnTo>
                  <a:lnTo>
                    <a:pt x="290931" y="828725"/>
                  </a:lnTo>
                  <a:lnTo>
                    <a:pt x="289318" y="828052"/>
                  </a:lnTo>
                  <a:lnTo>
                    <a:pt x="279628" y="828052"/>
                  </a:lnTo>
                  <a:lnTo>
                    <a:pt x="279628" y="818349"/>
                  </a:lnTo>
                  <a:lnTo>
                    <a:pt x="278955" y="816724"/>
                  </a:lnTo>
                  <a:lnTo>
                    <a:pt x="268401" y="806196"/>
                  </a:lnTo>
                  <a:lnTo>
                    <a:pt x="268236" y="806030"/>
                  </a:lnTo>
                  <a:lnTo>
                    <a:pt x="269138" y="804913"/>
                  </a:lnTo>
                  <a:lnTo>
                    <a:pt x="270217" y="804037"/>
                  </a:lnTo>
                  <a:lnTo>
                    <a:pt x="280936" y="814743"/>
                  </a:lnTo>
                  <a:lnTo>
                    <a:pt x="282549" y="815416"/>
                  </a:lnTo>
                  <a:lnTo>
                    <a:pt x="292265" y="815416"/>
                  </a:lnTo>
                  <a:lnTo>
                    <a:pt x="292265" y="825119"/>
                  </a:lnTo>
                  <a:lnTo>
                    <a:pt x="292938" y="826731"/>
                  </a:lnTo>
                  <a:lnTo>
                    <a:pt x="303631" y="837450"/>
                  </a:lnTo>
                  <a:lnTo>
                    <a:pt x="303631" y="830986"/>
                  </a:lnTo>
                  <a:lnTo>
                    <a:pt x="296837" y="824166"/>
                  </a:lnTo>
                  <a:lnTo>
                    <a:pt x="296837" y="815416"/>
                  </a:lnTo>
                  <a:lnTo>
                    <a:pt x="296837" y="813130"/>
                  </a:lnTo>
                  <a:lnTo>
                    <a:pt x="296164" y="811504"/>
                  </a:lnTo>
                  <a:lnTo>
                    <a:pt x="294551" y="810844"/>
                  </a:lnTo>
                  <a:lnTo>
                    <a:pt x="283489" y="810844"/>
                  </a:lnTo>
                  <a:lnTo>
                    <a:pt x="276682" y="804037"/>
                  </a:lnTo>
                  <a:lnTo>
                    <a:pt x="275424" y="802779"/>
                  </a:lnTo>
                  <a:lnTo>
                    <a:pt x="273837" y="801204"/>
                  </a:lnTo>
                  <a:lnTo>
                    <a:pt x="275971" y="799604"/>
                  </a:lnTo>
                  <a:lnTo>
                    <a:pt x="276809" y="799338"/>
                  </a:lnTo>
                  <a:lnTo>
                    <a:pt x="281012" y="798004"/>
                  </a:lnTo>
                  <a:lnTo>
                    <a:pt x="292100" y="798004"/>
                  </a:lnTo>
                  <a:lnTo>
                    <a:pt x="298119" y="800290"/>
                  </a:lnTo>
                  <a:lnTo>
                    <a:pt x="307378" y="809548"/>
                  </a:lnTo>
                  <a:lnTo>
                    <a:pt x="309600" y="815416"/>
                  </a:lnTo>
                  <a:lnTo>
                    <a:pt x="309626" y="826731"/>
                  </a:lnTo>
                  <a:lnTo>
                    <a:pt x="309626" y="805332"/>
                  </a:lnTo>
                  <a:lnTo>
                    <a:pt x="302298" y="798004"/>
                  </a:lnTo>
                  <a:lnTo>
                    <a:pt x="300469" y="796175"/>
                  </a:lnTo>
                  <a:lnTo>
                    <a:pt x="293255" y="793432"/>
                  </a:lnTo>
                  <a:lnTo>
                    <a:pt x="280047" y="793432"/>
                  </a:lnTo>
                  <a:lnTo>
                    <a:pt x="274027" y="795337"/>
                  </a:lnTo>
                  <a:lnTo>
                    <a:pt x="268998" y="799134"/>
                  </a:lnTo>
                  <a:lnTo>
                    <a:pt x="266065" y="801522"/>
                  </a:lnTo>
                  <a:lnTo>
                    <a:pt x="265734" y="801852"/>
                  </a:lnTo>
                  <a:lnTo>
                    <a:pt x="263385" y="804748"/>
                  </a:lnTo>
                  <a:lnTo>
                    <a:pt x="259537" y="809853"/>
                  </a:lnTo>
                  <a:lnTo>
                    <a:pt x="257632" y="815873"/>
                  </a:lnTo>
                  <a:lnTo>
                    <a:pt x="257632" y="829068"/>
                  </a:lnTo>
                  <a:lnTo>
                    <a:pt x="260388" y="836295"/>
                  </a:lnTo>
                  <a:lnTo>
                    <a:pt x="271386" y="847305"/>
                  </a:lnTo>
                  <a:lnTo>
                    <a:pt x="278599" y="850049"/>
                  </a:lnTo>
                  <a:lnTo>
                    <a:pt x="291795" y="850049"/>
                  </a:lnTo>
                  <a:lnTo>
                    <a:pt x="297815" y="848144"/>
                  </a:lnTo>
                  <a:lnTo>
                    <a:pt x="301371" y="845477"/>
                  </a:lnTo>
                  <a:lnTo>
                    <a:pt x="302869" y="844359"/>
                  </a:lnTo>
                  <a:lnTo>
                    <a:pt x="305803" y="841933"/>
                  </a:lnTo>
                  <a:lnTo>
                    <a:pt x="306108" y="841641"/>
                  </a:lnTo>
                  <a:lnTo>
                    <a:pt x="307924" y="839444"/>
                  </a:lnTo>
                  <a:lnTo>
                    <a:pt x="308368" y="838923"/>
                  </a:lnTo>
                  <a:lnTo>
                    <a:pt x="308356" y="838796"/>
                  </a:lnTo>
                  <a:lnTo>
                    <a:pt x="308559" y="838682"/>
                  </a:lnTo>
                  <a:lnTo>
                    <a:pt x="309575" y="837311"/>
                  </a:lnTo>
                  <a:lnTo>
                    <a:pt x="312331" y="833628"/>
                  </a:lnTo>
                  <a:lnTo>
                    <a:pt x="314236" y="827608"/>
                  </a:lnTo>
                  <a:lnTo>
                    <a:pt x="314248" y="814412"/>
                  </a:lnTo>
                  <a:close/>
                </a:path>
                <a:path w="958214" h="1295400">
                  <a:moveTo>
                    <a:pt x="614781" y="38049"/>
                  </a:moveTo>
                  <a:lnTo>
                    <a:pt x="614743" y="23380"/>
                  </a:lnTo>
                  <a:lnTo>
                    <a:pt x="612101" y="15468"/>
                  </a:lnTo>
                  <a:lnTo>
                    <a:pt x="610222" y="13360"/>
                  </a:lnTo>
                  <a:lnTo>
                    <a:pt x="610222" y="37198"/>
                  </a:lnTo>
                  <a:lnTo>
                    <a:pt x="608584" y="42976"/>
                  </a:lnTo>
                  <a:lnTo>
                    <a:pt x="607009" y="45339"/>
                  </a:lnTo>
                  <a:lnTo>
                    <a:pt x="604329" y="42329"/>
                  </a:lnTo>
                  <a:lnTo>
                    <a:pt x="604329" y="49212"/>
                  </a:lnTo>
                  <a:lnTo>
                    <a:pt x="603199" y="50761"/>
                  </a:lnTo>
                  <a:lnTo>
                    <a:pt x="602195" y="51689"/>
                  </a:lnTo>
                  <a:lnTo>
                    <a:pt x="598754" y="47828"/>
                  </a:lnTo>
                  <a:lnTo>
                    <a:pt x="598754" y="54724"/>
                  </a:lnTo>
                  <a:lnTo>
                    <a:pt x="596315" y="56781"/>
                  </a:lnTo>
                  <a:lnTo>
                    <a:pt x="591324" y="58547"/>
                  </a:lnTo>
                  <a:lnTo>
                    <a:pt x="580377" y="58547"/>
                  </a:lnTo>
                  <a:lnTo>
                    <a:pt x="574433" y="56032"/>
                  </a:lnTo>
                  <a:lnTo>
                    <a:pt x="565111" y="45554"/>
                  </a:lnTo>
                  <a:lnTo>
                    <a:pt x="562851" y="38976"/>
                  </a:lnTo>
                  <a:lnTo>
                    <a:pt x="562749" y="25933"/>
                  </a:lnTo>
                  <a:lnTo>
                    <a:pt x="564400" y="20142"/>
                  </a:lnTo>
                  <a:lnTo>
                    <a:pt x="565950" y="17805"/>
                  </a:lnTo>
                  <a:lnTo>
                    <a:pt x="575589" y="28613"/>
                  </a:lnTo>
                  <a:lnTo>
                    <a:pt x="575589" y="41262"/>
                  </a:lnTo>
                  <a:lnTo>
                    <a:pt x="576249" y="42875"/>
                  </a:lnTo>
                  <a:lnTo>
                    <a:pt x="577875" y="43548"/>
                  </a:lnTo>
                  <a:lnTo>
                    <a:pt x="588848" y="43548"/>
                  </a:lnTo>
                  <a:lnTo>
                    <a:pt x="598754" y="54724"/>
                  </a:lnTo>
                  <a:lnTo>
                    <a:pt x="598754" y="47828"/>
                  </a:lnTo>
                  <a:lnTo>
                    <a:pt x="592937" y="41262"/>
                  </a:lnTo>
                  <a:lnTo>
                    <a:pt x="591591" y="39738"/>
                  </a:lnTo>
                  <a:lnTo>
                    <a:pt x="589876" y="38976"/>
                  </a:lnTo>
                  <a:lnTo>
                    <a:pt x="580161" y="38976"/>
                  </a:lnTo>
                  <a:lnTo>
                    <a:pt x="580161" y="27736"/>
                  </a:lnTo>
                  <a:lnTo>
                    <a:pt x="579577" y="26225"/>
                  </a:lnTo>
                  <a:lnTo>
                    <a:pt x="568756" y="14071"/>
                  </a:lnTo>
                  <a:lnTo>
                    <a:pt x="568642" y="13931"/>
                  </a:lnTo>
                  <a:lnTo>
                    <a:pt x="569785" y="12344"/>
                  </a:lnTo>
                  <a:lnTo>
                    <a:pt x="570763" y="11455"/>
                  </a:lnTo>
                  <a:lnTo>
                    <a:pt x="581393" y="23380"/>
                  </a:lnTo>
                  <a:lnTo>
                    <a:pt x="583107" y="24142"/>
                  </a:lnTo>
                  <a:lnTo>
                    <a:pt x="592797" y="24142"/>
                  </a:lnTo>
                  <a:lnTo>
                    <a:pt x="592797" y="35356"/>
                  </a:lnTo>
                  <a:lnTo>
                    <a:pt x="593382" y="36868"/>
                  </a:lnTo>
                  <a:lnTo>
                    <a:pt x="604329" y="49212"/>
                  </a:lnTo>
                  <a:lnTo>
                    <a:pt x="604329" y="42329"/>
                  </a:lnTo>
                  <a:lnTo>
                    <a:pt x="597369" y="34480"/>
                  </a:lnTo>
                  <a:lnTo>
                    <a:pt x="597369" y="24142"/>
                  </a:lnTo>
                  <a:lnTo>
                    <a:pt x="597369" y="21856"/>
                  </a:lnTo>
                  <a:lnTo>
                    <a:pt x="596696" y="20243"/>
                  </a:lnTo>
                  <a:lnTo>
                    <a:pt x="595083" y="19570"/>
                  </a:lnTo>
                  <a:lnTo>
                    <a:pt x="584136" y="19570"/>
                  </a:lnTo>
                  <a:lnTo>
                    <a:pt x="576897" y="11455"/>
                  </a:lnTo>
                  <a:lnTo>
                    <a:pt x="576326" y="10833"/>
                  </a:lnTo>
                  <a:lnTo>
                    <a:pt x="575538" y="9931"/>
                  </a:lnTo>
                  <a:lnTo>
                    <a:pt x="574370" y="8636"/>
                  </a:lnTo>
                  <a:lnTo>
                    <a:pt x="574192" y="8420"/>
                  </a:lnTo>
                  <a:lnTo>
                    <a:pt x="576262" y="6667"/>
                  </a:lnTo>
                  <a:lnTo>
                    <a:pt x="576643" y="6350"/>
                  </a:lnTo>
                  <a:lnTo>
                    <a:pt x="581634" y="4584"/>
                  </a:lnTo>
                  <a:lnTo>
                    <a:pt x="592582" y="4584"/>
                  </a:lnTo>
                  <a:lnTo>
                    <a:pt x="598551" y="7112"/>
                  </a:lnTo>
                  <a:lnTo>
                    <a:pt x="607860" y="17589"/>
                  </a:lnTo>
                  <a:lnTo>
                    <a:pt x="610108" y="24142"/>
                  </a:lnTo>
                  <a:lnTo>
                    <a:pt x="610222" y="37198"/>
                  </a:lnTo>
                  <a:lnTo>
                    <a:pt x="610222" y="13360"/>
                  </a:lnTo>
                  <a:lnTo>
                    <a:pt x="602424" y="4584"/>
                  </a:lnTo>
                  <a:lnTo>
                    <a:pt x="601154" y="3149"/>
                  </a:lnTo>
                  <a:lnTo>
                    <a:pt x="593890" y="0"/>
                  </a:lnTo>
                  <a:lnTo>
                    <a:pt x="586613" y="12"/>
                  </a:lnTo>
                  <a:lnTo>
                    <a:pt x="580542" y="12"/>
                  </a:lnTo>
                  <a:lnTo>
                    <a:pt x="574484" y="2184"/>
                  </a:lnTo>
                  <a:lnTo>
                    <a:pt x="569455" y="6451"/>
                  </a:lnTo>
                  <a:lnTo>
                    <a:pt x="566521" y="9144"/>
                  </a:lnTo>
                  <a:lnTo>
                    <a:pt x="566229" y="9474"/>
                  </a:lnTo>
                  <a:lnTo>
                    <a:pt x="563854" y="12725"/>
                  </a:lnTo>
                  <a:lnTo>
                    <a:pt x="560057" y="18427"/>
                  </a:lnTo>
                  <a:lnTo>
                    <a:pt x="558190" y="25069"/>
                  </a:lnTo>
                  <a:lnTo>
                    <a:pt x="558203" y="39738"/>
                  </a:lnTo>
                  <a:lnTo>
                    <a:pt x="560870" y="47675"/>
                  </a:lnTo>
                  <a:lnTo>
                    <a:pt x="571817" y="59994"/>
                  </a:lnTo>
                  <a:lnTo>
                    <a:pt x="579081" y="63131"/>
                  </a:lnTo>
                  <a:lnTo>
                    <a:pt x="592416" y="63119"/>
                  </a:lnTo>
                  <a:lnTo>
                    <a:pt x="598474" y="60947"/>
                  </a:lnTo>
                  <a:lnTo>
                    <a:pt x="601306" y="58547"/>
                  </a:lnTo>
                  <a:lnTo>
                    <a:pt x="603504" y="56692"/>
                  </a:lnTo>
                  <a:lnTo>
                    <a:pt x="606463" y="53975"/>
                  </a:lnTo>
                  <a:lnTo>
                    <a:pt x="606755" y="53644"/>
                  </a:lnTo>
                  <a:lnTo>
                    <a:pt x="608177" y="51689"/>
                  </a:lnTo>
                  <a:lnTo>
                    <a:pt x="608990" y="50584"/>
                  </a:lnTo>
                  <a:lnTo>
                    <a:pt x="608977" y="50457"/>
                  </a:lnTo>
                  <a:lnTo>
                    <a:pt x="609168" y="50342"/>
                  </a:lnTo>
                  <a:lnTo>
                    <a:pt x="610006" y="49072"/>
                  </a:lnTo>
                  <a:lnTo>
                    <a:pt x="612914" y="44704"/>
                  </a:lnTo>
                  <a:lnTo>
                    <a:pt x="614781" y="38049"/>
                  </a:lnTo>
                  <a:close/>
                </a:path>
                <a:path w="958214" h="1295400">
                  <a:moveTo>
                    <a:pt x="654939" y="1117739"/>
                  </a:moveTo>
                  <a:lnTo>
                    <a:pt x="649605" y="1045806"/>
                  </a:lnTo>
                  <a:lnTo>
                    <a:pt x="640245" y="988466"/>
                  </a:lnTo>
                  <a:lnTo>
                    <a:pt x="636028" y="966939"/>
                  </a:lnTo>
                  <a:lnTo>
                    <a:pt x="636028" y="1200683"/>
                  </a:lnTo>
                  <a:lnTo>
                    <a:pt x="635736" y="1201534"/>
                  </a:lnTo>
                  <a:lnTo>
                    <a:pt x="634961" y="1202715"/>
                  </a:lnTo>
                  <a:lnTo>
                    <a:pt x="636028" y="1200683"/>
                  </a:lnTo>
                  <a:lnTo>
                    <a:pt x="636028" y="966939"/>
                  </a:lnTo>
                  <a:lnTo>
                    <a:pt x="630008" y="937793"/>
                  </a:lnTo>
                  <a:lnTo>
                    <a:pt x="630008" y="1118654"/>
                  </a:lnTo>
                  <a:lnTo>
                    <a:pt x="628865" y="1145501"/>
                  </a:lnTo>
                  <a:lnTo>
                    <a:pt x="618147" y="1191260"/>
                  </a:lnTo>
                  <a:lnTo>
                    <a:pt x="591426" y="1219454"/>
                  </a:lnTo>
                  <a:lnTo>
                    <a:pt x="570420" y="1223213"/>
                  </a:lnTo>
                  <a:lnTo>
                    <a:pt x="568299" y="1223213"/>
                  </a:lnTo>
                  <a:lnTo>
                    <a:pt x="566089" y="1223124"/>
                  </a:lnTo>
                  <a:lnTo>
                    <a:pt x="564108" y="1222971"/>
                  </a:lnTo>
                  <a:lnTo>
                    <a:pt x="573849" y="1214945"/>
                  </a:lnTo>
                  <a:lnTo>
                    <a:pt x="589394" y="1194142"/>
                  </a:lnTo>
                  <a:lnTo>
                    <a:pt x="610311" y="1141044"/>
                  </a:lnTo>
                  <a:lnTo>
                    <a:pt x="619696" y="1077607"/>
                  </a:lnTo>
                  <a:lnTo>
                    <a:pt x="620776" y="1043838"/>
                  </a:lnTo>
                  <a:lnTo>
                    <a:pt x="619861" y="1016254"/>
                  </a:lnTo>
                  <a:lnTo>
                    <a:pt x="620026" y="1017143"/>
                  </a:lnTo>
                  <a:lnTo>
                    <a:pt x="624700" y="1047940"/>
                  </a:lnTo>
                  <a:lnTo>
                    <a:pt x="628459" y="1082687"/>
                  </a:lnTo>
                  <a:lnTo>
                    <a:pt x="630008" y="1118654"/>
                  </a:lnTo>
                  <a:lnTo>
                    <a:pt x="630008" y="937793"/>
                  </a:lnTo>
                  <a:lnTo>
                    <a:pt x="617918" y="890638"/>
                  </a:lnTo>
                  <a:lnTo>
                    <a:pt x="602627" y="839343"/>
                  </a:lnTo>
                  <a:lnTo>
                    <a:pt x="584098" y="783590"/>
                  </a:lnTo>
                  <a:lnTo>
                    <a:pt x="574763" y="758418"/>
                  </a:lnTo>
                  <a:lnTo>
                    <a:pt x="574446" y="757580"/>
                  </a:lnTo>
                  <a:lnTo>
                    <a:pt x="571906" y="756170"/>
                  </a:lnTo>
                  <a:lnTo>
                    <a:pt x="551497" y="759866"/>
                  </a:lnTo>
                  <a:lnTo>
                    <a:pt x="549897" y="761009"/>
                  </a:lnTo>
                  <a:lnTo>
                    <a:pt x="549783" y="762965"/>
                  </a:lnTo>
                  <a:lnTo>
                    <a:pt x="552602" y="770140"/>
                  </a:lnTo>
                  <a:lnTo>
                    <a:pt x="555345" y="777328"/>
                  </a:lnTo>
                  <a:lnTo>
                    <a:pt x="558012" y="784542"/>
                  </a:lnTo>
                  <a:lnTo>
                    <a:pt x="560578" y="791768"/>
                  </a:lnTo>
                  <a:lnTo>
                    <a:pt x="578827" y="846632"/>
                  </a:lnTo>
                  <a:lnTo>
                    <a:pt x="593534" y="895946"/>
                  </a:lnTo>
                  <a:lnTo>
                    <a:pt x="580974" y="898906"/>
                  </a:lnTo>
                  <a:lnTo>
                    <a:pt x="579564" y="899934"/>
                  </a:lnTo>
                  <a:lnTo>
                    <a:pt x="579285" y="901661"/>
                  </a:lnTo>
                  <a:lnTo>
                    <a:pt x="581545" y="912736"/>
                  </a:lnTo>
                  <a:lnTo>
                    <a:pt x="573443" y="913536"/>
                  </a:lnTo>
                  <a:lnTo>
                    <a:pt x="572528" y="914654"/>
                  </a:lnTo>
                  <a:lnTo>
                    <a:pt x="572655" y="915911"/>
                  </a:lnTo>
                  <a:lnTo>
                    <a:pt x="573290" y="923150"/>
                  </a:lnTo>
                  <a:lnTo>
                    <a:pt x="574078" y="934720"/>
                  </a:lnTo>
                  <a:lnTo>
                    <a:pt x="574738" y="949985"/>
                  </a:lnTo>
                  <a:lnTo>
                    <a:pt x="575030" y="968286"/>
                  </a:lnTo>
                  <a:lnTo>
                    <a:pt x="574255" y="998181"/>
                  </a:lnTo>
                  <a:lnTo>
                    <a:pt x="565835" y="1065098"/>
                  </a:lnTo>
                  <a:lnTo>
                    <a:pt x="543356" y="1129195"/>
                  </a:lnTo>
                  <a:lnTo>
                    <a:pt x="503135" y="1174267"/>
                  </a:lnTo>
                  <a:lnTo>
                    <a:pt x="471043" y="1188300"/>
                  </a:lnTo>
                  <a:lnTo>
                    <a:pt x="469620" y="1189329"/>
                  </a:lnTo>
                  <a:lnTo>
                    <a:pt x="469341" y="1191056"/>
                  </a:lnTo>
                  <a:lnTo>
                    <a:pt x="474332" y="1212062"/>
                  </a:lnTo>
                  <a:lnTo>
                    <a:pt x="475564" y="1212824"/>
                  </a:lnTo>
                  <a:lnTo>
                    <a:pt x="476783" y="1212532"/>
                  </a:lnTo>
                  <a:lnTo>
                    <a:pt x="482269" y="1210310"/>
                  </a:lnTo>
                  <a:lnTo>
                    <a:pt x="513016" y="1197864"/>
                  </a:lnTo>
                  <a:lnTo>
                    <a:pt x="563118" y="1144244"/>
                  </a:lnTo>
                  <a:lnTo>
                    <a:pt x="589292" y="1072476"/>
                  </a:lnTo>
                  <a:lnTo>
                    <a:pt x="595376" y="1036980"/>
                  </a:lnTo>
                  <a:lnTo>
                    <a:pt x="595553" y="1042416"/>
                  </a:lnTo>
                  <a:lnTo>
                    <a:pt x="591731" y="1103185"/>
                  </a:lnTo>
                  <a:lnTo>
                    <a:pt x="579399" y="1156081"/>
                  </a:lnTo>
                  <a:lnTo>
                    <a:pt x="557364" y="1195692"/>
                  </a:lnTo>
                  <a:lnTo>
                    <a:pt x="524573" y="1217002"/>
                  </a:lnTo>
                  <a:lnTo>
                    <a:pt x="523367" y="1217333"/>
                  </a:lnTo>
                  <a:lnTo>
                    <a:pt x="522643" y="1218590"/>
                  </a:lnTo>
                  <a:lnTo>
                    <a:pt x="528396" y="1239405"/>
                  </a:lnTo>
                  <a:lnTo>
                    <a:pt x="529463" y="1240790"/>
                  </a:lnTo>
                  <a:lnTo>
                    <a:pt x="531202" y="1241005"/>
                  </a:lnTo>
                  <a:lnTo>
                    <a:pt x="536270" y="1238796"/>
                  </a:lnTo>
                  <a:lnTo>
                    <a:pt x="554532" y="1230845"/>
                  </a:lnTo>
                  <a:lnTo>
                    <a:pt x="561327" y="1225257"/>
                  </a:lnTo>
                  <a:lnTo>
                    <a:pt x="559689" y="1245463"/>
                  </a:lnTo>
                  <a:lnTo>
                    <a:pt x="559701" y="1246644"/>
                  </a:lnTo>
                  <a:lnTo>
                    <a:pt x="560552" y="1247635"/>
                  </a:lnTo>
                  <a:lnTo>
                    <a:pt x="564756" y="1247978"/>
                  </a:lnTo>
                  <a:lnTo>
                    <a:pt x="567639" y="1248092"/>
                  </a:lnTo>
                  <a:lnTo>
                    <a:pt x="570458" y="1248092"/>
                  </a:lnTo>
                  <a:lnTo>
                    <a:pt x="586701" y="1246644"/>
                  </a:lnTo>
                  <a:lnTo>
                    <a:pt x="590054" y="1245641"/>
                  </a:lnTo>
                  <a:lnTo>
                    <a:pt x="597179" y="1243520"/>
                  </a:lnTo>
                  <a:lnTo>
                    <a:pt x="639864" y="1203477"/>
                  </a:lnTo>
                  <a:lnTo>
                    <a:pt x="653529" y="1148613"/>
                  </a:lnTo>
                  <a:lnTo>
                    <a:pt x="654939" y="1117739"/>
                  </a:lnTo>
                  <a:close/>
                </a:path>
                <a:path w="958214" h="1295400">
                  <a:moveTo>
                    <a:pt x="729119" y="552399"/>
                  </a:moveTo>
                  <a:lnTo>
                    <a:pt x="729081" y="537730"/>
                  </a:lnTo>
                  <a:lnTo>
                    <a:pt x="726440" y="529818"/>
                  </a:lnTo>
                  <a:lnTo>
                    <a:pt x="724560" y="527710"/>
                  </a:lnTo>
                  <a:lnTo>
                    <a:pt x="724560" y="551548"/>
                  </a:lnTo>
                  <a:lnTo>
                    <a:pt x="722922" y="557326"/>
                  </a:lnTo>
                  <a:lnTo>
                    <a:pt x="721347" y="559689"/>
                  </a:lnTo>
                  <a:lnTo>
                    <a:pt x="718667" y="556679"/>
                  </a:lnTo>
                  <a:lnTo>
                    <a:pt x="718667" y="563562"/>
                  </a:lnTo>
                  <a:lnTo>
                    <a:pt x="717537" y="565111"/>
                  </a:lnTo>
                  <a:lnTo>
                    <a:pt x="716534" y="566039"/>
                  </a:lnTo>
                  <a:lnTo>
                    <a:pt x="713092" y="562178"/>
                  </a:lnTo>
                  <a:lnTo>
                    <a:pt x="713092" y="569074"/>
                  </a:lnTo>
                  <a:lnTo>
                    <a:pt x="710653" y="571131"/>
                  </a:lnTo>
                  <a:lnTo>
                    <a:pt x="705662" y="572897"/>
                  </a:lnTo>
                  <a:lnTo>
                    <a:pt x="694715" y="572897"/>
                  </a:lnTo>
                  <a:lnTo>
                    <a:pt x="688771" y="570382"/>
                  </a:lnTo>
                  <a:lnTo>
                    <a:pt x="679450" y="559904"/>
                  </a:lnTo>
                  <a:lnTo>
                    <a:pt x="677189" y="553326"/>
                  </a:lnTo>
                  <a:lnTo>
                    <a:pt x="677087" y="540283"/>
                  </a:lnTo>
                  <a:lnTo>
                    <a:pt x="678726" y="534492"/>
                  </a:lnTo>
                  <a:lnTo>
                    <a:pt x="680288" y="532155"/>
                  </a:lnTo>
                  <a:lnTo>
                    <a:pt x="689927" y="542963"/>
                  </a:lnTo>
                  <a:lnTo>
                    <a:pt x="689927" y="555612"/>
                  </a:lnTo>
                  <a:lnTo>
                    <a:pt x="690587" y="557225"/>
                  </a:lnTo>
                  <a:lnTo>
                    <a:pt x="692213" y="557898"/>
                  </a:lnTo>
                  <a:lnTo>
                    <a:pt x="703186" y="557898"/>
                  </a:lnTo>
                  <a:lnTo>
                    <a:pt x="713092" y="569074"/>
                  </a:lnTo>
                  <a:lnTo>
                    <a:pt x="713092" y="562178"/>
                  </a:lnTo>
                  <a:lnTo>
                    <a:pt x="707275" y="555612"/>
                  </a:lnTo>
                  <a:lnTo>
                    <a:pt x="705929" y="554088"/>
                  </a:lnTo>
                  <a:lnTo>
                    <a:pt x="704215" y="553326"/>
                  </a:lnTo>
                  <a:lnTo>
                    <a:pt x="694499" y="553326"/>
                  </a:lnTo>
                  <a:lnTo>
                    <a:pt x="694499" y="542086"/>
                  </a:lnTo>
                  <a:lnTo>
                    <a:pt x="693915" y="540575"/>
                  </a:lnTo>
                  <a:lnTo>
                    <a:pt x="683094" y="528421"/>
                  </a:lnTo>
                  <a:lnTo>
                    <a:pt x="682980" y="528281"/>
                  </a:lnTo>
                  <a:lnTo>
                    <a:pt x="684123" y="526694"/>
                  </a:lnTo>
                  <a:lnTo>
                    <a:pt x="685101" y="525805"/>
                  </a:lnTo>
                  <a:lnTo>
                    <a:pt x="695731" y="537730"/>
                  </a:lnTo>
                  <a:lnTo>
                    <a:pt x="697445" y="538492"/>
                  </a:lnTo>
                  <a:lnTo>
                    <a:pt x="707136" y="538492"/>
                  </a:lnTo>
                  <a:lnTo>
                    <a:pt x="707136" y="549706"/>
                  </a:lnTo>
                  <a:lnTo>
                    <a:pt x="707720" y="551218"/>
                  </a:lnTo>
                  <a:lnTo>
                    <a:pt x="718667" y="563562"/>
                  </a:lnTo>
                  <a:lnTo>
                    <a:pt x="718667" y="556679"/>
                  </a:lnTo>
                  <a:lnTo>
                    <a:pt x="711708" y="548830"/>
                  </a:lnTo>
                  <a:lnTo>
                    <a:pt x="711708" y="538492"/>
                  </a:lnTo>
                  <a:lnTo>
                    <a:pt x="711708" y="536206"/>
                  </a:lnTo>
                  <a:lnTo>
                    <a:pt x="711034" y="534593"/>
                  </a:lnTo>
                  <a:lnTo>
                    <a:pt x="709422" y="533920"/>
                  </a:lnTo>
                  <a:lnTo>
                    <a:pt x="698461" y="533920"/>
                  </a:lnTo>
                  <a:lnTo>
                    <a:pt x="691222" y="525805"/>
                  </a:lnTo>
                  <a:lnTo>
                    <a:pt x="691095" y="525678"/>
                  </a:lnTo>
                  <a:lnTo>
                    <a:pt x="689864" y="524281"/>
                  </a:lnTo>
                  <a:lnTo>
                    <a:pt x="688517" y="522782"/>
                  </a:lnTo>
                  <a:lnTo>
                    <a:pt x="690600" y="521017"/>
                  </a:lnTo>
                  <a:lnTo>
                    <a:pt x="690981" y="520700"/>
                  </a:lnTo>
                  <a:lnTo>
                    <a:pt x="695972" y="518934"/>
                  </a:lnTo>
                  <a:lnTo>
                    <a:pt x="706920" y="518934"/>
                  </a:lnTo>
                  <a:lnTo>
                    <a:pt x="712876" y="521462"/>
                  </a:lnTo>
                  <a:lnTo>
                    <a:pt x="722198" y="531939"/>
                  </a:lnTo>
                  <a:lnTo>
                    <a:pt x="724433" y="538492"/>
                  </a:lnTo>
                  <a:lnTo>
                    <a:pt x="724560" y="551548"/>
                  </a:lnTo>
                  <a:lnTo>
                    <a:pt x="724560" y="527710"/>
                  </a:lnTo>
                  <a:lnTo>
                    <a:pt x="716762" y="518934"/>
                  </a:lnTo>
                  <a:lnTo>
                    <a:pt x="715492" y="517499"/>
                  </a:lnTo>
                  <a:lnTo>
                    <a:pt x="708228" y="514350"/>
                  </a:lnTo>
                  <a:lnTo>
                    <a:pt x="700951" y="514362"/>
                  </a:lnTo>
                  <a:lnTo>
                    <a:pt x="694880" y="514362"/>
                  </a:lnTo>
                  <a:lnTo>
                    <a:pt x="688822" y="516534"/>
                  </a:lnTo>
                  <a:lnTo>
                    <a:pt x="683780" y="520801"/>
                  </a:lnTo>
                  <a:lnTo>
                    <a:pt x="680859" y="523494"/>
                  </a:lnTo>
                  <a:lnTo>
                    <a:pt x="680567" y="523824"/>
                  </a:lnTo>
                  <a:lnTo>
                    <a:pt x="678192" y="527075"/>
                  </a:lnTo>
                  <a:lnTo>
                    <a:pt x="674395" y="532777"/>
                  </a:lnTo>
                  <a:lnTo>
                    <a:pt x="672528" y="539419"/>
                  </a:lnTo>
                  <a:lnTo>
                    <a:pt x="672528" y="554088"/>
                  </a:lnTo>
                  <a:lnTo>
                    <a:pt x="675208" y="562025"/>
                  </a:lnTo>
                  <a:lnTo>
                    <a:pt x="686155" y="574344"/>
                  </a:lnTo>
                  <a:lnTo>
                    <a:pt x="693420" y="577481"/>
                  </a:lnTo>
                  <a:lnTo>
                    <a:pt x="706755" y="577469"/>
                  </a:lnTo>
                  <a:lnTo>
                    <a:pt x="712812" y="575297"/>
                  </a:lnTo>
                  <a:lnTo>
                    <a:pt x="715645" y="572897"/>
                  </a:lnTo>
                  <a:lnTo>
                    <a:pt x="717842" y="571042"/>
                  </a:lnTo>
                  <a:lnTo>
                    <a:pt x="720801" y="568325"/>
                  </a:lnTo>
                  <a:lnTo>
                    <a:pt x="721093" y="567994"/>
                  </a:lnTo>
                  <a:lnTo>
                    <a:pt x="722515" y="566039"/>
                  </a:lnTo>
                  <a:lnTo>
                    <a:pt x="723315" y="564934"/>
                  </a:lnTo>
                  <a:lnTo>
                    <a:pt x="723315" y="564807"/>
                  </a:lnTo>
                  <a:lnTo>
                    <a:pt x="723506" y="564692"/>
                  </a:lnTo>
                  <a:lnTo>
                    <a:pt x="724344" y="563422"/>
                  </a:lnTo>
                  <a:lnTo>
                    <a:pt x="727252" y="559054"/>
                  </a:lnTo>
                  <a:lnTo>
                    <a:pt x="729119" y="552399"/>
                  </a:lnTo>
                  <a:close/>
                </a:path>
                <a:path w="958214" h="1295400">
                  <a:moveTo>
                    <a:pt x="735469" y="38049"/>
                  </a:moveTo>
                  <a:lnTo>
                    <a:pt x="735431" y="23380"/>
                  </a:lnTo>
                  <a:lnTo>
                    <a:pt x="732790" y="15468"/>
                  </a:lnTo>
                  <a:lnTo>
                    <a:pt x="730910" y="13360"/>
                  </a:lnTo>
                  <a:lnTo>
                    <a:pt x="730910" y="37198"/>
                  </a:lnTo>
                  <a:lnTo>
                    <a:pt x="729272" y="42976"/>
                  </a:lnTo>
                  <a:lnTo>
                    <a:pt x="727697" y="45339"/>
                  </a:lnTo>
                  <a:lnTo>
                    <a:pt x="725017" y="42329"/>
                  </a:lnTo>
                  <a:lnTo>
                    <a:pt x="725017" y="49212"/>
                  </a:lnTo>
                  <a:lnTo>
                    <a:pt x="723887" y="50761"/>
                  </a:lnTo>
                  <a:lnTo>
                    <a:pt x="722884" y="51689"/>
                  </a:lnTo>
                  <a:lnTo>
                    <a:pt x="719442" y="47828"/>
                  </a:lnTo>
                  <a:lnTo>
                    <a:pt x="719442" y="54724"/>
                  </a:lnTo>
                  <a:lnTo>
                    <a:pt x="717003" y="56781"/>
                  </a:lnTo>
                  <a:lnTo>
                    <a:pt x="712012" y="58547"/>
                  </a:lnTo>
                  <a:lnTo>
                    <a:pt x="701065" y="58547"/>
                  </a:lnTo>
                  <a:lnTo>
                    <a:pt x="695121" y="56032"/>
                  </a:lnTo>
                  <a:lnTo>
                    <a:pt x="685800" y="45554"/>
                  </a:lnTo>
                  <a:lnTo>
                    <a:pt x="683539" y="38976"/>
                  </a:lnTo>
                  <a:lnTo>
                    <a:pt x="683437" y="25933"/>
                  </a:lnTo>
                  <a:lnTo>
                    <a:pt x="685076" y="20142"/>
                  </a:lnTo>
                  <a:lnTo>
                    <a:pt x="686638" y="17805"/>
                  </a:lnTo>
                  <a:lnTo>
                    <a:pt x="696277" y="28613"/>
                  </a:lnTo>
                  <a:lnTo>
                    <a:pt x="696277" y="41262"/>
                  </a:lnTo>
                  <a:lnTo>
                    <a:pt x="696937" y="42875"/>
                  </a:lnTo>
                  <a:lnTo>
                    <a:pt x="698563" y="43548"/>
                  </a:lnTo>
                  <a:lnTo>
                    <a:pt x="709536" y="43548"/>
                  </a:lnTo>
                  <a:lnTo>
                    <a:pt x="719442" y="54724"/>
                  </a:lnTo>
                  <a:lnTo>
                    <a:pt x="719442" y="47828"/>
                  </a:lnTo>
                  <a:lnTo>
                    <a:pt x="713625" y="41262"/>
                  </a:lnTo>
                  <a:lnTo>
                    <a:pt x="712279" y="39738"/>
                  </a:lnTo>
                  <a:lnTo>
                    <a:pt x="710565" y="38976"/>
                  </a:lnTo>
                  <a:lnTo>
                    <a:pt x="700849" y="38976"/>
                  </a:lnTo>
                  <a:lnTo>
                    <a:pt x="700849" y="27736"/>
                  </a:lnTo>
                  <a:lnTo>
                    <a:pt x="700265" y="26225"/>
                  </a:lnTo>
                  <a:lnTo>
                    <a:pt x="689444" y="14071"/>
                  </a:lnTo>
                  <a:lnTo>
                    <a:pt x="689330" y="13931"/>
                  </a:lnTo>
                  <a:lnTo>
                    <a:pt x="690473" y="12344"/>
                  </a:lnTo>
                  <a:lnTo>
                    <a:pt x="691451" y="11455"/>
                  </a:lnTo>
                  <a:lnTo>
                    <a:pt x="702081" y="23380"/>
                  </a:lnTo>
                  <a:lnTo>
                    <a:pt x="703795" y="24142"/>
                  </a:lnTo>
                  <a:lnTo>
                    <a:pt x="713486" y="24142"/>
                  </a:lnTo>
                  <a:lnTo>
                    <a:pt x="713486" y="35356"/>
                  </a:lnTo>
                  <a:lnTo>
                    <a:pt x="714070" y="36868"/>
                  </a:lnTo>
                  <a:lnTo>
                    <a:pt x="725017" y="49212"/>
                  </a:lnTo>
                  <a:lnTo>
                    <a:pt x="725017" y="42329"/>
                  </a:lnTo>
                  <a:lnTo>
                    <a:pt x="718058" y="34480"/>
                  </a:lnTo>
                  <a:lnTo>
                    <a:pt x="718058" y="24142"/>
                  </a:lnTo>
                  <a:lnTo>
                    <a:pt x="718058" y="21856"/>
                  </a:lnTo>
                  <a:lnTo>
                    <a:pt x="717384" y="20243"/>
                  </a:lnTo>
                  <a:lnTo>
                    <a:pt x="715772" y="19570"/>
                  </a:lnTo>
                  <a:lnTo>
                    <a:pt x="704811" y="19570"/>
                  </a:lnTo>
                  <a:lnTo>
                    <a:pt x="697572" y="11455"/>
                  </a:lnTo>
                  <a:lnTo>
                    <a:pt x="697445" y="11328"/>
                  </a:lnTo>
                  <a:lnTo>
                    <a:pt x="696214" y="9931"/>
                  </a:lnTo>
                  <a:lnTo>
                    <a:pt x="694867" y="8432"/>
                  </a:lnTo>
                  <a:lnTo>
                    <a:pt x="696950" y="6667"/>
                  </a:lnTo>
                  <a:lnTo>
                    <a:pt x="697331" y="6350"/>
                  </a:lnTo>
                  <a:lnTo>
                    <a:pt x="702322" y="4584"/>
                  </a:lnTo>
                  <a:lnTo>
                    <a:pt x="713270" y="4584"/>
                  </a:lnTo>
                  <a:lnTo>
                    <a:pt x="719226" y="7112"/>
                  </a:lnTo>
                  <a:lnTo>
                    <a:pt x="728548" y="17589"/>
                  </a:lnTo>
                  <a:lnTo>
                    <a:pt x="730783" y="24142"/>
                  </a:lnTo>
                  <a:lnTo>
                    <a:pt x="730910" y="37198"/>
                  </a:lnTo>
                  <a:lnTo>
                    <a:pt x="730910" y="13360"/>
                  </a:lnTo>
                  <a:lnTo>
                    <a:pt x="723112" y="4584"/>
                  </a:lnTo>
                  <a:lnTo>
                    <a:pt x="721842" y="3149"/>
                  </a:lnTo>
                  <a:lnTo>
                    <a:pt x="714578" y="0"/>
                  </a:lnTo>
                  <a:lnTo>
                    <a:pt x="707301" y="12"/>
                  </a:lnTo>
                  <a:lnTo>
                    <a:pt x="701230" y="12"/>
                  </a:lnTo>
                  <a:lnTo>
                    <a:pt x="695172" y="2184"/>
                  </a:lnTo>
                  <a:lnTo>
                    <a:pt x="690130" y="6451"/>
                  </a:lnTo>
                  <a:lnTo>
                    <a:pt x="687209" y="9144"/>
                  </a:lnTo>
                  <a:lnTo>
                    <a:pt x="686917" y="9474"/>
                  </a:lnTo>
                  <a:lnTo>
                    <a:pt x="684542" y="12725"/>
                  </a:lnTo>
                  <a:lnTo>
                    <a:pt x="680745" y="18427"/>
                  </a:lnTo>
                  <a:lnTo>
                    <a:pt x="678878" y="25069"/>
                  </a:lnTo>
                  <a:lnTo>
                    <a:pt x="678878" y="39738"/>
                  </a:lnTo>
                  <a:lnTo>
                    <a:pt x="681558" y="47675"/>
                  </a:lnTo>
                  <a:lnTo>
                    <a:pt x="692505" y="59994"/>
                  </a:lnTo>
                  <a:lnTo>
                    <a:pt x="699770" y="63131"/>
                  </a:lnTo>
                  <a:lnTo>
                    <a:pt x="713105" y="63119"/>
                  </a:lnTo>
                  <a:lnTo>
                    <a:pt x="719162" y="60947"/>
                  </a:lnTo>
                  <a:lnTo>
                    <a:pt x="721995" y="58547"/>
                  </a:lnTo>
                  <a:lnTo>
                    <a:pt x="724192" y="56692"/>
                  </a:lnTo>
                  <a:lnTo>
                    <a:pt x="727151" y="53975"/>
                  </a:lnTo>
                  <a:lnTo>
                    <a:pt x="727443" y="53644"/>
                  </a:lnTo>
                  <a:lnTo>
                    <a:pt x="728865" y="51689"/>
                  </a:lnTo>
                  <a:lnTo>
                    <a:pt x="729665" y="50584"/>
                  </a:lnTo>
                  <a:lnTo>
                    <a:pt x="729665" y="50457"/>
                  </a:lnTo>
                  <a:lnTo>
                    <a:pt x="729856" y="50342"/>
                  </a:lnTo>
                  <a:lnTo>
                    <a:pt x="730694" y="49072"/>
                  </a:lnTo>
                  <a:lnTo>
                    <a:pt x="733602" y="44704"/>
                  </a:lnTo>
                  <a:lnTo>
                    <a:pt x="735469" y="38049"/>
                  </a:lnTo>
                  <a:close/>
                </a:path>
                <a:path w="958214" h="1295400">
                  <a:moveTo>
                    <a:pt x="839190" y="552399"/>
                  </a:moveTo>
                  <a:lnTo>
                    <a:pt x="839152" y="537730"/>
                  </a:lnTo>
                  <a:lnTo>
                    <a:pt x="836510" y="529818"/>
                  </a:lnTo>
                  <a:lnTo>
                    <a:pt x="834618" y="527697"/>
                  </a:lnTo>
                  <a:lnTo>
                    <a:pt x="834618" y="551548"/>
                  </a:lnTo>
                  <a:lnTo>
                    <a:pt x="832993" y="557326"/>
                  </a:lnTo>
                  <a:lnTo>
                    <a:pt x="831418" y="559689"/>
                  </a:lnTo>
                  <a:lnTo>
                    <a:pt x="828738" y="556679"/>
                  </a:lnTo>
                  <a:lnTo>
                    <a:pt x="828738" y="563575"/>
                  </a:lnTo>
                  <a:lnTo>
                    <a:pt x="827608" y="565111"/>
                  </a:lnTo>
                  <a:lnTo>
                    <a:pt x="826604" y="566039"/>
                  </a:lnTo>
                  <a:lnTo>
                    <a:pt x="823163" y="562178"/>
                  </a:lnTo>
                  <a:lnTo>
                    <a:pt x="823163" y="569074"/>
                  </a:lnTo>
                  <a:lnTo>
                    <a:pt x="820724" y="571131"/>
                  </a:lnTo>
                  <a:lnTo>
                    <a:pt x="815733" y="572897"/>
                  </a:lnTo>
                  <a:lnTo>
                    <a:pt x="804786" y="572897"/>
                  </a:lnTo>
                  <a:lnTo>
                    <a:pt x="798842" y="570382"/>
                  </a:lnTo>
                  <a:lnTo>
                    <a:pt x="789520" y="559904"/>
                  </a:lnTo>
                  <a:lnTo>
                    <a:pt x="787260" y="553326"/>
                  </a:lnTo>
                  <a:lnTo>
                    <a:pt x="787158" y="540283"/>
                  </a:lnTo>
                  <a:lnTo>
                    <a:pt x="788797" y="534492"/>
                  </a:lnTo>
                  <a:lnTo>
                    <a:pt x="790359" y="532155"/>
                  </a:lnTo>
                  <a:lnTo>
                    <a:pt x="799998" y="542963"/>
                  </a:lnTo>
                  <a:lnTo>
                    <a:pt x="799998" y="555612"/>
                  </a:lnTo>
                  <a:lnTo>
                    <a:pt x="800658" y="557225"/>
                  </a:lnTo>
                  <a:lnTo>
                    <a:pt x="802284" y="557898"/>
                  </a:lnTo>
                  <a:lnTo>
                    <a:pt x="813257" y="557898"/>
                  </a:lnTo>
                  <a:lnTo>
                    <a:pt x="823163" y="569074"/>
                  </a:lnTo>
                  <a:lnTo>
                    <a:pt x="823163" y="562178"/>
                  </a:lnTo>
                  <a:lnTo>
                    <a:pt x="817346" y="555612"/>
                  </a:lnTo>
                  <a:lnTo>
                    <a:pt x="816000" y="554088"/>
                  </a:lnTo>
                  <a:lnTo>
                    <a:pt x="814285" y="553326"/>
                  </a:lnTo>
                  <a:lnTo>
                    <a:pt x="804570" y="553326"/>
                  </a:lnTo>
                  <a:lnTo>
                    <a:pt x="804570" y="542086"/>
                  </a:lnTo>
                  <a:lnTo>
                    <a:pt x="803986" y="540575"/>
                  </a:lnTo>
                  <a:lnTo>
                    <a:pt x="793165" y="528421"/>
                  </a:lnTo>
                  <a:lnTo>
                    <a:pt x="793051" y="528281"/>
                  </a:lnTo>
                  <a:lnTo>
                    <a:pt x="794194" y="526694"/>
                  </a:lnTo>
                  <a:lnTo>
                    <a:pt x="795172" y="525805"/>
                  </a:lnTo>
                  <a:lnTo>
                    <a:pt x="805802" y="537730"/>
                  </a:lnTo>
                  <a:lnTo>
                    <a:pt x="807516" y="538492"/>
                  </a:lnTo>
                  <a:lnTo>
                    <a:pt x="817206" y="538492"/>
                  </a:lnTo>
                  <a:lnTo>
                    <a:pt x="817206" y="549706"/>
                  </a:lnTo>
                  <a:lnTo>
                    <a:pt x="817791" y="551218"/>
                  </a:lnTo>
                  <a:lnTo>
                    <a:pt x="828738" y="563575"/>
                  </a:lnTo>
                  <a:lnTo>
                    <a:pt x="828738" y="556679"/>
                  </a:lnTo>
                  <a:lnTo>
                    <a:pt x="821778" y="548830"/>
                  </a:lnTo>
                  <a:lnTo>
                    <a:pt x="821778" y="538492"/>
                  </a:lnTo>
                  <a:lnTo>
                    <a:pt x="821778" y="536206"/>
                  </a:lnTo>
                  <a:lnTo>
                    <a:pt x="821105" y="534593"/>
                  </a:lnTo>
                  <a:lnTo>
                    <a:pt x="819492" y="533920"/>
                  </a:lnTo>
                  <a:lnTo>
                    <a:pt x="808532" y="533920"/>
                  </a:lnTo>
                  <a:lnTo>
                    <a:pt x="801293" y="525805"/>
                  </a:lnTo>
                  <a:lnTo>
                    <a:pt x="801166" y="525678"/>
                  </a:lnTo>
                  <a:lnTo>
                    <a:pt x="799934" y="524281"/>
                  </a:lnTo>
                  <a:lnTo>
                    <a:pt x="798588" y="522782"/>
                  </a:lnTo>
                  <a:lnTo>
                    <a:pt x="800671" y="521017"/>
                  </a:lnTo>
                  <a:lnTo>
                    <a:pt x="801052" y="520700"/>
                  </a:lnTo>
                  <a:lnTo>
                    <a:pt x="806043" y="518934"/>
                  </a:lnTo>
                  <a:lnTo>
                    <a:pt x="816991" y="518934"/>
                  </a:lnTo>
                  <a:lnTo>
                    <a:pt x="822947" y="521462"/>
                  </a:lnTo>
                  <a:lnTo>
                    <a:pt x="832269" y="531939"/>
                  </a:lnTo>
                  <a:lnTo>
                    <a:pt x="834504" y="538492"/>
                  </a:lnTo>
                  <a:lnTo>
                    <a:pt x="834618" y="551548"/>
                  </a:lnTo>
                  <a:lnTo>
                    <a:pt x="834618" y="527697"/>
                  </a:lnTo>
                  <a:lnTo>
                    <a:pt x="826833" y="518934"/>
                  </a:lnTo>
                  <a:lnTo>
                    <a:pt x="825563" y="517499"/>
                  </a:lnTo>
                  <a:lnTo>
                    <a:pt x="818299" y="514350"/>
                  </a:lnTo>
                  <a:lnTo>
                    <a:pt x="811022" y="514362"/>
                  </a:lnTo>
                  <a:lnTo>
                    <a:pt x="804951" y="514362"/>
                  </a:lnTo>
                  <a:lnTo>
                    <a:pt x="798893" y="516534"/>
                  </a:lnTo>
                  <a:lnTo>
                    <a:pt x="793851" y="520801"/>
                  </a:lnTo>
                  <a:lnTo>
                    <a:pt x="790930" y="523494"/>
                  </a:lnTo>
                  <a:lnTo>
                    <a:pt x="790638" y="523824"/>
                  </a:lnTo>
                  <a:lnTo>
                    <a:pt x="788263" y="527075"/>
                  </a:lnTo>
                  <a:lnTo>
                    <a:pt x="784466" y="532777"/>
                  </a:lnTo>
                  <a:lnTo>
                    <a:pt x="782599" y="539419"/>
                  </a:lnTo>
                  <a:lnTo>
                    <a:pt x="782599" y="554088"/>
                  </a:lnTo>
                  <a:lnTo>
                    <a:pt x="785279" y="562025"/>
                  </a:lnTo>
                  <a:lnTo>
                    <a:pt x="796226" y="574344"/>
                  </a:lnTo>
                  <a:lnTo>
                    <a:pt x="803490" y="577481"/>
                  </a:lnTo>
                  <a:lnTo>
                    <a:pt x="816825" y="577469"/>
                  </a:lnTo>
                  <a:lnTo>
                    <a:pt x="822883" y="575297"/>
                  </a:lnTo>
                  <a:lnTo>
                    <a:pt x="825715" y="572897"/>
                  </a:lnTo>
                  <a:lnTo>
                    <a:pt x="827913" y="571042"/>
                  </a:lnTo>
                  <a:lnTo>
                    <a:pt x="830872" y="568325"/>
                  </a:lnTo>
                  <a:lnTo>
                    <a:pt x="831164" y="567994"/>
                  </a:lnTo>
                  <a:lnTo>
                    <a:pt x="832586" y="566039"/>
                  </a:lnTo>
                  <a:lnTo>
                    <a:pt x="833386" y="564934"/>
                  </a:lnTo>
                  <a:lnTo>
                    <a:pt x="833386" y="564807"/>
                  </a:lnTo>
                  <a:lnTo>
                    <a:pt x="833577" y="564692"/>
                  </a:lnTo>
                  <a:lnTo>
                    <a:pt x="834415" y="563422"/>
                  </a:lnTo>
                  <a:lnTo>
                    <a:pt x="837323" y="559054"/>
                  </a:lnTo>
                  <a:lnTo>
                    <a:pt x="839190" y="552399"/>
                  </a:lnTo>
                  <a:close/>
                </a:path>
                <a:path w="958214" h="1295400">
                  <a:moveTo>
                    <a:pt x="859256" y="38049"/>
                  </a:moveTo>
                  <a:lnTo>
                    <a:pt x="859218" y="23380"/>
                  </a:lnTo>
                  <a:lnTo>
                    <a:pt x="856576" y="15468"/>
                  </a:lnTo>
                  <a:lnTo>
                    <a:pt x="854697" y="13360"/>
                  </a:lnTo>
                  <a:lnTo>
                    <a:pt x="854697" y="37198"/>
                  </a:lnTo>
                  <a:lnTo>
                    <a:pt x="853059" y="42976"/>
                  </a:lnTo>
                  <a:lnTo>
                    <a:pt x="851484" y="45339"/>
                  </a:lnTo>
                  <a:lnTo>
                    <a:pt x="848804" y="42329"/>
                  </a:lnTo>
                  <a:lnTo>
                    <a:pt x="848804" y="49212"/>
                  </a:lnTo>
                  <a:lnTo>
                    <a:pt x="847674" y="50761"/>
                  </a:lnTo>
                  <a:lnTo>
                    <a:pt x="846670" y="51689"/>
                  </a:lnTo>
                  <a:lnTo>
                    <a:pt x="843229" y="47828"/>
                  </a:lnTo>
                  <a:lnTo>
                    <a:pt x="843229" y="54724"/>
                  </a:lnTo>
                  <a:lnTo>
                    <a:pt x="840790" y="56781"/>
                  </a:lnTo>
                  <a:lnTo>
                    <a:pt x="835799" y="58547"/>
                  </a:lnTo>
                  <a:lnTo>
                    <a:pt x="824852" y="58547"/>
                  </a:lnTo>
                  <a:lnTo>
                    <a:pt x="818908" y="56032"/>
                  </a:lnTo>
                  <a:lnTo>
                    <a:pt x="809586" y="45554"/>
                  </a:lnTo>
                  <a:lnTo>
                    <a:pt x="807326" y="38976"/>
                  </a:lnTo>
                  <a:lnTo>
                    <a:pt x="807224" y="25933"/>
                  </a:lnTo>
                  <a:lnTo>
                    <a:pt x="808875" y="20142"/>
                  </a:lnTo>
                  <a:lnTo>
                    <a:pt x="810425" y="17805"/>
                  </a:lnTo>
                  <a:lnTo>
                    <a:pt x="820064" y="28613"/>
                  </a:lnTo>
                  <a:lnTo>
                    <a:pt x="820064" y="41262"/>
                  </a:lnTo>
                  <a:lnTo>
                    <a:pt x="820724" y="42875"/>
                  </a:lnTo>
                  <a:lnTo>
                    <a:pt x="822350" y="43548"/>
                  </a:lnTo>
                  <a:lnTo>
                    <a:pt x="833323" y="43548"/>
                  </a:lnTo>
                  <a:lnTo>
                    <a:pt x="843229" y="54724"/>
                  </a:lnTo>
                  <a:lnTo>
                    <a:pt x="843229" y="47828"/>
                  </a:lnTo>
                  <a:lnTo>
                    <a:pt x="837412" y="41262"/>
                  </a:lnTo>
                  <a:lnTo>
                    <a:pt x="836066" y="39738"/>
                  </a:lnTo>
                  <a:lnTo>
                    <a:pt x="834351" y="38976"/>
                  </a:lnTo>
                  <a:lnTo>
                    <a:pt x="824636" y="38976"/>
                  </a:lnTo>
                  <a:lnTo>
                    <a:pt x="824636" y="27736"/>
                  </a:lnTo>
                  <a:lnTo>
                    <a:pt x="824052" y="26225"/>
                  </a:lnTo>
                  <a:lnTo>
                    <a:pt x="813231" y="14071"/>
                  </a:lnTo>
                  <a:lnTo>
                    <a:pt x="813117" y="13931"/>
                  </a:lnTo>
                  <a:lnTo>
                    <a:pt x="814260" y="12344"/>
                  </a:lnTo>
                  <a:lnTo>
                    <a:pt x="815238" y="11455"/>
                  </a:lnTo>
                  <a:lnTo>
                    <a:pt x="825868" y="23380"/>
                  </a:lnTo>
                  <a:lnTo>
                    <a:pt x="827582" y="24142"/>
                  </a:lnTo>
                  <a:lnTo>
                    <a:pt x="837272" y="24142"/>
                  </a:lnTo>
                  <a:lnTo>
                    <a:pt x="837272" y="35356"/>
                  </a:lnTo>
                  <a:lnTo>
                    <a:pt x="837857" y="36868"/>
                  </a:lnTo>
                  <a:lnTo>
                    <a:pt x="848804" y="49212"/>
                  </a:lnTo>
                  <a:lnTo>
                    <a:pt x="848804" y="42329"/>
                  </a:lnTo>
                  <a:lnTo>
                    <a:pt x="841844" y="34480"/>
                  </a:lnTo>
                  <a:lnTo>
                    <a:pt x="841844" y="24142"/>
                  </a:lnTo>
                  <a:lnTo>
                    <a:pt x="841844" y="21856"/>
                  </a:lnTo>
                  <a:lnTo>
                    <a:pt x="841171" y="20243"/>
                  </a:lnTo>
                  <a:lnTo>
                    <a:pt x="839558" y="19570"/>
                  </a:lnTo>
                  <a:lnTo>
                    <a:pt x="828611" y="19570"/>
                  </a:lnTo>
                  <a:lnTo>
                    <a:pt x="821372" y="11455"/>
                  </a:lnTo>
                  <a:lnTo>
                    <a:pt x="820801" y="10833"/>
                  </a:lnTo>
                  <a:lnTo>
                    <a:pt x="820013" y="9931"/>
                  </a:lnTo>
                  <a:lnTo>
                    <a:pt x="818845" y="8636"/>
                  </a:lnTo>
                  <a:lnTo>
                    <a:pt x="818667" y="8420"/>
                  </a:lnTo>
                  <a:lnTo>
                    <a:pt x="820737" y="6667"/>
                  </a:lnTo>
                  <a:lnTo>
                    <a:pt x="821118" y="6350"/>
                  </a:lnTo>
                  <a:lnTo>
                    <a:pt x="826109" y="4584"/>
                  </a:lnTo>
                  <a:lnTo>
                    <a:pt x="837057" y="4584"/>
                  </a:lnTo>
                  <a:lnTo>
                    <a:pt x="843026" y="7112"/>
                  </a:lnTo>
                  <a:lnTo>
                    <a:pt x="852335" y="17589"/>
                  </a:lnTo>
                  <a:lnTo>
                    <a:pt x="854583" y="24142"/>
                  </a:lnTo>
                  <a:lnTo>
                    <a:pt x="854697" y="37198"/>
                  </a:lnTo>
                  <a:lnTo>
                    <a:pt x="854697" y="13360"/>
                  </a:lnTo>
                  <a:lnTo>
                    <a:pt x="846899" y="4584"/>
                  </a:lnTo>
                  <a:lnTo>
                    <a:pt x="845629" y="3149"/>
                  </a:lnTo>
                  <a:lnTo>
                    <a:pt x="838365" y="0"/>
                  </a:lnTo>
                  <a:lnTo>
                    <a:pt x="831088" y="12"/>
                  </a:lnTo>
                  <a:lnTo>
                    <a:pt x="825017" y="12"/>
                  </a:lnTo>
                  <a:lnTo>
                    <a:pt x="818959" y="2184"/>
                  </a:lnTo>
                  <a:lnTo>
                    <a:pt x="813930" y="6451"/>
                  </a:lnTo>
                  <a:lnTo>
                    <a:pt x="810996" y="9144"/>
                  </a:lnTo>
                  <a:lnTo>
                    <a:pt x="810704" y="9474"/>
                  </a:lnTo>
                  <a:lnTo>
                    <a:pt x="808329" y="12725"/>
                  </a:lnTo>
                  <a:lnTo>
                    <a:pt x="804532" y="18427"/>
                  </a:lnTo>
                  <a:lnTo>
                    <a:pt x="802665" y="25069"/>
                  </a:lnTo>
                  <a:lnTo>
                    <a:pt x="802678" y="39738"/>
                  </a:lnTo>
                  <a:lnTo>
                    <a:pt x="805345" y="47675"/>
                  </a:lnTo>
                  <a:lnTo>
                    <a:pt x="816292" y="59994"/>
                  </a:lnTo>
                  <a:lnTo>
                    <a:pt x="823556" y="63131"/>
                  </a:lnTo>
                  <a:lnTo>
                    <a:pt x="836891" y="63119"/>
                  </a:lnTo>
                  <a:lnTo>
                    <a:pt x="842949" y="60947"/>
                  </a:lnTo>
                  <a:lnTo>
                    <a:pt x="845781" y="58547"/>
                  </a:lnTo>
                  <a:lnTo>
                    <a:pt x="847979" y="56692"/>
                  </a:lnTo>
                  <a:lnTo>
                    <a:pt x="850938" y="53975"/>
                  </a:lnTo>
                  <a:lnTo>
                    <a:pt x="851230" y="53644"/>
                  </a:lnTo>
                  <a:lnTo>
                    <a:pt x="852652" y="51689"/>
                  </a:lnTo>
                  <a:lnTo>
                    <a:pt x="853465" y="50584"/>
                  </a:lnTo>
                  <a:lnTo>
                    <a:pt x="853452" y="50457"/>
                  </a:lnTo>
                  <a:lnTo>
                    <a:pt x="853643" y="50342"/>
                  </a:lnTo>
                  <a:lnTo>
                    <a:pt x="854481" y="49072"/>
                  </a:lnTo>
                  <a:lnTo>
                    <a:pt x="857389" y="44704"/>
                  </a:lnTo>
                  <a:lnTo>
                    <a:pt x="859256" y="38049"/>
                  </a:lnTo>
                  <a:close/>
                </a:path>
                <a:path w="958214" h="1295400">
                  <a:moveTo>
                    <a:pt x="957719" y="552399"/>
                  </a:moveTo>
                  <a:lnTo>
                    <a:pt x="957681" y="537730"/>
                  </a:lnTo>
                  <a:lnTo>
                    <a:pt x="955040" y="529818"/>
                  </a:lnTo>
                  <a:lnTo>
                    <a:pt x="953160" y="527710"/>
                  </a:lnTo>
                  <a:lnTo>
                    <a:pt x="953160" y="551548"/>
                  </a:lnTo>
                  <a:lnTo>
                    <a:pt x="951522" y="557326"/>
                  </a:lnTo>
                  <a:lnTo>
                    <a:pt x="949947" y="559689"/>
                  </a:lnTo>
                  <a:lnTo>
                    <a:pt x="947267" y="556679"/>
                  </a:lnTo>
                  <a:lnTo>
                    <a:pt x="947267" y="563562"/>
                  </a:lnTo>
                  <a:lnTo>
                    <a:pt x="946137" y="565111"/>
                  </a:lnTo>
                  <a:lnTo>
                    <a:pt x="945134" y="566039"/>
                  </a:lnTo>
                  <a:lnTo>
                    <a:pt x="941692" y="562178"/>
                  </a:lnTo>
                  <a:lnTo>
                    <a:pt x="941692" y="569074"/>
                  </a:lnTo>
                  <a:lnTo>
                    <a:pt x="939253" y="571131"/>
                  </a:lnTo>
                  <a:lnTo>
                    <a:pt x="934262" y="572897"/>
                  </a:lnTo>
                  <a:lnTo>
                    <a:pt x="923315" y="572897"/>
                  </a:lnTo>
                  <a:lnTo>
                    <a:pt x="917371" y="570382"/>
                  </a:lnTo>
                  <a:lnTo>
                    <a:pt x="908050" y="559904"/>
                  </a:lnTo>
                  <a:lnTo>
                    <a:pt x="905789" y="553326"/>
                  </a:lnTo>
                  <a:lnTo>
                    <a:pt x="905687" y="540283"/>
                  </a:lnTo>
                  <a:lnTo>
                    <a:pt x="907326" y="534492"/>
                  </a:lnTo>
                  <a:lnTo>
                    <a:pt x="908888" y="532155"/>
                  </a:lnTo>
                  <a:lnTo>
                    <a:pt x="918527" y="542963"/>
                  </a:lnTo>
                  <a:lnTo>
                    <a:pt x="918527" y="555612"/>
                  </a:lnTo>
                  <a:lnTo>
                    <a:pt x="919187" y="557225"/>
                  </a:lnTo>
                  <a:lnTo>
                    <a:pt x="920813" y="557898"/>
                  </a:lnTo>
                  <a:lnTo>
                    <a:pt x="931786" y="557898"/>
                  </a:lnTo>
                  <a:lnTo>
                    <a:pt x="941692" y="569074"/>
                  </a:lnTo>
                  <a:lnTo>
                    <a:pt x="941692" y="562178"/>
                  </a:lnTo>
                  <a:lnTo>
                    <a:pt x="935875" y="555612"/>
                  </a:lnTo>
                  <a:lnTo>
                    <a:pt x="934529" y="554088"/>
                  </a:lnTo>
                  <a:lnTo>
                    <a:pt x="932815" y="553326"/>
                  </a:lnTo>
                  <a:lnTo>
                    <a:pt x="923099" y="553326"/>
                  </a:lnTo>
                  <a:lnTo>
                    <a:pt x="923099" y="542086"/>
                  </a:lnTo>
                  <a:lnTo>
                    <a:pt x="922515" y="540575"/>
                  </a:lnTo>
                  <a:lnTo>
                    <a:pt x="911694" y="528421"/>
                  </a:lnTo>
                  <a:lnTo>
                    <a:pt x="911580" y="528281"/>
                  </a:lnTo>
                  <a:lnTo>
                    <a:pt x="912723" y="526694"/>
                  </a:lnTo>
                  <a:lnTo>
                    <a:pt x="913701" y="525805"/>
                  </a:lnTo>
                  <a:lnTo>
                    <a:pt x="924331" y="537730"/>
                  </a:lnTo>
                  <a:lnTo>
                    <a:pt x="926045" y="538492"/>
                  </a:lnTo>
                  <a:lnTo>
                    <a:pt x="935736" y="538492"/>
                  </a:lnTo>
                  <a:lnTo>
                    <a:pt x="935736" y="549706"/>
                  </a:lnTo>
                  <a:lnTo>
                    <a:pt x="936320" y="551218"/>
                  </a:lnTo>
                  <a:lnTo>
                    <a:pt x="947267" y="563562"/>
                  </a:lnTo>
                  <a:lnTo>
                    <a:pt x="947267" y="556679"/>
                  </a:lnTo>
                  <a:lnTo>
                    <a:pt x="940308" y="548830"/>
                  </a:lnTo>
                  <a:lnTo>
                    <a:pt x="940308" y="538492"/>
                  </a:lnTo>
                  <a:lnTo>
                    <a:pt x="940308" y="536206"/>
                  </a:lnTo>
                  <a:lnTo>
                    <a:pt x="939634" y="534593"/>
                  </a:lnTo>
                  <a:lnTo>
                    <a:pt x="938022" y="533920"/>
                  </a:lnTo>
                  <a:lnTo>
                    <a:pt x="927061" y="533920"/>
                  </a:lnTo>
                  <a:lnTo>
                    <a:pt x="919822" y="525805"/>
                  </a:lnTo>
                  <a:lnTo>
                    <a:pt x="919695" y="525678"/>
                  </a:lnTo>
                  <a:lnTo>
                    <a:pt x="918464" y="524281"/>
                  </a:lnTo>
                  <a:lnTo>
                    <a:pt x="917117" y="522782"/>
                  </a:lnTo>
                  <a:lnTo>
                    <a:pt x="919200" y="521017"/>
                  </a:lnTo>
                  <a:lnTo>
                    <a:pt x="919581" y="520700"/>
                  </a:lnTo>
                  <a:lnTo>
                    <a:pt x="924572" y="518934"/>
                  </a:lnTo>
                  <a:lnTo>
                    <a:pt x="935520" y="518934"/>
                  </a:lnTo>
                  <a:lnTo>
                    <a:pt x="941476" y="521462"/>
                  </a:lnTo>
                  <a:lnTo>
                    <a:pt x="950798" y="531939"/>
                  </a:lnTo>
                  <a:lnTo>
                    <a:pt x="953033" y="538492"/>
                  </a:lnTo>
                  <a:lnTo>
                    <a:pt x="953160" y="551548"/>
                  </a:lnTo>
                  <a:lnTo>
                    <a:pt x="953160" y="527710"/>
                  </a:lnTo>
                  <a:lnTo>
                    <a:pt x="945362" y="518934"/>
                  </a:lnTo>
                  <a:lnTo>
                    <a:pt x="944092" y="517499"/>
                  </a:lnTo>
                  <a:lnTo>
                    <a:pt x="936828" y="514350"/>
                  </a:lnTo>
                  <a:lnTo>
                    <a:pt x="929551" y="514362"/>
                  </a:lnTo>
                  <a:lnTo>
                    <a:pt x="923480" y="514362"/>
                  </a:lnTo>
                  <a:lnTo>
                    <a:pt x="917422" y="516534"/>
                  </a:lnTo>
                  <a:lnTo>
                    <a:pt x="912380" y="520801"/>
                  </a:lnTo>
                  <a:lnTo>
                    <a:pt x="909459" y="523494"/>
                  </a:lnTo>
                  <a:lnTo>
                    <a:pt x="909167" y="523824"/>
                  </a:lnTo>
                  <a:lnTo>
                    <a:pt x="906792" y="527075"/>
                  </a:lnTo>
                  <a:lnTo>
                    <a:pt x="902995" y="532777"/>
                  </a:lnTo>
                  <a:lnTo>
                    <a:pt x="901128" y="539419"/>
                  </a:lnTo>
                  <a:lnTo>
                    <a:pt x="901128" y="554088"/>
                  </a:lnTo>
                  <a:lnTo>
                    <a:pt x="903808" y="562025"/>
                  </a:lnTo>
                  <a:lnTo>
                    <a:pt x="914755" y="574344"/>
                  </a:lnTo>
                  <a:lnTo>
                    <a:pt x="922020" y="577481"/>
                  </a:lnTo>
                  <a:lnTo>
                    <a:pt x="935355" y="577469"/>
                  </a:lnTo>
                  <a:lnTo>
                    <a:pt x="941412" y="575297"/>
                  </a:lnTo>
                  <a:lnTo>
                    <a:pt x="944245" y="572897"/>
                  </a:lnTo>
                  <a:lnTo>
                    <a:pt x="946442" y="571042"/>
                  </a:lnTo>
                  <a:lnTo>
                    <a:pt x="949401" y="568325"/>
                  </a:lnTo>
                  <a:lnTo>
                    <a:pt x="949693" y="567994"/>
                  </a:lnTo>
                  <a:lnTo>
                    <a:pt x="951115" y="566039"/>
                  </a:lnTo>
                  <a:lnTo>
                    <a:pt x="951915" y="564934"/>
                  </a:lnTo>
                  <a:lnTo>
                    <a:pt x="951915" y="564807"/>
                  </a:lnTo>
                  <a:lnTo>
                    <a:pt x="952106" y="564692"/>
                  </a:lnTo>
                  <a:lnTo>
                    <a:pt x="952944" y="563422"/>
                  </a:lnTo>
                  <a:lnTo>
                    <a:pt x="955852" y="559054"/>
                  </a:lnTo>
                  <a:lnTo>
                    <a:pt x="957719" y="55239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191901" y="2482252"/>
              <a:ext cx="82550" cy="330835"/>
            </a:xfrm>
            <a:custGeom>
              <a:avLst/>
              <a:gdLst/>
              <a:ahLst/>
              <a:cxnLst/>
              <a:rect l="l" t="t" r="r" b="b"/>
              <a:pathLst>
                <a:path w="82550" h="330835">
                  <a:moveTo>
                    <a:pt x="20675" y="320992"/>
                  </a:moveTo>
                  <a:lnTo>
                    <a:pt x="20662" y="315887"/>
                  </a:lnTo>
                  <a:lnTo>
                    <a:pt x="20561" y="314007"/>
                  </a:lnTo>
                  <a:lnTo>
                    <a:pt x="20561" y="310769"/>
                  </a:lnTo>
                  <a:lnTo>
                    <a:pt x="19532" y="309753"/>
                  </a:lnTo>
                  <a:lnTo>
                    <a:pt x="17005" y="309753"/>
                  </a:lnTo>
                  <a:lnTo>
                    <a:pt x="15989" y="310769"/>
                  </a:lnTo>
                  <a:lnTo>
                    <a:pt x="15989" y="312039"/>
                  </a:lnTo>
                  <a:lnTo>
                    <a:pt x="15989" y="314159"/>
                  </a:lnTo>
                  <a:lnTo>
                    <a:pt x="16090" y="316077"/>
                  </a:lnTo>
                  <a:lnTo>
                    <a:pt x="16065" y="320852"/>
                  </a:lnTo>
                  <a:lnTo>
                    <a:pt x="15709" y="322427"/>
                  </a:lnTo>
                  <a:lnTo>
                    <a:pt x="14363" y="323494"/>
                  </a:lnTo>
                  <a:lnTo>
                    <a:pt x="12979" y="324675"/>
                  </a:lnTo>
                  <a:lnTo>
                    <a:pt x="9398" y="325755"/>
                  </a:lnTo>
                  <a:lnTo>
                    <a:pt x="1016" y="325716"/>
                  </a:lnTo>
                  <a:lnTo>
                    <a:pt x="0" y="326745"/>
                  </a:lnTo>
                  <a:lnTo>
                    <a:pt x="0" y="329272"/>
                  </a:lnTo>
                  <a:lnTo>
                    <a:pt x="1016" y="330288"/>
                  </a:lnTo>
                  <a:lnTo>
                    <a:pt x="9740" y="330263"/>
                  </a:lnTo>
                  <a:lnTo>
                    <a:pt x="14211" y="329412"/>
                  </a:lnTo>
                  <a:lnTo>
                    <a:pt x="17221" y="327063"/>
                  </a:lnTo>
                  <a:lnTo>
                    <a:pt x="20281" y="324586"/>
                  </a:lnTo>
                  <a:lnTo>
                    <a:pt x="20675" y="320992"/>
                  </a:lnTo>
                  <a:close/>
                </a:path>
                <a:path w="82550" h="330835">
                  <a:moveTo>
                    <a:pt x="79514" y="325526"/>
                  </a:moveTo>
                  <a:lnTo>
                    <a:pt x="78498" y="324510"/>
                  </a:lnTo>
                  <a:lnTo>
                    <a:pt x="71399" y="324510"/>
                  </a:lnTo>
                  <a:lnTo>
                    <a:pt x="65557" y="323303"/>
                  </a:lnTo>
                  <a:lnTo>
                    <a:pt x="57251" y="318808"/>
                  </a:lnTo>
                  <a:lnTo>
                    <a:pt x="54978" y="315899"/>
                  </a:lnTo>
                  <a:lnTo>
                    <a:pt x="54965" y="310769"/>
                  </a:lnTo>
                  <a:lnTo>
                    <a:pt x="53936" y="309753"/>
                  </a:lnTo>
                  <a:lnTo>
                    <a:pt x="51409" y="309753"/>
                  </a:lnTo>
                  <a:lnTo>
                    <a:pt x="50393" y="310769"/>
                  </a:lnTo>
                  <a:lnTo>
                    <a:pt x="50393" y="312039"/>
                  </a:lnTo>
                  <a:lnTo>
                    <a:pt x="50368" y="317995"/>
                  </a:lnTo>
                  <a:lnTo>
                    <a:pt x="54229" y="322478"/>
                  </a:lnTo>
                  <a:lnTo>
                    <a:pt x="64338" y="327812"/>
                  </a:lnTo>
                  <a:lnTo>
                    <a:pt x="70789" y="329069"/>
                  </a:lnTo>
                  <a:lnTo>
                    <a:pt x="78498" y="329082"/>
                  </a:lnTo>
                  <a:lnTo>
                    <a:pt x="79514" y="328053"/>
                  </a:lnTo>
                  <a:lnTo>
                    <a:pt x="79514" y="325526"/>
                  </a:lnTo>
                  <a:close/>
                </a:path>
                <a:path w="82550" h="330835">
                  <a:moveTo>
                    <a:pt x="79514" y="1028"/>
                  </a:moveTo>
                  <a:lnTo>
                    <a:pt x="78498" y="0"/>
                  </a:lnTo>
                  <a:lnTo>
                    <a:pt x="68605" y="0"/>
                  </a:lnTo>
                  <a:lnTo>
                    <a:pt x="67576" y="1028"/>
                  </a:lnTo>
                  <a:lnTo>
                    <a:pt x="67576" y="3543"/>
                  </a:lnTo>
                  <a:lnTo>
                    <a:pt x="68605" y="4572"/>
                  </a:lnTo>
                  <a:lnTo>
                    <a:pt x="69862" y="4572"/>
                  </a:lnTo>
                  <a:lnTo>
                    <a:pt x="78498" y="4572"/>
                  </a:lnTo>
                  <a:lnTo>
                    <a:pt x="79514" y="3543"/>
                  </a:lnTo>
                  <a:lnTo>
                    <a:pt x="79514" y="1028"/>
                  </a:lnTo>
                  <a:close/>
                </a:path>
                <a:path w="82550" h="330835">
                  <a:moveTo>
                    <a:pt x="82130" y="21018"/>
                  </a:moveTo>
                  <a:lnTo>
                    <a:pt x="81254" y="19875"/>
                  </a:lnTo>
                  <a:lnTo>
                    <a:pt x="79997" y="19723"/>
                  </a:lnTo>
                  <a:lnTo>
                    <a:pt x="73406" y="18897"/>
                  </a:lnTo>
                  <a:lnTo>
                    <a:pt x="68148" y="18338"/>
                  </a:lnTo>
                  <a:lnTo>
                    <a:pt x="59575" y="18338"/>
                  </a:lnTo>
                  <a:lnTo>
                    <a:pt x="47625" y="35509"/>
                  </a:lnTo>
                  <a:lnTo>
                    <a:pt x="50444" y="38557"/>
                  </a:lnTo>
                  <a:lnTo>
                    <a:pt x="57543" y="41706"/>
                  </a:lnTo>
                  <a:lnTo>
                    <a:pt x="62077" y="42354"/>
                  </a:lnTo>
                  <a:lnTo>
                    <a:pt x="70434" y="42354"/>
                  </a:lnTo>
                  <a:lnTo>
                    <a:pt x="74015" y="42049"/>
                  </a:lnTo>
                  <a:lnTo>
                    <a:pt x="78854" y="41236"/>
                  </a:lnTo>
                  <a:lnTo>
                    <a:pt x="79692" y="40068"/>
                  </a:lnTo>
                  <a:lnTo>
                    <a:pt x="79273" y="37579"/>
                  </a:lnTo>
                  <a:lnTo>
                    <a:pt x="78105" y="36728"/>
                  </a:lnTo>
                  <a:lnTo>
                    <a:pt x="73494" y="37490"/>
                  </a:lnTo>
                  <a:lnTo>
                    <a:pt x="70142" y="37782"/>
                  </a:lnTo>
                  <a:lnTo>
                    <a:pt x="52235" y="31419"/>
                  </a:lnTo>
                  <a:lnTo>
                    <a:pt x="52438" y="29895"/>
                  </a:lnTo>
                  <a:lnTo>
                    <a:pt x="53200" y="26949"/>
                  </a:lnTo>
                  <a:lnTo>
                    <a:pt x="54229" y="25463"/>
                  </a:lnTo>
                  <a:lnTo>
                    <a:pt x="57378" y="23456"/>
                  </a:lnTo>
                  <a:lnTo>
                    <a:pt x="59944" y="22898"/>
                  </a:lnTo>
                  <a:lnTo>
                    <a:pt x="67741" y="22898"/>
                  </a:lnTo>
                  <a:lnTo>
                    <a:pt x="72885" y="23444"/>
                  </a:lnTo>
                  <a:lnTo>
                    <a:pt x="80683" y="24422"/>
                  </a:lnTo>
                  <a:lnTo>
                    <a:pt x="81826" y="23533"/>
                  </a:lnTo>
                  <a:lnTo>
                    <a:pt x="82130" y="2101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306392" y="2420835"/>
              <a:ext cx="110274" cy="467144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3173107" y="1281632"/>
              <a:ext cx="1546225" cy="1654810"/>
            </a:xfrm>
            <a:custGeom>
              <a:avLst/>
              <a:gdLst/>
              <a:ahLst/>
              <a:cxnLst/>
              <a:rect l="l" t="t" r="r" b="b"/>
              <a:pathLst>
                <a:path w="1546225" h="1654810">
                  <a:moveTo>
                    <a:pt x="567918" y="21209"/>
                  </a:moveTo>
                  <a:lnTo>
                    <a:pt x="567867" y="20320"/>
                  </a:lnTo>
                  <a:lnTo>
                    <a:pt x="567740" y="19075"/>
                  </a:lnTo>
                  <a:lnTo>
                    <a:pt x="566077" y="2400"/>
                  </a:lnTo>
                  <a:lnTo>
                    <a:pt x="565937" y="914"/>
                  </a:lnTo>
                  <a:lnTo>
                    <a:pt x="564819" y="0"/>
                  </a:lnTo>
                  <a:lnTo>
                    <a:pt x="563562" y="127"/>
                  </a:lnTo>
                  <a:lnTo>
                    <a:pt x="534568" y="1308"/>
                  </a:lnTo>
                  <a:lnTo>
                    <a:pt x="486791" y="1930"/>
                  </a:lnTo>
                  <a:lnTo>
                    <a:pt x="387388" y="2197"/>
                  </a:lnTo>
                  <a:lnTo>
                    <a:pt x="387388" y="4483"/>
                  </a:lnTo>
                  <a:lnTo>
                    <a:pt x="387375" y="4305"/>
                  </a:lnTo>
                  <a:lnTo>
                    <a:pt x="387337" y="2197"/>
                  </a:lnTo>
                  <a:lnTo>
                    <a:pt x="291680" y="4305"/>
                  </a:lnTo>
                  <a:lnTo>
                    <a:pt x="280936" y="4305"/>
                  </a:lnTo>
                  <a:lnTo>
                    <a:pt x="273723" y="6210"/>
                  </a:lnTo>
                  <a:lnTo>
                    <a:pt x="264007" y="12115"/>
                  </a:lnTo>
                  <a:lnTo>
                    <a:pt x="261950" y="15684"/>
                  </a:lnTo>
                  <a:lnTo>
                    <a:pt x="234759" y="19507"/>
                  </a:lnTo>
                  <a:lnTo>
                    <a:pt x="210350" y="22860"/>
                  </a:lnTo>
                  <a:lnTo>
                    <a:pt x="194462" y="24739"/>
                  </a:lnTo>
                  <a:lnTo>
                    <a:pt x="183781" y="25463"/>
                  </a:lnTo>
                  <a:lnTo>
                    <a:pt x="183781" y="49085"/>
                  </a:lnTo>
                  <a:lnTo>
                    <a:pt x="183730" y="46799"/>
                  </a:lnTo>
                  <a:lnTo>
                    <a:pt x="183781" y="49085"/>
                  </a:lnTo>
                  <a:lnTo>
                    <a:pt x="183781" y="25463"/>
                  </a:lnTo>
                  <a:lnTo>
                    <a:pt x="88468" y="27571"/>
                  </a:lnTo>
                  <a:lnTo>
                    <a:pt x="88468" y="48895"/>
                  </a:lnTo>
                  <a:lnTo>
                    <a:pt x="88468" y="27571"/>
                  </a:lnTo>
                  <a:lnTo>
                    <a:pt x="86309" y="27571"/>
                  </a:lnTo>
                  <a:lnTo>
                    <a:pt x="86309" y="49136"/>
                  </a:lnTo>
                  <a:lnTo>
                    <a:pt x="86296" y="49339"/>
                  </a:lnTo>
                  <a:lnTo>
                    <a:pt x="86156" y="49212"/>
                  </a:lnTo>
                  <a:lnTo>
                    <a:pt x="86309" y="49136"/>
                  </a:lnTo>
                  <a:lnTo>
                    <a:pt x="86309" y="27571"/>
                  </a:lnTo>
                  <a:lnTo>
                    <a:pt x="77736" y="27571"/>
                  </a:lnTo>
                  <a:lnTo>
                    <a:pt x="70523" y="29476"/>
                  </a:lnTo>
                  <a:lnTo>
                    <a:pt x="60807" y="35382"/>
                  </a:lnTo>
                  <a:lnTo>
                    <a:pt x="58458" y="39471"/>
                  </a:lnTo>
                  <a:lnTo>
                    <a:pt x="57353" y="44272"/>
                  </a:lnTo>
                  <a:lnTo>
                    <a:pt x="57340" y="44564"/>
                  </a:lnTo>
                  <a:lnTo>
                    <a:pt x="56146" y="38608"/>
                  </a:lnTo>
                  <a:lnTo>
                    <a:pt x="49885" y="29311"/>
                  </a:lnTo>
                  <a:lnTo>
                    <a:pt x="43967" y="25323"/>
                  </a:lnTo>
                  <a:lnTo>
                    <a:pt x="40589" y="23050"/>
                  </a:lnTo>
                  <a:lnTo>
                    <a:pt x="29222" y="20751"/>
                  </a:lnTo>
                  <a:lnTo>
                    <a:pt x="17843" y="23050"/>
                  </a:lnTo>
                  <a:lnTo>
                    <a:pt x="8547" y="29311"/>
                  </a:lnTo>
                  <a:lnTo>
                    <a:pt x="2286" y="38608"/>
                  </a:lnTo>
                  <a:lnTo>
                    <a:pt x="0" y="49974"/>
                  </a:lnTo>
                  <a:lnTo>
                    <a:pt x="2286" y="61353"/>
                  </a:lnTo>
                  <a:lnTo>
                    <a:pt x="8547" y="70650"/>
                  </a:lnTo>
                  <a:lnTo>
                    <a:pt x="17843" y="76911"/>
                  </a:lnTo>
                  <a:lnTo>
                    <a:pt x="29222" y="79197"/>
                  </a:lnTo>
                  <a:lnTo>
                    <a:pt x="40589" y="76911"/>
                  </a:lnTo>
                  <a:lnTo>
                    <a:pt x="43967" y="74625"/>
                  </a:lnTo>
                  <a:lnTo>
                    <a:pt x="49885" y="70650"/>
                  </a:lnTo>
                  <a:lnTo>
                    <a:pt x="56146" y="61353"/>
                  </a:lnTo>
                  <a:lnTo>
                    <a:pt x="57658" y="53860"/>
                  </a:lnTo>
                  <a:lnTo>
                    <a:pt x="61544" y="59245"/>
                  </a:lnTo>
                  <a:lnTo>
                    <a:pt x="70700" y="63804"/>
                  </a:lnTo>
                  <a:lnTo>
                    <a:pt x="71272" y="64173"/>
                  </a:lnTo>
                  <a:lnTo>
                    <a:pt x="71653" y="64998"/>
                  </a:lnTo>
                  <a:lnTo>
                    <a:pt x="72136" y="65900"/>
                  </a:lnTo>
                  <a:lnTo>
                    <a:pt x="72453" y="68199"/>
                  </a:lnTo>
                  <a:lnTo>
                    <a:pt x="72440" y="113474"/>
                  </a:lnTo>
                  <a:lnTo>
                    <a:pt x="73113" y="115087"/>
                  </a:lnTo>
                  <a:lnTo>
                    <a:pt x="74739" y="115760"/>
                  </a:lnTo>
                  <a:lnTo>
                    <a:pt x="93789" y="115760"/>
                  </a:lnTo>
                  <a:lnTo>
                    <a:pt x="95402" y="115087"/>
                  </a:lnTo>
                  <a:lnTo>
                    <a:pt x="96062" y="113474"/>
                  </a:lnTo>
                  <a:lnTo>
                    <a:pt x="96062" y="111188"/>
                  </a:lnTo>
                  <a:lnTo>
                    <a:pt x="96062" y="73266"/>
                  </a:lnTo>
                  <a:lnTo>
                    <a:pt x="90589" y="51155"/>
                  </a:lnTo>
                  <a:lnTo>
                    <a:pt x="88874" y="51193"/>
                  </a:lnTo>
                  <a:lnTo>
                    <a:pt x="88468" y="51193"/>
                  </a:lnTo>
                  <a:lnTo>
                    <a:pt x="88239" y="51193"/>
                  </a:lnTo>
                  <a:lnTo>
                    <a:pt x="89065" y="51181"/>
                  </a:lnTo>
                  <a:lnTo>
                    <a:pt x="90589" y="51155"/>
                  </a:lnTo>
                  <a:lnTo>
                    <a:pt x="183794" y="49085"/>
                  </a:lnTo>
                  <a:lnTo>
                    <a:pt x="195465" y="48361"/>
                  </a:lnTo>
                  <a:lnTo>
                    <a:pt x="209118" y="46799"/>
                  </a:lnTo>
                  <a:lnTo>
                    <a:pt x="210667" y="46621"/>
                  </a:lnTo>
                  <a:lnTo>
                    <a:pt x="211670" y="46507"/>
                  </a:lnTo>
                  <a:lnTo>
                    <a:pt x="229222" y="44145"/>
                  </a:lnTo>
                  <a:lnTo>
                    <a:pt x="269684" y="38442"/>
                  </a:lnTo>
                  <a:lnTo>
                    <a:pt x="273900" y="40525"/>
                  </a:lnTo>
                  <a:lnTo>
                    <a:pt x="274485" y="40894"/>
                  </a:lnTo>
                  <a:lnTo>
                    <a:pt x="274853" y="41719"/>
                  </a:lnTo>
                  <a:lnTo>
                    <a:pt x="275336" y="42608"/>
                  </a:lnTo>
                  <a:lnTo>
                    <a:pt x="275653" y="44907"/>
                  </a:lnTo>
                  <a:lnTo>
                    <a:pt x="275653" y="50215"/>
                  </a:lnTo>
                  <a:lnTo>
                    <a:pt x="282067" y="110515"/>
                  </a:lnTo>
                  <a:lnTo>
                    <a:pt x="282905" y="112052"/>
                  </a:lnTo>
                  <a:lnTo>
                    <a:pt x="284581" y="112547"/>
                  </a:lnTo>
                  <a:lnTo>
                    <a:pt x="304774" y="110375"/>
                  </a:lnTo>
                  <a:lnTo>
                    <a:pt x="305689" y="109258"/>
                  </a:lnTo>
                  <a:lnTo>
                    <a:pt x="305523" y="107759"/>
                  </a:lnTo>
                  <a:lnTo>
                    <a:pt x="299212" y="48831"/>
                  </a:lnTo>
                  <a:lnTo>
                    <a:pt x="298869" y="41554"/>
                  </a:lnTo>
                  <a:lnTo>
                    <a:pt x="298284" y="38658"/>
                  </a:lnTo>
                  <a:lnTo>
                    <a:pt x="304520" y="38912"/>
                  </a:lnTo>
                  <a:lnTo>
                    <a:pt x="335229" y="40627"/>
                  </a:lnTo>
                  <a:lnTo>
                    <a:pt x="380479" y="42735"/>
                  </a:lnTo>
                  <a:lnTo>
                    <a:pt x="562597" y="44843"/>
                  </a:lnTo>
                  <a:lnTo>
                    <a:pt x="564235" y="44183"/>
                  </a:lnTo>
                  <a:lnTo>
                    <a:pt x="564832" y="42735"/>
                  </a:lnTo>
                  <a:lnTo>
                    <a:pt x="564908" y="40246"/>
                  </a:lnTo>
                  <a:lnTo>
                    <a:pt x="564908" y="23672"/>
                  </a:lnTo>
                  <a:lnTo>
                    <a:pt x="565912" y="23622"/>
                  </a:lnTo>
                  <a:lnTo>
                    <a:pt x="566077" y="23533"/>
                  </a:lnTo>
                  <a:lnTo>
                    <a:pt x="566407" y="23355"/>
                  </a:lnTo>
                  <a:lnTo>
                    <a:pt x="567448" y="22796"/>
                  </a:lnTo>
                  <a:lnTo>
                    <a:pt x="567817" y="21577"/>
                  </a:lnTo>
                  <a:lnTo>
                    <a:pt x="567918" y="21209"/>
                  </a:lnTo>
                  <a:close/>
                </a:path>
                <a:path w="1546225" h="1654810">
                  <a:moveTo>
                    <a:pt x="1545983" y="1652066"/>
                  </a:moveTo>
                  <a:lnTo>
                    <a:pt x="1545767" y="1652066"/>
                  </a:lnTo>
                  <a:lnTo>
                    <a:pt x="1545767" y="1650796"/>
                  </a:lnTo>
                  <a:lnTo>
                    <a:pt x="979855" y="1650796"/>
                  </a:lnTo>
                  <a:lnTo>
                    <a:pt x="979855" y="1652066"/>
                  </a:lnTo>
                  <a:lnTo>
                    <a:pt x="979652" y="1652066"/>
                  </a:lnTo>
                  <a:lnTo>
                    <a:pt x="979652" y="1654606"/>
                  </a:lnTo>
                  <a:lnTo>
                    <a:pt x="1545983" y="1654606"/>
                  </a:lnTo>
                  <a:lnTo>
                    <a:pt x="1545983" y="165206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8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455860" y="1284579"/>
              <a:ext cx="64439" cy="64452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610381" y="1299387"/>
              <a:ext cx="64439" cy="64439"/>
            </a:xfrm>
            <a:prstGeom prst="rect">
              <a:avLst/>
            </a:prstGeom>
          </p:spPr>
        </p:pic>
        <p:sp>
          <p:nvSpPr>
            <p:cNvPr id="90" name="object 90"/>
            <p:cNvSpPr/>
            <p:nvPr/>
          </p:nvSpPr>
          <p:spPr>
            <a:xfrm>
              <a:off x="4162069" y="2823209"/>
              <a:ext cx="386080" cy="83820"/>
            </a:xfrm>
            <a:custGeom>
              <a:avLst/>
              <a:gdLst/>
              <a:ahLst/>
              <a:cxnLst/>
              <a:rect l="l" t="t" r="r" b="b"/>
              <a:pathLst>
                <a:path w="386079" h="83819">
                  <a:moveTo>
                    <a:pt x="385572" y="19050"/>
                  </a:moveTo>
                  <a:lnTo>
                    <a:pt x="309372" y="19050"/>
                  </a:lnTo>
                  <a:lnTo>
                    <a:pt x="309372" y="3810"/>
                  </a:lnTo>
                  <a:lnTo>
                    <a:pt x="309372" y="1270"/>
                  </a:lnTo>
                  <a:lnTo>
                    <a:pt x="308914" y="1270"/>
                  </a:lnTo>
                  <a:lnTo>
                    <a:pt x="308914" y="0"/>
                  </a:lnTo>
                  <a:lnTo>
                    <a:pt x="263969" y="0"/>
                  </a:lnTo>
                  <a:lnTo>
                    <a:pt x="263969" y="1270"/>
                  </a:lnTo>
                  <a:lnTo>
                    <a:pt x="263525" y="1270"/>
                  </a:lnTo>
                  <a:lnTo>
                    <a:pt x="263525" y="3810"/>
                  </a:lnTo>
                  <a:lnTo>
                    <a:pt x="263525" y="78740"/>
                  </a:lnTo>
                  <a:lnTo>
                    <a:pt x="444" y="78740"/>
                  </a:lnTo>
                  <a:lnTo>
                    <a:pt x="444" y="80010"/>
                  </a:lnTo>
                  <a:lnTo>
                    <a:pt x="0" y="80010"/>
                  </a:lnTo>
                  <a:lnTo>
                    <a:pt x="0" y="81280"/>
                  </a:lnTo>
                  <a:lnTo>
                    <a:pt x="0" y="82550"/>
                  </a:lnTo>
                  <a:lnTo>
                    <a:pt x="825" y="82550"/>
                  </a:lnTo>
                  <a:lnTo>
                    <a:pt x="825" y="83820"/>
                  </a:lnTo>
                  <a:lnTo>
                    <a:pt x="266255" y="83820"/>
                  </a:lnTo>
                  <a:lnTo>
                    <a:pt x="266255" y="82550"/>
                  </a:lnTo>
                  <a:lnTo>
                    <a:pt x="267741" y="82550"/>
                  </a:lnTo>
                  <a:lnTo>
                    <a:pt x="267741" y="81280"/>
                  </a:lnTo>
                  <a:lnTo>
                    <a:pt x="268097" y="81280"/>
                  </a:lnTo>
                  <a:lnTo>
                    <a:pt x="268097" y="80010"/>
                  </a:lnTo>
                  <a:lnTo>
                    <a:pt x="268097" y="3810"/>
                  </a:lnTo>
                  <a:lnTo>
                    <a:pt x="304800" y="3810"/>
                  </a:lnTo>
                  <a:lnTo>
                    <a:pt x="304800" y="19050"/>
                  </a:lnTo>
                  <a:lnTo>
                    <a:pt x="304800" y="20320"/>
                  </a:lnTo>
                  <a:lnTo>
                    <a:pt x="304876" y="21590"/>
                  </a:lnTo>
                  <a:lnTo>
                    <a:pt x="305396" y="21590"/>
                  </a:lnTo>
                  <a:lnTo>
                    <a:pt x="305396" y="22860"/>
                  </a:lnTo>
                  <a:lnTo>
                    <a:pt x="385368" y="22860"/>
                  </a:lnTo>
                  <a:lnTo>
                    <a:pt x="385368" y="21590"/>
                  </a:lnTo>
                  <a:lnTo>
                    <a:pt x="385572" y="21590"/>
                  </a:lnTo>
                  <a:lnTo>
                    <a:pt x="385572" y="20320"/>
                  </a:lnTo>
                  <a:lnTo>
                    <a:pt x="385572" y="190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9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36744" y="2095563"/>
              <a:ext cx="64897" cy="80772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3819169" y="2097849"/>
              <a:ext cx="1332230" cy="964565"/>
            </a:xfrm>
            <a:custGeom>
              <a:avLst/>
              <a:gdLst/>
              <a:ahLst/>
              <a:cxnLst/>
              <a:rect l="l" t="t" r="r" b="b"/>
              <a:pathLst>
                <a:path w="1332229" h="964564">
                  <a:moveTo>
                    <a:pt x="17272" y="919480"/>
                  </a:moveTo>
                  <a:lnTo>
                    <a:pt x="16243" y="918464"/>
                  </a:lnTo>
                  <a:lnTo>
                    <a:pt x="14986" y="918464"/>
                  </a:lnTo>
                  <a:lnTo>
                    <a:pt x="2286" y="918464"/>
                  </a:lnTo>
                  <a:lnTo>
                    <a:pt x="673" y="919124"/>
                  </a:lnTo>
                  <a:lnTo>
                    <a:pt x="0" y="920750"/>
                  </a:lnTo>
                  <a:lnTo>
                    <a:pt x="0" y="963282"/>
                  </a:lnTo>
                  <a:lnTo>
                    <a:pt x="1028" y="964311"/>
                  </a:lnTo>
                  <a:lnTo>
                    <a:pt x="3543" y="964311"/>
                  </a:lnTo>
                  <a:lnTo>
                    <a:pt x="4572" y="963282"/>
                  </a:lnTo>
                  <a:lnTo>
                    <a:pt x="4572" y="923036"/>
                  </a:lnTo>
                  <a:lnTo>
                    <a:pt x="16243" y="923036"/>
                  </a:lnTo>
                  <a:lnTo>
                    <a:pt x="17272" y="922007"/>
                  </a:lnTo>
                  <a:lnTo>
                    <a:pt x="17272" y="919480"/>
                  </a:lnTo>
                  <a:close/>
                </a:path>
                <a:path w="1332229" h="964564">
                  <a:moveTo>
                    <a:pt x="226822" y="920750"/>
                  </a:moveTo>
                  <a:lnTo>
                    <a:pt x="226148" y="919124"/>
                  </a:lnTo>
                  <a:lnTo>
                    <a:pt x="224536" y="918464"/>
                  </a:lnTo>
                  <a:lnTo>
                    <a:pt x="194703" y="918464"/>
                  </a:lnTo>
                  <a:lnTo>
                    <a:pt x="193675" y="919480"/>
                  </a:lnTo>
                  <a:lnTo>
                    <a:pt x="193675" y="922007"/>
                  </a:lnTo>
                  <a:lnTo>
                    <a:pt x="194703" y="923036"/>
                  </a:lnTo>
                  <a:lnTo>
                    <a:pt x="195961" y="923036"/>
                  </a:lnTo>
                  <a:lnTo>
                    <a:pt x="222250" y="923036"/>
                  </a:lnTo>
                  <a:lnTo>
                    <a:pt x="222250" y="956932"/>
                  </a:lnTo>
                  <a:lnTo>
                    <a:pt x="223278" y="957961"/>
                  </a:lnTo>
                  <a:lnTo>
                    <a:pt x="225793" y="957961"/>
                  </a:lnTo>
                  <a:lnTo>
                    <a:pt x="226822" y="956932"/>
                  </a:lnTo>
                  <a:lnTo>
                    <a:pt x="226822" y="920750"/>
                  </a:lnTo>
                  <a:close/>
                </a:path>
                <a:path w="1332229" h="964564">
                  <a:moveTo>
                    <a:pt x="1331722" y="0"/>
                  </a:moveTo>
                  <a:lnTo>
                    <a:pt x="1327150" y="0"/>
                  </a:lnTo>
                  <a:lnTo>
                    <a:pt x="1327150" y="190"/>
                  </a:lnTo>
                  <a:lnTo>
                    <a:pt x="1327150" y="83439"/>
                  </a:lnTo>
                  <a:lnTo>
                    <a:pt x="1277378" y="83439"/>
                  </a:lnTo>
                  <a:lnTo>
                    <a:pt x="1276350" y="84467"/>
                  </a:lnTo>
                  <a:lnTo>
                    <a:pt x="1276350" y="86995"/>
                  </a:lnTo>
                  <a:lnTo>
                    <a:pt x="1277378" y="88011"/>
                  </a:lnTo>
                  <a:lnTo>
                    <a:pt x="1278636" y="88011"/>
                  </a:lnTo>
                  <a:lnTo>
                    <a:pt x="1327150" y="88011"/>
                  </a:lnTo>
                  <a:lnTo>
                    <a:pt x="1327150" y="122110"/>
                  </a:lnTo>
                  <a:lnTo>
                    <a:pt x="1327975" y="122110"/>
                  </a:lnTo>
                  <a:lnTo>
                    <a:pt x="1327975" y="123380"/>
                  </a:lnTo>
                  <a:lnTo>
                    <a:pt x="1330883" y="123380"/>
                  </a:lnTo>
                  <a:lnTo>
                    <a:pt x="1330883" y="122110"/>
                  </a:lnTo>
                  <a:lnTo>
                    <a:pt x="1331722" y="122110"/>
                  </a:lnTo>
                  <a:lnTo>
                    <a:pt x="1331722" y="190"/>
                  </a:lnTo>
                  <a:lnTo>
                    <a:pt x="13317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182747" y="2699816"/>
              <a:ext cx="539750" cy="137795"/>
            </a:xfrm>
            <a:custGeom>
              <a:avLst/>
              <a:gdLst/>
              <a:ahLst/>
              <a:cxnLst/>
              <a:rect l="l" t="t" r="r" b="b"/>
              <a:pathLst>
                <a:path w="539750" h="137794">
                  <a:moveTo>
                    <a:pt x="91020" y="112166"/>
                  </a:moveTo>
                  <a:lnTo>
                    <a:pt x="5295" y="112166"/>
                  </a:lnTo>
                  <a:lnTo>
                    <a:pt x="5295" y="137566"/>
                  </a:lnTo>
                  <a:lnTo>
                    <a:pt x="91020" y="137566"/>
                  </a:lnTo>
                  <a:lnTo>
                    <a:pt x="91020" y="112166"/>
                  </a:lnTo>
                  <a:close/>
                </a:path>
                <a:path w="539750" h="137794">
                  <a:moveTo>
                    <a:pt x="101600" y="0"/>
                  </a:moveTo>
                  <a:lnTo>
                    <a:pt x="0" y="0"/>
                  </a:lnTo>
                  <a:lnTo>
                    <a:pt x="0" y="93116"/>
                  </a:lnTo>
                  <a:lnTo>
                    <a:pt x="101600" y="93116"/>
                  </a:lnTo>
                  <a:lnTo>
                    <a:pt x="101600" y="0"/>
                  </a:lnTo>
                  <a:close/>
                </a:path>
                <a:path w="539750" h="137794">
                  <a:moveTo>
                    <a:pt x="333908" y="112166"/>
                  </a:moveTo>
                  <a:lnTo>
                    <a:pt x="248183" y="112166"/>
                  </a:lnTo>
                  <a:lnTo>
                    <a:pt x="248183" y="137566"/>
                  </a:lnTo>
                  <a:lnTo>
                    <a:pt x="333908" y="137566"/>
                  </a:lnTo>
                  <a:lnTo>
                    <a:pt x="333908" y="112166"/>
                  </a:lnTo>
                  <a:close/>
                </a:path>
                <a:path w="539750" h="137794">
                  <a:moveTo>
                    <a:pt x="342900" y="4216"/>
                  </a:moveTo>
                  <a:lnTo>
                    <a:pt x="241300" y="4216"/>
                  </a:lnTo>
                  <a:lnTo>
                    <a:pt x="241300" y="97345"/>
                  </a:lnTo>
                  <a:lnTo>
                    <a:pt x="342900" y="97345"/>
                  </a:lnTo>
                  <a:lnTo>
                    <a:pt x="342900" y="4216"/>
                  </a:lnTo>
                  <a:close/>
                </a:path>
                <a:path w="539750" h="137794">
                  <a:moveTo>
                    <a:pt x="537641" y="112166"/>
                  </a:moveTo>
                  <a:lnTo>
                    <a:pt x="480872" y="112166"/>
                  </a:lnTo>
                  <a:lnTo>
                    <a:pt x="480872" y="137566"/>
                  </a:lnTo>
                  <a:lnTo>
                    <a:pt x="537641" y="137566"/>
                  </a:lnTo>
                  <a:lnTo>
                    <a:pt x="537641" y="112166"/>
                  </a:lnTo>
                  <a:close/>
                </a:path>
                <a:path w="539750" h="137794">
                  <a:moveTo>
                    <a:pt x="539546" y="4216"/>
                  </a:moveTo>
                  <a:lnTo>
                    <a:pt x="474129" y="4216"/>
                  </a:lnTo>
                  <a:lnTo>
                    <a:pt x="474129" y="97345"/>
                  </a:lnTo>
                  <a:lnTo>
                    <a:pt x="539546" y="97345"/>
                  </a:lnTo>
                  <a:lnTo>
                    <a:pt x="539546" y="4216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208147" y="2593961"/>
              <a:ext cx="491490" cy="110489"/>
            </a:xfrm>
            <a:custGeom>
              <a:avLst/>
              <a:gdLst/>
              <a:ahLst/>
              <a:cxnLst/>
              <a:rect l="l" t="t" r="r" b="b"/>
              <a:pathLst>
                <a:path w="491489" h="110489">
                  <a:moveTo>
                    <a:pt x="16929" y="0"/>
                  </a:moveTo>
                  <a:lnTo>
                    <a:pt x="0" y="0"/>
                  </a:lnTo>
                  <a:lnTo>
                    <a:pt x="0" y="110070"/>
                  </a:lnTo>
                  <a:lnTo>
                    <a:pt x="16929" y="110070"/>
                  </a:lnTo>
                  <a:lnTo>
                    <a:pt x="16929" y="0"/>
                  </a:lnTo>
                  <a:close/>
                </a:path>
                <a:path w="491489" h="110489">
                  <a:moveTo>
                    <a:pt x="253987" y="0"/>
                  </a:moveTo>
                  <a:lnTo>
                    <a:pt x="237058" y="0"/>
                  </a:lnTo>
                  <a:lnTo>
                    <a:pt x="237058" y="110070"/>
                  </a:lnTo>
                  <a:lnTo>
                    <a:pt x="253987" y="110070"/>
                  </a:lnTo>
                  <a:lnTo>
                    <a:pt x="253987" y="0"/>
                  </a:lnTo>
                  <a:close/>
                </a:path>
                <a:path w="491489" h="110489">
                  <a:moveTo>
                    <a:pt x="491058" y="0"/>
                  </a:moveTo>
                  <a:lnTo>
                    <a:pt x="474129" y="0"/>
                  </a:lnTo>
                  <a:lnTo>
                    <a:pt x="474129" y="110070"/>
                  </a:lnTo>
                  <a:lnTo>
                    <a:pt x="491058" y="110070"/>
                  </a:lnTo>
                  <a:lnTo>
                    <a:pt x="49105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210268" y="2713557"/>
              <a:ext cx="510540" cy="127000"/>
            </a:xfrm>
            <a:custGeom>
              <a:avLst/>
              <a:gdLst/>
              <a:ahLst/>
              <a:cxnLst/>
              <a:rect l="l" t="t" r="r" b="b"/>
              <a:pathLst>
                <a:path w="510539" h="127000">
                  <a:moveTo>
                    <a:pt x="22225" y="0"/>
                  </a:moveTo>
                  <a:lnTo>
                    <a:pt x="6350" y="0"/>
                  </a:lnTo>
                  <a:lnTo>
                    <a:pt x="6350" y="79375"/>
                  </a:lnTo>
                  <a:lnTo>
                    <a:pt x="22225" y="79375"/>
                  </a:lnTo>
                  <a:lnTo>
                    <a:pt x="22225" y="0"/>
                  </a:lnTo>
                  <a:close/>
                </a:path>
                <a:path w="510539" h="127000">
                  <a:moveTo>
                    <a:pt x="41275" y="101600"/>
                  </a:moveTo>
                  <a:lnTo>
                    <a:pt x="0" y="101600"/>
                  </a:lnTo>
                  <a:lnTo>
                    <a:pt x="0" y="123825"/>
                  </a:lnTo>
                  <a:lnTo>
                    <a:pt x="41275" y="123825"/>
                  </a:lnTo>
                  <a:lnTo>
                    <a:pt x="41275" y="101600"/>
                  </a:lnTo>
                  <a:close/>
                </a:path>
                <a:path w="510539" h="127000">
                  <a:moveTo>
                    <a:pt x="266700" y="0"/>
                  </a:moveTo>
                  <a:lnTo>
                    <a:pt x="250825" y="0"/>
                  </a:lnTo>
                  <a:lnTo>
                    <a:pt x="250825" y="79375"/>
                  </a:lnTo>
                  <a:lnTo>
                    <a:pt x="266700" y="79375"/>
                  </a:lnTo>
                  <a:lnTo>
                    <a:pt x="266700" y="0"/>
                  </a:lnTo>
                  <a:close/>
                </a:path>
                <a:path w="510539" h="127000">
                  <a:moveTo>
                    <a:pt x="282575" y="101600"/>
                  </a:moveTo>
                  <a:lnTo>
                    <a:pt x="241300" y="101600"/>
                  </a:lnTo>
                  <a:lnTo>
                    <a:pt x="241300" y="127000"/>
                  </a:lnTo>
                  <a:lnTo>
                    <a:pt x="282575" y="127000"/>
                  </a:lnTo>
                  <a:lnTo>
                    <a:pt x="282575" y="101600"/>
                  </a:lnTo>
                  <a:close/>
                </a:path>
                <a:path w="510539" h="127000">
                  <a:moveTo>
                    <a:pt x="495300" y="0"/>
                  </a:moveTo>
                  <a:lnTo>
                    <a:pt x="479425" y="0"/>
                  </a:lnTo>
                  <a:lnTo>
                    <a:pt x="479425" y="79375"/>
                  </a:lnTo>
                  <a:lnTo>
                    <a:pt x="495300" y="79375"/>
                  </a:lnTo>
                  <a:lnTo>
                    <a:pt x="495300" y="0"/>
                  </a:lnTo>
                  <a:close/>
                </a:path>
                <a:path w="510539" h="127000">
                  <a:moveTo>
                    <a:pt x="510120" y="101600"/>
                  </a:moveTo>
                  <a:lnTo>
                    <a:pt x="463550" y="101600"/>
                  </a:lnTo>
                  <a:lnTo>
                    <a:pt x="463550" y="123825"/>
                  </a:lnTo>
                  <a:lnTo>
                    <a:pt x="510120" y="123825"/>
                  </a:lnTo>
                  <a:lnTo>
                    <a:pt x="510120" y="10160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2980029" y="1123327"/>
              <a:ext cx="2272030" cy="104139"/>
            </a:xfrm>
            <a:custGeom>
              <a:avLst/>
              <a:gdLst/>
              <a:ahLst/>
              <a:cxnLst/>
              <a:rect l="l" t="t" r="r" b="b"/>
              <a:pathLst>
                <a:path w="2272029" h="104140">
                  <a:moveTo>
                    <a:pt x="2271776" y="0"/>
                  </a:moveTo>
                  <a:lnTo>
                    <a:pt x="1317231" y="1536"/>
                  </a:lnTo>
                  <a:lnTo>
                    <a:pt x="0" y="3670"/>
                  </a:lnTo>
                  <a:lnTo>
                    <a:pt x="0" y="18402"/>
                  </a:lnTo>
                  <a:lnTo>
                    <a:pt x="114871" y="16103"/>
                  </a:lnTo>
                  <a:lnTo>
                    <a:pt x="114871" y="77558"/>
                  </a:lnTo>
                  <a:lnTo>
                    <a:pt x="115011" y="89052"/>
                  </a:lnTo>
                  <a:lnTo>
                    <a:pt x="117919" y="97472"/>
                  </a:lnTo>
                  <a:lnTo>
                    <a:pt x="127228" y="102552"/>
                  </a:lnTo>
                  <a:lnTo>
                    <a:pt x="146634" y="103949"/>
                  </a:lnTo>
                  <a:lnTo>
                    <a:pt x="1282776" y="101155"/>
                  </a:lnTo>
                  <a:lnTo>
                    <a:pt x="2249767" y="98755"/>
                  </a:lnTo>
                  <a:lnTo>
                    <a:pt x="2271776" y="77431"/>
                  </a:lnTo>
                  <a:lnTo>
                    <a:pt x="22717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686122" y="1763407"/>
              <a:ext cx="478790" cy="224790"/>
            </a:xfrm>
            <a:custGeom>
              <a:avLst/>
              <a:gdLst/>
              <a:ahLst/>
              <a:cxnLst/>
              <a:rect l="l" t="t" r="r" b="b"/>
              <a:pathLst>
                <a:path w="478789" h="224789">
                  <a:moveTo>
                    <a:pt x="478358" y="0"/>
                  </a:moveTo>
                  <a:lnTo>
                    <a:pt x="265595" y="0"/>
                  </a:lnTo>
                  <a:lnTo>
                    <a:pt x="0" y="0"/>
                  </a:lnTo>
                  <a:lnTo>
                    <a:pt x="0" y="205841"/>
                  </a:lnTo>
                  <a:lnTo>
                    <a:pt x="0" y="224358"/>
                  </a:lnTo>
                  <a:lnTo>
                    <a:pt x="478358" y="224358"/>
                  </a:lnTo>
                  <a:lnTo>
                    <a:pt x="47835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825608" y="1967699"/>
              <a:ext cx="196215" cy="813435"/>
            </a:xfrm>
            <a:custGeom>
              <a:avLst/>
              <a:gdLst/>
              <a:ahLst/>
              <a:cxnLst/>
              <a:rect l="l" t="t" r="r" b="b"/>
              <a:pathLst>
                <a:path w="196214" h="813435">
                  <a:moveTo>
                    <a:pt x="184988" y="0"/>
                  </a:moveTo>
                  <a:lnTo>
                    <a:pt x="162852" y="0"/>
                  </a:lnTo>
                  <a:lnTo>
                    <a:pt x="162852" y="241426"/>
                  </a:lnTo>
                  <a:lnTo>
                    <a:pt x="157327" y="241426"/>
                  </a:lnTo>
                  <a:lnTo>
                    <a:pt x="157327" y="339902"/>
                  </a:lnTo>
                  <a:lnTo>
                    <a:pt x="154432" y="341960"/>
                  </a:lnTo>
                  <a:lnTo>
                    <a:pt x="153009" y="343242"/>
                  </a:lnTo>
                  <a:lnTo>
                    <a:pt x="153009" y="563740"/>
                  </a:lnTo>
                  <a:lnTo>
                    <a:pt x="42392" y="563740"/>
                  </a:lnTo>
                  <a:lnTo>
                    <a:pt x="42392" y="241426"/>
                  </a:lnTo>
                  <a:lnTo>
                    <a:pt x="31330" y="241426"/>
                  </a:lnTo>
                  <a:lnTo>
                    <a:pt x="31330" y="0"/>
                  </a:lnTo>
                  <a:lnTo>
                    <a:pt x="9207" y="0"/>
                  </a:lnTo>
                  <a:lnTo>
                    <a:pt x="9207" y="563740"/>
                  </a:lnTo>
                  <a:lnTo>
                    <a:pt x="0" y="563740"/>
                  </a:lnTo>
                  <a:lnTo>
                    <a:pt x="0" y="813307"/>
                  </a:lnTo>
                  <a:lnTo>
                    <a:pt x="196037" y="813307"/>
                  </a:lnTo>
                  <a:lnTo>
                    <a:pt x="196037" y="563740"/>
                  </a:lnTo>
                  <a:lnTo>
                    <a:pt x="184988" y="563740"/>
                  </a:lnTo>
                  <a:lnTo>
                    <a:pt x="184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823322" y="1965413"/>
              <a:ext cx="918210" cy="817880"/>
            </a:xfrm>
            <a:custGeom>
              <a:avLst/>
              <a:gdLst/>
              <a:ahLst/>
              <a:cxnLst/>
              <a:rect l="l" t="t" r="r" b="b"/>
              <a:pathLst>
                <a:path w="918210" h="817880">
                  <a:moveTo>
                    <a:pt x="200609" y="566026"/>
                  </a:moveTo>
                  <a:lnTo>
                    <a:pt x="199936" y="564413"/>
                  </a:lnTo>
                  <a:lnTo>
                    <a:pt x="198323" y="563740"/>
                  </a:lnTo>
                  <a:lnTo>
                    <a:pt x="196037" y="563740"/>
                  </a:lnTo>
                  <a:lnTo>
                    <a:pt x="196037" y="568312"/>
                  </a:lnTo>
                  <a:lnTo>
                    <a:pt x="196037" y="813308"/>
                  </a:lnTo>
                  <a:lnTo>
                    <a:pt x="4572" y="813308"/>
                  </a:lnTo>
                  <a:lnTo>
                    <a:pt x="4572" y="568312"/>
                  </a:lnTo>
                  <a:lnTo>
                    <a:pt x="11493" y="568312"/>
                  </a:lnTo>
                  <a:lnTo>
                    <a:pt x="13106" y="567651"/>
                  </a:lnTo>
                  <a:lnTo>
                    <a:pt x="13779" y="566026"/>
                  </a:lnTo>
                  <a:lnTo>
                    <a:pt x="13779" y="4572"/>
                  </a:lnTo>
                  <a:lnTo>
                    <a:pt x="31330" y="4572"/>
                  </a:lnTo>
                  <a:lnTo>
                    <a:pt x="31330" y="243713"/>
                  </a:lnTo>
                  <a:lnTo>
                    <a:pt x="32004" y="245325"/>
                  </a:lnTo>
                  <a:lnTo>
                    <a:pt x="33616" y="245999"/>
                  </a:lnTo>
                  <a:lnTo>
                    <a:pt x="42392" y="245999"/>
                  </a:lnTo>
                  <a:lnTo>
                    <a:pt x="42392" y="566026"/>
                  </a:lnTo>
                  <a:lnTo>
                    <a:pt x="43065" y="567651"/>
                  </a:lnTo>
                  <a:lnTo>
                    <a:pt x="44678" y="568312"/>
                  </a:lnTo>
                  <a:lnTo>
                    <a:pt x="155295" y="568312"/>
                  </a:lnTo>
                  <a:lnTo>
                    <a:pt x="156908" y="567651"/>
                  </a:lnTo>
                  <a:lnTo>
                    <a:pt x="157581" y="566026"/>
                  </a:lnTo>
                  <a:lnTo>
                    <a:pt x="157581" y="563740"/>
                  </a:lnTo>
                  <a:lnTo>
                    <a:pt x="157581" y="347230"/>
                  </a:lnTo>
                  <a:lnTo>
                    <a:pt x="157581" y="346557"/>
                  </a:lnTo>
                  <a:lnTo>
                    <a:pt x="158203" y="345986"/>
                  </a:lnTo>
                  <a:lnTo>
                    <a:pt x="158762" y="345528"/>
                  </a:lnTo>
                  <a:lnTo>
                    <a:pt x="159524" y="344906"/>
                  </a:lnTo>
                  <a:lnTo>
                    <a:pt x="160807" y="344131"/>
                  </a:lnTo>
                  <a:lnTo>
                    <a:pt x="161899" y="342188"/>
                  </a:lnTo>
                  <a:lnTo>
                    <a:pt x="161899" y="340233"/>
                  </a:lnTo>
                  <a:lnTo>
                    <a:pt x="161899" y="245999"/>
                  </a:lnTo>
                  <a:lnTo>
                    <a:pt x="165138" y="245999"/>
                  </a:lnTo>
                  <a:lnTo>
                    <a:pt x="166763" y="245325"/>
                  </a:lnTo>
                  <a:lnTo>
                    <a:pt x="167424" y="243713"/>
                  </a:lnTo>
                  <a:lnTo>
                    <a:pt x="167424" y="4572"/>
                  </a:lnTo>
                  <a:lnTo>
                    <a:pt x="184988" y="4572"/>
                  </a:lnTo>
                  <a:lnTo>
                    <a:pt x="184988" y="566026"/>
                  </a:lnTo>
                  <a:lnTo>
                    <a:pt x="185648" y="567651"/>
                  </a:lnTo>
                  <a:lnTo>
                    <a:pt x="187274" y="568312"/>
                  </a:lnTo>
                  <a:lnTo>
                    <a:pt x="196037" y="568312"/>
                  </a:lnTo>
                  <a:lnTo>
                    <a:pt x="196037" y="563740"/>
                  </a:lnTo>
                  <a:lnTo>
                    <a:pt x="189560" y="563740"/>
                  </a:lnTo>
                  <a:lnTo>
                    <a:pt x="189560" y="4572"/>
                  </a:lnTo>
                  <a:lnTo>
                    <a:pt x="189560" y="2286"/>
                  </a:lnTo>
                  <a:lnTo>
                    <a:pt x="188887" y="673"/>
                  </a:lnTo>
                  <a:lnTo>
                    <a:pt x="187274" y="0"/>
                  </a:lnTo>
                  <a:lnTo>
                    <a:pt x="165138" y="0"/>
                  </a:lnTo>
                  <a:lnTo>
                    <a:pt x="163525" y="673"/>
                  </a:lnTo>
                  <a:lnTo>
                    <a:pt x="162852" y="2286"/>
                  </a:lnTo>
                  <a:lnTo>
                    <a:pt x="162852" y="241427"/>
                  </a:lnTo>
                  <a:lnTo>
                    <a:pt x="159613" y="241427"/>
                  </a:lnTo>
                  <a:lnTo>
                    <a:pt x="157988" y="242100"/>
                  </a:lnTo>
                  <a:lnTo>
                    <a:pt x="157327" y="243713"/>
                  </a:lnTo>
                  <a:lnTo>
                    <a:pt x="157327" y="340906"/>
                  </a:lnTo>
                  <a:lnTo>
                    <a:pt x="156768" y="341249"/>
                  </a:lnTo>
                  <a:lnTo>
                    <a:pt x="155244" y="342493"/>
                  </a:lnTo>
                  <a:lnTo>
                    <a:pt x="153758" y="343839"/>
                  </a:lnTo>
                  <a:lnTo>
                    <a:pt x="153009" y="345528"/>
                  </a:lnTo>
                  <a:lnTo>
                    <a:pt x="153009" y="563740"/>
                  </a:lnTo>
                  <a:lnTo>
                    <a:pt x="46964" y="563740"/>
                  </a:lnTo>
                  <a:lnTo>
                    <a:pt x="46964" y="243713"/>
                  </a:lnTo>
                  <a:lnTo>
                    <a:pt x="46291" y="242100"/>
                  </a:lnTo>
                  <a:lnTo>
                    <a:pt x="44678" y="241427"/>
                  </a:lnTo>
                  <a:lnTo>
                    <a:pt x="35902" y="241427"/>
                  </a:lnTo>
                  <a:lnTo>
                    <a:pt x="35902" y="4572"/>
                  </a:lnTo>
                  <a:lnTo>
                    <a:pt x="35902" y="2286"/>
                  </a:lnTo>
                  <a:lnTo>
                    <a:pt x="35242" y="673"/>
                  </a:lnTo>
                  <a:lnTo>
                    <a:pt x="33616" y="0"/>
                  </a:lnTo>
                  <a:lnTo>
                    <a:pt x="11493" y="0"/>
                  </a:lnTo>
                  <a:lnTo>
                    <a:pt x="9880" y="673"/>
                  </a:lnTo>
                  <a:lnTo>
                    <a:pt x="9207" y="2286"/>
                  </a:lnTo>
                  <a:lnTo>
                    <a:pt x="9207" y="563740"/>
                  </a:lnTo>
                  <a:lnTo>
                    <a:pt x="2286" y="563740"/>
                  </a:lnTo>
                  <a:lnTo>
                    <a:pt x="673" y="564413"/>
                  </a:lnTo>
                  <a:lnTo>
                    <a:pt x="0" y="566026"/>
                  </a:lnTo>
                  <a:lnTo>
                    <a:pt x="0" y="815594"/>
                  </a:lnTo>
                  <a:lnTo>
                    <a:pt x="673" y="817206"/>
                  </a:lnTo>
                  <a:lnTo>
                    <a:pt x="2286" y="817880"/>
                  </a:lnTo>
                  <a:lnTo>
                    <a:pt x="198323" y="817880"/>
                  </a:lnTo>
                  <a:lnTo>
                    <a:pt x="199936" y="817206"/>
                  </a:lnTo>
                  <a:lnTo>
                    <a:pt x="200609" y="815594"/>
                  </a:lnTo>
                  <a:lnTo>
                    <a:pt x="200609" y="813308"/>
                  </a:lnTo>
                  <a:lnTo>
                    <a:pt x="200609" y="566026"/>
                  </a:lnTo>
                  <a:close/>
                </a:path>
                <a:path w="918210" h="817880">
                  <a:moveTo>
                    <a:pt x="917994" y="218160"/>
                  </a:moveTo>
                  <a:lnTo>
                    <a:pt x="917321" y="216547"/>
                  </a:lnTo>
                  <a:lnTo>
                    <a:pt x="915708" y="215874"/>
                  </a:lnTo>
                  <a:lnTo>
                    <a:pt x="913422" y="215874"/>
                  </a:lnTo>
                  <a:lnTo>
                    <a:pt x="913422" y="220446"/>
                  </a:lnTo>
                  <a:lnTo>
                    <a:pt x="913422" y="253974"/>
                  </a:lnTo>
                  <a:lnTo>
                    <a:pt x="848144" y="253974"/>
                  </a:lnTo>
                  <a:lnTo>
                    <a:pt x="848144" y="220446"/>
                  </a:lnTo>
                  <a:lnTo>
                    <a:pt x="913422" y="220446"/>
                  </a:lnTo>
                  <a:lnTo>
                    <a:pt x="913422" y="215874"/>
                  </a:lnTo>
                  <a:lnTo>
                    <a:pt x="845858" y="215874"/>
                  </a:lnTo>
                  <a:lnTo>
                    <a:pt x="844245" y="216547"/>
                  </a:lnTo>
                  <a:lnTo>
                    <a:pt x="843572" y="218160"/>
                  </a:lnTo>
                  <a:lnTo>
                    <a:pt x="843572" y="256260"/>
                  </a:lnTo>
                  <a:lnTo>
                    <a:pt x="844245" y="257873"/>
                  </a:lnTo>
                  <a:lnTo>
                    <a:pt x="845858" y="258546"/>
                  </a:lnTo>
                  <a:lnTo>
                    <a:pt x="915708" y="258546"/>
                  </a:lnTo>
                  <a:lnTo>
                    <a:pt x="917321" y="257873"/>
                  </a:lnTo>
                  <a:lnTo>
                    <a:pt x="917994" y="256260"/>
                  </a:lnTo>
                  <a:lnTo>
                    <a:pt x="917994" y="253974"/>
                  </a:lnTo>
                  <a:lnTo>
                    <a:pt x="917994" y="220446"/>
                  </a:lnTo>
                  <a:lnTo>
                    <a:pt x="917994" y="2181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0" name="object 10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409401" y="2051113"/>
              <a:ext cx="155803" cy="217677"/>
            </a:xfrm>
            <a:prstGeom prst="rect">
              <a:avLst/>
            </a:prstGeom>
          </p:spPr>
        </p:pic>
        <p:sp>
          <p:nvSpPr>
            <p:cNvPr id="101" name="object 101"/>
            <p:cNvSpPr/>
            <p:nvPr/>
          </p:nvSpPr>
          <p:spPr>
            <a:xfrm>
              <a:off x="3748976" y="1254492"/>
              <a:ext cx="382905" cy="84455"/>
            </a:xfrm>
            <a:custGeom>
              <a:avLst/>
              <a:gdLst/>
              <a:ahLst/>
              <a:cxnLst/>
              <a:rect l="l" t="t" r="r" b="b"/>
              <a:pathLst>
                <a:path w="382904" h="84455">
                  <a:moveTo>
                    <a:pt x="77355" y="18135"/>
                  </a:moveTo>
                  <a:lnTo>
                    <a:pt x="75933" y="11087"/>
                  </a:lnTo>
                  <a:lnTo>
                    <a:pt x="75069" y="9791"/>
                  </a:lnTo>
                  <a:lnTo>
                    <a:pt x="75069" y="9347"/>
                  </a:lnTo>
                  <a:lnTo>
                    <a:pt x="74168" y="8445"/>
                  </a:lnTo>
                  <a:lnTo>
                    <a:pt x="72097" y="5321"/>
                  </a:lnTo>
                  <a:lnTo>
                    <a:pt x="71005" y="4559"/>
                  </a:lnTo>
                  <a:lnTo>
                    <a:pt x="68948" y="3175"/>
                  </a:lnTo>
                  <a:lnTo>
                    <a:pt x="68072" y="2273"/>
                  </a:lnTo>
                  <a:lnTo>
                    <a:pt x="67640" y="2273"/>
                  </a:lnTo>
                  <a:lnTo>
                    <a:pt x="66408" y="1435"/>
                  </a:lnTo>
                  <a:lnTo>
                    <a:pt x="59436" y="0"/>
                  </a:lnTo>
                  <a:lnTo>
                    <a:pt x="52438" y="1435"/>
                  </a:lnTo>
                  <a:lnTo>
                    <a:pt x="51206" y="2273"/>
                  </a:lnTo>
                  <a:lnTo>
                    <a:pt x="50787" y="2273"/>
                  </a:lnTo>
                  <a:lnTo>
                    <a:pt x="49898" y="3175"/>
                  </a:lnTo>
                  <a:lnTo>
                    <a:pt x="46748" y="5321"/>
                  </a:lnTo>
                  <a:lnTo>
                    <a:pt x="44615" y="8521"/>
                  </a:lnTo>
                  <a:lnTo>
                    <a:pt x="43802" y="9347"/>
                  </a:lnTo>
                  <a:lnTo>
                    <a:pt x="43802" y="9753"/>
                  </a:lnTo>
                  <a:lnTo>
                    <a:pt x="42913" y="11087"/>
                  </a:lnTo>
                  <a:lnTo>
                    <a:pt x="41516" y="18135"/>
                  </a:lnTo>
                  <a:lnTo>
                    <a:pt x="42913" y="25171"/>
                  </a:lnTo>
                  <a:lnTo>
                    <a:pt x="43802" y="26504"/>
                  </a:lnTo>
                  <a:lnTo>
                    <a:pt x="43802" y="26860"/>
                  </a:lnTo>
                  <a:lnTo>
                    <a:pt x="44526" y="27609"/>
                  </a:lnTo>
                  <a:lnTo>
                    <a:pt x="46748" y="30924"/>
                  </a:lnTo>
                  <a:lnTo>
                    <a:pt x="49974" y="33147"/>
                  </a:lnTo>
                  <a:lnTo>
                    <a:pt x="50787" y="33959"/>
                  </a:lnTo>
                  <a:lnTo>
                    <a:pt x="51168" y="33959"/>
                  </a:lnTo>
                  <a:lnTo>
                    <a:pt x="52438" y="34823"/>
                  </a:lnTo>
                  <a:lnTo>
                    <a:pt x="59436" y="36245"/>
                  </a:lnTo>
                  <a:lnTo>
                    <a:pt x="66421" y="34823"/>
                  </a:lnTo>
                  <a:lnTo>
                    <a:pt x="67678" y="33959"/>
                  </a:lnTo>
                  <a:lnTo>
                    <a:pt x="68072" y="33959"/>
                  </a:lnTo>
                  <a:lnTo>
                    <a:pt x="68884" y="33134"/>
                  </a:lnTo>
                  <a:lnTo>
                    <a:pt x="71031" y="31661"/>
                  </a:lnTo>
                  <a:lnTo>
                    <a:pt x="72110" y="30924"/>
                  </a:lnTo>
                  <a:lnTo>
                    <a:pt x="74269" y="27673"/>
                  </a:lnTo>
                  <a:lnTo>
                    <a:pt x="75069" y="26860"/>
                  </a:lnTo>
                  <a:lnTo>
                    <a:pt x="75069" y="26479"/>
                  </a:lnTo>
                  <a:lnTo>
                    <a:pt x="75933" y="25171"/>
                  </a:lnTo>
                  <a:lnTo>
                    <a:pt x="77355" y="18135"/>
                  </a:lnTo>
                  <a:close/>
                </a:path>
                <a:path w="382904" h="84455">
                  <a:moveTo>
                    <a:pt x="342823" y="18135"/>
                  </a:moveTo>
                  <a:lnTo>
                    <a:pt x="341401" y="11087"/>
                  </a:lnTo>
                  <a:lnTo>
                    <a:pt x="340537" y="9791"/>
                  </a:lnTo>
                  <a:lnTo>
                    <a:pt x="340537" y="9347"/>
                  </a:lnTo>
                  <a:lnTo>
                    <a:pt x="339648" y="8458"/>
                  </a:lnTo>
                  <a:lnTo>
                    <a:pt x="337578" y="5321"/>
                  </a:lnTo>
                  <a:lnTo>
                    <a:pt x="336473" y="4559"/>
                  </a:lnTo>
                  <a:lnTo>
                    <a:pt x="334454" y="3200"/>
                  </a:lnTo>
                  <a:lnTo>
                    <a:pt x="333552" y="2273"/>
                  </a:lnTo>
                  <a:lnTo>
                    <a:pt x="333108" y="2273"/>
                  </a:lnTo>
                  <a:lnTo>
                    <a:pt x="331876" y="1435"/>
                  </a:lnTo>
                  <a:lnTo>
                    <a:pt x="324904" y="0"/>
                  </a:lnTo>
                  <a:lnTo>
                    <a:pt x="317906" y="1435"/>
                  </a:lnTo>
                  <a:lnTo>
                    <a:pt x="316674" y="2273"/>
                  </a:lnTo>
                  <a:lnTo>
                    <a:pt x="316242" y="2273"/>
                  </a:lnTo>
                  <a:lnTo>
                    <a:pt x="315341" y="3187"/>
                  </a:lnTo>
                  <a:lnTo>
                    <a:pt x="312216" y="5321"/>
                  </a:lnTo>
                  <a:lnTo>
                    <a:pt x="310095" y="8521"/>
                  </a:lnTo>
                  <a:lnTo>
                    <a:pt x="309270" y="9347"/>
                  </a:lnTo>
                  <a:lnTo>
                    <a:pt x="309270" y="9753"/>
                  </a:lnTo>
                  <a:lnTo>
                    <a:pt x="308381" y="11087"/>
                  </a:lnTo>
                  <a:lnTo>
                    <a:pt x="306971" y="18135"/>
                  </a:lnTo>
                  <a:lnTo>
                    <a:pt x="308381" y="25171"/>
                  </a:lnTo>
                  <a:lnTo>
                    <a:pt x="309270" y="26504"/>
                  </a:lnTo>
                  <a:lnTo>
                    <a:pt x="309270" y="26860"/>
                  </a:lnTo>
                  <a:lnTo>
                    <a:pt x="310007" y="27622"/>
                  </a:lnTo>
                  <a:lnTo>
                    <a:pt x="312216" y="30924"/>
                  </a:lnTo>
                  <a:lnTo>
                    <a:pt x="315404" y="33121"/>
                  </a:lnTo>
                  <a:lnTo>
                    <a:pt x="316242" y="33959"/>
                  </a:lnTo>
                  <a:lnTo>
                    <a:pt x="316636" y="33959"/>
                  </a:lnTo>
                  <a:lnTo>
                    <a:pt x="317906" y="34823"/>
                  </a:lnTo>
                  <a:lnTo>
                    <a:pt x="324904" y="36245"/>
                  </a:lnTo>
                  <a:lnTo>
                    <a:pt x="331889" y="34823"/>
                  </a:lnTo>
                  <a:lnTo>
                    <a:pt x="333146" y="33959"/>
                  </a:lnTo>
                  <a:lnTo>
                    <a:pt x="333552" y="33959"/>
                  </a:lnTo>
                  <a:lnTo>
                    <a:pt x="334391" y="33108"/>
                  </a:lnTo>
                  <a:lnTo>
                    <a:pt x="336499" y="31661"/>
                  </a:lnTo>
                  <a:lnTo>
                    <a:pt x="337578" y="30924"/>
                  </a:lnTo>
                  <a:lnTo>
                    <a:pt x="339763" y="27647"/>
                  </a:lnTo>
                  <a:lnTo>
                    <a:pt x="340537" y="26860"/>
                  </a:lnTo>
                  <a:lnTo>
                    <a:pt x="340537" y="26492"/>
                  </a:lnTo>
                  <a:lnTo>
                    <a:pt x="341414" y="25171"/>
                  </a:lnTo>
                  <a:lnTo>
                    <a:pt x="342823" y="18135"/>
                  </a:lnTo>
                  <a:close/>
                </a:path>
                <a:path w="382904" h="84455">
                  <a:moveTo>
                    <a:pt x="382511" y="80276"/>
                  </a:moveTo>
                  <a:lnTo>
                    <a:pt x="381825" y="80276"/>
                  </a:lnTo>
                  <a:lnTo>
                    <a:pt x="381825" y="79006"/>
                  </a:lnTo>
                  <a:lnTo>
                    <a:pt x="673" y="79006"/>
                  </a:lnTo>
                  <a:lnTo>
                    <a:pt x="673" y="80276"/>
                  </a:lnTo>
                  <a:lnTo>
                    <a:pt x="0" y="80276"/>
                  </a:lnTo>
                  <a:lnTo>
                    <a:pt x="0" y="82816"/>
                  </a:lnTo>
                  <a:lnTo>
                    <a:pt x="596" y="82816"/>
                  </a:lnTo>
                  <a:lnTo>
                    <a:pt x="596" y="84086"/>
                  </a:lnTo>
                  <a:lnTo>
                    <a:pt x="381901" y="84086"/>
                  </a:lnTo>
                  <a:lnTo>
                    <a:pt x="381901" y="82816"/>
                  </a:lnTo>
                  <a:lnTo>
                    <a:pt x="382511" y="82816"/>
                  </a:lnTo>
                  <a:lnTo>
                    <a:pt x="382511" y="80276"/>
                  </a:lnTo>
                  <a:close/>
                </a:path>
                <a:path w="382904" h="84455">
                  <a:moveTo>
                    <a:pt x="382511" y="61226"/>
                  </a:moveTo>
                  <a:lnTo>
                    <a:pt x="0" y="61226"/>
                  </a:lnTo>
                  <a:lnTo>
                    <a:pt x="0" y="63766"/>
                  </a:lnTo>
                  <a:lnTo>
                    <a:pt x="203" y="63766"/>
                  </a:lnTo>
                  <a:lnTo>
                    <a:pt x="203" y="65036"/>
                  </a:lnTo>
                  <a:lnTo>
                    <a:pt x="382295" y="65036"/>
                  </a:lnTo>
                  <a:lnTo>
                    <a:pt x="382295" y="63766"/>
                  </a:lnTo>
                  <a:lnTo>
                    <a:pt x="382511" y="63766"/>
                  </a:lnTo>
                  <a:lnTo>
                    <a:pt x="382511" y="6122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" name="object 10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829431" y="1596961"/>
              <a:ext cx="184264" cy="178231"/>
            </a:xfrm>
            <a:prstGeom prst="rect">
              <a:avLst/>
            </a:prstGeom>
          </p:spPr>
        </p:pic>
        <p:sp>
          <p:nvSpPr>
            <p:cNvPr id="103" name="object 103"/>
            <p:cNvSpPr/>
            <p:nvPr/>
          </p:nvSpPr>
          <p:spPr>
            <a:xfrm>
              <a:off x="3866350" y="1761299"/>
              <a:ext cx="119380" cy="742950"/>
            </a:xfrm>
            <a:custGeom>
              <a:avLst/>
              <a:gdLst/>
              <a:ahLst/>
              <a:cxnLst/>
              <a:rect l="l" t="t" r="r" b="b"/>
              <a:pathLst>
                <a:path w="119379" h="742950">
                  <a:moveTo>
                    <a:pt x="103187" y="707021"/>
                  </a:moveTo>
                  <a:lnTo>
                    <a:pt x="102527" y="705396"/>
                  </a:lnTo>
                  <a:lnTo>
                    <a:pt x="100901" y="704735"/>
                  </a:lnTo>
                  <a:lnTo>
                    <a:pt x="98615" y="704735"/>
                  </a:lnTo>
                  <a:lnTo>
                    <a:pt x="98615" y="709307"/>
                  </a:lnTo>
                  <a:lnTo>
                    <a:pt x="98615" y="738327"/>
                  </a:lnTo>
                  <a:lnTo>
                    <a:pt x="18999" y="738327"/>
                  </a:lnTo>
                  <a:lnTo>
                    <a:pt x="18999" y="709307"/>
                  </a:lnTo>
                  <a:lnTo>
                    <a:pt x="98615" y="709307"/>
                  </a:lnTo>
                  <a:lnTo>
                    <a:pt x="98615" y="704735"/>
                  </a:lnTo>
                  <a:lnTo>
                    <a:pt x="16713" y="704735"/>
                  </a:lnTo>
                  <a:lnTo>
                    <a:pt x="15100" y="705396"/>
                  </a:lnTo>
                  <a:lnTo>
                    <a:pt x="14427" y="707021"/>
                  </a:lnTo>
                  <a:lnTo>
                    <a:pt x="14427" y="740613"/>
                  </a:lnTo>
                  <a:lnTo>
                    <a:pt x="15100" y="742226"/>
                  </a:lnTo>
                  <a:lnTo>
                    <a:pt x="16713" y="742899"/>
                  </a:lnTo>
                  <a:lnTo>
                    <a:pt x="100901" y="742899"/>
                  </a:lnTo>
                  <a:lnTo>
                    <a:pt x="102527" y="742226"/>
                  </a:lnTo>
                  <a:lnTo>
                    <a:pt x="103187" y="740613"/>
                  </a:lnTo>
                  <a:lnTo>
                    <a:pt x="103187" y="738327"/>
                  </a:lnTo>
                  <a:lnTo>
                    <a:pt x="103187" y="709307"/>
                  </a:lnTo>
                  <a:lnTo>
                    <a:pt x="103187" y="707021"/>
                  </a:lnTo>
                  <a:close/>
                </a:path>
                <a:path w="119379" h="742950">
                  <a:moveTo>
                    <a:pt x="118872" y="2286"/>
                  </a:moveTo>
                  <a:lnTo>
                    <a:pt x="118198" y="660"/>
                  </a:lnTo>
                  <a:lnTo>
                    <a:pt x="116586" y="0"/>
                  </a:lnTo>
                  <a:lnTo>
                    <a:pt x="114300" y="0"/>
                  </a:lnTo>
                  <a:lnTo>
                    <a:pt x="114300" y="4572"/>
                  </a:lnTo>
                  <a:lnTo>
                    <a:pt x="114300" y="545249"/>
                  </a:lnTo>
                  <a:lnTo>
                    <a:pt x="109016" y="549541"/>
                  </a:lnTo>
                  <a:lnTo>
                    <a:pt x="103543" y="557390"/>
                  </a:lnTo>
                  <a:lnTo>
                    <a:pt x="99720" y="568350"/>
                  </a:lnTo>
                  <a:lnTo>
                    <a:pt x="98310" y="582879"/>
                  </a:lnTo>
                  <a:lnTo>
                    <a:pt x="98310" y="683247"/>
                  </a:lnTo>
                  <a:lnTo>
                    <a:pt x="18999" y="683247"/>
                  </a:lnTo>
                  <a:lnTo>
                    <a:pt x="18999" y="582879"/>
                  </a:lnTo>
                  <a:lnTo>
                    <a:pt x="17754" y="569163"/>
                  </a:lnTo>
                  <a:lnTo>
                    <a:pt x="14363" y="558596"/>
                  </a:lnTo>
                  <a:lnTo>
                    <a:pt x="9436" y="550811"/>
                  </a:lnTo>
                  <a:lnTo>
                    <a:pt x="5626" y="547293"/>
                  </a:lnTo>
                  <a:lnTo>
                    <a:pt x="4572" y="546328"/>
                  </a:lnTo>
                  <a:lnTo>
                    <a:pt x="4572" y="547293"/>
                  </a:lnTo>
                  <a:lnTo>
                    <a:pt x="4546" y="546315"/>
                  </a:lnTo>
                  <a:lnTo>
                    <a:pt x="4572" y="545426"/>
                  </a:lnTo>
                  <a:lnTo>
                    <a:pt x="4572" y="4572"/>
                  </a:lnTo>
                  <a:lnTo>
                    <a:pt x="114300" y="4572"/>
                  </a:lnTo>
                  <a:lnTo>
                    <a:pt x="114300" y="0"/>
                  </a:lnTo>
                  <a:lnTo>
                    <a:pt x="2286" y="0"/>
                  </a:lnTo>
                  <a:lnTo>
                    <a:pt x="660" y="660"/>
                  </a:lnTo>
                  <a:lnTo>
                    <a:pt x="0" y="2286"/>
                  </a:lnTo>
                  <a:lnTo>
                    <a:pt x="0" y="547293"/>
                  </a:lnTo>
                  <a:lnTo>
                    <a:pt x="952" y="549160"/>
                  </a:lnTo>
                  <a:lnTo>
                    <a:pt x="5943" y="553758"/>
                  </a:lnTo>
                  <a:lnTo>
                    <a:pt x="10236" y="560539"/>
                  </a:lnTo>
                  <a:lnTo>
                    <a:pt x="13258" y="570064"/>
                  </a:lnTo>
                  <a:lnTo>
                    <a:pt x="14427" y="582879"/>
                  </a:lnTo>
                  <a:lnTo>
                    <a:pt x="14427" y="685533"/>
                  </a:lnTo>
                  <a:lnTo>
                    <a:pt x="15100" y="687146"/>
                  </a:lnTo>
                  <a:lnTo>
                    <a:pt x="16713" y="687819"/>
                  </a:lnTo>
                  <a:lnTo>
                    <a:pt x="100596" y="687819"/>
                  </a:lnTo>
                  <a:lnTo>
                    <a:pt x="102209" y="687146"/>
                  </a:lnTo>
                  <a:lnTo>
                    <a:pt x="102882" y="685533"/>
                  </a:lnTo>
                  <a:lnTo>
                    <a:pt x="102882" y="683247"/>
                  </a:lnTo>
                  <a:lnTo>
                    <a:pt x="102882" y="582879"/>
                  </a:lnTo>
                  <a:lnTo>
                    <a:pt x="117779" y="548246"/>
                  </a:lnTo>
                  <a:lnTo>
                    <a:pt x="118872" y="546303"/>
                  </a:lnTo>
                  <a:lnTo>
                    <a:pt x="118872" y="544360"/>
                  </a:lnTo>
                  <a:lnTo>
                    <a:pt x="118872" y="4572"/>
                  </a:lnTo>
                  <a:lnTo>
                    <a:pt x="118872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4" name="object 10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864508" y="2575559"/>
              <a:ext cx="117017" cy="148590"/>
            </a:xfrm>
            <a:prstGeom prst="rect">
              <a:avLst/>
            </a:prstGeom>
          </p:spPr>
        </p:pic>
        <p:sp>
          <p:nvSpPr>
            <p:cNvPr id="105" name="object 105"/>
            <p:cNvSpPr/>
            <p:nvPr/>
          </p:nvSpPr>
          <p:spPr>
            <a:xfrm>
              <a:off x="3816566" y="1744979"/>
              <a:ext cx="212725" cy="353695"/>
            </a:xfrm>
            <a:custGeom>
              <a:avLst/>
              <a:gdLst/>
              <a:ahLst/>
              <a:cxnLst/>
              <a:rect l="l" t="t" r="r" b="b"/>
              <a:pathLst>
                <a:path w="212725" h="353694">
                  <a:moveTo>
                    <a:pt x="20535" y="293636"/>
                  </a:moveTo>
                  <a:lnTo>
                    <a:pt x="19862" y="292023"/>
                  </a:lnTo>
                  <a:lnTo>
                    <a:pt x="18249" y="291350"/>
                  </a:lnTo>
                  <a:lnTo>
                    <a:pt x="15963" y="291350"/>
                  </a:lnTo>
                  <a:lnTo>
                    <a:pt x="15963" y="295922"/>
                  </a:lnTo>
                  <a:lnTo>
                    <a:pt x="15963" y="348602"/>
                  </a:lnTo>
                  <a:lnTo>
                    <a:pt x="9664" y="348602"/>
                  </a:lnTo>
                  <a:lnTo>
                    <a:pt x="8991" y="348068"/>
                  </a:lnTo>
                  <a:lnTo>
                    <a:pt x="8343" y="346735"/>
                  </a:lnTo>
                  <a:lnTo>
                    <a:pt x="6261" y="342671"/>
                  </a:lnTo>
                  <a:lnTo>
                    <a:pt x="4546" y="333133"/>
                  </a:lnTo>
                  <a:lnTo>
                    <a:pt x="9601" y="296011"/>
                  </a:lnTo>
                  <a:lnTo>
                    <a:pt x="9652" y="295681"/>
                  </a:lnTo>
                  <a:lnTo>
                    <a:pt x="9715" y="295922"/>
                  </a:lnTo>
                  <a:lnTo>
                    <a:pt x="15963" y="295922"/>
                  </a:lnTo>
                  <a:lnTo>
                    <a:pt x="15963" y="291350"/>
                  </a:lnTo>
                  <a:lnTo>
                    <a:pt x="9652" y="291350"/>
                  </a:lnTo>
                  <a:lnTo>
                    <a:pt x="0" y="322262"/>
                  </a:lnTo>
                  <a:lnTo>
                    <a:pt x="12" y="330339"/>
                  </a:lnTo>
                  <a:lnTo>
                    <a:pt x="9652" y="353174"/>
                  </a:lnTo>
                  <a:lnTo>
                    <a:pt x="18249" y="353174"/>
                  </a:lnTo>
                  <a:lnTo>
                    <a:pt x="19862" y="352501"/>
                  </a:lnTo>
                  <a:lnTo>
                    <a:pt x="20535" y="350888"/>
                  </a:lnTo>
                  <a:lnTo>
                    <a:pt x="20535" y="348830"/>
                  </a:lnTo>
                  <a:lnTo>
                    <a:pt x="20535" y="295922"/>
                  </a:lnTo>
                  <a:lnTo>
                    <a:pt x="20535" y="293636"/>
                  </a:lnTo>
                  <a:close/>
                </a:path>
                <a:path w="212725" h="353694">
                  <a:moveTo>
                    <a:pt x="24853" y="0"/>
                  </a:moveTo>
                  <a:lnTo>
                    <a:pt x="20281" y="0"/>
                  </a:lnTo>
                  <a:lnTo>
                    <a:pt x="20281" y="1270"/>
                  </a:lnTo>
                  <a:lnTo>
                    <a:pt x="20281" y="219710"/>
                  </a:lnTo>
                  <a:lnTo>
                    <a:pt x="21005" y="219710"/>
                  </a:lnTo>
                  <a:lnTo>
                    <a:pt x="21005" y="220980"/>
                  </a:lnTo>
                  <a:lnTo>
                    <a:pt x="24117" y="220980"/>
                  </a:lnTo>
                  <a:lnTo>
                    <a:pt x="24117" y="219710"/>
                  </a:lnTo>
                  <a:lnTo>
                    <a:pt x="24853" y="219710"/>
                  </a:lnTo>
                  <a:lnTo>
                    <a:pt x="24853" y="1270"/>
                  </a:lnTo>
                  <a:lnTo>
                    <a:pt x="24853" y="0"/>
                  </a:lnTo>
                  <a:close/>
                </a:path>
                <a:path w="212725" h="353694">
                  <a:moveTo>
                    <a:pt x="194462" y="26670"/>
                  </a:moveTo>
                  <a:lnTo>
                    <a:pt x="193827" y="26670"/>
                  </a:lnTo>
                  <a:lnTo>
                    <a:pt x="193827" y="25400"/>
                  </a:lnTo>
                  <a:lnTo>
                    <a:pt x="190512" y="25400"/>
                  </a:lnTo>
                  <a:lnTo>
                    <a:pt x="190512" y="26670"/>
                  </a:lnTo>
                  <a:lnTo>
                    <a:pt x="189890" y="26670"/>
                  </a:lnTo>
                  <a:lnTo>
                    <a:pt x="189890" y="27940"/>
                  </a:lnTo>
                  <a:lnTo>
                    <a:pt x="189890" y="219710"/>
                  </a:lnTo>
                  <a:lnTo>
                    <a:pt x="190614" y="219710"/>
                  </a:lnTo>
                  <a:lnTo>
                    <a:pt x="190614" y="220980"/>
                  </a:lnTo>
                  <a:lnTo>
                    <a:pt x="193725" y="220980"/>
                  </a:lnTo>
                  <a:lnTo>
                    <a:pt x="193725" y="219710"/>
                  </a:lnTo>
                  <a:lnTo>
                    <a:pt x="194462" y="219710"/>
                  </a:lnTo>
                  <a:lnTo>
                    <a:pt x="194462" y="27940"/>
                  </a:lnTo>
                  <a:lnTo>
                    <a:pt x="194462" y="26670"/>
                  </a:lnTo>
                  <a:close/>
                </a:path>
                <a:path w="212725" h="353694">
                  <a:moveTo>
                    <a:pt x="212267" y="314198"/>
                  </a:moveTo>
                  <a:lnTo>
                    <a:pt x="207733" y="295211"/>
                  </a:lnTo>
                  <a:lnTo>
                    <a:pt x="207733" y="311404"/>
                  </a:lnTo>
                  <a:lnTo>
                    <a:pt x="207695" y="322262"/>
                  </a:lnTo>
                  <a:lnTo>
                    <a:pt x="202615" y="348564"/>
                  </a:lnTo>
                  <a:lnTo>
                    <a:pt x="202615" y="348818"/>
                  </a:lnTo>
                  <a:lnTo>
                    <a:pt x="202552" y="348615"/>
                  </a:lnTo>
                  <a:lnTo>
                    <a:pt x="196303" y="348602"/>
                  </a:lnTo>
                  <a:lnTo>
                    <a:pt x="196303" y="295922"/>
                  </a:lnTo>
                  <a:lnTo>
                    <a:pt x="202603" y="295922"/>
                  </a:lnTo>
                  <a:lnTo>
                    <a:pt x="203276" y="296430"/>
                  </a:lnTo>
                  <a:lnTo>
                    <a:pt x="203936" y="297802"/>
                  </a:lnTo>
                  <a:lnTo>
                    <a:pt x="206032" y="301866"/>
                  </a:lnTo>
                  <a:lnTo>
                    <a:pt x="207733" y="311404"/>
                  </a:lnTo>
                  <a:lnTo>
                    <a:pt x="207733" y="295211"/>
                  </a:lnTo>
                  <a:lnTo>
                    <a:pt x="206768" y="293636"/>
                  </a:lnTo>
                  <a:lnTo>
                    <a:pt x="206400" y="293014"/>
                  </a:lnTo>
                  <a:lnTo>
                    <a:pt x="204965" y="291414"/>
                  </a:lnTo>
                  <a:lnTo>
                    <a:pt x="202615" y="291350"/>
                  </a:lnTo>
                  <a:lnTo>
                    <a:pt x="194030" y="291350"/>
                  </a:lnTo>
                  <a:lnTo>
                    <a:pt x="192405" y="292023"/>
                  </a:lnTo>
                  <a:lnTo>
                    <a:pt x="191744" y="293636"/>
                  </a:lnTo>
                  <a:lnTo>
                    <a:pt x="191744" y="350888"/>
                  </a:lnTo>
                  <a:lnTo>
                    <a:pt x="192405" y="352501"/>
                  </a:lnTo>
                  <a:lnTo>
                    <a:pt x="194030" y="353174"/>
                  </a:lnTo>
                  <a:lnTo>
                    <a:pt x="202615" y="353174"/>
                  </a:lnTo>
                  <a:lnTo>
                    <a:pt x="207962" y="348602"/>
                  </a:lnTo>
                  <a:lnTo>
                    <a:pt x="209473" y="345046"/>
                  </a:lnTo>
                  <a:lnTo>
                    <a:pt x="210985" y="338658"/>
                  </a:lnTo>
                  <a:lnTo>
                    <a:pt x="211912" y="330974"/>
                  </a:lnTo>
                  <a:lnTo>
                    <a:pt x="212267" y="322262"/>
                  </a:lnTo>
                  <a:lnTo>
                    <a:pt x="212267" y="31419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" name="object 10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835615" y="2948939"/>
              <a:ext cx="179717" cy="118110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767785" y="1135735"/>
              <a:ext cx="81610" cy="82080"/>
            </a:xfrm>
            <a:prstGeom prst="rect">
              <a:avLst/>
            </a:prstGeom>
          </p:spPr>
        </p:pic>
        <p:pic>
          <p:nvPicPr>
            <p:cNvPr id="108" name="object 10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025620" y="1137958"/>
              <a:ext cx="81597" cy="82067"/>
            </a:xfrm>
            <a:prstGeom prst="rect">
              <a:avLst/>
            </a:prstGeom>
          </p:spPr>
        </p:pic>
        <p:sp>
          <p:nvSpPr>
            <p:cNvPr id="109" name="object 109"/>
            <p:cNvSpPr/>
            <p:nvPr/>
          </p:nvSpPr>
          <p:spPr>
            <a:xfrm>
              <a:off x="4228973" y="2958503"/>
              <a:ext cx="503555" cy="137795"/>
            </a:xfrm>
            <a:custGeom>
              <a:avLst/>
              <a:gdLst/>
              <a:ahLst/>
              <a:cxnLst/>
              <a:rect l="l" t="t" r="r" b="b"/>
              <a:pathLst>
                <a:path w="503554" h="137794">
                  <a:moveTo>
                    <a:pt x="479082" y="0"/>
                  </a:moveTo>
                  <a:lnTo>
                    <a:pt x="24358" y="0"/>
                  </a:lnTo>
                  <a:lnTo>
                    <a:pt x="14878" y="1910"/>
                  </a:lnTo>
                  <a:lnTo>
                    <a:pt x="7135" y="7121"/>
                  </a:lnTo>
                  <a:lnTo>
                    <a:pt x="1914" y="14851"/>
                  </a:lnTo>
                  <a:lnTo>
                    <a:pt x="0" y="24320"/>
                  </a:lnTo>
                  <a:lnTo>
                    <a:pt x="0" y="137414"/>
                  </a:lnTo>
                  <a:lnTo>
                    <a:pt x="503466" y="137414"/>
                  </a:lnTo>
                  <a:lnTo>
                    <a:pt x="503466" y="24320"/>
                  </a:lnTo>
                  <a:lnTo>
                    <a:pt x="501547" y="14851"/>
                  </a:lnTo>
                  <a:lnTo>
                    <a:pt x="496317" y="7121"/>
                  </a:lnTo>
                  <a:lnTo>
                    <a:pt x="488566" y="1910"/>
                  </a:lnTo>
                  <a:lnTo>
                    <a:pt x="47908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2937802" y="1093469"/>
              <a:ext cx="2471420" cy="2005330"/>
            </a:xfrm>
            <a:custGeom>
              <a:avLst/>
              <a:gdLst/>
              <a:ahLst/>
              <a:cxnLst/>
              <a:rect l="l" t="t" r="r" b="b"/>
              <a:pathLst>
                <a:path w="2471420" h="2005330">
                  <a:moveTo>
                    <a:pt x="123164" y="1581150"/>
                  </a:moveTo>
                  <a:lnTo>
                    <a:pt x="123012" y="1581150"/>
                  </a:lnTo>
                  <a:lnTo>
                    <a:pt x="123012" y="1579880"/>
                  </a:lnTo>
                  <a:lnTo>
                    <a:pt x="122504" y="1579880"/>
                  </a:lnTo>
                  <a:lnTo>
                    <a:pt x="122504" y="1578610"/>
                  </a:lnTo>
                  <a:lnTo>
                    <a:pt x="57823" y="1578610"/>
                  </a:lnTo>
                  <a:lnTo>
                    <a:pt x="57823" y="1579880"/>
                  </a:lnTo>
                  <a:lnTo>
                    <a:pt x="57289" y="1579880"/>
                  </a:lnTo>
                  <a:lnTo>
                    <a:pt x="57289" y="1581150"/>
                  </a:lnTo>
                  <a:lnTo>
                    <a:pt x="57150" y="1581150"/>
                  </a:lnTo>
                  <a:lnTo>
                    <a:pt x="57150" y="1583690"/>
                  </a:lnTo>
                  <a:lnTo>
                    <a:pt x="57150" y="1684020"/>
                  </a:lnTo>
                  <a:lnTo>
                    <a:pt x="57150" y="1686560"/>
                  </a:lnTo>
                  <a:lnTo>
                    <a:pt x="57404" y="1686560"/>
                  </a:lnTo>
                  <a:lnTo>
                    <a:pt x="57404" y="1687830"/>
                  </a:lnTo>
                  <a:lnTo>
                    <a:pt x="58470" y="1687830"/>
                  </a:lnTo>
                  <a:lnTo>
                    <a:pt x="58470" y="1689100"/>
                  </a:lnTo>
                  <a:lnTo>
                    <a:pt x="121843" y="1689100"/>
                  </a:lnTo>
                  <a:lnTo>
                    <a:pt x="121843" y="1687830"/>
                  </a:lnTo>
                  <a:lnTo>
                    <a:pt x="122910" y="1687830"/>
                  </a:lnTo>
                  <a:lnTo>
                    <a:pt x="122910" y="1686572"/>
                  </a:lnTo>
                  <a:lnTo>
                    <a:pt x="123164" y="1686572"/>
                  </a:lnTo>
                  <a:lnTo>
                    <a:pt x="123164" y="1684286"/>
                  </a:lnTo>
                  <a:lnTo>
                    <a:pt x="120878" y="1684286"/>
                  </a:lnTo>
                  <a:lnTo>
                    <a:pt x="120878" y="1684020"/>
                  </a:lnTo>
                  <a:lnTo>
                    <a:pt x="123164" y="1684020"/>
                  </a:lnTo>
                  <a:lnTo>
                    <a:pt x="123164" y="1583690"/>
                  </a:lnTo>
                  <a:lnTo>
                    <a:pt x="123164" y="1581150"/>
                  </a:lnTo>
                  <a:close/>
                </a:path>
                <a:path w="2471420" h="2005330">
                  <a:moveTo>
                    <a:pt x="667753" y="50546"/>
                  </a:moveTo>
                  <a:lnTo>
                    <a:pt x="667067" y="48907"/>
                  </a:lnTo>
                  <a:lnTo>
                    <a:pt x="665429" y="48260"/>
                  </a:lnTo>
                  <a:lnTo>
                    <a:pt x="600633" y="49555"/>
                  </a:lnTo>
                  <a:lnTo>
                    <a:pt x="599643" y="50546"/>
                  </a:lnTo>
                  <a:lnTo>
                    <a:pt x="599630" y="108356"/>
                  </a:lnTo>
                  <a:lnTo>
                    <a:pt x="600316" y="109994"/>
                  </a:lnTo>
                  <a:lnTo>
                    <a:pt x="601967" y="110642"/>
                  </a:lnTo>
                  <a:lnTo>
                    <a:pt x="666762" y="109347"/>
                  </a:lnTo>
                  <a:lnTo>
                    <a:pt x="667727" y="108356"/>
                  </a:lnTo>
                  <a:lnTo>
                    <a:pt x="667753" y="107086"/>
                  </a:lnTo>
                  <a:lnTo>
                    <a:pt x="667753" y="104800"/>
                  </a:lnTo>
                  <a:lnTo>
                    <a:pt x="667753" y="52870"/>
                  </a:lnTo>
                  <a:lnTo>
                    <a:pt x="667753" y="50546"/>
                  </a:lnTo>
                  <a:close/>
                </a:path>
                <a:path w="2471420" h="2005330">
                  <a:moveTo>
                    <a:pt x="1221943" y="244462"/>
                  </a:moveTo>
                  <a:lnTo>
                    <a:pt x="1220038" y="242214"/>
                  </a:lnTo>
                  <a:lnTo>
                    <a:pt x="1218679" y="241985"/>
                  </a:lnTo>
                  <a:lnTo>
                    <a:pt x="1217371" y="241769"/>
                  </a:lnTo>
                  <a:lnTo>
                    <a:pt x="1217371" y="246392"/>
                  </a:lnTo>
                  <a:lnTo>
                    <a:pt x="1217358" y="1837042"/>
                  </a:lnTo>
                  <a:lnTo>
                    <a:pt x="1214475" y="1843798"/>
                  </a:lnTo>
                  <a:lnTo>
                    <a:pt x="1205064" y="1852777"/>
                  </a:lnTo>
                  <a:lnTo>
                    <a:pt x="1198333" y="1855127"/>
                  </a:lnTo>
                  <a:lnTo>
                    <a:pt x="1191018" y="1855139"/>
                  </a:lnTo>
                  <a:lnTo>
                    <a:pt x="1190536" y="1855139"/>
                  </a:lnTo>
                  <a:lnTo>
                    <a:pt x="1190167" y="1855139"/>
                  </a:lnTo>
                  <a:lnTo>
                    <a:pt x="801941" y="1855127"/>
                  </a:lnTo>
                  <a:lnTo>
                    <a:pt x="784390" y="242887"/>
                  </a:lnTo>
                  <a:lnTo>
                    <a:pt x="803122" y="241706"/>
                  </a:lnTo>
                  <a:lnTo>
                    <a:pt x="804062" y="240715"/>
                  </a:lnTo>
                  <a:lnTo>
                    <a:pt x="804062" y="137236"/>
                  </a:lnTo>
                  <a:lnTo>
                    <a:pt x="974255" y="137236"/>
                  </a:lnTo>
                  <a:lnTo>
                    <a:pt x="974255" y="162331"/>
                  </a:lnTo>
                  <a:lnTo>
                    <a:pt x="976350" y="172808"/>
                  </a:lnTo>
                  <a:lnTo>
                    <a:pt x="982040" y="181368"/>
                  </a:lnTo>
                  <a:lnTo>
                    <a:pt x="990485" y="187159"/>
                  </a:lnTo>
                  <a:lnTo>
                    <a:pt x="1000861" y="189280"/>
                  </a:lnTo>
                  <a:lnTo>
                    <a:pt x="1011237" y="187159"/>
                  </a:lnTo>
                  <a:lnTo>
                    <a:pt x="1014806" y="184708"/>
                  </a:lnTo>
                  <a:lnTo>
                    <a:pt x="1019695" y="181368"/>
                  </a:lnTo>
                  <a:lnTo>
                    <a:pt x="1025385" y="172808"/>
                  </a:lnTo>
                  <a:lnTo>
                    <a:pt x="1027493" y="162331"/>
                  </a:lnTo>
                  <a:lnTo>
                    <a:pt x="1027493" y="137236"/>
                  </a:lnTo>
                  <a:lnTo>
                    <a:pt x="1202639" y="137236"/>
                  </a:lnTo>
                  <a:lnTo>
                    <a:pt x="1202639" y="241985"/>
                  </a:lnTo>
                  <a:lnTo>
                    <a:pt x="1204544" y="244233"/>
                  </a:lnTo>
                  <a:lnTo>
                    <a:pt x="1217371" y="246392"/>
                  </a:lnTo>
                  <a:lnTo>
                    <a:pt x="1217371" y="241769"/>
                  </a:lnTo>
                  <a:lnTo>
                    <a:pt x="1207211" y="240055"/>
                  </a:lnTo>
                  <a:lnTo>
                    <a:pt x="1207211" y="239725"/>
                  </a:lnTo>
                  <a:lnTo>
                    <a:pt x="1207211" y="137236"/>
                  </a:lnTo>
                  <a:lnTo>
                    <a:pt x="1207211" y="134950"/>
                  </a:lnTo>
                  <a:lnTo>
                    <a:pt x="1206538" y="133337"/>
                  </a:lnTo>
                  <a:lnTo>
                    <a:pt x="1204925" y="132664"/>
                  </a:lnTo>
                  <a:lnTo>
                    <a:pt x="1025207" y="132664"/>
                  </a:lnTo>
                  <a:lnTo>
                    <a:pt x="1023594" y="133337"/>
                  </a:lnTo>
                  <a:lnTo>
                    <a:pt x="1022921" y="134950"/>
                  </a:lnTo>
                  <a:lnTo>
                    <a:pt x="1022921" y="162331"/>
                  </a:lnTo>
                  <a:lnTo>
                    <a:pt x="1021181" y="171043"/>
                  </a:lnTo>
                  <a:lnTo>
                    <a:pt x="1016457" y="178155"/>
                  </a:lnTo>
                  <a:lnTo>
                    <a:pt x="1009434" y="182943"/>
                  </a:lnTo>
                  <a:lnTo>
                    <a:pt x="1000861" y="184708"/>
                  </a:lnTo>
                  <a:lnTo>
                    <a:pt x="992289" y="182943"/>
                  </a:lnTo>
                  <a:lnTo>
                    <a:pt x="985291" y="178155"/>
                  </a:lnTo>
                  <a:lnTo>
                    <a:pt x="980554" y="171043"/>
                  </a:lnTo>
                  <a:lnTo>
                    <a:pt x="978827" y="162331"/>
                  </a:lnTo>
                  <a:lnTo>
                    <a:pt x="978827" y="137236"/>
                  </a:lnTo>
                  <a:lnTo>
                    <a:pt x="978827" y="134950"/>
                  </a:lnTo>
                  <a:lnTo>
                    <a:pt x="978166" y="133337"/>
                  </a:lnTo>
                  <a:lnTo>
                    <a:pt x="976541" y="132664"/>
                  </a:lnTo>
                  <a:lnTo>
                    <a:pt x="801776" y="132664"/>
                  </a:lnTo>
                  <a:lnTo>
                    <a:pt x="800150" y="133337"/>
                  </a:lnTo>
                  <a:lnTo>
                    <a:pt x="799490" y="134950"/>
                  </a:lnTo>
                  <a:lnTo>
                    <a:pt x="799490" y="237350"/>
                  </a:lnTo>
                  <a:lnTo>
                    <a:pt x="780757" y="238544"/>
                  </a:lnTo>
                  <a:lnTo>
                    <a:pt x="779818" y="239534"/>
                  </a:lnTo>
                  <a:lnTo>
                    <a:pt x="779767" y="1844217"/>
                  </a:lnTo>
                  <a:lnTo>
                    <a:pt x="783221" y="1850796"/>
                  </a:lnTo>
                  <a:lnTo>
                    <a:pt x="789546" y="1855139"/>
                  </a:lnTo>
                  <a:lnTo>
                    <a:pt x="794321" y="1858454"/>
                  </a:lnTo>
                  <a:lnTo>
                    <a:pt x="801535" y="1859699"/>
                  </a:lnTo>
                  <a:lnTo>
                    <a:pt x="1199222" y="1859699"/>
                  </a:lnTo>
                  <a:lnTo>
                    <a:pt x="1207198" y="1857070"/>
                  </a:lnTo>
                  <a:lnTo>
                    <a:pt x="1209217" y="1855139"/>
                  </a:lnTo>
                  <a:lnTo>
                    <a:pt x="1212938" y="1851596"/>
                  </a:lnTo>
                  <a:lnTo>
                    <a:pt x="1216761" y="1846999"/>
                  </a:lnTo>
                  <a:lnTo>
                    <a:pt x="1219593" y="1841436"/>
                  </a:lnTo>
                  <a:lnTo>
                    <a:pt x="1221346" y="1834934"/>
                  </a:lnTo>
                  <a:lnTo>
                    <a:pt x="1221943" y="1827542"/>
                  </a:lnTo>
                  <a:lnTo>
                    <a:pt x="1221943" y="244462"/>
                  </a:lnTo>
                  <a:close/>
                </a:path>
                <a:path w="2471420" h="2005330">
                  <a:moveTo>
                    <a:pt x="1309204" y="20332"/>
                  </a:moveTo>
                  <a:lnTo>
                    <a:pt x="1308188" y="19316"/>
                  </a:lnTo>
                  <a:lnTo>
                    <a:pt x="1306931" y="19304"/>
                  </a:lnTo>
                  <a:lnTo>
                    <a:pt x="1304632" y="19304"/>
                  </a:lnTo>
                  <a:lnTo>
                    <a:pt x="1304632" y="23876"/>
                  </a:lnTo>
                  <a:lnTo>
                    <a:pt x="1304632" y="36512"/>
                  </a:lnTo>
                  <a:lnTo>
                    <a:pt x="784390" y="33680"/>
                  </a:lnTo>
                  <a:lnTo>
                    <a:pt x="784390" y="21043"/>
                  </a:lnTo>
                  <a:lnTo>
                    <a:pt x="1304632" y="23876"/>
                  </a:lnTo>
                  <a:lnTo>
                    <a:pt x="1304632" y="19304"/>
                  </a:lnTo>
                  <a:lnTo>
                    <a:pt x="782116" y="16459"/>
                  </a:lnTo>
                  <a:lnTo>
                    <a:pt x="780491" y="17119"/>
                  </a:lnTo>
                  <a:lnTo>
                    <a:pt x="779818" y="18745"/>
                  </a:lnTo>
                  <a:lnTo>
                    <a:pt x="779818" y="37211"/>
                  </a:lnTo>
                  <a:lnTo>
                    <a:pt x="780834" y="38239"/>
                  </a:lnTo>
                  <a:lnTo>
                    <a:pt x="1306906" y="41097"/>
                  </a:lnTo>
                  <a:lnTo>
                    <a:pt x="1308531" y="40424"/>
                  </a:lnTo>
                  <a:lnTo>
                    <a:pt x="1309204" y="38811"/>
                  </a:lnTo>
                  <a:lnTo>
                    <a:pt x="1309204" y="36512"/>
                  </a:lnTo>
                  <a:lnTo>
                    <a:pt x="1309204" y="23876"/>
                  </a:lnTo>
                  <a:lnTo>
                    <a:pt x="1309204" y="20332"/>
                  </a:lnTo>
                  <a:close/>
                </a:path>
                <a:path w="2471420" h="2005330">
                  <a:moveTo>
                    <a:pt x="1437817" y="86753"/>
                  </a:moveTo>
                  <a:lnTo>
                    <a:pt x="1436293" y="79209"/>
                  </a:lnTo>
                  <a:lnTo>
                    <a:pt x="1435531" y="78079"/>
                  </a:lnTo>
                  <a:lnTo>
                    <a:pt x="1435531" y="77152"/>
                  </a:lnTo>
                  <a:lnTo>
                    <a:pt x="1433703" y="75361"/>
                  </a:lnTo>
                  <a:lnTo>
                    <a:pt x="1432179" y="73075"/>
                  </a:lnTo>
                  <a:lnTo>
                    <a:pt x="1430578" y="71996"/>
                  </a:lnTo>
                  <a:lnTo>
                    <a:pt x="1429677" y="71399"/>
                  </a:lnTo>
                  <a:lnTo>
                    <a:pt x="1427810" y="69545"/>
                  </a:lnTo>
                  <a:lnTo>
                    <a:pt x="1426972" y="69570"/>
                  </a:lnTo>
                  <a:lnTo>
                    <a:pt x="1426070" y="68948"/>
                  </a:lnTo>
                  <a:lnTo>
                    <a:pt x="1418564" y="67424"/>
                  </a:lnTo>
                  <a:lnTo>
                    <a:pt x="1418209" y="67424"/>
                  </a:lnTo>
                  <a:lnTo>
                    <a:pt x="1410589" y="69138"/>
                  </a:lnTo>
                  <a:lnTo>
                    <a:pt x="1409496" y="69900"/>
                  </a:lnTo>
                  <a:lnTo>
                    <a:pt x="1408722" y="69913"/>
                  </a:lnTo>
                  <a:lnTo>
                    <a:pt x="1407109" y="71564"/>
                  </a:lnTo>
                  <a:lnTo>
                    <a:pt x="1404391" y="73456"/>
                  </a:lnTo>
                  <a:lnTo>
                    <a:pt x="1402575" y="76200"/>
                  </a:lnTo>
                  <a:lnTo>
                    <a:pt x="1400962" y="77851"/>
                  </a:lnTo>
                  <a:lnTo>
                    <a:pt x="1400962" y="78651"/>
                  </a:lnTo>
                  <a:lnTo>
                    <a:pt x="1400213" y="79781"/>
                  </a:lnTo>
                  <a:lnTo>
                    <a:pt x="1398676" y="87452"/>
                  </a:lnTo>
                  <a:lnTo>
                    <a:pt x="1400187" y="95008"/>
                  </a:lnTo>
                  <a:lnTo>
                    <a:pt x="1400962" y="96164"/>
                  </a:lnTo>
                  <a:lnTo>
                    <a:pt x="1400962" y="97053"/>
                  </a:lnTo>
                  <a:lnTo>
                    <a:pt x="1402702" y="98780"/>
                  </a:lnTo>
                  <a:lnTo>
                    <a:pt x="1404302" y="101142"/>
                  </a:lnTo>
                  <a:lnTo>
                    <a:pt x="1406944" y="102933"/>
                  </a:lnTo>
                  <a:lnTo>
                    <a:pt x="1408722" y="104673"/>
                  </a:lnTo>
                  <a:lnTo>
                    <a:pt x="1409496" y="104660"/>
                  </a:lnTo>
                  <a:lnTo>
                    <a:pt x="1410411" y="105270"/>
                  </a:lnTo>
                  <a:lnTo>
                    <a:pt x="1417904" y="106781"/>
                  </a:lnTo>
                  <a:lnTo>
                    <a:pt x="1418285" y="106781"/>
                  </a:lnTo>
                  <a:lnTo>
                    <a:pt x="1425905" y="105079"/>
                  </a:lnTo>
                  <a:lnTo>
                    <a:pt x="1426997" y="104317"/>
                  </a:lnTo>
                  <a:lnTo>
                    <a:pt x="1427810" y="104292"/>
                  </a:lnTo>
                  <a:lnTo>
                    <a:pt x="1429461" y="102590"/>
                  </a:lnTo>
                  <a:lnTo>
                    <a:pt x="1430007" y="102209"/>
                  </a:lnTo>
                  <a:lnTo>
                    <a:pt x="1432102" y="100749"/>
                  </a:lnTo>
                  <a:lnTo>
                    <a:pt x="1433893" y="98031"/>
                  </a:lnTo>
                  <a:lnTo>
                    <a:pt x="1435531" y="96354"/>
                  </a:lnTo>
                  <a:lnTo>
                    <a:pt x="1435531" y="95580"/>
                  </a:lnTo>
                  <a:lnTo>
                    <a:pt x="1436281" y="94437"/>
                  </a:lnTo>
                  <a:lnTo>
                    <a:pt x="1437817" y="86753"/>
                  </a:lnTo>
                  <a:close/>
                </a:path>
                <a:path w="2471420" h="2005330">
                  <a:moveTo>
                    <a:pt x="2260612" y="82359"/>
                  </a:moveTo>
                  <a:lnTo>
                    <a:pt x="2259101" y="74828"/>
                  </a:lnTo>
                  <a:lnTo>
                    <a:pt x="2258326" y="73672"/>
                  </a:lnTo>
                  <a:lnTo>
                    <a:pt x="2258326" y="72758"/>
                  </a:lnTo>
                  <a:lnTo>
                    <a:pt x="2256510" y="70980"/>
                  </a:lnTo>
                  <a:lnTo>
                    <a:pt x="2254999" y="68694"/>
                  </a:lnTo>
                  <a:lnTo>
                    <a:pt x="2253399" y="67602"/>
                  </a:lnTo>
                  <a:lnTo>
                    <a:pt x="2252510" y="67005"/>
                  </a:lnTo>
                  <a:lnTo>
                    <a:pt x="2250617" y="65125"/>
                  </a:lnTo>
                  <a:lnTo>
                    <a:pt x="2249767" y="65151"/>
                  </a:lnTo>
                  <a:lnTo>
                    <a:pt x="2248903" y="64554"/>
                  </a:lnTo>
                  <a:lnTo>
                    <a:pt x="2241423" y="63030"/>
                  </a:lnTo>
                  <a:lnTo>
                    <a:pt x="2198205" y="63881"/>
                  </a:lnTo>
                  <a:lnTo>
                    <a:pt x="2190572" y="65595"/>
                  </a:lnTo>
                  <a:lnTo>
                    <a:pt x="2189480" y="66357"/>
                  </a:lnTo>
                  <a:lnTo>
                    <a:pt x="2188680" y="66370"/>
                  </a:lnTo>
                  <a:lnTo>
                    <a:pt x="2187016" y="68084"/>
                  </a:lnTo>
                  <a:lnTo>
                    <a:pt x="2184374" y="69926"/>
                  </a:lnTo>
                  <a:lnTo>
                    <a:pt x="2182558" y="72669"/>
                  </a:lnTo>
                  <a:lnTo>
                    <a:pt x="2180971" y="74307"/>
                  </a:lnTo>
                  <a:lnTo>
                    <a:pt x="2180971" y="75095"/>
                  </a:lnTo>
                  <a:lnTo>
                    <a:pt x="2180209" y="76238"/>
                  </a:lnTo>
                  <a:lnTo>
                    <a:pt x="2178685" y="83908"/>
                  </a:lnTo>
                  <a:lnTo>
                    <a:pt x="2180183" y="91452"/>
                  </a:lnTo>
                  <a:lnTo>
                    <a:pt x="2180971" y="92633"/>
                  </a:lnTo>
                  <a:lnTo>
                    <a:pt x="2180971" y="93497"/>
                  </a:lnTo>
                  <a:lnTo>
                    <a:pt x="2182685" y="95211"/>
                  </a:lnTo>
                  <a:lnTo>
                    <a:pt x="2184285" y="97586"/>
                  </a:lnTo>
                  <a:lnTo>
                    <a:pt x="2186825" y="99314"/>
                  </a:lnTo>
                  <a:lnTo>
                    <a:pt x="2188680" y="101142"/>
                  </a:lnTo>
                  <a:lnTo>
                    <a:pt x="2189505" y="101130"/>
                  </a:lnTo>
                  <a:lnTo>
                    <a:pt x="2190381" y="101714"/>
                  </a:lnTo>
                  <a:lnTo>
                    <a:pt x="2197887" y="103238"/>
                  </a:lnTo>
                  <a:lnTo>
                    <a:pt x="2241105" y="102374"/>
                  </a:lnTo>
                  <a:lnTo>
                    <a:pt x="2241042" y="100101"/>
                  </a:lnTo>
                  <a:lnTo>
                    <a:pt x="2241105" y="102374"/>
                  </a:lnTo>
                  <a:lnTo>
                    <a:pt x="2248712" y="100685"/>
                  </a:lnTo>
                  <a:lnTo>
                    <a:pt x="2249805" y="99923"/>
                  </a:lnTo>
                  <a:lnTo>
                    <a:pt x="2250617" y="99898"/>
                  </a:lnTo>
                  <a:lnTo>
                    <a:pt x="2252243" y="98221"/>
                  </a:lnTo>
                  <a:lnTo>
                    <a:pt x="2254910" y="96354"/>
                  </a:lnTo>
                  <a:lnTo>
                    <a:pt x="2256713" y="93611"/>
                  </a:lnTo>
                  <a:lnTo>
                    <a:pt x="2258326" y="91948"/>
                  </a:lnTo>
                  <a:lnTo>
                    <a:pt x="2258326" y="91173"/>
                  </a:lnTo>
                  <a:lnTo>
                    <a:pt x="2259076" y="90030"/>
                  </a:lnTo>
                  <a:lnTo>
                    <a:pt x="2260612" y="82359"/>
                  </a:lnTo>
                  <a:close/>
                </a:path>
                <a:path w="2471420" h="2005330">
                  <a:moveTo>
                    <a:pt x="2471255" y="2540"/>
                  </a:moveTo>
                  <a:lnTo>
                    <a:pt x="2470759" y="2540"/>
                  </a:lnTo>
                  <a:lnTo>
                    <a:pt x="2470759" y="1270"/>
                  </a:lnTo>
                  <a:lnTo>
                    <a:pt x="2468969" y="1270"/>
                  </a:lnTo>
                  <a:lnTo>
                    <a:pt x="2468969" y="10160"/>
                  </a:lnTo>
                  <a:lnTo>
                    <a:pt x="2468969" y="10604"/>
                  </a:lnTo>
                  <a:lnTo>
                    <a:pt x="2466683" y="10604"/>
                  </a:lnTo>
                  <a:lnTo>
                    <a:pt x="2466683" y="10160"/>
                  </a:lnTo>
                  <a:lnTo>
                    <a:pt x="2463012" y="10160"/>
                  </a:lnTo>
                  <a:lnTo>
                    <a:pt x="2463012" y="15240"/>
                  </a:lnTo>
                  <a:lnTo>
                    <a:pt x="2463012" y="1984171"/>
                  </a:lnTo>
                  <a:lnTo>
                    <a:pt x="2458364" y="1984171"/>
                  </a:lnTo>
                  <a:lnTo>
                    <a:pt x="2458364" y="1983740"/>
                  </a:lnTo>
                  <a:lnTo>
                    <a:pt x="2458364" y="1974850"/>
                  </a:lnTo>
                  <a:lnTo>
                    <a:pt x="2458364" y="1973580"/>
                  </a:lnTo>
                  <a:lnTo>
                    <a:pt x="2458085" y="1973580"/>
                  </a:lnTo>
                  <a:lnTo>
                    <a:pt x="2458085" y="1971040"/>
                  </a:lnTo>
                  <a:lnTo>
                    <a:pt x="2453792" y="1971040"/>
                  </a:lnTo>
                  <a:lnTo>
                    <a:pt x="2453792" y="1974850"/>
                  </a:lnTo>
                  <a:lnTo>
                    <a:pt x="2453792" y="1983740"/>
                  </a:lnTo>
                  <a:lnTo>
                    <a:pt x="2440648" y="1983740"/>
                  </a:lnTo>
                  <a:lnTo>
                    <a:pt x="2440648" y="1974850"/>
                  </a:lnTo>
                  <a:lnTo>
                    <a:pt x="2453792" y="1974850"/>
                  </a:lnTo>
                  <a:lnTo>
                    <a:pt x="2453792" y="1971040"/>
                  </a:lnTo>
                  <a:lnTo>
                    <a:pt x="2440648" y="1971040"/>
                  </a:lnTo>
                  <a:lnTo>
                    <a:pt x="2440648" y="55422"/>
                  </a:lnTo>
                  <a:lnTo>
                    <a:pt x="2443619" y="55359"/>
                  </a:lnTo>
                  <a:lnTo>
                    <a:pt x="2444623" y="54343"/>
                  </a:lnTo>
                  <a:lnTo>
                    <a:pt x="2444623" y="38354"/>
                  </a:lnTo>
                  <a:lnTo>
                    <a:pt x="2443937" y="36715"/>
                  </a:lnTo>
                  <a:lnTo>
                    <a:pt x="2442286" y="36068"/>
                  </a:lnTo>
                  <a:lnTo>
                    <a:pt x="2440648" y="36106"/>
                  </a:lnTo>
                  <a:lnTo>
                    <a:pt x="2440648" y="15240"/>
                  </a:lnTo>
                  <a:lnTo>
                    <a:pt x="2463012" y="15240"/>
                  </a:lnTo>
                  <a:lnTo>
                    <a:pt x="2463012" y="10160"/>
                  </a:lnTo>
                  <a:lnTo>
                    <a:pt x="1653971" y="10160"/>
                  </a:lnTo>
                  <a:lnTo>
                    <a:pt x="1653971" y="8890"/>
                  </a:lnTo>
                  <a:lnTo>
                    <a:pt x="1538922" y="8890"/>
                  </a:lnTo>
                  <a:lnTo>
                    <a:pt x="1538922" y="5080"/>
                  </a:lnTo>
                  <a:lnTo>
                    <a:pt x="2290889" y="5080"/>
                  </a:lnTo>
                  <a:lnTo>
                    <a:pt x="2290889" y="6350"/>
                  </a:lnTo>
                  <a:lnTo>
                    <a:pt x="2466683" y="6350"/>
                  </a:lnTo>
                  <a:lnTo>
                    <a:pt x="2466683" y="10160"/>
                  </a:lnTo>
                  <a:lnTo>
                    <a:pt x="2468969" y="10160"/>
                  </a:lnTo>
                  <a:lnTo>
                    <a:pt x="2468969" y="1270"/>
                  </a:lnTo>
                  <a:lnTo>
                    <a:pt x="1906181" y="1270"/>
                  </a:lnTo>
                  <a:lnTo>
                    <a:pt x="1906181" y="0"/>
                  </a:lnTo>
                  <a:lnTo>
                    <a:pt x="1535468" y="0"/>
                  </a:lnTo>
                  <a:lnTo>
                    <a:pt x="1535468" y="1270"/>
                  </a:lnTo>
                  <a:lnTo>
                    <a:pt x="1534566" y="1270"/>
                  </a:lnTo>
                  <a:lnTo>
                    <a:pt x="1534566" y="2540"/>
                  </a:lnTo>
                  <a:lnTo>
                    <a:pt x="1534363" y="2540"/>
                  </a:lnTo>
                  <a:lnTo>
                    <a:pt x="1534363" y="5080"/>
                  </a:lnTo>
                  <a:lnTo>
                    <a:pt x="1534350" y="8890"/>
                  </a:lnTo>
                  <a:lnTo>
                    <a:pt x="1534350" y="10160"/>
                  </a:lnTo>
                  <a:lnTo>
                    <a:pt x="1534350" y="11658"/>
                  </a:lnTo>
                  <a:lnTo>
                    <a:pt x="1534350" y="12700"/>
                  </a:lnTo>
                  <a:lnTo>
                    <a:pt x="1534350" y="34975"/>
                  </a:lnTo>
                  <a:lnTo>
                    <a:pt x="1535303" y="35979"/>
                  </a:lnTo>
                  <a:lnTo>
                    <a:pt x="1681632" y="44704"/>
                  </a:lnTo>
                  <a:lnTo>
                    <a:pt x="1683334" y="44081"/>
                  </a:lnTo>
                  <a:lnTo>
                    <a:pt x="1684058" y="42418"/>
                  </a:lnTo>
                  <a:lnTo>
                    <a:pt x="1684058" y="39992"/>
                  </a:lnTo>
                  <a:lnTo>
                    <a:pt x="1684058" y="22567"/>
                  </a:lnTo>
                  <a:lnTo>
                    <a:pt x="1684058" y="19088"/>
                  </a:lnTo>
                  <a:lnTo>
                    <a:pt x="1683105" y="18084"/>
                  </a:lnTo>
                  <a:lnTo>
                    <a:pt x="1681911" y="18008"/>
                  </a:lnTo>
                  <a:lnTo>
                    <a:pt x="1679486" y="17868"/>
                  </a:lnTo>
                  <a:lnTo>
                    <a:pt x="1679486" y="22440"/>
                  </a:lnTo>
                  <a:lnTo>
                    <a:pt x="1679486" y="39992"/>
                  </a:lnTo>
                  <a:lnTo>
                    <a:pt x="1538922" y="31623"/>
                  </a:lnTo>
                  <a:lnTo>
                    <a:pt x="1538922" y="14084"/>
                  </a:lnTo>
                  <a:lnTo>
                    <a:pt x="1679486" y="22440"/>
                  </a:lnTo>
                  <a:lnTo>
                    <a:pt x="1679486" y="17868"/>
                  </a:lnTo>
                  <a:lnTo>
                    <a:pt x="1615948" y="14084"/>
                  </a:lnTo>
                  <a:lnTo>
                    <a:pt x="1614017" y="13970"/>
                  </a:lnTo>
                  <a:lnTo>
                    <a:pt x="2035848" y="13970"/>
                  </a:lnTo>
                  <a:lnTo>
                    <a:pt x="2035848" y="15240"/>
                  </a:lnTo>
                  <a:lnTo>
                    <a:pt x="2436076" y="15240"/>
                  </a:lnTo>
                  <a:lnTo>
                    <a:pt x="2436076" y="36195"/>
                  </a:lnTo>
                  <a:lnTo>
                    <a:pt x="2436076" y="40767"/>
                  </a:lnTo>
                  <a:lnTo>
                    <a:pt x="2436076" y="50952"/>
                  </a:lnTo>
                  <a:lnTo>
                    <a:pt x="2316289" y="53327"/>
                  </a:lnTo>
                  <a:lnTo>
                    <a:pt x="2316289" y="43154"/>
                  </a:lnTo>
                  <a:lnTo>
                    <a:pt x="2436076" y="40767"/>
                  </a:lnTo>
                  <a:lnTo>
                    <a:pt x="2436076" y="36195"/>
                  </a:lnTo>
                  <a:lnTo>
                    <a:pt x="2312720" y="38658"/>
                  </a:lnTo>
                  <a:lnTo>
                    <a:pt x="2311717" y="39674"/>
                  </a:lnTo>
                  <a:lnTo>
                    <a:pt x="2311717" y="55664"/>
                  </a:lnTo>
                  <a:lnTo>
                    <a:pt x="2312403" y="57289"/>
                  </a:lnTo>
                  <a:lnTo>
                    <a:pt x="2314054" y="57950"/>
                  </a:lnTo>
                  <a:lnTo>
                    <a:pt x="2436076" y="55511"/>
                  </a:lnTo>
                  <a:lnTo>
                    <a:pt x="2436076" y="1971040"/>
                  </a:lnTo>
                  <a:lnTo>
                    <a:pt x="2436076" y="1974850"/>
                  </a:lnTo>
                  <a:lnTo>
                    <a:pt x="2436076" y="1983740"/>
                  </a:lnTo>
                  <a:lnTo>
                    <a:pt x="1796923" y="1983740"/>
                  </a:lnTo>
                  <a:lnTo>
                    <a:pt x="1796923" y="1975243"/>
                  </a:lnTo>
                  <a:lnTo>
                    <a:pt x="1796923" y="1974850"/>
                  </a:lnTo>
                  <a:lnTo>
                    <a:pt x="2436076" y="1974850"/>
                  </a:lnTo>
                  <a:lnTo>
                    <a:pt x="2436076" y="1971040"/>
                  </a:lnTo>
                  <a:lnTo>
                    <a:pt x="1796923" y="1971040"/>
                  </a:lnTo>
                  <a:lnTo>
                    <a:pt x="1796923" y="1889353"/>
                  </a:lnTo>
                  <a:lnTo>
                    <a:pt x="1794814" y="1879003"/>
                  </a:lnTo>
                  <a:lnTo>
                    <a:pt x="1792351" y="1875370"/>
                  </a:lnTo>
                  <a:lnTo>
                    <a:pt x="1792351" y="1889353"/>
                  </a:lnTo>
                  <a:lnTo>
                    <a:pt x="1792351" y="1973580"/>
                  </a:lnTo>
                  <a:lnTo>
                    <a:pt x="1792351" y="1974850"/>
                  </a:lnTo>
                  <a:lnTo>
                    <a:pt x="1792351" y="1983740"/>
                  </a:lnTo>
                  <a:lnTo>
                    <a:pt x="1792351" y="1986280"/>
                  </a:lnTo>
                  <a:lnTo>
                    <a:pt x="1792351" y="2000161"/>
                  </a:lnTo>
                  <a:lnTo>
                    <a:pt x="1293456" y="2000161"/>
                  </a:lnTo>
                  <a:lnTo>
                    <a:pt x="1293456" y="1986457"/>
                  </a:lnTo>
                  <a:lnTo>
                    <a:pt x="1293456" y="1972957"/>
                  </a:lnTo>
                  <a:lnTo>
                    <a:pt x="1293456" y="1889353"/>
                  </a:lnTo>
                  <a:lnTo>
                    <a:pt x="1295196" y="1880781"/>
                  </a:lnTo>
                  <a:lnTo>
                    <a:pt x="1299933" y="1873783"/>
                  </a:lnTo>
                  <a:lnTo>
                    <a:pt x="1306944" y="1869071"/>
                  </a:lnTo>
                  <a:lnTo>
                    <a:pt x="1315529" y="1867319"/>
                  </a:lnTo>
                  <a:lnTo>
                    <a:pt x="1770253" y="1867319"/>
                  </a:lnTo>
                  <a:lnTo>
                    <a:pt x="1778838" y="1869071"/>
                  </a:lnTo>
                  <a:lnTo>
                    <a:pt x="1785861" y="1873783"/>
                  </a:lnTo>
                  <a:lnTo>
                    <a:pt x="1790598" y="1880793"/>
                  </a:lnTo>
                  <a:lnTo>
                    <a:pt x="1792351" y="1889353"/>
                  </a:lnTo>
                  <a:lnTo>
                    <a:pt x="1792351" y="1875370"/>
                  </a:lnTo>
                  <a:lnTo>
                    <a:pt x="1789087" y="1870544"/>
                  </a:lnTo>
                  <a:lnTo>
                    <a:pt x="1780616" y="1864842"/>
                  </a:lnTo>
                  <a:lnTo>
                    <a:pt x="1770253" y="1862747"/>
                  </a:lnTo>
                  <a:lnTo>
                    <a:pt x="1315529" y="1862747"/>
                  </a:lnTo>
                  <a:lnTo>
                    <a:pt x="1305153" y="1864842"/>
                  </a:lnTo>
                  <a:lnTo>
                    <a:pt x="1296682" y="1870544"/>
                  </a:lnTo>
                  <a:lnTo>
                    <a:pt x="1290967" y="1879003"/>
                  </a:lnTo>
                  <a:lnTo>
                    <a:pt x="1288884" y="1889353"/>
                  </a:lnTo>
                  <a:lnTo>
                    <a:pt x="1288884" y="1970684"/>
                  </a:lnTo>
                  <a:lnTo>
                    <a:pt x="1288884" y="1975243"/>
                  </a:lnTo>
                  <a:lnTo>
                    <a:pt x="1288884" y="1984171"/>
                  </a:lnTo>
                  <a:lnTo>
                    <a:pt x="54521" y="1984171"/>
                  </a:lnTo>
                  <a:lnTo>
                    <a:pt x="45694" y="1984171"/>
                  </a:lnTo>
                  <a:lnTo>
                    <a:pt x="39217" y="1981822"/>
                  </a:lnTo>
                  <a:lnTo>
                    <a:pt x="30746" y="1974418"/>
                  </a:lnTo>
                  <a:lnTo>
                    <a:pt x="28562" y="1969312"/>
                  </a:lnTo>
                  <a:lnTo>
                    <a:pt x="28549" y="1855558"/>
                  </a:lnTo>
                  <a:lnTo>
                    <a:pt x="28549" y="1853272"/>
                  </a:lnTo>
                  <a:lnTo>
                    <a:pt x="28549" y="1833905"/>
                  </a:lnTo>
                  <a:lnTo>
                    <a:pt x="28549" y="1831619"/>
                  </a:lnTo>
                  <a:lnTo>
                    <a:pt x="28549" y="1747837"/>
                  </a:lnTo>
                  <a:lnTo>
                    <a:pt x="38709" y="1747837"/>
                  </a:lnTo>
                  <a:lnTo>
                    <a:pt x="38696" y="1966404"/>
                  </a:lnTo>
                  <a:lnTo>
                    <a:pt x="54521" y="1975243"/>
                  </a:lnTo>
                  <a:lnTo>
                    <a:pt x="1288884" y="1975243"/>
                  </a:lnTo>
                  <a:lnTo>
                    <a:pt x="1288884" y="1970684"/>
                  </a:lnTo>
                  <a:lnTo>
                    <a:pt x="670179" y="1970684"/>
                  </a:lnTo>
                  <a:lnTo>
                    <a:pt x="49212" y="1970684"/>
                  </a:lnTo>
                  <a:lnTo>
                    <a:pt x="46380" y="1969731"/>
                  </a:lnTo>
                  <a:lnTo>
                    <a:pt x="45097" y="1968588"/>
                  </a:lnTo>
                  <a:lnTo>
                    <a:pt x="43827" y="1967509"/>
                  </a:lnTo>
                  <a:lnTo>
                    <a:pt x="43307" y="1965934"/>
                  </a:lnTo>
                  <a:lnTo>
                    <a:pt x="43294" y="1959610"/>
                  </a:lnTo>
                  <a:lnTo>
                    <a:pt x="144919" y="1959610"/>
                  </a:lnTo>
                  <a:lnTo>
                    <a:pt x="144919" y="1958340"/>
                  </a:lnTo>
                  <a:lnTo>
                    <a:pt x="146215" y="1958340"/>
                  </a:lnTo>
                  <a:lnTo>
                    <a:pt x="146215" y="1957070"/>
                  </a:lnTo>
                  <a:lnTo>
                    <a:pt x="146519" y="1957070"/>
                  </a:lnTo>
                  <a:lnTo>
                    <a:pt x="146519" y="1954530"/>
                  </a:lnTo>
                  <a:lnTo>
                    <a:pt x="146519" y="60960"/>
                  </a:lnTo>
                  <a:lnTo>
                    <a:pt x="146519" y="58420"/>
                  </a:lnTo>
                  <a:lnTo>
                    <a:pt x="146126" y="58420"/>
                  </a:lnTo>
                  <a:lnTo>
                    <a:pt x="146126" y="55880"/>
                  </a:lnTo>
                  <a:lnTo>
                    <a:pt x="141947" y="55880"/>
                  </a:lnTo>
                  <a:lnTo>
                    <a:pt x="141947" y="60960"/>
                  </a:lnTo>
                  <a:lnTo>
                    <a:pt x="141947" y="1954530"/>
                  </a:lnTo>
                  <a:lnTo>
                    <a:pt x="43281" y="1954530"/>
                  </a:lnTo>
                  <a:lnTo>
                    <a:pt x="43281" y="1747837"/>
                  </a:lnTo>
                  <a:lnTo>
                    <a:pt x="43281" y="1745551"/>
                  </a:lnTo>
                  <a:lnTo>
                    <a:pt x="43281" y="60960"/>
                  </a:lnTo>
                  <a:lnTo>
                    <a:pt x="141947" y="60960"/>
                  </a:lnTo>
                  <a:lnTo>
                    <a:pt x="141947" y="55880"/>
                  </a:lnTo>
                  <a:lnTo>
                    <a:pt x="39090" y="55880"/>
                  </a:lnTo>
                  <a:lnTo>
                    <a:pt x="39090" y="58420"/>
                  </a:lnTo>
                  <a:lnTo>
                    <a:pt x="38709" y="58420"/>
                  </a:lnTo>
                  <a:lnTo>
                    <a:pt x="38709" y="60960"/>
                  </a:lnTo>
                  <a:lnTo>
                    <a:pt x="38709" y="1743265"/>
                  </a:lnTo>
                  <a:lnTo>
                    <a:pt x="26263" y="1743265"/>
                  </a:lnTo>
                  <a:lnTo>
                    <a:pt x="24638" y="1743938"/>
                  </a:lnTo>
                  <a:lnTo>
                    <a:pt x="23977" y="1745551"/>
                  </a:lnTo>
                  <a:lnTo>
                    <a:pt x="24003" y="1829333"/>
                  </a:lnTo>
                  <a:lnTo>
                    <a:pt x="23977" y="1833905"/>
                  </a:lnTo>
                  <a:lnTo>
                    <a:pt x="23977" y="1853272"/>
                  </a:lnTo>
                  <a:lnTo>
                    <a:pt x="4572" y="1853272"/>
                  </a:lnTo>
                  <a:lnTo>
                    <a:pt x="4572" y="1833905"/>
                  </a:lnTo>
                  <a:lnTo>
                    <a:pt x="23977" y="1833905"/>
                  </a:lnTo>
                  <a:lnTo>
                    <a:pt x="23977" y="1829333"/>
                  </a:lnTo>
                  <a:lnTo>
                    <a:pt x="2286" y="1829333"/>
                  </a:lnTo>
                  <a:lnTo>
                    <a:pt x="673" y="1830006"/>
                  </a:lnTo>
                  <a:lnTo>
                    <a:pt x="0" y="1831619"/>
                  </a:lnTo>
                  <a:lnTo>
                    <a:pt x="0" y="1855558"/>
                  </a:lnTo>
                  <a:lnTo>
                    <a:pt x="673" y="1857171"/>
                  </a:lnTo>
                  <a:lnTo>
                    <a:pt x="2286" y="1857844"/>
                  </a:lnTo>
                  <a:lnTo>
                    <a:pt x="24015" y="1857844"/>
                  </a:lnTo>
                  <a:lnTo>
                    <a:pt x="24066" y="1970684"/>
                  </a:lnTo>
                  <a:lnTo>
                    <a:pt x="26682" y="1976983"/>
                  </a:lnTo>
                  <a:lnTo>
                    <a:pt x="37249" y="1986165"/>
                  </a:lnTo>
                  <a:lnTo>
                    <a:pt x="44907" y="1988743"/>
                  </a:lnTo>
                  <a:lnTo>
                    <a:pt x="54521" y="1988743"/>
                  </a:lnTo>
                  <a:lnTo>
                    <a:pt x="1288884" y="1988743"/>
                  </a:lnTo>
                  <a:lnTo>
                    <a:pt x="1288884" y="2002447"/>
                  </a:lnTo>
                  <a:lnTo>
                    <a:pt x="1289558" y="2004060"/>
                  </a:lnTo>
                  <a:lnTo>
                    <a:pt x="1291170" y="2004733"/>
                  </a:lnTo>
                  <a:lnTo>
                    <a:pt x="1794637" y="2004733"/>
                  </a:lnTo>
                  <a:lnTo>
                    <a:pt x="1796249" y="2004060"/>
                  </a:lnTo>
                  <a:lnTo>
                    <a:pt x="1796923" y="2002447"/>
                  </a:lnTo>
                  <a:lnTo>
                    <a:pt x="1796923" y="2000161"/>
                  </a:lnTo>
                  <a:lnTo>
                    <a:pt x="1796923" y="1988820"/>
                  </a:lnTo>
                  <a:lnTo>
                    <a:pt x="2457412" y="1988820"/>
                  </a:lnTo>
                  <a:lnTo>
                    <a:pt x="2465298" y="1988743"/>
                  </a:lnTo>
                  <a:lnTo>
                    <a:pt x="2466924" y="1988070"/>
                  </a:lnTo>
                  <a:lnTo>
                    <a:pt x="2467584" y="1986457"/>
                  </a:lnTo>
                  <a:lnTo>
                    <a:pt x="2467584" y="15240"/>
                  </a:lnTo>
                  <a:lnTo>
                    <a:pt x="2470327" y="15240"/>
                  </a:lnTo>
                  <a:lnTo>
                    <a:pt x="2470327" y="13970"/>
                  </a:lnTo>
                  <a:lnTo>
                    <a:pt x="2471064" y="13970"/>
                  </a:lnTo>
                  <a:lnTo>
                    <a:pt x="2471064" y="12700"/>
                  </a:lnTo>
                  <a:lnTo>
                    <a:pt x="2471255" y="12700"/>
                  </a:lnTo>
                  <a:lnTo>
                    <a:pt x="2471255" y="10160"/>
                  </a:lnTo>
                  <a:lnTo>
                    <a:pt x="2471255" y="6350"/>
                  </a:lnTo>
                  <a:lnTo>
                    <a:pt x="2471255" y="5080"/>
                  </a:lnTo>
                  <a:lnTo>
                    <a:pt x="2471255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1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994952" y="1546859"/>
              <a:ext cx="66014" cy="110909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027360" y="1222146"/>
              <a:ext cx="155790" cy="103136"/>
            </a:xfrm>
            <a:prstGeom prst="rect">
              <a:avLst/>
            </a:prstGeom>
          </p:spPr>
        </p:pic>
        <p:sp>
          <p:nvSpPr>
            <p:cNvPr id="113" name="object 113"/>
            <p:cNvSpPr/>
            <p:nvPr/>
          </p:nvSpPr>
          <p:spPr>
            <a:xfrm>
              <a:off x="4619574" y="1105992"/>
              <a:ext cx="513715" cy="133985"/>
            </a:xfrm>
            <a:custGeom>
              <a:avLst/>
              <a:gdLst/>
              <a:ahLst/>
              <a:cxnLst/>
              <a:rect l="l" t="t" r="r" b="b"/>
              <a:pathLst>
                <a:path w="513714" h="133984">
                  <a:moveTo>
                    <a:pt x="513435" y="0"/>
                  </a:moveTo>
                  <a:lnTo>
                    <a:pt x="0" y="1625"/>
                  </a:lnTo>
                  <a:lnTo>
                    <a:pt x="0" y="60617"/>
                  </a:lnTo>
                  <a:lnTo>
                    <a:pt x="10147" y="62331"/>
                  </a:lnTo>
                  <a:lnTo>
                    <a:pt x="23850" y="62141"/>
                  </a:lnTo>
                  <a:lnTo>
                    <a:pt x="24904" y="65239"/>
                  </a:lnTo>
                  <a:lnTo>
                    <a:pt x="24904" y="110070"/>
                  </a:lnTo>
                  <a:lnTo>
                    <a:pt x="26946" y="120784"/>
                  </a:lnTo>
                  <a:lnTo>
                    <a:pt x="32962" y="128163"/>
                  </a:lnTo>
                  <a:lnTo>
                    <a:pt x="42789" y="132382"/>
                  </a:lnTo>
                  <a:lnTo>
                    <a:pt x="56261" y="133616"/>
                  </a:lnTo>
                  <a:lnTo>
                    <a:pt x="457200" y="128270"/>
                  </a:lnTo>
                  <a:lnTo>
                    <a:pt x="470661" y="126683"/>
                  </a:lnTo>
                  <a:lnTo>
                    <a:pt x="480488" y="122208"/>
                  </a:lnTo>
                  <a:lnTo>
                    <a:pt x="486510" y="114671"/>
                  </a:lnTo>
                  <a:lnTo>
                    <a:pt x="488556" y="103898"/>
                  </a:lnTo>
                  <a:lnTo>
                    <a:pt x="488556" y="59080"/>
                  </a:lnTo>
                  <a:lnTo>
                    <a:pt x="489585" y="55943"/>
                  </a:lnTo>
                  <a:lnTo>
                    <a:pt x="503313" y="55752"/>
                  </a:lnTo>
                  <a:lnTo>
                    <a:pt x="513435" y="53771"/>
                  </a:lnTo>
                  <a:lnTo>
                    <a:pt x="51343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617250" y="1103706"/>
              <a:ext cx="518159" cy="138430"/>
            </a:xfrm>
            <a:custGeom>
              <a:avLst/>
              <a:gdLst/>
              <a:ahLst/>
              <a:cxnLst/>
              <a:rect l="l" t="t" r="r" b="b"/>
              <a:pathLst>
                <a:path w="518160" h="138430">
                  <a:moveTo>
                    <a:pt x="515747" y="0"/>
                  </a:moveTo>
                  <a:lnTo>
                    <a:pt x="1054" y="1638"/>
                  </a:lnTo>
                  <a:lnTo>
                    <a:pt x="38" y="2654"/>
                  </a:lnTo>
                  <a:lnTo>
                    <a:pt x="0" y="55308"/>
                  </a:lnTo>
                  <a:lnTo>
                    <a:pt x="2705" y="60579"/>
                  </a:lnTo>
                  <a:lnTo>
                    <a:pt x="10693" y="66319"/>
                  </a:lnTo>
                  <a:lnTo>
                    <a:pt x="15417" y="66789"/>
                  </a:lnTo>
                  <a:lnTo>
                    <a:pt x="22847" y="66840"/>
                  </a:lnTo>
                  <a:lnTo>
                    <a:pt x="23583" y="67398"/>
                  </a:lnTo>
                  <a:lnTo>
                    <a:pt x="24066" y="68072"/>
                  </a:lnTo>
                  <a:lnTo>
                    <a:pt x="24612" y="68770"/>
                  </a:lnTo>
                  <a:lnTo>
                    <a:pt x="24922" y="70332"/>
                  </a:lnTo>
                  <a:lnTo>
                    <a:pt x="24904" y="120967"/>
                  </a:lnTo>
                  <a:lnTo>
                    <a:pt x="27876" y="127774"/>
                  </a:lnTo>
                  <a:lnTo>
                    <a:pt x="39370" y="136359"/>
                  </a:lnTo>
                  <a:lnTo>
                    <a:pt x="47447" y="138188"/>
                  </a:lnTo>
                  <a:lnTo>
                    <a:pt x="58610" y="138188"/>
                  </a:lnTo>
                  <a:lnTo>
                    <a:pt x="58547" y="133629"/>
                  </a:lnTo>
                  <a:lnTo>
                    <a:pt x="47917" y="133616"/>
                  </a:lnTo>
                  <a:lnTo>
                    <a:pt x="40881" y="131825"/>
                  </a:lnTo>
                  <a:lnTo>
                    <a:pt x="31915" y="125006"/>
                  </a:lnTo>
                  <a:lnTo>
                    <a:pt x="29552" y="120040"/>
                  </a:lnTo>
                  <a:lnTo>
                    <a:pt x="29489" y="70332"/>
                  </a:lnTo>
                  <a:lnTo>
                    <a:pt x="29337" y="67741"/>
                  </a:lnTo>
                  <a:lnTo>
                    <a:pt x="26276" y="63169"/>
                  </a:lnTo>
                  <a:lnTo>
                    <a:pt x="23637" y="62242"/>
                  </a:lnTo>
                  <a:lnTo>
                    <a:pt x="15722" y="62230"/>
                  </a:lnTo>
                  <a:lnTo>
                    <a:pt x="12064" y="61709"/>
                  </a:lnTo>
                  <a:lnTo>
                    <a:pt x="6769" y="57797"/>
                  </a:lnTo>
                  <a:lnTo>
                    <a:pt x="4648" y="54432"/>
                  </a:lnTo>
                  <a:lnTo>
                    <a:pt x="4610" y="6197"/>
                  </a:lnTo>
                  <a:lnTo>
                    <a:pt x="518045" y="4572"/>
                  </a:lnTo>
                  <a:lnTo>
                    <a:pt x="518045" y="2286"/>
                  </a:lnTo>
                  <a:lnTo>
                    <a:pt x="517372" y="660"/>
                  </a:lnTo>
                  <a:lnTo>
                    <a:pt x="515747" y="0"/>
                  </a:lnTo>
                  <a:close/>
                </a:path>
                <a:path w="518160" h="138430">
                  <a:moveTo>
                    <a:pt x="518045" y="4572"/>
                  </a:moveTo>
                  <a:lnTo>
                    <a:pt x="513473" y="4572"/>
                  </a:lnTo>
                  <a:lnTo>
                    <a:pt x="513422" y="47777"/>
                  </a:lnTo>
                  <a:lnTo>
                    <a:pt x="511213" y="51219"/>
                  </a:lnTo>
                  <a:lnTo>
                    <a:pt x="505650" y="55270"/>
                  </a:lnTo>
                  <a:lnTo>
                    <a:pt x="501738" y="55816"/>
                  </a:lnTo>
                  <a:lnTo>
                    <a:pt x="494766" y="55867"/>
                  </a:lnTo>
                  <a:lnTo>
                    <a:pt x="491909" y="56870"/>
                  </a:lnTo>
                  <a:lnTo>
                    <a:pt x="490308" y="59194"/>
                  </a:lnTo>
                  <a:lnTo>
                    <a:pt x="488772" y="61493"/>
                  </a:lnTo>
                  <a:lnTo>
                    <a:pt x="488619" y="64135"/>
                  </a:lnTo>
                  <a:lnTo>
                    <a:pt x="488543" y="114007"/>
                  </a:lnTo>
                  <a:lnTo>
                    <a:pt x="486105" y="119113"/>
                  </a:lnTo>
                  <a:lnTo>
                    <a:pt x="476745" y="126212"/>
                  </a:lnTo>
                  <a:lnTo>
                    <a:pt x="469379" y="128143"/>
                  </a:lnTo>
                  <a:lnTo>
                    <a:pt x="58547" y="133616"/>
                  </a:lnTo>
                  <a:lnTo>
                    <a:pt x="58610" y="138188"/>
                  </a:lnTo>
                  <a:lnTo>
                    <a:pt x="459549" y="132842"/>
                  </a:lnTo>
                  <a:lnTo>
                    <a:pt x="493204" y="114960"/>
                  </a:lnTo>
                  <a:lnTo>
                    <a:pt x="493183" y="64135"/>
                  </a:lnTo>
                  <a:lnTo>
                    <a:pt x="493496" y="62547"/>
                  </a:lnTo>
                  <a:lnTo>
                    <a:pt x="494140" y="61709"/>
                  </a:lnTo>
                  <a:lnTo>
                    <a:pt x="494563" y="61112"/>
                  </a:lnTo>
                  <a:lnTo>
                    <a:pt x="495414" y="60502"/>
                  </a:lnTo>
                  <a:lnTo>
                    <a:pt x="502158" y="60363"/>
                  </a:lnTo>
                  <a:lnTo>
                    <a:pt x="506996" y="59867"/>
                  </a:lnTo>
                  <a:lnTo>
                    <a:pt x="515238" y="54051"/>
                  </a:lnTo>
                  <a:lnTo>
                    <a:pt x="518083" y="48679"/>
                  </a:lnTo>
                  <a:lnTo>
                    <a:pt x="518045" y="4572"/>
                  </a:lnTo>
                  <a:close/>
                </a:path>
                <a:path w="518160" h="138430">
                  <a:moveTo>
                    <a:pt x="58547" y="133616"/>
                  </a:moveTo>
                  <a:lnTo>
                    <a:pt x="47967" y="133629"/>
                  </a:lnTo>
                  <a:lnTo>
                    <a:pt x="58547" y="133629"/>
                  </a:lnTo>
                  <a:close/>
                </a:path>
                <a:path w="518160" h="138430">
                  <a:moveTo>
                    <a:pt x="23456" y="62179"/>
                  </a:moveTo>
                  <a:lnTo>
                    <a:pt x="20091" y="62230"/>
                  </a:lnTo>
                  <a:lnTo>
                    <a:pt x="15811" y="62242"/>
                  </a:lnTo>
                  <a:lnTo>
                    <a:pt x="23637" y="62242"/>
                  </a:lnTo>
                  <a:lnTo>
                    <a:pt x="23456" y="6217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322038" y="1634489"/>
              <a:ext cx="104139" cy="434340"/>
            </a:xfrm>
            <a:custGeom>
              <a:avLst/>
              <a:gdLst/>
              <a:ahLst/>
              <a:cxnLst/>
              <a:rect l="l" t="t" r="r" b="b"/>
              <a:pathLst>
                <a:path w="104139" h="434339">
                  <a:moveTo>
                    <a:pt x="103733" y="0"/>
                  </a:moveTo>
                  <a:lnTo>
                    <a:pt x="0" y="0"/>
                  </a:lnTo>
                  <a:lnTo>
                    <a:pt x="0" y="364490"/>
                  </a:lnTo>
                  <a:lnTo>
                    <a:pt x="0" y="434340"/>
                  </a:lnTo>
                  <a:lnTo>
                    <a:pt x="84683" y="434340"/>
                  </a:lnTo>
                  <a:lnTo>
                    <a:pt x="84683" y="364490"/>
                  </a:lnTo>
                  <a:lnTo>
                    <a:pt x="103733" y="364490"/>
                  </a:lnTo>
                  <a:lnTo>
                    <a:pt x="10373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154652" y="1527809"/>
              <a:ext cx="449580" cy="529590"/>
            </a:xfrm>
            <a:custGeom>
              <a:avLst/>
              <a:gdLst/>
              <a:ahLst/>
              <a:cxnLst/>
              <a:rect l="l" t="t" r="r" b="b"/>
              <a:pathLst>
                <a:path w="449579" h="529589">
                  <a:moveTo>
                    <a:pt x="449072" y="2540"/>
                  </a:moveTo>
                  <a:lnTo>
                    <a:pt x="448716" y="2540"/>
                  </a:lnTo>
                  <a:lnTo>
                    <a:pt x="448716" y="1270"/>
                  </a:lnTo>
                  <a:lnTo>
                    <a:pt x="447179" y="1270"/>
                  </a:lnTo>
                  <a:lnTo>
                    <a:pt x="447179" y="0"/>
                  </a:lnTo>
                  <a:lnTo>
                    <a:pt x="444500" y="0"/>
                  </a:lnTo>
                  <a:lnTo>
                    <a:pt x="444500" y="5080"/>
                  </a:lnTo>
                  <a:lnTo>
                    <a:pt x="444500" y="525780"/>
                  </a:lnTo>
                  <a:lnTo>
                    <a:pt x="254355" y="525780"/>
                  </a:lnTo>
                  <a:lnTo>
                    <a:pt x="254355" y="472440"/>
                  </a:lnTo>
                  <a:lnTo>
                    <a:pt x="272872" y="472440"/>
                  </a:lnTo>
                  <a:lnTo>
                    <a:pt x="272872" y="471170"/>
                  </a:lnTo>
                  <a:lnTo>
                    <a:pt x="273405" y="471170"/>
                  </a:lnTo>
                  <a:lnTo>
                    <a:pt x="273405" y="468630"/>
                  </a:lnTo>
                  <a:lnTo>
                    <a:pt x="273405" y="109220"/>
                  </a:lnTo>
                  <a:lnTo>
                    <a:pt x="273405" y="106680"/>
                  </a:lnTo>
                  <a:lnTo>
                    <a:pt x="273215" y="106680"/>
                  </a:lnTo>
                  <a:lnTo>
                    <a:pt x="273215" y="105410"/>
                  </a:lnTo>
                  <a:lnTo>
                    <a:pt x="272478" y="105410"/>
                  </a:lnTo>
                  <a:lnTo>
                    <a:pt x="272478" y="104140"/>
                  </a:lnTo>
                  <a:lnTo>
                    <a:pt x="166014" y="104140"/>
                  </a:lnTo>
                  <a:lnTo>
                    <a:pt x="166014" y="105410"/>
                  </a:lnTo>
                  <a:lnTo>
                    <a:pt x="165277" y="105410"/>
                  </a:lnTo>
                  <a:lnTo>
                    <a:pt x="165277" y="106680"/>
                  </a:lnTo>
                  <a:lnTo>
                    <a:pt x="165100" y="106680"/>
                  </a:lnTo>
                  <a:lnTo>
                    <a:pt x="165100" y="109220"/>
                  </a:lnTo>
                  <a:lnTo>
                    <a:pt x="165100" y="525780"/>
                  </a:lnTo>
                  <a:lnTo>
                    <a:pt x="4572" y="525780"/>
                  </a:lnTo>
                  <a:lnTo>
                    <a:pt x="4572" y="5080"/>
                  </a:lnTo>
                  <a:lnTo>
                    <a:pt x="2286" y="5080"/>
                  </a:lnTo>
                  <a:lnTo>
                    <a:pt x="4572" y="5041"/>
                  </a:lnTo>
                  <a:lnTo>
                    <a:pt x="444500" y="5080"/>
                  </a:lnTo>
                  <a:lnTo>
                    <a:pt x="444500" y="0"/>
                  </a:lnTo>
                  <a:lnTo>
                    <a:pt x="4572" y="0"/>
                  </a:lnTo>
                  <a:lnTo>
                    <a:pt x="4572" y="2540"/>
                  </a:lnTo>
                  <a:lnTo>
                    <a:pt x="4572" y="2755"/>
                  </a:lnTo>
                  <a:lnTo>
                    <a:pt x="2286" y="2755"/>
                  </a:lnTo>
                  <a:lnTo>
                    <a:pt x="2286" y="2540"/>
                  </a:lnTo>
                  <a:lnTo>
                    <a:pt x="4572" y="2540"/>
                  </a:lnTo>
                  <a:lnTo>
                    <a:pt x="4572" y="0"/>
                  </a:lnTo>
                  <a:lnTo>
                    <a:pt x="1879" y="0"/>
                  </a:lnTo>
                  <a:lnTo>
                    <a:pt x="1879" y="1270"/>
                  </a:lnTo>
                  <a:lnTo>
                    <a:pt x="342" y="1270"/>
                  </a:lnTo>
                  <a:lnTo>
                    <a:pt x="342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525780"/>
                  </a:lnTo>
                  <a:lnTo>
                    <a:pt x="0" y="528320"/>
                  </a:lnTo>
                  <a:lnTo>
                    <a:pt x="520" y="528320"/>
                  </a:lnTo>
                  <a:lnTo>
                    <a:pt x="520" y="529590"/>
                  </a:lnTo>
                  <a:lnTo>
                    <a:pt x="169138" y="529590"/>
                  </a:lnTo>
                  <a:lnTo>
                    <a:pt x="169138" y="528320"/>
                  </a:lnTo>
                  <a:lnTo>
                    <a:pt x="169672" y="528320"/>
                  </a:lnTo>
                  <a:lnTo>
                    <a:pt x="169672" y="525780"/>
                  </a:lnTo>
                  <a:lnTo>
                    <a:pt x="169672" y="109220"/>
                  </a:lnTo>
                  <a:lnTo>
                    <a:pt x="268833" y="109220"/>
                  </a:lnTo>
                  <a:lnTo>
                    <a:pt x="268833" y="468630"/>
                  </a:lnTo>
                  <a:lnTo>
                    <a:pt x="250050" y="468630"/>
                  </a:lnTo>
                  <a:lnTo>
                    <a:pt x="250050" y="471170"/>
                  </a:lnTo>
                  <a:lnTo>
                    <a:pt x="249783" y="471170"/>
                  </a:lnTo>
                  <a:lnTo>
                    <a:pt x="249783" y="472440"/>
                  </a:lnTo>
                  <a:lnTo>
                    <a:pt x="249783" y="525780"/>
                  </a:lnTo>
                  <a:lnTo>
                    <a:pt x="249783" y="528320"/>
                  </a:lnTo>
                  <a:lnTo>
                    <a:pt x="250304" y="528320"/>
                  </a:lnTo>
                  <a:lnTo>
                    <a:pt x="250304" y="529590"/>
                  </a:lnTo>
                  <a:lnTo>
                    <a:pt x="448538" y="529590"/>
                  </a:lnTo>
                  <a:lnTo>
                    <a:pt x="448538" y="528320"/>
                  </a:lnTo>
                  <a:lnTo>
                    <a:pt x="449072" y="528320"/>
                  </a:lnTo>
                  <a:lnTo>
                    <a:pt x="449072" y="525780"/>
                  </a:lnTo>
                  <a:lnTo>
                    <a:pt x="449072" y="5080"/>
                  </a:lnTo>
                  <a:lnTo>
                    <a:pt x="449072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7" name="object 117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245214" y="2886303"/>
              <a:ext cx="133553" cy="69494"/>
            </a:xfrm>
            <a:prstGeom prst="rect">
              <a:avLst/>
            </a:prstGeom>
          </p:spPr>
        </p:pic>
        <p:sp>
          <p:nvSpPr>
            <p:cNvPr id="118" name="object 118"/>
            <p:cNvSpPr/>
            <p:nvPr/>
          </p:nvSpPr>
          <p:spPr>
            <a:xfrm>
              <a:off x="3079394" y="1530349"/>
              <a:ext cx="760730" cy="1510030"/>
            </a:xfrm>
            <a:custGeom>
              <a:avLst/>
              <a:gdLst/>
              <a:ahLst/>
              <a:cxnLst/>
              <a:rect l="l" t="t" r="r" b="b"/>
              <a:pathLst>
                <a:path w="760729" h="1510030">
                  <a:moveTo>
                    <a:pt x="96647" y="675640"/>
                  </a:moveTo>
                  <a:lnTo>
                    <a:pt x="96456" y="675640"/>
                  </a:lnTo>
                  <a:lnTo>
                    <a:pt x="96456" y="674370"/>
                  </a:lnTo>
                  <a:lnTo>
                    <a:pt x="95719" y="674370"/>
                  </a:lnTo>
                  <a:lnTo>
                    <a:pt x="95719" y="673100"/>
                  </a:lnTo>
                  <a:lnTo>
                    <a:pt x="54889" y="673100"/>
                  </a:lnTo>
                  <a:lnTo>
                    <a:pt x="54889" y="674370"/>
                  </a:lnTo>
                  <a:lnTo>
                    <a:pt x="54152" y="674370"/>
                  </a:lnTo>
                  <a:lnTo>
                    <a:pt x="54152" y="675640"/>
                  </a:lnTo>
                  <a:lnTo>
                    <a:pt x="53975" y="675640"/>
                  </a:lnTo>
                  <a:lnTo>
                    <a:pt x="53975" y="678180"/>
                  </a:lnTo>
                  <a:lnTo>
                    <a:pt x="53975" y="1197610"/>
                  </a:lnTo>
                  <a:lnTo>
                    <a:pt x="53975" y="1198880"/>
                  </a:lnTo>
                  <a:lnTo>
                    <a:pt x="54317" y="1198880"/>
                  </a:lnTo>
                  <a:lnTo>
                    <a:pt x="54317" y="1201420"/>
                  </a:lnTo>
                  <a:lnTo>
                    <a:pt x="96291" y="1201420"/>
                  </a:lnTo>
                  <a:lnTo>
                    <a:pt x="96291" y="1198880"/>
                  </a:lnTo>
                  <a:lnTo>
                    <a:pt x="92075" y="1198880"/>
                  </a:lnTo>
                  <a:lnTo>
                    <a:pt x="92075" y="1197610"/>
                  </a:lnTo>
                  <a:lnTo>
                    <a:pt x="58547" y="1197610"/>
                  </a:lnTo>
                  <a:lnTo>
                    <a:pt x="58547" y="678180"/>
                  </a:lnTo>
                  <a:lnTo>
                    <a:pt x="96647" y="678180"/>
                  </a:lnTo>
                  <a:lnTo>
                    <a:pt x="96647" y="675640"/>
                  </a:lnTo>
                  <a:close/>
                </a:path>
                <a:path w="760729" h="1510030">
                  <a:moveTo>
                    <a:pt x="287147" y="1506220"/>
                  </a:moveTo>
                  <a:lnTo>
                    <a:pt x="286689" y="1506220"/>
                  </a:lnTo>
                  <a:lnTo>
                    <a:pt x="286689" y="1504950"/>
                  </a:lnTo>
                  <a:lnTo>
                    <a:pt x="444" y="1504950"/>
                  </a:lnTo>
                  <a:lnTo>
                    <a:pt x="444" y="1506220"/>
                  </a:lnTo>
                  <a:lnTo>
                    <a:pt x="0" y="1506220"/>
                  </a:lnTo>
                  <a:lnTo>
                    <a:pt x="0" y="1508760"/>
                  </a:lnTo>
                  <a:lnTo>
                    <a:pt x="825" y="1508760"/>
                  </a:lnTo>
                  <a:lnTo>
                    <a:pt x="825" y="1510030"/>
                  </a:lnTo>
                  <a:lnTo>
                    <a:pt x="286308" y="1510030"/>
                  </a:lnTo>
                  <a:lnTo>
                    <a:pt x="286308" y="1508760"/>
                  </a:lnTo>
                  <a:lnTo>
                    <a:pt x="287147" y="1508760"/>
                  </a:lnTo>
                  <a:lnTo>
                    <a:pt x="287147" y="1506220"/>
                  </a:lnTo>
                  <a:close/>
                </a:path>
                <a:path w="760729" h="1510030">
                  <a:moveTo>
                    <a:pt x="642747" y="370840"/>
                  </a:moveTo>
                  <a:lnTo>
                    <a:pt x="642556" y="370840"/>
                  </a:lnTo>
                  <a:lnTo>
                    <a:pt x="642556" y="369570"/>
                  </a:lnTo>
                  <a:lnTo>
                    <a:pt x="641819" y="369570"/>
                  </a:lnTo>
                  <a:lnTo>
                    <a:pt x="641819" y="368300"/>
                  </a:lnTo>
                  <a:lnTo>
                    <a:pt x="638175" y="368300"/>
                  </a:lnTo>
                  <a:lnTo>
                    <a:pt x="638175" y="373380"/>
                  </a:lnTo>
                  <a:lnTo>
                    <a:pt x="638175" y="400050"/>
                  </a:lnTo>
                  <a:lnTo>
                    <a:pt x="638175" y="405130"/>
                  </a:lnTo>
                  <a:lnTo>
                    <a:pt x="638175" y="450850"/>
                  </a:lnTo>
                  <a:lnTo>
                    <a:pt x="638175" y="455930"/>
                  </a:lnTo>
                  <a:lnTo>
                    <a:pt x="638175" y="482600"/>
                  </a:lnTo>
                  <a:lnTo>
                    <a:pt x="17272" y="482600"/>
                  </a:lnTo>
                  <a:lnTo>
                    <a:pt x="17272" y="455930"/>
                  </a:lnTo>
                  <a:lnTo>
                    <a:pt x="46278" y="455930"/>
                  </a:lnTo>
                  <a:lnTo>
                    <a:pt x="638175" y="455930"/>
                  </a:lnTo>
                  <a:lnTo>
                    <a:pt x="638175" y="450850"/>
                  </a:lnTo>
                  <a:lnTo>
                    <a:pt x="49022" y="450850"/>
                  </a:lnTo>
                  <a:lnTo>
                    <a:pt x="49022" y="405130"/>
                  </a:lnTo>
                  <a:lnTo>
                    <a:pt x="638175" y="405130"/>
                  </a:lnTo>
                  <a:lnTo>
                    <a:pt x="638175" y="400050"/>
                  </a:lnTo>
                  <a:lnTo>
                    <a:pt x="45364" y="400050"/>
                  </a:lnTo>
                  <a:lnTo>
                    <a:pt x="17272" y="400050"/>
                  </a:lnTo>
                  <a:lnTo>
                    <a:pt x="17272" y="373380"/>
                  </a:lnTo>
                  <a:lnTo>
                    <a:pt x="638175" y="373380"/>
                  </a:lnTo>
                  <a:lnTo>
                    <a:pt x="638175" y="368300"/>
                  </a:lnTo>
                  <a:lnTo>
                    <a:pt x="13614" y="368300"/>
                  </a:lnTo>
                  <a:lnTo>
                    <a:pt x="13614" y="369570"/>
                  </a:lnTo>
                  <a:lnTo>
                    <a:pt x="12877" y="369570"/>
                  </a:lnTo>
                  <a:lnTo>
                    <a:pt x="12877" y="370840"/>
                  </a:lnTo>
                  <a:lnTo>
                    <a:pt x="12700" y="370840"/>
                  </a:lnTo>
                  <a:lnTo>
                    <a:pt x="12700" y="373380"/>
                  </a:lnTo>
                  <a:lnTo>
                    <a:pt x="12700" y="400050"/>
                  </a:lnTo>
                  <a:lnTo>
                    <a:pt x="12700" y="402590"/>
                  </a:lnTo>
                  <a:lnTo>
                    <a:pt x="13042" y="402590"/>
                  </a:lnTo>
                  <a:lnTo>
                    <a:pt x="13042" y="403860"/>
                  </a:lnTo>
                  <a:lnTo>
                    <a:pt x="14528" y="403860"/>
                  </a:lnTo>
                  <a:lnTo>
                    <a:pt x="14528" y="405130"/>
                  </a:lnTo>
                  <a:lnTo>
                    <a:pt x="44450" y="405130"/>
                  </a:lnTo>
                  <a:lnTo>
                    <a:pt x="44450" y="450850"/>
                  </a:lnTo>
                  <a:lnTo>
                    <a:pt x="13614" y="450850"/>
                  </a:lnTo>
                  <a:lnTo>
                    <a:pt x="13614" y="452120"/>
                  </a:lnTo>
                  <a:lnTo>
                    <a:pt x="12877" y="452120"/>
                  </a:lnTo>
                  <a:lnTo>
                    <a:pt x="12877" y="453390"/>
                  </a:lnTo>
                  <a:lnTo>
                    <a:pt x="12700" y="453390"/>
                  </a:lnTo>
                  <a:lnTo>
                    <a:pt x="12700" y="455930"/>
                  </a:lnTo>
                  <a:lnTo>
                    <a:pt x="12700" y="482600"/>
                  </a:lnTo>
                  <a:lnTo>
                    <a:pt x="12700" y="485140"/>
                  </a:lnTo>
                  <a:lnTo>
                    <a:pt x="13042" y="485140"/>
                  </a:lnTo>
                  <a:lnTo>
                    <a:pt x="13042" y="486410"/>
                  </a:lnTo>
                  <a:lnTo>
                    <a:pt x="14528" y="486410"/>
                  </a:lnTo>
                  <a:lnTo>
                    <a:pt x="14528" y="487680"/>
                  </a:lnTo>
                  <a:lnTo>
                    <a:pt x="640905" y="487680"/>
                  </a:lnTo>
                  <a:lnTo>
                    <a:pt x="640905" y="486410"/>
                  </a:lnTo>
                  <a:lnTo>
                    <a:pt x="642391" y="486410"/>
                  </a:lnTo>
                  <a:lnTo>
                    <a:pt x="642391" y="485140"/>
                  </a:lnTo>
                  <a:lnTo>
                    <a:pt x="640461" y="485140"/>
                  </a:lnTo>
                  <a:lnTo>
                    <a:pt x="640461" y="484949"/>
                  </a:lnTo>
                  <a:lnTo>
                    <a:pt x="642747" y="484949"/>
                  </a:lnTo>
                  <a:lnTo>
                    <a:pt x="642747" y="482663"/>
                  </a:lnTo>
                  <a:lnTo>
                    <a:pt x="640461" y="482663"/>
                  </a:lnTo>
                  <a:lnTo>
                    <a:pt x="642747" y="482600"/>
                  </a:lnTo>
                  <a:lnTo>
                    <a:pt x="642747" y="455930"/>
                  </a:lnTo>
                  <a:lnTo>
                    <a:pt x="642747" y="453390"/>
                  </a:lnTo>
                  <a:lnTo>
                    <a:pt x="642556" y="453390"/>
                  </a:lnTo>
                  <a:lnTo>
                    <a:pt x="642556" y="453199"/>
                  </a:lnTo>
                  <a:lnTo>
                    <a:pt x="642747" y="453199"/>
                  </a:lnTo>
                  <a:lnTo>
                    <a:pt x="642747" y="450913"/>
                  </a:lnTo>
                  <a:lnTo>
                    <a:pt x="641819" y="450913"/>
                  </a:lnTo>
                  <a:lnTo>
                    <a:pt x="642747" y="450850"/>
                  </a:lnTo>
                  <a:lnTo>
                    <a:pt x="642747" y="405130"/>
                  </a:lnTo>
                  <a:lnTo>
                    <a:pt x="642747" y="402590"/>
                  </a:lnTo>
                  <a:lnTo>
                    <a:pt x="642556" y="402590"/>
                  </a:lnTo>
                  <a:lnTo>
                    <a:pt x="642556" y="402399"/>
                  </a:lnTo>
                  <a:lnTo>
                    <a:pt x="642747" y="402399"/>
                  </a:lnTo>
                  <a:lnTo>
                    <a:pt x="642747" y="400113"/>
                  </a:lnTo>
                  <a:lnTo>
                    <a:pt x="641819" y="400113"/>
                  </a:lnTo>
                  <a:lnTo>
                    <a:pt x="642747" y="400050"/>
                  </a:lnTo>
                  <a:lnTo>
                    <a:pt x="642747" y="373380"/>
                  </a:lnTo>
                  <a:lnTo>
                    <a:pt x="642747" y="370840"/>
                  </a:lnTo>
                  <a:close/>
                </a:path>
                <a:path w="760729" h="1510030">
                  <a:moveTo>
                    <a:pt x="642797" y="2540"/>
                  </a:moveTo>
                  <a:lnTo>
                    <a:pt x="642607" y="2540"/>
                  </a:lnTo>
                  <a:lnTo>
                    <a:pt x="642607" y="1270"/>
                  </a:lnTo>
                  <a:lnTo>
                    <a:pt x="641883" y="1270"/>
                  </a:lnTo>
                  <a:lnTo>
                    <a:pt x="641883" y="0"/>
                  </a:lnTo>
                  <a:lnTo>
                    <a:pt x="80289" y="0"/>
                  </a:lnTo>
                  <a:lnTo>
                    <a:pt x="80289" y="1270"/>
                  </a:lnTo>
                  <a:lnTo>
                    <a:pt x="79552" y="1270"/>
                  </a:lnTo>
                  <a:lnTo>
                    <a:pt x="79552" y="2540"/>
                  </a:lnTo>
                  <a:lnTo>
                    <a:pt x="79375" y="2540"/>
                  </a:lnTo>
                  <a:lnTo>
                    <a:pt x="79375" y="3810"/>
                  </a:lnTo>
                  <a:lnTo>
                    <a:pt x="79603" y="3810"/>
                  </a:lnTo>
                  <a:lnTo>
                    <a:pt x="79603" y="5080"/>
                  </a:lnTo>
                  <a:lnTo>
                    <a:pt x="80556" y="5080"/>
                  </a:lnTo>
                  <a:lnTo>
                    <a:pt x="80556" y="6350"/>
                  </a:lnTo>
                  <a:lnTo>
                    <a:pt x="641604" y="6350"/>
                  </a:lnTo>
                  <a:lnTo>
                    <a:pt x="641604" y="5080"/>
                  </a:lnTo>
                  <a:lnTo>
                    <a:pt x="642556" y="5080"/>
                  </a:lnTo>
                  <a:lnTo>
                    <a:pt x="642556" y="3810"/>
                  </a:lnTo>
                  <a:lnTo>
                    <a:pt x="642797" y="3810"/>
                  </a:lnTo>
                  <a:lnTo>
                    <a:pt x="642797" y="2540"/>
                  </a:lnTo>
                  <a:close/>
                </a:path>
                <a:path w="760729" h="1510030">
                  <a:moveTo>
                    <a:pt x="760222" y="1436370"/>
                  </a:moveTo>
                  <a:lnTo>
                    <a:pt x="759764" y="1436370"/>
                  </a:lnTo>
                  <a:lnTo>
                    <a:pt x="759764" y="1435100"/>
                  </a:lnTo>
                  <a:lnTo>
                    <a:pt x="36322" y="1435100"/>
                  </a:lnTo>
                  <a:lnTo>
                    <a:pt x="36322" y="1357630"/>
                  </a:lnTo>
                  <a:lnTo>
                    <a:pt x="60325" y="1357630"/>
                  </a:lnTo>
                  <a:lnTo>
                    <a:pt x="60325" y="1397000"/>
                  </a:lnTo>
                  <a:lnTo>
                    <a:pt x="60325" y="1398270"/>
                  </a:lnTo>
                  <a:lnTo>
                    <a:pt x="60325" y="1399540"/>
                  </a:lnTo>
                  <a:lnTo>
                    <a:pt x="60667" y="1399540"/>
                  </a:lnTo>
                  <a:lnTo>
                    <a:pt x="60667" y="1400810"/>
                  </a:lnTo>
                  <a:lnTo>
                    <a:pt x="62153" y="1400810"/>
                  </a:lnTo>
                  <a:lnTo>
                    <a:pt x="62153" y="1402080"/>
                  </a:lnTo>
                  <a:lnTo>
                    <a:pt x="641908" y="1402080"/>
                  </a:lnTo>
                  <a:lnTo>
                    <a:pt x="641908" y="1400810"/>
                  </a:lnTo>
                  <a:lnTo>
                    <a:pt x="642747" y="1400810"/>
                  </a:lnTo>
                  <a:lnTo>
                    <a:pt x="642747" y="1399540"/>
                  </a:lnTo>
                  <a:lnTo>
                    <a:pt x="642747" y="1398270"/>
                  </a:lnTo>
                  <a:lnTo>
                    <a:pt x="642289" y="1398270"/>
                  </a:lnTo>
                  <a:lnTo>
                    <a:pt x="642289" y="1397000"/>
                  </a:lnTo>
                  <a:lnTo>
                    <a:pt x="64897" y="1397000"/>
                  </a:lnTo>
                  <a:lnTo>
                    <a:pt x="64897" y="1357630"/>
                  </a:lnTo>
                  <a:lnTo>
                    <a:pt x="641908" y="1357630"/>
                  </a:lnTo>
                  <a:lnTo>
                    <a:pt x="641908" y="1356360"/>
                  </a:lnTo>
                  <a:lnTo>
                    <a:pt x="642747" y="1356360"/>
                  </a:lnTo>
                  <a:lnTo>
                    <a:pt x="642747" y="1353820"/>
                  </a:lnTo>
                  <a:lnTo>
                    <a:pt x="642289" y="1353820"/>
                  </a:lnTo>
                  <a:lnTo>
                    <a:pt x="642289" y="1352550"/>
                  </a:lnTo>
                  <a:lnTo>
                    <a:pt x="64439" y="1352550"/>
                  </a:lnTo>
                  <a:lnTo>
                    <a:pt x="60769" y="1352550"/>
                  </a:lnTo>
                  <a:lnTo>
                    <a:pt x="36322" y="1352550"/>
                  </a:lnTo>
                  <a:lnTo>
                    <a:pt x="36322" y="1332230"/>
                  </a:lnTo>
                  <a:lnTo>
                    <a:pt x="36322" y="1330960"/>
                  </a:lnTo>
                  <a:lnTo>
                    <a:pt x="36322" y="1329690"/>
                  </a:lnTo>
                  <a:lnTo>
                    <a:pt x="36131" y="1329690"/>
                  </a:lnTo>
                  <a:lnTo>
                    <a:pt x="36131" y="1328420"/>
                  </a:lnTo>
                  <a:lnTo>
                    <a:pt x="35420" y="1328420"/>
                  </a:lnTo>
                  <a:lnTo>
                    <a:pt x="35420" y="1327150"/>
                  </a:lnTo>
                  <a:lnTo>
                    <a:pt x="444" y="1327150"/>
                  </a:lnTo>
                  <a:lnTo>
                    <a:pt x="444" y="1328420"/>
                  </a:lnTo>
                  <a:lnTo>
                    <a:pt x="0" y="1328420"/>
                  </a:lnTo>
                  <a:lnTo>
                    <a:pt x="0" y="1329690"/>
                  </a:lnTo>
                  <a:lnTo>
                    <a:pt x="0" y="1330960"/>
                  </a:lnTo>
                  <a:lnTo>
                    <a:pt x="825" y="1330960"/>
                  </a:lnTo>
                  <a:lnTo>
                    <a:pt x="825" y="1332230"/>
                  </a:lnTo>
                  <a:lnTo>
                    <a:pt x="31750" y="1332230"/>
                  </a:lnTo>
                  <a:lnTo>
                    <a:pt x="31750" y="1435100"/>
                  </a:lnTo>
                  <a:lnTo>
                    <a:pt x="31750" y="1436370"/>
                  </a:lnTo>
                  <a:lnTo>
                    <a:pt x="31750" y="1437640"/>
                  </a:lnTo>
                  <a:lnTo>
                    <a:pt x="32092" y="1437640"/>
                  </a:lnTo>
                  <a:lnTo>
                    <a:pt x="32092" y="1438910"/>
                  </a:lnTo>
                  <a:lnTo>
                    <a:pt x="33578" y="1438910"/>
                  </a:lnTo>
                  <a:lnTo>
                    <a:pt x="33578" y="1440180"/>
                  </a:lnTo>
                  <a:lnTo>
                    <a:pt x="759383" y="1440180"/>
                  </a:lnTo>
                  <a:lnTo>
                    <a:pt x="759383" y="1438910"/>
                  </a:lnTo>
                  <a:lnTo>
                    <a:pt x="760222" y="1438910"/>
                  </a:lnTo>
                  <a:lnTo>
                    <a:pt x="760222" y="1437640"/>
                  </a:lnTo>
                  <a:lnTo>
                    <a:pt x="760222" y="14363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134284" y="2203449"/>
              <a:ext cx="41910" cy="525780"/>
            </a:xfrm>
            <a:custGeom>
              <a:avLst/>
              <a:gdLst/>
              <a:ahLst/>
              <a:cxnLst/>
              <a:rect l="l" t="t" r="r" b="b"/>
              <a:pathLst>
                <a:path w="41910" h="525780">
                  <a:moveTo>
                    <a:pt x="4083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40830" y="1270"/>
                  </a:lnTo>
                  <a:lnTo>
                    <a:pt x="40830" y="0"/>
                  </a:lnTo>
                  <a:close/>
                </a:path>
                <a:path w="41910" h="525780">
                  <a:moveTo>
                    <a:pt x="41757" y="5080"/>
                  </a:moveTo>
                  <a:lnTo>
                    <a:pt x="37185" y="5080"/>
                  </a:lnTo>
                  <a:lnTo>
                    <a:pt x="37185" y="524510"/>
                  </a:lnTo>
                  <a:lnTo>
                    <a:pt x="37185" y="525780"/>
                  </a:lnTo>
                  <a:lnTo>
                    <a:pt x="39471" y="525780"/>
                  </a:lnTo>
                  <a:lnTo>
                    <a:pt x="39471" y="524510"/>
                  </a:lnTo>
                  <a:lnTo>
                    <a:pt x="41757" y="524510"/>
                  </a:lnTo>
                  <a:lnTo>
                    <a:pt x="41757" y="508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0" name="object 12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142894" y="2698813"/>
              <a:ext cx="115696" cy="163766"/>
            </a:xfrm>
            <a:prstGeom prst="rect">
              <a:avLst/>
            </a:prstGeom>
          </p:spPr>
        </p:pic>
        <p:sp>
          <p:nvSpPr>
            <p:cNvPr id="121" name="object 121"/>
            <p:cNvSpPr/>
            <p:nvPr/>
          </p:nvSpPr>
          <p:spPr>
            <a:xfrm>
              <a:off x="3190519" y="2273299"/>
              <a:ext cx="532130" cy="576580"/>
            </a:xfrm>
            <a:custGeom>
              <a:avLst/>
              <a:gdLst/>
              <a:ahLst/>
              <a:cxnLst/>
              <a:rect l="l" t="t" r="r" b="b"/>
              <a:pathLst>
                <a:path w="532129" h="576580">
                  <a:moveTo>
                    <a:pt x="102997" y="2540"/>
                  </a:moveTo>
                  <a:lnTo>
                    <a:pt x="102806" y="2540"/>
                  </a:lnTo>
                  <a:lnTo>
                    <a:pt x="102806" y="1270"/>
                  </a:lnTo>
                  <a:lnTo>
                    <a:pt x="102069" y="1270"/>
                  </a:lnTo>
                  <a:lnTo>
                    <a:pt x="102069" y="0"/>
                  </a:lnTo>
                  <a:lnTo>
                    <a:pt x="98412" y="0"/>
                  </a:lnTo>
                  <a:lnTo>
                    <a:pt x="98412" y="5080"/>
                  </a:lnTo>
                  <a:lnTo>
                    <a:pt x="98412" y="41910"/>
                  </a:lnTo>
                  <a:lnTo>
                    <a:pt x="98412" y="45720"/>
                  </a:lnTo>
                  <a:lnTo>
                    <a:pt x="98412" y="292100"/>
                  </a:lnTo>
                  <a:lnTo>
                    <a:pt x="98412" y="297180"/>
                  </a:lnTo>
                  <a:lnTo>
                    <a:pt x="98412" y="327660"/>
                  </a:lnTo>
                  <a:lnTo>
                    <a:pt x="4572" y="327660"/>
                  </a:lnTo>
                  <a:lnTo>
                    <a:pt x="4572" y="297180"/>
                  </a:lnTo>
                  <a:lnTo>
                    <a:pt x="98412" y="297180"/>
                  </a:lnTo>
                  <a:lnTo>
                    <a:pt x="98412" y="292100"/>
                  </a:lnTo>
                  <a:lnTo>
                    <a:pt x="4572" y="292100"/>
                  </a:lnTo>
                  <a:lnTo>
                    <a:pt x="4572" y="45720"/>
                  </a:lnTo>
                  <a:lnTo>
                    <a:pt x="98412" y="45720"/>
                  </a:lnTo>
                  <a:lnTo>
                    <a:pt x="98412" y="41910"/>
                  </a:lnTo>
                  <a:lnTo>
                    <a:pt x="4572" y="41910"/>
                  </a:lnTo>
                  <a:lnTo>
                    <a:pt x="4572" y="5080"/>
                  </a:lnTo>
                  <a:lnTo>
                    <a:pt x="98412" y="5080"/>
                  </a:lnTo>
                  <a:lnTo>
                    <a:pt x="98412" y="0"/>
                  </a:lnTo>
                  <a:lnTo>
                    <a:pt x="914" y="0"/>
                  </a:lnTo>
                  <a:lnTo>
                    <a:pt x="914" y="1270"/>
                  </a:lnTo>
                  <a:lnTo>
                    <a:pt x="177" y="1270"/>
                  </a:lnTo>
                  <a:lnTo>
                    <a:pt x="177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328930"/>
                  </a:lnTo>
                  <a:lnTo>
                    <a:pt x="342" y="328930"/>
                  </a:lnTo>
                  <a:lnTo>
                    <a:pt x="342" y="331470"/>
                  </a:lnTo>
                  <a:lnTo>
                    <a:pt x="102641" y="331470"/>
                  </a:lnTo>
                  <a:lnTo>
                    <a:pt x="102641" y="329374"/>
                  </a:lnTo>
                  <a:lnTo>
                    <a:pt x="102997" y="329374"/>
                  </a:lnTo>
                  <a:lnTo>
                    <a:pt x="102997" y="327660"/>
                  </a:lnTo>
                  <a:lnTo>
                    <a:pt x="102997" y="327088"/>
                  </a:lnTo>
                  <a:lnTo>
                    <a:pt x="102997" y="5080"/>
                  </a:lnTo>
                  <a:lnTo>
                    <a:pt x="102997" y="2540"/>
                  </a:lnTo>
                  <a:close/>
                </a:path>
                <a:path w="532129" h="576580">
                  <a:moveTo>
                    <a:pt x="109347" y="473710"/>
                  </a:moveTo>
                  <a:lnTo>
                    <a:pt x="104762" y="473710"/>
                  </a:lnTo>
                  <a:lnTo>
                    <a:pt x="104762" y="474980"/>
                  </a:lnTo>
                  <a:lnTo>
                    <a:pt x="104762" y="575310"/>
                  </a:lnTo>
                  <a:lnTo>
                    <a:pt x="105600" y="575310"/>
                  </a:lnTo>
                  <a:lnTo>
                    <a:pt x="105600" y="576580"/>
                  </a:lnTo>
                  <a:lnTo>
                    <a:pt x="108508" y="576580"/>
                  </a:lnTo>
                  <a:lnTo>
                    <a:pt x="108508" y="575310"/>
                  </a:lnTo>
                  <a:lnTo>
                    <a:pt x="109347" y="575310"/>
                  </a:lnTo>
                  <a:lnTo>
                    <a:pt x="109347" y="474980"/>
                  </a:lnTo>
                  <a:lnTo>
                    <a:pt x="109347" y="473710"/>
                  </a:lnTo>
                  <a:close/>
                </a:path>
                <a:path w="532129" h="576580">
                  <a:moveTo>
                    <a:pt x="217297" y="471170"/>
                  </a:moveTo>
                  <a:lnTo>
                    <a:pt x="216839" y="471170"/>
                  </a:lnTo>
                  <a:lnTo>
                    <a:pt x="216839" y="469900"/>
                  </a:lnTo>
                  <a:lnTo>
                    <a:pt x="213169" y="469900"/>
                  </a:lnTo>
                  <a:lnTo>
                    <a:pt x="213169" y="471170"/>
                  </a:lnTo>
                  <a:lnTo>
                    <a:pt x="212725" y="471170"/>
                  </a:lnTo>
                  <a:lnTo>
                    <a:pt x="212725" y="472440"/>
                  </a:lnTo>
                  <a:lnTo>
                    <a:pt x="212725" y="568960"/>
                  </a:lnTo>
                  <a:lnTo>
                    <a:pt x="213550" y="568960"/>
                  </a:lnTo>
                  <a:lnTo>
                    <a:pt x="213550" y="570230"/>
                  </a:lnTo>
                  <a:lnTo>
                    <a:pt x="216458" y="570230"/>
                  </a:lnTo>
                  <a:lnTo>
                    <a:pt x="216458" y="568960"/>
                  </a:lnTo>
                  <a:lnTo>
                    <a:pt x="217297" y="568960"/>
                  </a:lnTo>
                  <a:lnTo>
                    <a:pt x="217297" y="472440"/>
                  </a:lnTo>
                  <a:lnTo>
                    <a:pt x="217297" y="471170"/>
                  </a:lnTo>
                  <a:close/>
                </a:path>
                <a:path w="532129" h="576580">
                  <a:moveTo>
                    <a:pt x="312547" y="427799"/>
                  </a:moveTo>
                  <a:lnTo>
                    <a:pt x="311873" y="426173"/>
                  </a:lnTo>
                  <a:lnTo>
                    <a:pt x="310261" y="425513"/>
                  </a:lnTo>
                  <a:lnTo>
                    <a:pt x="307975" y="425513"/>
                  </a:lnTo>
                  <a:lnTo>
                    <a:pt x="307975" y="430085"/>
                  </a:lnTo>
                  <a:lnTo>
                    <a:pt x="307975" y="517588"/>
                  </a:lnTo>
                  <a:lnTo>
                    <a:pt x="273418" y="517588"/>
                  </a:lnTo>
                  <a:lnTo>
                    <a:pt x="270903" y="517588"/>
                  </a:lnTo>
                  <a:lnTo>
                    <a:pt x="255397" y="517588"/>
                  </a:lnTo>
                  <a:lnTo>
                    <a:pt x="255397" y="430085"/>
                  </a:lnTo>
                  <a:lnTo>
                    <a:pt x="307975" y="430085"/>
                  </a:lnTo>
                  <a:lnTo>
                    <a:pt x="307975" y="425513"/>
                  </a:lnTo>
                  <a:lnTo>
                    <a:pt x="253111" y="425513"/>
                  </a:lnTo>
                  <a:lnTo>
                    <a:pt x="251498" y="426173"/>
                  </a:lnTo>
                  <a:lnTo>
                    <a:pt x="250825" y="427799"/>
                  </a:lnTo>
                  <a:lnTo>
                    <a:pt x="250825" y="519874"/>
                  </a:lnTo>
                  <a:lnTo>
                    <a:pt x="251498" y="521487"/>
                  </a:lnTo>
                  <a:lnTo>
                    <a:pt x="253111" y="522160"/>
                  </a:lnTo>
                  <a:lnTo>
                    <a:pt x="269875" y="522160"/>
                  </a:lnTo>
                  <a:lnTo>
                    <a:pt x="269875" y="539813"/>
                  </a:lnTo>
                  <a:lnTo>
                    <a:pt x="262636" y="539813"/>
                  </a:lnTo>
                  <a:lnTo>
                    <a:pt x="261023" y="540473"/>
                  </a:lnTo>
                  <a:lnTo>
                    <a:pt x="260350" y="542099"/>
                  </a:lnTo>
                  <a:lnTo>
                    <a:pt x="260350" y="567499"/>
                  </a:lnTo>
                  <a:lnTo>
                    <a:pt x="261023" y="569112"/>
                  </a:lnTo>
                  <a:lnTo>
                    <a:pt x="262636" y="569785"/>
                  </a:lnTo>
                  <a:lnTo>
                    <a:pt x="303911" y="569785"/>
                  </a:lnTo>
                  <a:lnTo>
                    <a:pt x="305523" y="569112"/>
                  </a:lnTo>
                  <a:lnTo>
                    <a:pt x="306197" y="567499"/>
                  </a:lnTo>
                  <a:lnTo>
                    <a:pt x="306197" y="565213"/>
                  </a:lnTo>
                  <a:lnTo>
                    <a:pt x="306197" y="544385"/>
                  </a:lnTo>
                  <a:lnTo>
                    <a:pt x="306197" y="542099"/>
                  </a:lnTo>
                  <a:lnTo>
                    <a:pt x="305523" y="540473"/>
                  </a:lnTo>
                  <a:lnTo>
                    <a:pt x="303911" y="539813"/>
                  </a:lnTo>
                  <a:lnTo>
                    <a:pt x="301625" y="539813"/>
                  </a:lnTo>
                  <a:lnTo>
                    <a:pt x="301625" y="544385"/>
                  </a:lnTo>
                  <a:lnTo>
                    <a:pt x="301625" y="565213"/>
                  </a:lnTo>
                  <a:lnTo>
                    <a:pt x="264922" y="565213"/>
                  </a:lnTo>
                  <a:lnTo>
                    <a:pt x="264922" y="544385"/>
                  </a:lnTo>
                  <a:lnTo>
                    <a:pt x="270903" y="544385"/>
                  </a:lnTo>
                  <a:lnTo>
                    <a:pt x="273418" y="544385"/>
                  </a:lnTo>
                  <a:lnTo>
                    <a:pt x="301625" y="544385"/>
                  </a:lnTo>
                  <a:lnTo>
                    <a:pt x="301625" y="539813"/>
                  </a:lnTo>
                  <a:lnTo>
                    <a:pt x="274447" y="539813"/>
                  </a:lnTo>
                  <a:lnTo>
                    <a:pt x="274447" y="522160"/>
                  </a:lnTo>
                  <a:lnTo>
                    <a:pt x="310261" y="522160"/>
                  </a:lnTo>
                  <a:lnTo>
                    <a:pt x="311873" y="521487"/>
                  </a:lnTo>
                  <a:lnTo>
                    <a:pt x="312547" y="519874"/>
                  </a:lnTo>
                  <a:lnTo>
                    <a:pt x="312547" y="517588"/>
                  </a:lnTo>
                  <a:lnTo>
                    <a:pt x="312547" y="430085"/>
                  </a:lnTo>
                  <a:lnTo>
                    <a:pt x="312547" y="427799"/>
                  </a:lnTo>
                  <a:close/>
                </a:path>
                <a:path w="532129" h="576580">
                  <a:moveTo>
                    <a:pt x="341122" y="2540"/>
                  </a:moveTo>
                  <a:lnTo>
                    <a:pt x="340931" y="2540"/>
                  </a:lnTo>
                  <a:lnTo>
                    <a:pt x="340931" y="1270"/>
                  </a:lnTo>
                  <a:lnTo>
                    <a:pt x="340194" y="1270"/>
                  </a:lnTo>
                  <a:lnTo>
                    <a:pt x="340194" y="0"/>
                  </a:lnTo>
                  <a:lnTo>
                    <a:pt x="336550" y="0"/>
                  </a:lnTo>
                  <a:lnTo>
                    <a:pt x="336550" y="5080"/>
                  </a:lnTo>
                  <a:lnTo>
                    <a:pt x="336550" y="41910"/>
                  </a:lnTo>
                  <a:lnTo>
                    <a:pt x="336550" y="45720"/>
                  </a:lnTo>
                  <a:lnTo>
                    <a:pt x="336550" y="292100"/>
                  </a:lnTo>
                  <a:lnTo>
                    <a:pt x="336550" y="297180"/>
                  </a:lnTo>
                  <a:lnTo>
                    <a:pt x="336550" y="327660"/>
                  </a:lnTo>
                  <a:lnTo>
                    <a:pt x="242697" y="327660"/>
                  </a:lnTo>
                  <a:lnTo>
                    <a:pt x="242697" y="297180"/>
                  </a:lnTo>
                  <a:lnTo>
                    <a:pt x="336550" y="297180"/>
                  </a:lnTo>
                  <a:lnTo>
                    <a:pt x="336550" y="292100"/>
                  </a:lnTo>
                  <a:lnTo>
                    <a:pt x="242697" y="292100"/>
                  </a:lnTo>
                  <a:lnTo>
                    <a:pt x="242697" y="45720"/>
                  </a:lnTo>
                  <a:lnTo>
                    <a:pt x="336550" y="45720"/>
                  </a:lnTo>
                  <a:lnTo>
                    <a:pt x="336550" y="41910"/>
                  </a:lnTo>
                  <a:lnTo>
                    <a:pt x="242697" y="41910"/>
                  </a:lnTo>
                  <a:lnTo>
                    <a:pt x="242697" y="5080"/>
                  </a:lnTo>
                  <a:lnTo>
                    <a:pt x="336550" y="5080"/>
                  </a:lnTo>
                  <a:lnTo>
                    <a:pt x="336550" y="0"/>
                  </a:lnTo>
                  <a:lnTo>
                    <a:pt x="239039" y="0"/>
                  </a:lnTo>
                  <a:lnTo>
                    <a:pt x="239039" y="1270"/>
                  </a:lnTo>
                  <a:lnTo>
                    <a:pt x="238302" y="1270"/>
                  </a:lnTo>
                  <a:lnTo>
                    <a:pt x="238302" y="2540"/>
                  </a:lnTo>
                  <a:lnTo>
                    <a:pt x="238125" y="2540"/>
                  </a:lnTo>
                  <a:lnTo>
                    <a:pt x="238125" y="5080"/>
                  </a:lnTo>
                  <a:lnTo>
                    <a:pt x="238125" y="328930"/>
                  </a:lnTo>
                  <a:lnTo>
                    <a:pt x="238467" y="328930"/>
                  </a:lnTo>
                  <a:lnTo>
                    <a:pt x="238467" y="331470"/>
                  </a:lnTo>
                  <a:lnTo>
                    <a:pt x="340766" y="331470"/>
                  </a:lnTo>
                  <a:lnTo>
                    <a:pt x="340766" y="329374"/>
                  </a:lnTo>
                  <a:lnTo>
                    <a:pt x="341122" y="329374"/>
                  </a:lnTo>
                  <a:lnTo>
                    <a:pt x="341122" y="327660"/>
                  </a:lnTo>
                  <a:lnTo>
                    <a:pt x="341122" y="327088"/>
                  </a:lnTo>
                  <a:lnTo>
                    <a:pt x="341122" y="5080"/>
                  </a:lnTo>
                  <a:lnTo>
                    <a:pt x="341122" y="2540"/>
                  </a:lnTo>
                  <a:close/>
                </a:path>
                <a:path w="532129" h="576580">
                  <a:moveTo>
                    <a:pt x="347472" y="471170"/>
                  </a:moveTo>
                  <a:lnTo>
                    <a:pt x="347014" y="471170"/>
                  </a:lnTo>
                  <a:lnTo>
                    <a:pt x="347014" y="469900"/>
                  </a:lnTo>
                  <a:lnTo>
                    <a:pt x="343344" y="469900"/>
                  </a:lnTo>
                  <a:lnTo>
                    <a:pt x="343344" y="471170"/>
                  </a:lnTo>
                  <a:lnTo>
                    <a:pt x="342900" y="471170"/>
                  </a:lnTo>
                  <a:lnTo>
                    <a:pt x="342900" y="472440"/>
                  </a:lnTo>
                  <a:lnTo>
                    <a:pt x="342900" y="568960"/>
                  </a:lnTo>
                  <a:lnTo>
                    <a:pt x="343725" y="568960"/>
                  </a:lnTo>
                  <a:lnTo>
                    <a:pt x="343725" y="570230"/>
                  </a:lnTo>
                  <a:lnTo>
                    <a:pt x="346633" y="570230"/>
                  </a:lnTo>
                  <a:lnTo>
                    <a:pt x="346633" y="568960"/>
                  </a:lnTo>
                  <a:lnTo>
                    <a:pt x="347472" y="568960"/>
                  </a:lnTo>
                  <a:lnTo>
                    <a:pt x="347472" y="472440"/>
                  </a:lnTo>
                  <a:lnTo>
                    <a:pt x="347472" y="471170"/>
                  </a:lnTo>
                  <a:close/>
                </a:path>
                <a:path w="532129" h="576580">
                  <a:moveTo>
                    <a:pt x="439547" y="471170"/>
                  </a:moveTo>
                  <a:lnTo>
                    <a:pt x="439089" y="471170"/>
                  </a:lnTo>
                  <a:lnTo>
                    <a:pt x="439089" y="469900"/>
                  </a:lnTo>
                  <a:lnTo>
                    <a:pt x="435419" y="469900"/>
                  </a:lnTo>
                  <a:lnTo>
                    <a:pt x="435419" y="471170"/>
                  </a:lnTo>
                  <a:lnTo>
                    <a:pt x="434975" y="471170"/>
                  </a:lnTo>
                  <a:lnTo>
                    <a:pt x="434975" y="472440"/>
                  </a:lnTo>
                  <a:lnTo>
                    <a:pt x="434975" y="568960"/>
                  </a:lnTo>
                  <a:lnTo>
                    <a:pt x="435800" y="568960"/>
                  </a:lnTo>
                  <a:lnTo>
                    <a:pt x="435800" y="570230"/>
                  </a:lnTo>
                  <a:lnTo>
                    <a:pt x="438708" y="570230"/>
                  </a:lnTo>
                  <a:lnTo>
                    <a:pt x="438708" y="568960"/>
                  </a:lnTo>
                  <a:lnTo>
                    <a:pt x="439547" y="568960"/>
                  </a:lnTo>
                  <a:lnTo>
                    <a:pt x="439547" y="472440"/>
                  </a:lnTo>
                  <a:lnTo>
                    <a:pt x="439547" y="471170"/>
                  </a:lnTo>
                  <a:close/>
                </a:path>
                <a:path w="532129" h="576580">
                  <a:moveTo>
                    <a:pt x="531622" y="427799"/>
                  </a:moveTo>
                  <a:lnTo>
                    <a:pt x="530948" y="426173"/>
                  </a:lnTo>
                  <a:lnTo>
                    <a:pt x="529336" y="425513"/>
                  </a:lnTo>
                  <a:lnTo>
                    <a:pt x="527050" y="425513"/>
                  </a:lnTo>
                  <a:lnTo>
                    <a:pt x="527050" y="430085"/>
                  </a:lnTo>
                  <a:lnTo>
                    <a:pt x="527050" y="517588"/>
                  </a:lnTo>
                  <a:lnTo>
                    <a:pt x="492493" y="517588"/>
                  </a:lnTo>
                  <a:lnTo>
                    <a:pt x="489978" y="517588"/>
                  </a:lnTo>
                  <a:lnTo>
                    <a:pt x="474472" y="517588"/>
                  </a:lnTo>
                  <a:lnTo>
                    <a:pt x="474472" y="430085"/>
                  </a:lnTo>
                  <a:lnTo>
                    <a:pt x="527050" y="430085"/>
                  </a:lnTo>
                  <a:lnTo>
                    <a:pt x="527050" y="425513"/>
                  </a:lnTo>
                  <a:lnTo>
                    <a:pt x="472186" y="425513"/>
                  </a:lnTo>
                  <a:lnTo>
                    <a:pt x="470573" y="426173"/>
                  </a:lnTo>
                  <a:lnTo>
                    <a:pt x="469900" y="427799"/>
                  </a:lnTo>
                  <a:lnTo>
                    <a:pt x="469900" y="519874"/>
                  </a:lnTo>
                  <a:lnTo>
                    <a:pt x="470573" y="521487"/>
                  </a:lnTo>
                  <a:lnTo>
                    <a:pt x="472186" y="522160"/>
                  </a:lnTo>
                  <a:lnTo>
                    <a:pt x="488950" y="522160"/>
                  </a:lnTo>
                  <a:lnTo>
                    <a:pt x="488950" y="539813"/>
                  </a:lnTo>
                  <a:lnTo>
                    <a:pt x="481711" y="539813"/>
                  </a:lnTo>
                  <a:lnTo>
                    <a:pt x="480098" y="540473"/>
                  </a:lnTo>
                  <a:lnTo>
                    <a:pt x="479425" y="542099"/>
                  </a:lnTo>
                  <a:lnTo>
                    <a:pt x="479425" y="567499"/>
                  </a:lnTo>
                  <a:lnTo>
                    <a:pt x="480098" y="569112"/>
                  </a:lnTo>
                  <a:lnTo>
                    <a:pt x="481711" y="569785"/>
                  </a:lnTo>
                  <a:lnTo>
                    <a:pt x="522986" y="569785"/>
                  </a:lnTo>
                  <a:lnTo>
                    <a:pt x="524598" y="569112"/>
                  </a:lnTo>
                  <a:lnTo>
                    <a:pt x="525272" y="567499"/>
                  </a:lnTo>
                  <a:lnTo>
                    <a:pt x="525272" y="565213"/>
                  </a:lnTo>
                  <a:lnTo>
                    <a:pt x="525272" y="544385"/>
                  </a:lnTo>
                  <a:lnTo>
                    <a:pt x="525272" y="542099"/>
                  </a:lnTo>
                  <a:lnTo>
                    <a:pt x="524598" y="540473"/>
                  </a:lnTo>
                  <a:lnTo>
                    <a:pt x="522986" y="539813"/>
                  </a:lnTo>
                  <a:lnTo>
                    <a:pt x="520700" y="539813"/>
                  </a:lnTo>
                  <a:lnTo>
                    <a:pt x="520700" y="544385"/>
                  </a:lnTo>
                  <a:lnTo>
                    <a:pt x="520700" y="565213"/>
                  </a:lnTo>
                  <a:lnTo>
                    <a:pt x="483997" y="565213"/>
                  </a:lnTo>
                  <a:lnTo>
                    <a:pt x="483997" y="544385"/>
                  </a:lnTo>
                  <a:lnTo>
                    <a:pt x="489978" y="544385"/>
                  </a:lnTo>
                  <a:lnTo>
                    <a:pt x="492493" y="544385"/>
                  </a:lnTo>
                  <a:lnTo>
                    <a:pt x="520700" y="544385"/>
                  </a:lnTo>
                  <a:lnTo>
                    <a:pt x="520700" y="539813"/>
                  </a:lnTo>
                  <a:lnTo>
                    <a:pt x="493522" y="539813"/>
                  </a:lnTo>
                  <a:lnTo>
                    <a:pt x="493522" y="522160"/>
                  </a:lnTo>
                  <a:lnTo>
                    <a:pt x="529336" y="522160"/>
                  </a:lnTo>
                  <a:lnTo>
                    <a:pt x="530948" y="521487"/>
                  </a:lnTo>
                  <a:lnTo>
                    <a:pt x="531622" y="519874"/>
                  </a:lnTo>
                  <a:lnTo>
                    <a:pt x="531622" y="517588"/>
                  </a:lnTo>
                  <a:lnTo>
                    <a:pt x="531622" y="430085"/>
                  </a:lnTo>
                  <a:lnTo>
                    <a:pt x="531622" y="427799"/>
                  </a:lnTo>
                  <a:close/>
                </a:path>
                <a:path w="532129" h="576580">
                  <a:moveTo>
                    <a:pt x="531672" y="2540"/>
                  </a:moveTo>
                  <a:lnTo>
                    <a:pt x="531482" y="2540"/>
                  </a:lnTo>
                  <a:lnTo>
                    <a:pt x="531482" y="1270"/>
                  </a:lnTo>
                  <a:lnTo>
                    <a:pt x="530758" y="1270"/>
                  </a:lnTo>
                  <a:lnTo>
                    <a:pt x="530758" y="0"/>
                  </a:lnTo>
                  <a:lnTo>
                    <a:pt x="527100" y="0"/>
                  </a:lnTo>
                  <a:lnTo>
                    <a:pt x="527100" y="5080"/>
                  </a:lnTo>
                  <a:lnTo>
                    <a:pt x="527100" y="41338"/>
                  </a:lnTo>
                  <a:lnTo>
                    <a:pt x="527100" y="45910"/>
                  </a:lnTo>
                  <a:lnTo>
                    <a:pt x="527100" y="292163"/>
                  </a:lnTo>
                  <a:lnTo>
                    <a:pt x="527100" y="296735"/>
                  </a:lnTo>
                  <a:lnTo>
                    <a:pt x="527100" y="327660"/>
                  </a:lnTo>
                  <a:lnTo>
                    <a:pt x="461772" y="327660"/>
                  </a:lnTo>
                  <a:lnTo>
                    <a:pt x="461772" y="296735"/>
                  </a:lnTo>
                  <a:lnTo>
                    <a:pt x="527100" y="296735"/>
                  </a:lnTo>
                  <a:lnTo>
                    <a:pt x="527100" y="292163"/>
                  </a:lnTo>
                  <a:lnTo>
                    <a:pt x="461772" y="292163"/>
                  </a:lnTo>
                  <a:lnTo>
                    <a:pt x="461772" y="45910"/>
                  </a:lnTo>
                  <a:lnTo>
                    <a:pt x="527100" y="45910"/>
                  </a:lnTo>
                  <a:lnTo>
                    <a:pt x="527100" y="41338"/>
                  </a:lnTo>
                  <a:lnTo>
                    <a:pt x="461772" y="41338"/>
                  </a:lnTo>
                  <a:lnTo>
                    <a:pt x="461772" y="5080"/>
                  </a:lnTo>
                  <a:lnTo>
                    <a:pt x="527100" y="5080"/>
                  </a:lnTo>
                  <a:lnTo>
                    <a:pt x="527100" y="0"/>
                  </a:lnTo>
                  <a:lnTo>
                    <a:pt x="458114" y="0"/>
                  </a:lnTo>
                  <a:lnTo>
                    <a:pt x="458114" y="1270"/>
                  </a:lnTo>
                  <a:lnTo>
                    <a:pt x="457377" y="1270"/>
                  </a:lnTo>
                  <a:lnTo>
                    <a:pt x="457377" y="2540"/>
                  </a:lnTo>
                  <a:lnTo>
                    <a:pt x="457200" y="2540"/>
                  </a:lnTo>
                  <a:lnTo>
                    <a:pt x="457200" y="5080"/>
                  </a:lnTo>
                  <a:lnTo>
                    <a:pt x="457200" y="328930"/>
                  </a:lnTo>
                  <a:lnTo>
                    <a:pt x="457542" y="328930"/>
                  </a:lnTo>
                  <a:lnTo>
                    <a:pt x="457542" y="331470"/>
                  </a:lnTo>
                  <a:lnTo>
                    <a:pt x="531329" y="331470"/>
                  </a:lnTo>
                  <a:lnTo>
                    <a:pt x="531329" y="329374"/>
                  </a:lnTo>
                  <a:lnTo>
                    <a:pt x="531672" y="329374"/>
                  </a:lnTo>
                  <a:lnTo>
                    <a:pt x="531672" y="327660"/>
                  </a:lnTo>
                  <a:lnTo>
                    <a:pt x="531672" y="327088"/>
                  </a:lnTo>
                  <a:lnTo>
                    <a:pt x="531672" y="5080"/>
                  </a:lnTo>
                  <a:lnTo>
                    <a:pt x="531672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2" name="object 12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288944" y="2485605"/>
              <a:ext cx="144335" cy="66103"/>
            </a:xfrm>
            <a:prstGeom prst="rect">
              <a:avLst/>
            </a:prstGeom>
          </p:spPr>
        </p:pic>
        <p:sp>
          <p:nvSpPr>
            <p:cNvPr id="123" name="object 123"/>
            <p:cNvSpPr/>
            <p:nvPr/>
          </p:nvSpPr>
          <p:spPr>
            <a:xfrm>
              <a:off x="3222269" y="2489275"/>
              <a:ext cx="484505" cy="214629"/>
            </a:xfrm>
            <a:custGeom>
              <a:avLst/>
              <a:gdLst/>
              <a:ahLst/>
              <a:cxnLst/>
              <a:rect l="l" t="t" r="r" b="b"/>
              <a:pathLst>
                <a:path w="484504" h="214630">
                  <a:moveTo>
                    <a:pt x="55372" y="113398"/>
                  </a:moveTo>
                  <a:lnTo>
                    <a:pt x="54698" y="111772"/>
                  </a:lnTo>
                  <a:lnTo>
                    <a:pt x="53086" y="111112"/>
                  </a:lnTo>
                  <a:lnTo>
                    <a:pt x="50787" y="111112"/>
                  </a:lnTo>
                  <a:lnTo>
                    <a:pt x="50787" y="115684"/>
                  </a:lnTo>
                  <a:lnTo>
                    <a:pt x="50787" y="196837"/>
                  </a:lnTo>
                  <a:lnTo>
                    <a:pt x="4572" y="196837"/>
                  </a:lnTo>
                  <a:lnTo>
                    <a:pt x="4572" y="115684"/>
                  </a:lnTo>
                  <a:lnTo>
                    <a:pt x="50787" y="115684"/>
                  </a:lnTo>
                  <a:lnTo>
                    <a:pt x="50787" y="111112"/>
                  </a:lnTo>
                  <a:lnTo>
                    <a:pt x="2286" y="111112"/>
                  </a:lnTo>
                  <a:lnTo>
                    <a:pt x="673" y="111772"/>
                  </a:lnTo>
                  <a:lnTo>
                    <a:pt x="0" y="113398"/>
                  </a:lnTo>
                  <a:lnTo>
                    <a:pt x="0" y="199123"/>
                  </a:lnTo>
                  <a:lnTo>
                    <a:pt x="673" y="200736"/>
                  </a:lnTo>
                  <a:lnTo>
                    <a:pt x="2286" y="201409"/>
                  </a:lnTo>
                  <a:lnTo>
                    <a:pt x="53086" y="201409"/>
                  </a:lnTo>
                  <a:lnTo>
                    <a:pt x="54698" y="200736"/>
                  </a:lnTo>
                  <a:lnTo>
                    <a:pt x="55372" y="199123"/>
                  </a:lnTo>
                  <a:lnTo>
                    <a:pt x="55372" y="196837"/>
                  </a:lnTo>
                  <a:lnTo>
                    <a:pt x="55372" y="115684"/>
                  </a:lnTo>
                  <a:lnTo>
                    <a:pt x="55372" y="113398"/>
                  </a:lnTo>
                  <a:close/>
                </a:path>
                <a:path w="484504" h="214630">
                  <a:moveTo>
                    <a:pt x="150622" y="180073"/>
                  </a:moveTo>
                  <a:lnTo>
                    <a:pt x="149948" y="178447"/>
                  </a:lnTo>
                  <a:lnTo>
                    <a:pt x="148336" y="177787"/>
                  </a:lnTo>
                  <a:lnTo>
                    <a:pt x="146050" y="177787"/>
                  </a:lnTo>
                  <a:lnTo>
                    <a:pt x="146050" y="182359"/>
                  </a:lnTo>
                  <a:lnTo>
                    <a:pt x="146050" y="200012"/>
                  </a:lnTo>
                  <a:lnTo>
                    <a:pt x="102997" y="200012"/>
                  </a:lnTo>
                  <a:lnTo>
                    <a:pt x="102997" y="182359"/>
                  </a:lnTo>
                  <a:lnTo>
                    <a:pt x="146050" y="182359"/>
                  </a:lnTo>
                  <a:lnTo>
                    <a:pt x="146050" y="177787"/>
                  </a:lnTo>
                  <a:lnTo>
                    <a:pt x="100711" y="177787"/>
                  </a:lnTo>
                  <a:lnTo>
                    <a:pt x="99085" y="178447"/>
                  </a:lnTo>
                  <a:lnTo>
                    <a:pt x="98412" y="180073"/>
                  </a:lnTo>
                  <a:lnTo>
                    <a:pt x="98412" y="202298"/>
                  </a:lnTo>
                  <a:lnTo>
                    <a:pt x="99085" y="203911"/>
                  </a:lnTo>
                  <a:lnTo>
                    <a:pt x="100711" y="204584"/>
                  </a:lnTo>
                  <a:lnTo>
                    <a:pt x="148336" y="204584"/>
                  </a:lnTo>
                  <a:lnTo>
                    <a:pt x="149948" y="203911"/>
                  </a:lnTo>
                  <a:lnTo>
                    <a:pt x="150622" y="202298"/>
                  </a:lnTo>
                  <a:lnTo>
                    <a:pt x="150622" y="200012"/>
                  </a:lnTo>
                  <a:lnTo>
                    <a:pt x="150622" y="182359"/>
                  </a:lnTo>
                  <a:lnTo>
                    <a:pt x="150622" y="180073"/>
                  </a:lnTo>
                  <a:close/>
                </a:path>
                <a:path w="484504" h="214630">
                  <a:moveTo>
                    <a:pt x="210273" y="111772"/>
                  </a:moveTo>
                  <a:lnTo>
                    <a:pt x="167386" y="96824"/>
                  </a:lnTo>
                  <a:lnTo>
                    <a:pt x="155232" y="97751"/>
                  </a:lnTo>
                  <a:lnTo>
                    <a:pt x="143637" y="100507"/>
                  </a:lnTo>
                  <a:lnTo>
                    <a:pt x="133197" y="105168"/>
                  </a:lnTo>
                  <a:lnTo>
                    <a:pt x="125361" y="111112"/>
                  </a:lnTo>
                  <a:lnTo>
                    <a:pt x="67703" y="111112"/>
                  </a:lnTo>
                  <a:lnTo>
                    <a:pt x="66662" y="112128"/>
                  </a:lnTo>
                  <a:lnTo>
                    <a:pt x="66662" y="114655"/>
                  </a:lnTo>
                  <a:lnTo>
                    <a:pt x="67703" y="115684"/>
                  </a:lnTo>
                  <a:lnTo>
                    <a:pt x="126111" y="115684"/>
                  </a:lnTo>
                  <a:lnTo>
                    <a:pt x="127723" y="115011"/>
                  </a:lnTo>
                  <a:lnTo>
                    <a:pt x="129844" y="113398"/>
                  </a:lnTo>
                  <a:lnTo>
                    <a:pt x="132854" y="111112"/>
                  </a:lnTo>
                  <a:lnTo>
                    <a:pt x="135483" y="109131"/>
                  </a:lnTo>
                  <a:lnTo>
                    <a:pt x="145084" y="104851"/>
                  </a:lnTo>
                  <a:lnTo>
                    <a:pt x="155917" y="102260"/>
                  </a:lnTo>
                  <a:lnTo>
                    <a:pt x="167386" y="101396"/>
                  </a:lnTo>
                  <a:lnTo>
                    <a:pt x="178841" y="102260"/>
                  </a:lnTo>
                  <a:lnTo>
                    <a:pt x="189674" y="104851"/>
                  </a:lnTo>
                  <a:lnTo>
                    <a:pt x="199275" y="109131"/>
                  </a:lnTo>
                  <a:lnTo>
                    <a:pt x="207048" y="115011"/>
                  </a:lnTo>
                  <a:lnTo>
                    <a:pt x="210273" y="115011"/>
                  </a:lnTo>
                  <a:lnTo>
                    <a:pt x="210273" y="111772"/>
                  </a:lnTo>
                  <a:close/>
                </a:path>
                <a:path w="484504" h="214630">
                  <a:moveTo>
                    <a:pt x="280797" y="113398"/>
                  </a:moveTo>
                  <a:lnTo>
                    <a:pt x="280123" y="111772"/>
                  </a:lnTo>
                  <a:lnTo>
                    <a:pt x="278511" y="111112"/>
                  </a:lnTo>
                  <a:lnTo>
                    <a:pt x="276225" y="111112"/>
                  </a:lnTo>
                  <a:lnTo>
                    <a:pt x="276225" y="115684"/>
                  </a:lnTo>
                  <a:lnTo>
                    <a:pt x="276225" y="190487"/>
                  </a:lnTo>
                  <a:lnTo>
                    <a:pt x="229997" y="190487"/>
                  </a:lnTo>
                  <a:lnTo>
                    <a:pt x="229997" y="115684"/>
                  </a:lnTo>
                  <a:lnTo>
                    <a:pt x="276225" y="115684"/>
                  </a:lnTo>
                  <a:lnTo>
                    <a:pt x="276225" y="111112"/>
                  </a:lnTo>
                  <a:lnTo>
                    <a:pt x="227711" y="111112"/>
                  </a:lnTo>
                  <a:lnTo>
                    <a:pt x="226098" y="111772"/>
                  </a:lnTo>
                  <a:lnTo>
                    <a:pt x="225425" y="113398"/>
                  </a:lnTo>
                  <a:lnTo>
                    <a:pt x="225425" y="192773"/>
                  </a:lnTo>
                  <a:lnTo>
                    <a:pt x="226098" y="194386"/>
                  </a:lnTo>
                  <a:lnTo>
                    <a:pt x="227711" y="195059"/>
                  </a:lnTo>
                  <a:lnTo>
                    <a:pt x="278511" y="195059"/>
                  </a:lnTo>
                  <a:lnTo>
                    <a:pt x="280123" y="194386"/>
                  </a:lnTo>
                  <a:lnTo>
                    <a:pt x="280797" y="192773"/>
                  </a:lnTo>
                  <a:lnTo>
                    <a:pt x="280797" y="190487"/>
                  </a:lnTo>
                  <a:lnTo>
                    <a:pt x="280797" y="115684"/>
                  </a:lnTo>
                  <a:lnTo>
                    <a:pt x="280797" y="113398"/>
                  </a:lnTo>
                  <a:close/>
                </a:path>
                <a:path w="484504" h="214630">
                  <a:moveTo>
                    <a:pt x="391922" y="180073"/>
                  </a:moveTo>
                  <a:lnTo>
                    <a:pt x="391248" y="178447"/>
                  </a:lnTo>
                  <a:lnTo>
                    <a:pt x="389636" y="177787"/>
                  </a:lnTo>
                  <a:lnTo>
                    <a:pt x="387350" y="177787"/>
                  </a:lnTo>
                  <a:lnTo>
                    <a:pt x="387350" y="182359"/>
                  </a:lnTo>
                  <a:lnTo>
                    <a:pt x="387350" y="200012"/>
                  </a:lnTo>
                  <a:lnTo>
                    <a:pt x="344297" y="200012"/>
                  </a:lnTo>
                  <a:lnTo>
                    <a:pt x="344297" y="182359"/>
                  </a:lnTo>
                  <a:lnTo>
                    <a:pt x="387350" y="182359"/>
                  </a:lnTo>
                  <a:lnTo>
                    <a:pt x="387350" y="177787"/>
                  </a:lnTo>
                  <a:lnTo>
                    <a:pt x="342011" y="177787"/>
                  </a:lnTo>
                  <a:lnTo>
                    <a:pt x="340398" y="178447"/>
                  </a:lnTo>
                  <a:lnTo>
                    <a:pt x="339725" y="180073"/>
                  </a:lnTo>
                  <a:lnTo>
                    <a:pt x="339725" y="202298"/>
                  </a:lnTo>
                  <a:lnTo>
                    <a:pt x="340398" y="203911"/>
                  </a:lnTo>
                  <a:lnTo>
                    <a:pt x="342011" y="204584"/>
                  </a:lnTo>
                  <a:lnTo>
                    <a:pt x="389636" y="204584"/>
                  </a:lnTo>
                  <a:lnTo>
                    <a:pt x="391248" y="203911"/>
                  </a:lnTo>
                  <a:lnTo>
                    <a:pt x="391922" y="202298"/>
                  </a:lnTo>
                  <a:lnTo>
                    <a:pt x="391922" y="200012"/>
                  </a:lnTo>
                  <a:lnTo>
                    <a:pt x="391922" y="182359"/>
                  </a:lnTo>
                  <a:lnTo>
                    <a:pt x="391922" y="180073"/>
                  </a:lnTo>
                  <a:close/>
                </a:path>
                <a:path w="484504" h="214630">
                  <a:moveTo>
                    <a:pt x="429742" y="114490"/>
                  </a:moveTo>
                  <a:lnTo>
                    <a:pt x="395084" y="102044"/>
                  </a:lnTo>
                  <a:lnTo>
                    <a:pt x="379450" y="104330"/>
                  </a:lnTo>
                  <a:lnTo>
                    <a:pt x="365772" y="110883"/>
                  </a:lnTo>
                  <a:lnTo>
                    <a:pt x="354533" y="121170"/>
                  </a:lnTo>
                  <a:lnTo>
                    <a:pt x="347091" y="133337"/>
                  </a:lnTo>
                  <a:lnTo>
                    <a:pt x="324878" y="133337"/>
                  </a:lnTo>
                  <a:lnTo>
                    <a:pt x="323850" y="134353"/>
                  </a:lnTo>
                  <a:lnTo>
                    <a:pt x="323850" y="136880"/>
                  </a:lnTo>
                  <a:lnTo>
                    <a:pt x="324878" y="137909"/>
                  </a:lnTo>
                  <a:lnTo>
                    <a:pt x="348361" y="137909"/>
                  </a:lnTo>
                  <a:lnTo>
                    <a:pt x="350443" y="136550"/>
                  </a:lnTo>
                  <a:lnTo>
                    <a:pt x="351002" y="135623"/>
                  </a:lnTo>
                  <a:lnTo>
                    <a:pt x="352399" y="133337"/>
                  </a:lnTo>
                  <a:lnTo>
                    <a:pt x="358076" y="124079"/>
                  </a:lnTo>
                  <a:lnTo>
                    <a:pt x="368338" y="114655"/>
                  </a:lnTo>
                  <a:lnTo>
                    <a:pt x="380796" y="108712"/>
                  </a:lnTo>
                  <a:lnTo>
                    <a:pt x="395084" y="106616"/>
                  </a:lnTo>
                  <a:lnTo>
                    <a:pt x="402551" y="107137"/>
                  </a:lnTo>
                  <a:lnTo>
                    <a:pt x="410337" y="108737"/>
                  </a:lnTo>
                  <a:lnTo>
                    <a:pt x="418388" y="111480"/>
                  </a:lnTo>
                  <a:lnTo>
                    <a:pt x="426643" y="115404"/>
                  </a:lnTo>
                  <a:lnTo>
                    <a:pt x="429742" y="114490"/>
                  </a:lnTo>
                  <a:close/>
                </a:path>
                <a:path w="484504" h="214630">
                  <a:moveTo>
                    <a:pt x="430022" y="8623"/>
                  </a:moveTo>
                  <a:lnTo>
                    <a:pt x="429209" y="6870"/>
                  </a:lnTo>
                  <a:lnTo>
                    <a:pt x="427355" y="6362"/>
                  </a:lnTo>
                  <a:lnTo>
                    <a:pt x="423976" y="6934"/>
                  </a:lnTo>
                  <a:lnTo>
                    <a:pt x="418541" y="7200"/>
                  </a:lnTo>
                  <a:lnTo>
                    <a:pt x="411886" y="7200"/>
                  </a:lnTo>
                  <a:lnTo>
                    <a:pt x="387210" y="6438"/>
                  </a:lnTo>
                  <a:lnTo>
                    <a:pt x="358609" y="4572"/>
                  </a:lnTo>
                  <a:lnTo>
                    <a:pt x="331279" y="2273"/>
                  </a:lnTo>
                  <a:lnTo>
                    <a:pt x="307314" y="0"/>
                  </a:lnTo>
                  <a:lnTo>
                    <a:pt x="305549" y="571"/>
                  </a:lnTo>
                  <a:lnTo>
                    <a:pt x="304825" y="2209"/>
                  </a:lnTo>
                  <a:lnTo>
                    <a:pt x="304800" y="27000"/>
                  </a:lnTo>
                  <a:lnTo>
                    <a:pt x="305689" y="27978"/>
                  </a:lnTo>
                  <a:lnTo>
                    <a:pt x="330085" y="30314"/>
                  </a:lnTo>
                  <a:lnTo>
                    <a:pt x="358254" y="32677"/>
                  </a:lnTo>
                  <a:lnTo>
                    <a:pt x="386981" y="34556"/>
                  </a:lnTo>
                  <a:lnTo>
                    <a:pt x="411886" y="35318"/>
                  </a:lnTo>
                  <a:lnTo>
                    <a:pt x="418668" y="35318"/>
                  </a:lnTo>
                  <a:lnTo>
                    <a:pt x="424218" y="35064"/>
                  </a:lnTo>
                  <a:lnTo>
                    <a:pt x="428117" y="34429"/>
                  </a:lnTo>
                  <a:lnTo>
                    <a:pt x="430022" y="32169"/>
                  </a:lnTo>
                  <a:lnTo>
                    <a:pt x="430022" y="29921"/>
                  </a:lnTo>
                  <a:lnTo>
                    <a:pt x="430022" y="8623"/>
                  </a:lnTo>
                  <a:close/>
                </a:path>
                <a:path w="484504" h="214630">
                  <a:moveTo>
                    <a:pt x="483997" y="132448"/>
                  </a:moveTo>
                  <a:lnTo>
                    <a:pt x="483323" y="130822"/>
                  </a:lnTo>
                  <a:lnTo>
                    <a:pt x="481711" y="130162"/>
                  </a:lnTo>
                  <a:lnTo>
                    <a:pt x="429653" y="130162"/>
                  </a:lnTo>
                  <a:lnTo>
                    <a:pt x="428625" y="131178"/>
                  </a:lnTo>
                  <a:lnTo>
                    <a:pt x="428625" y="133705"/>
                  </a:lnTo>
                  <a:lnTo>
                    <a:pt x="429653" y="134734"/>
                  </a:lnTo>
                  <a:lnTo>
                    <a:pt x="430911" y="134734"/>
                  </a:lnTo>
                  <a:lnTo>
                    <a:pt x="479425" y="134734"/>
                  </a:lnTo>
                  <a:lnTo>
                    <a:pt x="479425" y="213080"/>
                  </a:lnTo>
                  <a:lnTo>
                    <a:pt x="480453" y="214109"/>
                  </a:lnTo>
                  <a:lnTo>
                    <a:pt x="482968" y="214109"/>
                  </a:lnTo>
                  <a:lnTo>
                    <a:pt x="483997" y="213080"/>
                  </a:lnTo>
                  <a:lnTo>
                    <a:pt x="483997" y="13244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4" name="object 124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254019" y="2740088"/>
              <a:ext cx="191897" cy="125222"/>
            </a:xfrm>
            <a:prstGeom prst="rect">
              <a:avLst/>
            </a:prstGeom>
          </p:spPr>
        </p:pic>
        <p:sp>
          <p:nvSpPr>
            <p:cNvPr id="125" name="object 125"/>
            <p:cNvSpPr/>
            <p:nvPr/>
          </p:nvSpPr>
          <p:spPr>
            <a:xfrm>
              <a:off x="3374669" y="2314638"/>
              <a:ext cx="230504" cy="544830"/>
            </a:xfrm>
            <a:custGeom>
              <a:avLst/>
              <a:gdLst/>
              <a:ahLst/>
              <a:cxnLst/>
              <a:rect l="l" t="t" r="r" b="b"/>
              <a:pathLst>
                <a:path w="230504" h="544830">
                  <a:moveTo>
                    <a:pt x="29972" y="84836"/>
                  </a:moveTo>
                  <a:lnTo>
                    <a:pt x="29298" y="83210"/>
                  </a:lnTo>
                  <a:lnTo>
                    <a:pt x="27686" y="82550"/>
                  </a:lnTo>
                  <a:lnTo>
                    <a:pt x="2286" y="82550"/>
                  </a:lnTo>
                  <a:lnTo>
                    <a:pt x="673" y="83210"/>
                  </a:lnTo>
                  <a:lnTo>
                    <a:pt x="0" y="84836"/>
                  </a:lnTo>
                  <a:lnTo>
                    <a:pt x="0" y="103886"/>
                  </a:lnTo>
                  <a:lnTo>
                    <a:pt x="673" y="105498"/>
                  </a:lnTo>
                  <a:lnTo>
                    <a:pt x="2286" y="106172"/>
                  </a:lnTo>
                  <a:lnTo>
                    <a:pt x="27686" y="106172"/>
                  </a:lnTo>
                  <a:lnTo>
                    <a:pt x="29298" y="105498"/>
                  </a:lnTo>
                  <a:lnTo>
                    <a:pt x="29972" y="103886"/>
                  </a:lnTo>
                  <a:lnTo>
                    <a:pt x="29972" y="101600"/>
                  </a:lnTo>
                  <a:lnTo>
                    <a:pt x="29972" y="87122"/>
                  </a:lnTo>
                  <a:lnTo>
                    <a:pt x="29972" y="84836"/>
                  </a:lnTo>
                  <a:close/>
                </a:path>
                <a:path w="230504" h="544830">
                  <a:moveTo>
                    <a:pt x="29972" y="43561"/>
                  </a:moveTo>
                  <a:lnTo>
                    <a:pt x="29298" y="41935"/>
                  </a:lnTo>
                  <a:lnTo>
                    <a:pt x="27686" y="41275"/>
                  </a:lnTo>
                  <a:lnTo>
                    <a:pt x="2286" y="41275"/>
                  </a:lnTo>
                  <a:lnTo>
                    <a:pt x="673" y="41935"/>
                  </a:lnTo>
                  <a:lnTo>
                    <a:pt x="0" y="43561"/>
                  </a:lnTo>
                  <a:lnTo>
                    <a:pt x="0" y="62611"/>
                  </a:lnTo>
                  <a:lnTo>
                    <a:pt x="673" y="64223"/>
                  </a:lnTo>
                  <a:lnTo>
                    <a:pt x="2286" y="64897"/>
                  </a:lnTo>
                  <a:lnTo>
                    <a:pt x="27686" y="64897"/>
                  </a:lnTo>
                  <a:lnTo>
                    <a:pt x="29298" y="64223"/>
                  </a:lnTo>
                  <a:lnTo>
                    <a:pt x="29972" y="62611"/>
                  </a:lnTo>
                  <a:lnTo>
                    <a:pt x="29972" y="60325"/>
                  </a:lnTo>
                  <a:lnTo>
                    <a:pt x="29972" y="45847"/>
                  </a:lnTo>
                  <a:lnTo>
                    <a:pt x="29972" y="43561"/>
                  </a:lnTo>
                  <a:close/>
                </a:path>
                <a:path w="230504" h="544830">
                  <a:moveTo>
                    <a:pt x="29972" y="2286"/>
                  </a:moveTo>
                  <a:lnTo>
                    <a:pt x="29298" y="673"/>
                  </a:lnTo>
                  <a:lnTo>
                    <a:pt x="27686" y="0"/>
                  </a:ln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21336"/>
                  </a:lnTo>
                  <a:lnTo>
                    <a:pt x="673" y="22948"/>
                  </a:lnTo>
                  <a:lnTo>
                    <a:pt x="2286" y="23622"/>
                  </a:lnTo>
                  <a:lnTo>
                    <a:pt x="27686" y="23622"/>
                  </a:lnTo>
                  <a:lnTo>
                    <a:pt x="29298" y="22948"/>
                  </a:lnTo>
                  <a:lnTo>
                    <a:pt x="29972" y="21336"/>
                  </a:lnTo>
                  <a:lnTo>
                    <a:pt x="29972" y="19050"/>
                  </a:lnTo>
                  <a:lnTo>
                    <a:pt x="29972" y="4572"/>
                  </a:lnTo>
                  <a:lnTo>
                    <a:pt x="29972" y="2286"/>
                  </a:lnTo>
                  <a:close/>
                </a:path>
                <a:path w="230504" h="544830">
                  <a:moveTo>
                    <a:pt x="226822" y="375221"/>
                  </a:moveTo>
                  <a:lnTo>
                    <a:pt x="222250" y="375221"/>
                  </a:lnTo>
                  <a:lnTo>
                    <a:pt x="222250" y="376491"/>
                  </a:lnTo>
                  <a:lnTo>
                    <a:pt x="222250" y="511111"/>
                  </a:lnTo>
                  <a:lnTo>
                    <a:pt x="222440" y="511111"/>
                  </a:lnTo>
                  <a:lnTo>
                    <a:pt x="222440" y="512381"/>
                  </a:lnTo>
                  <a:lnTo>
                    <a:pt x="226618" y="512381"/>
                  </a:lnTo>
                  <a:lnTo>
                    <a:pt x="226618" y="511111"/>
                  </a:lnTo>
                  <a:lnTo>
                    <a:pt x="226822" y="511111"/>
                  </a:lnTo>
                  <a:lnTo>
                    <a:pt x="226822" y="376491"/>
                  </a:lnTo>
                  <a:lnTo>
                    <a:pt x="226822" y="375221"/>
                  </a:lnTo>
                  <a:close/>
                </a:path>
                <a:path w="230504" h="544830">
                  <a:moveTo>
                    <a:pt x="229997" y="540766"/>
                  </a:moveTo>
                  <a:lnTo>
                    <a:pt x="228968" y="539750"/>
                  </a:lnTo>
                  <a:lnTo>
                    <a:pt x="198247" y="539750"/>
                  </a:lnTo>
                  <a:lnTo>
                    <a:pt x="198247" y="430911"/>
                  </a:lnTo>
                  <a:lnTo>
                    <a:pt x="197573" y="429285"/>
                  </a:lnTo>
                  <a:lnTo>
                    <a:pt x="195961" y="428625"/>
                  </a:lnTo>
                  <a:lnTo>
                    <a:pt x="124853" y="428625"/>
                  </a:lnTo>
                  <a:lnTo>
                    <a:pt x="123825" y="429641"/>
                  </a:lnTo>
                  <a:lnTo>
                    <a:pt x="123825" y="432168"/>
                  </a:lnTo>
                  <a:lnTo>
                    <a:pt x="124853" y="433197"/>
                  </a:lnTo>
                  <a:lnTo>
                    <a:pt x="126111" y="433197"/>
                  </a:lnTo>
                  <a:lnTo>
                    <a:pt x="193675" y="433197"/>
                  </a:lnTo>
                  <a:lnTo>
                    <a:pt x="193675" y="542036"/>
                  </a:lnTo>
                  <a:lnTo>
                    <a:pt x="194348" y="543648"/>
                  </a:lnTo>
                  <a:lnTo>
                    <a:pt x="195961" y="544322"/>
                  </a:lnTo>
                  <a:lnTo>
                    <a:pt x="228968" y="544322"/>
                  </a:lnTo>
                  <a:lnTo>
                    <a:pt x="229997" y="543293"/>
                  </a:lnTo>
                  <a:lnTo>
                    <a:pt x="229997" y="54076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6" name="object 12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3549294" y="2314638"/>
              <a:ext cx="77597" cy="122047"/>
            </a:xfrm>
            <a:prstGeom prst="rect">
              <a:avLst/>
            </a:prstGeom>
          </p:spPr>
        </p:pic>
        <p:sp>
          <p:nvSpPr>
            <p:cNvPr id="127" name="object 127"/>
            <p:cNvSpPr/>
            <p:nvPr/>
          </p:nvSpPr>
          <p:spPr>
            <a:xfrm>
              <a:off x="3288931" y="2187638"/>
              <a:ext cx="138430" cy="119380"/>
            </a:xfrm>
            <a:custGeom>
              <a:avLst/>
              <a:gdLst/>
              <a:ahLst/>
              <a:cxnLst/>
              <a:rect l="l" t="t" r="r" b="b"/>
              <a:pathLst>
                <a:path w="138429" h="119380">
                  <a:moveTo>
                    <a:pt x="99834" y="1028"/>
                  </a:moveTo>
                  <a:lnTo>
                    <a:pt x="98806" y="0"/>
                  </a:lnTo>
                  <a:lnTo>
                    <a:pt x="96291" y="0"/>
                  </a:lnTo>
                  <a:lnTo>
                    <a:pt x="95262" y="1028"/>
                  </a:lnTo>
                  <a:lnTo>
                    <a:pt x="95262" y="47625"/>
                  </a:lnTo>
                  <a:lnTo>
                    <a:pt x="58559" y="47625"/>
                  </a:lnTo>
                  <a:lnTo>
                    <a:pt x="58559" y="5461"/>
                  </a:lnTo>
                  <a:lnTo>
                    <a:pt x="57886" y="3848"/>
                  </a:lnTo>
                  <a:lnTo>
                    <a:pt x="56273" y="3175"/>
                  </a:lnTo>
                  <a:lnTo>
                    <a:pt x="2298" y="3175"/>
                  </a:lnTo>
                  <a:lnTo>
                    <a:pt x="673" y="3848"/>
                  </a:lnTo>
                  <a:lnTo>
                    <a:pt x="0" y="5461"/>
                  </a:lnTo>
                  <a:lnTo>
                    <a:pt x="0" y="117843"/>
                  </a:lnTo>
                  <a:lnTo>
                    <a:pt x="1041" y="118872"/>
                  </a:lnTo>
                  <a:lnTo>
                    <a:pt x="3543" y="118872"/>
                  </a:lnTo>
                  <a:lnTo>
                    <a:pt x="4584" y="117843"/>
                  </a:lnTo>
                  <a:lnTo>
                    <a:pt x="4584" y="116586"/>
                  </a:lnTo>
                  <a:lnTo>
                    <a:pt x="4584" y="7747"/>
                  </a:lnTo>
                  <a:lnTo>
                    <a:pt x="53987" y="7747"/>
                  </a:lnTo>
                  <a:lnTo>
                    <a:pt x="53987" y="49911"/>
                  </a:lnTo>
                  <a:lnTo>
                    <a:pt x="54660" y="51523"/>
                  </a:lnTo>
                  <a:lnTo>
                    <a:pt x="56273" y="52197"/>
                  </a:lnTo>
                  <a:lnTo>
                    <a:pt x="97548" y="52197"/>
                  </a:lnTo>
                  <a:lnTo>
                    <a:pt x="99161" y="51523"/>
                  </a:lnTo>
                  <a:lnTo>
                    <a:pt x="99834" y="49911"/>
                  </a:lnTo>
                  <a:lnTo>
                    <a:pt x="99834" y="1028"/>
                  </a:lnTo>
                  <a:close/>
                </a:path>
                <a:path w="138429" h="119380">
                  <a:moveTo>
                    <a:pt x="137934" y="4203"/>
                  </a:moveTo>
                  <a:lnTo>
                    <a:pt x="136906" y="3175"/>
                  </a:lnTo>
                  <a:lnTo>
                    <a:pt x="134391" y="3175"/>
                  </a:lnTo>
                  <a:lnTo>
                    <a:pt x="133362" y="4203"/>
                  </a:lnTo>
                  <a:lnTo>
                    <a:pt x="133362" y="5461"/>
                  </a:lnTo>
                  <a:lnTo>
                    <a:pt x="133362" y="89268"/>
                  </a:lnTo>
                  <a:lnTo>
                    <a:pt x="134391" y="90297"/>
                  </a:lnTo>
                  <a:lnTo>
                    <a:pt x="136906" y="90297"/>
                  </a:lnTo>
                  <a:lnTo>
                    <a:pt x="137934" y="89268"/>
                  </a:lnTo>
                  <a:lnTo>
                    <a:pt x="137934" y="420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8" name="object 128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527069" y="2193988"/>
              <a:ext cx="128397" cy="83947"/>
            </a:xfrm>
            <a:prstGeom prst="rect">
              <a:avLst/>
            </a:prstGeom>
          </p:spPr>
        </p:pic>
        <p:sp>
          <p:nvSpPr>
            <p:cNvPr id="129" name="object 129"/>
            <p:cNvSpPr/>
            <p:nvPr/>
          </p:nvSpPr>
          <p:spPr>
            <a:xfrm>
              <a:off x="3123844" y="2038349"/>
              <a:ext cx="598805" cy="240029"/>
            </a:xfrm>
            <a:custGeom>
              <a:avLst/>
              <a:gdLst/>
              <a:ahLst/>
              <a:cxnLst/>
              <a:rect l="l" t="t" r="r" b="b"/>
              <a:pathLst>
                <a:path w="598804" h="240030">
                  <a:moveTo>
                    <a:pt x="226822" y="2540"/>
                  </a:moveTo>
                  <a:lnTo>
                    <a:pt x="226631" y="2540"/>
                  </a:lnTo>
                  <a:lnTo>
                    <a:pt x="226631" y="1270"/>
                  </a:lnTo>
                  <a:lnTo>
                    <a:pt x="225894" y="1270"/>
                  </a:lnTo>
                  <a:lnTo>
                    <a:pt x="225894" y="0"/>
                  </a:lnTo>
                  <a:lnTo>
                    <a:pt x="222250" y="0"/>
                  </a:lnTo>
                  <a:lnTo>
                    <a:pt x="222250" y="5080"/>
                  </a:lnTo>
                  <a:lnTo>
                    <a:pt x="222250" y="120650"/>
                  </a:lnTo>
                  <a:lnTo>
                    <a:pt x="147447" y="120650"/>
                  </a:lnTo>
                  <a:lnTo>
                    <a:pt x="147447" y="36385"/>
                  </a:lnTo>
                  <a:lnTo>
                    <a:pt x="147447" y="34099"/>
                  </a:lnTo>
                  <a:lnTo>
                    <a:pt x="146773" y="32486"/>
                  </a:lnTo>
                  <a:lnTo>
                    <a:pt x="145161" y="31813"/>
                  </a:lnTo>
                  <a:lnTo>
                    <a:pt x="142862" y="31813"/>
                  </a:lnTo>
                  <a:lnTo>
                    <a:pt x="142862" y="36385"/>
                  </a:lnTo>
                  <a:lnTo>
                    <a:pt x="142862" y="120650"/>
                  </a:lnTo>
                  <a:lnTo>
                    <a:pt x="127927" y="120650"/>
                  </a:lnTo>
                  <a:lnTo>
                    <a:pt x="124282" y="120650"/>
                  </a:lnTo>
                  <a:lnTo>
                    <a:pt x="99822" y="120650"/>
                  </a:lnTo>
                  <a:lnTo>
                    <a:pt x="99822" y="36385"/>
                  </a:lnTo>
                  <a:lnTo>
                    <a:pt x="142862" y="36385"/>
                  </a:lnTo>
                  <a:lnTo>
                    <a:pt x="142862" y="31813"/>
                  </a:lnTo>
                  <a:lnTo>
                    <a:pt x="97536" y="31813"/>
                  </a:lnTo>
                  <a:lnTo>
                    <a:pt x="95923" y="32486"/>
                  </a:lnTo>
                  <a:lnTo>
                    <a:pt x="95250" y="34099"/>
                  </a:lnTo>
                  <a:lnTo>
                    <a:pt x="95250" y="120650"/>
                  </a:lnTo>
                  <a:lnTo>
                    <a:pt x="4572" y="120650"/>
                  </a:lnTo>
                  <a:lnTo>
                    <a:pt x="4572" y="5080"/>
                  </a:lnTo>
                  <a:lnTo>
                    <a:pt x="222250" y="5080"/>
                  </a:lnTo>
                  <a:lnTo>
                    <a:pt x="222250" y="0"/>
                  </a:lnTo>
                  <a:lnTo>
                    <a:pt x="914" y="0"/>
                  </a:lnTo>
                  <a:lnTo>
                    <a:pt x="914" y="1270"/>
                  </a:lnTo>
                  <a:lnTo>
                    <a:pt x="177" y="1270"/>
                  </a:lnTo>
                  <a:lnTo>
                    <a:pt x="177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120650"/>
                  </a:lnTo>
                  <a:lnTo>
                    <a:pt x="0" y="123190"/>
                  </a:lnTo>
                  <a:lnTo>
                    <a:pt x="342" y="123190"/>
                  </a:lnTo>
                  <a:lnTo>
                    <a:pt x="342" y="124460"/>
                  </a:lnTo>
                  <a:lnTo>
                    <a:pt x="1828" y="124460"/>
                  </a:lnTo>
                  <a:lnTo>
                    <a:pt x="1828" y="125730"/>
                  </a:lnTo>
                  <a:lnTo>
                    <a:pt x="123825" y="125730"/>
                  </a:lnTo>
                  <a:lnTo>
                    <a:pt x="123825" y="238760"/>
                  </a:lnTo>
                  <a:lnTo>
                    <a:pt x="124650" y="238760"/>
                  </a:lnTo>
                  <a:lnTo>
                    <a:pt x="124650" y="240030"/>
                  </a:lnTo>
                  <a:lnTo>
                    <a:pt x="127558" y="240030"/>
                  </a:lnTo>
                  <a:lnTo>
                    <a:pt x="127558" y="238760"/>
                  </a:lnTo>
                  <a:lnTo>
                    <a:pt x="128397" y="238760"/>
                  </a:lnTo>
                  <a:lnTo>
                    <a:pt x="128397" y="125730"/>
                  </a:lnTo>
                  <a:lnTo>
                    <a:pt x="224980" y="125730"/>
                  </a:lnTo>
                  <a:lnTo>
                    <a:pt x="224980" y="124460"/>
                  </a:lnTo>
                  <a:lnTo>
                    <a:pt x="226466" y="124460"/>
                  </a:lnTo>
                  <a:lnTo>
                    <a:pt x="226466" y="123190"/>
                  </a:lnTo>
                  <a:lnTo>
                    <a:pt x="224536" y="123190"/>
                  </a:lnTo>
                  <a:lnTo>
                    <a:pt x="224536" y="122999"/>
                  </a:lnTo>
                  <a:lnTo>
                    <a:pt x="226822" y="122999"/>
                  </a:lnTo>
                  <a:lnTo>
                    <a:pt x="226822" y="120713"/>
                  </a:lnTo>
                  <a:lnTo>
                    <a:pt x="224536" y="120713"/>
                  </a:lnTo>
                  <a:lnTo>
                    <a:pt x="226822" y="120650"/>
                  </a:lnTo>
                  <a:lnTo>
                    <a:pt x="226822" y="5080"/>
                  </a:lnTo>
                  <a:lnTo>
                    <a:pt x="226822" y="2540"/>
                  </a:lnTo>
                  <a:close/>
                </a:path>
                <a:path w="598804" h="240030">
                  <a:moveTo>
                    <a:pt x="356997" y="65849"/>
                  </a:moveTo>
                  <a:lnTo>
                    <a:pt x="356323" y="64236"/>
                  </a:lnTo>
                  <a:lnTo>
                    <a:pt x="354711" y="63563"/>
                  </a:lnTo>
                  <a:lnTo>
                    <a:pt x="352425" y="63563"/>
                  </a:lnTo>
                  <a:lnTo>
                    <a:pt x="352425" y="68135"/>
                  </a:lnTo>
                  <a:lnTo>
                    <a:pt x="352425" y="92138"/>
                  </a:lnTo>
                  <a:lnTo>
                    <a:pt x="337947" y="92138"/>
                  </a:lnTo>
                  <a:lnTo>
                    <a:pt x="337947" y="68135"/>
                  </a:lnTo>
                  <a:lnTo>
                    <a:pt x="352425" y="68135"/>
                  </a:lnTo>
                  <a:lnTo>
                    <a:pt x="352425" y="63563"/>
                  </a:lnTo>
                  <a:lnTo>
                    <a:pt x="335661" y="63563"/>
                  </a:lnTo>
                  <a:lnTo>
                    <a:pt x="334048" y="64236"/>
                  </a:lnTo>
                  <a:lnTo>
                    <a:pt x="333375" y="65849"/>
                  </a:lnTo>
                  <a:lnTo>
                    <a:pt x="333375" y="94424"/>
                  </a:lnTo>
                  <a:lnTo>
                    <a:pt x="334048" y="96037"/>
                  </a:lnTo>
                  <a:lnTo>
                    <a:pt x="335661" y="96710"/>
                  </a:lnTo>
                  <a:lnTo>
                    <a:pt x="354711" y="96710"/>
                  </a:lnTo>
                  <a:lnTo>
                    <a:pt x="356323" y="96037"/>
                  </a:lnTo>
                  <a:lnTo>
                    <a:pt x="356997" y="94424"/>
                  </a:lnTo>
                  <a:lnTo>
                    <a:pt x="356997" y="92138"/>
                  </a:lnTo>
                  <a:lnTo>
                    <a:pt x="356997" y="68135"/>
                  </a:lnTo>
                  <a:lnTo>
                    <a:pt x="356997" y="65849"/>
                  </a:lnTo>
                  <a:close/>
                </a:path>
                <a:path w="598804" h="240030">
                  <a:moveTo>
                    <a:pt x="411899" y="2540"/>
                  </a:moveTo>
                  <a:lnTo>
                    <a:pt x="411708" y="2540"/>
                  </a:lnTo>
                  <a:lnTo>
                    <a:pt x="411708" y="1270"/>
                  </a:lnTo>
                  <a:lnTo>
                    <a:pt x="410972" y="1270"/>
                  </a:lnTo>
                  <a:lnTo>
                    <a:pt x="410972" y="0"/>
                  </a:lnTo>
                  <a:lnTo>
                    <a:pt x="407327" y="0"/>
                  </a:lnTo>
                  <a:lnTo>
                    <a:pt x="407327" y="5080"/>
                  </a:lnTo>
                  <a:lnTo>
                    <a:pt x="407327" y="120650"/>
                  </a:lnTo>
                  <a:lnTo>
                    <a:pt x="388747" y="120650"/>
                  </a:lnTo>
                  <a:lnTo>
                    <a:pt x="388747" y="30480"/>
                  </a:lnTo>
                  <a:lnTo>
                    <a:pt x="388747" y="27940"/>
                  </a:lnTo>
                  <a:lnTo>
                    <a:pt x="388556" y="27940"/>
                  </a:lnTo>
                  <a:lnTo>
                    <a:pt x="388556" y="26670"/>
                  </a:lnTo>
                  <a:lnTo>
                    <a:pt x="387819" y="26670"/>
                  </a:lnTo>
                  <a:lnTo>
                    <a:pt x="387819" y="25400"/>
                  </a:lnTo>
                  <a:lnTo>
                    <a:pt x="384175" y="25400"/>
                  </a:lnTo>
                  <a:lnTo>
                    <a:pt x="384175" y="30480"/>
                  </a:lnTo>
                  <a:lnTo>
                    <a:pt x="384175" y="120650"/>
                  </a:lnTo>
                  <a:lnTo>
                    <a:pt x="384175" y="125730"/>
                  </a:lnTo>
                  <a:lnTo>
                    <a:pt x="384175" y="127000"/>
                  </a:lnTo>
                  <a:lnTo>
                    <a:pt x="366522" y="127000"/>
                  </a:lnTo>
                  <a:lnTo>
                    <a:pt x="366522" y="125730"/>
                  </a:lnTo>
                  <a:lnTo>
                    <a:pt x="384175" y="125730"/>
                  </a:lnTo>
                  <a:lnTo>
                    <a:pt x="384175" y="120650"/>
                  </a:lnTo>
                  <a:lnTo>
                    <a:pt x="366052" y="120650"/>
                  </a:lnTo>
                  <a:lnTo>
                    <a:pt x="362407" y="120650"/>
                  </a:lnTo>
                  <a:lnTo>
                    <a:pt x="361950" y="120650"/>
                  </a:lnTo>
                  <a:lnTo>
                    <a:pt x="361950" y="125730"/>
                  </a:lnTo>
                  <a:lnTo>
                    <a:pt x="361950" y="127000"/>
                  </a:lnTo>
                  <a:lnTo>
                    <a:pt x="322072" y="127000"/>
                  </a:lnTo>
                  <a:lnTo>
                    <a:pt x="322072" y="125730"/>
                  </a:lnTo>
                  <a:lnTo>
                    <a:pt x="361950" y="125730"/>
                  </a:lnTo>
                  <a:lnTo>
                    <a:pt x="361950" y="120650"/>
                  </a:lnTo>
                  <a:lnTo>
                    <a:pt x="322072" y="120650"/>
                  </a:lnTo>
                  <a:lnTo>
                    <a:pt x="322072" y="30480"/>
                  </a:lnTo>
                  <a:lnTo>
                    <a:pt x="384175" y="30480"/>
                  </a:lnTo>
                  <a:lnTo>
                    <a:pt x="384175" y="25400"/>
                  </a:lnTo>
                  <a:lnTo>
                    <a:pt x="318414" y="25400"/>
                  </a:lnTo>
                  <a:lnTo>
                    <a:pt x="318414" y="26670"/>
                  </a:lnTo>
                  <a:lnTo>
                    <a:pt x="317677" y="26670"/>
                  </a:lnTo>
                  <a:lnTo>
                    <a:pt x="317677" y="27940"/>
                  </a:lnTo>
                  <a:lnTo>
                    <a:pt x="317500" y="27940"/>
                  </a:lnTo>
                  <a:lnTo>
                    <a:pt x="317500" y="30480"/>
                  </a:lnTo>
                  <a:lnTo>
                    <a:pt x="317500" y="120650"/>
                  </a:lnTo>
                  <a:lnTo>
                    <a:pt x="280797" y="120650"/>
                  </a:lnTo>
                  <a:lnTo>
                    <a:pt x="280797" y="5080"/>
                  </a:lnTo>
                  <a:lnTo>
                    <a:pt x="407327" y="5080"/>
                  </a:lnTo>
                  <a:lnTo>
                    <a:pt x="407327" y="0"/>
                  </a:lnTo>
                  <a:lnTo>
                    <a:pt x="277139" y="0"/>
                  </a:lnTo>
                  <a:lnTo>
                    <a:pt x="277139" y="1270"/>
                  </a:lnTo>
                  <a:lnTo>
                    <a:pt x="276402" y="1270"/>
                  </a:lnTo>
                  <a:lnTo>
                    <a:pt x="276402" y="2540"/>
                  </a:lnTo>
                  <a:lnTo>
                    <a:pt x="276225" y="2540"/>
                  </a:lnTo>
                  <a:lnTo>
                    <a:pt x="276225" y="5080"/>
                  </a:lnTo>
                  <a:lnTo>
                    <a:pt x="276225" y="120650"/>
                  </a:lnTo>
                  <a:lnTo>
                    <a:pt x="276225" y="123190"/>
                  </a:lnTo>
                  <a:lnTo>
                    <a:pt x="276567" y="123190"/>
                  </a:lnTo>
                  <a:lnTo>
                    <a:pt x="276567" y="124460"/>
                  </a:lnTo>
                  <a:lnTo>
                    <a:pt x="278053" y="124460"/>
                  </a:lnTo>
                  <a:lnTo>
                    <a:pt x="278053" y="125730"/>
                  </a:lnTo>
                  <a:lnTo>
                    <a:pt x="317500" y="125730"/>
                  </a:lnTo>
                  <a:lnTo>
                    <a:pt x="317500" y="127000"/>
                  </a:lnTo>
                  <a:lnTo>
                    <a:pt x="317500" y="129540"/>
                  </a:lnTo>
                  <a:lnTo>
                    <a:pt x="317842" y="129540"/>
                  </a:lnTo>
                  <a:lnTo>
                    <a:pt x="317842" y="130810"/>
                  </a:lnTo>
                  <a:lnTo>
                    <a:pt x="319328" y="130810"/>
                  </a:lnTo>
                  <a:lnTo>
                    <a:pt x="319328" y="132080"/>
                  </a:lnTo>
                  <a:lnTo>
                    <a:pt x="361950" y="132080"/>
                  </a:lnTo>
                  <a:lnTo>
                    <a:pt x="361950" y="238760"/>
                  </a:lnTo>
                  <a:lnTo>
                    <a:pt x="362775" y="238760"/>
                  </a:lnTo>
                  <a:lnTo>
                    <a:pt x="362775" y="240030"/>
                  </a:lnTo>
                  <a:lnTo>
                    <a:pt x="365683" y="240030"/>
                  </a:lnTo>
                  <a:lnTo>
                    <a:pt x="365683" y="238760"/>
                  </a:lnTo>
                  <a:lnTo>
                    <a:pt x="366522" y="238760"/>
                  </a:lnTo>
                  <a:lnTo>
                    <a:pt x="366522" y="132080"/>
                  </a:lnTo>
                  <a:lnTo>
                    <a:pt x="386905" y="132080"/>
                  </a:lnTo>
                  <a:lnTo>
                    <a:pt x="386905" y="130810"/>
                  </a:lnTo>
                  <a:lnTo>
                    <a:pt x="388391" y="130810"/>
                  </a:lnTo>
                  <a:lnTo>
                    <a:pt x="388391" y="129540"/>
                  </a:lnTo>
                  <a:lnTo>
                    <a:pt x="386461" y="129540"/>
                  </a:lnTo>
                  <a:lnTo>
                    <a:pt x="386461" y="129349"/>
                  </a:lnTo>
                  <a:lnTo>
                    <a:pt x="388747" y="129349"/>
                  </a:lnTo>
                  <a:lnTo>
                    <a:pt x="388747" y="127063"/>
                  </a:lnTo>
                  <a:lnTo>
                    <a:pt x="386461" y="127063"/>
                  </a:lnTo>
                  <a:lnTo>
                    <a:pt x="388747" y="127000"/>
                  </a:lnTo>
                  <a:lnTo>
                    <a:pt x="388747" y="125730"/>
                  </a:lnTo>
                  <a:lnTo>
                    <a:pt x="410057" y="125730"/>
                  </a:lnTo>
                  <a:lnTo>
                    <a:pt x="410057" y="124460"/>
                  </a:lnTo>
                  <a:lnTo>
                    <a:pt x="411543" y="124460"/>
                  </a:lnTo>
                  <a:lnTo>
                    <a:pt x="411543" y="123190"/>
                  </a:lnTo>
                  <a:lnTo>
                    <a:pt x="409613" y="123190"/>
                  </a:lnTo>
                  <a:lnTo>
                    <a:pt x="409613" y="122999"/>
                  </a:lnTo>
                  <a:lnTo>
                    <a:pt x="411899" y="122999"/>
                  </a:lnTo>
                  <a:lnTo>
                    <a:pt x="411899" y="120713"/>
                  </a:lnTo>
                  <a:lnTo>
                    <a:pt x="409613" y="120713"/>
                  </a:lnTo>
                  <a:lnTo>
                    <a:pt x="411899" y="120650"/>
                  </a:lnTo>
                  <a:lnTo>
                    <a:pt x="411899" y="5080"/>
                  </a:lnTo>
                  <a:lnTo>
                    <a:pt x="411899" y="2540"/>
                  </a:lnTo>
                  <a:close/>
                </a:path>
                <a:path w="598804" h="240030">
                  <a:moveTo>
                    <a:pt x="585597" y="56324"/>
                  </a:moveTo>
                  <a:lnTo>
                    <a:pt x="584923" y="54711"/>
                  </a:lnTo>
                  <a:lnTo>
                    <a:pt x="583311" y="54038"/>
                  </a:lnTo>
                  <a:lnTo>
                    <a:pt x="581025" y="54038"/>
                  </a:lnTo>
                  <a:lnTo>
                    <a:pt x="581025" y="58610"/>
                  </a:lnTo>
                  <a:lnTo>
                    <a:pt x="581025" y="88963"/>
                  </a:lnTo>
                  <a:lnTo>
                    <a:pt x="563372" y="88963"/>
                  </a:lnTo>
                  <a:lnTo>
                    <a:pt x="563372" y="58610"/>
                  </a:lnTo>
                  <a:lnTo>
                    <a:pt x="581025" y="58610"/>
                  </a:lnTo>
                  <a:lnTo>
                    <a:pt x="581025" y="54038"/>
                  </a:lnTo>
                  <a:lnTo>
                    <a:pt x="561086" y="54038"/>
                  </a:lnTo>
                  <a:lnTo>
                    <a:pt x="559473" y="54711"/>
                  </a:lnTo>
                  <a:lnTo>
                    <a:pt x="558800" y="56324"/>
                  </a:lnTo>
                  <a:lnTo>
                    <a:pt x="558800" y="91249"/>
                  </a:lnTo>
                  <a:lnTo>
                    <a:pt x="559473" y="92862"/>
                  </a:lnTo>
                  <a:lnTo>
                    <a:pt x="561086" y="93535"/>
                  </a:lnTo>
                  <a:lnTo>
                    <a:pt x="583311" y="93535"/>
                  </a:lnTo>
                  <a:lnTo>
                    <a:pt x="584923" y="92862"/>
                  </a:lnTo>
                  <a:lnTo>
                    <a:pt x="585597" y="91249"/>
                  </a:lnTo>
                  <a:lnTo>
                    <a:pt x="585597" y="88963"/>
                  </a:lnTo>
                  <a:lnTo>
                    <a:pt x="585597" y="58610"/>
                  </a:lnTo>
                  <a:lnTo>
                    <a:pt x="585597" y="56324"/>
                  </a:lnTo>
                  <a:close/>
                </a:path>
                <a:path w="598804" h="240030">
                  <a:moveTo>
                    <a:pt x="598347" y="2540"/>
                  </a:moveTo>
                  <a:lnTo>
                    <a:pt x="598157" y="2540"/>
                  </a:lnTo>
                  <a:lnTo>
                    <a:pt x="598157" y="1270"/>
                  </a:lnTo>
                  <a:lnTo>
                    <a:pt x="597433" y="1270"/>
                  </a:lnTo>
                  <a:lnTo>
                    <a:pt x="597433" y="0"/>
                  </a:lnTo>
                  <a:lnTo>
                    <a:pt x="593775" y="0"/>
                  </a:lnTo>
                  <a:lnTo>
                    <a:pt x="593775" y="5080"/>
                  </a:lnTo>
                  <a:lnTo>
                    <a:pt x="593775" y="22860"/>
                  </a:lnTo>
                  <a:lnTo>
                    <a:pt x="593775" y="26670"/>
                  </a:lnTo>
                  <a:lnTo>
                    <a:pt x="593775" y="120650"/>
                  </a:lnTo>
                  <a:lnTo>
                    <a:pt x="581952" y="120650"/>
                  </a:lnTo>
                  <a:lnTo>
                    <a:pt x="578307" y="120650"/>
                  </a:lnTo>
                  <a:lnTo>
                    <a:pt x="547497" y="120650"/>
                  </a:lnTo>
                  <a:lnTo>
                    <a:pt x="547497" y="26670"/>
                  </a:lnTo>
                  <a:lnTo>
                    <a:pt x="593775" y="26670"/>
                  </a:lnTo>
                  <a:lnTo>
                    <a:pt x="593775" y="22860"/>
                  </a:lnTo>
                  <a:lnTo>
                    <a:pt x="543369" y="22860"/>
                  </a:lnTo>
                  <a:lnTo>
                    <a:pt x="543369" y="24130"/>
                  </a:lnTo>
                  <a:lnTo>
                    <a:pt x="542925" y="24130"/>
                  </a:lnTo>
                  <a:lnTo>
                    <a:pt x="542925" y="26670"/>
                  </a:lnTo>
                  <a:lnTo>
                    <a:pt x="542925" y="120650"/>
                  </a:lnTo>
                  <a:lnTo>
                    <a:pt x="509397" y="120650"/>
                  </a:lnTo>
                  <a:lnTo>
                    <a:pt x="509397" y="5080"/>
                  </a:lnTo>
                  <a:lnTo>
                    <a:pt x="593775" y="5080"/>
                  </a:lnTo>
                  <a:lnTo>
                    <a:pt x="593775" y="0"/>
                  </a:lnTo>
                  <a:lnTo>
                    <a:pt x="505739" y="0"/>
                  </a:lnTo>
                  <a:lnTo>
                    <a:pt x="505739" y="1270"/>
                  </a:lnTo>
                  <a:lnTo>
                    <a:pt x="505002" y="1270"/>
                  </a:lnTo>
                  <a:lnTo>
                    <a:pt x="505002" y="2540"/>
                  </a:lnTo>
                  <a:lnTo>
                    <a:pt x="504825" y="2540"/>
                  </a:lnTo>
                  <a:lnTo>
                    <a:pt x="504825" y="5080"/>
                  </a:lnTo>
                  <a:lnTo>
                    <a:pt x="504825" y="120650"/>
                  </a:lnTo>
                  <a:lnTo>
                    <a:pt x="504825" y="123190"/>
                  </a:lnTo>
                  <a:lnTo>
                    <a:pt x="505167" y="123190"/>
                  </a:lnTo>
                  <a:lnTo>
                    <a:pt x="505167" y="124460"/>
                  </a:lnTo>
                  <a:lnTo>
                    <a:pt x="506653" y="124460"/>
                  </a:lnTo>
                  <a:lnTo>
                    <a:pt x="506653" y="125730"/>
                  </a:lnTo>
                  <a:lnTo>
                    <a:pt x="542925" y="125730"/>
                  </a:lnTo>
                  <a:lnTo>
                    <a:pt x="543267" y="125730"/>
                  </a:lnTo>
                  <a:lnTo>
                    <a:pt x="543267" y="128270"/>
                  </a:lnTo>
                  <a:lnTo>
                    <a:pt x="577850" y="128270"/>
                  </a:lnTo>
                  <a:lnTo>
                    <a:pt x="577850" y="238760"/>
                  </a:lnTo>
                  <a:lnTo>
                    <a:pt x="578675" y="238760"/>
                  </a:lnTo>
                  <a:lnTo>
                    <a:pt x="578675" y="240030"/>
                  </a:lnTo>
                  <a:lnTo>
                    <a:pt x="581583" y="240030"/>
                  </a:lnTo>
                  <a:lnTo>
                    <a:pt x="581583" y="238760"/>
                  </a:lnTo>
                  <a:lnTo>
                    <a:pt x="582422" y="238760"/>
                  </a:lnTo>
                  <a:lnTo>
                    <a:pt x="582422" y="128270"/>
                  </a:lnTo>
                  <a:lnTo>
                    <a:pt x="598004" y="128270"/>
                  </a:lnTo>
                  <a:lnTo>
                    <a:pt x="598004" y="126174"/>
                  </a:lnTo>
                  <a:lnTo>
                    <a:pt x="598347" y="126174"/>
                  </a:lnTo>
                  <a:lnTo>
                    <a:pt x="598347" y="124460"/>
                  </a:lnTo>
                  <a:lnTo>
                    <a:pt x="598347" y="123888"/>
                  </a:lnTo>
                  <a:lnTo>
                    <a:pt x="598347" y="5080"/>
                  </a:lnTo>
                  <a:lnTo>
                    <a:pt x="598347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686122" y="1987765"/>
              <a:ext cx="478790" cy="110489"/>
            </a:xfrm>
            <a:custGeom>
              <a:avLst/>
              <a:gdLst/>
              <a:ahLst/>
              <a:cxnLst/>
              <a:rect l="l" t="t" r="r" b="b"/>
              <a:pathLst>
                <a:path w="478789" h="110489">
                  <a:moveTo>
                    <a:pt x="478358" y="0"/>
                  </a:moveTo>
                  <a:lnTo>
                    <a:pt x="0" y="0"/>
                  </a:lnTo>
                  <a:lnTo>
                    <a:pt x="0" y="110083"/>
                  </a:lnTo>
                  <a:lnTo>
                    <a:pt x="478358" y="110083"/>
                  </a:lnTo>
                  <a:lnTo>
                    <a:pt x="47835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683836" y="1985009"/>
              <a:ext cx="483234" cy="115570"/>
            </a:xfrm>
            <a:custGeom>
              <a:avLst/>
              <a:gdLst/>
              <a:ahLst/>
              <a:cxnLst/>
              <a:rect l="l" t="t" r="r" b="b"/>
              <a:pathLst>
                <a:path w="483235" h="115569">
                  <a:moveTo>
                    <a:pt x="482930" y="2540"/>
                  </a:moveTo>
                  <a:lnTo>
                    <a:pt x="482574" y="2540"/>
                  </a:lnTo>
                  <a:lnTo>
                    <a:pt x="482574" y="1270"/>
                  </a:lnTo>
                  <a:lnTo>
                    <a:pt x="481037" y="1270"/>
                  </a:lnTo>
                  <a:lnTo>
                    <a:pt x="481037" y="0"/>
                  </a:lnTo>
                  <a:lnTo>
                    <a:pt x="478358" y="0"/>
                  </a:lnTo>
                  <a:lnTo>
                    <a:pt x="478358" y="5080"/>
                  </a:lnTo>
                  <a:lnTo>
                    <a:pt x="478358" y="110490"/>
                  </a:lnTo>
                  <a:lnTo>
                    <a:pt x="4572" y="110490"/>
                  </a:lnTo>
                  <a:lnTo>
                    <a:pt x="4572" y="5080"/>
                  </a:lnTo>
                  <a:lnTo>
                    <a:pt x="478358" y="5080"/>
                  </a:lnTo>
                  <a:lnTo>
                    <a:pt x="478358" y="0"/>
                  </a:lnTo>
                  <a:lnTo>
                    <a:pt x="1879" y="0"/>
                  </a:lnTo>
                  <a:lnTo>
                    <a:pt x="1879" y="1270"/>
                  </a:lnTo>
                  <a:lnTo>
                    <a:pt x="342" y="1270"/>
                  </a:lnTo>
                  <a:lnTo>
                    <a:pt x="342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110490"/>
                  </a:lnTo>
                  <a:lnTo>
                    <a:pt x="0" y="113030"/>
                  </a:lnTo>
                  <a:lnTo>
                    <a:pt x="342" y="113030"/>
                  </a:lnTo>
                  <a:lnTo>
                    <a:pt x="342" y="114300"/>
                  </a:lnTo>
                  <a:lnTo>
                    <a:pt x="1828" y="114300"/>
                  </a:lnTo>
                  <a:lnTo>
                    <a:pt x="1828" y="115570"/>
                  </a:lnTo>
                  <a:lnTo>
                    <a:pt x="481088" y="115570"/>
                  </a:lnTo>
                  <a:lnTo>
                    <a:pt x="481088" y="114300"/>
                  </a:lnTo>
                  <a:lnTo>
                    <a:pt x="482574" y="114300"/>
                  </a:lnTo>
                  <a:lnTo>
                    <a:pt x="482574" y="113030"/>
                  </a:lnTo>
                  <a:lnTo>
                    <a:pt x="480644" y="113030"/>
                  </a:lnTo>
                  <a:lnTo>
                    <a:pt x="480644" y="112839"/>
                  </a:lnTo>
                  <a:lnTo>
                    <a:pt x="482930" y="112839"/>
                  </a:lnTo>
                  <a:lnTo>
                    <a:pt x="482930" y="110553"/>
                  </a:lnTo>
                  <a:lnTo>
                    <a:pt x="480644" y="110553"/>
                  </a:lnTo>
                  <a:lnTo>
                    <a:pt x="482930" y="110490"/>
                  </a:lnTo>
                  <a:lnTo>
                    <a:pt x="482930" y="5080"/>
                  </a:lnTo>
                  <a:lnTo>
                    <a:pt x="482930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681880" y="1611007"/>
              <a:ext cx="50800" cy="152400"/>
            </a:xfrm>
            <a:custGeom>
              <a:avLst/>
              <a:gdLst/>
              <a:ahLst/>
              <a:cxnLst/>
              <a:rect l="l" t="t" r="r" b="b"/>
              <a:pathLst>
                <a:path w="50800" h="152400">
                  <a:moveTo>
                    <a:pt x="50800" y="0"/>
                  </a:moveTo>
                  <a:lnTo>
                    <a:pt x="0" y="0"/>
                  </a:lnTo>
                  <a:lnTo>
                    <a:pt x="0" y="152400"/>
                  </a:lnTo>
                  <a:lnTo>
                    <a:pt x="50800" y="152400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730394" y="1663699"/>
              <a:ext cx="73660" cy="101600"/>
            </a:xfrm>
            <a:custGeom>
              <a:avLst/>
              <a:gdLst/>
              <a:ahLst/>
              <a:cxnLst/>
              <a:rect l="l" t="t" r="r" b="b"/>
              <a:pathLst>
                <a:path w="73660" h="101600">
                  <a:moveTo>
                    <a:pt x="73444" y="2540"/>
                  </a:moveTo>
                  <a:lnTo>
                    <a:pt x="73253" y="2540"/>
                  </a:lnTo>
                  <a:lnTo>
                    <a:pt x="73253" y="1270"/>
                  </a:lnTo>
                  <a:lnTo>
                    <a:pt x="72517" y="1270"/>
                  </a:lnTo>
                  <a:lnTo>
                    <a:pt x="72517" y="0"/>
                  </a:lnTo>
                  <a:lnTo>
                    <a:pt x="68872" y="0"/>
                  </a:lnTo>
                  <a:lnTo>
                    <a:pt x="68872" y="5080"/>
                  </a:lnTo>
                  <a:lnTo>
                    <a:pt x="68872" y="97790"/>
                  </a:lnTo>
                  <a:lnTo>
                    <a:pt x="4572" y="97790"/>
                  </a:lnTo>
                  <a:lnTo>
                    <a:pt x="4572" y="5080"/>
                  </a:lnTo>
                  <a:lnTo>
                    <a:pt x="68872" y="5080"/>
                  </a:lnTo>
                  <a:lnTo>
                    <a:pt x="68872" y="0"/>
                  </a:lnTo>
                  <a:lnTo>
                    <a:pt x="914" y="0"/>
                  </a:lnTo>
                  <a:lnTo>
                    <a:pt x="914" y="1270"/>
                  </a:lnTo>
                  <a:lnTo>
                    <a:pt x="177" y="1270"/>
                  </a:lnTo>
                  <a:lnTo>
                    <a:pt x="177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97790"/>
                  </a:lnTo>
                  <a:lnTo>
                    <a:pt x="0" y="100330"/>
                  </a:lnTo>
                  <a:lnTo>
                    <a:pt x="520" y="100330"/>
                  </a:lnTo>
                  <a:lnTo>
                    <a:pt x="520" y="101600"/>
                  </a:lnTo>
                  <a:lnTo>
                    <a:pt x="72910" y="101600"/>
                  </a:lnTo>
                  <a:lnTo>
                    <a:pt x="72910" y="100330"/>
                  </a:lnTo>
                  <a:lnTo>
                    <a:pt x="71158" y="100330"/>
                  </a:lnTo>
                  <a:lnTo>
                    <a:pt x="71158" y="99707"/>
                  </a:lnTo>
                  <a:lnTo>
                    <a:pt x="73444" y="99707"/>
                  </a:lnTo>
                  <a:lnTo>
                    <a:pt x="73444" y="97790"/>
                  </a:lnTo>
                  <a:lnTo>
                    <a:pt x="73444" y="97421"/>
                  </a:lnTo>
                  <a:lnTo>
                    <a:pt x="73444" y="5080"/>
                  </a:lnTo>
                  <a:lnTo>
                    <a:pt x="73444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820818" y="1611007"/>
              <a:ext cx="34925" cy="152400"/>
            </a:xfrm>
            <a:custGeom>
              <a:avLst/>
              <a:gdLst/>
              <a:ahLst/>
              <a:cxnLst/>
              <a:rect l="l" t="t" r="r" b="b"/>
              <a:pathLst>
                <a:path w="34925" h="152400">
                  <a:moveTo>
                    <a:pt x="34620" y="0"/>
                  </a:moveTo>
                  <a:lnTo>
                    <a:pt x="0" y="0"/>
                  </a:lnTo>
                  <a:lnTo>
                    <a:pt x="0" y="152400"/>
                  </a:lnTo>
                  <a:lnTo>
                    <a:pt x="34620" y="152400"/>
                  </a:lnTo>
                  <a:lnTo>
                    <a:pt x="3462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154652" y="1603438"/>
              <a:ext cx="1009015" cy="1166495"/>
            </a:xfrm>
            <a:custGeom>
              <a:avLst/>
              <a:gdLst/>
              <a:ahLst/>
              <a:cxnLst/>
              <a:rect l="l" t="t" r="r" b="b"/>
              <a:pathLst>
                <a:path w="1009014" h="1166495">
                  <a:moveTo>
                    <a:pt x="102006" y="640308"/>
                  </a:moveTo>
                  <a:lnTo>
                    <a:pt x="99758" y="633501"/>
                  </a:lnTo>
                  <a:lnTo>
                    <a:pt x="98552" y="631393"/>
                  </a:lnTo>
                  <a:lnTo>
                    <a:pt x="94665" y="628370"/>
                  </a:lnTo>
                  <a:lnTo>
                    <a:pt x="92100" y="627570"/>
                  </a:lnTo>
                  <a:lnTo>
                    <a:pt x="3149" y="627583"/>
                  </a:lnTo>
                  <a:lnTo>
                    <a:pt x="2133" y="628611"/>
                  </a:lnTo>
                  <a:lnTo>
                    <a:pt x="2133" y="631139"/>
                  </a:lnTo>
                  <a:lnTo>
                    <a:pt x="3149" y="632155"/>
                  </a:lnTo>
                  <a:lnTo>
                    <a:pt x="4419" y="632155"/>
                  </a:lnTo>
                  <a:lnTo>
                    <a:pt x="91363" y="632167"/>
                  </a:lnTo>
                  <a:lnTo>
                    <a:pt x="97396" y="689876"/>
                  </a:lnTo>
                  <a:lnTo>
                    <a:pt x="95846" y="696366"/>
                  </a:lnTo>
                  <a:lnTo>
                    <a:pt x="90068" y="705408"/>
                  </a:lnTo>
                  <a:lnTo>
                    <a:pt x="86169" y="707986"/>
                  </a:lnTo>
                  <a:lnTo>
                    <a:pt x="5270" y="708025"/>
                  </a:lnTo>
                  <a:lnTo>
                    <a:pt x="4241" y="709053"/>
                  </a:lnTo>
                  <a:lnTo>
                    <a:pt x="4241" y="711568"/>
                  </a:lnTo>
                  <a:lnTo>
                    <a:pt x="5270" y="712597"/>
                  </a:lnTo>
                  <a:lnTo>
                    <a:pt x="87769" y="712635"/>
                  </a:lnTo>
                  <a:lnTo>
                    <a:pt x="93395" y="708875"/>
                  </a:lnTo>
                  <a:lnTo>
                    <a:pt x="100330" y="697788"/>
                  </a:lnTo>
                  <a:lnTo>
                    <a:pt x="101955" y="690511"/>
                  </a:lnTo>
                  <a:lnTo>
                    <a:pt x="102006" y="640308"/>
                  </a:lnTo>
                  <a:close/>
                </a:path>
                <a:path w="1009014" h="1166495">
                  <a:moveTo>
                    <a:pt x="169672" y="738441"/>
                  </a:moveTo>
                  <a:lnTo>
                    <a:pt x="168795" y="738441"/>
                  </a:lnTo>
                  <a:lnTo>
                    <a:pt x="168795" y="737171"/>
                  </a:lnTo>
                  <a:lnTo>
                    <a:pt x="131038" y="737171"/>
                  </a:lnTo>
                  <a:lnTo>
                    <a:pt x="131038" y="738441"/>
                  </a:lnTo>
                  <a:lnTo>
                    <a:pt x="129489" y="738441"/>
                  </a:lnTo>
                  <a:lnTo>
                    <a:pt x="129489" y="739711"/>
                  </a:lnTo>
                  <a:lnTo>
                    <a:pt x="129133" y="739711"/>
                  </a:lnTo>
                  <a:lnTo>
                    <a:pt x="129133" y="740981"/>
                  </a:lnTo>
                  <a:lnTo>
                    <a:pt x="129133" y="742251"/>
                  </a:lnTo>
                  <a:lnTo>
                    <a:pt x="129133" y="761301"/>
                  </a:lnTo>
                  <a:lnTo>
                    <a:pt x="0" y="761301"/>
                  </a:lnTo>
                  <a:lnTo>
                    <a:pt x="0" y="762571"/>
                  </a:lnTo>
                  <a:lnTo>
                    <a:pt x="0" y="763841"/>
                  </a:lnTo>
                  <a:lnTo>
                    <a:pt x="0" y="765111"/>
                  </a:lnTo>
                  <a:lnTo>
                    <a:pt x="133172" y="765111"/>
                  </a:lnTo>
                  <a:lnTo>
                    <a:pt x="133172" y="763841"/>
                  </a:lnTo>
                  <a:lnTo>
                    <a:pt x="133705" y="763841"/>
                  </a:lnTo>
                  <a:lnTo>
                    <a:pt x="133705" y="762571"/>
                  </a:lnTo>
                  <a:lnTo>
                    <a:pt x="133705" y="761301"/>
                  </a:lnTo>
                  <a:lnTo>
                    <a:pt x="133705" y="742251"/>
                  </a:lnTo>
                  <a:lnTo>
                    <a:pt x="169252" y="742251"/>
                  </a:lnTo>
                  <a:lnTo>
                    <a:pt x="169252" y="740981"/>
                  </a:lnTo>
                  <a:lnTo>
                    <a:pt x="169672" y="740981"/>
                  </a:lnTo>
                  <a:lnTo>
                    <a:pt x="169672" y="739711"/>
                  </a:lnTo>
                  <a:lnTo>
                    <a:pt x="169672" y="738441"/>
                  </a:lnTo>
                  <a:close/>
                </a:path>
                <a:path w="1009014" h="1166495">
                  <a:moveTo>
                    <a:pt x="379437" y="965682"/>
                  </a:moveTo>
                  <a:lnTo>
                    <a:pt x="378663" y="964463"/>
                  </a:lnTo>
                  <a:lnTo>
                    <a:pt x="360172" y="960348"/>
                  </a:lnTo>
                  <a:lnTo>
                    <a:pt x="360172" y="943140"/>
                  </a:lnTo>
                  <a:lnTo>
                    <a:pt x="359498" y="941514"/>
                  </a:lnTo>
                  <a:lnTo>
                    <a:pt x="357886" y="940854"/>
                  </a:lnTo>
                  <a:lnTo>
                    <a:pt x="320662" y="940854"/>
                  </a:lnTo>
                  <a:lnTo>
                    <a:pt x="319633" y="941870"/>
                  </a:lnTo>
                  <a:lnTo>
                    <a:pt x="319633" y="944397"/>
                  </a:lnTo>
                  <a:lnTo>
                    <a:pt x="320662" y="945426"/>
                  </a:lnTo>
                  <a:lnTo>
                    <a:pt x="321919" y="945426"/>
                  </a:lnTo>
                  <a:lnTo>
                    <a:pt x="355600" y="945426"/>
                  </a:lnTo>
                  <a:lnTo>
                    <a:pt x="355600" y="962190"/>
                  </a:lnTo>
                  <a:lnTo>
                    <a:pt x="357390" y="964412"/>
                  </a:lnTo>
                  <a:lnTo>
                    <a:pt x="377672" y="968921"/>
                  </a:lnTo>
                  <a:lnTo>
                    <a:pt x="378891" y="968146"/>
                  </a:lnTo>
                  <a:lnTo>
                    <a:pt x="379437" y="965682"/>
                  </a:lnTo>
                  <a:close/>
                </a:path>
                <a:path w="1009014" h="1166495">
                  <a:moveTo>
                    <a:pt x="381355" y="808291"/>
                  </a:moveTo>
                  <a:lnTo>
                    <a:pt x="381076" y="808291"/>
                  </a:lnTo>
                  <a:lnTo>
                    <a:pt x="381076" y="805751"/>
                  </a:lnTo>
                  <a:lnTo>
                    <a:pt x="349605" y="805751"/>
                  </a:lnTo>
                  <a:lnTo>
                    <a:pt x="349605" y="767651"/>
                  </a:lnTo>
                  <a:lnTo>
                    <a:pt x="349605" y="766381"/>
                  </a:lnTo>
                  <a:lnTo>
                    <a:pt x="349605" y="765111"/>
                  </a:lnTo>
                  <a:lnTo>
                    <a:pt x="349237" y="765111"/>
                  </a:lnTo>
                  <a:lnTo>
                    <a:pt x="349237" y="763841"/>
                  </a:lnTo>
                  <a:lnTo>
                    <a:pt x="347687" y="763841"/>
                  </a:lnTo>
                  <a:lnTo>
                    <a:pt x="347687" y="762571"/>
                  </a:lnTo>
                  <a:lnTo>
                    <a:pt x="259105" y="762571"/>
                  </a:lnTo>
                  <a:lnTo>
                    <a:pt x="259105" y="763841"/>
                  </a:lnTo>
                  <a:lnTo>
                    <a:pt x="258241" y="763841"/>
                  </a:lnTo>
                  <a:lnTo>
                    <a:pt x="258241" y="765111"/>
                  </a:lnTo>
                  <a:lnTo>
                    <a:pt x="258241" y="766381"/>
                  </a:lnTo>
                  <a:lnTo>
                    <a:pt x="258660" y="766381"/>
                  </a:lnTo>
                  <a:lnTo>
                    <a:pt x="258660" y="767651"/>
                  </a:lnTo>
                  <a:lnTo>
                    <a:pt x="345033" y="767651"/>
                  </a:lnTo>
                  <a:lnTo>
                    <a:pt x="345033" y="805751"/>
                  </a:lnTo>
                  <a:lnTo>
                    <a:pt x="345033" y="808291"/>
                  </a:lnTo>
                  <a:lnTo>
                    <a:pt x="345554" y="808291"/>
                  </a:lnTo>
                  <a:lnTo>
                    <a:pt x="345554" y="809561"/>
                  </a:lnTo>
                  <a:lnTo>
                    <a:pt x="376783" y="809561"/>
                  </a:lnTo>
                  <a:lnTo>
                    <a:pt x="376783" y="855281"/>
                  </a:lnTo>
                  <a:lnTo>
                    <a:pt x="376656" y="855281"/>
                  </a:lnTo>
                  <a:lnTo>
                    <a:pt x="376656" y="854011"/>
                  </a:lnTo>
                  <a:lnTo>
                    <a:pt x="284086" y="854011"/>
                  </a:lnTo>
                  <a:lnTo>
                    <a:pt x="284086" y="855281"/>
                  </a:lnTo>
                  <a:lnTo>
                    <a:pt x="283641" y="855281"/>
                  </a:lnTo>
                  <a:lnTo>
                    <a:pt x="283641" y="857821"/>
                  </a:lnTo>
                  <a:lnTo>
                    <a:pt x="284467" y="857821"/>
                  </a:lnTo>
                  <a:lnTo>
                    <a:pt x="284467" y="859091"/>
                  </a:lnTo>
                  <a:lnTo>
                    <a:pt x="376275" y="859091"/>
                  </a:lnTo>
                  <a:lnTo>
                    <a:pt x="376275" y="857821"/>
                  </a:lnTo>
                  <a:lnTo>
                    <a:pt x="376783" y="857821"/>
                  </a:lnTo>
                  <a:lnTo>
                    <a:pt x="376783" y="883221"/>
                  </a:lnTo>
                  <a:lnTo>
                    <a:pt x="377609" y="883221"/>
                  </a:lnTo>
                  <a:lnTo>
                    <a:pt x="377609" y="884491"/>
                  </a:lnTo>
                  <a:lnTo>
                    <a:pt x="380517" y="884491"/>
                  </a:lnTo>
                  <a:lnTo>
                    <a:pt x="380517" y="883221"/>
                  </a:lnTo>
                  <a:lnTo>
                    <a:pt x="381355" y="883221"/>
                  </a:lnTo>
                  <a:lnTo>
                    <a:pt x="381355" y="809561"/>
                  </a:lnTo>
                  <a:lnTo>
                    <a:pt x="381355" y="808291"/>
                  </a:lnTo>
                  <a:close/>
                </a:path>
                <a:path w="1009014" h="1166495">
                  <a:moveTo>
                    <a:pt x="394055" y="996899"/>
                  </a:moveTo>
                  <a:lnTo>
                    <a:pt x="393039" y="995883"/>
                  </a:lnTo>
                  <a:lnTo>
                    <a:pt x="390512" y="995883"/>
                  </a:lnTo>
                  <a:lnTo>
                    <a:pt x="389483" y="996899"/>
                  </a:lnTo>
                  <a:lnTo>
                    <a:pt x="389483" y="998169"/>
                  </a:lnTo>
                  <a:lnTo>
                    <a:pt x="389483" y="1056576"/>
                  </a:lnTo>
                  <a:lnTo>
                    <a:pt x="390512" y="1057605"/>
                  </a:lnTo>
                  <a:lnTo>
                    <a:pt x="393039" y="1057605"/>
                  </a:lnTo>
                  <a:lnTo>
                    <a:pt x="394055" y="1056576"/>
                  </a:lnTo>
                  <a:lnTo>
                    <a:pt x="394055" y="996899"/>
                  </a:lnTo>
                  <a:close/>
                </a:path>
                <a:path w="1009014" h="1166495">
                  <a:moveTo>
                    <a:pt x="394055" y="916470"/>
                  </a:moveTo>
                  <a:lnTo>
                    <a:pt x="393039" y="915454"/>
                  </a:lnTo>
                  <a:lnTo>
                    <a:pt x="390512" y="915454"/>
                  </a:lnTo>
                  <a:lnTo>
                    <a:pt x="389483" y="916470"/>
                  </a:lnTo>
                  <a:lnTo>
                    <a:pt x="389483" y="917740"/>
                  </a:lnTo>
                  <a:lnTo>
                    <a:pt x="389483" y="963447"/>
                  </a:lnTo>
                  <a:lnTo>
                    <a:pt x="390512" y="964476"/>
                  </a:lnTo>
                  <a:lnTo>
                    <a:pt x="393039" y="964476"/>
                  </a:lnTo>
                  <a:lnTo>
                    <a:pt x="394055" y="963447"/>
                  </a:lnTo>
                  <a:lnTo>
                    <a:pt x="394055" y="916470"/>
                  </a:lnTo>
                  <a:close/>
                </a:path>
                <a:path w="1009014" h="1166495">
                  <a:moveTo>
                    <a:pt x="402513" y="837311"/>
                  </a:moveTo>
                  <a:lnTo>
                    <a:pt x="401840" y="835685"/>
                  </a:lnTo>
                  <a:lnTo>
                    <a:pt x="400227" y="835025"/>
                  </a:lnTo>
                  <a:lnTo>
                    <a:pt x="384162" y="835025"/>
                  </a:lnTo>
                  <a:lnTo>
                    <a:pt x="383133" y="836041"/>
                  </a:lnTo>
                  <a:lnTo>
                    <a:pt x="383133" y="838568"/>
                  </a:lnTo>
                  <a:lnTo>
                    <a:pt x="384162" y="839597"/>
                  </a:lnTo>
                  <a:lnTo>
                    <a:pt x="385419" y="839597"/>
                  </a:lnTo>
                  <a:lnTo>
                    <a:pt x="397941" y="839597"/>
                  </a:lnTo>
                  <a:lnTo>
                    <a:pt x="397941" y="861758"/>
                  </a:lnTo>
                  <a:lnTo>
                    <a:pt x="392264" y="867435"/>
                  </a:lnTo>
                  <a:lnTo>
                    <a:pt x="391591" y="869061"/>
                  </a:lnTo>
                  <a:lnTo>
                    <a:pt x="391591" y="883018"/>
                  </a:lnTo>
                  <a:lnTo>
                    <a:pt x="392620" y="884047"/>
                  </a:lnTo>
                  <a:lnTo>
                    <a:pt x="395147" y="884047"/>
                  </a:lnTo>
                  <a:lnTo>
                    <a:pt x="396163" y="883018"/>
                  </a:lnTo>
                  <a:lnTo>
                    <a:pt x="396163" y="870000"/>
                  </a:lnTo>
                  <a:lnTo>
                    <a:pt x="401840" y="864323"/>
                  </a:lnTo>
                  <a:lnTo>
                    <a:pt x="402513" y="862711"/>
                  </a:lnTo>
                  <a:lnTo>
                    <a:pt x="402513" y="837311"/>
                  </a:lnTo>
                  <a:close/>
                </a:path>
                <a:path w="1009014" h="1166495">
                  <a:moveTo>
                    <a:pt x="429298" y="789216"/>
                  </a:moveTo>
                  <a:lnTo>
                    <a:pt x="427482" y="787400"/>
                  </a:lnTo>
                  <a:lnTo>
                    <a:pt x="422922" y="782815"/>
                  </a:lnTo>
                  <a:lnTo>
                    <a:pt x="407162" y="782828"/>
                  </a:lnTo>
                  <a:lnTo>
                    <a:pt x="400773" y="789216"/>
                  </a:lnTo>
                  <a:lnTo>
                    <a:pt x="400773" y="804964"/>
                  </a:lnTo>
                  <a:lnTo>
                    <a:pt x="407162" y="811339"/>
                  </a:lnTo>
                  <a:lnTo>
                    <a:pt x="422922" y="811339"/>
                  </a:lnTo>
                  <a:lnTo>
                    <a:pt x="427507" y="806754"/>
                  </a:lnTo>
                  <a:lnTo>
                    <a:pt x="429298" y="804964"/>
                  </a:lnTo>
                  <a:lnTo>
                    <a:pt x="429298" y="789216"/>
                  </a:lnTo>
                  <a:close/>
                </a:path>
                <a:path w="1009014" h="1166495">
                  <a:moveTo>
                    <a:pt x="429298" y="751116"/>
                  </a:moveTo>
                  <a:lnTo>
                    <a:pt x="427482" y="749300"/>
                  </a:lnTo>
                  <a:lnTo>
                    <a:pt x="422922" y="744715"/>
                  </a:lnTo>
                  <a:lnTo>
                    <a:pt x="407162" y="744728"/>
                  </a:lnTo>
                  <a:lnTo>
                    <a:pt x="400773" y="751116"/>
                  </a:lnTo>
                  <a:lnTo>
                    <a:pt x="400773" y="766864"/>
                  </a:lnTo>
                  <a:lnTo>
                    <a:pt x="407162" y="773239"/>
                  </a:lnTo>
                  <a:lnTo>
                    <a:pt x="422922" y="773239"/>
                  </a:lnTo>
                  <a:lnTo>
                    <a:pt x="427507" y="768654"/>
                  </a:lnTo>
                  <a:lnTo>
                    <a:pt x="429298" y="766864"/>
                  </a:lnTo>
                  <a:lnTo>
                    <a:pt x="429298" y="751116"/>
                  </a:lnTo>
                  <a:close/>
                </a:path>
                <a:path w="1009014" h="1166495">
                  <a:moveTo>
                    <a:pt x="429298" y="713016"/>
                  </a:moveTo>
                  <a:lnTo>
                    <a:pt x="427482" y="711200"/>
                  </a:lnTo>
                  <a:lnTo>
                    <a:pt x="422935" y="706615"/>
                  </a:lnTo>
                  <a:lnTo>
                    <a:pt x="407162" y="706615"/>
                  </a:lnTo>
                  <a:lnTo>
                    <a:pt x="400773" y="713016"/>
                  </a:lnTo>
                  <a:lnTo>
                    <a:pt x="400773" y="728764"/>
                  </a:lnTo>
                  <a:lnTo>
                    <a:pt x="407162" y="735139"/>
                  </a:lnTo>
                  <a:lnTo>
                    <a:pt x="422922" y="735139"/>
                  </a:lnTo>
                  <a:lnTo>
                    <a:pt x="427507" y="730554"/>
                  </a:lnTo>
                  <a:lnTo>
                    <a:pt x="429298" y="728764"/>
                  </a:lnTo>
                  <a:lnTo>
                    <a:pt x="429298" y="713016"/>
                  </a:lnTo>
                  <a:close/>
                </a:path>
                <a:path w="1009014" h="1166495">
                  <a:moveTo>
                    <a:pt x="456819" y="611416"/>
                  </a:moveTo>
                  <a:lnTo>
                    <a:pt x="455002" y="609600"/>
                  </a:lnTo>
                  <a:lnTo>
                    <a:pt x="450443" y="605015"/>
                  </a:lnTo>
                  <a:lnTo>
                    <a:pt x="434682" y="605015"/>
                  </a:lnTo>
                  <a:lnTo>
                    <a:pt x="428294" y="611416"/>
                  </a:lnTo>
                  <a:lnTo>
                    <a:pt x="428294" y="627164"/>
                  </a:lnTo>
                  <a:lnTo>
                    <a:pt x="434682" y="633539"/>
                  </a:lnTo>
                  <a:lnTo>
                    <a:pt x="450430" y="633539"/>
                  </a:lnTo>
                  <a:lnTo>
                    <a:pt x="455002" y="628967"/>
                  </a:lnTo>
                  <a:lnTo>
                    <a:pt x="456819" y="627164"/>
                  </a:lnTo>
                  <a:lnTo>
                    <a:pt x="456819" y="611416"/>
                  </a:lnTo>
                  <a:close/>
                </a:path>
                <a:path w="1009014" h="1166495">
                  <a:moveTo>
                    <a:pt x="497039" y="636816"/>
                  </a:moveTo>
                  <a:lnTo>
                    <a:pt x="495223" y="635000"/>
                  </a:lnTo>
                  <a:lnTo>
                    <a:pt x="490664" y="630415"/>
                  </a:lnTo>
                  <a:lnTo>
                    <a:pt x="474891" y="630415"/>
                  </a:lnTo>
                  <a:lnTo>
                    <a:pt x="468515" y="636816"/>
                  </a:lnTo>
                  <a:lnTo>
                    <a:pt x="468528" y="652564"/>
                  </a:lnTo>
                  <a:lnTo>
                    <a:pt x="474891" y="658926"/>
                  </a:lnTo>
                  <a:lnTo>
                    <a:pt x="482777" y="658952"/>
                  </a:lnTo>
                  <a:lnTo>
                    <a:pt x="490664" y="658926"/>
                  </a:lnTo>
                  <a:lnTo>
                    <a:pt x="495211" y="654380"/>
                  </a:lnTo>
                  <a:lnTo>
                    <a:pt x="497039" y="652564"/>
                  </a:lnTo>
                  <a:lnTo>
                    <a:pt x="497039" y="636816"/>
                  </a:lnTo>
                  <a:close/>
                </a:path>
                <a:path w="1009014" h="1166495">
                  <a:moveTo>
                    <a:pt x="533031" y="810387"/>
                  </a:moveTo>
                  <a:lnTo>
                    <a:pt x="531190" y="808545"/>
                  </a:lnTo>
                  <a:lnTo>
                    <a:pt x="526656" y="803986"/>
                  </a:lnTo>
                  <a:lnTo>
                    <a:pt x="518769" y="803973"/>
                  </a:lnTo>
                  <a:lnTo>
                    <a:pt x="510882" y="803986"/>
                  </a:lnTo>
                  <a:lnTo>
                    <a:pt x="504507" y="810387"/>
                  </a:lnTo>
                  <a:lnTo>
                    <a:pt x="504507" y="826135"/>
                  </a:lnTo>
                  <a:lnTo>
                    <a:pt x="510882" y="832510"/>
                  </a:lnTo>
                  <a:lnTo>
                    <a:pt x="526643" y="832510"/>
                  </a:lnTo>
                  <a:lnTo>
                    <a:pt x="531228" y="827925"/>
                  </a:lnTo>
                  <a:lnTo>
                    <a:pt x="533031" y="826135"/>
                  </a:lnTo>
                  <a:lnTo>
                    <a:pt x="533031" y="810387"/>
                  </a:lnTo>
                  <a:close/>
                </a:path>
                <a:path w="1009014" h="1166495">
                  <a:moveTo>
                    <a:pt x="575360" y="811098"/>
                  </a:moveTo>
                  <a:lnTo>
                    <a:pt x="573544" y="809282"/>
                  </a:lnTo>
                  <a:lnTo>
                    <a:pt x="568972" y="804697"/>
                  </a:lnTo>
                  <a:lnTo>
                    <a:pt x="553212" y="804697"/>
                  </a:lnTo>
                  <a:lnTo>
                    <a:pt x="546823" y="811098"/>
                  </a:lnTo>
                  <a:lnTo>
                    <a:pt x="546823" y="826846"/>
                  </a:lnTo>
                  <a:lnTo>
                    <a:pt x="553212" y="833234"/>
                  </a:lnTo>
                  <a:lnTo>
                    <a:pt x="568972" y="833234"/>
                  </a:lnTo>
                  <a:lnTo>
                    <a:pt x="573544" y="828662"/>
                  </a:lnTo>
                  <a:lnTo>
                    <a:pt x="575360" y="826846"/>
                  </a:lnTo>
                  <a:lnTo>
                    <a:pt x="575360" y="811098"/>
                  </a:lnTo>
                  <a:close/>
                </a:path>
                <a:path w="1009014" h="1166495">
                  <a:moveTo>
                    <a:pt x="589838" y="384327"/>
                  </a:moveTo>
                  <a:lnTo>
                    <a:pt x="589165" y="382714"/>
                  </a:lnTo>
                  <a:lnTo>
                    <a:pt x="587552" y="382041"/>
                  </a:lnTo>
                  <a:lnTo>
                    <a:pt x="549452" y="382041"/>
                  </a:lnTo>
                  <a:lnTo>
                    <a:pt x="547839" y="382714"/>
                  </a:lnTo>
                  <a:lnTo>
                    <a:pt x="547166" y="384327"/>
                  </a:lnTo>
                  <a:lnTo>
                    <a:pt x="547166" y="415036"/>
                  </a:lnTo>
                  <a:lnTo>
                    <a:pt x="547839" y="416648"/>
                  </a:lnTo>
                  <a:lnTo>
                    <a:pt x="549452" y="417322"/>
                  </a:lnTo>
                  <a:lnTo>
                    <a:pt x="587552" y="417322"/>
                  </a:lnTo>
                  <a:lnTo>
                    <a:pt x="589165" y="416648"/>
                  </a:lnTo>
                  <a:lnTo>
                    <a:pt x="589838" y="415036"/>
                  </a:lnTo>
                  <a:lnTo>
                    <a:pt x="589838" y="412750"/>
                  </a:lnTo>
                  <a:lnTo>
                    <a:pt x="589838" y="386613"/>
                  </a:lnTo>
                  <a:lnTo>
                    <a:pt x="589838" y="384327"/>
                  </a:lnTo>
                  <a:close/>
                </a:path>
                <a:path w="1009014" h="1166495">
                  <a:moveTo>
                    <a:pt x="638035" y="120053"/>
                  </a:moveTo>
                  <a:lnTo>
                    <a:pt x="636574" y="112852"/>
                  </a:lnTo>
                  <a:lnTo>
                    <a:pt x="633450" y="108229"/>
                  </a:lnTo>
                  <a:lnTo>
                    <a:pt x="633450" y="112344"/>
                  </a:lnTo>
                  <a:lnTo>
                    <a:pt x="633450" y="127749"/>
                  </a:lnTo>
                  <a:lnTo>
                    <a:pt x="627214" y="134010"/>
                  </a:lnTo>
                  <a:lnTo>
                    <a:pt x="611809" y="134010"/>
                  </a:lnTo>
                  <a:lnTo>
                    <a:pt x="605574" y="127749"/>
                  </a:lnTo>
                  <a:lnTo>
                    <a:pt x="605574" y="112344"/>
                  </a:lnTo>
                  <a:lnTo>
                    <a:pt x="611797" y="106108"/>
                  </a:lnTo>
                  <a:lnTo>
                    <a:pt x="627214" y="106108"/>
                  </a:lnTo>
                  <a:lnTo>
                    <a:pt x="633450" y="112344"/>
                  </a:lnTo>
                  <a:lnTo>
                    <a:pt x="633450" y="108229"/>
                  </a:lnTo>
                  <a:lnTo>
                    <a:pt x="632599" y="106959"/>
                  </a:lnTo>
                  <a:lnTo>
                    <a:pt x="631355" y="106108"/>
                  </a:lnTo>
                  <a:lnTo>
                    <a:pt x="626719" y="102984"/>
                  </a:lnTo>
                  <a:lnTo>
                    <a:pt x="619506" y="101523"/>
                  </a:lnTo>
                  <a:lnTo>
                    <a:pt x="612292" y="102984"/>
                  </a:lnTo>
                  <a:lnTo>
                    <a:pt x="606399" y="106959"/>
                  </a:lnTo>
                  <a:lnTo>
                    <a:pt x="602437" y="112852"/>
                  </a:lnTo>
                  <a:lnTo>
                    <a:pt x="600976" y="120053"/>
                  </a:lnTo>
                  <a:lnTo>
                    <a:pt x="602437" y="127266"/>
                  </a:lnTo>
                  <a:lnTo>
                    <a:pt x="606412" y="133159"/>
                  </a:lnTo>
                  <a:lnTo>
                    <a:pt x="612317" y="137147"/>
                  </a:lnTo>
                  <a:lnTo>
                    <a:pt x="619506" y="138595"/>
                  </a:lnTo>
                  <a:lnTo>
                    <a:pt x="626732" y="137134"/>
                  </a:lnTo>
                  <a:lnTo>
                    <a:pt x="631342" y="134010"/>
                  </a:lnTo>
                  <a:lnTo>
                    <a:pt x="632612" y="133159"/>
                  </a:lnTo>
                  <a:lnTo>
                    <a:pt x="636574" y="127266"/>
                  </a:lnTo>
                  <a:lnTo>
                    <a:pt x="638035" y="120053"/>
                  </a:lnTo>
                  <a:close/>
                </a:path>
                <a:path w="1009014" h="1166495">
                  <a:moveTo>
                    <a:pt x="751928" y="1144917"/>
                  </a:moveTo>
                  <a:lnTo>
                    <a:pt x="750227" y="1136573"/>
                  </a:lnTo>
                  <a:lnTo>
                    <a:pt x="747344" y="1132306"/>
                  </a:lnTo>
                  <a:lnTo>
                    <a:pt x="747344" y="1135595"/>
                  </a:lnTo>
                  <a:lnTo>
                    <a:pt x="747344" y="1136307"/>
                  </a:lnTo>
                  <a:lnTo>
                    <a:pt x="747344" y="1153566"/>
                  </a:lnTo>
                  <a:lnTo>
                    <a:pt x="747344" y="1154277"/>
                  </a:lnTo>
                  <a:lnTo>
                    <a:pt x="745858" y="1155763"/>
                  </a:lnTo>
                  <a:lnTo>
                    <a:pt x="747344" y="1153566"/>
                  </a:lnTo>
                  <a:lnTo>
                    <a:pt x="747344" y="1136307"/>
                  </a:lnTo>
                  <a:lnTo>
                    <a:pt x="745871" y="1134148"/>
                  </a:lnTo>
                  <a:lnTo>
                    <a:pt x="747344" y="1135595"/>
                  </a:lnTo>
                  <a:lnTo>
                    <a:pt x="747344" y="1132306"/>
                  </a:lnTo>
                  <a:lnTo>
                    <a:pt x="745617" y="1129741"/>
                  </a:lnTo>
                  <a:lnTo>
                    <a:pt x="743051" y="1128001"/>
                  </a:lnTo>
                  <a:lnTo>
                    <a:pt x="741210" y="1126769"/>
                  </a:lnTo>
                  <a:lnTo>
                    <a:pt x="741210" y="1160399"/>
                  </a:lnTo>
                  <a:lnTo>
                    <a:pt x="739762" y="1161834"/>
                  </a:lnTo>
                  <a:lnTo>
                    <a:pt x="739063" y="1161834"/>
                  </a:lnTo>
                  <a:lnTo>
                    <a:pt x="741210" y="1160399"/>
                  </a:lnTo>
                  <a:lnTo>
                    <a:pt x="741210" y="1126769"/>
                  </a:lnTo>
                  <a:lnTo>
                    <a:pt x="741197" y="1129474"/>
                  </a:lnTo>
                  <a:lnTo>
                    <a:pt x="739038" y="1128014"/>
                  </a:lnTo>
                  <a:lnTo>
                    <a:pt x="739749" y="1128014"/>
                  </a:lnTo>
                  <a:lnTo>
                    <a:pt x="741197" y="1129474"/>
                  </a:lnTo>
                  <a:lnTo>
                    <a:pt x="741197" y="1126756"/>
                  </a:lnTo>
                  <a:lnTo>
                    <a:pt x="738784" y="1125131"/>
                  </a:lnTo>
                  <a:lnTo>
                    <a:pt x="730415" y="1123429"/>
                  </a:lnTo>
                  <a:lnTo>
                    <a:pt x="722045" y="1125131"/>
                  </a:lnTo>
                  <a:lnTo>
                    <a:pt x="721766" y="1125321"/>
                  </a:lnTo>
                  <a:lnTo>
                    <a:pt x="721766" y="1128014"/>
                  </a:lnTo>
                  <a:lnTo>
                    <a:pt x="721741" y="1161834"/>
                  </a:lnTo>
                  <a:lnTo>
                    <a:pt x="721093" y="1161834"/>
                  </a:lnTo>
                  <a:lnTo>
                    <a:pt x="719683" y="1160449"/>
                  </a:lnTo>
                  <a:lnTo>
                    <a:pt x="721741" y="1161834"/>
                  </a:lnTo>
                  <a:lnTo>
                    <a:pt x="721741" y="1128039"/>
                  </a:lnTo>
                  <a:lnTo>
                    <a:pt x="719658" y="1129449"/>
                  </a:lnTo>
                  <a:lnTo>
                    <a:pt x="721093" y="1128014"/>
                  </a:lnTo>
                  <a:lnTo>
                    <a:pt x="721766" y="1128014"/>
                  </a:lnTo>
                  <a:lnTo>
                    <a:pt x="721766" y="1125321"/>
                  </a:lnTo>
                  <a:lnTo>
                    <a:pt x="715213" y="1129741"/>
                  </a:lnTo>
                  <a:lnTo>
                    <a:pt x="714933" y="1130160"/>
                  </a:lnTo>
                  <a:lnTo>
                    <a:pt x="714933" y="1155700"/>
                  </a:lnTo>
                  <a:lnTo>
                    <a:pt x="713511" y="1154277"/>
                  </a:lnTo>
                  <a:lnTo>
                    <a:pt x="713511" y="1153604"/>
                  </a:lnTo>
                  <a:lnTo>
                    <a:pt x="714933" y="1155700"/>
                  </a:lnTo>
                  <a:lnTo>
                    <a:pt x="714933" y="1130160"/>
                  </a:lnTo>
                  <a:lnTo>
                    <a:pt x="714921" y="1134186"/>
                  </a:lnTo>
                  <a:lnTo>
                    <a:pt x="713511" y="1136269"/>
                  </a:lnTo>
                  <a:lnTo>
                    <a:pt x="713511" y="1135595"/>
                  </a:lnTo>
                  <a:lnTo>
                    <a:pt x="714921" y="1134186"/>
                  </a:lnTo>
                  <a:lnTo>
                    <a:pt x="714921" y="1130185"/>
                  </a:lnTo>
                  <a:lnTo>
                    <a:pt x="710615" y="1136573"/>
                  </a:lnTo>
                  <a:lnTo>
                    <a:pt x="708926" y="1144917"/>
                  </a:lnTo>
                  <a:lnTo>
                    <a:pt x="710615" y="1153299"/>
                  </a:lnTo>
                  <a:lnTo>
                    <a:pt x="715225" y="1160132"/>
                  </a:lnTo>
                  <a:lnTo>
                    <a:pt x="722058" y="1164742"/>
                  </a:lnTo>
                  <a:lnTo>
                    <a:pt x="730415" y="1166418"/>
                  </a:lnTo>
                  <a:lnTo>
                    <a:pt x="738784" y="1164742"/>
                  </a:lnTo>
                  <a:lnTo>
                    <a:pt x="743077" y="1161834"/>
                  </a:lnTo>
                  <a:lnTo>
                    <a:pt x="745617" y="1160132"/>
                  </a:lnTo>
                  <a:lnTo>
                    <a:pt x="750227" y="1153299"/>
                  </a:lnTo>
                  <a:lnTo>
                    <a:pt x="751928" y="1144917"/>
                  </a:lnTo>
                  <a:close/>
                </a:path>
                <a:path w="1009014" h="1166495">
                  <a:moveTo>
                    <a:pt x="789863" y="86931"/>
                  </a:moveTo>
                  <a:lnTo>
                    <a:pt x="789406" y="86931"/>
                  </a:lnTo>
                  <a:lnTo>
                    <a:pt x="789406" y="85661"/>
                  </a:lnTo>
                  <a:lnTo>
                    <a:pt x="700024" y="85661"/>
                  </a:lnTo>
                  <a:lnTo>
                    <a:pt x="700024" y="86931"/>
                  </a:lnTo>
                  <a:lnTo>
                    <a:pt x="699566" y="86931"/>
                  </a:lnTo>
                  <a:lnTo>
                    <a:pt x="699566" y="89471"/>
                  </a:lnTo>
                  <a:lnTo>
                    <a:pt x="700392" y="89471"/>
                  </a:lnTo>
                  <a:lnTo>
                    <a:pt x="700392" y="90741"/>
                  </a:lnTo>
                  <a:lnTo>
                    <a:pt x="789025" y="90741"/>
                  </a:lnTo>
                  <a:lnTo>
                    <a:pt x="789025" y="89471"/>
                  </a:lnTo>
                  <a:lnTo>
                    <a:pt x="789863" y="89471"/>
                  </a:lnTo>
                  <a:lnTo>
                    <a:pt x="789863" y="86931"/>
                  </a:lnTo>
                  <a:close/>
                </a:path>
                <a:path w="1009014" h="1166495">
                  <a:moveTo>
                    <a:pt x="789863" y="64071"/>
                  </a:moveTo>
                  <a:lnTo>
                    <a:pt x="699566" y="64071"/>
                  </a:lnTo>
                  <a:lnTo>
                    <a:pt x="699566" y="66611"/>
                  </a:lnTo>
                  <a:lnTo>
                    <a:pt x="699757" y="66611"/>
                  </a:lnTo>
                  <a:lnTo>
                    <a:pt x="699757" y="67881"/>
                  </a:lnTo>
                  <a:lnTo>
                    <a:pt x="789673" y="67881"/>
                  </a:lnTo>
                  <a:lnTo>
                    <a:pt x="789673" y="66611"/>
                  </a:lnTo>
                  <a:lnTo>
                    <a:pt x="789863" y="66611"/>
                  </a:lnTo>
                  <a:lnTo>
                    <a:pt x="789863" y="64071"/>
                  </a:lnTo>
                  <a:close/>
                </a:path>
                <a:path w="1009014" h="1166495">
                  <a:moveTo>
                    <a:pt x="816635" y="1137056"/>
                  </a:moveTo>
                  <a:lnTo>
                    <a:pt x="814819" y="1135253"/>
                  </a:lnTo>
                  <a:lnTo>
                    <a:pt x="810247" y="1130668"/>
                  </a:lnTo>
                  <a:lnTo>
                    <a:pt x="794499" y="1130668"/>
                  </a:lnTo>
                  <a:lnTo>
                    <a:pt x="788111" y="1137056"/>
                  </a:lnTo>
                  <a:lnTo>
                    <a:pt x="788111" y="1152791"/>
                  </a:lnTo>
                  <a:lnTo>
                    <a:pt x="794499" y="1159192"/>
                  </a:lnTo>
                  <a:lnTo>
                    <a:pt x="810260" y="1159192"/>
                  </a:lnTo>
                  <a:lnTo>
                    <a:pt x="814793" y="1154633"/>
                  </a:lnTo>
                  <a:lnTo>
                    <a:pt x="816635" y="1152791"/>
                  </a:lnTo>
                  <a:lnTo>
                    <a:pt x="816635" y="1137056"/>
                  </a:lnTo>
                  <a:close/>
                </a:path>
                <a:path w="1009014" h="1166495">
                  <a:moveTo>
                    <a:pt x="823010" y="904214"/>
                  </a:moveTo>
                  <a:lnTo>
                    <a:pt x="821207" y="902423"/>
                  </a:lnTo>
                  <a:lnTo>
                    <a:pt x="816622" y="897839"/>
                  </a:lnTo>
                  <a:lnTo>
                    <a:pt x="800874" y="897839"/>
                  </a:lnTo>
                  <a:lnTo>
                    <a:pt x="794486" y="904214"/>
                  </a:lnTo>
                  <a:lnTo>
                    <a:pt x="794486" y="919975"/>
                  </a:lnTo>
                  <a:lnTo>
                    <a:pt x="800874" y="926363"/>
                  </a:lnTo>
                  <a:lnTo>
                    <a:pt x="816635" y="926363"/>
                  </a:lnTo>
                  <a:lnTo>
                    <a:pt x="821194" y="921791"/>
                  </a:lnTo>
                  <a:lnTo>
                    <a:pt x="823010" y="919975"/>
                  </a:lnTo>
                  <a:lnTo>
                    <a:pt x="823010" y="904214"/>
                  </a:lnTo>
                  <a:close/>
                </a:path>
                <a:path w="1009014" h="1166495">
                  <a:moveTo>
                    <a:pt x="904328" y="1077201"/>
                  </a:moveTo>
                  <a:lnTo>
                    <a:pt x="902627" y="1068844"/>
                  </a:lnTo>
                  <a:lnTo>
                    <a:pt x="899744" y="1064577"/>
                  </a:lnTo>
                  <a:lnTo>
                    <a:pt x="899744" y="1067866"/>
                  </a:lnTo>
                  <a:lnTo>
                    <a:pt x="899744" y="1068590"/>
                  </a:lnTo>
                  <a:lnTo>
                    <a:pt x="899744" y="1085837"/>
                  </a:lnTo>
                  <a:lnTo>
                    <a:pt x="899744" y="1086535"/>
                  </a:lnTo>
                  <a:lnTo>
                    <a:pt x="898283" y="1087983"/>
                  </a:lnTo>
                  <a:lnTo>
                    <a:pt x="899744" y="1085837"/>
                  </a:lnTo>
                  <a:lnTo>
                    <a:pt x="899744" y="1068590"/>
                  </a:lnTo>
                  <a:lnTo>
                    <a:pt x="898258" y="1066406"/>
                  </a:lnTo>
                  <a:lnTo>
                    <a:pt x="899744" y="1067866"/>
                  </a:lnTo>
                  <a:lnTo>
                    <a:pt x="899744" y="1064577"/>
                  </a:lnTo>
                  <a:lnTo>
                    <a:pt x="898017" y="1062012"/>
                  </a:lnTo>
                  <a:lnTo>
                    <a:pt x="895477" y="1060284"/>
                  </a:lnTo>
                  <a:lnTo>
                    <a:pt x="893597" y="1059027"/>
                  </a:lnTo>
                  <a:lnTo>
                    <a:pt x="893597" y="1061745"/>
                  </a:lnTo>
                  <a:lnTo>
                    <a:pt x="893572" y="1092695"/>
                  </a:lnTo>
                  <a:lnTo>
                    <a:pt x="892162" y="1094105"/>
                  </a:lnTo>
                  <a:lnTo>
                    <a:pt x="891463" y="1094105"/>
                  </a:lnTo>
                  <a:lnTo>
                    <a:pt x="893572" y="1092695"/>
                  </a:lnTo>
                  <a:lnTo>
                    <a:pt x="893572" y="1061732"/>
                  </a:lnTo>
                  <a:lnTo>
                    <a:pt x="891438" y="1060284"/>
                  </a:lnTo>
                  <a:lnTo>
                    <a:pt x="892149" y="1060284"/>
                  </a:lnTo>
                  <a:lnTo>
                    <a:pt x="893597" y="1061745"/>
                  </a:lnTo>
                  <a:lnTo>
                    <a:pt x="893597" y="1059027"/>
                  </a:lnTo>
                  <a:lnTo>
                    <a:pt x="891184" y="1057402"/>
                  </a:lnTo>
                  <a:lnTo>
                    <a:pt x="882815" y="1055700"/>
                  </a:lnTo>
                  <a:lnTo>
                    <a:pt x="874445" y="1057402"/>
                  </a:lnTo>
                  <a:lnTo>
                    <a:pt x="874166" y="1057592"/>
                  </a:lnTo>
                  <a:lnTo>
                    <a:pt x="874166" y="1060284"/>
                  </a:lnTo>
                  <a:lnTo>
                    <a:pt x="874141" y="1094105"/>
                  </a:lnTo>
                  <a:lnTo>
                    <a:pt x="873493" y="1094105"/>
                  </a:lnTo>
                  <a:lnTo>
                    <a:pt x="872121" y="1092746"/>
                  </a:lnTo>
                  <a:lnTo>
                    <a:pt x="874141" y="1094105"/>
                  </a:lnTo>
                  <a:lnTo>
                    <a:pt x="874141" y="1060310"/>
                  </a:lnTo>
                  <a:lnTo>
                    <a:pt x="872058" y="1061720"/>
                  </a:lnTo>
                  <a:lnTo>
                    <a:pt x="873493" y="1060284"/>
                  </a:lnTo>
                  <a:lnTo>
                    <a:pt x="874166" y="1060284"/>
                  </a:lnTo>
                  <a:lnTo>
                    <a:pt x="874166" y="1057592"/>
                  </a:lnTo>
                  <a:lnTo>
                    <a:pt x="867613" y="1062012"/>
                  </a:lnTo>
                  <a:lnTo>
                    <a:pt x="867333" y="1062431"/>
                  </a:lnTo>
                  <a:lnTo>
                    <a:pt x="867333" y="1066444"/>
                  </a:lnTo>
                  <a:lnTo>
                    <a:pt x="867295" y="1087932"/>
                  </a:lnTo>
                  <a:lnTo>
                    <a:pt x="865911" y="1086535"/>
                  </a:lnTo>
                  <a:lnTo>
                    <a:pt x="865911" y="1085875"/>
                  </a:lnTo>
                  <a:lnTo>
                    <a:pt x="867295" y="1087932"/>
                  </a:lnTo>
                  <a:lnTo>
                    <a:pt x="867295" y="1066507"/>
                  </a:lnTo>
                  <a:lnTo>
                    <a:pt x="865911" y="1068552"/>
                  </a:lnTo>
                  <a:lnTo>
                    <a:pt x="865911" y="1067866"/>
                  </a:lnTo>
                  <a:lnTo>
                    <a:pt x="867333" y="1066444"/>
                  </a:lnTo>
                  <a:lnTo>
                    <a:pt x="867333" y="1062431"/>
                  </a:lnTo>
                  <a:lnTo>
                    <a:pt x="863015" y="1068844"/>
                  </a:lnTo>
                  <a:lnTo>
                    <a:pt x="861326" y="1077201"/>
                  </a:lnTo>
                  <a:lnTo>
                    <a:pt x="863015" y="1085570"/>
                  </a:lnTo>
                  <a:lnTo>
                    <a:pt x="867625" y="1092403"/>
                  </a:lnTo>
                  <a:lnTo>
                    <a:pt x="874458" y="1097013"/>
                  </a:lnTo>
                  <a:lnTo>
                    <a:pt x="882815" y="1098689"/>
                  </a:lnTo>
                  <a:lnTo>
                    <a:pt x="891184" y="1097013"/>
                  </a:lnTo>
                  <a:lnTo>
                    <a:pt x="895489" y="1094105"/>
                  </a:lnTo>
                  <a:lnTo>
                    <a:pt x="898017" y="1092403"/>
                  </a:lnTo>
                  <a:lnTo>
                    <a:pt x="902627" y="1085570"/>
                  </a:lnTo>
                  <a:lnTo>
                    <a:pt x="904328" y="1077201"/>
                  </a:lnTo>
                  <a:close/>
                </a:path>
                <a:path w="1009014" h="1166495">
                  <a:moveTo>
                    <a:pt x="910513" y="86931"/>
                  </a:moveTo>
                  <a:lnTo>
                    <a:pt x="910056" y="86931"/>
                  </a:lnTo>
                  <a:lnTo>
                    <a:pt x="910056" y="85661"/>
                  </a:lnTo>
                  <a:lnTo>
                    <a:pt x="820674" y="85661"/>
                  </a:lnTo>
                  <a:lnTo>
                    <a:pt x="820674" y="86931"/>
                  </a:lnTo>
                  <a:lnTo>
                    <a:pt x="820216" y="86931"/>
                  </a:lnTo>
                  <a:lnTo>
                    <a:pt x="820216" y="89471"/>
                  </a:lnTo>
                  <a:lnTo>
                    <a:pt x="821042" y="89471"/>
                  </a:lnTo>
                  <a:lnTo>
                    <a:pt x="821042" y="90741"/>
                  </a:lnTo>
                  <a:lnTo>
                    <a:pt x="909675" y="90741"/>
                  </a:lnTo>
                  <a:lnTo>
                    <a:pt x="909675" y="89471"/>
                  </a:lnTo>
                  <a:lnTo>
                    <a:pt x="910513" y="89471"/>
                  </a:lnTo>
                  <a:lnTo>
                    <a:pt x="910513" y="86931"/>
                  </a:lnTo>
                  <a:close/>
                </a:path>
                <a:path w="1009014" h="1166495">
                  <a:moveTo>
                    <a:pt x="910513" y="64071"/>
                  </a:moveTo>
                  <a:lnTo>
                    <a:pt x="820216" y="64071"/>
                  </a:lnTo>
                  <a:lnTo>
                    <a:pt x="820216" y="66611"/>
                  </a:lnTo>
                  <a:lnTo>
                    <a:pt x="820407" y="66611"/>
                  </a:lnTo>
                  <a:lnTo>
                    <a:pt x="820407" y="67881"/>
                  </a:lnTo>
                  <a:lnTo>
                    <a:pt x="910323" y="67881"/>
                  </a:lnTo>
                  <a:lnTo>
                    <a:pt x="910323" y="66611"/>
                  </a:lnTo>
                  <a:lnTo>
                    <a:pt x="910513" y="66611"/>
                  </a:lnTo>
                  <a:lnTo>
                    <a:pt x="910513" y="64071"/>
                  </a:lnTo>
                  <a:close/>
                </a:path>
                <a:path w="1009014" h="1166495">
                  <a:moveTo>
                    <a:pt x="939419" y="976198"/>
                  </a:moveTo>
                  <a:lnTo>
                    <a:pt x="937602" y="974382"/>
                  </a:lnTo>
                  <a:lnTo>
                    <a:pt x="933043" y="969797"/>
                  </a:lnTo>
                  <a:lnTo>
                    <a:pt x="917282" y="969797"/>
                  </a:lnTo>
                  <a:lnTo>
                    <a:pt x="910894" y="976198"/>
                  </a:lnTo>
                  <a:lnTo>
                    <a:pt x="910894" y="991946"/>
                  </a:lnTo>
                  <a:lnTo>
                    <a:pt x="917282" y="998334"/>
                  </a:lnTo>
                  <a:lnTo>
                    <a:pt x="933030" y="998334"/>
                  </a:lnTo>
                  <a:lnTo>
                    <a:pt x="937602" y="993762"/>
                  </a:lnTo>
                  <a:lnTo>
                    <a:pt x="939419" y="991946"/>
                  </a:lnTo>
                  <a:lnTo>
                    <a:pt x="939419" y="976198"/>
                  </a:lnTo>
                  <a:close/>
                </a:path>
                <a:path w="1009014" h="1166495">
                  <a:moveTo>
                    <a:pt x="939419" y="889406"/>
                  </a:moveTo>
                  <a:lnTo>
                    <a:pt x="937602" y="887603"/>
                  </a:lnTo>
                  <a:lnTo>
                    <a:pt x="933030" y="883018"/>
                  </a:lnTo>
                  <a:lnTo>
                    <a:pt x="917282" y="883018"/>
                  </a:lnTo>
                  <a:lnTo>
                    <a:pt x="910894" y="889406"/>
                  </a:lnTo>
                  <a:lnTo>
                    <a:pt x="910894" y="905167"/>
                  </a:lnTo>
                  <a:lnTo>
                    <a:pt x="917282" y="911555"/>
                  </a:lnTo>
                  <a:lnTo>
                    <a:pt x="925156" y="911567"/>
                  </a:lnTo>
                  <a:lnTo>
                    <a:pt x="933043" y="911555"/>
                  </a:lnTo>
                  <a:lnTo>
                    <a:pt x="937602" y="906983"/>
                  </a:lnTo>
                  <a:lnTo>
                    <a:pt x="939419" y="905167"/>
                  </a:lnTo>
                  <a:lnTo>
                    <a:pt x="939419" y="889406"/>
                  </a:lnTo>
                  <a:close/>
                </a:path>
                <a:path w="1009014" h="1166495">
                  <a:moveTo>
                    <a:pt x="941527" y="1043914"/>
                  </a:moveTo>
                  <a:lnTo>
                    <a:pt x="939723" y="1042123"/>
                  </a:lnTo>
                  <a:lnTo>
                    <a:pt x="935139" y="1037539"/>
                  </a:lnTo>
                  <a:lnTo>
                    <a:pt x="919391" y="1037539"/>
                  </a:lnTo>
                  <a:lnTo>
                    <a:pt x="913003" y="1043914"/>
                  </a:lnTo>
                  <a:lnTo>
                    <a:pt x="913003" y="1059675"/>
                  </a:lnTo>
                  <a:lnTo>
                    <a:pt x="919391" y="1066063"/>
                  </a:lnTo>
                  <a:lnTo>
                    <a:pt x="935151" y="1066063"/>
                  </a:lnTo>
                  <a:lnTo>
                    <a:pt x="939711" y="1061491"/>
                  </a:lnTo>
                  <a:lnTo>
                    <a:pt x="941527" y="1059675"/>
                  </a:lnTo>
                  <a:lnTo>
                    <a:pt x="941527" y="1043914"/>
                  </a:lnTo>
                  <a:close/>
                </a:path>
                <a:path w="1009014" h="1166495">
                  <a:moveTo>
                    <a:pt x="996238" y="40386"/>
                  </a:moveTo>
                  <a:lnTo>
                    <a:pt x="995565" y="38773"/>
                  </a:lnTo>
                  <a:lnTo>
                    <a:pt x="993952" y="38100"/>
                  </a:lnTo>
                  <a:lnTo>
                    <a:pt x="967295" y="38100"/>
                  </a:lnTo>
                  <a:lnTo>
                    <a:pt x="966266" y="39128"/>
                  </a:lnTo>
                  <a:lnTo>
                    <a:pt x="966266" y="41643"/>
                  </a:lnTo>
                  <a:lnTo>
                    <a:pt x="967295" y="42672"/>
                  </a:lnTo>
                  <a:lnTo>
                    <a:pt x="968552" y="42672"/>
                  </a:lnTo>
                  <a:lnTo>
                    <a:pt x="991666" y="42672"/>
                  </a:lnTo>
                  <a:lnTo>
                    <a:pt x="991666" y="57531"/>
                  </a:lnTo>
                  <a:lnTo>
                    <a:pt x="992695" y="58547"/>
                  </a:lnTo>
                  <a:lnTo>
                    <a:pt x="995222" y="58547"/>
                  </a:lnTo>
                  <a:lnTo>
                    <a:pt x="996238" y="57531"/>
                  </a:lnTo>
                  <a:lnTo>
                    <a:pt x="996238" y="40386"/>
                  </a:lnTo>
                  <a:close/>
                </a:path>
                <a:path w="1009014" h="1166495">
                  <a:moveTo>
                    <a:pt x="996238" y="2286"/>
                  </a:moveTo>
                  <a:lnTo>
                    <a:pt x="995565" y="673"/>
                  </a:lnTo>
                  <a:lnTo>
                    <a:pt x="993952" y="0"/>
                  </a:lnTo>
                  <a:lnTo>
                    <a:pt x="964120" y="0"/>
                  </a:lnTo>
                  <a:lnTo>
                    <a:pt x="963091" y="1028"/>
                  </a:lnTo>
                  <a:lnTo>
                    <a:pt x="963091" y="3543"/>
                  </a:lnTo>
                  <a:lnTo>
                    <a:pt x="964120" y="4572"/>
                  </a:lnTo>
                  <a:lnTo>
                    <a:pt x="965377" y="4572"/>
                  </a:lnTo>
                  <a:lnTo>
                    <a:pt x="991666" y="4572"/>
                  </a:lnTo>
                  <a:lnTo>
                    <a:pt x="991666" y="28956"/>
                  </a:lnTo>
                  <a:lnTo>
                    <a:pt x="992695" y="29972"/>
                  </a:lnTo>
                  <a:lnTo>
                    <a:pt x="995222" y="29972"/>
                  </a:lnTo>
                  <a:lnTo>
                    <a:pt x="996238" y="28956"/>
                  </a:lnTo>
                  <a:lnTo>
                    <a:pt x="996238" y="2286"/>
                  </a:lnTo>
                  <a:close/>
                </a:path>
                <a:path w="1009014" h="1166495">
                  <a:moveTo>
                    <a:pt x="1000798" y="1024864"/>
                  </a:moveTo>
                  <a:lnTo>
                    <a:pt x="998994" y="1023073"/>
                  </a:lnTo>
                  <a:lnTo>
                    <a:pt x="994410" y="1018489"/>
                  </a:lnTo>
                  <a:lnTo>
                    <a:pt x="978662" y="1018489"/>
                  </a:lnTo>
                  <a:lnTo>
                    <a:pt x="972273" y="1024864"/>
                  </a:lnTo>
                  <a:lnTo>
                    <a:pt x="972273" y="1040625"/>
                  </a:lnTo>
                  <a:lnTo>
                    <a:pt x="978662" y="1047013"/>
                  </a:lnTo>
                  <a:lnTo>
                    <a:pt x="994422" y="1047013"/>
                  </a:lnTo>
                  <a:lnTo>
                    <a:pt x="998982" y="1042441"/>
                  </a:lnTo>
                  <a:lnTo>
                    <a:pt x="1000798" y="1040625"/>
                  </a:lnTo>
                  <a:lnTo>
                    <a:pt x="1000798" y="1024864"/>
                  </a:lnTo>
                  <a:close/>
                </a:path>
                <a:path w="1009014" h="1166495">
                  <a:moveTo>
                    <a:pt x="1008938" y="70878"/>
                  </a:moveTo>
                  <a:lnTo>
                    <a:pt x="1007922" y="69850"/>
                  </a:lnTo>
                  <a:lnTo>
                    <a:pt x="957770" y="69850"/>
                  </a:lnTo>
                  <a:lnTo>
                    <a:pt x="956741" y="70878"/>
                  </a:lnTo>
                  <a:lnTo>
                    <a:pt x="956741" y="73393"/>
                  </a:lnTo>
                  <a:lnTo>
                    <a:pt x="957770" y="74422"/>
                  </a:lnTo>
                  <a:lnTo>
                    <a:pt x="959027" y="74422"/>
                  </a:lnTo>
                  <a:lnTo>
                    <a:pt x="1007922" y="74422"/>
                  </a:lnTo>
                  <a:lnTo>
                    <a:pt x="1008938" y="73393"/>
                  </a:lnTo>
                  <a:lnTo>
                    <a:pt x="1008938" y="7087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251973" y="2053221"/>
              <a:ext cx="401955" cy="624205"/>
            </a:xfrm>
            <a:custGeom>
              <a:avLst/>
              <a:gdLst/>
              <a:ahLst/>
              <a:cxnLst/>
              <a:rect l="l" t="t" r="r" b="b"/>
              <a:pathLst>
                <a:path w="401954" h="624205">
                  <a:moveTo>
                    <a:pt x="59461" y="156502"/>
                  </a:moveTo>
                  <a:lnTo>
                    <a:pt x="57492" y="129082"/>
                  </a:lnTo>
                  <a:lnTo>
                    <a:pt x="52933" y="103670"/>
                  </a:lnTo>
                  <a:lnTo>
                    <a:pt x="47713" y="83134"/>
                  </a:lnTo>
                  <a:lnTo>
                    <a:pt x="44005" y="71043"/>
                  </a:lnTo>
                  <a:lnTo>
                    <a:pt x="43764" y="70256"/>
                  </a:lnTo>
                  <a:lnTo>
                    <a:pt x="38862" y="56832"/>
                  </a:lnTo>
                  <a:lnTo>
                    <a:pt x="33858" y="43345"/>
                  </a:lnTo>
                  <a:lnTo>
                    <a:pt x="29616" y="30073"/>
                  </a:lnTo>
                  <a:lnTo>
                    <a:pt x="26543" y="16344"/>
                  </a:lnTo>
                  <a:lnTo>
                    <a:pt x="25565" y="4572"/>
                  </a:lnTo>
                  <a:lnTo>
                    <a:pt x="25374" y="2286"/>
                  </a:lnTo>
                  <a:lnTo>
                    <a:pt x="24701" y="673"/>
                  </a:lnTo>
                  <a:lnTo>
                    <a:pt x="23088" y="0"/>
                  </a:lnTo>
                  <a:lnTo>
                    <a:pt x="2768" y="0"/>
                  </a:lnTo>
                  <a:lnTo>
                    <a:pt x="1155" y="673"/>
                  </a:lnTo>
                  <a:lnTo>
                    <a:pt x="482" y="2286"/>
                  </a:lnTo>
                  <a:lnTo>
                    <a:pt x="1879" y="19659"/>
                  </a:lnTo>
                  <a:lnTo>
                    <a:pt x="5435" y="36017"/>
                  </a:lnTo>
                  <a:lnTo>
                    <a:pt x="10223" y="51168"/>
                  </a:lnTo>
                  <a:lnTo>
                    <a:pt x="15290" y="64858"/>
                  </a:lnTo>
                  <a:lnTo>
                    <a:pt x="20193" y="78257"/>
                  </a:lnTo>
                  <a:lnTo>
                    <a:pt x="25285" y="95300"/>
                  </a:lnTo>
                  <a:lnTo>
                    <a:pt x="29959" y="115201"/>
                  </a:lnTo>
                  <a:lnTo>
                    <a:pt x="33350" y="136296"/>
                  </a:lnTo>
                  <a:lnTo>
                    <a:pt x="34671" y="156946"/>
                  </a:lnTo>
                  <a:lnTo>
                    <a:pt x="34188" y="167843"/>
                  </a:lnTo>
                  <a:lnTo>
                    <a:pt x="13296" y="203619"/>
                  </a:lnTo>
                  <a:lnTo>
                    <a:pt x="16344" y="203619"/>
                  </a:lnTo>
                  <a:lnTo>
                    <a:pt x="4229" y="203644"/>
                  </a:lnTo>
                  <a:lnTo>
                    <a:pt x="2895" y="203644"/>
                  </a:lnTo>
                  <a:lnTo>
                    <a:pt x="1333" y="204241"/>
                  </a:lnTo>
                  <a:lnTo>
                    <a:pt x="609" y="205841"/>
                  </a:lnTo>
                  <a:lnTo>
                    <a:pt x="0" y="227418"/>
                  </a:lnTo>
                  <a:lnTo>
                    <a:pt x="990" y="228473"/>
                  </a:lnTo>
                  <a:lnTo>
                    <a:pt x="2247" y="228511"/>
                  </a:lnTo>
                  <a:lnTo>
                    <a:pt x="4292" y="228536"/>
                  </a:lnTo>
                  <a:lnTo>
                    <a:pt x="16497" y="227279"/>
                  </a:lnTo>
                  <a:lnTo>
                    <a:pt x="19380" y="226288"/>
                  </a:lnTo>
                  <a:lnTo>
                    <a:pt x="27711" y="223456"/>
                  </a:lnTo>
                  <a:lnTo>
                    <a:pt x="56515" y="184480"/>
                  </a:lnTo>
                  <a:lnTo>
                    <a:pt x="58775" y="170802"/>
                  </a:lnTo>
                  <a:lnTo>
                    <a:pt x="59461" y="156502"/>
                  </a:lnTo>
                  <a:close/>
                </a:path>
                <a:path w="401954" h="624205">
                  <a:moveTo>
                    <a:pt x="336219" y="568032"/>
                  </a:moveTo>
                  <a:lnTo>
                    <a:pt x="334391" y="566216"/>
                  </a:lnTo>
                  <a:lnTo>
                    <a:pt x="329831" y="561644"/>
                  </a:lnTo>
                  <a:lnTo>
                    <a:pt x="321957" y="561632"/>
                  </a:lnTo>
                  <a:lnTo>
                    <a:pt x="314058" y="561644"/>
                  </a:lnTo>
                  <a:lnTo>
                    <a:pt x="307695" y="568032"/>
                  </a:lnTo>
                  <a:lnTo>
                    <a:pt x="307695" y="583780"/>
                  </a:lnTo>
                  <a:lnTo>
                    <a:pt x="314071" y="590156"/>
                  </a:lnTo>
                  <a:lnTo>
                    <a:pt x="329831" y="590156"/>
                  </a:lnTo>
                  <a:lnTo>
                    <a:pt x="334416" y="585571"/>
                  </a:lnTo>
                  <a:lnTo>
                    <a:pt x="336219" y="583780"/>
                  </a:lnTo>
                  <a:lnTo>
                    <a:pt x="336219" y="568032"/>
                  </a:lnTo>
                  <a:close/>
                </a:path>
                <a:path w="401954" h="624205">
                  <a:moveTo>
                    <a:pt x="372198" y="584962"/>
                  </a:moveTo>
                  <a:lnTo>
                    <a:pt x="370370" y="583133"/>
                  </a:lnTo>
                  <a:lnTo>
                    <a:pt x="365823" y="578561"/>
                  </a:lnTo>
                  <a:lnTo>
                    <a:pt x="350062" y="578561"/>
                  </a:lnTo>
                  <a:lnTo>
                    <a:pt x="343674" y="584962"/>
                  </a:lnTo>
                  <a:lnTo>
                    <a:pt x="343674" y="600710"/>
                  </a:lnTo>
                  <a:lnTo>
                    <a:pt x="350062" y="607085"/>
                  </a:lnTo>
                  <a:lnTo>
                    <a:pt x="365810" y="607085"/>
                  </a:lnTo>
                  <a:lnTo>
                    <a:pt x="370382" y="602513"/>
                  </a:lnTo>
                  <a:lnTo>
                    <a:pt x="372198" y="600710"/>
                  </a:lnTo>
                  <a:lnTo>
                    <a:pt x="372198" y="584962"/>
                  </a:lnTo>
                  <a:close/>
                </a:path>
                <a:path w="401954" h="624205">
                  <a:moveTo>
                    <a:pt x="399719" y="187032"/>
                  </a:moveTo>
                  <a:lnTo>
                    <a:pt x="397903" y="185216"/>
                  </a:lnTo>
                  <a:lnTo>
                    <a:pt x="395147" y="182448"/>
                  </a:lnTo>
                  <a:lnTo>
                    <a:pt x="395147" y="189560"/>
                  </a:lnTo>
                  <a:lnTo>
                    <a:pt x="395147" y="200253"/>
                  </a:lnTo>
                  <a:lnTo>
                    <a:pt x="390804" y="204584"/>
                  </a:lnTo>
                  <a:lnTo>
                    <a:pt x="390563" y="204597"/>
                  </a:lnTo>
                  <a:lnTo>
                    <a:pt x="388327" y="204597"/>
                  </a:lnTo>
                  <a:lnTo>
                    <a:pt x="385457" y="204597"/>
                  </a:lnTo>
                  <a:lnTo>
                    <a:pt x="380085" y="204584"/>
                  </a:lnTo>
                  <a:lnTo>
                    <a:pt x="375767" y="200253"/>
                  </a:lnTo>
                  <a:lnTo>
                    <a:pt x="375780" y="189560"/>
                  </a:lnTo>
                  <a:lnTo>
                    <a:pt x="380111" y="185216"/>
                  </a:lnTo>
                  <a:lnTo>
                    <a:pt x="390804" y="185216"/>
                  </a:lnTo>
                  <a:lnTo>
                    <a:pt x="395147" y="189560"/>
                  </a:lnTo>
                  <a:lnTo>
                    <a:pt x="395147" y="182448"/>
                  </a:lnTo>
                  <a:lnTo>
                    <a:pt x="393344" y="180632"/>
                  </a:lnTo>
                  <a:lnTo>
                    <a:pt x="377571" y="180632"/>
                  </a:lnTo>
                  <a:lnTo>
                    <a:pt x="371195" y="187032"/>
                  </a:lnTo>
                  <a:lnTo>
                    <a:pt x="371208" y="202780"/>
                  </a:lnTo>
                  <a:lnTo>
                    <a:pt x="377571" y="209143"/>
                  </a:lnTo>
                  <a:lnTo>
                    <a:pt x="385457" y="209169"/>
                  </a:lnTo>
                  <a:lnTo>
                    <a:pt x="393344" y="209143"/>
                  </a:lnTo>
                  <a:lnTo>
                    <a:pt x="397891" y="204597"/>
                  </a:lnTo>
                  <a:lnTo>
                    <a:pt x="399719" y="202780"/>
                  </a:lnTo>
                  <a:lnTo>
                    <a:pt x="399719" y="187032"/>
                  </a:lnTo>
                  <a:close/>
                </a:path>
                <a:path w="401954" h="624205">
                  <a:moveTo>
                    <a:pt x="401828" y="601891"/>
                  </a:moveTo>
                  <a:lnTo>
                    <a:pt x="399999" y="600062"/>
                  </a:lnTo>
                  <a:lnTo>
                    <a:pt x="395465" y="595490"/>
                  </a:lnTo>
                  <a:lnTo>
                    <a:pt x="379691" y="595490"/>
                  </a:lnTo>
                  <a:lnTo>
                    <a:pt x="373303" y="601891"/>
                  </a:lnTo>
                  <a:lnTo>
                    <a:pt x="373303" y="617626"/>
                  </a:lnTo>
                  <a:lnTo>
                    <a:pt x="379691" y="624014"/>
                  </a:lnTo>
                  <a:lnTo>
                    <a:pt x="395452" y="624014"/>
                  </a:lnTo>
                  <a:lnTo>
                    <a:pt x="400024" y="619429"/>
                  </a:lnTo>
                  <a:lnTo>
                    <a:pt x="401828" y="617626"/>
                  </a:lnTo>
                  <a:lnTo>
                    <a:pt x="401828" y="60189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7" name="object 137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343946" y="2124024"/>
              <a:ext cx="101460" cy="134518"/>
            </a:xfrm>
            <a:prstGeom prst="rect">
              <a:avLst/>
            </a:prstGeom>
          </p:spPr>
        </p:pic>
        <p:sp>
          <p:nvSpPr>
            <p:cNvPr id="138" name="object 138"/>
            <p:cNvSpPr/>
            <p:nvPr/>
          </p:nvSpPr>
          <p:spPr>
            <a:xfrm>
              <a:off x="4155719" y="2053221"/>
              <a:ext cx="623570" cy="391160"/>
            </a:xfrm>
            <a:custGeom>
              <a:avLst/>
              <a:gdLst/>
              <a:ahLst/>
              <a:cxnLst/>
              <a:rect l="l" t="t" r="r" b="b"/>
              <a:pathLst>
                <a:path w="623570" h="391160">
                  <a:moveTo>
                    <a:pt x="622947" y="387515"/>
                  </a:moveTo>
                  <a:lnTo>
                    <a:pt x="622935" y="383184"/>
                  </a:lnTo>
                  <a:lnTo>
                    <a:pt x="620547" y="376008"/>
                  </a:lnTo>
                  <a:lnTo>
                    <a:pt x="620547" y="386511"/>
                  </a:lnTo>
                  <a:lnTo>
                    <a:pt x="620395" y="386778"/>
                  </a:lnTo>
                  <a:lnTo>
                    <a:pt x="620509" y="386486"/>
                  </a:lnTo>
                  <a:lnTo>
                    <a:pt x="620547" y="376008"/>
                  </a:lnTo>
                  <a:lnTo>
                    <a:pt x="620407" y="375577"/>
                  </a:lnTo>
                  <a:lnTo>
                    <a:pt x="620090" y="374662"/>
                  </a:lnTo>
                  <a:lnTo>
                    <a:pt x="620090" y="387565"/>
                  </a:lnTo>
                  <a:lnTo>
                    <a:pt x="620026" y="388150"/>
                  </a:lnTo>
                  <a:lnTo>
                    <a:pt x="620026" y="387743"/>
                  </a:lnTo>
                  <a:lnTo>
                    <a:pt x="620090" y="387565"/>
                  </a:lnTo>
                  <a:lnTo>
                    <a:pt x="620090" y="374662"/>
                  </a:lnTo>
                  <a:lnTo>
                    <a:pt x="617842" y="368134"/>
                  </a:lnTo>
                  <a:lnTo>
                    <a:pt x="615442" y="361238"/>
                  </a:lnTo>
                  <a:lnTo>
                    <a:pt x="614032" y="357708"/>
                  </a:lnTo>
                  <a:lnTo>
                    <a:pt x="613270" y="355777"/>
                  </a:lnTo>
                  <a:lnTo>
                    <a:pt x="589381" y="340753"/>
                  </a:lnTo>
                  <a:lnTo>
                    <a:pt x="589318" y="340563"/>
                  </a:lnTo>
                  <a:lnTo>
                    <a:pt x="588403" y="340182"/>
                  </a:lnTo>
                  <a:lnTo>
                    <a:pt x="588162" y="340080"/>
                  </a:lnTo>
                  <a:lnTo>
                    <a:pt x="540207" y="309448"/>
                  </a:lnTo>
                  <a:lnTo>
                    <a:pt x="503478" y="271386"/>
                  </a:lnTo>
                  <a:lnTo>
                    <a:pt x="502069" y="269824"/>
                  </a:lnTo>
                  <a:lnTo>
                    <a:pt x="475081" y="240639"/>
                  </a:lnTo>
                  <a:lnTo>
                    <a:pt x="413804" y="210642"/>
                  </a:lnTo>
                  <a:lnTo>
                    <a:pt x="399351" y="208546"/>
                  </a:lnTo>
                  <a:lnTo>
                    <a:pt x="404926" y="199009"/>
                  </a:lnTo>
                  <a:lnTo>
                    <a:pt x="405790" y="195491"/>
                  </a:lnTo>
                  <a:lnTo>
                    <a:pt x="405815" y="190893"/>
                  </a:lnTo>
                  <a:lnTo>
                    <a:pt x="404990" y="184340"/>
                  </a:lnTo>
                  <a:lnTo>
                    <a:pt x="393090" y="157086"/>
                  </a:lnTo>
                  <a:lnTo>
                    <a:pt x="377609" y="128409"/>
                  </a:lnTo>
                  <a:lnTo>
                    <a:pt x="355307" y="89916"/>
                  </a:lnTo>
                  <a:lnTo>
                    <a:pt x="354596" y="88684"/>
                  </a:lnTo>
                  <a:lnTo>
                    <a:pt x="347713" y="75679"/>
                  </a:lnTo>
                  <a:lnTo>
                    <a:pt x="347522" y="75107"/>
                  </a:lnTo>
                  <a:lnTo>
                    <a:pt x="357289" y="74714"/>
                  </a:lnTo>
                  <a:lnTo>
                    <a:pt x="367474" y="74320"/>
                  </a:lnTo>
                  <a:lnTo>
                    <a:pt x="389775" y="73939"/>
                  </a:lnTo>
                  <a:lnTo>
                    <a:pt x="399021" y="74041"/>
                  </a:lnTo>
                  <a:lnTo>
                    <a:pt x="436245" y="94310"/>
                  </a:lnTo>
                  <a:lnTo>
                    <a:pt x="459117" y="136613"/>
                  </a:lnTo>
                  <a:lnTo>
                    <a:pt x="464312" y="146354"/>
                  </a:lnTo>
                  <a:lnTo>
                    <a:pt x="469557" y="155321"/>
                  </a:lnTo>
                  <a:lnTo>
                    <a:pt x="474929" y="163245"/>
                  </a:lnTo>
                  <a:lnTo>
                    <a:pt x="493102" y="187172"/>
                  </a:lnTo>
                  <a:lnTo>
                    <a:pt x="506768" y="205460"/>
                  </a:lnTo>
                  <a:lnTo>
                    <a:pt x="537997" y="249313"/>
                  </a:lnTo>
                  <a:lnTo>
                    <a:pt x="559625" y="282968"/>
                  </a:lnTo>
                  <a:lnTo>
                    <a:pt x="577494" y="319366"/>
                  </a:lnTo>
                  <a:lnTo>
                    <a:pt x="578904" y="325577"/>
                  </a:lnTo>
                  <a:lnTo>
                    <a:pt x="579767" y="327088"/>
                  </a:lnTo>
                  <a:lnTo>
                    <a:pt x="581456" y="327558"/>
                  </a:lnTo>
                  <a:lnTo>
                    <a:pt x="599528" y="325285"/>
                  </a:lnTo>
                  <a:lnTo>
                    <a:pt x="602869" y="324866"/>
                  </a:lnTo>
                  <a:lnTo>
                    <a:pt x="603758" y="323723"/>
                  </a:lnTo>
                  <a:lnTo>
                    <a:pt x="603669" y="323037"/>
                  </a:lnTo>
                  <a:lnTo>
                    <a:pt x="603605" y="322478"/>
                  </a:lnTo>
                  <a:lnTo>
                    <a:pt x="603084" y="320484"/>
                  </a:lnTo>
                  <a:lnTo>
                    <a:pt x="599922" y="308190"/>
                  </a:lnTo>
                  <a:lnTo>
                    <a:pt x="596912" y="301256"/>
                  </a:lnTo>
                  <a:lnTo>
                    <a:pt x="602742" y="300189"/>
                  </a:lnTo>
                  <a:lnTo>
                    <a:pt x="604304" y="299072"/>
                  </a:lnTo>
                  <a:lnTo>
                    <a:pt x="604354" y="298780"/>
                  </a:lnTo>
                  <a:lnTo>
                    <a:pt x="604469" y="297103"/>
                  </a:lnTo>
                  <a:lnTo>
                    <a:pt x="603846" y="295694"/>
                  </a:lnTo>
                  <a:lnTo>
                    <a:pt x="584860" y="252234"/>
                  </a:lnTo>
                  <a:lnTo>
                    <a:pt x="562648" y="209854"/>
                  </a:lnTo>
                  <a:lnTo>
                    <a:pt x="538594" y="171373"/>
                  </a:lnTo>
                  <a:lnTo>
                    <a:pt x="513448" y="138176"/>
                  </a:lnTo>
                  <a:lnTo>
                    <a:pt x="499262" y="121475"/>
                  </a:lnTo>
                  <a:lnTo>
                    <a:pt x="493801" y="114858"/>
                  </a:lnTo>
                  <a:lnTo>
                    <a:pt x="489762" y="109588"/>
                  </a:lnTo>
                  <a:lnTo>
                    <a:pt x="486816" y="105156"/>
                  </a:lnTo>
                  <a:lnTo>
                    <a:pt x="483489" y="99580"/>
                  </a:lnTo>
                  <a:lnTo>
                    <a:pt x="478840" y="83845"/>
                  </a:lnTo>
                  <a:lnTo>
                    <a:pt x="474560" y="69545"/>
                  </a:lnTo>
                  <a:lnTo>
                    <a:pt x="449999" y="35636"/>
                  </a:lnTo>
                  <a:lnTo>
                    <a:pt x="448208" y="34759"/>
                  </a:lnTo>
                  <a:lnTo>
                    <a:pt x="448208" y="68554"/>
                  </a:lnTo>
                  <a:lnTo>
                    <a:pt x="446963" y="66954"/>
                  </a:lnTo>
                  <a:lnTo>
                    <a:pt x="440067" y="60083"/>
                  </a:lnTo>
                  <a:lnTo>
                    <a:pt x="433984" y="55841"/>
                  </a:lnTo>
                  <a:lnTo>
                    <a:pt x="434759" y="55841"/>
                  </a:lnTo>
                  <a:lnTo>
                    <a:pt x="438569" y="56896"/>
                  </a:lnTo>
                  <a:lnTo>
                    <a:pt x="445160" y="62826"/>
                  </a:lnTo>
                  <a:lnTo>
                    <a:pt x="448081" y="68097"/>
                  </a:lnTo>
                  <a:lnTo>
                    <a:pt x="448208" y="68554"/>
                  </a:lnTo>
                  <a:lnTo>
                    <a:pt x="448208" y="34759"/>
                  </a:lnTo>
                  <a:lnTo>
                    <a:pt x="444423" y="33388"/>
                  </a:lnTo>
                  <a:lnTo>
                    <a:pt x="442379" y="32664"/>
                  </a:lnTo>
                  <a:lnTo>
                    <a:pt x="435660" y="31432"/>
                  </a:lnTo>
                  <a:lnTo>
                    <a:pt x="428866" y="31064"/>
                  </a:lnTo>
                  <a:lnTo>
                    <a:pt x="421259" y="31064"/>
                  </a:lnTo>
                  <a:lnTo>
                    <a:pt x="406400" y="33388"/>
                  </a:lnTo>
                  <a:lnTo>
                    <a:pt x="406450" y="34086"/>
                  </a:lnTo>
                  <a:lnTo>
                    <a:pt x="406349" y="33401"/>
                  </a:lnTo>
                  <a:lnTo>
                    <a:pt x="391579" y="35407"/>
                  </a:lnTo>
                  <a:lnTo>
                    <a:pt x="391795" y="37680"/>
                  </a:lnTo>
                  <a:lnTo>
                    <a:pt x="391566" y="35420"/>
                  </a:lnTo>
                  <a:lnTo>
                    <a:pt x="391553" y="35953"/>
                  </a:lnTo>
                  <a:lnTo>
                    <a:pt x="391566" y="35407"/>
                  </a:lnTo>
                  <a:lnTo>
                    <a:pt x="379996" y="36423"/>
                  </a:lnTo>
                  <a:lnTo>
                    <a:pt x="368414" y="37147"/>
                  </a:lnTo>
                  <a:lnTo>
                    <a:pt x="356793" y="37579"/>
                  </a:lnTo>
                  <a:lnTo>
                    <a:pt x="345186" y="37719"/>
                  </a:lnTo>
                  <a:lnTo>
                    <a:pt x="341439" y="37680"/>
                  </a:lnTo>
                  <a:lnTo>
                    <a:pt x="341350" y="34658"/>
                  </a:lnTo>
                  <a:lnTo>
                    <a:pt x="341350" y="29641"/>
                  </a:lnTo>
                  <a:lnTo>
                    <a:pt x="341541" y="19481"/>
                  </a:lnTo>
                  <a:lnTo>
                    <a:pt x="341718" y="4572"/>
                  </a:lnTo>
                  <a:lnTo>
                    <a:pt x="341731" y="2260"/>
                  </a:lnTo>
                  <a:lnTo>
                    <a:pt x="341096" y="685"/>
                  </a:lnTo>
                  <a:lnTo>
                    <a:pt x="339471" y="0"/>
                  </a:lnTo>
                  <a:lnTo>
                    <a:pt x="317906" y="0"/>
                  </a:lnTo>
                  <a:lnTo>
                    <a:pt x="316890" y="1016"/>
                  </a:lnTo>
                  <a:lnTo>
                    <a:pt x="316865" y="2260"/>
                  </a:lnTo>
                  <a:lnTo>
                    <a:pt x="316649" y="19494"/>
                  </a:lnTo>
                  <a:lnTo>
                    <a:pt x="316649" y="19964"/>
                  </a:lnTo>
                  <a:lnTo>
                    <a:pt x="316471" y="29641"/>
                  </a:lnTo>
                  <a:lnTo>
                    <a:pt x="316471" y="34658"/>
                  </a:lnTo>
                  <a:lnTo>
                    <a:pt x="316534" y="36817"/>
                  </a:lnTo>
                  <a:lnTo>
                    <a:pt x="310362" y="36423"/>
                  </a:lnTo>
                  <a:lnTo>
                    <a:pt x="271132" y="34467"/>
                  </a:lnTo>
                  <a:lnTo>
                    <a:pt x="251828" y="34683"/>
                  </a:lnTo>
                  <a:lnTo>
                    <a:pt x="224345" y="35420"/>
                  </a:lnTo>
                  <a:lnTo>
                    <a:pt x="186194" y="36766"/>
                  </a:lnTo>
                  <a:lnTo>
                    <a:pt x="126085" y="38519"/>
                  </a:lnTo>
                  <a:lnTo>
                    <a:pt x="113182" y="37439"/>
                  </a:lnTo>
                  <a:lnTo>
                    <a:pt x="99136" y="34467"/>
                  </a:lnTo>
                  <a:lnTo>
                    <a:pt x="84429" y="30264"/>
                  </a:lnTo>
                  <a:lnTo>
                    <a:pt x="51727" y="19748"/>
                  </a:lnTo>
                  <a:lnTo>
                    <a:pt x="34582" y="14820"/>
                  </a:lnTo>
                  <a:lnTo>
                    <a:pt x="22352" y="12230"/>
                  </a:lnTo>
                  <a:lnTo>
                    <a:pt x="17957" y="11303"/>
                  </a:lnTo>
                  <a:lnTo>
                    <a:pt x="2286" y="9944"/>
                  </a:lnTo>
                  <a:lnTo>
                    <a:pt x="673" y="10617"/>
                  </a:lnTo>
                  <a:lnTo>
                    <a:pt x="0" y="12230"/>
                  </a:lnTo>
                  <a:lnTo>
                    <a:pt x="38" y="32664"/>
                  </a:lnTo>
                  <a:lnTo>
                    <a:pt x="673" y="34163"/>
                  </a:lnTo>
                  <a:lnTo>
                    <a:pt x="2286" y="34836"/>
                  </a:lnTo>
                  <a:lnTo>
                    <a:pt x="15074" y="36042"/>
                  </a:lnTo>
                  <a:lnTo>
                    <a:pt x="29629" y="39255"/>
                  </a:lnTo>
                  <a:lnTo>
                    <a:pt x="45224" y="43789"/>
                  </a:lnTo>
                  <a:lnTo>
                    <a:pt x="77546" y="54178"/>
                  </a:lnTo>
                  <a:lnTo>
                    <a:pt x="94068" y="58839"/>
                  </a:lnTo>
                  <a:lnTo>
                    <a:pt x="110210" y="62141"/>
                  </a:lnTo>
                  <a:lnTo>
                    <a:pt x="126111" y="63411"/>
                  </a:lnTo>
                  <a:lnTo>
                    <a:pt x="201193" y="61125"/>
                  </a:lnTo>
                  <a:lnTo>
                    <a:pt x="231368" y="60210"/>
                  </a:lnTo>
                  <a:lnTo>
                    <a:pt x="225132" y="61607"/>
                  </a:lnTo>
                  <a:lnTo>
                    <a:pt x="191338" y="69697"/>
                  </a:lnTo>
                  <a:lnTo>
                    <a:pt x="176009" y="73164"/>
                  </a:lnTo>
                  <a:lnTo>
                    <a:pt x="163169" y="75679"/>
                  </a:lnTo>
                  <a:lnTo>
                    <a:pt x="154787" y="76619"/>
                  </a:lnTo>
                  <a:lnTo>
                    <a:pt x="154787" y="101511"/>
                  </a:lnTo>
                  <a:lnTo>
                    <a:pt x="154686" y="100342"/>
                  </a:lnTo>
                  <a:lnTo>
                    <a:pt x="154686" y="99783"/>
                  </a:lnTo>
                  <a:lnTo>
                    <a:pt x="154686" y="99225"/>
                  </a:lnTo>
                  <a:lnTo>
                    <a:pt x="154787" y="101511"/>
                  </a:lnTo>
                  <a:lnTo>
                    <a:pt x="154787" y="76619"/>
                  </a:lnTo>
                  <a:lnTo>
                    <a:pt x="131622" y="77774"/>
                  </a:lnTo>
                  <a:lnTo>
                    <a:pt x="113271" y="78905"/>
                  </a:lnTo>
                  <a:lnTo>
                    <a:pt x="103682" y="79298"/>
                  </a:lnTo>
                  <a:lnTo>
                    <a:pt x="94272" y="79451"/>
                  </a:lnTo>
                  <a:lnTo>
                    <a:pt x="84251" y="79463"/>
                  </a:lnTo>
                  <a:lnTo>
                    <a:pt x="75133" y="78816"/>
                  </a:lnTo>
                  <a:lnTo>
                    <a:pt x="62191" y="75095"/>
                  </a:lnTo>
                  <a:lnTo>
                    <a:pt x="48107" y="67144"/>
                  </a:lnTo>
                  <a:lnTo>
                    <a:pt x="38011" y="61595"/>
                  </a:lnTo>
                  <a:lnTo>
                    <a:pt x="27063" y="56464"/>
                  </a:lnTo>
                  <a:lnTo>
                    <a:pt x="17741" y="53505"/>
                  </a:lnTo>
                  <a:lnTo>
                    <a:pt x="15176" y="52705"/>
                  </a:lnTo>
                  <a:lnTo>
                    <a:pt x="2286" y="51219"/>
                  </a:lnTo>
                  <a:lnTo>
                    <a:pt x="673" y="51892"/>
                  </a:lnTo>
                  <a:lnTo>
                    <a:pt x="0" y="53505"/>
                  </a:lnTo>
                  <a:lnTo>
                    <a:pt x="25" y="73914"/>
                  </a:lnTo>
                  <a:lnTo>
                    <a:pt x="673" y="75438"/>
                  </a:lnTo>
                  <a:lnTo>
                    <a:pt x="2286" y="76111"/>
                  </a:lnTo>
                  <a:lnTo>
                    <a:pt x="10477" y="77139"/>
                  </a:lnTo>
                  <a:lnTo>
                    <a:pt x="18783" y="79946"/>
                  </a:lnTo>
                  <a:lnTo>
                    <a:pt x="27254" y="84023"/>
                  </a:lnTo>
                  <a:lnTo>
                    <a:pt x="41960" y="92227"/>
                  </a:lnTo>
                  <a:lnTo>
                    <a:pt x="48361" y="95554"/>
                  </a:lnTo>
                  <a:lnTo>
                    <a:pt x="85686" y="104190"/>
                  </a:lnTo>
                  <a:lnTo>
                    <a:pt x="94551" y="104355"/>
                  </a:lnTo>
                  <a:lnTo>
                    <a:pt x="104330" y="104203"/>
                  </a:lnTo>
                  <a:lnTo>
                    <a:pt x="114198" y="103797"/>
                  </a:lnTo>
                  <a:lnTo>
                    <a:pt x="133235" y="102628"/>
                  </a:lnTo>
                  <a:lnTo>
                    <a:pt x="154800" y="101511"/>
                  </a:lnTo>
                  <a:lnTo>
                    <a:pt x="165188" y="100533"/>
                  </a:lnTo>
                  <a:lnTo>
                    <a:pt x="172237" y="99225"/>
                  </a:lnTo>
                  <a:lnTo>
                    <a:pt x="179057" y="97967"/>
                  </a:lnTo>
                  <a:lnTo>
                    <a:pt x="195351" y="94310"/>
                  </a:lnTo>
                  <a:lnTo>
                    <a:pt x="229158" y="86233"/>
                  </a:lnTo>
                  <a:lnTo>
                    <a:pt x="244487" y="82753"/>
                  </a:lnTo>
                  <a:lnTo>
                    <a:pt x="257314" y="80238"/>
                  </a:lnTo>
                  <a:lnTo>
                    <a:pt x="265811" y="79286"/>
                  </a:lnTo>
                  <a:lnTo>
                    <a:pt x="299351" y="77647"/>
                  </a:lnTo>
                  <a:lnTo>
                    <a:pt x="310578" y="77000"/>
                  </a:lnTo>
                  <a:lnTo>
                    <a:pt x="321919" y="76403"/>
                  </a:lnTo>
                  <a:lnTo>
                    <a:pt x="324662" y="85102"/>
                  </a:lnTo>
                  <a:lnTo>
                    <a:pt x="333616" y="102057"/>
                  </a:lnTo>
                  <a:lnTo>
                    <a:pt x="355625" y="140081"/>
                  </a:lnTo>
                  <a:lnTo>
                    <a:pt x="371386" y="169252"/>
                  </a:lnTo>
                  <a:lnTo>
                    <a:pt x="379920" y="184340"/>
                  </a:lnTo>
                  <a:lnTo>
                    <a:pt x="380987" y="189623"/>
                  </a:lnTo>
                  <a:lnTo>
                    <a:pt x="376186" y="190906"/>
                  </a:lnTo>
                  <a:lnTo>
                    <a:pt x="361061" y="190919"/>
                  </a:lnTo>
                  <a:lnTo>
                    <a:pt x="97815" y="190919"/>
                  </a:lnTo>
                  <a:lnTo>
                    <a:pt x="96189" y="191592"/>
                  </a:lnTo>
                  <a:lnTo>
                    <a:pt x="95567" y="193090"/>
                  </a:lnTo>
                  <a:lnTo>
                    <a:pt x="95529" y="213525"/>
                  </a:lnTo>
                  <a:lnTo>
                    <a:pt x="96189" y="215138"/>
                  </a:lnTo>
                  <a:lnTo>
                    <a:pt x="97815" y="215811"/>
                  </a:lnTo>
                  <a:lnTo>
                    <a:pt x="170167" y="215811"/>
                  </a:lnTo>
                  <a:lnTo>
                    <a:pt x="120421" y="219621"/>
                  </a:lnTo>
                  <a:lnTo>
                    <a:pt x="98602" y="220560"/>
                  </a:lnTo>
                  <a:lnTo>
                    <a:pt x="96989" y="221234"/>
                  </a:lnTo>
                  <a:lnTo>
                    <a:pt x="96316" y="222846"/>
                  </a:lnTo>
                  <a:lnTo>
                    <a:pt x="96316" y="243166"/>
                  </a:lnTo>
                  <a:lnTo>
                    <a:pt x="96989" y="244779"/>
                  </a:lnTo>
                  <a:lnTo>
                    <a:pt x="98602" y="245452"/>
                  </a:lnTo>
                  <a:lnTo>
                    <a:pt x="127736" y="244106"/>
                  </a:lnTo>
                  <a:lnTo>
                    <a:pt x="140957" y="243166"/>
                  </a:lnTo>
                  <a:lnTo>
                    <a:pt x="154101" y="242252"/>
                  </a:lnTo>
                  <a:lnTo>
                    <a:pt x="310273" y="230035"/>
                  </a:lnTo>
                  <a:lnTo>
                    <a:pt x="319684" y="229501"/>
                  </a:lnTo>
                  <a:lnTo>
                    <a:pt x="330733" y="229095"/>
                  </a:lnTo>
                  <a:lnTo>
                    <a:pt x="343077" y="228930"/>
                  </a:lnTo>
                  <a:lnTo>
                    <a:pt x="373926" y="230047"/>
                  </a:lnTo>
                  <a:lnTo>
                    <a:pt x="434365" y="242760"/>
                  </a:lnTo>
                  <a:lnTo>
                    <a:pt x="483501" y="286423"/>
                  </a:lnTo>
                  <a:lnTo>
                    <a:pt x="502881" y="307784"/>
                  </a:lnTo>
                  <a:lnTo>
                    <a:pt x="524192" y="328485"/>
                  </a:lnTo>
                  <a:lnTo>
                    <a:pt x="548894" y="347294"/>
                  </a:lnTo>
                  <a:lnTo>
                    <a:pt x="578421" y="362966"/>
                  </a:lnTo>
                  <a:lnTo>
                    <a:pt x="588314" y="368134"/>
                  </a:lnTo>
                  <a:lnTo>
                    <a:pt x="598970" y="374967"/>
                  </a:lnTo>
                  <a:lnTo>
                    <a:pt x="608901" y="382346"/>
                  </a:lnTo>
                  <a:lnTo>
                    <a:pt x="617626" y="390029"/>
                  </a:lnTo>
                  <a:lnTo>
                    <a:pt x="618248" y="390842"/>
                  </a:lnTo>
                  <a:lnTo>
                    <a:pt x="621195" y="391058"/>
                  </a:lnTo>
                  <a:lnTo>
                    <a:pt x="622401" y="390017"/>
                  </a:lnTo>
                  <a:lnTo>
                    <a:pt x="622642" y="389255"/>
                  </a:lnTo>
                  <a:lnTo>
                    <a:pt x="622833" y="388150"/>
                  </a:lnTo>
                  <a:lnTo>
                    <a:pt x="622947" y="38751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528625" y="2484767"/>
              <a:ext cx="85725" cy="41275"/>
            </a:xfrm>
            <a:custGeom>
              <a:avLst/>
              <a:gdLst/>
              <a:ahLst/>
              <a:cxnLst/>
              <a:rect l="l" t="t" r="r" b="b"/>
              <a:pathLst>
                <a:path w="85725" h="41275">
                  <a:moveTo>
                    <a:pt x="75431" y="33426"/>
                  </a:moveTo>
                  <a:lnTo>
                    <a:pt x="37202" y="33426"/>
                  </a:lnTo>
                  <a:lnTo>
                    <a:pt x="45978" y="40170"/>
                  </a:lnTo>
                  <a:lnTo>
                    <a:pt x="77677" y="41236"/>
                  </a:lnTo>
                  <a:lnTo>
                    <a:pt x="75111" y="36408"/>
                  </a:lnTo>
                  <a:lnTo>
                    <a:pt x="75431" y="33426"/>
                  </a:lnTo>
                  <a:close/>
                </a:path>
                <a:path w="85725" h="41275">
                  <a:moveTo>
                    <a:pt x="11726" y="0"/>
                  </a:moveTo>
                  <a:lnTo>
                    <a:pt x="4725" y="4404"/>
                  </a:lnTo>
                  <a:lnTo>
                    <a:pt x="464" y="15473"/>
                  </a:lnTo>
                  <a:lnTo>
                    <a:pt x="0" y="27273"/>
                  </a:lnTo>
                  <a:lnTo>
                    <a:pt x="4385" y="33870"/>
                  </a:lnTo>
                  <a:lnTo>
                    <a:pt x="13923" y="36512"/>
                  </a:lnTo>
                  <a:lnTo>
                    <a:pt x="27195" y="37401"/>
                  </a:lnTo>
                  <a:lnTo>
                    <a:pt x="37202" y="33426"/>
                  </a:lnTo>
                  <a:lnTo>
                    <a:pt x="75431" y="33426"/>
                  </a:lnTo>
                  <a:lnTo>
                    <a:pt x="76237" y="25920"/>
                  </a:lnTo>
                  <a:lnTo>
                    <a:pt x="80004" y="15280"/>
                  </a:lnTo>
                  <a:lnTo>
                    <a:pt x="85361" y="9994"/>
                  </a:lnTo>
                  <a:lnTo>
                    <a:pt x="71406" y="7683"/>
                  </a:lnTo>
                  <a:lnTo>
                    <a:pt x="42981" y="7683"/>
                  </a:lnTo>
                  <a:lnTo>
                    <a:pt x="31957" y="3873"/>
                  </a:lnTo>
                  <a:lnTo>
                    <a:pt x="11726" y="0"/>
                  </a:lnTo>
                  <a:close/>
                </a:path>
                <a:path w="85725" h="41275">
                  <a:moveTo>
                    <a:pt x="54461" y="4876"/>
                  </a:moveTo>
                  <a:lnTo>
                    <a:pt x="42981" y="7683"/>
                  </a:lnTo>
                  <a:lnTo>
                    <a:pt x="71406" y="7683"/>
                  </a:lnTo>
                  <a:lnTo>
                    <a:pt x="54461" y="487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526000" y="2482443"/>
              <a:ext cx="90805" cy="46355"/>
            </a:xfrm>
            <a:custGeom>
              <a:avLst/>
              <a:gdLst/>
              <a:ahLst/>
              <a:cxnLst/>
              <a:rect l="l" t="t" r="r" b="b"/>
              <a:pathLst>
                <a:path w="90804" h="46355">
                  <a:moveTo>
                    <a:pt x="82587" y="43637"/>
                  </a:moveTo>
                  <a:lnTo>
                    <a:pt x="81864" y="45224"/>
                  </a:lnTo>
                  <a:lnTo>
                    <a:pt x="80225" y="45834"/>
                  </a:lnTo>
                  <a:lnTo>
                    <a:pt x="81483" y="45885"/>
                  </a:lnTo>
                  <a:lnTo>
                    <a:pt x="82550" y="44894"/>
                  </a:lnTo>
                  <a:lnTo>
                    <a:pt x="82587" y="43637"/>
                  </a:lnTo>
                  <a:close/>
                </a:path>
                <a:path w="90804" h="46355">
                  <a:moveTo>
                    <a:pt x="78089" y="45762"/>
                  </a:moveTo>
                  <a:lnTo>
                    <a:pt x="80225" y="45834"/>
                  </a:lnTo>
                  <a:lnTo>
                    <a:pt x="78089" y="45762"/>
                  </a:lnTo>
                  <a:close/>
                </a:path>
                <a:path w="90804" h="46355">
                  <a:moveTo>
                    <a:pt x="75613" y="41111"/>
                  </a:moveTo>
                  <a:lnTo>
                    <a:pt x="76187" y="42621"/>
                  </a:lnTo>
                  <a:lnTo>
                    <a:pt x="76682" y="44094"/>
                  </a:lnTo>
                  <a:lnTo>
                    <a:pt x="78089" y="45762"/>
                  </a:lnTo>
                  <a:lnTo>
                    <a:pt x="80225" y="45834"/>
                  </a:lnTo>
                  <a:lnTo>
                    <a:pt x="81864" y="45224"/>
                  </a:lnTo>
                  <a:lnTo>
                    <a:pt x="82587" y="43636"/>
                  </a:lnTo>
                  <a:lnTo>
                    <a:pt x="81965" y="41998"/>
                  </a:lnTo>
                  <a:lnTo>
                    <a:pt x="81353" y="41719"/>
                  </a:lnTo>
                  <a:lnTo>
                    <a:pt x="80365" y="41719"/>
                  </a:lnTo>
                  <a:lnTo>
                    <a:pt x="80378" y="41275"/>
                  </a:lnTo>
                  <a:lnTo>
                    <a:pt x="75613" y="41111"/>
                  </a:lnTo>
                  <a:close/>
                </a:path>
                <a:path w="90804" h="46355">
                  <a:moveTo>
                    <a:pt x="46967" y="38354"/>
                  </a:moveTo>
                  <a:lnTo>
                    <a:pt x="39458" y="38354"/>
                  </a:lnTo>
                  <a:lnTo>
                    <a:pt x="47205" y="44297"/>
                  </a:lnTo>
                  <a:lnTo>
                    <a:pt x="48526" y="44767"/>
                  </a:lnTo>
                  <a:lnTo>
                    <a:pt x="78089" y="45762"/>
                  </a:lnTo>
                  <a:lnTo>
                    <a:pt x="76682" y="44094"/>
                  </a:lnTo>
                  <a:lnTo>
                    <a:pt x="75613" y="41111"/>
                  </a:lnTo>
                  <a:lnTo>
                    <a:pt x="49415" y="40233"/>
                  </a:lnTo>
                  <a:lnTo>
                    <a:pt x="46967" y="38354"/>
                  </a:lnTo>
                  <a:close/>
                </a:path>
                <a:path w="90804" h="46355">
                  <a:moveTo>
                    <a:pt x="80607" y="41278"/>
                  </a:moveTo>
                  <a:lnTo>
                    <a:pt x="81965" y="41998"/>
                  </a:lnTo>
                  <a:lnTo>
                    <a:pt x="82587" y="43636"/>
                  </a:lnTo>
                  <a:lnTo>
                    <a:pt x="82626" y="42367"/>
                  </a:lnTo>
                  <a:lnTo>
                    <a:pt x="81635" y="41313"/>
                  </a:lnTo>
                  <a:lnTo>
                    <a:pt x="80607" y="41278"/>
                  </a:lnTo>
                  <a:close/>
                </a:path>
                <a:path w="90804" h="46355">
                  <a:moveTo>
                    <a:pt x="13766" y="0"/>
                  </a:moveTo>
                  <a:lnTo>
                    <a:pt x="11315" y="0"/>
                  </a:lnTo>
                  <a:lnTo>
                    <a:pt x="9182" y="1219"/>
                  </a:lnTo>
                  <a:lnTo>
                    <a:pt x="7531" y="2870"/>
                  </a:lnTo>
                  <a:lnTo>
                    <a:pt x="2654" y="7886"/>
                  </a:lnTo>
                  <a:lnTo>
                    <a:pt x="76" y="17335"/>
                  </a:lnTo>
                  <a:lnTo>
                    <a:pt x="0" y="28270"/>
                  </a:lnTo>
                  <a:lnTo>
                    <a:pt x="355" y="30988"/>
                  </a:lnTo>
                  <a:lnTo>
                    <a:pt x="2184" y="35585"/>
                  </a:lnTo>
                  <a:lnTo>
                    <a:pt x="3835" y="37668"/>
                  </a:lnTo>
                  <a:lnTo>
                    <a:pt x="16306" y="41135"/>
                  </a:lnTo>
                  <a:lnTo>
                    <a:pt x="29667" y="41998"/>
                  </a:lnTo>
                  <a:lnTo>
                    <a:pt x="30670" y="41846"/>
                  </a:lnTo>
                  <a:lnTo>
                    <a:pt x="36007" y="39725"/>
                  </a:lnTo>
                  <a:lnTo>
                    <a:pt x="29819" y="39725"/>
                  </a:lnTo>
                  <a:lnTo>
                    <a:pt x="28981" y="37604"/>
                  </a:lnTo>
                  <a:lnTo>
                    <a:pt x="29478" y="37406"/>
                  </a:lnTo>
                  <a:lnTo>
                    <a:pt x="26720" y="37223"/>
                  </a:lnTo>
                  <a:lnTo>
                    <a:pt x="17830" y="36144"/>
                  </a:lnTo>
                  <a:lnTo>
                    <a:pt x="4623" y="28270"/>
                  </a:lnTo>
                  <a:lnTo>
                    <a:pt x="4675" y="20180"/>
                  </a:lnTo>
                  <a:lnTo>
                    <a:pt x="13766" y="4572"/>
                  </a:lnTo>
                  <a:lnTo>
                    <a:pt x="13985" y="4572"/>
                  </a:lnTo>
                  <a:lnTo>
                    <a:pt x="14036" y="3949"/>
                  </a:lnTo>
                  <a:lnTo>
                    <a:pt x="14350" y="2324"/>
                  </a:lnTo>
                  <a:lnTo>
                    <a:pt x="14605" y="50"/>
                  </a:lnTo>
                  <a:lnTo>
                    <a:pt x="13766" y="0"/>
                  </a:lnTo>
                  <a:close/>
                </a:path>
                <a:path w="90804" h="46355">
                  <a:moveTo>
                    <a:pt x="80378" y="41275"/>
                  </a:moveTo>
                  <a:lnTo>
                    <a:pt x="80365" y="41719"/>
                  </a:lnTo>
                  <a:lnTo>
                    <a:pt x="80650" y="41399"/>
                  </a:lnTo>
                  <a:lnTo>
                    <a:pt x="80378" y="41275"/>
                  </a:lnTo>
                  <a:close/>
                </a:path>
                <a:path w="90804" h="46355">
                  <a:moveTo>
                    <a:pt x="80650" y="41399"/>
                  </a:moveTo>
                  <a:lnTo>
                    <a:pt x="80365" y="41719"/>
                  </a:lnTo>
                  <a:lnTo>
                    <a:pt x="81353" y="41719"/>
                  </a:lnTo>
                  <a:lnTo>
                    <a:pt x="80650" y="41399"/>
                  </a:lnTo>
                  <a:close/>
                </a:path>
                <a:path w="90804" h="46355">
                  <a:moveTo>
                    <a:pt x="80378" y="41275"/>
                  </a:moveTo>
                  <a:lnTo>
                    <a:pt x="80650" y="41399"/>
                  </a:lnTo>
                  <a:lnTo>
                    <a:pt x="80378" y="41275"/>
                  </a:lnTo>
                  <a:close/>
                </a:path>
                <a:path w="90804" h="46355">
                  <a:moveTo>
                    <a:pt x="80498" y="41275"/>
                  </a:moveTo>
                  <a:lnTo>
                    <a:pt x="80670" y="41376"/>
                  </a:lnTo>
                  <a:lnTo>
                    <a:pt x="80498" y="41275"/>
                  </a:lnTo>
                  <a:close/>
                </a:path>
                <a:path w="90804" h="46355">
                  <a:moveTo>
                    <a:pt x="82386" y="13702"/>
                  </a:moveTo>
                  <a:lnTo>
                    <a:pt x="78092" y="19748"/>
                  </a:lnTo>
                  <a:lnTo>
                    <a:pt x="75482" y="30099"/>
                  </a:lnTo>
                  <a:lnTo>
                    <a:pt x="75509" y="40233"/>
                  </a:lnTo>
                  <a:lnTo>
                    <a:pt x="75613" y="41111"/>
                  </a:lnTo>
                  <a:lnTo>
                    <a:pt x="80607" y="41278"/>
                  </a:lnTo>
                  <a:lnTo>
                    <a:pt x="80251" y="40652"/>
                  </a:lnTo>
                  <a:lnTo>
                    <a:pt x="80064" y="39725"/>
                  </a:lnTo>
                  <a:lnTo>
                    <a:pt x="88301" y="14566"/>
                  </a:lnTo>
                  <a:lnTo>
                    <a:pt x="87617" y="14566"/>
                  </a:lnTo>
                  <a:lnTo>
                    <a:pt x="82386" y="13702"/>
                  </a:lnTo>
                  <a:close/>
                </a:path>
                <a:path w="90804" h="46355">
                  <a:moveTo>
                    <a:pt x="29478" y="37406"/>
                  </a:moveTo>
                  <a:lnTo>
                    <a:pt x="28981" y="37604"/>
                  </a:lnTo>
                  <a:lnTo>
                    <a:pt x="29819" y="39725"/>
                  </a:lnTo>
                  <a:lnTo>
                    <a:pt x="29972" y="37439"/>
                  </a:lnTo>
                  <a:lnTo>
                    <a:pt x="29478" y="37406"/>
                  </a:lnTo>
                  <a:close/>
                </a:path>
                <a:path w="90804" h="46355">
                  <a:moveTo>
                    <a:pt x="38976" y="33629"/>
                  </a:moveTo>
                  <a:lnTo>
                    <a:pt x="29478" y="37406"/>
                  </a:lnTo>
                  <a:lnTo>
                    <a:pt x="29972" y="37439"/>
                  </a:lnTo>
                  <a:lnTo>
                    <a:pt x="29819" y="39725"/>
                  </a:lnTo>
                  <a:lnTo>
                    <a:pt x="36007" y="39725"/>
                  </a:lnTo>
                  <a:lnTo>
                    <a:pt x="39458" y="38354"/>
                  </a:lnTo>
                  <a:lnTo>
                    <a:pt x="46967" y="38354"/>
                  </a:lnTo>
                  <a:lnTo>
                    <a:pt x="41211" y="33934"/>
                  </a:lnTo>
                  <a:lnTo>
                    <a:pt x="38976" y="33629"/>
                  </a:lnTo>
                  <a:close/>
                </a:path>
                <a:path w="90804" h="46355">
                  <a:moveTo>
                    <a:pt x="87693" y="10045"/>
                  </a:moveTo>
                  <a:lnTo>
                    <a:pt x="85267" y="10414"/>
                  </a:lnTo>
                  <a:lnTo>
                    <a:pt x="83616" y="12039"/>
                  </a:lnTo>
                  <a:lnTo>
                    <a:pt x="82386" y="13702"/>
                  </a:lnTo>
                  <a:lnTo>
                    <a:pt x="87617" y="14566"/>
                  </a:lnTo>
                  <a:lnTo>
                    <a:pt x="87981" y="12344"/>
                  </a:lnTo>
                  <a:lnTo>
                    <a:pt x="87693" y="10045"/>
                  </a:lnTo>
                  <a:close/>
                </a:path>
                <a:path w="90804" h="46355">
                  <a:moveTo>
                    <a:pt x="88289" y="10045"/>
                  </a:moveTo>
                  <a:lnTo>
                    <a:pt x="87693" y="10045"/>
                  </a:lnTo>
                  <a:lnTo>
                    <a:pt x="87981" y="12344"/>
                  </a:lnTo>
                  <a:lnTo>
                    <a:pt x="87617" y="14566"/>
                  </a:lnTo>
                  <a:lnTo>
                    <a:pt x="88301" y="14566"/>
                  </a:lnTo>
                  <a:lnTo>
                    <a:pt x="90271" y="12344"/>
                  </a:lnTo>
                  <a:lnTo>
                    <a:pt x="88366" y="10058"/>
                  </a:lnTo>
                  <a:close/>
                </a:path>
                <a:path w="90804" h="46355">
                  <a:moveTo>
                    <a:pt x="85213" y="9537"/>
                  </a:moveTo>
                  <a:lnTo>
                    <a:pt x="57175" y="9537"/>
                  </a:lnTo>
                  <a:lnTo>
                    <a:pt x="82386" y="13702"/>
                  </a:lnTo>
                  <a:lnTo>
                    <a:pt x="83616" y="12039"/>
                  </a:lnTo>
                  <a:lnTo>
                    <a:pt x="85267" y="10414"/>
                  </a:lnTo>
                  <a:lnTo>
                    <a:pt x="87693" y="10045"/>
                  </a:lnTo>
                  <a:lnTo>
                    <a:pt x="88289" y="10045"/>
                  </a:lnTo>
                  <a:lnTo>
                    <a:pt x="85213" y="9537"/>
                  </a:lnTo>
                  <a:close/>
                </a:path>
                <a:path w="90804" h="46355">
                  <a:moveTo>
                    <a:pt x="14605" y="50"/>
                  </a:moveTo>
                  <a:lnTo>
                    <a:pt x="14084" y="4584"/>
                  </a:lnTo>
                  <a:lnTo>
                    <a:pt x="33997" y="8407"/>
                  </a:lnTo>
                  <a:lnTo>
                    <a:pt x="44856" y="12166"/>
                  </a:lnTo>
                  <a:lnTo>
                    <a:pt x="46139" y="12230"/>
                  </a:lnTo>
                  <a:lnTo>
                    <a:pt x="57175" y="9537"/>
                  </a:lnTo>
                  <a:lnTo>
                    <a:pt x="85213" y="9537"/>
                  </a:lnTo>
                  <a:lnTo>
                    <a:pt x="73679" y="7632"/>
                  </a:lnTo>
                  <a:lnTo>
                    <a:pt x="45707" y="7632"/>
                  </a:lnTo>
                  <a:lnTo>
                    <a:pt x="35331" y="4038"/>
                  </a:lnTo>
                  <a:lnTo>
                    <a:pt x="35013" y="3949"/>
                  </a:lnTo>
                  <a:lnTo>
                    <a:pt x="14605" y="50"/>
                  </a:lnTo>
                  <a:close/>
                </a:path>
                <a:path w="90804" h="46355">
                  <a:moveTo>
                    <a:pt x="57454" y="4952"/>
                  </a:moveTo>
                  <a:lnTo>
                    <a:pt x="56540" y="4978"/>
                  </a:lnTo>
                  <a:lnTo>
                    <a:pt x="45707" y="7632"/>
                  </a:lnTo>
                  <a:lnTo>
                    <a:pt x="73679" y="7632"/>
                  </a:lnTo>
                  <a:lnTo>
                    <a:pt x="57454" y="4952"/>
                  </a:lnTo>
                  <a:close/>
                </a:path>
                <a:path w="90804" h="46355">
                  <a:moveTo>
                    <a:pt x="14043" y="4583"/>
                  </a:moveTo>
                  <a:close/>
                </a:path>
                <a:path w="90804" h="46355">
                  <a:moveTo>
                    <a:pt x="14350" y="2324"/>
                  </a:moveTo>
                  <a:lnTo>
                    <a:pt x="14036" y="3949"/>
                  </a:lnTo>
                  <a:lnTo>
                    <a:pt x="13985" y="4572"/>
                  </a:lnTo>
                  <a:lnTo>
                    <a:pt x="14350" y="2324"/>
                  </a:lnTo>
                  <a:close/>
                </a:path>
                <a:path w="90804" h="46355">
                  <a:moveTo>
                    <a:pt x="13985" y="4572"/>
                  </a:moveTo>
                  <a:lnTo>
                    <a:pt x="13766" y="4572"/>
                  </a:lnTo>
                  <a:lnTo>
                    <a:pt x="14043" y="458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528625" y="2565184"/>
              <a:ext cx="85725" cy="41275"/>
            </a:xfrm>
            <a:custGeom>
              <a:avLst/>
              <a:gdLst/>
              <a:ahLst/>
              <a:cxnLst/>
              <a:rect l="l" t="t" r="r" b="b"/>
              <a:pathLst>
                <a:path w="85725" h="41275">
                  <a:moveTo>
                    <a:pt x="75433" y="33426"/>
                  </a:moveTo>
                  <a:lnTo>
                    <a:pt x="37202" y="33426"/>
                  </a:lnTo>
                  <a:lnTo>
                    <a:pt x="45978" y="40195"/>
                  </a:lnTo>
                  <a:lnTo>
                    <a:pt x="77677" y="41249"/>
                  </a:lnTo>
                  <a:lnTo>
                    <a:pt x="75111" y="36421"/>
                  </a:lnTo>
                  <a:lnTo>
                    <a:pt x="75433" y="33426"/>
                  </a:lnTo>
                  <a:close/>
                </a:path>
                <a:path w="85725" h="41275">
                  <a:moveTo>
                    <a:pt x="11726" y="0"/>
                  </a:moveTo>
                  <a:lnTo>
                    <a:pt x="4725" y="4412"/>
                  </a:lnTo>
                  <a:lnTo>
                    <a:pt x="464" y="15484"/>
                  </a:lnTo>
                  <a:lnTo>
                    <a:pt x="0" y="27285"/>
                  </a:lnTo>
                  <a:lnTo>
                    <a:pt x="4385" y="33883"/>
                  </a:lnTo>
                  <a:lnTo>
                    <a:pt x="13923" y="36525"/>
                  </a:lnTo>
                  <a:lnTo>
                    <a:pt x="27195" y="37401"/>
                  </a:lnTo>
                  <a:lnTo>
                    <a:pt x="37202" y="33426"/>
                  </a:lnTo>
                  <a:lnTo>
                    <a:pt x="75433" y="33426"/>
                  </a:lnTo>
                  <a:lnTo>
                    <a:pt x="76237" y="25931"/>
                  </a:lnTo>
                  <a:lnTo>
                    <a:pt x="80004" y="15287"/>
                  </a:lnTo>
                  <a:lnTo>
                    <a:pt x="85361" y="9994"/>
                  </a:lnTo>
                  <a:lnTo>
                    <a:pt x="71448" y="7696"/>
                  </a:lnTo>
                  <a:lnTo>
                    <a:pt x="42981" y="7696"/>
                  </a:lnTo>
                  <a:lnTo>
                    <a:pt x="31957" y="3886"/>
                  </a:lnTo>
                  <a:lnTo>
                    <a:pt x="11726" y="0"/>
                  </a:lnTo>
                  <a:close/>
                </a:path>
                <a:path w="85725" h="41275">
                  <a:moveTo>
                    <a:pt x="54461" y="4889"/>
                  </a:moveTo>
                  <a:lnTo>
                    <a:pt x="42981" y="7696"/>
                  </a:lnTo>
                  <a:lnTo>
                    <a:pt x="71448" y="7696"/>
                  </a:lnTo>
                  <a:lnTo>
                    <a:pt x="54461" y="48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526000" y="2562859"/>
              <a:ext cx="90805" cy="46355"/>
            </a:xfrm>
            <a:custGeom>
              <a:avLst/>
              <a:gdLst/>
              <a:ahLst/>
              <a:cxnLst/>
              <a:rect l="l" t="t" r="r" b="b"/>
              <a:pathLst>
                <a:path w="90804" h="46355">
                  <a:moveTo>
                    <a:pt x="78089" y="45775"/>
                  </a:moveTo>
                  <a:lnTo>
                    <a:pt x="80225" y="45847"/>
                  </a:lnTo>
                  <a:lnTo>
                    <a:pt x="78089" y="45775"/>
                  </a:lnTo>
                  <a:close/>
                </a:path>
                <a:path w="90804" h="46355">
                  <a:moveTo>
                    <a:pt x="75615" y="41129"/>
                  </a:moveTo>
                  <a:lnTo>
                    <a:pt x="76187" y="42633"/>
                  </a:lnTo>
                  <a:lnTo>
                    <a:pt x="76682" y="44107"/>
                  </a:lnTo>
                  <a:lnTo>
                    <a:pt x="78089" y="45775"/>
                  </a:lnTo>
                  <a:lnTo>
                    <a:pt x="80225" y="45847"/>
                  </a:lnTo>
                  <a:lnTo>
                    <a:pt x="81864" y="45237"/>
                  </a:lnTo>
                  <a:lnTo>
                    <a:pt x="82588" y="43649"/>
                  </a:lnTo>
                  <a:lnTo>
                    <a:pt x="81965" y="42011"/>
                  </a:lnTo>
                  <a:lnTo>
                    <a:pt x="81353" y="41732"/>
                  </a:lnTo>
                  <a:lnTo>
                    <a:pt x="80365" y="41732"/>
                  </a:lnTo>
                  <a:lnTo>
                    <a:pt x="80378" y="41287"/>
                  </a:lnTo>
                  <a:lnTo>
                    <a:pt x="75615" y="41129"/>
                  </a:lnTo>
                  <a:close/>
                </a:path>
                <a:path w="90804" h="46355">
                  <a:moveTo>
                    <a:pt x="46939" y="38354"/>
                  </a:moveTo>
                  <a:lnTo>
                    <a:pt x="39458" y="38354"/>
                  </a:lnTo>
                  <a:lnTo>
                    <a:pt x="47205" y="44323"/>
                  </a:lnTo>
                  <a:lnTo>
                    <a:pt x="48526" y="44792"/>
                  </a:lnTo>
                  <a:lnTo>
                    <a:pt x="78089" y="45775"/>
                  </a:lnTo>
                  <a:lnTo>
                    <a:pt x="76682" y="44107"/>
                  </a:lnTo>
                  <a:lnTo>
                    <a:pt x="76187" y="42633"/>
                  </a:lnTo>
                  <a:lnTo>
                    <a:pt x="75615" y="41129"/>
                  </a:lnTo>
                  <a:lnTo>
                    <a:pt x="49415" y="40259"/>
                  </a:lnTo>
                  <a:lnTo>
                    <a:pt x="46939" y="38354"/>
                  </a:lnTo>
                  <a:close/>
                </a:path>
                <a:path w="90804" h="46355">
                  <a:moveTo>
                    <a:pt x="13766" y="0"/>
                  </a:moveTo>
                  <a:lnTo>
                    <a:pt x="11315" y="0"/>
                  </a:lnTo>
                  <a:lnTo>
                    <a:pt x="9194" y="1219"/>
                  </a:lnTo>
                  <a:lnTo>
                    <a:pt x="5476" y="4991"/>
                  </a:lnTo>
                  <a:lnTo>
                    <a:pt x="2654" y="7886"/>
                  </a:lnTo>
                  <a:lnTo>
                    <a:pt x="76" y="17348"/>
                  </a:lnTo>
                  <a:lnTo>
                    <a:pt x="0" y="28282"/>
                  </a:lnTo>
                  <a:lnTo>
                    <a:pt x="355" y="31000"/>
                  </a:lnTo>
                  <a:lnTo>
                    <a:pt x="2184" y="35598"/>
                  </a:lnTo>
                  <a:lnTo>
                    <a:pt x="3835" y="37680"/>
                  </a:lnTo>
                  <a:lnTo>
                    <a:pt x="16306" y="41148"/>
                  </a:lnTo>
                  <a:lnTo>
                    <a:pt x="29679" y="41998"/>
                  </a:lnTo>
                  <a:lnTo>
                    <a:pt x="30670" y="41846"/>
                  </a:lnTo>
                  <a:lnTo>
                    <a:pt x="36007" y="39725"/>
                  </a:lnTo>
                  <a:lnTo>
                    <a:pt x="29819" y="39725"/>
                  </a:lnTo>
                  <a:lnTo>
                    <a:pt x="28981" y="37604"/>
                  </a:lnTo>
                  <a:lnTo>
                    <a:pt x="29474" y="37408"/>
                  </a:lnTo>
                  <a:lnTo>
                    <a:pt x="26720" y="37236"/>
                  </a:lnTo>
                  <a:lnTo>
                    <a:pt x="17830" y="36144"/>
                  </a:lnTo>
                  <a:lnTo>
                    <a:pt x="4623" y="28282"/>
                  </a:lnTo>
                  <a:lnTo>
                    <a:pt x="4675" y="20193"/>
                  </a:lnTo>
                  <a:lnTo>
                    <a:pt x="13766" y="4572"/>
                  </a:lnTo>
                  <a:lnTo>
                    <a:pt x="13985" y="4572"/>
                  </a:lnTo>
                  <a:lnTo>
                    <a:pt x="14034" y="3962"/>
                  </a:lnTo>
                  <a:lnTo>
                    <a:pt x="14350" y="2324"/>
                  </a:lnTo>
                  <a:lnTo>
                    <a:pt x="14605" y="50"/>
                  </a:lnTo>
                  <a:lnTo>
                    <a:pt x="13766" y="0"/>
                  </a:lnTo>
                  <a:close/>
                </a:path>
                <a:path w="90804" h="46355">
                  <a:moveTo>
                    <a:pt x="80378" y="41287"/>
                  </a:moveTo>
                  <a:lnTo>
                    <a:pt x="80365" y="41732"/>
                  </a:lnTo>
                  <a:lnTo>
                    <a:pt x="80650" y="41411"/>
                  </a:lnTo>
                  <a:lnTo>
                    <a:pt x="80378" y="41287"/>
                  </a:lnTo>
                  <a:close/>
                </a:path>
                <a:path w="90804" h="46355">
                  <a:moveTo>
                    <a:pt x="80650" y="41411"/>
                  </a:moveTo>
                  <a:lnTo>
                    <a:pt x="80365" y="41732"/>
                  </a:lnTo>
                  <a:lnTo>
                    <a:pt x="81353" y="41732"/>
                  </a:lnTo>
                  <a:lnTo>
                    <a:pt x="80650" y="41411"/>
                  </a:lnTo>
                  <a:close/>
                </a:path>
                <a:path w="90804" h="46355">
                  <a:moveTo>
                    <a:pt x="80378" y="41287"/>
                  </a:moveTo>
                  <a:lnTo>
                    <a:pt x="80650" y="41411"/>
                  </a:lnTo>
                  <a:lnTo>
                    <a:pt x="80378" y="41287"/>
                  </a:lnTo>
                  <a:close/>
                </a:path>
                <a:path w="90804" h="46355">
                  <a:moveTo>
                    <a:pt x="82393" y="13706"/>
                  </a:moveTo>
                  <a:lnTo>
                    <a:pt x="78092" y="19761"/>
                  </a:lnTo>
                  <a:lnTo>
                    <a:pt x="75482" y="30111"/>
                  </a:lnTo>
                  <a:lnTo>
                    <a:pt x="75511" y="40259"/>
                  </a:lnTo>
                  <a:lnTo>
                    <a:pt x="75615" y="41129"/>
                  </a:lnTo>
                  <a:lnTo>
                    <a:pt x="80378" y="41287"/>
                  </a:lnTo>
                  <a:lnTo>
                    <a:pt x="80670" y="41389"/>
                  </a:lnTo>
                  <a:lnTo>
                    <a:pt x="80251" y="40665"/>
                  </a:lnTo>
                  <a:lnTo>
                    <a:pt x="80061" y="39725"/>
                  </a:lnTo>
                  <a:lnTo>
                    <a:pt x="80006" y="33159"/>
                  </a:lnTo>
                  <a:lnTo>
                    <a:pt x="81127" y="27381"/>
                  </a:lnTo>
                  <a:lnTo>
                    <a:pt x="88301" y="14566"/>
                  </a:lnTo>
                  <a:lnTo>
                    <a:pt x="87617" y="14566"/>
                  </a:lnTo>
                  <a:lnTo>
                    <a:pt x="82393" y="13706"/>
                  </a:lnTo>
                  <a:close/>
                </a:path>
                <a:path w="90804" h="46355">
                  <a:moveTo>
                    <a:pt x="29474" y="37408"/>
                  </a:moveTo>
                  <a:lnTo>
                    <a:pt x="28981" y="37604"/>
                  </a:lnTo>
                  <a:lnTo>
                    <a:pt x="29819" y="39725"/>
                  </a:lnTo>
                  <a:lnTo>
                    <a:pt x="29972" y="37439"/>
                  </a:lnTo>
                  <a:lnTo>
                    <a:pt x="29474" y="37408"/>
                  </a:lnTo>
                  <a:close/>
                </a:path>
                <a:path w="90804" h="46355">
                  <a:moveTo>
                    <a:pt x="38976" y="33629"/>
                  </a:moveTo>
                  <a:lnTo>
                    <a:pt x="29474" y="37408"/>
                  </a:lnTo>
                  <a:lnTo>
                    <a:pt x="29972" y="37439"/>
                  </a:lnTo>
                  <a:lnTo>
                    <a:pt x="29819" y="39725"/>
                  </a:lnTo>
                  <a:lnTo>
                    <a:pt x="36007" y="39725"/>
                  </a:lnTo>
                  <a:lnTo>
                    <a:pt x="39458" y="38354"/>
                  </a:lnTo>
                  <a:lnTo>
                    <a:pt x="46939" y="38354"/>
                  </a:lnTo>
                  <a:lnTo>
                    <a:pt x="41211" y="33947"/>
                  </a:lnTo>
                  <a:lnTo>
                    <a:pt x="38976" y="33629"/>
                  </a:lnTo>
                  <a:close/>
                </a:path>
                <a:path w="90804" h="46355">
                  <a:moveTo>
                    <a:pt x="87680" y="10045"/>
                  </a:moveTo>
                  <a:lnTo>
                    <a:pt x="85267" y="10426"/>
                  </a:lnTo>
                  <a:lnTo>
                    <a:pt x="83616" y="12052"/>
                  </a:lnTo>
                  <a:lnTo>
                    <a:pt x="82393" y="13706"/>
                  </a:lnTo>
                  <a:lnTo>
                    <a:pt x="87617" y="14566"/>
                  </a:lnTo>
                  <a:lnTo>
                    <a:pt x="87981" y="12344"/>
                  </a:lnTo>
                  <a:lnTo>
                    <a:pt x="87680" y="10045"/>
                  </a:lnTo>
                  <a:close/>
                </a:path>
                <a:path w="90804" h="46355">
                  <a:moveTo>
                    <a:pt x="88289" y="10045"/>
                  </a:moveTo>
                  <a:lnTo>
                    <a:pt x="87680" y="10045"/>
                  </a:lnTo>
                  <a:lnTo>
                    <a:pt x="87981" y="12344"/>
                  </a:lnTo>
                  <a:lnTo>
                    <a:pt x="87617" y="14566"/>
                  </a:lnTo>
                  <a:lnTo>
                    <a:pt x="88301" y="14566"/>
                  </a:lnTo>
                  <a:lnTo>
                    <a:pt x="90271" y="12344"/>
                  </a:lnTo>
                  <a:lnTo>
                    <a:pt x="88366" y="10058"/>
                  </a:lnTo>
                  <a:close/>
                </a:path>
                <a:path w="90804" h="46355">
                  <a:moveTo>
                    <a:pt x="85283" y="9550"/>
                  </a:moveTo>
                  <a:lnTo>
                    <a:pt x="57175" y="9550"/>
                  </a:lnTo>
                  <a:lnTo>
                    <a:pt x="82393" y="13706"/>
                  </a:lnTo>
                  <a:lnTo>
                    <a:pt x="83616" y="12052"/>
                  </a:lnTo>
                  <a:lnTo>
                    <a:pt x="85267" y="10426"/>
                  </a:lnTo>
                  <a:lnTo>
                    <a:pt x="87680" y="10045"/>
                  </a:lnTo>
                  <a:lnTo>
                    <a:pt x="88289" y="10045"/>
                  </a:lnTo>
                  <a:lnTo>
                    <a:pt x="85283" y="9550"/>
                  </a:lnTo>
                  <a:close/>
                </a:path>
                <a:path w="90804" h="46355">
                  <a:moveTo>
                    <a:pt x="14605" y="50"/>
                  </a:moveTo>
                  <a:lnTo>
                    <a:pt x="14097" y="4584"/>
                  </a:lnTo>
                  <a:lnTo>
                    <a:pt x="33997" y="8432"/>
                  </a:lnTo>
                  <a:lnTo>
                    <a:pt x="44856" y="12179"/>
                  </a:lnTo>
                  <a:lnTo>
                    <a:pt x="46139" y="12242"/>
                  </a:lnTo>
                  <a:lnTo>
                    <a:pt x="57175" y="9550"/>
                  </a:lnTo>
                  <a:lnTo>
                    <a:pt x="85283" y="9550"/>
                  </a:lnTo>
                  <a:lnTo>
                    <a:pt x="73720" y="7645"/>
                  </a:lnTo>
                  <a:lnTo>
                    <a:pt x="45707" y="7645"/>
                  </a:lnTo>
                  <a:lnTo>
                    <a:pt x="35331" y="4051"/>
                  </a:lnTo>
                  <a:lnTo>
                    <a:pt x="35013" y="3962"/>
                  </a:lnTo>
                  <a:lnTo>
                    <a:pt x="14605" y="50"/>
                  </a:lnTo>
                  <a:close/>
                </a:path>
                <a:path w="90804" h="46355">
                  <a:moveTo>
                    <a:pt x="57454" y="4965"/>
                  </a:moveTo>
                  <a:lnTo>
                    <a:pt x="56540" y="4991"/>
                  </a:lnTo>
                  <a:lnTo>
                    <a:pt x="45707" y="7645"/>
                  </a:lnTo>
                  <a:lnTo>
                    <a:pt x="73720" y="7645"/>
                  </a:lnTo>
                  <a:lnTo>
                    <a:pt x="57454" y="4965"/>
                  </a:lnTo>
                  <a:close/>
                </a:path>
                <a:path w="90804" h="46355">
                  <a:moveTo>
                    <a:pt x="14039" y="4582"/>
                  </a:moveTo>
                  <a:close/>
                </a:path>
                <a:path w="90804" h="46355">
                  <a:moveTo>
                    <a:pt x="14350" y="2324"/>
                  </a:moveTo>
                  <a:lnTo>
                    <a:pt x="14034" y="3962"/>
                  </a:lnTo>
                  <a:lnTo>
                    <a:pt x="13985" y="4572"/>
                  </a:lnTo>
                  <a:lnTo>
                    <a:pt x="14350" y="2324"/>
                  </a:lnTo>
                  <a:close/>
                </a:path>
                <a:path w="90804" h="46355">
                  <a:moveTo>
                    <a:pt x="13985" y="4572"/>
                  </a:moveTo>
                  <a:lnTo>
                    <a:pt x="13766" y="4572"/>
                  </a:lnTo>
                  <a:lnTo>
                    <a:pt x="14039" y="458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" name="object 143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710188" y="2333625"/>
              <a:ext cx="100977" cy="191960"/>
            </a:xfrm>
            <a:prstGeom prst="rect">
              <a:avLst/>
            </a:prstGeom>
          </p:spPr>
        </p:pic>
        <p:sp>
          <p:nvSpPr>
            <p:cNvPr id="144" name="object 144"/>
            <p:cNvSpPr/>
            <p:nvPr/>
          </p:nvSpPr>
          <p:spPr>
            <a:xfrm>
              <a:off x="4444644" y="2482913"/>
              <a:ext cx="80645" cy="109855"/>
            </a:xfrm>
            <a:custGeom>
              <a:avLst/>
              <a:gdLst/>
              <a:ahLst/>
              <a:cxnLst/>
              <a:rect l="l" t="t" r="r" b="b"/>
              <a:pathLst>
                <a:path w="80645" h="109855">
                  <a:moveTo>
                    <a:pt x="80454" y="12979"/>
                  </a:moveTo>
                  <a:lnTo>
                    <a:pt x="79667" y="9842"/>
                  </a:lnTo>
                  <a:lnTo>
                    <a:pt x="63792" y="317"/>
                  </a:lnTo>
                  <a:lnTo>
                    <a:pt x="63538" y="381"/>
                  </a:lnTo>
                  <a:lnTo>
                    <a:pt x="62611" y="0"/>
                  </a:lnTo>
                  <a:lnTo>
                    <a:pt x="1028" y="0"/>
                  </a:lnTo>
                  <a:lnTo>
                    <a:pt x="0" y="1016"/>
                  </a:lnTo>
                  <a:lnTo>
                    <a:pt x="0" y="3543"/>
                  </a:lnTo>
                  <a:lnTo>
                    <a:pt x="1028" y="4572"/>
                  </a:lnTo>
                  <a:lnTo>
                    <a:pt x="2286" y="4572"/>
                  </a:lnTo>
                  <a:lnTo>
                    <a:pt x="60325" y="4572"/>
                  </a:lnTo>
                  <a:lnTo>
                    <a:pt x="60325" y="108318"/>
                  </a:lnTo>
                  <a:lnTo>
                    <a:pt x="61353" y="109347"/>
                  </a:lnTo>
                  <a:lnTo>
                    <a:pt x="63881" y="109347"/>
                  </a:lnTo>
                  <a:lnTo>
                    <a:pt x="64897" y="108318"/>
                  </a:lnTo>
                  <a:lnTo>
                    <a:pt x="64897" y="6324"/>
                  </a:lnTo>
                  <a:lnTo>
                    <a:pt x="77317" y="13766"/>
                  </a:lnTo>
                  <a:lnTo>
                    <a:pt x="80454" y="1297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508322" y="2510599"/>
              <a:ext cx="17145" cy="4445"/>
            </a:xfrm>
            <a:custGeom>
              <a:avLst/>
              <a:gdLst/>
              <a:ahLst/>
              <a:cxnLst/>
              <a:rect l="l" t="t" r="r" b="b"/>
              <a:pathLst>
                <a:path w="17145" h="4444">
                  <a:moveTo>
                    <a:pt x="0" y="0"/>
                  </a:moveTo>
                  <a:lnTo>
                    <a:pt x="16916" y="422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505795" y="2508072"/>
              <a:ext cx="22225" cy="9525"/>
            </a:xfrm>
            <a:custGeom>
              <a:avLst/>
              <a:gdLst/>
              <a:ahLst/>
              <a:cxnLst/>
              <a:rect l="l" t="t" r="r" b="b"/>
              <a:pathLst>
                <a:path w="22225" h="9525">
                  <a:moveTo>
                    <a:pt x="1854" y="0"/>
                  </a:moveTo>
                  <a:lnTo>
                    <a:pt x="622" y="749"/>
                  </a:lnTo>
                  <a:lnTo>
                    <a:pt x="0" y="3187"/>
                  </a:lnTo>
                  <a:lnTo>
                    <a:pt x="749" y="4432"/>
                  </a:lnTo>
                  <a:lnTo>
                    <a:pt x="1981" y="4737"/>
                  </a:lnTo>
                  <a:lnTo>
                    <a:pt x="20116" y="9271"/>
                  </a:lnTo>
                  <a:lnTo>
                    <a:pt x="21361" y="8534"/>
                  </a:lnTo>
                  <a:lnTo>
                    <a:pt x="21971" y="6083"/>
                  </a:lnTo>
                  <a:lnTo>
                    <a:pt x="21221" y="483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514672" y="2597378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70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512386" y="2095563"/>
              <a:ext cx="654685" cy="504190"/>
            </a:xfrm>
            <a:custGeom>
              <a:avLst/>
              <a:gdLst/>
              <a:ahLst/>
              <a:cxnLst/>
              <a:rect l="l" t="t" r="r" b="b"/>
              <a:pathLst>
                <a:path w="654685" h="504189">
                  <a:moveTo>
                    <a:pt x="17272" y="500545"/>
                  </a:moveTo>
                  <a:lnTo>
                    <a:pt x="16256" y="499529"/>
                  </a:lnTo>
                  <a:lnTo>
                    <a:pt x="14986" y="499529"/>
                  </a:lnTo>
                  <a:lnTo>
                    <a:pt x="1028" y="499529"/>
                  </a:lnTo>
                  <a:lnTo>
                    <a:pt x="0" y="500545"/>
                  </a:lnTo>
                  <a:lnTo>
                    <a:pt x="0" y="503072"/>
                  </a:lnTo>
                  <a:lnTo>
                    <a:pt x="1028" y="504101"/>
                  </a:lnTo>
                  <a:lnTo>
                    <a:pt x="16256" y="504101"/>
                  </a:lnTo>
                  <a:lnTo>
                    <a:pt x="17272" y="503072"/>
                  </a:lnTo>
                  <a:lnTo>
                    <a:pt x="17272" y="500545"/>
                  </a:lnTo>
                  <a:close/>
                </a:path>
                <a:path w="654685" h="504189">
                  <a:moveTo>
                    <a:pt x="213055" y="2286"/>
                  </a:moveTo>
                  <a:lnTo>
                    <a:pt x="212382" y="673"/>
                  </a:lnTo>
                  <a:lnTo>
                    <a:pt x="210769" y="0"/>
                  </a:lnTo>
                  <a:lnTo>
                    <a:pt x="208483" y="0"/>
                  </a:lnTo>
                  <a:lnTo>
                    <a:pt x="208483" y="4572"/>
                  </a:lnTo>
                  <a:lnTo>
                    <a:pt x="208483" y="73025"/>
                  </a:lnTo>
                  <a:lnTo>
                    <a:pt x="162255" y="73025"/>
                  </a:lnTo>
                  <a:lnTo>
                    <a:pt x="162255" y="4572"/>
                  </a:lnTo>
                  <a:lnTo>
                    <a:pt x="208483" y="4572"/>
                  </a:lnTo>
                  <a:lnTo>
                    <a:pt x="208483" y="0"/>
                  </a:lnTo>
                  <a:lnTo>
                    <a:pt x="159969" y="0"/>
                  </a:lnTo>
                  <a:lnTo>
                    <a:pt x="158356" y="673"/>
                  </a:lnTo>
                  <a:lnTo>
                    <a:pt x="157683" y="2286"/>
                  </a:lnTo>
                  <a:lnTo>
                    <a:pt x="157683" y="75311"/>
                  </a:lnTo>
                  <a:lnTo>
                    <a:pt x="158356" y="76923"/>
                  </a:lnTo>
                  <a:lnTo>
                    <a:pt x="159969" y="77597"/>
                  </a:lnTo>
                  <a:lnTo>
                    <a:pt x="210769" y="77597"/>
                  </a:lnTo>
                  <a:lnTo>
                    <a:pt x="212382" y="76923"/>
                  </a:lnTo>
                  <a:lnTo>
                    <a:pt x="213055" y="75311"/>
                  </a:lnTo>
                  <a:lnTo>
                    <a:pt x="213055" y="73025"/>
                  </a:lnTo>
                  <a:lnTo>
                    <a:pt x="213055" y="4572"/>
                  </a:lnTo>
                  <a:lnTo>
                    <a:pt x="213055" y="2286"/>
                  </a:lnTo>
                  <a:close/>
                </a:path>
                <a:path w="654685" h="504189">
                  <a:moveTo>
                    <a:pt x="654380" y="124396"/>
                  </a:moveTo>
                  <a:lnTo>
                    <a:pt x="224358" y="124396"/>
                  </a:lnTo>
                  <a:lnTo>
                    <a:pt x="224358" y="126936"/>
                  </a:lnTo>
                  <a:lnTo>
                    <a:pt x="224548" y="126936"/>
                  </a:lnTo>
                  <a:lnTo>
                    <a:pt x="224548" y="128206"/>
                  </a:lnTo>
                  <a:lnTo>
                    <a:pt x="654189" y="128206"/>
                  </a:lnTo>
                  <a:lnTo>
                    <a:pt x="654189" y="126936"/>
                  </a:lnTo>
                  <a:lnTo>
                    <a:pt x="654380" y="126936"/>
                  </a:lnTo>
                  <a:lnTo>
                    <a:pt x="654380" y="12439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9" name="object 149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793894" y="2095563"/>
              <a:ext cx="306197" cy="132016"/>
            </a:xfrm>
            <a:prstGeom prst="rect">
              <a:avLst/>
            </a:prstGeom>
          </p:spPr>
        </p:pic>
        <p:sp>
          <p:nvSpPr>
            <p:cNvPr id="150" name="object 150"/>
            <p:cNvSpPr/>
            <p:nvPr/>
          </p:nvSpPr>
          <p:spPr>
            <a:xfrm>
              <a:off x="4308119" y="1102359"/>
              <a:ext cx="154305" cy="22860"/>
            </a:xfrm>
            <a:custGeom>
              <a:avLst/>
              <a:gdLst/>
              <a:ahLst/>
              <a:cxnLst/>
              <a:rect l="l" t="t" r="r" b="b"/>
              <a:pathLst>
                <a:path w="154304" h="22859">
                  <a:moveTo>
                    <a:pt x="153797" y="0"/>
                  </a:moveTo>
                  <a:lnTo>
                    <a:pt x="444" y="0"/>
                  </a:lnTo>
                  <a:lnTo>
                    <a:pt x="444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0" y="20320"/>
                  </a:lnTo>
                  <a:lnTo>
                    <a:pt x="0" y="21590"/>
                  </a:lnTo>
                  <a:lnTo>
                    <a:pt x="190" y="21590"/>
                  </a:lnTo>
                  <a:lnTo>
                    <a:pt x="190" y="22860"/>
                  </a:lnTo>
                  <a:lnTo>
                    <a:pt x="4368" y="22860"/>
                  </a:lnTo>
                  <a:lnTo>
                    <a:pt x="4368" y="21590"/>
                  </a:lnTo>
                  <a:lnTo>
                    <a:pt x="4572" y="21590"/>
                  </a:lnTo>
                  <a:lnTo>
                    <a:pt x="4572" y="20320"/>
                  </a:lnTo>
                  <a:lnTo>
                    <a:pt x="4572" y="3810"/>
                  </a:lnTo>
                  <a:lnTo>
                    <a:pt x="153593" y="3810"/>
                  </a:lnTo>
                  <a:lnTo>
                    <a:pt x="153593" y="2540"/>
                  </a:lnTo>
                  <a:lnTo>
                    <a:pt x="153797" y="2540"/>
                  </a:lnTo>
                  <a:lnTo>
                    <a:pt x="153797" y="1270"/>
                  </a:lnTo>
                  <a:lnTo>
                    <a:pt x="15379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335805" y="1062799"/>
              <a:ext cx="92075" cy="38100"/>
            </a:xfrm>
            <a:custGeom>
              <a:avLst/>
              <a:gdLst/>
              <a:ahLst/>
              <a:cxnLst/>
              <a:rect l="l" t="t" r="r" b="b"/>
              <a:pathLst>
                <a:path w="92075" h="38100">
                  <a:moveTo>
                    <a:pt x="92075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92075" y="38100"/>
                  </a:lnTo>
                  <a:lnTo>
                    <a:pt x="920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2918003" y="1056639"/>
              <a:ext cx="2501900" cy="2070100"/>
            </a:xfrm>
            <a:custGeom>
              <a:avLst/>
              <a:gdLst/>
              <a:ahLst/>
              <a:cxnLst/>
              <a:rect l="l" t="t" r="r" b="b"/>
              <a:pathLst>
                <a:path w="2501900" h="2070100">
                  <a:moveTo>
                    <a:pt x="45313" y="453834"/>
                  </a:moveTo>
                  <a:lnTo>
                    <a:pt x="44640" y="452221"/>
                  </a:lnTo>
                  <a:lnTo>
                    <a:pt x="43027" y="451548"/>
                  </a:lnTo>
                  <a:lnTo>
                    <a:pt x="40741" y="451548"/>
                  </a:lnTo>
                  <a:lnTo>
                    <a:pt x="40741" y="456120"/>
                  </a:lnTo>
                  <a:lnTo>
                    <a:pt x="40741" y="483298"/>
                  </a:lnTo>
                  <a:lnTo>
                    <a:pt x="26263" y="483298"/>
                  </a:lnTo>
                  <a:lnTo>
                    <a:pt x="26263" y="456120"/>
                  </a:lnTo>
                  <a:lnTo>
                    <a:pt x="40741" y="456120"/>
                  </a:lnTo>
                  <a:lnTo>
                    <a:pt x="40741" y="451548"/>
                  </a:lnTo>
                  <a:lnTo>
                    <a:pt x="23977" y="451548"/>
                  </a:lnTo>
                  <a:lnTo>
                    <a:pt x="22364" y="452221"/>
                  </a:lnTo>
                  <a:lnTo>
                    <a:pt x="21691" y="453834"/>
                  </a:lnTo>
                  <a:lnTo>
                    <a:pt x="21691" y="485584"/>
                  </a:lnTo>
                  <a:lnTo>
                    <a:pt x="22364" y="487197"/>
                  </a:lnTo>
                  <a:lnTo>
                    <a:pt x="23977" y="487870"/>
                  </a:lnTo>
                  <a:lnTo>
                    <a:pt x="43027" y="487870"/>
                  </a:lnTo>
                  <a:lnTo>
                    <a:pt x="44640" y="487197"/>
                  </a:lnTo>
                  <a:lnTo>
                    <a:pt x="45313" y="485584"/>
                  </a:lnTo>
                  <a:lnTo>
                    <a:pt x="45313" y="483298"/>
                  </a:lnTo>
                  <a:lnTo>
                    <a:pt x="45313" y="456120"/>
                  </a:lnTo>
                  <a:lnTo>
                    <a:pt x="45313" y="453834"/>
                  </a:lnTo>
                  <a:close/>
                </a:path>
                <a:path w="2501900" h="2070100">
                  <a:moveTo>
                    <a:pt x="54838" y="50800"/>
                  </a:moveTo>
                  <a:lnTo>
                    <a:pt x="54648" y="50800"/>
                  </a:lnTo>
                  <a:lnTo>
                    <a:pt x="54648" y="49530"/>
                  </a:lnTo>
                  <a:lnTo>
                    <a:pt x="53911" y="49530"/>
                  </a:lnTo>
                  <a:lnTo>
                    <a:pt x="53911" y="48260"/>
                  </a:lnTo>
                  <a:lnTo>
                    <a:pt x="50266" y="48260"/>
                  </a:lnTo>
                  <a:lnTo>
                    <a:pt x="50266" y="53340"/>
                  </a:lnTo>
                  <a:lnTo>
                    <a:pt x="50266" y="160020"/>
                  </a:lnTo>
                  <a:lnTo>
                    <a:pt x="29438" y="160020"/>
                  </a:lnTo>
                  <a:lnTo>
                    <a:pt x="29438" y="53340"/>
                  </a:lnTo>
                  <a:lnTo>
                    <a:pt x="50266" y="53340"/>
                  </a:lnTo>
                  <a:lnTo>
                    <a:pt x="50266" y="48260"/>
                  </a:lnTo>
                  <a:lnTo>
                    <a:pt x="25781" y="48260"/>
                  </a:lnTo>
                  <a:lnTo>
                    <a:pt x="25781" y="49530"/>
                  </a:lnTo>
                  <a:lnTo>
                    <a:pt x="25044" y="49530"/>
                  </a:lnTo>
                  <a:lnTo>
                    <a:pt x="25044" y="50800"/>
                  </a:lnTo>
                  <a:lnTo>
                    <a:pt x="24866" y="50800"/>
                  </a:lnTo>
                  <a:lnTo>
                    <a:pt x="24866" y="53340"/>
                  </a:lnTo>
                  <a:lnTo>
                    <a:pt x="24866" y="160020"/>
                  </a:lnTo>
                  <a:lnTo>
                    <a:pt x="24866" y="161290"/>
                  </a:lnTo>
                  <a:lnTo>
                    <a:pt x="25209" y="161290"/>
                  </a:lnTo>
                  <a:lnTo>
                    <a:pt x="25209" y="163830"/>
                  </a:lnTo>
                  <a:lnTo>
                    <a:pt x="54483" y="163830"/>
                  </a:lnTo>
                  <a:lnTo>
                    <a:pt x="54483" y="161734"/>
                  </a:lnTo>
                  <a:lnTo>
                    <a:pt x="54838" y="161734"/>
                  </a:lnTo>
                  <a:lnTo>
                    <a:pt x="54838" y="160020"/>
                  </a:lnTo>
                  <a:lnTo>
                    <a:pt x="54838" y="159448"/>
                  </a:lnTo>
                  <a:lnTo>
                    <a:pt x="54838" y="53340"/>
                  </a:lnTo>
                  <a:lnTo>
                    <a:pt x="54838" y="50800"/>
                  </a:lnTo>
                  <a:close/>
                </a:path>
                <a:path w="2501900" h="2070100">
                  <a:moveTo>
                    <a:pt x="58013" y="393509"/>
                  </a:moveTo>
                  <a:lnTo>
                    <a:pt x="57340" y="391896"/>
                  </a:lnTo>
                  <a:lnTo>
                    <a:pt x="55727" y="391223"/>
                  </a:lnTo>
                  <a:lnTo>
                    <a:pt x="53441" y="391223"/>
                  </a:lnTo>
                  <a:lnTo>
                    <a:pt x="53441" y="395795"/>
                  </a:lnTo>
                  <a:lnTo>
                    <a:pt x="53441" y="537273"/>
                  </a:lnTo>
                  <a:lnTo>
                    <a:pt x="10388" y="537273"/>
                  </a:lnTo>
                  <a:lnTo>
                    <a:pt x="10388" y="395795"/>
                  </a:lnTo>
                  <a:lnTo>
                    <a:pt x="53441" y="395795"/>
                  </a:lnTo>
                  <a:lnTo>
                    <a:pt x="53441" y="391223"/>
                  </a:lnTo>
                  <a:lnTo>
                    <a:pt x="8102" y="391223"/>
                  </a:lnTo>
                  <a:lnTo>
                    <a:pt x="6489" y="391896"/>
                  </a:lnTo>
                  <a:lnTo>
                    <a:pt x="5816" y="393509"/>
                  </a:lnTo>
                  <a:lnTo>
                    <a:pt x="5816" y="539559"/>
                  </a:lnTo>
                  <a:lnTo>
                    <a:pt x="6489" y="541172"/>
                  </a:lnTo>
                  <a:lnTo>
                    <a:pt x="8102" y="541845"/>
                  </a:lnTo>
                  <a:lnTo>
                    <a:pt x="55727" y="541845"/>
                  </a:lnTo>
                  <a:lnTo>
                    <a:pt x="57340" y="541172"/>
                  </a:lnTo>
                  <a:lnTo>
                    <a:pt x="58013" y="539559"/>
                  </a:lnTo>
                  <a:lnTo>
                    <a:pt x="58013" y="395795"/>
                  </a:lnTo>
                  <a:lnTo>
                    <a:pt x="58013" y="393509"/>
                  </a:lnTo>
                  <a:close/>
                </a:path>
                <a:path w="2501900" h="2070100">
                  <a:moveTo>
                    <a:pt x="2501900" y="0"/>
                  </a:moveTo>
                  <a:lnTo>
                    <a:pt x="419" y="0"/>
                  </a:lnTo>
                  <a:lnTo>
                    <a:pt x="419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0" y="2070100"/>
                  </a:lnTo>
                  <a:lnTo>
                    <a:pt x="4572" y="2070100"/>
                  </a:lnTo>
                  <a:lnTo>
                    <a:pt x="4572" y="3810"/>
                  </a:lnTo>
                  <a:lnTo>
                    <a:pt x="2501900" y="3810"/>
                  </a:lnTo>
                  <a:lnTo>
                    <a:pt x="2501900" y="1270"/>
                  </a:lnTo>
                  <a:lnTo>
                    <a:pt x="25019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359122" y="1656029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4">
                  <a:moveTo>
                    <a:pt x="27876" y="0"/>
                  </a:moveTo>
                  <a:lnTo>
                    <a:pt x="8039" y="0"/>
                  </a:lnTo>
                  <a:lnTo>
                    <a:pt x="0" y="8039"/>
                  </a:lnTo>
                  <a:lnTo>
                    <a:pt x="0" y="27876"/>
                  </a:lnTo>
                  <a:lnTo>
                    <a:pt x="8039" y="35915"/>
                  </a:lnTo>
                  <a:lnTo>
                    <a:pt x="27876" y="35915"/>
                  </a:lnTo>
                  <a:lnTo>
                    <a:pt x="35915" y="27876"/>
                  </a:lnTo>
                  <a:lnTo>
                    <a:pt x="35915" y="17957"/>
                  </a:lnTo>
                  <a:lnTo>
                    <a:pt x="35915" y="8039"/>
                  </a:lnTo>
                  <a:lnTo>
                    <a:pt x="2787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356836" y="1653743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243" y="0"/>
                  </a:moveTo>
                  <a:lnTo>
                    <a:pt x="12365" y="1589"/>
                  </a:lnTo>
                  <a:lnTo>
                    <a:pt x="5930" y="5926"/>
                  </a:lnTo>
                  <a:lnTo>
                    <a:pt x="1591" y="12360"/>
                  </a:lnTo>
                  <a:lnTo>
                    <a:pt x="0" y="20243"/>
                  </a:lnTo>
                  <a:lnTo>
                    <a:pt x="1591" y="28127"/>
                  </a:lnTo>
                  <a:lnTo>
                    <a:pt x="5930" y="34561"/>
                  </a:lnTo>
                  <a:lnTo>
                    <a:pt x="12365" y="38897"/>
                  </a:lnTo>
                  <a:lnTo>
                    <a:pt x="20243" y="40487"/>
                  </a:lnTo>
                  <a:lnTo>
                    <a:pt x="28127" y="38897"/>
                  </a:lnTo>
                  <a:lnTo>
                    <a:pt x="32571" y="35902"/>
                  </a:lnTo>
                  <a:lnTo>
                    <a:pt x="11582" y="35902"/>
                  </a:lnTo>
                  <a:lnTo>
                    <a:pt x="4584" y="28905"/>
                  </a:lnTo>
                  <a:lnTo>
                    <a:pt x="4584" y="11582"/>
                  </a:lnTo>
                  <a:lnTo>
                    <a:pt x="11582" y="4584"/>
                  </a:lnTo>
                  <a:lnTo>
                    <a:pt x="32571" y="4584"/>
                  </a:lnTo>
                  <a:lnTo>
                    <a:pt x="28127" y="1589"/>
                  </a:lnTo>
                  <a:lnTo>
                    <a:pt x="20243" y="0"/>
                  </a:lnTo>
                  <a:close/>
                </a:path>
                <a:path w="40639" h="40639">
                  <a:moveTo>
                    <a:pt x="32571" y="4584"/>
                  </a:moveTo>
                  <a:lnTo>
                    <a:pt x="28905" y="4584"/>
                  </a:lnTo>
                  <a:lnTo>
                    <a:pt x="35902" y="11582"/>
                  </a:lnTo>
                  <a:lnTo>
                    <a:pt x="35902" y="28905"/>
                  </a:lnTo>
                  <a:lnTo>
                    <a:pt x="28905" y="35902"/>
                  </a:lnTo>
                  <a:lnTo>
                    <a:pt x="32571" y="35902"/>
                  </a:lnTo>
                  <a:lnTo>
                    <a:pt x="34561" y="34561"/>
                  </a:lnTo>
                  <a:lnTo>
                    <a:pt x="38897" y="28127"/>
                  </a:lnTo>
                  <a:lnTo>
                    <a:pt x="40487" y="20243"/>
                  </a:lnTo>
                  <a:lnTo>
                    <a:pt x="38897" y="12360"/>
                  </a:lnTo>
                  <a:lnTo>
                    <a:pt x="34561" y="5926"/>
                  </a:lnTo>
                  <a:lnTo>
                    <a:pt x="32571" y="45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359122" y="1822195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4">
                  <a:moveTo>
                    <a:pt x="27876" y="0"/>
                  </a:moveTo>
                  <a:lnTo>
                    <a:pt x="8039" y="0"/>
                  </a:lnTo>
                  <a:lnTo>
                    <a:pt x="0" y="8039"/>
                  </a:lnTo>
                  <a:lnTo>
                    <a:pt x="0" y="27876"/>
                  </a:lnTo>
                  <a:lnTo>
                    <a:pt x="8039" y="35915"/>
                  </a:lnTo>
                  <a:lnTo>
                    <a:pt x="27876" y="35915"/>
                  </a:lnTo>
                  <a:lnTo>
                    <a:pt x="35915" y="27876"/>
                  </a:lnTo>
                  <a:lnTo>
                    <a:pt x="35915" y="17957"/>
                  </a:lnTo>
                  <a:lnTo>
                    <a:pt x="35915" y="8039"/>
                  </a:lnTo>
                  <a:lnTo>
                    <a:pt x="2787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076219" y="1276413"/>
              <a:ext cx="1321435" cy="624205"/>
            </a:xfrm>
            <a:custGeom>
              <a:avLst/>
              <a:gdLst/>
              <a:ahLst/>
              <a:cxnLst/>
              <a:rect l="l" t="t" r="r" b="b"/>
              <a:pathLst>
                <a:path w="1321435" h="624205">
                  <a:moveTo>
                    <a:pt x="49022" y="49911"/>
                  </a:moveTo>
                  <a:lnTo>
                    <a:pt x="48437" y="48387"/>
                  </a:lnTo>
                  <a:lnTo>
                    <a:pt x="23037" y="19812"/>
                  </a:lnTo>
                  <a:lnTo>
                    <a:pt x="21336" y="19050"/>
                  </a:lnTo>
                  <a:lnTo>
                    <a:pt x="1028" y="19050"/>
                  </a:lnTo>
                  <a:lnTo>
                    <a:pt x="0" y="20078"/>
                  </a:lnTo>
                  <a:lnTo>
                    <a:pt x="0" y="22593"/>
                  </a:lnTo>
                  <a:lnTo>
                    <a:pt x="1028" y="23622"/>
                  </a:lnTo>
                  <a:lnTo>
                    <a:pt x="2286" y="23622"/>
                  </a:lnTo>
                  <a:lnTo>
                    <a:pt x="20307" y="23622"/>
                  </a:lnTo>
                  <a:lnTo>
                    <a:pt x="44450" y="50787"/>
                  </a:lnTo>
                  <a:lnTo>
                    <a:pt x="44450" y="622681"/>
                  </a:lnTo>
                  <a:lnTo>
                    <a:pt x="45478" y="623697"/>
                  </a:lnTo>
                  <a:lnTo>
                    <a:pt x="47993" y="623697"/>
                  </a:lnTo>
                  <a:lnTo>
                    <a:pt x="49022" y="622681"/>
                  </a:lnTo>
                  <a:lnTo>
                    <a:pt x="49022" y="49911"/>
                  </a:lnTo>
                  <a:close/>
                </a:path>
                <a:path w="1321435" h="624205">
                  <a:moveTo>
                    <a:pt x="661797" y="1028"/>
                  </a:moveTo>
                  <a:lnTo>
                    <a:pt x="660768" y="0"/>
                  </a:lnTo>
                  <a:lnTo>
                    <a:pt x="113411" y="0"/>
                  </a:lnTo>
                  <a:lnTo>
                    <a:pt x="74536" y="14351"/>
                  </a:lnTo>
                  <a:lnTo>
                    <a:pt x="66675" y="40386"/>
                  </a:lnTo>
                  <a:lnTo>
                    <a:pt x="66675" y="117856"/>
                  </a:lnTo>
                  <a:lnTo>
                    <a:pt x="67703" y="118872"/>
                  </a:lnTo>
                  <a:lnTo>
                    <a:pt x="70218" y="118872"/>
                  </a:lnTo>
                  <a:lnTo>
                    <a:pt x="71247" y="117856"/>
                  </a:lnTo>
                  <a:lnTo>
                    <a:pt x="71247" y="116586"/>
                  </a:lnTo>
                  <a:lnTo>
                    <a:pt x="71247" y="40386"/>
                  </a:lnTo>
                  <a:lnTo>
                    <a:pt x="96304" y="6438"/>
                  </a:lnTo>
                  <a:lnTo>
                    <a:pt x="113411" y="4572"/>
                  </a:lnTo>
                  <a:lnTo>
                    <a:pt x="660768" y="4572"/>
                  </a:lnTo>
                  <a:lnTo>
                    <a:pt x="661797" y="3543"/>
                  </a:lnTo>
                  <a:lnTo>
                    <a:pt x="661797" y="1028"/>
                  </a:lnTo>
                  <a:close/>
                </a:path>
                <a:path w="1321435" h="624205">
                  <a:moveTo>
                    <a:pt x="1321104" y="563740"/>
                  </a:moveTo>
                  <a:lnTo>
                    <a:pt x="1319504" y="555866"/>
                  </a:lnTo>
                  <a:lnTo>
                    <a:pt x="1316520" y="551434"/>
                  </a:lnTo>
                  <a:lnTo>
                    <a:pt x="1316520" y="555078"/>
                  </a:lnTo>
                  <a:lnTo>
                    <a:pt x="1316520" y="572401"/>
                  </a:lnTo>
                  <a:lnTo>
                    <a:pt x="1309522" y="579399"/>
                  </a:lnTo>
                  <a:lnTo>
                    <a:pt x="1305407" y="579412"/>
                  </a:lnTo>
                  <a:lnTo>
                    <a:pt x="1304455" y="579412"/>
                  </a:lnTo>
                  <a:lnTo>
                    <a:pt x="1300861" y="579412"/>
                  </a:lnTo>
                  <a:lnTo>
                    <a:pt x="1292199" y="579399"/>
                  </a:lnTo>
                  <a:lnTo>
                    <a:pt x="1285201" y="572401"/>
                  </a:lnTo>
                  <a:lnTo>
                    <a:pt x="1285201" y="555078"/>
                  </a:lnTo>
                  <a:lnTo>
                    <a:pt x="1292199" y="548081"/>
                  </a:lnTo>
                  <a:lnTo>
                    <a:pt x="1309522" y="548081"/>
                  </a:lnTo>
                  <a:lnTo>
                    <a:pt x="1316520" y="555078"/>
                  </a:lnTo>
                  <a:lnTo>
                    <a:pt x="1316520" y="551434"/>
                  </a:lnTo>
                  <a:lnTo>
                    <a:pt x="1315173" y="549427"/>
                  </a:lnTo>
                  <a:lnTo>
                    <a:pt x="1313180" y="548081"/>
                  </a:lnTo>
                  <a:lnTo>
                    <a:pt x="1308735" y="545096"/>
                  </a:lnTo>
                  <a:lnTo>
                    <a:pt x="1300861" y="543496"/>
                  </a:lnTo>
                  <a:lnTo>
                    <a:pt x="1292974" y="545096"/>
                  </a:lnTo>
                  <a:lnTo>
                    <a:pt x="1286548" y="549427"/>
                  </a:lnTo>
                  <a:lnTo>
                    <a:pt x="1282204" y="555866"/>
                  </a:lnTo>
                  <a:lnTo>
                    <a:pt x="1280617" y="563740"/>
                  </a:lnTo>
                  <a:lnTo>
                    <a:pt x="1282204" y="571627"/>
                  </a:lnTo>
                  <a:lnTo>
                    <a:pt x="1286548" y="578065"/>
                  </a:lnTo>
                  <a:lnTo>
                    <a:pt x="1292974" y="582396"/>
                  </a:lnTo>
                  <a:lnTo>
                    <a:pt x="1300861" y="583984"/>
                  </a:lnTo>
                  <a:lnTo>
                    <a:pt x="1308735" y="582396"/>
                  </a:lnTo>
                  <a:lnTo>
                    <a:pt x="1313167" y="579412"/>
                  </a:lnTo>
                  <a:lnTo>
                    <a:pt x="1315173" y="578065"/>
                  </a:lnTo>
                  <a:lnTo>
                    <a:pt x="1319504" y="571627"/>
                  </a:lnTo>
                  <a:lnTo>
                    <a:pt x="1321104" y="5637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211855" y="1672399"/>
              <a:ext cx="31750" cy="225425"/>
            </a:xfrm>
            <a:custGeom>
              <a:avLst/>
              <a:gdLst/>
              <a:ahLst/>
              <a:cxnLst/>
              <a:rect l="l" t="t" r="r" b="b"/>
              <a:pathLst>
                <a:path w="31750" h="225425">
                  <a:moveTo>
                    <a:pt x="31750" y="0"/>
                  </a:moveTo>
                  <a:lnTo>
                    <a:pt x="0" y="0"/>
                  </a:lnTo>
                  <a:lnTo>
                    <a:pt x="0" y="225425"/>
                  </a:lnTo>
                  <a:lnTo>
                    <a:pt x="31750" y="225425"/>
                  </a:lnTo>
                  <a:lnTo>
                    <a:pt x="3175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209569" y="1670049"/>
              <a:ext cx="36830" cy="229870"/>
            </a:xfrm>
            <a:custGeom>
              <a:avLst/>
              <a:gdLst/>
              <a:ahLst/>
              <a:cxnLst/>
              <a:rect l="l" t="t" r="r" b="b"/>
              <a:pathLst>
                <a:path w="36830" h="229869">
                  <a:moveTo>
                    <a:pt x="36322" y="2540"/>
                  </a:moveTo>
                  <a:lnTo>
                    <a:pt x="36131" y="2540"/>
                  </a:lnTo>
                  <a:lnTo>
                    <a:pt x="36131" y="1270"/>
                  </a:lnTo>
                  <a:lnTo>
                    <a:pt x="35394" y="1270"/>
                  </a:lnTo>
                  <a:lnTo>
                    <a:pt x="35394" y="0"/>
                  </a:lnTo>
                  <a:lnTo>
                    <a:pt x="31750" y="0"/>
                  </a:lnTo>
                  <a:lnTo>
                    <a:pt x="31750" y="5080"/>
                  </a:lnTo>
                  <a:lnTo>
                    <a:pt x="31750" y="226060"/>
                  </a:lnTo>
                  <a:lnTo>
                    <a:pt x="4572" y="226060"/>
                  </a:lnTo>
                  <a:lnTo>
                    <a:pt x="4572" y="5080"/>
                  </a:lnTo>
                  <a:lnTo>
                    <a:pt x="31750" y="5080"/>
                  </a:lnTo>
                  <a:lnTo>
                    <a:pt x="31750" y="0"/>
                  </a:lnTo>
                  <a:lnTo>
                    <a:pt x="914" y="0"/>
                  </a:lnTo>
                  <a:lnTo>
                    <a:pt x="914" y="1270"/>
                  </a:lnTo>
                  <a:lnTo>
                    <a:pt x="177" y="1270"/>
                  </a:lnTo>
                  <a:lnTo>
                    <a:pt x="177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226060"/>
                  </a:lnTo>
                  <a:lnTo>
                    <a:pt x="0" y="227330"/>
                  </a:lnTo>
                  <a:lnTo>
                    <a:pt x="342" y="227330"/>
                  </a:lnTo>
                  <a:lnTo>
                    <a:pt x="342" y="229870"/>
                  </a:lnTo>
                  <a:lnTo>
                    <a:pt x="35966" y="229870"/>
                  </a:lnTo>
                  <a:lnTo>
                    <a:pt x="35966" y="227774"/>
                  </a:lnTo>
                  <a:lnTo>
                    <a:pt x="36322" y="227774"/>
                  </a:lnTo>
                  <a:lnTo>
                    <a:pt x="36322" y="226060"/>
                  </a:lnTo>
                  <a:lnTo>
                    <a:pt x="36322" y="225488"/>
                  </a:lnTo>
                  <a:lnTo>
                    <a:pt x="36322" y="5080"/>
                  </a:lnTo>
                  <a:lnTo>
                    <a:pt x="36322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443630" y="1672399"/>
              <a:ext cx="31750" cy="225425"/>
            </a:xfrm>
            <a:custGeom>
              <a:avLst/>
              <a:gdLst/>
              <a:ahLst/>
              <a:cxnLst/>
              <a:rect l="l" t="t" r="r" b="b"/>
              <a:pathLst>
                <a:path w="31750" h="225425">
                  <a:moveTo>
                    <a:pt x="31750" y="0"/>
                  </a:moveTo>
                  <a:lnTo>
                    <a:pt x="0" y="0"/>
                  </a:lnTo>
                  <a:lnTo>
                    <a:pt x="0" y="225425"/>
                  </a:lnTo>
                  <a:lnTo>
                    <a:pt x="31750" y="225425"/>
                  </a:lnTo>
                  <a:lnTo>
                    <a:pt x="3175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441344" y="1670049"/>
              <a:ext cx="36830" cy="229870"/>
            </a:xfrm>
            <a:custGeom>
              <a:avLst/>
              <a:gdLst/>
              <a:ahLst/>
              <a:cxnLst/>
              <a:rect l="l" t="t" r="r" b="b"/>
              <a:pathLst>
                <a:path w="36829" h="229869">
                  <a:moveTo>
                    <a:pt x="36322" y="2540"/>
                  </a:moveTo>
                  <a:lnTo>
                    <a:pt x="36131" y="2540"/>
                  </a:lnTo>
                  <a:lnTo>
                    <a:pt x="36131" y="1270"/>
                  </a:lnTo>
                  <a:lnTo>
                    <a:pt x="35394" y="1270"/>
                  </a:lnTo>
                  <a:lnTo>
                    <a:pt x="35394" y="0"/>
                  </a:lnTo>
                  <a:lnTo>
                    <a:pt x="31750" y="0"/>
                  </a:lnTo>
                  <a:lnTo>
                    <a:pt x="31750" y="5080"/>
                  </a:lnTo>
                  <a:lnTo>
                    <a:pt x="31750" y="226060"/>
                  </a:lnTo>
                  <a:lnTo>
                    <a:pt x="4572" y="226060"/>
                  </a:lnTo>
                  <a:lnTo>
                    <a:pt x="4572" y="5080"/>
                  </a:lnTo>
                  <a:lnTo>
                    <a:pt x="31750" y="5080"/>
                  </a:lnTo>
                  <a:lnTo>
                    <a:pt x="31750" y="0"/>
                  </a:lnTo>
                  <a:lnTo>
                    <a:pt x="914" y="0"/>
                  </a:lnTo>
                  <a:lnTo>
                    <a:pt x="914" y="1270"/>
                  </a:lnTo>
                  <a:lnTo>
                    <a:pt x="177" y="1270"/>
                  </a:lnTo>
                  <a:lnTo>
                    <a:pt x="177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226060"/>
                  </a:lnTo>
                  <a:lnTo>
                    <a:pt x="0" y="227330"/>
                  </a:lnTo>
                  <a:lnTo>
                    <a:pt x="342" y="227330"/>
                  </a:lnTo>
                  <a:lnTo>
                    <a:pt x="342" y="229870"/>
                  </a:lnTo>
                  <a:lnTo>
                    <a:pt x="35966" y="229870"/>
                  </a:lnTo>
                  <a:lnTo>
                    <a:pt x="35966" y="227774"/>
                  </a:lnTo>
                  <a:lnTo>
                    <a:pt x="36322" y="227774"/>
                  </a:lnTo>
                  <a:lnTo>
                    <a:pt x="36322" y="226060"/>
                  </a:lnTo>
                  <a:lnTo>
                    <a:pt x="36322" y="225488"/>
                  </a:lnTo>
                  <a:lnTo>
                    <a:pt x="36322" y="5080"/>
                  </a:lnTo>
                  <a:lnTo>
                    <a:pt x="36322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684930" y="1672399"/>
              <a:ext cx="31750" cy="225425"/>
            </a:xfrm>
            <a:custGeom>
              <a:avLst/>
              <a:gdLst/>
              <a:ahLst/>
              <a:cxnLst/>
              <a:rect l="l" t="t" r="r" b="b"/>
              <a:pathLst>
                <a:path w="31750" h="225425">
                  <a:moveTo>
                    <a:pt x="31750" y="0"/>
                  </a:moveTo>
                  <a:lnTo>
                    <a:pt x="0" y="0"/>
                  </a:lnTo>
                  <a:lnTo>
                    <a:pt x="0" y="225425"/>
                  </a:lnTo>
                  <a:lnTo>
                    <a:pt x="31750" y="225425"/>
                  </a:lnTo>
                  <a:lnTo>
                    <a:pt x="3175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142894" y="1390713"/>
              <a:ext cx="579755" cy="509270"/>
            </a:xfrm>
            <a:custGeom>
              <a:avLst/>
              <a:gdLst/>
              <a:ahLst/>
              <a:cxnLst/>
              <a:rect l="l" t="t" r="r" b="b"/>
              <a:pathLst>
                <a:path w="579754" h="509269">
                  <a:moveTo>
                    <a:pt x="579297" y="2286"/>
                  </a:moveTo>
                  <a:lnTo>
                    <a:pt x="578637" y="673"/>
                  </a:lnTo>
                  <a:lnTo>
                    <a:pt x="577011" y="0"/>
                  </a:lnTo>
                  <a:lnTo>
                    <a:pt x="574725" y="0"/>
                  </a:lnTo>
                  <a:lnTo>
                    <a:pt x="574725" y="4572"/>
                  </a:lnTo>
                  <a:lnTo>
                    <a:pt x="574725" y="279336"/>
                  </a:lnTo>
                  <a:lnTo>
                    <a:pt x="571500" y="279336"/>
                  </a:lnTo>
                  <a:lnTo>
                    <a:pt x="571500" y="284416"/>
                  </a:lnTo>
                  <a:lnTo>
                    <a:pt x="571500" y="353072"/>
                  </a:lnTo>
                  <a:lnTo>
                    <a:pt x="571500" y="505396"/>
                  </a:lnTo>
                  <a:lnTo>
                    <a:pt x="544322" y="505396"/>
                  </a:lnTo>
                  <a:lnTo>
                    <a:pt x="544322" y="353072"/>
                  </a:lnTo>
                  <a:lnTo>
                    <a:pt x="544322" y="350786"/>
                  </a:lnTo>
                  <a:lnTo>
                    <a:pt x="544322" y="284416"/>
                  </a:lnTo>
                  <a:lnTo>
                    <a:pt x="571500" y="284416"/>
                  </a:lnTo>
                  <a:lnTo>
                    <a:pt x="571500" y="279336"/>
                  </a:lnTo>
                  <a:lnTo>
                    <a:pt x="540664" y="279336"/>
                  </a:lnTo>
                  <a:lnTo>
                    <a:pt x="540664" y="279984"/>
                  </a:lnTo>
                  <a:lnTo>
                    <a:pt x="540423" y="280073"/>
                  </a:lnTo>
                  <a:lnTo>
                    <a:pt x="540194" y="280606"/>
                  </a:lnTo>
                  <a:lnTo>
                    <a:pt x="539927" y="280606"/>
                  </a:lnTo>
                  <a:lnTo>
                    <a:pt x="539927" y="281266"/>
                  </a:lnTo>
                  <a:lnTo>
                    <a:pt x="539750" y="281686"/>
                  </a:lnTo>
                  <a:lnTo>
                    <a:pt x="539750" y="281876"/>
                  </a:lnTo>
                  <a:lnTo>
                    <a:pt x="539750" y="284416"/>
                  </a:lnTo>
                  <a:lnTo>
                    <a:pt x="539750" y="350786"/>
                  </a:lnTo>
                  <a:lnTo>
                    <a:pt x="334772" y="350786"/>
                  </a:lnTo>
                  <a:lnTo>
                    <a:pt x="334772" y="283972"/>
                  </a:lnTo>
                  <a:lnTo>
                    <a:pt x="334772" y="281686"/>
                  </a:lnTo>
                  <a:lnTo>
                    <a:pt x="334098" y="280073"/>
                  </a:lnTo>
                  <a:lnTo>
                    <a:pt x="332486" y="279400"/>
                  </a:lnTo>
                  <a:lnTo>
                    <a:pt x="300736" y="279400"/>
                  </a:lnTo>
                  <a:lnTo>
                    <a:pt x="299123" y="280073"/>
                  </a:lnTo>
                  <a:lnTo>
                    <a:pt x="298450" y="281686"/>
                  </a:lnTo>
                  <a:lnTo>
                    <a:pt x="298450" y="350786"/>
                  </a:lnTo>
                  <a:lnTo>
                    <a:pt x="102997" y="350786"/>
                  </a:lnTo>
                  <a:lnTo>
                    <a:pt x="102997" y="283972"/>
                  </a:lnTo>
                  <a:lnTo>
                    <a:pt x="102997" y="281686"/>
                  </a:lnTo>
                  <a:lnTo>
                    <a:pt x="102323" y="280073"/>
                  </a:lnTo>
                  <a:lnTo>
                    <a:pt x="100711" y="279400"/>
                  </a:lnTo>
                  <a:lnTo>
                    <a:pt x="68961" y="279400"/>
                  </a:lnTo>
                  <a:lnTo>
                    <a:pt x="67348" y="280073"/>
                  </a:lnTo>
                  <a:lnTo>
                    <a:pt x="66675" y="281686"/>
                  </a:lnTo>
                  <a:lnTo>
                    <a:pt x="66675" y="350786"/>
                  </a:lnTo>
                  <a:lnTo>
                    <a:pt x="4572" y="350786"/>
                  </a:lnTo>
                  <a:lnTo>
                    <a:pt x="4572" y="4572"/>
                  </a:lnTo>
                  <a:lnTo>
                    <a:pt x="574725" y="4572"/>
                  </a:lnTo>
                  <a:lnTo>
                    <a:pt x="574725" y="0"/>
                  </a:ln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353072"/>
                  </a:lnTo>
                  <a:lnTo>
                    <a:pt x="673" y="354685"/>
                  </a:lnTo>
                  <a:lnTo>
                    <a:pt x="2286" y="355358"/>
                  </a:lnTo>
                  <a:lnTo>
                    <a:pt x="68961" y="355358"/>
                  </a:lnTo>
                  <a:lnTo>
                    <a:pt x="70573" y="354685"/>
                  </a:lnTo>
                  <a:lnTo>
                    <a:pt x="71247" y="353072"/>
                  </a:lnTo>
                  <a:lnTo>
                    <a:pt x="71247" y="350786"/>
                  </a:lnTo>
                  <a:lnTo>
                    <a:pt x="71247" y="283972"/>
                  </a:lnTo>
                  <a:lnTo>
                    <a:pt x="98425" y="283972"/>
                  </a:lnTo>
                  <a:lnTo>
                    <a:pt x="98425" y="353072"/>
                  </a:lnTo>
                  <a:lnTo>
                    <a:pt x="99098" y="354685"/>
                  </a:lnTo>
                  <a:lnTo>
                    <a:pt x="100711" y="355358"/>
                  </a:lnTo>
                  <a:lnTo>
                    <a:pt x="300736" y="355358"/>
                  </a:lnTo>
                  <a:lnTo>
                    <a:pt x="302348" y="354685"/>
                  </a:lnTo>
                  <a:lnTo>
                    <a:pt x="303022" y="353072"/>
                  </a:lnTo>
                  <a:lnTo>
                    <a:pt x="303022" y="350786"/>
                  </a:lnTo>
                  <a:lnTo>
                    <a:pt x="303022" y="283972"/>
                  </a:lnTo>
                  <a:lnTo>
                    <a:pt x="330200" y="283972"/>
                  </a:lnTo>
                  <a:lnTo>
                    <a:pt x="330200" y="353072"/>
                  </a:lnTo>
                  <a:lnTo>
                    <a:pt x="330873" y="354685"/>
                  </a:lnTo>
                  <a:lnTo>
                    <a:pt x="332486" y="355358"/>
                  </a:lnTo>
                  <a:lnTo>
                    <a:pt x="539750" y="355358"/>
                  </a:lnTo>
                  <a:lnTo>
                    <a:pt x="539750" y="505396"/>
                  </a:lnTo>
                  <a:lnTo>
                    <a:pt x="539750" y="506666"/>
                  </a:lnTo>
                  <a:lnTo>
                    <a:pt x="540092" y="506666"/>
                  </a:lnTo>
                  <a:lnTo>
                    <a:pt x="540092" y="509206"/>
                  </a:lnTo>
                  <a:lnTo>
                    <a:pt x="575716" y="509206"/>
                  </a:lnTo>
                  <a:lnTo>
                    <a:pt x="575716" y="507111"/>
                  </a:lnTo>
                  <a:lnTo>
                    <a:pt x="576072" y="507111"/>
                  </a:lnTo>
                  <a:lnTo>
                    <a:pt x="576072" y="505396"/>
                  </a:lnTo>
                  <a:lnTo>
                    <a:pt x="576072" y="504825"/>
                  </a:lnTo>
                  <a:lnTo>
                    <a:pt x="576072" y="355358"/>
                  </a:lnTo>
                  <a:lnTo>
                    <a:pt x="577011" y="355358"/>
                  </a:lnTo>
                  <a:lnTo>
                    <a:pt x="578637" y="354685"/>
                  </a:lnTo>
                  <a:lnTo>
                    <a:pt x="579297" y="353072"/>
                  </a:lnTo>
                  <a:lnTo>
                    <a:pt x="579297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321443" y="1553387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936" y="0"/>
                  </a:moveTo>
                  <a:lnTo>
                    <a:pt x="16453" y="2115"/>
                  </a:lnTo>
                  <a:lnTo>
                    <a:pt x="7891" y="7886"/>
                  </a:lnTo>
                  <a:lnTo>
                    <a:pt x="2117" y="16448"/>
                  </a:lnTo>
                  <a:lnTo>
                    <a:pt x="0" y="26936"/>
                  </a:lnTo>
                  <a:lnTo>
                    <a:pt x="2117" y="37424"/>
                  </a:lnTo>
                  <a:lnTo>
                    <a:pt x="7891" y="45986"/>
                  </a:lnTo>
                  <a:lnTo>
                    <a:pt x="16453" y="51757"/>
                  </a:lnTo>
                  <a:lnTo>
                    <a:pt x="26936" y="53873"/>
                  </a:lnTo>
                  <a:lnTo>
                    <a:pt x="37419" y="51757"/>
                  </a:lnTo>
                  <a:lnTo>
                    <a:pt x="45981" y="45986"/>
                  </a:lnTo>
                  <a:lnTo>
                    <a:pt x="51755" y="37424"/>
                  </a:lnTo>
                  <a:lnTo>
                    <a:pt x="53873" y="26936"/>
                  </a:lnTo>
                  <a:lnTo>
                    <a:pt x="51755" y="16448"/>
                  </a:lnTo>
                  <a:lnTo>
                    <a:pt x="45981" y="7886"/>
                  </a:lnTo>
                  <a:lnTo>
                    <a:pt x="37419" y="2115"/>
                  </a:lnTo>
                  <a:lnTo>
                    <a:pt x="2693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319157" y="1551101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5">
                  <a:moveTo>
                    <a:pt x="29222" y="0"/>
                  </a:moveTo>
                  <a:lnTo>
                    <a:pt x="17846" y="2296"/>
                  </a:lnTo>
                  <a:lnTo>
                    <a:pt x="8558" y="8558"/>
                  </a:lnTo>
                  <a:lnTo>
                    <a:pt x="2296" y="17846"/>
                  </a:lnTo>
                  <a:lnTo>
                    <a:pt x="0" y="29222"/>
                  </a:lnTo>
                  <a:lnTo>
                    <a:pt x="2296" y="40598"/>
                  </a:lnTo>
                  <a:lnTo>
                    <a:pt x="8558" y="49887"/>
                  </a:lnTo>
                  <a:lnTo>
                    <a:pt x="17846" y="56149"/>
                  </a:lnTo>
                  <a:lnTo>
                    <a:pt x="29222" y="58445"/>
                  </a:lnTo>
                  <a:lnTo>
                    <a:pt x="40598" y="56149"/>
                  </a:lnTo>
                  <a:lnTo>
                    <a:pt x="43974" y="53873"/>
                  </a:lnTo>
                  <a:lnTo>
                    <a:pt x="29222" y="53873"/>
                  </a:lnTo>
                  <a:lnTo>
                    <a:pt x="19631" y="51927"/>
                  </a:lnTo>
                  <a:lnTo>
                    <a:pt x="11801" y="46648"/>
                  </a:lnTo>
                  <a:lnTo>
                    <a:pt x="6519" y="38819"/>
                  </a:lnTo>
                  <a:lnTo>
                    <a:pt x="4572" y="29222"/>
                  </a:lnTo>
                  <a:lnTo>
                    <a:pt x="6519" y="19631"/>
                  </a:lnTo>
                  <a:lnTo>
                    <a:pt x="11801" y="11801"/>
                  </a:lnTo>
                  <a:lnTo>
                    <a:pt x="19631" y="6519"/>
                  </a:lnTo>
                  <a:lnTo>
                    <a:pt x="29222" y="4572"/>
                  </a:lnTo>
                  <a:lnTo>
                    <a:pt x="43974" y="4572"/>
                  </a:lnTo>
                  <a:lnTo>
                    <a:pt x="40598" y="2296"/>
                  </a:lnTo>
                  <a:lnTo>
                    <a:pt x="29222" y="0"/>
                  </a:lnTo>
                  <a:close/>
                </a:path>
                <a:path w="59054" h="59055">
                  <a:moveTo>
                    <a:pt x="43974" y="4572"/>
                  </a:moveTo>
                  <a:lnTo>
                    <a:pt x="29222" y="4572"/>
                  </a:lnTo>
                  <a:lnTo>
                    <a:pt x="38814" y="6519"/>
                  </a:lnTo>
                  <a:lnTo>
                    <a:pt x="46643" y="11801"/>
                  </a:lnTo>
                  <a:lnTo>
                    <a:pt x="51925" y="19631"/>
                  </a:lnTo>
                  <a:lnTo>
                    <a:pt x="53873" y="29222"/>
                  </a:lnTo>
                  <a:lnTo>
                    <a:pt x="51925" y="38819"/>
                  </a:lnTo>
                  <a:lnTo>
                    <a:pt x="46643" y="46648"/>
                  </a:lnTo>
                  <a:lnTo>
                    <a:pt x="38814" y="51927"/>
                  </a:lnTo>
                  <a:lnTo>
                    <a:pt x="29222" y="53873"/>
                  </a:lnTo>
                  <a:lnTo>
                    <a:pt x="43974" y="53873"/>
                  </a:lnTo>
                  <a:lnTo>
                    <a:pt x="49887" y="49887"/>
                  </a:lnTo>
                  <a:lnTo>
                    <a:pt x="56149" y="40598"/>
                  </a:lnTo>
                  <a:lnTo>
                    <a:pt x="58445" y="29222"/>
                  </a:lnTo>
                  <a:lnTo>
                    <a:pt x="56149" y="17846"/>
                  </a:lnTo>
                  <a:lnTo>
                    <a:pt x="49887" y="8558"/>
                  </a:lnTo>
                  <a:lnTo>
                    <a:pt x="43974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556393" y="1553387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936" y="0"/>
                  </a:moveTo>
                  <a:lnTo>
                    <a:pt x="16453" y="2115"/>
                  </a:lnTo>
                  <a:lnTo>
                    <a:pt x="7891" y="7886"/>
                  </a:lnTo>
                  <a:lnTo>
                    <a:pt x="2117" y="16448"/>
                  </a:lnTo>
                  <a:lnTo>
                    <a:pt x="0" y="26936"/>
                  </a:lnTo>
                  <a:lnTo>
                    <a:pt x="2117" y="37424"/>
                  </a:lnTo>
                  <a:lnTo>
                    <a:pt x="7891" y="45986"/>
                  </a:lnTo>
                  <a:lnTo>
                    <a:pt x="16453" y="51757"/>
                  </a:lnTo>
                  <a:lnTo>
                    <a:pt x="26936" y="53873"/>
                  </a:lnTo>
                  <a:lnTo>
                    <a:pt x="37419" y="51757"/>
                  </a:lnTo>
                  <a:lnTo>
                    <a:pt x="45981" y="45986"/>
                  </a:lnTo>
                  <a:lnTo>
                    <a:pt x="51755" y="37424"/>
                  </a:lnTo>
                  <a:lnTo>
                    <a:pt x="53873" y="26936"/>
                  </a:lnTo>
                  <a:lnTo>
                    <a:pt x="51755" y="16448"/>
                  </a:lnTo>
                  <a:lnTo>
                    <a:pt x="45981" y="7886"/>
                  </a:lnTo>
                  <a:lnTo>
                    <a:pt x="37419" y="2115"/>
                  </a:lnTo>
                  <a:lnTo>
                    <a:pt x="2693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120669" y="1390649"/>
              <a:ext cx="605155" cy="566420"/>
            </a:xfrm>
            <a:custGeom>
              <a:avLst/>
              <a:gdLst/>
              <a:ahLst/>
              <a:cxnLst/>
              <a:rect l="l" t="t" r="r" b="b"/>
              <a:pathLst>
                <a:path w="605154" h="566419">
                  <a:moveTo>
                    <a:pt x="26797" y="351790"/>
                  </a:moveTo>
                  <a:lnTo>
                    <a:pt x="26060" y="351790"/>
                  </a:lnTo>
                  <a:lnTo>
                    <a:pt x="26060" y="350520"/>
                  </a:lnTo>
                  <a:lnTo>
                    <a:pt x="22948" y="350520"/>
                  </a:lnTo>
                  <a:lnTo>
                    <a:pt x="22948" y="351790"/>
                  </a:lnTo>
                  <a:lnTo>
                    <a:pt x="22225" y="351790"/>
                  </a:lnTo>
                  <a:lnTo>
                    <a:pt x="22225" y="353060"/>
                  </a:lnTo>
                  <a:lnTo>
                    <a:pt x="22225" y="508000"/>
                  </a:lnTo>
                  <a:lnTo>
                    <a:pt x="22415" y="508000"/>
                  </a:lnTo>
                  <a:lnTo>
                    <a:pt x="22415" y="509270"/>
                  </a:lnTo>
                  <a:lnTo>
                    <a:pt x="26593" y="509270"/>
                  </a:lnTo>
                  <a:lnTo>
                    <a:pt x="26593" y="508000"/>
                  </a:lnTo>
                  <a:lnTo>
                    <a:pt x="26797" y="508000"/>
                  </a:lnTo>
                  <a:lnTo>
                    <a:pt x="26797" y="353060"/>
                  </a:lnTo>
                  <a:lnTo>
                    <a:pt x="26797" y="351790"/>
                  </a:lnTo>
                  <a:close/>
                </a:path>
                <a:path w="605154" h="566419">
                  <a:moveTo>
                    <a:pt x="49022" y="369570"/>
                  </a:moveTo>
                  <a:lnTo>
                    <a:pt x="48552" y="369570"/>
                  </a:lnTo>
                  <a:lnTo>
                    <a:pt x="48552" y="368300"/>
                  </a:lnTo>
                  <a:lnTo>
                    <a:pt x="44907" y="368300"/>
                  </a:lnTo>
                  <a:lnTo>
                    <a:pt x="44907" y="369570"/>
                  </a:lnTo>
                  <a:lnTo>
                    <a:pt x="44450" y="369570"/>
                  </a:lnTo>
                  <a:lnTo>
                    <a:pt x="44450" y="370840"/>
                  </a:lnTo>
                  <a:lnTo>
                    <a:pt x="44450" y="508000"/>
                  </a:lnTo>
                  <a:lnTo>
                    <a:pt x="44640" y="508000"/>
                  </a:lnTo>
                  <a:lnTo>
                    <a:pt x="44640" y="509270"/>
                  </a:lnTo>
                  <a:lnTo>
                    <a:pt x="48818" y="509270"/>
                  </a:lnTo>
                  <a:lnTo>
                    <a:pt x="48818" y="508000"/>
                  </a:lnTo>
                  <a:lnTo>
                    <a:pt x="49022" y="508000"/>
                  </a:lnTo>
                  <a:lnTo>
                    <a:pt x="49022" y="370840"/>
                  </a:lnTo>
                  <a:lnTo>
                    <a:pt x="49022" y="369570"/>
                  </a:lnTo>
                  <a:close/>
                </a:path>
                <a:path w="605154" h="566419">
                  <a:moveTo>
                    <a:pt x="261747" y="232410"/>
                  </a:moveTo>
                  <a:lnTo>
                    <a:pt x="257175" y="232410"/>
                  </a:lnTo>
                  <a:lnTo>
                    <a:pt x="257175" y="233680"/>
                  </a:lnTo>
                  <a:lnTo>
                    <a:pt x="257175" y="353060"/>
                  </a:lnTo>
                  <a:lnTo>
                    <a:pt x="258000" y="353060"/>
                  </a:lnTo>
                  <a:lnTo>
                    <a:pt x="258000" y="354330"/>
                  </a:lnTo>
                  <a:lnTo>
                    <a:pt x="260908" y="354330"/>
                  </a:lnTo>
                  <a:lnTo>
                    <a:pt x="260908" y="353060"/>
                  </a:lnTo>
                  <a:lnTo>
                    <a:pt x="261747" y="353060"/>
                  </a:lnTo>
                  <a:lnTo>
                    <a:pt x="261747" y="233680"/>
                  </a:lnTo>
                  <a:lnTo>
                    <a:pt x="261747" y="232410"/>
                  </a:lnTo>
                  <a:close/>
                </a:path>
                <a:path w="605154" h="566419">
                  <a:moveTo>
                    <a:pt x="322072" y="372110"/>
                  </a:moveTo>
                  <a:lnTo>
                    <a:pt x="277622" y="372110"/>
                  </a:lnTo>
                  <a:lnTo>
                    <a:pt x="277622" y="367030"/>
                  </a:lnTo>
                  <a:lnTo>
                    <a:pt x="277622" y="365760"/>
                  </a:lnTo>
                  <a:lnTo>
                    <a:pt x="273050" y="365760"/>
                  </a:lnTo>
                  <a:lnTo>
                    <a:pt x="273050" y="367030"/>
                  </a:lnTo>
                  <a:lnTo>
                    <a:pt x="273050" y="372110"/>
                  </a:lnTo>
                  <a:lnTo>
                    <a:pt x="188722" y="372110"/>
                  </a:lnTo>
                  <a:lnTo>
                    <a:pt x="188722" y="367030"/>
                  </a:lnTo>
                  <a:lnTo>
                    <a:pt x="188722" y="365760"/>
                  </a:lnTo>
                  <a:lnTo>
                    <a:pt x="184137" y="365760"/>
                  </a:lnTo>
                  <a:lnTo>
                    <a:pt x="184137" y="367030"/>
                  </a:lnTo>
                  <a:lnTo>
                    <a:pt x="184137" y="372110"/>
                  </a:lnTo>
                  <a:lnTo>
                    <a:pt x="120650" y="372110"/>
                  </a:lnTo>
                  <a:lnTo>
                    <a:pt x="120650" y="374650"/>
                  </a:lnTo>
                  <a:lnTo>
                    <a:pt x="120840" y="374650"/>
                  </a:lnTo>
                  <a:lnTo>
                    <a:pt x="120840" y="375920"/>
                  </a:lnTo>
                  <a:lnTo>
                    <a:pt x="184137" y="375920"/>
                  </a:lnTo>
                  <a:lnTo>
                    <a:pt x="184137" y="511810"/>
                  </a:lnTo>
                  <a:lnTo>
                    <a:pt x="184975" y="511810"/>
                  </a:lnTo>
                  <a:lnTo>
                    <a:pt x="184975" y="513080"/>
                  </a:lnTo>
                  <a:lnTo>
                    <a:pt x="187883" y="513080"/>
                  </a:lnTo>
                  <a:lnTo>
                    <a:pt x="187883" y="511810"/>
                  </a:lnTo>
                  <a:lnTo>
                    <a:pt x="188722" y="511810"/>
                  </a:lnTo>
                  <a:lnTo>
                    <a:pt x="188722" y="375920"/>
                  </a:lnTo>
                  <a:lnTo>
                    <a:pt x="273050" y="375920"/>
                  </a:lnTo>
                  <a:lnTo>
                    <a:pt x="273050" y="511810"/>
                  </a:lnTo>
                  <a:lnTo>
                    <a:pt x="273875" y="511810"/>
                  </a:lnTo>
                  <a:lnTo>
                    <a:pt x="273875" y="513080"/>
                  </a:lnTo>
                  <a:lnTo>
                    <a:pt x="276783" y="513080"/>
                  </a:lnTo>
                  <a:lnTo>
                    <a:pt x="276783" y="511810"/>
                  </a:lnTo>
                  <a:lnTo>
                    <a:pt x="277622" y="511810"/>
                  </a:lnTo>
                  <a:lnTo>
                    <a:pt x="277622" y="375920"/>
                  </a:lnTo>
                  <a:lnTo>
                    <a:pt x="321868" y="375920"/>
                  </a:lnTo>
                  <a:lnTo>
                    <a:pt x="321868" y="374650"/>
                  </a:lnTo>
                  <a:lnTo>
                    <a:pt x="322072" y="374650"/>
                  </a:lnTo>
                  <a:lnTo>
                    <a:pt x="322072" y="372110"/>
                  </a:lnTo>
                  <a:close/>
                </a:path>
                <a:path w="605154" h="566419">
                  <a:moveTo>
                    <a:pt x="344297" y="1270"/>
                  </a:moveTo>
                  <a:lnTo>
                    <a:pt x="343827" y="1270"/>
                  </a:lnTo>
                  <a:lnTo>
                    <a:pt x="343827" y="0"/>
                  </a:lnTo>
                  <a:lnTo>
                    <a:pt x="340182" y="0"/>
                  </a:lnTo>
                  <a:lnTo>
                    <a:pt x="340182" y="1270"/>
                  </a:lnTo>
                  <a:lnTo>
                    <a:pt x="339725" y="1270"/>
                  </a:lnTo>
                  <a:lnTo>
                    <a:pt x="339725" y="2540"/>
                  </a:lnTo>
                  <a:lnTo>
                    <a:pt x="339725" y="140970"/>
                  </a:lnTo>
                  <a:lnTo>
                    <a:pt x="340144" y="140970"/>
                  </a:lnTo>
                  <a:lnTo>
                    <a:pt x="340144" y="142240"/>
                  </a:lnTo>
                  <a:lnTo>
                    <a:pt x="343865" y="142240"/>
                  </a:lnTo>
                  <a:lnTo>
                    <a:pt x="343865" y="140970"/>
                  </a:lnTo>
                  <a:lnTo>
                    <a:pt x="344297" y="140970"/>
                  </a:lnTo>
                  <a:lnTo>
                    <a:pt x="344297" y="2540"/>
                  </a:lnTo>
                  <a:lnTo>
                    <a:pt x="344297" y="1270"/>
                  </a:lnTo>
                  <a:close/>
                </a:path>
                <a:path w="605154" h="566419">
                  <a:moveTo>
                    <a:pt x="420319" y="59499"/>
                  </a:moveTo>
                  <a:lnTo>
                    <a:pt x="399161" y="61607"/>
                  </a:lnTo>
                  <a:lnTo>
                    <a:pt x="416090" y="21399"/>
                  </a:lnTo>
                  <a:lnTo>
                    <a:pt x="399161" y="23507"/>
                  </a:lnTo>
                  <a:lnTo>
                    <a:pt x="386461" y="80657"/>
                  </a:lnTo>
                  <a:lnTo>
                    <a:pt x="407619" y="74307"/>
                  </a:lnTo>
                  <a:lnTo>
                    <a:pt x="405511" y="108165"/>
                  </a:lnTo>
                  <a:lnTo>
                    <a:pt x="397040" y="108165"/>
                  </a:lnTo>
                  <a:lnTo>
                    <a:pt x="399161" y="131457"/>
                  </a:lnTo>
                  <a:lnTo>
                    <a:pt x="420319" y="112407"/>
                  </a:lnTo>
                  <a:lnTo>
                    <a:pt x="411861" y="108165"/>
                  </a:lnTo>
                  <a:lnTo>
                    <a:pt x="420319" y="59499"/>
                  </a:lnTo>
                  <a:close/>
                </a:path>
                <a:path w="605154" h="566419">
                  <a:moveTo>
                    <a:pt x="436372" y="232410"/>
                  </a:moveTo>
                  <a:lnTo>
                    <a:pt x="431800" y="232410"/>
                  </a:lnTo>
                  <a:lnTo>
                    <a:pt x="431800" y="233680"/>
                  </a:lnTo>
                  <a:lnTo>
                    <a:pt x="431800" y="353060"/>
                  </a:lnTo>
                  <a:lnTo>
                    <a:pt x="432625" y="353060"/>
                  </a:lnTo>
                  <a:lnTo>
                    <a:pt x="432625" y="354330"/>
                  </a:lnTo>
                  <a:lnTo>
                    <a:pt x="435533" y="354330"/>
                  </a:lnTo>
                  <a:lnTo>
                    <a:pt x="435533" y="353060"/>
                  </a:lnTo>
                  <a:lnTo>
                    <a:pt x="436372" y="353060"/>
                  </a:lnTo>
                  <a:lnTo>
                    <a:pt x="436372" y="233680"/>
                  </a:lnTo>
                  <a:lnTo>
                    <a:pt x="436372" y="232410"/>
                  </a:lnTo>
                  <a:close/>
                </a:path>
                <a:path w="605154" h="566419">
                  <a:moveTo>
                    <a:pt x="471297" y="1270"/>
                  </a:moveTo>
                  <a:lnTo>
                    <a:pt x="470827" y="1270"/>
                  </a:lnTo>
                  <a:lnTo>
                    <a:pt x="470827" y="0"/>
                  </a:lnTo>
                  <a:lnTo>
                    <a:pt x="467182" y="0"/>
                  </a:lnTo>
                  <a:lnTo>
                    <a:pt x="467182" y="1270"/>
                  </a:lnTo>
                  <a:lnTo>
                    <a:pt x="466725" y="1270"/>
                  </a:lnTo>
                  <a:lnTo>
                    <a:pt x="466725" y="2540"/>
                  </a:lnTo>
                  <a:lnTo>
                    <a:pt x="466725" y="140970"/>
                  </a:lnTo>
                  <a:lnTo>
                    <a:pt x="467144" y="140970"/>
                  </a:lnTo>
                  <a:lnTo>
                    <a:pt x="467144" y="142240"/>
                  </a:lnTo>
                  <a:lnTo>
                    <a:pt x="470865" y="142240"/>
                  </a:lnTo>
                  <a:lnTo>
                    <a:pt x="470865" y="140970"/>
                  </a:lnTo>
                  <a:lnTo>
                    <a:pt x="471297" y="140970"/>
                  </a:lnTo>
                  <a:lnTo>
                    <a:pt x="471297" y="2540"/>
                  </a:lnTo>
                  <a:lnTo>
                    <a:pt x="471297" y="1270"/>
                  </a:lnTo>
                  <a:close/>
                </a:path>
                <a:path w="605154" h="566419">
                  <a:moveTo>
                    <a:pt x="491883" y="189674"/>
                  </a:moveTo>
                  <a:lnTo>
                    <a:pt x="489585" y="178308"/>
                  </a:lnTo>
                  <a:lnTo>
                    <a:pt x="487311" y="174942"/>
                  </a:lnTo>
                  <a:lnTo>
                    <a:pt x="487311" y="189674"/>
                  </a:lnTo>
                  <a:lnTo>
                    <a:pt x="485355" y="199275"/>
                  </a:lnTo>
                  <a:lnTo>
                    <a:pt x="480072" y="207111"/>
                  </a:lnTo>
                  <a:lnTo>
                    <a:pt x="472249" y="212382"/>
                  </a:lnTo>
                  <a:lnTo>
                    <a:pt x="462661" y="214325"/>
                  </a:lnTo>
                  <a:lnTo>
                    <a:pt x="453059" y="212382"/>
                  </a:lnTo>
                  <a:lnTo>
                    <a:pt x="445236" y="207111"/>
                  </a:lnTo>
                  <a:lnTo>
                    <a:pt x="439953" y="199275"/>
                  </a:lnTo>
                  <a:lnTo>
                    <a:pt x="438010" y="189674"/>
                  </a:lnTo>
                  <a:lnTo>
                    <a:pt x="439953" y="180086"/>
                  </a:lnTo>
                  <a:lnTo>
                    <a:pt x="445236" y="172262"/>
                  </a:lnTo>
                  <a:lnTo>
                    <a:pt x="453059" y="166979"/>
                  </a:lnTo>
                  <a:lnTo>
                    <a:pt x="462661" y="165023"/>
                  </a:lnTo>
                  <a:lnTo>
                    <a:pt x="472249" y="166979"/>
                  </a:lnTo>
                  <a:lnTo>
                    <a:pt x="480072" y="172262"/>
                  </a:lnTo>
                  <a:lnTo>
                    <a:pt x="485355" y="180086"/>
                  </a:lnTo>
                  <a:lnTo>
                    <a:pt x="487311" y="189674"/>
                  </a:lnTo>
                  <a:lnTo>
                    <a:pt x="487311" y="174942"/>
                  </a:lnTo>
                  <a:lnTo>
                    <a:pt x="483323" y="169011"/>
                  </a:lnTo>
                  <a:lnTo>
                    <a:pt x="477405" y="165023"/>
                  </a:lnTo>
                  <a:lnTo>
                    <a:pt x="474027" y="162750"/>
                  </a:lnTo>
                  <a:lnTo>
                    <a:pt x="462661" y="160451"/>
                  </a:lnTo>
                  <a:lnTo>
                    <a:pt x="451281" y="162750"/>
                  </a:lnTo>
                  <a:lnTo>
                    <a:pt x="441985" y="169011"/>
                  </a:lnTo>
                  <a:lnTo>
                    <a:pt x="435724" y="178308"/>
                  </a:lnTo>
                  <a:lnTo>
                    <a:pt x="433438" y="189674"/>
                  </a:lnTo>
                  <a:lnTo>
                    <a:pt x="435724" y="201053"/>
                  </a:lnTo>
                  <a:lnTo>
                    <a:pt x="441985" y="210350"/>
                  </a:lnTo>
                  <a:lnTo>
                    <a:pt x="451281" y="216611"/>
                  </a:lnTo>
                  <a:lnTo>
                    <a:pt x="462661" y="218897"/>
                  </a:lnTo>
                  <a:lnTo>
                    <a:pt x="474027" y="216611"/>
                  </a:lnTo>
                  <a:lnTo>
                    <a:pt x="477405" y="214325"/>
                  </a:lnTo>
                  <a:lnTo>
                    <a:pt x="483323" y="210350"/>
                  </a:lnTo>
                  <a:lnTo>
                    <a:pt x="489585" y="201053"/>
                  </a:lnTo>
                  <a:lnTo>
                    <a:pt x="491883" y="189674"/>
                  </a:lnTo>
                  <a:close/>
                </a:path>
                <a:path w="605154" h="566419">
                  <a:moveTo>
                    <a:pt x="557022" y="372110"/>
                  </a:moveTo>
                  <a:lnTo>
                    <a:pt x="512572" y="372110"/>
                  </a:lnTo>
                  <a:lnTo>
                    <a:pt x="512572" y="367030"/>
                  </a:lnTo>
                  <a:lnTo>
                    <a:pt x="512572" y="365760"/>
                  </a:lnTo>
                  <a:lnTo>
                    <a:pt x="508000" y="365760"/>
                  </a:lnTo>
                  <a:lnTo>
                    <a:pt x="508000" y="367030"/>
                  </a:lnTo>
                  <a:lnTo>
                    <a:pt x="508000" y="372110"/>
                  </a:lnTo>
                  <a:lnTo>
                    <a:pt x="423672" y="372110"/>
                  </a:lnTo>
                  <a:lnTo>
                    <a:pt x="423672" y="367030"/>
                  </a:lnTo>
                  <a:lnTo>
                    <a:pt x="423672" y="365760"/>
                  </a:lnTo>
                  <a:lnTo>
                    <a:pt x="419100" y="365760"/>
                  </a:lnTo>
                  <a:lnTo>
                    <a:pt x="419100" y="367030"/>
                  </a:lnTo>
                  <a:lnTo>
                    <a:pt x="419100" y="372110"/>
                  </a:lnTo>
                  <a:lnTo>
                    <a:pt x="355600" y="372110"/>
                  </a:lnTo>
                  <a:lnTo>
                    <a:pt x="355600" y="374650"/>
                  </a:lnTo>
                  <a:lnTo>
                    <a:pt x="355790" y="374650"/>
                  </a:lnTo>
                  <a:lnTo>
                    <a:pt x="355790" y="375920"/>
                  </a:lnTo>
                  <a:lnTo>
                    <a:pt x="419100" y="375920"/>
                  </a:lnTo>
                  <a:lnTo>
                    <a:pt x="419100" y="511810"/>
                  </a:lnTo>
                  <a:lnTo>
                    <a:pt x="419925" y="511810"/>
                  </a:lnTo>
                  <a:lnTo>
                    <a:pt x="419925" y="513080"/>
                  </a:lnTo>
                  <a:lnTo>
                    <a:pt x="422833" y="513080"/>
                  </a:lnTo>
                  <a:lnTo>
                    <a:pt x="422833" y="511810"/>
                  </a:lnTo>
                  <a:lnTo>
                    <a:pt x="423672" y="511810"/>
                  </a:lnTo>
                  <a:lnTo>
                    <a:pt x="423672" y="375920"/>
                  </a:lnTo>
                  <a:lnTo>
                    <a:pt x="508000" y="375920"/>
                  </a:lnTo>
                  <a:lnTo>
                    <a:pt x="508000" y="511810"/>
                  </a:lnTo>
                  <a:lnTo>
                    <a:pt x="508825" y="511810"/>
                  </a:lnTo>
                  <a:lnTo>
                    <a:pt x="508825" y="513080"/>
                  </a:lnTo>
                  <a:lnTo>
                    <a:pt x="511733" y="513080"/>
                  </a:lnTo>
                  <a:lnTo>
                    <a:pt x="511733" y="511810"/>
                  </a:lnTo>
                  <a:lnTo>
                    <a:pt x="512572" y="511810"/>
                  </a:lnTo>
                  <a:lnTo>
                    <a:pt x="512572" y="375920"/>
                  </a:lnTo>
                  <a:lnTo>
                    <a:pt x="556818" y="375920"/>
                  </a:lnTo>
                  <a:lnTo>
                    <a:pt x="556818" y="374650"/>
                  </a:lnTo>
                  <a:lnTo>
                    <a:pt x="557022" y="374650"/>
                  </a:lnTo>
                  <a:lnTo>
                    <a:pt x="557022" y="372110"/>
                  </a:lnTo>
                  <a:close/>
                </a:path>
                <a:path w="605154" h="566419">
                  <a:moveTo>
                    <a:pt x="604647" y="562610"/>
                  </a:moveTo>
                  <a:lnTo>
                    <a:pt x="0" y="562610"/>
                  </a:lnTo>
                  <a:lnTo>
                    <a:pt x="0" y="565150"/>
                  </a:lnTo>
                  <a:lnTo>
                    <a:pt x="190" y="565150"/>
                  </a:lnTo>
                  <a:lnTo>
                    <a:pt x="190" y="566420"/>
                  </a:lnTo>
                  <a:lnTo>
                    <a:pt x="604443" y="566420"/>
                  </a:lnTo>
                  <a:lnTo>
                    <a:pt x="604443" y="565150"/>
                  </a:lnTo>
                  <a:lnTo>
                    <a:pt x="604647" y="565150"/>
                  </a:lnTo>
                  <a:lnTo>
                    <a:pt x="604647" y="56261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7" name="object 167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3522242" y="1235265"/>
              <a:ext cx="1857752" cy="1833448"/>
            </a:xfrm>
            <a:prstGeom prst="rect">
              <a:avLst/>
            </a:prstGeom>
          </p:spPr>
        </p:pic>
        <p:pic>
          <p:nvPicPr>
            <p:cNvPr id="168" name="object 168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402759" y="1646491"/>
              <a:ext cx="180822" cy="120586"/>
            </a:xfrm>
            <a:prstGeom prst="rect">
              <a:avLst/>
            </a:prstGeom>
          </p:spPr>
        </p:pic>
      </p:grpSp>
      <p:grpSp>
        <p:nvGrpSpPr>
          <p:cNvPr id="169" name="object 169"/>
          <p:cNvGrpSpPr/>
          <p:nvPr/>
        </p:nvGrpSpPr>
        <p:grpSpPr>
          <a:xfrm>
            <a:off x="7972602" y="5716930"/>
            <a:ext cx="1094740" cy="3323590"/>
            <a:chOff x="2918002" y="5716930"/>
            <a:chExt cx="1094740" cy="3323590"/>
          </a:xfrm>
        </p:grpSpPr>
        <p:sp>
          <p:nvSpPr>
            <p:cNvPr id="170" name="object 170"/>
            <p:cNvSpPr/>
            <p:nvPr/>
          </p:nvSpPr>
          <p:spPr>
            <a:xfrm>
              <a:off x="2920288" y="5764034"/>
              <a:ext cx="190500" cy="3127375"/>
            </a:xfrm>
            <a:custGeom>
              <a:avLst/>
              <a:gdLst/>
              <a:ahLst/>
              <a:cxnLst/>
              <a:rect l="l" t="t" r="r" b="b"/>
              <a:pathLst>
                <a:path w="190500" h="3127375">
                  <a:moveTo>
                    <a:pt x="190207" y="0"/>
                  </a:moveTo>
                  <a:lnTo>
                    <a:pt x="0" y="70396"/>
                  </a:lnTo>
                  <a:lnTo>
                    <a:pt x="0" y="3059582"/>
                  </a:lnTo>
                  <a:lnTo>
                    <a:pt x="190207" y="3127248"/>
                  </a:lnTo>
                  <a:lnTo>
                    <a:pt x="19020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2997098" y="5719216"/>
              <a:ext cx="818515" cy="3172460"/>
            </a:xfrm>
            <a:custGeom>
              <a:avLst/>
              <a:gdLst/>
              <a:ahLst/>
              <a:cxnLst/>
              <a:rect l="l" t="t" r="r" b="b"/>
              <a:pathLst>
                <a:path w="818514" h="3172459">
                  <a:moveTo>
                    <a:pt x="818388" y="112471"/>
                  </a:moveTo>
                  <a:lnTo>
                    <a:pt x="673900" y="98615"/>
                  </a:lnTo>
                  <a:lnTo>
                    <a:pt x="673900" y="66751"/>
                  </a:lnTo>
                  <a:lnTo>
                    <a:pt x="0" y="0"/>
                  </a:lnTo>
                  <a:lnTo>
                    <a:pt x="0" y="86347"/>
                  </a:lnTo>
                  <a:lnTo>
                    <a:pt x="113398" y="44818"/>
                  </a:lnTo>
                  <a:lnTo>
                    <a:pt x="113398" y="3172066"/>
                  </a:lnTo>
                  <a:lnTo>
                    <a:pt x="818388" y="3103473"/>
                  </a:lnTo>
                  <a:lnTo>
                    <a:pt x="818388" y="112471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397453" y="6413919"/>
              <a:ext cx="171450" cy="31750"/>
            </a:xfrm>
            <a:custGeom>
              <a:avLst/>
              <a:gdLst/>
              <a:ahLst/>
              <a:cxnLst/>
              <a:rect l="l" t="t" r="r" b="b"/>
              <a:pathLst>
                <a:path w="171450" h="31750">
                  <a:moveTo>
                    <a:pt x="0" y="0"/>
                  </a:moveTo>
                  <a:lnTo>
                    <a:pt x="0" y="21970"/>
                  </a:lnTo>
                  <a:lnTo>
                    <a:pt x="170827" y="31419"/>
                  </a:lnTo>
                  <a:lnTo>
                    <a:pt x="170827" y="107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110496" y="8823617"/>
              <a:ext cx="706120" cy="99695"/>
            </a:xfrm>
            <a:custGeom>
              <a:avLst/>
              <a:gdLst/>
              <a:ahLst/>
              <a:cxnLst/>
              <a:rect l="l" t="t" r="r" b="b"/>
              <a:pathLst>
                <a:path w="706120" h="99695">
                  <a:moveTo>
                    <a:pt x="705904" y="0"/>
                  </a:moveTo>
                  <a:lnTo>
                    <a:pt x="0" y="67665"/>
                  </a:lnTo>
                  <a:lnTo>
                    <a:pt x="0" y="99656"/>
                  </a:lnTo>
                  <a:lnTo>
                    <a:pt x="705904" y="30162"/>
                  </a:lnTo>
                  <a:lnTo>
                    <a:pt x="70590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2920288" y="8823617"/>
              <a:ext cx="190500" cy="99695"/>
            </a:xfrm>
            <a:custGeom>
              <a:avLst/>
              <a:gdLst/>
              <a:ahLst/>
              <a:cxnLst/>
              <a:rect l="l" t="t" r="r" b="b"/>
              <a:pathLst>
                <a:path w="190500" h="99695">
                  <a:moveTo>
                    <a:pt x="0" y="0"/>
                  </a:moveTo>
                  <a:lnTo>
                    <a:pt x="0" y="31076"/>
                  </a:lnTo>
                  <a:lnTo>
                    <a:pt x="190207" y="99656"/>
                  </a:lnTo>
                  <a:lnTo>
                    <a:pt x="190207" y="676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169209" y="6218173"/>
              <a:ext cx="399415" cy="215265"/>
            </a:xfrm>
            <a:custGeom>
              <a:avLst/>
              <a:gdLst/>
              <a:ahLst/>
              <a:cxnLst/>
              <a:rect l="l" t="t" r="r" b="b"/>
              <a:pathLst>
                <a:path w="399414" h="215264">
                  <a:moveTo>
                    <a:pt x="399059" y="77076"/>
                  </a:moveTo>
                  <a:lnTo>
                    <a:pt x="222910" y="65684"/>
                  </a:lnTo>
                  <a:lnTo>
                    <a:pt x="222910" y="7632"/>
                  </a:lnTo>
                  <a:lnTo>
                    <a:pt x="109804" y="0"/>
                  </a:lnTo>
                  <a:lnTo>
                    <a:pt x="109804" y="58356"/>
                  </a:lnTo>
                  <a:lnTo>
                    <a:pt x="0" y="51257"/>
                  </a:lnTo>
                  <a:lnTo>
                    <a:pt x="0" y="71577"/>
                  </a:lnTo>
                  <a:lnTo>
                    <a:pt x="128727" y="78943"/>
                  </a:lnTo>
                  <a:lnTo>
                    <a:pt x="128727" y="88925"/>
                  </a:lnTo>
                  <a:lnTo>
                    <a:pt x="128727" y="208788"/>
                  </a:lnTo>
                  <a:lnTo>
                    <a:pt x="128384" y="212191"/>
                  </a:lnTo>
                  <a:lnTo>
                    <a:pt x="181864" y="215150"/>
                  </a:lnTo>
                  <a:lnTo>
                    <a:pt x="181762" y="81686"/>
                  </a:lnTo>
                  <a:lnTo>
                    <a:pt x="399059" y="95415"/>
                  </a:lnTo>
                  <a:lnTo>
                    <a:pt x="399059" y="7707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6" name="object 176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3350971" y="6299860"/>
              <a:ext cx="217309" cy="136029"/>
            </a:xfrm>
            <a:prstGeom prst="rect">
              <a:avLst/>
            </a:prstGeom>
          </p:spPr>
        </p:pic>
        <p:sp>
          <p:nvSpPr>
            <p:cNvPr id="177" name="object 177"/>
            <p:cNvSpPr/>
            <p:nvPr/>
          </p:nvSpPr>
          <p:spPr>
            <a:xfrm>
              <a:off x="3205289" y="6291834"/>
              <a:ext cx="92710" cy="112395"/>
            </a:xfrm>
            <a:custGeom>
              <a:avLst/>
              <a:gdLst/>
              <a:ahLst/>
              <a:cxnLst/>
              <a:rect l="l" t="t" r="r" b="b"/>
              <a:pathLst>
                <a:path w="92710" h="112395">
                  <a:moveTo>
                    <a:pt x="0" y="0"/>
                  </a:moveTo>
                  <a:lnTo>
                    <a:pt x="0" y="105740"/>
                  </a:lnTo>
                  <a:lnTo>
                    <a:pt x="92646" y="111810"/>
                  </a:lnTo>
                  <a:lnTo>
                    <a:pt x="92646" y="52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169208" y="6289751"/>
              <a:ext cx="128905" cy="140970"/>
            </a:xfrm>
            <a:custGeom>
              <a:avLst/>
              <a:gdLst/>
              <a:ahLst/>
              <a:cxnLst/>
              <a:rect l="l" t="t" r="r" b="b"/>
              <a:pathLst>
                <a:path w="128904" h="140970">
                  <a:moveTo>
                    <a:pt x="0" y="0"/>
                  </a:moveTo>
                  <a:lnTo>
                    <a:pt x="0" y="133515"/>
                  </a:lnTo>
                  <a:lnTo>
                    <a:pt x="128384" y="140614"/>
                  </a:lnTo>
                  <a:lnTo>
                    <a:pt x="128727" y="137210"/>
                  </a:lnTo>
                  <a:lnTo>
                    <a:pt x="128727" y="113893"/>
                  </a:lnTo>
                  <a:lnTo>
                    <a:pt x="36080" y="107823"/>
                  </a:lnTo>
                  <a:lnTo>
                    <a:pt x="36080" y="20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112033" y="5766853"/>
              <a:ext cx="703580" cy="3154680"/>
            </a:xfrm>
            <a:custGeom>
              <a:avLst/>
              <a:gdLst/>
              <a:ahLst/>
              <a:cxnLst/>
              <a:rect l="l" t="t" r="r" b="b"/>
              <a:pathLst>
                <a:path w="703579" h="3154679">
                  <a:moveTo>
                    <a:pt x="703453" y="64833"/>
                  </a:moveTo>
                  <a:lnTo>
                    <a:pt x="10236" y="0"/>
                  </a:lnTo>
                  <a:lnTo>
                    <a:pt x="10236" y="2108"/>
                  </a:lnTo>
                  <a:lnTo>
                    <a:pt x="0" y="622"/>
                  </a:lnTo>
                  <a:lnTo>
                    <a:pt x="0" y="3154616"/>
                  </a:lnTo>
                  <a:lnTo>
                    <a:pt x="15468" y="3153778"/>
                  </a:lnTo>
                  <a:lnTo>
                    <a:pt x="15468" y="2946895"/>
                  </a:lnTo>
                  <a:lnTo>
                    <a:pt x="698614" y="2890253"/>
                  </a:lnTo>
                  <a:lnTo>
                    <a:pt x="698614" y="2874784"/>
                  </a:lnTo>
                  <a:lnTo>
                    <a:pt x="15468" y="2931414"/>
                  </a:lnTo>
                  <a:lnTo>
                    <a:pt x="15468" y="2737193"/>
                  </a:lnTo>
                  <a:lnTo>
                    <a:pt x="478497" y="2703855"/>
                  </a:lnTo>
                  <a:lnTo>
                    <a:pt x="478497" y="2688386"/>
                  </a:lnTo>
                  <a:lnTo>
                    <a:pt x="15468" y="2721711"/>
                  </a:lnTo>
                  <a:lnTo>
                    <a:pt x="15468" y="2533523"/>
                  </a:lnTo>
                  <a:lnTo>
                    <a:pt x="478497" y="2506014"/>
                  </a:lnTo>
                  <a:lnTo>
                    <a:pt x="478497" y="2490546"/>
                  </a:lnTo>
                  <a:lnTo>
                    <a:pt x="15468" y="2518054"/>
                  </a:lnTo>
                  <a:lnTo>
                    <a:pt x="15468" y="2328253"/>
                  </a:lnTo>
                  <a:lnTo>
                    <a:pt x="478497" y="2306586"/>
                  </a:lnTo>
                  <a:lnTo>
                    <a:pt x="478497" y="2291105"/>
                  </a:lnTo>
                  <a:lnTo>
                    <a:pt x="15468" y="2312784"/>
                  </a:lnTo>
                  <a:lnTo>
                    <a:pt x="15468" y="2116658"/>
                  </a:lnTo>
                  <a:lnTo>
                    <a:pt x="478497" y="2100808"/>
                  </a:lnTo>
                  <a:lnTo>
                    <a:pt x="478497" y="2085327"/>
                  </a:lnTo>
                  <a:lnTo>
                    <a:pt x="15468" y="2101176"/>
                  </a:lnTo>
                  <a:lnTo>
                    <a:pt x="15468" y="1914575"/>
                  </a:lnTo>
                  <a:lnTo>
                    <a:pt x="478497" y="1904555"/>
                  </a:lnTo>
                  <a:lnTo>
                    <a:pt x="478497" y="1889074"/>
                  </a:lnTo>
                  <a:lnTo>
                    <a:pt x="15468" y="1899094"/>
                  </a:lnTo>
                  <a:lnTo>
                    <a:pt x="15468" y="1710905"/>
                  </a:lnTo>
                  <a:lnTo>
                    <a:pt x="478497" y="1706714"/>
                  </a:lnTo>
                  <a:lnTo>
                    <a:pt x="478497" y="1691233"/>
                  </a:lnTo>
                  <a:lnTo>
                    <a:pt x="15468" y="1695424"/>
                  </a:lnTo>
                  <a:lnTo>
                    <a:pt x="15468" y="1496123"/>
                  </a:lnTo>
                  <a:lnTo>
                    <a:pt x="478497" y="1497761"/>
                  </a:lnTo>
                  <a:lnTo>
                    <a:pt x="478497" y="1482280"/>
                  </a:lnTo>
                  <a:lnTo>
                    <a:pt x="15468" y="1480642"/>
                  </a:lnTo>
                  <a:lnTo>
                    <a:pt x="15468" y="1289278"/>
                  </a:lnTo>
                  <a:lnTo>
                    <a:pt x="478497" y="1296746"/>
                  </a:lnTo>
                  <a:lnTo>
                    <a:pt x="478497" y="1281264"/>
                  </a:lnTo>
                  <a:lnTo>
                    <a:pt x="15468" y="1273797"/>
                  </a:lnTo>
                  <a:lnTo>
                    <a:pt x="15468" y="1082433"/>
                  </a:lnTo>
                  <a:lnTo>
                    <a:pt x="478497" y="1095730"/>
                  </a:lnTo>
                  <a:lnTo>
                    <a:pt x="478497" y="1080249"/>
                  </a:lnTo>
                  <a:lnTo>
                    <a:pt x="15468" y="1066952"/>
                  </a:lnTo>
                  <a:lnTo>
                    <a:pt x="15468" y="863536"/>
                  </a:lnTo>
                  <a:lnTo>
                    <a:pt x="478497" y="884720"/>
                  </a:lnTo>
                  <a:lnTo>
                    <a:pt x="478497" y="869238"/>
                  </a:lnTo>
                  <a:lnTo>
                    <a:pt x="15468" y="848067"/>
                  </a:lnTo>
                  <a:lnTo>
                    <a:pt x="15468" y="440423"/>
                  </a:lnTo>
                  <a:lnTo>
                    <a:pt x="482600" y="471741"/>
                  </a:lnTo>
                  <a:lnTo>
                    <a:pt x="482600" y="2890024"/>
                  </a:lnTo>
                  <a:lnTo>
                    <a:pt x="498068" y="2889199"/>
                  </a:lnTo>
                  <a:lnTo>
                    <a:pt x="498068" y="472782"/>
                  </a:lnTo>
                  <a:lnTo>
                    <a:pt x="702856" y="486511"/>
                  </a:lnTo>
                  <a:lnTo>
                    <a:pt x="702856" y="471043"/>
                  </a:lnTo>
                  <a:lnTo>
                    <a:pt x="15468" y="424954"/>
                  </a:lnTo>
                  <a:lnTo>
                    <a:pt x="15468" y="13716"/>
                  </a:lnTo>
                  <a:lnTo>
                    <a:pt x="703453" y="78066"/>
                  </a:lnTo>
                  <a:lnTo>
                    <a:pt x="703453" y="64833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132429" y="5782310"/>
              <a:ext cx="582930" cy="111125"/>
            </a:xfrm>
            <a:custGeom>
              <a:avLst/>
              <a:gdLst/>
              <a:ahLst/>
              <a:cxnLst/>
              <a:rect l="l" t="t" r="r" b="b"/>
              <a:pathLst>
                <a:path w="582929" h="111125">
                  <a:moveTo>
                    <a:pt x="0" y="0"/>
                  </a:moveTo>
                  <a:lnTo>
                    <a:pt x="0" y="60350"/>
                  </a:lnTo>
                  <a:lnTo>
                    <a:pt x="582472" y="110655"/>
                  </a:lnTo>
                  <a:lnTo>
                    <a:pt x="582472" y="548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2920288" y="5764034"/>
              <a:ext cx="896619" cy="3159760"/>
            </a:xfrm>
            <a:custGeom>
              <a:avLst/>
              <a:gdLst/>
              <a:ahLst/>
              <a:cxnLst/>
              <a:rect l="l" t="t" r="r" b="b"/>
              <a:pathLst>
                <a:path w="896620" h="3159759">
                  <a:moveTo>
                    <a:pt x="190207" y="3127248"/>
                  </a:moveTo>
                  <a:lnTo>
                    <a:pt x="0" y="3059582"/>
                  </a:lnTo>
                  <a:lnTo>
                    <a:pt x="0" y="70396"/>
                  </a:lnTo>
                  <a:lnTo>
                    <a:pt x="190207" y="0"/>
                  </a:lnTo>
                  <a:lnTo>
                    <a:pt x="190207" y="3127248"/>
                  </a:lnTo>
                  <a:close/>
                </a:path>
                <a:path w="896620" h="3159759">
                  <a:moveTo>
                    <a:pt x="896112" y="3059582"/>
                  </a:moveTo>
                  <a:lnTo>
                    <a:pt x="896112" y="3089744"/>
                  </a:lnTo>
                  <a:lnTo>
                    <a:pt x="190207" y="3159239"/>
                  </a:lnTo>
                  <a:lnTo>
                    <a:pt x="190207" y="3127248"/>
                  </a:lnTo>
                  <a:lnTo>
                    <a:pt x="896112" y="3059582"/>
                  </a:lnTo>
                  <a:close/>
                </a:path>
                <a:path w="896620" h="3159759">
                  <a:moveTo>
                    <a:pt x="190207" y="3159239"/>
                  </a:moveTo>
                  <a:lnTo>
                    <a:pt x="0" y="3090659"/>
                  </a:lnTo>
                  <a:lnTo>
                    <a:pt x="0" y="3059582"/>
                  </a:lnTo>
                  <a:lnTo>
                    <a:pt x="190207" y="3127248"/>
                  </a:lnTo>
                  <a:lnTo>
                    <a:pt x="190207" y="315923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768852" y="5900267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20">
                  <a:moveTo>
                    <a:pt x="11887" y="0"/>
                  </a:moveTo>
                  <a:lnTo>
                    <a:pt x="10045" y="914"/>
                  </a:lnTo>
                  <a:lnTo>
                    <a:pt x="8229" y="914"/>
                  </a:lnTo>
                  <a:lnTo>
                    <a:pt x="4572" y="2743"/>
                  </a:lnTo>
                  <a:lnTo>
                    <a:pt x="2730" y="6400"/>
                  </a:lnTo>
                  <a:lnTo>
                    <a:pt x="1828" y="7315"/>
                  </a:lnTo>
                  <a:lnTo>
                    <a:pt x="0" y="10972"/>
                  </a:lnTo>
                  <a:lnTo>
                    <a:pt x="0" y="19202"/>
                  </a:lnTo>
                  <a:lnTo>
                    <a:pt x="914" y="21958"/>
                  </a:lnTo>
                  <a:lnTo>
                    <a:pt x="4572" y="29260"/>
                  </a:lnTo>
                  <a:lnTo>
                    <a:pt x="6400" y="31089"/>
                  </a:lnTo>
                  <a:lnTo>
                    <a:pt x="8229" y="31089"/>
                  </a:lnTo>
                  <a:lnTo>
                    <a:pt x="11887" y="32918"/>
                  </a:lnTo>
                  <a:lnTo>
                    <a:pt x="13715" y="32918"/>
                  </a:lnTo>
                  <a:lnTo>
                    <a:pt x="17373" y="32918"/>
                  </a:lnTo>
                  <a:lnTo>
                    <a:pt x="21031" y="31089"/>
                  </a:lnTo>
                  <a:lnTo>
                    <a:pt x="22847" y="31089"/>
                  </a:lnTo>
                  <a:lnTo>
                    <a:pt x="23761" y="29260"/>
                  </a:lnTo>
                  <a:lnTo>
                    <a:pt x="25603" y="28359"/>
                  </a:lnTo>
                  <a:lnTo>
                    <a:pt x="27432" y="24701"/>
                  </a:lnTo>
                  <a:lnTo>
                    <a:pt x="27432" y="11899"/>
                  </a:lnTo>
                  <a:lnTo>
                    <a:pt x="26517" y="9143"/>
                  </a:lnTo>
                  <a:lnTo>
                    <a:pt x="25603" y="7315"/>
                  </a:lnTo>
                  <a:lnTo>
                    <a:pt x="23761" y="6400"/>
                  </a:lnTo>
                  <a:lnTo>
                    <a:pt x="22847" y="4571"/>
                  </a:lnTo>
                  <a:lnTo>
                    <a:pt x="19202" y="2743"/>
                  </a:lnTo>
                  <a:lnTo>
                    <a:pt x="17373" y="914"/>
                  </a:lnTo>
                  <a:lnTo>
                    <a:pt x="13715" y="914"/>
                  </a:lnTo>
                  <a:lnTo>
                    <a:pt x="1188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768852" y="5900267"/>
              <a:ext cx="27940" cy="33020"/>
            </a:xfrm>
            <a:custGeom>
              <a:avLst/>
              <a:gdLst/>
              <a:ahLst/>
              <a:cxnLst/>
              <a:rect l="l" t="t" r="r" b="b"/>
              <a:pathLst>
                <a:path w="27939" h="33020">
                  <a:moveTo>
                    <a:pt x="13715" y="32918"/>
                  </a:moveTo>
                  <a:lnTo>
                    <a:pt x="15544" y="32918"/>
                  </a:lnTo>
                  <a:lnTo>
                    <a:pt x="17373" y="32918"/>
                  </a:lnTo>
                  <a:lnTo>
                    <a:pt x="19202" y="32003"/>
                  </a:lnTo>
                  <a:lnTo>
                    <a:pt x="21031" y="31089"/>
                  </a:lnTo>
                  <a:lnTo>
                    <a:pt x="22847" y="31089"/>
                  </a:lnTo>
                  <a:lnTo>
                    <a:pt x="23761" y="29260"/>
                  </a:lnTo>
                  <a:lnTo>
                    <a:pt x="25603" y="28359"/>
                  </a:lnTo>
                  <a:lnTo>
                    <a:pt x="26517" y="26517"/>
                  </a:lnTo>
                  <a:lnTo>
                    <a:pt x="27432" y="24701"/>
                  </a:lnTo>
                  <a:lnTo>
                    <a:pt x="27432" y="18300"/>
                  </a:lnTo>
                  <a:lnTo>
                    <a:pt x="27432" y="11899"/>
                  </a:lnTo>
                  <a:lnTo>
                    <a:pt x="26517" y="9143"/>
                  </a:lnTo>
                  <a:lnTo>
                    <a:pt x="25603" y="7315"/>
                  </a:lnTo>
                  <a:lnTo>
                    <a:pt x="23761" y="6400"/>
                  </a:lnTo>
                  <a:lnTo>
                    <a:pt x="22847" y="4571"/>
                  </a:lnTo>
                  <a:lnTo>
                    <a:pt x="21031" y="3657"/>
                  </a:lnTo>
                  <a:lnTo>
                    <a:pt x="19202" y="2743"/>
                  </a:lnTo>
                  <a:lnTo>
                    <a:pt x="17373" y="914"/>
                  </a:lnTo>
                  <a:lnTo>
                    <a:pt x="15544" y="914"/>
                  </a:lnTo>
                  <a:lnTo>
                    <a:pt x="13715" y="914"/>
                  </a:lnTo>
                  <a:lnTo>
                    <a:pt x="11887" y="0"/>
                  </a:lnTo>
                  <a:lnTo>
                    <a:pt x="10045" y="914"/>
                  </a:lnTo>
                  <a:lnTo>
                    <a:pt x="8229" y="914"/>
                  </a:lnTo>
                  <a:lnTo>
                    <a:pt x="6400" y="1841"/>
                  </a:lnTo>
                  <a:lnTo>
                    <a:pt x="4572" y="2743"/>
                  </a:lnTo>
                  <a:lnTo>
                    <a:pt x="3644" y="4571"/>
                  </a:lnTo>
                  <a:lnTo>
                    <a:pt x="2730" y="6400"/>
                  </a:lnTo>
                  <a:lnTo>
                    <a:pt x="1828" y="7315"/>
                  </a:lnTo>
                  <a:lnTo>
                    <a:pt x="914" y="9143"/>
                  </a:lnTo>
                  <a:lnTo>
                    <a:pt x="0" y="10972"/>
                  </a:lnTo>
                  <a:lnTo>
                    <a:pt x="0" y="13715"/>
                  </a:lnTo>
                  <a:lnTo>
                    <a:pt x="0" y="15544"/>
                  </a:lnTo>
                  <a:lnTo>
                    <a:pt x="0" y="18300"/>
                  </a:lnTo>
                  <a:lnTo>
                    <a:pt x="0" y="19202"/>
                  </a:lnTo>
                  <a:lnTo>
                    <a:pt x="914" y="21958"/>
                  </a:lnTo>
                  <a:lnTo>
                    <a:pt x="1828" y="23774"/>
                  </a:lnTo>
                  <a:lnTo>
                    <a:pt x="2730" y="25603"/>
                  </a:lnTo>
                  <a:lnTo>
                    <a:pt x="3644" y="27431"/>
                  </a:lnTo>
                  <a:lnTo>
                    <a:pt x="4572" y="29260"/>
                  </a:lnTo>
                  <a:lnTo>
                    <a:pt x="6400" y="31089"/>
                  </a:lnTo>
                  <a:lnTo>
                    <a:pt x="8229" y="31089"/>
                  </a:lnTo>
                  <a:lnTo>
                    <a:pt x="10045" y="32003"/>
                  </a:lnTo>
                  <a:lnTo>
                    <a:pt x="11887" y="32918"/>
                  </a:lnTo>
                  <a:lnTo>
                    <a:pt x="13715" y="3291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768852" y="6120650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5">
                  <a:moveTo>
                    <a:pt x="15544" y="0"/>
                  </a:moveTo>
                  <a:lnTo>
                    <a:pt x="10045" y="0"/>
                  </a:lnTo>
                  <a:lnTo>
                    <a:pt x="4572" y="2730"/>
                  </a:lnTo>
                  <a:lnTo>
                    <a:pt x="3644" y="2730"/>
                  </a:lnTo>
                  <a:lnTo>
                    <a:pt x="914" y="8216"/>
                  </a:lnTo>
                  <a:lnTo>
                    <a:pt x="0" y="10960"/>
                  </a:lnTo>
                  <a:lnTo>
                    <a:pt x="0" y="19189"/>
                  </a:lnTo>
                  <a:lnTo>
                    <a:pt x="914" y="21018"/>
                  </a:lnTo>
                  <a:lnTo>
                    <a:pt x="1828" y="23761"/>
                  </a:lnTo>
                  <a:lnTo>
                    <a:pt x="2730" y="25590"/>
                  </a:lnTo>
                  <a:lnTo>
                    <a:pt x="6400" y="29248"/>
                  </a:lnTo>
                  <a:lnTo>
                    <a:pt x="11887" y="31991"/>
                  </a:lnTo>
                  <a:lnTo>
                    <a:pt x="13715" y="31991"/>
                  </a:lnTo>
                  <a:lnTo>
                    <a:pt x="17373" y="31991"/>
                  </a:lnTo>
                  <a:lnTo>
                    <a:pt x="22847" y="29248"/>
                  </a:lnTo>
                  <a:lnTo>
                    <a:pt x="23761" y="27419"/>
                  </a:lnTo>
                  <a:lnTo>
                    <a:pt x="25603" y="26517"/>
                  </a:lnTo>
                  <a:lnTo>
                    <a:pt x="26517" y="25590"/>
                  </a:lnTo>
                  <a:lnTo>
                    <a:pt x="27432" y="23761"/>
                  </a:lnTo>
                  <a:lnTo>
                    <a:pt x="27432" y="10960"/>
                  </a:lnTo>
                  <a:lnTo>
                    <a:pt x="26517" y="8216"/>
                  </a:lnTo>
                  <a:lnTo>
                    <a:pt x="25603" y="6400"/>
                  </a:lnTo>
                  <a:lnTo>
                    <a:pt x="23761" y="4559"/>
                  </a:lnTo>
                  <a:lnTo>
                    <a:pt x="22847" y="2730"/>
                  </a:lnTo>
                  <a:lnTo>
                    <a:pt x="21031" y="2730"/>
                  </a:lnTo>
                  <a:lnTo>
                    <a:pt x="1554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768852" y="6120650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5">
                  <a:moveTo>
                    <a:pt x="13715" y="31991"/>
                  </a:moveTo>
                  <a:lnTo>
                    <a:pt x="15544" y="31991"/>
                  </a:lnTo>
                  <a:lnTo>
                    <a:pt x="17373" y="31991"/>
                  </a:lnTo>
                  <a:lnTo>
                    <a:pt x="19202" y="31076"/>
                  </a:lnTo>
                  <a:lnTo>
                    <a:pt x="21031" y="30175"/>
                  </a:lnTo>
                  <a:lnTo>
                    <a:pt x="22847" y="29248"/>
                  </a:lnTo>
                  <a:lnTo>
                    <a:pt x="23761" y="27419"/>
                  </a:lnTo>
                  <a:lnTo>
                    <a:pt x="25603" y="26517"/>
                  </a:lnTo>
                  <a:lnTo>
                    <a:pt x="26517" y="25590"/>
                  </a:lnTo>
                  <a:lnTo>
                    <a:pt x="27432" y="23761"/>
                  </a:lnTo>
                  <a:lnTo>
                    <a:pt x="27432" y="16459"/>
                  </a:lnTo>
                  <a:lnTo>
                    <a:pt x="27432" y="10960"/>
                  </a:lnTo>
                  <a:lnTo>
                    <a:pt x="26517" y="8216"/>
                  </a:lnTo>
                  <a:lnTo>
                    <a:pt x="25603" y="6400"/>
                  </a:lnTo>
                  <a:lnTo>
                    <a:pt x="23761" y="4559"/>
                  </a:lnTo>
                  <a:lnTo>
                    <a:pt x="22847" y="2730"/>
                  </a:lnTo>
                  <a:lnTo>
                    <a:pt x="21031" y="2730"/>
                  </a:lnTo>
                  <a:lnTo>
                    <a:pt x="19202" y="1816"/>
                  </a:lnTo>
                  <a:lnTo>
                    <a:pt x="17373" y="914"/>
                  </a:lnTo>
                  <a:lnTo>
                    <a:pt x="15544" y="0"/>
                  </a:lnTo>
                  <a:lnTo>
                    <a:pt x="13715" y="0"/>
                  </a:lnTo>
                  <a:lnTo>
                    <a:pt x="11887" y="0"/>
                  </a:lnTo>
                  <a:lnTo>
                    <a:pt x="10045" y="0"/>
                  </a:lnTo>
                  <a:lnTo>
                    <a:pt x="8229" y="914"/>
                  </a:lnTo>
                  <a:lnTo>
                    <a:pt x="6400" y="1816"/>
                  </a:lnTo>
                  <a:lnTo>
                    <a:pt x="4572" y="2730"/>
                  </a:lnTo>
                  <a:lnTo>
                    <a:pt x="3644" y="2730"/>
                  </a:lnTo>
                  <a:lnTo>
                    <a:pt x="2730" y="4559"/>
                  </a:lnTo>
                  <a:lnTo>
                    <a:pt x="1828" y="6400"/>
                  </a:lnTo>
                  <a:lnTo>
                    <a:pt x="914" y="8216"/>
                  </a:lnTo>
                  <a:lnTo>
                    <a:pt x="0" y="10960"/>
                  </a:lnTo>
                  <a:lnTo>
                    <a:pt x="0" y="12788"/>
                  </a:lnTo>
                  <a:lnTo>
                    <a:pt x="0" y="14617"/>
                  </a:lnTo>
                  <a:lnTo>
                    <a:pt x="0" y="16459"/>
                  </a:lnTo>
                  <a:lnTo>
                    <a:pt x="0" y="19189"/>
                  </a:lnTo>
                  <a:lnTo>
                    <a:pt x="914" y="21018"/>
                  </a:lnTo>
                  <a:lnTo>
                    <a:pt x="1828" y="23761"/>
                  </a:lnTo>
                  <a:lnTo>
                    <a:pt x="2730" y="25590"/>
                  </a:lnTo>
                  <a:lnTo>
                    <a:pt x="3644" y="26517"/>
                  </a:lnTo>
                  <a:lnTo>
                    <a:pt x="4572" y="27419"/>
                  </a:lnTo>
                  <a:lnTo>
                    <a:pt x="6400" y="29248"/>
                  </a:lnTo>
                  <a:lnTo>
                    <a:pt x="8229" y="30175"/>
                  </a:lnTo>
                  <a:lnTo>
                    <a:pt x="10045" y="31076"/>
                  </a:lnTo>
                  <a:lnTo>
                    <a:pt x="11887" y="31991"/>
                  </a:lnTo>
                  <a:lnTo>
                    <a:pt x="13715" y="319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616147" y="6348323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4">
                  <a:moveTo>
                    <a:pt x="11887" y="0"/>
                  </a:moveTo>
                  <a:lnTo>
                    <a:pt x="8216" y="0"/>
                  </a:lnTo>
                  <a:lnTo>
                    <a:pt x="6400" y="927"/>
                  </a:lnTo>
                  <a:lnTo>
                    <a:pt x="5499" y="1841"/>
                  </a:lnTo>
                  <a:lnTo>
                    <a:pt x="3657" y="2743"/>
                  </a:lnTo>
                  <a:lnTo>
                    <a:pt x="2743" y="3657"/>
                  </a:lnTo>
                  <a:lnTo>
                    <a:pt x="1816" y="3657"/>
                  </a:lnTo>
                  <a:lnTo>
                    <a:pt x="901" y="5486"/>
                  </a:lnTo>
                  <a:lnTo>
                    <a:pt x="0" y="6400"/>
                  </a:lnTo>
                  <a:lnTo>
                    <a:pt x="0" y="16459"/>
                  </a:lnTo>
                  <a:lnTo>
                    <a:pt x="901" y="17386"/>
                  </a:lnTo>
                  <a:lnTo>
                    <a:pt x="1816" y="19202"/>
                  </a:lnTo>
                  <a:lnTo>
                    <a:pt x="2743" y="20116"/>
                  </a:lnTo>
                  <a:lnTo>
                    <a:pt x="3657" y="21945"/>
                  </a:lnTo>
                  <a:lnTo>
                    <a:pt x="5499" y="22860"/>
                  </a:lnTo>
                  <a:lnTo>
                    <a:pt x="6400" y="23787"/>
                  </a:lnTo>
                  <a:lnTo>
                    <a:pt x="8216" y="24688"/>
                  </a:lnTo>
                  <a:lnTo>
                    <a:pt x="10972" y="24688"/>
                  </a:lnTo>
                  <a:lnTo>
                    <a:pt x="12801" y="24688"/>
                  </a:lnTo>
                  <a:lnTo>
                    <a:pt x="14617" y="23787"/>
                  </a:lnTo>
                  <a:lnTo>
                    <a:pt x="15544" y="23787"/>
                  </a:lnTo>
                  <a:lnTo>
                    <a:pt x="17373" y="22860"/>
                  </a:lnTo>
                  <a:lnTo>
                    <a:pt x="18287" y="21945"/>
                  </a:lnTo>
                  <a:lnTo>
                    <a:pt x="19202" y="20116"/>
                  </a:lnTo>
                  <a:lnTo>
                    <a:pt x="20116" y="19202"/>
                  </a:lnTo>
                  <a:lnTo>
                    <a:pt x="21018" y="17386"/>
                  </a:lnTo>
                  <a:lnTo>
                    <a:pt x="21018" y="15544"/>
                  </a:lnTo>
                  <a:lnTo>
                    <a:pt x="21945" y="14630"/>
                  </a:lnTo>
                  <a:lnTo>
                    <a:pt x="21945" y="10985"/>
                  </a:lnTo>
                  <a:lnTo>
                    <a:pt x="21018" y="9144"/>
                  </a:lnTo>
                  <a:lnTo>
                    <a:pt x="21018" y="8229"/>
                  </a:lnTo>
                  <a:lnTo>
                    <a:pt x="19202" y="4572"/>
                  </a:lnTo>
                  <a:lnTo>
                    <a:pt x="18287" y="3657"/>
                  </a:lnTo>
                  <a:lnTo>
                    <a:pt x="17373" y="3657"/>
                  </a:lnTo>
                  <a:lnTo>
                    <a:pt x="15544" y="1841"/>
                  </a:lnTo>
                  <a:lnTo>
                    <a:pt x="14617" y="1841"/>
                  </a:lnTo>
                  <a:lnTo>
                    <a:pt x="12801" y="927"/>
                  </a:lnTo>
                  <a:lnTo>
                    <a:pt x="1188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616147" y="6348323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4">
                  <a:moveTo>
                    <a:pt x="10972" y="24688"/>
                  </a:moveTo>
                  <a:lnTo>
                    <a:pt x="11887" y="24688"/>
                  </a:lnTo>
                  <a:lnTo>
                    <a:pt x="12801" y="24688"/>
                  </a:lnTo>
                  <a:lnTo>
                    <a:pt x="14617" y="23787"/>
                  </a:lnTo>
                  <a:lnTo>
                    <a:pt x="15544" y="23787"/>
                  </a:lnTo>
                  <a:lnTo>
                    <a:pt x="17373" y="22860"/>
                  </a:lnTo>
                  <a:lnTo>
                    <a:pt x="18287" y="21945"/>
                  </a:lnTo>
                  <a:lnTo>
                    <a:pt x="19202" y="20116"/>
                  </a:lnTo>
                  <a:lnTo>
                    <a:pt x="20116" y="19202"/>
                  </a:lnTo>
                  <a:lnTo>
                    <a:pt x="21018" y="17386"/>
                  </a:lnTo>
                  <a:lnTo>
                    <a:pt x="21018" y="15544"/>
                  </a:lnTo>
                  <a:lnTo>
                    <a:pt x="21945" y="14630"/>
                  </a:lnTo>
                  <a:lnTo>
                    <a:pt x="21945" y="12801"/>
                  </a:lnTo>
                  <a:lnTo>
                    <a:pt x="21945" y="10985"/>
                  </a:lnTo>
                  <a:lnTo>
                    <a:pt x="21018" y="9144"/>
                  </a:lnTo>
                  <a:lnTo>
                    <a:pt x="21018" y="8229"/>
                  </a:lnTo>
                  <a:lnTo>
                    <a:pt x="20116" y="6400"/>
                  </a:lnTo>
                  <a:lnTo>
                    <a:pt x="19202" y="4572"/>
                  </a:lnTo>
                  <a:lnTo>
                    <a:pt x="18287" y="3657"/>
                  </a:lnTo>
                  <a:lnTo>
                    <a:pt x="17373" y="3657"/>
                  </a:lnTo>
                  <a:lnTo>
                    <a:pt x="15544" y="1841"/>
                  </a:lnTo>
                  <a:lnTo>
                    <a:pt x="14617" y="1841"/>
                  </a:lnTo>
                  <a:lnTo>
                    <a:pt x="12801" y="927"/>
                  </a:lnTo>
                  <a:lnTo>
                    <a:pt x="11887" y="0"/>
                  </a:lnTo>
                  <a:lnTo>
                    <a:pt x="10972" y="0"/>
                  </a:lnTo>
                  <a:lnTo>
                    <a:pt x="9144" y="0"/>
                  </a:lnTo>
                  <a:lnTo>
                    <a:pt x="8216" y="0"/>
                  </a:lnTo>
                  <a:lnTo>
                    <a:pt x="6400" y="927"/>
                  </a:lnTo>
                  <a:lnTo>
                    <a:pt x="5499" y="1841"/>
                  </a:lnTo>
                  <a:lnTo>
                    <a:pt x="3657" y="2743"/>
                  </a:lnTo>
                  <a:lnTo>
                    <a:pt x="2743" y="3657"/>
                  </a:lnTo>
                  <a:lnTo>
                    <a:pt x="1816" y="3657"/>
                  </a:lnTo>
                  <a:lnTo>
                    <a:pt x="901" y="5486"/>
                  </a:lnTo>
                  <a:lnTo>
                    <a:pt x="0" y="6400"/>
                  </a:lnTo>
                  <a:lnTo>
                    <a:pt x="0" y="11887"/>
                  </a:lnTo>
                  <a:lnTo>
                    <a:pt x="0" y="16459"/>
                  </a:lnTo>
                  <a:lnTo>
                    <a:pt x="901" y="17386"/>
                  </a:lnTo>
                  <a:lnTo>
                    <a:pt x="1816" y="19202"/>
                  </a:lnTo>
                  <a:lnTo>
                    <a:pt x="2743" y="20116"/>
                  </a:lnTo>
                  <a:lnTo>
                    <a:pt x="3657" y="21945"/>
                  </a:lnTo>
                  <a:lnTo>
                    <a:pt x="5499" y="22860"/>
                  </a:lnTo>
                  <a:lnTo>
                    <a:pt x="6400" y="23787"/>
                  </a:lnTo>
                  <a:lnTo>
                    <a:pt x="8216" y="24688"/>
                  </a:lnTo>
                  <a:lnTo>
                    <a:pt x="9144" y="24688"/>
                  </a:lnTo>
                  <a:lnTo>
                    <a:pt x="10972" y="246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469830" y="6252311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4">
                  <a:moveTo>
                    <a:pt x="12801" y="0"/>
                  </a:moveTo>
                  <a:lnTo>
                    <a:pt x="9156" y="0"/>
                  </a:lnTo>
                  <a:lnTo>
                    <a:pt x="7327" y="914"/>
                  </a:lnTo>
                  <a:lnTo>
                    <a:pt x="6400" y="1828"/>
                  </a:lnTo>
                  <a:lnTo>
                    <a:pt x="4584" y="2755"/>
                  </a:lnTo>
                  <a:lnTo>
                    <a:pt x="927" y="6400"/>
                  </a:lnTo>
                  <a:lnTo>
                    <a:pt x="927" y="8229"/>
                  </a:lnTo>
                  <a:lnTo>
                    <a:pt x="0" y="10058"/>
                  </a:lnTo>
                  <a:lnTo>
                    <a:pt x="0" y="13715"/>
                  </a:lnTo>
                  <a:lnTo>
                    <a:pt x="927" y="15557"/>
                  </a:lnTo>
                  <a:lnTo>
                    <a:pt x="927" y="16459"/>
                  </a:lnTo>
                  <a:lnTo>
                    <a:pt x="1841" y="17373"/>
                  </a:lnTo>
                  <a:lnTo>
                    <a:pt x="2755" y="19215"/>
                  </a:lnTo>
                  <a:lnTo>
                    <a:pt x="3670" y="20116"/>
                  </a:lnTo>
                  <a:lnTo>
                    <a:pt x="4584" y="21945"/>
                  </a:lnTo>
                  <a:lnTo>
                    <a:pt x="6400" y="22860"/>
                  </a:lnTo>
                  <a:lnTo>
                    <a:pt x="7327" y="23774"/>
                  </a:lnTo>
                  <a:lnTo>
                    <a:pt x="9156" y="24688"/>
                  </a:lnTo>
                  <a:lnTo>
                    <a:pt x="13716" y="24688"/>
                  </a:lnTo>
                  <a:lnTo>
                    <a:pt x="15557" y="23774"/>
                  </a:lnTo>
                  <a:lnTo>
                    <a:pt x="16471" y="23774"/>
                  </a:lnTo>
                  <a:lnTo>
                    <a:pt x="18300" y="22860"/>
                  </a:lnTo>
                  <a:lnTo>
                    <a:pt x="19202" y="21945"/>
                  </a:lnTo>
                  <a:lnTo>
                    <a:pt x="20116" y="20116"/>
                  </a:lnTo>
                  <a:lnTo>
                    <a:pt x="21043" y="19215"/>
                  </a:lnTo>
                  <a:lnTo>
                    <a:pt x="21043" y="16459"/>
                  </a:lnTo>
                  <a:lnTo>
                    <a:pt x="21958" y="14630"/>
                  </a:lnTo>
                  <a:lnTo>
                    <a:pt x="21958" y="10972"/>
                  </a:lnTo>
                  <a:lnTo>
                    <a:pt x="21043" y="9156"/>
                  </a:lnTo>
                  <a:lnTo>
                    <a:pt x="21043" y="6400"/>
                  </a:lnTo>
                  <a:lnTo>
                    <a:pt x="20116" y="4572"/>
                  </a:lnTo>
                  <a:lnTo>
                    <a:pt x="19202" y="4572"/>
                  </a:lnTo>
                  <a:lnTo>
                    <a:pt x="16471" y="1828"/>
                  </a:lnTo>
                  <a:lnTo>
                    <a:pt x="15557" y="1828"/>
                  </a:lnTo>
                  <a:lnTo>
                    <a:pt x="13716" y="914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469830" y="6252311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4">
                  <a:moveTo>
                    <a:pt x="10985" y="24688"/>
                  </a:moveTo>
                  <a:lnTo>
                    <a:pt x="12801" y="24688"/>
                  </a:lnTo>
                  <a:lnTo>
                    <a:pt x="13716" y="24688"/>
                  </a:lnTo>
                  <a:lnTo>
                    <a:pt x="15557" y="23774"/>
                  </a:lnTo>
                  <a:lnTo>
                    <a:pt x="16471" y="23774"/>
                  </a:lnTo>
                  <a:lnTo>
                    <a:pt x="18300" y="22860"/>
                  </a:lnTo>
                  <a:lnTo>
                    <a:pt x="19202" y="21945"/>
                  </a:lnTo>
                  <a:lnTo>
                    <a:pt x="20116" y="20116"/>
                  </a:lnTo>
                  <a:lnTo>
                    <a:pt x="21043" y="19215"/>
                  </a:lnTo>
                  <a:lnTo>
                    <a:pt x="21043" y="17373"/>
                  </a:lnTo>
                  <a:lnTo>
                    <a:pt x="21043" y="16459"/>
                  </a:lnTo>
                  <a:lnTo>
                    <a:pt x="21958" y="14630"/>
                  </a:lnTo>
                  <a:lnTo>
                    <a:pt x="21958" y="12814"/>
                  </a:lnTo>
                  <a:lnTo>
                    <a:pt x="21958" y="10972"/>
                  </a:lnTo>
                  <a:lnTo>
                    <a:pt x="21043" y="9156"/>
                  </a:lnTo>
                  <a:lnTo>
                    <a:pt x="21043" y="8229"/>
                  </a:lnTo>
                  <a:lnTo>
                    <a:pt x="21043" y="6400"/>
                  </a:lnTo>
                  <a:lnTo>
                    <a:pt x="20116" y="4572"/>
                  </a:lnTo>
                  <a:lnTo>
                    <a:pt x="19202" y="4572"/>
                  </a:lnTo>
                  <a:lnTo>
                    <a:pt x="18300" y="3657"/>
                  </a:lnTo>
                  <a:lnTo>
                    <a:pt x="16471" y="1828"/>
                  </a:lnTo>
                  <a:lnTo>
                    <a:pt x="15557" y="1828"/>
                  </a:lnTo>
                  <a:lnTo>
                    <a:pt x="13716" y="914"/>
                  </a:lnTo>
                  <a:lnTo>
                    <a:pt x="12801" y="0"/>
                  </a:lnTo>
                  <a:lnTo>
                    <a:pt x="10985" y="0"/>
                  </a:lnTo>
                  <a:lnTo>
                    <a:pt x="9156" y="0"/>
                  </a:lnTo>
                  <a:lnTo>
                    <a:pt x="7327" y="914"/>
                  </a:lnTo>
                  <a:lnTo>
                    <a:pt x="6400" y="1828"/>
                  </a:lnTo>
                  <a:lnTo>
                    <a:pt x="4584" y="2755"/>
                  </a:lnTo>
                  <a:lnTo>
                    <a:pt x="3670" y="3657"/>
                  </a:lnTo>
                  <a:lnTo>
                    <a:pt x="2755" y="4572"/>
                  </a:lnTo>
                  <a:lnTo>
                    <a:pt x="1841" y="5499"/>
                  </a:lnTo>
                  <a:lnTo>
                    <a:pt x="927" y="6400"/>
                  </a:lnTo>
                  <a:lnTo>
                    <a:pt x="927" y="8229"/>
                  </a:lnTo>
                  <a:lnTo>
                    <a:pt x="0" y="10058"/>
                  </a:lnTo>
                  <a:lnTo>
                    <a:pt x="0" y="11887"/>
                  </a:lnTo>
                  <a:lnTo>
                    <a:pt x="0" y="13715"/>
                  </a:lnTo>
                  <a:lnTo>
                    <a:pt x="927" y="15557"/>
                  </a:lnTo>
                  <a:lnTo>
                    <a:pt x="927" y="16459"/>
                  </a:lnTo>
                  <a:lnTo>
                    <a:pt x="1841" y="17373"/>
                  </a:lnTo>
                  <a:lnTo>
                    <a:pt x="2755" y="19215"/>
                  </a:lnTo>
                  <a:lnTo>
                    <a:pt x="3670" y="20116"/>
                  </a:lnTo>
                  <a:lnTo>
                    <a:pt x="4584" y="21945"/>
                  </a:lnTo>
                  <a:lnTo>
                    <a:pt x="6400" y="22860"/>
                  </a:lnTo>
                  <a:lnTo>
                    <a:pt x="7327" y="23774"/>
                  </a:lnTo>
                  <a:lnTo>
                    <a:pt x="9156" y="24688"/>
                  </a:lnTo>
                  <a:lnTo>
                    <a:pt x="10985" y="246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210153" y="6234950"/>
              <a:ext cx="22225" cy="24130"/>
            </a:xfrm>
            <a:custGeom>
              <a:avLst/>
              <a:gdLst/>
              <a:ahLst/>
              <a:cxnLst/>
              <a:rect l="l" t="t" r="r" b="b"/>
              <a:pathLst>
                <a:path w="22225" h="24129">
                  <a:moveTo>
                    <a:pt x="13716" y="0"/>
                  </a:moveTo>
                  <a:lnTo>
                    <a:pt x="7315" y="0"/>
                  </a:lnTo>
                  <a:lnTo>
                    <a:pt x="6400" y="914"/>
                  </a:lnTo>
                  <a:lnTo>
                    <a:pt x="4571" y="1816"/>
                  </a:lnTo>
                  <a:lnTo>
                    <a:pt x="2743" y="3644"/>
                  </a:lnTo>
                  <a:lnTo>
                    <a:pt x="1828" y="5473"/>
                  </a:lnTo>
                  <a:lnTo>
                    <a:pt x="914" y="6400"/>
                  </a:lnTo>
                  <a:lnTo>
                    <a:pt x="914" y="8216"/>
                  </a:lnTo>
                  <a:lnTo>
                    <a:pt x="0" y="10058"/>
                  </a:lnTo>
                  <a:lnTo>
                    <a:pt x="0" y="12788"/>
                  </a:lnTo>
                  <a:lnTo>
                    <a:pt x="914" y="14617"/>
                  </a:lnTo>
                  <a:lnTo>
                    <a:pt x="914" y="16459"/>
                  </a:lnTo>
                  <a:lnTo>
                    <a:pt x="1828" y="17360"/>
                  </a:lnTo>
                  <a:lnTo>
                    <a:pt x="2743" y="19189"/>
                  </a:lnTo>
                  <a:lnTo>
                    <a:pt x="3644" y="20116"/>
                  </a:lnTo>
                  <a:lnTo>
                    <a:pt x="4571" y="21932"/>
                  </a:lnTo>
                  <a:lnTo>
                    <a:pt x="6400" y="22860"/>
                  </a:lnTo>
                  <a:lnTo>
                    <a:pt x="7315" y="23761"/>
                  </a:lnTo>
                  <a:lnTo>
                    <a:pt x="10960" y="23761"/>
                  </a:lnTo>
                  <a:lnTo>
                    <a:pt x="16459" y="23761"/>
                  </a:lnTo>
                  <a:lnTo>
                    <a:pt x="18287" y="22860"/>
                  </a:lnTo>
                  <a:lnTo>
                    <a:pt x="19202" y="21932"/>
                  </a:lnTo>
                  <a:lnTo>
                    <a:pt x="20116" y="20116"/>
                  </a:lnTo>
                  <a:lnTo>
                    <a:pt x="21031" y="19189"/>
                  </a:lnTo>
                  <a:lnTo>
                    <a:pt x="21031" y="15532"/>
                  </a:lnTo>
                  <a:lnTo>
                    <a:pt x="21945" y="13703"/>
                  </a:lnTo>
                  <a:lnTo>
                    <a:pt x="21945" y="10960"/>
                  </a:lnTo>
                  <a:lnTo>
                    <a:pt x="21031" y="9131"/>
                  </a:lnTo>
                  <a:lnTo>
                    <a:pt x="21031" y="6400"/>
                  </a:lnTo>
                  <a:lnTo>
                    <a:pt x="20116" y="4559"/>
                  </a:lnTo>
                  <a:lnTo>
                    <a:pt x="16459" y="914"/>
                  </a:lnTo>
                  <a:lnTo>
                    <a:pt x="15544" y="914"/>
                  </a:lnTo>
                  <a:lnTo>
                    <a:pt x="1371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210153" y="6234950"/>
              <a:ext cx="22225" cy="24130"/>
            </a:xfrm>
            <a:custGeom>
              <a:avLst/>
              <a:gdLst/>
              <a:ahLst/>
              <a:cxnLst/>
              <a:rect l="l" t="t" r="r" b="b"/>
              <a:pathLst>
                <a:path w="22225" h="24129">
                  <a:moveTo>
                    <a:pt x="10960" y="23761"/>
                  </a:moveTo>
                  <a:lnTo>
                    <a:pt x="15544" y="23761"/>
                  </a:lnTo>
                  <a:lnTo>
                    <a:pt x="16459" y="23761"/>
                  </a:lnTo>
                  <a:lnTo>
                    <a:pt x="18287" y="22860"/>
                  </a:lnTo>
                  <a:lnTo>
                    <a:pt x="19202" y="21932"/>
                  </a:lnTo>
                  <a:lnTo>
                    <a:pt x="20116" y="20116"/>
                  </a:lnTo>
                  <a:lnTo>
                    <a:pt x="21031" y="19189"/>
                  </a:lnTo>
                  <a:lnTo>
                    <a:pt x="21031" y="17360"/>
                  </a:lnTo>
                  <a:lnTo>
                    <a:pt x="21031" y="15532"/>
                  </a:lnTo>
                  <a:lnTo>
                    <a:pt x="21945" y="13703"/>
                  </a:lnTo>
                  <a:lnTo>
                    <a:pt x="21945" y="11874"/>
                  </a:lnTo>
                  <a:lnTo>
                    <a:pt x="21945" y="10960"/>
                  </a:lnTo>
                  <a:lnTo>
                    <a:pt x="21031" y="9131"/>
                  </a:lnTo>
                  <a:lnTo>
                    <a:pt x="21031" y="8216"/>
                  </a:lnTo>
                  <a:lnTo>
                    <a:pt x="21031" y="6400"/>
                  </a:lnTo>
                  <a:lnTo>
                    <a:pt x="20116" y="4559"/>
                  </a:lnTo>
                  <a:lnTo>
                    <a:pt x="19202" y="3644"/>
                  </a:lnTo>
                  <a:lnTo>
                    <a:pt x="18287" y="2730"/>
                  </a:lnTo>
                  <a:lnTo>
                    <a:pt x="16459" y="914"/>
                  </a:lnTo>
                  <a:lnTo>
                    <a:pt x="15544" y="914"/>
                  </a:lnTo>
                  <a:lnTo>
                    <a:pt x="13716" y="0"/>
                  </a:lnTo>
                  <a:lnTo>
                    <a:pt x="12801" y="0"/>
                  </a:lnTo>
                  <a:lnTo>
                    <a:pt x="10960" y="0"/>
                  </a:lnTo>
                  <a:lnTo>
                    <a:pt x="7315" y="0"/>
                  </a:lnTo>
                  <a:lnTo>
                    <a:pt x="6400" y="914"/>
                  </a:lnTo>
                  <a:lnTo>
                    <a:pt x="4571" y="1816"/>
                  </a:lnTo>
                  <a:lnTo>
                    <a:pt x="3644" y="2730"/>
                  </a:lnTo>
                  <a:lnTo>
                    <a:pt x="2743" y="3644"/>
                  </a:lnTo>
                  <a:lnTo>
                    <a:pt x="1828" y="5473"/>
                  </a:lnTo>
                  <a:lnTo>
                    <a:pt x="914" y="6400"/>
                  </a:lnTo>
                  <a:lnTo>
                    <a:pt x="914" y="8216"/>
                  </a:lnTo>
                  <a:lnTo>
                    <a:pt x="0" y="10058"/>
                  </a:lnTo>
                  <a:lnTo>
                    <a:pt x="0" y="11874"/>
                  </a:lnTo>
                  <a:lnTo>
                    <a:pt x="0" y="12788"/>
                  </a:lnTo>
                  <a:lnTo>
                    <a:pt x="914" y="14617"/>
                  </a:lnTo>
                  <a:lnTo>
                    <a:pt x="914" y="16459"/>
                  </a:lnTo>
                  <a:lnTo>
                    <a:pt x="1828" y="17360"/>
                  </a:lnTo>
                  <a:lnTo>
                    <a:pt x="2743" y="19189"/>
                  </a:lnTo>
                  <a:lnTo>
                    <a:pt x="3644" y="20116"/>
                  </a:lnTo>
                  <a:lnTo>
                    <a:pt x="4571" y="21932"/>
                  </a:lnTo>
                  <a:lnTo>
                    <a:pt x="6400" y="22860"/>
                  </a:lnTo>
                  <a:lnTo>
                    <a:pt x="7315" y="23761"/>
                  </a:lnTo>
                  <a:lnTo>
                    <a:pt x="10960" y="2376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469830" y="6452565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4">
                  <a:moveTo>
                    <a:pt x="20116" y="20116"/>
                  </a:moveTo>
                  <a:lnTo>
                    <a:pt x="3670" y="20116"/>
                  </a:lnTo>
                  <a:lnTo>
                    <a:pt x="4584" y="21945"/>
                  </a:lnTo>
                  <a:lnTo>
                    <a:pt x="6400" y="22859"/>
                  </a:lnTo>
                  <a:lnTo>
                    <a:pt x="7327" y="23787"/>
                  </a:lnTo>
                  <a:lnTo>
                    <a:pt x="9156" y="24688"/>
                  </a:lnTo>
                  <a:lnTo>
                    <a:pt x="13716" y="24688"/>
                  </a:lnTo>
                  <a:lnTo>
                    <a:pt x="15557" y="23787"/>
                  </a:lnTo>
                  <a:lnTo>
                    <a:pt x="16471" y="23787"/>
                  </a:lnTo>
                  <a:lnTo>
                    <a:pt x="18300" y="22859"/>
                  </a:lnTo>
                  <a:lnTo>
                    <a:pt x="19202" y="21945"/>
                  </a:lnTo>
                  <a:lnTo>
                    <a:pt x="20116" y="20116"/>
                  </a:lnTo>
                  <a:close/>
                </a:path>
                <a:path w="22225" h="24764">
                  <a:moveTo>
                    <a:pt x="12801" y="0"/>
                  </a:moveTo>
                  <a:lnTo>
                    <a:pt x="9156" y="0"/>
                  </a:lnTo>
                  <a:lnTo>
                    <a:pt x="7327" y="927"/>
                  </a:lnTo>
                  <a:lnTo>
                    <a:pt x="6400" y="1841"/>
                  </a:lnTo>
                  <a:lnTo>
                    <a:pt x="4584" y="2743"/>
                  </a:lnTo>
                  <a:lnTo>
                    <a:pt x="2755" y="4571"/>
                  </a:lnTo>
                  <a:lnTo>
                    <a:pt x="1841" y="6400"/>
                  </a:lnTo>
                  <a:lnTo>
                    <a:pt x="927" y="7327"/>
                  </a:lnTo>
                  <a:lnTo>
                    <a:pt x="927" y="8229"/>
                  </a:lnTo>
                  <a:lnTo>
                    <a:pt x="0" y="10058"/>
                  </a:lnTo>
                  <a:lnTo>
                    <a:pt x="0" y="13715"/>
                  </a:lnTo>
                  <a:lnTo>
                    <a:pt x="927" y="15544"/>
                  </a:lnTo>
                  <a:lnTo>
                    <a:pt x="927" y="17386"/>
                  </a:lnTo>
                  <a:lnTo>
                    <a:pt x="1841" y="18287"/>
                  </a:lnTo>
                  <a:lnTo>
                    <a:pt x="2755" y="20116"/>
                  </a:lnTo>
                  <a:lnTo>
                    <a:pt x="21043" y="20116"/>
                  </a:lnTo>
                  <a:lnTo>
                    <a:pt x="21043" y="16459"/>
                  </a:lnTo>
                  <a:lnTo>
                    <a:pt x="21958" y="14630"/>
                  </a:lnTo>
                  <a:lnTo>
                    <a:pt x="21958" y="10985"/>
                  </a:lnTo>
                  <a:lnTo>
                    <a:pt x="21043" y="9143"/>
                  </a:lnTo>
                  <a:lnTo>
                    <a:pt x="21043" y="7327"/>
                  </a:lnTo>
                  <a:lnTo>
                    <a:pt x="20116" y="5486"/>
                  </a:lnTo>
                  <a:lnTo>
                    <a:pt x="16471" y="1841"/>
                  </a:lnTo>
                  <a:lnTo>
                    <a:pt x="15557" y="1841"/>
                  </a:lnTo>
                  <a:lnTo>
                    <a:pt x="13716" y="927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469830" y="6452565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4">
                  <a:moveTo>
                    <a:pt x="10985" y="24688"/>
                  </a:moveTo>
                  <a:lnTo>
                    <a:pt x="12801" y="24688"/>
                  </a:lnTo>
                  <a:lnTo>
                    <a:pt x="13716" y="24688"/>
                  </a:lnTo>
                  <a:lnTo>
                    <a:pt x="15557" y="23787"/>
                  </a:lnTo>
                  <a:lnTo>
                    <a:pt x="16471" y="23787"/>
                  </a:lnTo>
                  <a:lnTo>
                    <a:pt x="18300" y="22859"/>
                  </a:lnTo>
                  <a:lnTo>
                    <a:pt x="19202" y="21945"/>
                  </a:lnTo>
                  <a:lnTo>
                    <a:pt x="20116" y="20116"/>
                  </a:lnTo>
                  <a:lnTo>
                    <a:pt x="21043" y="20116"/>
                  </a:lnTo>
                  <a:lnTo>
                    <a:pt x="21043" y="18287"/>
                  </a:lnTo>
                  <a:lnTo>
                    <a:pt x="21043" y="16459"/>
                  </a:lnTo>
                  <a:lnTo>
                    <a:pt x="21958" y="14630"/>
                  </a:lnTo>
                  <a:lnTo>
                    <a:pt x="21958" y="12801"/>
                  </a:lnTo>
                  <a:lnTo>
                    <a:pt x="21958" y="10985"/>
                  </a:lnTo>
                  <a:lnTo>
                    <a:pt x="21043" y="9143"/>
                  </a:lnTo>
                  <a:lnTo>
                    <a:pt x="21043" y="8229"/>
                  </a:lnTo>
                  <a:lnTo>
                    <a:pt x="21043" y="7327"/>
                  </a:lnTo>
                  <a:lnTo>
                    <a:pt x="20116" y="5486"/>
                  </a:lnTo>
                  <a:lnTo>
                    <a:pt x="19202" y="4571"/>
                  </a:lnTo>
                  <a:lnTo>
                    <a:pt x="18300" y="3670"/>
                  </a:lnTo>
                  <a:lnTo>
                    <a:pt x="16471" y="1841"/>
                  </a:lnTo>
                  <a:lnTo>
                    <a:pt x="15557" y="1841"/>
                  </a:lnTo>
                  <a:lnTo>
                    <a:pt x="13716" y="927"/>
                  </a:lnTo>
                  <a:lnTo>
                    <a:pt x="12801" y="0"/>
                  </a:lnTo>
                  <a:lnTo>
                    <a:pt x="10985" y="0"/>
                  </a:lnTo>
                  <a:lnTo>
                    <a:pt x="9156" y="0"/>
                  </a:lnTo>
                  <a:lnTo>
                    <a:pt x="7327" y="927"/>
                  </a:lnTo>
                  <a:lnTo>
                    <a:pt x="6400" y="1841"/>
                  </a:lnTo>
                  <a:lnTo>
                    <a:pt x="4584" y="2743"/>
                  </a:lnTo>
                  <a:lnTo>
                    <a:pt x="3670" y="3670"/>
                  </a:lnTo>
                  <a:lnTo>
                    <a:pt x="2755" y="4571"/>
                  </a:lnTo>
                  <a:lnTo>
                    <a:pt x="1841" y="6400"/>
                  </a:lnTo>
                  <a:lnTo>
                    <a:pt x="927" y="7327"/>
                  </a:lnTo>
                  <a:lnTo>
                    <a:pt x="927" y="8229"/>
                  </a:lnTo>
                  <a:lnTo>
                    <a:pt x="0" y="10058"/>
                  </a:lnTo>
                  <a:lnTo>
                    <a:pt x="0" y="11899"/>
                  </a:lnTo>
                  <a:lnTo>
                    <a:pt x="0" y="13715"/>
                  </a:lnTo>
                  <a:lnTo>
                    <a:pt x="927" y="15544"/>
                  </a:lnTo>
                  <a:lnTo>
                    <a:pt x="927" y="17386"/>
                  </a:lnTo>
                  <a:lnTo>
                    <a:pt x="1841" y="18287"/>
                  </a:lnTo>
                  <a:lnTo>
                    <a:pt x="2755" y="20116"/>
                  </a:lnTo>
                  <a:lnTo>
                    <a:pt x="3670" y="20116"/>
                  </a:lnTo>
                  <a:lnTo>
                    <a:pt x="4584" y="21945"/>
                  </a:lnTo>
                  <a:lnTo>
                    <a:pt x="6400" y="22859"/>
                  </a:lnTo>
                  <a:lnTo>
                    <a:pt x="7327" y="23787"/>
                  </a:lnTo>
                  <a:lnTo>
                    <a:pt x="9156" y="24688"/>
                  </a:lnTo>
                  <a:lnTo>
                    <a:pt x="10985" y="246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210153" y="6440678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4">
                  <a:moveTo>
                    <a:pt x="15544" y="23787"/>
                  </a:moveTo>
                  <a:lnTo>
                    <a:pt x="7315" y="23787"/>
                  </a:lnTo>
                  <a:lnTo>
                    <a:pt x="9143" y="24688"/>
                  </a:lnTo>
                  <a:lnTo>
                    <a:pt x="13716" y="24688"/>
                  </a:lnTo>
                  <a:lnTo>
                    <a:pt x="15544" y="23787"/>
                  </a:lnTo>
                  <a:close/>
                </a:path>
                <a:path w="22225" h="24764">
                  <a:moveTo>
                    <a:pt x="12801" y="0"/>
                  </a:moveTo>
                  <a:lnTo>
                    <a:pt x="9143" y="0"/>
                  </a:lnTo>
                  <a:lnTo>
                    <a:pt x="7315" y="914"/>
                  </a:lnTo>
                  <a:lnTo>
                    <a:pt x="6400" y="1828"/>
                  </a:lnTo>
                  <a:lnTo>
                    <a:pt x="4571" y="2743"/>
                  </a:lnTo>
                  <a:lnTo>
                    <a:pt x="2743" y="4572"/>
                  </a:lnTo>
                  <a:lnTo>
                    <a:pt x="1828" y="6400"/>
                  </a:lnTo>
                  <a:lnTo>
                    <a:pt x="914" y="7327"/>
                  </a:lnTo>
                  <a:lnTo>
                    <a:pt x="914" y="9156"/>
                  </a:lnTo>
                  <a:lnTo>
                    <a:pt x="0" y="10972"/>
                  </a:lnTo>
                  <a:lnTo>
                    <a:pt x="0" y="13728"/>
                  </a:lnTo>
                  <a:lnTo>
                    <a:pt x="914" y="15557"/>
                  </a:lnTo>
                  <a:lnTo>
                    <a:pt x="914" y="17373"/>
                  </a:lnTo>
                  <a:lnTo>
                    <a:pt x="1828" y="18287"/>
                  </a:lnTo>
                  <a:lnTo>
                    <a:pt x="2743" y="20116"/>
                  </a:lnTo>
                  <a:lnTo>
                    <a:pt x="3644" y="21031"/>
                  </a:lnTo>
                  <a:lnTo>
                    <a:pt x="4571" y="22872"/>
                  </a:lnTo>
                  <a:lnTo>
                    <a:pt x="6400" y="23787"/>
                  </a:lnTo>
                  <a:lnTo>
                    <a:pt x="18287" y="23787"/>
                  </a:lnTo>
                  <a:lnTo>
                    <a:pt x="19202" y="22872"/>
                  </a:lnTo>
                  <a:lnTo>
                    <a:pt x="20116" y="21031"/>
                  </a:lnTo>
                  <a:lnTo>
                    <a:pt x="21031" y="20116"/>
                  </a:lnTo>
                  <a:lnTo>
                    <a:pt x="21031" y="16459"/>
                  </a:lnTo>
                  <a:lnTo>
                    <a:pt x="21945" y="14630"/>
                  </a:lnTo>
                  <a:lnTo>
                    <a:pt x="21945" y="10972"/>
                  </a:lnTo>
                  <a:lnTo>
                    <a:pt x="21031" y="10058"/>
                  </a:lnTo>
                  <a:lnTo>
                    <a:pt x="21031" y="7327"/>
                  </a:lnTo>
                  <a:lnTo>
                    <a:pt x="20116" y="5499"/>
                  </a:lnTo>
                  <a:lnTo>
                    <a:pt x="16459" y="1828"/>
                  </a:lnTo>
                  <a:lnTo>
                    <a:pt x="15544" y="1828"/>
                  </a:lnTo>
                  <a:lnTo>
                    <a:pt x="13716" y="914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210153" y="6440678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4">
                  <a:moveTo>
                    <a:pt x="10960" y="24688"/>
                  </a:moveTo>
                  <a:lnTo>
                    <a:pt x="12801" y="24688"/>
                  </a:lnTo>
                  <a:lnTo>
                    <a:pt x="13716" y="24688"/>
                  </a:lnTo>
                  <a:lnTo>
                    <a:pt x="15544" y="23787"/>
                  </a:lnTo>
                  <a:lnTo>
                    <a:pt x="16459" y="23787"/>
                  </a:lnTo>
                  <a:lnTo>
                    <a:pt x="18287" y="23787"/>
                  </a:lnTo>
                  <a:lnTo>
                    <a:pt x="19202" y="22872"/>
                  </a:lnTo>
                  <a:lnTo>
                    <a:pt x="20116" y="21031"/>
                  </a:lnTo>
                  <a:lnTo>
                    <a:pt x="21031" y="20116"/>
                  </a:lnTo>
                  <a:lnTo>
                    <a:pt x="21031" y="18287"/>
                  </a:lnTo>
                  <a:lnTo>
                    <a:pt x="21031" y="16459"/>
                  </a:lnTo>
                  <a:lnTo>
                    <a:pt x="21945" y="14630"/>
                  </a:lnTo>
                  <a:lnTo>
                    <a:pt x="21945" y="12814"/>
                  </a:lnTo>
                  <a:lnTo>
                    <a:pt x="21945" y="10972"/>
                  </a:lnTo>
                  <a:lnTo>
                    <a:pt x="21031" y="10058"/>
                  </a:lnTo>
                  <a:lnTo>
                    <a:pt x="21031" y="9156"/>
                  </a:lnTo>
                  <a:lnTo>
                    <a:pt x="21031" y="7327"/>
                  </a:lnTo>
                  <a:lnTo>
                    <a:pt x="20116" y="5499"/>
                  </a:lnTo>
                  <a:lnTo>
                    <a:pt x="19202" y="4572"/>
                  </a:lnTo>
                  <a:lnTo>
                    <a:pt x="18287" y="3670"/>
                  </a:lnTo>
                  <a:lnTo>
                    <a:pt x="16459" y="1828"/>
                  </a:lnTo>
                  <a:lnTo>
                    <a:pt x="15544" y="1828"/>
                  </a:lnTo>
                  <a:lnTo>
                    <a:pt x="13716" y="914"/>
                  </a:lnTo>
                  <a:lnTo>
                    <a:pt x="12801" y="0"/>
                  </a:lnTo>
                  <a:lnTo>
                    <a:pt x="10960" y="0"/>
                  </a:lnTo>
                  <a:lnTo>
                    <a:pt x="9143" y="0"/>
                  </a:lnTo>
                  <a:lnTo>
                    <a:pt x="7315" y="914"/>
                  </a:lnTo>
                  <a:lnTo>
                    <a:pt x="6400" y="1828"/>
                  </a:lnTo>
                  <a:lnTo>
                    <a:pt x="4571" y="2743"/>
                  </a:lnTo>
                  <a:lnTo>
                    <a:pt x="3644" y="3670"/>
                  </a:lnTo>
                  <a:lnTo>
                    <a:pt x="2743" y="4572"/>
                  </a:lnTo>
                  <a:lnTo>
                    <a:pt x="1828" y="6400"/>
                  </a:lnTo>
                  <a:lnTo>
                    <a:pt x="914" y="7327"/>
                  </a:lnTo>
                  <a:lnTo>
                    <a:pt x="914" y="9156"/>
                  </a:lnTo>
                  <a:lnTo>
                    <a:pt x="0" y="10972"/>
                  </a:lnTo>
                  <a:lnTo>
                    <a:pt x="0" y="11887"/>
                  </a:lnTo>
                  <a:lnTo>
                    <a:pt x="0" y="13728"/>
                  </a:lnTo>
                  <a:lnTo>
                    <a:pt x="914" y="15557"/>
                  </a:lnTo>
                  <a:lnTo>
                    <a:pt x="914" y="17373"/>
                  </a:lnTo>
                  <a:lnTo>
                    <a:pt x="1828" y="18287"/>
                  </a:lnTo>
                  <a:lnTo>
                    <a:pt x="2743" y="20116"/>
                  </a:lnTo>
                  <a:lnTo>
                    <a:pt x="3644" y="21031"/>
                  </a:lnTo>
                  <a:lnTo>
                    <a:pt x="4571" y="22872"/>
                  </a:lnTo>
                  <a:lnTo>
                    <a:pt x="6400" y="23787"/>
                  </a:lnTo>
                  <a:lnTo>
                    <a:pt x="7315" y="23787"/>
                  </a:lnTo>
                  <a:lnTo>
                    <a:pt x="9143" y="24688"/>
                  </a:lnTo>
                  <a:lnTo>
                    <a:pt x="10960" y="246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556698" y="6583324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2814" y="0"/>
                  </a:moveTo>
                  <a:lnTo>
                    <a:pt x="8242" y="0"/>
                  </a:lnTo>
                  <a:lnTo>
                    <a:pt x="6400" y="927"/>
                  </a:lnTo>
                  <a:lnTo>
                    <a:pt x="2755" y="4584"/>
                  </a:lnTo>
                  <a:lnTo>
                    <a:pt x="1841" y="6400"/>
                  </a:lnTo>
                  <a:lnTo>
                    <a:pt x="927" y="7327"/>
                  </a:lnTo>
                  <a:lnTo>
                    <a:pt x="927" y="9143"/>
                  </a:lnTo>
                  <a:lnTo>
                    <a:pt x="0" y="10985"/>
                  </a:lnTo>
                  <a:lnTo>
                    <a:pt x="0" y="13715"/>
                  </a:lnTo>
                  <a:lnTo>
                    <a:pt x="927" y="15544"/>
                  </a:lnTo>
                  <a:lnTo>
                    <a:pt x="927" y="17386"/>
                  </a:lnTo>
                  <a:lnTo>
                    <a:pt x="1841" y="18287"/>
                  </a:lnTo>
                  <a:lnTo>
                    <a:pt x="2755" y="20116"/>
                  </a:lnTo>
                  <a:lnTo>
                    <a:pt x="3670" y="21043"/>
                  </a:lnTo>
                  <a:lnTo>
                    <a:pt x="4584" y="22859"/>
                  </a:lnTo>
                  <a:lnTo>
                    <a:pt x="5499" y="22859"/>
                  </a:lnTo>
                  <a:lnTo>
                    <a:pt x="6400" y="23774"/>
                  </a:lnTo>
                  <a:lnTo>
                    <a:pt x="8242" y="24701"/>
                  </a:lnTo>
                  <a:lnTo>
                    <a:pt x="10985" y="24701"/>
                  </a:lnTo>
                  <a:lnTo>
                    <a:pt x="13715" y="24701"/>
                  </a:lnTo>
                  <a:lnTo>
                    <a:pt x="15557" y="23774"/>
                  </a:lnTo>
                  <a:lnTo>
                    <a:pt x="16471" y="23774"/>
                  </a:lnTo>
                  <a:lnTo>
                    <a:pt x="17386" y="22859"/>
                  </a:lnTo>
                  <a:lnTo>
                    <a:pt x="18300" y="22859"/>
                  </a:lnTo>
                  <a:lnTo>
                    <a:pt x="19215" y="21043"/>
                  </a:lnTo>
                  <a:lnTo>
                    <a:pt x="20116" y="20116"/>
                  </a:lnTo>
                  <a:lnTo>
                    <a:pt x="21043" y="18287"/>
                  </a:lnTo>
                  <a:lnTo>
                    <a:pt x="21043" y="16459"/>
                  </a:lnTo>
                  <a:lnTo>
                    <a:pt x="21958" y="14643"/>
                  </a:lnTo>
                  <a:lnTo>
                    <a:pt x="21958" y="10985"/>
                  </a:lnTo>
                  <a:lnTo>
                    <a:pt x="21043" y="10058"/>
                  </a:lnTo>
                  <a:lnTo>
                    <a:pt x="21043" y="9143"/>
                  </a:lnTo>
                  <a:lnTo>
                    <a:pt x="19215" y="5486"/>
                  </a:lnTo>
                  <a:lnTo>
                    <a:pt x="17386" y="3657"/>
                  </a:lnTo>
                  <a:lnTo>
                    <a:pt x="16471" y="1828"/>
                  </a:lnTo>
                  <a:lnTo>
                    <a:pt x="15557" y="1828"/>
                  </a:lnTo>
                  <a:lnTo>
                    <a:pt x="13715" y="927"/>
                  </a:lnTo>
                  <a:lnTo>
                    <a:pt x="128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556698" y="6583324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0985" y="24701"/>
                  </a:moveTo>
                  <a:lnTo>
                    <a:pt x="12814" y="24701"/>
                  </a:lnTo>
                  <a:lnTo>
                    <a:pt x="13715" y="24701"/>
                  </a:lnTo>
                  <a:lnTo>
                    <a:pt x="15557" y="23774"/>
                  </a:lnTo>
                  <a:lnTo>
                    <a:pt x="16471" y="23774"/>
                  </a:lnTo>
                  <a:lnTo>
                    <a:pt x="17386" y="22859"/>
                  </a:lnTo>
                  <a:lnTo>
                    <a:pt x="18300" y="22859"/>
                  </a:lnTo>
                  <a:lnTo>
                    <a:pt x="19215" y="21043"/>
                  </a:lnTo>
                  <a:lnTo>
                    <a:pt x="20116" y="20116"/>
                  </a:lnTo>
                  <a:lnTo>
                    <a:pt x="21043" y="18287"/>
                  </a:lnTo>
                  <a:lnTo>
                    <a:pt x="21043" y="16459"/>
                  </a:lnTo>
                  <a:lnTo>
                    <a:pt x="21958" y="14643"/>
                  </a:lnTo>
                  <a:lnTo>
                    <a:pt x="21958" y="12801"/>
                  </a:lnTo>
                  <a:lnTo>
                    <a:pt x="21958" y="10985"/>
                  </a:lnTo>
                  <a:lnTo>
                    <a:pt x="21043" y="10058"/>
                  </a:lnTo>
                  <a:lnTo>
                    <a:pt x="21043" y="9143"/>
                  </a:lnTo>
                  <a:lnTo>
                    <a:pt x="20116" y="7327"/>
                  </a:lnTo>
                  <a:lnTo>
                    <a:pt x="19215" y="5486"/>
                  </a:lnTo>
                  <a:lnTo>
                    <a:pt x="18300" y="4584"/>
                  </a:lnTo>
                  <a:lnTo>
                    <a:pt x="17386" y="3657"/>
                  </a:lnTo>
                  <a:lnTo>
                    <a:pt x="16471" y="1828"/>
                  </a:lnTo>
                  <a:lnTo>
                    <a:pt x="15557" y="1828"/>
                  </a:lnTo>
                  <a:lnTo>
                    <a:pt x="13715" y="927"/>
                  </a:lnTo>
                  <a:lnTo>
                    <a:pt x="12814" y="0"/>
                  </a:lnTo>
                  <a:lnTo>
                    <a:pt x="10985" y="0"/>
                  </a:lnTo>
                  <a:lnTo>
                    <a:pt x="9156" y="0"/>
                  </a:lnTo>
                  <a:lnTo>
                    <a:pt x="8242" y="0"/>
                  </a:lnTo>
                  <a:lnTo>
                    <a:pt x="6400" y="927"/>
                  </a:lnTo>
                  <a:lnTo>
                    <a:pt x="5499" y="1828"/>
                  </a:lnTo>
                  <a:lnTo>
                    <a:pt x="4584" y="2743"/>
                  </a:lnTo>
                  <a:lnTo>
                    <a:pt x="3670" y="3657"/>
                  </a:lnTo>
                  <a:lnTo>
                    <a:pt x="2755" y="4584"/>
                  </a:lnTo>
                  <a:lnTo>
                    <a:pt x="1841" y="6400"/>
                  </a:lnTo>
                  <a:lnTo>
                    <a:pt x="927" y="7327"/>
                  </a:lnTo>
                  <a:lnTo>
                    <a:pt x="927" y="9143"/>
                  </a:lnTo>
                  <a:lnTo>
                    <a:pt x="0" y="10985"/>
                  </a:lnTo>
                  <a:lnTo>
                    <a:pt x="0" y="11887"/>
                  </a:lnTo>
                  <a:lnTo>
                    <a:pt x="0" y="13715"/>
                  </a:lnTo>
                  <a:lnTo>
                    <a:pt x="927" y="15544"/>
                  </a:lnTo>
                  <a:lnTo>
                    <a:pt x="927" y="17386"/>
                  </a:lnTo>
                  <a:lnTo>
                    <a:pt x="1841" y="18287"/>
                  </a:lnTo>
                  <a:lnTo>
                    <a:pt x="2755" y="20116"/>
                  </a:lnTo>
                  <a:lnTo>
                    <a:pt x="3670" y="21043"/>
                  </a:lnTo>
                  <a:lnTo>
                    <a:pt x="4584" y="22859"/>
                  </a:lnTo>
                  <a:lnTo>
                    <a:pt x="5499" y="22859"/>
                  </a:lnTo>
                  <a:lnTo>
                    <a:pt x="6400" y="23774"/>
                  </a:lnTo>
                  <a:lnTo>
                    <a:pt x="8242" y="24701"/>
                  </a:lnTo>
                  <a:lnTo>
                    <a:pt x="9156" y="24701"/>
                  </a:lnTo>
                  <a:lnTo>
                    <a:pt x="10985" y="247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556698" y="6654660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2814" y="0"/>
                  </a:moveTo>
                  <a:lnTo>
                    <a:pt x="8242" y="0"/>
                  </a:lnTo>
                  <a:lnTo>
                    <a:pt x="6400" y="901"/>
                  </a:lnTo>
                  <a:lnTo>
                    <a:pt x="3670" y="3657"/>
                  </a:lnTo>
                  <a:lnTo>
                    <a:pt x="2755" y="3657"/>
                  </a:lnTo>
                  <a:lnTo>
                    <a:pt x="1841" y="5473"/>
                  </a:lnTo>
                  <a:lnTo>
                    <a:pt x="927" y="6388"/>
                  </a:lnTo>
                  <a:lnTo>
                    <a:pt x="927" y="8229"/>
                  </a:lnTo>
                  <a:lnTo>
                    <a:pt x="0" y="10058"/>
                  </a:lnTo>
                  <a:lnTo>
                    <a:pt x="0" y="13715"/>
                  </a:lnTo>
                  <a:lnTo>
                    <a:pt x="927" y="15532"/>
                  </a:lnTo>
                  <a:lnTo>
                    <a:pt x="927" y="16446"/>
                  </a:lnTo>
                  <a:lnTo>
                    <a:pt x="1841" y="17360"/>
                  </a:lnTo>
                  <a:lnTo>
                    <a:pt x="2755" y="19189"/>
                  </a:lnTo>
                  <a:lnTo>
                    <a:pt x="3670" y="20116"/>
                  </a:lnTo>
                  <a:lnTo>
                    <a:pt x="4584" y="21945"/>
                  </a:lnTo>
                  <a:lnTo>
                    <a:pt x="6400" y="23774"/>
                  </a:lnTo>
                  <a:lnTo>
                    <a:pt x="8242" y="24676"/>
                  </a:lnTo>
                  <a:lnTo>
                    <a:pt x="10985" y="24676"/>
                  </a:lnTo>
                  <a:lnTo>
                    <a:pt x="13715" y="24676"/>
                  </a:lnTo>
                  <a:lnTo>
                    <a:pt x="15557" y="23774"/>
                  </a:lnTo>
                  <a:lnTo>
                    <a:pt x="16471" y="23774"/>
                  </a:lnTo>
                  <a:lnTo>
                    <a:pt x="18300" y="21945"/>
                  </a:lnTo>
                  <a:lnTo>
                    <a:pt x="19215" y="20116"/>
                  </a:lnTo>
                  <a:lnTo>
                    <a:pt x="20116" y="19189"/>
                  </a:lnTo>
                  <a:lnTo>
                    <a:pt x="21043" y="17360"/>
                  </a:lnTo>
                  <a:lnTo>
                    <a:pt x="21043" y="16446"/>
                  </a:lnTo>
                  <a:lnTo>
                    <a:pt x="21958" y="14617"/>
                  </a:lnTo>
                  <a:lnTo>
                    <a:pt x="21958" y="10960"/>
                  </a:lnTo>
                  <a:lnTo>
                    <a:pt x="21043" y="9131"/>
                  </a:lnTo>
                  <a:lnTo>
                    <a:pt x="21043" y="8229"/>
                  </a:lnTo>
                  <a:lnTo>
                    <a:pt x="19215" y="4559"/>
                  </a:lnTo>
                  <a:lnTo>
                    <a:pt x="18300" y="3657"/>
                  </a:lnTo>
                  <a:lnTo>
                    <a:pt x="17386" y="3657"/>
                  </a:lnTo>
                  <a:lnTo>
                    <a:pt x="16471" y="1816"/>
                  </a:lnTo>
                  <a:lnTo>
                    <a:pt x="15557" y="1816"/>
                  </a:lnTo>
                  <a:lnTo>
                    <a:pt x="13715" y="901"/>
                  </a:lnTo>
                  <a:lnTo>
                    <a:pt x="128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556698" y="6654660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0985" y="24676"/>
                  </a:moveTo>
                  <a:lnTo>
                    <a:pt x="12814" y="24676"/>
                  </a:lnTo>
                  <a:lnTo>
                    <a:pt x="13715" y="24676"/>
                  </a:lnTo>
                  <a:lnTo>
                    <a:pt x="15557" y="23774"/>
                  </a:lnTo>
                  <a:lnTo>
                    <a:pt x="16471" y="23774"/>
                  </a:lnTo>
                  <a:lnTo>
                    <a:pt x="17386" y="22847"/>
                  </a:lnTo>
                  <a:lnTo>
                    <a:pt x="18300" y="21945"/>
                  </a:lnTo>
                  <a:lnTo>
                    <a:pt x="19215" y="20116"/>
                  </a:lnTo>
                  <a:lnTo>
                    <a:pt x="20116" y="19189"/>
                  </a:lnTo>
                  <a:lnTo>
                    <a:pt x="21043" y="17360"/>
                  </a:lnTo>
                  <a:lnTo>
                    <a:pt x="21043" y="16446"/>
                  </a:lnTo>
                  <a:lnTo>
                    <a:pt x="21958" y="14617"/>
                  </a:lnTo>
                  <a:lnTo>
                    <a:pt x="21958" y="12788"/>
                  </a:lnTo>
                  <a:lnTo>
                    <a:pt x="21958" y="10960"/>
                  </a:lnTo>
                  <a:lnTo>
                    <a:pt x="21043" y="9131"/>
                  </a:lnTo>
                  <a:lnTo>
                    <a:pt x="21043" y="8229"/>
                  </a:lnTo>
                  <a:lnTo>
                    <a:pt x="20116" y="6388"/>
                  </a:lnTo>
                  <a:lnTo>
                    <a:pt x="19215" y="4559"/>
                  </a:lnTo>
                  <a:lnTo>
                    <a:pt x="18300" y="3657"/>
                  </a:lnTo>
                  <a:lnTo>
                    <a:pt x="17386" y="3657"/>
                  </a:lnTo>
                  <a:lnTo>
                    <a:pt x="16471" y="1816"/>
                  </a:lnTo>
                  <a:lnTo>
                    <a:pt x="15557" y="1816"/>
                  </a:lnTo>
                  <a:lnTo>
                    <a:pt x="13715" y="901"/>
                  </a:lnTo>
                  <a:lnTo>
                    <a:pt x="12814" y="0"/>
                  </a:lnTo>
                  <a:lnTo>
                    <a:pt x="10985" y="0"/>
                  </a:lnTo>
                  <a:lnTo>
                    <a:pt x="9156" y="0"/>
                  </a:lnTo>
                  <a:lnTo>
                    <a:pt x="8242" y="0"/>
                  </a:lnTo>
                  <a:lnTo>
                    <a:pt x="6400" y="901"/>
                  </a:lnTo>
                  <a:lnTo>
                    <a:pt x="5499" y="1816"/>
                  </a:lnTo>
                  <a:lnTo>
                    <a:pt x="4584" y="2730"/>
                  </a:lnTo>
                  <a:lnTo>
                    <a:pt x="3670" y="3657"/>
                  </a:lnTo>
                  <a:lnTo>
                    <a:pt x="2755" y="3657"/>
                  </a:lnTo>
                  <a:lnTo>
                    <a:pt x="1841" y="5473"/>
                  </a:lnTo>
                  <a:lnTo>
                    <a:pt x="927" y="6388"/>
                  </a:lnTo>
                  <a:lnTo>
                    <a:pt x="927" y="8229"/>
                  </a:lnTo>
                  <a:lnTo>
                    <a:pt x="0" y="10058"/>
                  </a:lnTo>
                  <a:lnTo>
                    <a:pt x="0" y="11887"/>
                  </a:lnTo>
                  <a:lnTo>
                    <a:pt x="0" y="13715"/>
                  </a:lnTo>
                  <a:lnTo>
                    <a:pt x="927" y="15532"/>
                  </a:lnTo>
                  <a:lnTo>
                    <a:pt x="927" y="16446"/>
                  </a:lnTo>
                  <a:lnTo>
                    <a:pt x="1841" y="17360"/>
                  </a:lnTo>
                  <a:lnTo>
                    <a:pt x="2755" y="19189"/>
                  </a:lnTo>
                  <a:lnTo>
                    <a:pt x="3670" y="20116"/>
                  </a:lnTo>
                  <a:lnTo>
                    <a:pt x="4584" y="21945"/>
                  </a:lnTo>
                  <a:lnTo>
                    <a:pt x="5499" y="22847"/>
                  </a:lnTo>
                  <a:lnTo>
                    <a:pt x="6400" y="23774"/>
                  </a:lnTo>
                  <a:lnTo>
                    <a:pt x="8242" y="24676"/>
                  </a:lnTo>
                  <a:lnTo>
                    <a:pt x="9156" y="24676"/>
                  </a:lnTo>
                  <a:lnTo>
                    <a:pt x="10985" y="246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556698" y="6863130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2814" y="0"/>
                  </a:moveTo>
                  <a:lnTo>
                    <a:pt x="8242" y="0"/>
                  </a:lnTo>
                  <a:lnTo>
                    <a:pt x="6400" y="914"/>
                  </a:lnTo>
                  <a:lnTo>
                    <a:pt x="927" y="6400"/>
                  </a:lnTo>
                  <a:lnTo>
                    <a:pt x="927" y="8242"/>
                  </a:lnTo>
                  <a:lnTo>
                    <a:pt x="0" y="10071"/>
                  </a:lnTo>
                  <a:lnTo>
                    <a:pt x="0" y="13728"/>
                  </a:lnTo>
                  <a:lnTo>
                    <a:pt x="927" y="15544"/>
                  </a:lnTo>
                  <a:lnTo>
                    <a:pt x="927" y="16459"/>
                  </a:lnTo>
                  <a:lnTo>
                    <a:pt x="1841" y="17373"/>
                  </a:lnTo>
                  <a:lnTo>
                    <a:pt x="2755" y="19202"/>
                  </a:lnTo>
                  <a:lnTo>
                    <a:pt x="3670" y="20129"/>
                  </a:lnTo>
                  <a:lnTo>
                    <a:pt x="4584" y="21945"/>
                  </a:lnTo>
                  <a:lnTo>
                    <a:pt x="6400" y="23787"/>
                  </a:lnTo>
                  <a:lnTo>
                    <a:pt x="8242" y="24688"/>
                  </a:lnTo>
                  <a:lnTo>
                    <a:pt x="10985" y="24688"/>
                  </a:lnTo>
                  <a:lnTo>
                    <a:pt x="13715" y="24688"/>
                  </a:lnTo>
                  <a:lnTo>
                    <a:pt x="15557" y="23787"/>
                  </a:lnTo>
                  <a:lnTo>
                    <a:pt x="16471" y="23787"/>
                  </a:lnTo>
                  <a:lnTo>
                    <a:pt x="18300" y="21945"/>
                  </a:lnTo>
                  <a:lnTo>
                    <a:pt x="19215" y="20129"/>
                  </a:lnTo>
                  <a:lnTo>
                    <a:pt x="20116" y="19202"/>
                  </a:lnTo>
                  <a:lnTo>
                    <a:pt x="21043" y="17373"/>
                  </a:lnTo>
                  <a:lnTo>
                    <a:pt x="21043" y="16459"/>
                  </a:lnTo>
                  <a:lnTo>
                    <a:pt x="21958" y="14630"/>
                  </a:lnTo>
                  <a:lnTo>
                    <a:pt x="21958" y="10972"/>
                  </a:lnTo>
                  <a:lnTo>
                    <a:pt x="21043" y="9143"/>
                  </a:lnTo>
                  <a:lnTo>
                    <a:pt x="21043" y="8242"/>
                  </a:lnTo>
                  <a:lnTo>
                    <a:pt x="19215" y="4572"/>
                  </a:lnTo>
                  <a:lnTo>
                    <a:pt x="18300" y="4572"/>
                  </a:lnTo>
                  <a:lnTo>
                    <a:pt x="17386" y="3670"/>
                  </a:lnTo>
                  <a:lnTo>
                    <a:pt x="16471" y="1828"/>
                  </a:lnTo>
                  <a:lnTo>
                    <a:pt x="15557" y="1828"/>
                  </a:lnTo>
                  <a:lnTo>
                    <a:pt x="13715" y="914"/>
                  </a:lnTo>
                  <a:lnTo>
                    <a:pt x="128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556698" y="6863130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0985" y="24688"/>
                  </a:moveTo>
                  <a:lnTo>
                    <a:pt x="12814" y="24688"/>
                  </a:lnTo>
                  <a:lnTo>
                    <a:pt x="13715" y="24688"/>
                  </a:lnTo>
                  <a:lnTo>
                    <a:pt x="15557" y="23787"/>
                  </a:lnTo>
                  <a:lnTo>
                    <a:pt x="16471" y="23787"/>
                  </a:lnTo>
                  <a:lnTo>
                    <a:pt x="17386" y="22860"/>
                  </a:lnTo>
                  <a:lnTo>
                    <a:pt x="18300" y="21945"/>
                  </a:lnTo>
                  <a:lnTo>
                    <a:pt x="19215" y="20129"/>
                  </a:lnTo>
                  <a:lnTo>
                    <a:pt x="20116" y="19202"/>
                  </a:lnTo>
                  <a:lnTo>
                    <a:pt x="21043" y="17373"/>
                  </a:lnTo>
                  <a:lnTo>
                    <a:pt x="21043" y="16459"/>
                  </a:lnTo>
                  <a:lnTo>
                    <a:pt x="21958" y="14630"/>
                  </a:lnTo>
                  <a:lnTo>
                    <a:pt x="21958" y="12801"/>
                  </a:lnTo>
                  <a:lnTo>
                    <a:pt x="21958" y="10972"/>
                  </a:lnTo>
                  <a:lnTo>
                    <a:pt x="21043" y="9143"/>
                  </a:lnTo>
                  <a:lnTo>
                    <a:pt x="21043" y="8242"/>
                  </a:lnTo>
                  <a:lnTo>
                    <a:pt x="20116" y="6400"/>
                  </a:lnTo>
                  <a:lnTo>
                    <a:pt x="19215" y="4572"/>
                  </a:lnTo>
                  <a:lnTo>
                    <a:pt x="18300" y="4572"/>
                  </a:lnTo>
                  <a:lnTo>
                    <a:pt x="17386" y="3670"/>
                  </a:lnTo>
                  <a:lnTo>
                    <a:pt x="16471" y="1828"/>
                  </a:lnTo>
                  <a:lnTo>
                    <a:pt x="15557" y="1828"/>
                  </a:lnTo>
                  <a:lnTo>
                    <a:pt x="13715" y="914"/>
                  </a:lnTo>
                  <a:lnTo>
                    <a:pt x="12814" y="0"/>
                  </a:lnTo>
                  <a:lnTo>
                    <a:pt x="10985" y="0"/>
                  </a:lnTo>
                  <a:lnTo>
                    <a:pt x="9156" y="0"/>
                  </a:lnTo>
                  <a:lnTo>
                    <a:pt x="8242" y="0"/>
                  </a:lnTo>
                  <a:lnTo>
                    <a:pt x="6400" y="914"/>
                  </a:lnTo>
                  <a:lnTo>
                    <a:pt x="5499" y="1828"/>
                  </a:lnTo>
                  <a:lnTo>
                    <a:pt x="4584" y="2743"/>
                  </a:lnTo>
                  <a:lnTo>
                    <a:pt x="3670" y="3670"/>
                  </a:lnTo>
                  <a:lnTo>
                    <a:pt x="2755" y="4572"/>
                  </a:lnTo>
                  <a:lnTo>
                    <a:pt x="1841" y="5486"/>
                  </a:lnTo>
                  <a:lnTo>
                    <a:pt x="927" y="6400"/>
                  </a:lnTo>
                  <a:lnTo>
                    <a:pt x="927" y="8242"/>
                  </a:lnTo>
                  <a:lnTo>
                    <a:pt x="0" y="10071"/>
                  </a:lnTo>
                  <a:lnTo>
                    <a:pt x="0" y="11887"/>
                  </a:lnTo>
                  <a:lnTo>
                    <a:pt x="0" y="13728"/>
                  </a:lnTo>
                  <a:lnTo>
                    <a:pt x="927" y="15544"/>
                  </a:lnTo>
                  <a:lnTo>
                    <a:pt x="927" y="16459"/>
                  </a:lnTo>
                  <a:lnTo>
                    <a:pt x="1841" y="17373"/>
                  </a:lnTo>
                  <a:lnTo>
                    <a:pt x="2755" y="19202"/>
                  </a:lnTo>
                  <a:lnTo>
                    <a:pt x="3670" y="20129"/>
                  </a:lnTo>
                  <a:lnTo>
                    <a:pt x="4584" y="21945"/>
                  </a:lnTo>
                  <a:lnTo>
                    <a:pt x="5499" y="22860"/>
                  </a:lnTo>
                  <a:lnTo>
                    <a:pt x="6400" y="23787"/>
                  </a:lnTo>
                  <a:lnTo>
                    <a:pt x="8242" y="24688"/>
                  </a:lnTo>
                  <a:lnTo>
                    <a:pt x="9156" y="24688"/>
                  </a:lnTo>
                  <a:lnTo>
                    <a:pt x="10985" y="246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556698" y="7067956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2814" y="0"/>
                  </a:moveTo>
                  <a:lnTo>
                    <a:pt x="8242" y="0"/>
                  </a:lnTo>
                  <a:lnTo>
                    <a:pt x="6400" y="914"/>
                  </a:lnTo>
                  <a:lnTo>
                    <a:pt x="5499" y="914"/>
                  </a:lnTo>
                  <a:lnTo>
                    <a:pt x="2755" y="3657"/>
                  </a:lnTo>
                  <a:lnTo>
                    <a:pt x="1841" y="5486"/>
                  </a:lnTo>
                  <a:lnTo>
                    <a:pt x="927" y="6400"/>
                  </a:lnTo>
                  <a:lnTo>
                    <a:pt x="927" y="8229"/>
                  </a:lnTo>
                  <a:lnTo>
                    <a:pt x="0" y="10058"/>
                  </a:lnTo>
                  <a:lnTo>
                    <a:pt x="0" y="12801"/>
                  </a:lnTo>
                  <a:lnTo>
                    <a:pt x="927" y="14630"/>
                  </a:lnTo>
                  <a:lnTo>
                    <a:pt x="927" y="16459"/>
                  </a:lnTo>
                  <a:lnTo>
                    <a:pt x="1841" y="17386"/>
                  </a:lnTo>
                  <a:lnTo>
                    <a:pt x="2755" y="19202"/>
                  </a:lnTo>
                  <a:lnTo>
                    <a:pt x="3670" y="20116"/>
                  </a:lnTo>
                  <a:lnTo>
                    <a:pt x="4584" y="21945"/>
                  </a:lnTo>
                  <a:lnTo>
                    <a:pt x="6400" y="23774"/>
                  </a:lnTo>
                  <a:lnTo>
                    <a:pt x="8242" y="24701"/>
                  </a:lnTo>
                  <a:lnTo>
                    <a:pt x="10985" y="24701"/>
                  </a:lnTo>
                  <a:lnTo>
                    <a:pt x="13715" y="24701"/>
                  </a:lnTo>
                  <a:lnTo>
                    <a:pt x="15557" y="23774"/>
                  </a:lnTo>
                  <a:lnTo>
                    <a:pt x="16471" y="23774"/>
                  </a:lnTo>
                  <a:lnTo>
                    <a:pt x="18300" y="21945"/>
                  </a:lnTo>
                  <a:lnTo>
                    <a:pt x="19215" y="20116"/>
                  </a:lnTo>
                  <a:lnTo>
                    <a:pt x="20116" y="19202"/>
                  </a:lnTo>
                  <a:lnTo>
                    <a:pt x="21043" y="17386"/>
                  </a:lnTo>
                  <a:lnTo>
                    <a:pt x="21043" y="15544"/>
                  </a:lnTo>
                  <a:lnTo>
                    <a:pt x="21958" y="13715"/>
                  </a:lnTo>
                  <a:lnTo>
                    <a:pt x="21958" y="10985"/>
                  </a:lnTo>
                  <a:lnTo>
                    <a:pt x="21043" y="9143"/>
                  </a:lnTo>
                  <a:lnTo>
                    <a:pt x="21043" y="8229"/>
                  </a:lnTo>
                  <a:lnTo>
                    <a:pt x="19215" y="4584"/>
                  </a:lnTo>
                  <a:lnTo>
                    <a:pt x="17386" y="2743"/>
                  </a:lnTo>
                  <a:lnTo>
                    <a:pt x="16471" y="914"/>
                  </a:lnTo>
                  <a:lnTo>
                    <a:pt x="13715" y="914"/>
                  </a:lnTo>
                  <a:lnTo>
                    <a:pt x="128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556698" y="7067956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0985" y="24701"/>
                  </a:moveTo>
                  <a:lnTo>
                    <a:pt x="12814" y="24701"/>
                  </a:lnTo>
                  <a:lnTo>
                    <a:pt x="13715" y="24701"/>
                  </a:lnTo>
                  <a:lnTo>
                    <a:pt x="15557" y="23774"/>
                  </a:lnTo>
                  <a:lnTo>
                    <a:pt x="16471" y="23774"/>
                  </a:lnTo>
                  <a:lnTo>
                    <a:pt x="17386" y="22859"/>
                  </a:lnTo>
                  <a:lnTo>
                    <a:pt x="18300" y="21945"/>
                  </a:lnTo>
                  <a:lnTo>
                    <a:pt x="19215" y="20116"/>
                  </a:lnTo>
                  <a:lnTo>
                    <a:pt x="20116" y="19202"/>
                  </a:lnTo>
                  <a:lnTo>
                    <a:pt x="21043" y="17386"/>
                  </a:lnTo>
                  <a:lnTo>
                    <a:pt x="21043" y="15544"/>
                  </a:lnTo>
                  <a:lnTo>
                    <a:pt x="21958" y="13715"/>
                  </a:lnTo>
                  <a:lnTo>
                    <a:pt x="21958" y="12801"/>
                  </a:lnTo>
                  <a:lnTo>
                    <a:pt x="21958" y="10985"/>
                  </a:lnTo>
                  <a:lnTo>
                    <a:pt x="21043" y="9143"/>
                  </a:lnTo>
                  <a:lnTo>
                    <a:pt x="21043" y="8229"/>
                  </a:lnTo>
                  <a:lnTo>
                    <a:pt x="20116" y="6400"/>
                  </a:lnTo>
                  <a:lnTo>
                    <a:pt x="19215" y="4584"/>
                  </a:lnTo>
                  <a:lnTo>
                    <a:pt x="18300" y="3657"/>
                  </a:lnTo>
                  <a:lnTo>
                    <a:pt x="17386" y="2743"/>
                  </a:lnTo>
                  <a:lnTo>
                    <a:pt x="16471" y="914"/>
                  </a:lnTo>
                  <a:lnTo>
                    <a:pt x="15557" y="914"/>
                  </a:lnTo>
                  <a:lnTo>
                    <a:pt x="13715" y="914"/>
                  </a:lnTo>
                  <a:lnTo>
                    <a:pt x="12814" y="0"/>
                  </a:lnTo>
                  <a:lnTo>
                    <a:pt x="10985" y="0"/>
                  </a:lnTo>
                  <a:lnTo>
                    <a:pt x="9156" y="0"/>
                  </a:lnTo>
                  <a:lnTo>
                    <a:pt x="8242" y="0"/>
                  </a:lnTo>
                  <a:lnTo>
                    <a:pt x="6400" y="914"/>
                  </a:lnTo>
                  <a:lnTo>
                    <a:pt x="5499" y="914"/>
                  </a:lnTo>
                  <a:lnTo>
                    <a:pt x="4584" y="1828"/>
                  </a:lnTo>
                  <a:lnTo>
                    <a:pt x="3670" y="2743"/>
                  </a:lnTo>
                  <a:lnTo>
                    <a:pt x="2755" y="3657"/>
                  </a:lnTo>
                  <a:lnTo>
                    <a:pt x="1841" y="5486"/>
                  </a:lnTo>
                  <a:lnTo>
                    <a:pt x="927" y="6400"/>
                  </a:lnTo>
                  <a:lnTo>
                    <a:pt x="927" y="8229"/>
                  </a:lnTo>
                  <a:lnTo>
                    <a:pt x="0" y="10058"/>
                  </a:lnTo>
                  <a:lnTo>
                    <a:pt x="0" y="11899"/>
                  </a:lnTo>
                  <a:lnTo>
                    <a:pt x="0" y="12801"/>
                  </a:lnTo>
                  <a:lnTo>
                    <a:pt x="927" y="14630"/>
                  </a:lnTo>
                  <a:lnTo>
                    <a:pt x="927" y="16459"/>
                  </a:lnTo>
                  <a:lnTo>
                    <a:pt x="1841" y="17386"/>
                  </a:lnTo>
                  <a:lnTo>
                    <a:pt x="2755" y="19202"/>
                  </a:lnTo>
                  <a:lnTo>
                    <a:pt x="3670" y="20116"/>
                  </a:lnTo>
                  <a:lnTo>
                    <a:pt x="4584" y="21945"/>
                  </a:lnTo>
                  <a:lnTo>
                    <a:pt x="5499" y="22859"/>
                  </a:lnTo>
                  <a:lnTo>
                    <a:pt x="6400" y="23774"/>
                  </a:lnTo>
                  <a:lnTo>
                    <a:pt x="8242" y="24701"/>
                  </a:lnTo>
                  <a:lnTo>
                    <a:pt x="9156" y="24701"/>
                  </a:lnTo>
                  <a:lnTo>
                    <a:pt x="10985" y="247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556698" y="7268222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2814" y="0"/>
                  </a:moveTo>
                  <a:lnTo>
                    <a:pt x="8242" y="0"/>
                  </a:lnTo>
                  <a:lnTo>
                    <a:pt x="6400" y="901"/>
                  </a:lnTo>
                  <a:lnTo>
                    <a:pt x="2755" y="4559"/>
                  </a:lnTo>
                  <a:lnTo>
                    <a:pt x="1841" y="6400"/>
                  </a:lnTo>
                  <a:lnTo>
                    <a:pt x="927" y="6400"/>
                  </a:lnTo>
                  <a:lnTo>
                    <a:pt x="927" y="8216"/>
                  </a:lnTo>
                  <a:lnTo>
                    <a:pt x="0" y="10045"/>
                  </a:lnTo>
                  <a:lnTo>
                    <a:pt x="0" y="13703"/>
                  </a:lnTo>
                  <a:lnTo>
                    <a:pt x="927" y="15532"/>
                  </a:lnTo>
                  <a:lnTo>
                    <a:pt x="927" y="17360"/>
                  </a:lnTo>
                  <a:lnTo>
                    <a:pt x="3670" y="20116"/>
                  </a:lnTo>
                  <a:lnTo>
                    <a:pt x="4584" y="21932"/>
                  </a:lnTo>
                  <a:lnTo>
                    <a:pt x="6400" y="23761"/>
                  </a:lnTo>
                  <a:lnTo>
                    <a:pt x="8242" y="24676"/>
                  </a:lnTo>
                  <a:lnTo>
                    <a:pt x="10985" y="24676"/>
                  </a:lnTo>
                  <a:lnTo>
                    <a:pt x="13715" y="24676"/>
                  </a:lnTo>
                  <a:lnTo>
                    <a:pt x="15557" y="23761"/>
                  </a:lnTo>
                  <a:lnTo>
                    <a:pt x="16471" y="23761"/>
                  </a:lnTo>
                  <a:lnTo>
                    <a:pt x="18300" y="21932"/>
                  </a:lnTo>
                  <a:lnTo>
                    <a:pt x="19215" y="20116"/>
                  </a:lnTo>
                  <a:lnTo>
                    <a:pt x="21043" y="18275"/>
                  </a:lnTo>
                  <a:lnTo>
                    <a:pt x="21043" y="16446"/>
                  </a:lnTo>
                  <a:lnTo>
                    <a:pt x="21958" y="14617"/>
                  </a:lnTo>
                  <a:lnTo>
                    <a:pt x="21958" y="10960"/>
                  </a:lnTo>
                  <a:lnTo>
                    <a:pt x="21043" y="9131"/>
                  </a:lnTo>
                  <a:lnTo>
                    <a:pt x="21043" y="8216"/>
                  </a:lnTo>
                  <a:lnTo>
                    <a:pt x="20116" y="6400"/>
                  </a:lnTo>
                  <a:lnTo>
                    <a:pt x="17386" y="3644"/>
                  </a:lnTo>
                  <a:lnTo>
                    <a:pt x="16471" y="1816"/>
                  </a:lnTo>
                  <a:lnTo>
                    <a:pt x="15557" y="1816"/>
                  </a:lnTo>
                  <a:lnTo>
                    <a:pt x="13715" y="901"/>
                  </a:lnTo>
                  <a:lnTo>
                    <a:pt x="128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556698" y="7268222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0985" y="24676"/>
                  </a:moveTo>
                  <a:lnTo>
                    <a:pt x="12814" y="24676"/>
                  </a:lnTo>
                  <a:lnTo>
                    <a:pt x="13715" y="24676"/>
                  </a:lnTo>
                  <a:lnTo>
                    <a:pt x="15557" y="23761"/>
                  </a:lnTo>
                  <a:lnTo>
                    <a:pt x="16471" y="23761"/>
                  </a:lnTo>
                  <a:lnTo>
                    <a:pt x="17386" y="22847"/>
                  </a:lnTo>
                  <a:lnTo>
                    <a:pt x="18300" y="21932"/>
                  </a:lnTo>
                  <a:lnTo>
                    <a:pt x="19215" y="20116"/>
                  </a:lnTo>
                  <a:lnTo>
                    <a:pt x="20116" y="19202"/>
                  </a:lnTo>
                  <a:lnTo>
                    <a:pt x="21043" y="18275"/>
                  </a:lnTo>
                  <a:lnTo>
                    <a:pt x="21043" y="16446"/>
                  </a:lnTo>
                  <a:lnTo>
                    <a:pt x="21958" y="14617"/>
                  </a:lnTo>
                  <a:lnTo>
                    <a:pt x="21958" y="12801"/>
                  </a:lnTo>
                  <a:lnTo>
                    <a:pt x="21958" y="10960"/>
                  </a:lnTo>
                  <a:lnTo>
                    <a:pt x="21043" y="9131"/>
                  </a:lnTo>
                  <a:lnTo>
                    <a:pt x="21043" y="8216"/>
                  </a:lnTo>
                  <a:lnTo>
                    <a:pt x="20116" y="6400"/>
                  </a:lnTo>
                  <a:lnTo>
                    <a:pt x="19215" y="5486"/>
                  </a:lnTo>
                  <a:lnTo>
                    <a:pt x="18300" y="4559"/>
                  </a:lnTo>
                  <a:lnTo>
                    <a:pt x="17386" y="3644"/>
                  </a:lnTo>
                  <a:lnTo>
                    <a:pt x="16471" y="1816"/>
                  </a:lnTo>
                  <a:lnTo>
                    <a:pt x="15557" y="1816"/>
                  </a:lnTo>
                  <a:lnTo>
                    <a:pt x="13715" y="901"/>
                  </a:lnTo>
                  <a:lnTo>
                    <a:pt x="12814" y="0"/>
                  </a:lnTo>
                  <a:lnTo>
                    <a:pt x="10985" y="0"/>
                  </a:lnTo>
                  <a:lnTo>
                    <a:pt x="9156" y="0"/>
                  </a:lnTo>
                  <a:lnTo>
                    <a:pt x="8242" y="0"/>
                  </a:lnTo>
                  <a:lnTo>
                    <a:pt x="6400" y="901"/>
                  </a:lnTo>
                  <a:lnTo>
                    <a:pt x="5499" y="1816"/>
                  </a:lnTo>
                  <a:lnTo>
                    <a:pt x="4584" y="2730"/>
                  </a:lnTo>
                  <a:lnTo>
                    <a:pt x="3670" y="3644"/>
                  </a:lnTo>
                  <a:lnTo>
                    <a:pt x="2755" y="4559"/>
                  </a:lnTo>
                  <a:lnTo>
                    <a:pt x="1841" y="6400"/>
                  </a:lnTo>
                  <a:lnTo>
                    <a:pt x="927" y="6400"/>
                  </a:lnTo>
                  <a:lnTo>
                    <a:pt x="927" y="8216"/>
                  </a:lnTo>
                  <a:lnTo>
                    <a:pt x="0" y="10045"/>
                  </a:lnTo>
                  <a:lnTo>
                    <a:pt x="0" y="11874"/>
                  </a:lnTo>
                  <a:lnTo>
                    <a:pt x="0" y="13703"/>
                  </a:lnTo>
                  <a:lnTo>
                    <a:pt x="927" y="15532"/>
                  </a:lnTo>
                  <a:lnTo>
                    <a:pt x="927" y="17360"/>
                  </a:lnTo>
                  <a:lnTo>
                    <a:pt x="1841" y="18275"/>
                  </a:lnTo>
                  <a:lnTo>
                    <a:pt x="2755" y="19202"/>
                  </a:lnTo>
                  <a:lnTo>
                    <a:pt x="3670" y="20116"/>
                  </a:lnTo>
                  <a:lnTo>
                    <a:pt x="4584" y="21932"/>
                  </a:lnTo>
                  <a:lnTo>
                    <a:pt x="5499" y="22847"/>
                  </a:lnTo>
                  <a:lnTo>
                    <a:pt x="6400" y="23761"/>
                  </a:lnTo>
                  <a:lnTo>
                    <a:pt x="8242" y="24676"/>
                  </a:lnTo>
                  <a:lnTo>
                    <a:pt x="9156" y="24676"/>
                  </a:lnTo>
                  <a:lnTo>
                    <a:pt x="10985" y="246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556698" y="7480350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2814" y="0"/>
                  </a:moveTo>
                  <a:lnTo>
                    <a:pt x="8242" y="0"/>
                  </a:lnTo>
                  <a:lnTo>
                    <a:pt x="6400" y="914"/>
                  </a:lnTo>
                  <a:lnTo>
                    <a:pt x="2755" y="4571"/>
                  </a:lnTo>
                  <a:lnTo>
                    <a:pt x="1841" y="6413"/>
                  </a:lnTo>
                  <a:lnTo>
                    <a:pt x="927" y="7315"/>
                  </a:lnTo>
                  <a:lnTo>
                    <a:pt x="927" y="9143"/>
                  </a:lnTo>
                  <a:lnTo>
                    <a:pt x="0" y="10972"/>
                  </a:lnTo>
                  <a:lnTo>
                    <a:pt x="0" y="13715"/>
                  </a:lnTo>
                  <a:lnTo>
                    <a:pt x="927" y="15544"/>
                  </a:lnTo>
                  <a:lnTo>
                    <a:pt x="927" y="17373"/>
                  </a:lnTo>
                  <a:lnTo>
                    <a:pt x="1841" y="18287"/>
                  </a:lnTo>
                  <a:lnTo>
                    <a:pt x="2755" y="20116"/>
                  </a:lnTo>
                  <a:lnTo>
                    <a:pt x="3670" y="21031"/>
                  </a:lnTo>
                  <a:lnTo>
                    <a:pt x="4584" y="22859"/>
                  </a:lnTo>
                  <a:lnTo>
                    <a:pt x="5499" y="22859"/>
                  </a:lnTo>
                  <a:lnTo>
                    <a:pt x="6400" y="23774"/>
                  </a:lnTo>
                  <a:lnTo>
                    <a:pt x="8242" y="24688"/>
                  </a:lnTo>
                  <a:lnTo>
                    <a:pt x="10985" y="24688"/>
                  </a:lnTo>
                  <a:lnTo>
                    <a:pt x="13715" y="24688"/>
                  </a:lnTo>
                  <a:lnTo>
                    <a:pt x="15557" y="23774"/>
                  </a:lnTo>
                  <a:lnTo>
                    <a:pt x="16471" y="23774"/>
                  </a:lnTo>
                  <a:lnTo>
                    <a:pt x="17386" y="22859"/>
                  </a:lnTo>
                  <a:lnTo>
                    <a:pt x="18300" y="22859"/>
                  </a:lnTo>
                  <a:lnTo>
                    <a:pt x="19215" y="21031"/>
                  </a:lnTo>
                  <a:lnTo>
                    <a:pt x="20116" y="20116"/>
                  </a:lnTo>
                  <a:lnTo>
                    <a:pt x="21043" y="18287"/>
                  </a:lnTo>
                  <a:lnTo>
                    <a:pt x="21043" y="16459"/>
                  </a:lnTo>
                  <a:lnTo>
                    <a:pt x="21958" y="14630"/>
                  </a:lnTo>
                  <a:lnTo>
                    <a:pt x="21958" y="10972"/>
                  </a:lnTo>
                  <a:lnTo>
                    <a:pt x="21043" y="10058"/>
                  </a:lnTo>
                  <a:lnTo>
                    <a:pt x="21043" y="9143"/>
                  </a:lnTo>
                  <a:lnTo>
                    <a:pt x="19215" y="5499"/>
                  </a:lnTo>
                  <a:lnTo>
                    <a:pt x="17386" y="3657"/>
                  </a:lnTo>
                  <a:lnTo>
                    <a:pt x="16471" y="1828"/>
                  </a:lnTo>
                  <a:lnTo>
                    <a:pt x="15557" y="1828"/>
                  </a:lnTo>
                  <a:lnTo>
                    <a:pt x="13715" y="914"/>
                  </a:lnTo>
                  <a:lnTo>
                    <a:pt x="128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556698" y="7480350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0985" y="24688"/>
                  </a:moveTo>
                  <a:lnTo>
                    <a:pt x="12814" y="24688"/>
                  </a:lnTo>
                  <a:lnTo>
                    <a:pt x="13715" y="24688"/>
                  </a:lnTo>
                  <a:lnTo>
                    <a:pt x="15557" y="23774"/>
                  </a:lnTo>
                  <a:lnTo>
                    <a:pt x="16471" y="23774"/>
                  </a:lnTo>
                  <a:lnTo>
                    <a:pt x="17386" y="22859"/>
                  </a:lnTo>
                  <a:lnTo>
                    <a:pt x="18300" y="22859"/>
                  </a:lnTo>
                  <a:lnTo>
                    <a:pt x="19215" y="21031"/>
                  </a:lnTo>
                  <a:lnTo>
                    <a:pt x="20116" y="20116"/>
                  </a:lnTo>
                  <a:lnTo>
                    <a:pt x="21043" y="18287"/>
                  </a:lnTo>
                  <a:lnTo>
                    <a:pt x="21043" y="16459"/>
                  </a:lnTo>
                  <a:lnTo>
                    <a:pt x="21958" y="14630"/>
                  </a:lnTo>
                  <a:lnTo>
                    <a:pt x="21958" y="12814"/>
                  </a:lnTo>
                  <a:lnTo>
                    <a:pt x="21958" y="10972"/>
                  </a:lnTo>
                  <a:lnTo>
                    <a:pt x="21043" y="10058"/>
                  </a:lnTo>
                  <a:lnTo>
                    <a:pt x="21043" y="9143"/>
                  </a:lnTo>
                  <a:lnTo>
                    <a:pt x="20116" y="7315"/>
                  </a:lnTo>
                  <a:lnTo>
                    <a:pt x="19215" y="5499"/>
                  </a:lnTo>
                  <a:lnTo>
                    <a:pt x="18300" y="4571"/>
                  </a:lnTo>
                  <a:lnTo>
                    <a:pt x="17386" y="3657"/>
                  </a:lnTo>
                  <a:lnTo>
                    <a:pt x="16471" y="1828"/>
                  </a:lnTo>
                  <a:lnTo>
                    <a:pt x="15557" y="1828"/>
                  </a:lnTo>
                  <a:lnTo>
                    <a:pt x="13715" y="914"/>
                  </a:lnTo>
                  <a:lnTo>
                    <a:pt x="12814" y="0"/>
                  </a:lnTo>
                  <a:lnTo>
                    <a:pt x="10985" y="0"/>
                  </a:lnTo>
                  <a:lnTo>
                    <a:pt x="9156" y="0"/>
                  </a:lnTo>
                  <a:lnTo>
                    <a:pt x="8242" y="0"/>
                  </a:lnTo>
                  <a:lnTo>
                    <a:pt x="6400" y="914"/>
                  </a:lnTo>
                  <a:lnTo>
                    <a:pt x="5499" y="1828"/>
                  </a:lnTo>
                  <a:lnTo>
                    <a:pt x="4584" y="2743"/>
                  </a:lnTo>
                  <a:lnTo>
                    <a:pt x="3670" y="3657"/>
                  </a:lnTo>
                  <a:lnTo>
                    <a:pt x="2755" y="4571"/>
                  </a:lnTo>
                  <a:lnTo>
                    <a:pt x="1841" y="6413"/>
                  </a:lnTo>
                  <a:lnTo>
                    <a:pt x="927" y="7315"/>
                  </a:lnTo>
                  <a:lnTo>
                    <a:pt x="927" y="9143"/>
                  </a:lnTo>
                  <a:lnTo>
                    <a:pt x="0" y="10972"/>
                  </a:lnTo>
                  <a:lnTo>
                    <a:pt x="0" y="11899"/>
                  </a:lnTo>
                  <a:lnTo>
                    <a:pt x="0" y="13715"/>
                  </a:lnTo>
                  <a:lnTo>
                    <a:pt x="927" y="15544"/>
                  </a:lnTo>
                  <a:lnTo>
                    <a:pt x="927" y="17373"/>
                  </a:lnTo>
                  <a:lnTo>
                    <a:pt x="1841" y="18287"/>
                  </a:lnTo>
                  <a:lnTo>
                    <a:pt x="2755" y="20116"/>
                  </a:lnTo>
                  <a:lnTo>
                    <a:pt x="3670" y="21031"/>
                  </a:lnTo>
                  <a:lnTo>
                    <a:pt x="4584" y="22859"/>
                  </a:lnTo>
                  <a:lnTo>
                    <a:pt x="5499" y="22859"/>
                  </a:lnTo>
                  <a:lnTo>
                    <a:pt x="6400" y="23774"/>
                  </a:lnTo>
                  <a:lnTo>
                    <a:pt x="8242" y="24688"/>
                  </a:lnTo>
                  <a:lnTo>
                    <a:pt x="9156" y="24688"/>
                  </a:lnTo>
                  <a:lnTo>
                    <a:pt x="10985" y="246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556698" y="7673289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2814" y="0"/>
                  </a:moveTo>
                  <a:lnTo>
                    <a:pt x="8242" y="0"/>
                  </a:lnTo>
                  <a:lnTo>
                    <a:pt x="6400" y="927"/>
                  </a:lnTo>
                  <a:lnTo>
                    <a:pt x="2755" y="4571"/>
                  </a:lnTo>
                  <a:lnTo>
                    <a:pt x="1841" y="6400"/>
                  </a:lnTo>
                  <a:lnTo>
                    <a:pt x="927" y="7327"/>
                  </a:lnTo>
                  <a:lnTo>
                    <a:pt x="927" y="9143"/>
                  </a:lnTo>
                  <a:lnTo>
                    <a:pt x="0" y="10058"/>
                  </a:lnTo>
                  <a:lnTo>
                    <a:pt x="0" y="13728"/>
                  </a:lnTo>
                  <a:lnTo>
                    <a:pt x="927" y="15544"/>
                  </a:lnTo>
                  <a:lnTo>
                    <a:pt x="927" y="17373"/>
                  </a:lnTo>
                  <a:lnTo>
                    <a:pt x="1841" y="18287"/>
                  </a:lnTo>
                  <a:lnTo>
                    <a:pt x="2755" y="20116"/>
                  </a:lnTo>
                  <a:lnTo>
                    <a:pt x="5499" y="22859"/>
                  </a:lnTo>
                  <a:lnTo>
                    <a:pt x="6400" y="23787"/>
                  </a:lnTo>
                  <a:lnTo>
                    <a:pt x="8242" y="24688"/>
                  </a:lnTo>
                  <a:lnTo>
                    <a:pt x="13715" y="24688"/>
                  </a:lnTo>
                  <a:lnTo>
                    <a:pt x="15557" y="23787"/>
                  </a:lnTo>
                  <a:lnTo>
                    <a:pt x="16471" y="23787"/>
                  </a:lnTo>
                  <a:lnTo>
                    <a:pt x="19215" y="21043"/>
                  </a:lnTo>
                  <a:lnTo>
                    <a:pt x="20116" y="20116"/>
                  </a:lnTo>
                  <a:lnTo>
                    <a:pt x="21043" y="18287"/>
                  </a:lnTo>
                  <a:lnTo>
                    <a:pt x="21043" y="16459"/>
                  </a:lnTo>
                  <a:lnTo>
                    <a:pt x="21958" y="14643"/>
                  </a:lnTo>
                  <a:lnTo>
                    <a:pt x="21958" y="10972"/>
                  </a:lnTo>
                  <a:lnTo>
                    <a:pt x="20116" y="7327"/>
                  </a:lnTo>
                  <a:lnTo>
                    <a:pt x="19215" y="5486"/>
                  </a:lnTo>
                  <a:lnTo>
                    <a:pt x="17386" y="3670"/>
                  </a:lnTo>
                  <a:lnTo>
                    <a:pt x="16471" y="1828"/>
                  </a:lnTo>
                  <a:lnTo>
                    <a:pt x="15557" y="1828"/>
                  </a:lnTo>
                  <a:lnTo>
                    <a:pt x="13715" y="927"/>
                  </a:lnTo>
                  <a:lnTo>
                    <a:pt x="128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556698" y="7673289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0985" y="24688"/>
                  </a:moveTo>
                  <a:lnTo>
                    <a:pt x="12814" y="24688"/>
                  </a:lnTo>
                  <a:lnTo>
                    <a:pt x="13715" y="24688"/>
                  </a:lnTo>
                  <a:lnTo>
                    <a:pt x="15557" y="23787"/>
                  </a:lnTo>
                  <a:lnTo>
                    <a:pt x="16471" y="23787"/>
                  </a:lnTo>
                  <a:lnTo>
                    <a:pt x="17386" y="22859"/>
                  </a:lnTo>
                  <a:lnTo>
                    <a:pt x="18300" y="21958"/>
                  </a:lnTo>
                  <a:lnTo>
                    <a:pt x="19215" y="21043"/>
                  </a:lnTo>
                  <a:lnTo>
                    <a:pt x="20116" y="20116"/>
                  </a:lnTo>
                  <a:lnTo>
                    <a:pt x="21043" y="18287"/>
                  </a:lnTo>
                  <a:lnTo>
                    <a:pt x="21043" y="16459"/>
                  </a:lnTo>
                  <a:lnTo>
                    <a:pt x="21958" y="14643"/>
                  </a:lnTo>
                  <a:lnTo>
                    <a:pt x="21958" y="12801"/>
                  </a:lnTo>
                  <a:lnTo>
                    <a:pt x="21958" y="10972"/>
                  </a:lnTo>
                  <a:lnTo>
                    <a:pt x="21043" y="9143"/>
                  </a:lnTo>
                  <a:lnTo>
                    <a:pt x="20116" y="7327"/>
                  </a:lnTo>
                  <a:lnTo>
                    <a:pt x="19215" y="5486"/>
                  </a:lnTo>
                  <a:lnTo>
                    <a:pt x="18300" y="4571"/>
                  </a:lnTo>
                  <a:lnTo>
                    <a:pt x="17386" y="3670"/>
                  </a:lnTo>
                  <a:lnTo>
                    <a:pt x="16471" y="1828"/>
                  </a:lnTo>
                  <a:lnTo>
                    <a:pt x="15557" y="1828"/>
                  </a:lnTo>
                  <a:lnTo>
                    <a:pt x="13715" y="927"/>
                  </a:lnTo>
                  <a:lnTo>
                    <a:pt x="12814" y="0"/>
                  </a:lnTo>
                  <a:lnTo>
                    <a:pt x="10985" y="0"/>
                  </a:lnTo>
                  <a:lnTo>
                    <a:pt x="9156" y="0"/>
                  </a:lnTo>
                  <a:lnTo>
                    <a:pt x="8242" y="0"/>
                  </a:lnTo>
                  <a:lnTo>
                    <a:pt x="6400" y="927"/>
                  </a:lnTo>
                  <a:lnTo>
                    <a:pt x="5499" y="1828"/>
                  </a:lnTo>
                  <a:lnTo>
                    <a:pt x="4584" y="2743"/>
                  </a:lnTo>
                  <a:lnTo>
                    <a:pt x="3670" y="3670"/>
                  </a:lnTo>
                  <a:lnTo>
                    <a:pt x="2755" y="4571"/>
                  </a:lnTo>
                  <a:lnTo>
                    <a:pt x="1841" y="6400"/>
                  </a:lnTo>
                  <a:lnTo>
                    <a:pt x="927" y="7327"/>
                  </a:lnTo>
                  <a:lnTo>
                    <a:pt x="927" y="9143"/>
                  </a:lnTo>
                  <a:lnTo>
                    <a:pt x="0" y="10058"/>
                  </a:lnTo>
                  <a:lnTo>
                    <a:pt x="0" y="11887"/>
                  </a:lnTo>
                  <a:lnTo>
                    <a:pt x="0" y="13728"/>
                  </a:lnTo>
                  <a:lnTo>
                    <a:pt x="927" y="15544"/>
                  </a:lnTo>
                  <a:lnTo>
                    <a:pt x="927" y="17373"/>
                  </a:lnTo>
                  <a:lnTo>
                    <a:pt x="1841" y="18287"/>
                  </a:lnTo>
                  <a:lnTo>
                    <a:pt x="2755" y="20116"/>
                  </a:lnTo>
                  <a:lnTo>
                    <a:pt x="3670" y="21043"/>
                  </a:lnTo>
                  <a:lnTo>
                    <a:pt x="4584" y="21958"/>
                  </a:lnTo>
                  <a:lnTo>
                    <a:pt x="5499" y="22859"/>
                  </a:lnTo>
                  <a:lnTo>
                    <a:pt x="6400" y="23787"/>
                  </a:lnTo>
                  <a:lnTo>
                    <a:pt x="8242" y="24688"/>
                  </a:lnTo>
                  <a:lnTo>
                    <a:pt x="9156" y="24688"/>
                  </a:lnTo>
                  <a:lnTo>
                    <a:pt x="10985" y="246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556698" y="7869897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2814" y="0"/>
                  </a:moveTo>
                  <a:lnTo>
                    <a:pt x="8242" y="0"/>
                  </a:lnTo>
                  <a:lnTo>
                    <a:pt x="6400" y="901"/>
                  </a:lnTo>
                  <a:lnTo>
                    <a:pt x="2755" y="4559"/>
                  </a:lnTo>
                  <a:lnTo>
                    <a:pt x="1841" y="6400"/>
                  </a:lnTo>
                  <a:lnTo>
                    <a:pt x="927" y="7302"/>
                  </a:lnTo>
                  <a:lnTo>
                    <a:pt x="927" y="9131"/>
                  </a:lnTo>
                  <a:lnTo>
                    <a:pt x="0" y="10960"/>
                  </a:lnTo>
                  <a:lnTo>
                    <a:pt x="0" y="13703"/>
                  </a:lnTo>
                  <a:lnTo>
                    <a:pt x="927" y="15532"/>
                  </a:lnTo>
                  <a:lnTo>
                    <a:pt x="927" y="17360"/>
                  </a:lnTo>
                  <a:lnTo>
                    <a:pt x="1841" y="18275"/>
                  </a:lnTo>
                  <a:lnTo>
                    <a:pt x="2755" y="20116"/>
                  </a:lnTo>
                  <a:lnTo>
                    <a:pt x="3670" y="21018"/>
                  </a:lnTo>
                  <a:lnTo>
                    <a:pt x="4584" y="22847"/>
                  </a:lnTo>
                  <a:lnTo>
                    <a:pt x="5499" y="22847"/>
                  </a:lnTo>
                  <a:lnTo>
                    <a:pt x="6400" y="23761"/>
                  </a:lnTo>
                  <a:lnTo>
                    <a:pt x="8242" y="24676"/>
                  </a:lnTo>
                  <a:lnTo>
                    <a:pt x="10985" y="24676"/>
                  </a:lnTo>
                  <a:lnTo>
                    <a:pt x="13715" y="24676"/>
                  </a:lnTo>
                  <a:lnTo>
                    <a:pt x="15557" y="23761"/>
                  </a:lnTo>
                  <a:lnTo>
                    <a:pt x="16471" y="23761"/>
                  </a:lnTo>
                  <a:lnTo>
                    <a:pt x="17386" y="22847"/>
                  </a:lnTo>
                  <a:lnTo>
                    <a:pt x="18300" y="22847"/>
                  </a:lnTo>
                  <a:lnTo>
                    <a:pt x="19215" y="21018"/>
                  </a:lnTo>
                  <a:lnTo>
                    <a:pt x="20116" y="20116"/>
                  </a:lnTo>
                  <a:lnTo>
                    <a:pt x="21043" y="18275"/>
                  </a:lnTo>
                  <a:lnTo>
                    <a:pt x="21043" y="16446"/>
                  </a:lnTo>
                  <a:lnTo>
                    <a:pt x="21958" y="14617"/>
                  </a:lnTo>
                  <a:lnTo>
                    <a:pt x="21958" y="10960"/>
                  </a:lnTo>
                  <a:lnTo>
                    <a:pt x="21043" y="10045"/>
                  </a:lnTo>
                  <a:lnTo>
                    <a:pt x="21043" y="9131"/>
                  </a:lnTo>
                  <a:lnTo>
                    <a:pt x="19215" y="5486"/>
                  </a:lnTo>
                  <a:lnTo>
                    <a:pt x="17386" y="3644"/>
                  </a:lnTo>
                  <a:lnTo>
                    <a:pt x="16471" y="1816"/>
                  </a:lnTo>
                  <a:lnTo>
                    <a:pt x="15557" y="1816"/>
                  </a:lnTo>
                  <a:lnTo>
                    <a:pt x="13715" y="901"/>
                  </a:lnTo>
                  <a:lnTo>
                    <a:pt x="128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556698" y="7869897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0985" y="24676"/>
                  </a:moveTo>
                  <a:lnTo>
                    <a:pt x="12814" y="24676"/>
                  </a:lnTo>
                  <a:lnTo>
                    <a:pt x="13715" y="24676"/>
                  </a:lnTo>
                  <a:lnTo>
                    <a:pt x="15557" y="23761"/>
                  </a:lnTo>
                  <a:lnTo>
                    <a:pt x="16471" y="23761"/>
                  </a:lnTo>
                  <a:lnTo>
                    <a:pt x="17386" y="22847"/>
                  </a:lnTo>
                  <a:lnTo>
                    <a:pt x="18300" y="22847"/>
                  </a:lnTo>
                  <a:lnTo>
                    <a:pt x="19215" y="21018"/>
                  </a:lnTo>
                  <a:lnTo>
                    <a:pt x="20116" y="20116"/>
                  </a:lnTo>
                  <a:lnTo>
                    <a:pt x="21043" y="18275"/>
                  </a:lnTo>
                  <a:lnTo>
                    <a:pt x="21043" y="16446"/>
                  </a:lnTo>
                  <a:lnTo>
                    <a:pt x="21958" y="14617"/>
                  </a:lnTo>
                  <a:lnTo>
                    <a:pt x="21958" y="12801"/>
                  </a:lnTo>
                  <a:lnTo>
                    <a:pt x="21958" y="10960"/>
                  </a:lnTo>
                  <a:lnTo>
                    <a:pt x="21043" y="10045"/>
                  </a:lnTo>
                  <a:lnTo>
                    <a:pt x="21043" y="9131"/>
                  </a:lnTo>
                  <a:lnTo>
                    <a:pt x="20116" y="7302"/>
                  </a:lnTo>
                  <a:lnTo>
                    <a:pt x="19215" y="5486"/>
                  </a:lnTo>
                  <a:lnTo>
                    <a:pt x="18300" y="4559"/>
                  </a:lnTo>
                  <a:lnTo>
                    <a:pt x="17386" y="3644"/>
                  </a:lnTo>
                  <a:lnTo>
                    <a:pt x="16471" y="1816"/>
                  </a:lnTo>
                  <a:lnTo>
                    <a:pt x="15557" y="1816"/>
                  </a:lnTo>
                  <a:lnTo>
                    <a:pt x="13715" y="901"/>
                  </a:lnTo>
                  <a:lnTo>
                    <a:pt x="12814" y="0"/>
                  </a:lnTo>
                  <a:lnTo>
                    <a:pt x="10985" y="0"/>
                  </a:lnTo>
                  <a:lnTo>
                    <a:pt x="9156" y="0"/>
                  </a:lnTo>
                  <a:lnTo>
                    <a:pt x="8242" y="0"/>
                  </a:lnTo>
                  <a:lnTo>
                    <a:pt x="6400" y="901"/>
                  </a:lnTo>
                  <a:lnTo>
                    <a:pt x="5499" y="1816"/>
                  </a:lnTo>
                  <a:lnTo>
                    <a:pt x="4584" y="2730"/>
                  </a:lnTo>
                  <a:lnTo>
                    <a:pt x="3670" y="3644"/>
                  </a:lnTo>
                  <a:lnTo>
                    <a:pt x="2755" y="4559"/>
                  </a:lnTo>
                  <a:lnTo>
                    <a:pt x="1841" y="6400"/>
                  </a:lnTo>
                  <a:lnTo>
                    <a:pt x="927" y="7302"/>
                  </a:lnTo>
                  <a:lnTo>
                    <a:pt x="927" y="9131"/>
                  </a:lnTo>
                  <a:lnTo>
                    <a:pt x="0" y="10960"/>
                  </a:lnTo>
                  <a:lnTo>
                    <a:pt x="0" y="11874"/>
                  </a:lnTo>
                  <a:lnTo>
                    <a:pt x="0" y="13703"/>
                  </a:lnTo>
                  <a:lnTo>
                    <a:pt x="927" y="15532"/>
                  </a:lnTo>
                  <a:lnTo>
                    <a:pt x="927" y="17360"/>
                  </a:lnTo>
                  <a:lnTo>
                    <a:pt x="1841" y="18275"/>
                  </a:lnTo>
                  <a:lnTo>
                    <a:pt x="2755" y="20116"/>
                  </a:lnTo>
                  <a:lnTo>
                    <a:pt x="3670" y="21018"/>
                  </a:lnTo>
                  <a:lnTo>
                    <a:pt x="4584" y="22847"/>
                  </a:lnTo>
                  <a:lnTo>
                    <a:pt x="5499" y="22847"/>
                  </a:lnTo>
                  <a:lnTo>
                    <a:pt x="6400" y="23761"/>
                  </a:lnTo>
                  <a:lnTo>
                    <a:pt x="8242" y="24676"/>
                  </a:lnTo>
                  <a:lnTo>
                    <a:pt x="9156" y="24676"/>
                  </a:lnTo>
                  <a:lnTo>
                    <a:pt x="10985" y="246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556698" y="8082940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2814" y="0"/>
                  </a:moveTo>
                  <a:lnTo>
                    <a:pt x="8242" y="0"/>
                  </a:lnTo>
                  <a:lnTo>
                    <a:pt x="6400" y="927"/>
                  </a:lnTo>
                  <a:lnTo>
                    <a:pt x="5499" y="1841"/>
                  </a:lnTo>
                  <a:lnTo>
                    <a:pt x="4584" y="1841"/>
                  </a:lnTo>
                  <a:lnTo>
                    <a:pt x="2755" y="3657"/>
                  </a:lnTo>
                  <a:lnTo>
                    <a:pt x="1841" y="5486"/>
                  </a:lnTo>
                  <a:lnTo>
                    <a:pt x="927" y="6400"/>
                  </a:lnTo>
                  <a:lnTo>
                    <a:pt x="927" y="8242"/>
                  </a:lnTo>
                  <a:lnTo>
                    <a:pt x="0" y="10058"/>
                  </a:lnTo>
                  <a:lnTo>
                    <a:pt x="0" y="13716"/>
                  </a:lnTo>
                  <a:lnTo>
                    <a:pt x="927" y="14643"/>
                  </a:lnTo>
                  <a:lnTo>
                    <a:pt x="927" y="16459"/>
                  </a:lnTo>
                  <a:lnTo>
                    <a:pt x="1841" y="17373"/>
                  </a:lnTo>
                  <a:lnTo>
                    <a:pt x="2755" y="19202"/>
                  </a:lnTo>
                  <a:lnTo>
                    <a:pt x="3670" y="20116"/>
                  </a:lnTo>
                  <a:lnTo>
                    <a:pt x="4584" y="21958"/>
                  </a:lnTo>
                  <a:lnTo>
                    <a:pt x="6400" y="23774"/>
                  </a:lnTo>
                  <a:lnTo>
                    <a:pt x="8242" y="24688"/>
                  </a:lnTo>
                  <a:lnTo>
                    <a:pt x="10985" y="24688"/>
                  </a:lnTo>
                  <a:lnTo>
                    <a:pt x="13715" y="24688"/>
                  </a:lnTo>
                  <a:lnTo>
                    <a:pt x="15557" y="23774"/>
                  </a:lnTo>
                  <a:lnTo>
                    <a:pt x="16471" y="23774"/>
                  </a:lnTo>
                  <a:lnTo>
                    <a:pt x="18300" y="21958"/>
                  </a:lnTo>
                  <a:lnTo>
                    <a:pt x="19215" y="20116"/>
                  </a:lnTo>
                  <a:lnTo>
                    <a:pt x="20116" y="19202"/>
                  </a:lnTo>
                  <a:lnTo>
                    <a:pt x="21043" y="17373"/>
                  </a:lnTo>
                  <a:lnTo>
                    <a:pt x="21043" y="15557"/>
                  </a:lnTo>
                  <a:lnTo>
                    <a:pt x="21958" y="13716"/>
                  </a:lnTo>
                  <a:lnTo>
                    <a:pt x="21958" y="10972"/>
                  </a:lnTo>
                  <a:lnTo>
                    <a:pt x="21043" y="9143"/>
                  </a:lnTo>
                  <a:lnTo>
                    <a:pt x="21043" y="8242"/>
                  </a:lnTo>
                  <a:lnTo>
                    <a:pt x="19215" y="4572"/>
                  </a:lnTo>
                  <a:lnTo>
                    <a:pt x="16471" y="1841"/>
                  </a:lnTo>
                  <a:lnTo>
                    <a:pt x="15557" y="1841"/>
                  </a:lnTo>
                  <a:lnTo>
                    <a:pt x="13715" y="927"/>
                  </a:lnTo>
                  <a:lnTo>
                    <a:pt x="128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556698" y="8082940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0985" y="24688"/>
                  </a:moveTo>
                  <a:lnTo>
                    <a:pt x="12814" y="24688"/>
                  </a:lnTo>
                  <a:lnTo>
                    <a:pt x="13715" y="24688"/>
                  </a:lnTo>
                  <a:lnTo>
                    <a:pt x="15557" y="23774"/>
                  </a:lnTo>
                  <a:lnTo>
                    <a:pt x="16471" y="23774"/>
                  </a:lnTo>
                  <a:lnTo>
                    <a:pt x="17386" y="22860"/>
                  </a:lnTo>
                  <a:lnTo>
                    <a:pt x="18300" y="21958"/>
                  </a:lnTo>
                  <a:lnTo>
                    <a:pt x="19215" y="20116"/>
                  </a:lnTo>
                  <a:lnTo>
                    <a:pt x="20116" y="19202"/>
                  </a:lnTo>
                  <a:lnTo>
                    <a:pt x="21043" y="17373"/>
                  </a:lnTo>
                  <a:lnTo>
                    <a:pt x="21043" y="15557"/>
                  </a:lnTo>
                  <a:lnTo>
                    <a:pt x="21958" y="13716"/>
                  </a:lnTo>
                  <a:lnTo>
                    <a:pt x="21958" y="12801"/>
                  </a:lnTo>
                  <a:lnTo>
                    <a:pt x="21958" y="10972"/>
                  </a:lnTo>
                  <a:lnTo>
                    <a:pt x="21043" y="9143"/>
                  </a:lnTo>
                  <a:lnTo>
                    <a:pt x="21043" y="8242"/>
                  </a:lnTo>
                  <a:lnTo>
                    <a:pt x="20116" y="6400"/>
                  </a:lnTo>
                  <a:lnTo>
                    <a:pt x="19215" y="4572"/>
                  </a:lnTo>
                  <a:lnTo>
                    <a:pt x="18300" y="3657"/>
                  </a:lnTo>
                  <a:lnTo>
                    <a:pt x="17386" y="2743"/>
                  </a:lnTo>
                  <a:lnTo>
                    <a:pt x="16471" y="1841"/>
                  </a:lnTo>
                  <a:lnTo>
                    <a:pt x="15557" y="1841"/>
                  </a:lnTo>
                  <a:lnTo>
                    <a:pt x="13715" y="927"/>
                  </a:lnTo>
                  <a:lnTo>
                    <a:pt x="12814" y="0"/>
                  </a:lnTo>
                  <a:lnTo>
                    <a:pt x="10985" y="0"/>
                  </a:lnTo>
                  <a:lnTo>
                    <a:pt x="9156" y="0"/>
                  </a:lnTo>
                  <a:lnTo>
                    <a:pt x="8242" y="0"/>
                  </a:lnTo>
                  <a:lnTo>
                    <a:pt x="6400" y="927"/>
                  </a:lnTo>
                  <a:lnTo>
                    <a:pt x="5499" y="1841"/>
                  </a:lnTo>
                  <a:lnTo>
                    <a:pt x="4584" y="1841"/>
                  </a:lnTo>
                  <a:lnTo>
                    <a:pt x="3670" y="2743"/>
                  </a:lnTo>
                  <a:lnTo>
                    <a:pt x="2755" y="3657"/>
                  </a:lnTo>
                  <a:lnTo>
                    <a:pt x="1841" y="5486"/>
                  </a:lnTo>
                  <a:lnTo>
                    <a:pt x="927" y="6400"/>
                  </a:lnTo>
                  <a:lnTo>
                    <a:pt x="927" y="8242"/>
                  </a:lnTo>
                  <a:lnTo>
                    <a:pt x="0" y="10058"/>
                  </a:lnTo>
                  <a:lnTo>
                    <a:pt x="0" y="11887"/>
                  </a:lnTo>
                  <a:lnTo>
                    <a:pt x="0" y="13716"/>
                  </a:lnTo>
                  <a:lnTo>
                    <a:pt x="927" y="14643"/>
                  </a:lnTo>
                  <a:lnTo>
                    <a:pt x="927" y="16459"/>
                  </a:lnTo>
                  <a:lnTo>
                    <a:pt x="1841" y="17373"/>
                  </a:lnTo>
                  <a:lnTo>
                    <a:pt x="2755" y="19202"/>
                  </a:lnTo>
                  <a:lnTo>
                    <a:pt x="3670" y="20116"/>
                  </a:lnTo>
                  <a:lnTo>
                    <a:pt x="4584" y="21958"/>
                  </a:lnTo>
                  <a:lnTo>
                    <a:pt x="5499" y="22860"/>
                  </a:lnTo>
                  <a:lnTo>
                    <a:pt x="6400" y="23774"/>
                  </a:lnTo>
                  <a:lnTo>
                    <a:pt x="8242" y="24688"/>
                  </a:lnTo>
                  <a:lnTo>
                    <a:pt x="9156" y="24688"/>
                  </a:lnTo>
                  <a:lnTo>
                    <a:pt x="10985" y="246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556698" y="8279549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2814" y="0"/>
                  </a:moveTo>
                  <a:lnTo>
                    <a:pt x="8242" y="0"/>
                  </a:lnTo>
                  <a:lnTo>
                    <a:pt x="6400" y="901"/>
                  </a:lnTo>
                  <a:lnTo>
                    <a:pt x="3670" y="3644"/>
                  </a:lnTo>
                  <a:lnTo>
                    <a:pt x="2755" y="3644"/>
                  </a:lnTo>
                  <a:lnTo>
                    <a:pt x="1841" y="5473"/>
                  </a:lnTo>
                  <a:lnTo>
                    <a:pt x="927" y="6400"/>
                  </a:lnTo>
                  <a:lnTo>
                    <a:pt x="927" y="8216"/>
                  </a:lnTo>
                  <a:lnTo>
                    <a:pt x="0" y="10045"/>
                  </a:lnTo>
                  <a:lnTo>
                    <a:pt x="0" y="13716"/>
                  </a:lnTo>
                  <a:lnTo>
                    <a:pt x="927" y="15532"/>
                  </a:lnTo>
                  <a:lnTo>
                    <a:pt x="927" y="16446"/>
                  </a:lnTo>
                  <a:lnTo>
                    <a:pt x="1841" y="17360"/>
                  </a:lnTo>
                  <a:lnTo>
                    <a:pt x="2755" y="19189"/>
                  </a:lnTo>
                  <a:lnTo>
                    <a:pt x="3670" y="20116"/>
                  </a:lnTo>
                  <a:lnTo>
                    <a:pt x="4584" y="21932"/>
                  </a:lnTo>
                  <a:lnTo>
                    <a:pt x="6400" y="23761"/>
                  </a:lnTo>
                  <a:lnTo>
                    <a:pt x="8242" y="24676"/>
                  </a:lnTo>
                  <a:lnTo>
                    <a:pt x="10985" y="24676"/>
                  </a:lnTo>
                  <a:lnTo>
                    <a:pt x="13715" y="24676"/>
                  </a:lnTo>
                  <a:lnTo>
                    <a:pt x="15557" y="23761"/>
                  </a:lnTo>
                  <a:lnTo>
                    <a:pt x="16471" y="23761"/>
                  </a:lnTo>
                  <a:lnTo>
                    <a:pt x="18300" y="21932"/>
                  </a:lnTo>
                  <a:lnTo>
                    <a:pt x="19215" y="20116"/>
                  </a:lnTo>
                  <a:lnTo>
                    <a:pt x="20116" y="19189"/>
                  </a:lnTo>
                  <a:lnTo>
                    <a:pt x="21043" y="17360"/>
                  </a:lnTo>
                  <a:lnTo>
                    <a:pt x="21043" y="16446"/>
                  </a:lnTo>
                  <a:lnTo>
                    <a:pt x="21958" y="14617"/>
                  </a:lnTo>
                  <a:lnTo>
                    <a:pt x="21958" y="10960"/>
                  </a:lnTo>
                  <a:lnTo>
                    <a:pt x="21043" y="9131"/>
                  </a:lnTo>
                  <a:lnTo>
                    <a:pt x="21043" y="8216"/>
                  </a:lnTo>
                  <a:lnTo>
                    <a:pt x="19215" y="4559"/>
                  </a:lnTo>
                  <a:lnTo>
                    <a:pt x="18300" y="3644"/>
                  </a:lnTo>
                  <a:lnTo>
                    <a:pt x="17386" y="3644"/>
                  </a:lnTo>
                  <a:lnTo>
                    <a:pt x="16471" y="1816"/>
                  </a:lnTo>
                  <a:lnTo>
                    <a:pt x="15557" y="1816"/>
                  </a:lnTo>
                  <a:lnTo>
                    <a:pt x="13715" y="901"/>
                  </a:lnTo>
                  <a:lnTo>
                    <a:pt x="128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556698" y="8279549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0985" y="24676"/>
                  </a:moveTo>
                  <a:lnTo>
                    <a:pt x="12814" y="24676"/>
                  </a:lnTo>
                  <a:lnTo>
                    <a:pt x="13715" y="24676"/>
                  </a:lnTo>
                  <a:lnTo>
                    <a:pt x="15557" y="23761"/>
                  </a:lnTo>
                  <a:lnTo>
                    <a:pt x="16471" y="23761"/>
                  </a:lnTo>
                  <a:lnTo>
                    <a:pt x="17386" y="22847"/>
                  </a:lnTo>
                  <a:lnTo>
                    <a:pt x="18300" y="21932"/>
                  </a:lnTo>
                  <a:lnTo>
                    <a:pt x="19215" y="20116"/>
                  </a:lnTo>
                  <a:lnTo>
                    <a:pt x="20116" y="19189"/>
                  </a:lnTo>
                  <a:lnTo>
                    <a:pt x="21043" y="17360"/>
                  </a:lnTo>
                  <a:lnTo>
                    <a:pt x="21043" y="16446"/>
                  </a:lnTo>
                  <a:lnTo>
                    <a:pt x="21958" y="14617"/>
                  </a:lnTo>
                  <a:lnTo>
                    <a:pt x="21958" y="12801"/>
                  </a:lnTo>
                  <a:lnTo>
                    <a:pt x="21958" y="10960"/>
                  </a:lnTo>
                  <a:lnTo>
                    <a:pt x="21043" y="9131"/>
                  </a:lnTo>
                  <a:lnTo>
                    <a:pt x="21043" y="8216"/>
                  </a:lnTo>
                  <a:lnTo>
                    <a:pt x="20116" y="6400"/>
                  </a:lnTo>
                  <a:lnTo>
                    <a:pt x="19215" y="4559"/>
                  </a:lnTo>
                  <a:lnTo>
                    <a:pt x="18300" y="3644"/>
                  </a:lnTo>
                  <a:lnTo>
                    <a:pt x="17386" y="3644"/>
                  </a:lnTo>
                  <a:lnTo>
                    <a:pt x="16471" y="1816"/>
                  </a:lnTo>
                  <a:lnTo>
                    <a:pt x="15557" y="1816"/>
                  </a:lnTo>
                  <a:lnTo>
                    <a:pt x="13715" y="901"/>
                  </a:lnTo>
                  <a:lnTo>
                    <a:pt x="12814" y="0"/>
                  </a:lnTo>
                  <a:lnTo>
                    <a:pt x="10985" y="0"/>
                  </a:lnTo>
                  <a:lnTo>
                    <a:pt x="9156" y="0"/>
                  </a:lnTo>
                  <a:lnTo>
                    <a:pt x="8242" y="0"/>
                  </a:lnTo>
                  <a:lnTo>
                    <a:pt x="6400" y="901"/>
                  </a:lnTo>
                  <a:lnTo>
                    <a:pt x="5499" y="1816"/>
                  </a:lnTo>
                  <a:lnTo>
                    <a:pt x="4584" y="2730"/>
                  </a:lnTo>
                  <a:lnTo>
                    <a:pt x="3670" y="3644"/>
                  </a:lnTo>
                  <a:lnTo>
                    <a:pt x="2755" y="3644"/>
                  </a:lnTo>
                  <a:lnTo>
                    <a:pt x="1841" y="5473"/>
                  </a:lnTo>
                  <a:lnTo>
                    <a:pt x="927" y="6400"/>
                  </a:lnTo>
                  <a:lnTo>
                    <a:pt x="927" y="8216"/>
                  </a:lnTo>
                  <a:lnTo>
                    <a:pt x="0" y="10045"/>
                  </a:lnTo>
                  <a:lnTo>
                    <a:pt x="0" y="11874"/>
                  </a:lnTo>
                  <a:lnTo>
                    <a:pt x="0" y="13716"/>
                  </a:lnTo>
                  <a:lnTo>
                    <a:pt x="927" y="15532"/>
                  </a:lnTo>
                  <a:lnTo>
                    <a:pt x="927" y="16446"/>
                  </a:lnTo>
                  <a:lnTo>
                    <a:pt x="1841" y="17360"/>
                  </a:lnTo>
                  <a:lnTo>
                    <a:pt x="2755" y="19189"/>
                  </a:lnTo>
                  <a:lnTo>
                    <a:pt x="3670" y="20116"/>
                  </a:lnTo>
                  <a:lnTo>
                    <a:pt x="4584" y="21932"/>
                  </a:lnTo>
                  <a:lnTo>
                    <a:pt x="5499" y="22847"/>
                  </a:lnTo>
                  <a:lnTo>
                    <a:pt x="6400" y="23761"/>
                  </a:lnTo>
                  <a:lnTo>
                    <a:pt x="8242" y="24676"/>
                  </a:lnTo>
                  <a:lnTo>
                    <a:pt x="9156" y="24676"/>
                  </a:lnTo>
                  <a:lnTo>
                    <a:pt x="10985" y="246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556698" y="8472474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2814" y="0"/>
                  </a:moveTo>
                  <a:lnTo>
                    <a:pt x="8242" y="0"/>
                  </a:lnTo>
                  <a:lnTo>
                    <a:pt x="6400" y="914"/>
                  </a:lnTo>
                  <a:lnTo>
                    <a:pt x="5499" y="1841"/>
                  </a:lnTo>
                  <a:lnTo>
                    <a:pt x="4584" y="1841"/>
                  </a:lnTo>
                  <a:lnTo>
                    <a:pt x="2755" y="3657"/>
                  </a:lnTo>
                  <a:lnTo>
                    <a:pt x="1841" y="5486"/>
                  </a:lnTo>
                  <a:lnTo>
                    <a:pt x="927" y="6400"/>
                  </a:lnTo>
                  <a:lnTo>
                    <a:pt x="927" y="8242"/>
                  </a:lnTo>
                  <a:lnTo>
                    <a:pt x="0" y="10058"/>
                  </a:lnTo>
                  <a:lnTo>
                    <a:pt x="0" y="13715"/>
                  </a:lnTo>
                  <a:lnTo>
                    <a:pt x="927" y="14643"/>
                  </a:lnTo>
                  <a:lnTo>
                    <a:pt x="927" y="16459"/>
                  </a:lnTo>
                  <a:lnTo>
                    <a:pt x="1841" y="17373"/>
                  </a:lnTo>
                  <a:lnTo>
                    <a:pt x="2755" y="19202"/>
                  </a:lnTo>
                  <a:lnTo>
                    <a:pt x="3670" y="20116"/>
                  </a:lnTo>
                  <a:lnTo>
                    <a:pt x="4584" y="21958"/>
                  </a:lnTo>
                  <a:lnTo>
                    <a:pt x="6400" y="23774"/>
                  </a:lnTo>
                  <a:lnTo>
                    <a:pt x="8242" y="24701"/>
                  </a:lnTo>
                  <a:lnTo>
                    <a:pt x="10985" y="24701"/>
                  </a:lnTo>
                  <a:lnTo>
                    <a:pt x="13715" y="24701"/>
                  </a:lnTo>
                  <a:lnTo>
                    <a:pt x="15557" y="23774"/>
                  </a:lnTo>
                  <a:lnTo>
                    <a:pt x="16471" y="23774"/>
                  </a:lnTo>
                  <a:lnTo>
                    <a:pt x="18300" y="21958"/>
                  </a:lnTo>
                  <a:lnTo>
                    <a:pt x="19215" y="20116"/>
                  </a:lnTo>
                  <a:lnTo>
                    <a:pt x="20116" y="19202"/>
                  </a:lnTo>
                  <a:lnTo>
                    <a:pt x="21043" y="17373"/>
                  </a:lnTo>
                  <a:lnTo>
                    <a:pt x="21043" y="15557"/>
                  </a:lnTo>
                  <a:lnTo>
                    <a:pt x="21958" y="13715"/>
                  </a:lnTo>
                  <a:lnTo>
                    <a:pt x="21958" y="10972"/>
                  </a:lnTo>
                  <a:lnTo>
                    <a:pt x="21043" y="9156"/>
                  </a:lnTo>
                  <a:lnTo>
                    <a:pt x="21043" y="8242"/>
                  </a:lnTo>
                  <a:lnTo>
                    <a:pt x="19215" y="4571"/>
                  </a:lnTo>
                  <a:lnTo>
                    <a:pt x="16471" y="1841"/>
                  </a:lnTo>
                  <a:lnTo>
                    <a:pt x="15557" y="1841"/>
                  </a:lnTo>
                  <a:lnTo>
                    <a:pt x="13715" y="914"/>
                  </a:lnTo>
                  <a:lnTo>
                    <a:pt x="128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556698" y="8472474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0985" y="24701"/>
                  </a:moveTo>
                  <a:lnTo>
                    <a:pt x="12814" y="24701"/>
                  </a:lnTo>
                  <a:lnTo>
                    <a:pt x="13715" y="24701"/>
                  </a:lnTo>
                  <a:lnTo>
                    <a:pt x="15557" y="23774"/>
                  </a:lnTo>
                  <a:lnTo>
                    <a:pt x="16471" y="23774"/>
                  </a:lnTo>
                  <a:lnTo>
                    <a:pt x="17386" y="22872"/>
                  </a:lnTo>
                  <a:lnTo>
                    <a:pt x="18300" y="21958"/>
                  </a:lnTo>
                  <a:lnTo>
                    <a:pt x="19215" y="20116"/>
                  </a:lnTo>
                  <a:lnTo>
                    <a:pt x="20116" y="19202"/>
                  </a:lnTo>
                  <a:lnTo>
                    <a:pt x="21043" y="17373"/>
                  </a:lnTo>
                  <a:lnTo>
                    <a:pt x="21043" y="15557"/>
                  </a:lnTo>
                  <a:lnTo>
                    <a:pt x="21958" y="13715"/>
                  </a:lnTo>
                  <a:lnTo>
                    <a:pt x="21958" y="12801"/>
                  </a:lnTo>
                  <a:lnTo>
                    <a:pt x="21958" y="10972"/>
                  </a:lnTo>
                  <a:lnTo>
                    <a:pt x="21043" y="9156"/>
                  </a:lnTo>
                  <a:lnTo>
                    <a:pt x="21043" y="8242"/>
                  </a:lnTo>
                  <a:lnTo>
                    <a:pt x="20116" y="6400"/>
                  </a:lnTo>
                  <a:lnTo>
                    <a:pt x="19215" y="4571"/>
                  </a:lnTo>
                  <a:lnTo>
                    <a:pt x="18300" y="3657"/>
                  </a:lnTo>
                  <a:lnTo>
                    <a:pt x="17386" y="2755"/>
                  </a:lnTo>
                  <a:lnTo>
                    <a:pt x="16471" y="1841"/>
                  </a:lnTo>
                  <a:lnTo>
                    <a:pt x="15557" y="1841"/>
                  </a:lnTo>
                  <a:lnTo>
                    <a:pt x="13715" y="914"/>
                  </a:lnTo>
                  <a:lnTo>
                    <a:pt x="12814" y="0"/>
                  </a:lnTo>
                  <a:lnTo>
                    <a:pt x="10985" y="0"/>
                  </a:lnTo>
                  <a:lnTo>
                    <a:pt x="9156" y="0"/>
                  </a:lnTo>
                  <a:lnTo>
                    <a:pt x="8242" y="0"/>
                  </a:lnTo>
                  <a:lnTo>
                    <a:pt x="6400" y="914"/>
                  </a:lnTo>
                  <a:lnTo>
                    <a:pt x="5499" y="1841"/>
                  </a:lnTo>
                  <a:lnTo>
                    <a:pt x="4584" y="1841"/>
                  </a:lnTo>
                  <a:lnTo>
                    <a:pt x="3670" y="2755"/>
                  </a:lnTo>
                  <a:lnTo>
                    <a:pt x="2755" y="3657"/>
                  </a:lnTo>
                  <a:lnTo>
                    <a:pt x="1841" y="5486"/>
                  </a:lnTo>
                  <a:lnTo>
                    <a:pt x="927" y="6400"/>
                  </a:lnTo>
                  <a:lnTo>
                    <a:pt x="927" y="8242"/>
                  </a:lnTo>
                  <a:lnTo>
                    <a:pt x="0" y="10058"/>
                  </a:lnTo>
                  <a:lnTo>
                    <a:pt x="0" y="11887"/>
                  </a:lnTo>
                  <a:lnTo>
                    <a:pt x="0" y="13715"/>
                  </a:lnTo>
                  <a:lnTo>
                    <a:pt x="927" y="14643"/>
                  </a:lnTo>
                  <a:lnTo>
                    <a:pt x="927" y="16459"/>
                  </a:lnTo>
                  <a:lnTo>
                    <a:pt x="1841" y="17373"/>
                  </a:lnTo>
                  <a:lnTo>
                    <a:pt x="2755" y="19202"/>
                  </a:lnTo>
                  <a:lnTo>
                    <a:pt x="3670" y="20116"/>
                  </a:lnTo>
                  <a:lnTo>
                    <a:pt x="4584" y="21958"/>
                  </a:lnTo>
                  <a:lnTo>
                    <a:pt x="5499" y="22872"/>
                  </a:lnTo>
                  <a:lnTo>
                    <a:pt x="6400" y="23774"/>
                  </a:lnTo>
                  <a:lnTo>
                    <a:pt x="8242" y="24701"/>
                  </a:lnTo>
                  <a:lnTo>
                    <a:pt x="9156" y="24701"/>
                  </a:lnTo>
                  <a:lnTo>
                    <a:pt x="10985" y="247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617048" y="8491677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3715" y="0"/>
                  </a:moveTo>
                  <a:lnTo>
                    <a:pt x="10071" y="0"/>
                  </a:lnTo>
                  <a:lnTo>
                    <a:pt x="8242" y="914"/>
                  </a:lnTo>
                  <a:lnTo>
                    <a:pt x="7315" y="914"/>
                  </a:lnTo>
                  <a:lnTo>
                    <a:pt x="5499" y="1828"/>
                  </a:lnTo>
                  <a:lnTo>
                    <a:pt x="2755" y="4572"/>
                  </a:lnTo>
                  <a:lnTo>
                    <a:pt x="914" y="8229"/>
                  </a:lnTo>
                  <a:lnTo>
                    <a:pt x="0" y="9156"/>
                  </a:lnTo>
                  <a:lnTo>
                    <a:pt x="0" y="15544"/>
                  </a:lnTo>
                  <a:lnTo>
                    <a:pt x="1841" y="19202"/>
                  </a:lnTo>
                  <a:lnTo>
                    <a:pt x="3670" y="21031"/>
                  </a:lnTo>
                  <a:lnTo>
                    <a:pt x="4597" y="22872"/>
                  </a:lnTo>
                  <a:lnTo>
                    <a:pt x="5499" y="23787"/>
                  </a:lnTo>
                  <a:lnTo>
                    <a:pt x="7315" y="23787"/>
                  </a:lnTo>
                  <a:lnTo>
                    <a:pt x="8242" y="24688"/>
                  </a:lnTo>
                  <a:lnTo>
                    <a:pt x="10985" y="24688"/>
                  </a:lnTo>
                  <a:lnTo>
                    <a:pt x="12814" y="24688"/>
                  </a:lnTo>
                  <a:lnTo>
                    <a:pt x="13715" y="23787"/>
                  </a:lnTo>
                  <a:lnTo>
                    <a:pt x="15557" y="23787"/>
                  </a:lnTo>
                  <a:lnTo>
                    <a:pt x="20116" y="19202"/>
                  </a:lnTo>
                  <a:lnTo>
                    <a:pt x="21043" y="17373"/>
                  </a:lnTo>
                  <a:lnTo>
                    <a:pt x="21043" y="15544"/>
                  </a:lnTo>
                  <a:lnTo>
                    <a:pt x="21958" y="14630"/>
                  </a:lnTo>
                  <a:lnTo>
                    <a:pt x="21958" y="8229"/>
                  </a:lnTo>
                  <a:lnTo>
                    <a:pt x="21043" y="6400"/>
                  </a:lnTo>
                  <a:lnTo>
                    <a:pt x="21043" y="4572"/>
                  </a:lnTo>
                  <a:lnTo>
                    <a:pt x="18300" y="1828"/>
                  </a:lnTo>
                  <a:lnTo>
                    <a:pt x="16471" y="914"/>
                  </a:lnTo>
                  <a:lnTo>
                    <a:pt x="15557" y="914"/>
                  </a:lnTo>
                  <a:lnTo>
                    <a:pt x="1371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617048" y="8491677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0985" y="24688"/>
                  </a:moveTo>
                  <a:lnTo>
                    <a:pt x="12814" y="24688"/>
                  </a:lnTo>
                  <a:lnTo>
                    <a:pt x="13715" y="23787"/>
                  </a:lnTo>
                  <a:lnTo>
                    <a:pt x="15557" y="23787"/>
                  </a:lnTo>
                  <a:lnTo>
                    <a:pt x="16471" y="22872"/>
                  </a:lnTo>
                  <a:lnTo>
                    <a:pt x="18300" y="21031"/>
                  </a:lnTo>
                  <a:lnTo>
                    <a:pt x="19215" y="20116"/>
                  </a:lnTo>
                  <a:lnTo>
                    <a:pt x="20116" y="19202"/>
                  </a:lnTo>
                  <a:lnTo>
                    <a:pt x="21043" y="17373"/>
                  </a:lnTo>
                  <a:lnTo>
                    <a:pt x="21043" y="15544"/>
                  </a:lnTo>
                  <a:lnTo>
                    <a:pt x="21958" y="14630"/>
                  </a:lnTo>
                  <a:lnTo>
                    <a:pt x="21958" y="13716"/>
                  </a:lnTo>
                  <a:lnTo>
                    <a:pt x="21958" y="11887"/>
                  </a:lnTo>
                  <a:lnTo>
                    <a:pt x="21958" y="10071"/>
                  </a:lnTo>
                  <a:lnTo>
                    <a:pt x="21958" y="8229"/>
                  </a:lnTo>
                  <a:lnTo>
                    <a:pt x="21043" y="6400"/>
                  </a:lnTo>
                  <a:lnTo>
                    <a:pt x="21043" y="4572"/>
                  </a:lnTo>
                  <a:lnTo>
                    <a:pt x="20116" y="3670"/>
                  </a:lnTo>
                  <a:lnTo>
                    <a:pt x="19215" y="2755"/>
                  </a:lnTo>
                  <a:lnTo>
                    <a:pt x="18300" y="1828"/>
                  </a:lnTo>
                  <a:lnTo>
                    <a:pt x="16471" y="914"/>
                  </a:lnTo>
                  <a:lnTo>
                    <a:pt x="15557" y="914"/>
                  </a:lnTo>
                  <a:lnTo>
                    <a:pt x="13715" y="0"/>
                  </a:lnTo>
                  <a:lnTo>
                    <a:pt x="12814" y="0"/>
                  </a:lnTo>
                  <a:lnTo>
                    <a:pt x="10985" y="0"/>
                  </a:lnTo>
                  <a:lnTo>
                    <a:pt x="10071" y="0"/>
                  </a:lnTo>
                  <a:lnTo>
                    <a:pt x="8242" y="914"/>
                  </a:lnTo>
                  <a:lnTo>
                    <a:pt x="7315" y="914"/>
                  </a:lnTo>
                  <a:lnTo>
                    <a:pt x="5499" y="1828"/>
                  </a:lnTo>
                  <a:lnTo>
                    <a:pt x="4597" y="2755"/>
                  </a:lnTo>
                  <a:lnTo>
                    <a:pt x="3670" y="3670"/>
                  </a:lnTo>
                  <a:lnTo>
                    <a:pt x="2755" y="4572"/>
                  </a:lnTo>
                  <a:lnTo>
                    <a:pt x="1841" y="6400"/>
                  </a:lnTo>
                  <a:lnTo>
                    <a:pt x="914" y="8229"/>
                  </a:lnTo>
                  <a:lnTo>
                    <a:pt x="0" y="9156"/>
                  </a:lnTo>
                  <a:lnTo>
                    <a:pt x="0" y="10972"/>
                  </a:lnTo>
                  <a:lnTo>
                    <a:pt x="0" y="12801"/>
                  </a:lnTo>
                  <a:lnTo>
                    <a:pt x="0" y="14630"/>
                  </a:lnTo>
                  <a:lnTo>
                    <a:pt x="0" y="15544"/>
                  </a:lnTo>
                  <a:lnTo>
                    <a:pt x="914" y="17373"/>
                  </a:lnTo>
                  <a:lnTo>
                    <a:pt x="1841" y="19202"/>
                  </a:lnTo>
                  <a:lnTo>
                    <a:pt x="2755" y="20116"/>
                  </a:lnTo>
                  <a:lnTo>
                    <a:pt x="3670" y="21031"/>
                  </a:lnTo>
                  <a:lnTo>
                    <a:pt x="4597" y="22872"/>
                  </a:lnTo>
                  <a:lnTo>
                    <a:pt x="5499" y="23787"/>
                  </a:lnTo>
                  <a:lnTo>
                    <a:pt x="7315" y="23787"/>
                  </a:lnTo>
                  <a:lnTo>
                    <a:pt x="8242" y="24688"/>
                  </a:lnTo>
                  <a:lnTo>
                    <a:pt x="10071" y="24688"/>
                  </a:lnTo>
                  <a:lnTo>
                    <a:pt x="10985" y="246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778897" y="8720277"/>
              <a:ext cx="17780" cy="19685"/>
            </a:xfrm>
            <a:custGeom>
              <a:avLst/>
              <a:gdLst/>
              <a:ahLst/>
              <a:cxnLst/>
              <a:rect l="l" t="t" r="r" b="b"/>
              <a:pathLst>
                <a:path w="17779" h="19684">
                  <a:moveTo>
                    <a:pt x="11899" y="0"/>
                  </a:moveTo>
                  <a:lnTo>
                    <a:pt x="6400" y="0"/>
                  </a:lnTo>
                  <a:lnTo>
                    <a:pt x="3670" y="2755"/>
                  </a:lnTo>
                  <a:lnTo>
                    <a:pt x="2755" y="2755"/>
                  </a:lnTo>
                  <a:lnTo>
                    <a:pt x="1841" y="3670"/>
                  </a:lnTo>
                  <a:lnTo>
                    <a:pt x="1841" y="4572"/>
                  </a:lnTo>
                  <a:lnTo>
                    <a:pt x="927" y="6400"/>
                  </a:lnTo>
                  <a:lnTo>
                    <a:pt x="927" y="7315"/>
                  </a:lnTo>
                  <a:lnTo>
                    <a:pt x="0" y="9156"/>
                  </a:lnTo>
                  <a:lnTo>
                    <a:pt x="0" y="11887"/>
                  </a:lnTo>
                  <a:lnTo>
                    <a:pt x="927" y="12801"/>
                  </a:lnTo>
                  <a:lnTo>
                    <a:pt x="927" y="14630"/>
                  </a:lnTo>
                  <a:lnTo>
                    <a:pt x="1841" y="14630"/>
                  </a:lnTo>
                  <a:lnTo>
                    <a:pt x="1841" y="15544"/>
                  </a:lnTo>
                  <a:lnTo>
                    <a:pt x="4584" y="18288"/>
                  </a:lnTo>
                  <a:lnTo>
                    <a:pt x="5499" y="18288"/>
                  </a:lnTo>
                  <a:lnTo>
                    <a:pt x="6400" y="19202"/>
                  </a:lnTo>
                  <a:lnTo>
                    <a:pt x="8242" y="19202"/>
                  </a:lnTo>
                  <a:lnTo>
                    <a:pt x="10071" y="19202"/>
                  </a:lnTo>
                  <a:lnTo>
                    <a:pt x="10985" y="18288"/>
                  </a:lnTo>
                  <a:lnTo>
                    <a:pt x="11899" y="18288"/>
                  </a:lnTo>
                  <a:lnTo>
                    <a:pt x="16471" y="13716"/>
                  </a:lnTo>
                  <a:lnTo>
                    <a:pt x="16471" y="12801"/>
                  </a:lnTo>
                  <a:lnTo>
                    <a:pt x="17386" y="11887"/>
                  </a:lnTo>
                  <a:lnTo>
                    <a:pt x="17386" y="5499"/>
                  </a:lnTo>
                  <a:lnTo>
                    <a:pt x="16471" y="4572"/>
                  </a:lnTo>
                  <a:lnTo>
                    <a:pt x="16471" y="3670"/>
                  </a:lnTo>
                  <a:lnTo>
                    <a:pt x="15557" y="2755"/>
                  </a:lnTo>
                  <a:lnTo>
                    <a:pt x="14643" y="2755"/>
                  </a:lnTo>
                  <a:lnTo>
                    <a:pt x="1189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778897" y="8720277"/>
              <a:ext cx="17780" cy="19685"/>
            </a:xfrm>
            <a:custGeom>
              <a:avLst/>
              <a:gdLst/>
              <a:ahLst/>
              <a:cxnLst/>
              <a:rect l="l" t="t" r="r" b="b"/>
              <a:pathLst>
                <a:path w="17779" h="19684">
                  <a:moveTo>
                    <a:pt x="8242" y="19202"/>
                  </a:moveTo>
                  <a:lnTo>
                    <a:pt x="10071" y="19202"/>
                  </a:lnTo>
                  <a:lnTo>
                    <a:pt x="10985" y="18288"/>
                  </a:lnTo>
                  <a:lnTo>
                    <a:pt x="11899" y="18288"/>
                  </a:lnTo>
                  <a:lnTo>
                    <a:pt x="12801" y="17373"/>
                  </a:lnTo>
                  <a:lnTo>
                    <a:pt x="13715" y="16471"/>
                  </a:lnTo>
                  <a:lnTo>
                    <a:pt x="14643" y="15544"/>
                  </a:lnTo>
                  <a:lnTo>
                    <a:pt x="15557" y="14630"/>
                  </a:lnTo>
                  <a:lnTo>
                    <a:pt x="16471" y="13716"/>
                  </a:lnTo>
                  <a:lnTo>
                    <a:pt x="16471" y="12801"/>
                  </a:lnTo>
                  <a:lnTo>
                    <a:pt x="17386" y="11887"/>
                  </a:lnTo>
                  <a:lnTo>
                    <a:pt x="17386" y="10071"/>
                  </a:lnTo>
                  <a:lnTo>
                    <a:pt x="17386" y="8229"/>
                  </a:lnTo>
                  <a:lnTo>
                    <a:pt x="17386" y="7315"/>
                  </a:lnTo>
                  <a:lnTo>
                    <a:pt x="17386" y="5499"/>
                  </a:lnTo>
                  <a:lnTo>
                    <a:pt x="16471" y="4572"/>
                  </a:lnTo>
                  <a:lnTo>
                    <a:pt x="16471" y="3670"/>
                  </a:lnTo>
                  <a:lnTo>
                    <a:pt x="15557" y="2755"/>
                  </a:lnTo>
                  <a:lnTo>
                    <a:pt x="14643" y="2755"/>
                  </a:lnTo>
                  <a:lnTo>
                    <a:pt x="13715" y="1828"/>
                  </a:lnTo>
                  <a:lnTo>
                    <a:pt x="12801" y="914"/>
                  </a:lnTo>
                  <a:lnTo>
                    <a:pt x="11899" y="0"/>
                  </a:lnTo>
                  <a:lnTo>
                    <a:pt x="8242" y="0"/>
                  </a:lnTo>
                  <a:lnTo>
                    <a:pt x="7327" y="0"/>
                  </a:lnTo>
                  <a:lnTo>
                    <a:pt x="6400" y="0"/>
                  </a:lnTo>
                  <a:lnTo>
                    <a:pt x="5499" y="914"/>
                  </a:lnTo>
                  <a:lnTo>
                    <a:pt x="4584" y="1828"/>
                  </a:lnTo>
                  <a:lnTo>
                    <a:pt x="3670" y="2755"/>
                  </a:lnTo>
                  <a:lnTo>
                    <a:pt x="2755" y="2755"/>
                  </a:lnTo>
                  <a:lnTo>
                    <a:pt x="1841" y="3670"/>
                  </a:lnTo>
                  <a:lnTo>
                    <a:pt x="1841" y="4572"/>
                  </a:lnTo>
                  <a:lnTo>
                    <a:pt x="927" y="6400"/>
                  </a:lnTo>
                  <a:lnTo>
                    <a:pt x="927" y="7315"/>
                  </a:lnTo>
                  <a:lnTo>
                    <a:pt x="0" y="9156"/>
                  </a:lnTo>
                  <a:lnTo>
                    <a:pt x="0" y="10071"/>
                  </a:lnTo>
                  <a:lnTo>
                    <a:pt x="0" y="11887"/>
                  </a:lnTo>
                  <a:lnTo>
                    <a:pt x="927" y="12801"/>
                  </a:lnTo>
                  <a:lnTo>
                    <a:pt x="927" y="14630"/>
                  </a:lnTo>
                  <a:lnTo>
                    <a:pt x="1841" y="14630"/>
                  </a:lnTo>
                  <a:lnTo>
                    <a:pt x="1841" y="15544"/>
                  </a:lnTo>
                  <a:lnTo>
                    <a:pt x="2755" y="16471"/>
                  </a:lnTo>
                  <a:lnTo>
                    <a:pt x="3670" y="17373"/>
                  </a:lnTo>
                  <a:lnTo>
                    <a:pt x="4584" y="18288"/>
                  </a:lnTo>
                  <a:lnTo>
                    <a:pt x="5499" y="18288"/>
                  </a:lnTo>
                  <a:lnTo>
                    <a:pt x="6400" y="19202"/>
                  </a:lnTo>
                  <a:lnTo>
                    <a:pt x="7327" y="19202"/>
                  </a:lnTo>
                  <a:lnTo>
                    <a:pt x="8242" y="19202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131515" y="8775141"/>
              <a:ext cx="17780" cy="20320"/>
            </a:xfrm>
            <a:custGeom>
              <a:avLst/>
              <a:gdLst/>
              <a:ahLst/>
              <a:cxnLst/>
              <a:rect l="l" t="t" r="r" b="b"/>
              <a:pathLst>
                <a:path w="17780" h="20320">
                  <a:moveTo>
                    <a:pt x="12814" y="0"/>
                  </a:moveTo>
                  <a:lnTo>
                    <a:pt x="6400" y="0"/>
                  </a:lnTo>
                  <a:lnTo>
                    <a:pt x="4572" y="914"/>
                  </a:lnTo>
                  <a:lnTo>
                    <a:pt x="2743" y="2743"/>
                  </a:lnTo>
                  <a:lnTo>
                    <a:pt x="2743" y="3657"/>
                  </a:lnTo>
                  <a:lnTo>
                    <a:pt x="914" y="5486"/>
                  </a:lnTo>
                  <a:lnTo>
                    <a:pt x="914" y="7315"/>
                  </a:lnTo>
                  <a:lnTo>
                    <a:pt x="0" y="8242"/>
                  </a:lnTo>
                  <a:lnTo>
                    <a:pt x="0" y="13715"/>
                  </a:lnTo>
                  <a:lnTo>
                    <a:pt x="914" y="14643"/>
                  </a:lnTo>
                  <a:lnTo>
                    <a:pt x="914" y="16459"/>
                  </a:lnTo>
                  <a:lnTo>
                    <a:pt x="2743" y="18287"/>
                  </a:lnTo>
                  <a:lnTo>
                    <a:pt x="2743" y="19202"/>
                  </a:lnTo>
                  <a:lnTo>
                    <a:pt x="3657" y="20116"/>
                  </a:lnTo>
                  <a:lnTo>
                    <a:pt x="8216" y="20116"/>
                  </a:lnTo>
                  <a:lnTo>
                    <a:pt x="10972" y="20116"/>
                  </a:lnTo>
                  <a:lnTo>
                    <a:pt x="12814" y="19202"/>
                  </a:lnTo>
                  <a:lnTo>
                    <a:pt x="13716" y="19202"/>
                  </a:lnTo>
                  <a:lnTo>
                    <a:pt x="14617" y="18287"/>
                  </a:lnTo>
                  <a:lnTo>
                    <a:pt x="14617" y="16459"/>
                  </a:lnTo>
                  <a:lnTo>
                    <a:pt x="16459" y="14643"/>
                  </a:lnTo>
                  <a:lnTo>
                    <a:pt x="16459" y="12801"/>
                  </a:lnTo>
                  <a:lnTo>
                    <a:pt x="17373" y="11887"/>
                  </a:lnTo>
                  <a:lnTo>
                    <a:pt x="17373" y="7315"/>
                  </a:lnTo>
                  <a:lnTo>
                    <a:pt x="16459" y="5486"/>
                  </a:lnTo>
                  <a:lnTo>
                    <a:pt x="16459" y="4571"/>
                  </a:lnTo>
                  <a:lnTo>
                    <a:pt x="14617" y="2743"/>
                  </a:lnTo>
                  <a:lnTo>
                    <a:pt x="14617" y="1841"/>
                  </a:lnTo>
                  <a:lnTo>
                    <a:pt x="1281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131515" y="8775141"/>
              <a:ext cx="17780" cy="20320"/>
            </a:xfrm>
            <a:custGeom>
              <a:avLst/>
              <a:gdLst/>
              <a:ahLst/>
              <a:cxnLst/>
              <a:rect l="l" t="t" r="r" b="b"/>
              <a:pathLst>
                <a:path w="17780" h="20320">
                  <a:moveTo>
                    <a:pt x="8216" y="20116"/>
                  </a:moveTo>
                  <a:lnTo>
                    <a:pt x="10058" y="20116"/>
                  </a:lnTo>
                  <a:lnTo>
                    <a:pt x="10972" y="20116"/>
                  </a:lnTo>
                  <a:lnTo>
                    <a:pt x="12814" y="19202"/>
                  </a:lnTo>
                  <a:lnTo>
                    <a:pt x="13716" y="19202"/>
                  </a:lnTo>
                  <a:lnTo>
                    <a:pt x="14617" y="18287"/>
                  </a:lnTo>
                  <a:lnTo>
                    <a:pt x="14617" y="16459"/>
                  </a:lnTo>
                  <a:lnTo>
                    <a:pt x="15532" y="15557"/>
                  </a:lnTo>
                  <a:lnTo>
                    <a:pt x="16459" y="14643"/>
                  </a:lnTo>
                  <a:lnTo>
                    <a:pt x="16459" y="12801"/>
                  </a:lnTo>
                  <a:lnTo>
                    <a:pt x="17373" y="11887"/>
                  </a:lnTo>
                  <a:lnTo>
                    <a:pt x="17373" y="10058"/>
                  </a:lnTo>
                  <a:lnTo>
                    <a:pt x="17373" y="9156"/>
                  </a:lnTo>
                  <a:lnTo>
                    <a:pt x="17373" y="8242"/>
                  </a:lnTo>
                  <a:lnTo>
                    <a:pt x="17373" y="7315"/>
                  </a:lnTo>
                  <a:lnTo>
                    <a:pt x="16459" y="5486"/>
                  </a:lnTo>
                  <a:lnTo>
                    <a:pt x="16459" y="4571"/>
                  </a:lnTo>
                  <a:lnTo>
                    <a:pt x="15532" y="3657"/>
                  </a:lnTo>
                  <a:lnTo>
                    <a:pt x="14617" y="2743"/>
                  </a:lnTo>
                  <a:lnTo>
                    <a:pt x="14617" y="1841"/>
                  </a:lnTo>
                  <a:lnTo>
                    <a:pt x="13716" y="914"/>
                  </a:lnTo>
                  <a:lnTo>
                    <a:pt x="12814" y="0"/>
                  </a:lnTo>
                  <a:lnTo>
                    <a:pt x="8216" y="0"/>
                  </a:lnTo>
                  <a:lnTo>
                    <a:pt x="7315" y="0"/>
                  </a:lnTo>
                  <a:lnTo>
                    <a:pt x="6400" y="0"/>
                  </a:lnTo>
                  <a:lnTo>
                    <a:pt x="4572" y="914"/>
                  </a:lnTo>
                  <a:lnTo>
                    <a:pt x="3657" y="1841"/>
                  </a:lnTo>
                  <a:lnTo>
                    <a:pt x="2743" y="2743"/>
                  </a:lnTo>
                  <a:lnTo>
                    <a:pt x="2743" y="3657"/>
                  </a:lnTo>
                  <a:lnTo>
                    <a:pt x="1816" y="4571"/>
                  </a:lnTo>
                  <a:lnTo>
                    <a:pt x="914" y="5486"/>
                  </a:lnTo>
                  <a:lnTo>
                    <a:pt x="914" y="7315"/>
                  </a:lnTo>
                  <a:lnTo>
                    <a:pt x="0" y="8242"/>
                  </a:lnTo>
                  <a:lnTo>
                    <a:pt x="0" y="9156"/>
                  </a:lnTo>
                  <a:lnTo>
                    <a:pt x="0" y="10972"/>
                  </a:lnTo>
                  <a:lnTo>
                    <a:pt x="0" y="11887"/>
                  </a:lnTo>
                  <a:lnTo>
                    <a:pt x="0" y="13715"/>
                  </a:lnTo>
                  <a:lnTo>
                    <a:pt x="914" y="14643"/>
                  </a:lnTo>
                  <a:lnTo>
                    <a:pt x="914" y="16459"/>
                  </a:lnTo>
                  <a:lnTo>
                    <a:pt x="1816" y="17373"/>
                  </a:lnTo>
                  <a:lnTo>
                    <a:pt x="2743" y="18287"/>
                  </a:lnTo>
                  <a:lnTo>
                    <a:pt x="2743" y="19202"/>
                  </a:lnTo>
                  <a:lnTo>
                    <a:pt x="3657" y="20116"/>
                  </a:lnTo>
                  <a:lnTo>
                    <a:pt x="4572" y="20116"/>
                  </a:lnTo>
                  <a:lnTo>
                    <a:pt x="8216" y="2011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147047" y="5800597"/>
              <a:ext cx="144780" cy="34925"/>
            </a:xfrm>
            <a:custGeom>
              <a:avLst/>
              <a:gdLst/>
              <a:ahLst/>
              <a:cxnLst/>
              <a:rect l="l" t="t" r="r" b="b"/>
              <a:pathLst>
                <a:path w="144779" h="34925">
                  <a:moveTo>
                    <a:pt x="17399" y="11887"/>
                  </a:moveTo>
                  <a:lnTo>
                    <a:pt x="11899" y="9144"/>
                  </a:lnTo>
                  <a:lnTo>
                    <a:pt x="10985" y="9144"/>
                  </a:lnTo>
                  <a:lnTo>
                    <a:pt x="10071" y="8229"/>
                  </a:lnTo>
                  <a:lnTo>
                    <a:pt x="6400" y="6400"/>
                  </a:lnTo>
                  <a:lnTo>
                    <a:pt x="5499" y="5486"/>
                  </a:lnTo>
                  <a:lnTo>
                    <a:pt x="6400" y="5486"/>
                  </a:lnTo>
                  <a:lnTo>
                    <a:pt x="6400" y="4572"/>
                  </a:lnTo>
                  <a:lnTo>
                    <a:pt x="7327" y="3670"/>
                  </a:lnTo>
                  <a:lnTo>
                    <a:pt x="10985" y="3670"/>
                  </a:lnTo>
                  <a:lnTo>
                    <a:pt x="14643" y="5486"/>
                  </a:lnTo>
                  <a:lnTo>
                    <a:pt x="15557" y="5486"/>
                  </a:lnTo>
                  <a:lnTo>
                    <a:pt x="15557" y="3670"/>
                  </a:lnTo>
                  <a:lnTo>
                    <a:pt x="15557" y="914"/>
                  </a:lnTo>
                  <a:lnTo>
                    <a:pt x="11899" y="0"/>
                  </a:lnTo>
                  <a:lnTo>
                    <a:pt x="0" y="0"/>
                  </a:lnTo>
                  <a:lnTo>
                    <a:pt x="0" y="10972"/>
                  </a:lnTo>
                  <a:lnTo>
                    <a:pt x="4584" y="12801"/>
                  </a:lnTo>
                  <a:lnTo>
                    <a:pt x="7327" y="13728"/>
                  </a:lnTo>
                  <a:lnTo>
                    <a:pt x="6400" y="12801"/>
                  </a:lnTo>
                  <a:lnTo>
                    <a:pt x="9156" y="14630"/>
                  </a:lnTo>
                  <a:lnTo>
                    <a:pt x="9156" y="15544"/>
                  </a:lnTo>
                  <a:lnTo>
                    <a:pt x="10071" y="15544"/>
                  </a:lnTo>
                  <a:lnTo>
                    <a:pt x="10071" y="18288"/>
                  </a:lnTo>
                  <a:lnTo>
                    <a:pt x="5499" y="18288"/>
                  </a:lnTo>
                  <a:lnTo>
                    <a:pt x="0" y="16459"/>
                  </a:lnTo>
                  <a:lnTo>
                    <a:pt x="0" y="21031"/>
                  </a:lnTo>
                  <a:lnTo>
                    <a:pt x="1841" y="21958"/>
                  </a:lnTo>
                  <a:lnTo>
                    <a:pt x="12801" y="23787"/>
                  </a:lnTo>
                  <a:lnTo>
                    <a:pt x="17399" y="21031"/>
                  </a:lnTo>
                  <a:lnTo>
                    <a:pt x="17399" y="18288"/>
                  </a:lnTo>
                  <a:lnTo>
                    <a:pt x="17399" y="12801"/>
                  </a:lnTo>
                  <a:lnTo>
                    <a:pt x="17399" y="11887"/>
                  </a:lnTo>
                  <a:close/>
                </a:path>
                <a:path w="144779" h="34925">
                  <a:moveTo>
                    <a:pt x="26517" y="1828"/>
                  </a:moveTo>
                  <a:lnTo>
                    <a:pt x="20116" y="914"/>
                  </a:lnTo>
                  <a:lnTo>
                    <a:pt x="20116" y="23787"/>
                  </a:lnTo>
                  <a:lnTo>
                    <a:pt x="26517" y="23787"/>
                  </a:lnTo>
                  <a:lnTo>
                    <a:pt x="26517" y="1828"/>
                  </a:lnTo>
                  <a:close/>
                </a:path>
                <a:path w="144779" h="34925">
                  <a:moveTo>
                    <a:pt x="48475" y="3670"/>
                  </a:moveTo>
                  <a:lnTo>
                    <a:pt x="32016" y="2743"/>
                  </a:lnTo>
                  <a:lnTo>
                    <a:pt x="32016" y="24688"/>
                  </a:lnTo>
                  <a:lnTo>
                    <a:pt x="48475" y="25603"/>
                  </a:lnTo>
                  <a:lnTo>
                    <a:pt x="48475" y="21958"/>
                  </a:lnTo>
                  <a:lnTo>
                    <a:pt x="38417" y="21031"/>
                  </a:lnTo>
                  <a:lnTo>
                    <a:pt x="38417" y="15544"/>
                  </a:lnTo>
                  <a:lnTo>
                    <a:pt x="46634" y="16459"/>
                  </a:lnTo>
                  <a:lnTo>
                    <a:pt x="46634" y="12801"/>
                  </a:lnTo>
                  <a:lnTo>
                    <a:pt x="38417" y="11887"/>
                  </a:lnTo>
                  <a:lnTo>
                    <a:pt x="38417" y="7327"/>
                  </a:lnTo>
                  <a:lnTo>
                    <a:pt x="48475" y="8229"/>
                  </a:lnTo>
                  <a:lnTo>
                    <a:pt x="48475" y="3670"/>
                  </a:lnTo>
                  <a:close/>
                </a:path>
                <a:path w="144779" h="34925">
                  <a:moveTo>
                    <a:pt x="79565" y="6400"/>
                  </a:moveTo>
                  <a:lnTo>
                    <a:pt x="71335" y="6400"/>
                  </a:lnTo>
                  <a:lnTo>
                    <a:pt x="65849" y="18288"/>
                  </a:lnTo>
                  <a:lnTo>
                    <a:pt x="60350" y="4572"/>
                  </a:lnTo>
                  <a:lnTo>
                    <a:pt x="52133" y="4572"/>
                  </a:lnTo>
                  <a:lnTo>
                    <a:pt x="52133" y="26517"/>
                  </a:lnTo>
                  <a:lnTo>
                    <a:pt x="56705" y="26517"/>
                  </a:lnTo>
                  <a:lnTo>
                    <a:pt x="56705" y="12801"/>
                  </a:lnTo>
                  <a:lnTo>
                    <a:pt x="62191" y="27432"/>
                  </a:lnTo>
                  <a:lnTo>
                    <a:pt x="66751" y="28346"/>
                  </a:lnTo>
                  <a:lnTo>
                    <a:pt x="73152" y="14630"/>
                  </a:lnTo>
                  <a:lnTo>
                    <a:pt x="73152" y="28346"/>
                  </a:lnTo>
                  <a:lnTo>
                    <a:pt x="79565" y="29260"/>
                  </a:lnTo>
                  <a:lnTo>
                    <a:pt x="79565" y="6400"/>
                  </a:lnTo>
                  <a:close/>
                </a:path>
                <a:path w="144779" h="34925">
                  <a:moveTo>
                    <a:pt x="100584" y="9144"/>
                  </a:moveTo>
                  <a:lnTo>
                    <a:pt x="84137" y="7327"/>
                  </a:lnTo>
                  <a:lnTo>
                    <a:pt x="84137" y="29260"/>
                  </a:lnTo>
                  <a:lnTo>
                    <a:pt x="100584" y="31089"/>
                  </a:lnTo>
                  <a:lnTo>
                    <a:pt x="100584" y="26517"/>
                  </a:lnTo>
                  <a:lnTo>
                    <a:pt x="90538" y="25603"/>
                  </a:lnTo>
                  <a:lnTo>
                    <a:pt x="90538" y="20116"/>
                  </a:lnTo>
                  <a:lnTo>
                    <a:pt x="99682" y="21031"/>
                  </a:lnTo>
                  <a:lnTo>
                    <a:pt x="99682" y="17373"/>
                  </a:lnTo>
                  <a:lnTo>
                    <a:pt x="90538" y="16459"/>
                  </a:lnTo>
                  <a:lnTo>
                    <a:pt x="90538" y="11887"/>
                  </a:lnTo>
                  <a:lnTo>
                    <a:pt x="100584" y="12801"/>
                  </a:lnTo>
                  <a:lnTo>
                    <a:pt x="100584" y="9144"/>
                  </a:lnTo>
                  <a:close/>
                </a:path>
                <a:path w="144779" h="34925">
                  <a:moveTo>
                    <a:pt x="124358" y="10972"/>
                  </a:moveTo>
                  <a:lnTo>
                    <a:pt x="119799" y="10058"/>
                  </a:lnTo>
                  <a:lnTo>
                    <a:pt x="119799" y="23787"/>
                  </a:lnTo>
                  <a:lnTo>
                    <a:pt x="111569" y="10058"/>
                  </a:lnTo>
                  <a:lnTo>
                    <a:pt x="104241" y="9144"/>
                  </a:lnTo>
                  <a:lnTo>
                    <a:pt x="104241" y="31089"/>
                  </a:lnTo>
                  <a:lnTo>
                    <a:pt x="108826" y="31089"/>
                  </a:lnTo>
                  <a:lnTo>
                    <a:pt x="108826" y="17373"/>
                  </a:lnTo>
                  <a:lnTo>
                    <a:pt x="117055" y="32004"/>
                  </a:lnTo>
                  <a:lnTo>
                    <a:pt x="124358" y="32918"/>
                  </a:lnTo>
                  <a:lnTo>
                    <a:pt x="124358" y="10972"/>
                  </a:lnTo>
                  <a:close/>
                </a:path>
                <a:path w="144779" h="34925">
                  <a:moveTo>
                    <a:pt x="144487" y="23787"/>
                  </a:moveTo>
                  <a:lnTo>
                    <a:pt x="139903" y="21031"/>
                  </a:lnTo>
                  <a:lnTo>
                    <a:pt x="139001" y="21031"/>
                  </a:lnTo>
                  <a:lnTo>
                    <a:pt x="138087" y="20116"/>
                  </a:lnTo>
                  <a:lnTo>
                    <a:pt x="135343" y="19202"/>
                  </a:lnTo>
                  <a:lnTo>
                    <a:pt x="133489" y="17373"/>
                  </a:lnTo>
                  <a:lnTo>
                    <a:pt x="133489" y="16459"/>
                  </a:lnTo>
                  <a:lnTo>
                    <a:pt x="135343" y="15544"/>
                  </a:lnTo>
                  <a:lnTo>
                    <a:pt x="139001" y="15544"/>
                  </a:lnTo>
                  <a:lnTo>
                    <a:pt x="142646" y="17373"/>
                  </a:lnTo>
                  <a:lnTo>
                    <a:pt x="143560" y="17373"/>
                  </a:lnTo>
                  <a:lnTo>
                    <a:pt x="143560" y="15544"/>
                  </a:lnTo>
                  <a:lnTo>
                    <a:pt x="143560" y="12801"/>
                  </a:lnTo>
                  <a:lnTo>
                    <a:pt x="139903" y="11887"/>
                  </a:lnTo>
                  <a:lnTo>
                    <a:pt x="137172" y="11887"/>
                  </a:lnTo>
                  <a:lnTo>
                    <a:pt x="133489" y="10972"/>
                  </a:lnTo>
                  <a:lnTo>
                    <a:pt x="127101" y="11887"/>
                  </a:lnTo>
                  <a:lnTo>
                    <a:pt x="127101" y="22860"/>
                  </a:lnTo>
                  <a:lnTo>
                    <a:pt x="132600" y="24688"/>
                  </a:lnTo>
                  <a:lnTo>
                    <a:pt x="134404" y="25603"/>
                  </a:lnTo>
                  <a:lnTo>
                    <a:pt x="133489" y="24688"/>
                  </a:lnTo>
                  <a:lnTo>
                    <a:pt x="136258" y="26517"/>
                  </a:lnTo>
                  <a:lnTo>
                    <a:pt x="137172" y="26517"/>
                  </a:lnTo>
                  <a:lnTo>
                    <a:pt x="138087" y="27432"/>
                  </a:lnTo>
                  <a:lnTo>
                    <a:pt x="138087" y="30175"/>
                  </a:lnTo>
                  <a:lnTo>
                    <a:pt x="132600" y="30175"/>
                  </a:lnTo>
                  <a:lnTo>
                    <a:pt x="128016" y="28346"/>
                  </a:lnTo>
                  <a:lnTo>
                    <a:pt x="128016" y="32918"/>
                  </a:lnTo>
                  <a:lnTo>
                    <a:pt x="129857" y="33832"/>
                  </a:lnTo>
                  <a:lnTo>
                    <a:pt x="135343" y="34747"/>
                  </a:lnTo>
                  <a:lnTo>
                    <a:pt x="139903" y="34747"/>
                  </a:lnTo>
                  <a:lnTo>
                    <a:pt x="144487" y="32918"/>
                  </a:lnTo>
                  <a:lnTo>
                    <a:pt x="144487" y="30175"/>
                  </a:lnTo>
                  <a:lnTo>
                    <a:pt x="144487" y="24688"/>
                  </a:lnTo>
                  <a:lnTo>
                    <a:pt x="144487" y="2378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110496" y="5764034"/>
              <a:ext cx="705485" cy="3127375"/>
            </a:xfrm>
            <a:custGeom>
              <a:avLst/>
              <a:gdLst/>
              <a:ahLst/>
              <a:cxnLst/>
              <a:rect l="l" t="t" r="r" b="b"/>
              <a:pathLst>
                <a:path w="705485" h="3127375">
                  <a:moveTo>
                    <a:pt x="0" y="3127248"/>
                  </a:moveTo>
                  <a:lnTo>
                    <a:pt x="704989" y="3058655"/>
                  </a:lnTo>
                  <a:lnTo>
                    <a:pt x="704989" y="67652"/>
                  </a:lnTo>
                  <a:lnTo>
                    <a:pt x="0" y="0"/>
                  </a:lnTo>
                  <a:lnTo>
                    <a:pt x="0" y="3127248"/>
                  </a:lnTo>
                  <a:close/>
                </a:path>
                <a:path w="705485" h="3127375">
                  <a:moveTo>
                    <a:pt x="481876" y="2888576"/>
                  </a:moveTo>
                  <a:lnTo>
                    <a:pt x="481876" y="458101"/>
                  </a:lnTo>
                  <a:lnTo>
                    <a:pt x="0" y="425183"/>
                  </a:lnTo>
                </a:path>
                <a:path w="705485" h="3127375">
                  <a:moveTo>
                    <a:pt x="458101" y="531266"/>
                  </a:moveTo>
                  <a:lnTo>
                    <a:pt x="281622" y="520280"/>
                  </a:lnTo>
                  <a:lnTo>
                    <a:pt x="281622" y="461772"/>
                  </a:lnTo>
                  <a:lnTo>
                    <a:pt x="238202" y="459078"/>
                  </a:lnTo>
                  <a:lnTo>
                    <a:pt x="202412" y="456731"/>
                  </a:lnTo>
                  <a:lnTo>
                    <a:pt x="178109" y="455072"/>
                  </a:lnTo>
                  <a:lnTo>
                    <a:pt x="169151" y="454444"/>
                  </a:lnTo>
                  <a:lnTo>
                    <a:pt x="169151" y="512965"/>
                  </a:lnTo>
                  <a:lnTo>
                    <a:pt x="59423" y="505650"/>
                  </a:lnTo>
                  <a:lnTo>
                    <a:pt x="59423" y="659269"/>
                  </a:lnTo>
                  <a:lnTo>
                    <a:pt x="458101" y="681215"/>
                  </a:lnTo>
                  <a:lnTo>
                    <a:pt x="458101" y="531266"/>
                  </a:lnTo>
                </a:path>
                <a:path w="705485" h="3127375">
                  <a:moveTo>
                    <a:pt x="704989" y="473646"/>
                  </a:moveTo>
                  <a:lnTo>
                    <a:pt x="0" y="42518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6" name="object 226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3108210" y="6611213"/>
              <a:ext cx="904176" cy="2087587"/>
            </a:xfrm>
            <a:prstGeom prst="rect">
              <a:avLst/>
            </a:prstGeom>
          </p:spPr>
        </p:pic>
        <p:sp>
          <p:nvSpPr>
            <p:cNvPr id="227" name="object 227"/>
            <p:cNvSpPr/>
            <p:nvPr/>
          </p:nvSpPr>
          <p:spPr>
            <a:xfrm>
              <a:off x="2997098" y="5719216"/>
              <a:ext cx="674370" cy="99060"/>
            </a:xfrm>
            <a:custGeom>
              <a:avLst/>
              <a:gdLst/>
              <a:ahLst/>
              <a:cxnLst/>
              <a:rect l="l" t="t" r="r" b="b"/>
              <a:pathLst>
                <a:path w="674370" h="99060">
                  <a:moveTo>
                    <a:pt x="0" y="82296"/>
                  </a:moveTo>
                  <a:lnTo>
                    <a:pt x="0" y="0"/>
                  </a:lnTo>
                  <a:lnTo>
                    <a:pt x="673900" y="66751"/>
                  </a:lnTo>
                  <a:lnTo>
                    <a:pt x="673900" y="98755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8" name="object 228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167634" y="6287516"/>
              <a:ext cx="402920" cy="147218"/>
            </a:xfrm>
            <a:prstGeom prst="rect">
              <a:avLst/>
            </a:prstGeom>
          </p:spPr>
        </p:pic>
        <p:sp>
          <p:nvSpPr>
            <p:cNvPr id="229" name="object 229"/>
            <p:cNvSpPr/>
            <p:nvPr/>
          </p:nvSpPr>
          <p:spPr>
            <a:xfrm>
              <a:off x="3593287" y="8942984"/>
              <a:ext cx="203200" cy="25400"/>
            </a:xfrm>
            <a:custGeom>
              <a:avLst/>
              <a:gdLst/>
              <a:ahLst/>
              <a:cxnLst/>
              <a:rect l="l" t="t" r="r" b="b"/>
              <a:pathLst>
                <a:path w="203200" h="25400">
                  <a:moveTo>
                    <a:pt x="0" y="25399"/>
                  </a:moveTo>
                  <a:lnTo>
                    <a:pt x="203200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778288" y="8922080"/>
              <a:ext cx="80010" cy="46355"/>
            </a:xfrm>
            <a:custGeom>
              <a:avLst/>
              <a:gdLst/>
              <a:ahLst/>
              <a:cxnLst/>
              <a:rect l="l" t="t" r="r" b="b"/>
              <a:pathLst>
                <a:path w="80010" h="46354">
                  <a:moveTo>
                    <a:pt x="0" y="0"/>
                  </a:moveTo>
                  <a:lnTo>
                    <a:pt x="5714" y="45758"/>
                  </a:lnTo>
                  <a:lnTo>
                    <a:pt x="10876" y="42736"/>
                  </a:lnTo>
                  <a:lnTo>
                    <a:pt x="19364" y="38123"/>
                  </a:lnTo>
                  <a:lnTo>
                    <a:pt x="62558" y="18759"/>
                  </a:lnTo>
                  <a:lnTo>
                    <a:pt x="79692" y="13258"/>
                  </a:lnTo>
                  <a:lnTo>
                    <a:pt x="71549" y="12980"/>
                  </a:lnTo>
                  <a:lnTo>
                    <a:pt x="27664" y="6879"/>
                  </a:lnTo>
                  <a:lnTo>
                    <a:pt x="18129" y="47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212287" y="8993784"/>
              <a:ext cx="203200" cy="25400"/>
            </a:xfrm>
            <a:custGeom>
              <a:avLst/>
              <a:gdLst/>
              <a:ahLst/>
              <a:cxnLst/>
              <a:rect l="l" t="t" r="r" b="b"/>
              <a:pathLst>
                <a:path w="203200" h="25400">
                  <a:moveTo>
                    <a:pt x="203199" y="0"/>
                  </a:moveTo>
                  <a:lnTo>
                    <a:pt x="0" y="25399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150793" y="8994330"/>
              <a:ext cx="80010" cy="46355"/>
            </a:xfrm>
            <a:custGeom>
              <a:avLst/>
              <a:gdLst/>
              <a:ahLst/>
              <a:cxnLst/>
              <a:rect l="l" t="t" r="r" b="b"/>
              <a:pathLst>
                <a:path w="80010" h="46354">
                  <a:moveTo>
                    <a:pt x="73990" y="0"/>
                  </a:moveTo>
                  <a:lnTo>
                    <a:pt x="38887" y="18135"/>
                  </a:lnTo>
                  <a:lnTo>
                    <a:pt x="0" y="32499"/>
                  </a:lnTo>
                  <a:lnTo>
                    <a:pt x="8143" y="32777"/>
                  </a:lnTo>
                  <a:lnTo>
                    <a:pt x="52028" y="38878"/>
                  </a:lnTo>
                  <a:lnTo>
                    <a:pt x="79705" y="45770"/>
                  </a:lnTo>
                  <a:lnTo>
                    <a:pt x="739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3" name="object 233"/>
          <p:cNvSpPr txBox="1"/>
          <p:nvPr/>
        </p:nvSpPr>
        <p:spPr>
          <a:xfrm>
            <a:off x="5764071" y="501035"/>
            <a:ext cx="50736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25" dirty="0">
                <a:solidFill>
                  <a:srgbClr val="171514"/>
                </a:solidFill>
                <a:latin typeface="Arial"/>
                <a:cs typeface="Arial"/>
              </a:rPr>
              <a:t>Cierre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50">
              <a:latin typeface="Lucida Sans Unicode"/>
              <a:cs typeface="Lucida Sans Unicode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7959845" y="551836"/>
            <a:ext cx="3895725" cy="30777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La.palanca.de.operación.de.desconexión.puede.bloquearse.en.la.posición.“APAGADO”.</a:t>
            </a:r>
            <a:endParaRPr sz="750">
              <a:latin typeface="Lucida Sans Unicode"/>
              <a:cs typeface="Lucida Sans Unicode"/>
            </a:endParaRPr>
          </a:p>
          <a:p>
            <a:pPr marL="12700">
              <a:spcBef>
                <a:spcPts val="540"/>
              </a:spcBef>
            </a:pP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posición.con.hasta.tres.candados.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5764070" y="3560466"/>
            <a:ext cx="139192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15" dirty="0">
                <a:solidFill>
                  <a:srgbClr val="171514"/>
                </a:solidFill>
                <a:latin typeface="Arial"/>
                <a:cs typeface="Arial"/>
              </a:rPr>
              <a:t>Unidades</a:t>
            </a:r>
            <a:r>
              <a:rPr sz="800" b="1" spc="-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80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40" dirty="0">
                <a:solidFill>
                  <a:srgbClr val="171514"/>
                </a:solidFill>
                <a:latin typeface="Arial"/>
                <a:cs typeface="Arial"/>
              </a:rPr>
              <a:t>alta</a:t>
            </a:r>
            <a:r>
              <a:rPr sz="80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10" dirty="0">
                <a:solidFill>
                  <a:srgbClr val="171514"/>
                </a:solidFill>
                <a:latin typeface="Arial"/>
                <a:cs typeface="Arial"/>
              </a:rPr>
              <a:t>densidad</a:t>
            </a:r>
            <a:r>
              <a:rPr sz="80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7959826" y="3500775"/>
            <a:ext cx="4466590" cy="2037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49554" indent="-635">
              <a:lnSpc>
                <a:spcPct val="141200"/>
              </a:lnSpc>
              <a:spcBef>
                <a:spcPts val="100"/>
              </a:spcBef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Los.centros.de.control.de.motores.tiastar.también.están.disponibles.con.</a:t>
            </a:r>
            <a:r>
              <a:rPr sz="850" b="1" spc="-15" dirty="0">
                <a:solidFill>
                  <a:srgbClr val="171514"/>
                </a:solidFill>
                <a:latin typeface="Arial"/>
                <a:cs typeface="Arial"/>
              </a:rPr>
              <a:t>unidades </a:t>
            </a:r>
            <a:r>
              <a:rPr sz="85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850" b="1" spc="45" dirty="0">
                <a:solidFill>
                  <a:srgbClr val="171514"/>
                </a:solidFill>
                <a:latin typeface="Arial"/>
                <a:cs typeface="Arial"/>
              </a:rPr>
              <a:t>alta </a:t>
            </a:r>
            <a:r>
              <a:rPr sz="850" b="1" spc="-15" dirty="0">
                <a:solidFill>
                  <a:srgbClr val="171514"/>
                </a:solidFill>
                <a:latin typeface="Arial"/>
                <a:cs typeface="Arial"/>
              </a:rPr>
              <a:t>densidad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..Las.unidades.de.alta.densidad.son.6”.de.alto..Un.máximo.de. 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2. 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Las.unidades.de.alta.densidad.pueden.instalarse.en.72".de.espacio.vertical..Alta.</a:t>
            </a:r>
            <a:endParaRPr sz="850">
              <a:latin typeface="Lucida Sans Unicode"/>
              <a:cs typeface="Lucida Sans Unicode"/>
            </a:endParaRPr>
          </a:p>
          <a:p>
            <a:pPr marL="12700" marR="5080">
              <a:lnSpc>
                <a:spcPct val="141200"/>
              </a:lnSpc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unidades.de.control.de.motor.de.combinación.de.densidad.están.disponibles.en.NEMA.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tamaño.0.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(5.HP).y.tamaño.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8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(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0.HP)..Circuito.alimentador.de.alta.densidad.  las.unidades.de.disyuntores.están.disponibles.a través.de.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00.amperios..Para.felicitar.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la.unidad.de.alta.densidad,.una.estructura.de.24”.de.ancho.está.disponible.con.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una.canaleta.vertical.sobredimensionada.(8”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8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ancho)..Nota:.la.24”-de.ancho.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estructura.permite.la.mayor.cantidad.de.cables.típicos.con.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aplicaciones.de.alta.densidad,.pero.es.opcional..Las.unidades.de.alta.densidad.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sólo.puede.proporcionarse.con.dispositivos.piloto.de.22.mm.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8978090" y="6644285"/>
            <a:ext cx="75120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Unidad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alta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densidad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9117789" y="7755535"/>
            <a:ext cx="88646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Canaleta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cables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vertical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8”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239" name="object 239"/>
          <p:cNvSpPr txBox="1"/>
          <p:nvPr/>
        </p:nvSpPr>
        <p:spPr>
          <a:xfrm rot="21420000">
            <a:off x="8465767" y="8924653"/>
            <a:ext cx="1836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0"/>
              </a:lnSpc>
            </a:pPr>
            <a:r>
              <a:rPr sz="8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24”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9442739" y="1836525"/>
            <a:ext cx="23083" cy="148590"/>
          </a:xfrm>
          <a:prstGeom prst="rect">
            <a:avLst/>
          </a:prstGeom>
        </p:spPr>
        <p:txBody>
          <a:bodyPr vert="vert270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150" spc="-5" dirty="0">
                <a:solidFill>
                  <a:srgbClr val="A9A7A7"/>
                </a:solidFill>
                <a:latin typeface="Lucida Sans Unicode"/>
                <a:cs typeface="Lucida Sans Unicode"/>
              </a:rPr>
              <a:t>PROFIBUS-DP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241" name="object 241"/>
          <p:cNvSpPr txBox="1"/>
          <p:nvPr/>
        </p:nvSpPr>
        <p:spPr>
          <a:xfrm rot="120000">
            <a:off x="9303586" y="1840450"/>
            <a:ext cx="27415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spc="-5" dirty="0">
                <a:solidFill>
                  <a:srgbClr val="ACACAB"/>
                </a:solidFill>
                <a:latin typeface="Lucida Sans Unicode"/>
                <a:cs typeface="Lucida Sans Unicode"/>
              </a:rPr>
              <a:t>PRUEBA/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42" name="object 242"/>
          <p:cNvSpPr txBox="1"/>
          <p:nvPr/>
        </p:nvSpPr>
        <p:spPr>
          <a:xfrm rot="120000">
            <a:off x="9303637" y="1864629"/>
            <a:ext cx="31756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ACACAB"/>
                </a:solidFill>
                <a:latin typeface="Lucida Sans Unicode"/>
                <a:cs typeface="Lucida Sans Unicode"/>
              </a:rPr>
              <a:t>REINICIAR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9341528" y="1611542"/>
            <a:ext cx="132715" cy="31419"/>
          </a:xfrm>
          <a:prstGeom prst="rect">
            <a:avLst/>
          </a:prstGeom>
        </p:spPr>
        <p:txBody>
          <a:bodyPr vert="horz" wrap="square" lIns="0" tIns="635" rIns="0" bIns="0" rtlCol="0">
            <a:spAutoFit/>
          </a:bodyPr>
          <a:lstStyle/>
          <a:p>
            <a:pPr>
              <a:spcBef>
                <a:spcPts val="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9B9A9A"/>
                </a:solidFill>
                <a:latin typeface="Lucida Sans Unicode"/>
                <a:cs typeface="Lucida Sans Unicode"/>
              </a:rPr>
              <a:t>SIMOCODE</a:t>
            </a:r>
            <a:r>
              <a:rPr sz="100" spc="-10" dirty="0">
                <a:solidFill>
                  <a:srgbClr val="9B9A9A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9B9A9A"/>
                </a:solidFill>
                <a:latin typeface="Lucida Sans Unicode"/>
                <a:cs typeface="Lucida Sans Unicode"/>
              </a:rPr>
              <a:t>PRO</a:t>
            </a:r>
            <a:r>
              <a:rPr sz="100" spc="-10" dirty="0">
                <a:solidFill>
                  <a:srgbClr val="9B9A9A"/>
                </a:solidFill>
                <a:latin typeface="Lucida Sans Unicode"/>
                <a:cs typeface="Lucida Sans Unicode"/>
              </a:rPr>
              <a:t> V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9235533" y="1682583"/>
            <a:ext cx="64769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939392"/>
                </a:solidFill>
                <a:latin typeface="Lucida Sans Unicode"/>
                <a:cs typeface="Lucida Sans Unicode"/>
              </a:rPr>
              <a:t>DISPOSITIVO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9238049" y="1712832"/>
            <a:ext cx="55244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85847B"/>
                </a:solidFill>
                <a:latin typeface="Lucida Sans Unicode"/>
                <a:cs typeface="Lucida Sans Unicode"/>
              </a:rPr>
              <a:t>AUTOBÚS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9238496" y="1735331"/>
            <a:ext cx="9842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85847B"/>
                </a:solidFill>
                <a:latin typeface="Lucida Sans Unicode"/>
                <a:cs typeface="Lucida Sans Unicode"/>
              </a:rPr>
              <a:t>GEN.</a:t>
            </a:r>
            <a:r>
              <a:rPr sz="100" spc="-10" dirty="0">
                <a:solidFill>
                  <a:srgbClr val="85847B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85847B"/>
                </a:solidFill>
                <a:latin typeface="Lucida Sans Unicode"/>
                <a:cs typeface="Lucida Sans Unicode"/>
              </a:rPr>
              <a:t>CULPA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9498885" y="1803992"/>
            <a:ext cx="97155" cy="56939"/>
          </a:xfrm>
          <a:prstGeom prst="rect">
            <a:avLst/>
          </a:prstGeom>
        </p:spPr>
        <p:txBody>
          <a:bodyPr vert="horz" wrap="square" lIns="0" tIns="635" rIns="0" bIns="0" rtlCol="0">
            <a:spAutoFit/>
          </a:bodyPr>
          <a:lstStyle/>
          <a:p>
            <a:pPr marL="12700" marR="5080" indent="14604">
              <a:lnSpc>
                <a:spcPct val="182600"/>
              </a:lnSpc>
              <a:spcBef>
                <a:spcPts val="5"/>
              </a:spcBef>
            </a:pPr>
            <a:r>
              <a:rPr sz="100" spc="-5" dirty="0">
                <a:solidFill>
                  <a:srgbClr val="A5A5A5"/>
                </a:solidFill>
                <a:latin typeface="Lucida Sans Unicode"/>
                <a:cs typeface="Lucida Sans Unicode"/>
              </a:rPr>
              <a:t>LISTO </a:t>
            </a:r>
            <a:r>
              <a:rPr sz="100" spc="15" dirty="0">
                <a:solidFill>
                  <a:srgbClr val="A5A5A5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94918A"/>
                </a:solidFill>
                <a:latin typeface="Lucida Sans Unicode"/>
                <a:cs typeface="Lucida Sans Unicode"/>
              </a:rPr>
              <a:t>DM</a:t>
            </a:r>
            <a:r>
              <a:rPr sz="100" spc="-10" dirty="0">
                <a:solidFill>
                  <a:srgbClr val="94918A"/>
                </a:solidFill>
                <a:latin typeface="Lucida Sans Unicode"/>
                <a:cs typeface="Lucida Sans Unicode"/>
              </a:rPr>
              <a:t> 24V </a:t>
            </a:r>
            <a:r>
              <a:rPr sz="100" dirty="0">
                <a:solidFill>
                  <a:srgbClr val="94918A"/>
                </a:solidFill>
                <a:latin typeface="Lucida Sans Unicode"/>
                <a:cs typeface="Lucida Sans Unicode"/>
              </a:rPr>
              <a:t>MO</a:t>
            </a:r>
            <a:endParaRPr sz="100">
              <a:latin typeface="Lucida Sans Unicode"/>
              <a:cs typeface="Lucida Sans Unicode"/>
            </a:endParaRPr>
          </a:p>
        </p:txBody>
      </p:sp>
      <p:grpSp>
        <p:nvGrpSpPr>
          <p:cNvPr id="248" name="object 248"/>
          <p:cNvGrpSpPr/>
          <p:nvPr/>
        </p:nvGrpSpPr>
        <p:grpSpPr>
          <a:xfrm>
            <a:off x="5054600" y="0"/>
            <a:ext cx="2466340" cy="127000"/>
            <a:chOff x="0" y="0"/>
            <a:chExt cx="2466340" cy="127000"/>
          </a:xfrm>
        </p:grpSpPr>
        <p:sp>
          <p:nvSpPr>
            <p:cNvPr id="249" name="object 249"/>
            <p:cNvSpPr/>
            <p:nvPr/>
          </p:nvSpPr>
          <p:spPr>
            <a:xfrm>
              <a:off x="0" y="0"/>
              <a:ext cx="2466340" cy="114300"/>
            </a:xfrm>
            <a:custGeom>
              <a:avLst/>
              <a:gdLst/>
              <a:ahLst/>
              <a:cxnLst/>
              <a:rect l="l" t="t" r="r" b="b"/>
              <a:pathLst>
                <a:path w="2466340" h="114300">
                  <a:moveTo>
                    <a:pt x="0" y="114300"/>
                  </a:moveTo>
                  <a:lnTo>
                    <a:pt x="2465781" y="114300"/>
                  </a:lnTo>
                  <a:lnTo>
                    <a:pt x="2465781" y="0"/>
                  </a:ln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0" name="object 250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31750" y="0"/>
              <a:ext cx="127000" cy="127000"/>
            </a:xfrm>
            <a:prstGeom prst="rect">
              <a:avLst/>
            </a:prstGeom>
          </p:spPr>
        </p:pic>
      </p:grpSp>
      <p:sp>
        <p:nvSpPr>
          <p:cNvPr id="251" name="object 251"/>
          <p:cNvSpPr txBox="1"/>
          <p:nvPr/>
        </p:nvSpPr>
        <p:spPr>
          <a:xfrm>
            <a:off x="5220462" y="1"/>
            <a:ext cx="227457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5" dirty="0">
                <a:solidFill>
                  <a:srgbClr val="0E2B46"/>
                </a:solidFill>
                <a:latin typeface="Lucida Sans Unicode"/>
                <a:cs typeface="Lucida Sans Unicode"/>
                <a:hlinkClick r:id="rId39"/>
              </a:rPr>
              <a:t>Traducido</a:t>
            </a:r>
            <a:r>
              <a:rPr sz="600" spc="-25" dirty="0">
                <a:solidFill>
                  <a:srgbClr val="0E2B46"/>
                </a:solidFill>
                <a:latin typeface="Lucida Sans Unicode"/>
                <a:cs typeface="Lucida Sans Unicode"/>
                <a:hlinkClick r:id="rId39"/>
              </a:rPr>
              <a:t> </a:t>
            </a:r>
            <a:r>
              <a:rPr sz="600" spc="-10" dirty="0">
                <a:solidFill>
                  <a:srgbClr val="0E2B46"/>
                </a:solidFill>
                <a:latin typeface="Lucida Sans Unicode"/>
                <a:cs typeface="Lucida Sans Unicode"/>
                <a:hlinkClick r:id="rId39"/>
              </a:rPr>
              <a:t>del</a:t>
            </a:r>
            <a:r>
              <a:rPr sz="600" spc="-25" dirty="0">
                <a:solidFill>
                  <a:srgbClr val="0E2B46"/>
                </a:solidFill>
                <a:latin typeface="Lucida Sans Unicode"/>
                <a:cs typeface="Lucida Sans Unicode"/>
                <a:hlinkClick r:id="rId39"/>
              </a:rPr>
              <a:t> </a:t>
            </a:r>
            <a:r>
              <a:rPr sz="600" spc="-10" dirty="0">
                <a:solidFill>
                  <a:srgbClr val="0E2B46"/>
                </a:solidFill>
                <a:latin typeface="Lucida Sans Unicode"/>
                <a:cs typeface="Lucida Sans Unicode"/>
                <a:hlinkClick r:id="rId39"/>
              </a:rPr>
              <a:t>inglés</a:t>
            </a:r>
            <a:r>
              <a:rPr sz="600" spc="-25" dirty="0">
                <a:solidFill>
                  <a:srgbClr val="0E2B46"/>
                </a:solidFill>
                <a:latin typeface="Lucida Sans Unicode"/>
                <a:cs typeface="Lucida Sans Unicode"/>
                <a:hlinkClick r:id="rId39"/>
              </a:rPr>
              <a:t> </a:t>
            </a:r>
            <a:r>
              <a:rPr sz="600" spc="-10" dirty="0">
                <a:solidFill>
                  <a:srgbClr val="0E2B46"/>
                </a:solidFill>
                <a:latin typeface="Lucida Sans Unicode"/>
                <a:cs typeface="Lucida Sans Unicode"/>
                <a:hlinkClick r:id="rId39"/>
              </a:rPr>
              <a:t>al</a:t>
            </a:r>
            <a:r>
              <a:rPr sz="600" spc="-25" dirty="0">
                <a:solidFill>
                  <a:srgbClr val="0E2B46"/>
                </a:solidFill>
                <a:latin typeface="Lucida Sans Unicode"/>
                <a:cs typeface="Lucida Sans Unicode"/>
                <a:hlinkClick r:id="rId39"/>
              </a:rPr>
              <a:t> </a:t>
            </a:r>
            <a:r>
              <a:rPr sz="600" spc="-10" dirty="0">
                <a:solidFill>
                  <a:srgbClr val="0E2B46"/>
                </a:solidFill>
                <a:latin typeface="Lucida Sans Unicode"/>
                <a:cs typeface="Lucida Sans Unicode"/>
                <a:hlinkClick r:id="rId39"/>
              </a:rPr>
              <a:t>español</a:t>
            </a:r>
            <a:r>
              <a:rPr sz="600" spc="-25" dirty="0">
                <a:solidFill>
                  <a:srgbClr val="0E2B46"/>
                </a:solidFill>
                <a:latin typeface="Lucida Sans Unicode"/>
                <a:cs typeface="Lucida Sans Unicode"/>
                <a:hlinkClick r:id="rId39"/>
              </a:rPr>
              <a:t> </a:t>
            </a:r>
            <a:r>
              <a:rPr sz="600" spc="-155" dirty="0">
                <a:solidFill>
                  <a:srgbClr val="0E2B46"/>
                </a:solidFill>
                <a:latin typeface="Lucida Sans Unicode"/>
                <a:cs typeface="Lucida Sans Unicode"/>
                <a:hlinkClick r:id="rId39"/>
              </a:rPr>
              <a:t>-</a:t>
            </a:r>
            <a:r>
              <a:rPr sz="600" spc="-20" dirty="0">
                <a:solidFill>
                  <a:srgbClr val="0E2B46"/>
                </a:solidFill>
                <a:latin typeface="Lucida Sans Unicode"/>
                <a:cs typeface="Lucida Sans Unicode"/>
                <a:hlinkClick r:id="rId39"/>
              </a:rPr>
              <a:t> </a:t>
            </a:r>
            <a:r>
              <a:rPr sz="600" spc="-10" dirty="0">
                <a:solidFill>
                  <a:srgbClr val="0E2B46"/>
                </a:solidFill>
                <a:latin typeface="Lucida Sans Unicode"/>
                <a:cs typeface="Lucida Sans Unicode"/>
                <a:hlinkClick r:id="rId39"/>
              </a:rPr>
              <a:t>www.onlinedoctranslator.com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8966200" y="9525665"/>
            <a:ext cx="1130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4</a:t>
            </a:r>
            <a:endParaRPr sz="12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0431" y="2336191"/>
            <a:ext cx="2473464" cy="984681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5761899" y="526436"/>
            <a:ext cx="138303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20" dirty="0">
                <a:solidFill>
                  <a:srgbClr val="171514"/>
                </a:solidFill>
                <a:latin typeface="Arial"/>
                <a:cs typeface="Arial"/>
              </a:rPr>
              <a:t>Unidades</a:t>
            </a:r>
            <a:r>
              <a:rPr sz="950" b="1" spc="-5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10" dirty="0">
                <a:solidFill>
                  <a:srgbClr val="171514"/>
                </a:solidFill>
                <a:latin typeface="Arial"/>
                <a:cs typeface="Arial"/>
              </a:rPr>
              <a:t>combinadas</a:t>
            </a:r>
            <a:r>
              <a:rPr sz="95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42</a:t>
            </a:fld>
            <a:endParaRPr spc="-75" dirty="0"/>
          </a:p>
        </p:txBody>
      </p:sp>
      <p:sp>
        <p:nvSpPr>
          <p:cNvPr id="4" name="object 4"/>
          <p:cNvSpPr txBox="1"/>
          <p:nvPr/>
        </p:nvSpPr>
        <p:spPr>
          <a:xfrm>
            <a:off x="7957661" y="484527"/>
            <a:ext cx="401066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50000"/>
              </a:lnSpc>
              <a:spcBef>
                <a:spcPts val="100"/>
              </a:spcBef>
            </a:pP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Las.unidades.de.alta.densidad.tienen.muchas.de.las.mismas.características.que.las. </a:t>
            </a:r>
            <a:r>
              <a:rPr sz="800" spc="-2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unidades.de.tamaño,.pero.la.manija.de.operación.de.desconexión.está.montada.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lateralmente..Cuando.se.especifica.cableado.Tipo.B.o.C,.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se.suministra.un.bloque.de.terminales.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957730" y="1401467"/>
            <a:ext cx="419671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El.arrancador.del.motor.está.ubicado.detrás.del.bloque.de.terminales..El.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el.disyuntor.está.ubicado.detrás.de.la.manija.del.operador..Un.único.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función 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900" b="1" spc="-10" dirty="0">
                <a:solidFill>
                  <a:srgbClr val="171514"/>
                </a:solidFill>
                <a:latin typeface="Arial"/>
                <a:cs typeface="Arial"/>
              </a:rPr>
              <a:t>balanceo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.permite.que.los.componentes.oscilen.fuera.del.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unidad.para.una.fácil.inspección.o.mantenimiento.</a:t>
            </a:r>
            <a:endParaRPr sz="9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067357" y="5606275"/>
          <a:ext cx="3799204" cy="23025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70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552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3537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3975">
                      <a:solidFill>
                        <a:srgbClr val="231F20"/>
                      </a:solidFill>
                      <a:prstDash val="solid"/>
                    </a:lnL>
                    <a:lnR w="38100">
                      <a:solidFill>
                        <a:srgbClr val="231F20"/>
                      </a:solidFill>
                      <a:prstDash val="solid"/>
                    </a:lnR>
                    <a:lnT w="53975">
                      <a:solidFill>
                        <a:srgbClr val="231F20"/>
                      </a:solidFill>
                      <a:prstDash val="solid"/>
                    </a:lnT>
                    <a:lnB w="5397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22935">
                        <a:lnSpc>
                          <a:spcPts val="1975"/>
                        </a:lnSpc>
                        <a:tabLst>
                          <a:tab pos="1156970" algn="l"/>
                        </a:tabLst>
                      </a:pPr>
                      <a:r>
                        <a:rPr sz="2250" spc="-112" baseline="3703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!	</a:t>
                      </a:r>
                      <a:r>
                        <a:rPr sz="2000" b="1" spc="-5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PELIGRO</a:t>
                      </a:r>
                      <a:endParaRPr sz="2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38100">
                      <a:solidFill>
                        <a:srgbClr val="231F20"/>
                      </a:solidFill>
                      <a:prstDash val="solid"/>
                    </a:lnL>
                    <a:lnR w="53975">
                      <a:solidFill>
                        <a:srgbClr val="231F20"/>
                      </a:solidFill>
                      <a:prstDash val="solid"/>
                    </a:lnR>
                    <a:lnT w="53975">
                      <a:solidFill>
                        <a:srgbClr val="231F20"/>
                      </a:solidFill>
                      <a:prstDash val="solid"/>
                    </a:lnT>
                    <a:lnB w="28575">
                      <a:solidFill>
                        <a:srgbClr val="231F20"/>
                      </a:solidFill>
                      <a:prstDash val="solid"/>
                    </a:lnB>
                    <a:solidFill>
                      <a:srgbClr val="6E707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5390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53975">
                      <a:solidFill>
                        <a:srgbClr val="231F20"/>
                      </a:solidFill>
                      <a:prstDash val="solid"/>
                    </a:lnL>
                    <a:lnR w="38100">
                      <a:solidFill>
                        <a:srgbClr val="231F20"/>
                      </a:solidFill>
                      <a:prstDash val="solid"/>
                    </a:lnR>
                    <a:lnT w="53975">
                      <a:solidFill>
                        <a:srgbClr val="231F20"/>
                      </a:solidFill>
                      <a:prstDash val="solid"/>
                    </a:lnT>
                    <a:lnB w="53975">
                      <a:solidFill>
                        <a:srgbClr val="231F2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40005">
                        <a:lnSpc>
                          <a:spcPts val="1190"/>
                        </a:lnSpc>
                        <a:spcBef>
                          <a:spcPts val="50"/>
                        </a:spcBef>
                      </a:pPr>
                      <a:r>
                        <a:rPr sz="1000" b="1" spc="30" dirty="0">
                          <a:solidFill>
                            <a:srgbClr val="0B0806"/>
                          </a:solidFill>
                          <a:latin typeface="Arial"/>
                          <a:cs typeface="Arial"/>
                        </a:rPr>
                        <a:t>Voltaje</a:t>
                      </a:r>
                      <a:r>
                        <a:rPr sz="1000" b="1" spc="-50" dirty="0">
                          <a:solidFill>
                            <a:srgbClr val="0B0806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000" b="1" spc="15" dirty="0">
                          <a:solidFill>
                            <a:srgbClr val="0B0806"/>
                          </a:solidFill>
                          <a:latin typeface="Arial"/>
                          <a:cs typeface="Arial"/>
                        </a:rPr>
                        <a:t>peligroso.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marL="40005">
                        <a:lnSpc>
                          <a:spcPts val="1130"/>
                        </a:lnSpc>
                      </a:pPr>
                      <a:r>
                        <a:rPr sz="950" b="1" spc="15" dirty="0">
                          <a:solidFill>
                            <a:srgbClr val="0B0806"/>
                          </a:solidFill>
                          <a:latin typeface="Arial"/>
                          <a:cs typeface="Arial"/>
                        </a:rPr>
                        <a:t>Peligro</a:t>
                      </a:r>
                      <a:r>
                        <a:rPr sz="950" b="1" spc="-25" dirty="0">
                          <a:solidFill>
                            <a:srgbClr val="0B0806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950" b="1" spc="25" dirty="0">
                          <a:solidFill>
                            <a:srgbClr val="0B0806"/>
                          </a:solidFill>
                          <a:latin typeface="Arial"/>
                          <a:cs typeface="Arial"/>
                        </a:rPr>
                        <a:t>de</a:t>
                      </a:r>
                      <a:r>
                        <a:rPr sz="950" b="1" spc="-20" dirty="0">
                          <a:solidFill>
                            <a:srgbClr val="0B0806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950" b="1" spc="15" dirty="0">
                          <a:solidFill>
                            <a:srgbClr val="0B0806"/>
                          </a:solidFill>
                          <a:latin typeface="Arial"/>
                          <a:cs typeface="Arial"/>
                        </a:rPr>
                        <a:t>arco</a:t>
                      </a:r>
                      <a:r>
                        <a:rPr sz="950" b="1" spc="-20" dirty="0">
                          <a:solidFill>
                            <a:srgbClr val="0B0806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950" b="1" spc="20" dirty="0">
                          <a:solidFill>
                            <a:srgbClr val="0B0806"/>
                          </a:solidFill>
                          <a:latin typeface="Arial"/>
                          <a:cs typeface="Arial"/>
                        </a:rPr>
                        <a:t>eléctrico.</a:t>
                      </a:r>
                      <a:r>
                        <a:rPr sz="950" b="1" spc="-25" dirty="0">
                          <a:solidFill>
                            <a:srgbClr val="0B0806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950" b="1" spc="15" dirty="0">
                          <a:solidFill>
                            <a:srgbClr val="0B0806"/>
                          </a:solidFill>
                          <a:latin typeface="Arial"/>
                          <a:cs typeface="Arial"/>
                        </a:rPr>
                        <a:t>Provocará</a:t>
                      </a:r>
                      <a:endParaRPr sz="950">
                        <a:latin typeface="Arial"/>
                        <a:cs typeface="Arial"/>
                      </a:endParaRPr>
                    </a:p>
                    <a:p>
                      <a:pPr marL="4000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950" b="1" spc="35" dirty="0">
                          <a:solidFill>
                            <a:srgbClr val="0B0806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sz="950" b="1" spc="-30" dirty="0">
                          <a:solidFill>
                            <a:srgbClr val="0B0806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950" b="1" spc="55" dirty="0">
                          <a:solidFill>
                            <a:srgbClr val="0B0806"/>
                          </a:solidFill>
                          <a:latin typeface="Arial"/>
                          <a:cs typeface="Arial"/>
                        </a:rPr>
                        <a:t>muerte</a:t>
                      </a:r>
                      <a:r>
                        <a:rPr sz="950" b="1" spc="-25" dirty="0">
                          <a:solidFill>
                            <a:srgbClr val="0B0806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950" b="1" spc="5" dirty="0">
                          <a:solidFill>
                            <a:srgbClr val="0B0806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sz="950" b="1" spc="-25" dirty="0">
                          <a:solidFill>
                            <a:srgbClr val="0B0806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950" b="1" spc="5" dirty="0">
                          <a:solidFill>
                            <a:srgbClr val="0B0806"/>
                          </a:solidFill>
                          <a:latin typeface="Arial"/>
                          <a:cs typeface="Arial"/>
                        </a:rPr>
                        <a:t>lesiones</a:t>
                      </a:r>
                      <a:r>
                        <a:rPr sz="950" b="1" spc="-30" dirty="0">
                          <a:solidFill>
                            <a:srgbClr val="0B0806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950" b="1" spc="15" dirty="0">
                          <a:solidFill>
                            <a:srgbClr val="0B0806"/>
                          </a:solidFill>
                          <a:latin typeface="Arial"/>
                          <a:cs typeface="Arial"/>
                        </a:rPr>
                        <a:t>graves.</a:t>
                      </a:r>
                      <a:endParaRPr sz="950">
                        <a:latin typeface="Arial"/>
                        <a:cs typeface="Arial"/>
                      </a:endParaRPr>
                    </a:p>
                    <a:p>
                      <a:pPr marL="40005" marR="478155">
                        <a:lnSpc>
                          <a:spcPct val="140100"/>
                        </a:lnSpc>
                        <a:spcBef>
                          <a:spcPts val="80"/>
                        </a:spcBef>
                      </a:pPr>
                      <a:r>
                        <a:rPr sz="6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Apague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y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bloquee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todos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1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los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equipos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suministro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energía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antes </a:t>
                      </a:r>
                      <a:r>
                        <a:rPr sz="600" spc="-17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trabajar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en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el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interior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para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evitar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el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peligro.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  <a:p>
                      <a:pPr marL="40005" marR="471170">
                        <a:lnSpc>
                          <a:spcPct val="129299"/>
                        </a:lnSpc>
                        <a:spcBef>
                          <a:spcPts val="120"/>
                        </a:spcBef>
                      </a:pP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La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instalación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y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el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mantenimiento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este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equipo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solo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debe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ser  realizado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por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una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persona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calificada.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  <a:p>
                      <a:pPr marL="40005" marR="320040">
                        <a:lnSpc>
                          <a:spcPct val="112100"/>
                        </a:lnSpc>
                        <a:spcBef>
                          <a:spcPts val="50"/>
                        </a:spcBef>
                      </a:pPr>
                      <a:r>
                        <a:rPr sz="750" spc="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Se </a:t>
                      </a:r>
                      <a:r>
                        <a:rPr sz="7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debe usar </a:t>
                      </a:r>
                      <a:r>
                        <a:rPr sz="7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equipo </a:t>
                      </a:r>
                      <a:r>
                        <a:rPr sz="7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 </a:t>
                      </a:r>
                      <a:r>
                        <a:rPr sz="7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protección personal </a:t>
                      </a:r>
                      <a:r>
                        <a:rPr sz="750" spc="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(EPP) </a:t>
                      </a:r>
                      <a:r>
                        <a:rPr sz="750" spc="1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apropiado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y</a:t>
                      </a:r>
                      <a:r>
                        <a:rPr sz="7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se</a:t>
                      </a:r>
                      <a:r>
                        <a:rPr sz="7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deben</a:t>
                      </a:r>
                      <a:r>
                        <a:rPr sz="7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seguir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spc="-1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prácticas</a:t>
                      </a:r>
                      <a:r>
                        <a:rPr sz="7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7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trabajo</a:t>
                      </a:r>
                      <a:r>
                        <a:rPr sz="7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seguras.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  <a:p>
                      <a:pPr marL="40005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5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Consulte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NFPA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2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70E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para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obtener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información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sobre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1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PPE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y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prácticas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laborales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seguras.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  <a:p>
                      <a:pPr marL="40005" marR="206375">
                        <a:lnSpc>
                          <a:spcPct val="143300"/>
                        </a:lnSpc>
                        <a:spcBef>
                          <a:spcPts val="270"/>
                        </a:spcBef>
                      </a:pPr>
                      <a:r>
                        <a:rPr sz="5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Vuelva</a:t>
                      </a:r>
                      <a:r>
                        <a:rPr sz="5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r>
                        <a:rPr sz="5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colocar</a:t>
                      </a:r>
                      <a:r>
                        <a:rPr sz="5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todas</a:t>
                      </a:r>
                      <a:r>
                        <a:rPr sz="5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las</a:t>
                      </a:r>
                      <a:r>
                        <a:rPr sz="55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cubiertas</a:t>
                      </a:r>
                      <a:r>
                        <a:rPr sz="5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y</a:t>
                      </a:r>
                      <a:r>
                        <a:rPr sz="5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cierre</a:t>
                      </a:r>
                      <a:r>
                        <a:rPr sz="5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todas</a:t>
                      </a:r>
                      <a:r>
                        <a:rPr sz="5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las</a:t>
                      </a:r>
                      <a:r>
                        <a:rPr sz="55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puertas</a:t>
                      </a:r>
                      <a:r>
                        <a:rPr sz="5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antes</a:t>
                      </a:r>
                      <a:r>
                        <a:rPr sz="5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restaurar</a:t>
                      </a:r>
                      <a:r>
                        <a:rPr sz="5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la </a:t>
                      </a:r>
                      <a:r>
                        <a:rPr sz="550" spc="-15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energía</a:t>
                      </a:r>
                      <a:r>
                        <a:rPr sz="5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este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equipo.</a:t>
                      </a:r>
                      <a:endParaRPr sz="55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28575">
                      <a:solidFill>
                        <a:srgbClr val="231F20"/>
                      </a:solidFill>
                      <a:prstDash val="solid"/>
                    </a:lnL>
                    <a:lnR w="53975">
                      <a:solidFill>
                        <a:srgbClr val="231F20"/>
                      </a:solidFill>
                      <a:prstDash val="solid"/>
                    </a:lnR>
                    <a:lnT w="28575">
                      <a:solidFill>
                        <a:srgbClr val="231F20"/>
                      </a:solidFill>
                      <a:prstDash val="solid"/>
                    </a:lnT>
                    <a:lnB w="28575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1074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3975">
                      <a:solidFill>
                        <a:srgbClr val="231F20"/>
                      </a:solidFill>
                      <a:prstDash val="solid"/>
                    </a:lnL>
                    <a:lnR w="28575">
                      <a:solidFill>
                        <a:srgbClr val="231F20"/>
                      </a:solidFill>
                      <a:prstDash val="solid"/>
                    </a:lnR>
                    <a:lnT w="53975">
                      <a:solidFill>
                        <a:srgbClr val="231F20"/>
                      </a:solidFill>
                      <a:prstDash val="solid"/>
                    </a:lnT>
                    <a:lnB w="38100">
                      <a:solidFill>
                        <a:srgbClr val="231F2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6350" marB="0">
                    <a:lnL w="28575">
                      <a:solidFill>
                        <a:srgbClr val="231F20"/>
                      </a:solidFill>
                      <a:prstDash val="solid"/>
                    </a:lnL>
                    <a:lnR w="53975">
                      <a:solidFill>
                        <a:srgbClr val="231F20"/>
                      </a:solidFill>
                      <a:prstDash val="solid"/>
                    </a:lnR>
                    <a:lnT w="28575">
                      <a:solidFill>
                        <a:srgbClr val="231F20"/>
                      </a:solidFill>
                      <a:prstDash val="solid"/>
                    </a:lnT>
                    <a:lnB w="28575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3507">
                <a:tc gridSpan="2">
                  <a:txBody>
                    <a:bodyPr/>
                    <a:lstStyle/>
                    <a:p>
                      <a:pPr marL="50800" algn="ctr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650" spc="-1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Aplique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la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etiqueta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acuerdo</a:t>
                      </a:r>
                      <a:r>
                        <a:rPr sz="6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con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NEC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Sección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110.16 </a:t>
                      </a:r>
                      <a:r>
                        <a:rPr sz="65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si</a:t>
                      </a:r>
                      <a:r>
                        <a:rPr sz="6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es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necesario.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</a:txBody>
                  <a:tcPr marL="0" marR="0" marT="53975" marB="0">
                    <a:lnL w="53975">
                      <a:solidFill>
                        <a:srgbClr val="231F20"/>
                      </a:solidFill>
                      <a:prstDash val="solid"/>
                    </a:lnL>
                    <a:lnR w="53975">
                      <a:solidFill>
                        <a:srgbClr val="231F20"/>
                      </a:solidFill>
                      <a:prstDash val="solid"/>
                    </a:lnR>
                    <a:lnT w="38100">
                      <a:solidFill>
                        <a:srgbClr val="231F20"/>
                      </a:solidFill>
                      <a:prstDash val="solid"/>
                    </a:lnT>
                    <a:lnB w="53975">
                      <a:solidFill>
                        <a:srgbClr val="231F2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9390862" y="5652642"/>
            <a:ext cx="236854" cy="217170"/>
          </a:xfrm>
          <a:custGeom>
            <a:avLst/>
            <a:gdLst/>
            <a:ahLst/>
            <a:cxnLst/>
            <a:rect l="l" t="t" r="r" b="b"/>
            <a:pathLst>
              <a:path w="236854" h="217170">
                <a:moveTo>
                  <a:pt x="116763" y="0"/>
                </a:moveTo>
                <a:lnTo>
                  <a:pt x="0" y="213385"/>
                </a:lnTo>
                <a:lnTo>
                  <a:pt x="236855" y="216827"/>
                </a:lnTo>
                <a:lnTo>
                  <a:pt x="11676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8179499" y="5815152"/>
            <a:ext cx="624205" cy="617220"/>
            <a:chOff x="3124898" y="5815152"/>
            <a:chExt cx="624205" cy="617220"/>
          </a:xfrm>
        </p:grpSpPr>
        <p:sp>
          <p:nvSpPr>
            <p:cNvPr id="5" name="object 5"/>
            <p:cNvSpPr/>
            <p:nvPr/>
          </p:nvSpPr>
          <p:spPr>
            <a:xfrm>
              <a:off x="3124898" y="5815151"/>
              <a:ext cx="624205" cy="617220"/>
            </a:xfrm>
            <a:custGeom>
              <a:avLst/>
              <a:gdLst/>
              <a:ahLst/>
              <a:cxnLst/>
              <a:rect l="l" t="t" r="r" b="b"/>
              <a:pathLst>
                <a:path w="624204" h="617220">
                  <a:moveTo>
                    <a:pt x="275196" y="164299"/>
                  </a:moveTo>
                  <a:lnTo>
                    <a:pt x="117271" y="54889"/>
                  </a:lnTo>
                  <a:lnTo>
                    <a:pt x="42532" y="16268"/>
                  </a:lnTo>
                  <a:lnTo>
                    <a:pt x="0" y="0"/>
                  </a:lnTo>
                  <a:lnTo>
                    <a:pt x="0" y="60045"/>
                  </a:lnTo>
                  <a:lnTo>
                    <a:pt x="183451" y="153454"/>
                  </a:lnTo>
                  <a:lnTo>
                    <a:pt x="206082" y="171170"/>
                  </a:lnTo>
                  <a:lnTo>
                    <a:pt x="214312" y="182638"/>
                  </a:lnTo>
                  <a:lnTo>
                    <a:pt x="208788" y="192849"/>
                  </a:lnTo>
                  <a:lnTo>
                    <a:pt x="190131" y="206819"/>
                  </a:lnTo>
                  <a:lnTo>
                    <a:pt x="123418" y="260197"/>
                  </a:lnTo>
                  <a:lnTo>
                    <a:pt x="106629" y="289699"/>
                  </a:lnTo>
                  <a:lnTo>
                    <a:pt x="101727" y="308571"/>
                  </a:lnTo>
                  <a:lnTo>
                    <a:pt x="109347" y="324942"/>
                  </a:lnTo>
                  <a:lnTo>
                    <a:pt x="130086" y="346925"/>
                  </a:lnTo>
                  <a:lnTo>
                    <a:pt x="180124" y="376948"/>
                  </a:lnTo>
                  <a:lnTo>
                    <a:pt x="206819" y="376948"/>
                  </a:lnTo>
                  <a:lnTo>
                    <a:pt x="210159" y="410311"/>
                  </a:lnTo>
                  <a:lnTo>
                    <a:pt x="233502" y="410311"/>
                  </a:lnTo>
                  <a:lnTo>
                    <a:pt x="233502" y="380276"/>
                  </a:lnTo>
                  <a:lnTo>
                    <a:pt x="260197" y="376948"/>
                  </a:lnTo>
                  <a:lnTo>
                    <a:pt x="260197" y="360273"/>
                  </a:lnTo>
                  <a:lnTo>
                    <a:pt x="236842" y="356933"/>
                  </a:lnTo>
                  <a:lnTo>
                    <a:pt x="256857" y="333578"/>
                  </a:lnTo>
                  <a:lnTo>
                    <a:pt x="253517" y="320243"/>
                  </a:lnTo>
                  <a:lnTo>
                    <a:pt x="223494" y="343598"/>
                  </a:lnTo>
                  <a:lnTo>
                    <a:pt x="171843" y="315506"/>
                  </a:lnTo>
                  <a:lnTo>
                    <a:pt x="167208" y="308991"/>
                  </a:lnTo>
                  <a:lnTo>
                    <a:pt x="173189" y="300596"/>
                  </a:lnTo>
                  <a:lnTo>
                    <a:pt x="190131" y="286880"/>
                  </a:lnTo>
                  <a:lnTo>
                    <a:pt x="260197" y="223507"/>
                  </a:lnTo>
                  <a:lnTo>
                    <a:pt x="271437" y="186397"/>
                  </a:lnTo>
                  <a:lnTo>
                    <a:pt x="275196" y="164299"/>
                  </a:lnTo>
                  <a:close/>
                </a:path>
                <a:path w="624204" h="617220">
                  <a:moveTo>
                    <a:pt x="623798" y="146773"/>
                  </a:moveTo>
                  <a:lnTo>
                    <a:pt x="605967" y="122389"/>
                  </a:lnTo>
                  <a:lnTo>
                    <a:pt x="593775" y="114261"/>
                  </a:lnTo>
                  <a:lnTo>
                    <a:pt x="581571" y="122389"/>
                  </a:lnTo>
                  <a:lnTo>
                    <a:pt x="563753" y="146773"/>
                  </a:lnTo>
                  <a:lnTo>
                    <a:pt x="563753" y="316903"/>
                  </a:lnTo>
                  <a:lnTo>
                    <a:pt x="550405" y="316903"/>
                  </a:lnTo>
                  <a:lnTo>
                    <a:pt x="547065" y="80060"/>
                  </a:lnTo>
                  <a:lnTo>
                    <a:pt x="527418" y="65112"/>
                  </a:lnTo>
                  <a:lnTo>
                    <a:pt x="514959" y="60464"/>
                  </a:lnTo>
                  <a:lnTo>
                    <a:pt x="504380" y="66459"/>
                  </a:lnTo>
                  <a:lnTo>
                    <a:pt x="490372" y="83388"/>
                  </a:lnTo>
                  <a:lnTo>
                    <a:pt x="490372" y="313563"/>
                  </a:lnTo>
                  <a:lnTo>
                    <a:pt x="470344" y="313563"/>
                  </a:lnTo>
                  <a:lnTo>
                    <a:pt x="470344" y="40030"/>
                  </a:lnTo>
                  <a:lnTo>
                    <a:pt x="461949" y="23202"/>
                  </a:lnTo>
                  <a:lnTo>
                    <a:pt x="453250" y="17932"/>
                  </a:lnTo>
                  <a:lnTo>
                    <a:pt x="438912" y="24561"/>
                  </a:lnTo>
                  <a:lnTo>
                    <a:pt x="413639" y="43370"/>
                  </a:lnTo>
                  <a:lnTo>
                    <a:pt x="413639" y="310235"/>
                  </a:lnTo>
                  <a:lnTo>
                    <a:pt x="400304" y="310235"/>
                  </a:lnTo>
                  <a:lnTo>
                    <a:pt x="400304" y="80060"/>
                  </a:lnTo>
                  <a:lnTo>
                    <a:pt x="380593" y="59423"/>
                  </a:lnTo>
                  <a:lnTo>
                    <a:pt x="367766" y="52552"/>
                  </a:lnTo>
                  <a:lnTo>
                    <a:pt x="356196" y="59423"/>
                  </a:lnTo>
                  <a:lnTo>
                    <a:pt x="340245" y="80060"/>
                  </a:lnTo>
                  <a:lnTo>
                    <a:pt x="340245" y="313563"/>
                  </a:lnTo>
                  <a:lnTo>
                    <a:pt x="323570" y="313563"/>
                  </a:lnTo>
                  <a:lnTo>
                    <a:pt x="326898" y="226834"/>
                  </a:lnTo>
                  <a:lnTo>
                    <a:pt x="322313" y="205790"/>
                  </a:lnTo>
                  <a:lnTo>
                    <a:pt x="315226" y="195986"/>
                  </a:lnTo>
                  <a:lnTo>
                    <a:pt x="300621" y="194945"/>
                  </a:lnTo>
                  <a:lnTo>
                    <a:pt x="273532" y="200152"/>
                  </a:lnTo>
                  <a:lnTo>
                    <a:pt x="273532" y="483692"/>
                  </a:lnTo>
                  <a:lnTo>
                    <a:pt x="297027" y="524306"/>
                  </a:lnTo>
                  <a:lnTo>
                    <a:pt x="311467" y="545833"/>
                  </a:lnTo>
                  <a:lnTo>
                    <a:pt x="322783" y="555472"/>
                  </a:lnTo>
                  <a:lnTo>
                    <a:pt x="336918" y="560412"/>
                  </a:lnTo>
                  <a:lnTo>
                    <a:pt x="336918" y="613791"/>
                  </a:lnTo>
                  <a:lnTo>
                    <a:pt x="553745" y="617131"/>
                  </a:lnTo>
                  <a:lnTo>
                    <a:pt x="553745" y="567093"/>
                  </a:lnTo>
                  <a:lnTo>
                    <a:pt x="594233" y="528104"/>
                  </a:lnTo>
                  <a:lnTo>
                    <a:pt x="615035" y="505383"/>
                  </a:lnTo>
                  <a:lnTo>
                    <a:pt x="622693" y="490156"/>
                  </a:lnTo>
                  <a:lnTo>
                    <a:pt x="623798" y="473684"/>
                  </a:lnTo>
                  <a:lnTo>
                    <a:pt x="623798" y="14677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395103" y="6152070"/>
              <a:ext cx="350520" cy="123825"/>
            </a:xfrm>
            <a:custGeom>
              <a:avLst/>
              <a:gdLst/>
              <a:ahLst/>
              <a:cxnLst/>
              <a:rect l="l" t="t" r="r" b="b"/>
              <a:pathLst>
                <a:path w="350520" h="123825">
                  <a:moveTo>
                    <a:pt x="180124" y="0"/>
                  </a:moveTo>
                  <a:lnTo>
                    <a:pt x="0" y="40030"/>
                  </a:lnTo>
                  <a:lnTo>
                    <a:pt x="3327" y="60045"/>
                  </a:lnTo>
                  <a:lnTo>
                    <a:pt x="126758" y="36690"/>
                  </a:lnTo>
                  <a:lnTo>
                    <a:pt x="93395" y="93408"/>
                  </a:lnTo>
                  <a:lnTo>
                    <a:pt x="210146" y="70053"/>
                  </a:lnTo>
                  <a:lnTo>
                    <a:pt x="166776" y="123431"/>
                  </a:lnTo>
                  <a:lnTo>
                    <a:pt x="350253" y="100075"/>
                  </a:lnTo>
                  <a:lnTo>
                    <a:pt x="350253" y="83400"/>
                  </a:lnTo>
                  <a:lnTo>
                    <a:pt x="223494" y="86728"/>
                  </a:lnTo>
                  <a:lnTo>
                    <a:pt x="256857" y="40030"/>
                  </a:lnTo>
                  <a:lnTo>
                    <a:pt x="136766" y="56705"/>
                  </a:lnTo>
                  <a:lnTo>
                    <a:pt x="1801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204936" y="7246225"/>
            <a:ext cx="107988" cy="118414"/>
          </a:xfrm>
          <a:prstGeom prst="rect">
            <a:avLst/>
          </a:prstGeom>
        </p:spPr>
      </p:pic>
      <p:sp>
        <p:nvSpPr>
          <p:cNvPr id="8" name="object 8"/>
          <p:cNvSpPr/>
          <p:nvPr/>
        </p:nvSpPr>
        <p:spPr>
          <a:xfrm>
            <a:off x="8166150" y="6832575"/>
            <a:ext cx="113664" cy="400685"/>
          </a:xfrm>
          <a:custGeom>
            <a:avLst/>
            <a:gdLst/>
            <a:ahLst/>
            <a:cxnLst/>
            <a:rect l="l" t="t" r="r" b="b"/>
            <a:pathLst>
              <a:path w="113664" h="400684">
                <a:moveTo>
                  <a:pt x="103416" y="383628"/>
                </a:moveTo>
                <a:lnTo>
                  <a:pt x="0" y="136779"/>
                </a:lnTo>
                <a:lnTo>
                  <a:pt x="0" y="190131"/>
                </a:lnTo>
                <a:lnTo>
                  <a:pt x="86728" y="400304"/>
                </a:lnTo>
                <a:lnTo>
                  <a:pt x="103416" y="383628"/>
                </a:lnTo>
                <a:close/>
              </a:path>
              <a:path w="113664" h="400684">
                <a:moveTo>
                  <a:pt x="113423" y="350278"/>
                </a:moveTo>
                <a:lnTo>
                  <a:pt x="63385" y="0"/>
                </a:lnTo>
                <a:lnTo>
                  <a:pt x="33362" y="0"/>
                </a:lnTo>
                <a:lnTo>
                  <a:pt x="100076" y="360286"/>
                </a:lnTo>
                <a:lnTo>
                  <a:pt x="113423" y="350278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216188" y="6825906"/>
            <a:ext cx="594360" cy="643890"/>
          </a:xfrm>
          <a:custGeom>
            <a:avLst/>
            <a:gdLst/>
            <a:ahLst/>
            <a:cxnLst/>
            <a:rect l="l" t="t" r="r" b="b"/>
            <a:pathLst>
              <a:path w="594360" h="643890">
                <a:moveTo>
                  <a:pt x="26682" y="370293"/>
                </a:moveTo>
                <a:lnTo>
                  <a:pt x="0" y="370293"/>
                </a:lnTo>
                <a:lnTo>
                  <a:pt x="0" y="390296"/>
                </a:lnTo>
                <a:lnTo>
                  <a:pt x="26682" y="390296"/>
                </a:lnTo>
                <a:lnTo>
                  <a:pt x="26682" y="370293"/>
                </a:lnTo>
                <a:close/>
              </a:path>
              <a:path w="594360" h="643890">
                <a:moveTo>
                  <a:pt x="93395" y="430326"/>
                </a:moveTo>
                <a:lnTo>
                  <a:pt x="66700" y="430326"/>
                </a:lnTo>
                <a:lnTo>
                  <a:pt x="66700" y="446989"/>
                </a:lnTo>
                <a:lnTo>
                  <a:pt x="93395" y="446989"/>
                </a:lnTo>
                <a:lnTo>
                  <a:pt x="93395" y="430326"/>
                </a:lnTo>
                <a:close/>
              </a:path>
              <a:path w="594360" h="643890">
                <a:moveTo>
                  <a:pt x="93395" y="286880"/>
                </a:moveTo>
                <a:lnTo>
                  <a:pt x="76720" y="286880"/>
                </a:lnTo>
                <a:lnTo>
                  <a:pt x="73177" y="308102"/>
                </a:lnTo>
                <a:lnTo>
                  <a:pt x="73380" y="318985"/>
                </a:lnTo>
                <a:lnTo>
                  <a:pt x="78600" y="322999"/>
                </a:lnTo>
                <a:lnTo>
                  <a:pt x="90068" y="323570"/>
                </a:lnTo>
                <a:lnTo>
                  <a:pt x="93395" y="286880"/>
                </a:lnTo>
                <a:close/>
              </a:path>
              <a:path w="594360" h="643890">
                <a:moveTo>
                  <a:pt x="186804" y="6667"/>
                </a:moveTo>
                <a:lnTo>
                  <a:pt x="150114" y="126758"/>
                </a:lnTo>
                <a:lnTo>
                  <a:pt x="163461" y="0"/>
                </a:lnTo>
                <a:lnTo>
                  <a:pt x="146761" y="0"/>
                </a:lnTo>
                <a:lnTo>
                  <a:pt x="123431" y="153441"/>
                </a:lnTo>
                <a:lnTo>
                  <a:pt x="126758" y="0"/>
                </a:lnTo>
                <a:lnTo>
                  <a:pt x="110083" y="0"/>
                </a:lnTo>
                <a:lnTo>
                  <a:pt x="96723" y="383616"/>
                </a:lnTo>
                <a:lnTo>
                  <a:pt x="186804" y="6667"/>
                </a:lnTo>
                <a:close/>
              </a:path>
              <a:path w="594360" h="643890">
                <a:moveTo>
                  <a:pt x="206819" y="156781"/>
                </a:moveTo>
                <a:lnTo>
                  <a:pt x="180124" y="150114"/>
                </a:lnTo>
                <a:lnTo>
                  <a:pt x="156794" y="206819"/>
                </a:lnTo>
                <a:lnTo>
                  <a:pt x="180124" y="206819"/>
                </a:lnTo>
                <a:lnTo>
                  <a:pt x="206819" y="156781"/>
                </a:lnTo>
                <a:close/>
              </a:path>
              <a:path w="594360" h="643890">
                <a:moveTo>
                  <a:pt x="326910" y="383616"/>
                </a:moveTo>
                <a:lnTo>
                  <a:pt x="322376" y="366737"/>
                </a:lnTo>
                <a:lnTo>
                  <a:pt x="315645" y="361099"/>
                </a:lnTo>
                <a:lnTo>
                  <a:pt x="302044" y="366737"/>
                </a:lnTo>
                <a:lnTo>
                  <a:pt x="276872" y="383616"/>
                </a:lnTo>
                <a:lnTo>
                  <a:pt x="296418" y="400507"/>
                </a:lnTo>
                <a:lnTo>
                  <a:pt x="308140" y="406133"/>
                </a:lnTo>
                <a:lnTo>
                  <a:pt x="316738" y="400507"/>
                </a:lnTo>
                <a:lnTo>
                  <a:pt x="326910" y="383616"/>
                </a:lnTo>
                <a:close/>
              </a:path>
              <a:path w="594360" h="643890">
                <a:moveTo>
                  <a:pt x="380288" y="0"/>
                </a:moveTo>
                <a:lnTo>
                  <a:pt x="343598" y="3327"/>
                </a:lnTo>
                <a:lnTo>
                  <a:pt x="243509" y="146786"/>
                </a:lnTo>
                <a:lnTo>
                  <a:pt x="310235" y="3327"/>
                </a:lnTo>
                <a:lnTo>
                  <a:pt x="286880" y="3327"/>
                </a:lnTo>
                <a:lnTo>
                  <a:pt x="120078" y="376948"/>
                </a:lnTo>
                <a:lnTo>
                  <a:pt x="380288" y="0"/>
                </a:lnTo>
                <a:close/>
              </a:path>
              <a:path w="594360" h="643890">
                <a:moveTo>
                  <a:pt x="430326" y="226834"/>
                </a:moveTo>
                <a:lnTo>
                  <a:pt x="416979" y="226834"/>
                </a:lnTo>
                <a:lnTo>
                  <a:pt x="416979" y="243522"/>
                </a:lnTo>
                <a:lnTo>
                  <a:pt x="430326" y="243522"/>
                </a:lnTo>
                <a:lnTo>
                  <a:pt x="430326" y="226834"/>
                </a:lnTo>
                <a:close/>
              </a:path>
              <a:path w="594360" h="643890">
                <a:moveTo>
                  <a:pt x="490372" y="6667"/>
                </a:moveTo>
                <a:lnTo>
                  <a:pt x="457009" y="6667"/>
                </a:lnTo>
                <a:lnTo>
                  <a:pt x="230174" y="293547"/>
                </a:lnTo>
                <a:lnTo>
                  <a:pt x="490372" y="6667"/>
                </a:lnTo>
                <a:close/>
              </a:path>
              <a:path w="594360" h="643890">
                <a:moveTo>
                  <a:pt x="590448" y="583768"/>
                </a:moveTo>
                <a:lnTo>
                  <a:pt x="216827" y="520395"/>
                </a:lnTo>
                <a:lnTo>
                  <a:pt x="280835" y="540397"/>
                </a:lnTo>
                <a:lnTo>
                  <a:pt x="250190" y="540397"/>
                </a:lnTo>
                <a:lnTo>
                  <a:pt x="250190" y="562698"/>
                </a:lnTo>
                <a:lnTo>
                  <a:pt x="136766" y="503707"/>
                </a:lnTo>
                <a:lnTo>
                  <a:pt x="116751" y="510387"/>
                </a:lnTo>
                <a:lnTo>
                  <a:pt x="320243" y="643826"/>
                </a:lnTo>
                <a:lnTo>
                  <a:pt x="386956" y="633806"/>
                </a:lnTo>
                <a:lnTo>
                  <a:pt x="265049" y="570420"/>
                </a:lnTo>
                <a:lnTo>
                  <a:pt x="300228" y="570420"/>
                </a:lnTo>
                <a:lnTo>
                  <a:pt x="300228" y="546455"/>
                </a:lnTo>
                <a:lnTo>
                  <a:pt x="590448" y="637133"/>
                </a:lnTo>
                <a:lnTo>
                  <a:pt x="590448" y="610463"/>
                </a:lnTo>
                <a:lnTo>
                  <a:pt x="457009" y="580428"/>
                </a:lnTo>
                <a:lnTo>
                  <a:pt x="590448" y="597115"/>
                </a:lnTo>
                <a:lnTo>
                  <a:pt x="590448" y="583768"/>
                </a:lnTo>
                <a:close/>
              </a:path>
              <a:path w="594360" h="643890">
                <a:moveTo>
                  <a:pt x="590448" y="490372"/>
                </a:moveTo>
                <a:lnTo>
                  <a:pt x="176796" y="473684"/>
                </a:lnTo>
                <a:lnTo>
                  <a:pt x="359168" y="500380"/>
                </a:lnTo>
                <a:lnTo>
                  <a:pt x="306895" y="500380"/>
                </a:lnTo>
                <a:lnTo>
                  <a:pt x="306895" y="527062"/>
                </a:lnTo>
                <a:lnTo>
                  <a:pt x="363613" y="527062"/>
                </a:lnTo>
                <a:lnTo>
                  <a:pt x="363613" y="501040"/>
                </a:lnTo>
                <a:lnTo>
                  <a:pt x="587108" y="533742"/>
                </a:lnTo>
                <a:lnTo>
                  <a:pt x="590448" y="490372"/>
                </a:lnTo>
                <a:close/>
              </a:path>
              <a:path w="594360" h="643890">
                <a:moveTo>
                  <a:pt x="593775" y="450329"/>
                </a:moveTo>
                <a:lnTo>
                  <a:pt x="263525" y="450329"/>
                </a:lnTo>
                <a:lnTo>
                  <a:pt x="593775" y="470344"/>
                </a:lnTo>
                <a:lnTo>
                  <a:pt x="593775" y="450329"/>
                </a:lnTo>
                <a:close/>
              </a:path>
              <a:path w="594360" h="643890">
                <a:moveTo>
                  <a:pt x="593775" y="336918"/>
                </a:moveTo>
                <a:lnTo>
                  <a:pt x="173469" y="443661"/>
                </a:lnTo>
                <a:lnTo>
                  <a:pt x="593775" y="400304"/>
                </a:lnTo>
                <a:lnTo>
                  <a:pt x="587108" y="380288"/>
                </a:lnTo>
                <a:lnTo>
                  <a:pt x="400291" y="403631"/>
                </a:lnTo>
                <a:lnTo>
                  <a:pt x="590448" y="360260"/>
                </a:lnTo>
                <a:lnTo>
                  <a:pt x="593775" y="336918"/>
                </a:lnTo>
                <a:close/>
              </a:path>
              <a:path w="594360" h="643890">
                <a:moveTo>
                  <a:pt x="593775" y="173456"/>
                </a:moveTo>
                <a:lnTo>
                  <a:pt x="587108" y="156781"/>
                </a:lnTo>
                <a:lnTo>
                  <a:pt x="183476" y="410311"/>
                </a:lnTo>
                <a:lnTo>
                  <a:pt x="396976" y="319316"/>
                </a:lnTo>
                <a:lnTo>
                  <a:pt x="396976" y="343598"/>
                </a:lnTo>
                <a:lnTo>
                  <a:pt x="440334" y="343598"/>
                </a:lnTo>
                <a:lnTo>
                  <a:pt x="440334" y="316903"/>
                </a:lnTo>
                <a:lnTo>
                  <a:pt x="402615" y="316903"/>
                </a:lnTo>
                <a:lnTo>
                  <a:pt x="590448" y="236842"/>
                </a:lnTo>
                <a:lnTo>
                  <a:pt x="593775" y="200152"/>
                </a:lnTo>
                <a:lnTo>
                  <a:pt x="376948" y="306895"/>
                </a:lnTo>
                <a:lnTo>
                  <a:pt x="593775" y="173456"/>
                </a:lnTo>
                <a:close/>
              </a:path>
              <a:path w="594360" h="643890">
                <a:moveTo>
                  <a:pt x="593775" y="0"/>
                </a:moveTo>
                <a:lnTo>
                  <a:pt x="567093" y="0"/>
                </a:lnTo>
                <a:lnTo>
                  <a:pt x="130098" y="426986"/>
                </a:lnTo>
                <a:lnTo>
                  <a:pt x="293560" y="300253"/>
                </a:lnTo>
                <a:lnTo>
                  <a:pt x="293560" y="316903"/>
                </a:lnTo>
                <a:lnTo>
                  <a:pt x="320243" y="316903"/>
                </a:lnTo>
                <a:lnTo>
                  <a:pt x="320243" y="296887"/>
                </a:lnTo>
                <a:lnTo>
                  <a:pt x="297891" y="296887"/>
                </a:lnTo>
                <a:lnTo>
                  <a:pt x="470344" y="163182"/>
                </a:lnTo>
                <a:lnTo>
                  <a:pt x="470344" y="176809"/>
                </a:lnTo>
                <a:lnTo>
                  <a:pt x="517055" y="176809"/>
                </a:lnTo>
                <a:lnTo>
                  <a:pt x="517055" y="156781"/>
                </a:lnTo>
                <a:lnTo>
                  <a:pt x="478586" y="156781"/>
                </a:lnTo>
                <a:lnTo>
                  <a:pt x="590448" y="70053"/>
                </a:lnTo>
                <a:lnTo>
                  <a:pt x="590448" y="33350"/>
                </a:lnTo>
                <a:lnTo>
                  <a:pt x="413639" y="176809"/>
                </a:lnTo>
                <a:lnTo>
                  <a:pt x="59377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7957980" y="546351"/>
            <a:ext cx="2381885" cy="2205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3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MCC</a:t>
            </a:r>
            <a:r>
              <a:rPr sz="1350" spc="-8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3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resistente</a:t>
            </a:r>
            <a:r>
              <a:rPr sz="1350" spc="-8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3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al</a:t>
            </a:r>
            <a:r>
              <a:rPr sz="1350" spc="-8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3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arco</a:t>
            </a:r>
            <a:r>
              <a:rPr sz="1350" spc="-8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3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tiastar</a:t>
            </a:r>
            <a:endParaRPr sz="1350">
              <a:latin typeface="Lucida Sans Unicode"/>
              <a:cs typeface="Lucida Sans Unicode"/>
            </a:endParaRPr>
          </a:p>
        </p:txBody>
      </p:sp>
      <p:sp>
        <p:nvSpPr>
          <p:cNvPr id="16" name="object 16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43</a:t>
            </a:fld>
            <a:endParaRPr spc="-75" dirty="0"/>
          </a:p>
        </p:txBody>
      </p:sp>
      <p:sp>
        <p:nvSpPr>
          <p:cNvPr id="11" name="object 11"/>
          <p:cNvSpPr txBox="1"/>
          <p:nvPr/>
        </p:nvSpPr>
        <p:spPr>
          <a:xfrm>
            <a:off x="5762150" y="1920491"/>
            <a:ext cx="1675764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15" dirty="0">
                <a:solidFill>
                  <a:srgbClr val="171514"/>
                </a:solidFill>
                <a:latin typeface="Arial"/>
                <a:cs typeface="Arial"/>
              </a:rPr>
              <a:t>Falla</a:t>
            </a:r>
            <a:r>
              <a:rPr sz="9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9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15" dirty="0">
                <a:solidFill>
                  <a:srgbClr val="171514"/>
                </a:solidFill>
                <a:latin typeface="Arial"/>
                <a:cs typeface="Arial"/>
              </a:rPr>
              <a:t>arco</a:t>
            </a:r>
            <a:r>
              <a:rPr sz="9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10" dirty="0">
                <a:solidFill>
                  <a:srgbClr val="171514"/>
                </a:solidFill>
                <a:latin typeface="Arial"/>
                <a:cs typeface="Arial"/>
              </a:rPr>
              <a:t>y</a:t>
            </a:r>
            <a:r>
              <a:rPr sz="9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15" dirty="0">
                <a:solidFill>
                  <a:srgbClr val="171514"/>
                </a:solidFill>
                <a:latin typeface="Arial"/>
                <a:cs typeface="Arial"/>
              </a:rPr>
              <a:t>arco</a:t>
            </a:r>
            <a:r>
              <a:rPr sz="9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10" dirty="0">
                <a:solidFill>
                  <a:srgbClr val="171514"/>
                </a:solidFill>
                <a:latin typeface="Arial"/>
                <a:cs typeface="Arial"/>
              </a:rPr>
              <a:t>eléctrico</a:t>
            </a:r>
            <a:r>
              <a:rPr sz="90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957904" y="1873500"/>
            <a:ext cx="4871720" cy="1488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600710" indent="-635">
              <a:lnSpc>
                <a:spcPct val="141200"/>
              </a:lnSpc>
              <a:spcBef>
                <a:spcPts val="100"/>
              </a:spcBef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Hay.dos.categorías.amplias.de.fallas.eléctricas,.fallas.permanentes.</a:t>
            </a:r>
            <a:r>
              <a:rPr sz="8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y.fallas.de.arco..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b="1" dirty="0">
                <a:solidFill>
                  <a:srgbClr val="171514"/>
                </a:solidFill>
                <a:latin typeface="Arial"/>
                <a:cs typeface="Arial"/>
              </a:rPr>
              <a:t>Fallas </a:t>
            </a:r>
            <a:r>
              <a:rPr sz="850" b="1" spc="-5" dirty="0">
                <a:solidFill>
                  <a:srgbClr val="171514"/>
                </a:solidFill>
                <a:latin typeface="Arial"/>
                <a:cs typeface="Arial"/>
              </a:rPr>
              <a:t>atornilladas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.ocurren.en.conductores.que.están.sólidamente. </a:t>
            </a:r>
            <a:r>
              <a:rPr sz="8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conectado.cuando.no.se.produce.un.arco..Un.motor.de.diseño.estándar.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centro.de.control.soporta.las.fuerzas.mecánicas.que.se.producen.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cargue.los.terminales.como.resultado.de.una.falla.atornillada.</a:t>
            </a:r>
            <a:endParaRPr sz="850">
              <a:latin typeface="Lucida Sans Unicode"/>
              <a:cs typeface="Lucida Sans Unicode"/>
            </a:endParaRPr>
          </a:p>
          <a:p>
            <a:pPr marL="12700" marR="5080">
              <a:lnSpc>
                <a:spcPct val="141200"/>
              </a:lnSpc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(dentro.de.las.especificaciones.del.equipo).hasta.que.un.disyuntor.o.un.fusible.tenga.tiempo.pa  interrumpir.la.corriente.de.falla.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957979" y="3336539"/>
            <a:ext cx="4380230" cy="21811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fallas</a:t>
            </a:r>
            <a:r>
              <a:rPr sz="850" b="1" spc="6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850" b="1" spc="6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-15" dirty="0">
                <a:solidFill>
                  <a:srgbClr val="171514"/>
                </a:solidFill>
                <a:latin typeface="Arial"/>
                <a:cs typeface="Arial"/>
              </a:rPr>
              <a:t>arco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.ocurren.cuando.la.electricidad.fluye.a</a:t>
            </a:r>
            <a:r>
              <a:rPr sz="850" spc="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través.del.aire..Las.fallas.de.arco.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puede.ser.causado.por.una.variedad.de.condiciones.como.sobrevoltaje,.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corrosión,.exceso.de.humedad,.envejecimiento.o.sobrecarga.del.aislamiento,.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prácticas.de.instalación.y.mantenimiento.inadecuadas,.la.intrusión.de.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pequeños.animales,.etc.</a:t>
            </a:r>
            <a:endParaRPr sz="850">
              <a:latin typeface="Lucida Sans Unicode"/>
              <a:cs typeface="Lucida Sans Unicode"/>
            </a:endParaRPr>
          </a:p>
          <a:p>
            <a:pPr>
              <a:spcBef>
                <a:spcPts val="4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136525">
              <a:lnSpc>
                <a:spcPct val="150000"/>
              </a:lnSpc>
            </a:pP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En.los.niveles.de.voltaje.y.corriente.que.se.encuentran.en.las.aplicaciones.de.MCC,.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una.falla.de.arco.puede.provocar.</a:t>
            </a:r>
            <a:r>
              <a:rPr sz="800" b="1" spc="-10" dirty="0">
                <a:solidFill>
                  <a:srgbClr val="171514"/>
                </a:solidFill>
                <a:latin typeface="Arial"/>
                <a:cs typeface="Arial"/>
              </a:rPr>
              <a:t>arco</a:t>
            </a:r>
            <a:r>
              <a:rPr sz="800" b="1" spc="14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-10" dirty="0">
                <a:solidFill>
                  <a:srgbClr val="171514"/>
                </a:solidFill>
                <a:latin typeface="Arial"/>
                <a:cs typeface="Arial"/>
              </a:rPr>
              <a:t>eléctrico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,.donde.se.encuentra.la.energía.térmica. </a:t>
            </a:r>
            <a:r>
              <a:rPr sz="800" spc="-2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repentinamente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y,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a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menudo,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forma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explosiva..Un.destello.de.arco.puede.  causar.temperaturas.y.fuerzas.explosivas.suficientes.para.vaporizar.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materiales.y.propulsarlos.a.altas.velocidades.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762150" y="8169909"/>
            <a:ext cx="183896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5" dirty="0">
                <a:solidFill>
                  <a:srgbClr val="171514"/>
                </a:solidFill>
                <a:latin typeface="Arial"/>
                <a:cs typeface="Arial"/>
              </a:rPr>
              <a:t>Descripción</a:t>
            </a:r>
            <a:r>
              <a:rPr sz="950" b="1" spc="-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30" dirty="0">
                <a:solidFill>
                  <a:srgbClr val="171514"/>
                </a:solidFill>
                <a:latin typeface="Arial"/>
                <a:cs typeface="Arial"/>
              </a:rPr>
              <a:t>resistente</a:t>
            </a:r>
            <a:r>
              <a:rPr sz="9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35" dirty="0">
                <a:solidFill>
                  <a:srgbClr val="171514"/>
                </a:solidFill>
                <a:latin typeface="Arial"/>
                <a:cs typeface="Arial"/>
              </a:rPr>
              <a:t>al</a:t>
            </a:r>
            <a:r>
              <a:rPr sz="9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5" dirty="0">
                <a:solidFill>
                  <a:srgbClr val="171514"/>
                </a:solidFill>
                <a:latin typeface="Arial"/>
                <a:cs typeface="Arial"/>
              </a:rPr>
              <a:t>arco</a:t>
            </a:r>
            <a:r>
              <a:rPr sz="95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957980" y="8195309"/>
            <a:ext cx="4132579" cy="1054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Debido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a.que.las.causas.de.la.formación.de.un.arco.interno.y.el.</a:t>
            </a:r>
            <a:endParaRPr sz="750">
              <a:latin typeface="Lucida Sans Unicode"/>
              <a:cs typeface="Lucida Sans Unicode"/>
            </a:endParaRPr>
          </a:p>
          <a:p>
            <a:pPr marL="12700" marR="5080">
              <a:lnSpc>
                <a:spcPct val="160000"/>
              </a:lnSpc>
            </a:pP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el.arco.flash.no.puede.eliminarse,.y.no.siempre.es.posible.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desenergice.el.equipo.de.distribución.de.energía.cuando.alguien.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cercanas,.las.empresas.están.obligadas.a.cumplir.una.serie.de.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normas.destinadas.a.mejorar.la.seguridad.de.la.fuerza.laboral..Incluso.las.mejores.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Sin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embargo,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las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prácticas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seguridad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no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pueden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garantizar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la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seguridad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trabajadores.</a:t>
            </a:r>
            <a:endParaRPr sz="7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1231" y="6587033"/>
            <a:ext cx="3001010" cy="2646045"/>
            <a:chOff x="2916631" y="6587032"/>
            <a:chExt cx="3001010" cy="264604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16631" y="6587032"/>
              <a:ext cx="3000794" cy="2645981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3374567" y="6840308"/>
              <a:ext cx="974725" cy="2044064"/>
            </a:xfrm>
            <a:custGeom>
              <a:avLst/>
              <a:gdLst/>
              <a:ahLst/>
              <a:cxnLst/>
              <a:rect l="l" t="t" r="r" b="b"/>
              <a:pathLst>
                <a:path w="974725" h="2044065">
                  <a:moveTo>
                    <a:pt x="0" y="1607972"/>
                  </a:moveTo>
                  <a:lnTo>
                    <a:pt x="592772" y="1791944"/>
                  </a:lnTo>
                  <a:lnTo>
                    <a:pt x="0" y="2044039"/>
                  </a:lnTo>
                </a:path>
                <a:path w="974725" h="2044065">
                  <a:moveTo>
                    <a:pt x="183972" y="0"/>
                  </a:moveTo>
                  <a:lnTo>
                    <a:pt x="974331" y="422440"/>
                  </a:lnTo>
                </a:path>
              </a:pathLst>
            </a:custGeom>
            <a:ln w="6350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7958529" y="486814"/>
            <a:ext cx="415544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Un.paso.adicional.que.las.empresas.pueden.considerar.cuando.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reemplazar.los.centros.de.control.de.motores.existentes.o.diseñar.nuevos.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o.instalaciones.ampliadas,.es.utilizar.motores.resistentes.al.arco.de.Siemens.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centros.de.control,.pero.qué.significa.resistente.al.arco.en.este.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¿contexto?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44</a:t>
            </a:fld>
            <a:endParaRPr spc="-75" dirty="0"/>
          </a:p>
        </p:txBody>
      </p:sp>
      <p:sp>
        <p:nvSpPr>
          <p:cNvPr id="6" name="object 6"/>
          <p:cNvSpPr txBox="1"/>
          <p:nvPr/>
        </p:nvSpPr>
        <p:spPr>
          <a:xfrm>
            <a:off x="7958529" y="1586635"/>
            <a:ext cx="4709160" cy="31330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803910">
              <a:lnSpc>
                <a:spcPct val="120000"/>
              </a:lnSpc>
              <a:spcBef>
                <a:spcPts val="100"/>
              </a:spcBef>
            </a:pP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Por.una.cosa,.significa.que.el.centro.de.control.de.motores.tiene. </a:t>
            </a:r>
            <a:r>
              <a:rPr sz="1000" spc="-30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pruebas.completadas.con.éxito.de.acuerdo.con.I</a:t>
            </a:r>
            <a:r>
              <a:rPr sz="1000" b="1" spc="-10" dirty="0">
                <a:solidFill>
                  <a:srgbClr val="171514"/>
                </a:solidFill>
                <a:latin typeface="Arial"/>
                <a:cs typeface="Arial"/>
              </a:rPr>
              <a:t>Norma </a:t>
            </a:r>
            <a:r>
              <a:rPr sz="1000" b="1" spc="-110" dirty="0">
                <a:solidFill>
                  <a:srgbClr val="171514"/>
                </a:solidFill>
                <a:latin typeface="Arial"/>
                <a:cs typeface="Arial"/>
              </a:rPr>
              <a:t>EEE </a:t>
            </a:r>
            <a:r>
              <a:rPr sz="1000" b="1" spc="-10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00" b="1" spc="-15" dirty="0">
                <a:solidFill>
                  <a:srgbClr val="171514"/>
                </a:solidFill>
                <a:latin typeface="Arial"/>
                <a:cs typeface="Arial"/>
              </a:rPr>
              <a:t>C37.20.7-2007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..Esta.es.la.mejor.indicación.de.que.la.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se.ha.construido.equipo.para.proporcionar.una.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grado.de.protección.en.caso.de.un.relámpago.de.arco.</a:t>
            </a:r>
            <a:endParaRPr sz="100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403860">
              <a:lnSpc>
                <a:spcPct val="120000"/>
              </a:lnSpc>
            </a:pP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Esta.especificación.identifica.dos.zonas.de.accesibilidad.en.relación.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a.los.equipos.que.especifican.el.área.para.la.cual.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se.brinde.protección..Equipo.probado.para.brindar.</a:t>
            </a:r>
            <a:r>
              <a:rPr sz="1000" b="1" spc="-10" dirty="0">
                <a:solidFill>
                  <a:srgbClr val="171514"/>
                </a:solidFill>
                <a:latin typeface="Arial"/>
                <a:cs typeface="Arial"/>
              </a:rPr>
              <a:t>accesibilidad</a:t>
            </a:r>
            <a:r>
              <a:rPr sz="1000" b="1" spc="-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00" b="1" spc="35" dirty="0">
                <a:solidFill>
                  <a:srgbClr val="171514"/>
                </a:solidFill>
                <a:latin typeface="Arial"/>
                <a:cs typeface="Arial"/>
              </a:rPr>
              <a:t>tipo</a:t>
            </a:r>
            <a:r>
              <a:rPr sz="1000" b="1" spc="-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00" b="1" spc="15" dirty="0">
                <a:solidFill>
                  <a:srgbClr val="171514"/>
                </a:solidFill>
                <a:latin typeface="Arial"/>
                <a:cs typeface="Arial"/>
              </a:rPr>
              <a:t>1 </a:t>
            </a:r>
            <a:r>
              <a:rPr sz="1000" b="1" spc="-26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proporciona.protección.adicional.solo.del.frente..</a:t>
            </a:r>
            <a:endParaRPr sz="1000">
              <a:latin typeface="Lucida Sans Unicode"/>
              <a:cs typeface="Lucida Sans Unicode"/>
            </a:endParaRPr>
          </a:p>
          <a:p>
            <a:pPr marL="12700" marR="5080">
              <a:lnSpc>
                <a:spcPct val="120000"/>
              </a:lnSpc>
            </a:pP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Equipo.probado.para.proporcionar.</a:t>
            </a:r>
            <a:r>
              <a:rPr sz="1000" b="1" spc="-10" dirty="0">
                <a:solidFill>
                  <a:srgbClr val="171514"/>
                </a:solidFill>
                <a:latin typeface="Arial"/>
                <a:cs typeface="Arial"/>
              </a:rPr>
              <a:t>accesibilidad </a:t>
            </a:r>
            <a:r>
              <a:rPr sz="1000" b="1" spc="35" dirty="0">
                <a:solidFill>
                  <a:srgbClr val="171514"/>
                </a:solidFill>
                <a:latin typeface="Arial"/>
                <a:cs typeface="Arial"/>
              </a:rPr>
              <a:t>tipo </a:t>
            </a:r>
            <a:r>
              <a:rPr sz="1000" b="1" spc="-15" dirty="0">
                <a:solidFill>
                  <a:srgbClr val="171514"/>
                </a:solidFill>
                <a:latin typeface="Arial"/>
                <a:cs typeface="Arial"/>
              </a:rPr>
              <a:t>2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.proporciona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protección.adicional.desde.la.parte.delantera,.trasera.y.laterales..Cada.una.de. 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estos.tipos.de.accesibilidad.requiere.que.todos.los.equipos.cubran.y.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puertas.están.instaladas.y.cerradas.</a:t>
            </a:r>
            <a:endParaRPr sz="1000">
              <a:latin typeface="Lucida Sans Unicode"/>
              <a:cs typeface="Lucida Sans Unicode"/>
            </a:endParaRPr>
          </a:p>
          <a:p>
            <a:pPr>
              <a:spcBef>
                <a:spcPts val="4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34035">
              <a:lnSpc>
                <a:spcPct val="126299"/>
              </a:lnSpc>
              <a:spcBef>
                <a:spcPts val="5"/>
              </a:spcBef>
            </a:pP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Siemens.</a:t>
            </a:r>
            <a:r>
              <a:rPr sz="950" b="1" spc="-15" dirty="0">
                <a:solidFill>
                  <a:srgbClr val="171514"/>
                </a:solidFill>
                <a:latin typeface="Arial"/>
                <a:cs typeface="Arial"/>
              </a:rPr>
              <a:t>MCC </a:t>
            </a:r>
            <a:r>
              <a:rPr sz="950" b="1" spc="30" dirty="0">
                <a:solidFill>
                  <a:srgbClr val="171514"/>
                </a:solidFill>
                <a:latin typeface="Arial"/>
                <a:cs typeface="Arial"/>
              </a:rPr>
              <a:t>resistente </a:t>
            </a:r>
            <a:r>
              <a:rPr sz="950" b="1" spc="35" dirty="0">
                <a:solidFill>
                  <a:srgbClr val="171514"/>
                </a:solidFill>
                <a:latin typeface="Arial"/>
                <a:cs typeface="Arial"/>
              </a:rPr>
              <a:t>al </a:t>
            </a:r>
            <a:r>
              <a:rPr sz="950" b="1" spc="15" dirty="0">
                <a:solidFill>
                  <a:srgbClr val="171514"/>
                </a:solidFill>
                <a:latin typeface="Arial"/>
                <a:cs typeface="Arial"/>
              </a:rPr>
              <a:t>arco </a:t>
            </a:r>
            <a:r>
              <a:rPr sz="950" b="1" spc="-10" dirty="0">
                <a:solidFill>
                  <a:srgbClr val="171514"/>
                </a:solidFill>
                <a:latin typeface="Arial"/>
                <a:cs typeface="Arial"/>
              </a:rPr>
              <a:t>tiastar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.tiene.accesibilidad.tipo.2.y.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sus.pruebas.de.cumplimiento.C37.20.7-2007.fueron.presenciadas.por.UL.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762699" y="4877209"/>
            <a:ext cx="183642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b="1" spc="-20" dirty="0">
                <a:solidFill>
                  <a:srgbClr val="171514"/>
                </a:solidFill>
                <a:latin typeface="Arial"/>
                <a:cs typeface="Arial"/>
              </a:rPr>
              <a:t>MCC</a:t>
            </a:r>
            <a:r>
              <a:rPr sz="950" b="1" spc="-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30" dirty="0">
                <a:solidFill>
                  <a:srgbClr val="171514"/>
                </a:solidFill>
                <a:latin typeface="Arial"/>
                <a:cs typeface="Arial"/>
              </a:rPr>
              <a:t>resistente</a:t>
            </a:r>
            <a:r>
              <a:rPr sz="9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35" dirty="0">
                <a:solidFill>
                  <a:srgbClr val="171514"/>
                </a:solidFill>
                <a:latin typeface="Arial"/>
                <a:cs typeface="Arial"/>
              </a:rPr>
              <a:t>al</a:t>
            </a:r>
            <a:r>
              <a:rPr sz="9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15" dirty="0">
                <a:solidFill>
                  <a:srgbClr val="171514"/>
                </a:solidFill>
                <a:latin typeface="Arial"/>
                <a:cs typeface="Arial"/>
              </a:rPr>
              <a:t>arco</a:t>
            </a:r>
            <a:r>
              <a:rPr sz="9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30" dirty="0">
                <a:solidFill>
                  <a:srgbClr val="171514"/>
                </a:solidFill>
                <a:latin typeface="Arial"/>
                <a:cs typeface="Arial"/>
              </a:rPr>
              <a:t>tiastar</a:t>
            </a:r>
            <a:r>
              <a:rPr sz="950" spc="30" dirty="0">
                <a:solidFill>
                  <a:srgbClr val="171514"/>
                </a:solidFill>
                <a:latin typeface="Lucida Sans Unicode"/>
                <a:cs typeface="Lucida Sans Unicode"/>
              </a:rPr>
              <a:t>. </a:t>
            </a:r>
            <a:r>
              <a:rPr sz="950" spc="-28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b="1" spc="15" dirty="0">
                <a:solidFill>
                  <a:srgbClr val="171514"/>
                </a:solidFill>
                <a:latin typeface="Arial"/>
                <a:cs typeface="Arial"/>
              </a:rPr>
              <a:t>Innovaciones</a:t>
            </a:r>
            <a:r>
              <a:rPr sz="950" spc="1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58465" y="5098189"/>
            <a:ext cx="489013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El.diseño.del.MCC.resistente.al.arco.de.tiastar.incorpora.una.serie.de.innovaciones.cla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958529" y="5242970"/>
            <a:ext cx="466217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cumplimiento.y.accesibilidad.tipo.2..Por.ejemplo,.en.unidades.con.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requisitos.de.ventilación,.las.placas.deflectoras.reducen.la.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lanzamiento.de.productos.de.arco.flash.al.frente.del.MCC.mientras.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la.caja.de.tracción.modificada.con.aleta.de.presión.proporciona.un.escape.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camino.para.la.energía.calórica.y.la.malla.de.alambre.que.cubre.la.parte.superior. </a:t>
            </a:r>
            <a:r>
              <a:rPr sz="950" spc="-29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apertura.de.ventilación.limita.la.expulsión.de.proyectiles.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392386" y="7836125"/>
            <a:ext cx="1589405" cy="248786"/>
          </a:xfrm>
          <a:prstGeom prst="rect">
            <a:avLst/>
          </a:prstGeom>
        </p:spPr>
        <p:txBody>
          <a:bodyPr vert="horz" wrap="square" lIns="0" tIns="48260" rIns="0" bIns="0" rtlCol="0">
            <a:spAutoFit/>
          </a:bodyPr>
          <a:lstStyle/>
          <a:p>
            <a:pPr algn="ctr">
              <a:spcBef>
                <a:spcPts val="380"/>
              </a:spcBef>
            </a:pPr>
            <a:r>
              <a:rPr sz="5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Caja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extracción</a:t>
            </a:r>
            <a:r>
              <a:rPr sz="5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modificada</a:t>
            </a:r>
            <a:r>
              <a:rPr sz="5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con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solapa</a:t>
            </a:r>
            <a:r>
              <a:rPr sz="5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presión</a:t>
            </a:r>
            <a:endParaRPr sz="500">
              <a:latin typeface="Lucida Sans Unicode"/>
              <a:cs typeface="Lucida Sans Unicode"/>
            </a:endParaRPr>
          </a:p>
          <a:p>
            <a:pPr algn="ctr">
              <a:spcBef>
                <a:spcPts val="310"/>
              </a:spcBef>
            </a:pPr>
            <a:r>
              <a:rPr sz="5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y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cubierta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malla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alambre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077059" y="8551368"/>
            <a:ext cx="4686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Deflectores</a:t>
            </a:r>
            <a:endParaRPr sz="6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778720" y="1586155"/>
            <a:ext cx="572170" cy="121218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991487" y="1422677"/>
            <a:ext cx="1465504" cy="3208073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778231" y="2841441"/>
            <a:ext cx="573164" cy="1085352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9031885" y="2217864"/>
            <a:ext cx="762635" cy="1012190"/>
          </a:xfrm>
          <a:custGeom>
            <a:avLst/>
            <a:gdLst/>
            <a:ahLst/>
            <a:cxnLst/>
            <a:rect l="l" t="t" r="r" b="b"/>
            <a:pathLst>
              <a:path w="762635" h="1012189">
                <a:moveTo>
                  <a:pt x="0" y="489254"/>
                </a:moveTo>
                <a:lnTo>
                  <a:pt x="738035" y="0"/>
                </a:lnTo>
              </a:path>
              <a:path w="762635" h="1012189">
                <a:moveTo>
                  <a:pt x="182791" y="522452"/>
                </a:moveTo>
                <a:lnTo>
                  <a:pt x="762533" y="1011669"/>
                </a:lnTo>
              </a:path>
            </a:pathLst>
          </a:custGeom>
          <a:ln w="635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9073337" y="2408454"/>
            <a:ext cx="2707640" cy="2239645"/>
            <a:chOff x="4018737" y="2408453"/>
            <a:chExt cx="2707640" cy="2239645"/>
          </a:xfrm>
        </p:grpSpPr>
        <p:sp>
          <p:nvSpPr>
            <p:cNvPr id="7" name="object 7"/>
            <p:cNvSpPr/>
            <p:nvPr/>
          </p:nvSpPr>
          <p:spPr>
            <a:xfrm>
              <a:off x="4018737" y="3967594"/>
              <a:ext cx="1733550" cy="0"/>
            </a:xfrm>
            <a:custGeom>
              <a:avLst/>
              <a:gdLst/>
              <a:ahLst/>
              <a:cxnLst/>
              <a:rect l="l" t="t" r="r" b="b"/>
              <a:pathLst>
                <a:path w="1733550">
                  <a:moveTo>
                    <a:pt x="0" y="0"/>
                  </a:moveTo>
                  <a:lnTo>
                    <a:pt x="1733143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764314" y="2408453"/>
              <a:ext cx="961936" cy="2239132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8012542" y="5984241"/>
            <a:ext cx="2484755" cy="1819275"/>
            <a:chOff x="2957941" y="5984240"/>
            <a:chExt cx="2484755" cy="1819275"/>
          </a:xfrm>
        </p:grpSpPr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957941" y="5984240"/>
              <a:ext cx="2375004" cy="1819148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4836045" y="6860133"/>
              <a:ext cx="606425" cy="0"/>
            </a:xfrm>
            <a:custGeom>
              <a:avLst/>
              <a:gdLst/>
              <a:ahLst/>
              <a:cxnLst/>
              <a:rect l="l" t="t" r="r" b="b"/>
              <a:pathLst>
                <a:path w="606425">
                  <a:moveTo>
                    <a:pt x="0" y="0"/>
                  </a:moveTo>
                  <a:lnTo>
                    <a:pt x="606374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7957729" y="484527"/>
            <a:ext cx="4262120" cy="10515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</a:t>
            </a:r>
            <a:r>
              <a:rPr sz="800" spc="2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MCC</a:t>
            </a:r>
            <a:r>
              <a:rPr sz="800" spc="2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tiastar.resistentes.al.arco.también.cuentan.con.puertas.de.gabinete.reforzadas. </a:t>
            </a:r>
            <a:r>
              <a:rPr sz="800" spc="-2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para.contener.la.presión.asociada.con.una.falla.de.arco..El.interno.</a:t>
            </a:r>
            <a:r>
              <a:rPr sz="8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el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conducto</a:t>
            </a:r>
            <a:r>
              <a:rPr sz="8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cables </a:t>
            </a:r>
            <a:r>
              <a:rPr sz="800" spc="-2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está atornillado </a:t>
            </a:r>
            <a:r>
              <a:rPr sz="800" dirty="0">
                <a:solidFill>
                  <a:srgbClr val="171514"/>
                </a:solidFill>
                <a:latin typeface="Lucida Sans Unicode"/>
                <a:cs typeface="Lucida Sans Unicode"/>
              </a:rPr>
              <a:t>para 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asegurar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su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integridad y ventilado </a:t>
            </a:r>
            <a:r>
              <a:rPr sz="800" dirty="0">
                <a:solidFill>
                  <a:srgbClr val="171514"/>
                </a:solidFill>
                <a:latin typeface="Lucida Sans Unicode"/>
                <a:cs typeface="Lucida Sans Unicode"/>
              </a:rPr>
              <a:t>para </a:t>
            </a:r>
            <a:r>
              <a:rPr sz="80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canalizar.los.gases.de.escape.por.la.parte.superior.de.la.caja..</a:t>
            </a:r>
            <a:endParaRPr sz="800">
              <a:latin typeface="Lucida Sans Unicode"/>
              <a:cs typeface="Lucida Sans Unicode"/>
            </a:endParaRPr>
          </a:p>
          <a:p>
            <a:pPr>
              <a:spcBef>
                <a:spcPts val="5"/>
              </a:spcBef>
            </a:pPr>
            <a:endParaRPr sz="1250">
              <a:latin typeface="Lucida Sans Unicode"/>
              <a:cs typeface="Lucida Sans Unicode"/>
            </a:endParaRPr>
          </a:p>
          <a:p>
            <a:pPr marR="92075" algn="ctr">
              <a:spcBef>
                <a:spcPts val="5"/>
              </a:spcBef>
            </a:pPr>
            <a:r>
              <a:rPr sz="7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Refuerzos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puertas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45</a:t>
            </a:fld>
            <a:endParaRPr spc="-75" dirty="0"/>
          </a:p>
        </p:txBody>
      </p:sp>
      <p:sp>
        <p:nvSpPr>
          <p:cNvPr id="13" name="object 13"/>
          <p:cNvSpPr txBox="1"/>
          <p:nvPr/>
        </p:nvSpPr>
        <p:spPr>
          <a:xfrm>
            <a:off x="10829835" y="2131680"/>
            <a:ext cx="894715" cy="2584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6839" marR="5080" indent="-104775">
              <a:lnSpc>
                <a:spcPct val="133300"/>
              </a:lnSpc>
              <a:spcBef>
                <a:spcPts val="100"/>
              </a:spcBef>
            </a:pP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Canaleta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atornillada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con  </a:t>
            </a:r>
            <a:r>
              <a:rPr sz="6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Ventilación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dirty="0">
                <a:solidFill>
                  <a:srgbClr val="0B0806"/>
                </a:solidFill>
                <a:latin typeface="Lucida Sans Unicode"/>
                <a:cs typeface="Lucida Sans Unicode"/>
              </a:rPr>
              <a:t>Interna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957729" y="4865370"/>
            <a:ext cx="449961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 </a:t>
            </a:r>
            <a:r>
              <a:rPr sz="8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MCC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tiastar.resistentes.al.arco.están.equipados.con.obturadores.que.se.abren.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y.cerrar.automáticamente.como.una.unidad.de.control.de.motor.combinada.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extraído.o.insertado..Esta.característica.combinada.con.bus.aislado.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barras.de.autobús.previene.el.contacto.accidental.con.barras.de.autobús.vivas.y.reduce.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la.capacidad.de.una.falla.de.arco.para.propagarse.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877945" y="6409086"/>
            <a:ext cx="156210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634365" algn="l"/>
              </a:tabLst>
            </a:pPr>
            <a:r>
              <a:rPr sz="600" u="sng" dirty="0">
                <a:solidFill>
                  <a:srgbClr val="0B0806"/>
                </a:solidFill>
                <a:uFill>
                  <a:solidFill>
                    <a:srgbClr val="231F2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600" dirty="0">
                <a:solidFill>
                  <a:srgbClr val="0B0806"/>
                </a:solidFill>
                <a:latin typeface="Times New Roman"/>
                <a:cs typeface="Times New Roman"/>
              </a:rPr>
              <a:t>    </a:t>
            </a:r>
            <a:r>
              <a:rPr sz="600" spc="50" dirty="0">
                <a:solidFill>
                  <a:srgbClr val="0B0806"/>
                </a:solidFill>
                <a:latin typeface="Times New Roman"/>
                <a:cs typeface="Times New Roman"/>
              </a:rPr>
              <a:t> </a:t>
            </a:r>
            <a:r>
              <a:rPr sz="6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Persianas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Automáticas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602238" y="6809197"/>
            <a:ext cx="79883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Barras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colectoras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aisladas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957729" y="8026399"/>
            <a:ext cx="427101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Como.se.mencionó.anteriormente,.cuando.un.interruptor.automático.WL.de.Siemens.es.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usado.como.dispositivo.de.desconexión.principal.para.un.MCC.tiastar.,.este.dispositivo.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puede.configurarse.para.utilizar.su.Dynamic.Arc.Flash.Sentry.(DAS).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característica.que.permite.ajustes.alternativos.del.interruptor.con.una.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potencial.de.energía.de.arco.eléctrico.a.emplear.cuando.el.personal.está.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trabajando.cerca.de.equipos.energizados.</a:t>
            </a:r>
            <a:endParaRPr sz="8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bject 7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46</a:t>
            </a:fld>
            <a:endParaRPr spc="-75" dirty="0"/>
          </a:p>
        </p:txBody>
      </p:sp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6909104" y="1055777"/>
          <a:ext cx="5321300" cy="31527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120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915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57010">
                <a:tc gridSpan="2"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7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Especificaciones</a:t>
                      </a:r>
                      <a:r>
                        <a:rPr sz="700" b="1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técnicas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T="2540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  <a:solidFill>
                      <a:srgbClr val="6D6E7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Tipos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gabinetes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</a:txBody>
                  <a:tcPr marL="0" marR="0" marT="3111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NEMA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y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1A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841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Opciones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del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dispositivo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principal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5651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5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Terminal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principal,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disyuntor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principal,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interruptor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principal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(1600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 </a:t>
                      </a:r>
                      <a:r>
                        <a:rPr sz="500" spc="-1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máx.)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016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7016"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Autobús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horizontal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016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6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1600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A </a:t>
                      </a:r>
                      <a:r>
                        <a:rPr sz="6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máx.,</a:t>
                      </a:r>
                      <a:r>
                        <a:rPr sz="6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2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50</a:t>
                      </a:r>
                      <a:r>
                        <a:rPr sz="350" spc="-2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o</a:t>
                      </a:r>
                      <a:r>
                        <a:rPr sz="600" spc="-2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Clasificación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7003"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autobús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vertical</a:t>
                      </a:r>
                      <a:endParaRPr sz="550">
                        <a:latin typeface="Lucida Sans Unicode"/>
                        <a:cs typeface="Lucida Sans Unicode"/>
                      </a:endParaRPr>
                    </a:p>
                  </a:txBody>
                  <a:tcPr marL="0" marR="0" marT="4381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800 </a:t>
                      </a:r>
                      <a:r>
                        <a:rPr sz="6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 </a:t>
                      </a:r>
                      <a:r>
                        <a:rPr sz="65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máx.,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aislado</a:t>
                      </a:r>
                      <a:r>
                        <a:rPr sz="6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y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aislado,</a:t>
                      </a:r>
                      <a:r>
                        <a:rPr sz="6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bus</a:t>
                      </a:r>
                      <a:r>
                        <a:rPr sz="6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tierra,</a:t>
                      </a:r>
                      <a:r>
                        <a:rPr sz="6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obturadores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automáticos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</a:txBody>
                  <a:tcPr marL="0" marR="0" marT="31114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7016"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500" spc="-1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Clasificación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resistencia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cortocircuitos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016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65kA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06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7003"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Calificación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duración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del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arco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eléctrico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5651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50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mseg.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841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7016"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750" spc="-1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Voltaje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841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600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VCA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841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7016">
                <a:tc gridSpan="2"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65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Dimensiones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32384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  <a:solidFill>
                      <a:srgbClr val="6D6E7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57003"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4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Altura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la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caja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extracción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modificada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5651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20955">
                        <a:lnSpc>
                          <a:spcPct val="100000"/>
                        </a:lnSpc>
                      </a:pPr>
                      <a:r>
                        <a:rPr sz="3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12</a:t>
                      </a:r>
                      <a:r>
                        <a:rPr sz="350" spc="-2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pulgadas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317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20955">
                        <a:lnSpc>
                          <a:spcPct val="100000"/>
                        </a:lnSpc>
                      </a:pP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Profundidad</a:t>
                      </a:r>
                      <a:r>
                        <a:rPr sz="4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4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la</a:t>
                      </a:r>
                      <a:r>
                        <a:rPr sz="4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sección</a:t>
                      </a:r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20955">
                        <a:lnSpc>
                          <a:spcPct val="100000"/>
                        </a:lnSpc>
                      </a:pPr>
                      <a:r>
                        <a:rPr sz="3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20</a:t>
                      </a:r>
                      <a:r>
                        <a:rPr sz="350" spc="-2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pulgadas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317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57003"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Ancho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la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sección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016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20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o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30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pulgadas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016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57022"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Altura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total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MCC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</a:txBody>
                  <a:tcPr marL="0" marR="0" marT="3111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20955">
                        <a:lnSpc>
                          <a:spcPct val="100000"/>
                        </a:lnSpc>
                      </a:pPr>
                      <a:r>
                        <a:rPr sz="3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102</a:t>
                      </a:r>
                      <a:r>
                        <a:rPr sz="350" spc="-2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pulgadas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317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57010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20955">
                        <a:lnSpc>
                          <a:spcPct val="100000"/>
                        </a:lnSpc>
                      </a:pP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Requisitos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la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habitación</a:t>
                      </a:r>
                      <a:endParaRPr sz="5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112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pulg.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Altura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del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techo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(mín.)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</a:txBody>
                  <a:tcPr marL="0" marR="0" marT="3111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700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Pasillo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38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pulg.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(mín.)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016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7022">
                <a:tc gridSpan="2"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65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Opciones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32384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  <a:solidFill>
                      <a:srgbClr val="6D6E7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7003"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500" spc="-1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Alta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densidad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(unidades</a:t>
                      </a:r>
                      <a:r>
                        <a:rPr sz="500" spc="-2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control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00" spc="-2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motor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00" spc="-2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6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1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pulg.)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016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600" spc="-1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Disponible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Unidades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frecuencia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variable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600" spc="-1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Disponible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7003"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Arrancadores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voltaje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reducido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estado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sólido</a:t>
                      </a:r>
                      <a:endParaRPr sz="550">
                        <a:latin typeface="Lucida Sans Unicode"/>
                        <a:cs typeface="Lucida Sans Unicode"/>
                      </a:endParaRPr>
                    </a:p>
                  </a:txBody>
                  <a:tcPr marL="0" marR="0" marT="4381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600" spc="-1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Disponible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</a:txBody>
                  <a:tcPr marL="0" marR="0" marT="3746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7022"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Estructuras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adosadas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841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No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disponible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476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7958529" y="490623"/>
            <a:ext cx="366395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La.tabla.adjunta.proporciona.información.adicional.sobre. </a:t>
            </a:r>
            <a:r>
              <a:rPr sz="1050" spc="-3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tiastar.resistentes.al.arco.MCC.</a:t>
            </a:r>
            <a:endParaRPr sz="1050">
              <a:latin typeface="Lucida Sans Unicode"/>
              <a:cs typeface="Lucida Sans Unicode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923808" y="4220552"/>
            <a:ext cx="345694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Nota:</a:t>
            </a:r>
            <a:r>
              <a:rPr sz="6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10" dirty="0">
                <a:solidFill>
                  <a:srgbClr val="0B0806"/>
                </a:solidFill>
                <a:latin typeface="Lucida Sans Unicode"/>
                <a:cs typeface="Lucida Sans Unicode"/>
              </a:rPr>
              <a:t>Un</a:t>
            </a:r>
            <a:r>
              <a:rPr sz="6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MCC</a:t>
            </a:r>
            <a:r>
              <a:rPr sz="6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resistente</a:t>
            </a:r>
            <a:r>
              <a:rPr sz="6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a</a:t>
            </a:r>
            <a:r>
              <a:rPr sz="6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arcos</a:t>
            </a:r>
            <a:r>
              <a:rPr sz="6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no</a:t>
            </a:r>
            <a:r>
              <a:rPr sz="6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debe</a:t>
            </a:r>
            <a:r>
              <a:rPr sz="6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empalmarse</a:t>
            </a:r>
            <a:r>
              <a:rPr sz="6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con</a:t>
            </a:r>
            <a:r>
              <a:rPr sz="6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un</a:t>
            </a:r>
            <a:r>
              <a:rPr sz="6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MCC</a:t>
            </a:r>
            <a:r>
              <a:rPr sz="6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no</a:t>
            </a:r>
            <a:r>
              <a:rPr sz="6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resistente</a:t>
            </a:r>
            <a:r>
              <a:rPr sz="6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a</a:t>
            </a:r>
            <a:r>
              <a:rPr sz="6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arcos.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762699" y="4590185"/>
            <a:ext cx="64516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5" dirty="0">
                <a:solidFill>
                  <a:srgbClr val="171514"/>
                </a:solidFill>
                <a:latin typeface="Arial"/>
                <a:cs typeface="Arial"/>
              </a:rPr>
              <a:t>Reseña</a:t>
            </a:r>
            <a:r>
              <a:rPr sz="11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00" b="1" spc="15" dirty="0">
                <a:solidFill>
                  <a:srgbClr val="171514"/>
                </a:solidFill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67002" y="4622800"/>
            <a:ext cx="4320540" cy="3973460"/>
          </a:xfrm>
          <a:prstGeom prst="rect">
            <a:avLst/>
          </a:prstGeom>
          <a:solidFill>
            <a:srgbClr val="D1D3D4"/>
          </a:solidFill>
        </p:spPr>
        <p:txBody>
          <a:bodyPr vert="horz" wrap="square" lIns="0" tIns="2540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1050">
              <a:latin typeface="Times New Roman"/>
              <a:cs typeface="Times New Roman"/>
            </a:endParaRPr>
          </a:p>
          <a:p>
            <a:pPr marL="400050" marR="376555" indent="-243204">
              <a:lnSpc>
                <a:spcPts val="1440"/>
              </a:lnSpc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2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20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Montaje.de.los.centros.de.control.de.motores.tiastar.espalda.con.espalda. </a:t>
            </a:r>
            <a:r>
              <a:rPr sz="800" spc="-2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permite.que.</a:t>
            </a:r>
            <a:r>
              <a:rPr sz="800" u="sng" spc="35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Lucida Sans Unicode"/>
                <a:cs typeface="Lucida Sans Unicode"/>
              </a:rPr>
              <a:t> 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.las.unidades.combinadas.de.control.de.motores.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montado.en.72".de.espacio.vertical.</a:t>
            </a:r>
            <a:endParaRPr sz="800">
              <a:latin typeface="Lucida Sans Unicode"/>
              <a:cs typeface="Lucida Sans Unicode"/>
            </a:endParaRPr>
          </a:p>
          <a:p>
            <a:pPr>
              <a:spcBef>
                <a:spcPts val="70"/>
              </a:spcBef>
            </a:pPr>
            <a:endParaRPr sz="600">
              <a:latin typeface="Lucida Sans Unicode"/>
              <a:cs typeface="Lucida Sans Unicode"/>
            </a:endParaRPr>
          </a:p>
          <a:p>
            <a:pPr marL="400050" marR="482600" indent="-306070">
              <a:lnSpc>
                <a:spcPct val="127800"/>
              </a:lnSpc>
              <a:tabLst>
                <a:tab pos="400050" algn="l"/>
                <a:tab pos="3197860" algn="l"/>
              </a:tabLst>
            </a:pPr>
            <a:r>
              <a:rPr sz="12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2..	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</a:t>
            </a:r>
            <a:r>
              <a:rPr sz="8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centros.de.control.de.motores.tiastar.están.disponibles.con.</a:t>
            </a:r>
            <a:r>
              <a:rPr sz="8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valores </a:t>
            </a:r>
            <a:r>
              <a:rPr sz="800" spc="-2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nominales</a:t>
            </a:r>
            <a:r>
              <a:rPr sz="8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8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corriente</a:t>
            </a:r>
            <a:r>
              <a:rPr sz="8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8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dirty="0">
                <a:solidFill>
                  <a:srgbClr val="171514"/>
                </a:solidFill>
                <a:latin typeface="Lucida Sans Unicode"/>
                <a:cs typeface="Lucida Sans Unicode"/>
              </a:rPr>
              <a:t>barra</a:t>
            </a:r>
            <a:r>
              <a:rPr sz="8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horizontal</a:t>
            </a:r>
            <a:r>
              <a:rPr sz="8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8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600</a:t>
            </a:r>
            <a:r>
              <a:rPr sz="8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a</a:t>
            </a:r>
            <a:r>
              <a:rPr sz="800" u="sng" spc="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amperios.</a:t>
            </a:r>
            <a:endParaRPr sz="800">
              <a:latin typeface="Lucida Sans Unicode"/>
              <a:cs typeface="Lucida Sans Unicode"/>
            </a:endParaRPr>
          </a:p>
          <a:p>
            <a:pPr>
              <a:spcBef>
                <a:spcPts val="20"/>
              </a:spcBef>
            </a:pPr>
            <a:endParaRPr sz="750">
              <a:latin typeface="Lucida Sans Unicode"/>
              <a:cs typeface="Lucida Sans Unicode"/>
            </a:endParaRPr>
          </a:p>
          <a:p>
            <a:pPr marL="400050" marR="295910" indent="-306070">
              <a:lnSpc>
                <a:spcPct val="124300"/>
              </a:lnSpc>
              <a:tabLst>
                <a:tab pos="400050" algn="l"/>
                <a:tab pos="2201545" algn="l"/>
              </a:tabLst>
            </a:pPr>
            <a:r>
              <a:rPr sz="12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3..	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los.centros.de.control.de.motores.tiastar.están.disponibles.con.</a:t>
            </a:r>
            <a:r>
              <a:rPr sz="850" spc="1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valores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nominales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8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autobús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8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300.y.</a:t>
            </a:r>
            <a:r>
              <a:rPr sz="850" u="sng" spc="-4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.amperios.</a:t>
            </a:r>
            <a:endParaRPr sz="850">
              <a:latin typeface="Lucida Sans Unicode"/>
              <a:cs typeface="Lucida Sans Unicode"/>
            </a:endParaRPr>
          </a:p>
          <a:p>
            <a:pPr>
              <a:spcBef>
                <a:spcPts val="45"/>
              </a:spcBef>
            </a:pPr>
            <a:endParaRPr sz="700">
              <a:latin typeface="Lucida Sans Unicode"/>
              <a:cs typeface="Lucida Sans Unicode"/>
            </a:endParaRPr>
          </a:p>
          <a:p>
            <a:pPr marL="400050" marR="335280" indent="-306070">
              <a:lnSpc>
                <a:spcPct val="127099"/>
              </a:lnSpc>
              <a:tabLst>
                <a:tab pos="400050" algn="l"/>
                <a:tab pos="3220720" algn="l"/>
              </a:tabLst>
            </a:pPr>
            <a:r>
              <a:rPr sz="12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4..	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La.palanca.de.operación.para.un.control.de.motor.combinado.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unidad.con.un.disyuntor.en.un.control.de.motor.tiastar.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centro.tiene.cuatro.posiciones:.ENCENDIDO,.</a:t>
            </a:r>
            <a:r>
              <a:rPr sz="900" u="sng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,.APAGADO,.y.</a:t>
            </a:r>
            <a:endParaRPr sz="900">
              <a:latin typeface="Lucida Sans Unicode"/>
              <a:cs typeface="Lucida Sans Unicode"/>
            </a:endParaRPr>
          </a:p>
          <a:p>
            <a:pPr marL="400050">
              <a:spcBef>
                <a:spcPts val="360"/>
              </a:spcBef>
              <a:tabLst>
                <a:tab pos="805815" algn="l"/>
              </a:tabLst>
            </a:pPr>
            <a:r>
              <a:rPr sz="900" u="sng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40"/>
              </a:spcBef>
            </a:pPr>
            <a:endParaRPr sz="950">
              <a:latin typeface="Lucida Sans Unicode"/>
              <a:cs typeface="Lucida Sans Unicode"/>
            </a:endParaRPr>
          </a:p>
          <a:p>
            <a:pPr marL="93980"/>
            <a:r>
              <a:rPr sz="12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5..</a:t>
            </a:r>
            <a:endParaRPr sz="1200">
              <a:latin typeface="Lucida Sans Unicode"/>
              <a:cs typeface="Lucida Sans Unicode"/>
            </a:endParaRPr>
          </a:p>
          <a:p>
            <a:pPr marL="400050" marR="283845">
              <a:lnSpc>
                <a:spcPts val="1440"/>
              </a:lnSpc>
              <a:spcBef>
                <a:spcPts val="45"/>
              </a:spcBef>
              <a:tabLst>
                <a:tab pos="1228725" algn="l"/>
              </a:tabLst>
            </a:pP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Los.centros.de.control.de.motores.tiastar.pueden.acomodar.un. 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máximo.de.</a:t>
            </a:r>
            <a:r>
              <a:rPr sz="950" u="sng" spc="-2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.unidades.de.alta.densidad.en.72”.de.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espacio.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15"/>
              </a:spcBef>
            </a:pPr>
            <a:endParaRPr sz="800">
              <a:latin typeface="Lucida Sans Unicode"/>
              <a:cs typeface="Lucida Sans Unicode"/>
            </a:endParaRPr>
          </a:p>
          <a:p>
            <a:pPr marL="400050" marR="441959" indent="-306070">
              <a:lnSpc>
                <a:spcPct val="110400"/>
              </a:lnSpc>
              <a:tabLst>
                <a:tab pos="400050" algn="l"/>
              </a:tabLst>
            </a:pPr>
            <a:r>
              <a:rPr sz="12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6..	</a:t>
            </a: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El.diseño.de.MCC.resistente.al.arco.tiastar.incorpora. </a:t>
            </a:r>
            <a:r>
              <a:rPr sz="10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una.serie.de.innovaciones.clave.que.le.permiten.lograr.</a:t>
            </a:r>
            <a:endParaRPr sz="1050">
              <a:latin typeface="Lucida Sans Unicode"/>
              <a:cs typeface="Lucida Sans Unicode"/>
            </a:endParaRPr>
          </a:p>
          <a:p>
            <a:pPr marL="400050">
              <a:spcBef>
                <a:spcPts val="180"/>
              </a:spcBef>
              <a:tabLst>
                <a:tab pos="873760" algn="l"/>
                <a:tab pos="2374900" algn="l"/>
              </a:tabLst>
            </a:pPr>
            <a:r>
              <a:rPr sz="1050" u="sng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10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.cumplimiento.y.tipo.</a:t>
            </a:r>
            <a:r>
              <a:rPr sz="1050" u="sng" spc="-2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0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.accesibilidad.</a:t>
            </a:r>
            <a:endParaRPr sz="10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014551" y="6612013"/>
            <a:ext cx="1003935" cy="326390"/>
            <a:chOff x="2959950" y="6612013"/>
            <a:chExt cx="1003935" cy="326390"/>
          </a:xfrm>
        </p:grpSpPr>
        <p:sp>
          <p:nvSpPr>
            <p:cNvPr id="3" name="object 3"/>
            <p:cNvSpPr/>
            <p:nvPr/>
          </p:nvSpPr>
          <p:spPr>
            <a:xfrm>
              <a:off x="2959950" y="6859206"/>
              <a:ext cx="995680" cy="79375"/>
            </a:xfrm>
            <a:custGeom>
              <a:avLst/>
              <a:gdLst/>
              <a:ahLst/>
              <a:cxnLst/>
              <a:rect l="l" t="t" r="r" b="b"/>
              <a:pathLst>
                <a:path w="995679" h="79375">
                  <a:moveTo>
                    <a:pt x="926807" y="0"/>
                  </a:moveTo>
                  <a:lnTo>
                    <a:pt x="922070" y="4343"/>
                  </a:lnTo>
                  <a:lnTo>
                    <a:pt x="915441" y="6807"/>
                  </a:lnTo>
                  <a:lnTo>
                    <a:pt x="906348" y="6807"/>
                  </a:lnTo>
                  <a:lnTo>
                    <a:pt x="0" y="55143"/>
                  </a:lnTo>
                  <a:lnTo>
                    <a:pt x="5525" y="66028"/>
                  </a:lnTo>
                  <a:lnTo>
                    <a:pt x="11657" y="73786"/>
                  </a:lnTo>
                  <a:lnTo>
                    <a:pt x="18414" y="78135"/>
                  </a:lnTo>
                  <a:lnTo>
                    <a:pt x="25819" y="78790"/>
                  </a:lnTo>
                  <a:lnTo>
                    <a:pt x="992949" y="28320"/>
                  </a:lnTo>
                  <a:lnTo>
                    <a:pt x="995248" y="15278"/>
                  </a:lnTo>
                  <a:lnTo>
                    <a:pt x="995248" y="13157"/>
                  </a:lnTo>
                  <a:lnTo>
                    <a:pt x="92680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886758" y="6612013"/>
              <a:ext cx="77470" cy="260350"/>
            </a:xfrm>
            <a:custGeom>
              <a:avLst/>
              <a:gdLst/>
              <a:ahLst/>
              <a:cxnLst/>
              <a:rect l="l" t="t" r="r" b="b"/>
              <a:pathLst>
                <a:path w="77470" h="260350">
                  <a:moveTo>
                    <a:pt x="76911" y="0"/>
                  </a:moveTo>
                  <a:lnTo>
                    <a:pt x="34569" y="0"/>
                  </a:lnTo>
                  <a:lnTo>
                    <a:pt x="34569" y="25400"/>
                  </a:lnTo>
                  <a:lnTo>
                    <a:pt x="13411" y="25400"/>
                  </a:lnTo>
                  <a:lnTo>
                    <a:pt x="9169" y="50800"/>
                  </a:lnTo>
                  <a:lnTo>
                    <a:pt x="9169" y="220141"/>
                  </a:lnTo>
                  <a:lnTo>
                    <a:pt x="8622" y="228652"/>
                  </a:lnTo>
                  <a:lnTo>
                    <a:pt x="6946" y="236034"/>
                  </a:lnTo>
                  <a:lnTo>
                    <a:pt x="4090" y="242232"/>
                  </a:lnTo>
                  <a:lnTo>
                    <a:pt x="0" y="247192"/>
                  </a:lnTo>
                  <a:lnTo>
                    <a:pt x="68440" y="260350"/>
                  </a:lnTo>
                  <a:lnTo>
                    <a:pt x="68440" y="25400"/>
                  </a:lnTo>
                  <a:lnTo>
                    <a:pt x="7691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9746400" y="5430913"/>
            <a:ext cx="404495" cy="1316990"/>
          </a:xfrm>
          <a:custGeom>
            <a:avLst/>
            <a:gdLst/>
            <a:ahLst/>
            <a:cxnLst/>
            <a:rect l="l" t="t" r="r" b="b"/>
            <a:pathLst>
              <a:path w="404495" h="1316990">
                <a:moveTo>
                  <a:pt x="403923" y="0"/>
                </a:moveTo>
                <a:lnTo>
                  <a:pt x="0" y="0"/>
                </a:lnTo>
                <a:lnTo>
                  <a:pt x="0" y="1316583"/>
                </a:lnTo>
                <a:lnTo>
                  <a:pt x="403923" y="1316583"/>
                </a:lnTo>
                <a:lnTo>
                  <a:pt x="403923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9014028" y="6866013"/>
            <a:ext cx="2159000" cy="63500"/>
          </a:xfrm>
          <a:custGeom>
            <a:avLst/>
            <a:gdLst/>
            <a:ahLst/>
            <a:cxnLst/>
            <a:rect l="l" t="t" r="r" b="b"/>
            <a:pathLst>
              <a:path w="2159000" h="63500">
                <a:moveTo>
                  <a:pt x="2159000" y="0"/>
                </a:moveTo>
                <a:lnTo>
                  <a:pt x="12700" y="0"/>
                </a:lnTo>
                <a:lnTo>
                  <a:pt x="0" y="21183"/>
                </a:lnTo>
                <a:lnTo>
                  <a:pt x="0" y="63500"/>
                </a:lnTo>
                <a:lnTo>
                  <a:pt x="2159000" y="63500"/>
                </a:lnTo>
                <a:lnTo>
                  <a:pt x="215900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" name="object 7"/>
          <p:cNvGrpSpPr/>
          <p:nvPr/>
        </p:nvGrpSpPr>
        <p:grpSpPr>
          <a:xfrm>
            <a:off x="7970838" y="4999101"/>
            <a:ext cx="3369945" cy="2136140"/>
            <a:chOff x="2916237" y="4999101"/>
            <a:chExt cx="3369945" cy="2136140"/>
          </a:xfrm>
        </p:grpSpPr>
        <p:sp>
          <p:nvSpPr>
            <p:cNvPr id="8" name="object 8"/>
            <p:cNvSpPr/>
            <p:nvPr/>
          </p:nvSpPr>
          <p:spPr>
            <a:xfrm>
              <a:off x="3946601" y="5116880"/>
              <a:ext cx="2013585" cy="167005"/>
            </a:xfrm>
            <a:custGeom>
              <a:avLst/>
              <a:gdLst/>
              <a:ahLst/>
              <a:cxnLst/>
              <a:rect l="l" t="t" r="r" b="b"/>
              <a:pathLst>
                <a:path w="2013585" h="167004">
                  <a:moveTo>
                    <a:pt x="1883219" y="0"/>
                  </a:moveTo>
                  <a:lnTo>
                    <a:pt x="1403819" y="10096"/>
                  </a:lnTo>
                  <a:lnTo>
                    <a:pt x="1403819" y="25971"/>
                  </a:lnTo>
                  <a:lnTo>
                    <a:pt x="590994" y="51562"/>
                  </a:lnTo>
                  <a:lnTo>
                    <a:pt x="590994" y="124587"/>
                  </a:lnTo>
                  <a:lnTo>
                    <a:pt x="533819" y="126390"/>
                  </a:lnTo>
                  <a:lnTo>
                    <a:pt x="533819" y="53365"/>
                  </a:lnTo>
                  <a:lnTo>
                    <a:pt x="9969" y="69850"/>
                  </a:lnTo>
                  <a:lnTo>
                    <a:pt x="0" y="69380"/>
                  </a:lnTo>
                  <a:lnTo>
                    <a:pt x="1028" y="165862"/>
                  </a:lnTo>
                  <a:lnTo>
                    <a:pt x="24472" y="165862"/>
                  </a:lnTo>
                  <a:lnTo>
                    <a:pt x="85852" y="166928"/>
                  </a:lnTo>
                  <a:lnTo>
                    <a:pt x="85852" y="99187"/>
                  </a:lnTo>
                  <a:lnTo>
                    <a:pt x="177927" y="98120"/>
                  </a:lnTo>
                  <a:lnTo>
                    <a:pt x="181419" y="158750"/>
                  </a:lnTo>
                  <a:lnTo>
                    <a:pt x="2013394" y="111125"/>
                  </a:lnTo>
                  <a:lnTo>
                    <a:pt x="2013394" y="34925"/>
                  </a:lnTo>
                  <a:lnTo>
                    <a:pt x="1883219" y="34925"/>
                  </a:lnTo>
                  <a:lnTo>
                    <a:pt x="188321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935513" y="5028793"/>
              <a:ext cx="3183255" cy="1885950"/>
            </a:xfrm>
            <a:custGeom>
              <a:avLst/>
              <a:gdLst/>
              <a:ahLst/>
              <a:cxnLst/>
              <a:rect l="l" t="t" r="r" b="b"/>
              <a:pathLst>
                <a:path w="3183254" h="1885950">
                  <a:moveTo>
                    <a:pt x="12067" y="0"/>
                  </a:moveTo>
                  <a:lnTo>
                    <a:pt x="11443" y="24868"/>
                  </a:lnTo>
                  <a:lnTo>
                    <a:pt x="18091" y="53671"/>
                  </a:lnTo>
                  <a:lnTo>
                    <a:pt x="29156" y="84201"/>
                  </a:lnTo>
                  <a:lnTo>
                    <a:pt x="41785" y="114249"/>
                  </a:lnTo>
                  <a:lnTo>
                    <a:pt x="55808" y="156182"/>
                  </a:lnTo>
                  <a:lnTo>
                    <a:pt x="58719" y="195738"/>
                  </a:lnTo>
                  <a:lnTo>
                    <a:pt x="48930" y="236885"/>
                  </a:lnTo>
                  <a:lnTo>
                    <a:pt x="24856" y="283590"/>
                  </a:lnTo>
                  <a:lnTo>
                    <a:pt x="14946" y="307838"/>
                  </a:lnTo>
                  <a:lnTo>
                    <a:pt x="8127" y="342391"/>
                  </a:lnTo>
                  <a:lnTo>
                    <a:pt x="4131" y="385379"/>
                  </a:lnTo>
                  <a:lnTo>
                    <a:pt x="2693" y="434932"/>
                  </a:lnTo>
                  <a:lnTo>
                    <a:pt x="3544" y="489179"/>
                  </a:lnTo>
                  <a:lnTo>
                    <a:pt x="6418" y="546250"/>
                  </a:lnTo>
                  <a:lnTo>
                    <a:pt x="11048" y="604275"/>
                  </a:lnTo>
                  <a:lnTo>
                    <a:pt x="17167" y="661384"/>
                  </a:lnTo>
                  <a:lnTo>
                    <a:pt x="24507" y="715705"/>
                  </a:lnTo>
                  <a:lnTo>
                    <a:pt x="32802" y="765370"/>
                  </a:lnTo>
                  <a:lnTo>
                    <a:pt x="41785" y="808507"/>
                  </a:lnTo>
                  <a:lnTo>
                    <a:pt x="47790" y="842817"/>
                  </a:lnTo>
                  <a:lnTo>
                    <a:pt x="51463" y="883403"/>
                  </a:lnTo>
                  <a:lnTo>
                    <a:pt x="53061" y="929283"/>
                  </a:lnTo>
                  <a:lnTo>
                    <a:pt x="52846" y="979477"/>
                  </a:lnTo>
                  <a:lnTo>
                    <a:pt x="51075" y="1033004"/>
                  </a:lnTo>
                  <a:lnTo>
                    <a:pt x="48008" y="1088882"/>
                  </a:lnTo>
                  <a:lnTo>
                    <a:pt x="43904" y="1146130"/>
                  </a:lnTo>
                  <a:lnTo>
                    <a:pt x="39022" y="1203767"/>
                  </a:lnTo>
                  <a:lnTo>
                    <a:pt x="33622" y="1260811"/>
                  </a:lnTo>
                  <a:lnTo>
                    <a:pt x="27963" y="1316282"/>
                  </a:lnTo>
                  <a:lnTo>
                    <a:pt x="7914" y="1502803"/>
                  </a:lnTo>
                  <a:lnTo>
                    <a:pt x="3626" y="1555342"/>
                  </a:lnTo>
                  <a:lnTo>
                    <a:pt x="955" y="1610452"/>
                  </a:lnTo>
                  <a:lnTo>
                    <a:pt x="0" y="1666176"/>
                  </a:lnTo>
                  <a:lnTo>
                    <a:pt x="859" y="1720559"/>
                  </a:lnTo>
                  <a:lnTo>
                    <a:pt x="3633" y="1771644"/>
                  </a:lnTo>
                  <a:lnTo>
                    <a:pt x="8421" y="1817476"/>
                  </a:lnTo>
                  <a:lnTo>
                    <a:pt x="15322" y="1856099"/>
                  </a:lnTo>
                  <a:lnTo>
                    <a:pt x="24437" y="1885556"/>
                  </a:lnTo>
                  <a:lnTo>
                    <a:pt x="930785" y="1837220"/>
                  </a:lnTo>
                  <a:lnTo>
                    <a:pt x="944346" y="1834906"/>
                  </a:lnTo>
                  <a:lnTo>
                    <a:pt x="953538" y="1828230"/>
                  </a:lnTo>
                  <a:lnTo>
                    <a:pt x="958761" y="1817583"/>
                  </a:lnTo>
                  <a:lnTo>
                    <a:pt x="960414" y="1803361"/>
                  </a:lnTo>
                  <a:lnTo>
                    <a:pt x="960414" y="1634020"/>
                  </a:lnTo>
                  <a:lnTo>
                    <a:pt x="964656" y="1608620"/>
                  </a:lnTo>
                  <a:lnTo>
                    <a:pt x="985814" y="1608620"/>
                  </a:lnTo>
                  <a:lnTo>
                    <a:pt x="985814" y="1583220"/>
                  </a:lnTo>
                  <a:lnTo>
                    <a:pt x="1028156" y="1583220"/>
                  </a:lnTo>
                  <a:lnTo>
                    <a:pt x="1019685" y="1608620"/>
                  </a:lnTo>
                  <a:lnTo>
                    <a:pt x="1019685" y="1845690"/>
                  </a:lnTo>
                  <a:lnTo>
                    <a:pt x="1017386" y="1858733"/>
                  </a:lnTo>
                  <a:lnTo>
                    <a:pt x="1023914" y="1858403"/>
                  </a:lnTo>
                  <a:lnTo>
                    <a:pt x="1036614" y="1837220"/>
                  </a:lnTo>
                  <a:lnTo>
                    <a:pt x="3182914" y="1837220"/>
                  </a:lnTo>
                  <a:lnTo>
                    <a:pt x="3182914" y="1801431"/>
                  </a:lnTo>
                  <a:lnTo>
                    <a:pt x="3140585" y="1803361"/>
                  </a:lnTo>
                  <a:lnTo>
                    <a:pt x="3140585" y="93078"/>
                  </a:lnTo>
                  <a:lnTo>
                    <a:pt x="2895056" y="97307"/>
                  </a:lnTo>
                  <a:lnTo>
                    <a:pt x="2894306" y="97523"/>
                  </a:lnTo>
                  <a:lnTo>
                    <a:pt x="2894306" y="123012"/>
                  </a:lnTo>
                  <a:lnTo>
                    <a:pt x="3024481" y="123012"/>
                  </a:lnTo>
                  <a:lnTo>
                    <a:pt x="3024481" y="199212"/>
                  </a:lnTo>
                  <a:lnTo>
                    <a:pt x="1192506" y="246837"/>
                  </a:lnTo>
                  <a:lnTo>
                    <a:pt x="1189014" y="186207"/>
                  </a:lnTo>
                  <a:lnTo>
                    <a:pt x="1096939" y="187274"/>
                  </a:lnTo>
                  <a:lnTo>
                    <a:pt x="1096939" y="255015"/>
                  </a:lnTo>
                  <a:lnTo>
                    <a:pt x="1035560" y="253949"/>
                  </a:lnTo>
                  <a:lnTo>
                    <a:pt x="1012116" y="253949"/>
                  </a:lnTo>
                  <a:lnTo>
                    <a:pt x="1015456" y="601078"/>
                  </a:lnTo>
                  <a:lnTo>
                    <a:pt x="994285" y="588378"/>
                  </a:lnTo>
                  <a:lnTo>
                    <a:pt x="990056" y="482549"/>
                  </a:lnTo>
                  <a:lnTo>
                    <a:pt x="956185" y="482549"/>
                  </a:lnTo>
                  <a:lnTo>
                    <a:pt x="945606" y="452907"/>
                  </a:lnTo>
                  <a:lnTo>
                    <a:pt x="949835" y="167157"/>
                  </a:lnTo>
                  <a:lnTo>
                    <a:pt x="949040" y="153204"/>
                  </a:lnTo>
                  <a:lnTo>
                    <a:pt x="945071" y="142819"/>
                  </a:lnTo>
                  <a:lnTo>
                    <a:pt x="935545" y="135608"/>
                  </a:lnTo>
                  <a:lnTo>
                    <a:pt x="918085" y="131178"/>
                  </a:lnTo>
                  <a:lnTo>
                    <a:pt x="1206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480420" y="5182616"/>
              <a:ext cx="57785" cy="60960"/>
            </a:xfrm>
            <a:custGeom>
              <a:avLst/>
              <a:gdLst/>
              <a:ahLst/>
              <a:cxnLst/>
              <a:rect l="l" t="t" r="r" b="b"/>
              <a:pathLst>
                <a:path w="57785" h="60960">
                  <a:moveTo>
                    <a:pt x="57175" y="0"/>
                  </a:moveTo>
                  <a:lnTo>
                    <a:pt x="0" y="2895"/>
                  </a:lnTo>
                  <a:lnTo>
                    <a:pt x="0" y="60655"/>
                  </a:lnTo>
                  <a:lnTo>
                    <a:pt x="57175" y="58851"/>
                  </a:lnTo>
                  <a:lnTo>
                    <a:pt x="571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947581" y="4999100"/>
              <a:ext cx="3171190" cy="1833245"/>
            </a:xfrm>
            <a:custGeom>
              <a:avLst/>
              <a:gdLst/>
              <a:ahLst/>
              <a:cxnLst/>
              <a:rect l="l" t="t" r="r" b="b"/>
              <a:pathLst>
                <a:path w="3171190" h="1833245">
                  <a:moveTo>
                    <a:pt x="3170847" y="59283"/>
                  </a:moveTo>
                  <a:lnTo>
                    <a:pt x="980249" y="143865"/>
                  </a:lnTo>
                  <a:lnTo>
                    <a:pt x="977988" y="143941"/>
                  </a:lnTo>
                  <a:lnTo>
                    <a:pt x="38188" y="0"/>
                  </a:lnTo>
                  <a:lnTo>
                    <a:pt x="22860" y="3683"/>
                  </a:lnTo>
                  <a:lnTo>
                    <a:pt x="11696" y="10096"/>
                  </a:lnTo>
                  <a:lnTo>
                    <a:pt x="4229" y="18884"/>
                  </a:lnTo>
                  <a:lnTo>
                    <a:pt x="0" y="29692"/>
                  </a:lnTo>
                  <a:lnTo>
                    <a:pt x="906018" y="160870"/>
                  </a:lnTo>
                  <a:lnTo>
                    <a:pt x="914704" y="162509"/>
                  </a:lnTo>
                  <a:lnTo>
                    <a:pt x="921613" y="164630"/>
                  </a:lnTo>
                  <a:lnTo>
                    <a:pt x="926947" y="167284"/>
                  </a:lnTo>
                  <a:lnTo>
                    <a:pt x="930973" y="170446"/>
                  </a:lnTo>
                  <a:lnTo>
                    <a:pt x="990320" y="157378"/>
                  </a:lnTo>
                  <a:lnTo>
                    <a:pt x="994384" y="164757"/>
                  </a:lnTo>
                  <a:lnTo>
                    <a:pt x="997699" y="175526"/>
                  </a:lnTo>
                  <a:lnTo>
                    <a:pt x="999020" y="187159"/>
                  </a:lnTo>
                  <a:lnTo>
                    <a:pt x="1008989" y="187629"/>
                  </a:lnTo>
                  <a:lnTo>
                    <a:pt x="1532839" y="171145"/>
                  </a:lnTo>
                  <a:lnTo>
                    <a:pt x="1532839" y="186410"/>
                  </a:lnTo>
                  <a:lnTo>
                    <a:pt x="1590014" y="183515"/>
                  </a:lnTo>
                  <a:lnTo>
                    <a:pt x="1590014" y="169341"/>
                  </a:lnTo>
                  <a:lnTo>
                    <a:pt x="2402840" y="143751"/>
                  </a:lnTo>
                  <a:lnTo>
                    <a:pt x="2402840" y="127876"/>
                  </a:lnTo>
                  <a:lnTo>
                    <a:pt x="2882239" y="117779"/>
                  </a:lnTo>
                  <a:lnTo>
                    <a:pt x="2882239" y="127215"/>
                  </a:lnTo>
                  <a:lnTo>
                    <a:pt x="2882989" y="127000"/>
                  </a:lnTo>
                  <a:lnTo>
                    <a:pt x="3128518" y="122770"/>
                  </a:lnTo>
                  <a:lnTo>
                    <a:pt x="3128518" y="1833054"/>
                  </a:lnTo>
                  <a:lnTo>
                    <a:pt x="3170847" y="1831124"/>
                  </a:lnTo>
                  <a:lnTo>
                    <a:pt x="3170847" y="5928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878554" y="5156428"/>
              <a:ext cx="737235" cy="1362710"/>
            </a:xfrm>
            <a:custGeom>
              <a:avLst/>
              <a:gdLst/>
              <a:ahLst/>
              <a:cxnLst/>
              <a:rect l="l" t="t" r="r" b="b"/>
              <a:pathLst>
                <a:path w="737235" h="1362709">
                  <a:moveTo>
                    <a:pt x="72415" y="473443"/>
                  </a:moveTo>
                  <a:lnTo>
                    <a:pt x="68173" y="33172"/>
                  </a:lnTo>
                  <a:lnTo>
                    <a:pt x="59550" y="0"/>
                  </a:lnTo>
                  <a:lnTo>
                    <a:pt x="0" y="13119"/>
                  </a:lnTo>
                  <a:lnTo>
                    <a:pt x="3556" y="18084"/>
                  </a:lnTo>
                  <a:lnTo>
                    <a:pt x="5613" y="24079"/>
                  </a:lnTo>
                  <a:lnTo>
                    <a:pt x="6565" y="31203"/>
                  </a:lnTo>
                  <a:lnTo>
                    <a:pt x="6794" y="39522"/>
                  </a:lnTo>
                  <a:lnTo>
                    <a:pt x="2565" y="325272"/>
                  </a:lnTo>
                  <a:lnTo>
                    <a:pt x="13144" y="354914"/>
                  </a:lnTo>
                  <a:lnTo>
                    <a:pt x="47015" y="354914"/>
                  </a:lnTo>
                  <a:lnTo>
                    <a:pt x="51244" y="460743"/>
                  </a:lnTo>
                  <a:lnTo>
                    <a:pt x="72415" y="473443"/>
                  </a:lnTo>
                  <a:close/>
                </a:path>
                <a:path w="737235" h="1362709">
                  <a:moveTo>
                    <a:pt x="737044" y="1260868"/>
                  </a:moveTo>
                  <a:lnTo>
                    <a:pt x="563473" y="1260868"/>
                  </a:lnTo>
                  <a:lnTo>
                    <a:pt x="563473" y="1362468"/>
                  </a:lnTo>
                  <a:lnTo>
                    <a:pt x="737044" y="1362468"/>
                  </a:lnTo>
                  <a:lnTo>
                    <a:pt x="737044" y="1260868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899228" y="6705155"/>
              <a:ext cx="34290" cy="101600"/>
            </a:xfrm>
            <a:custGeom>
              <a:avLst/>
              <a:gdLst/>
              <a:ahLst/>
              <a:cxnLst/>
              <a:rect l="l" t="t" r="r" b="b"/>
              <a:pathLst>
                <a:path w="34289" h="101600">
                  <a:moveTo>
                    <a:pt x="33870" y="0"/>
                  </a:moveTo>
                  <a:lnTo>
                    <a:pt x="0" y="0"/>
                  </a:lnTo>
                  <a:lnTo>
                    <a:pt x="0" y="101600"/>
                  </a:lnTo>
                  <a:lnTo>
                    <a:pt x="33870" y="101600"/>
                  </a:lnTo>
                  <a:lnTo>
                    <a:pt x="338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120299" y="6527355"/>
              <a:ext cx="1479550" cy="275590"/>
            </a:xfrm>
            <a:custGeom>
              <a:avLst/>
              <a:gdLst/>
              <a:ahLst/>
              <a:cxnLst/>
              <a:rect l="l" t="t" r="r" b="b"/>
              <a:pathLst>
                <a:path w="1479550" h="275590">
                  <a:moveTo>
                    <a:pt x="33870" y="105841"/>
                  </a:moveTo>
                  <a:lnTo>
                    <a:pt x="0" y="105841"/>
                  </a:lnTo>
                  <a:lnTo>
                    <a:pt x="0" y="171462"/>
                  </a:lnTo>
                  <a:lnTo>
                    <a:pt x="0" y="275158"/>
                  </a:lnTo>
                  <a:lnTo>
                    <a:pt x="33870" y="275158"/>
                  </a:lnTo>
                  <a:lnTo>
                    <a:pt x="33870" y="171462"/>
                  </a:lnTo>
                  <a:lnTo>
                    <a:pt x="33870" y="105841"/>
                  </a:lnTo>
                  <a:close/>
                </a:path>
                <a:path w="1479550" h="275590">
                  <a:moveTo>
                    <a:pt x="165100" y="184150"/>
                  </a:moveTo>
                  <a:lnTo>
                    <a:pt x="114300" y="184150"/>
                  </a:lnTo>
                  <a:lnTo>
                    <a:pt x="114300" y="273050"/>
                  </a:lnTo>
                  <a:lnTo>
                    <a:pt x="165100" y="273050"/>
                  </a:lnTo>
                  <a:lnTo>
                    <a:pt x="165100" y="184150"/>
                  </a:lnTo>
                  <a:close/>
                </a:path>
                <a:path w="1479550" h="275590">
                  <a:moveTo>
                    <a:pt x="247650" y="209550"/>
                  </a:moveTo>
                  <a:lnTo>
                    <a:pt x="196850" y="209550"/>
                  </a:lnTo>
                  <a:lnTo>
                    <a:pt x="196850" y="273050"/>
                  </a:lnTo>
                  <a:lnTo>
                    <a:pt x="247650" y="273050"/>
                  </a:lnTo>
                  <a:lnTo>
                    <a:pt x="247650" y="209550"/>
                  </a:lnTo>
                  <a:close/>
                </a:path>
                <a:path w="1479550" h="275590">
                  <a:moveTo>
                    <a:pt x="1441450" y="0"/>
                  </a:moveTo>
                  <a:lnTo>
                    <a:pt x="1397000" y="0"/>
                  </a:lnTo>
                  <a:lnTo>
                    <a:pt x="1397000" y="63500"/>
                  </a:lnTo>
                  <a:lnTo>
                    <a:pt x="1441450" y="63500"/>
                  </a:lnTo>
                  <a:lnTo>
                    <a:pt x="1441450" y="0"/>
                  </a:lnTo>
                  <a:close/>
                </a:path>
                <a:path w="1479550" h="275590">
                  <a:moveTo>
                    <a:pt x="1479550" y="82550"/>
                  </a:moveTo>
                  <a:lnTo>
                    <a:pt x="1454150" y="82550"/>
                  </a:lnTo>
                  <a:lnTo>
                    <a:pt x="1454150" y="120650"/>
                  </a:lnTo>
                  <a:lnTo>
                    <a:pt x="1397000" y="120650"/>
                  </a:lnTo>
                  <a:lnTo>
                    <a:pt x="1397000" y="139700"/>
                  </a:lnTo>
                  <a:lnTo>
                    <a:pt x="1454150" y="139700"/>
                  </a:lnTo>
                  <a:lnTo>
                    <a:pt x="1479550" y="139700"/>
                  </a:lnTo>
                  <a:lnTo>
                    <a:pt x="1479550" y="8255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032578" y="6298755"/>
              <a:ext cx="476250" cy="419100"/>
            </a:xfrm>
            <a:custGeom>
              <a:avLst/>
              <a:gdLst/>
              <a:ahLst/>
              <a:cxnLst/>
              <a:rect l="l" t="t" r="r" b="b"/>
              <a:pathLst>
                <a:path w="476250" h="419100">
                  <a:moveTo>
                    <a:pt x="412750" y="0"/>
                  </a:moveTo>
                  <a:lnTo>
                    <a:pt x="69850" y="0"/>
                  </a:lnTo>
                  <a:lnTo>
                    <a:pt x="71970" y="21158"/>
                  </a:lnTo>
                  <a:lnTo>
                    <a:pt x="0" y="21158"/>
                  </a:lnTo>
                  <a:lnTo>
                    <a:pt x="0" y="372541"/>
                  </a:lnTo>
                  <a:lnTo>
                    <a:pt x="12700" y="393700"/>
                  </a:lnTo>
                  <a:lnTo>
                    <a:pt x="63500" y="393700"/>
                  </a:lnTo>
                  <a:lnTo>
                    <a:pt x="63500" y="419100"/>
                  </a:lnTo>
                  <a:lnTo>
                    <a:pt x="294220" y="419100"/>
                  </a:lnTo>
                  <a:lnTo>
                    <a:pt x="294220" y="400050"/>
                  </a:lnTo>
                  <a:lnTo>
                    <a:pt x="387350" y="400050"/>
                  </a:lnTo>
                  <a:lnTo>
                    <a:pt x="387350" y="385241"/>
                  </a:lnTo>
                  <a:lnTo>
                    <a:pt x="404291" y="385241"/>
                  </a:lnTo>
                  <a:lnTo>
                    <a:pt x="404291" y="357708"/>
                  </a:lnTo>
                  <a:lnTo>
                    <a:pt x="476250" y="357708"/>
                  </a:lnTo>
                  <a:lnTo>
                    <a:pt x="476250" y="298450"/>
                  </a:lnTo>
                  <a:lnTo>
                    <a:pt x="412750" y="298450"/>
                  </a:lnTo>
                  <a:lnTo>
                    <a:pt x="4127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126649" y="5263692"/>
              <a:ext cx="1344295" cy="1416685"/>
            </a:xfrm>
            <a:custGeom>
              <a:avLst/>
              <a:gdLst/>
              <a:ahLst/>
              <a:cxnLst/>
              <a:rect l="l" t="t" r="r" b="b"/>
              <a:pathLst>
                <a:path w="1344295" h="1416684">
                  <a:moveTo>
                    <a:pt x="520700" y="0"/>
                  </a:moveTo>
                  <a:lnTo>
                    <a:pt x="127000" y="11938"/>
                  </a:lnTo>
                  <a:lnTo>
                    <a:pt x="127000" y="6350"/>
                  </a:lnTo>
                  <a:lnTo>
                    <a:pt x="0" y="6350"/>
                  </a:lnTo>
                  <a:lnTo>
                    <a:pt x="0" y="107950"/>
                  </a:lnTo>
                  <a:lnTo>
                    <a:pt x="101600" y="107950"/>
                  </a:lnTo>
                  <a:lnTo>
                    <a:pt x="101600" y="190500"/>
                  </a:lnTo>
                  <a:lnTo>
                    <a:pt x="101600" y="1369504"/>
                  </a:lnTo>
                  <a:lnTo>
                    <a:pt x="27508" y="1369504"/>
                  </a:lnTo>
                  <a:lnTo>
                    <a:pt x="27508" y="1416062"/>
                  </a:lnTo>
                  <a:lnTo>
                    <a:pt x="197675" y="1416062"/>
                  </a:lnTo>
                  <a:lnTo>
                    <a:pt x="197675" y="1369504"/>
                  </a:lnTo>
                  <a:lnTo>
                    <a:pt x="196850" y="1369504"/>
                  </a:lnTo>
                  <a:lnTo>
                    <a:pt x="196850" y="190500"/>
                  </a:lnTo>
                  <a:lnTo>
                    <a:pt x="520700" y="190500"/>
                  </a:lnTo>
                  <a:lnTo>
                    <a:pt x="520700" y="0"/>
                  </a:lnTo>
                  <a:close/>
                </a:path>
                <a:path w="1344295" h="1416684">
                  <a:moveTo>
                    <a:pt x="1344079" y="1069340"/>
                  </a:moveTo>
                  <a:lnTo>
                    <a:pt x="1318679" y="1069340"/>
                  </a:lnTo>
                  <a:lnTo>
                    <a:pt x="1318679" y="1387487"/>
                  </a:lnTo>
                  <a:lnTo>
                    <a:pt x="1344079" y="1387487"/>
                  </a:lnTo>
                  <a:lnTo>
                    <a:pt x="1344079" y="106934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471096" y="5369839"/>
              <a:ext cx="476402" cy="235102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5590032" y="5458891"/>
              <a:ext cx="351790" cy="107950"/>
            </a:xfrm>
            <a:custGeom>
              <a:avLst/>
              <a:gdLst/>
              <a:ahLst/>
              <a:cxnLst/>
              <a:rect l="l" t="t" r="r" b="b"/>
              <a:pathLst>
                <a:path w="351789" h="107950">
                  <a:moveTo>
                    <a:pt x="335508" y="62306"/>
                  </a:moveTo>
                  <a:lnTo>
                    <a:pt x="285597" y="30772"/>
                  </a:lnTo>
                  <a:lnTo>
                    <a:pt x="232232" y="10617"/>
                  </a:lnTo>
                  <a:lnTo>
                    <a:pt x="178155" y="736"/>
                  </a:lnTo>
                  <a:lnTo>
                    <a:pt x="126123" y="0"/>
                  </a:lnTo>
                  <a:lnTo>
                    <a:pt x="78854" y="7302"/>
                  </a:lnTo>
                  <a:lnTo>
                    <a:pt x="39116" y="21526"/>
                  </a:lnTo>
                  <a:lnTo>
                    <a:pt x="32651" y="25920"/>
                  </a:lnTo>
                  <a:lnTo>
                    <a:pt x="2705" y="21869"/>
                  </a:lnTo>
                  <a:lnTo>
                    <a:pt x="0" y="40728"/>
                  </a:lnTo>
                  <a:lnTo>
                    <a:pt x="10185" y="42100"/>
                  </a:lnTo>
                  <a:lnTo>
                    <a:pt x="18453" y="50685"/>
                  </a:lnTo>
                  <a:lnTo>
                    <a:pt x="126873" y="57785"/>
                  </a:lnTo>
                  <a:lnTo>
                    <a:pt x="261543" y="93319"/>
                  </a:lnTo>
                  <a:lnTo>
                    <a:pt x="306844" y="107873"/>
                  </a:lnTo>
                  <a:lnTo>
                    <a:pt x="313905" y="90182"/>
                  </a:lnTo>
                  <a:lnTo>
                    <a:pt x="268414" y="75488"/>
                  </a:lnTo>
                  <a:lnTo>
                    <a:pt x="167335" y="45529"/>
                  </a:lnTo>
                  <a:lnTo>
                    <a:pt x="55664" y="29019"/>
                  </a:lnTo>
                  <a:lnTo>
                    <a:pt x="83604" y="19418"/>
                  </a:lnTo>
                  <a:lnTo>
                    <a:pt x="128625" y="12954"/>
                  </a:lnTo>
                  <a:lnTo>
                    <a:pt x="178269" y="13957"/>
                  </a:lnTo>
                  <a:lnTo>
                    <a:pt x="229819" y="23495"/>
                  </a:lnTo>
                  <a:lnTo>
                    <a:pt x="280504" y="42583"/>
                  </a:lnTo>
                  <a:lnTo>
                    <a:pt x="327596" y="72250"/>
                  </a:lnTo>
                  <a:lnTo>
                    <a:pt x="335508" y="62306"/>
                  </a:lnTo>
                  <a:close/>
                </a:path>
                <a:path w="351789" h="107950">
                  <a:moveTo>
                    <a:pt x="351548" y="59397"/>
                  </a:moveTo>
                  <a:lnTo>
                    <a:pt x="337566" y="43434"/>
                  </a:lnTo>
                  <a:lnTo>
                    <a:pt x="320662" y="29552"/>
                  </a:lnTo>
                  <a:lnTo>
                    <a:pt x="302742" y="17919"/>
                  </a:lnTo>
                  <a:lnTo>
                    <a:pt x="285699" y="8674"/>
                  </a:lnTo>
                  <a:lnTo>
                    <a:pt x="280009" y="20040"/>
                  </a:lnTo>
                  <a:lnTo>
                    <a:pt x="294347" y="27762"/>
                  </a:lnTo>
                  <a:lnTo>
                    <a:pt x="311061" y="38366"/>
                  </a:lnTo>
                  <a:lnTo>
                    <a:pt x="327533" y="51473"/>
                  </a:lnTo>
                  <a:lnTo>
                    <a:pt x="341160" y="66687"/>
                  </a:lnTo>
                  <a:lnTo>
                    <a:pt x="351548" y="59397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524309" y="5516206"/>
              <a:ext cx="139953" cy="95669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4274819" y="6787705"/>
              <a:ext cx="93345" cy="12700"/>
            </a:xfrm>
            <a:custGeom>
              <a:avLst/>
              <a:gdLst/>
              <a:ahLst/>
              <a:cxnLst/>
              <a:rect l="l" t="t" r="r" b="b"/>
              <a:pathLst>
                <a:path w="93345" h="12700">
                  <a:moveTo>
                    <a:pt x="93129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93129" y="12700"/>
                  </a:lnTo>
                  <a:lnTo>
                    <a:pt x="9312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359478" y="6770065"/>
              <a:ext cx="1712595" cy="34925"/>
            </a:xfrm>
            <a:custGeom>
              <a:avLst/>
              <a:gdLst/>
              <a:ahLst/>
              <a:cxnLst/>
              <a:rect l="l" t="t" r="r" b="b"/>
              <a:pathLst>
                <a:path w="1712595" h="34925">
                  <a:moveTo>
                    <a:pt x="400050" y="0"/>
                  </a:moveTo>
                  <a:lnTo>
                    <a:pt x="0" y="0"/>
                  </a:lnTo>
                  <a:lnTo>
                    <a:pt x="0" y="34582"/>
                  </a:lnTo>
                  <a:lnTo>
                    <a:pt x="400050" y="34582"/>
                  </a:lnTo>
                  <a:lnTo>
                    <a:pt x="400050" y="0"/>
                  </a:lnTo>
                  <a:close/>
                </a:path>
                <a:path w="1712595" h="34925">
                  <a:moveTo>
                    <a:pt x="1712379" y="0"/>
                  </a:moveTo>
                  <a:lnTo>
                    <a:pt x="556679" y="0"/>
                  </a:lnTo>
                  <a:lnTo>
                    <a:pt x="556679" y="34582"/>
                  </a:lnTo>
                  <a:lnTo>
                    <a:pt x="1712379" y="34582"/>
                  </a:lnTo>
                  <a:lnTo>
                    <a:pt x="171237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459899" y="5374817"/>
              <a:ext cx="260350" cy="1375410"/>
            </a:xfrm>
            <a:custGeom>
              <a:avLst/>
              <a:gdLst/>
              <a:ahLst/>
              <a:cxnLst/>
              <a:rect l="l" t="t" r="r" b="b"/>
              <a:pathLst>
                <a:path w="260350" h="1375409">
                  <a:moveTo>
                    <a:pt x="238125" y="44450"/>
                  </a:moveTo>
                  <a:lnTo>
                    <a:pt x="9525" y="0"/>
                  </a:lnTo>
                  <a:lnTo>
                    <a:pt x="0" y="22225"/>
                  </a:lnTo>
                  <a:lnTo>
                    <a:pt x="203200" y="41275"/>
                  </a:lnTo>
                  <a:lnTo>
                    <a:pt x="212369" y="44361"/>
                  </a:lnTo>
                  <a:lnTo>
                    <a:pt x="217081" y="49212"/>
                  </a:lnTo>
                  <a:lnTo>
                    <a:pt x="218821" y="56464"/>
                  </a:lnTo>
                  <a:lnTo>
                    <a:pt x="219075" y="66675"/>
                  </a:lnTo>
                  <a:lnTo>
                    <a:pt x="219075" y="987437"/>
                  </a:lnTo>
                  <a:lnTo>
                    <a:pt x="238125" y="965212"/>
                  </a:lnTo>
                  <a:lnTo>
                    <a:pt x="238125" y="44450"/>
                  </a:lnTo>
                  <a:close/>
                </a:path>
                <a:path w="260350" h="1375409">
                  <a:moveTo>
                    <a:pt x="260350" y="1311287"/>
                  </a:moveTo>
                  <a:lnTo>
                    <a:pt x="234950" y="1298587"/>
                  </a:lnTo>
                  <a:lnTo>
                    <a:pt x="234950" y="1374787"/>
                  </a:lnTo>
                  <a:lnTo>
                    <a:pt x="238912" y="1374051"/>
                  </a:lnTo>
                  <a:lnTo>
                    <a:pt x="247650" y="1371219"/>
                  </a:lnTo>
                  <a:lnTo>
                    <a:pt x="256374" y="1365415"/>
                  </a:lnTo>
                  <a:lnTo>
                    <a:pt x="260350" y="1355737"/>
                  </a:lnTo>
                  <a:lnTo>
                    <a:pt x="260350" y="1311287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4885" y="5490578"/>
              <a:ext cx="162585" cy="245503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77564" y="5811215"/>
              <a:ext cx="149948" cy="238417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474656" y="6138341"/>
              <a:ext cx="164960" cy="246875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583724" y="5313019"/>
              <a:ext cx="2327275" cy="1094105"/>
            </a:xfrm>
            <a:custGeom>
              <a:avLst/>
              <a:gdLst/>
              <a:ahLst/>
              <a:cxnLst/>
              <a:rect l="l" t="t" r="r" b="b"/>
              <a:pathLst>
                <a:path w="2327275" h="1094104">
                  <a:moveTo>
                    <a:pt x="263525" y="1023835"/>
                  </a:moveTo>
                  <a:lnTo>
                    <a:pt x="0" y="1030185"/>
                  </a:lnTo>
                  <a:lnTo>
                    <a:pt x="101600" y="1093685"/>
                  </a:lnTo>
                  <a:lnTo>
                    <a:pt x="260350" y="1093685"/>
                  </a:lnTo>
                  <a:lnTo>
                    <a:pt x="263525" y="1023835"/>
                  </a:lnTo>
                  <a:close/>
                </a:path>
                <a:path w="2327275" h="1094104">
                  <a:moveTo>
                    <a:pt x="263525" y="696798"/>
                  </a:moveTo>
                  <a:lnTo>
                    <a:pt x="0" y="703148"/>
                  </a:lnTo>
                  <a:lnTo>
                    <a:pt x="101600" y="766648"/>
                  </a:lnTo>
                  <a:lnTo>
                    <a:pt x="260350" y="766648"/>
                  </a:lnTo>
                  <a:lnTo>
                    <a:pt x="263525" y="696798"/>
                  </a:lnTo>
                  <a:close/>
                </a:path>
                <a:path w="2327275" h="1094104">
                  <a:moveTo>
                    <a:pt x="263525" y="376123"/>
                  </a:moveTo>
                  <a:lnTo>
                    <a:pt x="0" y="382473"/>
                  </a:lnTo>
                  <a:lnTo>
                    <a:pt x="101600" y="445973"/>
                  </a:lnTo>
                  <a:lnTo>
                    <a:pt x="260350" y="445973"/>
                  </a:lnTo>
                  <a:lnTo>
                    <a:pt x="263525" y="376123"/>
                  </a:lnTo>
                  <a:close/>
                </a:path>
                <a:path w="2327275" h="1094104">
                  <a:moveTo>
                    <a:pt x="2327275" y="0"/>
                  </a:moveTo>
                  <a:lnTo>
                    <a:pt x="1400175" y="0"/>
                  </a:lnTo>
                  <a:lnTo>
                    <a:pt x="1400175" y="90779"/>
                  </a:lnTo>
                  <a:lnTo>
                    <a:pt x="2327275" y="90779"/>
                  </a:lnTo>
                  <a:lnTo>
                    <a:pt x="23272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565029" y="5474220"/>
              <a:ext cx="136525" cy="222885"/>
            </a:xfrm>
            <a:custGeom>
              <a:avLst/>
              <a:gdLst/>
              <a:ahLst/>
              <a:cxnLst/>
              <a:rect l="l" t="t" r="r" b="b"/>
              <a:pathLst>
                <a:path w="136525" h="222885">
                  <a:moveTo>
                    <a:pt x="136525" y="520"/>
                  </a:moveTo>
                  <a:lnTo>
                    <a:pt x="15875" y="0"/>
                  </a:lnTo>
                  <a:lnTo>
                    <a:pt x="15875" y="64020"/>
                  </a:lnTo>
                  <a:lnTo>
                    <a:pt x="0" y="64020"/>
                  </a:lnTo>
                  <a:lnTo>
                    <a:pt x="0" y="159270"/>
                  </a:lnTo>
                  <a:lnTo>
                    <a:pt x="15875" y="159270"/>
                  </a:lnTo>
                  <a:lnTo>
                    <a:pt x="15875" y="222770"/>
                  </a:lnTo>
                  <a:lnTo>
                    <a:pt x="136525" y="222770"/>
                  </a:lnTo>
                  <a:lnTo>
                    <a:pt x="136525" y="159270"/>
                  </a:lnTo>
                  <a:lnTo>
                    <a:pt x="120650" y="159270"/>
                  </a:lnTo>
                  <a:lnTo>
                    <a:pt x="120650" y="64020"/>
                  </a:lnTo>
                  <a:lnTo>
                    <a:pt x="136525" y="64020"/>
                  </a:lnTo>
                  <a:lnTo>
                    <a:pt x="136525" y="5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685679" y="5474741"/>
              <a:ext cx="74930" cy="222250"/>
            </a:xfrm>
            <a:custGeom>
              <a:avLst/>
              <a:gdLst/>
              <a:ahLst/>
              <a:cxnLst/>
              <a:rect l="l" t="t" r="r" b="b"/>
              <a:pathLst>
                <a:path w="74929" h="222250">
                  <a:moveTo>
                    <a:pt x="58737" y="158750"/>
                  </a:moveTo>
                  <a:lnTo>
                    <a:pt x="0" y="158750"/>
                  </a:lnTo>
                  <a:lnTo>
                    <a:pt x="0" y="63500"/>
                  </a:lnTo>
                  <a:lnTo>
                    <a:pt x="58737" y="63500"/>
                  </a:lnTo>
                  <a:lnTo>
                    <a:pt x="58737" y="158750"/>
                  </a:lnTo>
                  <a:close/>
                </a:path>
                <a:path w="74929" h="222250">
                  <a:moveTo>
                    <a:pt x="74612" y="63500"/>
                  </a:moveTo>
                  <a:lnTo>
                    <a:pt x="74612" y="0"/>
                  </a:lnTo>
                  <a:lnTo>
                    <a:pt x="15875" y="0"/>
                  </a:lnTo>
                  <a:lnTo>
                    <a:pt x="15875" y="63500"/>
                  </a:lnTo>
                  <a:lnTo>
                    <a:pt x="74612" y="63500"/>
                  </a:lnTo>
                  <a:close/>
                </a:path>
                <a:path w="74929" h="222250">
                  <a:moveTo>
                    <a:pt x="74612" y="222250"/>
                  </a:moveTo>
                  <a:lnTo>
                    <a:pt x="74612" y="158750"/>
                  </a:lnTo>
                  <a:lnTo>
                    <a:pt x="15875" y="158750"/>
                  </a:lnTo>
                  <a:lnTo>
                    <a:pt x="15875" y="222250"/>
                  </a:lnTo>
                  <a:lnTo>
                    <a:pt x="74612" y="2222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744417" y="5474741"/>
              <a:ext cx="157480" cy="222250"/>
            </a:xfrm>
            <a:custGeom>
              <a:avLst/>
              <a:gdLst/>
              <a:ahLst/>
              <a:cxnLst/>
              <a:rect l="l" t="t" r="r" b="b"/>
              <a:pathLst>
                <a:path w="157479" h="222250">
                  <a:moveTo>
                    <a:pt x="15875" y="0"/>
                  </a:moveTo>
                  <a:lnTo>
                    <a:pt x="15875" y="63500"/>
                  </a:lnTo>
                  <a:lnTo>
                    <a:pt x="0" y="63500"/>
                  </a:lnTo>
                  <a:lnTo>
                    <a:pt x="0" y="158750"/>
                  </a:lnTo>
                  <a:lnTo>
                    <a:pt x="15875" y="158750"/>
                  </a:lnTo>
                  <a:lnTo>
                    <a:pt x="15875" y="222250"/>
                  </a:lnTo>
                  <a:lnTo>
                    <a:pt x="143243" y="220713"/>
                  </a:lnTo>
                  <a:lnTo>
                    <a:pt x="143090" y="157162"/>
                  </a:lnTo>
                  <a:lnTo>
                    <a:pt x="156984" y="152692"/>
                  </a:lnTo>
                  <a:lnTo>
                    <a:pt x="156781" y="70954"/>
                  </a:lnTo>
                  <a:lnTo>
                    <a:pt x="141350" y="70510"/>
                  </a:lnTo>
                  <a:lnTo>
                    <a:pt x="141211" y="5207"/>
                  </a:lnTo>
                  <a:lnTo>
                    <a:pt x="158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796055" y="5501398"/>
              <a:ext cx="69850" cy="166370"/>
            </a:xfrm>
            <a:custGeom>
              <a:avLst/>
              <a:gdLst/>
              <a:ahLst/>
              <a:cxnLst/>
              <a:rect l="l" t="t" r="r" b="b"/>
              <a:pathLst>
                <a:path w="69850" h="166370">
                  <a:moveTo>
                    <a:pt x="0" y="0"/>
                  </a:moveTo>
                  <a:lnTo>
                    <a:pt x="139" y="165620"/>
                  </a:lnTo>
                  <a:lnTo>
                    <a:pt x="69748" y="166014"/>
                  </a:lnTo>
                  <a:lnTo>
                    <a:pt x="69456" y="24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565029" y="5794895"/>
              <a:ext cx="136525" cy="222885"/>
            </a:xfrm>
            <a:custGeom>
              <a:avLst/>
              <a:gdLst/>
              <a:ahLst/>
              <a:cxnLst/>
              <a:rect l="l" t="t" r="r" b="b"/>
              <a:pathLst>
                <a:path w="136525" h="222885">
                  <a:moveTo>
                    <a:pt x="136525" y="520"/>
                  </a:moveTo>
                  <a:lnTo>
                    <a:pt x="15875" y="0"/>
                  </a:lnTo>
                  <a:lnTo>
                    <a:pt x="15875" y="64020"/>
                  </a:lnTo>
                  <a:lnTo>
                    <a:pt x="0" y="64020"/>
                  </a:lnTo>
                  <a:lnTo>
                    <a:pt x="0" y="159270"/>
                  </a:lnTo>
                  <a:lnTo>
                    <a:pt x="15875" y="159270"/>
                  </a:lnTo>
                  <a:lnTo>
                    <a:pt x="15875" y="222770"/>
                  </a:lnTo>
                  <a:lnTo>
                    <a:pt x="136525" y="222770"/>
                  </a:lnTo>
                  <a:lnTo>
                    <a:pt x="136525" y="159270"/>
                  </a:lnTo>
                  <a:lnTo>
                    <a:pt x="120650" y="159270"/>
                  </a:lnTo>
                  <a:lnTo>
                    <a:pt x="120650" y="64020"/>
                  </a:lnTo>
                  <a:lnTo>
                    <a:pt x="136525" y="64020"/>
                  </a:lnTo>
                  <a:lnTo>
                    <a:pt x="136525" y="5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685679" y="5795416"/>
              <a:ext cx="74930" cy="222250"/>
            </a:xfrm>
            <a:custGeom>
              <a:avLst/>
              <a:gdLst/>
              <a:ahLst/>
              <a:cxnLst/>
              <a:rect l="l" t="t" r="r" b="b"/>
              <a:pathLst>
                <a:path w="74929" h="222250">
                  <a:moveTo>
                    <a:pt x="58737" y="158750"/>
                  </a:moveTo>
                  <a:lnTo>
                    <a:pt x="0" y="158750"/>
                  </a:lnTo>
                  <a:lnTo>
                    <a:pt x="0" y="63500"/>
                  </a:lnTo>
                  <a:lnTo>
                    <a:pt x="58737" y="63500"/>
                  </a:lnTo>
                  <a:lnTo>
                    <a:pt x="58737" y="158750"/>
                  </a:lnTo>
                  <a:close/>
                </a:path>
                <a:path w="74929" h="222250">
                  <a:moveTo>
                    <a:pt x="74612" y="63500"/>
                  </a:moveTo>
                  <a:lnTo>
                    <a:pt x="74612" y="0"/>
                  </a:lnTo>
                  <a:lnTo>
                    <a:pt x="15875" y="0"/>
                  </a:lnTo>
                  <a:lnTo>
                    <a:pt x="15875" y="63500"/>
                  </a:lnTo>
                  <a:lnTo>
                    <a:pt x="74612" y="63500"/>
                  </a:lnTo>
                  <a:close/>
                </a:path>
                <a:path w="74929" h="222250">
                  <a:moveTo>
                    <a:pt x="74612" y="222250"/>
                  </a:moveTo>
                  <a:lnTo>
                    <a:pt x="74612" y="158750"/>
                  </a:lnTo>
                  <a:lnTo>
                    <a:pt x="15875" y="158750"/>
                  </a:lnTo>
                  <a:lnTo>
                    <a:pt x="15875" y="222250"/>
                  </a:lnTo>
                  <a:lnTo>
                    <a:pt x="74612" y="2222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744417" y="5795416"/>
              <a:ext cx="157480" cy="222250"/>
            </a:xfrm>
            <a:custGeom>
              <a:avLst/>
              <a:gdLst/>
              <a:ahLst/>
              <a:cxnLst/>
              <a:rect l="l" t="t" r="r" b="b"/>
              <a:pathLst>
                <a:path w="157479" h="222250">
                  <a:moveTo>
                    <a:pt x="15875" y="0"/>
                  </a:moveTo>
                  <a:lnTo>
                    <a:pt x="15875" y="63500"/>
                  </a:lnTo>
                  <a:lnTo>
                    <a:pt x="0" y="63500"/>
                  </a:lnTo>
                  <a:lnTo>
                    <a:pt x="0" y="158750"/>
                  </a:lnTo>
                  <a:lnTo>
                    <a:pt x="15875" y="158750"/>
                  </a:lnTo>
                  <a:lnTo>
                    <a:pt x="15875" y="222250"/>
                  </a:lnTo>
                  <a:lnTo>
                    <a:pt x="143243" y="220713"/>
                  </a:lnTo>
                  <a:lnTo>
                    <a:pt x="143090" y="157162"/>
                  </a:lnTo>
                  <a:lnTo>
                    <a:pt x="156984" y="152692"/>
                  </a:lnTo>
                  <a:lnTo>
                    <a:pt x="156781" y="70954"/>
                  </a:lnTo>
                  <a:lnTo>
                    <a:pt x="141350" y="70510"/>
                  </a:lnTo>
                  <a:lnTo>
                    <a:pt x="141211" y="5207"/>
                  </a:lnTo>
                  <a:lnTo>
                    <a:pt x="158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796055" y="5822073"/>
              <a:ext cx="69850" cy="166370"/>
            </a:xfrm>
            <a:custGeom>
              <a:avLst/>
              <a:gdLst/>
              <a:ahLst/>
              <a:cxnLst/>
              <a:rect l="l" t="t" r="r" b="b"/>
              <a:pathLst>
                <a:path w="69850" h="166370">
                  <a:moveTo>
                    <a:pt x="0" y="0"/>
                  </a:moveTo>
                  <a:lnTo>
                    <a:pt x="139" y="165620"/>
                  </a:lnTo>
                  <a:lnTo>
                    <a:pt x="69748" y="166014"/>
                  </a:lnTo>
                  <a:lnTo>
                    <a:pt x="69456" y="24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565029" y="6121920"/>
              <a:ext cx="136525" cy="222885"/>
            </a:xfrm>
            <a:custGeom>
              <a:avLst/>
              <a:gdLst/>
              <a:ahLst/>
              <a:cxnLst/>
              <a:rect l="l" t="t" r="r" b="b"/>
              <a:pathLst>
                <a:path w="136525" h="222885">
                  <a:moveTo>
                    <a:pt x="136525" y="520"/>
                  </a:moveTo>
                  <a:lnTo>
                    <a:pt x="15875" y="0"/>
                  </a:lnTo>
                  <a:lnTo>
                    <a:pt x="15875" y="64020"/>
                  </a:lnTo>
                  <a:lnTo>
                    <a:pt x="0" y="64020"/>
                  </a:lnTo>
                  <a:lnTo>
                    <a:pt x="0" y="159270"/>
                  </a:lnTo>
                  <a:lnTo>
                    <a:pt x="15875" y="159270"/>
                  </a:lnTo>
                  <a:lnTo>
                    <a:pt x="15875" y="222770"/>
                  </a:lnTo>
                  <a:lnTo>
                    <a:pt x="136525" y="222770"/>
                  </a:lnTo>
                  <a:lnTo>
                    <a:pt x="136525" y="159270"/>
                  </a:lnTo>
                  <a:lnTo>
                    <a:pt x="120650" y="159270"/>
                  </a:lnTo>
                  <a:lnTo>
                    <a:pt x="120650" y="64020"/>
                  </a:lnTo>
                  <a:lnTo>
                    <a:pt x="136525" y="64020"/>
                  </a:lnTo>
                  <a:lnTo>
                    <a:pt x="136525" y="5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685679" y="6122441"/>
              <a:ext cx="74930" cy="222250"/>
            </a:xfrm>
            <a:custGeom>
              <a:avLst/>
              <a:gdLst/>
              <a:ahLst/>
              <a:cxnLst/>
              <a:rect l="l" t="t" r="r" b="b"/>
              <a:pathLst>
                <a:path w="74929" h="222250">
                  <a:moveTo>
                    <a:pt x="58737" y="158750"/>
                  </a:moveTo>
                  <a:lnTo>
                    <a:pt x="0" y="158750"/>
                  </a:lnTo>
                  <a:lnTo>
                    <a:pt x="0" y="63500"/>
                  </a:lnTo>
                  <a:lnTo>
                    <a:pt x="58737" y="63500"/>
                  </a:lnTo>
                  <a:lnTo>
                    <a:pt x="58737" y="158750"/>
                  </a:lnTo>
                  <a:close/>
                </a:path>
                <a:path w="74929" h="222250">
                  <a:moveTo>
                    <a:pt x="74612" y="63500"/>
                  </a:moveTo>
                  <a:lnTo>
                    <a:pt x="74612" y="0"/>
                  </a:lnTo>
                  <a:lnTo>
                    <a:pt x="15875" y="0"/>
                  </a:lnTo>
                  <a:lnTo>
                    <a:pt x="15875" y="63500"/>
                  </a:lnTo>
                  <a:lnTo>
                    <a:pt x="74612" y="63500"/>
                  </a:lnTo>
                  <a:close/>
                </a:path>
                <a:path w="74929" h="222250">
                  <a:moveTo>
                    <a:pt x="74612" y="222250"/>
                  </a:moveTo>
                  <a:lnTo>
                    <a:pt x="74612" y="158750"/>
                  </a:lnTo>
                  <a:lnTo>
                    <a:pt x="15875" y="158750"/>
                  </a:lnTo>
                  <a:lnTo>
                    <a:pt x="15875" y="222250"/>
                  </a:lnTo>
                  <a:lnTo>
                    <a:pt x="74612" y="2222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744417" y="6122441"/>
              <a:ext cx="158750" cy="222250"/>
            </a:xfrm>
            <a:custGeom>
              <a:avLst/>
              <a:gdLst/>
              <a:ahLst/>
              <a:cxnLst/>
              <a:rect l="l" t="t" r="r" b="b"/>
              <a:pathLst>
                <a:path w="158750" h="222250">
                  <a:moveTo>
                    <a:pt x="16065" y="0"/>
                  </a:moveTo>
                  <a:lnTo>
                    <a:pt x="16116" y="62903"/>
                  </a:lnTo>
                  <a:lnTo>
                    <a:pt x="0" y="63004"/>
                  </a:lnTo>
                  <a:lnTo>
                    <a:pt x="0" y="158241"/>
                  </a:lnTo>
                  <a:lnTo>
                    <a:pt x="16205" y="158000"/>
                  </a:lnTo>
                  <a:lnTo>
                    <a:pt x="16255" y="221932"/>
                  </a:lnTo>
                  <a:lnTo>
                    <a:pt x="145021" y="217805"/>
                  </a:lnTo>
                  <a:lnTo>
                    <a:pt x="144411" y="154609"/>
                  </a:lnTo>
                  <a:lnTo>
                    <a:pt x="158203" y="149999"/>
                  </a:lnTo>
                  <a:lnTo>
                    <a:pt x="157352" y="69430"/>
                  </a:lnTo>
                  <a:lnTo>
                    <a:pt x="142049" y="69075"/>
                  </a:lnTo>
                  <a:lnTo>
                    <a:pt x="141452" y="5080"/>
                  </a:lnTo>
                  <a:lnTo>
                    <a:pt x="160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796626" y="6148705"/>
              <a:ext cx="71120" cy="165100"/>
            </a:xfrm>
            <a:custGeom>
              <a:avLst/>
              <a:gdLst/>
              <a:ahLst/>
              <a:cxnLst/>
              <a:rect l="l" t="t" r="r" b="b"/>
              <a:pathLst>
                <a:path w="71120" h="165100">
                  <a:moveTo>
                    <a:pt x="0" y="0"/>
                  </a:moveTo>
                  <a:lnTo>
                    <a:pt x="571" y="164833"/>
                  </a:lnTo>
                  <a:lnTo>
                    <a:pt x="70764" y="163982"/>
                  </a:lnTo>
                  <a:lnTo>
                    <a:pt x="69456" y="22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512261" y="5499138"/>
              <a:ext cx="69215" cy="198120"/>
            </a:xfrm>
            <a:custGeom>
              <a:avLst/>
              <a:gdLst/>
              <a:ahLst/>
              <a:cxnLst/>
              <a:rect l="l" t="t" r="r" b="b"/>
              <a:pathLst>
                <a:path w="69214" h="198120">
                  <a:moveTo>
                    <a:pt x="68643" y="0"/>
                  </a:moveTo>
                  <a:lnTo>
                    <a:pt x="18207" y="34864"/>
                  </a:lnTo>
                  <a:lnTo>
                    <a:pt x="0" y="99098"/>
                  </a:lnTo>
                  <a:lnTo>
                    <a:pt x="5291" y="135408"/>
                  </a:lnTo>
                  <a:lnTo>
                    <a:pt x="19827" y="165744"/>
                  </a:lnTo>
                  <a:lnTo>
                    <a:pt x="41598" y="187512"/>
                  </a:lnTo>
                  <a:lnTo>
                    <a:pt x="68592" y="198120"/>
                  </a:lnTo>
                  <a:lnTo>
                    <a:pt x="68999" y="197853"/>
                  </a:lnTo>
                  <a:lnTo>
                    <a:pt x="68643" y="197853"/>
                  </a:lnTo>
                  <a:lnTo>
                    <a:pt x="68643" y="134353"/>
                  </a:lnTo>
                  <a:lnTo>
                    <a:pt x="52768" y="134353"/>
                  </a:lnTo>
                  <a:lnTo>
                    <a:pt x="52768" y="39103"/>
                  </a:lnTo>
                  <a:lnTo>
                    <a:pt x="68643" y="39103"/>
                  </a:lnTo>
                  <a:lnTo>
                    <a:pt x="686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487585" y="5475757"/>
              <a:ext cx="163195" cy="245745"/>
            </a:xfrm>
            <a:custGeom>
              <a:avLst/>
              <a:gdLst/>
              <a:ahLst/>
              <a:cxnLst/>
              <a:rect l="l" t="t" r="r" b="b"/>
              <a:pathLst>
                <a:path w="163195" h="245745">
                  <a:moveTo>
                    <a:pt x="93319" y="0"/>
                  </a:moveTo>
                  <a:lnTo>
                    <a:pt x="56685" y="12320"/>
                  </a:lnTo>
                  <a:lnTo>
                    <a:pt x="27057" y="39079"/>
                  </a:lnTo>
                  <a:lnTo>
                    <a:pt x="7230" y="76918"/>
                  </a:lnTo>
                  <a:lnTo>
                    <a:pt x="0" y="122478"/>
                  </a:lnTo>
                  <a:lnTo>
                    <a:pt x="8011" y="170365"/>
                  </a:lnTo>
                  <a:lnTo>
                    <a:pt x="29859" y="209470"/>
                  </a:lnTo>
                  <a:lnTo>
                    <a:pt x="62263" y="235835"/>
                  </a:lnTo>
                  <a:lnTo>
                    <a:pt x="101942" y="245503"/>
                  </a:lnTo>
                  <a:lnTo>
                    <a:pt x="118629" y="243845"/>
                  </a:lnTo>
                  <a:lnTo>
                    <a:pt x="134435" y="239060"/>
                  </a:lnTo>
                  <a:lnTo>
                    <a:pt x="149155" y="231428"/>
                  </a:lnTo>
                  <a:lnTo>
                    <a:pt x="162585" y="221234"/>
                  </a:lnTo>
                  <a:lnTo>
                    <a:pt x="93675" y="221234"/>
                  </a:lnTo>
                  <a:lnTo>
                    <a:pt x="93268" y="221500"/>
                  </a:lnTo>
                  <a:lnTo>
                    <a:pt x="66274" y="210893"/>
                  </a:lnTo>
                  <a:lnTo>
                    <a:pt x="44503" y="189125"/>
                  </a:lnTo>
                  <a:lnTo>
                    <a:pt x="29968" y="158789"/>
                  </a:lnTo>
                  <a:lnTo>
                    <a:pt x="24676" y="122478"/>
                  </a:lnTo>
                  <a:lnTo>
                    <a:pt x="29520" y="87689"/>
                  </a:lnTo>
                  <a:lnTo>
                    <a:pt x="42883" y="58245"/>
                  </a:lnTo>
                  <a:lnTo>
                    <a:pt x="63011" y="36407"/>
                  </a:lnTo>
                  <a:lnTo>
                    <a:pt x="88150" y="24434"/>
                  </a:lnTo>
                  <a:lnTo>
                    <a:pt x="93319" y="23380"/>
                  </a:lnTo>
                  <a:lnTo>
                    <a:pt x="9331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514242" y="5819241"/>
              <a:ext cx="66675" cy="192405"/>
            </a:xfrm>
            <a:custGeom>
              <a:avLst/>
              <a:gdLst/>
              <a:ahLst/>
              <a:cxnLst/>
              <a:rect l="l" t="t" r="r" b="b"/>
              <a:pathLst>
                <a:path w="66675" h="192404">
                  <a:moveTo>
                    <a:pt x="66662" y="0"/>
                  </a:moveTo>
                  <a:lnTo>
                    <a:pt x="40424" y="10288"/>
                  </a:lnTo>
                  <a:lnTo>
                    <a:pt x="19267" y="31407"/>
                  </a:lnTo>
                  <a:lnTo>
                    <a:pt x="5142" y="60850"/>
                  </a:lnTo>
                  <a:lnTo>
                    <a:pt x="0" y="96113"/>
                  </a:lnTo>
                  <a:lnTo>
                    <a:pt x="5140" y="131369"/>
                  </a:lnTo>
                  <a:lnTo>
                    <a:pt x="19262" y="160808"/>
                  </a:lnTo>
                  <a:lnTo>
                    <a:pt x="40419" y="181926"/>
                  </a:lnTo>
                  <a:lnTo>
                    <a:pt x="66662" y="192214"/>
                  </a:lnTo>
                  <a:lnTo>
                    <a:pt x="66662" y="134924"/>
                  </a:lnTo>
                  <a:lnTo>
                    <a:pt x="50787" y="134924"/>
                  </a:lnTo>
                  <a:lnTo>
                    <a:pt x="50787" y="39674"/>
                  </a:lnTo>
                  <a:lnTo>
                    <a:pt x="66662" y="39674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490264" y="5796407"/>
              <a:ext cx="150495" cy="238760"/>
            </a:xfrm>
            <a:custGeom>
              <a:avLst/>
              <a:gdLst/>
              <a:ahLst/>
              <a:cxnLst/>
              <a:rect l="l" t="t" r="r" b="b"/>
              <a:pathLst>
                <a:path w="150495" h="238760">
                  <a:moveTo>
                    <a:pt x="90639" y="0"/>
                  </a:moveTo>
                  <a:lnTo>
                    <a:pt x="55067" y="11952"/>
                  </a:lnTo>
                  <a:lnTo>
                    <a:pt x="26288" y="37936"/>
                  </a:lnTo>
                  <a:lnTo>
                    <a:pt x="7025" y="74686"/>
                  </a:lnTo>
                  <a:lnTo>
                    <a:pt x="0" y="118935"/>
                  </a:lnTo>
                  <a:lnTo>
                    <a:pt x="7781" y="165438"/>
                  </a:lnTo>
                  <a:lnTo>
                    <a:pt x="29003" y="203417"/>
                  </a:lnTo>
                  <a:lnTo>
                    <a:pt x="60478" y="229026"/>
                  </a:lnTo>
                  <a:lnTo>
                    <a:pt x="99021" y="238417"/>
                  </a:lnTo>
                  <a:lnTo>
                    <a:pt x="112756" y="237256"/>
                  </a:lnTo>
                  <a:lnTo>
                    <a:pt x="125899" y="233891"/>
                  </a:lnTo>
                  <a:lnTo>
                    <a:pt x="138335" y="228499"/>
                  </a:lnTo>
                  <a:lnTo>
                    <a:pt x="149948" y="221259"/>
                  </a:lnTo>
                  <a:lnTo>
                    <a:pt x="90639" y="221259"/>
                  </a:lnTo>
                  <a:lnTo>
                    <a:pt x="90639" y="215049"/>
                  </a:lnTo>
                  <a:lnTo>
                    <a:pt x="64396" y="204760"/>
                  </a:lnTo>
                  <a:lnTo>
                    <a:pt x="43240" y="183643"/>
                  </a:lnTo>
                  <a:lnTo>
                    <a:pt x="29117" y="154203"/>
                  </a:lnTo>
                  <a:lnTo>
                    <a:pt x="23977" y="118948"/>
                  </a:lnTo>
                  <a:lnTo>
                    <a:pt x="29119" y="83685"/>
                  </a:lnTo>
                  <a:lnTo>
                    <a:pt x="43245" y="54241"/>
                  </a:lnTo>
                  <a:lnTo>
                    <a:pt x="64402" y="33123"/>
                  </a:lnTo>
                  <a:lnTo>
                    <a:pt x="90639" y="22834"/>
                  </a:lnTo>
                  <a:lnTo>
                    <a:pt x="9063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512172" y="6147219"/>
              <a:ext cx="90170" cy="200025"/>
            </a:xfrm>
            <a:custGeom>
              <a:avLst/>
              <a:gdLst/>
              <a:ahLst/>
              <a:cxnLst/>
              <a:rect l="l" t="t" r="r" b="b"/>
              <a:pathLst>
                <a:path w="90170" h="200025">
                  <a:moveTo>
                    <a:pt x="89966" y="197472"/>
                  </a:moveTo>
                  <a:lnTo>
                    <a:pt x="69186" y="197472"/>
                  </a:lnTo>
                  <a:lnTo>
                    <a:pt x="77724" y="199694"/>
                  </a:lnTo>
                  <a:lnTo>
                    <a:pt x="81635" y="199694"/>
                  </a:lnTo>
                  <a:lnTo>
                    <a:pt x="85496" y="199313"/>
                  </a:lnTo>
                  <a:lnTo>
                    <a:pt x="89255" y="198589"/>
                  </a:lnTo>
                  <a:lnTo>
                    <a:pt x="89966" y="197472"/>
                  </a:lnTo>
                  <a:close/>
                </a:path>
                <a:path w="90170" h="200025">
                  <a:moveTo>
                    <a:pt x="68732" y="197354"/>
                  </a:moveTo>
                  <a:lnTo>
                    <a:pt x="69186" y="197472"/>
                  </a:lnTo>
                  <a:lnTo>
                    <a:pt x="68732" y="197354"/>
                  </a:lnTo>
                  <a:close/>
                </a:path>
                <a:path w="90170" h="200025">
                  <a:moveTo>
                    <a:pt x="68732" y="0"/>
                  </a:moveTo>
                  <a:lnTo>
                    <a:pt x="19391" y="33240"/>
                  </a:lnTo>
                  <a:lnTo>
                    <a:pt x="0" y="99466"/>
                  </a:lnTo>
                  <a:lnTo>
                    <a:pt x="6107" y="138481"/>
                  </a:lnTo>
                  <a:lnTo>
                    <a:pt x="22764" y="170340"/>
                  </a:lnTo>
                  <a:lnTo>
                    <a:pt x="47470" y="191819"/>
                  </a:lnTo>
                  <a:lnTo>
                    <a:pt x="68732" y="197354"/>
                  </a:lnTo>
                  <a:lnTo>
                    <a:pt x="68732" y="133972"/>
                  </a:lnTo>
                  <a:lnTo>
                    <a:pt x="52857" y="133972"/>
                  </a:lnTo>
                  <a:lnTo>
                    <a:pt x="52857" y="38722"/>
                  </a:lnTo>
                  <a:lnTo>
                    <a:pt x="68732" y="38722"/>
                  </a:lnTo>
                  <a:lnTo>
                    <a:pt x="687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487356" y="6123533"/>
              <a:ext cx="165100" cy="247015"/>
            </a:xfrm>
            <a:custGeom>
              <a:avLst/>
              <a:gdLst/>
              <a:ahLst/>
              <a:cxnLst/>
              <a:rect l="l" t="t" r="r" b="b"/>
              <a:pathLst>
                <a:path w="165100" h="247014">
                  <a:moveTo>
                    <a:pt x="93548" y="0"/>
                  </a:moveTo>
                  <a:lnTo>
                    <a:pt x="56819" y="12471"/>
                  </a:lnTo>
                  <a:lnTo>
                    <a:pt x="27119" y="39396"/>
                  </a:lnTo>
                  <a:lnTo>
                    <a:pt x="7246" y="77411"/>
                  </a:lnTo>
                  <a:lnTo>
                    <a:pt x="0" y="123151"/>
                  </a:lnTo>
                  <a:lnTo>
                    <a:pt x="8058" y="171308"/>
                  </a:lnTo>
                  <a:lnTo>
                    <a:pt x="30033" y="210635"/>
                  </a:lnTo>
                  <a:lnTo>
                    <a:pt x="62627" y="237151"/>
                  </a:lnTo>
                  <a:lnTo>
                    <a:pt x="102539" y="246875"/>
                  </a:lnTo>
                  <a:lnTo>
                    <a:pt x="119781" y="245116"/>
                  </a:lnTo>
                  <a:lnTo>
                    <a:pt x="136078" y="240041"/>
                  </a:lnTo>
                  <a:lnTo>
                    <a:pt x="151211" y="231953"/>
                  </a:lnTo>
                  <a:lnTo>
                    <a:pt x="164960" y="221157"/>
                  </a:lnTo>
                  <a:lnTo>
                    <a:pt x="114782" y="221157"/>
                  </a:lnTo>
                  <a:lnTo>
                    <a:pt x="114071" y="222275"/>
                  </a:lnTo>
                  <a:lnTo>
                    <a:pt x="110312" y="222999"/>
                  </a:lnTo>
                  <a:lnTo>
                    <a:pt x="106451" y="223380"/>
                  </a:lnTo>
                  <a:lnTo>
                    <a:pt x="102539" y="223380"/>
                  </a:lnTo>
                  <a:lnTo>
                    <a:pt x="72286" y="215504"/>
                  </a:lnTo>
                  <a:lnTo>
                    <a:pt x="47580" y="194025"/>
                  </a:lnTo>
                  <a:lnTo>
                    <a:pt x="30923" y="162167"/>
                  </a:lnTo>
                  <a:lnTo>
                    <a:pt x="24815" y="123151"/>
                  </a:lnTo>
                  <a:lnTo>
                    <a:pt x="29985" y="87140"/>
                  </a:lnTo>
                  <a:lnTo>
                    <a:pt x="44207" y="56926"/>
                  </a:lnTo>
                  <a:lnTo>
                    <a:pt x="65551" y="34996"/>
                  </a:lnTo>
                  <a:lnTo>
                    <a:pt x="92087" y="23837"/>
                  </a:lnTo>
                  <a:lnTo>
                    <a:pt x="93548" y="23685"/>
                  </a:lnTo>
                  <a:lnTo>
                    <a:pt x="9354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079521" y="5255374"/>
              <a:ext cx="2371725" cy="1512570"/>
            </a:xfrm>
            <a:custGeom>
              <a:avLst/>
              <a:gdLst/>
              <a:ahLst/>
              <a:cxnLst/>
              <a:rect l="l" t="t" r="r" b="b"/>
              <a:pathLst>
                <a:path w="2371725" h="1512570">
                  <a:moveTo>
                    <a:pt x="318566" y="86779"/>
                  </a:moveTo>
                  <a:lnTo>
                    <a:pt x="306654" y="39560"/>
                  </a:lnTo>
                  <a:lnTo>
                    <a:pt x="270941" y="23279"/>
                  </a:lnTo>
                  <a:lnTo>
                    <a:pt x="12700" y="0"/>
                  </a:lnTo>
                  <a:lnTo>
                    <a:pt x="3175" y="0"/>
                  </a:lnTo>
                  <a:lnTo>
                    <a:pt x="0" y="3175"/>
                  </a:lnTo>
                  <a:lnTo>
                    <a:pt x="4241" y="1480616"/>
                  </a:lnTo>
                  <a:lnTo>
                    <a:pt x="6616" y="1495412"/>
                  </a:lnTo>
                  <a:lnTo>
                    <a:pt x="13766" y="1506016"/>
                  </a:lnTo>
                  <a:lnTo>
                    <a:pt x="25666" y="1511871"/>
                  </a:lnTo>
                  <a:lnTo>
                    <a:pt x="42341" y="1512366"/>
                  </a:lnTo>
                  <a:lnTo>
                    <a:pt x="318566" y="1502841"/>
                  </a:lnTo>
                  <a:lnTo>
                    <a:pt x="318566" y="86779"/>
                  </a:lnTo>
                  <a:close/>
                </a:path>
                <a:path w="2371725" h="1512570">
                  <a:moveTo>
                    <a:pt x="2371102" y="861441"/>
                  </a:moveTo>
                  <a:lnTo>
                    <a:pt x="2323477" y="856043"/>
                  </a:lnTo>
                  <a:lnTo>
                    <a:pt x="2326652" y="867791"/>
                  </a:lnTo>
                  <a:lnTo>
                    <a:pt x="2322182" y="903668"/>
                  </a:lnTo>
                  <a:lnTo>
                    <a:pt x="2277440" y="959878"/>
                  </a:lnTo>
                  <a:lnTo>
                    <a:pt x="2237511" y="978814"/>
                  </a:lnTo>
                  <a:lnTo>
                    <a:pt x="2186127" y="990688"/>
                  </a:lnTo>
                  <a:lnTo>
                    <a:pt x="2123452" y="994803"/>
                  </a:lnTo>
                  <a:lnTo>
                    <a:pt x="2037676" y="994308"/>
                  </a:lnTo>
                  <a:lnTo>
                    <a:pt x="1980171" y="993216"/>
                  </a:lnTo>
                  <a:lnTo>
                    <a:pt x="1920252" y="991628"/>
                  </a:lnTo>
                  <a:lnTo>
                    <a:pt x="1920252" y="1032903"/>
                  </a:lnTo>
                  <a:lnTo>
                    <a:pt x="1955736" y="1031608"/>
                  </a:lnTo>
                  <a:lnTo>
                    <a:pt x="2000580" y="1032789"/>
                  </a:lnTo>
                  <a:lnTo>
                    <a:pt x="2052840" y="1034491"/>
                  </a:lnTo>
                  <a:lnTo>
                    <a:pt x="2110562" y="1034783"/>
                  </a:lnTo>
                  <a:lnTo>
                    <a:pt x="2171789" y="1031722"/>
                  </a:lnTo>
                  <a:lnTo>
                    <a:pt x="2234577" y="1023378"/>
                  </a:lnTo>
                  <a:lnTo>
                    <a:pt x="2288959" y="1005624"/>
                  </a:lnTo>
                  <a:lnTo>
                    <a:pt x="2328989" y="977353"/>
                  </a:lnTo>
                  <a:lnTo>
                    <a:pt x="2355469" y="941768"/>
                  </a:lnTo>
                  <a:lnTo>
                    <a:pt x="2369235" y="902068"/>
                  </a:lnTo>
                  <a:lnTo>
                    <a:pt x="2371102" y="861441"/>
                  </a:lnTo>
                  <a:close/>
                </a:path>
                <a:path w="2371725" h="1512570">
                  <a:moveTo>
                    <a:pt x="2371102" y="810641"/>
                  </a:moveTo>
                  <a:lnTo>
                    <a:pt x="2361577" y="623316"/>
                  </a:lnTo>
                  <a:lnTo>
                    <a:pt x="2323477" y="582993"/>
                  </a:lnTo>
                  <a:lnTo>
                    <a:pt x="2317127" y="591566"/>
                  </a:lnTo>
                  <a:lnTo>
                    <a:pt x="2326297" y="702106"/>
                  </a:lnTo>
                  <a:lnTo>
                    <a:pt x="2331008" y="761428"/>
                  </a:lnTo>
                  <a:lnTo>
                    <a:pt x="2332748" y="789813"/>
                  </a:lnTo>
                  <a:lnTo>
                    <a:pt x="2333002" y="817943"/>
                  </a:lnTo>
                  <a:lnTo>
                    <a:pt x="2371102" y="81064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121863" y="5313578"/>
              <a:ext cx="220345" cy="1400810"/>
            </a:xfrm>
            <a:custGeom>
              <a:avLst/>
              <a:gdLst/>
              <a:ahLst/>
              <a:cxnLst/>
              <a:rect l="l" t="t" r="r" b="b"/>
              <a:pathLst>
                <a:path w="220345" h="1400809">
                  <a:moveTo>
                    <a:pt x="0" y="0"/>
                  </a:moveTo>
                  <a:lnTo>
                    <a:pt x="12700" y="1400187"/>
                  </a:lnTo>
                  <a:lnTo>
                    <a:pt x="220141" y="1389595"/>
                  </a:lnTo>
                  <a:lnTo>
                    <a:pt x="220141" y="222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121863" y="5313578"/>
              <a:ext cx="220345" cy="1400810"/>
            </a:xfrm>
            <a:custGeom>
              <a:avLst/>
              <a:gdLst/>
              <a:ahLst/>
              <a:cxnLst/>
              <a:rect l="l" t="t" r="r" b="b"/>
              <a:pathLst>
                <a:path w="220345" h="1400809">
                  <a:moveTo>
                    <a:pt x="12700" y="1400187"/>
                  </a:moveTo>
                  <a:lnTo>
                    <a:pt x="220141" y="1389595"/>
                  </a:lnTo>
                  <a:lnTo>
                    <a:pt x="220141" y="22225"/>
                  </a:lnTo>
                  <a:lnTo>
                    <a:pt x="0" y="0"/>
                  </a:lnTo>
                  <a:lnTo>
                    <a:pt x="12700" y="140018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513874" y="6444805"/>
              <a:ext cx="352425" cy="254000"/>
            </a:xfrm>
            <a:custGeom>
              <a:avLst/>
              <a:gdLst/>
              <a:ahLst/>
              <a:cxnLst/>
              <a:rect l="l" t="t" r="r" b="b"/>
              <a:pathLst>
                <a:path w="352425" h="254000">
                  <a:moveTo>
                    <a:pt x="127000" y="6350"/>
                  </a:moveTo>
                  <a:lnTo>
                    <a:pt x="34925" y="6350"/>
                  </a:lnTo>
                  <a:lnTo>
                    <a:pt x="15875" y="31750"/>
                  </a:lnTo>
                  <a:lnTo>
                    <a:pt x="127000" y="38100"/>
                  </a:lnTo>
                  <a:lnTo>
                    <a:pt x="127000" y="6350"/>
                  </a:lnTo>
                  <a:close/>
                </a:path>
                <a:path w="352425" h="254000">
                  <a:moveTo>
                    <a:pt x="142875" y="244475"/>
                  </a:moveTo>
                  <a:lnTo>
                    <a:pt x="139700" y="206375"/>
                  </a:lnTo>
                  <a:lnTo>
                    <a:pt x="117475" y="203200"/>
                  </a:lnTo>
                  <a:lnTo>
                    <a:pt x="117475" y="149225"/>
                  </a:lnTo>
                  <a:lnTo>
                    <a:pt x="101600" y="149225"/>
                  </a:lnTo>
                  <a:lnTo>
                    <a:pt x="101600" y="209550"/>
                  </a:lnTo>
                  <a:lnTo>
                    <a:pt x="38100" y="209550"/>
                  </a:lnTo>
                  <a:lnTo>
                    <a:pt x="38100" y="149225"/>
                  </a:lnTo>
                  <a:lnTo>
                    <a:pt x="23317" y="149225"/>
                  </a:lnTo>
                  <a:lnTo>
                    <a:pt x="25400" y="95250"/>
                  </a:lnTo>
                  <a:lnTo>
                    <a:pt x="127000" y="95250"/>
                  </a:lnTo>
                  <a:lnTo>
                    <a:pt x="127000" y="76200"/>
                  </a:lnTo>
                  <a:lnTo>
                    <a:pt x="15875" y="76200"/>
                  </a:lnTo>
                  <a:lnTo>
                    <a:pt x="6591" y="96545"/>
                  </a:lnTo>
                  <a:lnTo>
                    <a:pt x="5943" y="124625"/>
                  </a:lnTo>
                  <a:lnTo>
                    <a:pt x="11849" y="153898"/>
                  </a:lnTo>
                  <a:lnTo>
                    <a:pt x="22225" y="177800"/>
                  </a:lnTo>
                  <a:lnTo>
                    <a:pt x="22225" y="212725"/>
                  </a:lnTo>
                  <a:lnTo>
                    <a:pt x="0" y="225425"/>
                  </a:lnTo>
                  <a:lnTo>
                    <a:pt x="0" y="254000"/>
                  </a:lnTo>
                  <a:lnTo>
                    <a:pt x="60325" y="254000"/>
                  </a:lnTo>
                  <a:lnTo>
                    <a:pt x="70345" y="252018"/>
                  </a:lnTo>
                  <a:lnTo>
                    <a:pt x="73812" y="247650"/>
                  </a:lnTo>
                  <a:lnTo>
                    <a:pt x="73710" y="243293"/>
                  </a:lnTo>
                  <a:lnTo>
                    <a:pt x="73025" y="241300"/>
                  </a:lnTo>
                  <a:lnTo>
                    <a:pt x="142875" y="244475"/>
                  </a:lnTo>
                  <a:close/>
                </a:path>
                <a:path w="352425" h="254000">
                  <a:moveTo>
                    <a:pt x="352425" y="44450"/>
                  </a:moveTo>
                  <a:lnTo>
                    <a:pt x="298450" y="44450"/>
                  </a:lnTo>
                  <a:lnTo>
                    <a:pt x="307975" y="0"/>
                  </a:lnTo>
                  <a:lnTo>
                    <a:pt x="158750" y="0"/>
                  </a:lnTo>
                  <a:lnTo>
                    <a:pt x="155575" y="98425"/>
                  </a:lnTo>
                  <a:lnTo>
                    <a:pt x="184150" y="101600"/>
                  </a:lnTo>
                  <a:lnTo>
                    <a:pt x="184150" y="146050"/>
                  </a:lnTo>
                  <a:lnTo>
                    <a:pt x="158750" y="146050"/>
                  </a:lnTo>
                  <a:lnTo>
                    <a:pt x="161925" y="247650"/>
                  </a:lnTo>
                  <a:lnTo>
                    <a:pt x="304800" y="231775"/>
                  </a:lnTo>
                  <a:lnTo>
                    <a:pt x="304800" y="244475"/>
                  </a:lnTo>
                  <a:lnTo>
                    <a:pt x="342900" y="247650"/>
                  </a:lnTo>
                  <a:lnTo>
                    <a:pt x="346075" y="155575"/>
                  </a:lnTo>
                  <a:lnTo>
                    <a:pt x="323850" y="155575"/>
                  </a:lnTo>
                  <a:lnTo>
                    <a:pt x="327025" y="88900"/>
                  </a:lnTo>
                  <a:lnTo>
                    <a:pt x="352425" y="92075"/>
                  </a:lnTo>
                  <a:lnTo>
                    <a:pt x="352425" y="444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583724" y="6374955"/>
              <a:ext cx="292100" cy="168275"/>
            </a:xfrm>
            <a:custGeom>
              <a:avLst/>
              <a:gdLst/>
              <a:ahLst/>
              <a:cxnLst/>
              <a:rect l="l" t="t" r="r" b="b"/>
              <a:pathLst>
                <a:path w="292100" h="168275">
                  <a:moveTo>
                    <a:pt x="85725" y="76200"/>
                  </a:moveTo>
                  <a:lnTo>
                    <a:pt x="57150" y="76200"/>
                  </a:lnTo>
                  <a:lnTo>
                    <a:pt x="57150" y="168275"/>
                  </a:lnTo>
                  <a:lnTo>
                    <a:pt x="85725" y="168275"/>
                  </a:lnTo>
                  <a:lnTo>
                    <a:pt x="85725" y="76200"/>
                  </a:lnTo>
                  <a:close/>
                </a:path>
                <a:path w="292100" h="168275">
                  <a:moveTo>
                    <a:pt x="222250" y="53975"/>
                  </a:moveTo>
                  <a:lnTo>
                    <a:pt x="0" y="53975"/>
                  </a:lnTo>
                  <a:lnTo>
                    <a:pt x="0" y="66675"/>
                  </a:lnTo>
                  <a:lnTo>
                    <a:pt x="222250" y="66675"/>
                  </a:lnTo>
                  <a:lnTo>
                    <a:pt x="222250" y="53975"/>
                  </a:lnTo>
                  <a:close/>
                </a:path>
                <a:path w="292100" h="168275">
                  <a:moveTo>
                    <a:pt x="292100" y="0"/>
                  </a:moveTo>
                  <a:lnTo>
                    <a:pt x="273050" y="0"/>
                  </a:lnTo>
                  <a:lnTo>
                    <a:pt x="168275" y="0"/>
                  </a:lnTo>
                  <a:lnTo>
                    <a:pt x="130810" y="355"/>
                  </a:lnTo>
                  <a:lnTo>
                    <a:pt x="92468" y="5168"/>
                  </a:lnTo>
                  <a:lnTo>
                    <a:pt x="57099" y="12954"/>
                  </a:lnTo>
                  <a:lnTo>
                    <a:pt x="28575" y="22225"/>
                  </a:lnTo>
                  <a:lnTo>
                    <a:pt x="168275" y="22225"/>
                  </a:lnTo>
                  <a:lnTo>
                    <a:pt x="168275" y="25400"/>
                  </a:lnTo>
                  <a:lnTo>
                    <a:pt x="273050" y="25400"/>
                  </a:lnTo>
                  <a:lnTo>
                    <a:pt x="273050" y="107950"/>
                  </a:lnTo>
                  <a:lnTo>
                    <a:pt x="292100" y="107950"/>
                  </a:lnTo>
                  <a:lnTo>
                    <a:pt x="292100" y="25400"/>
                  </a:lnTo>
                  <a:lnTo>
                    <a:pt x="29210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821849" y="6457505"/>
              <a:ext cx="161925" cy="174625"/>
            </a:xfrm>
            <a:custGeom>
              <a:avLst/>
              <a:gdLst/>
              <a:ahLst/>
              <a:cxnLst/>
              <a:rect l="l" t="t" r="r" b="b"/>
              <a:pathLst>
                <a:path w="161925" h="174625">
                  <a:moveTo>
                    <a:pt x="53975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53975" y="25400"/>
                  </a:lnTo>
                  <a:lnTo>
                    <a:pt x="53975" y="0"/>
                  </a:lnTo>
                  <a:close/>
                </a:path>
                <a:path w="161925" h="174625">
                  <a:moveTo>
                    <a:pt x="117475" y="63500"/>
                  </a:moveTo>
                  <a:lnTo>
                    <a:pt x="76200" y="63500"/>
                  </a:lnTo>
                  <a:lnTo>
                    <a:pt x="47625" y="63500"/>
                  </a:lnTo>
                  <a:lnTo>
                    <a:pt x="47625" y="79375"/>
                  </a:lnTo>
                  <a:lnTo>
                    <a:pt x="76200" y="79375"/>
                  </a:lnTo>
                  <a:lnTo>
                    <a:pt x="76200" y="149225"/>
                  </a:lnTo>
                  <a:lnTo>
                    <a:pt x="117475" y="149225"/>
                  </a:lnTo>
                  <a:lnTo>
                    <a:pt x="117475" y="79375"/>
                  </a:lnTo>
                  <a:lnTo>
                    <a:pt x="117475" y="63500"/>
                  </a:lnTo>
                  <a:close/>
                </a:path>
                <a:path w="161925" h="174625">
                  <a:moveTo>
                    <a:pt x="161925" y="60325"/>
                  </a:moveTo>
                  <a:lnTo>
                    <a:pt x="139700" y="60325"/>
                  </a:lnTo>
                  <a:lnTo>
                    <a:pt x="139700" y="174625"/>
                  </a:lnTo>
                  <a:lnTo>
                    <a:pt x="161925" y="174625"/>
                  </a:lnTo>
                  <a:lnTo>
                    <a:pt x="161925" y="6032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551974" y="6476555"/>
              <a:ext cx="371475" cy="238125"/>
            </a:xfrm>
            <a:custGeom>
              <a:avLst/>
              <a:gdLst/>
              <a:ahLst/>
              <a:cxnLst/>
              <a:rect l="l" t="t" r="r" b="b"/>
              <a:pathLst>
                <a:path w="371475" h="238125">
                  <a:moveTo>
                    <a:pt x="60325" y="117475"/>
                  </a:moveTo>
                  <a:lnTo>
                    <a:pt x="0" y="117475"/>
                  </a:lnTo>
                  <a:lnTo>
                    <a:pt x="0" y="158750"/>
                  </a:lnTo>
                  <a:lnTo>
                    <a:pt x="60325" y="158750"/>
                  </a:lnTo>
                  <a:lnTo>
                    <a:pt x="60325" y="117475"/>
                  </a:lnTo>
                  <a:close/>
                </a:path>
                <a:path w="371475" h="238125">
                  <a:moveTo>
                    <a:pt x="85725" y="0"/>
                  </a:moveTo>
                  <a:lnTo>
                    <a:pt x="19050" y="0"/>
                  </a:lnTo>
                  <a:lnTo>
                    <a:pt x="19050" y="25400"/>
                  </a:lnTo>
                  <a:lnTo>
                    <a:pt x="85725" y="25400"/>
                  </a:lnTo>
                  <a:lnTo>
                    <a:pt x="85725" y="0"/>
                  </a:lnTo>
                  <a:close/>
                </a:path>
                <a:path w="371475" h="238125">
                  <a:moveTo>
                    <a:pt x="117475" y="117475"/>
                  </a:moveTo>
                  <a:lnTo>
                    <a:pt x="88900" y="117475"/>
                  </a:lnTo>
                  <a:lnTo>
                    <a:pt x="88900" y="146050"/>
                  </a:lnTo>
                  <a:lnTo>
                    <a:pt x="117475" y="146050"/>
                  </a:lnTo>
                  <a:lnTo>
                    <a:pt x="117475" y="117475"/>
                  </a:lnTo>
                  <a:close/>
                </a:path>
                <a:path w="371475" h="238125">
                  <a:moveTo>
                    <a:pt x="352425" y="60325"/>
                  </a:moveTo>
                  <a:lnTo>
                    <a:pt x="317500" y="60325"/>
                  </a:lnTo>
                  <a:lnTo>
                    <a:pt x="317500" y="123825"/>
                  </a:lnTo>
                  <a:lnTo>
                    <a:pt x="307975" y="123825"/>
                  </a:lnTo>
                  <a:lnTo>
                    <a:pt x="307975" y="187325"/>
                  </a:lnTo>
                  <a:lnTo>
                    <a:pt x="307975" y="238125"/>
                  </a:lnTo>
                  <a:lnTo>
                    <a:pt x="327025" y="238125"/>
                  </a:lnTo>
                  <a:lnTo>
                    <a:pt x="327025" y="187325"/>
                  </a:lnTo>
                  <a:lnTo>
                    <a:pt x="352425" y="187325"/>
                  </a:lnTo>
                  <a:lnTo>
                    <a:pt x="352425" y="123825"/>
                  </a:lnTo>
                  <a:lnTo>
                    <a:pt x="352425" y="60325"/>
                  </a:lnTo>
                  <a:close/>
                </a:path>
                <a:path w="371475" h="238125">
                  <a:moveTo>
                    <a:pt x="371475" y="127000"/>
                  </a:moveTo>
                  <a:lnTo>
                    <a:pt x="355600" y="127000"/>
                  </a:lnTo>
                  <a:lnTo>
                    <a:pt x="355600" y="158750"/>
                  </a:lnTo>
                  <a:lnTo>
                    <a:pt x="371475" y="158750"/>
                  </a:lnTo>
                  <a:lnTo>
                    <a:pt x="371475" y="12700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593249" y="6781355"/>
              <a:ext cx="44450" cy="28575"/>
            </a:xfrm>
            <a:custGeom>
              <a:avLst/>
              <a:gdLst/>
              <a:ahLst/>
              <a:cxnLst/>
              <a:rect l="l" t="t" r="r" b="b"/>
              <a:pathLst>
                <a:path w="44450" h="28575">
                  <a:moveTo>
                    <a:pt x="44450" y="0"/>
                  </a:moveTo>
                  <a:lnTo>
                    <a:pt x="0" y="0"/>
                  </a:lnTo>
                  <a:lnTo>
                    <a:pt x="0" y="28574"/>
                  </a:lnTo>
                  <a:lnTo>
                    <a:pt x="44450" y="28574"/>
                  </a:lnTo>
                  <a:lnTo>
                    <a:pt x="444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878999" y="5981242"/>
              <a:ext cx="80645" cy="516890"/>
            </a:xfrm>
            <a:custGeom>
              <a:avLst/>
              <a:gdLst/>
              <a:ahLst/>
              <a:cxnLst/>
              <a:rect l="l" t="t" r="r" b="b"/>
              <a:pathLst>
                <a:path w="80645" h="516889">
                  <a:moveTo>
                    <a:pt x="42329" y="84658"/>
                  </a:moveTo>
                  <a:lnTo>
                    <a:pt x="29629" y="0"/>
                  </a:lnTo>
                  <a:lnTo>
                    <a:pt x="8470" y="0"/>
                  </a:lnTo>
                  <a:lnTo>
                    <a:pt x="8470" y="101600"/>
                  </a:lnTo>
                  <a:lnTo>
                    <a:pt x="42329" y="84658"/>
                  </a:lnTo>
                  <a:close/>
                </a:path>
                <a:path w="80645" h="516889">
                  <a:moveTo>
                    <a:pt x="80429" y="512241"/>
                  </a:moveTo>
                  <a:lnTo>
                    <a:pt x="71970" y="156641"/>
                  </a:lnTo>
                  <a:lnTo>
                    <a:pt x="62039" y="161671"/>
                  </a:lnTo>
                  <a:lnTo>
                    <a:pt x="49745" y="168287"/>
                  </a:lnTo>
                  <a:lnTo>
                    <a:pt x="32677" y="173316"/>
                  </a:lnTo>
                  <a:lnTo>
                    <a:pt x="8470" y="173570"/>
                  </a:lnTo>
                  <a:lnTo>
                    <a:pt x="7467" y="210273"/>
                  </a:lnTo>
                  <a:lnTo>
                    <a:pt x="22771" y="210629"/>
                  </a:lnTo>
                  <a:lnTo>
                    <a:pt x="23622" y="291198"/>
                  </a:lnTo>
                  <a:lnTo>
                    <a:pt x="9829" y="295808"/>
                  </a:lnTo>
                  <a:lnTo>
                    <a:pt x="12700" y="406412"/>
                  </a:lnTo>
                  <a:lnTo>
                    <a:pt x="33464" y="421767"/>
                  </a:lnTo>
                  <a:lnTo>
                    <a:pt x="39928" y="429628"/>
                  </a:lnTo>
                  <a:lnTo>
                    <a:pt x="42329" y="440270"/>
                  </a:lnTo>
                  <a:lnTo>
                    <a:pt x="42189" y="450469"/>
                  </a:lnTo>
                  <a:lnTo>
                    <a:pt x="41262" y="458279"/>
                  </a:lnTo>
                  <a:lnTo>
                    <a:pt x="38760" y="467664"/>
                  </a:lnTo>
                  <a:lnTo>
                    <a:pt x="33870" y="482612"/>
                  </a:lnTo>
                  <a:lnTo>
                    <a:pt x="8470" y="503770"/>
                  </a:lnTo>
                  <a:lnTo>
                    <a:pt x="0" y="516470"/>
                  </a:lnTo>
                  <a:lnTo>
                    <a:pt x="80429" y="512241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972128" y="5282742"/>
              <a:ext cx="648335" cy="1350645"/>
            </a:xfrm>
            <a:custGeom>
              <a:avLst/>
              <a:gdLst/>
              <a:ahLst/>
              <a:cxnLst/>
              <a:rect l="l" t="t" r="r" b="b"/>
              <a:pathLst>
                <a:path w="648335" h="1350645">
                  <a:moveTo>
                    <a:pt x="59270" y="0"/>
                  </a:moveTo>
                  <a:lnTo>
                    <a:pt x="0" y="0"/>
                  </a:lnTo>
                  <a:lnTo>
                    <a:pt x="0" y="313169"/>
                  </a:lnTo>
                  <a:lnTo>
                    <a:pt x="59270" y="414197"/>
                  </a:lnTo>
                  <a:lnTo>
                    <a:pt x="59270" y="0"/>
                  </a:lnTo>
                  <a:close/>
                </a:path>
                <a:path w="648335" h="1350645">
                  <a:moveTo>
                    <a:pt x="118541" y="1189570"/>
                  </a:moveTo>
                  <a:lnTo>
                    <a:pt x="76200" y="1189570"/>
                  </a:lnTo>
                  <a:lnTo>
                    <a:pt x="76200" y="1278470"/>
                  </a:lnTo>
                  <a:lnTo>
                    <a:pt x="118541" y="1278470"/>
                  </a:lnTo>
                  <a:lnTo>
                    <a:pt x="118541" y="1189570"/>
                  </a:lnTo>
                  <a:close/>
                </a:path>
                <a:path w="648335" h="1350645">
                  <a:moveTo>
                    <a:pt x="266700" y="1350441"/>
                  </a:moveTo>
                  <a:lnTo>
                    <a:pt x="254000" y="55029"/>
                  </a:lnTo>
                  <a:lnTo>
                    <a:pt x="169341" y="71958"/>
                  </a:lnTo>
                  <a:lnTo>
                    <a:pt x="169341" y="1350441"/>
                  </a:lnTo>
                  <a:lnTo>
                    <a:pt x="266700" y="1350441"/>
                  </a:lnTo>
                  <a:close/>
                </a:path>
                <a:path w="648335" h="1350645">
                  <a:moveTo>
                    <a:pt x="336511" y="122758"/>
                  </a:moveTo>
                  <a:lnTo>
                    <a:pt x="334683" y="115773"/>
                  </a:lnTo>
                  <a:lnTo>
                    <a:pt x="329704" y="110070"/>
                  </a:lnTo>
                  <a:lnTo>
                    <a:pt x="322313" y="106222"/>
                  </a:lnTo>
                  <a:lnTo>
                    <a:pt x="313270" y="104800"/>
                  </a:lnTo>
                  <a:lnTo>
                    <a:pt x="304215" y="106222"/>
                  </a:lnTo>
                  <a:lnTo>
                    <a:pt x="296824" y="110070"/>
                  </a:lnTo>
                  <a:lnTo>
                    <a:pt x="291846" y="115773"/>
                  </a:lnTo>
                  <a:lnTo>
                    <a:pt x="290029" y="122758"/>
                  </a:lnTo>
                  <a:lnTo>
                    <a:pt x="291846" y="129755"/>
                  </a:lnTo>
                  <a:lnTo>
                    <a:pt x="296824" y="135470"/>
                  </a:lnTo>
                  <a:lnTo>
                    <a:pt x="304215" y="139319"/>
                  </a:lnTo>
                  <a:lnTo>
                    <a:pt x="313270" y="140716"/>
                  </a:lnTo>
                  <a:lnTo>
                    <a:pt x="322313" y="139319"/>
                  </a:lnTo>
                  <a:lnTo>
                    <a:pt x="329704" y="135470"/>
                  </a:lnTo>
                  <a:lnTo>
                    <a:pt x="334683" y="129755"/>
                  </a:lnTo>
                  <a:lnTo>
                    <a:pt x="336511" y="122758"/>
                  </a:lnTo>
                  <a:close/>
                </a:path>
                <a:path w="648335" h="1350645">
                  <a:moveTo>
                    <a:pt x="648093" y="723353"/>
                  </a:moveTo>
                  <a:lnTo>
                    <a:pt x="559396" y="723353"/>
                  </a:lnTo>
                  <a:lnTo>
                    <a:pt x="559396" y="774560"/>
                  </a:lnTo>
                  <a:lnTo>
                    <a:pt x="648093" y="774560"/>
                  </a:lnTo>
                  <a:lnTo>
                    <a:pt x="648093" y="72335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509579" y="5895454"/>
              <a:ext cx="121285" cy="111125"/>
            </a:xfrm>
            <a:custGeom>
              <a:avLst/>
              <a:gdLst/>
              <a:ahLst/>
              <a:cxnLst/>
              <a:rect l="l" t="t" r="r" b="b"/>
              <a:pathLst>
                <a:path w="121285" h="111125">
                  <a:moveTo>
                    <a:pt x="110642" y="82296"/>
                  </a:moveTo>
                  <a:lnTo>
                    <a:pt x="0" y="82296"/>
                  </a:lnTo>
                  <a:lnTo>
                    <a:pt x="0" y="110629"/>
                  </a:lnTo>
                  <a:lnTo>
                    <a:pt x="110642" y="110629"/>
                  </a:lnTo>
                  <a:lnTo>
                    <a:pt x="110642" y="82296"/>
                  </a:lnTo>
                  <a:close/>
                </a:path>
                <a:path w="121285" h="111125">
                  <a:moveTo>
                    <a:pt x="120700" y="0"/>
                  </a:moveTo>
                  <a:lnTo>
                    <a:pt x="2743" y="0"/>
                  </a:lnTo>
                  <a:lnTo>
                    <a:pt x="2743" y="28346"/>
                  </a:lnTo>
                  <a:lnTo>
                    <a:pt x="120700" y="28346"/>
                  </a:lnTo>
                  <a:lnTo>
                    <a:pt x="12070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612424" y="5751868"/>
              <a:ext cx="12065" cy="140970"/>
            </a:xfrm>
            <a:custGeom>
              <a:avLst/>
              <a:gdLst/>
              <a:ahLst/>
              <a:cxnLst/>
              <a:rect l="l" t="t" r="r" b="b"/>
              <a:pathLst>
                <a:path w="12064" h="140970">
                  <a:moveTo>
                    <a:pt x="11455" y="0"/>
                  </a:moveTo>
                  <a:lnTo>
                    <a:pt x="0" y="0"/>
                  </a:lnTo>
                  <a:lnTo>
                    <a:pt x="0" y="140474"/>
                  </a:lnTo>
                  <a:lnTo>
                    <a:pt x="11455" y="140474"/>
                  </a:lnTo>
                  <a:lnTo>
                    <a:pt x="1145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488599" y="5479592"/>
              <a:ext cx="133985" cy="91440"/>
            </a:xfrm>
            <a:custGeom>
              <a:avLst/>
              <a:gdLst/>
              <a:ahLst/>
              <a:cxnLst/>
              <a:rect l="l" t="t" r="r" b="b"/>
              <a:pathLst>
                <a:path w="133985" h="91439">
                  <a:moveTo>
                    <a:pt x="133451" y="0"/>
                  </a:moveTo>
                  <a:lnTo>
                    <a:pt x="0" y="0"/>
                  </a:lnTo>
                  <a:lnTo>
                    <a:pt x="0" y="91236"/>
                  </a:lnTo>
                  <a:lnTo>
                    <a:pt x="133451" y="91236"/>
                  </a:lnTo>
                  <a:lnTo>
                    <a:pt x="1334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526699" y="5504992"/>
              <a:ext cx="69850" cy="57150"/>
            </a:xfrm>
            <a:custGeom>
              <a:avLst/>
              <a:gdLst/>
              <a:ahLst/>
              <a:cxnLst/>
              <a:rect l="l" t="t" r="r" b="b"/>
              <a:pathLst>
                <a:path w="69850" h="57150">
                  <a:moveTo>
                    <a:pt x="69850" y="0"/>
                  </a:moveTo>
                  <a:lnTo>
                    <a:pt x="0" y="0"/>
                  </a:lnTo>
                  <a:lnTo>
                    <a:pt x="0" y="57150"/>
                  </a:lnTo>
                  <a:lnTo>
                    <a:pt x="69850" y="57150"/>
                  </a:lnTo>
                  <a:lnTo>
                    <a:pt x="6985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834799" y="5172684"/>
              <a:ext cx="72390" cy="29845"/>
            </a:xfrm>
            <a:custGeom>
              <a:avLst/>
              <a:gdLst/>
              <a:ahLst/>
              <a:cxnLst/>
              <a:rect l="l" t="t" r="r" b="b"/>
              <a:pathLst>
                <a:path w="72389" h="29845">
                  <a:moveTo>
                    <a:pt x="71970" y="0"/>
                  </a:moveTo>
                  <a:lnTo>
                    <a:pt x="0" y="0"/>
                  </a:lnTo>
                  <a:lnTo>
                    <a:pt x="0" y="29616"/>
                  </a:lnTo>
                  <a:lnTo>
                    <a:pt x="71970" y="29616"/>
                  </a:lnTo>
                  <a:lnTo>
                    <a:pt x="719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031399" y="6698818"/>
              <a:ext cx="2036445" cy="134620"/>
            </a:xfrm>
            <a:custGeom>
              <a:avLst/>
              <a:gdLst/>
              <a:ahLst/>
              <a:cxnLst/>
              <a:rect l="l" t="t" r="r" b="b"/>
              <a:pathLst>
                <a:path w="2036445" h="134620">
                  <a:moveTo>
                    <a:pt x="2036229" y="109004"/>
                  </a:moveTo>
                  <a:lnTo>
                    <a:pt x="203200" y="109004"/>
                  </a:lnTo>
                  <a:lnTo>
                    <a:pt x="203200" y="0"/>
                  </a:lnTo>
                  <a:lnTo>
                    <a:pt x="120650" y="0"/>
                  </a:lnTo>
                  <a:lnTo>
                    <a:pt x="120650" y="109004"/>
                  </a:lnTo>
                  <a:lnTo>
                    <a:pt x="0" y="109004"/>
                  </a:lnTo>
                  <a:lnTo>
                    <a:pt x="0" y="134404"/>
                  </a:lnTo>
                  <a:lnTo>
                    <a:pt x="2036229" y="134404"/>
                  </a:lnTo>
                  <a:lnTo>
                    <a:pt x="2036229" y="109004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253649" y="6711505"/>
              <a:ext cx="98425" cy="76200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4166209" y="6739559"/>
              <a:ext cx="45085" cy="46990"/>
            </a:xfrm>
            <a:custGeom>
              <a:avLst/>
              <a:gdLst/>
              <a:ahLst/>
              <a:cxnLst/>
              <a:rect l="l" t="t" r="r" b="b"/>
              <a:pathLst>
                <a:path w="45085" h="46990">
                  <a:moveTo>
                    <a:pt x="16776" y="0"/>
                  </a:moveTo>
                  <a:lnTo>
                    <a:pt x="10061" y="3337"/>
                  </a:lnTo>
                  <a:lnTo>
                    <a:pt x="4749" y="8501"/>
                  </a:lnTo>
                  <a:lnTo>
                    <a:pt x="1256" y="15100"/>
                  </a:lnTo>
                  <a:lnTo>
                    <a:pt x="0" y="22745"/>
                  </a:lnTo>
                  <a:lnTo>
                    <a:pt x="1879" y="32065"/>
                  </a:lnTo>
                  <a:lnTo>
                    <a:pt x="7007" y="39679"/>
                  </a:lnTo>
                  <a:lnTo>
                    <a:pt x="14616" y="44814"/>
                  </a:lnTo>
                  <a:lnTo>
                    <a:pt x="23939" y="46697"/>
                  </a:lnTo>
                  <a:lnTo>
                    <a:pt x="32715" y="46697"/>
                  </a:lnTo>
                  <a:lnTo>
                    <a:pt x="40297" y="41935"/>
                  </a:lnTo>
                  <a:lnTo>
                    <a:pt x="44475" y="34899"/>
                  </a:lnTo>
                  <a:lnTo>
                    <a:pt x="42202" y="35610"/>
                  </a:lnTo>
                  <a:lnTo>
                    <a:pt x="39827" y="36118"/>
                  </a:lnTo>
                  <a:lnTo>
                    <a:pt x="37312" y="36118"/>
                  </a:lnTo>
                  <a:lnTo>
                    <a:pt x="27987" y="34235"/>
                  </a:lnTo>
                  <a:lnTo>
                    <a:pt x="20373" y="29098"/>
                  </a:lnTo>
                  <a:lnTo>
                    <a:pt x="15241" y="21481"/>
                  </a:lnTo>
                  <a:lnTo>
                    <a:pt x="13360" y="12153"/>
                  </a:lnTo>
                  <a:lnTo>
                    <a:pt x="13360" y="7696"/>
                  </a:lnTo>
                  <a:lnTo>
                    <a:pt x="14668" y="3581"/>
                  </a:lnTo>
                  <a:lnTo>
                    <a:pt x="167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761649" y="6733730"/>
              <a:ext cx="139700" cy="69850"/>
            </a:xfrm>
            <a:custGeom>
              <a:avLst/>
              <a:gdLst/>
              <a:ahLst/>
              <a:cxnLst/>
              <a:rect l="l" t="t" r="r" b="b"/>
              <a:pathLst>
                <a:path w="139700" h="69850">
                  <a:moveTo>
                    <a:pt x="139700" y="0"/>
                  </a:moveTo>
                  <a:lnTo>
                    <a:pt x="0" y="0"/>
                  </a:lnTo>
                  <a:lnTo>
                    <a:pt x="0" y="69850"/>
                  </a:lnTo>
                  <a:lnTo>
                    <a:pt x="139700" y="69850"/>
                  </a:lnTo>
                  <a:lnTo>
                    <a:pt x="13970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051641" y="6301930"/>
              <a:ext cx="256540" cy="348615"/>
            </a:xfrm>
            <a:custGeom>
              <a:avLst/>
              <a:gdLst/>
              <a:ahLst/>
              <a:cxnLst/>
              <a:rect l="l" t="t" r="r" b="b"/>
              <a:pathLst>
                <a:path w="256539" h="348615">
                  <a:moveTo>
                    <a:pt x="59258" y="284683"/>
                  </a:moveTo>
                  <a:lnTo>
                    <a:pt x="4216" y="284683"/>
                  </a:lnTo>
                  <a:lnTo>
                    <a:pt x="4216" y="348183"/>
                  </a:lnTo>
                  <a:lnTo>
                    <a:pt x="59258" y="348183"/>
                  </a:lnTo>
                  <a:lnTo>
                    <a:pt x="59258" y="284683"/>
                  </a:lnTo>
                  <a:close/>
                </a:path>
                <a:path w="256539" h="348615">
                  <a:moveTo>
                    <a:pt x="63500" y="64566"/>
                  </a:moveTo>
                  <a:lnTo>
                    <a:pt x="0" y="64566"/>
                  </a:lnTo>
                  <a:lnTo>
                    <a:pt x="0" y="115366"/>
                  </a:lnTo>
                  <a:lnTo>
                    <a:pt x="31750" y="115366"/>
                  </a:lnTo>
                  <a:lnTo>
                    <a:pt x="31750" y="132283"/>
                  </a:lnTo>
                  <a:lnTo>
                    <a:pt x="59258" y="132283"/>
                  </a:lnTo>
                  <a:lnTo>
                    <a:pt x="59258" y="115366"/>
                  </a:lnTo>
                  <a:lnTo>
                    <a:pt x="63500" y="115366"/>
                  </a:lnTo>
                  <a:lnTo>
                    <a:pt x="63500" y="64566"/>
                  </a:lnTo>
                  <a:close/>
                </a:path>
                <a:path w="256539" h="348615">
                  <a:moveTo>
                    <a:pt x="67729" y="178866"/>
                  </a:moveTo>
                  <a:lnTo>
                    <a:pt x="42329" y="178866"/>
                  </a:lnTo>
                  <a:lnTo>
                    <a:pt x="42329" y="144983"/>
                  </a:lnTo>
                  <a:lnTo>
                    <a:pt x="0" y="144983"/>
                  </a:lnTo>
                  <a:lnTo>
                    <a:pt x="0" y="267766"/>
                  </a:lnTo>
                  <a:lnTo>
                    <a:pt x="42329" y="267766"/>
                  </a:lnTo>
                  <a:lnTo>
                    <a:pt x="42329" y="225425"/>
                  </a:lnTo>
                  <a:lnTo>
                    <a:pt x="67729" y="225425"/>
                  </a:lnTo>
                  <a:lnTo>
                    <a:pt x="67729" y="178866"/>
                  </a:lnTo>
                  <a:close/>
                </a:path>
                <a:path w="256539" h="348615">
                  <a:moveTo>
                    <a:pt x="144983" y="0"/>
                  </a:moveTo>
                  <a:lnTo>
                    <a:pt x="68783" y="0"/>
                  </a:lnTo>
                  <a:lnTo>
                    <a:pt x="68783" y="88900"/>
                  </a:lnTo>
                  <a:lnTo>
                    <a:pt x="144983" y="88900"/>
                  </a:lnTo>
                  <a:lnTo>
                    <a:pt x="144983" y="0"/>
                  </a:lnTo>
                  <a:close/>
                </a:path>
                <a:path w="256539" h="348615">
                  <a:moveTo>
                    <a:pt x="256108" y="0"/>
                  </a:moveTo>
                  <a:lnTo>
                    <a:pt x="179908" y="0"/>
                  </a:lnTo>
                  <a:lnTo>
                    <a:pt x="179908" y="88900"/>
                  </a:lnTo>
                  <a:lnTo>
                    <a:pt x="256108" y="88900"/>
                  </a:lnTo>
                  <a:lnTo>
                    <a:pt x="25610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133124" y="6365430"/>
              <a:ext cx="155575" cy="260350"/>
            </a:xfrm>
            <a:custGeom>
              <a:avLst/>
              <a:gdLst/>
              <a:ahLst/>
              <a:cxnLst/>
              <a:rect l="l" t="t" r="r" b="b"/>
              <a:pathLst>
                <a:path w="155575" h="260350">
                  <a:moveTo>
                    <a:pt x="44450" y="203200"/>
                  </a:moveTo>
                  <a:lnTo>
                    <a:pt x="0" y="203200"/>
                  </a:lnTo>
                  <a:lnTo>
                    <a:pt x="0" y="260350"/>
                  </a:lnTo>
                  <a:lnTo>
                    <a:pt x="44450" y="260350"/>
                  </a:lnTo>
                  <a:lnTo>
                    <a:pt x="44450" y="203200"/>
                  </a:lnTo>
                  <a:close/>
                </a:path>
                <a:path w="155575" h="260350">
                  <a:moveTo>
                    <a:pt x="44450" y="107340"/>
                  </a:moveTo>
                  <a:lnTo>
                    <a:pt x="0" y="107340"/>
                  </a:lnTo>
                  <a:lnTo>
                    <a:pt x="0" y="159042"/>
                  </a:lnTo>
                  <a:lnTo>
                    <a:pt x="44450" y="159042"/>
                  </a:lnTo>
                  <a:lnTo>
                    <a:pt x="44450" y="107340"/>
                  </a:lnTo>
                  <a:close/>
                </a:path>
                <a:path w="155575" h="260350">
                  <a:moveTo>
                    <a:pt x="44450" y="0"/>
                  </a:moveTo>
                  <a:lnTo>
                    <a:pt x="0" y="0"/>
                  </a:lnTo>
                  <a:lnTo>
                    <a:pt x="0" y="57150"/>
                  </a:lnTo>
                  <a:lnTo>
                    <a:pt x="44450" y="57150"/>
                  </a:lnTo>
                  <a:lnTo>
                    <a:pt x="44450" y="0"/>
                  </a:lnTo>
                  <a:close/>
                </a:path>
                <a:path w="155575" h="260350">
                  <a:moveTo>
                    <a:pt x="155575" y="203200"/>
                  </a:moveTo>
                  <a:lnTo>
                    <a:pt x="111125" y="203200"/>
                  </a:lnTo>
                  <a:lnTo>
                    <a:pt x="111125" y="260350"/>
                  </a:lnTo>
                  <a:lnTo>
                    <a:pt x="155575" y="260350"/>
                  </a:lnTo>
                  <a:lnTo>
                    <a:pt x="155575" y="203200"/>
                  </a:lnTo>
                  <a:close/>
                </a:path>
                <a:path w="155575" h="260350">
                  <a:moveTo>
                    <a:pt x="155575" y="107340"/>
                  </a:moveTo>
                  <a:lnTo>
                    <a:pt x="111125" y="107340"/>
                  </a:lnTo>
                  <a:lnTo>
                    <a:pt x="111125" y="159042"/>
                  </a:lnTo>
                  <a:lnTo>
                    <a:pt x="155575" y="159042"/>
                  </a:lnTo>
                  <a:lnTo>
                    <a:pt x="155575" y="107340"/>
                  </a:lnTo>
                  <a:close/>
                </a:path>
                <a:path w="155575" h="260350">
                  <a:moveTo>
                    <a:pt x="155575" y="0"/>
                  </a:moveTo>
                  <a:lnTo>
                    <a:pt x="111125" y="0"/>
                  </a:lnTo>
                  <a:lnTo>
                    <a:pt x="111125" y="57150"/>
                  </a:lnTo>
                  <a:lnTo>
                    <a:pt x="155575" y="57150"/>
                  </a:lnTo>
                  <a:lnTo>
                    <a:pt x="15557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110899" y="6366497"/>
              <a:ext cx="193675" cy="285115"/>
            </a:xfrm>
            <a:custGeom>
              <a:avLst/>
              <a:gdLst/>
              <a:ahLst/>
              <a:cxnLst/>
              <a:rect l="l" t="t" r="r" b="b"/>
              <a:pathLst>
                <a:path w="193675" h="285115">
                  <a:moveTo>
                    <a:pt x="57150" y="160858"/>
                  </a:moveTo>
                  <a:lnTo>
                    <a:pt x="31750" y="160858"/>
                  </a:lnTo>
                  <a:lnTo>
                    <a:pt x="31750" y="205308"/>
                  </a:lnTo>
                  <a:lnTo>
                    <a:pt x="57150" y="205308"/>
                  </a:lnTo>
                  <a:lnTo>
                    <a:pt x="57150" y="160858"/>
                  </a:lnTo>
                  <a:close/>
                </a:path>
                <a:path w="193675" h="285115">
                  <a:moveTo>
                    <a:pt x="66675" y="209003"/>
                  </a:moveTo>
                  <a:lnTo>
                    <a:pt x="52908" y="209003"/>
                  </a:lnTo>
                  <a:lnTo>
                    <a:pt x="52908" y="265099"/>
                  </a:lnTo>
                  <a:lnTo>
                    <a:pt x="66675" y="265099"/>
                  </a:lnTo>
                  <a:lnTo>
                    <a:pt x="66675" y="209003"/>
                  </a:lnTo>
                  <a:close/>
                </a:path>
                <a:path w="193675" h="285115">
                  <a:moveTo>
                    <a:pt x="82550" y="283616"/>
                  </a:moveTo>
                  <a:lnTo>
                    <a:pt x="0" y="283616"/>
                  </a:lnTo>
                  <a:lnTo>
                    <a:pt x="0" y="284683"/>
                  </a:lnTo>
                  <a:lnTo>
                    <a:pt x="82550" y="284683"/>
                  </a:lnTo>
                  <a:lnTo>
                    <a:pt x="82550" y="283616"/>
                  </a:lnTo>
                  <a:close/>
                </a:path>
                <a:path w="193675" h="285115">
                  <a:moveTo>
                    <a:pt x="107950" y="164033"/>
                  </a:moveTo>
                  <a:lnTo>
                    <a:pt x="88900" y="164033"/>
                  </a:lnTo>
                  <a:lnTo>
                    <a:pt x="88900" y="259283"/>
                  </a:lnTo>
                  <a:lnTo>
                    <a:pt x="107950" y="259283"/>
                  </a:lnTo>
                  <a:lnTo>
                    <a:pt x="107950" y="164033"/>
                  </a:lnTo>
                  <a:close/>
                </a:path>
                <a:path w="193675" h="285115">
                  <a:moveTo>
                    <a:pt x="120650" y="100533"/>
                  </a:moveTo>
                  <a:lnTo>
                    <a:pt x="111125" y="100533"/>
                  </a:lnTo>
                  <a:lnTo>
                    <a:pt x="111125" y="24333"/>
                  </a:lnTo>
                  <a:lnTo>
                    <a:pt x="85725" y="24333"/>
                  </a:lnTo>
                  <a:lnTo>
                    <a:pt x="85725" y="100533"/>
                  </a:lnTo>
                  <a:lnTo>
                    <a:pt x="66675" y="100533"/>
                  </a:lnTo>
                  <a:lnTo>
                    <a:pt x="66675" y="104228"/>
                  </a:lnTo>
                  <a:lnTo>
                    <a:pt x="59258" y="104228"/>
                  </a:lnTo>
                  <a:lnTo>
                    <a:pt x="59258" y="56083"/>
                  </a:lnTo>
                  <a:lnTo>
                    <a:pt x="63474" y="56083"/>
                  </a:lnTo>
                  <a:lnTo>
                    <a:pt x="63474" y="0"/>
                  </a:lnTo>
                  <a:lnTo>
                    <a:pt x="49707" y="0"/>
                  </a:lnTo>
                  <a:lnTo>
                    <a:pt x="49707" y="50800"/>
                  </a:lnTo>
                  <a:lnTo>
                    <a:pt x="31750" y="50800"/>
                  </a:lnTo>
                  <a:lnTo>
                    <a:pt x="31750" y="107950"/>
                  </a:lnTo>
                  <a:lnTo>
                    <a:pt x="52908" y="107950"/>
                  </a:lnTo>
                  <a:lnTo>
                    <a:pt x="52908" y="160324"/>
                  </a:lnTo>
                  <a:lnTo>
                    <a:pt x="66675" y="160324"/>
                  </a:lnTo>
                  <a:lnTo>
                    <a:pt x="66675" y="160858"/>
                  </a:lnTo>
                  <a:lnTo>
                    <a:pt x="120650" y="160858"/>
                  </a:lnTo>
                  <a:lnTo>
                    <a:pt x="120650" y="100533"/>
                  </a:lnTo>
                  <a:close/>
                </a:path>
                <a:path w="193675" h="285115">
                  <a:moveTo>
                    <a:pt x="165100" y="160858"/>
                  </a:moveTo>
                  <a:lnTo>
                    <a:pt x="139700" y="160858"/>
                  </a:lnTo>
                  <a:lnTo>
                    <a:pt x="139700" y="205308"/>
                  </a:lnTo>
                  <a:lnTo>
                    <a:pt x="165100" y="205308"/>
                  </a:lnTo>
                  <a:lnTo>
                    <a:pt x="165100" y="160858"/>
                  </a:lnTo>
                  <a:close/>
                </a:path>
                <a:path w="193675" h="285115">
                  <a:moveTo>
                    <a:pt x="171970" y="209003"/>
                  </a:moveTo>
                  <a:lnTo>
                    <a:pt x="158203" y="209003"/>
                  </a:lnTo>
                  <a:lnTo>
                    <a:pt x="158203" y="265099"/>
                  </a:lnTo>
                  <a:lnTo>
                    <a:pt x="171970" y="265099"/>
                  </a:lnTo>
                  <a:lnTo>
                    <a:pt x="171970" y="209003"/>
                  </a:lnTo>
                  <a:close/>
                </a:path>
                <a:path w="193675" h="285115">
                  <a:moveTo>
                    <a:pt x="175145" y="104228"/>
                  </a:moveTo>
                  <a:lnTo>
                    <a:pt x="167208" y="104228"/>
                  </a:lnTo>
                  <a:lnTo>
                    <a:pt x="167208" y="56083"/>
                  </a:lnTo>
                  <a:lnTo>
                    <a:pt x="169837" y="56083"/>
                  </a:lnTo>
                  <a:lnTo>
                    <a:pt x="169837" y="0"/>
                  </a:lnTo>
                  <a:lnTo>
                    <a:pt x="156070" y="0"/>
                  </a:lnTo>
                  <a:lnTo>
                    <a:pt x="156070" y="50800"/>
                  </a:lnTo>
                  <a:lnTo>
                    <a:pt x="139700" y="50800"/>
                  </a:lnTo>
                  <a:lnTo>
                    <a:pt x="139700" y="107950"/>
                  </a:lnTo>
                  <a:lnTo>
                    <a:pt x="161378" y="107950"/>
                  </a:lnTo>
                  <a:lnTo>
                    <a:pt x="161378" y="160324"/>
                  </a:lnTo>
                  <a:lnTo>
                    <a:pt x="175145" y="160324"/>
                  </a:lnTo>
                  <a:lnTo>
                    <a:pt x="175145" y="104228"/>
                  </a:lnTo>
                  <a:close/>
                </a:path>
                <a:path w="193675" h="285115">
                  <a:moveTo>
                    <a:pt x="193675" y="283616"/>
                  </a:moveTo>
                  <a:lnTo>
                    <a:pt x="111125" y="283616"/>
                  </a:lnTo>
                  <a:lnTo>
                    <a:pt x="111125" y="284683"/>
                  </a:lnTo>
                  <a:lnTo>
                    <a:pt x="193675" y="284683"/>
                  </a:lnTo>
                  <a:lnTo>
                    <a:pt x="193675" y="283616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807546" y="6744703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59">
                  <a:moveTo>
                    <a:pt x="23952" y="0"/>
                  </a:moveTo>
                  <a:lnTo>
                    <a:pt x="14626" y="1883"/>
                  </a:lnTo>
                  <a:lnTo>
                    <a:pt x="7013" y="7018"/>
                  </a:lnTo>
                  <a:lnTo>
                    <a:pt x="1881" y="14632"/>
                  </a:lnTo>
                  <a:lnTo>
                    <a:pt x="0" y="23952"/>
                  </a:lnTo>
                  <a:lnTo>
                    <a:pt x="1881" y="33272"/>
                  </a:lnTo>
                  <a:lnTo>
                    <a:pt x="7013" y="40886"/>
                  </a:lnTo>
                  <a:lnTo>
                    <a:pt x="14626" y="46021"/>
                  </a:lnTo>
                  <a:lnTo>
                    <a:pt x="23952" y="47904"/>
                  </a:lnTo>
                  <a:lnTo>
                    <a:pt x="33277" y="46021"/>
                  </a:lnTo>
                  <a:lnTo>
                    <a:pt x="40890" y="40886"/>
                  </a:lnTo>
                  <a:lnTo>
                    <a:pt x="46022" y="33272"/>
                  </a:lnTo>
                  <a:lnTo>
                    <a:pt x="47904" y="23952"/>
                  </a:lnTo>
                  <a:lnTo>
                    <a:pt x="46022" y="14632"/>
                  </a:lnTo>
                  <a:lnTo>
                    <a:pt x="40890" y="7018"/>
                  </a:lnTo>
                  <a:lnTo>
                    <a:pt x="33277" y="1883"/>
                  </a:lnTo>
                  <a:lnTo>
                    <a:pt x="23952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489737" y="5123992"/>
              <a:ext cx="2583757" cy="1708162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3079457" y="5255361"/>
              <a:ext cx="3039110" cy="1677035"/>
            </a:xfrm>
            <a:custGeom>
              <a:avLst/>
              <a:gdLst/>
              <a:ahLst/>
              <a:cxnLst/>
              <a:rect l="l" t="t" r="r" b="b"/>
              <a:pathLst>
                <a:path w="3039110" h="1677034">
                  <a:moveTo>
                    <a:pt x="3038551" y="1609356"/>
                  </a:moveTo>
                  <a:lnTo>
                    <a:pt x="880567" y="1609356"/>
                  </a:lnTo>
                  <a:lnTo>
                    <a:pt x="880567" y="1579168"/>
                  </a:lnTo>
                  <a:lnTo>
                    <a:pt x="3038551" y="1579168"/>
                  </a:lnTo>
                  <a:lnTo>
                    <a:pt x="3038551" y="1609356"/>
                  </a:lnTo>
                  <a:close/>
                </a:path>
                <a:path w="3039110" h="1677034">
                  <a:moveTo>
                    <a:pt x="3038551" y="1609356"/>
                  </a:moveTo>
                  <a:lnTo>
                    <a:pt x="880567" y="1609356"/>
                  </a:lnTo>
                  <a:lnTo>
                    <a:pt x="880567" y="1677022"/>
                  </a:lnTo>
                  <a:lnTo>
                    <a:pt x="3038551" y="1677022"/>
                  </a:lnTo>
                  <a:lnTo>
                    <a:pt x="3038551" y="1609356"/>
                  </a:lnTo>
                  <a:close/>
                </a:path>
                <a:path w="3039110" h="1677034">
                  <a:moveTo>
                    <a:pt x="2357323" y="1373441"/>
                  </a:moveTo>
                  <a:lnTo>
                    <a:pt x="2043683" y="1373441"/>
                  </a:lnTo>
                </a:path>
                <a:path w="3039110" h="1677034">
                  <a:moveTo>
                    <a:pt x="12801" y="0"/>
                  </a:moveTo>
                  <a:lnTo>
                    <a:pt x="270662" y="23787"/>
                  </a:lnTo>
                  <a:lnTo>
                    <a:pt x="306438" y="39897"/>
                  </a:lnTo>
                  <a:lnTo>
                    <a:pt x="318211" y="86868"/>
                  </a:lnTo>
                  <a:lnTo>
                    <a:pt x="318211" y="1503286"/>
                  </a:lnTo>
                  <a:lnTo>
                    <a:pt x="42062" y="1512417"/>
                  </a:lnTo>
                  <a:lnTo>
                    <a:pt x="25405" y="1512190"/>
                  </a:lnTo>
                  <a:lnTo>
                    <a:pt x="13722" y="1506480"/>
                  </a:lnTo>
                  <a:lnTo>
                    <a:pt x="6840" y="1495969"/>
                  </a:lnTo>
                  <a:lnTo>
                    <a:pt x="4584" y="1481340"/>
                  </a:lnTo>
                  <a:lnTo>
                    <a:pt x="0" y="16471"/>
                  </a:lnTo>
                  <a:lnTo>
                    <a:pt x="0" y="3657"/>
                  </a:lnTo>
                  <a:lnTo>
                    <a:pt x="2743" y="0"/>
                  </a:lnTo>
                  <a:lnTo>
                    <a:pt x="12801" y="0"/>
                  </a:lnTo>
                </a:path>
                <a:path w="3039110" h="1677034">
                  <a:moveTo>
                    <a:pt x="42062" y="58534"/>
                  </a:moveTo>
                  <a:lnTo>
                    <a:pt x="262432" y="80467"/>
                  </a:lnTo>
                  <a:lnTo>
                    <a:pt x="262432" y="1448422"/>
                  </a:lnTo>
                  <a:lnTo>
                    <a:pt x="54863" y="1458468"/>
                  </a:lnTo>
                  <a:lnTo>
                    <a:pt x="42062" y="5853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003575" y="5987796"/>
              <a:ext cx="252591" cy="127101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3003575" y="5056936"/>
              <a:ext cx="3114675" cy="1771650"/>
            </a:xfrm>
            <a:custGeom>
              <a:avLst/>
              <a:gdLst/>
              <a:ahLst/>
              <a:cxnLst/>
              <a:rect l="l" t="t" r="r" b="b"/>
              <a:pathLst>
                <a:path w="3114675" h="1771650">
                  <a:moveTo>
                    <a:pt x="0" y="935431"/>
                  </a:moveTo>
                  <a:lnTo>
                    <a:pt x="228600" y="930859"/>
                  </a:lnTo>
                  <a:lnTo>
                    <a:pt x="245309" y="935133"/>
                  </a:lnTo>
                  <a:lnTo>
                    <a:pt x="252591" y="945838"/>
                  </a:lnTo>
                  <a:lnTo>
                    <a:pt x="202984" y="1024127"/>
                  </a:lnTo>
                  <a:lnTo>
                    <a:pt x="184592" y="1036712"/>
                  </a:lnTo>
                  <a:lnTo>
                    <a:pt x="182294" y="1032370"/>
                  </a:lnTo>
                  <a:lnTo>
                    <a:pt x="181965" y="1020483"/>
                  </a:lnTo>
                  <a:lnTo>
                    <a:pt x="182278" y="1007788"/>
                  </a:lnTo>
                  <a:lnTo>
                    <a:pt x="181732" y="1001269"/>
                  </a:lnTo>
                  <a:lnTo>
                    <a:pt x="178102" y="998867"/>
                  </a:lnTo>
                  <a:lnTo>
                    <a:pt x="169163" y="998524"/>
                  </a:lnTo>
                  <a:lnTo>
                    <a:pt x="114300" y="998524"/>
                  </a:lnTo>
                  <a:lnTo>
                    <a:pt x="88684" y="1045159"/>
                  </a:lnTo>
                  <a:lnTo>
                    <a:pt x="77096" y="1052560"/>
                  </a:lnTo>
                  <a:lnTo>
                    <a:pt x="67309" y="1056360"/>
                  </a:lnTo>
                  <a:lnTo>
                    <a:pt x="57694" y="1057760"/>
                  </a:lnTo>
                  <a:lnTo>
                    <a:pt x="46621" y="1057960"/>
                  </a:lnTo>
                  <a:lnTo>
                    <a:pt x="0" y="1057960"/>
                  </a:lnTo>
                  <a:lnTo>
                    <a:pt x="0" y="935431"/>
                  </a:lnTo>
                  <a:close/>
                </a:path>
                <a:path w="3114675" h="1771650">
                  <a:moveTo>
                    <a:pt x="909815" y="80479"/>
                  </a:moveTo>
                  <a:lnTo>
                    <a:pt x="3114433" y="0"/>
                  </a:lnTo>
                  <a:lnTo>
                    <a:pt x="3114433" y="1752917"/>
                  </a:lnTo>
                </a:path>
                <a:path w="3114675" h="1771650">
                  <a:moveTo>
                    <a:pt x="2829140" y="71323"/>
                  </a:moveTo>
                  <a:lnTo>
                    <a:pt x="3069640" y="63093"/>
                  </a:lnTo>
                  <a:lnTo>
                    <a:pt x="3069640" y="1771192"/>
                  </a:lnTo>
                </a:path>
                <a:path w="3114675" h="1771650">
                  <a:moveTo>
                    <a:pt x="1124699" y="218541"/>
                  </a:moveTo>
                  <a:lnTo>
                    <a:pt x="2955340" y="170992"/>
                  </a:lnTo>
                  <a:lnTo>
                    <a:pt x="2955340" y="95097"/>
                  </a:lnTo>
                  <a:lnTo>
                    <a:pt x="2825483" y="95097"/>
                  </a:lnTo>
                  <a:lnTo>
                    <a:pt x="2825483" y="60350"/>
                  </a:lnTo>
                  <a:lnTo>
                    <a:pt x="2346325" y="70408"/>
                  </a:lnTo>
                  <a:lnTo>
                    <a:pt x="2346325" y="85966"/>
                  </a:lnTo>
                  <a:lnTo>
                    <a:pt x="1534350" y="111556"/>
                  </a:lnTo>
                  <a:lnTo>
                    <a:pt x="1534350" y="184708"/>
                  </a:lnTo>
                  <a:lnTo>
                    <a:pt x="1476743" y="186550"/>
                  </a:lnTo>
                  <a:lnTo>
                    <a:pt x="1476743" y="113398"/>
                  </a:lnTo>
                  <a:lnTo>
                    <a:pt x="952792" y="129844"/>
                  </a:lnTo>
                </a:path>
                <a:path w="3114675" h="1771650">
                  <a:moveTo>
                    <a:pt x="697674" y="395947"/>
                  </a:moveTo>
                  <a:lnTo>
                    <a:pt x="697674" y="357530"/>
                  </a:lnTo>
                  <a:lnTo>
                    <a:pt x="697674" y="347471"/>
                  </a:lnTo>
                  <a:lnTo>
                    <a:pt x="695845" y="342900"/>
                  </a:lnTo>
                  <a:lnTo>
                    <a:pt x="685800" y="341083"/>
                  </a:lnTo>
                  <a:lnTo>
                    <a:pt x="469074" y="319125"/>
                  </a:lnTo>
                  <a:lnTo>
                    <a:pt x="459016" y="319125"/>
                  </a:lnTo>
                  <a:lnTo>
                    <a:pt x="457200" y="319125"/>
                  </a:lnTo>
                  <a:lnTo>
                    <a:pt x="457200" y="341083"/>
                  </a:lnTo>
                  <a:lnTo>
                    <a:pt x="457200" y="1678851"/>
                  </a:lnTo>
                  <a:lnTo>
                    <a:pt x="459326" y="1690388"/>
                  </a:lnTo>
                  <a:lnTo>
                    <a:pt x="465308" y="1697815"/>
                  </a:lnTo>
                  <a:lnTo>
                    <a:pt x="474548" y="1701475"/>
                  </a:lnTo>
                  <a:lnTo>
                    <a:pt x="486448" y="1701711"/>
                  </a:lnTo>
                  <a:lnTo>
                    <a:pt x="702246" y="1693481"/>
                  </a:lnTo>
                  <a:lnTo>
                    <a:pt x="715048" y="1693481"/>
                  </a:lnTo>
                  <a:lnTo>
                    <a:pt x="716876" y="1687080"/>
                  </a:lnTo>
                  <a:lnTo>
                    <a:pt x="716876" y="1678851"/>
                  </a:lnTo>
                  <a:lnTo>
                    <a:pt x="716876" y="1648675"/>
                  </a:lnTo>
                </a:path>
                <a:path w="3114675" h="1771650">
                  <a:moveTo>
                    <a:pt x="591616" y="1728228"/>
                  </a:moveTo>
                  <a:lnTo>
                    <a:pt x="639165" y="1725485"/>
                  </a:lnTo>
                  <a:lnTo>
                    <a:pt x="639165" y="1754746"/>
                  </a:lnTo>
                  <a:lnTo>
                    <a:pt x="591616" y="1756575"/>
                  </a:lnTo>
                  <a:lnTo>
                    <a:pt x="591616" y="1728228"/>
                  </a:lnTo>
                  <a:close/>
                </a:path>
                <a:path w="3114675" h="1771650">
                  <a:moveTo>
                    <a:pt x="682129" y="576071"/>
                  </a:moveTo>
                  <a:lnTo>
                    <a:pt x="561428" y="576071"/>
                  </a:lnTo>
                  <a:lnTo>
                    <a:pt x="561428" y="480974"/>
                  </a:lnTo>
                  <a:lnTo>
                    <a:pt x="682129" y="480974"/>
                  </a:lnTo>
                  <a:lnTo>
                    <a:pt x="682129" y="576071"/>
                  </a:lnTo>
                  <a:close/>
                </a:path>
                <a:path w="3114675" h="1771650">
                  <a:moveTo>
                    <a:pt x="697674" y="480974"/>
                  </a:moveTo>
                  <a:lnTo>
                    <a:pt x="697674" y="417893"/>
                  </a:lnTo>
                  <a:lnTo>
                    <a:pt x="576973" y="416966"/>
                  </a:lnTo>
                  <a:lnTo>
                    <a:pt x="576973" y="480974"/>
                  </a:lnTo>
                  <a:lnTo>
                    <a:pt x="697674" y="480974"/>
                  </a:lnTo>
                  <a:close/>
                </a:path>
                <a:path w="3114675" h="1771650">
                  <a:moveTo>
                    <a:pt x="697674" y="640092"/>
                  </a:moveTo>
                  <a:lnTo>
                    <a:pt x="697674" y="576071"/>
                  </a:lnTo>
                  <a:lnTo>
                    <a:pt x="576973" y="576071"/>
                  </a:lnTo>
                  <a:lnTo>
                    <a:pt x="576973" y="640092"/>
                  </a:lnTo>
                  <a:lnTo>
                    <a:pt x="697674" y="640092"/>
                  </a:lnTo>
                  <a:close/>
                </a:path>
                <a:path w="3114675" h="1771650">
                  <a:moveTo>
                    <a:pt x="740663" y="576071"/>
                  </a:moveTo>
                  <a:lnTo>
                    <a:pt x="682129" y="576071"/>
                  </a:lnTo>
                  <a:lnTo>
                    <a:pt x="682129" y="480974"/>
                  </a:lnTo>
                  <a:lnTo>
                    <a:pt x="740663" y="480974"/>
                  </a:lnTo>
                  <a:lnTo>
                    <a:pt x="740663" y="576071"/>
                  </a:lnTo>
                  <a:close/>
                </a:path>
                <a:path w="3114675" h="1771650">
                  <a:moveTo>
                    <a:pt x="756196" y="480974"/>
                  </a:moveTo>
                  <a:lnTo>
                    <a:pt x="756196" y="417893"/>
                  </a:lnTo>
                  <a:lnTo>
                    <a:pt x="697674" y="417893"/>
                  </a:lnTo>
                  <a:lnTo>
                    <a:pt x="697674" y="480974"/>
                  </a:lnTo>
                  <a:lnTo>
                    <a:pt x="756196" y="480974"/>
                  </a:lnTo>
                  <a:close/>
                </a:path>
                <a:path w="3114675" h="1771650">
                  <a:moveTo>
                    <a:pt x="756196" y="640092"/>
                  </a:moveTo>
                  <a:lnTo>
                    <a:pt x="756196" y="576071"/>
                  </a:lnTo>
                  <a:lnTo>
                    <a:pt x="697674" y="576071"/>
                  </a:lnTo>
                  <a:lnTo>
                    <a:pt x="697674" y="640092"/>
                  </a:lnTo>
                  <a:lnTo>
                    <a:pt x="756196" y="640092"/>
                  </a:lnTo>
                  <a:close/>
                </a:path>
                <a:path w="3114675" h="1771650">
                  <a:moveTo>
                    <a:pt x="756196" y="417893"/>
                  </a:moveTo>
                  <a:lnTo>
                    <a:pt x="881481" y="422465"/>
                  </a:lnTo>
                  <a:lnTo>
                    <a:pt x="881481" y="488289"/>
                  </a:lnTo>
                  <a:lnTo>
                    <a:pt x="897013" y="488289"/>
                  </a:lnTo>
                  <a:lnTo>
                    <a:pt x="897013" y="569683"/>
                  </a:lnTo>
                  <a:lnTo>
                    <a:pt x="883297" y="574243"/>
                  </a:lnTo>
                  <a:lnTo>
                    <a:pt x="883297" y="638263"/>
                  </a:lnTo>
                  <a:lnTo>
                    <a:pt x="756196" y="640092"/>
                  </a:lnTo>
                  <a:lnTo>
                    <a:pt x="756196" y="576071"/>
                  </a:lnTo>
                  <a:lnTo>
                    <a:pt x="740663" y="576071"/>
                  </a:lnTo>
                  <a:lnTo>
                    <a:pt x="740663" y="480974"/>
                  </a:lnTo>
                  <a:lnTo>
                    <a:pt x="756196" y="480974"/>
                  </a:lnTo>
                  <a:lnTo>
                    <a:pt x="756196" y="417893"/>
                  </a:lnTo>
                  <a:close/>
                </a:path>
                <a:path w="3114675" h="1771650">
                  <a:moveTo>
                    <a:pt x="862266" y="609917"/>
                  </a:moveTo>
                  <a:lnTo>
                    <a:pt x="791857" y="609917"/>
                  </a:lnTo>
                  <a:lnTo>
                    <a:pt x="791857" y="444398"/>
                  </a:lnTo>
                  <a:lnTo>
                    <a:pt x="861364" y="446227"/>
                  </a:lnTo>
                  <a:lnTo>
                    <a:pt x="862266" y="609917"/>
                  </a:lnTo>
                  <a:close/>
                </a:path>
                <a:path w="3114675" h="1771650">
                  <a:moveTo>
                    <a:pt x="682129" y="897026"/>
                  </a:moveTo>
                  <a:lnTo>
                    <a:pt x="561428" y="897026"/>
                  </a:lnTo>
                  <a:lnTo>
                    <a:pt x="561428" y="801941"/>
                  </a:lnTo>
                  <a:lnTo>
                    <a:pt x="682129" y="801941"/>
                  </a:lnTo>
                  <a:lnTo>
                    <a:pt x="682129" y="897026"/>
                  </a:lnTo>
                  <a:close/>
                </a:path>
                <a:path w="3114675" h="1771650">
                  <a:moveTo>
                    <a:pt x="697674" y="801941"/>
                  </a:moveTo>
                  <a:lnTo>
                    <a:pt x="697674" y="737933"/>
                  </a:lnTo>
                  <a:lnTo>
                    <a:pt x="576973" y="737933"/>
                  </a:lnTo>
                  <a:lnTo>
                    <a:pt x="576973" y="801941"/>
                  </a:lnTo>
                  <a:lnTo>
                    <a:pt x="697674" y="801941"/>
                  </a:lnTo>
                  <a:close/>
                </a:path>
                <a:path w="3114675" h="1771650">
                  <a:moveTo>
                    <a:pt x="697674" y="960132"/>
                  </a:moveTo>
                  <a:lnTo>
                    <a:pt x="697674" y="897026"/>
                  </a:lnTo>
                  <a:lnTo>
                    <a:pt x="576973" y="897026"/>
                  </a:lnTo>
                  <a:lnTo>
                    <a:pt x="576973" y="960132"/>
                  </a:lnTo>
                  <a:lnTo>
                    <a:pt x="697674" y="960132"/>
                  </a:lnTo>
                  <a:close/>
                </a:path>
                <a:path w="3114675" h="1771650">
                  <a:moveTo>
                    <a:pt x="740663" y="897026"/>
                  </a:moveTo>
                  <a:lnTo>
                    <a:pt x="682129" y="897026"/>
                  </a:lnTo>
                  <a:lnTo>
                    <a:pt x="682129" y="801941"/>
                  </a:lnTo>
                  <a:lnTo>
                    <a:pt x="740663" y="801941"/>
                  </a:lnTo>
                  <a:lnTo>
                    <a:pt x="740663" y="897026"/>
                  </a:lnTo>
                  <a:close/>
                </a:path>
                <a:path w="3114675" h="1771650">
                  <a:moveTo>
                    <a:pt x="756196" y="801941"/>
                  </a:moveTo>
                  <a:lnTo>
                    <a:pt x="756196" y="737933"/>
                  </a:lnTo>
                  <a:lnTo>
                    <a:pt x="697674" y="737933"/>
                  </a:lnTo>
                  <a:lnTo>
                    <a:pt x="697674" y="801941"/>
                  </a:lnTo>
                  <a:lnTo>
                    <a:pt x="756196" y="801941"/>
                  </a:lnTo>
                  <a:close/>
                </a:path>
                <a:path w="3114675" h="1771650">
                  <a:moveTo>
                    <a:pt x="756196" y="960132"/>
                  </a:moveTo>
                  <a:lnTo>
                    <a:pt x="756196" y="897026"/>
                  </a:lnTo>
                  <a:lnTo>
                    <a:pt x="697674" y="897026"/>
                  </a:lnTo>
                  <a:lnTo>
                    <a:pt x="697674" y="960132"/>
                  </a:lnTo>
                  <a:lnTo>
                    <a:pt x="756196" y="960132"/>
                  </a:lnTo>
                  <a:close/>
                </a:path>
                <a:path w="3114675" h="1771650">
                  <a:moveTo>
                    <a:pt x="756196" y="737933"/>
                  </a:moveTo>
                  <a:lnTo>
                    <a:pt x="881481" y="743407"/>
                  </a:lnTo>
                  <a:lnTo>
                    <a:pt x="881481" y="808342"/>
                  </a:lnTo>
                  <a:lnTo>
                    <a:pt x="897013" y="809243"/>
                  </a:lnTo>
                  <a:lnTo>
                    <a:pt x="897013" y="890625"/>
                  </a:lnTo>
                  <a:lnTo>
                    <a:pt x="883297" y="895197"/>
                  </a:lnTo>
                  <a:lnTo>
                    <a:pt x="883297" y="959205"/>
                  </a:lnTo>
                  <a:lnTo>
                    <a:pt x="756196" y="960132"/>
                  </a:lnTo>
                  <a:lnTo>
                    <a:pt x="756196" y="897026"/>
                  </a:lnTo>
                  <a:lnTo>
                    <a:pt x="740663" y="897026"/>
                  </a:lnTo>
                  <a:lnTo>
                    <a:pt x="740663" y="801941"/>
                  </a:lnTo>
                  <a:lnTo>
                    <a:pt x="756196" y="801941"/>
                  </a:lnTo>
                  <a:lnTo>
                    <a:pt x="756196" y="737933"/>
                  </a:lnTo>
                  <a:close/>
                </a:path>
                <a:path w="3114675" h="1771650">
                  <a:moveTo>
                    <a:pt x="862266" y="930859"/>
                  </a:moveTo>
                  <a:lnTo>
                    <a:pt x="791857" y="929944"/>
                  </a:lnTo>
                  <a:lnTo>
                    <a:pt x="791857" y="764451"/>
                  </a:lnTo>
                  <a:lnTo>
                    <a:pt x="861364" y="767181"/>
                  </a:lnTo>
                  <a:lnTo>
                    <a:pt x="862266" y="930859"/>
                  </a:lnTo>
                  <a:close/>
                </a:path>
                <a:path w="3114675" h="1771650">
                  <a:moveTo>
                    <a:pt x="682129" y="1223479"/>
                  </a:moveTo>
                  <a:lnTo>
                    <a:pt x="561428" y="1223479"/>
                  </a:lnTo>
                  <a:lnTo>
                    <a:pt x="561428" y="1128382"/>
                  </a:lnTo>
                  <a:lnTo>
                    <a:pt x="682129" y="1128382"/>
                  </a:lnTo>
                  <a:lnTo>
                    <a:pt x="682129" y="1223479"/>
                  </a:lnTo>
                  <a:close/>
                </a:path>
                <a:path w="3114675" h="1771650">
                  <a:moveTo>
                    <a:pt x="697674" y="1128382"/>
                  </a:moveTo>
                  <a:lnTo>
                    <a:pt x="697674" y="1065276"/>
                  </a:lnTo>
                  <a:lnTo>
                    <a:pt x="576973" y="1064361"/>
                  </a:lnTo>
                  <a:lnTo>
                    <a:pt x="576973" y="1128382"/>
                  </a:lnTo>
                  <a:lnTo>
                    <a:pt x="697674" y="1128382"/>
                  </a:lnTo>
                  <a:close/>
                </a:path>
                <a:path w="3114675" h="1771650">
                  <a:moveTo>
                    <a:pt x="697674" y="1287475"/>
                  </a:moveTo>
                  <a:lnTo>
                    <a:pt x="697674" y="1223479"/>
                  </a:lnTo>
                  <a:lnTo>
                    <a:pt x="576973" y="1223479"/>
                  </a:lnTo>
                  <a:lnTo>
                    <a:pt x="576973" y="1287475"/>
                  </a:lnTo>
                  <a:lnTo>
                    <a:pt x="697674" y="1287475"/>
                  </a:lnTo>
                  <a:close/>
                </a:path>
                <a:path w="3114675" h="1771650">
                  <a:moveTo>
                    <a:pt x="740663" y="1223479"/>
                  </a:moveTo>
                  <a:lnTo>
                    <a:pt x="682129" y="1223479"/>
                  </a:lnTo>
                  <a:lnTo>
                    <a:pt x="682129" y="1128382"/>
                  </a:lnTo>
                  <a:lnTo>
                    <a:pt x="740663" y="1128382"/>
                  </a:lnTo>
                  <a:lnTo>
                    <a:pt x="740663" y="1223479"/>
                  </a:lnTo>
                  <a:close/>
                </a:path>
                <a:path w="3114675" h="1771650">
                  <a:moveTo>
                    <a:pt x="756196" y="1128382"/>
                  </a:moveTo>
                  <a:lnTo>
                    <a:pt x="756196" y="1065276"/>
                  </a:lnTo>
                  <a:lnTo>
                    <a:pt x="697674" y="1065276"/>
                  </a:lnTo>
                  <a:lnTo>
                    <a:pt x="697674" y="1128382"/>
                  </a:lnTo>
                  <a:lnTo>
                    <a:pt x="756196" y="1128382"/>
                  </a:lnTo>
                  <a:close/>
                </a:path>
                <a:path w="3114675" h="1771650">
                  <a:moveTo>
                    <a:pt x="756196" y="1287475"/>
                  </a:moveTo>
                  <a:lnTo>
                    <a:pt x="756196" y="1223479"/>
                  </a:lnTo>
                  <a:lnTo>
                    <a:pt x="697674" y="1223479"/>
                  </a:lnTo>
                  <a:lnTo>
                    <a:pt x="697674" y="1287475"/>
                  </a:lnTo>
                  <a:lnTo>
                    <a:pt x="756196" y="1287475"/>
                  </a:lnTo>
                  <a:close/>
                </a:path>
                <a:path w="3114675" h="1771650">
                  <a:moveTo>
                    <a:pt x="756196" y="1065276"/>
                  </a:moveTo>
                  <a:lnTo>
                    <a:pt x="881481" y="1069847"/>
                  </a:lnTo>
                  <a:lnTo>
                    <a:pt x="882383" y="1133868"/>
                  </a:lnTo>
                  <a:lnTo>
                    <a:pt x="897928" y="1134783"/>
                  </a:lnTo>
                  <a:lnTo>
                    <a:pt x="898842" y="1215250"/>
                  </a:lnTo>
                  <a:lnTo>
                    <a:pt x="885126" y="1219809"/>
                  </a:lnTo>
                  <a:lnTo>
                    <a:pt x="885126" y="1282915"/>
                  </a:lnTo>
                  <a:lnTo>
                    <a:pt x="757110" y="1287475"/>
                  </a:lnTo>
                  <a:lnTo>
                    <a:pt x="757110" y="1223479"/>
                  </a:lnTo>
                  <a:lnTo>
                    <a:pt x="740663" y="1223479"/>
                  </a:lnTo>
                  <a:lnTo>
                    <a:pt x="740663" y="1128382"/>
                  </a:lnTo>
                  <a:lnTo>
                    <a:pt x="756196" y="1128382"/>
                  </a:lnTo>
                  <a:lnTo>
                    <a:pt x="756196" y="1065276"/>
                  </a:lnTo>
                  <a:close/>
                </a:path>
                <a:path w="3114675" h="1771650">
                  <a:moveTo>
                    <a:pt x="863180" y="1255483"/>
                  </a:moveTo>
                  <a:lnTo>
                    <a:pt x="793699" y="1256398"/>
                  </a:lnTo>
                  <a:lnTo>
                    <a:pt x="792772" y="1091793"/>
                  </a:lnTo>
                  <a:lnTo>
                    <a:pt x="862266" y="1093635"/>
                  </a:lnTo>
                  <a:lnTo>
                    <a:pt x="863180" y="1255483"/>
                  </a:lnTo>
                  <a:close/>
                </a:path>
                <a:path w="3114675" h="1771650">
                  <a:moveTo>
                    <a:pt x="576973" y="640092"/>
                  </a:moveTo>
                  <a:lnTo>
                    <a:pt x="576973" y="576071"/>
                  </a:lnTo>
                  <a:lnTo>
                    <a:pt x="561428" y="576071"/>
                  </a:lnTo>
                  <a:lnTo>
                    <a:pt x="561428" y="480974"/>
                  </a:lnTo>
                  <a:lnTo>
                    <a:pt x="576973" y="480974"/>
                  </a:lnTo>
                  <a:lnTo>
                    <a:pt x="576973" y="418795"/>
                  </a:lnTo>
                  <a:lnTo>
                    <a:pt x="540419" y="430746"/>
                  </a:lnTo>
                  <a:lnTo>
                    <a:pt x="510805" y="457438"/>
                  </a:lnTo>
                  <a:lnTo>
                    <a:pt x="490961" y="495440"/>
                  </a:lnTo>
                  <a:lnTo>
                    <a:pt x="483717" y="541324"/>
                  </a:lnTo>
                  <a:lnTo>
                    <a:pt x="491731" y="589018"/>
                  </a:lnTo>
                  <a:lnTo>
                    <a:pt x="513545" y="627970"/>
                  </a:lnTo>
                  <a:lnTo>
                    <a:pt x="545820" y="654235"/>
                  </a:lnTo>
                  <a:lnTo>
                    <a:pt x="585215" y="663867"/>
                  </a:lnTo>
                  <a:lnTo>
                    <a:pt x="601982" y="662207"/>
                  </a:lnTo>
                  <a:lnTo>
                    <a:pt x="617896" y="657461"/>
                  </a:lnTo>
                  <a:lnTo>
                    <a:pt x="632786" y="649974"/>
                  </a:lnTo>
                  <a:lnTo>
                    <a:pt x="646480" y="640092"/>
                  </a:lnTo>
                  <a:lnTo>
                    <a:pt x="576973" y="640092"/>
                  </a:lnTo>
                </a:path>
                <a:path w="3114675" h="1771650">
                  <a:moveTo>
                    <a:pt x="576973" y="960132"/>
                  </a:moveTo>
                  <a:lnTo>
                    <a:pt x="576973" y="897026"/>
                  </a:lnTo>
                  <a:lnTo>
                    <a:pt x="561428" y="897026"/>
                  </a:lnTo>
                  <a:lnTo>
                    <a:pt x="561428" y="801941"/>
                  </a:lnTo>
                  <a:lnTo>
                    <a:pt x="576973" y="801941"/>
                  </a:lnTo>
                  <a:lnTo>
                    <a:pt x="576973" y="738847"/>
                  </a:lnTo>
                  <a:lnTo>
                    <a:pt x="541226" y="750990"/>
                  </a:lnTo>
                  <a:lnTo>
                    <a:pt x="512508" y="777017"/>
                  </a:lnTo>
                  <a:lnTo>
                    <a:pt x="493391" y="813675"/>
                  </a:lnTo>
                  <a:lnTo>
                    <a:pt x="486448" y="857707"/>
                  </a:lnTo>
                  <a:lnTo>
                    <a:pt x="494163" y="904584"/>
                  </a:lnTo>
                  <a:lnTo>
                    <a:pt x="515253" y="942632"/>
                  </a:lnTo>
                  <a:lnTo>
                    <a:pt x="546632" y="968163"/>
                  </a:lnTo>
                  <a:lnTo>
                    <a:pt x="585215" y="977493"/>
                  </a:lnTo>
                  <a:lnTo>
                    <a:pt x="599258" y="976322"/>
                  </a:lnTo>
                  <a:lnTo>
                    <a:pt x="612527" y="972923"/>
                  </a:lnTo>
                  <a:lnTo>
                    <a:pt x="624938" y="967469"/>
                  </a:lnTo>
                  <a:lnTo>
                    <a:pt x="636409" y="960132"/>
                  </a:lnTo>
                  <a:lnTo>
                    <a:pt x="576973" y="960132"/>
                  </a:lnTo>
                </a:path>
                <a:path w="3114675" h="1771650">
                  <a:moveTo>
                    <a:pt x="576973" y="1287475"/>
                  </a:moveTo>
                  <a:lnTo>
                    <a:pt x="576973" y="1223479"/>
                  </a:lnTo>
                  <a:lnTo>
                    <a:pt x="561428" y="1223479"/>
                  </a:lnTo>
                  <a:lnTo>
                    <a:pt x="561428" y="1128382"/>
                  </a:lnTo>
                  <a:lnTo>
                    <a:pt x="576973" y="1128382"/>
                  </a:lnTo>
                  <a:lnTo>
                    <a:pt x="576973" y="1066190"/>
                  </a:lnTo>
                  <a:lnTo>
                    <a:pt x="540419" y="1078665"/>
                  </a:lnTo>
                  <a:lnTo>
                    <a:pt x="510805" y="1105630"/>
                  </a:lnTo>
                  <a:lnTo>
                    <a:pt x="490961" y="1143739"/>
                  </a:lnTo>
                  <a:lnTo>
                    <a:pt x="483717" y="1189647"/>
                  </a:lnTo>
                  <a:lnTo>
                    <a:pt x="491745" y="1237474"/>
                  </a:lnTo>
                  <a:lnTo>
                    <a:pt x="513659" y="1276732"/>
                  </a:lnTo>
                  <a:lnTo>
                    <a:pt x="546205" y="1303305"/>
                  </a:lnTo>
                  <a:lnTo>
                    <a:pt x="586130" y="1313078"/>
                  </a:lnTo>
                  <a:lnTo>
                    <a:pt x="603425" y="1311265"/>
                  </a:lnTo>
                  <a:lnTo>
                    <a:pt x="619609" y="1306110"/>
                  </a:lnTo>
                  <a:lnTo>
                    <a:pt x="634595" y="1298039"/>
                  </a:lnTo>
                  <a:lnTo>
                    <a:pt x="648296" y="1287475"/>
                  </a:lnTo>
                  <a:lnTo>
                    <a:pt x="576973" y="1287475"/>
                  </a:lnTo>
                </a:path>
                <a:path w="3114675" h="1771650">
                  <a:moveTo>
                    <a:pt x="576973" y="640092"/>
                  </a:moveTo>
                  <a:lnTo>
                    <a:pt x="550061" y="629541"/>
                  </a:lnTo>
                  <a:lnTo>
                    <a:pt x="528286" y="607848"/>
                  </a:lnTo>
                  <a:lnTo>
                    <a:pt x="513710" y="577586"/>
                  </a:lnTo>
                  <a:lnTo>
                    <a:pt x="508393" y="541324"/>
                  </a:lnTo>
                  <a:lnTo>
                    <a:pt x="513237" y="506350"/>
                  </a:lnTo>
                  <a:lnTo>
                    <a:pt x="526568" y="476865"/>
                  </a:lnTo>
                  <a:lnTo>
                    <a:pt x="546589" y="454924"/>
                  </a:lnTo>
                  <a:lnTo>
                    <a:pt x="571500" y="442582"/>
                  </a:lnTo>
                </a:path>
                <a:path w="3114675" h="1771650">
                  <a:moveTo>
                    <a:pt x="577900" y="954646"/>
                  </a:moveTo>
                  <a:lnTo>
                    <a:pt x="551504" y="944637"/>
                  </a:lnTo>
                  <a:lnTo>
                    <a:pt x="529997" y="923316"/>
                  </a:lnTo>
                  <a:lnTo>
                    <a:pt x="515523" y="893426"/>
                  </a:lnTo>
                  <a:lnTo>
                    <a:pt x="510222" y="857707"/>
                  </a:lnTo>
                  <a:lnTo>
                    <a:pt x="515523" y="822133"/>
                  </a:lnTo>
                  <a:lnTo>
                    <a:pt x="529997" y="792560"/>
                  </a:lnTo>
                  <a:lnTo>
                    <a:pt x="551504" y="771558"/>
                  </a:lnTo>
                  <a:lnTo>
                    <a:pt x="577900" y="761695"/>
                  </a:lnTo>
                </a:path>
                <a:path w="3114675" h="1771650">
                  <a:moveTo>
                    <a:pt x="597090" y="1288402"/>
                  </a:moveTo>
                  <a:lnTo>
                    <a:pt x="593432" y="1289316"/>
                  </a:lnTo>
                  <a:lnTo>
                    <a:pt x="589775" y="1289316"/>
                  </a:lnTo>
                  <a:lnTo>
                    <a:pt x="586130" y="1289316"/>
                  </a:lnTo>
                  <a:lnTo>
                    <a:pt x="555847" y="1281458"/>
                  </a:lnTo>
                  <a:lnTo>
                    <a:pt x="531140" y="1260055"/>
                  </a:lnTo>
                  <a:lnTo>
                    <a:pt x="514494" y="1228366"/>
                  </a:lnTo>
                  <a:lnTo>
                    <a:pt x="508393" y="1189647"/>
                  </a:lnTo>
                  <a:lnTo>
                    <a:pt x="513553" y="1153365"/>
                  </a:lnTo>
                  <a:lnTo>
                    <a:pt x="527715" y="1123005"/>
                  </a:lnTo>
                  <a:lnTo>
                    <a:pt x="548904" y="1101048"/>
                  </a:lnTo>
                  <a:lnTo>
                    <a:pt x="575144" y="1089977"/>
                  </a:lnTo>
                </a:path>
                <a:path w="3114675" h="1771650">
                  <a:moveTo>
                    <a:pt x="670242" y="1392643"/>
                  </a:moveTo>
                  <a:lnTo>
                    <a:pt x="670242" y="1485900"/>
                  </a:lnTo>
                  <a:lnTo>
                    <a:pt x="697674" y="1485900"/>
                  </a:lnTo>
                  <a:lnTo>
                    <a:pt x="697674" y="1536191"/>
                  </a:lnTo>
                  <a:lnTo>
                    <a:pt x="670242" y="1536191"/>
                  </a:lnTo>
                  <a:lnTo>
                    <a:pt x="670242" y="1635861"/>
                  </a:lnTo>
                  <a:lnTo>
                    <a:pt x="653783" y="1635861"/>
                  </a:lnTo>
                  <a:lnTo>
                    <a:pt x="653783" y="1591983"/>
                  </a:lnTo>
                  <a:lnTo>
                    <a:pt x="632764" y="1591983"/>
                  </a:lnTo>
                  <a:lnTo>
                    <a:pt x="632764" y="1538947"/>
                  </a:lnTo>
                  <a:lnTo>
                    <a:pt x="533082" y="1538947"/>
                  </a:lnTo>
                  <a:lnTo>
                    <a:pt x="537667" y="1485900"/>
                  </a:lnTo>
                  <a:lnTo>
                    <a:pt x="636409" y="1485900"/>
                  </a:lnTo>
                  <a:lnTo>
                    <a:pt x="636409" y="1392643"/>
                  </a:lnTo>
                  <a:lnTo>
                    <a:pt x="579716" y="1392643"/>
                  </a:lnTo>
                  <a:lnTo>
                    <a:pt x="579716" y="1371600"/>
                  </a:lnTo>
                  <a:lnTo>
                    <a:pt x="560514" y="1371600"/>
                  </a:lnTo>
                  <a:lnTo>
                    <a:pt x="567358" y="1359220"/>
                  </a:lnTo>
                  <a:lnTo>
                    <a:pt x="583717" y="1350694"/>
                  </a:lnTo>
                  <a:lnTo>
                    <a:pt x="603334" y="1345766"/>
                  </a:lnTo>
                  <a:lnTo>
                    <a:pt x="619950" y="1344180"/>
                  </a:lnTo>
                  <a:lnTo>
                    <a:pt x="729678" y="1344180"/>
                  </a:lnTo>
                  <a:lnTo>
                    <a:pt x="759039" y="1347179"/>
                  </a:lnTo>
                  <a:lnTo>
                    <a:pt x="784886" y="1355832"/>
                  </a:lnTo>
                  <a:lnTo>
                    <a:pt x="804393" y="1369630"/>
                  </a:lnTo>
                  <a:lnTo>
                    <a:pt x="814730" y="1388059"/>
                  </a:lnTo>
                  <a:lnTo>
                    <a:pt x="670242" y="1392643"/>
                  </a:lnTo>
                </a:path>
                <a:path w="3114675" h="1771650">
                  <a:moveTo>
                    <a:pt x="769912" y="1346009"/>
                  </a:moveTo>
                  <a:lnTo>
                    <a:pt x="852208" y="1339608"/>
                  </a:lnTo>
                  <a:lnTo>
                    <a:pt x="852208" y="1400860"/>
                  </a:lnTo>
                  <a:lnTo>
                    <a:pt x="816546" y="1400860"/>
                  </a:lnTo>
                  <a:lnTo>
                    <a:pt x="816546" y="1428292"/>
                  </a:lnTo>
                  <a:lnTo>
                    <a:pt x="874166" y="1428292"/>
                  </a:lnTo>
                  <a:lnTo>
                    <a:pt x="874166" y="1323149"/>
                  </a:lnTo>
                  <a:lnTo>
                    <a:pt x="748880" y="1323149"/>
                  </a:lnTo>
                  <a:lnTo>
                    <a:pt x="748880" y="1341437"/>
                  </a:lnTo>
                </a:path>
                <a:path w="3114675" h="1771650">
                  <a:moveTo>
                    <a:pt x="869581" y="1540776"/>
                  </a:moveTo>
                  <a:lnTo>
                    <a:pt x="837577" y="1540776"/>
                  </a:lnTo>
                  <a:lnTo>
                    <a:pt x="837577" y="1481327"/>
                  </a:lnTo>
                  <a:lnTo>
                    <a:pt x="869581" y="1481327"/>
                  </a:lnTo>
                  <a:lnTo>
                    <a:pt x="869581" y="1540776"/>
                  </a:lnTo>
                  <a:close/>
                </a:path>
                <a:path w="3114675" h="1771650">
                  <a:moveTo>
                    <a:pt x="560514" y="1365211"/>
                  </a:moveTo>
                  <a:lnTo>
                    <a:pt x="515708" y="1365211"/>
                  </a:lnTo>
                  <a:lnTo>
                    <a:pt x="515708" y="1378013"/>
                  </a:lnTo>
                  <a:lnTo>
                    <a:pt x="539483" y="1378013"/>
                  </a:lnTo>
                  <a:lnTo>
                    <a:pt x="539483" y="1394459"/>
                  </a:lnTo>
                  <a:lnTo>
                    <a:pt x="579716" y="1394459"/>
                  </a:lnTo>
                </a:path>
                <a:path w="3114675" h="1771650">
                  <a:moveTo>
                    <a:pt x="565099" y="1466710"/>
                  </a:moveTo>
                  <a:lnTo>
                    <a:pt x="524865" y="1466710"/>
                  </a:lnTo>
                  <a:lnTo>
                    <a:pt x="524865" y="1420075"/>
                  </a:lnTo>
                  <a:lnTo>
                    <a:pt x="565099" y="1420075"/>
                  </a:lnTo>
                  <a:lnTo>
                    <a:pt x="565099" y="1466710"/>
                  </a:lnTo>
                  <a:close/>
                </a:path>
                <a:path w="3114675" h="1771650">
                  <a:moveTo>
                    <a:pt x="647382" y="1303947"/>
                  </a:moveTo>
                  <a:lnTo>
                    <a:pt x="602255" y="1314028"/>
                  </a:lnTo>
                  <a:lnTo>
                    <a:pt x="562009" y="1329088"/>
                  </a:lnTo>
                  <a:lnTo>
                    <a:pt x="531532" y="1346893"/>
                  </a:lnTo>
                  <a:lnTo>
                    <a:pt x="515708" y="1365211"/>
                  </a:lnTo>
                </a:path>
                <a:path w="3114675" h="1771650">
                  <a:moveTo>
                    <a:pt x="507479" y="1388059"/>
                  </a:moveTo>
                  <a:lnTo>
                    <a:pt x="499255" y="1402368"/>
                  </a:lnTo>
                  <a:lnTo>
                    <a:pt x="497197" y="1418129"/>
                  </a:lnTo>
                  <a:lnTo>
                    <a:pt x="498222" y="1433714"/>
                  </a:lnTo>
                  <a:lnTo>
                    <a:pt x="499249" y="1447495"/>
                  </a:lnTo>
                </a:path>
                <a:path w="3114675" h="1771650">
                  <a:moveTo>
                    <a:pt x="515708" y="1434693"/>
                  </a:moveTo>
                  <a:lnTo>
                    <a:pt x="502966" y="1449268"/>
                  </a:lnTo>
                  <a:lnTo>
                    <a:pt x="491253" y="1471047"/>
                  </a:lnTo>
                  <a:lnTo>
                    <a:pt x="483310" y="1495911"/>
                  </a:lnTo>
                  <a:lnTo>
                    <a:pt x="481876" y="1519745"/>
                  </a:lnTo>
                  <a:lnTo>
                    <a:pt x="486405" y="1546143"/>
                  </a:lnTo>
                  <a:lnTo>
                    <a:pt x="494791" y="1576662"/>
                  </a:lnTo>
                  <a:lnTo>
                    <a:pt x="509522" y="1604097"/>
                  </a:lnTo>
                  <a:lnTo>
                    <a:pt x="533082" y="1621243"/>
                  </a:lnTo>
                </a:path>
                <a:path w="3114675" h="1771650">
                  <a:moveTo>
                    <a:pt x="533082" y="1538947"/>
                  </a:moveTo>
                  <a:lnTo>
                    <a:pt x="533082" y="1595627"/>
                  </a:lnTo>
                  <a:lnTo>
                    <a:pt x="605332" y="1595627"/>
                  </a:lnTo>
                </a:path>
                <a:path w="3114675" h="1771650">
                  <a:moveTo>
                    <a:pt x="515708" y="1625815"/>
                  </a:moveTo>
                  <a:lnTo>
                    <a:pt x="515708" y="1642275"/>
                  </a:lnTo>
                  <a:lnTo>
                    <a:pt x="545884" y="1642275"/>
                  </a:lnTo>
                  <a:lnTo>
                    <a:pt x="562548" y="1642717"/>
                  </a:lnTo>
                  <a:lnTo>
                    <a:pt x="574235" y="1642387"/>
                  </a:lnTo>
                  <a:lnTo>
                    <a:pt x="581118" y="1638797"/>
                  </a:lnTo>
                  <a:lnTo>
                    <a:pt x="583374" y="1629460"/>
                  </a:lnTo>
                  <a:lnTo>
                    <a:pt x="583374" y="1604784"/>
                  </a:lnTo>
                </a:path>
                <a:path w="3114675" h="1771650">
                  <a:moveTo>
                    <a:pt x="693115" y="1431963"/>
                  </a:moveTo>
                  <a:lnTo>
                    <a:pt x="693115" y="1460309"/>
                  </a:lnTo>
                  <a:lnTo>
                    <a:pt x="724192" y="1460309"/>
                  </a:lnTo>
                  <a:lnTo>
                    <a:pt x="724192" y="1565465"/>
                  </a:lnTo>
                </a:path>
                <a:path w="3114675" h="1771650">
                  <a:moveTo>
                    <a:pt x="721448" y="1425562"/>
                  </a:moveTo>
                  <a:lnTo>
                    <a:pt x="790943" y="1425562"/>
                  </a:lnTo>
                </a:path>
                <a:path w="3114675" h="1771650">
                  <a:moveTo>
                    <a:pt x="813815" y="1444764"/>
                  </a:moveTo>
                  <a:lnTo>
                    <a:pt x="813815" y="1548993"/>
                  </a:lnTo>
                </a:path>
                <a:path w="3114675" h="1771650">
                  <a:moveTo>
                    <a:pt x="702246" y="1578267"/>
                  </a:moveTo>
                  <a:lnTo>
                    <a:pt x="693267" y="1581438"/>
                  </a:lnTo>
                  <a:lnTo>
                    <a:pt x="688655" y="1586495"/>
                  </a:lnTo>
                  <a:lnTo>
                    <a:pt x="686957" y="1592920"/>
                  </a:lnTo>
                  <a:lnTo>
                    <a:pt x="686714" y="1600200"/>
                  </a:lnTo>
                  <a:lnTo>
                    <a:pt x="689141" y="1608488"/>
                  </a:lnTo>
                  <a:lnTo>
                    <a:pt x="694480" y="1617808"/>
                  </a:lnTo>
                  <a:lnTo>
                    <a:pt x="699819" y="1625413"/>
                  </a:lnTo>
                  <a:lnTo>
                    <a:pt x="702246" y="1628559"/>
                  </a:lnTo>
                </a:path>
                <a:path w="3114675" h="1771650">
                  <a:moveTo>
                    <a:pt x="721448" y="1581010"/>
                  </a:moveTo>
                  <a:lnTo>
                    <a:pt x="740663" y="1581010"/>
                  </a:lnTo>
                  <a:lnTo>
                    <a:pt x="740663" y="1619415"/>
                  </a:lnTo>
                  <a:lnTo>
                    <a:pt x="715048" y="1619415"/>
                  </a:lnTo>
                </a:path>
                <a:path w="3114675" h="1771650">
                  <a:moveTo>
                    <a:pt x="753465" y="1602943"/>
                  </a:moveTo>
                  <a:lnTo>
                    <a:pt x="810145" y="1602943"/>
                  </a:lnTo>
                  <a:lnTo>
                    <a:pt x="810145" y="1656892"/>
                  </a:lnTo>
                  <a:lnTo>
                    <a:pt x="848550" y="1656892"/>
                  </a:lnTo>
                </a:path>
                <a:path w="3114675" h="1771650">
                  <a:moveTo>
                    <a:pt x="829348" y="1548993"/>
                  </a:moveTo>
                  <a:lnTo>
                    <a:pt x="829348" y="1584667"/>
                  </a:lnTo>
                  <a:lnTo>
                    <a:pt x="851293" y="1584667"/>
                  </a:lnTo>
                  <a:lnTo>
                    <a:pt x="851293" y="1552663"/>
                  </a:lnTo>
                </a:path>
                <a:path w="3114675" h="1771650">
                  <a:moveTo>
                    <a:pt x="747064" y="1561795"/>
                  </a:moveTo>
                  <a:lnTo>
                    <a:pt x="747064" y="1536191"/>
                  </a:lnTo>
                  <a:lnTo>
                    <a:pt x="801014" y="1536191"/>
                  </a:lnTo>
                </a:path>
                <a:path w="3114675" h="1771650">
                  <a:moveTo>
                    <a:pt x="743394" y="1453908"/>
                  </a:moveTo>
                  <a:lnTo>
                    <a:pt x="743394" y="1482242"/>
                  </a:lnTo>
                  <a:lnTo>
                    <a:pt x="762596" y="1482242"/>
                  </a:lnTo>
                  <a:lnTo>
                    <a:pt x="762596" y="1524317"/>
                  </a:lnTo>
                </a:path>
                <a:path w="3114675" h="1771650">
                  <a:moveTo>
                    <a:pt x="801014" y="1498714"/>
                  </a:moveTo>
                  <a:lnTo>
                    <a:pt x="790943" y="1498714"/>
                  </a:lnTo>
                  <a:lnTo>
                    <a:pt x="790943" y="1524317"/>
                  </a:lnTo>
                  <a:lnTo>
                    <a:pt x="807415" y="1524317"/>
                  </a:lnTo>
                </a:path>
                <a:path w="3114675" h="1771650">
                  <a:moveTo>
                    <a:pt x="683044" y="1403616"/>
                  </a:moveTo>
                  <a:lnTo>
                    <a:pt x="747064" y="1403616"/>
                  </a:lnTo>
                  <a:lnTo>
                    <a:pt x="747064" y="1419161"/>
                  </a:lnTo>
                </a:path>
                <a:path w="3114675" h="1771650">
                  <a:moveTo>
                    <a:pt x="861364" y="1470367"/>
                  </a:moveTo>
                  <a:lnTo>
                    <a:pt x="861364" y="1441094"/>
                  </a:lnTo>
                  <a:lnTo>
                    <a:pt x="982065" y="1441094"/>
                  </a:lnTo>
                  <a:lnTo>
                    <a:pt x="982065" y="1574609"/>
                  </a:lnTo>
                  <a:lnTo>
                    <a:pt x="952792" y="1574609"/>
                  </a:lnTo>
                </a:path>
                <a:path w="3114675" h="1771650">
                  <a:moveTo>
                    <a:pt x="886955" y="1463967"/>
                  </a:moveTo>
                  <a:lnTo>
                    <a:pt x="962850" y="1463967"/>
                  </a:lnTo>
                  <a:lnTo>
                    <a:pt x="962850" y="1542592"/>
                  </a:lnTo>
                </a:path>
                <a:path w="3114675" h="1771650">
                  <a:moveTo>
                    <a:pt x="886955" y="1482242"/>
                  </a:moveTo>
                  <a:lnTo>
                    <a:pt x="898842" y="1482242"/>
                  </a:lnTo>
                  <a:lnTo>
                    <a:pt x="898842" y="1524317"/>
                  </a:lnTo>
                </a:path>
                <a:path w="3114675" h="1771650">
                  <a:moveTo>
                    <a:pt x="880567" y="1546263"/>
                  </a:moveTo>
                  <a:lnTo>
                    <a:pt x="911644" y="1546263"/>
                  </a:lnTo>
                  <a:lnTo>
                    <a:pt x="911644" y="1530718"/>
                  </a:lnTo>
                </a:path>
                <a:path w="3114675" h="1771650">
                  <a:moveTo>
                    <a:pt x="934516" y="1463967"/>
                  </a:moveTo>
                  <a:lnTo>
                    <a:pt x="928115" y="1552663"/>
                  </a:lnTo>
                  <a:lnTo>
                    <a:pt x="969263" y="1552663"/>
                  </a:lnTo>
                </a:path>
                <a:path w="3114675" h="1771650">
                  <a:moveTo>
                    <a:pt x="915314" y="1574609"/>
                  </a:moveTo>
                  <a:lnTo>
                    <a:pt x="898842" y="1574609"/>
                  </a:lnTo>
                  <a:lnTo>
                    <a:pt x="898842" y="1606613"/>
                  </a:lnTo>
                  <a:lnTo>
                    <a:pt x="876896" y="1606613"/>
                  </a:lnTo>
                  <a:lnTo>
                    <a:pt x="876896" y="1650491"/>
                  </a:lnTo>
                  <a:lnTo>
                    <a:pt x="864095" y="1656892"/>
                  </a:lnTo>
                </a:path>
                <a:path w="3114675" h="1771650">
                  <a:moveTo>
                    <a:pt x="848550" y="1600200"/>
                  </a:moveTo>
                  <a:lnTo>
                    <a:pt x="848550" y="1641360"/>
                  </a:lnTo>
                  <a:lnTo>
                    <a:pt x="820216" y="1641360"/>
                  </a:lnTo>
                </a:path>
                <a:path w="3114675" h="1771650">
                  <a:moveTo>
                    <a:pt x="826617" y="1613014"/>
                  </a:moveTo>
                  <a:lnTo>
                    <a:pt x="848550" y="1613014"/>
                  </a:lnTo>
                </a:path>
                <a:path w="3114675" h="1771650">
                  <a:moveTo>
                    <a:pt x="598017" y="1632216"/>
                  </a:moveTo>
                  <a:lnTo>
                    <a:pt x="653783" y="1632216"/>
                  </a:lnTo>
                </a:path>
                <a:path w="3114675" h="1771650">
                  <a:moveTo>
                    <a:pt x="680313" y="1638617"/>
                  </a:moveTo>
                  <a:lnTo>
                    <a:pt x="740663" y="1638617"/>
                  </a:lnTo>
                </a:path>
                <a:path w="3114675" h="1771650">
                  <a:moveTo>
                    <a:pt x="756196" y="1613014"/>
                  </a:moveTo>
                  <a:lnTo>
                    <a:pt x="756196" y="1632216"/>
                  </a:lnTo>
                  <a:lnTo>
                    <a:pt x="797344" y="1632216"/>
                  </a:lnTo>
                </a:path>
                <a:path w="3114675" h="1771650">
                  <a:moveTo>
                    <a:pt x="591616" y="1441094"/>
                  </a:moveTo>
                  <a:lnTo>
                    <a:pt x="591616" y="1482242"/>
                  </a:lnTo>
                </a:path>
                <a:path w="3114675" h="1771650">
                  <a:moveTo>
                    <a:pt x="1086294" y="1507858"/>
                  </a:moveTo>
                  <a:lnTo>
                    <a:pt x="1045146" y="1507858"/>
                  </a:lnTo>
                  <a:lnTo>
                    <a:pt x="1045146" y="1419161"/>
                  </a:lnTo>
                  <a:lnTo>
                    <a:pt x="1086294" y="1419161"/>
                  </a:lnTo>
                  <a:lnTo>
                    <a:pt x="1086294" y="1507858"/>
                  </a:lnTo>
                  <a:close/>
                </a:path>
                <a:path w="3114675" h="1771650">
                  <a:moveTo>
                    <a:pt x="889698" y="450811"/>
                  </a:moveTo>
                  <a:lnTo>
                    <a:pt x="928115" y="450811"/>
                  </a:lnTo>
                  <a:lnTo>
                    <a:pt x="928115" y="558698"/>
                  </a:lnTo>
                </a:path>
                <a:path w="3114675" h="1771650">
                  <a:moveTo>
                    <a:pt x="934516" y="567842"/>
                  </a:moveTo>
                  <a:lnTo>
                    <a:pt x="953754" y="578291"/>
                  </a:lnTo>
                  <a:lnTo>
                    <a:pt x="959537" y="592421"/>
                  </a:lnTo>
                  <a:lnTo>
                    <a:pt x="958292" y="607063"/>
                  </a:lnTo>
                  <a:lnTo>
                    <a:pt x="956449" y="619048"/>
                  </a:lnTo>
                  <a:lnTo>
                    <a:pt x="957449" y="632879"/>
                  </a:lnTo>
                  <a:lnTo>
                    <a:pt x="959650" y="650824"/>
                  </a:lnTo>
                  <a:lnTo>
                    <a:pt x="961850" y="666368"/>
                  </a:lnTo>
                  <a:lnTo>
                    <a:pt x="962850" y="672998"/>
                  </a:lnTo>
                </a:path>
                <a:path w="3114675" h="1771650">
                  <a:moveTo>
                    <a:pt x="902500" y="657466"/>
                  </a:moveTo>
                  <a:lnTo>
                    <a:pt x="952792" y="657466"/>
                  </a:lnTo>
                </a:path>
                <a:path w="3114675" h="1771650">
                  <a:moveTo>
                    <a:pt x="902500" y="675741"/>
                  </a:moveTo>
                  <a:lnTo>
                    <a:pt x="952792" y="675741"/>
                  </a:lnTo>
                </a:path>
                <a:path w="3114675" h="1771650">
                  <a:moveTo>
                    <a:pt x="969263" y="694943"/>
                  </a:moveTo>
                  <a:lnTo>
                    <a:pt x="970799" y="713496"/>
                  </a:lnTo>
                  <a:lnTo>
                    <a:pt x="971311" y="742502"/>
                  </a:lnTo>
                  <a:lnTo>
                    <a:pt x="970799" y="770817"/>
                  </a:lnTo>
                  <a:lnTo>
                    <a:pt x="969263" y="787298"/>
                  </a:lnTo>
                </a:path>
                <a:path w="3114675" h="1771650">
                  <a:moveTo>
                    <a:pt x="918044" y="682142"/>
                  </a:moveTo>
                  <a:lnTo>
                    <a:pt x="921593" y="705095"/>
                  </a:lnTo>
                  <a:lnTo>
                    <a:pt x="925822" y="739532"/>
                  </a:lnTo>
                  <a:lnTo>
                    <a:pt x="929362" y="770880"/>
                  </a:lnTo>
                  <a:lnTo>
                    <a:pt x="930846" y="784567"/>
                  </a:lnTo>
                </a:path>
                <a:path w="3114675" h="1771650">
                  <a:moveTo>
                    <a:pt x="915314" y="787298"/>
                  </a:moveTo>
                  <a:lnTo>
                    <a:pt x="984796" y="787298"/>
                  </a:lnTo>
                  <a:lnTo>
                    <a:pt x="984796" y="825715"/>
                  </a:lnTo>
                  <a:lnTo>
                    <a:pt x="918044" y="825715"/>
                  </a:lnTo>
                </a:path>
                <a:path w="3114675" h="1771650">
                  <a:moveTo>
                    <a:pt x="897013" y="766279"/>
                  </a:moveTo>
                  <a:lnTo>
                    <a:pt x="911644" y="766279"/>
                  </a:lnTo>
                  <a:lnTo>
                    <a:pt x="911644" y="829360"/>
                  </a:lnTo>
                </a:path>
                <a:path w="3114675" h="1771650">
                  <a:moveTo>
                    <a:pt x="924445" y="838517"/>
                  </a:moveTo>
                  <a:lnTo>
                    <a:pt x="924445" y="920813"/>
                  </a:lnTo>
                  <a:lnTo>
                    <a:pt x="895197" y="920813"/>
                  </a:lnTo>
                </a:path>
                <a:path w="3114675" h="1771650">
                  <a:moveTo>
                    <a:pt x="964679" y="827531"/>
                  </a:moveTo>
                  <a:lnTo>
                    <a:pt x="965193" y="857937"/>
                  </a:lnTo>
                  <a:lnTo>
                    <a:pt x="964679" y="899318"/>
                  </a:lnTo>
                  <a:lnTo>
                    <a:pt x="964164" y="938642"/>
                  </a:lnTo>
                  <a:lnTo>
                    <a:pt x="964679" y="962875"/>
                  </a:lnTo>
                  <a:lnTo>
                    <a:pt x="966167" y="976206"/>
                  </a:lnTo>
                  <a:lnTo>
                    <a:pt x="967657" y="988593"/>
                  </a:lnTo>
                  <a:lnTo>
                    <a:pt x="968804" y="997723"/>
                  </a:lnTo>
                  <a:lnTo>
                    <a:pt x="969263" y="1001280"/>
                  </a:lnTo>
                </a:path>
                <a:path w="3114675" h="1771650">
                  <a:moveTo>
                    <a:pt x="911644" y="924458"/>
                  </a:moveTo>
                  <a:lnTo>
                    <a:pt x="912358" y="939033"/>
                  </a:lnTo>
                  <a:lnTo>
                    <a:pt x="913930" y="961497"/>
                  </a:lnTo>
                  <a:lnTo>
                    <a:pt x="915501" y="984648"/>
                  </a:lnTo>
                  <a:lnTo>
                    <a:pt x="916216" y="1001280"/>
                  </a:lnTo>
                </a:path>
                <a:path w="3114675" h="1771650">
                  <a:moveTo>
                    <a:pt x="932675" y="853147"/>
                  </a:moveTo>
                  <a:lnTo>
                    <a:pt x="934552" y="886203"/>
                  </a:lnTo>
                  <a:lnTo>
                    <a:pt x="935994" y="922864"/>
                  </a:lnTo>
                  <a:lnTo>
                    <a:pt x="936920" y="953696"/>
                  </a:lnTo>
                  <a:lnTo>
                    <a:pt x="937247" y="969263"/>
                  </a:lnTo>
                  <a:lnTo>
                    <a:pt x="937247" y="994879"/>
                  </a:lnTo>
                </a:path>
                <a:path w="3114675" h="1771650">
                  <a:moveTo>
                    <a:pt x="865009" y="1060716"/>
                  </a:moveTo>
                  <a:lnTo>
                    <a:pt x="874030" y="1036897"/>
                  </a:lnTo>
                  <a:lnTo>
                    <a:pt x="895303" y="1018305"/>
                  </a:lnTo>
                  <a:lnTo>
                    <a:pt x="926347" y="1008113"/>
                  </a:lnTo>
                  <a:lnTo>
                    <a:pt x="964679" y="1009497"/>
                  </a:lnTo>
                </a:path>
                <a:path w="3114675" h="1771650">
                  <a:moveTo>
                    <a:pt x="903414" y="1096378"/>
                  </a:moveTo>
                  <a:lnTo>
                    <a:pt x="920773" y="1094604"/>
                  </a:lnTo>
                  <a:lnTo>
                    <a:pt x="937361" y="1090429"/>
                  </a:lnTo>
                  <a:lnTo>
                    <a:pt x="951377" y="1085571"/>
                  </a:lnTo>
                  <a:lnTo>
                    <a:pt x="961021" y="1081747"/>
                  </a:lnTo>
                </a:path>
                <a:path w="3114675" h="1771650">
                  <a:moveTo>
                    <a:pt x="901598" y="1057960"/>
                  </a:moveTo>
                  <a:lnTo>
                    <a:pt x="916755" y="1050345"/>
                  </a:lnTo>
                  <a:lnTo>
                    <a:pt x="932338" y="1046418"/>
                  </a:lnTo>
                  <a:lnTo>
                    <a:pt x="946721" y="1045750"/>
                  </a:lnTo>
                  <a:lnTo>
                    <a:pt x="958278" y="1047915"/>
                  </a:lnTo>
                </a:path>
                <a:path w="3114675" h="1771650">
                  <a:moveTo>
                    <a:pt x="962850" y="1026883"/>
                  </a:moveTo>
                  <a:lnTo>
                    <a:pt x="942896" y="1026692"/>
                  </a:lnTo>
                  <a:lnTo>
                    <a:pt x="919078" y="1031565"/>
                  </a:lnTo>
                  <a:lnTo>
                    <a:pt x="898172" y="1039355"/>
                  </a:lnTo>
                  <a:lnTo>
                    <a:pt x="886955" y="1047915"/>
                  </a:lnTo>
                </a:path>
                <a:path w="3114675" h="1771650">
                  <a:moveTo>
                    <a:pt x="983881" y="1003109"/>
                  </a:moveTo>
                  <a:lnTo>
                    <a:pt x="969263" y="1017727"/>
                  </a:lnTo>
                  <a:lnTo>
                    <a:pt x="969263" y="1098194"/>
                  </a:lnTo>
                  <a:lnTo>
                    <a:pt x="972908" y="1102779"/>
                  </a:lnTo>
                  <a:lnTo>
                    <a:pt x="983881" y="1104595"/>
                  </a:lnTo>
                  <a:lnTo>
                    <a:pt x="994867" y="1107351"/>
                  </a:lnTo>
                  <a:lnTo>
                    <a:pt x="1004912" y="1104595"/>
                  </a:lnTo>
                </a:path>
                <a:path w="3114675" h="1771650">
                  <a:moveTo>
                    <a:pt x="994867" y="1003109"/>
                  </a:moveTo>
                  <a:lnTo>
                    <a:pt x="1004912" y="1020483"/>
                  </a:lnTo>
                </a:path>
                <a:path w="3114675" h="1771650">
                  <a:moveTo>
                    <a:pt x="988466" y="1024127"/>
                  </a:moveTo>
                  <a:lnTo>
                    <a:pt x="988466" y="1077175"/>
                  </a:lnTo>
                </a:path>
                <a:path w="3114675" h="1771650">
                  <a:moveTo>
                    <a:pt x="1006741" y="146316"/>
                  </a:moveTo>
                  <a:lnTo>
                    <a:pt x="1006741" y="231343"/>
                  </a:lnTo>
                  <a:lnTo>
                    <a:pt x="982065" y="231343"/>
                  </a:lnTo>
                  <a:lnTo>
                    <a:pt x="982065" y="146316"/>
                  </a:lnTo>
                </a:path>
                <a:path w="3114675" h="1771650">
                  <a:moveTo>
                    <a:pt x="2905048" y="149047"/>
                  </a:moveTo>
                  <a:lnTo>
                    <a:pt x="2831884" y="149047"/>
                  </a:lnTo>
                  <a:lnTo>
                    <a:pt x="2831884" y="117043"/>
                  </a:lnTo>
                  <a:lnTo>
                    <a:pt x="2905048" y="117043"/>
                  </a:lnTo>
                  <a:lnTo>
                    <a:pt x="2905048" y="149047"/>
                  </a:lnTo>
                  <a:close/>
                </a:path>
                <a:path w="3114675" h="1771650">
                  <a:moveTo>
                    <a:pt x="1920239" y="168249"/>
                  </a:moveTo>
                  <a:lnTo>
                    <a:pt x="1918794" y="175352"/>
                  </a:lnTo>
                  <a:lnTo>
                    <a:pt x="1914861" y="181171"/>
                  </a:lnTo>
                  <a:lnTo>
                    <a:pt x="1909042" y="185105"/>
                  </a:lnTo>
                  <a:lnTo>
                    <a:pt x="1901939" y="186550"/>
                  </a:lnTo>
                  <a:lnTo>
                    <a:pt x="1894309" y="185105"/>
                  </a:lnTo>
                  <a:lnTo>
                    <a:pt x="1888223" y="181171"/>
                  </a:lnTo>
                  <a:lnTo>
                    <a:pt x="1884194" y="175352"/>
                  </a:lnTo>
                  <a:lnTo>
                    <a:pt x="1882736" y="168249"/>
                  </a:lnTo>
                  <a:lnTo>
                    <a:pt x="1884194" y="161005"/>
                  </a:lnTo>
                  <a:lnTo>
                    <a:pt x="1888223" y="154876"/>
                  </a:lnTo>
                  <a:lnTo>
                    <a:pt x="1894309" y="150633"/>
                  </a:lnTo>
                  <a:lnTo>
                    <a:pt x="1901939" y="149047"/>
                  </a:lnTo>
                  <a:lnTo>
                    <a:pt x="1909042" y="150633"/>
                  </a:lnTo>
                  <a:lnTo>
                    <a:pt x="1914861" y="154876"/>
                  </a:lnTo>
                  <a:lnTo>
                    <a:pt x="1918794" y="161005"/>
                  </a:lnTo>
                  <a:lnTo>
                    <a:pt x="1920239" y="168249"/>
                  </a:lnTo>
                </a:path>
                <a:path w="3114675" h="1771650">
                  <a:moveTo>
                    <a:pt x="1939416" y="159105"/>
                  </a:moveTo>
                  <a:lnTo>
                    <a:pt x="1939416" y="181063"/>
                  </a:lnTo>
                  <a:lnTo>
                    <a:pt x="1917484" y="181063"/>
                  </a:lnTo>
                </a:path>
                <a:path w="3114675" h="1771650">
                  <a:moveTo>
                    <a:pt x="2178088" y="168249"/>
                  </a:moveTo>
                  <a:lnTo>
                    <a:pt x="2155240" y="168249"/>
                  </a:lnTo>
                  <a:lnTo>
                    <a:pt x="2155240" y="146316"/>
                  </a:lnTo>
                  <a:lnTo>
                    <a:pt x="2178088" y="146316"/>
                  </a:lnTo>
                  <a:lnTo>
                    <a:pt x="2178088" y="168249"/>
                  </a:lnTo>
                  <a:close/>
                </a:path>
                <a:path w="3114675" h="1771650">
                  <a:moveTo>
                    <a:pt x="1984248" y="120713"/>
                  </a:moveTo>
                  <a:lnTo>
                    <a:pt x="2371940" y="107911"/>
                  </a:lnTo>
                  <a:lnTo>
                    <a:pt x="2385633" y="126069"/>
                  </a:lnTo>
                  <a:lnTo>
                    <a:pt x="2394348" y="148253"/>
                  </a:lnTo>
                  <a:lnTo>
                    <a:pt x="2398946" y="169237"/>
                  </a:lnTo>
                  <a:lnTo>
                    <a:pt x="2400287" y="183794"/>
                  </a:lnTo>
                </a:path>
                <a:path w="3114675" h="1771650">
                  <a:moveTo>
                    <a:pt x="2148840" y="41147"/>
                  </a:moveTo>
                  <a:lnTo>
                    <a:pt x="2148840" y="85966"/>
                  </a:lnTo>
                </a:path>
                <a:path w="3114675" h="1771650">
                  <a:moveTo>
                    <a:pt x="2212848" y="44805"/>
                  </a:moveTo>
                  <a:lnTo>
                    <a:pt x="2212848" y="79565"/>
                  </a:lnTo>
                </a:path>
                <a:path w="3114675" h="1771650">
                  <a:moveTo>
                    <a:pt x="2279599" y="44805"/>
                  </a:moveTo>
                  <a:lnTo>
                    <a:pt x="2279599" y="79565"/>
                  </a:lnTo>
                </a:path>
                <a:path w="3114675" h="1771650">
                  <a:moveTo>
                    <a:pt x="1389875" y="1388059"/>
                  </a:moveTo>
                  <a:lnTo>
                    <a:pt x="1618475" y="1388059"/>
                  </a:lnTo>
                </a:path>
                <a:path w="3114675" h="1771650">
                  <a:moveTo>
                    <a:pt x="1620304" y="513892"/>
                  </a:moveTo>
                  <a:lnTo>
                    <a:pt x="1381632" y="513892"/>
                  </a:lnTo>
                  <a:lnTo>
                    <a:pt x="1378915" y="599859"/>
                  </a:lnTo>
                  <a:lnTo>
                    <a:pt x="1394447" y="599859"/>
                  </a:lnTo>
                  <a:lnTo>
                    <a:pt x="1394447" y="616305"/>
                  </a:lnTo>
                  <a:lnTo>
                    <a:pt x="1381632" y="616305"/>
                  </a:lnTo>
                  <a:lnTo>
                    <a:pt x="1380442" y="636552"/>
                  </a:lnTo>
                  <a:lnTo>
                    <a:pt x="1379593" y="666489"/>
                  </a:lnTo>
                  <a:lnTo>
                    <a:pt x="1379084" y="705170"/>
                  </a:lnTo>
                  <a:lnTo>
                    <a:pt x="1378915" y="751649"/>
                  </a:lnTo>
                </a:path>
                <a:path w="3114675" h="1771650">
                  <a:moveTo>
                    <a:pt x="1476743" y="1302118"/>
                  </a:moveTo>
                  <a:lnTo>
                    <a:pt x="1474328" y="1314303"/>
                  </a:lnTo>
                  <a:lnTo>
                    <a:pt x="1467713" y="1324171"/>
                  </a:lnTo>
                  <a:lnTo>
                    <a:pt x="1457840" y="1330782"/>
                  </a:lnTo>
                  <a:lnTo>
                    <a:pt x="1445653" y="1333195"/>
                  </a:lnTo>
                </a:path>
                <a:path w="3114675" h="1771650">
                  <a:moveTo>
                    <a:pt x="1445653" y="1270114"/>
                  </a:moveTo>
                  <a:lnTo>
                    <a:pt x="1457840" y="1272543"/>
                  </a:lnTo>
                  <a:lnTo>
                    <a:pt x="1467713" y="1279258"/>
                  </a:lnTo>
                  <a:lnTo>
                    <a:pt x="1474328" y="1289402"/>
                  </a:lnTo>
                  <a:lnTo>
                    <a:pt x="1476743" y="1302118"/>
                  </a:lnTo>
                </a:path>
                <a:path w="3114675" h="1771650">
                  <a:moveTo>
                    <a:pt x="1506004" y="1390815"/>
                  </a:moveTo>
                  <a:lnTo>
                    <a:pt x="1518719" y="1419627"/>
                  </a:lnTo>
                  <a:lnTo>
                    <a:pt x="1547380" y="1447158"/>
                  </a:lnTo>
                  <a:lnTo>
                    <a:pt x="1583928" y="1469374"/>
                  </a:lnTo>
                  <a:lnTo>
                    <a:pt x="1620304" y="1482242"/>
                  </a:lnTo>
                </a:path>
                <a:path w="3114675" h="1771650">
                  <a:moveTo>
                    <a:pt x="1527949" y="1390815"/>
                  </a:moveTo>
                  <a:lnTo>
                    <a:pt x="1544480" y="1413884"/>
                  </a:lnTo>
                  <a:lnTo>
                    <a:pt x="1568297" y="1434815"/>
                  </a:lnTo>
                  <a:lnTo>
                    <a:pt x="1595715" y="1451120"/>
                  </a:lnTo>
                  <a:lnTo>
                    <a:pt x="1623047" y="1460309"/>
                  </a:lnTo>
                </a:path>
                <a:path w="3114675" h="1771650">
                  <a:moveTo>
                    <a:pt x="1231684" y="1193291"/>
                  </a:moveTo>
                  <a:lnTo>
                    <a:pt x="1235341" y="1578267"/>
                  </a:lnTo>
                  <a:lnTo>
                    <a:pt x="1127442" y="1578267"/>
                  </a:lnTo>
                </a:path>
                <a:path w="3114675" h="1771650">
                  <a:moveTo>
                    <a:pt x="1223454" y="310908"/>
                  </a:moveTo>
                  <a:lnTo>
                    <a:pt x="1226197" y="634593"/>
                  </a:lnTo>
                </a:path>
                <a:path w="3114675" h="1771650">
                  <a:moveTo>
                    <a:pt x="1303007" y="349313"/>
                  </a:moveTo>
                  <a:lnTo>
                    <a:pt x="1301235" y="357757"/>
                  </a:lnTo>
                  <a:lnTo>
                    <a:pt x="1296377" y="364743"/>
                  </a:lnTo>
                  <a:lnTo>
                    <a:pt x="1289119" y="369501"/>
                  </a:lnTo>
                  <a:lnTo>
                    <a:pt x="1280147" y="371259"/>
                  </a:lnTo>
                  <a:lnTo>
                    <a:pt x="1271705" y="369501"/>
                  </a:lnTo>
                  <a:lnTo>
                    <a:pt x="1264723" y="364743"/>
                  </a:lnTo>
                  <a:lnTo>
                    <a:pt x="1259969" y="357757"/>
                  </a:lnTo>
                  <a:lnTo>
                    <a:pt x="1258214" y="349313"/>
                  </a:lnTo>
                  <a:lnTo>
                    <a:pt x="1259969" y="340338"/>
                  </a:lnTo>
                  <a:lnTo>
                    <a:pt x="1264723" y="333076"/>
                  </a:lnTo>
                  <a:lnTo>
                    <a:pt x="1271705" y="328214"/>
                  </a:lnTo>
                  <a:lnTo>
                    <a:pt x="1280147" y="326440"/>
                  </a:lnTo>
                  <a:lnTo>
                    <a:pt x="1289119" y="328214"/>
                  </a:lnTo>
                  <a:lnTo>
                    <a:pt x="1296377" y="333076"/>
                  </a:lnTo>
                  <a:lnTo>
                    <a:pt x="1301235" y="340338"/>
                  </a:lnTo>
                  <a:lnTo>
                    <a:pt x="1303007" y="349313"/>
                  </a:lnTo>
                </a:path>
                <a:path w="3114675" h="1771650">
                  <a:moveTo>
                    <a:pt x="1854390" y="1708111"/>
                  </a:moveTo>
                  <a:lnTo>
                    <a:pt x="1852618" y="1717082"/>
                  </a:lnTo>
                  <a:lnTo>
                    <a:pt x="1847761" y="1724336"/>
                  </a:lnTo>
                  <a:lnTo>
                    <a:pt x="1840503" y="1729189"/>
                  </a:lnTo>
                  <a:lnTo>
                    <a:pt x="1831530" y="1730959"/>
                  </a:lnTo>
                  <a:lnTo>
                    <a:pt x="1823088" y="1729189"/>
                  </a:lnTo>
                  <a:lnTo>
                    <a:pt x="1816106" y="1724336"/>
                  </a:lnTo>
                  <a:lnTo>
                    <a:pt x="1811352" y="1717082"/>
                  </a:lnTo>
                  <a:lnTo>
                    <a:pt x="1809597" y="1708111"/>
                  </a:lnTo>
                  <a:lnTo>
                    <a:pt x="1811352" y="1699139"/>
                  </a:lnTo>
                  <a:lnTo>
                    <a:pt x="1816106" y="1691881"/>
                  </a:lnTo>
                  <a:lnTo>
                    <a:pt x="1823088" y="1687023"/>
                  </a:lnTo>
                  <a:lnTo>
                    <a:pt x="1831530" y="1685251"/>
                  </a:lnTo>
                  <a:lnTo>
                    <a:pt x="1840503" y="1687023"/>
                  </a:lnTo>
                  <a:lnTo>
                    <a:pt x="1847761" y="1691881"/>
                  </a:lnTo>
                  <a:lnTo>
                    <a:pt x="1852618" y="1699139"/>
                  </a:lnTo>
                  <a:lnTo>
                    <a:pt x="1854390" y="1708111"/>
                  </a:lnTo>
                </a:path>
                <a:path w="3114675" h="1771650">
                  <a:moveTo>
                    <a:pt x="1303007" y="1695310"/>
                  </a:moveTo>
                  <a:lnTo>
                    <a:pt x="1301235" y="1704282"/>
                  </a:lnTo>
                  <a:lnTo>
                    <a:pt x="1296377" y="1711540"/>
                  </a:lnTo>
                  <a:lnTo>
                    <a:pt x="1289119" y="1716398"/>
                  </a:lnTo>
                  <a:lnTo>
                    <a:pt x="1280147" y="1718170"/>
                  </a:lnTo>
                  <a:lnTo>
                    <a:pt x="1271705" y="1716398"/>
                  </a:lnTo>
                  <a:lnTo>
                    <a:pt x="1264723" y="1711540"/>
                  </a:lnTo>
                  <a:lnTo>
                    <a:pt x="1259969" y="1704282"/>
                  </a:lnTo>
                  <a:lnTo>
                    <a:pt x="1258214" y="1695310"/>
                  </a:lnTo>
                  <a:lnTo>
                    <a:pt x="1259969" y="1686861"/>
                  </a:lnTo>
                  <a:lnTo>
                    <a:pt x="1264723" y="1679875"/>
                  </a:lnTo>
                  <a:lnTo>
                    <a:pt x="1271705" y="1675120"/>
                  </a:lnTo>
                  <a:lnTo>
                    <a:pt x="1280147" y="1673364"/>
                  </a:lnTo>
                  <a:lnTo>
                    <a:pt x="1289119" y="1675120"/>
                  </a:lnTo>
                  <a:lnTo>
                    <a:pt x="1296377" y="1679875"/>
                  </a:lnTo>
                  <a:lnTo>
                    <a:pt x="1301235" y="1686861"/>
                  </a:lnTo>
                  <a:lnTo>
                    <a:pt x="1303007" y="1695310"/>
                  </a:lnTo>
                </a:path>
                <a:path w="3114675" h="1771650">
                  <a:moveTo>
                    <a:pt x="1210665" y="1704454"/>
                  </a:moveTo>
                  <a:lnTo>
                    <a:pt x="1208891" y="1713421"/>
                  </a:lnTo>
                  <a:lnTo>
                    <a:pt x="1204029" y="1720680"/>
                  </a:lnTo>
                  <a:lnTo>
                    <a:pt x="1196767" y="1725540"/>
                  </a:lnTo>
                  <a:lnTo>
                    <a:pt x="1187792" y="1727314"/>
                  </a:lnTo>
                  <a:lnTo>
                    <a:pt x="1179348" y="1725540"/>
                  </a:lnTo>
                  <a:lnTo>
                    <a:pt x="1172362" y="1720680"/>
                  </a:lnTo>
                  <a:lnTo>
                    <a:pt x="1167604" y="1713421"/>
                  </a:lnTo>
                  <a:lnTo>
                    <a:pt x="1165847" y="1704454"/>
                  </a:lnTo>
                  <a:lnTo>
                    <a:pt x="1167604" y="1696010"/>
                  </a:lnTo>
                  <a:lnTo>
                    <a:pt x="1172362" y="1689023"/>
                  </a:lnTo>
                  <a:lnTo>
                    <a:pt x="1179348" y="1684266"/>
                  </a:lnTo>
                  <a:lnTo>
                    <a:pt x="1187792" y="1682508"/>
                  </a:lnTo>
                  <a:lnTo>
                    <a:pt x="1196767" y="1684266"/>
                  </a:lnTo>
                  <a:lnTo>
                    <a:pt x="1204029" y="1689023"/>
                  </a:lnTo>
                  <a:lnTo>
                    <a:pt x="1208891" y="1696010"/>
                  </a:lnTo>
                  <a:lnTo>
                    <a:pt x="1210665" y="1704454"/>
                  </a:lnTo>
                </a:path>
                <a:path w="3114675" h="1771650">
                  <a:moveTo>
                    <a:pt x="1118298" y="310908"/>
                  </a:moveTo>
                  <a:lnTo>
                    <a:pt x="1161677" y="263967"/>
                  </a:lnTo>
                  <a:lnTo>
                    <a:pt x="1233784" y="227837"/>
                  </a:lnTo>
                  <a:lnTo>
                    <a:pt x="1281330" y="217344"/>
                  </a:lnTo>
                  <a:lnTo>
                    <a:pt x="1336922" y="213777"/>
                  </a:lnTo>
                  <a:lnTo>
                    <a:pt x="1400848" y="218541"/>
                  </a:lnTo>
                  <a:lnTo>
                    <a:pt x="1400848" y="295363"/>
                  </a:lnTo>
                </a:path>
                <a:path w="3114675" h="1771650">
                  <a:moveTo>
                    <a:pt x="1426464" y="213067"/>
                  </a:moveTo>
                  <a:lnTo>
                    <a:pt x="1426464" y="291693"/>
                  </a:lnTo>
                  <a:lnTo>
                    <a:pt x="1413649" y="291693"/>
                  </a:lnTo>
                </a:path>
                <a:path w="3114675" h="1771650">
                  <a:moveTo>
                    <a:pt x="1422793" y="222211"/>
                  </a:moveTo>
                  <a:lnTo>
                    <a:pt x="1459826" y="226948"/>
                  </a:lnTo>
                  <a:lnTo>
                    <a:pt x="1514690" y="235461"/>
                  </a:lnTo>
                  <a:lnTo>
                    <a:pt x="1568869" y="245350"/>
                  </a:lnTo>
                  <a:lnTo>
                    <a:pt x="1603844" y="254215"/>
                  </a:lnTo>
                </a:path>
                <a:path w="3114675" h="1771650">
                  <a:moveTo>
                    <a:pt x="1980577" y="193865"/>
                  </a:moveTo>
                  <a:lnTo>
                    <a:pt x="1980577" y="278891"/>
                  </a:lnTo>
                </a:path>
                <a:path w="3114675" h="1771650">
                  <a:moveTo>
                    <a:pt x="1124699" y="323697"/>
                  </a:moveTo>
                  <a:lnTo>
                    <a:pt x="1141792" y="321576"/>
                  </a:lnTo>
                  <a:lnTo>
                    <a:pt x="1145506" y="323137"/>
                  </a:lnTo>
                  <a:lnTo>
                    <a:pt x="1142703" y="325896"/>
                  </a:lnTo>
                  <a:lnTo>
                    <a:pt x="1140244" y="327367"/>
                  </a:lnTo>
                  <a:lnTo>
                    <a:pt x="1157110" y="324053"/>
                  </a:lnTo>
                  <a:lnTo>
                    <a:pt x="1165399" y="324851"/>
                  </a:lnTo>
                  <a:lnTo>
                    <a:pt x="1167511" y="331477"/>
                  </a:lnTo>
                  <a:lnTo>
                    <a:pt x="1165847" y="345643"/>
                  </a:lnTo>
                </a:path>
                <a:path w="3114675" h="1771650">
                  <a:moveTo>
                    <a:pt x="1121041" y="345643"/>
                  </a:moveTo>
                  <a:lnTo>
                    <a:pt x="1140244" y="349313"/>
                  </a:lnTo>
                  <a:lnTo>
                    <a:pt x="1141992" y="359871"/>
                  </a:lnTo>
                  <a:lnTo>
                    <a:pt x="1143220" y="367944"/>
                  </a:lnTo>
                  <a:lnTo>
                    <a:pt x="1146160" y="373102"/>
                  </a:lnTo>
                  <a:lnTo>
                    <a:pt x="1153045" y="374916"/>
                  </a:lnTo>
                </a:path>
                <a:path w="3114675" h="1771650">
                  <a:moveTo>
                    <a:pt x="1137500" y="308165"/>
                  </a:moveTo>
                  <a:lnTo>
                    <a:pt x="1170444" y="276457"/>
                  </a:lnTo>
                  <a:lnTo>
                    <a:pt x="1208389" y="253843"/>
                  </a:lnTo>
                  <a:lnTo>
                    <a:pt x="1250548" y="239356"/>
                  </a:lnTo>
                  <a:lnTo>
                    <a:pt x="1296135" y="232033"/>
                  </a:lnTo>
                  <a:lnTo>
                    <a:pt x="1344363" y="230907"/>
                  </a:lnTo>
                  <a:lnTo>
                    <a:pt x="1394447" y="235013"/>
                  </a:lnTo>
                </a:path>
                <a:path w="3114675" h="1771650">
                  <a:moveTo>
                    <a:pt x="1159459" y="320967"/>
                  </a:moveTo>
                  <a:lnTo>
                    <a:pt x="1200425" y="288063"/>
                  </a:lnTo>
                  <a:lnTo>
                    <a:pt x="1243852" y="267756"/>
                  </a:lnTo>
                  <a:lnTo>
                    <a:pt x="1290660" y="257500"/>
                  </a:lnTo>
                  <a:lnTo>
                    <a:pt x="1341770" y="254749"/>
                  </a:lnTo>
                  <a:lnTo>
                    <a:pt x="1398104" y="256959"/>
                  </a:lnTo>
                </a:path>
                <a:path w="3114675" h="1771650">
                  <a:moveTo>
                    <a:pt x="1429194" y="237743"/>
                  </a:moveTo>
                  <a:lnTo>
                    <a:pt x="1530464" y="251109"/>
                  </a:lnTo>
                  <a:lnTo>
                    <a:pt x="1584413" y="258899"/>
                  </a:lnTo>
                  <a:lnTo>
                    <a:pt x="1609216" y="264111"/>
                  </a:lnTo>
                  <a:lnTo>
                    <a:pt x="1623047" y="269747"/>
                  </a:lnTo>
                </a:path>
                <a:path w="3114675" h="1771650">
                  <a:moveTo>
                    <a:pt x="1429194" y="256959"/>
                  </a:moveTo>
                  <a:lnTo>
                    <a:pt x="1468313" y="262895"/>
                  </a:lnTo>
                  <a:lnTo>
                    <a:pt x="1523377" y="270892"/>
                  </a:lnTo>
                  <a:lnTo>
                    <a:pt x="1579127" y="280606"/>
                  </a:lnTo>
                  <a:lnTo>
                    <a:pt x="1620304" y="291693"/>
                  </a:lnTo>
                </a:path>
                <a:path w="3114675" h="1771650">
                  <a:moveTo>
                    <a:pt x="1515148" y="511149"/>
                  </a:moveTo>
                  <a:lnTo>
                    <a:pt x="1515148" y="450811"/>
                  </a:lnTo>
                  <a:lnTo>
                    <a:pt x="1597444" y="450811"/>
                  </a:lnTo>
                  <a:lnTo>
                    <a:pt x="1597444" y="507491"/>
                  </a:lnTo>
                </a:path>
                <a:path w="3114675" h="1771650">
                  <a:moveTo>
                    <a:pt x="1521548" y="838517"/>
                  </a:moveTo>
                  <a:lnTo>
                    <a:pt x="1620304" y="838517"/>
                  </a:lnTo>
                </a:path>
                <a:path w="3114675" h="1771650">
                  <a:moveTo>
                    <a:pt x="1616646" y="949147"/>
                  </a:moveTo>
                  <a:lnTo>
                    <a:pt x="1506004" y="949147"/>
                  </a:lnTo>
                  <a:lnTo>
                    <a:pt x="1506004" y="920813"/>
                  </a:lnTo>
                  <a:lnTo>
                    <a:pt x="1616646" y="920813"/>
                  </a:lnTo>
                </a:path>
                <a:path w="3114675" h="1771650">
                  <a:moveTo>
                    <a:pt x="1517891" y="863193"/>
                  </a:moveTo>
                  <a:lnTo>
                    <a:pt x="1517891" y="910742"/>
                  </a:lnTo>
                </a:path>
                <a:path w="3114675" h="1771650">
                  <a:moveTo>
                    <a:pt x="1527949" y="949147"/>
                  </a:moveTo>
                  <a:lnTo>
                    <a:pt x="1527949" y="1000366"/>
                  </a:lnTo>
                  <a:lnTo>
                    <a:pt x="1616646" y="1000366"/>
                  </a:lnTo>
                </a:path>
                <a:path w="3114675" h="1771650">
                  <a:moveTo>
                    <a:pt x="1153045" y="1746516"/>
                  </a:moveTo>
                  <a:lnTo>
                    <a:pt x="1153045" y="1645018"/>
                  </a:lnTo>
                  <a:lnTo>
                    <a:pt x="1235341" y="1645018"/>
                  </a:lnTo>
                  <a:lnTo>
                    <a:pt x="1235341" y="1746516"/>
                  </a:lnTo>
                </a:path>
                <a:path w="3114675" h="1771650">
                  <a:moveTo>
                    <a:pt x="1223454" y="1749259"/>
                  </a:moveTo>
                  <a:lnTo>
                    <a:pt x="3060484" y="1749259"/>
                  </a:lnTo>
                </a:path>
                <a:path w="3114675" h="1771650">
                  <a:moveTo>
                    <a:pt x="1758378" y="1647761"/>
                  </a:moveTo>
                  <a:lnTo>
                    <a:pt x="1758378" y="1749259"/>
                  </a:lnTo>
                </a:path>
                <a:path w="3114675" h="1771650">
                  <a:moveTo>
                    <a:pt x="1898281" y="1647761"/>
                  </a:moveTo>
                  <a:lnTo>
                    <a:pt x="1898281" y="174925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366018" y="6678180"/>
              <a:ext cx="26670" cy="27940"/>
            </a:xfrm>
            <a:custGeom>
              <a:avLst/>
              <a:gdLst/>
              <a:ahLst/>
              <a:cxnLst/>
              <a:rect l="l" t="t" r="r" b="b"/>
              <a:pathLst>
                <a:path w="26670" h="27940">
                  <a:moveTo>
                    <a:pt x="20116" y="0"/>
                  </a:moveTo>
                  <a:lnTo>
                    <a:pt x="5473" y="0"/>
                  </a:lnTo>
                  <a:lnTo>
                    <a:pt x="0" y="6400"/>
                  </a:lnTo>
                  <a:lnTo>
                    <a:pt x="0" y="21031"/>
                  </a:lnTo>
                  <a:lnTo>
                    <a:pt x="5473" y="27431"/>
                  </a:lnTo>
                  <a:lnTo>
                    <a:pt x="20116" y="27431"/>
                  </a:lnTo>
                  <a:lnTo>
                    <a:pt x="26517" y="21031"/>
                  </a:lnTo>
                  <a:lnTo>
                    <a:pt x="26517" y="13715"/>
                  </a:lnTo>
                  <a:lnTo>
                    <a:pt x="26517" y="6400"/>
                  </a:lnTo>
                  <a:lnTo>
                    <a:pt x="20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366018" y="6678180"/>
              <a:ext cx="26670" cy="27940"/>
            </a:xfrm>
            <a:custGeom>
              <a:avLst/>
              <a:gdLst/>
              <a:ahLst/>
              <a:cxnLst/>
              <a:rect l="l" t="t" r="r" b="b"/>
              <a:pathLst>
                <a:path w="26670" h="27940">
                  <a:moveTo>
                    <a:pt x="26517" y="13715"/>
                  </a:moveTo>
                  <a:lnTo>
                    <a:pt x="26517" y="21031"/>
                  </a:lnTo>
                  <a:lnTo>
                    <a:pt x="20116" y="27431"/>
                  </a:lnTo>
                  <a:lnTo>
                    <a:pt x="12801" y="27431"/>
                  </a:lnTo>
                  <a:lnTo>
                    <a:pt x="5473" y="27431"/>
                  </a:lnTo>
                  <a:lnTo>
                    <a:pt x="0" y="21031"/>
                  </a:lnTo>
                  <a:lnTo>
                    <a:pt x="0" y="13715"/>
                  </a:lnTo>
                  <a:lnTo>
                    <a:pt x="0" y="6400"/>
                  </a:lnTo>
                  <a:lnTo>
                    <a:pt x="5473" y="0"/>
                  </a:lnTo>
                  <a:lnTo>
                    <a:pt x="12801" y="0"/>
                  </a:lnTo>
                  <a:lnTo>
                    <a:pt x="20116" y="0"/>
                  </a:lnTo>
                  <a:lnTo>
                    <a:pt x="26517" y="6400"/>
                  </a:lnTo>
                  <a:lnTo>
                    <a:pt x="26517" y="137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441913" y="6588569"/>
              <a:ext cx="26670" cy="27940"/>
            </a:xfrm>
            <a:custGeom>
              <a:avLst/>
              <a:gdLst/>
              <a:ahLst/>
              <a:cxnLst/>
              <a:rect l="l" t="t" r="r" b="b"/>
              <a:pathLst>
                <a:path w="26670" h="27940">
                  <a:moveTo>
                    <a:pt x="21043" y="0"/>
                  </a:moveTo>
                  <a:lnTo>
                    <a:pt x="5486" y="0"/>
                  </a:lnTo>
                  <a:lnTo>
                    <a:pt x="0" y="6400"/>
                  </a:lnTo>
                  <a:lnTo>
                    <a:pt x="0" y="21031"/>
                  </a:lnTo>
                  <a:lnTo>
                    <a:pt x="5486" y="27431"/>
                  </a:lnTo>
                  <a:lnTo>
                    <a:pt x="21043" y="27431"/>
                  </a:lnTo>
                  <a:lnTo>
                    <a:pt x="26517" y="21031"/>
                  </a:lnTo>
                  <a:lnTo>
                    <a:pt x="26517" y="13715"/>
                  </a:lnTo>
                  <a:lnTo>
                    <a:pt x="26517" y="6400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441913" y="6588569"/>
              <a:ext cx="26670" cy="27940"/>
            </a:xfrm>
            <a:custGeom>
              <a:avLst/>
              <a:gdLst/>
              <a:ahLst/>
              <a:cxnLst/>
              <a:rect l="l" t="t" r="r" b="b"/>
              <a:pathLst>
                <a:path w="26670" h="27940">
                  <a:moveTo>
                    <a:pt x="26517" y="13715"/>
                  </a:moveTo>
                  <a:lnTo>
                    <a:pt x="26517" y="21031"/>
                  </a:lnTo>
                  <a:lnTo>
                    <a:pt x="21043" y="27431"/>
                  </a:lnTo>
                  <a:lnTo>
                    <a:pt x="13715" y="27431"/>
                  </a:lnTo>
                  <a:lnTo>
                    <a:pt x="5486" y="27431"/>
                  </a:lnTo>
                  <a:lnTo>
                    <a:pt x="0" y="21031"/>
                  </a:lnTo>
                  <a:lnTo>
                    <a:pt x="0" y="13715"/>
                  </a:lnTo>
                  <a:lnTo>
                    <a:pt x="0" y="6400"/>
                  </a:lnTo>
                  <a:lnTo>
                    <a:pt x="5486" y="0"/>
                  </a:lnTo>
                  <a:lnTo>
                    <a:pt x="13715" y="0"/>
                  </a:lnTo>
                  <a:lnTo>
                    <a:pt x="21043" y="0"/>
                  </a:lnTo>
                  <a:lnTo>
                    <a:pt x="26517" y="6400"/>
                  </a:lnTo>
                  <a:lnTo>
                    <a:pt x="26517" y="137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327613" y="6223723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1043" y="0"/>
                  </a:moveTo>
                  <a:lnTo>
                    <a:pt x="5486" y="0"/>
                  </a:lnTo>
                  <a:lnTo>
                    <a:pt x="0" y="6388"/>
                  </a:lnTo>
                  <a:lnTo>
                    <a:pt x="0" y="21031"/>
                  </a:lnTo>
                  <a:lnTo>
                    <a:pt x="5486" y="26504"/>
                  </a:lnTo>
                  <a:lnTo>
                    <a:pt x="21043" y="26504"/>
                  </a:lnTo>
                  <a:lnTo>
                    <a:pt x="26517" y="21031"/>
                  </a:lnTo>
                  <a:lnTo>
                    <a:pt x="26517" y="13715"/>
                  </a:lnTo>
                  <a:lnTo>
                    <a:pt x="26517" y="6388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327613" y="6223723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517" y="13715"/>
                  </a:moveTo>
                  <a:lnTo>
                    <a:pt x="26517" y="21031"/>
                  </a:lnTo>
                  <a:lnTo>
                    <a:pt x="21043" y="26504"/>
                  </a:lnTo>
                  <a:lnTo>
                    <a:pt x="13715" y="26504"/>
                  </a:lnTo>
                  <a:lnTo>
                    <a:pt x="5486" y="26504"/>
                  </a:lnTo>
                  <a:lnTo>
                    <a:pt x="0" y="21031"/>
                  </a:lnTo>
                  <a:lnTo>
                    <a:pt x="0" y="13715"/>
                  </a:lnTo>
                  <a:lnTo>
                    <a:pt x="0" y="6388"/>
                  </a:lnTo>
                  <a:lnTo>
                    <a:pt x="5486" y="0"/>
                  </a:lnTo>
                  <a:lnTo>
                    <a:pt x="13715" y="0"/>
                  </a:lnTo>
                  <a:lnTo>
                    <a:pt x="21043" y="0"/>
                  </a:lnTo>
                  <a:lnTo>
                    <a:pt x="26517" y="6388"/>
                  </a:lnTo>
                  <a:lnTo>
                    <a:pt x="26517" y="137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343158" y="5601017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1031" y="0"/>
                  </a:moveTo>
                  <a:lnTo>
                    <a:pt x="6400" y="0"/>
                  </a:lnTo>
                  <a:lnTo>
                    <a:pt x="0" y="6400"/>
                  </a:lnTo>
                  <a:lnTo>
                    <a:pt x="0" y="21031"/>
                  </a:lnTo>
                  <a:lnTo>
                    <a:pt x="6400" y="27419"/>
                  </a:lnTo>
                  <a:lnTo>
                    <a:pt x="21031" y="27419"/>
                  </a:lnTo>
                  <a:lnTo>
                    <a:pt x="27432" y="21031"/>
                  </a:lnTo>
                  <a:lnTo>
                    <a:pt x="27432" y="13716"/>
                  </a:lnTo>
                  <a:lnTo>
                    <a:pt x="27432" y="6400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343158" y="5601017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432" y="13716"/>
                  </a:moveTo>
                  <a:lnTo>
                    <a:pt x="27432" y="21031"/>
                  </a:lnTo>
                  <a:lnTo>
                    <a:pt x="21031" y="27419"/>
                  </a:lnTo>
                  <a:lnTo>
                    <a:pt x="13715" y="27419"/>
                  </a:lnTo>
                  <a:lnTo>
                    <a:pt x="6400" y="27419"/>
                  </a:lnTo>
                  <a:lnTo>
                    <a:pt x="0" y="21031"/>
                  </a:lnTo>
                  <a:lnTo>
                    <a:pt x="0" y="13716"/>
                  </a:lnTo>
                  <a:lnTo>
                    <a:pt x="0" y="6400"/>
                  </a:lnTo>
                  <a:lnTo>
                    <a:pt x="6400" y="0"/>
                  </a:lnTo>
                  <a:lnTo>
                    <a:pt x="13715" y="0"/>
                  </a:lnTo>
                  <a:lnTo>
                    <a:pt x="21031" y="0"/>
                  </a:lnTo>
                  <a:lnTo>
                    <a:pt x="27432" y="6400"/>
                  </a:lnTo>
                  <a:lnTo>
                    <a:pt x="27432" y="1371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444657" y="6521818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1018" y="0"/>
                  </a:moveTo>
                  <a:lnTo>
                    <a:pt x="6400" y="0"/>
                  </a:lnTo>
                  <a:lnTo>
                    <a:pt x="0" y="6400"/>
                  </a:lnTo>
                  <a:lnTo>
                    <a:pt x="0" y="21018"/>
                  </a:lnTo>
                  <a:lnTo>
                    <a:pt x="6400" y="27432"/>
                  </a:lnTo>
                  <a:lnTo>
                    <a:pt x="21018" y="27432"/>
                  </a:lnTo>
                  <a:lnTo>
                    <a:pt x="27431" y="21018"/>
                  </a:lnTo>
                  <a:lnTo>
                    <a:pt x="27431" y="13715"/>
                  </a:lnTo>
                  <a:lnTo>
                    <a:pt x="27431" y="6400"/>
                  </a:lnTo>
                  <a:lnTo>
                    <a:pt x="210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444657" y="6521818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7431" y="13715"/>
                  </a:moveTo>
                  <a:lnTo>
                    <a:pt x="27431" y="21018"/>
                  </a:lnTo>
                  <a:lnTo>
                    <a:pt x="21018" y="27432"/>
                  </a:lnTo>
                  <a:lnTo>
                    <a:pt x="13715" y="27432"/>
                  </a:lnTo>
                  <a:lnTo>
                    <a:pt x="6400" y="27432"/>
                  </a:lnTo>
                  <a:lnTo>
                    <a:pt x="0" y="21018"/>
                  </a:lnTo>
                  <a:lnTo>
                    <a:pt x="0" y="13715"/>
                  </a:lnTo>
                  <a:lnTo>
                    <a:pt x="0" y="6400"/>
                  </a:lnTo>
                  <a:lnTo>
                    <a:pt x="6400" y="0"/>
                  </a:lnTo>
                  <a:lnTo>
                    <a:pt x="13715" y="0"/>
                  </a:lnTo>
                  <a:lnTo>
                    <a:pt x="21018" y="0"/>
                  </a:lnTo>
                  <a:lnTo>
                    <a:pt x="27431" y="6400"/>
                  </a:lnTo>
                  <a:lnTo>
                    <a:pt x="27431" y="137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515065" y="6551079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1031" y="0"/>
                  </a:moveTo>
                  <a:lnTo>
                    <a:pt x="5486" y="0"/>
                  </a:lnTo>
                  <a:lnTo>
                    <a:pt x="0" y="5486"/>
                  </a:lnTo>
                  <a:lnTo>
                    <a:pt x="0" y="21018"/>
                  </a:lnTo>
                  <a:lnTo>
                    <a:pt x="5486" y="26517"/>
                  </a:lnTo>
                  <a:lnTo>
                    <a:pt x="21031" y="26517"/>
                  </a:lnTo>
                  <a:lnTo>
                    <a:pt x="26517" y="21018"/>
                  </a:lnTo>
                  <a:lnTo>
                    <a:pt x="26517" y="12801"/>
                  </a:lnTo>
                  <a:lnTo>
                    <a:pt x="26517" y="5486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515065" y="6551079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517" y="12801"/>
                  </a:moveTo>
                  <a:lnTo>
                    <a:pt x="26517" y="21018"/>
                  </a:lnTo>
                  <a:lnTo>
                    <a:pt x="21031" y="26517"/>
                  </a:lnTo>
                  <a:lnTo>
                    <a:pt x="12801" y="26517"/>
                  </a:lnTo>
                  <a:lnTo>
                    <a:pt x="5486" y="26517"/>
                  </a:lnTo>
                  <a:lnTo>
                    <a:pt x="0" y="21018"/>
                  </a:lnTo>
                  <a:lnTo>
                    <a:pt x="0" y="12801"/>
                  </a:lnTo>
                  <a:lnTo>
                    <a:pt x="0" y="5486"/>
                  </a:lnTo>
                  <a:lnTo>
                    <a:pt x="5486" y="0"/>
                  </a:lnTo>
                  <a:lnTo>
                    <a:pt x="12801" y="0"/>
                  </a:lnTo>
                  <a:lnTo>
                    <a:pt x="21031" y="0"/>
                  </a:lnTo>
                  <a:lnTo>
                    <a:pt x="26517" y="5486"/>
                  </a:lnTo>
                  <a:lnTo>
                    <a:pt x="26517" y="1280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515065" y="6646164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1031" y="0"/>
                  </a:moveTo>
                  <a:lnTo>
                    <a:pt x="5486" y="0"/>
                  </a:lnTo>
                  <a:lnTo>
                    <a:pt x="0" y="5499"/>
                  </a:lnTo>
                  <a:lnTo>
                    <a:pt x="0" y="21031"/>
                  </a:lnTo>
                  <a:lnTo>
                    <a:pt x="5486" y="26517"/>
                  </a:lnTo>
                  <a:lnTo>
                    <a:pt x="21031" y="26517"/>
                  </a:lnTo>
                  <a:lnTo>
                    <a:pt x="26517" y="21031"/>
                  </a:lnTo>
                  <a:lnTo>
                    <a:pt x="26517" y="13716"/>
                  </a:lnTo>
                  <a:lnTo>
                    <a:pt x="26517" y="5499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515065" y="6646164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517" y="13716"/>
                  </a:moveTo>
                  <a:lnTo>
                    <a:pt x="26517" y="21031"/>
                  </a:lnTo>
                  <a:lnTo>
                    <a:pt x="21031" y="26517"/>
                  </a:lnTo>
                  <a:lnTo>
                    <a:pt x="12801" y="26517"/>
                  </a:lnTo>
                  <a:lnTo>
                    <a:pt x="5486" y="26517"/>
                  </a:lnTo>
                  <a:lnTo>
                    <a:pt x="0" y="21031"/>
                  </a:lnTo>
                  <a:lnTo>
                    <a:pt x="0" y="13716"/>
                  </a:lnTo>
                  <a:lnTo>
                    <a:pt x="0" y="5499"/>
                  </a:lnTo>
                  <a:lnTo>
                    <a:pt x="5486" y="0"/>
                  </a:lnTo>
                  <a:lnTo>
                    <a:pt x="12801" y="0"/>
                  </a:lnTo>
                  <a:lnTo>
                    <a:pt x="21031" y="0"/>
                  </a:lnTo>
                  <a:lnTo>
                    <a:pt x="26517" y="5499"/>
                  </a:lnTo>
                  <a:lnTo>
                    <a:pt x="26517" y="1371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556213" y="6678180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1043" y="0"/>
                  </a:moveTo>
                  <a:lnTo>
                    <a:pt x="5486" y="0"/>
                  </a:lnTo>
                  <a:lnTo>
                    <a:pt x="0" y="5486"/>
                  </a:lnTo>
                  <a:lnTo>
                    <a:pt x="0" y="20116"/>
                  </a:lnTo>
                  <a:lnTo>
                    <a:pt x="5486" y="26517"/>
                  </a:lnTo>
                  <a:lnTo>
                    <a:pt x="21043" y="26517"/>
                  </a:lnTo>
                  <a:lnTo>
                    <a:pt x="26517" y="20116"/>
                  </a:lnTo>
                  <a:lnTo>
                    <a:pt x="26517" y="12801"/>
                  </a:lnTo>
                  <a:lnTo>
                    <a:pt x="26517" y="5486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033189" y="5216042"/>
              <a:ext cx="1360805" cy="1587500"/>
            </a:xfrm>
            <a:custGeom>
              <a:avLst/>
              <a:gdLst/>
              <a:ahLst/>
              <a:cxnLst/>
              <a:rect l="l" t="t" r="r" b="b"/>
              <a:pathLst>
                <a:path w="1360804" h="1587500">
                  <a:moveTo>
                    <a:pt x="549541" y="1474939"/>
                  </a:moveTo>
                  <a:lnTo>
                    <a:pt x="549541" y="1482255"/>
                  </a:lnTo>
                  <a:lnTo>
                    <a:pt x="544067" y="1488655"/>
                  </a:lnTo>
                  <a:lnTo>
                    <a:pt x="536740" y="1488655"/>
                  </a:lnTo>
                  <a:lnTo>
                    <a:pt x="528510" y="1488655"/>
                  </a:lnTo>
                  <a:lnTo>
                    <a:pt x="523024" y="1482255"/>
                  </a:lnTo>
                  <a:lnTo>
                    <a:pt x="523024" y="1474939"/>
                  </a:lnTo>
                  <a:lnTo>
                    <a:pt x="523024" y="1467624"/>
                  </a:lnTo>
                  <a:lnTo>
                    <a:pt x="528510" y="1462138"/>
                  </a:lnTo>
                  <a:lnTo>
                    <a:pt x="536740" y="1462138"/>
                  </a:lnTo>
                  <a:lnTo>
                    <a:pt x="544067" y="1462138"/>
                  </a:lnTo>
                  <a:lnTo>
                    <a:pt x="549541" y="1467624"/>
                  </a:lnTo>
                  <a:lnTo>
                    <a:pt x="549541" y="1474939"/>
                  </a:lnTo>
                </a:path>
                <a:path w="1360804" h="1587500">
                  <a:moveTo>
                    <a:pt x="91427" y="1003109"/>
                  </a:moveTo>
                  <a:lnTo>
                    <a:pt x="91427" y="1587411"/>
                  </a:lnTo>
                  <a:lnTo>
                    <a:pt x="0" y="1587411"/>
                  </a:lnTo>
                  <a:lnTo>
                    <a:pt x="0" y="949159"/>
                  </a:lnTo>
                </a:path>
                <a:path w="1360804" h="1587500">
                  <a:moveTo>
                    <a:pt x="0" y="863193"/>
                  </a:moveTo>
                  <a:lnTo>
                    <a:pt x="0" y="0"/>
                  </a:lnTo>
                  <a:lnTo>
                    <a:pt x="91427" y="0"/>
                  </a:lnTo>
                  <a:lnTo>
                    <a:pt x="91427" y="895210"/>
                  </a:lnTo>
                </a:path>
                <a:path w="1360804" h="1587500">
                  <a:moveTo>
                    <a:pt x="358432" y="136258"/>
                  </a:moveTo>
                  <a:lnTo>
                    <a:pt x="231330" y="136258"/>
                  </a:lnTo>
                </a:path>
                <a:path w="1360804" h="1587500">
                  <a:moveTo>
                    <a:pt x="149034" y="177406"/>
                  </a:moveTo>
                  <a:lnTo>
                    <a:pt x="177380" y="190207"/>
                  </a:lnTo>
                </a:path>
                <a:path w="1360804" h="1587500">
                  <a:moveTo>
                    <a:pt x="961034" y="548652"/>
                  </a:moveTo>
                  <a:lnTo>
                    <a:pt x="976566" y="548652"/>
                  </a:lnTo>
                  <a:lnTo>
                    <a:pt x="976566" y="602589"/>
                  </a:lnTo>
                </a:path>
                <a:path w="1360804" h="1587500">
                  <a:moveTo>
                    <a:pt x="961034" y="602589"/>
                  </a:moveTo>
                  <a:lnTo>
                    <a:pt x="995768" y="602589"/>
                  </a:lnTo>
                  <a:lnTo>
                    <a:pt x="995768" y="723303"/>
                  </a:lnTo>
                </a:path>
                <a:path w="1360804" h="1587500">
                  <a:moveTo>
                    <a:pt x="961034" y="666610"/>
                  </a:moveTo>
                  <a:lnTo>
                    <a:pt x="993025" y="666610"/>
                  </a:lnTo>
                </a:path>
                <a:path w="1360804" h="1587500">
                  <a:moveTo>
                    <a:pt x="961034" y="716889"/>
                  </a:moveTo>
                  <a:lnTo>
                    <a:pt x="993025" y="716889"/>
                  </a:lnTo>
                </a:path>
                <a:path w="1360804" h="1587500">
                  <a:moveTo>
                    <a:pt x="995768" y="615403"/>
                  </a:moveTo>
                  <a:lnTo>
                    <a:pt x="1027772" y="615403"/>
                  </a:lnTo>
                  <a:lnTo>
                    <a:pt x="1027772" y="824788"/>
                  </a:lnTo>
                  <a:lnTo>
                    <a:pt x="1046975" y="929957"/>
                  </a:lnTo>
                  <a:lnTo>
                    <a:pt x="1046975" y="951903"/>
                  </a:lnTo>
                  <a:lnTo>
                    <a:pt x="963752" y="951903"/>
                  </a:lnTo>
                </a:path>
                <a:path w="1360804" h="1587500">
                  <a:moveTo>
                    <a:pt x="1046975" y="929957"/>
                  </a:moveTo>
                  <a:lnTo>
                    <a:pt x="961034" y="929957"/>
                  </a:lnTo>
                </a:path>
                <a:path w="1360804" h="1587500">
                  <a:moveTo>
                    <a:pt x="993025" y="736092"/>
                  </a:moveTo>
                  <a:lnTo>
                    <a:pt x="993025" y="847661"/>
                  </a:lnTo>
                  <a:lnTo>
                    <a:pt x="967422" y="847661"/>
                  </a:lnTo>
                </a:path>
                <a:path w="1360804" h="1587500">
                  <a:moveTo>
                    <a:pt x="989368" y="802843"/>
                  </a:moveTo>
                  <a:lnTo>
                    <a:pt x="973810" y="802843"/>
                  </a:lnTo>
                </a:path>
                <a:path w="1360804" h="1587500">
                  <a:moveTo>
                    <a:pt x="1208824" y="809244"/>
                  </a:moveTo>
                  <a:lnTo>
                    <a:pt x="1235889" y="845836"/>
                  </a:lnTo>
                  <a:lnTo>
                    <a:pt x="1275122" y="877028"/>
                  </a:lnTo>
                  <a:lnTo>
                    <a:pt x="1319153" y="898103"/>
                  </a:lnTo>
                  <a:lnTo>
                    <a:pt x="1360614" y="904341"/>
                  </a:lnTo>
                </a:path>
                <a:path w="1360804" h="1587500">
                  <a:moveTo>
                    <a:pt x="1196022" y="850392"/>
                  </a:moveTo>
                  <a:lnTo>
                    <a:pt x="1222252" y="892084"/>
                  </a:lnTo>
                  <a:lnTo>
                    <a:pt x="1265283" y="924007"/>
                  </a:lnTo>
                  <a:lnTo>
                    <a:pt x="1314831" y="942214"/>
                  </a:lnTo>
                  <a:lnTo>
                    <a:pt x="1360614" y="942759"/>
                  </a:lnTo>
                </a:path>
                <a:path w="1360804" h="1587500">
                  <a:moveTo>
                    <a:pt x="1205166" y="837603"/>
                  </a:moveTo>
                  <a:lnTo>
                    <a:pt x="1225654" y="865000"/>
                  </a:lnTo>
                  <a:lnTo>
                    <a:pt x="1247000" y="885374"/>
                  </a:lnTo>
                  <a:lnTo>
                    <a:pt x="1266631" y="898546"/>
                  </a:lnTo>
                  <a:lnTo>
                    <a:pt x="1281976" y="904341"/>
                  </a:lnTo>
                </a:path>
                <a:path w="1360804" h="1587500">
                  <a:moveTo>
                    <a:pt x="1224368" y="793711"/>
                  </a:moveTo>
                  <a:lnTo>
                    <a:pt x="1243199" y="807436"/>
                  </a:lnTo>
                  <a:lnTo>
                    <a:pt x="1263916" y="830854"/>
                  </a:lnTo>
                  <a:lnTo>
                    <a:pt x="1282233" y="857875"/>
                  </a:lnTo>
                  <a:lnTo>
                    <a:pt x="1293863" y="882408"/>
                  </a:lnTo>
                </a:path>
                <a:path w="1360804" h="1587500">
                  <a:moveTo>
                    <a:pt x="1249984" y="774509"/>
                  </a:moveTo>
                  <a:lnTo>
                    <a:pt x="1274050" y="794461"/>
                  </a:lnTo>
                  <a:lnTo>
                    <a:pt x="1296489" y="825820"/>
                  </a:lnTo>
                  <a:lnTo>
                    <a:pt x="1314646" y="860784"/>
                  </a:lnTo>
                  <a:lnTo>
                    <a:pt x="1325867" y="89155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095722" y="5669584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598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095722" y="5704332"/>
              <a:ext cx="38735" cy="165735"/>
            </a:xfrm>
            <a:custGeom>
              <a:avLst/>
              <a:gdLst/>
              <a:ahLst/>
              <a:cxnLst/>
              <a:rect l="l" t="t" r="r" b="b"/>
              <a:pathLst>
                <a:path w="38735" h="165735">
                  <a:moveTo>
                    <a:pt x="38392" y="0"/>
                  </a:moveTo>
                  <a:lnTo>
                    <a:pt x="0" y="0"/>
                  </a:lnTo>
                  <a:lnTo>
                    <a:pt x="0" y="16551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316575" y="5673242"/>
              <a:ext cx="74930" cy="196850"/>
            </a:xfrm>
            <a:custGeom>
              <a:avLst/>
              <a:gdLst/>
              <a:ahLst/>
              <a:cxnLst/>
              <a:rect l="l" t="t" r="r" b="b"/>
              <a:pathLst>
                <a:path w="74929" h="196850">
                  <a:moveTo>
                    <a:pt x="0" y="28359"/>
                  </a:moveTo>
                  <a:lnTo>
                    <a:pt x="16878" y="28359"/>
                  </a:lnTo>
                </a:path>
                <a:path w="74929" h="196850">
                  <a:moveTo>
                    <a:pt x="0" y="0"/>
                  </a:moveTo>
                  <a:lnTo>
                    <a:pt x="14147" y="0"/>
                  </a:lnTo>
                </a:path>
                <a:path w="74929" h="196850">
                  <a:moveTo>
                    <a:pt x="0" y="164592"/>
                  </a:moveTo>
                  <a:lnTo>
                    <a:pt x="74498" y="164592"/>
                  </a:lnTo>
                </a:path>
                <a:path w="74929" h="196850">
                  <a:moveTo>
                    <a:pt x="0" y="196608"/>
                  </a:moveTo>
                  <a:lnTo>
                    <a:pt x="70840" y="19660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996942" y="5846978"/>
              <a:ext cx="467359" cy="443865"/>
            </a:xfrm>
            <a:custGeom>
              <a:avLst/>
              <a:gdLst/>
              <a:ahLst/>
              <a:cxnLst/>
              <a:rect l="l" t="t" r="r" b="b"/>
              <a:pathLst>
                <a:path w="467360" h="443864">
                  <a:moveTo>
                    <a:pt x="396862" y="0"/>
                  </a:moveTo>
                  <a:lnTo>
                    <a:pt x="406377" y="110892"/>
                  </a:lnTo>
                  <a:lnTo>
                    <a:pt x="411264" y="170432"/>
                  </a:lnTo>
                  <a:lnTo>
                    <a:pt x="413064" y="198937"/>
                  </a:lnTo>
                  <a:lnTo>
                    <a:pt x="413321" y="216725"/>
                  </a:lnTo>
                </a:path>
                <a:path w="467360" h="443864">
                  <a:moveTo>
                    <a:pt x="467258" y="264274"/>
                  </a:moveTo>
                  <a:lnTo>
                    <a:pt x="400532" y="264274"/>
                  </a:lnTo>
                  <a:lnTo>
                    <a:pt x="400532" y="225856"/>
                  </a:lnTo>
                  <a:lnTo>
                    <a:pt x="467258" y="225856"/>
                  </a:lnTo>
                  <a:lnTo>
                    <a:pt x="467258" y="264274"/>
                  </a:lnTo>
                  <a:close/>
                </a:path>
                <a:path w="467360" h="443864">
                  <a:moveTo>
                    <a:pt x="406920" y="277075"/>
                  </a:moveTo>
                  <a:lnTo>
                    <a:pt x="385790" y="343513"/>
                  </a:lnTo>
                  <a:lnTo>
                    <a:pt x="317721" y="387401"/>
                  </a:lnTo>
                  <a:lnTo>
                    <a:pt x="266463" y="399173"/>
                  </a:lnTo>
                  <a:lnTo>
                    <a:pt x="203923" y="403250"/>
                  </a:lnTo>
                  <a:lnTo>
                    <a:pt x="117798" y="402823"/>
                  </a:lnTo>
                  <a:lnTo>
                    <a:pt x="60132" y="401885"/>
                  </a:lnTo>
                  <a:lnTo>
                    <a:pt x="23381" y="400946"/>
                  </a:lnTo>
                  <a:lnTo>
                    <a:pt x="0" y="400519"/>
                  </a:lnTo>
                </a:path>
                <a:path w="467360" h="443864">
                  <a:moveTo>
                    <a:pt x="450811" y="270675"/>
                  </a:moveTo>
                  <a:lnTo>
                    <a:pt x="449014" y="311296"/>
                  </a:lnTo>
                  <a:lnTo>
                    <a:pt x="435371" y="350952"/>
                  </a:lnTo>
                  <a:lnTo>
                    <a:pt x="409001" y="386482"/>
                  </a:lnTo>
                  <a:lnTo>
                    <a:pt x="369026" y="414726"/>
                  </a:lnTo>
                  <a:lnTo>
                    <a:pt x="314566" y="432523"/>
                  </a:lnTo>
                  <a:lnTo>
                    <a:pt x="251641" y="440694"/>
                  </a:lnTo>
                  <a:lnTo>
                    <a:pt x="190340" y="443632"/>
                  </a:lnTo>
                  <a:lnTo>
                    <a:pt x="132594" y="443268"/>
                  </a:lnTo>
                  <a:lnTo>
                    <a:pt x="80335" y="441532"/>
                  </a:lnTo>
                  <a:lnTo>
                    <a:pt x="35493" y="440355"/>
                  </a:lnTo>
                  <a:lnTo>
                    <a:pt x="0" y="441667"/>
                  </a:lnTo>
                </a:path>
                <a:path w="467360" h="443864">
                  <a:moveTo>
                    <a:pt x="450811" y="219456"/>
                  </a:moveTo>
                  <a:lnTo>
                    <a:pt x="441680" y="3201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" name="object 9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330214" y="5572201"/>
              <a:ext cx="123496" cy="280733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5454142" y="5895454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5">
                  <a:moveTo>
                    <a:pt x="0" y="0"/>
                  </a:moveTo>
                  <a:lnTo>
                    <a:pt x="6402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9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988267" y="5297881"/>
              <a:ext cx="195681" cy="80467"/>
            </a:xfrm>
            <a:prstGeom prst="rect">
              <a:avLst/>
            </a:prstGeom>
          </p:spPr>
        </p:pic>
        <p:sp>
          <p:nvSpPr>
            <p:cNvPr id="95" name="object 95"/>
            <p:cNvSpPr/>
            <p:nvPr/>
          </p:nvSpPr>
          <p:spPr>
            <a:xfrm>
              <a:off x="5000612" y="5120030"/>
              <a:ext cx="1061085" cy="502284"/>
            </a:xfrm>
            <a:custGeom>
              <a:avLst/>
              <a:gdLst/>
              <a:ahLst/>
              <a:cxnLst/>
              <a:rect l="l" t="t" r="r" b="b"/>
              <a:pathLst>
                <a:path w="1061085" h="502285">
                  <a:moveTo>
                    <a:pt x="183794" y="184721"/>
                  </a:moveTo>
                  <a:lnTo>
                    <a:pt x="214202" y="175103"/>
                  </a:lnTo>
                  <a:lnTo>
                    <a:pt x="255761" y="166325"/>
                  </a:lnTo>
                  <a:lnTo>
                    <a:pt x="305295" y="159683"/>
                  </a:lnTo>
                  <a:lnTo>
                    <a:pt x="359630" y="156470"/>
                  </a:lnTo>
                  <a:lnTo>
                    <a:pt x="415590" y="157979"/>
                  </a:lnTo>
                  <a:lnTo>
                    <a:pt x="470001" y="165506"/>
                  </a:lnTo>
                </a:path>
                <a:path w="1061085" h="502285">
                  <a:moveTo>
                    <a:pt x="0" y="276148"/>
                  </a:moveTo>
                  <a:lnTo>
                    <a:pt x="35290" y="274036"/>
                  </a:lnTo>
                  <a:lnTo>
                    <a:pt x="80697" y="268154"/>
                  </a:lnTo>
                  <a:lnTo>
                    <a:pt x="123706" y="259185"/>
                  </a:lnTo>
                  <a:lnTo>
                    <a:pt x="151803" y="247815"/>
                  </a:lnTo>
                </a:path>
                <a:path w="1061085" h="502285">
                  <a:moveTo>
                    <a:pt x="183794" y="241401"/>
                  </a:moveTo>
                  <a:lnTo>
                    <a:pt x="219841" y="236588"/>
                  </a:lnTo>
                  <a:lnTo>
                    <a:pt x="284280" y="230326"/>
                  </a:lnTo>
                  <a:lnTo>
                    <a:pt x="357670" y="223362"/>
                  </a:lnTo>
                  <a:lnTo>
                    <a:pt x="420567" y="216442"/>
                  </a:lnTo>
                  <a:lnTo>
                    <a:pt x="453529" y="210312"/>
                  </a:lnTo>
                  <a:lnTo>
                    <a:pt x="464638" y="202070"/>
                  </a:lnTo>
                  <a:lnTo>
                    <a:pt x="470342" y="193744"/>
                  </a:lnTo>
                  <a:lnTo>
                    <a:pt x="472444" y="187305"/>
                  </a:lnTo>
                  <a:lnTo>
                    <a:pt x="472744" y="184721"/>
                  </a:lnTo>
                </a:path>
                <a:path w="1061085" h="502285">
                  <a:moveTo>
                    <a:pt x="12801" y="225856"/>
                  </a:moveTo>
                  <a:lnTo>
                    <a:pt x="38890" y="226858"/>
                  </a:lnTo>
                  <a:lnTo>
                    <a:pt x="82297" y="229063"/>
                  </a:lnTo>
                  <a:lnTo>
                    <a:pt x="125706" y="231268"/>
                  </a:lnTo>
                  <a:lnTo>
                    <a:pt x="151803" y="232270"/>
                  </a:lnTo>
                </a:path>
                <a:path w="1061085" h="502285">
                  <a:moveTo>
                    <a:pt x="95110" y="206654"/>
                  </a:moveTo>
                  <a:lnTo>
                    <a:pt x="146303" y="206654"/>
                  </a:lnTo>
                </a:path>
                <a:path w="1061085" h="502285">
                  <a:moveTo>
                    <a:pt x="181051" y="210312"/>
                  </a:moveTo>
                  <a:lnTo>
                    <a:pt x="216918" y="211897"/>
                  </a:lnTo>
                  <a:lnTo>
                    <a:pt x="263582" y="212712"/>
                  </a:lnTo>
                  <a:lnTo>
                    <a:pt x="307845" y="213012"/>
                  </a:lnTo>
                  <a:lnTo>
                    <a:pt x="336511" y="213055"/>
                  </a:lnTo>
                </a:path>
                <a:path w="1061085" h="502285">
                  <a:moveTo>
                    <a:pt x="6388" y="254215"/>
                  </a:moveTo>
                  <a:lnTo>
                    <a:pt x="27056" y="252687"/>
                  </a:lnTo>
                  <a:lnTo>
                    <a:pt x="61953" y="248843"/>
                  </a:lnTo>
                  <a:lnTo>
                    <a:pt x="99246" y="243800"/>
                  </a:lnTo>
                  <a:lnTo>
                    <a:pt x="127101" y="238671"/>
                  </a:lnTo>
                </a:path>
                <a:path w="1061085" h="502285">
                  <a:moveTo>
                    <a:pt x="205739" y="197523"/>
                  </a:moveTo>
                  <a:lnTo>
                    <a:pt x="245960" y="187005"/>
                  </a:lnTo>
                  <a:lnTo>
                    <a:pt x="297066" y="177060"/>
                  </a:lnTo>
                  <a:lnTo>
                    <a:pt x="353483" y="170455"/>
                  </a:lnTo>
                  <a:lnTo>
                    <a:pt x="409634" y="169953"/>
                  </a:lnTo>
                  <a:lnTo>
                    <a:pt x="459943" y="178320"/>
                  </a:lnTo>
                </a:path>
                <a:path w="1061085" h="502285">
                  <a:moveTo>
                    <a:pt x="272503" y="197523"/>
                  </a:moveTo>
                  <a:lnTo>
                    <a:pt x="314316" y="190906"/>
                  </a:lnTo>
                  <a:lnTo>
                    <a:pt x="364961" y="187117"/>
                  </a:lnTo>
                  <a:lnTo>
                    <a:pt x="413037" y="187616"/>
                  </a:lnTo>
                  <a:lnTo>
                    <a:pt x="447141" y="193865"/>
                  </a:lnTo>
                </a:path>
                <a:path w="1061085" h="502285">
                  <a:moveTo>
                    <a:pt x="466343" y="143573"/>
                  </a:moveTo>
                  <a:lnTo>
                    <a:pt x="523951" y="143573"/>
                  </a:lnTo>
                  <a:lnTo>
                    <a:pt x="523951" y="187464"/>
                  </a:lnTo>
                </a:path>
                <a:path w="1061085" h="502285">
                  <a:moveTo>
                    <a:pt x="615403" y="120700"/>
                  </a:moveTo>
                  <a:lnTo>
                    <a:pt x="615403" y="191122"/>
                  </a:lnTo>
                </a:path>
                <a:path w="1061085" h="502285">
                  <a:moveTo>
                    <a:pt x="409651" y="228600"/>
                  </a:moveTo>
                  <a:lnTo>
                    <a:pt x="409651" y="276148"/>
                  </a:lnTo>
                  <a:lnTo>
                    <a:pt x="396862" y="276148"/>
                  </a:lnTo>
                  <a:lnTo>
                    <a:pt x="396862" y="333756"/>
                  </a:lnTo>
                </a:path>
                <a:path w="1061085" h="502285">
                  <a:moveTo>
                    <a:pt x="403250" y="346570"/>
                  </a:moveTo>
                  <a:lnTo>
                    <a:pt x="403250" y="362115"/>
                  </a:lnTo>
                  <a:lnTo>
                    <a:pt x="412394" y="362115"/>
                  </a:lnTo>
                  <a:lnTo>
                    <a:pt x="412394" y="435254"/>
                  </a:lnTo>
                  <a:lnTo>
                    <a:pt x="399580" y="435254"/>
                  </a:lnTo>
                  <a:lnTo>
                    <a:pt x="399580" y="450799"/>
                  </a:lnTo>
                </a:path>
                <a:path w="1061085" h="502285">
                  <a:moveTo>
                    <a:pt x="440740" y="314553"/>
                  </a:moveTo>
                  <a:lnTo>
                    <a:pt x="440740" y="362115"/>
                  </a:lnTo>
                </a:path>
                <a:path w="1061085" h="502285">
                  <a:moveTo>
                    <a:pt x="457200" y="362115"/>
                  </a:moveTo>
                  <a:lnTo>
                    <a:pt x="457200" y="502018"/>
                  </a:lnTo>
                </a:path>
                <a:path w="1061085" h="502285">
                  <a:moveTo>
                    <a:pt x="450811" y="305422"/>
                  </a:moveTo>
                  <a:lnTo>
                    <a:pt x="479145" y="305422"/>
                  </a:lnTo>
                </a:path>
                <a:path w="1061085" h="502285">
                  <a:moveTo>
                    <a:pt x="504761" y="191122"/>
                  </a:moveTo>
                  <a:lnTo>
                    <a:pt x="555040" y="191122"/>
                  </a:lnTo>
                  <a:lnTo>
                    <a:pt x="555040" y="276148"/>
                  </a:lnTo>
                </a:path>
                <a:path w="1061085" h="502285">
                  <a:moveTo>
                    <a:pt x="501103" y="213055"/>
                  </a:moveTo>
                  <a:lnTo>
                    <a:pt x="501103" y="241401"/>
                  </a:lnTo>
                  <a:lnTo>
                    <a:pt x="520293" y="241401"/>
                  </a:lnTo>
                  <a:lnTo>
                    <a:pt x="520293" y="273418"/>
                  </a:lnTo>
                  <a:lnTo>
                    <a:pt x="539495" y="273418"/>
                  </a:lnTo>
                </a:path>
                <a:path w="1061085" h="502285">
                  <a:moveTo>
                    <a:pt x="453529" y="210312"/>
                  </a:moveTo>
                  <a:lnTo>
                    <a:pt x="453529" y="228600"/>
                  </a:lnTo>
                  <a:lnTo>
                    <a:pt x="479145" y="228600"/>
                  </a:lnTo>
                </a:path>
                <a:path w="1061085" h="502285">
                  <a:moveTo>
                    <a:pt x="463588" y="241401"/>
                  </a:moveTo>
                  <a:lnTo>
                    <a:pt x="463588" y="295351"/>
                  </a:lnTo>
                </a:path>
                <a:path w="1061085" h="502285">
                  <a:moveTo>
                    <a:pt x="574243" y="213055"/>
                  </a:moveTo>
                  <a:lnTo>
                    <a:pt x="873251" y="213055"/>
                  </a:lnTo>
                </a:path>
                <a:path w="1061085" h="502285">
                  <a:moveTo>
                    <a:pt x="628180" y="187464"/>
                  </a:moveTo>
                  <a:lnTo>
                    <a:pt x="891539" y="187464"/>
                  </a:lnTo>
                </a:path>
                <a:path w="1061085" h="502285">
                  <a:moveTo>
                    <a:pt x="917143" y="187464"/>
                  </a:moveTo>
                  <a:lnTo>
                    <a:pt x="1005839" y="187464"/>
                  </a:lnTo>
                </a:path>
                <a:path w="1061085" h="502285">
                  <a:moveTo>
                    <a:pt x="897940" y="213055"/>
                  </a:moveTo>
                  <a:lnTo>
                    <a:pt x="1044244" y="213055"/>
                  </a:lnTo>
                </a:path>
                <a:path w="1061085" h="502285">
                  <a:moveTo>
                    <a:pt x="1047902" y="0"/>
                  </a:moveTo>
                  <a:lnTo>
                    <a:pt x="1047902" y="35674"/>
                  </a:lnTo>
                  <a:lnTo>
                    <a:pt x="958303" y="35674"/>
                  </a:lnTo>
                </a:path>
                <a:path w="1061085" h="502285">
                  <a:moveTo>
                    <a:pt x="968362" y="60350"/>
                  </a:moveTo>
                  <a:lnTo>
                    <a:pt x="1050645" y="60350"/>
                  </a:lnTo>
                  <a:lnTo>
                    <a:pt x="1050645" y="181051"/>
                  </a:lnTo>
                </a:path>
                <a:path w="1061085" h="502285">
                  <a:moveTo>
                    <a:pt x="1060703" y="489204"/>
                  </a:moveTo>
                  <a:lnTo>
                    <a:pt x="1050645" y="489204"/>
                  </a:lnTo>
                  <a:lnTo>
                    <a:pt x="1050645" y="450799"/>
                  </a:lnTo>
                  <a:lnTo>
                    <a:pt x="1060703" y="450799"/>
                  </a:lnTo>
                  <a:lnTo>
                    <a:pt x="1060703" y="48920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6" name="object 9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254004" y="6709727"/>
              <a:ext cx="101498" cy="76809"/>
            </a:xfrm>
            <a:prstGeom prst="rect">
              <a:avLst/>
            </a:prstGeom>
          </p:spPr>
        </p:pic>
        <p:sp>
          <p:nvSpPr>
            <p:cNvPr id="97" name="object 97"/>
            <p:cNvSpPr/>
            <p:nvPr/>
          </p:nvSpPr>
          <p:spPr>
            <a:xfrm>
              <a:off x="5066449" y="5568086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29">
                  <a:moveTo>
                    <a:pt x="19202" y="0"/>
                  </a:moveTo>
                  <a:lnTo>
                    <a:pt x="5486" y="0"/>
                  </a:lnTo>
                  <a:lnTo>
                    <a:pt x="0" y="4584"/>
                  </a:lnTo>
                  <a:lnTo>
                    <a:pt x="0" y="18300"/>
                  </a:lnTo>
                  <a:lnTo>
                    <a:pt x="5486" y="23774"/>
                  </a:lnTo>
                  <a:lnTo>
                    <a:pt x="19202" y="23774"/>
                  </a:lnTo>
                  <a:lnTo>
                    <a:pt x="24676" y="18300"/>
                  </a:lnTo>
                  <a:lnTo>
                    <a:pt x="24676" y="11899"/>
                  </a:lnTo>
                  <a:lnTo>
                    <a:pt x="24676" y="4584"/>
                  </a:lnTo>
                  <a:lnTo>
                    <a:pt x="192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066449" y="5568086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29">
                  <a:moveTo>
                    <a:pt x="24676" y="11899"/>
                  </a:moveTo>
                  <a:lnTo>
                    <a:pt x="24676" y="18300"/>
                  </a:lnTo>
                  <a:lnTo>
                    <a:pt x="19202" y="23774"/>
                  </a:lnTo>
                  <a:lnTo>
                    <a:pt x="11887" y="23774"/>
                  </a:lnTo>
                  <a:lnTo>
                    <a:pt x="5486" y="23774"/>
                  </a:lnTo>
                  <a:lnTo>
                    <a:pt x="0" y="18300"/>
                  </a:lnTo>
                  <a:lnTo>
                    <a:pt x="0" y="11899"/>
                  </a:lnTo>
                  <a:lnTo>
                    <a:pt x="0" y="4584"/>
                  </a:lnTo>
                  <a:lnTo>
                    <a:pt x="5486" y="0"/>
                  </a:lnTo>
                  <a:lnTo>
                    <a:pt x="11887" y="0"/>
                  </a:lnTo>
                  <a:lnTo>
                    <a:pt x="19202" y="0"/>
                  </a:lnTo>
                  <a:lnTo>
                    <a:pt x="24676" y="4584"/>
                  </a:lnTo>
                  <a:lnTo>
                    <a:pt x="24676" y="1189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223725" y="6200863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287" y="0"/>
                  </a:moveTo>
                  <a:lnTo>
                    <a:pt x="4572" y="0"/>
                  </a:lnTo>
                  <a:lnTo>
                    <a:pt x="0" y="5486"/>
                  </a:lnTo>
                  <a:lnTo>
                    <a:pt x="0" y="18287"/>
                  </a:lnTo>
                  <a:lnTo>
                    <a:pt x="4572" y="23774"/>
                  </a:lnTo>
                  <a:lnTo>
                    <a:pt x="18287" y="23774"/>
                  </a:lnTo>
                  <a:lnTo>
                    <a:pt x="23774" y="18287"/>
                  </a:lnTo>
                  <a:lnTo>
                    <a:pt x="23774" y="11887"/>
                  </a:lnTo>
                  <a:lnTo>
                    <a:pt x="23774" y="5486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223725" y="6200863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774" y="11887"/>
                  </a:moveTo>
                  <a:lnTo>
                    <a:pt x="23774" y="18287"/>
                  </a:lnTo>
                  <a:lnTo>
                    <a:pt x="18287" y="23774"/>
                  </a:lnTo>
                  <a:lnTo>
                    <a:pt x="11874" y="23774"/>
                  </a:lnTo>
                  <a:lnTo>
                    <a:pt x="4572" y="23774"/>
                  </a:lnTo>
                  <a:lnTo>
                    <a:pt x="0" y="18287"/>
                  </a:lnTo>
                  <a:lnTo>
                    <a:pt x="0" y="11887"/>
                  </a:lnTo>
                  <a:lnTo>
                    <a:pt x="0" y="5486"/>
                  </a:lnTo>
                  <a:lnTo>
                    <a:pt x="4572" y="0"/>
                  </a:lnTo>
                  <a:lnTo>
                    <a:pt x="11874" y="0"/>
                  </a:lnTo>
                  <a:lnTo>
                    <a:pt x="18287" y="0"/>
                  </a:lnTo>
                  <a:lnTo>
                    <a:pt x="23774" y="5486"/>
                  </a:lnTo>
                  <a:lnTo>
                    <a:pt x="23774" y="1188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071935" y="5922886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89">
                  <a:moveTo>
                    <a:pt x="21945" y="0"/>
                  </a:moveTo>
                  <a:lnTo>
                    <a:pt x="0" y="0"/>
                  </a:lnTo>
                  <a:lnTo>
                    <a:pt x="0" y="21031"/>
                  </a:lnTo>
                  <a:lnTo>
                    <a:pt x="21945" y="21031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071935" y="5922886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89">
                  <a:moveTo>
                    <a:pt x="21945" y="21031"/>
                  </a:moveTo>
                  <a:lnTo>
                    <a:pt x="0" y="21031"/>
                  </a:lnTo>
                  <a:lnTo>
                    <a:pt x="0" y="0"/>
                  </a:lnTo>
                  <a:lnTo>
                    <a:pt x="21945" y="0"/>
                  </a:lnTo>
                  <a:lnTo>
                    <a:pt x="21945" y="21031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091125" y="5971336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5" h="21589">
                  <a:moveTo>
                    <a:pt x="0" y="21031"/>
                  </a:moveTo>
                  <a:lnTo>
                    <a:pt x="10579" y="21031"/>
                  </a:lnTo>
                  <a:lnTo>
                    <a:pt x="10579" y="0"/>
                  </a:lnTo>
                  <a:lnTo>
                    <a:pt x="0" y="0"/>
                  </a:lnTo>
                  <a:lnTo>
                    <a:pt x="0" y="2103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091125" y="5971336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043" y="21031"/>
                  </a:moveTo>
                  <a:lnTo>
                    <a:pt x="0" y="21031"/>
                  </a:lnTo>
                  <a:lnTo>
                    <a:pt x="0" y="0"/>
                  </a:lnTo>
                  <a:lnTo>
                    <a:pt x="21043" y="0"/>
                  </a:lnTo>
                  <a:lnTo>
                    <a:pt x="21043" y="2103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324322" y="563302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018" y="0"/>
                  </a:moveTo>
                  <a:lnTo>
                    <a:pt x="0" y="0"/>
                  </a:lnTo>
                  <a:lnTo>
                    <a:pt x="0" y="21031"/>
                  </a:lnTo>
                  <a:lnTo>
                    <a:pt x="21018" y="21031"/>
                  </a:lnTo>
                  <a:lnTo>
                    <a:pt x="210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324322" y="5633008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018" y="21043"/>
                  </a:moveTo>
                  <a:lnTo>
                    <a:pt x="0" y="21043"/>
                  </a:lnTo>
                  <a:lnTo>
                    <a:pt x="0" y="0"/>
                  </a:lnTo>
                  <a:lnTo>
                    <a:pt x="21018" y="0"/>
                  </a:lnTo>
                  <a:lnTo>
                    <a:pt x="21018" y="2104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337124" y="556901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018" y="0"/>
                  </a:moveTo>
                  <a:lnTo>
                    <a:pt x="0" y="0"/>
                  </a:lnTo>
                  <a:lnTo>
                    <a:pt x="0" y="21018"/>
                  </a:lnTo>
                  <a:lnTo>
                    <a:pt x="21018" y="21018"/>
                  </a:lnTo>
                  <a:lnTo>
                    <a:pt x="210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002441" y="5353202"/>
              <a:ext cx="387985" cy="236854"/>
            </a:xfrm>
            <a:custGeom>
              <a:avLst/>
              <a:gdLst/>
              <a:ahLst/>
              <a:cxnLst/>
              <a:rect l="l" t="t" r="r" b="b"/>
              <a:pathLst>
                <a:path w="387985" h="236854">
                  <a:moveTo>
                    <a:pt x="355701" y="236829"/>
                  </a:moveTo>
                  <a:lnTo>
                    <a:pt x="334683" y="236829"/>
                  </a:lnTo>
                  <a:lnTo>
                    <a:pt x="334683" y="215798"/>
                  </a:lnTo>
                  <a:lnTo>
                    <a:pt x="355701" y="215798"/>
                  </a:lnTo>
                  <a:lnTo>
                    <a:pt x="355701" y="236829"/>
                  </a:lnTo>
                  <a:close/>
                </a:path>
                <a:path w="387985" h="236854">
                  <a:moveTo>
                    <a:pt x="236829" y="0"/>
                  </a:moveTo>
                  <a:lnTo>
                    <a:pt x="216303" y="24704"/>
                  </a:lnTo>
                  <a:lnTo>
                    <a:pt x="193286" y="61155"/>
                  </a:lnTo>
                  <a:lnTo>
                    <a:pt x="174209" y="114576"/>
                  </a:lnTo>
                  <a:lnTo>
                    <a:pt x="165506" y="190195"/>
                  </a:lnTo>
                </a:path>
                <a:path w="387985" h="236854">
                  <a:moveTo>
                    <a:pt x="267004" y="1828"/>
                  </a:moveTo>
                  <a:lnTo>
                    <a:pt x="244653" y="26247"/>
                  </a:lnTo>
                  <a:lnTo>
                    <a:pt x="218536" y="62069"/>
                  </a:lnTo>
                  <a:lnTo>
                    <a:pt x="196537" y="114862"/>
                  </a:lnTo>
                  <a:lnTo>
                    <a:pt x="186537" y="190195"/>
                  </a:lnTo>
                </a:path>
                <a:path w="387985" h="236854">
                  <a:moveTo>
                    <a:pt x="116128" y="143560"/>
                  </a:moveTo>
                  <a:lnTo>
                    <a:pt x="116128" y="173748"/>
                  </a:lnTo>
                  <a:lnTo>
                    <a:pt x="139915" y="173748"/>
                  </a:lnTo>
                </a:path>
                <a:path w="387985" h="236854">
                  <a:moveTo>
                    <a:pt x="0" y="85051"/>
                  </a:moveTo>
                  <a:lnTo>
                    <a:pt x="178308" y="85051"/>
                  </a:lnTo>
                </a:path>
                <a:path w="387985" h="236854">
                  <a:moveTo>
                    <a:pt x="152704" y="80467"/>
                  </a:moveTo>
                  <a:lnTo>
                    <a:pt x="152704" y="38417"/>
                  </a:lnTo>
                  <a:lnTo>
                    <a:pt x="180136" y="38417"/>
                  </a:lnTo>
                  <a:lnTo>
                    <a:pt x="180136" y="65849"/>
                  </a:lnTo>
                </a:path>
                <a:path w="387985" h="236854">
                  <a:moveTo>
                    <a:pt x="387705" y="75895"/>
                  </a:moveTo>
                  <a:lnTo>
                    <a:pt x="235000" y="75895"/>
                  </a:lnTo>
                  <a:lnTo>
                    <a:pt x="235000" y="12252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201780" y="5462930"/>
              <a:ext cx="21590" cy="43180"/>
            </a:xfrm>
            <a:custGeom>
              <a:avLst/>
              <a:gdLst/>
              <a:ahLst/>
              <a:cxnLst/>
              <a:rect l="l" t="t" r="r" b="b"/>
              <a:pathLst>
                <a:path w="21589" h="43179">
                  <a:moveTo>
                    <a:pt x="21043" y="0"/>
                  </a:moveTo>
                  <a:lnTo>
                    <a:pt x="0" y="0"/>
                  </a:lnTo>
                  <a:lnTo>
                    <a:pt x="0" y="42989"/>
                  </a:lnTo>
                  <a:lnTo>
                    <a:pt x="21043" y="42989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201780" y="5462930"/>
              <a:ext cx="21590" cy="43180"/>
            </a:xfrm>
            <a:custGeom>
              <a:avLst/>
              <a:gdLst/>
              <a:ahLst/>
              <a:cxnLst/>
              <a:rect l="l" t="t" r="r" b="b"/>
              <a:pathLst>
                <a:path w="21589" h="43179">
                  <a:moveTo>
                    <a:pt x="21043" y="42989"/>
                  </a:moveTo>
                  <a:lnTo>
                    <a:pt x="0" y="42989"/>
                  </a:lnTo>
                  <a:lnTo>
                    <a:pt x="0" y="0"/>
                  </a:lnTo>
                  <a:lnTo>
                    <a:pt x="21043" y="0"/>
                  </a:lnTo>
                  <a:lnTo>
                    <a:pt x="21043" y="429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232869" y="5478487"/>
              <a:ext cx="19685" cy="18415"/>
            </a:xfrm>
            <a:custGeom>
              <a:avLst/>
              <a:gdLst/>
              <a:ahLst/>
              <a:cxnLst/>
              <a:rect l="l" t="t" r="r" b="b"/>
              <a:pathLst>
                <a:path w="19685" h="18414">
                  <a:moveTo>
                    <a:pt x="19202" y="0"/>
                  </a:moveTo>
                  <a:lnTo>
                    <a:pt x="0" y="0"/>
                  </a:lnTo>
                  <a:lnTo>
                    <a:pt x="0" y="18275"/>
                  </a:lnTo>
                  <a:lnTo>
                    <a:pt x="19202" y="18275"/>
                  </a:lnTo>
                  <a:lnTo>
                    <a:pt x="192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232869" y="5478487"/>
              <a:ext cx="19685" cy="18415"/>
            </a:xfrm>
            <a:custGeom>
              <a:avLst/>
              <a:gdLst/>
              <a:ahLst/>
              <a:cxnLst/>
              <a:rect l="l" t="t" r="r" b="b"/>
              <a:pathLst>
                <a:path w="19685" h="18414">
                  <a:moveTo>
                    <a:pt x="0" y="18275"/>
                  </a:moveTo>
                  <a:lnTo>
                    <a:pt x="19202" y="18275"/>
                  </a:lnTo>
                  <a:lnTo>
                    <a:pt x="19202" y="0"/>
                  </a:lnTo>
                  <a:lnTo>
                    <a:pt x="0" y="0"/>
                  </a:lnTo>
                  <a:lnTo>
                    <a:pt x="0" y="182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263057" y="552055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37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279504" y="5361432"/>
              <a:ext cx="762635" cy="1281430"/>
            </a:xfrm>
            <a:custGeom>
              <a:avLst/>
              <a:gdLst/>
              <a:ahLst/>
              <a:cxnLst/>
              <a:rect l="l" t="t" r="r" b="b"/>
              <a:pathLst>
                <a:path w="762635" h="1281429">
                  <a:moveTo>
                    <a:pt x="2743" y="101498"/>
                  </a:moveTo>
                  <a:lnTo>
                    <a:pt x="2743" y="141731"/>
                  </a:lnTo>
                </a:path>
                <a:path w="762635" h="1281429">
                  <a:moveTo>
                    <a:pt x="97853" y="0"/>
                  </a:moveTo>
                  <a:lnTo>
                    <a:pt x="97853" y="36588"/>
                  </a:lnTo>
                </a:path>
                <a:path w="762635" h="1281429">
                  <a:moveTo>
                    <a:pt x="17373" y="9143"/>
                  </a:moveTo>
                  <a:lnTo>
                    <a:pt x="17373" y="33832"/>
                  </a:lnTo>
                  <a:lnTo>
                    <a:pt x="0" y="33832"/>
                  </a:lnTo>
                </a:path>
                <a:path w="762635" h="1281429">
                  <a:moveTo>
                    <a:pt x="632764" y="146316"/>
                  </a:moveTo>
                  <a:lnTo>
                    <a:pt x="664768" y="146316"/>
                  </a:lnTo>
                </a:path>
                <a:path w="762635" h="1281429">
                  <a:moveTo>
                    <a:pt x="641896" y="154546"/>
                  </a:moveTo>
                  <a:lnTo>
                    <a:pt x="641896" y="184721"/>
                  </a:lnTo>
                  <a:lnTo>
                    <a:pt x="662952" y="184721"/>
                  </a:lnTo>
                </a:path>
                <a:path w="762635" h="1281429">
                  <a:moveTo>
                    <a:pt x="737019" y="1265542"/>
                  </a:moveTo>
                  <a:lnTo>
                    <a:pt x="737019" y="1281087"/>
                  </a:lnTo>
                  <a:lnTo>
                    <a:pt x="762609" y="1281087"/>
                  </a:lnTo>
                </a:path>
                <a:path w="762635" h="1281429">
                  <a:moveTo>
                    <a:pt x="271576" y="590702"/>
                  </a:moveTo>
                  <a:lnTo>
                    <a:pt x="643737" y="590702"/>
                  </a:lnTo>
                </a:path>
                <a:path w="762635" h="1281429">
                  <a:moveTo>
                    <a:pt x="171919" y="574255"/>
                  </a:moveTo>
                  <a:lnTo>
                    <a:pt x="199351" y="574255"/>
                  </a:lnTo>
                </a:path>
                <a:path w="762635" h="1281429">
                  <a:moveTo>
                    <a:pt x="268820" y="565099"/>
                  </a:moveTo>
                  <a:lnTo>
                    <a:pt x="269748" y="568769"/>
                  </a:lnTo>
                  <a:lnTo>
                    <a:pt x="270662" y="572414"/>
                  </a:lnTo>
                  <a:lnTo>
                    <a:pt x="270662" y="576084"/>
                  </a:lnTo>
                  <a:lnTo>
                    <a:pt x="267962" y="588943"/>
                  </a:lnTo>
                  <a:lnTo>
                    <a:pt x="260718" y="599401"/>
                  </a:lnTo>
                  <a:lnTo>
                    <a:pt x="250216" y="606431"/>
                  </a:lnTo>
                  <a:lnTo>
                    <a:pt x="237743" y="609003"/>
                  </a:lnTo>
                  <a:lnTo>
                    <a:pt x="224890" y="606431"/>
                  </a:lnTo>
                  <a:lnTo>
                    <a:pt x="214431" y="599401"/>
                  </a:lnTo>
                  <a:lnTo>
                    <a:pt x="207399" y="588943"/>
                  </a:lnTo>
                  <a:lnTo>
                    <a:pt x="204825" y="576084"/>
                  </a:lnTo>
                  <a:lnTo>
                    <a:pt x="207399" y="563223"/>
                  </a:lnTo>
                  <a:lnTo>
                    <a:pt x="214431" y="552761"/>
                  </a:lnTo>
                  <a:lnTo>
                    <a:pt x="224890" y="545727"/>
                  </a:lnTo>
                  <a:lnTo>
                    <a:pt x="237743" y="543153"/>
                  </a:lnTo>
                  <a:lnTo>
                    <a:pt x="240487" y="543153"/>
                  </a:lnTo>
                  <a:lnTo>
                    <a:pt x="243230" y="543153"/>
                  </a:lnTo>
                  <a:lnTo>
                    <a:pt x="245973" y="544080"/>
                  </a:lnTo>
                </a:path>
                <a:path w="762635" h="1281429">
                  <a:moveTo>
                    <a:pt x="252374" y="576084"/>
                  </a:moveTo>
                  <a:lnTo>
                    <a:pt x="252374" y="584314"/>
                  </a:lnTo>
                  <a:lnTo>
                    <a:pt x="245973" y="590702"/>
                  </a:lnTo>
                  <a:lnTo>
                    <a:pt x="237743" y="590702"/>
                  </a:lnTo>
                  <a:lnTo>
                    <a:pt x="229514" y="590702"/>
                  </a:lnTo>
                  <a:lnTo>
                    <a:pt x="222211" y="584314"/>
                  </a:lnTo>
                  <a:lnTo>
                    <a:pt x="222211" y="576084"/>
                  </a:lnTo>
                  <a:lnTo>
                    <a:pt x="222211" y="567855"/>
                  </a:lnTo>
                  <a:lnTo>
                    <a:pt x="229514" y="560527"/>
                  </a:lnTo>
                  <a:lnTo>
                    <a:pt x="237743" y="560527"/>
                  </a:lnTo>
                  <a:lnTo>
                    <a:pt x="245973" y="560527"/>
                  </a:lnTo>
                  <a:lnTo>
                    <a:pt x="252374" y="567855"/>
                  </a:lnTo>
                  <a:lnTo>
                    <a:pt x="252374" y="576084"/>
                  </a:lnTo>
                </a:path>
                <a:path w="762635" h="1281429">
                  <a:moveTo>
                    <a:pt x="233172" y="772680"/>
                  </a:moveTo>
                  <a:lnTo>
                    <a:pt x="233172" y="838504"/>
                  </a:lnTo>
                  <a:lnTo>
                    <a:pt x="241401" y="838504"/>
                  </a:lnTo>
                  <a:lnTo>
                    <a:pt x="241401" y="954646"/>
                  </a:lnTo>
                </a:path>
                <a:path w="762635" h="1281429">
                  <a:moveTo>
                    <a:pt x="233172" y="609904"/>
                  </a:moveTo>
                  <a:lnTo>
                    <a:pt x="233172" y="730618"/>
                  </a:lnTo>
                </a:path>
                <a:path w="762635" h="1281429">
                  <a:moveTo>
                    <a:pt x="188366" y="713231"/>
                  </a:moveTo>
                  <a:lnTo>
                    <a:pt x="188366" y="737019"/>
                  </a:lnTo>
                  <a:lnTo>
                    <a:pt x="218541" y="737019"/>
                  </a:lnTo>
                </a:path>
                <a:path w="762635" h="1281429">
                  <a:moveTo>
                    <a:pt x="288036" y="705002"/>
                  </a:moveTo>
                  <a:lnTo>
                    <a:pt x="288036" y="732447"/>
                  </a:lnTo>
                  <a:lnTo>
                    <a:pt x="312724" y="732447"/>
                  </a:lnTo>
                </a:path>
                <a:path w="762635" h="1281429">
                  <a:moveTo>
                    <a:pt x="178308" y="598931"/>
                  </a:moveTo>
                  <a:lnTo>
                    <a:pt x="178308" y="645566"/>
                  </a:lnTo>
                  <a:lnTo>
                    <a:pt x="205752" y="645566"/>
                  </a:lnTo>
                </a:path>
                <a:path w="762635" h="1281429">
                  <a:moveTo>
                    <a:pt x="275234" y="814730"/>
                  </a:moveTo>
                  <a:lnTo>
                    <a:pt x="275234" y="933615"/>
                  </a:lnTo>
                  <a:lnTo>
                    <a:pt x="497420" y="933615"/>
                  </a:lnTo>
                </a:path>
                <a:path w="762635" h="1281429">
                  <a:moveTo>
                    <a:pt x="601675" y="931786"/>
                  </a:moveTo>
                  <a:lnTo>
                    <a:pt x="641896" y="931786"/>
                  </a:lnTo>
                </a:path>
                <a:path w="762635" h="1281429">
                  <a:moveTo>
                    <a:pt x="262432" y="804684"/>
                  </a:moveTo>
                  <a:lnTo>
                    <a:pt x="245973" y="804684"/>
                  </a:lnTo>
                  <a:lnTo>
                    <a:pt x="245973" y="780897"/>
                  </a:lnTo>
                  <a:lnTo>
                    <a:pt x="262432" y="780897"/>
                  </a:lnTo>
                  <a:lnTo>
                    <a:pt x="262432" y="804684"/>
                  </a:lnTo>
                  <a:close/>
                </a:path>
                <a:path w="762635" h="1281429">
                  <a:moveTo>
                    <a:pt x="342900" y="1067104"/>
                  </a:moveTo>
                  <a:lnTo>
                    <a:pt x="332841" y="1067104"/>
                  </a:lnTo>
                  <a:lnTo>
                    <a:pt x="332841" y="1059802"/>
                  </a:lnTo>
                </a:path>
                <a:path w="762635" h="1281429">
                  <a:moveTo>
                    <a:pt x="556869" y="1117396"/>
                  </a:moveTo>
                  <a:lnTo>
                    <a:pt x="569671" y="1117396"/>
                  </a:lnTo>
                  <a:lnTo>
                    <a:pt x="569671" y="1175016"/>
                  </a:lnTo>
                  <a:lnTo>
                    <a:pt x="480974" y="1175016"/>
                  </a:lnTo>
                </a:path>
                <a:path w="762635" h="1281429">
                  <a:moveTo>
                    <a:pt x="316382" y="1176832"/>
                  </a:moveTo>
                  <a:lnTo>
                    <a:pt x="364645" y="1206572"/>
                  </a:lnTo>
                  <a:lnTo>
                    <a:pt x="412394" y="1228163"/>
                  </a:lnTo>
                  <a:lnTo>
                    <a:pt x="458085" y="1241005"/>
                  </a:lnTo>
                  <a:lnTo>
                    <a:pt x="500176" y="1244498"/>
                  </a:lnTo>
                  <a:lnTo>
                    <a:pt x="499262" y="1224381"/>
                  </a:lnTo>
                  <a:lnTo>
                    <a:pt x="460464" y="1221074"/>
                  </a:lnTo>
                  <a:lnTo>
                    <a:pt x="417890" y="1208847"/>
                  </a:lnTo>
                  <a:lnTo>
                    <a:pt x="373253" y="1188389"/>
                  </a:lnTo>
                  <a:lnTo>
                    <a:pt x="328269" y="1160386"/>
                  </a:lnTo>
                </a:path>
                <a:path w="762635" h="1281429">
                  <a:moveTo>
                    <a:pt x="525779" y="1221651"/>
                  </a:moveTo>
                  <a:lnTo>
                    <a:pt x="529437" y="1241767"/>
                  </a:lnTo>
                  <a:lnTo>
                    <a:pt x="550831" y="1235075"/>
                  </a:lnTo>
                  <a:lnTo>
                    <a:pt x="570247" y="1223246"/>
                  </a:lnTo>
                  <a:lnTo>
                    <a:pt x="586403" y="1208333"/>
                  </a:lnTo>
                  <a:lnTo>
                    <a:pt x="598017" y="1192390"/>
                  </a:lnTo>
                  <a:lnTo>
                    <a:pt x="579729" y="1182331"/>
                  </a:lnTo>
                  <a:lnTo>
                    <a:pt x="570528" y="1194903"/>
                  </a:lnTo>
                  <a:lnTo>
                    <a:pt x="557555" y="1206787"/>
                  </a:lnTo>
                  <a:lnTo>
                    <a:pt x="542182" y="1216273"/>
                  </a:lnTo>
                  <a:lnTo>
                    <a:pt x="525779" y="1221651"/>
                  </a:lnTo>
                </a:path>
                <a:path w="762635" h="1281429">
                  <a:moveTo>
                    <a:pt x="597103" y="982065"/>
                  </a:moveTo>
                  <a:lnTo>
                    <a:pt x="597103" y="1173187"/>
                  </a:lnTo>
                  <a:lnTo>
                    <a:pt x="632764" y="1173187"/>
                  </a:lnTo>
                </a:path>
                <a:path w="762635" h="1281429">
                  <a:moveTo>
                    <a:pt x="601675" y="1073518"/>
                  </a:moveTo>
                  <a:lnTo>
                    <a:pt x="639165" y="1073518"/>
                  </a:lnTo>
                </a:path>
                <a:path w="762635" h="1281429">
                  <a:moveTo>
                    <a:pt x="601675" y="1022299"/>
                  </a:moveTo>
                  <a:lnTo>
                    <a:pt x="639165" y="1022299"/>
                  </a:lnTo>
                </a:path>
                <a:path w="762635" h="1281429">
                  <a:moveTo>
                    <a:pt x="601675" y="993051"/>
                  </a:moveTo>
                  <a:lnTo>
                    <a:pt x="639165" y="993051"/>
                  </a:lnTo>
                </a:path>
                <a:path w="762635" h="1281429">
                  <a:moveTo>
                    <a:pt x="597103" y="1123797"/>
                  </a:moveTo>
                  <a:lnTo>
                    <a:pt x="622719" y="1123797"/>
                  </a:lnTo>
                  <a:lnTo>
                    <a:pt x="622719" y="1162215"/>
                  </a:lnTo>
                </a:path>
                <a:path w="762635" h="1281429">
                  <a:moveTo>
                    <a:pt x="512063" y="1120152"/>
                  </a:moveTo>
                  <a:lnTo>
                    <a:pt x="516636" y="1121981"/>
                  </a:lnTo>
                  <a:lnTo>
                    <a:pt x="519379" y="1121981"/>
                  </a:lnTo>
                  <a:lnTo>
                    <a:pt x="523036" y="1121981"/>
                  </a:lnTo>
                  <a:lnTo>
                    <a:pt x="532052" y="1120523"/>
                  </a:lnTo>
                  <a:lnTo>
                    <a:pt x="541667" y="1116493"/>
                  </a:lnTo>
                  <a:lnTo>
                    <a:pt x="550425" y="1110403"/>
                  </a:lnTo>
                  <a:lnTo>
                    <a:pt x="556869" y="110276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589498" y="6648919"/>
              <a:ext cx="24130" cy="24765"/>
            </a:xfrm>
            <a:custGeom>
              <a:avLst/>
              <a:gdLst/>
              <a:ahLst/>
              <a:cxnLst/>
              <a:rect l="l" t="t" r="r" b="b"/>
              <a:pathLst>
                <a:path w="24129" h="24765">
                  <a:moveTo>
                    <a:pt x="18275" y="0"/>
                  </a:moveTo>
                  <a:lnTo>
                    <a:pt x="5473" y="0"/>
                  </a:lnTo>
                  <a:lnTo>
                    <a:pt x="0" y="5486"/>
                  </a:lnTo>
                  <a:lnTo>
                    <a:pt x="0" y="19202"/>
                  </a:lnTo>
                  <a:lnTo>
                    <a:pt x="5473" y="24676"/>
                  </a:lnTo>
                  <a:lnTo>
                    <a:pt x="18275" y="24676"/>
                  </a:lnTo>
                  <a:lnTo>
                    <a:pt x="23774" y="19202"/>
                  </a:lnTo>
                  <a:lnTo>
                    <a:pt x="23774" y="12801"/>
                  </a:lnTo>
                  <a:lnTo>
                    <a:pt x="23774" y="5486"/>
                  </a:lnTo>
                  <a:lnTo>
                    <a:pt x="182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589498" y="6648919"/>
              <a:ext cx="24130" cy="24765"/>
            </a:xfrm>
            <a:custGeom>
              <a:avLst/>
              <a:gdLst/>
              <a:ahLst/>
              <a:cxnLst/>
              <a:rect l="l" t="t" r="r" b="b"/>
              <a:pathLst>
                <a:path w="24129" h="24765">
                  <a:moveTo>
                    <a:pt x="23774" y="12801"/>
                  </a:moveTo>
                  <a:lnTo>
                    <a:pt x="23774" y="19202"/>
                  </a:lnTo>
                  <a:lnTo>
                    <a:pt x="18275" y="24676"/>
                  </a:lnTo>
                  <a:lnTo>
                    <a:pt x="11874" y="24676"/>
                  </a:lnTo>
                  <a:lnTo>
                    <a:pt x="5473" y="24676"/>
                  </a:lnTo>
                  <a:lnTo>
                    <a:pt x="0" y="19202"/>
                  </a:lnTo>
                  <a:lnTo>
                    <a:pt x="0" y="12801"/>
                  </a:lnTo>
                  <a:lnTo>
                    <a:pt x="0" y="5486"/>
                  </a:lnTo>
                  <a:lnTo>
                    <a:pt x="5473" y="0"/>
                  </a:lnTo>
                  <a:lnTo>
                    <a:pt x="11874" y="0"/>
                  </a:lnTo>
                  <a:lnTo>
                    <a:pt x="18275" y="0"/>
                  </a:lnTo>
                  <a:lnTo>
                    <a:pt x="23774" y="5486"/>
                  </a:lnTo>
                  <a:lnTo>
                    <a:pt x="23774" y="1280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747677" y="6613245"/>
              <a:ext cx="42545" cy="41275"/>
            </a:xfrm>
            <a:custGeom>
              <a:avLst/>
              <a:gdLst/>
              <a:ahLst/>
              <a:cxnLst/>
              <a:rect l="l" t="t" r="r" b="b"/>
              <a:pathLst>
                <a:path w="42545" h="41275">
                  <a:moveTo>
                    <a:pt x="21031" y="0"/>
                  </a:moveTo>
                  <a:lnTo>
                    <a:pt x="12730" y="1601"/>
                  </a:lnTo>
                  <a:lnTo>
                    <a:pt x="6057" y="5948"/>
                  </a:lnTo>
                  <a:lnTo>
                    <a:pt x="1614" y="12349"/>
                  </a:lnTo>
                  <a:lnTo>
                    <a:pt x="0" y="20116"/>
                  </a:lnTo>
                  <a:lnTo>
                    <a:pt x="1614" y="28425"/>
                  </a:lnTo>
                  <a:lnTo>
                    <a:pt x="6057" y="35101"/>
                  </a:lnTo>
                  <a:lnTo>
                    <a:pt x="12730" y="39546"/>
                  </a:lnTo>
                  <a:lnTo>
                    <a:pt x="21031" y="41160"/>
                  </a:lnTo>
                  <a:lnTo>
                    <a:pt x="29332" y="39546"/>
                  </a:lnTo>
                  <a:lnTo>
                    <a:pt x="36004" y="35101"/>
                  </a:lnTo>
                  <a:lnTo>
                    <a:pt x="40447" y="28425"/>
                  </a:lnTo>
                  <a:lnTo>
                    <a:pt x="42062" y="20116"/>
                  </a:lnTo>
                  <a:lnTo>
                    <a:pt x="40447" y="12349"/>
                  </a:lnTo>
                  <a:lnTo>
                    <a:pt x="36004" y="5948"/>
                  </a:lnTo>
                  <a:lnTo>
                    <a:pt x="29332" y="1601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747677" y="6613245"/>
              <a:ext cx="42545" cy="41275"/>
            </a:xfrm>
            <a:custGeom>
              <a:avLst/>
              <a:gdLst/>
              <a:ahLst/>
              <a:cxnLst/>
              <a:rect l="l" t="t" r="r" b="b"/>
              <a:pathLst>
                <a:path w="42545" h="41275">
                  <a:moveTo>
                    <a:pt x="42062" y="20116"/>
                  </a:moveTo>
                  <a:lnTo>
                    <a:pt x="40447" y="28425"/>
                  </a:lnTo>
                  <a:lnTo>
                    <a:pt x="36004" y="35101"/>
                  </a:lnTo>
                  <a:lnTo>
                    <a:pt x="29332" y="39546"/>
                  </a:lnTo>
                  <a:lnTo>
                    <a:pt x="21031" y="41160"/>
                  </a:lnTo>
                  <a:lnTo>
                    <a:pt x="12730" y="39546"/>
                  </a:lnTo>
                  <a:lnTo>
                    <a:pt x="6057" y="35101"/>
                  </a:lnTo>
                  <a:lnTo>
                    <a:pt x="1614" y="28425"/>
                  </a:lnTo>
                  <a:lnTo>
                    <a:pt x="0" y="20116"/>
                  </a:lnTo>
                  <a:lnTo>
                    <a:pt x="1614" y="12349"/>
                  </a:lnTo>
                  <a:lnTo>
                    <a:pt x="6057" y="5948"/>
                  </a:lnTo>
                  <a:lnTo>
                    <a:pt x="12730" y="1601"/>
                  </a:lnTo>
                  <a:lnTo>
                    <a:pt x="21031" y="0"/>
                  </a:lnTo>
                  <a:lnTo>
                    <a:pt x="29332" y="1601"/>
                  </a:lnTo>
                  <a:lnTo>
                    <a:pt x="36004" y="5948"/>
                  </a:lnTo>
                  <a:lnTo>
                    <a:pt x="40447" y="12349"/>
                  </a:lnTo>
                  <a:lnTo>
                    <a:pt x="42062" y="2011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818098" y="661783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275" y="0"/>
                  </a:moveTo>
                  <a:lnTo>
                    <a:pt x="5473" y="0"/>
                  </a:lnTo>
                  <a:lnTo>
                    <a:pt x="0" y="5486"/>
                  </a:lnTo>
                  <a:lnTo>
                    <a:pt x="0" y="18288"/>
                  </a:lnTo>
                  <a:lnTo>
                    <a:pt x="5473" y="23774"/>
                  </a:lnTo>
                  <a:lnTo>
                    <a:pt x="18275" y="23774"/>
                  </a:lnTo>
                  <a:lnTo>
                    <a:pt x="23774" y="18288"/>
                  </a:lnTo>
                  <a:lnTo>
                    <a:pt x="23774" y="11887"/>
                  </a:lnTo>
                  <a:lnTo>
                    <a:pt x="23774" y="5486"/>
                  </a:lnTo>
                  <a:lnTo>
                    <a:pt x="182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2918523" y="5002987"/>
              <a:ext cx="3136900" cy="1938020"/>
            </a:xfrm>
            <a:custGeom>
              <a:avLst/>
              <a:gdLst/>
              <a:ahLst/>
              <a:cxnLst/>
              <a:rect l="l" t="t" r="r" b="b"/>
              <a:pathLst>
                <a:path w="3136900" h="1938020">
                  <a:moveTo>
                    <a:pt x="2923349" y="1626730"/>
                  </a:moveTo>
                  <a:lnTo>
                    <a:pt x="2923349" y="1633131"/>
                  </a:lnTo>
                  <a:lnTo>
                    <a:pt x="2917850" y="1638617"/>
                  </a:lnTo>
                  <a:lnTo>
                    <a:pt x="2911449" y="1638617"/>
                  </a:lnTo>
                  <a:lnTo>
                    <a:pt x="2905048" y="1638617"/>
                  </a:lnTo>
                  <a:lnTo>
                    <a:pt x="2899575" y="1633131"/>
                  </a:lnTo>
                  <a:lnTo>
                    <a:pt x="2899575" y="1626730"/>
                  </a:lnTo>
                  <a:lnTo>
                    <a:pt x="2899575" y="1620329"/>
                  </a:lnTo>
                  <a:lnTo>
                    <a:pt x="2905048" y="1614843"/>
                  </a:lnTo>
                  <a:lnTo>
                    <a:pt x="2911449" y="1614843"/>
                  </a:lnTo>
                  <a:lnTo>
                    <a:pt x="2917850" y="1614843"/>
                  </a:lnTo>
                  <a:lnTo>
                    <a:pt x="2923349" y="1620329"/>
                  </a:lnTo>
                  <a:lnTo>
                    <a:pt x="2923349" y="1626730"/>
                  </a:lnTo>
                </a:path>
                <a:path w="3136900" h="1938020">
                  <a:moveTo>
                    <a:pt x="2661818" y="1535277"/>
                  </a:moveTo>
                  <a:lnTo>
                    <a:pt x="2600553" y="1535277"/>
                  </a:lnTo>
                </a:path>
                <a:path w="3136900" h="1938020">
                  <a:moveTo>
                    <a:pt x="2600553" y="1592897"/>
                  </a:moveTo>
                  <a:lnTo>
                    <a:pt x="2640799" y="1592897"/>
                  </a:lnTo>
                  <a:lnTo>
                    <a:pt x="2647607" y="1594638"/>
                  </a:lnTo>
                  <a:lnTo>
                    <a:pt x="2652790" y="1599293"/>
                  </a:lnTo>
                  <a:lnTo>
                    <a:pt x="2656089" y="1606008"/>
                  </a:lnTo>
                  <a:lnTo>
                    <a:pt x="2657246" y="1613928"/>
                  </a:lnTo>
                  <a:lnTo>
                    <a:pt x="2657246" y="1636776"/>
                  </a:lnTo>
                  <a:lnTo>
                    <a:pt x="2655505" y="1643841"/>
                  </a:lnTo>
                  <a:lnTo>
                    <a:pt x="2650850" y="1648674"/>
                  </a:lnTo>
                  <a:lnTo>
                    <a:pt x="2644135" y="1651447"/>
                  </a:lnTo>
                  <a:lnTo>
                    <a:pt x="2636215" y="1652333"/>
                  </a:lnTo>
                  <a:lnTo>
                    <a:pt x="2602382" y="1652333"/>
                  </a:lnTo>
                </a:path>
                <a:path w="3136900" h="1938020">
                  <a:moveTo>
                    <a:pt x="2528316" y="1452994"/>
                  </a:moveTo>
                  <a:lnTo>
                    <a:pt x="2528316" y="1596542"/>
                  </a:lnTo>
                  <a:lnTo>
                    <a:pt x="2583192" y="1596542"/>
                  </a:lnTo>
                </a:path>
                <a:path w="3136900" h="1938020">
                  <a:moveTo>
                    <a:pt x="2589580" y="1607527"/>
                  </a:moveTo>
                  <a:lnTo>
                    <a:pt x="2589580" y="1652333"/>
                  </a:lnTo>
                </a:path>
                <a:path w="3136900" h="1938020">
                  <a:moveTo>
                    <a:pt x="2576791" y="1369783"/>
                  </a:moveTo>
                  <a:lnTo>
                    <a:pt x="2576791" y="1393558"/>
                  </a:lnTo>
                  <a:lnTo>
                    <a:pt x="2587752" y="1393558"/>
                  </a:lnTo>
                </a:path>
                <a:path w="3136900" h="1938020">
                  <a:moveTo>
                    <a:pt x="2571292" y="1374343"/>
                  </a:moveTo>
                  <a:lnTo>
                    <a:pt x="2547518" y="1374343"/>
                  </a:lnTo>
                  <a:lnTo>
                    <a:pt x="2547518" y="1408176"/>
                  </a:lnTo>
                  <a:lnTo>
                    <a:pt x="2574950" y="1408176"/>
                  </a:lnTo>
                  <a:lnTo>
                    <a:pt x="2574950" y="1419161"/>
                  </a:lnTo>
                  <a:lnTo>
                    <a:pt x="2649016" y="1419161"/>
                  </a:lnTo>
                </a:path>
                <a:path w="3136900" h="1938020">
                  <a:moveTo>
                    <a:pt x="2608783" y="1378927"/>
                  </a:moveTo>
                  <a:lnTo>
                    <a:pt x="2626156" y="1378927"/>
                  </a:lnTo>
                </a:path>
                <a:path w="3136900" h="1938020">
                  <a:moveTo>
                    <a:pt x="2581351" y="1264627"/>
                  </a:moveTo>
                  <a:lnTo>
                    <a:pt x="2585994" y="1286082"/>
                  </a:lnTo>
                  <a:lnTo>
                    <a:pt x="2599296" y="1312857"/>
                  </a:lnTo>
                  <a:lnTo>
                    <a:pt x="2620313" y="1339978"/>
                  </a:lnTo>
                  <a:lnTo>
                    <a:pt x="2648102" y="1362468"/>
                  </a:lnTo>
                </a:path>
                <a:path w="3136900" h="1938020">
                  <a:moveTo>
                    <a:pt x="2581351" y="1324978"/>
                  </a:moveTo>
                  <a:lnTo>
                    <a:pt x="2588537" y="1337031"/>
                  </a:lnTo>
                  <a:lnTo>
                    <a:pt x="2596324" y="1348062"/>
                  </a:lnTo>
                  <a:lnTo>
                    <a:pt x="2604625" y="1357380"/>
                  </a:lnTo>
                  <a:lnTo>
                    <a:pt x="2613355" y="1364297"/>
                  </a:lnTo>
                </a:path>
                <a:path w="3136900" h="1938020">
                  <a:moveTo>
                    <a:pt x="2555735" y="1253642"/>
                  </a:moveTo>
                  <a:lnTo>
                    <a:pt x="2555735" y="1259141"/>
                  </a:lnTo>
                  <a:lnTo>
                    <a:pt x="2557576" y="1266444"/>
                  </a:lnTo>
                  <a:lnTo>
                    <a:pt x="2560332" y="1274686"/>
                  </a:lnTo>
                </a:path>
                <a:path w="3136900" h="1938020">
                  <a:moveTo>
                    <a:pt x="2566733" y="1203363"/>
                  </a:moveTo>
                  <a:lnTo>
                    <a:pt x="2547518" y="1203363"/>
                  </a:lnTo>
                  <a:lnTo>
                    <a:pt x="2547518" y="1241767"/>
                  </a:lnTo>
                  <a:lnTo>
                    <a:pt x="2561234" y="1241767"/>
                  </a:lnTo>
                </a:path>
                <a:path w="3136900" h="1938020">
                  <a:moveTo>
                    <a:pt x="2558491" y="1152144"/>
                  </a:moveTo>
                  <a:lnTo>
                    <a:pt x="2542946" y="1152144"/>
                  </a:lnTo>
                  <a:lnTo>
                    <a:pt x="2542946" y="1185976"/>
                  </a:lnTo>
                  <a:lnTo>
                    <a:pt x="2555735" y="1185976"/>
                  </a:lnTo>
                </a:path>
                <a:path w="3136900" h="1938020">
                  <a:moveTo>
                    <a:pt x="2562148" y="1057059"/>
                  </a:moveTo>
                  <a:lnTo>
                    <a:pt x="2576791" y="1057059"/>
                  </a:lnTo>
                  <a:lnTo>
                    <a:pt x="2576791" y="972921"/>
                  </a:lnTo>
                </a:path>
                <a:path w="3136900" h="1938020">
                  <a:moveTo>
                    <a:pt x="2331732" y="1298460"/>
                  </a:moveTo>
                  <a:lnTo>
                    <a:pt x="2496312" y="1298460"/>
                  </a:lnTo>
                  <a:lnTo>
                    <a:pt x="2496312" y="1306677"/>
                  </a:lnTo>
                  <a:lnTo>
                    <a:pt x="2518257" y="1306677"/>
                  </a:lnTo>
                  <a:lnTo>
                    <a:pt x="2518257" y="1324063"/>
                  </a:lnTo>
                  <a:lnTo>
                    <a:pt x="2539288" y="1324063"/>
                  </a:lnTo>
                  <a:lnTo>
                    <a:pt x="2539288" y="1349667"/>
                  </a:lnTo>
                  <a:lnTo>
                    <a:pt x="2558491" y="1349667"/>
                  </a:lnTo>
                </a:path>
                <a:path w="3136900" h="1938020">
                  <a:moveTo>
                    <a:pt x="2560332" y="1334109"/>
                  </a:moveTo>
                  <a:lnTo>
                    <a:pt x="2560332" y="1317663"/>
                  </a:lnTo>
                </a:path>
                <a:path w="3136900" h="1938020">
                  <a:moveTo>
                    <a:pt x="2185416" y="1292059"/>
                  </a:moveTo>
                  <a:lnTo>
                    <a:pt x="2185416" y="1317663"/>
                  </a:lnTo>
                  <a:lnTo>
                    <a:pt x="2111349" y="1317663"/>
                  </a:lnTo>
                  <a:lnTo>
                    <a:pt x="2111349" y="1670608"/>
                  </a:lnTo>
                </a:path>
                <a:path w="3136900" h="1938020">
                  <a:moveTo>
                    <a:pt x="2145182" y="1689811"/>
                  </a:moveTo>
                  <a:lnTo>
                    <a:pt x="2177199" y="1689811"/>
                  </a:lnTo>
                  <a:lnTo>
                    <a:pt x="2177199" y="1713598"/>
                  </a:lnTo>
                  <a:lnTo>
                    <a:pt x="2407615" y="1713598"/>
                  </a:lnTo>
                </a:path>
                <a:path w="3136900" h="1938020">
                  <a:moveTo>
                    <a:pt x="3136391" y="1654149"/>
                  </a:moveTo>
                  <a:lnTo>
                    <a:pt x="3136391" y="1695310"/>
                  </a:lnTo>
                </a:path>
                <a:path w="3136900" h="1938020">
                  <a:moveTo>
                    <a:pt x="2275941" y="1301203"/>
                  </a:moveTo>
                  <a:lnTo>
                    <a:pt x="2202776" y="1301203"/>
                  </a:lnTo>
                  <a:lnTo>
                    <a:pt x="2202776" y="1615744"/>
                  </a:lnTo>
                </a:path>
                <a:path w="3136900" h="1938020">
                  <a:moveTo>
                    <a:pt x="2263140" y="1419161"/>
                  </a:moveTo>
                  <a:lnTo>
                    <a:pt x="2215591" y="1419161"/>
                  </a:lnTo>
                  <a:lnTo>
                    <a:pt x="2215591" y="1365211"/>
                  </a:lnTo>
                  <a:lnTo>
                    <a:pt x="2263140" y="1365211"/>
                  </a:lnTo>
                  <a:lnTo>
                    <a:pt x="2263140" y="1419161"/>
                  </a:lnTo>
                  <a:close/>
                </a:path>
                <a:path w="3136900" h="1938020">
                  <a:moveTo>
                    <a:pt x="2263140" y="1524317"/>
                  </a:moveTo>
                  <a:lnTo>
                    <a:pt x="2215591" y="1524317"/>
                  </a:lnTo>
                  <a:lnTo>
                    <a:pt x="2215591" y="1470367"/>
                  </a:lnTo>
                  <a:lnTo>
                    <a:pt x="2263140" y="1470367"/>
                  </a:lnTo>
                  <a:lnTo>
                    <a:pt x="2263140" y="1524317"/>
                  </a:lnTo>
                  <a:close/>
                </a:path>
                <a:path w="3136900" h="1938020">
                  <a:moveTo>
                    <a:pt x="2215591" y="1619415"/>
                  </a:moveTo>
                  <a:lnTo>
                    <a:pt x="2215591" y="1565465"/>
                  </a:lnTo>
                  <a:lnTo>
                    <a:pt x="2263140" y="1565465"/>
                  </a:lnTo>
                  <a:lnTo>
                    <a:pt x="2263140" y="1619415"/>
                  </a:lnTo>
                </a:path>
                <a:path w="3136900" h="1938020">
                  <a:moveTo>
                    <a:pt x="2224735" y="1419161"/>
                  </a:moveTo>
                  <a:lnTo>
                    <a:pt x="2224735" y="1466710"/>
                  </a:lnTo>
                </a:path>
                <a:path w="3136900" h="1938020">
                  <a:moveTo>
                    <a:pt x="2253068" y="1419161"/>
                  </a:moveTo>
                  <a:lnTo>
                    <a:pt x="2253068" y="1466710"/>
                  </a:lnTo>
                </a:path>
                <a:path w="3136900" h="1938020">
                  <a:moveTo>
                    <a:pt x="2224735" y="1528876"/>
                  </a:moveTo>
                  <a:lnTo>
                    <a:pt x="2224735" y="1561807"/>
                  </a:lnTo>
                </a:path>
                <a:path w="3136900" h="1938020">
                  <a:moveTo>
                    <a:pt x="2253068" y="1528876"/>
                  </a:moveTo>
                  <a:lnTo>
                    <a:pt x="2253068" y="1561807"/>
                  </a:lnTo>
                </a:path>
                <a:path w="3136900" h="1938020">
                  <a:moveTo>
                    <a:pt x="2278684" y="1313091"/>
                  </a:moveTo>
                  <a:lnTo>
                    <a:pt x="2278684" y="1410931"/>
                  </a:lnTo>
                </a:path>
                <a:path w="3136900" h="1938020">
                  <a:moveTo>
                    <a:pt x="2383840" y="1301203"/>
                  </a:moveTo>
                  <a:lnTo>
                    <a:pt x="2310688" y="1301203"/>
                  </a:lnTo>
                  <a:lnTo>
                    <a:pt x="2310688" y="1615744"/>
                  </a:lnTo>
                </a:path>
                <a:path w="3136900" h="1938020">
                  <a:moveTo>
                    <a:pt x="2371039" y="1419161"/>
                  </a:moveTo>
                  <a:lnTo>
                    <a:pt x="2323490" y="1419161"/>
                  </a:lnTo>
                  <a:lnTo>
                    <a:pt x="2323490" y="1365211"/>
                  </a:lnTo>
                  <a:lnTo>
                    <a:pt x="2371039" y="1365211"/>
                  </a:lnTo>
                  <a:lnTo>
                    <a:pt x="2371039" y="1419161"/>
                  </a:lnTo>
                  <a:close/>
                </a:path>
                <a:path w="3136900" h="1938020">
                  <a:moveTo>
                    <a:pt x="2371039" y="1524317"/>
                  </a:moveTo>
                  <a:lnTo>
                    <a:pt x="2323490" y="1524317"/>
                  </a:lnTo>
                  <a:lnTo>
                    <a:pt x="2323490" y="1470367"/>
                  </a:lnTo>
                  <a:lnTo>
                    <a:pt x="2371039" y="1470367"/>
                  </a:lnTo>
                  <a:lnTo>
                    <a:pt x="2371039" y="1524317"/>
                  </a:lnTo>
                  <a:close/>
                </a:path>
                <a:path w="3136900" h="1938020">
                  <a:moveTo>
                    <a:pt x="2323490" y="1619415"/>
                  </a:moveTo>
                  <a:lnTo>
                    <a:pt x="2323490" y="1565465"/>
                  </a:lnTo>
                  <a:lnTo>
                    <a:pt x="2371039" y="1565465"/>
                  </a:lnTo>
                  <a:lnTo>
                    <a:pt x="2371039" y="1619415"/>
                  </a:lnTo>
                </a:path>
                <a:path w="3136900" h="1938020">
                  <a:moveTo>
                    <a:pt x="2332634" y="1419161"/>
                  </a:moveTo>
                  <a:lnTo>
                    <a:pt x="2332634" y="1466710"/>
                  </a:lnTo>
                </a:path>
                <a:path w="3136900" h="1938020">
                  <a:moveTo>
                    <a:pt x="2360980" y="1419161"/>
                  </a:moveTo>
                  <a:lnTo>
                    <a:pt x="2360980" y="1466710"/>
                  </a:lnTo>
                </a:path>
                <a:path w="3136900" h="1938020">
                  <a:moveTo>
                    <a:pt x="2332634" y="1528876"/>
                  </a:moveTo>
                  <a:lnTo>
                    <a:pt x="2332634" y="1561807"/>
                  </a:lnTo>
                </a:path>
                <a:path w="3136900" h="1938020">
                  <a:moveTo>
                    <a:pt x="2360980" y="1528876"/>
                  </a:moveTo>
                  <a:lnTo>
                    <a:pt x="2360980" y="1561807"/>
                  </a:lnTo>
                </a:path>
                <a:path w="3136900" h="1938020">
                  <a:moveTo>
                    <a:pt x="2386584" y="1313091"/>
                  </a:moveTo>
                  <a:lnTo>
                    <a:pt x="2386584" y="1410931"/>
                  </a:lnTo>
                </a:path>
                <a:path w="3136900" h="1938020">
                  <a:moveTo>
                    <a:pt x="2483510" y="1419161"/>
                  </a:moveTo>
                  <a:lnTo>
                    <a:pt x="2422245" y="1419161"/>
                  </a:lnTo>
                  <a:lnTo>
                    <a:pt x="2422245" y="1365211"/>
                  </a:lnTo>
                  <a:lnTo>
                    <a:pt x="2483510" y="1365211"/>
                  </a:lnTo>
                  <a:lnTo>
                    <a:pt x="2483510" y="1419161"/>
                  </a:lnTo>
                  <a:close/>
                </a:path>
                <a:path w="3136900" h="1938020">
                  <a:moveTo>
                    <a:pt x="2483510" y="1524317"/>
                  </a:moveTo>
                  <a:lnTo>
                    <a:pt x="2422245" y="1524317"/>
                  </a:lnTo>
                  <a:lnTo>
                    <a:pt x="2422245" y="1470367"/>
                  </a:lnTo>
                  <a:lnTo>
                    <a:pt x="2483510" y="1470367"/>
                  </a:lnTo>
                  <a:lnTo>
                    <a:pt x="2483510" y="1524317"/>
                  </a:lnTo>
                  <a:close/>
                </a:path>
                <a:path w="3136900" h="1938020">
                  <a:moveTo>
                    <a:pt x="2422245" y="1619415"/>
                  </a:moveTo>
                  <a:lnTo>
                    <a:pt x="2422245" y="1565465"/>
                  </a:lnTo>
                  <a:lnTo>
                    <a:pt x="2483510" y="1565465"/>
                  </a:lnTo>
                  <a:lnTo>
                    <a:pt x="2483510" y="1619415"/>
                  </a:lnTo>
                </a:path>
                <a:path w="3136900" h="1938020">
                  <a:moveTo>
                    <a:pt x="2435047" y="1419161"/>
                  </a:moveTo>
                  <a:lnTo>
                    <a:pt x="2435047" y="1466710"/>
                  </a:lnTo>
                </a:path>
                <a:path w="3136900" h="1938020">
                  <a:moveTo>
                    <a:pt x="2471623" y="1419161"/>
                  </a:moveTo>
                  <a:lnTo>
                    <a:pt x="2471623" y="1466710"/>
                  </a:lnTo>
                </a:path>
                <a:path w="3136900" h="1938020">
                  <a:moveTo>
                    <a:pt x="2435047" y="1528876"/>
                  </a:moveTo>
                  <a:lnTo>
                    <a:pt x="2435047" y="1561807"/>
                  </a:lnTo>
                </a:path>
                <a:path w="3136900" h="1938020">
                  <a:moveTo>
                    <a:pt x="2471623" y="1528876"/>
                  </a:moveTo>
                  <a:lnTo>
                    <a:pt x="2471623" y="1561807"/>
                  </a:lnTo>
                </a:path>
                <a:path w="3136900" h="1938020">
                  <a:moveTo>
                    <a:pt x="2272284" y="1470367"/>
                  </a:moveTo>
                  <a:lnTo>
                    <a:pt x="2306116" y="1470367"/>
                  </a:lnTo>
                </a:path>
                <a:path w="3136900" h="1938020">
                  <a:moveTo>
                    <a:pt x="2272284" y="1528876"/>
                  </a:moveTo>
                  <a:lnTo>
                    <a:pt x="2306116" y="1528876"/>
                  </a:lnTo>
                </a:path>
                <a:path w="3136900" h="1938020">
                  <a:moveTo>
                    <a:pt x="2198217" y="1366126"/>
                  </a:moveTo>
                  <a:lnTo>
                    <a:pt x="2136952" y="1366126"/>
                  </a:lnTo>
                  <a:lnTo>
                    <a:pt x="2136952" y="1417332"/>
                  </a:lnTo>
                  <a:lnTo>
                    <a:pt x="2172601" y="1417332"/>
                  </a:lnTo>
                  <a:lnTo>
                    <a:pt x="2172601" y="1431963"/>
                  </a:lnTo>
                  <a:lnTo>
                    <a:pt x="2190000" y="1431963"/>
                  </a:lnTo>
                </a:path>
                <a:path w="3136900" h="1938020">
                  <a:moveTo>
                    <a:pt x="2172601" y="1446593"/>
                  </a:moveTo>
                  <a:lnTo>
                    <a:pt x="2130552" y="1446593"/>
                  </a:lnTo>
                  <a:lnTo>
                    <a:pt x="2130552" y="1567294"/>
                  </a:lnTo>
                  <a:lnTo>
                    <a:pt x="2172601" y="1567294"/>
                  </a:lnTo>
                </a:path>
                <a:path w="3136900" h="1938020">
                  <a:moveTo>
                    <a:pt x="2183599" y="1590141"/>
                  </a:moveTo>
                  <a:lnTo>
                    <a:pt x="2135124" y="1590141"/>
                  </a:lnTo>
                  <a:lnTo>
                    <a:pt x="2135124" y="1643176"/>
                  </a:lnTo>
                </a:path>
                <a:path w="3136900" h="1938020">
                  <a:moveTo>
                    <a:pt x="2175357" y="1461211"/>
                  </a:moveTo>
                  <a:lnTo>
                    <a:pt x="2175357" y="1491399"/>
                  </a:lnTo>
                  <a:lnTo>
                    <a:pt x="2181758" y="1491399"/>
                  </a:lnTo>
                  <a:lnTo>
                    <a:pt x="2181758" y="1478597"/>
                  </a:lnTo>
                  <a:lnTo>
                    <a:pt x="2191816" y="1478597"/>
                  </a:lnTo>
                </a:path>
                <a:path w="3136900" h="1938020">
                  <a:moveTo>
                    <a:pt x="2196388" y="1535277"/>
                  </a:moveTo>
                  <a:lnTo>
                    <a:pt x="2179015" y="1535277"/>
                  </a:lnTo>
                  <a:lnTo>
                    <a:pt x="2179015" y="1562709"/>
                  </a:lnTo>
                </a:path>
                <a:path w="3136900" h="1938020">
                  <a:moveTo>
                    <a:pt x="2452433" y="1338694"/>
                  </a:moveTo>
                  <a:lnTo>
                    <a:pt x="2428646" y="1338694"/>
                  </a:lnTo>
                  <a:lnTo>
                    <a:pt x="2428646" y="1313091"/>
                  </a:lnTo>
                  <a:lnTo>
                    <a:pt x="2452433" y="1313091"/>
                  </a:lnTo>
                  <a:lnTo>
                    <a:pt x="2452433" y="1338694"/>
                  </a:lnTo>
                  <a:close/>
                </a:path>
                <a:path w="3136900" h="1938020">
                  <a:moveTo>
                    <a:pt x="2488082" y="1367942"/>
                  </a:moveTo>
                  <a:lnTo>
                    <a:pt x="2534716" y="1367942"/>
                  </a:lnTo>
                  <a:lnTo>
                    <a:pt x="2534716" y="1349667"/>
                  </a:lnTo>
                </a:path>
                <a:path w="3136900" h="1938020">
                  <a:moveTo>
                    <a:pt x="2494483" y="1380744"/>
                  </a:moveTo>
                  <a:lnTo>
                    <a:pt x="2549347" y="1380744"/>
                  </a:lnTo>
                </a:path>
                <a:path w="3136900" h="1938020">
                  <a:moveTo>
                    <a:pt x="2492654" y="1423733"/>
                  </a:moveTo>
                  <a:lnTo>
                    <a:pt x="2492654" y="1465795"/>
                  </a:lnTo>
                  <a:lnTo>
                    <a:pt x="2521915" y="1465795"/>
                  </a:lnTo>
                </a:path>
                <a:path w="3136900" h="1938020">
                  <a:moveTo>
                    <a:pt x="2585923" y="1479511"/>
                  </a:moveTo>
                  <a:lnTo>
                    <a:pt x="2585923" y="1512430"/>
                  </a:lnTo>
                  <a:lnTo>
                    <a:pt x="2600553" y="1512430"/>
                  </a:lnTo>
                  <a:lnTo>
                    <a:pt x="2600553" y="1581924"/>
                  </a:lnTo>
                </a:path>
                <a:path w="3136900" h="1938020">
                  <a:moveTo>
                    <a:pt x="2494483" y="1491399"/>
                  </a:moveTo>
                  <a:lnTo>
                    <a:pt x="2520099" y="1491399"/>
                  </a:lnTo>
                </a:path>
                <a:path w="3136900" h="1938020">
                  <a:moveTo>
                    <a:pt x="2520099" y="1512430"/>
                  </a:moveTo>
                  <a:lnTo>
                    <a:pt x="2494483" y="1512430"/>
                  </a:lnTo>
                  <a:lnTo>
                    <a:pt x="2494483" y="1559064"/>
                  </a:lnTo>
                </a:path>
                <a:path w="3136900" h="1938020">
                  <a:moveTo>
                    <a:pt x="2520099" y="1581924"/>
                  </a:moveTo>
                  <a:lnTo>
                    <a:pt x="2494483" y="1581924"/>
                  </a:lnTo>
                  <a:lnTo>
                    <a:pt x="2494483" y="1620329"/>
                  </a:lnTo>
                </a:path>
                <a:path w="3136900" h="1938020">
                  <a:moveTo>
                    <a:pt x="2681935" y="1496885"/>
                  </a:moveTo>
                  <a:lnTo>
                    <a:pt x="2682849" y="1502359"/>
                  </a:lnTo>
                  <a:lnTo>
                    <a:pt x="2683764" y="1506943"/>
                  </a:lnTo>
                  <a:lnTo>
                    <a:pt x="2685592" y="1509687"/>
                  </a:lnTo>
                </a:path>
                <a:path w="3136900" h="1938020">
                  <a:moveTo>
                    <a:pt x="2638958" y="1430134"/>
                  </a:moveTo>
                  <a:lnTo>
                    <a:pt x="2648445" y="1436177"/>
                  </a:lnTo>
                  <a:lnTo>
                    <a:pt x="2653131" y="1440762"/>
                  </a:lnTo>
                  <a:lnTo>
                    <a:pt x="2654388" y="1446202"/>
                  </a:lnTo>
                  <a:lnTo>
                    <a:pt x="2653588" y="1454810"/>
                  </a:lnTo>
                  <a:lnTo>
                    <a:pt x="2650845" y="1470367"/>
                  </a:lnTo>
                  <a:lnTo>
                    <a:pt x="2655417" y="1467624"/>
                  </a:lnTo>
                  <a:lnTo>
                    <a:pt x="2666390" y="1461211"/>
                  </a:lnTo>
                  <a:lnTo>
                    <a:pt x="2672791" y="1467624"/>
                  </a:lnTo>
                  <a:lnTo>
                    <a:pt x="2673705" y="1469453"/>
                  </a:lnTo>
                  <a:lnTo>
                    <a:pt x="2674632" y="1471282"/>
                  </a:lnTo>
                  <a:lnTo>
                    <a:pt x="2675534" y="1474025"/>
                  </a:lnTo>
                </a:path>
                <a:path w="3136900" h="1938020">
                  <a:moveTo>
                    <a:pt x="2600553" y="1501444"/>
                  </a:moveTo>
                  <a:lnTo>
                    <a:pt x="2610011" y="1505438"/>
                  </a:lnTo>
                  <a:lnTo>
                    <a:pt x="2616555" y="1506599"/>
                  </a:lnTo>
                  <a:lnTo>
                    <a:pt x="2620356" y="1507243"/>
                  </a:lnTo>
                  <a:lnTo>
                    <a:pt x="2621584" y="1509687"/>
                  </a:lnTo>
                  <a:lnTo>
                    <a:pt x="2621584" y="1516075"/>
                  </a:lnTo>
                  <a:lnTo>
                    <a:pt x="2627985" y="1528876"/>
                  </a:lnTo>
                </a:path>
                <a:path w="3136900" h="1938020">
                  <a:moveTo>
                    <a:pt x="2619755" y="1433791"/>
                  </a:moveTo>
                  <a:lnTo>
                    <a:pt x="2595968" y="1452994"/>
                  </a:lnTo>
                </a:path>
                <a:path w="3136900" h="1938020">
                  <a:moveTo>
                    <a:pt x="2623413" y="1464881"/>
                  </a:moveTo>
                  <a:lnTo>
                    <a:pt x="2629801" y="1459395"/>
                  </a:lnTo>
                  <a:lnTo>
                    <a:pt x="2633472" y="1465795"/>
                  </a:lnTo>
                </a:path>
                <a:path w="3136900" h="1938020">
                  <a:moveTo>
                    <a:pt x="2636215" y="1493227"/>
                  </a:moveTo>
                  <a:lnTo>
                    <a:pt x="2649016" y="1493227"/>
                  </a:lnTo>
                  <a:lnTo>
                    <a:pt x="2650845" y="1512430"/>
                  </a:lnTo>
                  <a:lnTo>
                    <a:pt x="2636215" y="1512430"/>
                  </a:lnTo>
                </a:path>
                <a:path w="3136900" h="1938020">
                  <a:moveTo>
                    <a:pt x="2666390" y="1399959"/>
                  </a:moveTo>
                  <a:lnTo>
                    <a:pt x="2681033" y="1399959"/>
                  </a:lnTo>
                </a:path>
                <a:path w="3136900" h="1938020">
                  <a:moveTo>
                    <a:pt x="2663647" y="1433791"/>
                  </a:moveTo>
                  <a:lnTo>
                    <a:pt x="2689250" y="1433791"/>
                  </a:lnTo>
                </a:path>
                <a:path w="3136900" h="1938020">
                  <a:moveTo>
                    <a:pt x="2672791" y="1444764"/>
                  </a:moveTo>
                  <a:lnTo>
                    <a:pt x="2693822" y="1444764"/>
                  </a:lnTo>
                </a:path>
                <a:path w="3136900" h="1938020">
                  <a:moveTo>
                    <a:pt x="2521915" y="1419161"/>
                  </a:moveTo>
                  <a:lnTo>
                    <a:pt x="2521915" y="1438363"/>
                  </a:lnTo>
                  <a:lnTo>
                    <a:pt x="2500884" y="1438363"/>
                  </a:lnTo>
                </a:path>
                <a:path w="3136900" h="1938020">
                  <a:moveTo>
                    <a:pt x="2553919" y="1612099"/>
                  </a:moveTo>
                  <a:lnTo>
                    <a:pt x="2579522" y="1612099"/>
                  </a:lnTo>
                </a:path>
                <a:path w="3136900" h="1938020">
                  <a:moveTo>
                    <a:pt x="1039685" y="1634959"/>
                  </a:moveTo>
                  <a:lnTo>
                    <a:pt x="1041501" y="1861731"/>
                  </a:lnTo>
                  <a:lnTo>
                    <a:pt x="1007668" y="1887334"/>
                  </a:lnTo>
                  <a:lnTo>
                    <a:pt x="63093" y="1937626"/>
                  </a:lnTo>
                </a:path>
                <a:path w="3136900" h="1938020">
                  <a:moveTo>
                    <a:pt x="1036015" y="1142098"/>
                  </a:moveTo>
                  <a:lnTo>
                    <a:pt x="1038758" y="1488643"/>
                  </a:lnTo>
                </a:path>
                <a:path w="3136900" h="1938020">
                  <a:moveTo>
                    <a:pt x="62179" y="0"/>
                  </a:moveTo>
                  <a:lnTo>
                    <a:pt x="994867" y="134429"/>
                  </a:lnTo>
                  <a:lnTo>
                    <a:pt x="1025728" y="165020"/>
                  </a:lnTo>
                  <a:lnTo>
                    <a:pt x="1028700" y="184708"/>
                  </a:lnTo>
                  <a:lnTo>
                    <a:pt x="1032357" y="619061"/>
                  </a:lnTo>
                </a:path>
                <a:path w="3136900" h="1938020">
                  <a:moveTo>
                    <a:pt x="976579" y="1660563"/>
                  </a:moveTo>
                  <a:lnTo>
                    <a:pt x="977493" y="1840699"/>
                  </a:lnTo>
                  <a:lnTo>
                    <a:pt x="943660" y="1865376"/>
                  </a:lnTo>
                  <a:lnTo>
                    <a:pt x="0" y="191659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892359" y="634625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457" y="-2286"/>
                  </a:moveTo>
                  <a:lnTo>
                    <a:pt x="457" y="44348"/>
                  </a:lnTo>
                </a:path>
              </a:pathLst>
            </a:custGeom>
            <a:ln w="5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2981617" y="5033162"/>
              <a:ext cx="2828290" cy="1900555"/>
            </a:xfrm>
            <a:custGeom>
              <a:avLst/>
              <a:gdLst/>
              <a:ahLst/>
              <a:cxnLst/>
              <a:rect l="l" t="t" r="r" b="b"/>
              <a:pathLst>
                <a:path w="2828290" h="1900554">
                  <a:moveTo>
                    <a:pt x="907999" y="982979"/>
                  </a:moveTo>
                  <a:lnTo>
                    <a:pt x="908913" y="1041501"/>
                  </a:lnTo>
                </a:path>
                <a:path w="2828290" h="1900554">
                  <a:moveTo>
                    <a:pt x="906170" y="667524"/>
                  </a:moveTo>
                  <a:lnTo>
                    <a:pt x="907084" y="762622"/>
                  </a:lnTo>
                </a:path>
                <a:path w="2828290" h="1900554">
                  <a:moveTo>
                    <a:pt x="0" y="0"/>
                  </a:moveTo>
                  <a:lnTo>
                    <a:pt x="883323" y="129857"/>
                  </a:lnTo>
                  <a:lnTo>
                    <a:pt x="902525" y="157289"/>
                  </a:lnTo>
                  <a:lnTo>
                    <a:pt x="904341" y="446239"/>
                  </a:lnTo>
                </a:path>
                <a:path w="2828290" h="1900554">
                  <a:moveTo>
                    <a:pt x="988466" y="267004"/>
                  </a:moveTo>
                  <a:lnTo>
                    <a:pt x="988466" y="705002"/>
                  </a:lnTo>
                </a:path>
                <a:path w="2828290" h="1900554">
                  <a:moveTo>
                    <a:pt x="833932" y="1314919"/>
                  </a:moveTo>
                  <a:lnTo>
                    <a:pt x="842255" y="1318362"/>
                  </a:lnTo>
                  <a:lnTo>
                    <a:pt x="851773" y="1322576"/>
                  </a:lnTo>
                  <a:lnTo>
                    <a:pt x="859914" y="1328673"/>
                  </a:lnTo>
                  <a:lnTo>
                    <a:pt x="864107" y="1337767"/>
                  </a:lnTo>
                </a:path>
                <a:path w="2828290" h="1900554">
                  <a:moveTo>
                    <a:pt x="904341" y="1353324"/>
                  </a:moveTo>
                  <a:lnTo>
                    <a:pt x="935974" y="1382894"/>
                  </a:lnTo>
                  <a:lnTo>
                    <a:pt x="940096" y="1408969"/>
                  </a:lnTo>
                  <a:lnTo>
                    <a:pt x="935212" y="1425217"/>
                  </a:lnTo>
                  <a:lnTo>
                    <a:pt x="923808" y="1440263"/>
                  </a:lnTo>
                  <a:lnTo>
                    <a:pt x="904341" y="1450251"/>
                  </a:lnTo>
                </a:path>
                <a:path w="2828290" h="1900554">
                  <a:moveTo>
                    <a:pt x="925372" y="1353324"/>
                  </a:moveTo>
                  <a:lnTo>
                    <a:pt x="957389" y="1353324"/>
                  </a:lnTo>
                </a:path>
                <a:path w="2828290" h="1900554">
                  <a:moveTo>
                    <a:pt x="908913" y="1378000"/>
                  </a:moveTo>
                  <a:lnTo>
                    <a:pt x="917073" y="1381878"/>
                  </a:lnTo>
                  <a:lnTo>
                    <a:pt x="922748" y="1387721"/>
                  </a:lnTo>
                  <a:lnTo>
                    <a:pt x="924478" y="1393047"/>
                  </a:lnTo>
                  <a:lnTo>
                    <a:pt x="920800" y="1395374"/>
                  </a:lnTo>
                  <a:lnTo>
                    <a:pt x="899769" y="1395374"/>
                  </a:lnTo>
                </a:path>
                <a:path w="2828290" h="1900554">
                  <a:moveTo>
                    <a:pt x="982980" y="1619402"/>
                  </a:moveTo>
                  <a:lnTo>
                    <a:pt x="999439" y="1619402"/>
                  </a:lnTo>
                  <a:lnTo>
                    <a:pt x="999439" y="1643189"/>
                  </a:lnTo>
                  <a:lnTo>
                    <a:pt x="1016825" y="1643189"/>
                  </a:lnTo>
                  <a:lnTo>
                    <a:pt x="1016825" y="1704454"/>
                  </a:lnTo>
                  <a:lnTo>
                    <a:pt x="991222" y="1704454"/>
                  </a:lnTo>
                  <a:lnTo>
                    <a:pt x="991222" y="1698053"/>
                  </a:lnTo>
                  <a:lnTo>
                    <a:pt x="978407" y="1698053"/>
                  </a:lnTo>
                </a:path>
                <a:path w="2828290" h="1900554">
                  <a:moveTo>
                    <a:pt x="994867" y="1712683"/>
                  </a:moveTo>
                  <a:lnTo>
                    <a:pt x="994867" y="1794967"/>
                  </a:lnTo>
                </a:path>
                <a:path w="2828290" h="1900554">
                  <a:moveTo>
                    <a:pt x="1035100" y="1588325"/>
                  </a:moveTo>
                  <a:lnTo>
                    <a:pt x="1035100" y="1791322"/>
                  </a:lnTo>
                </a:path>
                <a:path w="2828290" h="1900554">
                  <a:moveTo>
                    <a:pt x="1023213" y="1143000"/>
                  </a:moveTo>
                  <a:lnTo>
                    <a:pt x="994867" y="1143000"/>
                  </a:lnTo>
                  <a:lnTo>
                    <a:pt x="994867" y="1431036"/>
                  </a:lnTo>
                </a:path>
                <a:path w="2828290" h="1900554">
                  <a:moveTo>
                    <a:pt x="1020470" y="262432"/>
                  </a:moveTo>
                  <a:lnTo>
                    <a:pt x="1020470" y="279806"/>
                  </a:lnTo>
                  <a:lnTo>
                    <a:pt x="1037856" y="279806"/>
                  </a:lnTo>
                  <a:lnTo>
                    <a:pt x="1037856" y="309067"/>
                  </a:lnTo>
                  <a:lnTo>
                    <a:pt x="1050658" y="309067"/>
                  </a:lnTo>
                </a:path>
                <a:path w="2828290" h="1900554">
                  <a:moveTo>
                    <a:pt x="1047902" y="465442"/>
                  </a:moveTo>
                  <a:lnTo>
                    <a:pt x="1032357" y="465442"/>
                  </a:lnTo>
                  <a:lnTo>
                    <a:pt x="1032357" y="502932"/>
                  </a:lnTo>
                  <a:lnTo>
                    <a:pt x="1047902" y="502932"/>
                  </a:lnTo>
                </a:path>
                <a:path w="2828290" h="1900554">
                  <a:moveTo>
                    <a:pt x="1165872" y="1579168"/>
                  </a:moveTo>
                  <a:lnTo>
                    <a:pt x="1165872" y="1205191"/>
                  </a:lnTo>
                </a:path>
                <a:path w="2828290" h="1900554">
                  <a:moveTo>
                    <a:pt x="2221992" y="1039672"/>
                  </a:moveTo>
                  <a:lnTo>
                    <a:pt x="2239365" y="1153985"/>
                  </a:lnTo>
                  <a:lnTo>
                    <a:pt x="2228235" y="1158827"/>
                  </a:lnTo>
                  <a:lnTo>
                    <a:pt x="2221649" y="1170782"/>
                  </a:lnTo>
                  <a:lnTo>
                    <a:pt x="2220720" y="1185998"/>
                  </a:lnTo>
                  <a:lnTo>
                    <a:pt x="2226564" y="1200619"/>
                  </a:lnTo>
                </a:path>
                <a:path w="2828290" h="1900554">
                  <a:moveTo>
                    <a:pt x="2273198" y="1153985"/>
                  </a:moveTo>
                  <a:lnTo>
                    <a:pt x="2285214" y="1166415"/>
                  </a:lnTo>
                  <a:lnTo>
                    <a:pt x="2290459" y="1174559"/>
                  </a:lnTo>
                  <a:lnTo>
                    <a:pt x="2290048" y="1182017"/>
                  </a:lnTo>
                  <a:lnTo>
                    <a:pt x="2285098" y="1192390"/>
                  </a:lnTo>
                </a:path>
                <a:path w="2828290" h="1900554">
                  <a:moveTo>
                    <a:pt x="2177199" y="1900135"/>
                  </a:moveTo>
                  <a:lnTo>
                    <a:pt x="2177199" y="1858987"/>
                  </a:lnTo>
                  <a:lnTo>
                    <a:pt x="2243924" y="1858987"/>
                  </a:lnTo>
                  <a:lnTo>
                    <a:pt x="2243924" y="1900135"/>
                  </a:lnTo>
                </a:path>
                <a:path w="2828290" h="1900554">
                  <a:moveTo>
                    <a:pt x="2263140" y="1842528"/>
                  </a:moveTo>
                  <a:lnTo>
                    <a:pt x="2263140" y="1890991"/>
                  </a:lnTo>
                  <a:lnTo>
                    <a:pt x="2368283" y="1890991"/>
                  </a:lnTo>
                </a:path>
                <a:path w="2828290" h="1900554">
                  <a:moveTo>
                    <a:pt x="2327147" y="1874532"/>
                  </a:moveTo>
                  <a:lnTo>
                    <a:pt x="2288755" y="1874532"/>
                  </a:lnTo>
                  <a:lnTo>
                    <a:pt x="2288755" y="1846186"/>
                  </a:lnTo>
                  <a:lnTo>
                    <a:pt x="2327147" y="1846186"/>
                  </a:lnTo>
                  <a:lnTo>
                    <a:pt x="2327147" y="1874532"/>
                  </a:lnTo>
                  <a:close/>
                </a:path>
                <a:path w="2828290" h="1900554">
                  <a:moveTo>
                    <a:pt x="2704795" y="299923"/>
                  </a:moveTo>
                  <a:lnTo>
                    <a:pt x="2691698" y="321888"/>
                  </a:lnTo>
                  <a:lnTo>
                    <a:pt x="2681597" y="346678"/>
                  </a:lnTo>
                  <a:lnTo>
                    <a:pt x="2675093" y="370267"/>
                  </a:lnTo>
                  <a:lnTo>
                    <a:pt x="2672791" y="388632"/>
                  </a:lnTo>
                </a:path>
                <a:path w="2828290" h="1900554">
                  <a:moveTo>
                    <a:pt x="2730398" y="299923"/>
                  </a:moveTo>
                  <a:lnTo>
                    <a:pt x="2717293" y="321888"/>
                  </a:lnTo>
                  <a:lnTo>
                    <a:pt x="2707197" y="346678"/>
                  </a:lnTo>
                  <a:lnTo>
                    <a:pt x="2700703" y="370267"/>
                  </a:lnTo>
                  <a:lnTo>
                    <a:pt x="2698407" y="388632"/>
                  </a:lnTo>
                </a:path>
                <a:path w="2828290" h="1900554">
                  <a:moveTo>
                    <a:pt x="2797149" y="1552651"/>
                  </a:moveTo>
                  <a:lnTo>
                    <a:pt x="2797149" y="1547177"/>
                  </a:lnTo>
                  <a:lnTo>
                    <a:pt x="2821838" y="1544434"/>
                  </a:lnTo>
                  <a:lnTo>
                    <a:pt x="2823667" y="1549920"/>
                  </a:lnTo>
                </a:path>
                <a:path w="2828290" h="1900554">
                  <a:moveTo>
                    <a:pt x="2798064" y="1572767"/>
                  </a:moveTo>
                  <a:lnTo>
                    <a:pt x="2798064" y="1580083"/>
                  </a:lnTo>
                  <a:lnTo>
                    <a:pt x="2828239" y="1576438"/>
                  </a:lnTo>
                  <a:lnTo>
                    <a:pt x="2827324" y="157003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881179" y="5339486"/>
              <a:ext cx="192405" cy="1370965"/>
            </a:xfrm>
            <a:custGeom>
              <a:avLst/>
              <a:gdLst/>
              <a:ahLst/>
              <a:cxnLst/>
              <a:rect l="l" t="t" r="r" b="b"/>
              <a:pathLst>
                <a:path w="192404" h="1370965">
                  <a:moveTo>
                    <a:pt x="96926" y="0"/>
                  </a:moveTo>
                  <a:lnTo>
                    <a:pt x="0" y="914"/>
                  </a:lnTo>
                  <a:lnTo>
                    <a:pt x="0" y="16459"/>
                  </a:lnTo>
                  <a:lnTo>
                    <a:pt x="43891" y="16459"/>
                  </a:lnTo>
                  <a:lnTo>
                    <a:pt x="43891" y="1364297"/>
                  </a:lnTo>
                  <a:lnTo>
                    <a:pt x="80467" y="1364297"/>
                  </a:lnTo>
                  <a:lnTo>
                    <a:pt x="80467" y="1275600"/>
                  </a:lnTo>
                  <a:lnTo>
                    <a:pt x="98755" y="1275600"/>
                  </a:lnTo>
                  <a:lnTo>
                    <a:pt x="99669" y="1287487"/>
                  </a:lnTo>
                  <a:lnTo>
                    <a:pt x="99669" y="1319491"/>
                  </a:lnTo>
                  <a:lnTo>
                    <a:pt x="127101" y="1319491"/>
                  </a:lnTo>
                  <a:lnTo>
                    <a:pt x="127101" y="1370698"/>
                  </a:lnTo>
                  <a:lnTo>
                    <a:pt x="192036" y="1370698"/>
                  </a:lnTo>
                  <a:lnTo>
                    <a:pt x="190195" y="34759"/>
                  </a:lnTo>
                  <a:lnTo>
                    <a:pt x="144462" y="34759"/>
                  </a:lnTo>
                  <a:lnTo>
                    <a:pt x="144462" y="47548"/>
                  </a:lnTo>
                  <a:lnTo>
                    <a:pt x="96926" y="47548"/>
                  </a:lnTo>
                  <a:lnTo>
                    <a:pt x="9692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881179" y="5339486"/>
              <a:ext cx="192405" cy="1370965"/>
            </a:xfrm>
            <a:custGeom>
              <a:avLst/>
              <a:gdLst/>
              <a:ahLst/>
              <a:cxnLst/>
              <a:rect l="l" t="t" r="r" b="b"/>
              <a:pathLst>
                <a:path w="192404" h="1370965">
                  <a:moveTo>
                    <a:pt x="192036" y="1370698"/>
                  </a:moveTo>
                  <a:lnTo>
                    <a:pt x="127101" y="1370698"/>
                  </a:lnTo>
                  <a:lnTo>
                    <a:pt x="127101" y="1319491"/>
                  </a:lnTo>
                  <a:lnTo>
                    <a:pt x="99669" y="1319491"/>
                  </a:lnTo>
                  <a:lnTo>
                    <a:pt x="99669" y="1287487"/>
                  </a:lnTo>
                  <a:lnTo>
                    <a:pt x="98755" y="1275600"/>
                  </a:lnTo>
                  <a:lnTo>
                    <a:pt x="80467" y="1275600"/>
                  </a:lnTo>
                  <a:lnTo>
                    <a:pt x="80467" y="1364297"/>
                  </a:lnTo>
                  <a:lnTo>
                    <a:pt x="46634" y="1364297"/>
                  </a:lnTo>
                  <a:lnTo>
                    <a:pt x="43891" y="1364297"/>
                  </a:lnTo>
                  <a:lnTo>
                    <a:pt x="43891" y="89611"/>
                  </a:lnTo>
                  <a:lnTo>
                    <a:pt x="43891" y="16459"/>
                  </a:lnTo>
                  <a:lnTo>
                    <a:pt x="0" y="16459"/>
                  </a:lnTo>
                  <a:lnTo>
                    <a:pt x="0" y="914"/>
                  </a:lnTo>
                  <a:lnTo>
                    <a:pt x="96926" y="0"/>
                  </a:lnTo>
                  <a:lnTo>
                    <a:pt x="96926" y="47548"/>
                  </a:lnTo>
                  <a:lnTo>
                    <a:pt x="144462" y="47548"/>
                  </a:lnTo>
                  <a:lnTo>
                    <a:pt x="144462" y="34759"/>
                  </a:lnTo>
                  <a:lnTo>
                    <a:pt x="190195" y="34759"/>
                  </a:lnTo>
                  <a:lnTo>
                    <a:pt x="192036" y="137069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881179" y="5339486"/>
              <a:ext cx="192405" cy="1370965"/>
            </a:xfrm>
            <a:custGeom>
              <a:avLst/>
              <a:gdLst/>
              <a:ahLst/>
              <a:cxnLst/>
              <a:rect l="l" t="t" r="r" b="b"/>
              <a:pathLst>
                <a:path w="192404" h="1370965">
                  <a:moveTo>
                    <a:pt x="96926" y="0"/>
                  </a:moveTo>
                  <a:lnTo>
                    <a:pt x="0" y="914"/>
                  </a:lnTo>
                  <a:lnTo>
                    <a:pt x="0" y="16459"/>
                  </a:lnTo>
                  <a:lnTo>
                    <a:pt x="43891" y="16459"/>
                  </a:lnTo>
                  <a:lnTo>
                    <a:pt x="43891" y="1364297"/>
                  </a:lnTo>
                  <a:lnTo>
                    <a:pt x="80467" y="1364297"/>
                  </a:lnTo>
                  <a:lnTo>
                    <a:pt x="80467" y="1275600"/>
                  </a:lnTo>
                  <a:lnTo>
                    <a:pt x="98755" y="1275600"/>
                  </a:lnTo>
                  <a:lnTo>
                    <a:pt x="99669" y="1287487"/>
                  </a:lnTo>
                  <a:lnTo>
                    <a:pt x="99669" y="1319491"/>
                  </a:lnTo>
                  <a:lnTo>
                    <a:pt x="127101" y="1319491"/>
                  </a:lnTo>
                  <a:lnTo>
                    <a:pt x="127101" y="1370698"/>
                  </a:lnTo>
                  <a:lnTo>
                    <a:pt x="192036" y="1370698"/>
                  </a:lnTo>
                  <a:lnTo>
                    <a:pt x="190195" y="34759"/>
                  </a:lnTo>
                  <a:lnTo>
                    <a:pt x="144462" y="34759"/>
                  </a:lnTo>
                  <a:lnTo>
                    <a:pt x="144462" y="47548"/>
                  </a:lnTo>
                  <a:lnTo>
                    <a:pt x="96926" y="47548"/>
                  </a:lnTo>
                  <a:lnTo>
                    <a:pt x="9692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881179" y="5339486"/>
              <a:ext cx="192405" cy="1370965"/>
            </a:xfrm>
            <a:custGeom>
              <a:avLst/>
              <a:gdLst/>
              <a:ahLst/>
              <a:cxnLst/>
              <a:rect l="l" t="t" r="r" b="b"/>
              <a:pathLst>
                <a:path w="192404" h="1370965">
                  <a:moveTo>
                    <a:pt x="192036" y="1370698"/>
                  </a:moveTo>
                  <a:lnTo>
                    <a:pt x="127101" y="1370698"/>
                  </a:lnTo>
                  <a:lnTo>
                    <a:pt x="127101" y="1319491"/>
                  </a:lnTo>
                  <a:lnTo>
                    <a:pt x="99669" y="1319491"/>
                  </a:lnTo>
                  <a:lnTo>
                    <a:pt x="99669" y="1287487"/>
                  </a:lnTo>
                  <a:lnTo>
                    <a:pt x="98755" y="1275600"/>
                  </a:lnTo>
                  <a:lnTo>
                    <a:pt x="80467" y="1275600"/>
                  </a:lnTo>
                  <a:lnTo>
                    <a:pt x="80467" y="1364297"/>
                  </a:lnTo>
                  <a:lnTo>
                    <a:pt x="46634" y="1364297"/>
                  </a:lnTo>
                  <a:lnTo>
                    <a:pt x="43891" y="1364297"/>
                  </a:lnTo>
                  <a:lnTo>
                    <a:pt x="43891" y="89611"/>
                  </a:lnTo>
                  <a:lnTo>
                    <a:pt x="43891" y="16459"/>
                  </a:lnTo>
                  <a:lnTo>
                    <a:pt x="0" y="16459"/>
                  </a:lnTo>
                  <a:lnTo>
                    <a:pt x="0" y="914"/>
                  </a:lnTo>
                  <a:lnTo>
                    <a:pt x="96926" y="0"/>
                  </a:lnTo>
                  <a:lnTo>
                    <a:pt x="96926" y="47548"/>
                  </a:lnTo>
                  <a:lnTo>
                    <a:pt x="144462" y="47548"/>
                  </a:lnTo>
                  <a:lnTo>
                    <a:pt x="144462" y="34759"/>
                  </a:lnTo>
                  <a:lnTo>
                    <a:pt x="190195" y="34759"/>
                  </a:lnTo>
                  <a:lnTo>
                    <a:pt x="192036" y="137069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958916" y="5453786"/>
              <a:ext cx="38735" cy="26034"/>
            </a:xfrm>
            <a:custGeom>
              <a:avLst/>
              <a:gdLst/>
              <a:ahLst/>
              <a:cxnLst/>
              <a:rect l="l" t="t" r="r" b="b"/>
              <a:pathLst>
                <a:path w="38735" h="26035">
                  <a:moveTo>
                    <a:pt x="38392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38392" y="25615"/>
                  </a:lnTo>
                  <a:lnTo>
                    <a:pt x="3839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958916" y="5453786"/>
              <a:ext cx="38735" cy="26034"/>
            </a:xfrm>
            <a:custGeom>
              <a:avLst/>
              <a:gdLst/>
              <a:ahLst/>
              <a:cxnLst/>
              <a:rect l="l" t="t" r="r" b="b"/>
              <a:pathLst>
                <a:path w="38735" h="26035">
                  <a:moveTo>
                    <a:pt x="38392" y="25615"/>
                  </a:moveTo>
                  <a:lnTo>
                    <a:pt x="0" y="25615"/>
                  </a:lnTo>
                  <a:lnTo>
                    <a:pt x="0" y="0"/>
                  </a:lnTo>
                  <a:lnTo>
                    <a:pt x="38392" y="0"/>
                  </a:lnTo>
                  <a:lnTo>
                    <a:pt x="38392" y="256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958916" y="5516880"/>
              <a:ext cx="38735" cy="26034"/>
            </a:xfrm>
            <a:custGeom>
              <a:avLst/>
              <a:gdLst/>
              <a:ahLst/>
              <a:cxnLst/>
              <a:rect l="l" t="t" r="r" b="b"/>
              <a:pathLst>
                <a:path w="38735" h="26035">
                  <a:moveTo>
                    <a:pt x="38392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38392" y="25615"/>
                  </a:lnTo>
                  <a:lnTo>
                    <a:pt x="3839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940615" y="5440984"/>
              <a:ext cx="117475" cy="276225"/>
            </a:xfrm>
            <a:custGeom>
              <a:avLst/>
              <a:gdLst/>
              <a:ahLst/>
              <a:cxnLst/>
              <a:rect l="l" t="t" r="r" b="b"/>
              <a:pathLst>
                <a:path w="117475" h="276225">
                  <a:moveTo>
                    <a:pt x="56692" y="101511"/>
                  </a:moveTo>
                  <a:lnTo>
                    <a:pt x="18300" y="101511"/>
                  </a:lnTo>
                  <a:lnTo>
                    <a:pt x="18300" y="75895"/>
                  </a:lnTo>
                  <a:lnTo>
                    <a:pt x="56692" y="75895"/>
                  </a:lnTo>
                  <a:lnTo>
                    <a:pt x="56692" y="101511"/>
                  </a:lnTo>
                  <a:close/>
                </a:path>
                <a:path w="117475" h="276225">
                  <a:moveTo>
                    <a:pt x="117043" y="0"/>
                  </a:moveTo>
                  <a:lnTo>
                    <a:pt x="75907" y="0"/>
                  </a:lnTo>
                  <a:lnTo>
                    <a:pt x="75907" y="34747"/>
                  </a:lnTo>
                </a:path>
                <a:path w="117475" h="276225">
                  <a:moveTo>
                    <a:pt x="117043" y="57619"/>
                  </a:moveTo>
                  <a:lnTo>
                    <a:pt x="75907" y="57619"/>
                  </a:lnTo>
                  <a:lnTo>
                    <a:pt x="75907" y="114300"/>
                  </a:lnTo>
                </a:path>
                <a:path w="117475" h="276225">
                  <a:moveTo>
                    <a:pt x="0" y="136245"/>
                  </a:moveTo>
                  <a:lnTo>
                    <a:pt x="0" y="165519"/>
                  </a:lnTo>
                  <a:lnTo>
                    <a:pt x="47548" y="165519"/>
                  </a:lnTo>
                </a:path>
                <a:path w="117475" h="276225">
                  <a:moveTo>
                    <a:pt x="24688" y="114300"/>
                  </a:moveTo>
                  <a:lnTo>
                    <a:pt x="50292" y="114300"/>
                  </a:lnTo>
                  <a:lnTo>
                    <a:pt x="50292" y="139915"/>
                  </a:lnTo>
                  <a:lnTo>
                    <a:pt x="91439" y="139915"/>
                  </a:lnTo>
                  <a:lnTo>
                    <a:pt x="91439" y="171919"/>
                  </a:lnTo>
                </a:path>
                <a:path w="117475" h="276225">
                  <a:moveTo>
                    <a:pt x="47548" y="187452"/>
                  </a:moveTo>
                  <a:lnTo>
                    <a:pt x="47548" y="222199"/>
                  </a:lnTo>
                  <a:lnTo>
                    <a:pt x="95084" y="222199"/>
                  </a:lnTo>
                  <a:lnTo>
                    <a:pt x="95084" y="193865"/>
                  </a:lnTo>
                </a:path>
                <a:path w="117475" h="276225">
                  <a:moveTo>
                    <a:pt x="41148" y="241401"/>
                  </a:moveTo>
                  <a:lnTo>
                    <a:pt x="101498" y="241401"/>
                  </a:lnTo>
                  <a:lnTo>
                    <a:pt x="101498" y="27616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6003709" y="5720803"/>
              <a:ext cx="28575" cy="24765"/>
            </a:xfrm>
            <a:custGeom>
              <a:avLst/>
              <a:gdLst/>
              <a:ahLst/>
              <a:cxnLst/>
              <a:rect l="l" t="t" r="r" b="b"/>
              <a:pathLst>
                <a:path w="28575" h="24764">
                  <a:moveTo>
                    <a:pt x="28346" y="0"/>
                  </a:moveTo>
                  <a:lnTo>
                    <a:pt x="0" y="0"/>
                  </a:lnTo>
                  <a:lnTo>
                    <a:pt x="0" y="24676"/>
                  </a:lnTo>
                  <a:lnTo>
                    <a:pt x="28346" y="24676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6003709" y="5720803"/>
              <a:ext cx="28575" cy="24765"/>
            </a:xfrm>
            <a:custGeom>
              <a:avLst/>
              <a:gdLst/>
              <a:ahLst/>
              <a:cxnLst/>
              <a:rect l="l" t="t" r="r" b="b"/>
              <a:pathLst>
                <a:path w="28575" h="24764">
                  <a:moveTo>
                    <a:pt x="28346" y="24676"/>
                  </a:moveTo>
                  <a:lnTo>
                    <a:pt x="0" y="24676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46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003709" y="579668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28346" y="25615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6003709" y="579668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25615"/>
                  </a:moveTo>
                  <a:lnTo>
                    <a:pt x="0" y="25615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1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6003709" y="5904585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28346" y="25615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6003709" y="5904585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25615"/>
                  </a:moveTo>
                  <a:lnTo>
                    <a:pt x="0" y="25615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1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6003709" y="607923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28346" y="25615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003709" y="607923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25615"/>
                  </a:moveTo>
                  <a:lnTo>
                    <a:pt x="0" y="25615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1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003709" y="6161532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28346" y="25615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6003709" y="6161532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25615"/>
                  </a:moveTo>
                  <a:lnTo>
                    <a:pt x="0" y="25615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1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6003709" y="6269431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28346" y="25615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6003709" y="6269431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25615"/>
                  </a:moveTo>
                  <a:lnTo>
                    <a:pt x="0" y="25615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1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6003709" y="6444081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28346" y="25615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6003709" y="6444081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25615"/>
                  </a:moveTo>
                  <a:lnTo>
                    <a:pt x="0" y="25615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1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6003709" y="6523647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0"/>
                  </a:moveTo>
                  <a:lnTo>
                    <a:pt x="0" y="0"/>
                  </a:lnTo>
                  <a:lnTo>
                    <a:pt x="0" y="25603"/>
                  </a:lnTo>
                  <a:lnTo>
                    <a:pt x="28346" y="25603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968974" y="5396179"/>
              <a:ext cx="63500" cy="1153160"/>
            </a:xfrm>
            <a:custGeom>
              <a:avLst/>
              <a:gdLst/>
              <a:ahLst/>
              <a:cxnLst/>
              <a:rect l="l" t="t" r="r" b="b"/>
              <a:pathLst>
                <a:path w="63500" h="1153159">
                  <a:moveTo>
                    <a:pt x="63080" y="1153071"/>
                  </a:moveTo>
                  <a:lnTo>
                    <a:pt x="34734" y="1153071"/>
                  </a:lnTo>
                  <a:lnTo>
                    <a:pt x="34734" y="1127467"/>
                  </a:lnTo>
                  <a:lnTo>
                    <a:pt x="63080" y="1127467"/>
                  </a:lnTo>
                  <a:lnTo>
                    <a:pt x="63080" y="1153071"/>
                  </a:lnTo>
                  <a:close/>
                </a:path>
                <a:path w="63500" h="1153159">
                  <a:moveTo>
                    <a:pt x="0" y="29273"/>
                  </a:moveTo>
                  <a:lnTo>
                    <a:pt x="25590" y="29273"/>
                  </a:lnTo>
                  <a:lnTo>
                    <a:pt x="2559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927509" y="5353532"/>
              <a:ext cx="97790" cy="1353820"/>
            </a:xfrm>
            <a:custGeom>
              <a:avLst/>
              <a:gdLst/>
              <a:ahLst/>
              <a:cxnLst/>
              <a:rect l="l" t="t" r="r" b="b"/>
              <a:pathLst>
                <a:path w="97789" h="1353820">
                  <a:moveTo>
                    <a:pt x="15773" y="0"/>
                  </a:moveTo>
                  <a:lnTo>
                    <a:pt x="0" y="0"/>
                  </a:lnTo>
                  <a:lnTo>
                    <a:pt x="0" y="1346327"/>
                  </a:lnTo>
                  <a:lnTo>
                    <a:pt x="15773" y="1346327"/>
                  </a:lnTo>
                  <a:lnTo>
                    <a:pt x="15773" y="0"/>
                  </a:lnTo>
                  <a:close/>
                </a:path>
                <a:path w="97789" h="1353820">
                  <a:moveTo>
                    <a:pt x="70269" y="1258481"/>
                  </a:moveTo>
                  <a:lnTo>
                    <a:pt x="57569" y="1258481"/>
                  </a:lnTo>
                  <a:lnTo>
                    <a:pt x="57569" y="1305064"/>
                  </a:lnTo>
                  <a:lnTo>
                    <a:pt x="70269" y="1305064"/>
                  </a:lnTo>
                  <a:lnTo>
                    <a:pt x="70269" y="1258481"/>
                  </a:lnTo>
                  <a:close/>
                </a:path>
                <a:path w="97789" h="1353820">
                  <a:moveTo>
                    <a:pt x="97790" y="1302410"/>
                  </a:moveTo>
                  <a:lnTo>
                    <a:pt x="85090" y="1302410"/>
                  </a:lnTo>
                  <a:lnTo>
                    <a:pt x="85090" y="1353210"/>
                  </a:lnTo>
                  <a:lnTo>
                    <a:pt x="97790" y="1353210"/>
                  </a:lnTo>
                  <a:lnTo>
                    <a:pt x="97790" y="13024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495357" y="6222555"/>
              <a:ext cx="791845" cy="436245"/>
            </a:xfrm>
            <a:custGeom>
              <a:avLst/>
              <a:gdLst/>
              <a:ahLst/>
              <a:cxnLst/>
              <a:rect l="l" t="t" r="r" b="b"/>
              <a:pathLst>
                <a:path w="791845" h="436245">
                  <a:moveTo>
                    <a:pt x="30162" y="436041"/>
                  </a:moveTo>
                  <a:lnTo>
                    <a:pt x="20129" y="401281"/>
                  </a:lnTo>
                  <a:lnTo>
                    <a:pt x="11899" y="365912"/>
                  </a:lnTo>
                  <a:lnTo>
                    <a:pt x="9613" y="328574"/>
                  </a:lnTo>
                  <a:lnTo>
                    <a:pt x="17462" y="287858"/>
                  </a:lnTo>
                  <a:lnTo>
                    <a:pt x="5156" y="322630"/>
                  </a:lnTo>
                  <a:lnTo>
                    <a:pt x="0" y="361162"/>
                  </a:lnTo>
                  <a:lnTo>
                    <a:pt x="6743" y="400100"/>
                  </a:lnTo>
                  <a:lnTo>
                    <a:pt x="30162" y="436041"/>
                  </a:lnTo>
                  <a:close/>
                </a:path>
                <a:path w="791845" h="436245">
                  <a:moveTo>
                    <a:pt x="31216" y="220662"/>
                  </a:moveTo>
                  <a:lnTo>
                    <a:pt x="20243" y="228485"/>
                  </a:lnTo>
                  <a:lnTo>
                    <a:pt x="14935" y="239128"/>
                  </a:lnTo>
                  <a:lnTo>
                    <a:pt x="13792" y="251256"/>
                  </a:lnTo>
                  <a:lnTo>
                    <a:pt x="15341" y="263525"/>
                  </a:lnTo>
                  <a:lnTo>
                    <a:pt x="31216" y="220662"/>
                  </a:lnTo>
                  <a:close/>
                </a:path>
                <a:path w="791845" h="436245">
                  <a:moveTo>
                    <a:pt x="221716" y="142875"/>
                  </a:moveTo>
                  <a:lnTo>
                    <a:pt x="171500" y="142900"/>
                  </a:lnTo>
                  <a:lnTo>
                    <a:pt x="122491" y="152603"/>
                  </a:lnTo>
                  <a:lnTo>
                    <a:pt x="80619" y="168554"/>
                  </a:lnTo>
                  <a:lnTo>
                    <a:pt x="51854" y="187325"/>
                  </a:lnTo>
                  <a:lnTo>
                    <a:pt x="74599" y="177711"/>
                  </a:lnTo>
                  <a:lnTo>
                    <a:pt x="117132" y="163918"/>
                  </a:lnTo>
                  <a:lnTo>
                    <a:pt x="169494" y="150723"/>
                  </a:lnTo>
                  <a:lnTo>
                    <a:pt x="221716" y="142875"/>
                  </a:lnTo>
                  <a:close/>
                </a:path>
                <a:path w="791845" h="436245">
                  <a:moveTo>
                    <a:pt x="342366" y="147637"/>
                  </a:moveTo>
                  <a:lnTo>
                    <a:pt x="327050" y="139852"/>
                  </a:lnTo>
                  <a:lnTo>
                    <a:pt x="310413" y="135343"/>
                  </a:lnTo>
                  <a:lnTo>
                    <a:pt x="293471" y="133807"/>
                  </a:lnTo>
                  <a:lnTo>
                    <a:pt x="277279" y="134937"/>
                  </a:lnTo>
                  <a:lnTo>
                    <a:pt x="291909" y="140271"/>
                  </a:lnTo>
                  <a:lnTo>
                    <a:pt x="308622" y="144272"/>
                  </a:lnTo>
                  <a:lnTo>
                    <a:pt x="325945" y="146773"/>
                  </a:lnTo>
                  <a:lnTo>
                    <a:pt x="342366" y="147637"/>
                  </a:lnTo>
                  <a:close/>
                </a:path>
                <a:path w="791845" h="436245">
                  <a:moveTo>
                    <a:pt x="415391" y="215900"/>
                  </a:moveTo>
                  <a:lnTo>
                    <a:pt x="403504" y="218986"/>
                  </a:lnTo>
                  <a:lnTo>
                    <a:pt x="397725" y="222656"/>
                  </a:lnTo>
                  <a:lnTo>
                    <a:pt x="396405" y="229298"/>
                  </a:lnTo>
                  <a:lnTo>
                    <a:pt x="397929" y="241300"/>
                  </a:lnTo>
                  <a:lnTo>
                    <a:pt x="406006" y="235775"/>
                  </a:lnTo>
                  <a:lnTo>
                    <a:pt x="411416" y="229196"/>
                  </a:lnTo>
                  <a:lnTo>
                    <a:pt x="414439" y="222326"/>
                  </a:lnTo>
                  <a:lnTo>
                    <a:pt x="415391" y="215900"/>
                  </a:lnTo>
                  <a:close/>
                </a:path>
                <a:path w="791845" h="436245">
                  <a:moveTo>
                    <a:pt x="791629" y="3175"/>
                  </a:moveTo>
                  <a:lnTo>
                    <a:pt x="764832" y="9829"/>
                  </a:lnTo>
                  <a:lnTo>
                    <a:pt x="733285" y="11112"/>
                  </a:lnTo>
                  <a:lnTo>
                    <a:pt x="702322" y="7645"/>
                  </a:lnTo>
                  <a:lnTo>
                    <a:pt x="677329" y="0"/>
                  </a:lnTo>
                  <a:lnTo>
                    <a:pt x="708355" y="15240"/>
                  </a:lnTo>
                  <a:lnTo>
                    <a:pt x="737450" y="21831"/>
                  </a:lnTo>
                  <a:lnTo>
                    <a:pt x="765060" y="18313"/>
                  </a:lnTo>
                  <a:lnTo>
                    <a:pt x="791629" y="3175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9" name="object 14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876890" y="6067521"/>
              <a:ext cx="89954" cy="68792"/>
            </a:xfrm>
            <a:prstGeom prst="rect">
              <a:avLst/>
            </a:prstGeom>
          </p:spPr>
        </p:pic>
        <p:sp>
          <p:nvSpPr>
            <p:cNvPr id="150" name="object 150"/>
            <p:cNvSpPr/>
            <p:nvPr/>
          </p:nvSpPr>
          <p:spPr>
            <a:xfrm>
              <a:off x="3920274" y="5636221"/>
              <a:ext cx="39370" cy="408940"/>
            </a:xfrm>
            <a:custGeom>
              <a:avLst/>
              <a:gdLst/>
              <a:ahLst/>
              <a:cxnLst/>
              <a:rect l="l" t="t" r="r" b="b"/>
              <a:pathLst>
                <a:path w="39370" h="408939">
                  <a:moveTo>
                    <a:pt x="27520" y="20104"/>
                  </a:moveTo>
                  <a:lnTo>
                    <a:pt x="26047" y="13258"/>
                  </a:lnTo>
                  <a:lnTo>
                    <a:pt x="20497" y="6489"/>
                  </a:lnTo>
                  <a:lnTo>
                    <a:pt x="11595" y="1511"/>
                  </a:lnTo>
                  <a:lnTo>
                    <a:pt x="0" y="0"/>
                  </a:lnTo>
                  <a:lnTo>
                    <a:pt x="8737" y="4102"/>
                  </a:lnTo>
                  <a:lnTo>
                    <a:pt x="12827" y="10591"/>
                  </a:lnTo>
                  <a:lnTo>
                    <a:pt x="14732" y="17868"/>
                  </a:lnTo>
                  <a:lnTo>
                    <a:pt x="16941" y="24345"/>
                  </a:lnTo>
                  <a:lnTo>
                    <a:pt x="18224" y="31229"/>
                  </a:lnTo>
                  <a:lnTo>
                    <a:pt x="16929" y="40487"/>
                  </a:lnTo>
                  <a:lnTo>
                    <a:pt x="14846" y="51739"/>
                  </a:lnTo>
                  <a:lnTo>
                    <a:pt x="13766" y="64554"/>
                  </a:lnTo>
                  <a:lnTo>
                    <a:pt x="21170" y="62445"/>
                  </a:lnTo>
                  <a:lnTo>
                    <a:pt x="21564" y="53009"/>
                  </a:lnTo>
                  <a:lnTo>
                    <a:pt x="23545" y="40881"/>
                  </a:lnTo>
                  <a:lnTo>
                    <a:pt x="25933" y="28956"/>
                  </a:lnTo>
                  <a:lnTo>
                    <a:pt x="27520" y="20104"/>
                  </a:lnTo>
                  <a:close/>
                </a:path>
                <a:path w="39370" h="408939">
                  <a:moveTo>
                    <a:pt x="31813" y="178409"/>
                  </a:moveTo>
                  <a:lnTo>
                    <a:pt x="30162" y="155054"/>
                  </a:lnTo>
                  <a:lnTo>
                    <a:pt x="25336" y="131699"/>
                  </a:lnTo>
                  <a:lnTo>
                    <a:pt x="16941" y="111125"/>
                  </a:lnTo>
                  <a:lnTo>
                    <a:pt x="17589" y="129616"/>
                  </a:lnTo>
                  <a:lnTo>
                    <a:pt x="19837" y="155054"/>
                  </a:lnTo>
                  <a:lnTo>
                    <a:pt x="24066" y="180492"/>
                  </a:lnTo>
                  <a:lnTo>
                    <a:pt x="30695" y="198970"/>
                  </a:lnTo>
                  <a:lnTo>
                    <a:pt x="31813" y="178409"/>
                  </a:lnTo>
                  <a:close/>
                </a:path>
                <a:path w="39370" h="408939">
                  <a:moveTo>
                    <a:pt x="39014" y="376453"/>
                  </a:moveTo>
                  <a:lnTo>
                    <a:pt x="37706" y="334441"/>
                  </a:lnTo>
                  <a:lnTo>
                    <a:pt x="34213" y="294830"/>
                  </a:lnTo>
                  <a:lnTo>
                    <a:pt x="29641" y="269887"/>
                  </a:lnTo>
                  <a:lnTo>
                    <a:pt x="27965" y="298996"/>
                  </a:lnTo>
                  <a:lnTo>
                    <a:pt x="28181" y="340004"/>
                  </a:lnTo>
                  <a:lnTo>
                    <a:pt x="30962" y="380606"/>
                  </a:lnTo>
                  <a:lnTo>
                    <a:pt x="37045" y="408520"/>
                  </a:lnTo>
                  <a:lnTo>
                    <a:pt x="39014" y="376453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1" name="object 15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145699" y="5279567"/>
              <a:ext cx="171450" cy="79375"/>
            </a:xfrm>
            <a:prstGeom prst="rect">
              <a:avLst/>
            </a:prstGeom>
          </p:spPr>
        </p:pic>
        <p:sp>
          <p:nvSpPr>
            <p:cNvPr id="152" name="object 152"/>
            <p:cNvSpPr/>
            <p:nvPr/>
          </p:nvSpPr>
          <p:spPr>
            <a:xfrm>
              <a:off x="4450499" y="5292801"/>
              <a:ext cx="1003300" cy="235585"/>
            </a:xfrm>
            <a:custGeom>
              <a:avLst/>
              <a:gdLst/>
              <a:ahLst/>
              <a:cxnLst/>
              <a:rect l="l" t="t" r="r" b="b"/>
              <a:pathLst>
                <a:path w="1003300" h="235585">
                  <a:moveTo>
                    <a:pt x="163512" y="42329"/>
                  </a:moveTo>
                  <a:lnTo>
                    <a:pt x="125234" y="29806"/>
                  </a:lnTo>
                  <a:lnTo>
                    <a:pt x="76390" y="20701"/>
                  </a:lnTo>
                  <a:lnTo>
                    <a:pt x="30226" y="14871"/>
                  </a:lnTo>
                  <a:lnTo>
                    <a:pt x="0" y="12166"/>
                  </a:lnTo>
                  <a:lnTo>
                    <a:pt x="31572" y="20904"/>
                  </a:lnTo>
                  <a:lnTo>
                    <a:pt x="78778" y="30822"/>
                  </a:lnTo>
                  <a:lnTo>
                    <a:pt x="127469" y="38963"/>
                  </a:lnTo>
                  <a:lnTo>
                    <a:pt x="163512" y="42329"/>
                  </a:lnTo>
                  <a:close/>
                </a:path>
                <a:path w="1003300" h="235585">
                  <a:moveTo>
                    <a:pt x="681570" y="72491"/>
                  </a:moveTo>
                  <a:lnTo>
                    <a:pt x="661924" y="78409"/>
                  </a:lnTo>
                  <a:lnTo>
                    <a:pt x="627595" y="83337"/>
                  </a:lnTo>
                  <a:lnTo>
                    <a:pt x="567270" y="89433"/>
                  </a:lnTo>
                  <a:lnTo>
                    <a:pt x="595845" y="92443"/>
                  </a:lnTo>
                  <a:lnTo>
                    <a:pt x="630770" y="91287"/>
                  </a:lnTo>
                  <a:lnTo>
                    <a:pt x="662520" y="84963"/>
                  </a:lnTo>
                  <a:lnTo>
                    <a:pt x="681570" y="72491"/>
                  </a:lnTo>
                  <a:close/>
                </a:path>
                <a:path w="1003300" h="235585">
                  <a:moveTo>
                    <a:pt x="687920" y="55549"/>
                  </a:moveTo>
                  <a:lnTo>
                    <a:pt x="685800" y="40741"/>
                  </a:lnTo>
                  <a:lnTo>
                    <a:pt x="615950" y="40741"/>
                  </a:lnTo>
                  <a:lnTo>
                    <a:pt x="687920" y="55549"/>
                  </a:lnTo>
                  <a:close/>
                </a:path>
                <a:path w="1003300" h="235585">
                  <a:moveTo>
                    <a:pt x="776820" y="83083"/>
                  </a:moveTo>
                  <a:lnTo>
                    <a:pt x="759053" y="111658"/>
                  </a:lnTo>
                  <a:lnTo>
                    <a:pt x="742683" y="148170"/>
                  </a:lnTo>
                  <a:lnTo>
                    <a:pt x="730681" y="190246"/>
                  </a:lnTo>
                  <a:lnTo>
                    <a:pt x="726020" y="235483"/>
                  </a:lnTo>
                  <a:lnTo>
                    <a:pt x="740206" y="190538"/>
                  </a:lnTo>
                  <a:lnTo>
                    <a:pt x="755383" y="145796"/>
                  </a:lnTo>
                  <a:lnTo>
                    <a:pt x="768578" y="107797"/>
                  </a:lnTo>
                  <a:lnTo>
                    <a:pt x="776820" y="83083"/>
                  </a:lnTo>
                  <a:close/>
                </a:path>
                <a:path w="1003300" h="235585">
                  <a:moveTo>
                    <a:pt x="846670" y="44983"/>
                  </a:moveTo>
                  <a:lnTo>
                    <a:pt x="800354" y="44716"/>
                  </a:lnTo>
                  <a:lnTo>
                    <a:pt x="763612" y="44094"/>
                  </a:lnTo>
                  <a:lnTo>
                    <a:pt x="736600" y="42849"/>
                  </a:lnTo>
                  <a:lnTo>
                    <a:pt x="738720" y="55549"/>
                  </a:lnTo>
                  <a:lnTo>
                    <a:pt x="783170" y="51854"/>
                  </a:lnTo>
                  <a:lnTo>
                    <a:pt x="819086" y="48425"/>
                  </a:lnTo>
                  <a:lnTo>
                    <a:pt x="846670" y="44983"/>
                  </a:lnTo>
                  <a:close/>
                </a:path>
                <a:path w="1003300" h="235585">
                  <a:moveTo>
                    <a:pt x="992720" y="30149"/>
                  </a:moveTo>
                  <a:lnTo>
                    <a:pt x="976668" y="29705"/>
                  </a:lnTo>
                  <a:lnTo>
                    <a:pt x="954874" y="31229"/>
                  </a:lnTo>
                  <a:lnTo>
                    <a:pt x="933475" y="34340"/>
                  </a:lnTo>
                  <a:lnTo>
                    <a:pt x="918629" y="38633"/>
                  </a:lnTo>
                  <a:lnTo>
                    <a:pt x="934961" y="39395"/>
                  </a:lnTo>
                  <a:lnTo>
                    <a:pt x="957262" y="38366"/>
                  </a:lnTo>
                  <a:lnTo>
                    <a:pt x="978763" y="35356"/>
                  </a:lnTo>
                  <a:lnTo>
                    <a:pt x="992720" y="30149"/>
                  </a:lnTo>
                  <a:close/>
                </a:path>
                <a:path w="1003300" h="235585">
                  <a:moveTo>
                    <a:pt x="1003300" y="13233"/>
                  </a:moveTo>
                  <a:lnTo>
                    <a:pt x="979182" y="3048"/>
                  </a:lnTo>
                  <a:lnTo>
                    <a:pt x="943762" y="0"/>
                  </a:lnTo>
                  <a:lnTo>
                    <a:pt x="904773" y="2514"/>
                  </a:lnTo>
                  <a:lnTo>
                    <a:pt x="869950" y="8991"/>
                  </a:lnTo>
                  <a:lnTo>
                    <a:pt x="895248" y="9359"/>
                  </a:lnTo>
                  <a:lnTo>
                    <a:pt x="934237" y="10312"/>
                  </a:lnTo>
                  <a:lnTo>
                    <a:pt x="974420" y="11671"/>
                  </a:lnTo>
                  <a:lnTo>
                    <a:pt x="1003300" y="13233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3" name="object 15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455920" y="5386451"/>
              <a:ext cx="143929" cy="154533"/>
            </a:xfrm>
            <a:prstGeom prst="rect">
              <a:avLst/>
            </a:prstGeom>
          </p:spPr>
        </p:pic>
        <p:sp>
          <p:nvSpPr>
            <p:cNvPr id="154" name="object 154"/>
            <p:cNvSpPr/>
            <p:nvPr/>
          </p:nvSpPr>
          <p:spPr>
            <a:xfrm>
              <a:off x="5631599" y="5352592"/>
              <a:ext cx="201295" cy="173990"/>
            </a:xfrm>
            <a:custGeom>
              <a:avLst/>
              <a:gdLst/>
              <a:ahLst/>
              <a:cxnLst/>
              <a:rect l="l" t="t" r="r" b="b"/>
              <a:pathLst>
                <a:path w="201295" h="173989">
                  <a:moveTo>
                    <a:pt x="61379" y="6350"/>
                  </a:moveTo>
                  <a:lnTo>
                    <a:pt x="37731" y="51498"/>
                  </a:lnTo>
                  <a:lnTo>
                    <a:pt x="35979" y="59258"/>
                  </a:lnTo>
                  <a:lnTo>
                    <a:pt x="61379" y="6350"/>
                  </a:lnTo>
                  <a:close/>
                </a:path>
                <a:path w="201295" h="173989">
                  <a:moveTo>
                    <a:pt x="101600" y="114300"/>
                  </a:moveTo>
                  <a:lnTo>
                    <a:pt x="95237" y="110540"/>
                  </a:lnTo>
                  <a:lnTo>
                    <a:pt x="82537" y="107950"/>
                  </a:lnTo>
                  <a:lnTo>
                    <a:pt x="53962" y="105371"/>
                  </a:lnTo>
                  <a:lnTo>
                    <a:pt x="0" y="101600"/>
                  </a:lnTo>
                  <a:lnTo>
                    <a:pt x="19138" y="110439"/>
                  </a:lnTo>
                  <a:lnTo>
                    <a:pt x="45237" y="115100"/>
                  </a:lnTo>
                  <a:lnTo>
                    <a:pt x="74104" y="116192"/>
                  </a:lnTo>
                  <a:lnTo>
                    <a:pt x="101600" y="114300"/>
                  </a:lnTo>
                  <a:close/>
                </a:path>
                <a:path w="201295" h="173989">
                  <a:moveTo>
                    <a:pt x="129120" y="146050"/>
                  </a:moveTo>
                  <a:lnTo>
                    <a:pt x="127063" y="115620"/>
                  </a:lnTo>
                  <a:lnTo>
                    <a:pt x="122237" y="88379"/>
                  </a:lnTo>
                  <a:lnTo>
                    <a:pt x="111848" y="65087"/>
                  </a:lnTo>
                  <a:lnTo>
                    <a:pt x="93129" y="46558"/>
                  </a:lnTo>
                  <a:lnTo>
                    <a:pt x="104990" y="64198"/>
                  </a:lnTo>
                  <a:lnTo>
                    <a:pt x="113499" y="87579"/>
                  </a:lnTo>
                  <a:lnTo>
                    <a:pt x="129120" y="146050"/>
                  </a:lnTo>
                  <a:close/>
                </a:path>
                <a:path w="201295" h="173989">
                  <a:moveTo>
                    <a:pt x="201079" y="99491"/>
                  </a:moveTo>
                  <a:lnTo>
                    <a:pt x="199910" y="83616"/>
                  </a:lnTo>
                  <a:lnTo>
                    <a:pt x="194995" y="66154"/>
                  </a:lnTo>
                  <a:lnTo>
                    <a:pt x="184111" y="49491"/>
                  </a:lnTo>
                  <a:lnTo>
                    <a:pt x="165100" y="35991"/>
                  </a:lnTo>
                  <a:lnTo>
                    <a:pt x="180009" y="51574"/>
                  </a:lnTo>
                  <a:lnTo>
                    <a:pt x="186004" y="70129"/>
                  </a:lnTo>
                  <a:lnTo>
                    <a:pt x="186829" y="87490"/>
                  </a:lnTo>
                  <a:lnTo>
                    <a:pt x="186270" y="99491"/>
                  </a:lnTo>
                  <a:lnTo>
                    <a:pt x="187680" y="112852"/>
                  </a:lnTo>
                  <a:lnTo>
                    <a:pt x="191287" y="133350"/>
                  </a:lnTo>
                  <a:lnTo>
                    <a:pt x="196075" y="155448"/>
                  </a:lnTo>
                  <a:lnTo>
                    <a:pt x="201079" y="173558"/>
                  </a:lnTo>
                  <a:lnTo>
                    <a:pt x="201079" y="99491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5" name="object 15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346182" y="5665590"/>
              <a:ext cx="86445" cy="156901"/>
            </a:xfrm>
            <a:prstGeom prst="rect">
              <a:avLst/>
            </a:prstGeom>
          </p:spPr>
        </p:pic>
        <p:sp>
          <p:nvSpPr>
            <p:cNvPr id="156" name="object 156"/>
            <p:cNvSpPr/>
            <p:nvPr/>
          </p:nvSpPr>
          <p:spPr>
            <a:xfrm>
              <a:off x="5470728" y="6078601"/>
              <a:ext cx="88900" cy="48895"/>
            </a:xfrm>
            <a:custGeom>
              <a:avLst/>
              <a:gdLst/>
              <a:ahLst/>
              <a:cxnLst/>
              <a:rect l="l" t="t" r="r" b="b"/>
              <a:pathLst>
                <a:path w="88900" h="48895">
                  <a:moveTo>
                    <a:pt x="88900" y="0"/>
                  </a:moveTo>
                  <a:lnTo>
                    <a:pt x="77986" y="7011"/>
                  </a:lnTo>
                  <a:lnTo>
                    <a:pt x="52389" y="22755"/>
                  </a:lnTo>
                  <a:lnTo>
                    <a:pt x="22822" y="39294"/>
                  </a:lnTo>
                  <a:lnTo>
                    <a:pt x="0" y="48691"/>
                  </a:lnTo>
                  <a:lnTo>
                    <a:pt x="31453" y="44062"/>
                  </a:lnTo>
                  <a:lnTo>
                    <a:pt x="57946" y="32289"/>
                  </a:lnTo>
                  <a:lnTo>
                    <a:pt x="77691" y="16544"/>
                  </a:lnTo>
                  <a:lnTo>
                    <a:pt x="88900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7" name="object 15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490311" y="6306693"/>
              <a:ext cx="79375" cy="111125"/>
            </a:xfrm>
            <a:prstGeom prst="rect">
              <a:avLst/>
            </a:prstGeom>
          </p:spPr>
        </p:pic>
        <p:sp>
          <p:nvSpPr>
            <p:cNvPr id="158" name="object 158"/>
            <p:cNvSpPr/>
            <p:nvPr/>
          </p:nvSpPr>
          <p:spPr>
            <a:xfrm>
              <a:off x="5453799" y="6446392"/>
              <a:ext cx="323850" cy="151765"/>
            </a:xfrm>
            <a:custGeom>
              <a:avLst/>
              <a:gdLst/>
              <a:ahLst/>
              <a:cxnLst/>
              <a:rect l="l" t="t" r="r" b="b"/>
              <a:pathLst>
                <a:path w="323850" h="151765">
                  <a:moveTo>
                    <a:pt x="68262" y="26987"/>
                  </a:moveTo>
                  <a:lnTo>
                    <a:pt x="53352" y="23888"/>
                  </a:lnTo>
                  <a:lnTo>
                    <a:pt x="33528" y="17665"/>
                  </a:lnTo>
                  <a:lnTo>
                    <a:pt x="14008" y="9359"/>
                  </a:lnTo>
                  <a:lnTo>
                    <a:pt x="0" y="0"/>
                  </a:lnTo>
                  <a:lnTo>
                    <a:pt x="9321" y="13157"/>
                  </a:lnTo>
                  <a:lnTo>
                    <a:pt x="23406" y="24218"/>
                  </a:lnTo>
                  <a:lnTo>
                    <a:pt x="42862" y="29921"/>
                  </a:lnTo>
                  <a:lnTo>
                    <a:pt x="68262" y="26987"/>
                  </a:lnTo>
                  <a:close/>
                </a:path>
                <a:path w="323850" h="151765">
                  <a:moveTo>
                    <a:pt x="323850" y="147637"/>
                  </a:moveTo>
                  <a:lnTo>
                    <a:pt x="298119" y="143903"/>
                  </a:lnTo>
                  <a:lnTo>
                    <a:pt x="258559" y="133159"/>
                  </a:lnTo>
                  <a:lnTo>
                    <a:pt x="218694" y="119735"/>
                  </a:lnTo>
                  <a:lnTo>
                    <a:pt x="192087" y="107950"/>
                  </a:lnTo>
                  <a:lnTo>
                    <a:pt x="219367" y="125323"/>
                  </a:lnTo>
                  <a:lnTo>
                    <a:pt x="255587" y="142087"/>
                  </a:lnTo>
                  <a:lnTo>
                    <a:pt x="292989" y="151714"/>
                  </a:lnTo>
                  <a:lnTo>
                    <a:pt x="323850" y="147637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334638" y="5155450"/>
              <a:ext cx="483870" cy="1701800"/>
            </a:xfrm>
            <a:custGeom>
              <a:avLst/>
              <a:gdLst/>
              <a:ahLst/>
              <a:cxnLst/>
              <a:rect l="l" t="t" r="r" b="b"/>
              <a:pathLst>
                <a:path w="483870" h="1701800">
                  <a:moveTo>
                    <a:pt x="483666" y="1588566"/>
                  </a:moveTo>
                  <a:lnTo>
                    <a:pt x="483666" y="1660525"/>
                  </a:lnTo>
                  <a:lnTo>
                    <a:pt x="482177" y="1668962"/>
                  </a:lnTo>
                  <a:lnTo>
                    <a:pt x="114300" y="1701800"/>
                  </a:lnTo>
                  <a:lnTo>
                    <a:pt x="103189" y="1701802"/>
                  </a:lnTo>
                  <a:lnTo>
                    <a:pt x="95251" y="1698628"/>
                  </a:lnTo>
                  <a:lnTo>
                    <a:pt x="90488" y="1692277"/>
                  </a:lnTo>
                  <a:lnTo>
                    <a:pt x="88900" y="1682750"/>
                  </a:lnTo>
                  <a:lnTo>
                    <a:pt x="88900" y="998016"/>
                  </a:lnTo>
                  <a:lnTo>
                    <a:pt x="88900" y="992187"/>
                  </a:lnTo>
                  <a:lnTo>
                    <a:pt x="90093" y="987831"/>
                  </a:lnTo>
                  <a:lnTo>
                    <a:pt x="94856" y="987425"/>
                  </a:lnTo>
                  <a:lnTo>
                    <a:pt x="109943" y="986637"/>
                  </a:lnTo>
                  <a:lnTo>
                    <a:pt x="113906" y="986637"/>
                  </a:lnTo>
                  <a:lnTo>
                    <a:pt x="118529" y="983996"/>
                  </a:lnTo>
                  <a:lnTo>
                    <a:pt x="118529" y="979487"/>
                  </a:lnTo>
                  <a:lnTo>
                    <a:pt x="118529" y="829741"/>
                  </a:lnTo>
                  <a:lnTo>
                    <a:pt x="118592" y="825652"/>
                  </a:lnTo>
                  <a:lnTo>
                    <a:pt x="115430" y="822325"/>
                  </a:lnTo>
                  <a:lnTo>
                    <a:pt x="111125" y="822325"/>
                  </a:lnTo>
                  <a:lnTo>
                    <a:pt x="98425" y="822325"/>
                  </a:lnTo>
                  <a:lnTo>
                    <a:pt x="92075" y="822325"/>
                  </a:lnTo>
                  <a:lnTo>
                    <a:pt x="88900" y="818108"/>
                  </a:lnTo>
                  <a:lnTo>
                    <a:pt x="88900" y="807516"/>
                  </a:lnTo>
                  <a:lnTo>
                    <a:pt x="88900" y="28575"/>
                  </a:lnTo>
                  <a:lnTo>
                    <a:pt x="91107" y="14510"/>
                  </a:lnTo>
                  <a:lnTo>
                    <a:pt x="97035" y="5357"/>
                  </a:lnTo>
                  <a:lnTo>
                    <a:pt x="105643" y="669"/>
                  </a:lnTo>
                  <a:lnTo>
                    <a:pt x="115887" y="0"/>
                  </a:lnTo>
                  <a:lnTo>
                    <a:pt x="211137" y="12700"/>
                  </a:lnTo>
                  <a:lnTo>
                    <a:pt x="222051" y="15676"/>
                  </a:lnTo>
                  <a:lnTo>
                    <a:pt x="230584" y="22225"/>
                  </a:lnTo>
                  <a:lnTo>
                    <a:pt x="236140" y="32345"/>
                  </a:lnTo>
                  <a:lnTo>
                    <a:pt x="238125" y="46037"/>
                  </a:lnTo>
                  <a:lnTo>
                    <a:pt x="238125" y="95250"/>
                  </a:lnTo>
                  <a:lnTo>
                    <a:pt x="238844" y="103857"/>
                  </a:lnTo>
                  <a:lnTo>
                    <a:pt x="241498" y="110529"/>
                  </a:lnTo>
                  <a:lnTo>
                    <a:pt x="246831" y="115118"/>
                  </a:lnTo>
                  <a:lnTo>
                    <a:pt x="255587" y="117475"/>
                  </a:lnTo>
                  <a:lnTo>
                    <a:pt x="412750" y="133350"/>
                  </a:lnTo>
                  <a:lnTo>
                    <a:pt x="420241" y="134441"/>
                  </a:lnTo>
                  <a:lnTo>
                    <a:pt x="427434" y="138509"/>
                  </a:lnTo>
                  <a:lnTo>
                    <a:pt x="432841" y="146744"/>
                  </a:lnTo>
                  <a:lnTo>
                    <a:pt x="434975" y="160337"/>
                  </a:lnTo>
                  <a:lnTo>
                    <a:pt x="434975" y="298450"/>
                  </a:lnTo>
                </a:path>
                <a:path w="483870" h="1701800">
                  <a:moveTo>
                    <a:pt x="258762" y="144462"/>
                  </a:moveTo>
                  <a:lnTo>
                    <a:pt x="258762" y="177800"/>
                  </a:lnTo>
                  <a:lnTo>
                    <a:pt x="292100" y="179387"/>
                  </a:lnTo>
                </a:path>
                <a:path w="483870" h="1701800">
                  <a:moveTo>
                    <a:pt x="0" y="36512"/>
                  </a:moveTo>
                  <a:lnTo>
                    <a:pt x="0" y="57150"/>
                  </a:lnTo>
                  <a:lnTo>
                    <a:pt x="30162" y="58737"/>
                  </a:lnTo>
                </a:path>
                <a:path w="483870" h="1701800">
                  <a:moveTo>
                    <a:pt x="115887" y="46037"/>
                  </a:moveTo>
                  <a:lnTo>
                    <a:pt x="115887" y="69850"/>
                  </a:lnTo>
                  <a:lnTo>
                    <a:pt x="141287" y="7302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066449" y="6651180"/>
              <a:ext cx="412750" cy="117475"/>
            </a:xfrm>
            <a:custGeom>
              <a:avLst/>
              <a:gdLst/>
              <a:ahLst/>
              <a:cxnLst/>
              <a:rect l="l" t="t" r="r" b="b"/>
              <a:pathLst>
                <a:path w="412750" h="117475">
                  <a:moveTo>
                    <a:pt x="408660" y="0"/>
                  </a:moveTo>
                  <a:lnTo>
                    <a:pt x="4089" y="0"/>
                  </a:lnTo>
                  <a:lnTo>
                    <a:pt x="0" y="4089"/>
                  </a:lnTo>
                  <a:lnTo>
                    <a:pt x="0" y="113385"/>
                  </a:lnTo>
                  <a:lnTo>
                    <a:pt x="4089" y="117475"/>
                  </a:lnTo>
                  <a:lnTo>
                    <a:pt x="408660" y="117475"/>
                  </a:lnTo>
                  <a:lnTo>
                    <a:pt x="412750" y="113385"/>
                  </a:lnTo>
                  <a:lnTo>
                    <a:pt x="412750" y="108331"/>
                  </a:lnTo>
                  <a:lnTo>
                    <a:pt x="412750" y="4089"/>
                  </a:lnTo>
                  <a:lnTo>
                    <a:pt x="4086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355249" y="5596242"/>
              <a:ext cx="508634" cy="882650"/>
            </a:xfrm>
            <a:custGeom>
              <a:avLst/>
              <a:gdLst/>
              <a:ahLst/>
              <a:cxnLst/>
              <a:rect l="l" t="t" r="r" b="b"/>
              <a:pathLst>
                <a:path w="508635" h="882650">
                  <a:moveTo>
                    <a:pt x="496535" y="689076"/>
                  </a:moveTo>
                  <a:lnTo>
                    <a:pt x="5854" y="689076"/>
                  </a:lnTo>
                  <a:lnTo>
                    <a:pt x="13373" y="692416"/>
                  </a:lnTo>
                  <a:lnTo>
                    <a:pt x="6104" y="692416"/>
                  </a:lnTo>
                  <a:lnTo>
                    <a:pt x="7543" y="711644"/>
                  </a:lnTo>
                  <a:lnTo>
                    <a:pt x="28435" y="715835"/>
                  </a:lnTo>
                  <a:lnTo>
                    <a:pt x="34289" y="720013"/>
                  </a:lnTo>
                  <a:lnTo>
                    <a:pt x="33464" y="727532"/>
                  </a:lnTo>
                  <a:lnTo>
                    <a:pt x="30111" y="737577"/>
                  </a:lnTo>
                  <a:lnTo>
                    <a:pt x="24257" y="741768"/>
                  </a:lnTo>
                  <a:lnTo>
                    <a:pt x="23431" y="755129"/>
                  </a:lnTo>
                  <a:lnTo>
                    <a:pt x="18402" y="756805"/>
                  </a:lnTo>
                  <a:lnTo>
                    <a:pt x="8356" y="765187"/>
                  </a:lnTo>
                  <a:lnTo>
                    <a:pt x="7543" y="827900"/>
                  </a:lnTo>
                  <a:lnTo>
                    <a:pt x="9207" y="837933"/>
                  </a:lnTo>
                  <a:lnTo>
                    <a:pt x="24257" y="841286"/>
                  </a:lnTo>
                  <a:lnTo>
                    <a:pt x="430669" y="880579"/>
                  </a:lnTo>
                  <a:lnTo>
                    <a:pt x="445731" y="882243"/>
                  </a:lnTo>
                  <a:lnTo>
                    <a:pt x="451586" y="871372"/>
                  </a:lnTo>
                  <a:lnTo>
                    <a:pt x="493395" y="819530"/>
                  </a:lnTo>
                  <a:lnTo>
                    <a:pt x="492556" y="796112"/>
                  </a:lnTo>
                  <a:lnTo>
                    <a:pt x="480847" y="795274"/>
                  </a:lnTo>
                  <a:lnTo>
                    <a:pt x="480009" y="776884"/>
                  </a:lnTo>
                  <a:lnTo>
                    <a:pt x="494233" y="762660"/>
                  </a:lnTo>
                  <a:lnTo>
                    <a:pt x="494233" y="743635"/>
                  </a:lnTo>
                  <a:lnTo>
                    <a:pt x="485597" y="743635"/>
                  </a:lnTo>
                  <a:lnTo>
                    <a:pt x="481587" y="741960"/>
                  </a:lnTo>
                  <a:lnTo>
                    <a:pt x="481181" y="736840"/>
                  </a:lnTo>
                  <a:lnTo>
                    <a:pt x="483362" y="726706"/>
                  </a:lnTo>
                  <a:lnTo>
                    <a:pt x="494233" y="714997"/>
                  </a:lnTo>
                  <a:lnTo>
                    <a:pt x="493395" y="705815"/>
                  </a:lnTo>
                  <a:lnTo>
                    <a:pt x="496735" y="704964"/>
                  </a:lnTo>
                  <a:lnTo>
                    <a:pt x="496577" y="692416"/>
                  </a:lnTo>
                  <a:lnTo>
                    <a:pt x="13373" y="692416"/>
                  </a:lnTo>
                  <a:lnTo>
                    <a:pt x="6035" y="691496"/>
                  </a:lnTo>
                  <a:lnTo>
                    <a:pt x="496565" y="691496"/>
                  </a:lnTo>
                  <a:lnTo>
                    <a:pt x="496535" y="689076"/>
                  </a:lnTo>
                  <a:close/>
                </a:path>
                <a:path w="508635" h="882650">
                  <a:moveTo>
                    <a:pt x="494233" y="743432"/>
                  </a:moveTo>
                  <a:lnTo>
                    <a:pt x="485597" y="743635"/>
                  </a:lnTo>
                  <a:lnTo>
                    <a:pt x="494233" y="743635"/>
                  </a:lnTo>
                  <a:lnTo>
                    <a:pt x="494233" y="743432"/>
                  </a:lnTo>
                  <a:close/>
                </a:path>
                <a:path w="508635" h="882650">
                  <a:moveTo>
                    <a:pt x="6692" y="207390"/>
                  </a:moveTo>
                  <a:lnTo>
                    <a:pt x="6692" y="250037"/>
                  </a:lnTo>
                  <a:lnTo>
                    <a:pt x="850" y="250888"/>
                  </a:lnTo>
                  <a:lnTo>
                    <a:pt x="0" y="680720"/>
                  </a:lnTo>
                  <a:lnTo>
                    <a:pt x="0" y="690740"/>
                  </a:lnTo>
                  <a:lnTo>
                    <a:pt x="6035" y="691496"/>
                  </a:lnTo>
                  <a:lnTo>
                    <a:pt x="5854" y="689076"/>
                  </a:lnTo>
                  <a:lnTo>
                    <a:pt x="496535" y="689076"/>
                  </a:lnTo>
                  <a:lnTo>
                    <a:pt x="495071" y="572846"/>
                  </a:lnTo>
                  <a:lnTo>
                    <a:pt x="508431" y="557784"/>
                  </a:lnTo>
                  <a:lnTo>
                    <a:pt x="507683" y="500913"/>
                  </a:lnTo>
                  <a:lnTo>
                    <a:pt x="497573" y="500913"/>
                  </a:lnTo>
                  <a:lnTo>
                    <a:pt x="497573" y="495058"/>
                  </a:lnTo>
                  <a:lnTo>
                    <a:pt x="506755" y="486702"/>
                  </a:lnTo>
                  <a:lnTo>
                    <a:pt x="504266" y="294360"/>
                  </a:lnTo>
                  <a:lnTo>
                    <a:pt x="492556" y="258406"/>
                  </a:lnTo>
                  <a:lnTo>
                    <a:pt x="491991" y="208216"/>
                  </a:lnTo>
                  <a:lnTo>
                    <a:pt x="35966" y="208216"/>
                  </a:lnTo>
                  <a:lnTo>
                    <a:pt x="6692" y="207390"/>
                  </a:lnTo>
                  <a:close/>
                </a:path>
                <a:path w="508635" h="882650">
                  <a:moveTo>
                    <a:pt x="507606" y="495058"/>
                  </a:moveTo>
                  <a:lnTo>
                    <a:pt x="497573" y="500913"/>
                  </a:lnTo>
                  <a:lnTo>
                    <a:pt x="507683" y="500913"/>
                  </a:lnTo>
                  <a:lnTo>
                    <a:pt x="507606" y="495058"/>
                  </a:lnTo>
                  <a:close/>
                </a:path>
                <a:path w="508635" h="882650">
                  <a:moveTo>
                    <a:pt x="62737" y="0"/>
                  </a:moveTo>
                  <a:lnTo>
                    <a:pt x="14211" y="35128"/>
                  </a:lnTo>
                  <a:lnTo>
                    <a:pt x="6692" y="36804"/>
                  </a:lnTo>
                  <a:lnTo>
                    <a:pt x="6584" y="69418"/>
                  </a:lnTo>
                  <a:lnTo>
                    <a:pt x="5854" y="153873"/>
                  </a:lnTo>
                  <a:lnTo>
                    <a:pt x="35128" y="155536"/>
                  </a:lnTo>
                  <a:lnTo>
                    <a:pt x="35966" y="208216"/>
                  </a:lnTo>
                  <a:lnTo>
                    <a:pt x="491991" y="208216"/>
                  </a:lnTo>
                  <a:lnTo>
                    <a:pt x="491718" y="183972"/>
                  </a:lnTo>
                  <a:lnTo>
                    <a:pt x="483362" y="183134"/>
                  </a:lnTo>
                  <a:lnTo>
                    <a:pt x="478345" y="172275"/>
                  </a:lnTo>
                  <a:lnTo>
                    <a:pt x="492556" y="158051"/>
                  </a:lnTo>
                  <a:lnTo>
                    <a:pt x="492556" y="129616"/>
                  </a:lnTo>
                  <a:lnTo>
                    <a:pt x="490880" y="108712"/>
                  </a:lnTo>
                  <a:lnTo>
                    <a:pt x="489024" y="104533"/>
                  </a:lnTo>
                  <a:lnTo>
                    <a:pt x="483362" y="104533"/>
                  </a:lnTo>
                  <a:lnTo>
                    <a:pt x="480055" y="92834"/>
                  </a:lnTo>
                  <a:lnTo>
                    <a:pt x="478866" y="86234"/>
                  </a:lnTo>
                  <a:lnTo>
                    <a:pt x="479715" y="82304"/>
                  </a:lnTo>
                  <a:lnTo>
                    <a:pt x="482523" y="78612"/>
                  </a:lnTo>
                  <a:lnTo>
                    <a:pt x="484678" y="76098"/>
                  </a:lnTo>
                  <a:lnTo>
                    <a:pt x="482523" y="76098"/>
                  </a:lnTo>
                  <a:lnTo>
                    <a:pt x="489203" y="69418"/>
                  </a:lnTo>
                  <a:lnTo>
                    <a:pt x="488718" y="52679"/>
                  </a:lnTo>
                  <a:lnTo>
                    <a:pt x="434022" y="52679"/>
                  </a:lnTo>
                  <a:lnTo>
                    <a:pt x="347891" y="46824"/>
                  </a:lnTo>
                  <a:lnTo>
                    <a:pt x="352717" y="41808"/>
                  </a:lnTo>
                  <a:lnTo>
                    <a:pt x="287680" y="41808"/>
                  </a:lnTo>
                  <a:lnTo>
                    <a:pt x="219100" y="35128"/>
                  </a:lnTo>
                  <a:lnTo>
                    <a:pt x="219100" y="31775"/>
                  </a:lnTo>
                  <a:lnTo>
                    <a:pt x="138836" y="31775"/>
                  </a:lnTo>
                  <a:lnTo>
                    <a:pt x="72758" y="25920"/>
                  </a:lnTo>
                  <a:lnTo>
                    <a:pt x="73596" y="5854"/>
                  </a:lnTo>
                  <a:lnTo>
                    <a:pt x="78612" y="838"/>
                  </a:lnTo>
                  <a:lnTo>
                    <a:pt x="62737" y="0"/>
                  </a:lnTo>
                  <a:close/>
                </a:path>
                <a:path w="508635" h="882650">
                  <a:moveTo>
                    <a:pt x="487540" y="101193"/>
                  </a:moveTo>
                  <a:lnTo>
                    <a:pt x="483362" y="104533"/>
                  </a:lnTo>
                  <a:lnTo>
                    <a:pt x="489024" y="104533"/>
                  </a:lnTo>
                  <a:lnTo>
                    <a:pt x="487540" y="101193"/>
                  </a:lnTo>
                  <a:close/>
                </a:path>
                <a:path w="508635" h="882650">
                  <a:moveTo>
                    <a:pt x="487540" y="72758"/>
                  </a:moveTo>
                  <a:lnTo>
                    <a:pt x="482523" y="76098"/>
                  </a:lnTo>
                  <a:lnTo>
                    <a:pt x="484678" y="76098"/>
                  </a:lnTo>
                  <a:lnTo>
                    <a:pt x="487540" y="72758"/>
                  </a:lnTo>
                  <a:close/>
                </a:path>
                <a:path w="508635" h="882650">
                  <a:moveTo>
                    <a:pt x="463296" y="29273"/>
                  </a:moveTo>
                  <a:lnTo>
                    <a:pt x="459943" y="33451"/>
                  </a:lnTo>
                  <a:lnTo>
                    <a:pt x="449897" y="33451"/>
                  </a:lnTo>
                  <a:lnTo>
                    <a:pt x="434022" y="52679"/>
                  </a:lnTo>
                  <a:lnTo>
                    <a:pt x="488718" y="52679"/>
                  </a:lnTo>
                  <a:lnTo>
                    <a:pt x="488378" y="40982"/>
                  </a:lnTo>
                  <a:lnTo>
                    <a:pt x="482523" y="31775"/>
                  </a:lnTo>
                  <a:lnTo>
                    <a:pt x="472478" y="30099"/>
                  </a:lnTo>
                  <a:lnTo>
                    <a:pt x="463296" y="29273"/>
                  </a:lnTo>
                  <a:close/>
                </a:path>
                <a:path w="508635" h="882650">
                  <a:moveTo>
                    <a:pt x="332828" y="18389"/>
                  </a:moveTo>
                  <a:lnTo>
                    <a:pt x="313601" y="18389"/>
                  </a:lnTo>
                  <a:lnTo>
                    <a:pt x="287680" y="41808"/>
                  </a:lnTo>
                  <a:lnTo>
                    <a:pt x="352717" y="41808"/>
                  </a:lnTo>
                  <a:lnTo>
                    <a:pt x="360756" y="33451"/>
                  </a:lnTo>
                  <a:lnTo>
                    <a:pt x="339521" y="33451"/>
                  </a:lnTo>
                  <a:lnTo>
                    <a:pt x="333679" y="31775"/>
                  </a:lnTo>
                  <a:lnTo>
                    <a:pt x="332828" y="18389"/>
                  </a:lnTo>
                  <a:close/>
                </a:path>
                <a:path w="508635" h="882650">
                  <a:moveTo>
                    <a:pt x="350393" y="23418"/>
                  </a:moveTo>
                  <a:lnTo>
                    <a:pt x="339521" y="33451"/>
                  </a:lnTo>
                  <a:lnTo>
                    <a:pt x="360756" y="33451"/>
                  </a:lnTo>
                  <a:lnTo>
                    <a:pt x="368795" y="25095"/>
                  </a:lnTo>
                  <a:lnTo>
                    <a:pt x="350393" y="23418"/>
                  </a:lnTo>
                  <a:close/>
                </a:path>
                <a:path w="508635" h="882650">
                  <a:moveTo>
                    <a:pt x="166420" y="8356"/>
                  </a:moveTo>
                  <a:lnTo>
                    <a:pt x="138836" y="31775"/>
                  </a:lnTo>
                  <a:lnTo>
                    <a:pt x="219100" y="31775"/>
                  </a:lnTo>
                  <a:lnTo>
                    <a:pt x="219100" y="25095"/>
                  </a:lnTo>
                  <a:lnTo>
                    <a:pt x="188988" y="25095"/>
                  </a:lnTo>
                  <a:lnTo>
                    <a:pt x="188175" y="10033"/>
                  </a:lnTo>
                  <a:lnTo>
                    <a:pt x="166420" y="8356"/>
                  </a:lnTo>
                  <a:close/>
                </a:path>
                <a:path w="508635" h="882650">
                  <a:moveTo>
                    <a:pt x="224116" y="10871"/>
                  </a:moveTo>
                  <a:lnTo>
                    <a:pt x="202387" y="10871"/>
                  </a:lnTo>
                  <a:lnTo>
                    <a:pt x="188988" y="25095"/>
                  </a:lnTo>
                  <a:lnTo>
                    <a:pt x="219100" y="25095"/>
                  </a:lnTo>
                  <a:lnTo>
                    <a:pt x="219100" y="17564"/>
                  </a:lnTo>
                  <a:lnTo>
                    <a:pt x="224116" y="10871"/>
                  </a:lnTo>
                  <a:close/>
                </a:path>
              </a:pathLst>
            </a:custGeom>
            <a:solidFill>
              <a:srgbClr val="D7D7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417987" y="5542368"/>
              <a:ext cx="495300" cy="873760"/>
            </a:xfrm>
            <a:custGeom>
              <a:avLst/>
              <a:gdLst/>
              <a:ahLst/>
              <a:cxnLst/>
              <a:rect l="l" t="t" r="r" b="b"/>
              <a:pathLst>
                <a:path w="495300" h="873760">
                  <a:moveTo>
                    <a:pt x="485541" y="796467"/>
                  </a:moveTo>
                  <a:lnTo>
                    <a:pt x="433158" y="796467"/>
                  </a:lnTo>
                  <a:lnTo>
                    <a:pt x="431495" y="816533"/>
                  </a:lnTo>
                  <a:lnTo>
                    <a:pt x="416445" y="833259"/>
                  </a:lnTo>
                  <a:lnTo>
                    <a:pt x="418109" y="849147"/>
                  </a:lnTo>
                  <a:lnTo>
                    <a:pt x="429818" y="849985"/>
                  </a:lnTo>
                  <a:lnTo>
                    <a:pt x="430657" y="873404"/>
                  </a:lnTo>
                  <a:lnTo>
                    <a:pt x="485838" y="804824"/>
                  </a:lnTo>
                  <a:lnTo>
                    <a:pt x="485541" y="796467"/>
                  </a:lnTo>
                  <a:close/>
                </a:path>
                <a:path w="495300" h="873760">
                  <a:moveTo>
                    <a:pt x="488096" y="154216"/>
                  </a:moveTo>
                  <a:lnTo>
                    <a:pt x="429818" y="154216"/>
                  </a:lnTo>
                  <a:lnTo>
                    <a:pt x="428142" y="162585"/>
                  </a:lnTo>
                  <a:lnTo>
                    <a:pt x="429818" y="214439"/>
                  </a:lnTo>
                  <a:lnTo>
                    <a:pt x="415607" y="226148"/>
                  </a:lnTo>
                  <a:lnTo>
                    <a:pt x="420624" y="237007"/>
                  </a:lnTo>
                  <a:lnTo>
                    <a:pt x="428980" y="237845"/>
                  </a:lnTo>
                  <a:lnTo>
                    <a:pt x="429818" y="312280"/>
                  </a:lnTo>
                  <a:lnTo>
                    <a:pt x="443204" y="349072"/>
                  </a:lnTo>
                  <a:lnTo>
                    <a:pt x="444017" y="540575"/>
                  </a:lnTo>
                  <a:lnTo>
                    <a:pt x="437337" y="548093"/>
                  </a:lnTo>
                  <a:lnTo>
                    <a:pt x="444868" y="548932"/>
                  </a:lnTo>
                  <a:lnTo>
                    <a:pt x="445693" y="611657"/>
                  </a:lnTo>
                  <a:lnTo>
                    <a:pt x="432333" y="626719"/>
                  </a:lnTo>
                  <a:lnTo>
                    <a:pt x="433997" y="758837"/>
                  </a:lnTo>
                  <a:lnTo>
                    <a:pt x="430657" y="759688"/>
                  </a:lnTo>
                  <a:lnTo>
                    <a:pt x="432333" y="766356"/>
                  </a:lnTo>
                  <a:lnTo>
                    <a:pt x="420624" y="780580"/>
                  </a:lnTo>
                  <a:lnTo>
                    <a:pt x="419773" y="797306"/>
                  </a:lnTo>
                  <a:lnTo>
                    <a:pt x="431495" y="797306"/>
                  </a:lnTo>
                  <a:lnTo>
                    <a:pt x="432752" y="801065"/>
                  </a:lnTo>
                  <a:lnTo>
                    <a:pt x="433158" y="796467"/>
                  </a:lnTo>
                  <a:lnTo>
                    <a:pt x="485541" y="796467"/>
                  </a:lnTo>
                  <a:lnTo>
                    <a:pt x="484174" y="757999"/>
                  </a:lnTo>
                  <a:lnTo>
                    <a:pt x="493369" y="742950"/>
                  </a:lnTo>
                  <a:lnTo>
                    <a:pt x="490029" y="723722"/>
                  </a:lnTo>
                  <a:lnTo>
                    <a:pt x="484416" y="723099"/>
                  </a:lnTo>
                  <a:lnTo>
                    <a:pt x="482638" y="712927"/>
                  </a:lnTo>
                  <a:lnTo>
                    <a:pt x="482511" y="709498"/>
                  </a:lnTo>
                  <a:lnTo>
                    <a:pt x="493369" y="700303"/>
                  </a:lnTo>
                  <a:lnTo>
                    <a:pt x="490867" y="640918"/>
                  </a:lnTo>
                  <a:lnTo>
                    <a:pt x="495046" y="636752"/>
                  </a:lnTo>
                  <a:lnTo>
                    <a:pt x="494220" y="201879"/>
                  </a:lnTo>
                  <a:lnTo>
                    <a:pt x="490867" y="201879"/>
                  </a:lnTo>
                  <a:lnTo>
                    <a:pt x="491680" y="175133"/>
                  </a:lnTo>
                  <a:lnTo>
                    <a:pt x="486689" y="165925"/>
                  </a:lnTo>
                  <a:lnTo>
                    <a:pt x="482511" y="157568"/>
                  </a:lnTo>
                  <a:lnTo>
                    <a:pt x="488096" y="154216"/>
                  </a:lnTo>
                  <a:close/>
                </a:path>
                <a:path w="495300" h="873760">
                  <a:moveTo>
                    <a:pt x="485622" y="80113"/>
                  </a:moveTo>
                  <a:lnTo>
                    <a:pt x="416437" y="80113"/>
                  </a:lnTo>
                  <a:lnTo>
                    <a:pt x="420959" y="84387"/>
                  </a:lnTo>
                  <a:lnTo>
                    <a:pt x="425640" y="94856"/>
                  </a:lnTo>
                  <a:lnTo>
                    <a:pt x="426465" y="123291"/>
                  </a:lnTo>
                  <a:lnTo>
                    <a:pt x="418947" y="125793"/>
                  </a:lnTo>
                  <a:lnTo>
                    <a:pt x="417271" y="136677"/>
                  </a:lnTo>
                  <a:lnTo>
                    <a:pt x="420624" y="156730"/>
                  </a:lnTo>
                  <a:lnTo>
                    <a:pt x="429818" y="154216"/>
                  </a:lnTo>
                  <a:lnTo>
                    <a:pt x="488096" y="154216"/>
                  </a:lnTo>
                  <a:lnTo>
                    <a:pt x="490867" y="152552"/>
                  </a:lnTo>
                  <a:lnTo>
                    <a:pt x="493369" y="147535"/>
                  </a:lnTo>
                  <a:lnTo>
                    <a:pt x="493369" y="91503"/>
                  </a:lnTo>
                  <a:lnTo>
                    <a:pt x="485838" y="85648"/>
                  </a:lnTo>
                  <a:lnTo>
                    <a:pt x="485622" y="80113"/>
                  </a:lnTo>
                  <a:close/>
                </a:path>
                <a:path w="495300" h="873760">
                  <a:moveTo>
                    <a:pt x="485512" y="77292"/>
                  </a:moveTo>
                  <a:lnTo>
                    <a:pt x="287655" y="77292"/>
                  </a:lnTo>
                  <a:lnTo>
                    <a:pt x="306057" y="78968"/>
                  </a:lnTo>
                  <a:lnTo>
                    <a:pt x="306057" y="99872"/>
                  </a:lnTo>
                  <a:lnTo>
                    <a:pt x="369608" y="104038"/>
                  </a:lnTo>
                  <a:lnTo>
                    <a:pt x="384670" y="84823"/>
                  </a:lnTo>
                  <a:lnTo>
                    <a:pt x="402295" y="84823"/>
                  </a:lnTo>
                  <a:lnTo>
                    <a:pt x="409408" y="81327"/>
                  </a:lnTo>
                  <a:lnTo>
                    <a:pt x="416437" y="80113"/>
                  </a:lnTo>
                  <a:lnTo>
                    <a:pt x="485622" y="80113"/>
                  </a:lnTo>
                  <a:lnTo>
                    <a:pt x="485512" y="77292"/>
                  </a:lnTo>
                  <a:close/>
                </a:path>
                <a:path w="495300" h="873760">
                  <a:moveTo>
                    <a:pt x="367093" y="64744"/>
                  </a:moveTo>
                  <a:lnTo>
                    <a:pt x="161378" y="64744"/>
                  </a:lnTo>
                  <a:lnTo>
                    <a:pt x="156362" y="71437"/>
                  </a:lnTo>
                  <a:lnTo>
                    <a:pt x="156362" y="89001"/>
                  </a:lnTo>
                  <a:lnTo>
                    <a:pt x="223265" y="94018"/>
                  </a:lnTo>
                  <a:lnTo>
                    <a:pt x="250863" y="72262"/>
                  </a:lnTo>
                  <a:lnTo>
                    <a:pt x="485316" y="72262"/>
                  </a:lnTo>
                  <a:lnTo>
                    <a:pt x="485218" y="69761"/>
                  </a:lnTo>
                  <a:lnTo>
                    <a:pt x="416445" y="69761"/>
                  </a:lnTo>
                  <a:lnTo>
                    <a:pt x="367093" y="64744"/>
                  </a:lnTo>
                  <a:close/>
                </a:path>
                <a:path w="495300" h="873760">
                  <a:moveTo>
                    <a:pt x="485316" y="72262"/>
                  </a:moveTo>
                  <a:lnTo>
                    <a:pt x="270090" y="72262"/>
                  </a:lnTo>
                  <a:lnTo>
                    <a:pt x="270090" y="83146"/>
                  </a:lnTo>
                  <a:lnTo>
                    <a:pt x="276783" y="87325"/>
                  </a:lnTo>
                  <a:lnTo>
                    <a:pt x="287655" y="77292"/>
                  </a:lnTo>
                  <a:lnTo>
                    <a:pt x="485512" y="77292"/>
                  </a:lnTo>
                  <a:lnTo>
                    <a:pt x="485316" y="72262"/>
                  </a:lnTo>
                  <a:close/>
                </a:path>
                <a:path w="495300" h="873760">
                  <a:moveTo>
                    <a:pt x="402295" y="84823"/>
                  </a:moveTo>
                  <a:lnTo>
                    <a:pt x="384670" y="84823"/>
                  </a:lnTo>
                  <a:lnTo>
                    <a:pt x="397205" y="87325"/>
                  </a:lnTo>
                  <a:lnTo>
                    <a:pt x="402295" y="84823"/>
                  </a:lnTo>
                  <a:close/>
                </a:path>
                <a:path w="495300" h="873760">
                  <a:moveTo>
                    <a:pt x="73571" y="1193"/>
                  </a:moveTo>
                  <a:lnTo>
                    <a:pt x="61887" y="3695"/>
                  </a:lnTo>
                  <a:lnTo>
                    <a:pt x="0" y="53873"/>
                  </a:lnTo>
                  <a:lnTo>
                    <a:pt x="15875" y="54711"/>
                  </a:lnTo>
                  <a:lnTo>
                    <a:pt x="10858" y="59728"/>
                  </a:lnTo>
                  <a:lnTo>
                    <a:pt x="10020" y="77292"/>
                  </a:lnTo>
                  <a:lnTo>
                    <a:pt x="74409" y="83972"/>
                  </a:lnTo>
                  <a:lnTo>
                    <a:pt x="103682" y="62230"/>
                  </a:lnTo>
                  <a:lnTo>
                    <a:pt x="367042" y="62230"/>
                  </a:lnTo>
                  <a:lnTo>
                    <a:pt x="366973" y="58889"/>
                  </a:lnTo>
                  <a:lnTo>
                    <a:pt x="270941" y="58889"/>
                  </a:lnTo>
                  <a:lnTo>
                    <a:pt x="221589" y="55549"/>
                  </a:lnTo>
                  <a:lnTo>
                    <a:pt x="221435" y="48018"/>
                  </a:lnTo>
                  <a:lnTo>
                    <a:pt x="123748" y="48018"/>
                  </a:lnTo>
                  <a:lnTo>
                    <a:pt x="74409" y="45504"/>
                  </a:lnTo>
                  <a:lnTo>
                    <a:pt x="74289" y="6210"/>
                  </a:lnTo>
                  <a:lnTo>
                    <a:pt x="73571" y="1193"/>
                  </a:lnTo>
                  <a:close/>
                </a:path>
                <a:path w="495300" h="873760">
                  <a:moveTo>
                    <a:pt x="367042" y="62230"/>
                  </a:moveTo>
                  <a:lnTo>
                    <a:pt x="103682" y="62230"/>
                  </a:lnTo>
                  <a:lnTo>
                    <a:pt x="125437" y="63906"/>
                  </a:lnTo>
                  <a:lnTo>
                    <a:pt x="126250" y="78968"/>
                  </a:lnTo>
                  <a:lnTo>
                    <a:pt x="139649" y="64744"/>
                  </a:lnTo>
                  <a:lnTo>
                    <a:pt x="367093" y="64744"/>
                  </a:lnTo>
                  <a:lnTo>
                    <a:pt x="367042" y="62230"/>
                  </a:lnTo>
                  <a:close/>
                </a:path>
                <a:path w="495300" h="873760">
                  <a:moveTo>
                    <a:pt x="470801" y="31305"/>
                  </a:moveTo>
                  <a:lnTo>
                    <a:pt x="465785" y="32969"/>
                  </a:lnTo>
                  <a:lnTo>
                    <a:pt x="416445" y="69761"/>
                  </a:lnTo>
                  <a:lnTo>
                    <a:pt x="485218" y="69761"/>
                  </a:lnTo>
                  <a:lnTo>
                    <a:pt x="484174" y="43014"/>
                  </a:lnTo>
                  <a:lnTo>
                    <a:pt x="482511" y="32131"/>
                  </a:lnTo>
                  <a:lnTo>
                    <a:pt x="470801" y="31305"/>
                  </a:lnTo>
                  <a:close/>
                </a:path>
                <a:path w="495300" h="873760">
                  <a:moveTo>
                    <a:pt x="332816" y="13741"/>
                  </a:moveTo>
                  <a:lnTo>
                    <a:pt x="326961" y="16230"/>
                  </a:lnTo>
                  <a:lnTo>
                    <a:pt x="270941" y="58889"/>
                  </a:lnTo>
                  <a:lnTo>
                    <a:pt x="366973" y="58889"/>
                  </a:lnTo>
                  <a:lnTo>
                    <a:pt x="366391" y="30454"/>
                  </a:lnTo>
                  <a:lnTo>
                    <a:pt x="340334" y="30454"/>
                  </a:lnTo>
                  <a:lnTo>
                    <a:pt x="339496" y="21259"/>
                  </a:lnTo>
                  <a:lnTo>
                    <a:pt x="332816" y="13741"/>
                  </a:lnTo>
                  <a:close/>
                </a:path>
                <a:path w="495300" h="873760">
                  <a:moveTo>
                    <a:pt x="189306" y="0"/>
                  </a:moveTo>
                  <a:lnTo>
                    <a:pt x="145389" y="30248"/>
                  </a:lnTo>
                  <a:lnTo>
                    <a:pt x="123748" y="48018"/>
                  </a:lnTo>
                  <a:lnTo>
                    <a:pt x="221435" y="48018"/>
                  </a:lnTo>
                  <a:lnTo>
                    <a:pt x="220854" y="19596"/>
                  </a:lnTo>
                  <a:lnTo>
                    <a:pt x="195681" y="19596"/>
                  </a:lnTo>
                  <a:lnTo>
                    <a:pt x="190639" y="8712"/>
                  </a:lnTo>
                  <a:lnTo>
                    <a:pt x="189306" y="0"/>
                  </a:lnTo>
                  <a:close/>
                </a:path>
                <a:path w="495300" h="873760">
                  <a:moveTo>
                    <a:pt x="363753" y="17919"/>
                  </a:moveTo>
                  <a:lnTo>
                    <a:pt x="355396" y="17919"/>
                  </a:lnTo>
                  <a:lnTo>
                    <a:pt x="340334" y="30454"/>
                  </a:lnTo>
                  <a:lnTo>
                    <a:pt x="366391" y="30454"/>
                  </a:lnTo>
                  <a:lnTo>
                    <a:pt x="366255" y="23774"/>
                  </a:lnTo>
                  <a:lnTo>
                    <a:pt x="363753" y="17919"/>
                  </a:lnTo>
                  <a:close/>
                </a:path>
                <a:path w="495300" h="873760">
                  <a:moveTo>
                    <a:pt x="221802" y="5053"/>
                  </a:moveTo>
                  <a:lnTo>
                    <a:pt x="217697" y="5510"/>
                  </a:lnTo>
                  <a:lnTo>
                    <a:pt x="209042" y="8712"/>
                  </a:lnTo>
                  <a:lnTo>
                    <a:pt x="195681" y="19596"/>
                  </a:lnTo>
                  <a:lnTo>
                    <a:pt x="220854" y="19596"/>
                  </a:lnTo>
                  <a:lnTo>
                    <a:pt x="220751" y="14566"/>
                  </a:lnTo>
                  <a:lnTo>
                    <a:pt x="222454" y="7888"/>
                  </a:lnTo>
                  <a:lnTo>
                    <a:pt x="221802" y="5053"/>
                  </a:lnTo>
                  <a:close/>
                </a:path>
              </a:pathLst>
            </a:custGeom>
            <a:solidFill>
              <a:srgbClr val="65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449330" y="5549417"/>
              <a:ext cx="43180" cy="38735"/>
            </a:xfrm>
            <a:custGeom>
              <a:avLst/>
              <a:gdLst/>
              <a:ahLst/>
              <a:cxnLst/>
              <a:rect l="l" t="t" r="r" b="b"/>
              <a:pathLst>
                <a:path w="43179" h="38735">
                  <a:moveTo>
                    <a:pt x="43065" y="0"/>
                  </a:moveTo>
                  <a:lnTo>
                    <a:pt x="0" y="33858"/>
                  </a:lnTo>
                  <a:lnTo>
                    <a:pt x="43065" y="38455"/>
                  </a:lnTo>
                  <a:lnTo>
                    <a:pt x="43065" y="0"/>
                  </a:lnTo>
                  <a:close/>
                </a:path>
              </a:pathLst>
            </a:custGeom>
            <a:solidFill>
              <a:srgbClr val="5053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594834" y="5558193"/>
              <a:ext cx="43180" cy="38735"/>
            </a:xfrm>
            <a:custGeom>
              <a:avLst/>
              <a:gdLst/>
              <a:ahLst/>
              <a:cxnLst/>
              <a:rect l="l" t="t" r="r" b="b"/>
              <a:pathLst>
                <a:path w="43179" h="38735">
                  <a:moveTo>
                    <a:pt x="43065" y="0"/>
                  </a:moveTo>
                  <a:lnTo>
                    <a:pt x="0" y="33870"/>
                  </a:lnTo>
                  <a:lnTo>
                    <a:pt x="43065" y="38455"/>
                  </a:lnTo>
                  <a:lnTo>
                    <a:pt x="43065" y="0"/>
                  </a:lnTo>
                  <a:close/>
                </a:path>
              </a:pathLst>
            </a:custGeom>
            <a:solidFill>
              <a:srgbClr val="575A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741608" y="5568226"/>
              <a:ext cx="43180" cy="38735"/>
            </a:xfrm>
            <a:custGeom>
              <a:avLst/>
              <a:gdLst/>
              <a:ahLst/>
              <a:cxnLst/>
              <a:rect l="l" t="t" r="r" b="b"/>
              <a:pathLst>
                <a:path w="43179" h="38735">
                  <a:moveTo>
                    <a:pt x="43052" y="0"/>
                  </a:moveTo>
                  <a:lnTo>
                    <a:pt x="0" y="33870"/>
                  </a:lnTo>
                  <a:lnTo>
                    <a:pt x="43052" y="38468"/>
                  </a:lnTo>
                  <a:lnTo>
                    <a:pt x="43052" y="0"/>
                  </a:lnTo>
                  <a:close/>
                </a:path>
              </a:pathLst>
            </a:custGeom>
            <a:solidFill>
              <a:srgbClr val="5959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433862" y="5597080"/>
              <a:ext cx="84455" cy="6350"/>
            </a:xfrm>
            <a:custGeom>
              <a:avLst/>
              <a:gdLst/>
              <a:ahLst/>
              <a:cxnLst/>
              <a:rect l="l" t="t" r="r" b="b"/>
              <a:pathLst>
                <a:path w="84454" h="6350">
                  <a:moveTo>
                    <a:pt x="-2286" y="3136"/>
                  </a:moveTo>
                  <a:lnTo>
                    <a:pt x="86740" y="3136"/>
                  </a:lnTo>
                </a:path>
              </a:pathLst>
            </a:custGeom>
            <a:ln w="10845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579366" y="5607113"/>
              <a:ext cx="89535" cy="7620"/>
            </a:xfrm>
            <a:custGeom>
              <a:avLst/>
              <a:gdLst/>
              <a:ahLst/>
              <a:cxnLst/>
              <a:rect l="l" t="t" r="r" b="b"/>
              <a:pathLst>
                <a:path w="89535" h="7620">
                  <a:moveTo>
                    <a:pt x="-2286" y="3759"/>
                  </a:moveTo>
                  <a:lnTo>
                    <a:pt x="91770" y="3759"/>
                  </a:lnTo>
                </a:path>
              </a:pathLst>
            </a:custGeom>
            <a:ln w="12090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724044" y="5621337"/>
              <a:ext cx="78740" cy="6350"/>
            </a:xfrm>
            <a:custGeom>
              <a:avLst/>
              <a:gdLst/>
              <a:ahLst/>
              <a:cxnLst/>
              <a:rect l="l" t="t" r="r" b="b"/>
              <a:pathLst>
                <a:path w="78739" h="6350">
                  <a:moveTo>
                    <a:pt x="-2285" y="2927"/>
                  </a:moveTo>
                  <a:lnTo>
                    <a:pt x="80899" y="2927"/>
                  </a:lnTo>
                </a:path>
              </a:pathLst>
            </a:custGeom>
            <a:ln w="10426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4543425" y="5553176"/>
              <a:ext cx="217170" cy="73025"/>
            </a:xfrm>
            <a:custGeom>
              <a:avLst/>
              <a:gdLst/>
              <a:ahLst/>
              <a:cxnLst/>
              <a:rect l="l" t="t" r="r" b="b"/>
              <a:pathLst>
                <a:path w="217170" h="73025">
                  <a:moveTo>
                    <a:pt x="70243" y="8788"/>
                  </a:moveTo>
                  <a:lnTo>
                    <a:pt x="14211" y="53936"/>
                  </a:lnTo>
                  <a:lnTo>
                    <a:pt x="0" y="65227"/>
                  </a:lnTo>
                  <a:lnTo>
                    <a:pt x="0" y="53098"/>
                  </a:lnTo>
                  <a:lnTo>
                    <a:pt x="62699" y="0"/>
                  </a:lnTo>
                  <a:lnTo>
                    <a:pt x="70243" y="8788"/>
                  </a:lnTo>
                  <a:close/>
                </a:path>
                <a:path w="217170" h="73025">
                  <a:moveTo>
                    <a:pt x="216992" y="16306"/>
                  </a:moveTo>
                  <a:lnTo>
                    <a:pt x="160972" y="61455"/>
                  </a:lnTo>
                  <a:lnTo>
                    <a:pt x="146735" y="72745"/>
                  </a:lnTo>
                  <a:lnTo>
                    <a:pt x="146735" y="60629"/>
                  </a:lnTo>
                  <a:lnTo>
                    <a:pt x="209473" y="7518"/>
                  </a:lnTo>
                  <a:lnTo>
                    <a:pt x="216992" y="16306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4405426" y="5604598"/>
              <a:ext cx="22860" cy="15240"/>
            </a:xfrm>
            <a:custGeom>
              <a:avLst/>
              <a:gdLst/>
              <a:ahLst/>
              <a:cxnLst/>
              <a:rect l="l" t="t" r="r" b="b"/>
              <a:pathLst>
                <a:path w="22860" h="15239">
                  <a:moveTo>
                    <a:pt x="21755" y="0"/>
                  </a:moveTo>
                  <a:lnTo>
                    <a:pt x="0" y="15062"/>
                  </a:lnTo>
                  <a:lnTo>
                    <a:pt x="22580" y="15062"/>
                  </a:lnTo>
                  <a:lnTo>
                    <a:pt x="21755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4405426" y="5604598"/>
              <a:ext cx="22860" cy="15240"/>
            </a:xfrm>
            <a:custGeom>
              <a:avLst/>
              <a:gdLst/>
              <a:ahLst/>
              <a:cxnLst/>
              <a:rect l="l" t="t" r="r" b="b"/>
              <a:pathLst>
                <a:path w="22860" h="15239">
                  <a:moveTo>
                    <a:pt x="21755" y="0"/>
                  </a:moveTo>
                  <a:lnTo>
                    <a:pt x="0" y="15062"/>
                  </a:lnTo>
                  <a:lnTo>
                    <a:pt x="22580" y="15062"/>
                  </a:lnTo>
                  <a:lnTo>
                    <a:pt x="21755" y="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705642" y="5622988"/>
              <a:ext cx="18415" cy="19685"/>
            </a:xfrm>
            <a:custGeom>
              <a:avLst/>
              <a:gdLst/>
              <a:ahLst/>
              <a:cxnLst/>
              <a:rect l="l" t="t" r="r" b="b"/>
              <a:pathLst>
                <a:path w="18414" h="19685">
                  <a:moveTo>
                    <a:pt x="17564" y="0"/>
                  </a:moveTo>
                  <a:lnTo>
                    <a:pt x="0" y="18414"/>
                  </a:lnTo>
                  <a:lnTo>
                    <a:pt x="18402" y="19253"/>
                  </a:lnTo>
                  <a:lnTo>
                    <a:pt x="17564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705642" y="5622988"/>
              <a:ext cx="18415" cy="19685"/>
            </a:xfrm>
            <a:custGeom>
              <a:avLst/>
              <a:gdLst/>
              <a:ahLst/>
              <a:cxnLst/>
              <a:rect l="l" t="t" r="r" b="b"/>
              <a:pathLst>
                <a:path w="18414" h="19685">
                  <a:moveTo>
                    <a:pt x="17564" y="0"/>
                  </a:moveTo>
                  <a:lnTo>
                    <a:pt x="0" y="18414"/>
                  </a:lnTo>
                  <a:lnTo>
                    <a:pt x="18402" y="19253"/>
                  </a:lnTo>
                  <a:lnTo>
                    <a:pt x="17564" y="0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4513300" y="5613806"/>
              <a:ext cx="31115" cy="22225"/>
            </a:xfrm>
            <a:custGeom>
              <a:avLst/>
              <a:gdLst/>
              <a:ahLst/>
              <a:cxnLst/>
              <a:rect l="l" t="t" r="r" b="b"/>
              <a:pathLst>
                <a:path w="31114" h="22225">
                  <a:moveTo>
                    <a:pt x="29273" y="0"/>
                  </a:moveTo>
                  <a:lnTo>
                    <a:pt x="20916" y="825"/>
                  </a:lnTo>
                  <a:lnTo>
                    <a:pt x="0" y="20891"/>
                  </a:lnTo>
                  <a:lnTo>
                    <a:pt x="12560" y="21742"/>
                  </a:lnTo>
                  <a:lnTo>
                    <a:pt x="30937" y="7531"/>
                  </a:lnTo>
                  <a:lnTo>
                    <a:pt x="29273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4513300" y="5613806"/>
              <a:ext cx="31115" cy="22225"/>
            </a:xfrm>
            <a:custGeom>
              <a:avLst/>
              <a:gdLst/>
              <a:ahLst/>
              <a:cxnLst/>
              <a:rect l="l" t="t" r="r" b="b"/>
              <a:pathLst>
                <a:path w="31114" h="22225">
                  <a:moveTo>
                    <a:pt x="30937" y="7531"/>
                  </a:moveTo>
                  <a:lnTo>
                    <a:pt x="29273" y="0"/>
                  </a:lnTo>
                  <a:lnTo>
                    <a:pt x="20916" y="825"/>
                  </a:lnTo>
                  <a:lnTo>
                    <a:pt x="0" y="20891"/>
                  </a:lnTo>
                  <a:lnTo>
                    <a:pt x="12560" y="21742"/>
                  </a:lnTo>
                  <a:lnTo>
                    <a:pt x="30937" y="7531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4663833" y="5624677"/>
              <a:ext cx="31115" cy="22225"/>
            </a:xfrm>
            <a:custGeom>
              <a:avLst/>
              <a:gdLst/>
              <a:ahLst/>
              <a:cxnLst/>
              <a:rect l="l" t="t" r="r" b="b"/>
              <a:pathLst>
                <a:path w="31114" h="22225">
                  <a:moveTo>
                    <a:pt x="20891" y="0"/>
                  </a:moveTo>
                  <a:lnTo>
                    <a:pt x="0" y="20904"/>
                  </a:lnTo>
                  <a:lnTo>
                    <a:pt x="10858" y="21729"/>
                  </a:lnTo>
                  <a:lnTo>
                    <a:pt x="30937" y="5016"/>
                  </a:lnTo>
                  <a:lnTo>
                    <a:pt x="25095" y="3340"/>
                  </a:lnTo>
                  <a:lnTo>
                    <a:pt x="20891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4420488" y="5624677"/>
              <a:ext cx="324485" cy="837565"/>
            </a:xfrm>
            <a:custGeom>
              <a:avLst/>
              <a:gdLst/>
              <a:ahLst/>
              <a:cxnLst/>
              <a:rect l="l" t="t" r="r" b="b"/>
              <a:pathLst>
                <a:path w="324485" h="837564">
                  <a:moveTo>
                    <a:pt x="274281" y="5016"/>
                  </a:moveTo>
                  <a:lnTo>
                    <a:pt x="254203" y="21729"/>
                  </a:lnTo>
                  <a:lnTo>
                    <a:pt x="243344" y="20904"/>
                  </a:lnTo>
                  <a:lnTo>
                    <a:pt x="264236" y="0"/>
                  </a:lnTo>
                  <a:lnTo>
                    <a:pt x="268439" y="3340"/>
                  </a:lnTo>
                  <a:lnTo>
                    <a:pt x="274281" y="5016"/>
                  </a:lnTo>
                  <a:close/>
                </a:path>
                <a:path w="324485" h="837564">
                  <a:moveTo>
                    <a:pt x="63550" y="41808"/>
                  </a:moveTo>
                  <a:lnTo>
                    <a:pt x="63550" y="50596"/>
                  </a:lnTo>
                  <a:lnTo>
                    <a:pt x="56997" y="57696"/>
                  </a:lnTo>
                  <a:lnTo>
                    <a:pt x="48907" y="57696"/>
                  </a:lnTo>
                  <a:lnTo>
                    <a:pt x="40830" y="57696"/>
                  </a:lnTo>
                  <a:lnTo>
                    <a:pt x="34277" y="50596"/>
                  </a:lnTo>
                  <a:lnTo>
                    <a:pt x="34277" y="41808"/>
                  </a:lnTo>
                  <a:lnTo>
                    <a:pt x="34277" y="33045"/>
                  </a:lnTo>
                  <a:lnTo>
                    <a:pt x="40830" y="25920"/>
                  </a:lnTo>
                  <a:lnTo>
                    <a:pt x="48907" y="25920"/>
                  </a:lnTo>
                  <a:lnTo>
                    <a:pt x="56997" y="25920"/>
                  </a:lnTo>
                  <a:lnTo>
                    <a:pt x="63550" y="33045"/>
                  </a:lnTo>
                  <a:lnTo>
                    <a:pt x="63550" y="41808"/>
                  </a:lnTo>
                  <a:close/>
                </a:path>
                <a:path w="324485" h="837564">
                  <a:moveTo>
                    <a:pt x="178104" y="49326"/>
                  </a:moveTo>
                  <a:lnTo>
                    <a:pt x="178104" y="58115"/>
                  </a:lnTo>
                  <a:lnTo>
                    <a:pt x="171564" y="65227"/>
                  </a:lnTo>
                  <a:lnTo>
                    <a:pt x="163487" y="65227"/>
                  </a:lnTo>
                  <a:lnTo>
                    <a:pt x="155397" y="65227"/>
                  </a:lnTo>
                  <a:lnTo>
                    <a:pt x="148856" y="58115"/>
                  </a:lnTo>
                  <a:lnTo>
                    <a:pt x="148856" y="49326"/>
                  </a:lnTo>
                  <a:lnTo>
                    <a:pt x="148856" y="40563"/>
                  </a:lnTo>
                  <a:lnTo>
                    <a:pt x="155397" y="33439"/>
                  </a:lnTo>
                  <a:lnTo>
                    <a:pt x="163487" y="33439"/>
                  </a:lnTo>
                  <a:lnTo>
                    <a:pt x="171564" y="33439"/>
                  </a:lnTo>
                  <a:lnTo>
                    <a:pt x="178104" y="40563"/>
                  </a:lnTo>
                  <a:lnTo>
                    <a:pt x="178104" y="49326"/>
                  </a:lnTo>
                  <a:close/>
                </a:path>
                <a:path w="324485" h="837564">
                  <a:moveTo>
                    <a:pt x="294360" y="61874"/>
                  </a:moveTo>
                  <a:lnTo>
                    <a:pt x="294360" y="70650"/>
                  </a:lnTo>
                  <a:lnTo>
                    <a:pt x="287794" y="77762"/>
                  </a:lnTo>
                  <a:lnTo>
                    <a:pt x="279717" y="77762"/>
                  </a:lnTo>
                  <a:lnTo>
                    <a:pt x="271627" y="77762"/>
                  </a:lnTo>
                  <a:lnTo>
                    <a:pt x="265087" y="70650"/>
                  </a:lnTo>
                  <a:lnTo>
                    <a:pt x="265087" y="61874"/>
                  </a:lnTo>
                  <a:lnTo>
                    <a:pt x="265087" y="53111"/>
                  </a:lnTo>
                  <a:lnTo>
                    <a:pt x="271627" y="45986"/>
                  </a:lnTo>
                  <a:lnTo>
                    <a:pt x="279717" y="45986"/>
                  </a:lnTo>
                  <a:lnTo>
                    <a:pt x="287794" y="45986"/>
                  </a:lnTo>
                  <a:lnTo>
                    <a:pt x="294360" y="53111"/>
                  </a:lnTo>
                  <a:lnTo>
                    <a:pt x="294360" y="61874"/>
                  </a:lnTo>
                  <a:close/>
                </a:path>
                <a:path w="324485" h="837564">
                  <a:moveTo>
                    <a:pt x="29273" y="792759"/>
                  </a:moveTo>
                  <a:lnTo>
                    <a:pt x="29273" y="801547"/>
                  </a:lnTo>
                  <a:lnTo>
                    <a:pt x="22720" y="808659"/>
                  </a:lnTo>
                  <a:lnTo>
                    <a:pt x="14630" y="808659"/>
                  </a:lnTo>
                  <a:lnTo>
                    <a:pt x="6540" y="808659"/>
                  </a:lnTo>
                  <a:lnTo>
                    <a:pt x="0" y="801547"/>
                  </a:lnTo>
                  <a:lnTo>
                    <a:pt x="0" y="792759"/>
                  </a:lnTo>
                  <a:lnTo>
                    <a:pt x="0" y="783983"/>
                  </a:lnTo>
                  <a:lnTo>
                    <a:pt x="6540" y="776884"/>
                  </a:lnTo>
                  <a:lnTo>
                    <a:pt x="14630" y="776884"/>
                  </a:lnTo>
                  <a:lnTo>
                    <a:pt x="22720" y="776884"/>
                  </a:lnTo>
                  <a:lnTo>
                    <a:pt x="29273" y="783983"/>
                  </a:lnTo>
                  <a:lnTo>
                    <a:pt x="29273" y="792759"/>
                  </a:lnTo>
                  <a:close/>
                </a:path>
                <a:path w="324485" h="837564">
                  <a:moveTo>
                    <a:pt x="177279" y="806983"/>
                  </a:moveTo>
                  <a:lnTo>
                    <a:pt x="177279" y="815759"/>
                  </a:lnTo>
                  <a:lnTo>
                    <a:pt x="170726" y="822883"/>
                  </a:lnTo>
                  <a:lnTo>
                    <a:pt x="162636" y="822883"/>
                  </a:lnTo>
                  <a:lnTo>
                    <a:pt x="154559" y="822883"/>
                  </a:lnTo>
                  <a:lnTo>
                    <a:pt x="148005" y="815759"/>
                  </a:lnTo>
                  <a:lnTo>
                    <a:pt x="148005" y="806983"/>
                  </a:lnTo>
                  <a:lnTo>
                    <a:pt x="148005" y="798207"/>
                  </a:lnTo>
                  <a:lnTo>
                    <a:pt x="154559" y="791095"/>
                  </a:lnTo>
                  <a:lnTo>
                    <a:pt x="162636" y="791095"/>
                  </a:lnTo>
                  <a:lnTo>
                    <a:pt x="170726" y="791095"/>
                  </a:lnTo>
                  <a:lnTo>
                    <a:pt x="177279" y="798207"/>
                  </a:lnTo>
                  <a:lnTo>
                    <a:pt x="177279" y="806983"/>
                  </a:lnTo>
                  <a:close/>
                </a:path>
                <a:path w="324485" h="837564">
                  <a:moveTo>
                    <a:pt x="324459" y="821194"/>
                  </a:moveTo>
                  <a:lnTo>
                    <a:pt x="324459" y="829970"/>
                  </a:lnTo>
                  <a:lnTo>
                    <a:pt x="317906" y="837095"/>
                  </a:lnTo>
                  <a:lnTo>
                    <a:pt x="309816" y="837095"/>
                  </a:lnTo>
                  <a:lnTo>
                    <a:pt x="301751" y="837095"/>
                  </a:lnTo>
                  <a:lnTo>
                    <a:pt x="295186" y="829970"/>
                  </a:lnTo>
                  <a:lnTo>
                    <a:pt x="295186" y="821194"/>
                  </a:lnTo>
                  <a:lnTo>
                    <a:pt x="295186" y="812419"/>
                  </a:lnTo>
                  <a:lnTo>
                    <a:pt x="301751" y="805319"/>
                  </a:lnTo>
                  <a:lnTo>
                    <a:pt x="309816" y="805319"/>
                  </a:lnTo>
                  <a:lnTo>
                    <a:pt x="317906" y="805319"/>
                  </a:lnTo>
                  <a:lnTo>
                    <a:pt x="324459" y="812419"/>
                  </a:lnTo>
                  <a:lnTo>
                    <a:pt x="324459" y="821194"/>
                  </a:lnTo>
                  <a:close/>
                </a:path>
                <a:path w="324485" h="837564">
                  <a:moveTo>
                    <a:pt x="129628" y="145503"/>
                  </a:moveTo>
                  <a:lnTo>
                    <a:pt x="198183" y="151358"/>
                  </a:lnTo>
                  <a:lnTo>
                    <a:pt x="198183" y="219087"/>
                  </a:lnTo>
                  <a:lnTo>
                    <a:pt x="130441" y="212407"/>
                  </a:lnTo>
                  <a:lnTo>
                    <a:pt x="129628" y="145503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4411281" y="5695759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24663" y="0"/>
                  </a:moveTo>
                  <a:lnTo>
                    <a:pt x="15060" y="1872"/>
                  </a:lnTo>
                  <a:lnTo>
                    <a:pt x="7221" y="6978"/>
                  </a:lnTo>
                  <a:lnTo>
                    <a:pt x="1937" y="14551"/>
                  </a:lnTo>
                  <a:lnTo>
                    <a:pt x="0" y="23825"/>
                  </a:lnTo>
                  <a:lnTo>
                    <a:pt x="1937" y="33105"/>
                  </a:lnTo>
                  <a:lnTo>
                    <a:pt x="7221" y="40682"/>
                  </a:lnTo>
                  <a:lnTo>
                    <a:pt x="15060" y="45790"/>
                  </a:lnTo>
                  <a:lnTo>
                    <a:pt x="24663" y="47663"/>
                  </a:lnTo>
                  <a:lnTo>
                    <a:pt x="34273" y="45790"/>
                  </a:lnTo>
                  <a:lnTo>
                    <a:pt x="42116" y="40682"/>
                  </a:lnTo>
                  <a:lnTo>
                    <a:pt x="47401" y="33105"/>
                  </a:lnTo>
                  <a:lnTo>
                    <a:pt x="49339" y="23825"/>
                  </a:lnTo>
                  <a:lnTo>
                    <a:pt x="47401" y="14551"/>
                  </a:lnTo>
                  <a:lnTo>
                    <a:pt x="42116" y="6978"/>
                  </a:lnTo>
                  <a:lnTo>
                    <a:pt x="34273" y="1872"/>
                  </a:lnTo>
                  <a:lnTo>
                    <a:pt x="24663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4411281" y="5695759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49339" y="23825"/>
                  </a:moveTo>
                  <a:lnTo>
                    <a:pt x="47401" y="33105"/>
                  </a:lnTo>
                  <a:lnTo>
                    <a:pt x="42116" y="40682"/>
                  </a:lnTo>
                  <a:lnTo>
                    <a:pt x="34273" y="45790"/>
                  </a:lnTo>
                  <a:lnTo>
                    <a:pt x="24663" y="47663"/>
                  </a:lnTo>
                  <a:lnTo>
                    <a:pt x="15060" y="45790"/>
                  </a:lnTo>
                  <a:lnTo>
                    <a:pt x="7221" y="40682"/>
                  </a:lnTo>
                  <a:lnTo>
                    <a:pt x="1937" y="33105"/>
                  </a:lnTo>
                  <a:lnTo>
                    <a:pt x="0" y="23825"/>
                  </a:lnTo>
                  <a:lnTo>
                    <a:pt x="1937" y="14551"/>
                  </a:lnTo>
                  <a:lnTo>
                    <a:pt x="7221" y="6978"/>
                  </a:lnTo>
                  <a:lnTo>
                    <a:pt x="15060" y="1872"/>
                  </a:lnTo>
                  <a:lnTo>
                    <a:pt x="24663" y="0"/>
                  </a:lnTo>
                  <a:lnTo>
                    <a:pt x="34273" y="1872"/>
                  </a:lnTo>
                  <a:lnTo>
                    <a:pt x="42116" y="6978"/>
                  </a:lnTo>
                  <a:lnTo>
                    <a:pt x="47401" y="14551"/>
                  </a:lnTo>
                  <a:lnTo>
                    <a:pt x="49339" y="23825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413267" y="5693773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35" y="0"/>
                  </a:moveTo>
                  <a:lnTo>
                    <a:pt x="23884" y="743"/>
                  </a:lnTo>
                  <a:lnTo>
                    <a:pt x="13076" y="5326"/>
                  </a:lnTo>
                  <a:lnTo>
                    <a:pt x="1244" y="26609"/>
                  </a:lnTo>
                  <a:lnTo>
                    <a:pt x="0" y="37623"/>
                  </a:lnTo>
                  <a:lnTo>
                    <a:pt x="11774" y="41896"/>
                  </a:lnTo>
                  <a:lnTo>
                    <a:pt x="38996" y="42956"/>
                  </a:lnTo>
                  <a:lnTo>
                    <a:pt x="48928" y="35434"/>
                  </a:lnTo>
                  <a:lnTo>
                    <a:pt x="52587" y="29792"/>
                  </a:lnTo>
                  <a:lnTo>
                    <a:pt x="50285" y="23207"/>
                  </a:lnTo>
                  <a:lnTo>
                    <a:pt x="42337" y="12857"/>
                  </a:lnTo>
                  <a:lnTo>
                    <a:pt x="35771" y="3802"/>
                  </a:lnTo>
                  <a:lnTo>
                    <a:pt x="30535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413267" y="5693773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76" y="5326"/>
                  </a:moveTo>
                  <a:lnTo>
                    <a:pt x="1244" y="26609"/>
                  </a:lnTo>
                  <a:lnTo>
                    <a:pt x="0" y="37623"/>
                  </a:lnTo>
                  <a:lnTo>
                    <a:pt x="11774" y="41896"/>
                  </a:lnTo>
                  <a:lnTo>
                    <a:pt x="38996" y="42956"/>
                  </a:lnTo>
                  <a:lnTo>
                    <a:pt x="48928" y="35434"/>
                  </a:lnTo>
                  <a:lnTo>
                    <a:pt x="52587" y="29792"/>
                  </a:lnTo>
                  <a:lnTo>
                    <a:pt x="50285" y="23207"/>
                  </a:lnTo>
                  <a:lnTo>
                    <a:pt x="42337" y="12857"/>
                  </a:lnTo>
                  <a:lnTo>
                    <a:pt x="35771" y="3802"/>
                  </a:lnTo>
                  <a:lnTo>
                    <a:pt x="30535" y="0"/>
                  </a:lnTo>
                  <a:lnTo>
                    <a:pt x="23884" y="743"/>
                  </a:lnTo>
                  <a:lnTo>
                    <a:pt x="13076" y="5326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559300" y="5707468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24676" y="0"/>
                  </a:moveTo>
                  <a:lnTo>
                    <a:pt x="15066" y="1874"/>
                  </a:lnTo>
                  <a:lnTo>
                    <a:pt x="7223" y="6983"/>
                  </a:lnTo>
                  <a:lnTo>
                    <a:pt x="1937" y="14557"/>
                  </a:lnTo>
                  <a:lnTo>
                    <a:pt x="0" y="23825"/>
                  </a:lnTo>
                  <a:lnTo>
                    <a:pt x="1937" y="33105"/>
                  </a:lnTo>
                  <a:lnTo>
                    <a:pt x="7223" y="40682"/>
                  </a:lnTo>
                  <a:lnTo>
                    <a:pt x="15066" y="45790"/>
                  </a:lnTo>
                  <a:lnTo>
                    <a:pt x="24676" y="47663"/>
                  </a:lnTo>
                  <a:lnTo>
                    <a:pt x="34271" y="45790"/>
                  </a:lnTo>
                  <a:lnTo>
                    <a:pt x="42106" y="40682"/>
                  </a:lnTo>
                  <a:lnTo>
                    <a:pt x="47389" y="33105"/>
                  </a:lnTo>
                  <a:lnTo>
                    <a:pt x="49326" y="23825"/>
                  </a:lnTo>
                  <a:lnTo>
                    <a:pt x="47389" y="14557"/>
                  </a:lnTo>
                  <a:lnTo>
                    <a:pt x="42106" y="6983"/>
                  </a:lnTo>
                  <a:lnTo>
                    <a:pt x="34271" y="1874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559300" y="5707468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49326" y="23825"/>
                  </a:moveTo>
                  <a:lnTo>
                    <a:pt x="47389" y="33105"/>
                  </a:lnTo>
                  <a:lnTo>
                    <a:pt x="42106" y="40682"/>
                  </a:lnTo>
                  <a:lnTo>
                    <a:pt x="34271" y="45790"/>
                  </a:lnTo>
                  <a:lnTo>
                    <a:pt x="24676" y="47663"/>
                  </a:lnTo>
                  <a:lnTo>
                    <a:pt x="15066" y="45790"/>
                  </a:lnTo>
                  <a:lnTo>
                    <a:pt x="7223" y="40682"/>
                  </a:lnTo>
                  <a:lnTo>
                    <a:pt x="1937" y="33105"/>
                  </a:lnTo>
                  <a:lnTo>
                    <a:pt x="0" y="23825"/>
                  </a:lnTo>
                  <a:lnTo>
                    <a:pt x="1937" y="14557"/>
                  </a:lnTo>
                  <a:lnTo>
                    <a:pt x="7223" y="6983"/>
                  </a:lnTo>
                  <a:lnTo>
                    <a:pt x="15066" y="1874"/>
                  </a:lnTo>
                  <a:lnTo>
                    <a:pt x="24676" y="0"/>
                  </a:lnTo>
                  <a:lnTo>
                    <a:pt x="34271" y="1874"/>
                  </a:lnTo>
                  <a:lnTo>
                    <a:pt x="42106" y="6983"/>
                  </a:lnTo>
                  <a:lnTo>
                    <a:pt x="47389" y="14557"/>
                  </a:lnTo>
                  <a:lnTo>
                    <a:pt x="49326" y="23825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561284" y="5705471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26" y="0"/>
                  </a:moveTo>
                  <a:lnTo>
                    <a:pt x="23873" y="741"/>
                  </a:lnTo>
                  <a:lnTo>
                    <a:pt x="13065" y="5324"/>
                  </a:lnTo>
                  <a:lnTo>
                    <a:pt x="1240" y="26622"/>
                  </a:lnTo>
                  <a:lnTo>
                    <a:pt x="0" y="37642"/>
                  </a:lnTo>
                  <a:lnTo>
                    <a:pt x="11775" y="41914"/>
                  </a:lnTo>
                  <a:lnTo>
                    <a:pt x="38998" y="42967"/>
                  </a:lnTo>
                  <a:lnTo>
                    <a:pt x="48923" y="35446"/>
                  </a:lnTo>
                  <a:lnTo>
                    <a:pt x="52579" y="29803"/>
                  </a:lnTo>
                  <a:lnTo>
                    <a:pt x="50280" y="23218"/>
                  </a:lnTo>
                  <a:lnTo>
                    <a:pt x="42338" y="12868"/>
                  </a:lnTo>
                  <a:lnTo>
                    <a:pt x="35766" y="3806"/>
                  </a:lnTo>
                  <a:lnTo>
                    <a:pt x="30526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561284" y="5705471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65" y="5324"/>
                  </a:moveTo>
                  <a:lnTo>
                    <a:pt x="1240" y="26622"/>
                  </a:lnTo>
                  <a:lnTo>
                    <a:pt x="0" y="37642"/>
                  </a:lnTo>
                  <a:lnTo>
                    <a:pt x="11775" y="41914"/>
                  </a:lnTo>
                  <a:lnTo>
                    <a:pt x="38998" y="42967"/>
                  </a:lnTo>
                  <a:lnTo>
                    <a:pt x="48923" y="35446"/>
                  </a:lnTo>
                  <a:lnTo>
                    <a:pt x="52579" y="29803"/>
                  </a:lnTo>
                  <a:lnTo>
                    <a:pt x="50280" y="23218"/>
                  </a:lnTo>
                  <a:lnTo>
                    <a:pt x="42338" y="12868"/>
                  </a:lnTo>
                  <a:lnTo>
                    <a:pt x="35766" y="3806"/>
                  </a:lnTo>
                  <a:lnTo>
                    <a:pt x="30526" y="0"/>
                  </a:lnTo>
                  <a:lnTo>
                    <a:pt x="23873" y="741"/>
                  </a:lnTo>
                  <a:lnTo>
                    <a:pt x="13065" y="5324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708144" y="5719178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24663" y="0"/>
                  </a:moveTo>
                  <a:lnTo>
                    <a:pt x="15066" y="1872"/>
                  </a:lnTo>
                  <a:lnTo>
                    <a:pt x="7226" y="6978"/>
                  </a:lnTo>
                  <a:lnTo>
                    <a:pt x="1939" y="14551"/>
                  </a:lnTo>
                  <a:lnTo>
                    <a:pt x="0" y="23825"/>
                  </a:lnTo>
                  <a:lnTo>
                    <a:pt x="1939" y="33105"/>
                  </a:lnTo>
                  <a:lnTo>
                    <a:pt x="7226" y="40682"/>
                  </a:lnTo>
                  <a:lnTo>
                    <a:pt x="15066" y="45790"/>
                  </a:lnTo>
                  <a:lnTo>
                    <a:pt x="24663" y="47663"/>
                  </a:lnTo>
                  <a:lnTo>
                    <a:pt x="34273" y="45790"/>
                  </a:lnTo>
                  <a:lnTo>
                    <a:pt x="42116" y="40682"/>
                  </a:lnTo>
                  <a:lnTo>
                    <a:pt x="47401" y="33105"/>
                  </a:lnTo>
                  <a:lnTo>
                    <a:pt x="49339" y="23825"/>
                  </a:lnTo>
                  <a:lnTo>
                    <a:pt x="47401" y="14551"/>
                  </a:lnTo>
                  <a:lnTo>
                    <a:pt x="42116" y="6978"/>
                  </a:lnTo>
                  <a:lnTo>
                    <a:pt x="34273" y="1872"/>
                  </a:lnTo>
                  <a:lnTo>
                    <a:pt x="24663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708144" y="5719178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49339" y="23825"/>
                  </a:moveTo>
                  <a:lnTo>
                    <a:pt x="47401" y="33105"/>
                  </a:lnTo>
                  <a:lnTo>
                    <a:pt x="42116" y="40682"/>
                  </a:lnTo>
                  <a:lnTo>
                    <a:pt x="34273" y="45790"/>
                  </a:lnTo>
                  <a:lnTo>
                    <a:pt x="24663" y="47663"/>
                  </a:lnTo>
                  <a:lnTo>
                    <a:pt x="15066" y="45790"/>
                  </a:lnTo>
                  <a:lnTo>
                    <a:pt x="7226" y="40682"/>
                  </a:lnTo>
                  <a:lnTo>
                    <a:pt x="1939" y="33105"/>
                  </a:lnTo>
                  <a:lnTo>
                    <a:pt x="0" y="23825"/>
                  </a:lnTo>
                  <a:lnTo>
                    <a:pt x="1939" y="14551"/>
                  </a:lnTo>
                  <a:lnTo>
                    <a:pt x="7226" y="6978"/>
                  </a:lnTo>
                  <a:lnTo>
                    <a:pt x="15066" y="1872"/>
                  </a:lnTo>
                  <a:lnTo>
                    <a:pt x="24663" y="0"/>
                  </a:lnTo>
                  <a:lnTo>
                    <a:pt x="34273" y="1872"/>
                  </a:lnTo>
                  <a:lnTo>
                    <a:pt x="42116" y="6978"/>
                  </a:lnTo>
                  <a:lnTo>
                    <a:pt x="47401" y="14551"/>
                  </a:lnTo>
                  <a:lnTo>
                    <a:pt x="49339" y="23825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4710129" y="5717190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35" y="0"/>
                  </a:moveTo>
                  <a:lnTo>
                    <a:pt x="23884" y="739"/>
                  </a:lnTo>
                  <a:lnTo>
                    <a:pt x="13076" y="5314"/>
                  </a:lnTo>
                  <a:lnTo>
                    <a:pt x="1244" y="26612"/>
                  </a:lnTo>
                  <a:lnTo>
                    <a:pt x="0" y="37633"/>
                  </a:lnTo>
                  <a:lnTo>
                    <a:pt x="11774" y="41905"/>
                  </a:lnTo>
                  <a:lnTo>
                    <a:pt x="38996" y="42957"/>
                  </a:lnTo>
                  <a:lnTo>
                    <a:pt x="48928" y="35436"/>
                  </a:lnTo>
                  <a:lnTo>
                    <a:pt x="52587" y="29794"/>
                  </a:lnTo>
                  <a:lnTo>
                    <a:pt x="50285" y="23208"/>
                  </a:lnTo>
                  <a:lnTo>
                    <a:pt x="42337" y="12858"/>
                  </a:lnTo>
                  <a:lnTo>
                    <a:pt x="35771" y="3804"/>
                  </a:lnTo>
                  <a:lnTo>
                    <a:pt x="30535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710129" y="5717190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76" y="5314"/>
                  </a:moveTo>
                  <a:lnTo>
                    <a:pt x="1244" y="26612"/>
                  </a:lnTo>
                  <a:lnTo>
                    <a:pt x="0" y="37633"/>
                  </a:lnTo>
                  <a:lnTo>
                    <a:pt x="11774" y="41905"/>
                  </a:lnTo>
                  <a:lnTo>
                    <a:pt x="38996" y="42957"/>
                  </a:lnTo>
                  <a:lnTo>
                    <a:pt x="48928" y="35436"/>
                  </a:lnTo>
                  <a:lnTo>
                    <a:pt x="52587" y="29794"/>
                  </a:lnTo>
                  <a:lnTo>
                    <a:pt x="50285" y="23208"/>
                  </a:lnTo>
                  <a:lnTo>
                    <a:pt x="42337" y="12858"/>
                  </a:lnTo>
                  <a:lnTo>
                    <a:pt x="35771" y="3804"/>
                  </a:lnTo>
                  <a:lnTo>
                    <a:pt x="30535" y="0"/>
                  </a:lnTo>
                  <a:lnTo>
                    <a:pt x="23884" y="739"/>
                  </a:lnTo>
                  <a:lnTo>
                    <a:pt x="13076" y="5314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410443" y="6341338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24676" y="0"/>
                  </a:moveTo>
                  <a:lnTo>
                    <a:pt x="15071" y="1874"/>
                  </a:lnTo>
                  <a:lnTo>
                    <a:pt x="7227" y="6985"/>
                  </a:lnTo>
                  <a:lnTo>
                    <a:pt x="1939" y="14562"/>
                  </a:lnTo>
                  <a:lnTo>
                    <a:pt x="0" y="23837"/>
                  </a:lnTo>
                  <a:lnTo>
                    <a:pt x="1939" y="33118"/>
                  </a:lnTo>
                  <a:lnTo>
                    <a:pt x="7227" y="40695"/>
                  </a:lnTo>
                  <a:lnTo>
                    <a:pt x="15071" y="45803"/>
                  </a:lnTo>
                  <a:lnTo>
                    <a:pt x="24676" y="47675"/>
                  </a:lnTo>
                  <a:lnTo>
                    <a:pt x="34275" y="45803"/>
                  </a:lnTo>
                  <a:lnTo>
                    <a:pt x="42119" y="40695"/>
                  </a:lnTo>
                  <a:lnTo>
                    <a:pt x="47411" y="33118"/>
                  </a:lnTo>
                  <a:lnTo>
                    <a:pt x="49352" y="23837"/>
                  </a:lnTo>
                  <a:lnTo>
                    <a:pt x="47411" y="14562"/>
                  </a:lnTo>
                  <a:lnTo>
                    <a:pt x="42119" y="6985"/>
                  </a:lnTo>
                  <a:lnTo>
                    <a:pt x="34275" y="1874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410443" y="6341338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49352" y="23837"/>
                  </a:moveTo>
                  <a:lnTo>
                    <a:pt x="47411" y="33118"/>
                  </a:lnTo>
                  <a:lnTo>
                    <a:pt x="42119" y="40695"/>
                  </a:lnTo>
                  <a:lnTo>
                    <a:pt x="34275" y="45803"/>
                  </a:lnTo>
                  <a:lnTo>
                    <a:pt x="24676" y="47675"/>
                  </a:lnTo>
                  <a:lnTo>
                    <a:pt x="15071" y="45803"/>
                  </a:lnTo>
                  <a:lnTo>
                    <a:pt x="7227" y="40695"/>
                  </a:lnTo>
                  <a:lnTo>
                    <a:pt x="1939" y="33118"/>
                  </a:lnTo>
                  <a:lnTo>
                    <a:pt x="0" y="23837"/>
                  </a:lnTo>
                  <a:lnTo>
                    <a:pt x="1939" y="14562"/>
                  </a:lnTo>
                  <a:lnTo>
                    <a:pt x="7227" y="6985"/>
                  </a:lnTo>
                  <a:lnTo>
                    <a:pt x="15071" y="1874"/>
                  </a:lnTo>
                  <a:lnTo>
                    <a:pt x="24676" y="0"/>
                  </a:lnTo>
                  <a:lnTo>
                    <a:pt x="34275" y="1874"/>
                  </a:lnTo>
                  <a:lnTo>
                    <a:pt x="42119" y="6985"/>
                  </a:lnTo>
                  <a:lnTo>
                    <a:pt x="47411" y="14562"/>
                  </a:lnTo>
                  <a:lnTo>
                    <a:pt x="49352" y="23837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412416" y="6339367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46" y="0"/>
                  </a:moveTo>
                  <a:lnTo>
                    <a:pt x="23892" y="746"/>
                  </a:lnTo>
                  <a:lnTo>
                    <a:pt x="13076" y="5337"/>
                  </a:lnTo>
                  <a:lnTo>
                    <a:pt x="1244" y="26613"/>
                  </a:lnTo>
                  <a:lnTo>
                    <a:pt x="0" y="37623"/>
                  </a:lnTo>
                  <a:lnTo>
                    <a:pt x="11774" y="41895"/>
                  </a:lnTo>
                  <a:lnTo>
                    <a:pt x="38996" y="42954"/>
                  </a:lnTo>
                  <a:lnTo>
                    <a:pt x="48929" y="35433"/>
                  </a:lnTo>
                  <a:lnTo>
                    <a:pt x="52589" y="29791"/>
                  </a:lnTo>
                  <a:lnTo>
                    <a:pt x="50291" y="23205"/>
                  </a:lnTo>
                  <a:lnTo>
                    <a:pt x="42349" y="12855"/>
                  </a:lnTo>
                  <a:lnTo>
                    <a:pt x="35784" y="3801"/>
                  </a:lnTo>
                  <a:lnTo>
                    <a:pt x="30546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412416" y="6339367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76" y="5337"/>
                  </a:moveTo>
                  <a:lnTo>
                    <a:pt x="1244" y="26613"/>
                  </a:lnTo>
                  <a:lnTo>
                    <a:pt x="0" y="37623"/>
                  </a:lnTo>
                  <a:lnTo>
                    <a:pt x="11774" y="41895"/>
                  </a:lnTo>
                  <a:lnTo>
                    <a:pt x="38996" y="42954"/>
                  </a:lnTo>
                  <a:lnTo>
                    <a:pt x="48929" y="35433"/>
                  </a:lnTo>
                  <a:lnTo>
                    <a:pt x="52589" y="29791"/>
                  </a:lnTo>
                  <a:lnTo>
                    <a:pt x="50291" y="23205"/>
                  </a:lnTo>
                  <a:lnTo>
                    <a:pt x="42349" y="12855"/>
                  </a:lnTo>
                  <a:lnTo>
                    <a:pt x="35784" y="3801"/>
                  </a:lnTo>
                  <a:lnTo>
                    <a:pt x="30546" y="0"/>
                  </a:lnTo>
                  <a:lnTo>
                    <a:pt x="23892" y="746"/>
                  </a:lnTo>
                  <a:lnTo>
                    <a:pt x="13076" y="5337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4560976" y="6355562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24663" y="0"/>
                  </a:moveTo>
                  <a:lnTo>
                    <a:pt x="15060" y="1872"/>
                  </a:lnTo>
                  <a:lnTo>
                    <a:pt x="7221" y="6978"/>
                  </a:lnTo>
                  <a:lnTo>
                    <a:pt x="1937" y="14551"/>
                  </a:lnTo>
                  <a:lnTo>
                    <a:pt x="0" y="23825"/>
                  </a:lnTo>
                  <a:lnTo>
                    <a:pt x="1937" y="33105"/>
                  </a:lnTo>
                  <a:lnTo>
                    <a:pt x="7221" y="40682"/>
                  </a:lnTo>
                  <a:lnTo>
                    <a:pt x="15060" y="45790"/>
                  </a:lnTo>
                  <a:lnTo>
                    <a:pt x="24663" y="47663"/>
                  </a:lnTo>
                  <a:lnTo>
                    <a:pt x="34273" y="45790"/>
                  </a:lnTo>
                  <a:lnTo>
                    <a:pt x="42116" y="40682"/>
                  </a:lnTo>
                  <a:lnTo>
                    <a:pt x="47401" y="33105"/>
                  </a:lnTo>
                  <a:lnTo>
                    <a:pt x="49339" y="23825"/>
                  </a:lnTo>
                  <a:lnTo>
                    <a:pt x="47401" y="14551"/>
                  </a:lnTo>
                  <a:lnTo>
                    <a:pt x="42116" y="6978"/>
                  </a:lnTo>
                  <a:lnTo>
                    <a:pt x="34273" y="1872"/>
                  </a:lnTo>
                  <a:lnTo>
                    <a:pt x="24663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4560976" y="6355562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49339" y="23825"/>
                  </a:moveTo>
                  <a:lnTo>
                    <a:pt x="47401" y="33105"/>
                  </a:lnTo>
                  <a:lnTo>
                    <a:pt x="42116" y="40682"/>
                  </a:lnTo>
                  <a:lnTo>
                    <a:pt x="34273" y="45790"/>
                  </a:lnTo>
                  <a:lnTo>
                    <a:pt x="24663" y="47663"/>
                  </a:lnTo>
                  <a:lnTo>
                    <a:pt x="15060" y="45790"/>
                  </a:lnTo>
                  <a:lnTo>
                    <a:pt x="7221" y="40682"/>
                  </a:lnTo>
                  <a:lnTo>
                    <a:pt x="1937" y="33105"/>
                  </a:lnTo>
                  <a:lnTo>
                    <a:pt x="0" y="23825"/>
                  </a:lnTo>
                  <a:lnTo>
                    <a:pt x="1937" y="14551"/>
                  </a:lnTo>
                  <a:lnTo>
                    <a:pt x="7221" y="6978"/>
                  </a:lnTo>
                  <a:lnTo>
                    <a:pt x="15060" y="1872"/>
                  </a:lnTo>
                  <a:lnTo>
                    <a:pt x="24663" y="0"/>
                  </a:lnTo>
                  <a:lnTo>
                    <a:pt x="34273" y="1872"/>
                  </a:lnTo>
                  <a:lnTo>
                    <a:pt x="42116" y="6978"/>
                  </a:lnTo>
                  <a:lnTo>
                    <a:pt x="47401" y="14551"/>
                  </a:lnTo>
                  <a:lnTo>
                    <a:pt x="49339" y="23825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562960" y="6353578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26" y="0"/>
                  </a:moveTo>
                  <a:lnTo>
                    <a:pt x="23873" y="741"/>
                  </a:lnTo>
                  <a:lnTo>
                    <a:pt x="13065" y="5324"/>
                  </a:lnTo>
                  <a:lnTo>
                    <a:pt x="1240" y="26615"/>
                  </a:lnTo>
                  <a:lnTo>
                    <a:pt x="0" y="37631"/>
                  </a:lnTo>
                  <a:lnTo>
                    <a:pt x="11775" y="41902"/>
                  </a:lnTo>
                  <a:lnTo>
                    <a:pt x="38998" y="42954"/>
                  </a:lnTo>
                  <a:lnTo>
                    <a:pt x="48930" y="35440"/>
                  </a:lnTo>
                  <a:lnTo>
                    <a:pt x="52589" y="29802"/>
                  </a:lnTo>
                  <a:lnTo>
                    <a:pt x="50287" y="23218"/>
                  </a:lnTo>
                  <a:lnTo>
                    <a:pt x="42338" y="12868"/>
                  </a:lnTo>
                  <a:lnTo>
                    <a:pt x="35766" y="3806"/>
                  </a:lnTo>
                  <a:lnTo>
                    <a:pt x="30526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4562960" y="6353578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65" y="5324"/>
                  </a:moveTo>
                  <a:lnTo>
                    <a:pt x="1240" y="26615"/>
                  </a:lnTo>
                  <a:lnTo>
                    <a:pt x="0" y="37631"/>
                  </a:lnTo>
                  <a:lnTo>
                    <a:pt x="11775" y="41902"/>
                  </a:lnTo>
                  <a:lnTo>
                    <a:pt x="38998" y="42954"/>
                  </a:lnTo>
                  <a:lnTo>
                    <a:pt x="48930" y="35440"/>
                  </a:lnTo>
                  <a:lnTo>
                    <a:pt x="52589" y="29802"/>
                  </a:lnTo>
                  <a:lnTo>
                    <a:pt x="50287" y="23218"/>
                  </a:lnTo>
                  <a:lnTo>
                    <a:pt x="42338" y="12868"/>
                  </a:lnTo>
                  <a:lnTo>
                    <a:pt x="35766" y="3806"/>
                  </a:lnTo>
                  <a:lnTo>
                    <a:pt x="30526" y="0"/>
                  </a:lnTo>
                  <a:lnTo>
                    <a:pt x="23873" y="741"/>
                  </a:lnTo>
                  <a:lnTo>
                    <a:pt x="13065" y="5324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4708994" y="6369786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24676" y="0"/>
                  </a:moveTo>
                  <a:lnTo>
                    <a:pt x="15066" y="1870"/>
                  </a:lnTo>
                  <a:lnTo>
                    <a:pt x="7223" y="6973"/>
                  </a:lnTo>
                  <a:lnTo>
                    <a:pt x="1937" y="14546"/>
                  </a:lnTo>
                  <a:lnTo>
                    <a:pt x="0" y="23825"/>
                  </a:lnTo>
                  <a:lnTo>
                    <a:pt x="1937" y="33103"/>
                  </a:lnTo>
                  <a:lnTo>
                    <a:pt x="7223" y="40676"/>
                  </a:lnTo>
                  <a:lnTo>
                    <a:pt x="15066" y="45779"/>
                  </a:lnTo>
                  <a:lnTo>
                    <a:pt x="24676" y="47650"/>
                  </a:lnTo>
                  <a:lnTo>
                    <a:pt x="34265" y="45779"/>
                  </a:lnTo>
                  <a:lnTo>
                    <a:pt x="42102" y="40676"/>
                  </a:lnTo>
                  <a:lnTo>
                    <a:pt x="47387" y="33103"/>
                  </a:lnTo>
                  <a:lnTo>
                    <a:pt x="49326" y="23825"/>
                  </a:lnTo>
                  <a:lnTo>
                    <a:pt x="47387" y="14546"/>
                  </a:lnTo>
                  <a:lnTo>
                    <a:pt x="42102" y="6973"/>
                  </a:lnTo>
                  <a:lnTo>
                    <a:pt x="34265" y="1870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4708994" y="6369786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49326" y="23825"/>
                  </a:moveTo>
                  <a:lnTo>
                    <a:pt x="47387" y="33103"/>
                  </a:lnTo>
                  <a:lnTo>
                    <a:pt x="42102" y="40676"/>
                  </a:lnTo>
                  <a:lnTo>
                    <a:pt x="34265" y="45779"/>
                  </a:lnTo>
                  <a:lnTo>
                    <a:pt x="24676" y="47650"/>
                  </a:lnTo>
                  <a:lnTo>
                    <a:pt x="15066" y="45779"/>
                  </a:lnTo>
                  <a:lnTo>
                    <a:pt x="7223" y="40676"/>
                  </a:lnTo>
                  <a:lnTo>
                    <a:pt x="1937" y="33103"/>
                  </a:lnTo>
                  <a:lnTo>
                    <a:pt x="0" y="23825"/>
                  </a:lnTo>
                  <a:lnTo>
                    <a:pt x="1937" y="14546"/>
                  </a:lnTo>
                  <a:lnTo>
                    <a:pt x="7223" y="6973"/>
                  </a:lnTo>
                  <a:lnTo>
                    <a:pt x="15066" y="1870"/>
                  </a:lnTo>
                  <a:lnTo>
                    <a:pt x="24676" y="0"/>
                  </a:lnTo>
                  <a:lnTo>
                    <a:pt x="34265" y="1870"/>
                  </a:lnTo>
                  <a:lnTo>
                    <a:pt x="42102" y="6973"/>
                  </a:lnTo>
                  <a:lnTo>
                    <a:pt x="47387" y="14546"/>
                  </a:lnTo>
                  <a:lnTo>
                    <a:pt x="49326" y="23825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4710968" y="6367791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18" y="0"/>
                  </a:moveTo>
                  <a:lnTo>
                    <a:pt x="23870" y="745"/>
                  </a:lnTo>
                  <a:lnTo>
                    <a:pt x="13076" y="5335"/>
                  </a:lnTo>
                  <a:lnTo>
                    <a:pt x="1244" y="26619"/>
                  </a:lnTo>
                  <a:lnTo>
                    <a:pt x="0" y="37633"/>
                  </a:lnTo>
                  <a:lnTo>
                    <a:pt x="11774" y="41906"/>
                  </a:lnTo>
                  <a:lnTo>
                    <a:pt x="38996" y="42965"/>
                  </a:lnTo>
                  <a:lnTo>
                    <a:pt x="48929" y="35444"/>
                  </a:lnTo>
                  <a:lnTo>
                    <a:pt x="52589" y="29802"/>
                  </a:lnTo>
                  <a:lnTo>
                    <a:pt x="50291" y="23216"/>
                  </a:lnTo>
                  <a:lnTo>
                    <a:pt x="42349" y="12866"/>
                  </a:lnTo>
                  <a:lnTo>
                    <a:pt x="35763" y="3805"/>
                  </a:lnTo>
                  <a:lnTo>
                    <a:pt x="30518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4710968" y="6367791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76" y="5335"/>
                  </a:moveTo>
                  <a:lnTo>
                    <a:pt x="1244" y="26619"/>
                  </a:lnTo>
                  <a:lnTo>
                    <a:pt x="0" y="37633"/>
                  </a:lnTo>
                  <a:lnTo>
                    <a:pt x="11774" y="41906"/>
                  </a:lnTo>
                  <a:lnTo>
                    <a:pt x="38996" y="42965"/>
                  </a:lnTo>
                  <a:lnTo>
                    <a:pt x="48929" y="35444"/>
                  </a:lnTo>
                  <a:lnTo>
                    <a:pt x="52589" y="29802"/>
                  </a:lnTo>
                  <a:lnTo>
                    <a:pt x="50291" y="23216"/>
                  </a:lnTo>
                  <a:lnTo>
                    <a:pt x="42349" y="12866"/>
                  </a:lnTo>
                  <a:lnTo>
                    <a:pt x="35763" y="3805"/>
                  </a:lnTo>
                  <a:lnTo>
                    <a:pt x="30518" y="0"/>
                  </a:lnTo>
                  <a:lnTo>
                    <a:pt x="23870" y="745"/>
                  </a:lnTo>
                  <a:lnTo>
                    <a:pt x="13076" y="5335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490732" y="6328803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20065" y="0"/>
                  </a:moveTo>
                  <a:lnTo>
                    <a:pt x="12253" y="1513"/>
                  </a:lnTo>
                  <a:lnTo>
                    <a:pt x="5875" y="5638"/>
                  </a:lnTo>
                  <a:lnTo>
                    <a:pt x="1576" y="11755"/>
                  </a:lnTo>
                  <a:lnTo>
                    <a:pt x="0" y="19240"/>
                  </a:lnTo>
                  <a:lnTo>
                    <a:pt x="1576" y="26723"/>
                  </a:lnTo>
                  <a:lnTo>
                    <a:pt x="5875" y="32835"/>
                  </a:lnTo>
                  <a:lnTo>
                    <a:pt x="12253" y="36956"/>
                  </a:lnTo>
                  <a:lnTo>
                    <a:pt x="20065" y="38468"/>
                  </a:lnTo>
                  <a:lnTo>
                    <a:pt x="27878" y="36956"/>
                  </a:lnTo>
                  <a:lnTo>
                    <a:pt x="34256" y="32835"/>
                  </a:lnTo>
                  <a:lnTo>
                    <a:pt x="38555" y="26723"/>
                  </a:lnTo>
                  <a:lnTo>
                    <a:pt x="40132" y="19240"/>
                  </a:lnTo>
                  <a:lnTo>
                    <a:pt x="38555" y="11755"/>
                  </a:lnTo>
                  <a:lnTo>
                    <a:pt x="34256" y="5638"/>
                  </a:lnTo>
                  <a:lnTo>
                    <a:pt x="27878" y="1513"/>
                  </a:lnTo>
                  <a:lnTo>
                    <a:pt x="20065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490732" y="6328803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132" y="19240"/>
                  </a:moveTo>
                  <a:lnTo>
                    <a:pt x="38555" y="26723"/>
                  </a:lnTo>
                  <a:lnTo>
                    <a:pt x="34256" y="32835"/>
                  </a:lnTo>
                  <a:lnTo>
                    <a:pt x="27878" y="36956"/>
                  </a:lnTo>
                  <a:lnTo>
                    <a:pt x="20065" y="38468"/>
                  </a:lnTo>
                  <a:lnTo>
                    <a:pt x="12253" y="36956"/>
                  </a:lnTo>
                  <a:lnTo>
                    <a:pt x="5875" y="32835"/>
                  </a:lnTo>
                  <a:lnTo>
                    <a:pt x="1576" y="26723"/>
                  </a:lnTo>
                  <a:lnTo>
                    <a:pt x="0" y="19240"/>
                  </a:lnTo>
                  <a:lnTo>
                    <a:pt x="1576" y="11755"/>
                  </a:lnTo>
                  <a:lnTo>
                    <a:pt x="5875" y="5638"/>
                  </a:lnTo>
                  <a:lnTo>
                    <a:pt x="12253" y="1513"/>
                  </a:lnTo>
                  <a:lnTo>
                    <a:pt x="20065" y="0"/>
                  </a:lnTo>
                  <a:lnTo>
                    <a:pt x="27878" y="1513"/>
                  </a:lnTo>
                  <a:lnTo>
                    <a:pt x="34256" y="5638"/>
                  </a:lnTo>
                  <a:lnTo>
                    <a:pt x="38555" y="11755"/>
                  </a:lnTo>
                  <a:lnTo>
                    <a:pt x="40132" y="1924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4493234" y="6331318"/>
              <a:ext cx="36830" cy="33020"/>
            </a:xfrm>
            <a:custGeom>
              <a:avLst/>
              <a:gdLst/>
              <a:ahLst/>
              <a:cxnLst/>
              <a:rect l="l" t="t" r="r" b="b"/>
              <a:pathLst>
                <a:path w="36829" h="33020">
                  <a:moveTo>
                    <a:pt x="8369" y="0"/>
                  </a:moveTo>
                  <a:lnTo>
                    <a:pt x="0" y="4165"/>
                  </a:lnTo>
                  <a:lnTo>
                    <a:pt x="0" y="7518"/>
                  </a:lnTo>
                  <a:lnTo>
                    <a:pt x="4235" y="23414"/>
                  </a:lnTo>
                  <a:lnTo>
                    <a:pt x="8782" y="31151"/>
                  </a:lnTo>
                  <a:lnTo>
                    <a:pt x="16462" y="32923"/>
                  </a:lnTo>
                  <a:lnTo>
                    <a:pt x="30099" y="30924"/>
                  </a:lnTo>
                  <a:lnTo>
                    <a:pt x="36791" y="20904"/>
                  </a:lnTo>
                  <a:lnTo>
                    <a:pt x="15875" y="20053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4493234" y="6331318"/>
              <a:ext cx="36830" cy="33020"/>
            </a:xfrm>
            <a:custGeom>
              <a:avLst/>
              <a:gdLst/>
              <a:ahLst/>
              <a:cxnLst/>
              <a:rect l="l" t="t" r="r" b="b"/>
              <a:pathLst>
                <a:path w="36829" h="33020">
                  <a:moveTo>
                    <a:pt x="0" y="7518"/>
                  </a:moveTo>
                  <a:lnTo>
                    <a:pt x="4235" y="23414"/>
                  </a:lnTo>
                  <a:lnTo>
                    <a:pt x="8782" y="31151"/>
                  </a:lnTo>
                  <a:lnTo>
                    <a:pt x="16462" y="32923"/>
                  </a:lnTo>
                  <a:lnTo>
                    <a:pt x="30099" y="30924"/>
                  </a:lnTo>
                  <a:lnTo>
                    <a:pt x="36791" y="20904"/>
                  </a:lnTo>
                  <a:lnTo>
                    <a:pt x="15875" y="20053"/>
                  </a:lnTo>
                  <a:lnTo>
                    <a:pt x="8369" y="0"/>
                  </a:lnTo>
                  <a:lnTo>
                    <a:pt x="0" y="4165"/>
                  </a:lnTo>
                  <a:lnTo>
                    <a:pt x="0" y="7518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4510798" y="6328803"/>
              <a:ext cx="19685" cy="18415"/>
            </a:xfrm>
            <a:custGeom>
              <a:avLst/>
              <a:gdLst/>
              <a:ahLst/>
              <a:cxnLst/>
              <a:rect l="l" t="t" r="r" b="b"/>
              <a:pathLst>
                <a:path w="19685" h="18414">
                  <a:moveTo>
                    <a:pt x="0" y="0"/>
                  </a:moveTo>
                  <a:lnTo>
                    <a:pt x="1243" y="11993"/>
                  </a:lnTo>
                  <a:lnTo>
                    <a:pt x="3660" y="17560"/>
                  </a:lnTo>
                  <a:lnTo>
                    <a:pt x="9054" y="18112"/>
                  </a:lnTo>
                  <a:lnTo>
                    <a:pt x="19227" y="15062"/>
                  </a:lnTo>
                  <a:lnTo>
                    <a:pt x="15900" y="33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4639576" y="6342189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20078" y="0"/>
                  </a:moveTo>
                  <a:lnTo>
                    <a:pt x="12264" y="1511"/>
                  </a:lnTo>
                  <a:lnTo>
                    <a:pt x="5881" y="5634"/>
                  </a:lnTo>
                  <a:lnTo>
                    <a:pt x="1578" y="11749"/>
                  </a:lnTo>
                  <a:lnTo>
                    <a:pt x="0" y="19240"/>
                  </a:lnTo>
                  <a:lnTo>
                    <a:pt x="1578" y="26718"/>
                  </a:lnTo>
                  <a:lnTo>
                    <a:pt x="5881" y="32831"/>
                  </a:lnTo>
                  <a:lnTo>
                    <a:pt x="12264" y="36955"/>
                  </a:lnTo>
                  <a:lnTo>
                    <a:pt x="20078" y="38468"/>
                  </a:lnTo>
                  <a:lnTo>
                    <a:pt x="27886" y="36955"/>
                  </a:lnTo>
                  <a:lnTo>
                    <a:pt x="34264" y="32831"/>
                  </a:lnTo>
                  <a:lnTo>
                    <a:pt x="38566" y="26718"/>
                  </a:lnTo>
                  <a:lnTo>
                    <a:pt x="40144" y="19240"/>
                  </a:lnTo>
                  <a:lnTo>
                    <a:pt x="38566" y="11749"/>
                  </a:lnTo>
                  <a:lnTo>
                    <a:pt x="34264" y="5634"/>
                  </a:lnTo>
                  <a:lnTo>
                    <a:pt x="27886" y="1511"/>
                  </a:lnTo>
                  <a:lnTo>
                    <a:pt x="20078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4639576" y="6342189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144" y="19240"/>
                  </a:moveTo>
                  <a:lnTo>
                    <a:pt x="38566" y="26718"/>
                  </a:lnTo>
                  <a:lnTo>
                    <a:pt x="34264" y="32831"/>
                  </a:lnTo>
                  <a:lnTo>
                    <a:pt x="27886" y="36955"/>
                  </a:lnTo>
                  <a:lnTo>
                    <a:pt x="20078" y="38468"/>
                  </a:lnTo>
                  <a:lnTo>
                    <a:pt x="12264" y="36955"/>
                  </a:lnTo>
                  <a:lnTo>
                    <a:pt x="5881" y="32831"/>
                  </a:lnTo>
                  <a:lnTo>
                    <a:pt x="1578" y="26718"/>
                  </a:lnTo>
                  <a:lnTo>
                    <a:pt x="0" y="19240"/>
                  </a:lnTo>
                  <a:lnTo>
                    <a:pt x="1578" y="11749"/>
                  </a:lnTo>
                  <a:lnTo>
                    <a:pt x="5881" y="5634"/>
                  </a:lnTo>
                  <a:lnTo>
                    <a:pt x="12264" y="1511"/>
                  </a:lnTo>
                  <a:lnTo>
                    <a:pt x="20078" y="0"/>
                  </a:lnTo>
                  <a:lnTo>
                    <a:pt x="27886" y="1511"/>
                  </a:lnTo>
                  <a:lnTo>
                    <a:pt x="34264" y="5634"/>
                  </a:lnTo>
                  <a:lnTo>
                    <a:pt x="38566" y="11749"/>
                  </a:lnTo>
                  <a:lnTo>
                    <a:pt x="40144" y="1924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4642091" y="6344704"/>
              <a:ext cx="36830" cy="33020"/>
            </a:xfrm>
            <a:custGeom>
              <a:avLst/>
              <a:gdLst/>
              <a:ahLst/>
              <a:cxnLst/>
              <a:rect l="l" t="t" r="r" b="b"/>
              <a:pathLst>
                <a:path w="36829" h="33020">
                  <a:moveTo>
                    <a:pt x="8356" y="0"/>
                  </a:moveTo>
                  <a:lnTo>
                    <a:pt x="0" y="4178"/>
                  </a:lnTo>
                  <a:lnTo>
                    <a:pt x="0" y="7518"/>
                  </a:lnTo>
                  <a:lnTo>
                    <a:pt x="4220" y="23407"/>
                  </a:lnTo>
                  <a:lnTo>
                    <a:pt x="8764" y="31141"/>
                  </a:lnTo>
                  <a:lnTo>
                    <a:pt x="16453" y="32916"/>
                  </a:lnTo>
                  <a:lnTo>
                    <a:pt x="30111" y="30924"/>
                  </a:lnTo>
                  <a:lnTo>
                    <a:pt x="36791" y="20891"/>
                  </a:lnTo>
                  <a:lnTo>
                    <a:pt x="15887" y="20053"/>
                  </a:lnTo>
                  <a:lnTo>
                    <a:pt x="8356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4642091" y="6344704"/>
              <a:ext cx="36830" cy="33020"/>
            </a:xfrm>
            <a:custGeom>
              <a:avLst/>
              <a:gdLst/>
              <a:ahLst/>
              <a:cxnLst/>
              <a:rect l="l" t="t" r="r" b="b"/>
              <a:pathLst>
                <a:path w="36829" h="33020">
                  <a:moveTo>
                    <a:pt x="0" y="7518"/>
                  </a:moveTo>
                  <a:lnTo>
                    <a:pt x="4220" y="23407"/>
                  </a:lnTo>
                  <a:lnTo>
                    <a:pt x="8764" y="31141"/>
                  </a:lnTo>
                  <a:lnTo>
                    <a:pt x="16453" y="32916"/>
                  </a:lnTo>
                  <a:lnTo>
                    <a:pt x="30111" y="30924"/>
                  </a:lnTo>
                  <a:lnTo>
                    <a:pt x="36791" y="20891"/>
                  </a:lnTo>
                  <a:lnTo>
                    <a:pt x="15887" y="20053"/>
                  </a:lnTo>
                  <a:lnTo>
                    <a:pt x="8356" y="0"/>
                  </a:lnTo>
                  <a:lnTo>
                    <a:pt x="0" y="4178"/>
                  </a:lnTo>
                  <a:lnTo>
                    <a:pt x="0" y="7518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4659655" y="6342189"/>
              <a:ext cx="19685" cy="18415"/>
            </a:xfrm>
            <a:custGeom>
              <a:avLst/>
              <a:gdLst/>
              <a:ahLst/>
              <a:cxnLst/>
              <a:rect l="l" t="t" r="r" b="b"/>
              <a:pathLst>
                <a:path w="19685" h="18414">
                  <a:moveTo>
                    <a:pt x="0" y="0"/>
                  </a:moveTo>
                  <a:lnTo>
                    <a:pt x="1236" y="11993"/>
                  </a:lnTo>
                  <a:lnTo>
                    <a:pt x="3651" y="17559"/>
                  </a:lnTo>
                  <a:lnTo>
                    <a:pt x="9047" y="18107"/>
                  </a:lnTo>
                  <a:lnTo>
                    <a:pt x="19227" y="15049"/>
                  </a:lnTo>
                  <a:lnTo>
                    <a:pt x="15887" y="33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4489894" y="5766003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79">
                  <a:moveTo>
                    <a:pt x="20904" y="0"/>
                  </a:moveTo>
                  <a:lnTo>
                    <a:pt x="12773" y="1674"/>
                  </a:lnTo>
                  <a:lnTo>
                    <a:pt x="6127" y="6242"/>
                  </a:lnTo>
                  <a:lnTo>
                    <a:pt x="1644" y="13019"/>
                  </a:lnTo>
                  <a:lnTo>
                    <a:pt x="0" y="21323"/>
                  </a:lnTo>
                  <a:lnTo>
                    <a:pt x="1644" y="29627"/>
                  </a:lnTo>
                  <a:lnTo>
                    <a:pt x="6127" y="36404"/>
                  </a:lnTo>
                  <a:lnTo>
                    <a:pt x="12773" y="40972"/>
                  </a:lnTo>
                  <a:lnTo>
                    <a:pt x="20904" y="42646"/>
                  </a:lnTo>
                  <a:lnTo>
                    <a:pt x="29037" y="40972"/>
                  </a:lnTo>
                  <a:lnTo>
                    <a:pt x="35687" y="36404"/>
                  </a:lnTo>
                  <a:lnTo>
                    <a:pt x="40174" y="29627"/>
                  </a:lnTo>
                  <a:lnTo>
                    <a:pt x="41821" y="21323"/>
                  </a:lnTo>
                  <a:lnTo>
                    <a:pt x="40174" y="13019"/>
                  </a:lnTo>
                  <a:lnTo>
                    <a:pt x="35686" y="6242"/>
                  </a:lnTo>
                  <a:lnTo>
                    <a:pt x="29037" y="1674"/>
                  </a:lnTo>
                  <a:lnTo>
                    <a:pt x="20904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4489894" y="5766003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79">
                  <a:moveTo>
                    <a:pt x="41821" y="21323"/>
                  </a:moveTo>
                  <a:lnTo>
                    <a:pt x="40174" y="29627"/>
                  </a:lnTo>
                  <a:lnTo>
                    <a:pt x="35687" y="36404"/>
                  </a:lnTo>
                  <a:lnTo>
                    <a:pt x="29037" y="40972"/>
                  </a:lnTo>
                  <a:lnTo>
                    <a:pt x="20904" y="42646"/>
                  </a:lnTo>
                  <a:lnTo>
                    <a:pt x="12773" y="40972"/>
                  </a:lnTo>
                  <a:lnTo>
                    <a:pt x="6127" y="36404"/>
                  </a:lnTo>
                  <a:lnTo>
                    <a:pt x="1644" y="29627"/>
                  </a:lnTo>
                  <a:lnTo>
                    <a:pt x="0" y="21323"/>
                  </a:lnTo>
                  <a:lnTo>
                    <a:pt x="1644" y="13019"/>
                  </a:lnTo>
                  <a:lnTo>
                    <a:pt x="6127" y="6242"/>
                  </a:lnTo>
                  <a:lnTo>
                    <a:pt x="12773" y="1674"/>
                  </a:lnTo>
                  <a:lnTo>
                    <a:pt x="20904" y="0"/>
                  </a:lnTo>
                  <a:lnTo>
                    <a:pt x="29037" y="1674"/>
                  </a:lnTo>
                  <a:lnTo>
                    <a:pt x="35686" y="6242"/>
                  </a:lnTo>
                  <a:lnTo>
                    <a:pt x="40174" y="13019"/>
                  </a:lnTo>
                  <a:lnTo>
                    <a:pt x="41821" y="21323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4493234" y="5768517"/>
              <a:ext cx="8890" cy="34290"/>
            </a:xfrm>
            <a:custGeom>
              <a:avLst/>
              <a:gdLst/>
              <a:ahLst/>
              <a:cxnLst/>
              <a:rect l="l" t="t" r="r" b="b"/>
              <a:pathLst>
                <a:path w="8889" h="34289">
                  <a:moveTo>
                    <a:pt x="8369" y="0"/>
                  </a:moveTo>
                  <a:lnTo>
                    <a:pt x="0" y="6680"/>
                  </a:lnTo>
                  <a:lnTo>
                    <a:pt x="1676" y="32613"/>
                  </a:lnTo>
                  <a:lnTo>
                    <a:pt x="8369" y="34277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4493234" y="5768517"/>
              <a:ext cx="8890" cy="34290"/>
            </a:xfrm>
            <a:custGeom>
              <a:avLst/>
              <a:gdLst/>
              <a:ahLst/>
              <a:cxnLst/>
              <a:rect l="l" t="t" r="r" b="b"/>
              <a:pathLst>
                <a:path w="8889" h="34289">
                  <a:moveTo>
                    <a:pt x="0" y="6680"/>
                  </a:moveTo>
                  <a:lnTo>
                    <a:pt x="1676" y="32613"/>
                  </a:lnTo>
                  <a:lnTo>
                    <a:pt x="8369" y="34277"/>
                  </a:lnTo>
                  <a:lnTo>
                    <a:pt x="8369" y="0"/>
                  </a:lnTo>
                  <a:lnTo>
                    <a:pt x="0" y="668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4509718" y="576684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4433" y="0"/>
                  </a:moveTo>
                  <a:lnTo>
                    <a:pt x="0" y="13486"/>
                  </a:lnTo>
                  <a:lnTo>
                    <a:pt x="351" y="20115"/>
                  </a:lnTo>
                  <a:lnTo>
                    <a:pt x="7135" y="21808"/>
                  </a:lnTo>
                  <a:lnTo>
                    <a:pt x="21997" y="20485"/>
                  </a:lnTo>
                  <a:lnTo>
                    <a:pt x="20772" y="9106"/>
                  </a:lnTo>
                  <a:lnTo>
                    <a:pt x="18535" y="3179"/>
                  </a:lnTo>
                  <a:lnTo>
                    <a:pt x="13637" y="784"/>
                  </a:lnTo>
                  <a:lnTo>
                    <a:pt x="4433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4509718" y="576684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4433" y="0"/>
                  </a:moveTo>
                  <a:lnTo>
                    <a:pt x="0" y="13486"/>
                  </a:lnTo>
                  <a:lnTo>
                    <a:pt x="351" y="20115"/>
                  </a:lnTo>
                  <a:lnTo>
                    <a:pt x="7135" y="21808"/>
                  </a:lnTo>
                  <a:lnTo>
                    <a:pt x="21997" y="20485"/>
                  </a:lnTo>
                  <a:lnTo>
                    <a:pt x="20772" y="9106"/>
                  </a:lnTo>
                  <a:lnTo>
                    <a:pt x="18535" y="3179"/>
                  </a:lnTo>
                  <a:lnTo>
                    <a:pt x="13637" y="784"/>
                  </a:lnTo>
                  <a:lnTo>
                    <a:pt x="4433" y="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4501603" y="580279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-2286" y="419"/>
                  </a:moveTo>
                  <a:lnTo>
                    <a:pt x="24015" y="419"/>
                  </a:lnTo>
                </a:path>
              </a:pathLst>
            </a:custGeom>
            <a:ln w="5410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4637900" y="5778538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79">
                  <a:moveTo>
                    <a:pt x="20904" y="0"/>
                  </a:moveTo>
                  <a:lnTo>
                    <a:pt x="12767" y="1676"/>
                  </a:lnTo>
                  <a:lnTo>
                    <a:pt x="6122" y="6248"/>
                  </a:lnTo>
                  <a:lnTo>
                    <a:pt x="1642" y="13030"/>
                  </a:lnTo>
                  <a:lnTo>
                    <a:pt x="0" y="21336"/>
                  </a:lnTo>
                  <a:lnTo>
                    <a:pt x="1642" y="29639"/>
                  </a:lnTo>
                  <a:lnTo>
                    <a:pt x="6122" y="36417"/>
                  </a:lnTo>
                  <a:lnTo>
                    <a:pt x="12767" y="40984"/>
                  </a:lnTo>
                  <a:lnTo>
                    <a:pt x="20904" y="42659"/>
                  </a:lnTo>
                  <a:lnTo>
                    <a:pt x="29053" y="40984"/>
                  </a:lnTo>
                  <a:lnTo>
                    <a:pt x="35701" y="36417"/>
                  </a:lnTo>
                  <a:lnTo>
                    <a:pt x="40179" y="29639"/>
                  </a:lnTo>
                  <a:lnTo>
                    <a:pt x="41821" y="21336"/>
                  </a:lnTo>
                  <a:lnTo>
                    <a:pt x="40179" y="13030"/>
                  </a:lnTo>
                  <a:lnTo>
                    <a:pt x="35701" y="6248"/>
                  </a:lnTo>
                  <a:lnTo>
                    <a:pt x="29053" y="1676"/>
                  </a:lnTo>
                  <a:lnTo>
                    <a:pt x="20904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4637900" y="5778538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79">
                  <a:moveTo>
                    <a:pt x="41821" y="21336"/>
                  </a:moveTo>
                  <a:lnTo>
                    <a:pt x="40179" y="29639"/>
                  </a:lnTo>
                  <a:lnTo>
                    <a:pt x="35701" y="36417"/>
                  </a:lnTo>
                  <a:lnTo>
                    <a:pt x="29053" y="40984"/>
                  </a:lnTo>
                  <a:lnTo>
                    <a:pt x="20904" y="42659"/>
                  </a:lnTo>
                  <a:lnTo>
                    <a:pt x="12767" y="40984"/>
                  </a:lnTo>
                  <a:lnTo>
                    <a:pt x="6122" y="36417"/>
                  </a:lnTo>
                  <a:lnTo>
                    <a:pt x="1642" y="29639"/>
                  </a:lnTo>
                  <a:lnTo>
                    <a:pt x="0" y="21336"/>
                  </a:lnTo>
                  <a:lnTo>
                    <a:pt x="1642" y="13030"/>
                  </a:lnTo>
                  <a:lnTo>
                    <a:pt x="6122" y="6248"/>
                  </a:lnTo>
                  <a:lnTo>
                    <a:pt x="12767" y="1676"/>
                  </a:lnTo>
                  <a:lnTo>
                    <a:pt x="20904" y="0"/>
                  </a:lnTo>
                  <a:lnTo>
                    <a:pt x="29053" y="1676"/>
                  </a:lnTo>
                  <a:lnTo>
                    <a:pt x="35701" y="6248"/>
                  </a:lnTo>
                  <a:lnTo>
                    <a:pt x="40179" y="13030"/>
                  </a:lnTo>
                  <a:lnTo>
                    <a:pt x="41821" y="21336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4641253" y="5781052"/>
              <a:ext cx="8890" cy="34290"/>
            </a:xfrm>
            <a:custGeom>
              <a:avLst/>
              <a:gdLst/>
              <a:ahLst/>
              <a:cxnLst/>
              <a:rect l="l" t="t" r="r" b="b"/>
              <a:pathLst>
                <a:path w="8889" h="34289">
                  <a:moveTo>
                    <a:pt x="8356" y="0"/>
                  </a:moveTo>
                  <a:lnTo>
                    <a:pt x="0" y="6692"/>
                  </a:lnTo>
                  <a:lnTo>
                    <a:pt x="1676" y="32626"/>
                  </a:lnTo>
                  <a:lnTo>
                    <a:pt x="8356" y="34289"/>
                  </a:lnTo>
                  <a:lnTo>
                    <a:pt x="8356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4641253" y="5781052"/>
              <a:ext cx="8890" cy="34290"/>
            </a:xfrm>
            <a:custGeom>
              <a:avLst/>
              <a:gdLst/>
              <a:ahLst/>
              <a:cxnLst/>
              <a:rect l="l" t="t" r="r" b="b"/>
              <a:pathLst>
                <a:path w="8889" h="34289">
                  <a:moveTo>
                    <a:pt x="0" y="6692"/>
                  </a:moveTo>
                  <a:lnTo>
                    <a:pt x="1676" y="32626"/>
                  </a:lnTo>
                  <a:lnTo>
                    <a:pt x="8356" y="34289"/>
                  </a:lnTo>
                  <a:lnTo>
                    <a:pt x="8356" y="0"/>
                  </a:lnTo>
                  <a:lnTo>
                    <a:pt x="0" y="6692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4657731" y="577937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4426" y="0"/>
                  </a:moveTo>
                  <a:lnTo>
                    <a:pt x="0" y="13493"/>
                  </a:lnTo>
                  <a:lnTo>
                    <a:pt x="354" y="20126"/>
                  </a:lnTo>
                  <a:lnTo>
                    <a:pt x="7135" y="21820"/>
                  </a:lnTo>
                  <a:lnTo>
                    <a:pt x="21990" y="20497"/>
                  </a:lnTo>
                  <a:lnTo>
                    <a:pt x="20765" y="9118"/>
                  </a:lnTo>
                  <a:lnTo>
                    <a:pt x="18527" y="3190"/>
                  </a:lnTo>
                  <a:lnTo>
                    <a:pt x="13630" y="791"/>
                  </a:lnTo>
                  <a:lnTo>
                    <a:pt x="4426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4657731" y="577937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4426" y="0"/>
                  </a:moveTo>
                  <a:lnTo>
                    <a:pt x="0" y="13493"/>
                  </a:lnTo>
                  <a:lnTo>
                    <a:pt x="354" y="20126"/>
                  </a:lnTo>
                  <a:lnTo>
                    <a:pt x="7135" y="21820"/>
                  </a:lnTo>
                  <a:lnTo>
                    <a:pt x="21990" y="20497"/>
                  </a:lnTo>
                  <a:lnTo>
                    <a:pt x="20765" y="9118"/>
                  </a:lnTo>
                  <a:lnTo>
                    <a:pt x="18527" y="3190"/>
                  </a:lnTo>
                  <a:lnTo>
                    <a:pt x="13630" y="791"/>
                  </a:lnTo>
                  <a:lnTo>
                    <a:pt x="4426" y="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4649609" y="581534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-2286" y="412"/>
                  </a:moveTo>
                  <a:lnTo>
                    <a:pt x="24041" y="412"/>
                  </a:lnTo>
                </a:path>
              </a:pathLst>
            </a:custGeom>
            <a:ln w="5397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4377829" y="5751779"/>
              <a:ext cx="17780" cy="52705"/>
            </a:xfrm>
            <a:custGeom>
              <a:avLst/>
              <a:gdLst/>
              <a:ahLst/>
              <a:cxnLst/>
              <a:rect l="l" t="t" r="r" b="b"/>
              <a:pathLst>
                <a:path w="17779" h="52704">
                  <a:moveTo>
                    <a:pt x="12847" y="18877"/>
                  </a:moveTo>
                  <a:lnTo>
                    <a:pt x="0" y="25933"/>
                  </a:lnTo>
                  <a:lnTo>
                    <a:pt x="0" y="51854"/>
                  </a:lnTo>
                  <a:lnTo>
                    <a:pt x="13385" y="52679"/>
                  </a:lnTo>
                  <a:lnTo>
                    <a:pt x="12847" y="18877"/>
                  </a:lnTo>
                  <a:close/>
                </a:path>
                <a:path w="17779" h="52704">
                  <a:moveTo>
                    <a:pt x="12664" y="7364"/>
                  </a:moveTo>
                  <a:lnTo>
                    <a:pt x="12847" y="18877"/>
                  </a:lnTo>
                  <a:lnTo>
                    <a:pt x="17468" y="14014"/>
                  </a:lnTo>
                  <a:lnTo>
                    <a:pt x="14476" y="8759"/>
                  </a:lnTo>
                  <a:lnTo>
                    <a:pt x="12664" y="7364"/>
                  </a:lnTo>
                  <a:close/>
                </a:path>
                <a:path w="17779" h="52704">
                  <a:moveTo>
                    <a:pt x="12547" y="0"/>
                  </a:moveTo>
                  <a:lnTo>
                    <a:pt x="4190" y="838"/>
                  </a:lnTo>
                  <a:lnTo>
                    <a:pt x="12664" y="7364"/>
                  </a:lnTo>
                  <a:lnTo>
                    <a:pt x="12547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4372813" y="5631370"/>
              <a:ext cx="442595" cy="833755"/>
            </a:xfrm>
            <a:custGeom>
              <a:avLst/>
              <a:gdLst/>
              <a:ahLst/>
              <a:cxnLst/>
              <a:rect l="l" t="t" r="r" b="b"/>
              <a:pathLst>
                <a:path w="442595" h="833754">
                  <a:moveTo>
                    <a:pt x="9207" y="121246"/>
                  </a:moveTo>
                  <a:lnTo>
                    <a:pt x="19493" y="129168"/>
                  </a:lnTo>
                  <a:lnTo>
                    <a:pt x="22485" y="134423"/>
                  </a:lnTo>
                  <a:lnTo>
                    <a:pt x="17790" y="139363"/>
                  </a:lnTo>
                  <a:lnTo>
                    <a:pt x="5016" y="146342"/>
                  </a:lnTo>
                  <a:lnTo>
                    <a:pt x="5016" y="172262"/>
                  </a:lnTo>
                  <a:lnTo>
                    <a:pt x="18402" y="173088"/>
                  </a:lnTo>
                  <a:lnTo>
                    <a:pt x="17564" y="120408"/>
                  </a:lnTo>
                  <a:lnTo>
                    <a:pt x="9207" y="121246"/>
                  </a:lnTo>
                  <a:close/>
                </a:path>
                <a:path w="442595" h="833754">
                  <a:moveTo>
                    <a:pt x="0" y="0"/>
                  </a:moveTo>
                  <a:lnTo>
                    <a:pt x="419798" y="31775"/>
                  </a:lnTo>
                  <a:lnTo>
                    <a:pt x="436524" y="52679"/>
                  </a:lnTo>
                  <a:lnTo>
                    <a:pt x="436524" y="245021"/>
                  </a:lnTo>
                  <a:lnTo>
                    <a:pt x="426491" y="250037"/>
                  </a:lnTo>
                  <a:lnTo>
                    <a:pt x="429844" y="684885"/>
                  </a:lnTo>
                  <a:lnTo>
                    <a:pt x="434022" y="688238"/>
                  </a:lnTo>
                  <a:lnTo>
                    <a:pt x="436524" y="714997"/>
                  </a:lnTo>
                  <a:lnTo>
                    <a:pt x="431507" y="719175"/>
                  </a:lnTo>
                  <a:lnTo>
                    <a:pt x="430741" y="733702"/>
                  </a:lnTo>
                  <a:lnTo>
                    <a:pt x="431619" y="741332"/>
                  </a:lnTo>
                  <a:lnTo>
                    <a:pt x="435158" y="744573"/>
                  </a:lnTo>
                  <a:lnTo>
                    <a:pt x="442379" y="745934"/>
                  </a:lnTo>
                  <a:lnTo>
                    <a:pt x="442379" y="755954"/>
                  </a:lnTo>
                  <a:lnTo>
                    <a:pt x="434022" y="766851"/>
                  </a:lnTo>
                  <a:lnTo>
                    <a:pt x="434022" y="833742"/>
                  </a:lnTo>
                </a:path>
                <a:path w="442595" h="833754">
                  <a:moveTo>
                    <a:pt x="418134" y="286397"/>
                  </a:moveTo>
                  <a:lnTo>
                    <a:pt x="416425" y="294708"/>
                  </a:lnTo>
                  <a:lnTo>
                    <a:pt x="411764" y="301490"/>
                  </a:lnTo>
                  <a:lnTo>
                    <a:pt x="404852" y="306059"/>
                  </a:lnTo>
                  <a:lnTo>
                    <a:pt x="396392" y="307733"/>
                  </a:lnTo>
                  <a:lnTo>
                    <a:pt x="387926" y="306059"/>
                  </a:lnTo>
                  <a:lnTo>
                    <a:pt x="381015" y="301490"/>
                  </a:lnTo>
                  <a:lnTo>
                    <a:pt x="376357" y="294708"/>
                  </a:lnTo>
                  <a:lnTo>
                    <a:pt x="374650" y="286397"/>
                  </a:lnTo>
                  <a:lnTo>
                    <a:pt x="376357" y="278111"/>
                  </a:lnTo>
                  <a:lnTo>
                    <a:pt x="381015" y="271337"/>
                  </a:lnTo>
                  <a:lnTo>
                    <a:pt x="387926" y="266764"/>
                  </a:lnTo>
                  <a:lnTo>
                    <a:pt x="396392" y="265087"/>
                  </a:lnTo>
                  <a:lnTo>
                    <a:pt x="404852" y="266764"/>
                  </a:lnTo>
                  <a:lnTo>
                    <a:pt x="411764" y="271337"/>
                  </a:lnTo>
                  <a:lnTo>
                    <a:pt x="416425" y="278111"/>
                  </a:lnTo>
                  <a:lnTo>
                    <a:pt x="418134" y="286397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4413364" y="6292011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21755" y="0"/>
                  </a:moveTo>
                  <a:lnTo>
                    <a:pt x="13292" y="1674"/>
                  </a:lnTo>
                  <a:lnTo>
                    <a:pt x="6376" y="6242"/>
                  </a:lnTo>
                  <a:lnTo>
                    <a:pt x="1711" y="13019"/>
                  </a:lnTo>
                  <a:lnTo>
                    <a:pt x="0" y="21323"/>
                  </a:lnTo>
                  <a:lnTo>
                    <a:pt x="1711" y="29627"/>
                  </a:lnTo>
                  <a:lnTo>
                    <a:pt x="6376" y="36404"/>
                  </a:lnTo>
                  <a:lnTo>
                    <a:pt x="13292" y="40972"/>
                  </a:lnTo>
                  <a:lnTo>
                    <a:pt x="21755" y="42646"/>
                  </a:lnTo>
                  <a:lnTo>
                    <a:pt x="30213" y="40972"/>
                  </a:lnTo>
                  <a:lnTo>
                    <a:pt x="37120" y="36404"/>
                  </a:lnTo>
                  <a:lnTo>
                    <a:pt x="41777" y="29627"/>
                  </a:lnTo>
                  <a:lnTo>
                    <a:pt x="43484" y="21323"/>
                  </a:lnTo>
                  <a:lnTo>
                    <a:pt x="41777" y="13019"/>
                  </a:lnTo>
                  <a:lnTo>
                    <a:pt x="37120" y="6242"/>
                  </a:lnTo>
                  <a:lnTo>
                    <a:pt x="30213" y="1674"/>
                  </a:lnTo>
                  <a:lnTo>
                    <a:pt x="21755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4413364" y="6292011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43484" y="21323"/>
                  </a:moveTo>
                  <a:lnTo>
                    <a:pt x="41777" y="29627"/>
                  </a:lnTo>
                  <a:lnTo>
                    <a:pt x="37120" y="36404"/>
                  </a:lnTo>
                  <a:lnTo>
                    <a:pt x="30213" y="40972"/>
                  </a:lnTo>
                  <a:lnTo>
                    <a:pt x="21755" y="42646"/>
                  </a:lnTo>
                  <a:lnTo>
                    <a:pt x="13292" y="40972"/>
                  </a:lnTo>
                  <a:lnTo>
                    <a:pt x="6376" y="36404"/>
                  </a:lnTo>
                  <a:lnTo>
                    <a:pt x="1711" y="29627"/>
                  </a:lnTo>
                  <a:lnTo>
                    <a:pt x="0" y="21323"/>
                  </a:lnTo>
                  <a:lnTo>
                    <a:pt x="1711" y="13019"/>
                  </a:lnTo>
                  <a:lnTo>
                    <a:pt x="6376" y="6242"/>
                  </a:lnTo>
                  <a:lnTo>
                    <a:pt x="13292" y="1674"/>
                  </a:lnTo>
                  <a:lnTo>
                    <a:pt x="21755" y="0"/>
                  </a:lnTo>
                  <a:lnTo>
                    <a:pt x="30213" y="1674"/>
                  </a:lnTo>
                  <a:lnTo>
                    <a:pt x="37120" y="6242"/>
                  </a:lnTo>
                  <a:lnTo>
                    <a:pt x="41777" y="13019"/>
                  </a:lnTo>
                  <a:lnTo>
                    <a:pt x="43484" y="21323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4417136" y="6294932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17983" y="0"/>
                  </a:moveTo>
                  <a:lnTo>
                    <a:pt x="10978" y="1446"/>
                  </a:lnTo>
                  <a:lnTo>
                    <a:pt x="5262" y="5391"/>
                  </a:lnTo>
                  <a:lnTo>
                    <a:pt x="1411" y="11240"/>
                  </a:lnTo>
                  <a:lnTo>
                    <a:pt x="0" y="18402"/>
                  </a:lnTo>
                  <a:lnTo>
                    <a:pt x="1411" y="25556"/>
                  </a:lnTo>
                  <a:lnTo>
                    <a:pt x="5262" y="31402"/>
                  </a:lnTo>
                  <a:lnTo>
                    <a:pt x="10978" y="35345"/>
                  </a:lnTo>
                  <a:lnTo>
                    <a:pt x="17983" y="36791"/>
                  </a:lnTo>
                  <a:lnTo>
                    <a:pt x="24977" y="35345"/>
                  </a:lnTo>
                  <a:lnTo>
                    <a:pt x="30694" y="31402"/>
                  </a:lnTo>
                  <a:lnTo>
                    <a:pt x="34551" y="25556"/>
                  </a:lnTo>
                  <a:lnTo>
                    <a:pt x="35966" y="18402"/>
                  </a:lnTo>
                  <a:lnTo>
                    <a:pt x="34551" y="11240"/>
                  </a:lnTo>
                  <a:lnTo>
                    <a:pt x="30694" y="5391"/>
                  </a:lnTo>
                  <a:lnTo>
                    <a:pt x="24977" y="1446"/>
                  </a:lnTo>
                  <a:lnTo>
                    <a:pt x="17983" y="0"/>
                  </a:lnTo>
                  <a:close/>
                </a:path>
              </a:pathLst>
            </a:custGeom>
            <a:solidFill>
              <a:srgbClr val="8F7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4417136" y="6294932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35966" y="18402"/>
                  </a:moveTo>
                  <a:lnTo>
                    <a:pt x="34551" y="25556"/>
                  </a:lnTo>
                  <a:lnTo>
                    <a:pt x="30694" y="31402"/>
                  </a:lnTo>
                  <a:lnTo>
                    <a:pt x="24977" y="35345"/>
                  </a:lnTo>
                  <a:lnTo>
                    <a:pt x="17983" y="36791"/>
                  </a:lnTo>
                  <a:lnTo>
                    <a:pt x="10978" y="35345"/>
                  </a:lnTo>
                  <a:lnTo>
                    <a:pt x="5262" y="31402"/>
                  </a:lnTo>
                  <a:lnTo>
                    <a:pt x="1411" y="25556"/>
                  </a:lnTo>
                  <a:lnTo>
                    <a:pt x="0" y="18402"/>
                  </a:lnTo>
                  <a:lnTo>
                    <a:pt x="1411" y="11240"/>
                  </a:lnTo>
                  <a:lnTo>
                    <a:pt x="5262" y="5391"/>
                  </a:lnTo>
                  <a:lnTo>
                    <a:pt x="10978" y="1446"/>
                  </a:lnTo>
                  <a:lnTo>
                    <a:pt x="17983" y="0"/>
                  </a:lnTo>
                  <a:lnTo>
                    <a:pt x="24977" y="1446"/>
                  </a:lnTo>
                  <a:lnTo>
                    <a:pt x="30694" y="5391"/>
                  </a:lnTo>
                  <a:lnTo>
                    <a:pt x="34551" y="11240"/>
                  </a:lnTo>
                  <a:lnTo>
                    <a:pt x="35966" y="18402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4423410" y="6301613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5">
                  <a:moveTo>
                    <a:pt x="9626" y="0"/>
                  </a:moveTo>
                  <a:lnTo>
                    <a:pt x="12128" y="23418"/>
                  </a:lnTo>
                </a:path>
                <a:path w="23495" h="23495">
                  <a:moveTo>
                    <a:pt x="0" y="12979"/>
                  </a:moveTo>
                  <a:lnTo>
                    <a:pt x="23418" y="10464"/>
                  </a:lnTo>
                </a:path>
              </a:pathLst>
            </a:custGeom>
            <a:ln w="25400">
              <a:solidFill>
                <a:srgbClr val="40404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4711915" y="6319608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21755" y="0"/>
                  </a:moveTo>
                  <a:lnTo>
                    <a:pt x="13282" y="1674"/>
                  </a:lnTo>
                  <a:lnTo>
                    <a:pt x="6367" y="6242"/>
                  </a:lnTo>
                  <a:lnTo>
                    <a:pt x="1707" y="13019"/>
                  </a:lnTo>
                  <a:lnTo>
                    <a:pt x="0" y="21323"/>
                  </a:lnTo>
                  <a:lnTo>
                    <a:pt x="1707" y="29619"/>
                  </a:lnTo>
                  <a:lnTo>
                    <a:pt x="6367" y="36393"/>
                  </a:lnTo>
                  <a:lnTo>
                    <a:pt x="13282" y="40959"/>
                  </a:lnTo>
                  <a:lnTo>
                    <a:pt x="21755" y="42633"/>
                  </a:lnTo>
                  <a:lnTo>
                    <a:pt x="30202" y="40959"/>
                  </a:lnTo>
                  <a:lnTo>
                    <a:pt x="37110" y="36393"/>
                  </a:lnTo>
                  <a:lnTo>
                    <a:pt x="41773" y="29619"/>
                  </a:lnTo>
                  <a:lnTo>
                    <a:pt x="43484" y="21323"/>
                  </a:lnTo>
                  <a:lnTo>
                    <a:pt x="41773" y="13019"/>
                  </a:lnTo>
                  <a:lnTo>
                    <a:pt x="37110" y="6242"/>
                  </a:lnTo>
                  <a:lnTo>
                    <a:pt x="30202" y="1674"/>
                  </a:lnTo>
                  <a:lnTo>
                    <a:pt x="21755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4711915" y="6319608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43484" y="21323"/>
                  </a:moveTo>
                  <a:lnTo>
                    <a:pt x="41773" y="29619"/>
                  </a:lnTo>
                  <a:lnTo>
                    <a:pt x="37110" y="36393"/>
                  </a:lnTo>
                  <a:lnTo>
                    <a:pt x="30202" y="40959"/>
                  </a:lnTo>
                  <a:lnTo>
                    <a:pt x="21755" y="42633"/>
                  </a:lnTo>
                  <a:lnTo>
                    <a:pt x="13282" y="40959"/>
                  </a:lnTo>
                  <a:lnTo>
                    <a:pt x="6367" y="36393"/>
                  </a:lnTo>
                  <a:lnTo>
                    <a:pt x="1707" y="29619"/>
                  </a:lnTo>
                  <a:lnTo>
                    <a:pt x="0" y="21323"/>
                  </a:lnTo>
                  <a:lnTo>
                    <a:pt x="1707" y="13019"/>
                  </a:lnTo>
                  <a:lnTo>
                    <a:pt x="6367" y="6242"/>
                  </a:lnTo>
                  <a:lnTo>
                    <a:pt x="13282" y="1674"/>
                  </a:lnTo>
                  <a:lnTo>
                    <a:pt x="21755" y="0"/>
                  </a:lnTo>
                  <a:lnTo>
                    <a:pt x="30202" y="1674"/>
                  </a:lnTo>
                  <a:lnTo>
                    <a:pt x="37110" y="6242"/>
                  </a:lnTo>
                  <a:lnTo>
                    <a:pt x="41773" y="13019"/>
                  </a:lnTo>
                  <a:lnTo>
                    <a:pt x="43484" y="21323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4715675" y="6322529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17995" y="0"/>
                  </a:moveTo>
                  <a:lnTo>
                    <a:pt x="10988" y="1446"/>
                  </a:lnTo>
                  <a:lnTo>
                    <a:pt x="5268" y="5391"/>
                  </a:lnTo>
                  <a:lnTo>
                    <a:pt x="1413" y="11240"/>
                  </a:lnTo>
                  <a:lnTo>
                    <a:pt x="0" y="18402"/>
                  </a:lnTo>
                  <a:lnTo>
                    <a:pt x="1413" y="25561"/>
                  </a:lnTo>
                  <a:lnTo>
                    <a:pt x="5268" y="31407"/>
                  </a:lnTo>
                  <a:lnTo>
                    <a:pt x="10988" y="35347"/>
                  </a:lnTo>
                  <a:lnTo>
                    <a:pt x="17995" y="36791"/>
                  </a:lnTo>
                  <a:lnTo>
                    <a:pt x="24988" y="35347"/>
                  </a:lnTo>
                  <a:lnTo>
                    <a:pt x="30700" y="31407"/>
                  </a:lnTo>
                  <a:lnTo>
                    <a:pt x="34553" y="25561"/>
                  </a:lnTo>
                  <a:lnTo>
                    <a:pt x="35966" y="18402"/>
                  </a:lnTo>
                  <a:lnTo>
                    <a:pt x="34553" y="11240"/>
                  </a:lnTo>
                  <a:lnTo>
                    <a:pt x="30700" y="5391"/>
                  </a:lnTo>
                  <a:lnTo>
                    <a:pt x="24988" y="1446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8F7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4715675" y="6322529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35966" y="18402"/>
                  </a:moveTo>
                  <a:lnTo>
                    <a:pt x="34553" y="25561"/>
                  </a:lnTo>
                  <a:lnTo>
                    <a:pt x="30700" y="31407"/>
                  </a:lnTo>
                  <a:lnTo>
                    <a:pt x="24988" y="35347"/>
                  </a:lnTo>
                  <a:lnTo>
                    <a:pt x="17995" y="36791"/>
                  </a:lnTo>
                  <a:lnTo>
                    <a:pt x="10988" y="35347"/>
                  </a:lnTo>
                  <a:lnTo>
                    <a:pt x="5268" y="31407"/>
                  </a:lnTo>
                  <a:lnTo>
                    <a:pt x="1413" y="25561"/>
                  </a:lnTo>
                  <a:lnTo>
                    <a:pt x="0" y="18402"/>
                  </a:lnTo>
                  <a:lnTo>
                    <a:pt x="1413" y="11240"/>
                  </a:lnTo>
                  <a:lnTo>
                    <a:pt x="5268" y="5391"/>
                  </a:lnTo>
                  <a:lnTo>
                    <a:pt x="10988" y="1446"/>
                  </a:lnTo>
                  <a:lnTo>
                    <a:pt x="17995" y="0"/>
                  </a:lnTo>
                  <a:lnTo>
                    <a:pt x="24988" y="1446"/>
                  </a:lnTo>
                  <a:lnTo>
                    <a:pt x="30700" y="5391"/>
                  </a:lnTo>
                  <a:lnTo>
                    <a:pt x="34553" y="11240"/>
                  </a:lnTo>
                  <a:lnTo>
                    <a:pt x="35966" y="18402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4721936" y="6329222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5">
                  <a:moveTo>
                    <a:pt x="9626" y="0"/>
                  </a:moveTo>
                  <a:lnTo>
                    <a:pt x="12141" y="23418"/>
                  </a:lnTo>
                </a:path>
                <a:path w="23495" h="23495">
                  <a:moveTo>
                    <a:pt x="0" y="12966"/>
                  </a:moveTo>
                  <a:lnTo>
                    <a:pt x="23418" y="10439"/>
                  </a:lnTo>
                </a:path>
              </a:pathLst>
            </a:custGeom>
            <a:ln w="25400">
              <a:solidFill>
                <a:srgbClr val="40404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4354423" y="5846279"/>
              <a:ext cx="449580" cy="483870"/>
            </a:xfrm>
            <a:custGeom>
              <a:avLst/>
              <a:gdLst/>
              <a:ahLst/>
              <a:cxnLst/>
              <a:rect l="l" t="t" r="r" b="b"/>
              <a:pathLst>
                <a:path w="449579" h="483870">
                  <a:moveTo>
                    <a:pt x="7518" y="0"/>
                  </a:moveTo>
                  <a:lnTo>
                    <a:pt x="1676" y="850"/>
                  </a:lnTo>
                  <a:lnTo>
                    <a:pt x="825" y="430682"/>
                  </a:lnTo>
                  <a:lnTo>
                    <a:pt x="0" y="439889"/>
                  </a:lnTo>
                  <a:lnTo>
                    <a:pt x="9182" y="441540"/>
                  </a:lnTo>
                  <a:lnTo>
                    <a:pt x="444042" y="483362"/>
                  </a:lnTo>
                  <a:lnTo>
                    <a:pt x="448233" y="469976"/>
                  </a:lnTo>
                  <a:lnTo>
                    <a:pt x="449059" y="47675"/>
                  </a:lnTo>
                  <a:lnTo>
                    <a:pt x="448233" y="35966"/>
                  </a:lnTo>
                  <a:lnTo>
                    <a:pt x="440702" y="33439"/>
                  </a:lnTo>
                  <a:lnTo>
                    <a:pt x="7518" y="0"/>
                  </a:lnTo>
                  <a:close/>
                </a:path>
              </a:pathLst>
            </a:custGeom>
            <a:solidFill>
              <a:srgbClr val="D7D7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354423" y="5846279"/>
              <a:ext cx="449580" cy="483870"/>
            </a:xfrm>
            <a:custGeom>
              <a:avLst/>
              <a:gdLst/>
              <a:ahLst/>
              <a:cxnLst/>
              <a:rect l="l" t="t" r="r" b="b"/>
              <a:pathLst>
                <a:path w="449579" h="483870">
                  <a:moveTo>
                    <a:pt x="448233" y="469976"/>
                  </a:moveTo>
                  <a:lnTo>
                    <a:pt x="444042" y="483362"/>
                  </a:lnTo>
                  <a:lnTo>
                    <a:pt x="434848" y="482523"/>
                  </a:lnTo>
                  <a:lnTo>
                    <a:pt x="9182" y="441540"/>
                  </a:lnTo>
                  <a:lnTo>
                    <a:pt x="0" y="439889"/>
                  </a:lnTo>
                  <a:lnTo>
                    <a:pt x="825" y="430682"/>
                  </a:lnTo>
                  <a:lnTo>
                    <a:pt x="1676" y="5016"/>
                  </a:lnTo>
                  <a:lnTo>
                    <a:pt x="1676" y="850"/>
                  </a:lnTo>
                  <a:lnTo>
                    <a:pt x="7518" y="0"/>
                  </a:lnTo>
                  <a:lnTo>
                    <a:pt x="440702" y="33439"/>
                  </a:lnTo>
                  <a:lnTo>
                    <a:pt x="448233" y="35966"/>
                  </a:lnTo>
                  <a:lnTo>
                    <a:pt x="449059" y="47675"/>
                  </a:lnTo>
                  <a:lnTo>
                    <a:pt x="448233" y="469976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365713" y="5864682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21742" y="0"/>
                  </a:moveTo>
                  <a:lnTo>
                    <a:pt x="13276" y="1676"/>
                  </a:lnTo>
                  <a:lnTo>
                    <a:pt x="6365" y="6246"/>
                  </a:lnTo>
                  <a:lnTo>
                    <a:pt x="1707" y="13024"/>
                  </a:lnTo>
                  <a:lnTo>
                    <a:pt x="0" y="21323"/>
                  </a:lnTo>
                  <a:lnTo>
                    <a:pt x="1707" y="29621"/>
                  </a:lnTo>
                  <a:lnTo>
                    <a:pt x="6365" y="36399"/>
                  </a:lnTo>
                  <a:lnTo>
                    <a:pt x="13276" y="40970"/>
                  </a:lnTo>
                  <a:lnTo>
                    <a:pt x="21742" y="42646"/>
                  </a:lnTo>
                  <a:lnTo>
                    <a:pt x="30202" y="40970"/>
                  </a:lnTo>
                  <a:lnTo>
                    <a:pt x="37114" y="36399"/>
                  </a:lnTo>
                  <a:lnTo>
                    <a:pt x="41775" y="29621"/>
                  </a:lnTo>
                  <a:lnTo>
                    <a:pt x="43484" y="21323"/>
                  </a:lnTo>
                  <a:lnTo>
                    <a:pt x="41775" y="13024"/>
                  </a:lnTo>
                  <a:lnTo>
                    <a:pt x="37114" y="6246"/>
                  </a:lnTo>
                  <a:lnTo>
                    <a:pt x="30202" y="1676"/>
                  </a:lnTo>
                  <a:lnTo>
                    <a:pt x="21742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365713" y="5864682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43484" y="21323"/>
                  </a:moveTo>
                  <a:lnTo>
                    <a:pt x="41775" y="29621"/>
                  </a:lnTo>
                  <a:lnTo>
                    <a:pt x="37114" y="36399"/>
                  </a:lnTo>
                  <a:lnTo>
                    <a:pt x="30202" y="40970"/>
                  </a:lnTo>
                  <a:lnTo>
                    <a:pt x="21742" y="42646"/>
                  </a:lnTo>
                  <a:lnTo>
                    <a:pt x="13276" y="40970"/>
                  </a:lnTo>
                  <a:lnTo>
                    <a:pt x="6365" y="36399"/>
                  </a:lnTo>
                  <a:lnTo>
                    <a:pt x="1707" y="29621"/>
                  </a:lnTo>
                  <a:lnTo>
                    <a:pt x="0" y="21323"/>
                  </a:lnTo>
                  <a:lnTo>
                    <a:pt x="1707" y="13024"/>
                  </a:lnTo>
                  <a:lnTo>
                    <a:pt x="6365" y="6246"/>
                  </a:lnTo>
                  <a:lnTo>
                    <a:pt x="13276" y="1676"/>
                  </a:lnTo>
                  <a:lnTo>
                    <a:pt x="21742" y="0"/>
                  </a:lnTo>
                  <a:lnTo>
                    <a:pt x="30202" y="1676"/>
                  </a:lnTo>
                  <a:lnTo>
                    <a:pt x="37114" y="6246"/>
                  </a:lnTo>
                  <a:lnTo>
                    <a:pt x="41775" y="13024"/>
                  </a:lnTo>
                  <a:lnTo>
                    <a:pt x="43484" y="21323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369460" y="586761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17995" y="0"/>
                  </a:moveTo>
                  <a:lnTo>
                    <a:pt x="10994" y="1446"/>
                  </a:lnTo>
                  <a:lnTo>
                    <a:pt x="5273" y="5389"/>
                  </a:lnTo>
                  <a:lnTo>
                    <a:pt x="1415" y="11235"/>
                  </a:lnTo>
                  <a:lnTo>
                    <a:pt x="0" y="18389"/>
                  </a:lnTo>
                  <a:lnTo>
                    <a:pt x="1415" y="25545"/>
                  </a:lnTo>
                  <a:lnTo>
                    <a:pt x="5273" y="31395"/>
                  </a:lnTo>
                  <a:lnTo>
                    <a:pt x="10994" y="35343"/>
                  </a:lnTo>
                  <a:lnTo>
                    <a:pt x="17995" y="36791"/>
                  </a:lnTo>
                  <a:lnTo>
                    <a:pt x="24988" y="35343"/>
                  </a:lnTo>
                  <a:lnTo>
                    <a:pt x="30700" y="31395"/>
                  </a:lnTo>
                  <a:lnTo>
                    <a:pt x="34553" y="25545"/>
                  </a:lnTo>
                  <a:lnTo>
                    <a:pt x="35966" y="18389"/>
                  </a:lnTo>
                  <a:lnTo>
                    <a:pt x="34553" y="11235"/>
                  </a:lnTo>
                  <a:lnTo>
                    <a:pt x="30700" y="5389"/>
                  </a:lnTo>
                  <a:lnTo>
                    <a:pt x="24988" y="1446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8F7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369460" y="586761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35966" y="18389"/>
                  </a:moveTo>
                  <a:lnTo>
                    <a:pt x="34553" y="25545"/>
                  </a:lnTo>
                  <a:lnTo>
                    <a:pt x="30700" y="31395"/>
                  </a:lnTo>
                  <a:lnTo>
                    <a:pt x="24988" y="35343"/>
                  </a:lnTo>
                  <a:lnTo>
                    <a:pt x="17995" y="36791"/>
                  </a:lnTo>
                  <a:lnTo>
                    <a:pt x="10994" y="35343"/>
                  </a:lnTo>
                  <a:lnTo>
                    <a:pt x="5273" y="31395"/>
                  </a:lnTo>
                  <a:lnTo>
                    <a:pt x="1415" y="25545"/>
                  </a:lnTo>
                  <a:lnTo>
                    <a:pt x="0" y="18389"/>
                  </a:lnTo>
                  <a:lnTo>
                    <a:pt x="1415" y="11235"/>
                  </a:lnTo>
                  <a:lnTo>
                    <a:pt x="5273" y="5389"/>
                  </a:lnTo>
                  <a:lnTo>
                    <a:pt x="10994" y="1446"/>
                  </a:lnTo>
                  <a:lnTo>
                    <a:pt x="17995" y="0"/>
                  </a:lnTo>
                  <a:lnTo>
                    <a:pt x="24988" y="1446"/>
                  </a:lnTo>
                  <a:lnTo>
                    <a:pt x="30700" y="5389"/>
                  </a:lnTo>
                  <a:lnTo>
                    <a:pt x="34553" y="11235"/>
                  </a:lnTo>
                  <a:lnTo>
                    <a:pt x="35966" y="18389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375734" y="5874296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5">
                  <a:moveTo>
                    <a:pt x="9626" y="0"/>
                  </a:moveTo>
                  <a:lnTo>
                    <a:pt x="12128" y="23418"/>
                  </a:lnTo>
                </a:path>
                <a:path w="23495" h="23495">
                  <a:moveTo>
                    <a:pt x="0" y="12966"/>
                  </a:moveTo>
                  <a:lnTo>
                    <a:pt x="23418" y="10464"/>
                  </a:lnTo>
                </a:path>
              </a:pathLst>
            </a:custGeom>
            <a:ln w="25400">
              <a:solidFill>
                <a:srgbClr val="40404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365294" y="6009347"/>
              <a:ext cx="286385" cy="353060"/>
            </a:xfrm>
            <a:custGeom>
              <a:avLst/>
              <a:gdLst/>
              <a:ahLst/>
              <a:cxnLst/>
              <a:rect l="l" t="t" r="r" b="b"/>
              <a:pathLst>
                <a:path w="286385" h="353060">
                  <a:moveTo>
                    <a:pt x="3352" y="297713"/>
                  </a:moveTo>
                  <a:lnTo>
                    <a:pt x="30099" y="299377"/>
                  </a:lnTo>
                  <a:lnTo>
                    <a:pt x="27584" y="352082"/>
                  </a:lnTo>
                  <a:lnTo>
                    <a:pt x="0" y="352894"/>
                  </a:lnTo>
                </a:path>
                <a:path w="286385" h="353060">
                  <a:moveTo>
                    <a:pt x="13385" y="342023"/>
                  </a:moveTo>
                  <a:lnTo>
                    <a:pt x="24244" y="343700"/>
                  </a:lnTo>
                  <a:lnTo>
                    <a:pt x="25920" y="299377"/>
                  </a:lnTo>
                </a:path>
                <a:path w="286385" h="353060">
                  <a:moveTo>
                    <a:pt x="150520" y="0"/>
                  </a:moveTo>
                  <a:lnTo>
                    <a:pt x="271792" y="9194"/>
                  </a:lnTo>
                  <a:lnTo>
                    <a:pt x="285991" y="10871"/>
                  </a:lnTo>
                  <a:lnTo>
                    <a:pt x="285991" y="25933"/>
                  </a:lnTo>
                  <a:lnTo>
                    <a:pt x="284314" y="253403"/>
                  </a:lnTo>
                  <a:lnTo>
                    <a:pt x="283602" y="266942"/>
                  </a:lnTo>
                  <a:lnTo>
                    <a:pt x="281711" y="273894"/>
                  </a:lnTo>
                  <a:lnTo>
                    <a:pt x="277153" y="276455"/>
                  </a:lnTo>
                  <a:lnTo>
                    <a:pt x="268439" y="276821"/>
                  </a:lnTo>
                  <a:lnTo>
                    <a:pt x="265938" y="276821"/>
                  </a:lnTo>
                  <a:lnTo>
                    <a:pt x="152196" y="264261"/>
                  </a:lnTo>
                  <a:lnTo>
                    <a:pt x="143980" y="264734"/>
                  </a:lnTo>
                  <a:lnTo>
                    <a:pt x="139761" y="261756"/>
                  </a:lnTo>
                  <a:lnTo>
                    <a:pt x="138207" y="252506"/>
                  </a:lnTo>
                  <a:lnTo>
                    <a:pt x="137985" y="234162"/>
                  </a:lnTo>
                  <a:lnTo>
                    <a:pt x="138811" y="14224"/>
                  </a:lnTo>
                  <a:lnTo>
                    <a:pt x="137147" y="3352"/>
                  </a:lnTo>
                  <a:lnTo>
                    <a:pt x="150520" y="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6" name="object 24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517491" y="6023571"/>
              <a:ext cx="121246" cy="246697"/>
            </a:xfrm>
            <a:prstGeom prst="rect">
              <a:avLst/>
            </a:prstGeom>
          </p:spPr>
        </p:pic>
        <p:sp>
          <p:nvSpPr>
            <p:cNvPr id="247" name="object 247"/>
            <p:cNvSpPr/>
            <p:nvPr/>
          </p:nvSpPr>
          <p:spPr>
            <a:xfrm>
              <a:off x="4510798" y="6016879"/>
              <a:ext cx="133350" cy="259715"/>
            </a:xfrm>
            <a:custGeom>
              <a:avLst/>
              <a:gdLst/>
              <a:ahLst/>
              <a:cxnLst/>
              <a:rect l="l" t="t" r="r" b="b"/>
              <a:pathLst>
                <a:path w="133350" h="259714">
                  <a:moveTo>
                    <a:pt x="11709" y="0"/>
                  </a:moveTo>
                  <a:lnTo>
                    <a:pt x="116230" y="10033"/>
                  </a:lnTo>
                  <a:lnTo>
                    <a:pt x="127939" y="9207"/>
                  </a:lnTo>
                  <a:lnTo>
                    <a:pt x="127939" y="16725"/>
                  </a:lnTo>
                  <a:lnTo>
                    <a:pt x="132130" y="250875"/>
                  </a:lnTo>
                  <a:lnTo>
                    <a:pt x="132956" y="259245"/>
                  </a:lnTo>
                  <a:lnTo>
                    <a:pt x="115417" y="257581"/>
                  </a:lnTo>
                  <a:lnTo>
                    <a:pt x="12547" y="246697"/>
                  </a:lnTo>
                  <a:lnTo>
                    <a:pt x="2501" y="249212"/>
                  </a:lnTo>
                  <a:lnTo>
                    <a:pt x="1676" y="235826"/>
                  </a:lnTo>
                  <a:lnTo>
                    <a:pt x="850" y="7518"/>
                  </a:lnTo>
                  <a:lnTo>
                    <a:pt x="0" y="1676"/>
                  </a:lnTo>
                  <a:lnTo>
                    <a:pt x="11709" y="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8" name="object 24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511052" y="6037122"/>
              <a:ext cx="127444" cy="234594"/>
            </a:xfrm>
            <a:prstGeom prst="rect">
              <a:avLst/>
            </a:prstGeom>
          </p:spPr>
        </p:pic>
        <p:sp>
          <p:nvSpPr>
            <p:cNvPr id="249" name="object 249"/>
            <p:cNvSpPr/>
            <p:nvPr/>
          </p:nvSpPr>
          <p:spPr>
            <a:xfrm>
              <a:off x="4364456" y="5944958"/>
              <a:ext cx="132715" cy="322580"/>
            </a:xfrm>
            <a:custGeom>
              <a:avLst/>
              <a:gdLst/>
              <a:ahLst/>
              <a:cxnLst/>
              <a:rect l="l" t="t" r="r" b="b"/>
              <a:pathLst>
                <a:path w="132714" h="322579">
                  <a:moveTo>
                    <a:pt x="0" y="0"/>
                  </a:moveTo>
                  <a:lnTo>
                    <a:pt x="0" y="310260"/>
                  </a:lnTo>
                  <a:lnTo>
                    <a:pt x="132130" y="321970"/>
                  </a:lnTo>
                  <a:lnTo>
                    <a:pt x="132130" y="12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548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372063" y="6044057"/>
              <a:ext cx="120650" cy="72390"/>
            </a:xfrm>
            <a:custGeom>
              <a:avLst/>
              <a:gdLst/>
              <a:ahLst/>
              <a:cxnLst/>
              <a:rect l="l" t="t" r="r" b="b"/>
              <a:pathLst>
                <a:path w="120650" h="72389">
                  <a:moveTo>
                    <a:pt x="0" y="0"/>
                  </a:moveTo>
                  <a:lnTo>
                    <a:pt x="120256" y="0"/>
                  </a:lnTo>
                </a:path>
                <a:path w="120650" h="72389">
                  <a:moveTo>
                    <a:pt x="850" y="71920"/>
                  </a:moveTo>
                  <a:lnTo>
                    <a:pt x="120256" y="71920"/>
                  </a:lnTo>
                </a:path>
              </a:pathLst>
            </a:custGeom>
            <a:ln w="123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374502" y="6138989"/>
              <a:ext cx="115570" cy="9525"/>
            </a:xfrm>
            <a:custGeom>
              <a:avLst/>
              <a:gdLst/>
              <a:ahLst/>
              <a:cxnLst/>
              <a:rect l="l" t="t" r="r" b="b"/>
              <a:pathLst>
                <a:path w="115570" h="9525">
                  <a:moveTo>
                    <a:pt x="-1587" y="4584"/>
                  </a:moveTo>
                  <a:lnTo>
                    <a:pt x="116979" y="4584"/>
                  </a:lnTo>
                </a:path>
              </a:pathLst>
            </a:custGeom>
            <a:ln w="123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377004" y="6224282"/>
              <a:ext cx="115570" cy="9525"/>
            </a:xfrm>
            <a:custGeom>
              <a:avLst/>
              <a:gdLst/>
              <a:ahLst/>
              <a:cxnLst/>
              <a:rect l="l" t="t" r="r" b="b"/>
              <a:pathLst>
                <a:path w="115570" h="9525">
                  <a:moveTo>
                    <a:pt x="-1587" y="4591"/>
                  </a:moveTo>
                  <a:lnTo>
                    <a:pt x="116979" y="4591"/>
                  </a:lnTo>
                </a:path>
              </a:pathLst>
            </a:custGeom>
            <a:ln w="123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382414" y="5959741"/>
              <a:ext cx="102870" cy="24765"/>
            </a:xfrm>
            <a:custGeom>
              <a:avLst/>
              <a:gdLst/>
              <a:ahLst/>
              <a:cxnLst/>
              <a:rect l="l" t="t" r="r" b="b"/>
              <a:pathLst>
                <a:path w="102870" h="24764">
                  <a:moveTo>
                    <a:pt x="12039" y="13538"/>
                  </a:moveTo>
                  <a:lnTo>
                    <a:pt x="7086" y="6375"/>
                  </a:lnTo>
                  <a:lnTo>
                    <a:pt x="4953" y="5207"/>
                  </a:lnTo>
                  <a:lnTo>
                    <a:pt x="4318" y="4737"/>
                  </a:lnTo>
                  <a:lnTo>
                    <a:pt x="4140" y="4432"/>
                  </a:lnTo>
                  <a:lnTo>
                    <a:pt x="4140" y="3111"/>
                  </a:lnTo>
                  <a:lnTo>
                    <a:pt x="5003" y="2717"/>
                  </a:lnTo>
                  <a:lnTo>
                    <a:pt x="8026" y="2971"/>
                  </a:lnTo>
                  <a:lnTo>
                    <a:pt x="9372" y="3378"/>
                  </a:lnTo>
                  <a:lnTo>
                    <a:pt x="10807" y="4076"/>
                  </a:lnTo>
                  <a:lnTo>
                    <a:pt x="10807" y="2717"/>
                  </a:lnTo>
                  <a:lnTo>
                    <a:pt x="10807" y="1130"/>
                  </a:lnTo>
                  <a:lnTo>
                    <a:pt x="8864" y="584"/>
                  </a:lnTo>
                  <a:lnTo>
                    <a:pt x="7366" y="266"/>
                  </a:lnTo>
                  <a:lnTo>
                    <a:pt x="4457" y="0"/>
                  </a:lnTo>
                  <a:lnTo>
                    <a:pt x="2946" y="279"/>
                  </a:lnTo>
                  <a:lnTo>
                    <a:pt x="596" y="1676"/>
                  </a:lnTo>
                  <a:lnTo>
                    <a:pt x="38" y="2717"/>
                  </a:lnTo>
                  <a:lnTo>
                    <a:pt x="0" y="5524"/>
                  </a:lnTo>
                  <a:lnTo>
                    <a:pt x="419" y="6553"/>
                  </a:lnTo>
                  <a:lnTo>
                    <a:pt x="1828" y="8039"/>
                  </a:lnTo>
                  <a:lnTo>
                    <a:pt x="3200" y="8877"/>
                  </a:lnTo>
                  <a:lnTo>
                    <a:pt x="6400" y="10464"/>
                  </a:lnTo>
                  <a:lnTo>
                    <a:pt x="7112" y="10896"/>
                  </a:lnTo>
                  <a:lnTo>
                    <a:pt x="7658" y="11455"/>
                  </a:lnTo>
                  <a:lnTo>
                    <a:pt x="7810" y="11785"/>
                  </a:lnTo>
                  <a:lnTo>
                    <a:pt x="7810" y="13119"/>
                  </a:lnTo>
                  <a:lnTo>
                    <a:pt x="6870" y="13538"/>
                  </a:lnTo>
                  <a:lnTo>
                    <a:pt x="3644" y="13246"/>
                  </a:lnTo>
                  <a:lnTo>
                    <a:pt x="2082" y="12852"/>
                  </a:lnTo>
                  <a:lnTo>
                    <a:pt x="317" y="12141"/>
                  </a:lnTo>
                  <a:lnTo>
                    <a:pt x="317" y="15214"/>
                  </a:lnTo>
                  <a:lnTo>
                    <a:pt x="1955" y="15722"/>
                  </a:lnTo>
                  <a:lnTo>
                    <a:pt x="3568" y="16065"/>
                  </a:lnTo>
                  <a:lnTo>
                    <a:pt x="7073" y="16370"/>
                  </a:lnTo>
                  <a:lnTo>
                    <a:pt x="8623" y="16141"/>
                  </a:lnTo>
                  <a:lnTo>
                    <a:pt x="11303" y="14770"/>
                  </a:lnTo>
                  <a:lnTo>
                    <a:pt x="12039" y="13538"/>
                  </a:lnTo>
                  <a:close/>
                </a:path>
                <a:path w="102870" h="24764">
                  <a:moveTo>
                    <a:pt x="18884" y="1536"/>
                  </a:moveTo>
                  <a:lnTo>
                    <a:pt x="14503" y="1155"/>
                  </a:lnTo>
                  <a:lnTo>
                    <a:pt x="14503" y="16700"/>
                  </a:lnTo>
                  <a:lnTo>
                    <a:pt x="18884" y="17068"/>
                  </a:lnTo>
                  <a:lnTo>
                    <a:pt x="18884" y="1536"/>
                  </a:lnTo>
                  <a:close/>
                </a:path>
                <a:path w="102870" h="24764">
                  <a:moveTo>
                    <a:pt x="34302" y="15443"/>
                  </a:moveTo>
                  <a:lnTo>
                    <a:pt x="27114" y="14820"/>
                  </a:lnTo>
                  <a:lnTo>
                    <a:pt x="27114" y="11125"/>
                  </a:lnTo>
                  <a:lnTo>
                    <a:pt x="33210" y="11658"/>
                  </a:lnTo>
                  <a:lnTo>
                    <a:pt x="33210" y="11125"/>
                  </a:lnTo>
                  <a:lnTo>
                    <a:pt x="33210" y="9093"/>
                  </a:lnTo>
                  <a:lnTo>
                    <a:pt x="27114" y="8572"/>
                  </a:lnTo>
                  <a:lnTo>
                    <a:pt x="27114" y="5054"/>
                  </a:lnTo>
                  <a:lnTo>
                    <a:pt x="34112" y="5651"/>
                  </a:lnTo>
                  <a:lnTo>
                    <a:pt x="34112" y="5054"/>
                  </a:lnTo>
                  <a:lnTo>
                    <a:pt x="34112" y="2857"/>
                  </a:lnTo>
                  <a:lnTo>
                    <a:pt x="22898" y="1879"/>
                  </a:lnTo>
                  <a:lnTo>
                    <a:pt x="22898" y="17411"/>
                  </a:lnTo>
                  <a:lnTo>
                    <a:pt x="34302" y="18415"/>
                  </a:lnTo>
                  <a:lnTo>
                    <a:pt x="34302" y="15443"/>
                  </a:lnTo>
                  <a:close/>
                </a:path>
                <a:path w="102870" h="24764">
                  <a:moveTo>
                    <a:pt x="56197" y="4762"/>
                  </a:moveTo>
                  <a:lnTo>
                    <a:pt x="50800" y="4318"/>
                  </a:lnTo>
                  <a:lnTo>
                    <a:pt x="46761" y="13881"/>
                  </a:lnTo>
                  <a:lnTo>
                    <a:pt x="44475" y="7924"/>
                  </a:lnTo>
                  <a:lnTo>
                    <a:pt x="42837" y="3606"/>
                  </a:lnTo>
                  <a:lnTo>
                    <a:pt x="37160" y="3124"/>
                  </a:lnTo>
                  <a:lnTo>
                    <a:pt x="37160" y="18656"/>
                  </a:lnTo>
                  <a:lnTo>
                    <a:pt x="40233" y="18923"/>
                  </a:lnTo>
                  <a:lnTo>
                    <a:pt x="40233" y="7924"/>
                  </a:lnTo>
                  <a:lnTo>
                    <a:pt x="44742" y="19469"/>
                  </a:lnTo>
                  <a:lnTo>
                    <a:pt x="47459" y="19710"/>
                  </a:lnTo>
                  <a:lnTo>
                    <a:pt x="49936" y="13881"/>
                  </a:lnTo>
                  <a:lnTo>
                    <a:pt x="52031" y="8953"/>
                  </a:lnTo>
                  <a:lnTo>
                    <a:pt x="52031" y="19939"/>
                  </a:lnTo>
                  <a:lnTo>
                    <a:pt x="56197" y="20307"/>
                  </a:lnTo>
                  <a:lnTo>
                    <a:pt x="56197" y="8953"/>
                  </a:lnTo>
                  <a:lnTo>
                    <a:pt x="56197" y="4762"/>
                  </a:lnTo>
                  <a:close/>
                </a:path>
                <a:path w="102870" h="24764">
                  <a:moveTo>
                    <a:pt x="71602" y="18694"/>
                  </a:moveTo>
                  <a:lnTo>
                    <a:pt x="64427" y="18059"/>
                  </a:lnTo>
                  <a:lnTo>
                    <a:pt x="64427" y="14376"/>
                  </a:lnTo>
                  <a:lnTo>
                    <a:pt x="70523" y="14909"/>
                  </a:lnTo>
                  <a:lnTo>
                    <a:pt x="70523" y="14376"/>
                  </a:lnTo>
                  <a:lnTo>
                    <a:pt x="70523" y="12331"/>
                  </a:lnTo>
                  <a:lnTo>
                    <a:pt x="64427" y="11811"/>
                  </a:lnTo>
                  <a:lnTo>
                    <a:pt x="64427" y="8293"/>
                  </a:lnTo>
                  <a:lnTo>
                    <a:pt x="71424" y="8902"/>
                  </a:lnTo>
                  <a:lnTo>
                    <a:pt x="71424" y="8293"/>
                  </a:lnTo>
                  <a:lnTo>
                    <a:pt x="71424" y="6108"/>
                  </a:lnTo>
                  <a:lnTo>
                    <a:pt x="60198" y="5118"/>
                  </a:lnTo>
                  <a:lnTo>
                    <a:pt x="60198" y="20662"/>
                  </a:lnTo>
                  <a:lnTo>
                    <a:pt x="71602" y="21640"/>
                  </a:lnTo>
                  <a:lnTo>
                    <a:pt x="71602" y="18694"/>
                  </a:lnTo>
                  <a:close/>
                </a:path>
                <a:path w="102870" h="24764">
                  <a:moveTo>
                    <a:pt x="87998" y="7543"/>
                  </a:moveTo>
                  <a:lnTo>
                    <a:pt x="84924" y="7264"/>
                  </a:lnTo>
                  <a:lnTo>
                    <a:pt x="84924" y="17665"/>
                  </a:lnTo>
                  <a:lnTo>
                    <a:pt x="81940" y="11633"/>
                  </a:lnTo>
                  <a:lnTo>
                    <a:pt x="79552" y="6794"/>
                  </a:lnTo>
                  <a:lnTo>
                    <a:pt x="74485" y="6362"/>
                  </a:lnTo>
                  <a:lnTo>
                    <a:pt x="74485" y="21907"/>
                  </a:lnTo>
                  <a:lnTo>
                    <a:pt x="77558" y="22174"/>
                  </a:lnTo>
                  <a:lnTo>
                    <a:pt x="77558" y="11633"/>
                  </a:lnTo>
                  <a:lnTo>
                    <a:pt x="83096" y="22644"/>
                  </a:lnTo>
                  <a:lnTo>
                    <a:pt x="87998" y="23063"/>
                  </a:lnTo>
                  <a:lnTo>
                    <a:pt x="87998" y="17665"/>
                  </a:lnTo>
                  <a:lnTo>
                    <a:pt x="87998" y="7543"/>
                  </a:lnTo>
                  <a:close/>
                </a:path>
                <a:path w="102870" h="24764">
                  <a:moveTo>
                    <a:pt x="102831" y="21424"/>
                  </a:moveTo>
                  <a:lnTo>
                    <a:pt x="97904" y="14262"/>
                  </a:lnTo>
                  <a:lnTo>
                    <a:pt x="95745" y="13081"/>
                  </a:lnTo>
                  <a:lnTo>
                    <a:pt x="95097" y="12623"/>
                  </a:lnTo>
                  <a:lnTo>
                    <a:pt x="94919" y="12319"/>
                  </a:lnTo>
                  <a:lnTo>
                    <a:pt x="94919" y="10998"/>
                  </a:lnTo>
                  <a:lnTo>
                    <a:pt x="95796" y="10591"/>
                  </a:lnTo>
                  <a:lnTo>
                    <a:pt x="98806" y="10871"/>
                  </a:lnTo>
                  <a:lnTo>
                    <a:pt x="100152" y="11264"/>
                  </a:lnTo>
                  <a:lnTo>
                    <a:pt x="101625" y="11950"/>
                  </a:lnTo>
                  <a:lnTo>
                    <a:pt x="101625" y="10591"/>
                  </a:lnTo>
                  <a:lnTo>
                    <a:pt x="101625" y="9017"/>
                  </a:lnTo>
                  <a:lnTo>
                    <a:pt x="99555" y="8432"/>
                  </a:lnTo>
                  <a:lnTo>
                    <a:pt x="98171" y="8140"/>
                  </a:lnTo>
                  <a:lnTo>
                    <a:pt x="97129" y="8064"/>
                  </a:lnTo>
                  <a:lnTo>
                    <a:pt x="95275" y="7886"/>
                  </a:lnTo>
                  <a:lnTo>
                    <a:pt x="93738" y="8166"/>
                  </a:lnTo>
                  <a:lnTo>
                    <a:pt x="91401" y="9563"/>
                  </a:lnTo>
                  <a:lnTo>
                    <a:pt x="90843" y="10591"/>
                  </a:lnTo>
                  <a:lnTo>
                    <a:pt x="90805" y="13411"/>
                  </a:lnTo>
                  <a:lnTo>
                    <a:pt x="91198" y="14439"/>
                  </a:lnTo>
                  <a:lnTo>
                    <a:pt x="92646" y="15925"/>
                  </a:lnTo>
                  <a:lnTo>
                    <a:pt x="94005" y="16776"/>
                  </a:lnTo>
                  <a:lnTo>
                    <a:pt x="96037" y="17792"/>
                  </a:lnTo>
                  <a:lnTo>
                    <a:pt x="97205" y="18351"/>
                  </a:lnTo>
                  <a:lnTo>
                    <a:pt x="97929" y="18783"/>
                  </a:lnTo>
                  <a:lnTo>
                    <a:pt x="98196" y="19075"/>
                  </a:lnTo>
                  <a:lnTo>
                    <a:pt x="98475" y="19342"/>
                  </a:lnTo>
                  <a:lnTo>
                    <a:pt x="98590" y="21005"/>
                  </a:lnTo>
                  <a:lnTo>
                    <a:pt x="97663" y="21424"/>
                  </a:lnTo>
                  <a:lnTo>
                    <a:pt x="94424" y="21132"/>
                  </a:lnTo>
                  <a:lnTo>
                    <a:pt x="92862" y="20726"/>
                  </a:lnTo>
                  <a:lnTo>
                    <a:pt x="91135" y="20027"/>
                  </a:lnTo>
                  <a:lnTo>
                    <a:pt x="91135" y="23088"/>
                  </a:lnTo>
                  <a:lnTo>
                    <a:pt x="92748" y="23609"/>
                  </a:lnTo>
                  <a:lnTo>
                    <a:pt x="94373" y="23939"/>
                  </a:lnTo>
                  <a:lnTo>
                    <a:pt x="97878" y="24257"/>
                  </a:lnTo>
                  <a:lnTo>
                    <a:pt x="99441" y="24028"/>
                  </a:lnTo>
                  <a:lnTo>
                    <a:pt x="102095" y="22656"/>
                  </a:lnTo>
                  <a:lnTo>
                    <a:pt x="102831" y="2143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048328" y="5536742"/>
              <a:ext cx="476884" cy="725170"/>
            </a:xfrm>
            <a:custGeom>
              <a:avLst/>
              <a:gdLst/>
              <a:ahLst/>
              <a:cxnLst/>
              <a:rect l="l" t="t" r="r" b="b"/>
              <a:pathLst>
                <a:path w="476885" h="725170">
                  <a:moveTo>
                    <a:pt x="42341" y="0"/>
                  </a:moveTo>
                  <a:lnTo>
                    <a:pt x="0" y="0"/>
                  </a:lnTo>
                  <a:lnTo>
                    <a:pt x="0" y="93129"/>
                  </a:lnTo>
                  <a:lnTo>
                    <a:pt x="42341" y="93129"/>
                  </a:lnTo>
                  <a:lnTo>
                    <a:pt x="42341" y="0"/>
                  </a:lnTo>
                  <a:close/>
                </a:path>
                <a:path w="476885" h="725170">
                  <a:moveTo>
                    <a:pt x="153428" y="527710"/>
                  </a:moveTo>
                  <a:lnTo>
                    <a:pt x="145389" y="519671"/>
                  </a:lnTo>
                  <a:lnTo>
                    <a:pt x="125552" y="519671"/>
                  </a:lnTo>
                  <a:lnTo>
                    <a:pt x="117513" y="527710"/>
                  </a:lnTo>
                  <a:lnTo>
                    <a:pt x="117513" y="547560"/>
                  </a:lnTo>
                  <a:lnTo>
                    <a:pt x="125552" y="555586"/>
                  </a:lnTo>
                  <a:lnTo>
                    <a:pt x="145389" y="555586"/>
                  </a:lnTo>
                  <a:lnTo>
                    <a:pt x="153428" y="547560"/>
                  </a:lnTo>
                  <a:lnTo>
                    <a:pt x="153428" y="537629"/>
                  </a:lnTo>
                  <a:lnTo>
                    <a:pt x="153428" y="527710"/>
                  </a:lnTo>
                  <a:close/>
                </a:path>
                <a:path w="476885" h="725170">
                  <a:moveTo>
                    <a:pt x="157657" y="11239"/>
                  </a:moveTo>
                  <a:lnTo>
                    <a:pt x="149618" y="3200"/>
                  </a:lnTo>
                  <a:lnTo>
                    <a:pt x="129781" y="3200"/>
                  </a:lnTo>
                  <a:lnTo>
                    <a:pt x="121742" y="11239"/>
                  </a:lnTo>
                  <a:lnTo>
                    <a:pt x="121742" y="31089"/>
                  </a:lnTo>
                  <a:lnTo>
                    <a:pt x="129781" y="39116"/>
                  </a:lnTo>
                  <a:lnTo>
                    <a:pt x="149618" y="39116"/>
                  </a:lnTo>
                  <a:lnTo>
                    <a:pt x="157657" y="31089"/>
                  </a:lnTo>
                  <a:lnTo>
                    <a:pt x="157657" y="21158"/>
                  </a:lnTo>
                  <a:lnTo>
                    <a:pt x="157657" y="11239"/>
                  </a:lnTo>
                  <a:close/>
                </a:path>
                <a:path w="476885" h="725170">
                  <a:moveTo>
                    <a:pt x="160870" y="275158"/>
                  </a:moveTo>
                  <a:lnTo>
                    <a:pt x="131229" y="275158"/>
                  </a:lnTo>
                  <a:lnTo>
                    <a:pt x="131229" y="317500"/>
                  </a:lnTo>
                  <a:lnTo>
                    <a:pt x="160870" y="317500"/>
                  </a:lnTo>
                  <a:lnTo>
                    <a:pt x="160870" y="275158"/>
                  </a:lnTo>
                  <a:close/>
                </a:path>
                <a:path w="476885" h="725170">
                  <a:moveTo>
                    <a:pt x="476440" y="488010"/>
                  </a:moveTo>
                  <a:lnTo>
                    <a:pt x="471347" y="443052"/>
                  </a:lnTo>
                  <a:lnTo>
                    <a:pt x="448208" y="375907"/>
                  </a:lnTo>
                  <a:lnTo>
                    <a:pt x="400634" y="319862"/>
                  </a:lnTo>
                  <a:lnTo>
                    <a:pt x="365810" y="289534"/>
                  </a:lnTo>
                  <a:lnTo>
                    <a:pt x="329145" y="260235"/>
                  </a:lnTo>
                  <a:lnTo>
                    <a:pt x="329145" y="360083"/>
                  </a:lnTo>
                  <a:lnTo>
                    <a:pt x="353047" y="371868"/>
                  </a:lnTo>
                  <a:lnTo>
                    <a:pt x="374650" y="383451"/>
                  </a:lnTo>
                  <a:lnTo>
                    <a:pt x="391604" y="394728"/>
                  </a:lnTo>
                  <a:lnTo>
                    <a:pt x="401624" y="405536"/>
                  </a:lnTo>
                  <a:lnTo>
                    <a:pt x="422808" y="430936"/>
                  </a:lnTo>
                  <a:lnTo>
                    <a:pt x="421906" y="460044"/>
                  </a:lnTo>
                  <a:lnTo>
                    <a:pt x="422008" y="500265"/>
                  </a:lnTo>
                  <a:lnTo>
                    <a:pt x="422808" y="560057"/>
                  </a:lnTo>
                  <a:lnTo>
                    <a:pt x="405828" y="600252"/>
                  </a:lnTo>
                  <a:lnTo>
                    <a:pt x="388632" y="612813"/>
                  </a:lnTo>
                  <a:lnTo>
                    <a:pt x="379666" y="624357"/>
                  </a:lnTo>
                  <a:lnTo>
                    <a:pt x="372681" y="635495"/>
                  </a:lnTo>
                  <a:lnTo>
                    <a:pt x="369874" y="640486"/>
                  </a:lnTo>
                  <a:lnTo>
                    <a:pt x="360883" y="648131"/>
                  </a:lnTo>
                  <a:lnTo>
                    <a:pt x="352145" y="654494"/>
                  </a:lnTo>
                  <a:lnTo>
                    <a:pt x="343687" y="659688"/>
                  </a:lnTo>
                  <a:lnTo>
                    <a:pt x="335495" y="663803"/>
                  </a:lnTo>
                  <a:lnTo>
                    <a:pt x="335495" y="724687"/>
                  </a:lnTo>
                  <a:lnTo>
                    <a:pt x="375932" y="697712"/>
                  </a:lnTo>
                  <a:lnTo>
                    <a:pt x="410108" y="665886"/>
                  </a:lnTo>
                  <a:lnTo>
                    <a:pt x="439724" y="632028"/>
                  </a:lnTo>
                  <a:lnTo>
                    <a:pt x="463880" y="588594"/>
                  </a:lnTo>
                  <a:lnTo>
                    <a:pt x="475043" y="538556"/>
                  </a:lnTo>
                  <a:lnTo>
                    <a:pt x="476440" y="48801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5" name="object 25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228249" y="5723204"/>
              <a:ext cx="155143" cy="205117"/>
            </a:xfrm>
            <a:prstGeom prst="rect">
              <a:avLst/>
            </a:prstGeom>
          </p:spPr>
        </p:pic>
        <p:sp>
          <p:nvSpPr>
            <p:cNvPr id="256" name="object 256"/>
            <p:cNvSpPr/>
            <p:nvPr/>
          </p:nvSpPr>
          <p:spPr>
            <a:xfrm>
              <a:off x="4032250" y="6117056"/>
              <a:ext cx="351790" cy="167640"/>
            </a:xfrm>
            <a:custGeom>
              <a:avLst/>
              <a:gdLst/>
              <a:ahLst/>
              <a:cxnLst/>
              <a:rect l="l" t="t" r="r" b="b"/>
              <a:pathLst>
                <a:path w="351789" h="167639">
                  <a:moveTo>
                    <a:pt x="0" y="0"/>
                  </a:moveTo>
                  <a:lnTo>
                    <a:pt x="0" y="53035"/>
                  </a:lnTo>
                  <a:lnTo>
                    <a:pt x="10261" y="59118"/>
                  </a:lnTo>
                  <a:lnTo>
                    <a:pt x="25338" y="69436"/>
                  </a:lnTo>
                  <a:lnTo>
                    <a:pt x="57883" y="94835"/>
                  </a:lnTo>
                  <a:lnTo>
                    <a:pt x="101936" y="122455"/>
                  </a:lnTo>
                  <a:lnTo>
                    <a:pt x="138451" y="138795"/>
                  </a:lnTo>
                  <a:lnTo>
                    <a:pt x="162661" y="150139"/>
                  </a:lnTo>
                  <a:lnTo>
                    <a:pt x="192689" y="161084"/>
                  </a:lnTo>
                  <a:lnTo>
                    <a:pt x="223507" y="166273"/>
                  </a:lnTo>
                  <a:lnTo>
                    <a:pt x="251944" y="167096"/>
                  </a:lnTo>
                  <a:lnTo>
                    <a:pt x="274827" y="164947"/>
                  </a:lnTo>
                  <a:lnTo>
                    <a:pt x="289059" y="160830"/>
                  </a:lnTo>
                  <a:lnTo>
                    <a:pt x="307695" y="152746"/>
                  </a:lnTo>
                  <a:lnTo>
                    <a:pt x="329084" y="141351"/>
                  </a:lnTo>
                  <a:lnTo>
                    <a:pt x="351574" y="127304"/>
                  </a:lnTo>
                  <a:lnTo>
                    <a:pt x="351574" y="66954"/>
                  </a:lnTo>
                  <a:lnTo>
                    <a:pt x="321254" y="83441"/>
                  </a:lnTo>
                  <a:lnTo>
                    <a:pt x="294874" y="88438"/>
                  </a:lnTo>
                  <a:lnTo>
                    <a:pt x="255777" y="84518"/>
                  </a:lnTo>
                  <a:lnTo>
                    <a:pt x="189379" y="60967"/>
                  </a:lnTo>
                  <a:lnTo>
                    <a:pt x="144767" y="41357"/>
                  </a:lnTo>
                  <a:lnTo>
                    <a:pt x="105511" y="23139"/>
                  </a:lnTo>
                  <a:lnTo>
                    <a:pt x="81334" y="13530"/>
                  </a:lnTo>
                  <a:lnTo>
                    <a:pt x="56970" y="6953"/>
                  </a:lnTo>
                  <a:lnTo>
                    <a:pt x="34118" y="3176"/>
                  </a:lnTo>
                  <a:lnTo>
                    <a:pt x="14477" y="19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4002087" y="5539752"/>
              <a:ext cx="394335" cy="708660"/>
            </a:xfrm>
            <a:custGeom>
              <a:avLst/>
              <a:gdLst/>
              <a:ahLst/>
              <a:cxnLst/>
              <a:rect l="l" t="t" r="r" b="b"/>
              <a:pathLst>
                <a:path w="394335" h="708660">
                  <a:moveTo>
                    <a:pt x="0" y="600760"/>
                  </a:moveTo>
                  <a:lnTo>
                    <a:pt x="15118" y="611204"/>
                  </a:lnTo>
                  <a:lnTo>
                    <a:pt x="30410" y="623277"/>
                  </a:lnTo>
                  <a:lnTo>
                    <a:pt x="48102" y="636893"/>
                  </a:lnTo>
                  <a:lnTo>
                    <a:pt x="70421" y="651967"/>
                  </a:lnTo>
                  <a:lnTo>
                    <a:pt x="92150" y="664425"/>
                  </a:lnTo>
                  <a:lnTo>
                    <a:pt x="109848" y="672769"/>
                  </a:lnTo>
                  <a:lnTo>
                    <a:pt x="128403" y="680770"/>
                  </a:lnTo>
                  <a:lnTo>
                    <a:pt x="152704" y="692200"/>
                  </a:lnTo>
                  <a:lnTo>
                    <a:pt x="182881" y="702709"/>
                  </a:lnTo>
                  <a:lnTo>
                    <a:pt x="213745" y="707736"/>
                  </a:lnTo>
                  <a:lnTo>
                    <a:pt x="242207" y="708652"/>
                  </a:lnTo>
                  <a:lnTo>
                    <a:pt x="265175" y="706831"/>
                  </a:lnTo>
                  <a:lnTo>
                    <a:pt x="290981" y="697701"/>
                  </a:lnTo>
                  <a:lnTo>
                    <a:pt x="326218" y="679056"/>
                  </a:lnTo>
                  <a:lnTo>
                    <a:pt x="363170" y="653724"/>
                  </a:lnTo>
                  <a:lnTo>
                    <a:pt x="394119" y="624535"/>
                  </a:lnTo>
                </a:path>
                <a:path w="394335" h="708660">
                  <a:moveTo>
                    <a:pt x="87782" y="88684"/>
                  </a:moveTo>
                  <a:lnTo>
                    <a:pt x="46634" y="88684"/>
                  </a:lnTo>
                  <a:lnTo>
                    <a:pt x="46634" y="0"/>
                  </a:lnTo>
                  <a:lnTo>
                    <a:pt x="87782" y="0"/>
                  </a:lnTo>
                  <a:lnTo>
                    <a:pt x="87782" y="88684"/>
                  </a:lnTo>
                  <a:close/>
                </a:path>
                <a:path w="394335" h="708660">
                  <a:moveTo>
                    <a:pt x="8229" y="558698"/>
                  </a:moveTo>
                  <a:lnTo>
                    <a:pt x="34890" y="563977"/>
                  </a:lnTo>
                  <a:lnTo>
                    <a:pt x="58292" y="572862"/>
                  </a:lnTo>
                  <a:lnTo>
                    <a:pt x="79981" y="583122"/>
                  </a:lnTo>
                  <a:lnTo>
                    <a:pt x="101498" y="592531"/>
                  </a:lnTo>
                  <a:lnTo>
                    <a:pt x="127564" y="602469"/>
                  </a:lnTo>
                  <a:lnTo>
                    <a:pt x="157054" y="615156"/>
                  </a:lnTo>
                  <a:lnTo>
                    <a:pt x="184830" y="627499"/>
                  </a:lnTo>
                  <a:lnTo>
                    <a:pt x="205752" y="636409"/>
                  </a:lnTo>
                  <a:lnTo>
                    <a:pt x="233363" y="643617"/>
                  </a:lnTo>
                  <a:lnTo>
                    <a:pt x="276494" y="647393"/>
                  </a:lnTo>
                  <a:lnTo>
                    <a:pt x="322888" y="641565"/>
                  </a:lnTo>
                  <a:lnTo>
                    <a:pt x="360286" y="619963"/>
                  </a:lnTo>
                </a:path>
                <a:path w="394335" h="708660">
                  <a:moveTo>
                    <a:pt x="17386" y="577900"/>
                  </a:moveTo>
                  <a:lnTo>
                    <a:pt x="67665" y="600760"/>
                  </a:lnTo>
                  <a:lnTo>
                    <a:pt x="84710" y="612862"/>
                  </a:lnTo>
                  <a:lnTo>
                    <a:pt x="103898" y="623504"/>
                  </a:lnTo>
                  <a:lnTo>
                    <a:pt x="124629" y="633288"/>
                  </a:lnTo>
                  <a:lnTo>
                    <a:pt x="146303" y="642810"/>
                  </a:lnTo>
                  <a:lnTo>
                    <a:pt x="174052" y="655585"/>
                  </a:lnTo>
                  <a:lnTo>
                    <a:pt x="210546" y="669561"/>
                  </a:lnTo>
                  <a:lnTo>
                    <a:pt x="251499" y="677020"/>
                  </a:lnTo>
                  <a:lnTo>
                    <a:pt x="292620" y="67024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8" name="object 25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029989" y="6140043"/>
              <a:ext cx="213969" cy="89995"/>
            </a:xfrm>
            <a:prstGeom prst="rect">
              <a:avLst/>
            </a:prstGeom>
          </p:spPr>
        </p:pic>
        <p:sp>
          <p:nvSpPr>
            <p:cNvPr id="259" name="object 259"/>
            <p:cNvSpPr/>
            <p:nvPr/>
          </p:nvSpPr>
          <p:spPr>
            <a:xfrm>
              <a:off x="4006659" y="5641251"/>
              <a:ext cx="402590" cy="565150"/>
            </a:xfrm>
            <a:custGeom>
              <a:avLst/>
              <a:gdLst/>
              <a:ahLst/>
              <a:cxnLst/>
              <a:rect l="l" t="t" r="r" b="b"/>
              <a:pathLst>
                <a:path w="402589" h="565150">
                  <a:moveTo>
                    <a:pt x="309079" y="565099"/>
                  </a:moveTo>
                  <a:lnTo>
                    <a:pt x="323602" y="555598"/>
                  </a:lnTo>
                  <a:lnTo>
                    <a:pt x="345759" y="539153"/>
                  </a:lnTo>
                  <a:lnTo>
                    <a:pt x="366031" y="523565"/>
                  </a:lnTo>
                  <a:lnTo>
                    <a:pt x="374903" y="516636"/>
                  </a:lnTo>
                </a:path>
                <a:path w="402589" h="565150">
                  <a:moveTo>
                    <a:pt x="120713" y="54851"/>
                  </a:moveTo>
                  <a:lnTo>
                    <a:pt x="138828" y="92263"/>
                  </a:lnTo>
                  <a:lnTo>
                    <a:pt x="175113" y="129155"/>
                  </a:lnTo>
                  <a:lnTo>
                    <a:pt x="216886" y="161586"/>
                  </a:lnTo>
                  <a:lnTo>
                    <a:pt x="251460" y="185610"/>
                  </a:lnTo>
                  <a:lnTo>
                    <a:pt x="285369" y="205070"/>
                  </a:lnTo>
                  <a:lnTo>
                    <a:pt x="325188" y="224702"/>
                  </a:lnTo>
                  <a:lnTo>
                    <a:pt x="360375" y="243994"/>
                  </a:lnTo>
                  <a:lnTo>
                    <a:pt x="380390" y="262432"/>
                  </a:lnTo>
                </a:path>
                <a:path w="402589" h="565150">
                  <a:moveTo>
                    <a:pt x="402348" y="288036"/>
                  </a:moveTo>
                  <a:lnTo>
                    <a:pt x="401186" y="316789"/>
                  </a:lnTo>
                  <a:lnTo>
                    <a:pt x="401315" y="356949"/>
                  </a:lnTo>
                  <a:lnTo>
                    <a:pt x="401961" y="394885"/>
                  </a:lnTo>
                  <a:lnTo>
                    <a:pt x="402348" y="416966"/>
                  </a:lnTo>
                  <a:lnTo>
                    <a:pt x="399760" y="429266"/>
                  </a:lnTo>
                  <a:lnTo>
                    <a:pt x="393312" y="444050"/>
                  </a:lnTo>
                  <a:lnTo>
                    <a:pt x="384978" y="456951"/>
                  </a:lnTo>
                  <a:lnTo>
                    <a:pt x="376732" y="463600"/>
                  </a:lnTo>
                  <a:lnTo>
                    <a:pt x="367819" y="469653"/>
                  </a:lnTo>
                  <a:lnTo>
                    <a:pt x="358908" y="481198"/>
                  </a:lnTo>
                  <a:lnTo>
                    <a:pt x="352054" y="492402"/>
                  </a:lnTo>
                  <a:lnTo>
                    <a:pt x="349313" y="497433"/>
                  </a:lnTo>
                  <a:lnTo>
                    <a:pt x="314959" y="520488"/>
                  </a:lnTo>
                  <a:lnTo>
                    <a:pt x="285067" y="528289"/>
                  </a:lnTo>
                  <a:lnTo>
                    <a:pt x="260323" y="527521"/>
                  </a:lnTo>
                  <a:lnTo>
                    <a:pt x="241414" y="524865"/>
                  </a:lnTo>
                  <a:lnTo>
                    <a:pt x="215260" y="517478"/>
                  </a:lnTo>
                  <a:lnTo>
                    <a:pt x="174880" y="501434"/>
                  </a:lnTo>
                  <a:lnTo>
                    <a:pt x="130045" y="481788"/>
                  </a:lnTo>
                  <a:lnTo>
                    <a:pt x="90525" y="463600"/>
                  </a:lnTo>
                  <a:lnTo>
                    <a:pt x="66485" y="453751"/>
                  </a:lnTo>
                  <a:lnTo>
                    <a:pt x="42181" y="447251"/>
                  </a:lnTo>
                  <a:lnTo>
                    <a:pt x="19418" y="443667"/>
                  </a:lnTo>
                  <a:lnTo>
                    <a:pt x="0" y="442569"/>
                  </a:lnTo>
                </a:path>
                <a:path w="402589" h="565150">
                  <a:moveTo>
                    <a:pt x="133515" y="0"/>
                  </a:moveTo>
                  <a:lnTo>
                    <a:pt x="182430" y="57486"/>
                  </a:lnTo>
                  <a:lnTo>
                    <a:pt x="213751" y="83185"/>
                  </a:lnTo>
                  <a:lnTo>
                    <a:pt x="247815" y="106057"/>
                  </a:lnTo>
                  <a:lnTo>
                    <a:pt x="278284" y="125022"/>
                  </a:lnTo>
                  <a:lnTo>
                    <a:pt x="300958" y="141154"/>
                  </a:lnTo>
                  <a:lnTo>
                    <a:pt x="317630" y="155056"/>
                  </a:lnTo>
                  <a:lnTo>
                    <a:pt x="330098" y="167335"/>
                  </a:lnTo>
                  <a:lnTo>
                    <a:pt x="344810" y="180735"/>
                  </a:lnTo>
                  <a:lnTo>
                    <a:pt x="364159" y="197734"/>
                  </a:lnTo>
                  <a:lnTo>
                    <a:pt x="383851" y="216450"/>
                  </a:lnTo>
                  <a:lnTo>
                    <a:pt x="399592" y="23500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0" name="object 26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135132" y="5666384"/>
              <a:ext cx="224942" cy="169164"/>
            </a:xfrm>
            <a:prstGeom prst="rect">
              <a:avLst/>
            </a:prstGeom>
          </p:spPr>
        </p:pic>
        <p:sp>
          <p:nvSpPr>
            <p:cNvPr id="261" name="object 261"/>
            <p:cNvSpPr/>
            <p:nvPr/>
          </p:nvSpPr>
          <p:spPr>
            <a:xfrm>
              <a:off x="4127372" y="5615635"/>
              <a:ext cx="266700" cy="546100"/>
            </a:xfrm>
            <a:custGeom>
              <a:avLst/>
              <a:gdLst/>
              <a:ahLst/>
              <a:cxnLst/>
              <a:rect l="l" t="t" r="r" b="b"/>
              <a:pathLst>
                <a:path w="266700" h="546100">
                  <a:moveTo>
                    <a:pt x="1816" y="72250"/>
                  </a:moveTo>
                  <a:lnTo>
                    <a:pt x="32068" y="104561"/>
                  </a:lnTo>
                  <a:lnTo>
                    <a:pt x="67544" y="136018"/>
                  </a:lnTo>
                  <a:lnTo>
                    <a:pt x="101478" y="163020"/>
                  </a:lnTo>
                  <a:lnTo>
                    <a:pt x="161286" y="203841"/>
                  </a:lnTo>
                  <a:lnTo>
                    <a:pt x="198304" y="225977"/>
                  </a:lnTo>
                  <a:lnTo>
                    <a:pt x="234465" y="248970"/>
                  </a:lnTo>
                  <a:lnTo>
                    <a:pt x="266077" y="273418"/>
                  </a:lnTo>
                </a:path>
                <a:path w="266700" h="546100">
                  <a:moveTo>
                    <a:pt x="8216" y="19215"/>
                  </a:moveTo>
                  <a:lnTo>
                    <a:pt x="0" y="0"/>
                  </a:lnTo>
                </a:path>
                <a:path w="266700" h="546100">
                  <a:moveTo>
                    <a:pt x="103314" y="196596"/>
                  </a:moveTo>
                  <a:lnTo>
                    <a:pt x="106984" y="54589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4170337" y="5547067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28346" y="0"/>
                  </a:moveTo>
                  <a:lnTo>
                    <a:pt x="8229" y="0"/>
                  </a:lnTo>
                  <a:lnTo>
                    <a:pt x="0" y="8216"/>
                  </a:lnTo>
                  <a:lnTo>
                    <a:pt x="0" y="17360"/>
                  </a:lnTo>
                  <a:lnTo>
                    <a:pt x="1443" y="24463"/>
                  </a:lnTo>
                  <a:lnTo>
                    <a:pt x="5372" y="30283"/>
                  </a:lnTo>
                  <a:lnTo>
                    <a:pt x="11187" y="34216"/>
                  </a:lnTo>
                  <a:lnTo>
                    <a:pt x="18287" y="35661"/>
                  </a:lnTo>
                  <a:lnTo>
                    <a:pt x="25388" y="34216"/>
                  </a:lnTo>
                  <a:lnTo>
                    <a:pt x="31203" y="30283"/>
                  </a:lnTo>
                  <a:lnTo>
                    <a:pt x="35132" y="24463"/>
                  </a:lnTo>
                  <a:lnTo>
                    <a:pt x="36575" y="17360"/>
                  </a:lnTo>
                  <a:lnTo>
                    <a:pt x="36575" y="8216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170337" y="5547067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575" y="17360"/>
                  </a:moveTo>
                  <a:lnTo>
                    <a:pt x="35132" y="24463"/>
                  </a:lnTo>
                  <a:lnTo>
                    <a:pt x="31203" y="30283"/>
                  </a:lnTo>
                  <a:lnTo>
                    <a:pt x="25388" y="34216"/>
                  </a:lnTo>
                  <a:lnTo>
                    <a:pt x="18287" y="35661"/>
                  </a:lnTo>
                  <a:lnTo>
                    <a:pt x="11187" y="34216"/>
                  </a:lnTo>
                  <a:lnTo>
                    <a:pt x="5372" y="30283"/>
                  </a:lnTo>
                  <a:lnTo>
                    <a:pt x="1443" y="24463"/>
                  </a:lnTo>
                  <a:lnTo>
                    <a:pt x="0" y="17360"/>
                  </a:lnTo>
                  <a:lnTo>
                    <a:pt x="0" y="8216"/>
                  </a:lnTo>
                  <a:lnTo>
                    <a:pt x="8229" y="0"/>
                  </a:lnTo>
                  <a:lnTo>
                    <a:pt x="18287" y="0"/>
                  </a:lnTo>
                  <a:lnTo>
                    <a:pt x="28346" y="0"/>
                  </a:lnTo>
                  <a:lnTo>
                    <a:pt x="36575" y="8216"/>
                  </a:lnTo>
                  <a:lnTo>
                    <a:pt x="36575" y="1736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182224" y="5815901"/>
              <a:ext cx="26034" cy="38100"/>
            </a:xfrm>
            <a:custGeom>
              <a:avLst/>
              <a:gdLst/>
              <a:ahLst/>
              <a:cxnLst/>
              <a:rect l="l" t="t" r="r" b="b"/>
              <a:pathLst>
                <a:path w="26035" h="38100">
                  <a:moveTo>
                    <a:pt x="25615" y="0"/>
                  </a:moveTo>
                  <a:lnTo>
                    <a:pt x="0" y="0"/>
                  </a:lnTo>
                  <a:lnTo>
                    <a:pt x="0" y="37477"/>
                  </a:lnTo>
                  <a:lnTo>
                    <a:pt x="25615" y="37477"/>
                  </a:lnTo>
                  <a:lnTo>
                    <a:pt x="256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143819" y="5745480"/>
              <a:ext cx="64135" cy="372745"/>
            </a:xfrm>
            <a:custGeom>
              <a:avLst/>
              <a:gdLst/>
              <a:ahLst/>
              <a:cxnLst/>
              <a:rect l="l" t="t" r="r" b="b"/>
              <a:pathLst>
                <a:path w="64135" h="372745">
                  <a:moveTo>
                    <a:pt x="64020" y="107899"/>
                  </a:moveTo>
                  <a:lnTo>
                    <a:pt x="38404" y="107899"/>
                  </a:lnTo>
                  <a:lnTo>
                    <a:pt x="38404" y="70421"/>
                  </a:lnTo>
                  <a:lnTo>
                    <a:pt x="64020" y="70421"/>
                  </a:lnTo>
                  <a:lnTo>
                    <a:pt x="64020" y="107899"/>
                  </a:lnTo>
                  <a:close/>
                </a:path>
                <a:path w="64135" h="372745">
                  <a:moveTo>
                    <a:pt x="0" y="37217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163034" y="6053645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1932" y="0"/>
                  </a:moveTo>
                  <a:lnTo>
                    <a:pt x="13496" y="1757"/>
                  </a:lnTo>
                  <a:lnTo>
                    <a:pt x="6513" y="6513"/>
                  </a:lnTo>
                  <a:lnTo>
                    <a:pt x="1757" y="13496"/>
                  </a:lnTo>
                  <a:lnTo>
                    <a:pt x="0" y="21932"/>
                  </a:lnTo>
                  <a:lnTo>
                    <a:pt x="1757" y="30907"/>
                  </a:lnTo>
                  <a:lnTo>
                    <a:pt x="6513" y="38169"/>
                  </a:lnTo>
                  <a:lnTo>
                    <a:pt x="13496" y="43031"/>
                  </a:lnTo>
                  <a:lnTo>
                    <a:pt x="21932" y="44805"/>
                  </a:lnTo>
                  <a:lnTo>
                    <a:pt x="30907" y="43031"/>
                  </a:lnTo>
                  <a:lnTo>
                    <a:pt x="38169" y="38169"/>
                  </a:lnTo>
                  <a:lnTo>
                    <a:pt x="43031" y="30907"/>
                  </a:lnTo>
                  <a:lnTo>
                    <a:pt x="44805" y="21932"/>
                  </a:lnTo>
                  <a:lnTo>
                    <a:pt x="43031" y="13496"/>
                  </a:lnTo>
                  <a:lnTo>
                    <a:pt x="38169" y="6513"/>
                  </a:lnTo>
                  <a:lnTo>
                    <a:pt x="30907" y="1757"/>
                  </a:lnTo>
                  <a:lnTo>
                    <a:pt x="219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163034" y="6050902"/>
              <a:ext cx="73660" cy="47625"/>
            </a:xfrm>
            <a:custGeom>
              <a:avLst/>
              <a:gdLst/>
              <a:ahLst/>
              <a:cxnLst/>
              <a:rect l="l" t="t" r="r" b="b"/>
              <a:pathLst>
                <a:path w="73660" h="47625">
                  <a:moveTo>
                    <a:pt x="44805" y="24676"/>
                  </a:moveTo>
                  <a:lnTo>
                    <a:pt x="43031" y="33650"/>
                  </a:lnTo>
                  <a:lnTo>
                    <a:pt x="38169" y="40913"/>
                  </a:lnTo>
                  <a:lnTo>
                    <a:pt x="30907" y="45775"/>
                  </a:lnTo>
                  <a:lnTo>
                    <a:pt x="21932" y="47548"/>
                  </a:lnTo>
                  <a:lnTo>
                    <a:pt x="13496" y="45775"/>
                  </a:lnTo>
                  <a:lnTo>
                    <a:pt x="6513" y="40913"/>
                  </a:lnTo>
                  <a:lnTo>
                    <a:pt x="1757" y="33650"/>
                  </a:lnTo>
                  <a:lnTo>
                    <a:pt x="0" y="24676"/>
                  </a:lnTo>
                  <a:lnTo>
                    <a:pt x="1757" y="16239"/>
                  </a:lnTo>
                  <a:lnTo>
                    <a:pt x="6513" y="9256"/>
                  </a:lnTo>
                  <a:lnTo>
                    <a:pt x="13496" y="4500"/>
                  </a:lnTo>
                  <a:lnTo>
                    <a:pt x="21932" y="2743"/>
                  </a:lnTo>
                  <a:lnTo>
                    <a:pt x="30907" y="4500"/>
                  </a:lnTo>
                  <a:lnTo>
                    <a:pt x="38169" y="9256"/>
                  </a:lnTo>
                  <a:lnTo>
                    <a:pt x="43031" y="16239"/>
                  </a:lnTo>
                  <a:lnTo>
                    <a:pt x="44805" y="24676"/>
                  </a:lnTo>
                </a:path>
                <a:path w="73660" h="47625">
                  <a:moveTo>
                    <a:pt x="31991" y="0"/>
                  </a:moveTo>
                  <a:lnTo>
                    <a:pt x="63995" y="0"/>
                  </a:lnTo>
                </a:path>
                <a:path w="73660" h="47625">
                  <a:moveTo>
                    <a:pt x="34734" y="47548"/>
                  </a:moveTo>
                  <a:lnTo>
                    <a:pt x="73139" y="4754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8" name="object 268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164749" y="5657392"/>
              <a:ext cx="251891" cy="209550"/>
            </a:xfrm>
            <a:prstGeom prst="rect">
              <a:avLst/>
            </a:prstGeom>
          </p:spPr>
        </p:pic>
        <p:sp>
          <p:nvSpPr>
            <p:cNvPr id="269" name="object 269"/>
            <p:cNvSpPr/>
            <p:nvPr/>
          </p:nvSpPr>
          <p:spPr>
            <a:xfrm>
              <a:off x="4010761" y="6087605"/>
              <a:ext cx="285750" cy="118110"/>
            </a:xfrm>
            <a:custGeom>
              <a:avLst/>
              <a:gdLst/>
              <a:ahLst/>
              <a:cxnLst/>
              <a:rect l="l" t="t" r="r" b="b"/>
              <a:pathLst>
                <a:path w="285750" h="118110">
                  <a:moveTo>
                    <a:pt x="241300" y="85737"/>
                  </a:moveTo>
                  <a:lnTo>
                    <a:pt x="221627" y="80111"/>
                  </a:lnTo>
                  <a:lnTo>
                    <a:pt x="187515" y="66890"/>
                  </a:lnTo>
                  <a:lnTo>
                    <a:pt x="151333" y="51587"/>
                  </a:lnTo>
                  <a:lnTo>
                    <a:pt x="101117" y="28359"/>
                  </a:lnTo>
                  <a:lnTo>
                    <a:pt x="66865" y="14490"/>
                  </a:lnTo>
                  <a:lnTo>
                    <a:pt x="30530" y="3302"/>
                  </a:lnTo>
                  <a:lnTo>
                    <a:pt x="0" y="0"/>
                  </a:lnTo>
                  <a:lnTo>
                    <a:pt x="34721" y="7670"/>
                  </a:lnTo>
                  <a:lnTo>
                    <a:pt x="70637" y="22034"/>
                  </a:lnTo>
                  <a:lnTo>
                    <a:pt x="101790" y="37287"/>
                  </a:lnTo>
                  <a:lnTo>
                    <a:pt x="140614" y="57162"/>
                  </a:lnTo>
                  <a:lnTo>
                    <a:pt x="168071" y="70269"/>
                  </a:lnTo>
                  <a:lnTo>
                    <a:pt x="202374" y="81572"/>
                  </a:lnTo>
                  <a:lnTo>
                    <a:pt x="241300" y="85737"/>
                  </a:lnTo>
                  <a:close/>
                </a:path>
                <a:path w="285750" h="118110">
                  <a:moveTo>
                    <a:pt x="285750" y="106375"/>
                  </a:moveTo>
                  <a:lnTo>
                    <a:pt x="235216" y="107797"/>
                  </a:lnTo>
                  <a:lnTo>
                    <a:pt x="180378" y="93878"/>
                  </a:lnTo>
                  <a:lnTo>
                    <a:pt x="130594" y="73113"/>
                  </a:lnTo>
                  <a:lnTo>
                    <a:pt x="95250" y="53987"/>
                  </a:lnTo>
                  <a:lnTo>
                    <a:pt x="130810" y="81153"/>
                  </a:lnTo>
                  <a:lnTo>
                    <a:pt x="182156" y="105791"/>
                  </a:lnTo>
                  <a:lnTo>
                    <a:pt x="237667" y="117614"/>
                  </a:lnTo>
                  <a:lnTo>
                    <a:pt x="285750" y="106375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4396206" y="5873496"/>
              <a:ext cx="66675" cy="290830"/>
            </a:xfrm>
            <a:custGeom>
              <a:avLst/>
              <a:gdLst/>
              <a:ahLst/>
              <a:cxnLst/>
              <a:rect l="l" t="t" r="r" b="b"/>
              <a:pathLst>
                <a:path w="66675" h="290829">
                  <a:moveTo>
                    <a:pt x="0" y="290791"/>
                  </a:moveTo>
                  <a:lnTo>
                    <a:pt x="29235" y="256959"/>
                  </a:lnTo>
                  <a:lnTo>
                    <a:pt x="53484" y="213297"/>
                  </a:lnTo>
                  <a:lnTo>
                    <a:pt x="64738" y="163142"/>
                  </a:lnTo>
                  <a:lnTo>
                    <a:pt x="66247" y="112506"/>
                  </a:lnTo>
                  <a:lnTo>
                    <a:pt x="61259" y="67399"/>
                  </a:lnTo>
                  <a:lnTo>
                    <a:pt x="53022" y="33832"/>
                  </a:lnTo>
                  <a:lnTo>
                    <a:pt x="3747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1" name="object 27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350931" y="5875782"/>
              <a:ext cx="106984" cy="286219"/>
            </a:xfrm>
            <a:prstGeom prst="rect">
              <a:avLst/>
            </a:prstGeom>
          </p:spPr>
        </p:pic>
        <p:sp>
          <p:nvSpPr>
            <p:cNvPr id="272" name="object 272"/>
            <p:cNvSpPr/>
            <p:nvPr/>
          </p:nvSpPr>
          <p:spPr>
            <a:xfrm>
              <a:off x="4624057" y="5335879"/>
              <a:ext cx="370840" cy="1363345"/>
            </a:xfrm>
            <a:custGeom>
              <a:avLst/>
              <a:gdLst/>
              <a:ahLst/>
              <a:cxnLst/>
              <a:rect l="l" t="t" r="r" b="b"/>
              <a:pathLst>
                <a:path w="370839" h="1363345">
                  <a:moveTo>
                    <a:pt x="370420" y="0"/>
                  </a:moveTo>
                  <a:lnTo>
                    <a:pt x="0" y="0"/>
                  </a:lnTo>
                  <a:lnTo>
                    <a:pt x="0" y="1363129"/>
                  </a:lnTo>
                  <a:lnTo>
                    <a:pt x="370420" y="1363129"/>
                  </a:lnTo>
                  <a:lnTo>
                    <a:pt x="37042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4721428" y="5562142"/>
              <a:ext cx="207645" cy="1020444"/>
            </a:xfrm>
            <a:custGeom>
              <a:avLst/>
              <a:gdLst/>
              <a:ahLst/>
              <a:cxnLst/>
              <a:rect l="l" t="t" r="r" b="b"/>
              <a:pathLst>
                <a:path w="207645" h="1020445">
                  <a:moveTo>
                    <a:pt x="148170" y="0"/>
                  </a:moveTo>
                  <a:lnTo>
                    <a:pt x="0" y="977912"/>
                  </a:lnTo>
                  <a:lnTo>
                    <a:pt x="42341" y="1020254"/>
                  </a:lnTo>
                  <a:lnTo>
                    <a:pt x="207441" y="1020254"/>
                  </a:lnTo>
                  <a:lnTo>
                    <a:pt x="207441" y="139700"/>
                  </a:lnTo>
                  <a:lnTo>
                    <a:pt x="190500" y="114300"/>
                  </a:lnTo>
                  <a:lnTo>
                    <a:pt x="190500" y="42329"/>
                  </a:lnTo>
                  <a:lnTo>
                    <a:pt x="14817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644174" y="5250992"/>
              <a:ext cx="339725" cy="82550"/>
            </a:xfrm>
            <a:custGeom>
              <a:avLst/>
              <a:gdLst/>
              <a:ahLst/>
              <a:cxnLst/>
              <a:rect l="l" t="t" r="r" b="b"/>
              <a:pathLst>
                <a:path w="339725" h="82550">
                  <a:moveTo>
                    <a:pt x="339725" y="0"/>
                  </a:moveTo>
                  <a:lnTo>
                    <a:pt x="0" y="9525"/>
                  </a:lnTo>
                  <a:lnTo>
                    <a:pt x="3175" y="79375"/>
                  </a:lnTo>
                  <a:lnTo>
                    <a:pt x="339725" y="82550"/>
                  </a:lnTo>
                  <a:lnTo>
                    <a:pt x="33972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631474" y="5336717"/>
              <a:ext cx="330200" cy="19050"/>
            </a:xfrm>
            <a:custGeom>
              <a:avLst/>
              <a:gdLst/>
              <a:ahLst/>
              <a:cxnLst/>
              <a:rect l="l" t="t" r="r" b="b"/>
              <a:pathLst>
                <a:path w="330200" h="19050">
                  <a:moveTo>
                    <a:pt x="33020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330200" y="19050"/>
                  </a:lnTo>
                  <a:lnTo>
                    <a:pt x="3302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727257" y="5568073"/>
              <a:ext cx="142875" cy="310515"/>
            </a:xfrm>
            <a:custGeom>
              <a:avLst/>
              <a:gdLst/>
              <a:ahLst/>
              <a:cxnLst/>
              <a:rect l="l" t="t" r="r" b="b"/>
              <a:pathLst>
                <a:path w="142875" h="310514">
                  <a:moveTo>
                    <a:pt x="142875" y="95770"/>
                  </a:moveTo>
                  <a:lnTo>
                    <a:pt x="101600" y="95770"/>
                  </a:lnTo>
                  <a:lnTo>
                    <a:pt x="106362" y="111125"/>
                  </a:lnTo>
                  <a:lnTo>
                    <a:pt x="128587" y="111125"/>
                  </a:lnTo>
                  <a:lnTo>
                    <a:pt x="128587" y="131762"/>
                  </a:lnTo>
                  <a:lnTo>
                    <a:pt x="106362" y="131762"/>
                  </a:lnTo>
                  <a:lnTo>
                    <a:pt x="106362" y="310184"/>
                  </a:lnTo>
                  <a:lnTo>
                    <a:pt x="112735" y="301708"/>
                  </a:lnTo>
                  <a:lnTo>
                    <a:pt x="121561" y="295817"/>
                  </a:lnTo>
                  <a:lnTo>
                    <a:pt x="131915" y="292589"/>
                  </a:lnTo>
                  <a:lnTo>
                    <a:pt x="142875" y="292100"/>
                  </a:lnTo>
                  <a:lnTo>
                    <a:pt x="142875" y="95770"/>
                  </a:lnTo>
                  <a:close/>
                </a:path>
                <a:path w="142875" h="310514">
                  <a:moveTo>
                    <a:pt x="142875" y="0"/>
                  </a:moveTo>
                  <a:lnTo>
                    <a:pt x="0" y="0"/>
                  </a:lnTo>
                  <a:lnTo>
                    <a:pt x="0" y="95872"/>
                  </a:lnTo>
                  <a:lnTo>
                    <a:pt x="203" y="95859"/>
                  </a:lnTo>
                  <a:lnTo>
                    <a:pt x="142875" y="95770"/>
                  </a:lnTo>
                  <a:lnTo>
                    <a:pt x="1428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712903" y="5663844"/>
              <a:ext cx="42545" cy="648335"/>
            </a:xfrm>
            <a:custGeom>
              <a:avLst/>
              <a:gdLst/>
              <a:ahLst/>
              <a:cxnLst/>
              <a:rect l="l" t="t" r="r" b="b"/>
              <a:pathLst>
                <a:path w="42545" h="648335">
                  <a:moveTo>
                    <a:pt x="33937" y="0"/>
                  </a:moveTo>
                  <a:lnTo>
                    <a:pt x="14887" y="0"/>
                  </a:lnTo>
                  <a:lnTo>
                    <a:pt x="5424" y="3605"/>
                  </a:lnTo>
                  <a:lnTo>
                    <a:pt x="1123" y="12966"/>
                  </a:lnTo>
                  <a:lnTo>
                    <a:pt x="0" y="25899"/>
                  </a:lnTo>
                  <a:lnTo>
                    <a:pt x="66" y="387350"/>
                  </a:lnTo>
                  <a:lnTo>
                    <a:pt x="1787" y="435939"/>
                  </a:lnTo>
                  <a:lnTo>
                    <a:pt x="5891" y="491871"/>
                  </a:lnTo>
                  <a:lnTo>
                    <a:pt x="10787" y="544230"/>
                  </a:lnTo>
                  <a:lnTo>
                    <a:pt x="23345" y="647712"/>
                  </a:lnTo>
                  <a:lnTo>
                    <a:pt x="42395" y="647712"/>
                  </a:lnTo>
                  <a:lnTo>
                    <a:pt x="33937" y="582104"/>
                  </a:lnTo>
                  <a:lnTo>
                    <a:pt x="29837" y="544230"/>
                  </a:lnTo>
                  <a:lnTo>
                    <a:pt x="24941" y="491871"/>
                  </a:lnTo>
                  <a:lnTo>
                    <a:pt x="20837" y="435939"/>
                  </a:lnTo>
                  <a:lnTo>
                    <a:pt x="19116" y="387350"/>
                  </a:lnTo>
                  <a:lnTo>
                    <a:pt x="19050" y="25899"/>
                  </a:lnTo>
                  <a:lnTo>
                    <a:pt x="20173" y="12966"/>
                  </a:lnTo>
                  <a:lnTo>
                    <a:pt x="24474" y="3605"/>
                  </a:lnTo>
                  <a:lnTo>
                    <a:pt x="3393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742599" y="6248057"/>
              <a:ext cx="59690" cy="25400"/>
            </a:xfrm>
            <a:custGeom>
              <a:avLst/>
              <a:gdLst/>
              <a:ahLst/>
              <a:cxnLst/>
              <a:rect l="l" t="t" r="r" b="b"/>
              <a:pathLst>
                <a:path w="59689" h="25400">
                  <a:moveTo>
                    <a:pt x="55041" y="0"/>
                  </a:moveTo>
                  <a:lnTo>
                    <a:pt x="0" y="0"/>
                  </a:lnTo>
                  <a:lnTo>
                    <a:pt x="4229" y="25400"/>
                  </a:lnTo>
                  <a:lnTo>
                    <a:pt x="59270" y="25400"/>
                  </a:lnTo>
                  <a:lnTo>
                    <a:pt x="550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747895" y="5601411"/>
              <a:ext cx="92075" cy="43180"/>
            </a:xfrm>
            <a:custGeom>
              <a:avLst/>
              <a:gdLst/>
              <a:ahLst/>
              <a:cxnLst/>
              <a:rect l="l" t="t" r="r" b="b"/>
              <a:pathLst>
                <a:path w="92075" h="43179">
                  <a:moveTo>
                    <a:pt x="92075" y="0"/>
                  </a:moveTo>
                  <a:lnTo>
                    <a:pt x="0" y="0"/>
                  </a:lnTo>
                  <a:lnTo>
                    <a:pt x="0" y="42862"/>
                  </a:lnTo>
                  <a:lnTo>
                    <a:pt x="92075" y="42862"/>
                  </a:lnTo>
                  <a:lnTo>
                    <a:pt x="9207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4808016" y="566384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0" y="2489"/>
                  </a:moveTo>
                  <a:lnTo>
                    <a:pt x="10782" y="0"/>
                  </a:lnTo>
                  <a:lnTo>
                    <a:pt x="6197" y="0"/>
                  </a:lnTo>
                  <a:lnTo>
                    <a:pt x="2832" y="1016"/>
                  </a:lnTo>
                  <a:lnTo>
                    <a:pt x="0" y="24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735195" y="5663844"/>
              <a:ext cx="120650" cy="664845"/>
            </a:xfrm>
            <a:custGeom>
              <a:avLst/>
              <a:gdLst/>
              <a:ahLst/>
              <a:cxnLst/>
              <a:rect l="l" t="t" r="r" b="b"/>
              <a:pathLst>
                <a:path w="120650" h="664845">
                  <a:moveTo>
                    <a:pt x="101" y="640283"/>
                  </a:moveTo>
                  <a:lnTo>
                    <a:pt x="0" y="664654"/>
                  </a:lnTo>
                  <a:lnTo>
                    <a:pt x="95250" y="664654"/>
                  </a:lnTo>
                  <a:lnTo>
                    <a:pt x="95250" y="647712"/>
                  </a:lnTo>
                  <a:lnTo>
                    <a:pt x="1054" y="647712"/>
                  </a:lnTo>
                  <a:lnTo>
                    <a:pt x="101" y="640283"/>
                  </a:lnTo>
                  <a:close/>
                </a:path>
                <a:path w="120650" h="664845">
                  <a:moveTo>
                    <a:pt x="93662" y="0"/>
                  </a:moveTo>
                  <a:lnTo>
                    <a:pt x="83604" y="0"/>
                  </a:lnTo>
                  <a:lnTo>
                    <a:pt x="72821" y="2489"/>
                  </a:lnTo>
                  <a:lnTo>
                    <a:pt x="66341" y="8747"/>
                  </a:lnTo>
                  <a:lnTo>
                    <a:pt x="63314" y="17854"/>
                  </a:lnTo>
                  <a:lnTo>
                    <a:pt x="62447" y="28712"/>
                  </a:lnTo>
                  <a:lnTo>
                    <a:pt x="62445" y="387350"/>
                  </a:lnTo>
                  <a:lnTo>
                    <a:pt x="64166" y="435939"/>
                  </a:lnTo>
                  <a:lnTo>
                    <a:pt x="68270" y="491871"/>
                  </a:lnTo>
                  <a:lnTo>
                    <a:pt x="73166" y="544230"/>
                  </a:lnTo>
                  <a:lnTo>
                    <a:pt x="77266" y="582104"/>
                  </a:lnTo>
                  <a:lnTo>
                    <a:pt x="85725" y="647712"/>
                  </a:lnTo>
                  <a:lnTo>
                    <a:pt x="95250" y="647712"/>
                  </a:lnTo>
                  <a:lnTo>
                    <a:pt x="95250" y="222897"/>
                  </a:lnTo>
                  <a:lnTo>
                    <a:pt x="96469" y="218376"/>
                  </a:lnTo>
                  <a:lnTo>
                    <a:pt x="98425" y="214414"/>
                  </a:lnTo>
                  <a:lnTo>
                    <a:pt x="98425" y="35991"/>
                  </a:lnTo>
                  <a:lnTo>
                    <a:pt x="120650" y="35991"/>
                  </a:lnTo>
                  <a:lnTo>
                    <a:pt x="120650" y="15354"/>
                  </a:lnTo>
                  <a:lnTo>
                    <a:pt x="98425" y="15354"/>
                  </a:lnTo>
                  <a:lnTo>
                    <a:pt x="936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4847907" y="5862751"/>
              <a:ext cx="34925" cy="681990"/>
            </a:xfrm>
            <a:custGeom>
              <a:avLst/>
              <a:gdLst/>
              <a:ahLst/>
              <a:cxnLst/>
              <a:rect l="l" t="t" r="r" b="b"/>
              <a:pathLst>
                <a:path w="34925" h="681990">
                  <a:moveTo>
                    <a:pt x="26568" y="0"/>
                  </a:moveTo>
                  <a:lnTo>
                    <a:pt x="0" y="25577"/>
                  </a:lnTo>
                  <a:lnTo>
                    <a:pt x="0" y="467334"/>
                  </a:lnTo>
                  <a:lnTo>
                    <a:pt x="6190" y="473888"/>
                  </a:lnTo>
                  <a:lnTo>
                    <a:pt x="11042" y="484458"/>
                  </a:lnTo>
                  <a:lnTo>
                    <a:pt x="14208" y="496122"/>
                  </a:lnTo>
                  <a:lnTo>
                    <a:pt x="15341" y="505955"/>
                  </a:lnTo>
                  <a:lnTo>
                    <a:pt x="15341" y="681647"/>
                  </a:lnTo>
                  <a:lnTo>
                    <a:pt x="34391" y="681647"/>
                  </a:lnTo>
                  <a:lnTo>
                    <a:pt x="34391" y="31813"/>
                  </a:lnTo>
                  <a:lnTo>
                    <a:pt x="33885" y="22670"/>
                  </a:lnTo>
                  <a:lnTo>
                    <a:pt x="32389" y="13620"/>
                  </a:lnTo>
                  <a:lnTo>
                    <a:pt x="29939" y="5713"/>
                  </a:lnTo>
                  <a:lnTo>
                    <a:pt x="2656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693920" y="5860173"/>
              <a:ext cx="180975" cy="684530"/>
            </a:xfrm>
            <a:custGeom>
              <a:avLst/>
              <a:gdLst/>
              <a:ahLst/>
              <a:cxnLst/>
              <a:rect l="l" t="t" r="r" b="b"/>
              <a:pathLst>
                <a:path w="180975" h="684529">
                  <a:moveTo>
                    <a:pt x="177825" y="101"/>
                  </a:moveTo>
                  <a:lnTo>
                    <a:pt x="139700" y="18084"/>
                  </a:lnTo>
                  <a:lnTo>
                    <a:pt x="136525" y="26568"/>
                  </a:lnTo>
                  <a:lnTo>
                    <a:pt x="136525" y="468325"/>
                  </a:lnTo>
                  <a:lnTo>
                    <a:pt x="41275" y="468325"/>
                  </a:lnTo>
                  <a:lnTo>
                    <a:pt x="41376" y="443966"/>
                  </a:lnTo>
                  <a:lnTo>
                    <a:pt x="33870" y="385775"/>
                  </a:lnTo>
                  <a:lnTo>
                    <a:pt x="30311" y="353147"/>
                  </a:lnTo>
                  <a:lnTo>
                    <a:pt x="25985" y="308176"/>
                  </a:lnTo>
                  <a:lnTo>
                    <a:pt x="21996" y="258450"/>
                  </a:lnTo>
                  <a:lnTo>
                    <a:pt x="19443" y="211556"/>
                  </a:lnTo>
                  <a:lnTo>
                    <a:pt x="19050" y="212191"/>
                  </a:lnTo>
                  <a:lnTo>
                    <a:pt x="19050" y="474675"/>
                  </a:lnTo>
                  <a:lnTo>
                    <a:pt x="10710" y="482248"/>
                  </a:lnTo>
                  <a:lnTo>
                    <a:pt x="4757" y="493987"/>
                  </a:lnTo>
                  <a:lnTo>
                    <a:pt x="1188" y="507709"/>
                  </a:lnTo>
                  <a:lnTo>
                    <a:pt x="0" y="521233"/>
                  </a:lnTo>
                  <a:lnTo>
                    <a:pt x="0" y="684225"/>
                  </a:lnTo>
                  <a:lnTo>
                    <a:pt x="169329" y="684225"/>
                  </a:lnTo>
                  <a:lnTo>
                    <a:pt x="169329" y="508533"/>
                  </a:lnTo>
                  <a:lnTo>
                    <a:pt x="168196" y="498700"/>
                  </a:lnTo>
                  <a:lnTo>
                    <a:pt x="165030" y="487037"/>
                  </a:lnTo>
                  <a:lnTo>
                    <a:pt x="160177" y="476466"/>
                  </a:lnTo>
                  <a:lnTo>
                    <a:pt x="153987" y="469912"/>
                  </a:lnTo>
                  <a:lnTo>
                    <a:pt x="153987" y="28155"/>
                  </a:lnTo>
                  <a:lnTo>
                    <a:pt x="180555" y="2578"/>
                  </a:lnTo>
                  <a:lnTo>
                    <a:pt x="179247" y="1143"/>
                  </a:lnTo>
                  <a:lnTo>
                    <a:pt x="177825" y="10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4" name="object 284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732020" y="6375057"/>
              <a:ext cx="91020" cy="118541"/>
            </a:xfrm>
            <a:prstGeom prst="rect">
              <a:avLst/>
            </a:prstGeom>
          </p:spPr>
        </p:pic>
        <p:sp>
          <p:nvSpPr>
            <p:cNvPr id="285" name="object 285"/>
            <p:cNvSpPr/>
            <p:nvPr/>
          </p:nvSpPr>
          <p:spPr>
            <a:xfrm>
              <a:off x="4686516" y="5257342"/>
              <a:ext cx="145415" cy="59690"/>
            </a:xfrm>
            <a:custGeom>
              <a:avLst/>
              <a:gdLst/>
              <a:ahLst/>
              <a:cxnLst/>
              <a:rect l="l" t="t" r="r" b="b"/>
              <a:pathLst>
                <a:path w="145414" h="59689">
                  <a:moveTo>
                    <a:pt x="33858" y="32994"/>
                  </a:moveTo>
                  <a:lnTo>
                    <a:pt x="26276" y="25400"/>
                  </a:lnTo>
                  <a:lnTo>
                    <a:pt x="7581" y="25400"/>
                  </a:lnTo>
                  <a:lnTo>
                    <a:pt x="0" y="32994"/>
                  </a:lnTo>
                  <a:lnTo>
                    <a:pt x="0" y="51701"/>
                  </a:lnTo>
                  <a:lnTo>
                    <a:pt x="7581" y="59258"/>
                  </a:lnTo>
                  <a:lnTo>
                    <a:pt x="26276" y="59258"/>
                  </a:lnTo>
                  <a:lnTo>
                    <a:pt x="33858" y="51701"/>
                  </a:lnTo>
                  <a:lnTo>
                    <a:pt x="33858" y="42341"/>
                  </a:lnTo>
                  <a:lnTo>
                    <a:pt x="33858" y="32994"/>
                  </a:lnTo>
                  <a:close/>
                </a:path>
                <a:path w="145414" h="59689">
                  <a:moveTo>
                    <a:pt x="144983" y="0"/>
                  </a:moveTo>
                  <a:lnTo>
                    <a:pt x="111125" y="3175"/>
                  </a:lnTo>
                  <a:lnTo>
                    <a:pt x="111125" y="39001"/>
                  </a:lnTo>
                  <a:lnTo>
                    <a:pt x="118706" y="46558"/>
                  </a:lnTo>
                  <a:lnTo>
                    <a:pt x="137401" y="46558"/>
                  </a:lnTo>
                  <a:lnTo>
                    <a:pt x="144983" y="39001"/>
                  </a:lnTo>
                  <a:lnTo>
                    <a:pt x="14498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4733848" y="5663844"/>
              <a:ext cx="74930" cy="10795"/>
            </a:xfrm>
            <a:custGeom>
              <a:avLst/>
              <a:gdLst/>
              <a:ahLst/>
              <a:cxnLst/>
              <a:rect l="l" t="t" r="r" b="b"/>
              <a:pathLst>
                <a:path w="74929" h="10795">
                  <a:moveTo>
                    <a:pt x="74688" y="0"/>
                  </a:moveTo>
                  <a:lnTo>
                    <a:pt x="5524" y="0"/>
                  </a:lnTo>
                  <a:lnTo>
                    <a:pt x="1866" y="4241"/>
                  </a:lnTo>
                  <a:lnTo>
                    <a:pt x="0" y="10490"/>
                  </a:lnTo>
                  <a:lnTo>
                    <a:pt x="66763" y="10490"/>
                  </a:lnTo>
                  <a:lnTo>
                    <a:pt x="69507" y="4241"/>
                  </a:lnTo>
                  <a:lnTo>
                    <a:pt x="7468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731956" y="5692013"/>
              <a:ext cx="89535" cy="619760"/>
            </a:xfrm>
            <a:custGeom>
              <a:avLst/>
              <a:gdLst/>
              <a:ahLst/>
              <a:cxnLst/>
              <a:rect l="l" t="t" r="r" b="b"/>
              <a:pathLst>
                <a:path w="89535" h="619760">
                  <a:moveTo>
                    <a:pt x="65697" y="0"/>
                  </a:moveTo>
                  <a:lnTo>
                    <a:pt x="0" y="0"/>
                  </a:lnTo>
                  <a:lnTo>
                    <a:pt x="63" y="359181"/>
                  </a:lnTo>
                  <a:lnTo>
                    <a:pt x="1784" y="407771"/>
                  </a:lnTo>
                  <a:lnTo>
                    <a:pt x="5888" y="463702"/>
                  </a:lnTo>
                  <a:lnTo>
                    <a:pt x="10784" y="516061"/>
                  </a:lnTo>
                  <a:lnTo>
                    <a:pt x="23342" y="619544"/>
                  </a:lnTo>
                  <a:lnTo>
                    <a:pt x="88963" y="619544"/>
                  </a:lnTo>
                  <a:lnTo>
                    <a:pt x="80505" y="553935"/>
                  </a:lnTo>
                  <a:lnTo>
                    <a:pt x="76405" y="516061"/>
                  </a:lnTo>
                  <a:lnTo>
                    <a:pt x="71508" y="463702"/>
                  </a:lnTo>
                  <a:lnTo>
                    <a:pt x="67405" y="407771"/>
                  </a:lnTo>
                  <a:lnTo>
                    <a:pt x="65684" y="359181"/>
                  </a:lnTo>
                  <a:lnTo>
                    <a:pt x="6569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732286" y="5674334"/>
              <a:ext cx="68580" cy="10160"/>
            </a:xfrm>
            <a:custGeom>
              <a:avLst/>
              <a:gdLst/>
              <a:ahLst/>
              <a:cxnLst/>
              <a:rect l="l" t="t" r="r" b="b"/>
              <a:pathLst>
                <a:path w="68579" h="10160">
                  <a:moveTo>
                    <a:pt x="68325" y="0"/>
                  </a:moveTo>
                  <a:lnTo>
                    <a:pt x="1562" y="0"/>
                  </a:lnTo>
                  <a:lnTo>
                    <a:pt x="673" y="2946"/>
                  </a:lnTo>
                  <a:lnTo>
                    <a:pt x="241" y="6400"/>
                  </a:lnTo>
                  <a:lnTo>
                    <a:pt x="0" y="10045"/>
                  </a:lnTo>
                  <a:lnTo>
                    <a:pt x="65938" y="10045"/>
                  </a:lnTo>
                  <a:lnTo>
                    <a:pt x="66370" y="6400"/>
                  </a:lnTo>
                  <a:lnTo>
                    <a:pt x="67043" y="2946"/>
                  </a:lnTo>
                  <a:lnTo>
                    <a:pt x="683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729035" y="5566257"/>
              <a:ext cx="142240" cy="126364"/>
            </a:xfrm>
            <a:custGeom>
              <a:avLst/>
              <a:gdLst/>
              <a:ahLst/>
              <a:cxnLst/>
              <a:rect l="l" t="t" r="r" b="b"/>
              <a:pathLst>
                <a:path w="142239" h="126364">
                  <a:moveTo>
                    <a:pt x="69189" y="118122"/>
                  </a:moveTo>
                  <a:lnTo>
                    <a:pt x="3251" y="118122"/>
                  </a:lnTo>
                  <a:lnTo>
                    <a:pt x="2921" y="123088"/>
                  </a:lnTo>
                  <a:lnTo>
                    <a:pt x="2921" y="125755"/>
                  </a:lnTo>
                  <a:lnTo>
                    <a:pt x="68618" y="125755"/>
                  </a:lnTo>
                  <a:lnTo>
                    <a:pt x="68668" y="123088"/>
                  </a:lnTo>
                  <a:lnTo>
                    <a:pt x="69189" y="118122"/>
                  </a:lnTo>
                  <a:close/>
                </a:path>
                <a:path w="142239" h="126364">
                  <a:moveTo>
                    <a:pt x="142151" y="0"/>
                  </a:moveTo>
                  <a:lnTo>
                    <a:pt x="0" y="0"/>
                  </a:lnTo>
                  <a:lnTo>
                    <a:pt x="0" y="13347"/>
                  </a:lnTo>
                  <a:lnTo>
                    <a:pt x="142151" y="13347"/>
                  </a:lnTo>
                  <a:lnTo>
                    <a:pt x="14215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4860074" y="5566257"/>
              <a:ext cx="12065" cy="288290"/>
            </a:xfrm>
            <a:custGeom>
              <a:avLst/>
              <a:gdLst/>
              <a:ahLst/>
              <a:cxnLst/>
              <a:rect l="l" t="t" r="r" b="b"/>
              <a:pathLst>
                <a:path w="12064" h="288289">
                  <a:moveTo>
                    <a:pt x="11607" y="0"/>
                  </a:moveTo>
                  <a:lnTo>
                    <a:pt x="0" y="0"/>
                  </a:lnTo>
                  <a:lnTo>
                    <a:pt x="0" y="287985"/>
                  </a:lnTo>
                  <a:lnTo>
                    <a:pt x="11607" y="287985"/>
                  </a:lnTo>
                  <a:lnTo>
                    <a:pt x="1160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694974" y="6525768"/>
              <a:ext cx="168275" cy="15875"/>
            </a:xfrm>
            <a:custGeom>
              <a:avLst/>
              <a:gdLst/>
              <a:ahLst/>
              <a:cxnLst/>
              <a:rect l="l" t="t" r="r" b="b"/>
              <a:pathLst>
                <a:path w="168275" h="15875">
                  <a:moveTo>
                    <a:pt x="168275" y="0"/>
                  </a:moveTo>
                  <a:lnTo>
                    <a:pt x="0" y="0"/>
                  </a:lnTo>
                  <a:lnTo>
                    <a:pt x="0" y="15875"/>
                  </a:lnTo>
                  <a:lnTo>
                    <a:pt x="168275" y="15875"/>
                  </a:lnTo>
                  <a:lnTo>
                    <a:pt x="16827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4645825" y="5205984"/>
              <a:ext cx="240665" cy="1337310"/>
            </a:xfrm>
            <a:custGeom>
              <a:avLst/>
              <a:gdLst/>
              <a:ahLst/>
              <a:cxnLst/>
              <a:rect l="l" t="t" r="r" b="b"/>
              <a:pathLst>
                <a:path w="240664" h="1337309">
                  <a:moveTo>
                    <a:pt x="92354" y="1103680"/>
                  </a:moveTo>
                  <a:lnTo>
                    <a:pt x="84124" y="1038771"/>
                  </a:lnTo>
                  <a:lnTo>
                    <a:pt x="79915" y="1000623"/>
                  </a:lnTo>
                  <a:lnTo>
                    <a:pt x="75099" y="948245"/>
                  </a:lnTo>
                  <a:lnTo>
                    <a:pt x="71139" y="892438"/>
                  </a:lnTo>
                  <a:lnTo>
                    <a:pt x="69494" y="844003"/>
                  </a:lnTo>
                  <a:lnTo>
                    <a:pt x="69494" y="496519"/>
                  </a:lnTo>
                  <a:lnTo>
                    <a:pt x="69465" y="482131"/>
                  </a:lnTo>
                  <a:lnTo>
                    <a:pt x="70637" y="469201"/>
                  </a:lnTo>
                  <a:lnTo>
                    <a:pt x="74895" y="459871"/>
                  </a:lnTo>
                  <a:lnTo>
                    <a:pt x="84124" y="456285"/>
                  </a:lnTo>
                  <a:lnTo>
                    <a:pt x="174650" y="456285"/>
                  </a:lnTo>
                  <a:lnTo>
                    <a:pt x="161722" y="459871"/>
                  </a:lnTo>
                  <a:lnTo>
                    <a:pt x="155568" y="469201"/>
                  </a:lnTo>
                  <a:lnTo>
                    <a:pt x="153701" y="482131"/>
                  </a:lnTo>
                  <a:lnTo>
                    <a:pt x="153631" y="496519"/>
                  </a:lnTo>
                  <a:lnTo>
                    <a:pt x="153631" y="844003"/>
                  </a:lnTo>
                  <a:lnTo>
                    <a:pt x="155274" y="892438"/>
                  </a:lnTo>
                  <a:lnTo>
                    <a:pt x="159231" y="948245"/>
                  </a:lnTo>
                  <a:lnTo>
                    <a:pt x="164042" y="1000623"/>
                  </a:lnTo>
                  <a:lnTo>
                    <a:pt x="168249" y="1038771"/>
                  </a:lnTo>
                  <a:lnTo>
                    <a:pt x="176479" y="1103680"/>
                  </a:lnTo>
                  <a:lnTo>
                    <a:pt x="92354" y="1103680"/>
                  </a:lnTo>
                </a:path>
                <a:path w="240664" h="1337309">
                  <a:moveTo>
                    <a:pt x="102400" y="1066203"/>
                  </a:moveTo>
                  <a:lnTo>
                    <a:pt x="158191" y="1066203"/>
                  </a:lnTo>
                  <a:lnTo>
                    <a:pt x="153631" y="1040599"/>
                  </a:lnTo>
                  <a:lnTo>
                    <a:pt x="98755" y="1040599"/>
                  </a:lnTo>
                  <a:lnTo>
                    <a:pt x="102400" y="1066203"/>
                  </a:lnTo>
                  <a:close/>
                </a:path>
                <a:path w="240664" h="1337309">
                  <a:moveTo>
                    <a:pt x="103327" y="437083"/>
                  </a:moveTo>
                  <a:lnTo>
                    <a:pt x="195681" y="437083"/>
                  </a:lnTo>
                  <a:lnTo>
                    <a:pt x="195681" y="394119"/>
                  </a:lnTo>
                  <a:lnTo>
                    <a:pt x="103327" y="394119"/>
                  </a:lnTo>
                  <a:lnTo>
                    <a:pt x="103327" y="437083"/>
                  </a:lnTo>
                  <a:close/>
                </a:path>
                <a:path w="240664" h="1337309">
                  <a:moveTo>
                    <a:pt x="163690" y="459028"/>
                  </a:moveTo>
                  <a:lnTo>
                    <a:pt x="174650" y="456285"/>
                  </a:lnTo>
                  <a:lnTo>
                    <a:pt x="170091" y="456285"/>
                  </a:lnTo>
                  <a:lnTo>
                    <a:pt x="166420" y="457200"/>
                  </a:lnTo>
                  <a:lnTo>
                    <a:pt x="163690" y="459028"/>
                  </a:lnTo>
                </a:path>
                <a:path w="240664" h="1337309">
                  <a:moveTo>
                    <a:pt x="212140" y="491947"/>
                  </a:moveTo>
                  <a:lnTo>
                    <a:pt x="212140" y="471830"/>
                  </a:lnTo>
                  <a:lnTo>
                    <a:pt x="189280" y="471830"/>
                  </a:lnTo>
                  <a:lnTo>
                    <a:pt x="184708" y="456285"/>
                  </a:lnTo>
                  <a:lnTo>
                    <a:pt x="174650" y="456285"/>
                  </a:lnTo>
                  <a:lnTo>
                    <a:pt x="163690" y="459028"/>
                  </a:lnTo>
                  <a:lnTo>
                    <a:pt x="157484" y="465022"/>
                  </a:lnTo>
                  <a:lnTo>
                    <a:pt x="154541" y="474011"/>
                  </a:lnTo>
                  <a:lnTo>
                    <a:pt x="153658" y="484882"/>
                  </a:lnTo>
                  <a:lnTo>
                    <a:pt x="153631" y="496519"/>
                  </a:lnTo>
                  <a:lnTo>
                    <a:pt x="153631" y="844003"/>
                  </a:lnTo>
                  <a:lnTo>
                    <a:pt x="155274" y="892438"/>
                  </a:lnTo>
                  <a:lnTo>
                    <a:pt x="159231" y="948245"/>
                  </a:lnTo>
                  <a:lnTo>
                    <a:pt x="164042" y="1000623"/>
                  </a:lnTo>
                  <a:lnTo>
                    <a:pt x="168249" y="1038771"/>
                  </a:lnTo>
                  <a:lnTo>
                    <a:pt x="176479" y="1103680"/>
                  </a:lnTo>
                  <a:lnTo>
                    <a:pt x="92354" y="1103680"/>
                  </a:lnTo>
                  <a:lnTo>
                    <a:pt x="91439" y="1096378"/>
                  </a:lnTo>
                  <a:lnTo>
                    <a:pt x="91439" y="1100035"/>
                  </a:lnTo>
                  <a:lnTo>
                    <a:pt x="91439" y="1121067"/>
                  </a:lnTo>
                  <a:lnTo>
                    <a:pt x="186537" y="1121067"/>
                  </a:lnTo>
                  <a:lnTo>
                    <a:pt x="186537" y="683983"/>
                  </a:lnTo>
                  <a:lnTo>
                    <a:pt x="186537" y="679411"/>
                  </a:lnTo>
                  <a:lnTo>
                    <a:pt x="187451" y="674827"/>
                  </a:lnTo>
                  <a:lnTo>
                    <a:pt x="189280" y="670267"/>
                  </a:lnTo>
                  <a:lnTo>
                    <a:pt x="189280" y="491947"/>
                  </a:lnTo>
                  <a:lnTo>
                    <a:pt x="212140" y="491947"/>
                  </a:lnTo>
                </a:path>
                <a:path w="240664" h="1337309">
                  <a:moveTo>
                    <a:pt x="83210" y="360286"/>
                  </a:moveTo>
                  <a:lnTo>
                    <a:pt x="83210" y="456285"/>
                  </a:lnTo>
                  <a:lnTo>
                    <a:pt x="84124" y="456285"/>
                  </a:lnTo>
                  <a:lnTo>
                    <a:pt x="174650" y="456285"/>
                  </a:lnTo>
                  <a:lnTo>
                    <a:pt x="184708" y="456285"/>
                  </a:lnTo>
                  <a:lnTo>
                    <a:pt x="189280" y="471830"/>
                  </a:lnTo>
                  <a:lnTo>
                    <a:pt x="212140" y="471830"/>
                  </a:lnTo>
                  <a:lnTo>
                    <a:pt x="212140" y="491947"/>
                  </a:lnTo>
                  <a:lnTo>
                    <a:pt x="189280" y="491947"/>
                  </a:lnTo>
                  <a:lnTo>
                    <a:pt x="189280" y="670267"/>
                  </a:lnTo>
                  <a:lnTo>
                    <a:pt x="195638" y="661893"/>
                  </a:lnTo>
                  <a:lnTo>
                    <a:pt x="204482" y="656089"/>
                  </a:lnTo>
                  <a:lnTo>
                    <a:pt x="214869" y="653031"/>
                  </a:lnTo>
                  <a:lnTo>
                    <a:pt x="225856" y="652894"/>
                  </a:lnTo>
                  <a:lnTo>
                    <a:pt x="225856" y="360286"/>
                  </a:lnTo>
                  <a:lnTo>
                    <a:pt x="83210" y="360286"/>
                  </a:lnTo>
                </a:path>
                <a:path w="240664" h="1337309">
                  <a:moveTo>
                    <a:pt x="206654" y="672083"/>
                  </a:moveTo>
                  <a:lnTo>
                    <a:pt x="204825" y="675741"/>
                  </a:lnTo>
                  <a:lnTo>
                    <a:pt x="203911" y="680313"/>
                  </a:lnTo>
                  <a:lnTo>
                    <a:pt x="203911" y="685800"/>
                  </a:lnTo>
                  <a:lnTo>
                    <a:pt x="203911" y="1122895"/>
                  </a:lnTo>
                  <a:lnTo>
                    <a:pt x="210197" y="1129282"/>
                  </a:lnTo>
                  <a:lnTo>
                    <a:pt x="215112" y="1139698"/>
                  </a:lnTo>
                  <a:lnTo>
                    <a:pt x="218313" y="1151313"/>
                  </a:lnTo>
                  <a:lnTo>
                    <a:pt x="219456" y="1161300"/>
                  </a:lnTo>
                  <a:lnTo>
                    <a:pt x="219456" y="1336852"/>
                  </a:lnTo>
                  <a:lnTo>
                    <a:pt x="237744" y="1336852"/>
                  </a:lnTo>
                  <a:lnTo>
                    <a:pt x="237744" y="686714"/>
                  </a:lnTo>
                  <a:lnTo>
                    <a:pt x="237243" y="677598"/>
                  </a:lnTo>
                  <a:lnTo>
                    <a:pt x="235800" y="668654"/>
                  </a:lnTo>
                  <a:lnTo>
                    <a:pt x="233500" y="660739"/>
                  </a:lnTo>
                  <a:lnTo>
                    <a:pt x="230428" y="654710"/>
                  </a:lnTo>
                  <a:lnTo>
                    <a:pt x="223113" y="657303"/>
                  </a:lnTo>
                  <a:lnTo>
                    <a:pt x="216484" y="661006"/>
                  </a:lnTo>
                  <a:lnTo>
                    <a:pt x="210883" y="665904"/>
                  </a:lnTo>
                  <a:lnTo>
                    <a:pt x="206654" y="672083"/>
                  </a:lnTo>
                </a:path>
                <a:path w="240664" h="1337309">
                  <a:moveTo>
                    <a:pt x="225856" y="652894"/>
                  </a:moveTo>
                  <a:lnTo>
                    <a:pt x="189280" y="670267"/>
                  </a:lnTo>
                  <a:lnTo>
                    <a:pt x="186537" y="679411"/>
                  </a:lnTo>
                  <a:lnTo>
                    <a:pt x="186537" y="683983"/>
                  </a:lnTo>
                  <a:lnTo>
                    <a:pt x="186537" y="1121067"/>
                  </a:lnTo>
                  <a:lnTo>
                    <a:pt x="91439" y="1121067"/>
                  </a:lnTo>
                  <a:lnTo>
                    <a:pt x="91439" y="1100035"/>
                  </a:lnTo>
                  <a:lnTo>
                    <a:pt x="91439" y="1096378"/>
                  </a:lnTo>
                  <a:lnTo>
                    <a:pt x="84124" y="1038771"/>
                  </a:lnTo>
                  <a:lnTo>
                    <a:pt x="76242" y="961047"/>
                  </a:lnTo>
                  <a:lnTo>
                    <a:pt x="72682" y="911212"/>
                  </a:lnTo>
                  <a:lnTo>
                    <a:pt x="70408" y="864120"/>
                  </a:lnTo>
                  <a:lnTo>
                    <a:pt x="69494" y="865035"/>
                  </a:lnTo>
                  <a:lnTo>
                    <a:pt x="69494" y="1127467"/>
                  </a:lnTo>
                  <a:lnTo>
                    <a:pt x="61093" y="1135011"/>
                  </a:lnTo>
                  <a:lnTo>
                    <a:pt x="55092" y="1146670"/>
                  </a:lnTo>
                  <a:lnTo>
                    <a:pt x="51492" y="1160386"/>
                  </a:lnTo>
                  <a:lnTo>
                    <a:pt x="50292" y="1174102"/>
                  </a:lnTo>
                  <a:lnTo>
                    <a:pt x="50292" y="1336852"/>
                  </a:lnTo>
                  <a:lnTo>
                    <a:pt x="219456" y="1336852"/>
                  </a:lnTo>
                  <a:lnTo>
                    <a:pt x="219456" y="1161300"/>
                  </a:lnTo>
                  <a:lnTo>
                    <a:pt x="218313" y="1151313"/>
                  </a:lnTo>
                  <a:lnTo>
                    <a:pt x="215112" y="1139698"/>
                  </a:lnTo>
                  <a:lnTo>
                    <a:pt x="210197" y="1129282"/>
                  </a:lnTo>
                  <a:lnTo>
                    <a:pt x="203911" y="1122895"/>
                  </a:lnTo>
                  <a:lnTo>
                    <a:pt x="203911" y="685800"/>
                  </a:lnTo>
                  <a:lnTo>
                    <a:pt x="203911" y="680313"/>
                  </a:lnTo>
                  <a:lnTo>
                    <a:pt x="204825" y="675741"/>
                  </a:lnTo>
                  <a:lnTo>
                    <a:pt x="230428" y="654710"/>
                  </a:lnTo>
                  <a:lnTo>
                    <a:pt x="228600" y="653795"/>
                  </a:lnTo>
                  <a:lnTo>
                    <a:pt x="227698" y="652894"/>
                  </a:lnTo>
                  <a:lnTo>
                    <a:pt x="225856" y="652894"/>
                  </a:lnTo>
                </a:path>
                <a:path w="240664" h="1337309">
                  <a:moveTo>
                    <a:pt x="235915" y="750735"/>
                  </a:moveTo>
                  <a:lnTo>
                    <a:pt x="214884" y="750735"/>
                  </a:lnTo>
                  <a:lnTo>
                    <a:pt x="214884" y="727862"/>
                  </a:lnTo>
                  <a:lnTo>
                    <a:pt x="235915" y="727862"/>
                  </a:lnTo>
                  <a:lnTo>
                    <a:pt x="235915" y="750735"/>
                  </a:lnTo>
                  <a:close/>
                </a:path>
                <a:path w="240664" h="1337309">
                  <a:moveTo>
                    <a:pt x="215798" y="750735"/>
                  </a:moveTo>
                  <a:lnTo>
                    <a:pt x="216700" y="761695"/>
                  </a:lnTo>
                  <a:lnTo>
                    <a:pt x="219456" y="769010"/>
                  </a:lnTo>
                  <a:lnTo>
                    <a:pt x="222199" y="769010"/>
                  </a:lnTo>
                  <a:lnTo>
                    <a:pt x="225856" y="769010"/>
                  </a:lnTo>
                  <a:lnTo>
                    <a:pt x="228600" y="761695"/>
                  </a:lnTo>
                  <a:lnTo>
                    <a:pt x="229514" y="750735"/>
                  </a:lnTo>
                  <a:lnTo>
                    <a:pt x="215798" y="750735"/>
                  </a:lnTo>
                </a:path>
                <a:path w="240664" h="1337309">
                  <a:moveTo>
                    <a:pt x="229514" y="727862"/>
                  </a:moveTo>
                  <a:lnTo>
                    <a:pt x="228600" y="717816"/>
                  </a:lnTo>
                  <a:lnTo>
                    <a:pt x="225856" y="710501"/>
                  </a:lnTo>
                  <a:lnTo>
                    <a:pt x="222199" y="710501"/>
                  </a:lnTo>
                  <a:lnTo>
                    <a:pt x="219456" y="710501"/>
                  </a:lnTo>
                  <a:lnTo>
                    <a:pt x="216700" y="717816"/>
                  </a:lnTo>
                  <a:lnTo>
                    <a:pt x="215798" y="727862"/>
                  </a:lnTo>
                  <a:lnTo>
                    <a:pt x="229514" y="727862"/>
                  </a:lnTo>
                </a:path>
                <a:path w="240664" h="1337309">
                  <a:moveTo>
                    <a:pt x="179222" y="1285646"/>
                  </a:moveTo>
                  <a:lnTo>
                    <a:pt x="87782" y="1285646"/>
                  </a:lnTo>
                  <a:lnTo>
                    <a:pt x="87782" y="1167701"/>
                  </a:lnTo>
                  <a:lnTo>
                    <a:pt x="179222" y="1167701"/>
                  </a:lnTo>
                  <a:lnTo>
                    <a:pt x="179222" y="1285646"/>
                  </a:lnTo>
                  <a:close/>
                </a:path>
                <a:path w="240664" h="1337309">
                  <a:moveTo>
                    <a:pt x="69494" y="19202"/>
                  </a:moveTo>
                  <a:lnTo>
                    <a:pt x="68037" y="26305"/>
                  </a:lnTo>
                  <a:lnTo>
                    <a:pt x="64008" y="32124"/>
                  </a:lnTo>
                  <a:lnTo>
                    <a:pt x="57921" y="36058"/>
                  </a:lnTo>
                  <a:lnTo>
                    <a:pt x="50292" y="37503"/>
                  </a:lnTo>
                  <a:lnTo>
                    <a:pt x="43191" y="36058"/>
                  </a:lnTo>
                  <a:lnTo>
                    <a:pt x="37376" y="32124"/>
                  </a:lnTo>
                  <a:lnTo>
                    <a:pt x="33447" y="26305"/>
                  </a:lnTo>
                  <a:lnTo>
                    <a:pt x="32004" y="19202"/>
                  </a:lnTo>
                  <a:lnTo>
                    <a:pt x="33447" y="11958"/>
                  </a:lnTo>
                  <a:lnTo>
                    <a:pt x="37376" y="5829"/>
                  </a:lnTo>
                  <a:lnTo>
                    <a:pt x="43191" y="1585"/>
                  </a:lnTo>
                  <a:lnTo>
                    <a:pt x="50292" y="0"/>
                  </a:lnTo>
                  <a:lnTo>
                    <a:pt x="57921" y="1585"/>
                  </a:lnTo>
                  <a:lnTo>
                    <a:pt x="64008" y="5829"/>
                  </a:lnTo>
                  <a:lnTo>
                    <a:pt x="68037" y="11958"/>
                  </a:lnTo>
                  <a:lnTo>
                    <a:pt x="69494" y="19202"/>
                  </a:lnTo>
                </a:path>
                <a:path w="240664" h="1337309">
                  <a:moveTo>
                    <a:pt x="87782" y="10058"/>
                  </a:moveTo>
                  <a:lnTo>
                    <a:pt x="87782" y="32016"/>
                  </a:lnTo>
                  <a:lnTo>
                    <a:pt x="66751" y="32016"/>
                  </a:lnTo>
                </a:path>
                <a:path w="240664" h="1337309">
                  <a:moveTo>
                    <a:pt x="32004" y="28346"/>
                  </a:moveTo>
                  <a:lnTo>
                    <a:pt x="19215" y="28346"/>
                  </a:lnTo>
                </a:path>
                <a:path w="240664" h="1337309">
                  <a:moveTo>
                    <a:pt x="240487" y="28346"/>
                  </a:moveTo>
                  <a:lnTo>
                    <a:pt x="227698" y="28346"/>
                  </a:lnTo>
                </a:path>
                <a:path w="240664" h="1337309">
                  <a:moveTo>
                    <a:pt x="0" y="53962"/>
                  </a:moveTo>
                  <a:lnTo>
                    <a:pt x="0" y="12984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279049" y="6228905"/>
              <a:ext cx="215900" cy="889000"/>
            </a:xfrm>
            <a:custGeom>
              <a:avLst/>
              <a:gdLst/>
              <a:ahLst/>
              <a:cxnLst/>
              <a:rect l="l" t="t" r="r" b="b"/>
              <a:pathLst>
                <a:path w="215900" h="889000">
                  <a:moveTo>
                    <a:pt x="215900" y="0"/>
                  </a:moveTo>
                  <a:lnTo>
                    <a:pt x="0" y="88900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5101704" y="5546928"/>
              <a:ext cx="215265" cy="513715"/>
            </a:xfrm>
            <a:custGeom>
              <a:avLst/>
              <a:gdLst/>
              <a:ahLst/>
              <a:cxnLst/>
              <a:rect l="l" t="t" r="r" b="b"/>
              <a:pathLst>
                <a:path w="215264" h="513714">
                  <a:moveTo>
                    <a:pt x="214871" y="0"/>
                  </a:moveTo>
                  <a:lnTo>
                    <a:pt x="0" y="0"/>
                  </a:lnTo>
                  <a:lnTo>
                    <a:pt x="0" y="513575"/>
                  </a:lnTo>
                  <a:lnTo>
                    <a:pt x="214871" y="513575"/>
                  </a:lnTo>
                  <a:lnTo>
                    <a:pt x="214871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5281498" y="5947498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41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5108257" y="5947498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5108257" y="5947498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41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5282260" y="600589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83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83" y="30670"/>
                  </a:lnTo>
                  <a:lnTo>
                    <a:pt x="23799" y="30670"/>
                  </a:lnTo>
                  <a:lnTo>
                    <a:pt x="30695" y="23787"/>
                  </a:lnTo>
                  <a:lnTo>
                    <a:pt x="30695" y="15328"/>
                  </a:lnTo>
                  <a:lnTo>
                    <a:pt x="30695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5282260" y="600589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695" y="15328"/>
                  </a:moveTo>
                  <a:lnTo>
                    <a:pt x="30695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83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83" y="30670"/>
                  </a:lnTo>
                  <a:lnTo>
                    <a:pt x="15341" y="30670"/>
                  </a:lnTo>
                  <a:lnTo>
                    <a:pt x="23799" y="30670"/>
                  </a:lnTo>
                  <a:lnTo>
                    <a:pt x="30695" y="23787"/>
                  </a:lnTo>
                  <a:lnTo>
                    <a:pt x="30695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5108257" y="600589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5108257" y="600589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5142915" y="5947498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5142915" y="5947498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41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5177561" y="5947498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5177561" y="5947498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41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41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5212207" y="5947498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5212207" y="5947498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41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5246852" y="5947498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5246852" y="5947498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41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41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5143055" y="600589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908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908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5143055" y="600589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908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908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5177866" y="600589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5177866" y="600589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5212664" y="600589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5212664" y="600589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5247462" y="600589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5247462" y="600589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5281498" y="563088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23812" y="30657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5281498" y="563088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15354" y="30657"/>
                  </a:lnTo>
                  <a:lnTo>
                    <a:pt x="23812" y="30657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5108257" y="563088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23812" y="30657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5108257" y="563088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15354" y="30657"/>
                  </a:lnTo>
                  <a:lnTo>
                    <a:pt x="23812" y="30657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5108257" y="557147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5108257" y="557147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5246852" y="563088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5246852" y="563088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15341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5212207" y="563088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5212207" y="563088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15354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5177561" y="563088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5177561" y="563088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15341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5142915" y="563088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5142915" y="563088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15354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5142966" y="557147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83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83" y="30670"/>
                  </a:lnTo>
                  <a:lnTo>
                    <a:pt x="23812" y="30670"/>
                  </a:lnTo>
                  <a:lnTo>
                    <a:pt x="30695" y="23774"/>
                  </a:lnTo>
                  <a:lnTo>
                    <a:pt x="30695" y="15328"/>
                  </a:lnTo>
                  <a:lnTo>
                    <a:pt x="30695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5142966" y="557147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695" y="15328"/>
                  </a:moveTo>
                  <a:lnTo>
                    <a:pt x="30695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83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83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695" y="23774"/>
                  </a:lnTo>
                  <a:lnTo>
                    <a:pt x="30695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5177650" y="557147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908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908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5177650" y="557147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908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908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5212346" y="557147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695" y="23774"/>
                  </a:lnTo>
                  <a:lnTo>
                    <a:pt x="30695" y="15328"/>
                  </a:lnTo>
                  <a:lnTo>
                    <a:pt x="30695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5212346" y="557147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695" y="15328"/>
                  </a:moveTo>
                  <a:lnTo>
                    <a:pt x="30695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799" y="30670"/>
                  </a:lnTo>
                  <a:lnTo>
                    <a:pt x="30695" y="23774"/>
                  </a:lnTo>
                  <a:lnTo>
                    <a:pt x="30695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5247043" y="557147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908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908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5247043" y="557147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908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908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5101437" y="5547245"/>
              <a:ext cx="216535" cy="513715"/>
            </a:xfrm>
            <a:custGeom>
              <a:avLst/>
              <a:gdLst/>
              <a:ahLst/>
              <a:cxnLst/>
              <a:rect l="l" t="t" r="r" b="b"/>
              <a:pathLst>
                <a:path w="216535" h="513714">
                  <a:moveTo>
                    <a:pt x="1066" y="0"/>
                  </a:moveTo>
                  <a:lnTo>
                    <a:pt x="215950" y="0"/>
                  </a:lnTo>
                </a:path>
                <a:path w="216535" h="513714">
                  <a:moveTo>
                    <a:pt x="215798" y="513130"/>
                  </a:moveTo>
                  <a:lnTo>
                    <a:pt x="215798" y="1371"/>
                  </a:lnTo>
                </a:path>
                <a:path w="216535" h="513714">
                  <a:moveTo>
                    <a:pt x="0" y="513422"/>
                  </a:moveTo>
                  <a:lnTo>
                    <a:pt x="215036" y="513422"/>
                  </a:lnTo>
                </a:path>
                <a:path w="216535" h="513714">
                  <a:moveTo>
                    <a:pt x="152" y="512063"/>
                  </a:moveTo>
                  <a:lnTo>
                    <a:pt x="152" y="2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5179669" y="571016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35"/>
                  </a:lnTo>
                  <a:lnTo>
                    <a:pt x="8864" y="14135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5179669" y="571016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35"/>
                  </a:moveTo>
                  <a:lnTo>
                    <a:pt x="8864" y="14135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5300662" y="571012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89" y="14147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5300662" y="571012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89" y="14147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5315724" y="5606224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1041" y="0"/>
                  </a:moveTo>
                  <a:lnTo>
                    <a:pt x="0" y="0"/>
                  </a:lnTo>
                  <a:lnTo>
                    <a:pt x="0" y="1981"/>
                  </a:lnTo>
                  <a:lnTo>
                    <a:pt x="1041" y="1981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5102212" y="5607126"/>
              <a:ext cx="213995" cy="0"/>
            </a:xfrm>
            <a:custGeom>
              <a:avLst/>
              <a:gdLst/>
              <a:ahLst/>
              <a:cxnLst/>
              <a:rect l="l" t="t" r="r" b="b"/>
              <a:pathLst>
                <a:path w="213995">
                  <a:moveTo>
                    <a:pt x="0" y="0"/>
                  </a:moveTo>
                  <a:lnTo>
                    <a:pt x="21395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5101133" y="5999708"/>
              <a:ext cx="217170" cy="2540"/>
            </a:xfrm>
            <a:custGeom>
              <a:avLst/>
              <a:gdLst/>
              <a:ahLst/>
              <a:cxnLst/>
              <a:rect l="l" t="t" r="r" b="b"/>
              <a:pathLst>
                <a:path w="217170" h="2539">
                  <a:moveTo>
                    <a:pt x="1066" y="12"/>
                  </a:moveTo>
                  <a:lnTo>
                    <a:pt x="0" y="12"/>
                  </a:lnTo>
                  <a:lnTo>
                    <a:pt x="0" y="2146"/>
                  </a:lnTo>
                  <a:lnTo>
                    <a:pt x="1066" y="2146"/>
                  </a:lnTo>
                  <a:lnTo>
                    <a:pt x="1066" y="12"/>
                  </a:lnTo>
                  <a:close/>
                </a:path>
                <a:path w="217170" h="2539">
                  <a:moveTo>
                    <a:pt x="216700" y="0"/>
                  </a:moveTo>
                  <a:lnTo>
                    <a:pt x="215633" y="0"/>
                  </a:lnTo>
                  <a:lnTo>
                    <a:pt x="215633" y="2133"/>
                  </a:lnTo>
                  <a:lnTo>
                    <a:pt x="216700" y="2133"/>
                  </a:lnTo>
                  <a:lnTo>
                    <a:pt x="2167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5102047" y="6000788"/>
              <a:ext cx="215265" cy="0"/>
            </a:xfrm>
            <a:custGeom>
              <a:avLst/>
              <a:gdLst/>
              <a:ahLst/>
              <a:cxnLst/>
              <a:rect l="l" t="t" r="r" b="b"/>
              <a:pathLst>
                <a:path w="215264">
                  <a:moveTo>
                    <a:pt x="0" y="0"/>
                  </a:moveTo>
                  <a:lnTo>
                    <a:pt x="21488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5300662" y="583487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5300662" y="583487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89" y="14160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5300662" y="5735167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5300662" y="5735154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73"/>
                  </a:moveTo>
                  <a:lnTo>
                    <a:pt x="8889" y="14173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7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5300662" y="576002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35"/>
                  </a:lnTo>
                  <a:lnTo>
                    <a:pt x="8889" y="14135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5300662" y="5760008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89" y="14147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5300662" y="5784786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5300662" y="5784786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89" y="14160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5300662" y="580984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89" y="14147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5300662" y="5809830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89" y="14160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5111178" y="571012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89" y="14147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5111178" y="571012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89" y="14147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5111178" y="5735167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5111178" y="5735154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73"/>
                  </a:moveTo>
                  <a:lnTo>
                    <a:pt x="8889" y="14173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7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5111178" y="576002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35"/>
                  </a:lnTo>
                  <a:lnTo>
                    <a:pt x="8889" y="14135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5111178" y="5760008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89" y="14147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5111178" y="5784786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5111178" y="5784786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89" y="14160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5111178" y="580984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89" y="14147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5111178" y="5809830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89" y="14160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5111178" y="583487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5111178" y="583487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89" y="14160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5179669" y="573493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64" y="14147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5179669" y="573493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64" y="14147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5179669" y="575998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64" y="14160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5179669" y="575998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64" y="14160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5179669" y="578505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64" y="14147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5179669" y="578505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64" y="14147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5179669" y="580984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64" y="14147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5179669" y="5809830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64" y="14160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5179669" y="583487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64" y="14160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5179669" y="583487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64" y="14160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5285867" y="563525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8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7018" y="21920"/>
                  </a:lnTo>
                  <a:lnTo>
                    <a:pt x="21958" y="17005"/>
                  </a:lnTo>
                  <a:lnTo>
                    <a:pt x="21958" y="10960"/>
                  </a:lnTo>
                  <a:lnTo>
                    <a:pt x="21958" y="4927"/>
                  </a:lnTo>
                  <a:lnTo>
                    <a:pt x="17018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5285867" y="563525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60"/>
                  </a:moveTo>
                  <a:lnTo>
                    <a:pt x="21958" y="4927"/>
                  </a:lnTo>
                  <a:lnTo>
                    <a:pt x="17018" y="0"/>
                  </a:lnTo>
                  <a:lnTo>
                    <a:pt x="10985" y="0"/>
                  </a:lnTo>
                  <a:lnTo>
                    <a:pt x="4940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0985" y="21920"/>
                  </a:lnTo>
                  <a:lnTo>
                    <a:pt x="17018" y="21920"/>
                  </a:lnTo>
                  <a:lnTo>
                    <a:pt x="21958" y="17005"/>
                  </a:lnTo>
                  <a:lnTo>
                    <a:pt x="21958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5299405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5299405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5299405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5299405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5286603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5286603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5294693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5294693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5294693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5294693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5286603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5286603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5299405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5299405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5299405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5299405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5112639" y="563525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7030" y="21920"/>
                  </a:lnTo>
                  <a:lnTo>
                    <a:pt x="21945" y="17005"/>
                  </a:lnTo>
                  <a:lnTo>
                    <a:pt x="21945" y="10960"/>
                  </a:lnTo>
                  <a:lnTo>
                    <a:pt x="21945" y="492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5112639" y="563525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27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0972" y="21920"/>
                  </a:lnTo>
                  <a:lnTo>
                    <a:pt x="17030" y="21920"/>
                  </a:lnTo>
                  <a:lnTo>
                    <a:pt x="21945" y="17005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5126113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5126113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5126113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5126113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5113324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5113324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5121401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5121401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5121401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5121401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5113324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5113324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5126113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5126113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5126113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5126113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5112639" y="557585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40" y="21907"/>
                  </a:lnTo>
                  <a:lnTo>
                    <a:pt x="17030" y="21907"/>
                  </a:lnTo>
                  <a:lnTo>
                    <a:pt x="21945" y="16979"/>
                  </a:lnTo>
                  <a:lnTo>
                    <a:pt x="21945" y="10947"/>
                  </a:lnTo>
                  <a:lnTo>
                    <a:pt x="21945" y="4914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5112639" y="557585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47"/>
                  </a:moveTo>
                  <a:lnTo>
                    <a:pt x="21945" y="4914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14"/>
                  </a:lnTo>
                  <a:lnTo>
                    <a:pt x="0" y="10947"/>
                  </a:lnTo>
                  <a:lnTo>
                    <a:pt x="0" y="16979"/>
                  </a:lnTo>
                  <a:lnTo>
                    <a:pt x="4940" y="21907"/>
                  </a:lnTo>
                  <a:lnTo>
                    <a:pt x="10972" y="21907"/>
                  </a:lnTo>
                  <a:lnTo>
                    <a:pt x="17030" y="21907"/>
                  </a:lnTo>
                  <a:lnTo>
                    <a:pt x="21945" y="16979"/>
                  </a:lnTo>
                  <a:lnTo>
                    <a:pt x="21945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5126113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5126113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5126113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5126113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5113324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5113324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5121401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5121401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5121401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5121401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5113324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5113324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5126113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5126113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5126113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5126113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5285867" y="595188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8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7018" y="21920"/>
                  </a:lnTo>
                  <a:lnTo>
                    <a:pt x="21958" y="16992"/>
                  </a:lnTo>
                  <a:lnTo>
                    <a:pt x="21958" y="10960"/>
                  </a:lnTo>
                  <a:lnTo>
                    <a:pt x="21958" y="4940"/>
                  </a:lnTo>
                  <a:lnTo>
                    <a:pt x="17018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5285867" y="595188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60"/>
                  </a:moveTo>
                  <a:lnTo>
                    <a:pt x="21958" y="4940"/>
                  </a:lnTo>
                  <a:lnTo>
                    <a:pt x="17018" y="0"/>
                  </a:lnTo>
                  <a:lnTo>
                    <a:pt x="10985" y="0"/>
                  </a:lnTo>
                  <a:lnTo>
                    <a:pt x="4940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0985" y="21920"/>
                  </a:lnTo>
                  <a:lnTo>
                    <a:pt x="17018" y="21920"/>
                  </a:lnTo>
                  <a:lnTo>
                    <a:pt x="21958" y="16992"/>
                  </a:lnTo>
                  <a:lnTo>
                    <a:pt x="21958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5299405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5299405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5299405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5299405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5286603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5286603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5294693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5294693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5294693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5294693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5286603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5286603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5299405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5299405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5299405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5299405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5112639" y="595188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7030" y="21920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40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5112639" y="595188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40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0972" y="21920"/>
                  </a:lnTo>
                  <a:lnTo>
                    <a:pt x="17030" y="21920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5126113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5126113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5126113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5126113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5113324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5113324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5121401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5121401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5121401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5121401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5113324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5113324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5126113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5126113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5126113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5126113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5286641" y="601027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7" y="0"/>
                  </a:moveTo>
                  <a:lnTo>
                    <a:pt x="4927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27" y="21907"/>
                  </a:lnTo>
                  <a:lnTo>
                    <a:pt x="17017" y="21907"/>
                  </a:lnTo>
                  <a:lnTo>
                    <a:pt x="21945" y="16979"/>
                  </a:lnTo>
                  <a:lnTo>
                    <a:pt x="21945" y="10960"/>
                  </a:lnTo>
                  <a:lnTo>
                    <a:pt x="21945" y="4914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5286641" y="601027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14"/>
                  </a:lnTo>
                  <a:lnTo>
                    <a:pt x="17017" y="0"/>
                  </a:lnTo>
                  <a:lnTo>
                    <a:pt x="10972" y="0"/>
                  </a:lnTo>
                  <a:lnTo>
                    <a:pt x="4927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79"/>
                  </a:lnTo>
                  <a:lnTo>
                    <a:pt x="4927" y="21907"/>
                  </a:lnTo>
                  <a:lnTo>
                    <a:pt x="10972" y="21907"/>
                  </a:lnTo>
                  <a:lnTo>
                    <a:pt x="17017" y="21907"/>
                  </a:lnTo>
                  <a:lnTo>
                    <a:pt x="21945" y="16979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5300154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5300154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5287365" y="6018771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788" y="0"/>
                  </a:moveTo>
                  <a:lnTo>
                    <a:pt x="20866" y="0"/>
                  </a:lnTo>
                </a:path>
                <a:path w="209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5295430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5295430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5295430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5295430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5287365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5287365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5300154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5300154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5300154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5300154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5112639" y="601027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40" y="21907"/>
                  </a:lnTo>
                  <a:lnTo>
                    <a:pt x="17030" y="21907"/>
                  </a:lnTo>
                  <a:lnTo>
                    <a:pt x="21945" y="16979"/>
                  </a:lnTo>
                  <a:lnTo>
                    <a:pt x="21945" y="10960"/>
                  </a:lnTo>
                  <a:lnTo>
                    <a:pt x="21945" y="4914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5112639" y="601027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14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79"/>
                  </a:lnTo>
                  <a:lnTo>
                    <a:pt x="4940" y="21907"/>
                  </a:lnTo>
                  <a:lnTo>
                    <a:pt x="10972" y="21907"/>
                  </a:lnTo>
                  <a:lnTo>
                    <a:pt x="17030" y="21907"/>
                  </a:lnTo>
                  <a:lnTo>
                    <a:pt x="21945" y="16979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5126113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5126113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5113324" y="6018771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788" y="0"/>
                  </a:moveTo>
                  <a:lnTo>
                    <a:pt x="20878" y="0"/>
                  </a:lnTo>
                </a:path>
                <a:path w="209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5121401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5121401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5121401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5121401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5113324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5113324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5126113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5126113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5126113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5126113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5251437" y="557585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02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02" y="21907"/>
                  </a:lnTo>
                  <a:lnTo>
                    <a:pt x="17005" y="21907"/>
                  </a:lnTo>
                  <a:lnTo>
                    <a:pt x="21932" y="16979"/>
                  </a:lnTo>
                  <a:lnTo>
                    <a:pt x="21932" y="10947"/>
                  </a:lnTo>
                  <a:lnTo>
                    <a:pt x="21932" y="4914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5251437" y="557585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32" y="10947"/>
                  </a:moveTo>
                  <a:lnTo>
                    <a:pt x="21932" y="4914"/>
                  </a:lnTo>
                  <a:lnTo>
                    <a:pt x="17005" y="0"/>
                  </a:lnTo>
                  <a:lnTo>
                    <a:pt x="10960" y="0"/>
                  </a:lnTo>
                  <a:lnTo>
                    <a:pt x="4902" y="0"/>
                  </a:lnTo>
                  <a:lnTo>
                    <a:pt x="0" y="4914"/>
                  </a:lnTo>
                  <a:lnTo>
                    <a:pt x="0" y="10947"/>
                  </a:lnTo>
                  <a:lnTo>
                    <a:pt x="0" y="16979"/>
                  </a:lnTo>
                  <a:lnTo>
                    <a:pt x="4902" y="21907"/>
                  </a:lnTo>
                  <a:lnTo>
                    <a:pt x="10960" y="21907"/>
                  </a:lnTo>
                  <a:lnTo>
                    <a:pt x="17005" y="21907"/>
                  </a:lnTo>
                  <a:lnTo>
                    <a:pt x="21932" y="16979"/>
                  </a:lnTo>
                  <a:lnTo>
                    <a:pt x="21932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5216740" y="557585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27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27" y="21907"/>
                  </a:lnTo>
                  <a:lnTo>
                    <a:pt x="17005" y="21907"/>
                  </a:lnTo>
                  <a:lnTo>
                    <a:pt x="21945" y="16979"/>
                  </a:lnTo>
                  <a:lnTo>
                    <a:pt x="21945" y="10947"/>
                  </a:lnTo>
                  <a:lnTo>
                    <a:pt x="21945" y="4914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5216740" y="557585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47"/>
                  </a:moveTo>
                  <a:lnTo>
                    <a:pt x="21945" y="4914"/>
                  </a:lnTo>
                  <a:lnTo>
                    <a:pt x="17005" y="0"/>
                  </a:lnTo>
                  <a:lnTo>
                    <a:pt x="10960" y="0"/>
                  </a:lnTo>
                  <a:lnTo>
                    <a:pt x="4927" y="0"/>
                  </a:lnTo>
                  <a:lnTo>
                    <a:pt x="0" y="4914"/>
                  </a:lnTo>
                  <a:lnTo>
                    <a:pt x="0" y="10947"/>
                  </a:lnTo>
                  <a:lnTo>
                    <a:pt x="0" y="16979"/>
                  </a:lnTo>
                  <a:lnTo>
                    <a:pt x="4927" y="21907"/>
                  </a:lnTo>
                  <a:lnTo>
                    <a:pt x="10960" y="21907"/>
                  </a:lnTo>
                  <a:lnTo>
                    <a:pt x="17005" y="21907"/>
                  </a:lnTo>
                  <a:lnTo>
                    <a:pt x="21945" y="16979"/>
                  </a:lnTo>
                  <a:lnTo>
                    <a:pt x="21945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5281739" y="557147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5281739" y="557147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15341" y="30670"/>
                  </a:lnTo>
                  <a:lnTo>
                    <a:pt x="23799" y="30670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5286755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5286755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5294845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5294845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5264962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5264962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5264962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5264962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5252161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5252161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5260238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5260238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5260238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5260238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5252161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5252161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5264962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5264962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5264962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5264962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5230215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5230215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5230215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5230215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5217414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5217414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5225491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5225491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5225491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5225491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5217414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5217414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5230215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5230215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5230215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5230215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5182031" y="557585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40" y="21907"/>
                  </a:lnTo>
                  <a:lnTo>
                    <a:pt x="17030" y="21907"/>
                  </a:lnTo>
                  <a:lnTo>
                    <a:pt x="21945" y="16979"/>
                  </a:lnTo>
                  <a:lnTo>
                    <a:pt x="21945" y="10947"/>
                  </a:lnTo>
                  <a:lnTo>
                    <a:pt x="21945" y="4914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5182031" y="557585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47"/>
                  </a:moveTo>
                  <a:lnTo>
                    <a:pt x="21945" y="4914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14"/>
                  </a:lnTo>
                  <a:lnTo>
                    <a:pt x="0" y="10947"/>
                  </a:lnTo>
                  <a:lnTo>
                    <a:pt x="0" y="16979"/>
                  </a:lnTo>
                  <a:lnTo>
                    <a:pt x="4940" y="21907"/>
                  </a:lnTo>
                  <a:lnTo>
                    <a:pt x="10972" y="21907"/>
                  </a:lnTo>
                  <a:lnTo>
                    <a:pt x="17030" y="21907"/>
                  </a:lnTo>
                  <a:lnTo>
                    <a:pt x="21945" y="16979"/>
                  </a:lnTo>
                  <a:lnTo>
                    <a:pt x="21945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5195620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5195620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5195620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5195620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2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5182666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5182666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5190744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5190744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5190744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5190744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5182666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5182666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5195620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5195620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5195620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5195620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5147348" y="557585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14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14" y="21907"/>
                  </a:lnTo>
                  <a:lnTo>
                    <a:pt x="17005" y="21907"/>
                  </a:lnTo>
                  <a:lnTo>
                    <a:pt x="21945" y="16979"/>
                  </a:lnTo>
                  <a:lnTo>
                    <a:pt x="21945" y="10947"/>
                  </a:lnTo>
                  <a:lnTo>
                    <a:pt x="21945" y="4914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5147348" y="557585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47"/>
                  </a:moveTo>
                  <a:lnTo>
                    <a:pt x="21945" y="4914"/>
                  </a:lnTo>
                  <a:lnTo>
                    <a:pt x="17005" y="0"/>
                  </a:lnTo>
                  <a:lnTo>
                    <a:pt x="10972" y="0"/>
                  </a:lnTo>
                  <a:lnTo>
                    <a:pt x="4914" y="0"/>
                  </a:lnTo>
                  <a:lnTo>
                    <a:pt x="0" y="4914"/>
                  </a:lnTo>
                  <a:lnTo>
                    <a:pt x="0" y="10947"/>
                  </a:lnTo>
                  <a:lnTo>
                    <a:pt x="0" y="16979"/>
                  </a:lnTo>
                  <a:lnTo>
                    <a:pt x="4914" y="21907"/>
                  </a:lnTo>
                  <a:lnTo>
                    <a:pt x="10972" y="21907"/>
                  </a:lnTo>
                  <a:lnTo>
                    <a:pt x="17005" y="21907"/>
                  </a:lnTo>
                  <a:lnTo>
                    <a:pt x="21945" y="16979"/>
                  </a:lnTo>
                  <a:lnTo>
                    <a:pt x="21945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5160886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5160886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5160886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5160886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5148084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5148084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5156149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5156149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5156149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5156149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5148084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5148084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5160886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5160886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5160886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5160886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5251234" y="563525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7" y="0"/>
                  </a:moveTo>
                  <a:lnTo>
                    <a:pt x="4927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27" y="21920"/>
                  </a:lnTo>
                  <a:lnTo>
                    <a:pt x="17017" y="21920"/>
                  </a:lnTo>
                  <a:lnTo>
                    <a:pt x="21932" y="17005"/>
                  </a:lnTo>
                  <a:lnTo>
                    <a:pt x="21932" y="10960"/>
                  </a:lnTo>
                  <a:lnTo>
                    <a:pt x="21932" y="4927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5251234" y="563525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32" y="10960"/>
                  </a:moveTo>
                  <a:lnTo>
                    <a:pt x="21932" y="4927"/>
                  </a:lnTo>
                  <a:lnTo>
                    <a:pt x="17017" y="0"/>
                  </a:lnTo>
                  <a:lnTo>
                    <a:pt x="10960" y="0"/>
                  </a:lnTo>
                  <a:lnTo>
                    <a:pt x="4927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7005"/>
                  </a:lnTo>
                  <a:lnTo>
                    <a:pt x="4927" y="21920"/>
                  </a:lnTo>
                  <a:lnTo>
                    <a:pt x="10960" y="21920"/>
                  </a:lnTo>
                  <a:lnTo>
                    <a:pt x="17017" y="21920"/>
                  </a:lnTo>
                  <a:lnTo>
                    <a:pt x="21932" y="17005"/>
                  </a:lnTo>
                  <a:lnTo>
                    <a:pt x="21932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5264810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5264810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5264810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5264810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2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5251996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5251996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3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5259933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5259933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5259933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5259933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5251996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5251996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5264810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5264810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5264810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5264810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5216575" y="563525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7030" y="21920"/>
                  </a:lnTo>
                  <a:lnTo>
                    <a:pt x="21958" y="17005"/>
                  </a:lnTo>
                  <a:lnTo>
                    <a:pt x="21958" y="10960"/>
                  </a:lnTo>
                  <a:lnTo>
                    <a:pt x="21958" y="492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5216575" y="563525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60"/>
                  </a:moveTo>
                  <a:lnTo>
                    <a:pt x="21958" y="4927"/>
                  </a:lnTo>
                  <a:lnTo>
                    <a:pt x="17030" y="0"/>
                  </a:lnTo>
                  <a:lnTo>
                    <a:pt x="10985" y="0"/>
                  </a:lnTo>
                  <a:lnTo>
                    <a:pt x="4940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0985" y="21920"/>
                  </a:lnTo>
                  <a:lnTo>
                    <a:pt x="17030" y="21920"/>
                  </a:lnTo>
                  <a:lnTo>
                    <a:pt x="21958" y="17005"/>
                  </a:lnTo>
                  <a:lnTo>
                    <a:pt x="21958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5230063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5230063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5230063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5230063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5217248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5217248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5225338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5225338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5225338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5225338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5217248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5217248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5230063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5230063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5230063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5230063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5181930" y="563525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52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52" y="21920"/>
                  </a:lnTo>
                  <a:lnTo>
                    <a:pt x="17030" y="21920"/>
                  </a:lnTo>
                  <a:lnTo>
                    <a:pt x="21945" y="17005"/>
                  </a:lnTo>
                  <a:lnTo>
                    <a:pt x="21945" y="10960"/>
                  </a:lnTo>
                  <a:lnTo>
                    <a:pt x="21945" y="492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5181930" y="563525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27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52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7005"/>
                  </a:lnTo>
                  <a:lnTo>
                    <a:pt x="4952" y="21920"/>
                  </a:lnTo>
                  <a:lnTo>
                    <a:pt x="10972" y="21920"/>
                  </a:lnTo>
                  <a:lnTo>
                    <a:pt x="17030" y="21920"/>
                  </a:lnTo>
                  <a:lnTo>
                    <a:pt x="21945" y="17005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5195468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5195468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5195468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5195468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5182666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5182666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5190744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5190744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5190744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5190744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5182666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5182666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5195468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5195468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5195468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5195468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5147284" y="563525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7030" y="21920"/>
                  </a:lnTo>
                  <a:lnTo>
                    <a:pt x="21945" y="17005"/>
                  </a:lnTo>
                  <a:lnTo>
                    <a:pt x="21945" y="10960"/>
                  </a:lnTo>
                  <a:lnTo>
                    <a:pt x="21945" y="492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5147284" y="563525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27"/>
                  </a:lnTo>
                  <a:lnTo>
                    <a:pt x="17030" y="0"/>
                  </a:lnTo>
                  <a:lnTo>
                    <a:pt x="10985" y="0"/>
                  </a:lnTo>
                  <a:lnTo>
                    <a:pt x="4940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0985" y="21920"/>
                  </a:lnTo>
                  <a:lnTo>
                    <a:pt x="17030" y="21920"/>
                  </a:lnTo>
                  <a:lnTo>
                    <a:pt x="21945" y="17005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5160886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5160886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5160886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5160886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12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5147919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5147919" y="56437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5155996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5155996" y="563579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5155996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5155996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5147919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5147919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5160886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5160886" y="56490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5160886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5160886" y="56490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5147284" y="595188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7030" y="21920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40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5147284" y="595188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40"/>
                  </a:lnTo>
                  <a:lnTo>
                    <a:pt x="17030" y="0"/>
                  </a:lnTo>
                  <a:lnTo>
                    <a:pt x="10985" y="0"/>
                  </a:lnTo>
                  <a:lnTo>
                    <a:pt x="4940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0985" y="21920"/>
                  </a:lnTo>
                  <a:lnTo>
                    <a:pt x="17030" y="21920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5160886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5160886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5160886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5160886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12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5147919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5147919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5155996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5155996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5155996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5155996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5147919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5147919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5160886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5160886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5160886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5160886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5181930" y="595188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52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52" y="21920"/>
                  </a:lnTo>
                  <a:lnTo>
                    <a:pt x="17030" y="21920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40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5181930" y="595188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40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52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52" y="21920"/>
                  </a:lnTo>
                  <a:lnTo>
                    <a:pt x="10972" y="21920"/>
                  </a:lnTo>
                  <a:lnTo>
                    <a:pt x="17030" y="21920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5195468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5195468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5195468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5195468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5182666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5182666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5190744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5190744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5190744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5190744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5182666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5182666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5195468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5195468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5195468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5195468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5216575" y="595188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7030" y="21920"/>
                  </a:lnTo>
                  <a:lnTo>
                    <a:pt x="21958" y="16992"/>
                  </a:lnTo>
                  <a:lnTo>
                    <a:pt x="21958" y="10960"/>
                  </a:lnTo>
                  <a:lnTo>
                    <a:pt x="21958" y="4940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5216575" y="595188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60"/>
                  </a:moveTo>
                  <a:lnTo>
                    <a:pt x="21958" y="4940"/>
                  </a:lnTo>
                  <a:lnTo>
                    <a:pt x="17030" y="0"/>
                  </a:lnTo>
                  <a:lnTo>
                    <a:pt x="10985" y="0"/>
                  </a:lnTo>
                  <a:lnTo>
                    <a:pt x="4940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0985" y="21920"/>
                  </a:lnTo>
                  <a:lnTo>
                    <a:pt x="17030" y="21920"/>
                  </a:lnTo>
                  <a:lnTo>
                    <a:pt x="21958" y="16992"/>
                  </a:lnTo>
                  <a:lnTo>
                    <a:pt x="21958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5230063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5230063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5230063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5230063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5217248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5217248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5225338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5225338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5225338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5225338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5217248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5217248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5230063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5230063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5230063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5230063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5251234" y="595188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7" y="0"/>
                  </a:moveTo>
                  <a:lnTo>
                    <a:pt x="4927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27" y="21920"/>
                  </a:lnTo>
                  <a:lnTo>
                    <a:pt x="17017" y="21920"/>
                  </a:lnTo>
                  <a:lnTo>
                    <a:pt x="21932" y="16992"/>
                  </a:lnTo>
                  <a:lnTo>
                    <a:pt x="21932" y="10960"/>
                  </a:lnTo>
                  <a:lnTo>
                    <a:pt x="21932" y="4940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5251234" y="595188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32" y="10960"/>
                  </a:moveTo>
                  <a:lnTo>
                    <a:pt x="21932" y="4940"/>
                  </a:lnTo>
                  <a:lnTo>
                    <a:pt x="17017" y="0"/>
                  </a:lnTo>
                  <a:lnTo>
                    <a:pt x="10960" y="0"/>
                  </a:lnTo>
                  <a:lnTo>
                    <a:pt x="4927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27" y="21920"/>
                  </a:lnTo>
                  <a:lnTo>
                    <a:pt x="10960" y="21920"/>
                  </a:lnTo>
                  <a:lnTo>
                    <a:pt x="17017" y="21920"/>
                  </a:lnTo>
                  <a:lnTo>
                    <a:pt x="21932" y="16992"/>
                  </a:lnTo>
                  <a:lnTo>
                    <a:pt x="21932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5264810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5264810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5264810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5264810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2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5251996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5251996" y="59603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3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5259933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5259933" y="59523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5259933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5259933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5251996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5251996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5264810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5264810" y="596558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5264810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5264810" y="59655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5147449" y="601027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8" y="0"/>
                  </a:moveTo>
                  <a:lnTo>
                    <a:pt x="4927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27" y="21907"/>
                  </a:lnTo>
                  <a:lnTo>
                    <a:pt x="17018" y="21907"/>
                  </a:lnTo>
                  <a:lnTo>
                    <a:pt x="21945" y="16979"/>
                  </a:lnTo>
                  <a:lnTo>
                    <a:pt x="21945" y="10960"/>
                  </a:lnTo>
                  <a:lnTo>
                    <a:pt x="21945" y="4914"/>
                  </a:lnTo>
                  <a:lnTo>
                    <a:pt x="17018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5147449" y="601027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14"/>
                  </a:lnTo>
                  <a:lnTo>
                    <a:pt x="17018" y="0"/>
                  </a:lnTo>
                  <a:lnTo>
                    <a:pt x="10960" y="0"/>
                  </a:lnTo>
                  <a:lnTo>
                    <a:pt x="4927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79"/>
                  </a:lnTo>
                  <a:lnTo>
                    <a:pt x="4927" y="21907"/>
                  </a:lnTo>
                  <a:lnTo>
                    <a:pt x="10960" y="21907"/>
                  </a:lnTo>
                  <a:lnTo>
                    <a:pt x="17018" y="21907"/>
                  </a:lnTo>
                  <a:lnTo>
                    <a:pt x="21945" y="16979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5161026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5161026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5148084" y="6018771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941" y="0"/>
                  </a:moveTo>
                  <a:lnTo>
                    <a:pt x="20866" y="0"/>
                  </a:lnTo>
                </a:path>
                <a:path w="209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5156149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5156149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5156149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5156149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5148084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5148084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5161026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5161026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5161026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5161026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5182247" y="601027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27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27" y="21907"/>
                  </a:lnTo>
                  <a:lnTo>
                    <a:pt x="17005" y="21907"/>
                  </a:lnTo>
                  <a:lnTo>
                    <a:pt x="21945" y="16979"/>
                  </a:lnTo>
                  <a:lnTo>
                    <a:pt x="21945" y="10960"/>
                  </a:lnTo>
                  <a:lnTo>
                    <a:pt x="21945" y="4914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5182247" y="601027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14"/>
                  </a:lnTo>
                  <a:lnTo>
                    <a:pt x="17005" y="0"/>
                  </a:lnTo>
                  <a:lnTo>
                    <a:pt x="10972" y="0"/>
                  </a:lnTo>
                  <a:lnTo>
                    <a:pt x="4927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79"/>
                  </a:lnTo>
                  <a:lnTo>
                    <a:pt x="4927" y="21907"/>
                  </a:lnTo>
                  <a:lnTo>
                    <a:pt x="10972" y="21907"/>
                  </a:lnTo>
                  <a:lnTo>
                    <a:pt x="17005" y="21907"/>
                  </a:lnTo>
                  <a:lnTo>
                    <a:pt x="21945" y="16979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5195773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5195773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5182971" y="6018771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801" y="0"/>
                  </a:moveTo>
                  <a:lnTo>
                    <a:pt x="20878" y="0"/>
                  </a:lnTo>
                </a:path>
                <a:path w="209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5191048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5191048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5191048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5191048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5182971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5182971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5195773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5195773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5195773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5195773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5217058" y="601027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14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14" y="21907"/>
                  </a:lnTo>
                  <a:lnTo>
                    <a:pt x="17005" y="21907"/>
                  </a:lnTo>
                  <a:lnTo>
                    <a:pt x="21920" y="16979"/>
                  </a:lnTo>
                  <a:lnTo>
                    <a:pt x="21920" y="10960"/>
                  </a:lnTo>
                  <a:lnTo>
                    <a:pt x="21920" y="4914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5217058" y="601027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20" y="10960"/>
                  </a:moveTo>
                  <a:lnTo>
                    <a:pt x="21920" y="4914"/>
                  </a:lnTo>
                  <a:lnTo>
                    <a:pt x="17005" y="0"/>
                  </a:lnTo>
                  <a:lnTo>
                    <a:pt x="10960" y="0"/>
                  </a:lnTo>
                  <a:lnTo>
                    <a:pt x="4914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79"/>
                  </a:lnTo>
                  <a:lnTo>
                    <a:pt x="4914" y="21907"/>
                  </a:lnTo>
                  <a:lnTo>
                    <a:pt x="10960" y="21907"/>
                  </a:lnTo>
                  <a:lnTo>
                    <a:pt x="17005" y="21907"/>
                  </a:lnTo>
                  <a:lnTo>
                    <a:pt x="21920" y="16979"/>
                  </a:lnTo>
                  <a:lnTo>
                    <a:pt x="21920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5230520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5230520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5217706" y="6018771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814" y="0"/>
                  </a:moveTo>
                  <a:lnTo>
                    <a:pt x="20891" y="0"/>
                  </a:lnTo>
                </a:path>
                <a:path w="209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5225795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5225795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5225795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5225795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5217706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5217706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5230520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5230520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5230520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5230520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5251843" y="601027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14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14" y="21907"/>
                  </a:lnTo>
                  <a:lnTo>
                    <a:pt x="17005" y="21907"/>
                  </a:lnTo>
                  <a:lnTo>
                    <a:pt x="21945" y="16979"/>
                  </a:lnTo>
                  <a:lnTo>
                    <a:pt x="21945" y="10960"/>
                  </a:lnTo>
                  <a:lnTo>
                    <a:pt x="21945" y="4914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5251843" y="601027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14"/>
                  </a:lnTo>
                  <a:lnTo>
                    <a:pt x="17005" y="0"/>
                  </a:lnTo>
                  <a:lnTo>
                    <a:pt x="10972" y="0"/>
                  </a:lnTo>
                  <a:lnTo>
                    <a:pt x="4914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79"/>
                  </a:lnTo>
                  <a:lnTo>
                    <a:pt x="4914" y="21907"/>
                  </a:lnTo>
                  <a:lnTo>
                    <a:pt x="10972" y="21907"/>
                  </a:lnTo>
                  <a:lnTo>
                    <a:pt x="17005" y="21907"/>
                  </a:lnTo>
                  <a:lnTo>
                    <a:pt x="21945" y="16979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5265420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5265420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5252618" y="6018771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801" y="0"/>
                  </a:moveTo>
                  <a:lnTo>
                    <a:pt x="20726" y="0"/>
                  </a:lnTo>
                </a:path>
                <a:path w="20954">
                  <a:moveTo>
                    <a:pt x="0" y="0"/>
                  </a:moveTo>
                  <a:lnTo>
                    <a:pt x="792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5260543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5260543" y="60106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5260543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5260543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5252618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5252618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5265420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5265420" y="60239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5265420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5265420" y="60239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5143677" y="5791822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549" y="12280"/>
                  </a:moveTo>
                  <a:lnTo>
                    <a:pt x="24549" y="5524"/>
                  </a:lnTo>
                  <a:lnTo>
                    <a:pt x="19024" y="0"/>
                  </a:lnTo>
                  <a:lnTo>
                    <a:pt x="12280" y="0"/>
                  </a:lnTo>
                  <a:lnTo>
                    <a:pt x="5511" y="0"/>
                  </a:lnTo>
                  <a:lnTo>
                    <a:pt x="0" y="5524"/>
                  </a:lnTo>
                  <a:lnTo>
                    <a:pt x="0" y="12280"/>
                  </a:lnTo>
                  <a:lnTo>
                    <a:pt x="0" y="19037"/>
                  </a:lnTo>
                  <a:lnTo>
                    <a:pt x="5511" y="24549"/>
                  </a:lnTo>
                  <a:lnTo>
                    <a:pt x="12280" y="24549"/>
                  </a:lnTo>
                  <a:lnTo>
                    <a:pt x="19024" y="24549"/>
                  </a:lnTo>
                  <a:lnTo>
                    <a:pt x="24549" y="19037"/>
                  </a:lnTo>
                  <a:lnTo>
                    <a:pt x="24549" y="1228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5148287" y="579644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1874" y="0"/>
                  </a:moveTo>
                  <a:lnTo>
                    <a:pt x="3441" y="0"/>
                  </a:lnTo>
                  <a:lnTo>
                    <a:pt x="0" y="3441"/>
                  </a:lnTo>
                  <a:lnTo>
                    <a:pt x="0" y="11887"/>
                  </a:lnTo>
                  <a:lnTo>
                    <a:pt x="3441" y="15328"/>
                  </a:lnTo>
                  <a:lnTo>
                    <a:pt x="11874" y="15328"/>
                  </a:lnTo>
                  <a:lnTo>
                    <a:pt x="15328" y="11887"/>
                  </a:lnTo>
                  <a:lnTo>
                    <a:pt x="15328" y="7670"/>
                  </a:lnTo>
                  <a:lnTo>
                    <a:pt x="15328" y="3441"/>
                  </a:lnTo>
                  <a:lnTo>
                    <a:pt x="1187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5148287" y="579644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5328" y="7670"/>
                  </a:moveTo>
                  <a:lnTo>
                    <a:pt x="15328" y="3441"/>
                  </a:lnTo>
                  <a:lnTo>
                    <a:pt x="11874" y="0"/>
                  </a:lnTo>
                  <a:lnTo>
                    <a:pt x="7658" y="0"/>
                  </a:lnTo>
                  <a:lnTo>
                    <a:pt x="3441" y="0"/>
                  </a:lnTo>
                  <a:lnTo>
                    <a:pt x="0" y="3441"/>
                  </a:lnTo>
                  <a:lnTo>
                    <a:pt x="0" y="7670"/>
                  </a:lnTo>
                  <a:lnTo>
                    <a:pt x="0" y="11887"/>
                  </a:lnTo>
                  <a:lnTo>
                    <a:pt x="3441" y="15328"/>
                  </a:lnTo>
                  <a:lnTo>
                    <a:pt x="7658" y="15328"/>
                  </a:lnTo>
                  <a:lnTo>
                    <a:pt x="11874" y="15328"/>
                  </a:lnTo>
                  <a:lnTo>
                    <a:pt x="15328" y="11887"/>
                  </a:lnTo>
                  <a:lnTo>
                    <a:pt x="15328" y="7670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5189524" y="5717006"/>
              <a:ext cx="6350" cy="26034"/>
            </a:xfrm>
            <a:custGeom>
              <a:avLst/>
              <a:gdLst/>
              <a:ahLst/>
              <a:cxnLst/>
              <a:rect l="l" t="t" r="r" b="b"/>
              <a:pathLst>
                <a:path w="6350" h="26035">
                  <a:moveTo>
                    <a:pt x="0" y="25450"/>
                  </a:moveTo>
                  <a:lnTo>
                    <a:pt x="6248" y="25450"/>
                  </a:lnTo>
                  <a:lnTo>
                    <a:pt x="6248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5286120" y="557585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7" y="0"/>
                  </a:moveTo>
                  <a:lnTo>
                    <a:pt x="4940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40" y="21907"/>
                  </a:lnTo>
                  <a:lnTo>
                    <a:pt x="17017" y="21907"/>
                  </a:lnTo>
                  <a:lnTo>
                    <a:pt x="21945" y="16979"/>
                  </a:lnTo>
                  <a:lnTo>
                    <a:pt x="21945" y="10947"/>
                  </a:lnTo>
                  <a:lnTo>
                    <a:pt x="21945" y="4914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5286120" y="557585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47"/>
                  </a:moveTo>
                  <a:lnTo>
                    <a:pt x="21945" y="4914"/>
                  </a:lnTo>
                  <a:lnTo>
                    <a:pt x="17017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14"/>
                  </a:lnTo>
                  <a:lnTo>
                    <a:pt x="0" y="10947"/>
                  </a:lnTo>
                  <a:lnTo>
                    <a:pt x="0" y="16979"/>
                  </a:lnTo>
                  <a:lnTo>
                    <a:pt x="4940" y="21907"/>
                  </a:lnTo>
                  <a:lnTo>
                    <a:pt x="10972" y="21907"/>
                  </a:lnTo>
                  <a:lnTo>
                    <a:pt x="17017" y="21907"/>
                  </a:lnTo>
                  <a:lnTo>
                    <a:pt x="21945" y="16979"/>
                  </a:lnTo>
                  <a:lnTo>
                    <a:pt x="21945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5299697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5299697" y="557635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5299697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5299697" y="558427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3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5294845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5294845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5286755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5286755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5299697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5299697" y="558961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5299697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5299697" y="55896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5112105" y="5888151"/>
              <a:ext cx="195580" cy="38100"/>
            </a:xfrm>
            <a:custGeom>
              <a:avLst/>
              <a:gdLst/>
              <a:ahLst/>
              <a:cxnLst/>
              <a:rect l="l" t="t" r="r" b="b"/>
              <a:pathLst>
                <a:path w="195579" h="38100">
                  <a:moveTo>
                    <a:pt x="292" y="0"/>
                  </a:moveTo>
                  <a:lnTo>
                    <a:pt x="195529" y="0"/>
                  </a:lnTo>
                  <a:lnTo>
                    <a:pt x="195529" y="37490"/>
                  </a:lnTo>
                  <a:lnTo>
                    <a:pt x="0" y="37490"/>
                  </a:lnTo>
                  <a:lnTo>
                    <a:pt x="0" y="0"/>
                  </a:lnTo>
                </a:path>
                <a:path w="195579" h="38100">
                  <a:moveTo>
                    <a:pt x="97840" y="1066"/>
                  </a:moveTo>
                  <a:lnTo>
                    <a:pt x="97840" y="3643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5294934" y="55769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5294934" y="557691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5287010" y="55848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5287010" y="55848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5220436" y="5971717"/>
              <a:ext cx="182880" cy="184785"/>
            </a:xfrm>
            <a:custGeom>
              <a:avLst/>
              <a:gdLst/>
              <a:ahLst/>
              <a:cxnLst/>
              <a:rect l="l" t="t" r="r" b="b"/>
              <a:pathLst>
                <a:path w="182879" h="184785">
                  <a:moveTo>
                    <a:pt x="39687" y="0"/>
                  </a:moveTo>
                  <a:lnTo>
                    <a:pt x="4762" y="31750"/>
                  </a:lnTo>
                  <a:lnTo>
                    <a:pt x="0" y="47228"/>
                  </a:lnTo>
                  <a:lnTo>
                    <a:pt x="1190" y="58985"/>
                  </a:lnTo>
                  <a:lnTo>
                    <a:pt x="16192" y="114352"/>
                  </a:lnTo>
                  <a:lnTo>
                    <a:pt x="45910" y="145063"/>
                  </a:lnTo>
                  <a:lnTo>
                    <a:pt x="87058" y="168765"/>
                  </a:lnTo>
                  <a:lnTo>
                    <a:pt x="132778" y="182713"/>
                  </a:lnTo>
                  <a:lnTo>
                    <a:pt x="176212" y="184162"/>
                  </a:lnTo>
                  <a:lnTo>
                    <a:pt x="179387" y="172254"/>
                  </a:lnTo>
                  <a:lnTo>
                    <a:pt x="181570" y="160047"/>
                  </a:lnTo>
                  <a:lnTo>
                    <a:pt x="182562" y="146050"/>
                  </a:lnTo>
                  <a:lnTo>
                    <a:pt x="141287" y="146050"/>
                  </a:lnTo>
                  <a:lnTo>
                    <a:pt x="128091" y="112960"/>
                  </a:lnTo>
                  <a:lnTo>
                    <a:pt x="104775" y="69453"/>
                  </a:lnTo>
                  <a:lnTo>
                    <a:pt x="74314" y="27731"/>
                  </a:lnTo>
                  <a:lnTo>
                    <a:pt x="396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5233670" y="5983350"/>
              <a:ext cx="165100" cy="167005"/>
            </a:xfrm>
            <a:custGeom>
              <a:avLst/>
              <a:gdLst/>
              <a:ahLst/>
              <a:cxnLst/>
              <a:rect l="l" t="t" r="r" b="b"/>
              <a:pathLst>
                <a:path w="165100" h="167004">
                  <a:moveTo>
                    <a:pt x="116408" y="124891"/>
                  </a:moveTo>
                  <a:lnTo>
                    <a:pt x="98577" y="84251"/>
                  </a:lnTo>
                  <a:lnTo>
                    <a:pt x="76987" y="48958"/>
                  </a:lnTo>
                  <a:lnTo>
                    <a:pt x="51816" y="20421"/>
                  </a:lnTo>
                  <a:lnTo>
                    <a:pt x="23279" y="0"/>
                  </a:lnTo>
                  <a:lnTo>
                    <a:pt x="35737" y="21005"/>
                  </a:lnTo>
                  <a:lnTo>
                    <a:pt x="59524" y="52133"/>
                  </a:lnTo>
                  <a:lnTo>
                    <a:pt x="88455" y="88417"/>
                  </a:lnTo>
                  <a:lnTo>
                    <a:pt x="116408" y="124891"/>
                  </a:lnTo>
                  <a:close/>
                </a:path>
                <a:path w="165100" h="167004">
                  <a:moveTo>
                    <a:pt x="158750" y="154546"/>
                  </a:moveTo>
                  <a:lnTo>
                    <a:pt x="119557" y="157721"/>
                  </a:lnTo>
                  <a:lnTo>
                    <a:pt x="78574" y="145008"/>
                  </a:lnTo>
                  <a:lnTo>
                    <a:pt x="41173" y="121196"/>
                  </a:lnTo>
                  <a:lnTo>
                    <a:pt x="12700" y="91033"/>
                  </a:lnTo>
                  <a:lnTo>
                    <a:pt x="32537" y="127457"/>
                  </a:lnTo>
                  <a:lnTo>
                    <a:pt x="73012" y="155333"/>
                  </a:lnTo>
                  <a:lnTo>
                    <a:pt x="119849" y="166941"/>
                  </a:lnTo>
                  <a:lnTo>
                    <a:pt x="158750" y="154546"/>
                  </a:lnTo>
                  <a:close/>
                </a:path>
                <a:path w="165100" h="167004">
                  <a:moveTo>
                    <a:pt x="165100" y="143941"/>
                  </a:moveTo>
                  <a:lnTo>
                    <a:pt x="115189" y="136639"/>
                  </a:lnTo>
                  <a:lnTo>
                    <a:pt x="64287" y="110883"/>
                  </a:lnTo>
                  <a:lnTo>
                    <a:pt x="22517" y="75196"/>
                  </a:lnTo>
                  <a:lnTo>
                    <a:pt x="0" y="38100"/>
                  </a:lnTo>
                  <a:lnTo>
                    <a:pt x="19189" y="77571"/>
                  </a:lnTo>
                  <a:lnTo>
                    <a:pt x="50482" y="111950"/>
                  </a:lnTo>
                  <a:lnTo>
                    <a:pt x="88684" y="137185"/>
                  </a:lnTo>
                  <a:lnTo>
                    <a:pt x="128612" y="149199"/>
                  </a:lnTo>
                  <a:lnTo>
                    <a:pt x="165100" y="143941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5202872" y="5350027"/>
              <a:ext cx="101600" cy="190500"/>
            </a:xfrm>
            <a:custGeom>
              <a:avLst/>
              <a:gdLst/>
              <a:ahLst/>
              <a:cxnLst/>
              <a:rect l="l" t="t" r="r" b="b"/>
              <a:pathLst>
                <a:path w="101600" h="190500">
                  <a:moveTo>
                    <a:pt x="71323" y="0"/>
                  </a:moveTo>
                  <a:lnTo>
                    <a:pt x="50797" y="24704"/>
                  </a:lnTo>
                  <a:lnTo>
                    <a:pt x="27779" y="61155"/>
                  </a:lnTo>
                  <a:lnTo>
                    <a:pt x="8702" y="114576"/>
                  </a:lnTo>
                  <a:lnTo>
                    <a:pt x="0" y="190195"/>
                  </a:lnTo>
                </a:path>
                <a:path w="101600" h="190500">
                  <a:moveTo>
                    <a:pt x="101498" y="1828"/>
                  </a:moveTo>
                  <a:lnTo>
                    <a:pt x="79147" y="26247"/>
                  </a:lnTo>
                  <a:lnTo>
                    <a:pt x="53030" y="62069"/>
                  </a:lnTo>
                  <a:lnTo>
                    <a:pt x="31030" y="114862"/>
                  </a:lnTo>
                  <a:lnTo>
                    <a:pt x="21031" y="19019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5211445" y="5372709"/>
              <a:ext cx="50800" cy="152400"/>
            </a:xfrm>
            <a:custGeom>
              <a:avLst/>
              <a:gdLst/>
              <a:ahLst/>
              <a:cxnLst/>
              <a:rect l="l" t="t" r="r" b="b"/>
              <a:pathLst>
                <a:path w="50800" h="152400">
                  <a:moveTo>
                    <a:pt x="50800" y="0"/>
                  </a:moveTo>
                  <a:lnTo>
                    <a:pt x="33036" y="28573"/>
                  </a:lnTo>
                  <a:lnTo>
                    <a:pt x="16665" y="65084"/>
                  </a:lnTo>
                  <a:lnTo>
                    <a:pt x="4662" y="107152"/>
                  </a:lnTo>
                  <a:lnTo>
                    <a:pt x="0" y="152400"/>
                  </a:lnTo>
                  <a:lnTo>
                    <a:pt x="14186" y="107452"/>
                  </a:lnTo>
                  <a:lnTo>
                    <a:pt x="29367" y="62703"/>
                  </a:lnTo>
                  <a:lnTo>
                    <a:pt x="42564" y="24701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5226583" y="5342128"/>
              <a:ext cx="53975" cy="213995"/>
            </a:xfrm>
            <a:custGeom>
              <a:avLst/>
              <a:gdLst/>
              <a:ahLst/>
              <a:cxnLst/>
              <a:rect l="l" t="t" r="r" b="b"/>
              <a:pathLst>
                <a:path w="53975" h="213995">
                  <a:moveTo>
                    <a:pt x="43180" y="12331"/>
                  </a:moveTo>
                  <a:lnTo>
                    <a:pt x="49983" y="43717"/>
                  </a:lnTo>
                  <a:lnTo>
                    <a:pt x="53570" y="86674"/>
                  </a:lnTo>
                  <a:lnTo>
                    <a:pt x="45824" y="142865"/>
                  </a:lnTo>
                  <a:lnTo>
                    <a:pt x="18630" y="213956"/>
                  </a:lnTo>
                </a:path>
                <a:path w="53975" h="213995">
                  <a:moveTo>
                    <a:pt x="15557" y="0"/>
                  </a:moveTo>
                  <a:lnTo>
                    <a:pt x="24111" y="31987"/>
                  </a:lnTo>
                  <a:lnTo>
                    <a:pt x="30748" y="75822"/>
                  </a:lnTo>
                  <a:lnTo>
                    <a:pt x="25899" y="132805"/>
                  </a:lnTo>
                  <a:lnTo>
                    <a:pt x="0" y="20424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5244592" y="5380075"/>
              <a:ext cx="27940" cy="158750"/>
            </a:xfrm>
            <a:custGeom>
              <a:avLst/>
              <a:gdLst/>
              <a:ahLst/>
              <a:cxnLst/>
              <a:rect l="l" t="t" r="r" b="b"/>
              <a:pathLst>
                <a:path w="27939" h="158750">
                  <a:moveTo>
                    <a:pt x="25298" y="0"/>
                  </a:moveTo>
                  <a:lnTo>
                    <a:pt x="21191" y="25717"/>
                  </a:lnTo>
                  <a:lnTo>
                    <a:pt x="15354" y="65522"/>
                  </a:lnTo>
                  <a:lnTo>
                    <a:pt x="8164" y="112228"/>
                  </a:lnTo>
                  <a:lnTo>
                    <a:pt x="0" y="158648"/>
                  </a:lnTo>
                  <a:lnTo>
                    <a:pt x="16749" y="116364"/>
                  </a:lnTo>
                  <a:lnTo>
                    <a:pt x="25522" y="73504"/>
                  </a:lnTo>
                  <a:lnTo>
                    <a:pt x="27858" y="33554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3631349" y="5035092"/>
              <a:ext cx="2654300" cy="2096135"/>
            </a:xfrm>
            <a:custGeom>
              <a:avLst/>
              <a:gdLst/>
              <a:ahLst/>
              <a:cxnLst/>
              <a:rect l="l" t="t" r="r" b="b"/>
              <a:pathLst>
                <a:path w="2654300" h="2096134">
                  <a:moveTo>
                    <a:pt x="1206500" y="1562112"/>
                  </a:moveTo>
                  <a:lnTo>
                    <a:pt x="1701800" y="2095512"/>
                  </a:lnTo>
                </a:path>
                <a:path w="2654300" h="2096134">
                  <a:moveTo>
                    <a:pt x="2235200" y="812800"/>
                  </a:moveTo>
                  <a:lnTo>
                    <a:pt x="2654300" y="812800"/>
                  </a:lnTo>
                </a:path>
                <a:path w="2654300" h="2096134">
                  <a:moveTo>
                    <a:pt x="0" y="368300"/>
                  </a:moveTo>
                  <a:lnTo>
                    <a:pt x="292100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3" name="object 813"/>
          <p:cNvSpPr txBox="1"/>
          <p:nvPr/>
        </p:nvSpPr>
        <p:spPr>
          <a:xfrm>
            <a:off x="7958140" y="571500"/>
            <a:ext cx="311785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Unidades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control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motores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combinados</a:t>
            </a:r>
            <a:endParaRPr sz="1150">
              <a:latin typeface="Lucida Sans Unicode"/>
              <a:cs typeface="Lucida Sans Unicode"/>
            </a:endParaRPr>
          </a:p>
        </p:txBody>
      </p:sp>
      <p:sp>
        <p:nvSpPr>
          <p:cNvPr id="834" name="object 834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47</a:t>
            </a:fld>
            <a:endParaRPr spc="-75" dirty="0"/>
          </a:p>
        </p:txBody>
      </p:sp>
      <p:sp>
        <p:nvSpPr>
          <p:cNvPr id="814" name="object 814"/>
          <p:cNvSpPr txBox="1"/>
          <p:nvPr/>
        </p:nvSpPr>
        <p:spPr>
          <a:xfrm>
            <a:off x="5762311" y="1882140"/>
            <a:ext cx="6667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15" name="object 815"/>
          <p:cNvSpPr txBox="1"/>
          <p:nvPr/>
        </p:nvSpPr>
        <p:spPr>
          <a:xfrm>
            <a:off x="7958090" y="1873250"/>
            <a:ext cx="4197985" cy="93487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centros.de.control.de.motores.contienen.principalmente.</a:t>
            </a:r>
            <a:r>
              <a:rPr sz="850" b="1" spc="-10" dirty="0">
                <a:solidFill>
                  <a:srgbClr val="171514"/>
                </a:solidFill>
                <a:latin typeface="Arial"/>
                <a:cs typeface="Arial"/>
              </a:rPr>
              <a:t>unidades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85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5" dirty="0">
                <a:solidFill>
                  <a:srgbClr val="171514"/>
                </a:solidFill>
                <a:latin typeface="Arial"/>
                <a:cs typeface="Arial"/>
              </a:rPr>
              <a:t>control </a:t>
            </a:r>
            <a:r>
              <a:rPr sz="850" b="1" spc="-2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85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30" dirty="0">
                <a:solidFill>
                  <a:srgbClr val="171514"/>
                </a:solidFill>
                <a:latin typeface="Arial"/>
                <a:cs typeface="Arial"/>
              </a:rPr>
              <a:t>motores</a:t>
            </a:r>
            <a:r>
              <a:rPr sz="8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10" dirty="0">
                <a:solidFill>
                  <a:srgbClr val="171514"/>
                </a:solidFill>
                <a:latin typeface="Arial"/>
                <a:cs typeface="Arial"/>
              </a:rPr>
              <a:t>combinados</a:t>
            </a:r>
            <a:endParaRPr sz="850">
              <a:latin typeface="Arial"/>
              <a:cs typeface="Arial"/>
            </a:endParaRPr>
          </a:p>
          <a:p>
            <a:pPr marL="12700" marR="55244">
              <a:lnSpc>
                <a:spcPct val="141200"/>
              </a:lnSpc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..Una.unidad.de.control.de.motor.combinada.toma.todas.las.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elementos.requeridos.para.controlar.un.motor.CA.y.los.combina.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en.una.unidad..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816" name="object 816"/>
          <p:cNvSpPr txBox="1"/>
          <p:nvPr/>
        </p:nvSpPr>
        <p:spPr>
          <a:xfrm>
            <a:off x="7958140" y="2791460"/>
            <a:ext cx="4667250" cy="18516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31775">
              <a:lnSpc>
                <a:spcPct val="120000"/>
              </a:lnSpc>
              <a:spcBef>
                <a:spcPts val="100"/>
              </a:spcBef>
            </a:pP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La.unidad.de.control.de.motor.combinada.en.el.ejemplo.siguiente.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utiliza.un.disyuntor.de.caja.moldeada.para.proporcionar.un.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medios.de.desconexión.y.protección.sobrecorriente.del.circuito.derivado.. </a:t>
            </a:r>
            <a:r>
              <a:rPr sz="1000" spc="-30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El.interruptor.automático.se.abre.y.cierra.mediante.el.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manija.ubicada.en.la.parte.frontal.de.la.unidad..</a:t>
            </a:r>
            <a:endParaRPr sz="1000">
              <a:latin typeface="Lucida Sans Unicode"/>
              <a:cs typeface="Lucida Sans Unicode"/>
            </a:endParaRPr>
          </a:p>
          <a:p>
            <a:pPr>
              <a:spcBef>
                <a:spcPts val="3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33300"/>
              </a:lnSpc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El.arrancador.del.motor.controla.la.potencia.al.motor.y.proporciona.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protección.contra.sobrecarga.para.los.motores..Los.dispositivos.piloto,.ubicados.en.la.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puerta,.se.utilizan.para.arrancar.y.parar.el.motor.como.y.proporcionar.un.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indicación.visual.del.estado.del.motor.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817" name="object 817"/>
          <p:cNvSpPr txBox="1"/>
          <p:nvPr/>
        </p:nvSpPr>
        <p:spPr>
          <a:xfrm>
            <a:off x="9003452" y="4869997"/>
            <a:ext cx="57150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Dispositivos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piloto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818" name="object 818"/>
          <p:cNvSpPr txBox="1"/>
          <p:nvPr/>
        </p:nvSpPr>
        <p:spPr>
          <a:xfrm>
            <a:off x="10109635" y="5536097"/>
            <a:ext cx="278765" cy="52705"/>
          </a:xfrm>
          <a:prstGeom prst="rect">
            <a:avLst/>
          </a:prstGeom>
        </p:spPr>
        <p:txBody>
          <a:bodyPr vert="horz" wrap="square" lIns="0" tIns="1270" rIns="0" bIns="0" rtlCol="0">
            <a:spAutoFit/>
          </a:bodyPr>
          <a:lstStyle/>
          <a:p>
            <a:pPr>
              <a:spcBef>
                <a:spcPts val="10"/>
              </a:spcBef>
            </a:pPr>
            <a:endParaRPr sz="100">
              <a:latin typeface="Times New Roman"/>
              <a:cs typeface="Times New Roman"/>
            </a:endParaRPr>
          </a:p>
          <a:p>
            <a:pPr marL="48260" marR="38100" indent="1905">
              <a:lnSpc>
                <a:spcPct val="76300"/>
              </a:lnSpc>
            </a:pP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AS-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i-    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+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+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+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+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2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</a:t>
            </a:r>
            <a:r>
              <a:rPr sz="10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3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4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5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</a:t>
            </a:r>
            <a:r>
              <a:rPr sz="10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6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19" name="object 819"/>
          <p:cNvSpPr txBox="1"/>
          <p:nvPr/>
        </p:nvSpPr>
        <p:spPr>
          <a:xfrm>
            <a:off x="10147659" y="5600068"/>
            <a:ext cx="225425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AS-i+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 yo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N1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2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IN3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I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N4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0" name="object 820"/>
          <p:cNvSpPr txBox="1"/>
          <p:nvPr/>
        </p:nvSpPr>
        <p:spPr>
          <a:xfrm>
            <a:off x="10146922" y="5649258"/>
            <a:ext cx="214629" cy="9233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7</a:t>
            </a:r>
            <a:r>
              <a:rPr sz="10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8</a:t>
            </a:r>
            <a:r>
              <a:rPr sz="10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9</a:t>
            </a:r>
            <a:r>
              <a:rPr sz="100" spc="20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100" spc="2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10</a:t>
            </a:r>
            <a:r>
              <a:rPr sz="100" spc="20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11</a:t>
            </a:r>
            <a:r>
              <a:rPr sz="100" spc="15" dirty="0">
                <a:solidFill>
                  <a:srgbClr val="261F1E"/>
                </a:solidFill>
                <a:latin typeface="Lucida Sans Unicode"/>
                <a:cs typeface="Lucida Sans Unicode"/>
              </a:rPr>
              <a:t>  </a:t>
            </a:r>
            <a:r>
              <a:rPr sz="100" spc="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12</a:t>
            </a: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 marR="20320" algn="ctr"/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AS-i</a:t>
            </a:r>
            <a:endParaRPr sz="100">
              <a:latin typeface="Lucida Sans Unicode"/>
              <a:cs typeface="Lucida Sans Unicode"/>
            </a:endParaRPr>
          </a:p>
          <a:p>
            <a:pPr marL="132080">
              <a:spcBef>
                <a:spcPts val="20"/>
              </a:spcBef>
            </a:pP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POTENCIA AUXILIAR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1" name="object 821"/>
          <p:cNvSpPr txBox="1"/>
          <p:nvPr/>
        </p:nvSpPr>
        <p:spPr>
          <a:xfrm>
            <a:off x="10174048" y="5747298"/>
            <a:ext cx="187960" cy="15132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72390"/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1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</a:t>
            </a:r>
            <a:r>
              <a:rPr sz="100" spc="-40" dirty="0">
                <a:solidFill>
                  <a:srgbClr val="261F1E"/>
                </a:solidFill>
                <a:latin typeface="Lucida Sans Unicode"/>
                <a:cs typeface="Lucida Sans Unicode"/>
              </a:rPr>
              <a:t>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3</a:t>
            </a:r>
            <a:endParaRPr sz="100">
              <a:latin typeface="Lucida Sans Unicode"/>
              <a:cs typeface="Lucida Sans Unicode"/>
            </a:endParaRPr>
          </a:p>
          <a:p>
            <a:pPr marL="71755">
              <a:spcBef>
                <a:spcPts val="65"/>
              </a:spcBef>
            </a:pP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2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</a:t>
            </a:r>
            <a:r>
              <a:rPr sz="100" spc="-40" dirty="0">
                <a:solidFill>
                  <a:srgbClr val="261F1E"/>
                </a:solidFill>
                <a:latin typeface="Lucida Sans Unicode"/>
                <a:cs typeface="Lucida Sans Unicode"/>
              </a:rPr>
              <a:t>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4</a:t>
            </a: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 marL="71755"/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SALIDA1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SALIDA3</a:t>
            </a:r>
            <a:endParaRPr sz="100">
              <a:latin typeface="Lucida Sans Unicode"/>
              <a:cs typeface="Lucida Sans Unicode"/>
            </a:endParaRPr>
          </a:p>
          <a:p>
            <a:pPr marL="12700">
              <a:spcBef>
                <a:spcPts val="5"/>
              </a:spcBef>
            </a:pP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DIRECCIÓN</a:t>
            </a:r>
            <a:endParaRPr sz="100">
              <a:latin typeface="Lucida Sans Unicode"/>
              <a:cs typeface="Lucida Sans Unicode"/>
            </a:endParaRPr>
          </a:p>
          <a:p>
            <a:pPr marL="71755">
              <a:spcBef>
                <a:spcPts val="45"/>
              </a:spcBef>
            </a:pP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SALIDA2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SALIDA4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2" name="object 822"/>
          <p:cNvSpPr txBox="1"/>
          <p:nvPr/>
        </p:nvSpPr>
        <p:spPr>
          <a:xfrm>
            <a:off x="11378352" y="5816149"/>
            <a:ext cx="59372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Arrancador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motor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823" name="object 823"/>
          <p:cNvSpPr txBox="1"/>
          <p:nvPr/>
        </p:nvSpPr>
        <p:spPr>
          <a:xfrm>
            <a:off x="10147316" y="5919825"/>
            <a:ext cx="21526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1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3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14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15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1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6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17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18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4" name="object 824"/>
          <p:cNvSpPr txBox="1"/>
          <p:nvPr/>
        </p:nvSpPr>
        <p:spPr>
          <a:xfrm>
            <a:off x="10149931" y="5972152"/>
            <a:ext cx="22987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L24+O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UT1 SALIDA2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     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SALIDA3 SALIDA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4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5" name="object 825"/>
          <p:cNvSpPr txBox="1"/>
          <p:nvPr/>
        </p:nvSpPr>
        <p:spPr>
          <a:xfrm>
            <a:off x="10152320" y="6034547"/>
            <a:ext cx="17970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M24         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  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6" name="object 826"/>
          <p:cNvSpPr txBox="1"/>
          <p:nvPr/>
        </p:nvSpPr>
        <p:spPr>
          <a:xfrm>
            <a:off x="10122016" y="6034263"/>
            <a:ext cx="270510" cy="282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50" spc="-15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19</a:t>
            </a:r>
            <a:r>
              <a:rPr sz="150" spc="37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150" spc="-22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20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50" spc="-15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21</a:t>
            </a:r>
            <a:r>
              <a:rPr sz="150" spc="22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 </a:t>
            </a:r>
            <a:r>
              <a:rPr sz="150" spc="30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50" spc="-15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22</a:t>
            </a:r>
            <a:r>
              <a:rPr sz="150" spc="30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150" spc="-15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23</a:t>
            </a:r>
            <a:r>
              <a:rPr sz="150" spc="22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 </a:t>
            </a:r>
            <a:r>
              <a:rPr sz="150" spc="30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50" spc="-22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24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7" name="object 827"/>
          <p:cNvSpPr txBox="1"/>
          <p:nvPr/>
        </p:nvSpPr>
        <p:spPr>
          <a:xfrm>
            <a:off x="9528406" y="6059783"/>
            <a:ext cx="215265" cy="609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50165"/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O</a:t>
            </a:r>
            <a:endParaRPr sz="100">
              <a:latin typeface="Lucida Sans Unicode"/>
              <a:cs typeface="Lucida Sans Unicode"/>
            </a:endParaRPr>
          </a:p>
          <a:p>
            <a:pPr marL="50800">
              <a:spcBef>
                <a:spcPts val="20"/>
              </a:spcBef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norte</a:t>
            </a:r>
            <a:r>
              <a:rPr sz="100" spc="5" dirty="0">
                <a:solidFill>
                  <a:srgbClr val="FFFFFF"/>
                </a:solidFill>
                <a:latin typeface="Lucida Sans Unicode"/>
                <a:cs typeface="Lucida Sans Unicode"/>
              </a:rPr>
              <a:t>                               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yo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8" name="object 828"/>
          <p:cNvSpPr txBox="1"/>
          <p:nvPr/>
        </p:nvSpPr>
        <p:spPr>
          <a:xfrm>
            <a:off x="9530501" y="6198408"/>
            <a:ext cx="207010" cy="5642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50800">
              <a:lnSpc>
                <a:spcPts val="105"/>
              </a:lnSpc>
            </a:pPr>
            <a:r>
              <a:rPr sz="150" baseline="27777" dirty="0">
                <a:solidFill>
                  <a:srgbClr val="FFFFFF"/>
                </a:solidFill>
                <a:latin typeface="Lucida Sans Unicode"/>
                <a:cs typeface="Lucida Sans Unicode"/>
              </a:rPr>
              <a:t>O                    </a:t>
            </a:r>
            <a:r>
              <a:rPr sz="150" spc="7" baseline="27777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O</a:t>
            </a:r>
            <a:endParaRPr sz="100">
              <a:latin typeface="Lucida Sans Unicode"/>
              <a:cs typeface="Lucida Sans Unicode"/>
            </a:endParaRPr>
          </a:p>
          <a:p>
            <a:pPr marL="51435">
              <a:lnSpc>
                <a:spcPts val="100"/>
              </a:lnSpc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F</a:t>
            </a:r>
            <a:endParaRPr sz="100">
              <a:latin typeface="Lucida Sans Unicode"/>
              <a:cs typeface="Lucida Sans Unicode"/>
            </a:endParaRPr>
          </a:p>
          <a:p>
            <a:pPr marL="51435"/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F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9" name="object 829"/>
          <p:cNvSpPr txBox="1"/>
          <p:nvPr/>
        </p:nvSpPr>
        <p:spPr>
          <a:xfrm>
            <a:off x="8978053" y="7136951"/>
            <a:ext cx="64706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Cortacircuitos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830" name="object 830"/>
          <p:cNvSpPr txBox="1"/>
          <p:nvPr/>
        </p:nvSpPr>
        <p:spPr>
          <a:xfrm>
            <a:off x="10375052" y="7143302"/>
            <a:ext cx="76644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dirty="0">
                <a:solidFill>
                  <a:srgbClr val="0B0806"/>
                </a:solidFill>
                <a:latin typeface="Lucida Sans Unicode"/>
                <a:cs typeface="Lucida Sans Unicode"/>
              </a:rPr>
              <a:t>Mango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operación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831" name="object 831"/>
          <p:cNvSpPr txBox="1"/>
          <p:nvPr/>
        </p:nvSpPr>
        <p:spPr>
          <a:xfrm rot="300000">
            <a:off x="9719411" y="5985121"/>
            <a:ext cx="86660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Tipo/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Tipo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HEG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32" name="object 832"/>
          <p:cNvSpPr txBox="1"/>
          <p:nvPr/>
        </p:nvSpPr>
        <p:spPr>
          <a:xfrm rot="300000">
            <a:off x="9450872" y="5993774"/>
            <a:ext cx="337424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Marco-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EG                                                          </a:t>
            </a:r>
            <a:r>
              <a:rPr sz="100" spc="5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7" baseline="55555" dirty="0">
                <a:solidFill>
                  <a:srgbClr val="FFFFFF"/>
                </a:solidFill>
                <a:latin typeface="Lucida Sans Unicode"/>
                <a:cs typeface="Lucida Sans Unicode"/>
              </a:rPr>
              <a:t>100 amperios</a:t>
            </a:r>
            <a:endParaRPr sz="100" baseline="55555">
              <a:latin typeface="Lucida Sans Unicode"/>
              <a:cs typeface="Lucida Sans Unicode"/>
            </a:endParaRPr>
          </a:p>
        </p:txBody>
      </p:sp>
      <p:sp>
        <p:nvSpPr>
          <p:cNvPr id="833" name="object 833"/>
          <p:cNvSpPr txBox="1"/>
          <p:nvPr/>
        </p:nvSpPr>
        <p:spPr>
          <a:xfrm rot="300000">
            <a:off x="9594555" y="6251634"/>
            <a:ext cx="25597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100</a:t>
            </a:r>
            <a:endParaRPr sz="1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296668" y="1970900"/>
            <a:ext cx="1432560" cy="3255010"/>
            <a:chOff x="3242068" y="1970900"/>
            <a:chExt cx="1432560" cy="3255010"/>
          </a:xfrm>
        </p:grpSpPr>
        <p:sp>
          <p:nvSpPr>
            <p:cNvPr id="3" name="object 3"/>
            <p:cNvSpPr/>
            <p:nvPr/>
          </p:nvSpPr>
          <p:spPr>
            <a:xfrm>
              <a:off x="3244354" y="1974545"/>
              <a:ext cx="1427480" cy="3249295"/>
            </a:xfrm>
            <a:custGeom>
              <a:avLst/>
              <a:gdLst/>
              <a:ahLst/>
              <a:cxnLst/>
              <a:rect l="l" t="t" r="r" b="b"/>
              <a:pathLst>
                <a:path w="1427479" h="3249295">
                  <a:moveTo>
                    <a:pt x="1427365" y="0"/>
                  </a:moveTo>
                  <a:lnTo>
                    <a:pt x="0" y="0"/>
                  </a:lnTo>
                  <a:lnTo>
                    <a:pt x="0" y="3248863"/>
                  </a:lnTo>
                  <a:lnTo>
                    <a:pt x="1427365" y="3248863"/>
                  </a:lnTo>
                  <a:lnTo>
                    <a:pt x="142736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280753" y="2428112"/>
              <a:ext cx="651510" cy="2486025"/>
            </a:xfrm>
            <a:custGeom>
              <a:avLst/>
              <a:gdLst/>
              <a:ahLst/>
              <a:cxnLst/>
              <a:rect l="l" t="t" r="r" b="b"/>
              <a:pathLst>
                <a:path w="651510" h="2486025">
                  <a:moveTo>
                    <a:pt x="142887" y="6350"/>
                  </a:moveTo>
                  <a:lnTo>
                    <a:pt x="0" y="6350"/>
                  </a:lnTo>
                  <a:lnTo>
                    <a:pt x="0" y="2486025"/>
                  </a:lnTo>
                  <a:lnTo>
                    <a:pt x="142887" y="2486025"/>
                  </a:lnTo>
                  <a:lnTo>
                    <a:pt x="142887" y="6350"/>
                  </a:lnTo>
                  <a:close/>
                </a:path>
                <a:path w="651510" h="2486025">
                  <a:moveTo>
                    <a:pt x="650887" y="0"/>
                  </a:moveTo>
                  <a:lnTo>
                    <a:pt x="508012" y="0"/>
                  </a:lnTo>
                  <a:lnTo>
                    <a:pt x="508012" y="2486025"/>
                  </a:lnTo>
                  <a:lnTo>
                    <a:pt x="650887" y="2486025"/>
                  </a:lnTo>
                  <a:lnTo>
                    <a:pt x="65088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271228" y="2005418"/>
              <a:ext cx="675005" cy="2950210"/>
            </a:xfrm>
            <a:custGeom>
              <a:avLst/>
              <a:gdLst/>
              <a:ahLst/>
              <a:cxnLst/>
              <a:rect l="l" t="t" r="r" b="b"/>
              <a:pathLst>
                <a:path w="675004" h="2950210">
                  <a:moveTo>
                    <a:pt x="212737" y="64973"/>
                  </a:moveTo>
                  <a:lnTo>
                    <a:pt x="194411" y="64973"/>
                  </a:lnTo>
                  <a:lnTo>
                    <a:pt x="194411" y="109423"/>
                  </a:lnTo>
                  <a:lnTo>
                    <a:pt x="212737" y="109423"/>
                  </a:lnTo>
                  <a:lnTo>
                    <a:pt x="212737" y="64973"/>
                  </a:lnTo>
                  <a:close/>
                </a:path>
                <a:path w="675004" h="2950210">
                  <a:moveTo>
                    <a:pt x="568337" y="64973"/>
                  </a:moveTo>
                  <a:lnTo>
                    <a:pt x="551027" y="64973"/>
                  </a:lnTo>
                  <a:lnTo>
                    <a:pt x="551027" y="109423"/>
                  </a:lnTo>
                  <a:lnTo>
                    <a:pt x="568337" y="109423"/>
                  </a:lnTo>
                  <a:lnTo>
                    <a:pt x="568337" y="64973"/>
                  </a:lnTo>
                  <a:close/>
                </a:path>
                <a:path w="675004" h="2950210">
                  <a:moveTo>
                    <a:pt x="642785" y="282981"/>
                  </a:moveTo>
                  <a:lnTo>
                    <a:pt x="42494" y="282981"/>
                  </a:lnTo>
                  <a:lnTo>
                    <a:pt x="42494" y="287223"/>
                  </a:lnTo>
                  <a:lnTo>
                    <a:pt x="41287" y="287223"/>
                  </a:lnTo>
                  <a:lnTo>
                    <a:pt x="41287" y="323202"/>
                  </a:lnTo>
                  <a:lnTo>
                    <a:pt x="62458" y="323202"/>
                  </a:lnTo>
                  <a:lnTo>
                    <a:pt x="62458" y="300570"/>
                  </a:lnTo>
                  <a:lnTo>
                    <a:pt x="244487" y="300570"/>
                  </a:lnTo>
                  <a:lnTo>
                    <a:pt x="244487" y="321081"/>
                  </a:lnTo>
                  <a:lnTo>
                    <a:pt x="267766" y="321081"/>
                  </a:lnTo>
                  <a:lnTo>
                    <a:pt x="267766" y="300570"/>
                  </a:lnTo>
                  <a:lnTo>
                    <a:pt x="365137" y="300570"/>
                  </a:lnTo>
                  <a:lnTo>
                    <a:pt x="365137" y="323202"/>
                  </a:lnTo>
                  <a:lnTo>
                    <a:pt x="382066" y="323202"/>
                  </a:lnTo>
                  <a:lnTo>
                    <a:pt x="382066" y="300570"/>
                  </a:lnTo>
                  <a:lnTo>
                    <a:pt x="553516" y="300570"/>
                  </a:lnTo>
                  <a:lnTo>
                    <a:pt x="553516" y="321081"/>
                  </a:lnTo>
                  <a:lnTo>
                    <a:pt x="572566" y="321081"/>
                  </a:lnTo>
                  <a:lnTo>
                    <a:pt x="572566" y="300570"/>
                  </a:lnTo>
                  <a:lnTo>
                    <a:pt x="642785" y="300570"/>
                  </a:lnTo>
                  <a:lnTo>
                    <a:pt x="642785" y="282981"/>
                  </a:lnTo>
                  <a:close/>
                </a:path>
                <a:path w="675004" h="2950210">
                  <a:moveTo>
                    <a:pt x="642785" y="180327"/>
                  </a:moveTo>
                  <a:lnTo>
                    <a:pt x="62458" y="180327"/>
                  </a:lnTo>
                  <a:lnTo>
                    <a:pt x="42494" y="180327"/>
                  </a:lnTo>
                  <a:lnTo>
                    <a:pt x="41287" y="180327"/>
                  </a:lnTo>
                  <a:lnTo>
                    <a:pt x="41287" y="215252"/>
                  </a:lnTo>
                  <a:lnTo>
                    <a:pt x="62458" y="215252"/>
                  </a:lnTo>
                  <a:lnTo>
                    <a:pt x="62458" y="196850"/>
                  </a:lnTo>
                  <a:lnTo>
                    <a:pt x="244487" y="196850"/>
                  </a:lnTo>
                  <a:lnTo>
                    <a:pt x="244487" y="216306"/>
                  </a:lnTo>
                  <a:lnTo>
                    <a:pt x="267766" y="216306"/>
                  </a:lnTo>
                  <a:lnTo>
                    <a:pt x="267766" y="196850"/>
                  </a:lnTo>
                  <a:lnTo>
                    <a:pt x="553516" y="196850"/>
                  </a:lnTo>
                  <a:lnTo>
                    <a:pt x="553516" y="213131"/>
                  </a:lnTo>
                  <a:lnTo>
                    <a:pt x="572566" y="213131"/>
                  </a:lnTo>
                  <a:lnTo>
                    <a:pt x="572566" y="196850"/>
                  </a:lnTo>
                  <a:lnTo>
                    <a:pt x="642785" y="196850"/>
                  </a:lnTo>
                  <a:lnTo>
                    <a:pt x="642785" y="180327"/>
                  </a:lnTo>
                  <a:close/>
                </a:path>
                <a:path w="675004" h="2950210">
                  <a:moveTo>
                    <a:pt x="669937" y="2930944"/>
                  </a:moveTo>
                  <a:lnTo>
                    <a:pt x="22225" y="2930944"/>
                  </a:lnTo>
                  <a:lnTo>
                    <a:pt x="22225" y="403644"/>
                  </a:lnTo>
                  <a:lnTo>
                    <a:pt x="0" y="403644"/>
                  </a:lnTo>
                  <a:lnTo>
                    <a:pt x="0" y="2943644"/>
                  </a:lnTo>
                  <a:lnTo>
                    <a:pt x="3175" y="2943644"/>
                  </a:lnTo>
                  <a:lnTo>
                    <a:pt x="3175" y="2949994"/>
                  </a:lnTo>
                  <a:lnTo>
                    <a:pt x="669937" y="2949994"/>
                  </a:lnTo>
                  <a:lnTo>
                    <a:pt x="669937" y="2930944"/>
                  </a:lnTo>
                  <a:close/>
                </a:path>
                <a:path w="675004" h="2950210">
                  <a:moveTo>
                    <a:pt x="674535" y="0"/>
                  </a:moveTo>
                  <a:lnTo>
                    <a:pt x="13919" y="0"/>
                  </a:lnTo>
                  <a:lnTo>
                    <a:pt x="13919" y="19050"/>
                  </a:lnTo>
                  <a:lnTo>
                    <a:pt x="674535" y="19050"/>
                  </a:lnTo>
                  <a:lnTo>
                    <a:pt x="6745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407765" y="2456674"/>
              <a:ext cx="393700" cy="40005"/>
            </a:xfrm>
            <a:custGeom>
              <a:avLst/>
              <a:gdLst/>
              <a:ahLst/>
              <a:cxnLst/>
              <a:rect l="l" t="t" r="r" b="b"/>
              <a:pathLst>
                <a:path w="393700" h="40005">
                  <a:moveTo>
                    <a:pt x="34925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34925" y="38100"/>
                  </a:lnTo>
                  <a:lnTo>
                    <a:pt x="34925" y="0"/>
                  </a:lnTo>
                  <a:close/>
                </a:path>
                <a:path w="393700" h="40005">
                  <a:moveTo>
                    <a:pt x="393700" y="0"/>
                  </a:moveTo>
                  <a:lnTo>
                    <a:pt x="365125" y="0"/>
                  </a:lnTo>
                  <a:lnTo>
                    <a:pt x="365125" y="39687"/>
                  </a:lnTo>
                  <a:lnTo>
                    <a:pt x="393700" y="39687"/>
                  </a:lnTo>
                  <a:lnTo>
                    <a:pt x="39370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272282" y="1975141"/>
              <a:ext cx="1399540" cy="3230245"/>
            </a:xfrm>
            <a:custGeom>
              <a:avLst/>
              <a:gdLst/>
              <a:ahLst/>
              <a:cxnLst/>
              <a:rect l="l" t="t" r="r" b="b"/>
              <a:pathLst>
                <a:path w="1399539" h="3230245">
                  <a:moveTo>
                    <a:pt x="999083" y="1543062"/>
                  </a:moveTo>
                  <a:lnTo>
                    <a:pt x="980033" y="1543062"/>
                  </a:lnTo>
                  <a:lnTo>
                    <a:pt x="980033" y="1672170"/>
                  </a:lnTo>
                  <a:lnTo>
                    <a:pt x="910183" y="1672170"/>
                  </a:lnTo>
                  <a:lnTo>
                    <a:pt x="910183" y="1689112"/>
                  </a:lnTo>
                  <a:lnTo>
                    <a:pt x="988504" y="1689112"/>
                  </a:lnTo>
                  <a:lnTo>
                    <a:pt x="988504" y="1672856"/>
                  </a:lnTo>
                  <a:lnTo>
                    <a:pt x="999083" y="1672856"/>
                  </a:lnTo>
                  <a:lnTo>
                    <a:pt x="999083" y="1543062"/>
                  </a:lnTo>
                  <a:close/>
                </a:path>
                <a:path w="1399539" h="3230245">
                  <a:moveTo>
                    <a:pt x="999083" y="1337741"/>
                  </a:moveTo>
                  <a:lnTo>
                    <a:pt x="980033" y="1337741"/>
                  </a:lnTo>
                  <a:lnTo>
                    <a:pt x="980033" y="1526133"/>
                  </a:lnTo>
                  <a:lnTo>
                    <a:pt x="999083" y="1526133"/>
                  </a:lnTo>
                  <a:lnTo>
                    <a:pt x="999083" y="1337741"/>
                  </a:lnTo>
                  <a:close/>
                </a:path>
                <a:path w="1399539" h="3230245">
                  <a:moveTo>
                    <a:pt x="1007541" y="1756841"/>
                  </a:moveTo>
                  <a:lnTo>
                    <a:pt x="812812" y="1756841"/>
                  </a:lnTo>
                  <a:lnTo>
                    <a:pt x="764133" y="1756841"/>
                  </a:lnTo>
                  <a:lnTo>
                    <a:pt x="764133" y="1771662"/>
                  </a:lnTo>
                  <a:lnTo>
                    <a:pt x="764133" y="2343162"/>
                  </a:lnTo>
                  <a:lnTo>
                    <a:pt x="812812" y="2343162"/>
                  </a:lnTo>
                  <a:lnTo>
                    <a:pt x="812812" y="1771662"/>
                  </a:lnTo>
                  <a:lnTo>
                    <a:pt x="1007541" y="1771662"/>
                  </a:lnTo>
                  <a:lnTo>
                    <a:pt x="1007541" y="1756841"/>
                  </a:lnTo>
                  <a:close/>
                </a:path>
                <a:path w="1399539" h="3230245">
                  <a:moveTo>
                    <a:pt x="1077404" y="1322920"/>
                  </a:moveTo>
                  <a:lnTo>
                    <a:pt x="980033" y="1322920"/>
                  </a:lnTo>
                  <a:lnTo>
                    <a:pt x="980033" y="1337729"/>
                  </a:lnTo>
                  <a:lnTo>
                    <a:pt x="1077404" y="1337729"/>
                  </a:lnTo>
                  <a:lnTo>
                    <a:pt x="1077404" y="1322920"/>
                  </a:lnTo>
                  <a:close/>
                </a:path>
                <a:path w="1399539" h="3230245">
                  <a:moveTo>
                    <a:pt x="1100683" y="2478621"/>
                  </a:moveTo>
                  <a:lnTo>
                    <a:pt x="1054112" y="2478621"/>
                  </a:lnTo>
                  <a:lnTo>
                    <a:pt x="1054112" y="2796121"/>
                  </a:lnTo>
                  <a:lnTo>
                    <a:pt x="1013891" y="2796121"/>
                  </a:lnTo>
                  <a:lnTo>
                    <a:pt x="1013891" y="2815171"/>
                  </a:lnTo>
                  <a:lnTo>
                    <a:pt x="1054112" y="2815171"/>
                  </a:lnTo>
                  <a:lnTo>
                    <a:pt x="1075283" y="2815171"/>
                  </a:lnTo>
                  <a:lnTo>
                    <a:pt x="1100683" y="2815171"/>
                  </a:lnTo>
                  <a:lnTo>
                    <a:pt x="1100683" y="2478621"/>
                  </a:lnTo>
                  <a:close/>
                </a:path>
                <a:path w="1399539" h="3230245">
                  <a:moveTo>
                    <a:pt x="1225562" y="1972741"/>
                  </a:moveTo>
                  <a:lnTo>
                    <a:pt x="1208633" y="1972741"/>
                  </a:lnTo>
                  <a:lnTo>
                    <a:pt x="1208633" y="2101862"/>
                  </a:lnTo>
                  <a:lnTo>
                    <a:pt x="1138783" y="2101862"/>
                  </a:lnTo>
                  <a:lnTo>
                    <a:pt x="1138783" y="2120912"/>
                  </a:lnTo>
                  <a:lnTo>
                    <a:pt x="1217091" y="2120912"/>
                  </a:lnTo>
                  <a:lnTo>
                    <a:pt x="1217091" y="2118791"/>
                  </a:lnTo>
                  <a:lnTo>
                    <a:pt x="1225562" y="2118791"/>
                  </a:lnTo>
                  <a:lnTo>
                    <a:pt x="1225562" y="1972741"/>
                  </a:lnTo>
                  <a:close/>
                </a:path>
                <a:path w="1399539" h="3230245">
                  <a:moveTo>
                    <a:pt x="1399133" y="3217341"/>
                  </a:moveTo>
                  <a:lnTo>
                    <a:pt x="700633" y="3217341"/>
                  </a:lnTo>
                  <a:lnTo>
                    <a:pt x="700633" y="0"/>
                  </a:lnTo>
                  <a:lnTo>
                    <a:pt x="690041" y="0"/>
                  </a:lnTo>
                  <a:lnTo>
                    <a:pt x="690041" y="3217341"/>
                  </a:lnTo>
                  <a:lnTo>
                    <a:pt x="0" y="3217341"/>
                  </a:lnTo>
                  <a:lnTo>
                    <a:pt x="0" y="3230041"/>
                  </a:lnTo>
                  <a:lnTo>
                    <a:pt x="1399133" y="3230041"/>
                  </a:lnTo>
                  <a:lnTo>
                    <a:pt x="1399133" y="321734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397974" y="2063241"/>
              <a:ext cx="424815" cy="266700"/>
            </a:xfrm>
            <a:custGeom>
              <a:avLst/>
              <a:gdLst/>
              <a:ahLst/>
              <a:cxnLst/>
              <a:rect l="l" t="t" r="r" b="b"/>
              <a:pathLst>
                <a:path w="424814" h="266700">
                  <a:moveTo>
                    <a:pt x="67665" y="225856"/>
                  </a:moveTo>
                  <a:lnTo>
                    <a:pt x="0" y="225856"/>
                  </a:lnTo>
                  <a:lnTo>
                    <a:pt x="0" y="231343"/>
                  </a:lnTo>
                  <a:lnTo>
                    <a:pt x="12788" y="231343"/>
                  </a:lnTo>
                  <a:lnTo>
                    <a:pt x="12788" y="238658"/>
                  </a:lnTo>
                  <a:lnTo>
                    <a:pt x="0" y="238658"/>
                  </a:lnTo>
                  <a:lnTo>
                    <a:pt x="0" y="248716"/>
                  </a:lnTo>
                  <a:lnTo>
                    <a:pt x="12788" y="248716"/>
                  </a:lnTo>
                  <a:lnTo>
                    <a:pt x="12788" y="256032"/>
                  </a:lnTo>
                  <a:lnTo>
                    <a:pt x="0" y="256032"/>
                  </a:lnTo>
                  <a:lnTo>
                    <a:pt x="0" y="266090"/>
                  </a:lnTo>
                  <a:lnTo>
                    <a:pt x="67665" y="266090"/>
                  </a:lnTo>
                  <a:lnTo>
                    <a:pt x="67665" y="256032"/>
                  </a:lnTo>
                  <a:lnTo>
                    <a:pt x="55765" y="256032"/>
                  </a:lnTo>
                  <a:lnTo>
                    <a:pt x="55765" y="248716"/>
                  </a:lnTo>
                  <a:lnTo>
                    <a:pt x="67665" y="248716"/>
                  </a:lnTo>
                  <a:lnTo>
                    <a:pt x="67665" y="238658"/>
                  </a:lnTo>
                  <a:lnTo>
                    <a:pt x="55765" y="238658"/>
                  </a:lnTo>
                  <a:lnTo>
                    <a:pt x="55765" y="231343"/>
                  </a:lnTo>
                  <a:lnTo>
                    <a:pt x="67665" y="231343"/>
                  </a:lnTo>
                  <a:lnTo>
                    <a:pt x="67665" y="225856"/>
                  </a:lnTo>
                  <a:close/>
                </a:path>
                <a:path w="424814" h="266700">
                  <a:moveTo>
                    <a:pt x="67665" y="121615"/>
                  </a:moveTo>
                  <a:lnTo>
                    <a:pt x="0" y="122529"/>
                  </a:lnTo>
                  <a:lnTo>
                    <a:pt x="0" y="128016"/>
                  </a:lnTo>
                  <a:lnTo>
                    <a:pt x="12788" y="128016"/>
                  </a:lnTo>
                  <a:lnTo>
                    <a:pt x="12788" y="134416"/>
                  </a:lnTo>
                  <a:lnTo>
                    <a:pt x="0" y="134416"/>
                  </a:lnTo>
                  <a:lnTo>
                    <a:pt x="0" y="145389"/>
                  </a:lnTo>
                  <a:lnTo>
                    <a:pt x="12788" y="145389"/>
                  </a:lnTo>
                  <a:lnTo>
                    <a:pt x="12788" y="151790"/>
                  </a:lnTo>
                  <a:lnTo>
                    <a:pt x="0" y="151790"/>
                  </a:lnTo>
                  <a:lnTo>
                    <a:pt x="0" y="159105"/>
                  </a:lnTo>
                  <a:lnTo>
                    <a:pt x="67665" y="158191"/>
                  </a:lnTo>
                  <a:lnTo>
                    <a:pt x="67665" y="151790"/>
                  </a:lnTo>
                  <a:lnTo>
                    <a:pt x="55765" y="151790"/>
                  </a:lnTo>
                  <a:lnTo>
                    <a:pt x="55765" y="145389"/>
                  </a:lnTo>
                  <a:lnTo>
                    <a:pt x="67665" y="145389"/>
                  </a:lnTo>
                  <a:lnTo>
                    <a:pt x="67665" y="134416"/>
                  </a:lnTo>
                  <a:lnTo>
                    <a:pt x="55765" y="134416"/>
                  </a:lnTo>
                  <a:lnTo>
                    <a:pt x="55765" y="128016"/>
                  </a:lnTo>
                  <a:lnTo>
                    <a:pt x="67665" y="128016"/>
                  </a:lnTo>
                  <a:lnTo>
                    <a:pt x="67665" y="121615"/>
                  </a:lnTo>
                  <a:close/>
                </a:path>
                <a:path w="424814" h="266700">
                  <a:moveTo>
                    <a:pt x="67665" y="0"/>
                  </a:moveTo>
                  <a:lnTo>
                    <a:pt x="0" y="0"/>
                  </a:lnTo>
                  <a:lnTo>
                    <a:pt x="0" y="55791"/>
                  </a:lnTo>
                  <a:lnTo>
                    <a:pt x="67665" y="55791"/>
                  </a:lnTo>
                  <a:lnTo>
                    <a:pt x="67665" y="0"/>
                  </a:lnTo>
                  <a:close/>
                </a:path>
                <a:path w="424814" h="266700">
                  <a:moveTo>
                    <a:pt x="424281" y="225856"/>
                  </a:moveTo>
                  <a:lnTo>
                    <a:pt x="356616" y="225856"/>
                  </a:lnTo>
                  <a:lnTo>
                    <a:pt x="356616" y="231343"/>
                  </a:lnTo>
                  <a:lnTo>
                    <a:pt x="369404" y="231343"/>
                  </a:lnTo>
                  <a:lnTo>
                    <a:pt x="369404" y="238658"/>
                  </a:lnTo>
                  <a:lnTo>
                    <a:pt x="356616" y="238658"/>
                  </a:lnTo>
                  <a:lnTo>
                    <a:pt x="356616" y="248716"/>
                  </a:lnTo>
                  <a:lnTo>
                    <a:pt x="369404" y="248716"/>
                  </a:lnTo>
                  <a:lnTo>
                    <a:pt x="369404" y="256032"/>
                  </a:lnTo>
                  <a:lnTo>
                    <a:pt x="356616" y="256032"/>
                  </a:lnTo>
                  <a:lnTo>
                    <a:pt x="356616" y="266090"/>
                  </a:lnTo>
                  <a:lnTo>
                    <a:pt x="424281" y="266090"/>
                  </a:lnTo>
                  <a:lnTo>
                    <a:pt x="424281" y="256032"/>
                  </a:lnTo>
                  <a:lnTo>
                    <a:pt x="412381" y="256032"/>
                  </a:lnTo>
                  <a:lnTo>
                    <a:pt x="412381" y="248716"/>
                  </a:lnTo>
                  <a:lnTo>
                    <a:pt x="424281" y="248716"/>
                  </a:lnTo>
                  <a:lnTo>
                    <a:pt x="424281" y="238658"/>
                  </a:lnTo>
                  <a:lnTo>
                    <a:pt x="412381" y="238658"/>
                  </a:lnTo>
                  <a:lnTo>
                    <a:pt x="412381" y="231343"/>
                  </a:lnTo>
                  <a:lnTo>
                    <a:pt x="424281" y="231343"/>
                  </a:lnTo>
                  <a:lnTo>
                    <a:pt x="424281" y="225856"/>
                  </a:lnTo>
                  <a:close/>
                </a:path>
                <a:path w="424814" h="266700">
                  <a:moveTo>
                    <a:pt x="424281" y="121615"/>
                  </a:moveTo>
                  <a:lnTo>
                    <a:pt x="356616" y="122529"/>
                  </a:lnTo>
                  <a:lnTo>
                    <a:pt x="356616" y="128016"/>
                  </a:lnTo>
                  <a:lnTo>
                    <a:pt x="369404" y="128016"/>
                  </a:lnTo>
                  <a:lnTo>
                    <a:pt x="369404" y="134416"/>
                  </a:lnTo>
                  <a:lnTo>
                    <a:pt x="356616" y="134416"/>
                  </a:lnTo>
                  <a:lnTo>
                    <a:pt x="356616" y="145389"/>
                  </a:lnTo>
                  <a:lnTo>
                    <a:pt x="369404" y="145389"/>
                  </a:lnTo>
                  <a:lnTo>
                    <a:pt x="369404" y="151790"/>
                  </a:lnTo>
                  <a:lnTo>
                    <a:pt x="356616" y="151790"/>
                  </a:lnTo>
                  <a:lnTo>
                    <a:pt x="356616" y="159105"/>
                  </a:lnTo>
                  <a:lnTo>
                    <a:pt x="424281" y="158191"/>
                  </a:lnTo>
                  <a:lnTo>
                    <a:pt x="424281" y="151790"/>
                  </a:lnTo>
                  <a:lnTo>
                    <a:pt x="412381" y="151790"/>
                  </a:lnTo>
                  <a:lnTo>
                    <a:pt x="412381" y="145389"/>
                  </a:lnTo>
                  <a:lnTo>
                    <a:pt x="424281" y="145389"/>
                  </a:lnTo>
                  <a:lnTo>
                    <a:pt x="424281" y="134416"/>
                  </a:lnTo>
                  <a:lnTo>
                    <a:pt x="412381" y="134416"/>
                  </a:lnTo>
                  <a:lnTo>
                    <a:pt x="412381" y="128016"/>
                  </a:lnTo>
                  <a:lnTo>
                    <a:pt x="424281" y="128016"/>
                  </a:lnTo>
                  <a:lnTo>
                    <a:pt x="424281" y="121615"/>
                  </a:lnTo>
                  <a:close/>
                </a:path>
                <a:path w="424814" h="266700">
                  <a:moveTo>
                    <a:pt x="424281" y="0"/>
                  </a:moveTo>
                  <a:lnTo>
                    <a:pt x="356616" y="0"/>
                  </a:lnTo>
                  <a:lnTo>
                    <a:pt x="356616" y="55791"/>
                  </a:lnTo>
                  <a:lnTo>
                    <a:pt x="424281" y="55791"/>
                  </a:lnTo>
                  <a:lnTo>
                    <a:pt x="42428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585565" y="2400655"/>
              <a:ext cx="46990" cy="13335"/>
            </a:xfrm>
            <a:custGeom>
              <a:avLst/>
              <a:gdLst/>
              <a:ahLst/>
              <a:cxnLst/>
              <a:rect l="l" t="t" r="r" b="b"/>
              <a:pathLst>
                <a:path w="46989" h="13335">
                  <a:moveTo>
                    <a:pt x="46482" y="0"/>
                  </a:moveTo>
                  <a:lnTo>
                    <a:pt x="0" y="0"/>
                  </a:lnTo>
                  <a:lnTo>
                    <a:pt x="0" y="12941"/>
                  </a:lnTo>
                  <a:lnTo>
                    <a:pt x="46482" y="12941"/>
                  </a:lnTo>
                  <a:lnTo>
                    <a:pt x="4648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423564" y="2412999"/>
              <a:ext cx="370840" cy="2494280"/>
            </a:xfrm>
            <a:custGeom>
              <a:avLst/>
              <a:gdLst/>
              <a:ahLst/>
              <a:cxnLst/>
              <a:rect l="l" t="t" r="r" b="b"/>
              <a:pathLst>
                <a:path w="370839" h="2494279">
                  <a:moveTo>
                    <a:pt x="370332" y="1043940"/>
                  </a:moveTo>
                  <a:lnTo>
                    <a:pt x="345655" y="1043940"/>
                  </a:lnTo>
                  <a:lnTo>
                    <a:pt x="345655" y="908050"/>
                  </a:lnTo>
                  <a:lnTo>
                    <a:pt x="368947" y="908050"/>
                  </a:lnTo>
                  <a:lnTo>
                    <a:pt x="368947" y="83820"/>
                  </a:lnTo>
                  <a:lnTo>
                    <a:pt x="347484" y="83820"/>
                  </a:lnTo>
                  <a:lnTo>
                    <a:pt x="347484" y="82550"/>
                  </a:lnTo>
                  <a:lnTo>
                    <a:pt x="347484" y="1270"/>
                  </a:lnTo>
                  <a:lnTo>
                    <a:pt x="208483" y="1270"/>
                  </a:lnTo>
                  <a:lnTo>
                    <a:pt x="208483" y="0"/>
                  </a:lnTo>
                  <a:lnTo>
                    <a:pt x="22872" y="0"/>
                  </a:lnTo>
                  <a:lnTo>
                    <a:pt x="22872" y="1270"/>
                  </a:lnTo>
                  <a:lnTo>
                    <a:pt x="22872" y="82550"/>
                  </a:lnTo>
                  <a:lnTo>
                    <a:pt x="0" y="82550"/>
                  </a:lnTo>
                  <a:lnTo>
                    <a:pt x="0" y="83820"/>
                  </a:lnTo>
                  <a:lnTo>
                    <a:pt x="0" y="908050"/>
                  </a:lnTo>
                  <a:lnTo>
                    <a:pt x="0" y="1043940"/>
                  </a:lnTo>
                  <a:lnTo>
                    <a:pt x="0" y="2494280"/>
                  </a:lnTo>
                  <a:lnTo>
                    <a:pt x="370332" y="2494280"/>
                  </a:lnTo>
                  <a:lnTo>
                    <a:pt x="370332" y="104394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273349" y="2023820"/>
              <a:ext cx="675640" cy="375920"/>
            </a:xfrm>
            <a:custGeom>
              <a:avLst/>
              <a:gdLst/>
              <a:ahLst/>
              <a:cxnLst/>
              <a:rect l="l" t="t" r="r" b="b"/>
              <a:pathLst>
                <a:path w="675639" h="375919">
                  <a:moveTo>
                    <a:pt x="241312" y="265645"/>
                  </a:moveTo>
                  <a:lnTo>
                    <a:pt x="196862" y="265645"/>
                  </a:lnTo>
                  <a:lnTo>
                    <a:pt x="196862" y="303745"/>
                  </a:lnTo>
                  <a:lnTo>
                    <a:pt x="241312" y="303745"/>
                  </a:lnTo>
                  <a:lnTo>
                    <a:pt x="241312" y="265645"/>
                  </a:lnTo>
                  <a:close/>
                </a:path>
                <a:path w="675639" h="375919">
                  <a:moveTo>
                    <a:pt x="624420" y="0"/>
                  </a:moveTo>
                  <a:lnTo>
                    <a:pt x="53987" y="0"/>
                  </a:lnTo>
                  <a:lnTo>
                    <a:pt x="53987" y="20104"/>
                  </a:lnTo>
                  <a:lnTo>
                    <a:pt x="624420" y="20104"/>
                  </a:lnTo>
                  <a:lnTo>
                    <a:pt x="624420" y="0"/>
                  </a:lnTo>
                  <a:close/>
                </a:path>
                <a:path w="675639" h="375919">
                  <a:moveTo>
                    <a:pt x="675220" y="4229"/>
                  </a:moveTo>
                  <a:lnTo>
                    <a:pt x="643470" y="4229"/>
                  </a:lnTo>
                  <a:lnTo>
                    <a:pt x="643470" y="197904"/>
                  </a:lnTo>
                  <a:lnTo>
                    <a:pt x="643470" y="264579"/>
                  </a:lnTo>
                  <a:lnTo>
                    <a:pt x="643470" y="305866"/>
                  </a:lnTo>
                  <a:lnTo>
                    <a:pt x="40220" y="305866"/>
                  </a:lnTo>
                  <a:lnTo>
                    <a:pt x="40220" y="264579"/>
                  </a:lnTo>
                  <a:lnTo>
                    <a:pt x="314337" y="264579"/>
                  </a:lnTo>
                  <a:lnTo>
                    <a:pt x="314337" y="304800"/>
                  </a:lnTo>
                  <a:lnTo>
                    <a:pt x="358787" y="304800"/>
                  </a:lnTo>
                  <a:lnTo>
                    <a:pt x="358787" y="264579"/>
                  </a:lnTo>
                  <a:lnTo>
                    <a:pt x="643470" y="264579"/>
                  </a:lnTo>
                  <a:lnTo>
                    <a:pt x="643470" y="197904"/>
                  </a:lnTo>
                  <a:lnTo>
                    <a:pt x="40220" y="197904"/>
                  </a:lnTo>
                  <a:lnTo>
                    <a:pt x="40220" y="161925"/>
                  </a:lnTo>
                  <a:lnTo>
                    <a:pt x="196862" y="161925"/>
                  </a:lnTo>
                  <a:lnTo>
                    <a:pt x="196862" y="196850"/>
                  </a:lnTo>
                  <a:lnTo>
                    <a:pt x="241312" y="196850"/>
                  </a:lnTo>
                  <a:lnTo>
                    <a:pt x="241312" y="161925"/>
                  </a:lnTo>
                  <a:lnTo>
                    <a:pt x="641362" y="161925"/>
                  </a:lnTo>
                  <a:lnTo>
                    <a:pt x="641362" y="94195"/>
                  </a:lnTo>
                  <a:lnTo>
                    <a:pt x="40220" y="94195"/>
                  </a:lnTo>
                  <a:lnTo>
                    <a:pt x="40220" y="4229"/>
                  </a:lnTo>
                  <a:lnTo>
                    <a:pt x="9537" y="4229"/>
                  </a:lnTo>
                  <a:lnTo>
                    <a:pt x="9537" y="67729"/>
                  </a:lnTo>
                  <a:lnTo>
                    <a:pt x="1054" y="67729"/>
                  </a:lnTo>
                  <a:lnTo>
                    <a:pt x="1054" y="89954"/>
                  </a:lnTo>
                  <a:lnTo>
                    <a:pt x="9537" y="89954"/>
                  </a:lnTo>
                  <a:lnTo>
                    <a:pt x="9537" y="283629"/>
                  </a:lnTo>
                  <a:lnTo>
                    <a:pt x="0" y="283629"/>
                  </a:lnTo>
                  <a:lnTo>
                    <a:pt x="0" y="307975"/>
                  </a:lnTo>
                  <a:lnTo>
                    <a:pt x="9537" y="307975"/>
                  </a:lnTo>
                  <a:lnTo>
                    <a:pt x="9537" y="375704"/>
                  </a:lnTo>
                  <a:lnTo>
                    <a:pt x="40220" y="375704"/>
                  </a:lnTo>
                  <a:lnTo>
                    <a:pt x="40220" y="370420"/>
                  </a:lnTo>
                  <a:lnTo>
                    <a:pt x="643470" y="370420"/>
                  </a:lnTo>
                  <a:lnTo>
                    <a:pt x="643470" y="375704"/>
                  </a:lnTo>
                  <a:lnTo>
                    <a:pt x="675220" y="375704"/>
                  </a:lnTo>
                  <a:lnTo>
                    <a:pt x="675220" y="4229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014190" y="3269487"/>
              <a:ext cx="133350" cy="403225"/>
            </a:xfrm>
            <a:custGeom>
              <a:avLst/>
              <a:gdLst/>
              <a:ahLst/>
              <a:cxnLst/>
              <a:rect l="l" t="t" r="r" b="b"/>
              <a:pathLst>
                <a:path w="133350" h="403225">
                  <a:moveTo>
                    <a:pt x="133350" y="0"/>
                  </a:moveTo>
                  <a:lnTo>
                    <a:pt x="0" y="0"/>
                  </a:lnTo>
                  <a:lnTo>
                    <a:pt x="0" y="403224"/>
                  </a:lnTo>
                  <a:lnTo>
                    <a:pt x="133350" y="403224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80890" y="2796400"/>
              <a:ext cx="130423" cy="14605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036415" y="4318304"/>
              <a:ext cx="254000" cy="84658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036415" y="4769142"/>
              <a:ext cx="254000" cy="25400"/>
            </a:xfrm>
            <a:custGeom>
              <a:avLst/>
              <a:gdLst/>
              <a:ahLst/>
              <a:cxnLst/>
              <a:rect l="l" t="t" r="r" b="b"/>
              <a:pathLst>
                <a:path w="254000" h="25400">
                  <a:moveTo>
                    <a:pt x="254000" y="0"/>
                  </a:moveTo>
                  <a:lnTo>
                    <a:pt x="2120" y="0"/>
                  </a:lnTo>
                  <a:lnTo>
                    <a:pt x="0" y="4241"/>
                  </a:lnTo>
                  <a:lnTo>
                    <a:pt x="0" y="25400"/>
                  </a:lnTo>
                  <a:lnTo>
                    <a:pt x="222250" y="25400"/>
                  </a:lnTo>
                  <a:lnTo>
                    <a:pt x="235247" y="24769"/>
                  </a:lnTo>
                  <a:lnTo>
                    <a:pt x="245268" y="20373"/>
                  </a:lnTo>
                  <a:lnTo>
                    <a:pt x="251717" y="13202"/>
                  </a:lnTo>
                  <a:lnTo>
                    <a:pt x="254000" y="4241"/>
                  </a:lnTo>
                  <a:lnTo>
                    <a:pt x="25400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195165" y="4145788"/>
              <a:ext cx="155575" cy="85725"/>
            </a:xfrm>
            <a:custGeom>
              <a:avLst/>
              <a:gdLst/>
              <a:ahLst/>
              <a:cxnLst/>
              <a:rect l="l" t="t" r="r" b="b"/>
              <a:pathLst>
                <a:path w="155575" h="85725">
                  <a:moveTo>
                    <a:pt x="155575" y="0"/>
                  </a:moveTo>
                  <a:lnTo>
                    <a:pt x="0" y="0"/>
                  </a:lnTo>
                  <a:lnTo>
                    <a:pt x="0" y="85725"/>
                  </a:lnTo>
                  <a:lnTo>
                    <a:pt x="155575" y="85725"/>
                  </a:lnTo>
                  <a:lnTo>
                    <a:pt x="1555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79303" y="3731450"/>
              <a:ext cx="114452" cy="253873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4250194" y="2449270"/>
              <a:ext cx="110489" cy="38100"/>
            </a:xfrm>
            <a:custGeom>
              <a:avLst/>
              <a:gdLst/>
              <a:ahLst/>
              <a:cxnLst/>
              <a:rect l="l" t="t" r="r" b="b"/>
              <a:pathLst>
                <a:path w="110489" h="38100">
                  <a:moveTo>
                    <a:pt x="110070" y="0"/>
                  </a:moveTo>
                  <a:lnTo>
                    <a:pt x="0" y="0"/>
                  </a:lnTo>
                  <a:lnTo>
                    <a:pt x="0" y="18135"/>
                  </a:lnTo>
                  <a:lnTo>
                    <a:pt x="0" y="38100"/>
                  </a:lnTo>
                  <a:lnTo>
                    <a:pt x="110070" y="38100"/>
                  </a:lnTo>
                  <a:lnTo>
                    <a:pt x="110070" y="18135"/>
                  </a:lnTo>
                  <a:lnTo>
                    <a:pt x="1100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463125" y="2431859"/>
              <a:ext cx="305435" cy="1914525"/>
            </a:xfrm>
            <a:custGeom>
              <a:avLst/>
              <a:gdLst/>
              <a:ahLst/>
              <a:cxnLst/>
              <a:rect l="l" t="t" r="r" b="b"/>
              <a:pathLst>
                <a:path w="305435" h="1914525">
                  <a:moveTo>
                    <a:pt x="18796" y="154520"/>
                  </a:moveTo>
                  <a:lnTo>
                    <a:pt x="0" y="154520"/>
                  </a:lnTo>
                  <a:lnTo>
                    <a:pt x="18796" y="173316"/>
                  </a:lnTo>
                  <a:lnTo>
                    <a:pt x="18796" y="154520"/>
                  </a:lnTo>
                  <a:close/>
                </a:path>
                <a:path w="305435" h="1914525">
                  <a:moveTo>
                    <a:pt x="19850" y="560425"/>
                  </a:moveTo>
                  <a:lnTo>
                    <a:pt x="1054" y="560425"/>
                  </a:lnTo>
                  <a:lnTo>
                    <a:pt x="19850" y="579234"/>
                  </a:lnTo>
                  <a:lnTo>
                    <a:pt x="19850" y="560425"/>
                  </a:lnTo>
                  <a:close/>
                </a:path>
                <a:path w="305435" h="1914525">
                  <a:moveTo>
                    <a:pt x="19850" y="358292"/>
                  </a:moveTo>
                  <a:lnTo>
                    <a:pt x="1054" y="358292"/>
                  </a:lnTo>
                  <a:lnTo>
                    <a:pt x="19850" y="377088"/>
                  </a:lnTo>
                  <a:lnTo>
                    <a:pt x="19850" y="358292"/>
                  </a:lnTo>
                  <a:close/>
                </a:path>
                <a:path w="305435" h="1914525">
                  <a:moveTo>
                    <a:pt x="20904" y="1279029"/>
                  </a:moveTo>
                  <a:lnTo>
                    <a:pt x="2108" y="1279029"/>
                  </a:lnTo>
                  <a:lnTo>
                    <a:pt x="20904" y="1297825"/>
                  </a:lnTo>
                  <a:lnTo>
                    <a:pt x="20904" y="1279029"/>
                  </a:lnTo>
                  <a:close/>
                </a:path>
                <a:path w="305435" h="1914525">
                  <a:moveTo>
                    <a:pt x="20904" y="1172667"/>
                  </a:moveTo>
                  <a:lnTo>
                    <a:pt x="2108" y="1172667"/>
                  </a:lnTo>
                  <a:lnTo>
                    <a:pt x="20904" y="1191463"/>
                  </a:lnTo>
                  <a:lnTo>
                    <a:pt x="20904" y="1172667"/>
                  </a:lnTo>
                  <a:close/>
                </a:path>
                <a:path w="305435" h="1914525">
                  <a:moveTo>
                    <a:pt x="20904" y="666254"/>
                  </a:moveTo>
                  <a:lnTo>
                    <a:pt x="2108" y="666254"/>
                  </a:lnTo>
                  <a:lnTo>
                    <a:pt x="20904" y="685050"/>
                  </a:lnTo>
                  <a:lnTo>
                    <a:pt x="20904" y="666254"/>
                  </a:lnTo>
                  <a:close/>
                </a:path>
                <a:path w="305435" h="1914525">
                  <a:moveTo>
                    <a:pt x="21958" y="55613"/>
                  </a:moveTo>
                  <a:lnTo>
                    <a:pt x="3162" y="55613"/>
                  </a:lnTo>
                  <a:lnTo>
                    <a:pt x="21958" y="74409"/>
                  </a:lnTo>
                  <a:lnTo>
                    <a:pt x="21958" y="55613"/>
                  </a:lnTo>
                  <a:close/>
                </a:path>
                <a:path w="305435" h="1914525">
                  <a:moveTo>
                    <a:pt x="71170" y="71094"/>
                  </a:moveTo>
                  <a:lnTo>
                    <a:pt x="70954" y="12026"/>
                  </a:lnTo>
                  <a:lnTo>
                    <a:pt x="55537" y="0"/>
                  </a:lnTo>
                  <a:lnTo>
                    <a:pt x="55537" y="55664"/>
                  </a:lnTo>
                  <a:lnTo>
                    <a:pt x="39636" y="55664"/>
                  </a:lnTo>
                  <a:lnTo>
                    <a:pt x="39636" y="81241"/>
                  </a:lnTo>
                  <a:lnTo>
                    <a:pt x="56032" y="80352"/>
                  </a:lnTo>
                  <a:lnTo>
                    <a:pt x="56032" y="71208"/>
                  </a:lnTo>
                  <a:lnTo>
                    <a:pt x="70954" y="71297"/>
                  </a:lnTo>
                  <a:lnTo>
                    <a:pt x="70954" y="71094"/>
                  </a:lnTo>
                  <a:lnTo>
                    <a:pt x="71170" y="71094"/>
                  </a:lnTo>
                  <a:close/>
                </a:path>
                <a:path w="305435" h="1914525">
                  <a:moveTo>
                    <a:pt x="73329" y="1844281"/>
                  </a:moveTo>
                  <a:lnTo>
                    <a:pt x="56934" y="1831746"/>
                  </a:lnTo>
                  <a:lnTo>
                    <a:pt x="56934" y="1887461"/>
                  </a:lnTo>
                  <a:lnTo>
                    <a:pt x="40563" y="1887461"/>
                  </a:lnTo>
                  <a:lnTo>
                    <a:pt x="40563" y="1913953"/>
                  </a:lnTo>
                  <a:lnTo>
                    <a:pt x="56959" y="1913953"/>
                  </a:lnTo>
                  <a:lnTo>
                    <a:pt x="56959" y="1901926"/>
                  </a:lnTo>
                  <a:lnTo>
                    <a:pt x="73329" y="1901926"/>
                  </a:lnTo>
                  <a:lnTo>
                    <a:pt x="73329" y="1844281"/>
                  </a:lnTo>
                  <a:close/>
                </a:path>
                <a:path w="305435" h="1914525">
                  <a:moveTo>
                    <a:pt x="73329" y="1234681"/>
                  </a:moveTo>
                  <a:lnTo>
                    <a:pt x="56934" y="1222146"/>
                  </a:lnTo>
                  <a:lnTo>
                    <a:pt x="56934" y="1277861"/>
                  </a:lnTo>
                  <a:lnTo>
                    <a:pt x="40563" y="1277861"/>
                  </a:lnTo>
                  <a:lnTo>
                    <a:pt x="40563" y="1304353"/>
                  </a:lnTo>
                  <a:lnTo>
                    <a:pt x="56959" y="1304353"/>
                  </a:lnTo>
                  <a:lnTo>
                    <a:pt x="56959" y="1292326"/>
                  </a:lnTo>
                  <a:lnTo>
                    <a:pt x="73329" y="1292326"/>
                  </a:lnTo>
                  <a:lnTo>
                    <a:pt x="73329" y="1234681"/>
                  </a:lnTo>
                  <a:close/>
                </a:path>
                <a:path w="305435" h="1914525">
                  <a:moveTo>
                    <a:pt x="73329" y="621906"/>
                  </a:moveTo>
                  <a:lnTo>
                    <a:pt x="56934" y="609371"/>
                  </a:lnTo>
                  <a:lnTo>
                    <a:pt x="56934" y="669048"/>
                  </a:lnTo>
                  <a:lnTo>
                    <a:pt x="40563" y="669048"/>
                  </a:lnTo>
                  <a:lnTo>
                    <a:pt x="40563" y="691565"/>
                  </a:lnTo>
                  <a:lnTo>
                    <a:pt x="56959" y="691565"/>
                  </a:lnTo>
                  <a:lnTo>
                    <a:pt x="56959" y="683526"/>
                  </a:lnTo>
                  <a:lnTo>
                    <a:pt x="73329" y="683526"/>
                  </a:lnTo>
                  <a:lnTo>
                    <a:pt x="73329" y="621906"/>
                  </a:lnTo>
                  <a:close/>
                </a:path>
                <a:path w="305435" h="1914525">
                  <a:moveTo>
                    <a:pt x="136791" y="666254"/>
                  </a:moveTo>
                  <a:lnTo>
                    <a:pt x="118008" y="666254"/>
                  </a:lnTo>
                  <a:lnTo>
                    <a:pt x="136791" y="685050"/>
                  </a:lnTo>
                  <a:lnTo>
                    <a:pt x="136791" y="666254"/>
                  </a:lnTo>
                  <a:close/>
                </a:path>
                <a:path w="305435" h="1914525">
                  <a:moveTo>
                    <a:pt x="138150" y="1782000"/>
                  </a:moveTo>
                  <a:lnTo>
                    <a:pt x="39992" y="1782000"/>
                  </a:lnTo>
                  <a:lnTo>
                    <a:pt x="39992" y="1797240"/>
                  </a:lnTo>
                  <a:lnTo>
                    <a:pt x="39992" y="1834070"/>
                  </a:lnTo>
                  <a:lnTo>
                    <a:pt x="56388" y="1834070"/>
                  </a:lnTo>
                  <a:lnTo>
                    <a:pt x="56388" y="1797240"/>
                  </a:lnTo>
                  <a:lnTo>
                    <a:pt x="138150" y="1797240"/>
                  </a:lnTo>
                  <a:lnTo>
                    <a:pt x="138150" y="1782000"/>
                  </a:lnTo>
                  <a:close/>
                </a:path>
                <a:path w="305435" h="1914525">
                  <a:moveTo>
                    <a:pt x="138150" y="1172400"/>
                  </a:moveTo>
                  <a:lnTo>
                    <a:pt x="39992" y="1172400"/>
                  </a:lnTo>
                  <a:lnTo>
                    <a:pt x="39992" y="1187640"/>
                  </a:lnTo>
                  <a:lnTo>
                    <a:pt x="39992" y="1224470"/>
                  </a:lnTo>
                  <a:lnTo>
                    <a:pt x="56388" y="1224470"/>
                  </a:lnTo>
                  <a:lnTo>
                    <a:pt x="56388" y="1187640"/>
                  </a:lnTo>
                  <a:lnTo>
                    <a:pt x="138150" y="1187640"/>
                  </a:lnTo>
                  <a:lnTo>
                    <a:pt x="138150" y="1172400"/>
                  </a:lnTo>
                  <a:close/>
                </a:path>
                <a:path w="305435" h="1914525">
                  <a:moveTo>
                    <a:pt x="138150" y="969200"/>
                  </a:moveTo>
                  <a:lnTo>
                    <a:pt x="40271" y="969200"/>
                  </a:lnTo>
                  <a:lnTo>
                    <a:pt x="40271" y="965390"/>
                  </a:lnTo>
                  <a:lnTo>
                    <a:pt x="39992" y="965390"/>
                  </a:lnTo>
                  <a:lnTo>
                    <a:pt x="39992" y="969200"/>
                  </a:lnTo>
                  <a:lnTo>
                    <a:pt x="39992" y="984440"/>
                  </a:lnTo>
                  <a:lnTo>
                    <a:pt x="39992" y="1097470"/>
                  </a:lnTo>
                  <a:lnTo>
                    <a:pt x="56388" y="1097470"/>
                  </a:lnTo>
                  <a:lnTo>
                    <a:pt x="56388" y="984440"/>
                  </a:lnTo>
                  <a:lnTo>
                    <a:pt x="138150" y="984440"/>
                  </a:lnTo>
                  <a:lnTo>
                    <a:pt x="138150" y="969200"/>
                  </a:lnTo>
                  <a:close/>
                </a:path>
                <a:path w="305435" h="1914525">
                  <a:moveTo>
                    <a:pt x="138150" y="767270"/>
                  </a:moveTo>
                  <a:lnTo>
                    <a:pt x="40271" y="767270"/>
                  </a:lnTo>
                  <a:lnTo>
                    <a:pt x="40271" y="764730"/>
                  </a:lnTo>
                  <a:lnTo>
                    <a:pt x="39992" y="764730"/>
                  </a:lnTo>
                  <a:lnTo>
                    <a:pt x="39992" y="767270"/>
                  </a:lnTo>
                  <a:lnTo>
                    <a:pt x="39992" y="782510"/>
                  </a:lnTo>
                  <a:lnTo>
                    <a:pt x="39992" y="891730"/>
                  </a:lnTo>
                  <a:lnTo>
                    <a:pt x="56388" y="891730"/>
                  </a:lnTo>
                  <a:lnTo>
                    <a:pt x="56388" y="782510"/>
                  </a:lnTo>
                  <a:lnTo>
                    <a:pt x="138150" y="782510"/>
                  </a:lnTo>
                  <a:lnTo>
                    <a:pt x="138150" y="767270"/>
                  </a:lnTo>
                  <a:close/>
                </a:path>
                <a:path w="305435" h="1914525">
                  <a:moveTo>
                    <a:pt x="138150" y="558990"/>
                  </a:moveTo>
                  <a:lnTo>
                    <a:pt x="39992" y="558990"/>
                  </a:lnTo>
                  <a:lnTo>
                    <a:pt x="39992" y="574230"/>
                  </a:lnTo>
                  <a:lnTo>
                    <a:pt x="39992" y="611060"/>
                  </a:lnTo>
                  <a:lnTo>
                    <a:pt x="56388" y="611060"/>
                  </a:lnTo>
                  <a:lnTo>
                    <a:pt x="56388" y="574230"/>
                  </a:lnTo>
                  <a:lnTo>
                    <a:pt x="138150" y="574230"/>
                  </a:lnTo>
                  <a:lnTo>
                    <a:pt x="138150" y="558990"/>
                  </a:lnTo>
                  <a:close/>
                </a:path>
                <a:path w="305435" h="1914525">
                  <a:moveTo>
                    <a:pt x="138150" y="358330"/>
                  </a:moveTo>
                  <a:lnTo>
                    <a:pt x="39992" y="358330"/>
                  </a:lnTo>
                  <a:lnTo>
                    <a:pt x="39992" y="373570"/>
                  </a:lnTo>
                  <a:lnTo>
                    <a:pt x="39992" y="485330"/>
                  </a:lnTo>
                  <a:lnTo>
                    <a:pt x="56388" y="485330"/>
                  </a:lnTo>
                  <a:lnTo>
                    <a:pt x="56388" y="373570"/>
                  </a:lnTo>
                  <a:lnTo>
                    <a:pt x="138150" y="373570"/>
                  </a:lnTo>
                  <a:lnTo>
                    <a:pt x="138150" y="358330"/>
                  </a:lnTo>
                  <a:close/>
                </a:path>
                <a:path w="305435" h="1914525">
                  <a:moveTo>
                    <a:pt x="138150" y="152590"/>
                  </a:moveTo>
                  <a:lnTo>
                    <a:pt x="39992" y="152590"/>
                  </a:lnTo>
                  <a:lnTo>
                    <a:pt x="39992" y="167830"/>
                  </a:lnTo>
                  <a:lnTo>
                    <a:pt x="39992" y="284670"/>
                  </a:lnTo>
                  <a:lnTo>
                    <a:pt x="56388" y="284670"/>
                  </a:lnTo>
                  <a:lnTo>
                    <a:pt x="56388" y="167830"/>
                  </a:lnTo>
                  <a:lnTo>
                    <a:pt x="138150" y="167830"/>
                  </a:lnTo>
                  <a:lnTo>
                    <a:pt x="138150" y="152590"/>
                  </a:lnTo>
                  <a:close/>
                </a:path>
                <a:path w="305435" h="1914525">
                  <a:moveTo>
                    <a:pt x="171754" y="1797240"/>
                  </a:moveTo>
                  <a:lnTo>
                    <a:pt x="155359" y="1797240"/>
                  </a:lnTo>
                  <a:lnTo>
                    <a:pt x="155359" y="1834070"/>
                  </a:lnTo>
                  <a:lnTo>
                    <a:pt x="171754" y="1834070"/>
                  </a:lnTo>
                  <a:lnTo>
                    <a:pt x="171754" y="1797240"/>
                  </a:lnTo>
                  <a:close/>
                </a:path>
                <a:path w="305435" h="1914525">
                  <a:moveTo>
                    <a:pt x="188214" y="71094"/>
                  </a:moveTo>
                  <a:lnTo>
                    <a:pt x="187998" y="12026"/>
                  </a:lnTo>
                  <a:lnTo>
                    <a:pt x="172580" y="0"/>
                  </a:lnTo>
                  <a:lnTo>
                    <a:pt x="172580" y="55664"/>
                  </a:lnTo>
                  <a:lnTo>
                    <a:pt x="155778" y="55664"/>
                  </a:lnTo>
                  <a:lnTo>
                    <a:pt x="155778" y="80352"/>
                  </a:lnTo>
                  <a:lnTo>
                    <a:pt x="173062" y="80352"/>
                  </a:lnTo>
                  <a:lnTo>
                    <a:pt x="173062" y="71208"/>
                  </a:lnTo>
                  <a:lnTo>
                    <a:pt x="187998" y="71297"/>
                  </a:lnTo>
                  <a:lnTo>
                    <a:pt x="187998" y="71094"/>
                  </a:lnTo>
                  <a:lnTo>
                    <a:pt x="188214" y="71094"/>
                  </a:lnTo>
                  <a:close/>
                </a:path>
                <a:path w="305435" h="1914525">
                  <a:moveTo>
                    <a:pt x="188696" y="1844281"/>
                  </a:moveTo>
                  <a:lnTo>
                    <a:pt x="172300" y="1831746"/>
                  </a:lnTo>
                  <a:lnTo>
                    <a:pt x="172300" y="1887461"/>
                  </a:lnTo>
                  <a:lnTo>
                    <a:pt x="155930" y="1887461"/>
                  </a:lnTo>
                  <a:lnTo>
                    <a:pt x="155930" y="1913953"/>
                  </a:lnTo>
                  <a:lnTo>
                    <a:pt x="172326" y="1913953"/>
                  </a:lnTo>
                  <a:lnTo>
                    <a:pt x="172326" y="1901926"/>
                  </a:lnTo>
                  <a:lnTo>
                    <a:pt x="188696" y="1901926"/>
                  </a:lnTo>
                  <a:lnTo>
                    <a:pt x="188696" y="1844281"/>
                  </a:lnTo>
                  <a:close/>
                </a:path>
                <a:path w="305435" h="1914525">
                  <a:moveTo>
                    <a:pt x="188696" y="1234681"/>
                  </a:moveTo>
                  <a:lnTo>
                    <a:pt x="172300" y="1222146"/>
                  </a:lnTo>
                  <a:lnTo>
                    <a:pt x="172300" y="1277861"/>
                  </a:lnTo>
                  <a:lnTo>
                    <a:pt x="155930" y="1277861"/>
                  </a:lnTo>
                  <a:lnTo>
                    <a:pt x="155930" y="1304353"/>
                  </a:lnTo>
                  <a:lnTo>
                    <a:pt x="172326" y="1304353"/>
                  </a:lnTo>
                  <a:lnTo>
                    <a:pt x="172326" y="1292326"/>
                  </a:lnTo>
                  <a:lnTo>
                    <a:pt x="188696" y="1292326"/>
                  </a:lnTo>
                  <a:lnTo>
                    <a:pt x="188696" y="1234681"/>
                  </a:lnTo>
                  <a:close/>
                </a:path>
                <a:path w="305435" h="1914525">
                  <a:moveTo>
                    <a:pt x="188696" y="621906"/>
                  </a:moveTo>
                  <a:lnTo>
                    <a:pt x="172300" y="609371"/>
                  </a:lnTo>
                  <a:lnTo>
                    <a:pt x="172300" y="669048"/>
                  </a:lnTo>
                  <a:lnTo>
                    <a:pt x="155930" y="669048"/>
                  </a:lnTo>
                  <a:lnTo>
                    <a:pt x="155930" y="691565"/>
                  </a:lnTo>
                  <a:lnTo>
                    <a:pt x="172326" y="691565"/>
                  </a:lnTo>
                  <a:lnTo>
                    <a:pt x="172326" y="683526"/>
                  </a:lnTo>
                  <a:lnTo>
                    <a:pt x="188696" y="683526"/>
                  </a:lnTo>
                  <a:lnTo>
                    <a:pt x="188696" y="621906"/>
                  </a:lnTo>
                  <a:close/>
                </a:path>
                <a:path w="305435" h="1914525">
                  <a:moveTo>
                    <a:pt x="253466" y="666254"/>
                  </a:moveTo>
                  <a:lnTo>
                    <a:pt x="234683" y="666254"/>
                  </a:lnTo>
                  <a:lnTo>
                    <a:pt x="253466" y="685050"/>
                  </a:lnTo>
                  <a:lnTo>
                    <a:pt x="253466" y="666254"/>
                  </a:lnTo>
                  <a:close/>
                </a:path>
                <a:path w="305435" h="1914525">
                  <a:moveTo>
                    <a:pt x="253504" y="969200"/>
                  </a:moveTo>
                  <a:lnTo>
                    <a:pt x="155625" y="969200"/>
                  </a:lnTo>
                  <a:lnTo>
                    <a:pt x="155625" y="965390"/>
                  </a:lnTo>
                  <a:lnTo>
                    <a:pt x="155346" y="965390"/>
                  </a:lnTo>
                  <a:lnTo>
                    <a:pt x="155346" y="969200"/>
                  </a:lnTo>
                  <a:lnTo>
                    <a:pt x="155346" y="984440"/>
                  </a:lnTo>
                  <a:lnTo>
                    <a:pt x="155346" y="1098740"/>
                  </a:lnTo>
                  <a:lnTo>
                    <a:pt x="171742" y="1098740"/>
                  </a:lnTo>
                  <a:lnTo>
                    <a:pt x="171742" y="984440"/>
                  </a:lnTo>
                  <a:lnTo>
                    <a:pt x="253504" y="984440"/>
                  </a:lnTo>
                  <a:lnTo>
                    <a:pt x="253504" y="969200"/>
                  </a:lnTo>
                  <a:close/>
                </a:path>
                <a:path w="305435" h="1914525">
                  <a:moveTo>
                    <a:pt x="253504" y="767270"/>
                  </a:moveTo>
                  <a:lnTo>
                    <a:pt x="155625" y="767270"/>
                  </a:lnTo>
                  <a:lnTo>
                    <a:pt x="155625" y="764730"/>
                  </a:lnTo>
                  <a:lnTo>
                    <a:pt x="155346" y="764730"/>
                  </a:lnTo>
                  <a:lnTo>
                    <a:pt x="155346" y="767270"/>
                  </a:lnTo>
                  <a:lnTo>
                    <a:pt x="155346" y="782510"/>
                  </a:lnTo>
                  <a:lnTo>
                    <a:pt x="155346" y="891730"/>
                  </a:lnTo>
                  <a:lnTo>
                    <a:pt x="171742" y="891730"/>
                  </a:lnTo>
                  <a:lnTo>
                    <a:pt x="171742" y="782510"/>
                  </a:lnTo>
                  <a:lnTo>
                    <a:pt x="253504" y="782510"/>
                  </a:lnTo>
                  <a:lnTo>
                    <a:pt x="253504" y="767270"/>
                  </a:lnTo>
                  <a:close/>
                </a:path>
                <a:path w="305435" h="1914525">
                  <a:moveTo>
                    <a:pt x="253504" y="358330"/>
                  </a:moveTo>
                  <a:lnTo>
                    <a:pt x="155346" y="358330"/>
                  </a:lnTo>
                  <a:lnTo>
                    <a:pt x="155346" y="373570"/>
                  </a:lnTo>
                  <a:lnTo>
                    <a:pt x="155346" y="485330"/>
                  </a:lnTo>
                  <a:lnTo>
                    <a:pt x="171742" y="485330"/>
                  </a:lnTo>
                  <a:lnTo>
                    <a:pt x="171742" y="373570"/>
                  </a:lnTo>
                  <a:lnTo>
                    <a:pt x="253504" y="373570"/>
                  </a:lnTo>
                  <a:lnTo>
                    <a:pt x="253504" y="358330"/>
                  </a:lnTo>
                  <a:close/>
                </a:path>
                <a:path w="305435" h="1914525">
                  <a:moveTo>
                    <a:pt x="253504" y="152590"/>
                  </a:moveTo>
                  <a:lnTo>
                    <a:pt x="155346" y="152590"/>
                  </a:lnTo>
                  <a:lnTo>
                    <a:pt x="155346" y="167830"/>
                  </a:lnTo>
                  <a:lnTo>
                    <a:pt x="155346" y="284670"/>
                  </a:lnTo>
                  <a:lnTo>
                    <a:pt x="171742" y="284670"/>
                  </a:lnTo>
                  <a:lnTo>
                    <a:pt x="171742" y="167830"/>
                  </a:lnTo>
                  <a:lnTo>
                    <a:pt x="253504" y="167830"/>
                  </a:lnTo>
                  <a:lnTo>
                    <a:pt x="253504" y="152590"/>
                  </a:lnTo>
                  <a:close/>
                </a:path>
                <a:path w="305435" h="1914525">
                  <a:moveTo>
                    <a:pt x="253517" y="1172400"/>
                  </a:moveTo>
                  <a:lnTo>
                    <a:pt x="155359" y="1172400"/>
                  </a:lnTo>
                  <a:lnTo>
                    <a:pt x="155359" y="1187640"/>
                  </a:lnTo>
                  <a:lnTo>
                    <a:pt x="155359" y="1224470"/>
                  </a:lnTo>
                  <a:lnTo>
                    <a:pt x="171754" y="1224470"/>
                  </a:lnTo>
                  <a:lnTo>
                    <a:pt x="171754" y="1187640"/>
                  </a:lnTo>
                  <a:lnTo>
                    <a:pt x="253517" y="1187640"/>
                  </a:lnTo>
                  <a:lnTo>
                    <a:pt x="253517" y="1172400"/>
                  </a:lnTo>
                  <a:close/>
                </a:path>
                <a:path w="305435" h="1914525">
                  <a:moveTo>
                    <a:pt x="253517" y="558990"/>
                  </a:moveTo>
                  <a:lnTo>
                    <a:pt x="155359" y="558990"/>
                  </a:lnTo>
                  <a:lnTo>
                    <a:pt x="155359" y="574230"/>
                  </a:lnTo>
                  <a:lnTo>
                    <a:pt x="155359" y="611060"/>
                  </a:lnTo>
                  <a:lnTo>
                    <a:pt x="171754" y="611060"/>
                  </a:lnTo>
                  <a:lnTo>
                    <a:pt x="171754" y="574230"/>
                  </a:lnTo>
                  <a:lnTo>
                    <a:pt x="253517" y="574230"/>
                  </a:lnTo>
                  <a:lnTo>
                    <a:pt x="253517" y="558990"/>
                  </a:lnTo>
                  <a:close/>
                </a:path>
                <a:path w="305435" h="1914525">
                  <a:moveTo>
                    <a:pt x="304330" y="71094"/>
                  </a:moveTo>
                  <a:lnTo>
                    <a:pt x="304126" y="12026"/>
                  </a:lnTo>
                  <a:lnTo>
                    <a:pt x="288709" y="0"/>
                  </a:lnTo>
                  <a:lnTo>
                    <a:pt x="288709" y="55664"/>
                  </a:lnTo>
                  <a:lnTo>
                    <a:pt x="271907" y="55664"/>
                  </a:lnTo>
                  <a:lnTo>
                    <a:pt x="271907" y="80352"/>
                  </a:lnTo>
                  <a:lnTo>
                    <a:pt x="289191" y="80352"/>
                  </a:lnTo>
                  <a:lnTo>
                    <a:pt x="289191" y="71208"/>
                  </a:lnTo>
                  <a:lnTo>
                    <a:pt x="304126" y="71297"/>
                  </a:lnTo>
                  <a:lnTo>
                    <a:pt x="304126" y="71094"/>
                  </a:lnTo>
                  <a:lnTo>
                    <a:pt x="304330" y="71094"/>
                  </a:lnTo>
                  <a:close/>
                </a:path>
                <a:path w="305435" h="1914525">
                  <a:moveTo>
                    <a:pt x="305104" y="1845335"/>
                  </a:moveTo>
                  <a:lnTo>
                    <a:pt x="288709" y="1832813"/>
                  </a:lnTo>
                  <a:lnTo>
                    <a:pt x="288709" y="1887194"/>
                  </a:lnTo>
                  <a:lnTo>
                    <a:pt x="272338" y="1887194"/>
                  </a:lnTo>
                  <a:lnTo>
                    <a:pt x="272338" y="1913953"/>
                  </a:lnTo>
                  <a:lnTo>
                    <a:pt x="288734" y="1913953"/>
                  </a:lnTo>
                  <a:lnTo>
                    <a:pt x="288734" y="1901672"/>
                  </a:lnTo>
                  <a:lnTo>
                    <a:pt x="305104" y="1901672"/>
                  </a:lnTo>
                  <a:lnTo>
                    <a:pt x="305104" y="1845335"/>
                  </a:lnTo>
                  <a:close/>
                </a:path>
                <a:path w="305435" h="1914525">
                  <a:moveTo>
                    <a:pt x="305104" y="1718335"/>
                  </a:moveTo>
                  <a:lnTo>
                    <a:pt x="288709" y="1705813"/>
                  </a:lnTo>
                  <a:lnTo>
                    <a:pt x="288709" y="1782419"/>
                  </a:lnTo>
                  <a:lnTo>
                    <a:pt x="272338" y="1782419"/>
                  </a:lnTo>
                  <a:lnTo>
                    <a:pt x="272338" y="1831403"/>
                  </a:lnTo>
                  <a:lnTo>
                    <a:pt x="288734" y="1831403"/>
                  </a:lnTo>
                  <a:lnTo>
                    <a:pt x="288734" y="1796897"/>
                  </a:lnTo>
                  <a:lnTo>
                    <a:pt x="305104" y="1796897"/>
                  </a:lnTo>
                  <a:lnTo>
                    <a:pt x="305104" y="1718335"/>
                  </a:lnTo>
                  <a:close/>
                </a:path>
                <a:path w="305435" h="1914525">
                  <a:moveTo>
                    <a:pt x="305104" y="1235735"/>
                  </a:moveTo>
                  <a:lnTo>
                    <a:pt x="288709" y="1223213"/>
                  </a:lnTo>
                  <a:lnTo>
                    <a:pt x="288709" y="1277594"/>
                  </a:lnTo>
                  <a:lnTo>
                    <a:pt x="272338" y="1277594"/>
                  </a:lnTo>
                  <a:lnTo>
                    <a:pt x="272338" y="1304353"/>
                  </a:lnTo>
                  <a:lnTo>
                    <a:pt x="288734" y="1304353"/>
                  </a:lnTo>
                  <a:lnTo>
                    <a:pt x="288734" y="1292072"/>
                  </a:lnTo>
                  <a:lnTo>
                    <a:pt x="305104" y="1292072"/>
                  </a:lnTo>
                  <a:lnTo>
                    <a:pt x="305104" y="1235735"/>
                  </a:lnTo>
                  <a:close/>
                </a:path>
                <a:path w="305435" h="1914525">
                  <a:moveTo>
                    <a:pt x="305104" y="622960"/>
                  </a:moveTo>
                  <a:lnTo>
                    <a:pt x="288709" y="610438"/>
                  </a:lnTo>
                  <a:lnTo>
                    <a:pt x="288709" y="664819"/>
                  </a:lnTo>
                  <a:lnTo>
                    <a:pt x="272338" y="664819"/>
                  </a:lnTo>
                  <a:lnTo>
                    <a:pt x="272338" y="691565"/>
                  </a:lnTo>
                  <a:lnTo>
                    <a:pt x="288709" y="691565"/>
                  </a:lnTo>
                  <a:lnTo>
                    <a:pt x="288709" y="702500"/>
                  </a:lnTo>
                  <a:lnTo>
                    <a:pt x="288709" y="764730"/>
                  </a:lnTo>
                  <a:lnTo>
                    <a:pt x="272338" y="764730"/>
                  </a:lnTo>
                  <a:lnTo>
                    <a:pt x="272338" y="778700"/>
                  </a:lnTo>
                  <a:lnTo>
                    <a:pt x="272338" y="893000"/>
                  </a:lnTo>
                  <a:lnTo>
                    <a:pt x="288709" y="893000"/>
                  </a:lnTo>
                  <a:lnTo>
                    <a:pt x="288709" y="904430"/>
                  </a:lnTo>
                  <a:lnTo>
                    <a:pt x="288709" y="965390"/>
                  </a:lnTo>
                  <a:lnTo>
                    <a:pt x="272338" y="965390"/>
                  </a:lnTo>
                  <a:lnTo>
                    <a:pt x="272338" y="979360"/>
                  </a:lnTo>
                  <a:lnTo>
                    <a:pt x="272338" y="1097470"/>
                  </a:lnTo>
                  <a:lnTo>
                    <a:pt x="288709" y="1097470"/>
                  </a:lnTo>
                  <a:lnTo>
                    <a:pt x="288709" y="1172819"/>
                  </a:lnTo>
                  <a:lnTo>
                    <a:pt x="272338" y="1172819"/>
                  </a:lnTo>
                  <a:lnTo>
                    <a:pt x="272338" y="1221803"/>
                  </a:lnTo>
                  <a:lnTo>
                    <a:pt x="288734" y="1221803"/>
                  </a:lnTo>
                  <a:lnTo>
                    <a:pt x="288734" y="1187297"/>
                  </a:lnTo>
                  <a:lnTo>
                    <a:pt x="305104" y="1187297"/>
                  </a:lnTo>
                  <a:lnTo>
                    <a:pt x="305104" y="1108748"/>
                  </a:lnTo>
                  <a:lnTo>
                    <a:pt x="288734" y="1096251"/>
                  </a:lnTo>
                  <a:lnTo>
                    <a:pt x="288734" y="979360"/>
                  </a:lnTo>
                  <a:lnTo>
                    <a:pt x="305104" y="979360"/>
                  </a:lnTo>
                  <a:lnTo>
                    <a:pt x="305104" y="965390"/>
                  </a:lnTo>
                  <a:lnTo>
                    <a:pt x="305104" y="904430"/>
                  </a:lnTo>
                  <a:lnTo>
                    <a:pt x="296722" y="904430"/>
                  </a:lnTo>
                  <a:lnTo>
                    <a:pt x="296722" y="891730"/>
                  </a:lnTo>
                  <a:lnTo>
                    <a:pt x="288734" y="891730"/>
                  </a:lnTo>
                  <a:lnTo>
                    <a:pt x="288734" y="778700"/>
                  </a:lnTo>
                  <a:lnTo>
                    <a:pt x="305104" y="778700"/>
                  </a:lnTo>
                  <a:lnTo>
                    <a:pt x="305104" y="764730"/>
                  </a:lnTo>
                  <a:lnTo>
                    <a:pt x="305104" y="702500"/>
                  </a:lnTo>
                  <a:lnTo>
                    <a:pt x="296989" y="702500"/>
                  </a:lnTo>
                  <a:lnTo>
                    <a:pt x="296989" y="689800"/>
                  </a:lnTo>
                  <a:lnTo>
                    <a:pt x="288734" y="689800"/>
                  </a:lnTo>
                  <a:lnTo>
                    <a:pt x="288734" y="679297"/>
                  </a:lnTo>
                  <a:lnTo>
                    <a:pt x="305104" y="679297"/>
                  </a:lnTo>
                  <a:lnTo>
                    <a:pt x="305104" y="622960"/>
                  </a:lnTo>
                  <a:close/>
                </a:path>
                <a:path w="305435" h="1914525">
                  <a:moveTo>
                    <a:pt x="305104" y="298640"/>
                  </a:moveTo>
                  <a:lnTo>
                    <a:pt x="297002" y="298640"/>
                  </a:lnTo>
                  <a:lnTo>
                    <a:pt x="297002" y="287210"/>
                  </a:lnTo>
                  <a:lnTo>
                    <a:pt x="288709" y="287210"/>
                  </a:lnTo>
                  <a:lnTo>
                    <a:pt x="288709" y="298640"/>
                  </a:lnTo>
                  <a:lnTo>
                    <a:pt x="288709" y="358330"/>
                  </a:lnTo>
                  <a:lnTo>
                    <a:pt x="272338" y="358330"/>
                  </a:lnTo>
                  <a:lnTo>
                    <a:pt x="272338" y="372300"/>
                  </a:lnTo>
                  <a:lnTo>
                    <a:pt x="272338" y="486600"/>
                  </a:lnTo>
                  <a:lnTo>
                    <a:pt x="288709" y="486600"/>
                  </a:lnTo>
                  <a:lnTo>
                    <a:pt x="288709" y="560044"/>
                  </a:lnTo>
                  <a:lnTo>
                    <a:pt x="272338" y="560044"/>
                  </a:lnTo>
                  <a:lnTo>
                    <a:pt x="272338" y="609015"/>
                  </a:lnTo>
                  <a:lnTo>
                    <a:pt x="288734" y="609015"/>
                  </a:lnTo>
                  <a:lnTo>
                    <a:pt x="288734" y="574522"/>
                  </a:lnTo>
                  <a:lnTo>
                    <a:pt x="305104" y="574522"/>
                  </a:lnTo>
                  <a:lnTo>
                    <a:pt x="305104" y="495960"/>
                  </a:lnTo>
                  <a:lnTo>
                    <a:pt x="288734" y="483463"/>
                  </a:lnTo>
                  <a:lnTo>
                    <a:pt x="288734" y="372300"/>
                  </a:lnTo>
                  <a:lnTo>
                    <a:pt x="305104" y="372300"/>
                  </a:lnTo>
                  <a:lnTo>
                    <a:pt x="305104" y="358330"/>
                  </a:lnTo>
                  <a:lnTo>
                    <a:pt x="305104" y="298640"/>
                  </a:lnTo>
                  <a:close/>
                </a:path>
                <a:path w="305435" h="1914525">
                  <a:moveTo>
                    <a:pt x="305104" y="94170"/>
                  </a:moveTo>
                  <a:lnTo>
                    <a:pt x="297268" y="94170"/>
                  </a:lnTo>
                  <a:lnTo>
                    <a:pt x="297268" y="81470"/>
                  </a:lnTo>
                  <a:lnTo>
                    <a:pt x="288709" y="81470"/>
                  </a:lnTo>
                  <a:lnTo>
                    <a:pt x="288709" y="94170"/>
                  </a:lnTo>
                  <a:lnTo>
                    <a:pt x="288709" y="152590"/>
                  </a:lnTo>
                  <a:lnTo>
                    <a:pt x="272338" y="152590"/>
                  </a:lnTo>
                  <a:lnTo>
                    <a:pt x="272338" y="166560"/>
                  </a:lnTo>
                  <a:lnTo>
                    <a:pt x="272338" y="285940"/>
                  </a:lnTo>
                  <a:lnTo>
                    <a:pt x="288734" y="285940"/>
                  </a:lnTo>
                  <a:lnTo>
                    <a:pt x="288734" y="166560"/>
                  </a:lnTo>
                  <a:lnTo>
                    <a:pt x="305104" y="166560"/>
                  </a:lnTo>
                  <a:lnTo>
                    <a:pt x="305104" y="152590"/>
                  </a:lnTo>
                  <a:lnTo>
                    <a:pt x="305104" y="9417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465233" y="2487472"/>
              <a:ext cx="303530" cy="2417445"/>
            </a:xfrm>
            <a:custGeom>
              <a:avLst/>
              <a:gdLst/>
              <a:ahLst/>
              <a:cxnLst/>
              <a:rect l="l" t="t" r="r" b="b"/>
              <a:pathLst>
                <a:path w="303529" h="2417445">
                  <a:moveTo>
                    <a:pt x="18796" y="2343124"/>
                  </a:moveTo>
                  <a:lnTo>
                    <a:pt x="0" y="2343124"/>
                  </a:lnTo>
                  <a:lnTo>
                    <a:pt x="18796" y="2361920"/>
                  </a:lnTo>
                  <a:lnTo>
                    <a:pt x="18796" y="2343124"/>
                  </a:lnTo>
                  <a:close/>
                </a:path>
                <a:path w="303529" h="2417445">
                  <a:moveTo>
                    <a:pt x="18796" y="2136749"/>
                  </a:moveTo>
                  <a:lnTo>
                    <a:pt x="0" y="2136749"/>
                  </a:lnTo>
                  <a:lnTo>
                    <a:pt x="18796" y="2155545"/>
                  </a:lnTo>
                  <a:lnTo>
                    <a:pt x="18796" y="2136749"/>
                  </a:lnTo>
                  <a:close/>
                </a:path>
                <a:path w="303529" h="2417445">
                  <a:moveTo>
                    <a:pt x="18796" y="1931962"/>
                  </a:moveTo>
                  <a:lnTo>
                    <a:pt x="0" y="1931962"/>
                  </a:lnTo>
                  <a:lnTo>
                    <a:pt x="18796" y="1950758"/>
                  </a:lnTo>
                  <a:lnTo>
                    <a:pt x="18796" y="1931962"/>
                  </a:lnTo>
                  <a:close/>
                </a:path>
                <a:path w="303529" h="2417445">
                  <a:moveTo>
                    <a:pt x="18796" y="1833016"/>
                  </a:moveTo>
                  <a:lnTo>
                    <a:pt x="0" y="1833016"/>
                  </a:lnTo>
                  <a:lnTo>
                    <a:pt x="18796" y="1851812"/>
                  </a:lnTo>
                  <a:lnTo>
                    <a:pt x="18796" y="1833016"/>
                  </a:lnTo>
                  <a:close/>
                </a:path>
                <a:path w="303529" h="2417445">
                  <a:moveTo>
                    <a:pt x="18796" y="1727174"/>
                  </a:moveTo>
                  <a:lnTo>
                    <a:pt x="0" y="1727174"/>
                  </a:lnTo>
                  <a:lnTo>
                    <a:pt x="18796" y="1745970"/>
                  </a:lnTo>
                  <a:lnTo>
                    <a:pt x="18796" y="1727174"/>
                  </a:lnTo>
                  <a:close/>
                </a:path>
                <a:path w="303529" h="2417445">
                  <a:moveTo>
                    <a:pt x="18796" y="1520799"/>
                  </a:moveTo>
                  <a:lnTo>
                    <a:pt x="0" y="1520799"/>
                  </a:lnTo>
                  <a:lnTo>
                    <a:pt x="18796" y="1539595"/>
                  </a:lnTo>
                  <a:lnTo>
                    <a:pt x="18796" y="1520799"/>
                  </a:lnTo>
                  <a:close/>
                </a:path>
                <a:path w="303529" h="2417445">
                  <a:moveTo>
                    <a:pt x="18796" y="1322895"/>
                  </a:moveTo>
                  <a:lnTo>
                    <a:pt x="0" y="1322895"/>
                  </a:lnTo>
                  <a:lnTo>
                    <a:pt x="18796" y="1341704"/>
                  </a:lnTo>
                  <a:lnTo>
                    <a:pt x="18796" y="1322895"/>
                  </a:lnTo>
                  <a:close/>
                </a:path>
                <a:path w="303529" h="2417445">
                  <a:moveTo>
                    <a:pt x="18796" y="911212"/>
                  </a:moveTo>
                  <a:lnTo>
                    <a:pt x="0" y="911212"/>
                  </a:lnTo>
                  <a:lnTo>
                    <a:pt x="18796" y="930008"/>
                  </a:lnTo>
                  <a:lnTo>
                    <a:pt x="18796" y="911212"/>
                  </a:lnTo>
                  <a:close/>
                </a:path>
                <a:path w="303529" h="2417445">
                  <a:moveTo>
                    <a:pt x="18796" y="710120"/>
                  </a:moveTo>
                  <a:lnTo>
                    <a:pt x="0" y="710120"/>
                  </a:lnTo>
                  <a:lnTo>
                    <a:pt x="18796" y="728929"/>
                  </a:lnTo>
                  <a:lnTo>
                    <a:pt x="18796" y="710120"/>
                  </a:lnTo>
                  <a:close/>
                </a:path>
                <a:path w="303529" h="2417445">
                  <a:moveTo>
                    <a:pt x="134150" y="0"/>
                  </a:moveTo>
                  <a:lnTo>
                    <a:pt x="115354" y="0"/>
                  </a:lnTo>
                  <a:lnTo>
                    <a:pt x="134150" y="18796"/>
                  </a:lnTo>
                  <a:lnTo>
                    <a:pt x="134150" y="0"/>
                  </a:lnTo>
                  <a:close/>
                </a:path>
                <a:path w="303529" h="2417445">
                  <a:moveTo>
                    <a:pt x="136042" y="2342337"/>
                  </a:moveTo>
                  <a:lnTo>
                    <a:pt x="37884" y="2342337"/>
                  </a:lnTo>
                  <a:lnTo>
                    <a:pt x="37884" y="2357577"/>
                  </a:lnTo>
                  <a:lnTo>
                    <a:pt x="37884" y="2394407"/>
                  </a:lnTo>
                  <a:lnTo>
                    <a:pt x="53238" y="2394407"/>
                  </a:lnTo>
                  <a:lnTo>
                    <a:pt x="53238" y="2417140"/>
                  </a:lnTo>
                  <a:lnTo>
                    <a:pt x="69634" y="2417140"/>
                  </a:lnTo>
                  <a:lnTo>
                    <a:pt x="69634" y="2402497"/>
                  </a:lnTo>
                  <a:lnTo>
                    <a:pt x="54279" y="2390775"/>
                  </a:lnTo>
                  <a:lnTo>
                    <a:pt x="54279" y="2357577"/>
                  </a:lnTo>
                  <a:lnTo>
                    <a:pt x="136042" y="2357577"/>
                  </a:lnTo>
                  <a:lnTo>
                    <a:pt x="136042" y="2342337"/>
                  </a:lnTo>
                  <a:close/>
                </a:path>
                <a:path w="303529" h="2417445">
                  <a:moveTo>
                    <a:pt x="136042" y="2135327"/>
                  </a:moveTo>
                  <a:lnTo>
                    <a:pt x="38163" y="2135327"/>
                  </a:lnTo>
                  <a:lnTo>
                    <a:pt x="38163" y="2132787"/>
                  </a:lnTo>
                  <a:lnTo>
                    <a:pt x="37884" y="2132787"/>
                  </a:lnTo>
                  <a:lnTo>
                    <a:pt x="37884" y="2135327"/>
                  </a:lnTo>
                  <a:lnTo>
                    <a:pt x="37884" y="2150567"/>
                  </a:lnTo>
                  <a:lnTo>
                    <a:pt x="37884" y="2267407"/>
                  </a:lnTo>
                  <a:lnTo>
                    <a:pt x="54279" y="2267407"/>
                  </a:lnTo>
                  <a:lnTo>
                    <a:pt x="54279" y="2150567"/>
                  </a:lnTo>
                  <a:lnTo>
                    <a:pt x="136042" y="2150567"/>
                  </a:lnTo>
                  <a:lnTo>
                    <a:pt x="136042" y="2135327"/>
                  </a:lnTo>
                  <a:close/>
                </a:path>
                <a:path w="303529" h="2417445">
                  <a:moveTo>
                    <a:pt x="136042" y="1930857"/>
                  </a:moveTo>
                  <a:lnTo>
                    <a:pt x="38163" y="1930857"/>
                  </a:lnTo>
                  <a:lnTo>
                    <a:pt x="38163" y="1927047"/>
                  </a:lnTo>
                  <a:lnTo>
                    <a:pt x="37884" y="1927047"/>
                  </a:lnTo>
                  <a:lnTo>
                    <a:pt x="37884" y="1930857"/>
                  </a:lnTo>
                  <a:lnTo>
                    <a:pt x="37884" y="1946097"/>
                  </a:lnTo>
                  <a:lnTo>
                    <a:pt x="37884" y="2062937"/>
                  </a:lnTo>
                  <a:lnTo>
                    <a:pt x="54279" y="2062937"/>
                  </a:lnTo>
                  <a:lnTo>
                    <a:pt x="54279" y="1946097"/>
                  </a:lnTo>
                  <a:lnTo>
                    <a:pt x="136042" y="1946097"/>
                  </a:lnTo>
                  <a:lnTo>
                    <a:pt x="136042" y="1930857"/>
                  </a:lnTo>
                  <a:close/>
                </a:path>
                <a:path w="303529" h="2417445">
                  <a:moveTo>
                    <a:pt x="136042" y="1519377"/>
                  </a:moveTo>
                  <a:lnTo>
                    <a:pt x="38163" y="1519377"/>
                  </a:lnTo>
                  <a:lnTo>
                    <a:pt x="38163" y="1516837"/>
                  </a:lnTo>
                  <a:lnTo>
                    <a:pt x="37884" y="1516837"/>
                  </a:lnTo>
                  <a:lnTo>
                    <a:pt x="37884" y="1519377"/>
                  </a:lnTo>
                  <a:lnTo>
                    <a:pt x="37884" y="1534617"/>
                  </a:lnTo>
                  <a:lnTo>
                    <a:pt x="37884" y="1651457"/>
                  </a:lnTo>
                  <a:lnTo>
                    <a:pt x="54279" y="1651457"/>
                  </a:lnTo>
                  <a:lnTo>
                    <a:pt x="54279" y="1534617"/>
                  </a:lnTo>
                  <a:lnTo>
                    <a:pt x="136042" y="1534617"/>
                  </a:lnTo>
                  <a:lnTo>
                    <a:pt x="136042" y="1519377"/>
                  </a:lnTo>
                  <a:close/>
                </a:path>
                <a:path w="303529" h="2417445">
                  <a:moveTo>
                    <a:pt x="136042" y="1325067"/>
                  </a:moveTo>
                  <a:lnTo>
                    <a:pt x="38163" y="1325067"/>
                  </a:lnTo>
                  <a:lnTo>
                    <a:pt x="38163" y="1321257"/>
                  </a:lnTo>
                  <a:lnTo>
                    <a:pt x="37884" y="1321257"/>
                  </a:lnTo>
                  <a:lnTo>
                    <a:pt x="37884" y="1325067"/>
                  </a:lnTo>
                  <a:lnTo>
                    <a:pt x="37884" y="1340307"/>
                  </a:lnTo>
                  <a:lnTo>
                    <a:pt x="37884" y="1448257"/>
                  </a:lnTo>
                  <a:lnTo>
                    <a:pt x="54279" y="1448257"/>
                  </a:lnTo>
                  <a:lnTo>
                    <a:pt x="54279" y="1340307"/>
                  </a:lnTo>
                  <a:lnTo>
                    <a:pt x="136042" y="1340307"/>
                  </a:lnTo>
                  <a:lnTo>
                    <a:pt x="136042" y="1325067"/>
                  </a:lnTo>
                  <a:close/>
                </a:path>
                <a:path w="303529" h="2417445">
                  <a:moveTo>
                    <a:pt x="186309" y="2402497"/>
                  </a:moveTo>
                  <a:lnTo>
                    <a:pt x="169913" y="2389975"/>
                  </a:lnTo>
                  <a:lnTo>
                    <a:pt x="169913" y="2417140"/>
                  </a:lnTo>
                  <a:lnTo>
                    <a:pt x="186309" y="2417140"/>
                  </a:lnTo>
                  <a:lnTo>
                    <a:pt x="186309" y="2402497"/>
                  </a:lnTo>
                  <a:close/>
                </a:path>
                <a:path w="303529" h="2417445">
                  <a:moveTo>
                    <a:pt x="251396" y="2135327"/>
                  </a:moveTo>
                  <a:lnTo>
                    <a:pt x="153517" y="2135327"/>
                  </a:lnTo>
                  <a:lnTo>
                    <a:pt x="153517" y="2132787"/>
                  </a:lnTo>
                  <a:lnTo>
                    <a:pt x="153238" y="2132787"/>
                  </a:lnTo>
                  <a:lnTo>
                    <a:pt x="153238" y="2135327"/>
                  </a:lnTo>
                  <a:lnTo>
                    <a:pt x="153238" y="2150567"/>
                  </a:lnTo>
                  <a:lnTo>
                    <a:pt x="153238" y="2267407"/>
                  </a:lnTo>
                  <a:lnTo>
                    <a:pt x="169633" y="2267407"/>
                  </a:lnTo>
                  <a:lnTo>
                    <a:pt x="169633" y="2150567"/>
                  </a:lnTo>
                  <a:lnTo>
                    <a:pt x="251396" y="2150567"/>
                  </a:lnTo>
                  <a:lnTo>
                    <a:pt x="251396" y="2135327"/>
                  </a:lnTo>
                  <a:close/>
                </a:path>
                <a:path w="303529" h="2417445">
                  <a:moveTo>
                    <a:pt x="251396" y="1930857"/>
                  </a:moveTo>
                  <a:lnTo>
                    <a:pt x="153517" y="1930857"/>
                  </a:lnTo>
                  <a:lnTo>
                    <a:pt x="153517" y="1927047"/>
                  </a:lnTo>
                  <a:lnTo>
                    <a:pt x="153238" y="1927047"/>
                  </a:lnTo>
                  <a:lnTo>
                    <a:pt x="153238" y="1930857"/>
                  </a:lnTo>
                  <a:lnTo>
                    <a:pt x="153238" y="1946097"/>
                  </a:lnTo>
                  <a:lnTo>
                    <a:pt x="153238" y="2062937"/>
                  </a:lnTo>
                  <a:lnTo>
                    <a:pt x="169633" y="2062937"/>
                  </a:lnTo>
                  <a:lnTo>
                    <a:pt x="169633" y="1946097"/>
                  </a:lnTo>
                  <a:lnTo>
                    <a:pt x="251396" y="1946097"/>
                  </a:lnTo>
                  <a:lnTo>
                    <a:pt x="251396" y="1930857"/>
                  </a:lnTo>
                  <a:close/>
                </a:path>
                <a:path w="303529" h="2417445">
                  <a:moveTo>
                    <a:pt x="251396" y="1519377"/>
                  </a:moveTo>
                  <a:lnTo>
                    <a:pt x="153517" y="1519377"/>
                  </a:lnTo>
                  <a:lnTo>
                    <a:pt x="153517" y="1516837"/>
                  </a:lnTo>
                  <a:lnTo>
                    <a:pt x="153238" y="1516837"/>
                  </a:lnTo>
                  <a:lnTo>
                    <a:pt x="153238" y="1519377"/>
                  </a:lnTo>
                  <a:lnTo>
                    <a:pt x="153238" y="1534617"/>
                  </a:lnTo>
                  <a:lnTo>
                    <a:pt x="153238" y="1651457"/>
                  </a:lnTo>
                  <a:lnTo>
                    <a:pt x="169633" y="1651457"/>
                  </a:lnTo>
                  <a:lnTo>
                    <a:pt x="169633" y="1534617"/>
                  </a:lnTo>
                  <a:lnTo>
                    <a:pt x="251396" y="1534617"/>
                  </a:lnTo>
                  <a:lnTo>
                    <a:pt x="251396" y="1519377"/>
                  </a:lnTo>
                  <a:close/>
                </a:path>
                <a:path w="303529" h="2417445">
                  <a:moveTo>
                    <a:pt x="251396" y="1325067"/>
                  </a:moveTo>
                  <a:lnTo>
                    <a:pt x="153517" y="1325067"/>
                  </a:lnTo>
                  <a:lnTo>
                    <a:pt x="153517" y="1321257"/>
                  </a:lnTo>
                  <a:lnTo>
                    <a:pt x="153238" y="1321257"/>
                  </a:lnTo>
                  <a:lnTo>
                    <a:pt x="153238" y="1325067"/>
                  </a:lnTo>
                  <a:lnTo>
                    <a:pt x="153238" y="1340307"/>
                  </a:lnTo>
                  <a:lnTo>
                    <a:pt x="153238" y="1448257"/>
                  </a:lnTo>
                  <a:lnTo>
                    <a:pt x="169633" y="1448257"/>
                  </a:lnTo>
                  <a:lnTo>
                    <a:pt x="169633" y="1340307"/>
                  </a:lnTo>
                  <a:lnTo>
                    <a:pt x="251396" y="1340307"/>
                  </a:lnTo>
                  <a:lnTo>
                    <a:pt x="251396" y="1325067"/>
                  </a:lnTo>
                  <a:close/>
                </a:path>
                <a:path w="303529" h="2417445">
                  <a:moveTo>
                    <a:pt x="251409" y="2342337"/>
                  </a:moveTo>
                  <a:lnTo>
                    <a:pt x="153250" y="2342337"/>
                  </a:lnTo>
                  <a:lnTo>
                    <a:pt x="153250" y="2357577"/>
                  </a:lnTo>
                  <a:lnTo>
                    <a:pt x="153250" y="2394407"/>
                  </a:lnTo>
                  <a:lnTo>
                    <a:pt x="169646" y="2394407"/>
                  </a:lnTo>
                  <a:lnTo>
                    <a:pt x="169646" y="2357577"/>
                  </a:lnTo>
                  <a:lnTo>
                    <a:pt x="251409" y="2357577"/>
                  </a:lnTo>
                  <a:lnTo>
                    <a:pt x="251409" y="2342337"/>
                  </a:lnTo>
                  <a:close/>
                </a:path>
                <a:path w="303529" h="2417445">
                  <a:moveTo>
                    <a:pt x="251409" y="1726387"/>
                  </a:moveTo>
                  <a:lnTo>
                    <a:pt x="153250" y="1726387"/>
                  </a:lnTo>
                  <a:lnTo>
                    <a:pt x="153250" y="1741627"/>
                  </a:lnTo>
                  <a:lnTo>
                    <a:pt x="153250" y="1778457"/>
                  </a:lnTo>
                  <a:lnTo>
                    <a:pt x="169646" y="1778457"/>
                  </a:lnTo>
                  <a:lnTo>
                    <a:pt x="169646" y="1741627"/>
                  </a:lnTo>
                  <a:lnTo>
                    <a:pt x="251409" y="1741627"/>
                  </a:lnTo>
                  <a:lnTo>
                    <a:pt x="251409" y="1726387"/>
                  </a:lnTo>
                  <a:close/>
                </a:path>
                <a:path w="303529" h="2417445">
                  <a:moveTo>
                    <a:pt x="251625" y="0"/>
                  </a:moveTo>
                  <a:lnTo>
                    <a:pt x="232841" y="0"/>
                  </a:lnTo>
                  <a:lnTo>
                    <a:pt x="251625" y="18796"/>
                  </a:lnTo>
                  <a:lnTo>
                    <a:pt x="251625" y="0"/>
                  </a:lnTo>
                  <a:close/>
                </a:path>
                <a:path w="303529" h="2417445">
                  <a:moveTo>
                    <a:pt x="302996" y="1868627"/>
                  </a:moveTo>
                  <a:lnTo>
                    <a:pt x="294741" y="1868627"/>
                  </a:lnTo>
                  <a:lnTo>
                    <a:pt x="294741" y="1855927"/>
                  </a:lnTo>
                  <a:lnTo>
                    <a:pt x="286600" y="1855927"/>
                  </a:lnTo>
                  <a:lnTo>
                    <a:pt x="286600" y="1868627"/>
                  </a:lnTo>
                  <a:lnTo>
                    <a:pt x="286600" y="1930857"/>
                  </a:lnTo>
                  <a:lnTo>
                    <a:pt x="270230" y="1930857"/>
                  </a:lnTo>
                  <a:lnTo>
                    <a:pt x="270230" y="1944827"/>
                  </a:lnTo>
                  <a:lnTo>
                    <a:pt x="270230" y="2062937"/>
                  </a:lnTo>
                  <a:lnTo>
                    <a:pt x="286600" y="2062937"/>
                  </a:lnTo>
                  <a:lnTo>
                    <a:pt x="286600" y="2073097"/>
                  </a:lnTo>
                  <a:lnTo>
                    <a:pt x="286600" y="2135327"/>
                  </a:lnTo>
                  <a:lnTo>
                    <a:pt x="270230" y="2135327"/>
                  </a:lnTo>
                  <a:lnTo>
                    <a:pt x="270230" y="2149297"/>
                  </a:lnTo>
                  <a:lnTo>
                    <a:pt x="270230" y="2267407"/>
                  </a:lnTo>
                  <a:lnTo>
                    <a:pt x="286600" y="2267407"/>
                  </a:lnTo>
                  <a:lnTo>
                    <a:pt x="286600" y="2342756"/>
                  </a:lnTo>
                  <a:lnTo>
                    <a:pt x="270230" y="2342756"/>
                  </a:lnTo>
                  <a:lnTo>
                    <a:pt x="270230" y="2391740"/>
                  </a:lnTo>
                  <a:lnTo>
                    <a:pt x="286600" y="2391740"/>
                  </a:lnTo>
                  <a:lnTo>
                    <a:pt x="286600" y="2417140"/>
                  </a:lnTo>
                  <a:lnTo>
                    <a:pt x="302996" y="2417140"/>
                  </a:lnTo>
                  <a:lnTo>
                    <a:pt x="302996" y="2402497"/>
                  </a:lnTo>
                  <a:lnTo>
                    <a:pt x="286626" y="2390000"/>
                  </a:lnTo>
                  <a:lnTo>
                    <a:pt x="286626" y="2357234"/>
                  </a:lnTo>
                  <a:lnTo>
                    <a:pt x="302996" y="2357234"/>
                  </a:lnTo>
                  <a:lnTo>
                    <a:pt x="302996" y="2278672"/>
                  </a:lnTo>
                  <a:lnTo>
                    <a:pt x="286626" y="2266175"/>
                  </a:lnTo>
                  <a:lnTo>
                    <a:pt x="286626" y="2149297"/>
                  </a:lnTo>
                  <a:lnTo>
                    <a:pt x="302996" y="2149297"/>
                  </a:lnTo>
                  <a:lnTo>
                    <a:pt x="302996" y="2135327"/>
                  </a:lnTo>
                  <a:lnTo>
                    <a:pt x="302996" y="2073097"/>
                  </a:lnTo>
                  <a:lnTo>
                    <a:pt x="294322" y="2073097"/>
                  </a:lnTo>
                  <a:lnTo>
                    <a:pt x="294322" y="2060397"/>
                  </a:lnTo>
                  <a:lnTo>
                    <a:pt x="286626" y="2060397"/>
                  </a:lnTo>
                  <a:lnTo>
                    <a:pt x="286626" y="1944827"/>
                  </a:lnTo>
                  <a:lnTo>
                    <a:pt x="302996" y="1944827"/>
                  </a:lnTo>
                  <a:lnTo>
                    <a:pt x="302996" y="1930857"/>
                  </a:lnTo>
                  <a:lnTo>
                    <a:pt x="302996" y="1868627"/>
                  </a:lnTo>
                  <a:close/>
                </a:path>
                <a:path w="303529" h="2417445">
                  <a:moveTo>
                    <a:pt x="302996" y="1259027"/>
                  </a:moveTo>
                  <a:lnTo>
                    <a:pt x="294881" y="1259027"/>
                  </a:lnTo>
                  <a:lnTo>
                    <a:pt x="294881" y="1247597"/>
                  </a:lnTo>
                  <a:lnTo>
                    <a:pt x="286600" y="1247597"/>
                  </a:lnTo>
                  <a:lnTo>
                    <a:pt x="286600" y="1259027"/>
                  </a:lnTo>
                  <a:lnTo>
                    <a:pt x="286600" y="1321257"/>
                  </a:lnTo>
                  <a:lnTo>
                    <a:pt x="270230" y="1321257"/>
                  </a:lnTo>
                  <a:lnTo>
                    <a:pt x="270230" y="1336497"/>
                  </a:lnTo>
                  <a:lnTo>
                    <a:pt x="270230" y="1449527"/>
                  </a:lnTo>
                  <a:lnTo>
                    <a:pt x="286600" y="1449527"/>
                  </a:lnTo>
                  <a:lnTo>
                    <a:pt x="286600" y="1457147"/>
                  </a:lnTo>
                  <a:lnTo>
                    <a:pt x="286600" y="1519377"/>
                  </a:lnTo>
                  <a:lnTo>
                    <a:pt x="270230" y="1519377"/>
                  </a:lnTo>
                  <a:lnTo>
                    <a:pt x="270230" y="1533347"/>
                  </a:lnTo>
                  <a:lnTo>
                    <a:pt x="270230" y="1651457"/>
                  </a:lnTo>
                  <a:lnTo>
                    <a:pt x="286626" y="1651457"/>
                  </a:lnTo>
                  <a:lnTo>
                    <a:pt x="286626" y="1533347"/>
                  </a:lnTo>
                  <a:lnTo>
                    <a:pt x="302996" y="1533347"/>
                  </a:lnTo>
                  <a:lnTo>
                    <a:pt x="302996" y="1519377"/>
                  </a:lnTo>
                  <a:lnTo>
                    <a:pt x="302996" y="1457147"/>
                  </a:lnTo>
                  <a:lnTo>
                    <a:pt x="294322" y="1457147"/>
                  </a:lnTo>
                  <a:lnTo>
                    <a:pt x="294322" y="1444447"/>
                  </a:lnTo>
                  <a:lnTo>
                    <a:pt x="286626" y="1444447"/>
                  </a:lnTo>
                  <a:lnTo>
                    <a:pt x="286626" y="1336497"/>
                  </a:lnTo>
                  <a:lnTo>
                    <a:pt x="302996" y="1336497"/>
                  </a:lnTo>
                  <a:lnTo>
                    <a:pt x="302996" y="1321257"/>
                  </a:lnTo>
                  <a:lnTo>
                    <a:pt x="302996" y="1259027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284017" y="2029777"/>
              <a:ext cx="662940" cy="312420"/>
            </a:xfrm>
            <a:custGeom>
              <a:avLst/>
              <a:gdLst/>
              <a:ahLst/>
              <a:cxnLst/>
              <a:rect l="l" t="t" r="r" b="b"/>
              <a:pathLst>
                <a:path w="662939" h="312419">
                  <a:moveTo>
                    <a:pt x="28397" y="0"/>
                  </a:moveTo>
                  <a:lnTo>
                    <a:pt x="0" y="0"/>
                  </a:lnTo>
                  <a:lnTo>
                    <a:pt x="0" y="11645"/>
                  </a:lnTo>
                  <a:lnTo>
                    <a:pt x="28397" y="11645"/>
                  </a:lnTo>
                  <a:lnTo>
                    <a:pt x="28397" y="0"/>
                  </a:lnTo>
                  <a:close/>
                </a:path>
                <a:path w="662939" h="312419">
                  <a:moveTo>
                    <a:pt x="628472" y="300570"/>
                  </a:moveTo>
                  <a:lnTo>
                    <a:pt x="25400" y="300570"/>
                  </a:lnTo>
                  <a:lnTo>
                    <a:pt x="25400" y="312216"/>
                  </a:lnTo>
                  <a:lnTo>
                    <a:pt x="628472" y="312216"/>
                  </a:lnTo>
                  <a:lnTo>
                    <a:pt x="628472" y="300570"/>
                  </a:lnTo>
                  <a:close/>
                </a:path>
                <a:path w="662939" h="312419">
                  <a:moveTo>
                    <a:pt x="628472" y="193675"/>
                  </a:moveTo>
                  <a:lnTo>
                    <a:pt x="25400" y="193675"/>
                  </a:lnTo>
                  <a:lnTo>
                    <a:pt x="25400" y="205320"/>
                  </a:lnTo>
                  <a:lnTo>
                    <a:pt x="628472" y="205320"/>
                  </a:lnTo>
                  <a:lnTo>
                    <a:pt x="628472" y="193675"/>
                  </a:lnTo>
                  <a:close/>
                </a:path>
                <a:path w="662939" h="312419">
                  <a:moveTo>
                    <a:pt x="631647" y="91020"/>
                  </a:moveTo>
                  <a:lnTo>
                    <a:pt x="28575" y="91020"/>
                  </a:lnTo>
                  <a:lnTo>
                    <a:pt x="28575" y="102666"/>
                  </a:lnTo>
                  <a:lnTo>
                    <a:pt x="631647" y="102666"/>
                  </a:lnTo>
                  <a:lnTo>
                    <a:pt x="631647" y="91020"/>
                  </a:lnTo>
                  <a:close/>
                </a:path>
                <a:path w="662939" h="312419">
                  <a:moveTo>
                    <a:pt x="662343" y="0"/>
                  </a:moveTo>
                  <a:lnTo>
                    <a:pt x="633945" y="0"/>
                  </a:lnTo>
                  <a:lnTo>
                    <a:pt x="633945" y="11645"/>
                  </a:lnTo>
                  <a:lnTo>
                    <a:pt x="662343" y="11645"/>
                  </a:lnTo>
                  <a:lnTo>
                    <a:pt x="6623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472485" y="2185339"/>
              <a:ext cx="158115" cy="118745"/>
            </a:xfrm>
            <a:custGeom>
              <a:avLst/>
              <a:gdLst/>
              <a:ahLst/>
              <a:cxnLst/>
              <a:rect l="l" t="t" r="r" b="b"/>
              <a:pathLst>
                <a:path w="158114" h="118744">
                  <a:moveTo>
                    <a:pt x="43218" y="105841"/>
                  </a:moveTo>
                  <a:lnTo>
                    <a:pt x="0" y="105841"/>
                  </a:lnTo>
                  <a:lnTo>
                    <a:pt x="0" y="118541"/>
                  </a:lnTo>
                  <a:lnTo>
                    <a:pt x="43218" y="118541"/>
                  </a:lnTo>
                  <a:lnTo>
                    <a:pt x="43218" y="105841"/>
                  </a:lnTo>
                  <a:close/>
                </a:path>
                <a:path w="158114" h="118744">
                  <a:moveTo>
                    <a:pt x="43218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43218" y="12700"/>
                  </a:lnTo>
                  <a:lnTo>
                    <a:pt x="43218" y="0"/>
                  </a:lnTo>
                  <a:close/>
                </a:path>
                <a:path w="158114" h="118744">
                  <a:moveTo>
                    <a:pt x="157518" y="105841"/>
                  </a:moveTo>
                  <a:lnTo>
                    <a:pt x="114300" y="105841"/>
                  </a:lnTo>
                  <a:lnTo>
                    <a:pt x="114300" y="118541"/>
                  </a:lnTo>
                  <a:lnTo>
                    <a:pt x="157518" y="118541"/>
                  </a:lnTo>
                  <a:lnTo>
                    <a:pt x="157518" y="105841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398355" y="2064168"/>
              <a:ext cx="423545" cy="2703195"/>
            </a:xfrm>
            <a:custGeom>
              <a:avLst/>
              <a:gdLst/>
              <a:ahLst/>
              <a:cxnLst/>
              <a:rect l="l" t="t" r="r" b="b"/>
              <a:pathLst>
                <a:path w="423545" h="2703195">
                  <a:moveTo>
                    <a:pt x="65582" y="0"/>
                  </a:moveTo>
                  <a:lnTo>
                    <a:pt x="0" y="0"/>
                  </a:lnTo>
                  <a:lnTo>
                    <a:pt x="0" y="11645"/>
                  </a:lnTo>
                  <a:lnTo>
                    <a:pt x="65582" y="11645"/>
                  </a:lnTo>
                  <a:lnTo>
                    <a:pt x="65582" y="0"/>
                  </a:lnTo>
                  <a:close/>
                </a:path>
                <a:path w="423545" h="2703195">
                  <a:moveTo>
                    <a:pt x="89115" y="2690939"/>
                  </a:moveTo>
                  <a:lnTo>
                    <a:pt x="68516" y="2690939"/>
                  </a:lnTo>
                  <a:lnTo>
                    <a:pt x="68516" y="2702598"/>
                  </a:lnTo>
                  <a:lnTo>
                    <a:pt x="89115" y="2702598"/>
                  </a:lnTo>
                  <a:lnTo>
                    <a:pt x="89115" y="2690939"/>
                  </a:lnTo>
                  <a:close/>
                </a:path>
                <a:path w="423545" h="2703195">
                  <a:moveTo>
                    <a:pt x="89115" y="2486952"/>
                  </a:moveTo>
                  <a:lnTo>
                    <a:pt x="68516" y="2486952"/>
                  </a:lnTo>
                  <a:lnTo>
                    <a:pt x="68516" y="2498610"/>
                  </a:lnTo>
                  <a:lnTo>
                    <a:pt x="89115" y="2498610"/>
                  </a:lnTo>
                  <a:lnTo>
                    <a:pt x="89115" y="2486952"/>
                  </a:lnTo>
                  <a:close/>
                </a:path>
                <a:path w="423545" h="2703195">
                  <a:moveTo>
                    <a:pt x="89115" y="2282952"/>
                  </a:moveTo>
                  <a:lnTo>
                    <a:pt x="68516" y="2282952"/>
                  </a:lnTo>
                  <a:lnTo>
                    <a:pt x="68516" y="2294610"/>
                  </a:lnTo>
                  <a:lnTo>
                    <a:pt x="89115" y="2294610"/>
                  </a:lnTo>
                  <a:lnTo>
                    <a:pt x="89115" y="2282952"/>
                  </a:lnTo>
                  <a:close/>
                </a:path>
                <a:path w="423545" h="2703195">
                  <a:moveTo>
                    <a:pt x="89115" y="2197227"/>
                  </a:moveTo>
                  <a:lnTo>
                    <a:pt x="68516" y="2197227"/>
                  </a:lnTo>
                  <a:lnTo>
                    <a:pt x="68516" y="2208885"/>
                  </a:lnTo>
                  <a:lnTo>
                    <a:pt x="89115" y="2208885"/>
                  </a:lnTo>
                  <a:lnTo>
                    <a:pt x="89115" y="2197227"/>
                  </a:lnTo>
                  <a:close/>
                </a:path>
                <a:path w="423545" h="2703195">
                  <a:moveTo>
                    <a:pt x="89115" y="2075789"/>
                  </a:moveTo>
                  <a:lnTo>
                    <a:pt x="68516" y="2075789"/>
                  </a:lnTo>
                  <a:lnTo>
                    <a:pt x="68516" y="2087448"/>
                  </a:lnTo>
                  <a:lnTo>
                    <a:pt x="89115" y="2087448"/>
                  </a:lnTo>
                  <a:lnTo>
                    <a:pt x="89115" y="2075789"/>
                  </a:lnTo>
                  <a:close/>
                </a:path>
                <a:path w="423545" h="2703195">
                  <a:moveTo>
                    <a:pt x="89115" y="1870202"/>
                  </a:moveTo>
                  <a:lnTo>
                    <a:pt x="68516" y="1870202"/>
                  </a:lnTo>
                  <a:lnTo>
                    <a:pt x="68516" y="1881860"/>
                  </a:lnTo>
                  <a:lnTo>
                    <a:pt x="89115" y="1881860"/>
                  </a:lnTo>
                  <a:lnTo>
                    <a:pt x="89115" y="1870202"/>
                  </a:lnTo>
                  <a:close/>
                </a:path>
                <a:path w="423545" h="2703195">
                  <a:moveTo>
                    <a:pt x="89115" y="1672564"/>
                  </a:moveTo>
                  <a:lnTo>
                    <a:pt x="68516" y="1672564"/>
                  </a:lnTo>
                  <a:lnTo>
                    <a:pt x="68516" y="1684223"/>
                  </a:lnTo>
                  <a:lnTo>
                    <a:pt x="89115" y="1684223"/>
                  </a:lnTo>
                  <a:lnTo>
                    <a:pt x="89115" y="1672564"/>
                  </a:lnTo>
                  <a:close/>
                </a:path>
                <a:path w="423545" h="2703195">
                  <a:moveTo>
                    <a:pt x="89115" y="1588427"/>
                  </a:moveTo>
                  <a:lnTo>
                    <a:pt x="68516" y="1588427"/>
                  </a:lnTo>
                  <a:lnTo>
                    <a:pt x="68516" y="1600085"/>
                  </a:lnTo>
                  <a:lnTo>
                    <a:pt x="89115" y="1600085"/>
                  </a:lnTo>
                  <a:lnTo>
                    <a:pt x="89115" y="1588427"/>
                  </a:lnTo>
                  <a:close/>
                </a:path>
                <a:path w="423545" h="2703195">
                  <a:moveTo>
                    <a:pt x="89115" y="1466977"/>
                  </a:moveTo>
                  <a:lnTo>
                    <a:pt x="68516" y="1466977"/>
                  </a:lnTo>
                  <a:lnTo>
                    <a:pt x="68516" y="1478635"/>
                  </a:lnTo>
                  <a:lnTo>
                    <a:pt x="89115" y="1478635"/>
                  </a:lnTo>
                  <a:lnTo>
                    <a:pt x="89115" y="1466977"/>
                  </a:lnTo>
                  <a:close/>
                </a:path>
                <a:path w="423545" h="2703195">
                  <a:moveTo>
                    <a:pt x="89115" y="1259014"/>
                  </a:moveTo>
                  <a:lnTo>
                    <a:pt x="68516" y="1259014"/>
                  </a:lnTo>
                  <a:lnTo>
                    <a:pt x="68516" y="1270673"/>
                  </a:lnTo>
                  <a:lnTo>
                    <a:pt x="89115" y="1270673"/>
                  </a:lnTo>
                  <a:lnTo>
                    <a:pt x="89115" y="1259014"/>
                  </a:lnTo>
                  <a:close/>
                </a:path>
                <a:path w="423545" h="2703195">
                  <a:moveTo>
                    <a:pt x="89115" y="1059776"/>
                  </a:moveTo>
                  <a:lnTo>
                    <a:pt x="68516" y="1059776"/>
                  </a:lnTo>
                  <a:lnTo>
                    <a:pt x="68516" y="1071435"/>
                  </a:lnTo>
                  <a:lnTo>
                    <a:pt x="89115" y="1071435"/>
                  </a:lnTo>
                  <a:lnTo>
                    <a:pt x="89115" y="1059776"/>
                  </a:lnTo>
                  <a:close/>
                </a:path>
                <a:path w="423545" h="2703195">
                  <a:moveTo>
                    <a:pt x="89115" y="977226"/>
                  </a:moveTo>
                  <a:lnTo>
                    <a:pt x="68516" y="977226"/>
                  </a:lnTo>
                  <a:lnTo>
                    <a:pt x="68516" y="988872"/>
                  </a:lnTo>
                  <a:lnTo>
                    <a:pt x="89115" y="988872"/>
                  </a:lnTo>
                  <a:lnTo>
                    <a:pt x="89115" y="977226"/>
                  </a:lnTo>
                  <a:close/>
                </a:path>
                <a:path w="423545" h="2703195">
                  <a:moveTo>
                    <a:pt x="89115" y="853401"/>
                  </a:moveTo>
                  <a:lnTo>
                    <a:pt x="68516" y="853401"/>
                  </a:lnTo>
                  <a:lnTo>
                    <a:pt x="68516" y="865047"/>
                  </a:lnTo>
                  <a:lnTo>
                    <a:pt x="89115" y="865047"/>
                  </a:lnTo>
                  <a:lnTo>
                    <a:pt x="89115" y="853401"/>
                  </a:lnTo>
                  <a:close/>
                </a:path>
                <a:path w="423545" h="2703195">
                  <a:moveTo>
                    <a:pt x="89115" y="653389"/>
                  </a:moveTo>
                  <a:lnTo>
                    <a:pt x="68516" y="653389"/>
                  </a:lnTo>
                  <a:lnTo>
                    <a:pt x="68516" y="665035"/>
                  </a:lnTo>
                  <a:lnTo>
                    <a:pt x="89115" y="665035"/>
                  </a:lnTo>
                  <a:lnTo>
                    <a:pt x="89115" y="653389"/>
                  </a:lnTo>
                  <a:close/>
                </a:path>
                <a:path w="423545" h="2703195">
                  <a:moveTo>
                    <a:pt x="89115" y="447675"/>
                  </a:moveTo>
                  <a:lnTo>
                    <a:pt x="68516" y="447675"/>
                  </a:lnTo>
                  <a:lnTo>
                    <a:pt x="68516" y="459320"/>
                  </a:lnTo>
                  <a:lnTo>
                    <a:pt x="89115" y="459320"/>
                  </a:lnTo>
                  <a:lnTo>
                    <a:pt x="89115" y="447675"/>
                  </a:lnTo>
                  <a:close/>
                </a:path>
                <a:path w="423545" h="2703195">
                  <a:moveTo>
                    <a:pt x="119799" y="368300"/>
                  </a:moveTo>
                  <a:lnTo>
                    <a:pt x="70612" y="368300"/>
                  </a:lnTo>
                  <a:lnTo>
                    <a:pt x="70612" y="379945"/>
                  </a:lnTo>
                  <a:lnTo>
                    <a:pt x="119799" y="379945"/>
                  </a:lnTo>
                  <a:lnTo>
                    <a:pt x="119799" y="368300"/>
                  </a:lnTo>
                  <a:close/>
                </a:path>
                <a:path w="423545" h="2703195">
                  <a:moveTo>
                    <a:pt x="121170" y="2197227"/>
                  </a:moveTo>
                  <a:lnTo>
                    <a:pt x="104254" y="2197227"/>
                  </a:lnTo>
                  <a:lnTo>
                    <a:pt x="104254" y="2208885"/>
                  </a:lnTo>
                  <a:lnTo>
                    <a:pt x="121170" y="2208885"/>
                  </a:lnTo>
                  <a:lnTo>
                    <a:pt x="121170" y="2197227"/>
                  </a:lnTo>
                  <a:close/>
                </a:path>
                <a:path w="423545" h="2703195">
                  <a:moveTo>
                    <a:pt x="121170" y="1588427"/>
                  </a:moveTo>
                  <a:lnTo>
                    <a:pt x="104254" y="1588427"/>
                  </a:lnTo>
                  <a:lnTo>
                    <a:pt x="104254" y="1600085"/>
                  </a:lnTo>
                  <a:lnTo>
                    <a:pt x="121170" y="1600085"/>
                  </a:lnTo>
                  <a:lnTo>
                    <a:pt x="121170" y="1588427"/>
                  </a:lnTo>
                  <a:close/>
                </a:path>
                <a:path w="423545" h="2703195">
                  <a:moveTo>
                    <a:pt x="121170" y="977226"/>
                  </a:moveTo>
                  <a:lnTo>
                    <a:pt x="104254" y="977226"/>
                  </a:lnTo>
                  <a:lnTo>
                    <a:pt x="104254" y="988872"/>
                  </a:lnTo>
                  <a:lnTo>
                    <a:pt x="121170" y="988872"/>
                  </a:lnTo>
                  <a:lnTo>
                    <a:pt x="121170" y="977226"/>
                  </a:lnTo>
                  <a:close/>
                </a:path>
                <a:path w="423545" h="2703195">
                  <a:moveTo>
                    <a:pt x="202984" y="2197227"/>
                  </a:moveTo>
                  <a:lnTo>
                    <a:pt x="184785" y="2197227"/>
                  </a:lnTo>
                  <a:lnTo>
                    <a:pt x="184785" y="2208885"/>
                  </a:lnTo>
                  <a:lnTo>
                    <a:pt x="202984" y="2208885"/>
                  </a:lnTo>
                  <a:lnTo>
                    <a:pt x="202984" y="2197227"/>
                  </a:lnTo>
                  <a:close/>
                </a:path>
                <a:path w="423545" h="2703195">
                  <a:moveTo>
                    <a:pt x="202984" y="1588427"/>
                  </a:moveTo>
                  <a:lnTo>
                    <a:pt x="184785" y="1588427"/>
                  </a:lnTo>
                  <a:lnTo>
                    <a:pt x="184785" y="1600085"/>
                  </a:lnTo>
                  <a:lnTo>
                    <a:pt x="202984" y="1600085"/>
                  </a:lnTo>
                  <a:lnTo>
                    <a:pt x="202984" y="1588427"/>
                  </a:lnTo>
                  <a:close/>
                </a:path>
                <a:path w="423545" h="2703195">
                  <a:moveTo>
                    <a:pt x="202984" y="977226"/>
                  </a:moveTo>
                  <a:lnTo>
                    <a:pt x="184785" y="977226"/>
                  </a:lnTo>
                  <a:lnTo>
                    <a:pt x="184785" y="988872"/>
                  </a:lnTo>
                  <a:lnTo>
                    <a:pt x="202984" y="988872"/>
                  </a:lnTo>
                  <a:lnTo>
                    <a:pt x="202984" y="977226"/>
                  </a:lnTo>
                  <a:close/>
                </a:path>
                <a:path w="423545" h="2703195">
                  <a:moveTo>
                    <a:pt x="204914" y="2690939"/>
                  </a:moveTo>
                  <a:lnTo>
                    <a:pt x="101752" y="2690939"/>
                  </a:lnTo>
                  <a:lnTo>
                    <a:pt x="101752" y="2702598"/>
                  </a:lnTo>
                  <a:lnTo>
                    <a:pt x="204914" y="2702598"/>
                  </a:lnTo>
                  <a:lnTo>
                    <a:pt x="204914" y="2690939"/>
                  </a:lnTo>
                  <a:close/>
                </a:path>
                <a:path w="423545" h="2703195">
                  <a:moveTo>
                    <a:pt x="204914" y="2486952"/>
                  </a:moveTo>
                  <a:lnTo>
                    <a:pt x="101752" y="2486952"/>
                  </a:lnTo>
                  <a:lnTo>
                    <a:pt x="101752" y="2498610"/>
                  </a:lnTo>
                  <a:lnTo>
                    <a:pt x="204914" y="2498610"/>
                  </a:lnTo>
                  <a:lnTo>
                    <a:pt x="204914" y="2486952"/>
                  </a:lnTo>
                  <a:close/>
                </a:path>
                <a:path w="423545" h="2703195">
                  <a:moveTo>
                    <a:pt x="204914" y="2282952"/>
                  </a:moveTo>
                  <a:lnTo>
                    <a:pt x="101752" y="2282952"/>
                  </a:lnTo>
                  <a:lnTo>
                    <a:pt x="101752" y="2294610"/>
                  </a:lnTo>
                  <a:lnTo>
                    <a:pt x="204914" y="2294610"/>
                  </a:lnTo>
                  <a:lnTo>
                    <a:pt x="204914" y="2282952"/>
                  </a:lnTo>
                  <a:close/>
                </a:path>
                <a:path w="423545" h="2703195">
                  <a:moveTo>
                    <a:pt x="204914" y="2075789"/>
                  </a:moveTo>
                  <a:lnTo>
                    <a:pt x="101752" y="2075789"/>
                  </a:lnTo>
                  <a:lnTo>
                    <a:pt x="101752" y="2087448"/>
                  </a:lnTo>
                  <a:lnTo>
                    <a:pt x="204914" y="2087448"/>
                  </a:lnTo>
                  <a:lnTo>
                    <a:pt x="204914" y="2075789"/>
                  </a:lnTo>
                  <a:close/>
                </a:path>
                <a:path w="423545" h="2703195">
                  <a:moveTo>
                    <a:pt x="204914" y="1870202"/>
                  </a:moveTo>
                  <a:lnTo>
                    <a:pt x="101752" y="1870202"/>
                  </a:lnTo>
                  <a:lnTo>
                    <a:pt x="101752" y="1881860"/>
                  </a:lnTo>
                  <a:lnTo>
                    <a:pt x="204914" y="1881860"/>
                  </a:lnTo>
                  <a:lnTo>
                    <a:pt x="204914" y="1870202"/>
                  </a:lnTo>
                  <a:close/>
                </a:path>
                <a:path w="423545" h="2703195">
                  <a:moveTo>
                    <a:pt x="204914" y="1672564"/>
                  </a:moveTo>
                  <a:lnTo>
                    <a:pt x="101752" y="1672564"/>
                  </a:lnTo>
                  <a:lnTo>
                    <a:pt x="101752" y="1684223"/>
                  </a:lnTo>
                  <a:lnTo>
                    <a:pt x="204914" y="1684223"/>
                  </a:lnTo>
                  <a:lnTo>
                    <a:pt x="204914" y="1672564"/>
                  </a:lnTo>
                  <a:close/>
                </a:path>
                <a:path w="423545" h="2703195">
                  <a:moveTo>
                    <a:pt x="204914" y="1466977"/>
                  </a:moveTo>
                  <a:lnTo>
                    <a:pt x="101752" y="1466977"/>
                  </a:lnTo>
                  <a:lnTo>
                    <a:pt x="101752" y="1478635"/>
                  </a:lnTo>
                  <a:lnTo>
                    <a:pt x="204914" y="1478635"/>
                  </a:lnTo>
                  <a:lnTo>
                    <a:pt x="204914" y="1466977"/>
                  </a:lnTo>
                  <a:close/>
                </a:path>
                <a:path w="423545" h="2703195">
                  <a:moveTo>
                    <a:pt x="204914" y="1259014"/>
                  </a:moveTo>
                  <a:lnTo>
                    <a:pt x="101752" y="1259014"/>
                  </a:lnTo>
                  <a:lnTo>
                    <a:pt x="101752" y="1270673"/>
                  </a:lnTo>
                  <a:lnTo>
                    <a:pt x="204914" y="1270673"/>
                  </a:lnTo>
                  <a:lnTo>
                    <a:pt x="204914" y="1259014"/>
                  </a:lnTo>
                  <a:close/>
                </a:path>
                <a:path w="423545" h="2703195">
                  <a:moveTo>
                    <a:pt x="204914" y="1059776"/>
                  </a:moveTo>
                  <a:lnTo>
                    <a:pt x="101752" y="1059776"/>
                  </a:lnTo>
                  <a:lnTo>
                    <a:pt x="101752" y="1071435"/>
                  </a:lnTo>
                  <a:lnTo>
                    <a:pt x="204914" y="1071435"/>
                  </a:lnTo>
                  <a:lnTo>
                    <a:pt x="204914" y="1059776"/>
                  </a:lnTo>
                  <a:close/>
                </a:path>
                <a:path w="423545" h="2703195">
                  <a:moveTo>
                    <a:pt x="204914" y="853401"/>
                  </a:moveTo>
                  <a:lnTo>
                    <a:pt x="101752" y="853401"/>
                  </a:lnTo>
                  <a:lnTo>
                    <a:pt x="101752" y="865047"/>
                  </a:lnTo>
                  <a:lnTo>
                    <a:pt x="204914" y="865047"/>
                  </a:lnTo>
                  <a:lnTo>
                    <a:pt x="204914" y="853401"/>
                  </a:lnTo>
                  <a:close/>
                </a:path>
                <a:path w="423545" h="2703195">
                  <a:moveTo>
                    <a:pt x="204914" y="653389"/>
                  </a:moveTo>
                  <a:lnTo>
                    <a:pt x="101752" y="653389"/>
                  </a:lnTo>
                  <a:lnTo>
                    <a:pt x="101752" y="665035"/>
                  </a:lnTo>
                  <a:lnTo>
                    <a:pt x="204914" y="665035"/>
                  </a:lnTo>
                  <a:lnTo>
                    <a:pt x="204914" y="653389"/>
                  </a:lnTo>
                  <a:close/>
                </a:path>
                <a:path w="423545" h="2703195">
                  <a:moveTo>
                    <a:pt x="204914" y="447675"/>
                  </a:moveTo>
                  <a:lnTo>
                    <a:pt x="101752" y="447675"/>
                  </a:lnTo>
                  <a:lnTo>
                    <a:pt x="101752" y="459320"/>
                  </a:lnTo>
                  <a:lnTo>
                    <a:pt x="204914" y="459320"/>
                  </a:lnTo>
                  <a:lnTo>
                    <a:pt x="204914" y="447675"/>
                  </a:lnTo>
                  <a:close/>
                </a:path>
                <a:path w="423545" h="2703195">
                  <a:moveTo>
                    <a:pt x="234099" y="368300"/>
                  </a:moveTo>
                  <a:lnTo>
                    <a:pt x="184912" y="368300"/>
                  </a:lnTo>
                  <a:lnTo>
                    <a:pt x="184912" y="379945"/>
                  </a:lnTo>
                  <a:lnTo>
                    <a:pt x="234099" y="379945"/>
                  </a:lnTo>
                  <a:lnTo>
                    <a:pt x="234099" y="368300"/>
                  </a:lnTo>
                  <a:close/>
                </a:path>
                <a:path w="423545" h="2703195">
                  <a:moveTo>
                    <a:pt x="235534" y="2197227"/>
                  </a:moveTo>
                  <a:lnTo>
                    <a:pt x="217335" y="2197227"/>
                  </a:lnTo>
                  <a:lnTo>
                    <a:pt x="217335" y="2208885"/>
                  </a:lnTo>
                  <a:lnTo>
                    <a:pt x="235534" y="2208885"/>
                  </a:lnTo>
                  <a:lnTo>
                    <a:pt x="235534" y="2197227"/>
                  </a:lnTo>
                  <a:close/>
                </a:path>
                <a:path w="423545" h="2703195">
                  <a:moveTo>
                    <a:pt x="235534" y="1588427"/>
                  </a:moveTo>
                  <a:lnTo>
                    <a:pt x="217335" y="1588427"/>
                  </a:lnTo>
                  <a:lnTo>
                    <a:pt x="217335" y="1600085"/>
                  </a:lnTo>
                  <a:lnTo>
                    <a:pt x="235534" y="1600085"/>
                  </a:lnTo>
                  <a:lnTo>
                    <a:pt x="235534" y="1588427"/>
                  </a:lnTo>
                  <a:close/>
                </a:path>
                <a:path w="423545" h="2703195">
                  <a:moveTo>
                    <a:pt x="235534" y="977226"/>
                  </a:moveTo>
                  <a:lnTo>
                    <a:pt x="217335" y="977226"/>
                  </a:lnTo>
                  <a:lnTo>
                    <a:pt x="217335" y="988872"/>
                  </a:lnTo>
                  <a:lnTo>
                    <a:pt x="235534" y="988872"/>
                  </a:lnTo>
                  <a:lnTo>
                    <a:pt x="235534" y="977226"/>
                  </a:lnTo>
                  <a:close/>
                </a:path>
                <a:path w="423545" h="2703195">
                  <a:moveTo>
                    <a:pt x="319671" y="2197227"/>
                  </a:moveTo>
                  <a:lnTo>
                    <a:pt x="301472" y="2197227"/>
                  </a:lnTo>
                  <a:lnTo>
                    <a:pt x="301472" y="2208885"/>
                  </a:lnTo>
                  <a:lnTo>
                    <a:pt x="319671" y="2208885"/>
                  </a:lnTo>
                  <a:lnTo>
                    <a:pt x="319671" y="2197227"/>
                  </a:lnTo>
                  <a:close/>
                </a:path>
                <a:path w="423545" h="2703195">
                  <a:moveTo>
                    <a:pt x="319671" y="1588427"/>
                  </a:moveTo>
                  <a:lnTo>
                    <a:pt x="301472" y="1588427"/>
                  </a:lnTo>
                  <a:lnTo>
                    <a:pt x="301472" y="1600085"/>
                  </a:lnTo>
                  <a:lnTo>
                    <a:pt x="319671" y="1600085"/>
                  </a:lnTo>
                  <a:lnTo>
                    <a:pt x="319671" y="1588427"/>
                  </a:lnTo>
                  <a:close/>
                </a:path>
                <a:path w="423545" h="2703195">
                  <a:moveTo>
                    <a:pt x="319671" y="977226"/>
                  </a:moveTo>
                  <a:lnTo>
                    <a:pt x="301472" y="977226"/>
                  </a:lnTo>
                  <a:lnTo>
                    <a:pt x="301472" y="988872"/>
                  </a:lnTo>
                  <a:lnTo>
                    <a:pt x="319671" y="988872"/>
                  </a:lnTo>
                  <a:lnTo>
                    <a:pt x="319671" y="977226"/>
                  </a:lnTo>
                  <a:close/>
                </a:path>
                <a:path w="423545" h="2703195">
                  <a:moveTo>
                    <a:pt x="320268" y="2690939"/>
                  </a:moveTo>
                  <a:lnTo>
                    <a:pt x="217119" y="2690939"/>
                  </a:lnTo>
                  <a:lnTo>
                    <a:pt x="217119" y="2702598"/>
                  </a:lnTo>
                  <a:lnTo>
                    <a:pt x="320268" y="2702598"/>
                  </a:lnTo>
                  <a:lnTo>
                    <a:pt x="320268" y="2690939"/>
                  </a:lnTo>
                  <a:close/>
                </a:path>
                <a:path w="423545" h="2703195">
                  <a:moveTo>
                    <a:pt x="320268" y="2486952"/>
                  </a:moveTo>
                  <a:lnTo>
                    <a:pt x="217119" y="2486952"/>
                  </a:lnTo>
                  <a:lnTo>
                    <a:pt x="217119" y="2498610"/>
                  </a:lnTo>
                  <a:lnTo>
                    <a:pt x="320268" y="2498610"/>
                  </a:lnTo>
                  <a:lnTo>
                    <a:pt x="320268" y="2486952"/>
                  </a:lnTo>
                  <a:close/>
                </a:path>
                <a:path w="423545" h="2703195">
                  <a:moveTo>
                    <a:pt x="320268" y="2282952"/>
                  </a:moveTo>
                  <a:lnTo>
                    <a:pt x="217119" y="2282952"/>
                  </a:lnTo>
                  <a:lnTo>
                    <a:pt x="217119" y="2294610"/>
                  </a:lnTo>
                  <a:lnTo>
                    <a:pt x="320268" y="2294610"/>
                  </a:lnTo>
                  <a:lnTo>
                    <a:pt x="320268" y="2282952"/>
                  </a:lnTo>
                  <a:close/>
                </a:path>
                <a:path w="423545" h="2703195">
                  <a:moveTo>
                    <a:pt x="320268" y="2075789"/>
                  </a:moveTo>
                  <a:lnTo>
                    <a:pt x="217119" y="2075789"/>
                  </a:lnTo>
                  <a:lnTo>
                    <a:pt x="217119" y="2087448"/>
                  </a:lnTo>
                  <a:lnTo>
                    <a:pt x="320268" y="2087448"/>
                  </a:lnTo>
                  <a:lnTo>
                    <a:pt x="320268" y="2075789"/>
                  </a:lnTo>
                  <a:close/>
                </a:path>
                <a:path w="423545" h="2703195">
                  <a:moveTo>
                    <a:pt x="320268" y="1870202"/>
                  </a:moveTo>
                  <a:lnTo>
                    <a:pt x="217119" y="1870202"/>
                  </a:lnTo>
                  <a:lnTo>
                    <a:pt x="217119" y="1881860"/>
                  </a:lnTo>
                  <a:lnTo>
                    <a:pt x="320268" y="1881860"/>
                  </a:lnTo>
                  <a:lnTo>
                    <a:pt x="320268" y="1870202"/>
                  </a:lnTo>
                  <a:close/>
                </a:path>
                <a:path w="423545" h="2703195">
                  <a:moveTo>
                    <a:pt x="320268" y="1672564"/>
                  </a:moveTo>
                  <a:lnTo>
                    <a:pt x="217119" y="1672564"/>
                  </a:lnTo>
                  <a:lnTo>
                    <a:pt x="217119" y="1684223"/>
                  </a:lnTo>
                  <a:lnTo>
                    <a:pt x="320268" y="1684223"/>
                  </a:lnTo>
                  <a:lnTo>
                    <a:pt x="320268" y="1672564"/>
                  </a:lnTo>
                  <a:close/>
                </a:path>
                <a:path w="423545" h="2703195">
                  <a:moveTo>
                    <a:pt x="320268" y="1466977"/>
                  </a:moveTo>
                  <a:lnTo>
                    <a:pt x="217119" y="1466977"/>
                  </a:lnTo>
                  <a:lnTo>
                    <a:pt x="217119" y="1478635"/>
                  </a:lnTo>
                  <a:lnTo>
                    <a:pt x="320268" y="1478635"/>
                  </a:lnTo>
                  <a:lnTo>
                    <a:pt x="320268" y="1466977"/>
                  </a:lnTo>
                  <a:close/>
                </a:path>
                <a:path w="423545" h="2703195">
                  <a:moveTo>
                    <a:pt x="320268" y="1259014"/>
                  </a:moveTo>
                  <a:lnTo>
                    <a:pt x="217119" y="1259014"/>
                  </a:lnTo>
                  <a:lnTo>
                    <a:pt x="217119" y="1270673"/>
                  </a:lnTo>
                  <a:lnTo>
                    <a:pt x="320268" y="1270673"/>
                  </a:lnTo>
                  <a:lnTo>
                    <a:pt x="320268" y="1259014"/>
                  </a:lnTo>
                  <a:close/>
                </a:path>
                <a:path w="423545" h="2703195">
                  <a:moveTo>
                    <a:pt x="320268" y="1059776"/>
                  </a:moveTo>
                  <a:lnTo>
                    <a:pt x="217119" y="1059776"/>
                  </a:lnTo>
                  <a:lnTo>
                    <a:pt x="217119" y="1071435"/>
                  </a:lnTo>
                  <a:lnTo>
                    <a:pt x="320268" y="1071435"/>
                  </a:lnTo>
                  <a:lnTo>
                    <a:pt x="320268" y="1059776"/>
                  </a:lnTo>
                  <a:close/>
                </a:path>
                <a:path w="423545" h="2703195">
                  <a:moveTo>
                    <a:pt x="320268" y="853401"/>
                  </a:moveTo>
                  <a:lnTo>
                    <a:pt x="217119" y="853401"/>
                  </a:lnTo>
                  <a:lnTo>
                    <a:pt x="217119" y="865047"/>
                  </a:lnTo>
                  <a:lnTo>
                    <a:pt x="320268" y="865047"/>
                  </a:lnTo>
                  <a:lnTo>
                    <a:pt x="320268" y="853401"/>
                  </a:lnTo>
                  <a:close/>
                </a:path>
                <a:path w="423545" h="2703195">
                  <a:moveTo>
                    <a:pt x="320268" y="653389"/>
                  </a:moveTo>
                  <a:lnTo>
                    <a:pt x="217119" y="653389"/>
                  </a:lnTo>
                  <a:lnTo>
                    <a:pt x="217119" y="665035"/>
                  </a:lnTo>
                  <a:lnTo>
                    <a:pt x="320268" y="665035"/>
                  </a:lnTo>
                  <a:lnTo>
                    <a:pt x="320268" y="653389"/>
                  </a:lnTo>
                  <a:close/>
                </a:path>
                <a:path w="423545" h="2703195">
                  <a:moveTo>
                    <a:pt x="320268" y="447675"/>
                  </a:moveTo>
                  <a:lnTo>
                    <a:pt x="217119" y="447675"/>
                  </a:lnTo>
                  <a:lnTo>
                    <a:pt x="217119" y="459320"/>
                  </a:lnTo>
                  <a:lnTo>
                    <a:pt x="320268" y="459320"/>
                  </a:lnTo>
                  <a:lnTo>
                    <a:pt x="320268" y="447675"/>
                  </a:lnTo>
                  <a:close/>
                </a:path>
                <a:path w="423545" h="2703195">
                  <a:moveTo>
                    <a:pt x="351561" y="368300"/>
                  </a:moveTo>
                  <a:lnTo>
                    <a:pt x="302387" y="368300"/>
                  </a:lnTo>
                  <a:lnTo>
                    <a:pt x="302387" y="379945"/>
                  </a:lnTo>
                  <a:lnTo>
                    <a:pt x="351561" y="379945"/>
                  </a:lnTo>
                  <a:lnTo>
                    <a:pt x="351561" y="368300"/>
                  </a:lnTo>
                  <a:close/>
                </a:path>
                <a:path w="423545" h="2703195">
                  <a:moveTo>
                    <a:pt x="353631" y="2690939"/>
                  </a:moveTo>
                  <a:lnTo>
                    <a:pt x="334365" y="2690939"/>
                  </a:lnTo>
                  <a:lnTo>
                    <a:pt x="334365" y="2702598"/>
                  </a:lnTo>
                  <a:lnTo>
                    <a:pt x="353631" y="2702598"/>
                  </a:lnTo>
                  <a:lnTo>
                    <a:pt x="353631" y="2690939"/>
                  </a:lnTo>
                  <a:close/>
                </a:path>
                <a:path w="423545" h="2703195">
                  <a:moveTo>
                    <a:pt x="353631" y="2486952"/>
                  </a:moveTo>
                  <a:lnTo>
                    <a:pt x="334365" y="2486952"/>
                  </a:lnTo>
                  <a:lnTo>
                    <a:pt x="334365" y="2498610"/>
                  </a:lnTo>
                  <a:lnTo>
                    <a:pt x="353631" y="2498610"/>
                  </a:lnTo>
                  <a:lnTo>
                    <a:pt x="353631" y="2486952"/>
                  </a:lnTo>
                  <a:close/>
                </a:path>
                <a:path w="423545" h="2703195">
                  <a:moveTo>
                    <a:pt x="353631" y="2282952"/>
                  </a:moveTo>
                  <a:lnTo>
                    <a:pt x="334365" y="2282952"/>
                  </a:lnTo>
                  <a:lnTo>
                    <a:pt x="334365" y="2294610"/>
                  </a:lnTo>
                  <a:lnTo>
                    <a:pt x="353631" y="2294610"/>
                  </a:lnTo>
                  <a:lnTo>
                    <a:pt x="353631" y="2282952"/>
                  </a:lnTo>
                  <a:close/>
                </a:path>
                <a:path w="423545" h="2703195">
                  <a:moveTo>
                    <a:pt x="353631" y="2197227"/>
                  </a:moveTo>
                  <a:lnTo>
                    <a:pt x="334365" y="2197227"/>
                  </a:lnTo>
                  <a:lnTo>
                    <a:pt x="334365" y="2208885"/>
                  </a:lnTo>
                  <a:lnTo>
                    <a:pt x="353631" y="2208885"/>
                  </a:lnTo>
                  <a:lnTo>
                    <a:pt x="353631" y="2197227"/>
                  </a:lnTo>
                  <a:close/>
                </a:path>
                <a:path w="423545" h="2703195">
                  <a:moveTo>
                    <a:pt x="353631" y="2075789"/>
                  </a:moveTo>
                  <a:lnTo>
                    <a:pt x="334365" y="2075789"/>
                  </a:lnTo>
                  <a:lnTo>
                    <a:pt x="334365" y="2087448"/>
                  </a:lnTo>
                  <a:lnTo>
                    <a:pt x="353631" y="2087448"/>
                  </a:lnTo>
                  <a:lnTo>
                    <a:pt x="353631" y="2075789"/>
                  </a:lnTo>
                  <a:close/>
                </a:path>
                <a:path w="423545" h="2703195">
                  <a:moveTo>
                    <a:pt x="353631" y="1870202"/>
                  </a:moveTo>
                  <a:lnTo>
                    <a:pt x="334365" y="1870202"/>
                  </a:lnTo>
                  <a:lnTo>
                    <a:pt x="334365" y="1881860"/>
                  </a:lnTo>
                  <a:lnTo>
                    <a:pt x="353631" y="1881860"/>
                  </a:lnTo>
                  <a:lnTo>
                    <a:pt x="353631" y="1870202"/>
                  </a:lnTo>
                  <a:close/>
                </a:path>
                <a:path w="423545" h="2703195">
                  <a:moveTo>
                    <a:pt x="353631" y="1672564"/>
                  </a:moveTo>
                  <a:lnTo>
                    <a:pt x="334365" y="1672564"/>
                  </a:lnTo>
                  <a:lnTo>
                    <a:pt x="334365" y="1684223"/>
                  </a:lnTo>
                  <a:lnTo>
                    <a:pt x="353631" y="1684223"/>
                  </a:lnTo>
                  <a:lnTo>
                    <a:pt x="353631" y="1672564"/>
                  </a:lnTo>
                  <a:close/>
                </a:path>
                <a:path w="423545" h="2703195">
                  <a:moveTo>
                    <a:pt x="353631" y="1588427"/>
                  </a:moveTo>
                  <a:lnTo>
                    <a:pt x="334365" y="1588427"/>
                  </a:lnTo>
                  <a:lnTo>
                    <a:pt x="334365" y="1600085"/>
                  </a:lnTo>
                  <a:lnTo>
                    <a:pt x="353631" y="1600085"/>
                  </a:lnTo>
                  <a:lnTo>
                    <a:pt x="353631" y="1588427"/>
                  </a:lnTo>
                  <a:close/>
                </a:path>
                <a:path w="423545" h="2703195">
                  <a:moveTo>
                    <a:pt x="353631" y="1466977"/>
                  </a:moveTo>
                  <a:lnTo>
                    <a:pt x="334365" y="1466977"/>
                  </a:lnTo>
                  <a:lnTo>
                    <a:pt x="334365" y="1478635"/>
                  </a:lnTo>
                  <a:lnTo>
                    <a:pt x="353631" y="1478635"/>
                  </a:lnTo>
                  <a:lnTo>
                    <a:pt x="353631" y="1466977"/>
                  </a:lnTo>
                  <a:close/>
                </a:path>
                <a:path w="423545" h="2703195">
                  <a:moveTo>
                    <a:pt x="353631" y="1259014"/>
                  </a:moveTo>
                  <a:lnTo>
                    <a:pt x="334365" y="1259014"/>
                  </a:lnTo>
                  <a:lnTo>
                    <a:pt x="334365" y="1270673"/>
                  </a:lnTo>
                  <a:lnTo>
                    <a:pt x="353631" y="1270673"/>
                  </a:lnTo>
                  <a:lnTo>
                    <a:pt x="353631" y="1259014"/>
                  </a:lnTo>
                  <a:close/>
                </a:path>
                <a:path w="423545" h="2703195">
                  <a:moveTo>
                    <a:pt x="353631" y="1059776"/>
                  </a:moveTo>
                  <a:lnTo>
                    <a:pt x="334365" y="1059776"/>
                  </a:lnTo>
                  <a:lnTo>
                    <a:pt x="334365" y="1071435"/>
                  </a:lnTo>
                  <a:lnTo>
                    <a:pt x="353631" y="1071435"/>
                  </a:lnTo>
                  <a:lnTo>
                    <a:pt x="353631" y="1059776"/>
                  </a:lnTo>
                  <a:close/>
                </a:path>
                <a:path w="423545" h="2703195">
                  <a:moveTo>
                    <a:pt x="353631" y="977226"/>
                  </a:moveTo>
                  <a:lnTo>
                    <a:pt x="334365" y="977226"/>
                  </a:lnTo>
                  <a:lnTo>
                    <a:pt x="334365" y="988872"/>
                  </a:lnTo>
                  <a:lnTo>
                    <a:pt x="353631" y="988872"/>
                  </a:lnTo>
                  <a:lnTo>
                    <a:pt x="353631" y="977226"/>
                  </a:lnTo>
                  <a:close/>
                </a:path>
                <a:path w="423545" h="2703195">
                  <a:moveTo>
                    <a:pt x="353631" y="853401"/>
                  </a:moveTo>
                  <a:lnTo>
                    <a:pt x="334365" y="853401"/>
                  </a:lnTo>
                  <a:lnTo>
                    <a:pt x="334365" y="865047"/>
                  </a:lnTo>
                  <a:lnTo>
                    <a:pt x="353631" y="865047"/>
                  </a:lnTo>
                  <a:lnTo>
                    <a:pt x="353631" y="853401"/>
                  </a:lnTo>
                  <a:close/>
                </a:path>
                <a:path w="423545" h="2703195">
                  <a:moveTo>
                    <a:pt x="353631" y="653389"/>
                  </a:moveTo>
                  <a:lnTo>
                    <a:pt x="334365" y="653389"/>
                  </a:lnTo>
                  <a:lnTo>
                    <a:pt x="334365" y="665035"/>
                  </a:lnTo>
                  <a:lnTo>
                    <a:pt x="353631" y="665035"/>
                  </a:lnTo>
                  <a:lnTo>
                    <a:pt x="353631" y="653389"/>
                  </a:lnTo>
                  <a:close/>
                </a:path>
                <a:path w="423545" h="2703195">
                  <a:moveTo>
                    <a:pt x="353631" y="447675"/>
                  </a:moveTo>
                  <a:lnTo>
                    <a:pt x="334365" y="447675"/>
                  </a:lnTo>
                  <a:lnTo>
                    <a:pt x="334365" y="459320"/>
                  </a:lnTo>
                  <a:lnTo>
                    <a:pt x="353631" y="459320"/>
                  </a:lnTo>
                  <a:lnTo>
                    <a:pt x="353631" y="447675"/>
                  </a:lnTo>
                  <a:close/>
                </a:path>
                <a:path w="423545" h="2703195">
                  <a:moveTo>
                    <a:pt x="423303" y="0"/>
                  </a:moveTo>
                  <a:lnTo>
                    <a:pt x="357733" y="0"/>
                  </a:lnTo>
                  <a:lnTo>
                    <a:pt x="357733" y="11645"/>
                  </a:lnTo>
                  <a:lnTo>
                    <a:pt x="423303" y="11645"/>
                  </a:lnTo>
                  <a:lnTo>
                    <a:pt x="423303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466871" y="4261395"/>
              <a:ext cx="285115" cy="628650"/>
            </a:xfrm>
            <a:custGeom>
              <a:avLst/>
              <a:gdLst/>
              <a:ahLst/>
              <a:cxnLst/>
              <a:rect l="l" t="t" r="r" b="b"/>
              <a:pathLst>
                <a:path w="285114" h="628650">
                  <a:moveTo>
                    <a:pt x="20599" y="616750"/>
                  </a:moveTo>
                  <a:lnTo>
                    <a:pt x="0" y="616750"/>
                  </a:lnTo>
                  <a:lnTo>
                    <a:pt x="0" y="628408"/>
                  </a:lnTo>
                  <a:lnTo>
                    <a:pt x="20599" y="628408"/>
                  </a:lnTo>
                  <a:lnTo>
                    <a:pt x="20599" y="616750"/>
                  </a:lnTo>
                  <a:close/>
                </a:path>
                <a:path w="285114" h="628650">
                  <a:moveTo>
                    <a:pt x="52654" y="616750"/>
                  </a:moveTo>
                  <a:lnTo>
                    <a:pt x="35737" y="616750"/>
                  </a:lnTo>
                  <a:lnTo>
                    <a:pt x="35737" y="628408"/>
                  </a:lnTo>
                  <a:lnTo>
                    <a:pt x="52654" y="628408"/>
                  </a:lnTo>
                  <a:lnTo>
                    <a:pt x="52654" y="616750"/>
                  </a:lnTo>
                  <a:close/>
                </a:path>
                <a:path w="285114" h="628650">
                  <a:moveTo>
                    <a:pt x="134467" y="616750"/>
                  </a:moveTo>
                  <a:lnTo>
                    <a:pt x="116268" y="616750"/>
                  </a:lnTo>
                  <a:lnTo>
                    <a:pt x="116268" y="628408"/>
                  </a:lnTo>
                  <a:lnTo>
                    <a:pt x="134467" y="628408"/>
                  </a:lnTo>
                  <a:lnTo>
                    <a:pt x="134467" y="616750"/>
                  </a:lnTo>
                  <a:close/>
                </a:path>
                <a:path w="285114" h="628650">
                  <a:moveTo>
                    <a:pt x="167017" y="616750"/>
                  </a:moveTo>
                  <a:lnTo>
                    <a:pt x="148818" y="616750"/>
                  </a:lnTo>
                  <a:lnTo>
                    <a:pt x="148818" y="628408"/>
                  </a:lnTo>
                  <a:lnTo>
                    <a:pt x="167017" y="628408"/>
                  </a:lnTo>
                  <a:lnTo>
                    <a:pt x="167017" y="616750"/>
                  </a:lnTo>
                  <a:close/>
                </a:path>
                <a:path w="285114" h="628650">
                  <a:moveTo>
                    <a:pt x="251155" y="616750"/>
                  </a:moveTo>
                  <a:lnTo>
                    <a:pt x="232956" y="616750"/>
                  </a:lnTo>
                  <a:lnTo>
                    <a:pt x="232956" y="628408"/>
                  </a:lnTo>
                  <a:lnTo>
                    <a:pt x="251155" y="628408"/>
                  </a:lnTo>
                  <a:lnTo>
                    <a:pt x="251155" y="616750"/>
                  </a:lnTo>
                  <a:close/>
                </a:path>
                <a:path w="285114" h="628650">
                  <a:moveTo>
                    <a:pt x="285115" y="616750"/>
                  </a:moveTo>
                  <a:lnTo>
                    <a:pt x="265849" y="616750"/>
                  </a:lnTo>
                  <a:lnTo>
                    <a:pt x="265849" y="628408"/>
                  </a:lnTo>
                  <a:lnTo>
                    <a:pt x="285115" y="628408"/>
                  </a:lnTo>
                  <a:lnTo>
                    <a:pt x="285115" y="616750"/>
                  </a:lnTo>
                  <a:close/>
                </a:path>
                <a:path w="285114" h="628650">
                  <a:moveTo>
                    <a:pt x="285115" y="0"/>
                  </a:moveTo>
                  <a:lnTo>
                    <a:pt x="265849" y="0"/>
                  </a:lnTo>
                  <a:lnTo>
                    <a:pt x="265849" y="11658"/>
                  </a:lnTo>
                  <a:lnTo>
                    <a:pt x="285115" y="11658"/>
                  </a:lnTo>
                  <a:lnTo>
                    <a:pt x="285115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275419" y="2421737"/>
              <a:ext cx="548640" cy="396875"/>
            </a:xfrm>
            <a:custGeom>
              <a:avLst/>
              <a:gdLst/>
              <a:ahLst/>
              <a:cxnLst/>
              <a:rect l="l" t="t" r="r" b="b"/>
              <a:pathLst>
                <a:path w="548639" h="396875">
                  <a:moveTo>
                    <a:pt x="29286" y="89560"/>
                  </a:moveTo>
                  <a:lnTo>
                    <a:pt x="25603" y="89560"/>
                  </a:lnTo>
                  <a:lnTo>
                    <a:pt x="25603" y="66700"/>
                  </a:lnTo>
                  <a:lnTo>
                    <a:pt x="0" y="66700"/>
                  </a:lnTo>
                  <a:lnTo>
                    <a:pt x="0" y="89560"/>
                  </a:lnTo>
                  <a:lnTo>
                    <a:pt x="11899" y="89560"/>
                  </a:lnTo>
                  <a:lnTo>
                    <a:pt x="11899" y="148996"/>
                  </a:lnTo>
                  <a:lnTo>
                    <a:pt x="29286" y="148996"/>
                  </a:lnTo>
                  <a:lnTo>
                    <a:pt x="29286" y="89560"/>
                  </a:lnTo>
                  <a:close/>
                </a:path>
                <a:path w="548639" h="396875">
                  <a:moveTo>
                    <a:pt x="32016" y="374523"/>
                  </a:moveTo>
                  <a:lnTo>
                    <a:pt x="13728" y="374523"/>
                  </a:lnTo>
                  <a:lnTo>
                    <a:pt x="13728" y="381838"/>
                  </a:lnTo>
                  <a:lnTo>
                    <a:pt x="927" y="381838"/>
                  </a:lnTo>
                  <a:lnTo>
                    <a:pt x="927" y="396468"/>
                  </a:lnTo>
                  <a:lnTo>
                    <a:pt x="24714" y="396468"/>
                  </a:lnTo>
                  <a:lnTo>
                    <a:pt x="24714" y="381838"/>
                  </a:lnTo>
                  <a:lnTo>
                    <a:pt x="32016" y="381838"/>
                  </a:lnTo>
                  <a:lnTo>
                    <a:pt x="32016" y="374523"/>
                  </a:lnTo>
                  <a:close/>
                </a:path>
                <a:path w="548639" h="396875">
                  <a:moveTo>
                    <a:pt x="32016" y="161798"/>
                  </a:moveTo>
                  <a:lnTo>
                    <a:pt x="13728" y="161798"/>
                  </a:lnTo>
                  <a:lnTo>
                    <a:pt x="13728" y="169113"/>
                  </a:lnTo>
                  <a:lnTo>
                    <a:pt x="927" y="169113"/>
                  </a:lnTo>
                  <a:lnTo>
                    <a:pt x="927" y="183743"/>
                  </a:lnTo>
                  <a:lnTo>
                    <a:pt x="24714" y="183743"/>
                  </a:lnTo>
                  <a:lnTo>
                    <a:pt x="24714" y="169113"/>
                  </a:lnTo>
                  <a:lnTo>
                    <a:pt x="32016" y="169113"/>
                  </a:lnTo>
                  <a:lnTo>
                    <a:pt x="32016" y="161798"/>
                  </a:lnTo>
                  <a:close/>
                </a:path>
                <a:path w="548639" h="396875">
                  <a:moveTo>
                    <a:pt x="181762" y="0"/>
                  </a:moveTo>
                  <a:lnTo>
                    <a:pt x="163080" y="0"/>
                  </a:lnTo>
                  <a:lnTo>
                    <a:pt x="163080" y="11417"/>
                  </a:lnTo>
                  <a:lnTo>
                    <a:pt x="135915" y="11417"/>
                  </a:lnTo>
                  <a:lnTo>
                    <a:pt x="135915" y="0"/>
                  </a:lnTo>
                  <a:lnTo>
                    <a:pt x="111760" y="0"/>
                  </a:lnTo>
                  <a:lnTo>
                    <a:pt x="111760" y="37211"/>
                  </a:lnTo>
                  <a:lnTo>
                    <a:pt x="181762" y="37211"/>
                  </a:lnTo>
                  <a:lnTo>
                    <a:pt x="181762" y="0"/>
                  </a:lnTo>
                  <a:close/>
                </a:path>
                <a:path w="548639" h="396875">
                  <a:moveTo>
                    <a:pt x="548474" y="0"/>
                  </a:moveTo>
                  <a:lnTo>
                    <a:pt x="529793" y="0"/>
                  </a:lnTo>
                  <a:lnTo>
                    <a:pt x="529793" y="11417"/>
                  </a:lnTo>
                  <a:lnTo>
                    <a:pt x="502627" y="11417"/>
                  </a:lnTo>
                  <a:lnTo>
                    <a:pt x="502627" y="0"/>
                  </a:lnTo>
                  <a:lnTo>
                    <a:pt x="478472" y="0"/>
                  </a:lnTo>
                  <a:lnTo>
                    <a:pt x="478472" y="37211"/>
                  </a:lnTo>
                  <a:lnTo>
                    <a:pt x="548474" y="37211"/>
                  </a:lnTo>
                  <a:lnTo>
                    <a:pt x="54847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276346" y="3223297"/>
              <a:ext cx="31115" cy="234315"/>
            </a:xfrm>
            <a:custGeom>
              <a:avLst/>
              <a:gdLst/>
              <a:ahLst/>
              <a:cxnLst/>
              <a:rect l="l" t="t" r="r" b="b"/>
              <a:pathLst>
                <a:path w="31114" h="234314">
                  <a:moveTo>
                    <a:pt x="31089" y="211924"/>
                  </a:moveTo>
                  <a:lnTo>
                    <a:pt x="12801" y="211924"/>
                  </a:lnTo>
                  <a:lnTo>
                    <a:pt x="12801" y="219252"/>
                  </a:lnTo>
                  <a:lnTo>
                    <a:pt x="0" y="219252"/>
                  </a:lnTo>
                  <a:lnTo>
                    <a:pt x="0" y="233895"/>
                  </a:lnTo>
                  <a:lnTo>
                    <a:pt x="23787" y="233895"/>
                  </a:lnTo>
                  <a:lnTo>
                    <a:pt x="23787" y="219252"/>
                  </a:lnTo>
                  <a:lnTo>
                    <a:pt x="31089" y="219252"/>
                  </a:lnTo>
                  <a:lnTo>
                    <a:pt x="31089" y="211924"/>
                  </a:lnTo>
                  <a:close/>
                </a:path>
                <a:path w="31114" h="234314">
                  <a:moveTo>
                    <a:pt x="31089" y="0"/>
                  </a:moveTo>
                  <a:lnTo>
                    <a:pt x="12801" y="0"/>
                  </a:lnTo>
                  <a:lnTo>
                    <a:pt x="12801" y="7315"/>
                  </a:lnTo>
                  <a:lnTo>
                    <a:pt x="0" y="7315"/>
                  </a:lnTo>
                  <a:lnTo>
                    <a:pt x="0" y="21945"/>
                  </a:lnTo>
                  <a:lnTo>
                    <a:pt x="23787" y="21945"/>
                  </a:lnTo>
                  <a:lnTo>
                    <a:pt x="23787" y="7315"/>
                  </a:lnTo>
                  <a:lnTo>
                    <a:pt x="31089" y="7315"/>
                  </a:lnTo>
                  <a:lnTo>
                    <a:pt x="3108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275990" y="2630169"/>
              <a:ext cx="62865" cy="886460"/>
            </a:xfrm>
            <a:custGeom>
              <a:avLst/>
              <a:gdLst/>
              <a:ahLst/>
              <a:cxnLst/>
              <a:rect l="l" t="t" r="r" b="b"/>
              <a:pathLst>
                <a:path w="62864" h="886460">
                  <a:moveTo>
                    <a:pt x="25400" y="93205"/>
                  </a:moveTo>
                  <a:lnTo>
                    <a:pt x="11112" y="93205"/>
                  </a:lnTo>
                  <a:lnTo>
                    <a:pt x="11112" y="151942"/>
                  </a:lnTo>
                  <a:lnTo>
                    <a:pt x="25400" y="151942"/>
                  </a:lnTo>
                  <a:lnTo>
                    <a:pt x="25400" y="93205"/>
                  </a:lnTo>
                  <a:close/>
                </a:path>
                <a:path w="62864" h="886460">
                  <a:moveTo>
                    <a:pt x="25400" y="70980"/>
                  </a:moveTo>
                  <a:lnTo>
                    <a:pt x="0" y="70980"/>
                  </a:lnTo>
                  <a:lnTo>
                    <a:pt x="0" y="91617"/>
                  </a:lnTo>
                  <a:lnTo>
                    <a:pt x="25400" y="91617"/>
                  </a:lnTo>
                  <a:lnTo>
                    <a:pt x="25400" y="70980"/>
                  </a:lnTo>
                  <a:close/>
                </a:path>
                <a:path w="62864" h="886460">
                  <a:moveTo>
                    <a:pt x="33337" y="721868"/>
                  </a:moveTo>
                  <a:lnTo>
                    <a:pt x="11912" y="721868"/>
                  </a:lnTo>
                  <a:lnTo>
                    <a:pt x="11912" y="775042"/>
                  </a:lnTo>
                  <a:lnTo>
                    <a:pt x="33337" y="775042"/>
                  </a:lnTo>
                  <a:lnTo>
                    <a:pt x="33337" y="721868"/>
                  </a:lnTo>
                  <a:close/>
                </a:path>
                <a:path w="62864" h="886460">
                  <a:moveTo>
                    <a:pt x="48437" y="616292"/>
                  </a:moveTo>
                  <a:lnTo>
                    <a:pt x="36512" y="605967"/>
                  </a:lnTo>
                  <a:lnTo>
                    <a:pt x="36512" y="584542"/>
                  </a:lnTo>
                  <a:lnTo>
                    <a:pt x="25400" y="575805"/>
                  </a:lnTo>
                  <a:lnTo>
                    <a:pt x="6350" y="575805"/>
                  </a:lnTo>
                  <a:lnTo>
                    <a:pt x="6350" y="599617"/>
                  </a:lnTo>
                  <a:lnTo>
                    <a:pt x="13157" y="600443"/>
                  </a:lnTo>
                  <a:lnTo>
                    <a:pt x="13157" y="593128"/>
                  </a:lnTo>
                  <a:lnTo>
                    <a:pt x="31445" y="593128"/>
                  </a:lnTo>
                  <a:lnTo>
                    <a:pt x="31445" y="600443"/>
                  </a:lnTo>
                  <a:lnTo>
                    <a:pt x="24142" y="600443"/>
                  </a:lnTo>
                  <a:lnTo>
                    <a:pt x="24142" y="616292"/>
                  </a:lnTo>
                  <a:lnTo>
                    <a:pt x="48437" y="616292"/>
                  </a:lnTo>
                  <a:close/>
                </a:path>
                <a:path w="62864" h="886460">
                  <a:moveTo>
                    <a:pt x="62547" y="851700"/>
                  </a:moveTo>
                  <a:lnTo>
                    <a:pt x="25031" y="851700"/>
                  </a:lnTo>
                  <a:lnTo>
                    <a:pt x="25031" y="867117"/>
                  </a:lnTo>
                  <a:lnTo>
                    <a:pt x="38100" y="886447"/>
                  </a:lnTo>
                  <a:lnTo>
                    <a:pt x="62547" y="886447"/>
                  </a:lnTo>
                  <a:lnTo>
                    <a:pt x="62547" y="851700"/>
                  </a:lnTo>
                  <a:close/>
                </a:path>
                <a:path w="62864" h="886460">
                  <a:moveTo>
                    <a:pt x="62547" y="641350"/>
                  </a:moveTo>
                  <a:lnTo>
                    <a:pt x="25031" y="641350"/>
                  </a:lnTo>
                  <a:lnTo>
                    <a:pt x="25031" y="656780"/>
                  </a:lnTo>
                  <a:lnTo>
                    <a:pt x="38100" y="676097"/>
                  </a:lnTo>
                  <a:lnTo>
                    <a:pt x="62547" y="676097"/>
                  </a:lnTo>
                  <a:lnTo>
                    <a:pt x="62547" y="641350"/>
                  </a:lnTo>
                  <a:close/>
                </a:path>
                <a:path w="62864" h="886460">
                  <a:moveTo>
                    <a:pt x="62547" y="212725"/>
                  </a:moveTo>
                  <a:lnTo>
                    <a:pt x="25031" y="212725"/>
                  </a:lnTo>
                  <a:lnTo>
                    <a:pt x="25031" y="228142"/>
                  </a:lnTo>
                  <a:lnTo>
                    <a:pt x="38100" y="247472"/>
                  </a:lnTo>
                  <a:lnTo>
                    <a:pt x="62547" y="247472"/>
                  </a:lnTo>
                  <a:lnTo>
                    <a:pt x="62547" y="212725"/>
                  </a:lnTo>
                  <a:close/>
                </a:path>
                <a:path w="62864" h="886460">
                  <a:moveTo>
                    <a:pt x="62547" y="0"/>
                  </a:moveTo>
                  <a:lnTo>
                    <a:pt x="25031" y="0"/>
                  </a:lnTo>
                  <a:lnTo>
                    <a:pt x="25031" y="15417"/>
                  </a:lnTo>
                  <a:lnTo>
                    <a:pt x="38100" y="34747"/>
                  </a:lnTo>
                  <a:lnTo>
                    <a:pt x="62547" y="34747"/>
                  </a:lnTo>
                  <a:lnTo>
                    <a:pt x="62547" y="0"/>
                  </a:lnTo>
                  <a:close/>
                </a:path>
                <a:path w="62864" h="886460">
                  <a:moveTo>
                    <a:pt x="62725" y="819492"/>
                  </a:moveTo>
                  <a:lnTo>
                    <a:pt x="39687" y="819492"/>
                  </a:lnTo>
                  <a:lnTo>
                    <a:pt x="39687" y="789330"/>
                  </a:lnTo>
                  <a:lnTo>
                    <a:pt x="33337" y="775855"/>
                  </a:lnTo>
                  <a:lnTo>
                    <a:pt x="14287" y="775855"/>
                  </a:lnTo>
                  <a:lnTo>
                    <a:pt x="14287" y="782205"/>
                  </a:lnTo>
                  <a:lnTo>
                    <a:pt x="21450" y="792505"/>
                  </a:lnTo>
                  <a:lnTo>
                    <a:pt x="21450" y="805053"/>
                  </a:lnTo>
                  <a:lnTo>
                    <a:pt x="31445" y="805053"/>
                  </a:lnTo>
                  <a:lnTo>
                    <a:pt x="31445" y="812380"/>
                  </a:lnTo>
                  <a:lnTo>
                    <a:pt x="24142" y="812380"/>
                  </a:lnTo>
                  <a:lnTo>
                    <a:pt x="24142" y="827430"/>
                  </a:lnTo>
                  <a:lnTo>
                    <a:pt x="62725" y="827430"/>
                  </a:lnTo>
                  <a:lnTo>
                    <a:pt x="62725" y="819492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275469" y="4230458"/>
              <a:ext cx="65620" cy="80429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3272815" y="4333112"/>
              <a:ext cx="664845" cy="593725"/>
            </a:xfrm>
            <a:custGeom>
              <a:avLst/>
              <a:gdLst/>
              <a:ahLst/>
              <a:cxnLst/>
              <a:rect l="l" t="t" r="r" b="b"/>
              <a:pathLst>
                <a:path w="664845" h="593725">
                  <a:moveTo>
                    <a:pt x="23812" y="536575"/>
                  </a:moveTo>
                  <a:lnTo>
                    <a:pt x="1587" y="536575"/>
                  </a:lnTo>
                  <a:lnTo>
                    <a:pt x="0" y="574675"/>
                  </a:lnTo>
                  <a:lnTo>
                    <a:pt x="12700" y="573087"/>
                  </a:lnTo>
                  <a:lnTo>
                    <a:pt x="12700" y="590550"/>
                  </a:lnTo>
                  <a:lnTo>
                    <a:pt x="23812" y="590550"/>
                  </a:lnTo>
                  <a:lnTo>
                    <a:pt x="23812" y="536575"/>
                  </a:lnTo>
                  <a:close/>
                </a:path>
                <a:path w="664845" h="593725">
                  <a:moveTo>
                    <a:pt x="38646" y="0"/>
                  </a:moveTo>
                  <a:lnTo>
                    <a:pt x="23812" y="3175"/>
                  </a:lnTo>
                  <a:lnTo>
                    <a:pt x="23812" y="27520"/>
                  </a:lnTo>
                  <a:lnTo>
                    <a:pt x="30162" y="27520"/>
                  </a:lnTo>
                  <a:lnTo>
                    <a:pt x="38646" y="17995"/>
                  </a:lnTo>
                  <a:lnTo>
                    <a:pt x="38646" y="0"/>
                  </a:lnTo>
                  <a:close/>
                </a:path>
                <a:path w="664845" h="593725">
                  <a:moveTo>
                    <a:pt x="664794" y="584200"/>
                  </a:moveTo>
                  <a:lnTo>
                    <a:pt x="36804" y="584200"/>
                  </a:lnTo>
                  <a:lnTo>
                    <a:pt x="36804" y="593725"/>
                  </a:lnTo>
                  <a:lnTo>
                    <a:pt x="664794" y="593725"/>
                  </a:lnTo>
                  <a:lnTo>
                    <a:pt x="664794" y="58420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312503" y="4844287"/>
              <a:ext cx="534035" cy="68580"/>
            </a:xfrm>
            <a:custGeom>
              <a:avLst/>
              <a:gdLst/>
              <a:ahLst/>
              <a:cxnLst/>
              <a:rect l="l" t="t" r="r" b="b"/>
              <a:pathLst>
                <a:path w="534035" h="68579">
                  <a:moveTo>
                    <a:pt x="27000" y="39687"/>
                  </a:moveTo>
                  <a:lnTo>
                    <a:pt x="0" y="39687"/>
                  </a:lnTo>
                  <a:lnTo>
                    <a:pt x="0" y="68262"/>
                  </a:lnTo>
                  <a:lnTo>
                    <a:pt x="27000" y="68262"/>
                  </a:lnTo>
                  <a:lnTo>
                    <a:pt x="27000" y="39687"/>
                  </a:lnTo>
                  <a:close/>
                </a:path>
                <a:path w="534035" h="68579">
                  <a:moveTo>
                    <a:pt x="533412" y="34925"/>
                  </a:moveTo>
                  <a:lnTo>
                    <a:pt x="520712" y="34925"/>
                  </a:lnTo>
                  <a:lnTo>
                    <a:pt x="520712" y="17462"/>
                  </a:lnTo>
                  <a:lnTo>
                    <a:pt x="511187" y="0"/>
                  </a:lnTo>
                  <a:lnTo>
                    <a:pt x="504837" y="0"/>
                  </a:lnTo>
                  <a:lnTo>
                    <a:pt x="504837" y="68262"/>
                  </a:lnTo>
                  <a:lnTo>
                    <a:pt x="520712" y="68262"/>
                  </a:lnTo>
                  <a:lnTo>
                    <a:pt x="520712" y="66675"/>
                  </a:lnTo>
                  <a:lnTo>
                    <a:pt x="533412" y="66675"/>
                  </a:lnTo>
                  <a:lnTo>
                    <a:pt x="533412" y="34925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933228" y="4876038"/>
              <a:ext cx="17780" cy="28575"/>
            </a:xfrm>
            <a:custGeom>
              <a:avLst/>
              <a:gdLst/>
              <a:ahLst/>
              <a:cxnLst/>
              <a:rect l="l" t="t" r="r" b="b"/>
              <a:pathLst>
                <a:path w="17779" h="28575">
                  <a:moveTo>
                    <a:pt x="17462" y="0"/>
                  </a:moveTo>
                  <a:lnTo>
                    <a:pt x="0" y="0"/>
                  </a:lnTo>
                  <a:lnTo>
                    <a:pt x="0" y="28575"/>
                  </a:lnTo>
                  <a:lnTo>
                    <a:pt x="17462" y="28575"/>
                  </a:lnTo>
                  <a:lnTo>
                    <a:pt x="1746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817340" y="4228338"/>
              <a:ext cx="27305" cy="84455"/>
            </a:xfrm>
            <a:custGeom>
              <a:avLst/>
              <a:gdLst/>
              <a:ahLst/>
              <a:cxnLst/>
              <a:rect l="l" t="t" r="r" b="b"/>
              <a:pathLst>
                <a:path w="27304" h="84454">
                  <a:moveTo>
                    <a:pt x="4762" y="0"/>
                  </a:moveTo>
                  <a:lnTo>
                    <a:pt x="0" y="0"/>
                  </a:lnTo>
                  <a:lnTo>
                    <a:pt x="0" y="84137"/>
                  </a:lnTo>
                  <a:lnTo>
                    <a:pt x="14287" y="84137"/>
                  </a:lnTo>
                  <a:lnTo>
                    <a:pt x="14287" y="61912"/>
                  </a:lnTo>
                  <a:lnTo>
                    <a:pt x="26987" y="61912"/>
                  </a:lnTo>
                  <a:lnTo>
                    <a:pt x="26987" y="38100"/>
                  </a:lnTo>
                  <a:lnTo>
                    <a:pt x="14287" y="38100"/>
                  </a:lnTo>
                  <a:lnTo>
                    <a:pt x="476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933228" y="4015613"/>
              <a:ext cx="19050" cy="31750"/>
            </a:xfrm>
            <a:custGeom>
              <a:avLst/>
              <a:gdLst/>
              <a:ahLst/>
              <a:cxnLst/>
              <a:rect l="l" t="t" r="r" b="b"/>
              <a:pathLst>
                <a:path w="19050" h="31750">
                  <a:moveTo>
                    <a:pt x="19050" y="0"/>
                  </a:moveTo>
                  <a:lnTo>
                    <a:pt x="0" y="0"/>
                  </a:lnTo>
                  <a:lnTo>
                    <a:pt x="0" y="31750"/>
                  </a:lnTo>
                  <a:lnTo>
                    <a:pt x="19050" y="31750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809403" y="3228212"/>
              <a:ext cx="33655" cy="224154"/>
            </a:xfrm>
            <a:custGeom>
              <a:avLst/>
              <a:gdLst/>
              <a:ahLst/>
              <a:cxnLst/>
              <a:rect l="l" t="t" r="r" b="b"/>
              <a:pathLst>
                <a:path w="33654" h="224154">
                  <a:moveTo>
                    <a:pt x="19888" y="0"/>
                  </a:moveTo>
                  <a:lnTo>
                    <a:pt x="5549" y="0"/>
                  </a:lnTo>
                  <a:lnTo>
                    <a:pt x="5549" y="19050"/>
                  </a:lnTo>
                  <a:lnTo>
                    <a:pt x="19888" y="19050"/>
                  </a:lnTo>
                  <a:lnTo>
                    <a:pt x="19888" y="0"/>
                  </a:lnTo>
                  <a:close/>
                </a:path>
                <a:path w="33654" h="224154">
                  <a:moveTo>
                    <a:pt x="33337" y="46037"/>
                  </a:moveTo>
                  <a:lnTo>
                    <a:pt x="14287" y="46037"/>
                  </a:lnTo>
                  <a:lnTo>
                    <a:pt x="14287" y="42862"/>
                  </a:lnTo>
                  <a:lnTo>
                    <a:pt x="0" y="42862"/>
                  </a:lnTo>
                  <a:lnTo>
                    <a:pt x="0" y="223850"/>
                  </a:lnTo>
                  <a:lnTo>
                    <a:pt x="14287" y="223850"/>
                  </a:lnTo>
                  <a:lnTo>
                    <a:pt x="14287" y="74612"/>
                  </a:lnTo>
                  <a:lnTo>
                    <a:pt x="33337" y="74612"/>
                  </a:lnTo>
                  <a:lnTo>
                    <a:pt x="33337" y="46037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931640" y="3161525"/>
              <a:ext cx="19050" cy="25400"/>
            </a:xfrm>
            <a:custGeom>
              <a:avLst/>
              <a:gdLst/>
              <a:ahLst/>
              <a:cxnLst/>
              <a:rect l="l" t="t" r="r" b="b"/>
              <a:pathLst>
                <a:path w="19050" h="25400">
                  <a:moveTo>
                    <a:pt x="19050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19050" y="25400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274403" y="2590024"/>
              <a:ext cx="689610" cy="2407285"/>
            </a:xfrm>
            <a:custGeom>
              <a:avLst/>
              <a:gdLst/>
              <a:ahLst/>
              <a:cxnLst/>
              <a:rect l="l" t="t" r="r" b="b"/>
              <a:pathLst>
                <a:path w="689610" h="2407285">
                  <a:moveTo>
                    <a:pt x="555637" y="212725"/>
                  </a:moveTo>
                  <a:lnTo>
                    <a:pt x="539115" y="212725"/>
                  </a:lnTo>
                  <a:lnTo>
                    <a:pt x="539115" y="225425"/>
                  </a:lnTo>
                  <a:lnTo>
                    <a:pt x="555637" y="225425"/>
                  </a:lnTo>
                  <a:lnTo>
                    <a:pt x="555637" y="212725"/>
                  </a:lnTo>
                  <a:close/>
                </a:path>
                <a:path w="689610" h="2407285">
                  <a:moveTo>
                    <a:pt x="555637" y="0"/>
                  </a:moveTo>
                  <a:lnTo>
                    <a:pt x="539115" y="0"/>
                  </a:lnTo>
                  <a:lnTo>
                    <a:pt x="539115" y="12700"/>
                  </a:lnTo>
                  <a:lnTo>
                    <a:pt x="555637" y="12700"/>
                  </a:lnTo>
                  <a:lnTo>
                    <a:pt x="555637" y="0"/>
                  </a:lnTo>
                  <a:close/>
                </a:path>
                <a:path w="689610" h="2407285">
                  <a:moveTo>
                    <a:pt x="569925" y="255587"/>
                  </a:moveTo>
                  <a:lnTo>
                    <a:pt x="542937" y="255587"/>
                  </a:lnTo>
                  <a:lnTo>
                    <a:pt x="542937" y="287337"/>
                  </a:lnTo>
                  <a:lnTo>
                    <a:pt x="569925" y="287337"/>
                  </a:lnTo>
                  <a:lnTo>
                    <a:pt x="569925" y="255587"/>
                  </a:lnTo>
                  <a:close/>
                </a:path>
                <a:path w="689610" h="2407285">
                  <a:moveTo>
                    <a:pt x="569925" y="42862"/>
                  </a:moveTo>
                  <a:lnTo>
                    <a:pt x="542937" y="42862"/>
                  </a:lnTo>
                  <a:lnTo>
                    <a:pt x="542937" y="74612"/>
                  </a:lnTo>
                  <a:lnTo>
                    <a:pt x="569925" y="74612"/>
                  </a:lnTo>
                  <a:lnTo>
                    <a:pt x="569925" y="42862"/>
                  </a:lnTo>
                  <a:close/>
                </a:path>
                <a:path w="689610" h="2407285">
                  <a:moveTo>
                    <a:pt x="688987" y="2384437"/>
                  </a:moveTo>
                  <a:lnTo>
                    <a:pt x="0" y="2384437"/>
                  </a:lnTo>
                  <a:lnTo>
                    <a:pt x="0" y="2406662"/>
                  </a:lnTo>
                  <a:lnTo>
                    <a:pt x="688987" y="2406662"/>
                  </a:lnTo>
                  <a:lnTo>
                    <a:pt x="688987" y="2384437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274415" y="4996688"/>
              <a:ext cx="688975" cy="179705"/>
            </a:xfrm>
            <a:custGeom>
              <a:avLst/>
              <a:gdLst/>
              <a:ahLst/>
              <a:cxnLst/>
              <a:rect l="l" t="t" r="r" b="b"/>
              <a:pathLst>
                <a:path w="688975" h="179704">
                  <a:moveTo>
                    <a:pt x="688975" y="0"/>
                  </a:moveTo>
                  <a:lnTo>
                    <a:pt x="0" y="0"/>
                  </a:lnTo>
                  <a:lnTo>
                    <a:pt x="0" y="179387"/>
                  </a:lnTo>
                  <a:lnTo>
                    <a:pt x="688975" y="179387"/>
                  </a:lnTo>
                  <a:lnTo>
                    <a:pt x="68897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979265" y="4974463"/>
              <a:ext cx="688975" cy="22225"/>
            </a:xfrm>
            <a:custGeom>
              <a:avLst/>
              <a:gdLst/>
              <a:ahLst/>
              <a:cxnLst/>
              <a:rect l="l" t="t" r="r" b="b"/>
              <a:pathLst>
                <a:path w="688975" h="22225">
                  <a:moveTo>
                    <a:pt x="688975" y="0"/>
                  </a:moveTo>
                  <a:lnTo>
                    <a:pt x="0" y="0"/>
                  </a:lnTo>
                  <a:lnTo>
                    <a:pt x="0" y="22225"/>
                  </a:lnTo>
                  <a:lnTo>
                    <a:pt x="688975" y="22225"/>
                  </a:lnTo>
                  <a:lnTo>
                    <a:pt x="68897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979265" y="4996688"/>
              <a:ext cx="688975" cy="179705"/>
            </a:xfrm>
            <a:custGeom>
              <a:avLst/>
              <a:gdLst/>
              <a:ahLst/>
              <a:cxnLst/>
              <a:rect l="l" t="t" r="r" b="b"/>
              <a:pathLst>
                <a:path w="688975" h="179704">
                  <a:moveTo>
                    <a:pt x="688975" y="0"/>
                  </a:moveTo>
                  <a:lnTo>
                    <a:pt x="0" y="0"/>
                  </a:lnTo>
                  <a:lnTo>
                    <a:pt x="0" y="179387"/>
                  </a:lnTo>
                  <a:lnTo>
                    <a:pt x="688975" y="179387"/>
                  </a:lnTo>
                  <a:lnTo>
                    <a:pt x="68897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988790" y="1970900"/>
              <a:ext cx="679450" cy="22225"/>
            </a:xfrm>
            <a:custGeom>
              <a:avLst/>
              <a:gdLst/>
              <a:ahLst/>
              <a:cxnLst/>
              <a:rect l="l" t="t" r="r" b="b"/>
              <a:pathLst>
                <a:path w="679450" h="22225">
                  <a:moveTo>
                    <a:pt x="679450" y="0"/>
                  </a:moveTo>
                  <a:lnTo>
                    <a:pt x="0" y="0"/>
                  </a:lnTo>
                  <a:lnTo>
                    <a:pt x="0" y="22225"/>
                  </a:lnTo>
                  <a:lnTo>
                    <a:pt x="679450" y="22225"/>
                  </a:lnTo>
                  <a:lnTo>
                    <a:pt x="67945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979265" y="1993124"/>
              <a:ext cx="688975" cy="2981960"/>
            </a:xfrm>
            <a:custGeom>
              <a:avLst/>
              <a:gdLst/>
              <a:ahLst/>
              <a:cxnLst/>
              <a:rect l="l" t="t" r="r" b="b"/>
              <a:pathLst>
                <a:path w="688975" h="2981960">
                  <a:moveTo>
                    <a:pt x="688975" y="0"/>
                  </a:moveTo>
                  <a:lnTo>
                    <a:pt x="0" y="0"/>
                  </a:lnTo>
                  <a:lnTo>
                    <a:pt x="0" y="407987"/>
                  </a:lnTo>
                  <a:lnTo>
                    <a:pt x="546100" y="407987"/>
                  </a:lnTo>
                  <a:lnTo>
                    <a:pt x="546100" y="2981337"/>
                  </a:lnTo>
                  <a:lnTo>
                    <a:pt x="688975" y="2981337"/>
                  </a:lnTo>
                  <a:lnTo>
                    <a:pt x="688975" y="407987"/>
                  </a:lnTo>
                  <a:lnTo>
                    <a:pt x="688975" y="403237"/>
                  </a:lnTo>
                  <a:lnTo>
                    <a:pt x="68897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423640" y="2618599"/>
              <a:ext cx="392430" cy="1725295"/>
            </a:xfrm>
            <a:custGeom>
              <a:avLst/>
              <a:gdLst/>
              <a:ahLst/>
              <a:cxnLst/>
              <a:rect l="l" t="t" r="r" b="b"/>
              <a:pathLst>
                <a:path w="392429" h="1725295">
                  <a:moveTo>
                    <a:pt x="203200" y="1707349"/>
                  </a:moveTo>
                  <a:lnTo>
                    <a:pt x="165100" y="1707349"/>
                  </a:lnTo>
                  <a:lnTo>
                    <a:pt x="165100" y="1720049"/>
                  </a:lnTo>
                  <a:lnTo>
                    <a:pt x="0" y="1720049"/>
                  </a:lnTo>
                  <a:lnTo>
                    <a:pt x="0" y="1724812"/>
                  </a:lnTo>
                  <a:lnTo>
                    <a:pt x="165100" y="1724812"/>
                  </a:lnTo>
                  <a:lnTo>
                    <a:pt x="203200" y="1724812"/>
                  </a:lnTo>
                  <a:lnTo>
                    <a:pt x="203200" y="1707349"/>
                  </a:lnTo>
                  <a:close/>
                </a:path>
                <a:path w="392429" h="1725295">
                  <a:moveTo>
                    <a:pt x="203200" y="853020"/>
                  </a:moveTo>
                  <a:lnTo>
                    <a:pt x="165100" y="853020"/>
                  </a:lnTo>
                  <a:lnTo>
                    <a:pt x="165100" y="865720"/>
                  </a:lnTo>
                  <a:lnTo>
                    <a:pt x="0" y="865720"/>
                  </a:lnTo>
                  <a:lnTo>
                    <a:pt x="0" y="880008"/>
                  </a:lnTo>
                  <a:lnTo>
                    <a:pt x="165100" y="880008"/>
                  </a:lnTo>
                  <a:lnTo>
                    <a:pt x="165100" y="870483"/>
                  </a:lnTo>
                  <a:lnTo>
                    <a:pt x="203200" y="870483"/>
                  </a:lnTo>
                  <a:lnTo>
                    <a:pt x="203200" y="853020"/>
                  </a:lnTo>
                  <a:close/>
                </a:path>
                <a:path w="392429" h="1725295">
                  <a:moveTo>
                    <a:pt x="203200" y="641362"/>
                  </a:moveTo>
                  <a:lnTo>
                    <a:pt x="165100" y="641362"/>
                  </a:lnTo>
                  <a:lnTo>
                    <a:pt x="165100" y="654062"/>
                  </a:lnTo>
                  <a:lnTo>
                    <a:pt x="0" y="654062"/>
                  </a:lnTo>
                  <a:lnTo>
                    <a:pt x="0" y="668350"/>
                  </a:lnTo>
                  <a:lnTo>
                    <a:pt x="165100" y="668350"/>
                  </a:lnTo>
                  <a:lnTo>
                    <a:pt x="165100" y="658825"/>
                  </a:lnTo>
                  <a:lnTo>
                    <a:pt x="203200" y="658825"/>
                  </a:lnTo>
                  <a:lnTo>
                    <a:pt x="203200" y="641362"/>
                  </a:lnTo>
                  <a:close/>
                </a:path>
                <a:path w="392429" h="1725295">
                  <a:moveTo>
                    <a:pt x="203200" y="213791"/>
                  </a:moveTo>
                  <a:lnTo>
                    <a:pt x="165100" y="213791"/>
                  </a:lnTo>
                  <a:lnTo>
                    <a:pt x="165100" y="226491"/>
                  </a:lnTo>
                  <a:lnTo>
                    <a:pt x="0" y="226491"/>
                  </a:lnTo>
                  <a:lnTo>
                    <a:pt x="0" y="240779"/>
                  </a:lnTo>
                  <a:lnTo>
                    <a:pt x="165100" y="240779"/>
                  </a:lnTo>
                  <a:lnTo>
                    <a:pt x="165100" y="231254"/>
                  </a:lnTo>
                  <a:lnTo>
                    <a:pt x="203200" y="231254"/>
                  </a:lnTo>
                  <a:lnTo>
                    <a:pt x="203200" y="213791"/>
                  </a:lnTo>
                  <a:close/>
                </a:path>
                <a:path w="392429" h="1725295">
                  <a:moveTo>
                    <a:pt x="203200" y="0"/>
                  </a:moveTo>
                  <a:lnTo>
                    <a:pt x="165100" y="0"/>
                  </a:lnTo>
                  <a:lnTo>
                    <a:pt x="165100" y="12700"/>
                  </a:lnTo>
                  <a:lnTo>
                    <a:pt x="0" y="12700"/>
                  </a:lnTo>
                  <a:lnTo>
                    <a:pt x="0" y="26987"/>
                  </a:lnTo>
                  <a:lnTo>
                    <a:pt x="165100" y="26987"/>
                  </a:lnTo>
                  <a:lnTo>
                    <a:pt x="165100" y="17462"/>
                  </a:lnTo>
                  <a:lnTo>
                    <a:pt x="203200" y="17462"/>
                  </a:lnTo>
                  <a:lnTo>
                    <a:pt x="203200" y="0"/>
                  </a:lnTo>
                  <a:close/>
                </a:path>
                <a:path w="392429" h="1725295">
                  <a:moveTo>
                    <a:pt x="365264" y="654062"/>
                  </a:moveTo>
                  <a:lnTo>
                    <a:pt x="204558" y="654062"/>
                  </a:lnTo>
                  <a:lnTo>
                    <a:pt x="204558" y="668350"/>
                  </a:lnTo>
                  <a:lnTo>
                    <a:pt x="365264" y="668350"/>
                  </a:lnTo>
                  <a:lnTo>
                    <a:pt x="365264" y="654062"/>
                  </a:lnTo>
                  <a:close/>
                </a:path>
                <a:path w="392429" h="1725295">
                  <a:moveTo>
                    <a:pt x="368490" y="12700"/>
                  </a:moveTo>
                  <a:lnTo>
                    <a:pt x="204584" y="12700"/>
                  </a:lnTo>
                  <a:lnTo>
                    <a:pt x="204584" y="26987"/>
                  </a:lnTo>
                  <a:lnTo>
                    <a:pt x="368490" y="26987"/>
                  </a:lnTo>
                  <a:lnTo>
                    <a:pt x="368490" y="12700"/>
                  </a:lnTo>
                  <a:close/>
                </a:path>
                <a:path w="392429" h="1725295">
                  <a:moveTo>
                    <a:pt x="369023" y="226491"/>
                  </a:moveTo>
                  <a:lnTo>
                    <a:pt x="204787" y="226491"/>
                  </a:lnTo>
                  <a:lnTo>
                    <a:pt x="204787" y="240779"/>
                  </a:lnTo>
                  <a:lnTo>
                    <a:pt x="369023" y="240779"/>
                  </a:lnTo>
                  <a:lnTo>
                    <a:pt x="369023" y="226491"/>
                  </a:lnTo>
                  <a:close/>
                </a:path>
                <a:path w="392429" h="1725295">
                  <a:moveTo>
                    <a:pt x="370039" y="865720"/>
                  </a:moveTo>
                  <a:lnTo>
                    <a:pt x="204558" y="865720"/>
                  </a:lnTo>
                  <a:lnTo>
                    <a:pt x="204558" y="880008"/>
                  </a:lnTo>
                  <a:lnTo>
                    <a:pt x="370039" y="880008"/>
                  </a:lnTo>
                  <a:lnTo>
                    <a:pt x="370039" y="865720"/>
                  </a:lnTo>
                  <a:close/>
                </a:path>
                <a:path w="392429" h="1725295">
                  <a:moveTo>
                    <a:pt x="392112" y="1720049"/>
                  </a:moveTo>
                  <a:lnTo>
                    <a:pt x="204787" y="1720049"/>
                  </a:lnTo>
                  <a:lnTo>
                    <a:pt x="204787" y="1724812"/>
                  </a:lnTo>
                  <a:lnTo>
                    <a:pt x="392112" y="1724812"/>
                  </a:lnTo>
                  <a:lnTo>
                    <a:pt x="392112" y="1720049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340036" y="2633420"/>
              <a:ext cx="474980" cy="866140"/>
            </a:xfrm>
            <a:custGeom>
              <a:avLst/>
              <a:gdLst/>
              <a:ahLst/>
              <a:cxnLst/>
              <a:rect l="l" t="t" r="r" b="b"/>
              <a:pathLst>
                <a:path w="474979" h="866139">
                  <a:moveTo>
                    <a:pt x="83604" y="853033"/>
                  </a:moveTo>
                  <a:lnTo>
                    <a:pt x="0" y="853033"/>
                  </a:lnTo>
                  <a:lnTo>
                    <a:pt x="0" y="865733"/>
                  </a:lnTo>
                  <a:lnTo>
                    <a:pt x="83604" y="865733"/>
                  </a:lnTo>
                  <a:lnTo>
                    <a:pt x="83604" y="853033"/>
                  </a:lnTo>
                  <a:close/>
                </a:path>
                <a:path w="474979" h="866139">
                  <a:moveTo>
                    <a:pt x="83604" y="639241"/>
                  </a:moveTo>
                  <a:lnTo>
                    <a:pt x="0" y="639241"/>
                  </a:lnTo>
                  <a:lnTo>
                    <a:pt x="0" y="651941"/>
                  </a:lnTo>
                  <a:lnTo>
                    <a:pt x="83604" y="651941"/>
                  </a:lnTo>
                  <a:lnTo>
                    <a:pt x="83604" y="639241"/>
                  </a:lnTo>
                  <a:close/>
                </a:path>
                <a:path w="474979" h="866139">
                  <a:moveTo>
                    <a:pt x="83604" y="211670"/>
                  </a:moveTo>
                  <a:lnTo>
                    <a:pt x="0" y="211670"/>
                  </a:lnTo>
                  <a:lnTo>
                    <a:pt x="0" y="224370"/>
                  </a:lnTo>
                  <a:lnTo>
                    <a:pt x="83604" y="224370"/>
                  </a:lnTo>
                  <a:lnTo>
                    <a:pt x="83604" y="211670"/>
                  </a:lnTo>
                  <a:close/>
                </a:path>
                <a:path w="474979" h="866139">
                  <a:moveTo>
                    <a:pt x="83604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83604" y="12700"/>
                  </a:lnTo>
                  <a:lnTo>
                    <a:pt x="83604" y="0"/>
                  </a:lnTo>
                  <a:close/>
                </a:path>
                <a:path w="474979" h="866139">
                  <a:moveTo>
                    <a:pt x="471627" y="848804"/>
                  </a:moveTo>
                  <a:lnTo>
                    <a:pt x="451751" y="848804"/>
                  </a:lnTo>
                  <a:lnTo>
                    <a:pt x="451751" y="861504"/>
                  </a:lnTo>
                  <a:lnTo>
                    <a:pt x="471627" y="861504"/>
                  </a:lnTo>
                  <a:lnTo>
                    <a:pt x="471627" y="848804"/>
                  </a:lnTo>
                  <a:close/>
                </a:path>
                <a:path w="474979" h="866139">
                  <a:moveTo>
                    <a:pt x="471627" y="641350"/>
                  </a:moveTo>
                  <a:lnTo>
                    <a:pt x="451751" y="641350"/>
                  </a:lnTo>
                  <a:lnTo>
                    <a:pt x="451751" y="654050"/>
                  </a:lnTo>
                  <a:lnTo>
                    <a:pt x="471627" y="654050"/>
                  </a:lnTo>
                  <a:lnTo>
                    <a:pt x="471627" y="641350"/>
                  </a:lnTo>
                  <a:close/>
                </a:path>
                <a:path w="474979" h="866139">
                  <a:moveTo>
                    <a:pt x="474980" y="211670"/>
                  </a:moveTo>
                  <a:lnTo>
                    <a:pt x="451751" y="211670"/>
                  </a:lnTo>
                  <a:lnTo>
                    <a:pt x="451751" y="224370"/>
                  </a:lnTo>
                  <a:lnTo>
                    <a:pt x="474980" y="224370"/>
                  </a:lnTo>
                  <a:lnTo>
                    <a:pt x="474980" y="211670"/>
                  </a:lnTo>
                  <a:close/>
                </a:path>
                <a:path w="474979" h="866139">
                  <a:moveTo>
                    <a:pt x="474980" y="0"/>
                  </a:moveTo>
                  <a:lnTo>
                    <a:pt x="451751" y="0"/>
                  </a:lnTo>
                  <a:lnTo>
                    <a:pt x="451751" y="12700"/>
                  </a:lnTo>
                  <a:lnTo>
                    <a:pt x="474980" y="12700"/>
                  </a:lnTo>
                  <a:lnTo>
                    <a:pt x="47498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064990" y="2520175"/>
              <a:ext cx="103505" cy="212725"/>
            </a:xfrm>
            <a:custGeom>
              <a:avLst/>
              <a:gdLst/>
              <a:ahLst/>
              <a:cxnLst/>
              <a:rect l="l" t="t" r="r" b="b"/>
              <a:pathLst>
                <a:path w="103504" h="212725">
                  <a:moveTo>
                    <a:pt x="0" y="212725"/>
                  </a:moveTo>
                  <a:lnTo>
                    <a:pt x="102908" y="212725"/>
                  </a:lnTo>
                  <a:lnTo>
                    <a:pt x="102908" y="0"/>
                  </a:lnTo>
                  <a:lnTo>
                    <a:pt x="0" y="0"/>
                  </a:lnTo>
                  <a:lnTo>
                    <a:pt x="0" y="21272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042765" y="2602724"/>
              <a:ext cx="463550" cy="1048385"/>
            </a:xfrm>
            <a:custGeom>
              <a:avLst/>
              <a:gdLst/>
              <a:ahLst/>
              <a:cxnLst/>
              <a:rect l="l" t="t" r="r" b="b"/>
              <a:pathLst>
                <a:path w="463550" h="1048385">
                  <a:moveTo>
                    <a:pt x="85725" y="720737"/>
                  </a:moveTo>
                  <a:lnTo>
                    <a:pt x="0" y="720737"/>
                  </a:lnTo>
                  <a:lnTo>
                    <a:pt x="0" y="1047762"/>
                  </a:lnTo>
                  <a:lnTo>
                    <a:pt x="85725" y="1047762"/>
                  </a:lnTo>
                  <a:lnTo>
                    <a:pt x="85725" y="720737"/>
                  </a:lnTo>
                  <a:close/>
                </a:path>
                <a:path w="463550" h="1048385">
                  <a:moveTo>
                    <a:pt x="206375" y="692162"/>
                  </a:moveTo>
                  <a:lnTo>
                    <a:pt x="123825" y="692162"/>
                  </a:lnTo>
                  <a:lnTo>
                    <a:pt x="123825" y="1044587"/>
                  </a:lnTo>
                  <a:lnTo>
                    <a:pt x="206375" y="1044587"/>
                  </a:lnTo>
                  <a:lnTo>
                    <a:pt x="206375" y="692162"/>
                  </a:lnTo>
                  <a:close/>
                </a:path>
                <a:path w="463550" h="1048385">
                  <a:moveTo>
                    <a:pt x="415925" y="225425"/>
                  </a:moveTo>
                  <a:lnTo>
                    <a:pt x="374650" y="225425"/>
                  </a:lnTo>
                  <a:lnTo>
                    <a:pt x="374650" y="400050"/>
                  </a:lnTo>
                  <a:lnTo>
                    <a:pt x="415925" y="400050"/>
                  </a:lnTo>
                  <a:lnTo>
                    <a:pt x="415925" y="225425"/>
                  </a:lnTo>
                  <a:close/>
                </a:path>
                <a:path w="463550" h="1048385">
                  <a:moveTo>
                    <a:pt x="463550" y="0"/>
                  </a:moveTo>
                  <a:lnTo>
                    <a:pt x="419100" y="0"/>
                  </a:lnTo>
                  <a:lnTo>
                    <a:pt x="419100" y="390525"/>
                  </a:lnTo>
                  <a:lnTo>
                    <a:pt x="463550" y="390525"/>
                  </a:lnTo>
                  <a:lnTo>
                    <a:pt x="46355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077690" y="2945624"/>
              <a:ext cx="387350" cy="603885"/>
            </a:xfrm>
            <a:custGeom>
              <a:avLst/>
              <a:gdLst/>
              <a:ahLst/>
              <a:cxnLst/>
              <a:rect l="l" t="t" r="r" b="b"/>
              <a:pathLst>
                <a:path w="387350" h="603885">
                  <a:moveTo>
                    <a:pt x="57150" y="0"/>
                  </a:moveTo>
                  <a:lnTo>
                    <a:pt x="0" y="0"/>
                  </a:lnTo>
                  <a:lnTo>
                    <a:pt x="0" y="228600"/>
                  </a:lnTo>
                  <a:lnTo>
                    <a:pt x="57150" y="228600"/>
                  </a:lnTo>
                  <a:lnTo>
                    <a:pt x="57150" y="0"/>
                  </a:lnTo>
                  <a:close/>
                </a:path>
                <a:path w="387350" h="603885">
                  <a:moveTo>
                    <a:pt x="387350" y="558825"/>
                  </a:moveTo>
                  <a:lnTo>
                    <a:pt x="279400" y="558825"/>
                  </a:lnTo>
                  <a:lnTo>
                    <a:pt x="279400" y="603275"/>
                  </a:lnTo>
                  <a:lnTo>
                    <a:pt x="387350" y="603275"/>
                  </a:lnTo>
                  <a:lnTo>
                    <a:pt x="387350" y="55882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034294" y="4426242"/>
              <a:ext cx="288290" cy="342900"/>
            </a:xfrm>
            <a:custGeom>
              <a:avLst/>
              <a:gdLst/>
              <a:ahLst/>
              <a:cxnLst/>
              <a:rect l="l" t="t" r="r" b="b"/>
              <a:pathLst>
                <a:path w="288289" h="342900">
                  <a:moveTo>
                    <a:pt x="287870" y="0"/>
                  </a:moveTo>
                  <a:lnTo>
                    <a:pt x="0" y="0"/>
                  </a:lnTo>
                  <a:lnTo>
                    <a:pt x="0" y="342900"/>
                  </a:lnTo>
                  <a:lnTo>
                    <a:pt x="287870" y="342900"/>
                  </a:lnTo>
                  <a:lnTo>
                    <a:pt x="28787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046994" y="4347933"/>
              <a:ext cx="190500" cy="488950"/>
            </a:xfrm>
            <a:custGeom>
              <a:avLst/>
              <a:gdLst/>
              <a:ahLst/>
              <a:cxnLst/>
              <a:rect l="l" t="t" r="r" b="b"/>
              <a:pathLst>
                <a:path w="190500" h="488950">
                  <a:moveTo>
                    <a:pt x="23291" y="0"/>
                  </a:moveTo>
                  <a:lnTo>
                    <a:pt x="8470" y="0"/>
                  </a:lnTo>
                  <a:lnTo>
                    <a:pt x="8470" y="23279"/>
                  </a:lnTo>
                  <a:lnTo>
                    <a:pt x="0" y="23279"/>
                  </a:lnTo>
                  <a:lnTo>
                    <a:pt x="0" y="67729"/>
                  </a:lnTo>
                  <a:lnTo>
                    <a:pt x="23291" y="67729"/>
                  </a:lnTo>
                  <a:lnTo>
                    <a:pt x="23291" y="0"/>
                  </a:lnTo>
                  <a:close/>
                </a:path>
                <a:path w="190500" h="488950">
                  <a:moveTo>
                    <a:pt x="29641" y="421208"/>
                  </a:moveTo>
                  <a:lnTo>
                    <a:pt x="2120" y="421208"/>
                  </a:lnTo>
                  <a:lnTo>
                    <a:pt x="2120" y="488950"/>
                  </a:lnTo>
                  <a:lnTo>
                    <a:pt x="29641" y="488950"/>
                  </a:lnTo>
                  <a:lnTo>
                    <a:pt x="29641" y="421208"/>
                  </a:lnTo>
                  <a:close/>
                </a:path>
                <a:path w="190500" h="488950">
                  <a:moveTo>
                    <a:pt x="107950" y="0"/>
                  </a:moveTo>
                  <a:lnTo>
                    <a:pt x="93129" y="0"/>
                  </a:lnTo>
                  <a:lnTo>
                    <a:pt x="93129" y="23279"/>
                  </a:lnTo>
                  <a:lnTo>
                    <a:pt x="84658" y="23279"/>
                  </a:lnTo>
                  <a:lnTo>
                    <a:pt x="84658" y="67729"/>
                  </a:lnTo>
                  <a:lnTo>
                    <a:pt x="107950" y="67729"/>
                  </a:lnTo>
                  <a:lnTo>
                    <a:pt x="107950" y="0"/>
                  </a:lnTo>
                  <a:close/>
                </a:path>
                <a:path w="190500" h="488950">
                  <a:moveTo>
                    <a:pt x="112191" y="421208"/>
                  </a:moveTo>
                  <a:lnTo>
                    <a:pt x="86791" y="421208"/>
                  </a:lnTo>
                  <a:lnTo>
                    <a:pt x="86791" y="486829"/>
                  </a:lnTo>
                  <a:lnTo>
                    <a:pt x="112191" y="486829"/>
                  </a:lnTo>
                  <a:lnTo>
                    <a:pt x="112191" y="421208"/>
                  </a:lnTo>
                  <a:close/>
                </a:path>
                <a:path w="190500" h="488950">
                  <a:moveTo>
                    <a:pt x="188391" y="0"/>
                  </a:moveTo>
                  <a:lnTo>
                    <a:pt x="173570" y="0"/>
                  </a:lnTo>
                  <a:lnTo>
                    <a:pt x="173570" y="23279"/>
                  </a:lnTo>
                  <a:lnTo>
                    <a:pt x="165100" y="23279"/>
                  </a:lnTo>
                  <a:lnTo>
                    <a:pt x="165100" y="67729"/>
                  </a:lnTo>
                  <a:lnTo>
                    <a:pt x="188391" y="67729"/>
                  </a:lnTo>
                  <a:lnTo>
                    <a:pt x="188391" y="0"/>
                  </a:lnTo>
                  <a:close/>
                </a:path>
                <a:path w="190500" h="488950">
                  <a:moveTo>
                    <a:pt x="190500" y="421208"/>
                  </a:moveTo>
                  <a:lnTo>
                    <a:pt x="169341" y="421208"/>
                  </a:lnTo>
                  <a:lnTo>
                    <a:pt x="169341" y="488950"/>
                  </a:lnTo>
                  <a:lnTo>
                    <a:pt x="190500" y="488950"/>
                  </a:lnTo>
                  <a:lnTo>
                    <a:pt x="190500" y="421208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014190" y="3274821"/>
              <a:ext cx="495934" cy="1682750"/>
            </a:xfrm>
            <a:custGeom>
              <a:avLst/>
              <a:gdLst/>
              <a:ahLst/>
              <a:cxnLst/>
              <a:rect l="l" t="t" r="r" b="b"/>
              <a:pathLst>
                <a:path w="495935" h="1682750">
                  <a:moveTo>
                    <a:pt x="20637" y="432816"/>
                  </a:moveTo>
                  <a:lnTo>
                    <a:pt x="0" y="432816"/>
                  </a:lnTo>
                  <a:lnTo>
                    <a:pt x="0" y="1682178"/>
                  </a:lnTo>
                  <a:lnTo>
                    <a:pt x="20637" y="1682178"/>
                  </a:lnTo>
                  <a:lnTo>
                    <a:pt x="20637" y="432816"/>
                  </a:lnTo>
                  <a:close/>
                </a:path>
                <a:path w="495935" h="1682750">
                  <a:moveTo>
                    <a:pt x="349250" y="896366"/>
                  </a:moveTo>
                  <a:lnTo>
                    <a:pt x="209550" y="896366"/>
                  </a:lnTo>
                  <a:lnTo>
                    <a:pt x="209550" y="931291"/>
                  </a:lnTo>
                  <a:lnTo>
                    <a:pt x="349250" y="931291"/>
                  </a:lnTo>
                  <a:lnTo>
                    <a:pt x="349250" y="896366"/>
                  </a:lnTo>
                  <a:close/>
                </a:path>
                <a:path w="495935" h="1682750">
                  <a:moveTo>
                    <a:pt x="460375" y="458114"/>
                  </a:moveTo>
                  <a:lnTo>
                    <a:pt x="379564" y="458114"/>
                  </a:lnTo>
                  <a:lnTo>
                    <a:pt x="379564" y="801116"/>
                  </a:lnTo>
                  <a:lnTo>
                    <a:pt x="460375" y="801116"/>
                  </a:lnTo>
                  <a:lnTo>
                    <a:pt x="460375" y="458114"/>
                  </a:lnTo>
                  <a:close/>
                </a:path>
                <a:path w="495935" h="1682750">
                  <a:moveTo>
                    <a:pt x="461962" y="431596"/>
                  </a:moveTo>
                  <a:lnTo>
                    <a:pt x="21094" y="431596"/>
                  </a:lnTo>
                  <a:lnTo>
                    <a:pt x="21094" y="445516"/>
                  </a:lnTo>
                  <a:lnTo>
                    <a:pt x="461962" y="445516"/>
                  </a:lnTo>
                  <a:lnTo>
                    <a:pt x="461962" y="431596"/>
                  </a:lnTo>
                  <a:close/>
                </a:path>
                <a:path w="495935" h="1682750">
                  <a:moveTo>
                    <a:pt x="471906" y="0"/>
                  </a:moveTo>
                  <a:lnTo>
                    <a:pt x="135407" y="0"/>
                  </a:lnTo>
                  <a:lnTo>
                    <a:pt x="135407" y="20116"/>
                  </a:lnTo>
                  <a:lnTo>
                    <a:pt x="471906" y="20116"/>
                  </a:lnTo>
                  <a:lnTo>
                    <a:pt x="471906" y="0"/>
                  </a:lnTo>
                  <a:close/>
                </a:path>
                <a:path w="495935" h="1682750">
                  <a:moveTo>
                    <a:pt x="495681" y="39319"/>
                  </a:moveTo>
                  <a:lnTo>
                    <a:pt x="480148" y="39319"/>
                  </a:lnTo>
                  <a:lnTo>
                    <a:pt x="480148" y="266103"/>
                  </a:lnTo>
                  <a:lnTo>
                    <a:pt x="495681" y="266103"/>
                  </a:lnTo>
                  <a:lnTo>
                    <a:pt x="495681" y="39319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309465" y="2978441"/>
              <a:ext cx="76200" cy="89535"/>
            </a:xfrm>
            <a:custGeom>
              <a:avLst/>
              <a:gdLst/>
              <a:ahLst/>
              <a:cxnLst/>
              <a:rect l="l" t="t" r="r" b="b"/>
              <a:pathLst>
                <a:path w="76200" h="89535">
                  <a:moveTo>
                    <a:pt x="15697" y="67271"/>
                  </a:moveTo>
                  <a:lnTo>
                    <a:pt x="0" y="67271"/>
                  </a:lnTo>
                  <a:lnTo>
                    <a:pt x="0" y="89331"/>
                  </a:lnTo>
                  <a:lnTo>
                    <a:pt x="15697" y="89331"/>
                  </a:lnTo>
                  <a:lnTo>
                    <a:pt x="15697" y="67271"/>
                  </a:lnTo>
                  <a:close/>
                </a:path>
                <a:path w="76200" h="89535">
                  <a:moveTo>
                    <a:pt x="15697" y="0"/>
                  </a:moveTo>
                  <a:lnTo>
                    <a:pt x="0" y="0"/>
                  </a:lnTo>
                  <a:lnTo>
                    <a:pt x="0" y="22059"/>
                  </a:lnTo>
                  <a:lnTo>
                    <a:pt x="15697" y="22059"/>
                  </a:lnTo>
                  <a:lnTo>
                    <a:pt x="15697" y="0"/>
                  </a:lnTo>
                  <a:close/>
                </a:path>
                <a:path w="76200" h="89535">
                  <a:moveTo>
                    <a:pt x="43967" y="67271"/>
                  </a:moveTo>
                  <a:lnTo>
                    <a:pt x="28270" y="67271"/>
                  </a:lnTo>
                  <a:lnTo>
                    <a:pt x="28270" y="89331"/>
                  </a:lnTo>
                  <a:lnTo>
                    <a:pt x="43967" y="89331"/>
                  </a:lnTo>
                  <a:lnTo>
                    <a:pt x="43967" y="67271"/>
                  </a:lnTo>
                  <a:close/>
                </a:path>
                <a:path w="76200" h="89535">
                  <a:moveTo>
                    <a:pt x="43967" y="0"/>
                  </a:moveTo>
                  <a:lnTo>
                    <a:pt x="28270" y="0"/>
                  </a:lnTo>
                  <a:lnTo>
                    <a:pt x="28270" y="22059"/>
                  </a:lnTo>
                  <a:lnTo>
                    <a:pt x="43967" y="22059"/>
                  </a:lnTo>
                  <a:lnTo>
                    <a:pt x="43967" y="0"/>
                  </a:lnTo>
                  <a:close/>
                </a:path>
                <a:path w="76200" h="89535">
                  <a:moveTo>
                    <a:pt x="75577" y="67271"/>
                  </a:moveTo>
                  <a:lnTo>
                    <a:pt x="59880" y="67271"/>
                  </a:lnTo>
                  <a:lnTo>
                    <a:pt x="59880" y="89331"/>
                  </a:lnTo>
                  <a:lnTo>
                    <a:pt x="75577" y="89331"/>
                  </a:lnTo>
                  <a:lnTo>
                    <a:pt x="75577" y="67271"/>
                  </a:lnTo>
                  <a:close/>
                </a:path>
                <a:path w="76200" h="89535">
                  <a:moveTo>
                    <a:pt x="75577" y="0"/>
                  </a:moveTo>
                  <a:lnTo>
                    <a:pt x="59880" y="0"/>
                  </a:lnTo>
                  <a:lnTo>
                    <a:pt x="59880" y="22059"/>
                  </a:lnTo>
                  <a:lnTo>
                    <a:pt x="75577" y="22059"/>
                  </a:lnTo>
                  <a:lnTo>
                    <a:pt x="75577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317936" y="3066897"/>
              <a:ext cx="76200" cy="22225"/>
            </a:xfrm>
            <a:custGeom>
              <a:avLst/>
              <a:gdLst/>
              <a:ahLst/>
              <a:cxnLst/>
              <a:rect l="l" t="t" r="r" b="b"/>
              <a:pathLst>
                <a:path w="76200" h="22225">
                  <a:moveTo>
                    <a:pt x="15697" y="0"/>
                  </a:moveTo>
                  <a:lnTo>
                    <a:pt x="0" y="0"/>
                  </a:lnTo>
                  <a:lnTo>
                    <a:pt x="0" y="22047"/>
                  </a:lnTo>
                  <a:lnTo>
                    <a:pt x="15697" y="22047"/>
                  </a:lnTo>
                  <a:lnTo>
                    <a:pt x="15697" y="0"/>
                  </a:lnTo>
                  <a:close/>
                </a:path>
                <a:path w="76200" h="22225">
                  <a:moveTo>
                    <a:pt x="43967" y="0"/>
                  </a:moveTo>
                  <a:lnTo>
                    <a:pt x="28270" y="0"/>
                  </a:lnTo>
                  <a:lnTo>
                    <a:pt x="28270" y="22047"/>
                  </a:lnTo>
                  <a:lnTo>
                    <a:pt x="43967" y="22047"/>
                  </a:lnTo>
                  <a:lnTo>
                    <a:pt x="43967" y="0"/>
                  </a:lnTo>
                  <a:close/>
                </a:path>
                <a:path w="76200" h="22225">
                  <a:moveTo>
                    <a:pt x="75577" y="0"/>
                  </a:moveTo>
                  <a:lnTo>
                    <a:pt x="59880" y="0"/>
                  </a:lnTo>
                  <a:lnTo>
                    <a:pt x="59880" y="22047"/>
                  </a:lnTo>
                  <a:lnTo>
                    <a:pt x="75577" y="22047"/>
                  </a:lnTo>
                  <a:lnTo>
                    <a:pt x="7557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178236" y="2867316"/>
              <a:ext cx="53975" cy="100965"/>
            </a:xfrm>
            <a:custGeom>
              <a:avLst/>
              <a:gdLst/>
              <a:ahLst/>
              <a:cxnLst/>
              <a:rect l="l" t="t" r="r" b="b"/>
              <a:pathLst>
                <a:path w="53975" h="100964">
                  <a:moveTo>
                    <a:pt x="23279" y="0"/>
                  </a:moveTo>
                  <a:lnTo>
                    <a:pt x="2108" y="0"/>
                  </a:lnTo>
                  <a:lnTo>
                    <a:pt x="1320" y="30416"/>
                  </a:lnTo>
                  <a:lnTo>
                    <a:pt x="7937" y="37033"/>
                  </a:lnTo>
                  <a:lnTo>
                    <a:pt x="7937" y="73545"/>
                  </a:lnTo>
                  <a:lnTo>
                    <a:pt x="0" y="81483"/>
                  </a:lnTo>
                  <a:lnTo>
                    <a:pt x="0" y="100533"/>
                  </a:lnTo>
                  <a:lnTo>
                    <a:pt x="21691" y="100533"/>
                  </a:lnTo>
                  <a:lnTo>
                    <a:pt x="21691" y="82016"/>
                  </a:lnTo>
                  <a:lnTo>
                    <a:pt x="13754" y="74079"/>
                  </a:lnTo>
                  <a:lnTo>
                    <a:pt x="13754" y="38100"/>
                  </a:lnTo>
                  <a:lnTo>
                    <a:pt x="23279" y="28575"/>
                  </a:lnTo>
                  <a:lnTo>
                    <a:pt x="23279" y="0"/>
                  </a:lnTo>
                  <a:close/>
                </a:path>
                <a:path w="53975" h="100964">
                  <a:moveTo>
                    <a:pt x="53975" y="0"/>
                  </a:moveTo>
                  <a:lnTo>
                    <a:pt x="32804" y="0"/>
                  </a:lnTo>
                  <a:lnTo>
                    <a:pt x="32016" y="30416"/>
                  </a:lnTo>
                  <a:lnTo>
                    <a:pt x="38633" y="37033"/>
                  </a:lnTo>
                  <a:lnTo>
                    <a:pt x="38633" y="73545"/>
                  </a:lnTo>
                  <a:lnTo>
                    <a:pt x="30695" y="81483"/>
                  </a:lnTo>
                  <a:lnTo>
                    <a:pt x="30695" y="100533"/>
                  </a:lnTo>
                  <a:lnTo>
                    <a:pt x="52387" y="100533"/>
                  </a:lnTo>
                  <a:lnTo>
                    <a:pt x="52387" y="82016"/>
                  </a:lnTo>
                  <a:lnTo>
                    <a:pt x="44450" y="74079"/>
                  </a:lnTo>
                  <a:lnTo>
                    <a:pt x="44450" y="38100"/>
                  </a:lnTo>
                  <a:lnTo>
                    <a:pt x="53975" y="28575"/>
                  </a:lnTo>
                  <a:lnTo>
                    <a:pt x="53975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302061" y="2865196"/>
              <a:ext cx="99695" cy="28575"/>
            </a:xfrm>
            <a:custGeom>
              <a:avLst/>
              <a:gdLst/>
              <a:ahLst/>
              <a:cxnLst/>
              <a:rect l="l" t="t" r="r" b="b"/>
              <a:pathLst>
                <a:path w="99695" h="28575">
                  <a:moveTo>
                    <a:pt x="99479" y="0"/>
                  </a:moveTo>
                  <a:lnTo>
                    <a:pt x="0" y="0"/>
                  </a:lnTo>
                  <a:lnTo>
                    <a:pt x="0" y="28575"/>
                  </a:lnTo>
                  <a:lnTo>
                    <a:pt x="99479" y="28575"/>
                  </a:lnTo>
                  <a:lnTo>
                    <a:pt x="9947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302061" y="2844037"/>
              <a:ext cx="94615" cy="15240"/>
            </a:xfrm>
            <a:custGeom>
              <a:avLst/>
              <a:gdLst/>
              <a:ahLst/>
              <a:cxnLst/>
              <a:rect l="l" t="t" r="r" b="b"/>
              <a:pathLst>
                <a:path w="94614" h="15239">
                  <a:moveTo>
                    <a:pt x="22225" y="0"/>
                  </a:moveTo>
                  <a:lnTo>
                    <a:pt x="0" y="0"/>
                  </a:lnTo>
                  <a:lnTo>
                    <a:pt x="0" y="13754"/>
                  </a:lnTo>
                  <a:lnTo>
                    <a:pt x="22225" y="13754"/>
                  </a:lnTo>
                  <a:lnTo>
                    <a:pt x="22225" y="0"/>
                  </a:lnTo>
                  <a:close/>
                </a:path>
                <a:path w="94614" h="15239">
                  <a:moveTo>
                    <a:pt x="55029" y="2108"/>
                  </a:moveTo>
                  <a:lnTo>
                    <a:pt x="38087" y="2108"/>
                  </a:lnTo>
                  <a:lnTo>
                    <a:pt x="38087" y="14808"/>
                  </a:lnTo>
                  <a:lnTo>
                    <a:pt x="55029" y="14808"/>
                  </a:lnTo>
                  <a:lnTo>
                    <a:pt x="55029" y="2108"/>
                  </a:lnTo>
                  <a:close/>
                </a:path>
                <a:path w="94614" h="15239">
                  <a:moveTo>
                    <a:pt x="94183" y="1041"/>
                  </a:moveTo>
                  <a:lnTo>
                    <a:pt x="73025" y="1041"/>
                  </a:lnTo>
                  <a:lnTo>
                    <a:pt x="73025" y="12687"/>
                  </a:lnTo>
                  <a:lnTo>
                    <a:pt x="94183" y="12687"/>
                  </a:lnTo>
                  <a:lnTo>
                    <a:pt x="94183" y="1041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979265" y="2401125"/>
              <a:ext cx="548005" cy="2573655"/>
            </a:xfrm>
            <a:custGeom>
              <a:avLst/>
              <a:gdLst/>
              <a:ahLst/>
              <a:cxnLst/>
              <a:rect l="l" t="t" r="r" b="b"/>
              <a:pathLst>
                <a:path w="548004" h="2573654">
                  <a:moveTo>
                    <a:pt x="9525" y="0"/>
                  </a:moveTo>
                  <a:lnTo>
                    <a:pt x="0" y="0"/>
                  </a:lnTo>
                  <a:lnTo>
                    <a:pt x="0" y="2573337"/>
                  </a:lnTo>
                  <a:lnTo>
                    <a:pt x="9525" y="2573337"/>
                  </a:lnTo>
                  <a:lnTo>
                    <a:pt x="9525" y="0"/>
                  </a:lnTo>
                  <a:close/>
                </a:path>
                <a:path w="548004" h="2573654">
                  <a:moveTo>
                    <a:pt x="57150" y="63500"/>
                  </a:moveTo>
                  <a:lnTo>
                    <a:pt x="33337" y="63500"/>
                  </a:lnTo>
                  <a:lnTo>
                    <a:pt x="33337" y="847725"/>
                  </a:lnTo>
                  <a:lnTo>
                    <a:pt x="57150" y="847725"/>
                  </a:lnTo>
                  <a:lnTo>
                    <a:pt x="57150" y="63500"/>
                  </a:lnTo>
                  <a:close/>
                </a:path>
                <a:path w="548004" h="2573654">
                  <a:moveTo>
                    <a:pt x="448729" y="466191"/>
                  </a:moveTo>
                  <a:lnTo>
                    <a:pt x="432854" y="466191"/>
                  </a:lnTo>
                  <a:lnTo>
                    <a:pt x="432854" y="497941"/>
                  </a:lnTo>
                  <a:lnTo>
                    <a:pt x="448729" y="497941"/>
                  </a:lnTo>
                  <a:lnTo>
                    <a:pt x="448729" y="466191"/>
                  </a:lnTo>
                  <a:close/>
                </a:path>
                <a:path w="548004" h="2573654">
                  <a:moveTo>
                    <a:pt x="503237" y="25387"/>
                  </a:moveTo>
                  <a:lnTo>
                    <a:pt x="57150" y="25387"/>
                  </a:lnTo>
                  <a:lnTo>
                    <a:pt x="57150" y="22212"/>
                  </a:lnTo>
                  <a:lnTo>
                    <a:pt x="28575" y="22212"/>
                  </a:lnTo>
                  <a:lnTo>
                    <a:pt x="28575" y="63487"/>
                  </a:lnTo>
                  <a:lnTo>
                    <a:pt x="57150" y="63487"/>
                  </a:lnTo>
                  <a:lnTo>
                    <a:pt x="57150" y="46024"/>
                  </a:lnTo>
                  <a:lnTo>
                    <a:pt x="503237" y="46024"/>
                  </a:lnTo>
                  <a:lnTo>
                    <a:pt x="503237" y="25387"/>
                  </a:lnTo>
                  <a:close/>
                </a:path>
                <a:path w="548004" h="2573654">
                  <a:moveTo>
                    <a:pt x="546100" y="849312"/>
                  </a:moveTo>
                  <a:lnTo>
                    <a:pt x="11112" y="849312"/>
                  </a:lnTo>
                  <a:lnTo>
                    <a:pt x="11112" y="862012"/>
                  </a:lnTo>
                  <a:lnTo>
                    <a:pt x="546100" y="862012"/>
                  </a:lnTo>
                  <a:lnTo>
                    <a:pt x="546100" y="849312"/>
                  </a:lnTo>
                  <a:close/>
                </a:path>
                <a:path w="548004" h="2573654">
                  <a:moveTo>
                    <a:pt x="547687" y="2468562"/>
                  </a:moveTo>
                  <a:lnTo>
                    <a:pt x="546100" y="2468562"/>
                  </a:lnTo>
                  <a:lnTo>
                    <a:pt x="546100" y="1855787"/>
                  </a:lnTo>
                  <a:lnTo>
                    <a:pt x="516470" y="1855787"/>
                  </a:lnTo>
                  <a:lnTo>
                    <a:pt x="516470" y="2447925"/>
                  </a:lnTo>
                  <a:lnTo>
                    <a:pt x="532511" y="2468562"/>
                  </a:lnTo>
                  <a:lnTo>
                    <a:pt x="531812" y="2468562"/>
                  </a:lnTo>
                  <a:lnTo>
                    <a:pt x="531812" y="2492375"/>
                  </a:lnTo>
                  <a:lnTo>
                    <a:pt x="57150" y="2492375"/>
                  </a:lnTo>
                  <a:lnTo>
                    <a:pt x="57150" y="2557462"/>
                  </a:lnTo>
                  <a:lnTo>
                    <a:pt x="531812" y="2557462"/>
                  </a:lnTo>
                  <a:lnTo>
                    <a:pt x="547687" y="2557462"/>
                  </a:lnTo>
                  <a:lnTo>
                    <a:pt x="547687" y="2468562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528540" y="2405875"/>
              <a:ext cx="140335" cy="17780"/>
            </a:xfrm>
            <a:custGeom>
              <a:avLst/>
              <a:gdLst/>
              <a:ahLst/>
              <a:cxnLst/>
              <a:rect l="l" t="t" r="r" b="b"/>
              <a:pathLst>
                <a:path w="140335" h="17780">
                  <a:moveTo>
                    <a:pt x="140093" y="0"/>
                  </a:moveTo>
                  <a:lnTo>
                    <a:pt x="0" y="0"/>
                  </a:lnTo>
                  <a:lnTo>
                    <a:pt x="0" y="17462"/>
                  </a:lnTo>
                  <a:lnTo>
                    <a:pt x="140093" y="17462"/>
                  </a:lnTo>
                  <a:lnTo>
                    <a:pt x="14009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987203" y="2383650"/>
              <a:ext cx="684530" cy="20955"/>
            </a:xfrm>
            <a:custGeom>
              <a:avLst/>
              <a:gdLst/>
              <a:ahLst/>
              <a:cxnLst/>
              <a:rect l="l" t="t" r="r" b="b"/>
              <a:pathLst>
                <a:path w="684529" h="20955">
                  <a:moveTo>
                    <a:pt x="684212" y="0"/>
                  </a:moveTo>
                  <a:lnTo>
                    <a:pt x="0" y="4762"/>
                  </a:lnTo>
                  <a:lnTo>
                    <a:pt x="0" y="20637"/>
                  </a:lnTo>
                  <a:lnTo>
                    <a:pt x="684212" y="15875"/>
                  </a:lnTo>
                  <a:lnTo>
                    <a:pt x="68421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977678" y="1972487"/>
              <a:ext cx="414655" cy="680085"/>
            </a:xfrm>
            <a:custGeom>
              <a:avLst/>
              <a:gdLst/>
              <a:ahLst/>
              <a:cxnLst/>
              <a:rect l="l" t="t" r="r" b="b"/>
              <a:pathLst>
                <a:path w="414654" h="680085">
                  <a:moveTo>
                    <a:pt x="11112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112" y="20637"/>
                  </a:lnTo>
                  <a:lnTo>
                    <a:pt x="11112" y="0"/>
                  </a:lnTo>
                  <a:close/>
                </a:path>
                <a:path w="414654" h="680085">
                  <a:moveTo>
                    <a:pt x="369887" y="485254"/>
                  </a:moveTo>
                  <a:lnTo>
                    <a:pt x="285216" y="485254"/>
                  </a:lnTo>
                  <a:lnTo>
                    <a:pt x="285216" y="504304"/>
                  </a:lnTo>
                  <a:lnTo>
                    <a:pt x="369887" y="504304"/>
                  </a:lnTo>
                  <a:lnTo>
                    <a:pt x="369887" y="485254"/>
                  </a:lnTo>
                  <a:close/>
                </a:path>
                <a:path w="414654" h="680085">
                  <a:moveTo>
                    <a:pt x="414337" y="572033"/>
                  </a:moveTo>
                  <a:lnTo>
                    <a:pt x="404647" y="572033"/>
                  </a:lnTo>
                  <a:lnTo>
                    <a:pt x="404647" y="631621"/>
                  </a:lnTo>
                  <a:lnTo>
                    <a:pt x="388175" y="631621"/>
                  </a:lnTo>
                  <a:lnTo>
                    <a:pt x="388175" y="572033"/>
                  </a:lnTo>
                  <a:lnTo>
                    <a:pt x="380860" y="572033"/>
                  </a:lnTo>
                  <a:lnTo>
                    <a:pt x="380860" y="631621"/>
                  </a:lnTo>
                  <a:lnTo>
                    <a:pt x="364401" y="631621"/>
                  </a:lnTo>
                  <a:lnTo>
                    <a:pt x="364401" y="572033"/>
                  </a:lnTo>
                  <a:lnTo>
                    <a:pt x="319087" y="572033"/>
                  </a:lnTo>
                  <a:lnTo>
                    <a:pt x="319087" y="631621"/>
                  </a:lnTo>
                  <a:lnTo>
                    <a:pt x="319087" y="635279"/>
                  </a:lnTo>
                  <a:lnTo>
                    <a:pt x="319087" y="679983"/>
                  </a:lnTo>
                  <a:lnTo>
                    <a:pt x="364401" y="679983"/>
                  </a:lnTo>
                  <a:lnTo>
                    <a:pt x="364401" y="635279"/>
                  </a:lnTo>
                  <a:lnTo>
                    <a:pt x="380860" y="635279"/>
                  </a:lnTo>
                  <a:lnTo>
                    <a:pt x="380860" y="679983"/>
                  </a:lnTo>
                  <a:lnTo>
                    <a:pt x="388175" y="679983"/>
                  </a:lnTo>
                  <a:lnTo>
                    <a:pt x="388175" y="635279"/>
                  </a:lnTo>
                  <a:lnTo>
                    <a:pt x="404647" y="635279"/>
                  </a:lnTo>
                  <a:lnTo>
                    <a:pt x="404647" y="679983"/>
                  </a:lnTo>
                  <a:lnTo>
                    <a:pt x="414337" y="679983"/>
                  </a:lnTo>
                  <a:lnTo>
                    <a:pt x="414337" y="635279"/>
                  </a:lnTo>
                  <a:lnTo>
                    <a:pt x="414337" y="631621"/>
                  </a:lnTo>
                  <a:lnTo>
                    <a:pt x="414337" y="572033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413415" y="3535337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20942" y="0"/>
                  </a:moveTo>
                  <a:lnTo>
                    <a:pt x="12789" y="1645"/>
                  </a:lnTo>
                  <a:lnTo>
                    <a:pt x="6132" y="6134"/>
                  </a:lnTo>
                  <a:lnTo>
                    <a:pt x="1645" y="12794"/>
                  </a:lnTo>
                  <a:lnTo>
                    <a:pt x="0" y="20954"/>
                  </a:lnTo>
                  <a:lnTo>
                    <a:pt x="1645" y="29108"/>
                  </a:lnTo>
                  <a:lnTo>
                    <a:pt x="6132" y="35764"/>
                  </a:lnTo>
                  <a:lnTo>
                    <a:pt x="12789" y="40252"/>
                  </a:lnTo>
                  <a:lnTo>
                    <a:pt x="20942" y="41897"/>
                  </a:lnTo>
                  <a:lnTo>
                    <a:pt x="29095" y="40252"/>
                  </a:lnTo>
                  <a:lnTo>
                    <a:pt x="35752" y="35764"/>
                  </a:lnTo>
                  <a:lnTo>
                    <a:pt x="40239" y="29108"/>
                  </a:lnTo>
                  <a:lnTo>
                    <a:pt x="41884" y="20954"/>
                  </a:lnTo>
                  <a:lnTo>
                    <a:pt x="40239" y="12794"/>
                  </a:lnTo>
                  <a:lnTo>
                    <a:pt x="35752" y="6134"/>
                  </a:lnTo>
                  <a:lnTo>
                    <a:pt x="29095" y="1645"/>
                  </a:lnTo>
                  <a:lnTo>
                    <a:pt x="20942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031653" y="4426051"/>
              <a:ext cx="292100" cy="10795"/>
            </a:xfrm>
            <a:custGeom>
              <a:avLst/>
              <a:gdLst/>
              <a:ahLst/>
              <a:cxnLst/>
              <a:rect l="l" t="t" r="r" b="b"/>
              <a:pathLst>
                <a:path w="292100" h="10795">
                  <a:moveTo>
                    <a:pt x="292100" y="0"/>
                  </a:moveTo>
                  <a:lnTo>
                    <a:pt x="0" y="0"/>
                  </a:lnTo>
                  <a:lnTo>
                    <a:pt x="0" y="10248"/>
                  </a:lnTo>
                  <a:lnTo>
                    <a:pt x="292100" y="10248"/>
                  </a:lnTo>
                  <a:lnTo>
                    <a:pt x="2921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031653" y="4476343"/>
              <a:ext cx="292100" cy="292100"/>
            </a:xfrm>
            <a:custGeom>
              <a:avLst/>
              <a:gdLst/>
              <a:ahLst/>
              <a:cxnLst/>
              <a:rect l="l" t="t" r="r" b="b"/>
              <a:pathLst>
                <a:path w="292100" h="292100">
                  <a:moveTo>
                    <a:pt x="267919" y="127114"/>
                  </a:moveTo>
                  <a:lnTo>
                    <a:pt x="250545" y="127114"/>
                  </a:lnTo>
                  <a:lnTo>
                    <a:pt x="250545" y="175564"/>
                  </a:lnTo>
                  <a:lnTo>
                    <a:pt x="267919" y="175564"/>
                  </a:lnTo>
                  <a:lnTo>
                    <a:pt x="267919" y="127114"/>
                  </a:lnTo>
                  <a:close/>
                </a:path>
                <a:path w="292100" h="292100">
                  <a:moveTo>
                    <a:pt x="279793" y="0"/>
                  </a:moveTo>
                  <a:lnTo>
                    <a:pt x="252349" y="0"/>
                  </a:lnTo>
                  <a:lnTo>
                    <a:pt x="252349" y="113398"/>
                  </a:lnTo>
                  <a:lnTo>
                    <a:pt x="279793" y="113398"/>
                  </a:lnTo>
                  <a:lnTo>
                    <a:pt x="279793" y="0"/>
                  </a:lnTo>
                  <a:close/>
                </a:path>
                <a:path w="292100" h="292100">
                  <a:moveTo>
                    <a:pt x="292100" y="281495"/>
                  </a:moveTo>
                  <a:lnTo>
                    <a:pt x="0" y="281495"/>
                  </a:lnTo>
                  <a:lnTo>
                    <a:pt x="0" y="291744"/>
                  </a:lnTo>
                  <a:lnTo>
                    <a:pt x="292100" y="291744"/>
                  </a:lnTo>
                  <a:lnTo>
                    <a:pt x="292100" y="281495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167898" y="2467406"/>
              <a:ext cx="88900" cy="327025"/>
            </a:xfrm>
            <a:custGeom>
              <a:avLst/>
              <a:gdLst/>
              <a:ahLst/>
              <a:cxnLst/>
              <a:rect l="l" t="t" r="r" b="b"/>
              <a:pathLst>
                <a:path w="88900" h="327025">
                  <a:moveTo>
                    <a:pt x="88684" y="0"/>
                  </a:moveTo>
                  <a:lnTo>
                    <a:pt x="0" y="0"/>
                  </a:lnTo>
                  <a:lnTo>
                    <a:pt x="0" y="326440"/>
                  </a:lnTo>
                  <a:lnTo>
                    <a:pt x="88684" y="326440"/>
                  </a:lnTo>
                  <a:lnTo>
                    <a:pt x="8868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167898" y="2467406"/>
              <a:ext cx="285750" cy="1109345"/>
            </a:xfrm>
            <a:custGeom>
              <a:avLst/>
              <a:gdLst/>
              <a:ahLst/>
              <a:cxnLst/>
              <a:rect l="l" t="t" r="r" b="b"/>
              <a:pathLst>
                <a:path w="285750" h="1109345">
                  <a:moveTo>
                    <a:pt x="88684" y="326440"/>
                  </a:moveTo>
                  <a:lnTo>
                    <a:pt x="88684" y="0"/>
                  </a:lnTo>
                  <a:lnTo>
                    <a:pt x="0" y="0"/>
                  </a:lnTo>
                  <a:lnTo>
                    <a:pt x="0" y="326440"/>
                  </a:lnTo>
                  <a:lnTo>
                    <a:pt x="88684" y="326440"/>
                  </a:lnTo>
                  <a:close/>
                </a:path>
                <a:path w="285750" h="1109345">
                  <a:moveTo>
                    <a:pt x="265163" y="1109167"/>
                  </a:moveTo>
                  <a:lnTo>
                    <a:pt x="272935" y="1107568"/>
                  </a:lnTo>
                  <a:lnTo>
                    <a:pt x="279336" y="1103228"/>
                  </a:lnTo>
                  <a:lnTo>
                    <a:pt x="283679" y="1096828"/>
                  </a:lnTo>
                  <a:lnTo>
                    <a:pt x="285280" y="1089050"/>
                  </a:lnTo>
                  <a:lnTo>
                    <a:pt x="283679" y="1081277"/>
                  </a:lnTo>
                  <a:lnTo>
                    <a:pt x="279336" y="1074877"/>
                  </a:lnTo>
                  <a:lnTo>
                    <a:pt x="272935" y="1070533"/>
                  </a:lnTo>
                  <a:lnTo>
                    <a:pt x="265163" y="1068933"/>
                  </a:lnTo>
                  <a:lnTo>
                    <a:pt x="257010" y="1070533"/>
                  </a:lnTo>
                  <a:lnTo>
                    <a:pt x="250651" y="1074877"/>
                  </a:lnTo>
                  <a:lnTo>
                    <a:pt x="246519" y="1081277"/>
                  </a:lnTo>
                  <a:lnTo>
                    <a:pt x="245046" y="1089050"/>
                  </a:lnTo>
                  <a:lnTo>
                    <a:pt x="246519" y="1096828"/>
                  </a:lnTo>
                  <a:lnTo>
                    <a:pt x="250651" y="1103228"/>
                  </a:lnTo>
                  <a:lnTo>
                    <a:pt x="257010" y="1107568"/>
                  </a:lnTo>
                  <a:lnTo>
                    <a:pt x="265163" y="110916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" name="object 6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140911" y="4168647"/>
              <a:ext cx="221297" cy="128592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3244354" y="1972716"/>
              <a:ext cx="1427480" cy="3251200"/>
            </a:xfrm>
            <a:custGeom>
              <a:avLst/>
              <a:gdLst/>
              <a:ahLst/>
              <a:cxnLst/>
              <a:rect l="l" t="t" r="r" b="b"/>
              <a:pathLst>
                <a:path w="1427479" h="3251200">
                  <a:moveTo>
                    <a:pt x="0" y="3250691"/>
                  </a:moveTo>
                  <a:lnTo>
                    <a:pt x="0" y="1828"/>
                  </a:lnTo>
                  <a:lnTo>
                    <a:pt x="1427365" y="1828"/>
                  </a:lnTo>
                  <a:lnTo>
                    <a:pt x="1427365" y="3250691"/>
                  </a:lnTo>
                  <a:lnTo>
                    <a:pt x="0" y="3250691"/>
                  </a:lnTo>
                  <a:close/>
                </a:path>
                <a:path w="1427479" h="3251200">
                  <a:moveTo>
                    <a:pt x="29260" y="0"/>
                  </a:moveTo>
                  <a:lnTo>
                    <a:pt x="29260" y="3220516"/>
                  </a:lnTo>
                </a:path>
                <a:path w="1427479" h="3251200">
                  <a:moveTo>
                    <a:pt x="29260" y="3221431"/>
                  </a:moveTo>
                  <a:lnTo>
                    <a:pt x="1427365" y="3221431"/>
                  </a:lnTo>
                </a:path>
                <a:path w="1427479" h="3251200">
                  <a:moveTo>
                    <a:pt x="718718" y="3221431"/>
                  </a:moveTo>
                  <a:lnTo>
                    <a:pt x="718718" y="1828"/>
                  </a:lnTo>
                </a:path>
                <a:path w="1427479" h="3251200">
                  <a:moveTo>
                    <a:pt x="732434" y="3221431"/>
                  </a:moveTo>
                  <a:lnTo>
                    <a:pt x="732434" y="1828"/>
                  </a:lnTo>
                </a:path>
                <a:path w="1427479" h="3251200">
                  <a:moveTo>
                    <a:pt x="728764" y="429768"/>
                  </a:moveTo>
                  <a:lnTo>
                    <a:pt x="1427365" y="429768"/>
                  </a:lnTo>
                </a:path>
                <a:path w="1427479" h="3251200">
                  <a:moveTo>
                    <a:pt x="1396276" y="229514"/>
                  </a:moveTo>
                  <a:lnTo>
                    <a:pt x="1403591" y="229514"/>
                  </a:lnTo>
                  <a:lnTo>
                    <a:pt x="1409077" y="224027"/>
                  </a:lnTo>
                  <a:lnTo>
                    <a:pt x="1409077" y="217627"/>
                  </a:lnTo>
                  <a:lnTo>
                    <a:pt x="1409077" y="210312"/>
                  </a:lnTo>
                  <a:lnTo>
                    <a:pt x="1403591" y="204825"/>
                  </a:lnTo>
                  <a:lnTo>
                    <a:pt x="1396276" y="204825"/>
                  </a:lnTo>
                  <a:lnTo>
                    <a:pt x="1389875" y="204825"/>
                  </a:lnTo>
                  <a:lnTo>
                    <a:pt x="1384401" y="210312"/>
                  </a:lnTo>
                  <a:lnTo>
                    <a:pt x="1384401" y="217627"/>
                  </a:lnTo>
                  <a:lnTo>
                    <a:pt x="1384401" y="224027"/>
                  </a:lnTo>
                  <a:lnTo>
                    <a:pt x="1389875" y="229514"/>
                  </a:lnTo>
                  <a:lnTo>
                    <a:pt x="1396276" y="229514"/>
                  </a:lnTo>
                  <a:close/>
                </a:path>
                <a:path w="1427479" h="3251200">
                  <a:moveTo>
                    <a:pt x="1282890" y="427939"/>
                  </a:moveTo>
                  <a:lnTo>
                    <a:pt x="1282890" y="2996488"/>
                  </a:lnTo>
                </a:path>
                <a:path w="1427479" h="3251200">
                  <a:moveTo>
                    <a:pt x="1426451" y="3003816"/>
                  </a:moveTo>
                  <a:lnTo>
                    <a:pt x="732434" y="3003816"/>
                  </a:lnTo>
                </a:path>
                <a:path w="1427479" h="3251200">
                  <a:moveTo>
                    <a:pt x="745236" y="3005632"/>
                  </a:moveTo>
                  <a:lnTo>
                    <a:pt x="745236" y="1828"/>
                  </a:lnTo>
                </a:path>
                <a:path w="1427479" h="3251200">
                  <a:moveTo>
                    <a:pt x="742480" y="2990088"/>
                  </a:moveTo>
                  <a:lnTo>
                    <a:pt x="1284731" y="2990088"/>
                  </a:lnTo>
                </a:path>
                <a:path w="1427479" h="3251200">
                  <a:moveTo>
                    <a:pt x="769912" y="2991916"/>
                  </a:moveTo>
                  <a:lnTo>
                    <a:pt x="769912" y="1733702"/>
                  </a:lnTo>
                  <a:lnTo>
                    <a:pt x="790943" y="1733702"/>
                  </a:lnTo>
                  <a:lnTo>
                    <a:pt x="790943" y="2988259"/>
                  </a:lnTo>
                </a:path>
                <a:path w="1427479" h="3251200">
                  <a:moveTo>
                    <a:pt x="790943" y="2922422"/>
                  </a:moveTo>
                  <a:lnTo>
                    <a:pt x="1269174" y="2922422"/>
                  </a:lnTo>
                </a:path>
                <a:path w="1427479" h="3251200">
                  <a:moveTo>
                    <a:pt x="1269174" y="2990088"/>
                  </a:moveTo>
                  <a:lnTo>
                    <a:pt x="1269174" y="2900476"/>
                  </a:lnTo>
                  <a:lnTo>
                    <a:pt x="1253629" y="2881274"/>
                  </a:lnTo>
                  <a:lnTo>
                    <a:pt x="1253629" y="2286000"/>
                  </a:lnTo>
                </a:path>
                <a:path w="1427479" h="3251200">
                  <a:moveTo>
                    <a:pt x="1080808" y="2798064"/>
                  </a:moveTo>
                  <a:lnTo>
                    <a:pt x="1080808" y="2453335"/>
                  </a:lnTo>
                  <a:lnTo>
                    <a:pt x="787298" y="2453335"/>
                  </a:lnTo>
                  <a:lnTo>
                    <a:pt x="787298" y="2798064"/>
                  </a:lnTo>
                  <a:lnTo>
                    <a:pt x="1080808" y="2798064"/>
                  </a:lnTo>
                  <a:close/>
                </a:path>
                <a:path w="1427479" h="3251200">
                  <a:moveTo>
                    <a:pt x="970165" y="2863900"/>
                  </a:moveTo>
                  <a:lnTo>
                    <a:pt x="970165" y="2798064"/>
                  </a:lnTo>
                  <a:lnTo>
                    <a:pt x="994867" y="2798064"/>
                  </a:lnTo>
                  <a:lnTo>
                    <a:pt x="994867" y="2863900"/>
                  </a:lnTo>
                  <a:lnTo>
                    <a:pt x="970165" y="2863900"/>
                  </a:lnTo>
                  <a:close/>
                </a:path>
                <a:path w="1427479" h="3251200">
                  <a:moveTo>
                    <a:pt x="887882" y="2863900"/>
                  </a:moveTo>
                  <a:lnTo>
                    <a:pt x="887882" y="2798064"/>
                  </a:lnTo>
                  <a:lnTo>
                    <a:pt x="912558" y="2798064"/>
                  </a:lnTo>
                  <a:lnTo>
                    <a:pt x="912558" y="2863900"/>
                  </a:lnTo>
                  <a:lnTo>
                    <a:pt x="887882" y="2863900"/>
                  </a:lnTo>
                  <a:close/>
                </a:path>
                <a:path w="1427479" h="3251200">
                  <a:moveTo>
                    <a:pt x="806500" y="2863900"/>
                  </a:moveTo>
                  <a:lnTo>
                    <a:pt x="806500" y="2798064"/>
                  </a:lnTo>
                  <a:lnTo>
                    <a:pt x="831176" y="2798064"/>
                  </a:lnTo>
                  <a:lnTo>
                    <a:pt x="831176" y="2863900"/>
                  </a:lnTo>
                  <a:lnTo>
                    <a:pt x="806500" y="2863900"/>
                  </a:lnTo>
                  <a:close/>
                </a:path>
                <a:path w="1427479" h="3251200">
                  <a:moveTo>
                    <a:pt x="818375" y="2857500"/>
                  </a:moveTo>
                  <a:lnTo>
                    <a:pt x="822947" y="2857500"/>
                  </a:lnTo>
                  <a:lnTo>
                    <a:pt x="825703" y="2853842"/>
                  </a:lnTo>
                  <a:lnTo>
                    <a:pt x="825703" y="2850184"/>
                  </a:lnTo>
                  <a:lnTo>
                    <a:pt x="825703" y="2846527"/>
                  </a:lnTo>
                  <a:lnTo>
                    <a:pt x="822947" y="2842869"/>
                  </a:lnTo>
                  <a:lnTo>
                    <a:pt x="818375" y="2842869"/>
                  </a:lnTo>
                  <a:lnTo>
                    <a:pt x="814717" y="2842869"/>
                  </a:lnTo>
                  <a:lnTo>
                    <a:pt x="811060" y="2846527"/>
                  </a:lnTo>
                  <a:lnTo>
                    <a:pt x="811060" y="2850184"/>
                  </a:lnTo>
                  <a:lnTo>
                    <a:pt x="811060" y="2853842"/>
                  </a:lnTo>
                  <a:lnTo>
                    <a:pt x="814717" y="2857500"/>
                  </a:lnTo>
                  <a:lnTo>
                    <a:pt x="818375" y="2857500"/>
                  </a:lnTo>
                  <a:close/>
                </a:path>
                <a:path w="1427479" h="3251200">
                  <a:moveTo>
                    <a:pt x="897928" y="2857500"/>
                  </a:moveTo>
                  <a:lnTo>
                    <a:pt x="901598" y="2857500"/>
                  </a:lnTo>
                  <a:lnTo>
                    <a:pt x="905243" y="2853842"/>
                  </a:lnTo>
                  <a:lnTo>
                    <a:pt x="905243" y="2850184"/>
                  </a:lnTo>
                  <a:lnTo>
                    <a:pt x="905243" y="2846527"/>
                  </a:lnTo>
                  <a:lnTo>
                    <a:pt x="901598" y="2842869"/>
                  </a:lnTo>
                  <a:lnTo>
                    <a:pt x="897928" y="2842869"/>
                  </a:lnTo>
                  <a:lnTo>
                    <a:pt x="894283" y="2842869"/>
                  </a:lnTo>
                  <a:lnTo>
                    <a:pt x="890612" y="2846527"/>
                  </a:lnTo>
                  <a:lnTo>
                    <a:pt x="890612" y="2850184"/>
                  </a:lnTo>
                  <a:lnTo>
                    <a:pt x="890612" y="2853842"/>
                  </a:lnTo>
                  <a:lnTo>
                    <a:pt x="894283" y="2857500"/>
                  </a:lnTo>
                  <a:lnTo>
                    <a:pt x="897928" y="2857500"/>
                  </a:lnTo>
                  <a:close/>
                </a:path>
                <a:path w="1427479" h="3251200">
                  <a:moveTo>
                    <a:pt x="982967" y="2857500"/>
                  </a:moveTo>
                  <a:lnTo>
                    <a:pt x="986624" y="2857500"/>
                  </a:lnTo>
                  <a:lnTo>
                    <a:pt x="990282" y="2853842"/>
                  </a:lnTo>
                  <a:lnTo>
                    <a:pt x="990282" y="2850184"/>
                  </a:lnTo>
                  <a:lnTo>
                    <a:pt x="990282" y="2846527"/>
                  </a:lnTo>
                  <a:lnTo>
                    <a:pt x="986624" y="2842869"/>
                  </a:lnTo>
                  <a:lnTo>
                    <a:pt x="982967" y="2842869"/>
                  </a:lnTo>
                  <a:lnTo>
                    <a:pt x="978395" y="2842869"/>
                  </a:lnTo>
                  <a:lnTo>
                    <a:pt x="975664" y="2846527"/>
                  </a:lnTo>
                  <a:lnTo>
                    <a:pt x="975664" y="2850184"/>
                  </a:lnTo>
                  <a:lnTo>
                    <a:pt x="975664" y="2853842"/>
                  </a:lnTo>
                  <a:lnTo>
                    <a:pt x="978395" y="2857500"/>
                  </a:lnTo>
                  <a:lnTo>
                    <a:pt x="982967" y="2857500"/>
                  </a:lnTo>
                  <a:close/>
                </a:path>
                <a:path w="1427479" h="3251200">
                  <a:moveTo>
                    <a:pt x="982967" y="2834640"/>
                  </a:moveTo>
                  <a:lnTo>
                    <a:pt x="989368" y="2834640"/>
                  </a:lnTo>
                  <a:lnTo>
                    <a:pt x="994867" y="2829153"/>
                  </a:lnTo>
                  <a:lnTo>
                    <a:pt x="994867" y="2822752"/>
                  </a:lnTo>
                  <a:lnTo>
                    <a:pt x="994867" y="2815437"/>
                  </a:lnTo>
                  <a:lnTo>
                    <a:pt x="989368" y="2810865"/>
                  </a:lnTo>
                  <a:lnTo>
                    <a:pt x="982967" y="2810865"/>
                  </a:lnTo>
                  <a:lnTo>
                    <a:pt x="975664" y="2810865"/>
                  </a:lnTo>
                  <a:lnTo>
                    <a:pt x="970165" y="2815437"/>
                  </a:lnTo>
                  <a:lnTo>
                    <a:pt x="970165" y="2822752"/>
                  </a:lnTo>
                  <a:lnTo>
                    <a:pt x="970165" y="2829153"/>
                  </a:lnTo>
                  <a:lnTo>
                    <a:pt x="975664" y="2834640"/>
                  </a:lnTo>
                  <a:lnTo>
                    <a:pt x="982967" y="2834640"/>
                  </a:lnTo>
                  <a:close/>
                </a:path>
                <a:path w="1427479" h="3251200">
                  <a:moveTo>
                    <a:pt x="899756" y="2834640"/>
                  </a:moveTo>
                  <a:lnTo>
                    <a:pt x="906157" y="2834640"/>
                  </a:lnTo>
                  <a:lnTo>
                    <a:pt x="911644" y="2829153"/>
                  </a:lnTo>
                  <a:lnTo>
                    <a:pt x="911644" y="2822752"/>
                  </a:lnTo>
                  <a:lnTo>
                    <a:pt x="911644" y="2815437"/>
                  </a:lnTo>
                  <a:lnTo>
                    <a:pt x="906157" y="2810865"/>
                  </a:lnTo>
                  <a:lnTo>
                    <a:pt x="899756" y="2810865"/>
                  </a:lnTo>
                  <a:lnTo>
                    <a:pt x="893368" y="2810865"/>
                  </a:lnTo>
                  <a:lnTo>
                    <a:pt x="887882" y="2815437"/>
                  </a:lnTo>
                  <a:lnTo>
                    <a:pt x="887882" y="2822752"/>
                  </a:lnTo>
                  <a:lnTo>
                    <a:pt x="887882" y="2829153"/>
                  </a:lnTo>
                  <a:lnTo>
                    <a:pt x="893368" y="2834640"/>
                  </a:lnTo>
                  <a:lnTo>
                    <a:pt x="899756" y="2834640"/>
                  </a:lnTo>
                  <a:close/>
                </a:path>
                <a:path w="1427479" h="3251200">
                  <a:moveTo>
                    <a:pt x="818375" y="2834640"/>
                  </a:moveTo>
                  <a:lnTo>
                    <a:pt x="825703" y="2834640"/>
                  </a:lnTo>
                  <a:lnTo>
                    <a:pt x="831176" y="2829153"/>
                  </a:lnTo>
                  <a:lnTo>
                    <a:pt x="831176" y="2822752"/>
                  </a:lnTo>
                  <a:lnTo>
                    <a:pt x="831176" y="2815437"/>
                  </a:lnTo>
                  <a:lnTo>
                    <a:pt x="825703" y="2810865"/>
                  </a:lnTo>
                  <a:lnTo>
                    <a:pt x="818375" y="2810865"/>
                  </a:lnTo>
                  <a:lnTo>
                    <a:pt x="811974" y="2810865"/>
                  </a:lnTo>
                  <a:lnTo>
                    <a:pt x="806500" y="2815437"/>
                  </a:lnTo>
                  <a:lnTo>
                    <a:pt x="806500" y="2822752"/>
                  </a:lnTo>
                  <a:lnTo>
                    <a:pt x="806500" y="2829153"/>
                  </a:lnTo>
                  <a:lnTo>
                    <a:pt x="811974" y="2834640"/>
                  </a:lnTo>
                  <a:lnTo>
                    <a:pt x="818375" y="2834640"/>
                  </a:lnTo>
                  <a:close/>
                </a:path>
                <a:path w="1427479" h="3251200">
                  <a:moveTo>
                    <a:pt x="1067092" y="2617025"/>
                  </a:moveTo>
                  <a:lnTo>
                    <a:pt x="1067092" y="2503627"/>
                  </a:lnTo>
                  <a:lnTo>
                    <a:pt x="1039660" y="2503627"/>
                  </a:lnTo>
                  <a:lnTo>
                    <a:pt x="1039660" y="2617025"/>
                  </a:lnTo>
                  <a:lnTo>
                    <a:pt x="1067092" y="2617025"/>
                  </a:lnTo>
                  <a:close/>
                </a:path>
                <a:path w="1427479" h="3251200">
                  <a:moveTo>
                    <a:pt x="1055217" y="2679191"/>
                  </a:moveTo>
                  <a:lnTo>
                    <a:pt x="1055217" y="2630741"/>
                  </a:lnTo>
                  <a:lnTo>
                    <a:pt x="1037843" y="2630741"/>
                  </a:lnTo>
                  <a:lnTo>
                    <a:pt x="1037843" y="2679191"/>
                  </a:lnTo>
                  <a:lnTo>
                    <a:pt x="1055217" y="2679191"/>
                  </a:lnTo>
                  <a:close/>
                </a:path>
                <a:path w="1427479" h="3251200">
                  <a:moveTo>
                    <a:pt x="792784" y="2346350"/>
                  </a:moveTo>
                  <a:lnTo>
                    <a:pt x="1024115" y="2346350"/>
                  </a:lnTo>
                  <a:lnTo>
                    <a:pt x="1033336" y="2347707"/>
                  </a:lnTo>
                  <a:lnTo>
                    <a:pt x="1040236" y="2351722"/>
                  </a:lnTo>
                  <a:lnTo>
                    <a:pt x="1044562" y="2358309"/>
                  </a:lnTo>
                  <a:lnTo>
                    <a:pt x="1046060" y="2367381"/>
                  </a:lnTo>
                  <a:lnTo>
                    <a:pt x="1046060" y="2424074"/>
                  </a:lnTo>
                  <a:lnTo>
                    <a:pt x="1055217" y="2424074"/>
                  </a:lnTo>
                  <a:lnTo>
                    <a:pt x="1074407" y="2453335"/>
                  </a:lnTo>
                </a:path>
                <a:path w="1427479" h="3251200">
                  <a:moveTo>
                    <a:pt x="811974" y="2377440"/>
                  </a:moveTo>
                  <a:lnTo>
                    <a:pt x="811974" y="2400300"/>
                  </a:lnTo>
                  <a:lnTo>
                    <a:pt x="801001" y="2400300"/>
                  </a:lnTo>
                  <a:lnTo>
                    <a:pt x="801001" y="2446020"/>
                  </a:lnTo>
                  <a:lnTo>
                    <a:pt x="811974" y="2446020"/>
                  </a:lnTo>
                  <a:lnTo>
                    <a:pt x="827531" y="2446020"/>
                  </a:lnTo>
                  <a:lnTo>
                    <a:pt x="827531" y="2400300"/>
                  </a:lnTo>
                  <a:lnTo>
                    <a:pt x="827531" y="2377440"/>
                  </a:lnTo>
                  <a:lnTo>
                    <a:pt x="811974" y="2377440"/>
                  </a:lnTo>
                  <a:close/>
                </a:path>
                <a:path w="1427479" h="3251200">
                  <a:moveTo>
                    <a:pt x="814717" y="2423160"/>
                  </a:moveTo>
                  <a:lnTo>
                    <a:pt x="819302" y="2423160"/>
                  </a:lnTo>
                  <a:lnTo>
                    <a:pt x="822032" y="2419502"/>
                  </a:lnTo>
                  <a:lnTo>
                    <a:pt x="822032" y="2415857"/>
                  </a:lnTo>
                  <a:lnTo>
                    <a:pt x="822032" y="2411260"/>
                  </a:lnTo>
                  <a:lnTo>
                    <a:pt x="819302" y="2407615"/>
                  </a:lnTo>
                  <a:lnTo>
                    <a:pt x="814717" y="2407615"/>
                  </a:lnTo>
                  <a:lnTo>
                    <a:pt x="811060" y="2407615"/>
                  </a:lnTo>
                  <a:lnTo>
                    <a:pt x="807415" y="2411260"/>
                  </a:lnTo>
                  <a:lnTo>
                    <a:pt x="807415" y="2415857"/>
                  </a:lnTo>
                  <a:lnTo>
                    <a:pt x="807415" y="2419502"/>
                  </a:lnTo>
                  <a:lnTo>
                    <a:pt x="811060" y="2423160"/>
                  </a:lnTo>
                  <a:lnTo>
                    <a:pt x="814717" y="2423160"/>
                  </a:lnTo>
                  <a:close/>
                </a:path>
                <a:path w="1427479" h="3251200">
                  <a:moveTo>
                    <a:pt x="896099" y="2377440"/>
                  </a:moveTo>
                  <a:lnTo>
                    <a:pt x="896099" y="2400300"/>
                  </a:lnTo>
                  <a:lnTo>
                    <a:pt x="886040" y="2400300"/>
                  </a:lnTo>
                  <a:lnTo>
                    <a:pt x="886040" y="2446020"/>
                  </a:lnTo>
                  <a:lnTo>
                    <a:pt x="896099" y="2446020"/>
                  </a:lnTo>
                  <a:lnTo>
                    <a:pt x="911644" y="2446020"/>
                  </a:lnTo>
                  <a:lnTo>
                    <a:pt x="911644" y="2400300"/>
                  </a:lnTo>
                  <a:lnTo>
                    <a:pt x="911644" y="2377440"/>
                  </a:lnTo>
                  <a:lnTo>
                    <a:pt x="896099" y="2377440"/>
                  </a:lnTo>
                  <a:close/>
                </a:path>
                <a:path w="1427479" h="3251200">
                  <a:moveTo>
                    <a:pt x="899756" y="2423160"/>
                  </a:moveTo>
                  <a:lnTo>
                    <a:pt x="904328" y="2423160"/>
                  </a:lnTo>
                  <a:lnTo>
                    <a:pt x="907084" y="2419502"/>
                  </a:lnTo>
                  <a:lnTo>
                    <a:pt x="907084" y="2415857"/>
                  </a:lnTo>
                  <a:lnTo>
                    <a:pt x="907084" y="2411260"/>
                  </a:lnTo>
                  <a:lnTo>
                    <a:pt x="904328" y="2407615"/>
                  </a:lnTo>
                  <a:lnTo>
                    <a:pt x="899756" y="2407615"/>
                  </a:lnTo>
                  <a:lnTo>
                    <a:pt x="896099" y="2407615"/>
                  </a:lnTo>
                  <a:lnTo>
                    <a:pt x="892441" y="2411260"/>
                  </a:lnTo>
                  <a:lnTo>
                    <a:pt x="892441" y="2415857"/>
                  </a:lnTo>
                  <a:lnTo>
                    <a:pt x="892441" y="2419502"/>
                  </a:lnTo>
                  <a:lnTo>
                    <a:pt x="896099" y="2423160"/>
                  </a:lnTo>
                  <a:lnTo>
                    <a:pt x="899756" y="2423160"/>
                  </a:lnTo>
                  <a:close/>
                </a:path>
                <a:path w="1427479" h="3251200">
                  <a:moveTo>
                    <a:pt x="977480" y="2377440"/>
                  </a:moveTo>
                  <a:lnTo>
                    <a:pt x="977480" y="2400300"/>
                  </a:lnTo>
                  <a:lnTo>
                    <a:pt x="967435" y="2400300"/>
                  </a:lnTo>
                  <a:lnTo>
                    <a:pt x="967435" y="2446020"/>
                  </a:lnTo>
                  <a:lnTo>
                    <a:pt x="977480" y="2446020"/>
                  </a:lnTo>
                  <a:lnTo>
                    <a:pt x="993025" y="2446020"/>
                  </a:lnTo>
                  <a:lnTo>
                    <a:pt x="993025" y="2400300"/>
                  </a:lnTo>
                  <a:lnTo>
                    <a:pt x="993025" y="2377440"/>
                  </a:lnTo>
                  <a:lnTo>
                    <a:pt x="977480" y="2377440"/>
                  </a:lnTo>
                  <a:close/>
                </a:path>
                <a:path w="1427479" h="3251200">
                  <a:moveTo>
                    <a:pt x="981151" y="2423160"/>
                  </a:moveTo>
                  <a:lnTo>
                    <a:pt x="984796" y="2423160"/>
                  </a:lnTo>
                  <a:lnTo>
                    <a:pt x="988466" y="2419502"/>
                  </a:lnTo>
                  <a:lnTo>
                    <a:pt x="988466" y="2415857"/>
                  </a:lnTo>
                  <a:lnTo>
                    <a:pt x="988466" y="2411260"/>
                  </a:lnTo>
                  <a:lnTo>
                    <a:pt x="984796" y="2407615"/>
                  </a:lnTo>
                  <a:lnTo>
                    <a:pt x="981151" y="2407615"/>
                  </a:lnTo>
                  <a:lnTo>
                    <a:pt x="976566" y="2407615"/>
                  </a:lnTo>
                  <a:lnTo>
                    <a:pt x="973823" y="2411260"/>
                  </a:lnTo>
                  <a:lnTo>
                    <a:pt x="973823" y="2415857"/>
                  </a:lnTo>
                  <a:lnTo>
                    <a:pt x="973823" y="2419502"/>
                  </a:lnTo>
                  <a:lnTo>
                    <a:pt x="976566" y="2423160"/>
                  </a:lnTo>
                  <a:lnTo>
                    <a:pt x="981151" y="242316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036212" y="4257801"/>
              <a:ext cx="31115" cy="91440"/>
            </a:xfrm>
            <a:custGeom>
              <a:avLst/>
              <a:gdLst/>
              <a:ahLst/>
              <a:cxnLst/>
              <a:rect l="l" t="t" r="r" b="b"/>
              <a:pathLst>
                <a:path w="31114" h="91439">
                  <a:moveTo>
                    <a:pt x="7327" y="0"/>
                  </a:moveTo>
                  <a:lnTo>
                    <a:pt x="4572" y="0"/>
                  </a:lnTo>
                  <a:lnTo>
                    <a:pt x="2743" y="2755"/>
                  </a:lnTo>
                  <a:lnTo>
                    <a:pt x="0" y="4572"/>
                  </a:lnTo>
                  <a:lnTo>
                    <a:pt x="0" y="7315"/>
                  </a:lnTo>
                  <a:lnTo>
                    <a:pt x="2743" y="10058"/>
                  </a:lnTo>
                  <a:lnTo>
                    <a:pt x="9846" y="23502"/>
                  </a:lnTo>
                  <a:lnTo>
                    <a:pt x="15665" y="44919"/>
                  </a:lnTo>
                  <a:lnTo>
                    <a:pt x="19598" y="68565"/>
                  </a:lnTo>
                  <a:lnTo>
                    <a:pt x="21043" y="88696"/>
                  </a:lnTo>
                  <a:lnTo>
                    <a:pt x="21043" y="91439"/>
                  </a:lnTo>
                  <a:lnTo>
                    <a:pt x="23774" y="89611"/>
                  </a:lnTo>
                  <a:lnTo>
                    <a:pt x="29273" y="89611"/>
                  </a:lnTo>
                  <a:lnTo>
                    <a:pt x="31089" y="91439"/>
                  </a:lnTo>
                  <a:lnTo>
                    <a:pt x="31089" y="88696"/>
                  </a:lnTo>
                  <a:lnTo>
                    <a:pt x="29732" y="68324"/>
                  </a:lnTo>
                  <a:lnTo>
                    <a:pt x="25717" y="42983"/>
                  </a:lnTo>
                  <a:lnTo>
                    <a:pt x="19130" y="19013"/>
                  </a:lnTo>
                  <a:lnTo>
                    <a:pt x="10058" y="2755"/>
                  </a:lnTo>
                  <a:lnTo>
                    <a:pt x="7327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036212" y="4257801"/>
              <a:ext cx="31115" cy="91440"/>
            </a:xfrm>
            <a:custGeom>
              <a:avLst/>
              <a:gdLst/>
              <a:ahLst/>
              <a:cxnLst/>
              <a:rect l="l" t="t" r="r" b="b"/>
              <a:pathLst>
                <a:path w="31114" h="91439">
                  <a:moveTo>
                    <a:pt x="31089" y="88696"/>
                  </a:moveTo>
                  <a:lnTo>
                    <a:pt x="25717" y="42983"/>
                  </a:lnTo>
                  <a:lnTo>
                    <a:pt x="10058" y="2755"/>
                  </a:lnTo>
                  <a:lnTo>
                    <a:pt x="7327" y="0"/>
                  </a:lnTo>
                  <a:lnTo>
                    <a:pt x="4572" y="0"/>
                  </a:lnTo>
                  <a:lnTo>
                    <a:pt x="2743" y="2755"/>
                  </a:lnTo>
                  <a:lnTo>
                    <a:pt x="0" y="4572"/>
                  </a:lnTo>
                  <a:lnTo>
                    <a:pt x="0" y="7315"/>
                  </a:lnTo>
                  <a:lnTo>
                    <a:pt x="2743" y="10058"/>
                  </a:lnTo>
                  <a:lnTo>
                    <a:pt x="9846" y="23502"/>
                  </a:lnTo>
                  <a:lnTo>
                    <a:pt x="15665" y="44919"/>
                  </a:lnTo>
                  <a:lnTo>
                    <a:pt x="19598" y="68565"/>
                  </a:lnTo>
                  <a:lnTo>
                    <a:pt x="21043" y="88696"/>
                  </a:lnTo>
                  <a:lnTo>
                    <a:pt x="21043" y="91439"/>
                  </a:lnTo>
                  <a:lnTo>
                    <a:pt x="23774" y="89611"/>
                  </a:lnTo>
                  <a:lnTo>
                    <a:pt x="26517" y="89611"/>
                  </a:lnTo>
                  <a:lnTo>
                    <a:pt x="29273" y="89611"/>
                  </a:lnTo>
                  <a:lnTo>
                    <a:pt x="31089" y="91439"/>
                  </a:lnTo>
                  <a:lnTo>
                    <a:pt x="31089" y="8869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107535" y="4245914"/>
              <a:ext cx="43180" cy="105410"/>
            </a:xfrm>
            <a:custGeom>
              <a:avLst/>
              <a:gdLst/>
              <a:ahLst/>
              <a:cxnLst/>
              <a:rect l="l" t="t" r="r" b="b"/>
              <a:pathLst>
                <a:path w="43179" h="105410">
                  <a:moveTo>
                    <a:pt x="7315" y="0"/>
                  </a:moveTo>
                  <a:lnTo>
                    <a:pt x="3670" y="0"/>
                  </a:lnTo>
                  <a:lnTo>
                    <a:pt x="1828" y="1828"/>
                  </a:lnTo>
                  <a:lnTo>
                    <a:pt x="0" y="4572"/>
                  </a:lnTo>
                  <a:lnTo>
                    <a:pt x="0" y="7315"/>
                  </a:lnTo>
                  <a:lnTo>
                    <a:pt x="1828" y="9143"/>
                  </a:lnTo>
                  <a:lnTo>
                    <a:pt x="11315" y="23979"/>
                  </a:lnTo>
                  <a:lnTo>
                    <a:pt x="21488" y="47555"/>
                  </a:lnTo>
                  <a:lnTo>
                    <a:pt x="29603" y="75245"/>
                  </a:lnTo>
                  <a:lnTo>
                    <a:pt x="32918" y="102425"/>
                  </a:lnTo>
                  <a:lnTo>
                    <a:pt x="32918" y="105155"/>
                  </a:lnTo>
                  <a:lnTo>
                    <a:pt x="34747" y="102425"/>
                  </a:lnTo>
                  <a:lnTo>
                    <a:pt x="40246" y="102425"/>
                  </a:lnTo>
                  <a:lnTo>
                    <a:pt x="42976" y="105155"/>
                  </a:lnTo>
                  <a:lnTo>
                    <a:pt x="42976" y="102425"/>
                  </a:lnTo>
                  <a:lnTo>
                    <a:pt x="39490" y="73073"/>
                  </a:lnTo>
                  <a:lnTo>
                    <a:pt x="30861" y="43211"/>
                  </a:lnTo>
                  <a:lnTo>
                    <a:pt x="19831" y="17807"/>
                  </a:lnTo>
                  <a:lnTo>
                    <a:pt x="9144" y="1828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107535" y="4245914"/>
              <a:ext cx="43180" cy="105410"/>
            </a:xfrm>
            <a:custGeom>
              <a:avLst/>
              <a:gdLst/>
              <a:ahLst/>
              <a:cxnLst/>
              <a:rect l="l" t="t" r="r" b="b"/>
              <a:pathLst>
                <a:path w="43179" h="105410">
                  <a:moveTo>
                    <a:pt x="42976" y="102425"/>
                  </a:moveTo>
                  <a:lnTo>
                    <a:pt x="30861" y="43211"/>
                  </a:lnTo>
                  <a:lnTo>
                    <a:pt x="9144" y="1828"/>
                  </a:lnTo>
                  <a:lnTo>
                    <a:pt x="7315" y="0"/>
                  </a:lnTo>
                  <a:lnTo>
                    <a:pt x="3670" y="0"/>
                  </a:lnTo>
                  <a:lnTo>
                    <a:pt x="1828" y="1828"/>
                  </a:lnTo>
                  <a:lnTo>
                    <a:pt x="0" y="4572"/>
                  </a:lnTo>
                  <a:lnTo>
                    <a:pt x="0" y="7315"/>
                  </a:lnTo>
                  <a:lnTo>
                    <a:pt x="1828" y="9143"/>
                  </a:lnTo>
                  <a:lnTo>
                    <a:pt x="11315" y="23979"/>
                  </a:lnTo>
                  <a:lnTo>
                    <a:pt x="21488" y="47555"/>
                  </a:lnTo>
                  <a:lnTo>
                    <a:pt x="29603" y="75245"/>
                  </a:lnTo>
                  <a:lnTo>
                    <a:pt x="32918" y="102425"/>
                  </a:lnTo>
                  <a:lnTo>
                    <a:pt x="32918" y="105155"/>
                  </a:lnTo>
                  <a:lnTo>
                    <a:pt x="34747" y="102425"/>
                  </a:lnTo>
                  <a:lnTo>
                    <a:pt x="37503" y="102425"/>
                  </a:lnTo>
                  <a:lnTo>
                    <a:pt x="40246" y="102425"/>
                  </a:lnTo>
                  <a:lnTo>
                    <a:pt x="42976" y="105155"/>
                  </a:lnTo>
                  <a:lnTo>
                    <a:pt x="42976" y="10242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183430" y="4262373"/>
              <a:ext cx="47625" cy="88900"/>
            </a:xfrm>
            <a:custGeom>
              <a:avLst/>
              <a:gdLst/>
              <a:ahLst/>
              <a:cxnLst/>
              <a:rect l="l" t="t" r="r" b="b"/>
              <a:pathLst>
                <a:path w="47625" h="88900">
                  <a:moveTo>
                    <a:pt x="5486" y="0"/>
                  </a:moveTo>
                  <a:lnTo>
                    <a:pt x="2755" y="914"/>
                  </a:lnTo>
                  <a:lnTo>
                    <a:pt x="927" y="2743"/>
                  </a:lnTo>
                  <a:lnTo>
                    <a:pt x="0" y="5486"/>
                  </a:lnTo>
                  <a:lnTo>
                    <a:pt x="0" y="8242"/>
                  </a:lnTo>
                  <a:lnTo>
                    <a:pt x="2755" y="10058"/>
                  </a:lnTo>
                  <a:lnTo>
                    <a:pt x="13828" y="21274"/>
                  </a:lnTo>
                  <a:lnTo>
                    <a:pt x="24815" y="39435"/>
                  </a:lnTo>
                  <a:lnTo>
                    <a:pt x="33231" y="61884"/>
                  </a:lnTo>
                  <a:lnTo>
                    <a:pt x="36588" y="85966"/>
                  </a:lnTo>
                  <a:lnTo>
                    <a:pt x="36588" y="88696"/>
                  </a:lnTo>
                  <a:lnTo>
                    <a:pt x="39319" y="87782"/>
                  </a:lnTo>
                  <a:lnTo>
                    <a:pt x="44805" y="87782"/>
                  </a:lnTo>
                  <a:lnTo>
                    <a:pt x="47548" y="88696"/>
                  </a:lnTo>
                  <a:lnTo>
                    <a:pt x="47548" y="85966"/>
                  </a:lnTo>
                  <a:lnTo>
                    <a:pt x="43591" y="58800"/>
                  </a:lnTo>
                  <a:lnTo>
                    <a:pt x="33720" y="33955"/>
                  </a:lnTo>
                  <a:lnTo>
                    <a:pt x="20936" y="14084"/>
                  </a:lnTo>
                  <a:lnTo>
                    <a:pt x="8242" y="1841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183430" y="4262373"/>
              <a:ext cx="47625" cy="88900"/>
            </a:xfrm>
            <a:custGeom>
              <a:avLst/>
              <a:gdLst/>
              <a:ahLst/>
              <a:cxnLst/>
              <a:rect l="l" t="t" r="r" b="b"/>
              <a:pathLst>
                <a:path w="47625" h="88900">
                  <a:moveTo>
                    <a:pt x="47548" y="85966"/>
                  </a:moveTo>
                  <a:lnTo>
                    <a:pt x="33720" y="33955"/>
                  </a:lnTo>
                  <a:lnTo>
                    <a:pt x="8242" y="1841"/>
                  </a:lnTo>
                  <a:lnTo>
                    <a:pt x="5486" y="0"/>
                  </a:lnTo>
                  <a:lnTo>
                    <a:pt x="2755" y="914"/>
                  </a:lnTo>
                  <a:lnTo>
                    <a:pt x="927" y="2743"/>
                  </a:lnTo>
                  <a:lnTo>
                    <a:pt x="0" y="5486"/>
                  </a:lnTo>
                  <a:lnTo>
                    <a:pt x="0" y="8242"/>
                  </a:lnTo>
                  <a:lnTo>
                    <a:pt x="2755" y="10058"/>
                  </a:lnTo>
                  <a:lnTo>
                    <a:pt x="13828" y="21274"/>
                  </a:lnTo>
                  <a:lnTo>
                    <a:pt x="24815" y="39435"/>
                  </a:lnTo>
                  <a:lnTo>
                    <a:pt x="33231" y="61884"/>
                  </a:lnTo>
                  <a:lnTo>
                    <a:pt x="36588" y="85966"/>
                  </a:lnTo>
                  <a:lnTo>
                    <a:pt x="36588" y="88696"/>
                  </a:lnTo>
                  <a:lnTo>
                    <a:pt x="39319" y="87782"/>
                  </a:lnTo>
                  <a:lnTo>
                    <a:pt x="42075" y="87782"/>
                  </a:lnTo>
                  <a:lnTo>
                    <a:pt x="44805" y="87782"/>
                  </a:lnTo>
                  <a:lnTo>
                    <a:pt x="47548" y="88696"/>
                  </a:lnTo>
                  <a:lnTo>
                    <a:pt x="47548" y="8596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036212" y="4212081"/>
              <a:ext cx="200660" cy="63500"/>
            </a:xfrm>
            <a:custGeom>
              <a:avLst/>
              <a:gdLst/>
              <a:ahLst/>
              <a:cxnLst/>
              <a:rect l="l" t="t" r="r" b="b"/>
              <a:pathLst>
                <a:path w="200660" h="63500">
                  <a:moveTo>
                    <a:pt x="189293" y="0"/>
                  </a:moveTo>
                  <a:lnTo>
                    <a:pt x="183506" y="8601"/>
                  </a:lnTo>
                  <a:lnTo>
                    <a:pt x="176604" y="17373"/>
                  </a:lnTo>
                  <a:lnTo>
                    <a:pt x="164591" y="32003"/>
                  </a:lnTo>
                  <a:lnTo>
                    <a:pt x="162775" y="32918"/>
                  </a:lnTo>
                  <a:lnTo>
                    <a:pt x="161848" y="34759"/>
                  </a:lnTo>
                  <a:lnTo>
                    <a:pt x="155224" y="40305"/>
                  </a:lnTo>
                  <a:lnTo>
                    <a:pt x="146080" y="45377"/>
                  </a:lnTo>
                  <a:lnTo>
                    <a:pt x="135218" y="49934"/>
                  </a:lnTo>
                  <a:lnTo>
                    <a:pt x="124358" y="53035"/>
                  </a:lnTo>
                  <a:lnTo>
                    <a:pt x="117628" y="53020"/>
                  </a:lnTo>
                  <a:lnTo>
                    <a:pt x="99326" y="52235"/>
                  </a:lnTo>
                  <a:lnTo>
                    <a:pt x="64050" y="49563"/>
                  </a:lnTo>
                  <a:lnTo>
                    <a:pt x="5486" y="43891"/>
                  </a:lnTo>
                  <a:lnTo>
                    <a:pt x="2743" y="43891"/>
                  </a:lnTo>
                  <a:lnTo>
                    <a:pt x="0" y="45719"/>
                  </a:lnTo>
                  <a:lnTo>
                    <a:pt x="0" y="51206"/>
                  </a:lnTo>
                  <a:lnTo>
                    <a:pt x="1841" y="53949"/>
                  </a:lnTo>
                  <a:lnTo>
                    <a:pt x="5486" y="53949"/>
                  </a:lnTo>
                  <a:lnTo>
                    <a:pt x="43119" y="57950"/>
                  </a:lnTo>
                  <a:lnTo>
                    <a:pt x="79552" y="61264"/>
                  </a:lnTo>
                  <a:lnTo>
                    <a:pt x="109127" y="63207"/>
                  </a:lnTo>
                  <a:lnTo>
                    <a:pt x="126187" y="63093"/>
                  </a:lnTo>
                  <a:lnTo>
                    <a:pt x="138031" y="59807"/>
                  </a:lnTo>
                  <a:lnTo>
                    <a:pt x="150304" y="54636"/>
                  </a:lnTo>
                  <a:lnTo>
                    <a:pt x="161034" y="48439"/>
                  </a:lnTo>
                  <a:lnTo>
                    <a:pt x="169176" y="41147"/>
                  </a:lnTo>
                  <a:lnTo>
                    <a:pt x="170992" y="40233"/>
                  </a:lnTo>
                  <a:lnTo>
                    <a:pt x="171907" y="38404"/>
                  </a:lnTo>
                  <a:lnTo>
                    <a:pt x="180715" y="28689"/>
                  </a:lnTo>
                  <a:lnTo>
                    <a:pt x="188833" y="18973"/>
                  </a:lnTo>
                  <a:lnTo>
                    <a:pt x="195574" y="9601"/>
                  </a:lnTo>
                  <a:lnTo>
                    <a:pt x="200253" y="914"/>
                  </a:lnTo>
                  <a:lnTo>
                    <a:pt x="189293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036212" y="4212081"/>
              <a:ext cx="200660" cy="63500"/>
            </a:xfrm>
            <a:custGeom>
              <a:avLst/>
              <a:gdLst/>
              <a:ahLst/>
              <a:cxnLst/>
              <a:rect l="l" t="t" r="r" b="b"/>
              <a:pathLst>
                <a:path w="200660" h="63500">
                  <a:moveTo>
                    <a:pt x="189293" y="0"/>
                  </a:moveTo>
                  <a:lnTo>
                    <a:pt x="183506" y="8601"/>
                  </a:lnTo>
                  <a:lnTo>
                    <a:pt x="176604" y="17373"/>
                  </a:lnTo>
                  <a:lnTo>
                    <a:pt x="169871" y="25460"/>
                  </a:lnTo>
                  <a:lnTo>
                    <a:pt x="164591" y="32003"/>
                  </a:lnTo>
                  <a:lnTo>
                    <a:pt x="162775" y="32918"/>
                  </a:lnTo>
                  <a:lnTo>
                    <a:pt x="161848" y="34759"/>
                  </a:lnTo>
                  <a:lnTo>
                    <a:pt x="160934" y="35661"/>
                  </a:lnTo>
                  <a:lnTo>
                    <a:pt x="155224" y="40305"/>
                  </a:lnTo>
                  <a:lnTo>
                    <a:pt x="146080" y="45377"/>
                  </a:lnTo>
                  <a:lnTo>
                    <a:pt x="135218" y="49934"/>
                  </a:lnTo>
                  <a:lnTo>
                    <a:pt x="124358" y="53035"/>
                  </a:lnTo>
                  <a:lnTo>
                    <a:pt x="117628" y="53020"/>
                  </a:lnTo>
                  <a:lnTo>
                    <a:pt x="99326" y="52235"/>
                  </a:lnTo>
                  <a:lnTo>
                    <a:pt x="64050" y="49563"/>
                  </a:lnTo>
                  <a:lnTo>
                    <a:pt x="6400" y="43891"/>
                  </a:lnTo>
                  <a:lnTo>
                    <a:pt x="5486" y="43891"/>
                  </a:lnTo>
                  <a:lnTo>
                    <a:pt x="2743" y="43891"/>
                  </a:lnTo>
                  <a:lnTo>
                    <a:pt x="0" y="45719"/>
                  </a:lnTo>
                  <a:lnTo>
                    <a:pt x="0" y="48475"/>
                  </a:lnTo>
                  <a:lnTo>
                    <a:pt x="0" y="51206"/>
                  </a:lnTo>
                  <a:lnTo>
                    <a:pt x="1841" y="53949"/>
                  </a:lnTo>
                  <a:lnTo>
                    <a:pt x="4572" y="53949"/>
                  </a:lnTo>
                  <a:lnTo>
                    <a:pt x="5486" y="53949"/>
                  </a:lnTo>
                  <a:lnTo>
                    <a:pt x="43119" y="57950"/>
                  </a:lnTo>
                  <a:lnTo>
                    <a:pt x="79552" y="61264"/>
                  </a:lnTo>
                  <a:lnTo>
                    <a:pt x="109127" y="63207"/>
                  </a:lnTo>
                  <a:lnTo>
                    <a:pt x="126187" y="63093"/>
                  </a:lnTo>
                  <a:lnTo>
                    <a:pt x="168249" y="42075"/>
                  </a:lnTo>
                  <a:lnTo>
                    <a:pt x="169176" y="41147"/>
                  </a:lnTo>
                  <a:lnTo>
                    <a:pt x="170992" y="40233"/>
                  </a:lnTo>
                  <a:lnTo>
                    <a:pt x="171907" y="38404"/>
                  </a:lnTo>
                  <a:lnTo>
                    <a:pt x="180715" y="28689"/>
                  </a:lnTo>
                  <a:lnTo>
                    <a:pt x="188833" y="18973"/>
                  </a:lnTo>
                  <a:lnTo>
                    <a:pt x="195574" y="9601"/>
                  </a:lnTo>
                  <a:lnTo>
                    <a:pt x="200253" y="914"/>
                  </a:lnTo>
                  <a:lnTo>
                    <a:pt x="18929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242866" y="3970680"/>
              <a:ext cx="62230" cy="199390"/>
            </a:xfrm>
            <a:custGeom>
              <a:avLst/>
              <a:gdLst/>
              <a:ahLst/>
              <a:cxnLst/>
              <a:rect l="l" t="t" r="r" b="b"/>
              <a:pathLst>
                <a:path w="62229" h="199389">
                  <a:moveTo>
                    <a:pt x="60350" y="0"/>
                  </a:moveTo>
                  <a:lnTo>
                    <a:pt x="54863" y="0"/>
                  </a:lnTo>
                  <a:lnTo>
                    <a:pt x="52120" y="1828"/>
                  </a:lnTo>
                  <a:lnTo>
                    <a:pt x="52120" y="62179"/>
                  </a:lnTo>
                  <a:lnTo>
                    <a:pt x="51320" y="71851"/>
                  </a:lnTo>
                  <a:lnTo>
                    <a:pt x="49149" y="80581"/>
                  </a:lnTo>
                  <a:lnTo>
                    <a:pt x="45948" y="88796"/>
                  </a:lnTo>
                  <a:lnTo>
                    <a:pt x="42062" y="96926"/>
                  </a:lnTo>
                  <a:lnTo>
                    <a:pt x="39331" y="103327"/>
                  </a:lnTo>
                  <a:lnTo>
                    <a:pt x="35140" y="112087"/>
                  </a:lnTo>
                  <a:lnTo>
                    <a:pt x="25039" y="132251"/>
                  </a:lnTo>
                  <a:lnTo>
                    <a:pt x="10071" y="161861"/>
                  </a:lnTo>
                  <a:lnTo>
                    <a:pt x="5925" y="169628"/>
                  </a:lnTo>
                  <a:lnTo>
                    <a:pt x="2978" y="179457"/>
                  </a:lnTo>
                  <a:lnTo>
                    <a:pt x="1059" y="189629"/>
                  </a:lnTo>
                  <a:lnTo>
                    <a:pt x="0" y="198424"/>
                  </a:lnTo>
                  <a:lnTo>
                    <a:pt x="10071" y="199351"/>
                  </a:lnTo>
                  <a:lnTo>
                    <a:pt x="11092" y="191372"/>
                  </a:lnTo>
                  <a:lnTo>
                    <a:pt x="12803" y="182195"/>
                  </a:lnTo>
                  <a:lnTo>
                    <a:pt x="15202" y="173364"/>
                  </a:lnTo>
                  <a:lnTo>
                    <a:pt x="18287" y="166420"/>
                  </a:lnTo>
                  <a:lnTo>
                    <a:pt x="23536" y="157278"/>
                  </a:lnTo>
                  <a:lnTo>
                    <a:pt x="34180" y="137166"/>
                  </a:lnTo>
                  <a:lnTo>
                    <a:pt x="44650" y="117053"/>
                  </a:lnTo>
                  <a:lnTo>
                    <a:pt x="49377" y="107911"/>
                  </a:lnTo>
                  <a:lnTo>
                    <a:pt x="49377" y="106984"/>
                  </a:lnTo>
                  <a:lnTo>
                    <a:pt x="52120" y="101511"/>
                  </a:lnTo>
                  <a:lnTo>
                    <a:pt x="55626" y="92531"/>
                  </a:lnTo>
                  <a:lnTo>
                    <a:pt x="58869" y="83211"/>
                  </a:lnTo>
                  <a:lnTo>
                    <a:pt x="61252" y="73209"/>
                  </a:lnTo>
                  <a:lnTo>
                    <a:pt x="62179" y="62179"/>
                  </a:lnTo>
                  <a:lnTo>
                    <a:pt x="62179" y="1828"/>
                  </a:lnTo>
                  <a:lnTo>
                    <a:pt x="60350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242866" y="3970680"/>
              <a:ext cx="62230" cy="199390"/>
            </a:xfrm>
            <a:custGeom>
              <a:avLst/>
              <a:gdLst/>
              <a:ahLst/>
              <a:cxnLst/>
              <a:rect l="l" t="t" r="r" b="b"/>
              <a:pathLst>
                <a:path w="62229" h="199389">
                  <a:moveTo>
                    <a:pt x="10071" y="199351"/>
                  </a:moveTo>
                  <a:lnTo>
                    <a:pt x="23536" y="157278"/>
                  </a:lnTo>
                  <a:lnTo>
                    <a:pt x="34180" y="137166"/>
                  </a:lnTo>
                  <a:lnTo>
                    <a:pt x="44650" y="117053"/>
                  </a:lnTo>
                  <a:lnTo>
                    <a:pt x="49377" y="107911"/>
                  </a:lnTo>
                  <a:lnTo>
                    <a:pt x="49377" y="106984"/>
                  </a:lnTo>
                  <a:lnTo>
                    <a:pt x="52120" y="101511"/>
                  </a:lnTo>
                  <a:lnTo>
                    <a:pt x="55626" y="92531"/>
                  </a:lnTo>
                  <a:lnTo>
                    <a:pt x="58869" y="83211"/>
                  </a:lnTo>
                  <a:lnTo>
                    <a:pt x="61252" y="73209"/>
                  </a:lnTo>
                  <a:lnTo>
                    <a:pt x="62179" y="62179"/>
                  </a:lnTo>
                  <a:lnTo>
                    <a:pt x="62179" y="5486"/>
                  </a:lnTo>
                  <a:lnTo>
                    <a:pt x="62179" y="1828"/>
                  </a:lnTo>
                  <a:lnTo>
                    <a:pt x="60350" y="0"/>
                  </a:lnTo>
                  <a:lnTo>
                    <a:pt x="57619" y="0"/>
                  </a:lnTo>
                  <a:lnTo>
                    <a:pt x="54863" y="0"/>
                  </a:lnTo>
                  <a:lnTo>
                    <a:pt x="52120" y="1828"/>
                  </a:lnTo>
                  <a:lnTo>
                    <a:pt x="52120" y="5486"/>
                  </a:lnTo>
                  <a:lnTo>
                    <a:pt x="52120" y="62179"/>
                  </a:lnTo>
                  <a:lnTo>
                    <a:pt x="51320" y="71851"/>
                  </a:lnTo>
                  <a:lnTo>
                    <a:pt x="49149" y="80581"/>
                  </a:lnTo>
                  <a:lnTo>
                    <a:pt x="45948" y="88796"/>
                  </a:lnTo>
                  <a:lnTo>
                    <a:pt x="42062" y="96926"/>
                  </a:lnTo>
                  <a:lnTo>
                    <a:pt x="39331" y="103327"/>
                  </a:lnTo>
                  <a:lnTo>
                    <a:pt x="14769" y="152586"/>
                  </a:lnTo>
                  <a:lnTo>
                    <a:pt x="5925" y="169628"/>
                  </a:lnTo>
                  <a:lnTo>
                    <a:pt x="2978" y="179457"/>
                  </a:lnTo>
                  <a:lnTo>
                    <a:pt x="1059" y="189629"/>
                  </a:lnTo>
                  <a:lnTo>
                    <a:pt x="0" y="198424"/>
                  </a:lnTo>
                  <a:lnTo>
                    <a:pt x="10071" y="19935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283943" y="3968851"/>
              <a:ext cx="49530" cy="202565"/>
            </a:xfrm>
            <a:custGeom>
              <a:avLst/>
              <a:gdLst/>
              <a:ahLst/>
              <a:cxnLst/>
              <a:rect l="l" t="t" r="r" b="b"/>
              <a:pathLst>
                <a:path w="49529" h="202564">
                  <a:moveTo>
                    <a:pt x="46705" y="0"/>
                  </a:moveTo>
                  <a:lnTo>
                    <a:pt x="41219" y="0"/>
                  </a:lnTo>
                  <a:lnTo>
                    <a:pt x="38476" y="2755"/>
                  </a:lnTo>
                  <a:lnTo>
                    <a:pt x="38476" y="63106"/>
                  </a:lnTo>
                  <a:lnTo>
                    <a:pt x="38135" y="75287"/>
                  </a:lnTo>
                  <a:lnTo>
                    <a:pt x="27262" y="115159"/>
                  </a:lnTo>
                  <a:lnTo>
                    <a:pt x="3729" y="160934"/>
                  </a:lnTo>
                  <a:lnTo>
                    <a:pt x="1228" y="168165"/>
                  </a:lnTo>
                  <a:lnTo>
                    <a:pt x="185" y="176941"/>
                  </a:lnTo>
                  <a:lnTo>
                    <a:pt x="0" y="186400"/>
                  </a:lnTo>
                  <a:lnTo>
                    <a:pt x="71" y="195681"/>
                  </a:lnTo>
                  <a:lnTo>
                    <a:pt x="985" y="197523"/>
                  </a:lnTo>
                  <a:lnTo>
                    <a:pt x="985" y="202082"/>
                  </a:lnTo>
                  <a:lnTo>
                    <a:pt x="11044" y="202082"/>
                  </a:lnTo>
                  <a:lnTo>
                    <a:pt x="11044" y="194767"/>
                  </a:lnTo>
                  <a:lnTo>
                    <a:pt x="10565" y="187237"/>
                  </a:lnTo>
                  <a:lnTo>
                    <a:pt x="10596" y="179108"/>
                  </a:lnTo>
                  <a:lnTo>
                    <a:pt x="11308" y="171492"/>
                  </a:lnTo>
                  <a:lnTo>
                    <a:pt x="12873" y="165506"/>
                  </a:lnTo>
                  <a:lnTo>
                    <a:pt x="27962" y="136817"/>
                  </a:lnTo>
                  <a:lnTo>
                    <a:pt x="36795" y="119343"/>
                  </a:lnTo>
                  <a:lnTo>
                    <a:pt x="49231" y="73030"/>
                  </a:lnTo>
                  <a:lnTo>
                    <a:pt x="49461" y="63106"/>
                  </a:lnTo>
                  <a:lnTo>
                    <a:pt x="49461" y="2755"/>
                  </a:lnTo>
                  <a:lnTo>
                    <a:pt x="467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283943" y="3968851"/>
              <a:ext cx="49530" cy="202565"/>
            </a:xfrm>
            <a:custGeom>
              <a:avLst/>
              <a:gdLst/>
              <a:ahLst/>
              <a:cxnLst/>
              <a:rect l="l" t="t" r="r" b="b"/>
              <a:pathLst>
                <a:path w="49529" h="202564">
                  <a:moveTo>
                    <a:pt x="11044" y="202082"/>
                  </a:moveTo>
                  <a:lnTo>
                    <a:pt x="11044" y="194767"/>
                  </a:lnTo>
                  <a:lnTo>
                    <a:pt x="10565" y="187237"/>
                  </a:lnTo>
                  <a:lnTo>
                    <a:pt x="10596" y="179108"/>
                  </a:lnTo>
                  <a:lnTo>
                    <a:pt x="11308" y="171492"/>
                  </a:lnTo>
                  <a:lnTo>
                    <a:pt x="12873" y="165506"/>
                  </a:lnTo>
                  <a:lnTo>
                    <a:pt x="19131" y="153776"/>
                  </a:lnTo>
                  <a:lnTo>
                    <a:pt x="27962" y="136817"/>
                  </a:lnTo>
                  <a:lnTo>
                    <a:pt x="46370" y="95631"/>
                  </a:lnTo>
                  <a:lnTo>
                    <a:pt x="49461" y="63106"/>
                  </a:lnTo>
                  <a:lnTo>
                    <a:pt x="49461" y="5486"/>
                  </a:lnTo>
                  <a:lnTo>
                    <a:pt x="49461" y="2755"/>
                  </a:lnTo>
                  <a:lnTo>
                    <a:pt x="46705" y="0"/>
                  </a:lnTo>
                  <a:lnTo>
                    <a:pt x="43962" y="0"/>
                  </a:lnTo>
                  <a:lnTo>
                    <a:pt x="41219" y="0"/>
                  </a:lnTo>
                  <a:lnTo>
                    <a:pt x="38476" y="2755"/>
                  </a:lnTo>
                  <a:lnTo>
                    <a:pt x="38476" y="5486"/>
                  </a:lnTo>
                  <a:lnTo>
                    <a:pt x="38476" y="63106"/>
                  </a:lnTo>
                  <a:lnTo>
                    <a:pt x="32989" y="102412"/>
                  </a:lnTo>
                  <a:lnTo>
                    <a:pt x="9978" y="149224"/>
                  </a:lnTo>
                  <a:lnTo>
                    <a:pt x="3729" y="160934"/>
                  </a:lnTo>
                  <a:lnTo>
                    <a:pt x="1228" y="168165"/>
                  </a:lnTo>
                  <a:lnTo>
                    <a:pt x="185" y="176941"/>
                  </a:lnTo>
                  <a:lnTo>
                    <a:pt x="0" y="186400"/>
                  </a:lnTo>
                  <a:lnTo>
                    <a:pt x="71" y="195681"/>
                  </a:lnTo>
                  <a:lnTo>
                    <a:pt x="985" y="197523"/>
                  </a:lnTo>
                  <a:lnTo>
                    <a:pt x="985" y="200253"/>
                  </a:lnTo>
                  <a:lnTo>
                    <a:pt x="985" y="202082"/>
                  </a:lnTo>
                  <a:lnTo>
                    <a:pt x="11044" y="202082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331563" y="3967937"/>
              <a:ext cx="34925" cy="203200"/>
            </a:xfrm>
            <a:custGeom>
              <a:avLst/>
              <a:gdLst/>
              <a:ahLst/>
              <a:cxnLst/>
              <a:rect l="l" t="t" r="r" b="b"/>
              <a:pathLst>
                <a:path w="34925" h="203200">
                  <a:moveTo>
                    <a:pt x="32918" y="0"/>
                  </a:moveTo>
                  <a:lnTo>
                    <a:pt x="27432" y="0"/>
                  </a:lnTo>
                  <a:lnTo>
                    <a:pt x="24688" y="2743"/>
                  </a:lnTo>
                  <a:lnTo>
                    <a:pt x="24631" y="13801"/>
                  </a:lnTo>
                  <a:lnTo>
                    <a:pt x="24231" y="23318"/>
                  </a:lnTo>
                  <a:lnTo>
                    <a:pt x="23145" y="33523"/>
                  </a:lnTo>
                  <a:lnTo>
                    <a:pt x="18961" y="52963"/>
                  </a:lnTo>
                  <a:lnTo>
                    <a:pt x="11887" y="97853"/>
                  </a:lnTo>
                  <a:lnTo>
                    <a:pt x="10372" y="110762"/>
                  </a:lnTo>
                  <a:lnTo>
                    <a:pt x="7000" y="133845"/>
                  </a:lnTo>
                  <a:lnTo>
                    <a:pt x="3091" y="157348"/>
                  </a:lnTo>
                  <a:lnTo>
                    <a:pt x="1376" y="173164"/>
                  </a:lnTo>
                  <a:lnTo>
                    <a:pt x="344" y="188809"/>
                  </a:lnTo>
                  <a:lnTo>
                    <a:pt x="0" y="202996"/>
                  </a:lnTo>
                  <a:lnTo>
                    <a:pt x="10058" y="202996"/>
                  </a:lnTo>
                  <a:lnTo>
                    <a:pt x="10415" y="189480"/>
                  </a:lnTo>
                  <a:lnTo>
                    <a:pt x="11544" y="174421"/>
                  </a:lnTo>
                  <a:lnTo>
                    <a:pt x="13530" y="159019"/>
                  </a:lnTo>
                  <a:lnTo>
                    <a:pt x="16459" y="144475"/>
                  </a:lnTo>
                  <a:lnTo>
                    <a:pt x="28651" y="56065"/>
                  </a:lnTo>
                  <a:lnTo>
                    <a:pt x="30175" y="47548"/>
                  </a:lnTo>
                  <a:lnTo>
                    <a:pt x="32825" y="35833"/>
                  </a:lnTo>
                  <a:lnTo>
                    <a:pt x="34186" y="24460"/>
                  </a:lnTo>
                  <a:lnTo>
                    <a:pt x="34688" y="14116"/>
                  </a:lnTo>
                  <a:lnTo>
                    <a:pt x="34759" y="2743"/>
                  </a:lnTo>
                  <a:lnTo>
                    <a:pt x="32918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222750" y="3967937"/>
              <a:ext cx="144145" cy="265430"/>
            </a:xfrm>
            <a:custGeom>
              <a:avLst/>
              <a:gdLst/>
              <a:ahLst/>
              <a:cxnLst/>
              <a:rect l="l" t="t" r="r" b="b"/>
              <a:pathLst>
                <a:path w="144145" h="265429">
                  <a:moveTo>
                    <a:pt x="118872" y="202996"/>
                  </a:moveTo>
                  <a:lnTo>
                    <a:pt x="119229" y="189480"/>
                  </a:lnTo>
                  <a:lnTo>
                    <a:pt x="120357" y="174421"/>
                  </a:lnTo>
                  <a:lnTo>
                    <a:pt x="122343" y="159019"/>
                  </a:lnTo>
                  <a:lnTo>
                    <a:pt x="125272" y="144475"/>
                  </a:lnTo>
                  <a:lnTo>
                    <a:pt x="126658" y="135659"/>
                  </a:lnTo>
                  <a:lnTo>
                    <a:pt x="128131" y="124701"/>
                  </a:lnTo>
                  <a:lnTo>
                    <a:pt x="129778" y="112199"/>
                  </a:lnTo>
                  <a:lnTo>
                    <a:pt x="131686" y="98755"/>
                  </a:lnTo>
                  <a:lnTo>
                    <a:pt x="137465" y="56065"/>
                  </a:lnTo>
                  <a:lnTo>
                    <a:pt x="141639" y="35833"/>
                  </a:lnTo>
                  <a:lnTo>
                    <a:pt x="143000" y="24460"/>
                  </a:lnTo>
                  <a:lnTo>
                    <a:pt x="143501" y="14116"/>
                  </a:lnTo>
                  <a:lnTo>
                    <a:pt x="143573" y="5486"/>
                  </a:lnTo>
                  <a:lnTo>
                    <a:pt x="143573" y="2743"/>
                  </a:lnTo>
                  <a:lnTo>
                    <a:pt x="141732" y="0"/>
                  </a:lnTo>
                  <a:lnTo>
                    <a:pt x="138988" y="0"/>
                  </a:lnTo>
                  <a:lnTo>
                    <a:pt x="136245" y="0"/>
                  </a:lnTo>
                  <a:lnTo>
                    <a:pt x="133502" y="2743"/>
                  </a:lnTo>
                  <a:lnTo>
                    <a:pt x="133502" y="5486"/>
                  </a:lnTo>
                  <a:lnTo>
                    <a:pt x="133445" y="13801"/>
                  </a:lnTo>
                  <a:lnTo>
                    <a:pt x="133045" y="23318"/>
                  </a:lnTo>
                  <a:lnTo>
                    <a:pt x="131959" y="33523"/>
                  </a:lnTo>
                  <a:lnTo>
                    <a:pt x="129844" y="43903"/>
                  </a:lnTo>
                  <a:lnTo>
                    <a:pt x="127774" y="52963"/>
                  </a:lnTo>
                  <a:lnTo>
                    <a:pt x="125620" y="65720"/>
                  </a:lnTo>
                  <a:lnTo>
                    <a:pt x="123292" y="81056"/>
                  </a:lnTo>
                  <a:lnTo>
                    <a:pt x="120700" y="97853"/>
                  </a:lnTo>
                  <a:lnTo>
                    <a:pt x="119186" y="110762"/>
                  </a:lnTo>
                  <a:lnTo>
                    <a:pt x="117500" y="122988"/>
                  </a:lnTo>
                  <a:lnTo>
                    <a:pt x="115814" y="133845"/>
                  </a:lnTo>
                  <a:lnTo>
                    <a:pt x="114300" y="142646"/>
                  </a:lnTo>
                  <a:lnTo>
                    <a:pt x="111905" y="157348"/>
                  </a:lnTo>
                  <a:lnTo>
                    <a:pt x="110189" y="173164"/>
                  </a:lnTo>
                  <a:lnTo>
                    <a:pt x="109158" y="188809"/>
                  </a:lnTo>
                  <a:lnTo>
                    <a:pt x="108813" y="202996"/>
                  </a:lnTo>
                  <a:lnTo>
                    <a:pt x="118872" y="202996"/>
                  </a:lnTo>
                  <a:close/>
                </a:path>
                <a:path w="144145" h="265429">
                  <a:moveTo>
                    <a:pt x="0" y="265175"/>
                  </a:moveTo>
                  <a:lnTo>
                    <a:pt x="38404" y="26517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251096" y="4178249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4643" y="0"/>
                  </a:moveTo>
                  <a:lnTo>
                    <a:pt x="3657" y="0"/>
                  </a:lnTo>
                  <a:lnTo>
                    <a:pt x="0" y="4584"/>
                  </a:lnTo>
                  <a:lnTo>
                    <a:pt x="0" y="15544"/>
                  </a:lnTo>
                  <a:lnTo>
                    <a:pt x="3657" y="19202"/>
                  </a:lnTo>
                  <a:lnTo>
                    <a:pt x="9156" y="19202"/>
                  </a:lnTo>
                  <a:lnTo>
                    <a:pt x="14643" y="19202"/>
                  </a:lnTo>
                  <a:lnTo>
                    <a:pt x="19202" y="15544"/>
                  </a:lnTo>
                  <a:lnTo>
                    <a:pt x="19202" y="4584"/>
                  </a:lnTo>
                  <a:lnTo>
                    <a:pt x="146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251096" y="4178249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9156" y="19202"/>
                  </a:moveTo>
                  <a:lnTo>
                    <a:pt x="14643" y="19202"/>
                  </a:lnTo>
                  <a:lnTo>
                    <a:pt x="19202" y="15544"/>
                  </a:lnTo>
                  <a:lnTo>
                    <a:pt x="19202" y="10058"/>
                  </a:lnTo>
                  <a:lnTo>
                    <a:pt x="19202" y="4584"/>
                  </a:lnTo>
                  <a:lnTo>
                    <a:pt x="14643" y="0"/>
                  </a:lnTo>
                  <a:lnTo>
                    <a:pt x="9156" y="0"/>
                  </a:lnTo>
                  <a:lnTo>
                    <a:pt x="3657" y="0"/>
                  </a:lnTo>
                  <a:lnTo>
                    <a:pt x="0" y="4584"/>
                  </a:lnTo>
                  <a:lnTo>
                    <a:pt x="0" y="10058"/>
                  </a:lnTo>
                  <a:lnTo>
                    <a:pt x="0" y="15544"/>
                  </a:lnTo>
                  <a:lnTo>
                    <a:pt x="3657" y="19202"/>
                  </a:lnTo>
                  <a:lnTo>
                    <a:pt x="9156" y="1920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304131" y="4244085"/>
              <a:ext cx="151130" cy="173355"/>
            </a:xfrm>
            <a:custGeom>
              <a:avLst/>
              <a:gdLst/>
              <a:ahLst/>
              <a:cxnLst/>
              <a:rect l="l" t="t" r="r" b="b"/>
              <a:pathLst>
                <a:path w="151129" h="173354">
                  <a:moveTo>
                    <a:pt x="147218" y="0"/>
                  </a:moveTo>
                  <a:lnTo>
                    <a:pt x="143573" y="0"/>
                  </a:lnTo>
                  <a:lnTo>
                    <a:pt x="141731" y="1828"/>
                  </a:lnTo>
                  <a:lnTo>
                    <a:pt x="138988" y="4572"/>
                  </a:lnTo>
                  <a:lnTo>
                    <a:pt x="138074" y="6400"/>
                  </a:lnTo>
                  <a:lnTo>
                    <a:pt x="133566" y="11328"/>
                  </a:lnTo>
                  <a:lnTo>
                    <a:pt x="90182" y="19250"/>
                  </a:lnTo>
                  <a:lnTo>
                    <a:pt x="48697" y="21618"/>
                  </a:lnTo>
                  <a:lnTo>
                    <a:pt x="35674" y="21945"/>
                  </a:lnTo>
                  <a:lnTo>
                    <a:pt x="23536" y="25646"/>
                  </a:lnTo>
                  <a:lnTo>
                    <a:pt x="12003" y="35090"/>
                  </a:lnTo>
                  <a:lnTo>
                    <a:pt x="3386" y="47791"/>
                  </a:lnTo>
                  <a:lnTo>
                    <a:pt x="0" y="61264"/>
                  </a:lnTo>
                  <a:lnTo>
                    <a:pt x="0" y="170078"/>
                  </a:lnTo>
                  <a:lnTo>
                    <a:pt x="2755" y="172821"/>
                  </a:lnTo>
                  <a:lnTo>
                    <a:pt x="8229" y="172821"/>
                  </a:lnTo>
                  <a:lnTo>
                    <a:pt x="10972" y="170078"/>
                  </a:lnTo>
                  <a:lnTo>
                    <a:pt x="10972" y="61264"/>
                  </a:lnTo>
                  <a:lnTo>
                    <a:pt x="13416" y="51826"/>
                  </a:lnTo>
                  <a:lnTo>
                    <a:pt x="19546" y="42638"/>
                  </a:lnTo>
                  <a:lnTo>
                    <a:pt x="27565" y="35677"/>
                  </a:lnTo>
                  <a:lnTo>
                    <a:pt x="35674" y="32918"/>
                  </a:lnTo>
                  <a:lnTo>
                    <a:pt x="50002" y="32448"/>
                  </a:lnTo>
                  <a:lnTo>
                    <a:pt x="70072" y="31208"/>
                  </a:lnTo>
                  <a:lnTo>
                    <a:pt x="113385" y="27431"/>
                  </a:lnTo>
                  <a:lnTo>
                    <a:pt x="144487" y="14630"/>
                  </a:lnTo>
                  <a:lnTo>
                    <a:pt x="146303" y="12801"/>
                  </a:lnTo>
                  <a:lnTo>
                    <a:pt x="147218" y="10972"/>
                  </a:lnTo>
                  <a:lnTo>
                    <a:pt x="150888" y="7315"/>
                  </a:lnTo>
                  <a:lnTo>
                    <a:pt x="150888" y="3657"/>
                  </a:lnTo>
                  <a:lnTo>
                    <a:pt x="1472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035298" y="3706418"/>
              <a:ext cx="476884" cy="841375"/>
            </a:xfrm>
            <a:custGeom>
              <a:avLst/>
              <a:gdLst/>
              <a:ahLst/>
              <a:cxnLst/>
              <a:rect l="l" t="t" r="r" b="b"/>
              <a:pathLst>
                <a:path w="476885" h="841375">
                  <a:moveTo>
                    <a:pt x="410565" y="539496"/>
                  </a:moveTo>
                  <a:lnTo>
                    <a:pt x="407822" y="542239"/>
                  </a:lnTo>
                  <a:lnTo>
                    <a:pt x="406907" y="544068"/>
                  </a:lnTo>
                  <a:lnTo>
                    <a:pt x="405091" y="545896"/>
                  </a:lnTo>
                  <a:lnTo>
                    <a:pt x="359016" y="556917"/>
                  </a:lnTo>
                  <a:lnTo>
                    <a:pt x="317530" y="559285"/>
                  </a:lnTo>
                  <a:lnTo>
                    <a:pt x="304507" y="559612"/>
                  </a:lnTo>
                  <a:lnTo>
                    <a:pt x="292370" y="563313"/>
                  </a:lnTo>
                  <a:lnTo>
                    <a:pt x="280836" y="572757"/>
                  </a:lnTo>
                  <a:lnTo>
                    <a:pt x="272219" y="585458"/>
                  </a:lnTo>
                  <a:lnTo>
                    <a:pt x="268833" y="598932"/>
                  </a:lnTo>
                  <a:lnTo>
                    <a:pt x="268833" y="705015"/>
                  </a:lnTo>
                  <a:lnTo>
                    <a:pt x="268833" y="707745"/>
                  </a:lnTo>
                  <a:lnTo>
                    <a:pt x="271589" y="710488"/>
                  </a:lnTo>
                  <a:lnTo>
                    <a:pt x="274319" y="710488"/>
                  </a:lnTo>
                  <a:lnTo>
                    <a:pt x="277063" y="710488"/>
                  </a:lnTo>
                  <a:lnTo>
                    <a:pt x="279806" y="707745"/>
                  </a:lnTo>
                  <a:lnTo>
                    <a:pt x="279806" y="705015"/>
                  </a:lnTo>
                  <a:lnTo>
                    <a:pt x="279806" y="598932"/>
                  </a:lnTo>
                  <a:lnTo>
                    <a:pt x="318836" y="570115"/>
                  </a:lnTo>
                  <a:lnTo>
                    <a:pt x="338905" y="568875"/>
                  </a:lnTo>
                  <a:lnTo>
                    <a:pt x="382219" y="565099"/>
                  </a:lnTo>
                  <a:lnTo>
                    <a:pt x="413321" y="552297"/>
                  </a:lnTo>
                  <a:lnTo>
                    <a:pt x="415137" y="550468"/>
                  </a:lnTo>
                  <a:lnTo>
                    <a:pt x="416051" y="548639"/>
                  </a:lnTo>
                  <a:lnTo>
                    <a:pt x="417880" y="546811"/>
                  </a:lnTo>
                  <a:lnTo>
                    <a:pt x="419722" y="544982"/>
                  </a:lnTo>
                  <a:lnTo>
                    <a:pt x="419722" y="541324"/>
                  </a:lnTo>
                  <a:lnTo>
                    <a:pt x="417880" y="539496"/>
                  </a:lnTo>
                  <a:lnTo>
                    <a:pt x="416051" y="537667"/>
                  </a:lnTo>
                  <a:lnTo>
                    <a:pt x="412407" y="537667"/>
                  </a:lnTo>
                  <a:lnTo>
                    <a:pt x="410565" y="539496"/>
                  </a:lnTo>
                  <a:close/>
                </a:path>
                <a:path w="476885" h="841375">
                  <a:moveTo>
                    <a:pt x="270675" y="780897"/>
                  </a:moveTo>
                  <a:lnTo>
                    <a:pt x="278725" y="778354"/>
                  </a:lnTo>
                  <a:lnTo>
                    <a:pt x="286437" y="770839"/>
                  </a:lnTo>
                  <a:lnTo>
                    <a:pt x="291750" y="756465"/>
                  </a:lnTo>
                  <a:lnTo>
                    <a:pt x="292607" y="733348"/>
                  </a:lnTo>
                </a:path>
                <a:path w="476885" h="841375">
                  <a:moveTo>
                    <a:pt x="273405" y="795540"/>
                  </a:moveTo>
                  <a:lnTo>
                    <a:pt x="283780" y="792666"/>
                  </a:lnTo>
                  <a:lnTo>
                    <a:pt x="291241" y="783531"/>
                  </a:lnTo>
                  <a:lnTo>
                    <a:pt x="295270" y="769421"/>
                  </a:lnTo>
                  <a:lnTo>
                    <a:pt x="295351" y="751624"/>
                  </a:lnTo>
                </a:path>
                <a:path w="476885" h="841375">
                  <a:moveTo>
                    <a:pt x="276148" y="811072"/>
                  </a:moveTo>
                  <a:lnTo>
                    <a:pt x="287393" y="806802"/>
                  </a:lnTo>
                  <a:lnTo>
                    <a:pt x="293408" y="798849"/>
                  </a:lnTo>
                  <a:lnTo>
                    <a:pt x="295822" y="788323"/>
                  </a:lnTo>
                  <a:lnTo>
                    <a:pt x="296265" y="776338"/>
                  </a:lnTo>
                </a:path>
                <a:path w="476885" h="841375">
                  <a:moveTo>
                    <a:pt x="277063" y="826617"/>
                  </a:moveTo>
                  <a:lnTo>
                    <a:pt x="284164" y="823729"/>
                  </a:lnTo>
                  <a:lnTo>
                    <a:pt x="289979" y="817240"/>
                  </a:lnTo>
                  <a:lnTo>
                    <a:pt x="293908" y="808352"/>
                  </a:lnTo>
                  <a:lnTo>
                    <a:pt x="295351" y="798271"/>
                  </a:lnTo>
                </a:path>
                <a:path w="476885" h="841375">
                  <a:moveTo>
                    <a:pt x="277063" y="841248"/>
                  </a:moveTo>
                  <a:lnTo>
                    <a:pt x="283778" y="837552"/>
                  </a:lnTo>
                  <a:lnTo>
                    <a:pt x="289636" y="830165"/>
                  </a:lnTo>
                  <a:lnTo>
                    <a:pt x="293779" y="820547"/>
                  </a:lnTo>
                  <a:lnTo>
                    <a:pt x="295351" y="810158"/>
                  </a:lnTo>
                </a:path>
                <a:path w="476885" h="841375">
                  <a:moveTo>
                    <a:pt x="315467" y="462686"/>
                  </a:moveTo>
                  <a:lnTo>
                    <a:pt x="315467" y="443496"/>
                  </a:lnTo>
                  <a:lnTo>
                    <a:pt x="306324" y="443496"/>
                  </a:lnTo>
                </a:path>
                <a:path w="476885" h="841375">
                  <a:moveTo>
                    <a:pt x="293522" y="443496"/>
                  </a:moveTo>
                  <a:lnTo>
                    <a:pt x="258787" y="443496"/>
                  </a:lnTo>
                </a:path>
                <a:path w="476885" h="841375">
                  <a:moveTo>
                    <a:pt x="248716" y="443496"/>
                  </a:moveTo>
                  <a:lnTo>
                    <a:pt x="220370" y="443496"/>
                  </a:lnTo>
                </a:path>
                <a:path w="476885" h="841375">
                  <a:moveTo>
                    <a:pt x="209397" y="443496"/>
                  </a:moveTo>
                  <a:lnTo>
                    <a:pt x="160934" y="443496"/>
                  </a:lnTo>
                  <a:lnTo>
                    <a:pt x="160934" y="526694"/>
                  </a:lnTo>
                  <a:lnTo>
                    <a:pt x="176491" y="526694"/>
                  </a:lnTo>
                </a:path>
                <a:path w="476885" h="841375">
                  <a:moveTo>
                    <a:pt x="286207" y="555040"/>
                  </a:moveTo>
                  <a:lnTo>
                    <a:pt x="386791" y="555040"/>
                  </a:lnTo>
                </a:path>
                <a:path w="476885" h="841375">
                  <a:moveTo>
                    <a:pt x="411479" y="555040"/>
                  </a:moveTo>
                  <a:lnTo>
                    <a:pt x="476402" y="555040"/>
                  </a:lnTo>
                  <a:lnTo>
                    <a:pt x="476402" y="117055"/>
                  </a:lnTo>
                </a:path>
                <a:path w="476885" h="841375">
                  <a:moveTo>
                    <a:pt x="442569" y="369417"/>
                  </a:moveTo>
                  <a:lnTo>
                    <a:pt x="442569" y="45720"/>
                  </a:lnTo>
                  <a:lnTo>
                    <a:pt x="358457" y="45720"/>
                  </a:lnTo>
                  <a:lnTo>
                    <a:pt x="358457" y="369417"/>
                  </a:lnTo>
                  <a:lnTo>
                    <a:pt x="442569" y="369417"/>
                  </a:lnTo>
                  <a:close/>
                </a:path>
                <a:path w="476885" h="841375">
                  <a:moveTo>
                    <a:pt x="442569" y="26517"/>
                  </a:moveTo>
                  <a:lnTo>
                    <a:pt x="442569" y="45720"/>
                  </a:lnTo>
                  <a:lnTo>
                    <a:pt x="358457" y="45720"/>
                  </a:lnTo>
                  <a:lnTo>
                    <a:pt x="358457" y="26517"/>
                  </a:lnTo>
                  <a:lnTo>
                    <a:pt x="442569" y="26517"/>
                  </a:lnTo>
                  <a:close/>
                </a:path>
                <a:path w="476885" h="841375">
                  <a:moveTo>
                    <a:pt x="0" y="0"/>
                  </a:moveTo>
                  <a:lnTo>
                    <a:pt x="0" y="26517"/>
                  </a:lnTo>
                  <a:lnTo>
                    <a:pt x="442569" y="26517"/>
                  </a:lnTo>
                  <a:lnTo>
                    <a:pt x="442569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434903" y="3839921"/>
              <a:ext cx="20320" cy="136525"/>
            </a:xfrm>
            <a:custGeom>
              <a:avLst/>
              <a:gdLst/>
              <a:ahLst/>
              <a:cxnLst/>
              <a:rect l="l" t="t" r="r" b="b"/>
              <a:pathLst>
                <a:path w="20320" h="136525">
                  <a:moveTo>
                    <a:pt x="20116" y="0"/>
                  </a:moveTo>
                  <a:lnTo>
                    <a:pt x="0" y="0"/>
                  </a:lnTo>
                  <a:lnTo>
                    <a:pt x="0" y="136245"/>
                  </a:lnTo>
                  <a:lnTo>
                    <a:pt x="20116" y="136245"/>
                  </a:lnTo>
                  <a:lnTo>
                    <a:pt x="20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417517" y="3739337"/>
              <a:ext cx="82550" cy="304165"/>
            </a:xfrm>
            <a:custGeom>
              <a:avLst/>
              <a:gdLst/>
              <a:ahLst/>
              <a:cxnLst/>
              <a:rect l="l" t="t" r="r" b="b"/>
              <a:pathLst>
                <a:path w="82550" h="304164">
                  <a:moveTo>
                    <a:pt x="37503" y="236829"/>
                  </a:moveTo>
                  <a:lnTo>
                    <a:pt x="37503" y="100584"/>
                  </a:lnTo>
                  <a:lnTo>
                    <a:pt x="17386" y="100584"/>
                  </a:lnTo>
                  <a:lnTo>
                    <a:pt x="17386" y="236829"/>
                  </a:lnTo>
                  <a:lnTo>
                    <a:pt x="37503" y="236829"/>
                  </a:lnTo>
                  <a:close/>
                </a:path>
                <a:path w="82550" h="304164">
                  <a:moveTo>
                    <a:pt x="41148" y="303580"/>
                  </a:moveTo>
                  <a:lnTo>
                    <a:pt x="41148" y="66751"/>
                  </a:lnTo>
                  <a:lnTo>
                    <a:pt x="0" y="66751"/>
                  </a:lnTo>
                  <a:lnTo>
                    <a:pt x="0" y="303580"/>
                  </a:lnTo>
                  <a:lnTo>
                    <a:pt x="41148" y="303580"/>
                  </a:lnTo>
                  <a:close/>
                </a:path>
                <a:path w="82550" h="304164">
                  <a:moveTo>
                    <a:pt x="34747" y="93256"/>
                  </a:moveTo>
                  <a:lnTo>
                    <a:pt x="34747" y="74980"/>
                  </a:lnTo>
                  <a:lnTo>
                    <a:pt x="10071" y="74980"/>
                  </a:lnTo>
                  <a:lnTo>
                    <a:pt x="10071" y="93256"/>
                  </a:lnTo>
                  <a:lnTo>
                    <a:pt x="34747" y="93256"/>
                  </a:lnTo>
                  <a:close/>
                </a:path>
                <a:path w="82550" h="304164">
                  <a:moveTo>
                    <a:pt x="19202" y="106984"/>
                  </a:moveTo>
                  <a:lnTo>
                    <a:pt x="10071" y="106984"/>
                  </a:lnTo>
                  <a:lnTo>
                    <a:pt x="10071" y="252374"/>
                  </a:lnTo>
                  <a:lnTo>
                    <a:pt x="31102" y="252374"/>
                  </a:lnTo>
                  <a:lnTo>
                    <a:pt x="31102" y="237744"/>
                  </a:lnTo>
                </a:path>
                <a:path w="82550" h="304164">
                  <a:moveTo>
                    <a:pt x="32003" y="272503"/>
                  </a:moveTo>
                  <a:lnTo>
                    <a:pt x="32003" y="262432"/>
                  </a:lnTo>
                  <a:lnTo>
                    <a:pt x="10071" y="262432"/>
                  </a:lnTo>
                  <a:lnTo>
                    <a:pt x="10071" y="272503"/>
                  </a:lnTo>
                  <a:lnTo>
                    <a:pt x="32003" y="272503"/>
                  </a:lnTo>
                  <a:close/>
                </a:path>
                <a:path w="82550" h="304164">
                  <a:moveTo>
                    <a:pt x="32003" y="292620"/>
                  </a:moveTo>
                  <a:lnTo>
                    <a:pt x="32003" y="282549"/>
                  </a:lnTo>
                  <a:lnTo>
                    <a:pt x="10071" y="282549"/>
                  </a:lnTo>
                  <a:lnTo>
                    <a:pt x="10071" y="292620"/>
                  </a:lnTo>
                  <a:lnTo>
                    <a:pt x="32003" y="292620"/>
                  </a:lnTo>
                  <a:close/>
                </a:path>
                <a:path w="82550" h="304164">
                  <a:moveTo>
                    <a:pt x="82295" y="131686"/>
                  </a:moveTo>
                  <a:lnTo>
                    <a:pt x="82295" y="0"/>
                  </a:lnTo>
                  <a:lnTo>
                    <a:pt x="69494" y="0"/>
                  </a:lnTo>
                  <a:lnTo>
                    <a:pt x="69494" y="131686"/>
                  </a:lnTo>
                  <a:lnTo>
                    <a:pt x="82295" y="13168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87545" y="3730650"/>
              <a:ext cx="208495" cy="256959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4477867" y="3732936"/>
              <a:ext cx="19685" cy="213995"/>
            </a:xfrm>
            <a:custGeom>
              <a:avLst/>
              <a:gdLst/>
              <a:ahLst/>
              <a:cxnLst/>
              <a:rect l="l" t="t" r="r" b="b"/>
              <a:pathLst>
                <a:path w="19685" h="213995">
                  <a:moveTo>
                    <a:pt x="0" y="0"/>
                  </a:moveTo>
                  <a:lnTo>
                    <a:pt x="10071" y="0"/>
                  </a:lnTo>
                  <a:lnTo>
                    <a:pt x="10071" y="6400"/>
                  </a:lnTo>
                </a:path>
                <a:path w="19685" h="213995">
                  <a:moveTo>
                    <a:pt x="9143" y="138087"/>
                  </a:moveTo>
                  <a:lnTo>
                    <a:pt x="9143" y="205739"/>
                  </a:lnTo>
                  <a:lnTo>
                    <a:pt x="1828" y="205739"/>
                  </a:lnTo>
                </a:path>
                <a:path w="19685" h="213995">
                  <a:moveTo>
                    <a:pt x="9143" y="205739"/>
                  </a:moveTo>
                  <a:lnTo>
                    <a:pt x="19202" y="205739"/>
                  </a:lnTo>
                  <a:lnTo>
                    <a:pt x="19202" y="213956"/>
                  </a:lnTo>
                  <a:lnTo>
                    <a:pt x="1828" y="21395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049014" y="3956964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315" y="0"/>
                  </a:moveTo>
                  <a:lnTo>
                    <a:pt x="0" y="0"/>
                  </a:lnTo>
                  <a:lnTo>
                    <a:pt x="0" y="6400"/>
                  </a:lnTo>
                  <a:lnTo>
                    <a:pt x="7315" y="6400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188002" y="4910683"/>
              <a:ext cx="36830" cy="39370"/>
            </a:xfrm>
            <a:custGeom>
              <a:avLst/>
              <a:gdLst/>
              <a:ahLst/>
              <a:cxnLst/>
              <a:rect l="l" t="t" r="r" b="b"/>
              <a:pathLst>
                <a:path w="36829" h="39370">
                  <a:moveTo>
                    <a:pt x="36575" y="0"/>
                  </a:moveTo>
                  <a:lnTo>
                    <a:pt x="0" y="0"/>
                  </a:lnTo>
                  <a:lnTo>
                    <a:pt x="0" y="39331"/>
                  </a:lnTo>
                  <a:lnTo>
                    <a:pt x="36575" y="39331"/>
                  </a:lnTo>
                  <a:lnTo>
                    <a:pt x="365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188002" y="4910683"/>
              <a:ext cx="36830" cy="39370"/>
            </a:xfrm>
            <a:custGeom>
              <a:avLst/>
              <a:gdLst/>
              <a:ahLst/>
              <a:cxnLst/>
              <a:rect l="l" t="t" r="r" b="b"/>
              <a:pathLst>
                <a:path w="36829" h="39370">
                  <a:moveTo>
                    <a:pt x="36575" y="39331"/>
                  </a:moveTo>
                  <a:lnTo>
                    <a:pt x="36575" y="0"/>
                  </a:lnTo>
                  <a:lnTo>
                    <a:pt x="0" y="0"/>
                  </a:lnTo>
                  <a:lnTo>
                    <a:pt x="0" y="39331"/>
                  </a:lnTo>
                  <a:lnTo>
                    <a:pt x="36575" y="39331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259338" y="4907025"/>
              <a:ext cx="134620" cy="46355"/>
            </a:xfrm>
            <a:custGeom>
              <a:avLst/>
              <a:gdLst/>
              <a:ahLst/>
              <a:cxnLst/>
              <a:rect l="l" t="t" r="r" b="b"/>
              <a:pathLst>
                <a:path w="134620" h="46354">
                  <a:moveTo>
                    <a:pt x="95999" y="0"/>
                  </a:moveTo>
                  <a:lnTo>
                    <a:pt x="27432" y="0"/>
                  </a:lnTo>
                  <a:lnTo>
                    <a:pt x="17359" y="1271"/>
                  </a:lnTo>
                  <a:lnTo>
                    <a:pt x="8572" y="5372"/>
                  </a:lnTo>
                  <a:lnTo>
                    <a:pt x="2357" y="12730"/>
                  </a:lnTo>
                  <a:lnTo>
                    <a:pt x="0" y="23774"/>
                  </a:lnTo>
                  <a:lnTo>
                    <a:pt x="0" y="42989"/>
                  </a:lnTo>
                  <a:lnTo>
                    <a:pt x="10045" y="42989"/>
                  </a:lnTo>
                  <a:lnTo>
                    <a:pt x="10045" y="18275"/>
                  </a:lnTo>
                  <a:lnTo>
                    <a:pt x="12801" y="14630"/>
                  </a:lnTo>
                  <a:lnTo>
                    <a:pt x="109715" y="14630"/>
                  </a:lnTo>
                  <a:lnTo>
                    <a:pt x="115214" y="16459"/>
                  </a:lnTo>
                  <a:lnTo>
                    <a:pt x="115214" y="40233"/>
                  </a:lnTo>
                  <a:lnTo>
                    <a:pt x="109715" y="40233"/>
                  </a:lnTo>
                  <a:lnTo>
                    <a:pt x="109715" y="45732"/>
                  </a:lnTo>
                  <a:lnTo>
                    <a:pt x="134416" y="45732"/>
                  </a:lnTo>
                  <a:lnTo>
                    <a:pt x="134416" y="40233"/>
                  </a:lnTo>
                  <a:lnTo>
                    <a:pt x="122516" y="40233"/>
                  </a:lnTo>
                  <a:lnTo>
                    <a:pt x="122516" y="24688"/>
                  </a:lnTo>
                  <a:lnTo>
                    <a:pt x="119918" y="15430"/>
                  </a:lnTo>
                  <a:lnTo>
                    <a:pt x="113377" y="7543"/>
                  </a:lnTo>
                  <a:lnTo>
                    <a:pt x="104777" y="2057"/>
                  </a:lnTo>
                  <a:lnTo>
                    <a:pt x="9599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259338" y="4907025"/>
              <a:ext cx="134620" cy="46355"/>
            </a:xfrm>
            <a:custGeom>
              <a:avLst/>
              <a:gdLst/>
              <a:ahLst/>
              <a:cxnLst/>
              <a:rect l="l" t="t" r="r" b="b"/>
              <a:pathLst>
                <a:path w="134620" h="46354">
                  <a:moveTo>
                    <a:pt x="0" y="42989"/>
                  </a:moveTo>
                  <a:lnTo>
                    <a:pt x="0" y="23774"/>
                  </a:lnTo>
                  <a:lnTo>
                    <a:pt x="2357" y="12730"/>
                  </a:lnTo>
                  <a:lnTo>
                    <a:pt x="8572" y="5372"/>
                  </a:lnTo>
                  <a:lnTo>
                    <a:pt x="17359" y="1271"/>
                  </a:lnTo>
                  <a:lnTo>
                    <a:pt x="27432" y="0"/>
                  </a:lnTo>
                  <a:lnTo>
                    <a:pt x="95999" y="0"/>
                  </a:lnTo>
                  <a:lnTo>
                    <a:pt x="104777" y="2057"/>
                  </a:lnTo>
                  <a:lnTo>
                    <a:pt x="113377" y="7543"/>
                  </a:lnTo>
                  <a:lnTo>
                    <a:pt x="119918" y="15430"/>
                  </a:lnTo>
                  <a:lnTo>
                    <a:pt x="122516" y="24688"/>
                  </a:lnTo>
                  <a:lnTo>
                    <a:pt x="122516" y="40233"/>
                  </a:lnTo>
                  <a:lnTo>
                    <a:pt x="134416" y="40233"/>
                  </a:lnTo>
                  <a:lnTo>
                    <a:pt x="134416" y="45732"/>
                  </a:lnTo>
                  <a:lnTo>
                    <a:pt x="109715" y="45732"/>
                  </a:lnTo>
                  <a:lnTo>
                    <a:pt x="109715" y="40233"/>
                  </a:lnTo>
                  <a:lnTo>
                    <a:pt x="115214" y="40233"/>
                  </a:lnTo>
                  <a:lnTo>
                    <a:pt x="115214" y="27432"/>
                  </a:lnTo>
                  <a:lnTo>
                    <a:pt x="115214" y="16459"/>
                  </a:lnTo>
                  <a:lnTo>
                    <a:pt x="109715" y="14630"/>
                  </a:lnTo>
                  <a:lnTo>
                    <a:pt x="95999" y="14630"/>
                  </a:lnTo>
                  <a:lnTo>
                    <a:pt x="27432" y="14630"/>
                  </a:lnTo>
                  <a:lnTo>
                    <a:pt x="12801" y="14630"/>
                  </a:lnTo>
                  <a:lnTo>
                    <a:pt x="10045" y="18275"/>
                  </a:lnTo>
                  <a:lnTo>
                    <a:pt x="10045" y="24688"/>
                  </a:lnTo>
                  <a:lnTo>
                    <a:pt x="10045" y="42989"/>
                  </a:lnTo>
                  <a:lnTo>
                    <a:pt x="0" y="429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259338" y="3201657"/>
              <a:ext cx="135890" cy="45085"/>
            </a:xfrm>
            <a:custGeom>
              <a:avLst/>
              <a:gdLst/>
              <a:ahLst/>
              <a:cxnLst/>
              <a:rect l="l" t="t" r="r" b="b"/>
              <a:pathLst>
                <a:path w="135889" h="45085">
                  <a:moveTo>
                    <a:pt x="95999" y="0"/>
                  </a:moveTo>
                  <a:lnTo>
                    <a:pt x="27432" y="0"/>
                  </a:lnTo>
                  <a:lnTo>
                    <a:pt x="17739" y="1257"/>
                  </a:lnTo>
                  <a:lnTo>
                    <a:pt x="8910" y="5259"/>
                  </a:lnTo>
                  <a:lnTo>
                    <a:pt x="2484" y="12349"/>
                  </a:lnTo>
                  <a:lnTo>
                    <a:pt x="0" y="22872"/>
                  </a:lnTo>
                  <a:lnTo>
                    <a:pt x="0" y="42075"/>
                  </a:lnTo>
                  <a:lnTo>
                    <a:pt x="10960" y="42075"/>
                  </a:lnTo>
                  <a:lnTo>
                    <a:pt x="10960" y="17386"/>
                  </a:lnTo>
                  <a:lnTo>
                    <a:pt x="13716" y="13728"/>
                  </a:lnTo>
                  <a:lnTo>
                    <a:pt x="110629" y="13728"/>
                  </a:lnTo>
                  <a:lnTo>
                    <a:pt x="115214" y="16471"/>
                  </a:lnTo>
                  <a:lnTo>
                    <a:pt x="115214" y="39319"/>
                  </a:lnTo>
                  <a:lnTo>
                    <a:pt x="110629" y="39319"/>
                  </a:lnTo>
                  <a:lnTo>
                    <a:pt x="110629" y="44818"/>
                  </a:lnTo>
                  <a:lnTo>
                    <a:pt x="135331" y="44818"/>
                  </a:lnTo>
                  <a:lnTo>
                    <a:pt x="135331" y="39319"/>
                  </a:lnTo>
                  <a:lnTo>
                    <a:pt x="123431" y="39319"/>
                  </a:lnTo>
                  <a:lnTo>
                    <a:pt x="123431" y="23799"/>
                  </a:lnTo>
                  <a:lnTo>
                    <a:pt x="120818" y="14675"/>
                  </a:lnTo>
                  <a:lnTo>
                    <a:pt x="114177" y="7094"/>
                  </a:lnTo>
                  <a:lnTo>
                    <a:pt x="105305" y="1916"/>
                  </a:lnTo>
                  <a:lnTo>
                    <a:pt x="9599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988663" y="3201657"/>
              <a:ext cx="539750" cy="1665605"/>
            </a:xfrm>
            <a:custGeom>
              <a:avLst/>
              <a:gdLst/>
              <a:ahLst/>
              <a:cxnLst/>
              <a:rect l="l" t="t" r="r" b="b"/>
              <a:pathLst>
                <a:path w="539750" h="1665604">
                  <a:moveTo>
                    <a:pt x="270675" y="42075"/>
                  </a:moveTo>
                  <a:lnTo>
                    <a:pt x="270675" y="22872"/>
                  </a:lnTo>
                  <a:lnTo>
                    <a:pt x="273159" y="12349"/>
                  </a:lnTo>
                  <a:lnTo>
                    <a:pt x="279585" y="5259"/>
                  </a:lnTo>
                  <a:lnTo>
                    <a:pt x="288414" y="1257"/>
                  </a:lnTo>
                  <a:lnTo>
                    <a:pt x="298107" y="0"/>
                  </a:lnTo>
                  <a:lnTo>
                    <a:pt x="366674" y="0"/>
                  </a:lnTo>
                  <a:lnTo>
                    <a:pt x="375980" y="1916"/>
                  </a:lnTo>
                  <a:lnTo>
                    <a:pt x="384852" y="7094"/>
                  </a:lnTo>
                  <a:lnTo>
                    <a:pt x="391493" y="14675"/>
                  </a:lnTo>
                  <a:lnTo>
                    <a:pt x="394106" y="23799"/>
                  </a:lnTo>
                  <a:lnTo>
                    <a:pt x="394106" y="39319"/>
                  </a:lnTo>
                  <a:lnTo>
                    <a:pt x="406006" y="39319"/>
                  </a:lnTo>
                  <a:lnTo>
                    <a:pt x="406006" y="44818"/>
                  </a:lnTo>
                  <a:lnTo>
                    <a:pt x="381304" y="44818"/>
                  </a:lnTo>
                  <a:lnTo>
                    <a:pt x="381304" y="39319"/>
                  </a:lnTo>
                  <a:lnTo>
                    <a:pt x="385889" y="39319"/>
                  </a:lnTo>
                  <a:lnTo>
                    <a:pt x="385889" y="26517"/>
                  </a:lnTo>
                  <a:lnTo>
                    <a:pt x="385889" y="16471"/>
                  </a:lnTo>
                  <a:lnTo>
                    <a:pt x="381304" y="13728"/>
                  </a:lnTo>
                  <a:lnTo>
                    <a:pt x="366674" y="13728"/>
                  </a:lnTo>
                  <a:lnTo>
                    <a:pt x="298107" y="13728"/>
                  </a:lnTo>
                  <a:lnTo>
                    <a:pt x="284391" y="13728"/>
                  </a:lnTo>
                  <a:lnTo>
                    <a:pt x="281635" y="17386"/>
                  </a:lnTo>
                  <a:lnTo>
                    <a:pt x="281635" y="23799"/>
                  </a:lnTo>
                  <a:lnTo>
                    <a:pt x="281635" y="42075"/>
                  </a:lnTo>
                  <a:lnTo>
                    <a:pt x="270675" y="42075"/>
                  </a:lnTo>
                  <a:close/>
                </a:path>
                <a:path w="539750" h="1665604">
                  <a:moveTo>
                    <a:pt x="299923" y="1569123"/>
                  </a:moveTo>
                  <a:lnTo>
                    <a:pt x="298682" y="1579158"/>
                  </a:lnTo>
                  <a:lnTo>
                    <a:pt x="294786" y="1586958"/>
                  </a:lnTo>
                  <a:lnTo>
                    <a:pt x="287975" y="1592013"/>
                  </a:lnTo>
                  <a:lnTo>
                    <a:pt x="277990" y="1593811"/>
                  </a:lnTo>
                  <a:lnTo>
                    <a:pt x="250558" y="1593811"/>
                  </a:lnTo>
                </a:path>
                <a:path w="539750" h="1665604">
                  <a:moveTo>
                    <a:pt x="225856" y="1593811"/>
                  </a:moveTo>
                  <a:lnTo>
                    <a:pt x="167335" y="1593811"/>
                  </a:lnTo>
                </a:path>
                <a:path w="539750" h="1665604">
                  <a:moveTo>
                    <a:pt x="144475" y="1593811"/>
                  </a:moveTo>
                  <a:lnTo>
                    <a:pt x="85953" y="1593811"/>
                  </a:lnTo>
                </a:path>
                <a:path w="539750" h="1665604">
                  <a:moveTo>
                    <a:pt x="61277" y="1593811"/>
                  </a:moveTo>
                  <a:lnTo>
                    <a:pt x="46634" y="1593811"/>
                  </a:lnTo>
                </a:path>
                <a:path w="539750" h="1665604">
                  <a:moveTo>
                    <a:pt x="103339" y="1151242"/>
                  </a:moveTo>
                  <a:lnTo>
                    <a:pt x="110642" y="1151242"/>
                  </a:lnTo>
                  <a:lnTo>
                    <a:pt x="116141" y="1145755"/>
                  </a:lnTo>
                  <a:lnTo>
                    <a:pt x="116141" y="1138440"/>
                  </a:lnTo>
                  <a:lnTo>
                    <a:pt x="116141" y="1131125"/>
                  </a:lnTo>
                  <a:lnTo>
                    <a:pt x="110642" y="1125639"/>
                  </a:lnTo>
                  <a:lnTo>
                    <a:pt x="103339" y="1125639"/>
                  </a:lnTo>
                  <a:lnTo>
                    <a:pt x="96939" y="1125639"/>
                  </a:lnTo>
                  <a:lnTo>
                    <a:pt x="90525" y="1131125"/>
                  </a:lnTo>
                  <a:lnTo>
                    <a:pt x="90525" y="1138440"/>
                  </a:lnTo>
                  <a:lnTo>
                    <a:pt x="90525" y="1145755"/>
                  </a:lnTo>
                  <a:lnTo>
                    <a:pt x="96939" y="1151242"/>
                  </a:lnTo>
                  <a:lnTo>
                    <a:pt x="103339" y="1151242"/>
                  </a:lnTo>
                  <a:close/>
                </a:path>
                <a:path w="539750" h="1665604">
                  <a:moveTo>
                    <a:pt x="267919" y="1151242"/>
                  </a:moveTo>
                  <a:lnTo>
                    <a:pt x="275234" y="1151242"/>
                  </a:lnTo>
                  <a:lnTo>
                    <a:pt x="280720" y="1145755"/>
                  </a:lnTo>
                  <a:lnTo>
                    <a:pt x="280720" y="1138440"/>
                  </a:lnTo>
                  <a:lnTo>
                    <a:pt x="280720" y="1131125"/>
                  </a:lnTo>
                  <a:lnTo>
                    <a:pt x="275234" y="1125639"/>
                  </a:lnTo>
                  <a:lnTo>
                    <a:pt x="267919" y="1125639"/>
                  </a:lnTo>
                  <a:lnTo>
                    <a:pt x="260604" y="1125639"/>
                  </a:lnTo>
                  <a:lnTo>
                    <a:pt x="255117" y="1131125"/>
                  </a:lnTo>
                  <a:lnTo>
                    <a:pt x="255117" y="1138440"/>
                  </a:lnTo>
                  <a:lnTo>
                    <a:pt x="255117" y="1145755"/>
                  </a:lnTo>
                  <a:lnTo>
                    <a:pt x="260604" y="1151242"/>
                  </a:lnTo>
                  <a:lnTo>
                    <a:pt x="267919" y="1151242"/>
                  </a:lnTo>
                  <a:close/>
                </a:path>
                <a:path w="539750" h="1665604">
                  <a:moveTo>
                    <a:pt x="392290" y="1169530"/>
                  </a:moveTo>
                  <a:lnTo>
                    <a:pt x="392290" y="1153985"/>
                  </a:lnTo>
                  <a:lnTo>
                    <a:pt x="376732" y="1153985"/>
                  </a:lnTo>
                  <a:lnTo>
                    <a:pt x="376732" y="1169530"/>
                  </a:lnTo>
                  <a:lnTo>
                    <a:pt x="392290" y="1169530"/>
                  </a:lnTo>
                  <a:close/>
                </a:path>
                <a:path w="539750" h="1665604">
                  <a:moveTo>
                    <a:pt x="391375" y="1665135"/>
                  </a:moveTo>
                  <a:lnTo>
                    <a:pt x="391375" y="1649590"/>
                  </a:lnTo>
                  <a:lnTo>
                    <a:pt x="375818" y="1649590"/>
                  </a:lnTo>
                  <a:lnTo>
                    <a:pt x="375818" y="1665135"/>
                  </a:lnTo>
                  <a:lnTo>
                    <a:pt x="391375" y="1665135"/>
                  </a:lnTo>
                  <a:close/>
                </a:path>
                <a:path w="539750" h="1665604">
                  <a:moveTo>
                    <a:pt x="67665" y="1665135"/>
                  </a:moveTo>
                  <a:lnTo>
                    <a:pt x="67665" y="1649590"/>
                  </a:lnTo>
                  <a:lnTo>
                    <a:pt x="52120" y="1649590"/>
                  </a:lnTo>
                  <a:lnTo>
                    <a:pt x="52120" y="1665135"/>
                  </a:lnTo>
                  <a:lnTo>
                    <a:pt x="67665" y="1665135"/>
                  </a:lnTo>
                  <a:close/>
                </a:path>
                <a:path w="539750" h="1665604">
                  <a:moveTo>
                    <a:pt x="0" y="486473"/>
                  </a:moveTo>
                  <a:lnTo>
                    <a:pt x="539508" y="486473"/>
                  </a:lnTo>
                </a:path>
                <a:path w="539750" h="1665604">
                  <a:moveTo>
                    <a:pt x="0" y="476402"/>
                  </a:moveTo>
                  <a:lnTo>
                    <a:pt x="539508" y="476402"/>
                  </a:lnTo>
                </a:path>
                <a:path w="539750" h="1665604">
                  <a:moveTo>
                    <a:pt x="0" y="62191"/>
                  </a:moveTo>
                  <a:lnTo>
                    <a:pt x="539508" y="62191"/>
                  </a:lnTo>
                </a:path>
                <a:path w="539750" h="1665604">
                  <a:moveTo>
                    <a:pt x="0" y="50317"/>
                  </a:moveTo>
                  <a:lnTo>
                    <a:pt x="539508" y="50317"/>
                  </a:lnTo>
                </a:path>
                <a:path w="539750" h="1665604">
                  <a:moveTo>
                    <a:pt x="160934" y="73164"/>
                  </a:moveTo>
                  <a:lnTo>
                    <a:pt x="160934" y="93281"/>
                  </a:lnTo>
                  <a:lnTo>
                    <a:pt x="497433" y="93281"/>
                  </a:lnTo>
                  <a:lnTo>
                    <a:pt x="497433" y="71335"/>
                  </a:lnTo>
                  <a:lnTo>
                    <a:pt x="24688" y="71335"/>
                  </a:lnTo>
                  <a:lnTo>
                    <a:pt x="24688" y="176491"/>
                  </a:lnTo>
                  <a:lnTo>
                    <a:pt x="0" y="176491"/>
                  </a:lnTo>
                </a:path>
                <a:path w="539750" h="1665604">
                  <a:moveTo>
                    <a:pt x="498348" y="80479"/>
                  </a:moveTo>
                  <a:lnTo>
                    <a:pt x="529437" y="80479"/>
                  </a:lnTo>
                  <a:lnTo>
                    <a:pt x="529437" y="478243"/>
                  </a:lnTo>
                </a:path>
                <a:path w="539750" h="1665604">
                  <a:moveTo>
                    <a:pt x="2755" y="205752"/>
                  </a:moveTo>
                  <a:lnTo>
                    <a:pt x="21031" y="205752"/>
                  </a:lnTo>
                  <a:lnTo>
                    <a:pt x="21031" y="194779"/>
                  </a:lnTo>
                  <a:lnTo>
                    <a:pt x="25603" y="194779"/>
                  </a:lnTo>
                  <a:lnTo>
                    <a:pt x="25603" y="351142"/>
                  </a:lnTo>
                  <a:lnTo>
                    <a:pt x="15557" y="351142"/>
                  </a:lnTo>
                  <a:lnTo>
                    <a:pt x="15557" y="363943"/>
                  </a:lnTo>
                  <a:lnTo>
                    <a:pt x="23774" y="363943"/>
                  </a:lnTo>
                  <a:lnTo>
                    <a:pt x="23774" y="392290"/>
                  </a:lnTo>
                  <a:lnTo>
                    <a:pt x="2755" y="392290"/>
                  </a:lnTo>
                </a:path>
                <a:path w="539750" h="1665604">
                  <a:moveTo>
                    <a:pt x="1841" y="423379"/>
                  </a:moveTo>
                  <a:lnTo>
                    <a:pt x="19202" y="423379"/>
                  </a:lnTo>
                  <a:lnTo>
                    <a:pt x="19202" y="473684"/>
                  </a:lnTo>
                </a:path>
                <a:path w="539750" h="1665604">
                  <a:moveTo>
                    <a:pt x="140817" y="448983"/>
                  </a:moveTo>
                  <a:lnTo>
                    <a:pt x="140817" y="121627"/>
                  </a:lnTo>
                  <a:lnTo>
                    <a:pt x="56692" y="121627"/>
                  </a:lnTo>
                  <a:lnTo>
                    <a:pt x="56692" y="448983"/>
                  </a:lnTo>
                  <a:lnTo>
                    <a:pt x="140817" y="448983"/>
                  </a:lnTo>
                  <a:close/>
                </a:path>
                <a:path w="539750" h="1665604">
                  <a:moveTo>
                    <a:pt x="94183" y="194779"/>
                  </a:moveTo>
                  <a:lnTo>
                    <a:pt x="103684" y="192865"/>
                  </a:lnTo>
                  <a:lnTo>
                    <a:pt x="111213" y="187694"/>
                  </a:lnTo>
                  <a:lnTo>
                    <a:pt x="116171" y="180126"/>
                  </a:lnTo>
                  <a:lnTo>
                    <a:pt x="117957" y="171018"/>
                  </a:lnTo>
                  <a:lnTo>
                    <a:pt x="116171" y="161900"/>
                  </a:lnTo>
                  <a:lnTo>
                    <a:pt x="111213" y="154324"/>
                  </a:lnTo>
                  <a:lnTo>
                    <a:pt x="103684" y="149147"/>
                  </a:lnTo>
                  <a:lnTo>
                    <a:pt x="94183" y="147231"/>
                  </a:lnTo>
                  <a:lnTo>
                    <a:pt x="85073" y="149147"/>
                  </a:lnTo>
                  <a:lnTo>
                    <a:pt x="77500" y="154324"/>
                  </a:lnTo>
                  <a:lnTo>
                    <a:pt x="72325" y="161900"/>
                  </a:lnTo>
                  <a:lnTo>
                    <a:pt x="70408" y="171018"/>
                  </a:lnTo>
                  <a:lnTo>
                    <a:pt x="72325" y="180126"/>
                  </a:lnTo>
                  <a:lnTo>
                    <a:pt x="77500" y="187694"/>
                  </a:lnTo>
                  <a:lnTo>
                    <a:pt x="85073" y="192865"/>
                  </a:lnTo>
                  <a:lnTo>
                    <a:pt x="94183" y="194779"/>
                  </a:lnTo>
                  <a:close/>
                </a:path>
                <a:path w="539750" h="1665604">
                  <a:moveTo>
                    <a:pt x="160934" y="93281"/>
                  </a:moveTo>
                  <a:lnTo>
                    <a:pt x="160934" y="265201"/>
                  </a:lnTo>
                  <a:lnTo>
                    <a:pt x="149974" y="265201"/>
                  </a:lnTo>
                  <a:lnTo>
                    <a:pt x="149974" y="300850"/>
                  </a:lnTo>
                  <a:lnTo>
                    <a:pt x="160934" y="300850"/>
                  </a:lnTo>
                  <a:lnTo>
                    <a:pt x="160934" y="476402"/>
                  </a:lnTo>
                </a:path>
                <a:path w="539750" h="1665604">
                  <a:moveTo>
                    <a:pt x="177406" y="93281"/>
                  </a:moveTo>
                  <a:lnTo>
                    <a:pt x="177406" y="447166"/>
                  </a:lnTo>
                  <a:lnTo>
                    <a:pt x="264274" y="447166"/>
                  </a:lnTo>
                  <a:lnTo>
                    <a:pt x="264274" y="9328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197146" y="3369919"/>
              <a:ext cx="22225" cy="172085"/>
            </a:xfrm>
            <a:custGeom>
              <a:avLst/>
              <a:gdLst/>
              <a:ahLst/>
              <a:cxnLst/>
              <a:rect l="l" t="t" r="r" b="b"/>
              <a:pathLst>
                <a:path w="22225" h="172085">
                  <a:moveTo>
                    <a:pt x="21958" y="0"/>
                  </a:moveTo>
                  <a:lnTo>
                    <a:pt x="0" y="0"/>
                  </a:lnTo>
                  <a:lnTo>
                    <a:pt x="0" y="171907"/>
                  </a:lnTo>
                  <a:lnTo>
                    <a:pt x="21958" y="171907"/>
                  </a:lnTo>
                  <a:lnTo>
                    <a:pt x="219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187088" y="3369919"/>
              <a:ext cx="42545" cy="238760"/>
            </a:xfrm>
            <a:custGeom>
              <a:avLst/>
              <a:gdLst/>
              <a:ahLst/>
              <a:cxnLst/>
              <a:rect l="l" t="t" r="r" b="b"/>
              <a:pathLst>
                <a:path w="42545" h="238760">
                  <a:moveTo>
                    <a:pt x="32016" y="0"/>
                  </a:moveTo>
                  <a:lnTo>
                    <a:pt x="32016" y="171907"/>
                  </a:lnTo>
                  <a:lnTo>
                    <a:pt x="10058" y="171907"/>
                  </a:lnTo>
                  <a:lnTo>
                    <a:pt x="10058" y="0"/>
                  </a:lnTo>
                  <a:lnTo>
                    <a:pt x="32016" y="0"/>
                  </a:lnTo>
                  <a:close/>
                </a:path>
                <a:path w="42545" h="238760">
                  <a:moveTo>
                    <a:pt x="32016" y="73151"/>
                  </a:moveTo>
                  <a:lnTo>
                    <a:pt x="42062" y="73151"/>
                  </a:lnTo>
                  <a:lnTo>
                    <a:pt x="42062" y="238671"/>
                  </a:lnTo>
                  <a:lnTo>
                    <a:pt x="0" y="238671"/>
                  </a:lnTo>
                  <a:lnTo>
                    <a:pt x="0" y="73151"/>
                  </a:lnTo>
                  <a:lnTo>
                    <a:pt x="10058" y="73151"/>
                  </a:lnTo>
                </a:path>
                <a:path w="42545" h="238760">
                  <a:moveTo>
                    <a:pt x="32016" y="202996"/>
                  </a:moveTo>
                  <a:lnTo>
                    <a:pt x="32016" y="192938"/>
                  </a:lnTo>
                  <a:lnTo>
                    <a:pt x="10058" y="192938"/>
                  </a:lnTo>
                  <a:lnTo>
                    <a:pt x="10058" y="202996"/>
                  </a:lnTo>
                  <a:lnTo>
                    <a:pt x="32016" y="202996"/>
                  </a:lnTo>
                  <a:close/>
                </a:path>
                <a:path w="42545" h="238760">
                  <a:moveTo>
                    <a:pt x="32016" y="225856"/>
                  </a:moveTo>
                  <a:lnTo>
                    <a:pt x="32016" y="214884"/>
                  </a:lnTo>
                  <a:lnTo>
                    <a:pt x="10058" y="214884"/>
                  </a:lnTo>
                  <a:lnTo>
                    <a:pt x="10058" y="225856"/>
                  </a:lnTo>
                  <a:lnTo>
                    <a:pt x="32016" y="22585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207205" y="2513126"/>
              <a:ext cx="22225" cy="172085"/>
            </a:xfrm>
            <a:custGeom>
              <a:avLst/>
              <a:gdLst/>
              <a:ahLst/>
              <a:cxnLst/>
              <a:rect l="l" t="t" r="r" b="b"/>
              <a:pathLst>
                <a:path w="22225" h="172085">
                  <a:moveTo>
                    <a:pt x="21945" y="0"/>
                  </a:moveTo>
                  <a:lnTo>
                    <a:pt x="0" y="0"/>
                  </a:lnTo>
                  <a:lnTo>
                    <a:pt x="0" y="171907"/>
                  </a:lnTo>
                  <a:lnTo>
                    <a:pt x="21945" y="171907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196232" y="2513126"/>
              <a:ext cx="43180" cy="238125"/>
            </a:xfrm>
            <a:custGeom>
              <a:avLst/>
              <a:gdLst/>
              <a:ahLst/>
              <a:cxnLst/>
              <a:rect l="l" t="t" r="r" b="b"/>
              <a:pathLst>
                <a:path w="43179" h="238125">
                  <a:moveTo>
                    <a:pt x="32918" y="0"/>
                  </a:moveTo>
                  <a:lnTo>
                    <a:pt x="32918" y="171907"/>
                  </a:lnTo>
                  <a:lnTo>
                    <a:pt x="10972" y="171907"/>
                  </a:lnTo>
                  <a:lnTo>
                    <a:pt x="10972" y="0"/>
                  </a:lnTo>
                  <a:lnTo>
                    <a:pt x="32918" y="0"/>
                  </a:lnTo>
                  <a:close/>
                </a:path>
                <a:path w="43179" h="238125">
                  <a:moveTo>
                    <a:pt x="32918" y="72237"/>
                  </a:moveTo>
                  <a:lnTo>
                    <a:pt x="42989" y="72237"/>
                  </a:lnTo>
                  <a:lnTo>
                    <a:pt x="42989" y="237744"/>
                  </a:lnTo>
                  <a:lnTo>
                    <a:pt x="0" y="237744"/>
                  </a:lnTo>
                  <a:lnTo>
                    <a:pt x="0" y="72237"/>
                  </a:lnTo>
                  <a:lnTo>
                    <a:pt x="10972" y="72237"/>
                  </a:lnTo>
                </a:path>
                <a:path w="43179" h="238125">
                  <a:moveTo>
                    <a:pt x="32918" y="202996"/>
                  </a:moveTo>
                  <a:lnTo>
                    <a:pt x="32918" y="192938"/>
                  </a:lnTo>
                  <a:lnTo>
                    <a:pt x="10972" y="192938"/>
                  </a:lnTo>
                  <a:lnTo>
                    <a:pt x="10972" y="202996"/>
                  </a:lnTo>
                  <a:lnTo>
                    <a:pt x="32918" y="202996"/>
                  </a:lnTo>
                  <a:close/>
                </a:path>
                <a:path w="43179" h="238125">
                  <a:moveTo>
                    <a:pt x="32918" y="224942"/>
                  </a:moveTo>
                  <a:lnTo>
                    <a:pt x="32918" y="214883"/>
                  </a:lnTo>
                  <a:lnTo>
                    <a:pt x="10972" y="214883"/>
                  </a:lnTo>
                  <a:lnTo>
                    <a:pt x="10972" y="224942"/>
                  </a:lnTo>
                  <a:lnTo>
                    <a:pt x="32918" y="22494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" name="object 9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251553" y="3298139"/>
              <a:ext cx="267919" cy="358444"/>
            </a:xfrm>
            <a:prstGeom prst="rect">
              <a:avLst/>
            </a:prstGeom>
          </p:spPr>
        </p:pic>
        <p:sp>
          <p:nvSpPr>
            <p:cNvPr id="100" name="object 100"/>
            <p:cNvSpPr/>
            <p:nvPr/>
          </p:nvSpPr>
          <p:spPr>
            <a:xfrm>
              <a:off x="4252937" y="3353460"/>
              <a:ext cx="91440" cy="269875"/>
            </a:xfrm>
            <a:custGeom>
              <a:avLst/>
              <a:gdLst/>
              <a:ahLst/>
              <a:cxnLst/>
              <a:rect l="l" t="t" r="r" b="b"/>
              <a:pathLst>
                <a:path w="91439" h="269875">
                  <a:moveTo>
                    <a:pt x="91427" y="0"/>
                  </a:moveTo>
                  <a:lnTo>
                    <a:pt x="72126" y="50979"/>
                  </a:lnTo>
                  <a:lnTo>
                    <a:pt x="72802" y="72013"/>
                  </a:lnTo>
                  <a:lnTo>
                    <a:pt x="73650" y="90645"/>
                  </a:lnTo>
                  <a:lnTo>
                    <a:pt x="74066" y="102412"/>
                  </a:lnTo>
                  <a:lnTo>
                    <a:pt x="72903" y="158862"/>
                  </a:lnTo>
                  <a:lnTo>
                    <a:pt x="69153" y="189952"/>
                  </a:lnTo>
                  <a:lnTo>
                    <a:pt x="67081" y="207683"/>
                  </a:lnTo>
                  <a:lnTo>
                    <a:pt x="65524" y="225585"/>
                  </a:lnTo>
                  <a:lnTo>
                    <a:pt x="64909" y="240487"/>
                  </a:lnTo>
                  <a:lnTo>
                    <a:pt x="63766" y="252119"/>
                  </a:lnTo>
                  <a:lnTo>
                    <a:pt x="60566" y="260837"/>
                  </a:lnTo>
                  <a:lnTo>
                    <a:pt x="55651" y="266467"/>
                  </a:lnTo>
                  <a:lnTo>
                    <a:pt x="49364" y="268833"/>
                  </a:lnTo>
                  <a:lnTo>
                    <a:pt x="37799" y="269599"/>
                  </a:lnTo>
                  <a:lnTo>
                    <a:pt x="21258" y="269514"/>
                  </a:lnTo>
                  <a:lnTo>
                    <a:pt x="6429" y="269088"/>
                  </a:lnTo>
                  <a:lnTo>
                    <a:pt x="0" y="26883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262983" y="3635108"/>
              <a:ext cx="119380" cy="43180"/>
            </a:xfrm>
            <a:custGeom>
              <a:avLst/>
              <a:gdLst/>
              <a:ahLst/>
              <a:cxnLst/>
              <a:rect l="l" t="t" r="r" b="b"/>
              <a:pathLst>
                <a:path w="119379" h="43179">
                  <a:moveTo>
                    <a:pt x="93268" y="0"/>
                  </a:moveTo>
                  <a:lnTo>
                    <a:pt x="24688" y="0"/>
                  </a:lnTo>
                  <a:lnTo>
                    <a:pt x="15816" y="1141"/>
                  </a:lnTo>
                  <a:lnTo>
                    <a:pt x="7886" y="5022"/>
                  </a:lnTo>
                  <a:lnTo>
                    <a:pt x="2185" y="12333"/>
                  </a:lnTo>
                  <a:lnTo>
                    <a:pt x="0" y="23761"/>
                  </a:lnTo>
                  <a:lnTo>
                    <a:pt x="0" y="42049"/>
                  </a:lnTo>
                  <a:lnTo>
                    <a:pt x="118872" y="42951"/>
                  </a:lnTo>
                  <a:lnTo>
                    <a:pt x="118872" y="23761"/>
                  </a:lnTo>
                  <a:lnTo>
                    <a:pt x="117957" y="16191"/>
                  </a:lnTo>
                  <a:lnTo>
                    <a:pt x="114300" y="8451"/>
                  </a:lnTo>
                  <a:lnTo>
                    <a:pt x="106527" y="2426"/>
                  </a:lnTo>
                  <a:lnTo>
                    <a:pt x="9326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986834" y="2426258"/>
              <a:ext cx="462280" cy="1252220"/>
            </a:xfrm>
            <a:custGeom>
              <a:avLst/>
              <a:gdLst/>
              <a:ahLst/>
              <a:cxnLst/>
              <a:rect l="l" t="t" r="r" b="b"/>
              <a:pathLst>
                <a:path w="462279" h="1252220">
                  <a:moveTo>
                    <a:pt x="395020" y="1251800"/>
                  </a:moveTo>
                  <a:lnTo>
                    <a:pt x="395020" y="1232611"/>
                  </a:lnTo>
                  <a:lnTo>
                    <a:pt x="394106" y="1225040"/>
                  </a:lnTo>
                  <a:lnTo>
                    <a:pt x="390448" y="1217301"/>
                  </a:lnTo>
                  <a:lnTo>
                    <a:pt x="382676" y="1211276"/>
                  </a:lnTo>
                  <a:lnTo>
                    <a:pt x="369417" y="1208849"/>
                  </a:lnTo>
                  <a:lnTo>
                    <a:pt x="300837" y="1208849"/>
                  </a:lnTo>
                  <a:lnTo>
                    <a:pt x="291965" y="1209990"/>
                  </a:lnTo>
                  <a:lnTo>
                    <a:pt x="284035" y="1213872"/>
                  </a:lnTo>
                  <a:lnTo>
                    <a:pt x="278334" y="1221183"/>
                  </a:lnTo>
                  <a:lnTo>
                    <a:pt x="276148" y="1232611"/>
                  </a:lnTo>
                  <a:lnTo>
                    <a:pt x="276148" y="1250899"/>
                  </a:lnTo>
                  <a:lnTo>
                    <a:pt x="395020" y="1251800"/>
                  </a:lnTo>
                  <a:close/>
                </a:path>
                <a:path w="462279" h="1252220">
                  <a:moveTo>
                    <a:pt x="370332" y="915314"/>
                  </a:moveTo>
                  <a:lnTo>
                    <a:pt x="379488" y="915314"/>
                  </a:lnTo>
                  <a:lnTo>
                    <a:pt x="379488" y="932700"/>
                  </a:lnTo>
                  <a:lnTo>
                    <a:pt x="369417" y="932700"/>
                  </a:lnTo>
                </a:path>
                <a:path w="462279" h="1252220">
                  <a:moveTo>
                    <a:pt x="381304" y="923544"/>
                  </a:moveTo>
                  <a:lnTo>
                    <a:pt x="392140" y="921915"/>
                  </a:lnTo>
                  <a:lnTo>
                    <a:pt x="404169" y="920115"/>
                  </a:lnTo>
                  <a:lnTo>
                    <a:pt x="415510" y="918657"/>
                  </a:lnTo>
                  <a:lnTo>
                    <a:pt x="424281" y="918057"/>
                  </a:lnTo>
                  <a:lnTo>
                    <a:pt x="433613" y="918429"/>
                  </a:lnTo>
                  <a:lnTo>
                    <a:pt x="446119" y="920345"/>
                  </a:lnTo>
                  <a:lnTo>
                    <a:pt x="457082" y="925006"/>
                  </a:lnTo>
                  <a:lnTo>
                    <a:pt x="461784" y="933615"/>
                  </a:lnTo>
                </a:path>
                <a:path w="462279" h="1252220">
                  <a:moveTo>
                    <a:pt x="416052" y="1038758"/>
                  </a:moveTo>
                  <a:lnTo>
                    <a:pt x="416052" y="1032357"/>
                  </a:lnTo>
                  <a:lnTo>
                    <a:pt x="384962" y="1032357"/>
                  </a:lnTo>
                  <a:lnTo>
                    <a:pt x="384962" y="1038758"/>
                  </a:lnTo>
                  <a:lnTo>
                    <a:pt x="416052" y="1038758"/>
                  </a:lnTo>
                  <a:close/>
                </a:path>
                <a:path w="462279" h="1252220">
                  <a:moveTo>
                    <a:pt x="459943" y="1038758"/>
                  </a:moveTo>
                  <a:lnTo>
                    <a:pt x="459943" y="1032357"/>
                  </a:lnTo>
                  <a:lnTo>
                    <a:pt x="428853" y="1032357"/>
                  </a:lnTo>
                  <a:lnTo>
                    <a:pt x="428853" y="1038758"/>
                  </a:lnTo>
                  <a:lnTo>
                    <a:pt x="459943" y="1038758"/>
                  </a:lnTo>
                  <a:close/>
                </a:path>
                <a:path w="462279" h="1252220">
                  <a:moveTo>
                    <a:pt x="149047" y="748893"/>
                  </a:moveTo>
                  <a:lnTo>
                    <a:pt x="149047" y="521207"/>
                  </a:lnTo>
                  <a:lnTo>
                    <a:pt x="89611" y="521207"/>
                  </a:lnTo>
                  <a:lnTo>
                    <a:pt x="89611" y="748893"/>
                  </a:lnTo>
                  <a:lnTo>
                    <a:pt x="149047" y="748893"/>
                  </a:lnTo>
                  <a:close/>
                </a:path>
                <a:path w="462279" h="1252220">
                  <a:moveTo>
                    <a:pt x="114300" y="651967"/>
                  </a:moveTo>
                  <a:lnTo>
                    <a:pt x="114300" y="593432"/>
                  </a:lnTo>
                  <a:lnTo>
                    <a:pt x="87782" y="593432"/>
                  </a:lnTo>
                  <a:lnTo>
                    <a:pt x="87782" y="651967"/>
                  </a:lnTo>
                  <a:lnTo>
                    <a:pt x="114300" y="651967"/>
                  </a:lnTo>
                  <a:close/>
                </a:path>
                <a:path w="462279" h="1252220">
                  <a:moveTo>
                    <a:pt x="65836" y="614476"/>
                  </a:moveTo>
                  <a:lnTo>
                    <a:pt x="65836" y="558698"/>
                  </a:lnTo>
                  <a:lnTo>
                    <a:pt x="55778" y="558698"/>
                  </a:lnTo>
                  <a:lnTo>
                    <a:pt x="55778" y="614476"/>
                  </a:lnTo>
                  <a:lnTo>
                    <a:pt x="65836" y="614476"/>
                  </a:lnTo>
                  <a:close/>
                </a:path>
                <a:path w="462279" h="1252220">
                  <a:moveTo>
                    <a:pt x="65836" y="731520"/>
                  </a:moveTo>
                  <a:lnTo>
                    <a:pt x="65836" y="654710"/>
                  </a:lnTo>
                  <a:lnTo>
                    <a:pt x="55778" y="654710"/>
                  </a:lnTo>
                  <a:lnTo>
                    <a:pt x="55778" y="731520"/>
                  </a:lnTo>
                  <a:lnTo>
                    <a:pt x="65836" y="731520"/>
                  </a:lnTo>
                  <a:close/>
                </a:path>
                <a:path w="462279" h="1252220">
                  <a:moveTo>
                    <a:pt x="24701" y="826617"/>
                  </a:moveTo>
                  <a:lnTo>
                    <a:pt x="24701" y="783640"/>
                  </a:lnTo>
                  <a:lnTo>
                    <a:pt x="27432" y="776325"/>
                  </a:lnTo>
                  <a:lnTo>
                    <a:pt x="27432" y="42976"/>
                  </a:lnTo>
                  <a:lnTo>
                    <a:pt x="22860" y="31089"/>
                  </a:lnTo>
                  <a:lnTo>
                    <a:pt x="22860" y="0"/>
                  </a:lnTo>
                  <a:lnTo>
                    <a:pt x="50304" y="0"/>
                  </a:lnTo>
                  <a:lnTo>
                    <a:pt x="50304" y="824788"/>
                  </a:lnTo>
                </a:path>
                <a:path w="462279" h="1252220">
                  <a:moveTo>
                    <a:pt x="22860" y="31089"/>
                  </a:moveTo>
                  <a:lnTo>
                    <a:pt x="10985" y="48463"/>
                  </a:lnTo>
                  <a:lnTo>
                    <a:pt x="10985" y="101498"/>
                  </a:lnTo>
                </a:path>
                <a:path w="462279" h="1252220">
                  <a:moveTo>
                    <a:pt x="10985" y="128016"/>
                  </a:moveTo>
                  <a:lnTo>
                    <a:pt x="10985" y="743407"/>
                  </a:lnTo>
                </a:path>
                <a:path w="462279" h="1252220">
                  <a:moveTo>
                    <a:pt x="10985" y="769924"/>
                  </a:moveTo>
                  <a:lnTo>
                    <a:pt x="10985" y="783640"/>
                  </a:lnTo>
                  <a:lnTo>
                    <a:pt x="24701" y="783640"/>
                  </a:lnTo>
                </a:path>
                <a:path w="462279" h="1252220">
                  <a:moveTo>
                    <a:pt x="17386" y="128016"/>
                  </a:moveTo>
                  <a:lnTo>
                    <a:pt x="17386" y="101498"/>
                  </a:lnTo>
                  <a:lnTo>
                    <a:pt x="0" y="101498"/>
                  </a:lnTo>
                  <a:lnTo>
                    <a:pt x="0" y="128016"/>
                  </a:lnTo>
                  <a:lnTo>
                    <a:pt x="17386" y="128016"/>
                  </a:lnTo>
                  <a:close/>
                </a:path>
                <a:path w="462279" h="1252220">
                  <a:moveTo>
                    <a:pt x="17386" y="769924"/>
                  </a:moveTo>
                  <a:lnTo>
                    <a:pt x="17386" y="744321"/>
                  </a:lnTo>
                  <a:lnTo>
                    <a:pt x="0" y="744321"/>
                  </a:lnTo>
                  <a:lnTo>
                    <a:pt x="0" y="769924"/>
                  </a:lnTo>
                  <a:lnTo>
                    <a:pt x="17386" y="76992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" name="object 10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033012" y="2820822"/>
              <a:ext cx="379475" cy="392077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4408385" y="2467406"/>
              <a:ext cx="107314" cy="941069"/>
            </a:xfrm>
            <a:custGeom>
              <a:avLst/>
              <a:gdLst/>
              <a:ahLst/>
              <a:cxnLst/>
              <a:rect l="l" t="t" r="r" b="b"/>
              <a:pathLst>
                <a:path w="107314" h="941070">
                  <a:moveTo>
                    <a:pt x="11887" y="907986"/>
                  </a:moveTo>
                  <a:lnTo>
                    <a:pt x="11887" y="940917"/>
                  </a:lnTo>
                </a:path>
                <a:path w="107314" h="941070">
                  <a:moveTo>
                    <a:pt x="0" y="940917"/>
                  </a:moveTo>
                  <a:lnTo>
                    <a:pt x="0" y="929944"/>
                  </a:lnTo>
                </a:path>
                <a:path w="107314" h="941070">
                  <a:moveTo>
                    <a:pt x="25603" y="940917"/>
                  </a:moveTo>
                  <a:lnTo>
                    <a:pt x="25603" y="929944"/>
                  </a:lnTo>
                </a:path>
                <a:path w="107314" h="941070">
                  <a:moveTo>
                    <a:pt x="63080" y="759866"/>
                  </a:moveTo>
                  <a:lnTo>
                    <a:pt x="63080" y="771753"/>
                  </a:lnTo>
                  <a:lnTo>
                    <a:pt x="91427" y="771753"/>
                  </a:lnTo>
                  <a:lnTo>
                    <a:pt x="91427" y="759866"/>
                  </a:lnTo>
                  <a:lnTo>
                    <a:pt x="63080" y="759866"/>
                  </a:lnTo>
                  <a:close/>
                </a:path>
                <a:path w="107314" h="941070">
                  <a:moveTo>
                    <a:pt x="101485" y="783640"/>
                  </a:moveTo>
                  <a:lnTo>
                    <a:pt x="101485" y="754367"/>
                  </a:lnTo>
                  <a:lnTo>
                    <a:pt x="93268" y="754367"/>
                  </a:lnTo>
                  <a:lnTo>
                    <a:pt x="93268" y="783640"/>
                  </a:lnTo>
                  <a:lnTo>
                    <a:pt x="101485" y="783640"/>
                  </a:lnTo>
                  <a:close/>
                </a:path>
                <a:path w="107314" h="941070">
                  <a:moveTo>
                    <a:pt x="106984" y="783640"/>
                  </a:moveTo>
                  <a:lnTo>
                    <a:pt x="106984" y="737006"/>
                  </a:lnTo>
                  <a:lnTo>
                    <a:pt x="91427" y="737006"/>
                  </a:lnTo>
                  <a:lnTo>
                    <a:pt x="91427" y="533095"/>
                  </a:lnTo>
                  <a:lnTo>
                    <a:pt x="101485" y="533095"/>
                  </a:lnTo>
                  <a:lnTo>
                    <a:pt x="101485" y="0"/>
                  </a:lnTo>
                </a:path>
                <a:path w="107314" h="941070">
                  <a:moveTo>
                    <a:pt x="11887" y="456285"/>
                  </a:moveTo>
                  <a:lnTo>
                    <a:pt x="11887" y="540410"/>
                  </a:lnTo>
                  <a:lnTo>
                    <a:pt x="49364" y="540410"/>
                  </a:lnTo>
                  <a:lnTo>
                    <a:pt x="49364" y="231343"/>
                  </a:lnTo>
                  <a:lnTo>
                    <a:pt x="56680" y="231343"/>
                  </a:lnTo>
                  <a:lnTo>
                    <a:pt x="56680" y="13807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5" name="object 10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281728" y="2462377"/>
              <a:ext cx="224027" cy="440740"/>
            </a:xfrm>
            <a:prstGeom prst="rect">
              <a:avLst/>
            </a:prstGeom>
          </p:spPr>
        </p:pic>
        <p:sp>
          <p:nvSpPr>
            <p:cNvPr id="106" name="object 106"/>
            <p:cNvSpPr/>
            <p:nvPr/>
          </p:nvSpPr>
          <p:spPr>
            <a:xfrm>
              <a:off x="4462322" y="2544216"/>
              <a:ext cx="101600" cy="454025"/>
            </a:xfrm>
            <a:custGeom>
              <a:avLst/>
              <a:gdLst/>
              <a:ahLst/>
              <a:cxnLst/>
              <a:rect l="l" t="t" r="r" b="b"/>
              <a:pathLst>
                <a:path w="101600" h="454025">
                  <a:moveTo>
                    <a:pt x="27432" y="453542"/>
                  </a:moveTo>
                  <a:lnTo>
                    <a:pt x="0" y="453542"/>
                  </a:lnTo>
                </a:path>
                <a:path w="101600" h="454025">
                  <a:moveTo>
                    <a:pt x="90525" y="21945"/>
                  </a:moveTo>
                  <a:lnTo>
                    <a:pt x="96926" y="21945"/>
                  </a:lnTo>
                  <a:lnTo>
                    <a:pt x="101498" y="16459"/>
                  </a:lnTo>
                  <a:lnTo>
                    <a:pt x="101498" y="10972"/>
                  </a:lnTo>
                  <a:lnTo>
                    <a:pt x="101498" y="4572"/>
                  </a:lnTo>
                  <a:lnTo>
                    <a:pt x="96926" y="0"/>
                  </a:lnTo>
                  <a:lnTo>
                    <a:pt x="90525" y="0"/>
                  </a:lnTo>
                  <a:lnTo>
                    <a:pt x="85039" y="0"/>
                  </a:lnTo>
                  <a:lnTo>
                    <a:pt x="79565" y="4572"/>
                  </a:lnTo>
                  <a:lnTo>
                    <a:pt x="79565" y="10972"/>
                  </a:lnTo>
                  <a:lnTo>
                    <a:pt x="79565" y="16459"/>
                  </a:lnTo>
                  <a:lnTo>
                    <a:pt x="85039" y="21945"/>
                  </a:lnTo>
                  <a:lnTo>
                    <a:pt x="90525" y="2194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071886" y="2550617"/>
              <a:ext cx="95250" cy="137160"/>
            </a:xfrm>
            <a:custGeom>
              <a:avLst/>
              <a:gdLst/>
              <a:ahLst/>
              <a:cxnLst/>
              <a:rect l="l" t="t" r="r" b="b"/>
              <a:pathLst>
                <a:path w="95250" h="137160">
                  <a:moveTo>
                    <a:pt x="95084" y="0"/>
                  </a:moveTo>
                  <a:lnTo>
                    <a:pt x="0" y="0"/>
                  </a:lnTo>
                  <a:lnTo>
                    <a:pt x="0" y="137159"/>
                  </a:lnTo>
                  <a:lnTo>
                    <a:pt x="95084" y="137159"/>
                  </a:lnTo>
                  <a:lnTo>
                    <a:pt x="9508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387915" y="2411628"/>
              <a:ext cx="1123950" cy="2544445"/>
            </a:xfrm>
            <a:custGeom>
              <a:avLst/>
              <a:gdLst/>
              <a:ahLst/>
              <a:cxnLst/>
              <a:rect l="l" t="t" r="r" b="b"/>
              <a:pathLst>
                <a:path w="1123950" h="2544445">
                  <a:moveTo>
                    <a:pt x="683971" y="276148"/>
                  </a:moveTo>
                  <a:lnTo>
                    <a:pt x="683971" y="138988"/>
                  </a:lnTo>
                  <a:lnTo>
                    <a:pt x="779056" y="138988"/>
                  </a:lnTo>
                  <a:lnTo>
                    <a:pt x="779056" y="276148"/>
                  </a:lnTo>
                  <a:lnTo>
                    <a:pt x="683971" y="276148"/>
                  </a:lnTo>
                  <a:close/>
                </a:path>
                <a:path w="1123950" h="2544445">
                  <a:moveTo>
                    <a:pt x="716889" y="183794"/>
                  </a:moveTo>
                  <a:lnTo>
                    <a:pt x="716889" y="192023"/>
                  </a:lnTo>
                  <a:lnTo>
                    <a:pt x="750722" y="192023"/>
                  </a:lnTo>
                  <a:lnTo>
                    <a:pt x="750722" y="206654"/>
                  </a:lnTo>
                  <a:lnTo>
                    <a:pt x="716889" y="206654"/>
                  </a:lnTo>
                  <a:lnTo>
                    <a:pt x="716889" y="213969"/>
                  </a:lnTo>
                  <a:lnTo>
                    <a:pt x="758939" y="213969"/>
                  </a:lnTo>
                  <a:lnTo>
                    <a:pt x="758939" y="183794"/>
                  </a:lnTo>
                  <a:lnTo>
                    <a:pt x="716889" y="183794"/>
                  </a:lnTo>
                  <a:close/>
                </a:path>
                <a:path w="1123950" h="2544445">
                  <a:moveTo>
                    <a:pt x="716889" y="183794"/>
                  </a:moveTo>
                  <a:lnTo>
                    <a:pt x="716889" y="148132"/>
                  </a:lnTo>
                  <a:lnTo>
                    <a:pt x="750722" y="148132"/>
                  </a:lnTo>
                  <a:lnTo>
                    <a:pt x="750722" y="184708"/>
                  </a:lnTo>
                </a:path>
                <a:path w="1123950" h="2544445">
                  <a:moveTo>
                    <a:pt x="749808" y="215798"/>
                  </a:moveTo>
                  <a:lnTo>
                    <a:pt x="749808" y="224942"/>
                  </a:lnTo>
                  <a:lnTo>
                    <a:pt x="719620" y="224942"/>
                  </a:lnTo>
                  <a:lnTo>
                    <a:pt x="719620" y="216712"/>
                  </a:lnTo>
                </a:path>
                <a:path w="1123950" h="2544445">
                  <a:moveTo>
                    <a:pt x="762596" y="185623"/>
                  </a:moveTo>
                  <a:lnTo>
                    <a:pt x="778154" y="185623"/>
                  </a:lnTo>
                </a:path>
                <a:path w="1123950" h="2544445">
                  <a:moveTo>
                    <a:pt x="762596" y="213055"/>
                  </a:moveTo>
                  <a:lnTo>
                    <a:pt x="778154" y="213055"/>
                  </a:lnTo>
                </a:path>
                <a:path w="1123950" h="2544445">
                  <a:moveTo>
                    <a:pt x="699503" y="188366"/>
                  </a:moveTo>
                  <a:lnTo>
                    <a:pt x="703173" y="188366"/>
                  </a:lnTo>
                  <a:lnTo>
                    <a:pt x="706818" y="184708"/>
                  </a:lnTo>
                  <a:lnTo>
                    <a:pt x="706818" y="181051"/>
                  </a:lnTo>
                  <a:lnTo>
                    <a:pt x="706818" y="176479"/>
                  </a:lnTo>
                  <a:lnTo>
                    <a:pt x="703173" y="173735"/>
                  </a:lnTo>
                  <a:lnTo>
                    <a:pt x="699503" y="173735"/>
                  </a:lnTo>
                  <a:lnTo>
                    <a:pt x="694931" y="173735"/>
                  </a:lnTo>
                  <a:lnTo>
                    <a:pt x="692188" y="176479"/>
                  </a:lnTo>
                  <a:lnTo>
                    <a:pt x="692188" y="181051"/>
                  </a:lnTo>
                  <a:lnTo>
                    <a:pt x="692188" y="184708"/>
                  </a:lnTo>
                  <a:lnTo>
                    <a:pt x="694931" y="188366"/>
                  </a:lnTo>
                  <a:lnTo>
                    <a:pt x="699503" y="188366"/>
                  </a:lnTo>
                  <a:close/>
                </a:path>
                <a:path w="1123950" h="2544445">
                  <a:moveTo>
                    <a:pt x="779056" y="104241"/>
                  </a:moveTo>
                  <a:lnTo>
                    <a:pt x="688530" y="104241"/>
                  </a:lnTo>
                  <a:lnTo>
                    <a:pt x="675741" y="117043"/>
                  </a:lnTo>
                  <a:lnTo>
                    <a:pt x="675741" y="316382"/>
                  </a:lnTo>
                  <a:lnTo>
                    <a:pt x="686701" y="327355"/>
                  </a:lnTo>
                </a:path>
                <a:path w="1123950" h="2544445">
                  <a:moveTo>
                    <a:pt x="686701" y="336499"/>
                  </a:moveTo>
                  <a:lnTo>
                    <a:pt x="686701" y="325526"/>
                  </a:lnTo>
                  <a:lnTo>
                    <a:pt x="697687" y="325526"/>
                  </a:lnTo>
                  <a:lnTo>
                    <a:pt x="697687" y="336499"/>
                  </a:lnTo>
                  <a:lnTo>
                    <a:pt x="686701" y="336499"/>
                  </a:lnTo>
                  <a:close/>
                </a:path>
                <a:path w="1123950" h="2544445">
                  <a:moveTo>
                    <a:pt x="722363" y="336499"/>
                  </a:moveTo>
                  <a:lnTo>
                    <a:pt x="722363" y="325526"/>
                  </a:lnTo>
                  <a:lnTo>
                    <a:pt x="734250" y="325526"/>
                  </a:lnTo>
                  <a:lnTo>
                    <a:pt x="734250" y="336499"/>
                  </a:lnTo>
                  <a:lnTo>
                    <a:pt x="722363" y="336499"/>
                  </a:lnTo>
                  <a:close/>
                </a:path>
                <a:path w="1123950" h="2544445">
                  <a:moveTo>
                    <a:pt x="710488" y="303580"/>
                  </a:moveTo>
                  <a:lnTo>
                    <a:pt x="710488" y="293522"/>
                  </a:lnTo>
                  <a:lnTo>
                    <a:pt x="722363" y="293522"/>
                  </a:lnTo>
                  <a:lnTo>
                    <a:pt x="722363" y="303580"/>
                  </a:lnTo>
                  <a:lnTo>
                    <a:pt x="710488" y="303580"/>
                  </a:lnTo>
                  <a:close/>
                </a:path>
                <a:path w="1123950" h="2544445">
                  <a:moveTo>
                    <a:pt x="744321" y="303580"/>
                  </a:moveTo>
                  <a:lnTo>
                    <a:pt x="744321" y="293522"/>
                  </a:lnTo>
                  <a:lnTo>
                    <a:pt x="756196" y="293522"/>
                  </a:lnTo>
                  <a:lnTo>
                    <a:pt x="756196" y="303580"/>
                  </a:lnTo>
                  <a:lnTo>
                    <a:pt x="744321" y="303580"/>
                  </a:lnTo>
                  <a:close/>
                </a:path>
                <a:path w="1123950" h="2544445">
                  <a:moveTo>
                    <a:pt x="709574" y="128930"/>
                  </a:moveTo>
                  <a:lnTo>
                    <a:pt x="709574" y="118871"/>
                  </a:lnTo>
                  <a:lnTo>
                    <a:pt x="721448" y="118871"/>
                  </a:lnTo>
                  <a:lnTo>
                    <a:pt x="721448" y="128930"/>
                  </a:lnTo>
                  <a:lnTo>
                    <a:pt x="709574" y="128930"/>
                  </a:lnTo>
                  <a:close/>
                </a:path>
                <a:path w="1123950" h="2544445">
                  <a:moveTo>
                    <a:pt x="741565" y="28346"/>
                  </a:moveTo>
                  <a:lnTo>
                    <a:pt x="741565" y="17373"/>
                  </a:lnTo>
                  <a:lnTo>
                    <a:pt x="753452" y="17373"/>
                  </a:lnTo>
                  <a:lnTo>
                    <a:pt x="753452" y="28346"/>
                  </a:lnTo>
                  <a:lnTo>
                    <a:pt x="741565" y="28346"/>
                  </a:lnTo>
                  <a:close/>
                </a:path>
                <a:path w="1123950" h="2544445">
                  <a:moveTo>
                    <a:pt x="743407" y="128930"/>
                  </a:moveTo>
                  <a:lnTo>
                    <a:pt x="743407" y="118871"/>
                  </a:lnTo>
                  <a:lnTo>
                    <a:pt x="755281" y="118871"/>
                  </a:lnTo>
                  <a:lnTo>
                    <a:pt x="755281" y="128930"/>
                  </a:lnTo>
                  <a:lnTo>
                    <a:pt x="743407" y="128930"/>
                  </a:lnTo>
                  <a:close/>
                </a:path>
                <a:path w="1123950" h="2544445">
                  <a:moveTo>
                    <a:pt x="693102" y="337413"/>
                  </a:moveTo>
                  <a:lnTo>
                    <a:pt x="693165" y="353287"/>
                  </a:lnTo>
                  <a:lnTo>
                    <a:pt x="696993" y="367703"/>
                  </a:lnTo>
                  <a:lnTo>
                    <a:pt x="703905" y="378175"/>
                  </a:lnTo>
                  <a:lnTo>
                    <a:pt x="713219" y="382219"/>
                  </a:lnTo>
                  <a:lnTo>
                    <a:pt x="725963" y="381933"/>
                  </a:lnTo>
                  <a:lnTo>
                    <a:pt x="739736" y="381304"/>
                  </a:lnTo>
                  <a:lnTo>
                    <a:pt x="750766" y="380676"/>
                  </a:lnTo>
                  <a:lnTo>
                    <a:pt x="755281" y="380390"/>
                  </a:lnTo>
                </a:path>
                <a:path w="1123950" h="2544445">
                  <a:moveTo>
                    <a:pt x="727849" y="336499"/>
                  </a:moveTo>
                  <a:lnTo>
                    <a:pt x="728021" y="354415"/>
                  </a:lnTo>
                  <a:lnTo>
                    <a:pt x="731280" y="370789"/>
                  </a:lnTo>
                  <a:lnTo>
                    <a:pt x="741742" y="380990"/>
                  </a:lnTo>
                  <a:lnTo>
                    <a:pt x="763524" y="380390"/>
                  </a:lnTo>
                </a:path>
                <a:path w="1123950" h="2544445">
                  <a:moveTo>
                    <a:pt x="759866" y="316382"/>
                  </a:moveTo>
                  <a:lnTo>
                    <a:pt x="758744" y="335256"/>
                  </a:lnTo>
                  <a:lnTo>
                    <a:pt x="759169" y="355587"/>
                  </a:lnTo>
                  <a:lnTo>
                    <a:pt x="764740" y="370260"/>
                  </a:lnTo>
                  <a:lnTo>
                    <a:pt x="779056" y="372160"/>
                  </a:lnTo>
                </a:path>
                <a:path w="1123950" h="2544445">
                  <a:moveTo>
                    <a:pt x="704088" y="325526"/>
                  </a:moveTo>
                  <a:lnTo>
                    <a:pt x="716889" y="325526"/>
                  </a:lnTo>
                </a:path>
                <a:path w="1123950" h="2544445">
                  <a:moveTo>
                    <a:pt x="739736" y="325526"/>
                  </a:moveTo>
                  <a:lnTo>
                    <a:pt x="752538" y="325526"/>
                  </a:lnTo>
                </a:path>
                <a:path w="1123950" h="2544445">
                  <a:moveTo>
                    <a:pt x="763524" y="325526"/>
                  </a:moveTo>
                  <a:lnTo>
                    <a:pt x="777239" y="325526"/>
                  </a:lnTo>
                </a:path>
                <a:path w="1123950" h="2544445">
                  <a:moveTo>
                    <a:pt x="682142" y="106070"/>
                  </a:moveTo>
                  <a:lnTo>
                    <a:pt x="678525" y="97026"/>
                  </a:lnTo>
                  <a:lnTo>
                    <a:pt x="675163" y="89954"/>
                  </a:lnTo>
                  <a:lnTo>
                    <a:pt x="673001" y="84081"/>
                  </a:lnTo>
                  <a:lnTo>
                    <a:pt x="672985" y="78638"/>
                  </a:lnTo>
                  <a:lnTo>
                    <a:pt x="675741" y="70408"/>
                  </a:lnTo>
                  <a:lnTo>
                    <a:pt x="679386" y="68579"/>
                  </a:lnTo>
                  <a:lnTo>
                    <a:pt x="688530" y="69494"/>
                  </a:lnTo>
                  <a:lnTo>
                    <a:pt x="697765" y="70651"/>
                  </a:lnTo>
                  <a:lnTo>
                    <a:pt x="709566" y="71894"/>
                  </a:lnTo>
                  <a:lnTo>
                    <a:pt x="720679" y="71937"/>
                  </a:lnTo>
                  <a:lnTo>
                    <a:pt x="727849" y="69494"/>
                  </a:lnTo>
                </a:path>
                <a:path w="1123950" h="2544445">
                  <a:moveTo>
                    <a:pt x="715048" y="69494"/>
                  </a:moveTo>
                  <a:lnTo>
                    <a:pt x="717348" y="59064"/>
                  </a:lnTo>
                  <a:lnTo>
                    <a:pt x="723850" y="56006"/>
                  </a:lnTo>
                  <a:lnTo>
                    <a:pt x="729841" y="61521"/>
                  </a:lnTo>
                  <a:lnTo>
                    <a:pt x="730605" y="76809"/>
                  </a:lnTo>
                  <a:lnTo>
                    <a:pt x="728764" y="85039"/>
                  </a:lnTo>
                  <a:lnTo>
                    <a:pt x="728764" y="96926"/>
                  </a:lnTo>
                  <a:lnTo>
                    <a:pt x="731507" y="101498"/>
                  </a:lnTo>
                </a:path>
                <a:path w="1123950" h="2544445">
                  <a:moveTo>
                    <a:pt x="750722" y="103327"/>
                  </a:moveTo>
                  <a:lnTo>
                    <a:pt x="748487" y="95683"/>
                  </a:lnTo>
                  <a:lnTo>
                    <a:pt x="746601" y="88811"/>
                  </a:lnTo>
                  <a:lnTo>
                    <a:pt x="746086" y="82110"/>
                  </a:lnTo>
                  <a:lnTo>
                    <a:pt x="747966" y="74980"/>
                  </a:lnTo>
                  <a:lnTo>
                    <a:pt x="751202" y="62636"/>
                  </a:lnTo>
                  <a:lnTo>
                    <a:pt x="749119" y="56464"/>
                  </a:lnTo>
                  <a:lnTo>
                    <a:pt x="744630" y="57492"/>
                  </a:lnTo>
                  <a:lnTo>
                    <a:pt x="740651" y="66751"/>
                  </a:lnTo>
                </a:path>
                <a:path w="1123950" h="2544445">
                  <a:moveTo>
                    <a:pt x="649224" y="14630"/>
                  </a:moveTo>
                  <a:lnTo>
                    <a:pt x="1095438" y="14630"/>
                  </a:lnTo>
                  <a:lnTo>
                    <a:pt x="1093622" y="36575"/>
                  </a:lnTo>
                  <a:lnTo>
                    <a:pt x="648296" y="36575"/>
                  </a:lnTo>
                </a:path>
                <a:path w="1123950" h="2544445">
                  <a:moveTo>
                    <a:pt x="793686" y="33832"/>
                  </a:moveTo>
                  <a:lnTo>
                    <a:pt x="797356" y="33832"/>
                  </a:lnTo>
                  <a:lnTo>
                    <a:pt x="801001" y="31089"/>
                  </a:lnTo>
                  <a:lnTo>
                    <a:pt x="801001" y="26517"/>
                  </a:lnTo>
                  <a:lnTo>
                    <a:pt x="801001" y="22859"/>
                  </a:lnTo>
                  <a:lnTo>
                    <a:pt x="797356" y="19202"/>
                  </a:lnTo>
                  <a:lnTo>
                    <a:pt x="793686" y="19202"/>
                  </a:lnTo>
                  <a:lnTo>
                    <a:pt x="790041" y="19202"/>
                  </a:lnTo>
                  <a:lnTo>
                    <a:pt x="786371" y="22859"/>
                  </a:lnTo>
                  <a:lnTo>
                    <a:pt x="786371" y="26517"/>
                  </a:lnTo>
                  <a:lnTo>
                    <a:pt x="786371" y="31089"/>
                  </a:lnTo>
                  <a:lnTo>
                    <a:pt x="790041" y="33832"/>
                  </a:lnTo>
                  <a:lnTo>
                    <a:pt x="793686" y="33832"/>
                  </a:lnTo>
                  <a:close/>
                </a:path>
                <a:path w="1123950" h="2544445">
                  <a:moveTo>
                    <a:pt x="845807" y="33832"/>
                  </a:moveTo>
                  <a:lnTo>
                    <a:pt x="850379" y="33832"/>
                  </a:lnTo>
                  <a:lnTo>
                    <a:pt x="853122" y="31089"/>
                  </a:lnTo>
                  <a:lnTo>
                    <a:pt x="853122" y="26517"/>
                  </a:lnTo>
                  <a:lnTo>
                    <a:pt x="853122" y="22859"/>
                  </a:lnTo>
                  <a:lnTo>
                    <a:pt x="850379" y="19202"/>
                  </a:lnTo>
                  <a:lnTo>
                    <a:pt x="845807" y="19202"/>
                  </a:lnTo>
                  <a:lnTo>
                    <a:pt x="842149" y="19202"/>
                  </a:lnTo>
                  <a:lnTo>
                    <a:pt x="838504" y="22859"/>
                  </a:lnTo>
                  <a:lnTo>
                    <a:pt x="838504" y="26517"/>
                  </a:lnTo>
                  <a:lnTo>
                    <a:pt x="838504" y="31089"/>
                  </a:lnTo>
                  <a:lnTo>
                    <a:pt x="842149" y="33832"/>
                  </a:lnTo>
                  <a:lnTo>
                    <a:pt x="845807" y="33832"/>
                  </a:lnTo>
                  <a:close/>
                </a:path>
                <a:path w="1123950" h="2544445">
                  <a:moveTo>
                    <a:pt x="1080820" y="28346"/>
                  </a:moveTo>
                  <a:lnTo>
                    <a:pt x="1080820" y="21945"/>
                  </a:lnTo>
                  <a:lnTo>
                    <a:pt x="1064348" y="21945"/>
                  </a:lnTo>
                  <a:lnTo>
                    <a:pt x="1064348" y="28346"/>
                  </a:lnTo>
                  <a:lnTo>
                    <a:pt x="1080820" y="28346"/>
                  </a:lnTo>
                  <a:close/>
                </a:path>
                <a:path w="1123950" h="2544445">
                  <a:moveTo>
                    <a:pt x="971080" y="34747"/>
                  </a:moveTo>
                  <a:lnTo>
                    <a:pt x="971080" y="76809"/>
                  </a:lnTo>
                  <a:lnTo>
                    <a:pt x="868667" y="76809"/>
                  </a:lnTo>
                </a:path>
                <a:path w="1123950" h="2544445">
                  <a:moveTo>
                    <a:pt x="862266" y="53035"/>
                  </a:moveTo>
                  <a:lnTo>
                    <a:pt x="862266" y="35661"/>
                  </a:lnTo>
                </a:path>
                <a:path w="1123950" h="2544445">
                  <a:moveTo>
                    <a:pt x="779983" y="55778"/>
                  </a:moveTo>
                  <a:lnTo>
                    <a:pt x="779983" y="39319"/>
                  </a:lnTo>
                </a:path>
                <a:path w="1123950" h="2544445">
                  <a:moveTo>
                    <a:pt x="972007" y="50291"/>
                  </a:moveTo>
                  <a:lnTo>
                    <a:pt x="1123784" y="50291"/>
                  </a:lnTo>
                  <a:lnTo>
                    <a:pt x="1123784" y="13715"/>
                  </a:lnTo>
                  <a:lnTo>
                    <a:pt x="1095438" y="13715"/>
                  </a:lnTo>
                </a:path>
                <a:path w="1123950" h="2544445">
                  <a:moveTo>
                    <a:pt x="786371" y="6400"/>
                  </a:moveTo>
                  <a:lnTo>
                    <a:pt x="905256" y="6400"/>
                  </a:lnTo>
                  <a:lnTo>
                    <a:pt x="905256" y="0"/>
                  </a:lnTo>
                  <a:lnTo>
                    <a:pt x="915301" y="0"/>
                  </a:lnTo>
                  <a:lnTo>
                    <a:pt x="915301" y="10972"/>
                  </a:lnTo>
                </a:path>
                <a:path w="1123950" h="2544445">
                  <a:moveTo>
                    <a:pt x="924445" y="3657"/>
                  </a:moveTo>
                  <a:lnTo>
                    <a:pt x="1065263" y="3657"/>
                  </a:lnTo>
                  <a:lnTo>
                    <a:pt x="1065263" y="12801"/>
                  </a:lnTo>
                </a:path>
                <a:path w="1123950" h="2544445">
                  <a:moveTo>
                    <a:pt x="641896" y="121615"/>
                  </a:moveTo>
                  <a:lnTo>
                    <a:pt x="641896" y="99669"/>
                  </a:lnTo>
                  <a:lnTo>
                    <a:pt x="633666" y="99669"/>
                  </a:lnTo>
                  <a:lnTo>
                    <a:pt x="633666" y="121615"/>
                  </a:lnTo>
                  <a:lnTo>
                    <a:pt x="641896" y="121615"/>
                  </a:lnTo>
                  <a:close/>
                </a:path>
                <a:path w="1123950" h="2544445">
                  <a:moveTo>
                    <a:pt x="615391" y="22859"/>
                  </a:moveTo>
                  <a:lnTo>
                    <a:pt x="615391" y="7315"/>
                  </a:lnTo>
                  <a:lnTo>
                    <a:pt x="608990" y="7315"/>
                  </a:lnTo>
                  <a:lnTo>
                    <a:pt x="608990" y="22859"/>
                  </a:lnTo>
                  <a:lnTo>
                    <a:pt x="615391" y="22859"/>
                  </a:lnTo>
                  <a:close/>
                </a:path>
                <a:path w="1123950" h="2544445">
                  <a:moveTo>
                    <a:pt x="1003084" y="243230"/>
                  </a:moveTo>
                  <a:lnTo>
                    <a:pt x="1003084" y="135331"/>
                  </a:lnTo>
                  <a:lnTo>
                    <a:pt x="909815" y="135331"/>
                  </a:lnTo>
                  <a:lnTo>
                    <a:pt x="909815" y="243230"/>
                  </a:lnTo>
                  <a:lnTo>
                    <a:pt x="1003084" y="243230"/>
                  </a:lnTo>
                  <a:close/>
                </a:path>
                <a:path w="1123950" h="2544445">
                  <a:moveTo>
                    <a:pt x="945489" y="190195"/>
                  </a:moveTo>
                  <a:lnTo>
                    <a:pt x="945489" y="122529"/>
                  </a:lnTo>
                  <a:lnTo>
                    <a:pt x="933589" y="122529"/>
                  </a:lnTo>
                  <a:lnTo>
                    <a:pt x="933589" y="190195"/>
                  </a:lnTo>
                  <a:lnTo>
                    <a:pt x="945489" y="190195"/>
                  </a:lnTo>
                  <a:close/>
                </a:path>
                <a:path w="1123950" h="2544445">
                  <a:moveTo>
                    <a:pt x="936332" y="159105"/>
                  </a:moveTo>
                  <a:lnTo>
                    <a:pt x="943648" y="159105"/>
                  </a:lnTo>
                </a:path>
                <a:path w="1123950" h="2544445">
                  <a:moveTo>
                    <a:pt x="968336" y="190195"/>
                  </a:moveTo>
                  <a:lnTo>
                    <a:pt x="968336" y="122529"/>
                  </a:lnTo>
                  <a:lnTo>
                    <a:pt x="956449" y="122529"/>
                  </a:lnTo>
                  <a:lnTo>
                    <a:pt x="956449" y="190195"/>
                  </a:lnTo>
                  <a:lnTo>
                    <a:pt x="968336" y="190195"/>
                  </a:lnTo>
                  <a:close/>
                </a:path>
                <a:path w="1123950" h="2544445">
                  <a:moveTo>
                    <a:pt x="959205" y="159105"/>
                  </a:moveTo>
                  <a:lnTo>
                    <a:pt x="967422" y="159105"/>
                  </a:lnTo>
                </a:path>
                <a:path w="1123950" h="2544445">
                  <a:moveTo>
                    <a:pt x="992124" y="190195"/>
                  </a:moveTo>
                  <a:lnTo>
                    <a:pt x="992124" y="122529"/>
                  </a:lnTo>
                  <a:lnTo>
                    <a:pt x="980224" y="122529"/>
                  </a:lnTo>
                  <a:lnTo>
                    <a:pt x="980224" y="190195"/>
                  </a:lnTo>
                  <a:lnTo>
                    <a:pt x="992124" y="190195"/>
                  </a:lnTo>
                  <a:close/>
                </a:path>
                <a:path w="1123950" h="2544445">
                  <a:moveTo>
                    <a:pt x="982967" y="159105"/>
                  </a:moveTo>
                  <a:lnTo>
                    <a:pt x="990282" y="159105"/>
                  </a:lnTo>
                </a:path>
                <a:path w="1123950" h="2544445">
                  <a:moveTo>
                    <a:pt x="945489" y="266090"/>
                  </a:moveTo>
                  <a:lnTo>
                    <a:pt x="945489" y="198424"/>
                  </a:lnTo>
                  <a:lnTo>
                    <a:pt x="933589" y="198424"/>
                  </a:lnTo>
                  <a:lnTo>
                    <a:pt x="933589" y="266090"/>
                  </a:lnTo>
                  <a:lnTo>
                    <a:pt x="945489" y="266090"/>
                  </a:lnTo>
                  <a:close/>
                </a:path>
                <a:path w="1123950" h="2544445">
                  <a:moveTo>
                    <a:pt x="936332" y="235000"/>
                  </a:moveTo>
                  <a:lnTo>
                    <a:pt x="943648" y="235000"/>
                  </a:lnTo>
                </a:path>
                <a:path w="1123950" h="2544445">
                  <a:moveTo>
                    <a:pt x="968336" y="266090"/>
                  </a:moveTo>
                  <a:lnTo>
                    <a:pt x="968336" y="198424"/>
                  </a:lnTo>
                  <a:lnTo>
                    <a:pt x="956449" y="198424"/>
                  </a:lnTo>
                  <a:lnTo>
                    <a:pt x="956449" y="266090"/>
                  </a:lnTo>
                  <a:lnTo>
                    <a:pt x="968336" y="266090"/>
                  </a:lnTo>
                  <a:close/>
                </a:path>
                <a:path w="1123950" h="2544445">
                  <a:moveTo>
                    <a:pt x="959205" y="235000"/>
                  </a:moveTo>
                  <a:lnTo>
                    <a:pt x="967422" y="235000"/>
                  </a:lnTo>
                </a:path>
                <a:path w="1123950" h="2544445">
                  <a:moveTo>
                    <a:pt x="992124" y="266090"/>
                  </a:moveTo>
                  <a:lnTo>
                    <a:pt x="992124" y="198424"/>
                  </a:lnTo>
                  <a:lnTo>
                    <a:pt x="980224" y="198424"/>
                  </a:lnTo>
                  <a:lnTo>
                    <a:pt x="980224" y="266090"/>
                  </a:lnTo>
                  <a:lnTo>
                    <a:pt x="992124" y="266090"/>
                  </a:lnTo>
                  <a:close/>
                </a:path>
                <a:path w="1123950" h="2544445">
                  <a:moveTo>
                    <a:pt x="982967" y="235000"/>
                  </a:moveTo>
                  <a:lnTo>
                    <a:pt x="990282" y="235000"/>
                  </a:lnTo>
                </a:path>
                <a:path w="1123950" h="2544445">
                  <a:moveTo>
                    <a:pt x="937247" y="119786"/>
                  </a:moveTo>
                  <a:lnTo>
                    <a:pt x="902843" y="105627"/>
                  </a:lnTo>
                  <a:lnTo>
                    <a:pt x="894041" y="106413"/>
                  </a:lnTo>
                  <a:lnTo>
                    <a:pt x="870183" y="127615"/>
                  </a:lnTo>
                  <a:lnTo>
                    <a:pt x="867752" y="134416"/>
                  </a:lnTo>
                </a:path>
                <a:path w="1123950" h="2544445">
                  <a:moveTo>
                    <a:pt x="962850" y="119786"/>
                  </a:moveTo>
                  <a:lnTo>
                    <a:pt x="960478" y="110985"/>
                  </a:lnTo>
                  <a:lnTo>
                    <a:pt x="954163" y="104241"/>
                  </a:lnTo>
                  <a:lnTo>
                    <a:pt x="945105" y="100241"/>
                  </a:lnTo>
                  <a:lnTo>
                    <a:pt x="934504" y="99669"/>
                  </a:lnTo>
                  <a:lnTo>
                    <a:pt x="920788" y="100583"/>
                  </a:lnTo>
                  <a:lnTo>
                    <a:pt x="914387" y="106984"/>
                  </a:lnTo>
                </a:path>
                <a:path w="1123950" h="2544445">
                  <a:moveTo>
                    <a:pt x="992124" y="122529"/>
                  </a:moveTo>
                  <a:lnTo>
                    <a:pt x="991466" y="111556"/>
                  </a:lnTo>
                  <a:lnTo>
                    <a:pt x="988236" y="102641"/>
                  </a:lnTo>
                  <a:lnTo>
                    <a:pt x="982603" y="96812"/>
                  </a:lnTo>
                  <a:lnTo>
                    <a:pt x="974737" y="95097"/>
                  </a:lnTo>
                  <a:lnTo>
                    <a:pt x="966622" y="95911"/>
                  </a:lnTo>
                  <a:lnTo>
                    <a:pt x="959878" y="96126"/>
                  </a:lnTo>
                  <a:lnTo>
                    <a:pt x="954163" y="96512"/>
                  </a:lnTo>
                  <a:lnTo>
                    <a:pt x="949134" y="97840"/>
                  </a:lnTo>
                </a:path>
                <a:path w="1123950" h="2544445">
                  <a:moveTo>
                    <a:pt x="937247" y="267919"/>
                  </a:moveTo>
                  <a:lnTo>
                    <a:pt x="937247" y="276148"/>
                  </a:lnTo>
                  <a:lnTo>
                    <a:pt x="939088" y="278891"/>
                  </a:lnTo>
                  <a:lnTo>
                    <a:pt x="929932" y="280720"/>
                  </a:lnTo>
                  <a:lnTo>
                    <a:pt x="920788" y="281635"/>
                  </a:lnTo>
                  <a:lnTo>
                    <a:pt x="918972" y="287121"/>
                  </a:lnTo>
                  <a:lnTo>
                    <a:pt x="929932" y="289864"/>
                  </a:lnTo>
                  <a:lnTo>
                    <a:pt x="937877" y="291350"/>
                  </a:lnTo>
                  <a:lnTo>
                    <a:pt x="946167" y="292836"/>
                  </a:lnTo>
                  <a:lnTo>
                    <a:pt x="954111" y="293979"/>
                  </a:lnTo>
                  <a:lnTo>
                    <a:pt x="961021" y="294436"/>
                  </a:lnTo>
                  <a:lnTo>
                    <a:pt x="968336" y="294436"/>
                  </a:lnTo>
                  <a:lnTo>
                    <a:pt x="971080" y="281635"/>
                  </a:lnTo>
                  <a:lnTo>
                    <a:pt x="969251" y="277977"/>
                  </a:lnTo>
                  <a:lnTo>
                    <a:pt x="968336" y="266090"/>
                  </a:lnTo>
                </a:path>
                <a:path w="1123950" h="2544445">
                  <a:moveTo>
                    <a:pt x="965606" y="278891"/>
                  </a:moveTo>
                  <a:lnTo>
                    <a:pt x="973657" y="280906"/>
                  </a:lnTo>
                  <a:lnTo>
                    <a:pt x="980682" y="279234"/>
                  </a:lnTo>
                  <a:lnTo>
                    <a:pt x="985653" y="274648"/>
                  </a:lnTo>
                  <a:lnTo>
                    <a:pt x="987539" y="267919"/>
                  </a:lnTo>
                </a:path>
                <a:path w="1123950" h="2544445">
                  <a:moveTo>
                    <a:pt x="1040587" y="119786"/>
                  </a:moveTo>
                  <a:lnTo>
                    <a:pt x="1000340" y="118871"/>
                  </a:lnTo>
                  <a:lnTo>
                    <a:pt x="990339" y="117814"/>
                  </a:lnTo>
                  <a:lnTo>
                    <a:pt x="977253" y="117271"/>
                  </a:lnTo>
                  <a:lnTo>
                    <a:pt x="963827" y="117071"/>
                  </a:lnTo>
                  <a:lnTo>
                    <a:pt x="952804" y="117043"/>
                  </a:lnTo>
                  <a:lnTo>
                    <a:pt x="924445" y="117043"/>
                  </a:lnTo>
                  <a:lnTo>
                    <a:pt x="915603" y="118000"/>
                  </a:lnTo>
                  <a:lnTo>
                    <a:pt x="905133" y="121272"/>
                  </a:lnTo>
                  <a:lnTo>
                    <a:pt x="896547" y="127458"/>
                  </a:lnTo>
                  <a:lnTo>
                    <a:pt x="893356" y="137159"/>
                  </a:lnTo>
                  <a:lnTo>
                    <a:pt x="894276" y="147932"/>
                  </a:lnTo>
                  <a:lnTo>
                    <a:pt x="895191" y="157505"/>
                  </a:lnTo>
                  <a:lnTo>
                    <a:pt x="895420" y="166735"/>
                  </a:lnTo>
                  <a:lnTo>
                    <a:pt x="894283" y="176479"/>
                  </a:lnTo>
                  <a:lnTo>
                    <a:pt x="893481" y="192452"/>
                  </a:lnTo>
                  <a:lnTo>
                    <a:pt x="894048" y="213740"/>
                  </a:lnTo>
                  <a:lnTo>
                    <a:pt x="896329" y="233314"/>
                  </a:lnTo>
                  <a:lnTo>
                    <a:pt x="900671" y="244144"/>
                  </a:lnTo>
                  <a:lnTo>
                    <a:pt x="908900" y="249631"/>
                  </a:lnTo>
                  <a:lnTo>
                    <a:pt x="915301" y="247802"/>
                  </a:lnTo>
                </a:path>
                <a:path w="1123950" h="2544445">
                  <a:moveTo>
                    <a:pt x="912571" y="252374"/>
                  </a:moveTo>
                  <a:lnTo>
                    <a:pt x="912571" y="265175"/>
                  </a:lnTo>
                  <a:lnTo>
                    <a:pt x="933589" y="265175"/>
                  </a:lnTo>
                </a:path>
                <a:path w="1123950" h="2544445">
                  <a:moveTo>
                    <a:pt x="924445" y="269747"/>
                  </a:moveTo>
                  <a:lnTo>
                    <a:pt x="913737" y="268819"/>
                  </a:lnTo>
                  <a:lnTo>
                    <a:pt x="907310" y="267804"/>
                  </a:lnTo>
                  <a:lnTo>
                    <a:pt x="902592" y="267304"/>
                  </a:lnTo>
                  <a:lnTo>
                    <a:pt x="875068" y="287121"/>
                  </a:lnTo>
                  <a:lnTo>
                    <a:pt x="875612" y="294465"/>
                  </a:lnTo>
                  <a:lnTo>
                    <a:pt x="876673" y="304723"/>
                  </a:lnTo>
                  <a:lnTo>
                    <a:pt x="877388" y="314639"/>
                  </a:lnTo>
                  <a:lnTo>
                    <a:pt x="876896" y="320954"/>
                  </a:lnTo>
                  <a:lnTo>
                    <a:pt x="874166" y="324611"/>
                  </a:lnTo>
                  <a:lnTo>
                    <a:pt x="867752" y="331927"/>
                  </a:lnTo>
                </a:path>
                <a:path w="1123950" h="2544445">
                  <a:moveTo>
                    <a:pt x="869581" y="346557"/>
                  </a:moveTo>
                  <a:lnTo>
                    <a:pt x="878738" y="351129"/>
                  </a:lnTo>
                  <a:lnTo>
                    <a:pt x="884224" y="360273"/>
                  </a:lnTo>
                  <a:lnTo>
                    <a:pt x="884224" y="365759"/>
                  </a:lnTo>
                  <a:lnTo>
                    <a:pt x="884224" y="371246"/>
                  </a:lnTo>
                  <a:lnTo>
                    <a:pt x="885139" y="377647"/>
                  </a:lnTo>
                </a:path>
                <a:path w="1123950" h="2544445">
                  <a:moveTo>
                    <a:pt x="890612" y="390448"/>
                  </a:moveTo>
                  <a:lnTo>
                    <a:pt x="890612" y="381304"/>
                  </a:lnTo>
                  <a:lnTo>
                    <a:pt x="878738" y="381304"/>
                  </a:lnTo>
                  <a:lnTo>
                    <a:pt x="878738" y="390448"/>
                  </a:lnTo>
                  <a:lnTo>
                    <a:pt x="890612" y="390448"/>
                  </a:lnTo>
                  <a:close/>
                </a:path>
                <a:path w="1123950" h="2544445">
                  <a:moveTo>
                    <a:pt x="885139" y="258775"/>
                  </a:moveTo>
                  <a:lnTo>
                    <a:pt x="885139" y="247802"/>
                  </a:lnTo>
                  <a:lnTo>
                    <a:pt x="867752" y="247802"/>
                  </a:lnTo>
                  <a:lnTo>
                    <a:pt x="867752" y="258775"/>
                  </a:lnTo>
                  <a:lnTo>
                    <a:pt x="885139" y="258775"/>
                  </a:lnTo>
                  <a:close/>
                </a:path>
                <a:path w="1123950" h="2544445">
                  <a:moveTo>
                    <a:pt x="875068" y="66751"/>
                  </a:moveTo>
                  <a:lnTo>
                    <a:pt x="875068" y="47548"/>
                  </a:lnTo>
                  <a:lnTo>
                    <a:pt x="961936" y="47548"/>
                  </a:lnTo>
                  <a:lnTo>
                    <a:pt x="961936" y="66751"/>
                  </a:lnTo>
                  <a:lnTo>
                    <a:pt x="875068" y="66751"/>
                  </a:lnTo>
                  <a:close/>
                </a:path>
                <a:path w="1123950" h="2544445">
                  <a:moveTo>
                    <a:pt x="790956" y="396849"/>
                  </a:moveTo>
                  <a:lnTo>
                    <a:pt x="790956" y="386791"/>
                  </a:lnTo>
                  <a:lnTo>
                    <a:pt x="779056" y="386791"/>
                  </a:lnTo>
                  <a:lnTo>
                    <a:pt x="779056" y="396849"/>
                  </a:lnTo>
                  <a:lnTo>
                    <a:pt x="790956" y="396849"/>
                  </a:lnTo>
                  <a:close/>
                </a:path>
                <a:path w="1123950" h="2544445">
                  <a:moveTo>
                    <a:pt x="1102766" y="192023"/>
                  </a:moveTo>
                  <a:lnTo>
                    <a:pt x="1102766" y="210311"/>
                  </a:lnTo>
                </a:path>
                <a:path w="1123950" h="2544445">
                  <a:moveTo>
                    <a:pt x="662025" y="832103"/>
                  </a:moveTo>
                  <a:lnTo>
                    <a:pt x="665683" y="832103"/>
                  </a:lnTo>
                  <a:lnTo>
                    <a:pt x="669340" y="829348"/>
                  </a:lnTo>
                  <a:lnTo>
                    <a:pt x="669340" y="824788"/>
                  </a:lnTo>
                  <a:lnTo>
                    <a:pt x="669340" y="821131"/>
                  </a:lnTo>
                  <a:lnTo>
                    <a:pt x="665683" y="817473"/>
                  </a:lnTo>
                  <a:lnTo>
                    <a:pt x="662025" y="817473"/>
                  </a:lnTo>
                  <a:lnTo>
                    <a:pt x="657440" y="817473"/>
                  </a:lnTo>
                  <a:lnTo>
                    <a:pt x="654697" y="821131"/>
                  </a:lnTo>
                  <a:lnTo>
                    <a:pt x="654697" y="824788"/>
                  </a:lnTo>
                  <a:lnTo>
                    <a:pt x="654697" y="829348"/>
                  </a:lnTo>
                  <a:lnTo>
                    <a:pt x="657440" y="832103"/>
                  </a:lnTo>
                  <a:lnTo>
                    <a:pt x="662025" y="832103"/>
                  </a:lnTo>
                  <a:close/>
                </a:path>
                <a:path w="1123950" h="2544445">
                  <a:moveTo>
                    <a:pt x="856780" y="832103"/>
                  </a:moveTo>
                  <a:lnTo>
                    <a:pt x="861352" y="832103"/>
                  </a:lnTo>
                  <a:lnTo>
                    <a:pt x="864108" y="829348"/>
                  </a:lnTo>
                  <a:lnTo>
                    <a:pt x="864108" y="824788"/>
                  </a:lnTo>
                  <a:lnTo>
                    <a:pt x="864108" y="821131"/>
                  </a:lnTo>
                  <a:lnTo>
                    <a:pt x="861352" y="817473"/>
                  </a:lnTo>
                  <a:lnTo>
                    <a:pt x="856780" y="817473"/>
                  </a:lnTo>
                  <a:lnTo>
                    <a:pt x="853122" y="817473"/>
                  </a:lnTo>
                  <a:lnTo>
                    <a:pt x="849464" y="821131"/>
                  </a:lnTo>
                  <a:lnTo>
                    <a:pt x="849464" y="824788"/>
                  </a:lnTo>
                  <a:lnTo>
                    <a:pt x="849464" y="829348"/>
                  </a:lnTo>
                  <a:lnTo>
                    <a:pt x="853122" y="832103"/>
                  </a:lnTo>
                  <a:lnTo>
                    <a:pt x="856780" y="832103"/>
                  </a:lnTo>
                  <a:close/>
                </a:path>
                <a:path w="1123950" h="2544445">
                  <a:moveTo>
                    <a:pt x="564172" y="138988"/>
                  </a:moveTo>
                  <a:lnTo>
                    <a:pt x="564172" y="111556"/>
                  </a:lnTo>
                  <a:lnTo>
                    <a:pt x="545884" y="111556"/>
                  </a:lnTo>
                  <a:lnTo>
                    <a:pt x="545884" y="138988"/>
                  </a:lnTo>
                  <a:lnTo>
                    <a:pt x="564172" y="138988"/>
                  </a:lnTo>
                  <a:close/>
                </a:path>
                <a:path w="1123950" h="2544445">
                  <a:moveTo>
                    <a:pt x="564172" y="777239"/>
                  </a:moveTo>
                  <a:lnTo>
                    <a:pt x="564172" y="749807"/>
                  </a:lnTo>
                  <a:lnTo>
                    <a:pt x="545884" y="749807"/>
                  </a:lnTo>
                  <a:lnTo>
                    <a:pt x="545884" y="777239"/>
                  </a:lnTo>
                  <a:lnTo>
                    <a:pt x="564172" y="777239"/>
                  </a:lnTo>
                  <a:close/>
                </a:path>
                <a:path w="1123950" h="2544445">
                  <a:moveTo>
                    <a:pt x="564172" y="1634045"/>
                  </a:moveTo>
                  <a:lnTo>
                    <a:pt x="564172" y="1605686"/>
                  </a:lnTo>
                  <a:lnTo>
                    <a:pt x="545884" y="1605686"/>
                  </a:lnTo>
                  <a:lnTo>
                    <a:pt x="545884" y="1634045"/>
                  </a:lnTo>
                  <a:lnTo>
                    <a:pt x="564172" y="1634045"/>
                  </a:lnTo>
                  <a:close/>
                </a:path>
                <a:path w="1123950" h="2544445">
                  <a:moveTo>
                    <a:pt x="564172" y="2494483"/>
                  </a:moveTo>
                  <a:lnTo>
                    <a:pt x="564172" y="2466136"/>
                  </a:lnTo>
                  <a:lnTo>
                    <a:pt x="545884" y="2466136"/>
                  </a:lnTo>
                  <a:lnTo>
                    <a:pt x="545884" y="2494483"/>
                  </a:lnTo>
                  <a:lnTo>
                    <a:pt x="564172" y="2494483"/>
                  </a:lnTo>
                  <a:close/>
                </a:path>
                <a:path w="1123950" h="2544445">
                  <a:moveTo>
                    <a:pt x="571500" y="8229"/>
                  </a:moveTo>
                  <a:lnTo>
                    <a:pt x="552284" y="8229"/>
                  </a:lnTo>
                  <a:lnTo>
                    <a:pt x="552284" y="109727"/>
                  </a:lnTo>
                </a:path>
                <a:path w="1123950" h="2544445">
                  <a:moveTo>
                    <a:pt x="552284" y="138988"/>
                  </a:moveTo>
                  <a:lnTo>
                    <a:pt x="552284" y="749807"/>
                  </a:lnTo>
                </a:path>
                <a:path w="1123950" h="2544445">
                  <a:moveTo>
                    <a:pt x="555955" y="777239"/>
                  </a:moveTo>
                  <a:lnTo>
                    <a:pt x="555955" y="1597456"/>
                  </a:lnTo>
                </a:path>
                <a:path w="1123950" h="2544445">
                  <a:moveTo>
                    <a:pt x="555955" y="1634947"/>
                  </a:moveTo>
                  <a:lnTo>
                    <a:pt x="555955" y="2454262"/>
                  </a:lnTo>
                </a:path>
                <a:path w="1123950" h="2544445">
                  <a:moveTo>
                    <a:pt x="554113" y="2494483"/>
                  </a:moveTo>
                  <a:lnTo>
                    <a:pt x="554113" y="2543848"/>
                  </a:lnTo>
                  <a:lnTo>
                    <a:pt x="569671" y="2543848"/>
                  </a:lnTo>
                </a:path>
                <a:path w="1123950" h="2544445">
                  <a:moveTo>
                    <a:pt x="602589" y="1401775"/>
                  </a:moveTo>
                  <a:lnTo>
                    <a:pt x="616305" y="1401775"/>
                  </a:lnTo>
                  <a:lnTo>
                    <a:pt x="616305" y="1428292"/>
                  </a:lnTo>
                  <a:lnTo>
                    <a:pt x="604405" y="1428292"/>
                  </a:lnTo>
                </a:path>
                <a:path w="1123950" h="2544445">
                  <a:moveTo>
                    <a:pt x="606234" y="1855330"/>
                  </a:moveTo>
                  <a:lnTo>
                    <a:pt x="623620" y="1897379"/>
                  </a:lnTo>
                </a:path>
                <a:path w="1123950" h="2544445">
                  <a:moveTo>
                    <a:pt x="606234" y="1890064"/>
                  </a:moveTo>
                  <a:lnTo>
                    <a:pt x="623620" y="1931212"/>
                  </a:lnTo>
                </a:path>
                <a:path w="1123950" h="2544445">
                  <a:moveTo>
                    <a:pt x="609904" y="1985162"/>
                  </a:moveTo>
                  <a:lnTo>
                    <a:pt x="621779" y="1985162"/>
                  </a:lnTo>
                </a:path>
                <a:path w="1123950" h="2544445">
                  <a:moveTo>
                    <a:pt x="608063" y="1685239"/>
                  </a:moveTo>
                  <a:lnTo>
                    <a:pt x="619950" y="1674266"/>
                  </a:lnTo>
                </a:path>
                <a:path w="1123950" h="2544445">
                  <a:moveTo>
                    <a:pt x="616305" y="1693468"/>
                  </a:moveTo>
                  <a:lnTo>
                    <a:pt x="628180" y="1683410"/>
                  </a:lnTo>
                </a:path>
                <a:path w="1123950" h="2544445">
                  <a:moveTo>
                    <a:pt x="690372" y="1990648"/>
                  </a:moveTo>
                  <a:lnTo>
                    <a:pt x="740651" y="1990648"/>
                  </a:lnTo>
                </a:path>
                <a:path w="1123950" h="2544445">
                  <a:moveTo>
                    <a:pt x="770839" y="1990648"/>
                  </a:moveTo>
                  <a:lnTo>
                    <a:pt x="820204" y="1990648"/>
                  </a:lnTo>
                </a:path>
                <a:path w="1123950" h="2544445">
                  <a:moveTo>
                    <a:pt x="860437" y="1990648"/>
                  </a:moveTo>
                  <a:lnTo>
                    <a:pt x="910729" y="1990648"/>
                  </a:lnTo>
                </a:path>
                <a:path w="1123950" h="2544445">
                  <a:moveTo>
                    <a:pt x="546798" y="16459"/>
                  </a:moveTo>
                  <a:lnTo>
                    <a:pt x="438899" y="16459"/>
                  </a:lnTo>
                </a:path>
                <a:path w="1123950" h="2544445">
                  <a:moveTo>
                    <a:pt x="867752" y="1092707"/>
                  </a:moveTo>
                  <a:lnTo>
                    <a:pt x="887869" y="1092707"/>
                  </a:lnTo>
                  <a:lnTo>
                    <a:pt x="887869" y="1106423"/>
                  </a:lnTo>
                  <a:lnTo>
                    <a:pt x="868667" y="1106423"/>
                  </a:lnTo>
                </a:path>
                <a:path w="1123950" h="2544445">
                  <a:moveTo>
                    <a:pt x="416966" y="8229"/>
                  </a:moveTo>
                  <a:lnTo>
                    <a:pt x="416966" y="21945"/>
                  </a:lnTo>
                  <a:lnTo>
                    <a:pt x="391350" y="21945"/>
                  </a:lnTo>
                  <a:lnTo>
                    <a:pt x="391350" y="8229"/>
                  </a:lnTo>
                  <a:lnTo>
                    <a:pt x="366674" y="8229"/>
                  </a:lnTo>
                  <a:lnTo>
                    <a:pt x="366674" y="47548"/>
                  </a:lnTo>
                  <a:lnTo>
                    <a:pt x="436156" y="47548"/>
                  </a:lnTo>
                  <a:lnTo>
                    <a:pt x="436156" y="8229"/>
                  </a:lnTo>
                  <a:lnTo>
                    <a:pt x="416966" y="8229"/>
                  </a:lnTo>
                  <a:close/>
                </a:path>
                <a:path w="1123950" h="2544445">
                  <a:moveTo>
                    <a:pt x="404152" y="44805"/>
                  </a:moveTo>
                  <a:lnTo>
                    <a:pt x="409638" y="44805"/>
                  </a:lnTo>
                  <a:lnTo>
                    <a:pt x="413296" y="41147"/>
                  </a:lnTo>
                  <a:lnTo>
                    <a:pt x="413296" y="35661"/>
                  </a:lnTo>
                  <a:lnTo>
                    <a:pt x="413296" y="31089"/>
                  </a:lnTo>
                  <a:lnTo>
                    <a:pt x="409638" y="26517"/>
                  </a:lnTo>
                  <a:lnTo>
                    <a:pt x="404152" y="26517"/>
                  </a:lnTo>
                  <a:lnTo>
                    <a:pt x="398665" y="26517"/>
                  </a:lnTo>
                  <a:lnTo>
                    <a:pt x="395020" y="31089"/>
                  </a:lnTo>
                  <a:lnTo>
                    <a:pt x="395020" y="35661"/>
                  </a:lnTo>
                  <a:lnTo>
                    <a:pt x="395020" y="41147"/>
                  </a:lnTo>
                  <a:lnTo>
                    <a:pt x="398665" y="44805"/>
                  </a:lnTo>
                  <a:lnTo>
                    <a:pt x="404152" y="44805"/>
                  </a:lnTo>
                  <a:close/>
                </a:path>
                <a:path w="1123950" h="2544445">
                  <a:moveTo>
                    <a:pt x="535838" y="42062"/>
                  </a:moveTo>
                  <a:lnTo>
                    <a:pt x="541324" y="42062"/>
                  </a:lnTo>
                  <a:lnTo>
                    <a:pt x="544969" y="38404"/>
                  </a:lnTo>
                  <a:lnTo>
                    <a:pt x="544969" y="32918"/>
                  </a:lnTo>
                  <a:lnTo>
                    <a:pt x="544969" y="28346"/>
                  </a:lnTo>
                  <a:lnTo>
                    <a:pt x="541324" y="23774"/>
                  </a:lnTo>
                  <a:lnTo>
                    <a:pt x="535838" y="23774"/>
                  </a:lnTo>
                  <a:lnTo>
                    <a:pt x="531266" y="23774"/>
                  </a:lnTo>
                  <a:lnTo>
                    <a:pt x="526681" y="28346"/>
                  </a:lnTo>
                  <a:lnTo>
                    <a:pt x="526681" y="32918"/>
                  </a:lnTo>
                  <a:lnTo>
                    <a:pt x="526681" y="38404"/>
                  </a:lnTo>
                  <a:lnTo>
                    <a:pt x="531266" y="42062"/>
                  </a:lnTo>
                  <a:lnTo>
                    <a:pt x="535838" y="42062"/>
                  </a:lnTo>
                  <a:close/>
                </a:path>
                <a:path w="1123950" h="2544445">
                  <a:moveTo>
                    <a:pt x="534924" y="449884"/>
                  </a:moveTo>
                  <a:lnTo>
                    <a:pt x="538568" y="449884"/>
                  </a:lnTo>
                  <a:lnTo>
                    <a:pt x="542239" y="446227"/>
                  </a:lnTo>
                  <a:lnTo>
                    <a:pt x="542239" y="442569"/>
                  </a:lnTo>
                  <a:lnTo>
                    <a:pt x="542239" y="437997"/>
                  </a:lnTo>
                  <a:lnTo>
                    <a:pt x="538568" y="434339"/>
                  </a:lnTo>
                  <a:lnTo>
                    <a:pt x="534924" y="434339"/>
                  </a:lnTo>
                  <a:lnTo>
                    <a:pt x="530339" y="434339"/>
                  </a:lnTo>
                  <a:lnTo>
                    <a:pt x="527596" y="437997"/>
                  </a:lnTo>
                  <a:lnTo>
                    <a:pt x="527596" y="442569"/>
                  </a:lnTo>
                  <a:lnTo>
                    <a:pt x="527596" y="446227"/>
                  </a:lnTo>
                  <a:lnTo>
                    <a:pt x="530339" y="449884"/>
                  </a:lnTo>
                  <a:lnTo>
                    <a:pt x="534924" y="449884"/>
                  </a:lnTo>
                  <a:close/>
                </a:path>
                <a:path w="1123950" h="2544445">
                  <a:moveTo>
                    <a:pt x="534924" y="857707"/>
                  </a:moveTo>
                  <a:lnTo>
                    <a:pt x="538568" y="857707"/>
                  </a:lnTo>
                  <a:lnTo>
                    <a:pt x="542239" y="854062"/>
                  </a:lnTo>
                  <a:lnTo>
                    <a:pt x="542239" y="850391"/>
                  </a:lnTo>
                  <a:lnTo>
                    <a:pt x="542239" y="845819"/>
                  </a:lnTo>
                  <a:lnTo>
                    <a:pt x="538568" y="843076"/>
                  </a:lnTo>
                  <a:lnTo>
                    <a:pt x="534924" y="843076"/>
                  </a:lnTo>
                  <a:lnTo>
                    <a:pt x="530339" y="843076"/>
                  </a:lnTo>
                  <a:lnTo>
                    <a:pt x="527596" y="845819"/>
                  </a:lnTo>
                  <a:lnTo>
                    <a:pt x="527596" y="850391"/>
                  </a:lnTo>
                  <a:lnTo>
                    <a:pt x="527596" y="854062"/>
                  </a:lnTo>
                  <a:lnTo>
                    <a:pt x="530339" y="857707"/>
                  </a:lnTo>
                  <a:lnTo>
                    <a:pt x="534924" y="857707"/>
                  </a:lnTo>
                  <a:close/>
                </a:path>
                <a:path w="1123950" h="2544445">
                  <a:moveTo>
                    <a:pt x="534924" y="1262786"/>
                  </a:moveTo>
                  <a:lnTo>
                    <a:pt x="538568" y="1262786"/>
                  </a:lnTo>
                  <a:lnTo>
                    <a:pt x="542239" y="1259128"/>
                  </a:lnTo>
                  <a:lnTo>
                    <a:pt x="542239" y="1255471"/>
                  </a:lnTo>
                  <a:lnTo>
                    <a:pt x="542239" y="1250911"/>
                  </a:lnTo>
                  <a:lnTo>
                    <a:pt x="538568" y="1248155"/>
                  </a:lnTo>
                  <a:lnTo>
                    <a:pt x="534924" y="1248155"/>
                  </a:lnTo>
                  <a:lnTo>
                    <a:pt x="530339" y="1248155"/>
                  </a:lnTo>
                  <a:lnTo>
                    <a:pt x="527596" y="1250911"/>
                  </a:lnTo>
                  <a:lnTo>
                    <a:pt x="527596" y="1255471"/>
                  </a:lnTo>
                  <a:lnTo>
                    <a:pt x="527596" y="1259128"/>
                  </a:lnTo>
                  <a:lnTo>
                    <a:pt x="530339" y="1262786"/>
                  </a:lnTo>
                  <a:lnTo>
                    <a:pt x="534924" y="1262786"/>
                  </a:lnTo>
                  <a:close/>
                </a:path>
                <a:path w="1123950" h="2544445">
                  <a:moveTo>
                    <a:pt x="534924" y="1670621"/>
                  </a:moveTo>
                  <a:lnTo>
                    <a:pt x="538568" y="1670621"/>
                  </a:lnTo>
                  <a:lnTo>
                    <a:pt x="542239" y="1667865"/>
                  </a:lnTo>
                  <a:lnTo>
                    <a:pt x="542239" y="1663293"/>
                  </a:lnTo>
                  <a:lnTo>
                    <a:pt x="542239" y="1659635"/>
                  </a:lnTo>
                  <a:lnTo>
                    <a:pt x="538568" y="1655978"/>
                  </a:lnTo>
                  <a:lnTo>
                    <a:pt x="534924" y="1655978"/>
                  </a:lnTo>
                  <a:lnTo>
                    <a:pt x="530339" y="1655978"/>
                  </a:lnTo>
                  <a:lnTo>
                    <a:pt x="527596" y="1659635"/>
                  </a:lnTo>
                  <a:lnTo>
                    <a:pt x="527596" y="1663293"/>
                  </a:lnTo>
                  <a:lnTo>
                    <a:pt x="527596" y="1667865"/>
                  </a:lnTo>
                  <a:lnTo>
                    <a:pt x="530339" y="1670621"/>
                  </a:lnTo>
                  <a:lnTo>
                    <a:pt x="534924" y="1670621"/>
                  </a:lnTo>
                  <a:close/>
                </a:path>
                <a:path w="1123950" h="2544445">
                  <a:moveTo>
                    <a:pt x="534924" y="2081187"/>
                  </a:moveTo>
                  <a:lnTo>
                    <a:pt x="538568" y="2081187"/>
                  </a:lnTo>
                  <a:lnTo>
                    <a:pt x="542239" y="2077529"/>
                  </a:lnTo>
                  <a:lnTo>
                    <a:pt x="542239" y="2073859"/>
                  </a:lnTo>
                  <a:lnTo>
                    <a:pt x="542239" y="2069287"/>
                  </a:lnTo>
                  <a:lnTo>
                    <a:pt x="538568" y="2066531"/>
                  </a:lnTo>
                  <a:lnTo>
                    <a:pt x="534924" y="2066531"/>
                  </a:lnTo>
                  <a:lnTo>
                    <a:pt x="530339" y="2066531"/>
                  </a:lnTo>
                  <a:lnTo>
                    <a:pt x="527596" y="2069287"/>
                  </a:lnTo>
                  <a:lnTo>
                    <a:pt x="527596" y="2073859"/>
                  </a:lnTo>
                  <a:lnTo>
                    <a:pt x="527596" y="2077529"/>
                  </a:lnTo>
                  <a:lnTo>
                    <a:pt x="530339" y="2081187"/>
                  </a:lnTo>
                  <a:lnTo>
                    <a:pt x="534924" y="2081187"/>
                  </a:lnTo>
                  <a:close/>
                </a:path>
                <a:path w="1123950" h="2544445">
                  <a:moveTo>
                    <a:pt x="50279" y="8229"/>
                  </a:moveTo>
                  <a:lnTo>
                    <a:pt x="50279" y="21945"/>
                  </a:lnTo>
                  <a:lnTo>
                    <a:pt x="24688" y="21945"/>
                  </a:lnTo>
                  <a:lnTo>
                    <a:pt x="24688" y="8229"/>
                  </a:lnTo>
                  <a:lnTo>
                    <a:pt x="0" y="8229"/>
                  </a:lnTo>
                  <a:lnTo>
                    <a:pt x="0" y="47548"/>
                  </a:lnTo>
                  <a:lnTo>
                    <a:pt x="69481" y="47548"/>
                  </a:lnTo>
                  <a:lnTo>
                    <a:pt x="69481" y="8229"/>
                  </a:lnTo>
                  <a:lnTo>
                    <a:pt x="50279" y="8229"/>
                  </a:lnTo>
                  <a:close/>
                </a:path>
                <a:path w="1123950" h="2544445">
                  <a:moveTo>
                    <a:pt x="37490" y="44805"/>
                  </a:moveTo>
                  <a:lnTo>
                    <a:pt x="42964" y="44805"/>
                  </a:lnTo>
                  <a:lnTo>
                    <a:pt x="46621" y="41147"/>
                  </a:lnTo>
                  <a:lnTo>
                    <a:pt x="46621" y="35661"/>
                  </a:lnTo>
                  <a:lnTo>
                    <a:pt x="46621" y="31089"/>
                  </a:lnTo>
                  <a:lnTo>
                    <a:pt x="42964" y="26517"/>
                  </a:lnTo>
                  <a:lnTo>
                    <a:pt x="37490" y="26517"/>
                  </a:lnTo>
                  <a:lnTo>
                    <a:pt x="32905" y="26517"/>
                  </a:lnTo>
                  <a:lnTo>
                    <a:pt x="28333" y="31089"/>
                  </a:lnTo>
                  <a:lnTo>
                    <a:pt x="28333" y="35661"/>
                  </a:lnTo>
                  <a:lnTo>
                    <a:pt x="28333" y="41147"/>
                  </a:lnTo>
                  <a:lnTo>
                    <a:pt x="32905" y="44805"/>
                  </a:lnTo>
                  <a:lnTo>
                    <a:pt x="37490" y="44805"/>
                  </a:lnTo>
                  <a:close/>
                </a:path>
                <a:path w="1123950" h="2544445">
                  <a:moveTo>
                    <a:pt x="383133" y="47548"/>
                  </a:moveTo>
                  <a:lnTo>
                    <a:pt x="383133" y="85039"/>
                  </a:lnTo>
                  <a:lnTo>
                    <a:pt x="405066" y="85039"/>
                  </a:lnTo>
                  <a:lnTo>
                    <a:pt x="405066" y="192023"/>
                  </a:lnTo>
                </a:path>
                <a:path w="1123950" h="2544445">
                  <a:moveTo>
                    <a:pt x="404152" y="216712"/>
                  </a:moveTo>
                  <a:lnTo>
                    <a:pt x="404152" y="266090"/>
                  </a:lnTo>
                </a:path>
                <a:path w="1123950" h="2544445">
                  <a:moveTo>
                    <a:pt x="404152" y="305409"/>
                  </a:moveTo>
                  <a:lnTo>
                    <a:pt x="404152" y="402335"/>
                  </a:lnTo>
                </a:path>
                <a:path w="1123950" h="2544445">
                  <a:moveTo>
                    <a:pt x="230416" y="1728228"/>
                  </a:moveTo>
                  <a:lnTo>
                    <a:pt x="230416" y="1594713"/>
                  </a:lnTo>
                  <a:lnTo>
                    <a:pt x="329171" y="1594713"/>
                  </a:lnTo>
                  <a:lnTo>
                    <a:pt x="329171" y="1728228"/>
                  </a:lnTo>
                  <a:lnTo>
                    <a:pt x="230416" y="1728228"/>
                  </a:lnTo>
                  <a:close/>
                </a:path>
                <a:path w="1123950" h="2544445">
                  <a:moveTo>
                    <a:pt x="329171" y="1849831"/>
                  </a:moveTo>
                  <a:lnTo>
                    <a:pt x="312724" y="1849831"/>
                  </a:lnTo>
                  <a:lnTo>
                    <a:pt x="312724" y="1905622"/>
                  </a:lnTo>
                  <a:lnTo>
                    <a:pt x="329171" y="1905622"/>
                  </a:lnTo>
                  <a:lnTo>
                    <a:pt x="329171" y="1933955"/>
                  </a:lnTo>
                  <a:lnTo>
                    <a:pt x="230416" y="1933955"/>
                  </a:lnTo>
                  <a:lnTo>
                    <a:pt x="230416" y="1905622"/>
                  </a:lnTo>
                  <a:lnTo>
                    <a:pt x="247789" y="1905622"/>
                  </a:lnTo>
                  <a:lnTo>
                    <a:pt x="247789" y="1849831"/>
                  </a:lnTo>
                  <a:lnTo>
                    <a:pt x="230416" y="1849831"/>
                  </a:lnTo>
                  <a:lnTo>
                    <a:pt x="230416" y="1800453"/>
                  </a:lnTo>
                  <a:lnTo>
                    <a:pt x="329171" y="1800453"/>
                  </a:lnTo>
                  <a:lnTo>
                    <a:pt x="329171" y="1849831"/>
                  </a:lnTo>
                  <a:close/>
                </a:path>
                <a:path w="1123950" h="2544445">
                  <a:moveTo>
                    <a:pt x="329171" y="2139695"/>
                  </a:moveTo>
                  <a:lnTo>
                    <a:pt x="230416" y="2139695"/>
                  </a:lnTo>
                  <a:lnTo>
                    <a:pt x="230416" y="2006193"/>
                  </a:lnTo>
                  <a:lnTo>
                    <a:pt x="329171" y="2006193"/>
                  </a:lnTo>
                  <a:lnTo>
                    <a:pt x="329171" y="2139695"/>
                  </a:lnTo>
                  <a:close/>
                </a:path>
                <a:path w="1123950" h="2544445">
                  <a:moveTo>
                    <a:pt x="329171" y="2343607"/>
                  </a:moveTo>
                  <a:lnTo>
                    <a:pt x="230416" y="2343607"/>
                  </a:lnTo>
                  <a:lnTo>
                    <a:pt x="230416" y="2211946"/>
                  </a:lnTo>
                  <a:lnTo>
                    <a:pt x="329171" y="2211946"/>
                  </a:lnTo>
                  <a:lnTo>
                    <a:pt x="329171" y="2343607"/>
                  </a:lnTo>
                  <a:close/>
                </a:path>
                <a:path w="1123950" h="2544445">
                  <a:moveTo>
                    <a:pt x="213055" y="1905622"/>
                  </a:moveTo>
                  <a:lnTo>
                    <a:pt x="213055" y="1933955"/>
                  </a:lnTo>
                  <a:lnTo>
                    <a:pt x="115201" y="1933955"/>
                  </a:lnTo>
                  <a:lnTo>
                    <a:pt x="115201" y="1905622"/>
                  </a:lnTo>
                  <a:lnTo>
                    <a:pt x="130746" y="1905622"/>
                  </a:lnTo>
                  <a:lnTo>
                    <a:pt x="130746" y="1849831"/>
                  </a:lnTo>
                  <a:lnTo>
                    <a:pt x="115201" y="1849831"/>
                  </a:lnTo>
                  <a:lnTo>
                    <a:pt x="115201" y="1800453"/>
                  </a:lnTo>
                  <a:lnTo>
                    <a:pt x="213055" y="1800453"/>
                  </a:lnTo>
                  <a:lnTo>
                    <a:pt x="213055" y="1849831"/>
                  </a:lnTo>
                  <a:lnTo>
                    <a:pt x="195668" y="1849831"/>
                  </a:lnTo>
                  <a:lnTo>
                    <a:pt x="195668" y="1905622"/>
                  </a:lnTo>
                  <a:lnTo>
                    <a:pt x="213055" y="1905622"/>
                  </a:lnTo>
                  <a:close/>
                </a:path>
                <a:path w="1123950" h="2544445">
                  <a:moveTo>
                    <a:pt x="213055" y="2139695"/>
                  </a:moveTo>
                  <a:lnTo>
                    <a:pt x="115201" y="2139695"/>
                  </a:lnTo>
                  <a:lnTo>
                    <a:pt x="115201" y="2006193"/>
                  </a:lnTo>
                  <a:lnTo>
                    <a:pt x="213055" y="2006193"/>
                  </a:lnTo>
                  <a:lnTo>
                    <a:pt x="213055" y="2139695"/>
                  </a:lnTo>
                  <a:close/>
                </a:path>
                <a:path w="1123950" h="2544445">
                  <a:moveTo>
                    <a:pt x="213055" y="2343607"/>
                  </a:moveTo>
                  <a:lnTo>
                    <a:pt x="115201" y="2343607"/>
                  </a:lnTo>
                  <a:lnTo>
                    <a:pt x="115201" y="2211946"/>
                  </a:lnTo>
                  <a:lnTo>
                    <a:pt x="213055" y="2211946"/>
                  </a:lnTo>
                  <a:lnTo>
                    <a:pt x="213055" y="2343607"/>
                  </a:lnTo>
                  <a:close/>
                </a:path>
                <a:path w="1123950" h="2544445">
                  <a:moveTo>
                    <a:pt x="115201" y="1594713"/>
                  </a:moveTo>
                  <a:lnTo>
                    <a:pt x="213055" y="1594713"/>
                  </a:lnTo>
                  <a:lnTo>
                    <a:pt x="213055" y="1728228"/>
                  </a:lnTo>
                  <a:lnTo>
                    <a:pt x="115201" y="1728228"/>
                  </a:lnTo>
                  <a:lnTo>
                    <a:pt x="115201" y="1594713"/>
                  </a:lnTo>
                  <a:close/>
                </a:path>
                <a:path w="1123950" h="2544445">
                  <a:moveTo>
                    <a:pt x="115201" y="1397203"/>
                  </a:moveTo>
                  <a:lnTo>
                    <a:pt x="213055" y="1397203"/>
                  </a:lnTo>
                  <a:lnTo>
                    <a:pt x="213055" y="1522475"/>
                  </a:lnTo>
                  <a:lnTo>
                    <a:pt x="115201" y="1522475"/>
                  </a:lnTo>
                  <a:lnTo>
                    <a:pt x="115201" y="1397203"/>
                  </a:lnTo>
                  <a:close/>
                </a:path>
                <a:path w="1123950" h="2544445">
                  <a:moveTo>
                    <a:pt x="115201" y="1296619"/>
                  </a:moveTo>
                  <a:lnTo>
                    <a:pt x="130746" y="1296619"/>
                  </a:lnTo>
                  <a:lnTo>
                    <a:pt x="130746" y="1240840"/>
                  </a:lnTo>
                  <a:lnTo>
                    <a:pt x="115201" y="1240840"/>
                  </a:lnTo>
                  <a:lnTo>
                    <a:pt x="115201" y="1191463"/>
                  </a:lnTo>
                  <a:lnTo>
                    <a:pt x="213055" y="1191463"/>
                  </a:lnTo>
                  <a:lnTo>
                    <a:pt x="213055" y="1240840"/>
                  </a:lnTo>
                  <a:lnTo>
                    <a:pt x="195668" y="1240840"/>
                  </a:lnTo>
                  <a:lnTo>
                    <a:pt x="195668" y="1296619"/>
                  </a:lnTo>
                  <a:lnTo>
                    <a:pt x="213055" y="1296619"/>
                  </a:lnTo>
                  <a:lnTo>
                    <a:pt x="213055" y="1324965"/>
                  </a:lnTo>
                  <a:lnTo>
                    <a:pt x="115201" y="1324965"/>
                  </a:lnTo>
                  <a:lnTo>
                    <a:pt x="115201" y="1296619"/>
                  </a:lnTo>
                  <a:close/>
                </a:path>
                <a:path w="1123950" h="2544445">
                  <a:moveTo>
                    <a:pt x="115201" y="985723"/>
                  </a:moveTo>
                  <a:lnTo>
                    <a:pt x="213055" y="985723"/>
                  </a:lnTo>
                  <a:lnTo>
                    <a:pt x="213055" y="1119225"/>
                  </a:lnTo>
                  <a:lnTo>
                    <a:pt x="115201" y="1119225"/>
                  </a:lnTo>
                  <a:lnTo>
                    <a:pt x="115201" y="985723"/>
                  </a:lnTo>
                  <a:close/>
                </a:path>
                <a:path w="1123950" h="2544445">
                  <a:moveTo>
                    <a:pt x="115201" y="785469"/>
                  </a:moveTo>
                  <a:lnTo>
                    <a:pt x="213055" y="785469"/>
                  </a:lnTo>
                  <a:lnTo>
                    <a:pt x="213055" y="913485"/>
                  </a:lnTo>
                  <a:lnTo>
                    <a:pt x="115201" y="913485"/>
                  </a:lnTo>
                  <a:lnTo>
                    <a:pt x="115201" y="785469"/>
                  </a:lnTo>
                  <a:close/>
                </a:path>
                <a:path w="1123950" h="2544445">
                  <a:moveTo>
                    <a:pt x="115201" y="685800"/>
                  </a:moveTo>
                  <a:lnTo>
                    <a:pt x="130746" y="685800"/>
                  </a:lnTo>
                  <a:lnTo>
                    <a:pt x="130746" y="630021"/>
                  </a:lnTo>
                  <a:lnTo>
                    <a:pt x="115201" y="630021"/>
                  </a:lnTo>
                  <a:lnTo>
                    <a:pt x="115201" y="579729"/>
                  </a:lnTo>
                  <a:lnTo>
                    <a:pt x="213055" y="579729"/>
                  </a:lnTo>
                  <a:lnTo>
                    <a:pt x="213055" y="630021"/>
                  </a:lnTo>
                  <a:lnTo>
                    <a:pt x="195668" y="630021"/>
                  </a:lnTo>
                  <a:lnTo>
                    <a:pt x="195668" y="685800"/>
                  </a:lnTo>
                  <a:lnTo>
                    <a:pt x="213055" y="685800"/>
                  </a:lnTo>
                  <a:lnTo>
                    <a:pt x="213055" y="712317"/>
                  </a:lnTo>
                  <a:lnTo>
                    <a:pt x="115201" y="712317"/>
                  </a:lnTo>
                  <a:lnTo>
                    <a:pt x="115201" y="685800"/>
                  </a:lnTo>
                  <a:close/>
                </a:path>
                <a:path w="1123950" h="2544445">
                  <a:moveTo>
                    <a:pt x="115201" y="377647"/>
                  </a:moveTo>
                  <a:lnTo>
                    <a:pt x="213055" y="377647"/>
                  </a:lnTo>
                  <a:lnTo>
                    <a:pt x="213055" y="506577"/>
                  </a:lnTo>
                  <a:lnTo>
                    <a:pt x="115201" y="506577"/>
                  </a:lnTo>
                  <a:lnTo>
                    <a:pt x="115201" y="377647"/>
                  </a:lnTo>
                  <a:close/>
                </a:path>
                <a:path w="1123950" h="2544445">
                  <a:moveTo>
                    <a:pt x="115201" y="172821"/>
                  </a:moveTo>
                  <a:lnTo>
                    <a:pt x="213055" y="172821"/>
                  </a:lnTo>
                  <a:lnTo>
                    <a:pt x="213055" y="305409"/>
                  </a:lnTo>
                  <a:lnTo>
                    <a:pt x="115201" y="305409"/>
                  </a:lnTo>
                  <a:lnTo>
                    <a:pt x="115201" y="172821"/>
                  </a:lnTo>
                  <a:close/>
                </a:path>
                <a:path w="1123950" h="2544445">
                  <a:moveTo>
                    <a:pt x="230416" y="1397203"/>
                  </a:moveTo>
                  <a:lnTo>
                    <a:pt x="329171" y="1397203"/>
                  </a:lnTo>
                  <a:lnTo>
                    <a:pt x="329171" y="1522475"/>
                  </a:lnTo>
                  <a:lnTo>
                    <a:pt x="230416" y="1522475"/>
                  </a:lnTo>
                  <a:lnTo>
                    <a:pt x="230416" y="1397203"/>
                  </a:lnTo>
                  <a:close/>
                </a:path>
                <a:path w="1123950" h="2544445">
                  <a:moveTo>
                    <a:pt x="230416" y="1296619"/>
                  </a:moveTo>
                  <a:lnTo>
                    <a:pt x="247789" y="1296619"/>
                  </a:lnTo>
                  <a:lnTo>
                    <a:pt x="247789" y="1240840"/>
                  </a:lnTo>
                  <a:lnTo>
                    <a:pt x="230416" y="1240840"/>
                  </a:lnTo>
                  <a:lnTo>
                    <a:pt x="230416" y="1191463"/>
                  </a:lnTo>
                  <a:lnTo>
                    <a:pt x="329171" y="1191463"/>
                  </a:lnTo>
                  <a:lnTo>
                    <a:pt x="329171" y="1240840"/>
                  </a:lnTo>
                  <a:lnTo>
                    <a:pt x="312724" y="1240840"/>
                  </a:lnTo>
                  <a:lnTo>
                    <a:pt x="312724" y="1296619"/>
                  </a:lnTo>
                  <a:lnTo>
                    <a:pt x="329171" y="1296619"/>
                  </a:lnTo>
                  <a:lnTo>
                    <a:pt x="329171" y="1324965"/>
                  </a:lnTo>
                  <a:lnTo>
                    <a:pt x="230416" y="1324965"/>
                  </a:lnTo>
                  <a:lnTo>
                    <a:pt x="230416" y="1296619"/>
                  </a:lnTo>
                  <a:close/>
                </a:path>
                <a:path w="1123950" h="2544445">
                  <a:moveTo>
                    <a:pt x="230416" y="985723"/>
                  </a:moveTo>
                  <a:lnTo>
                    <a:pt x="329171" y="985723"/>
                  </a:lnTo>
                  <a:lnTo>
                    <a:pt x="329171" y="1119225"/>
                  </a:lnTo>
                  <a:lnTo>
                    <a:pt x="230416" y="1119225"/>
                  </a:lnTo>
                  <a:lnTo>
                    <a:pt x="230416" y="985723"/>
                  </a:lnTo>
                  <a:close/>
                </a:path>
                <a:path w="1123950" h="2544445">
                  <a:moveTo>
                    <a:pt x="230416" y="785469"/>
                  </a:moveTo>
                  <a:lnTo>
                    <a:pt x="329171" y="785469"/>
                  </a:lnTo>
                  <a:lnTo>
                    <a:pt x="329171" y="913485"/>
                  </a:lnTo>
                  <a:lnTo>
                    <a:pt x="230416" y="913485"/>
                  </a:lnTo>
                  <a:lnTo>
                    <a:pt x="230416" y="785469"/>
                  </a:lnTo>
                  <a:close/>
                </a:path>
                <a:path w="1123950" h="2544445">
                  <a:moveTo>
                    <a:pt x="230416" y="685800"/>
                  </a:moveTo>
                  <a:lnTo>
                    <a:pt x="247789" y="685800"/>
                  </a:lnTo>
                  <a:lnTo>
                    <a:pt x="247789" y="630021"/>
                  </a:lnTo>
                  <a:lnTo>
                    <a:pt x="230416" y="630021"/>
                  </a:lnTo>
                  <a:lnTo>
                    <a:pt x="230416" y="579729"/>
                  </a:lnTo>
                  <a:lnTo>
                    <a:pt x="329171" y="579729"/>
                  </a:lnTo>
                  <a:lnTo>
                    <a:pt x="329171" y="630021"/>
                  </a:lnTo>
                  <a:lnTo>
                    <a:pt x="312724" y="630021"/>
                  </a:lnTo>
                  <a:lnTo>
                    <a:pt x="312724" y="685800"/>
                  </a:lnTo>
                  <a:lnTo>
                    <a:pt x="329171" y="685800"/>
                  </a:lnTo>
                  <a:lnTo>
                    <a:pt x="329171" y="712317"/>
                  </a:lnTo>
                  <a:lnTo>
                    <a:pt x="230416" y="712317"/>
                  </a:lnTo>
                  <a:lnTo>
                    <a:pt x="230416" y="685800"/>
                  </a:lnTo>
                  <a:close/>
                </a:path>
                <a:path w="1123950" h="2544445">
                  <a:moveTo>
                    <a:pt x="230416" y="377647"/>
                  </a:moveTo>
                  <a:lnTo>
                    <a:pt x="329171" y="377647"/>
                  </a:lnTo>
                  <a:lnTo>
                    <a:pt x="329171" y="506577"/>
                  </a:lnTo>
                  <a:lnTo>
                    <a:pt x="230416" y="506577"/>
                  </a:lnTo>
                  <a:lnTo>
                    <a:pt x="230416" y="377647"/>
                  </a:lnTo>
                  <a:close/>
                </a:path>
                <a:path w="1123950" h="2544445">
                  <a:moveTo>
                    <a:pt x="230416" y="172821"/>
                  </a:moveTo>
                  <a:lnTo>
                    <a:pt x="329171" y="172821"/>
                  </a:lnTo>
                  <a:lnTo>
                    <a:pt x="329171" y="305409"/>
                  </a:lnTo>
                  <a:lnTo>
                    <a:pt x="230416" y="305409"/>
                  </a:lnTo>
                  <a:lnTo>
                    <a:pt x="230416" y="172821"/>
                  </a:lnTo>
                  <a:close/>
                </a:path>
                <a:path w="1123950" h="2544445">
                  <a:moveTo>
                    <a:pt x="363918" y="75895"/>
                  </a:moveTo>
                  <a:lnTo>
                    <a:pt x="363918" y="20116"/>
                  </a:lnTo>
                  <a:lnTo>
                    <a:pt x="312724" y="20116"/>
                  </a:lnTo>
                  <a:lnTo>
                    <a:pt x="312724" y="75895"/>
                  </a:lnTo>
                  <a:lnTo>
                    <a:pt x="329171" y="75895"/>
                  </a:lnTo>
                  <a:lnTo>
                    <a:pt x="329171" y="100583"/>
                  </a:lnTo>
                  <a:lnTo>
                    <a:pt x="230416" y="100583"/>
                  </a:lnTo>
                  <a:lnTo>
                    <a:pt x="230416" y="75895"/>
                  </a:lnTo>
                  <a:lnTo>
                    <a:pt x="247789" y="75895"/>
                  </a:lnTo>
                  <a:lnTo>
                    <a:pt x="247789" y="20116"/>
                  </a:lnTo>
                  <a:lnTo>
                    <a:pt x="195668" y="20116"/>
                  </a:lnTo>
                  <a:lnTo>
                    <a:pt x="195668" y="75895"/>
                  </a:lnTo>
                  <a:lnTo>
                    <a:pt x="213055" y="75895"/>
                  </a:lnTo>
                  <a:lnTo>
                    <a:pt x="213055" y="100583"/>
                  </a:lnTo>
                  <a:lnTo>
                    <a:pt x="115201" y="100583"/>
                  </a:lnTo>
                  <a:lnTo>
                    <a:pt x="115201" y="75895"/>
                  </a:lnTo>
                  <a:lnTo>
                    <a:pt x="130746" y="75895"/>
                  </a:lnTo>
                  <a:lnTo>
                    <a:pt x="130746" y="20116"/>
                  </a:lnTo>
                  <a:lnTo>
                    <a:pt x="80454" y="20116"/>
                  </a:lnTo>
                  <a:lnTo>
                    <a:pt x="80454" y="75895"/>
                  </a:lnTo>
                  <a:lnTo>
                    <a:pt x="96913" y="75895"/>
                  </a:lnTo>
                  <a:lnTo>
                    <a:pt x="96913" y="100583"/>
                  </a:lnTo>
                  <a:lnTo>
                    <a:pt x="77724" y="100583"/>
                  </a:lnTo>
                  <a:lnTo>
                    <a:pt x="77724" y="172821"/>
                  </a:lnTo>
                  <a:lnTo>
                    <a:pt x="96913" y="172821"/>
                  </a:lnTo>
                  <a:lnTo>
                    <a:pt x="96913" y="305409"/>
                  </a:lnTo>
                  <a:lnTo>
                    <a:pt x="77724" y="305409"/>
                  </a:lnTo>
                  <a:lnTo>
                    <a:pt x="77724" y="377647"/>
                  </a:lnTo>
                  <a:lnTo>
                    <a:pt x="96913" y="377647"/>
                  </a:lnTo>
                  <a:lnTo>
                    <a:pt x="96913" y="506577"/>
                  </a:lnTo>
                  <a:lnTo>
                    <a:pt x="77724" y="506577"/>
                  </a:lnTo>
                  <a:lnTo>
                    <a:pt x="77724" y="579729"/>
                  </a:lnTo>
                  <a:lnTo>
                    <a:pt x="96913" y="579729"/>
                  </a:lnTo>
                  <a:lnTo>
                    <a:pt x="96913" y="630021"/>
                  </a:lnTo>
                  <a:lnTo>
                    <a:pt x="80454" y="630021"/>
                  </a:lnTo>
                  <a:lnTo>
                    <a:pt x="80454" y="685800"/>
                  </a:lnTo>
                  <a:lnTo>
                    <a:pt x="96913" y="685800"/>
                  </a:lnTo>
                  <a:lnTo>
                    <a:pt x="96913" y="712317"/>
                  </a:lnTo>
                  <a:lnTo>
                    <a:pt x="77724" y="712317"/>
                  </a:lnTo>
                  <a:lnTo>
                    <a:pt x="77724" y="785469"/>
                  </a:lnTo>
                  <a:lnTo>
                    <a:pt x="96913" y="785469"/>
                  </a:lnTo>
                  <a:lnTo>
                    <a:pt x="96913" y="913485"/>
                  </a:lnTo>
                  <a:lnTo>
                    <a:pt x="77724" y="913485"/>
                  </a:lnTo>
                  <a:lnTo>
                    <a:pt x="77724" y="985723"/>
                  </a:lnTo>
                  <a:lnTo>
                    <a:pt x="96913" y="985723"/>
                  </a:lnTo>
                  <a:lnTo>
                    <a:pt x="96913" y="1119225"/>
                  </a:lnTo>
                  <a:lnTo>
                    <a:pt x="77724" y="1119225"/>
                  </a:lnTo>
                  <a:lnTo>
                    <a:pt x="77724" y="1191463"/>
                  </a:lnTo>
                  <a:lnTo>
                    <a:pt x="96913" y="1191463"/>
                  </a:lnTo>
                  <a:lnTo>
                    <a:pt x="96913" y="1240840"/>
                  </a:lnTo>
                  <a:lnTo>
                    <a:pt x="80454" y="1240840"/>
                  </a:lnTo>
                  <a:lnTo>
                    <a:pt x="80454" y="1296619"/>
                  </a:lnTo>
                  <a:lnTo>
                    <a:pt x="96913" y="1296619"/>
                  </a:lnTo>
                  <a:lnTo>
                    <a:pt x="96913" y="1324965"/>
                  </a:lnTo>
                  <a:lnTo>
                    <a:pt x="77724" y="1324965"/>
                  </a:lnTo>
                  <a:lnTo>
                    <a:pt x="77724" y="1397203"/>
                  </a:lnTo>
                  <a:lnTo>
                    <a:pt x="96913" y="1397203"/>
                  </a:lnTo>
                  <a:lnTo>
                    <a:pt x="96913" y="1522475"/>
                  </a:lnTo>
                  <a:lnTo>
                    <a:pt x="77724" y="1522475"/>
                  </a:lnTo>
                  <a:lnTo>
                    <a:pt x="77724" y="1594713"/>
                  </a:lnTo>
                  <a:lnTo>
                    <a:pt x="96913" y="1594713"/>
                  </a:lnTo>
                  <a:lnTo>
                    <a:pt x="96913" y="1728228"/>
                  </a:lnTo>
                  <a:lnTo>
                    <a:pt x="77724" y="1728228"/>
                  </a:lnTo>
                  <a:lnTo>
                    <a:pt x="77724" y="1800453"/>
                  </a:lnTo>
                  <a:lnTo>
                    <a:pt x="96913" y="1800453"/>
                  </a:lnTo>
                  <a:lnTo>
                    <a:pt x="96913" y="1849831"/>
                  </a:lnTo>
                  <a:lnTo>
                    <a:pt x="80454" y="1849831"/>
                  </a:lnTo>
                  <a:lnTo>
                    <a:pt x="80454" y="1905622"/>
                  </a:lnTo>
                  <a:lnTo>
                    <a:pt x="96913" y="1905622"/>
                  </a:lnTo>
                  <a:lnTo>
                    <a:pt x="96913" y="1933955"/>
                  </a:lnTo>
                  <a:lnTo>
                    <a:pt x="77724" y="1933955"/>
                  </a:lnTo>
                  <a:lnTo>
                    <a:pt x="77724" y="2006193"/>
                  </a:lnTo>
                  <a:lnTo>
                    <a:pt x="96913" y="2006193"/>
                  </a:lnTo>
                  <a:lnTo>
                    <a:pt x="96913" y="2139695"/>
                  </a:lnTo>
                  <a:lnTo>
                    <a:pt x="77724" y="2139695"/>
                  </a:lnTo>
                  <a:lnTo>
                    <a:pt x="77724" y="2211946"/>
                  </a:lnTo>
                  <a:lnTo>
                    <a:pt x="96913" y="2211946"/>
                  </a:lnTo>
                  <a:lnTo>
                    <a:pt x="96913" y="2343607"/>
                  </a:lnTo>
                  <a:lnTo>
                    <a:pt x="77724" y="2343607"/>
                  </a:lnTo>
                  <a:lnTo>
                    <a:pt x="77724" y="2416759"/>
                  </a:lnTo>
                  <a:lnTo>
                    <a:pt x="96913" y="2416759"/>
                  </a:lnTo>
                  <a:lnTo>
                    <a:pt x="96913" y="2467063"/>
                  </a:lnTo>
                  <a:lnTo>
                    <a:pt x="80454" y="2467063"/>
                  </a:lnTo>
                  <a:lnTo>
                    <a:pt x="80454" y="2495397"/>
                  </a:lnTo>
                  <a:lnTo>
                    <a:pt x="130746" y="2495397"/>
                  </a:lnTo>
                  <a:lnTo>
                    <a:pt x="130746" y="2467063"/>
                  </a:lnTo>
                  <a:lnTo>
                    <a:pt x="115201" y="2467063"/>
                  </a:lnTo>
                  <a:lnTo>
                    <a:pt x="115201" y="2416759"/>
                  </a:lnTo>
                  <a:lnTo>
                    <a:pt x="213055" y="2416759"/>
                  </a:lnTo>
                  <a:lnTo>
                    <a:pt x="213055" y="2467063"/>
                  </a:lnTo>
                  <a:lnTo>
                    <a:pt x="195668" y="2467063"/>
                  </a:lnTo>
                  <a:lnTo>
                    <a:pt x="195668" y="2495397"/>
                  </a:lnTo>
                  <a:lnTo>
                    <a:pt x="247789" y="2495397"/>
                  </a:lnTo>
                  <a:lnTo>
                    <a:pt x="247789" y="2467063"/>
                  </a:lnTo>
                  <a:lnTo>
                    <a:pt x="230416" y="2467063"/>
                  </a:lnTo>
                  <a:lnTo>
                    <a:pt x="230416" y="2416759"/>
                  </a:lnTo>
                  <a:lnTo>
                    <a:pt x="329171" y="2416759"/>
                  </a:lnTo>
                  <a:lnTo>
                    <a:pt x="329171" y="2467063"/>
                  </a:lnTo>
                  <a:lnTo>
                    <a:pt x="312724" y="2467063"/>
                  </a:lnTo>
                  <a:lnTo>
                    <a:pt x="312724" y="2495397"/>
                  </a:lnTo>
                  <a:lnTo>
                    <a:pt x="363918" y="2495397"/>
                  </a:lnTo>
                  <a:lnTo>
                    <a:pt x="363918" y="2467063"/>
                  </a:lnTo>
                  <a:lnTo>
                    <a:pt x="347472" y="2467063"/>
                  </a:lnTo>
                  <a:lnTo>
                    <a:pt x="347472" y="2416759"/>
                  </a:lnTo>
                  <a:lnTo>
                    <a:pt x="363918" y="2416759"/>
                  </a:lnTo>
                  <a:lnTo>
                    <a:pt x="363918" y="2343607"/>
                  </a:lnTo>
                  <a:lnTo>
                    <a:pt x="347472" y="2343607"/>
                  </a:lnTo>
                  <a:lnTo>
                    <a:pt x="347472" y="2211946"/>
                  </a:lnTo>
                  <a:lnTo>
                    <a:pt x="363918" y="2211946"/>
                  </a:lnTo>
                  <a:lnTo>
                    <a:pt x="363918" y="2139695"/>
                  </a:lnTo>
                  <a:lnTo>
                    <a:pt x="347472" y="2139695"/>
                  </a:lnTo>
                  <a:lnTo>
                    <a:pt x="347472" y="2006193"/>
                  </a:lnTo>
                  <a:lnTo>
                    <a:pt x="363918" y="2006193"/>
                  </a:lnTo>
                  <a:lnTo>
                    <a:pt x="363918" y="1933955"/>
                  </a:lnTo>
                  <a:lnTo>
                    <a:pt x="347472" y="1933955"/>
                  </a:lnTo>
                  <a:lnTo>
                    <a:pt x="347472" y="1905622"/>
                  </a:lnTo>
                  <a:lnTo>
                    <a:pt x="363918" y="1905622"/>
                  </a:lnTo>
                  <a:lnTo>
                    <a:pt x="363918" y="1849831"/>
                  </a:lnTo>
                  <a:lnTo>
                    <a:pt x="347472" y="1849831"/>
                  </a:lnTo>
                  <a:lnTo>
                    <a:pt x="347472" y="1800453"/>
                  </a:lnTo>
                  <a:lnTo>
                    <a:pt x="363918" y="1800453"/>
                  </a:lnTo>
                  <a:lnTo>
                    <a:pt x="363918" y="1728228"/>
                  </a:lnTo>
                  <a:lnTo>
                    <a:pt x="347472" y="1728228"/>
                  </a:lnTo>
                  <a:lnTo>
                    <a:pt x="347472" y="1594713"/>
                  </a:lnTo>
                  <a:lnTo>
                    <a:pt x="363918" y="1594713"/>
                  </a:lnTo>
                  <a:lnTo>
                    <a:pt x="363918" y="1522475"/>
                  </a:lnTo>
                  <a:lnTo>
                    <a:pt x="347472" y="1522475"/>
                  </a:lnTo>
                  <a:lnTo>
                    <a:pt x="347472" y="1397203"/>
                  </a:lnTo>
                  <a:lnTo>
                    <a:pt x="363918" y="1397203"/>
                  </a:lnTo>
                  <a:lnTo>
                    <a:pt x="363918" y="1324965"/>
                  </a:lnTo>
                  <a:lnTo>
                    <a:pt x="347472" y="1324965"/>
                  </a:lnTo>
                  <a:lnTo>
                    <a:pt x="347472" y="1296619"/>
                  </a:lnTo>
                  <a:lnTo>
                    <a:pt x="363918" y="1296619"/>
                  </a:lnTo>
                  <a:lnTo>
                    <a:pt x="363918" y="1240840"/>
                  </a:lnTo>
                  <a:lnTo>
                    <a:pt x="347472" y="1240840"/>
                  </a:lnTo>
                  <a:lnTo>
                    <a:pt x="347472" y="1191463"/>
                  </a:lnTo>
                  <a:lnTo>
                    <a:pt x="363918" y="1191463"/>
                  </a:lnTo>
                  <a:lnTo>
                    <a:pt x="363918" y="1119225"/>
                  </a:lnTo>
                  <a:lnTo>
                    <a:pt x="347472" y="1119225"/>
                  </a:lnTo>
                  <a:lnTo>
                    <a:pt x="347472" y="985723"/>
                  </a:lnTo>
                  <a:lnTo>
                    <a:pt x="363918" y="985723"/>
                  </a:lnTo>
                  <a:lnTo>
                    <a:pt x="363918" y="913485"/>
                  </a:lnTo>
                  <a:lnTo>
                    <a:pt x="347472" y="913485"/>
                  </a:lnTo>
                  <a:lnTo>
                    <a:pt x="347472" y="785469"/>
                  </a:lnTo>
                  <a:lnTo>
                    <a:pt x="363918" y="785469"/>
                  </a:lnTo>
                  <a:lnTo>
                    <a:pt x="363918" y="712317"/>
                  </a:lnTo>
                  <a:lnTo>
                    <a:pt x="347472" y="712317"/>
                  </a:lnTo>
                  <a:lnTo>
                    <a:pt x="347472" y="685800"/>
                  </a:lnTo>
                  <a:lnTo>
                    <a:pt x="363918" y="685800"/>
                  </a:lnTo>
                  <a:lnTo>
                    <a:pt x="363918" y="630021"/>
                  </a:lnTo>
                  <a:lnTo>
                    <a:pt x="347472" y="630021"/>
                  </a:lnTo>
                  <a:lnTo>
                    <a:pt x="347472" y="579729"/>
                  </a:lnTo>
                  <a:lnTo>
                    <a:pt x="363918" y="579729"/>
                  </a:lnTo>
                  <a:lnTo>
                    <a:pt x="363918" y="506577"/>
                  </a:lnTo>
                  <a:lnTo>
                    <a:pt x="347472" y="506577"/>
                  </a:lnTo>
                  <a:lnTo>
                    <a:pt x="347472" y="377647"/>
                  </a:lnTo>
                  <a:lnTo>
                    <a:pt x="363918" y="377647"/>
                  </a:lnTo>
                  <a:lnTo>
                    <a:pt x="363918" y="305409"/>
                  </a:lnTo>
                  <a:lnTo>
                    <a:pt x="347472" y="305409"/>
                  </a:lnTo>
                  <a:lnTo>
                    <a:pt x="347472" y="172821"/>
                  </a:lnTo>
                  <a:lnTo>
                    <a:pt x="363918" y="172821"/>
                  </a:lnTo>
                  <a:lnTo>
                    <a:pt x="363918" y="100583"/>
                  </a:lnTo>
                  <a:lnTo>
                    <a:pt x="347472" y="100583"/>
                  </a:lnTo>
                  <a:lnTo>
                    <a:pt x="347472" y="75895"/>
                  </a:lnTo>
                  <a:lnTo>
                    <a:pt x="363918" y="7589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472954" y="2527757"/>
              <a:ext cx="39370" cy="45085"/>
            </a:xfrm>
            <a:custGeom>
              <a:avLst/>
              <a:gdLst/>
              <a:ahLst/>
              <a:cxnLst/>
              <a:rect l="l" t="t" r="r" b="b"/>
              <a:pathLst>
                <a:path w="39370" h="45085">
                  <a:moveTo>
                    <a:pt x="39319" y="0"/>
                  </a:moveTo>
                  <a:lnTo>
                    <a:pt x="0" y="0"/>
                  </a:lnTo>
                  <a:lnTo>
                    <a:pt x="0" y="44805"/>
                  </a:lnTo>
                  <a:lnTo>
                    <a:pt x="39319" y="44805"/>
                  </a:lnTo>
                  <a:lnTo>
                    <a:pt x="39319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472954" y="2527757"/>
              <a:ext cx="39370" cy="45085"/>
            </a:xfrm>
            <a:custGeom>
              <a:avLst/>
              <a:gdLst/>
              <a:ahLst/>
              <a:cxnLst/>
              <a:rect l="l" t="t" r="r" b="b"/>
              <a:pathLst>
                <a:path w="39370" h="45085">
                  <a:moveTo>
                    <a:pt x="39319" y="44805"/>
                  </a:moveTo>
                  <a:lnTo>
                    <a:pt x="39319" y="0"/>
                  </a:lnTo>
                  <a:lnTo>
                    <a:pt x="0" y="0"/>
                  </a:lnTo>
                  <a:lnTo>
                    <a:pt x="0" y="44805"/>
                  </a:lnTo>
                  <a:lnTo>
                    <a:pt x="39319" y="448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488486" y="2528671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8229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8229" y="43891"/>
                  </a:lnTo>
                  <a:lnTo>
                    <a:pt x="82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488486" y="2528671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8229" y="43891"/>
                  </a:moveTo>
                  <a:lnTo>
                    <a:pt x="8229" y="0"/>
                  </a:lnTo>
                  <a:lnTo>
                    <a:pt x="0" y="0"/>
                  </a:lnTo>
                  <a:lnTo>
                    <a:pt x="0" y="43891"/>
                  </a:lnTo>
                  <a:lnTo>
                    <a:pt x="8229" y="438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589972" y="2527757"/>
              <a:ext cx="39370" cy="45085"/>
            </a:xfrm>
            <a:custGeom>
              <a:avLst/>
              <a:gdLst/>
              <a:ahLst/>
              <a:cxnLst/>
              <a:rect l="l" t="t" r="r" b="b"/>
              <a:pathLst>
                <a:path w="39370" h="45085">
                  <a:moveTo>
                    <a:pt x="39331" y="0"/>
                  </a:moveTo>
                  <a:lnTo>
                    <a:pt x="0" y="0"/>
                  </a:lnTo>
                  <a:lnTo>
                    <a:pt x="0" y="44805"/>
                  </a:lnTo>
                  <a:lnTo>
                    <a:pt x="39331" y="44805"/>
                  </a:lnTo>
                  <a:lnTo>
                    <a:pt x="39331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589985" y="2527757"/>
              <a:ext cx="39370" cy="45085"/>
            </a:xfrm>
            <a:custGeom>
              <a:avLst/>
              <a:gdLst/>
              <a:ahLst/>
              <a:cxnLst/>
              <a:rect l="l" t="t" r="r" b="b"/>
              <a:pathLst>
                <a:path w="39370" h="45085">
                  <a:moveTo>
                    <a:pt x="39319" y="44805"/>
                  </a:moveTo>
                  <a:lnTo>
                    <a:pt x="39319" y="0"/>
                  </a:lnTo>
                  <a:lnTo>
                    <a:pt x="0" y="0"/>
                  </a:lnTo>
                  <a:lnTo>
                    <a:pt x="0" y="44805"/>
                  </a:lnTo>
                  <a:lnTo>
                    <a:pt x="39319" y="448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605530" y="2528671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8242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8242" y="43891"/>
                  </a:lnTo>
                  <a:lnTo>
                    <a:pt x="82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605530" y="2528671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8242" y="43891"/>
                  </a:moveTo>
                  <a:lnTo>
                    <a:pt x="8242" y="0"/>
                  </a:lnTo>
                  <a:lnTo>
                    <a:pt x="0" y="0"/>
                  </a:lnTo>
                  <a:lnTo>
                    <a:pt x="0" y="43891"/>
                  </a:lnTo>
                  <a:lnTo>
                    <a:pt x="8242" y="438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707041" y="2527757"/>
              <a:ext cx="38735" cy="45085"/>
            </a:xfrm>
            <a:custGeom>
              <a:avLst/>
              <a:gdLst/>
              <a:ahLst/>
              <a:cxnLst/>
              <a:rect l="l" t="t" r="r" b="b"/>
              <a:pathLst>
                <a:path w="38735" h="45085">
                  <a:moveTo>
                    <a:pt x="38392" y="0"/>
                  </a:moveTo>
                  <a:lnTo>
                    <a:pt x="0" y="0"/>
                  </a:lnTo>
                  <a:lnTo>
                    <a:pt x="0" y="44805"/>
                  </a:lnTo>
                  <a:lnTo>
                    <a:pt x="38392" y="44805"/>
                  </a:lnTo>
                  <a:lnTo>
                    <a:pt x="38392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707041" y="2527757"/>
              <a:ext cx="38735" cy="45085"/>
            </a:xfrm>
            <a:custGeom>
              <a:avLst/>
              <a:gdLst/>
              <a:ahLst/>
              <a:cxnLst/>
              <a:rect l="l" t="t" r="r" b="b"/>
              <a:pathLst>
                <a:path w="38735" h="45085">
                  <a:moveTo>
                    <a:pt x="38392" y="44805"/>
                  </a:moveTo>
                  <a:lnTo>
                    <a:pt x="38392" y="0"/>
                  </a:lnTo>
                  <a:lnTo>
                    <a:pt x="0" y="0"/>
                  </a:lnTo>
                  <a:lnTo>
                    <a:pt x="0" y="44805"/>
                  </a:lnTo>
                  <a:lnTo>
                    <a:pt x="38392" y="448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721671" y="2528671"/>
              <a:ext cx="9525" cy="44450"/>
            </a:xfrm>
            <a:custGeom>
              <a:avLst/>
              <a:gdLst/>
              <a:ahLst/>
              <a:cxnLst/>
              <a:rect l="l" t="t" r="r" b="b"/>
              <a:pathLst>
                <a:path w="9525" h="44450">
                  <a:moveTo>
                    <a:pt x="9144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9144" y="43891"/>
                  </a:lnTo>
                  <a:lnTo>
                    <a:pt x="91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721671" y="2528671"/>
              <a:ext cx="9525" cy="44450"/>
            </a:xfrm>
            <a:custGeom>
              <a:avLst/>
              <a:gdLst/>
              <a:ahLst/>
              <a:cxnLst/>
              <a:rect l="l" t="t" r="r" b="b"/>
              <a:pathLst>
                <a:path w="9525" h="44450">
                  <a:moveTo>
                    <a:pt x="9143" y="43891"/>
                  </a:moveTo>
                  <a:lnTo>
                    <a:pt x="9143" y="0"/>
                  </a:lnTo>
                  <a:lnTo>
                    <a:pt x="0" y="0"/>
                  </a:lnTo>
                  <a:lnTo>
                    <a:pt x="0" y="43891"/>
                  </a:lnTo>
                  <a:lnTo>
                    <a:pt x="9143" y="438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472954" y="2731668"/>
              <a:ext cx="39370" cy="45085"/>
            </a:xfrm>
            <a:custGeom>
              <a:avLst/>
              <a:gdLst/>
              <a:ahLst/>
              <a:cxnLst/>
              <a:rect l="l" t="t" r="r" b="b"/>
              <a:pathLst>
                <a:path w="39370" h="45085">
                  <a:moveTo>
                    <a:pt x="39319" y="0"/>
                  </a:moveTo>
                  <a:lnTo>
                    <a:pt x="0" y="0"/>
                  </a:lnTo>
                  <a:lnTo>
                    <a:pt x="0" y="44805"/>
                  </a:lnTo>
                  <a:lnTo>
                    <a:pt x="39319" y="44805"/>
                  </a:lnTo>
                  <a:lnTo>
                    <a:pt x="39319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472954" y="2731668"/>
              <a:ext cx="39370" cy="45085"/>
            </a:xfrm>
            <a:custGeom>
              <a:avLst/>
              <a:gdLst/>
              <a:ahLst/>
              <a:cxnLst/>
              <a:rect l="l" t="t" r="r" b="b"/>
              <a:pathLst>
                <a:path w="39370" h="45085">
                  <a:moveTo>
                    <a:pt x="39319" y="44805"/>
                  </a:moveTo>
                  <a:lnTo>
                    <a:pt x="39319" y="0"/>
                  </a:lnTo>
                  <a:lnTo>
                    <a:pt x="0" y="0"/>
                  </a:lnTo>
                  <a:lnTo>
                    <a:pt x="0" y="44805"/>
                  </a:lnTo>
                  <a:lnTo>
                    <a:pt x="39319" y="448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488486" y="2732582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8229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8229" y="43891"/>
                  </a:lnTo>
                  <a:lnTo>
                    <a:pt x="82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488486" y="2732582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8229" y="43891"/>
                  </a:moveTo>
                  <a:lnTo>
                    <a:pt x="8229" y="0"/>
                  </a:lnTo>
                  <a:lnTo>
                    <a:pt x="0" y="0"/>
                  </a:lnTo>
                  <a:lnTo>
                    <a:pt x="0" y="43891"/>
                  </a:lnTo>
                  <a:lnTo>
                    <a:pt x="8229" y="438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589972" y="2731668"/>
              <a:ext cx="39370" cy="45085"/>
            </a:xfrm>
            <a:custGeom>
              <a:avLst/>
              <a:gdLst/>
              <a:ahLst/>
              <a:cxnLst/>
              <a:rect l="l" t="t" r="r" b="b"/>
              <a:pathLst>
                <a:path w="39370" h="45085">
                  <a:moveTo>
                    <a:pt x="39331" y="0"/>
                  </a:moveTo>
                  <a:lnTo>
                    <a:pt x="0" y="0"/>
                  </a:lnTo>
                  <a:lnTo>
                    <a:pt x="0" y="44805"/>
                  </a:lnTo>
                  <a:lnTo>
                    <a:pt x="39331" y="44805"/>
                  </a:lnTo>
                  <a:lnTo>
                    <a:pt x="39331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589985" y="2731668"/>
              <a:ext cx="39370" cy="45085"/>
            </a:xfrm>
            <a:custGeom>
              <a:avLst/>
              <a:gdLst/>
              <a:ahLst/>
              <a:cxnLst/>
              <a:rect l="l" t="t" r="r" b="b"/>
              <a:pathLst>
                <a:path w="39370" h="45085">
                  <a:moveTo>
                    <a:pt x="39319" y="44805"/>
                  </a:moveTo>
                  <a:lnTo>
                    <a:pt x="39319" y="0"/>
                  </a:lnTo>
                  <a:lnTo>
                    <a:pt x="0" y="0"/>
                  </a:lnTo>
                  <a:lnTo>
                    <a:pt x="0" y="44805"/>
                  </a:lnTo>
                  <a:lnTo>
                    <a:pt x="39319" y="448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605530" y="2732582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8242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8242" y="43891"/>
                  </a:lnTo>
                  <a:lnTo>
                    <a:pt x="82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605530" y="2732582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8242" y="43891"/>
                  </a:moveTo>
                  <a:lnTo>
                    <a:pt x="8242" y="0"/>
                  </a:lnTo>
                  <a:lnTo>
                    <a:pt x="0" y="0"/>
                  </a:lnTo>
                  <a:lnTo>
                    <a:pt x="0" y="43891"/>
                  </a:lnTo>
                  <a:lnTo>
                    <a:pt x="8242" y="438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707041" y="2731668"/>
              <a:ext cx="38735" cy="45085"/>
            </a:xfrm>
            <a:custGeom>
              <a:avLst/>
              <a:gdLst/>
              <a:ahLst/>
              <a:cxnLst/>
              <a:rect l="l" t="t" r="r" b="b"/>
              <a:pathLst>
                <a:path w="38735" h="45085">
                  <a:moveTo>
                    <a:pt x="38392" y="0"/>
                  </a:moveTo>
                  <a:lnTo>
                    <a:pt x="0" y="0"/>
                  </a:lnTo>
                  <a:lnTo>
                    <a:pt x="0" y="44805"/>
                  </a:lnTo>
                  <a:lnTo>
                    <a:pt x="38392" y="44805"/>
                  </a:lnTo>
                  <a:lnTo>
                    <a:pt x="38392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707041" y="2731668"/>
              <a:ext cx="38735" cy="45085"/>
            </a:xfrm>
            <a:custGeom>
              <a:avLst/>
              <a:gdLst/>
              <a:ahLst/>
              <a:cxnLst/>
              <a:rect l="l" t="t" r="r" b="b"/>
              <a:pathLst>
                <a:path w="38735" h="45085">
                  <a:moveTo>
                    <a:pt x="38392" y="44805"/>
                  </a:moveTo>
                  <a:lnTo>
                    <a:pt x="38392" y="0"/>
                  </a:lnTo>
                  <a:lnTo>
                    <a:pt x="0" y="0"/>
                  </a:lnTo>
                  <a:lnTo>
                    <a:pt x="0" y="44805"/>
                  </a:lnTo>
                  <a:lnTo>
                    <a:pt x="38392" y="448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721671" y="2732582"/>
              <a:ext cx="9525" cy="44450"/>
            </a:xfrm>
            <a:custGeom>
              <a:avLst/>
              <a:gdLst/>
              <a:ahLst/>
              <a:cxnLst/>
              <a:rect l="l" t="t" r="r" b="b"/>
              <a:pathLst>
                <a:path w="9525" h="44450">
                  <a:moveTo>
                    <a:pt x="9144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9144" y="43891"/>
                  </a:lnTo>
                  <a:lnTo>
                    <a:pt x="91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721671" y="2732582"/>
              <a:ext cx="9525" cy="44450"/>
            </a:xfrm>
            <a:custGeom>
              <a:avLst/>
              <a:gdLst/>
              <a:ahLst/>
              <a:cxnLst/>
              <a:rect l="l" t="t" r="r" b="b"/>
              <a:pathLst>
                <a:path w="9525" h="44450">
                  <a:moveTo>
                    <a:pt x="9143" y="43891"/>
                  </a:moveTo>
                  <a:lnTo>
                    <a:pt x="9143" y="0"/>
                  </a:lnTo>
                  <a:lnTo>
                    <a:pt x="0" y="0"/>
                  </a:lnTo>
                  <a:lnTo>
                    <a:pt x="0" y="43891"/>
                  </a:lnTo>
                  <a:lnTo>
                    <a:pt x="9143" y="438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472954" y="2933750"/>
              <a:ext cx="39370" cy="45085"/>
            </a:xfrm>
            <a:custGeom>
              <a:avLst/>
              <a:gdLst/>
              <a:ahLst/>
              <a:cxnLst/>
              <a:rect l="l" t="t" r="r" b="b"/>
              <a:pathLst>
                <a:path w="39370" h="45085">
                  <a:moveTo>
                    <a:pt x="39319" y="0"/>
                  </a:moveTo>
                  <a:lnTo>
                    <a:pt x="0" y="0"/>
                  </a:lnTo>
                  <a:lnTo>
                    <a:pt x="0" y="44805"/>
                  </a:lnTo>
                  <a:lnTo>
                    <a:pt x="39319" y="44805"/>
                  </a:lnTo>
                  <a:lnTo>
                    <a:pt x="39319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472954" y="2933750"/>
              <a:ext cx="39370" cy="45085"/>
            </a:xfrm>
            <a:custGeom>
              <a:avLst/>
              <a:gdLst/>
              <a:ahLst/>
              <a:cxnLst/>
              <a:rect l="l" t="t" r="r" b="b"/>
              <a:pathLst>
                <a:path w="39370" h="45085">
                  <a:moveTo>
                    <a:pt x="39319" y="44805"/>
                  </a:moveTo>
                  <a:lnTo>
                    <a:pt x="39319" y="0"/>
                  </a:lnTo>
                  <a:lnTo>
                    <a:pt x="0" y="0"/>
                  </a:lnTo>
                  <a:lnTo>
                    <a:pt x="0" y="44805"/>
                  </a:lnTo>
                  <a:lnTo>
                    <a:pt x="39319" y="448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488486" y="2934665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8229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8229" y="43891"/>
                  </a:lnTo>
                  <a:lnTo>
                    <a:pt x="82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488486" y="2934665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8229" y="43891"/>
                  </a:moveTo>
                  <a:lnTo>
                    <a:pt x="8229" y="0"/>
                  </a:lnTo>
                  <a:lnTo>
                    <a:pt x="0" y="0"/>
                  </a:lnTo>
                  <a:lnTo>
                    <a:pt x="0" y="43891"/>
                  </a:lnTo>
                  <a:lnTo>
                    <a:pt x="8229" y="438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589972" y="2933750"/>
              <a:ext cx="39370" cy="45085"/>
            </a:xfrm>
            <a:custGeom>
              <a:avLst/>
              <a:gdLst/>
              <a:ahLst/>
              <a:cxnLst/>
              <a:rect l="l" t="t" r="r" b="b"/>
              <a:pathLst>
                <a:path w="39370" h="45085">
                  <a:moveTo>
                    <a:pt x="39331" y="0"/>
                  </a:moveTo>
                  <a:lnTo>
                    <a:pt x="0" y="0"/>
                  </a:lnTo>
                  <a:lnTo>
                    <a:pt x="0" y="44805"/>
                  </a:lnTo>
                  <a:lnTo>
                    <a:pt x="39331" y="44805"/>
                  </a:lnTo>
                  <a:lnTo>
                    <a:pt x="39331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589985" y="2933750"/>
              <a:ext cx="39370" cy="45085"/>
            </a:xfrm>
            <a:custGeom>
              <a:avLst/>
              <a:gdLst/>
              <a:ahLst/>
              <a:cxnLst/>
              <a:rect l="l" t="t" r="r" b="b"/>
              <a:pathLst>
                <a:path w="39370" h="45085">
                  <a:moveTo>
                    <a:pt x="39319" y="44805"/>
                  </a:moveTo>
                  <a:lnTo>
                    <a:pt x="39319" y="0"/>
                  </a:lnTo>
                  <a:lnTo>
                    <a:pt x="0" y="0"/>
                  </a:lnTo>
                  <a:lnTo>
                    <a:pt x="0" y="44805"/>
                  </a:lnTo>
                  <a:lnTo>
                    <a:pt x="39319" y="448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605530" y="2934665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8242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8242" y="43891"/>
                  </a:lnTo>
                  <a:lnTo>
                    <a:pt x="82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605530" y="2934665"/>
              <a:ext cx="8255" cy="44450"/>
            </a:xfrm>
            <a:custGeom>
              <a:avLst/>
              <a:gdLst/>
              <a:ahLst/>
              <a:cxnLst/>
              <a:rect l="l" t="t" r="r" b="b"/>
              <a:pathLst>
                <a:path w="8254" h="44450">
                  <a:moveTo>
                    <a:pt x="8242" y="43891"/>
                  </a:moveTo>
                  <a:lnTo>
                    <a:pt x="8242" y="0"/>
                  </a:lnTo>
                  <a:lnTo>
                    <a:pt x="0" y="0"/>
                  </a:lnTo>
                  <a:lnTo>
                    <a:pt x="0" y="43891"/>
                  </a:lnTo>
                  <a:lnTo>
                    <a:pt x="8242" y="438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707041" y="2933750"/>
              <a:ext cx="38735" cy="45085"/>
            </a:xfrm>
            <a:custGeom>
              <a:avLst/>
              <a:gdLst/>
              <a:ahLst/>
              <a:cxnLst/>
              <a:rect l="l" t="t" r="r" b="b"/>
              <a:pathLst>
                <a:path w="38735" h="45085">
                  <a:moveTo>
                    <a:pt x="38392" y="0"/>
                  </a:moveTo>
                  <a:lnTo>
                    <a:pt x="0" y="0"/>
                  </a:lnTo>
                  <a:lnTo>
                    <a:pt x="0" y="44805"/>
                  </a:lnTo>
                  <a:lnTo>
                    <a:pt x="38392" y="44805"/>
                  </a:lnTo>
                  <a:lnTo>
                    <a:pt x="38392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707041" y="2933750"/>
              <a:ext cx="38735" cy="45085"/>
            </a:xfrm>
            <a:custGeom>
              <a:avLst/>
              <a:gdLst/>
              <a:ahLst/>
              <a:cxnLst/>
              <a:rect l="l" t="t" r="r" b="b"/>
              <a:pathLst>
                <a:path w="38735" h="45085">
                  <a:moveTo>
                    <a:pt x="38392" y="44805"/>
                  </a:moveTo>
                  <a:lnTo>
                    <a:pt x="38392" y="0"/>
                  </a:lnTo>
                  <a:lnTo>
                    <a:pt x="0" y="0"/>
                  </a:lnTo>
                  <a:lnTo>
                    <a:pt x="0" y="44805"/>
                  </a:lnTo>
                  <a:lnTo>
                    <a:pt x="38392" y="448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721671" y="2934665"/>
              <a:ext cx="9525" cy="44450"/>
            </a:xfrm>
            <a:custGeom>
              <a:avLst/>
              <a:gdLst/>
              <a:ahLst/>
              <a:cxnLst/>
              <a:rect l="l" t="t" r="r" b="b"/>
              <a:pathLst>
                <a:path w="9525" h="44450">
                  <a:moveTo>
                    <a:pt x="9144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9144" y="43891"/>
                  </a:lnTo>
                  <a:lnTo>
                    <a:pt x="91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721671" y="2934665"/>
              <a:ext cx="9525" cy="44450"/>
            </a:xfrm>
            <a:custGeom>
              <a:avLst/>
              <a:gdLst/>
              <a:ahLst/>
              <a:cxnLst/>
              <a:rect l="l" t="t" r="r" b="b"/>
              <a:pathLst>
                <a:path w="9525" h="44450">
                  <a:moveTo>
                    <a:pt x="9143" y="43891"/>
                  </a:moveTo>
                  <a:lnTo>
                    <a:pt x="9143" y="0"/>
                  </a:lnTo>
                  <a:lnTo>
                    <a:pt x="0" y="0"/>
                  </a:lnTo>
                  <a:lnTo>
                    <a:pt x="0" y="43891"/>
                  </a:lnTo>
                  <a:lnTo>
                    <a:pt x="9143" y="438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472954" y="3546398"/>
              <a:ext cx="39370" cy="45085"/>
            </a:xfrm>
            <a:custGeom>
              <a:avLst/>
              <a:gdLst/>
              <a:ahLst/>
              <a:cxnLst/>
              <a:rect l="l" t="t" r="r" b="b"/>
              <a:pathLst>
                <a:path w="39370" h="45085">
                  <a:moveTo>
                    <a:pt x="39319" y="0"/>
                  </a:moveTo>
                  <a:lnTo>
                    <a:pt x="0" y="0"/>
                  </a:lnTo>
                  <a:lnTo>
                    <a:pt x="0" y="44805"/>
                  </a:lnTo>
                  <a:lnTo>
                    <a:pt x="39319" y="44805"/>
                  </a:lnTo>
                  <a:lnTo>
                    <a:pt x="39319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472954" y="3546398"/>
              <a:ext cx="39370" cy="45085"/>
            </a:xfrm>
            <a:custGeom>
              <a:avLst/>
              <a:gdLst/>
              <a:ahLst/>
              <a:cxnLst/>
              <a:rect l="l" t="t" r="r" b="b"/>
              <a:pathLst>
                <a:path w="39370" h="45085">
                  <a:moveTo>
                    <a:pt x="39319" y="44805"/>
                  </a:moveTo>
                  <a:lnTo>
                    <a:pt x="39319" y="0"/>
                  </a:lnTo>
                  <a:lnTo>
                    <a:pt x="0" y="0"/>
                  </a:lnTo>
                  <a:lnTo>
                    <a:pt x="0" y="44805"/>
                  </a:lnTo>
                  <a:lnTo>
                    <a:pt x="39319" y="448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488486" y="3546398"/>
              <a:ext cx="8255" cy="45085"/>
            </a:xfrm>
            <a:custGeom>
              <a:avLst/>
              <a:gdLst/>
              <a:ahLst/>
              <a:cxnLst/>
              <a:rect l="l" t="t" r="r" b="b"/>
              <a:pathLst>
                <a:path w="8254" h="45085">
                  <a:moveTo>
                    <a:pt x="8229" y="0"/>
                  </a:moveTo>
                  <a:lnTo>
                    <a:pt x="0" y="0"/>
                  </a:lnTo>
                  <a:lnTo>
                    <a:pt x="0" y="44805"/>
                  </a:lnTo>
                  <a:lnTo>
                    <a:pt x="8229" y="44805"/>
                  </a:lnTo>
                  <a:lnTo>
                    <a:pt x="82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488486" y="3546398"/>
              <a:ext cx="8255" cy="45085"/>
            </a:xfrm>
            <a:custGeom>
              <a:avLst/>
              <a:gdLst/>
              <a:ahLst/>
              <a:cxnLst/>
              <a:rect l="l" t="t" r="r" b="b"/>
              <a:pathLst>
                <a:path w="8254" h="45085">
                  <a:moveTo>
                    <a:pt x="8229" y="44805"/>
                  </a:moveTo>
                  <a:lnTo>
                    <a:pt x="8229" y="0"/>
                  </a:lnTo>
                  <a:lnTo>
                    <a:pt x="0" y="0"/>
                  </a:lnTo>
                  <a:lnTo>
                    <a:pt x="0" y="44805"/>
                  </a:lnTo>
                  <a:lnTo>
                    <a:pt x="8229" y="448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589972" y="3546398"/>
              <a:ext cx="39370" cy="45085"/>
            </a:xfrm>
            <a:custGeom>
              <a:avLst/>
              <a:gdLst/>
              <a:ahLst/>
              <a:cxnLst/>
              <a:rect l="l" t="t" r="r" b="b"/>
              <a:pathLst>
                <a:path w="39370" h="45085">
                  <a:moveTo>
                    <a:pt x="39331" y="0"/>
                  </a:moveTo>
                  <a:lnTo>
                    <a:pt x="0" y="0"/>
                  </a:lnTo>
                  <a:lnTo>
                    <a:pt x="0" y="44805"/>
                  </a:lnTo>
                  <a:lnTo>
                    <a:pt x="39331" y="44805"/>
                  </a:lnTo>
                  <a:lnTo>
                    <a:pt x="39331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589985" y="3546398"/>
              <a:ext cx="39370" cy="45085"/>
            </a:xfrm>
            <a:custGeom>
              <a:avLst/>
              <a:gdLst/>
              <a:ahLst/>
              <a:cxnLst/>
              <a:rect l="l" t="t" r="r" b="b"/>
              <a:pathLst>
                <a:path w="39370" h="45085">
                  <a:moveTo>
                    <a:pt x="39319" y="44805"/>
                  </a:moveTo>
                  <a:lnTo>
                    <a:pt x="39319" y="0"/>
                  </a:lnTo>
                  <a:lnTo>
                    <a:pt x="0" y="0"/>
                  </a:lnTo>
                  <a:lnTo>
                    <a:pt x="0" y="44805"/>
                  </a:lnTo>
                  <a:lnTo>
                    <a:pt x="39319" y="448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605530" y="3546398"/>
              <a:ext cx="8255" cy="45085"/>
            </a:xfrm>
            <a:custGeom>
              <a:avLst/>
              <a:gdLst/>
              <a:ahLst/>
              <a:cxnLst/>
              <a:rect l="l" t="t" r="r" b="b"/>
              <a:pathLst>
                <a:path w="8254" h="45085">
                  <a:moveTo>
                    <a:pt x="8242" y="0"/>
                  </a:moveTo>
                  <a:lnTo>
                    <a:pt x="0" y="0"/>
                  </a:lnTo>
                  <a:lnTo>
                    <a:pt x="0" y="44805"/>
                  </a:lnTo>
                  <a:lnTo>
                    <a:pt x="8242" y="44805"/>
                  </a:lnTo>
                  <a:lnTo>
                    <a:pt x="82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605530" y="3546398"/>
              <a:ext cx="8255" cy="45085"/>
            </a:xfrm>
            <a:custGeom>
              <a:avLst/>
              <a:gdLst/>
              <a:ahLst/>
              <a:cxnLst/>
              <a:rect l="l" t="t" r="r" b="b"/>
              <a:pathLst>
                <a:path w="8254" h="45085">
                  <a:moveTo>
                    <a:pt x="8242" y="44805"/>
                  </a:moveTo>
                  <a:lnTo>
                    <a:pt x="8242" y="0"/>
                  </a:lnTo>
                  <a:lnTo>
                    <a:pt x="0" y="0"/>
                  </a:lnTo>
                  <a:lnTo>
                    <a:pt x="0" y="44805"/>
                  </a:lnTo>
                  <a:lnTo>
                    <a:pt x="8242" y="448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707041" y="3546398"/>
              <a:ext cx="38735" cy="45085"/>
            </a:xfrm>
            <a:custGeom>
              <a:avLst/>
              <a:gdLst/>
              <a:ahLst/>
              <a:cxnLst/>
              <a:rect l="l" t="t" r="r" b="b"/>
              <a:pathLst>
                <a:path w="38735" h="45085">
                  <a:moveTo>
                    <a:pt x="38392" y="0"/>
                  </a:moveTo>
                  <a:lnTo>
                    <a:pt x="0" y="0"/>
                  </a:lnTo>
                  <a:lnTo>
                    <a:pt x="0" y="44805"/>
                  </a:lnTo>
                  <a:lnTo>
                    <a:pt x="38392" y="44805"/>
                  </a:lnTo>
                  <a:lnTo>
                    <a:pt x="38392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707041" y="3546398"/>
              <a:ext cx="38735" cy="45085"/>
            </a:xfrm>
            <a:custGeom>
              <a:avLst/>
              <a:gdLst/>
              <a:ahLst/>
              <a:cxnLst/>
              <a:rect l="l" t="t" r="r" b="b"/>
              <a:pathLst>
                <a:path w="38735" h="45085">
                  <a:moveTo>
                    <a:pt x="38392" y="44805"/>
                  </a:moveTo>
                  <a:lnTo>
                    <a:pt x="38392" y="0"/>
                  </a:lnTo>
                  <a:lnTo>
                    <a:pt x="0" y="0"/>
                  </a:lnTo>
                  <a:lnTo>
                    <a:pt x="0" y="44805"/>
                  </a:lnTo>
                  <a:lnTo>
                    <a:pt x="38392" y="448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721671" y="3546398"/>
              <a:ext cx="9525" cy="45085"/>
            </a:xfrm>
            <a:custGeom>
              <a:avLst/>
              <a:gdLst/>
              <a:ahLst/>
              <a:cxnLst/>
              <a:rect l="l" t="t" r="r" b="b"/>
              <a:pathLst>
                <a:path w="9525" h="45085">
                  <a:moveTo>
                    <a:pt x="9144" y="0"/>
                  </a:moveTo>
                  <a:lnTo>
                    <a:pt x="0" y="0"/>
                  </a:lnTo>
                  <a:lnTo>
                    <a:pt x="0" y="44805"/>
                  </a:lnTo>
                  <a:lnTo>
                    <a:pt x="9144" y="44805"/>
                  </a:lnTo>
                  <a:lnTo>
                    <a:pt x="91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721671" y="3546398"/>
              <a:ext cx="9525" cy="45085"/>
            </a:xfrm>
            <a:custGeom>
              <a:avLst/>
              <a:gdLst/>
              <a:ahLst/>
              <a:cxnLst/>
              <a:rect l="l" t="t" r="r" b="b"/>
              <a:pathLst>
                <a:path w="9525" h="45085">
                  <a:moveTo>
                    <a:pt x="9143" y="44805"/>
                  </a:moveTo>
                  <a:lnTo>
                    <a:pt x="9143" y="0"/>
                  </a:lnTo>
                  <a:lnTo>
                    <a:pt x="0" y="0"/>
                  </a:lnTo>
                  <a:lnTo>
                    <a:pt x="0" y="44805"/>
                  </a:lnTo>
                  <a:lnTo>
                    <a:pt x="9143" y="448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472954" y="4361141"/>
              <a:ext cx="39370" cy="45720"/>
            </a:xfrm>
            <a:custGeom>
              <a:avLst/>
              <a:gdLst/>
              <a:ahLst/>
              <a:cxnLst/>
              <a:rect l="l" t="t" r="r" b="b"/>
              <a:pathLst>
                <a:path w="39370" h="45720">
                  <a:moveTo>
                    <a:pt x="39319" y="0"/>
                  </a:moveTo>
                  <a:lnTo>
                    <a:pt x="0" y="0"/>
                  </a:lnTo>
                  <a:lnTo>
                    <a:pt x="0" y="45707"/>
                  </a:lnTo>
                  <a:lnTo>
                    <a:pt x="39319" y="45707"/>
                  </a:lnTo>
                  <a:lnTo>
                    <a:pt x="39319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472954" y="4361141"/>
              <a:ext cx="39370" cy="45720"/>
            </a:xfrm>
            <a:custGeom>
              <a:avLst/>
              <a:gdLst/>
              <a:ahLst/>
              <a:cxnLst/>
              <a:rect l="l" t="t" r="r" b="b"/>
              <a:pathLst>
                <a:path w="39370" h="45720">
                  <a:moveTo>
                    <a:pt x="39319" y="45707"/>
                  </a:moveTo>
                  <a:lnTo>
                    <a:pt x="39319" y="0"/>
                  </a:lnTo>
                  <a:lnTo>
                    <a:pt x="0" y="0"/>
                  </a:lnTo>
                  <a:lnTo>
                    <a:pt x="0" y="45707"/>
                  </a:lnTo>
                  <a:lnTo>
                    <a:pt x="39319" y="4570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488486" y="4362043"/>
              <a:ext cx="8255" cy="45085"/>
            </a:xfrm>
            <a:custGeom>
              <a:avLst/>
              <a:gdLst/>
              <a:ahLst/>
              <a:cxnLst/>
              <a:rect l="l" t="t" r="r" b="b"/>
              <a:pathLst>
                <a:path w="8254" h="45085">
                  <a:moveTo>
                    <a:pt x="8229" y="0"/>
                  </a:moveTo>
                  <a:lnTo>
                    <a:pt x="0" y="0"/>
                  </a:lnTo>
                  <a:lnTo>
                    <a:pt x="0" y="44805"/>
                  </a:lnTo>
                  <a:lnTo>
                    <a:pt x="8229" y="44805"/>
                  </a:lnTo>
                  <a:lnTo>
                    <a:pt x="82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488486" y="4362043"/>
              <a:ext cx="8255" cy="45085"/>
            </a:xfrm>
            <a:custGeom>
              <a:avLst/>
              <a:gdLst/>
              <a:ahLst/>
              <a:cxnLst/>
              <a:rect l="l" t="t" r="r" b="b"/>
              <a:pathLst>
                <a:path w="8254" h="45085">
                  <a:moveTo>
                    <a:pt x="8229" y="44805"/>
                  </a:moveTo>
                  <a:lnTo>
                    <a:pt x="8229" y="0"/>
                  </a:lnTo>
                  <a:lnTo>
                    <a:pt x="0" y="0"/>
                  </a:lnTo>
                  <a:lnTo>
                    <a:pt x="0" y="44805"/>
                  </a:lnTo>
                  <a:lnTo>
                    <a:pt x="8229" y="448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589972" y="4361141"/>
              <a:ext cx="39370" cy="45720"/>
            </a:xfrm>
            <a:custGeom>
              <a:avLst/>
              <a:gdLst/>
              <a:ahLst/>
              <a:cxnLst/>
              <a:rect l="l" t="t" r="r" b="b"/>
              <a:pathLst>
                <a:path w="39370" h="45720">
                  <a:moveTo>
                    <a:pt x="39331" y="0"/>
                  </a:moveTo>
                  <a:lnTo>
                    <a:pt x="0" y="0"/>
                  </a:lnTo>
                  <a:lnTo>
                    <a:pt x="0" y="45707"/>
                  </a:lnTo>
                  <a:lnTo>
                    <a:pt x="39331" y="45707"/>
                  </a:lnTo>
                  <a:lnTo>
                    <a:pt x="39331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589985" y="4361141"/>
              <a:ext cx="39370" cy="45720"/>
            </a:xfrm>
            <a:custGeom>
              <a:avLst/>
              <a:gdLst/>
              <a:ahLst/>
              <a:cxnLst/>
              <a:rect l="l" t="t" r="r" b="b"/>
              <a:pathLst>
                <a:path w="39370" h="45720">
                  <a:moveTo>
                    <a:pt x="39319" y="45707"/>
                  </a:moveTo>
                  <a:lnTo>
                    <a:pt x="39319" y="0"/>
                  </a:lnTo>
                  <a:lnTo>
                    <a:pt x="0" y="0"/>
                  </a:lnTo>
                  <a:lnTo>
                    <a:pt x="0" y="45707"/>
                  </a:lnTo>
                  <a:lnTo>
                    <a:pt x="39319" y="4570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605530" y="4362043"/>
              <a:ext cx="8255" cy="45085"/>
            </a:xfrm>
            <a:custGeom>
              <a:avLst/>
              <a:gdLst/>
              <a:ahLst/>
              <a:cxnLst/>
              <a:rect l="l" t="t" r="r" b="b"/>
              <a:pathLst>
                <a:path w="8254" h="45085">
                  <a:moveTo>
                    <a:pt x="8242" y="0"/>
                  </a:moveTo>
                  <a:lnTo>
                    <a:pt x="0" y="0"/>
                  </a:lnTo>
                  <a:lnTo>
                    <a:pt x="0" y="44805"/>
                  </a:lnTo>
                  <a:lnTo>
                    <a:pt x="8242" y="44805"/>
                  </a:lnTo>
                  <a:lnTo>
                    <a:pt x="82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605530" y="4362043"/>
              <a:ext cx="8255" cy="45085"/>
            </a:xfrm>
            <a:custGeom>
              <a:avLst/>
              <a:gdLst/>
              <a:ahLst/>
              <a:cxnLst/>
              <a:rect l="l" t="t" r="r" b="b"/>
              <a:pathLst>
                <a:path w="8254" h="45085">
                  <a:moveTo>
                    <a:pt x="8242" y="44805"/>
                  </a:moveTo>
                  <a:lnTo>
                    <a:pt x="8242" y="0"/>
                  </a:lnTo>
                  <a:lnTo>
                    <a:pt x="0" y="0"/>
                  </a:lnTo>
                  <a:lnTo>
                    <a:pt x="0" y="44805"/>
                  </a:lnTo>
                  <a:lnTo>
                    <a:pt x="8242" y="448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707041" y="4361141"/>
              <a:ext cx="38735" cy="45720"/>
            </a:xfrm>
            <a:custGeom>
              <a:avLst/>
              <a:gdLst/>
              <a:ahLst/>
              <a:cxnLst/>
              <a:rect l="l" t="t" r="r" b="b"/>
              <a:pathLst>
                <a:path w="38735" h="45720">
                  <a:moveTo>
                    <a:pt x="38392" y="0"/>
                  </a:moveTo>
                  <a:lnTo>
                    <a:pt x="0" y="0"/>
                  </a:lnTo>
                  <a:lnTo>
                    <a:pt x="0" y="45707"/>
                  </a:lnTo>
                  <a:lnTo>
                    <a:pt x="38392" y="45707"/>
                  </a:lnTo>
                  <a:lnTo>
                    <a:pt x="38392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707041" y="4361141"/>
              <a:ext cx="38735" cy="45720"/>
            </a:xfrm>
            <a:custGeom>
              <a:avLst/>
              <a:gdLst/>
              <a:ahLst/>
              <a:cxnLst/>
              <a:rect l="l" t="t" r="r" b="b"/>
              <a:pathLst>
                <a:path w="38735" h="45720">
                  <a:moveTo>
                    <a:pt x="38392" y="45707"/>
                  </a:moveTo>
                  <a:lnTo>
                    <a:pt x="38392" y="0"/>
                  </a:lnTo>
                  <a:lnTo>
                    <a:pt x="0" y="0"/>
                  </a:lnTo>
                  <a:lnTo>
                    <a:pt x="0" y="45707"/>
                  </a:lnTo>
                  <a:lnTo>
                    <a:pt x="38392" y="4570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721671" y="4362043"/>
              <a:ext cx="9525" cy="45085"/>
            </a:xfrm>
            <a:custGeom>
              <a:avLst/>
              <a:gdLst/>
              <a:ahLst/>
              <a:cxnLst/>
              <a:rect l="l" t="t" r="r" b="b"/>
              <a:pathLst>
                <a:path w="9525" h="45085">
                  <a:moveTo>
                    <a:pt x="9144" y="0"/>
                  </a:moveTo>
                  <a:lnTo>
                    <a:pt x="0" y="0"/>
                  </a:lnTo>
                  <a:lnTo>
                    <a:pt x="0" y="44805"/>
                  </a:lnTo>
                  <a:lnTo>
                    <a:pt x="9144" y="44805"/>
                  </a:lnTo>
                  <a:lnTo>
                    <a:pt x="91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272688" y="2003805"/>
              <a:ext cx="676910" cy="2903220"/>
            </a:xfrm>
            <a:custGeom>
              <a:avLst/>
              <a:gdLst/>
              <a:ahLst/>
              <a:cxnLst/>
              <a:rect l="l" t="t" r="r" b="b"/>
              <a:pathLst>
                <a:path w="676910" h="2903220">
                  <a:moveTo>
                    <a:pt x="458127" y="2403043"/>
                  </a:moveTo>
                  <a:lnTo>
                    <a:pt x="458127" y="2358237"/>
                  </a:lnTo>
                  <a:lnTo>
                    <a:pt x="448983" y="2358237"/>
                  </a:lnTo>
                  <a:lnTo>
                    <a:pt x="448983" y="2403043"/>
                  </a:lnTo>
                  <a:lnTo>
                    <a:pt x="458127" y="2403043"/>
                  </a:lnTo>
                  <a:close/>
                </a:path>
                <a:path w="676910" h="2903220">
                  <a:moveTo>
                    <a:pt x="927" y="0"/>
                  </a:moveTo>
                  <a:lnTo>
                    <a:pt x="676668" y="0"/>
                  </a:lnTo>
                  <a:lnTo>
                    <a:pt x="676668" y="396849"/>
                  </a:lnTo>
                  <a:lnTo>
                    <a:pt x="2743" y="396849"/>
                  </a:lnTo>
                </a:path>
                <a:path w="676910" h="2903220">
                  <a:moveTo>
                    <a:pt x="10985" y="1828"/>
                  </a:moveTo>
                  <a:lnTo>
                    <a:pt x="10985" y="89611"/>
                  </a:lnTo>
                </a:path>
                <a:path w="676910" h="2903220">
                  <a:moveTo>
                    <a:pt x="10985" y="334670"/>
                  </a:moveTo>
                  <a:lnTo>
                    <a:pt x="10985" y="393192"/>
                  </a:lnTo>
                </a:path>
                <a:path w="676910" h="2903220">
                  <a:moveTo>
                    <a:pt x="10985" y="112471"/>
                  </a:moveTo>
                  <a:lnTo>
                    <a:pt x="10985" y="303580"/>
                  </a:lnTo>
                </a:path>
                <a:path w="676910" h="2903220">
                  <a:moveTo>
                    <a:pt x="28346" y="111556"/>
                  </a:moveTo>
                  <a:lnTo>
                    <a:pt x="28346" y="89611"/>
                  </a:lnTo>
                  <a:lnTo>
                    <a:pt x="2743" y="89611"/>
                  </a:lnTo>
                  <a:lnTo>
                    <a:pt x="2743" y="111556"/>
                  </a:lnTo>
                  <a:lnTo>
                    <a:pt x="28346" y="111556"/>
                  </a:lnTo>
                  <a:close/>
                </a:path>
                <a:path w="676910" h="2903220">
                  <a:moveTo>
                    <a:pt x="28346" y="328269"/>
                  </a:moveTo>
                  <a:lnTo>
                    <a:pt x="28346" y="305409"/>
                  </a:lnTo>
                  <a:lnTo>
                    <a:pt x="2743" y="305409"/>
                  </a:lnTo>
                  <a:lnTo>
                    <a:pt x="2743" y="328269"/>
                  </a:lnTo>
                  <a:lnTo>
                    <a:pt x="28346" y="328269"/>
                  </a:lnTo>
                  <a:close/>
                </a:path>
                <a:path w="676910" h="2903220">
                  <a:moveTo>
                    <a:pt x="39331" y="395020"/>
                  </a:moveTo>
                  <a:lnTo>
                    <a:pt x="39331" y="25603"/>
                  </a:lnTo>
                  <a:lnTo>
                    <a:pt x="9143" y="25603"/>
                  </a:lnTo>
                </a:path>
                <a:path w="676910" h="2903220">
                  <a:moveTo>
                    <a:pt x="24701" y="63093"/>
                  </a:moveTo>
                  <a:lnTo>
                    <a:pt x="30175" y="63093"/>
                  </a:lnTo>
                  <a:lnTo>
                    <a:pt x="34747" y="58521"/>
                  </a:lnTo>
                  <a:lnTo>
                    <a:pt x="34747" y="53035"/>
                  </a:lnTo>
                  <a:lnTo>
                    <a:pt x="34747" y="47548"/>
                  </a:lnTo>
                  <a:lnTo>
                    <a:pt x="30175" y="43891"/>
                  </a:lnTo>
                  <a:lnTo>
                    <a:pt x="24701" y="43891"/>
                  </a:lnTo>
                  <a:lnTo>
                    <a:pt x="20116" y="43891"/>
                  </a:lnTo>
                  <a:lnTo>
                    <a:pt x="15544" y="47548"/>
                  </a:lnTo>
                  <a:lnTo>
                    <a:pt x="15544" y="53035"/>
                  </a:lnTo>
                  <a:lnTo>
                    <a:pt x="15544" y="58521"/>
                  </a:lnTo>
                  <a:lnTo>
                    <a:pt x="20116" y="63093"/>
                  </a:lnTo>
                  <a:lnTo>
                    <a:pt x="24701" y="63093"/>
                  </a:lnTo>
                  <a:close/>
                </a:path>
                <a:path w="676910" h="2903220">
                  <a:moveTo>
                    <a:pt x="655624" y="63093"/>
                  </a:moveTo>
                  <a:lnTo>
                    <a:pt x="661111" y="63093"/>
                  </a:lnTo>
                  <a:lnTo>
                    <a:pt x="665683" y="58521"/>
                  </a:lnTo>
                  <a:lnTo>
                    <a:pt x="665683" y="53035"/>
                  </a:lnTo>
                  <a:lnTo>
                    <a:pt x="665683" y="47548"/>
                  </a:lnTo>
                  <a:lnTo>
                    <a:pt x="661111" y="43891"/>
                  </a:lnTo>
                  <a:lnTo>
                    <a:pt x="655624" y="43891"/>
                  </a:lnTo>
                  <a:lnTo>
                    <a:pt x="650151" y="43891"/>
                  </a:lnTo>
                  <a:lnTo>
                    <a:pt x="645566" y="47548"/>
                  </a:lnTo>
                  <a:lnTo>
                    <a:pt x="645566" y="53035"/>
                  </a:lnTo>
                  <a:lnTo>
                    <a:pt x="645566" y="58521"/>
                  </a:lnTo>
                  <a:lnTo>
                    <a:pt x="650151" y="63093"/>
                  </a:lnTo>
                  <a:lnTo>
                    <a:pt x="655624" y="63093"/>
                  </a:lnTo>
                  <a:close/>
                </a:path>
                <a:path w="676910" h="2903220">
                  <a:moveTo>
                    <a:pt x="624547" y="39319"/>
                  </a:moveTo>
                  <a:lnTo>
                    <a:pt x="624547" y="21945"/>
                  </a:lnTo>
                  <a:lnTo>
                    <a:pt x="55778" y="21945"/>
                  </a:lnTo>
                  <a:lnTo>
                    <a:pt x="55778" y="39319"/>
                  </a:lnTo>
                  <a:lnTo>
                    <a:pt x="624547" y="39319"/>
                  </a:lnTo>
                  <a:close/>
                </a:path>
                <a:path w="676910" h="2903220">
                  <a:moveTo>
                    <a:pt x="643750" y="396849"/>
                  </a:moveTo>
                  <a:lnTo>
                    <a:pt x="643750" y="23774"/>
                  </a:lnTo>
                  <a:lnTo>
                    <a:pt x="674827" y="23774"/>
                  </a:lnTo>
                  <a:lnTo>
                    <a:pt x="674827" y="396849"/>
                  </a:lnTo>
                  <a:lnTo>
                    <a:pt x="643750" y="396849"/>
                  </a:lnTo>
                  <a:close/>
                </a:path>
                <a:path w="676910" h="2903220">
                  <a:moveTo>
                    <a:pt x="37490" y="115214"/>
                  </a:moveTo>
                  <a:lnTo>
                    <a:pt x="645566" y="115214"/>
                  </a:lnTo>
                </a:path>
                <a:path w="676910" h="2903220">
                  <a:moveTo>
                    <a:pt x="37490" y="181051"/>
                  </a:moveTo>
                  <a:lnTo>
                    <a:pt x="645566" y="181051"/>
                  </a:lnTo>
                </a:path>
                <a:path w="676910" h="2903220">
                  <a:moveTo>
                    <a:pt x="102412" y="170078"/>
                  </a:moveTo>
                  <a:lnTo>
                    <a:pt x="106083" y="170078"/>
                  </a:lnTo>
                  <a:lnTo>
                    <a:pt x="109727" y="167335"/>
                  </a:lnTo>
                  <a:lnTo>
                    <a:pt x="109727" y="163677"/>
                  </a:lnTo>
                  <a:lnTo>
                    <a:pt x="109727" y="160020"/>
                  </a:lnTo>
                  <a:lnTo>
                    <a:pt x="106083" y="156362"/>
                  </a:lnTo>
                  <a:lnTo>
                    <a:pt x="102412" y="156362"/>
                  </a:lnTo>
                  <a:lnTo>
                    <a:pt x="98767" y="156362"/>
                  </a:lnTo>
                  <a:lnTo>
                    <a:pt x="96012" y="160020"/>
                  </a:lnTo>
                  <a:lnTo>
                    <a:pt x="96012" y="163677"/>
                  </a:lnTo>
                  <a:lnTo>
                    <a:pt x="96012" y="167335"/>
                  </a:lnTo>
                  <a:lnTo>
                    <a:pt x="98767" y="170078"/>
                  </a:lnTo>
                  <a:lnTo>
                    <a:pt x="102412" y="170078"/>
                  </a:lnTo>
                  <a:close/>
                </a:path>
                <a:path w="676910" h="2903220">
                  <a:moveTo>
                    <a:pt x="102412" y="137160"/>
                  </a:moveTo>
                  <a:lnTo>
                    <a:pt x="106083" y="137160"/>
                  </a:lnTo>
                  <a:lnTo>
                    <a:pt x="109727" y="134416"/>
                  </a:lnTo>
                  <a:lnTo>
                    <a:pt x="109727" y="130759"/>
                  </a:lnTo>
                  <a:lnTo>
                    <a:pt x="109727" y="127101"/>
                  </a:lnTo>
                  <a:lnTo>
                    <a:pt x="106083" y="123444"/>
                  </a:lnTo>
                  <a:lnTo>
                    <a:pt x="102412" y="123444"/>
                  </a:lnTo>
                  <a:lnTo>
                    <a:pt x="98767" y="123444"/>
                  </a:lnTo>
                  <a:lnTo>
                    <a:pt x="96012" y="127101"/>
                  </a:lnTo>
                  <a:lnTo>
                    <a:pt x="96012" y="130759"/>
                  </a:lnTo>
                  <a:lnTo>
                    <a:pt x="96012" y="134416"/>
                  </a:lnTo>
                  <a:lnTo>
                    <a:pt x="98767" y="137160"/>
                  </a:lnTo>
                  <a:lnTo>
                    <a:pt x="102412" y="137160"/>
                  </a:lnTo>
                  <a:close/>
                </a:path>
                <a:path w="676910" h="2903220">
                  <a:moveTo>
                    <a:pt x="336499" y="170078"/>
                  </a:moveTo>
                  <a:lnTo>
                    <a:pt x="340169" y="170078"/>
                  </a:lnTo>
                  <a:lnTo>
                    <a:pt x="342900" y="167335"/>
                  </a:lnTo>
                  <a:lnTo>
                    <a:pt x="342900" y="163677"/>
                  </a:lnTo>
                  <a:lnTo>
                    <a:pt x="342900" y="160020"/>
                  </a:lnTo>
                  <a:lnTo>
                    <a:pt x="340169" y="156362"/>
                  </a:lnTo>
                  <a:lnTo>
                    <a:pt x="336499" y="156362"/>
                  </a:lnTo>
                  <a:lnTo>
                    <a:pt x="331927" y="156362"/>
                  </a:lnTo>
                  <a:lnTo>
                    <a:pt x="329184" y="160020"/>
                  </a:lnTo>
                  <a:lnTo>
                    <a:pt x="329184" y="163677"/>
                  </a:lnTo>
                  <a:lnTo>
                    <a:pt x="329184" y="167335"/>
                  </a:lnTo>
                  <a:lnTo>
                    <a:pt x="331927" y="170078"/>
                  </a:lnTo>
                  <a:lnTo>
                    <a:pt x="336499" y="170078"/>
                  </a:lnTo>
                  <a:close/>
                </a:path>
                <a:path w="676910" h="2903220">
                  <a:moveTo>
                    <a:pt x="336499" y="137160"/>
                  </a:moveTo>
                  <a:lnTo>
                    <a:pt x="340169" y="137160"/>
                  </a:lnTo>
                  <a:lnTo>
                    <a:pt x="342900" y="134416"/>
                  </a:lnTo>
                  <a:lnTo>
                    <a:pt x="342900" y="130759"/>
                  </a:lnTo>
                  <a:lnTo>
                    <a:pt x="342900" y="127101"/>
                  </a:lnTo>
                  <a:lnTo>
                    <a:pt x="340169" y="123444"/>
                  </a:lnTo>
                  <a:lnTo>
                    <a:pt x="336499" y="123444"/>
                  </a:lnTo>
                  <a:lnTo>
                    <a:pt x="331927" y="123444"/>
                  </a:lnTo>
                  <a:lnTo>
                    <a:pt x="329184" y="127101"/>
                  </a:lnTo>
                  <a:lnTo>
                    <a:pt x="329184" y="130759"/>
                  </a:lnTo>
                  <a:lnTo>
                    <a:pt x="329184" y="134416"/>
                  </a:lnTo>
                  <a:lnTo>
                    <a:pt x="331927" y="137160"/>
                  </a:lnTo>
                  <a:lnTo>
                    <a:pt x="336499" y="137160"/>
                  </a:lnTo>
                  <a:close/>
                </a:path>
                <a:path w="676910" h="2903220">
                  <a:moveTo>
                    <a:pt x="454469" y="170078"/>
                  </a:moveTo>
                  <a:lnTo>
                    <a:pt x="458127" y="170078"/>
                  </a:lnTo>
                  <a:lnTo>
                    <a:pt x="461784" y="167335"/>
                  </a:lnTo>
                  <a:lnTo>
                    <a:pt x="461784" y="163677"/>
                  </a:lnTo>
                  <a:lnTo>
                    <a:pt x="461784" y="160020"/>
                  </a:lnTo>
                  <a:lnTo>
                    <a:pt x="458127" y="156362"/>
                  </a:lnTo>
                  <a:lnTo>
                    <a:pt x="454469" y="156362"/>
                  </a:lnTo>
                  <a:lnTo>
                    <a:pt x="450799" y="156362"/>
                  </a:lnTo>
                  <a:lnTo>
                    <a:pt x="448068" y="160020"/>
                  </a:lnTo>
                  <a:lnTo>
                    <a:pt x="448068" y="163677"/>
                  </a:lnTo>
                  <a:lnTo>
                    <a:pt x="448068" y="167335"/>
                  </a:lnTo>
                  <a:lnTo>
                    <a:pt x="450799" y="170078"/>
                  </a:lnTo>
                  <a:lnTo>
                    <a:pt x="454469" y="170078"/>
                  </a:lnTo>
                  <a:close/>
                </a:path>
                <a:path w="676910" h="2903220">
                  <a:moveTo>
                    <a:pt x="454469" y="137160"/>
                  </a:moveTo>
                  <a:lnTo>
                    <a:pt x="458127" y="137160"/>
                  </a:lnTo>
                  <a:lnTo>
                    <a:pt x="461784" y="134416"/>
                  </a:lnTo>
                  <a:lnTo>
                    <a:pt x="461784" y="130759"/>
                  </a:lnTo>
                  <a:lnTo>
                    <a:pt x="461784" y="127101"/>
                  </a:lnTo>
                  <a:lnTo>
                    <a:pt x="458127" y="123444"/>
                  </a:lnTo>
                  <a:lnTo>
                    <a:pt x="454469" y="123444"/>
                  </a:lnTo>
                  <a:lnTo>
                    <a:pt x="450799" y="123444"/>
                  </a:lnTo>
                  <a:lnTo>
                    <a:pt x="448068" y="127101"/>
                  </a:lnTo>
                  <a:lnTo>
                    <a:pt x="448068" y="130759"/>
                  </a:lnTo>
                  <a:lnTo>
                    <a:pt x="448068" y="134416"/>
                  </a:lnTo>
                  <a:lnTo>
                    <a:pt x="450799" y="137160"/>
                  </a:lnTo>
                  <a:lnTo>
                    <a:pt x="454469" y="137160"/>
                  </a:lnTo>
                  <a:close/>
                </a:path>
                <a:path w="676910" h="2903220">
                  <a:moveTo>
                    <a:pt x="218541" y="146303"/>
                  </a:moveTo>
                  <a:lnTo>
                    <a:pt x="225869" y="146303"/>
                  </a:lnTo>
                  <a:lnTo>
                    <a:pt x="232257" y="139903"/>
                  </a:lnTo>
                  <a:lnTo>
                    <a:pt x="232257" y="132588"/>
                  </a:lnTo>
                  <a:lnTo>
                    <a:pt x="232257" y="125272"/>
                  </a:lnTo>
                  <a:lnTo>
                    <a:pt x="225869" y="119786"/>
                  </a:lnTo>
                  <a:lnTo>
                    <a:pt x="218541" y="119786"/>
                  </a:lnTo>
                  <a:lnTo>
                    <a:pt x="211226" y="119786"/>
                  </a:lnTo>
                  <a:lnTo>
                    <a:pt x="205739" y="125272"/>
                  </a:lnTo>
                  <a:lnTo>
                    <a:pt x="205739" y="132588"/>
                  </a:lnTo>
                  <a:lnTo>
                    <a:pt x="205739" y="139903"/>
                  </a:lnTo>
                  <a:lnTo>
                    <a:pt x="211226" y="146303"/>
                  </a:lnTo>
                  <a:lnTo>
                    <a:pt x="218541" y="146303"/>
                  </a:lnTo>
                  <a:close/>
                </a:path>
                <a:path w="676910" h="2903220">
                  <a:moveTo>
                    <a:pt x="213067" y="129844"/>
                  </a:moveTo>
                  <a:lnTo>
                    <a:pt x="222199" y="138988"/>
                  </a:lnTo>
                </a:path>
                <a:path w="676910" h="2903220">
                  <a:moveTo>
                    <a:pt x="222199" y="129844"/>
                  </a:moveTo>
                  <a:lnTo>
                    <a:pt x="214884" y="137160"/>
                  </a:lnTo>
                </a:path>
                <a:path w="676910" h="2903220">
                  <a:moveTo>
                    <a:pt x="218541" y="177393"/>
                  </a:moveTo>
                  <a:lnTo>
                    <a:pt x="225869" y="177393"/>
                  </a:lnTo>
                  <a:lnTo>
                    <a:pt x="232257" y="170992"/>
                  </a:lnTo>
                  <a:lnTo>
                    <a:pt x="232257" y="163677"/>
                  </a:lnTo>
                  <a:lnTo>
                    <a:pt x="232257" y="156362"/>
                  </a:lnTo>
                  <a:lnTo>
                    <a:pt x="225869" y="150875"/>
                  </a:lnTo>
                  <a:lnTo>
                    <a:pt x="218541" y="150875"/>
                  </a:lnTo>
                  <a:lnTo>
                    <a:pt x="211226" y="150875"/>
                  </a:lnTo>
                  <a:lnTo>
                    <a:pt x="205739" y="156362"/>
                  </a:lnTo>
                  <a:lnTo>
                    <a:pt x="205739" y="163677"/>
                  </a:lnTo>
                  <a:lnTo>
                    <a:pt x="205739" y="170992"/>
                  </a:lnTo>
                  <a:lnTo>
                    <a:pt x="211226" y="177393"/>
                  </a:lnTo>
                  <a:lnTo>
                    <a:pt x="218541" y="177393"/>
                  </a:lnTo>
                  <a:close/>
                </a:path>
                <a:path w="676910" h="2903220">
                  <a:moveTo>
                    <a:pt x="213067" y="160020"/>
                  </a:moveTo>
                  <a:lnTo>
                    <a:pt x="222199" y="170078"/>
                  </a:lnTo>
                </a:path>
                <a:path w="676910" h="2903220">
                  <a:moveTo>
                    <a:pt x="222199" y="160020"/>
                  </a:moveTo>
                  <a:lnTo>
                    <a:pt x="214884" y="168249"/>
                  </a:lnTo>
                </a:path>
                <a:path w="676910" h="2903220">
                  <a:moveTo>
                    <a:pt x="571500" y="146303"/>
                  </a:moveTo>
                  <a:lnTo>
                    <a:pt x="578815" y="146303"/>
                  </a:lnTo>
                  <a:lnTo>
                    <a:pt x="585215" y="139903"/>
                  </a:lnTo>
                  <a:lnTo>
                    <a:pt x="585215" y="132588"/>
                  </a:lnTo>
                  <a:lnTo>
                    <a:pt x="585215" y="125272"/>
                  </a:lnTo>
                  <a:lnTo>
                    <a:pt x="578815" y="119786"/>
                  </a:lnTo>
                  <a:lnTo>
                    <a:pt x="571500" y="119786"/>
                  </a:lnTo>
                  <a:lnTo>
                    <a:pt x="564197" y="119786"/>
                  </a:lnTo>
                  <a:lnTo>
                    <a:pt x="558698" y="125272"/>
                  </a:lnTo>
                  <a:lnTo>
                    <a:pt x="558698" y="132588"/>
                  </a:lnTo>
                  <a:lnTo>
                    <a:pt x="558698" y="139903"/>
                  </a:lnTo>
                  <a:lnTo>
                    <a:pt x="564197" y="146303"/>
                  </a:lnTo>
                  <a:lnTo>
                    <a:pt x="571500" y="146303"/>
                  </a:lnTo>
                  <a:close/>
                </a:path>
                <a:path w="676910" h="2903220">
                  <a:moveTo>
                    <a:pt x="566013" y="129844"/>
                  </a:moveTo>
                  <a:lnTo>
                    <a:pt x="575157" y="138988"/>
                  </a:lnTo>
                </a:path>
                <a:path w="676910" h="2903220">
                  <a:moveTo>
                    <a:pt x="575157" y="129844"/>
                  </a:moveTo>
                  <a:lnTo>
                    <a:pt x="567842" y="137160"/>
                  </a:lnTo>
                </a:path>
                <a:path w="676910" h="2903220">
                  <a:moveTo>
                    <a:pt x="571500" y="177393"/>
                  </a:moveTo>
                  <a:lnTo>
                    <a:pt x="578815" y="177393"/>
                  </a:lnTo>
                  <a:lnTo>
                    <a:pt x="585215" y="170992"/>
                  </a:lnTo>
                  <a:lnTo>
                    <a:pt x="585215" y="163677"/>
                  </a:lnTo>
                  <a:lnTo>
                    <a:pt x="585215" y="156362"/>
                  </a:lnTo>
                  <a:lnTo>
                    <a:pt x="578815" y="150875"/>
                  </a:lnTo>
                  <a:lnTo>
                    <a:pt x="571500" y="150875"/>
                  </a:lnTo>
                  <a:lnTo>
                    <a:pt x="564197" y="150875"/>
                  </a:lnTo>
                  <a:lnTo>
                    <a:pt x="558698" y="156362"/>
                  </a:lnTo>
                  <a:lnTo>
                    <a:pt x="558698" y="163677"/>
                  </a:lnTo>
                  <a:lnTo>
                    <a:pt x="558698" y="170992"/>
                  </a:lnTo>
                  <a:lnTo>
                    <a:pt x="564197" y="177393"/>
                  </a:lnTo>
                  <a:lnTo>
                    <a:pt x="571500" y="177393"/>
                  </a:lnTo>
                  <a:close/>
                </a:path>
                <a:path w="676910" h="2903220">
                  <a:moveTo>
                    <a:pt x="566013" y="160020"/>
                  </a:moveTo>
                  <a:lnTo>
                    <a:pt x="575157" y="170078"/>
                  </a:lnTo>
                </a:path>
                <a:path w="676910" h="2903220">
                  <a:moveTo>
                    <a:pt x="575157" y="160020"/>
                  </a:moveTo>
                  <a:lnTo>
                    <a:pt x="567842" y="168249"/>
                  </a:lnTo>
                </a:path>
                <a:path w="676910" h="2903220">
                  <a:moveTo>
                    <a:pt x="160934" y="160020"/>
                  </a:moveTo>
                  <a:lnTo>
                    <a:pt x="167347" y="160020"/>
                  </a:lnTo>
                  <a:lnTo>
                    <a:pt x="173748" y="154533"/>
                  </a:lnTo>
                  <a:lnTo>
                    <a:pt x="173748" y="147218"/>
                  </a:lnTo>
                  <a:lnTo>
                    <a:pt x="173748" y="139903"/>
                  </a:lnTo>
                  <a:lnTo>
                    <a:pt x="167347" y="134416"/>
                  </a:lnTo>
                  <a:lnTo>
                    <a:pt x="160934" y="134416"/>
                  </a:lnTo>
                  <a:lnTo>
                    <a:pt x="153631" y="134416"/>
                  </a:lnTo>
                  <a:lnTo>
                    <a:pt x="147231" y="139903"/>
                  </a:lnTo>
                  <a:lnTo>
                    <a:pt x="147231" y="147218"/>
                  </a:lnTo>
                  <a:lnTo>
                    <a:pt x="147231" y="154533"/>
                  </a:lnTo>
                  <a:lnTo>
                    <a:pt x="153631" y="160020"/>
                  </a:lnTo>
                  <a:lnTo>
                    <a:pt x="160934" y="160020"/>
                  </a:lnTo>
                  <a:close/>
                </a:path>
                <a:path w="676910" h="2903220">
                  <a:moveTo>
                    <a:pt x="154533" y="143560"/>
                  </a:moveTo>
                  <a:lnTo>
                    <a:pt x="163677" y="152704"/>
                  </a:lnTo>
                </a:path>
                <a:path w="676910" h="2903220">
                  <a:moveTo>
                    <a:pt x="163677" y="143560"/>
                  </a:moveTo>
                  <a:lnTo>
                    <a:pt x="156362" y="150875"/>
                  </a:lnTo>
                </a:path>
                <a:path w="676910" h="2903220">
                  <a:moveTo>
                    <a:pt x="512978" y="160020"/>
                  </a:moveTo>
                  <a:lnTo>
                    <a:pt x="520293" y="160020"/>
                  </a:lnTo>
                  <a:lnTo>
                    <a:pt x="526694" y="154533"/>
                  </a:lnTo>
                  <a:lnTo>
                    <a:pt x="526694" y="147218"/>
                  </a:lnTo>
                  <a:lnTo>
                    <a:pt x="526694" y="139903"/>
                  </a:lnTo>
                  <a:lnTo>
                    <a:pt x="520293" y="134416"/>
                  </a:lnTo>
                  <a:lnTo>
                    <a:pt x="512978" y="134416"/>
                  </a:lnTo>
                  <a:lnTo>
                    <a:pt x="505663" y="134416"/>
                  </a:lnTo>
                  <a:lnTo>
                    <a:pt x="500176" y="139903"/>
                  </a:lnTo>
                  <a:lnTo>
                    <a:pt x="500176" y="147218"/>
                  </a:lnTo>
                  <a:lnTo>
                    <a:pt x="500176" y="154533"/>
                  </a:lnTo>
                  <a:lnTo>
                    <a:pt x="505663" y="160020"/>
                  </a:lnTo>
                  <a:lnTo>
                    <a:pt x="512978" y="160020"/>
                  </a:lnTo>
                  <a:close/>
                </a:path>
                <a:path w="676910" h="2903220">
                  <a:moveTo>
                    <a:pt x="507491" y="143560"/>
                  </a:moveTo>
                  <a:lnTo>
                    <a:pt x="516648" y="152704"/>
                  </a:lnTo>
                </a:path>
                <a:path w="676910" h="2903220">
                  <a:moveTo>
                    <a:pt x="516648" y="143560"/>
                  </a:moveTo>
                  <a:lnTo>
                    <a:pt x="509333" y="150875"/>
                  </a:lnTo>
                </a:path>
                <a:path w="676910" h="2903220">
                  <a:moveTo>
                    <a:pt x="37490" y="218541"/>
                  </a:moveTo>
                  <a:lnTo>
                    <a:pt x="645566" y="218541"/>
                  </a:lnTo>
                </a:path>
                <a:path w="676910" h="2903220">
                  <a:moveTo>
                    <a:pt x="37490" y="285292"/>
                  </a:moveTo>
                  <a:lnTo>
                    <a:pt x="645566" y="285292"/>
                  </a:lnTo>
                </a:path>
                <a:path w="676910" h="2903220">
                  <a:moveTo>
                    <a:pt x="102412" y="274320"/>
                  </a:moveTo>
                  <a:lnTo>
                    <a:pt x="106083" y="274320"/>
                  </a:lnTo>
                  <a:lnTo>
                    <a:pt x="109727" y="270662"/>
                  </a:lnTo>
                  <a:lnTo>
                    <a:pt x="109727" y="267004"/>
                  </a:lnTo>
                  <a:lnTo>
                    <a:pt x="109727" y="263347"/>
                  </a:lnTo>
                  <a:lnTo>
                    <a:pt x="106083" y="260603"/>
                  </a:lnTo>
                  <a:lnTo>
                    <a:pt x="102412" y="260603"/>
                  </a:lnTo>
                  <a:lnTo>
                    <a:pt x="98767" y="260603"/>
                  </a:lnTo>
                  <a:lnTo>
                    <a:pt x="96012" y="263347"/>
                  </a:lnTo>
                  <a:lnTo>
                    <a:pt x="96012" y="267004"/>
                  </a:lnTo>
                  <a:lnTo>
                    <a:pt x="96012" y="270662"/>
                  </a:lnTo>
                  <a:lnTo>
                    <a:pt x="98767" y="274320"/>
                  </a:lnTo>
                  <a:lnTo>
                    <a:pt x="102412" y="274320"/>
                  </a:lnTo>
                  <a:close/>
                </a:path>
                <a:path w="676910" h="2903220">
                  <a:moveTo>
                    <a:pt x="102412" y="240487"/>
                  </a:moveTo>
                  <a:lnTo>
                    <a:pt x="106083" y="240487"/>
                  </a:lnTo>
                  <a:lnTo>
                    <a:pt x="109727" y="237744"/>
                  </a:lnTo>
                  <a:lnTo>
                    <a:pt x="109727" y="234086"/>
                  </a:lnTo>
                  <a:lnTo>
                    <a:pt x="109727" y="230428"/>
                  </a:lnTo>
                  <a:lnTo>
                    <a:pt x="106083" y="226771"/>
                  </a:lnTo>
                  <a:lnTo>
                    <a:pt x="102412" y="226771"/>
                  </a:lnTo>
                  <a:lnTo>
                    <a:pt x="98767" y="226771"/>
                  </a:lnTo>
                  <a:lnTo>
                    <a:pt x="96012" y="230428"/>
                  </a:lnTo>
                  <a:lnTo>
                    <a:pt x="96012" y="234086"/>
                  </a:lnTo>
                  <a:lnTo>
                    <a:pt x="96012" y="237744"/>
                  </a:lnTo>
                  <a:lnTo>
                    <a:pt x="98767" y="240487"/>
                  </a:lnTo>
                  <a:lnTo>
                    <a:pt x="102412" y="240487"/>
                  </a:lnTo>
                  <a:close/>
                </a:path>
                <a:path w="676910" h="2903220">
                  <a:moveTo>
                    <a:pt x="454469" y="274320"/>
                  </a:moveTo>
                  <a:lnTo>
                    <a:pt x="458127" y="274320"/>
                  </a:lnTo>
                  <a:lnTo>
                    <a:pt x="461784" y="270662"/>
                  </a:lnTo>
                  <a:lnTo>
                    <a:pt x="461784" y="267004"/>
                  </a:lnTo>
                  <a:lnTo>
                    <a:pt x="461784" y="263347"/>
                  </a:lnTo>
                  <a:lnTo>
                    <a:pt x="458127" y="260603"/>
                  </a:lnTo>
                  <a:lnTo>
                    <a:pt x="454469" y="260603"/>
                  </a:lnTo>
                  <a:lnTo>
                    <a:pt x="450799" y="260603"/>
                  </a:lnTo>
                  <a:lnTo>
                    <a:pt x="448068" y="263347"/>
                  </a:lnTo>
                  <a:lnTo>
                    <a:pt x="448068" y="267004"/>
                  </a:lnTo>
                  <a:lnTo>
                    <a:pt x="448068" y="270662"/>
                  </a:lnTo>
                  <a:lnTo>
                    <a:pt x="450799" y="274320"/>
                  </a:lnTo>
                  <a:lnTo>
                    <a:pt x="454469" y="274320"/>
                  </a:lnTo>
                  <a:close/>
                </a:path>
                <a:path w="676910" h="2903220">
                  <a:moveTo>
                    <a:pt x="454469" y="240487"/>
                  </a:moveTo>
                  <a:lnTo>
                    <a:pt x="458127" y="240487"/>
                  </a:lnTo>
                  <a:lnTo>
                    <a:pt x="461784" y="237744"/>
                  </a:lnTo>
                  <a:lnTo>
                    <a:pt x="461784" y="234086"/>
                  </a:lnTo>
                  <a:lnTo>
                    <a:pt x="461784" y="230428"/>
                  </a:lnTo>
                  <a:lnTo>
                    <a:pt x="458127" y="226771"/>
                  </a:lnTo>
                  <a:lnTo>
                    <a:pt x="454469" y="226771"/>
                  </a:lnTo>
                  <a:lnTo>
                    <a:pt x="450799" y="226771"/>
                  </a:lnTo>
                  <a:lnTo>
                    <a:pt x="448068" y="230428"/>
                  </a:lnTo>
                  <a:lnTo>
                    <a:pt x="448068" y="234086"/>
                  </a:lnTo>
                  <a:lnTo>
                    <a:pt x="448068" y="237744"/>
                  </a:lnTo>
                  <a:lnTo>
                    <a:pt x="450799" y="240487"/>
                  </a:lnTo>
                  <a:lnTo>
                    <a:pt x="454469" y="240487"/>
                  </a:lnTo>
                  <a:close/>
                </a:path>
                <a:path w="676910" h="2903220">
                  <a:moveTo>
                    <a:pt x="222199" y="274320"/>
                  </a:moveTo>
                  <a:lnTo>
                    <a:pt x="226783" y="274320"/>
                  </a:lnTo>
                  <a:lnTo>
                    <a:pt x="229527" y="270662"/>
                  </a:lnTo>
                  <a:lnTo>
                    <a:pt x="229527" y="267004"/>
                  </a:lnTo>
                  <a:lnTo>
                    <a:pt x="229527" y="263347"/>
                  </a:lnTo>
                  <a:lnTo>
                    <a:pt x="226783" y="260603"/>
                  </a:lnTo>
                  <a:lnTo>
                    <a:pt x="222199" y="260603"/>
                  </a:lnTo>
                  <a:lnTo>
                    <a:pt x="218541" y="260603"/>
                  </a:lnTo>
                  <a:lnTo>
                    <a:pt x="215798" y="263347"/>
                  </a:lnTo>
                  <a:lnTo>
                    <a:pt x="215798" y="267004"/>
                  </a:lnTo>
                  <a:lnTo>
                    <a:pt x="215798" y="270662"/>
                  </a:lnTo>
                  <a:lnTo>
                    <a:pt x="218541" y="274320"/>
                  </a:lnTo>
                  <a:lnTo>
                    <a:pt x="222199" y="274320"/>
                  </a:lnTo>
                  <a:close/>
                </a:path>
                <a:path w="676910" h="2903220">
                  <a:moveTo>
                    <a:pt x="222199" y="240487"/>
                  </a:moveTo>
                  <a:lnTo>
                    <a:pt x="226783" y="240487"/>
                  </a:lnTo>
                  <a:lnTo>
                    <a:pt x="229527" y="237744"/>
                  </a:lnTo>
                  <a:lnTo>
                    <a:pt x="229527" y="234086"/>
                  </a:lnTo>
                  <a:lnTo>
                    <a:pt x="229527" y="230428"/>
                  </a:lnTo>
                  <a:lnTo>
                    <a:pt x="226783" y="226771"/>
                  </a:lnTo>
                  <a:lnTo>
                    <a:pt x="222199" y="226771"/>
                  </a:lnTo>
                  <a:lnTo>
                    <a:pt x="218541" y="226771"/>
                  </a:lnTo>
                  <a:lnTo>
                    <a:pt x="215798" y="230428"/>
                  </a:lnTo>
                  <a:lnTo>
                    <a:pt x="215798" y="234086"/>
                  </a:lnTo>
                  <a:lnTo>
                    <a:pt x="215798" y="237744"/>
                  </a:lnTo>
                  <a:lnTo>
                    <a:pt x="218541" y="240487"/>
                  </a:lnTo>
                  <a:lnTo>
                    <a:pt x="222199" y="240487"/>
                  </a:lnTo>
                  <a:close/>
                </a:path>
                <a:path w="676910" h="2903220">
                  <a:moveTo>
                    <a:pt x="338327" y="249631"/>
                  </a:moveTo>
                  <a:lnTo>
                    <a:pt x="345643" y="249631"/>
                  </a:lnTo>
                  <a:lnTo>
                    <a:pt x="351129" y="243230"/>
                  </a:lnTo>
                  <a:lnTo>
                    <a:pt x="351129" y="236829"/>
                  </a:lnTo>
                  <a:lnTo>
                    <a:pt x="351129" y="229514"/>
                  </a:lnTo>
                  <a:lnTo>
                    <a:pt x="345643" y="223113"/>
                  </a:lnTo>
                  <a:lnTo>
                    <a:pt x="338327" y="223113"/>
                  </a:lnTo>
                  <a:lnTo>
                    <a:pt x="331012" y="223113"/>
                  </a:lnTo>
                  <a:lnTo>
                    <a:pt x="324612" y="229514"/>
                  </a:lnTo>
                  <a:lnTo>
                    <a:pt x="324612" y="236829"/>
                  </a:lnTo>
                  <a:lnTo>
                    <a:pt x="324612" y="243230"/>
                  </a:lnTo>
                  <a:lnTo>
                    <a:pt x="331012" y="249631"/>
                  </a:lnTo>
                  <a:lnTo>
                    <a:pt x="338327" y="249631"/>
                  </a:lnTo>
                  <a:close/>
                </a:path>
                <a:path w="676910" h="2903220">
                  <a:moveTo>
                    <a:pt x="331927" y="233172"/>
                  </a:moveTo>
                  <a:lnTo>
                    <a:pt x="341083" y="242316"/>
                  </a:lnTo>
                </a:path>
                <a:path w="676910" h="2903220">
                  <a:moveTo>
                    <a:pt x="341083" y="233172"/>
                  </a:moveTo>
                  <a:lnTo>
                    <a:pt x="333768" y="240487"/>
                  </a:lnTo>
                </a:path>
                <a:path w="676910" h="2903220">
                  <a:moveTo>
                    <a:pt x="338327" y="280720"/>
                  </a:moveTo>
                  <a:lnTo>
                    <a:pt x="345643" y="280720"/>
                  </a:lnTo>
                  <a:lnTo>
                    <a:pt x="351129" y="274320"/>
                  </a:lnTo>
                  <a:lnTo>
                    <a:pt x="351129" y="267919"/>
                  </a:lnTo>
                  <a:lnTo>
                    <a:pt x="351129" y="260603"/>
                  </a:lnTo>
                  <a:lnTo>
                    <a:pt x="345643" y="254203"/>
                  </a:lnTo>
                  <a:lnTo>
                    <a:pt x="338327" y="254203"/>
                  </a:lnTo>
                  <a:lnTo>
                    <a:pt x="331012" y="254203"/>
                  </a:lnTo>
                  <a:lnTo>
                    <a:pt x="324612" y="260603"/>
                  </a:lnTo>
                  <a:lnTo>
                    <a:pt x="324612" y="267919"/>
                  </a:lnTo>
                  <a:lnTo>
                    <a:pt x="324612" y="274320"/>
                  </a:lnTo>
                  <a:lnTo>
                    <a:pt x="331012" y="280720"/>
                  </a:lnTo>
                  <a:lnTo>
                    <a:pt x="338327" y="280720"/>
                  </a:lnTo>
                  <a:close/>
                </a:path>
                <a:path w="676910" h="2903220">
                  <a:moveTo>
                    <a:pt x="331927" y="264261"/>
                  </a:moveTo>
                  <a:lnTo>
                    <a:pt x="341083" y="273405"/>
                  </a:lnTo>
                </a:path>
                <a:path w="676910" h="2903220">
                  <a:moveTo>
                    <a:pt x="341083" y="264261"/>
                  </a:moveTo>
                  <a:lnTo>
                    <a:pt x="333768" y="271576"/>
                  </a:lnTo>
                </a:path>
                <a:path w="676910" h="2903220">
                  <a:moveTo>
                    <a:pt x="452627" y="355701"/>
                  </a:moveTo>
                  <a:lnTo>
                    <a:pt x="459943" y="355701"/>
                  </a:lnTo>
                  <a:lnTo>
                    <a:pt x="465429" y="350215"/>
                  </a:lnTo>
                  <a:lnTo>
                    <a:pt x="465429" y="342900"/>
                  </a:lnTo>
                  <a:lnTo>
                    <a:pt x="465429" y="335584"/>
                  </a:lnTo>
                  <a:lnTo>
                    <a:pt x="459943" y="329184"/>
                  </a:lnTo>
                  <a:lnTo>
                    <a:pt x="452627" y="329184"/>
                  </a:lnTo>
                  <a:lnTo>
                    <a:pt x="445312" y="329184"/>
                  </a:lnTo>
                  <a:lnTo>
                    <a:pt x="439826" y="335584"/>
                  </a:lnTo>
                  <a:lnTo>
                    <a:pt x="439826" y="342900"/>
                  </a:lnTo>
                  <a:lnTo>
                    <a:pt x="439826" y="350215"/>
                  </a:lnTo>
                  <a:lnTo>
                    <a:pt x="445312" y="355701"/>
                  </a:lnTo>
                  <a:lnTo>
                    <a:pt x="452627" y="355701"/>
                  </a:lnTo>
                  <a:close/>
                </a:path>
                <a:path w="676910" h="2903220">
                  <a:moveTo>
                    <a:pt x="447141" y="339242"/>
                  </a:moveTo>
                  <a:lnTo>
                    <a:pt x="456298" y="348386"/>
                  </a:lnTo>
                </a:path>
                <a:path w="676910" h="2903220">
                  <a:moveTo>
                    <a:pt x="456298" y="339242"/>
                  </a:moveTo>
                  <a:lnTo>
                    <a:pt x="448068" y="346557"/>
                  </a:lnTo>
                </a:path>
                <a:path w="676910" h="2903220">
                  <a:moveTo>
                    <a:pt x="452627" y="386791"/>
                  </a:moveTo>
                  <a:lnTo>
                    <a:pt x="459943" y="386791"/>
                  </a:lnTo>
                  <a:lnTo>
                    <a:pt x="465429" y="380390"/>
                  </a:lnTo>
                  <a:lnTo>
                    <a:pt x="465429" y="373989"/>
                  </a:lnTo>
                  <a:lnTo>
                    <a:pt x="465429" y="366674"/>
                  </a:lnTo>
                  <a:lnTo>
                    <a:pt x="459943" y="360273"/>
                  </a:lnTo>
                  <a:lnTo>
                    <a:pt x="452627" y="360273"/>
                  </a:lnTo>
                  <a:lnTo>
                    <a:pt x="445312" y="360273"/>
                  </a:lnTo>
                  <a:lnTo>
                    <a:pt x="439826" y="366674"/>
                  </a:lnTo>
                  <a:lnTo>
                    <a:pt x="439826" y="373989"/>
                  </a:lnTo>
                  <a:lnTo>
                    <a:pt x="439826" y="380390"/>
                  </a:lnTo>
                  <a:lnTo>
                    <a:pt x="445312" y="386791"/>
                  </a:lnTo>
                  <a:lnTo>
                    <a:pt x="452627" y="386791"/>
                  </a:lnTo>
                  <a:close/>
                </a:path>
                <a:path w="676910" h="2903220">
                  <a:moveTo>
                    <a:pt x="447141" y="370332"/>
                  </a:moveTo>
                  <a:lnTo>
                    <a:pt x="456298" y="379475"/>
                  </a:lnTo>
                </a:path>
                <a:path w="676910" h="2903220">
                  <a:moveTo>
                    <a:pt x="456298" y="370332"/>
                  </a:moveTo>
                  <a:lnTo>
                    <a:pt x="448068" y="377647"/>
                  </a:lnTo>
                </a:path>
                <a:path w="676910" h="2903220">
                  <a:moveTo>
                    <a:pt x="571500" y="249631"/>
                  </a:moveTo>
                  <a:lnTo>
                    <a:pt x="578815" y="249631"/>
                  </a:lnTo>
                  <a:lnTo>
                    <a:pt x="585215" y="243230"/>
                  </a:lnTo>
                  <a:lnTo>
                    <a:pt x="585215" y="236829"/>
                  </a:lnTo>
                  <a:lnTo>
                    <a:pt x="585215" y="229514"/>
                  </a:lnTo>
                  <a:lnTo>
                    <a:pt x="578815" y="223113"/>
                  </a:lnTo>
                  <a:lnTo>
                    <a:pt x="571500" y="223113"/>
                  </a:lnTo>
                  <a:lnTo>
                    <a:pt x="564197" y="223113"/>
                  </a:lnTo>
                  <a:lnTo>
                    <a:pt x="558698" y="229514"/>
                  </a:lnTo>
                  <a:lnTo>
                    <a:pt x="558698" y="236829"/>
                  </a:lnTo>
                  <a:lnTo>
                    <a:pt x="558698" y="243230"/>
                  </a:lnTo>
                  <a:lnTo>
                    <a:pt x="564197" y="249631"/>
                  </a:lnTo>
                  <a:lnTo>
                    <a:pt x="571500" y="249631"/>
                  </a:lnTo>
                  <a:close/>
                </a:path>
                <a:path w="676910" h="2903220">
                  <a:moveTo>
                    <a:pt x="566013" y="233172"/>
                  </a:moveTo>
                  <a:lnTo>
                    <a:pt x="575157" y="242316"/>
                  </a:lnTo>
                </a:path>
                <a:path w="676910" h="2903220">
                  <a:moveTo>
                    <a:pt x="575157" y="233172"/>
                  </a:moveTo>
                  <a:lnTo>
                    <a:pt x="567842" y="240487"/>
                  </a:lnTo>
                </a:path>
                <a:path w="676910" h="2903220">
                  <a:moveTo>
                    <a:pt x="571500" y="280720"/>
                  </a:moveTo>
                  <a:lnTo>
                    <a:pt x="578815" y="280720"/>
                  </a:lnTo>
                  <a:lnTo>
                    <a:pt x="585215" y="274320"/>
                  </a:lnTo>
                  <a:lnTo>
                    <a:pt x="585215" y="267919"/>
                  </a:lnTo>
                  <a:lnTo>
                    <a:pt x="585215" y="260603"/>
                  </a:lnTo>
                  <a:lnTo>
                    <a:pt x="578815" y="254203"/>
                  </a:lnTo>
                  <a:lnTo>
                    <a:pt x="571500" y="254203"/>
                  </a:lnTo>
                  <a:lnTo>
                    <a:pt x="564197" y="254203"/>
                  </a:lnTo>
                  <a:lnTo>
                    <a:pt x="558698" y="260603"/>
                  </a:lnTo>
                  <a:lnTo>
                    <a:pt x="558698" y="267919"/>
                  </a:lnTo>
                  <a:lnTo>
                    <a:pt x="558698" y="274320"/>
                  </a:lnTo>
                  <a:lnTo>
                    <a:pt x="564197" y="280720"/>
                  </a:lnTo>
                  <a:lnTo>
                    <a:pt x="571500" y="280720"/>
                  </a:lnTo>
                  <a:close/>
                </a:path>
                <a:path w="676910" h="2903220">
                  <a:moveTo>
                    <a:pt x="566013" y="264261"/>
                  </a:moveTo>
                  <a:lnTo>
                    <a:pt x="575157" y="273405"/>
                  </a:lnTo>
                </a:path>
                <a:path w="676910" h="2903220">
                  <a:moveTo>
                    <a:pt x="575157" y="264261"/>
                  </a:moveTo>
                  <a:lnTo>
                    <a:pt x="567842" y="271576"/>
                  </a:lnTo>
                </a:path>
                <a:path w="676910" h="2903220">
                  <a:moveTo>
                    <a:pt x="160934" y="263347"/>
                  </a:moveTo>
                  <a:lnTo>
                    <a:pt x="167347" y="263347"/>
                  </a:lnTo>
                  <a:lnTo>
                    <a:pt x="173748" y="257860"/>
                  </a:lnTo>
                  <a:lnTo>
                    <a:pt x="173748" y="250545"/>
                  </a:lnTo>
                  <a:lnTo>
                    <a:pt x="173748" y="243230"/>
                  </a:lnTo>
                  <a:lnTo>
                    <a:pt x="167347" y="237744"/>
                  </a:lnTo>
                  <a:lnTo>
                    <a:pt x="160934" y="237744"/>
                  </a:lnTo>
                  <a:lnTo>
                    <a:pt x="153631" y="237744"/>
                  </a:lnTo>
                  <a:lnTo>
                    <a:pt x="147231" y="243230"/>
                  </a:lnTo>
                  <a:lnTo>
                    <a:pt x="147231" y="250545"/>
                  </a:lnTo>
                  <a:lnTo>
                    <a:pt x="147231" y="257860"/>
                  </a:lnTo>
                  <a:lnTo>
                    <a:pt x="153631" y="263347"/>
                  </a:lnTo>
                  <a:lnTo>
                    <a:pt x="160934" y="263347"/>
                  </a:lnTo>
                  <a:close/>
                </a:path>
                <a:path w="676910" h="2903220">
                  <a:moveTo>
                    <a:pt x="154533" y="246888"/>
                  </a:moveTo>
                  <a:lnTo>
                    <a:pt x="163677" y="256032"/>
                  </a:lnTo>
                </a:path>
                <a:path w="676910" h="2903220">
                  <a:moveTo>
                    <a:pt x="163677" y="246888"/>
                  </a:moveTo>
                  <a:lnTo>
                    <a:pt x="156362" y="255117"/>
                  </a:lnTo>
                </a:path>
                <a:path w="676910" h="2903220">
                  <a:moveTo>
                    <a:pt x="512978" y="263347"/>
                  </a:moveTo>
                  <a:lnTo>
                    <a:pt x="520293" y="263347"/>
                  </a:lnTo>
                  <a:lnTo>
                    <a:pt x="526694" y="257860"/>
                  </a:lnTo>
                  <a:lnTo>
                    <a:pt x="526694" y="250545"/>
                  </a:lnTo>
                  <a:lnTo>
                    <a:pt x="526694" y="243230"/>
                  </a:lnTo>
                  <a:lnTo>
                    <a:pt x="520293" y="237744"/>
                  </a:lnTo>
                  <a:lnTo>
                    <a:pt x="512978" y="237744"/>
                  </a:lnTo>
                  <a:lnTo>
                    <a:pt x="505663" y="237744"/>
                  </a:lnTo>
                  <a:lnTo>
                    <a:pt x="500176" y="243230"/>
                  </a:lnTo>
                  <a:lnTo>
                    <a:pt x="500176" y="250545"/>
                  </a:lnTo>
                  <a:lnTo>
                    <a:pt x="500176" y="257860"/>
                  </a:lnTo>
                  <a:lnTo>
                    <a:pt x="505663" y="263347"/>
                  </a:lnTo>
                  <a:lnTo>
                    <a:pt x="512978" y="263347"/>
                  </a:lnTo>
                  <a:close/>
                </a:path>
                <a:path w="676910" h="2903220">
                  <a:moveTo>
                    <a:pt x="507491" y="246888"/>
                  </a:moveTo>
                  <a:lnTo>
                    <a:pt x="516648" y="256032"/>
                  </a:lnTo>
                </a:path>
                <a:path w="676910" h="2903220">
                  <a:moveTo>
                    <a:pt x="516648" y="246888"/>
                  </a:moveTo>
                  <a:lnTo>
                    <a:pt x="509333" y="255117"/>
                  </a:lnTo>
                </a:path>
                <a:path w="676910" h="2903220">
                  <a:moveTo>
                    <a:pt x="37490" y="326440"/>
                  </a:moveTo>
                  <a:lnTo>
                    <a:pt x="645566" y="326440"/>
                  </a:lnTo>
                </a:path>
                <a:path w="676910" h="2903220">
                  <a:moveTo>
                    <a:pt x="37490" y="392277"/>
                  </a:moveTo>
                  <a:lnTo>
                    <a:pt x="645566" y="392277"/>
                  </a:lnTo>
                </a:path>
                <a:path w="676910" h="2903220">
                  <a:moveTo>
                    <a:pt x="102412" y="381304"/>
                  </a:moveTo>
                  <a:lnTo>
                    <a:pt x="106083" y="381304"/>
                  </a:lnTo>
                  <a:lnTo>
                    <a:pt x="109727" y="378561"/>
                  </a:lnTo>
                  <a:lnTo>
                    <a:pt x="109727" y="373989"/>
                  </a:lnTo>
                  <a:lnTo>
                    <a:pt x="109727" y="370332"/>
                  </a:lnTo>
                  <a:lnTo>
                    <a:pt x="106083" y="367588"/>
                  </a:lnTo>
                  <a:lnTo>
                    <a:pt x="102412" y="367588"/>
                  </a:lnTo>
                  <a:lnTo>
                    <a:pt x="98767" y="367588"/>
                  </a:lnTo>
                  <a:lnTo>
                    <a:pt x="96012" y="370332"/>
                  </a:lnTo>
                  <a:lnTo>
                    <a:pt x="96012" y="373989"/>
                  </a:lnTo>
                  <a:lnTo>
                    <a:pt x="96012" y="378561"/>
                  </a:lnTo>
                  <a:lnTo>
                    <a:pt x="98767" y="381304"/>
                  </a:lnTo>
                  <a:lnTo>
                    <a:pt x="102412" y="381304"/>
                  </a:lnTo>
                  <a:close/>
                </a:path>
                <a:path w="676910" h="2903220">
                  <a:moveTo>
                    <a:pt x="102412" y="348386"/>
                  </a:moveTo>
                  <a:lnTo>
                    <a:pt x="106083" y="348386"/>
                  </a:lnTo>
                  <a:lnTo>
                    <a:pt x="109727" y="345643"/>
                  </a:lnTo>
                  <a:lnTo>
                    <a:pt x="109727" y="341071"/>
                  </a:lnTo>
                  <a:lnTo>
                    <a:pt x="109727" y="337413"/>
                  </a:lnTo>
                  <a:lnTo>
                    <a:pt x="106083" y="334670"/>
                  </a:lnTo>
                  <a:lnTo>
                    <a:pt x="102412" y="334670"/>
                  </a:lnTo>
                  <a:lnTo>
                    <a:pt x="98767" y="334670"/>
                  </a:lnTo>
                  <a:lnTo>
                    <a:pt x="96012" y="337413"/>
                  </a:lnTo>
                  <a:lnTo>
                    <a:pt x="96012" y="341071"/>
                  </a:lnTo>
                  <a:lnTo>
                    <a:pt x="96012" y="345643"/>
                  </a:lnTo>
                  <a:lnTo>
                    <a:pt x="98767" y="348386"/>
                  </a:lnTo>
                  <a:lnTo>
                    <a:pt x="102412" y="348386"/>
                  </a:lnTo>
                  <a:close/>
                </a:path>
                <a:path w="676910" h="2903220">
                  <a:moveTo>
                    <a:pt x="222199" y="381304"/>
                  </a:moveTo>
                  <a:lnTo>
                    <a:pt x="226783" y="381304"/>
                  </a:lnTo>
                  <a:lnTo>
                    <a:pt x="229527" y="378561"/>
                  </a:lnTo>
                  <a:lnTo>
                    <a:pt x="229527" y="373989"/>
                  </a:lnTo>
                  <a:lnTo>
                    <a:pt x="229527" y="370332"/>
                  </a:lnTo>
                  <a:lnTo>
                    <a:pt x="226783" y="367588"/>
                  </a:lnTo>
                  <a:lnTo>
                    <a:pt x="222199" y="367588"/>
                  </a:lnTo>
                  <a:lnTo>
                    <a:pt x="218541" y="367588"/>
                  </a:lnTo>
                  <a:lnTo>
                    <a:pt x="215798" y="370332"/>
                  </a:lnTo>
                  <a:lnTo>
                    <a:pt x="215798" y="373989"/>
                  </a:lnTo>
                  <a:lnTo>
                    <a:pt x="215798" y="378561"/>
                  </a:lnTo>
                  <a:lnTo>
                    <a:pt x="218541" y="381304"/>
                  </a:lnTo>
                  <a:lnTo>
                    <a:pt x="222199" y="381304"/>
                  </a:lnTo>
                  <a:close/>
                </a:path>
                <a:path w="676910" h="2903220">
                  <a:moveTo>
                    <a:pt x="222199" y="348386"/>
                  </a:moveTo>
                  <a:lnTo>
                    <a:pt x="226783" y="348386"/>
                  </a:lnTo>
                  <a:lnTo>
                    <a:pt x="229527" y="345643"/>
                  </a:lnTo>
                  <a:lnTo>
                    <a:pt x="229527" y="341071"/>
                  </a:lnTo>
                  <a:lnTo>
                    <a:pt x="229527" y="337413"/>
                  </a:lnTo>
                  <a:lnTo>
                    <a:pt x="226783" y="334670"/>
                  </a:lnTo>
                  <a:lnTo>
                    <a:pt x="222199" y="334670"/>
                  </a:lnTo>
                  <a:lnTo>
                    <a:pt x="218541" y="334670"/>
                  </a:lnTo>
                  <a:lnTo>
                    <a:pt x="215798" y="337413"/>
                  </a:lnTo>
                  <a:lnTo>
                    <a:pt x="215798" y="341071"/>
                  </a:lnTo>
                  <a:lnTo>
                    <a:pt x="215798" y="345643"/>
                  </a:lnTo>
                  <a:lnTo>
                    <a:pt x="218541" y="348386"/>
                  </a:lnTo>
                  <a:lnTo>
                    <a:pt x="222199" y="348386"/>
                  </a:lnTo>
                  <a:close/>
                </a:path>
                <a:path w="676910" h="2903220">
                  <a:moveTo>
                    <a:pt x="336499" y="381304"/>
                  </a:moveTo>
                  <a:lnTo>
                    <a:pt x="341083" y="381304"/>
                  </a:lnTo>
                  <a:lnTo>
                    <a:pt x="343827" y="378561"/>
                  </a:lnTo>
                  <a:lnTo>
                    <a:pt x="343827" y="373989"/>
                  </a:lnTo>
                  <a:lnTo>
                    <a:pt x="343827" y="370332"/>
                  </a:lnTo>
                  <a:lnTo>
                    <a:pt x="341083" y="367588"/>
                  </a:lnTo>
                  <a:lnTo>
                    <a:pt x="336499" y="367588"/>
                  </a:lnTo>
                  <a:lnTo>
                    <a:pt x="332841" y="367588"/>
                  </a:lnTo>
                  <a:lnTo>
                    <a:pt x="330098" y="370332"/>
                  </a:lnTo>
                  <a:lnTo>
                    <a:pt x="330098" y="373989"/>
                  </a:lnTo>
                  <a:lnTo>
                    <a:pt x="330098" y="378561"/>
                  </a:lnTo>
                  <a:lnTo>
                    <a:pt x="332841" y="381304"/>
                  </a:lnTo>
                  <a:lnTo>
                    <a:pt x="336499" y="381304"/>
                  </a:lnTo>
                  <a:close/>
                </a:path>
                <a:path w="676910" h="2903220">
                  <a:moveTo>
                    <a:pt x="336499" y="348386"/>
                  </a:moveTo>
                  <a:lnTo>
                    <a:pt x="341083" y="348386"/>
                  </a:lnTo>
                  <a:lnTo>
                    <a:pt x="343827" y="345643"/>
                  </a:lnTo>
                  <a:lnTo>
                    <a:pt x="343827" y="341071"/>
                  </a:lnTo>
                  <a:lnTo>
                    <a:pt x="343827" y="337413"/>
                  </a:lnTo>
                  <a:lnTo>
                    <a:pt x="341083" y="334670"/>
                  </a:lnTo>
                  <a:lnTo>
                    <a:pt x="336499" y="334670"/>
                  </a:lnTo>
                  <a:lnTo>
                    <a:pt x="332841" y="334670"/>
                  </a:lnTo>
                  <a:lnTo>
                    <a:pt x="330098" y="337413"/>
                  </a:lnTo>
                  <a:lnTo>
                    <a:pt x="330098" y="341071"/>
                  </a:lnTo>
                  <a:lnTo>
                    <a:pt x="330098" y="345643"/>
                  </a:lnTo>
                  <a:lnTo>
                    <a:pt x="332841" y="348386"/>
                  </a:lnTo>
                  <a:lnTo>
                    <a:pt x="336499" y="348386"/>
                  </a:lnTo>
                  <a:close/>
                </a:path>
                <a:path w="676910" h="2903220">
                  <a:moveTo>
                    <a:pt x="571500" y="356616"/>
                  </a:moveTo>
                  <a:lnTo>
                    <a:pt x="578815" y="356616"/>
                  </a:lnTo>
                  <a:lnTo>
                    <a:pt x="585215" y="351129"/>
                  </a:lnTo>
                  <a:lnTo>
                    <a:pt x="585215" y="343814"/>
                  </a:lnTo>
                  <a:lnTo>
                    <a:pt x="585215" y="336499"/>
                  </a:lnTo>
                  <a:lnTo>
                    <a:pt x="578815" y="331012"/>
                  </a:lnTo>
                  <a:lnTo>
                    <a:pt x="571500" y="331012"/>
                  </a:lnTo>
                  <a:lnTo>
                    <a:pt x="564197" y="331012"/>
                  </a:lnTo>
                  <a:lnTo>
                    <a:pt x="558698" y="336499"/>
                  </a:lnTo>
                  <a:lnTo>
                    <a:pt x="558698" y="343814"/>
                  </a:lnTo>
                  <a:lnTo>
                    <a:pt x="558698" y="351129"/>
                  </a:lnTo>
                  <a:lnTo>
                    <a:pt x="564197" y="356616"/>
                  </a:lnTo>
                  <a:lnTo>
                    <a:pt x="571500" y="356616"/>
                  </a:lnTo>
                  <a:close/>
                </a:path>
                <a:path w="676910" h="2903220">
                  <a:moveTo>
                    <a:pt x="566013" y="340156"/>
                  </a:moveTo>
                  <a:lnTo>
                    <a:pt x="575157" y="349300"/>
                  </a:lnTo>
                </a:path>
                <a:path w="676910" h="2903220">
                  <a:moveTo>
                    <a:pt x="575157" y="340156"/>
                  </a:moveTo>
                  <a:lnTo>
                    <a:pt x="567842" y="347472"/>
                  </a:lnTo>
                </a:path>
                <a:path w="676910" h="2903220">
                  <a:moveTo>
                    <a:pt x="571500" y="387705"/>
                  </a:moveTo>
                  <a:lnTo>
                    <a:pt x="578815" y="387705"/>
                  </a:lnTo>
                  <a:lnTo>
                    <a:pt x="585215" y="382219"/>
                  </a:lnTo>
                  <a:lnTo>
                    <a:pt x="585215" y="374903"/>
                  </a:lnTo>
                  <a:lnTo>
                    <a:pt x="585215" y="367588"/>
                  </a:lnTo>
                  <a:lnTo>
                    <a:pt x="578815" y="362102"/>
                  </a:lnTo>
                  <a:lnTo>
                    <a:pt x="571500" y="362102"/>
                  </a:lnTo>
                  <a:lnTo>
                    <a:pt x="564197" y="362102"/>
                  </a:lnTo>
                  <a:lnTo>
                    <a:pt x="558698" y="367588"/>
                  </a:lnTo>
                  <a:lnTo>
                    <a:pt x="558698" y="374903"/>
                  </a:lnTo>
                  <a:lnTo>
                    <a:pt x="558698" y="382219"/>
                  </a:lnTo>
                  <a:lnTo>
                    <a:pt x="564197" y="387705"/>
                  </a:lnTo>
                  <a:lnTo>
                    <a:pt x="571500" y="387705"/>
                  </a:lnTo>
                  <a:close/>
                </a:path>
                <a:path w="676910" h="2903220">
                  <a:moveTo>
                    <a:pt x="566013" y="371246"/>
                  </a:moveTo>
                  <a:lnTo>
                    <a:pt x="575157" y="380390"/>
                  </a:lnTo>
                </a:path>
                <a:path w="676910" h="2903220">
                  <a:moveTo>
                    <a:pt x="575157" y="371246"/>
                  </a:moveTo>
                  <a:lnTo>
                    <a:pt x="567842" y="378561"/>
                  </a:lnTo>
                </a:path>
                <a:path w="676910" h="2903220">
                  <a:moveTo>
                    <a:pt x="160934" y="371246"/>
                  </a:moveTo>
                  <a:lnTo>
                    <a:pt x="167347" y="371246"/>
                  </a:lnTo>
                  <a:lnTo>
                    <a:pt x="173748" y="364845"/>
                  </a:lnTo>
                  <a:lnTo>
                    <a:pt x="173748" y="358444"/>
                  </a:lnTo>
                  <a:lnTo>
                    <a:pt x="173748" y="351129"/>
                  </a:lnTo>
                  <a:lnTo>
                    <a:pt x="167347" y="344728"/>
                  </a:lnTo>
                  <a:lnTo>
                    <a:pt x="160934" y="344728"/>
                  </a:lnTo>
                  <a:lnTo>
                    <a:pt x="153631" y="344728"/>
                  </a:lnTo>
                  <a:lnTo>
                    <a:pt x="147231" y="351129"/>
                  </a:lnTo>
                  <a:lnTo>
                    <a:pt x="147231" y="358444"/>
                  </a:lnTo>
                  <a:lnTo>
                    <a:pt x="147231" y="364845"/>
                  </a:lnTo>
                  <a:lnTo>
                    <a:pt x="153631" y="371246"/>
                  </a:lnTo>
                  <a:lnTo>
                    <a:pt x="160934" y="371246"/>
                  </a:lnTo>
                  <a:close/>
                </a:path>
                <a:path w="676910" h="2903220">
                  <a:moveTo>
                    <a:pt x="154533" y="354787"/>
                  </a:moveTo>
                  <a:lnTo>
                    <a:pt x="163677" y="363931"/>
                  </a:lnTo>
                </a:path>
                <a:path w="676910" h="2903220">
                  <a:moveTo>
                    <a:pt x="163677" y="354787"/>
                  </a:moveTo>
                  <a:lnTo>
                    <a:pt x="156362" y="362102"/>
                  </a:lnTo>
                </a:path>
                <a:path w="676910" h="2903220">
                  <a:moveTo>
                    <a:pt x="512978" y="371246"/>
                  </a:moveTo>
                  <a:lnTo>
                    <a:pt x="520293" y="371246"/>
                  </a:lnTo>
                  <a:lnTo>
                    <a:pt x="526694" y="364845"/>
                  </a:lnTo>
                  <a:lnTo>
                    <a:pt x="526694" y="358444"/>
                  </a:lnTo>
                  <a:lnTo>
                    <a:pt x="526694" y="351129"/>
                  </a:lnTo>
                  <a:lnTo>
                    <a:pt x="520293" y="344728"/>
                  </a:lnTo>
                  <a:lnTo>
                    <a:pt x="512978" y="344728"/>
                  </a:lnTo>
                  <a:lnTo>
                    <a:pt x="505663" y="344728"/>
                  </a:lnTo>
                  <a:lnTo>
                    <a:pt x="500176" y="351129"/>
                  </a:lnTo>
                  <a:lnTo>
                    <a:pt x="500176" y="358444"/>
                  </a:lnTo>
                  <a:lnTo>
                    <a:pt x="500176" y="364845"/>
                  </a:lnTo>
                  <a:lnTo>
                    <a:pt x="505663" y="371246"/>
                  </a:lnTo>
                  <a:lnTo>
                    <a:pt x="512978" y="371246"/>
                  </a:lnTo>
                  <a:close/>
                </a:path>
                <a:path w="676910" h="2903220">
                  <a:moveTo>
                    <a:pt x="507491" y="354787"/>
                  </a:moveTo>
                  <a:lnTo>
                    <a:pt x="516648" y="363931"/>
                  </a:lnTo>
                </a:path>
                <a:path w="676910" h="2903220">
                  <a:moveTo>
                    <a:pt x="516648" y="354787"/>
                  </a:moveTo>
                  <a:lnTo>
                    <a:pt x="509333" y="362102"/>
                  </a:lnTo>
                </a:path>
                <a:path w="676910" h="2903220">
                  <a:moveTo>
                    <a:pt x="196596" y="181051"/>
                  </a:moveTo>
                  <a:lnTo>
                    <a:pt x="196596" y="216712"/>
                  </a:lnTo>
                </a:path>
                <a:path w="676910" h="2903220">
                  <a:moveTo>
                    <a:pt x="242315" y="181051"/>
                  </a:moveTo>
                  <a:lnTo>
                    <a:pt x="242315" y="216712"/>
                  </a:lnTo>
                </a:path>
                <a:path w="676910" h="2903220">
                  <a:moveTo>
                    <a:pt x="196596" y="289864"/>
                  </a:moveTo>
                  <a:lnTo>
                    <a:pt x="196596" y="325526"/>
                  </a:lnTo>
                </a:path>
                <a:path w="676910" h="2903220">
                  <a:moveTo>
                    <a:pt x="242315" y="289864"/>
                  </a:moveTo>
                  <a:lnTo>
                    <a:pt x="242315" y="325526"/>
                  </a:lnTo>
                </a:path>
                <a:path w="676910" h="2903220">
                  <a:moveTo>
                    <a:pt x="314566" y="289864"/>
                  </a:moveTo>
                  <a:lnTo>
                    <a:pt x="314566" y="325526"/>
                  </a:lnTo>
                </a:path>
                <a:path w="676910" h="2903220">
                  <a:moveTo>
                    <a:pt x="360273" y="289864"/>
                  </a:moveTo>
                  <a:lnTo>
                    <a:pt x="360273" y="325526"/>
                  </a:lnTo>
                </a:path>
                <a:path w="676910" h="2903220">
                  <a:moveTo>
                    <a:pt x="160934" y="85039"/>
                  </a:moveTo>
                  <a:lnTo>
                    <a:pt x="165506" y="85039"/>
                  </a:lnTo>
                  <a:lnTo>
                    <a:pt x="170078" y="80467"/>
                  </a:lnTo>
                  <a:lnTo>
                    <a:pt x="170078" y="75895"/>
                  </a:lnTo>
                  <a:lnTo>
                    <a:pt x="170078" y="70408"/>
                  </a:lnTo>
                  <a:lnTo>
                    <a:pt x="165506" y="66751"/>
                  </a:lnTo>
                  <a:lnTo>
                    <a:pt x="160934" y="66751"/>
                  </a:lnTo>
                  <a:lnTo>
                    <a:pt x="155460" y="66751"/>
                  </a:lnTo>
                  <a:lnTo>
                    <a:pt x="151790" y="70408"/>
                  </a:lnTo>
                  <a:lnTo>
                    <a:pt x="151790" y="75895"/>
                  </a:lnTo>
                  <a:lnTo>
                    <a:pt x="151790" y="80467"/>
                  </a:lnTo>
                  <a:lnTo>
                    <a:pt x="155460" y="85039"/>
                  </a:lnTo>
                  <a:lnTo>
                    <a:pt x="160934" y="85039"/>
                  </a:lnTo>
                  <a:close/>
                </a:path>
                <a:path w="676910" h="2903220">
                  <a:moveTo>
                    <a:pt x="549567" y="115214"/>
                  </a:moveTo>
                  <a:lnTo>
                    <a:pt x="549567" y="59436"/>
                  </a:lnTo>
                  <a:lnTo>
                    <a:pt x="481901" y="59436"/>
                  </a:lnTo>
                  <a:lnTo>
                    <a:pt x="481901" y="115214"/>
                  </a:lnTo>
                </a:path>
                <a:path w="676910" h="2903220">
                  <a:moveTo>
                    <a:pt x="481901" y="181965"/>
                  </a:moveTo>
                  <a:lnTo>
                    <a:pt x="481901" y="187451"/>
                  </a:lnTo>
                  <a:lnTo>
                    <a:pt x="494690" y="187451"/>
                  </a:lnTo>
                  <a:lnTo>
                    <a:pt x="494690" y="193852"/>
                  </a:lnTo>
                  <a:lnTo>
                    <a:pt x="481901" y="193852"/>
                  </a:lnTo>
                  <a:lnTo>
                    <a:pt x="481901" y="204825"/>
                  </a:lnTo>
                  <a:lnTo>
                    <a:pt x="494690" y="204825"/>
                  </a:lnTo>
                  <a:lnTo>
                    <a:pt x="494690" y="211226"/>
                  </a:lnTo>
                  <a:lnTo>
                    <a:pt x="481901" y="211226"/>
                  </a:lnTo>
                  <a:lnTo>
                    <a:pt x="481901" y="218541"/>
                  </a:lnTo>
                </a:path>
                <a:path w="676910" h="2903220">
                  <a:moveTo>
                    <a:pt x="481901" y="285292"/>
                  </a:moveTo>
                  <a:lnTo>
                    <a:pt x="481901" y="290779"/>
                  </a:lnTo>
                  <a:lnTo>
                    <a:pt x="494690" y="290779"/>
                  </a:lnTo>
                  <a:lnTo>
                    <a:pt x="494690" y="298094"/>
                  </a:lnTo>
                  <a:lnTo>
                    <a:pt x="481901" y="298094"/>
                  </a:lnTo>
                  <a:lnTo>
                    <a:pt x="481901" y="308152"/>
                  </a:lnTo>
                  <a:lnTo>
                    <a:pt x="494690" y="308152"/>
                  </a:lnTo>
                  <a:lnTo>
                    <a:pt x="494690" y="315468"/>
                  </a:lnTo>
                  <a:lnTo>
                    <a:pt x="481901" y="315468"/>
                  </a:lnTo>
                  <a:lnTo>
                    <a:pt x="481901" y="325526"/>
                  </a:lnTo>
                </a:path>
                <a:path w="676910" h="2903220">
                  <a:moveTo>
                    <a:pt x="549567" y="325526"/>
                  </a:moveTo>
                  <a:lnTo>
                    <a:pt x="549567" y="315468"/>
                  </a:lnTo>
                  <a:lnTo>
                    <a:pt x="537667" y="315468"/>
                  </a:lnTo>
                  <a:lnTo>
                    <a:pt x="537667" y="308152"/>
                  </a:lnTo>
                  <a:lnTo>
                    <a:pt x="549567" y="308152"/>
                  </a:lnTo>
                  <a:lnTo>
                    <a:pt x="549567" y="298094"/>
                  </a:lnTo>
                  <a:lnTo>
                    <a:pt x="537667" y="298094"/>
                  </a:lnTo>
                  <a:lnTo>
                    <a:pt x="537667" y="290779"/>
                  </a:lnTo>
                  <a:lnTo>
                    <a:pt x="549567" y="290779"/>
                  </a:lnTo>
                  <a:lnTo>
                    <a:pt x="549567" y="285292"/>
                  </a:lnTo>
                </a:path>
                <a:path w="676910" h="2903220">
                  <a:moveTo>
                    <a:pt x="549567" y="217627"/>
                  </a:moveTo>
                  <a:lnTo>
                    <a:pt x="549567" y="211226"/>
                  </a:lnTo>
                  <a:lnTo>
                    <a:pt x="537667" y="211226"/>
                  </a:lnTo>
                  <a:lnTo>
                    <a:pt x="537667" y="204825"/>
                  </a:lnTo>
                  <a:lnTo>
                    <a:pt x="549567" y="204825"/>
                  </a:lnTo>
                  <a:lnTo>
                    <a:pt x="549567" y="193852"/>
                  </a:lnTo>
                  <a:lnTo>
                    <a:pt x="537667" y="193852"/>
                  </a:lnTo>
                  <a:lnTo>
                    <a:pt x="537667" y="187451"/>
                  </a:lnTo>
                  <a:lnTo>
                    <a:pt x="549567" y="187451"/>
                  </a:lnTo>
                  <a:lnTo>
                    <a:pt x="549567" y="181051"/>
                  </a:lnTo>
                </a:path>
                <a:path w="676910" h="2903220">
                  <a:moveTo>
                    <a:pt x="516648" y="85039"/>
                  </a:moveTo>
                  <a:lnTo>
                    <a:pt x="522135" y="85039"/>
                  </a:lnTo>
                  <a:lnTo>
                    <a:pt x="525779" y="80467"/>
                  </a:lnTo>
                  <a:lnTo>
                    <a:pt x="525779" y="75895"/>
                  </a:lnTo>
                  <a:lnTo>
                    <a:pt x="525779" y="70408"/>
                  </a:lnTo>
                  <a:lnTo>
                    <a:pt x="522135" y="66751"/>
                  </a:lnTo>
                  <a:lnTo>
                    <a:pt x="516648" y="66751"/>
                  </a:lnTo>
                  <a:lnTo>
                    <a:pt x="512063" y="66751"/>
                  </a:lnTo>
                  <a:lnTo>
                    <a:pt x="507491" y="70408"/>
                  </a:lnTo>
                  <a:lnTo>
                    <a:pt x="507491" y="75895"/>
                  </a:lnTo>
                  <a:lnTo>
                    <a:pt x="507491" y="80467"/>
                  </a:lnTo>
                  <a:lnTo>
                    <a:pt x="512063" y="85039"/>
                  </a:lnTo>
                  <a:lnTo>
                    <a:pt x="516648" y="85039"/>
                  </a:lnTo>
                  <a:close/>
                </a:path>
                <a:path w="676910" h="2903220">
                  <a:moveTo>
                    <a:pt x="313651" y="395935"/>
                  </a:moveTo>
                  <a:lnTo>
                    <a:pt x="313651" y="409651"/>
                  </a:lnTo>
                  <a:lnTo>
                    <a:pt x="0" y="409651"/>
                  </a:lnTo>
                </a:path>
                <a:path w="676910" h="2903220">
                  <a:moveTo>
                    <a:pt x="359359" y="392277"/>
                  </a:moveTo>
                  <a:lnTo>
                    <a:pt x="359359" y="409651"/>
                  </a:lnTo>
                  <a:lnTo>
                    <a:pt x="657466" y="409651"/>
                  </a:lnTo>
                  <a:lnTo>
                    <a:pt x="657466" y="424281"/>
                  </a:lnTo>
                </a:path>
                <a:path w="676910" h="2903220">
                  <a:moveTo>
                    <a:pt x="68579" y="38404"/>
                  </a:moveTo>
                  <a:lnTo>
                    <a:pt x="68579" y="112471"/>
                  </a:lnTo>
                </a:path>
                <a:path w="676910" h="2903220">
                  <a:moveTo>
                    <a:pt x="67665" y="87782"/>
                  </a:moveTo>
                  <a:lnTo>
                    <a:pt x="127114" y="87782"/>
                  </a:lnTo>
                </a:path>
                <a:path w="676910" h="2903220">
                  <a:moveTo>
                    <a:pt x="550481" y="87782"/>
                  </a:moveTo>
                  <a:lnTo>
                    <a:pt x="604431" y="87782"/>
                  </a:lnTo>
                </a:path>
                <a:path w="676910" h="2903220">
                  <a:moveTo>
                    <a:pt x="193865" y="87782"/>
                  </a:moveTo>
                  <a:lnTo>
                    <a:pt x="480974" y="87782"/>
                  </a:lnTo>
                </a:path>
                <a:path w="676910" h="2903220">
                  <a:moveTo>
                    <a:pt x="115227" y="429768"/>
                  </a:moveTo>
                  <a:lnTo>
                    <a:pt x="41160" y="429768"/>
                  </a:lnTo>
                </a:path>
                <a:path w="676910" h="2903220">
                  <a:moveTo>
                    <a:pt x="173748" y="453542"/>
                  </a:moveTo>
                  <a:lnTo>
                    <a:pt x="173748" y="491947"/>
                  </a:lnTo>
                  <a:lnTo>
                    <a:pt x="150875" y="491947"/>
                  </a:lnTo>
                  <a:lnTo>
                    <a:pt x="150875" y="2903220"/>
                  </a:lnTo>
                  <a:lnTo>
                    <a:pt x="521208" y="2903220"/>
                  </a:lnTo>
                  <a:lnTo>
                    <a:pt x="521208" y="1452981"/>
                  </a:lnTo>
                  <a:lnTo>
                    <a:pt x="496531" y="1452981"/>
                  </a:lnTo>
                  <a:lnTo>
                    <a:pt x="496531" y="1316736"/>
                  </a:lnTo>
                  <a:lnTo>
                    <a:pt x="519379" y="1316736"/>
                  </a:lnTo>
                  <a:lnTo>
                    <a:pt x="519379" y="836676"/>
                  </a:lnTo>
                </a:path>
                <a:path w="676910" h="2903220">
                  <a:moveTo>
                    <a:pt x="169163" y="660196"/>
                  </a:moveTo>
                  <a:lnTo>
                    <a:pt x="174650" y="660196"/>
                  </a:lnTo>
                  <a:lnTo>
                    <a:pt x="178308" y="655624"/>
                  </a:lnTo>
                  <a:lnTo>
                    <a:pt x="178308" y="651052"/>
                  </a:lnTo>
                  <a:lnTo>
                    <a:pt x="178308" y="645566"/>
                  </a:lnTo>
                  <a:lnTo>
                    <a:pt x="174650" y="641908"/>
                  </a:lnTo>
                  <a:lnTo>
                    <a:pt x="169163" y="641908"/>
                  </a:lnTo>
                  <a:lnTo>
                    <a:pt x="164591" y="641908"/>
                  </a:lnTo>
                  <a:lnTo>
                    <a:pt x="160032" y="645566"/>
                  </a:lnTo>
                  <a:lnTo>
                    <a:pt x="160032" y="651052"/>
                  </a:lnTo>
                  <a:lnTo>
                    <a:pt x="160032" y="655624"/>
                  </a:lnTo>
                  <a:lnTo>
                    <a:pt x="164591" y="660196"/>
                  </a:lnTo>
                  <a:lnTo>
                    <a:pt x="169163" y="660196"/>
                  </a:lnTo>
                  <a:close/>
                </a:path>
                <a:path w="676910" h="2903220">
                  <a:moveTo>
                    <a:pt x="169163" y="862279"/>
                  </a:moveTo>
                  <a:lnTo>
                    <a:pt x="174650" y="862279"/>
                  </a:lnTo>
                  <a:lnTo>
                    <a:pt x="178308" y="858621"/>
                  </a:lnTo>
                  <a:lnTo>
                    <a:pt x="178308" y="853135"/>
                  </a:lnTo>
                  <a:lnTo>
                    <a:pt x="178308" y="848563"/>
                  </a:lnTo>
                  <a:lnTo>
                    <a:pt x="174650" y="843991"/>
                  </a:lnTo>
                  <a:lnTo>
                    <a:pt x="169163" y="843991"/>
                  </a:lnTo>
                  <a:lnTo>
                    <a:pt x="164591" y="843991"/>
                  </a:lnTo>
                  <a:lnTo>
                    <a:pt x="160032" y="848563"/>
                  </a:lnTo>
                  <a:lnTo>
                    <a:pt x="160032" y="853135"/>
                  </a:lnTo>
                  <a:lnTo>
                    <a:pt x="160032" y="858621"/>
                  </a:lnTo>
                  <a:lnTo>
                    <a:pt x="164591" y="862279"/>
                  </a:lnTo>
                  <a:lnTo>
                    <a:pt x="169163" y="862279"/>
                  </a:lnTo>
                  <a:close/>
                </a:path>
                <a:path w="676910" h="2903220">
                  <a:moveTo>
                    <a:pt x="169163" y="1067117"/>
                  </a:moveTo>
                  <a:lnTo>
                    <a:pt x="174650" y="1067117"/>
                  </a:lnTo>
                  <a:lnTo>
                    <a:pt x="178308" y="1063447"/>
                  </a:lnTo>
                  <a:lnTo>
                    <a:pt x="178308" y="1057960"/>
                  </a:lnTo>
                  <a:lnTo>
                    <a:pt x="178308" y="1053388"/>
                  </a:lnTo>
                  <a:lnTo>
                    <a:pt x="174650" y="1048804"/>
                  </a:lnTo>
                  <a:lnTo>
                    <a:pt x="169163" y="1048804"/>
                  </a:lnTo>
                  <a:lnTo>
                    <a:pt x="164591" y="1048804"/>
                  </a:lnTo>
                  <a:lnTo>
                    <a:pt x="160032" y="1053388"/>
                  </a:lnTo>
                  <a:lnTo>
                    <a:pt x="160032" y="1057960"/>
                  </a:lnTo>
                  <a:lnTo>
                    <a:pt x="160032" y="1063447"/>
                  </a:lnTo>
                  <a:lnTo>
                    <a:pt x="164591" y="1067117"/>
                  </a:lnTo>
                  <a:lnTo>
                    <a:pt x="169163" y="1067117"/>
                  </a:lnTo>
                  <a:close/>
                </a:path>
                <a:path w="676910" h="2903220">
                  <a:moveTo>
                    <a:pt x="502018" y="660196"/>
                  </a:moveTo>
                  <a:lnTo>
                    <a:pt x="506577" y="660196"/>
                  </a:lnTo>
                  <a:lnTo>
                    <a:pt x="511149" y="655624"/>
                  </a:lnTo>
                  <a:lnTo>
                    <a:pt x="511149" y="651052"/>
                  </a:lnTo>
                  <a:lnTo>
                    <a:pt x="511149" y="645566"/>
                  </a:lnTo>
                  <a:lnTo>
                    <a:pt x="506577" y="641908"/>
                  </a:lnTo>
                  <a:lnTo>
                    <a:pt x="502018" y="641908"/>
                  </a:lnTo>
                  <a:lnTo>
                    <a:pt x="496531" y="641908"/>
                  </a:lnTo>
                  <a:lnTo>
                    <a:pt x="492861" y="645566"/>
                  </a:lnTo>
                  <a:lnTo>
                    <a:pt x="492861" y="651052"/>
                  </a:lnTo>
                  <a:lnTo>
                    <a:pt x="492861" y="655624"/>
                  </a:lnTo>
                  <a:lnTo>
                    <a:pt x="496531" y="660196"/>
                  </a:lnTo>
                  <a:lnTo>
                    <a:pt x="502018" y="660196"/>
                  </a:lnTo>
                  <a:close/>
                </a:path>
                <a:path w="676910" h="2903220">
                  <a:moveTo>
                    <a:pt x="502018" y="862279"/>
                  </a:moveTo>
                  <a:lnTo>
                    <a:pt x="506577" y="862279"/>
                  </a:lnTo>
                  <a:lnTo>
                    <a:pt x="511149" y="858621"/>
                  </a:lnTo>
                  <a:lnTo>
                    <a:pt x="511149" y="853135"/>
                  </a:lnTo>
                  <a:lnTo>
                    <a:pt x="511149" y="848563"/>
                  </a:lnTo>
                  <a:lnTo>
                    <a:pt x="506577" y="843991"/>
                  </a:lnTo>
                  <a:lnTo>
                    <a:pt x="502018" y="843991"/>
                  </a:lnTo>
                  <a:lnTo>
                    <a:pt x="496531" y="843991"/>
                  </a:lnTo>
                  <a:lnTo>
                    <a:pt x="492861" y="848563"/>
                  </a:lnTo>
                  <a:lnTo>
                    <a:pt x="492861" y="853135"/>
                  </a:lnTo>
                  <a:lnTo>
                    <a:pt x="492861" y="858621"/>
                  </a:lnTo>
                  <a:lnTo>
                    <a:pt x="496531" y="862279"/>
                  </a:lnTo>
                  <a:lnTo>
                    <a:pt x="502018" y="862279"/>
                  </a:lnTo>
                  <a:close/>
                </a:path>
                <a:path w="676910" h="2903220">
                  <a:moveTo>
                    <a:pt x="502018" y="1067117"/>
                  </a:moveTo>
                  <a:lnTo>
                    <a:pt x="506577" y="1067117"/>
                  </a:lnTo>
                  <a:lnTo>
                    <a:pt x="511149" y="1063447"/>
                  </a:lnTo>
                  <a:lnTo>
                    <a:pt x="511149" y="1057960"/>
                  </a:lnTo>
                  <a:lnTo>
                    <a:pt x="511149" y="1053388"/>
                  </a:lnTo>
                  <a:lnTo>
                    <a:pt x="506577" y="1048804"/>
                  </a:lnTo>
                  <a:lnTo>
                    <a:pt x="502018" y="1048804"/>
                  </a:lnTo>
                  <a:lnTo>
                    <a:pt x="496531" y="1048804"/>
                  </a:lnTo>
                  <a:lnTo>
                    <a:pt x="492861" y="1053388"/>
                  </a:lnTo>
                  <a:lnTo>
                    <a:pt x="492861" y="1057960"/>
                  </a:lnTo>
                  <a:lnTo>
                    <a:pt x="492861" y="1063447"/>
                  </a:lnTo>
                  <a:lnTo>
                    <a:pt x="496531" y="1067117"/>
                  </a:lnTo>
                  <a:lnTo>
                    <a:pt x="502018" y="1067117"/>
                  </a:lnTo>
                  <a:close/>
                </a:path>
                <a:path w="676910" h="2903220">
                  <a:moveTo>
                    <a:pt x="278891" y="1067117"/>
                  </a:moveTo>
                  <a:lnTo>
                    <a:pt x="284378" y="1067117"/>
                  </a:lnTo>
                  <a:lnTo>
                    <a:pt x="288048" y="1063447"/>
                  </a:lnTo>
                  <a:lnTo>
                    <a:pt x="288048" y="1057960"/>
                  </a:lnTo>
                  <a:lnTo>
                    <a:pt x="288048" y="1053388"/>
                  </a:lnTo>
                  <a:lnTo>
                    <a:pt x="284378" y="1048804"/>
                  </a:lnTo>
                  <a:lnTo>
                    <a:pt x="278891" y="1048804"/>
                  </a:lnTo>
                  <a:lnTo>
                    <a:pt x="274332" y="1048804"/>
                  </a:lnTo>
                  <a:lnTo>
                    <a:pt x="269760" y="1053388"/>
                  </a:lnTo>
                  <a:lnTo>
                    <a:pt x="269760" y="1057960"/>
                  </a:lnTo>
                  <a:lnTo>
                    <a:pt x="269760" y="1063447"/>
                  </a:lnTo>
                  <a:lnTo>
                    <a:pt x="274332" y="1067117"/>
                  </a:lnTo>
                  <a:lnTo>
                    <a:pt x="278891" y="1067117"/>
                  </a:lnTo>
                  <a:close/>
                </a:path>
                <a:path w="676910" h="2903220">
                  <a:moveTo>
                    <a:pt x="395033" y="1067117"/>
                  </a:moveTo>
                  <a:lnTo>
                    <a:pt x="400519" y="1067117"/>
                  </a:lnTo>
                  <a:lnTo>
                    <a:pt x="404164" y="1063447"/>
                  </a:lnTo>
                  <a:lnTo>
                    <a:pt x="404164" y="1057960"/>
                  </a:lnTo>
                  <a:lnTo>
                    <a:pt x="404164" y="1053388"/>
                  </a:lnTo>
                  <a:lnTo>
                    <a:pt x="400519" y="1048804"/>
                  </a:lnTo>
                  <a:lnTo>
                    <a:pt x="395033" y="1048804"/>
                  </a:lnTo>
                  <a:lnTo>
                    <a:pt x="390448" y="1048804"/>
                  </a:lnTo>
                  <a:lnTo>
                    <a:pt x="385876" y="1053388"/>
                  </a:lnTo>
                  <a:lnTo>
                    <a:pt x="385876" y="1057960"/>
                  </a:lnTo>
                  <a:lnTo>
                    <a:pt x="385876" y="1063447"/>
                  </a:lnTo>
                  <a:lnTo>
                    <a:pt x="390448" y="1067117"/>
                  </a:lnTo>
                  <a:lnTo>
                    <a:pt x="395033" y="1067117"/>
                  </a:lnTo>
                  <a:close/>
                </a:path>
                <a:path w="676910" h="2903220">
                  <a:moveTo>
                    <a:pt x="169163" y="1677009"/>
                  </a:moveTo>
                  <a:lnTo>
                    <a:pt x="174650" y="1677009"/>
                  </a:lnTo>
                  <a:lnTo>
                    <a:pt x="178308" y="1673352"/>
                  </a:lnTo>
                  <a:lnTo>
                    <a:pt x="178308" y="1667865"/>
                  </a:lnTo>
                  <a:lnTo>
                    <a:pt x="178308" y="1662379"/>
                  </a:lnTo>
                  <a:lnTo>
                    <a:pt x="174650" y="1658734"/>
                  </a:lnTo>
                  <a:lnTo>
                    <a:pt x="169163" y="1658734"/>
                  </a:lnTo>
                  <a:lnTo>
                    <a:pt x="164591" y="1658734"/>
                  </a:lnTo>
                  <a:lnTo>
                    <a:pt x="160032" y="1662379"/>
                  </a:lnTo>
                  <a:lnTo>
                    <a:pt x="160032" y="1667865"/>
                  </a:lnTo>
                  <a:lnTo>
                    <a:pt x="160032" y="1673352"/>
                  </a:lnTo>
                  <a:lnTo>
                    <a:pt x="164591" y="1677009"/>
                  </a:lnTo>
                  <a:lnTo>
                    <a:pt x="169163" y="1677009"/>
                  </a:lnTo>
                  <a:close/>
                </a:path>
                <a:path w="676910" h="2903220">
                  <a:moveTo>
                    <a:pt x="169163" y="1880920"/>
                  </a:moveTo>
                  <a:lnTo>
                    <a:pt x="174650" y="1880920"/>
                  </a:lnTo>
                  <a:lnTo>
                    <a:pt x="178308" y="1877263"/>
                  </a:lnTo>
                  <a:lnTo>
                    <a:pt x="178308" y="1871776"/>
                  </a:lnTo>
                  <a:lnTo>
                    <a:pt x="178308" y="1867217"/>
                  </a:lnTo>
                  <a:lnTo>
                    <a:pt x="174650" y="1862632"/>
                  </a:lnTo>
                  <a:lnTo>
                    <a:pt x="169163" y="1862632"/>
                  </a:lnTo>
                  <a:lnTo>
                    <a:pt x="164591" y="1862632"/>
                  </a:lnTo>
                  <a:lnTo>
                    <a:pt x="160032" y="1867217"/>
                  </a:lnTo>
                  <a:lnTo>
                    <a:pt x="160032" y="1871776"/>
                  </a:lnTo>
                  <a:lnTo>
                    <a:pt x="160032" y="1877263"/>
                  </a:lnTo>
                  <a:lnTo>
                    <a:pt x="164591" y="1880920"/>
                  </a:lnTo>
                  <a:lnTo>
                    <a:pt x="169163" y="1880920"/>
                  </a:lnTo>
                  <a:close/>
                </a:path>
                <a:path w="676910" h="2903220">
                  <a:moveTo>
                    <a:pt x="169163" y="2083003"/>
                  </a:moveTo>
                  <a:lnTo>
                    <a:pt x="174650" y="2083003"/>
                  </a:lnTo>
                  <a:lnTo>
                    <a:pt x="178308" y="2078443"/>
                  </a:lnTo>
                  <a:lnTo>
                    <a:pt x="178308" y="2073859"/>
                  </a:lnTo>
                  <a:lnTo>
                    <a:pt x="178308" y="2068385"/>
                  </a:lnTo>
                  <a:lnTo>
                    <a:pt x="174650" y="2064727"/>
                  </a:lnTo>
                  <a:lnTo>
                    <a:pt x="169163" y="2064727"/>
                  </a:lnTo>
                  <a:lnTo>
                    <a:pt x="164591" y="2064727"/>
                  </a:lnTo>
                  <a:lnTo>
                    <a:pt x="160032" y="2068385"/>
                  </a:lnTo>
                  <a:lnTo>
                    <a:pt x="160032" y="2073859"/>
                  </a:lnTo>
                  <a:lnTo>
                    <a:pt x="160032" y="2078443"/>
                  </a:lnTo>
                  <a:lnTo>
                    <a:pt x="164591" y="2083003"/>
                  </a:lnTo>
                  <a:lnTo>
                    <a:pt x="169163" y="2083003"/>
                  </a:lnTo>
                  <a:close/>
                </a:path>
                <a:path w="676910" h="2903220">
                  <a:moveTo>
                    <a:pt x="504748" y="1880920"/>
                  </a:moveTo>
                  <a:lnTo>
                    <a:pt x="510247" y="1880920"/>
                  </a:lnTo>
                  <a:lnTo>
                    <a:pt x="513892" y="1877263"/>
                  </a:lnTo>
                  <a:lnTo>
                    <a:pt x="513892" y="1871776"/>
                  </a:lnTo>
                  <a:lnTo>
                    <a:pt x="513892" y="1867217"/>
                  </a:lnTo>
                  <a:lnTo>
                    <a:pt x="510247" y="1862632"/>
                  </a:lnTo>
                  <a:lnTo>
                    <a:pt x="504748" y="1862632"/>
                  </a:lnTo>
                  <a:lnTo>
                    <a:pt x="500176" y="1862632"/>
                  </a:lnTo>
                  <a:lnTo>
                    <a:pt x="495617" y="1867217"/>
                  </a:lnTo>
                  <a:lnTo>
                    <a:pt x="495617" y="1871776"/>
                  </a:lnTo>
                  <a:lnTo>
                    <a:pt x="495617" y="1877263"/>
                  </a:lnTo>
                  <a:lnTo>
                    <a:pt x="500176" y="1880920"/>
                  </a:lnTo>
                  <a:lnTo>
                    <a:pt x="504748" y="1880920"/>
                  </a:lnTo>
                  <a:close/>
                </a:path>
                <a:path w="676910" h="2903220">
                  <a:moveTo>
                    <a:pt x="504748" y="2083003"/>
                  </a:moveTo>
                  <a:lnTo>
                    <a:pt x="510247" y="2083003"/>
                  </a:lnTo>
                  <a:lnTo>
                    <a:pt x="513892" y="2078443"/>
                  </a:lnTo>
                  <a:lnTo>
                    <a:pt x="513892" y="2073859"/>
                  </a:lnTo>
                  <a:lnTo>
                    <a:pt x="513892" y="2068385"/>
                  </a:lnTo>
                  <a:lnTo>
                    <a:pt x="510247" y="2064727"/>
                  </a:lnTo>
                  <a:lnTo>
                    <a:pt x="504748" y="2064727"/>
                  </a:lnTo>
                  <a:lnTo>
                    <a:pt x="500176" y="2064727"/>
                  </a:lnTo>
                  <a:lnTo>
                    <a:pt x="495617" y="2068385"/>
                  </a:lnTo>
                  <a:lnTo>
                    <a:pt x="495617" y="2073859"/>
                  </a:lnTo>
                  <a:lnTo>
                    <a:pt x="495617" y="2078443"/>
                  </a:lnTo>
                  <a:lnTo>
                    <a:pt x="500176" y="2083003"/>
                  </a:lnTo>
                  <a:lnTo>
                    <a:pt x="504748" y="2083003"/>
                  </a:lnTo>
                  <a:close/>
                </a:path>
                <a:path w="676910" h="2903220">
                  <a:moveTo>
                    <a:pt x="169163" y="2489911"/>
                  </a:moveTo>
                  <a:lnTo>
                    <a:pt x="174650" y="2489911"/>
                  </a:lnTo>
                  <a:lnTo>
                    <a:pt x="178308" y="2486253"/>
                  </a:lnTo>
                  <a:lnTo>
                    <a:pt x="178308" y="2480767"/>
                  </a:lnTo>
                  <a:lnTo>
                    <a:pt x="178308" y="2476195"/>
                  </a:lnTo>
                  <a:lnTo>
                    <a:pt x="174650" y="2471635"/>
                  </a:lnTo>
                  <a:lnTo>
                    <a:pt x="169163" y="2471635"/>
                  </a:lnTo>
                  <a:lnTo>
                    <a:pt x="164591" y="2471635"/>
                  </a:lnTo>
                  <a:lnTo>
                    <a:pt x="160032" y="2476195"/>
                  </a:lnTo>
                  <a:lnTo>
                    <a:pt x="160032" y="2480767"/>
                  </a:lnTo>
                  <a:lnTo>
                    <a:pt x="160032" y="2486253"/>
                  </a:lnTo>
                  <a:lnTo>
                    <a:pt x="164591" y="2489911"/>
                  </a:lnTo>
                  <a:lnTo>
                    <a:pt x="169163" y="2489911"/>
                  </a:lnTo>
                  <a:close/>
                </a:path>
                <a:path w="676910" h="2903220">
                  <a:moveTo>
                    <a:pt x="169163" y="2693835"/>
                  </a:moveTo>
                  <a:lnTo>
                    <a:pt x="174650" y="2693835"/>
                  </a:lnTo>
                  <a:lnTo>
                    <a:pt x="178308" y="2689250"/>
                  </a:lnTo>
                  <a:lnTo>
                    <a:pt x="178308" y="2684678"/>
                  </a:lnTo>
                  <a:lnTo>
                    <a:pt x="178308" y="2679192"/>
                  </a:lnTo>
                  <a:lnTo>
                    <a:pt x="174650" y="2675534"/>
                  </a:lnTo>
                  <a:lnTo>
                    <a:pt x="169163" y="2675534"/>
                  </a:lnTo>
                  <a:lnTo>
                    <a:pt x="164591" y="2675534"/>
                  </a:lnTo>
                  <a:lnTo>
                    <a:pt x="160032" y="2679192"/>
                  </a:lnTo>
                  <a:lnTo>
                    <a:pt x="160032" y="2684678"/>
                  </a:lnTo>
                  <a:lnTo>
                    <a:pt x="160032" y="2689250"/>
                  </a:lnTo>
                  <a:lnTo>
                    <a:pt x="164591" y="2693835"/>
                  </a:lnTo>
                  <a:lnTo>
                    <a:pt x="169163" y="2693835"/>
                  </a:lnTo>
                  <a:close/>
                </a:path>
                <a:path w="676910" h="2903220">
                  <a:moveTo>
                    <a:pt x="507491" y="2693835"/>
                  </a:moveTo>
                  <a:lnTo>
                    <a:pt x="512978" y="2693835"/>
                  </a:lnTo>
                  <a:lnTo>
                    <a:pt x="516648" y="2689250"/>
                  </a:lnTo>
                  <a:lnTo>
                    <a:pt x="516648" y="2684678"/>
                  </a:lnTo>
                  <a:lnTo>
                    <a:pt x="516648" y="2679192"/>
                  </a:lnTo>
                  <a:lnTo>
                    <a:pt x="512978" y="2675534"/>
                  </a:lnTo>
                  <a:lnTo>
                    <a:pt x="507491" y="2675534"/>
                  </a:lnTo>
                  <a:lnTo>
                    <a:pt x="502932" y="2675534"/>
                  </a:lnTo>
                  <a:lnTo>
                    <a:pt x="498360" y="2679192"/>
                  </a:lnTo>
                  <a:lnTo>
                    <a:pt x="498360" y="2684678"/>
                  </a:lnTo>
                  <a:lnTo>
                    <a:pt x="498360" y="2689250"/>
                  </a:lnTo>
                  <a:lnTo>
                    <a:pt x="502932" y="2693835"/>
                  </a:lnTo>
                  <a:lnTo>
                    <a:pt x="507491" y="2693835"/>
                  </a:lnTo>
                  <a:close/>
                </a:path>
                <a:path w="676910" h="2903220">
                  <a:moveTo>
                    <a:pt x="507491" y="2896819"/>
                  </a:moveTo>
                  <a:lnTo>
                    <a:pt x="512978" y="2896819"/>
                  </a:lnTo>
                  <a:lnTo>
                    <a:pt x="516648" y="2892247"/>
                  </a:lnTo>
                  <a:lnTo>
                    <a:pt x="516648" y="2887675"/>
                  </a:lnTo>
                  <a:lnTo>
                    <a:pt x="516648" y="2882188"/>
                  </a:lnTo>
                  <a:lnTo>
                    <a:pt x="512978" y="2878543"/>
                  </a:lnTo>
                  <a:lnTo>
                    <a:pt x="507491" y="2878543"/>
                  </a:lnTo>
                  <a:lnTo>
                    <a:pt x="502932" y="2878543"/>
                  </a:lnTo>
                  <a:lnTo>
                    <a:pt x="498360" y="2882188"/>
                  </a:lnTo>
                  <a:lnTo>
                    <a:pt x="498360" y="2887675"/>
                  </a:lnTo>
                  <a:lnTo>
                    <a:pt x="498360" y="2892247"/>
                  </a:lnTo>
                  <a:lnTo>
                    <a:pt x="502932" y="2896819"/>
                  </a:lnTo>
                  <a:lnTo>
                    <a:pt x="507491" y="2896819"/>
                  </a:lnTo>
                  <a:close/>
                </a:path>
                <a:path w="676910" h="2903220">
                  <a:moveTo>
                    <a:pt x="398678" y="2896819"/>
                  </a:moveTo>
                  <a:lnTo>
                    <a:pt x="403250" y="2896819"/>
                  </a:lnTo>
                  <a:lnTo>
                    <a:pt x="407835" y="2892247"/>
                  </a:lnTo>
                  <a:lnTo>
                    <a:pt x="407835" y="2887675"/>
                  </a:lnTo>
                  <a:lnTo>
                    <a:pt x="407835" y="2882188"/>
                  </a:lnTo>
                  <a:lnTo>
                    <a:pt x="403250" y="2878543"/>
                  </a:lnTo>
                  <a:lnTo>
                    <a:pt x="398678" y="2878543"/>
                  </a:lnTo>
                  <a:lnTo>
                    <a:pt x="393191" y="2878543"/>
                  </a:lnTo>
                  <a:lnTo>
                    <a:pt x="389534" y="2882188"/>
                  </a:lnTo>
                  <a:lnTo>
                    <a:pt x="389534" y="2887675"/>
                  </a:lnTo>
                  <a:lnTo>
                    <a:pt x="389534" y="2892247"/>
                  </a:lnTo>
                  <a:lnTo>
                    <a:pt x="393191" y="2896819"/>
                  </a:lnTo>
                  <a:lnTo>
                    <a:pt x="398678" y="2896819"/>
                  </a:lnTo>
                  <a:close/>
                </a:path>
                <a:path w="676910" h="2903220">
                  <a:moveTo>
                    <a:pt x="281647" y="2896819"/>
                  </a:moveTo>
                  <a:lnTo>
                    <a:pt x="286219" y="2896819"/>
                  </a:lnTo>
                  <a:lnTo>
                    <a:pt x="290779" y="2892247"/>
                  </a:lnTo>
                  <a:lnTo>
                    <a:pt x="290779" y="2887675"/>
                  </a:lnTo>
                  <a:lnTo>
                    <a:pt x="290779" y="2882188"/>
                  </a:lnTo>
                  <a:lnTo>
                    <a:pt x="286219" y="2878543"/>
                  </a:lnTo>
                  <a:lnTo>
                    <a:pt x="281647" y="2878543"/>
                  </a:lnTo>
                  <a:lnTo>
                    <a:pt x="276148" y="2878543"/>
                  </a:lnTo>
                  <a:lnTo>
                    <a:pt x="272491" y="2882188"/>
                  </a:lnTo>
                  <a:lnTo>
                    <a:pt x="272491" y="2887675"/>
                  </a:lnTo>
                  <a:lnTo>
                    <a:pt x="272491" y="2892247"/>
                  </a:lnTo>
                  <a:lnTo>
                    <a:pt x="276148" y="2896819"/>
                  </a:lnTo>
                  <a:lnTo>
                    <a:pt x="281647" y="2896819"/>
                  </a:lnTo>
                  <a:close/>
                </a:path>
                <a:path w="676910" h="2903220">
                  <a:moveTo>
                    <a:pt x="171919" y="2896819"/>
                  </a:moveTo>
                  <a:lnTo>
                    <a:pt x="177393" y="2896819"/>
                  </a:lnTo>
                  <a:lnTo>
                    <a:pt x="181051" y="2892247"/>
                  </a:lnTo>
                  <a:lnTo>
                    <a:pt x="181051" y="2887675"/>
                  </a:lnTo>
                  <a:lnTo>
                    <a:pt x="181051" y="2882188"/>
                  </a:lnTo>
                  <a:lnTo>
                    <a:pt x="177393" y="2878543"/>
                  </a:lnTo>
                  <a:lnTo>
                    <a:pt x="171919" y="2878543"/>
                  </a:lnTo>
                  <a:lnTo>
                    <a:pt x="167347" y="2878543"/>
                  </a:lnTo>
                  <a:lnTo>
                    <a:pt x="162763" y="2882188"/>
                  </a:lnTo>
                  <a:lnTo>
                    <a:pt x="162763" y="2887675"/>
                  </a:lnTo>
                  <a:lnTo>
                    <a:pt x="162763" y="2892247"/>
                  </a:lnTo>
                  <a:lnTo>
                    <a:pt x="167347" y="2896819"/>
                  </a:lnTo>
                  <a:lnTo>
                    <a:pt x="171919" y="2896819"/>
                  </a:lnTo>
                  <a:close/>
                </a:path>
                <a:path w="676910" h="2903220">
                  <a:moveTo>
                    <a:pt x="504748" y="2489911"/>
                  </a:moveTo>
                  <a:lnTo>
                    <a:pt x="510247" y="2489911"/>
                  </a:lnTo>
                  <a:lnTo>
                    <a:pt x="513892" y="2486253"/>
                  </a:lnTo>
                  <a:lnTo>
                    <a:pt x="513892" y="2480767"/>
                  </a:lnTo>
                  <a:lnTo>
                    <a:pt x="513892" y="2476195"/>
                  </a:lnTo>
                  <a:lnTo>
                    <a:pt x="510247" y="2471635"/>
                  </a:lnTo>
                  <a:lnTo>
                    <a:pt x="504748" y="2471635"/>
                  </a:lnTo>
                  <a:lnTo>
                    <a:pt x="500176" y="2471635"/>
                  </a:lnTo>
                  <a:lnTo>
                    <a:pt x="495617" y="2476195"/>
                  </a:lnTo>
                  <a:lnTo>
                    <a:pt x="495617" y="2480767"/>
                  </a:lnTo>
                  <a:lnTo>
                    <a:pt x="495617" y="2486253"/>
                  </a:lnTo>
                  <a:lnTo>
                    <a:pt x="500176" y="2489911"/>
                  </a:lnTo>
                  <a:lnTo>
                    <a:pt x="504748" y="2489911"/>
                  </a:lnTo>
                  <a:close/>
                </a:path>
                <a:path w="676910" h="2903220">
                  <a:moveTo>
                    <a:pt x="502018" y="1677009"/>
                  </a:moveTo>
                  <a:lnTo>
                    <a:pt x="506577" y="1677009"/>
                  </a:lnTo>
                  <a:lnTo>
                    <a:pt x="511149" y="1673352"/>
                  </a:lnTo>
                  <a:lnTo>
                    <a:pt x="511149" y="1667865"/>
                  </a:lnTo>
                  <a:lnTo>
                    <a:pt x="511149" y="1662379"/>
                  </a:lnTo>
                  <a:lnTo>
                    <a:pt x="506577" y="1658734"/>
                  </a:lnTo>
                  <a:lnTo>
                    <a:pt x="502018" y="1658734"/>
                  </a:lnTo>
                  <a:lnTo>
                    <a:pt x="496531" y="1658734"/>
                  </a:lnTo>
                  <a:lnTo>
                    <a:pt x="492861" y="1662379"/>
                  </a:lnTo>
                  <a:lnTo>
                    <a:pt x="492861" y="1667865"/>
                  </a:lnTo>
                  <a:lnTo>
                    <a:pt x="492861" y="1673352"/>
                  </a:lnTo>
                  <a:lnTo>
                    <a:pt x="496531" y="1677009"/>
                  </a:lnTo>
                  <a:lnTo>
                    <a:pt x="502018" y="1677009"/>
                  </a:lnTo>
                  <a:close/>
                </a:path>
                <a:path w="676910" h="2903220">
                  <a:moveTo>
                    <a:pt x="278891" y="1677009"/>
                  </a:moveTo>
                  <a:lnTo>
                    <a:pt x="284378" y="1677009"/>
                  </a:lnTo>
                  <a:lnTo>
                    <a:pt x="288048" y="1673352"/>
                  </a:lnTo>
                  <a:lnTo>
                    <a:pt x="288048" y="1667865"/>
                  </a:lnTo>
                  <a:lnTo>
                    <a:pt x="288048" y="1662379"/>
                  </a:lnTo>
                  <a:lnTo>
                    <a:pt x="284378" y="1658734"/>
                  </a:lnTo>
                  <a:lnTo>
                    <a:pt x="278891" y="1658734"/>
                  </a:lnTo>
                  <a:lnTo>
                    <a:pt x="274332" y="1658734"/>
                  </a:lnTo>
                  <a:lnTo>
                    <a:pt x="269760" y="1662379"/>
                  </a:lnTo>
                  <a:lnTo>
                    <a:pt x="269760" y="1667865"/>
                  </a:lnTo>
                  <a:lnTo>
                    <a:pt x="269760" y="1673352"/>
                  </a:lnTo>
                  <a:lnTo>
                    <a:pt x="274332" y="1677009"/>
                  </a:lnTo>
                  <a:lnTo>
                    <a:pt x="278891" y="1677009"/>
                  </a:lnTo>
                  <a:close/>
                </a:path>
                <a:path w="676910" h="2903220">
                  <a:moveTo>
                    <a:pt x="395033" y="1677009"/>
                  </a:moveTo>
                  <a:lnTo>
                    <a:pt x="400519" y="1677009"/>
                  </a:lnTo>
                  <a:lnTo>
                    <a:pt x="404164" y="1673352"/>
                  </a:lnTo>
                  <a:lnTo>
                    <a:pt x="404164" y="1667865"/>
                  </a:lnTo>
                  <a:lnTo>
                    <a:pt x="404164" y="1662379"/>
                  </a:lnTo>
                  <a:lnTo>
                    <a:pt x="400519" y="1658734"/>
                  </a:lnTo>
                  <a:lnTo>
                    <a:pt x="395033" y="1658734"/>
                  </a:lnTo>
                  <a:lnTo>
                    <a:pt x="390448" y="1658734"/>
                  </a:lnTo>
                  <a:lnTo>
                    <a:pt x="385876" y="1662379"/>
                  </a:lnTo>
                  <a:lnTo>
                    <a:pt x="385876" y="1667865"/>
                  </a:lnTo>
                  <a:lnTo>
                    <a:pt x="385876" y="1673352"/>
                  </a:lnTo>
                  <a:lnTo>
                    <a:pt x="390448" y="1677009"/>
                  </a:lnTo>
                  <a:lnTo>
                    <a:pt x="395033" y="1677009"/>
                  </a:lnTo>
                  <a:close/>
                </a:path>
                <a:path w="676910" h="2903220">
                  <a:moveTo>
                    <a:pt x="169163" y="2282342"/>
                  </a:moveTo>
                  <a:lnTo>
                    <a:pt x="174650" y="2282342"/>
                  </a:lnTo>
                  <a:lnTo>
                    <a:pt x="178308" y="2278684"/>
                  </a:lnTo>
                  <a:lnTo>
                    <a:pt x="178308" y="2273198"/>
                  </a:lnTo>
                  <a:lnTo>
                    <a:pt x="178308" y="2268626"/>
                  </a:lnTo>
                  <a:lnTo>
                    <a:pt x="174650" y="2264054"/>
                  </a:lnTo>
                  <a:lnTo>
                    <a:pt x="169163" y="2264054"/>
                  </a:lnTo>
                  <a:lnTo>
                    <a:pt x="164591" y="2264054"/>
                  </a:lnTo>
                  <a:lnTo>
                    <a:pt x="160032" y="2268626"/>
                  </a:lnTo>
                  <a:lnTo>
                    <a:pt x="160032" y="2273198"/>
                  </a:lnTo>
                  <a:lnTo>
                    <a:pt x="160032" y="2278684"/>
                  </a:lnTo>
                  <a:lnTo>
                    <a:pt x="164591" y="2282342"/>
                  </a:lnTo>
                  <a:lnTo>
                    <a:pt x="169163" y="2282342"/>
                  </a:lnTo>
                  <a:close/>
                </a:path>
                <a:path w="676910" h="2903220">
                  <a:moveTo>
                    <a:pt x="502018" y="2282342"/>
                  </a:moveTo>
                  <a:lnTo>
                    <a:pt x="506577" y="2282342"/>
                  </a:lnTo>
                  <a:lnTo>
                    <a:pt x="511149" y="2278684"/>
                  </a:lnTo>
                  <a:lnTo>
                    <a:pt x="511149" y="2273198"/>
                  </a:lnTo>
                  <a:lnTo>
                    <a:pt x="511149" y="2268626"/>
                  </a:lnTo>
                  <a:lnTo>
                    <a:pt x="506577" y="2264054"/>
                  </a:lnTo>
                  <a:lnTo>
                    <a:pt x="502018" y="2264054"/>
                  </a:lnTo>
                  <a:lnTo>
                    <a:pt x="496531" y="2264054"/>
                  </a:lnTo>
                  <a:lnTo>
                    <a:pt x="492861" y="2268626"/>
                  </a:lnTo>
                  <a:lnTo>
                    <a:pt x="492861" y="2273198"/>
                  </a:lnTo>
                  <a:lnTo>
                    <a:pt x="492861" y="2278684"/>
                  </a:lnTo>
                  <a:lnTo>
                    <a:pt x="496531" y="2282342"/>
                  </a:lnTo>
                  <a:lnTo>
                    <a:pt x="502018" y="2282342"/>
                  </a:lnTo>
                  <a:close/>
                </a:path>
                <a:path w="676910" h="2903220">
                  <a:moveTo>
                    <a:pt x="278891" y="2282342"/>
                  </a:moveTo>
                  <a:lnTo>
                    <a:pt x="284378" y="2282342"/>
                  </a:lnTo>
                  <a:lnTo>
                    <a:pt x="288048" y="2278684"/>
                  </a:lnTo>
                  <a:lnTo>
                    <a:pt x="288048" y="2273198"/>
                  </a:lnTo>
                  <a:lnTo>
                    <a:pt x="288048" y="2268626"/>
                  </a:lnTo>
                  <a:lnTo>
                    <a:pt x="284378" y="2264054"/>
                  </a:lnTo>
                  <a:lnTo>
                    <a:pt x="278891" y="2264054"/>
                  </a:lnTo>
                  <a:lnTo>
                    <a:pt x="274332" y="2264054"/>
                  </a:lnTo>
                  <a:lnTo>
                    <a:pt x="269760" y="2268626"/>
                  </a:lnTo>
                  <a:lnTo>
                    <a:pt x="269760" y="2273198"/>
                  </a:lnTo>
                  <a:lnTo>
                    <a:pt x="269760" y="2278684"/>
                  </a:lnTo>
                  <a:lnTo>
                    <a:pt x="274332" y="2282342"/>
                  </a:lnTo>
                  <a:lnTo>
                    <a:pt x="278891" y="2282342"/>
                  </a:lnTo>
                  <a:close/>
                </a:path>
                <a:path w="676910" h="2903220">
                  <a:moveTo>
                    <a:pt x="395033" y="2282342"/>
                  </a:moveTo>
                  <a:lnTo>
                    <a:pt x="400519" y="2282342"/>
                  </a:lnTo>
                  <a:lnTo>
                    <a:pt x="404164" y="2278684"/>
                  </a:lnTo>
                  <a:lnTo>
                    <a:pt x="404164" y="2273198"/>
                  </a:lnTo>
                  <a:lnTo>
                    <a:pt x="404164" y="2268626"/>
                  </a:lnTo>
                  <a:lnTo>
                    <a:pt x="400519" y="2264054"/>
                  </a:lnTo>
                  <a:lnTo>
                    <a:pt x="395033" y="2264054"/>
                  </a:lnTo>
                  <a:lnTo>
                    <a:pt x="390448" y="2264054"/>
                  </a:lnTo>
                  <a:lnTo>
                    <a:pt x="385876" y="2268626"/>
                  </a:lnTo>
                  <a:lnTo>
                    <a:pt x="385876" y="2273198"/>
                  </a:lnTo>
                  <a:lnTo>
                    <a:pt x="385876" y="2278684"/>
                  </a:lnTo>
                  <a:lnTo>
                    <a:pt x="390448" y="2282342"/>
                  </a:lnTo>
                  <a:lnTo>
                    <a:pt x="395033" y="228234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777449" y="2681376"/>
              <a:ext cx="86360" cy="36195"/>
            </a:xfrm>
            <a:custGeom>
              <a:avLst/>
              <a:gdLst/>
              <a:ahLst/>
              <a:cxnLst/>
              <a:rect l="l" t="t" r="r" b="b"/>
              <a:pathLst>
                <a:path w="86360" h="36194">
                  <a:moveTo>
                    <a:pt x="85953" y="0"/>
                  </a:moveTo>
                  <a:lnTo>
                    <a:pt x="0" y="0"/>
                  </a:lnTo>
                  <a:lnTo>
                    <a:pt x="0" y="35661"/>
                  </a:lnTo>
                  <a:lnTo>
                    <a:pt x="85953" y="35661"/>
                  </a:lnTo>
                  <a:lnTo>
                    <a:pt x="85953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770122" y="2681376"/>
              <a:ext cx="93345" cy="36195"/>
            </a:xfrm>
            <a:custGeom>
              <a:avLst/>
              <a:gdLst/>
              <a:ahLst/>
              <a:cxnLst/>
              <a:rect l="l" t="t" r="r" b="b"/>
              <a:pathLst>
                <a:path w="93345" h="36194">
                  <a:moveTo>
                    <a:pt x="93281" y="35661"/>
                  </a:moveTo>
                  <a:lnTo>
                    <a:pt x="93281" y="0"/>
                  </a:lnTo>
                  <a:lnTo>
                    <a:pt x="7315" y="0"/>
                  </a:lnTo>
                  <a:lnTo>
                    <a:pt x="7315" y="35661"/>
                  </a:lnTo>
                  <a:lnTo>
                    <a:pt x="93281" y="35661"/>
                  </a:lnTo>
                  <a:close/>
                </a:path>
                <a:path w="93345" h="36194">
                  <a:moveTo>
                    <a:pt x="49377" y="30175"/>
                  </a:moveTo>
                  <a:lnTo>
                    <a:pt x="53949" y="30175"/>
                  </a:lnTo>
                  <a:lnTo>
                    <a:pt x="58534" y="25603"/>
                  </a:lnTo>
                  <a:lnTo>
                    <a:pt x="58534" y="21031"/>
                  </a:lnTo>
                  <a:lnTo>
                    <a:pt x="58534" y="15544"/>
                  </a:lnTo>
                  <a:lnTo>
                    <a:pt x="53949" y="11887"/>
                  </a:lnTo>
                  <a:lnTo>
                    <a:pt x="49377" y="11887"/>
                  </a:lnTo>
                  <a:lnTo>
                    <a:pt x="43891" y="11887"/>
                  </a:lnTo>
                  <a:lnTo>
                    <a:pt x="40233" y="15544"/>
                  </a:lnTo>
                  <a:lnTo>
                    <a:pt x="40233" y="21031"/>
                  </a:lnTo>
                  <a:lnTo>
                    <a:pt x="40233" y="25603"/>
                  </a:lnTo>
                  <a:lnTo>
                    <a:pt x="43891" y="30175"/>
                  </a:lnTo>
                  <a:lnTo>
                    <a:pt x="49377" y="30175"/>
                  </a:lnTo>
                  <a:close/>
                </a:path>
                <a:path w="93345" h="36194">
                  <a:moveTo>
                    <a:pt x="84124" y="27432"/>
                  </a:moveTo>
                  <a:lnTo>
                    <a:pt x="87782" y="27432"/>
                  </a:lnTo>
                  <a:lnTo>
                    <a:pt x="90525" y="24688"/>
                  </a:lnTo>
                  <a:lnTo>
                    <a:pt x="90525" y="21031"/>
                  </a:lnTo>
                  <a:lnTo>
                    <a:pt x="90525" y="17373"/>
                  </a:lnTo>
                  <a:lnTo>
                    <a:pt x="87782" y="14630"/>
                  </a:lnTo>
                  <a:lnTo>
                    <a:pt x="84124" y="14630"/>
                  </a:lnTo>
                  <a:lnTo>
                    <a:pt x="80467" y="14630"/>
                  </a:lnTo>
                  <a:lnTo>
                    <a:pt x="77724" y="17373"/>
                  </a:lnTo>
                  <a:lnTo>
                    <a:pt x="77724" y="21031"/>
                  </a:lnTo>
                  <a:lnTo>
                    <a:pt x="77724" y="24688"/>
                  </a:lnTo>
                  <a:lnTo>
                    <a:pt x="80467" y="27432"/>
                  </a:lnTo>
                  <a:lnTo>
                    <a:pt x="84124" y="27432"/>
                  </a:lnTo>
                  <a:close/>
                </a:path>
                <a:path w="93345" h="36194">
                  <a:moveTo>
                    <a:pt x="67665" y="0"/>
                  </a:moveTo>
                  <a:lnTo>
                    <a:pt x="67665" y="35661"/>
                  </a:lnTo>
                </a:path>
                <a:path w="93345" h="36194">
                  <a:moveTo>
                    <a:pt x="5499" y="10972"/>
                  </a:moveTo>
                  <a:lnTo>
                    <a:pt x="0" y="10972"/>
                  </a:lnTo>
                  <a:lnTo>
                    <a:pt x="0" y="23774"/>
                  </a:lnTo>
                  <a:lnTo>
                    <a:pt x="7315" y="2377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777449" y="3089198"/>
              <a:ext cx="86360" cy="34925"/>
            </a:xfrm>
            <a:custGeom>
              <a:avLst/>
              <a:gdLst/>
              <a:ahLst/>
              <a:cxnLst/>
              <a:rect l="l" t="t" r="r" b="b"/>
              <a:pathLst>
                <a:path w="86360" h="34925">
                  <a:moveTo>
                    <a:pt x="85953" y="0"/>
                  </a:moveTo>
                  <a:lnTo>
                    <a:pt x="0" y="0"/>
                  </a:lnTo>
                  <a:lnTo>
                    <a:pt x="0" y="34747"/>
                  </a:lnTo>
                  <a:lnTo>
                    <a:pt x="85953" y="34747"/>
                  </a:lnTo>
                  <a:lnTo>
                    <a:pt x="85953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770122" y="3089198"/>
              <a:ext cx="93345" cy="34925"/>
            </a:xfrm>
            <a:custGeom>
              <a:avLst/>
              <a:gdLst/>
              <a:ahLst/>
              <a:cxnLst/>
              <a:rect l="l" t="t" r="r" b="b"/>
              <a:pathLst>
                <a:path w="93345" h="34925">
                  <a:moveTo>
                    <a:pt x="93281" y="34747"/>
                  </a:moveTo>
                  <a:lnTo>
                    <a:pt x="93281" y="0"/>
                  </a:lnTo>
                  <a:lnTo>
                    <a:pt x="7315" y="0"/>
                  </a:lnTo>
                  <a:lnTo>
                    <a:pt x="7315" y="34747"/>
                  </a:lnTo>
                  <a:lnTo>
                    <a:pt x="93281" y="34747"/>
                  </a:lnTo>
                  <a:close/>
                </a:path>
                <a:path w="93345" h="34925">
                  <a:moveTo>
                    <a:pt x="67665" y="0"/>
                  </a:moveTo>
                  <a:lnTo>
                    <a:pt x="67665" y="34747"/>
                  </a:lnTo>
                </a:path>
                <a:path w="93345" h="34925">
                  <a:moveTo>
                    <a:pt x="49377" y="30175"/>
                  </a:moveTo>
                  <a:lnTo>
                    <a:pt x="53949" y="30175"/>
                  </a:lnTo>
                  <a:lnTo>
                    <a:pt x="58534" y="25603"/>
                  </a:lnTo>
                  <a:lnTo>
                    <a:pt x="58534" y="21031"/>
                  </a:lnTo>
                  <a:lnTo>
                    <a:pt x="58534" y="15544"/>
                  </a:lnTo>
                  <a:lnTo>
                    <a:pt x="53949" y="11887"/>
                  </a:lnTo>
                  <a:lnTo>
                    <a:pt x="49377" y="11887"/>
                  </a:lnTo>
                  <a:lnTo>
                    <a:pt x="43891" y="11887"/>
                  </a:lnTo>
                  <a:lnTo>
                    <a:pt x="40233" y="15544"/>
                  </a:lnTo>
                  <a:lnTo>
                    <a:pt x="40233" y="21031"/>
                  </a:lnTo>
                  <a:lnTo>
                    <a:pt x="40233" y="25603"/>
                  </a:lnTo>
                  <a:lnTo>
                    <a:pt x="43891" y="30175"/>
                  </a:lnTo>
                  <a:lnTo>
                    <a:pt x="49377" y="30175"/>
                  </a:lnTo>
                  <a:close/>
                </a:path>
                <a:path w="93345" h="34925">
                  <a:moveTo>
                    <a:pt x="84124" y="27431"/>
                  </a:moveTo>
                  <a:lnTo>
                    <a:pt x="87782" y="27431"/>
                  </a:lnTo>
                  <a:lnTo>
                    <a:pt x="90525" y="24676"/>
                  </a:lnTo>
                  <a:lnTo>
                    <a:pt x="90525" y="21031"/>
                  </a:lnTo>
                  <a:lnTo>
                    <a:pt x="90525" y="17360"/>
                  </a:lnTo>
                  <a:lnTo>
                    <a:pt x="87782" y="13715"/>
                  </a:lnTo>
                  <a:lnTo>
                    <a:pt x="84124" y="13715"/>
                  </a:lnTo>
                  <a:lnTo>
                    <a:pt x="80467" y="13715"/>
                  </a:lnTo>
                  <a:lnTo>
                    <a:pt x="77724" y="17360"/>
                  </a:lnTo>
                  <a:lnTo>
                    <a:pt x="77724" y="21031"/>
                  </a:lnTo>
                  <a:lnTo>
                    <a:pt x="77724" y="24676"/>
                  </a:lnTo>
                  <a:lnTo>
                    <a:pt x="80467" y="27431"/>
                  </a:lnTo>
                  <a:lnTo>
                    <a:pt x="84124" y="27431"/>
                  </a:lnTo>
                  <a:close/>
                </a:path>
                <a:path w="93345" h="34925">
                  <a:moveTo>
                    <a:pt x="5499" y="10058"/>
                  </a:moveTo>
                  <a:lnTo>
                    <a:pt x="0" y="10058"/>
                  </a:lnTo>
                  <a:lnTo>
                    <a:pt x="0" y="23774"/>
                  </a:lnTo>
                  <a:lnTo>
                    <a:pt x="7315" y="2377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777449" y="4726876"/>
              <a:ext cx="86360" cy="34925"/>
            </a:xfrm>
            <a:custGeom>
              <a:avLst/>
              <a:gdLst/>
              <a:ahLst/>
              <a:cxnLst/>
              <a:rect l="l" t="t" r="r" b="b"/>
              <a:pathLst>
                <a:path w="86360" h="34925">
                  <a:moveTo>
                    <a:pt x="85953" y="0"/>
                  </a:moveTo>
                  <a:lnTo>
                    <a:pt x="0" y="0"/>
                  </a:lnTo>
                  <a:lnTo>
                    <a:pt x="0" y="34759"/>
                  </a:lnTo>
                  <a:lnTo>
                    <a:pt x="85953" y="34759"/>
                  </a:lnTo>
                  <a:lnTo>
                    <a:pt x="85953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275431" y="2425344"/>
              <a:ext cx="588010" cy="2393315"/>
            </a:xfrm>
            <a:custGeom>
              <a:avLst/>
              <a:gdLst/>
              <a:ahLst/>
              <a:cxnLst/>
              <a:rect l="l" t="t" r="r" b="b"/>
              <a:pathLst>
                <a:path w="588010" h="2393315">
                  <a:moveTo>
                    <a:pt x="587971" y="2336292"/>
                  </a:moveTo>
                  <a:lnTo>
                    <a:pt x="587971" y="2301532"/>
                  </a:lnTo>
                  <a:lnTo>
                    <a:pt x="502005" y="2301532"/>
                  </a:lnTo>
                  <a:lnTo>
                    <a:pt x="502005" y="2336292"/>
                  </a:lnTo>
                  <a:lnTo>
                    <a:pt x="587971" y="2336292"/>
                  </a:lnTo>
                  <a:close/>
                </a:path>
                <a:path w="588010" h="2393315">
                  <a:moveTo>
                    <a:pt x="562355" y="2301532"/>
                  </a:moveTo>
                  <a:lnTo>
                    <a:pt x="562355" y="2336292"/>
                  </a:lnTo>
                </a:path>
                <a:path w="588010" h="2393315">
                  <a:moveTo>
                    <a:pt x="544067" y="2330805"/>
                  </a:moveTo>
                  <a:lnTo>
                    <a:pt x="548639" y="2330805"/>
                  </a:lnTo>
                  <a:lnTo>
                    <a:pt x="553224" y="2327148"/>
                  </a:lnTo>
                  <a:lnTo>
                    <a:pt x="553224" y="2321648"/>
                  </a:lnTo>
                  <a:lnTo>
                    <a:pt x="553224" y="2317089"/>
                  </a:lnTo>
                  <a:lnTo>
                    <a:pt x="548639" y="2312530"/>
                  </a:lnTo>
                  <a:lnTo>
                    <a:pt x="544067" y="2312530"/>
                  </a:lnTo>
                  <a:lnTo>
                    <a:pt x="538581" y="2312530"/>
                  </a:lnTo>
                  <a:lnTo>
                    <a:pt x="534924" y="2317089"/>
                  </a:lnTo>
                  <a:lnTo>
                    <a:pt x="534924" y="2321648"/>
                  </a:lnTo>
                  <a:lnTo>
                    <a:pt x="534924" y="2327148"/>
                  </a:lnTo>
                  <a:lnTo>
                    <a:pt x="538581" y="2330805"/>
                  </a:lnTo>
                  <a:lnTo>
                    <a:pt x="544067" y="2330805"/>
                  </a:lnTo>
                  <a:close/>
                </a:path>
                <a:path w="588010" h="2393315">
                  <a:moveTo>
                    <a:pt x="578815" y="2328989"/>
                  </a:moveTo>
                  <a:lnTo>
                    <a:pt x="582472" y="2328989"/>
                  </a:lnTo>
                  <a:lnTo>
                    <a:pt x="585215" y="2325331"/>
                  </a:lnTo>
                  <a:lnTo>
                    <a:pt x="585215" y="2321648"/>
                  </a:lnTo>
                  <a:lnTo>
                    <a:pt x="585215" y="2318004"/>
                  </a:lnTo>
                  <a:lnTo>
                    <a:pt x="582472" y="2315260"/>
                  </a:lnTo>
                  <a:lnTo>
                    <a:pt x="578815" y="2315260"/>
                  </a:lnTo>
                  <a:lnTo>
                    <a:pt x="575157" y="2315260"/>
                  </a:lnTo>
                  <a:lnTo>
                    <a:pt x="572414" y="2318004"/>
                  </a:lnTo>
                  <a:lnTo>
                    <a:pt x="572414" y="2321648"/>
                  </a:lnTo>
                  <a:lnTo>
                    <a:pt x="572414" y="2325331"/>
                  </a:lnTo>
                  <a:lnTo>
                    <a:pt x="575157" y="2328989"/>
                  </a:lnTo>
                  <a:lnTo>
                    <a:pt x="578815" y="2328989"/>
                  </a:lnTo>
                  <a:close/>
                </a:path>
                <a:path w="588010" h="2393315">
                  <a:moveTo>
                    <a:pt x="500189" y="2311603"/>
                  </a:moveTo>
                  <a:lnTo>
                    <a:pt x="494690" y="2311603"/>
                  </a:lnTo>
                  <a:lnTo>
                    <a:pt x="494690" y="2324404"/>
                  </a:lnTo>
                  <a:lnTo>
                    <a:pt x="502005" y="2324404"/>
                  </a:lnTo>
                </a:path>
                <a:path w="588010" h="2393315">
                  <a:moveTo>
                    <a:pt x="361200" y="759879"/>
                  </a:moveTo>
                  <a:lnTo>
                    <a:pt x="361200" y="710488"/>
                  </a:lnTo>
                  <a:lnTo>
                    <a:pt x="310908" y="710488"/>
                  </a:lnTo>
                  <a:lnTo>
                    <a:pt x="310908" y="759879"/>
                  </a:lnTo>
                  <a:lnTo>
                    <a:pt x="361200" y="759879"/>
                  </a:lnTo>
                  <a:close/>
                </a:path>
                <a:path w="588010" h="2393315">
                  <a:moveTo>
                    <a:pt x="331939" y="720547"/>
                  </a:moveTo>
                  <a:lnTo>
                    <a:pt x="331939" y="749807"/>
                  </a:lnTo>
                  <a:lnTo>
                    <a:pt x="339255" y="749807"/>
                  </a:lnTo>
                </a:path>
                <a:path w="588010" h="2393315">
                  <a:moveTo>
                    <a:pt x="244157" y="759879"/>
                  </a:moveTo>
                  <a:lnTo>
                    <a:pt x="244157" y="710488"/>
                  </a:lnTo>
                  <a:lnTo>
                    <a:pt x="194767" y="710488"/>
                  </a:lnTo>
                  <a:lnTo>
                    <a:pt x="194767" y="759879"/>
                  </a:lnTo>
                  <a:lnTo>
                    <a:pt x="244157" y="759879"/>
                  </a:lnTo>
                  <a:close/>
                </a:path>
                <a:path w="588010" h="2393315">
                  <a:moveTo>
                    <a:pt x="215798" y="720547"/>
                  </a:moveTo>
                  <a:lnTo>
                    <a:pt x="215798" y="749807"/>
                  </a:lnTo>
                  <a:lnTo>
                    <a:pt x="222199" y="749807"/>
                  </a:lnTo>
                </a:path>
                <a:path w="588010" h="2393315">
                  <a:moveTo>
                    <a:pt x="473671" y="759879"/>
                  </a:moveTo>
                  <a:lnTo>
                    <a:pt x="473671" y="710488"/>
                  </a:lnTo>
                  <a:lnTo>
                    <a:pt x="423367" y="710488"/>
                  </a:lnTo>
                  <a:lnTo>
                    <a:pt x="423367" y="759879"/>
                  </a:lnTo>
                  <a:lnTo>
                    <a:pt x="473671" y="759879"/>
                  </a:lnTo>
                  <a:close/>
                </a:path>
                <a:path w="588010" h="2393315">
                  <a:moveTo>
                    <a:pt x="444398" y="720547"/>
                  </a:moveTo>
                  <a:lnTo>
                    <a:pt x="444398" y="749807"/>
                  </a:lnTo>
                  <a:lnTo>
                    <a:pt x="450799" y="749807"/>
                  </a:lnTo>
                </a:path>
                <a:path w="588010" h="2393315">
                  <a:moveTo>
                    <a:pt x="361200" y="961047"/>
                  </a:moveTo>
                  <a:lnTo>
                    <a:pt x="361200" y="910742"/>
                  </a:lnTo>
                  <a:lnTo>
                    <a:pt x="310908" y="910742"/>
                  </a:lnTo>
                  <a:lnTo>
                    <a:pt x="310908" y="961047"/>
                  </a:lnTo>
                  <a:lnTo>
                    <a:pt x="361200" y="961047"/>
                  </a:lnTo>
                  <a:close/>
                </a:path>
                <a:path w="588010" h="2393315">
                  <a:moveTo>
                    <a:pt x="331939" y="920813"/>
                  </a:moveTo>
                  <a:lnTo>
                    <a:pt x="331939" y="950048"/>
                  </a:lnTo>
                  <a:lnTo>
                    <a:pt x="339255" y="950048"/>
                  </a:lnTo>
                </a:path>
                <a:path w="588010" h="2393315">
                  <a:moveTo>
                    <a:pt x="244157" y="961047"/>
                  </a:moveTo>
                  <a:lnTo>
                    <a:pt x="244157" y="910742"/>
                  </a:lnTo>
                  <a:lnTo>
                    <a:pt x="194767" y="910742"/>
                  </a:lnTo>
                  <a:lnTo>
                    <a:pt x="194767" y="961047"/>
                  </a:lnTo>
                  <a:lnTo>
                    <a:pt x="244157" y="961047"/>
                  </a:lnTo>
                  <a:close/>
                </a:path>
                <a:path w="588010" h="2393315">
                  <a:moveTo>
                    <a:pt x="215798" y="920813"/>
                  </a:moveTo>
                  <a:lnTo>
                    <a:pt x="215798" y="950048"/>
                  </a:lnTo>
                  <a:lnTo>
                    <a:pt x="222199" y="950048"/>
                  </a:lnTo>
                </a:path>
                <a:path w="588010" h="2393315">
                  <a:moveTo>
                    <a:pt x="473671" y="961047"/>
                  </a:moveTo>
                  <a:lnTo>
                    <a:pt x="473671" y="910742"/>
                  </a:lnTo>
                  <a:lnTo>
                    <a:pt x="423367" y="910742"/>
                  </a:lnTo>
                  <a:lnTo>
                    <a:pt x="423367" y="961047"/>
                  </a:lnTo>
                  <a:lnTo>
                    <a:pt x="473671" y="961047"/>
                  </a:lnTo>
                  <a:close/>
                </a:path>
                <a:path w="588010" h="2393315">
                  <a:moveTo>
                    <a:pt x="444398" y="920813"/>
                  </a:moveTo>
                  <a:lnTo>
                    <a:pt x="444398" y="950048"/>
                  </a:lnTo>
                  <a:lnTo>
                    <a:pt x="450799" y="950048"/>
                  </a:lnTo>
                </a:path>
                <a:path w="588010" h="2393315">
                  <a:moveTo>
                    <a:pt x="361200" y="1373428"/>
                  </a:moveTo>
                  <a:lnTo>
                    <a:pt x="361200" y="1323136"/>
                  </a:lnTo>
                  <a:lnTo>
                    <a:pt x="310908" y="1323136"/>
                  </a:lnTo>
                  <a:lnTo>
                    <a:pt x="310908" y="1373428"/>
                  </a:lnTo>
                  <a:lnTo>
                    <a:pt x="361200" y="1373428"/>
                  </a:lnTo>
                  <a:close/>
                </a:path>
                <a:path w="588010" h="2393315">
                  <a:moveTo>
                    <a:pt x="331939" y="1334109"/>
                  </a:moveTo>
                  <a:lnTo>
                    <a:pt x="331939" y="1363370"/>
                  </a:lnTo>
                  <a:lnTo>
                    <a:pt x="339255" y="1363370"/>
                  </a:lnTo>
                </a:path>
                <a:path w="588010" h="2393315">
                  <a:moveTo>
                    <a:pt x="244157" y="1373428"/>
                  </a:moveTo>
                  <a:lnTo>
                    <a:pt x="244157" y="1323136"/>
                  </a:lnTo>
                  <a:lnTo>
                    <a:pt x="194767" y="1323136"/>
                  </a:lnTo>
                  <a:lnTo>
                    <a:pt x="194767" y="1373428"/>
                  </a:lnTo>
                  <a:lnTo>
                    <a:pt x="244157" y="1373428"/>
                  </a:lnTo>
                  <a:close/>
                </a:path>
                <a:path w="588010" h="2393315">
                  <a:moveTo>
                    <a:pt x="215798" y="1334109"/>
                  </a:moveTo>
                  <a:lnTo>
                    <a:pt x="215798" y="1363370"/>
                  </a:lnTo>
                  <a:lnTo>
                    <a:pt x="222199" y="1363370"/>
                  </a:lnTo>
                </a:path>
                <a:path w="588010" h="2393315">
                  <a:moveTo>
                    <a:pt x="473671" y="1373428"/>
                  </a:moveTo>
                  <a:lnTo>
                    <a:pt x="473671" y="1323136"/>
                  </a:lnTo>
                  <a:lnTo>
                    <a:pt x="423367" y="1323136"/>
                  </a:lnTo>
                  <a:lnTo>
                    <a:pt x="423367" y="1373428"/>
                  </a:lnTo>
                  <a:lnTo>
                    <a:pt x="473671" y="1373428"/>
                  </a:lnTo>
                  <a:close/>
                </a:path>
                <a:path w="588010" h="2393315">
                  <a:moveTo>
                    <a:pt x="444398" y="1334109"/>
                  </a:moveTo>
                  <a:lnTo>
                    <a:pt x="444398" y="1363370"/>
                  </a:lnTo>
                  <a:lnTo>
                    <a:pt x="450799" y="1363370"/>
                  </a:lnTo>
                </a:path>
                <a:path w="588010" h="2393315">
                  <a:moveTo>
                    <a:pt x="361200" y="1570024"/>
                  </a:moveTo>
                  <a:lnTo>
                    <a:pt x="361200" y="1520647"/>
                  </a:lnTo>
                  <a:lnTo>
                    <a:pt x="310908" y="1520647"/>
                  </a:lnTo>
                  <a:lnTo>
                    <a:pt x="310908" y="1570024"/>
                  </a:lnTo>
                  <a:lnTo>
                    <a:pt x="361200" y="1570024"/>
                  </a:lnTo>
                  <a:close/>
                </a:path>
                <a:path w="588010" h="2393315">
                  <a:moveTo>
                    <a:pt x="331939" y="1530705"/>
                  </a:moveTo>
                  <a:lnTo>
                    <a:pt x="331939" y="1559052"/>
                  </a:lnTo>
                  <a:lnTo>
                    <a:pt x="339255" y="1559052"/>
                  </a:lnTo>
                </a:path>
                <a:path w="588010" h="2393315">
                  <a:moveTo>
                    <a:pt x="244157" y="1570024"/>
                  </a:moveTo>
                  <a:lnTo>
                    <a:pt x="244157" y="1520647"/>
                  </a:lnTo>
                  <a:lnTo>
                    <a:pt x="194767" y="1520647"/>
                  </a:lnTo>
                  <a:lnTo>
                    <a:pt x="194767" y="1570024"/>
                  </a:lnTo>
                  <a:lnTo>
                    <a:pt x="244157" y="1570024"/>
                  </a:lnTo>
                  <a:close/>
                </a:path>
                <a:path w="588010" h="2393315">
                  <a:moveTo>
                    <a:pt x="215798" y="1530705"/>
                  </a:moveTo>
                  <a:lnTo>
                    <a:pt x="215798" y="1559052"/>
                  </a:lnTo>
                  <a:lnTo>
                    <a:pt x="222199" y="1559052"/>
                  </a:lnTo>
                </a:path>
                <a:path w="588010" h="2393315">
                  <a:moveTo>
                    <a:pt x="473671" y="1570024"/>
                  </a:moveTo>
                  <a:lnTo>
                    <a:pt x="473671" y="1520647"/>
                  </a:lnTo>
                  <a:lnTo>
                    <a:pt x="423367" y="1520647"/>
                  </a:lnTo>
                  <a:lnTo>
                    <a:pt x="423367" y="1570024"/>
                  </a:lnTo>
                  <a:lnTo>
                    <a:pt x="473671" y="1570024"/>
                  </a:lnTo>
                  <a:close/>
                </a:path>
                <a:path w="588010" h="2393315">
                  <a:moveTo>
                    <a:pt x="444398" y="1530705"/>
                  </a:moveTo>
                  <a:lnTo>
                    <a:pt x="444398" y="1559052"/>
                  </a:lnTo>
                  <a:lnTo>
                    <a:pt x="450799" y="1559052"/>
                  </a:lnTo>
                </a:path>
                <a:path w="588010" h="2393315">
                  <a:moveTo>
                    <a:pt x="361200" y="1774850"/>
                  </a:moveTo>
                  <a:lnTo>
                    <a:pt x="361200" y="1724571"/>
                  </a:lnTo>
                  <a:lnTo>
                    <a:pt x="310908" y="1724571"/>
                  </a:lnTo>
                  <a:lnTo>
                    <a:pt x="310908" y="1774850"/>
                  </a:lnTo>
                  <a:lnTo>
                    <a:pt x="361200" y="1774850"/>
                  </a:lnTo>
                  <a:close/>
                </a:path>
                <a:path w="588010" h="2393315">
                  <a:moveTo>
                    <a:pt x="331939" y="1734629"/>
                  </a:moveTo>
                  <a:lnTo>
                    <a:pt x="331939" y="1763877"/>
                  </a:lnTo>
                  <a:lnTo>
                    <a:pt x="339255" y="1763877"/>
                  </a:lnTo>
                </a:path>
                <a:path w="588010" h="2393315">
                  <a:moveTo>
                    <a:pt x="244157" y="1774850"/>
                  </a:moveTo>
                  <a:lnTo>
                    <a:pt x="244157" y="1724571"/>
                  </a:lnTo>
                  <a:lnTo>
                    <a:pt x="194767" y="1724571"/>
                  </a:lnTo>
                  <a:lnTo>
                    <a:pt x="194767" y="1774850"/>
                  </a:lnTo>
                  <a:lnTo>
                    <a:pt x="244157" y="1774850"/>
                  </a:lnTo>
                  <a:close/>
                </a:path>
                <a:path w="588010" h="2393315">
                  <a:moveTo>
                    <a:pt x="215798" y="1734629"/>
                  </a:moveTo>
                  <a:lnTo>
                    <a:pt x="215798" y="1763877"/>
                  </a:lnTo>
                  <a:lnTo>
                    <a:pt x="222199" y="1763877"/>
                  </a:lnTo>
                </a:path>
                <a:path w="588010" h="2393315">
                  <a:moveTo>
                    <a:pt x="473671" y="1774850"/>
                  </a:moveTo>
                  <a:lnTo>
                    <a:pt x="473671" y="1724571"/>
                  </a:lnTo>
                  <a:lnTo>
                    <a:pt x="423367" y="1724571"/>
                  </a:lnTo>
                  <a:lnTo>
                    <a:pt x="423367" y="1774850"/>
                  </a:lnTo>
                  <a:lnTo>
                    <a:pt x="473671" y="1774850"/>
                  </a:lnTo>
                  <a:close/>
                </a:path>
                <a:path w="588010" h="2393315">
                  <a:moveTo>
                    <a:pt x="444398" y="1734629"/>
                  </a:moveTo>
                  <a:lnTo>
                    <a:pt x="444398" y="1763877"/>
                  </a:lnTo>
                  <a:lnTo>
                    <a:pt x="450799" y="1763877"/>
                  </a:lnTo>
                </a:path>
                <a:path w="588010" h="2393315">
                  <a:moveTo>
                    <a:pt x="361200" y="2189073"/>
                  </a:moveTo>
                  <a:lnTo>
                    <a:pt x="361200" y="2138781"/>
                  </a:lnTo>
                  <a:lnTo>
                    <a:pt x="310908" y="2138781"/>
                  </a:lnTo>
                  <a:lnTo>
                    <a:pt x="310908" y="2189073"/>
                  </a:lnTo>
                  <a:lnTo>
                    <a:pt x="361200" y="2189073"/>
                  </a:lnTo>
                  <a:close/>
                </a:path>
                <a:path w="588010" h="2393315">
                  <a:moveTo>
                    <a:pt x="331939" y="2149754"/>
                  </a:moveTo>
                  <a:lnTo>
                    <a:pt x="331939" y="2179015"/>
                  </a:lnTo>
                  <a:lnTo>
                    <a:pt x="339255" y="2179015"/>
                  </a:lnTo>
                </a:path>
                <a:path w="588010" h="2393315">
                  <a:moveTo>
                    <a:pt x="244157" y="2189073"/>
                  </a:moveTo>
                  <a:lnTo>
                    <a:pt x="244157" y="2138781"/>
                  </a:lnTo>
                  <a:lnTo>
                    <a:pt x="194767" y="2138781"/>
                  </a:lnTo>
                  <a:lnTo>
                    <a:pt x="194767" y="2189073"/>
                  </a:lnTo>
                  <a:lnTo>
                    <a:pt x="244157" y="2189073"/>
                  </a:lnTo>
                  <a:close/>
                </a:path>
                <a:path w="588010" h="2393315">
                  <a:moveTo>
                    <a:pt x="215798" y="2149754"/>
                  </a:moveTo>
                  <a:lnTo>
                    <a:pt x="215798" y="2179015"/>
                  </a:lnTo>
                  <a:lnTo>
                    <a:pt x="222199" y="2179015"/>
                  </a:lnTo>
                </a:path>
                <a:path w="588010" h="2393315">
                  <a:moveTo>
                    <a:pt x="473671" y="2189073"/>
                  </a:moveTo>
                  <a:lnTo>
                    <a:pt x="473671" y="2138781"/>
                  </a:lnTo>
                  <a:lnTo>
                    <a:pt x="423367" y="2138781"/>
                  </a:lnTo>
                  <a:lnTo>
                    <a:pt x="423367" y="2189073"/>
                  </a:lnTo>
                  <a:lnTo>
                    <a:pt x="473671" y="2189073"/>
                  </a:lnTo>
                  <a:close/>
                </a:path>
                <a:path w="588010" h="2393315">
                  <a:moveTo>
                    <a:pt x="444398" y="2149754"/>
                  </a:moveTo>
                  <a:lnTo>
                    <a:pt x="444398" y="2179015"/>
                  </a:lnTo>
                  <a:lnTo>
                    <a:pt x="450799" y="2179015"/>
                  </a:lnTo>
                </a:path>
                <a:path w="588010" h="2393315">
                  <a:moveTo>
                    <a:pt x="361200" y="2392997"/>
                  </a:moveTo>
                  <a:lnTo>
                    <a:pt x="361200" y="2343607"/>
                  </a:lnTo>
                  <a:lnTo>
                    <a:pt x="310908" y="2343607"/>
                  </a:lnTo>
                  <a:lnTo>
                    <a:pt x="310908" y="2392997"/>
                  </a:lnTo>
                  <a:lnTo>
                    <a:pt x="361200" y="2392997"/>
                  </a:lnTo>
                  <a:close/>
                </a:path>
                <a:path w="588010" h="2393315">
                  <a:moveTo>
                    <a:pt x="331939" y="2353665"/>
                  </a:moveTo>
                  <a:lnTo>
                    <a:pt x="331939" y="2382926"/>
                  </a:lnTo>
                  <a:lnTo>
                    <a:pt x="339255" y="2382926"/>
                  </a:lnTo>
                </a:path>
                <a:path w="588010" h="2393315">
                  <a:moveTo>
                    <a:pt x="244157" y="2392997"/>
                  </a:moveTo>
                  <a:lnTo>
                    <a:pt x="244157" y="2343607"/>
                  </a:lnTo>
                  <a:lnTo>
                    <a:pt x="194767" y="2343607"/>
                  </a:lnTo>
                  <a:lnTo>
                    <a:pt x="194767" y="2392997"/>
                  </a:lnTo>
                  <a:lnTo>
                    <a:pt x="244157" y="2392997"/>
                  </a:lnTo>
                  <a:close/>
                </a:path>
                <a:path w="588010" h="2393315">
                  <a:moveTo>
                    <a:pt x="215798" y="2353665"/>
                  </a:moveTo>
                  <a:lnTo>
                    <a:pt x="215798" y="2382926"/>
                  </a:lnTo>
                  <a:lnTo>
                    <a:pt x="222199" y="2382926"/>
                  </a:lnTo>
                </a:path>
                <a:path w="588010" h="2393315">
                  <a:moveTo>
                    <a:pt x="473671" y="2392997"/>
                  </a:moveTo>
                  <a:lnTo>
                    <a:pt x="473671" y="2343607"/>
                  </a:lnTo>
                  <a:lnTo>
                    <a:pt x="423367" y="2343607"/>
                  </a:lnTo>
                  <a:lnTo>
                    <a:pt x="423367" y="2392997"/>
                  </a:lnTo>
                  <a:lnTo>
                    <a:pt x="473671" y="2392997"/>
                  </a:lnTo>
                  <a:close/>
                </a:path>
                <a:path w="588010" h="2393315">
                  <a:moveTo>
                    <a:pt x="444398" y="2353665"/>
                  </a:moveTo>
                  <a:lnTo>
                    <a:pt x="444398" y="2382926"/>
                  </a:lnTo>
                  <a:lnTo>
                    <a:pt x="450799" y="2382926"/>
                  </a:lnTo>
                </a:path>
                <a:path w="588010" h="2393315">
                  <a:moveTo>
                    <a:pt x="235000" y="2253081"/>
                  </a:moveTo>
                  <a:lnTo>
                    <a:pt x="321868" y="2253081"/>
                  </a:lnTo>
                </a:path>
                <a:path w="588010" h="2393315">
                  <a:moveTo>
                    <a:pt x="351142" y="2292413"/>
                  </a:moveTo>
                  <a:lnTo>
                    <a:pt x="439839" y="2292413"/>
                  </a:lnTo>
                </a:path>
                <a:path w="588010" h="2393315">
                  <a:moveTo>
                    <a:pt x="235000" y="2041855"/>
                  </a:moveTo>
                  <a:lnTo>
                    <a:pt x="321868" y="2041855"/>
                  </a:lnTo>
                </a:path>
                <a:path w="588010" h="2393315">
                  <a:moveTo>
                    <a:pt x="351142" y="2082088"/>
                  </a:moveTo>
                  <a:lnTo>
                    <a:pt x="439839" y="2082088"/>
                  </a:lnTo>
                </a:path>
                <a:path w="588010" h="2393315">
                  <a:moveTo>
                    <a:pt x="235000" y="1634947"/>
                  </a:moveTo>
                  <a:lnTo>
                    <a:pt x="321868" y="1634947"/>
                  </a:lnTo>
                </a:path>
                <a:path w="588010" h="2393315">
                  <a:moveTo>
                    <a:pt x="351142" y="1675180"/>
                  </a:moveTo>
                  <a:lnTo>
                    <a:pt x="439839" y="1675180"/>
                  </a:lnTo>
                </a:path>
                <a:path w="588010" h="2393315">
                  <a:moveTo>
                    <a:pt x="235000" y="1430121"/>
                  </a:moveTo>
                  <a:lnTo>
                    <a:pt x="321868" y="1430121"/>
                  </a:lnTo>
                </a:path>
                <a:path w="588010" h="2393315">
                  <a:moveTo>
                    <a:pt x="351142" y="1470355"/>
                  </a:moveTo>
                  <a:lnTo>
                    <a:pt x="439839" y="1470355"/>
                  </a:lnTo>
                </a:path>
                <a:path w="588010" h="2393315">
                  <a:moveTo>
                    <a:pt x="351142" y="248716"/>
                  </a:moveTo>
                  <a:lnTo>
                    <a:pt x="439839" y="248716"/>
                  </a:lnTo>
                </a:path>
                <a:path w="588010" h="2393315">
                  <a:moveTo>
                    <a:pt x="351142" y="453542"/>
                  </a:moveTo>
                  <a:lnTo>
                    <a:pt x="439839" y="453542"/>
                  </a:lnTo>
                </a:path>
                <a:path w="588010" h="2393315">
                  <a:moveTo>
                    <a:pt x="351142" y="858621"/>
                  </a:moveTo>
                  <a:lnTo>
                    <a:pt x="439839" y="858621"/>
                  </a:lnTo>
                </a:path>
                <a:path w="588010" h="2393315">
                  <a:moveTo>
                    <a:pt x="351142" y="1067104"/>
                  </a:moveTo>
                  <a:lnTo>
                    <a:pt x="439839" y="1067104"/>
                  </a:lnTo>
                </a:path>
                <a:path w="588010" h="2393315">
                  <a:moveTo>
                    <a:pt x="232257" y="1023213"/>
                  </a:moveTo>
                  <a:lnTo>
                    <a:pt x="319138" y="1023213"/>
                  </a:lnTo>
                </a:path>
                <a:path w="588010" h="2393315">
                  <a:moveTo>
                    <a:pt x="153619" y="656539"/>
                  </a:moveTo>
                  <a:lnTo>
                    <a:pt x="511149" y="656539"/>
                  </a:lnTo>
                </a:path>
                <a:path w="588010" h="2393315">
                  <a:moveTo>
                    <a:pt x="153619" y="1269187"/>
                  </a:moveTo>
                  <a:lnTo>
                    <a:pt x="511149" y="1269187"/>
                  </a:lnTo>
                </a:path>
                <a:path w="588010" h="2393315">
                  <a:moveTo>
                    <a:pt x="25603" y="85953"/>
                  </a:moveTo>
                  <a:lnTo>
                    <a:pt x="25603" y="63093"/>
                  </a:lnTo>
                  <a:lnTo>
                    <a:pt x="0" y="63093"/>
                  </a:lnTo>
                  <a:lnTo>
                    <a:pt x="0" y="85953"/>
                  </a:lnTo>
                  <a:lnTo>
                    <a:pt x="25603" y="85953"/>
                  </a:lnTo>
                  <a:close/>
                </a:path>
                <a:path w="588010" h="2393315">
                  <a:moveTo>
                    <a:pt x="24701" y="18288"/>
                  </a:moveTo>
                  <a:lnTo>
                    <a:pt x="24701" y="0"/>
                  </a:lnTo>
                  <a:lnTo>
                    <a:pt x="10071" y="0"/>
                  </a:lnTo>
                  <a:lnTo>
                    <a:pt x="10071" y="58521"/>
                  </a:lnTo>
                </a:path>
                <a:path w="588010" h="2393315">
                  <a:moveTo>
                    <a:pt x="11887" y="85953"/>
                  </a:moveTo>
                  <a:lnTo>
                    <a:pt x="11887" y="145389"/>
                  </a:lnTo>
                  <a:lnTo>
                    <a:pt x="29273" y="145389"/>
                  </a:lnTo>
                  <a:lnTo>
                    <a:pt x="29273" y="85953"/>
                  </a:lnTo>
                </a:path>
                <a:path w="588010" h="2393315">
                  <a:moveTo>
                    <a:pt x="914" y="165506"/>
                  </a:moveTo>
                  <a:lnTo>
                    <a:pt x="13715" y="165506"/>
                  </a:lnTo>
                  <a:lnTo>
                    <a:pt x="13715" y="158191"/>
                  </a:lnTo>
                  <a:lnTo>
                    <a:pt x="32003" y="158191"/>
                  </a:lnTo>
                  <a:lnTo>
                    <a:pt x="32003" y="165506"/>
                  </a:lnTo>
                  <a:lnTo>
                    <a:pt x="24701" y="165506"/>
                  </a:lnTo>
                  <a:lnTo>
                    <a:pt x="24701" y="18013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273615" y="2607309"/>
              <a:ext cx="561975" cy="22860"/>
            </a:xfrm>
            <a:custGeom>
              <a:avLst/>
              <a:gdLst/>
              <a:ahLst/>
              <a:cxnLst/>
              <a:rect l="l" t="t" r="r" b="b"/>
              <a:pathLst>
                <a:path w="561975" h="22860">
                  <a:moveTo>
                    <a:pt x="561441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0" y="22860"/>
                  </a:lnTo>
                  <a:lnTo>
                    <a:pt x="314540" y="22860"/>
                  </a:lnTo>
                  <a:lnTo>
                    <a:pt x="314540" y="11430"/>
                  </a:lnTo>
                  <a:lnTo>
                    <a:pt x="356603" y="11430"/>
                  </a:lnTo>
                  <a:lnTo>
                    <a:pt x="356603" y="22860"/>
                  </a:lnTo>
                  <a:lnTo>
                    <a:pt x="561441" y="22860"/>
                  </a:lnTo>
                  <a:lnTo>
                    <a:pt x="561441" y="11430"/>
                  </a:lnTo>
                  <a:lnTo>
                    <a:pt x="5614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273615" y="2570733"/>
              <a:ext cx="570865" cy="248285"/>
            </a:xfrm>
            <a:custGeom>
              <a:avLst/>
              <a:gdLst/>
              <a:ahLst/>
              <a:cxnLst/>
              <a:rect l="l" t="t" r="r" b="b"/>
              <a:pathLst>
                <a:path w="570864" h="248285">
                  <a:moveTo>
                    <a:pt x="0" y="36575"/>
                  </a:moveTo>
                  <a:lnTo>
                    <a:pt x="0" y="59436"/>
                  </a:lnTo>
                  <a:lnTo>
                    <a:pt x="314540" y="59436"/>
                  </a:lnTo>
                  <a:lnTo>
                    <a:pt x="314540" y="47548"/>
                  </a:lnTo>
                  <a:lnTo>
                    <a:pt x="356603" y="47548"/>
                  </a:lnTo>
                  <a:lnTo>
                    <a:pt x="356603" y="59436"/>
                  </a:lnTo>
                  <a:lnTo>
                    <a:pt x="561441" y="59436"/>
                  </a:lnTo>
                  <a:lnTo>
                    <a:pt x="561441" y="36575"/>
                  </a:lnTo>
                  <a:lnTo>
                    <a:pt x="0" y="36575"/>
                  </a:lnTo>
                  <a:close/>
                </a:path>
                <a:path w="570864" h="248285">
                  <a:moveTo>
                    <a:pt x="541324" y="38404"/>
                  </a:moveTo>
                  <a:lnTo>
                    <a:pt x="541324" y="22860"/>
                  </a:lnTo>
                  <a:lnTo>
                    <a:pt x="547725" y="17373"/>
                  </a:lnTo>
                  <a:lnTo>
                    <a:pt x="555040" y="22860"/>
                  </a:lnTo>
                  <a:lnTo>
                    <a:pt x="555040" y="35661"/>
                  </a:lnTo>
                </a:path>
                <a:path w="570864" h="248285">
                  <a:moveTo>
                    <a:pt x="543140" y="60350"/>
                  </a:moveTo>
                  <a:lnTo>
                    <a:pt x="543140" y="104241"/>
                  </a:lnTo>
                  <a:lnTo>
                    <a:pt x="555955" y="85039"/>
                  </a:lnTo>
                  <a:lnTo>
                    <a:pt x="555955" y="60350"/>
                  </a:lnTo>
                  <a:lnTo>
                    <a:pt x="570572" y="62179"/>
                  </a:lnTo>
                  <a:lnTo>
                    <a:pt x="570572" y="94183"/>
                  </a:lnTo>
                  <a:lnTo>
                    <a:pt x="552284" y="94183"/>
                  </a:lnTo>
                </a:path>
                <a:path w="570864" h="248285">
                  <a:moveTo>
                    <a:pt x="27419" y="59436"/>
                  </a:moveTo>
                  <a:lnTo>
                    <a:pt x="27419" y="75895"/>
                  </a:lnTo>
                  <a:lnTo>
                    <a:pt x="38404" y="94183"/>
                  </a:lnTo>
                  <a:lnTo>
                    <a:pt x="64922" y="94183"/>
                  </a:lnTo>
                  <a:lnTo>
                    <a:pt x="64922" y="60350"/>
                  </a:lnTo>
                </a:path>
                <a:path w="570864" h="248285">
                  <a:moveTo>
                    <a:pt x="42964" y="93268"/>
                  </a:moveTo>
                  <a:lnTo>
                    <a:pt x="42964" y="60350"/>
                  </a:lnTo>
                </a:path>
                <a:path w="570864" h="248285">
                  <a:moveTo>
                    <a:pt x="53022" y="81381"/>
                  </a:moveTo>
                  <a:lnTo>
                    <a:pt x="55765" y="81381"/>
                  </a:lnTo>
                  <a:lnTo>
                    <a:pt x="57607" y="79552"/>
                  </a:lnTo>
                  <a:lnTo>
                    <a:pt x="57607" y="77724"/>
                  </a:lnTo>
                  <a:lnTo>
                    <a:pt x="57607" y="74980"/>
                  </a:lnTo>
                  <a:lnTo>
                    <a:pt x="55765" y="74066"/>
                  </a:lnTo>
                  <a:lnTo>
                    <a:pt x="53022" y="74066"/>
                  </a:lnTo>
                  <a:lnTo>
                    <a:pt x="51206" y="74066"/>
                  </a:lnTo>
                  <a:lnTo>
                    <a:pt x="49364" y="74980"/>
                  </a:lnTo>
                  <a:lnTo>
                    <a:pt x="49364" y="77724"/>
                  </a:lnTo>
                  <a:lnTo>
                    <a:pt x="49364" y="79552"/>
                  </a:lnTo>
                  <a:lnTo>
                    <a:pt x="51206" y="81381"/>
                  </a:lnTo>
                  <a:lnTo>
                    <a:pt x="53022" y="81381"/>
                  </a:lnTo>
                  <a:close/>
                </a:path>
                <a:path w="570864" h="248285">
                  <a:moveTo>
                    <a:pt x="22847" y="0"/>
                  </a:moveTo>
                  <a:lnTo>
                    <a:pt x="22847" y="12801"/>
                  </a:lnTo>
                </a:path>
                <a:path w="570864" h="248285">
                  <a:moveTo>
                    <a:pt x="27419" y="153619"/>
                  </a:moveTo>
                  <a:lnTo>
                    <a:pt x="27419" y="130759"/>
                  </a:lnTo>
                  <a:lnTo>
                    <a:pt x="1816" y="130759"/>
                  </a:lnTo>
                  <a:lnTo>
                    <a:pt x="1816" y="153619"/>
                  </a:lnTo>
                  <a:lnTo>
                    <a:pt x="27419" y="153619"/>
                  </a:lnTo>
                  <a:close/>
                </a:path>
                <a:path w="570864" h="248285">
                  <a:moveTo>
                    <a:pt x="13703" y="152704"/>
                  </a:moveTo>
                  <a:lnTo>
                    <a:pt x="13703" y="212140"/>
                  </a:lnTo>
                  <a:lnTo>
                    <a:pt x="31089" y="212140"/>
                  </a:lnTo>
                  <a:lnTo>
                    <a:pt x="31089" y="153619"/>
                  </a:lnTo>
                </a:path>
                <a:path w="570864" h="248285">
                  <a:moveTo>
                    <a:pt x="2730" y="233172"/>
                  </a:moveTo>
                  <a:lnTo>
                    <a:pt x="15532" y="233172"/>
                  </a:lnTo>
                  <a:lnTo>
                    <a:pt x="15532" y="225856"/>
                  </a:lnTo>
                  <a:lnTo>
                    <a:pt x="33820" y="225856"/>
                  </a:lnTo>
                  <a:lnTo>
                    <a:pt x="33820" y="233172"/>
                  </a:lnTo>
                  <a:lnTo>
                    <a:pt x="26517" y="233172"/>
                  </a:lnTo>
                  <a:lnTo>
                    <a:pt x="26517" y="24780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273615" y="2820669"/>
              <a:ext cx="561975" cy="22860"/>
            </a:xfrm>
            <a:custGeom>
              <a:avLst/>
              <a:gdLst/>
              <a:ahLst/>
              <a:cxnLst/>
              <a:rect l="l" t="t" r="r" b="b"/>
              <a:pathLst>
                <a:path w="561975" h="22860">
                  <a:moveTo>
                    <a:pt x="561441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0" y="22860"/>
                  </a:lnTo>
                  <a:lnTo>
                    <a:pt x="314540" y="22860"/>
                  </a:lnTo>
                  <a:lnTo>
                    <a:pt x="314540" y="10160"/>
                  </a:lnTo>
                  <a:lnTo>
                    <a:pt x="356603" y="10160"/>
                  </a:lnTo>
                  <a:lnTo>
                    <a:pt x="356603" y="22860"/>
                  </a:lnTo>
                  <a:lnTo>
                    <a:pt x="561441" y="22860"/>
                  </a:lnTo>
                  <a:lnTo>
                    <a:pt x="561441" y="10160"/>
                  </a:lnTo>
                  <a:lnTo>
                    <a:pt x="5614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273615" y="2782874"/>
              <a:ext cx="570865" cy="462915"/>
            </a:xfrm>
            <a:custGeom>
              <a:avLst/>
              <a:gdLst/>
              <a:ahLst/>
              <a:cxnLst/>
              <a:rect l="l" t="t" r="r" b="b"/>
              <a:pathLst>
                <a:path w="570864" h="462914">
                  <a:moveTo>
                    <a:pt x="0" y="37490"/>
                  </a:moveTo>
                  <a:lnTo>
                    <a:pt x="0" y="60350"/>
                  </a:lnTo>
                  <a:lnTo>
                    <a:pt x="314540" y="60350"/>
                  </a:lnTo>
                  <a:lnTo>
                    <a:pt x="314540" y="47548"/>
                  </a:lnTo>
                  <a:lnTo>
                    <a:pt x="356603" y="47548"/>
                  </a:lnTo>
                  <a:lnTo>
                    <a:pt x="356603" y="60350"/>
                  </a:lnTo>
                  <a:lnTo>
                    <a:pt x="561441" y="60350"/>
                  </a:lnTo>
                  <a:lnTo>
                    <a:pt x="561441" y="37490"/>
                  </a:lnTo>
                  <a:lnTo>
                    <a:pt x="0" y="37490"/>
                  </a:lnTo>
                  <a:close/>
                </a:path>
                <a:path w="570864" h="462914">
                  <a:moveTo>
                    <a:pt x="541324" y="39319"/>
                  </a:moveTo>
                  <a:lnTo>
                    <a:pt x="541324" y="23774"/>
                  </a:lnTo>
                  <a:lnTo>
                    <a:pt x="547725" y="18287"/>
                  </a:lnTo>
                  <a:lnTo>
                    <a:pt x="555040" y="23774"/>
                  </a:lnTo>
                  <a:lnTo>
                    <a:pt x="555040" y="36575"/>
                  </a:lnTo>
                </a:path>
                <a:path w="570864" h="462914">
                  <a:moveTo>
                    <a:pt x="543140" y="61264"/>
                  </a:moveTo>
                  <a:lnTo>
                    <a:pt x="543140" y="105155"/>
                  </a:lnTo>
                  <a:lnTo>
                    <a:pt x="555955" y="85953"/>
                  </a:lnTo>
                  <a:lnTo>
                    <a:pt x="555955" y="61264"/>
                  </a:lnTo>
                  <a:lnTo>
                    <a:pt x="570572" y="62179"/>
                  </a:lnTo>
                  <a:lnTo>
                    <a:pt x="570572" y="95097"/>
                  </a:lnTo>
                  <a:lnTo>
                    <a:pt x="552284" y="95097"/>
                  </a:lnTo>
                </a:path>
                <a:path w="570864" h="462914">
                  <a:moveTo>
                    <a:pt x="27419" y="60350"/>
                  </a:moveTo>
                  <a:lnTo>
                    <a:pt x="27419" y="76809"/>
                  </a:lnTo>
                  <a:lnTo>
                    <a:pt x="38404" y="95097"/>
                  </a:lnTo>
                  <a:lnTo>
                    <a:pt x="64922" y="95097"/>
                  </a:lnTo>
                  <a:lnTo>
                    <a:pt x="64922" y="61264"/>
                  </a:lnTo>
                </a:path>
                <a:path w="570864" h="462914">
                  <a:moveTo>
                    <a:pt x="42964" y="93268"/>
                  </a:moveTo>
                  <a:lnTo>
                    <a:pt x="42964" y="61264"/>
                  </a:lnTo>
                </a:path>
                <a:path w="570864" h="462914">
                  <a:moveTo>
                    <a:pt x="53022" y="81381"/>
                  </a:moveTo>
                  <a:lnTo>
                    <a:pt x="55765" y="81381"/>
                  </a:lnTo>
                  <a:lnTo>
                    <a:pt x="57607" y="80467"/>
                  </a:lnTo>
                  <a:lnTo>
                    <a:pt x="57607" y="77724"/>
                  </a:lnTo>
                  <a:lnTo>
                    <a:pt x="57607" y="75895"/>
                  </a:lnTo>
                  <a:lnTo>
                    <a:pt x="55765" y="74066"/>
                  </a:lnTo>
                  <a:lnTo>
                    <a:pt x="53022" y="74066"/>
                  </a:lnTo>
                  <a:lnTo>
                    <a:pt x="51206" y="74066"/>
                  </a:lnTo>
                  <a:lnTo>
                    <a:pt x="49364" y="75895"/>
                  </a:lnTo>
                  <a:lnTo>
                    <a:pt x="49364" y="77724"/>
                  </a:lnTo>
                  <a:lnTo>
                    <a:pt x="49364" y="80467"/>
                  </a:lnTo>
                  <a:lnTo>
                    <a:pt x="51206" y="81381"/>
                  </a:lnTo>
                  <a:lnTo>
                    <a:pt x="53022" y="81381"/>
                  </a:lnTo>
                  <a:close/>
                </a:path>
                <a:path w="570864" h="462914">
                  <a:moveTo>
                    <a:pt x="0" y="37490"/>
                  </a:moveTo>
                  <a:lnTo>
                    <a:pt x="0" y="60350"/>
                  </a:lnTo>
                  <a:lnTo>
                    <a:pt x="314540" y="60350"/>
                  </a:lnTo>
                  <a:lnTo>
                    <a:pt x="314540" y="47548"/>
                  </a:lnTo>
                  <a:lnTo>
                    <a:pt x="356603" y="47548"/>
                  </a:lnTo>
                  <a:lnTo>
                    <a:pt x="356603" y="60350"/>
                  </a:lnTo>
                  <a:lnTo>
                    <a:pt x="561441" y="60350"/>
                  </a:lnTo>
                  <a:lnTo>
                    <a:pt x="561441" y="37490"/>
                  </a:lnTo>
                  <a:lnTo>
                    <a:pt x="0" y="37490"/>
                  </a:lnTo>
                  <a:close/>
                </a:path>
                <a:path w="570864" h="462914">
                  <a:moveTo>
                    <a:pt x="541324" y="39319"/>
                  </a:moveTo>
                  <a:lnTo>
                    <a:pt x="541324" y="23774"/>
                  </a:lnTo>
                  <a:lnTo>
                    <a:pt x="547725" y="18287"/>
                  </a:lnTo>
                  <a:lnTo>
                    <a:pt x="555040" y="23774"/>
                  </a:lnTo>
                  <a:lnTo>
                    <a:pt x="555040" y="36575"/>
                  </a:lnTo>
                </a:path>
                <a:path w="570864" h="462914">
                  <a:moveTo>
                    <a:pt x="543140" y="61264"/>
                  </a:moveTo>
                  <a:lnTo>
                    <a:pt x="543140" y="105155"/>
                  </a:lnTo>
                  <a:lnTo>
                    <a:pt x="555955" y="85953"/>
                  </a:lnTo>
                  <a:lnTo>
                    <a:pt x="555955" y="61264"/>
                  </a:lnTo>
                  <a:lnTo>
                    <a:pt x="570572" y="62179"/>
                  </a:lnTo>
                  <a:lnTo>
                    <a:pt x="570572" y="95097"/>
                  </a:lnTo>
                  <a:lnTo>
                    <a:pt x="552284" y="95097"/>
                  </a:lnTo>
                </a:path>
                <a:path w="570864" h="462914">
                  <a:moveTo>
                    <a:pt x="27419" y="60350"/>
                  </a:moveTo>
                  <a:lnTo>
                    <a:pt x="27419" y="76809"/>
                  </a:lnTo>
                  <a:lnTo>
                    <a:pt x="38404" y="95097"/>
                  </a:lnTo>
                  <a:lnTo>
                    <a:pt x="64922" y="95097"/>
                  </a:lnTo>
                  <a:lnTo>
                    <a:pt x="64922" y="61264"/>
                  </a:lnTo>
                </a:path>
                <a:path w="570864" h="462914">
                  <a:moveTo>
                    <a:pt x="42964" y="93268"/>
                  </a:moveTo>
                  <a:lnTo>
                    <a:pt x="42964" y="61264"/>
                  </a:lnTo>
                </a:path>
                <a:path w="570864" h="462914">
                  <a:moveTo>
                    <a:pt x="53022" y="81381"/>
                  </a:moveTo>
                  <a:lnTo>
                    <a:pt x="55765" y="81381"/>
                  </a:lnTo>
                  <a:lnTo>
                    <a:pt x="57607" y="80467"/>
                  </a:lnTo>
                  <a:lnTo>
                    <a:pt x="57607" y="77724"/>
                  </a:lnTo>
                  <a:lnTo>
                    <a:pt x="57607" y="75895"/>
                  </a:lnTo>
                  <a:lnTo>
                    <a:pt x="55765" y="74066"/>
                  </a:lnTo>
                  <a:lnTo>
                    <a:pt x="53022" y="74066"/>
                  </a:lnTo>
                  <a:lnTo>
                    <a:pt x="51206" y="74066"/>
                  </a:lnTo>
                  <a:lnTo>
                    <a:pt x="49364" y="75895"/>
                  </a:lnTo>
                  <a:lnTo>
                    <a:pt x="49364" y="77724"/>
                  </a:lnTo>
                  <a:lnTo>
                    <a:pt x="49364" y="80467"/>
                  </a:lnTo>
                  <a:lnTo>
                    <a:pt x="51206" y="81381"/>
                  </a:lnTo>
                  <a:lnTo>
                    <a:pt x="53022" y="81381"/>
                  </a:lnTo>
                  <a:close/>
                </a:path>
                <a:path w="570864" h="462914">
                  <a:moveTo>
                    <a:pt x="22847" y="0"/>
                  </a:moveTo>
                  <a:lnTo>
                    <a:pt x="22847" y="13715"/>
                  </a:lnTo>
                </a:path>
                <a:path w="570864" h="462914">
                  <a:moveTo>
                    <a:pt x="2730" y="448055"/>
                  </a:moveTo>
                  <a:lnTo>
                    <a:pt x="15532" y="448055"/>
                  </a:lnTo>
                  <a:lnTo>
                    <a:pt x="15532" y="440740"/>
                  </a:lnTo>
                  <a:lnTo>
                    <a:pt x="33820" y="440740"/>
                  </a:lnTo>
                  <a:lnTo>
                    <a:pt x="33820" y="448055"/>
                  </a:lnTo>
                  <a:lnTo>
                    <a:pt x="26517" y="448055"/>
                  </a:lnTo>
                  <a:lnTo>
                    <a:pt x="26517" y="46269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273615" y="3247389"/>
              <a:ext cx="561975" cy="22860"/>
            </a:xfrm>
            <a:custGeom>
              <a:avLst/>
              <a:gdLst/>
              <a:ahLst/>
              <a:cxnLst/>
              <a:rect l="l" t="t" r="r" b="b"/>
              <a:pathLst>
                <a:path w="561975" h="22860">
                  <a:moveTo>
                    <a:pt x="561441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0" y="22860"/>
                  </a:lnTo>
                  <a:lnTo>
                    <a:pt x="314540" y="22860"/>
                  </a:lnTo>
                  <a:lnTo>
                    <a:pt x="314540" y="10160"/>
                  </a:lnTo>
                  <a:lnTo>
                    <a:pt x="356603" y="10160"/>
                  </a:lnTo>
                  <a:lnTo>
                    <a:pt x="356603" y="22860"/>
                  </a:lnTo>
                  <a:lnTo>
                    <a:pt x="561441" y="22860"/>
                  </a:lnTo>
                  <a:lnTo>
                    <a:pt x="561441" y="10160"/>
                  </a:lnTo>
                  <a:lnTo>
                    <a:pt x="5614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273615" y="3228174"/>
              <a:ext cx="570865" cy="229870"/>
            </a:xfrm>
            <a:custGeom>
              <a:avLst/>
              <a:gdLst/>
              <a:ahLst/>
              <a:cxnLst/>
              <a:rect l="l" t="t" r="r" b="b"/>
              <a:pathLst>
                <a:path w="570864" h="229870">
                  <a:moveTo>
                    <a:pt x="0" y="19215"/>
                  </a:moveTo>
                  <a:lnTo>
                    <a:pt x="0" y="42075"/>
                  </a:lnTo>
                  <a:lnTo>
                    <a:pt x="314540" y="42075"/>
                  </a:lnTo>
                  <a:lnTo>
                    <a:pt x="314540" y="29273"/>
                  </a:lnTo>
                  <a:lnTo>
                    <a:pt x="356603" y="29273"/>
                  </a:lnTo>
                  <a:lnTo>
                    <a:pt x="356603" y="42075"/>
                  </a:lnTo>
                  <a:lnTo>
                    <a:pt x="561441" y="42075"/>
                  </a:lnTo>
                  <a:lnTo>
                    <a:pt x="561441" y="19215"/>
                  </a:lnTo>
                  <a:lnTo>
                    <a:pt x="0" y="19215"/>
                  </a:lnTo>
                  <a:close/>
                </a:path>
                <a:path w="570864" h="229870">
                  <a:moveTo>
                    <a:pt x="541324" y="21043"/>
                  </a:moveTo>
                  <a:lnTo>
                    <a:pt x="541324" y="5499"/>
                  </a:lnTo>
                  <a:lnTo>
                    <a:pt x="547725" y="0"/>
                  </a:lnTo>
                  <a:lnTo>
                    <a:pt x="555040" y="5499"/>
                  </a:lnTo>
                  <a:lnTo>
                    <a:pt x="555040" y="18300"/>
                  </a:lnTo>
                </a:path>
                <a:path w="570864" h="229870">
                  <a:moveTo>
                    <a:pt x="543140" y="42989"/>
                  </a:moveTo>
                  <a:lnTo>
                    <a:pt x="543140" y="86868"/>
                  </a:lnTo>
                  <a:lnTo>
                    <a:pt x="555955" y="67678"/>
                  </a:lnTo>
                  <a:lnTo>
                    <a:pt x="555955" y="42989"/>
                  </a:lnTo>
                  <a:lnTo>
                    <a:pt x="570572" y="43916"/>
                  </a:lnTo>
                  <a:lnTo>
                    <a:pt x="570572" y="76822"/>
                  </a:lnTo>
                  <a:lnTo>
                    <a:pt x="552284" y="76822"/>
                  </a:lnTo>
                </a:path>
                <a:path w="570864" h="229870">
                  <a:moveTo>
                    <a:pt x="27419" y="42075"/>
                  </a:moveTo>
                  <a:lnTo>
                    <a:pt x="27419" y="58534"/>
                  </a:lnTo>
                  <a:lnTo>
                    <a:pt x="38404" y="76822"/>
                  </a:lnTo>
                  <a:lnTo>
                    <a:pt x="64922" y="76822"/>
                  </a:lnTo>
                  <a:lnTo>
                    <a:pt x="64922" y="42989"/>
                  </a:lnTo>
                </a:path>
                <a:path w="570864" h="229870">
                  <a:moveTo>
                    <a:pt x="42964" y="74993"/>
                  </a:moveTo>
                  <a:lnTo>
                    <a:pt x="42964" y="42989"/>
                  </a:lnTo>
                </a:path>
                <a:path w="570864" h="229870">
                  <a:moveTo>
                    <a:pt x="53022" y="63106"/>
                  </a:moveTo>
                  <a:lnTo>
                    <a:pt x="55765" y="63106"/>
                  </a:lnTo>
                  <a:lnTo>
                    <a:pt x="57607" y="62191"/>
                  </a:lnTo>
                  <a:lnTo>
                    <a:pt x="57607" y="59448"/>
                  </a:lnTo>
                  <a:lnTo>
                    <a:pt x="57607" y="57632"/>
                  </a:lnTo>
                  <a:lnTo>
                    <a:pt x="55765" y="55791"/>
                  </a:lnTo>
                  <a:lnTo>
                    <a:pt x="53022" y="55791"/>
                  </a:lnTo>
                  <a:lnTo>
                    <a:pt x="51206" y="55791"/>
                  </a:lnTo>
                  <a:lnTo>
                    <a:pt x="49364" y="57632"/>
                  </a:lnTo>
                  <a:lnTo>
                    <a:pt x="49364" y="59448"/>
                  </a:lnTo>
                  <a:lnTo>
                    <a:pt x="49364" y="62191"/>
                  </a:lnTo>
                  <a:lnTo>
                    <a:pt x="51206" y="63106"/>
                  </a:lnTo>
                  <a:lnTo>
                    <a:pt x="53022" y="63106"/>
                  </a:lnTo>
                  <a:close/>
                </a:path>
                <a:path w="570864" h="229870">
                  <a:moveTo>
                    <a:pt x="2730" y="214896"/>
                  </a:moveTo>
                  <a:lnTo>
                    <a:pt x="15532" y="214896"/>
                  </a:lnTo>
                  <a:lnTo>
                    <a:pt x="15532" y="207581"/>
                  </a:lnTo>
                  <a:lnTo>
                    <a:pt x="33820" y="207581"/>
                  </a:lnTo>
                  <a:lnTo>
                    <a:pt x="33820" y="214896"/>
                  </a:lnTo>
                  <a:lnTo>
                    <a:pt x="26517" y="214896"/>
                  </a:lnTo>
                  <a:lnTo>
                    <a:pt x="26517" y="22952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273615" y="3459479"/>
              <a:ext cx="561975" cy="22860"/>
            </a:xfrm>
            <a:custGeom>
              <a:avLst/>
              <a:gdLst/>
              <a:ahLst/>
              <a:cxnLst/>
              <a:rect l="l" t="t" r="r" b="b"/>
              <a:pathLst>
                <a:path w="561975" h="22860">
                  <a:moveTo>
                    <a:pt x="561441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0" y="22860"/>
                  </a:lnTo>
                  <a:lnTo>
                    <a:pt x="314540" y="22860"/>
                  </a:lnTo>
                  <a:lnTo>
                    <a:pt x="314540" y="10160"/>
                  </a:lnTo>
                  <a:lnTo>
                    <a:pt x="356603" y="10160"/>
                  </a:lnTo>
                  <a:lnTo>
                    <a:pt x="356603" y="22860"/>
                  </a:lnTo>
                  <a:lnTo>
                    <a:pt x="561441" y="22860"/>
                  </a:lnTo>
                  <a:lnTo>
                    <a:pt x="561441" y="10160"/>
                  </a:lnTo>
                  <a:lnTo>
                    <a:pt x="5614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273615" y="3440341"/>
              <a:ext cx="570865" cy="86995"/>
            </a:xfrm>
            <a:custGeom>
              <a:avLst/>
              <a:gdLst/>
              <a:ahLst/>
              <a:cxnLst/>
              <a:rect l="l" t="t" r="r" b="b"/>
              <a:pathLst>
                <a:path w="570864" h="86995">
                  <a:moveTo>
                    <a:pt x="0" y="19189"/>
                  </a:moveTo>
                  <a:lnTo>
                    <a:pt x="0" y="42049"/>
                  </a:lnTo>
                  <a:lnTo>
                    <a:pt x="314540" y="42049"/>
                  </a:lnTo>
                  <a:lnTo>
                    <a:pt x="314540" y="29235"/>
                  </a:lnTo>
                  <a:lnTo>
                    <a:pt x="356603" y="29235"/>
                  </a:lnTo>
                  <a:lnTo>
                    <a:pt x="356603" y="42049"/>
                  </a:lnTo>
                  <a:lnTo>
                    <a:pt x="561441" y="42049"/>
                  </a:lnTo>
                  <a:lnTo>
                    <a:pt x="561441" y="19189"/>
                  </a:lnTo>
                  <a:lnTo>
                    <a:pt x="0" y="19189"/>
                  </a:lnTo>
                  <a:close/>
                </a:path>
                <a:path w="570864" h="86995">
                  <a:moveTo>
                    <a:pt x="541324" y="21018"/>
                  </a:moveTo>
                  <a:lnTo>
                    <a:pt x="541324" y="5473"/>
                  </a:lnTo>
                  <a:lnTo>
                    <a:pt x="547725" y="0"/>
                  </a:lnTo>
                  <a:lnTo>
                    <a:pt x="555040" y="5473"/>
                  </a:lnTo>
                  <a:lnTo>
                    <a:pt x="555040" y="18275"/>
                  </a:lnTo>
                </a:path>
                <a:path w="570864" h="86995">
                  <a:moveTo>
                    <a:pt x="543140" y="42964"/>
                  </a:moveTo>
                  <a:lnTo>
                    <a:pt x="543140" y="86867"/>
                  </a:lnTo>
                  <a:lnTo>
                    <a:pt x="555955" y="67652"/>
                  </a:lnTo>
                  <a:lnTo>
                    <a:pt x="555955" y="42964"/>
                  </a:lnTo>
                  <a:lnTo>
                    <a:pt x="570572" y="44792"/>
                  </a:lnTo>
                  <a:lnTo>
                    <a:pt x="570572" y="76796"/>
                  </a:lnTo>
                  <a:lnTo>
                    <a:pt x="552284" y="76796"/>
                  </a:lnTo>
                </a:path>
                <a:path w="570864" h="86995">
                  <a:moveTo>
                    <a:pt x="27419" y="42049"/>
                  </a:moveTo>
                  <a:lnTo>
                    <a:pt x="27419" y="58508"/>
                  </a:lnTo>
                  <a:lnTo>
                    <a:pt x="38404" y="76796"/>
                  </a:lnTo>
                  <a:lnTo>
                    <a:pt x="64922" y="76796"/>
                  </a:lnTo>
                  <a:lnTo>
                    <a:pt x="64922" y="42964"/>
                  </a:lnTo>
                </a:path>
                <a:path w="570864" h="86995">
                  <a:moveTo>
                    <a:pt x="42964" y="74968"/>
                  </a:moveTo>
                  <a:lnTo>
                    <a:pt x="42964" y="42964"/>
                  </a:lnTo>
                </a:path>
                <a:path w="570864" h="86995">
                  <a:moveTo>
                    <a:pt x="53022" y="63995"/>
                  </a:moveTo>
                  <a:lnTo>
                    <a:pt x="55765" y="63995"/>
                  </a:lnTo>
                  <a:lnTo>
                    <a:pt x="57607" y="62166"/>
                  </a:lnTo>
                  <a:lnTo>
                    <a:pt x="57607" y="59423"/>
                  </a:lnTo>
                  <a:lnTo>
                    <a:pt x="57607" y="57594"/>
                  </a:lnTo>
                  <a:lnTo>
                    <a:pt x="55765" y="55765"/>
                  </a:lnTo>
                  <a:lnTo>
                    <a:pt x="53022" y="55765"/>
                  </a:lnTo>
                  <a:lnTo>
                    <a:pt x="51206" y="55765"/>
                  </a:lnTo>
                  <a:lnTo>
                    <a:pt x="49364" y="57594"/>
                  </a:lnTo>
                  <a:lnTo>
                    <a:pt x="49364" y="59423"/>
                  </a:lnTo>
                  <a:lnTo>
                    <a:pt x="49364" y="62166"/>
                  </a:lnTo>
                  <a:lnTo>
                    <a:pt x="51206" y="63995"/>
                  </a:lnTo>
                  <a:lnTo>
                    <a:pt x="53022" y="6399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273615" y="4312919"/>
              <a:ext cx="561975" cy="21590"/>
            </a:xfrm>
            <a:custGeom>
              <a:avLst/>
              <a:gdLst/>
              <a:ahLst/>
              <a:cxnLst/>
              <a:rect l="l" t="t" r="r" b="b"/>
              <a:pathLst>
                <a:path w="561975" h="21589">
                  <a:moveTo>
                    <a:pt x="561441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0" y="21590"/>
                  </a:lnTo>
                  <a:lnTo>
                    <a:pt x="314540" y="21590"/>
                  </a:lnTo>
                  <a:lnTo>
                    <a:pt x="314540" y="10160"/>
                  </a:lnTo>
                  <a:lnTo>
                    <a:pt x="356603" y="10160"/>
                  </a:lnTo>
                  <a:lnTo>
                    <a:pt x="356603" y="21590"/>
                  </a:lnTo>
                  <a:lnTo>
                    <a:pt x="561441" y="21590"/>
                  </a:lnTo>
                  <a:lnTo>
                    <a:pt x="561441" y="10160"/>
                  </a:lnTo>
                  <a:lnTo>
                    <a:pt x="5614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273615" y="3270249"/>
              <a:ext cx="561975" cy="1064895"/>
            </a:xfrm>
            <a:custGeom>
              <a:avLst/>
              <a:gdLst/>
              <a:ahLst/>
              <a:cxnLst/>
              <a:rect l="l" t="t" r="r" b="b"/>
              <a:pathLst>
                <a:path w="561975" h="1064895">
                  <a:moveTo>
                    <a:pt x="0" y="1042415"/>
                  </a:moveTo>
                  <a:lnTo>
                    <a:pt x="0" y="1064361"/>
                  </a:lnTo>
                  <a:lnTo>
                    <a:pt x="314540" y="1064361"/>
                  </a:lnTo>
                  <a:lnTo>
                    <a:pt x="314540" y="1052474"/>
                  </a:lnTo>
                  <a:lnTo>
                    <a:pt x="356603" y="1052474"/>
                  </a:lnTo>
                  <a:lnTo>
                    <a:pt x="356603" y="1064361"/>
                  </a:lnTo>
                  <a:lnTo>
                    <a:pt x="561441" y="1064361"/>
                  </a:lnTo>
                  <a:lnTo>
                    <a:pt x="561441" y="1042415"/>
                  </a:lnTo>
                  <a:lnTo>
                    <a:pt x="0" y="1042415"/>
                  </a:lnTo>
                  <a:close/>
                </a:path>
                <a:path w="561975" h="1064895">
                  <a:moveTo>
                    <a:pt x="550456" y="199326"/>
                  </a:moveTo>
                  <a:lnTo>
                    <a:pt x="550456" y="0"/>
                  </a:lnTo>
                  <a:lnTo>
                    <a:pt x="533996" y="0"/>
                  </a:lnTo>
                  <a:lnTo>
                    <a:pt x="533996" y="199326"/>
                  </a:lnTo>
                  <a:lnTo>
                    <a:pt x="550456" y="19932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777449" y="3497935"/>
              <a:ext cx="86360" cy="36195"/>
            </a:xfrm>
            <a:custGeom>
              <a:avLst/>
              <a:gdLst/>
              <a:ahLst/>
              <a:cxnLst/>
              <a:rect l="l" t="t" r="r" b="b"/>
              <a:pathLst>
                <a:path w="86360" h="36195">
                  <a:moveTo>
                    <a:pt x="85953" y="0"/>
                  </a:moveTo>
                  <a:lnTo>
                    <a:pt x="0" y="0"/>
                  </a:lnTo>
                  <a:lnTo>
                    <a:pt x="0" y="35661"/>
                  </a:lnTo>
                  <a:lnTo>
                    <a:pt x="85953" y="35661"/>
                  </a:lnTo>
                  <a:lnTo>
                    <a:pt x="85953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770122" y="3497935"/>
              <a:ext cx="93345" cy="36195"/>
            </a:xfrm>
            <a:custGeom>
              <a:avLst/>
              <a:gdLst/>
              <a:ahLst/>
              <a:cxnLst/>
              <a:rect l="l" t="t" r="r" b="b"/>
              <a:pathLst>
                <a:path w="93345" h="36195">
                  <a:moveTo>
                    <a:pt x="93281" y="35661"/>
                  </a:moveTo>
                  <a:lnTo>
                    <a:pt x="93281" y="0"/>
                  </a:lnTo>
                  <a:lnTo>
                    <a:pt x="7315" y="0"/>
                  </a:lnTo>
                  <a:lnTo>
                    <a:pt x="7315" y="35661"/>
                  </a:lnTo>
                  <a:lnTo>
                    <a:pt x="93281" y="35661"/>
                  </a:lnTo>
                  <a:close/>
                </a:path>
                <a:path w="93345" h="36195">
                  <a:moveTo>
                    <a:pt x="67665" y="0"/>
                  </a:moveTo>
                  <a:lnTo>
                    <a:pt x="67665" y="35661"/>
                  </a:lnTo>
                </a:path>
                <a:path w="93345" h="36195">
                  <a:moveTo>
                    <a:pt x="49377" y="30187"/>
                  </a:moveTo>
                  <a:lnTo>
                    <a:pt x="53949" y="30187"/>
                  </a:lnTo>
                  <a:lnTo>
                    <a:pt x="58534" y="25603"/>
                  </a:lnTo>
                  <a:lnTo>
                    <a:pt x="58534" y="21031"/>
                  </a:lnTo>
                  <a:lnTo>
                    <a:pt x="58534" y="15544"/>
                  </a:lnTo>
                  <a:lnTo>
                    <a:pt x="53949" y="11874"/>
                  </a:lnTo>
                  <a:lnTo>
                    <a:pt x="49377" y="11874"/>
                  </a:lnTo>
                  <a:lnTo>
                    <a:pt x="43891" y="11874"/>
                  </a:lnTo>
                  <a:lnTo>
                    <a:pt x="40233" y="15544"/>
                  </a:lnTo>
                  <a:lnTo>
                    <a:pt x="40233" y="21031"/>
                  </a:lnTo>
                  <a:lnTo>
                    <a:pt x="40233" y="25603"/>
                  </a:lnTo>
                  <a:lnTo>
                    <a:pt x="43891" y="30187"/>
                  </a:lnTo>
                  <a:lnTo>
                    <a:pt x="49377" y="30187"/>
                  </a:lnTo>
                  <a:close/>
                </a:path>
                <a:path w="93345" h="36195">
                  <a:moveTo>
                    <a:pt x="84124" y="27431"/>
                  </a:moveTo>
                  <a:lnTo>
                    <a:pt x="87782" y="27431"/>
                  </a:lnTo>
                  <a:lnTo>
                    <a:pt x="90525" y="24688"/>
                  </a:lnTo>
                  <a:lnTo>
                    <a:pt x="90525" y="21031"/>
                  </a:lnTo>
                  <a:lnTo>
                    <a:pt x="90525" y="17373"/>
                  </a:lnTo>
                  <a:lnTo>
                    <a:pt x="87782" y="14630"/>
                  </a:lnTo>
                  <a:lnTo>
                    <a:pt x="84124" y="14630"/>
                  </a:lnTo>
                  <a:lnTo>
                    <a:pt x="80467" y="14630"/>
                  </a:lnTo>
                  <a:lnTo>
                    <a:pt x="77724" y="17373"/>
                  </a:lnTo>
                  <a:lnTo>
                    <a:pt x="77724" y="21031"/>
                  </a:lnTo>
                  <a:lnTo>
                    <a:pt x="77724" y="24688"/>
                  </a:lnTo>
                  <a:lnTo>
                    <a:pt x="80467" y="27431"/>
                  </a:lnTo>
                  <a:lnTo>
                    <a:pt x="84124" y="27431"/>
                  </a:lnTo>
                  <a:close/>
                </a:path>
                <a:path w="93345" h="36195">
                  <a:moveTo>
                    <a:pt x="5499" y="10972"/>
                  </a:moveTo>
                  <a:lnTo>
                    <a:pt x="0" y="10972"/>
                  </a:lnTo>
                  <a:lnTo>
                    <a:pt x="0" y="23774"/>
                  </a:lnTo>
                  <a:lnTo>
                    <a:pt x="7315" y="2377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777449" y="4316323"/>
              <a:ext cx="86360" cy="34925"/>
            </a:xfrm>
            <a:custGeom>
              <a:avLst/>
              <a:gdLst/>
              <a:ahLst/>
              <a:cxnLst/>
              <a:rect l="l" t="t" r="r" b="b"/>
              <a:pathLst>
                <a:path w="86360" h="34925">
                  <a:moveTo>
                    <a:pt x="85953" y="0"/>
                  </a:moveTo>
                  <a:lnTo>
                    <a:pt x="0" y="0"/>
                  </a:lnTo>
                  <a:lnTo>
                    <a:pt x="0" y="34747"/>
                  </a:lnTo>
                  <a:lnTo>
                    <a:pt x="85953" y="34747"/>
                  </a:lnTo>
                  <a:lnTo>
                    <a:pt x="85953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275431" y="4228541"/>
              <a:ext cx="668655" cy="715645"/>
            </a:xfrm>
            <a:custGeom>
              <a:avLst/>
              <a:gdLst/>
              <a:ahLst/>
              <a:cxnLst/>
              <a:rect l="l" t="t" r="r" b="b"/>
              <a:pathLst>
                <a:path w="668654" h="715645">
                  <a:moveTo>
                    <a:pt x="587971" y="122529"/>
                  </a:moveTo>
                  <a:lnTo>
                    <a:pt x="587971" y="87782"/>
                  </a:lnTo>
                  <a:lnTo>
                    <a:pt x="502005" y="87782"/>
                  </a:lnTo>
                  <a:lnTo>
                    <a:pt x="502005" y="122529"/>
                  </a:lnTo>
                  <a:lnTo>
                    <a:pt x="587971" y="122529"/>
                  </a:lnTo>
                  <a:close/>
                </a:path>
                <a:path w="668654" h="715645">
                  <a:moveTo>
                    <a:pt x="562355" y="87782"/>
                  </a:moveTo>
                  <a:lnTo>
                    <a:pt x="562355" y="122529"/>
                  </a:lnTo>
                </a:path>
                <a:path w="668654" h="715645">
                  <a:moveTo>
                    <a:pt x="544067" y="117043"/>
                  </a:moveTo>
                  <a:lnTo>
                    <a:pt x="548639" y="117043"/>
                  </a:lnTo>
                  <a:lnTo>
                    <a:pt x="553224" y="113385"/>
                  </a:lnTo>
                  <a:lnTo>
                    <a:pt x="553224" y="107899"/>
                  </a:lnTo>
                  <a:lnTo>
                    <a:pt x="553224" y="103327"/>
                  </a:lnTo>
                  <a:lnTo>
                    <a:pt x="548639" y="98755"/>
                  </a:lnTo>
                  <a:lnTo>
                    <a:pt x="544067" y="98755"/>
                  </a:lnTo>
                  <a:lnTo>
                    <a:pt x="538581" y="98755"/>
                  </a:lnTo>
                  <a:lnTo>
                    <a:pt x="534924" y="103327"/>
                  </a:lnTo>
                  <a:lnTo>
                    <a:pt x="534924" y="107899"/>
                  </a:lnTo>
                  <a:lnTo>
                    <a:pt x="534924" y="113385"/>
                  </a:lnTo>
                  <a:lnTo>
                    <a:pt x="538581" y="117043"/>
                  </a:lnTo>
                  <a:lnTo>
                    <a:pt x="544067" y="117043"/>
                  </a:lnTo>
                  <a:close/>
                </a:path>
                <a:path w="668654" h="715645">
                  <a:moveTo>
                    <a:pt x="578815" y="114300"/>
                  </a:moveTo>
                  <a:lnTo>
                    <a:pt x="582472" y="114300"/>
                  </a:lnTo>
                  <a:lnTo>
                    <a:pt x="585215" y="111556"/>
                  </a:lnTo>
                  <a:lnTo>
                    <a:pt x="585215" y="107899"/>
                  </a:lnTo>
                  <a:lnTo>
                    <a:pt x="585215" y="104241"/>
                  </a:lnTo>
                  <a:lnTo>
                    <a:pt x="582472" y="101498"/>
                  </a:lnTo>
                  <a:lnTo>
                    <a:pt x="578815" y="101498"/>
                  </a:lnTo>
                  <a:lnTo>
                    <a:pt x="575157" y="101498"/>
                  </a:lnTo>
                  <a:lnTo>
                    <a:pt x="572414" y="104241"/>
                  </a:lnTo>
                  <a:lnTo>
                    <a:pt x="572414" y="107899"/>
                  </a:lnTo>
                  <a:lnTo>
                    <a:pt x="572414" y="111556"/>
                  </a:lnTo>
                  <a:lnTo>
                    <a:pt x="575157" y="114300"/>
                  </a:lnTo>
                  <a:lnTo>
                    <a:pt x="578815" y="114300"/>
                  </a:lnTo>
                  <a:close/>
                </a:path>
                <a:path w="668654" h="715645">
                  <a:moveTo>
                    <a:pt x="500189" y="97840"/>
                  </a:moveTo>
                  <a:lnTo>
                    <a:pt x="494690" y="97840"/>
                  </a:lnTo>
                  <a:lnTo>
                    <a:pt x="494690" y="110642"/>
                  </a:lnTo>
                  <a:lnTo>
                    <a:pt x="502005" y="110642"/>
                  </a:lnTo>
                </a:path>
                <a:path w="668654" h="715645">
                  <a:moveTo>
                    <a:pt x="11887" y="80467"/>
                  </a:moveTo>
                  <a:lnTo>
                    <a:pt x="11887" y="51206"/>
                  </a:lnTo>
                  <a:lnTo>
                    <a:pt x="19202" y="51206"/>
                  </a:lnTo>
                  <a:lnTo>
                    <a:pt x="19202" y="33832"/>
                  </a:lnTo>
                  <a:lnTo>
                    <a:pt x="0" y="33832"/>
                  </a:lnTo>
                  <a:lnTo>
                    <a:pt x="0" y="1828"/>
                  </a:lnTo>
                  <a:lnTo>
                    <a:pt x="41148" y="1828"/>
                  </a:lnTo>
                  <a:lnTo>
                    <a:pt x="41148" y="26517"/>
                  </a:lnTo>
                  <a:lnTo>
                    <a:pt x="33832" y="26517"/>
                  </a:lnTo>
                  <a:lnTo>
                    <a:pt x="33832" y="33832"/>
                  </a:lnTo>
                  <a:lnTo>
                    <a:pt x="64922" y="33832"/>
                  </a:lnTo>
                  <a:lnTo>
                    <a:pt x="64922" y="67665"/>
                  </a:lnTo>
                  <a:lnTo>
                    <a:pt x="34747" y="67665"/>
                  </a:lnTo>
                </a:path>
                <a:path w="668654" h="715645">
                  <a:moveTo>
                    <a:pt x="34747" y="40233"/>
                  </a:moveTo>
                  <a:lnTo>
                    <a:pt x="34747" y="84124"/>
                  </a:lnTo>
                </a:path>
                <a:path w="668654" h="715645">
                  <a:moveTo>
                    <a:pt x="22872" y="106070"/>
                  </a:moveTo>
                  <a:lnTo>
                    <a:pt x="22872" y="132600"/>
                  </a:lnTo>
                  <a:lnTo>
                    <a:pt x="29273" y="132600"/>
                  </a:lnTo>
                  <a:lnTo>
                    <a:pt x="36588" y="121615"/>
                  </a:lnTo>
                  <a:lnTo>
                    <a:pt x="36588" y="108813"/>
                  </a:lnTo>
                </a:path>
                <a:path w="668654" h="715645">
                  <a:moveTo>
                    <a:pt x="542239" y="79552"/>
                  </a:moveTo>
                  <a:lnTo>
                    <a:pt x="542239" y="0"/>
                  </a:lnTo>
                  <a:lnTo>
                    <a:pt x="548639" y="0"/>
                  </a:lnTo>
                  <a:lnTo>
                    <a:pt x="556869" y="37490"/>
                  </a:lnTo>
                  <a:lnTo>
                    <a:pt x="556869" y="79552"/>
                  </a:lnTo>
                </a:path>
                <a:path w="668654" h="715645">
                  <a:moveTo>
                    <a:pt x="556869" y="37490"/>
                  </a:moveTo>
                  <a:lnTo>
                    <a:pt x="570585" y="37490"/>
                  </a:lnTo>
                  <a:lnTo>
                    <a:pt x="570585" y="62191"/>
                  </a:lnTo>
                  <a:lnTo>
                    <a:pt x="559625" y="62191"/>
                  </a:lnTo>
                </a:path>
                <a:path w="668654" h="715645">
                  <a:moveTo>
                    <a:pt x="668439" y="715060"/>
                  </a:moveTo>
                  <a:lnTo>
                    <a:pt x="668439" y="686701"/>
                  </a:lnTo>
                  <a:lnTo>
                    <a:pt x="33832" y="686701"/>
                  </a:lnTo>
                  <a:lnTo>
                    <a:pt x="33832" y="715060"/>
                  </a:lnTo>
                  <a:lnTo>
                    <a:pt x="668439" y="71506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9" name="object 18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74060" y="4850790"/>
              <a:ext cx="68579" cy="96913"/>
            </a:xfrm>
            <a:prstGeom prst="rect">
              <a:avLst/>
            </a:prstGeom>
          </p:spPr>
        </p:pic>
        <p:sp>
          <p:nvSpPr>
            <p:cNvPr id="190" name="object 190"/>
            <p:cNvSpPr/>
            <p:nvPr/>
          </p:nvSpPr>
          <p:spPr>
            <a:xfrm>
              <a:off x="3275431" y="4334611"/>
              <a:ext cx="739775" cy="757555"/>
            </a:xfrm>
            <a:custGeom>
              <a:avLst/>
              <a:gdLst/>
              <a:ahLst/>
              <a:cxnLst/>
              <a:rect l="l" t="t" r="r" b="b"/>
              <a:pathLst>
                <a:path w="739775" h="757554">
                  <a:moveTo>
                    <a:pt x="542239" y="578815"/>
                  </a:moveTo>
                  <a:lnTo>
                    <a:pt x="542239" y="510247"/>
                  </a:lnTo>
                  <a:lnTo>
                    <a:pt x="550468" y="510247"/>
                  </a:lnTo>
                  <a:lnTo>
                    <a:pt x="555040" y="523036"/>
                  </a:lnTo>
                  <a:lnTo>
                    <a:pt x="555040" y="544080"/>
                  </a:lnTo>
                  <a:lnTo>
                    <a:pt x="572414" y="544080"/>
                  </a:lnTo>
                  <a:lnTo>
                    <a:pt x="572414" y="577900"/>
                  </a:lnTo>
                </a:path>
                <a:path w="739775" h="757554">
                  <a:moveTo>
                    <a:pt x="0" y="621804"/>
                  </a:moveTo>
                  <a:lnTo>
                    <a:pt x="687641" y="621804"/>
                  </a:lnTo>
                </a:path>
                <a:path w="739775" h="757554">
                  <a:moveTo>
                    <a:pt x="0" y="640080"/>
                  </a:moveTo>
                  <a:lnTo>
                    <a:pt x="687641" y="640080"/>
                  </a:lnTo>
                </a:path>
                <a:path w="739775" h="757554">
                  <a:moveTo>
                    <a:pt x="24701" y="757123"/>
                  </a:moveTo>
                  <a:lnTo>
                    <a:pt x="30187" y="757123"/>
                  </a:lnTo>
                  <a:lnTo>
                    <a:pt x="35674" y="751636"/>
                  </a:lnTo>
                  <a:lnTo>
                    <a:pt x="35674" y="746163"/>
                  </a:lnTo>
                  <a:lnTo>
                    <a:pt x="35674" y="739762"/>
                  </a:lnTo>
                  <a:lnTo>
                    <a:pt x="30187" y="735164"/>
                  </a:lnTo>
                  <a:lnTo>
                    <a:pt x="24701" y="735164"/>
                  </a:lnTo>
                  <a:lnTo>
                    <a:pt x="18300" y="735164"/>
                  </a:lnTo>
                  <a:lnTo>
                    <a:pt x="13715" y="739762"/>
                  </a:lnTo>
                  <a:lnTo>
                    <a:pt x="13715" y="746163"/>
                  </a:lnTo>
                  <a:lnTo>
                    <a:pt x="13715" y="751636"/>
                  </a:lnTo>
                  <a:lnTo>
                    <a:pt x="18300" y="757123"/>
                  </a:lnTo>
                  <a:lnTo>
                    <a:pt x="24701" y="757123"/>
                  </a:lnTo>
                  <a:close/>
                </a:path>
                <a:path w="739775" h="757554">
                  <a:moveTo>
                    <a:pt x="656539" y="757123"/>
                  </a:moveTo>
                  <a:lnTo>
                    <a:pt x="662038" y="757123"/>
                  </a:lnTo>
                  <a:lnTo>
                    <a:pt x="667524" y="751636"/>
                  </a:lnTo>
                  <a:lnTo>
                    <a:pt x="667524" y="746163"/>
                  </a:lnTo>
                  <a:lnTo>
                    <a:pt x="667524" y="739762"/>
                  </a:lnTo>
                  <a:lnTo>
                    <a:pt x="662038" y="735164"/>
                  </a:lnTo>
                  <a:lnTo>
                    <a:pt x="656539" y="735164"/>
                  </a:lnTo>
                  <a:lnTo>
                    <a:pt x="650138" y="735164"/>
                  </a:lnTo>
                  <a:lnTo>
                    <a:pt x="645566" y="739762"/>
                  </a:lnTo>
                  <a:lnTo>
                    <a:pt x="645566" y="746163"/>
                  </a:lnTo>
                  <a:lnTo>
                    <a:pt x="645566" y="751636"/>
                  </a:lnTo>
                  <a:lnTo>
                    <a:pt x="650138" y="757123"/>
                  </a:lnTo>
                  <a:lnTo>
                    <a:pt x="656539" y="757123"/>
                  </a:lnTo>
                  <a:close/>
                </a:path>
                <a:path w="739775" h="757554">
                  <a:moveTo>
                    <a:pt x="728789" y="757123"/>
                  </a:moveTo>
                  <a:lnTo>
                    <a:pt x="735190" y="757123"/>
                  </a:lnTo>
                  <a:lnTo>
                    <a:pt x="739749" y="751636"/>
                  </a:lnTo>
                  <a:lnTo>
                    <a:pt x="739749" y="746163"/>
                  </a:lnTo>
                  <a:lnTo>
                    <a:pt x="739749" y="739762"/>
                  </a:lnTo>
                  <a:lnTo>
                    <a:pt x="735190" y="735164"/>
                  </a:lnTo>
                  <a:lnTo>
                    <a:pt x="728789" y="735164"/>
                  </a:lnTo>
                  <a:lnTo>
                    <a:pt x="722388" y="735164"/>
                  </a:lnTo>
                  <a:lnTo>
                    <a:pt x="717803" y="739762"/>
                  </a:lnTo>
                  <a:lnTo>
                    <a:pt x="717803" y="746163"/>
                  </a:lnTo>
                  <a:lnTo>
                    <a:pt x="717803" y="751636"/>
                  </a:lnTo>
                  <a:lnTo>
                    <a:pt x="722388" y="757123"/>
                  </a:lnTo>
                  <a:lnTo>
                    <a:pt x="728789" y="757123"/>
                  </a:lnTo>
                  <a:close/>
                </a:path>
                <a:path w="739775" h="757554">
                  <a:moveTo>
                    <a:pt x="15557" y="619048"/>
                  </a:moveTo>
                  <a:lnTo>
                    <a:pt x="15557" y="591629"/>
                  </a:lnTo>
                </a:path>
                <a:path w="739775" h="757554">
                  <a:moveTo>
                    <a:pt x="11887" y="534924"/>
                  </a:moveTo>
                  <a:lnTo>
                    <a:pt x="1188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275431" y="4443425"/>
              <a:ext cx="26034" cy="27940"/>
            </a:xfrm>
            <a:custGeom>
              <a:avLst/>
              <a:gdLst/>
              <a:ahLst/>
              <a:cxnLst/>
              <a:rect l="l" t="t" r="r" b="b"/>
              <a:pathLst>
                <a:path w="26035" h="27939">
                  <a:moveTo>
                    <a:pt x="25603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5603" y="27432"/>
                  </a:lnTo>
                  <a:lnTo>
                    <a:pt x="2560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275431" y="3484219"/>
              <a:ext cx="26034" cy="986790"/>
            </a:xfrm>
            <a:custGeom>
              <a:avLst/>
              <a:gdLst/>
              <a:ahLst/>
              <a:cxnLst/>
              <a:rect l="l" t="t" r="r" b="b"/>
              <a:pathLst>
                <a:path w="26035" h="986789">
                  <a:moveTo>
                    <a:pt x="25603" y="986637"/>
                  </a:moveTo>
                  <a:lnTo>
                    <a:pt x="25603" y="959205"/>
                  </a:lnTo>
                  <a:lnTo>
                    <a:pt x="0" y="959205"/>
                  </a:lnTo>
                  <a:lnTo>
                    <a:pt x="0" y="986637"/>
                  </a:lnTo>
                  <a:lnTo>
                    <a:pt x="25603" y="986637"/>
                  </a:lnTo>
                  <a:close/>
                </a:path>
                <a:path w="26035" h="986789">
                  <a:moveTo>
                    <a:pt x="12801" y="746150"/>
                  </a:moveTo>
                  <a:lnTo>
                    <a:pt x="1280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275431" y="3590289"/>
              <a:ext cx="23495" cy="27940"/>
            </a:xfrm>
            <a:custGeom>
              <a:avLst/>
              <a:gdLst/>
              <a:ahLst/>
              <a:cxnLst/>
              <a:rect l="l" t="t" r="r" b="b"/>
              <a:pathLst>
                <a:path w="23495" h="27939">
                  <a:moveTo>
                    <a:pt x="22872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2872" y="27432"/>
                  </a:lnTo>
                  <a:lnTo>
                    <a:pt x="2287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275431" y="3269335"/>
              <a:ext cx="63500" cy="348615"/>
            </a:xfrm>
            <a:custGeom>
              <a:avLst/>
              <a:gdLst/>
              <a:ahLst/>
              <a:cxnLst/>
              <a:rect l="l" t="t" r="r" b="b"/>
              <a:pathLst>
                <a:path w="63500" h="348614">
                  <a:moveTo>
                    <a:pt x="22872" y="348386"/>
                  </a:moveTo>
                  <a:lnTo>
                    <a:pt x="22872" y="320954"/>
                  </a:lnTo>
                  <a:lnTo>
                    <a:pt x="0" y="320954"/>
                  </a:lnTo>
                  <a:lnTo>
                    <a:pt x="0" y="348386"/>
                  </a:lnTo>
                  <a:lnTo>
                    <a:pt x="22872" y="348386"/>
                  </a:lnTo>
                  <a:close/>
                </a:path>
                <a:path w="63500" h="348614">
                  <a:moveTo>
                    <a:pt x="33832" y="137172"/>
                  </a:moveTo>
                  <a:lnTo>
                    <a:pt x="33832" y="82296"/>
                  </a:lnTo>
                  <a:lnTo>
                    <a:pt x="11887" y="82296"/>
                  </a:lnTo>
                  <a:lnTo>
                    <a:pt x="11887" y="137172"/>
                  </a:lnTo>
                  <a:lnTo>
                    <a:pt x="33832" y="137172"/>
                  </a:lnTo>
                  <a:close/>
                </a:path>
                <a:path w="63500" h="348614">
                  <a:moveTo>
                    <a:pt x="11887" y="137172"/>
                  </a:moveTo>
                  <a:lnTo>
                    <a:pt x="22872" y="155448"/>
                  </a:lnTo>
                  <a:lnTo>
                    <a:pt x="22872" y="164604"/>
                  </a:lnTo>
                  <a:lnTo>
                    <a:pt x="10071" y="164604"/>
                  </a:lnTo>
                  <a:lnTo>
                    <a:pt x="10071" y="173735"/>
                  </a:lnTo>
                </a:path>
                <a:path w="63500" h="348614">
                  <a:moveTo>
                    <a:pt x="33832" y="137172"/>
                  </a:moveTo>
                  <a:lnTo>
                    <a:pt x="40233" y="150888"/>
                  </a:lnTo>
                  <a:lnTo>
                    <a:pt x="40233" y="181051"/>
                  </a:lnTo>
                  <a:lnTo>
                    <a:pt x="63106" y="181051"/>
                  </a:lnTo>
                  <a:lnTo>
                    <a:pt x="63106" y="191122"/>
                  </a:lnTo>
                </a:path>
                <a:path w="63500" h="348614">
                  <a:moveTo>
                    <a:pt x="10071" y="160007"/>
                  </a:moveTo>
                  <a:lnTo>
                    <a:pt x="1007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275431" y="3160509"/>
              <a:ext cx="26034" cy="30480"/>
            </a:xfrm>
            <a:custGeom>
              <a:avLst/>
              <a:gdLst/>
              <a:ahLst/>
              <a:cxnLst/>
              <a:rect l="l" t="t" r="r" b="b"/>
              <a:pathLst>
                <a:path w="26035" h="30480">
                  <a:moveTo>
                    <a:pt x="25603" y="0"/>
                  </a:moveTo>
                  <a:lnTo>
                    <a:pt x="0" y="0"/>
                  </a:lnTo>
                  <a:lnTo>
                    <a:pt x="0" y="30187"/>
                  </a:lnTo>
                  <a:lnTo>
                    <a:pt x="25603" y="30187"/>
                  </a:lnTo>
                  <a:lnTo>
                    <a:pt x="2560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275431" y="2845053"/>
              <a:ext cx="47625" cy="400685"/>
            </a:xfrm>
            <a:custGeom>
              <a:avLst/>
              <a:gdLst/>
              <a:ahLst/>
              <a:cxnLst/>
              <a:rect l="l" t="t" r="r" b="b"/>
              <a:pathLst>
                <a:path w="47625" h="400685">
                  <a:moveTo>
                    <a:pt x="25603" y="345643"/>
                  </a:moveTo>
                  <a:lnTo>
                    <a:pt x="25603" y="315455"/>
                  </a:lnTo>
                  <a:lnTo>
                    <a:pt x="0" y="315455"/>
                  </a:lnTo>
                  <a:lnTo>
                    <a:pt x="0" y="345643"/>
                  </a:lnTo>
                  <a:lnTo>
                    <a:pt x="25603" y="345643"/>
                  </a:lnTo>
                  <a:close/>
                </a:path>
                <a:path w="47625" h="400685">
                  <a:moveTo>
                    <a:pt x="15557" y="347472"/>
                  </a:moveTo>
                  <a:lnTo>
                    <a:pt x="15557" y="359359"/>
                  </a:lnTo>
                </a:path>
                <a:path w="47625" h="400685">
                  <a:moveTo>
                    <a:pt x="7315" y="383120"/>
                  </a:moveTo>
                  <a:lnTo>
                    <a:pt x="7315" y="361188"/>
                  </a:lnTo>
                  <a:lnTo>
                    <a:pt x="25603" y="361188"/>
                  </a:lnTo>
                  <a:lnTo>
                    <a:pt x="37490" y="369404"/>
                  </a:lnTo>
                  <a:lnTo>
                    <a:pt x="37490" y="390448"/>
                  </a:lnTo>
                  <a:lnTo>
                    <a:pt x="47548" y="400519"/>
                  </a:lnTo>
                </a:path>
                <a:path w="47625" h="400685">
                  <a:moveTo>
                    <a:pt x="11887" y="312724"/>
                  </a:moveTo>
                  <a:lnTo>
                    <a:pt x="1188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276358" y="2952038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30">
                  <a:moveTo>
                    <a:pt x="24676" y="0"/>
                  </a:moveTo>
                  <a:lnTo>
                    <a:pt x="0" y="0"/>
                  </a:lnTo>
                  <a:lnTo>
                    <a:pt x="0" y="23774"/>
                  </a:lnTo>
                  <a:lnTo>
                    <a:pt x="24676" y="23774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276346" y="2063241"/>
              <a:ext cx="189865" cy="913130"/>
            </a:xfrm>
            <a:custGeom>
              <a:avLst/>
              <a:gdLst/>
              <a:ahLst/>
              <a:cxnLst/>
              <a:rect l="l" t="t" r="r" b="b"/>
              <a:pathLst>
                <a:path w="189864" h="913130">
                  <a:moveTo>
                    <a:pt x="24688" y="912571"/>
                  </a:moveTo>
                  <a:lnTo>
                    <a:pt x="24688" y="888796"/>
                  </a:lnTo>
                  <a:lnTo>
                    <a:pt x="0" y="888796"/>
                  </a:lnTo>
                  <a:lnTo>
                    <a:pt x="0" y="912571"/>
                  </a:lnTo>
                  <a:lnTo>
                    <a:pt x="24688" y="912571"/>
                  </a:lnTo>
                  <a:close/>
                </a:path>
                <a:path w="189864" h="913130">
                  <a:moveTo>
                    <a:pt x="189293" y="55778"/>
                  </a:moveTo>
                  <a:lnTo>
                    <a:pt x="189293" y="0"/>
                  </a:lnTo>
                  <a:lnTo>
                    <a:pt x="121627" y="0"/>
                  </a:lnTo>
                  <a:lnTo>
                    <a:pt x="121627" y="55778"/>
                  </a:lnTo>
                </a:path>
                <a:path w="189864" h="913130">
                  <a:moveTo>
                    <a:pt x="121627" y="122529"/>
                  </a:moveTo>
                  <a:lnTo>
                    <a:pt x="121627" y="128015"/>
                  </a:lnTo>
                  <a:lnTo>
                    <a:pt x="134416" y="128015"/>
                  </a:lnTo>
                  <a:lnTo>
                    <a:pt x="134416" y="134416"/>
                  </a:lnTo>
                  <a:lnTo>
                    <a:pt x="121627" y="134416"/>
                  </a:lnTo>
                  <a:lnTo>
                    <a:pt x="121627" y="145389"/>
                  </a:lnTo>
                  <a:lnTo>
                    <a:pt x="134416" y="145389"/>
                  </a:lnTo>
                  <a:lnTo>
                    <a:pt x="134416" y="151790"/>
                  </a:lnTo>
                  <a:lnTo>
                    <a:pt x="121627" y="151790"/>
                  </a:lnTo>
                  <a:lnTo>
                    <a:pt x="121627" y="159105"/>
                  </a:lnTo>
                </a:path>
                <a:path w="189864" h="913130">
                  <a:moveTo>
                    <a:pt x="189293" y="158191"/>
                  </a:moveTo>
                  <a:lnTo>
                    <a:pt x="189293" y="151790"/>
                  </a:lnTo>
                  <a:lnTo>
                    <a:pt x="177393" y="151790"/>
                  </a:lnTo>
                  <a:lnTo>
                    <a:pt x="177393" y="145389"/>
                  </a:lnTo>
                  <a:lnTo>
                    <a:pt x="189293" y="145389"/>
                  </a:lnTo>
                  <a:lnTo>
                    <a:pt x="189293" y="134416"/>
                  </a:lnTo>
                  <a:lnTo>
                    <a:pt x="177393" y="134416"/>
                  </a:lnTo>
                  <a:lnTo>
                    <a:pt x="177393" y="128015"/>
                  </a:lnTo>
                  <a:lnTo>
                    <a:pt x="189293" y="128015"/>
                  </a:lnTo>
                  <a:lnTo>
                    <a:pt x="189293" y="121615"/>
                  </a:lnTo>
                </a:path>
                <a:path w="189864" h="913130">
                  <a:moveTo>
                    <a:pt x="121627" y="225856"/>
                  </a:moveTo>
                  <a:lnTo>
                    <a:pt x="121627" y="231343"/>
                  </a:lnTo>
                  <a:lnTo>
                    <a:pt x="134416" y="231343"/>
                  </a:lnTo>
                  <a:lnTo>
                    <a:pt x="134416" y="238658"/>
                  </a:lnTo>
                  <a:lnTo>
                    <a:pt x="121627" y="238658"/>
                  </a:lnTo>
                  <a:lnTo>
                    <a:pt x="121627" y="248716"/>
                  </a:lnTo>
                  <a:lnTo>
                    <a:pt x="134416" y="248716"/>
                  </a:lnTo>
                  <a:lnTo>
                    <a:pt x="134416" y="256031"/>
                  </a:lnTo>
                  <a:lnTo>
                    <a:pt x="121627" y="256031"/>
                  </a:lnTo>
                  <a:lnTo>
                    <a:pt x="121627" y="266090"/>
                  </a:lnTo>
                </a:path>
                <a:path w="189864" h="913130">
                  <a:moveTo>
                    <a:pt x="189293" y="266090"/>
                  </a:moveTo>
                  <a:lnTo>
                    <a:pt x="189293" y="256031"/>
                  </a:lnTo>
                  <a:lnTo>
                    <a:pt x="177393" y="256031"/>
                  </a:lnTo>
                  <a:lnTo>
                    <a:pt x="177393" y="248716"/>
                  </a:lnTo>
                  <a:lnTo>
                    <a:pt x="189293" y="248716"/>
                  </a:lnTo>
                  <a:lnTo>
                    <a:pt x="189293" y="238658"/>
                  </a:lnTo>
                  <a:lnTo>
                    <a:pt x="177393" y="238658"/>
                  </a:lnTo>
                  <a:lnTo>
                    <a:pt x="177393" y="231343"/>
                  </a:lnTo>
                  <a:lnTo>
                    <a:pt x="189293" y="231343"/>
                  </a:lnTo>
                  <a:lnTo>
                    <a:pt x="189293" y="22585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9" name="object 199"/>
          <p:cNvGrpSpPr/>
          <p:nvPr/>
        </p:nvGrpSpPr>
        <p:grpSpPr>
          <a:xfrm>
            <a:off x="8068285" y="3902341"/>
            <a:ext cx="46355" cy="1045210"/>
            <a:chOff x="3013684" y="3902341"/>
            <a:chExt cx="46355" cy="1045210"/>
          </a:xfrm>
        </p:grpSpPr>
        <p:sp>
          <p:nvSpPr>
            <p:cNvPr id="200" name="object 200"/>
            <p:cNvSpPr/>
            <p:nvPr/>
          </p:nvSpPr>
          <p:spPr>
            <a:xfrm>
              <a:off x="3036798" y="3902341"/>
              <a:ext cx="0" cy="982980"/>
            </a:xfrm>
            <a:custGeom>
              <a:avLst/>
              <a:gdLst/>
              <a:ahLst/>
              <a:cxnLst/>
              <a:rect l="l" t="t" r="r" b="b"/>
              <a:pathLst>
                <a:path h="982979">
                  <a:moveTo>
                    <a:pt x="0" y="0"/>
                  </a:moveTo>
                  <a:lnTo>
                    <a:pt x="0" y="982979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013684" y="4869840"/>
              <a:ext cx="46355" cy="77470"/>
            </a:xfrm>
            <a:custGeom>
              <a:avLst/>
              <a:gdLst/>
              <a:ahLst/>
              <a:cxnLst/>
              <a:rect l="l" t="t" r="r" b="b"/>
              <a:pathLst>
                <a:path w="46355" h="77470">
                  <a:moveTo>
                    <a:pt x="46126" y="0"/>
                  </a:moveTo>
                  <a:lnTo>
                    <a:pt x="0" y="0"/>
                  </a:lnTo>
                  <a:lnTo>
                    <a:pt x="2358" y="5499"/>
                  </a:lnTo>
                  <a:lnTo>
                    <a:pt x="5881" y="14497"/>
                  </a:lnTo>
                  <a:lnTo>
                    <a:pt x="19737" y="59763"/>
                  </a:lnTo>
                  <a:lnTo>
                    <a:pt x="23063" y="77444"/>
                  </a:lnTo>
                  <a:lnTo>
                    <a:pt x="24353" y="69400"/>
                  </a:lnTo>
                  <a:lnTo>
                    <a:pt x="35862" y="26608"/>
                  </a:lnTo>
                  <a:lnTo>
                    <a:pt x="39196" y="17416"/>
                  </a:lnTo>
                  <a:lnTo>
                    <a:pt x="4612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2" name="object 202"/>
          <p:cNvGrpSpPr/>
          <p:nvPr/>
        </p:nvGrpSpPr>
        <p:grpSpPr>
          <a:xfrm>
            <a:off x="7970748" y="2408059"/>
            <a:ext cx="241300" cy="1068070"/>
            <a:chOff x="2916148" y="2408059"/>
            <a:chExt cx="241300" cy="1068070"/>
          </a:xfrm>
        </p:grpSpPr>
        <p:sp>
          <p:nvSpPr>
            <p:cNvPr id="203" name="object 203"/>
            <p:cNvSpPr/>
            <p:nvPr/>
          </p:nvSpPr>
          <p:spPr>
            <a:xfrm>
              <a:off x="3036798" y="2492628"/>
              <a:ext cx="0" cy="983615"/>
            </a:xfrm>
            <a:custGeom>
              <a:avLst/>
              <a:gdLst/>
              <a:ahLst/>
              <a:cxnLst/>
              <a:rect l="l" t="t" r="r" b="b"/>
              <a:pathLst>
                <a:path h="983614">
                  <a:moveTo>
                    <a:pt x="0" y="982992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013786" y="2430665"/>
              <a:ext cx="46355" cy="77470"/>
            </a:xfrm>
            <a:custGeom>
              <a:avLst/>
              <a:gdLst/>
              <a:ahLst/>
              <a:cxnLst/>
              <a:rect l="l" t="t" r="r" b="b"/>
              <a:pathLst>
                <a:path w="46355" h="77469">
                  <a:moveTo>
                    <a:pt x="23063" y="0"/>
                  </a:moveTo>
                  <a:lnTo>
                    <a:pt x="13639" y="40373"/>
                  </a:lnTo>
                  <a:lnTo>
                    <a:pt x="0" y="77444"/>
                  </a:lnTo>
                  <a:lnTo>
                    <a:pt x="46126" y="77444"/>
                  </a:lnTo>
                  <a:lnTo>
                    <a:pt x="32486" y="40373"/>
                  </a:lnTo>
                  <a:lnTo>
                    <a:pt x="24351" y="8051"/>
                  </a:lnTo>
                  <a:lnTo>
                    <a:pt x="230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2916148" y="2412631"/>
              <a:ext cx="241300" cy="0"/>
            </a:xfrm>
            <a:custGeom>
              <a:avLst/>
              <a:gdLst/>
              <a:ahLst/>
              <a:cxnLst/>
              <a:rect l="l" t="t" r="r" b="b"/>
              <a:pathLst>
                <a:path w="241300">
                  <a:moveTo>
                    <a:pt x="0" y="0"/>
                  </a:moveTo>
                  <a:lnTo>
                    <a:pt x="241300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6" name="object 206"/>
          <p:cNvSpPr/>
          <p:nvPr/>
        </p:nvSpPr>
        <p:spPr>
          <a:xfrm>
            <a:off x="7970748" y="4965331"/>
            <a:ext cx="241300" cy="0"/>
          </a:xfrm>
          <a:custGeom>
            <a:avLst/>
            <a:gdLst/>
            <a:ahLst/>
            <a:cxnLst/>
            <a:rect l="l" t="t" r="r" b="b"/>
            <a:pathLst>
              <a:path w="241300">
                <a:moveTo>
                  <a:pt x="0" y="0"/>
                </a:moveTo>
                <a:lnTo>
                  <a:pt x="241300" y="0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9646716" y="5097830"/>
            <a:ext cx="292100" cy="0"/>
          </a:xfrm>
          <a:custGeom>
            <a:avLst/>
            <a:gdLst/>
            <a:ahLst/>
            <a:cxnLst/>
            <a:rect l="l" t="t" r="r" b="b"/>
            <a:pathLst>
              <a:path w="292100">
                <a:moveTo>
                  <a:pt x="0" y="0"/>
                </a:moveTo>
                <a:lnTo>
                  <a:pt x="292100" y="0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9646716" y="3402380"/>
            <a:ext cx="292100" cy="0"/>
          </a:xfrm>
          <a:custGeom>
            <a:avLst/>
            <a:gdLst/>
            <a:ahLst/>
            <a:cxnLst/>
            <a:rect l="l" t="t" r="r" b="b"/>
            <a:pathLst>
              <a:path w="292100">
                <a:moveTo>
                  <a:pt x="0" y="0"/>
                </a:moveTo>
                <a:lnTo>
                  <a:pt x="292100" y="0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9646716" y="2176830"/>
            <a:ext cx="292100" cy="0"/>
          </a:xfrm>
          <a:custGeom>
            <a:avLst/>
            <a:gdLst/>
            <a:ahLst/>
            <a:cxnLst/>
            <a:rect l="l" t="t" r="r" b="b"/>
            <a:pathLst>
              <a:path w="292100">
                <a:moveTo>
                  <a:pt x="0" y="0"/>
                </a:moveTo>
                <a:lnTo>
                  <a:pt x="292100" y="0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0" name="object 210"/>
          <p:cNvGrpSpPr/>
          <p:nvPr/>
        </p:nvGrpSpPr>
        <p:grpSpPr>
          <a:xfrm>
            <a:off x="11328819" y="7746771"/>
            <a:ext cx="46355" cy="782320"/>
            <a:chOff x="6274218" y="7746771"/>
            <a:chExt cx="46355" cy="782320"/>
          </a:xfrm>
        </p:grpSpPr>
        <p:sp>
          <p:nvSpPr>
            <p:cNvPr id="211" name="object 211"/>
            <p:cNvSpPr/>
            <p:nvPr/>
          </p:nvSpPr>
          <p:spPr>
            <a:xfrm>
              <a:off x="6297332" y="7746771"/>
              <a:ext cx="0" cy="720090"/>
            </a:xfrm>
            <a:custGeom>
              <a:avLst/>
              <a:gdLst/>
              <a:ahLst/>
              <a:cxnLst/>
              <a:rect l="l" t="t" r="r" b="b"/>
              <a:pathLst>
                <a:path h="720090">
                  <a:moveTo>
                    <a:pt x="0" y="0"/>
                  </a:moveTo>
                  <a:lnTo>
                    <a:pt x="0" y="72009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6274218" y="8451380"/>
              <a:ext cx="46355" cy="77470"/>
            </a:xfrm>
            <a:custGeom>
              <a:avLst/>
              <a:gdLst/>
              <a:ahLst/>
              <a:cxnLst/>
              <a:rect l="l" t="t" r="r" b="b"/>
              <a:pathLst>
                <a:path w="46354" h="77470">
                  <a:moveTo>
                    <a:pt x="46113" y="0"/>
                  </a:moveTo>
                  <a:lnTo>
                    <a:pt x="0" y="0"/>
                  </a:lnTo>
                  <a:lnTo>
                    <a:pt x="2361" y="5499"/>
                  </a:lnTo>
                  <a:lnTo>
                    <a:pt x="5881" y="14498"/>
                  </a:lnTo>
                  <a:lnTo>
                    <a:pt x="19737" y="59759"/>
                  </a:lnTo>
                  <a:lnTo>
                    <a:pt x="23063" y="77444"/>
                  </a:lnTo>
                  <a:lnTo>
                    <a:pt x="24351" y="69398"/>
                  </a:lnTo>
                  <a:lnTo>
                    <a:pt x="35862" y="26614"/>
                  </a:lnTo>
                  <a:lnTo>
                    <a:pt x="39195" y="17418"/>
                  </a:lnTo>
                  <a:lnTo>
                    <a:pt x="461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3" name="object 213"/>
          <p:cNvGrpSpPr/>
          <p:nvPr/>
        </p:nvGrpSpPr>
        <p:grpSpPr>
          <a:xfrm>
            <a:off x="11328921" y="6667537"/>
            <a:ext cx="46355" cy="782320"/>
            <a:chOff x="6274320" y="6667537"/>
            <a:chExt cx="46355" cy="782320"/>
          </a:xfrm>
        </p:grpSpPr>
        <p:sp>
          <p:nvSpPr>
            <p:cNvPr id="214" name="object 214"/>
            <p:cNvSpPr/>
            <p:nvPr/>
          </p:nvSpPr>
          <p:spPr>
            <a:xfrm>
              <a:off x="6297332" y="6729501"/>
              <a:ext cx="0" cy="720090"/>
            </a:xfrm>
            <a:custGeom>
              <a:avLst/>
              <a:gdLst/>
              <a:ahLst/>
              <a:cxnLst/>
              <a:rect l="l" t="t" r="r" b="b"/>
              <a:pathLst>
                <a:path h="720090">
                  <a:moveTo>
                    <a:pt x="0" y="720077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6274320" y="6667537"/>
              <a:ext cx="46355" cy="77470"/>
            </a:xfrm>
            <a:custGeom>
              <a:avLst/>
              <a:gdLst/>
              <a:ahLst/>
              <a:cxnLst/>
              <a:rect l="l" t="t" r="r" b="b"/>
              <a:pathLst>
                <a:path w="46354" h="77470">
                  <a:moveTo>
                    <a:pt x="23063" y="0"/>
                  </a:moveTo>
                  <a:lnTo>
                    <a:pt x="13639" y="40360"/>
                  </a:lnTo>
                  <a:lnTo>
                    <a:pt x="0" y="77431"/>
                  </a:lnTo>
                  <a:lnTo>
                    <a:pt x="46126" y="77431"/>
                  </a:lnTo>
                  <a:lnTo>
                    <a:pt x="32486" y="40360"/>
                  </a:lnTo>
                  <a:lnTo>
                    <a:pt x="24351" y="8044"/>
                  </a:lnTo>
                  <a:lnTo>
                    <a:pt x="230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6" name="object 216"/>
          <p:cNvGrpSpPr/>
          <p:nvPr/>
        </p:nvGrpSpPr>
        <p:grpSpPr>
          <a:xfrm>
            <a:off x="8014462" y="8203539"/>
            <a:ext cx="1003935" cy="326390"/>
            <a:chOff x="2959861" y="8203539"/>
            <a:chExt cx="1003935" cy="326390"/>
          </a:xfrm>
        </p:grpSpPr>
        <p:sp>
          <p:nvSpPr>
            <p:cNvPr id="217" name="object 217"/>
            <p:cNvSpPr/>
            <p:nvPr/>
          </p:nvSpPr>
          <p:spPr>
            <a:xfrm>
              <a:off x="2959861" y="8450719"/>
              <a:ext cx="995680" cy="79375"/>
            </a:xfrm>
            <a:custGeom>
              <a:avLst/>
              <a:gdLst/>
              <a:ahLst/>
              <a:cxnLst/>
              <a:rect l="l" t="t" r="r" b="b"/>
              <a:pathLst>
                <a:path w="995679" h="79375">
                  <a:moveTo>
                    <a:pt x="926807" y="0"/>
                  </a:moveTo>
                  <a:lnTo>
                    <a:pt x="922070" y="4356"/>
                  </a:lnTo>
                  <a:lnTo>
                    <a:pt x="915441" y="6819"/>
                  </a:lnTo>
                  <a:lnTo>
                    <a:pt x="906348" y="6819"/>
                  </a:lnTo>
                  <a:lnTo>
                    <a:pt x="0" y="55156"/>
                  </a:lnTo>
                  <a:lnTo>
                    <a:pt x="5525" y="66039"/>
                  </a:lnTo>
                  <a:lnTo>
                    <a:pt x="11657" y="73793"/>
                  </a:lnTo>
                  <a:lnTo>
                    <a:pt x="18414" y="78137"/>
                  </a:lnTo>
                  <a:lnTo>
                    <a:pt x="25819" y="78790"/>
                  </a:lnTo>
                  <a:lnTo>
                    <a:pt x="992949" y="28333"/>
                  </a:lnTo>
                  <a:lnTo>
                    <a:pt x="995248" y="15290"/>
                  </a:lnTo>
                  <a:lnTo>
                    <a:pt x="995248" y="13169"/>
                  </a:lnTo>
                  <a:lnTo>
                    <a:pt x="92680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886669" y="8203539"/>
              <a:ext cx="77470" cy="260350"/>
            </a:xfrm>
            <a:custGeom>
              <a:avLst/>
              <a:gdLst/>
              <a:ahLst/>
              <a:cxnLst/>
              <a:rect l="l" t="t" r="r" b="b"/>
              <a:pathLst>
                <a:path w="77470" h="260350">
                  <a:moveTo>
                    <a:pt x="76911" y="0"/>
                  </a:moveTo>
                  <a:lnTo>
                    <a:pt x="34569" y="0"/>
                  </a:lnTo>
                  <a:lnTo>
                    <a:pt x="34569" y="25400"/>
                  </a:lnTo>
                  <a:lnTo>
                    <a:pt x="13411" y="25400"/>
                  </a:lnTo>
                  <a:lnTo>
                    <a:pt x="9169" y="50800"/>
                  </a:lnTo>
                  <a:lnTo>
                    <a:pt x="9169" y="220129"/>
                  </a:lnTo>
                  <a:lnTo>
                    <a:pt x="8622" y="228645"/>
                  </a:lnTo>
                  <a:lnTo>
                    <a:pt x="6946" y="236026"/>
                  </a:lnTo>
                  <a:lnTo>
                    <a:pt x="4090" y="242221"/>
                  </a:lnTo>
                  <a:lnTo>
                    <a:pt x="0" y="247180"/>
                  </a:lnTo>
                  <a:lnTo>
                    <a:pt x="68440" y="260350"/>
                  </a:lnTo>
                  <a:lnTo>
                    <a:pt x="68440" y="25400"/>
                  </a:lnTo>
                  <a:lnTo>
                    <a:pt x="7691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9" name="object 219"/>
          <p:cNvSpPr/>
          <p:nvPr/>
        </p:nvSpPr>
        <p:spPr>
          <a:xfrm>
            <a:off x="9746311" y="7022427"/>
            <a:ext cx="404495" cy="1316990"/>
          </a:xfrm>
          <a:custGeom>
            <a:avLst/>
            <a:gdLst/>
            <a:ahLst/>
            <a:cxnLst/>
            <a:rect l="l" t="t" r="r" b="b"/>
            <a:pathLst>
              <a:path w="404495" h="1316990">
                <a:moveTo>
                  <a:pt x="403923" y="0"/>
                </a:moveTo>
                <a:lnTo>
                  <a:pt x="0" y="0"/>
                </a:lnTo>
                <a:lnTo>
                  <a:pt x="0" y="1316583"/>
                </a:lnTo>
                <a:lnTo>
                  <a:pt x="403923" y="1316583"/>
                </a:lnTo>
                <a:lnTo>
                  <a:pt x="403923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9013939" y="8457539"/>
            <a:ext cx="2159000" cy="63500"/>
          </a:xfrm>
          <a:custGeom>
            <a:avLst/>
            <a:gdLst/>
            <a:ahLst/>
            <a:cxnLst/>
            <a:rect l="l" t="t" r="r" b="b"/>
            <a:pathLst>
              <a:path w="2159000" h="63500">
                <a:moveTo>
                  <a:pt x="2159000" y="0"/>
                </a:moveTo>
                <a:lnTo>
                  <a:pt x="12700" y="0"/>
                </a:lnTo>
                <a:lnTo>
                  <a:pt x="0" y="21170"/>
                </a:lnTo>
                <a:lnTo>
                  <a:pt x="0" y="63500"/>
                </a:lnTo>
                <a:lnTo>
                  <a:pt x="2159000" y="63500"/>
                </a:lnTo>
                <a:lnTo>
                  <a:pt x="215900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1" name="object 221"/>
          <p:cNvGrpSpPr/>
          <p:nvPr/>
        </p:nvGrpSpPr>
        <p:grpSpPr>
          <a:xfrm>
            <a:off x="7970748" y="6590639"/>
            <a:ext cx="3204210" cy="1944370"/>
            <a:chOff x="2916148" y="6590639"/>
            <a:chExt cx="3204210" cy="1944370"/>
          </a:xfrm>
        </p:grpSpPr>
        <p:sp>
          <p:nvSpPr>
            <p:cNvPr id="222" name="object 222"/>
            <p:cNvSpPr/>
            <p:nvPr/>
          </p:nvSpPr>
          <p:spPr>
            <a:xfrm>
              <a:off x="3946512" y="6708406"/>
              <a:ext cx="2013585" cy="167005"/>
            </a:xfrm>
            <a:custGeom>
              <a:avLst/>
              <a:gdLst/>
              <a:ahLst/>
              <a:cxnLst/>
              <a:rect l="l" t="t" r="r" b="b"/>
              <a:pathLst>
                <a:path w="2013585" h="167004">
                  <a:moveTo>
                    <a:pt x="1883219" y="0"/>
                  </a:moveTo>
                  <a:lnTo>
                    <a:pt x="1403819" y="10096"/>
                  </a:lnTo>
                  <a:lnTo>
                    <a:pt x="1403819" y="25971"/>
                  </a:lnTo>
                  <a:lnTo>
                    <a:pt x="590994" y="51562"/>
                  </a:lnTo>
                  <a:lnTo>
                    <a:pt x="590994" y="124587"/>
                  </a:lnTo>
                  <a:lnTo>
                    <a:pt x="533819" y="126390"/>
                  </a:lnTo>
                  <a:lnTo>
                    <a:pt x="533819" y="53365"/>
                  </a:lnTo>
                  <a:lnTo>
                    <a:pt x="9969" y="69850"/>
                  </a:lnTo>
                  <a:lnTo>
                    <a:pt x="0" y="69380"/>
                  </a:lnTo>
                  <a:lnTo>
                    <a:pt x="1015" y="165862"/>
                  </a:lnTo>
                  <a:lnTo>
                    <a:pt x="24472" y="165862"/>
                  </a:lnTo>
                  <a:lnTo>
                    <a:pt x="85851" y="166941"/>
                  </a:lnTo>
                  <a:lnTo>
                    <a:pt x="85851" y="99187"/>
                  </a:lnTo>
                  <a:lnTo>
                    <a:pt x="177926" y="98132"/>
                  </a:lnTo>
                  <a:lnTo>
                    <a:pt x="181419" y="158750"/>
                  </a:lnTo>
                  <a:lnTo>
                    <a:pt x="2013394" y="111125"/>
                  </a:lnTo>
                  <a:lnTo>
                    <a:pt x="2013394" y="34925"/>
                  </a:lnTo>
                  <a:lnTo>
                    <a:pt x="1883219" y="34925"/>
                  </a:lnTo>
                  <a:lnTo>
                    <a:pt x="188321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2935424" y="6620319"/>
              <a:ext cx="3183255" cy="1885950"/>
            </a:xfrm>
            <a:custGeom>
              <a:avLst/>
              <a:gdLst/>
              <a:ahLst/>
              <a:cxnLst/>
              <a:rect l="l" t="t" r="r" b="b"/>
              <a:pathLst>
                <a:path w="3183254" h="1885950">
                  <a:moveTo>
                    <a:pt x="12067" y="0"/>
                  </a:moveTo>
                  <a:lnTo>
                    <a:pt x="11443" y="24873"/>
                  </a:lnTo>
                  <a:lnTo>
                    <a:pt x="18091" y="53676"/>
                  </a:lnTo>
                  <a:lnTo>
                    <a:pt x="29156" y="84203"/>
                  </a:lnTo>
                  <a:lnTo>
                    <a:pt x="41785" y="114249"/>
                  </a:lnTo>
                  <a:lnTo>
                    <a:pt x="55808" y="156182"/>
                  </a:lnTo>
                  <a:lnTo>
                    <a:pt x="58719" y="195740"/>
                  </a:lnTo>
                  <a:lnTo>
                    <a:pt x="48930" y="236891"/>
                  </a:lnTo>
                  <a:lnTo>
                    <a:pt x="24856" y="283603"/>
                  </a:lnTo>
                  <a:lnTo>
                    <a:pt x="14946" y="307848"/>
                  </a:lnTo>
                  <a:lnTo>
                    <a:pt x="8127" y="342399"/>
                  </a:lnTo>
                  <a:lnTo>
                    <a:pt x="4131" y="385386"/>
                  </a:lnTo>
                  <a:lnTo>
                    <a:pt x="2693" y="434939"/>
                  </a:lnTo>
                  <a:lnTo>
                    <a:pt x="3544" y="489187"/>
                  </a:lnTo>
                  <a:lnTo>
                    <a:pt x="6418" y="546259"/>
                  </a:lnTo>
                  <a:lnTo>
                    <a:pt x="11048" y="604285"/>
                  </a:lnTo>
                  <a:lnTo>
                    <a:pt x="17167" y="661394"/>
                  </a:lnTo>
                  <a:lnTo>
                    <a:pt x="24507" y="715717"/>
                  </a:lnTo>
                  <a:lnTo>
                    <a:pt x="32802" y="765382"/>
                  </a:lnTo>
                  <a:lnTo>
                    <a:pt x="41785" y="808520"/>
                  </a:lnTo>
                  <a:lnTo>
                    <a:pt x="47790" y="842827"/>
                  </a:lnTo>
                  <a:lnTo>
                    <a:pt x="51463" y="883410"/>
                  </a:lnTo>
                  <a:lnTo>
                    <a:pt x="53061" y="929288"/>
                  </a:lnTo>
                  <a:lnTo>
                    <a:pt x="52846" y="979480"/>
                  </a:lnTo>
                  <a:lnTo>
                    <a:pt x="51075" y="1033004"/>
                  </a:lnTo>
                  <a:lnTo>
                    <a:pt x="48008" y="1088880"/>
                  </a:lnTo>
                  <a:lnTo>
                    <a:pt x="43904" y="1146125"/>
                  </a:lnTo>
                  <a:lnTo>
                    <a:pt x="39022" y="1203760"/>
                  </a:lnTo>
                  <a:lnTo>
                    <a:pt x="33622" y="1260803"/>
                  </a:lnTo>
                  <a:lnTo>
                    <a:pt x="27963" y="1316272"/>
                  </a:lnTo>
                  <a:lnTo>
                    <a:pt x="7914" y="1502790"/>
                  </a:lnTo>
                  <a:lnTo>
                    <a:pt x="3626" y="1555329"/>
                  </a:lnTo>
                  <a:lnTo>
                    <a:pt x="955" y="1610439"/>
                  </a:lnTo>
                  <a:lnTo>
                    <a:pt x="0" y="1666164"/>
                  </a:lnTo>
                  <a:lnTo>
                    <a:pt x="859" y="1720548"/>
                  </a:lnTo>
                  <a:lnTo>
                    <a:pt x="3633" y="1771635"/>
                  </a:lnTo>
                  <a:lnTo>
                    <a:pt x="8421" y="1817469"/>
                  </a:lnTo>
                  <a:lnTo>
                    <a:pt x="15322" y="1856095"/>
                  </a:lnTo>
                  <a:lnTo>
                    <a:pt x="24437" y="1885556"/>
                  </a:lnTo>
                  <a:lnTo>
                    <a:pt x="930785" y="1837220"/>
                  </a:lnTo>
                  <a:lnTo>
                    <a:pt x="944346" y="1834904"/>
                  </a:lnTo>
                  <a:lnTo>
                    <a:pt x="953538" y="1828223"/>
                  </a:lnTo>
                  <a:lnTo>
                    <a:pt x="958761" y="1817573"/>
                  </a:lnTo>
                  <a:lnTo>
                    <a:pt x="960414" y="1803349"/>
                  </a:lnTo>
                  <a:lnTo>
                    <a:pt x="960414" y="1634020"/>
                  </a:lnTo>
                  <a:lnTo>
                    <a:pt x="964656" y="1608620"/>
                  </a:lnTo>
                  <a:lnTo>
                    <a:pt x="985814" y="1608620"/>
                  </a:lnTo>
                  <a:lnTo>
                    <a:pt x="985814" y="1583220"/>
                  </a:lnTo>
                  <a:lnTo>
                    <a:pt x="1028156" y="1583220"/>
                  </a:lnTo>
                  <a:lnTo>
                    <a:pt x="1019685" y="1608620"/>
                  </a:lnTo>
                  <a:lnTo>
                    <a:pt x="1019685" y="1845690"/>
                  </a:lnTo>
                  <a:lnTo>
                    <a:pt x="1017386" y="1858733"/>
                  </a:lnTo>
                  <a:lnTo>
                    <a:pt x="1023914" y="1858390"/>
                  </a:lnTo>
                  <a:lnTo>
                    <a:pt x="1036614" y="1837220"/>
                  </a:lnTo>
                  <a:lnTo>
                    <a:pt x="3182914" y="1837220"/>
                  </a:lnTo>
                  <a:lnTo>
                    <a:pt x="3182914" y="1801431"/>
                  </a:lnTo>
                  <a:lnTo>
                    <a:pt x="3140585" y="1803349"/>
                  </a:lnTo>
                  <a:lnTo>
                    <a:pt x="3140585" y="93090"/>
                  </a:lnTo>
                  <a:lnTo>
                    <a:pt x="2895056" y="97320"/>
                  </a:lnTo>
                  <a:lnTo>
                    <a:pt x="2894306" y="97523"/>
                  </a:lnTo>
                  <a:lnTo>
                    <a:pt x="2894306" y="123012"/>
                  </a:lnTo>
                  <a:lnTo>
                    <a:pt x="3024481" y="123012"/>
                  </a:lnTo>
                  <a:lnTo>
                    <a:pt x="3024481" y="199212"/>
                  </a:lnTo>
                  <a:lnTo>
                    <a:pt x="1192506" y="246837"/>
                  </a:lnTo>
                  <a:lnTo>
                    <a:pt x="1189014" y="186220"/>
                  </a:lnTo>
                  <a:lnTo>
                    <a:pt x="1096939" y="187274"/>
                  </a:lnTo>
                  <a:lnTo>
                    <a:pt x="1096939" y="255028"/>
                  </a:lnTo>
                  <a:lnTo>
                    <a:pt x="1035560" y="253949"/>
                  </a:lnTo>
                  <a:lnTo>
                    <a:pt x="1012103" y="253949"/>
                  </a:lnTo>
                  <a:lnTo>
                    <a:pt x="1015456" y="601090"/>
                  </a:lnTo>
                  <a:lnTo>
                    <a:pt x="994285" y="588390"/>
                  </a:lnTo>
                  <a:lnTo>
                    <a:pt x="990056" y="482549"/>
                  </a:lnTo>
                  <a:lnTo>
                    <a:pt x="956185" y="482549"/>
                  </a:lnTo>
                  <a:lnTo>
                    <a:pt x="945606" y="452907"/>
                  </a:lnTo>
                  <a:lnTo>
                    <a:pt x="949835" y="167170"/>
                  </a:lnTo>
                  <a:lnTo>
                    <a:pt x="949040" y="153211"/>
                  </a:lnTo>
                  <a:lnTo>
                    <a:pt x="945071" y="142827"/>
                  </a:lnTo>
                  <a:lnTo>
                    <a:pt x="935545" y="135619"/>
                  </a:lnTo>
                  <a:lnTo>
                    <a:pt x="918085" y="131190"/>
                  </a:lnTo>
                  <a:lnTo>
                    <a:pt x="1206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4480331" y="6774141"/>
              <a:ext cx="57785" cy="60960"/>
            </a:xfrm>
            <a:custGeom>
              <a:avLst/>
              <a:gdLst/>
              <a:ahLst/>
              <a:cxnLst/>
              <a:rect l="l" t="t" r="r" b="b"/>
              <a:pathLst>
                <a:path w="57785" h="60959">
                  <a:moveTo>
                    <a:pt x="57175" y="0"/>
                  </a:moveTo>
                  <a:lnTo>
                    <a:pt x="0" y="2895"/>
                  </a:lnTo>
                  <a:lnTo>
                    <a:pt x="0" y="60655"/>
                  </a:lnTo>
                  <a:lnTo>
                    <a:pt x="57175" y="58851"/>
                  </a:lnTo>
                  <a:lnTo>
                    <a:pt x="571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2947492" y="6590639"/>
              <a:ext cx="3171190" cy="1833245"/>
            </a:xfrm>
            <a:custGeom>
              <a:avLst/>
              <a:gdLst/>
              <a:ahLst/>
              <a:cxnLst/>
              <a:rect l="l" t="t" r="r" b="b"/>
              <a:pathLst>
                <a:path w="3171190" h="1833245">
                  <a:moveTo>
                    <a:pt x="3170847" y="59270"/>
                  </a:moveTo>
                  <a:lnTo>
                    <a:pt x="980249" y="143852"/>
                  </a:lnTo>
                  <a:lnTo>
                    <a:pt x="977988" y="143929"/>
                  </a:lnTo>
                  <a:lnTo>
                    <a:pt x="38188" y="0"/>
                  </a:lnTo>
                  <a:lnTo>
                    <a:pt x="22860" y="3683"/>
                  </a:lnTo>
                  <a:lnTo>
                    <a:pt x="11684" y="10083"/>
                  </a:lnTo>
                  <a:lnTo>
                    <a:pt x="4216" y="18872"/>
                  </a:lnTo>
                  <a:lnTo>
                    <a:pt x="0" y="29679"/>
                  </a:lnTo>
                  <a:lnTo>
                    <a:pt x="906018" y="160870"/>
                  </a:lnTo>
                  <a:lnTo>
                    <a:pt x="914704" y="162496"/>
                  </a:lnTo>
                  <a:lnTo>
                    <a:pt x="921613" y="164630"/>
                  </a:lnTo>
                  <a:lnTo>
                    <a:pt x="926947" y="167271"/>
                  </a:lnTo>
                  <a:lnTo>
                    <a:pt x="930973" y="170434"/>
                  </a:lnTo>
                  <a:lnTo>
                    <a:pt x="990320" y="157365"/>
                  </a:lnTo>
                  <a:lnTo>
                    <a:pt x="994371" y="164744"/>
                  </a:lnTo>
                  <a:lnTo>
                    <a:pt x="997699" y="175514"/>
                  </a:lnTo>
                  <a:lnTo>
                    <a:pt x="999020" y="187159"/>
                  </a:lnTo>
                  <a:lnTo>
                    <a:pt x="1008989" y="187617"/>
                  </a:lnTo>
                  <a:lnTo>
                    <a:pt x="1532839" y="171132"/>
                  </a:lnTo>
                  <a:lnTo>
                    <a:pt x="1532839" y="186397"/>
                  </a:lnTo>
                  <a:lnTo>
                    <a:pt x="1590014" y="183502"/>
                  </a:lnTo>
                  <a:lnTo>
                    <a:pt x="1590014" y="169329"/>
                  </a:lnTo>
                  <a:lnTo>
                    <a:pt x="2402840" y="143751"/>
                  </a:lnTo>
                  <a:lnTo>
                    <a:pt x="2402840" y="127863"/>
                  </a:lnTo>
                  <a:lnTo>
                    <a:pt x="2882239" y="117767"/>
                  </a:lnTo>
                  <a:lnTo>
                    <a:pt x="2882239" y="127203"/>
                  </a:lnTo>
                  <a:lnTo>
                    <a:pt x="2882989" y="127000"/>
                  </a:lnTo>
                  <a:lnTo>
                    <a:pt x="3128518" y="122770"/>
                  </a:lnTo>
                  <a:lnTo>
                    <a:pt x="3128518" y="1833029"/>
                  </a:lnTo>
                  <a:lnTo>
                    <a:pt x="3170847" y="1831111"/>
                  </a:lnTo>
                  <a:lnTo>
                    <a:pt x="3170847" y="592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878465" y="6747954"/>
              <a:ext cx="737235" cy="1362710"/>
            </a:xfrm>
            <a:custGeom>
              <a:avLst/>
              <a:gdLst/>
              <a:ahLst/>
              <a:cxnLst/>
              <a:rect l="l" t="t" r="r" b="b"/>
              <a:pathLst>
                <a:path w="737235" h="1362709">
                  <a:moveTo>
                    <a:pt x="72415" y="473456"/>
                  </a:moveTo>
                  <a:lnTo>
                    <a:pt x="68173" y="33185"/>
                  </a:lnTo>
                  <a:lnTo>
                    <a:pt x="59537" y="0"/>
                  </a:lnTo>
                  <a:lnTo>
                    <a:pt x="0" y="13119"/>
                  </a:lnTo>
                  <a:lnTo>
                    <a:pt x="3556" y="18084"/>
                  </a:lnTo>
                  <a:lnTo>
                    <a:pt x="5613" y="24079"/>
                  </a:lnTo>
                  <a:lnTo>
                    <a:pt x="6565" y="31203"/>
                  </a:lnTo>
                  <a:lnTo>
                    <a:pt x="6794" y="39535"/>
                  </a:lnTo>
                  <a:lnTo>
                    <a:pt x="2565" y="325272"/>
                  </a:lnTo>
                  <a:lnTo>
                    <a:pt x="13144" y="354914"/>
                  </a:lnTo>
                  <a:lnTo>
                    <a:pt x="47015" y="354914"/>
                  </a:lnTo>
                  <a:lnTo>
                    <a:pt x="51244" y="460756"/>
                  </a:lnTo>
                  <a:lnTo>
                    <a:pt x="72415" y="473456"/>
                  </a:lnTo>
                  <a:close/>
                </a:path>
                <a:path w="737235" h="1362709">
                  <a:moveTo>
                    <a:pt x="737044" y="1260856"/>
                  </a:moveTo>
                  <a:lnTo>
                    <a:pt x="563473" y="1260856"/>
                  </a:lnTo>
                  <a:lnTo>
                    <a:pt x="563473" y="1362456"/>
                  </a:lnTo>
                  <a:lnTo>
                    <a:pt x="737044" y="1362456"/>
                  </a:lnTo>
                  <a:lnTo>
                    <a:pt x="737044" y="1260856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4899139" y="8296668"/>
              <a:ext cx="34290" cy="101600"/>
            </a:xfrm>
            <a:custGeom>
              <a:avLst/>
              <a:gdLst/>
              <a:ahLst/>
              <a:cxnLst/>
              <a:rect l="l" t="t" r="r" b="b"/>
              <a:pathLst>
                <a:path w="34289" h="101600">
                  <a:moveTo>
                    <a:pt x="33870" y="0"/>
                  </a:moveTo>
                  <a:lnTo>
                    <a:pt x="0" y="0"/>
                  </a:lnTo>
                  <a:lnTo>
                    <a:pt x="0" y="101600"/>
                  </a:lnTo>
                  <a:lnTo>
                    <a:pt x="33870" y="101600"/>
                  </a:lnTo>
                  <a:lnTo>
                    <a:pt x="338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4120210" y="8118868"/>
              <a:ext cx="1479550" cy="275590"/>
            </a:xfrm>
            <a:custGeom>
              <a:avLst/>
              <a:gdLst/>
              <a:ahLst/>
              <a:cxnLst/>
              <a:rect l="l" t="t" r="r" b="b"/>
              <a:pathLst>
                <a:path w="1479550" h="275590">
                  <a:moveTo>
                    <a:pt x="33870" y="105841"/>
                  </a:moveTo>
                  <a:lnTo>
                    <a:pt x="0" y="105841"/>
                  </a:lnTo>
                  <a:lnTo>
                    <a:pt x="0" y="171450"/>
                  </a:lnTo>
                  <a:lnTo>
                    <a:pt x="0" y="275183"/>
                  </a:lnTo>
                  <a:lnTo>
                    <a:pt x="33870" y="275183"/>
                  </a:lnTo>
                  <a:lnTo>
                    <a:pt x="33870" y="171450"/>
                  </a:lnTo>
                  <a:lnTo>
                    <a:pt x="33870" y="105841"/>
                  </a:lnTo>
                  <a:close/>
                </a:path>
                <a:path w="1479550" h="275590">
                  <a:moveTo>
                    <a:pt x="165100" y="184150"/>
                  </a:moveTo>
                  <a:lnTo>
                    <a:pt x="114300" y="184150"/>
                  </a:lnTo>
                  <a:lnTo>
                    <a:pt x="114300" y="273050"/>
                  </a:lnTo>
                  <a:lnTo>
                    <a:pt x="165100" y="273050"/>
                  </a:lnTo>
                  <a:lnTo>
                    <a:pt x="165100" y="184150"/>
                  </a:lnTo>
                  <a:close/>
                </a:path>
                <a:path w="1479550" h="275590">
                  <a:moveTo>
                    <a:pt x="247650" y="209550"/>
                  </a:moveTo>
                  <a:lnTo>
                    <a:pt x="196850" y="209550"/>
                  </a:lnTo>
                  <a:lnTo>
                    <a:pt x="196850" y="273050"/>
                  </a:lnTo>
                  <a:lnTo>
                    <a:pt x="247650" y="273050"/>
                  </a:lnTo>
                  <a:lnTo>
                    <a:pt x="247650" y="209550"/>
                  </a:lnTo>
                  <a:close/>
                </a:path>
                <a:path w="1479550" h="275590">
                  <a:moveTo>
                    <a:pt x="1441450" y="0"/>
                  </a:moveTo>
                  <a:lnTo>
                    <a:pt x="1397000" y="0"/>
                  </a:lnTo>
                  <a:lnTo>
                    <a:pt x="1397000" y="63500"/>
                  </a:lnTo>
                  <a:lnTo>
                    <a:pt x="1441450" y="63500"/>
                  </a:lnTo>
                  <a:lnTo>
                    <a:pt x="1441450" y="0"/>
                  </a:lnTo>
                  <a:close/>
                </a:path>
                <a:path w="1479550" h="275590">
                  <a:moveTo>
                    <a:pt x="1479550" y="82550"/>
                  </a:moveTo>
                  <a:lnTo>
                    <a:pt x="1454150" y="82550"/>
                  </a:lnTo>
                  <a:lnTo>
                    <a:pt x="1454150" y="120650"/>
                  </a:lnTo>
                  <a:lnTo>
                    <a:pt x="1397000" y="120650"/>
                  </a:lnTo>
                  <a:lnTo>
                    <a:pt x="1397000" y="139700"/>
                  </a:lnTo>
                  <a:lnTo>
                    <a:pt x="1454150" y="139700"/>
                  </a:lnTo>
                  <a:lnTo>
                    <a:pt x="1479550" y="139700"/>
                  </a:lnTo>
                  <a:lnTo>
                    <a:pt x="1479550" y="8255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5032489" y="7890268"/>
              <a:ext cx="476250" cy="419100"/>
            </a:xfrm>
            <a:custGeom>
              <a:avLst/>
              <a:gdLst/>
              <a:ahLst/>
              <a:cxnLst/>
              <a:rect l="l" t="t" r="r" b="b"/>
              <a:pathLst>
                <a:path w="476250" h="419100">
                  <a:moveTo>
                    <a:pt x="412750" y="0"/>
                  </a:moveTo>
                  <a:lnTo>
                    <a:pt x="69850" y="0"/>
                  </a:lnTo>
                  <a:lnTo>
                    <a:pt x="71970" y="21170"/>
                  </a:lnTo>
                  <a:lnTo>
                    <a:pt x="0" y="21170"/>
                  </a:lnTo>
                  <a:lnTo>
                    <a:pt x="0" y="372541"/>
                  </a:lnTo>
                  <a:lnTo>
                    <a:pt x="12700" y="393700"/>
                  </a:lnTo>
                  <a:lnTo>
                    <a:pt x="63500" y="393700"/>
                  </a:lnTo>
                  <a:lnTo>
                    <a:pt x="63500" y="419100"/>
                  </a:lnTo>
                  <a:lnTo>
                    <a:pt x="294220" y="419100"/>
                  </a:lnTo>
                  <a:lnTo>
                    <a:pt x="294220" y="400050"/>
                  </a:lnTo>
                  <a:lnTo>
                    <a:pt x="387350" y="400050"/>
                  </a:lnTo>
                  <a:lnTo>
                    <a:pt x="387350" y="385241"/>
                  </a:lnTo>
                  <a:lnTo>
                    <a:pt x="404291" y="385241"/>
                  </a:lnTo>
                  <a:lnTo>
                    <a:pt x="404291" y="357720"/>
                  </a:lnTo>
                  <a:lnTo>
                    <a:pt x="476250" y="357720"/>
                  </a:lnTo>
                  <a:lnTo>
                    <a:pt x="476250" y="298450"/>
                  </a:lnTo>
                  <a:lnTo>
                    <a:pt x="412750" y="298450"/>
                  </a:lnTo>
                  <a:lnTo>
                    <a:pt x="4127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4126560" y="6855218"/>
              <a:ext cx="1344295" cy="1416050"/>
            </a:xfrm>
            <a:custGeom>
              <a:avLst/>
              <a:gdLst/>
              <a:ahLst/>
              <a:cxnLst/>
              <a:rect l="l" t="t" r="r" b="b"/>
              <a:pathLst>
                <a:path w="1344295" h="1416050">
                  <a:moveTo>
                    <a:pt x="520700" y="0"/>
                  </a:moveTo>
                  <a:lnTo>
                    <a:pt x="127000" y="11938"/>
                  </a:lnTo>
                  <a:lnTo>
                    <a:pt x="127000" y="6350"/>
                  </a:lnTo>
                  <a:lnTo>
                    <a:pt x="0" y="6350"/>
                  </a:lnTo>
                  <a:lnTo>
                    <a:pt x="0" y="107950"/>
                  </a:lnTo>
                  <a:lnTo>
                    <a:pt x="101600" y="107950"/>
                  </a:lnTo>
                  <a:lnTo>
                    <a:pt x="101600" y="190500"/>
                  </a:lnTo>
                  <a:lnTo>
                    <a:pt x="101600" y="1369491"/>
                  </a:lnTo>
                  <a:lnTo>
                    <a:pt x="27508" y="1369491"/>
                  </a:lnTo>
                  <a:lnTo>
                    <a:pt x="27508" y="1416050"/>
                  </a:lnTo>
                  <a:lnTo>
                    <a:pt x="197675" y="1416050"/>
                  </a:lnTo>
                  <a:lnTo>
                    <a:pt x="197675" y="1369491"/>
                  </a:lnTo>
                  <a:lnTo>
                    <a:pt x="196850" y="1369491"/>
                  </a:lnTo>
                  <a:lnTo>
                    <a:pt x="196850" y="190500"/>
                  </a:lnTo>
                  <a:lnTo>
                    <a:pt x="520700" y="190500"/>
                  </a:lnTo>
                  <a:lnTo>
                    <a:pt x="520700" y="0"/>
                  </a:lnTo>
                  <a:close/>
                </a:path>
                <a:path w="1344295" h="1416050">
                  <a:moveTo>
                    <a:pt x="1344079" y="1069340"/>
                  </a:moveTo>
                  <a:lnTo>
                    <a:pt x="1318679" y="1069340"/>
                  </a:lnTo>
                  <a:lnTo>
                    <a:pt x="1318679" y="1387475"/>
                  </a:lnTo>
                  <a:lnTo>
                    <a:pt x="1344079" y="1387475"/>
                  </a:lnTo>
                  <a:lnTo>
                    <a:pt x="1344079" y="106934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1" name="object 23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471007" y="6961365"/>
              <a:ext cx="476402" cy="235102"/>
            </a:xfrm>
            <a:prstGeom prst="rect">
              <a:avLst/>
            </a:prstGeom>
          </p:spPr>
        </p:pic>
        <p:sp>
          <p:nvSpPr>
            <p:cNvPr id="232" name="object 232"/>
            <p:cNvSpPr/>
            <p:nvPr/>
          </p:nvSpPr>
          <p:spPr>
            <a:xfrm>
              <a:off x="5589943" y="7050417"/>
              <a:ext cx="351790" cy="107950"/>
            </a:xfrm>
            <a:custGeom>
              <a:avLst/>
              <a:gdLst/>
              <a:ahLst/>
              <a:cxnLst/>
              <a:rect l="l" t="t" r="r" b="b"/>
              <a:pathLst>
                <a:path w="351789" h="107950">
                  <a:moveTo>
                    <a:pt x="335508" y="62306"/>
                  </a:moveTo>
                  <a:lnTo>
                    <a:pt x="285597" y="30772"/>
                  </a:lnTo>
                  <a:lnTo>
                    <a:pt x="232232" y="10617"/>
                  </a:lnTo>
                  <a:lnTo>
                    <a:pt x="178155" y="736"/>
                  </a:lnTo>
                  <a:lnTo>
                    <a:pt x="126123" y="0"/>
                  </a:lnTo>
                  <a:lnTo>
                    <a:pt x="78854" y="7302"/>
                  </a:lnTo>
                  <a:lnTo>
                    <a:pt x="39116" y="21526"/>
                  </a:lnTo>
                  <a:lnTo>
                    <a:pt x="32651" y="25920"/>
                  </a:lnTo>
                  <a:lnTo>
                    <a:pt x="2705" y="21869"/>
                  </a:lnTo>
                  <a:lnTo>
                    <a:pt x="0" y="40728"/>
                  </a:lnTo>
                  <a:lnTo>
                    <a:pt x="10185" y="42100"/>
                  </a:lnTo>
                  <a:lnTo>
                    <a:pt x="18453" y="50685"/>
                  </a:lnTo>
                  <a:lnTo>
                    <a:pt x="126873" y="57785"/>
                  </a:lnTo>
                  <a:lnTo>
                    <a:pt x="261543" y="93319"/>
                  </a:lnTo>
                  <a:lnTo>
                    <a:pt x="306844" y="107873"/>
                  </a:lnTo>
                  <a:lnTo>
                    <a:pt x="313905" y="90182"/>
                  </a:lnTo>
                  <a:lnTo>
                    <a:pt x="268414" y="75488"/>
                  </a:lnTo>
                  <a:lnTo>
                    <a:pt x="167335" y="45542"/>
                  </a:lnTo>
                  <a:lnTo>
                    <a:pt x="55664" y="29019"/>
                  </a:lnTo>
                  <a:lnTo>
                    <a:pt x="83604" y="19418"/>
                  </a:lnTo>
                  <a:lnTo>
                    <a:pt x="128625" y="12954"/>
                  </a:lnTo>
                  <a:lnTo>
                    <a:pt x="178269" y="13957"/>
                  </a:lnTo>
                  <a:lnTo>
                    <a:pt x="229819" y="23495"/>
                  </a:lnTo>
                  <a:lnTo>
                    <a:pt x="280504" y="42583"/>
                  </a:lnTo>
                  <a:lnTo>
                    <a:pt x="327596" y="72250"/>
                  </a:lnTo>
                  <a:lnTo>
                    <a:pt x="335508" y="62306"/>
                  </a:lnTo>
                  <a:close/>
                </a:path>
                <a:path w="351789" h="107950">
                  <a:moveTo>
                    <a:pt x="351548" y="59397"/>
                  </a:moveTo>
                  <a:lnTo>
                    <a:pt x="337566" y="43434"/>
                  </a:lnTo>
                  <a:lnTo>
                    <a:pt x="320662" y="29552"/>
                  </a:lnTo>
                  <a:lnTo>
                    <a:pt x="302742" y="17919"/>
                  </a:lnTo>
                  <a:lnTo>
                    <a:pt x="285699" y="8674"/>
                  </a:lnTo>
                  <a:lnTo>
                    <a:pt x="280009" y="20040"/>
                  </a:lnTo>
                  <a:lnTo>
                    <a:pt x="294347" y="27762"/>
                  </a:lnTo>
                  <a:lnTo>
                    <a:pt x="311061" y="38366"/>
                  </a:lnTo>
                  <a:lnTo>
                    <a:pt x="327533" y="51473"/>
                  </a:lnTo>
                  <a:lnTo>
                    <a:pt x="341160" y="66687"/>
                  </a:lnTo>
                  <a:lnTo>
                    <a:pt x="351548" y="59397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3" name="object 23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524220" y="7107732"/>
              <a:ext cx="139953" cy="95669"/>
            </a:xfrm>
            <a:prstGeom prst="rect">
              <a:avLst/>
            </a:prstGeom>
          </p:spPr>
        </p:pic>
        <p:sp>
          <p:nvSpPr>
            <p:cNvPr id="234" name="object 234"/>
            <p:cNvSpPr/>
            <p:nvPr/>
          </p:nvSpPr>
          <p:spPr>
            <a:xfrm>
              <a:off x="4274731" y="8379218"/>
              <a:ext cx="93345" cy="12700"/>
            </a:xfrm>
            <a:custGeom>
              <a:avLst/>
              <a:gdLst/>
              <a:ahLst/>
              <a:cxnLst/>
              <a:rect l="l" t="t" r="r" b="b"/>
              <a:pathLst>
                <a:path w="93345" h="12700">
                  <a:moveTo>
                    <a:pt x="93129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93129" y="12700"/>
                  </a:lnTo>
                  <a:lnTo>
                    <a:pt x="9312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4359389" y="8361590"/>
              <a:ext cx="1712595" cy="34925"/>
            </a:xfrm>
            <a:custGeom>
              <a:avLst/>
              <a:gdLst/>
              <a:ahLst/>
              <a:cxnLst/>
              <a:rect l="l" t="t" r="r" b="b"/>
              <a:pathLst>
                <a:path w="1712595" h="34925">
                  <a:moveTo>
                    <a:pt x="400050" y="0"/>
                  </a:moveTo>
                  <a:lnTo>
                    <a:pt x="0" y="0"/>
                  </a:lnTo>
                  <a:lnTo>
                    <a:pt x="0" y="34582"/>
                  </a:lnTo>
                  <a:lnTo>
                    <a:pt x="400050" y="34582"/>
                  </a:lnTo>
                  <a:lnTo>
                    <a:pt x="400050" y="0"/>
                  </a:lnTo>
                  <a:close/>
                </a:path>
                <a:path w="1712595" h="34925">
                  <a:moveTo>
                    <a:pt x="1712379" y="0"/>
                  </a:moveTo>
                  <a:lnTo>
                    <a:pt x="556679" y="0"/>
                  </a:lnTo>
                  <a:lnTo>
                    <a:pt x="556679" y="34582"/>
                  </a:lnTo>
                  <a:lnTo>
                    <a:pt x="1712379" y="34582"/>
                  </a:lnTo>
                  <a:lnTo>
                    <a:pt x="171237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459810" y="6966343"/>
              <a:ext cx="260350" cy="1374775"/>
            </a:xfrm>
            <a:custGeom>
              <a:avLst/>
              <a:gdLst/>
              <a:ahLst/>
              <a:cxnLst/>
              <a:rect l="l" t="t" r="r" b="b"/>
              <a:pathLst>
                <a:path w="260350" h="1374775">
                  <a:moveTo>
                    <a:pt x="238125" y="44450"/>
                  </a:moveTo>
                  <a:lnTo>
                    <a:pt x="9525" y="0"/>
                  </a:lnTo>
                  <a:lnTo>
                    <a:pt x="0" y="22225"/>
                  </a:lnTo>
                  <a:lnTo>
                    <a:pt x="203200" y="41275"/>
                  </a:lnTo>
                  <a:lnTo>
                    <a:pt x="212369" y="44361"/>
                  </a:lnTo>
                  <a:lnTo>
                    <a:pt x="217081" y="49212"/>
                  </a:lnTo>
                  <a:lnTo>
                    <a:pt x="218821" y="56464"/>
                  </a:lnTo>
                  <a:lnTo>
                    <a:pt x="219075" y="66675"/>
                  </a:lnTo>
                  <a:lnTo>
                    <a:pt x="219075" y="987425"/>
                  </a:lnTo>
                  <a:lnTo>
                    <a:pt x="238125" y="965200"/>
                  </a:lnTo>
                  <a:lnTo>
                    <a:pt x="238125" y="44450"/>
                  </a:lnTo>
                  <a:close/>
                </a:path>
                <a:path w="260350" h="1374775">
                  <a:moveTo>
                    <a:pt x="260350" y="1311275"/>
                  </a:moveTo>
                  <a:lnTo>
                    <a:pt x="234950" y="1298575"/>
                  </a:lnTo>
                  <a:lnTo>
                    <a:pt x="234950" y="1374775"/>
                  </a:lnTo>
                  <a:lnTo>
                    <a:pt x="238912" y="1374038"/>
                  </a:lnTo>
                  <a:lnTo>
                    <a:pt x="247650" y="1371206"/>
                  </a:lnTo>
                  <a:lnTo>
                    <a:pt x="256374" y="1365402"/>
                  </a:lnTo>
                  <a:lnTo>
                    <a:pt x="260350" y="1355725"/>
                  </a:lnTo>
                  <a:lnTo>
                    <a:pt x="260350" y="1311275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7" name="object 23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474796" y="7082104"/>
              <a:ext cx="162585" cy="245503"/>
            </a:xfrm>
            <a:prstGeom prst="rect">
              <a:avLst/>
            </a:prstGeom>
          </p:spPr>
        </p:pic>
        <p:pic>
          <p:nvPicPr>
            <p:cNvPr id="238" name="object 23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477475" y="7402741"/>
              <a:ext cx="149948" cy="238417"/>
            </a:xfrm>
            <a:prstGeom prst="rect">
              <a:avLst/>
            </a:prstGeom>
          </p:spPr>
        </p:pic>
        <p:pic>
          <p:nvPicPr>
            <p:cNvPr id="239" name="object 23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474567" y="7729867"/>
              <a:ext cx="164960" cy="246875"/>
            </a:xfrm>
            <a:prstGeom prst="rect">
              <a:avLst/>
            </a:prstGeom>
          </p:spPr>
        </p:pic>
        <p:sp>
          <p:nvSpPr>
            <p:cNvPr id="240" name="object 240"/>
            <p:cNvSpPr/>
            <p:nvPr/>
          </p:nvSpPr>
          <p:spPr>
            <a:xfrm>
              <a:off x="3583635" y="6904545"/>
              <a:ext cx="2327275" cy="1094105"/>
            </a:xfrm>
            <a:custGeom>
              <a:avLst/>
              <a:gdLst/>
              <a:ahLst/>
              <a:cxnLst/>
              <a:rect l="l" t="t" r="r" b="b"/>
              <a:pathLst>
                <a:path w="2327275" h="1094104">
                  <a:moveTo>
                    <a:pt x="263525" y="1023823"/>
                  </a:moveTo>
                  <a:lnTo>
                    <a:pt x="0" y="1030173"/>
                  </a:lnTo>
                  <a:lnTo>
                    <a:pt x="101600" y="1093673"/>
                  </a:lnTo>
                  <a:lnTo>
                    <a:pt x="260350" y="1093673"/>
                  </a:lnTo>
                  <a:lnTo>
                    <a:pt x="263525" y="1023823"/>
                  </a:lnTo>
                  <a:close/>
                </a:path>
                <a:path w="2327275" h="1094104">
                  <a:moveTo>
                    <a:pt x="263525" y="696798"/>
                  </a:moveTo>
                  <a:lnTo>
                    <a:pt x="0" y="703148"/>
                  </a:lnTo>
                  <a:lnTo>
                    <a:pt x="101600" y="766648"/>
                  </a:lnTo>
                  <a:lnTo>
                    <a:pt x="260350" y="766648"/>
                  </a:lnTo>
                  <a:lnTo>
                    <a:pt x="263525" y="696798"/>
                  </a:lnTo>
                  <a:close/>
                </a:path>
                <a:path w="2327275" h="1094104">
                  <a:moveTo>
                    <a:pt x="263525" y="376123"/>
                  </a:moveTo>
                  <a:lnTo>
                    <a:pt x="0" y="382473"/>
                  </a:lnTo>
                  <a:lnTo>
                    <a:pt x="101600" y="445973"/>
                  </a:lnTo>
                  <a:lnTo>
                    <a:pt x="260350" y="445973"/>
                  </a:lnTo>
                  <a:lnTo>
                    <a:pt x="263525" y="376123"/>
                  </a:lnTo>
                  <a:close/>
                </a:path>
                <a:path w="2327275" h="1094104">
                  <a:moveTo>
                    <a:pt x="2327275" y="0"/>
                  </a:moveTo>
                  <a:lnTo>
                    <a:pt x="1400175" y="0"/>
                  </a:lnTo>
                  <a:lnTo>
                    <a:pt x="1400175" y="90779"/>
                  </a:lnTo>
                  <a:lnTo>
                    <a:pt x="2327275" y="90779"/>
                  </a:lnTo>
                  <a:lnTo>
                    <a:pt x="23272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564928" y="7065746"/>
              <a:ext cx="136525" cy="222885"/>
            </a:xfrm>
            <a:custGeom>
              <a:avLst/>
              <a:gdLst/>
              <a:ahLst/>
              <a:cxnLst/>
              <a:rect l="l" t="t" r="r" b="b"/>
              <a:pathLst>
                <a:path w="136525" h="222884">
                  <a:moveTo>
                    <a:pt x="136525" y="520"/>
                  </a:moveTo>
                  <a:lnTo>
                    <a:pt x="15875" y="0"/>
                  </a:lnTo>
                  <a:lnTo>
                    <a:pt x="15875" y="64020"/>
                  </a:lnTo>
                  <a:lnTo>
                    <a:pt x="0" y="64020"/>
                  </a:lnTo>
                  <a:lnTo>
                    <a:pt x="0" y="159270"/>
                  </a:lnTo>
                  <a:lnTo>
                    <a:pt x="15875" y="159270"/>
                  </a:lnTo>
                  <a:lnTo>
                    <a:pt x="15875" y="222770"/>
                  </a:lnTo>
                  <a:lnTo>
                    <a:pt x="136525" y="222770"/>
                  </a:lnTo>
                  <a:lnTo>
                    <a:pt x="136525" y="159270"/>
                  </a:lnTo>
                  <a:lnTo>
                    <a:pt x="120650" y="159270"/>
                  </a:lnTo>
                  <a:lnTo>
                    <a:pt x="120650" y="64020"/>
                  </a:lnTo>
                  <a:lnTo>
                    <a:pt x="136525" y="64020"/>
                  </a:lnTo>
                  <a:lnTo>
                    <a:pt x="136525" y="5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685578" y="7066267"/>
              <a:ext cx="74930" cy="222250"/>
            </a:xfrm>
            <a:custGeom>
              <a:avLst/>
              <a:gdLst/>
              <a:ahLst/>
              <a:cxnLst/>
              <a:rect l="l" t="t" r="r" b="b"/>
              <a:pathLst>
                <a:path w="74929" h="222250">
                  <a:moveTo>
                    <a:pt x="58737" y="158750"/>
                  </a:moveTo>
                  <a:lnTo>
                    <a:pt x="0" y="158750"/>
                  </a:lnTo>
                  <a:lnTo>
                    <a:pt x="0" y="63500"/>
                  </a:lnTo>
                  <a:lnTo>
                    <a:pt x="58737" y="63500"/>
                  </a:lnTo>
                  <a:lnTo>
                    <a:pt x="58737" y="158750"/>
                  </a:lnTo>
                  <a:close/>
                </a:path>
                <a:path w="74929" h="222250">
                  <a:moveTo>
                    <a:pt x="74612" y="63500"/>
                  </a:moveTo>
                  <a:lnTo>
                    <a:pt x="74612" y="0"/>
                  </a:lnTo>
                  <a:lnTo>
                    <a:pt x="15875" y="0"/>
                  </a:lnTo>
                  <a:lnTo>
                    <a:pt x="15875" y="63500"/>
                  </a:lnTo>
                  <a:lnTo>
                    <a:pt x="74612" y="63500"/>
                  </a:lnTo>
                  <a:close/>
                </a:path>
                <a:path w="74929" h="222250">
                  <a:moveTo>
                    <a:pt x="74612" y="222250"/>
                  </a:moveTo>
                  <a:lnTo>
                    <a:pt x="74612" y="158750"/>
                  </a:lnTo>
                  <a:lnTo>
                    <a:pt x="15875" y="158750"/>
                  </a:lnTo>
                  <a:lnTo>
                    <a:pt x="15875" y="222250"/>
                  </a:lnTo>
                  <a:lnTo>
                    <a:pt x="74612" y="2222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3744315" y="7066267"/>
              <a:ext cx="157480" cy="222250"/>
            </a:xfrm>
            <a:custGeom>
              <a:avLst/>
              <a:gdLst/>
              <a:ahLst/>
              <a:cxnLst/>
              <a:rect l="l" t="t" r="r" b="b"/>
              <a:pathLst>
                <a:path w="157479" h="222250">
                  <a:moveTo>
                    <a:pt x="15875" y="0"/>
                  </a:moveTo>
                  <a:lnTo>
                    <a:pt x="15875" y="63500"/>
                  </a:lnTo>
                  <a:lnTo>
                    <a:pt x="0" y="63500"/>
                  </a:lnTo>
                  <a:lnTo>
                    <a:pt x="0" y="158750"/>
                  </a:lnTo>
                  <a:lnTo>
                    <a:pt x="15875" y="158750"/>
                  </a:lnTo>
                  <a:lnTo>
                    <a:pt x="15875" y="222250"/>
                  </a:lnTo>
                  <a:lnTo>
                    <a:pt x="143256" y="220713"/>
                  </a:lnTo>
                  <a:lnTo>
                    <a:pt x="143103" y="157162"/>
                  </a:lnTo>
                  <a:lnTo>
                    <a:pt x="156997" y="152692"/>
                  </a:lnTo>
                  <a:lnTo>
                    <a:pt x="156794" y="70967"/>
                  </a:lnTo>
                  <a:lnTo>
                    <a:pt x="141363" y="70510"/>
                  </a:lnTo>
                  <a:lnTo>
                    <a:pt x="141224" y="5206"/>
                  </a:lnTo>
                  <a:lnTo>
                    <a:pt x="158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795966" y="7092924"/>
              <a:ext cx="69850" cy="166370"/>
            </a:xfrm>
            <a:custGeom>
              <a:avLst/>
              <a:gdLst/>
              <a:ahLst/>
              <a:cxnLst/>
              <a:rect l="l" t="t" r="r" b="b"/>
              <a:pathLst>
                <a:path w="69850" h="166370">
                  <a:moveTo>
                    <a:pt x="0" y="0"/>
                  </a:moveTo>
                  <a:lnTo>
                    <a:pt x="139" y="165620"/>
                  </a:lnTo>
                  <a:lnTo>
                    <a:pt x="69748" y="166014"/>
                  </a:lnTo>
                  <a:lnTo>
                    <a:pt x="69456" y="24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564928" y="7386421"/>
              <a:ext cx="136525" cy="222885"/>
            </a:xfrm>
            <a:custGeom>
              <a:avLst/>
              <a:gdLst/>
              <a:ahLst/>
              <a:cxnLst/>
              <a:rect l="l" t="t" r="r" b="b"/>
              <a:pathLst>
                <a:path w="136525" h="222884">
                  <a:moveTo>
                    <a:pt x="136525" y="520"/>
                  </a:moveTo>
                  <a:lnTo>
                    <a:pt x="15875" y="0"/>
                  </a:lnTo>
                  <a:lnTo>
                    <a:pt x="15875" y="64020"/>
                  </a:lnTo>
                  <a:lnTo>
                    <a:pt x="0" y="64020"/>
                  </a:lnTo>
                  <a:lnTo>
                    <a:pt x="0" y="159270"/>
                  </a:lnTo>
                  <a:lnTo>
                    <a:pt x="15875" y="159270"/>
                  </a:lnTo>
                  <a:lnTo>
                    <a:pt x="15875" y="222770"/>
                  </a:lnTo>
                  <a:lnTo>
                    <a:pt x="136525" y="222770"/>
                  </a:lnTo>
                  <a:lnTo>
                    <a:pt x="136525" y="159270"/>
                  </a:lnTo>
                  <a:lnTo>
                    <a:pt x="120650" y="159270"/>
                  </a:lnTo>
                  <a:lnTo>
                    <a:pt x="120650" y="64020"/>
                  </a:lnTo>
                  <a:lnTo>
                    <a:pt x="136525" y="64020"/>
                  </a:lnTo>
                  <a:lnTo>
                    <a:pt x="136525" y="5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685578" y="7386942"/>
              <a:ext cx="74930" cy="222250"/>
            </a:xfrm>
            <a:custGeom>
              <a:avLst/>
              <a:gdLst/>
              <a:ahLst/>
              <a:cxnLst/>
              <a:rect l="l" t="t" r="r" b="b"/>
              <a:pathLst>
                <a:path w="74929" h="222250">
                  <a:moveTo>
                    <a:pt x="58737" y="158750"/>
                  </a:moveTo>
                  <a:lnTo>
                    <a:pt x="0" y="158750"/>
                  </a:lnTo>
                  <a:lnTo>
                    <a:pt x="0" y="63500"/>
                  </a:lnTo>
                  <a:lnTo>
                    <a:pt x="58737" y="63500"/>
                  </a:lnTo>
                  <a:lnTo>
                    <a:pt x="58737" y="158750"/>
                  </a:lnTo>
                  <a:close/>
                </a:path>
                <a:path w="74929" h="222250">
                  <a:moveTo>
                    <a:pt x="74612" y="63500"/>
                  </a:moveTo>
                  <a:lnTo>
                    <a:pt x="74612" y="0"/>
                  </a:lnTo>
                  <a:lnTo>
                    <a:pt x="15875" y="0"/>
                  </a:lnTo>
                  <a:lnTo>
                    <a:pt x="15875" y="63500"/>
                  </a:lnTo>
                  <a:lnTo>
                    <a:pt x="74612" y="63500"/>
                  </a:lnTo>
                  <a:close/>
                </a:path>
                <a:path w="74929" h="222250">
                  <a:moveTo>
                    <a:pt x="74612" y="222250"/>
                  </a:moveTo>
                  <a:lnTo>
                    <a:pt x="74612" y="158750"/>
                  </a:lnTo>
                  <a:lnTo>
                    <a:pt x="15875" y="158750"/>
                  </a:lnTo>
                  <a:lnTo>
                    <a:pt x="15875" y="222250"/>
                  </a:lnTo>
                  <a:lnTo>
                    <a:pt x="74612" y="2222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3744315" y="7386942"/>
              <a:ext cx="157480" cy="222250"/>
            </a:xfrm>
            <a:custGeom>
              <a:avLst/>
              <a:gdLst/>
              <a:ahLst/>
              <a:cxnLst/>
              <a:rect l="l" t="t" r="r" b="b"/>
              <a:pathLst>
                <a:path w="157479" h="222250">
                  <a:moveTo>
                    <a:pt x="15875" y="0"/>
                  </a:moveTo>
                  <a:lnTo>
                    <a:pt x="15875" y="63500"/>
                  </a:lnTo>
                  <a:lnTo>
                    <a:pt x="0" y="63500"/>
                  </a:lnTo>
                  <a:lnTo>
                    <a:pt x="0" y="158750"/>
                  </a:lnTo>
                  <a:lnTo>
                    <a:pt x="15875" y="158750"/>
                  </a:lnTo>
                  <a:lnTo>
                    <a:pt x="15875" y="222250"/>
                  </a:lnTo>
                  <a:lnTo>
                    <a:pt x="143256" y="220713"/>
                  </a:lnTo>
                  <a:lnTo>
                    <a:pt x="143103" y="157162"/>
                  </a:lnTo>
                  <a:lnTo>
                    <a:pt x="156997" y="152692"/>
                  </a:lnTo>
                  <a:lnTo>
                    <a:pt x="156794" y="70967"/>
                  </a:lnTo>
                  <a:lnTo>
                    <a:pt x="141363" y="70510"/>
                  </a:lnTo>
                  <a:lnTo>
                    <a:pt x="141224" y="5206"/>
                  </a:lnTo>
                  <a:lnTo>
                    <a:pt x="158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3795966" y="7413599"/>
              <a:ext cx="69850" cy="166370"/>
            </a:xfrm>
            <a:custGeom>
              <a:avLst/>
              <a:gdLst/>
              <a:ahLst/>
              <a:cxnLst/>
              <a:rect l="l" t="t" r="r" b="b"/>
              <a:pathLst>
                <a:path w="69850" h="166370">
                  <a:moveTo>
                    <a:pt x="0" y="0"/>
                  </a:moveTo>
                  <a:lnTo>
                    <a:pt x="139" y="165620"/>
                  </a:lnTo>
                  <a:lnTo>
                    <a:pt x="69748" y="166014"/>
                  </a:lnTo>
                  <a:lnTo>
                    <a:pt x="69456" y="24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3564928" y="7713446"/>
              <a:ext cx="136525" cy="222885"/>
            </a:xfrm>
            <a:custGeom>
              <a:avLst/>
              <a:gdLst/>
              <a:ahLst/>
              <a:cxnLst/>
              <a:rect l="l" t="t" r="r" b="b"/>
              <a:pathLst>
                <a:path w="136525" h="222884">
                  <a:moveTo>
                    <a:pt x="136525" y="520"/>
                  </a:moveTo>
                  <a:lnTo>
                    <a:pt x="15875" y="0"/>
                  </a:lnTo>
                  <a:lnTo>
                    <a:pt x="15875" y="64020"/>
                  </a:lnTo>
                  <a:lnTo>
                    <a:pt x="0" y="64020"/>
                  </a:lnTo>
                  <a:lnTo>
                    <a:pt x="0" y="159270"/>
                  </a:lnTo>
                  <a:lnTo>
                    <a:pt x="15875" y="159270"/>
                  </a:lnTo>
                  <a:lnTo>
                    <a:pt x="15875" y="222770"/>
                  </a:lnTo>
                  <a:lnTo>
                    <a:pt x="136525" y="222770"/>
                  </a:lnTo>
                  <a:lnTo>
                    <a:pt x="136525" y="159270"/>
                  </a:lnTo>
                  <a:lnTo>
                    <a:pt x="120650" y="159270"/>
                  </a:lnTo>
                  <a:lnTo>
                    <a:pt x="120650" y="64020"/>
                  </a:lnTo>
                  <a:lnTo>
                    <a:pt x="136525" y="64020"/>
                  </a:lnTo>
                  <a:lnTo>
                    <a:pt x="136525" y="5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3685578" y="7713967"/>
              <a:ext cx="74930" cy="222250"/>
            </a:xfrm>
            <a:custGeom>
              <a:avLst/>
              <a:gdLst/>
              <a:ahLst/>
              <a:cxnLst/>
              <a:rect l="l" t="t" r="r" b="b"/>
              <a:pathLst>
                <a:path w="74929" h="222250">
                  <a:moveTo>
                    <a:pt x="58737" y="158750"/>
                  </a:moveTo>
                  <a:lnTo>
                    <a:pt x="0" y="158750"/>
                  </a:lnTo>
                  <a:lnTo>
                    <a:pt x="0" y="63500"/>
                  </a:lnTo>
                  <a:lnTo>
                    <a:pt x="58737" y="63500"/>
                  </a:lnTo>
                  <a:lnTo>
                    <a:pt x="58737" y="158750"/>
                  </a:lnTo>
                  <a:close/>
                </a:path>
                <a:path w="74929" h="222250">
                  <a:moveTo>
                    <a:pt x="74612" y="63500"/>
                  </a:moveTo>
                  <a:lnTo>
                    <a:pt x="74612" y="0"/>
                  </a:lnTo>
                  <a:lnTo>
                    <a:pt x="15875" y="0"/>
                  </a:lnTo>
                  <a:lnTo>
                    <a:pt x="15875" y="63500"/>
                  </a:lnTo>
                  <a:lnTo>
                    <a:pt x="74612" y="63500"/>
                  </a:lnTo>
                  <a:close/>
                </a:path>
                <a:path w="74929" h="222250">
                  <a:moveTo>
                    <a:pt x="74612" y="222250"/>
                  </a:moveTo>
                  <a:lnTo>
                    <a:pt x="74612" y="158750"/>
                  </a:lnTo>
                  <a:lnTo>
                    <a:pt x="15875" y="158750"/>
                  </a:lnTo>
                  <a:lnTo>
                    <a:pt x="15875" y="222250"/>
                  </a:lnTo>
                  <a:lnTo>
                    <a:pt x="74612" y="2222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744315" y="7713967"/>
              <a:ext cx="158750" cy="222250"/>
            </a:xfrm>
            <a:custGeom>
              <a:avLst/>
              <a:gdLst/>
              <a:ahLst/>
              <a:cxnLst/>
              <a:rect l="l" t="t" r="r" b="b"/>
              <a:pathLst>
                <a:path w="158750" h="222250">
                  <a:moveTo>
                    <a:pt x="16078" y="0"/>
                  </a:moveTo>
                  <a:lnTo>
                    <a:pt x="16129" y="62903"/>
                  </a:lnTo>
                  <a:lnTo>
                    <a:pt x="0" y="63004"/>
                  </a:lnTo>
                  <a:lnTo>
                    <a:pt x="0" y="158242"/>
                  </a:lnTo>
                  <a:lnTo>
                    <a:pt x="16217" y="158000"/>
                  </a:lnTo>
                  <a:lnTo>
                    <a:pt x="16268" y="221919"/>
                  </a:lnTo>
                  <a:lnTo>
                    <a:pt x="145021" y="217805"/>
                  </a:lnTo>
                  <a:lnTo>
                    <a:pt x="144424" y="154609"/>
                  </a:lnTo>
                  <a:lnTo>
                    <a:pt x="158216" y="149987"/>
                  </a:lnTo>
                  <a:lnTo>
                    <a:pt x="157365" y="69418"/>
                  </a:lnTo>
                  <a:lnTo>
                    <a:pt x="142062" y="69075"/>
                  </a:lnTo>
                  <a:lnTo>
                    <a:pt x="141465" y="5080"/>
                  </a:lnTo>
                  <a:lnTo>
                    <a:pt x="160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796537" y="7740230"/>
              <a:ext cx="71120" cy="165100"/>
            </a:xfrm>
            <a:custGeom>
              <a:avLst/>
              <a:gdLst/>
              <a:ahLst/>
              <a:cxnLst/>
              <a:rect l="l" t="t" r="r" b="b"/>
              <a:pathLst>
                <a:path w="71120" h="165100">
                  <a:moveTo>
                    <a:pt x="0" y="0"/>
                  </a:moveTo>
                  <a:lnTo>
                    <a:pt x="571" y="164833"/>
                  </a:lnTo>
                  <a:lnTo>
                    <a:pt x="70764" y="163982"/>
                  </a:lnTo>
                  <a:lnTo>
                    <a:pt x="69456" y="22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512172" y="7090663"/>
              <a:ext cx="69215" cy="198120"/>
            </a:xfrm>
            <a:custGeom>
              <a:avLst/>
              <a:gdLst/>
              <a:ahLst/>
              <a:cxnLst/>
              <a:rect l="l" t="t" r="r" b="b"/>
              <a:pathLst>
                <a:path w="69214" h="198120">
                  <a:moveTo>
                    <a:pt x="68630" y="0"/>
                  </a:moveTo>
                  <a:lnTo>
                    <a:pt x="18202" y="34864"/>
                  </a:lnTo>
                  <a:lnTo>
                    <a:pt x="0" y="99098"/>
                  </a:lnTo>
                  <a:lnTo>
                    <a:pt x="5291" y="135408"/>
                  </a:lnTo>
                  <a:lnTo>
                    <a:pt x="19827" y="165744"/>
                  </a:lnTo>
                  <a:lnTo>
                    <a:pt x="41598" y="187512"/>
                  </a:lnTo>
                  <a:lnTo>
                    <a:pt x="68592" y="198120"/>
                  </a:lnTo>
                  <a:lnTo>
                    <a:pt x="68999" y="197853"/>
                  </a:lnTo>
                  <a:lnTo>
                    <a:pt x="68630" y="197853"/>
                  </a:lnTo>
                  <a:lnTo>
                    <a:pt x="68630" y="134353"/>
                  </a:lnTo>
                  <a:lnTo>
                    <a:pt x="52755" y="134353"/>
                  </a:lnTo>
                  <a:lnTo>
                    <a:pt x="52755" y="39103"/>
                  </a:lnTo>
                  <a:lnTo>
                    <a:pt x="68630" y="39103"/>
                  </a:lnTo>
                  <a:lnTo>
                    <a:pt x="686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3487496" y="7067283"/>
              <a:ext cx="163195" cy="245745"/>
            </a:xfrm>
            <a:custGeom>
              <a:avLst/>
              <a:gdLst/>
              <a:ahLst/>
              <a:cxnLst/>
              <a:rect l="l" t="t" r="r" b="b"/>
              <a:pathLst>
                <a:path w="163195" h="245745">
                  <a:moveTo>
                    <a:pt x="93306" y="0"/>
                  </a:moveTo>
                  <a:lnTo>
                    <a:pt x="56680" y="12320"/>
                  </a:lnTo>
                  <a:lnTo>
                    <a:pt x="27055" y="39079"/>
                  </a:lnTo>
                  <a:lnTo>
                    <a:pt x="7230" y="76918"/>
                  </a:lnTo>
                  <a:lnTo>
                    <a:pt x="0" y="122478"/>
                  </a:lnTo>
                  <a:lnTo>
                    <a:pt x="8011" y="170365"/>
                  </a:lnTo>
                  <a:lnTo>
                    <a:pt x="29859" y="209470"/>
                  </a:lnTo>
                  <a:lnTo>
                    <a:pt x="62263" y="235835"/>
                  </a:lnTo>
                  <a:lnTo>
                    <a:pt x="101942" y="245503"/>
                  </a:lnTo>
                  <a:lnTo>
                    <a:pt x="118629" y="243845"/>
                  </a:lnTo>
                  <a:lnTo>
                    <a:pt x="134435" y="239060"/>
                  </a:lnTo>
                  <a:lnTo>
                    <a:pt x="149155" y="231428"/>
                  </a:lnTo>
                  <a:lnTo>
                    <a:pt x="162585" y="221233"/>
                  </a:lnTo>
                  <a:lnTo>
                    <a:pt x="93675" y="221233"/>
                  </a:lnTo>
                  <a:lnTo>
                    <a:pt x="93268" y="221500"/>
                  </a:lnTo>
                  <a:lnTo>
                    <a:pt x="66274" y="210893"/>
                  </a:lnTo>
                  <a:lnTo>
                    <a:pt x="44503" y="189125"/>
                  </a:lnTo>
                  <a:lnTo>
                    <a:pt x="29968" y="158789"/>
                  </a:lnTo>
                  <a:lnTo>
                    <a:pt x="24676" y="122478"/>
                  </a:lnTo>
                  <a:lnTo>
                    <a:pt x="29518" y="87689"/>
                  </a:lnTo>
                  <a:lnTo>
                    <a:pt x="42878" y="58245"/>
                  </a:lnTo>
                  <a:lnTo>
                    <a:pt x="63005" y="36407"/>
                  </a:lnTo>
                  <a:lnTo>
                    <a:pt x="88150" y="24434"/>
                  </a:lnTo>
                  <a:lnTo>
                    <a:pt x="93306" y="23380"/>
                  </a:lnTo>
                  <a:lnTo>
                    <a:pt x="9330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3514140" y="7410767"/>
              <a:ext cx="66675" cy="192405"/>
            </a:xfrm>
            <a:custGeom>
              <a:avLst/>
              <a:gdLst/>
              <a:ahLst/>
              <a:cxnLst/>
              <a:rect l="l" t="t" r="r" b="b"/>
              <a:pathLst>
                <a:path w="66675" h="192404">
                  <a:moveTo>
                    <a:pt x="66662" y="0"/>
                  </a:moveTo>
                  <a:lnTo>
                    <a:pt x="40430" y="10288"/>
                  </a:lnTo>
                  <a:lnTo>
                    <a:pt x="19272" y="31407"/>
                  </a:lnTo>
                  <a:lnTo>
                    <a:pt x="5143" y="60850"/>
                  </a:lnTo>
                  <a:lnTo>
                    <a:pt x="0" y="96113"/>
                  </a:lnTo>
                  <a:lnTo>
                    <a:pt x="5142" y="131371"/>
                  </a:lnTo>
                  <a:lnTo>
                    <a:pt x="19267" y="160813"/>
                  </a:lnTo>
                  <a:lnTo>
                    <a:pt x="40424" y="181931"/>
                  </a:lnTo>
                  <a:lnTo>
                    <a:pt x="66662" y="192214"/>
                  </a:lnTo>
                  <a:lnTo>
                    <a:pt x="66662" y="134924"/>
                  </a:lnTo>
                  <a:lnTo>
                    <a:pt x="50787" y="134924"/>
                  </a:lnTo>
                  <a:lnTo>
                    <a:pt x="50787" y="39674"/>
                  </a:lnTo>
                  <a:lnTo>
                    <a:pt x="66662" y="39674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3490175" y="7387932"/>
              <a:ext cx="150495" cy="238760"/>
            </a:xfrm>
            <a:custGeom>
              <a:avLst/>
              <a:gdLst/>
              <a:ahLst/>
              <a:cxnLst/>
              <a:rect l="l" t="t" r="r" b="b"/>
              <a:pathLst>
                <a:path w="150495" h="238759">
                  <a:moveTo>
                    <a:pt x="90627" y="0"/>
                  </a:moveTo>
                  <a:lnTo>
                    <a:pt x="55056" y="11952"/>
                  </a:lnTo>
                  <a:lnTo>
                    <a:pt x="26282" y="37936"/>
                  </a:lnTo>
                  <a:lnTo>
                    <a:pt x="7023" y="74686"/>
                  </a:lnTo>
                  <a:lnTo>
                    <a:pt x="0" y="118935"/>
                  </a:lnTo>
                  <a:lnTo>
                    <a:pt x="7781" y="165438"/>
                  </a:lnTo>
                  <a:lnTo>
                    <a:pt x="29003" y="203417"/>
                  </a:lnTo>
                  <a:lnTo>
                    <a:pt x="60478" y="229026"/>
                  </a:lnTo>
                  <a:lnTo>
                    <a:pt x="99021" y="238417"/>
                  </a:lnTo>
                  <a:lnTo>
                    <a:pt x="112756" y="237256"/>
                  </a:lnTo>
                  <a:lnTo>
                    <a:pt x="125899" y="233891"/>
                  </a:lnTo>
                  <a:lnTo>
                    <a:pt x="138335" y="228499"/>
                  </a:lnTo>
                  <a:lnTo>
                    <a:pt x="149948" y="221259"/>
                  </a:lnTo>
                  <a:lnTo>
                    <a:pt x="90627" y="221259"/>
                  </a:lnTo>
                  <a:lnTo>
                    <a:pt x="90627" y="215049"/>
                  </a:lnTo>
                  <a:lnTo>
                    <a:pt x="64389" y="204766"/>
                  </a:lnTo>
                  <a:lnTo>
                    <a:pt x="43232" y="183648"/>
                  </a:lnTo>
                  <a:lnTo>
                    <a:pt x="29107" y="154205"/>
                  </a:lnTo>
                  <a:lnTo>
                    <a:pt x="23964" y="118948"/>
                  </a:lnTo>
                  <a:lnTo>
                    <a:pt x="29108" y="83685"/>
                  </a:lnTo>
                  <a:lnTo>
                    <a:pt x="43237" y="54241"/>
                  </a:lnTo>
                  <a:lnTo>
                    <a:pt x="64394" y="33123"/>
                  </a:lnTo>
                  <a:lnTo>
                    <a:pt x="90627" y="22834"/>
                  </a:lnTo>
                  <a:lnTo>
                    <a:pt x="9062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512083" y="7738744"/>
              <a:ext cx="90170" cy="200025"/>
            </a:xfrm>
            <a:custGeom>
              <a:avLst/>
              <a:gdLst/>
              <a:ahLst/>
              <a:cxnLst/>
              <a:rect l="l" t="t" r="r" b="b"/>
              <a:pathLst>
                <a:path w="90170" h="200025">
                  <a:moveTo>
                    <a:pt x="89966" y="197472"/>
                  </a:moveTo>
                  <a:lnTo>
                    <a:pt x="69235" y="197472"/>
                  </a:lnTo>
                  <a:lnTo>
                    <a:pt x="77724" y="199682"/>
                  </a:lnTo>
                  <a:lnTo>
                    <a:pt x="81635" y="199682"/>
                  </a:lnTo>
                  <a:lnTo>
                    <a:pt x="85496" y="199313"/>
                  </a:lnTo>
                  <a:lnTo>
                    <a:pt x="89255" y="198589"/>
                  </a:lnTo>
                  <a:lnTo>
                    <a:pt x="89966" y="197472"/>
                  </a:lnTo>
                  <a:close/>
                </a:path>
                <a:path w="90170" h="200025">
                  <a:moveTo>
                    <a:pt x="68719" y="197338"/>
                  </a:moveTo>
                  <a:lnTo>
                    <a:pt x="68719" y="197472"/>
                  </a:lnTo>
                  <a:lnTo>
                    <a:pt x="69235" y="197472"/>
                  </a:lnTo>
                  <a:lnTo>
                    <a:pt x="68719" y="197338"/>
                  </a:lnTo>
                  <a:close/>
                </a:path>
                <a:path w="90170" h="200025">
                  <a:moveTo>
                    <a:pt x="68719" y="0"/>
                  </a:moveTo>
                  <a:lnTo>
                    <a:pt x="19391" y="33240"/>
                  </a:lnTo>
                  <a:lnTo>
                    <a:pt x="0" y="99466"/>
                  </a:lnTo>
                  <a:lnTo>
                    <a:pt x="6107" y="138474"/>
                  </a:lnTo>
                  <a:lnTo>
                    <a:pt x="22764" y="170329"/>
                  </a:lnTo>
                  <a:lnTo>
                    <a:pt x="47470" y="191806"/>
                  </a:lnTo>
                  <a:lnTo>
                    <a:pt x="68719" y="197338"/>
                  </a:lnTo>
                  <a:lnTo>
                    <a:pt x="68719" y="133972"/>
                  </a:lnTo>
                  <a:lnTo>
                    <a:pt x="52844" y="133972"/>
                  </a:lnTo>
                  <a:lnTo>
                    <a:pt x="52844" y="38722"/>
                  </a:lnTo>
                  <a:lnTo>
                    <a:pt x="68719" y="38722"/>
                  </a:lnTo>
                  <a:lnTo>
                    <a:pt x="687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487267" y="7715059"/>
              <a:ext cx="165100" cy="247015"/>
            </a:xfrm>
            <a:custGeom>
              <a:avLst/>
              <a:gdLst/>
              <a:ahLst/>
              <a:cxnLst/>
              <a:rect l="l" t="t" r="r" b="b"/>
              <a:pathLst>
                <a:path w="165100" h="247015">
                  <a:moveTo>
                    <a:pt x="93535" y="0"/>
                  </a:moveTo>
                  <a:lnTo>
                    <a:pt x="56814" y="12471"/>
                  </a:lnTo>
                  <a:lnTo>
                    <a:pt x="27117" y="39396"/>
                  </a:lnTo>
                  <a:lnTo>
                    <a:pt x="7246" y="77411"/>
                  </a:lnTo>
                  <a:lnTo>
                    <a:pt x="0" y="123151"/>
                  </a:lnTo>
                  <a:lnTo>
                    <a:pt x="8058" y="171308"/>
                  </a:lnTo>
                  <a:lnTo>
                    <a:pt x="30033" y="210635"/>
                  </a:lnTo>
                  <a:lnTo>
                    <a:pt x="62627" y="237151"/>
                  </a:lnTo>
                  <a:lnTo>
                    <a:pt x="102539" y="246875"/>
                  </a:lnTo>
                  <a:lnTo>
                    <a:pt x="119781" y="245114"/>
                  </a:lnTo>
                  <a:lnTo>
                    <a:pt x="136078" y="240036"/>
                  </a:lnTo>
                  <a:lnTo>
                    <a:pt x="151211" y="231948"/>
                  </a:lnTo>
                  <a:lnTo>
                    <a:pt x="164960" y="221157"/>
                  </a:lnTo>
                  <a:lnTo>
                    <a:pt x="114782" y="221157"/>
                  </a:lnTo>
                  <a:lnTo>
                    <a:pt x="114071" y="222275"/>
                  </a:lnTo>
                  <a:lnTo>
                    <a:pt x="110312" y="222999"/>
                  </a:lnTo>
                  <a:lnTo>
                    <a:pt x="106451" y="223367"/>
                  </a:lnTo>
                  <a:lnTo>
                    <a:pt x="102539" y="223367"/>
                  </a:lnTo>
                  <a:lnTo>
                    <a:pt x="72286" y="215492"/>
                  </a:lnTo>
                  <a:lnTo>
                    <a:pt x="47580" y="194014"/>
                  </a:lnTo>
                  <a:lnTo>
                    <a:pt x="30923" y="162159"/>
                  </a:lnTo>
                  <a:lnTo>
                    <a:pt x="24815" y="123151"/>
                  </a:lnTo>
                  <a:lnTo>
                    <a:pt x="29985" y="87140"/>
                  </a:lnTo>
                  <a:lnTo>
                    <a:pt x="44207" y="56926"/>
                  </a:lnTo>
                  <a:lnTo>
                    <a:pt x="65551" y="34996"/>
                  </a:lnTo>
                  <a:lnTo>
                    <a:pt x="92087" y="23837"/>
                  </a:lnTo>
                  <a:lnTo>
                    <a:pt x="93535" y="23685"/>
                  </a:lnTo>
                  <a:lnTo>
                    <a:pt x="9353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3079432" y="6846900"/>
              <a:ext cx="2371725" cy="1512570"/>
            </a:xfrm>
            <a:custGeom>
              <a:avLst/>
              <a:gdLst/>
              <a:ahLst/>
              <a:cxnLst/>
              <a:rect l="l" t="t" r="r" b="b"/>
              <a:pathLst>
                <a:path w="2371725" h="1512570">
                  <a:moveTo>
                    <a:pt x="318566" y="86779"/>
                  </a:moveTo>
                  <a:lnTo>
                    <a:pt x="306654" y="39560"/>
                  </a:lnTo>
                  <a:lnTo>
                    <a:pt x="270941" y="23279"/>
                  </a:lnTo>
                  <a:lnTo>
                    <a:pt x="12700" y="0"/>
                  </a:lnTo>
                  <a:lnTo>
                    <a:pt x="3175" y="0"/>
                  </a:lnTo>
                  <a:lnTo>
                    <a:pt x="0" y="3175"/>
                  </a:lnTo>
                  <a:lnTo>
                    <a:pt x="4241" y="1480604"/>
                  </a:lnTo>
                  <a:lnTo>
                    <a:pt x="6616" y="1495399"/>
                  </a:lnTo>
                  <a:lnTo>
                    <a:pt x="13766" y="1506004"/>
                  </a:lnTo>
                  <a:lnTo>
                    <a:pt x="25666" y="1511858"/>
                  </a:lnTo>
                  <a:lnTo>
                    <a:pt x="42341" y="1512354"/>
                  </a:lnTo>
                  <a:lnTo>
                    <a:pt x="318566" y="1502829"/>
                  </a:lnTo>
                  <a:lnTo>
                    <a:pt x="318566" y="86779"/>
                  </a:lnTo>
                  <a:close/>
                </a:path>
                <a:path w="2371725" h="1512570">
                  <a:moveTo>
                    <a:pt x="2371102" y="861441"/>
                  </a:moveTo>
                  <a:lnTo>
                    <a:pt x="2323477" y="856043"/>
                  </a:lnTo>
                  <a:lnTo>
                    <a:pt x="2326652" y="867791"/>
                  </a:lnTo>
                  <a:lnTo>
                    <a:pt x="2322182" y="903668"/>
                  </a:lnTo>
                  <a:lnTo>
                    <a:pt x="2277440" y="959866"/>
                  </a:lnTo>
                  <a:lnTo>
                    <a:pt x="2237511" y="978801"/>
                  </a:lnTo>
                  <a:lnTo>
                    <a:pt x="2186127" y="990676"/>
                  </a:lnTo>
                  <a:lnTo>
                    <a:pt x="2123452" y="994791"/>
                  </a:lnTo>
                  <a:lnTo>
                    <a:pt x="2037676" y="994295"/>
                  </a:lnTo>
                  <a:lnTo>
                    <a:pt x="1980171" y="993203"/>
                  </a:lnTo>
                  <a:lnTo>
                    <a:pt x="1920252" y="991616"/>
                  </a:lnTo>
                  <a:lnTo>
                    <a:pt x="1920252" y="1032891"/>
                  </a:lnTo>
                  <a:lnTo>
                    <a:pt x="1955736" y="1031595"/>
                  </a:lnTo>
                  <a:lnTo>
                    <a:pt x="2000580" y="1032776"/>
                  </a:lnTo>
                  <a:lnTo>
                    <a:pt x="2052840" y="1034478"/>
                  </a:lnTo>
                  <a:lnTo>
                    <a:pt x="2110562" y="1034770"/>
                  </a:lnTo>
                  <a:lnTo>
                    <a:pt x="2171789" y="1031709"/>
                  </a:lnTo>
                  <a:lnTo>
                    <a:pt x="2234577" y="1023366"/>
                  </a:lnTo>
                  <a:lnTo>
                    <a:pt x="2288959" y="1005611"/>
                  </a:lnTo>
                  <a:lnTo>
                    <a:pt x="2328989" y="977341"/>
                  </a:lnTo>
                  <a:lnTo>
                    <a:pt x="2355469" y="941755"/>
                  </a:lnTo>
                  <a:lnTo>
                    <a:pt x="2369235" y="902055"/>
                  </a:lnTo>
                  <a:lnTo>
                    <a:pt x="2371102" y="861441"/>
                  </a:lnTo>
                  <a:close/>
                </a:path>
                <a:path w="2371725" h="1512570">
                  <a:moveTo>
                    <a:pt x="2371102" y="810641"/>
                  </a:moveTo>
                  <a:lnTo>
                    <a:pt x="2361577" y="623316"/>
                  </a:lnTo>
                  <a:lnTo>
                    <a:pt x="2323477" y="582993"/>
                  </a:lnTo>
                  <a:lnTo>
                    <a:pt x="2317127" y="591566"/>
                  </a:lnTo>
                  <a:lnTo>
                    <a:pt x="2326297" y="702106"/>
                  </a:lnTo>
                  <a:lnTo>
                    <a:pt x="2331008" y="761428"/>
                  </a:lnTo>
                  <a:lnTo>
                    <a:pt x="2332748" y="789813"/>
                  </a:lnTo>
                  <a:lnTo>
                    <a:pt x="2333002" y="817943"/>
                  </a:lnTo>
                  <a:lnTo>
                    <a:pt x="2371102" y="81064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3121774" y="6905104"/>
              <a:ext cx="220345" cy="1400175"/>
            </a:xfrm>
            <a:custGeom>
              <a:avLst/>
              <a:gdLst/>
              <a:ahLst/>
              <a:cxnLst/>
              <a:rect l="l" t="t" r="r" b="b"/>
              <a:pathLst>
                <a:path w="220345" h="1400175">
                  <a:moveTo>
                    <a:pt x="0" y="0"/>
                  </a:moveTo>
                  <a:lnTo>
                    <a:pt x="12700" y="1400174"/>
                  </a:lnTo>
                  <a:lnTo>
                    <a:pt x="220141" y="1389595"/>
                  </a:lnTo>
                  <a:lnTo>
                    <a:pt x="220141" y="222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3121774" y="6905104"/>
              <a:ext cx="220345" cy="1400175"/>
            </a:xfrm>
            <a:custGeom>
              <a:avLst/>
              <a:gdLst/>
              <a:ahLst/>
              <a:cxnLst/>
              <a:rect l="l" t="t" r="r" b="b"/>
              <a:pathLst>
                <a:path w="220345" h="1400175">
                  <a:moveTo>
                    <a:pt x="12700" y="1400174"/>
                  </a:moveTo>
                  <a:lnTo>
                    <a:pt x="220141" y="1389595"/>
                  </a:lnTo>
                  <a:lnTo>
                    <a:pt x="220141" y="22224"/>
                  </a:lnTo>
                  <a:lnTo>
                    <a:pt x="0" y="0"/>
                  </a:lnTo>
                  <a:lnTo>
                    <a:pt x="12700" y="140017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513785" y="8036318"/>
              <a:ext cx="352425" cy="254000"/>
            </a:xfrm>
            <a:custGeom>
              <a:avLst/>
              <a:gdLst/>
              <a:ahLst/>
              <a:cxnLst/>
              <a:rect l="l" t="t" r="r" b="b"/>
              <a:pathLst>
                <a:path w="352425" h="254000">
                  <a:moveTo>
                    <a:pt x="127000" y="6350"/>
                  </a:moveTo>
                  <a:lnTo>
                    <a:pt x="34925" y="6350"/>
                  </a:lnTo>
                  <a:lnTo>
                    <a:pt x="15875" y="31750"/>
                  </a:lnTo>
                  <a:lnTo>
                    <a:pt x="127000" y="38100"/>
                  </a:lnTo>
                  <a:lnTo>
                    <a:pt x="127000" y="6350"/>
                  </a:lnTo>
                  <a:close/>
                </a:path>
                <a:path w="352425" h="254000">
                  <a:moveTo>
                    <a:pt x="142875" y="244475"/>
                  </a:moveTo>
                  <a:lnTo>
                    <a:pt x="139700" y="206375"/>
                  </a:lnTo>
                  <a:lnTo>
                    <a:pt x="117475" y="203200"/>
                  </a:lnTo>
                  <a:lnTo>
                    <a:pt x="117475" y="149225"/>
                  </a:lnTo>
                  <a:lnTo>
                    <a:pt x="101600" y="149225"/>
                  </a:lnTo>
                  <a:lnTo>
                    <a:pt x="101600" y="209550"/>
                  </a:lnTo>
                  <a:lnTo>
                    <a:pt x="38100" y="209550"/>
                  </a:lnTo>
                  <a:lnTo>
                    <a:pt x="38100" y="149225"/>
                  </a:lnTo>
                  <a:lnTo>
                    <a:pt x="23317" y="149225"/>
                  </a:lnTo>
                  <a:lnTo>
                    <a:pt x="25400" y="95250"/>
                  </a:lnTo>
                  <a:lnTo>
                    <a:pt x="127000" y="95250"/>
                  </a:lnTo>
                  <a:lnTo>
                    <a:pt x="127000" y="76200"/>
                  </a:lnTo>
                  <a:lnTo>
                    <a:pt x="15875" y="76200"/>
                  </a:lnTo>
                  <a:lnTo>
                    <a:pt x="6591" y="96545"/>
                  </a:lnTo>
                  <a:lnTo>
                    <a:pt x="5943" y="124625"/>
                  </a:lnTo>
                  <a:lnTo>
                    <a:pt x="11849" y="153898"/>
                  </a:lnTo>
                  <a:lnTo>
                    <a:pt x="22225" y="177800"/>
                  </a:lnTo>
                  <a:lnTo>
                    <a:pt x="22225" y="212725"/>
                  </a:lnTo>
                  <a:lnTo>
                    <a:pt x="0" y="225425"/>
                  </a:lnTo>
                  <a:lnTo>
                    <a:pt x="0" y="254000"/>
                  </a:lnTo>
                  <a:lnTo>
                    <a:pt x="60325" y="254000"/>
                  </a:lnTo>
                  <a:lnTo>
                    <a:pt x="70345" y="252018"/>
                  </a:lnTo>
                  <a:lnTo>
                    <a:pt x="73812" y="247650"/>
                  </a:lnTo>
                  <a:lnTo>
                    <a:pt x="73710" y="243293"/>
                  </a:lnTo>
                  <a:lnTo>
                    <a:pt x="73025" y="241300"/>
                  </a:lnTo>
                  <a:lnTo>
                    <a:pt x="142875" y="244475"/>
                  </a:lnTo>
                  <a:close/>
                </a:path>
                <a:path w="352425" h="254000">
                  <a:moveTo>
                    <a:pt x="352425" y="44450"/>
                  </a:moveTo>
                  <a:lnTo>
                    <a:pt x="298450" y="44450"/>
                  </a:lnTo>
                  <a:lnTo>
                    <a:pt x="307975" y="0"/>
                  </a:lnTo>
                  <a:lnTo>
                    <a:pt x="158750" y="0"/>
                  </a:lnTo>
                  <a:lnTo>
                    <a:pt x="155575" y="98425"/>
                  </a:lnTo>
                  <a:lnTo>
                    <a:pt x="184150" y="101600"/>
                  </a:lnTo>
                  <a:lnTo>
                    <a:pt x="184150" y="146050"/>
                  </a:lnTo>
                  <a:lnTo>
                    <a:pt x="158750" y="146050"/>
                  </a:lnTo>
                  <a:lnTo>
                    <a:pt x="161925" y="247650"/>
                  </a:lnTo>
                  <a:lnTo>
                    <a:pt x="304800" y="231775"/>
                  </a:lnTo>
                  <a:lnTo>
                    <a:pt x="304800" y="244475"/>
                  </a:lnTo>
                  <a:lnTo>
                    <a:pt x="342900" y="247650"/>
                  </a:lnTo>
                  <a:lnTo>
                    <a:pt x="346075" y="155575"/>
                  </a:lnTo>
                  <a:lnTo>
                    <a:pt x="323850" y="155575"/>
                  </a:lnTo>
                  <a:lnTo>
                    <a:pt x="327025" y="88900"/>
                  </a:lnTo>
                  <a:lnTo>
                    <a:pt x="352425" y="92075"/>
                  </a:lnTo>
                  <a:lnTo>
                    <a:pt x="352425" y="444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583635" y="7966468"/>
              <a:ext cx="292100" cy="168275"/>
            </a:xfrm>
            <a:custGeom>
              <a:avLst/>
              <a:gdLst/>
              <a:ahLst/>
              <a:cxnLst/>
              <a:rect l="l" t="t" r="r" b="b"/>
              <a:pathLst>
                <a:path w="292100" h="168275">
                  <a:moveTo>
                    <a:pt x="85725" y="76200"/>
                  </a:moveTo>
                  <a:lnTo>
                    <a:pt x="57150" y="76200"/>
                  </a:lnTo>
                  <a:lnTo>
                    <a:pt x="57150" y="168275"/>
                  </a:lnTo>
                  <a:lnTo>
                    <a:pt x="85725" y="168275"/>
                  </a:lnTo>
                  <a:lnTo>
                    <a:pt x="85725" y="76200"/>
                  </a:lnTo>
                  <a:close/>
                </a:path>
                <a:path w="292100" h="168275">
                  <a:moveTo>
                    <a:pt x="222250" y="53975"/>
                  </a:moveTo>
                  <a:lnTo>
                    <a:pt x="0" y="53975"/>
                  </a:lnTo>
                  <a:lnTo>
                    <a:pt x="0" y="66675"/>
                  </a:lnTo>
                  <a:lnTo>
                    <a:pt x="222250" y="66675"/>
                  </a:lnTo>
                  <a:lnTo>
                    <a:pt x="222250" y="53975"/>
                  </a:lnTo>
                  <a:close/>
                </a:path>
                <a:path w="292100" h="168275">
                  <a:moveTo>
                    <a:pt x="292100" y="0"/>
                  </a:moveTo>
                  <a:lnTo>
                    <a:pt x="273050" y="0"/>
                  </a:lnTo>
                  <a:lnTo>
                    <a:pt x="168275" y="0"/>
                  </a:lnTo>
                  <a:lnTo>
                    <a:pt x="130810" y="355"/>
                  </a:lnTo>
                  <a:lnTo>
                    <a:pt x="92468" y="5168"/>
                  </a:lnTo>
                  <a:lnTo>
                    <a:pt x="57099" y="12954"/>
                  </a:lnTo>
                  <a:lnTo>
                    <a:pt x="28575" y="22225"/>
                  </a:lnTo>
                  <a:lnTo>
                    <a:pt x="168275" y="22225"/>
                  </a:lnTo>
                  <a:lnTo>
                    <a:pt x="168275" y="25400"/>
                  </a:lnTo>
                  <a:lnTo>
                    <a:pt x="273050" y="25400"/>
                  </a:lnTo>
                  <a:lnTo>
                    <a:pt x="273050" y="107950"/>
                  </a:lnTo>
                  <a:lnTo>
                    <a:pt x="292100" y="107950"/>
                  </a:lnTo>
                  <a:lnTo>
                    <a:pt x="292100" y="25400"/>
                  </a:lnTo>
                  <a:lnTo>
                    <a:pt x="29210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821760" y="8049018"/>
              <a:ext cx="161925" cy="174625"/>
            </a:xfrm>
            <a:custGeom>
              <a:avLst/>
              <a:gdLst/>
              <a:ahLst/>
              <a:cxnLst/>
              <a:rect l="l" t="t" r="r" b="b"/>
              <a:pathLst>
                <a:path w="161925" h="174625">
                  <a:moveTo>
                    <a:pt x="53975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53975" y="25400"/>
                  </a:lnTo>
                  <a:lnTo>
                    <a:pt x="53975" y="0"/>
                  </a:lnTo>
                  <a:close/>
                </a:path>
                <a:path w="161925" h="174625">
                  <a:moveTo>
                    <a:pt x="117475" y="63500"/>
                  </a:moveTo>
                  <a:lnTo>
                    <a:pt x="76200" y="63500"/>
                  </a:lnTo>
                  <a:lnTo>
                    <a:pt x="47625" y="63500"/>
                  </a:lnTo>
                  <a:lnTo>
                    <a:pt x="47625" y="79375"/>
                  </a:lnTo>
                  <a:lnTo>
                    <a:pt x="76200" y="79375"/>
                  </a:lnTo>
                  <a:lnTo>
                    <a:pt x="76200" y="149225"/>
                  </a:lnTo>
                  <a:lnTo>
                    <a:pt x="117475" y="149225"/>
                  </a:lnTo>
                  <a:lnTo>
                    <a:pt x="117475" y="79375"/>
                  </a:lnTo>
                  <a:lnTo>
                    <a:pt x="117475" y="63500"/>
                  </a:lnTo>
                  <a:close/>
                </a:path>
                <a:path w="161925" h="174625">
                  <a:moveTo>
                    <a:pt x="161925" y="60325"/>
                  </a:moveTo>
                  <a:lnTo>
                    <a:pt x="139700" y="60325"/>
                  </a:lnTo>
                  <a:lnTo>
                    <a:pt x="139700" y="174625"/>
                  </a:lnTo>
                  <a:lnTo>
                    <a:pt x="161925" y="174625"/>
                  </a:lnTo>
                  <a:lnTo>
                    <a:pt x="161925" y="6032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3551885" y="8068068"/>
              <a:ext cx="371475" cy="238125"/>
            </a:xfrm>
            <a:custGeom>
              <a:avLst/>
              <a:gdLst/>
              <a:ahLst/>
              <a:cxnLst/>
              <a:rect l="l" t="t" r="r" b="b"/>
              <a:pathLst>
                <a:path w="371475" h="238125">
                  <a:moveTo>
                    <a:pt x="60325" y="117475"/>
                  </a:moveTo>
                  <a:lnTo>
                    <a:pt x="0" y="117475"/>
                  </a:lnTo>
                  <a:lnTo>
                    <a:pt x="0" y="158750"/>
                  </a:lnTo>
                  <a:lnTo>
                    <a:pt x="60325" y="158750"/>
                  </a:lnTo>
                  <a:lnTo>
                    <a:pt x="60325" y="117475"/>
                  </a:lnTo>
                  <a:close/>
                </a:path>
                <a:path w="371475" h="238125">
                  <a:moveTo>
                    <a:pt x="85725" y="0"/>
                  </a:moveTo>
                  <a:lnTo>
                    <a:pt x="19050" y="0"/>
                  </a:lnTo>
                  <a:lnTo>
                    <a:pt x="19050" y="25400"/>
                  </a:lnTo>
                  <a:lnTo>
                    <a:pt x="85725" y="25400"/>
                  </a:lnTo>
                  <a:lnTo>
                    <a:pt x="85725" y="0"/>
                  </a:lnTo>
                  <a:close/>
                </a:path>
                <a:path w="371475" h="238125">
                  <a:moveTo>
                    <a:pt x="117475" y="117475"/>
                  </a:moveTo>
                  <a:lnTo>
                    <a:pt x="88900" y="117475"/>
                  </a:lnTo>
                  <a:lnTo>
                    <a:pt x="88900" y="146050"/>
                  </a:lnTo>
                  <a:lnTo>
                    <a:pt x="117475" y="146050"/>
                  </a:lnTo>
                  <a:lnTo>
                    <a:pt x="117475" y="117475"/>
                  </a:lnTo>
                  <a:close/>
                </a:path>
                <a:path w="371475" h="238125">
                  <a:moveTo>
                    <a:pt x="352425" y="60325"/>
                  </a:moveTo>
                  <a:lnTo>
                    <a:pt x="317500" y="60325"/>
                  </a:lnTo>
                  <a:lnTo>
                    <a:pt x="317500" y="123825"/>
                  </a:lnTo>
                  <a:lnTo>
                    <a:pt x="307975" y="123825"/>
                  </a:lnTo>
                  <a:lnTo>
                    <a:pt x="307975" y="187325"/>
                  </a:lnTo>
                  <a:lnTo>
                    <a:pt x="307975" y="238125"/>
                  </a:lnTo>
                  <a:lnTo>
                    <a:pt x="327025" y="238125"/>
                  </a:lnTo>
                  <a:lnTo>
                    <a:pt x="327025" y="187325"/>
                  </a:lnTo>
                  <a:lnTo>
                    <a:pt x="352425" y="187325"/>
                  </a:lnTo>
                  <a:lnTo>
                    <a:pt x="352425" y="123825"/>
                  </a:lnTo>
                  <a:lnTo>
                    <a:pt x="352425" y="60325"/>
                  </a:lnTo>
                  <a:close/>
                </a:path>
                <a:path w="371475" h="238125">
                  <a:moveTo>
                    <a:pt x="371475" y="127000"/>
                  </a:moveTo>
                  <a:lnTo>
                    <a:pt x="355600" y="127000"/>
                  </a:lnTo>
                  <a:lnTo>
                    <a:pt x="355600" y="158750"/>
                  </a:lnTo>
                  <a:lnTo>
                    <a:pt x="371475" y="158750"/>
                  </a:lnTo>
                  <a:lnTo>
                    <a:pt x="371475" y="12700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3593160" y="8372868"/>
              <a:ext cx="44450" cy="28575"/>
            </a:xfrm>
            <a:custGeom>
              <a:avLst/>
              <a:gdLst/>
              <a:ahLst/>
              <a:cxnLst/>
              <a:rect l="l" t="t" r="r" b="b"/>
              <a:pathLst>
                <a:path w="44450" h="28575">
                  <a:moveTo>
                    <a:pt x="44450" y="0"/>
                  </a:moveTo>
                  <a:lnTo>
                    <a:pt x="0" y="0"/>
                  </a:lnTo>
                  <a:lnTo>
                    <a:pt x="0" y="28575"/>
                  </a:lnTo>
                  <a:lnTo>
                    <a:pt x="44450" y="28575"/>
                  </a:lnTo>
                  <a:lnTo>
                    <a:pt x="444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878910" y="7572768"/>
              <a:ext cx="80645" cy="516890"/>
            </a:xfrm>
            <a:custGeom>
              <a:avLst/>
              <a:gdLst/>
              <a:ahLst/>
              <a:cxnLst/>
              <a:rect l="l" t="t" r="r" b="b"/>
              <a:pathLst>
                <a:path w="80645" h="516890">
                  <a:moveTo>
                    <a:pt x="42329" y="84670"/>
                  </a:moveTo>
                  <a:lnTo>
                    <a:pt x="29629" y="0"/>
                  </a:lnTo>
                  <a:lnTo>
                    <a:pt x="8470" y="0"/>
                  </a:lnTo>
                  <a:lnTo>
                    <a:pt x="8470" y="101600"/>
                  </a:lnTo>
                  <a:lnTo>
                    <a:pt x="42329" y="84670"/>
                  </a:lnTo>
                  <a:close/>
                </a:path>
                <a:path w="80645" h="516890">
                  <a:moveTo>
                    <a:pt x="80429" y="512241"/>
                  </a:moveTo>
                  <a:lnTo>
                    <a:pt x="71970" y="156641"/>
                  </a:lnTo>
                  <a:lnTo>
                    <a:pt x="62039" y="161671"/>
                  </a:lnTo>
                  <a:lnTo>
                    <a:pt x="49745" y="168287"/>
                  </a:lnTo>
                  <a:lnTo>
                    <a:pt x="32677" y="173316"/>
                  </a:lnTo>
                  <a:lnTo>
                    <a:pt x="8470" y="173570"/>
                  </a:lnTo>
                  <a:lnTo>
                    <a:pt x="7467" y="210273"/>
                  </a:lnTo>
                  <a:lnTo>
                    <a:pt x="22771" y="210616"/>
                  </a:lnTo>
                  <a:lnTo>
                    <a:pt x="23622" y="291185"/>
                  </a:lnTo>
                  <a:lnTo>
                    <a:pt x="9829" y="295808"/>
                  </a:lnTo>
                  <a:lnTo>
                    <a:pt x="12700" y="406400"/>
                  </a:lnTo>
                  <a:lnTo>
                    <a:pt x="33464" y="421754"/>
                  </a:lnTo>
                  <a:lnTo>
                    <a:pt x="39928" y="429628"/>
                  </a:lnTo>
                  <a:lnTo>
                    <a:pt x="42329" y="440270"/>
                  </a:lnTo>
                  <a:lnTo>
                    <a:pt x="42189" y="450456"/>
                  </a:lnTo>
                  <a:lnTo>
                    <a:pt x="41262" y="458266"/>
                  </a:lnTo>
                  <a:lnTo>
                    <a:pt x="38760" y="467652"/>
                  </a:lnTo>
                  <a:lnTo>
                    <a:pt x="33870" y="482600"/>
                  </a:lnTo>
                  <a:lnTo>
                    <a:pt x="8470" y="503770"/>
                  </a:lnTo>
                  <a:lnTo>
                    <a:pt x="0" y="516470"/>
                  </a:lnTo>
                  <a:lnTo>
                    <a:pt x="80429" y="512241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972039" y="6874268"/>
              <a:ext cx="648335" cy="1350645"/>
            </a:xfrm>
            <a:custGeom>
              <a:avLst/>
              <a:gdLst/>
              <a:ahLst/>
              <a:cxnLst/>
              <a:rect l="l" t="t" r="r" b="b"/>
              <a:pathLst>
                <a:path w="648335" h="1350645">
                  <a:moveTo>
                    <a:pt x="59270" y="0"/>
                  </a:moveTo>
                  <a:lnTo>
                    <a:pt x="0" y="0"/>
                  </a:lnTo>
                  <a:lnTo>
                    <a:pt x="0" y="313169"/>
                  </a:lnTo>
                  <a:lnTo>
                    <a:pt x="59270" y="414197"/>
                  </a:lnTo>
                  <a:lnTo>
                    <a:pt x="59270" y="0"/>
                  </a:lnTo>
                  <a:close/>
                </a:path>
                <a:path w="648335" h="1350645">
                  <a:moveTo>
                    <a:pt x="118541" y="1189570"/>
                  </a:moveTo>
                  <a:lnTo>
                    <a:pt x="76200" y="1189570"/>
                  </a:lnTo>
                  <a:lnTo>
                    <a:pt x="76200" y="1278470"/>
                  </a:lnTo>
                  <a:lnTo>
                    <a:pt x="118541" y="1278470"/>
                  </a:lnTo>
                  <a:lnTo>
                    <a:pt x="118541" y="1189570"/>
                  </a:lnTo>
                  <a:close/>
                </a:path>
                <a:path w="648335" h="1350645">
                  <a:moveTo>
                    <a:pt x="266700" y="1350441"/>
                  </a:moveTo>
                  <a:lnTo>
                    <a:pt x="254000" y="55041"/>
                  </a:lnTo>
                  <a:lnTo>
                    <a:pt x="169341" y="71958"/>
                  </a:lnTo>
                  <a:lnTo>
                    <a:pt x="169341" y="1350441"/>
                  </a:lnTo>
                  <a:lnTo>
                    <a:pt x="266700" y="1350441"/>
                  </a:lnTo>
                  <a:close/>
                </a:path>
                <a:path w="648335" h="1350645">
                  <a:moveTo>
                    <a:pt x="336511" y="122770"/>
                  </a:moveTo>
                  <a:lnTo>
                    <a:pt x="334683" y="115773"/>
                  </a:lnTo>
                  <a:lnTo>
                    <a:pt x="329704" y="110070"/>
                  </a:lnTo>
                  <a:lnTo>
                    <a:pt x="322313" y="106222"/>
                  </a:lnTo>
                  <a:lnTo>
                    <a:pt x="313270" y="104800"/>
                  </a:lnTo>
                  <a:lnTo>
                    <a:pt x="304215" y="106222"/>
                  </a:lnTo>
                  <a:lnTo>
                    <a:pt x="296824" y="110070"/>
                  </a:lnTo>
                  <a:lnTo>
                    <a:pt x="291846" y="115773"/>
                  </a:lnTo>
                  <a:lnTo>
                    <a:pt x="290029" y="122770"/>
                  </a:lnTo>
                  <a:lnTo>
                    <a:pt x="291846" y="129768"/>
                  </a:lnTo>
                  <a:lnTo>
                    <a:pt x="296824" y="135470"/>
                  </a:lnTo>
                  <a:lnTo>
                    <a:pt x="304215" y="139319"/>
                  </a:lnTo>
                  <a:lnTo>
                    <a:pt x="313270" y="140728"/>
                  </a:lnTo>
                  <a:lnTo>
                    <a:pt x="322313" y="139319"/>
                  </a:lnTo>
                  <a:lnTo>
                    <a:pt x="329704" y="135470"/>
                  </a:lnTo>
                  <a:lnTo>
                    <a:pt x="334683" y="129768"/>
                  </a:lnTo>
                  <a:lnTo>
                    <a:pt x="336511" y="122770"/>
                  </a:lnTo>
                  <a:close/>
                </a:path>
                <a:path w="648335" h="1350645">
                  <a:moveTo>
                    <a:pt x="648093" y="723353"/>
                  </a:moveTo>
                  <a:lnTo>
                    <a:pt x="559396" y="723353"/>
                  </a:lnTo>
                  <a:lnTo>
                    <a:pt x="559396" y="774560"/>
                  </a:lnTo>
                  <a:lnTo>
                    <a:pt x="648093" y="774560"/>
                  </a:lnTo>
                  <a:lnTo>
                    <a:pt x="648093" y="72335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4509490" y="7486980"/>
              <a:ext cx="121285" cy="111125"/>
            </a:xfrm>
            <a:custGeom>
              <a:avLst/>
              <a:gdLst/>
              <a:ahLst/>
              <a:cxnLst/>
              <a:rect l="l" t="t" r="r" b="b"/>
              <a:pathLst>
                <a:path w="121285" h="111125">
                  <a:moveTo>
                    <a:pt x="110642" y="82308"/>
                  </a:moveTo>
                  <a:lnTo>
                    <a:pt x="0" y="82308"/>
                  </a:lnTo>
                  <a:lnTo>
                    <a:pt x="0" y="110642"/>
                  </a:lnTo>
                  <a:lnTo>
                    <a:pt x="110642" y="110642"/>
                  </a:lnTo>
                  <a:lnTo>
                    <a:pt x="110642" y="82308"/>
                  </a:lnTo>
                  <a:close/>
                </a:path>
                <a:path w="121285" h="111125">
                  <a:moveTo>
                    <a:pt x="120700" y="0"/>
                  </a:moveTo>
                  <a:lnTo>
                    <a:pt x="2743" y="0"/>
                  </a:lnTo>
                  <a:lnTo>
                    <a:pt x="2743" y="28346"/>
                  </a:lnTo>
                  <a:lnTo>
                    <a:pt x="120700" y="28346"/>
                  </a:lnTo>
                  <a:lnTo>
                    <a:pt x="12070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4612335" y="7343393"/>
              <a:ext cx="12065" cy="140970"/>
            </a:xfrm>
            <a:custGeom>
              <a:avLst/>
              <a:gdLst/>
              <a:ahLst/>
              <a:cxnLst/>
              <a:rect l="l" t="t" r="r" b="b"/>
              <a:pathLst>
                <a:path w="12064" h="140970">
                  <a:moveTo>
                    <a:pt x="11455" y="0"/>
                  </a:moveTo>
                  <a:lnTo>
                    <a:pt x="0" y="0"/>
                  </a:lnTo>
                  <a:lnTo>
                    <a:pt x="0" y="140474"/>
                  </a:lnTo>
                  <a:lnTo>
                    <a:pt x="11455" y="140474"/>
                  </a:lnTo>
                  <a:lnTo>
                    <a:pt x="1145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4488510" y="7071118"/>
              <a:ext cx="133985" cy="91440"/>
            </a:xfrm>
            <a:custGeom>
              <a:avLst/>
              <a:gdLst/>
              <a:ahLst/>
              <a:cxnLst/>
              <a:rect l="l" t="t" r="r" b="b"/>
              <a:pathLst>
                <a:path w="133985" h="91440">
                  <a:moveTo>
                    <a:pt x="133451" y="0"/>
                  </a:moveTo>
                  <a:lnTo>
                    <a:pt x="0" y="0"/>
                  </a:lnTo>
                  <a:lnTo>
                    <a:pt x="0" y="91236"/>
                  </a:lnTo>
                  <a:lnTo>
                    <a:pt x="133451" y="91236"/>
                  </a:lnTo>
                  <a:lnTo>
                    <a:pt x="1334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4526610" y="7096518"/>
              <a:ext cx="69850" cy="57150"/>
            </a:xfrm>
            <a:custGeom>
              <a:avLst/>
              <a:gdLst/>
              <a:ahLst/>
              <a:cxnLst/>
              <a:rect l="l" t="t" r="r" b="b"/>
              <a:pathLst>
                <a:path w="69850" h="57150">
                  <a:moveTo>
                    <a:pt x="69850" y="0"/>
                  </a:moveTo>
                  <a:lnTo>
                    <a:pt x="0" y="0"/>
                  </a:lnTo>
                  <a:lnTo>
                    <a:pt x="0" y="57150"/>
                  </a:lnTo>
                  <a:lnTo>
                    <a:pt x="69850" y="57150"/>
                  </a:lnTo>
                  <a:lnTo>
                    <a:pt x="6985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5834710" y="6764210"/>
              <a:ext cx="72390" cy="29845"/>
            </a:xfrm>
            <a:custGeom>
              <a:avLst/>
              <a:gdLst/>
              <a:ahLst/>
              <a:cxnLst/>
              <a:rect l="l" t="t" r="r" b="b"/>
              <a:pathLst>
                <a:path w="72389" h="29845">
                  <a:moveTo>
                    <a:pt x="71970" y="0"/>
                  </a:moveTo>
                  <a:lnTo>
                    <a:pt x="0" y="0"/>
                  </a:lnTo>
                  <a:lnTo>
                    <a:pt x="0" y="29616"/>
                  </a:lnTo>
                  <a:lnTo>
                    <a:pt x="71970" y="29616"/>
                  </a:lnTo>
                  <a:lnTo>
                    <a:pt x="719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031310" y="8290318"/>
              <a:ext cx="2036445" cy="134620"/>
            </a:xfrm>
            <a:custGeom>
              <a:avLst/>
              <a:gdLst/>
              <a:ahLst/>
              <a:cxnLst/>
              <a:rect l="l" t="t" r="r" b="b"/>
              <a:pathLst>
                <a:path w="2036445" h="134620">
                  <a:moveTo>
                    <a:pt x="2036229" y="109029"/>
                  </a:moveTo>
                  <a:lnTo>
                    <a:pt x="203200" y="109029"/>
                  </a:lnTo>
                  <a:lnTo>
                    <a:pt x="203200" y="0"/>
                  </a:lnTo>
                  <a:lnTo>
                    <a:pt x="120650" y="0"/>
                  </a:lnTo>
                  <a:lnTo>
                    <a:pt x="120650" y="109029"/>
                  </a:lnTo>
                  <a:lnTo>
                    <a:pt x="0" y="109029"/>
                  </a:lnTo>
                  <a:lnTo>
                    <a:pt x="0" y="134429"/>
                  </a:lnTo>
                  <a:lnTo>
                    <a:pt x="2036229" y="134429"/>
                  </a:lnTo>
                  <a:lnTo>
                    <a:pt x="2036229" y="109029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5" name="object 27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253560" y="8303018"/>
              <a:ext cx="98425" cy="76200"/>
            </a:xfrm>
            <a:prstGeom prst="rect">
              <a:avLst/>
            </a:prstGeom>
          </p:spPr>
        </p:pic>
        <p:sp>
          <p:nvSpPr>
            <p:cNvPr id="276" name="object 276"/>
            <p:cNvSpPr/>
            <p:nvPr/>
          </p:nvSpPr>
          <p:spPr>
            <a:xfrm>
              <a:off x="4166107" y="8331073"/>
              <a:ext cx="45085" cy="46990"/>
            </a:xfrm>
            <a:custGeom>
              <a:avLst/>
              <a:gdLst/>
              <a:ahLst/>
              <a:cxnLst/>
              <a:rect l="l" t="t" r="r" b="b"/>
              <a:pathLst>
                <a:path w="45085" h="46990">
                  <a:moveTo>
                    <a:pt x="16789" y="0"/>
                  </a:moveTo>
                  <a:lnTo>
                    <a:pt x="10072" y="3345"/>
                  </a:lnTo>
                  <a:lnTo>
                    <a:pt x="4756" y="8510"/>
                  </a:lnTo>
                  <a:lnTo>
                    <a:pt x="1258" y="15107"/>
                  </a:lnTo>
                  <a:lnTo>
                    <a:pt x="0" y="22745"/>
                  </a:lnTo>
                  <a:lnTo>
                    <a:pt x="1881" y="32071"/>
                  </a:lnTo>
                  <a:lnTo>
                    <a:pt x="7013" y="39684"/>
                  </a:lnTo>
                  <a:lnTo>
                    <a:pt x="14626" y="44816"/>
                  </a:lnTo>
                  <a:lnTo>
                    <a:pt x="23952" y="46697"/>
                  </a:lnTo>
                  <a:lnTo>
                    <a:pt x="32727" y="46697"/>
                  </a:lnTo>
                  <a:lnTo>
                    <a:pt x="40309" y="41935"/>
                  </a:lnTo>
                  <a:lnTo>
                    <a:pt x="44488" y="34912"/>
                  </a:lnTo>
                  <a:lnTo>
                    <a:pt x="42214" y="35623"/>
                  </a:lnTo>
                  <a:lnTo>
                    <a:pt x="39839" y="36118"/>
                  </a:lnTo>
                  <a:lnTo>
                    <a:pt x="37325" y="36118"/>
                  </a:lnTo>
                  <a:lnTo>
                    <a:pt x="27999" y="34237"/>
                  </a:lnTo>
                  <a:lnTo>
                    <a:pt x="20386" y="29105"/>
                  </a:lnTo>
                  <a:lnTo>
                    <a:pt x="15254" y="21491"/>
                  </a:lnTo>
                  <a:lnTo>
                    <a:pt x="13373" y="12166"/>
                  </a:lnTo>
                  <a:lnTo>
                    <a:pt x="13373" y="7708"/>
                  </a:lnTo>
                  <a:lnTo>
                    <a:pt x="14681" y="3594"/>
                  </a:lnTo>
                  <a:lnTo>
                    <a:pt x="1678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761560" y="8325243"/>
              <a:ext cx="139700" cy="69850"/>
            </a:xfrm>
            <a:custGeom>
              <a:avLst/>
              <a:gdLst/>
              <a:ahLst/>
              <a:cxnLst/>
              <a:rect l="l" t="t" r="r" b="b"/>
              <a:pathLst>
                <a:path w="139700" h="69850">
                  <a:moveTo>
                    <a:pt x="139700" y="0"/>
                  </a:moveTo>
                  <a:lnTo>
                    <a:pt x="0" y="0"/>
                  </a:lnTo>
                  <a:lnTo>
                    <a:pt x="0" y="69850"/>
                  </a:lnTo>
                  <a:lnTo>
                    <a:pt x="139700" y="69850"/>
                  </a:lnTo>
                  <a:lnTo>
                    <a:pt x="13970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5051552" y="7893443"/>
              <a:ext cx="256540" cy="348615"/>
            </a:xfrm>
            <a:custGeom>
              <a:avLst/>
              <a:gdLst/>
              <a:ahLst/>
              <a:cxnLst/>
              <a:rect l="l" t="t" r="r" b="b"/>
              <a:pathLst>
                <a:path w="256539" h="348615">
                  <a:moveTo>
                    <a:pt x="59258" y="284695"/>
                  </a:moveTo>
                  <a:lnTo>
                    <a:pt x="4216" y="284695"/>
                  </a:lnTo>
                  <a:lnTo>
                    <a:pt x="4216" y="348195"/>
                  </a:lnTo>
                  <a:lnTo>
                    <a:pt x="59258" y="348195"/>
                  </a:lnTo>
                  <a:lnTo>
                    <a:pt x="59258" y="284695"/>
                  </a:lnTo>
                  <a:close/>
                </a:path>
                <a:path w="256539" h="348615">
                  <a:moveTo>
                    <a:pt x="63500" y="64566"/>
                  </a:moveTo>
                  <a:lnTo>
                    <a:pt x="0" y="64566"/>
                  </a:lnTo>
                  <a:lnTo>
                    <a:pt x="0" y="115366"/>
                  </a:lnTo>
                  <a:lnTo>
                    <a:pt x="31750" y="115366"/>
                  </a:lnTo>
                  <a:lnTo>
                    <a:pt x="31750" y="132295"/>
                  </a:lnTo>
                  <a:lnTo>
                    <a:pt x="59258" y="132295"/>
                  </a:lnTo>
                  <a:lnTo>
                    <a:pt x="59258" y="115366"/>
                  </a:lnTo>
                  <a:lnTo>
                    <a:pt x="63500" y="115366"/>
                  </a:lnTo>
                  <a:lnTo>
                    <a:pt x="63500" y="64566"/>
                  </a:lnTo>
                  <a:close/>
                </a:path>
                <a:path w="256539" h="348615">
                  <a:moveTo>
                    <a:pt x="67729" y="178866"/>
                  </a:moveTo>
                  <a:lnTo>
                    <a:pt x="42329" y="178866"/>
                  </a:lnTo>
                  <a:lnTo>
                    <a:pt x="42329" y="144995"/>
                  </a:lnTo>
                  <a:lnTo>
                    <a:pt x="0" y="144995"/>
                  </a:lnTo>
                  <a:lnTo>
                    <a:pt x="0" y="267766"/>
                  </a:lnTo>
                  <a:lnTo>
                    <a:pt x="42329" y="267766"/>
                  </a:lnTo>
                  <a:lnTo>
                    <a:pt x="42329" y="225425"/>
                  </a:lnTo>
                  <a:lnTo>
                    <a:pt x="67729" y="225425"/>
                  </a:lnTo>
                  <a:lnTo>
                    <a:pt x="67729" y="178866"/>
                  </a:lnTo>
                  <a:close/>
                </a:path>
                <a:path w="256539" h="348615">
                  <a:moveTo>
                    <a:pt x="144983" y="0"/>
                  </a:moveTo>
                  <a:lnTo>
                    <a:pt x="68783" y="0"/>
                  </a:lnTo>
                  <a:lnTo>
                    <a:pt x="68783" y="88900"/>
                  </a:lnTo>
                  <a:lnTo>
                    <a:pt x="144983" y="88900"/>
                  </a:lnTo>
                  <a:lnTo>
                    <a:pt x="144983" y="0"/>
                  </a:lnTo>
                  <a:close/>
                </a:path>
                <a:path w="256539" h="348615">
                  <a:moveTo>
                    <a:pt x="256108" y="0"/>
                  </a:moveTo>
                  <a:lnTo>
                    <a:pt x="179908" y="0"/>
                  </a:lnTo>
                  <a:lnTo>
                    <a:pt x="179908" y="88900"/>
                  </a:lnTo>
                  <a:lnTo>
                    <a:pt x="256108" y="88900"/>
                  </a:lnTo>
                  <a:lnTo>
                    <a:pt x="25610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5133035" y="7956943"/>
              <a:ext cx="155575" cy="260350"/>
            </a:xfrm>
            <a:custGeom>
              <a:avLst/>
              <a:gdLst/>
              <a:ahLst/>
              <a:cxnLst/>
              <a:rect l="l" t="t" r="r" b="b"/>
              <a:pathLst>
                <a:path w="155575" h="260350">
                  <a:moveTo>
                    <a:pt x="44450" y="203200"/>
                  </a:moveTo>
                  <a:lnTo>
                    <a:pt x="0" y="203200"/>
                  </a:lnTo>
                  <a:lnTo>
                    <a:pt x="0" y="260350"/>
                  </a:lnTo>
                  <a:lnTo>
                    <a:pt x="44450" y="260350"/>
                  </a:lnTo>
                  <a:lnTo>
                    <a:pt x="44450" y="203200"/>
                  </a:lnTo>
                  <a:close/>
                </a:path>
                <a:path w="155575" h="260350">
                  <a:moveTo>
                    <a:pt x="44450" y="107353"/>
                  </a:moveTo>
                  <a:lnTo>
                    <a:pt x="0" y="107353"/>
                  </a:lnTo>
                  <a:lnTo>
                    <a:pt x="0" y="159054"/>
                  </a:lnTo>
                  <a:lnTo>
                    <a:pt x="44450" y="159054"/>
                  </a:lnTo>
                  <a:lnTo>
                    <a:pt x="44450" y="107353"/>
                  </a:lnTo>
                  <a:close/>
                </a:path>
                <a:path w="155575" h="260350">
                  <a:moveTo>
                    <a:pt x="44450" y="0"/>
                  </a:moveTo>
                  <a:lnTo>
                    <a:pt x="0" y="0"/>
                  </a:lnTo>
                  <a:lnTo>
                    <a:pt x="0" y="57150"/>
                  </a:lnTo>
                  <a:lnTo>
                    <a:pt x="44450" y="57150"/>
                  </a:lnTo>
                  <a:lnTo>
                    <a:pt x="44450" y="0"/>
                  </a:lnTo>
                  <a:close/>
                </a:path>
                <a:path w="155575" h="260350">
                  <a:moveTo>
                    <a:pt x="155575" y="203200"/>
                  </a:moveTo>
                  <a:lnTo>
                    <a:pt x="111125" y="203200"/>
                  </a:lnTo>
                  <a:lnTo>
                    <a:pt x="111125" y="260350"/>
                  </a:lnTo>
                  <a:lnTo>
                    <a:pt x="155575" y="260350"/>
                  </a:lnTo>
                  <a:lnTo>
                    <a:pt x="155575" y="203200"/>
                  </a:lnTo>
                  <a:close/>
                </a:path>
                <a:path w="155575" h="260350">
                  <a:moveTo>
                    <a:pt x="155575" y="107353"/>
                  </a:moveTo>
                  <a:lnTo>
                    <a:pt x="111125" y="107353"/>
                  </a:lnTo>
                  <a:lnTo>
                    <a:pt x="111125" y="159054"/>
                  </a:lnTo>
                  <a:lnTo>
                    <a:pt x="155575" y="159054"/>
                  </a:lnTo>
                  <a:lnTo>
                    <a:pt x="155575" y="107353"/>
                  </a:lnTo>
                  <a:close/>
                </a:path>
                <a:path w="155575" h="260350">
                  <a:moveTo>
                    <a:pt x="155575" y="0"/>
                  </a:moveTo>
                  <a:lnTo>
                    <a:pt x="111125" y="0"/>
                  </a:lnTo>
                  <a:lnTo>
                    <a:pt x="111125" y="57150"/>
                  </a:lnTo>
                  <a:lnTo>
                    <a:pt x="155575" y="57150"/>
                  </a:lnTo>
                  <a:lnTo>
                    <a:pt x="15557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5110810" y="7958010"/>
              <a:ext cx="193675" cy="285115"/>
            </a:xfrm>
            <a:custGeom>
              <a:avLst/>
              <a:gdLst/>
              <a:ahLst/>
              <a:cxnLst/>
              <a:rect l="l" t="t" r="r" b="b"/>
              <a:pathLst>
                <a:path w="193675" h="285115">
                  <a:moveTo>
                    <a:pt x="57150" y="160858"/>
                  </a:moveTo>
                  <a:lnTo>
                    <a:pt x="31750" y="160858"/>
                  </a:lnTo>
                  <a:lnTo>
                    <a:pt x="31750" y="205308"/>
                  </a:lnTo>
                  <a:lnTo>
                    <a:pt x="57150" y="205308"/>
                  </a:lnTo>
                  <a:lnTo>
                    <a:pt x="57150" y="160858"/>
                  </a:lnTo>
                  <a:close/>
                </a:path>
                <a:path w="193675" h="285115">
                  <a:moveTo>
                    <a:pt x="66675" y="209016"/>
                  </a:moveTo>
                  <a:lnTo>
                    <a:pt x="52908" y="209016"/>
                  </a:lnTo>
                  <a:lnTo>
                    <a:pt x="52908" y="265112"/>
                  </a:lnTo>
                  <a:lnTo>
                    <a:pt x="66675" y="265112"/>
                  </a:lnTo>
                  <a:lnTo>
                    <a:pt x="66675" y="209016"/>
                  </a:lnTo>
                  <a:close/>
                </a:path>
                <a:path w="193675" h="285115">
                  <a:moveTo>
                    <a:pt x="82550" y="283629"/>
                  </a:moveTo>
                  <a:lnTo>
                    <a:pt x="0" y="283629"/>
                  </a:lnTo>
                  <a:lnTo>
                    <a:pt x="0" y="284683"/>
                  </a:lnTo>
                  <a:lnTo>
                    <a:pt x="82550" y="284683"/>
                  </a:lnTo>
                  <a:lnTo>
                    <a:pt x="82550" y="283629"/>
                  </a:lnTo>
                  <a:close/>
                </a:path>
                <a:path w="193675" h="285115">
                  <a:moveTo>
                    <a:pt x="107950" y="164033"/>
                  </a:moveTo>
                  <a:lnTo>
                    <a:pt x="88900" y="164033"/>
                  </a:lnTo>
                  <a:lnTo>
                    <a:pt x="88900" y="259283"/>
                  </a:lnTo>
                  <a:lnTo>
                    <a:pt x="107950" y="259283"/>
                  </a:lnTo>
                  <a:lnTo>
                    <a:pt x="107950" y="164033"/>
                  </a:lnTo>
                  <a:close/>
                </a:path>
                <a:path w="193675" h="285115">
                  <a:moveTo>
                    <a:pt x="120650" y="100533"/>
                  </a:moveTo>
                  <a:lnTo>
                    <a:pt x="111125" y="100533"/>
                  </a:lnTo>
                  <a:lnTo>
                    <a:pt x="111125" y="24333"/>
                  </a:lnTo>
                  <a:lnTo>
                    <a:pt x="85725" y="24333"/>
                  </a:lnTo>
                  <a:lnTo>
                    <a:pt x="85725" y="100533"/>
                  </a:lnTo>
                  <a:lnTo>
                    <a:pt x="66675" y="100533"/>
                  </a:lnTo>
                  <a:lnTo>
                    <a:pt x="66675" y="104241"/>
                  </a:lnTo>
                  <a:lnTo>
                    <a:pt x="59258" y="104241"/>
                  </a:lnTo>
                  <a:lnTo>
                    <a:pt x="59258" y="56083"/>
                  </a:lnTo>
                  <a:lnTo>
                    <a:pt x="63474" y="56083"/>
                  </a:lnTo>
                  <a:lnTo>
                    <a:pt x="63474" y="0"/>
                  </a:lnTo>
                  <a:lnTo>
                    <a:pt x="49707" y="0"/>
                  </a:lnTo>
                  <a:lnTo>
                    <a:pt x="49707" y="50800"/>
                  </a:lnTo>
                  <a:lnTo>
                    <a:pt x="31750" y="50800"/>
                  </a:lnTo>
                  <a:lnTo>
                    <a:pt x="31750" y="107950"/>
                  </a:lnTo>
                  <a:lnTo>
                    <a:pt x="52908" y="107950"/>
                  </a:lnTo>
                  <a:lnTo>
                    <a:pt x="52908" y="160337"/>
                  </a:lnTo>
                  <a:lnTo>
                    <a:pt x="66675" y="160337"/>
                  </a:lnTo>
                  <a:lnTo>
                    <a:pt x="66675" y="160858"/>
                  </a:lnTo>
                  <a:lnTo>
                    <a:pt x="120650" y="160858"/>
                  </a:lnTo>
                  <a:lnTo>
                    <a:pt x="120650" y="100533"/>
                  </a:lnTo>
                  <a:close/>
                </a:path>
                <a:path w="193675" h="285115">
                  <a:moveTo>
                    <a:pt x="165100" y="160858"/>
                  </a:moveTo>
                  <a:lnTo>
                    <a:pt x="139700" y="160858"/>
                  </a:lnTo>
                  <a:lnTo>
                    <a:pt x="139700" y="205308"/>
                  </a:lnTo>
                  <a:lnTo>
                    <a:pt x="165100" y="205308"/>
                  </a:lnTo>
                  <a:lnTo>
                    <a:pt x="165100" y="160858"/>
                  </a:lnTo>
                  <a:close/>
                </a:path>
                <a:path w="193675" h="285115">
                  <a:moveTo>
                    <a:pt x="171970" y="209016"/>
                  </a:moveTo>
                  <a:lnTo>
                    <a:pt x="158203" y="209016"/>
                  </a:lnTo>
                  <a:lnTo>
                    <a:pt x="158203" y="265112"/>
                  </a:lnTo>
                  <a:lnTo>
                    <a:pt x="171970" y="265112"/>
                  </a:lnTo>
                  <a:lnTo>
                    <a:pt x="171970" y="209016"/>
                  </a:lnTo>
                  <a:close/>
                </a:path>
                <a:path w="193675" h="285115">
                  <a:moveTo>
                    <a:pt x="175145" y="104241"/>
                  </a:moveTo>
                  <a:lnTo>
                    <a:pt x="167208" y="104241"/>
                  </a:lnTo>
                  <a:lnTo>
                    <a:pt x="167208" y="56083"/>
                  </a:lnTo>
                  <a:lnTo>
                    <a:pt x="169837" y="56083"/>
                  </a:lnTo>
                  <a:lnTo>
                    <a:pt x="169837" y="0"/>
                  </a:lnTo>
                  <a:lnTo>
                    <a:pt x="156070" y="0"/>
                  </a:lnTo>
                  <a:lnTo>
                    <a:pt x="156070" y="50800"/>
                  </a:lnTo>
                  <a:lnTo>
                    <a:pt x="139700" y="50800"/>
                  </a:lnTo>
                  <a:lnTo>
                    <a:pt x="139700" y="107950"/>
                  </a:lnTo>
                  <a:lnTo>
                    <a:pt x="161378" y="107950"/>
                  </a:lnTo>
                  <a:lnTo>
                    <a:pt x="161378" y="160337"/>
                  </a:lnTo>
                  <a:lnTo>
                    <a:pt x="175145" y="160337"/>
                  </a:lnTo>
                  <a:lnTo>
                    <a:pt x="175145" y="104241"/>
                  </a:lnTo>
                  <a:close/>
                </a:path>
                <a:path w="193675" h="285115">
                  <a:moveTo>
                    <a:pt x="193675" y="283629"/>
                  </a:moveTo>
                  <a:lnTo>
                    <a:pt x="111125" y="283629"/>
                  </a:lnTo>
                  <a:lnTo>
                    <a:pt x="111125" y="284683"/>
                  </a:lnTo>
                  <a:lnTo>
                    <a:pt x="193675" y="284683"/>
                  </a:lnTo>
                  <a:lnTo>
                    <a:pt x="193675" y="283629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807457" y="8336229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59">
                  <a:moveTo>
                    <a:pt x="23952" y="0"/>
                  </a:moveTo>
                  <a:lnTo>
                    <a:pt x="14626" y="1881"/>
                  </a:lnTo>
                  <a:lnTo>
                    <a:pt x="7013" y="7011"/>
                  </a:lnTo>
                  <a:lnTo>
                    <a:pt x="1881" y="14621"/>
                  </a:lnTo>
                  <a:lnTo>
                    <a:pt x="0" y="23939"/>
                  </a:lnTo>
                  <a:lnTo>
                    <a:pt x="1881" y="33264"/>
                  </a:lnTo>
                  <a:lnTo>
                    <a:pt x="7013" y="40878"/>
                  </a:lnTo>
                  <a:lnTo>
                    <a:pt x="14626" y="46010"/>
                  </a:lnTo>
                  <a:lnTo>
                    <a:pt x="23952" y="47891"/>
                  </a:lnTo>
                  <a:lnTo>
                    <a:pt x="33277" y="46010"/>
                  </a:lnTo>
                  <a:lnTo>
                    <a:pt x="40890" y="40878"/>
                  </a:lnTo>
                  <a:lnTo>
                    <a:pt x="46022" y="33264"/>
                  </a:lnTo>
                  <a:lnTo>
                    <a:pt x="47904" y="23939"/>
                  </a:lnTo>
                  <a:lnTo>
                    <a:pt x="46022" y="14621"/>
                  </a:lnTo>
                  <a:lnTo>
                    <a:pt x="40890" y="7011"/>
                  </a:lnTo>
                  <a:lnTo>
                    <a:pt x="33277" y="1881"/>
                  </a:lnTo>
                  <a:lnTo>
                    <a:pt x="23952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2" name="object 28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489648" y="6715518"/>
              <a:ext cx="2583757" cy="1708150"/>
            </a:xfrm>
            <a:prstGeom prst="rect">
              <a:avLst/>
            </a:prstGeom>
          </p:spPr>
        </p:pic>
        <p:sp>
          <p:nvSpPr>
            <p:cNvPr id="283" name="object 283"/>
            <p:cNvSpPr/>
            <p:nvPr/>
          </p:nvSpPr>
          <p:spPr>
            <a:xfrm>
              <a:off x="3079368" y="6846887"/>
              <a:ext cx="3039110" cy="1677035"/>
            </a:xfrm>
            <a:custGeom>
              <a:avLst/>
              <a:gdLst/>
              <a:ahLst/>
              <a:cxnLst/>
              <a:rect l="l" t="t" r="r" b="b"/>
              <a:pathLst>
                <a:path w="3039110" h="1677034">
                  <a:moveTo>
                    <a:pt x="3038551" y="1609356"/>
                  </a:moveTo>
                  <a:lnTo>
                    <a:pt x="880567" y="1609356"/>
                  </a:lnTo>
                  <a:lnTo>
                    <a:pt x="880567" y="1579168"/>
                  </a:lnTo>
                  <a:lnTo>
                    <a:pt x="3038551" y="1579168"/>
                  </a:lnTo>
                  <a:lnTo>
                    <a:pt x="3038551" y="1609356"/>
                  </a:lnTo>
                  <a:close/>
                </a:path>
                <a:path w="3039110" h="1677034">
                  <a:moveTo>
                    <a:pt x="3038551" y="1609356"/>
                  </a:moveTo>
                  <a:lnTo>
                    <a:pt x="880567" y="1609356"/>
                  </a:lnTo>
                  <a:lnTo>
                    <a:pt x="880567" y="1677022"/>
                  </a:lnTo>
                  <a:lnTo>
                    <a:pt x="3038551" y="1677022"/>
                  </a:lnTo>
                  <a:lnTo>
                    <a:pt x="3038551" y="1609356"/>
                  </a:lnTo>
                  <a:close/>
                </a:path>
                <a:path w="3039110" h="1677034">
                  <a:moveTo>
                    <a:pt x="2357323" y="1373441"/>
                  </a:moveTo>
                  <a:lnTo>
                    <a:pt x="2043683" y="1373441"/>
                  </a:lnTo>
                </a:path>
                <a:path w="3039110" h="1677034">
                  <a:moveTo>
                    <a:pt x="12801" y="0"/>
                  </a:moveTo>
                  <a:lnTo>
                    <a:pt x="270662" y="23787"/>
                  </a:lnTo>
                  <a:lnTo>
                    <a:pt x="306438" y="39897"/>
                  </a:lnTo>
                  <a:lnTo>
                    <a:pt x="318211" y="86868"/>
                  </a:lnTo>
                  <a:lnTo>
                    <a:pt x="318211" y="1503273"/>
                  </a:lnTo>
                  <a:lnTo>
                    <a:pt x="42062" y="1512417"/>
                  </a:lnTo>
                  <a:lnTo>
                    <a:pt x="25403" y="1512189"/>
                  </a:lnTo>
                  <a:lnTo>
                    <a:pt x="13715" y="1506475"/>
                  </a:lnTo>
                  <a:lnTo>
                    <a:pt x="6829" y="1495963"/>
                  </a:lnTo>
                  <a:lnTo>
                    <a:pt x="4572" y="1481340"/>
                  </a:lnTo>
                  <a:lnTo>
                    <a:pt x="0" y="16471"/>
                  </a:lnTo>
                  <a:lnTo>
                    <a:pt x="0" y="3657"/>
                  </a:lnTo>
                  <a:lnTo>
                    <a:pt x="2743" y="0"/>
                  </a:lnTo>
                  <a:lnTo>
                    <a:pt x="12801" y="0"/>
                  </a:lnTo>
                </a:path>
                <a:path w="3039110" h="1677034">
                  <a:moveTo>
                    <a:pt x="42062" y="58534"/>
                  </a:moveTo>
                  <a:lnTo>
                    <a:pt x="262432" y="80467"/>
                  </a:lnTo>
                  <a:lnTo>
                    <a:pt x="262432" y="1448422"/>
                  </a:lnTo>
                  <a:lnTo>
                    <a:pt x="54851" y="1458468"/>
                  </a:lnTo>
                  <a:lnTo>
                    <a:pt x="42062" y="5853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4" name="object 28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003486" y="7579321"/>
              <a:ext cx="252590" cy="127101"/>
            </a:xfrm>
            <a:prstGeom prst="rect">
              <a:avLst/>
            </a:prstGeom>
          </p:spPr>
        </p:pic>
        <p:sp>
          <p:nvSpPr>
            <p:cNvPr id="285" name="object 285"/>
            <p:cNvSpPr/>
            <p:nvPr/>
          </p:nvSpPr>
          <p:spPr>
            <a:xfrm>
              <a:off x="3003486" y="6648462"/>
              <a:ext cx="3114675" cy="1771650"/>
            </a:xfrm>
            <a:custGeom>
              <a:avLst/>
              <a:gdLst/>
              <a:ahLst/>
              <a:cxnLst/>
              <a:rect l="l" t="t" r="r" b="b"/>
              <a:pathLst>
                <a:path w="3114675" h="1771650">
                  <a:moveTo>
                    <a:pt x="0" y="935443"/>
                  </a:moveTo>
                  <a:lnTo>
                    <a:pt x="228600" y="930859"/>
                  </a:lnTo>
                  <a:lnTo>
                    <a:pt x="245308" y="935133"/>
                  </a:lnTo>
                  <a:lnTo>
                    <a:pt x="252590" y="945838"/>
                  </a:lnTo>
                  <a:lnTo>
                    <a:pt x="202984" y="1024128"/>
                  </a:lnTo>
                  <a:lnTo>
                    <a:pt x="184592" y="1036712"/>
                  </a:lnTo>
                  <a:lnTo>
                    <a:pt x="182294" y="1032370"/>
                  </a:lnTo>
                  <a:lnTo>
                    <a:pt x="181965" y="1020483"/>
                  </a:lnTo>
                  <a:lnTo>
                    <a:pt x="182278" y="1007788"/>
                  </a:lnTo>
                  <a:lnTo>
                    <a:pt x="181732" y="1001269"/>
                  </a:lnTo>
                  <a:lnTo>
                    <a:pt x="178102" y="998867"/>
                  </a:lnTo>
                  <a:lnTo>
                    <a:pt x="169163" y="998524"/>
                  </a:lnTo>
                  <a:lnTo>
                    <a:pt x="114300" y="998524"/>
                  </a:lnTo>
                  <a:lnTo>
                    <a:pt x="88684" y="1045159"/>
                  </a:lnTo>
                  <a:lnTo>
                    <a:pt x="77096" y="1052560"/>
                  </a:lnTo>
                  <a:lnTo>
                    <a:pt x="67310" y="1056360"/>
                  </a:lnTo>
                  <a:lnTo>
                    <a:pt x="57694" y="1057760"/>
                  </a:lnTo>
                  <a:lnTo>
                    <a:pt x="46621" y="1057960"/>
                  </a:lnTo>
                  <a:lnTo>
                    <a:pt x="0" y="1057960"/>
                  </a:lnTo>
                  <a:lnTo>
                    <a:pt x="0" y="935443"/>
                  </a:lnTo>
                  <a:close/>
                </a:path>
                <a:path w="3114675" h="1771650">
                  <a:moveTo>
                    <a:pt x="909815" y="80479"/>
                  </a:moveTo>
                  <a:lnTo>
                    <a:pt x="3114433" y="0"/>
                  </a:lnTo>
                  <a:lnTo>
                    <a:pt x="3114433" y="1752917"/>
                  </a:lnTo>
                </a:path>
                <a:path w="3114675" h="1771650">
                  <a:moveTo>
                    <a:pt x="2829140" y="71323"/>
                  </a:moveTo>
                  <a:lnTo>
                    <a:pt x="3069640" y="63093"/>
                  </a:lnTo>
                  <a:lnTo>
                    <a:pt x="3069640" y="1771192"/>
                  </a:lnTo>
                </a:path>
                <a:path w="3114675" h="1771650">
                  <a:moveTo>
                    <a:pt x="1124699" y="218541"/>
                  </a:moveTo>
                  <a:lnTo>
                    <a:pt x="2955340" y="170992"/>
                  </a:lnTo>
                  <a:lnTo>
                    <a:pt x="2955340" y="95110"/>
                  </a:lnTo>
                  <a:lnTo>
                    <a:pt x="2825483" y="95110"/>
                  </a:lnTo>
                  <a:lnTo>
                    <a:pt x="2825483" y="60350"/>
                  </a:lnTo>
                  <a:lnTo>
                    <a:pt x="2346325" y="70408"/>
                  </a:lnTo>
                  <a:lnTo>
                    <a:pt x="2346325" y="85966"/>
                  </a:lnTo>
                  <a:lnTo>
                    <a:pt x="1534350" y="111556"/>
                  </a:lnTo>
                  <a:lnTo>
                    <a:pt x="1534350" y="184708"/>
                  </a:lnTo>
                  <a:lnTo>
                    <a:pt x="1476743" y="186550"/>
                  </a:lnTo>
                  <a:lnTo>
                    <a:pt x="1476743" y="113398"/>
                  </a:lnTo>
                  <a:lnTo>
                    <a:pt x="952792" y="129844"/>
                  </a:lnTo>
                </a:path>
                <a:path w="3114675" h="1771650">
                  <a:moveTo>
                    <a:pt x="697674" y="395947"/>
                  </a:moveTo>
                  <a:lnTo>
                    <a:pt x="697674" y="357543"/>
                  </a:lnTo>
                  <a:lnTo>
                    <a:pt x="697674" y="347484"/>
                  </a:lnTo>
                  <a:lnTo>
                    <a:pt x="695845" y="342900"/>
                  </a:lnTo>
                  <a:lnTo>
                    <a:pt x="685800" y="341083"/>
                  </a:lnTo>
                  <a:lnTo>
                    <a:pt x="469074" y="319125"/>
                  </a:lnTo>
                  <a:lnTo>
                    <a:pt x="459016" y="319125"/>
                  </a:lnTo>
                  <a:lnTo>
                    <a:pt x="457200" y="319125"/>
                  </a:lnTo>
                  <a:lnTo>
                    <a:pt x="457200" y="341083"/>
                  </a:lnTo>
                  <a:lnTo>
                    <a:pt x="457200" y="1678851"/>
                  </a:lnTo>
                  <a:lnTo>
                    <a:pt x="459326" y="1690388"/>
                  </a:lnTo>
                  <a:lnTo>
                    <a:pt x="465308" y="1697813"/>
                  </a:lnTo>
                  <a:lnTo>
                    <a:pt x="474548" y="1701469"/>
                  </a:lnTo>
                  <a:lnTo>
                    <a:pt x="486448" y="1701698"/>
                  </a:lnTo>
                  <a:lnTo>
                    <a:pt x="702233" y="1693481"/>
                  </a:lnTo>
                  <a:lnTo>
                    <a:pt x="715048" y="1693481"/>
                  </a:lnTo>
                  <a:lnTo>
                    <a:pt x="716876" y="1687080"/>
                  </a:lnTo>
                  <a:lnTo>
                    <a:pt x="716876" y="1678851"/>
                  </a:lnTo>
                  <a:lnTo>
                    <a:pt x="716876" y="1648675"/>
                  </a:lnTo>
                </a:path>
                <a:path w="3114675" h="1771650">
                  <a:moveTo>
                    <a:pt x="591604" y="1728216"/>
                  </a:moveTo>
                  <a:lnTo>
                    <a:pt x="639165" y="1725472"/>
                  </a:lnTo>
                  <a:lnTo>
                    <a:pt x="639165" y="1754746"/>
                  </a:lnTo>
                  <a:lnTo>
                    <a:pt x="591604" y="1756575"/>
                  </a:lnTo>
                  <a:lnTo>
                    <a:pt x="591604" y="1728216"/>
                  </a:lnTo>
                  <a:close/>
                </a:path>
                <a:path w="3114675" h="1771650">
                  <a:moveTo>
                    <a:pt x="682129" y="576084"/>
                  </a:moveTo>
                  <a:lnTo>
                    <a:pt x="561428" y="576084"/>
                  </a:lnTo>
                  <a:lnTo>
                    <a:pt x="561428" y="480974"/>
                  </a:lnTo>
                  <a:lnTo>
                    <a:pt x="682129" y="480974"/>
                  </a:lnTo>
                  <a:lnTo>
                    <a:pt x="682129" y="576084"/>
                  </a:lnTo>
                  <a:close/>
                </a:path>
                <a:path w="3114675" h="1771650">
                  <a:moveTo>
                    <a:pt x="697674" y="480974"/>
                  </a:moveTo>
                  <a:lnTo>
                    <a:pt x="697674" y="417880"/>
                  </a:lnTo>
                  <a:lnTo>
                    <a:pt x="576973" y="416966"/>
                  </a:lnTo>
                  <a:lnTo>
                    <a:pt x="576973" y="480974"/>
                  </a:lnTo>
                  <a:lnTo>
                    <a:pt x="697674" y="480974"/>
                  </a:lnTo>
                  <a:close/>
                </a:path>
                <a:path w="3114675" h="1771650">
                  <a:moveTo>
                    <a:pt x="697674" y="640092"/>
                  </a:moveTo>
                  <a:lnTo>
                    <a:pt x="697674" y="576084"/>
                  </a:lnTo>
                  <a:lnTo>
                    <a:pt x="576973" y="576084"/>
                  </a:lnTo>
                  <a:lnTo>
                    <a:pt x="576973" y="640092"/>
                  </a:lnTo>
                  <a:lnTo>
                    <a:pt x="697674" y="640092"/>
                  </a:lnTo>
                  <a:close/>
                </a:path>
                <a:path w="3114675" h="1771650">
                  <a:moveTo>
                    <a:pt x="740663" y="576084"/>
                  </a:moveTo>
                  <a:lnTo>
                    <a:pt x="682129" y="576084"/>
                  </a:lnTo>
                  <a:lnTo>
                    <a:pt x="682129" y="480974"/>
                  </a:lnTo>
                  <a:lnTo>
                    <a:pt x="740663" y="480974"/>
                  </a:lnTo>
                  <a:lnTo>
                    <a:pt x="740663" y="576084"/>
                  </a:lnTo>
                  <a:close/>
                </a:path>
                <a:path w="3114675" h="1771650">
                  <a:moveTo>
                    <a:pt x="756183" y="480974"/>
                  </a:moveTo>
                  <a:lnTo>
                    <a:pt x="756183" y="417880"/>
                  </a:lnTo>
                  <a:lnTo>
                    <a:pt x="697674" y="417880"/>
                  </a:lnTo>
                  <a:lnTo>
                    <a:pt x="697674" y="480974"/>
                  </a:lnTo>
                  <a:lnTo>
                    <a:pt x="756183" y="480974"/>
                  </a:lnTo>
                  <a:close/>
                </a:path>
                <a:path w="3114675" h="1771650">
                  <a:moveTo>
                    <a:pt x="756183" y="640092"/>
                  </a:moveTo>
                  <a:lnTo>
                    <a:pt x="756183" y="576084"/>
                  </a:lnTo>
                  <a:lnTo>
                    <a:pt x="697674" y="576084"/>
                  </a:lnTo>
                  <a:lnTo>
                    <a:pt x="697674" y="640092"/>
                  </a:lnTo>
                  <a:lnTo>
                    <a:pt x="756183" y="640092"/>
                  </a:lnTo>
                  <a:close/>
                </a:path>
                <a:path w="3114675" h="1771650">
                  <a:moveTo>
                    <a:pt x="756183" y="417880"/>
                  </a:moveTo>
                  <a:lnTo>
                    <a:pt x="881481" y="422465"/>
                  </a:lnTo>
                  <a:lnTo>
                    <a:pt x="881481" y="488302"/>
                  </a:lnTo>
                  <a:lnTo>
                    <a:pt x="897013" y="488302"/>
                  </a:lnTo>
                  <a:lnTo>
                    <a:pt x="897013" y="569683"/>
                  </a:lnTo>
                  <a:lnTo>
                    <a:pt x="883297" y="574243"/>
                  </a:lnTo>
                  <a:lnTo>
                    <a:pt x="883297" y="638263"/>
                  </a:lnTo>
                  <a:lnTo>
                    <a:pt x="756183" y="640092"/>
                  </a:lnTo>
                  <a:lnTo>
                    <a:pt x="756183" y="576084"/>
                  </a:lnTo>
                  <a:lnTo>
                    <a:pt x="740663" y="576084"/>
                  </a:lnTo>
                  <a:lnTo>
                    <a:pt x="740663" y="480974"/>
                  </a:lnTo>
                  <a:lnTo>
                    <a:pt x="756183" y="480974"/>
                  </a:lnTo>
                  <a:lnTo>
                    <a:pt x="756183" y="417880"/>
                  </a:lnTo>
                  <a:close/>
                </a:path>
                <a:path w="3114675" h="1771650">
                  <a:moveTo>
                    <a:pt x="862266" y="609917"/>
                  </a:moveTo>
                  <a:lnTo>
                    <a:pt x="791857" y="609917"/>
                  </a:lnTo>
                  <a:lnTo>
                    <a:pt x="791857" y="444398"/>
                  </a:lnTo>
                  <a:lnTo>
                    <a:pt x="861364" y="446227"/>
                  </a:lnTo>
                  <a:lnTo>
                    <a:pt x="862266" y="609917"/>
                  </a:lnTo>
                  <a:close/>
                </a:path>
                <a:path w="3114675" h="1771650">
                  <a:moveTo>
                    <a:pt x="682129" y="897026"/>
                  </a:moveTo>
                  <a:lnTo>
                    <a:pt x="561428" y="897026"/>
                  </a:lnTo>
                  <a:lnTo>
                    <a:pt x="561428" y="801941"/>
                  </a:lnTo>
                  <a:lnTo>
                    <a:pt x="682129" y="801941"/>
                  </a:lnTo>
                  <a:lnTo>
                    <a:pt x="682129" y="897026"/>
                  </a:lnTo>
                  <a:close/>
                </a:path>
                <a:path w="3114675" h="1771650">
                  <a:moveTo>
                    <a:pt x="697674" y="801941"/>
                  </a:moveTo>
                  <a:lnTo>
                    <a:pt x="697674" y="737933"/>
                  </a:lnTo>
                  <a:lnTo>
                    <a:pt x="576973" y="737933"/>
                  </a:lnTo>
                  <a:lnTo>
                    <a:pt x="576973" y="801941"/>
                  </a:lnTo>
                  <a:lnTo>
                    <a:pt x="697674" y="801941"/>
                  </a:lnTo>
                  <a:close/>
                </a:path>
                <a:path w="3114675" h="1771650">
                  <a:moveTo>
                    <a:pt x="697674" y="960132"/>
                  </a:moveTo>
                  <a:lnTo>
                    <a:pt x="697674" y="897026"/>
                  </a:lnTo>
                  <a:lnTo>
                    <a:pt x="576973" y="897026"/>
                  </a:lnTo>
                  <a:lnTo>
                    <a:pt x="576973" y="960132"/>
                  </a:lnTo>
                  <a:lnTo>
                    <a:pt x="697674" y="960132"/>
                  </a:lnTo>
                  <a:close/>
                </a:path>
                <a:path w="3114675" h="1771650">
                  <a:moveTo>
                    <a:pt x="740663" y="897026"/>
                  </a:moveTo>
                  <a:lnTo>
                    <a:pt x="682129" y="897026"/>
                  </a:lnTo>
                  <a:lnTo>
                    <a:pt x="682129" y="801941"/>
                  </a:lnTo>
                  <a:lnTo>
                    <a:pt x="740663" y="801941"/>
                  </a:lnTo>
                  <a:lnTo>
                    <a:pt x="740663" y="897026"/>
                  </a:lnTo>
                  <a:close/>
                </a:path>
                <a:path w="3114675" h="1771650">
                  <a:moveTo>
                    <a:pt x="756183" y="801941"/>
                  </a:moveTo>
                  <a:lnTo>
                    <a:pt x="756183" y="737933"/>
                  </a:lnTo>
                  <a:lnTo>
                    <a:pt x="697674" y="737933"/>
                  </a:lnTo>
                  <a:lnTo>
                    <a:pt x="697674" y="801941"/>
                  </a:lnTo>
                  <a:lnTo>
                    <a:pt x="756183" y="801941"/>
                  </a:lnTo>
                  <a:close/>
                </a:path>
                <a:path w="3114675" h="1771650">
                  <a:moveTo>
                    <a:pt x="756183" y="960132"/>
                  </a:moveTo>
                  <a:lnTo>
                    <a:pt x="756183" y="897026"/>
                  </a:lnTo>
                  <a:lnTo>
                    <a:pt x="697674" y="897026"/>
                  </a:lnTo>
                  <a:lnTo>
                    <a:pt x="697674" y="960132"/>
                  </a:lnTo>
                  <a:lnTo>
                    <a:pt x="756183" y="960132"/>
                  </a:lnTo>
                  <a:close/>
                </a:path>
                <a:path w="3114675" h="1771650">
                  <a:moveTo>
                    <a:pt x="756183" y="737933"/>
                  </a:moveTo>
                  <a:lnTo>
                    <a:pt x="881481" y="743407"/>
                  </a:lnTo>
                  <a:lnTo>
                    <a:pt x="881481" y="808342"/>
                  </a:lnTo>
                  <a:lnTo>
                    <a:pt x="897013" y="809244"/>
                  </a:lnTo>
                  <a:lnTo>
                    <a:pt x="897013" y="890625"/>
                  </a:lnTo>
                  <a:lnTo>
                    <a:pt x="883297" y="895197"/>
                  </a:lnTo>
                  <a:lnTo>
                    <a:pt x="883297" y="959205"/>
                  </a:lnTo>
                  <a:lnTo>
                    <a:pt x="756183" y="960132"/>
                  </a:lnTo>
                  <a:lnTo>
                    <a:pt x="756183" y="897026"/>
                  </a:lnTo>
                  <a:lnTo>
                    <a:pt x="740663" y="897026"/>
                  </a:lnTo>
                  <a:lnTo>
                    <a:pt x="740663" y="801941"/>
                  </a:lnTo>
                  <a:lnTo>
                    <a:pt x="756183" y="801941"/>
                  </a:lnTo>
                  <a:lnTo>
                    <a:pt x="756183" y="737933"/>
                  </a:lnTo>
                  <a:close/>
                </a:path>
                <a:path w="3114675" h="1771650">
                  <a:moveTo>
                    <a:pt x="862266" y="930859"/>
                  </a:moveTo>
                  <a:lnTo>
                    <a:pt x="791857" y="929944"/>
                  </a:lnTo>
                  <a:lnTo>
                    <a:pt x="791857" y="764451"/>
                  </a:lnTo>
                  <a:lnTo>
                    <a:pt x="861364" y="767181"/>
                  </a:lnTo>
                  <a:lnTo>
                    <a:pt x="862266" y="930859"/>
                  </a:lnTo>
                  <a:close/>
                </a:path>
                <a:path w="3114675" h="1771650">
                  <a:moveTo>
                    <a:pt x="682129" y="1223479"/>
                  </a:moveTo>
                  <a:lnTo>
                    <a:pt x="561428" y="1223479"/>
                  </a:lnTo>
                  <a:lnTo>
                    <a:pt x="561428" y="1128382"/>
                  </a:lnTo>
                  <a:lnTo>
                    <a:pt x="682129" y="1128382"/>
                  </a:lnTo>
                  <a:lnTo>
                    <a:pt x="682129" y="1223479"/>
                  </a:lnTo>
                  <a:close/>
                </a:path>
                <a:path w="3114675" h="1771650">
                  <a:moveTo>
                    <a:pt x="697674" y="1128382"/>
                  </a:moveTo>
                  <a:lnTo>
                    <a:pt x="697674" y="1065276"/>
                  </a:lnTo>
                  <a:lnTo>
                    <a:pt x="576973" y="1064361"/>
                  </a:lnTo>
                  <a:lnTo>
                    <a:pt x="576973" y="1128382"/>
                  </a:lnTo>
                  <a:lnTo>
                    <a:pt x="697674" y="1128382"/>
                  </a:lnTo>
                  <a:close/>
                </a:path>
                <a:path w="3114675" h="1771650">
                  <a:moveTo>
                    <a:pt x="697674" y="1287475"/>
                  </a:moveTo>
                  <a:lnTo>
                    <a:pt x="697674" y="1223479"/>
                  </a:lnTo>
                  <a:lnTo>
                    <a:pt x="576973" y="1223479"/>
                  </a:lnTo>
                  <a:lnTo>
                    <a:pt x="576973" y="1287475"/>
                  </a:lnTo>
                  <a:lnTo>
                    <a:pt x="697674" y="1287475"/>
                  </a:lnTo>
                  <a:close/>
                </a:path>
                <a:path w="3114675" h="1771650">
                  <a:moveTo>
                    <a:pt x="740663" y="1223479"/>
                  </a:moveTo>
                  <a:lnTo>
                    <a:pt x="682129" y="1223479"/>
                  </a:lnTo>
                  <a:lnTo>
                    <a:pt x="682129" y="1128382"/>
                  </a:lnTo>
                  <a:lnTo>
                    <a:pt x="740663" y="1128382"/>
                  </a:lnTo>
                  <a:lnTo>
                    <a:pt x="740663" y="1223479"/>
                  </a:lnTo>
                  <a:close/>
                </a:path>
                <a:path w="3114675" h="1771650">
                  <a:moveTo>
                    <a:pt x="756183" y="1128382"/>
                  </a:moveTo>
                  <a:lnTo>
                    <a:pt x="756183" y="1065276"/>
                  </a:lnTo>
                  <a:lnTo>
                    <a:pt x="697674" y="1065276"/>
                  </a:lnTo>
                  <a:lnTo>
                    <a:pt x="697674" y="1128382"/>
                  </a:lnTo>
                  <a:lnTo>
                    <a:pt x="756183" y="1128382"/>
                  </a:lnTo>
                  <a:close/>
                </a:path>
                <a:path w="3114675" h="1771650">
                  <a:moveTo>
                    <a:pt x="756183" y="1287475"/>
                  </a:moveTo>
                  <a:lnTo>
                    <a:pt x="756183" y="1223479"/>
                  </a:lnTo>
                  <a:lnTo>
                    <a:pt x="697674" y="1223479"/>
                  </a:lnTo>
                  <a:lnTo>
                    <a:pt x="697674" y="1287475"/>
                  </a:lnTo>
                  <a:lnTo>
                    <a:pt x="756183" y="1287475"/>
                  </a:lnTo>
                  <a:close/>
                </a:path>
                <a:path w="3114675" h="1771650">
                  <a:moveTo>
                    <a:pt x="756183" y="1065276"/>
                  </a:moveTo>
                  <a:lnTo>
                    <a:pt x="881481" y="1069848"/>
                  </a:lnTo>
                  <a:lnTo>
                    <a:pt x="882383" y="1133856"/>
                  </a:lnTo>
                  <a:lnTo>
                    <a:pt x="897928" y="1134783"/>
                  </a:lnTo>
                  <a:lnTo>
                    <a:pt x="898842" y="1215250"/>
                  </a:lnTo>
                  <a:lnTo>
                    <a:pt x="885126" y="1219809"/>
                  </a:lnTo>
                  <a:lnTo>
                    <a:pt x="885126" y="1282915"/>
                  </a:lnTo>
                  <a:lnTo>
                    <a:pt x="757110" y="1287475"/>
                  </a:lnTo>
                  <a:lnTo>
                    <a:pt x="757110" y="1223479"/>
                  </a:lnTo>
                  <a:lnTo>
                    <a:pt x="740663" y="1223479"/>
                  </a:lnTo>
                  <a:lnTo>
                    <a:pt x="740663" y="1128382"/>
                  </a:lnTo>
                  <a:lnTo>
                    <a:pt x="756183" y="1128382"/>
                  </a:lnTo>
                  <a:lnTo>
                    <a:pt x="756183" y="1065276"/>
                  </a:lnTo>
                  <a:close/>
                </a:path>
                <a:path w="3114675" h="1771650">
                  <a:moveTo>
                    <a:pt x="863180" y="1255483"/>
                  </a:moveTo>
                  <a:lnTo>
                    <a:pt x="793699" y="1256398"/>
                  </a:lnTo>
                  <a:lnTo>
                    <a:pt x="792772" y="1091793"/>
                  </a:lnTo>
                  <a:lnTo>
                    <a:pt x="862266" y="1093622"/>
                  </a:lnTo>
                  <a:lnTo>
                    <a:pt x="863180" y="1255483"/>
                  </a:lnTo>
                  <a:close/>
                </a:path>
                <a:path w="3114675" h="1771650">
                  <a:moveTo>
                    <a:pt x="576973" y="640092"/>
                  </a:moveTo>
                  <a:lnTo>
                    <a:pt x="576973" y="576084"/>
                  </a:lnTo>
                  <a:lnTo>
                    <a:pt x="561428" y="576084"/>
                  </a:lnTo>
                  <a:lnTo>
                    <a:pt x="561428" y="480974"/>
                  </a:lnTo>
                  <a:lnTo>
                    <a:pt x="576973" y="480974"/>
                  </a:lnTo>
                  <a:lnTo>
                    <a:pt x="576973" y="418795"/>
                  </a:lnTo>
                  <a:lnTo>
                    <a:pt x="540417" y="430746"/>
                  </a:lnTo>
                  <a:lnTo>
                    <a:pt x="510798" y="457438"/>
                  </a:lnTo>
                  <a:lnTo>
                    <a:pt x="490950" y="495440"/>
                  </a:lnTo>
                  <a:lnTo>
                    <a:pt x="483704" y="541324"/>
                  </a:lnTo>
                  <a:lnTo>
                    <a:pt x="491720" y="589018"/>
                  </a:lnTo>
                  <a:lnTo>
                    <a:pt x="513538" y="627970"/>
                  </a:lnTo>
                  <a:lnTo>
                    <a:pt x="545818" y="654235"/>
                  </a:lnTo>
                  <a:lnTo>
                    <a:pt x="585215" y="663867"/>
                  </a:lnTo>
                  <a:lnTo>
                    <a:pt x="601982" y="662207"/>
                  </a:lnTo>
                  <a:lnTo>
                    <a:pt x="617896" y="657461"/>
                  </a:lnTo>
                  <a:lnTo>
                    <a:pt x="632786" y="649974"/>
                  </a:lnTo>
                  <a:lnTo>
                    <a:pt x="646480" y="640092"/>
                  </a:lnTo>
                  <a:lnTo>
                    <a:pt x="576973" y="640092"/>
                  </a:lnTo>
                </a:path>
                <a:path w="3114675" h="1771650">
                  <a:moveTo>
                    <a:pt x="576973" y="960132"/>
                  </a:moveTo>
                  <a:lnTo>
                    <a:pt x="576973" y="897026"/>
                  </a:lnTo>
                  <a:lnTo>
                    <a:pt x="561428" y="897026"/>
                  </a:lnTo>
                  <a:lnTo>
                    <a:pt x="561428" y="801941"/>
                  </a:lnTo>
                  <a:lnTo>
                    <a:pt x="576973" y="801941"/>
                  </a:lnTo>
                  <a:lnTo>
                    <a:pt x="576973" y="738847"/>
                  </a:lnTo>
                  <a:lnTo>
                    <a:pt x="541226" y="750990"/>
                  </a:lnTo>
                  <a:lnTo>
                    <a:pt x="512508" y="777017"/>
                  </a:lnTo>
                  <a:lnTo>
                    <a:pt x="493391" y="813675"/>
                  </a:lnTo>
                  <a:lnTo>
                    <a:pt x="486448" y="857707"/>
                  </a:lnTo>
                  <a:lnTo>
                    <a:pt x="494163" y="904584"/>
                  </a:lnTo>
                  <a:lnTo>
                    <a:pt x="515253" y="942632"/>
                  </a:lnTo>
                  <a:lnTo>
                    <a:pt x="546632" y="968163"/>
                  </a:lnTo>
                  <a:lnTo>
                    <a:pt x="585215" y="977493"/>
                  </a:lnTo>
                  <a:lnTo>
                    <a:pt x="599251" y="976322"/>
                  </a:lnTo>
                  <a:lnTo>
                    <a:pt x="612517" y="972923"/>
                  </a:lnTo>
                  <a:lnTo>
                    <a:pt x="624931" y="967469"/>
                  </a:lnTo>
                  <a:lnTo>
                    <a:pt x="636409" y="960132"/>
                  </a:lnTo>
                  <a:lnTo>
                    <a:pt x="576973" y="960132"/>
                  </a:lnTo>
                </a:path>
                <a:path w="3114675" h="1771650">
                  <a:moveTo>
                    <a:pt x="576973" y="1287475"/>
                  </a:moveTo>
                  <a:lnTo>
                    <a:pt x="576973" y="1223479"/>
                  </a:lnTo>
                  <a:lnTo>
                    <a:pt x="561428" y="1223479"/>
                  </a:lnTo>
                  <a:lnTo>
                    <a:pt x="561428" y="1128382"/>
                  </a:lnTo>
                  <a:lnTo>
                    <a:pt x="576973" y="1128382"/>
                  </a:lnTo>
                  <a:lnTo>
                    <a:pt x="576973" y="1066190"/>
                  </a:lnTo>
                  <a:lnTo>
                    <a:pt x="540417" y="1078665"/>
                  </a:lnTo>
                  <a:lnTo>
                    <a:pt x="510798" y="1105630"/>
                  </a:lnTo>
                  <a:lnTo>
                    <a:pt x="490950" y="1143739"/>
                  </a:lnTo>
                  <a:lnTo>
                    <a:pt x="483704" y="1189647"/>
                  </a:lnTo>
                  <a:lnTo>
                    <a:pt x="491734" y="1237474"/>
                  </a:lnTo>
                  <a:lnTo>
                    <a:pt x="513653" y="1276732"/>
                  </a:lnTo>
                  <a:lnTo>
                    <a:pt x="546203" y="1303305"/>
                  </a:lnTo>
                  <a:lnTo>
                    <a:pt x="586130" y="1313078"/>
                  </a:lnTo>
                  <a:lnTo>
                    <a:pt x="603425" y="1311265"/>
                  </a:lnTo>
                  <a:lnTo>
                    <a:pt x="619609" y="1306110"/>
                  </a:lnTo>
                  <a:lnTo>
                    <a:pt x="634595" y="1298039"/>
                  </a:lnTo>
                  <a:lnTo>
                    <a:pt x="648296" y="1287475"/>
                  </a:lnTo>
                  <a:lnTo>
                    <a:pt x="576973" y="1287475"/>
                  </a:lnTo>
                </a:path>
                <a:path w="3114675" h="1771650">
                  <a:moveTo>
                    <a:pt x="576973" y="640092"/>
                  </a:moveTo>
                  <a:lnTo>
                    <a:pt x="550061" y="629542"/>
                  </a:lnTo>
                  <a:lnTo>
                    <a:pt x="528286" y="607853"/>
                  </a:lnTo>
                  <a:lnTo>
                    <a:pt x="513710" y="577592"/>
                  </a:lnTo>
                  <a:lnTo>
                    <a:pt x="508393" y="541324"/>
                  </a:lnTo>
                  <a:lnTo>
                    <a:pt x="513237" y="506356"/>
                  </a:lnTo>
                  <a:lnTo>
                    <a:pt x="526568" y="476870"/>
                  </a:lnTo>
                  <a:lnTo>
                    <a:pt x="546589" y="454926"/>
                  </a:lnTo>
                  <a:lnTo>
                    <a:pt x="571500" y="442582"/>
                  </a:lnTo>
                </a:path>
                <a:path w="3114675" h="1771650">
                  <a:moveTo>
                    <a:pt x="577900" y="954646"/>
                  </a:moveTo>
                  <a:lnTo>
                    <a:pt x="551504" y="944637"/>
                  </a:lnTo>
                  <a:lnTo>
                    <a:pt x="529997" y="923316"/>
                  </a:lnTo>
                  <a:lnTo>
                    <a:pt x="515523" y="893426"/>
                  </a:lnTo>
                  <a:lnTo>
                    <a:pt x="510222" y="857707"/>
                  </a:lnTo>
                  <a:lnTo>
                    <a:pt x="515523" y="822133"/>
                  </a:lnTo>
                  <a:lnTo>
                    <a:pt x="529997" y="792560"/>
                  </a:lnTo>
                  <a:lnTo>
                    <a:pt x="551504" y="771558"/>
                  </a:lnTo>
                  <a:lnTo>
                    <a:pt x="577900" y="761695"/>
                  </a:lnTo>
                </a:path>
                <a:path w="3114675" h="1771650">
                  <a:moveTo>
                    <a:pt x="597090" y="1288389"/>
                  </a:moveTo>
                  <a:lnTo>
                    <a:pt x="593432" y="1289316"/>
                  </a:lnTo>
                  <a:lnTo>
                    <a:pt x="589775" y="1289316"/>
                  </a:lnTo>
                  <a:lnTo>
                    <a:pt x="586130" y="1289316"/>
                  </a:lnTo>
                  <a:lnTo>
                    <a:pt x="555847" y="1281456"/>
                  </a:lnTo>
                  <a:lnTo>
                    <a:pt x="531140" y="1260051"/>
                  </a:lnTo>
                  <a:lnTo>
                    <a:pt x="514494" y="1228360"/>
                  </a:lnTo>
                  <a:lnTo>
                    <a:pt x="508393" y="1189647"/>
                  </a:lnTo>
                  <a:lnTo>
                    <a:pt x="513551" y="1153363"/>
                  </a:lnTo>
                  <a:lnTo>
                    <a:pt x="527710" y="1122999"/>
                  </a:lnTo>
                  <a:lnTo>
                    <a:pt x="548898" y="1101037"/>
                  </a:lnTo>
                  <a:lnTo>
                    <a:pt x="575144" y="1089964"/>
                  </a:lnTo>
                </a:path>
                <a:path w="3114675" h="1771650">
                  <a:moveTo>
                    <a:pt x="670242" y="1392631"/>
                  </a:moveTo>
                  <a:lnTo>
                    <a:pt x="670242" y="1485900"/>
                  </a:lnTo>
                  <a:lnTo>
                    <a:pt x="697674" y="1485900"/>
                  </a:lnTo>
                  <a:lnTo>
                    <a:pt x="697674" y="1536192"/>
                  </a:lnTo>
                  <a:lnTo>
                    <a:pt x="670242" y="1536192"/>
                  </a:lnTo>
                  <a:lnTo>
                    <a:pt x="670242" y="1635861"/>
                  </a:lnTo>
                  <a:lnTo>
                    <a:pt x="653783" y="1635861"/>
                  </a:lnTo>
                  <a:lnTo>
                    <a:pt x="653783" y="1591983"/>
                  </a:lnTo>
                  <a:lnTo>
                    <a:pt x="632764" y="1591983"/>
                  </a:lnTo>
                  <a:lnTo>
                    <a:pt x="632764" y="1538947"/>
                  </a:lnTo>
                  <a:lnTo>
                    <a:pt x="533082" y="1538947"/>
                  </a:lnTo>
                  <a:lnTo>
                    <a:pt x="537654" y="1485900"/>
                  </a:lnTo>
                  <a:lnTo>
                    <a:pt x="636409" y="1485900"/>
                  </a:lnTo>
                  <a:lnTo>
                    <a:pt x="636409" y="1392631"/>
                  </a:lnTo>
                  <a:lnTo>
                    <a:pt x="579716" y="1392631"/>
                  </a:lnTo>
                  <a:lnTo>
                    <a:pt x="579716" y="1371600"/>
                  </a:lnTo>
                  <a:lnTo>
                    <a:pt x="560514" y="1371600"/>
                  </a:lnTo>
                  <a:lnTo>
                    <a:pt x="567358" y="1359220"/>
                  </a:lnTo>
                  <a:lnTo>
                    <a:pt x="583717" y="1350694"/>
                  </a:lnTo>
                  <a:lnTo>
                    <a:pt x="603334" y="1345766"/>
                  </a:lnTo>
                  <a:lnTo>
                    <a:pt x="619950" y="1344180"/>
                  </a:lnTo>
                  <a:lnTo>
                    <a:pt x="729678" y="1344180"/>
                  </a:lnTo>
                  <a:lnTo>
                    <a:pt x="759039" y="1347179"/>
                  </a:lnTo>
                  <a:lnTo>
                    <a:pt x="784886" y="1355832"/>
                  </a:lnTo>
                  <a:lnTo>
                    <a:pt x="804393" y="1369630"/>
                  </a:lnTo>
                  <a:lnTo>
                    <a:pt x="814730" y="1388059"/>
                  </a:lnTo>
                  <a:lnTo>
                    <a:pt x="670242" y="1392631"/>
                  </a:lnTo>
                </a:path>
                <a:path w="3114675" h="1771650">
                  <a:moveTo>
                    <a:pt x="769912" y="1346009"/>
                  </a:moveTo>
                  <a:lnTo>
                    <a:pt x="852208" y="1339608"/>
                  </a:lnTo>
                  <a:lnTo>
                    <a:pt x="852208" y="1400860"/>
                  </a:lnTo>
                  <a:lnTo>
                    <a:pt x="816533" y="1400860"/>
                  </a:lnTo>
                  <a:lnTo>
                    <a:pt x="816533" y="1428292"/>
                  </a:lnTo>
                  <a:lnTo>
                    <a:pt x="874166" y="1428292"/>
                  </a:lnTo>
                  <a:lnTo>
                    <a:pt x="874166" y="1323149"/>
                  </a:lnTo>
                  <a:lnTo>
                    <a:pt x="748880" y="1323149"/>
                  </a:lnTo>
                  <a:lnTo>
                    <a:pt x="748880" y="1341424"/>
                  </a:lnTo>
                </a:path>
                <a:path w="3114675" h="1771650">
                  <a:moveTo>
                    <a:pt x="869581" y="1540776"/>
                  </a:moveTo>
                  <a:lnTo>
                    <a:pt x="837577" y="1540776"/>
                  </a:lnTo>
                  <a:lnTo>
                    <a:pt x="837577" y="1481328"/>
                  </a:lnTo>
                  <a:lnTo>
                    <a:pt x="869581" y="1481328"/>
                  </a:lnTo>
                  <a:lnTo>
                    <a:pt x="869581" y="1540776"/>
                  </a:lnTo>
                  <a:close/>
                </a:path>
                <a:path w="3114675" h="1771650">
                  <a:moveTo>
                    <a:pt x="560514" y="1365199"/>
                  </a:moveTo>
                  <a:lnTo>
                    <a:pt x="515708" y="1365199"/>
                  </a:lnTo>
                  <a:lnTo>
                    <a:pt x="515708" y="1378013"/>
                  </a:lnTo>
                  <a:lnTo>
                    <a:pt x="539483" y="1378013"/>
                  </a:lnTo>
                  <a:lnTo>
                    <a:pt x="539483" y="1394460"/>
                  </a:lnTo>
                  <a:lnTo>
                    <a:pt x="579716" y="1394460"/>
                  </a:lnTo>
                </a:path>
                <a:path w="3114675" h="1771650">
                  <a:moveTo>
                    <a:pt x="565099" y="1466710"/>
                  </a:moveTo>
                  <a:lnTo>
                    <a:pt x="524865" y="1466710"/>
                  </a:lnTo>
                  <a:lnTo>
                    <a:pt x="524865" y="1420075"/>
                  </a:lnTo>
                  <a:lnTo>
                    <a:pt x="565099" y="1420075"/>
                  </a:lnTo>
                  <a:lnTo>
                    <a:pt x="565099" y="1466710"/>
                  </a:lnTo>
                  <a:close/>
                </a:path>
                <a:path w="3114675" h="1771650">
                  <a:moveTo>
                    <a:pt x="647382" y="1303947"/>
                  </a:moveTo>
                  <a:lnTo>
                    <a:pt x="602255" y="1314026"/>
                  </a:lnTo>
                  <a:lnTo>
                    <a:pt x="562009" y="1329081"/>
                  </a:lnTo>
                  <a:lnTo>
                    <a:pt x="531532" y="1346882"/>
                  </a:lnTo>
                  <a:lnTo>
                    <a:pt x="515708" y="1365199"/>
                  </a:lnTo>
                </a:path>
                <a:path w="3114675" h="1771650">
                  <a:moveTo>
                    <a:pt x="507466" y="1388059"/>
                  </a:moveTo>
                  <a:lnTo>
                    <a:pt x="499249" y="1402362"/>
                  </a:lnTo>
                  <a:lnTo>
                    <a:pt x="497195" y="1418124"/>
                  </a:lnTo>
                  <a:lnTo>
                    <a:pt x="498222" y="1433713"/>
                  </a:lnTo>
                  <a:lnTo>
                    <a:pt x="499249" y="1447495"/>
                  </a:lnTo>
                </a:path>
                <a:path w="3114675" h="1771650">
                  <a:moveTo>
                    <a:pt x="515708" y="1434693"/>
                  </a:moveTo>
                  <a:lnTo>
                    <a:pt x="502966" y="1449268"/>
                  </a:lnTo>
                  <a:lnTo>
                    <a:pt x="491253" y="1471045"/>
                  </a:lnTo>
                  <a:lnTo>
                    <a:pt x="483310" y="1495906"/>
                  </a:lnTo>
                  <a:lnTo>
                    <a:pt x="481876" y="1519732"/>
                  </a:lnTo>
                  <a:lnTo>
                    <a:pt x="486405" y="1546137"/>
                  </a:lnTo>
                  <a:lnTo>
                    <a:pt x="494791" y="1576658"/>
                  </a:lnTo>
                  <a:lnTo>
                    <a:pt x="509522" y="1604091"/>
                  </a:lnTo>
                  <a:lnTo>
                    <a:pt x="533082" y="1621231"/>
                  </a:lnTo>
                </a:path>
                <a:path w="3114675" h="1771650">
                  <a:moveTo>
                    <a:pt x="533082" y="1538947"/>
                  </a:moveTo>
                  <a:lnTo>
                    <a:pt x="533082" y="1595628"/>
                  </a:lnTo>
                  <a:lnTo>
                    <a:pt x="605332" y="1595628"/>
                  </a:lnTo>
                </a:path>
                <a:path w="3114675" h="1771650">
                  <a:moveTo>
                    <a:pt x="515708" y="1625815"/>
                  </a:moveTo>
                  <a:lnTo>
                    <a:pt x="515708" y="1642275"/>
                  </a:lnTo>
                  <a:lnTo>
                    <a:pt x="545884" y="1642275"/>
                  </a:lnTo>
                  <a:lnTo>
                    <a:pt x="562548" y="1642717"/>
                  </a:lnTo>
                  <a:lnTo>
                    <a:pt x="574235" y="1642387"/>
                  </a:lnTo>
                  <a:lnTo>
                    <a:pt x="581118" y="1638797"/>
                  </a:lnTo>
                  <a:lnTo>
                    <a:pt x="583374" y="1629460"/>
                  </a:lnTo>
                  <a:lnTo>
                    <a:pt x="583374" y="1604784"/>
                  </a:lnTo>
                </a:path>
                <a:path w="3114675" h="1771650">
                  <a:moveTo>
                    <a:pt x="693115" y="1431963"/>
                  </a:moveTo>
                  <a:lnTo>
                    <a:pt x="693115" y="1460309"/>
                  </a:lnTo>
                  <a:lnTo>
                    <a:pt x="724192" y="1460309"/>
                  </a:lnTo>
                  <a:lnTo>
                    <a:pt x="724192" y="1565465"/>
                  </a:lnTo>
                </a:path>
                <a:path w="3114675" h="1771650">
                  <a:moveTo>
                    <a:pt x="721448" y="1425549"/>
                  </a:moveTo>
                  <a:lnTo>
                    <a:pt x="790943" y="1425549"/>
                  </a:lnTo>
                </a:path>
                <a:path w="3114675" h="1771650">
                  <a:moveTo>
                    <a:pt x="813815" y="1444764"/>
                  </a:moveTo>
                  <a:lnTo>
                    <a:pt x="813815" y="1548993"/>
                  </a:lnTo>
                </a:path>
                <a:path w="3114675" h="1771650">
                  <a:moveTo>
                    <a:pt x="702233" y="1578267"/>
                  </a:moveTo>
                  <a:lnTo>
                    <a:pt x="693261" y="1581436"/>
                  </a:lnTo>
                  <a:lnTo>
                    <a:pt x="688654" y="1586490"/>
                  </a:lnTo>
                  <a:lnTo>
                    <a:pt x="686956" y="1592915"/>
                  </a:lnTo>
                  <a:lnTo>
                    <a:pt x="686714" y="1600200"/>
                  </a:lnTo>
                  <a:lnTo>
                    <a:pt x="689139" y="1608488"/>
                  </a:lnTo>
                  <a:lnTo>
                    <a:pt x="694474" y="1617808"/>
                  </a:lnTo>
                  <a:lnTo>
                    <a:pt x="699808" y="1625413"/>
                  </a:lnTo>
                  <a:lnTo>
                    <a:pt x="702233" y="1628559"/>
                  </a:lnTo>
                </a:path>
                <a:path w="3114675" h="1771650">
                  <a:moveTo>
                    <a:pt x="721448" y="1581010"/>
                  </a:moveTo>
                  <a:lnTo>
                    <a:pt x="740663" y="1581010"/>
                  </a:lnTo>
                  <a:lnTo>
                    <a:pt x="740663" y="1619415"/>
                  </a:lnTo>
                  <a:lnTo>
                    <a:pt x="715048" y="1619415"/>
                  </a:lnTo>
                </a:path>
                <a:path w="3114675" h="1771650">
                  <a:moveTo>
                    <a:pt x="753465" y="1602943"/>
                  </a:moveTo>
                  <a:lnTo>
                    <a:pt x="810145" y="1602943"/>
                  </a:lnTo>
                  <a:lnTo>
                    <a:pt x="810145" y="1656892"/>
                  </a:lnTo>
                  <a:lnTo>
                    <a:pt x="848550" y="1656892"/>
                  </a:lnTo>
                </a:path>
                <a:path w="3114675" h="1771650">
                  <a:moveTo>
                    <a:pt x="829348" y="1548993"/>
                  </a:moveTo>
                  <a:lnTo>
                    <a:pt x="829348" y="1584667"/>
                  </a:lnTo>
                  <a:lnTo>
                    <a:pt x="851293" y="1584667"/>
                  </a:lnTo>
                  <a:lnTo>
                    <a:pt x="851293" y="1552663"/>
                  </a:lnTo>
                </a:path>
                <a:path w="3114675" h="1771650">
                  <a:moveTo>
                    <a:pt x="747064" y="1561795"/>
                  </a:moveTo>
                  <a:lnTo>
                    <a:pt x="747064" y="1536192"/>
                  </a:lnTo>
                  <a:lnTo>
                    <a:pt x="801014" y="1536192"/>
                  </a:lnTo>
                </a:path>
                <a:path w="3114675" h="1771650">
                  <a:moveTo>
                    <a:pt x="743394" y="1453908"/>
                  </a:moveTo>
                  <a:lnTo>
                    <a:pt x="743394" y="1482242"/>
                  </a:lnTo>
                  <a:lnTo>
                    <a:pt x="762596" y="1482242"/>
                  </a:lnTo>
                  <a:lnTo>
                    <a:pt x="762596" y="1524317"/>
                  </a:lnTo>
                </a:path>
                <a:path w="3114675" h="1771650">
                  <a:moveTo>
                    <a:pt x="801014" y="1498714"/>
                  </a:moveTo>
                  <a:lnTo>
                    <a:pt x="790943" y="1498714"/>
                  </a:lnTo>
                  <a:lnTo>
                    <a:pt x="790943" y="1524317"/>
                  </a:lnTo>
                  <a:lnTo>
                    <a:pt x="807415" y="1524317"/>
                  </a:lnTo>
                </a:path>
                <a:path w="3114675" h="1771650">
                  <a:moveTo>
                    <a:pt x="683044" y="1403616"/>
                  </a:moveTo>
                  <a:lnTo>
                    <a:pt x="747064" y="1403616"/>
                  </a:lnTo>
                  <a:lnTo>
                    <a:pt x="747064" y="1419148"/>
                  </a:lnTo>
                </a:path>
                <a:path w="3114675" h="1771650">
                  <a:moveTo>
                    <a:pt x="861364" y="1470367"/>
                  </a:moveTo>
                  <a:lnTo>
                    <a:pt x="861364" y="1441094"/>
                  </a:lnTo>
                  <a:lnTo>
                    <a:pt x="982065" y="1441094"/>
                  </a:lnTo>
                  <a:lnTo>
                    <a:pt x="982065" y="1574609"/>
                  </a:lnTo>
                  <a:lnTo>
                    <a:pt x="952792" y="1574609"/>
                  </a:lnTo>
                </a:path>
                <a:path w="3114675" h="1771650">
                  <a:moveTo>
                    <a:pt x="886955" y="1463967"/>
                  </a:moveTo>
                  <a:lnTo>
                    <a:pt x="962850" y="1463967"/>
                  </a:lnTo>
                  <a:lnTo>
                    <a:pt x="962850" y="1542592"/>
                  </a:lnTo>
                </a:path>
                <a:path w="3114675" h="1771650">
                  <a:moveTo>
                    <a:pt x="886955" y="1482242"/>
                  </a:moveTo>
                  <a:lnTo>
                    <a:pt x="898842" y="1482242"/>
                  </a:lnTo>
                  <a:lnTo>
                    <a:pt x="898842" y="1524317"/>
                  </a:lnTo>
                </a:path>
                <a:path w="3114675" h="1771650">
                  <a:moveTo>
                    <a:pt x="880567" y="1546263"/>
                  </a:moveTo>
                  <a:lnTo>
                    <a:pt x="911644" y="1546263"/>
                  </a:lnTo>
                  <a:lnTo>
                    <a:pt x="911644" y="1530718"/>
                  </a:lnTo>
                </a:path>
                <a:path w="3114675" h="1771650">
                  <a:moveTo>
                    <a:pt x="934504" y="1463967"/>
                  </a:moveTo>
                  <a:lnTo>
                    <a:pt x="928115" y="1552663"/>
                  </a:lnTo>
                  <a:lnTo>
                    <a:pt x="969263" y="1552663"/>
                  </a:lnTo>
                </a:path>
                <a:path w="3114675" h="1771650">
                  <a:moveTo>
                    <a:pt x="915314" y="1574609"/>
                  </a:moveTo>
                  <a:lnTo>
                    <a:pt x="898842" y="1574609"/>
                  </a:lnTo>
                  <a:lnTo>
                    <a:pt x="898842" y="1606613"/>
                  </a:lnTo>
                  <a:lnTo>
                    <a:pt x="876896" y="1606613"/>
                  </a:lnTo>
                  <a:lnTo>
                    <a:pt x="876896" y="1650492"/>
                  </a:lnTo>
                  <a:lnTo>
                    <a:pt x="864095" y="1656892"/>
                  </a:lnTo>
                </a:path>
                <a:path w="3114675" h="1771650">
                  <a:moveTo>
                    <a:pt x="848550" y="1600200"/>
                  </a:moveTo>
                  <a:lnTo>
                    <a:pt x="848550" y="1641348"/>
                  </a:lnTo>
                  <a:lnTo>
                    <a:pt x="820204" y="1641348"/>
                  </a:lnTo>
                </a:path>
                <a:path w="3114675" h="1771650">
                  <a:moveTo>
                    <a:pt x="826617" y="1613014"/>
                  </a:moveTo>
                  <a:lnTo>
                    <a:pt x="848550" y="1613014"/>
                  </a:lnTo>
                </a:path>
                <a:path w="3114675" h="1771650">
                  <a:moveTo>
                    <a:pt x="598017" y="1632216"/>
                  </a:moveTo>
                  <a:lnTo>
                    <a:pt x="653783" y="1632216"/>
                  </a:lnTo>
                </a:path>
                <a:path w="3114675" h="1771650">
                  <a:moveTo>
                    <a:pt x="680313" y="1638617"/>
                  </a:moveTo>
                  <a:lnTo>
                    <a:pt x="740663" y="1638617"/>
                  </a:lnTo>
                </a:path>
                <a:path w="3114675" h="1771650">
                  <a:moveTo>
                    <a:pt x="756183" y="1613014"/>
                  </a:moveTo>
                  <a:lnTo>
                    <a:pt x="756183" y="1632216"/>
                  </a:lnTo>
                  <a:lnTo>
                    <a:pt x="797344" y="1632216"/>
                  </a:lnTo>
                </a:path>
                <a:path w="3114675" h="1771650">
                  <a:moveTo>
                    <a:pt x="591604" y="1441094"/>
                  </a:moveTo>
                  <a:lnTo>
                    <a:pt x="591604" y="1482242"/>
                  </a:lnTo>
                </a:path>
                <a:path w="3114675" h="1771650">
                  <a:moveTo>
                    <a:pt x="1086294" y="1507858"/>
                  </a:moveTo>
                  <a:lnTo>
                    <a:pt x="1045133" y="1507858"/>
                  </a:lnTo>
                  <a:lnTo>
                    <a:pt x="1045133" y="1419148"/>
                  </a:lnTo>
                  <a:lnTo>
                    <a:pt x="1086294" y="1419148"/>
                  </a:lnTo>
                  <a:lnTo>
                    <a:pt x="1086294" y="1507858"/>
                  </a:lnTo>
                  <a:close/>
                </a:path>
                <a:path w="3114675" h="1771650">
                  <a:moveTo>
                    <a:pt x="889698" y="450811"/>
                  </a:moveTo>
                  <a:lnTo>
                    <a:pt x="928115" y="450811"/>
                  </a:lnTo>
                  <a:lnTo>
                    <a:pt x="928115" y="558698"/>
                  </a:lnTo>
                </a:path>
                <a:path w="3114675" h="1771650">
                  <a:moveTo>
                    <a:pt x="934504" y="567842"/>
                  </a:moveTo>
                  <a:lnTo>
                    <a:pt x="953749" y="578293"/>
                  </a:lnTo>
                  <a:lnTo>
                    <a:pt x="959535" y="592426"/>
                  </a:lnTo>
                  <a:lnTo>
                    <a:pt x="958292" y="607068"/>
                  </a:lnTo>
                  <a:lnTo>
                    <a:pt x="956449" y="619048"/>
                  </a:lnTo>
                  <a:lnTo>
                    <a:pt x="957449" y="632879"/>
                  </a:lnTo>
                  <a:lnTo>
                    <a:pt x="959650" y="650824"/>
                  </a:lnTo>
                  <a:lnTo>
                    <a:pt x="961850" y="666369"/>
                  </a:lnTo>
                  <a:lnTo>
                    <a:pt x="962850" y="672998"/>
                  </a:lnTo>
                </a:path>
                <a:path w="3114675" h="1771650">
                  <a:moveTo>
                    <a:pt x="902500" y="657466"/>
                  </a:moveTo>
                  <a:lnTo>
                    <a:pt x="952792" y="657466"/>
                  </a:lnTo>
                </a:path>
                <a:path w="3114675" h="1771650">
                  <a:moveTo>
                    <a:pt x="902500" y="675741"/>
                  </a:moveTo>
                  <a:lnTo>
                    <a:pt x="952792" y="675741"/>
                  </a:lnTo>
                </a:path>
                <a:path w="3114675" h="1771650">
                  <a:moveTo>
                    <a:pt x="969263" y="694944"/>
                  </a:moveTo>
                  <a:lnTo>
                    <a:pt x="970799" y="713496"/>
                  </a:lnTo>
                  <a:lnTo>
                    <a:pt x="971311" y="742502"/>
                  </a:lnTo>
                  <a:lnTo>
                    <a:pt x="970799" y="770817"/>
                  </a:lnTo>
                  <a:lnTo>
                    <a:pt x="969263" y="787298"/>
                  </a:lnTo>
                </a:path>
                <a:path w="3114675" h="1771650">
                  <a:moveTo>
                    <a:pt x="918044" y="682142"/>
                  </a:moveTo>
                  <a:lnTo>
                    <a:pt x="921591" y="705095"/>
                  </a:lnTo>
                  <a:lnTo>
                    <a:pt x="925815" y="739532"/>
                  </a:lnTo>
                  <a:lnTo>
                    <a:pt x="929351" y="770880"/>
                  </a:lnTo>
                  <a:lnTo>
                    <a:pt x="930833" y="784567"/>
                  </a:lnTo>
                </a:path>
                <a:path w="3114675" h="1771650">
                  <a:moveTo>
                    <a:pt x="915314" y="787298"/>
                  </a:moveTo>
                  <a:lnTo>
                    <a:pt x="984783" y="787298"/>
                  </a:lnTo>
                  <a:lnTo>
                    <a:pt x="984783" y="825715"/>
                  </a:lnTo>
                  <a:lnTo>
                    <a:pt x="918044" y="825715"/>
                  </a:lnTo>
                </a:path>
                <a:path w="3114675" h="1771650">
                  <a:moveTo>
                    <a:pt x="897013" y="766279"/>
                  </a:moveTo>
                  <a:lnTo>
                    <a:pt x="911644" y="766279"/>
                  </a:lnTo>
                  <a:lnTo>
                    <a:pt x="911644" y="829360"/>
                  </a:lnTo>
                </a:path>
                <a:path w="3114675" h="1771650">
                  <a:moveTo>
                    <a:pt x="924445" y="838517"/>
                  </a:moveTo>
                  <a:lnTo>
                    <a:pt x="924445" y="920813"/>
                  </a:lnTo>
                  <a:lnTo>
                    <a:pt x="895197" y="920813"/>
                  </a:lnTo>
                </a:path>
                <a:path w="3114675" h="1771650">
                  <a:moveTo>
                    <a:pt x="964666" y="827532"/>
                  </a:moveTo>
                  <a:lnTo>
                    <a:pt x="965188" y="857943"/>
                  </a:lnTo>
                  <a:lnTo>
                    <a:pt x="964676" y="899323"/>
                  </a:lnTo>
                  <a:lnTo>
                    <a:pt x="964159" y="938644"/>
                  </a:lnTo>
                  <a:lnTo>
                    <a:pt x="964666" y="962875"/>
                  </a:lnTo>
                  <a:lnTo>
                    <a:pt x="966161" y="976206"/>
                  </a:lnTo>
                  <a:lnTo>
                    <a:pt x="967655" y="988593"/>
                  </a:lnTo>
                  <a:lnTo>
                    <a:pt x="968804" y="997723"/>
                  </a:lnTo>
                  <a:lnTo>
                    <a:pt x="969263" y="1001280"/>
                  </a:lnTo>
                </a:path>
                <a:path w="3114675" h="1771650">
                  <a:moveTo>
                    <a:pt x="911644" y="924458"/>
                  </a:moveTo>
                  <a:lnTo>
                    <a:pt x="912358" y="939038"/>
                  </a:lnTo>
                  <a:lnTo>
                    <a:pt x="913930" y="961502"/>
                  </a:lnTo>
                  <a:lnTo>
                    <a:pt x="915501" y="984649"/>
                  </a:lnTo>
                  <a:lnTo>
                    <a:pt x="916216" y="1001280"/>
                  </a:lnTo>
                </a:path>
                <a:path w="3114675" h="1771650">
                  <a:moveTo>
                    <a:pt x="932675" y="853147"/>
                  </a:moveTo>
                  <a:lnTo>
                    <a:pt x="934552" y="886203"/>
                  </a:lnTo>
                  <a:lnTo>
                    <a:pt x="935994" y="922866"/>
                  </a:lnTo>
                  <a:lnTo>
                    <a:pt x="936920" y="953701"/>
                  </a:lnTo>
                  <a:lnTo>
                    <a:pt x="937247" y="969276"/>
                  </a:lnTo>
                  <a:lnTo>
                    <a:pt x="937247" y="994879"/>
                  </a:lnTo>
                </a:path>
                <a:path w="3114675" h="1771650">
                  <a:moveTo>
                    <a:pt x="865009" y="1060716"/>
                  </a:moveTo>
                  <a:lnTo>
                    <a:pt x="874030" y="1036897"/>
                  </a:lnTo>
                  <a:lnTo>
                    <a:pt x="895302" y="1018306"/>
                  </a:lnTo>
                  <a:lnTo>
                    <a:pt x="926342" y="1008119"/>
                  </a:lnTo>
                  <a:lnTo>
                    <a:pt x="964666" y="1009510"/>
                  </a:lnTo>
                </a:path>
                <a:path w="3114675" h="1771650">
                  <a:moveTo>
                    <a:pt x="903414" y="1096365"/>
                  </a:moveTo>
                  <a:lnTo>
                    <a:pt x="920773" y="1094594"/>
                  </a:lnTo>
                  <a:lnTo>
                    <a:pt x="937361" y="1090423"/>
                  </a:lnTo>
                  <a:lnTo>
                    <a:pt x="951377" y="1085569"/>
                  </a:lnTo>
                  <a:lnTo>
                    <a:pt x="961021" y="1081747"/>
                  </a:lnTo>
                </a:path>
                <a:path w="3114675" h="1771650">
                  <a:moveTo>
                    <a:pt x="901598" y="1057960"/>
                  </a:moveTo>
                  <a:lnTo>
                    <a:pt x="916750" y="1050347"/>
                  </a:lnTo>
                  <a:lnTo>
                    <a:pt x="932333" y="1046422"/>
                  </a:lnTo>
                  <a:lnTo>
                    <a:pt x="946720" y="1045755"/>
                  </a:lnTo>
                  <a:lnTo>
                    <a:pt x="958278" y="1047915"/>
                  </a:lnTo>
                </a:path>
                <a:path w="3114675" h="1771650">
                  <a:moveTo>
                    <a:pt x="962850" y="1026883"/>
                  </a:moveTo>
                  <a:lnTo>
                    <a:pt x="942896" y="1026692"/>
                  </a:lnTo>
                  <a:lnTo>
                    <a:pt x="919078" y="1031565"/>
                  </a:lnTo>
                  <a:lnTo>
                    <a:pt x="898172" y="1039355"/>
                  </a:lnTo>
                  <a:lnTo>
                    <a:pt x="886955" y="1047915"/>
                  </a:lnTo>
                </a:path>
                <a:path w="3114675" h="1771650">
                  <a:moveTo>
                    <a:pt x="983881" y="1003109"/>
                  </a:moveTo>
                  <a:lnTo>
                    <a:pt x="969263" y="1017727"/>
                  </a:lnTo>
                  <a:lnTo>
                    <a:pt x="969263" y="1098194"/>
                  </a:lnTo>
                  <a:lnTo>
                    <a:pt x="972908" y="1102766"/>
                  </a:lnTo>
                  <a:lnTo>
                    <a:pt x="983881" y="1104595"/>
                  </a:lnTo>
                  <a:lnTo>
                    <a:pt x="994867" y="1107351"/>
                  </a:lnTo>
                  <a:lnTo>
                    <a:pt x="1004912" y="1104595"/>
                  </a:lnTo>
                </a:path>
                <a:path w="3114675" h="1771650">
                  <a:moveTo>
                    <a:pt x="994867" y="1003109"/>
                  </a:moveTo>
                  <a:lnTo>
                    <a:pt x="1004912" y="1020483"/>
                  </a:lnTo>
                </a:path>
                <a:path w="3114675" h="1771650">
                  <a:moveTo>
                    <a:pt x="988466" y="1024128"/>
                  </a:moveTo>
                  <a:lnTo>
                    <a:pt x="988466" y="1077175"/>
                  </a:lnTo>
                </a:path>
                <a:path w="3114675" h="1771650">
                  <a:moveTo>
                    <a:pt x="1006741" y="146316"/>
                  </a:moveTo>
                  <a:lnTo>
                    <a:pt x="1006741" y="231343"/>
                  </a:lnTo>
                  <a:lnTo>
                    <a:pt x="982065" y="231343"/>
                  </a:lnTo>
                  <a:lnTo>
                    <a:pt x="982065" y="146316"/>
                  </a:lnTo>
                </a:path>
                <a:path w="3114675" h="1771650">
                  <a:moveTo>
                    <a:pt x="2905048" y="149059"/>
                  </a:moveTo>
                  <a:lnTo>
                    <a:pt x="2831884" y="149059"/>
                  </a:lnTo>
                  <a:lnTo>
                    <a:pt x="2831884" y="117043"/>
                  </a:lnTo>
                  <a:lnTo>
                    <a:pt x="2905048" y="117043"/>
                  </a:lnTo>
                  <a:lnTo>
                    <a:pt x="2905048" y="149059"/>
                  </a:lnTo>
                  <a:close/>
                </a:path>
                <a:path w="3114675" h="1771650">
                  <a:moveTo>
                    <a:pt x="1920239" y="168249"/>
                  </a:moveTo>
                  <a:lnTo>
                    <a:pt x="1918794" y="175352"/>
                  </a:lnTo>
                  <a:lnTo>
                    <a:pt x="1914861" y="181171"/>
                  </a:lnTo>
                  <a:lnTo>
                    <a:pt x="1909042" y="185105"/>
                  </a:lnTo>
                  <a:lnTo>
                    <a:pt x="1901939" y="186550"/>
                  </a:lnTo>
                  <a:lnTo>
                    <a:pt x="1894309" y="185105"/>
                  </a:lnTo>
                  <a:lnTo>
                    <a:pt x="1888223" y="181171"/>
                  </a:lnTo>
                  <a:lnTo>
                    <a:pt x="1884194" y="175352"/>
                  </a:lnTo>
                  <a:lnTo>
                    <a:pt x="1882736" y="168249"/>
                  </a:lnTo>
                  <a:lnTo>
                    <a:pt x="1884194" y="161007"/>
                  </a:lnTo>
                  <a:lnTo>
                    <a:pt x="1888223" y="154882"/>
                  </a:lnTo>
                  <a:lnTo>
                    <a:pt x="1894309" y="150643"/>
                  </a:lnTo>
                  <a:lnTo>
                    <a:pt x="1901939" y="149059"/>
                  </a:lnTo>
                  <a:lnTo>
                    <a:pt x="1909042" y="150643"/>
                  </a:lnTo>
                  <a:lnTo>
                    <a:pt x="1914861" y="154882"/>
                  </a:lnTo>
                  <a:lnTo>
                    <a:pt x="1918794" y="161007"/>
                  </a:lnTo>
                  <a:lnTo>
                    <a:pt x="1920239" y="168249"/>
                  </a:lnTo>
                </a:path>
                <a:path w="3114675" h="1771650">
                  <a:moveTo>
                    <a:pt x="1939416" y="159118"/>
                  </a:moveTo>
                  <a:lnTo>
                    <a:pt x="1939416" y="181063"/>
                  </a:lnTo>
                  <a:lnTo>
                    <a:pt x="1917484" y="181063"/>
                  </a:lnTo>
                </a:path>
                <a:path w="3114675" h="1771650">
                  <a:moveTo>
                    <a:pt x="2178088" y="168249"/>
                  </a:moveTo>
                  <a:lnTo>
                    <a:pt x="2155240" y="168249"/>
                  </a:lnTo>
                  <a:lnTo>
                    <a:pt x="2155240" y="146316"/>
                  </a:lnTo>
                  <a:lnTo>
                    <a:pt x="2178088" y="146316"/>
                  </a:lnTo>
                  <a:lnTo>
                    <a:pt x="2178088" y="168249"/>
                  </a:lnTo>
                  <a:close/>
                </a:path>
                <a:path w="3114675" h="1771650">
                  <a:moveTo>
                    <a:pt x="1984248" y="120713"/>
                  </a:moveTo>
                  <a:lnTo>
                    <a:pt x="2371940" y="107911"/>
                  </a:lnTo>
                  <a:lnTo>
                    <a:pt x="2385633" y="126069"/>
                  </a:lnTo>
                  <a:lnTo>
                    <a:pt x="2394348" y="148253"/>
                  </a:lnTo>
                  <a:lnTo>
                    <a:pt x="2398946" y="169237"/>
                  </a:lnTo>
                  <a:lnTo>
                    <a:pt x="2400287" y="183794"/>
                  </a:lnTo>
                </a:path>
                <a:path w="3114675" h="1771650">
                  <a:moveTo>
                    <a:pt x="2148840" y="41148"/>
                  </a:moveTo>
                  <a:lnTo>
                    <a:pt x="2148840" y="85966"/>
                  </a:lnTo>
                </a:path>
                <a:path w="3114675" h="1771650">
                  <a:moveTo>
                    <a:pt x="2212848" y="44818"/>
                  </a:moveTo>
                  <a:lnTo>
                    <a:pt x="2212848" y="79565"/>
                  </a:lnTo>
                </a:path>
                <a:path w="3114675" h="1771650">
                  <a:moveTo>
                    <a:pt x="2279599" y="44818"/>
                  </a:moveTo>
                  <a:lnTo>
                    <a:pt x="2279599" y="79565"/>
                  </a:lnTo>
                </a:path>
                <a:path w="3114675" h="1771650">
                  <a:moveTo>
                    <a:pt x="1389875" y="1388059"/>
                  </a:moveTo>
                  <a:lnTo>
                    <a:pt x="1618475" y="1388059"/>
                  </a:lnTo>
                </a:path>
                <a:path w="3114675" h="1771650">
                  <a:moveTo>
                    <a:pt x="1620304" y="513892"/>
                  </a:moveTo>
                  <a:lnTo>
                    <a:pt x="1381633" y="513892"/>
                  </a:lnTo>
                  <a:lnTo>
                    <a:pt x="1378915" y="599859"/>
                  </a:lnTo>
                  <a:lnTo>
                    <a:pt x="1394447" y="599859"/>
                  </a:lnTo>
                  <a:lnTo>
                    <a:pt x="1394447" y="616318"/>
                  </a:lnTo>
                  <a:lnTo>
                    <a:pt x="1381633" y="616318"/>
                  </a:lnTo>
                  <a:lnTo>
                    <a:pt x="1380442" y="636558"/>
                  </a:lnTo>
                  <a:lnTo>
                    <a:pt x="1379593" y="666491"/>
                  </a:lnTo>
                  <a:lnTo>
                    <a:pt x="1379084" y="705170"/>
                  </a:lnTo>
                  <a:lnTo>
                    <a:pt x="1378915" y="751649"/>
                  </a:lnTo>
                </a:path>
                <a:path w="3114675" h="1771650">
                  <a:moveTo>
                    <a:pt x="1476743" y="1302118"/>
                  </a:moveTo>
                  <a:lnTo>
                    <a:pt x="1474328" y="1314303"/>
                  </a:lnTo>
                  <a:lnTo>
                    <a:pt x="1467713" y="1324171"/>
                  </a:lnTo>
                  <a:lnTo>
                    <a:pt x="1457840" y="1330782"/>
                  </a:lnTo>
                  <a:lnTo>
                    <a:pt x="1445653" y="1333195"/>
                  </a:lnTo>
                </a:path>
                <a:path w="3114675" h="1771650">
                  <a:moveTo>
                    <a:pt x="1445653" y="1270114"/>
                  </a:moveTo>
                  <a:lnTo>
                    <a:pt x="1457840" y="1272543"/>
                  </a:lnTo>
                  <a:lnTo>
                    <a:pt x="1467713" y="1279258"/>
                  </a:lnTo>
                  <a:lnTo>
                    <a:pt x="1474328" y="1289402"/>
                  </a:lnTo>
                  <a:lnTo>
                    <a:pt x="1476743" y="1302118"/>
                  </a:lnTo>
                </a:path>
                <a:path w="3114675" h="1771650">
                  <a:moveTo>
                    <a:pt x="1506004" y="1390815"/>
                  </a:moveTo>
                  <a:lnTo>
                    <a:pt x="1518719" y="1419625"/>
                  </a:lnTo>
                  <a:lnTo>
                    <a:pt x="1547380" y="1447153"/>
                  </a:lnTo>
                  <a:lnTo>
                    <a:pt x="1583928" y="1469369"/>
                  </a:lnTo>
                  <a:lnTo>
                    <a:pt x="1620304" y="1482242"/>
                  </a:lnTo>
                </a:path>
                <a:path w="3114675" h="1771650">
                  <a:moveTo>
                    <a:pt x="1527949" y="1390815"/>
                  </a:moveTo>
                  <a:lnTo>
                    <a:pt x="1544480" y="1413884"/>
                  </a:lnTo>
                  <a:lnTo>
                    <a:pt x="1568297" y="1434815"/>
                  </a:lnTo>
                  <a:lnTo>
                    <a:pt x="1595715" y="1451120"/>
                  </a:lnTo>
                  <a:lnTo>
                    <a:pt x="1623047" y="1460309"/>
                  </a:lnTo>
                </a:path>
                <a:path w="3114675" h="1771650">
                  <a:moveTo>
                    <a:pt x="1231684" y="1193292"/>
                  </a:moveTo>
                  <a:lnTo>
                    <a:pt x="1235341" y="1578267"/>
                  </a:lnTo>
                  <a:lnTo>
                    <a:pt x="1127442" y="1578267"/>
                  </a:lnTo>
                </a:path>
                <a:path w="3114675" h="1771650">
                  <a:moveTo>
                    <a:pt x="1223454" y="310908"/>
                  </a:moveTo>
                  <a:lnTo>
                    <a:pt x="1226197" y="634593"/>
                  </a:lnTo>
                </a:path>
                <a:path w="3114675" h="1771650">
                  <a:moveTo>
                    <a:pt x="1303007" y="349313"/>
                  </a:moveTo>
                  <a:lnTo>
                    <a:pt x="1301235" y="357757"/>
                  </a:lnTo>
                  <a:lnTo>
                    <a:pt x="1296377" y="364744"/>
                  </a:lnTo>
                  <a:lnTo>
                    <a:pt x="1289119" y="369501"/>
                  </a:lnTo>
                  <a:lnTo>
                    <a:pt x="1280147" y="371259"/>
                  </a:lnTo>
                  <a:lnTo>
                    <a:pt x="1271705" y="369501"/>
                  </a:lnTo>
                  <a:lnTo>
                    <a:pt x="1264723" y="364744"/>
                  </a:lnTo>
                  <a:lnTo>
                    <a:pt x="1259969" y="357757"/>
                  </a:lnTo>
                  <a:lnTo>
                    <a:pt x="1258214" y="349313"/>
                  </a:lnTo>
                  <a:lnTo>
                    <a:pt x="1259969" y="340338"/>
                  </a:lnTo>
                  <a:lnTo>
                    <a:pt x="1264723" y="333076"/>
                  </a:lnTo>
                  <a:lnTo>
                    <a:pt x="1271705" y="328214"/>
                  </a:lnTo>
                  <a:lnTo>
                    <a:pt x="1280147" y="326440"/>
                  </a:lnTo>
                  <a:lnTo>
                    <a:pt x="1289119" y="328214"/>
                  </a:lnTo>
                  <a:lnTo>
                    <a:pt x="1296377" y="333076"/>
                  </a:lnTo>
                  <a:lnTo>
                    <a:pt x="1301235" y="340338"/>
                  </a:lnTo>
                  <a:lnTo>
                    <a:pt x="1303007" y="349313"/>
                  </a:lnTo>
                </a:path>
                <a:path w="3114675" h="1771650">
                  <a:moveTo>
                    <a:pt x="1854390" y="1708099"/>
                  </a:moveTo>
                  <a:lnTo>
                    <a:pt x="1852618" y="1717077"/>
                  </a:lnTo>
                  <a:lnTo>
                    <a:pt x="1847761" y="1724334"/>
                  </a:lnTo>
                  <a:lnTo>
                    <a:pt x="1840503" y="1729189"/>
                  </a:lnTo>
                  <a:lnTo>
                    <a:pt x="1831530" y="1730959"/>
                  </a:lnTo>
                  <a:lnTo>
                    <a:pt x="1823088" y="1729189"/>
                  </a:lnTo>
                  <a:lnTo>
                    <a:pt x="1816106" y="1724334"/>
                  </a:lnTo>
                  <a:lnTo>
                    <a:pt x="1811352" y="1717077"/>
                  </a:lnTo>
                  <a:lnTo>
                    <a:pt x="1809597" y="1708099"/>
                  </a:lnTo>
                  <a:lnTo>
                    <a:pt x="1811352" y="1699133"/>
                  </a:lnTo>
                  <a:lnTo>
                    <a:pt x="1816106" y="1691879"/>
                  </a:lnTo>
                  <a:lnTo>
                    <a:pt x="1823088" y="1687023"/>
                  </a:lnTo>
                  <a:lnTo>
                    <a:pt x="1831530" y="1685251"/>
                  </a:lnTo>
                  <a:lnTo>
                    <a:pt x="1840503" y="1687023"/>
                  </a:lnTo>
                  <a:lnTo>
                    <a:pt x="1847761" y="1691879"/>
                  </a:lnTo>
                  <a:lnTo>
                    <a:pt x="1852618" y="1699133"/>
                  </a:lnTo>
                  <a:lnTo>
                    <a:pt x="1854390" y="1708099"/>
                  </a:lnTo>
                </a:path>
                <a:path w="3114675" h="1771650">
                  <a:moveTo>
                    <a:pt x="1303007" y="1695310"/>
                  </a:moveTo>
                  <a:lnTo>
                    <a:pt x="1301235" y="1704275"/>
                  </a:lnTo>
                  <a:lnTo>
                    <a:pt x="1296377" y="1711529"/>
                  </a:lnTo>
                  <a:lnTo>
                    <a:pt x="1289119" y="1716386"/>
                  </a:lnTo>
                  <a:lnTo>
                    <a:pt x="1280147" y="1718157"/>
                  </a:lnTo>
                  <a:lnTo>
                    <a:pt x="1271705" y="1716386"/>
                  </a:lnTo>
                  <a:lnTo>
                    <a:pt x="1264723" y="1711529"/>
                  </a:lnTo>
                  <a:lnTo>
                    <a:pt x="1259969" y="1704275"/>
                  </a:lnTo>
                  <a:lnTo>
                    <a:pt x="1258214" y="1695310"/>
                  </a:lnTo>
                  <a:lnTo>
                    <a:pt x="1259969" y="1686861"/>
                  </a:lnTo>
                  <a:lnTo>
                    <a:pt x="1264723" y="1679875"/>
                  </a:lnTo>
                  <a:lnTo>
                    <a:pt x="1271705" y="1675120"/>
                  </a:lnTo>
                  <a:lnTo>
                    <a:pt x="1280147" y="1673364"/>
                  </a:lnTo>
                  <a:lnTo>
                    <a:pt x="1289119" y="1675120"/>
                  </a:lnTo>
                  <a:lnTo>
                    <a:pt x="1296377" y="1679875"/>
                  </a:lnTo>
                  <a:lnTo>
                    <a:pt x="1301235" y="1686861"/>
                  </a:lnTo>
                  <a:lnTo>
                    <a:pt x="1303007" y="1695310"/>
                  </a:lnTo>
                </a:path>
                <a:path w="3114675" h="1771650">
                  <a:moveTo>
                    <a:pt x="1210665" y="1704441"/>
                  </a:moveTo>
                  <a:lnTo>
                    <a:pt x="1208891" y="1713416"/>
                  </a:lnTo>
                  <a:lnTo>
                    <a:pt x="1204029" y="1720678"/>
                  </a:lnTo>
                  <a:lnTo>
                    <a:pt x="1196767" y="1725540"/>
                  </a:lnTo>
                  <a:lnTo>
                    <a:pt x="1187792" y="1727314"/>
                  </a:lnTo>
                  <a:lnTo>
                    <a:pt x="1179348" y="1725540"/>
                  </a:lnTo>
                  <a:lnTo>
                    <a:pt x="1172362" y="1720678"/>
                  </a:lnTo>
                  <a:lnTo>
                    <a:pt x="1167604" y="1713416"/>
                  </a:lnTo>
                  <a:lnTo>
                    <a:pt x="1165847" y="1704441"/>
                  </a:lnTo>
                  <a:lnTo>
                    <a:pt x="1167604" y="1696005"/>
                  </a:lnTo>
                  <a:lnTo>
                    <a:pt x="1172362" y="1689022"/>
                  </a:lnTo>
                  <a:lnTo>
                    <a:pt x="1179348" y="1684265"/>
                  </a:lnTo>
                  <a:lnTo>
                    <a:pt x="1187792" y="1682508"/>
                  </a:lnTo>
                  <a:lnTo>
                    <a:pt x="1196767" y="1684265"/>
                  </a:lnTo>
                  <a:lnTo>
                    <a:pt x="1204029" y="1689022"/>
                  </a:lnTo>
                  <a:lnTo>
                    <a:pt x="1208891" y="1696005"/>
                  </a:lnTo>
                  <a:lnTo>
                    <a:pt x="1210665" y="1704441"/>
                  </a:lnTo>
                </a:path>
                <a:path w="3114675" h="1771650">
                  <a:moveTo>
                    <a:pt x="1118298" y="310908"/>
                  </a:moveTo>
                  <a:lnTo>
                    <a:pt x="1161677" y="263967"/>
                  </a:lnTo>
                  <a:lnTo>
                    <a:pt x="1233784" y="227837"/>
                  </a:lnTo>
                  <a:lnTo>
                    <a:pt x="1281330" y="217344"/>
                  </a:lnTo>
                  <a:lnTo>
                    <a:pt x="1336922" y="213777"/>
                  </a:lnTo>
                  <a:lnTo>
                    <a:pt x="1400848" y="218541"/>
                  </a:lnTo>
                  <a:lnTo>
                    <a:pt x="1400848" y="295363"/>
                  </a:lnTo>
                </a:path>
                <a:path w="3114675" h="1771650">
                  <a:moveTo>
                    <a:pt x="1426464" y="213067"/>
                  </a:moveTo>
                  <a:lnTo>
                    <a:pt x="1426464" y="291693"/>
                  </a:lnTo>
                  <a:lnTo>
                    <a:pt x="1413649" y="291693"/>
                  </a:lnTo>
                </a:path>
                <a:path w="3114675" h="1771650">
                  <a:moveTo>
                    <a:pt x="1422793" y="222211"/>
                  </a:moveTo>
                  <a:lnTo>
                    <a:pt x="1459826" y="226948"/>
                  </a:lnTo>
                  <a:lnTo>
                    <a:pt x="1514690" y="235461"/>
                  </a:lnTo>
                  <a:lnTo>
                    <a:pt x="1568869" y="245350"/>
                  </a:lnTo>
                  <a:lnTo>
                    <a:pt x="1603844" y="254215"/>
                  </a:lnTo>
                </a:path>
                <a:path w="3114675" h="1771650">
                  <a:moveTo>
                    <a:pt x="1980577" y="193865"/>
                  </a:moveTo>
                  <a:lnTo>
                    <a:pt x="1980577" y="278892"/>
                  </a:lnTo>
                </a:path>
                <a:path w="3114675" h="1771650">
                  <a:moveTo>
                    <a:pt x="1124699" y="323710"/>
                  </a:moveTo>
                  <a:lnTo>
                    <a:pt x="1141787" y="321581"/>
                  </a:lnTo>
                  <a:lnTo>
                    <a:pt x="1145501" y="323138"/>
                  </a:lnTo>
                  <a:lnTo>
                    <a:pt x="1142701" y="325896"/>
                  </a:lnTo>
                  <a:lnTo>
                    <a:pt x="1140244" y="327367"/>
                  </a:lnTo>
                  <a:lnTo>
                    <a:pt x="1157110" y="324053"/>
                  </a:lnTo>
                  <a:lnTo>
                    <a:pt x="1165399" y="324851"/>
                  </a:lnTo>
                  <a:lnTo>
                    <a:pt x="1167511" y="331477"/>
                  </a:lnTo>
                  <a:lnTo>
                    <a:pt x="1165847" y="345643"/>
                  </a:lnTo>
                </a:path>
                <a:path w="3114675" h="1771650">
                  <a:moveTo>
                    <a:pt x="1121041" y="345643"/>
                  </a:moveTo>
                  <a:lnTo>
                    <a:pt x="1140244" y="349313"/>
                  </a:lnTo>
                  <a:lnTo>
                    <a:pt x="1141992" y="359871"/>
                  </a:lnTo>
                  <a:lnTo>
                    <a:pt x="1143220" y="367944"/>
                  </a:lnTo>
                  <a:lnTo>
                    <a:pt x="1146160" y="373102"/>
                  </a:lnTo>
                  <a:lnTo>
                    <a:pt x="1153045" y="374916"/>
                  </a:lnTo>
                </a:path>
                <a:path w="3114675" h="1771650">
                  <a:moveTo>
                    <a:pt x="1137500" y="308165"/>
                  </a:moveTo>
                  <a:lnTo>
                    <a:pt x="1170444" y="276457"/>
                  </a:lnTo>
                  <a:lnTo>
                    <a:pt x="1208389" y="253843"/>
                  </a:lnTo>
                  <a:lnTo>
                    <a:pt x="1250548" y="239356"/>
                  </a:lnTo>
                  <a:lnTo>
                    <a:pt x="1296135" y="232033"/>
                  </a:lnTo>
                  <a:lnTo>
                    <a:pt x="1344363" y="230907"/>
                  </a:lnTo>
                  <a:lnTo>
                    <a:pt x="1394447" y="235013"/>
                  </a:lnTo>
                </a:path>
                <a:path w="3114675" h="1771650">
                  <a:moveTo>
                    <a:pt x="1159446" y="320967"/>
                  </a:moveTo>
                  <a:lnTo>
                    <a:pt x="1200418" y="288063"/>
                  </a:lnTo>
                  <a:lnTo>
                    <a:pt x="1243849" y="267756"/>
                  </a:lnTo>
                  <a:lnTo>
                    <a:pt x="1290659" y="257500"/>
                  </a:lnTo>
                  <a:lnTo>
                    <a:pt x="1341770" y="254749"/>
                  </a:lnTo>
                  <a:lnTo>
                    <a:pt x="1398104" y="256959"/>
                  </a:lnTo>
                </a:path>
                <a:path w="3114675" h="1771650">
                  <a:moveTo>
                    <a:pt x="1429194" y="237744"/>
                  </a:moveTo>
                  <a:lnTo>
                    <a:pt x="1530464" y="251109"/>
                  </a:lnTo>
                  <a:lnTo>
                    <a:pt x="1584413" y="258899"/>
                  </a:lnTo>
                  <a:lnTo>
                    <a:pt x="1609216" y="264111"/>
                  </a:lnTo>
                  <a:lnTo>
                    <a:pt x="1623047" y="269748"/>
                  </a:lnTo>
                </a:path>
                <a:path w="3114675" h="1771650">
                  <a:moveTo>
                    <a:pt x="1429194" y="256959"/>
                  </a:moveTo>
                  <a:lnTo>
                    <a:pt x="1468313" y="262900"/>
                  </a:lnTo>
                  <a:lnTo>
                    <a:pt x="1523377" y="270897"/>
                  </a:lnTo>
                  <a:lnTo>
                    <a:pt x="1579127" y="280608"/>
                  </a:lnTo>
                  <a:lnTo>
                    <a:pt x="1620304" y="291693"/>
                  </a:lnTo>
                </a:path>
                <a:path w="3114675" h="1771650">
                  <a:moveTo>
                    <a:pt x="1515148" y="511149"/>
                  </a:moveTo>
                  <a:lnTo>
                    <a:pt x="1515148" y="450811"/>
                  </a:lnTo>
                  <a:lnTo>
                    <a:pt x="1597444" y="450811"/>
                  </a:lnTo>
                  <a:lnTo>
                    <a:pt x="1597444" y="507492"/>
                  </a:lnTo>
                </a:path>
                <a:path w="3114675" h="1771650">
                  <a:moveTo>
                    <a:pt x="1521548" y="838517"/>
                  </a:moveTo>
                  <a:lnTo>
                    <a:pt x="1620304" y="838517"/>
                  </a:lnTo>
                </a:path>
                <a:path w="3114675" h="1771650">
                  <a:moveTo>
                    <a:pt x="1616646" y="949159"/>
                  </a:moveTo>
                  <a:lnTo>
                    <a:pt x="1506004" y="949159"/>
                  </a:lnTo>
                  <a:lnTo>
                    <a:pt x="1506004" y="920813"/>
                  </a:lnTo>
                  <a:lnTo>
                    <a:pt x="1616646" y="920813"/>
                  </a:lnTo>
                </a:path>
                <a:path w="3114675" h="1771650">
                  <a:moveTo>
                    <a:pt x="1517891" y="863193"/>
                  </a:moveTo>
                  <a:lnTo>
                    <a:pt x="1517891" y="910742"/>
                  </a:lnTo>
                </a:path>
                <a:path w="3114675" h="1771650">
                  <a:moveTo>
                    <a:pt x="1527949" y="949159"/>
                  </a:moveTo>
                  <a:lnTo>
                    <a:pt x="1527949" y="1000366"/>
                  </a:lnTo>
                  <a:lnTo>
                    <a:pt x="1616646" y="1000366"/>
                  </a:lnTo>
                </a:path>
                <a:path w="3114675" h="1771650">
                  <a:moveTo>
                    <a:pt x="1153045" y="1746516"/>
                  </a:moveTo>
                  <a:lnTo>
                    <a:pt x="1153045" y="1645018"/>
                  </a:lnTo>
                  <a:lnTo>
                    <a:pt x="1235341" y="1645018"/>
                  </a:lnTo>
                  <a:lnTo>
                    <a:pt x="1235341" y="1746516"/>
                  </a:lnTo>
                </a:path>
                <a:path w="3114675" h="1771650">
                  <a:moveTo>
                    <a:pt x="1223454" y="1749259"/>
                  </a:moveTo>
                  <a:lnTo>
                    <a:pt x="3060484" y="1749259"/>
                  </a:lnTo>
                </a:path>
                <a:path w="3114675" h="1771650">
                  <a:moveTo>
                    <a:pt x="1758378" y="1647748"/>
                  </a:moveTo>
                  <a:lnTo>
                    <a:pt x="1758378" y="1749259"/>
                  </a:lnTo>
                </a:path>
                <a:path w="3114675" h="1771650">
                  <a:moveTo>
                    <a:pt x="1898281" y="1647748"/>
                  </a:moveTo>
                  <a:lnTo>
                    <a:pt x="1898281" y="174925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4365929" y="8269693"/>
              <a:ext cx="26670" cy="27940"/>
            </a:xfrm>
            <a:custGeom>
              <a:avLst/>
              <a:gdLst/>
              <a:ahLst/>
              <a:cxnLst/>
              <a:rect l="l" t="t" r="r" b="b"/>
              <a:pathLst>
                <a:path w="26670" h="27940">
                  <a:moveTo>
                    <a:pt x="20116" y="0"/>
                  </a:moveTo>
                  <a:lnTo>
                    <a:pt x="5473" y="0"/>
                  </a:lnTo>
                  <a:lnTo>
                    <a:pt x="0" y="6400"/>
                  </a:lnTo>
                  <a:lnTo>
                    <a:pt x="0" y="21043"/>
                  </a:lnTo>
                  <a:lnTo>
                    <a:pt x="5473" y="27444"/>
                  </a:lnTo>
                  <a:lnTo>
                    <a:pt x="20116" y="27444"/>
                  </a:lnTo>
                  <a:lnTo>
                    <a:pt x="26517" y="21043"/>
                  </a:lnTo>
                  <a:lnTo>
                    <a:pt x="26517" y="13728"/>
                  </a:lnTo>
                  <a:lnTo>
                    <a:pt x="26517" y="6400"/>
                  </a:lnTo>
                  <a:lnTo>
                    <a:pt x="20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365929" y="8269693"/>
              <a:ext cx="26670" cy="27940"/>
            </a:xfrm>
            <a:custGeom>
              <a:avLst/>
              <a:gdLst/>
              <a:ahLst/>
              <a:cxnLst/>
              <a:rect l="l" t="t" r="r" b="b"/>
              <a:pathLst>
                <a:path w="26670" h="27940">
                  <a:moveTo>
                    <a:pt x="26517" y="13728"/>
                  </a:moveTo>
                  <a:lnTo>
                    <a:pt x="26517" y="21043"/>
                  </a:lnTo>
                  <a:lnTo>
                    <a:pt x="20116" y="27444"/>
                  </a:lnTo>
                  <a:lnTo>
                    <a:pt x="12801" y="27444"/>
                  </a:lnTo>
                  <a:lnTo>
                    <a:pt x="5473" y="27444"/>
                  </a:lnTo>
                  <a:lnTo>
                    <a:pt x="0" y="21043"/>
                  </a:lnTo>
                  <a:lnTo>
                    <a:pt x="0" y="13728"/>
                  </a:lnTo>
                  <a:lnTo>
                    <a:pt x="0" y="6400"/>
                  </a:lnTo>
                  <a:lnTo>
                    <a:pt x="5473" y="0"/>
                  </a:lnTo>
                  <a:lnTo>
                    <a:pt x="12801" y="0"/>
                  </a:lnTo>
                  <a:lnTo>
                    <a:pt x="20116" y="0"/>
                  </a:lnTo>
                  <a:lnTo>
                    <a:pt x="26517" y="6400"/>
                  </a:lnTo>
                  <a:lnTo>
                    <a:pt x="26517" y="1372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441825" y="8180095"/>
              <a:ext cx="26670" cy="27940"/>
            </a:xfrm>
            <a:custGeom>
              <a:avLst/>
              <a:gdLst/>
              <a:ahLst/>
              <a:cxnLst/>
              <a:rect l="l" t="t" r="r" b="b"/>
              <a:pathLst>
                <a:path w="26670" h="27940">
                  <a:moveTo>
                    <a:pt x="21043" y="0"/>
                  </a:moveTo>
                  <a:lnTo>
                    <a:pt x="5486" y="0"/>
                  </a:lnTo>
                  <a:lnTo>
                    <a:pt x="0" y="6400"/>
                  </a:lnTo>
                  <a:lnTo>
                    <a:pt x="0" y="21031"/>
                  </a:lnTo>
                  <a:lnTo>
                    <a:pt x="5486" y="27432"/>
                  </a:lnTo>
                  <a:lnTo>
                    <a:pt x="21043" y="27432"/>
                  </a:lnTo>
                  <a:lnTo>
                    <a:pt x="26517" y="21031"/>
                  </a:lnTo>
                  <a:lnTo>
                    <a:pt x="26517" y="13716"/>
                  </a:lnTo>
                  <a:lnTo>
                    <a:pt x="26517" y="6400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441825" y="8180095"/>
              <a:ext cx="26670" cy="27940"/>
            </a:xfrm>
            <a:custGeom>
              <a:avLst/>
              <a:gdLst/>
              <a:ahLst/>
              <a:cxnLst/>
              <a:rect l="l" t="t" r="r" b="b"/>
              <a:pathLst>
                <a:path w="26670" h="27940">
                  <a:moveTo>
                    <a:pt x="26517" y="13716"/>
                  </a:moveTo>
                  <a:lnTo>
                    <a:pt x="26517" y="21031"/>
                  </a:lnTo>
                  <a:lnTo>
                    <a:pt x="21043" y="27432"/>
                  </a:lnTo>
                  <a:lnTo>
                    <a:pt x="13715" y="27432"/>
                  </a:lnTo>
                  <a:lnTo>
                    <a:pt x="5486" y="27432"/>
                  </a:lnTo>
                  <a:lnTo>
                    <a:pt x="0" y="21031"/>
                  </a:lnTo>
                  <a:lnTo>
                    <a:pt x="0" y="13716"/>
                  </a:lnTo>
                  <a:lnTo>
                    <a:pt x="0" y="6400"/>
                  </a:lnTo>
                  <a:lnTo>
                    <a:pt x="5486" y="0"/>
                  </a:lnTo>
                  <a:lnTo>
                    <a:pt x="13715" y="0"/>
                  </a:lnTo>
                  <a:lnTo>
                    <a:pt x="21043" y="0"/>
                  </a:lnTo>
                  <a:lnTo>
                    <a:pt x="26517" y="6400"/>
                  </a:lnTo>
                  <a:lnTo>
                    <a:pt x="26517" y="1371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4327525" y="7815237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1043" y="0"/>
                  </a:moveTo>
                  <a:lnTo>
                    <a:pt x="5486" y="0"/>
                  </a:lnTo>
                  <a:lnTo>
                    <a:pt x="0" y="6400"/>
                  </a:lnTo>
                  <a:lnTo>
                    <a:pt x="0" y="21031"/>
                  </a:lnTo>
                  <a:lnTo>
                    <a:pt x="5486" y="26517"/>
                  </a:lnTo>
                  <a:lnTo>
                    <a:pt x="21043" y="26517"/>
                  </a:lnTo>
                  <a:lnTo>
                    <a:pt x="26517" y="21031"/>
                  </a:lnTo>
                  <a:lnTo>
                    <a:pt x="26517" y="13715"/>
                  </a:lnTo>
                  <a:lnTo>
                    <a:pt x="26517" y="6400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327525" y="7815237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517" y="13715"/>
                  </a:moveTo>
                  <a:lnTo>
                    <a:pt x="26517" y="21031"/>
                  </a:lnTo>
                  <a:lnTo>
                    <a:pt x="21043" y="26517"/>
                  </a:lnTo>
                  <a:lnTo>
                    <a:pt x="13715" y="26517"/>
                  </a:lnTo>
                  <a:lnTo>
                    <a:pt x="5486" y="26517"/>
                  </a:lnTo>
                  <a:lnTo>
                    <a:pt x="0" y="21031"/>
                  </a:lnTo>
                  <a:lnTo>
                    <a:pt x="0" y="13715"/>
                  </a:lnTo>
                  <a:lnTo>
                    <a:pt x="0" y="6400"/>
                  </a:lnTo>
                  <a:lnTo>
                    <a:pt x="5486" y="0"/>
                  </a:lnTo>
                  <a:lnTo>
                    <a:pt x="13715" y="0"/>
                  </a:lnTo>
                  <a:lnTo>
                    <a:pt x="21043" y="0"/>
                  </a:lnTo>
                  <a:lnTo>
                    <a:pt x="26517" y="6400"/>
                  </a:lnTo>
                  <a:lnTo>
                    <a:pt x="26517" y="137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4343069" y="7192543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1031" y="0"/>
                  </a:moveTo>
                  <a:lnTo>
                    <a:pt x="6400" y="0"/>
                  </a:lnTo>
                  <a:lnTo>
                    <a:pt x="0" y="6400"/>
                  </a:lnTo>
                  <a:lnTo>
                    <a:pt x="0" y="21031"/>
                  </a:lnTo>
                  <a:lnTo>
                    <a:pt x="6400" y="27419"/>
                  </a:lnTo>
                  <a:lnTo>
                    <a:pt x="21031" y="27419"/>
                  </a:lnTo>
                  <a:lnTo>
                    <a:pt x="27432" y="21031"/>
                  </a:lnTo>
                  <a:lnTo>
                    <a:pt x="27432" y="13716"/>
                  </a:lnTo>
                  <a:lnTo>
                    <a:pt x="27432" y="6400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343069" y="7192543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7432" y="13716"/>
                  </a:moveTo>
                  <a:lnTo>
                    <a:pt x="27432" y="21031"/>
                  </a:lnTo>
                  <a:lnTo>
                    <a:pt x="21031" y="27419"/>
                  </a:lnTo>
                  <a:lnTo>
                    <a:pt x="13715" y="27419"/>
                  </a:lnTo>
                  <a:lnTo>
                    <a:pt x="6400" y="27419"/>
                  </a:lnTo>
                  <a:lnTo>
                    <a:pt x="0" y="21031"/>
                  </a:lnTo>
                  <a:lnTo>
                    <a:pt x="0" y="13716"/>
                  </a:lnTo>
                  <a:lnTo>
                    <a:pt x="0" y="6400"/>
                  </a:lnTo>
                  <a:lnTo>
                    <a:pt x="6400" y="0"/>
                  </a:lnTo>
                  <a:lnTo>
                    <a:pt x="13715" y="0"/>
                  </a:lnTo>
                  <a:lnTo>
                    <a:pt x="21031" y="0"/>
                  </a:lnTo>
                  <a:lnTo>
                    <a:pt x="27432" y="6400"/>
                  </a:lnTo>
                  <a:lnTo>
                    <a:pt x="27432" y="1371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4444568" y="8113344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1018" y="0"/>
                  </a:moveTo>
                  <a:lnTo>
                    <a:pt x="6400" y="0"/>
                  </a:lnTo>
                  <a:lnTo>
                    <a:pt x="0" y="6400"/>
                  </a:lnTo>
                  <a:lnTo>
                    <a:pt x="0" y="21018"/>
                  </a:lnTo>
                  <a:lnTo>
                    <a:pt x="6400" y="27431"/>
                  </a:lnTo>
                  <a:lnTo>
                    <a:pt x="21018" y="27431"/>
                  </a:lnTo>
                  <a:lnTo>
                    <a:pt x="27431" y="21018"/>
                  </a:lnTo>
                  <a:lnTo>
                    <a:pt x="27431" y="13715"/>
                  </a:lnTo>
                  <a:lnTo>
                    <a:pt x="27431" y="6400"/>
                  </a:lnTo>
                  <a:lnTo>
                    <a:pt x="210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4444568" y="8113344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7431" y="13715"/>
                  </a:moveTo>
                  <a:lnTo>
                    <a:pt x="27431" y="21018"/>
                  </a:lnTo>
                  <a:lnTo>
                    <a:pt x="21018" y="27431"/>
                  </a:lnTo>
                  <a:lnTo>
                    <a:pt x="13715" y="27431"/>
                  </a:lnTo>
                  <a:lnTo>
                    <a:pt x="6400" y="27431"/>
                  </a:lnTo>
                  <a:lnTo>
                    <a:pt x="0" y="21018"/>
                  </a:lnTo>
                  <a:lnTo>
                    <a:pt x="0" y="13715"/>
                  </a:lnTo>
                  <a:lnTo>
                    <a:pt x="0" y="6400"/>
                  </a:lnTo>
                  <a:lnTo>
                    <a:pt x="6400" y="0"/>
                  </a:lnTo>
                  <a:lnTo>
                    <a:pt x="13715" y="0"/>
                  </a:lnTo>
                  <a:lnTo>
                    <a:pt x="21018" y="0"/>
                  </a:lnTo>
                  <a:lnTo>
                    <a:pt x="27431" y="6400"/>
                  </a:lnTo>
                  <a:lnTo>
                    <a:pt x="27431" y="137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4514976" y="8142605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1031" y="0"/>
                  </a:moveTo>
                  <a:lnTo>
                    <a:pt x="5486" y="0"/>
                  </a:lnTo>
                  <a:lnTo>
                    <a:pt x="0" y="5473"/>
                  </a:lnTo>
                  <a:lnTo>
                    <a:pt x="0" y="21018"/>
                  </a:lnTo>
                  <a:lnTo>
                    <a:pt x="5486" y="26517"/>
                  </a:lnTo>
                  <a:lnTo>
                    <a:pt x="21031" y="26517"/>
                  </a:lnTo>
                  <a:lnTo>
                    <a:pt x="26517" y="21018"/>
                  </a:lnTo>
                  <a:lnTo>
                    <a:pt x="26517" y="12788"/>
                  </a:lnTo>
                  <a:lnTo>
                    <a:pt x="26517" y="5473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4514976" y="8142605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517" y="12788"/>
                  </a:moveTo>
                  <a:lnTo>
                    <a:pt x="26517" y="21018"/>
                  </a:lnTo>
                  <a:lnTo>
                    <a:pt x="21031" y="26517"/>
                  </a:lnTo>
                  <a:lnTo>
                    <a:pt x="12801" y="26517"/>
                  </a:lnTo>
                  <a:lnTo>
                    <a:pt x="5486" y="26517"/>
                  </a:lnTo>
                  <a:lnTo>
                    <a:pt x="0" y="21018"/>
                  </a:lnTo>
                  <a:lnTo>
                    <a:pt x="0" y="12788"/>
                  </a:lnTo>
                  <a:lnTo>
                    <a:pt x="0" y="5473"/>
                  </a:lnTo>
                  <a:lnTo>
                    <a:pt x="5486" y="0"/>
                  </a:lnTo>
                  <a:lnTo>
                    <a:pt x="12801" y="0"/>
                  </a:lnTo>
                  <a:lnTo>
                    <a:pt x="21031" y="0"/>
                  </a:lnTo>
                  <a:lnTo>
                    <a:pt x="26517" y="5473"/>
                  </a:lnTo>
                  <a:lnTo>
                    <a:pt x="26517" y="1278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4514976" y="8237689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1031" y="0"/>
                  </a:moveTo>
                  <a:lnTo>
                    <a:pt x="5486" y="0"/>
                  </a:lnTo>
                  <a:lnTo>
                    <a:pt x="0" y="5499"/>
                  </a:lnTo>
                  <a:lnTo>
                    <a:pt x="0" y="21031"/>
                  </a:lnTo>
                  <a:lnTo>
                    <a:pt x="5486" y="26517"/>
                  </a:lnTo>
                  <a:lnTo>
                    <a:pt x="21031" y="26517"/>
                  </a:lnTo>
                  <a:lnTo>
                    <a:pt x="26517" y="21031"/>
                  </a:lnTo>
                  <a:lnTo>
                    <a:pt x="26517" y="13716"/>
                  </a:lnTo>
                  <a:lnTo>
                    <a:pt x="26517" y="5499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4514976" y="8237689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517" y="13716"/>
                  </a:moveTo>
                  <a:lnTo>
                    <a:pt x="26517" y="21031"/>
                  </a:lnTo>
                  <a:lnTo>
                    <a:pt x="21031" y="26517"/>
                  </a:lnTo>
                  <a:lnTo>
                    <a:pt x="12801" y="26517"/>
                  </a:lnTo>
                  <a:lnTo>
                    <a:pt x="5486" y="26517"/>
                  </a:lnTo>
                  <a:lnTo>
                    <a:pt x="0" y="21031"/>
                  </a:lnTo>
                  <a:lnTo>
                    <a:pt x="0" y="13716"/>
                  </a:lnTo>
                  <a:lnTo>
                    <a:pt x="0" y="5499"/>
                  </a:lnTo>
                  <a:lnTo>
                    <a:pt x="5486" y="0"/>
                  </a:lnTo>
                  <a:lnTo>
                    <a:pt x="12801" y="0"/>
                  </a:lnTo>
                  <a:lnTo>
                    <a:pt x="21031" y="0"/>
                  </a:lnTo>
                  <a:lnTo>
                    <a:pt x="26517" y="5499"/>
                  </a:lnTo>
                  <a:lnTo>
                    <a:pt x="26517" y="1371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4556125" y="8269693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1043" y="0"/>
                  </a:moveTo>
                  <a:lnTo>
                    <a:pt x="5486" y="0"/>
                  </a:lnTo>
                  <a:lnTo>
                    <a:pt x="0" y="5499"/>
                  </a:lnTo>
                  <a:lnTo>
                    <a:pt x="0" y="20116"/>
                  </a:lnTo>
                  <a:lnTo>
                    <a:pt x="5486" y="26517"/>
                  </a:lnTo>
                  <a:lnTo>
                    <a:pt x="21043" y="26517"/>
                  </a:lnTo>
                  <a:lnTo>
                    <a:pt x="26517" y="20116"/>
                  </a:lnTo>
                  <a:lnTo>
                    <a:pt x="26517" y="12801"/>
                  </a:lnTo>
                  <a:lnTo>
                    <a:pt x="26517" y="5499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4033100" y="6807580"/>
              <a:ext cx="1360805" cy="1587500"/>
            </a:xfrm>
            <a:custGeom>
              <a:avLst/>
              <a:gdLst/>
              <a:ahLst/>
              <a:cxnLst/>
              <a:rect l="l" t="t" r="r" b="b"/>
              <a:pathLst>
                <a:path w="1360804" h="1587500">
                  <a:moveTo>
                    <a:pt x="549541" y="1474914"/>
                  </a:moveTo>
                  <a:lnTo>
                    <a:pt x="549541" y="1482229"/>
                  </a:lnTo>
                  <a:lnTo>
                    <a:pt x="544067" y="1488630"/>
                  </a:lnTo>
                  <a:lnTo>
                    <a:pt x="536740" y="1488630"/>
                  </a:lnTo>
                  <a:lnTo>
                    <a:pt x="528510" y="1488630"/>
                  </a:lnTo>
                  <a:lnTo>
                    <a:pt x="523024" y="1482229"/>
                  </a:lnTo>
                  <a:lnTo>
                    <a:pt x="523024" y="1474914"/>
                  </a:lnTo>
                  <a:lnTo>
                    <a:pt x="523024" y="1467612"/>
                  </a:lnTo>
                  <a:lnTo>
                    <a:pt x="528510" y="1462112"/>
                  </a:lnTo>
                  <a:lnTo>
                    <a:pt x="536740" y="1462112"/>
                  </a:lnTo>
                  <a:lnTo>
                    <a:pt x="544067" y="1462112"/>
                  </a:lnTo>
                  <a:lnTo>
                    <a:pt x="549541" y="1467612"/>
                  </a:lnTo>
                  <a:lnTo>
                    <a:pt x="549541" y="1474914"/>
                  </a:lnTo>
                </a:path>
                <a:path w="1360804" h="1587500">
                  <a:moveTo>
                    <a:pt x="91427" y="1003096"/>
                  </a:moveTo>
                  <a:lnTo>
                    <a:pt x="91427" y="1587398"/>
                  </a:lnTo>
                  <a:lnTo>
                    <a:pt x="0" y="1587398"/>
                  </a:lnTo>
                  <a:lnTo>
                    <a:pt x="0" y="949147"/>
                  </a:lnTo>
                </a:path>
                <a:path w="1360804" h="1587500">
                  <a:moveTo>
                    <a:pt x="0" y="863180"/>
                  </a:moveTo>
                  <a:lnTo>
                    <a:pt x="0" y="0"/>
                  </a:lnTo>
                  <a:lnTo>
                    <a:pt x="91427" y="0"/>
                  </a:lnTo>
                  <a:lnTo>
                    <a:pt x="91427" y="895197"/>
                  </a:lnTo>
                </a:path>
                <a:path w="1360804" h="1587500">
                  <a:moveTo>
                    <a:pt x="358432" y="136245"/>
                  </a:moveTo>
                  <a:lnTo>
                    <a:pt x="231330" y="136245"/>
                  </a:lnTo>
                </a:path>
                <a:path w="1360804" h="1587500">
                  <a:moveTo>
                    <a:pt x="149034" y="177393"/>
                  </a:moveTo>
                  <a:lnTo>
                    <a:pt x="177380" y="190195"/>
                  </a:lnTo>
                </a:path>
                <a:path w="1360804" h="1587500">
                  <a:moveTo>
                    <a:pt x="961034" y="548640"/>
                  </a:moveTo>
                  <a:lnTo>
                    <a:pt x="976566" y="548640"/>
                  </a:lnTo>
                  <a:lnTo>
                    <a:pt x="976566" y="602576"/>
                  </a:lnTo>
                </a:path>
                <a:path w="1360804" h="1587500">
                  <a:moveTo>
                    <a:pt x="961034" y="602576"/>
                  </a:moveTo>
                  <a:lnTo>
                    <a:pt x="995768" y="602576"/>
                  </a:lnTo>
                  <a:lnTo>
                    <a:pt x="995768" y="723290"/>
                  </a:lnTo>
                </a:path>
                <a:path w="1360804" h="1587500">
                  <a:moveTo>
                    <a:pt x="961034" y="666597"/>
                  </a:moveTo>
                  <a:lnTo>
                    <a:pt x="993025" y="666597"/>
                  </a:lnTo>
                </a:path>
                <a:path w="1360804" h="1587500">
                  <a:moveTo>
                    <a:pt x="961034" y="716876"/>
                  </a:moveTo>
                  <a:lnTo>
                    <a:pt x="993025" y="716876"/>
                  </a:lnTo>
                </a:path>
                <a:path w="1360804" h="1587500">
                  <a:moveTo>
                    <a:pt x="995768" y="615391"/>
                  </a:moveTo>
                  <a:lnTo>
                    <a:pt x="1027772" y="615391"/>
                  </a:lnTo>
                  <a:lnTo>
                    <a:pt x="1027772" y="824776"/>
                  </a:lnTo>
                  <a:lnTo>
                    <a:pt x="1046975" y="929944"/>
                  </a:lnTo>
                  <a:lnTo>
                    <a:pt x="1046975" y="951890"/>
                  </a:lnTo>
                  <a:lnTo>
                    <a:pt x="963752" y="951890"/>
                  </a:lnTo>
                </a:path>
                <a:path w="1360804" h="1587500">
                  <a:moveTo>
                    <a:pt x="1046975" y="929944"/>
                  </a:moveTo>
                  <a:lnTo>
                    <a:pt x="961034" y="929944"/>
                  </a:lnTo>
                </a:path>
                <a:path w="1360804" h="1587500">
                  <a:moveTo>
                    <a:pt x="993025" y="736079"/>
                  </a:moveTo>
                  <a:lnTo>
                    <a:pt x="993025" y="847648"/>
                  </a:lnTo>
                  <a:lnTo>
                    <a:pt x="967422" y="847648"/>
                  </a:lnTo>
                </a:path>
                <a:path w="1360804" h="1587500">
                  <a:moveTo>
                    <a:pt x="989368" y="802830"/>
                  </a:moveTo>
                  <a:lnTo>
                    <a:pt x="973810" y="802830"/>
                  </a:lnTo>
                </a:path>
                <a:path w="1360804" h="1587500">
                  <a:moveTo>
                    <a:pt x="1208824" y="809231"/>
                  </a:moveTo>
                  <a:lnTo>
                    <a:pt x="1235889" y="845823"/>
                  </a:lnTo>
                  <a:lnTo>
                    <a:pt x="1275122" y="877017"/>
                  </a:lnTo>
                  <a:lnTo>
                    <a:pt x="1319153" y="898095"/>
                  </a:lnTo>
                  <a:lnTo>
                    <a:pt x="1360614" y="904341"/>
                  </a:lnTo>
                </a:path>
                <a:path w="1360804" h="1587500">
                  <a:moveTo>
                    <a:pt x="1196022" y="850392"/>
                  </a:moveTo>
                  <a:lnTo>
                    <a:pt x="1222252" y="892077"/>
                  </a:lnTo>
                  <a:lnTo>
                    <a:pt x="1265283" y="923996"/>
                  </a:lnTo>
                  <a:lnTo>
                    <a:pt x="1314831" y="942201"/>
                  </a:lnTo>
                  <a:lnTo>
                    <a:pt x="1360614" y="942746"/>
                  </a:lnTo>
                </a:path>
                <a:path w="1360804" h="1587500">
                  <a:moveTo>
                    <a:pt x="1205166" y="837590"/>
                  </a:moveTo>
                  <a:lnTo>
                    <a:pt x="1225654" y="864988"/>
                  </a:lnTo>
                  <a:lnTo>
                    <a:pt x="1247000" y="885363"/>
                  </a:lnTo>
                  <a:lnTo>
                    <a:pt x="1266631" y="898539"/>
                  </a:lnTo>
                  <a:lnTo>
                    <a:pt x="1281976" y="904341"/>
                  </a:lnTo>
                </a:path>
                <a:path w="1360804" h="1587500">
                  <a:moveTo>
                    <a:pt x="1224368" y="793699"/>
                  </a:moveTo>
                  <a:lnTo>
                    <a:pt x="1243199" y="807424"/>
                  </a:lnTo>
                  <a:lnTo>
                    <a:pt x="1263916" y="830841"/>
                  </a:lnTo>
                  <a:lnTo>
                    <a:pt x="1282233" y="857862"/>
                  </a:lnTo>
                  <a:lnTo>
                    <a:pt x="1293863" y="882396"/>
                  </a:lnTo>
                </a:path>
                <a:path w="1360804" h="1587500">
                  <a:moveTo>
                    <a:pt x="1249984" y="774496"/>
                  </a:moveTo>
                  <a:lnTo>
                    <a:pt x="1274050" y="794454"/>
                  </a:lnTo>
                  <a:lnTo>
                    <a:pt x="1296489" y="825812"/>
                  </a:lnTo>
                  <a:lnTo>
                    <a:pt x="1314646" y="860773"/>
                  </a:lnTo>
                  <a:lnTo>
                    <a:pt x="1325867" y="89154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5095633" y="7261110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598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5095633" y="7295857"/>
              <a:ext cx="38735" cy="165735"/>
            </a:xfrm>
            <a:custGeom>
              <a:avLst/>
              <a:gdLst/>
              <a:ahLst/>
              <a:cxnLst/>
              <a:rect l="l" t="t" r="r" b="b"/>
              <a:pathLst>
                <a:path w="38735" h="165734">
                  <a:moveTo>
                    <a:pt x="38392" y="0"/>
                  </a:moveTo>
                  <a:lnTo>
                    <a:pt x="0" y="0"/>
                  </a:lnTo>
                  <a:lnTo>
                    <a:pt x="0" y="16551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5316486" y="7264780"/>
              <a:ext cx="74930" cy="196850"/>
            </a:xfrm>
            <a:custGeom>
              <a:avLst/>
              <a:gdLst/>
              <a:ahLst/>
              <a:cxnLst/>
              <a:rect l="l" t="t" r="r" b="b"/>
              <a:pathLst>
                <a:path w="74929" h="196850">
                  <a:moveTo>
                    <a:pt x="0" y="28346"/>
                  </a:moveTo>
                  <a:lnTo>
                    <a:pt x="16878" y="28346"/>
                  </a:lnTo>
                </a:path>
                <a:path w="74929" h="196850">
                  <a:moveTo>
                    <a:pt x="0" y="0"/>
                  </a:moveTo>
                  <a:lnTo>
                    <a:pt x="14147" y="0"/>
                  </a:lnTo>
                </a:path>
                <a:path w="74929" h="196850">
                  <a:moveTo>
                    <a:pt x="0" y="164579"/>
                  </a:moveTo>
                  <a:lnTo>
                    <a:pt x="74498" y="164579"/>
                  </a:lnTo>
                </a:path>
                <a:path w="74929" h="196850">
                  <a:moveTo>
                    <a:pt x="0" y="196596"/>
                  </a:moveTo>
                  <a:lnTo>
                    <a:pt x="70840" y="19659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4996853" y="7438504"/>
              <a:ext cx="467359" cy="443865"/>
            </a:xfrm>
            <a:custGeom>
              <a:avLst/>
              <a:gdLst/>
              <a:ahLst/>
              <a:cxnLst/>
              <a:rect l="l" t="t" r="r" b="b"/>
              <a:pathLst>
                <a:path w="467360" h="443865">
                  <a:moveTo>
                    <a:pt x="396862" y="0"/>
                  </a:moveTo>
                  <a:lnTo>
                    <a:pt x="406377" y="110892"/>
                  </a:lnTo>
                  <a:lnTo>
                    <a:pt x="411264" y="170432"/>
                  </a:lnTo>
                  <a:lnTo>
                    <a:pt x="413064" y="198937"/>
                  </a:lnTo>
                  <a:lnTo>
                    <a:pt x="413321" y="216725"/>
                  </a:lnTo>
                </a:path>
                <a:path w="467360" h="443865">
                  <a:moveTo>
                    <a:pt x="467258" y="264274"/>
                  </a:moveTo>
                  <a:lnTo>
                    <a:pt x="400532" y="264274"/>
                  </a:lnTo>
                  <a:lnTo>
                    <a:pt x="400532" y="225856"/>
                  </a:lnTo>
                  <a:lnTo>
                    <a:pt x="467258" y="225856"/>
                  </a:lnTo>
                  <a:lnTo>
                    <a:pt x="467258" y="264274"/>
                  </a:lnTo>
                  <a:close/>
                </a:path>
                <a:path w="467360" h="443865">
                  <a:moveTo>
                    <a:pt x="406920" y="277075"/>
                  </a:moveTo>
                  <a:lnTo>
                    <a:pt x="385790" y="343513"/>
                  </a:lnTo>
                  <a:lnTo>
                    <a:pt x="317721" y="387401"/>
                  </a:lnTo>
                  <a:lnTo>
                    <a:pt x="266463" y="399173"/>
                  </a:lnTo>
                  <a:lnTo>
                    <a:pt x="203923" y="403250"/>
                  </a:lnTo>
                  <a:lnTo>
                    <a:pt x="117798" y="402821"/>
                  </a:lnTo>
                  <a:lnTo>
                    <a:pt x="60132" y="401878"/>
                  </a:lnTo>
                  <a:lnTo>
                    <a:pt x="23381" y="400935"/>
                  </a:lnTo>
                  <a:lnTo>
                    <a:pt x="0" y="400507"/>
                  </a:lnTo>
                </a:path>
                <a:path w="467360" h="443865">
                  <a:moveTo>
                    <a:pt x="450811" y="270675"/>
                  </a:moveTo>
                  <a:lnTo>
                    <a:pt x="449014" y="311296"/>
                  </a:lnTo>
                  <a:lnTo>
                    <a:pt x="435371" y="350952"/>
                  </a:lnTo>
                  <a:lnTo>
                    <a:pt x="409001" y="386482"/>
                  </a:lnTo>
                  <a:lnTo>
                    <a:pt x="369026" y="414726"/>
                  </a:lnTo>
                  <a:lnTo>
                    <a:pt x="314566" y="432523"/>
                  </a:lnTo>
                  <a:lnTo>
                    <a:pt x="251641" y="440694"/>
                  </a:lnTo>
                  <a:lnTo>
                    <a:pt x="190340" y="443632"/>
                  </a:lnTo>
                  <a:lnTo>
                    <a:pt x="132594" y="443268"/>
                  </a:lnTo>
                  <a:lnTo>
                    <a:pt x="80335" y="441532"/>
                  </a:lnTo>
                  <a:lnTo>
                    <a:pt x="35493" y="440355"/>
                  </a:lnTo>
                  <a:lnTo>
                    <a:pt x="0" y="441667"/>
                  </a:lnTo>
                </a:path>
                <a:path w="467360" h="443865">
                  <a:moveTo>
                    <a:pt x="450811" y="219468"/>
                  </a:moveTo>
                  <a:lnTo>
                    <a:pt x="441680" y="3201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6" name="object 306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330125" y="7163727"/>
              <a:ext cx="123496" cy="280733"/>
            </a:xfrm>
            <a:prstGeom prst="rect">
              <a:avLst/>
            </a:prstGeom>
          </p:spPr>
        </p:pic>
        <p:sp>
          <p:nvSpPr>
            <p:cNvPr id="307" name="object 307"/>
            <p:cNvSpPr/>
            <p:nvPr/>
          </p:nvSpPr>
          <p:spPr>
            <a:xfrm>
              <a:off x="5454053" y="7486980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5">
                  <a:moveTo>
                    <a:pt x="0" y="0"/>
                  </a:moveTo>
                  <a:lnTo>
                    <a:pt x="6402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8" name="object 30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988178" y="6889419"/>
              <a:ext cx="195681" cy="80454"/>
            </a:xfrm>
            <a:prstGeom prst="rect">
              <a:avLst/>
            </a:prstGeom>
          </p:spPr>
        </p:pic>
        <p:sp>
          <p:nvSpPr>
            <p:cNvPr id="309" name="object 309"/>
            <p:cNvSpPr/>
            <p:nvPr/>
          </p:nvSpPr>
          <p:spPr>
            <a:xfrm>
              <a:off x="5000523" y="6711556"/>
              <a:ext cx="1061085" cy="502284"/>
            </a:xfrm>
            <a:custGeom>
              <a:avLst/>
              <a:gdLst/>
              <a:ahLst/>
              <a:cxnLst/>
              <a:rect l="l" t="t" r="r" b="b"/>
              <a:pathLst>
                <a:path w="1061085" h="502284">
                  <a:moveTo>
                    <a:pt x="183794" y="184721"/>
                  </a:moveTo>
                  <a:lnTo>
                    <a:pt x="214202" y="175103"/>
                  </a:lnTo>
                  <a:lnTo>
                    <a:pt x="255761" y="166325"/>
                  </a:lnTo>
                  <a:lnTo>
                    <a:pt x="305295" y="159683"/>
                  </a:lnTo>
                  <a:lnTo>
                    <a:pt x="359630" y="156470"/>
                  </a:lnTo>
                  <a:lnTo>
                    <a:pt x="415590" y="157979"/>
                  </a:lnTo>
                  <a:lnTo>
                    <a:pt x="470001" y="165506"/>
                  </a:lnTo>
                </a:path>
                <a:path w="1061085" h="502284">
                  <a:moveTo>
                    <a:pt x="0" y="276148"/>
                  </a:moveTo>
                  <a:lnTo>
                    <a:pt x="35290" y="274036"/>
                  </a:lnTo>
                  <a:lnTo>
                    <a:pt x="80697" y="268154"/>
                  </a:lnTo>
                  <a:lnTo>
                    <a:pt x="123706" y="259185"/>
                  </a:lnTo>
                  <a:lnTo>
                    <a:pt x="151803" y="247815"/>
                  </a:lnTo>
                </a:path>
                <a:path w="1061085" h="502284">
                  <a:moveTo>
                    <a:pt x="183794" y="241401"/>
                  </a:moveTo>
                  <a:lnTo>
                    <a:pt x="219841" y="236588"/>
                  </a:lnTo>
                  <a:lnTo>
                    <a:pt x="284280" y="230326"/>
                  </a:lnTo>
                  <a:lnTo>
                    <a:pt x="357670" y="223362"/>
                  </a:lnTo>
                  <a:lnTo>
                    <a:pt x="420567" y="216442"/>
                  </a:lnTo>
                  <a:lnTo>
                    <a:pt x="453529" y="210311"/>
                  </a:lnTo>
                  <a:lnTo>
                    <a:pt x="464638" y="202075"/>
                  </a:lnTo>
                  <a:lnTo>
                    <a:pt x="470342" y="193749"/>
                  </a:lnTo>
                  <a:lnTo>
                    <a:pt x="472444" y="187307"/>
                  </a:lnTo>
                  <a:lnTo>
                    <a:pt x="472744" y="184721"/>
                  </a:lnTo>
                </a:path>
                <a:path w="1061085" h="502284">
                  <a:moveTo>
                    <a:pt x="12801" y="225856"/>
                  </a:moveTo>
                  <a:lnTo>
                    <a:pt x="38890" y="226858"/>
                  </a:lnTo>
                  <a:lnTo>
                    <a:pt x="82297" y="229063"/>
                  </a:lnTo>
                  <a:lnTo>
                    <a:pt x="125706" y="231268"/>
                  </a:lnTo>
                  <a:lnTo>
                    <a:pt x="151803" y="232270"/>
                  </a:lnTo>
                </a:path>
                <a:path w="1061085" h="502284">
                  <a:moveTo>
                    <a:pt x="95110" y="206654"/>
                  </a:moveTo>
                  <a:lnTo>
                    <a:pt x="146303" y="206654"/>
                  </a:lnTo>
                </a:path>
                <a:path w="1061085" h="502284">
                  <a:moveTo>
                    <a:pt x="181051" y="210311"/>
                  </a:moveTo>
                  <a:lnTo>
                    <a:pt x="216918" y="211897"/>
                  </a:lnTo>
                  <a:lnTo>
                    <a:pt x="263582" y="212712"/>
                  </a:lnTo>
                  <a:lnTo>
                    <a:pt x="307845" y="213012"/>
                  </a:lnTo>
                  <a:lnTo>
                    <a:pt x="336511" y="213055"/>
                  </a:lnTo>
                </a:path>
                <a:path w="1061085" h="502284">
                  <a:moveTo>
                    <a:pt x="6388" y="254215"/>
                  </a:moveTo>
                  <a:lnTo>
                    <a:pt x="27056" y="252687"/>
                  </a:lnTo>
                  <a:lnTo>
                    <a:pt x="61953" y="248843"/>
                  </a:lnTo>
                  <a:lnTo>
                    <a:pt x="99246" y="243800"/>
                  </a:lnTo>
                  <a:lnTo>
                    <a:pt x="127101" y="238671"/>
                  </a:lnTo>
                </a:path>
                <a:path w="1061085" h="502284">
                  <a:moveTo>
                    <a:pt x="205739" y="197523"/>
                  </a:moveTo>
                  <a:lnTo>
                    <a:pt x="245960" y="187005"/>
                  </a:lnTo>
                  <a:lnTo>
                    <a:pt x="297066" y="177060"/>
                  </a:lnTo>
                  <a:lnTo>
                    <a:pt x="353483" y="170455"/>
                  </a:lnTo>
                  <a:lnTo>
                    <a:pt x="409634" y="169953"/>
                  </a:lnTo>
                  <a:lnTo>
                    <a:pt x="459943" y="178320"/>
                  </a:lnTo>
                </a:path>
                <a:path w="1061085" h="502284">
                  <a:moveTo>
                    <a:pt x="272503" y="197523"/>
                  </a:moveTo>
                  <a:lnTo>
                    <a:pt x="314316" y="190906"/>
                  </a:lnTo>
                  <a:lnTo>
                    <a:pt x="364961" y="187117"/>
                  </a:lnTo>
                  <a:lnTo>
                    <a:pt x="413037" y="187616"/>
                  </a:lnTo>
                  <a:lnTo>
                    <a:pt x="447141" y="193865"/>
                  </a:lnTo>
                </a:path>
                <a:path w="1061085" h="502284">
                  <a:moveTo>
                    <a:pt x="466343" y="143573"/>
                  </a:moveTo>
                  <a:lnTo>
                    <a:pt x="523951" y="143573"/>
                  </a:lnTo>
                  <a:lnTo>
                    <a:pt x="523951" y="187464"/>
                  </a:lnTo>
                </a:path>
                <a:path w="1061085" h="502284">
                  <a:moveTo>
                    <a:pt x="615403" y="120700"/>
                  </a:moveTo>
                  <a:lnTo>
                    <a:pt x="615403" y="191122"/>
                  </a:lnTo>
                </a:path>
                <a:path w="1061085" h="502284">
                  <a:moveTo>
                    <a:pt x="409651" y="228599"/>
                  </a:moveTo>
                  <a:lnTo>
                    <a:pt x="409651" y="276148"/>
                  </a:lnTo>
                  <a:lnTo>
                    <a:pt x="396862" y="276148"/>
                  </a:lnTo>
                  <a:lnTo>
                    <a:pt x="396862" y="333755"/>
                  </a:lnTo>
                </a:path>
                <a:path w="1061085" h="502284">
                  <a:moveTo>
                    <a:pt x="403250" y="346570"/>
                  </a:moveTo>
                  <a:lnTo>
                    <a:pt x="403250" y="362115"/>
                  </a:lnTo>
                  <a:lnTo>
                    <a:pt x="412394" y="362115"/>
                  </a:lnTo>
                  <a:lnTo>
                    <a:pt x="412394" y="435254"/>
                  </a:lnTo>
                  <a:lnTo>
                    <a:pt x="399580" y="435254"/>
                  </a:lnTo>
                  <a:lnTo>
                    <a:pt x="399580" y="450799"/>
                  </a:lnTo>
                </a:path>
                <a:path w="1061085" h="502284">
                  <a:moveTo>
                    <a:pt x="440740" y="314566"/>
                  </a:moveTo>
                  <a:lnTo>
                    <a:pt x="440740" y="362115"/>
                  </a:lnTo>
                </a:path>
                <a:path w="1061085" h="502284">
                  <a:moveTo>
                    <a:pt x="457200" y="362115"/>
                  </a:moveTo>
                  <a:lnTo>
                    <a:pt x="457200" y="502018"/>
                  </a:lnTo>
                </a:path>
                <a:path w="1061085" h="502284">
                  <a:moveTo>
                    <a:pt x="450811" y="305422"/>
                  </a:moveTo>
                  <a:lnTo>
                    <a:pt x="479145" y="305422"/>
                  </a:lnTo>
                </a:path>
                <a:path w="1061085" h="502284">
                  <a:moveTo>
                    <a:pt x="504761" y="191122"/>
                  </a:moveTo>
                  <a:lnTo>
                    <a:pt x="555040" y="191122"/>
                  </a:lnTo>
                  <a:lnTo>
                    <a:pt x="555040" y="276148"/>
                  </a:lnTo>
                </a:path>
                <a:path w="1061085" h="502284">
                  <a:moveTo>
                    <a:pt x="501103" y="213055"/>
                  </a:moveTo>
                  <a:lnTo>
                    <a:pt x="501103" y="241401"/>
                  </a:lnTo>
                  <a:lnTo>
                    <a:pt x="520293" y="241401"/>
                  </a:lnTo>
                  <a:lnTo>
                    <a:pt x="520293" y="273418"/>
                  </a:lnTo>
                  <a:lnTo>
                    <a:pt x="539495" y="273418"/>
                  </a:lnTo>
                </a:path>
                <a:path w="1061085" h="502284">
                  <a:moveTo>
                    <a:pt x="453529" y="210311"/>
                  </a:moveTo>
                  <a:lnTo>
                    <a:pt x="453529" y="228599"/>
                  </a:lnTo>
                  <a:lnTo>
                    <a:pt x="479145" y="228599"/>
                  </a:lnTo>
                </a:path>
                <a:path w="1061085" h="502284">
                  <a:moveTo>
                    <a:pt x="463588" y="241401"/>
                  </a:moveTo>
                  <a:lnTo>
                    <a:pt x="463588" y="295351"/>
                  </a:lnTo>
                </a:path>
                <a:path w="1061085" h="502284">
                  <a:moveTo>
                    <a:pt x="574243" y="213055"/>
                  </a:moveTo>
                  <a:lnTo>
                    <a:pt x="873251" y="213055"/>
                  </a:lnTo>
                </a:path>
                <a:path w="1061085" h="502284">
                  <a:moveTo>
                    <a:pt x="628180" y="187464"/>
                  </a:moveTo>
                  <a:lnTo>
                    <a:pt x="891539" y="187464"/>
                  </a:lnTo>
                </a:path>
                <a:path w="1061085" h="502284">
                  <a:moveTo>
                    <a:pt x="917143" y="187464"/>
                  </a:moveTo>
                  <a:lnTo>
                    <a:pt x="1005839" y="187464"/>
                  </a:lnTo>
                </a:path>
                <a:path w="1061085" h="502284">
                  <a:moveTo>
                    <a:pt x="897940" y="213055"/>
                  </a:moveTo>
                  <a:lnTo>
                    <a:pt x="1044244" y="213055"/>
                  </a:lnTo>
                </a:path>
                <a:path w="1061085" h="502284">
                  <a:moveTo>
                    <a:pt x="1047902" y="0"/>
                  </a:moveTo>
                  <a:lnTo>
                    <a:pt x="1047902" y="35674"/>
                  </a:lnTo>
                  <a:lnTo>
                    <a:pt x="958303" y="35674"/>
                  </a:lnTo>
                </a:path>
                <a:path w="1061085" h="502284">
                  <a:moveTo>
                    <a:pt x="968362" y="60350"/>
                  </a:moveTo>
                  <a:lnTo>
                    <a:pt x="1050645" y="60350"/>
                  </a:lnTo>
                  <a:lnTo>
                    <a:pt x="1050645" y="181051"/>
                  </a:lnTo>
                </a:path>
                <a:path w="1061085" h="502284">
                  <a:moveTo>
                    <a:pt x="1060703" y="489216"/>
                  </a:moveTo>
                  <a:lnTo>
                    <a:pt x="1050645" y="489216"/>
                  </a:lnTo>
                  <a:lnTo>
                    <a:pt x="1050645" y="450799"/>
                  </a:lnTo>
                  <a:lnTo>
                    <a:pt x="1060703" y="450799"/>
                  </a:lnTo>
                  <a:lnTo>
                    <a:pt x="1060703" y="48921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0" name="object 31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253915" y="8301253"/>
              <a:ext cx="101498" cy="76809"/>
            </a:xfrm>
            <a:prstGeom prst="rect">
              <a:avLst/>
            </a:prstGeom>
          </p:spPr>
        </p:pic>
        <p:sp>
          <p:nvSpPr>
            <p:cNvPr id="311" name="object 311"/>
            <p:cNvSpPr/>
            <p:nvPr/>
          </p:nvSpPr>
          <p:spPr>
            <a:xfrm>
              <a:off x="5066360" y="7159612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29">
                  <a:moveTo>
                    <a:pt x="19202" y="0"/>
                  </a:moveTo>
                  <a:lnTo>
                    <a:pt x="5486" y="0"/>
                  </a:lnTo>
                  <a:lnTo>
                    <a:pt x="0" y="4584"/>
                  </a:lnTo>
                  <a:lnTo>
                    <a:pt x="0" y="18300"/>
                  </a:lnTo>
                  <a:lnTo>
                    <a:pt x="5486" y="23774"/>
                  </a:lnTo>
                  <a:lnTo>
                    <a:pt x="19202" y="23774"/>
                  </a:lnTo>
                  <a:lnTo>
                    <a:pt x="24676" y="18300"/>
                  </a:lnTo>
                  <a:lnTo>
                    <a:pt x="24676" y="11899"/>
                  </a:lnTo>
                  <a:lnTo>
                    <a:pt x="24676" y="4584"/>
                  </a:lnTo>
                  <a:lnTo>
                    <a:pt x="192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5066360" y="7159612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29">
                  <a:moveTo>
                    <a:pt x="24676" y="11899"/>
                  </a:moveTo>
                  <a:lnTo>
                    <a:pt x="24676" y="18300"/>
                  </a:lnTo>
                  <a:lnTo>
                    <a:pt x="19202" y="23774"/>
                  </a:lnTo>
                  <a:lnTo>
                    <a:pt x="11887" y="23774"/>
                  </a:lnTo>
                  <a:lnTo>
                    <a:pt x="5486" y="23774"/>
                  </a:lnTo>
                  <a:lnTo>
                    <a:pt x="0" y="18300"/>
                  </a:lnTo>
                  <a:lnTo>
                    <a:pt x="0" y="11899"/>
                  </a:lnTo>
                  <a:lnTo>
                    <a:pt x="0" y="4584"/>
                  </a:lnTo>
                  <a:lnTo>
                    <a:pt x="5486" y="0"/>
                  </a:lnTo>
                  <a:lnTo>
                    <a:pt x="11887" y="0"/>
                  </a:lnTo>
                  <a:lnTo>
                    <a:pt x="19202" y="0"/>
                  </a:lnTo>
                  <a:lnTo>
                    <a:pt x="24676" y="4584"/>
                  </a:lnTo>
                  <a:lnTo>
                    <a:pt x="24676" y="1189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5223636" y="7792389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287" y="0"/>
                  </a:moveTo>
                  <a:lnTo>
                    <a:pt x="4572" y="0"/>
                  </a:lnTo>
                  <a:lnTo>
                    <a:pt x="0" y="5486"/>
                  </a:lnTo>
                  <a:lnTo>
                    <a:pt x="0" y="18287"/>
                  </a:lnTo>
                  <a:lnTo>
                    <a:pt x="4572" y="23774"/>
                  </a:lnTo>
                  <a:lnTo>
                    <a:pt x="18287" y="23774"/>
                  </a:lnTo>
                  <a:lnTo>
                    <a:pt x="23774" y="18287"/>
                  </a:lnTo>
                  <a:lnTo>
                    <a:pt x="23774" y="11887"/>
                  </a:lnTo>
                  <a:lnTo>
                    <a:pt x="23774" y="5486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5223636" y="7792389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774" y="11887"/>
                  </a:moveTo>
                  <a:lnTo>
                    <a:pt x="23774" y="18287"/>
                  </a:lnTo>
                  <a:lnTo>
                    <a:pt x="18287" y="23774"/>
                  </a:lnTo>
                  <a:lnTo>
                    <a:pt x="11874" y="23774"/>
                  </a:lnTo>
                  <a:lnTo>
                    <a:pt x="4572" y="23774"/>
                  </a:lnTo>
                  <a:lnTo>
                    <a:pt x="0" y="18287"/>
                  </a:lnTo>
                  <a:lnTo>
                    <a:pt x="0" y="11887"/>
                  </a:lnTo>
                  <a:lnTo>
                    <a:pt x="0" y="5486"/>
                  </a:lnTo>
                  <a:lnTo>
                    <a:pt x="4572" y="0"/>
                  </a:lnTo>
                  <a:lnTo>
                    <a:pt x="11874" y="0"/>
                  </a:lnTo>
                  <a:lnTo>
                    <a:pt x="18287" y="0"/>
                  </a:lnTo>
                  <a:lnTo>
                    <a:pt x="23774" y="5486"/>
                  </a:lnTo>
                  <a:lnTo>
                    <a:pt x="23774" y="1188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5071846" y="7514412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90">
                  <a:moveTo>
                    <a:pt x="21945" y="0"/>
                  </a:moveTo>
                  <a:lnTo>
                    <a:pt x="0" y="0"/>
                  </a:lnTo>
                  <a:lnTo>
                    <a:pt x="0" y="21031"/>
                  </a:lnTo>
                  <a:lnTo>
                    <a:pt x="21945" y="21031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5071846" y="7514412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90">
                  <a:moveTo>
                    <a:pt x="21945" y="21031"/>
                  </a:moveTo>
                  <a:lnTo>
                    <a:pt x="0" y="21031"/>
                  </a:lnTo>
                  <a:lnTo>
                    <a:pt x="0" y="0"/>
                  </a:lnTo>
                  <a:lnTo>
                    <a:pt x="21945" y="0"/>
                  </a:lnTo>
                  <a:lnTo>
                    <a:pt x="21945" y="2103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5091036" y="7562875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5" h="21590">
                  <a:moveTo>
                    <a:pt x="0" y="21031"/>
                  </a:moveTo>
                  <a:lnTo>
                    <a:pt x="10579" y="21031"/>
                  </a:lnTo>
                  <a:lnTo>
                    <a:pt x="10579" y="0"/>
                  </a:lnTo>
                  <a:lnTo>
                    <a:pt x="0" y="0"/>
                  </a:lnTo>
                  <a:lnTo>
                    <a:pt x="0" y="2103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5091036" y="7562862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21043" y="21043"/>
                  </a:moveTo>
                  <a:lnTo>
                    <a:pt x="0" y="21043"/>
                  </a:lnTo>
                  <a:lnTo>
                    <a:pt x="0" y="0"/>
                  </a:lnTo>
                  <a:lnTo>
                    <a:pt x="21043" y="0"/>
                  </a:lnTo>
                  <a:lnTo>
                    <a:pt x="21043" y="2104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5324233" y="7224547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21018" y="0"/>
                  </a:moveTo>
                  <a:lnTo>
                    <a:pt x="0" y="0"/>
                  </a:lnTo>
                  <a:lnTo>
                    <a:pt x="0" y="21031"/>
                  </a:lnTo>
                  <a:lnTo>
                    <a:pt x="21018" y="21031"/>
                  </a:lnTo>
                  <a:lnTo>
                    <a:pt x="210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5324233" y="7224547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21018" y="21031"/>
                  </a:moveTo>
                  <a:lnTo>
                    <a:pt x="0" y="21031"/>
                  </a:lnTo>
                  <a:lnTo>
                    <a:pt x="0" y="0"/>
                  </a:lnTo>
                  <a:lnTo>
                    <a:pt x="21018" y="0"/>
                  </a:lnTo>
                  <a:lnTo>
                    <a:pt x="21018" y="2103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5337035" y="7160539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21018" y="0"/>
                  </a:moveTo>
                  <a:lnTo>
                    <a:pt x="0" y="0"/>
                  </a:lnTo>
                  <a:lnTo>
                    <a:pt x="0" y="21018"/>
                  </a:lnTo>
                  <a:lnTo>
                    <a:pt x="21018" y="21018"/>
                  </a:lnTo>
                  <a:lnTo>
                    <a:pt x="210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5002352" y="6944728"/>
              <a:ext cx="387985" cy="236854"/>
            </a:xfrm>
            <a:custGeom>
              <a:avLst/>
              <a:gdLst/>
              <a:ahLst/>
              <a:cxnLst/>
              <a:rect l="l" t="t" r="r" b="b"/>
              <a:pathLst>
                <a:path w="387985" h="236854">
                  <a:moveTo>
                    <a:pt x="355701" y="236829"/>
                  </a:moveTo>
                  <a:lnTo>
                    <a:pt x="334683" y="236829"/>
                  </a:lnTo>
                  <a:lnTo>
                    <a:pt x="334683" y="215811"/>
                  </a:lnTo>
                  <a:lnTo>
                    <a:pt x="355701" y="215811"/>
                  </a:lnTo>
                  <a:lnTo>
                    <a:pt x="355701" y="236829"/>
                  </a:lnTo>
                  <a:close/>
                </a:path>
                <a:path w="387985" h="236854">
                  <a:moveTo>
                    <a:pt x="236829" y="0"/>
                  </a:moveTo>
                  <a:lnTo>
                    <a:pt x="216303" y="24710"/>
                  </a:lnTo>
                  <a:lnTo>
                    <a:pt x="193286" y="61160"/>
                  </a:lnTo>
                  <a:lnTo>
                    <a:pt x="174209" y="114578"/>
                  </a:lnTo>
                  <a:lnTo>
                    <a:pt x="165506" y="190195"/>
                  </a:lnTo>
                </a:path>
                <a:path w="387985" h="236854">
                  <a:moveTo>
                    <a:pt x="267004" y="1828"/>
                  </a:moveTo>
                  <a:lnTo>
                    <a:pt x="244653" y="26247"/>
                  </a:lnTo>
                  <a:lnTo>
                    <a:pt x="218536" y="62069"/>
                  </a:lnTo>
                  <a:lnTo>
                    <a:pt x="196537" y="114862"/>
                  </a:lnTo>
                  <a:lnTo>
                    <a:pt x="186537" y="190195"/>
                  </a:lnTo>
                </a:path>
                <a:path w="387985" h="236854">
                  <a:moveTo>
                    <a:pt x="116128" y="143560"/>
                  </a:moveTo>
                  <a:lnTo>
                    <a:pt x="116128" y="173748"/>
                  </a:lnTo>
                  <a:lnTo>
                    <a:pt x="139915" y="173748"/>
                  </a:lnTo>
                </a:path>
                <a:path w="387985" h="236854">
                  <a:moveTo>
                    <a:pt x="0" y="85051"/>
                  </a:moveTo>
                  <a:lnTo>
                    <a:pt x="178307" y="85051"/>
                  </a:lnTo>
                </a:path>
                <a:path w="387985" h="236854">
                  <a:moveTo>
                    <a:pt x="152704" y="80467"/>
                  </a:moveTo>
                  <a:lnTo>
                    <a:pt x="152704" y="38417"/>
                  </a:lnTo>
                  <a:lnTo>
                    <a:pt x="180136" y="38417"/>
                  </a:lnTo>
                  <a:lnTo>
                    <a:pt x="180136" y="65849"/>
                  </a:lnTo>
                </a:path>
                <a:path w="387985" h="236854">
                  <a:moveTo>
                    <a:pt x="387705" y="75895"/>
                  </a:moveTo>
                  <a:lnTo>
                    <a:pt x="235000" y="75895"/>
                  </a:lnTo>
                  <a:lnTo>
                    <a:pt x="235000" y="12252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5201691" y="7054456"/>
              <a:ext cx="21590" cy="43180"/>
            </a:xfrm>
            <a:custGeom>
              <a:avLst/>
              <a:gdLst/>
              <a:ahLst/>
              <a:cxnLst/>
              <a:rect l="l" t="t" r="r" b="b"/>
              <a:pathLst>
                <a:path w="21589" h="43179">
                  <a:moveTo>
                    <a:pt x="21043" y="0"/>
                  </a:moveTo>
                  <a:lnTo>
                    <a:pt x="0" y="0"/>
                  </a:lnTo>
                  <a:lnTo>
                    <a:pt x="0" y="42989"/>
                  </a:lnTo>
                  <a:lnTo>
                    <a:pt x="21043" y="42989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5201691" y="7054456"/>
              <a:ext cx="21590" cy="43180"/>
            </a:xfrm>
            <a:custGeom>
              <a:avLst/>
              <a:gdLst/>
              <a:ahLst/>
              <a:cxnLst/>
              <a:rect l="l" t="t" r="r" b="b"/>
              <a:pathLst>
                <a:path w="21589" h="43179">
                  <a:moveTo>
                    <a:pt x="21043" y="42989"/>
                  </a:moveTo>
                  <a:lnTo>
                    <a:pt x="0" y="42989"/>
                  </a:lnTo>
                  <a:lnTo>
                    <a:pt x="0" y="0"/>
                  </a:lnTo>
                  <a:lnTo>
                    <a:pt x="21043" y="0"/>
                  </a:lnTo>
                  <a:lnTo>
                    <a:pt x="21043" y="429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5232780" y="7070013"/>
              <a:ext cx="19685" cy="18415"/>
            </a:xfrm>
            <a:custGeom>
              <a:avLst/>
              <a:gdLst/>
              <a:ahLst/>
              <a:cxnLst/>
              <a:rect l="l" t="t" r="r" b="b"/>
              <a:pathLst>
                <a:path w="19685" h="18415">
                  <a:moveTo>
                    <a:pt x="19202" y="0"/>
                  </a:moveTo>
                  <a:lnTo>
                    <a:pt x="0" y="0"/>
                  </a:lnTo>
                  <a:lnTo>
                    <a:pt x="0" y="18275"/>
                  </a:lnTo>
                  <a:lnTo>
                    <a:pt x="19202" y="18275"/>
                  </a:lnTo>
                  <a:lnTo>
                    <a:pt x="192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5232780" y="7070013"/>
              <a:ext cx="19685" cy="18415"/>
            </a:xfrm>
            <a:custGeom>
              <a:avLst/>
              <a:gdLst/>
              <a:ahLst/>
              <a:cxnLst/>
              <a:rect l="l" t="t" r="r" b="b"/>
              <a:pathLst>
                <a:path w="19685" h="18415">
                  <a:moveTo>
                    <a:pt x="0" y="18275"/>
                  </a:moveTo>
                  <a:lnTo>
                    <a:pt x="19202" y="18275"/>
                  </a:lnTo>
                  <a:lnTo>
                    <a:pt x="19202" y="0"/>
                  </a:lnTo>
                  <a:lnTo>
                    <a:pt x="0" y="0"/>
                  </a:lnTo>
                  <a:lnTo>
                    <a:pt x="0" y="182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5262968" y="7112076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37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5279415" y="6952957"/>
              <a:ext cx="762635" cy="1281430"/>
            </a:xfrm>
            <a:custGeom>
              <a:avLst/>
              <a:gdLst/>
              <a:ahLst/>
              <a:cxnLst/>
              <a:rect l="l" t="t" r="r" b="b"/>
              <a:pathLst>
                <a:path w="762635" h="1281429">
                  <a:moveTo>
                    <a:pt x="2743" y="101498"/>
                  </a:moveTo>
                  <a:lnTo>
                    <a:pt x="2743" y="141732"/>
                  </a:lnTo>
                </a:path>
                <a:path w="762635" h="1281429">
                  <a:moveTo>
                    <a:pt x="97853" y="0"/>
                  </a:moveTo>
                  <a:lnTo>
                    <a:pt x="97853" y="36588"/>
                  </a:lnTo>
                </a:path>
                <a:path w="762635" h="1281429">
                  <a:moveTo>
                    <a:pt x="17373" y="9156"/>
                  </a:moveTo>
                  <a:lnTo>
                    <a:pt x="17373" y="33832"/>
                  </a:lnTo>
                  <a:lnTo>
                    <a:pt x="0" y="33832"/>
                  </a:lnTo>
                </a:path>
                <a:path w="762635" h="1281429">
                  <a:moveTo>
                    <a:pt x="632764" y="146316"/>
                  </a:moveTo>
                  <a:lnTo>
                    <a:pt x="664768" y="146316"/>
                  </a:lnTo>
                </a:path>
                <a:path w="762635" h="1281429">
                  <a:moveTo>
                    <a:pt x="641896" y="154546"/>
                  </a:moveTo>
                  <a:lnTo>
                    <a:pt x="641896" y="184721"/>
                  </a:lnTo>
                  <a:lnTo>
                    <a:pt x="662952" y="184721"/>
                  </a:lnTo>
                </a:path>
                <a:path w="762635" h="1281429">
                  <a:moveTo>
                    <a:pt x="737019" y="1265529"/>
                  </a:moveTo>
                  <a:lnTo>
                    <a:pt x="737019" y="1281087"/>
                  </a:lnTo>
                  <a:lnTo>
                    <a:pt x="762609" y="1281087"/>
                  </a:lnTo>
                </a:path>
                <a:path w="762635" h="1281429">
                  <a:moveTo>
                    <a:pt x="271576" y="590702"/>
                  </a:moveTo>
                  <a:lnTo>
                    <a:pt x="643737" y="590702"/>
                  </a:lnTo>
                </a:path>
                <a:path w="762635" h="1281429">
                  <a:moveTo>
                    <a:pt x="171919" y="574255"/>
                  </a:moveTo>
                  <a:lnTo>
                    <a:pt x="199351" y="574255"/>
                  </a:lnTo>
                </a:path>
                <a:path w="762635" h="1281429">
                  <a:moveTo>
                    <a:pt x="268820" y="565099"/>
                  </a:moveTo>
                  <a:lnTo>
                    <a:pt x="269748" y="568769"/>
                  </a:lnTo>
                  <a:lnTo>
                    <a:pt x="270662" y="572414"/>
                  </a:lnTo>
                  <a:lnTo>
                    <a:pt x="270662" y="576084"/>
                  </a:lnTo>
                  <a:lnTo>
                    <a:pt x="267962" y="588943"/>
                  </a:lnTo>
                  <a:lnTo>
                    <a:pt x="260718" y="599401"/>
                  </a:lnTo>
                  <a:lnTo>
                    <a:pt x="250216" y="606431"/>
                  </a:lnTo>
                  <a:lnTo>
                    <a:pt x="237744" y="609003"/>
                  </a:lnTo>
                  <a:lnTo>
                    <a:pt x="224890" y="606431"/>
                  </a:lnTo>
                  <a:lnTo>
                    <a:pt x="214431" y="599401"/>
                  </a:lnTo>
                  <a:lnTo>
                    <a:pt x="207399" y="588943"/>
                  </a:lnTo>
                  <a:lnTo>
                    <a:pt x="204825" y="576084"/>
                  </a:lnTo>
                  <a:lnTo>
                    <a:pt x="207399" y="563223"/>
                  </a:lnTo>
                  <a:lnTo>
                    <a:pt x="214431" y="552761"/>
                  </a:lnTo>
                  <a:lnTo>
                    <a:pt x="224890" y="545727"/>
                  </a:lnTo>
                  <a:lnTo>
                    <a:pt x="237744" y="543153"/>
                  </a:lnTo>
                  <a:lnTo>
                    <a:pt x="240487" y="543153"/>
                  </a:lnTo>
                  <a:lnTo>
                    <a:pt x="243230" y="543153"/>
                  </a:lnTo>
                  <a:lnTo>
                    <a:pt x="245973" y="544080"/>
                  </a:lnTo>
                </a:path>
                <a:path w="762635" h="1281429">
                  <a:moveTo>
                    <a:pt x="252374" y="576084"/>
                  </a:moveTo>
                  <a:lnTo>
                    <a:pt x="252374" y="584314"/>
                  </a:lnTo>
                  <a:lnTo>
                    <a:pt x="245973" y="590702"/>
                  </a:lnTo>
                  <a:lnTo>
                    <a:pt x="237744" y="590702"/>
                  </a:lnTo>
                  <a:lnTo>
                    <a:pt x="229514" y="590702"/>
                  </a:lnTo>
                  <a:lnTo>
                    <a:pt x="222211" y="584314"/>
                  </a:lnTo>
                  <a:lnTo>
                    <a:pt x="222211" y="576084"/>
                  </a:lnTo>
                  <a:lnTo>
                    <a:pt x="222211" y="567855"/>
                  </a:lnTo>
                  <a:lnTo>
                    <a:pt x="229514" y="560527"/>
                  </a:lnTo>
                  <a:lnTo>
                    <a:pt x="237744" y="560527"/>
                  </a:lnTo>
                  <a:lnTo>
                    <a:pt x="245973" y="560527"/>
                  </a:lnTo>
                  <a:lnTo>
                    <a:pt x="252374" y="567855"/>
                  </a:lnTo>
                  <a:lnTo>
                    <a:pt x="252374" y="576084"/>
                  </a:lnTo>
                </a:path>
                <a:path w="762635" h="1281429">
                  <a:moveTo>
                    <a:pt x="233172" y="772680"/>
                  </a:moveTo>
                  <a:lnTo>
                    <a:pt x="233172" y="838504"/>
                  </a:lnTo>
                  <a:lnTo>
                    <a:pt x="241401" y="838504"/>
                  </a:lnTo>
                  <a:lnTo>
                    <a:pt x="241401" y="954646"/>
                  </a:lnTo>
                </a:path>
                <a:path w="762635" h="1281429">
                  <a:moveTo>
                    <a:pt x="233172" y="609904"/>
                  </a:moveTo>
                  <a:lnTo>
                    <a:pt x="233172" y="730618"/>
                  </a:lnTo>
                </a:path>
                <a:path w="762635" h="1281429">
                  <a:moveTo>
                    <a:pt x="188366" y="713232"/>
                  </a:moveTo>
                  <a:lnTo>
                    <a:pt x="188366" y="737019"/>
                  </a:lnTo>
                  <a:lnTo>
                    <a:pt x="218541" y="737019"/>
                  </a:lnTo>
                </a:path>
                <a:path w="762635" h="1281429">
                  <a:moveTo>
                    <a:pt x="288036" y="705015"/>
                  </a:moveTo>
                  <a:lnTo>
                    <a:pt x="288036" y="732447"/>
                  </a:lnTo>
                  <a:lnTo>
                    <a:pt x="312724" y="732447"/>
                  </a:lnTo>
                </a:path>
                <a:path w="762635" h="1281429">
                  <a:moveTo>
                    <a:pt x="178308" y="598932"/>
                  </a:moveTo>
                  <a:lnTo>
                    <a:pt x="178308" y="645566"/>
                  </a:lnTo>
                  <a:lnTo>
                    <a:pt x="205752" y="645566"/>
                  </a:lnTo>
                </a:path>
                <a:path w="762635" h="1281429">
                  <a:moveTo>
                    <a:pt x="275234" y="814730"/>
                  </a:moveTo>
                  <a:lnTo>
                    <a:pt x="275234" y="933615"/>
                  </a:lnTo>
                  <a:lnTo>
                    <a:pt x="497420" y="933615"/>
                  </a:lnTo>
                </a:path>
                <a:path w="762635" h="1281429">
                  <a:moveTo>
                    <a:pt x="601675" y="931786"/>
                  </a:moveTo>
                  <a:lnTo>
                    <a:pt x="641896" y="931786"/>
                  </a:lnTo>
                </a:path>
                <a:path w="762635" h="1281429">
                  <a:moveTo>
                    <a:pt x="262432" y="804684"/>
                  </a:moveTo>
                  <a:lnTo>
                    <a:pt x="245973" y="804684"/>
                  </a:lnTo>
                  <a:lnTo>
                    <a:pt x="245973" y="780897"/>
                  </a:lnTo>
                  <a:lnTo>
                    <a:pt x="262432" y="780897"/>
                  </a:lnTo>
                  <a:lnTo>
                    <a:pt x="262432" y="804684"/>
                  </a:lnTo>
                  <a:close/>
                </a:path>
                <a:path w="762635" h="1281429">
                  <a:moveTo>
                    <a:pt x="342900" y="1067104"/>
                  </a:moveTo>
                  <a:lnTo>
                    <a:pt x="332841" y="1067104"/>
                  </a:lnTo>
                  <a:lnTo>
                    <a:pt x="332841" y="1059802"/>
                  </a:lnTo>
                </a:path>
                <a:path w="762635" h="1281429">
                  <a:moveTo>
                    <a:pt x="556869" y="1117396"/>
                  </a:moveTo>
                  <a:lnTo>
                    <a:pt x="569671" y="1117396"/>
                  </a:lnTo>
                  <a:lnTo>
                    <a:pt x="569671" y="1175004"/>
                  </a:lnTo>
                  <a:lnTo>
                    <a:pt x="480974" y="1175004"/>
                  </a:lnTo>
                </a:path>
                <a:path w="762635" h="1281429">
                  <a:moveTo>
                    <a:pt x="316382" y="1176832"/>
                  </a:moveTo>
                  <a:lnTo>
                    <a:pt x="364645" y="1206572"/>
                  </a:lnTo>
                  <a:lnTo>
                    <a:pt x="412394" y="1228163"/>
                  </a:lnTo>
                  <a:lnTo>
                    <a:pt x="458085" y="1241005"/>
                  </a:lnTo>
                  <a:lnTo>
                    <a:pt x="500176" y="1244498"/>
                  </a:lnTo>
                  <a:lnTo>
                    <a:pt x="499262" y="1224381"/>
                  </a:lnTo>
                  <a:lnTo>
                    <a:pt x="460464" y="1221072"/>
                  </a:lnTo>
                  <a:lnTo>
                    <a:pt x="417890" y="1208843"/>
                  </a:lnTo>
                  <a:lnTo>
                    <a:pt x="373253" y="1188384"/>
                  </a:lnTo>
                  <a:lnTo>
                    <a:pt x="328269" y="1160386"/>
                  </a:lnTo>
                </a:path>
                <a:path w="762635" h="1281429">
                  <a:moveTo>
                    <a:pt x="525779" y="1221651"/>
                  </a:moveTo>
                  <a:lnTo>
                    <a:pt x="529437" y="1241767"/>
                  </a:lnTo>
                  <a:lnTo>
                    <a:pt x="550831" y="1235075"/>
                  </a:lnTo>
                  <a:lnTo>
                    <a:pt x="570247" y="1223244"/>
                  </a:lnTo>
                  <a:lnTo>
                    <a:pt x="586403" y="1208328"/>
                  </a:lnTo>
                  <a:lnTo>
                    <a:pt x="598017" y="1192377"/>
                  </a:lnTo>
                  <a:lnTo>
                    <a:pt x="579729" y="1182319"/>
                  </a:lnTo>
                  <a:lnTo>
                    <a:pt x="570528" y="1194892"/>
                  </a:lnTo>
                  <a:lnTo>
                    <a:pt x="557555" y="1206780"/>
                  </a:lnTo>
                  <a:lnTo>
                    <a:pt x="542182" y="1216271"/>
                  </a:lnTo>
                  <a:lnTo>
                    <a:pt x="525779" y="1221651"/>
                  </a:lnTo>
                </a:path>
                <a:path w="762635" h="1281429">
                  <a:moveTo>
                    <a:pt x="597103" y="982065"/>
                  </a:moveTo>
                  <a:lnTo>
                    <a:pt x="597103" y="1173187"/>
                  </a:lnTo>
                  <a:lnTo>
                    <a:pt x="632764" y="1173187"/>
                  </a:lnTo>
                </a:path>
                <a:path w="762635" h="1281429">
                  <a:moveTo>
                    <a:pt x="601675" y="1073518"/>
                  </a:moveTo>
                  <a:lnTo>
                    <a:pt x="639165" y="1073518"/>
                  </a:lnTo>
                </a:path>
                <a:path w="762635" h="1281429">
                  <a:moveTo>
                    <a:pt x="601675" y="1022299"/>
                  </a:moveTo>
                  <a:lnTo>
                    <a:pt x="639165" y="1022299"/>
                  </a:lnTo>
                </a:path>
                <a:path w="762635" h="1281429">
                  <a:moveTo>
                    <a:pt x="601675" y="993051"/>
                  </a:moveTo>
                  <a:lnTo>
                    <a:pt x="639165" y="993051"/>
                  </a:lnTo>
                </a:path>
                <a:path w="762635" h="1281429">
                  <a:moveTo>
                    <a:pt x="597103" y="1123797"/>
                  </a:moveTo>
                  <a:lnTo>
                    <a:pt x="622719" y="1123797"/>
                  </a:lnTo>
                  <a:lnTo>
                    <a:pt x="622719" y="1162215"/>
                  </a:lnTo>
                </a:path>
                <a:path w="762635" h="1281429">
                  <a:moveTo>
                    <a:pt x="512063" y="1120152"/>
                  </a:moveTo>
                  <a:lnTo>
                    <a:pt x="516636" y="1121981"/>
                  </a:lnTo>
                  <a:lnTo>
                    <a:pt x="519379" y="1121981"/>
                  </a:lnTo>
                  <a:lnTo>
                    <a:pt x="523036" y="1121981"/>
                  </a:lnTo>
                  <a:lnTo>
                    <a:pt x="532052" y="1120523"/>
                  </a:lnTo>
                  <a:lnTo>
                    <a:pt x="541667" y="1116493"/>
                  </a:lnTo>
                  <a:lnTo>
                    <a:pt x="550425" y="1110403"/>
                  </a:lnTo>
                  <a:lnTo>
                    <a:pt x="556869" y="110276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5589409" y="8240445"/>
              <a:ext cx="24130" cy="24765"/>
            </a:xfrm>
            <a:custGeom>
              <a:avLst/>
              <a:gdLst/>
              <a:ahLst/>
              <a:cxnLst/>
              <a:rect l="l" t="t" r="r" b="b"/>
              <a:pathLst>
                <a:path w="24129" h="24765">
                  <a:moveTo>
                    <a:pt x="18275" y="0"/>
                  </a:moveTo>
                  <a:lnTo>
                    <a:pt x="5473" y="0"/>
                  </a:lnTo>
                  <a:lnTo>
                    <a:pt x="0" y="5473"/>
                  </a:lnTo>
                  <a:lnTo>
                    <a:pt x="0" y="19189"/>
                  </a:lnTo>
                  <a:lnTo>
                    <a:pt x="5473" y="24676"/>
                  </a:lnTo>
                  <a:lnTo>
                    <a:pt x="18275" y="24676"/>
                  </a:lnTo>
                  <a:lnTo>
                    <a:pt x="23774" y="19189"/>
                  </a:lnTo>
                  <a:lnTo>
                    <a:pt x="23774" y="12801"/>
                  </a:lnTo>
                  <a:lnTo>
                    <a:pt x="23774" y="5473"/>
                  </a:lnTo>
                  <a:lnTo>
                    <a:pt x="182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5589409" y="8240445"/>
              <a:ext cx="24130" cy="24765"/>
            </a:xfrm>
            <a:custGeom>
              <a:avLst/>
              <a:gdLst/>
              <a:ahLst/>
              <a:cxnLst/>
              <a:rect l="l" t="t" r="r" b="b"/>
              <a:pathLst>
                <a:path w="24129" h="24765">
                  <a:moveTo>
                    <a:pt x="23774" y="12801"/>
                  </a:moveTo>
                  <a:lnTo>
                    <a:pt x="23774" y="19189"/>
                  </a:lnTo>
                  <a:lnTo>
                    <a:pt x="18275" y="24676"/>
                  </a:lnTo>
                  <a:lnTo>
                    <a:pt x="11874" y="24676"/>
                  </a:lnTo>
                  <a:lnTo>
                    <a:pt x="5473" y="24676"/>
                  </a:lnTo>
                  <a:lnTo>
                    <a:pt x="0" y="19189"/>
                  </a:lnTo>
                  <a:lnTo>
                    <a:pt x="0" y="12801"/>
                  </a:lnTo>
                  <a:lnTo>
                    <a:pt x="0" y="5473"/>
                  </a:lnTo>
                  <a:lnTo>
                    <a:pt x="5473" y="0"/>
                  </a:lnTo>
                  <a:lnTo>
                    <a:pt x="11874" y="0"/>
                  </a:lnTo>
                  <a:lnTo>
                    <a:pt x="18275" y="0"/>
                  </a:lnTo>
                  <a:lnTo>
                    <a:pt x="23774" y="5473"/>
                  </a:lnTo>
                  <a:lnTo>
                    <a:pt x="23774" y="1280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5747588" y="8204771"/>
              <a:ext cx="42545" cy="41275"/>
            </a:xfrm>
            <a:custGeom>
              <a:avLst/>
              <a:gdLst/>
              <a:ahLst/>
              <a:cxnLst/>
              <a:rect l="l" t="t" r="r" b="b"/>
              <a:pathLst>
                <a:path w="42545" h="41275">
                  <a:moveTo>
                    <a:pt x="21031" y="0"/>
                  </a:moveTo>
                  <a:lnTo>
                    <a:pt x="12730" y="1601"/>
                  </a:lnTo>
                  <a:lnTo>
                    <a:pt x="6057" y="5948"/>
                  </a:lnTo>
                  <a:lnTo>
                    <a:pt x="1614" y="12349"/>
                  </a:lnTo>
                  <a:lnTo>
                    <a:pt x="0" y="20116"/>
                  </a:lnTo>
                  <a:lnTo>
                    <a:pt x="1614" y="28423"/>
                  </a:lnTo>
                  <a:lnTo>
                    <a:pt x="6057" y="35094"/>
                  </a:lnTo>
                  <a:lnTo>
                    <a:pt x="12730" y="39535"/>
                  </a:lnTo>
                  <a:lnTo>
                    <a:pt x="21031" y="41148"/>
                  </a:lnTo>
                  <a:lnTo>
                    <a:pt x="29332" y="39535"/>
                  </a:lnTo>
                  <a:lnTo>
                    <a:pt x="36004" y="35094"/>
                  </a:lnTo>
                  <a:lnTo>
                    <a:pt x="40447" y="28423"/>
                  </a:lnTo>
                  <a:lnTo>
                    <a:pt x="42062" y="20116"/>
                  </a:lnTo>
                  <a:lnTo>
                    <a:pt x="40447" y="12349"/>
                  </a:lnTo>
                  <a:lnTo>
                    <a:pt x="36004" y="5948"/>
                  </a:lnTo>
                  <a:lnTo>
                    <a:pt x="29332" y="1601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5747588" y="8204771"/>
              <a:ext cx="42545" cy="41275"/>
            </a:xfrm>
            <a:custGeom>
              <a:avLst/>
              <a:gdLst/>
              <a:ahLst/>
              <a:cxnLst/>
              <a:rect l="l" t="t" r="r" b="b"/>
              <a:pathLst>
                <a:path w="42545" h="41275">
                  <a:moveTo>
                    <a:pt x="42062" y="20116"/>
                  </a:moveTo>
                  <a:lnTo>
                    <a:pt x="40447" y="28423"/>
                  </a:lnTo>
                  <a:lnTo>
                    <a:pt x="36004" y="35094"/>
                  </a:lnTo>
                  <a:lnTo>
                    <a:pt x="29332" y="39535"/>
                  </a:lnTo>
                  <a:lnTo>
                    <a:pt x="21031" y="41148"/>
                  </a:lnTo>
                  <a:lnTo>
                    <a:pt x="12730" y="39535"/>
                  </a:lnTo>
                  <a:lnTo>
                    <a:pt x="6057" y="35094"/>
                  </a:lnTo>
                  <a:lnTo>
                    <a:pt x="1614" y="28423"/>
                  </a:lnTo>
                  <a:lnTo>
                    <a:pt x="0" y="20116"/>
                  </a:lnTo>
                  <a:lnTo>
                    <a:pt x="1614" y="12349"/>
                  </a:lnTo>
                  <a:lnTo>
                    <a:pt x="6057" y="5948"/>
                  </a:lnTo>
                  <a:lnTo>
                    <a:pt x="12730" y="1601"/>
                  </a:lnTo>
                  <a:lnTo>
                    <a:pt x="21031" y="0"/>
                  </a:lnTo>
                  <a:lnTo>
                    <a:pt x="29332" y="1601"/>
                  </a:lnTo>
                  <a:lnTo>
                    <a:pt x="36004" y="5948"/>
                  </a:lnTo>
                  <a:lnTo>
                    <a:pt x="40447" y="12349"/>
                  </a:lnTo>
                  <a:lnTo>
                    <a:pt x="42062" y="2011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5818009" y="8209356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275" y="0"/>
                  </a:moveTo>
                  <a:lnTo>
                    <a:pt x="5473" y="0"/>
                  </a:lnTo>
                  <a:lnTo>
                    <a:pt x="0" y="5486"/>
                  </a:lnTo>
                  <a:lnTo>
                    <a:pt x="0" y="18288"/>
                  </a:lnTo>
                  <a:lnTo>
                    <a:pt x="5473" y="23774"/>
                  </a:lnTo>
                  <a:lnTo>
                    <a:pt x="18275" y="23774"/>
                  </a:lnTo>
                  <a:lnTo>
                    <a:pt x="23774" y="18288"/>
                  </a:lnTo>
                  <a:lnTo>
                    <a:pt x="23774" y="11887"/>
                  </a:lnTo>
                  <a:lnTo>
                    <a:pt x="23774" y="5486"/>
                  </a:lnTo>
                  <a:lnTo>
                    <a:pt x="182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2918434" y="6594513"/>
              <a:ext cx="3136900" cy="1938020"/>
            </a:xfrm>
            <a:custGeom>
              <a:avLst/>
              <a:gdLst/>
              <a:ahLst/>
              <a:cxnLst/>
              <a:rect l="l" t="t" r="r" b="b"/>
              <a:pathLst>
                <a:path w="3136900" h="1938020">
                  <a:moveTo>
                    <a:pt x="2923349" y="1626730"/>
                  </a:moveTo>
                  <a:lnTo>
                    <a:pt x="2923349" y="1633131"/>
                  </a:lnTo>
                  <a:lnTo>
                    <a:pt x="2917850" y="1638617"/>
                  </a:lnTo>
                  <a:lnTo>
                    <a:pt x="2911449" y="1638617"/>
                  </a:lnTo>
                  <a:lnTo>
                    <a:pt x="2905048" y="1638617"/>
                  </a:lnTo>
                  <a:lnTo>
                    <a:pt x="2899575" y="1633131"/>
                  </a:lnTo>
                  <a:lnTo>
                    <a:pt x="2899575" y="1626730"/>
                  </a:lnTo>
                  <a:lnTo>
                    <a:pt x="2899575" y="1620329"/>
                  </a:lnTo>
                  <a:lnTo>
                    <a:pt x="2905048" y="1614843"/>
                  </a:lnTo>
                  <a:lnTo>
                    <a:pt x="2911449" y="1614843"/>
                  </a:lnTo>
                  <a:lnTo>
                    <a:pt x="2917850" y="1614843"/>
                  </a:lnTo>
                  <a:lnTo>
                    <a:pt x="2923349" y="1620329"/>
                  </a:lnTo>
                  <a:lnTo>
                    <a:pt x="2923349" y="1626730"/>
                  </a:lnTo>
                </a:path>
                <a:path w="3136900" h="1938020">
                  <a:moveTo>
                    <a:pt x="2661818" y="1535277"/>
                  </a:moveTo>
                  <a:lnTo>
                    <a:pt x="2600553" y="1535277"/>
                  </a:lnTo>
                </a:path>
                <a:path w="3136900" h="1938020">
                  <a:moveTo>
                    <a:pt x="2600553" y="1592897"/>
                  </a:moveTo>
                  <a:lnTo>
                    <a:pt x="2640799" y="1592897"/>
                  </a:lnTo>
                  <a:lnTo>
                    <a:pt x="2647607" y="1594638"/>
                  </a:lnTo>
                  <a:lnTo>
                    <a:pt x="2652790" y="1599291"/>
                  </a:lnTo>
                  <a:lnTo>
                    <a:pt x="2656089" y="1606002"/>
                  </a:lnTo>
                  <a:lnTo>
                    <a:pt x="2657246" y="1613916"/>
                  </a:lnTo>
                  <a:lnTo>
                    <a:pt x="2657246" y="1636776"/>
                  </a:lnTo>
                  <a:lnTo>
                    <a:pt x="2655505" y="1643836"/>
                  </a:lnTo>
                  <a:lnTo>
                    <a:pt x="2650850" y="1648669"/>
                  </a:lnTo>
                  <a:lnTo>
                    <a:pt x="2644135" y="1651445"/>
                  </a:lnTo>
                  <a:lnTo>
                    <a:pt x="2636215" y="1652333"/>
                  </a:lnTo>
                  <a:lnTo>
                    <a:pt x="2602382" y="1652333"/>
                  </a:lnTo>
                </a:path>
                <a:path w="3136900" h="1938020">
                  <a:moveTo>
                    <a:pt x="2528316" y="1452981"/>
                  </a:moveTo>
                  <a:lnTo>
                    <a:pt x="2528316" y="1596542"/>
                  </a:lnTo>
                  <a:lnTo>
                    <a:pt x="2583192" y="1596542"/>
                  </a:lnTo>
                </a:path>
                <a:path w="3136900" h="1938020">
                  <a:moveTo>
                    <a:pt x="2589580" y="1607515"/>
                  </a:moveTo>
                  <a:lnTo>
                    <a:pt x="2589580" y="1652333"/>
                  </a:lnTo>
                </a:path>
                <a:path w="3136900" h="1938020">
                  <a:moveTo>
                    <a:pt x="2576791" y="1369783"/>
                  </a:moveTo>
                  <a:lnTo>
                    <a:pt x="2576791" y="1393558"/>
                  </a:lnTo>
                  <a:lnTo>
                    <a:pt x="2587752" y="1393558"/>
                  </a:lnTo>
                </a:path>
                <a:path w="3136900" h="1938020">
                  <a:moveTo>
                    <a:pt x="2571292" y="1374343"/>
                  </a:moveTo>
                  <a:lnTo>
                    <a:pt x="2547518" y="1374343"/>
                  </a:lnTo>
                  <a:lnTo>
                    <a:pt x="2547518" y="1408176"/>
                  </a:lnTo>
                  <a:lnTo>
                    <a:pt x="2574950" y="1408176"/>
                  </a:lnTo>
                  <a:lnTo>
                    <a:pt x="2574950" y="1419148"/>
                  </a:lnTo>
                  <a:lnTo>
                    <a:pt x="2649016" y="1419148"/>
                  </a:lnTo>
                </a:path>
                <a:path w="3136900" h="1938020">
                  <a:moveTo>
                    <a:pt x="2608783" y="1378915"/>
                  </a:moveTo>
                  <a:lnTo>
                    <a:pt x="2626156" y="1378915"/>
                  </a:lnTo>
                </a:path>
                <a:path w="3136900" h="1938020">
                  <a:moveTo>
                    <a:pt x="2581351" y="1264615"/>
                  </a:moveTo>
                  <a:lnTo>
                    <a:pt x="2585994" y="1286076"/>
                  </a:lnTo>
                  <a:lnTo>
                    <a:pt x="2599296" y="1312854"/>
                  </a:lnTo>
                  <a:lnTo>
                    <a:pt x="2620313" y="1339972"/>
                  </a:lnTo>
                  <a:lnTo>
                    <a:pt x="2648102" y="1362456"/>
                  </a:lnTo>
                </a:path>
                <a:path w="3136900" h="1938020">
                  <a:moveTo>
                    <a:pt x="2581351" y="1324965"/>
                  </a:moveTo>
                  <a:lnTo>
                    <a:pt x="2588537" y="1337026"/>
                  </a:lnTo>
                  <a:lnTo>
                    <a:pt x="2596324" y="1348060"/>
                  </a:lnTo>
                  <a:lnTo>
                    <a:pt x="2604625" y="1357380"/>
                  </a:lnTo>
                  <a:lnTo>
                    <a:pt x="2613355" y="1364297"/>
                  </a:lnTo>
                </a:path>
                <a:path w="3136900" h="1938020">
                  <a:moveTo>
                    <a:pt x="2555735" y="1253642"/>
                  </a:moveTo>
                  <a:lnTo>
                    <a:pt x="2555735" y="1259141"/>
                  </a:lnTo>
                  <a:lnTo>
                    <a:pt x="2557576" y="1266444"/>
                  </a:lnTo>
                  <a:lnTo>
                    <a:pt x="2560332" y="1274673"/>
                  </a:lnTo>
                </a:path>
                <a:path w="3136900" h="1938020">
                  <a:moveTo>
                    <a:pt x="2566733" y="1203363"/>
                  </a:moveTo>
                  <a:lnTo>
                    <a:pt x="2547518" y="1203363"/>
                  </a:lnTo>
                  <a:lnTo>
                    <a:pt x="2547518" y="1241755"/>
                  </a:lnTo>
                  <a:lnTo>
                    <a:pt x="2561234" y="1241755"/>
                  </a:lnTo>
                </a:path>
                <a:path w="3136900" h="1938020">
                  <a:moveTo>
                    <a:pt x="2558491" y="1152144"/>
                  </a:moveTo>
                  <a:lnTo>
                    <a:pt x="2542946" y="1152144"/>
                  </a:lnTo>
                  <a:lnTo>
                    <a:pt x="2542946" y="1185976"/>
                  </a:lnTo>
                  <a:lnTo>
                    <a:pt x="2555735" y="1185976"/>
                  </a:lnTo>
                </a:path>
                <a:path w="3136900" h="1938020">
                  <a:moveTo>
                    <a:pt x="2562148" y="1057059"/>
                  </a:moveTo>
                  <a:lnTo>
                    <a:pt x="2576791" y="1057059"/>
                  </a:lnTo>
                  <a:lnTo>
                    <a:pt x="2576791" y="972934"/>
                  </a:lnTo>
                </a:path>
                <a:path w="3136900" h="1938020">
                  <a:moveTo>
                    <a:pt x="2331732" y="1298448"/>
                  </a:moveTo>
                  <a:lnTo>
                    <a:pt x="2496312" y="1298448"/>
                  </a:lnTo>
                  <a:lnTo>
                    <a:pt x="2496312" y="1306677"/>
                  </a:lnTo>
                  <a:lnTo>
                    <a:pt x="2518257" y="1306677"/>
                  </a:lnTo>
                  <a:lnTo>
                    <a:pt x="2518257" y="1324063"/>
                  </a:lnTo>
                  <a:lnTo>
                    <a:pt x="2539288" y="1324063"/>
                  </a:lnTo>
                  <a:lnTo>
                    <a:pt x="2539288" y="1349667"/>
                  </a:lnTo>
                  <a:lnTo>
                    <a:pt x="2558491" y="1349667"/>
                  </a:lnTo>
                </a:path>
                <a:path w="3136900" h="1938020">
                  <a:moveTo>
                    <a:pt x="2560332" y="1334109"/>
                  </a:moveTo>
                  <a:lnTo>
                    <a:pt x="2560332" y="1317663"/>
                  </a:lnTo>
                </a:path>
                <a:path w="3136900" h="1938020">
                  <a:moveTo>
                    <a:pt x="2185416" y="1292059"/>
                  </a:moveTo>
                  <a:lnTo>
                    <a:pt x="2185416" y="1317663"/>
                  </a:lnTo>
                  <a:lnTo>
                    <a:pt x="2111349" y="1317663"/>
                  </a:lnTo>
                  <a:lnTo>
                    <a:pt x="2111349" y="1670608"/>
                  </a:lnTo>
                </a:path>
                <a:path w="3136900" h="1938020">
                  <a:moveTo>
                    <a:pt x="2145182" y="1689811"/>
                  </a:moveTo>
                  <a:lnTo>
                    <a:pt x="2177199" y="1689811"/>
                  </a:lnTo>
                  <a:lnTo>
                    <a:pt x="2177199" y="1713598"/>
                  </a:lnTo>
                  <a:lnTo>
                    <a:pt x="2407615" y="1713598"/>
                  </a:lnTo>
                </a:path>
                <a:path w="3136900" h="1938020">
                  <a:moveTo>
                    <a:pt x="3136391" y="1654149"/>
                  </a:moveTo>
                  <a:lnTo>
                    <a:pt x="3136391" y="1695297"/>
                  </a:lnTo>
                </a:path>
                <a:path w="3136900" h="1938020">
                  <a:moveTo>
                    <a:pt x="2275941" y="1301191"/>
                  </a:moveTo>
                  <a:lnTo>
                    <a:pt x="2202776" y="1301191"/>
                  </a:lnTo>
                  <a:lnTo>
                    <a:pt x="2202776" y="1615744"/>
                  </a:lnTo>
                </a:path>
                <a:path w="3136900" h="1938020">
                  <a:moveTo>
                    <a:pt x="2263140" y="1419148"/>
                  </a:moveTo>
                  <a:lnTo>
                    <a:pt x="2215591" y="1419148"/>
                  </a:lnTo>
                  <a:lnTo>
                    <a:pt x="2215591" y="1365199"/>
                  </a:lnTo>
                  <a:lnTo>
                    <a:pt x="2263140" y="1365199"/>
                  </a:lnTo>
                  <a:lnTo>
                    <a:pt x="2263140" y="1419148"/>
                  </a:lnTo>
                  <a:close/>
                </a:path>
                <a:path w="3136900" h="1938020">
                  <a:moveTo>
                    <a:pt x="2263140" y="1524317"/>
                  </a:moveTo>
                  <a:lnTo>
                    <a:pt x="2215591" y="1524317"/>
                  </a:lnTo>
                  <a:lnTo>
                    <a:pt x="2215591" y="1470367"/>
                  </a:lnTo>
                  <a:lnTo>
                    <a:pt x="2263140" y="1470367"/>
                  </a:lnTo>
                  <a:lnTo>
                    <a:pt x="2263140" y="1524317"/>
                  </a:lnTo>
                  <a:close/>
                </a:path>
                <a:path w="3136900" h="1938020">
                  <a:moveTo>
                    <a:pt x="2215591" y="1619415"/>
                  </a:moveTo>
                  <a:lnTo>
                    <a:pt x="2215591" y="1565465"/>
                  </a:lnTo>
                  <a:lnTo>
                    <a:pt x="2263140" y="1565465"/>
                  </a:lnTo>
                  <a:lnTo>
                    <a:pt x="2263140" y="1619415"/>
                  </a:lnTo>
                </a:path>
                <a:path w="3136900" h="1938020">
                  <a:moveTo>
                    <a:pt x="2224735" y="1419148"/>
                  </a:moveTo>
                  <a:lnTo>
                    <a:pt x="2224735" y="1466697"/>
                  </a:lnTo>
                </a:path>
                <a:path w="3136900" h="1938020">
                  <a:moveTo>
                    <a:pt x="2253068" y="1419148"/>
                  </a:moveTo>
                  <a:lnTo>
                    <a:pt x="2253068" y="1466697"/>
                  </a:lnTo>
                </a:path>
                <a:path w="3136900" h="1938020">
                  <a:moveTo>
                    <a:pt x="2224735" y="1528876"/>
                  </a:moveTo>
                  <a:lnTo>
                    <a:pt x="2224735" y="1561807"/>
                  </a:lnTo>
                </a:path>
                <a:path w="3136900" h="1938020">
                  <a:moveTo>
                    <a:pt x="2253068" y="1528876"/>
                  </a:moveTo>
                  <a:lnTo>
                    <a:pt x="2253068" y="1561807"/>
                  </a:lnTo>
                </a:path>
                <a:path w="3136900" h="1938020">
                  <a:moveTo>
                    <a:pt x="2278684" y="1313091"/>
                  </a:moveTo>
                  <a:lnTo>
                    <a:pt x="2278684" y="1410931"/>
                  </a:lnTo>
                </a:path>
                <a:path w="3136900" h="1938020">
                  <a:moveTo>
                    <a:pt x="2383840" y="1301191"/>
                  </a:moveTo>
                  <a:lnTo>
                    <a:pt x="2310688" y="1301191"/>
                  </a:lnTo>
                  <a:lnTo>
                    <a:pt x="2310688" y="1615744"/>
                  </a:lnTo>
                </a:path>
                <a:path w="3136900" h="1938020">
                  <a:moveTo>
                    <a:pt x="2371039" y="1419148"/>
                  </a:moveTo>
                  <a:lnTo>
                    <a:pt x="2323490" y="1419148"/>
                  </a:lnTo>
                  <a:lnTo>
                    <a:pt x="2323490" y="1365199"/>
                  </a:lnTo>
                  <a:lnTo>
                    <a:pt x="2371039" y="1365199"/>
                  </a:lnTo>
                  <a:lnTo>
                    <a:pt x="2371039" y="1419148"/>
                  </a:lnTo>
                  <a:close/>
                </a:path>
                <a:path w="3136900" h="1938020">
                  <a:moveTo>
                    <a:pt x="2371039" y="1524317"/>
                  </a:moveTo>
                  <a:lnTo>
                    <a:pt x="2323490" y="1524317"/>
                  </a:lnTo>
                  <a:lnTo>
                    <a:pt x="2323490" y="1470367"/>
                  </a:lnTo>
                  <a:lnTo>
                    <a:pt x="2371039" y="1470367"/>
                  </a:lnTo>
                  <a:lnTo>
                    <a:pt x="2371039" y="1524317"/>
                  </a:lnTo>
                  <a:close/>
                </a:path>
                <a:path w="3136900" h="1938020">
                  <a:moveTo>
                    <a:pt x="2323490" y="1619415"/>
                  </a:moveTo>
                  <a:lnTo>
                    <a:pt x="2323490" y="1565465"/>
                  </a:lnTo>
                  <a:lnTo>
                    <a:pt x="2371039" y="1565465"/>
                  </a:lnTo>
                  <a:lnTo>
                    <a:pt x="2371039" y="1619415"/>
                  </a:lnTo>
                </a:path>
                <a:path w="3136900" h="1938020">
                  <a:moveTo>
                    <a:pt x="2332634" y="1419148"/>
                  </a:moveTo>
                  <a:lnTo>
                    <a:pt x="2332634" y="1466697"/>
                  </a:lnTo>
                </a:path>
                <a:path w="3136900" h="1938020">
                  <a:moveTo>
                    <a:pt x="2360980" y="1419148"/>
                  </a:moveTo>
                  <a:lnTo>
                    <a:pt x="2360980" y="1466697"/>
                  </a:lnTo>
                </a:path>
                <a:path w="3136900" h="1938020">
                  <a:moveTo>
                    <a:pt x="2332634" y="1528876"/>
                  </a:moveTo>
                  <a:lnTo>
                    <a:pt x="2332634" y="1561807"/>
                  </a:lnTo>
                </a:path>
                <a:path w="3136900" h="1938020">
                  <a:moveTo>
                    <a:pt x="2360980" y="1528876"/>
                  </a:moveTo>
                  <a:lnTo>
                    <a:pt x="2360980" y="1561807"/>
                  </a:lnTo>
                </a:path>
                <a:path w="3136900" h="1938020">
                  <a:moveTo>
                    <a:pt x="2386584" y="1313091"/>
                  </a:moveTo>
                  <a:lnTo>
                    <a:pt x="2386584" y="1410931"/>
                  </a:lnTo>
                </a:path>
                <a:path w="3136900" h="1938020">
                  <a:moveTo>
                    <a:pt x="2483510" y="1419148"/>
                  </a:moveTo>
                  <a:lnTo>
                    <a:pt x="2422245" y="1419148"/>
                  </a:lnTo>
                  <a:lnTo>
                    <a:pt x="2422245" y="1365199"/>
                  </a:lnTo>
                  <a:lnTo>
                    <a:pt x="2483510" y="1365199"/>
                  </a:lnTo>
                  <a:lnTo>
                    <a:pt x="2483510" y="1419148"/>
                  </a:lnTo>
                  <a:close/>
                </a:path>
                <a:path w="3136900" h="1938020">
                  <a:moveTo>
                    <a:pt x="2483510" y="1524317"/>
                  </a:moveTo>
                  <a:lnTo>
                    <a:pt x="2422245" y="1524317"/>
                  </a:lnTo>
                  <a:lnTo>
                    <a:pt x="2422245" y="1470367"/>
                  </a:lnTo>
                  <a:lnTo>
                    <a:pt x="2483510" y="1470367"/>
                  </a:lnTo>
                  <a:lnTo>
                    <a:pt x="2483510" y="1524317"/>
                  </a:lnTo>
                  <a:close/>
                </a:path>
                <a:path w="3136900" h="1938020">
                  <a:moveTo>
                    <a:pt x="2422245" y="1619415"/>
                  </a:moveTo>
                  <a:lnTo>
                    <a:pt x="2422245" y="1565465"/>
                  </a:lnTo>
                  <a:lnTo>
                    <a:pt x="2483510" y="1565465"/>
                  </a:lnTo>
                  <a:lnTo>
                    <a:pt x="2483510" y="1619415"/>
                  </a:lnTo>
                </a:path>
                <a:path w="3136900" h="1938020">
                  <a:moveTo>
                    <a:pt x="2435047" y="1419148"/>
                  </a:moveTo>
                  <a:lnTo>
                    <a:pt x="2435047" y="1466697"/>
                  </a:lnTo>
                </a:path>
                <a:path w="3136900" h="1938020">
                  <a:moveTo>
                    <a:pt x="2471623" y="1419148"/>
                  </a:moveTo>
                  <a:lnTo>
                    <a:pt x="2471623" y="1466697"/>
                  </a:lnTo>
                </a:path>
                <a:path w="3136900" h="1938020">
                  <a:moveTo>
                    <a:pt x="2435047" y="1528876"/>
                  </a:moveTo>
                  <a:lnTo>
                    <a:pt x="2435047" y="1561807"/>
                  </a:lnTo>
                </a:path>
                <a:path w="3136900" h="1938020">
                  <a:moveTo>
                    <a:pt x="2471623" y="1528876"/>
                  </a:moveTo>
                  <a:lnTo>
                    <a:pt x="2471623" y="1561807"/>
                  </a:lnTo>
                </a:path>
                <a:path w="3136900" h="1938020">
                  <a:moveTo>
                    <a:pt x="2272284" y="1470367"/>
                  </a:moveTo>
                  <a:lnTo>
                    <a:pt x="2306116" y="1470367"/>
                  </a:lnTo>
                </a:path>
                <a:path w="3136900" h="1938020">
                  <a:moveTo>
                    <a:pt x="2272284" y="1528876"/>
                  </a:moveTo>
                  <a:lnTo>
                    <a:pt x="2306116" y="1528876"/>
                  </a:lnTo>
                </a:path>
                <a:path w="3136900" h="1938020">
                  <a:moveTo>
                    <a:pt x="2198217" y="1366126"/>
                  </a:moveTo>
                  <a:lnTo>
                    <a:pt x="2136952" y="1366126"/>
                  </a:lnTo>
                  <a:lnTo>
                    <a:pt x="2136952" y="1417332"/>
                  </a:lnTo>
                  <a:lnTo>
                    <a:pt x="2172601" y="1417332"/>
                  </a:lnTo>
                  <a:lnTo>
                    <a:pt x="2172601" y="1431963"/>
                  </a:lnTo>
                  <a:lnTo>
                    <a:pt x="2190000" y="1431963"/>
                  </a:lnTo>
                </a:path>
                <a:path w="3136900" h="1938020">
                  <a:moveTo>
                    <a:pt x="2172601" y="1446580"/>
                  </a:moveTo>
                  <a:lnTo>
                    <a:pt x="2130552" y="1446580"/>
                  </a:lnTo>
                  <a:lnTo>
                    <a:pt x="2130552" y="1567281"/>
                  </a:lnTo>
                  <a:lnTo>
                    <a:pt x="2172601" y="1567281"/>
                  </a:lnTo>
                </a:path>
                <a:path w="3136900" h="1938020">
                  <a:moveTo>
                    <a:pt x="2183599" y="1590141"/>
                  </a:moveTo>
                  <a:lnTo>
                    <a:pt x="2135124" y="1590141"/>
                  </a:lnTo>
                  <a:lnTo>
                    <a:pt x="2135124" y="1643176"/>
                  </a:lnTo>
                </a:path>
                <a:path w="3136900" h="1938020">
                  <a:moveTo>
                    <a:pt x="2175357" y="1461211"/>
                  </a:moveTo>
                  <a:lnTo>
                    <a:pt x="2175357" y="1491399"/>
                  </a:lnTo>
                  <a:lnTo>
                    <a:pt x="2181758" y="1491399"/>
                  </a:lnTo>
                  <a:lnTo>
                    <a:pt x="2181758" y="1478597"/>
                  </a:lnTo>
                  <a:lnTo>
                    <a:pt x="2191816" y="1478597"/>
                  </a:lnTo>
                </a:path>
                <a:path w="3136900" h="1938020">
                  <a:moveTo>
                    <a:pt x="2196388" y="1535277"/>
                  </a:moveTo>
                  <a:lnTo>
                    <a:pt x="2179015" y="1535277"/>
                  </a:lnTo>
                  <a:lnTo>
                    <a:pt x="2179015" y="1562709"/>
                  </a:lnTo>
                </a:path>
                <a:path w="3136900" h="1938020">
                  <a:moveTo>
                    <a:pt x="2452433" y="1338681"/>
                  </a:moveTo>
                  <a:lnTo>
                    <a:pt x="2428646" y="1338681"/>
                  </a:lnTo>
                  <a:lnTo>
                    <a:pt x="2428646" y="1313091"/>
                  </a:lnTo>
                  <a:lnTo>
                    <a:pt x="2452433" y="1313091"/>
                  </a:lnTo>
                  <a:lnTo>
                    <a:pt x="2452433" y="1338681"/>
                  </a:lnTo>
                  <a:close/>
                </a:path>
                <a:path w="3136900" h="1938020">
                  <a:moveTo>
                    <a:pt x="2488082" y="1367942"/>
                  </a:moveTo>
                  <a:lnTo>
                    <a:pt x="2534716" y="1367942"/>
                  </a:lnTo>
                  <a:lnTo>
                    <a:pt x="2534716" y="1349667"/>
                  </a:lnTo>
                </a:path>
                <a:path w="3136900" h="1938020">
                  <a:moveTo>
                    <a:pt x="2494483" y="1380744"/>
                  </a:moveTo>
                  <a:lnTo>
                    <a:pt x="2549347" y="1380744"/>
                  </a:lnTo>
                </a:path>
                <a:path w="3136900" h="1938020">
                  <a:moveTo>
                    <a:pt x="2492654" y="1423733"/>
                  </a:moveTo>
                  <a:lnTo>
                    <a:pt x="2492654" y="1465795"/>
                  </a:lnTo>
                  <a:lnTo>
                    <a:pt x="2521915" y="1465795"/>
                  </a:lnTo>
                </a:path>
                <a:path w="3136900" h="1938020">
                  <a:moveTo>
                    <a:pt x="2585923" y="1479499"/>
                  </a:moveTo>
                  <a:lnTo>
                    <a:pt x="2585923" y="1512430"/>
                  </a:lnTo>
                  <a:lnTo>
                    <a:pt x="2600553" y="1512430"/>
                  </a:lnTo>
                  <a:lnTo>
                    <a:pt x="2600553" y="1581924"/>
                  </a:lnTo>
                </a:path>
                <a:path w="3136900" h="1938020">
                  <a:moveTo>
                    <a:pt x="2494483" y="1491399"/>
                  </a:moveTo>
                  <a:lnTo>
                    <a:pt x="2520099" y="1491399"/>
                  </a:lnTo>
                </a:path>
                <a:path w="3136900" h="1938020">
                  <a:moveTo>
                    <a:pt x="2520099" y="1512430"/>
                  </a:moveTo>
                  <a:lnTo>
                    <a:pt x="2494483" y="1512430"/>
                  </a:lnTo>
                  <a:lnTo>
                    <a:pt x="2494483" y="1559064"/>
                  </a:lnTo>
                </a:path>
                <a:path w="3136900" h="1938020">
                  <a:moveTo>
                    <a:pt x="2520099" y="1581924"/>
                  </a:moveTo>
                  <a:lnTo>
                    <a:pt x="2494483" y="1581924"/>
                  </a:lnTo>
                  <a:lnTo>
                    <a:pt x="2494483" y="1620329"/>
                  </a:lnTo>
                </a:path>
                <a:path w="3136900" h="1938020">
                  <a:moveTo>
                    <a:pt x="2681935" y="1496872"/>
                  </a:moveTo>
                  <a:lnTo>
                    <a:pt x="2682849" y="1502359"/>
                  </a:lnTo>
                  <a:lnTo>
                    <a:pt x="2683764" y="1506931"/>
                  </a:lnTo>
                  <a:lnTo>
                    <a:pt x="2685592" y="1509674"/>
                  </a:lnTo>
                </a:path>
                <a:path w="3136900" h="1938020">
                  <a:moveTo>
                    <a:pt x="2638958" y="1430134"/>
                  </a:moveTo>
                  <a:lnTo>
                    <a:pt x="2648445" y="1436177"/>
                  </a:lnTo>
                  <a:lnTo>
                    <a:pt x="2653131" y="1440762"/>
                  </a:lnTo>
                  <a:lnTo>
                    <a:pt x="2654388" y="1446202"/>
                  </a:lnTo>
                  <a:lnTo>
                    <a:pt x="2653588" y="1454810"/>
                  </a:lnTo>
                  <a:lnTo>
                    <a:pt x="2650845" y="1470367"/>
                  </a:lnTo>
                  <a:lnTo>
                    <a:pt x="2655417" y="1467624"/>
                  </a:lnTo>
                  <a:lnTo>
                    <a:pt x="2666390" y="1461211"/>
                  </a:lnTo>
                  <a:lnTo>
                    <a:pt x="2672791" y="1467624"/>
                  </a:lnTo>
                  <a:lnTo>
                    <a:pt x="2673705" y="1469440"/>
                  </a:lnTo>
                  <a:lnTo>
                    <a:pt x="2674632" y="1471282"/>
                  </a:lnTo>
                  <a:lnTo>
                    <a:pt x="2675534" y="1474025"/>
                  </a:lnTo>
                </a:path>
                <a:path w="3136900" h="1938020">
                  <a:moveTo>
                    <a:pt x="2600553" y="1501444"/>
                  </a:moveTo>
                  <a:lnTo>
                    <a:pt x="2610011" y="1505432"/>
                  </a:lnTo>
                  <a:lnTo>
                    <a:pt x="2616555" y="1506593"/>
                  </a:lnTo>
                  <a:lnTo>
                    <a:pt x="2620356" y="1507236"/>
                  </a:lnTo>
                  <a:lnTo>
                    <a:pt x="2621584" y="1509674"/>
                  </a:lnTo>
                  <a:lnTo>
                    <a:pt x="2621584" y="1516075"/>
                  </a:lnTo>
                  <a:lnTo>
                    <a:pt x="2627985" y="1528876"/>
                  </a:lnTo>
                </a:path>
                <a:path w="3136900" h="1938020">
                  <a:moveTo>
                    <a:pt x="2619755" y="1433791"/>
                  </a:moveTo>
                  <a:lnTo>
                    <a:pt x="2595968" y="1452981"/>
                  </a:lnTo>
                </a:path>
                <a:path w="3136900" h="1938020">
                  <a:moveTo>
                    <a:pt x="2623413" y="1464881"/>
                  </a:moveTo>
                  <a:lnTo>
                    <a:pt x="2629801" y="1459382"/>
                  </a:lnTo>
                  <a:lnTo>
                    <a:pt x="2633472" y="1465795"/>
                  </a:lnTo>
                </a:path>
                <a:path w="3136900" h="1938020">
                  <a:moveTo>
                    <a:pt x="2636215" y="1493215"/>
                  </a:moveTo>
                  <a:lnTo>
                    <a:pt x="2649016" y="1493215"/>
                  </a:lnTo>
                  <a:lnTo>
                    <a:pt x="2650845" y="1512430"/>
                  </a:lnTo>
                  <a:lnTo>
                    <a:pt x="2636215" y="1512430"/>
                  </a:lnTo>
                </a:path>
                <a:path w="3136900" h="1938020">
                  <a:moveTo>
                    <a:pt x="2666390" y="1399959"/>
                  </a:moveTo>
                  <a:lnTo>
                    <a:pt x="2681033" y="1399959"/>
                  </a:lnTo>
                </a:path>
                <a:path w="3136900" h="1938020">
                  <a:moveTo>
                    <a:pt x="2663647" y="1433791"/>
                  </a:moveTo>
                  <a:lnTo>
                    <a:pt x="2689250" y="1433791"/>
                  </a:lnTo>
                </a:path>
                <a:path w="3136900" h="1938020">
                  <a:moveTo>
                    <a:pt x="2672791" y="1444764"/>
                  </a:moveTo>
                  <a:lnTo>
                    <a:pt x="2693822" y="1444764"/>
                  </a:lnTo>
                </a:path>
                <a:path w="3136900" h="1938020">
                  <a:moveTo>
                    <a:pt x="2521915" y="1419148"/>
                  </a:moveTo>
                  <a:lnTo>
                    <a:pt x="2521915" y="1438363"/>
                  </a:lnTo>
                  <a:lnTo>
                    <a:pt x="2500884" y="1438363"/>
                  </a:lnTo>
                </a:path>
                <a:path w="3136900" h="1938020">
                  <a:moveTo>
                    <a:pt x="2553919" y="1612099"/>
                  </a:moveTo>
                  <a:lnTo>
                    <a:pt x="2579522" y="1612099"/>
                  </a:lnTo>
                </a:path>
                <a:path w="3136900" h="1938020">
                  <a:moveTo>
                    <a:pt x="1039672" y="1634959"/>
                  </a:moveTo>
                  <a:lnTo>
                    <a:pt x="1041501" y="1861731"/>
                  </a:lnTo>
                  <a:lnTo>
                    <a:pt x="1007668" y="1887334"/>
                  </a:lnTo>
                  <a:lnTo>
                    <a:pt x="63093" y="1937626"/>
                  </a:lnTo>
                </a:path>
                <a:path w="3136900" h="1938020">
                  <a:moveTo>
                    <a:pt x="1036015" y="1142098"/>
                  </a:moveTo>
                  <a:lnTo>
                    <a:pt x="1038758" y="1488643"/>
                  </a:lnTo>
                </a:path>
                <a:path w="3136900" h="1938020">
                  <a:moveTo>
                    <a:pt x="62179" y="0"/>
                  </a:moveTo>
                  <a:lnTo>
                    <a:pt x="994867" y="134429"/>
                  </a:lnTo>
                  <a:lnTo>
                    <a:pt x="1025728" y="165020"/>
                  </a:lnTo>
                  <a:lnTo>
                    <a:pt x="1028700" y="184708"/>
                  </a:lnTo>
                  <a:lnTo>
                    <a:pt x="1032357" y="619061"/>
                  </a:lnTo>
                </a:path>
                <a:path w="3136900" h="1938020">
                  <a:moveTo>
                    <a:pt x="976579" y="1660563"/>
                  </a:moveTo>
                  <a:lnTo>
                    <a:pt x="977493" y="1840699"/>
                  </a:lnTo>
                  <a:lnTo>
                    <a:pt x="943660" y="1865376"/>
                  </a:lnTo>
                  <a:lnTo>
                    <a:pt x="0" y="191658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3892270" y="7937779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457" y="-2285"/>
                  </a:moveTo>
                  <a:lnTo>
                    <a:pt x="457" y="44335"/>
                  </a:lnTo>
                </a:path>
              </a:pathLst>
            </a:custGeom>
            <a:ln w="5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2981528" y="6624688"/>
              <a:ext cx="2828290" cy="1900555"/>
            </a:xfrm>
            <a:custGeom>
              <a:avLst/>
              <a:gdLst/>
              <a:ahLst/>
              <a:cxnLst/>
              <a:rect l="l" t="t" r="r" b="b"/>
              <a:pathLst>
                <a:path w="2828290" h="1900554">
                  <a:moveTo>
                    <a:pt x="907999" y="982979"/>
                  </a:moveTo>
                  <a:lnTo>
                    <a:pt x="908913" y="1041501"/>
                  </a:lnTo>
                </a:path>
                <a:path w="2828290" h="1900554">
                  <a:moveTo>
                    <a:pt x="906170" y="667524"/>
                  </a:moveTo>
                  <a:lnTo>
                    <a:pt x="907084" y="762622"/>
                  </a:lnTo>
                </a:path>
                <a:path w="2828290" h="1900554">
                  <a:moveTo>
                    <a:pt x="0" y="0"/>
                  </a:moveTo>
                  <a:lnTo>
                    <a:pt x="883323" y="129857"/>
                  </a:lnTo>
                  <a:lnTo>
                    <a:pt x="902525" y="157289"/>
                  </a:lnTo>
                  <a:lnTo>
                    <a:pt x="904341" y="446239"/>
                  </a:lnTo>
                </a:path>
                <a:path w="2828290" h="1900554">
                  <a:moveTo>
                    <a:pt x="988466" y="267017"/>
                  </a:moveTo>
                  <a:lnTo>
                    <a:pt x="988466" y="705002"/>
                  </a:lnTo>
                </a:path>
                <a:path w="2828290" h="1900554">
                  <a:moveTo>
                    <a:pt x="833932" y="1314907"/>
                  </a:moveTo>
                  <a:lnTo>
                    <a:pt x="842253" y="1318357"/>
                  </a:lnTo>
                  <a:lnTo>
                    <a:pt x="851768" y="1322574"/>
                  </a:lnTo>
                  <a:lnTo>
                    <a:pt x="859909" y="1328673"/>
                  </a:lnTo>
                  <a:lnTo>
                    <a:pt x="864107" y="1337767"/>
                  </a:lnTo>
                </a:path>
                <a:path w="2828290" h="1900554">
                  <a:moveTo>
                    <a:pt x="904341" y="1353324"/>
                  </a:moveTo>
                  <a:lnTo>
                    <a:pt x="935974" y="1382892"/>
                  </a:lnTo>
                  <a:lnTo>
                    <a:pt x="940090" y="1408969"/>
                  </a:lnTo>
                  <a:lnTo>
                    <a:pt x="935207" y="1425217"/>
                  </a:lnTo>
                  <a:lnTo>
                    <a:pt x="923806" y="1440263"/>
                  </a:lnTo>
                  <a:lnTo>
                    <a:pt x="904341" y="1450251"/>
                  </a:lnTo>
                </a:path>
                <a:path w="2828290" h="1900554">
                  <a:moveTo>
                    <a:pt x="925372" y="1353324"/>
                  </a:moveTo>
                  <a:lnTo>
                    <a:pt x="957389" y="1353324"/>
                  </a:lnTo>
                </a:path>
                <a:path w="2828290" h="1900554">
                  <a:moveTo>
                    <a:pt x="908913" y="1378000"/>
                  </a:moveTo>
                  <a:lnTo>
                    <a:pt x="917073" y="1381878"/>
                  </a:lnTo>
                  <a:lnTo>
                    <a:pt x="922748" y="1387721"/>
                  </a:lnTo>
                  <a:lnTo>
                    <a:pt x="924478" y="1393047"/>
                  </a:lnTo>
                  <a:lnTo>
                    <a:pt x="920800" y="1395374"/>
                  </a:lnTo>
                  <a:lnTo>
                    <a:pt x="899769" y="1395374"/>
                  </a:lnTo>
                </a:path>
                <a:path w="2828290" h="1900554">
                  <a:moveTo>
                    <a:pt x="982980" y="1619402"/>
                  </a:moveTo>
                  <a:lnTo>
                    <a:pt x="999439" y="1619402"/>
                  </a:lnTo>
                  <a:lnTo>
                    <a:pt x="999439" y="1643189"/>
                  </a:lnTo>
                  <a:lnTo>
                    <a:pt x="1016825" y="1643189"/>
                  </a:lnTo>
                  <a:lnTo>
                    <a:pt x="1016825" y="1704454"/>
                  </a:lnTo>
                  <a:lnTo>
                    <a:pt x="991222" y="1704454"/>
                  </a:lnTo>
                  <a:lnTo>
                    <a:pt x="991222" y="1698040"/>
                  </a:lnTo>
                  <a:lnTo>
                    <a:pt x="978407" y="1698040"/>
                  </a:lnTo>
                </a:path>
                <a:path w="2828290" h="1900554">
                  <a:moveTo>
                    <a:pt x="994867" y="1712683"/>
                  </a:moveTo>
                  <a:lnTo>
                    <a:pt x="994867" y="1794967"/>
                  </a:lnTo>
                </a:path>
                <a:path w="2828290" h="1900554">
                  <a:moveTo>
                    <a:pt x="1035100" y="1588325"/>
                  </a:moveTo>
                  <a:lnTo>
                    <a:pt x="1035100" y="1791322"/>
                  </a:lnTo>
                </a:path>
                <a:path w="2828290" h="1900554">
                  <a:moveTo>
                    <a:pt x="1023213" y="1142999"/>
                  </a:moveTo>
                  <a:lnTo>
                    <a:pt x="994867" y="1142999"/>
                  </a:lnTo>
                  <a:lnTo>
                    <a:pt x="994867" y="1431035"/>
                  </a:lnTo>
                </a:path>
                <a:path w="2828290" h="1900554">
                  <a:moveTo>
                    <a:pt x="1020470" y="262432"/>
                  </a:moveTo>
                  <a:lnTo>
                    <a:pt x="1020470" y="279806"/>
                  </a:lnTo>
                  <a:lnTo>
                    <a:pt x="1037856" y="279806"/>
                  </a:lnTo>
                  <a:lnTo>
                    <a:pt x="1037856" y="309067"/>
                  </a:lnTo>
                  <a:lnTo>
                    <a:pt x="1050658" y="309067"/>
                  </a:lnTo>
                </a:path>
                <a:path w="2828290" h="1900554">
                  <a:moveTo>
                    <a:pt x="1047902" y="465442"/>
                  </a:moveTo>
                  <a:lnTo>
                    <a:pt x="1032357" y="465442"/>
                  </a:lnTo>
                  <a:lnTo>
                    <a:pt x="1032357" y="502932"/>
                  </a:lnTo>
                  <a:lnTo>
                    <a:pt x="1047902" y="502932"/>
                  </a:lnTo>
                </a:path>
                <a:path w="2828290" h="1900554">
                  <a:moveTo>
                    <a:pt x="1165872" y="1579168"/>
                  </a:moveTo>
                  <a:lnTo>
                    <a:pt x="1165872" y="1205191"/>
                  </a:lnTo>
                </a:path>
                <a:path w="2828290" h="1900554">
                  <a:moveTo>
                    <a:pt x="2221992" y="1039672"/>
                  </a:moveTo>
                  <a:lnTo>
                    <a:pt x="2239365" y="1153972"/>
                  </a:lnTo>
                  <a:lnTo>
                    <a:pt x="2228235" y="1158816"/>
                  </a:lnTo>
                  <a:lnTo>
                    <a:pt x="2221649" y="1170774"/>
                  </a:lnTo>
                  <a:lnTo>
                    <a:pt x="2220720" y="1185991"/>
                  </a:lnTo>
                  <a:lnTo>
                    <a:pt x="2226564" y="1200607"/>
                  </a:lnTo>
                </a:path>
                <a:path w="2828290" h="1900554">
                  <a:moveTo>
                    <a:pt x="2273198" y="1153972"/>
                  </a:moveTo>
                  <a:lnTo>
                    <a:pt x="2285214" y="1166410"/>
                  </a:lnTo>
                  <a:lnTo>
                    <a:pt x="2290459" y="1174557"/>
                  </a:lnTo>
                  <a:lnTo>
                    <a:pt x="2290048" y="1182017"/>
                  </a:lnTo>
                  <a:lnTo>
                    <a:pt x="2285098" y="1192390"/>
                  </a:lnTo>
                </a:path>
                <a:path w="2828290" h="1900554">
                  <a:moveTo>
                    <a:pt x="2177199" y="1900123"/>
                  </a:moveTo>
                  <a:lnTo>
                    <a:pt x="2177199" y="1858987"/>
                  </a:lnTo>
                  <a:lnTo>
                    <a:pt x="2243924" y="1858987"/>
                  </a:lnTo>
                  <a:lnTo>
                    <a:pt x="2243924" y="1900123"/>
                  </a:lnTo>
                </a:path>
                <a:path w="2828290" h="1900554">
                  <a:moveTo>
                    <a:pt x="2263140" y="1842515"/>
                  </a:moveTo>
                  <a:lnTo>
                    <a:pt x="2263140" y="1890991"/>
                  </a:lnTo>
                  <a:lnTo>
                    <a:pt x="2368283" y="1890991"/>
                  </a:lnTo>
                </a:path>
                <a:path w="2828290" h="1900554">
                  <a:moveTo>
                    <a:pt x="2327147" y="1874532"/>
                  </a:moveTo>
                  <a:lnTo>
                    <a:pt x="2288755" y="1874532"/>
                  </a:lnTo>
                  <a:lnTo>
                    <a:pt x="2288755" y="1846173"/>
                  </a:lnTo>
                  <a:lnTo>
                    <a:pt x="2327147" y="1846173"/>
                  </a:lnTo>
                  <a:lnTo>
                    <a:pt x="2327147" y="1874532"/>
                  </a:lnTo>
                  <a:close/>
                </a:path>
                <a:path w="2828290" h="1900554">
                  <a:moveTo>
                    <a:pt x="2704795" y="299923"/>
                  </a:moveTo>
                  <a:lnTo>
                    <a:pt x="2691698" y="321888"/>
                  </a:lnTo>
                  <a:lnTo>
                    <a:pt x="2681597" y="346678"/>
                  </a:lnTo>
                  <a:lnTo>
                    <a:pt x="2675093" y="370267"/>
                  </a:lnTo>
                  <a:lnTo>
                    <a:pt x="2672791" y="388632"/>
                  </a:lnTo>
                </a:path>
                <a:path w="2828290" h="1900554">
                  <a:moveTo>
                    <a:pt x="2730398" y="299923"/>
                  </a:moveTo>
                  <a:lnTo>
                    <a:pt x="2717293" y="321888"/>
                  </a:lnTo>
                  <a:lnTo>
                    <a:pt x="2707197" y="346678"/>
                  </a:lnTo>
                  <a:lnTo>
                    <a:pt x="2700703" y="370267"/>
                  </a:lnTo>
                  <a:lnTo>
                    <a:pt x="2698407" y="388632"/>
                  </a:lnTo>
                </a:path>
                <a:path w="2828290" h="1900554">
                  <a:moveTo>
                    <a:pt x="2797149" y="1552651"/>
                  </a:moveTo>
                  <a:lnTo>
                    <a:pt x="2797149" y="1547164"/>
                  </a:lnTo>
                  <a:lnTo>
                    <a:pt x="2821838" y="1544434"/>
                  </a:lnTo>
                  <a:lnTo>
                    <a:pt x="2823667" y="1549920"/>
                  </a:lnTo>
                </a:path>
                <a:path w="2828290" h="1900554">
                  <a:moveTo>
                    <a:pt x="2798064" y="1572767"/>
                  </a:moveTo>
                  <a:lnTo>
                    <a:pt x="2798064" y="1580083"/>
                  </a:lnTo>
                  <a:lnTo>
                    <a:pt x="2828239" y="1576438"/>
                  </a:lnTo>
                  <a:lnTo>
                    <a:pt x="2827324" y="157003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5881090" y="6931012"/>
              <a:ext cx="192405" cy="1370965"/>
            </a:xfrm>
            <a:custGeom>
              <a:avLst/>
              <a:gdLst/>
              <a:ahLst/>
              <a:cxnLst/>
              <a:rect l="l" t="t" r="r" b="b"/>
              <a:pathLst>
                <a:path w="192404" h="1370965">
                  <a:moveTo>
                    <a:pt x="96926" y="0"/>
                  </a:moveTo>
                  <a:lnTo>
                    <a:pt x="0" y="927"/>
                  </a:lnTo>
                  <a:lnTo>
                    <a:pt x="0" y="16459"/>
                  </a:lnTo>
                  <a:lnTo>
                    <a:pt x="43891" y="16459"/>
                  </a:lnTo>
                  <a:lnTo>
                    <a:pt x="43891" y="1364297"/>
                  </a:lnTo>
                  <a:lnTo>
                    <a:pt x="80467" y="1364297"/>
                  </a:lnTo>
                  <a:lnTo>
                    <a:pt x="80467" y="1275600"/>
                  </a:lnTo>
                  <a:lnTo>
                    <a:pt x="98755" y="1275600"/>
                  </a:lnTo>
                  <a:lnTo>
                    <a:pt x="99669" y="1287475"/>
                  </a:lnTo>
                  <a:lnTo>
                    <a:pt x="99669" y="1319491"/>
                  </a:lnTo>
                  <a:lnTo>
                    <a:pt x="127101" y="1319491"/>
                  </a:lnTo>
                  <a:lnTo>
                    <a:pt x="127101" y="1370698"/>
                  </a:lnTo>
                  <a:lnTo>
                    <a:pt x="192036" y="1370698"/>
                  </a:lnTo>
                  <a:lnTo>
                    <a:pt x="190195" y="34759"/>
                  </a:lnTo>
                  <a:lnTo>
                    <a:pt x="144462" y="34759"/>
                  </a:lnTo>
                  <a:lnTo>
                    <a:pt x="144462" y="47548"/>
                  </a:lnTo>
                  <a:lnTo>
                    <a:pt x="96926" y="47548"/>
                  </a:lnTo>
                  <a:lnTo>
                    <a:pt x="9692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5881090" y="6931012"/>
              <a:ext cx="192405" cy="1370965"/>
            </a:xfrm>
            <a:custGeom>
              <a:avLst/>
              <a:gdLst/>
              <a:ahLst/>
              <a:cxnLst/>
              <a:rect l="l" t="t" r="r" b="b"/>
              <a:pathLst>
                <a:path w="192404" h="1370965">
                  <a:moveTo>
                    <a:pt x="192036" y="1370698"/>
                  </a:moveTo>
                  <a:lnTo>
                    <a:pt x="127101" y="1370698"/>
                  </a:lnTo>
                  <a:lnTo>
                    <a:pt x="127101" y="1319491"/>
                  </a:lnTo>
                  <a:lnTo>
                    <a:pt x="99669" y="1319491"/>
                  </a:lnTo>
                  <a:lnTo>
                    <a:pt x="99669" y="1287475"/>
                  </a:lnTo>
                  <a:lnTo>
                    <a:pt x="98755" y="1275600"/>
                  </a:lnTo>
                  <a:lnTo>
                    <a:pt x="80467" y="1275600"/>
                  </a:lnTo>
                  <a:lnTo>
                    <a:pt x="80467" y="1364297"/>
                  </a:lnTo>
                  <a:lnTo>
                    <a:pt x="46634" y="1364297"/>
                  </a:lnTo>
                  <a:lnTo>
                    <a:pt x="43891" y="1364297"/>
                  </a:lnTo>
                  <a:lnTo>
                    <a:pt x="43891" y="89611"/>
                  </a:lnTo>
                  <a:lnTo>
                    <a:pt x="43891" y="16459"/>
                  </a:lnTo>
                  <a:lnTo>
                    <a:pt x="0" y="16459"/>
                  </a:lnTo>
                  <a:lnTo>
                    <a:pt x="0" y="927"/>
                  </a:lnTo>
                  <a:lnTo>
                    <a:pt x="96926" y="0"/>
                  </a:lnTo>
                  <a:lnTo>
                    <a:pt x="96926" y="47548"/>
                  </a:lnTo>
                  <a:lnTo>
                    <a:pt x="144462" y="47548"/>
                  </a:lnTo>
                  <a:lnTo>
                    <a:pt x="144462" y="34759"/>
                  </a:lnTo>
                  <a:lnTo>
                    <a:pt x="190195" y="34759"/>
                  </a:lnTo>
                  <a:lnTo>
                    <a:pt x="192036" y="137069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5881090" y="6931012"/>
              <a:ext cx="192405" cy="1370965"/>
            </a:xfrm>
            <a:custGeom>
              <a:avLst/>
              <a:gdLst/>
              <a:ahLst/>
              <a:cxnLst/>
              <a:rect l="l" t="t" r="r" b="b"/>
              <a:pathLst>
                <a:path w="192404" h="1370965">
                  <a:moveTo>
                    <a:pt x="96926" y="0"/>
                  </a:moveTo>
                  <a:lnTo>
                    <a:pt x="0" y="927"/>
                  </a:lnTo>
                  <a:lnTo>
                    <a:pt x="0" y="16459"/>
                  </a:lnTo>
                  <a:lnTo>
                    <a:pt x="43891" y="16459"/>
                  </a:lnTo>
                  <a:lnTo>
                    <a:pt x="43891" y="1364297"/>
                  </a:lnTo>
                  <a:lnTo>
                    <a:pt x="80467" y="1364297"/>
                  </a:lnTo>
                  <a:lnTo>
                    <a:pt x="80467" y="1275600"/>
                  </a:lnTo>
                  <a:lnTo>
                    <a:pt x="98755" y="1275600"/>
                  </a:lnTo>
                  <a:lnTo>
                    <a:pt x="99669" y="1287475"/>
                  </a:lnTo>
                  <a:lnTo>
                    <a:pt x="99669" y="1319491"/>
                  </a:lnTo>
                  <a:lnTo>
                    <a:pt x="127101" y="1319491"/>
                  </a:lnTo>
                  <a:lnTo>
                    <a:pt x="127101" y="1370698"/>
                  </a:lnTo>
                  <a:lnTo>
                    <a:pt x="192036" y="1370698"/>
                  </a:lnTo>
                  <a:lnTo>
                    <a:pt x="190195" y="34759"/>
                  </a:lnTo>
                  <a:lnTo>
                    <a:pt x="144462" y="34759"/>
                  </a:lnTo>
                  <a:lnTo>
                    <a:pt x="144462" y="47548"/>
                  </a:lnTo>
                  <a:lnTo>
                    <a:pt x="96926" y="47548"/>
                  </a:lnTo>
                  <a:lnTo>
                    <a:pt x="9692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5881090" y="6931012"/>
              <a:ext cx="192405" cy="1370965"/>
            </a:xfrm>
            <a:custGeom>
              <a:avLst/>
              <a:gdLst/>
              <a:ahLst/>
              <a:cxnLst/>
              <a:rect l="l" t="t" r="r" b="b"/>
              <a:pathLst>
                <a:path w="192404" h="1370965">
                  <a:moveTo>
                    <a:pt x="192036" y="1370698"/>
                  </a:moveTo>
                  <a:lnTo>
                    <a:pt x="127101" y="1370698"/>
                  </a:lnTo>
                  <a:lnTo>
                    <a:pt x="127101" y="1319491"/>
                  </a:lnTo>
                  <a:lnTo>
                    <a:pt x="99669" y="1319491"/>
                  </a:lnTo>
                  <a:lnTo>
                    <a:pt x="99669" y="1287475"/>
                  </a:lnTo>
                  <a:lnTo>
                    <a:pt x="98755" y="1275600"/>
                  </a:lnTo>
                  <a:lnTo>
                    <a:pt x="80467" y="1275600"/>
                  </a:lnTo>
                  <a:lnTo>
                    <a:pt x="80467" y="1364297"/>
                  </a:lnTo>
                  <a:lnTo>
                    <a:pt x="46634" y="1364297"/>
                  </a:lnTo>
                  <a:lnTo>
                    <a:pt x="43891" y="1364297"/>
                  </a:lnTo>
                  <a:lnTo>
                    <a:pt x="43891" y="89611"/>
                  </a:lnTo>
                  <a:lnTo>
                    <a:pt x="43891" y="16459"/>
                  </a:lnTo>
                  <a:lnTo>
                    <a:pt x="0" y="16459"/>
                  </a:lnTo>
                  <a:lnTo>
                    <a:pt x="0" y="927"/>
                  </a:lnTo>
                  <a:lnTo>
                    <a:pt x="96926" y="0"/>
                  </a:lnTo>
                  <a:lnTo>
                    <a:pt x="96926" y="47548"/>
                  </a:lnTo>
                  <a:lnTo>
                    <a:pt x="144462" y="47548"/>
                  </a:lnTo>
                  <a:lnTo>
                    <a:pt x="144462" y="34759"/>
                  </a:lnTo>
                  <a:lnTo>
                    <a:pt x="190195" y="34759"/>
                  </a:lnTo>
                  <a:lnTo>
                    <a:pt x="192036" y="137069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5958827" y="7045312"/>
              <a:ext cx="38735" cy="26034"/>
            </a:xfrm>
            <a:custGeom>
              <a:avLst/>
              <a:gdLst/>
              <a:ahLst/>
              <a:cxnLst/>
              <a:rect l="l" t="t" r="r" b="b"/>
              <a:pathLst>
                <a:path w="38735" h="26034">
                  <a:moveTo>
                    <a:pt x="38392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38392" y="25615"/>
                  </a:lnTo>
                  <a:lnTo>
                    <a:pt x="3839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5958827" y="7045312"/>
              <a:ext cx="38735" cy="26034"/>
            </a:xfrm>
            <a:custGeom>
              <a:avLst/>
              <a:gdLst/>
              <a:ahLst/>
              <a:cxnLst/>
              <a:rect l="l" t="t" r="r" b="b"/>
              <a:pathLst>
                <a:path w="38735" h="26034">
                  <a:moveTo>
                    <a:pt x="38392" y="25615"/>
                  </a:moveTo>
                  <a:lnTo>
                    <a:pt x="0" y="25615"/>
                  </a:lnTo>
                  <a:lnTo>
                    <a:pt x="0" y="0"/>
                  </a:lnTo>
                  <a:lnTo>
                    <a:pt x="38392" y="0"/>
                  </a:lnTo>
                  <a:lnTo>
                    <a:pt x="38392" y="256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5958827" y="7108405"/>
              <a:ext cx="38735" cy="26034"/>
            </a:xfrm>
            <a:custGeom>
              <a:avLst/>
              <a:gdLst/>
              <a:ahLst/>
              <a:cxnLst/>
              <a:rect l="l" t="t" r="r" b="b"/>
              <a:pathLst>
                <a:path w="38735" h="26034">
                  <a:moveTo>
                    <a:pt x="38392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38392" y="25615"/>
                  </a:lnTo>
                  <a:lnTo>
                    <a:pt x="3839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5940526" y="7032510"/>
              <a:ext cx="117475" cy="276225"/>
            </a:xfrm>
            <a:custGeom>
              <a:avLst/>
              <a:gdLst/>
              <a:ahLst/>
              <a:cxnLst/>
              <a:rect l="l" t="t" r="r" b="b"/>
              <a:pathLst>
                <a:path w="117475" h="276225">
                  <a:moveTo>
                    <a:pt x="56692" y="101511"/>
                  </a:moveTo>
                  <a:lnTo>
                    <a:pt x="18300" y="101511"/>
                  </a:lnTo>
                  <a:lnTo>
                    <a:pt x="18300" y="75895"/>
                  </a:lnTo>
                  <a:lnTo>
                    <a:pt x="56692" y="75895"/>
                  </a:lnTo>
                  <a:lnTo>
                    <a:pt x="56692" y="101511"/>
                  </a:lnTo>
                  <a:close/>
                </a:path>
                <a:path w="117475" h="276225">
                  <a:moveTo>
                    <a:pt x="117043" y="0"/>
                  </a:moveTo>
                  <a:lnTo>
                    <a:pt x="75907" y="0"/>
                  </a:lnTo>
                  <a:lnTo>
                    <a:pt x="75907" y="34747"/>
                  </a:lnTo>
                </a:path>
                <a:path w="117475" h="276225">
                  <a:moveTo>
                    <a:pt x="117043" y="57619"/>
                  </a:moveTo>
                  <a:lnTo>
                    <a:pt x="75907" y="57619"/>
                  </a:lnTo>
                  <a:lnTo>
                    <a:pt x="75907" y="114300"/>
                  </a:lnTo>
                </a:path>
                <a:path w="117475" h="276225">
                  <a:moveTo>
                    <a:pt x="0" y="136245"/>
                  </a:moveTo>
                  <a:lnTo>
                    <a:pt x="0" y="165519"/>
                  </a:lnTo>
                  <a:lnTo>
                    <a:pt x="47548" y="165519"/>
                  </a:lnTo>
                </a:path>
                <a:path w="117475" h="276225">
                  <a:moveTo>
                    <a:pt x="24688" y="114300"/>
                  </a:moveTo>
                  <a:lnTo>
                    <a:pt x="50292" y="114300"/>
                  </a:lnTo>
                  <a:lnTo>
                    <a:pt x="50292" y="139915"/>
                  </a:lnTo>
                  <a:lnTo>
                    <a:pt x="91440" y="139915"/>
                  </a:lnTo>
                  <a:lnTo>
                    <a:pt x="91440" y="171919"/>
                  </a:lnTo>
                </a:path>
                <a:path w="117475" h="276225">
                  <a:moveTo>
                    <a:pt x="47548" y="187452"/>
                  </a:moveTo>
                  <a:lnTo>
                    <a:pt x="47548" y="222211"/>
                  </a:lnTo>
                  <a:lnTo>
                    <a:pt x="95084" y="222211"/>
                  </a:lnTo>
                  <a:lnTo>
                    <a:pt x="95084" y="193865"/>
                  </a:lnTo>
                </a:path>
                <a:path w="117475" h="276225">
                  <a:moveTo>
                    <a:pt x="41148" y="241401"/>
                  </a:moveTo>
                  <a:lnTo>
                    <a:pt x="101498" y="241401"/>
                  </a:lnTo>
                  <a:lnTo>
                    <a:pt x="101498" y="27616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6003620" y="7312329"/>
              <a:ext cx="28575" cy="24765"/>
            </a:xfrm>
            <a:custGeom>
              <a:avLst/>
              <a:gdLst/>
              <a:ahLst/>
              <a:cxnLst/>
              <a:rect l="l" t="t" r="r" b="b"/>
              <a:pathLst>
                <a:path w="28575" h="24765">
                  <a:moveTo>
                    <a:pt x="28346" y="0"/>
                  </a:moveTo>
                  <a:lnTo>
                    <a:pt x="0" y="0"/>
                  </a:lnTo>
                  <a:lnTo>
                    <a:pt x="0" y="24676"/>
                  </a:lnTo>
                  <a:lnTo>
                    <a:pt x="28346" y="24676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6003620" y="7312329"/>
              <a:ext cx="28575" cy="24765"/>
            </a:xfrm>
            <a:custGeom>
              <a:avLst/>
              <a:gdLst/>
              <a:ahLst/>
              <a:cxnLst/>
              <a:rect l="l" t="t" r="r" b="b"/>
              <a:pathLst>
                <a:path w="28575" h="24765">
                  <a:moveTo>
                    <a:pt x="28346" y="24676"/>
                  </a:moveTo>
                  <a:lnTo>
                    <a:pt x="0" y="24676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46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6003620" y="7388212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28346" y="25615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6003620" y="7388212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25615"/>
                  </a:moveTo>
                  <a:lnTo>
                    <a:pt x="0" y="25615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6003620" y="7496111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28346" y="25615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6003620" y="7496111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25615"/>
                  </a:moveTo>
                  <a:lnTo>
                    <a:pt x="0" y="25615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6003620" y="7670761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28346" y="25615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6003620" y="7670761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25615"/>
                  </a:moveTo>
                  <a:lnTo>
                    <a:pt x="0" y="25615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6003620" y="7753045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28346" y="25615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6003620" y="7753057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25603"/>
                  </a:moveTo>
                  <a:lnTo>
                    <a:pt x="0" y="25603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6003620" y="7860957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28346" y="25615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6003620" y="7860957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25615"/>
                  </a:moveTo>
                  <a:lnTo>
                    <a:pt x="0" y="25615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6003620" y="8035607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0"/>
                  </a:moveTo>
                  <a:lnTo>
                    <a:pt x="0" y="0"/>
                  </a:lnTo>
                  <a:lnTo>
                    <a:pt x="0" y="25603"/>
                  </a:lnTo>
                  <a:lnTo>
                    <a:pt x="28346" y="25603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6003620" y="8035607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25603"/>
                  </a:moveTo>
                  <a:lnTo>
                    <a:pt x="0" y="25603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6003620" y="8115172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0"/>
                  </a:moveTo>
                  <a:lnTo>
                    <a:pt x="0" y="0"/>
                  </a:lnTo>
                  <a:lnTo>
                    <a:pt x="0" y="25603"/>
                  </a:lnTo>
                  <a:lnTo>
                    <a:pt x="28346" y="25603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5968885" y="6987705"/>
              <a:ext cx="63500" cy="1153160"/>
            </a:xfrm>
            <a:custGeom>
              <a:avLst/>
              <a:gdLst/>
              <a:ahLst/>
              <a:cxnLst/>
              <a:rect l="l" t="t" r="r" b="b"/>
              <a:pathLst>
                <a:path w="63500" h="1153159">
                  <a:moveTo>
                    <a:pt x="63080" y="1153071"/>
                  </a:moveTo>
                  <a:lnTo>
                    <a:pt x="34734" y="1153071"/>
                  </a:lnTo>
                  <a:lnTo>
                    <a:pt x="34734" y="1127467"/>
                  </a:lnTo>
                  <a:lnTo>
                    <a:pt x="63080" y="1127467"/>
                  </a:lnTo>
                  <a:lnTo>
                    <a:pt x="63080" y="1153071"/>
                  </a:lnTo>
                  <a:close/>
                </a:path>
                <a:path w="63500" h="1153159">
                  <a:moveTo>
                    <a:pt x="0" y="29273"/>
                  </a:moveTo>
                  <a:lnTo>
                    <a:pt x="25590" y="29273"/>
                  </a:lnTo>
                  <a:lnTo>
                    <a:pt x="2559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5927420" y="6945071"/>
              <a:ext cx="97790" cy="1353185"/>
            </a:xfrm>
            <a:custGeom>
              <a:avLst/>
              <a:gdLst/>
              <a:ahLst/>
              <a:cxnLst/>
              <a:rect l="l" t="t" r="r" b="b"/>
              <a:pathLst>
                <a:path w="97789" h="1353184">
                  <a:moveTo>
                    <a:pt x="15773" y="0"/>
                  </a:moveTo>
                  <a:lnTo>
                    <a:pt x="0" y="0"/>
                  </a:lnTo>
                  <a:lnTo>
                    <a:pt x="0" y="1346314"/>
                  </a:lnTo>
                  <a:lnTo>
                    <a:pt x="15773" y="1346314"/>
                  </a:lnTo>
                  <a:lnTo>
                    <a:pt x="15773" y="0"/>
                  </a:lnTo>
                  <a:close/>
                </a:path>
                <a:path w="97789" h="1353184">
                  <a:moveTo>
                    <a:pt x="70269" y="1258468"/>
                  </a:moveTo>
                  <a:lnTo>
                    <a:pt x="57569" y="1258468"/>
                  </a:lnTo>
                  <a:lnTo>
                    <a:pt x="57569" y="1305039"/>
                  </a:lnTo>
                  <a:lnTo>
                    <a:pt x="70269" y="1305039"/>
                  </a:lnTo>
                  <a:lnTo>
                    <a:pt x="70269" y="1258468"/>
                  </a:lnTo>
                  <a:close/>
                </a:path>
                <a:path w="97789" h="1353184">
                  <a:moveTo>
                    <a:pt x="97790" y="1302385"/>
                  </a:moveTo>
                  <a:lnTo>
                    <a:pt x="85090" y="1302385"/>
                  </a:lnTo>
                  <a:lnTo>
                    <a:pt x="85090" y="1353185"/>
                  </a:lnTo>
                  <a:lnTo>
                    <a:pt x="97790" y="1353185"/>
                  </a:lnTo>
                  <a:lnTo>
                    <a:pt x="97790" y="130238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3495268" y="7814068"/>
              <a:ext cx="791845" cy="436245"/>
            </a:xfrm>
            <a:custGeom>
              <a:avLst/>
              <a:gdLst/>
              <a:ahLst/>
              <a:cxnLst/>
              <a:rect l="l" t="t" r="r" b="b"/>
              <a:pathLst>
                <a:path w="791845" h="436245">
                  <a:moveTo>
                    <a:pt x="30162" y="436041"/>
                  </a:moveTo>
                  <a:lnTo>
                    <a:pt x="20129" y="401281"/>
                  </a:lnTo>
                  <a:lnTo>
                    <a:pt x="11899" y="365925"/>
                  </a:lnTo>
                  <a:lnTo>
                    <a:pt x="9613" y="328587"/>
                  </a:lnTo>
                  <a:lnTo>
                    <a:pt x="17462" y="287870"/>
                  </a:lnTo>
                  <a:lnTo>
                    <a:pt x="5156" y="322630"/>
                  </a:lnTo>
                  <a:lnTo>
                    <a:pt x="0" y="361162"/>
                  </a:lnTo>
                  <a:lnTo>
                    <a:pt x="6743" y="400100"/>
                  </a:lnTo>
                  <a:lnTo>
                    <a:pt x="30162" y="436041"/>
                  </a:lnTo>
                  <a:close/>
                </a:path>
                <a:path w="791845" h="436245">
                  <a:moveTo>
                    <a:pt x="31216" y="220662"/>
                  </a:moveTo>
                  <a:lnTo>
                    <a:pt x="20243" y="228485"/>
                  </a:lnTo>
                  <a:lnTo>
                    <a:pt x="14935" y="239128"/>
                  </a:lnTo>
                  <a:lnTo>
                    <a:pt x="13792" y="251256"/>
                  </a:lnTo>
                  <a:lnTo>
                    <a:pt x="15341" y="263525"/>
                  </a:lnTo>
                  <a:lnTo>
                    <a:pt x="31216" y="220662"/>
                  </a:lnTo>
                  <a:close/>
                </a:path>
                <a:path w="791845" h="436245">
                  <a:moveTo>
                    <a:pt x="221716" y="142875"/>
                  </a:moveTo>
                  <a:lnTo>
                    <a:pt x="171500" y="142900"/>
                  </a:lnTo>
                  <a:lnTo>
                    <a:pt x="122491" y="152603"/>
                  </a:lnTo>
                  <a:lnTo>
                    <a:pt x="80619" y="168554"/>
                  </a:lnTo>
                  <a:lnTo>
                    <a:pt x="51854" y="187325"/>
                  </a:lnTo>
                  <a:lnTo>
                    <a:pt x="74599" y="177711"/>
                  </a:lnTo>
                  <a:lnTo>
                    <a:pt x="117132" y="163918"/>
                  </a:lnTo>
                  <a:lnTo>
                    <a:pt x="169494" y="150723"/>
                  </a:lnTo>
                  <a:lnTo>
                    <a:pt x="221716" y="142875"/>
                  </a:lnTo>
                  <a:close/>
                </a:path>
                <a:path w="791845" h="436245">
                  <a:moveTo>
                    <a:pt x="342366" y="147637"/>
                  </a:moveTo>
                  <a:lnTo>
                    <a:pt x="327050" y="139852"/>
                  </a:lnTo>
                  <a:lnTo>
                    <a:pt x="310413" y="135343"/>
                  </a:lnTo>
                  <a:lnTo>
                    <a:pt x="293471" y="133807"/>
                  </a:lnTo>
                  <a:lnTo>
                    <a:pt x="277279" y="134937"/>
                  </a:lnTo>
                  <a:lnTo>
                    <a:pt x="291909" y="140271"/>
                  </a:lnTo>
                  <a:lnTo>
                    <a:pt x="308622" y="144272"/>
                  </a:lnTo>
                  <a:lnTo>
                    <a:pt x="325945" y="146773"/>
                  </a:lnTo>
                  <a:lnTo>
                    <a:pt x="342366" y="147637"/>
                  </a:lnTo>
                  <a:close/>
                </a:path>
                <a:path w="791845" h="436245">
                  <a:moveTo>
                    <a:pt x="415391" y="215900"/>
                  </a:moveTo>
                  <a:lnTo>
                    <a:pt x="403504" y="218986"/>
                  </a:lnTo>
                  <a:lnTo>
                    <a:pt x="397725" y="222656"/>
                  </a:lnTo>
                  <a:lnTo>
                    <a:pt x="396405" y="229298"/>
                  </a:lnTo>
                  <a:lnTo>
                    <a:pt x="397929" y="241300"/>
                  </a:lnTo>
                  <a:lnTo>
                    <a:pt x="406006" y="235775"/>
                  </a:lnTo>
                  <a:lnTo>
                    <a:pt x="411416" y="229196"/>
                  </a:lnTo>
                  <a:lnTo>
                    <a:pt x="414439" y="222326"/>
                  </a:lnTo>
                  <a:lnTo>
                    <a:pt x="415391" y="215900"/>
                  </a:lnTo>
                  <a:close/>
                </a:path>
                <a:path w="791845" h="436245">
                  <a:moveTo>
                    <a:pt x="791629" y="3175"/>
                  </a:moveTo>
                  <a:lnTo>
                    <a:pt x="764832" y="9829"/>
                  </a:lnTo>
                  <a:lnTo>
                    <a:pt x="733285" y="11112"/>
                  </a:lnTo>
                  <a:lnTo>
                    <a:pt x="702322" y="7645"/>
                  </a:lnTo>
                  <a:lnTo>
                    <a:pt x="677329" y="0"/>
                  </a:lnTo>
                  <a:lnTo>
                    <a:pt x="708355" y="15240"/>
                  </a:lnTo>
                  <a:lnTo>
                    <a:pt x="737450" y="21831"/>
                  </a:lnTo>
                  <a:lnTo>
                    <a:pt x="765060" y="18313"/>
                  </a:lnTo>
                  <a:lnTo>
                    <a:pt x="791629" y="3175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3" name="object 363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876801" y="7659047"/>
              <a:ext cx="89954" cy="68792"/>
            </a:xfrm>
            <a:prstGeom prst="rect">
              <a:avLst/>
            </a:prstGeom>
          </p:spPr>
        </p:pic>
        <p:sp>
          <p:nvSpPr>
            <p:cNvPr id="364" name="object 364"/>
            <p:cNvSpPr/>
            <p:nvPr/>
          </p:nvSpPr>
          <p:spPr>
            <a:xfrm>
              <a:off x="3920185" y="7227760"/>
              <a:ext cx="39370" cy="408940"/>
            </a:xfrm>
            <a:custGeom>
              <a:avLst/>
              <a:gdLst/>
              <a:ahLst/>
              <a:cxnLst/>
              <a:rect l="l" t="t" r="r" b="b"/>
              <a:pathLst>
                <a:path w="39370" h="408940">
                  <a:moveTo>
                    <a:pt x="27520" y="20104"/>
                  </a:moveTo>
                  <a:lnTo>
                    <a:pt x="26047" y="13246"/>
                  </a:lnTo>
                  <a:lnTo>
                    <a:pt x="20497" y="6477"/>
                  </a:lnTo>
                  <a:lnTo>
                    <a:pt x="11595" y="1511"/>
                  </a:lnTo>
                  <a:lnTo>
                    <a:pt x="0" y="0"/>
                  </a:lnTo>
                  <a:lnTo>
                    <a:pt x="8737" y="4102"/>
                  </a:lnTo>
                  <a:lnTo>
                    <a:pt x="12827" y="10579"/>
                  </a:lnTo>
                  <a:lnTo>
                    <a:pt x="14732" y="17856"/>
                  </a:lnTo>
                  <a:lnTo>
                    <a:pt x="16941" y="24333"/>
                  </a:lnTo>
                  <a:lnTo>
                    <a:pt x="18224" y="31216"/>
                  </a:lnTo>
                  <a:lnTo>
                    <a:pt x="16929" y="40474"/>
                  </a:lnTo>
                  <a:lnTo>
                    <a:pt x="14846" y="51727"/>
                  </a:lnTo>
                  <a:lnTo>
                    <a:pt x="13766" y="64541"/>
                  </a:lnTo>
                  <a:lnTo>
                    <a:pt x="21170" y="62433"/>
                  </a:lnTo>
                  <a:lnTo>
                    <a:pt x="21564" y="52997"/>
                  </a:lnTo>
                  <a:lnTo>
                    <a:pt x="23545" y="40881"/>
                  </a:lnTo>
                  <a:lnTo>
                    <a:pt x="25933" y="28956"/>
                  </a:lnTo>
                  <a:lnTo>
                    <a:pt x="27520" y="20104"/>
                  </a:lnTo>
                  <a:close/>
                </a:path>
                <a:path w="39370" h="408940">
                  <a:moveTo>
                    <a:pt x="31813" y="178396"/>
                  </a:moveTo>
                  <a:lnTo>
                    <a:pt x="30162" y="155041"/>
                  </a:lnTo>
                  <a:lnTo>
                    <a:pt x="25336" y="131699"/>
                  </a:lnTo>
                  <a:lnTo>
                    <a:pt x="16941" y="111125"/>
                  </a:lnTo>
                  <a:lnTo>
                    <a:pt x="17589" y="129616"/>
                  </a:lnTo>
                  <a:lnTo>
                    <a:pt x="19837" y="155041"/>
                  </a:lnTo>
                  <a:lnTo>
                    <a:pt x="24066" y="180479"/>
                  </a:lnTo>
                  <a:lnTo>
                    <a:pt x="30695" y="198958"/>
                  </a:lnTo>
                  <a:lnTo>
                    <a:pt x="31813" y="178396"/>
                  </a:lnTo>
                  <a:close/>
                </a:path>
                <a:path w="39370" h="408940">
                  <a:moveTo>
                    <a:pt x="39014" y="376440"/>
                  </a:moveTo>
                  <a:lnTo>
                    <a:pt x="37706" y="334441"/>
                  </a:lnTo>
                  <a:lnTo>
                    <a:pt x="34213" y="294817"/>
                  </a:lnTo>
                  <a:lnTo>
                    <a:pt x="29641" y="269875"/>
                  </a:lnTo>
                  <a:lnTo>
                    <a:pt x="27965" y="298996"/>
                  </a:lnTo>
                  <a:lnTo>
                    <a:pt x="28181" y="340004"/>
                  </a:lnTo>
                  <a:lnTo>
                    <a:pt x="30962" y="380606"/>
                  </a:lnTo>
                  <a:lnTo>
                    <a:pt x="37045" y="408508"/>
                  </a:lnTo>
                  <a:lnTo>
                    <a:pt x="39014" y="37644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5" name="object 36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145610" y="6871093"/>
              <a:ext cx="171450" cy="79375"/>
            </a:xfrm>
            <a:prstGeom prst="rect">
              <a:avLst/>
            </a:prstGeom>
          </p:spPr>
        </p:pic>
        <p:sp>
          <p:nvSpPr>
            <p:cNvPr id="366" name="object 366"/>
            <p:cNvSpPr/>
            <p:nvPr/>
          </p:nvSpPr>
          <p:spPr>
            <a:xfrm>
              <a:off x="4450410" y="6884339"/>
              <a:ext cx="1003300" cy="235585"/>
            </a:xfrm>
            <a:custGeom>
              <a:avLst/>
              <a:gdLst/>
              <a:ahLst/>
              <a:cxnLst/>
              <a:rect l="l" t="t" r="r" b="b"/>
              <a:pathLst>
                <a:path w="1003300" h="235584">
                  <a:moveTo>
                    <a:pt x="163512" y="42316"/>
                  </a:moveTo>
                  <a:lnTo>
                    <a:pt x="125234" y="29794"/>
                  </a:lnTo>
                  <a:lnTo>
                    <a:pt x="76390" y="20688"/>
                  </a:lnTo>
                  <a:lnTo>
                    <a:pt x="30226" y="14859"/>
                  </a:lnTo>
                  <a:lnTo>
                    <a:pt x="0" y="12153"/>
                  </a:lnTo>
                  <a:lnTo>
                    <a:pt x="31572" y="20891"/>
                  </a:lnTo>
                  <a:lnTo>
                    <a:pt x="78778" y="30810"/>
                  </a:lnTo>
                  <a:lnTo>
                    <a:pt x="127469" y="38950"/>
                  </a:lnTo>
                  <a:lnTo>
                    <a:pt x="163512" y="42316"/>
                  </a:lnTo>
                  <a:close/>
                </a:path>
                <a:path w="1003300" h="235584">
                  <a:moveTo>
                    <a:pt x="681570" y="72478"/>
                  </a:moveTo>
                  <a:lnTo>
                    <a:pt x="661924" y="78397"/>
                  </a:lnTo>
                  <a:lnTo>
                    <a:pt x="627595" y="83337"/>
                  </a:lnTo>
                  <a:lnTo>
                    <a:pt x="567270" y="89420"/>
                  </a:lnTo>
                  <a:lnTo>
                    <a:pt x="595845" y="92443"/>
                  </a:lnTo>
                  <a:lnTo>
                    <a:pt x="630770" y="91287"/>
                  </a:lnTo>
                  <a:lnTo>
                    <a:pt x="662520" y="84963"/>
                  </a:lnTo>
                  <a:lnTo>
                    <a:pt x="681570" y="72478"/>
                  </a:lnTo>
                  <a:close/>
                </a:path>
                <a:path w="1003300" h="235584">
                  <a:moveTo>
                    <a:pt x="687920" y="55549"/>
                  </a:moveTo>
                  <a:lnTo>
                    <a:pt x="685800" y="40728"/>
                  </a:lnTo>
                  <a:lnTo>
                    <a:pt x="615950" y="40728"/>
                  </a:lnTo>
                  <a:lnTo>
                    <a:pt x="687920" y="55549"/>
                  </a:lnTo>
                  <a:close/>
                </a:path>
                <a:path w="1003300" h="235584">
                  <a:moveTo>
                    <a:pt x="776820" y="83083"/>
                  </a:moveTo>
                  <a:lnTo>
                    <a:pt x="759053" y="111658"/>
                  </a:lnTo>
                  <a:lnTo>
                    <a:pt x="742683" y="148170"/>
                  </a:lnTo>
                  <a:lnTo>
                    <a:pt x="730681" y="190233"/>
                  </a:lnTo>
                  <a:lnTo>
                    <a:pt x="726020" y="235483"/>
                  </a:lnTo>
                  <a:lnTo>
                    <a:pt x="740206" y="190538"/>
                  </a:lnTo>
                  <a:lnTo>
                    <a:pt x="755383" y="145783"/>
                  </a:lnTo>
                  <a:lnTo>
                    <a:pt x="768578" y="107784"/>
                  </a:lnTo>
                  <a:lnTo>
                    <a:pt x="776820" y="83083"/>
                  </a:lnTo>
                  <a:close/>
                </a:path>
                <a:path w="1003300" h="235584">
                  <a:moveTo>
                    <a:pt x="846670" y="44983"/>
                  </a:moveTo>
                  <a:lnTo>
                    <a:pt x="800354" y="44716"/>
                  </a:lnTo>
                  <a:lnTo>
                    <a:pt x="763612" y="44081"/>
                  </a:lnTo>
                  <a:lnTo>
                    <a:pt x="736600" y="42837"/>
                  </a:lnTo>
                  <a:lnTo>
                    <a:pt x="738720" y="55549"/>
                  </a:lnTo>
                  <a:lnTo>
                    <a:pt x="783170" y="51854"/>
                  </a:lnTo>
                  <a:lnTo>
                    <a:pt x="819086" y="48425"/>
                  </a:lnTo>
                  <a:lnTo>
                    <a:pt x="846670" y="44983"/>
                  </a:lnTo>
                  <a:close/>
                </a:path>
                <a:path w="1003300" h="235584">
                  <a:moveTo>
                    <a:pt x="992720" y="30149"/>
                  </a:moveTo>
                  <a:lnTo>
                    <a:pt x="976668" y="29692"/>
                  </a:lnTo>
                  <a:lnTo>
                    <a:pt x="954874" y="31216"/>
                  </a:lnTo>
                  <a:lnTo>
                    <a:pt x="933475" y="34328"/>
                  </a:lnTo>
                  <a:lnTo>
                    <a:pt x="918629" y="38633"/>
                  </a:lnTo>
                  <a:lnTo>
                    <a:pt x="934961" y="39395"/>
                  </a:lnTo>
                  <a:lnTo>
                    <a:pt x="957262" y="38366"/>
                  </a:lnTo>
                  <a:lnTo>
                    <a:pt x="978763" y="35344"/>
                  </a:lnTo>
                  <a:lnTo>
                    <a:pt x="992720" y="30149"/>
                  </a:lnTo>
                  <a:close/>
                </a:path>
                <a:path w="1003300" h="235584">
                  <a:moveTo>
                    <a:pt x="1003300" y="13220"/>
                  </a:moveTo>
                  <a:lnTo>
                    <a:pt x="979182" y="3035"/>
                  </a:lnTo>
                  <a:lnTo>
                    <a:pt x="943762" y="0"/>
                  </a:lnTo>
                  <a:lnTo>
                    <a:pt x="904773" y="2501"/>
                  </a:lnTo>
                  <a:lnTo>
                    <a:pt x="869950" y="8978"/>
                  </a:lnTo>
                  <a:lnTo>
                    <a:pt x="895248" y="9347"/>
                  </a:lnTo>
                  <a:lnTo>
                    <a:pt x="934237" y="10312"/>
                  </a:lnTo>
                  <a:lnTo>
                    <a:pt x="974420" y="11671"/>
                  </a:lnTo>
                  <a:lnTo>
                    <a:pt x="1003300" y="1322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7" name="object 367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455831" y="6977989"/>
              <a:ext cx="143929" cy="154533"/>
            </a:xfrm>
            <a:prstGeom prst="rect">
              <a:avLst/>
            </a:prstGeom>
          </p:spPr>
        </p:pic>
        <p:sp>
          <p:nvSpPr>
            <p:cNvPr id="368" name="object 368"/>
            <p:cNvSpPr/>
            <p:nvPr/>
          </p:nvSpPr>
          <p:spPr>
            <a:xfrm>
              <a:off x="5631510" y="6944118"/>
              <a:ext cx="201295" cy="173990"/>
            </a:xfrm>
            <a:custGeom>
              <a:avLst/>
              <a:gdLst/>
              <a:ahLst/>
              <a:cxnLst/>
              <a:rect l="l" t="t" r="r" b="b"/>
              <a:pathLst>
                <a:path w="201295" h="173990">
                  <a:moveTo>
                    <a:pt x="61379" y="6350"/>
                  </a:moveTo>
                  <a:lnTo>
                    <a:pt x="37731" y="51498"/>
                  </a:lnTo>
                  <a:lnTo>
                    <a:pt x="35979" y="59258"/>
                  </a:lnTo>
                  <a:lnTo>
                    <a:pt x="61379" y="6350"/>
                  </a:lnTo>
                  <a:close/>
                </a:path>
                <a:path w="201295" h="173990">
                  <a:moveTo>
                    <a:pt x="101600" y="114300"/>
                  </a:moveTo>
                  <a:lnTo>
                    <a:pt x="95237" y="110540"/>
                  </a:lnTo>
                  <a:lnTo>
                    <a:pt x="82537" y="107950"/>
                  </a:lnTo>
                  <a:lnTo>
                    <a:pt x="53962" y="105371"/>
                  </a:lnTo>
                  <a:lnTo>
                    <a:pt x="0" y="101600"/>
                  </a:lnTo>
                  <a:lnTo>
                    <a:pt x="19138" y="110439"/>
                  </a:lnTo>
                  <a:lnTo>
                    <a:pt x="45237" y="115100"/>
                  </a:lnTo>
                  <a:lnTo>
                    <a:pt x="74104" y="116205"/>
                  </a:lnTo>
                  <a:lnTo>
                    <a:pt x="101600" y="114300"/>
                  </a:lnTo>
                  <a:close/>
                </a:path>
                <a:path w="201295" h="173990">
                  <a:moveTo>
                    <a:pt x="129120" y="146050"/>
                  </a:moveTo>
                  <a:lnTo>
                    <a:pt x="127063" y="115633"/>
                  </a:lnTo>
                  <a:lnTo>
                    <a:pt x="122237" y="88379"/>
                  </a:lnTo>
                  <a:lnTo>
                    <a:pt x="111848" y="65100"/>
                  </a:lnTo>
                  <a:lnTo>
                    <a:pt x="93129" y="46570"/>
                  </a:lnTo>
                  <a:lnTo>
                    <a:pt x="104990" y="64211"/>
                  </a:lnTo>
                  <a:lnTo>
                    <a:pt x="113499" y="87591"/>
                  </a:lnTo>
                  <a:lnTo>
                    <a:pt x="129120" y="146050"/>
                  </a:lnTo>
                  <a:close/>
                </a:path>
                <a:path w="201295" h="173990">
                  <a:moveTo>
                    <a:pt x="201079" y="99504"/>
                  </a:moveTo>
                  <a:lnTo>
                    <a:pt x="199910" y="83629"/>
                  </a:lnTo>
                  <a:lnTo>
                    <a:pt x="194995" y="66167"/>
                  </a:lnTo>
                  <a:lnTo>
                    <a:pt x="184111" y="49491"/>
                  </a:lnTo>
                  <a:lnTo>
                    <a:pt x="165100" y="36004"/>
                  </a:lnTo>
                  <a:lnTo>
                    <a:pt x="180009" y="51587"/>
                  </a:lnTo>
                  <a:lnTo>
                    <a:pt x="186004" y="70129"/>
                  </a:lnTo>
                  <a:lnTo>
                    <a:pt x="186829" y="87490"/>
                  </a:lnTo>
                  <a:lnTo>
                    <a:pt x="186270" y="99504"/>
                  </a:lnTo>
                  <a:lnTo>
                    <a:pt x="187680" y="112864"/>
                  </a:lnTo>
                  <a:lnTo>
                    <a:pt x="191287" y="133362"/>
                  </a:lnTo>
                  <a:lnTo>
                    <a:pt x="196075" y="155448"/>
                  </a:lnTo>
                  <a:lnTo>
                    <a:pt x="201079" y="173558"/>
                  </a:lnTo>
                  <a:lnTo>
                    <a:pt x="201079" y="99504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9" name="object 369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5346093" y="7257123"/>
              <a:ext cx="86445" cy="156894"/>
            </a:xfrm>
            <a:prstGeom prst="rect">
              <a:avLst/>
            </a:prstGeom>
          </p:spPr>
        </p:pic>
        <p:sp>
          <p:nvSpPr>
            <p:cNvPr id="370" name="object 370"/>
            <p:cNvSpPr/>
            <p:nvPr/>
          </p:nvSpPr>
          <p:spPr>
            <a:xfrm>
              <a:off x="5470639" y="7670139"/>
              <a:ext cx="88900" cy="48895"/>
            </a:xfrm>
            <a:custGeom>
              <a:avLst/>
              <a:gdLst/>
              <a:ahLst/>
              <a:cxnLst/>
              <a:rect l="l" t="t" r="r" b="b"/>
              <a:pathLst>
                <a:path w="88900" h="48895">
                  <a:moveTo>
                    <a:pt x="88900" y="0"/>
                  </a:moveTo>
                  <a:lnTo>
                    <a:pt x="77986" y="7011"/>
                  </a:lnTo>
                  <a:lnTo>
                    <a:pt x="52389" y="22753"/>
                  </a:lnTo>
                  <a:lnTo>
                    <a:pt x="22822" y="39288"/>
                  </a:lnTo>
                  <a:lnTo>
                    <a:pt x="0" y="48679"/>
                  </a:lnTo>
                  <a:lnTo>
                    <a:pt x="31453" y="44051"/>
                  </a:lnTo>
                  <a:lnTo>
                    <a:pt x="57946" y="32283"/>
                  </a:lnTo>
                  <a:lnTo>
                    <a:pt x="77691" y="16542"/>
                  </a:lnTo>
                  <a:lnTo>
                    <a:pt x="88900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1" name="object 371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490222" y="7898206"/>
              <a:ext cx="79375" cy="111125"/>
            </a:xfrm>
            <a:prstGeom prst="rect">
              <a:avLst/>
            </a:prstGeom>
          </p:spPr>
        </p:pic>
        <p:sp>
          <p:nvSpPr>
            <p:cNvPr id="372" name="object 372"/>
            <p:cNvSpPr/>
            <p:nvPr/>
          </p:nvSpPr>
          <p:spPr>
            <a:xfrm>
              <a:off x="5453710" y="8037906"/>
              <a:ext cx="323850" cy="151765"/>
            </a:xfrm>
            <a:custGeom>
              <a:avLst/>
              <a:gdLst/>
              <a:ahLst/>
              <a:cxnLst/>
              <a:rect l="l" t="t" r="r" b="b"/>
              <a:pathLst>
                <a:path w="323850" h="151765">
                  <a:moveTo>
                    <a:pt x="68262" y="26987"/>
                  </a:moveTo>
                  <a:lnTo>
                    <a:pt x="53352" y="23888"/>
                  </a:lnTo>
                  <a:lnTo>
                    <a:pt x="33528" y="17665"/>
                  </a:lnTo>
                  <a:lnTo>
                    <a:pt x="14008" y="9359"/>
                  </a:lnTo>
                  <a:lnTo>
                    <a:pt x="0" y="0"/>
                  </a:lnTo>
                  <a:lnTo>
                    <a:pt x="9321" y="13157"/>
                  </a:lnTo>
                  <a:lnTo>
                    <a:pt x="23406" y="24218"/>
                  </a:lnTo>
                  <a:lnTo>
                    <a:pt x="42862" y="29921"/>
                  </a:lnTo>
                  <a:lnTo>
                    <a:pt x="68262" y="26987"/>
                  </a:lnTo>
                  <a:close/>
                </a:path>
                <a:path w="323850" h="151765">
                  <a:moveTo>
                    <a:pt x="323850" y="147637"/>
                  </a:moveTo>
                  <a:lnTo>
                    <a:pt x="298119" y="143903"/>
                  </a:lnTo>
                  <a:lnTo>
                    <a:pt x="258559" y="133159"/>
                  </a:lnTo>
                  <a:lnTo>
                    <a:pt x="218694" y="119735"/>
                  </a:lnTo>
                  <a:lnTo>
                    <a:pt x="192087" y="107950"/>
                  </a:lnTo>
                  <a:lnTo>
                    <a:pt x="219367" y="125323"/>
                  </a:lnTo>
                  <a:lnTo>
                    <a:pt x="255587" y="142087"/>
                  </a:lnTo>
                  <a:lnTo>
                    <a:pt x="292989" y="151714"/>
                  </a:lnTo>
                  <a:lnTo>
                    <a:pt x="323850" y="147637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3334550" y="6746976"/>
              <a:ext cx="483870" cy="1701800"/>
            </a:xfrm>
            <a:custGeom>
              <a:avLst/>
              <a:gdLst/>
              <a:ahLst/>
              <a:cxnLst/>
              <a:rect l="l" t="t" r="r" b="b"/>
              <a:pathLst>
                <a:path w="483870" h="1701800">
                  <a:moveTo>
                    <a:pt x="483666" y="1588566"/>
                  </a:moveTo>
                  <a:lnTo>
                    <a:pt x="483666" y="1660524"/>
                  </a:lnTo>
                  <a:lnTo>
                    <a:pt x="482177" y="1668962"/>
                  </a:lnTo>
                  <a:lnTo>
                    <a:pt x="114300" y="1701799"/>
                  </a:lnTo>
                  <a:lnTo>
                    <a:pt x="103189" y="1701802"/>
                  </a:lnTo>
                  <a:lnTo>
                    <a:pt x="95251" y="1698628"/>
                  </a:lnTo>
                  <a:lnTo>
                    <a:pt x="90488" y="1692277"/>
                  </a:lnTo>
                  <a:lnTo>
                    <a:pt x="88900" y="1682749"/>
                  </a:lnTo>
                  <a:lnTo>
                    <a:pt x="88900" y="998016"/>
                  </a:lnTo>
                  <a:lnTo>
                    <a:pt x="88900" y="992187"/>
                  </a:lnTo>
                  <a:lnTo>
                    <a:pt x="90093" y="987818"/>
                  </a:lnTo>
                  <a:lnTo>
                    <a:pt x="94856" y="987424"/>
                  </a:lnTo>
                  <a:lnTo>
                    <a:pt x="109943" y="986637"/>
                  </a:lnTo>
                  <a:lnTo>
                    <a:pt x="113906" y="986637"/>
                  </a:lnTo>
                  <a:lnTo>
                    <a:pt x="118529" y="983995"/>
                  </a:lnTo>
                  <a:lnTo>
                    <a:pt x="118529" y="979487"/>
                  </a:lnTo>
                  <a:lnTo>
                    <a:pt x="118529" y="829741"/>
                  </a:lnTo>
                  <a:lnTo>
                    <a:pt x="118592" y="825652"/>
                  </a:lnTo>
                  <a:lnTo>
                    <a:pt x="115430" y="822324"/>
                  </a:lnTo>
                  <a:lnTo>
                    <a:pt x="111125" y="822324"/>
                  </a:lnTo>
                  <a:lnTo>
                    <a:pt x="98425" y="822324"/>
                  </a:lnTo>
                  <a:lnTo>
                    <a:pt x="92075" y="822324"/>
                  </a:lnTo>
                  <a:lnTo>
                    <a:pt x="88900" y="818108"/>
                  </a:lnTo>
                  <a:lnTo>
                    <a:pt x="88900" y="807516"/>
                  </a:lnTo>
                  <a:lnTo>
                    <a:pt x="88900" y="28574"/>
                  </a:lnTo>
                  <a:lnTo>
                    <a:pt x="91107" y="14510"/>
                  </a:lnTo>
                  <a:lnTo>
                    <a:pt x="97035" y="5357"/>
                  </a:lnTo>
                  <a:lnTo>
                    <a:pt x="105643" y="669"/>
                  </a:lnTo>
                  <a:lnTo>
                    <a:pt x="115887" y="0"/>
                  </a:lnTo>
                  <a:lnTo>
                    <a:pt x="211137" y="12699"/>
                  </a:lnTo>
                  <a:lnTo>
                    <a:pt x="222051" y="15676"/>
                  </a:lnTo>
                  <a:lnTo>
                    <a:pt x="230584" y="22224"/>
                  </a:lnTo>
                  <a:lnTo>
                    <a:pt x="236140" y="32345"/>
                  </a:lnTo>
                  <a:lnTo>
                    <a:pt x="238125" y="46037"/>
                  </a:lnTo>
                  <a:lnTo>
                    <a:pt x="238125" y="95249"/>
                  </a:lnTo>
                  <a:lnTo>
                    <a:pt x="238844" y="103857"/>
                  </a:lnTo>
                  <a:lnTo>
                    <a:pt x="241498" y="110529"/>
                  </a:lnTo>
                  <a:lnTo>
                    <a:pt x="246831" y="115118"/>
                  </a:lnTo>
                  <a:lnTo>
                    <a:pt x="255587" y="117474"/>
                  </a:lnTo>
                  <a:lnTo>
                    <a:pt x="412750" y="133349"/>
                  </a:lnTo>
                  <a:lnTo>
                    <a:pt x="420241" y="134441"/>
                  </a:lnTo>
                  <a:lnTo>
                    <a:pt x="427434" y="138509"/>
                  </a:lnTo>
                  <a:lnTo>
                    <a:pt x="432841" y="146744"/>
                  </a:lnTo>
                  <a:lnTo>
                    <a:pt x="434975" y="160337"/>
                  </a:lnTo>
                  <a:lnTo>
                    <a:pt x="434975" y="298449"/>
                  </a:lnTo>
                </a:path>
                <a:path w="483870" h="1701800">
                  <a:moveTo>
                    <a:pt x="258762" y="144462"/>
                  </a:moveTo>
                  <a:lnTo>
                    <a:pt x="258762" y="177799"/>
                  </a:lnTo>
                  <a:lnTo>
                    <a:pt x="292100" y="179387"/>
                  </a:lnTo>
                </a:path>
                <a:path w="483870" h="1701800">
                  <a:moveTo>
                    <a:pt x="0" y="36512"/>
                  </a:moveTo>
                  <a:lnTo>
                    <a:pt x="0" y="57149"/>
                  </a:lnTo>
                  <a:lnTo>
                    <a:pt x="30162" y="58737"/>
                  </a:lnTo>
                </a:path>
                <a:path w="483870" h="1701800">
                  <a:moveTo>
                    <a:pt x="115887" y="46037"/>
                  </a:moveTo>
                  <a:lnTo>
                    <a:pt x="115887" y="69849"/>
                  </a:lnTo>
                  <a:lnTo>
                    <a:pt x="141287" y="7302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5066360" y="8242693"/>
              <a:ext cx="412750" cy="117475"/>
            </a:xfrm>
            <a:custGeom>
              <a:avLst/>
              <a:gdLst/>
              <a:ahLst/>
              <a:cxnLst/>
              <a:rect l="l" t="t" r="r" b="b"/>
              <a:pathLst>
                <a:path w="412750" h="117475">
                  <a:moveTo>
                    <a:pt x="408660" y="0"/>
                  </a:moveTo>
                  <a:lnTo>
                    <a:pt x="4089" y="0"/>
                  </a:lnTo>
                  <a:lnTo>
                    <a:pt x="0" y="4102"/>
                  </a:lnTo>
                  <a:lnTo>
                    <a:pt x="0" y="113385"/>
                  </a:lnTo>
                  <a:lnTo>
                    <a:pt x="4089" y="117475"/>
                  </a:lnTo>
                  <a:lnTo>
                    <a:pt x="408660" y="117475"/>
                  </a:lnTo>
                  <a:lnTo>
                    <a:pt x="412750" y="113385"/>
                  </a:lnTo>
                  <a:lnTo>
                    <a:pt x="412750" y="108343"/>
                  </a:lnTo>
                  <a:lnTo>
                    <a:pt x="412750" y="4102"/>
                  </a:lnTo>
                  <a:lnTo>
                    <a:pt x="4086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4355160" y="7187768"/>
              <a:ext cx="508634" cy="882650"/>
            </a:xfrm>
            <a:custGeom>
              <a:avLst/>
              <a:gdLst/>
              <a:ahLst/>
              <a:cxnLst/>
              <a:rect l="l" t="t" r="r" b="b"/>
              <a:pathLst>
                <a:path w="508635" h="882650">
                  <a:moveTo>
                    <a:pt x="496535" y="689076"/>
                  </a:moveTo>
                  <a:lnTo>
                    <a:pt x="5854" y="689076"/>
                  </a:lnTo>
                  <a:lnTo>
                    <a:pt x="13373" y="692416"/>
                  </a:lnTo>
                  <a:lnTo>
                    <a:pt x="6104" y="692416"/>
                  </a:lnTo>
                  <a:lnTo>
                    <a:pt x="7543" y="711644"/>
                  </a:lnTo>
                  <a:lnTo>
                    <a:pt x="28435" y="715822"/>
                  </a:lnTo>
                  <a:lnTo>
                    <a:pt x="34289" y="720001"/>
                  </a:lnTo>
                  <a:lnTo>
                    <a:pt x="33464" y="727532"/>
                  </a:lnTo>
                  <a:lnTo>
                    <a:pt x="30111" y="737565"/>
                  </a:lnTo>
                  <a:lnTo>
                    <a:pt x="24257" y="741756"/>
                  </a:lnTo>
                  <a:lnTo>
                    <a:pt x="23431" y="755129"/>
                  </a:lnTo>
                  <a:lnTo>
                    <a:pt x="18402" y="756805"/>
                  </a:lnTo>
                  <a:lnTo>
                    <a:pt x="8356" y="765187"/>
                  </a:lnTo>
                  <a:lnTo>
                    <a:pt x="7543" y="827900"/>
                  </a:lnTo>
                  <a:lnTo>
                    <a:pt x="9207" y="837933"/>
                  </a:lnTo>
                  <a:lnTo>
                    <a:pt x="24257" y="841273"/>
                  </a:lnTo>
                  <a:lnTo>
                    <a:pt x="430669" y="880579"/>
                  </a:lnTo>
                  <a:lnTo>
                    <a:pt x="445731" y="882243"/>
                  </a:lnTo>
                  <a:lnTo>
                    <a:pt x="451586" y="871359"/>
                  </a:lnTo>
                  <a:lnTo>
                    <a:pt x="493395" y="819518"/>
                  </a:lnTo>
                  <a:lnTo>
                    <a:pt x="492556" y="796112"/>
                  </a:lnTo>
                  <a:lnTo>
                    <a:pt x="480847" y="795274"/>
                  </a:lnTo>
                  <a:lnTo>
                    <a:pt x="480009" y="776884"/>
                  </a:lnTo>
                  <a:lnTo>
                    <a:pt x="494233" y="762660"/>
                  </a:lnTo>
                  <a:lnTo>
                    <a:pt x="494233" y="743635"/>
                  </a:lnTo>
                  <a:lnTo>
                    <a:pt x="485597" y="743635"/>
                  </a:lnTo>
                  <a:lnTo>
                    <a:pt x="481587" y="741960"/>
                  </a:lnTo>
                  <a:lnTo>
                    <a:pt x="481181" y="736840"/>
                  </a:lnTo>
                  <a:lnTo>
                    <a:pt x="483362" y="726706"/>
                  </a:lnTo>
                  <a:lnTo>
                    <a:pt x="494233" y="714997"/>
                  </a:lnTo>
                  <a:lnTo>
                    <a:pt x="493395" y="705802"/>
                  </a:lnTo>
                  <a:lnTo>
                    <a:pt x="496735" y="704964"/>
                  </a:lnTo>
                  <a:lnTo>
                    <a:pt x="496577" y="692416"/>
                  </a:lnTo>
                  <a:lnTo>
                    <a:pt x="13373" y="692416"/>
                  </a:lnTo>
                  <a:lnTo>
                    <a:pt x="6035" y="691496"/>
                  </a:lnTo>
                  <a:lnTo>
                    <a:pt x="496565" y="691496"/>
                  </a:lnTo>
                  <a:lnTo>
                    <a:pt x="496535" y="689076"/>
                  </a:lnTo>
                  <a:close/>
                </a:path>
                <a:path w="508635" h="882650">
                  <a:moveTo>
                    <a:pt x="494233" y="743432"/>
                  </a:moveTo>
                  <a:lnTo>
                    <a:pt x="485597" y="743635"/>
                  </a:lnTo>
                  <a:lnTo>
                    <a:pt x="494233" y="743635"/>
                  </a:lnTo>
                  <a:lnTo>
                    <a:pt x="494233" y="743432"/>
                  </a:lnTo>
                  <a:close/>
                </a:path>
                <a:path w="508635" h="882650">
                  <a:moveTo>
                    <a:pt x="6692" y="207390"/>
                  </a:moveTo>
                  <a:lnTo>
                    <a:pt x="6692" y="250050"/>
                  </a:lnTo>
                  <a:lnTo>
                    <a:pt x="850" y="250888"/>
                  </a:lnTo>
                  <a:lnTo>
                    <a:pt x="0" y="680719"/>
                  </a:lnTo>
                  <a:lnTo>
                    <a:pt x="0" y="690740"/>
                  </a:lnTo>
                  <a:lnTo>
                    <a:pt x="6035" y="691496"/>
                  </a:lnTo>
                  <a:lnTo>
                    <a:pt x="5854" y="689076"/>
                  </a:lnTo>
                  <a:lnTo>
                    <a:pt x="496535" y="689076"/>
                  </a:lnTo>
                  <a:lnTo>
                    <a:pt x="495071" y="572846"/>
                  </a:lnTo>
                  <a:lnTo>
                    <a:pt x="508431" y="557783"/>
                  </a:lnTo>
                  <a:lnTo>
                    <a:pt x="507683" y="500913"/>
                  </a:lnTo>
                  <a:lnTo>
                    <a:pt x="497573" y="500913"/>
                  </a:lnTo>
                  <a:lnTo>
                    <a:pt x="497573" y="495058"/>
                  </a:lnTo>
                  <a:lnTo>
                    <a:pt x="506755" y="486702"/>
                  </a:lnTo>
                  <a:lnTo>
                    <a:pt x="504266" y="294360"/>
                  </a:lnTo>
                  <a:lnTo>
                    <a:pt x="492556" y="258406"/>
                  </a:lnTo>
                  <a:lnTo>
                    <a:pt x="491991" y="208229"/>
                  </a:lnTo>
                  <a:lnTo>
                    <a:pt x="35966" y="208229"/>
                  </a:lnTo>
                  <a:lnTo>
                    <a:pt x="6692" y="207390"/>
                  </a:lnTo>
                  <a:close/>
                </a:path>
                <a:path w="508635" h="882650">
                  <a:moveTo>
                    <a:pt x="507606" y="495058"/>
                  </a:moveTo>
                  <a:lnTo>
                    <a:pt x="497573" y="500913"/>
                  </a:lnTo>
                  <a:lnTo>
                    <a:pt x="507683" y="500913"/>
                  </a:lnTo>
                  <a:lnTo>
                    <a:pt x="507606" y="495058"/>
                  </a:lnTo>
                  <a:close/>
                </a:path>
                <a:path w="508635" h="882650">
                  <a:moveTo>
                    <a:pt x="62737" y="0"/>
                  </a:moveTo>
                  <a:lnTo>
                    <a:pt x="14211" y="35128"/>
                  </a:lnTo>
                  <a:lnTo>
                    <a:pt x="6692" y="36791"/>
                  </a:lnTo>
                  <a:lnTo>
                    <a:pt x="6584" y="69418"/>
                  </a:lnTo>
                  <a:lnTo>
                    <a:pt x="5854" y="153873"/>
                  </a:lnTo>
                  <a:lnTo>
                    <a:pt x="35128" y="155536"/>
                  </a:lnTo>
                  <a:lnTo>
                    <a:pt x="35966" y="208229"/>
                  </a:lnTo>
                  <a:lnTo>
                    <a:pt x="491991" y="208229"/>
                  </a:lnTo>
                  <a:lnTo>
                    <a:pt x="491718" y="183972"/>
                  </a:lnTo>
                  <a:lnTo>
                    <a:pt x="483362" y="183133"/>
                  </a:lnTo>
                  <a:lnTo>
                    <a:pt x="478345" y="172275"/>
                  </a:lnTo>
                  <a:lnTo>
                    <a:pt x="492556" y="158051"/>
                  </a:lnTo>
                  <a:lnTo>
                    <a:pt x="492556" y="129616"/>
                  </a:lnTo>
                  <a:lnTo>
                    <a:pt x="490880" y="108712"/>
                  </a:lnTo>
                  <a:lnTo>
                    <a:pt x="489024" y="104533"/>
                  </a:lnTo>
                  <a:lnTo>
                    <a:pt x="483362" y="104533"/>
                  </a:lnTo>
                  <a:lnTo>
                    <a:pt x="480055" y="92841"/>
                  </a:lnTo>
                  <a:lnTo>
                    <a:pt x="478866" y="86242"/>
                  </a:lnTo>
                  <a:lnTo>
                    <a:pt x="479715" y="82305"/>
                  </a:lnTo>
                  <a:lnTo>
                    <a:pt x="482523" y="78600"/>
                  </a:lnTo>
                  <a:lnTo>
                    <a:pt x="484672" y="76098"/>
                  </a:lnTo>
                  <a:lnTo>
                    <a:pt x="482523" y="76098"/>
                  </a:lnTo>
                  <a:lnTo>
                    <a:pt x="489204" y="69418"/>
                  </a:lnTo>
                  <a:lnTo>
                    <a:pt x="488718" y="52692"/>
                  </a:lnTo>
                  <a:lnTo>
                    <a:pt x="434022" y="52692"/>
                  </a:lnTo>
                  <a:lnTo>
                    <a:pt x="347891" y="46837"/>
                  </a:lnTo>
                  <a:lnTo>
                    <a:pt x="352726" y="41808"/>
                  </a:lnTo>
                  <a:lnTo>
                    <a:pt x="287680" y="41808"/>
                  </a:lnTo>
                  <a:lnTo>
                    <a:pt x="219100" y="35128"/>
                  </a:lnTo>
                  <a:lnTo>
                    <a:pt x="219100" y="31775"/>
                  </a:lnTo>
                  <a:lnTo>
                    <a:pt x="138836" y="31775"/>
                  </a:lnTo>
                  <a:lnTo>
                    <a:pt x="72758" y="25920"/>
                  </a:lnTo>
                  <a:lnTo>
                    <a:pt x="73596" y="5854"/>
                  </a:lnTo>
                  <a:lnTo>
                    <a:pt x="78612" y="850"/>
                  </a:lnTo>
                  <a:lnTo>
                    <a:pt x="62737" y="0"/>
                  </a:lnTo>
                  <a:close/>
                </a:path>
                <a:path w="508635" h="882650">
                  <a:moveTo>
                    <a:pt x="487540" y="101193"/>
                  </a:moveTo>
                  <a:lnTo>
                    <a:pt x="483362" y="104533"/>
                  </a:lnTo>
                  <a:lnTo>
                    <a:pt x="489024" y="104533"/>
                  </a:lnTo>
                  <a:lnTo>
                    <a:pt x="487540" y="101193"/>
                  </a:lnTo>
                  <a:close/>
                </a:path>
                <a:path w="508635" h="882650">
                  <a:moveTo>
                    <a:pt x="487540" y="72758"/>
                  </a:moveTo>
                  <a:lnTo>
                    <a:pt x="482523" y="76098"/>
                  </a:lnTo>
                  <a:lnTo>
                    <a:pt x="484672" y="76098"/>
                  </a:lnTo>
                  <a:lnTo>
                    <a:pt x="487540" y="72758"/>
                  </a:lnTo>
                  <a:close/>
                </a:path>
                <a:path w="508635" h="882650">
                  <a:moveTo>
                    <a:pt x="463296" y="29273"/>
                  </a:moveTo>
                  <a:lnTo>
                    <a:pt x="459943" y="33451"/>
                  </a:lnTo>
                  <a:lnTo>
                    <a:pt x="449897" y="33451"/>
                  </a:lnTo>
                  <a:lnTo>
                    <a:pt x="434022" y="52692"/>
                  </a:lnTo>
                  <a:lnTo>
                    <a:pt x="488718" y="52692"/>
                  </a:lnTo>
                  <a:lnTo>
                    <a:pt x="488378" y="40982"/>
                  </a:lnTo>
                  <a:lnTo>
                    <a:pt x="482523" y="31775"/>
                  </a:lnTo>
                  <a:lnTo>
                    <a:pt x="472478" y="30099"/>
                  </a:lnTo>
                  <a:lnTo>
                    <a:pt x="463296" y="29273"/>
                  </a:lnTo>
                  <a:close/>
                </a:path>
                <a:path w="508635" h="882650">
                  <a:moveTo>
                    <a:pt x="332828" y="18389"/>
                  </a:moveTo>
                  <a:lnTo>
                    <a:pt x="313601" y="18389"/>
                  </a:lnTo>
                  <a:lnTo>
                    <a:pt x="287680" y="41808"/>
                  </a:lnTo>
                  <a:lnTo>
                    <a:pt x="352726" y="41808"/>
                  </a:lnTo>
                  <a:lnTo>
                    <a:pt x="360760" y="33451"/>
                  </a:lnTo>
                  <a:lnTo>
                    <a:pt x="339521" y="33451"/>
                  </a:lnTo>
                  <a:lnTo>
                    <a:pt x="333679" y="31775"/>
                  </a:lnTo>
                  <a:lnTo>
                    <a:pt x="332828" y="18389"/>
                  </a:lnTo>
                  <a:close/>
                </a:path>
                <a:path w="508635" h="882650">
                  <a:moveTo>
                    <a:pt x="350393" y="23418"/>
                  </a:moveTo>
                  <a:lnTo>
                    <a:pt x="339521" y="33451"/>
                  </a:lnTo>
                  <a:lnTo>
                    <a:pt x="360760" y="33451"/>
                  </a:lnTo>
                  <a:lnTo>
                    <a:pt x="368795" y="25095"/>
                  </a:lnTo>
                  <a:lnTo>
                    <a:pt x="350393" y="23418"/>
                  </a:lnTo>
                  <a:close/>
                </a:path>
                <a:path w="508635" h="882650">
                  <a:moveTo>
                    <a:pt x="166420" y="8356"/>
                  </a:moveTo>
                  <a:lnTo>
                    <a:pt x="138836" y="31775"/>
                  </a:lnTo>
                  <a:lnTo>
                    <a:pt x="219100" y="31775"/>
                  </a:lnTo>
                  <a:lnTo>
                    <a:pt x="219100" y="25095"/>
                  </a:lnTo>
                  <a:lnTo>
                    <a:pt x="188988" y="25095"/>
                  </a:lnTo>
                  <a:lnTo>
                    <a:pt x="188175" y="10032"/>
                  </a:lnTo>
                  <a:lnTo>
                    <a:pt x="166420" y="8356"/>
                  </a:lnTo>
                  <a:close/>
                </a:path>
                <a:path w="508635" h="882650">
                  <a:moveTo>
                    <a:pt x="224116" y="10871"/>
                  </a:moveTo>
                  <a:lnTo>
                    <a:pt x="202387" y="10871"/>
                  </a:lnTo>
                  <a:lnTo>
                    <a:pt x="188988" y="25095"/>
                  </a:lnTo>
                  <a:lnTo>
                    <a:pt x="219100" y="25095"/>
                  </a:lnTo>
                  <a:lnTo>
                    <a:pt x="219100" y="17564"/>
                  </a:lnTo>
                  <a:lnTo>
                    <a:pt x="224116" y="10871"/>
                  </a:lnTo>
                  <a:close/>
                </a:path>
              </a:pathLst>
            </a:custGeom>
            <a:solidFill>
              <a:srgbClr val="D7D7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4417898" y="7133894"/>
              <a:ext cx="495300" cy="873760"/>
            </a:xfrm>
            <a:custGeom>
              <a:avLst/>
              <a:gdLst/>
              <a:ahLst/>
              <a:cxnLst/>
              <a:rect l="l" t="t" r="r" b="b"/>
              <a:pathLst>
                <a:path w="495300" h="873759">
                  <a:moveTo>
                    <a:pt x="485541" y="796467"/>
                  </a:moveTo>
                  <a:lnTo>
                    <a:pt x="433158" y="796467"/>
                  </a:lnTo>
                  <a:lnTo>
                    <a:pt x="431495" y="816533"/>
                  </a:lnTo>
                  <a:lnTo>
                    <a:pt x="416445" y="833247"/>
                  </a:lnTo>
                  <a:lnTo>
                    <a:pt x="418109" y="849147"/>
                  </a:lnTo>
                  <a:lnTo>
                    <a:pt x="429818" y="849985"/>
                  </a:lnTo>
                  <a:lnTo>
                    <a:pt x="430657" y="873391"/>
                  </a:lnTo>
                  <a:lnTo>
                    <a:pt x="485838" y="804824"/>
                  </a:lnTo>
                  <a:lnTo>
                    <a:pt x="485541" y="796467"/>
                  </a:lnTo>
                  <a:close/>
                </a:path>
                <a:path w="495300" h="873759">
                  <a:moveTo>
                    <a:pt x="488110" y="154216"/>
                  </a:moveTo>
                  <a:lnTo>
                    <a:pt x="429818" y="154216"/>
                  </a:lnTo>
                  <a:lnTo>
                    <a:pt x="428142" y="162585"/>
                  </a:lnTo>
                  <a:lnTo>
                    <a:pt x="429818" y="214439"/>
                  </a:lnTo>
                  <a:lnTo>
                    <a:pt x="415607" y="226148"/>
                  </a:lnTo>
                  <a:lnTo>
                    <a:pt x="420624" y="237007"/>
                  </a:lnTo>
                  <a:lnTo>
                    <a:pt x="428980" y="237845"/>
                  </a:lnTo>
                  <a:lnTo>
                    <a:pt x="429818" y="312280"/>
                  </a:lnTo>
                  <a:lnTo>
                    <a:pt x="443204" y="349072"/>
                  </a:lnTo>
                  <a:lnTo>
                    <a:pt x="444017" y="540575"/>
                  </a:lnTo>
                  <a:lnTo>
                    <a:pt x="437337" y="548093"/>
                  </a:lnTo>
                  <a:lnTo>
                    <a:pt x="444868" y="548932"/>
                  </a:lnTo>
                  <a:lnTo>
                    <a:pt x="445693" y="611657"/>
                  </a:lnTo>
                  <a:lnTo>
                    <a:pt x="432333" y="626719"/>
                  </a:lnTo>
                  <a:lnTo>
                    <a:pt x="433997" y="758837"/>
                  </a:lnTo>
                  <a:lnTo>
                    <a:pt x="430657" y="759675"/>
                  </a:lnTo>
                  <a:lnTo>
                    <a:pt x="432333" y="766356"/>
                  </a:lnTo>
                  <a:lnTo>
                    <a:pt x="420624" y="780580"/>
                  </a:lnTo>
                  <a:lnTo>
                    <a:pt x="419773" y="797306"/>
                  </a:lnTo>
                  <a:lnTo>
                    <a:pt x="431495" y="797306"/>
                  </a:lnTo>
                  <a:lnTo>
                    <a:pt x="432752" y="801065"/>
                  </a:lnTo>
                  <a:lnTo>
                    <a:pt x="433158" y="796467"/>
                  </a:lnTo>
                  <a:lnTo>
                    <a:pt x="485541" y="796467"/>
                  </a:lnTo>
                  <a:lnTo>
                    <a:pt x="484174" y="757986"/>
                  </a:lnTo>
                  <a:lnTo>
                    <a:pt x="493369" y="742950"/>
                  </a:lnTo>
                  <a:lnTo>
                    <a:pt x="490029" y="723709"/>
                  </a:lnTo>
                  <a:lnTo>
                    <a:pt x="484416" y="723087"/>
                  </a:lnTo>
                  <a:lnTo>
                    <a:pt x="482638" y="712927"/>
                  </a:lnTo>
                  <a:lnTo>
                    <a:pt x="482511" y="709498"/>
                  </a:lnTo>
                  <a:lnTo>
                    <a:pt x="493369" y="700303"/>
                  </a:lnTo>
                  <a:lnTo>
                    <a:pt x="490867" y="640918"/>
                  </a:lnTo>
                  <a:lnTo>
                    <a:pt x="495046" y="636752"/>
                  </a:lnTo>
                  <a:lnTo>
                    <a:pt x="494220" y="201879"/>
                  </a:lnTo>
                  <a:lnTo>
                    <a:pt x="490867" y="201879"/>
                  </a:lnTo>
                  <a:lnTo>
                    <a:pt x="491680" y="175133"/>
                  </a:lnTo>
                  <a:lnTo>
                    <a:pt x="486689" y="165925"/>
                  </a:lnTo>
                  <a:lnTo>
                    <a:pt x="482511" y="157568"/>
                  </a:lnTo>
                  <a:lnTo>
                    <a:pt x="488110" y="154216"/>
                  </a:lnTo>
                  <a:close/>
                </a:path>
                <a:path w="495300" h="873759">
                  <a:moveTo>
                    <a:pt x="485622" y="80113"/>
                  </a:moveTo>
                  <a:lnTo>
                    <a:pt x="416437" y="80113"/>
                  </a:lnTo>
                  <a:lnTo>
                    <a:pt x="420959" y="84387"/>
                  </a:lnTo>
                  <a:lnTo>
                    <a:pt x="425640" y="94856"/>
                  </a:lnTo>
                  <a:lnTo>
                    <a:pt x="426466" y="123291"/>
                  </a:lnTo>
                  <a:lnTo>
                    <a:pt x="418947" y="125793"/>
                  </a:lnTo>
                  <a:lnTo>
                    <a:pt x="417271" y="136677"/>
                  </a:lnTo>
                  <a:lnTo>
                    <a:pt x="420624" y="156730"/>
                  </a:lnTo>
                  <a:lnTo>
                    <a:pt x="429818" y="154216"/>
                  </a:lnTo>
                  <a:lnTo>
                    <a:pt x="488110" y="154216"/>
                  </a:lnTo>
                  <a:lnTo>
                    <a:pt x="490867" y="152565"/>
                  </a:lnTo>
                  <a:lnTo>
                    <a:pt x="493369" y="147535"/>
                  </a:lnTo>
                  <a:lnTo>
                    <a:pt x="493369" y="91503"/>
                  </a:lnTo>
                  <a:lnTo>
                    <a:pt x="485838" y="85648"/>
                  </a:lnTo>
                  <a:lnTo>
                    <a:pt x="485622" y="80113"/>
                  </a:lnTo>
                  <a:close/>
                </a:path>
                <a:path w="495300" h="873759">
                  <a:moveTo>
                    <a:pt x="485512" y="77292"/>
                  </a:moveTo>
                  <a:lnTo>
                    <a:pt x="287655" y="77292"/>
                  </a:lnTo>
                  <a:lnTo>
                    <a:pt x="306057" y="78968"/>
                  </a:lnTo>
                  <a:lnTo>
                    <a:pt x="306057" y="99872"/>
                  </a:lnTo>
                  <a:lnTo>
                    <a:pt x="369608" y="104038"/>
                  </a:lnTo>
                  <a:lnTo>
                    <a:pt x="384670" y="84823"/>
                  </a:lnTo>
                  <a:lnTo>
                    <a:pt x="402295" y="84823"/>
                  </a:lnTo>
                  <a:lnTo>
                    <a:pt x="409408" y="81327"/>
                  </a:lnTo>
                  <a:lnTo>
                    <a:pt x="416437" y="80113"/>
                  </a:lnTo>
                  <a:lnTo>
                    <a:pt x="485622" y="80113"/>
                  </a:lnTo>
                  <a:lnTo>
                    <a:pt x="485512" y="77292"/>
                  </a:lnTo>
                  <a:close/>
                </a:path>
                <a:path w="495300" h="873759">
                  <a:moveTo>
                    <a:pt x="367093" y="64744"/>
                  </a:moveTo>
                  <a:lnTo>
                    <a:pt x="161378" y="64744"/>
                  </a:lnTo>
                  <a:lnTo>
                    <a:pt x="156362" y="71437"/>
                  </a:lnTo>
                  <a:lnTo>
                    <a:pt x="156362" y="89001"/>
                  </a:lnTo>
                  <a:lnTo>
                    <a:pt x="223266" y="94018"/>
                  </a:lnTo>
                  <a:lnTo>
                    <a:pt x="250863" y="72263"/>
                  </a:lnTo>
                  <a:lnTo>
                    <a:pt x="485316" y="72263"/>
                  </a:lnTo>
                  <a:lnTo>
                    <a:pt x="485218" y="69761"/>
                  </a:lnTo>
                  <a:lnTo>
                    <a:pt x="416445" y="69761"/>
                  </a:lnTo>
                  <a:lnTo>
                    <a:pt x="367093" y="64744"/>
                  </a:lnTo>
                  <a:close/>
                </a:path>
                <a:path w="495300" h="873759">
                  <a:moveTo>
                    <a:pt x="485316" y="72263"/>
                  </a:moveTo>
                  <a:lnTo>
                    <a:pt x="270090" y="72263"/>
                  </a:lnTo>
                  <a:lnTo>
                    <a:pt x="270090" y="83146"/>
                  </a:lnTo>
                  <a:lnTo>
                    <a:pt x="276783" y="87325"/>
                  </a:lnTo>
                  <a:lnTo>
                    <a:pt x="287655" y="77292"/>
                  </a:lnTo>
                  <a:lnTo>
                    <a:pt x="485512" y="77292"/>
                  </a:lnTo>
                  <a:lnTo>
                    <a:pt x="485316" y="72263"/>
                  </a:lnTo>
                  <a:close/>
                </a:path>
                <a:path w="495300" h="873759">
                  <a:moveTo>
                    <a:pt x="402295" y="84823"/>
                  </a:moveTo>
                  <a:lnTo>
                    <a:pt x="384670" y="84823"/>
                  </a:lnTo>
                  <a:lnTo>
                    <a:pt x="397205" y="87325"/>
                  </a:lnTo>
                  <a:lnTo>
                    <a:pt x="402295" y="84823"/>
                  </a:lnTo>
                  <a:close/>
                </a:path>
                <a:path w="495300" h="873759">
                  <a:moveTo>
                    <a:pt x="73571" y="1193"/>
                  </a:moveTo>
                  <a:lnTo>
                    <a:pt x="61887" y="3695"/>
                  </a:lnTo>
                  <a:lnTo>
                    <a:pt x="0" y="53873"/>
                  </a:lnTo>
                  <a:lnTo>
                    <a:pt x="15875" y="54724"/>
                  </a:lnTo>
                  <a:lnTo>
                    <a:pt x="10858" y="59728"/>
                  </a:lnTo>
                  <a:lnTo>
                    <a:pt x="10020" y="77292"/>
                  </a:lnTo>
                  <a:lnTo>
                    <a:pt x="74409" y="83972"/>
                  </a:lnTo>
                  <a:lnTo>
                    <a:pt x="103682" y="62230"/>
                  </a:lnTo>
                  <a:lnTo>
                    <a:pt x="367042" y="62230"/>
                  </a:lnTo>
                  <a:lnTo>
                    <a:pt x="366973" y="58902"/>
                  </a:lnTo>
                  <a:lnTo>
                    <a:pt x="270941" y="58902"/>
                  </a:lnTo>
                  <a:lnTo>
                    <a:pt x="221589" y="55549"/>
                  </a:lnTo>
                  <a:lnTo>
                    <a:pt x="221435" y="48018"/>
                  </a:lnTo>
                  <a:lnTo>
                    <a:pt x="123748" y="48018"/>
                  </a:lnTo>
                  <a:lnTo>
                    <a:pt x="74409" y="45504"/>
                  </a:lnTo>
                  <a:lnTo>
                    <a:pt x="74287" y="6210"/>
                  </a:lnTo>
                  <a:lnTo>
                    <a:pt x="73571" y="1193"/>
                  </a:lnTo>
                  <a:close/>
                </a:path>
                <a:path w="495300" h="873759">
                  <a:moveTo>
                    <a:pt x="367042" y="62230"/>
                  </a:moveTo>
                  <a:lnTo>
                    <a:pt x="103682" y="62230"/>
                  </a:lnTo>
                  <a:lnTo>
                    <a:pt x="125437" y="63906"/>
                  </a:lnTo>
                  <a:lnTo>
                    <a:pt x="126250" y="78968"/>
                  </a:lnTo>
                  <a:lnTo>
                    <a:pt x="139649" y="64744"/>
                  </a:lnTo>
                  <a:lnTo>
                    <a:pt x="367093" y="64744"/>
                  </a:lnTo>
                  <a:lnTo>
                    <a:pt x="367042" y="62230"/>
                  </a:lnTo>
                  <a:close/>
                </a:path>
                <a:path w="495300" h="873759">
                  <a:moveTo>
                    <a:pt x="470801" y="31305"/>
                  </a:moveTo>
                  <a:lnTo>
                    <a:pt x="465785" y="32969"/>
                  </a:lnTo>
                  <a:lnTo>
                    <a:pt x="416445" y="69761"/>
                  </a:lnTo>
                  <a:lnTo>
                    <a:pt x="485218" y="69761"/>
                  </a:lnTo>
                  <a:lnTo>
                    <a:pt x="484174" y="43014"/>
                  </a:lnTo>
                  <a:lnTo>
                    <a:pt x="482511" y="32131"/>
                  </a:lnTo>
                  <a:lnTo>
                    <a:pt x="470801" y="31305"/>
                  </a:lnTo>
                  <a:close/>
                </a:path>
                <a:path w="495300" h="873759">
                  <a:moveTo>
                    <a:pt x="332816" y="13741"/>
                  </a:moveTo>
                  <a:lnTo>
                    <a:pt x="326961" y="16230"/>
                  </a:lnTo>
                  <a:lnTo>
                    <a:pt x="270941" y="58902"/>
                  </a:lnTo>
                  <a:lnTo>
                    <a:pt x="366973" y="58902"/>
                  </a:lnTo>
                  <a:lnTo>
                    <a:pt x="366391" y="30454"/>
                  </a:lnTo>
                  <a:lnTo>
                    <a:pt x="340334" y="30454"/>
                  </a:lnTo>
                  <a:lnTo>
                    <a:pt x="339496" y="21259"/>
                  </a:lnTo>
                  <a:lnTo>
                    <a:pt x="332816" y="13741"/>
                  </a:lnTo>
                  <a:close/>
                </a:path>
                <a:path w="495300" h="873759">
                  <a:moveTo>
                    <a:pt x="189306" y="0"/>
                  </a:moveTo>
                  <a:lnTo>
                    <a:pt x="145389" y="30248"/>
                  </a:lnTo>
                  <a:lnTo>
                    <a:pt x="123748" y="48018"/>
                  </a:lnTo>
                  <a:lnTo>
                    <a:pt x="221435" y="48018"/>
                  </a:lnTo>
                  <a:lnTo>
                    <a:pt x="220854" y="19596"/>
                  </a:lnTo>
                  <a:lnTo>
                    <a:pt x="195681" y="19596"/>
                  </a:lnTo>
                  <a:lnTo>
                    <a:pt x="190639" y="8712"/>
                  </a:lnTo>
                  <a:lnTo>
                    <a:pt x="189306" y="0"/>
                  </a:lnTo>
                  <a:close/>
                </a:path>
                <a:path w="495300" h="873759">
                  <a:moveTo>
                    <a:pt x="363753" y="17919"/>
                  </a:moveTo>
                  <a:lnTo>
                    <a:pt x="355396" y="17919"/>
                  </a:lnTo>
                  <a:lnTo>
                    <a:pt x="340334" y="30454"/>
                  </a:lnTo>
                  <a:lnTo>
                    <a:pt x="366391" y="30454"/>
                  </a:lnTo>
                  <a:lnTo>
                    <a:pt x="366255" y="23774"/>
                  </a:lnTo>
                  <a:lnTo>
                    <a:pt x="363753" y="17919"/>
                  </a:lnTo>
                  <a:close/>
                </a:path>
                <a:path w="495300" h="873759">
                  <a:moveTo>
                    <a:pt x="221802" y="5062"/>
                  </a:moveTo>
                  <a:lnTo>
                    <a:pt x="217697" y="5517"/>
                  </a:lnTo>
                  <a:lnTo>
                    <a:pt x="209042" y="8712"/>
                  </a:lnTo>
                  <a:lnTo>
                    <a:pt x="195681" y="19596"/>
                  </a:lnTo>
                  <a:lnTo>
                    <a:pt x="220854" y="19596"/>
                  </a:lnTo>
                  <a:lnTo>
                    <a:pt x="220751" y="14566"/>
                  </a:lnTo>
                  <a:lnTo>
                    <a:pt x="222454" y="7896"/>
                  </a:lnTo>
                  <a:lnTo>
                    <a:pt x="221802" y="5062"/>
                  </a:lnTo>
                  <a:close/>
                </a:path>
              </a:pathLst>
            </a:custGeom>
            <a:solidFill>
              <a:srgbClr val="65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4449241" y="7140955"/>
              <a:ext cx="43180" cy="38735"/>
            </a:xfrm>
            <a:custGeom>
              <a:avLst/>
              <a:gdLst/>
              <a:ahLst/>
              <a:cxnLst/>
              <a:rect l="l" t="t" r="r" b="b"/>
              <a:pathLst>
                <a:path w="43179" h="38734">
                  <a:moveTo>
                    <a:pt x="43065" y="0"/>
                  </a:moveTo>
                  <a:lnTo>
                    <a:pt x="0" y="33858"/>
                  </a:lnTo>
                  <a:lnTo>
                    <a:pt x="43065" y="38442"/>
                  </a:lnTo>
                  <a:lnTo>
                    <a:pt x="43065" y="0"/>
                  </a:lnTo>
                  <a:close/>
                </a:path>
              </a:pathLst>
            </a:custGeom>
            <a:solidFill>
              <a:srgbClr val="5053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4594745" y="7149718"/>
              <a:ext cx="43180" cy="38735"/>
            </a:xfrm>
            <a:custGeom>
              <a:avLst/>
              <a:gdLst/>
              <a:ahLst/>
              <a:cxnLst/>
              <a:rect l="l" t="t" r="r" b="b"/>
              <a:pathLst>
                <a:path w="43179" h="38734">
                  <a:moveTo>
                    <a:pt x="43065" y="0"/>
                  </a:moveTo>
                  <a:lnTo>
                    <a:pt x="0" y="33870"/>
                  </a:lnTo>
                  <a:lnTo>
                    <a:pt x="43065" y="38455"/>
                  </a:lnTo>
                  <a:lnTo>
                    <a:pt x="43065" y="0"/>
                  </a:lnTo>
                  <a:close/>
                </a:path>
              </a:pathLst>
            </a:custGeom>
            <a:solidFill>
              <a:srgbClr val="575A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4741519" y="7159751"/>
              <a:ext cx="43180" cy="38735"/>
            </a:xfrm>
            <a:custGeom>
              <a:avLst/>
              <a:gdLst/>
              <a:ahLst/>
              <a:cxnLst/>
              <a:rect l="l" t="t" r="r" b="b"/>
              <a:pathLst>
                <a:path w="43179" h="38734">
                  <a:moveTo>
                    <a:pt x="43052" y="0"/>
                  </a:moveTo>
                  <a:lnTo>
                    <a:pt x="0" y="33870"/>
                  </a:lnTo>
                  <a:lnTo>
                    <a:pt x="43052" y="38468"/>
                  </a:lnTo>
                  <a:lnTo>
                    <a:pt x="43052" y="0"/>
                  </a:lnTo>
                  <a:close/>
                </a:path>
              </a:pathLst>
            </a:custGeom>
            <a:solidFill>
              <a:srgbClr val="5959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4433773" y="7188619"/>
              <a:ext cx="84455" cy="6350"/>
            </a:xfrm>
            <a:custGeom>
              <a:avLst/>
              <a:gdLst/>
              <a:ahLst/>
              <a:cxnLst/>
              <a:rect l="l" t="t" r="r" b="b"/>
              <a:pathLst>
                <a:path w="84454" h="6350">
                  <a:moveTo>
                    <a:pt x="-2285" y="3130"/>
                  </a:moveTo>
                  <a:lnTo>
                    <a:pt x="86741" y="3130"/>
                  </a:lnTo>
                </a:path>
              </a:pathLst>
            </a:custGeom>
            <a:ln w="10833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4579277" y="7198639"/>
              <a:ext cx="89535" cy="7620"/>
            </a:xfrm>
            <a:custGeom>
              <a:avLst/>
              <a:gdLst/>
              <a:ahLst/>
              <a:cxnLst/>
              <a:rect l="l" t="t" r="r" b="b"/>
              <a:pathLst>
                <a:path w="89535" h="7620">
                  <a:moveTo>
                    <a:pt x="-2286" y="3759"/>
                  </a:moveTo>
                  <a:lnTo>
                    <a:pt x="91770" y="3759"/>
                  </a:lnTo>
                </a:path>
              </a:pathLst>
            </a:custGeom>
            <a:ln w="12090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4723955" y="7212863"/>
              <a:ext cx="78740" cy="6350"/>
            </a:xfrm>
            <a:custGeom>
              <a:avLst/>
              <a:gdLst/>
              <a:ahLst/>
              <a:cxnLst/>
              <a:rect l="l" t="t" r="r" b="b"/>
              <a:pathLst>
                <a:path w="78739" h="6350">
                  <a:moveTo>
                    <a:pt x="-2286" y="2927"/>
                  </a:moveTo>
                  <a:lnTo>
                    <a:pt x="80898" y="2927"/>
                  </a:lnTo>
                </a:path>
              </a:pathLst>
            </a:custGeom>
            <a:ln w="10426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4543336" y="7144702"/>
              <a:ext cx="217170" cy="73025"/>
            </a:xfrm>
            <a:custGeom>
              <a:avLst/>
              <a:gdLst/>
              <a:ahLst/>
              <a:cxnLst/>
              <a:rect l="l" t="t" r="r" b="b"/>
              <a:pathLst>
                <a:path w="217170" h="73025">
                  <a:moveTo>
                    <a:pt x="70243" y="8788"/>
                  </a:moveTo>
                  <a:lnTo>
                    <a:pt x="14211" y="53936"/>
                  </a:lnTo>
                  <a:lnTo>
                    <a:pt x="0" y="65227"/>
                  </a:lnTo>
                  <a:lnTo>
                    <a:pt x="0" y="53098"/>
                  </a:lnTo>
                  <a:lnTo>
                    <a:pt x="62699" y="0"/>
                  </a:lnTo>
                  <a:lnTo>
                    <a:pt x="70243" y="8788"/>
                  </a:lnTo>
                  <a:close/>
                </a:path>
                <a:path w="217170" h="73025">
                  <a:moveTo>
                    <a:pt x="216992" y="16306"/>
                  </a:moveTo>
                  <a:lnTo>
                    <a:pt x="160972" y="61455"/>
                  </a:lnTo>
                  <a:lnTo>
                    <a:pt x="146735" y="72745"/>
                  </a:lnTo>
                  <a:lnTo>
                    <a:pt x="146735" y="60629"/>
                  </a:lnTo>
                  <a:lnTo>
                    <a:pt x="209473" y="7518"/>
                  </a:lnTo>
                  <a:lnTo>
                    <a:pt x="216992" y="16306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4405337" y="7196124"/>
              <a:ext cx="22860" cy="15240"/>
            </a:xfrm>
            <a:custGeom>
              <a:avLst/>
              <a:gdLst/>
              <a:ahLst/>
              <a:cxnLst/>
              <a:rect l="l" t="t" r="r" b="b"/>
              <a:pathLst>
                <a:path w="22860" h="15240">
                  <a:moveTo>
                    <a:pt x="21755" y="0"/>
                  </a:moveTo>
                  <a:lnTo>
                    <a:pt x="0" y="15062"/>
                  </a:lnTo>
                  <a:lnTo>
                    <a:pt x="22580" y="15062"/>
                  </a:lnTo>
                  <a:lnTo>
                    <a:pt x="21755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4405337" y="7196124"/>
              <a:ext cx="22860" cy="15240"/>
            </a:xfrm>
            <a:custGeom>
              <a:avLst/>
              <a:gdLst/>
              <a:ahLst/>
              <a:cxnLst/>
              <a:rect l="l" t="t" r="r" b="b"/>
              <a:pathLst>
                <a:path w="22860" h="15240">
                  <a:moveTo>
                    <a:pt x="21755" y="0"/>
                  </a:moveTo>
                  <a:lnTo>
                    <a:pt x="0" y="15062"/>
                  </a:lnTo>
                  <a:lnTo>
                    <a:pt x="22580" y="15062"/>
                  </a:lnTo>
                  <a:lnTo>
                    <a:pt x="21755" y="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4705553" y="7214527"/>
              <a:ext cx="18415" cy="19685"/>
            </a:xfrm>
            <a:custGeom>
              <a:avLst/>
              <a:gdLst/>
              <a:ahLst/>
              <a:cxnLst/>
              <a:rect l="l" t="t" r="r" b="b"/>
              <a:pathLst>
                <a:path w="18414" h="19684">
                  <a:moveTo>
                    <a:pt x="17564" y="0"/>
                  </a:moveTo>
                  <a:lnTo>
                    <a:pt x="0" y="18402"/>
                  </a:lnTo>
                  <a:lnTo>
                    <a:pt x="18402" y="19240"/>
                  </a:lnTo>
                  <a:lnTo>
                    <a:pt x="17564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4705553" y="7214527"/>
              <a:ext cx="18415" cy="19685"/>
            </a:xfrm>
            <a:custGeom>
              <a:avLst/>
              <a:gdLst/>
              <a:ahLst/>
              <a:cxnLst/>
              <a:rect l="l" t="t" r="r" b="b"/>
              <a:pathLst>
                <a:path w="18414" h="19684">
                  <a:moveTo>
                    <a:pt x="17564" y="0"/>
                  </a:moveTo>
                  <a:lnTo>
                    <a:pt x="0" y="18402"/>
                  </a:lnTo>
                  <a:lnTo>
                    <a:pt x="18402" y="19240"/>
                  </a:lnTo>
                  <a:lnTo>
                    <a:pt x="17564" y="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4513211" y="7205332"/>
              <a:ext cx="31115" cy="22225"/>
            </a:xfrm>
            <a:custGeom>
              <a:avLst/>
              <a:gdLst/>
              <a:ahLst/>
              <a:cxnLst/>
              <a:rect l="l" t="t" r="r" b="b"/>
              <a:pathLst>
                <a:path w="31114" h="22225">
                  <a:moveTo>
                    <a:pt x="29273" y="0"/>
                  </a:moveTo>
                  <a:lnTo>
                    <a:pt x="20916" y="825"/>
                  </a:lnTo>
                  <a:lnTo>
                    <a:pt x="0" y="20891"/>
                  </a:lnTo>
                  <a:lnTo>
                    <a:pt x="12560" y="21742"/>
                  </a:lnTo>
                  <a:lnTo>
                    <a:pt x="30937" y="7531"/>
                  </a:lnTo>
                  <a:lnTo>
                    <a:pt x="29273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4513211" y="7205332"/>
              <a:ext cx="31115" cy="22225"/>
            </a:xfrm>
            <a:custGeom>
              <a:avLst/>
              <a:gdLst/>
              <a:ahLst/>
              <a:cxnLst/>
              <a:rect l="l" t="t" r="r" b="b"/>
              <a:pathLst>
                <a:path w="31114" h="22225">
                  <a:moveTo>
                    <a:pt x="30937" y="7531"/>
                  </a:moveTo>
                  <a:lnTo>
                    <a:pt x="29273" y="0"/>
                  </a:lnTo>
                  <a:lnTo>
                    <a:pt x="20916" y="825"/>
                  </a:lnTo>
                  <a:lnTo>
                    <a:pt x="0" y="20891"/>
                  </a:lnTo>
                  <a:lnTo>
                    <a:pt x="12560" y="21742"/>
                  </a:lnTo>
                  <a:lnTo>
                    <a:pt x="30937" y="7531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4663744" y="7216203"/>
              <a:ext cx="31115" cy="22225"/>
            </a:xfrm>
            <a:custGeom>
              <a:avLst/>
              <a:gdLst/>
              <a:ahLst/>
              <a:cxnLst/>
              <a:rect l="l" t="t" r="r" b="b"/>
              <a:pathLst>
                <a:path w="31114" h="22225">
                  <a:moveTo>
                    <a:pt x="20891" y="0"/>
                  </a:moveTo>
                  <a:lnTo>
                    <a:pt x="0" y="20904"/>
                  </a:lnTo>
                  <a:lnTo>
                    <a:pt x="10858" y="21729"/>
                  </a:lnTo>
                  <a:lnTo>
                    <a:pt x="30937" y="5016"/>
                  </a:lnTo>
                  <a:lnTo>
                    <a:pt x="25095" y="3340"/>
                  </a:lnTo>
                  <a:lnTo>
                    <a:pt x="20891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4420400" y="7216203"/>
              <a:ext cx="324485" cy="837565"/>
            </a:xfrm>
            <a:custGeom>
              <a:avLst/>
              <a:gdLst/>
              <a:ahLst/>
              <a:cxnLst/>
              <a:rect l="l" t="t" r="r" b="b"/>
              <a:pathLst>
                <a:path w="324485" h="837565">
                  <a:moveTo>
                    <a:pt x="274281" y="5016"/>
                  </a:moveTo>
                  <a:lnTo>
                    <a:pt x="254203" y="21729"/>
                  </a:lnTo>
                  <a:lnTo>
                    <a:pt x="243344" y="20904"/>
                  </a:lnTo>
                  <a:lnTo>
                    <a:pt x="264236" y="0"/>
                  </a:lnTo>
                  <a:lnTo>
                    <a:pt x="268439" y="3340"/>
                  </a:lnTo>
                  <a:lnTo>
                    <a:pt x="274281" y="5016"/>
                  </a:lnTo>
                  <a:close/>
                </a:path>
                <a:path w="324485" h="837565">
                  <a:moveTo>
                    <a:pt x="63550" y="41808"/>
                  </a:moveTo>
                  <a:lnTo>
                    <a:pt x="63550" y="50596"/>
                  </a:lnTo>
                  <a:lnTo>
                    <a:pt x="56997" y="57696"/>
                  </a:lnTo>
                  <a:lnTo>
                    <a:pt x="48907" y="57696"/>
                  </a:lnTo>
                  <a:lnTo>
                    <a:pt x="40830" y="57696"/>
                  </a:lnTo>
                  <a:lnTo>
                    <a:pt x="34277" y="50596"/>
                  </a:lnTo>
                  <a:lnTo>
                    <a:pt x="34277" y="41808"/>
                  </a:lnTo>
                  <a:lnTo>
                    <a:pt x="34277" y="33045"/>
                  </a:lnTo>
                  <a:lnTo>
                    <a:pt x="40830" y="25920"/>
                  </a:lnTo>
                  <a:lnTo>
                    <a:pt x="48907" y="25920"/>
                  </a:lnTo>
                  <a:lnTo>
                    <a:pt x="56997" y="25920"/>
                  </a:lnTo>
                  <a:lnTo>
                    <a:pt x="63550" y="33045"/>
                  </a:lnTo>
                  <a:lnTo>
                    <a:pt x="63550" y="41808"/>
                  </a:lnTo>
                  <a:close/>
                </a:path>
                <a:path w="324485" h="837565">
                  <a:moveTo>
                    <a:pt x="178104" y="49326"/>
                  </a:moveTo>
                  <a:lnTo>
                    <a:pt x="178104" y="58115"/>
                  </a:lnTo>
                  <a:lnTo>
                    <a:pt x="171564" y="65227"/>
                  </a:lnTo>
                  <a:lnTo>
                    <a:pt x="163487" y="65227"/>
                  </a:lnTo>
                  <a:lnTo>
                    <a:pt x="155397" y="65227"/>
                  </a:lnTo>
                  <a:lnTo>
                    <a:pt x="148856" y="58115"/>
                  </a:lnTo>
                  <a:lnTo>
                    <a:pt x="148856" y="49326"/>
                  </a:lnTo>
                  <a:lnTo>
                    <a:pt x="148856" y="40563"/>
                  </a:lnTo>
                  <a:lnTo>
                    <a:pt x="155397" y="33439"/>
                  </a:lnTo>
                  <a:lnTo>
                    <a:pt x="163487" y="33439"/>
                  </a:lnTo>
                  <a:lnTo>
                    <a:pt x="171564" y="33439"/>
                  </a:lnTo>
                  <a:lnTo>
                    <a:pt x="178104" y="40563"/>
                  </a:lnTo>
                  <a:lnTo>
                    <a:pt x="178104" y="49326"/>
                  </a:lnTo>
                  <a:close/>
                </a:path>
                <a:path w="324485" h="837565">
                  <a:moveTo>
                    <a:pt x="294360" y="61874"/>
                  </a:moveTo>
                  <a:lnTo>
                    <a:pt x="294360" y="70650"/>
                  </a:lnTo>
                  <a:lnTo>
                    <a:pt x="287794" y="77762"/>
                  </a:lnTo>
                  <a:lnTo>
                    <a:pt x="279717" y="77762"/>
                  </a:lnTo>
                  <a:lnTo>
                    <a:pt x="271627" y="77762"/>
                  </a:lnTo>
                  <a:lnTo>
                    <a:pt x="265087" y="70650"/>
                  </a:lnTo>
                  <a:lnTo>
                    <a:pt x="265087" y="61874"/>
                  </a:lnTo>
                  <a:lnTo>
                    <a:pt x="265087" y="53111"/>
                  </a:lnTo>
                  <a:lnTo>
                    <a:pt x="271627" y="45986"/>
                  </a:lnTo>
                  <a:lnTo>
                    <a:pt x="279717" y="45986"/>
                  </a:lnTo>
                  <a:lnTo>
                    <a:pt x="287794" y="45986"/>
                  </a:lnTo>
                  <a:lnTo>
                    <a:pt x="294360" y="53111"/>
                  </a:lnTo>
                  <a:lnTo>
                    <a:pt x="294360" y="61874"/>
                  </a:lnTo>
                  <a:close/>
                </a:path>
                <a:path w="324485" h="837565">
                  <a:moveTo>
                    <a:pt x="29273" y="792759"/>
                  </a:moveTo>
                  <a:lnTo>
                    <a:pt x="29273" y="801547"/>
                  </a:lnTo>
                  <a:lnTo>
                    <a:pt x="22720" y="808659"/>
                  </a:lnTo>
                  <a:lnTo>
                    <a:pt x="14630" y="808659"/>
                  </a:lnTo>
                  <a:lnTo>
                    <a:pt x="6540" y="808659"/>
                  </a:lnTo>
                  <a:lnTo>
                    <a:pt x="0" y="801547"/>
                  </a:lnTo>
                  <a:lnTo>
                    <a:pt x="0" y="792759"/>
                  </a:lnTo>
                  <a:lnTo>
                    <a:pt x="0" y="783983"/>
                  </a:lnTo>
                  <a:lnTo>
                    <a:pt x="6540" y="776884"/>
                  </a:lnTo>
                  <a:lnTo>
                    <a:pt x="14630" y="776884"/>
                  </a:lnTo>
                  <a:lnTo>
                    <a:pt x="22720" y="776884"/>
                  </a:lnTo>
                  <a:lnTo>
                    <a:pt x="29273" y="783983"/>
                  </a:lnTo>
                  <a:lnTo>
                    <a:pt x="29273" y="792759"/>
                  </a:lnTo>
                  <a:close/>
                </a:path>
                <a:path w="324485" h="837565">
                  <a:moveTo>
                    <a:pt x="177279" y="806970"/>
                  </a:moveTo>
                  <a:lnTo>
                    <a:pt x="177279" y="815759"/>
                  </a:lnTo>
                  <a:lnTo>
                    <a:pt x="170726" y="822871"/>
                  </a:lnTo>
                  <a:lnTo>
                    <a:pt x="162636" y="822871"/>
                  </a:lnTo>
                  <a:lnTo>
                    <a:pt x="154559" y="822871"/>
                  </a:lnTo>
                  <a:lnTo>
                    <a:pt x="148005" y="815759"/>
                  </a:lnTo>
                  <a:lnTo>
                    <a:pt x="148005" y="806970"/>
                  </a:lnTo>
                  <a:lnTo>
                    <a:pt x="148005" y="798207"/>
                  </a:lnTo>
                  <a:lnTo>
                    <a:pt x="154559" y="791082"/>
                  </a:lnTo>
                  <a:lnTo>
                    <a:pt x="162636" y="791082"/>
                  </a:lnTo>
                  <a:lnTo>
                    <a:pt x="170726" y="791082"/>
                  </a:lnTo>
                  <a:lnTo>
                    <a:pt x="177279" y="798207"/>
                  </a:lnTo>
                  <a:lnTo>
                    <a:pt x="177279" y="806970"/>
                  </a:lnTo>
                  <a:close/>
                </a:path>
                <a:path w="324485" h="837565">
                  <a:moveTo>
                    <a:pt x="324459" y="821181"/>
                  </a:moveTo>
                  <a:lnTo>
                    <a:pt x="324459" y="829970"/>
                  </a:lnTo>
                  <a:lnTo>
                    <a:pt x="317906" y="837082"/>
                  </a:lnTo>
                  <a:lnTo>
                    <a:pt x="309816" y="837082"/>
                  </a:lnTo>
                  <a:lnTo>
                    <a:pt x="301751" y="837082"/>
                  </a:lnTo>
                  <a:lnTo>
                    <a:pt x="295186" y="829970"/>
                  </a:lnTo>
                  <a:lnTo>
                    <a:pt x="295186" y="821181"/>
                  </a:lnTo>
                  <a:lnTo>
                    <a:pt x="295186" y="812418"/>
                  </a:lnTo>
                  <a:lnTo>
                    <a:pt x="301751" y="805306"/>
                  </a:lnTo>
                  <a:lnTo>
                    <a:pt x="309816" y="805306"/>
                  </a:lnTo>
                  <a:lnTo>
                    <a:pt x="317906" y="805306"/>
                  </a:lnTo>
                  <a:lnTo>
                    <a:pt x="324459" y="812418"/>
                  </a:lnTo>
                  <a:lnTo>
                    <a:pt x="324459" y="821181"/>
                  </a:lnTo>
                  <a:close/>
                </a:path>
                <a:path w="324485" h="837565">
                  <a:moveTo>
                    <a:pt x="129628" y="145503"/>
                  </a:moveTo>
                  <a:lnTo>
                    <a:pt x="198183" y="151358"/>
                  </a:lnTo>
                  <a:lnTo>
                    <a:pt x="198183" y="219087"/>
                  </a:lnTo>
                  <a:lnTo>
                    <a:pt x="130441" y="212407"/>
                  </a:lnTo>
                  <a:lnTo>
                    <a:pt x="129628" y="145503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4411192" y="7287285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59">
                  <a:moveTo>
                    <a:pt x="24663" y="0"/>
                  </a:moveTo>
                  <a:lnTo>
                    <a:pt x="15060" y="1872"/>
                  </a:lnTo>
                  <a:lnTo>
                    <a:pt x="7221" y="6978"/>
                  </a:lnTo>
                  <a:lnTo>
                    <a:pt x="1937" y="14551"/>
                  </a:lnTo>
                  <a:lnTo>
                    <a:pt x="0" y="23825"/>
                  </a:lnTo>
                  <a:lnTo>
                    <a:pt x="1937" y="33105"/>
                  </a:lnTo>
                  <a:lnTo>
                    <a:pt x="7221" y="40682"/>
                  </a:lnTo>
                  <a:lnTo>
                    <a:pt x="15060" y="45790"/>
                  </a:lnTo>
                  <a:lnTo>
                    <a:pt x="24663" y="47663"/>
                  </a:lnTo>
                  <a:lnTo>
                    <a:pt x="34273" y="45790"/>
                  </a:lnTo>
                  <a:lnTo>
                    <a:pt x="42116" y="40682"/>
                  </a:lnTo>
                  <a:lnTo>
                    <a:pt x="47401" y="33105"/>
                  </a:lnTo>
                  <a:lnTo>
                    <a:pt x="49339" y="23825"/>
                  </a:lnTo>
                  <a:lnTo>
                    <a:pt x="47401" y="14551"/>
                  </a:lnTo>
                  <a:lnTo>
                    <a:pt x="42116" y="6978"/>
                  </a:lnTo>
                  <a:lnTo>
                    <a:pt x="34273" y="1872"/>
                  </a:lnTo>
                  <a:lnTo>
                    <a:pt x="24663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4411192" y="7287285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59">
                  <a:moveTo>
                    <a:pt x="49339" y="23825"/>
                  </a:moveTo>
                  <a:lnTo>
                    <a:pt x="47401" y="33105"/>
                  </a:lnTo>
                  <a:lnTo>
                    <a:pt x="42116" y="40682"/>
                  </a:lnTo>
                  <a:lnTo>
                    <a:pt x="34273" y="45790"/>
                  </a:lnTo>
                  <a:lnTo>
                    <a:pt x="24663" y="47663"/>
                  </a:lnTo>
                  <a:lnTo>
                    <a:pt x="15060" y="45790"/>
                  </a:lnTo>
                  <a:lnTo>
                    <a:pt x="7221" y="40682"/>
                  </a:lnTo>
                  <a:lnTo>
                    <a:pt x="1937" y="33105"/>
                  </a:lnTo>
                  <a:lnTo>
                    <a:pt x="0" y="23825"/>
                  </a:lnTo>
                  <a:lnTo>
                    <a:pt x="1937" y="14551"/>
                  </a:lnTo>
                  <a:lnTo>
                    <a:pt x="7221" y="6978"/>
                  </a:lnTo>
                  <a:lnTo>
                    <a:pt x="15060" y="1872"/>
                  </a:lnTo>
                  <a:lnTo>
                    <a:pt x="24663" y="0"/>
                  </a:lnTo>
                  <a:lnTo>
                    <a:pt x="34273" y="1872"/>
                  </a:lnTo>
                  <a:lnTo>
                    <a:pt x="42116" y="6978"/>
                  </a:lnTo>
                  <a:lnTo>
                    <a:pt x="47401" y="14551"/>
                  </a:lnTo>
                  <a:lnTo>
                    <a:pt x="49339" y="23825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4413178" y="7285308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35" y="0"/>
                  </a:moveTo>
                  <a:lnTo>
                    <a:pt x="23884" y="740"/>
                  </a:lnTo>
                  <a:lnTo>
                    <a:pt x="13076" y="5316"/>
                  </a:lnTo>
                  <a:lnTo>
                    <a:pt x="1244" y="26600"/>
                  </a:lnTo>
                  <a:lnTo>
                    <a:pt x="0" y="37615"/>
                  </a:lnTo>
                  <a:lnTo>
                    <a:pt x="11774" y="41892"/>
                  </a:lnTo>
                  <a:lnTo>
                    <a:pt x="38996" y="42959"/>
                  </a:lnTo>
                  <a:lnTo>
                    <a:pt x="48928" y="35430"/>
                  </a:lnTo>
                  <a:lnTo>
                    <a:pt x="52587" y="29784"/>
                  </a:lnTo>
                  <a:lnTo>
                    <a:pt x="50285" y="23197"/>
                  </a:lnTo>
                  <a:lnTo>
                    <a:pt x="42337" y="12847"/>
                  </a:lnTo>
                  <a:lnTo>
                    <a:pt x="35771" y="3800"/>
                  </a:lnTo>
                  <a:lnTo>
                    <a:pt x="30535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4413178" y="7285308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76" y="5316"/>
                  </a:moveTo>
                  <a:lnTo>
                    <a:pt x="1244" y="26600"/>
                  </a:lnTo>
                  <a:lnTo>
                    <a:pt x="0" y="37615"/>
                  </a:lnTo>
                  <a:lnTo>
                    <a:pt x="11774" y="41892"/>
                  </a:lnTo>
                  <a:lnTo>
                    <a:pt x="38996" y="42959"/>
                  </a:lnTo>
                  <a:lnTo>
                    <a:pt x="48928" y="35430"/>
                  </a:lnTo>
                  <a:lnTo>
                    <a:pt x="52587" y="29784"/>
                  </a:lnTo>
                  <a:lnTo>
                    <a:pt x="50285" y="23197"/>
                  </a:lnTo>
                  <a:lnTo>
                    <a:pt x="42337" y="12847"/>
                  </a:lnTo>
                  <a:lnTo>
                    <a:pt x="35771" y="3800"/>
                  </a:lnTo>
                  <a:lnTo>
                    <a:pt x="30535" y="0"/>
                  </a:lnTo>
                  <a:lnTo>
                    <a:pt x="23884" y="740"/>
                  </a:lnTo>
                  <a:lnTo>
                    <a:pt x="13076" y="5316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4559211" y="7298994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59">
                  <a:moveTo>
                    <a:pt x="24676" y="0"/>
                  </a:moveTo>
                  <a:lnTo>
                    <a:pt x="15066" y="1874"/>
                  </a:lnTo>
                  <a:lnTo>
                    <a:pt x="7223" y="6983"/>
                  </a:lnTo>
                  <a:lnTo>
                    <a:pt x="1937" y="14557"/>
                  </a:lnTo>
                  <a:lnTo>
                    <a:pt x="0" y="23825"/>
                  </a:lnTo>
                  <a:lnTo>
                    <a:pt x="1937" y="33105"/>
                  </a:lnTo>
                  <a:lnTo>
                    <a:pt x="7223" y="40682"/>
                  </a:lnTo>
                  <a:lnTo>
                    <a:pt x="15066" y="45790"/>
                  </a:lnTo>
                  <a:lnTo>
                    <a:pt x="24676" y="47663"/>
                  </a:lnTo>
                  <a:lnTo>
                    <a:pt x="34271" y="45790"/>
                  </a:lnTo>
                  <a:lnTo>
                    <a:pt x="42106" y="40682"/>
                  </a:lnTo>
                  <a:lnTo>
                    <a:pt x="47389" y="33105"/>
                  </a:lnTo>
                  <a:lnTo>
                    <a:pt x="49326" y="23825"/>
                  </a:lnTo>
                  <a:lnTo>
                    <a:pt x="47389" y="14557"/>
                  </a:lnTo>
                  <a:lnTo>
                    <a:pt x="42106" y="6983"/>
                  </a:lnTo>
                  <a:lnTo>
                    <a:pt x="34271" y="1874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4559211" y="7298994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59">
                  <a:moveTo>
                    <a:pt x="49326" y="23825"/>
                  </a:moveTo>
                  <a:lnTo>
                    <a:pt x="47389" y="33105"/>
                  </a:lnTo>
                  <a:lnTo>
                    <a:pt x="42106" y="40682"/>
                  </a:lnTo>
                  <a:lnTo>
                    <a:pt x="34271" y="45790"/>
                  </a:lnTo>
                  <a:lnTo>
                    <a:pt x="24676" y="47663"/>
                  </a:lnTo>
                  <a:lnTo>
                    <a:pt x="15066" y="45790"/>
                  </a:lnTo>
                  <a:lnTo>
                    <a:pt x="7223" y="40682"/>
                  </a:lnTo>
                  <a:lnTo>
                    <a:pt x="1937" y="33105"/>
                  </a:lnTo>
                  <a:lnTo>
                    <a:pt x="0" y="23825"/>
                  </a:lnTo>
                  <a:lnTo>
                    <a:pt x="1937" y="14557"/>
                  </a:lnTo>
                  <a:lnTo>
                    <a:pt x="7223" y="6983"/>
                  </a:lnTo>
                  <a:lnTo>
                    <a:pt x="15066" y="1874"/>
                  </a:lnTo>
                  <a:lnTo>
                    <a:pt x="24676" y="0"/>
                  </a:lnTo>
                  <a:lnTo>
                    <a:pt x="34271" y="1874"/>
                  </a:lnTo>
                  <a:lnTo>
                    <a:pt x="42106" y="6983"/>
                  </a:lnTo>
                  <a:lnTo>
                    <a:pt x="47389" y="14557"/>
                  </a:lnTo>
                  <a:lnTo>
                    <a:pt x="49326" y="23825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4561195" y="7296999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26" y="0"/>
                  </a:moveTo>
                  <a:lnTo>
                    <a:pt x="23873" y="745"/>
                  </a:lnTo>
                  <a:lnTo>
                    <a:pt x="13065" y="5335"/>
                  </a:lnTo>
                  <a:lnTo>
                    <a:pt x="1240" y="26626"/>
                  </a:lnTo>
                  <a:lnTo>
                    <a:pt x="0" y="37642"/>
                  </a:lnTo>
                  <a:lnTo>
                    <a:pt x="11775" y="41913"/>
                  </a:lnTo>
                  <a:lnTo>
                    <a:pt x="38998" y="42965"/>
                  </a:lnTo>
                  <a:lnTo>
                    <a:pt x="48923" y="35444"/>
                  </a:lnTo>
                  <a:lnTo>
                    <a:pt x="52579" y="29802"/>
                  </a:lnTo>
                  <a:lnTo>
                    <a:pt x="50280" y="23216"/>
                  </a:lnTo>
                  <a:lnTo>
                    <a:pt x="42338" y="12866"/>
                  </a:lnTo>
                  <a:lnTo>
                    <a:pt x="35766" y="3805"/>
                  </a:lnTo>
                  <a:lnTo>
                    <a:pt x="30526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4561195" y="7296999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65" y="5335"/>
                  </a:moveTo>
                  <a:lnTo>
                    <a:pt x="1240" y="26626"/>
                  </a:lnTo>
                  <a:lnTo>
                    <a:pt x="0" y="37642"/>
                  </a:lnTo>
                  <a:lnTo>
                    <a:pt x="11775" y="41913"/>
                  </a:lnTo>
                  <a:lnTo>
                    <a:pt x="38998" y="42965"/>
                  </a:lnTo>
                  <a:lnTo>
                    <a:pt x="48923" y="35444"/>
                  </a:lnTo>
                  <a:lnTo>
                    <a:pt x="52579" y="29802"/>
                  </a:lnTo>
                  <a:lnTo>
                    <a:pt x="50280" y="23216"/>
                  </a:lnTo>
                  <a:lnTo>
                    <a:pt x="42338" y="12866"/>
                  </a:lnTo>
                  <a:lnTo>
                    <a:pt x="35766" y="3805"/>
                  </a:lnTo>
                  <a:lnTo>
                    <a:pt x="30526" y="0"/>
                  </a:lnTo>
                  <a:lnTo>
                    <a:pt x="23873" y="745"/>
                  </a:lnTo>
                  <a:lnTo>
                    <a:pt x="13065" y="5335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4708055" y="7310704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59">
                  <a:moveTo>
                    <a:pt x="24663" y="0"/>
                  </a:moveTo>
                  <a:lnTo>
                    <a:pt x="15066" y="1874"/>
                  </a:lnTo>
                  <a:lnTo>
                    <a:pt x="7226" y="6983"/>
                  </a:lnTo>
                  <a:lnTo>
                    <a:pt x="1939" y="14557"/>
                  </a:lnTo>
                  <a:lnTo>
                    <a:pt x="0" y="23825"/>
                  </a:lnTo>
                  <a:lnTo>
                    <a:pt x="1939" y="33105"/>
                  </a:lnTo>
                  <a:lnTo>
                    <a:pt x="7226" y="40682"/>
                  </a:lnTo>
                  <a:lnTo>
                    <a:pt x="15066" y="45790"/>
                  </a:lnTo>
                  <a:lnTo>
                    <a:pt x="24663" y="47663"/>
                  </a:lnTo>
                  <a:lnTo>
                    <a:pt x="34273" y="45790"/>
                  </a:lnTo>
                  <a:lnTo>
                    <a:pt x="42116" y="40682"/>
                  </a:lnTo>
                  <a:lnTo>
                    <a:pt x="47401" y="33105"/>
                  </a:lnTo>
                  <a:lnTo>
                    <a:pt x="49339" y="23825"/>
                  </a:lnTo>
                  <a:lnTo>
                    <a:pt x="47401" y="14557"/>
                  </a:lnTo>
                  <a:lnTo>
                    <a:pt x="42116" y="6983"/>
                  </a:lnTo>
                  <a:lnTo>
                    <a:pt x="34273" y="1874"/>
                  </a:lnTo>
                  <a:lnTo>
                    <a:pt x="24663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4708055" y="7310704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59">
                  <a:moveTo>
                    <a:pt x="49339" y="23825"/>
                  </a:moveTo>
                  <a:lnTo>
                    <a:pt x="47401" y="33105"/>
                  </a:lnTo>
                  <a:lnTo>
                    <a:pt x="42116" y="40682"/>
                  </a:lnTo>
                  <a:lnTo>
                    <a:pt x="34273" y="45790"/>
                  </a:lnTo>
                  <a:lnTo>
                    <a:pt x="24663" y="47663"/>
                  </a:lnTo>
                  <a:lnTo>
                    <a:pt x="15066" y="45790"/>
                  </a:lnTo>
                  <a:lnTo>
                    <a:pt x="7226" y="40682"/>
                  </a:lnTo>
                  <a:lnTo>
                    <a:pt x="1939" y="33105"/>
                  </a:lnTo>
                  <a:lnTo>
                    <a:pt x="0" y="23825"/>
                  </a:lnTo>
                  <a:lnTo>
                    <a:pt x="1939" y="14557"/>
                  </a:lnTo>
                  <a:lnTo>
                    <a:pt x="7226" y="6983"/>
                  </a:lnTo>
                  <a:lnTo>
                    <a:pt x="15066" y="1874"/>
                  </a:lnTo>
                  <a:lnTo>
                    <a:pt x="24663" y="0"/>
                  </a:lnTo>
                  <a:lnTo>
                    <a:pt x="34273" y="1874"/>
                  </a:lnTo>
                  <a:lnTo>
                    <a:pt x="42116" y="6983"/>
                  </a:lnTo>
                  <a:lnTo>
                    <a:pt x="47401" y="14557"/>
                  </a:lnTo>
                  <a:lnTo>
                    <a:pt x="49339" y="23825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4710040" y="7308716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35" y="0"/>
                  </a:moveTo>
                  <a:lnTo>
                    <a:pt x="23884" y="739"/>
                  </a:lnTo>
                  <a:lnTo>
                    <a:pt x="13076" y="5314"/>
                  </a:lnTo>
                  <a:lnTo>
                    <a:pt x="1244" y="26612"/>
                  </a:lnTo>
                  <a:lnTo>
                    <a:pt x="0" y="37633"/>
                  </a:lnTo>
                  <a:lnTo>
                    <a:pt x="11774" y="41905"/>
                  </a:lnTo>
                  <a:lnTo>
                    <a:pt x="38996" y="42957"/>
                  </a:lnTo>
                  <a:lnTo>
                    <a:pt x="48928" y="35436"/>
                  </a:lnTo>
                  <a:lnTo>
                    <a:pt x="52587" y="29794"/>
                  </a:lnTo>
                  <a:lnTo>
                    <a:pt x="50285" y="23208"/>
                  </a:lnTo>
                  <a:lnTo>
                    <a:pt x="42337" y="12858"/>
                  </a:lnTo>
                  <a:lnTo>
                    <a:pt x="35771" y="3804"/>
                  </a:lnTo>
                  <a:lnTo>
                    <a:pt x="30535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4710040" y="7308716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76" y="5314"/>
                  </a:moveTo>
                  <a:lnTo>
                    <a:pt x="1244" y="26612"/>
                  </a:lnTo>
                  <a:lnTo>
                    <a:pt x="0" y="37633"/>
                  </a:lnTo>
                  <a:lnTo>
                    <a:pt x="11774" y="41905"/>
                  </a:lnTo>
                  <a:lnTo>
                    <a:pt x="38996" y="42957"/>
                  </a:lnTo>
                  <a:lnTo>
                    <a:pt x="48928" y="35436"/>
                  </a:lnTo>
                  <a:lnTo>
                    <a:pt x="52587" y="29794"/>
                  </a:lnTo>
                  <a:lnTo>
                    <a:pt x="50285" y="23208"/>
                  </a:lnTo>
                  <a:lnTo>
                    <a:pt x="42337" y="12858"/>
                  </a:lnTo>
                  <a:lnTo>
                    <a:pt x="35771" y="3804"/>
                  </a:lnTo>
                  <a:lnTo>
                    <a:pt x="30535" y="0"/>
                  </a:lnTo>
                  <a:lnTo>
                    <a:pt x="23884" y="739"/>
                  </a:lnTo>
                  <a:lnTo>
                    <a:pt x="13076" y="5314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4410354" y="7932864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59">
                  <a:moveTo>
                    <a:pt x="24676" y="0"/>
                  </a:moveTo>
                  <a:lnTo>
                    <a:pt x="15071" y="1874"/>
                  </a:lnTo>
                  <a:lnTo>
                    <a:pt x="7227" y="6985"/>
                  </a:lnTo>
                  <a:lnTo>
                    <a:pt x="1939" y="14562"/>
                  </a:lnTo>
                  <a:lnTo>
                    <a:pt x="0" y="23837"/>
                  </a:lnTo>
                  <a:lnTo>
                    <a:pt x="1939" y="33118"/>
                  </a:lnTo>
                  <a:lnTo>
                    <a:pt x="7227" y="40695"/>
                  </a:lnTo>
                  <a:lnTo>
                    <a:pt x="15071" y="45803"/>
                  </a:lnTo>
                  <a:lnTo>
                    <a:pt x="24676" y="47675"/>
                  </a:lnTo>
                  <a:lnTo>
                    <a:pt x="34275" y="45803"/>
                  </a:lnTo>
                  <a:lnTo>
                    <a:pt x="42119" y="40695"/>
                  </a:lnTo>
                  <a:lnTo>
                    <a:pt x="47411" y="33118"/>
                  </a:lnTo>
                  <a:lnTo>
                    <a:pt x="49352" y="23837"/>
                  </a:lnTo>
                  <a:lnTo>
                    <a:pt x="47411" y="14562"/>
                  </a:lnTo>
                  <a:lnTo>
                    <a:pt x="42119" y="6985"/>
                  </a:lnTo>
                  <a:lnTo>
                    <a:pt x="34275" y="1874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4410354" y="7932864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59">
                  <a:moveTo>
                    <a:pt x="49352" y="23837"/>
                  </a:moveTo>
                  <a:lnTo>
                    <a:pt x="47411" y="33118"/>
                  </a:lnTo>
                  <a:lnTo>
                    <a:pt x="42119" y="40695"/>
                  </a:lnTo>
                  <a:lnTo>
                    <a:pt x="34275" y="45803"/>
                  </a:lnTo>
                  <a:lnTo>
                    <a:pt x="24676" y="47675"/>
                  </a:lnTo>
                  <a:lnTo>
                    <a:pt x="15071" y="45803"/>
                  </a:lnTo>
                  <a:lnTo>
                    <a:pt x="7227" y="40695"/>
                  </a:lnTo>
                  <a:lnTo>
                    <a:pt x="1939" y="33118"/>
                  </a:lnTo>
                  <a:lnTo>
                    <a:pt x="0" y="23837"/>
                  </a:lnTo>
                  <a:lnTo>
                    <a:pt x="1939" y="14562"/>
                  </a:lnTo>
                  <a:lnTo>
                    <a:pt x="7227" y="6985"/>
                  </a:lnTo>
                  <a:lnTo>
                    <a:pt x="15071" y="1874"/>
                  </a:lnTo>
                  <a:lnTo>
                    <a:pt x="24676" y="0"/>
                  </a:lnTo>
                  <a:lnTo>
                    <a:pt x="34275" y="1874"/>
                  </a:lnTo>
                  <a:lnTo>
                    <a:pt x="42119" y="6985"/>
                  </a:lnTo>
                  <a:lnTo>
                    <a:pt x="47411" y="14562"/>
                  </a:lnTo>
                  <a:lnTo>
                    <a:pt x="49352" y="23837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4412327" y="7930881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46" y="0"/>
                  </a:moveTo>
                  <a:lnTo>
                    <a:pt x="23892" y="750"/>
                  </a:lnTo>
                  <a:lnTo>
                    <a:pt x="13076" y="5348"/>
                  </a:lnTo>
                  <a:lnTo>
                    <a:pt x="1244" y="26624"/>
                  </a:lnTo>
                  <a:lnTo>
                    <a:pt x="0" y="37634"/>
                  </a:lnTo>
                  <a:lnTo>
                    <a:pt x="11774" y="41906"/>
                  </a:lnTo>
                  <a:lnTo>
                    <a:pt x="38996" y="42965"/>
                  </a:lnTo>
                  <a:lnTo>
                    <a:pt x="48929" y="35437"/>
                  </a:lnTo>
                  <a:lnTo>
                    <a:pt x="52589" y="29791"/>
                  </a:lnTo>
                  <a:lnTo>
                    <a:pt x="50291" y="23204"/>
                  </a:lnTo>
                  <a:lnTo>
                    <a:pt x="42349" y="12853"/>
                  </a:lnTo>
                  <a:lnTo>
                    <a:pt x="35784" y="3799"/>
                  </a:lnTo>
                  <a:lnTo>
                    <a:pt x="30546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4412327" y="7930881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76" y="5348"/>
                  </a:moveTo>
                  <a:lnTo>
                    <a:pt x="1244" y="26624"/>
                  </a:lnTo>
                  <a:lnTo>
                    <a:pt x="0" y="37634"/>
                  </a:lnTo>
                  <a:lnTo>
                    <a:pt x="11774" y="41906"/>
                  </a:lnTo>
                  <a:lnTo>
                    <a:pt x="38996" y="42965"/>
                  </a:lnTo>
                  <a:lnTo>
                    <a:pt x="48929" y="35437"/>
                  </a:lnTo>
                  <a:lnTo>
                    <a:pt x="52589" y="29791"/>
                  </a:lnTo>
                  <a:lnTo>
                    <a:pt x="50291" y="23204"/>
                  </a:lnTo>
                  <a:lnTo>
                    <a:pt x="42349" y="12853"/>
                  </a:lnTo>
                  <a:lnTo>
                    <a:pt x="35784" y="3799"/>
                  </a:lnTo>
                  <a:lnTo>
                    <a:pt x="30546" y="0"/>
                  </a:lnTo>
                  <a:lnTo>
                    <a:pt x="23892" y="750"/>
                  </a:lnTo>
                  <a:lnTo>
                    <a:pt x="13076" y="5348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4560887" y="7947088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59">
                  <a:moveTo>
                    <a:pt x="24663" y="0"/>
                  </a:moveTo>
                  <a:lnTo>
                    <a:pt x="15060" y="1872"/>
                  </a:lnTo>
                  <a:lnTo>
                    <a:pt x="7221" y="6978"/>
                  </a:lnTo>
                  <a:lnTo>
                    <a:pt x="1937" y="14551"/>
                  </a:lnTo>
                  <a:lnTo>
                    <a:pt x="0" y="23825"/>
                  </a:lnTo>
                  <a:lnTo>
                    <a:pt x="1937" y="33105"/>
                  </a:lnTo>
                  <a:lnTo>
                    <a:pt x="7221" y="40682"/>
                  </a:lnTo>
                  <a:lnTo>
                    <a:pt x="15060" y="45790"/>
                  </a:lnTo>
                  <a:lnTo>
                    <a:pt x="24663" y="47663"/>
                  </a:lnTo>
                  <a:lnTo>
                    <a:pt x="34273" y="45790"/>
                  </a:lnTo>
                  <a:lnTo>
                    <a:pt x="42116" y="40682"/>
                  </a:lnTo>
                  <a:lnTo>
                    <a:pt x="47401" y="33105"/>
                  </a:lnTo>
                  <a:lnTo>
                    <a:pt x="49339" y="23825"/>
                  </a:lnTo>
                  <a:lnTo>
                    <a:pt x="47401" y="14551"/>
                  </a:lnTo>
                  <a:lnTo>
                    <a:pt x="42116" y="6978"/>
                  </a:lnTo>
                  <a:lnTo>
                    <a:pt x="34273" y="1872"/>
                  </a:lnTo>
                  <a:lnTo>
                    <a:pt x="24663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4560887" y="7947088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59">
                  <a:moveTo>
                    <a:pt x="49339" y="23825"/>
                  </a:moveTo>
                  <a:lnTo>
                    <a:pt x="47401" y="33105"/>
                  </a:lnTo>
                  <a:lnTo>
                    <a:pt x="42116" y="40682"/>
                  </a:lnTo>
                  <a:lnTo>
                    <a:pt x="34273" y="45790"/>
                  </a:lnTo>
                  <a:lnTo>
                    <a:pt x="24663" y="47663"/>
                  </a:lnTo>
                  <a:lnTo>
                    <a:pt x="15060" y="45790"/>
                  </a:lnTo>
                  <a:lnTo>
                    <a:pt x="7221" y="40682"/>
                  </a:lnTo>
                  <a:lnTo>
                    <a:pt x="1937" y="33105"/>
                  </a:lnTo>
                  <a:lnTo>
                    <a:pt x="0" y="23825"/>
                  </a:lnTo>
                  <a:lnTo>
                    <a:pt x="1937" y="14551"/>
                  </a:lnTo>
                  <a:lnTo>
                    <a:pt x="7221" y="6978"/>
                  </a:lnTo>
                  <a:lnTo>
                    <a:pt x="15060" y="1872"/>
                  </a:lnTo>
                  <a:lnTo>
                    <a:pt x="24663" y="0"/>
                  </a:lnTo>
                  <a:lnTo>
                    <a:pt x="34273" y="1872"/>
                  </a:lnTo>
                  <a:lnTo>
                    <a:pt x="42116" y="6978"/>
                  </a:lnTo>
                  <a:lnTo>
                    <a:pt x="47401" y="14551"/>
                  </a:lnTo>
                  <a:lnTo>
                    <a:pt x="49339" y="23825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4562871" y="7945104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26" y="0"/>
                  </a:moveTo>
                  <a:lnTo>
                    <a:pt x="23873" y="741"/>
                  </a:lnTo>
                  <a:lnTo>
                    <a:pt x="13065" y="5324"/>
                  </a:lnTo>
                  <a:lnTo>
                    <a:pt x="1240" y="26607"/>
                  </a:lnTo>
                  <a:lnTo>
                    <a:pt x="0" y="37622"/>
                  </a:lnTo>
                  <a:lnTo>
                    <a:pt x="11775" y="41895"/>
                  </a:lnTo>
                  <a:lnTo>
                    <a:pt x="38998" y="42954"/>
                  </a:lnTo>
                  <a:lnTo>
                    <a:pt x="48930" y="35433"/>
                  </a:lnTo>
                  <a:lnTo>
                    <a:pt x="52589" y="29792"/>
                  </a:lnTo>
                  <a:lnTo>
                    <a:pt x="50287" y="23211"/>
                  </a:lnTo>
                  <a:lnTo>
                    <a:pt x="42338" y="12868"/>
                  </a:lnTo>
                  <a:lnTo>
                    <a:pt x="35766" y="3806"/>
                  </a:lnTo>
                  <a:lnTo>
                    <a:pt x="30526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4562871" y="7945104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65" y="5324"/>
                  </a:moveTo>
                  <a:lnTo>
                    <a:pt x="1240" y="26607"/>
                  </a:lnTo>
                  <a:lnTo>
                    <a:pt x="0" y="37622"/>
                  </a:lnTo>
                  <a:lnTo>
                    <a:pt x="11775" y="41895"/>
                  </a:lnTo>
                  <a:lnTo>
                    <a:pt x="38998" y="42954"/>
                  </a:lnTo>
                  <a:lnTo>
                    <a:pt x="48930" y="35433"/>
                  </a:lnTo>
                  <a:lnTo>
                    <a:pt x="52589" y="29792"/>
                  </a:lnTo>
                  <a:lnTo>
                    <a:pt x="50287" y="23211"/>
                  </a:lnTo>
                  <a:lnTo>
                    <a:pt x="42338" y="12868"/>
                  </a:lnTo>
                  <a:lnTo>
                    <a:pt x="35766" y="3806"/>
                  </a:lnTo>
                  <a:lnTo>
                    <a:pt x="30526" y="0"/>
                  </a:lnTo>
                  <a:lnTo>
                    <a:pt x="23873" y="741"/>
                  </a:lnTo>
                  <a:lnTo>
                    <a:pt x="13065" y="5324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4708905" y="7961299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59">
                  <a:moveTo>
                    <a:pt x="24676" y="0"/>
                  </a:moveTo>
                  <a:lnTo>
                    <a:pt x="15066" y="1872"/>
                  </a:lnTo>
                  <a:lnTo>
                    <a:pt x="7223" y="6980"/>
                  </a:lnTo>
                  <a:lnTo>
                    <a:pt x="1937" y="14557"/>
                  </a:lnTo>
                  <a:lnTo>
                    <a:pt x="0" y="23837"/>
                  </a:lnTo>
                  <a:lnTo>
                    <a:pt x="1937" y="33111"/>
                  </a:lnTo>
                  <a:lnTo>
                    <a:pt x="7223" y="40684"/>
                  </a:lnTo>
                  <a:lnTo>
                    <a:pt x="15066" y="45790"/>
                  </a:lnTo>
                  <a:lnTo>
                    <a:pt x="24676" y="47663"/>
                  </a:lnTo>
                  <a:lnTo>
                    <a:pt x="34265" y="45790"/>
                  </a:lnTo>
                  <a:lnTo>
                    <a:pt x="42102" y="40684"/>
                  </a:lnTo>
                  <a:lnTo>
                    <a:pt x="47387" y="33111"/>
                  </a:lnTo>
                  <a:lnTo>
                    <a:pt x="49326" y="23837"/>
                  </a:lnTo>
                  <a:lnTo>
                    <a:pt x="47387" y="14557"/>
                  </a:lnTo>
                  <a:lnTo>
                    <a:pt x="42102" y="6980"/>
                  </a:lnTo>
                  <a:lnTo>
                    <a:pt x="34265" y="1872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4708905" y="7961299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59">
                  <a:moveTo>
                    <a:pt x="49326" y="23837"/>
                  </a:moveTo>
                  <a:lnTo>
                    <a:pt x="47387" y="33111"/>
                  </a:lnTo>
                  <a:lnTo>
                    <a:pt x="42102" y="40684"/>
                  </a:lnTo>
                  <a:lnTo>
                    <a:pt x="34265" y="45790"/>
                  </a:lnTo>
                  <a:lnTo>
                    <a:pt x="24676" y="47663"/>
                  </a:lnTo>
                  <a:lnTo>
                    <a:pt x="15066" y="45790"/>
                  </a:lnTo>
                  <a:lnTo>
                    <a:pt x="7223" y="40684"/>
                  </a:lnTo>
                  <a:lnTo>
                    <a:pt x="1937" y="33111"/>
                  </a:lnTo>
                  <a:lnTo>
                    <a:pt x="0" y="23837"/>
                  </a:lnTo>
                  <a:lnTo>
                    <a:pt x="1937" y="14557"/>
                  </a:lnTo>
                  <a:lnTo>
                    <a:pt x="7223" y="6980"/>
                  </a:lnTo>
                  <a:lnTo>
                    <a:pt x="15066" y="1872"/>
                  </a:lnTo>
                  <a:lnTo>
                    <a:pt x="24676" y="0"/>
                  </a:lnTo>
                  <a:lnTo>
                    <a:pt x="34265" y="1872"/>
                  </a:lnTo>
                  <a:lnTo>
                    <a:pt x="42102" y="6980"/>
                  </a:lnTo>
                  <a:lnTo>
                    <a:pt x="47387" y="14557"/>
                  </a:lnTo>
                  <a:lnTo>
                    <a:pt x="49326" y="23837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4710879" y="7959316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18" y="0"/>
                  </a:moveTo>
                  <a:lnTo>
                    <a:pt x="23870" y="745"/>
                  </a:lnTo>
                  <a:lnTo>
                    <a:pt x="13076" y="5335"/>
                  </a:lnTo>
                  <a:lnTo>
                    <a:pt x="1244" y="26611"/>
                  </a:lnTo>
                  <a:lnTo>
                    <a:pt x="0" y="37623"/>
                  </a:lnTo>
                  <a:lnTo>
                    <a:pt x="11774" y="41899"/>
                  </a:lnTo>
                  <a:lnTo>
                    <a:pt x="38996" y="42965"/>
                  </a:lnTo>
                  <a:lnTo>
                    <a:pt x="48929" y="35444"/>
                  </a:lnTo>
                  <a:lnTo>
                    <a:pt x="52589" y="29802"/>
                  </a:lnTo>
                  <a:lnTo>
                    <a:pt x="50291" y="23216"/>
                  </a:lnTo>
                  <a:lnTo>
                    <a:pt x="42349" y="12866"/>
                  </a:lnTo>
                  <a:lnTo>
                    <a:pt x="35763" y="3805"/>
                  </a:lnTo>
                  <a:lnTo>
                    <a:pt x="30518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4710879" y="7959316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76" y="5335"/>
                  </a:moveTo>
                  <a:lnTo>
                    <a:pt x="1244" y="26611"/>
                  </a:lnTo>
                  <a:lnTo>
                    <a:pt x="0" y="37623"/>
                  </a:lnTo>
                  <a:lnTo>
                    <a:pt x="11774" y="41899"/>
                  </a:lnTo>
                  <a:lnTo>
                    <a:pt x="38996" y="42965"/>
                  </a:lnTo>
                  <a:lnTo>
                    <a:pt x="48929" y="35444"/>
                  </a:lnTo>
                  <a:lnTo>
                    <a:pt x="52589" y="29802"/>
                  </a:lnTo>
                  <a:lnTo>
                    <a:pt x="50291" y="23216"/>
                  </a:lnTo>
                  <a:lnTo>
                    <a:pt x="42349" y="12866"/>
                  </a:lnTo>
                  <a:lnTo>
                    <a:pt x="35763" y="3805"/>
                  </a:lnTo>
                  <a:lnTo>
                    <a:pt x="30518" y="0"/>
                  </a:lnTo>
                  <a:lnTo>
                    <a:pt x="23870" y="745"/>
                  </a:lnTo>
                  <a:lnTo>
                    <a:pt x="13076" y="5335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4490643" y="7920329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4">
                  <a:moveTo>
                    <a:pt x="20065" y="0"/>
                  </a:moveTo>
                  <a:lnTo>
                    <a:pt x="12253" y="1511"/>
                  </a:lnTo>
                  <a:lnTo>
                    <a:pt x="5875" y="5632"/>
                  </a:lnTo>
                  <a:lnTo>
                    <a:pt x="1576" y="11744"/>
                  </a:lnTo>
                  <a:lnTo>
                    <a:pt x="0" y="19227"/>
                  </a:lnTo>
                  <a:lnTo>
                    <a:pt x="1576" y="26713"/>
                  </a:lnTo>
                  <a:lnTo>
                    <a:pt x="5875" y="32829"/>
                  </a:lnTo>
                  <a:lnTo>
                    <a:pt x="12253" y="36955"/>
                  </a:lnTo>
                  <a:lnTo>
                    <a:pt x="20065" y="38468"/>
                  </a:lnTo>
                  <a:lnTo>
                    <a:pt x="27878" y="36955"/>
                  </a:lnTo>
                  <a:lnTo>
                    <a:pt x="34256" y="32829"/>
                  </a:lnTo>
                  <a:lnTo>
                    <a:pt x="38555" y="26713"/>
                  </a:lnTo>
                  <a:lnTo>
                    <a:pt x="40132" y="19227"/>
                  </a:lnTo>
                  <a:lnTo>
                    <a:pt x="38555" y="11744"/>
                  </a:lnTo>
                  <a:lnTo>
                    <a:pt x="34256" y="5632"/>
                  </a:lnTo>
                  <a:lnTo>
                    <a:pt x="27878" y="1511"/>
                  </a:lnTo>
                  <a:lnTo>
                    <a:pt x="20065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4490643" y="7920329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4">
                  <a:moveTo>
                    <a:pt x="40132" y="19227"/>
                  </a:moveTo>
                  <a:lnTo>
                    <a:pt x="38555" y="26713"/>
                  </a:lnTo>
                  <a:lnTo>
                    <a:pt x="34256" y="32829"/>
                  </a:lnTo>
                  <a:lnTo>
                    <a:pt x="27878" y="36955"/>
                  </a:lnTo>
                  <a:lnTo>
                    <a:pt x="20065" y="38468"/>
                  </a:lnTo>
                  <a:lnTo>
                    <a:pt x="12253" y="36955"/>
                  </a:lnTo>
                  <a:lnTo>
                    <a:pt x="5875" y="32829"/>
                  </a:lnTo>
                  <a:lnTo>
                    <a:pt x="1576" y="26713"/>
                  </a:lnTo>
                  <a:lnTo>
                    <a:pt x="0" y="19227"/>
                  </a:lnTo>
                  <a:lnTo>
                    <a:pt x="1576" y="11744"/>
                  </a:lnTo>
                  <a:lnTo>
                    <a:pt x="5875" y="5632"/>
                  </a:lnTo>
                  <a:lnTo>
                    <a:pt x="12253" y="1511"/>
                  </a:lnTo>
                  <a:lnTo>
                    <a:pt x="20065" y="0"/>
                  </a:lnTo>
                  <a:lnTo>
                    <a:pt x="27878" y="1511"/>
                  </a:lnTo>
                  <a:lnTo>
                    <a:pt x="34256" y="5632"/>
                  </a:lnTo>
                  <a:lnTo>
                    <a:pt x="38555" y="11744"/>
                  </a:lnTo>
                  <a:lnTo>
                    <a:pt x="40132" y="19227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4493145" y="7922844"/>
              <a:ext cx="36830" cy="33020"/>
            </a:xfrm>
            <a:custGeom>
              <a:avLst/>
              <a:gdLst/>
              <a:ahLst/>
              <a:cxnLst/>
              <a:rect l="l" t="t" r="r" b="b"/>
              <a:pathLst>
                <a:path w="36829" h="33020">
                  <a:moveTo>
                    <a:pt x="8369" y="0"/>
                  </a:moveTo>
                  <a:lnTo>
                    <a:pt x="0" y="4165"/>
                  </a:lnTo>
                  <a:lnTo>
                    <a:pt x="0" y="7518"/>
                  </a:lnTo>
                  <a:lnTo>
                    <a:pt x="4235" y="23414"/>
                  </a:lnTo>
                  <a:lnTo>
                    <a:pt x="8782" y="31151"/>
                  </a:lnTo>
                  <a:lnTo>
                    <a:pt x="16462" y="32923"/>
                  </a:lnTo>
                  <a:lnTo>
                    <a:pt x="30099" y="30924"/>
                  </a:lnTo>
                  <a:lnTo>
                    <a:pt x="36791" y="20891"/>
                  </a:lnTo>
                  <a:lnTo>
                    <a:pt x="15875" y="20053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4493145" y="7922844"/>
              <a:ext cx="36830" cy="33020"/>
            </a:xfrm>
            <a:custGeom>
              <a:avLst/>
              <a:gdLst/>
              <a:ahLst/>
              <a:cxnLst/>
              <a:rect l="l" t="t" r="r" b="b"/>
              <a:pathLst>
                <a:path w="36829" h="33020">
                  <a:moveTo>
                    <a:pt x="0" y="7518"/>
                  </a:moveTo>
                  <a:lnTo>
                    <a:pt x="4235" y="23414"/>
                  </a:lnTo>
                  <a:lnTo>
                    <a:pt x="8782" y="31151"/>
                  </a:lnTo>
                  <a:lnTo>
                    <a:pt x="16462" y="32923"/>
                  </a:lnTo>
                  <a:lnTo>
                    <a:pt x="30099" y="30924"/>
                  </a:lnTo>
                  <a:lnTo>
                    <a:pt x="36791" y="20891"/>
                  </a:lnTo>
                  <a:lnTo>
                    <a:pt x="15875" y="20053"/>
                  </a:lnTo>
                  <a:lnTo>
                    <a:pt x="8369" y="0"/>
                  </a:lnTo>
                  <a:lnTo>
                    <a:pt x="0" y="4165"/>
                  </a:lnTo>
                  <a:lnTo>
                    <a:pt x="0" y="7518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4510709" y="7920329"/>
              <a:ext cx="19685" cy="18415"/>
            </a:xfrm>
            <a:custGeom>
              <a:avLst/>
              <a:gdLst/>
              <a:ahLst/>
              <a:cxnLst/>
              <a:rect l="l" t="t" r="r" b="b"/>
              <a:pathLst>
                <a:path w="19685" h="18415">
                  <a:moveTo>
                    <a:pt x="0" y="0"/>
                  </a:moveTo>
                  <a:lnTo>
                    <a:pt x="1243" y="11993"/>
                  </a:lnTo>
                  <a:lnTo>
                    <a:pt x="3660" y="17559"/>
                  </a:lnTo>
                  <a:lnTo>
                    <a:pt x="9054" y="18107"/>
                  </a:lnTo>
                  <a:lnTo>
                    <a:pt x="19227" y="15049"/>
                  </a:lnTo>
                  <a:lnTo>
                    <a:pt x="15900" y="33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4639487" y="7933702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4">
                  <a:moveTo>
                    <a:pt x="20078" y="0"/>
                  </a:moveTo>
                  <a:lnTo>
                    <a:pt x="12264" y="1513"/>
                  </a:lnTo>
                  <a:lnTo>
                    <a:pt x="5881" y="5640"/>
                  </a:lnTo>
                  <a:lnTo>
                    <a:pt x="1578" y="11760"/>
                  </a:lnTo>
                  <a:lnTo>
                    <a:pt x="0" y="19253"/>
                  </a:lnTo>
                  <a:lnTo>
                    <a:pt x="1578" y="26731"/>
                  </a:lnTo>
                  <a:lnTo>
                    <a:pt x="5881" y="32843"/>
                  </a:lnTo>
                  <a:lnTo>
                    <a:pt x="12264" y="36967"/>
                  </a:lnTo>
                  <a:lnTo>
                    <a:pt x="20078" y="38480"/>
                  </a:lnTo>
                  <a:lnTo>
                    <a:pt x="27886" y="36967"/>
                  </a:lnTo>
                  <a:lnTo>
                    <a:pt x="34264" y="32843"/>
                  </a:lnTo>
                  <a:lnTo>
                    <a:pt x="38566" y="26731"/>
                  </a:lnTo>
                  <a:lnTo>
                    <a:pt x="40144" y="19253"/>
                  </a:lnTo>
                  <a:lnTo>
                    <a:pt x="38566" y="11760"/>
                  </a:lnTo>
                  <a:lnTo>
                    <a:pt x="34264" y="5640"/>
                  </a:lnTo>
                  <a:lnTo>
                    <a:pt x="27886" y="1513"/>
                  </a:lnTo>
                  <a:lnTo>
                    <a:pt x="20078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4639487" y="7933702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4">
                  <a:moveTo>
                    <a:pt x="40144" y="19253"/>
                  </a:moveTo>
                  <a:lnTo>
                    <a:pt x="38566" y="26731"/>
                  </a:lnTo>
                  <a:lnTo>
                    <a:pt x="34264" y="32843"/>
                  </a:lnTo>
                  <a:lnTo>
                    <a:pt x="27886" y="36967"/>
                  </a:lnTo>
                  <a:lnTo>
                    <a:pt x="20078" y="38480"/>
                  </a:lnTo>
                  <a:lnTo>
                    <a:pt x="12264" y="36967"/>
                  </a:lnTo>
                  <a:lnTo>
                    <a:pt x="5881" y="32843"/>
                  </a:lnTo>
                  <a:lnTo>
                    <a:pt x="1578" y="26731"/>
                  </a:lnTo>
                  <a:lnTo>
                    <a:pt x="0" y="19253"/>
                  </a:lnTo>
                  <a:lnTo>
                    <a:pt x="1578" y="11760"/>
                  </a:lnTo>
                  <a:lnTo>
                    <a:pt x="5881" y="5640"/>
                  </a:lnTo>
                  <a:lnTo>
                    <a:pt x="12264" y="1513"/>
                  </a:lnTo>
                  <a:lnTo>
                    <a:pt x="20078" y="0"/>
                  </a:lnTo>
                  <a:lnTo>
                    <a:pt x="27886" y="1513"/>
                  </a:lnTo>
                  <a:lnTo>
                    <a:pt x="34264" y="5640"/>
                  </a:lnTo>
                  <a:lnTo>
                    <a:pt x="38566" y="11760"/>
                  </a:lnTo>
                  <a:lnTo>
                    <a:pt x="40144" y="19253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4642002" y="7936230"/>
              <a:ext cx="36830" cy="33020"/>
            </a:xfrm>
            <a:custGeom>
              <a:avLst/>
              <a:gdLst/>
              <a:ahLst/>
              <a:cxnLst/>
              <a:rect l="l" t="t" r="r" b="b"/>
              <a:pathLst>
                <a:path w="36829" h="33020">
                  <a:moveTo>
                    <a:pt x="8356" y="0"/>
                  </a:moveTo>
                  <a:lnTo>
                    <a:pt x="0" y="4178"/>
                  </a:lnTo>
                  <a:lnTo>
                    <a:pt x="0" y="7505"/>
                  </a:lnTo>
                  <a:lnTo>
                    <a:pt x="4220" y="23394"/>
                  </a:lnTo>
                  <a:lnTo>
                    <a:pt x="8764" y="31129"/>
                  </a:lnTo>
                  <a:lnTo>
                    <a:pt x="16453" y="32903"/>
                  </a:lnTo>
                  <a:lnTo>
                    <a:pt x="30111" y="30911"/>
                  </a:lnTo>
                  <a:lnTo>
                    <a:pt x="36791" y="20891"/>
                  </a:lnTo>
                  <a:lnTo>
                    <a:pt x="15887" y="20053"/>
                  </a:lnTo>
                  <a:lnTo>
                    <a:pt x="8356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4642002" y="7936230"/>
              <a:ext cx="36830" cy="33020"/>
            </a:xfrm>
            <a:custGeom>
              <a:avLst/>
              <a:gdLst/>
              <a:ahLst/>
              <a:cxnLst/>
              <a:rect l="l" t="t" r="r" b="b"/>
              <a:pathLst>
                <a:path w="36829" h="33020">
                  <a:moveTo>
                    <a:pt x="0" y="7505"/>
                  </a:moveTo>
                  <a:lnTo>
                    <a:pt x="4220" y="23394"/>
                  </a:lnTo>
                  <a:lnTo>
                    <a:pt x="8764" y="31129"/>
                  </a:lnTo>
                  <a:lnTo>
                    <a:pt x="16453" y="32903"/>
                  </a:lnTo>
                  <a:lnTo>
                    <a:pt x="30111" y="30911"/>
                  </a:lnTo>
                  <a:lnTo>
                    <a:pt x="36791" y="20891"/>
                  </a:lnTo>
                  <a:lnTo>
                    <a:pt x="15887" y="20053"/>
                  </a:lnTo>
                  <a:lnTo>
                    <a:pt x="8356" y="0"/>
                  </a:lnTo>
                  <a:lnTo>
                    <a:pt x="0" y="4178"/>
                  </a:lnTo>
                  <a:lnTo>
                    <a:pt x="0" y="7505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4659566" y="7933702"/>
              <a:ext cx="19685" cy="18415"/>
            </a:xfrm>
            <a:custGeom>
              <a:avLst/>
              <a:gdLst/>
              <a:ahLst/>
              <a:cxnLst/>
              <a:rect l="l" t="t" r="r" b="b"/>
              <a:pathLst>
                <a:path w="19685" h="18415">
                  <a:moveTo>
                    <a:pt x="0" y="0"/>
                  </a:moveTo>
                  <a:lnTo>
                    <a:pt x="1236" y="12001"/>
                  </a:lnTo>
                  <a:lnTo>
                    <a:pt x="3651" y="17570"/>
                  </a:lnTo>
                  <a:lnTo>
                    <a:pt x="9047" y="18120"/>
                  </a:lnTo>
                  <a:lnTo>
                    <a:pt x="19227" y="15062"/>
                  </a:lnTo>
                  <a:lnTo>
                    <a:pt x="15887" y="33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4489805" y="7357529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79">
                  <a:moveTo>
                    <a:pt x="20904" y="0"/>
                  </a:moveTo>
                  <a:lnTo>
                    <a:pt x="12773" y="1674"/>
                  </a:lnTo>
                  <a:lnTo>
                    <a:pt x="6127" y="6242"/>
                  </a:lnTo>
                  <a:lnTo>
                    <a:pt x="1644" y="13019"/>
                  </a:lnTo>
                  <a:lnTo>
                    <a:pt x="0" y="21323"/>
                  </a:lnTo>
                  <a:lnTo>
                    <a:pt x="1644" y="29627"/>
                  </a:lnTo>
                  <a:lnTo>
                    <a:pt x="6127" y="36404"/>
                  </a:lnTo>
                  <a:lnTo>
                    <a:pt x="12773" y="40972"/>
                  </a:lnTo>
                  <a:lnTo>
                    <a:pt x="20904" y="42646"/>
                  </a:lnTo>
                  <a:lnTo>
                    <a:pt x="29037" y="40972"/>
                  </a:lnTo>
                  <a:lnTo>
                    <a:pt x="35687" y="36404"/>
                  </a:lnTo>
                  <a:lnTo>
                    <a:pt x="40174" y="29627"/>
                  </a:lnTo>
                  <a:lnTo>
                    <a:pt x="41821" y="21323"/>
                  </a:lnTo>
                  <a:lnTo>
                    <a:pt x="40174" y="13019"/>
                  </a:lnTo>
                  <a:lnTo>
                    <a:pt x="35687" y="6242"/>
                  </a:lnTo>
                  <a:lnTo>
                    <a:pt x="29037" y="1674"/>
                  </a:lnTo>
                  <a:lnTo>
                    <a:pt x="20904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4489805" y="7357529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79">
                  <a:moveTo>
                    <a:pt x="41821" y="21323"/>
                  </a:moveTo>
                  <a:lnTo>
                    <a:pt x="40174" y="29627"/>
                  </a:lnTo>
                  <a:lnTo>
                    <a:pt x="35687" y="36404"/>
                  </a:lnTo>
                  <a:lnTo>
                    <a:pt x="29037" y="40972"/>
                  </a:lnTo>
                  <a:lnTo>
                    <a:pt x="20904" y="42646"/>
                  </a:lnTo>
                  <a:lnTo>
                    <a:pt x="12773" y="40972"/>
                  </a:lnTo>
                  <a:lnTo>
                    <a:pt x="6127" y="36404"/>
                  </a:lnTo>
                  <a:lnTo>
                    <a:pt x="1644" y="29627"/>
                  </a:lnTo>
                  <a:lnTo>
                    <a:pt x="0" y="21323"/>
                  </a:lnTo>
                  <a:lnTo>
                    <a:pt x="1644" y="13019"/>
                  </a:lnTo>
                  <a:lnTo>
                    <a:pt x="6127" y="6242"/>
                  </a:lnTo>
                  <a:lnTo>
                    <a:pt x="12773" y="1674"/>
                  </a:lnTo>
                  <a:lnTo>
                    <a:pt x="20904" y="0"/>
                  </a:lnTo>
                  <a:lnTo>
                    <a:pt x="29037" y="1674"/>
                  </a:lnTo>
                  <a:lnTo>
                    <a:pt x="35687" y="6242"/>
                  </a:lnTo>
                  <a:lnTo>
                    <a:pt x="40174" y="13019"/>
                  </a:lnTo>
                  <a:lnTo>
                    <a:pt x="41821" y="21323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4493145" y="7360043"/>
              <a:ext cx="8890" cy="34290"/>
            </a:xfrm>
            <a:custGeom>
              <a:avLst/>
              <a:gdLst/>
              <a:ahLst/>
              <a:cxnLst/>
              <a:rect l="l" t="t" r="r" b="b"/>
              <a:pathLst>
                <a:path w="8889" h="34290">
                  <a:moveTo>
                    <a:pt x="8369" y="0"/>
                  </a:moveTo>
                  <a:lnTo>
                    <a:pt x="0" y="6680"/>
                  </a:lnTo>
                  <a:lnTo>
                    <a:pt x="1676" y="32613"/>
                  </a:lnTo>
                  <a:lnTo>
                    <a:pt x="8369" y="34277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4493145" y="7360043"/>
              <a:ext cx="8890" cy="34290"/>
            </a:xfrm>
            <a:custGeom>
              <a:avLst/>
              <a:gdLst/>
              <a:ahLst/>
              <a:cxnLst/>
              <a:rect l="l" t="t" r="r" b="b"/>
              <a:pathLst>
                <a:path w="8889" h="34290">
                  <a:moveTo>
                    <a:pt x="0" y="6680"/>
                  </a:moveTo>
                  <a:lnTo>
                    <a:pt x="1676" y="32613"/>
                  </a:lnTo>
                  <a:lnTo>
                    <a:pt x="8369" y="34277"/>
                  </a:lnTo>
                  <a:lnTo>
                    <a:pt x="8369" y="0"/>
                  </a:lnTo>
                  <a:lnTo>
                    <a:pt x="0" y="668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4509629" y="7358367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4433" y="0"/>
                  </a:moveTo>
                  <a:lnTo>
                    <a:pt x="0" y="13486"/>
                  </a:lnTo>
                  <a:lnTo>
                    <a:pt x="351" y="20115"/>
                  </a:lnTo>
                  <a:lnTo>
                    <a:pt x="7135" y="21808"/>
                  </a:lnTo>
                  <a:lnTo>
                    <a:pt x="21997" y="20485"/>
                  </a:lnTo>
                  <a:lnTo>
                    <a:pt x="20772" y="9106"/>
                  </a:lnTo>
                  <a:lnTo>
                    <a:pt x="18535" y="3179"/>
                  </a:lnTo>
                  <a:lnTo>
                    <a:pt x="13637" y="784"/>
                  </a:lnTo>
                  <a:lnTo>
                    <a:pt x="4433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4509629" y="7358367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4433" y="0"/>
                  </a:moveTo>
                  <a:lnTo>
                    <a:pt x="0" y="13486"/>
                  </a:lnTo>
                  <a:lnTo>
                    <a:pt x="351" y="20115"/>
                  </a:lnTo>
                  <a:lnTo>
                    <a:pt x="7135" y="21808"/>
                  </a:lnTo>
                  <a:lnTo>
                    <a:pt x="21997" y="20485"/>
                  </a:lnTo>
                  <a:lnTo>
                    <a:pt x="20772" y="9106"/>
                  </a:lnTo>
                  <a:lnTo>
                    <a:pt x="18535" y="3179"/>
                  </a:lnTo>
                  <a:lnTo>
                    <a:pt x="13637" y="784"/>
                  </a:lnTo>
                  <a:lnTo>
                    <a:pt x="4433" y="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4501514" y="739432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-2286" y="419"/>
                  </a:moveTo>
                  <a:lnTo>
                    <a:pt x="24015" y="419"/>
                  </a:lnTo>
                </a:path>
              </a:pathLst>
            </a:custGeom>
            <a:ln w="5410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4637811" y="7370076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79">
                  <a:moveTo>
                    <a:pt x="20904" y="0"/>
                  </a:moveTo>
                  <a:lnTo>
                    <a:pt x="12767" y="1674"/>
                  </a:lnTo>
                  <a:lnTo>
                    <a:pt x="6122" y="6242"/>
                  </a:lnTo>
                  <a:lnTo>
                    <a:pt x="1642" y="13019"/>
                  </a:lnTo>
                  <a:lnTo>
                    <a:pt x="0" y="21323"/>
                  </a:lnTo>
                  <a:lnTo>
                    <a:pt x="1642" y="29627"/>
                  </a:lnTo>
                  <a:lnTo>
                    <a:pt x="6122" y="36404"/>
                  </a:lnTo>
                  <a:lnTo>
                    <a:pt x="12767" y="40972"/>
                  </a:lnTo>
                  <a:lnTo>
                    <a:pt x="20904" y="42646"/>
                  </a:lnTo>
                  <a:lnTo>
                    <a:pt x="29053" y="40972"/>
                  </a:lnTo>
                  <a:lnTo>
                    <a:pt x="35701" y="36404"/>
                  </a:lnTo>
                  <a:lnTo>
                    <a:pt x="40179" y="29627"/>
                  </a:lnTo>
                  <a:lnTo>
                    <a:pt x="41821" y="21323"/>
                  </a:lnTo>
                  <a:lnTo>
                    <a:pt x="40179" y="13019"/>
                  </a:lnTo>
                  <a:lnTo>
                    <a:pt x="35701" y="6242"/>
                  </a:lnTo>
                  <a:lnTo>
                    <a:pt x="29053" y="1674"/>
                  </a:lnTo>
                  <a:lnTo>
                    <a:pt x="20904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637811" y="7370076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79">
                  <a:moveTo>
                    <a:pt x="41821" y="21323"/>
                  </a:moveTo>
                  <a:lnTo>
                    <a:pt x="40179" y="29627"/>
                  </a:lnTo>
                  <a:lnTo>
                    <a:pt x="35701" y="36404"/>
                  </a:lnTo>
                  <a:lnTo>
                    <a:pt x="29053" y="40972"/>
                  </a:lnTo>
                  <a:lnTo>
                    <a:pt x="20904" y="42646"/>
                  </a:lnTo>
                  <a:lnTo>
                    <a:pt x="12767" y="40972"/>
                  </a:lnTo>
                  <a:lnTo>
                    <a:pt x="6122" y="36404"/>
                  </a:lnTo>
                  <a:lnTo>
                    <a:pt x="1642" y="29627"/>
                  </a:lnTo>
                  <a:lnTo>
                    <a:pt x="0" y="21323"/>
                  </a:lnTo>
                  <a:lnTo>
                    <a:pt x="1642" y="13019"/>
                  </a:lnTo>
                  <a:lnTo>
                    <a:pt x="6122" y="6242"/>
                  </a:lnTo>
                  <a:lnTo>
                    <a:pt x="12767" y="1674"/>
                  </a:lnTo>
                  <a:lnTo>
                    <a:pt x="20904" y="0"/>
                  </a:lnTo>
                  <a:lnTo>
                    <a:pt x="29053" y="1674"/>
                  </a:lnTo>
                  <a:lnTo>
                    <a:pt x="35701" y="6242"/>
                  </a:lnTo>
                  <a:lnTo>
                    <a:pt x="40179" y="13019"/>
                  </a:lnTo>
                  <a:lnTo>
                    <a:pt x="41821" y="21323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641164" y="7372578"/>
              <a:ext cx="8890" cy="34290"/>
            </a:xfrm>
            <a:custGeom>
              <a:avLst/>
              <a:gdLst/>
              <a:ahLst/>
              <a:cxnLst/>
              <a:rect l="l" t="t" r="r" b="b"/>
              <a:pathLst>
                <a:path w="8889" h="34290">
                  <a:moveTo>
                    <a:pt x="8356" y="0"/>
                  </a:moveTo>
                  <a:lnTo>
                    <a:pt x="0" y="6692"/>
                  </a:lnTo>
                  <a:lnTo>
                    <a:pt x="1676" y="32626"/>
                  </a:lnTo>
                  <a:lnTo>
                    <a:pt x="8356" y="34289"/>
                  </a:lnTo>
                  <a:lnTo>
                    <a:pt x="8356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641164" y="7372578"/>
              <a:ext cx="8890" cy="34290"/>
            </a:xfrm>
            <a:custGeom>
              <a:avLst/>
              <a:gdLst/>
              <a:ahLst/>
              <a:cxnLst/>
              <a:rect l="l" t="t" r="r" b="b"/>
              <a:pathLst>
                <a:path w="8889" h="34290">
                  <a:moveTo>
                    <a:pt x="0" y="6692"/>
                  </a:moveTo>
                  <a:lnTo>
                    <a:pt x="1676" y="32626"/>
                  </a:lnTo>
                  <a:lnTo>
                    <a:pt x="8356" y="34289"/>
                  </a:lnTo>
                  <a:lnTo>
                    <a:pt x="8356" y="0"/>
                  </a:lnTo>
                  <a:lnTo>
                    <a:pt x="0" y="6692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657642" y="737090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4426" y="0"/>
                  </a:moveTo>
                  <a:lnTo>
                    <a:pt x="0" y="13493"/>
                  </a:lnTo>
                  <a:lnTo>
                    <a:pt x="354" y="20126"/>
                  </a:lnTo>
                  <a:lnTo>
                    <a:pt x="7135" y="21820"/>
                  </a:lnTo>
                  <a:lnTo>
                    <a:pt x="21990" y="20497"/>
                  </a:lnTo>
                  <a:lnTo>
                    <a:pt x="20765" y="9118"/>
                  </a:lnTo>
                  <a:lnTo>
                    <a:pt x="18527" y="3190"/>
                  </a:lnTo>
                  <a:lnTo>
                    <a:pt x="13630" y="791"/>
                  </a:lnTo>
                  <a:lnTo>
                    <a:pt x="4426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4657642" y="737090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4426" y="0"/>
                  </a:moveTo>
                  <a:lnTo>
                    <a:pt x="0" y="13493"/>
                  </a:lnTo>
                  <a:lnTo>
                    <a:pt x="354" y="20126"/>
                  </a:lnTo>
                  <a:lnTo>
                    <a:pt x="7135" y="21820"/>
                  </a:lnTo>
                  <a:lnTo>
                    <a:pt x="21990" y="20497"/>
                  </a:lnTo>
                  <a:lnTo>
                    <a:pt x="20765" y="9118"/>
                  </a:lnTo>
                  <a:lnTo>
                    <a:pt x="18527" y="3190"/>
                  </a:lnTo>
                  <a:lnTo>
                    <a:pt x="13630" y="791"/>
                  </a:lnTo>
                  <a:lnTo>
                    <a:pt x="4426" y="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649520" y="7406868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-2286" y="412"/>
                  </a:moveTo>
                  <a:lnTo>
                    <a:pt x="24041" y="412"/>
                  </a:lnTo>
                </a:path>
              </a:pathLst>
            </a:custGeom>
            <a:ln w="5397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4377740" y="7343305"/>
              <a:ext cx="17780" cy="52705"/>
            </a:xfrm>
            <a:custGeom>
              <a:avLst/>
              <a:gdLst/>
              <a:ahLst/>
              <a:cxnLst/>
              <a:rect l="l" t="t" r="r" b="b"/>
              <a:pathLst>
                <a:path w="17779" h="52704">
                  <a:moveTo>
                    <a:pt x="12847" y="18877"/>
                  </a:moveTo>
                  <a:lnTo>
                    <a:pt x="0" y="25933"/>
                  </a:lnTo>
                  <a:lnTo>
                    <a:pt x="0" y="51854"/>
                  </a:lnTo>
                  <a:lnTo>
                    <a:pt x="13385" y="52692"/>
                  </a:lnTo>
                  <a:lnTo>
                    <a:pt x="12847" y="18877"/>
                  </a:lnTo>
                  <a:close/>
                </a:path>
                <a:path w="17779" h="52704">
                  <a:moveTo>
                    <a:pt x="12664" y="7370"/>
                  </a:moveTo>
                  <a:lnTo>
                    <a:pt x="12847" y="18877"/>
                  </a:lnTo>
                  <a:lnTo>
                    <a:pt x="17468" y="14016"/>
                  </a:lnTo>
                  <a:lnTo>
                    <a:pt x="14476" y="8765"/>
                  </a:lnTo>
                  <a:lnTo>
                    <a:pt x="12664" y="7370"/>
                  </a:lnTo>
                  <a:close/>
                </a:path>
                <a:path w="17779" h="52704">
                  <a:moveTo>
                    <a:pt x="12547" y="0"/>
                  </a:moveTo>
                  <a:lnTo>
                    <a:pt x="4190" y="850"/>
                  </a:lnTo>
                  <a:lnTo>
                    <a:pt x="12664" y="7370"/>
                  </a:lnTo>
                  <a:lnTo>
                    <a:pt x="12547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4372724" y="7222896"/>
              <a:ext cx="442595" cy="833755"/>
            </a:xfrm>
            <a:custGeom>
              <a:avLst/>
              <a:gdLst/>
              <a:ahLst/>
              <a:cxnLst/>
              <a:rect l="l" t="t" r="r" b="b"/>
              <a:pathLst>
                <a:path w="442595" h="833754">
                  <a:moveTo>
                    <a:pt x="9207" y="121259"/>
                  </a:moveTo>
                  <a:lnTo>
                    <a:pt x="19493" y="129173"/>
                  </a:lnTo>
                  <a:lnTo>
                    <a:pt x="22485" y="134424"/>
                  </a:lnTo>
                  <a:lnTo>
                    <a:pt x="17790" y="139363"/>
                  </a:lnTo>
                  <a:lnTo>
                    <a:pt x="5016" y="146342"/>
                  </a:lnTo>
                  <a:lnTo>
                    <a:pt x="5016" y="172262"/>
                  </a:lnTo>
                  <a:lnTo>
                    <a:pt x="18402" y="173101"/>
                  </a:lnTo>
                  <a:lnTo>
                    <a:pt x="17564" y="120408"/>
                  </a:lnTo>
                  <a:lnTo>
                    <a:pt x="9207" y="121259"/>
                  </a:lnTo>
                  <a:close/>
                </a:path>
                <a:path w="442595" h="833754">
                  <a:moveTo>
                    <a:pt x="0" y="0"/>
                  </a:moveTo>
                  <a:lnTo>
                    <a:pt x="419798" y="31775"/>
                  </a:lnTo>
                  <a:lnTo>
                    <a:pt x="436524" y="52679"/>
                  </a:lnTo>
                  <a:lnTo>
                    <a:pt x="436524" y="245021"/>
                  </a:lnTo>
                  <a:lnTo>
                    <a:pt x="426491" y="250037"/>
                  </a:lnTo>
                  <a:lnTo>
                    <a:pt x="429844" y="684872"/>
                  </a:lnTo>
                  <a:lnTo>
                    <a:pt x="434022" y="688238"/>
                  </a:lnTo>
                  <a:lnTo>
                    <a:pt x="436524" y="714997"/>
                  </a:lnTo>
                  <a:lnTo>
                    <a:pt x="431507" y="719175"/>
                  </a:lnTo>
                  <a:lnTo>
                    <a:pt x="430741" y="733695"/>
                  </a:lnTo>
                  <a:lnTo>
                    <a:pt x="431619" y="741322"/>
                  </a:lnTo>
                  <a:lnTo>
                    <a:pt x="435158" y="744566"/>
                  </a:lnTo>
                  <a:lnTo>
                    <a:pt x="442379" y="745934"/>
                  </a:lnTo>
                  <a:lnTo>
                    <a:pt x="442379" y="755954"/>
                  </a:lnTo>
                  <a:lnTo>
                    <a:pt x="434022" y="766851"/>
                  </a:lnTo>
                  <a:lnTo>
                    <a:pt x="434022" y="833742"/>
                  </a:lnTo>
                </a:path>
                <a:path w="442595" h="833754">
                  <a:moveTo>
                    <a:pt x="418134" y="286397"/>
                  </a:moveTo>
                  <a:lnTo>
                    <a:pt x="416425" y="294708"/>
                  </a:lnTo>
                  <a:lnTo>
                    <a:pt x="411764" y="301490"/>
                  </a:lnTo>
                  <a:lnTo>
                    <a:pt x="404852" y="306059"/>
                  </a:lnTo>
                  <a:lnTo>
                    <a:pt x="396392" y="307733"/>
                  </a:lnTo>
                  <a:lnTo>
                    <a:pt x="387926" y="306059"/>
                  </a:lnTo>
                  <a:lnTo>
                    <a:pt x="381015" y="301490"/>
                  </a:lnTo>
                  <a:lnTo>
                    <a:pt x="376357" y="294708"/>
                  </a:lnTo>
                  <a:lnTo>
                    <a:pt x="374650" y="286397"/>
                  </a:lnTo>
                  <a:lnTo>
                    <a:pt x="376357" y="278111"/>
                  </a:lnTo>
                  <a:lnTo>
                    <a:pt x="381015" y="271337"/>
                  </a:lnTo>
                  <a:lnTo>
                    <a:pt x="387926" y="266764"/>
                  </a:lnTo>
                  <a:lnTo>
                    <a:pt x="396392" y="265087"/>
                  </a:lnTo>
                  <a:lnTo>
                    <a:pt x="404852" y="266764"/>
                  </a:lnTo>
                  <a:lnTo>
                    <a:pt x="411764" y="271337"/>
                  </a:lnTo>
                  <a:lnTo>
                    <a:pt x="416425" y="278111"/>
                  </a:lnTo>
                  <a:lnTo>
                    <a:pt x="418134" y="286397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4413275" y="7883537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21755" y="0"/>
                  </a:moveTo>
                  <a:lnTo>
                    <a:pt x="13292" y="1674"/>
                  </a:lnTo>
                  <a:lnTo>
                    <a:pt x="6376" y="6242"/>
                  </a:lnTo>
                  <a:lnTo>
                    <a:pt x="1711" y="13019"/>
                  </a:lnTo>
                  <a:lnTo>
                    <a:pt x="0" y="21323"/>
                  </a:lnTo>
                  <a:lnTo>
                    <a:pt x="1711" y="29627"/>
                  </a:lnTo>
                  <a:lnTo>
                    <a:pt x="6376" y="36404"/>
                  </a:lnTo>
                  <a:lnTo>
                    <a:pt x="13292" y="40972"/>
                  </a:lnTo>
                  <a:lnTo>
                    <a:pt x="21755" y="42646"/>
                  </a:lnTo>
                  <a:lnTo>
                    <a:pt x="30213" y="40972"/>
                  </a:lnTo>
                  <a:lnTo>
                    <a:pt x="37120" y="36404"/>
                  </a:lnTo>
                  <a:lnTo>
                    <a:pt x="41777" y="29627"/>
                  </a:lnTo>
                  <a:lnTo>
                    <a:pt x="43484" y="21323"/>
                  </a:lnTo>
                  <a:lnTo>
                    <a:pt x="41777" y="13019"/>
                  </a:lnTo>
                  <a:lnTo>
                    <a:pt x="37120" y="6242"/>
                  </a:lnTo>
                  <a:lnTo>
                    <a:pt x="30213" y="1674"/>
                  </a:lnTo>
                  <a:lnTo>
                    <a:pt x="21755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4413275" y="7883537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43484" y="21323"/>
                  </a:moveTo>
                  <a:lnTo>
                    <a:pt x="41777" y="29627"/>
                  </a:lnTo>
                  <a:lnTo>
                    <a:pt x="37120" y="36404"/>
                  </a:lnTo>
                  <a:lnTo>
                    <a:pt x="30213" y="40972"/>
                  </a:lnTo>
                  <a:lnTo>
                    <a:pt x="21755" y="42646"/>
                  </a:lnTo>
                  <a:lnTo>
                    <a:pt x="13292" y="40972"/>
                  </a:lnTo>
                  <a:lnTo>
                    <a:pt x="6376" y="36404"/>
                  </a:lnTo>
                  <a:lnTo>
                    <a:pt x="1711" y="29627"/>
                  </a:lnTo>
                  <a:lnTo>
                    <a:pt x="0" y="21323"/>
                  </a:lnTo>
                  <a:lnTo>
                    <a:pt x="1711" y="13019"/>
                  </a:lnTo>
                  <a:lnTo>
                    <a:pt x="6376" y="6242"/>
                  </a:lnTo>
                  <a:lnTo>
                    <a:pt x="13292" y="1674"/>
                  </a:lnTo>
                  <a:lnTo>
                    <a:pt x="21755" y="0"/>
                  </a:lnTo>
                  <a:lnTo>
                    <a:pt x="30213" y="1674"/>
                  </a:lnTo>
                  <a:lnTo>
                    <a:pt x="37120" y="6242"/>
                  </a:lnTo>
                  <a:lnTo>
                    <a:pt x="41777" y="13019"/>
                  </a:lnTo>
                  <a:lnTo>
                    <a:pt x="43484" y="21323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4417047" y="7886458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17983" y="0"/>
                  </a:moveTo>
                  <a:lnTo>
                    <a:pt x="10978" y="1446"/>
                  </a:lnTo>
                  <a:lnTo>
                    <a:pt x="5262" y="5391"/>
                  </a:lnTo>
                  <a:lnTo>
                    <a:pt x="1411" y="11240"/>
                  </a:lnTo>
                  <a:lnTo>
                    <a:pt x="0" y="18402"/>
                  </a:lnTo>
                  <a:lnTo>
                    <a:pt x="1411" y="25556"/>
                  </a:lnTo>
                  <a:lnTo>
                    <a:pt x="5262" y="31402"/>
                  </a:lnTo>
                  <a:lnTo>
                    <a:pt x="10978" y="35345"/>
                  </a:lnTo>
                  <a:lnTo>
                    <a:pt x="17983" y="36791"/>
                  </a:lnTo>
                  <a:lnTo>
                    <a:pt x="24977" y="35345"/>
                  </a:lnTo>
                  <a:lnTo>
                    <a:pt x="30694" y="31402"/>
                  </a:lnTo>
                  <a:lnTo>
                    <a:pt x="34551" y="25556"/>
                  </a:lnTo>
                  <a:lnTo>
                    <a:pt x="35966" y="18402"/>
                  </a:lnTo>
                  <a:lnTo>
                    <a:pt x="34551" y="11240"/>
                  </a:lnTo>
                  <a:lnTo>
                    <a:pt x="30694" y="5391"/>
                  </a:lnTo>
                  <a:lnTo>
                    <a:pt x="24977" y="1446"/>
                  </a:lnTo>
                  <a:lnTo>
                    <a:pt x="17983" y="0"/>
                  </a:lnTo>
                  <a:close/>
                </a:path>
              </a:pathLst>
            </a:custGeom>
            <a:solidFill>
              <a:srgbClr val="8F7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4417047" y="7886458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35966" y="18402"/>
                  </a:moveTo>
                  <a:lnTo>
                    <a:pt x="34551" y="25556"/>
                  </a:lnTo>
                  <a:lnTo>
                    <a:pt x="30694" y="31402"/>
                  </a:lnTo>
                  <a:lnTo>
                    <a:pt x="24977" y="35345"/>
                  </a:lnTo>
                  <a:lnTo>
                    <a:pt x="17983" y="36791"/>
                  </a:lnTo>
                  <a:lnTo>
                    <a:pt x="10978" y="35345"/>
                  </a:lnTo>
                  <a:lnTo>
                    <a:pt x="5262" y="31402"/>
                  </a:lnTo>
                  <a:lnTo>
                    <a:pt x="1411" y="25556"/>
                  </a:lnTo>
                  <a:lnTo>
                    <a:pt x="0" y="18402"/>
                  </a:lnTo>
                  <a:lnTo>
                    <a:pt x="1411" y="11240"/>
                  </a:lnTo>
                  <a:lnTo>
                    <a:pt x="5262" y="5391"/>
                  </a:lnTo>
                  <a:lnTo>
                    <a:pt x="10978" y="1446"/>
                  </a:lnTo>
                  <a:lnTo>
                    <a:pt x="17983" y="0"/>
                  </a:lnTo>
                  <a:lnTo>
                    <a:pt x="24977" y="1446"/>
                  </a:lnTo>
                  <a:lnTo>
                    <a:pt x="30694" y="5391"/>
                  </a:lnTo>
                  <a:lnTo>
                    <a:pt x="34551" y="11240"/>
                  </a:lnTo>
                  <a:lnTo>
                    <a:pt x="35966" y="18402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4423321" y="7893138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5">
                  <a:moveTo>
                    <a:pt x="9626" y="0"/>
                  </a:moveTo>
                  <a:lnTo>
                    <a:pt x="12128" y="23418"/>
                  </a:lnTo>
                </a:path>
                <a:path w="23495" h="23495">
                  <a:moveTo>
                    <a:pt x="0" y="12979"/>
                  </a:moveTo>
                  <a:lnTo>
                    <a:pt x="23418" y="10452"/>
                  </a:lnTo>
                </a:path>
              </a:pathLst>
            </a:custGeom>
            <a:ln w="25400">
              <a:solidFill>
                <a:srgbClr val="40404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4711826" y="7911134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21755" y="0"/>
                  </a:moveTo>
                  <a:lnTo>
                    <a:pt x="13282" y="1674"/>
                  </a:lnTo>
                  <a:lnTo>
                    <a:pt x="6367" y="6242"/>
                  </a:lnTo>
                  <a:lnTo>
                    <a:pt x="1707" y="13019"/>
                  </a:lnTo>
                  <a:lnTo>
                    <a:pt x="0" y="21323"/>
                  </a:lnTo>
                  <a:lnTo>
                    <a:pt x="1707" y="29619"/>
                  </a:lnTo>
                  <a:lnTo>
                    <a:pt x="6367" y="36393"/>
                  </a:lnTo>
                  <a:lnTo>
                    <a:pt x="13282" y="40959"/>
                  </a:lnTo>
                  <a:lnTo>
                    <a:pt x="21755" y="42633"/>
                  </a:lnTo>
                  <a:lnTo>
                    <a:pt x="30202" y="40959"/>
                  </a:lnTo>
                  <a:lnTo>
                    <a:pt x="37110" y="36393"/>
                  </a:lnTo>
                  <a:lnTo>
                    <a:pt x="41773" y="29619"/>
                  </a:lnTo>
                  <a:lnTo>
                    <a:pt x="43484" y="21323"/>
                  </a:lnTo>
                  <a:lnTo>
                    <a:pt x="41773" y="13019"/>
                  </a:lnTo>
                  <a:lnTo>
                    <a:pt x="37110" y="6242"/>
                  </a:lnTo>
                  <a:lnTo>
                    <a:pt x="30202" y="1674"/>
                  </a:lnTo>
                  <a:lnTo>
                    <a:pt x="21755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4711826" y="7911134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43484" y="21323"/>
                  </a:moveTo>
                  <a:lnTo>
                    <a:pt x="41773" y="29619"/>
                  </a:lnTo>
                  <a:lnTo>
                    <a:pt x="37110" y="36393"/>
                  </a:lnTo>
                  <a:lnTo>
                    <a:pt x="30202" y="40959"/>
                  </a:lnTo>
                  <a:lnTo>
                    <a:pt x="21755" y="42633"/>
                  </a:lnTo>
                  <a:lnTo>
                    <a:pt x="13282" y="40959"/>
                  </a:lnTo>
                  <a:lnTo>
                    <a:pt x="6367" y="36393"/>
                  </a:lnTo>
                  <a:lnTo>
                    <a:pt x="1707" y="29619"/>
                  </a:lnTo>
                  <a:lnTo>
                    <a:pt x="0" y="21323"/>
                  </a:lnTo>
                  <a:lnTo>
                    <a:pt x="1707" y="13019"/>
                  </a:lnTo>
                  <a:lnTo>
                    <a:pt x="6367" y="6242"/>
                  </a:lnTo>
                  <a:lnTo>
                    <a:pt x="13282" y="1674"/>
                  </a:lnTo>
                  <a:lnTo>
                    <a:pt x="21755" y="0"/>
                  </a:lnTo>
                  <a:lnTo>
                    <a:pt x="30202" y="1674"/>
                  </a:lnTo>
                  <a:lnTo>
                    <a:pt x="37110" y="6242"/>
                  </a:lnTo>
                  <a:lnTo>
                    <a:pt x="41773" y="13019"/>
                  </a:lnTo>
                  <a:lnTo>
                    <a:pt x="43484" y="21323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4715586" y="791405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17995" y="0"/>
                  </a:moveTo>
                  <a:lnTo>
                    <a:pt x="10988" y="1446"/>
                  </a:lnTo>
                  <a:lnTo>
                    <a:pt x="5268" y="5391"/>
                  </a:lnTo>
                  <a:lnTo>
                    <a:pt x="1413" y="11240"/>
                  </a:lnTo>
                  <a:lnTo>
                    <a:pt x="0" y="18402"/>
                  </a:lnTo>
                  <a:lnTo>
                    <a:pt x="1413" y="25561"/>
                  </a:lnTo>
                  <a:lnTo>
                    <a:pt x="5268" y="31407"/>
                  </a:lnTo>
                  <a:lnTo>
                    <a:pt x="10988" y="35347"/>
                  </a:lnTo>
                  <a:lnTo>
                    <a:pt x="17995" y="36791"/>
                  </a:lnTo>
                  <a:lnTo>
                    <a:pt x="24988" y="35347"/>
                  </a:lnTo>
                  <a:lnTo>
                    <a:pt x="30700" y="31407"/>
                  </a:lnTo>
                  <a:lnTo>
                    <a:pt x="34553" y="25561"/>
                  </a:lnTo>
                  <a:lnTo>
                    <a:pt x="35966" y="18402"/>
                  </a:lnTo>
                  <a:lnTo>
                    <a:pt x="34553" y="11240"/>
                  </a:lnTo>
                  <a:lnTo>
                    <a:pt x="30700" y="5391"/>
                  </a:lnTo>
                  <a:lnTo>
                    <a:pt x="24988" y="1446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8F7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4715586" y="7914055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35966" y="18402"/>
                  </a:moveTo>
                  <a:lnTo>
                    <a:pt x="34553" y="25561"/>
                  </a:lnTo>
                  <a:lnTo>
                    <a:pt x="30700" y="31407"/>
                  </a:lnTo>
                  <a:lnTo>
                    <a:pt x="24988" y="35347"/>
                  </a:lnTo>
                  <a:lnTo>
                    <a:pt x="17995" y="36791"/>
                  </a:lnTo>
                  <a:lnTo>
                    <a:pt x="10988" y="35347"/>
                  </a:lnTo>
                  <a:lnTo>
                    <a:pt x="5268" y="31407"/>
                  </a:lnTo>
                  <a:lnTo>
                    <a:pt x="1413" y="25561"/>
                  </a:lnTo>
                  <a:lnTo>
                    <a:pt x="0" y="18402"/>
                  </a:lnTo>
                  <a:lnTo>
                    <a:pt x="1413" y="11240"/>
                  </a:lnTo>
                  <a:lnTo>
                    <a:pt x="5268" y="5391"/>
                  </a:lnTo>
                  <a:lnTo>
                    <a:pt x="10988" y="1446"/>
                  </a:lnTo>
                  <a:lnTo>
                    <a:pt x="17995" y="0"/>
                  </a:lnTo>
                  <a:lnTo>
                    <a:pt x="24988" y="1446"/>
                  </a:lnTo>
                  <a:lnTo>
                    <a:pt x="30700" y="5391"/>
                  </a:lnTo>
                  <a:lnTo>
                    <a:pt x="34553" y="11240"/>
                  </a:lnTo>
                  <a:lnTo>
                    <a:pt x="35966" y="18402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4721847" y="7920748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5">
                  <a:moveTo>
                    <a:pt x="9626" y="0"/>
                  </a:moveTo>
                  <a:lnTo>
                    <a:pt x="12141" y="23418"/>
                  </a:lnTo>
                </a:path>
                <a:path w="23495" h="23495">
                  <a:moveTo>
                    <a:pt x="0" y="12953"/>
                  </a:moveTo>
                  <a:lnTo>
                    <a:pt x="23418" y="10439"/>
                  </a:lnTo>
                </a:path>
              </a:pathLst>
            </a:custGeom>
            <a:ln w="25400">
              <a:solidFill>
                <a:srgbClr val="40404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4354334" y="7437818"/>
              <a:ext cx="449580" cy="483870"/>
            </a:xfrm>
            <a:custGeom>
              <a:avLst/>
              <a:gdLst/>
              <a:ahLst/>
              <a:cxnLst/>
              <a:rect l="l" t="t" r="r" b="b"/>
              <a:pathLst>
                <a:path w="449579" h="483870">
                  <a:moveTo>
                    <a:pt x="7518" y="0"/>
                  </a:moveTo>
                  <a:lnTo>
                    <a:pt x="1676" y="838"/>
                  </a:lnTo>
                  <a:lnTo>
                    <a:pt x="825" y="430669"/>
                  </a:lnTo>
                  <a:lnTo>
                    <a:pt x="0" y="439864"/>
                  </a:lnTo>
                  <a:lnTo>
                    <a:pt x="9182" y="441528"/>
                  </a:lnTo>
                  <a:lnTo>
                    <a:pt x="444042" y="483349"/>
                  </a:lnTo>
                  <a:lnTo>
                    <a:pt x="448233" y="469950"/>
                  </a:lnTo>
                  <a:lnTo>
                    <a:pt x="449059" y="47663"/>
                  </a:lnTo>
                  <a:lnTo>
                    <a:pt x="448233" y="35953"/>
                  </a:lnTo>
                  <a:lnTo>
                    <a:pt x="440702" y="33426"/>
                  </a:lnTo>
                  <a:lnTo>
                    <a:pt x="7518" y="0"/>
                  </a:lnTo>
                  <a:close/>
                </a:path>
              </a:pathLst>
            </a:custGeom>
            <a:solidFill>
              <a:srgbClr val="D7D7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4354334" y="7437818"/>
              <a:ext cx="449580" cy="483870"/>
            </a:xfrm>
            <a:custGeom>
              <a:avLst/>
              <a:gdLst/>
              <a:ahLst/>
              <a:cxnLst/>
              <a:rect l="l" t="t" r="r" b="b"/>
              <a:pathLst>
                <a:path w="449579" h="483870">
                  <a:moveTo>
                    <a:pt x="448233" y="469950"/>
                  </a:moveTo>
                  <a:lnTo>
                    <a:pt x="444042" y="483349"/>
                  </a:lnTo>
                  <a:lnTo>
                    <a:pt x="434848" y="482511"/>
                  </a:lnTo>
                  <a:lnTo>
                    <a:pt x="9182" y="441528"/>
                  </a:lnTo>
                  <a:lnTo>
                    <a:pt x="0" y="439864"/>
                  </a:lnTo>
                  <a:lnTo>
                    <a:pt x="825" y="430669"/>
                  </a:lnTo>
                  <a:lnTo>
                    <a:pt x="1676" y="5003"/>
                  </a:lnTo>
                  <a:lnTo>
                    <a:pt x="1676" y="838"/>
                  </a:lnTo>
                  <a:lnTo>
                    <a:pt x="7518" y="0"/>
                  </a:lnTo>
                  <a:lnTo>
                    <a:pt x="440702" y="33426"/>
                  </a:lnTo>
                  <a:lnTo>
                    <a:pt x="448233" y="35953"/>
                  </a:lnTo>
                  <a:lnTo>
                    <a:pt x="449059" y="47663"/>
                  </a:lnTo>
                  <a:lnTo>
                    <a:pt x="448233" y="46995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4365625" y="7456208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21742" y="0"/>
                  </a:moveTo>
                  <a:lnTo>
                    <a:pt x="13276" y="1676"/>
                  </a:lnTo>
                  <a:lnTo>
                    <a:pt x="6365" y="6248"/>
                  </a:lnTo>
                  <a:lnTo>
                    <a:pt x="1707" y="13030"/>
                  </a:lnTo>
                  <a:lnTo>
                    <a:pt x="0" y="21335"/>
                  </a:lnTo>
                  <a:lnTo>
                    <a:pt x="1707" y="29627"/>
                  </a:lnTo>
                  <a:lnTo>
                    <a:pt x="6365" y="36401"/>
                  </a:lnTo>
                  <a:lnTo>
                    <a:pt x="13276" y="40970"/>
                  </a:lnTo>
                  <a:lnTo>
                    <a:pt x="21742" y="42646"/>
                  </a:lnTo>
                  <a:lnTo>
                    <a:pt x="30202" y="40970"/>
                  </a:lnTo>
                  <a:lnTo>
                    <a:pt x="37114" y="36401"/>
                  </a:lnTo>
                  <a:lnTo>
                    <a:pt x="41775" y="29627"/>
                  </a:lnTo>
                  <a:lnTo>
                    <a:pt x="43484" y="21335"/>
                  </a:lnTo>
                  <a:lnTo>
                    <a:pt x="41775" y="13030"/>
                  </a:lnTo>
                  <a:lnTo>
                    <a:pt x="37114" y="6248"/>
                  </a:lnTo>
                  <a:lnTo>
                    <a:pt x="30202" y="1676"/>
                  </a:lnTo>
                  <a:lnTo>
                    <a:pt x="21742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4365625" y="7456208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43484" y="21335"/>
                  </a:moveTo>
                  <a:lnTo>
                    <a:pt x="41775" y="29627"/>
                  </a:lnTo>
                  <a:lnTo>
                    <a:pt x="37114" y="36401"/>
                  </a:lnTo>
                  <a:lnTo>
                    <a:pt x="30202" y="40970"/>
                  </a:lnTo>
                  <a:lnTo>
                    <a:pt x="21742" y="42646"/>
                  </a:lnTo>
                  <a:lnTo>
                    <a:pt x="13276" y="40970"/>
                  </a:lnTo>
                  <a:lnTo>
                    <a:pt x="6365" y="36401"/>
                  </a:lnTo>
                  <a:lnTo>
                    <a:pt x="1707" y="29627"/>
                  </a:lnTo>
                  <a:lnTo>
                    <a:pt x="0" y="21335"/>
                  </a:lnTo>
                  <a:lnTo>
                    <a:pt x="1707" y="13030"/>
                  </a:lnTo>
                  <a:lnTo>
                    <a:pt x="6365" y="6248"/>
                  </a:lnTo>
                  <a:lnTo>
                    <a:pt x="13276" y="1676"/>
                  </a:lnTo>
                  <a:lnTo>
                    <a:pt x="21742" y="0"/>
                  </a:lnTo>
                  <a:lnTo>
                    <a:pt x="30202" y="1676"/>
                  </a:lnTo>
                  <a:lnTo>
                    <a:pt x="37114" y="6248"/>
                  </a:lnTo>
                  <a:lnTo>
                    <a:pt x="41775" y="13030"/>
                  </a:lnTo>
                  <a:lnTo>
                    <a:pt x="43484" y="21335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4369371" y="7459141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17995" y="0"/>
                  </a:moveTo>
                  <a:lnTo>
                    <a:pt x="10994" y="1446"/>
                  </a:lnTo>
                  <a:lnTo>
                    <a:pt x="5273" y="5391"/>
                  </a:lnTo>
                  <a:lnTo>
                    <a:pt x="1415" y="11240"/>
                  </a:lnTo>
                  <a:lnTo>
                    <a:pt x="0" y="18402"/>
                  </a:lnTo>
                  <a:lnTo>
                    <a:pt x="1415" y="25551"/>
                  </a:lnTo>
                  <a:lnTo>
                    <a:pt x="5273" y="31397"/>
                  </a:lnTo>
                  <a:lnTo>
                    <a:pt x="10994" y="35343"/>
                  </a:lnTo>
                  <a:lnTo>
                    <a:pt x="17995" y="36791"/>
                  </a:lnTo>
                  <a:lnTo>
                    <a:pt x="24988" y="35343"/>
                  </a:lnTo>
                  <a:lnTo>
                    <a:pt x="30700" y="31397"/>
                  </a:lnTo>
                  <a:lnTo>
                    <a:pt x="34553" y="25551"/>
                  </a:lnTo>
                  <a:lnTo>
                    <a:pt x="35966" y="18402"/>
                  </a:lnTo>
                  <a:lnTo>
                    <a:pt x="34553" y="11240"/>
                  </a:lnTo>
                  <a:lnTo>
                    <a:pt x="30700" y="5391"/>
                  </a:lnTo>
                  <a:lnTo>
                    <a:pt x="24988" y="1446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8F7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4369371" y="7459141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35966" y="18402"/>
                  </a:moveTo>
                  <a:lnTo>
                    <a:pt x="34553" y="25551"/>
                  </a:lnTo>
                  <a:lnTo>
                    <a:pt x="30700" y="31397"/>
                  </a:lnTo>
                  <a:lnTo>
                    <a:pt x="24988" y="35343"/>
                  </a:lnTo>
                  <a:lnTo>
                    <a:pt x="17995" y="36791"/>
                  </a:lnTo>
                  <a:lnTo>
                    <a:pt x="10994" y="35343"/>
                  </a:lnTo>
                  <a:lnTo>
                    <a:pt x="5273" y="31397"/>
                  </a:lnTo>
                  <a:lnTo>
                    <a:pt x="1415" y="25551"/>
                  </a:lnTo>
                  <a:lnTo>
                    <a:pt x="0" y="18402"/>
                  </a:lnTo>
                  <a:lnTo>
                    <a:pt x="1415" y="11240"/>
                  </a:lnTo>
                  <a:lnTo>
                    <a:pt x="5273" y="5391"/>
                  </a:lnTo>
                  <a:lnTo>
                    <a:pt x="10994" y="1446"/>
                  </a:lnTo>
                  <a:lnTo>
                    <a:pt x="17995" y="0"/>
                  </a:lnTo>
                  <a:lnTo>
                    <a:pt x="24988" y="1446"/>
                  </a:lnTo>
                  <a:lnTo>
                    <a:pt x="30700" y="5391"/>
                  </a:lnTo>
                  <a:lnTo>
                    <a:pt x="34553" y="11240"/>
                  </a:lnTo>
                  <a:lnTo>
                    <a:pt x="35966" y="18402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4375645" y="7465822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5">
                  <a:moveTo>
                    <a:pt x="9626" y="0"/>
                  </a:moveTo>
                  <a:lnTo>
                    <a:pt x="12128" y="23418"/>
                  </a:lnTo>
                </a:path>
                <a:path w="23495" h="23495">
                  <a:moveTo>
                    <a:pt x="0" y="12966"/>
                  </a:moveTo>
                  <a:lnTo>
                    <a:pt x="23418" y="10464"/>
                  </a:lnTo>
                </a:path>
              </a:pathLst>
            </a:custGeom>
            <a:ln w="25400">
              <a:solidFill>
                <a:srgbClr val="40404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4365205" y="7600873"/>
              <a:ext cx="286385" cy="353060"/>
            </a:xfrm>
            <a:custGeom>
              <a:avLst/>
              <a:gdLst/>
              <a:ahLst/>
              <a:cxnLst/>
              <a:rect l="l" t="t" r="r" b="b"/>
              <a:pathLst>
                <a:path w="286385" h="353059">
                  <a:moveTo>
                    <a:pt x="3352" y="297713"/>
                  </a:moveTo>
                  <a:lnTo>
                    <a:pt x="30099" y="299377"/>
                  </a:lnTo>
                  <a:lnTo>
                    <a:pt x="27584" y="352082"/>
                  </a:lnTo>
                  <a:lnTo>
                    <a:pt x="0" y="352894"/>
                  </a:lnTo>
                </a:path>
                <a:path w="286385" h="353059">
                  <a:moveTo>
                    <a:pt x="13385" y="342023"/>
                  </a:moveTo>
                  <a:lnTo>
                    <a:pt x="24244" y="343700"/>
                  </a:lnTo>
                  <a:lnTo>
                    <a:pt x="25920" y="299377"/>
                  </a:lnTo>
                </a:path>
                <a:path w="286385" h="353059">
                  <a:moveTo>
                    <a:pt x="150520" y="0"/>
                  </a:moveTo>
                  <a:lnTo>
                    <a:pt x="271792" y="9194"/>
                  </a:lnTo>
                  <a:lnTo>
                    <a:pt x="285991" y="10871"/>
                  </a:lnTo>
                  <a:lnTo>
                    <a:pt x="285991" y="25933"/>
                  </a:lnTo>
                  <a:lnTo>
                    <a:pt x="284314" y="253403"/>
                  </a:lnTo>
                  <a:lnTo>
                    <a:pt x="283602" y="266934"/>
                  </a:lnTo>
                  <a:lnTo>
                    <a:pt x="281711" y="273883"/>
                  </a:lnTo>
                  <a:lnTo>
                    <a:pt x="277153" y="276443"/>
                  </a:lnTo>
                  <a:lnTo>
                    <a:pt x="268439" y="276809"/>
                  </a:lnTo>
                  <a:lnTo>
                    <a:pt x="265938" y="276809"/>
                  </a:lnTo>
                  <a:lnTo>
                    <a:pt x="152196" y="264261"/>
                  </a:lnTo>
                  <a:lnTo>
                    <a:pt x="143980" y="264734"/>
                  </a:lnTo>
                  <a:lnTo>
                    <a:pt x="139761" y="261756"/>
                  </a:lnTo>
                  <a:lnTo>
                    <a:pt x="138207" y="252506"/>
                  </a:lnTo>
                  <a:lnTo>
                    <a:pt x="137985" y="234162"/>
                  </a:lnTo>
                  <a:lnTo>
                    <a:pt x="138811" y="14211"/>
                  </a:lnTo>
                  <a:lnTo>
                    <a:pt x="137147" y="3352"/>
                  </a:lnTo>
                  <a:lnTo>
                    <a:pt x="150520" y="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0" name="object 460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517402" y="7615085"/>
              <a:ext cx="121246" cy="246697"/>
            </a:xfrm>
            <a:prstGeom prst="rect">
              <a:avLst/>
            </a:prstGeom>
          </p:spPr>
        </p:pic>
        <p:sp>
          <p:nvSpPr>
            <p:cNvPr id="461" name="object 461"/>
            <p:cNvSpPr/>
            <p:nvPr/>
          </p:nvSpPr>
          <p:spPr>
            <a:xfrm>
              <a:off x="4510709" y="7608404"/>
              <a:ext cx="133350" cy="259715"/>
            </a:xfrm>
            <a:custGeom>
              <a:avLst/>
              <a:gdLst/>
              <a:ahLst/>
              <a:cxnLst/>
              <a:rect l="l" t="t" r="r" b="b"/>
              <a:pathLst>
                <a:path w="133350" h="259715">
                  <a:moveTo>
                    <a:pt x="11709" y="0"/>
                  </a:moveTo>
                  <a:lnTo>
                    <a:pt x="116230" y="10033"/>
                  </a:lnTo>
                  <a:lnTo>
                    <a:pt x="127939" y="9207"/>
                  </a:lnTo>
                  <a:lnTo>
                    <a:pt x="127939" y="16738"/>
                  </a:lnTo>
                  <a:lnTo>
                    <a:pt x="132130" y="250875"/>
                  </a:lnTo>
                  <a:lnTo>
                    <a:pt x="132956" y="259232"/>
                  </a:lnTo>
                  <a:lnTo>
                    <a:pt x="115417" y="257568"/>
                  </a:lnTo>
                  <a:lnTo>
                    <a:pt x="12547" y="246697"/>
                  </a:lnTo>
                  <a:lnTo>
                    <a:pt x="2501" y="249199"/>
                  </a:lnTo>
                  <a:lnTo>
                    <a:pt x="1676" y="235826"/>
                  </a:lnTo>
                  <a:lnTo>
                    <a:pt x="850" y="7518"/>
                  </a:lnTo>
                  <a:lnTo>
                    <a:pt x="0" y="1676"/>
                  </a:lnTo>
                  <a:lnTo>
                    <a:pt x="11709" y="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2" name="object 462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510963" y="7628648"/>
              <a:ext cx="127444" cy="234594"/>
            </a:xfrm>
            <a:prstGeom prst="rect">
              <a:avLst/>
            </a:prstGeom>
          </p:spPr>
        </p:pic>
        <p:sp>
          <p:nvSpPr>
            <p:cNvPr id="463" name="object 463"/>
            <p:cNvSpPr/>
            <p:nvPr/>
          </p:nvSpPr>
          <p:spPr>
            <a:xfrm>
              <a:off x="4364367" y="7536484"/>
              <a:ext cx="132715" cy="322580"/>
            </a:xfrm>
            <a:custGeom>
              <a:avLst/>
              <a:gdLst/>
              <a:ahLst/>
              <a:cxnLst/>
              <a:rect l="l" t="t" r="r" b="b"/>
              <a:pathLst>
                <a:path w="132714" h="322579">
                  <a:moveTo>
                    <a:pt x="0" y="0"/>
                  </a:moveTo>
                  <a:lnTo>
                    <a:pt x="0" y="310261"/>
                  </a:lnTo>
                  <a:lnTo>
                    <a:pt x="132130" y="321970"/>
                  </a:lnTo>
                  <a:lnTo>
                    <a:pt x="132130" y="12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548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4373562" y="7630985"/>
              <a:ext cx="117475" cy="9525"/>
            </a:xfrm>
            <a:custGeom>
              <a:avLst/>
              <a:gdLst/>
              <a:ahLst/>
              <a:cxnLst/>
              <a:rect l="l" t="t" r="r" b="b"/>
              <a:pathLst>
                <a:path w="117475" h="9525">
                  <a:moveTo>
                    <a:pt x="-1587" y="4597"/>
                  </a:moveTo>
                  <a:lnTo>
                    <a:pt x="118668" y="4597"/>
                  </a:lnTo>
                </a:path>
              </a:pathLst>
            </a:custGeom>
            <a:ln w="123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4374413" y="7702905"/>
              <a:ext cx="116839" cy="9525"/>
            </a:xfrm>
            <a:custGeom>
              <a:avLst/>
              <a:gdLst/>
              <a:ahLst/>
              <a:cxnLst/>
              <a:rect l="l" t="t" r="r" b="b"/>
              <a:pathLst>
                <a:path w="116839" h="9525">
                  <a:moveTo>
                    <a:pt x="-1587" y="4597"/>
                  </a:moveTo>
                  <a:lnTo>
                    <a:pt x="117817" y="4597"/>
                  </a:lnTo>
                </a:path>
              </a:pathLst>
            </a:custGeom>
            <a:ln w="123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4374413" y="7730502"/>
              <a:ext cx="115570" cy="9525"/>
            </a:xfrm>
            <a:custGeom>
              <a:avLst/>
              <a:gdLst/>
              <a:ahLst/>
              <a:cxnLst/>
              <a:rect l="l" t="t" r="r" b="b"/>
              <a:pathLst>
                <a:path w="115570" h="9525">
                  <a:moveTo>
                    <a:pt x="-1587" y="4591"/>
                  </a:moveTo>
                  <a:lnTo>
                    <a:pt x="116979" y="4591"/>
                  </a:lnTo>
                </a:path>
              </a:pathLst>
            </a:custGeom>
            <a:ln w="123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4376915" y="7815795"/>
              <a:ext cx="115570" cy="9525"/>
            </a:xfrm>
            <a:custGeom>
              <a:avLst/>
              <a:gdLst/>
              <a:ahLst/>
              <a:cxnLst/>
              <a:rect l="l" t="t" r="r" b="b"/>
              <a:pathLst>
                <a:path w="115570" h="9525">
                  <a:moveTo>
                    <a:pt x="-1587" y="4597"/>
                  </a:moveTo>
                  <a:lnTo>
                    <a:pt x="116979" y="4597"/>
                  </a:lnTo>
                </a:path>
              </a:pathLst>
            </a:custGeom>
            <a:ln w="123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4382325" y="7551267"/>
              <a:ext cx="102870" cy="24765"/>
            </a:xfrm>
            <a:custGeom>
              <a:avLst/>
              <a:gdLst/>
              <a:ahLst/>
              <a:cxnLst/>
              <a:rect l="l" t="t" r="r" b="b"/>
              <a:pathLst>
                <a:path w="102870" h="24765">
                  <a:moveTo>
                    <a:pt x="12039" y="13538"/>
                  </a:moveTo>
                  <a:lnTo>
                    <a:pt x="7086" y="6375"/>
                  </a:lnTo>
                  <a:lnTo>
                    <a:pt x="4953" y="5207"/>
                  </a:lnTo>
                  <a:lnTo>
                    <a:pt x="4318" y="4737"/>
                  </a:lnTo>
                  <a:lnTo>
                    <a:pt x="4140" y="4432"/>
                  </a:lnTo>
                  <a:lnTo>
                    <a:pt x="4140" y="3111"/>
                  </a:lnTo>
                  <a:lnTo>
                    <a:pt x="5003" y="2717"/>
                  </a:lnTo>
                  <a:lnTo>
                    <a:pt x="8026" y="2971"/>
                  </a:lnTo>
                  <a:lnTo>
                    <a:pt x="9372" y="3378"/>
                  </a:lnTo>
                  <a:lnTo>
                    <a:pt x="10807" y="4076"/>
                  </a:lnTo>
                  <a:lnTo>
                    <a:pt x="10807" y="2717"/>
                  </a:lnTo>
                  <a:lnTo>
                    <a:pt x="10807" y="1130"/>
                  </a:lnTo>
                  <a:lnTo>
                    <a:pt x="8864" y="584"/>
                  </a:lnTo>
                  <a:lnTo>
                    <a:pt x="7366" y="266"/>
                  </a:lnTo>
                  <a:lnTo>
                    <a:pt x="4457" y="0"/>
                  </a:lnTo>
                  <a:lnTo>
                    <a:pt x="2946" y="279"/>
                  </a:lnTo>
                  <a:lnTo>
                    <a:pt x="596" y="1676"/>
                  </a:lnTo>
                  <a:lnTo>
                    <a:pt x="38" y="2717"/>
                  </a:lnTo>
                  <a:lnTo>
                    <a:pt x="0" y="5524"/>
                  </a:lnTo>
                  <a:lnTo>
                    <a:pt x="419" y="6553"/>
                  </a:lnTo>
                  <a:lnTo>
                    <a:pt x="1828" y="8039"/>
                  </a:lnTo>
                  <a:lnTo>
                    <a:pt x="3200" y="8877"/>
                  </a:lnTo>
                  <a:lnTo>
                    <a:pt x="6400" y="10464"/>
                  </a:lnTo>
                  <a:lnTo>
                    <a:pt x="7112" y="10909"/>
                  </a:lnTo>
                  <a:lnTo>
                    <a:pt x="7658" y="11468"/>
                  </a:lnTo>
                  <a:lnTo>
                    <a:pt x="7810" y="11785"/>
                  </a:lnTo>
                  <a:lnTo>
                    <a:pt x="7810" y="13119"/>
                  </a:lnTo>
                  <a:lnTo>
                    <a:pt x="6870" y="13538"/>
                  </a:lnTo>
                  <a:lnTo>
                    <a:pt x="3644" y="13246"/>
                  </a:lnTo>
                  <a:lnTo>
                    <a:pt x="2082" y="12852"/>
                  </a:lnTo>
                  <a:lnTo>
                    <a:pt x="317" y="12141"/>
                  </a:lnTo>
                  <a:lnTo>
                    <a:pt x="317" y="15214"/>
                  </a:lnTo>
                  <a:lnTo>
                    <a:pt x="1955" y="15722"/>
                  </a:lnTo>
                  <a:lnTo>
                    <a:pt x="3568" y="16065"/>
                  </a:lnTo>
                  <a:lnTo>
                    <a:pt x="5181" y="16192"/>
                  </a:lnTo>
                  <a:lnTo>
                    <a:pt x="7073" y="16370"/>
                  </a:lnTo>
                  <a:lnTo>
                    <a:pt x="8623" y="16141"/>
                  </a:lnTo>
                  <a:lnTo>
                    <a:pt x="11303" y="14770"/>
                  </a:lnTo>
                  <a:lnTo>
                    <a:pt x="12039" y="13538"/>
                  </a:lnTo>
                  <a:close/>
                </a:path>
                <a:path w="102870" h="24765">
                  <a:moveTo>
                    <a:pt x="18884" y="1536"/>
                  </a:moveTo>
                  <a:lnTo>
                    <a:pt x="14503" y="1155"/>
                  </a:lnTo>
                  <a:lnTo>
                    <a:pt x="14503" y="16700"/>
                  </a:lnTo>
                  <a:lnTo>
                    <a:pt x="18884" y="17068"/>
                  </a:lnTo>
                  <a:lnTo>
                    <a:pt x="18884" y="1536"/>
                  </a:lnTo>
                  <a:close/>
                </a:path>
                <a:path w="102870" h="24765">
                  <a:moveTo>
                    <a:pt x="34302" y="15443"/>
                  </a:moveTo>
                  <a:lnTo>
                    <a:pt x="27114" y="14820"/>
                  </a:lnTo>
                  <a:lnTo>
                    <a:pt x="27114" y="11125"/>
                  </a:lnTo>
                  <a:lnTo>
                    <a:pt x="33210" y="11658"/>
                  </a:lnTo>
                  <a:lnTo>
                    <a:pt x="33210" y="11125"/>
                  </a:lnTo>
                  <a:lnTo>
                    <a:pt x="33210" y="9093"/>
                  </a:lnTo>
                  <a:lnTo>
                    <a:pt x="27114" y="8572"/>
                  </a:lnTo>
                  <a:lnTo>
                    <a:pt x="27114" y="5067"/>
                  </a:lnTo>
                  <a:lnTo>
                    <a:pt x="34112" y="5651"/>
                  </a:lnTo>
                  <a:lnTo>
                    <a:pt x="34112" y="5067"/>
                  </a:lnTo>
                  <a:lnTo>
                    <a:pt x="34112" y="2857"/>
                  </a:lnTo>
                  <a:lnTo>
                    <a:pt x="22898" y="1892"/>
                  </a:lnTo>
                  <a:lnTo>
                    <a:pt x="22898" y="17411"/>
                  </a:lnTo>
                  <a:lnTo>
                    <a:pt x="34302" y="18415"/>
                  </a:lnTo>
                  <a:lnTo>
                    <a:pt x="34302" y="15443"/>
                  </a:lnTo>
                  <a:close/>
                </a:path>
                <a:path w="102870" h="24765">
                  <a:moveTo>
                    <a:pt x="56197" y="4762"/>
                  </a:moveTo>
                  <a:lnTo>
                    <a:pt x="50800" y="4318"/>
                  </a:lnTo>
                  <a:lnTo>
                    <a:pt x="46761" y="13881"/>
                  </a:lnTo>
                  <a:lnTo>
                    <a:pt x="44475" y="7924"/>
                  </a:lnTo>
                  <a:lnTo>
                    <a:pt x="42837" y="3606"/>
                  </a:lnTo>
                  <a:lnTo>
                    <a:pt x="37160" y="3124"/>
                  </a:lnTo>
                  <a:lnTo>
                    <a:pt x="37160" y="18656"/>
                  </a:lnTo>
                  <a:lnTo>
                    <a:pt x="40233" y="18923"/>
                  </a:lnTo>
                  <a:lnTo>
                    <a:pt x="40233" y="7924"/>
                  </a:lnTo>
                  <a:lnTo>
                    <a:pt x="44742" y="19469"/>
                  </a:lnTo>
                  <a:lnTo>
                    <a:pt x="47459" y="19710"/>
                  </a:lnTo>
                  <a:lnTo>
                    <a:pt x="49936" y="13881"/>
                  </a:lnTo>
                  <a:lnTo>
                    <a:pt x="52031" y="8953"/>
                  </a:lnTo>
                  <a:lnTo>
                    <a:pt x="52031" y="19939"/>
                  </a:lnTo>
                  <a:lnTo>
                    <a:pt x="56197" y="20307"/>
                  </a:lnTo>
                  <a:lnTo>
                    <a:pt x="56197" y="8953"/>
                  </a:lnTo>
                  <a:lnTo>
                    <a:pt x="56197" y="4762"/>
                  </a:lnTo>
                  <a:close/>
                </a:path>
                <a:path w="102870" h="24765">
                  <a:moveTo>
                    <a:pt x="71602" y="18694"/>
                  </a:moveTo>
                  <a:lnTo>
                    <a:pt x="64427" y="18059"/>
                  </a:lnTo>
                  <a:lnTo>
                    <a:pt x="64427" y="14376"/>
                  </a:lnTo>
                  <a:lnTo>
                    <a:pt x="70523" y="14909"/>
                  </a:lnTo>
                  <a:lnTo>
                    <a:pt x="70523" y="14376"/>
                  </a:lnTo>
                  <a:lnTo>
                    <a:pt x="70523" y="12331"/>
                  </a:lnTo>
                  <a:lnTo>
                    <a:pt x="64427" y="11811"/>
                  </a:lnTo>
                  <a:lnTo>
                    <a:pt x="64427" y="8293"/>
                  </a:lnTo>
                  <a:lnTo>
                    <a:pt x="71424" y="8902"/>
                  </a:lnTo>
                  <a:lnTo>
                    <a:pt x="71424" y="8293"/>
                  </a:lnTo>
                  <a:lnTo>
                    <a:pt x="71424" y="6108"/>
                  </a:lnTo>
                  <a:lnTo>
                    <a:pt x="60198" y="5118"/>
                  </a:lnTo>
                  <a:lnTo>
                    <a:pt x="60198" y="20662"/>
                  </a:lnTo>
                  <a:lnTo>
                    <a:pt x="71602" y="21640"/>
                  </a:lnTo>
                  <a:lnTo>
                    <a:pt x="71602" y="18694"/>
                  </a:lnTo>
                  <a:close/>
                </a:path>
                <a:path w="102870" h="24765">
                  <a:moveTo>
                    <a:pt x="87998" y="7543"/>
                  </a:moveTo>
                  <a:lnTo>
                    <a:pt x="84924" y="7264"/>
                  </a:lnTo>
                  <a:lnTo>
                    <a:pt x="84924" y="17665"/>
                  </a:lnTo>
                  <a:lnTo>
                    <a:pt x="81940" y="11633"/>
                  </a:lnTo>
                  <a:lnTo>
                    <a:pt x="79552" y="6794"/>
                  </a:lnTo>
                  <a:lnTo>
                    <a:pt x="74485" y="6362"/>
                  </a:lnTo>
                  <a:lnTo>
                    <a:pt x="74485" y="21907"/>
                  </a:lnTo>
                  <a:lnTo>
                    <a:pt x="77558" y="22174"/>
                  </a:lnTo>
                  <a:lnTo>
                    <a:pt x="77558" y="11633"/>
                  </a:lnTo>
                  <a:lnTo>
                    <a:pt x="83096" y="22644"/>
                  </a:lnTo>
                  <a:lnTo>
                    <a:pt x="87998" y="23063"/>
                  </a:lnTo>
                  <a:lnTo>
                    <a:pt x="87998" y="17665"/>
                  </a:lnTo>
                  <a:lnTo>
                    <a:pt x="87998" y="7543"/>
                  </a:lnTo>
                  <a:close/>
                </a:path>
                <a:path w="102870" h="24765">
                  <a:moveTo>
                    <a:pt x="102831" y="21424"/>
                  </a:moveTo>
                  <a:lnTo>
                    <a:pt x="97904" y="14262"/>
                  </a:lnTo>
                  <a:lnTo>
                    <a:pt x="95745" y="13081"/>
                  </a:lnTo>
                  <a:lnTo>
                    <a:pt x="95097" y="12623"/>
                  </a:lnTo>
                  <a:lnTo>
                    <a:pt x="94919" y="12319"/>
                  </a:lnTo>
                  <a:lnTo>
                    <a:pt x="94919" y="10998"/>
                  </a:lnTo>
                  <a:lnTo>
                    <a:pt x="95796" y="10591"/>
                  </a:lnTo>
                  <a:lnTo>
                    <a:pt x="98806" y="10871"/>
                  </a:lnTo>
                  <a:lnTo>
                    <a:pt x="100152" y="11264"/>
                  </a:lnTo>
                  <a:lnTo>
                    <a:pt x="101625" y="11963"/>
                  </a:lnTo>
                  <a:lnTo>
                    <a:pt x="101625" y="10591"/>
                  </a:lnTo>
                  <a:lnTo>
                    <a:pt x="101625" y="9017"/>
                  </a:lnTo>
                  <a:lnTo>
                    <a:pt x="99555" y="8432"/>
                  </a:lnTo>
                  <a:lnTo>
                    <a:pt x="98171" y="8140"/>
                  </a:lnTo>
                  <a:lnTo>
                    <a:pt x="97129" y="8064"/>
                  </a:lnTo>
                  <a:lnTo>
                    <a:pt x="95275" y="7886"/>
                  </a:lnTo>
                  <a:lnTo>
                    <a:pt x="93738" y="8166"/>
                  </a:lnTo>
                  <a:lnTo>
                    <a:pt x="91401" y="9563"/>
                  </a:lnTo>
                  <a:lnTo>
                    <a:pt x="90843" y="10591"/>
                  </a:lnTo>
                  <a:lnTo>
                    <a:pt x="90805" y="13411"/>
                  </a:lnTo>
                  <a:lnTo>
                    <a:pt x="91198" y="14439"/>
                  </a:lnTo>
                  <a:lnTo>
                    <a:pt x="92646" y="15925"/>
                  </a:lnTo>
                  <a:lnTo>
                    <a:pt x="94018" y="16776"/>
                  </a:lnTo>
                  <a:lnTo>
                    <a:pt x="97205" y="18351"/>
                  </a:lnTo>
                  <a:lnTo>
                    <a:pt x="97929" y="18783"/>
                  </a:lnTo>
                  <a:lnTo>
                    <a:pt x="98475" y="19354"/>
                  </a:lnTo>
                  <a:lnTo>
                    <a:pt x="98590" y="21005"/>
                  </a:lnTo>
                  <a:lnTo>
                    <a:pt x="97663" y="21424"/>
                  </a:lnTo>
                  <a:lnTo>
                    <a:pt x="94424" y="21132"/>
                  </a:lnTo>
                  <a:lnTo>
                    <a:pt x="92862" y="20726"/>
                  </a:lnTo>
                  <a:lnTo>
                    <a:pt x="91135" y="20027"/>
                  </a:lnTo>
                  <a:lnTo>
                    <a:pt x="91135" y="23088"/>
                  </a:lnTo>
                  <a:lnTo>
                    <a:pt x="92748" y="23609"/>
                  </a:lnTo>
                  <a:lnTo>
                    <a:pt x="94373" y="23939"/>
                  </a:lnTo>
                  <a:lnTo>
                    <a:pt x="97878" y="24257"/>
                  </a:lnTo>
                  <a:lnTo>
                    <a:pt x="99441" y="24028"/>
                  </a:lnTo>
                  <a:lnTo>
                    <a:pt x="102095" y="22656"/>
                  </a:lnTo>
                  <a:lnTo>
                    <a:pt x="102831" y="2143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4048239" y="7128281"/>
              <a:ext cx="476884" cy="725170"/>
            </a:xfrm>
            <a:custGeom>
              <a:avLst/>
              <a:gdLst/>
              <a:ahLst/>
              <a:cxnLst/>
              <a:rect l="l" t="t" r="r" b="b"/>
              <a:pathLst>
                <a:path w="476885" h="725170">
                  <a:moveTo>
                    <a:pt x="42341" y="0"/>
                  </a:moveTo>
                  <a:lnTo>
                    <a:pt x="0" y="0"/>
                  </a:lnTo>
                  <a:lnTo>
                    <a:pt x="0" y="93129"/>
                  </a:lnTo>
                  <a:lnTo>
                    <a:pt x="42341" y="93129"/>
                  </a:lnTo>
                  <a:lnTo>
                    <a:pt x="42341" y="0"/>
                  </a:lnTo>
                  <a:close/>
                </a:path>
                <a:path w="476885" h="725170">
                  <a:moveTo>
                    <a:pt x="153428" y="537629"/>
                  </a:moveTo>
                  <a:lnTo>
                    <a:pt x="152006" y="530631"/>
                  </a:lnTo>
                  <a:lnTo>
                    <a:pt x="148158" y="524929"/>
                  </a:lnTo>
                  <a:lnTo>
                    <a:pt x="142455" y="521081"/>
                  </a:lnTo>
                  <a:lnTo>
                    <a:pt x="135470" y="519658"/>
                  </a:lnTo>
                  <a:lnTo>
                    <a:pt x="128473" y="521081"/>
                  </a:lnTo>
                  <a:lnTo>
                    <a:pt x="122770" y="524929"/>
                  </a:lnTo>
                  <a:lnTo>
                    <a:pt x="118922" y="530631"/>
                  </a:lnTo>
                  <a:lnTo>
                    <a:pt x="117513" y="537629"/>
                  </a:lnTo>
                  <a:lnTo>
                    <a:pt x="117513" y="547547"/>
                  </a:lnTo>
                  <a:lnTo>
                    <a:pt x="125552" y="555586"/>
                  </a:lnTo>
                  <a:lnTo>
                    <a:pt x="145389" y="555586"/>
                  </a:lnTo>
                  <a:lnTo>
                    <a:pt x="153428" y="547547"/>
                  </a:lnTo>
                  <a:lnTo>
                    <a:pt x="153428" y="537629"/>
                  </a:lnTo>
                  <a:close/>
                </a:path>
                <a:path w="476885" h="725170">
                  <a:moveTo>
                    <a:pt x="157657" y="11226"/>
                  </a:moveTo>
                  <a:lnTo>
                    <a:pt x="149618" y="3187"/>
                  </a:lnTo>
                  <a:lnTo>
                    <a:pt x="129781" y="3187"/>
                  </a:lnTo>
                  <a:lnTo>
                    <a:pt x="121742" y="11226"/>
                  </a:lnTo>
                  <a:lnTo>
                    <a:pt x="121742" y="21145"/>
                  </a:lnTo>
                  <a:lnTo>
                    <a:pt x="123151" y="28155"/>
                  </a:lnTo>
                  <a:lnTo>
                    <a:pt x="127000" y="33858"/>
                  </a:lnTo>
                  <a:lnTo>
                    <a:pt x="132702" y="37706"/>
                  </a:lnTo>
                  <a:lnTo>
                    <a:pt x="139700" y="39116"/>
                  </a:lnTo>
                  <a:lnTo>
                    <a:pt x="146685" y="37706"/>
                  </a:lnTo>
                  <a:lnTo>
                    <a:pt x="152387" y="33858"/>
                  </a:lnTo>
                  <a:lnTo>
                    <a:pt x="156235" y="28155"/>
                  </a:lnTo>
                  <a:lnTo>
                    <a:pt x="157657" y="21145"/>
                  </a:lnTo>
                  <a:lnTo>
                    <a:pt x="157657" y="11226"/>
                  </a:lnTo>
                  <a:close/>
                </a:path>
                <a:path w="476885" h="725170">
                  <a:moveTo>
                    <a:pt x="160870" y="275145"/>
                  </a:moveTo>
                  <a:lnTo>
                    <a:pt x="131229" y="275145"/>
                  </a:lnTo>
                  <a:lnTo>
                    <a:pt x="131229" y="317487"/>
                  </a:lnTo>
                  <a:lnTo>
                    <a:pt x="160870" y="317487"/>
                  </a:lnTo>
                  <a:lnTo>
                    <a:pt x="160870" y="275145"/>
                  </a:lnTo>
                  <a:close/>
                </a:path>
                <a:path w="476885" h="725170">
                  <a:moveTo>
                    <a:pt x="476440" y="487997"/>
                  </a:moveTo>
                  <a:lnTo>
                    <a:pt x="471347" y="443039"/>
                  </a:lnTo>
                  <a:lnTo>
                    <a:pt x="448208" y="375894"/>
                  </a:lnTo>
                  <a:lnTo>
                    <a:pt x="400634" y="319849"/>
                  </a:lnTo>
                  <a:lnTo>
                    <a:pt x="365810" y="289521"/>
                  </a:lnTo>
                  <a:lnTo>
                    <a:pt x="329145" y="260223"/>
                  </a:lnTo>
                  <a:lnTo>
                    <a:pt x="329145" y="360070"/>
                  </a:lnTo>
                  <a:lnTo>
                    <a:pt x="353047" y="371856"/>
                  </a:lnTo>
                  <a:lnTo>
                    <a:pt x="374650" y="383438"/>
                  </a:lnTo>
                  <a:lnTo>
                    <a:pt x="391604" y="394716"/>
                  </a:lnTo>
                  <a:lnTo>
                    <a:pt x="401624" y="405523"/>
                  </a:lnTo>
                  <a:lnTo>
                    <a:pt x="422808" y="430923"/>
                  </a:lnTo>
                  <a:lnTo>
                    <a:pt x="421906" y="460032"/>
                  </a:lnTo>
                  <a:lnTo>
                    <a:pt x="422008" y="500253"/>
                  </a:lnTo>
                  <a:lnTo>
                    <a:pt x="422808" y="560044"/>
                  </a:lnTo>
                  <a:lnTo>
                    <a:pt x="405828" y="600240"/>
                  </a:lnTo>
                  <a:lnTo>
                    <a:pt x="388632" y="612800"/>
                  </a:lnTo>
                  <a:lnTo>
                    <a:pt x="379666" y="624344"/>
                  </a:lnTo>
                  <a:lnTo>
                    <a:pt x="372681" y="635482"/>
                  </a:lnTo>
                  <a:lnTo>
                    <a:pt x="369874" y="640473"/>
                  </a:lnTo>
                  <a:lnTo>
                    <a:pt x="360883" y="648119"/>
                  </a:lnTo>
                  <a:lnTo>
                    <a:pt x="352145" y="654481"/>
                  </a:lnTo>
                  <a:lnTo>
                    <a:pt x="343687" y="659676"/>
                  </a:lnTo>
                  <a:lnTo>
                    <a:pt x="335495" y="663790"/>
                  </a:lnTo>
                  <a:lnTo>
                    <a:pt x="335495" y="724674"/>
                  </a:lnTo>
                  <a:lnTo>
                    <a:pt x="375932" y="697699"/>
                  </a:lnTo>
                  <a:lnTo>
                    <a:pt x="410108" y="665873"/>
                  </a:lnTo>
                  <a:lnTo>
                    <a:pt x="439724" y="632015"/>
                  </a:lnTo>
                  <a:lnTo>
                    <a:pt x="463880" y="588581"/>
                  </a:lnTo>
                  <a:lnTo>
                    <a:pt x="475043" y="538543"/>
                  </a:lnTo>
                  <a:lnTo>
                    <a:pt x="476440" y="4879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0" name="object 470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228160" y="7314730"/>
              <a:ext cx="155143" cy="205105"/>
            </a:xfrm>
            <a:prstGeom prst="rect">
              <a:avLst/>
            </a:prstGeom>
          </p:spPr>
        </p:pic>
        <p:sp>
          <p:nvSpPr>
            <p:cNvPr id="471" name="object 471"/>
            <p:cNvSpPr/>
            <p:nvPr/>
          </p:nvSpPr>
          <p:spPr>
            <a:xfrm>
              <a:off x="4032161" y="7708582"/>
              <a:ext cx="351790" cy="167640"/>
            </a:xfrm>
            <a:custGeom>
              <a:avLst/>
              <a:gdLst/>
              <a:ahLst/>
              <a:cxnLst/>
              <a:rect l="l" t="t" r="r" b="b"/>
              <a:pathLst>
                <a:path w="351789" h="167640">
                  <a:moveTo>
                    <a:pt x="0" y="0"/>
                  </a:moveTo>
                  <a:lnTo>
                    <a:pt x="0" y="53035"/>
                  </a:lnTo>
                  <a:lnTo>
                    <a:pt x="10261" y="59118"/>
                  </a:lnTo>
                  <a:lnTo>
                    <a:pt x="25338" y="69436"/>
                  </a:lnTo>
                  <a:lnTo>
                    <a:pt x="57883" y="94835"/>
                  </a:lnTo>
                  <a:lnTo>
                    <a:pt x="101936" y="122455"/>
                  </a:lnTo>
                  <a:lnTo>
                    <a:pt x="138451" y="138795"/>
                  </a:lnTo>
                  <a:lnTo>
                    <a:pt x="162661" y="150139"/>
                  </a:lnTo>
                  <a:lnTo>
                    <a:pt x="192689" y="161084"/>
                  </a:lnTo>
                  <a:lnTo>
                    <a:pt x="223507" y="166273"/>
                  </a:lnTo>
                  <a:lnTo>
                    <a:pt x="251944" y="167096"/>
                  </a:lnTo>
                  <a:lnTo>
                    <a:pt x="274827" y="164947"/>
                  </a:lnTo>
                  <a:lnTo>
                    <a:pt x="289059" y="160830"/>
                  </a:lnTo>
                  <a:lnTo>
                    <a:pt x="307695" y="152744"/>
                  </a:lnTo>
                  <a:lnTo>
                    <a:pt x="329084" y="141346"/>
                  </a:lnTo>
                  <a:lnTo>
                    <a:pt x="351574" y="127292"/>
                  </a:lnTo>
                  <a:lnTo>
                    <a:pt x="351574" y="66941"/>
                  </a:lnTo>
                  <a:lnTo>
                    <a:pt x="321254" y="83434"/>
                  </a:lnTo>
                  <a:lnTo>
                    <a:pt x="294874" y="88431"/>
                  </a:lnTo>
                  <a:lnTo>
                    <a:pt x="255777" y="84518"/>
                  </a:lnTo>
                  <a:lnTo>
                    <a:pt x="189379" y="60967"/>
                  </a:lnTo>
                  <a:lnTo>
                    <a:pt x="144767" y="41357"/>
                  </a:lnTo>
                  <a:lnTo>
                    <a:pt x="105511" y="23139"/>
                  </a:lnTo>
                  <a:lnTo>
                    <a:pt x="81334" y="13530"/>
                  </a:lnTo>
                  <a:lnTo>
                    <a:pt x="56970" y="6953"/>
                  </a:lnTo>
                  <a:lnTo>
                    <a:pt x="34118" y="3176"/>
                  </a:lnTo>
                  <a:lnTo>
                    <a:pt x="14477" y="19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4001998" y="7131278"/>
              <a:ext cx="394335" cy="708660"/>
            </a:xfrm>
            <a:custGeom>
              <a:avLst/>
              <a:gdLst/>
              <a:ahLst/>
              <a:cxnLst/>
              <a:rect l="l" t="t" r="r" b="b"/>
              <a:pathLst>
                <a:path w="394335" h="708659">
                  <a:moveTo>
                    <a:pt x="0" y="600760"/>
                  </a:moveTo>
                  <a:lnTo>
                    <a:pt x="15116" y="611199"/>
                  </a:lnTo>
                  <a:lnTo>
                    <a:pt x="30405" y="623273"/>
                  </a:lnTo>
                  <a:lnTo>
                    <a:pt x="48097" y="636892"/>
                  </a:lnTo>
                  <a:lnTo>
                    <a:pt x="70421" y="651967"/>
                  </a:lnTo>
                  <a:lnTo>
                    <a:pt x="92150" y="664425"/>
                  </a:lnTo>
                  <a:lnTo>
                    <a:pt x="109848" y="672769"/>
                  </a:lnTo>
                  <a:lnTo>
                    <a:pt x="128403" y="680770"/>
                  </a:lnTo>
                  <a:lnTo>
                    <a:pt x="152704" y="692200"/>
                  </a:lnTo>
                  <a:lnTo>
                    <a:pt x="182881" y="702709"/>
                  </a:lnTo>
                  <a:lnTo>
                    <a:pt x="213745" y="707736"/>
                  </a:lnTo>
                  <a:lnTo>
                    <a:pt x="242207" y="708652"/>
                  </a:lnTo>
                  <a:lnTo>
                    <a:pt x="265175" y="706831"/>
                  </a:lnTo>
                  <a:lnTo>
                    <a:pt x="290981" y="697701"/>
                  </a:lnTo>
                  <a:lnTo>
                    <a:pt x="326218" y="679056"/>
                  </a:lnTo>
                  <a:lnTo>
                    <a:pt x="363170" y="653724"/>
                  </a:lnTo>
                  <a:lnTo>
                    <a:pt x="394119" y="624535"/>
                  </a:lnTo>
                </a:path>
                <a:path w="394335" h="708659">
                  <a:moveTo>
                    <a:pt x="87782" y="88684"/>
                  </a:moveTo>
                  <a:lnTo>
                    <a:pt x="46621" y="88684"/>
                  </a:lnTo>
                  <a:lnTo>
                    <a:pt x="46621" y="0"/>
                  </a:lnTo>
                  <a:lnTo>
                    <a:pt x="87782" y="0"/>
                  </a:lnTo>
                  <a:lnTo>
                    <a:pt x="87782" y="88684"/>
                  </a:lnTo>
                  <a:close/>
                </a:path>
                <a:path w="394335" h="708659">
                  <a:moveTo>
                    <a:pt x="8229" y="558698"/>
                  </a:moveTo>
                  <a:lnTo>
                    <a:pt x="34884" y="563977"/>
                  </a:lnTo>
                  <a:lnTo>
                    <a:pt x="58288" y="572862"/>
                  </a:lnTo>
                  <a:lnTo>
                    <a:pt x="79979" y="583122"/>
                  </a:lnTo>
                  <a:lnTo>
                    <a:pt x="101498" y="592531"/>
                  </a:lnTo>
                  <a:lnTo>
                    <a:pt x="127564" y="602469"/>
                  </a:lnTo>
                  <a:lnTo>
                    <a:pt x="157054" y="615156"/>
                  </a:lnTo>
                  <a:lnTo>
                    <a:pt x="184830" y="627499"/>
                  </a:lnTo>
                  <a:lnTo>
                    <a:pt x="205752" y="636409"/>
                  </a:lnTo>
                  <a:lnTo>
                    <a:pt x="233363" y="643617"/>
                  </a:lnTo>
                  <a:lnTo>
                    <a:pt x="276494" y="647392"/>
                  </a:lnTo>
                  <a:lnTo>
                    <a:pt x="322888" y="641560"/>
                  </a:lnTo>
                  <a:lnTo>
                    <a:pt x="360286" y="619950"/>
                  </a:lnTo>
                </a:path>
                <a:path w="394335" h="708659">
                  <a:moveTo>
                    <a:pt x="17386" y="577900"/>
                  </a:moveTo>
                  <a:lnTo>
                    <a:pt x="67665" y="600760"/>
                  </a:lnTo>
                  <a:lnTo>
                    <a:pt x="84710" y="612860"/>
                  </a:lnTo>
                  <a:lnTo>
                    <a:pt x="103898" y="623500"/>
                  </a:lnTo>
                  <a:lnTo>
                    <a:pt x="124629" y="633282"/>
                  </a:lnTo>
                  <a:lnTo>
                    <a:pt x="146303" y="642810"/>
                  </a:lnTo>
                  <a:lnTo>
                    <a:pt x="174052" y="655585"/>
                  </a:lnTo>
                  <a:lnTo>
                    <a:pt x="210546" y="669561"/>
                  </a:lnTo>
                  <a:lnTo>
                    <a:pt x="251499" y="677020"/>
                  </a:lnTo>
                  <a:lnTo>
                    <a:pt x="292620" y="67024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3" name="object 473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029900" y="7731569"/>
              <a:ext cx="213969" cy="89984"/>
            </a:xfrm>
            <a:prstGeom prst="rect">
              <a:avLst/>
            </a:prstGeom>
          </p:spPr>
        </p:pic>
        <p:sp>
          <p:nvSpPr>
            <p:cNvPr id="474" name="object 474"/>
            <p:cNvSpPr/>
            <p:nvPr/>
          </p:nvSpPr>
          <p:spPr>
            <a:xfrm>
              <a:off x="4006570" y="7232776"/>
              <a:ext cx="402590" cy="565150"/>
            </a:xfrm>
            <a:custGeom>
              <a:avLst/>
              <a:gdLst/>
              <a:ahLst/>
              <a:cxnLst/>
              <a:rect l="l" t="t" r="r" b="b"/>
              <a:pathLst>
                <a:path w="402589" h="565150">
                  <a:moveTo>
                    <a:pt x="309079" y="565099"/>
                  </a:moveTo>
                  <a:lnTo>
                    <a:pt x="323602" y="555598"/>
                  </a:lnTo>
                  <a:lnTo>
                    <a:pt x="345759" y="539153"/>
                  </a:lnTo>
                  <a:lnTo>
                    <a:pt x="366031" y="523565"/>
                  </a:lnTo>
                  <a:lnTo>
                    <a:pt x="374903" y="516636"/>
                  </a:lnTo>
                </a:path>
                <a:path w="402589" h="565150">
                  <a:moveTo>
                    <a:pt x="120713" y="54851"/>
                  </a:moveTo>
                  <a:lnTo>
                    <a:pt x="138828" y="92263"/>
                  </a:lnTo>
                  <a:lnTo>
                    <a:pt x="175113" y="129155"/>
                  </a:lnTo>
                  <a:lnTo>
                    <a:pt x="216886" y="161586"/>
                  </a:lnTo>
                  <a:lnTo>
                    <a:pt x="251460" y="185610"/>
                  </a:lnTo>
                  <a:lnTo>
                    <a:pt x="285369" y="205070"/>
                  </a:lnTo>
                  <a:lnTo>
                    <a:pt x="325188" y="224702"/>
                  </a:lnTo>
                  <a:lnTo>
                    <a:pt x="360375" y="243994"/>
                  </a:lnTo>
                  <a:lnTo>
                    <a:pt x="380390" y="262432"/>
                  </a:lnTo>
                </a:path>
                <a:path w="402589" h="565150">
                  <a:moveTo>
                    <a:pt x="402348" y="288036"/>
                  </a:moveTo>
                  <a:lnTo>
                    <a:pt x="401186" y="316789"/>
                  </a:lnTo>
                  <a:lnTo>
                    <a:pt x="401315" y="356949"/>
                  </a:lnTo>
                  <a:lnTo>
                    <a:pt x="401961" y="394885"/>
                  </a:lnTo>
                  <a:lnTo>
                    <a:pt x="402348" y="416966"/>
                  </a:lnTo>
                  <a:lnTo>
                    <a:pt x="399760" y="429266"/>
                  </a:lnTo>
                  <a:lnTo>
                    <a:pt x="393312" y="444050"/>
                  </a:lnTo>
                  <a:lnTo>
                    <a:pt x="384978" y="456951"/>
                  </a:lnTo>
                  <a:lnTo>
                    <a:pt x="376732" y="463600"/>
                  </a:lnTo>
                  <a:lnTo>
                    <a:pt x="367819" y="469658"/>
                  </a:lnTo>
                  <a:lnTo>
                    <a:pt x="358908" y="481202"/>
                  </a:lnTo>
                  <a:lnTo>
                    <a:pt x="352054" y="492404"/>
                  </a:lnTo>
                  <a:lnTo>
                    <a:pt x="349313" y="497433"/>
                  </a:lnTo>
                  <a:lnTo>
                    <a:pt x="314959" y="520488"/>
                  </a:lnTo>
                  <a:lnTo>
                    <a:pt x="285067" y="528289"/>
                  </a:lnTo>
                  <a:lnTo>
                    <a:pt x="260323" y="527521"/>
                  </a:lnTo>
                  <a:lnTo>
                    <a:pt x="241414" y="524865"/>
                  </a:lnTo>
                  <a:lnTo>
                    <a:pt x="215260" y="517478"/>
                  </a:lnTo>
                  <a:lnTo>
                    <a:pt x="174880" y="501434"/>
                  </a:lnTo>
                  <a:lnTo>
                    <a:pt x="130045" y="481788"/>
                  </a:lnTo>
                  <a:lnTo>
                    <a:pt x="90525" y="463600"/>
                  </a:lnTo>
                  <a:lnTo>
                    <a:pt x="66485" y="453751"/>
                  </a:lnTo>
                  <a:lnTo>
                    <a:pt x="42181" y="447251"/>
                  </a:lnTo>
                  <a:lnTo>
                    <a:pt x="19418" y="443667"/>
                  </a:lnTo>
                  <a:lnTo>
                    <a:pt x="0" y="442569"/>
                  </a:lnTo>
                </a:path>
                <a:path w="402589" h="565150">
                  <a:moveTo>
                    <a:pt x="133515" y="0"/>
                  </a:moveTo>
                  <a:lnTo>
                    <a:pt x="182430" y="57488"/>
                  </a:lnTo>
                  <a:lnTo>
                    <a:pt x="213751" y="83190"/>
                  </a:lnTo>
                  <a:lnTo>
                    <a:pt x="247815" y="106070"/>
                  </a:lnTo>
                  <a:lnTo>
                    <a:pt x="278284" y="125028"/>
                  </a:lnTo>
                  <a:lnTo>
                    <a:pt x="300958" y="141155"/>
                  </a:lnTo>
                  <a:lnTo>
                    <a:pt x="317630" y="155056"/>
                  </a:lnTo>
                  <a:lnTo>
                    <a:pt x="330098" y="167335"/>
                  </a:lnTo>
                  <a:lnTo>
                    <a:pt x="344810" y="180735"/>
                  </a:lnTo>
                  <a:lnTo>
                    <a:pt x="364159" y="197734"/>
                  </a:lnTo>
                  <a:lnTo>
                    <a:pt x="383851" y="216450"/>
                  </a:lnTo>
                  <a:lnTo>
                    <a:pt x="399592" y="23500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5" name="object 475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135043" y="7257910"/>
              <a:ext cx="224942" cy="169163"/>
            </a:xfrm>
            <a:prstGeom prst="rect">
              <a:avLst/>
            </a:prstGeom>
          </p:spPr>
        </p:pic>
        <p:sp>
          <p:nvSpPr>
            <p:cNvPr id="476" name="object 476"/>
            <p:cNvSpPr/>
            <p:nvPr/>
          </p:nvSpPr>
          <p:spPr>
            <a:xfrm>
              <a:off x="4127284" y="7207161"/>
              <a:ext cx="266700" cy="546100"/>
            </a:xfrm>
            <a:custGeom>
              <a:avLst/>
              <a:gdLst/>
              <a:ahLst/>
              <a:cxnLst/>
              <a:rect l="l" t="t" r="r" b="b"/>
              <a:pathLst>
                <a:path w="266700" h="546100">
                  <a:moveTo>
                    <a:pt x="1816" y="72250"/>
                  </a:moveTo>
                  <a:lnTo>
                    <a:pt x="32062" y="104561"/>
                  </a:lnTo>
                  <a:lnTo>
                    <a:pt x="67540" y="136020"/>
                  </a:lnTo>
                  <a:lnTo>
                    <a:pt x="101476" y="163025"/>
                  </a:lnTo>
                  <a:lnTo>
                    <a:pt x="161286" y="203847"/>
                  </a:lnTo>
                  <a:lnTo>
                    <a:pt x="198304" y="225979"/>
                  </a:lnTo>
                  <a:lnTo>
                    <a:pt x="234465" y="248970"/>
                  </a:lnTo>
                  <a:lnTo>
                    <a:pt x="266077" y="273418"/>
                  </a:lnTo>
                </a:path>
                <a:path w="266700" h="546100">
                  <a:moveTo>
                    <a:pt x="8216" y="19215"/>
                  </a:moveTo>
                  <a:lnTo>
                    <a:pt x="0" y="0"/>
                  </a:lnTo>
                </a:path>
                <a:path w="266700" h="546100">
                  <a:moveTo>
                    <a:pt x="103314" y="196596"/>
                  </a:moveTo>
                  <a:lnTo>
                    <a:pt x="106984" y="54589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4170248" y="7138593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28346" y="0"/>
                  </a:moveTo>
                  <a:lnTo>
                    <a:pt x="8229" y="0"/>
                  </a:lnTo>
                  <a:lnTo>
                    <a:pt x="0" y="8216"/>
                  </a:lnTo>
                  <a:lnTo>
                    <a:pt x="0" y="17360"/>
                  </a:lnTo>
                  <a:lnTo>
                    <a:pt x="1443" y="24463"/>
                  </a:lnTo>
                  <a:lnTo>
                    <a:pt x="5372" y="30283"/>
                  </a:lnTo>
                  <a:lnTo>
                    <a:pt x="11187" y="34216"/>
                  </a:lnTo>
                  <a:lnTo>
                    <a:pt x="18287" y="35661"/>
                  </a:lnTo>
                  <a:lnTo>
                    <a:pt x="25388" y="34216"/>
                  </a:lnTo>
                  <a:lnTo>
                    <a:pt x="31203" y="30283"/>
                  </a:lnTo>
                  <a:lnTo>
                    <a:pt x="35132" y="24463"/>
                  </a:lnTo>
                  <a:lnTo>
                    <a:pt x="36575" y="17360"/>
                  </a:lnTo>
                  <a:lnTo>
                    <a:pt x="36575" y="8216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4170248" y="7138593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575" y="17360"/>
                  </a:moveTo>
                  <a:lnTo>
                    <a:pt x="35132" y="24463"/>
                  </a:lnTo>
                  <a:lnTo>
                    <a:pt x="31203" y="30283"/>
                  </a:lnTo>
                  <a:lnTo>
                    <a:pt x="25388" y="34216"/>
                  </a:lnTo>
                  <a:lnTo>
                    <a:pt x="18287" y="35661"/>
                  </a:lnTo>
                  <a:lnTo>
                    <a:pt x="11187" y="34216"/>
                  </a:lnTo>
                  <a:lnTo>
                    <a:pt x="5372" y="30283"/>
                  </a:lnTo>
                  <a:lnTo>
                    <a:pt x="1443" y="24463"/>
                  </a:lnTo>
                  <a:lnTo>
                    <a:pt x="0" y="17360"/>
                  </a:lnTo>
                  <a:lnTo>
                    <a:pt x="0" y="8216"/>
                  </a:lnTo>
                  <a:lnTo>
                    <a:pt x="8229" y="0"/>
                  </a:lnTo>
                  <a:lnTo>
                    <a:pt x="18287" y="0"/>
                  </a:lnTo>
                  <a:lnTo>
                    <a:pt x="28346" y="0"/>
                  </a:lnTo>
                  <a:lnTo>
                    <a:pt x="36575" y="8216"/>
                  </a:lnTo>
                  <a:lnTo>
                    <a:pt x="36575" y="1736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4182135" y="7407427"/>
              <a:ext cx="26034" cy="38100"/>
            </a:xfrm>
            <a:custGeom>
              <a:avLst/>
              <a:gdLst/>
              <a:ahLst/>
              <a:cxnLst/>
              <a:rect l="l" t="t" r="r" b="b"/>
              <a:pathLst>
                <a:path w="26035" h="38100">
                  <a:moveTo>
                    <a:pt x="25615" y="0"/>
                  </a:moveTo>
                  <a:lnTo>
                    <a:pt x="0" y="0"/>
                  </a:lnTo>
                  <a:lnTo>
                    <a:pt x="0" y="37477"/>
                  </a:lnTo>
                  <a:lnTo>
                    <a:pt x="25615" y="37477"/>
                  </a:lnTo>
                  <a:lnTo>
                    <a:pt x="256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4143730" y="7337005"/>
              <a:ext cx="64135" cy="372745"/>
            </a:xfrm>
            <a:custGeom>
              <a:avLst/>
              <a:gdLst/>
              <a:ahLst/>
              <a:cxnLst/>
              <a:rect l="l" t="t" r="r" b="b"/>
              <a:pathLst>
                <a:path w="64135" h="372745">
                  <a:moveTo>
                    <a:pt x="64020" y="107899"/>
                  </a:moveTo>
                  <a:lnTo>
                    <a:pt x="38404" y="107899"/>
                  </a:lnTo>
                  <a:lnTo>
                    <a:pt x="38404" y="70421"/>
                  </a:lnTo>
                  <a:lnTo>
                    <a:pt x="64020" y="70421"/>
                  </a:lnTo>
                  <a:lnTo>
                    <a:pt x="64020" y="107899"/>
                  </a:lnTo>
                  <a:close/>
                </a:path>
                <a:path w="64135" h="372745">
                  <a:moveTo>
                    <a:pt x="0" y="37217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4162932" y="7645171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4">
                  <a:moveTo>
                    <a:pt x="21945" y="0"/>
                  </a:moveTo>
                  <a:lnTo>
                    <a:pt x="13507" y="1757"/>
                  </a:lnTo>
                  <a:lnTo>
                    <a:pt x="6519" y="6513"/>
                  </a:lnTo>
                  <a:lnTo>
                    <a:pt x="1759" y="13496"/>
                  </a:lnTo>
                  <a:lnTo>
                    <a:pt x="0" y="21932"/>
                  </a:lnTo>
                  <a:lnTo>
                    <a:pt x="1759" y="30907"/>
                  </a:lnTo>
                  <a:lnTo>
                    <a:pt x="6519" y="38169"/>
                  </a:lnTo>
                  <a:lnTo>
                    <a:pt x="13507" y="43031"/>
                  </a:lnTo>
                  <a:lnTo>
                    <a:pt x="21945" y="44805"/>
                  </a:lnTo>
                  <a:lnTo>
                    <a:pt x="30920" y="43031"/>
                  </a:lnTo>
                  <a:lnTo>
                    <a:pt x="38182" y="38169"/>
                  </a:lnTo>
                  <a:lnTo>
                    <a:pt x="43044" y="30907"/>
                  </a:lnTo>
                  <a:lnTo>
                    <a:pt x="44818" y="21932"/>
                  </a:lnTo>
                  <a:lnTo>
                    <a:pt x="43044" y="13496"/>
                  </a:lnTo>
                  <a:lnTo>
                    <a:pt x="38182" y="6513"/>
                  </a:lnTo>
                  <a:lnTo>
                    <a:pt x="30920" y="1757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4162932" y="7642428"/>
              <a:ext cx="73660" cy="47625"/>
            </a:xfrm>
            <a:custGeom>
              <a:avLst/>
              <a:gdLst/>
              <a:ahLst/>
              <a:cxnLst/>
              <a:rect l="l" t="t" r="r" b="b"/>
              <a:pathLst>
                <a:path w="73660" h="47625">
                  <a:moveTo>
                    <a:pt x="44818" y="24676"/>
                  </a:moveTo>
                  <a:lnTo>
                    <a:pt x="43044" y="33650"/>
                  </a:lnTo>
                  <a:lnTo>
                    <a:pt x="38182" y="40913"/>
                  </a:lnTo>
                  <a:lnTo>
                    <a:pt x="30920" y="45775"/>
                  </a:lnTo>
                  <a:lnTo>
                    <a:pt x="21945" y="47548"/>
                  </a:lnTo>
                  <a:lnTo>
                    <a:pt x="13507" y="45775"/>
                  </a:lnTo>
                  <a:lnTo>
                    <a:pt x="6519" y="40913"/>
                  </a:lnTo>
                  <a:lnTo>
                    <a:pt x="1759" y="33650"/>
                  </a:lnTo>
                  <a:lnTo>
                    <a:pt x="0" y="24676"/>
                  </a:lnTo>
                  <a:lnTo>
                    <a:pt x="1759" y="16239"/>
                  </a:lnTo>
                  <a:lnTo>
                    <a:pt x="6519" y="9256"/>
                  </a:lnTo>
                  <a:lnTo>
                    <a:pt x="13507" y="4500"/>
                  </a:lnTo>
                  <a:lnTo>
                    <a:pt x="21945" y="2743"/>
                  </a:lnTo>
                  <a:lnTo>
                    <a:pt x="30920" y="4500"/>
                  </a:lnTo>
                  <a:lnTo>
                    <a:pt x="38182" y="9256"/>
                  </a:lnTo>
                  <a:lnTo>
                    <a:pt x="43044" y="16239"/>
                  </a:lnTo>
                  <a:lnTo>
                    <a:pt x="44818" y="24676"/>
                  </a:lnTo>
                </a:path>
                <a:path w="73660" h="47625">
                  <a:moveTo>
                    <a:pt x="32003" y="0"/>
                  </a:moveTo>
                  <a:lnTo>
                    <a:pt x="64007" y="0"/>
                  </a:lnTo>
                </a:path>
                <a:path w="73660" h="47625">
                  <a:moveTo>
                    <a:pt x="34747" y="47548"/>
                  </a:moveTo>
                  <a:lnTo>
                    <a:pt x="73151" y="4754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3" name="object 483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164660" y="7248918"/>
              <a:ext cx="251891" cy="209550"/>
            </a:xfrm>
            <a:prstGeom prst="rect">
              <a:avLst/>
            </a:prstGeom>
          </p:spPr>
        </p:pic>
        <p:sp>
          <p:nvSpPr>
            <p:cNvPr id="484" name="object 484"/>
            <p:cNvSpPr/>
            <p:nvPr/>
          </p:nvSpPr>
          <p:spPr>
            <a:xfrm>
              <a:off x="4010672" y="7679131"/>
              <a:ext cx="285750" cy="118110"/>
            </a:xfrm>
            <a:custGeom>
              <a:avLst/>
              <a:gdLst/>
              <a:ahLst/>
              <a:cxnLst/>
              <a:rect l="l" t="t" r="r" b="b"/>
              <a:pathLst>
                <a:path w="285750" h="118109">
                  <a:moveTo>
                    <a:pt x="241300" y="85725"/>
                  </a:moveTo>
                  <a:lnTo>
                    <a:pt x="221627" y="80098"/>
                  </a:lnTo>
                  <a:lnTo>
                    <a:pt x="187515" y="66878"/>
                  </a:lnTo>
                  <a:lnTo>
                    <a:pt x="151333" y="51574"/>
                  </a:lnTo>
                  <a:lnTo>
                    <a:pt x="101117" y="28359"/>
                  </a:lnTo>
                  <a:lnTo>
                    <a:pt x="66865" y="14490"/>
                  </a:lnTo>
                  <a:lnTo>
                    <a:pt x="30530" y="3302"/>
                  </a:lnTo>
                  <a:lnTo>
                    <a:pt x="0" y="0"/>
                  </a:lnTo>
                  <a:lnTo>
                    <a:pt x="34721" y="7670"/>
                  </a:lnTo>
                  <a:lnTo>
                    <a:pt x="70637" y="22034"/>
                  </a:lnTo>
                  <a:lnTo>
                    <a:pt x="101790" y="37287"/>
                  </a:lnTo>
                  <a:lnTo>
                    <a:pt x="140614" y="57150"/>
                  </a:lnTo>
                  <a:lnTo>
                    <a:pt x="168071" y="70256"/>
                  </a:lnTo>
                  <a:lnTo>
                    <a:pt x="202374" y="81559"/>
                  </a:lnTo>
                  <a:lnTo>
                    <a:pt x="241300" y="85725"/>
                  </a:lnTo>
                  <a:close/>
                </a:path>
                <a:path w="285750" h="118109">
                  <a:moveTo>
                    <a:pt x="285750" y="106362"/>
                  </a:moveTo>
                  <a:lnTo>
                    <a:pt x="235216" y="107784"/>
                  </a:lnTo>
                  <a:lnTo>
                    <a:pt x="180378" y="93865"/>
                  </a:lnTo>
                  <a:lnTo>
                    <a:pt x="130594" y="73101"/>
                  </a:lnTo>
                  <a:lnTo>
                    <a:pt x="95250" y="53975"/>
                  </a:lnTo>
                  <a:lnTo>
                    <a:pt x="130810" y="81140"/>
                  </a:lnTo>
                  <a:lnTo>
                    <a:pt x="182156" y="105778"/>
                  </a:lnTo>
                  <a:lnTo>
                    <a:pt x="237667" y="117602"/>
                  </a:lnTo>
                  <a:lnTo>
                    <a:pt x="285750" y="106362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4396117" y="7465021"/>
              <a:ext cx="66675" cy="290830"/>
            </a:xfrm>
            <a:custGeom>
              <a:avLst/>
              <a:gdLst/>
              <a:ahLst/>
              <a:cxnLst/>
              <a:rect l="l" t="t" r="r" b="b"/>
              <a:pathLst>
                <a:path w="66675" h="290829">
                  <a:moveTo>
                    <a:pt x="0" y="290791"/>
                  </a:moveTo>
                  <a:lnTo>
                    <a:pt x="29235" y="256946"/>
                  </a:lnTo>
                  <a:lnTo>
                    <a:pt x="53484" y="213295"/>
                  </a:lnTo>
                  <a:lnTo>
                    <a:pt x="64738" y="163145"/>
                  </a:lnTo>
                  <a:lnTo>
                    <a:pt x="66247" y="112509"/>
                  </a:lnTo>
                  <a:lnTo>
                    <a:pt x="61259" y="67401"/>
                  </a:lnTo>
                  <a:lnTo>
                    <a:pt x="53022" y="33832"/>
                  </a:lnTo>
                  <a:lnTo>
                    <a:pt x="3747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6" name="object 486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350842" y="7467320"/>
              <a:ext cx="106984" cy="286194"/>
            </a:xfrm>
            <a:prstGeom prst="rect">
              <a:avLst/>
            </a:prstGeom>
          </p:spPr>
        </p:pic>
        <p:sp>
          <p:nvSpPr>
            <p:cNvPr id="487" name="object 487"/>
            <p:cNvSpPr/>
            <p:nvPr/>
          </p:nvSpPr>
          <p:spPr>
            <a:xfrm>
              <a:off x="4623968" y="6927405"/>
              <a:ext cx="370840" cy="1363345"/>
            </a:xfrm>
            <a:custGeom>
              <a:avLst/>
              <a:gdLst/>
              <a:ahLst/>
              <a:cxnLst/>
              <a:rect l="l" t="t" r="r" b="b"/>
              <a:pathLst>
                <a:path w="370839" h="1363345">
                  <a:moveTo>
                    <a:pt x="370420" y="0"/>
                  </a:moveTo>
                  <a:lnTo>
                    <a:pt x="0" y="0"/>
                  </a:lnTo>
                  <a:lnTo>
                    <a:pt x="0" y="1363129"/>
                  </a:lnTo>
                  <a:lnTo>
                    <a:pt x="370420" y="1363129"/>
                  </a:lnTo>
                  <a:lnTo>
                    <a:pt x="37042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4721339" y="7153668"/>
              <a:ext cx="207645" cy="1020444"/>
            </a:xfrm>
            <a:custGeom>
              <a:avLst/>
              <a:gdLst/>
              <a:ahLst/>
              <a:cxnLst/>
              <a:rect l="l" t="t" r="r" b="b"/>
              <a:pathLst>
                <a:path w="207645" h="1020445">
                  <a:moveTo>
                    <a:pt x="148170" y="0"/>
                  </a:moveTo>
                  <a:lnTo>
                    <a:pt x="0" y="977900"/>
                  </a:lnTo>
                  <a:lnTo>
                    <a:pt x="42341" y="1020241"/>
                  </a:lnTo>
                  <a:lnTo>
                    <a:pt x="207441" y="1020241"/>
                  </a:lnTo>
                  <a:lnTo>
                    <a:pt x="207441" y="139700"/>
                  </a:lnTo>
                  <a:lnTo>
                    <a:pt x="190500" y="114300"/>
                  </a:lnTo>
                  <a:lnTo>
                    <a:pt x="190500" y="42341"/>
                  </a:lnTo>
                  <a:lnTo>
                    <a:pt x="14817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4644085" y="6842518"/>
              <a:ext cx="339725" cy="82550"/>
            </a:xfrm>
            <a:custGeom>
              <a:avLst/>
              <a:gdLst/>
              <a:ahLst/>
              <a:cxnLst/>
              <a:rect l="l" t="t" r="r" b="b"/>
              <a:pathLst>
                <a:path w="339725" h="82550">
                  <a:moveTo>
                    <a:pt x="339725" y="0"/>
                  </a:moveTo>
                  <a:lnTo>
                    <a:pt x="0" y="9525"/>
                  </a:lnTo>
                  <a:lnTo>
                    <a:pt x="3175" y="79375"/>
                  </a:lnTo>
                  <a:lnTo>
                    <a:pt x="339725" y="82550"/>
                  </a:lnTo>
                  <a:lnTo>
                    <a:pt x="33972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4631385" y="6928243"/>
              <a:ext cx="330200" cy="19050"/>
            </a:xfrm>
            <a:custGeom>
              <a:avLst/>
              <a:gdLst/>
              <a:ahLst/>
              <a:cxnLst/>
              <a:rect l="l" t="t" r="r" b="b"/>
              <a:pathLst>
                <a:path w="330200" h="19050">
                  <a:moveTo>
                    <a:pt x="33020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330200" y="19050"/>
                  </a:lnTo>
                  <a:lnTo>
                    <a:pt x="3302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4727168" y="7159599"/>
              <a:ext cx="142875" cy="310515"/>
            </a:xfrm>
            <a:custGeom>
              <a:avLst/>
              <a:gdLst/>
              <a:ahLst/>
              <a:cxnLst/>
              <a:rect l="l" t="t" r="r" b="b"/>
              <a:pathLst>
                <a:path w="142875" h="310515">
                  <a:moveTo>
                    <a:pt x="142875" y="95770"/>
                  </a:moveTo>
                  <a:lnTo>
                    <a:pt x="101600" y="95770"/>
                  </a:lnTo>
                  <a:lnTo>
                    <a:pt x="106362" y="111124"/>
                  </a:lnTo>
                  <a:lnTo>
                    <a:pt x="128587" y="111124"/>
                  </a:lnTo>
                  <a:lnTo>
                    <a:pt x="128587" y="131762"/>
                  </a:lnTo>
                  <a:lnTo>
                    <a:pt x="106362" y="131762"/>
                  </a:lnTo>
                  <a:lnTo>
                    <a:pt x="106362" y="310184"/>
                  </a:lnTo>
                  <a:lnTo>
                    <a:pt x="112735" y="301708"/>
                  </a:lnTo>
                  <a:lnTo>
                    <a:pt x="121561" y="295817"/>
                  </a:lnTo>
                  <a:lnTo>
                    <a:pt x="131915" y="292589"/>
                  </a:lnTo>
                  <a:lnTo>
                    <a:pt x="142875" y="292099"/>
                  </a:lnTo>
                  <a:lnTo>
                    <a:pt x="142875" y="95770"/>
                  </a:lnTo>
                  <a:close/>
                </a:path>
                <a:path w="142875" h="310515">
                  <a:moveTo>
                    <a:pt x="142875" y="0"/>
                  </a:moveTo>
                  <a:lnTo>
                    <a:pt x="0" y="0"/>
                  </a:lnTo>
                  <a:lnTo>
                    <a:pt x="0" y="95872"/>
                  </a:lnTo>
                  <a:lnTo>
                    <a:pt x="203" y="95859"/>
                  </a:lnTo>
                  <a:lnTo>
                    <a:pt x="330" y="95770"/>
                  </a:lnTo>
                  <a:lnTo>
                    <a:pt x="142875" y="95770"/>
                  </a:lnTo>
                  <a:lnTo>
                    <a:pt x="1428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4712814" y="7255370"/>
              <a:ext cx="42545" cy="647700"/>
            </a:xfrm>
            <a:custGeom>
              <a:avLst/>
              <a:gdLst/>
              <a:ahLst/>
              <a:cxnLst/>
              <a:rect l="l" t="t" r="r" b="b"/>
              <a:pathLst>
                <a:path w="42545" h="647700">
                  <a:moveTo>
                    <a:pt x="33937" y="0"/>
                  </a:moveTo>
                  <a:lnTo>
                    <a:pt x="14887" y="0"/>
                  </a:lnTo>
                  <a:lnTo>
                    <a:pt x="5424" y="3605"/>
                  </a:lnTo>
                  <a:lnTo>
                    <a:pt x="1123" y="12966"/>
                  </a:lnTo>
                  <a:lnTo>
                    <a:pt x="0" y="25899"/>
                  </a:lnTo>
                  <a:lnTo>
                    <a:pt x="66" y="387350"/>
                  </a:lnTo>
                  <a:lnTo>
                    <a:pt x="1787" y="435937"/>
                  </a:lnTo>
                  <a:lnTo>
                    <a:pt x="5891" y="491864"/>
                  </a:lnTo>
                  <a:lnTo>
                    <a:pt x="10787" y="544219"/>
                  </a:lnTo>
                  <a:lnTo>
                    <a:pt x="23345" y="647700"/>
                  </a:lnTo>
                  <a:lnTo>
                    <a:pt x="42395" y="647700"/>
                  </a:lnTo>
                  <a:lnTo>
                    <a:pt x="33937" y="582091"/>
                  </a:lnTo>
                  <a:lnTo>
                    <a:pt x="29837" y="544219"/>
                  </a:lnTo>
                  <a:lnTo>
                    <a:pt x="24941" y="491864"/>
                  </a:lnTo>
                  <a:lnTo>
                    <a:pt x="20837" y="435937"/>
                  </a:lnTo>
                  <a:lnTo>
                    <a:pt x="19116" y="387350"/>
                  </a:lnTo>
                  <a:lnTo>
                    <a:pt x="19050" y="25899"/>
                  </a:lnTo>
                  <a:lnTo>
                    <a:pt x="20173" y="12966"/>
                  </a:lnTo>
                  <a:lnTo>
                    <a:pt x="24474" y="3605"/>
                  </a:lnTo>
                  <a:lnTo>
                    <a:pt x="3393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4742510" y="7839570"/>
              <a:ext cx="59690" cy="25400"/>
            </a:xfrm>
            <a:custGeom>
              <a:avLst/>
              <a:gdLst/>
              <a:ahLst/>
              <a:cxnLst/>
              <a:rect l="l" t="t" r="r" b="b"/>
              <a:pathLst>
                <a:path w="59689" h="25400">
                  <a:moveTo>
                    <a:pt x="55041" y="0"/>
                  </a:moveTo>
                  <a:lnTo>
                    <a:pt x="0" y="0"/>
                  </a:lnTo>
                  <a:lnTo>
                    <a:pt x="4229" y="25400"/>
                  </a:lnTo>
                  <a:lnTo>
                    <a:pt x="59270" y="25400"/>
                  </a:lnTo>
                  <a:lnTo>
                    <a:pt x="550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4747806" y="7192937"/>
              <a:ext cx="92075" cy="43180"/>
            </a:xfrm>
            <a:custGeom>
              <a:avLst/>
              <a:gdLst/>
              <a:ahLst/>
              <a:cxnLst/>
              <a:rect l="l" t="t" r="r" b="b"/>
              <a:pathLst>
                <a:path w="92075" h="43179">
                  <a:moveTo>
                    <a:pt x="92075" y="0"/>
                  </a:moveTo>
                  <a:lnTo>
                    <a:pt x="0" y="0"/>
                  </a:lnTo>
                  <a:lnTo>
                    <a:pt x="0" y="42862"/>
                  </a:lnTo>
                  <a:lnTo>
                    <a:pt x="92075" y="42862"/>
                  </a:lnTo>
                  <a:lnTo>
                    <a:pt x="9207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4807927" y="725537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40">
                  <a:moveTo>
                    <a:pt x="0" y="2489"/>
                  </a:moveTo>
                  <a:lnTo>
                    <a:pt x="10782" y="0"/>
                  </a:lnTo>
                  <a:lnTo>
                    <a:pt x="6197" y="0"/>
                  </a:lnTo>
                  <a:lnTo>
                    <a:pt x="2832" y="1016"/>
                  </a:lnTo>
                  <a:lnTo>
                    <a:pt x="0" y="24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4735106" y="7255370"/>
              <a:ext cx="120650" cy="664845"/>
            </a:xfrm>
            <a:custGeom>
              <a:avLst/>
              <a:gdLst/>
              <a:ahLst/>
              <a:cxnLst/>
              <a:rect l="l" t="t" r="r" b="b"/>
              <a:pathLst>
                <a:path w="120650" h="664845">
                  <a:moveTo>
                    <a:pt x="101" y="640270"/>
                  </a:moveTo>
                  <a:lnTo>
                    <a:pt x="0" y="664641"/>
                  </a:lnTo>
                  <a:lnTo>
                    <a:pt x="95250" y="664641"/>
                  </a:lnTo>
                  <a:lnTo>
                    <a:pt x="95250" y="647700"/>
                  </a:lnTo>
                  <a:lnTo>
                    <a:pt x="1054" y="647700"/>
                  </a:lnTo>
                  <a:lnTo>
                    <a:pt x="101" y="640270"/>
                  </a:lnTo>
                  <a:close/>
                </a:path>
                <a:path w="120650" h="664845">
                  <a:moveTo>
                    <a:pt x="93662" y="0"/>
                  </a:moveTo>
                  <a:lnTo>
                    <a:pt x="83604" y="0"/>
                  </a:lnTo>
                  <a:lnTo>
                    <a:pt x="72821" y="2489"/>
                  </a:lnTo>
                  <a:lnTo>
                    <a:pt x="66341" y="8747"/>
                  </a:lnTo>
                  <a:lnTo>
                    <a:pt x="63314" y="17854"/>
                  </a:lnTo>
                  <a:lnTo>
                    <a:pt x="62447" y="28712"/>
                  </a:lnTo>
                  <a:lnTo>
                    <a:pt x="62445" y="387350"/>
                  </a:lnTo>
                  <a:lnTo>
                    <a:pt x="64166" y="435937"/>
                  </a:lnTo>
                  <a:lnTo>
                    <a:pt x="68270" y="491864"/>
                  </a:lnTo>
                  <a:lnTo>
                    <a:pt x="73166" y="544219"/>
                  </a:lnTo>
                  <a:lnTo>
                    <a:pt x="77266" y="582091"/>
                  </a:lnTo>
                  <a:lnTo>
                    <a:pt x="85725" y="647700"/>
                  </a:lnTo>
                  <a:lnTo>
                    <a:pt x="95250" y="647700"/>
                  </a:lnTo>
                  <a:lnTo>
                    <a:pt x="95250" y="222897"/>
                  </a:lnTo>
                  <a:lnTo>
                    <a:pt x="96469" y="218376"/>
                  </a:lnTo>
                  <a:lnTo>
                    <a:pt x="98425" y="214414"/>
                  </a:lnTo>
                  <a:lnTo>
                    <a:pt x="98425" y="35991"/>
                  </a:lnTo>
                  <a:lnTo>
                    <a:pt x="120650" y="35991"/>
                  </a:lnTo>
                  <a:lnTo>
                    <a:pt x="120650" y="15354"/>
                  </a:lnTo>
                  <a:lnTo>
                    <a:pt x="98425" y="15354"/>
                  </a:lnTo>
                  <a:lnTo>
                    <a:pt x="936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4847818" y="7454277"/>
              <a:ext cx="34925" cy="681990"/>
            </a:xfrm>
            <a:custGeom>
              <a:avLst/>
              <a:gdLst/>
              <a:ahLst/>
              <a:cxnLst/>
              <a:rect l="l" t="t" r="r" b="b"/>
              <a:pathLst>
                <a:path w="34925" h="681990">
                  <a:moveTo>
                    <a:pt x="26568" y="0"/>
                  </a:moveTo>
                  <a:lnTo>
                    <a:pt x="0" y="25577"/>
                  </a:lnTo>
                  <a:lnTo>
                    <a:pt x="0" y="467321"/>
                  </a:lnTo>
                  <a:lnTo>
                    <a:pt x="6190" y="473876"/>
                  </a:lnTo>
                  <a:lnTo>
                    <a:pt x="11042" y="484446"/>
                  </a:lnTo>
                  <a:lnTo>
                    <a:pt x="14208" y="496109"/>
                  </a:lnTo>
                  <a:lnTo>
                    <a:pt x="15341" y="505942"/>
                  </a:lnTo>
                  <a:lnTo>
                    <a:pt x="15341" y="681634"/>
                  </a:lnTo>
                  <a:lnTo>
                    <a:pt x="34391" y="681634"/>
                  </a:lnTo>
                  <a:lnTo>
                    <a:pt x="34391" y="31813"/>
                  </a:lnTo>
                  <a:lnTo>
                    <a:pt x="33885" y="22670"/>
                  </a:lnTo>
                  <a:lnTo>
                    <a:pt x="32389" y="13620"/>
                  </a:lnTo>
                  <a:lnTo>
                    <a:pt x="29939" y="5713"/>
                  </a:lnTo>
                  <a:lnTo>
                    <a:pt x="2656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4693831" y="7451699"/>
              <a:ext cx="180975" cy="684530"/>
            </a:xfrm>
            <a:custGeom>
              <a:avLst/>
              <a:gdLst/>
              <a:ahLst/>
              <a:cxnLst/>
              <a:rect l="l" t="t" r="r" b="b"/>
              <a:pathLst>
                <a:path w="180975" h="684529">
                  <a:moveTo>
                    <a:pt x="177825" y="101"/>
                  </a:moveTo>
                  <a:lnTo>
                    <a:pt x="139700" y="18084"/>
                  </a:lnTo>
                  <a:lnTo>
                    <a:pt x="136525" y="26568"/>
                  </a:lnTo>
                  <a:lnTo>
                    <a:pt x="136525" y="468312"/>
                  </a:lnTo>
                  <a:lnTo>
                    <a:pt x="41275" y="468312"/>
                  </a:lnTo>
                  <a:lnTo>
                    <a:pt x="41376" y="443953"/>
                  </a:lnTo>
                  <a:lnTo>
                    <a:pt x="33870" y="385762"/>
                  </a:lnTo>
                  <a:lnTo>
                    <a:pt x="30311" y="353142"/>
                  </a:lnTo>
                  <a:lnTo>
                    <a:pt x="25985" y="308175"/>
                  </a:lnTo>
                  <a:lnTo>
                    <a:pt x="21996" y="258450"/>
                  </a:lnTo>
                  <a:lnTo>
                    <a:pt x="19443" y="211556"/>
                  </a:lnTo>
                  <a:lnTo>
                    <a:pt x="19050" y="212191"/>
                  </a:lnTo>
                  <a:lnTo>
                    <a:pt x="19050" y="474662"/>
                  </a:lnTo>
                  <a:lnTo>
                    <a:pt x="10710" y="482235"/>
                  </a:lnTo>
                  <a:lnTo>
                    <a:pt x="4757" y="493974"/>
                  </a:lnTo>
                  <a:lnTo>
                    <a:pt x="1188" y="507696"/>
                  </a:lnTo>
                  <a:lnTo>
                    <a:pt x="0" y="521220"/>
                  </a:lnTo>
                  <a:lnTo>
                    <a:pt x="0" y="684212"/>
                  </a:lnTo>
                  <a:lnTo>
                    <a:pt x="169329" y="684212"/>
                  </a:lnTo>
                  <a:lnTo>
                    <a:pt x="169329" y="508520"/>
                  </a:lnTo>
                  <a:lnTo>
                    <a:pt x="168196" y="498687"/>
                  </a:lnTo>
                  <a:lnTo>
                    <a:pt x="165030" y="487024"/>
                  </a:lnTo>
                  <a:lnTo>
                    <a:pt x="160177" y="476454"/>
                  </a:lnTo>
                  <a:lnTo>
                    <a:pt x="153987" y="469899"/>
                  </a:lnTo>
                  <a:lnTo>
                    <a:pt x="153987" y="28155"/>
                  </a:lnTo>
                  <a:lnTo>
                    <a:pt x="180555" y="2578"/>
                  </a:lnTo>
                  <a:lnTo>
                    <a:pt x="179247" y="1142"/>
                  </a:lnTo>
                  <a:lnTo>
                    <a:pt x="177825" y="10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9" name="object 499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731931" y="7966570"/>
              <a:ext cx="91020" cy="118541"/>
            </a:xfrm>
            <a:prstGeom prst="rect">
              <a:avLst/>
            </a:prstGeom>
          </p:spPr>
        </p:pic>
        <p:sp>
          <p:nvSpPr>
            <p:cNvPr id="500" name="object 500"/>
            <p:cNvSpPr/>
            <p:nvPr/>
          </p:nvSpPr>
          <p:spPr>
            <a:xfrm>
              <a:off x="4686427" y="6848868"/>
              <a:ext cx="145415" cy="59690"/>
            </a:xfrm>
            <a:custGeom>
              <a:avLst/>
              <a:gdLst/>
              <a:ahLst/>
              <a:cxnLst/>
              <a:rect l="l" t="t" r="r" b="b"/>
              <a:pathLst>
                <a:path w="145414" h="59690">
                  <a:moveTo>
                    <a:pt x="33858" y="32994"/>
                  </a:moveTo>
                  <a:lnTo>
                    <a:pt x="26276" y="25400"/>
                  </a:lnTo>
                  <a:lnTo>
                    <a:pt x="7581" y="25400"/>
                  </a:lnTo>
                  <a:lnTo>
                    <a:pt x="0" y="32994"/>
                  </a:lnTo>
                  <a:lnTo>
                    <a:pt x="0" y="51701"/>
                  </a:lnTo>
                  <a:lnTo>
                    <a:pt x="7581" y="59258"/>
                  </a:lnTo>
                  <a:lnTo>
                    <a:pt x="26276" y="59258"/>
                  </a:lnTo>
                  <a:lnTo>
                    <a:pt x="33858" y="51701"/>
                  </a:lnTo>
                  <a:lnTo>
                    <a:pt x="33858" y="42354"/>
                  </a:lnTo>
                  <a:lnTo>
                    <a:pt x="33858" y="32994"/>
                  </a:lnTo>
                  <a:close/>
                </a:path>
                <a:path w="145414" h="59690">
                  <a:moveTo>
                    <a:pt x="144983" y="0"/>
                  </a:moveTo>
                  <a:lnTo>
                    <a:pt x="111125" y="3175"/>
                  </a:lnTo>
                  <a:lnTo>
                    <a:pt x="111125" y="39001"/>
                  </a:lnTo>
                  <a:lnTo>
                    <a:pt x="118706" y="46570"/>
                  </a:lnTo>
                  <a:lnTo>
                    <a:pt x="137401" y="46570"/>
                  </a:lnTo>
                  <a:lnTo>
                    <a:pt x="144983" y="39001"/>
                  </a:lnTo>
                  <a:lnTo>
                    <a:pt x="14498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4733759" y="7255370"/>
              <a:ext cx="74930" cy="10795"/>
            </a:xfrm>
            <a:custGeom>
              <a:avLst/>
              <a:gdLst/>
              <a:ahLst/>
              <a:cxnLst/>
              <a:rect l="l" t="t" r="r" b="b"/>
              <a:pathLst>
                <a:path w="74929" h="10795">
                  <a:moveTo>
                    <a:pt x="74688" y="0"/>
                  </a:moveTo>
                  <a:lnTo>
                    <a:pt x="5524" y="0"/>
                  </a:lnTo>
                  <a:lnTo>
                    <a:pt x="1866" y="4241"/>
                  </a:lnTo>
                  <a:lnTo>
                    <a:pt x="0" y="10502"/>
                  </a:lnTo>
                  <a:lnTo>
                    <a:pt x="66763" y="10502"/>
                  </a:lnTo>
                  <a:lnTo>
                    <a:pt x="69507" y="4241"/>
                  </a:lnTo>
                  <a:lnTo>
                    <a:pt x="7468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4731867" y="7283538"/>
              <a:ext cx="89535" cy="619760"/>
            </a:xfrm>
            <a:custGeom>
              <a:avLst/>
              <a:gdLst/>
              <a:ahLst/>
              <a:cxnLst/>
              <a:rect l="l" t="t" r="r" b="b"/>
              <a:pathLst>
                <a:path w="89535" h="619759">
                  <a:moveTo>
                    <a:pt x="65697" y="0"/>
                  </a:moveTo>
                  <a:lnTo>
                    <a:pt x="0" y="0"/>
                  </a:lnTo>
                  <a:lnTo>
                    <a:pt x="63" y="359181"/>
                  </a:lnTo>
                  <a:lnTo>
                    <a:pt x="1784" y="407769"/>
                  </a:lnTo>
                  <a:lnTo>
                    <a:pt x="5888" y="463696"/>
                  </a:lnTo>
                  <a:lnTo>
                    <a:pt x="10784" y="516051"/>
                  </a:lnTo>
                  <a:lnTo>
                    <a:pt x="23342" y="619531"/>
                  </a:lnTo>
                  <a:lnTo>
                    <a:pt x="88963" y="619531"/>
                  </a:lnTo>
                  <a:lnTo>
                    <a:pt x="80505" y="553923"/>
                  </a:lnTo>
                  <a:lnTo>
                    <a:pt x="76405" y="516051"/>
                  </a:lnTo>
                  <a:lnTo>
                    <a:pt x="71508" y="463696"/>
                  </a:lnTo>
                  <a:lnTo>
                    <a:pt x="67405" y="407769"/>
                  </a:lnTo>
                  <a:lnTo>
                    <a:pt x="65684" y="359181"/>
                  </a:lnTo>
                  <a:lnTo>
                    <a:pt x="6569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4732197" y="7265873"/>
              <a:ext cx="68580" cy="10160"/>
            </a:xfrm>
            <a:custGeom>
              <a:avLst/>
              <a:gdLst/>
              <a:ahLst/>
              <a:cxnLst/>
              <a:rect l="l" t="t" r="r" b="b"/>
              <a:pathLst>
                <a:path w="68579" h="10159">
                  <a:moveTo>
                    <a:pt x="68326" y="0"/>
                  </a:moveTo>
                  <a:lnTo>
                    <a:pt x="1562" y="0"/>
                  </a:lnTo>
                  <a:lnTo>
                    <a:pt x="673" y="2933"/>
                  </a:lnTo>
                  <a:lnTo>
                    <a:pt x="241" y="6388"/>
                  </a:lnTo>
                  <a:lnTo>
                    <a:pt x="0" y="10033"/>
                  </a:lnTo>
                  <a:lnTo>
                    <a:pt x="65938" y="10033"/>
                  </a:lnTo>
                  <a:lnTo>
                    <a:pt x="66370" y="6388"/>
                  </a:lnTo>
                  <a:lnTo>
                    <a:pt x="67043" y="2933"/>
                  </a:lnTo>
                  <a:lnTo>
                    <a:pt x="683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4728946" y="7157796"/>
              <a:ext cx="142240" cy="126364"/>
            </a:xfrm>
            <a:custGeom>
              <a:avLst/>
              <a:gdLst/>
              <a:ahLst/>
              <a:cxnLst/>
              <a:rect l="l" t="t" r="r" b="b"/>
              <a:pathLst>
                <a:path w="142239" h="126365">
                  <a:moveTo>
                    <a:pt x="69189" y="118110"/>
                  </a:moveTo>
                  <a:lnTo>
                    <a:pt x="3251" y="118110"/>
                  </a:lnTo>
                  <a:lnTo>
                    <a:pt x="2921" y="123075"/>
                  </a:lnTo>
                  <a:lnTo>
                    <a:pt x="2921" y="125742"/>
                  </a:lnTo>
                  <a:lnTo>
                    <a:pt x="68618" y="125742"/>
                  </a:lnTo>
                  <a:lnTo>
                    <a:pt x="68668" y="123075"/>
                  </a:lnTo>
                  <a:lnTo>
                    <a:pt x="69189" y="118110"/>
                  </a:lnTo>
                  <a:close/>
                </a:path>
                <a:path w="142239" h="126365">
                  <a:moveTo>
                    <a:pt x="142151" y="0"/>
                  </a:moveTo>
                  <a:lnTo>
                    <a:pt x="0" y="0"/>
                  </a:lnTo>
                  <a:lnTo>
                    <a:pt x="0" y="13335"/>
                  </a:lnTo>
                  <a:lnTo>
                    <a:pt x="142151" y="13335"/>
                  </a:lnTo>
                  <a:lnTo>
                    <a:pt x="14215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4859985" y="7157783"/>
              <a:ext cx="12065" cy="288290"/>
            </a:xfrm>
            <a:custGeom>
              <a:avLst/>
              <a:gdLst/>
              <a:ahLst/>
              <a:cxnLst/>
              <a:rect l="l" t="t" r="r" b="b"/>
              <a:pathLst>
                <a:path w="12064" h="288290">
                  <a:moveTo>
                    <a:pt x="11607" y="0"/>
                  </a:moveTo>
                  <a:lnTo>
                    <a:pt x="0" y="0"/>
                  </a:lnTo>
                  <a:lnTo>
                    <a:pt x="0" y="287985"/>
                  </a:lnTo>
                  <a:lnTo>
                    <a:pt x="11607" y="287985"/>
                  </a:lnTo>
                  <a:lnTo>
                    <a:pt x="1160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4694885" y="8117281"/>
              <a:ext cx="168275" cy="15875"/>
            </a:xfrm>
            <a:custGeom>
              <a:avLst/>
              <a:gdLst/>
              <a:ahLst/>
              <a:cxnLst/>
              <a:rect l="l" t="t" r="r" b="b"/>
              <a:pathLst>
                <a:path w="168275" h="15875">
                  <a:moveTo>
                    <a:pt x="168275" y="0"/>
                  </a:moveTo>
                  <a:lnTo>
                    <a:pt x="0" y="0"/>
                  </a:lnTo>
                  <a:lnTo>
                    <a:pt x="0" y="15875"/>
                  </a:lnTo>
                  <a:lnTo>
                    <a:pt x="168275" y="15875"/>
                  </a:lnTo>
                  <a:lnTo>
                    <a:pt x="16827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4645736" y="6797522"/>
              <a:ext cx="240665" cy="1337310"/>
            </a:xfrm>
            <a:custGeom>
              <a:avLst/>
              <a:gdLst/>
              <a:ahLst/>
              <a:cxnLst/>
              <a:rect l="l" t="t" r="r" b="b"/>
              <a:pathLst>
                <a:path w="240664" h="1337309">
                  <a:moveTo>
                    <a:pt x="92354" y="1103668"/>
                  </a:moveTo>
                  <a:lnTo>
                    <a:pt x="84124" y="1038745"/>
                  </a:lnTo>
                  <a:lnTo>
                    <a:pt x="79915" y="1000605"/>
                  </a:lnTo>
                  <a:lnTo>
                    <a:pt x="75099" y="948231"/>
                  </a:lnTo>
                  <a:lnTo>
                    <a:pt x="71139" y="892425"/>
                  </a:lnTo>
                  <a:lnTo>
                    <a:pt x="69494" y="843991"/>
                  </a:lnTo>
                  <a:lnTo>
                    <a:pt x="69494" y="496506"/>
                  </a:lnTo>
                  <a:lnTo>
                    <a:pt x="69465" y="482124"/>
                  </a:lnTo>
                  <a:lnTo>
                    <a:pt x="70637" y="469193"/>
                  </a:lnTo>
                  <a:lnTo>
                    <a:pt x="74895" y="459860"/>
                  </a:lnTo>
                  <a:lnTo>
                    <a:pt x="84124" y="456272"/>
                  </a:lnTo>
                  <a:lnTo>
                    <a:pt x="174650" y="456272"/>
                  </a:lnTo>
                  <a:lnTo>
                    <a:pt x="161722" y="459860"/>
                  </a:lnTo>
                  <a:lnTo>
                    <a:pt x="155568" y="469193"/>
                  </a:lnTo>
                  <a:lnTo>
                    <a:pt x="153701" y="482124"/>
                  </a:lnTo>
                  <a:lnTo>
                    <a:pt x="153631" y="496506"/>
                  </a:lnTo>
                  <a:lnTo>
                    <a:pt x="153631" y="843991"/>
                  </a:lnTo>
                  <a:lnTo>
                    <a:pt x="155274" y="892425"/>
                  </a:lnTo>
                  <a:lnTo>
                    <a:pt x="159231" y="948231"/>
                  </a:lnTo>
                  <a:lnTo>
                    <a:pt x="164042" y="1000605"/>
                  </a:lnTo>
                  <a:lnTo>
                    <a:pt x="168249" y="1038745"/>
                  </a:lnTo>
                  <a:lnTo>
                    <a:pt x="176479" y="1103668"/>
                  </a:lnTo>
                  <a:lnTo>
                    <a:pt x="92354" y="1103668"/>
                  </a:lnTo>
                </a:path>
                <a:path w="240664" h="1337309">
                  <a:moveTo>
                    <a:pt x="102400" y="1066190"/>
                  </a:moveTo>
                  <a:lnTo>
                    <a:pt x="158191" y="1066190"/>
                  </a:lnTo>
                  <a:lnTo>
                    <a:pt x="153631" y="1040587"/>
                  </a:lnTo>
                  <a:lnTo>
                    <a:pt x="98755" y="1040587"/>
                  </a:lnTo>
                  <a:lnTo>
                    <a:pt x="102400" y="1066190"/>
                  </a:lnTo>
                  <a:close/>
                </a:path>
                <a:path w="240664" h="1337309">
                  <a:moveTo>
                    <a:pt x="103327" y="437083"/>
                  </a:moveTo>
                  <a:lnTo>
                    <a:pt x="195681" y="437083"/>
                  </a:lnTo>
                  <a:lnTo>
                    <a:pt x="195681" y="394106"/>
                  </a:lnTo>
                  <a:lnTo>
                    <a:pt x="103327" y="394106"/>
                  </a:lnTo>
                  <a:lnTo>
                    <a:pt x="103327" y="437083"/>
                  </a:lnTo>
                  <a:close/>
                </a:path>
                <a:path w="240664" h="1337309">
                  <a:moveTo>
                    <a:pt x="163690" y="459016"/>
                  </a:moveTo>
                  <a:lnTo>
                    <a:pt x="174650" y="456272"/>
                  </a:lnTo>
                  <a:lnTo>
                    <a:pt x="170091" y="456272"/>
                  </a:lnTo>
                  <a:lnTo>
                    <a:pt x="166420" y="457199"/>
                  </a:lnTo>
                  <a:lnTo>
                    <a:pt x="163690" y="459016"/>
                  </a:lnTo>
                </a:path>
                <a:path w="240664" h="1337309">
                  <a:moveTo>
                    <a:pt x="212140" y="491934"/>
                  </a:moveTo>
                  <a:lnTo>
                    <a:pt x="212140" y="471817"/>
                  </a:lnTo>
                  <a:lnTo>
                    <a:pt x="189280" y="471817"/>
                  </a:lnTo>
                  <a:lnTo>
                    <a:pt x="184708" y="456272"/>
                  </a:lnTo>
                  <a:lnTo>
                    <a:pt x="174650" y="456272"/>
                  </a:lnTo>
                  <a:lnTo>
                    <a:pt x="163690" y="459016"/>
                  </a:lnTo>
                  <a:lnTo>
                    <a:pt x="157484" y="465009"/>
                  </a:lnTo>
                  <a:lnTo>
                    <a:pt x="154541" y="473998"/>
                  </a:lnTo>
                  <a:lnTo>
                    <a:pt x="153658" y="484869"/>
                  </a:lnTo>
                  <a:lnTo>
                    <a:pt x="153631" y="496506"/>
                  </a:lnTo>
                  <a:lnTo>
                    <a:pt x="153631" y="843991"/>
                  </a:lnTo>
                  <a:lnTo>
                    <a:pt x="155274" y="892425"/>
                  </a:lnTo>
                  <a:lnTo>
                    <a:pt x="159231" y="948231"/>
                  </a:lnTo>
                  <a:lnTo>
                    <a:pt x="164042" y="1000605"/>
                  </a:lnTo>
                  <a:lnTo>
                    <a:pt x="168249" y="1038745"/>
                  </a:lnTo>
                  <a:lnTo>
                    <a:pt x="176479" y="1103668"/>
                  </a:lnTo>
                  <a:lnTo>
                    <a:pt x="92354" y="1103668"/>
                  </a:lnTo>
                  <a:lnTo>
                    <a:pt x="91439" y="1096365"/>
                  </a:lnTo>
                  <a:lnTo>
                    <a:pt x="91439" y="1100023"/>
                  </a:lnTo>
                  <a:lnTo>
                    <a:pt x="91439" y="1121054"/>
                  </a:lnTo>
                  <a:lnTo>
                    <a:pt x="186537" y="1121054"/>
                  </a:lnTo>
                  <a:lnTo>
                    <a:pt x="186537" y="683971"/>
                  </a:lnTo>
                  <a:lnTo>
                    <a:pt x="186537" y="679399"/>
                  </a:lnTo>
                  <a:lnTo>
                    <a:pt x="187451" y="674814"/>
                  </a:lnTo>
                  <a:lnTo>
                    <a:pt x="189280" y="670255"/>
                  </a:lnTo>
                  <a:lnTo>
                    <a:pt x="189280" y="491934"/>
                  </a:lnTo>
                  <a:lnTo>
                    <a:pt x="212140" y="491934"/>
                  </a:lnTo>
                </a:path>
                <a:path w="240664" h="1337309">
                  <a:moveTo>
                    <a:pt x="83210" y="360273"/>
                  </a:moveTo>
                  <a:lnTo>
                    <a:pt x="83210" y="456272"/>
                  </a:lnTo>
                  <a:lnTo>
                    <a:pt x="84124" y="456272"/>
                  </a:lnTo>
                  <a:lnTo>
                    <a:pt x="174650" y="456272"/>
                  </a:lnTo>
                  <a:lnTo>
                    <a:pt x="184708" y="456272"/>
                  </a:lnTo>
                  <a:lnTo>
                    <a:pt x="189280" y="471817"/>
                  </a:lnTo>
                  <a:lnTo>
                    <a:pt x="212140" y="471817"/>
                  </a:lnTo>
                  <a:lnTo>
                    <a:pt x="212140" y="491934"/>
                  </a:lnTo>
                  <a:lnTo>
                    <a:pt x="189280" y="491934"/>
                  </a:lnTo>
                  <a:lnTo>
                    <a:pt x="189280" y="670255"/>
                  </a:lnTo>
                  <a:lnTo>
                    <a:pt x="195638" y="661880"/>
                  </a:lnTo>
                  <a:lnTo>
                    <a:pt x="204482" y="656077"/>
                  </a:lnTo>
                  <a:lnTo>
                    <a:pt x="214869" y="653019"/>
                  </a:lnTo>
                  <a:lnTo>
                    <a:pt x="225856" y="652881"/>
                  </a:lnTo>
                  <a:lnTo>
                    <a:pt x="225856" y="360273"/>
                  </a:lnTo>
                  <a:lnTo>
                    <a:pt x="83210" y="360273"/>
                  </a:lnTo>
                </a:path>
                <a:path w="240664" h="1337309">
                  <a:moveTo>
                    <a:pt x="206654" y="672083"/>
                  </a:moveTo>
                  <a:lnTo>
                    <a:pt x="204825" y="675741"/>
                  </a:lnTo>
                  <a:lnTo>
                    <a:pt x="203911" y="680300"/>
                  </a:lnTo>
                  <a:lnTo>
                    <a:pt x="203911" y="685799"/>
                  </a:lnTo>
                  <a:lnTo>
                    <a:pt x="203911" y="1122883"/>
                  </a:lnTo>
                  <a:lnTo>
                    <a:pt x="210197" y="1129269"/>
                  </a:lnTo>
                  <a:lnTo>
                    <a:pt x="215112" y="1139685"/>
                  </a:lnTo>
                  <a:lnTo>
                    <a:pt x="218313" y="1151301"/>
                  </a:lnTo>
                  <a:lnTo>
                    <a:pt x="219456" y="1161287"/>
                  </a:lnTo>
                  <a:lnTo>
                    <a:pt x="219456" y="1336840"/>
                  </a:lnTo>
                  <a:lnTo>
                    <a:pt x="237744" y="1336840"/>
                  </a:lnTo>
                  <a:lnTo>
                    <a:pt x="237744" y="686701"/>
                  </a:lnTo>
                  <a:lnTo>
                    <a:pt x="237243" y="677586"/>
                  </a:lnTo>
                  <a:lnTo>
                    <a:pt x="235800" y="668642"/>
                  </a:lnTo>
                  <a:lnTo>
                    <a:pt x="233500" y="660727"/>
                  </a:lnTo>
                  <a:lnTo>
                    <a:pt x="230428" y="654697"/>
                  </a:lnTo>
                  <a:lnTo>
                    <a:pt x="223113" y="657291"/>
                  </a:lnTo>
                  <a:lnTo>
                    <a:pt x="216484" y="660995"/>
                  </a:lnTo>
                  <a:lnTo>
                    <a:pt x="210883" y="665897"/>
                  </a:lnTo>
                  <a:lnTo>
                    <a:pt x="206654" y="672083"/>
                  </a:lnTo>
                </a:path>
                <a:path w="240664" h="1337309">
                  <a:moveTo>
                    <a:pt x="225856" y="652881"/>
                  </a:moveTo>
                  <a:lnTo>
                    <a:pt x="189280" y="670255"/>
                  </a:lnTo>
                  <a:lnTo>
                    <a:pt x="186537" y="679399"/>
                  </a:lnTo>
                  <a:lnTo>
                    <a:pt x="186537" y="683971"/>
                  </a:lnTo>
                  <a:lnTo>
                    <a:pt x="186537" y="1121054"/>
                  </a:lnTo>
                  <a:lnTo>
                    <a:pt x="91439" y="1121054"/>
                  </a:lnTo>
                  <a:lnTo>
                    <a:pt x="91439" y="1100023"/>
                  </a:lnTo>
                  <a:lnTo>
                    <a:pt x="91439" y="1096365"/>
                  </a:lnTo>
                  <a:lnTo>
                    <a:pt x="84124" y="1038745"/>
                  </a:lnTo>
                  <a:lnTo>
                    <a:pt x="76242" y="961032"/>
                  </a:lnTo>
                  <a:lnTo>
                    <a:pt x="72682" y="911199"/>
                  </a:lnTo>
                  <a:lnTo>
                    <a:pt x="70408" y="864107"/>
                  </a:lnTo>
                  <a:lnTo>
                    <a:pt x="69494" y="865022"/>
                  </a:lnTo>
                  <a:lnTo>
                    <a:pt x="69494" y="1127455"/>
                  </a:lnTo>
                  <a:lnTo>
                    <a:pt x="61093" y="1134998"/>
                  </a:lnTo>
                  <a:lnTo>
                    <a:pt x="55092" y="1146657"/>
                  </a:lnTo>
                  <a:lnTo>
                    <a:pt x="51492" y="1160373"/>
                  </a:lnTo>
                  <a:lnTo>
                    <a:pt x="50292" y="1174089"/>
                  </a:lnTo>
                  <a:lnTo>
                    <a:pt x="50292" y="1336840"/>
                  </a:lnTo>
                  <a:lnTo>
                    <a:pt x="219456" y="1336840"/>
                  </a:lnTo>
                  <a:lnTo>
                    <a:pt x="219456" y="1161287"/>
                  </a:lnTo>
                  <a:lnTo>
                    <a:pt x="218313" y="1151301"/>
                  </a:lnTo>
                  <a:lnTo>
                    <a:pt x="215112" y="1139685"/>
                  </a:lnTo>
                  <a:lnTo>
                    <a:pt x="210197" y="1129269"/>
                  </a:lnTo>
                  <a:lnTo>
                    <a:pt x="203911" y="1122883"/>
                  </a:lnTo>
                  <a:lnTo>
                    <a:pt x="203911" y="685799"/>
                  </a:lnTo>
                  <a:lnTo>
                    <a:pt x="203911" y="680300"/>
                  </a:lnTo>
                  <a:lnTo>
                    <a:pt x="204825" y="675741"/>
                  </a:lnTo>
                  <a:lnTo>
                    <a:pt x="230428" y="654697"/>
                  </a:lnTo>
                  <a:lnTo>
                    <a:pt x="228600" y="653783"/>
                  </a:lnTo>
                  <a:lnTo>
                    <a:pt x="227698" y="652881"/>
                  </a:lnTo>
                  <a:lnTo>
                    <a:pt x="225856" y="652881"/>
                  </a:lnTo>
                </a:path>
                <a:path w="240664" h="1337309">
                  <a:moveTo>
                    <a:pt x="235915" y="750722"/>
                  </a:moveTo>
                  <a:lnTo>
                    <a:pt x="214884" y="750722"/>
                  </a:lnTo>
                  <a:lnTo>
                    <a:pt x="214884" y="727849"/>
                  </a:lnTo>
                  <a:lnTo>
                    <a:pt x="235915" y="727849"/>
                  </a:lnTo>
                  <a:lnTo>
                    <a:pt x="235915" y="750722"/>
                  </a:lnTo>
                  <a:close/>
                </a:path>
                <a:path w="240664" h="1337309">
                  <a:moveTo>
                    <a:pt x="215798" y="750722"/>
                  </a:moveTo>
                  <a:lnTo>
                    <a:pt x="216700" y="761682"/>
                  </a:lnTo>
                  <a:lnTo>
                    <a:pt x="219456" y="768997"/>
                  </a:lnTo>
                  <a:lnTo>
                    <a:pt x="222199" y="768997"/>
                  </a:lnTo>
                  <a:lnTo>
                    <a:pt x="225856" y="768997"/>
                  </a:lnTo>
                  <a:lnTo>
                    <a:pt x="228600" y="761682"/>
                  </a:lnTo>
                  <a:lnTo>
                    <a:pt x="229514" y="750722"/>
                  </a:lnTo>
                  <a:lnTo>
                    <a:pt x="215798" y="750722"/>
                  </a:lnTo>
                </a:path>
                <a:path w="240664" h="1337309">
                  <a:moveTo>
                    <a:pt x="229514" y="727849"/>
                  </a:moveTo>
                  <a:lnTo>
                    <a:pt x="228600" y="717803"/>
                  </a:lnTo>
                  <a:lnTo>
                    <a:pt x="225856" y="710488"/>
                  </a:lnTo>
                  <a:lnTo>
                    <a:pt x="222199" y="710488"/>
                  </a:lnTo>
                  <a:lnTo>
                    <a:pt x="219456" y="710488"/>
                  </a:lnTo>
                  <a:lnTo>
                    <a:pt x="216700" y="717803"/>
                  </a:lnTo>
                  <a:lnTo>
                    <a:pt x="215798" y="727849"/>
                  </a:lnTo>
                  <a:lnTo>
                    <a:pt x="229514" y="727849"/>
                  </a:lnTo>
                </a:path>
                <a:path w="240664" h="1337309">
                  <a:moveTo>
                    <a:pt x="179222" y="1285633"/>
                  </a:moveTo>
                  <a:lnTo>
                    <a:pt x="87782" y="1285633"/>
                  </a:lnTo>
                  <a:lnTo>
                    <a:pt x="87782" y="1167688"/>
                  </a:lnTo>
                  <a:lnTo>
                    <a:pt x="179222" y="1167688"/>
                  </a:lnTo>
                  <a:lnTo>
                    <a:pt x="179222" y="1285633"/>
                  </a:lnTo>
                  <a:close/>
                </a:path>
                <a:path w="240664" h="1337309">
                  <a:moveTo>
                    <a:pt x="69494" y="19189"/>
                  </a:moveTo>
                  <a:lnTo>
                    <a:pt x="68037" y="26292"/>
                  </a:lnTo>
                  <a:lnTo>
                    <a:pt x="64008" y="32111"/>
                  </a:lnTo>
                  <a:lnTo>
                    <a:pt x="57921" y="36045"/>
                  </a:lnTo>
                  <a:lnTo>
                    <a:pt x="50292" y="37490"/>
                  </a:lnTo>
                  <a:lnTo>
                    <a:pt x="43191" y="36045"/>
                  </a:lnTo>
                  <a:lnTo>
                    <a:pt x="37376" y="32111"/>
                  </a:lnTo>
                  <a:lnTo>
                    <a:pt x="33447" y="26292"/>
                  </a:lnTo>
                  <a:lnTo>
                    <a:pt x="32004" y="19189"/>
                  </a:lnTo>
                  <a:lnTo>
                    <a:pt x="33447" y="11947"/>
                  </a:lnTo>
                  <a:lnTo>
                    <a:pt x="37376" y="5822"/>
                  </a:lnTo>
                  <a:lnTo>
                    <a:pt x="43191" y="1583"/>
                  </a:lnTo>
                  <a:lnTo>
                    <a:pt x="50292" y="0"/>
                  </a:lnTo>
                  <a:lnTo>
                    <a:pt x="57921" y="1583"/>
                  </a:lnTo>
                  <a:lnTo>
                    <a:pt x="64008" y="5822"/>
                  </a:lnTo>
                  <a:lnTo>
                    <a:pt x="68037" y="11947"/>
                  </a:lnTo>
                  <a:lnTo>
                    <a:pt x="69494" y="19189"/>
                  </a:lnTo>
                </a:path>
                <a:path w="240664" h="1337309">
                  <a:moveTo>
                    <a:pt x="87782" y="10058"/>
                  </a:moveTo>
                  <a:lnTo>
                    <a:pt x="87782" y="32003"/>
                  </a:lnTo>
                  <a:lnTo>
                    <a:pt x="66751" y="32003"/>
                  </a:lnTo>
                </a:path>
                <a:path w="240664" h="1337309">
                  <a:moveTo>
                    <a:pt x="32004" y="28333"/>
                  </a:moveTo>
                  <a:lnTo>
                    <a:pt x="19215" y="28333"/>
                  </a:lnTo>
                </a:path>
                <a:path w="240664" h="1337309">
                  <a:moveTo>
                    <a:pt x="240487" y="28333"/>
                  </a:moveTo>
                  <a:lnTo>
                    <a:pt x="227698" y="28333"/>
                  </a:lnTo>
                </a:path>
                <a:path w="240664" h="1337309">
                  <a:moveTo>
                    <a:pt x="0" y="53949"/>
                  </a:moveTo>
                  <a:lnTo>
                    <a:pt x="0" y="12983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5101615" y="7138453"/>
              <a:ext cx="215265" cy="513715"/>
            </a:xfrm>
            <a:custGeom>
              <a:avLst/>
              <a:gdLst/>
              <a:ahLst/>
              <a:cxnLst/>
              <a:rect l="l" t="t" r="r" b="b"/>
              <a:pathLst>
                <a:path w="215264" h="513715">
                  <a:moveTo>
                    <a:pt x="214871" y="0"/>
                  </a:moveTo>
                  <a:lnTo>
                    <a:pt x="0" y="0"/>
                  </a:lnTo>
                  <a:lnTo>
                    <a:pt x="0" y="513575"/>
                  </a:lnTo>
                  <a:lnTo>
                    <a:pt x="214871" y="513575"/>
                  </a:lnTo>
                  <a:lnTo>
                    <a:pt x="214871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5281409" y="7539024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41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5108168" y="7539024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5108168" y="7539024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41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5282171" y="759741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799" y="0"/>
                  </a:moveTo>
                  <a:lnTo>
                    <a:pt x="6883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83" y="30670"/>
                  </a:lnTo>
                  <a:lnTo>
                    <a:pt x="23799" y="30670"/>
                  </a:lnTo>
                  <a:lnTo>
                    <a:pt x="30695" y="23787"/>
                  </a:lnTo>
                  <a:lnTo>
                    <a:pt x="30695" y="15328"/>
                  </a:lnTo>
                  <a:lnTo>
                    <a:pt x="30695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5282171" y="759741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695" y="15328"/>
                  </a:moveTo>
                  <a:lnTo>
                    <a:pt x="30695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83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83" y="30670"/>
                  </a:lnTo>
                  <a:lnTo>
                    <a:pt x="15341" y="30670"/>
                  </a:lnTo>
                  <a:lnTo>
                    <a:pt x="23799" y="30670"/>
                  </a:lnTo>
                  <a:lnTo>
                    <a:pt x="30695" y="23787"/>
                  </a:lnTo>
                  <a:lnTo>
                    <a:pt x="30695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5108168" y="759741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5108168" y="759741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5142826" y="7539024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5142826" y="7539024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41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5177472" y="7539024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5177472" y="7539024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41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41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5212118" y="7539024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5212118" y="7539024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41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5246763" y="7539024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5246763" y="7539024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41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41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5142966" y="759741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812" y="0"/>
                  </a:moveTo>
                  <a:lnTo>
                    <a:pt x="6908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908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5142966" y="759741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908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908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5177777" y="759741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5177777" y="759741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5212575" y="759741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5212575" y="759741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28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5247373" y="759741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5247373" y="759741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5281409" y="722241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23812" y="30657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5281409" y="722241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15354" y="30657"/>
                  </a:lnTo>
                  <a:lnTo>
                    <a:pt x="23812" y="30657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5108168" y="722241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23812" y="30657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5108168" y="722241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15354" y="30657"/>
                  </a:lnTo>
                  <a:lnTo>
                    <a:pt x="23812" y="30657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5108168" y="716300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5108168" y="716300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5246763" y="722241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5246763" y="722241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28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15341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5212118" y="722241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5212118" y="722241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28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15354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5177472" y="722241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5177472" y="722241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28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15341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5142826" y="722241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5142826" y="722241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28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15354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5142877" y="716300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812" y="0"/>
                  </a:moveTo>
                  <a:lnTo>
                    <a:pt x="6883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83" y="30670"/>
                  </a:lnTo>
                  <a:lnTo>
                    <a:pt x="23812" y="30670"/>
                  </a:lnTo>
                  <a:lnTo>
                    <a:pt x="30695" y="23774"/>
                  </a:lnTo>
                  <a:lnTo>
                    <a:pt x="30695" y="15328"/>
                  </a:lnTo>
                  <a:lnTo>
                    <a:pt x="30695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5142877" y="716300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695" y="15328"/>
                  </a:moveTo>
                  <a:lnTo>
                    <a:pt x="30695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83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83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695" y="23774"/>
                  </a:lnTo>
                  <a:lnTo>
                    <a:pt x="30695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5177561" y="716300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812" y="0"/>
                  </a:moveTo>
                  <a:lnTo>
                    <a:pt x="6908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908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5177561" y="716300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908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908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5212257" y="716300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695" y="23774"/>
                  </a:lnTo>
                  <a:lnTo>
                    <a:pt x="30695" y="15328"/>
                  </a:lnTo>
                  <a:lnTo>
                    <a:pt x="30695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5212257" y="716300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695" y="15328"/>
                  </a:moveTo>
                  <a:lnTo>
                    <a:pt x="30695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799" y="30670"/>
                  </a:lnTo>
                  <a:lnTo>
                    <a:pt x="30695" y="23774"/>
                  </a:lnTo>
                  <a:lnTo>
                    <a:pt x="30695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5246954" y="716300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812" y="0"/>
                  </a:moveTo>
                  <a:lnTo>
                    <a:pt x="6908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908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5246954" y="716300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908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908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5101348" y="7138771"/>
              <a:ext cx="216535" cy="513715"/>
            </a:xfrm>
            <a:custGeom>
              <a:avLst/>
              <a:gdLst/>
              <a:ahLst/>
              <a:cxnLst/>
              <a:rect l="l" t="t" r="r" b="b"/>
              <a:pathLst>
                <a:path w="216535" h="513715">
                  <a:moveTo>
                    <a:pt x="1066" y="0"/>
                  </a:moveTo>
                  <a:lnTo>
                    <a:pt x="215950" y="0"/>
                  </a:lnTo>
                </a:path>
                <a:path w="216535" h="513715">
                  <a:moveTo>
                    <a:pt x="215798" y="513130"/>
                  </a:moveTo>
                  <a:lnTo>
                    <a:pt x="215798" y="1371"/>
                  </a:lnTo>
                </a:path>
                <a:path w="216535" h="513715">
                  <a:moveTo>
                    <a:pt x="0" y="513422"/>
                  </a:moveTo>
                  <a:lnTo>
                    <a:pt x="215036" y="513422"/>
                  </a:lnTo>
                </a:path>
                <a:path w="216535" h="513715">
                  <a:moveTo>
                    <a:pt x="152" y="512064"/>
                  </a:moveTo>
                  <a:lnTo>
                    <a:pt x="152" y="2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5179580" y="7301687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35"/>
                  </a:lnTo>
                  <a:lnTo>
                    <a:pt x="8864" y="14135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5179580" y="7301687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35"/>
                  </a:moveTo>
                  <a:lnTo>
                    <a:pt x="8864" y="14135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5300573" y="730164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89" y="14147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5300573" y="730164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89" y="14147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5315635" y="7197750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40">
                  <a:moveTo>
                    <a:pt x="1041" y="0"/>
                  </a:moveTo>
                  <a:lnTo>
                    <a:pt x="0" y="0"/>
                  </a:lnTo>
                  <a:lnTo>
                    <a:pt x="0" y="1981"/>
                  </a:lnTo>
                  <a:lnTo>
                    <a:pt x="1041" y="1981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5102123" y="7198652"/>
              <a:ext cx="213995" cy="0"/>
            </a:xfrm>
            <a:custGeom>
              <a:avLst/>
              <a:gdLst/>
              <a:ahLst/>
              <a:cxnLst/>
              <a:rect l="l" t="t" r="r" b="b"/>
              <a:pathLst>
                <a:path w="213995">
                  <a:moveTo>
                    <a:pt x="0" y="0"/>
                  </a:moveTo>
                  <a:lnTo>
                    <a:pt x="21395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5101044" y="7591247"/>
              <a:ext cx="217170" cy="2540"/>
            </a:xfrm>
            <a:custGeom>
              <a:avLst/>
              <a:gdLst/>
              <a:ahLst/>
              <a:cxnLst/>
              <a:rect l="l" t="t" r="r" b="b"/>
              <a:pathLst>
                <a:path w="217170" h="2540">
                  <a:moveTo>
                    <a:pt x="106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1066" y="2133"/>
                  </a:lnTo>
                  <a:lnTo>
                    <a:pt x="1066" y="0"/>
                  </a:lnTo>
                  <a:close/>
                </a:path>
                <a:path w="217170" h="2540">
                  <a:moveTo>
                    <a:pt x="216712" y="0"/>
                  </a:moveTo>
                  <a:lnTo>
                    <a:pt x="215633" y="0"/>
                  </a:lnTo>
                  <a:lnTo>
                    <a:pt x="215633" y="2133"/>
                  </a:lnTo>
                  <a:lnTo>
                    <a:pt x="216712" y="2133"/>
                  </a:lnTo>
                  <a:lnTo>
                    <a:pt x="2167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5101958" y="7592313"/>
              <a:ext cx="215265" cy="0"/>
            </a:xfrm>
            <a:custGeom>
              <a:avLst/>
              <a:gdLst/>
              <a:ahLst/>
              <a:cxnLst/>
              <a:rect l="l" t="t" r="r" b="b"/>
              <a:pathLst>
                <a:path w="215264">
                  <a:moveTo>
                    <a:pt x="0" y="0"/>
                  </a:moveTo>
                  <a:lnTo>
                    <a:pt x="21488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5300573" y="742640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5300573" y="742640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89" y="14160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5300573" y="732669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5300573" y="732669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89" y="14160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5300573" y="7351547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35"/>
                  </a:lnTo>
                  <a:lnTo>
                    <a:pt x="8889" y="14135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5300573" y="7351547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35"/>
                  </a:moveTo>
                  <a:lnTo>
                    <a:pt x="8889" y="14135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5300573" y="7376312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5300573" y="7376312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89" y="14160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5300573" y="740136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89" y="14147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5300573" y="7401356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89" y="14160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5111089" y="730164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89" y="14147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5111089" y="730164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90" y="14147"/>
                  </a:lnTo>
                  <a:lnTo>
                    <a:pt x="8890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5111089" y="732669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5111089" y="732669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90" y="14160"/>
                  </a:lnTo>
                  <a:lnTo>
                    <a:pt x="8890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5111089" y="7351547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35"/>
                  </a:lnTo>
                  <a:lnTo>
                    <a:pt x="8889" y="14135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5111089" y="7351547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35"/>
                  </a:moveTo>
                  <a:lnTo>
                    <a:pt x="8890" y="14135"/>
                  </a:lnTo>
                  <a:lnTo>
                    <a:pt x="8890" y="0"/>
                  </a:lnTo>
                  <a:lnTo>
                    <a:pt x="0" y="0"/>
                  </a:lnTo>
                  <a:lnTo>
                    <a:pt x="0" y="141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5111089" y="7376312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5111089" y="7376312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90" y="14160"/>
                  </a:lnTo>
                  <a:lnTo>
                    <a:pt x="8890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5111089" y="740136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89" y="14147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5111089" y="7401356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90" y="14160"/>
                  </a:lnTo>
                  <a:lnTo>
                    <a:pt x="8890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5111089" y="742640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5111089" y="742640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90" y="14160"/>
                  </a:lnTo>
                  <a:lnTo>
                    <a:pt x="8890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5179580" y="7326464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64" y="14147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5179580" y="7326464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64" y="14147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5179580" y="735150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64" y="14160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5179580" y="735150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64" y="14160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5179580" y="737659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64" y="14147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5179580" y="737657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64" y="14160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5179580" y="740136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64" y="14147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5179580" y="7401356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64" y="14160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5179580" y="742640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64" y="14160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5179580" y="742640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64" y="14160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5285778" y="722678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8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7018" y="21920"/>
                  </a:lnTo>
                  <a:lnTo>
                    <a:pt x="21958" y="17005"/>
                  </a:lnTo>
                  <a:lnTo>
                    <a:pt x="21958" y="10960"/>
                  </a:lnTo>
                  <a:lnTo>
                    <a:pt x="21958" y="4927"/>
                  </a:lnTo>
                  <a:lnTo>
                    <a:pt x="17018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5285778" y="722678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60"/>
                  </a:moveTo>
                  <a:lnTo>
                    <a:pt x="21958" y="4927"/>
                  </a:lnTo>
                  <a:lnTo>
                    <a:pt x="17018" y="0"/>
                  </a:lnTo>
                  <a:lnTo>
                    <a:pt x="10985" y="0"/>
                  </a:lnTo>
                  <a:lnTo>
                    <a:pt x="4940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0985" y="21920"/>
                  </a:lnTo>
                  <a:lnTo>
                    <a:pt x="17018" y="21920"/>
                  </a:lnTo>
                  <a:lnTo>
                    <a:pt x="21958" y="17005"/>
                  </a:lnTo>
                  <a:lnTo>
                    <a:pt x="21958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5299316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5299316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5299316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5299316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5286514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5286514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5294604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5294604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5294604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5294604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5286514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5286514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5299316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5299316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5299316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5299316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5112550" y="722678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7030" y="21920"/>
                  </a:lnTo>
                  <a:lnTo>
                    <a:pt x="21945" y="17005"/>
                  </a:lnTo>
                  <a:lnTo>
                    <a:pt x="21945" y="10960"/>
                  </a:lnTo>
                  <a:lnTo>
                    <a:pt x="21945" y="492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5112550" y="722678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27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0972" y="21920"/>
                  </a:lnTo>
                  <a:lnTo>
                    <a:pt x="17030" y="21920"/>
                  </a:lnTo>
                  <a:lnTo>
                    <a:pt x="21945" y="17005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5126024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5126024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5126024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5126024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5113235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5113235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5121312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5121312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5121312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5121312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5113235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5113235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5126024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5126024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5126024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5126024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5112550" y="7167384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40" y="21907"/>
                  </a:lnTo>
                  <a:lnTo>
                    <a:pt x="17030" y="21907"/>
                  </a:lnTo>
                  <a:lnTo>
                    <a:pt x="21945" y="16979"/>
                  </a:lnTo>
                  <a:lnTo>
                    <a:pt x="21945" y="10947"/>
                  </a:lnTo>
                  <a:lnTo>
                    <a:pt x="21945" y="4914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5112550" y="7167384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47"/>
                  </a:moveTo>
                  <a:lnTo>
                    <a:pt x="21945" y="4914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14"/>
                  </a:lnTo>
                  <a:lnTo>
                    <a:pt x="0" y="10947"/>
                  </a:lnTo>
                  <a:lnTo>
                    <a:pt x="0" y="16979"/>
                  </a:lnTo>
                  <a:lnTo>
                    <a:pt x="4940" y="21907"/>
                  </a:lnTo>
                  <a:lnTo>
                    <a:pt x="10972" y="21907"/>
                  </a:lnTo>
                  <a:lnTo>
                    <a:pt x="17030" y="21907"/>
                  </a:lnTo>
                  <a:lnTo>
                    <a:pt x="21945" y="16979"/>
                  </a:lnTo>
                  <a:lnTo>
                    <a:pt x="21945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5126024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5126024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5126024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5126024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5113235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5113235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5121312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5121312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5121312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5121312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5113235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5113235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5126024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5126024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5126024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5126024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5285778" y="754340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8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40" y="21932"/>
                  </a:lnTo>
                  <a:lnTo>
                    <a:pt x="17018" y="21932"/>
                  </a:lnTo>
                  <a:lnTo>
                    <a:pt x="21958" y="16992"/>
                  </a:lnTo>
                  <a:lnTo>
                    <a:pt x="21958" y="10960"/>
                  </a:lnTo>
                  <a:lnTo>
                    <a:pt x="21958" y="4940"/>
                  </a:lnTo>
                  <a:lnTo>
                    <a:pt x="17018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5285778" y="754340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60"/>
                  </a:moveTo>
                  <a:lnTo>
                    <a:pt x="21958" y="4940"/>
                  </a:lnTo>
                  <a:lnTo>
                    <a:pt x="17018" y="0"/>
                  </a:lnTo>
                  <a:lnTo>
                    <a:pt x="10985" y="0"/>
                  </a:lnTo>
                  <a:lnTo>
                    <a:pt x="4940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40" y="21932"/>
                  </a:lnTo>
                  <a:lnTo>
                    <a:pt x="10985" y="21932"/>
                  </a:lnTo>
                  <a:lnTo>
                    <a:pt x="17018" y="21932"/>
                  </a:lnTo>
                  <a:lnTo>
                    <a:pt x="21958" y="16992"/>
                  </a:lnTo>
                  <a:lnTo>
                    <a:pt x="21958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5299316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5299316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5299316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5299316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5286514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5286514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5294604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5294604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5294604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5294604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5286514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5286514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5299316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5299316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5299316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5299316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5112550" y="754340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40" y="21932"/>
                  </a:lnTo>
                  <a:lnTo>
                    <a:pt x="17030" y="21932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40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5112550" y="754340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40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40" y="21932"/>
                  </a:lnTo>
                  <a:lnTo>
                    <a:pt x="10972" y="21932"/>
                  </a:lnTo>
                  <a:lnTo>
                    <a:pt x="17030" y="21932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5126024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5126024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5126024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5126024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5113235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5113235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5121312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5121312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5121312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5121312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5113235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5113235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5126024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5126024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5126024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5126024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5286552" y="760180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7" y="0"/>
                  </a:moveTo>
                  <a:lnTo>
                    <a:pt x="4927" y="0"/>
                  </a:lnTo>
                  <a:lnTo>
                    <a:pt x="0" y="4914"/>
                  </a:lnTo>
                  <a:lnTo>
                    <a:pt x="0" y="16992"/>
                  </a:lnTo>
                  <a:lnTo>
                    <a:pt x="4927" y="21907"/>
                  </a:lnTo>
                  <a:lnTo>
                    <a:pt x="17017" y="21907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14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5286552" y="760180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14"/>
                  </a:lnTo>
                  <a:lnTo>
                    <a:pt x="17017" y="0"/>
                  </a:lnTo>
                  <a:lnTo>
                    <a:pt x="10972" y="0"/>
                  </a:lnTo>
                  <a:lnTo>
                    <a:pt x="4927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27" y="21907"/>
                  </a:lnTo>
                  <a:lnTo>
                    <a:pt x="10972" y="21907"/>
                  </a:lnTo>
                  <a:lnTo>
                    <a:pt x="17017" y="21907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5300065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5300065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5287276" y="7610297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788" y="0"/>
                  </a:moveTo>
                  <a:lnTo>
                    <a:pt x="20866" y="0"/>
                  </a:lnTo>
                </a:path>
                <a:path w="209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5295341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5295341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5295341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5295341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5287276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5287276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5300065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5300065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5300065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5300065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5112550" y="760180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14"/>
                  </a:lnTo>
                  <a:lnTo>
                    <a:pt x="0" y="16992"/>
                  </a:lnTo>
                  <a:lnTo>
                    <a:pt x="4940" y="21907"/>
                  </a:lnTo>
                  <a:lnTo>
                    <a:pt x="17030" y="21907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14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5112550" y="760180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14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40" y="21907"/>
                  </a:lnTo>
                  <a:lnTo>
                    <a:pt x="10972" y="21907"/>
                  </a:lnTo>
                  <a:lnTo>
                    <a:pt x="17030" y="21907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5126024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5126024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5113235" y="7610297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788" y="0"/>
                  </a:moveTo>
                  <a:lnTo>
                    <a:pt x="20878" y="0"/>
                  </a:lnTo>
                </a:path>
                <a:path w="209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5121312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5121312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5121312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5121312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5113235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5113235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5126024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5126024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5126024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5126024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5251348" y="7167384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02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02" y="21907"/>
                  </a:lnTo>
                  <a:lnTo>
                    <a:pt x="17005" y="21907"/>
                  </a:lnTo>
                  <a:lnTo>
                    <a:pt x="21932" y="16979"/>
                  </a:lnTo>
                  <a:lnTo>
                    <a:pt x="21932" y="10947"/>
                  </a:lnTo>
                  <a:lnTo>
                    <a:pt x="21932" y="4914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5251348" y="7167384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32" y="10947"/>
                  </a:moveTo>
                  <a:lnTo>
                    <a:pt x="21932" y="4914"/>
                  </a:lnTo>
                  <a:lnTo>
                    <a:pt x="17005" y="0"/>
                  </a:lnTo>
                  <a:lnTo>
                    <a:pt x="10960" y="0"/>
                  </a:lnTo>
                  <a:lnTo>
                    <a:pt x="4902" y="0"/>
                  </a:lnTo>
                  <a:lnTo>
                    <a:pt x="0" y="4914"/>
                  </a:lnTo>
                  <a:lnTo>
                    <a:pt x="0" y="10947"/>
                  </a:lnTo>
                  <a:lnTo>
                    <a:pt x="0" y="16979"/>
                  </a:lnTo>
                  <a:lnTo>
                    <a:pt x="4902" y="21907"/>
                  </a:lnTo>
                  <a:lnTo>
                    <a:pt x="10960" y="21907"/>
                  </a:lnTo>
                  <a:lnTo>
                    <a:pt x="17005" y="21907"/>
                  </a:lnTo>
                  <a:lnTo>
                    <a:pt x="21932" y="16979"/>
                  </a:lnTo>
                  <a:lnTo>
                    <a:pt x="21932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5216651" y="7167384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27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27" y="21907"/>
                  </a:lnTo>
                  <a:lnTo>
                    <a:pt x="17005" y="21907"/>
                  </a:lnTo>
                  <a:lnTo>
                    <a:pt x="21945" y="16979"/>
                  </a:lnTo>
                  <a:lnTo>
                    <a:pt x="21945" y="10947"/>
                  </a:lnTo>
                  <a:lnTo>
                    <a:pt x="21945" y="4914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5216651" y="7167384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47"/>
                  </a:moveTo>
                  <a:lnTo>
                    <a:pt x="21945" y="4914"/>
                  </a:lnTo>
                  <a:lnTo>
                    <a:pt x="17005" y="0"/>
                  </a:lnTo>
                  <a:lnTo>
                    <a:pt x="10960" y="0"/>
                  </a:lnTo>
                  <a:lnTo>
                    <a:pt x="4927" y="0"/>
                  </a:lnTo>
                  <a:lnTo>
                    <a:pt x="0" y="4914"/>
                  </a:lnTo>
                  <a:lnTo>
                    <a:pt x="0" y="10947"/>
                  </a:lnTo>
                  <a:lnTo>
                    <a:pt x="0" y="16979"/>
                  </a:lnTo>
                  <a:lnTo>
                    <a:pt x="4927" y="21907"/>
                  </a:lnTo>
                  <a:lnTo>
                    <a:pt x="10960" y="21907"/>
                  </a:lnTo>
                  <a:lnTo>
                    <a:pt x="17005" y="21907"/>
                  </a:lnTo>
                  <a:lnTo>
                    <a:pt x="21945" y="16979"/>
                  </a:lnTo>
                  <a:lnTo>
                    <a:pt x="21945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5281650" y="716300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5281650" y="716300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28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15341" y="30670"/>
                  </a:lnTo>
                  <a:lnTo>
                    <a:pt x="23799" y="30670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5286667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5286667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5294757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5294757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5264873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5264873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5264873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5264873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5252072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5252072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5260149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5260149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5260149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5260149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5252072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5252072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5264873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5264873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5264873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5264873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5230126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5230126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5230126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5230126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5217325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5217325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5225402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5225402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5225402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5225402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5217325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5217325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5230126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5230126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5230126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5230126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5181942" y="7167384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40" y="21907"/>
                  </a:lnTo>
                  <a:lnTo>
                    <a:pt x="17030" y="21907"/>
                  </a:lnTo>
                  <a:lnTo>
                    <a:pt x="21945" y="16979"/>
                  </a:lnTo>
                  <a:lnTo>
                    <a:pt x="21945" y="10947"/>
                  </a:lnTo>
                  <a:lnTo>
                    <a:pt x="21945" y="4914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5181942" y="7167384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47"/>
                  </a:moveTo>
                  <a:lnTo>
                    <a:pt x="21945" y="4914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14"/>
                  </a:lnTo>
                  <a:lnTo>
                    <a:pt x="0" y="10947"/>
                  </a:lnTo>
                  <a:lnTo>
                    <a:pt x="0" y="16979"/>
                  </a:lnTo>
                  <a:lnTo>
                    <a:pt x="4940" y="21907"/>
                  </a:lnTo>
                  <a:lnTo>
                    <a:pt x="10972" y="21907"/>
                  </a:lnTo>
                  <a:lnTo>
                    <a:pt x="17030" y="21907"/>
                  </a:lnTo>
                  <a:lnTo>
                    <a:pt x="21945" y="16979"/>
                  </a:lnTo>
                  <a:lnTo>
                    <a:pt x="21945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5195531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5195531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5195531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5195531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2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5182577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5182577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5190655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5190655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5190655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5190655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5182577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5182577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5195531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5195531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5195531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5195531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5147259" y="7167384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14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14" y="21907"/>
                  </a:lnTo>
                  <a:lnTo>
                    <a:pt x="17005" y="21907"/>
                  </a:lnTo>
                  <a:lnTo>
                    <a:pt x="21945" y="16979"/>
                  </a:lnTo>
                  <a:lnTo>
                    <a:pt x="21945" y="10947"/>
                  </a:lnTo>
                  <a:lnTo>
                    <a:pt x="21945" y="4914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5147259" y="7167384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47"/>
                  </a:moveTo>
                  <a:lnTo>
                    <a:pt x="21945" y="4914"/>
                  </a:lnTo>
                  <a:lnTo>
                    <a:pt x="17005" y="0"/>
                  </a:lnTo>
                  <a:lnTo>
                    <a:pt x="10972" y="0"/>
                  </a:lnTo>
                  <a:lnTo>
                    <a:pt x="4914" y="0"/>
                  </a:lnTo>
                  <a:lnTo>
                    <a:pt x="0" y="4914"/>
                  </a:lnTo>
                  <a:lnTo>
                    <a:pt x="0" y="10947"/>
                  </a:lnTo>
                  <a:lnTo>
                    <a:pt x="0" y="16979"/>
                  </a:lnTo>
                  <a:lnTo>
                    <a:pt x="4914" y="21907"/>
                  </a:lnTo>
                  <a:lnTo>
                    <a:pt x="10972" y="21907"/>
                  </a:lnTo>
                  <a:lnTo>
                    <a:pt x="17005" y="21907"/>
                  </a:lnTo>
                  <a:lnTo>
                    <a:pt x="21945" y="16979"/>
                  </a:lnTo>
                  <a:lnTo>
                    <a:pt x="21945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5160797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5160797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5160797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5160797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5147995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5147995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5156060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5156060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5156060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5156060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5147995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5147995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5160797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5160797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5160797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5160797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5251145" y="722678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7" y="0"/>
                  </a:moveTo>
                  <a:lnTo>
                    <a:pt x="4927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27" y="21920"/>
                  </a:lnTo>
                  <a:lnTo>
                    <a:pt x="17017" y="21920"/>
                  </a:lnTo>
                  <a:lnTo>
                    <a:pt x="21932" y="17005"/>
                  </a:lnTo>
                  <a:lnTo>
                    <a:pt x="21932" y="10960"/>
                  </a:lnTo>
                  <a:lnTo>
                    <a:pt x="21932" y="4927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5251145" y="722678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32" y="10960"/>
                  </a:moveTo>
                  <a:lnTo>
                    <a:pt x="21932" y="4927"/>
                  </a:lnTo>
                  <a:lnTo>
                    <a:pt x="17017" y="0"/>
                  </a:lnTo>
                  <a:lnTo>
                    <a:pt x="10960" y="0"/>
                  </a:lnTo>
                  <a:lnTo>
                    <a:pt x="4927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7005"/>
                  </a:lnTo>
                  <a:lnTo>
                    <a:pt x="4927" y="21920"/>
                  </a:lnTo>
                  <a:lnTo>
                    <a:pt x="10960" y="21920"/>
                  </a:lnTo>
                  <a:lnTo>
                    <a:pt x="17017" y="21920"/>
                  </a:lnTo>
                  <a:lnTo>
                    <a:pt x="21932" y="17005"/>
                  </a:lnTo>
                  <a:lnTo>
                    <a:pt x="21932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5264721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5264721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5264721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5264721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2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5251907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5251907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3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5259844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5259844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5259844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5259844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5251907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5251907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5264721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5264721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5264721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5264721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5216486" y="722678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7030" y="21920"/>
                  </a:lnTo>
                  <a:lnTo>
                    <a:pt x="21958" y="17005"/>
                  </a:lnTo>
                  <a:lnTo>
                    <a:pt x="21958" y="10960"/>
                  </a:lnTo>
                  <a:lnTo>
                    <a:pt x="21958" y="492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5216486" y="722678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60"/>
                  </a:moveTo>
                  <a:lnTo>
                    <a:pt x="21958" y="4927"/>
                  </a:lnTo>
                  <a:lnTo>
                    <a:pt x="17030" y="0"/>
                  </a:lnTo>
                  <a:lnTo>
                    <a:pt x="10985" y="0"/>
                  </a:lnTo>
                  <a:lnTo>
                    <a:pt x="4940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0985" y="21920"/>
                  </a:lnTo>
                  <a:lnTo>
                    <a:pt x="17030" y="21920"/>
                  </a:lnTo>
                  <a:lnTo>
                    <a:pt x="21958" y="17005"/>
                  </a:lnTo>
                  <a:lnTo>
                    <a:pt x="21958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5229974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5229974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5229974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5229974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5217160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5217160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5225249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5225249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5225249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5225249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5217160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5217160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5229974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5229974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5229974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5229974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5181841" y="722678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52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52" y="21920"/>
                  </a:lnTo>
                  <a:lnTo>
                    <a:pt x="17030" y="21920"/>
                  </a:lnTo>
                  <a:lnTo>
                    <a:pt x="21945" y="17005"/>
                  </a:lnTo>
                  <a:lnTo>
                    <a:pt x="21945" y="10960"/>
                  </a:lnTo>
                  <a:lnTo>
                    <a:pt x="21945" y="492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5181841" y="722678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27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52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7005"/>
                  </a:lnTo>
                  <a:lnTo>
                    <a:pt x="4952" y="21920"/>
                  </a:lnTo>
                  <a:lnTo>
                    <a:pt x="10972" y="21920"/>
                  </a:lnTo>
                  <a:lnTo>
                    <a:pt x="17030" y="21920"/>
                  </a:lnTo>
                  <a:lnTo>
                    <a:pt x="21945" y="17005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5195379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5195379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5195379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5195379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5182577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836"/>
            <p:cNvSpPr/>
            <p:nvPr/>
          </p:nvSpPr>
          <p:spPr>
            <a:xfrm>
              <a:off x="5182577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5190655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8"/>
            <p:cNvSpPr/>
            <p:nvPr/>
          </p:nvSpPr>
          <p:spPr>
            <a:xfrm>
              <a:off x="5190655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5190655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5190655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41"/>
            <p:cNvSpPr/>
            <p:nvPr/>
          </p:nvSpPr>
          <p:spPr>
            <a:xfrm>
              <a:off x="5182577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5182577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5195379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5195379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5195379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5195379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5147195" y="722678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7030" y="21920"/>
                  </a:lnTo>
                  <a:lnTo>
                    <a:pt x="21945" y="17005"/>
                  </a:lnTo>
                  <a:lnTo>
                    <a:pt x="21945" y="10960"/>
                  </a:lnTo>
                  <a:lnTo>
                    <a:pt x="21945" y="492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5147195" y="722678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27"/>
                  </a:lnTo>
                  <a:lnTo>
                    <a:pt x="17030" y="0"/>
                  </a:lnTo>
                  <a:lnTo>
                    <a:pt x="10985" y="0"/>
                  </a:lnTo>
                  <a:lnTo>
                    <a:pt x="4940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0985" y="21920"/>
                  </a:lnTo>
                  <a:lnTo>
                    <a:pt x="17030" y="21920"/>
                  </a:lnTo>
                  <a:lnTo>
                    <a:pt x="21945" y="17005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5160797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5160797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5160797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5160797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12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5147830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5147830" y="723522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5155907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5155907" y="72273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5155907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5155907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5147830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5147830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5160797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5160797" y="724056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5160797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5160797" y="724056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5147195" y="754340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40" y="21932"/>
                  </a:lnTo>
                  <a:lnTo>
                    <a:pt x="17030" y="21932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40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5147195" y="754340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40"/>
                  </a:lnTo>
                  <a:lnTo>
                    <a:pt x="17030" y="0"/>
                  </a:lnTo>
                  <a:lnTo>
                    <a:pt x="10985" y="0"/>
                  </a:lnTo>
                  <a:lnTo>
                    <a:pt x="4940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40" y="21932"/>
                  </a:lnTo>
                  <a:lnTo>
                    <a:pt x="10985" y="21932"/>
                  </a:lnTo>
                  <a:lnTo>
                    <a:pt x="17030" y="21932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5160797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5160797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5160797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5160797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12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5147830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5147830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5155907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5155907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5155907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5155907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5147830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5147830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5160797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5160797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5160797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5160797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5181841" y="754340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52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52" y="21932"/>
                  </a:lnTo>
                  <a:lnTo>
                    <a:pt x="17030" y="21932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40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5181841" y="754340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40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52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52" y="21932"/>
                  </a:lnTo>
                  <a:lnTo>
                    <a:pt x="10972" y="21932"/>
                  </a:lnTo>
                  <a:lnTo>
                    <a:pt x="17030" y="21932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5195379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5195379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5195379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8"/>
            <p:cNvSpPr/>
            <p:nvPr/>
          </p:nvSpPr>
          <p:spPr>
            <a:xfrm>
              <a:off x="5195379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5182577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5182577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5190655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5190655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5190655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5190655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5182577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5182577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5195379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5195379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9"/>
            <p:cNvSpPr/>
            <p:nvPr/>
          </p:nvSpPr>
          <p:spPr>
            <a:xfrm>
              <a:off x="5195379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5195379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5216486" y="754340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40" y="21932"/>
                  </a:lnTo>
                  <a:lnTo>
                    <a:pt x="17030" y="21932"/>
                  </a:lnTo>
                  <a:lnTo>
                    <a:pt x="21958" y="16992"/>
                  </a:lnTo>
                  <a:lnTo>
                    <a:pt x="21958" y="10960"/>
                  </a:lnTo>
                  <a:lnTo>
                    <a:pt x="21958" y="4940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5216486" y="754340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60"/>
                  </a:moveTo>
                  <a:lnTo>
                    <a:pt x="21958" y="4940"/>
                  </a:lnTo>
                  <a:lnTo>
                    <a:pt x="17030" y="0"/>
                  </a:lnTo>
                  <a:lnTo>
                    <a:pt x="10985" y="0"/>
                  </a:lnTo>
                  <a:lnTo>
                    <a:pt x="4940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40" y="21932"/>
                  </a:lnTo>
                  <a:lnTo>
                    <a:pt x="10985" y="21932"/>
                  </a:lnTo>
                  <a:lnTo>
                    <a:pt x="17030" y="21932"/>
                  </a:lnTo>
                  <a:lnTo>
                    <a:pt x="21958" y="16992"/>
                  </a:lnTo>
                  <a:lnTo>
                    <a:pt x="21958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5229974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4"/>
            <p:cNvSpPr/>
            <p:nvPr/>
          </p:nvSpPr>
          <p:spPr>
            <a:xfrm>
              <a:off x="5229974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5229974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5229974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5217160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5217160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5225249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5225249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5225249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5225249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5217160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5217160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5229974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5229974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5229974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5229974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5251145" y="754340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7" y="0"/>
                  </a:moveTo>
                  <a:lnTo>
                    <a:pt x="4927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27" y="21932"/>
                  </a:lnTo>
                  <a:lnTo>
                    <a:pt x="17017" y="21932"/>
                  </a:lnTo>
                  <a:lnTo>
                    <a:pt x="21932" y="16992"/>
                  </a:lnTo>
                  <a:lnTo>
                    <a:pt x="21932" y="10960"/>
                  </a:lnTo>
                  <a:lnTo>
                    <a:pt x="21932" y="4940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20"/>
            <p:cNvSpPr/>
            <p:nvPr/>
          </p:nvSpPr>
          <p:spPr>
            <a:xfrm>
              <a:off x="5251145" y="754340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32" y="10960"/>
                  </a:moveTo>
                  <a:lnTo>
                    <a:pt x="21932" y="4940"/>
                  </a:lnTo>
                  <a:lnTo>
                    <a:pt x="17017" y="0"/>
                  </a:lnTo>
                  <a:lnTo>
                    <a:pt x="10960" y="0"/>
                  </a:lnTo>
                  <a:lnTo>
                    <a:pt x="4927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27" y="21932"/>
                  </a:lnTo>
                  <a:lnTo>
                    <a:pt x="10960" y="21932"/>
                  </a:lnTo>
                  <a:lnTo>
                    <a:pt x="17017" y="21932"/>
                  </a:lnTo>
                  <a:lnTo>
                    <a:pt x="21932" y="16992"/>
                  </a:lnTo>
                  <a:lnTo>
                    <a:pt x="21932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21"/>
            <p:cNvSpPr/>
            <p:nvPr/>
          </p:nvSpPr>
          <p:spPr>
            <a:xfrm>
              <a:off x="5264721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5264721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5264721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5264721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2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5251907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5251907" y="755191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3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5259844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5259844" y="75438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5259844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5259844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5251907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5251907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5264721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5264721" y="75571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5264721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5264721" y="755710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5147360" y="760180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8" y="0"/>
                  </a:moveTo>
                  <a:lnTo>
                    <a:pt x="4927" y="0"/>
                  </a:lnTo>
                  <a:lnTo>
                    <a:pt x="0" y="4914"/>
                  </a:lnTo>
                  <a:lnTo>
                    <a:pt x="0" y="16992"/>
                  </a:lnTo>
                  <a:lnTo>
                    <a:pt x="4927" y="21907"/>
                  </a:lnTo>
                  <a:lnTo>
                    <a:pt x="17018" y="21907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14"/>
                  </a:lnTo>
                  <a:lnTo>
                    <a:pt x="17018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5147360" y="760180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14"/>
                  </a:lnTo>
                  <a:lnTo>
                    <a:pt x="17018" y="0"/>
                  </a:lnTo>
                  <a:lnTo>
                    <a:pt x="10960" y="0"/>
                  </a:lnTo>
                  <a:lnTo>
                    <a:pt x="4927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27" y="21907"/>
                  </a:lnTo>
                  <a:lnTo>
                    <a:pt x="10960" y="21907"/>
                  </a:lnTo>
                  <a:lnTo>
                    <a:pt x="17018" y="21907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5160937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5160937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5147995" y="7610297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941" y="0"/>
                  </a:moveTo>
                  <a:lnTo>
                    <a:pt x="20866" y="0"/>
                  </a:lnTo>
                </a:path>
                <a:path w="209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5156060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5156060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5156060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5156060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5147995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5147995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5160937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9"/>
            <p:cNvSpPr/>
            <p:nvPr/>
          </p:nvSpPr>
          <p:spPr>
            <a:xfrm>
              <a:off x="5160937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50"/>
            <p:cNvSpPr/>
            <p:nvPr/>
          </p:nvSpPr>
          <p:spPr>
            <a:xfrm>
              <a:off x="5160937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51"/>
            <p:cNvSpPr/>
            <p:nvPr/>
          </p:nvSpPr>
          <p:spPr>
            <a:xfrm>
              <a:off x="5160937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52"/>
            <p:cNvSpPr/>
            <p:nvPr/>
          </p:nvSpPr>
          <p:spPr>
            <a:xfrm>
              <a:off x="5182158" y="760180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27" y="0"/>
                  </a:lnTo>
                  <a:lnTo>
                    <a:pt x="0" y="4914"/>
                  </a:lnTo>
                  <a:lnTo>
                    <a:pt x="0" y="16992"/>
                  </a:lnTo>
                  <a:lnTo>
                    <a:pt x="4927" y="21907"/>
                  </a:lnTo>
                  <a:lnTo>
                    <a:pt x="17005" y="21907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14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5182158" y="760180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14"/>
                  </a:lnTo>
                  <a:lnTo>
                    <a:pt x="17005" y="0"/>
                  </a:lnTo>
                  <a:lnTo>
                    <a:pt x="10972" y="0"/>
                  </a:lnTo>
                  <a:lnTo>
                    <a:pt x="4927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27" y="21907"/>
                  </a:lnTo>
                  <a:lnTo>
                    <a:pt x="10972" y="21907"/>
                  </a:lnTo>
                  <a:lnTo>
                    <a:pt x="17005" y="21907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5195684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5195684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5182882" y="7610297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801" y="0"/>
                  </a:moveTo>
                  <a:lnTo>
                    <a:pt x="20878" y="0"/>
                  </a:lnTo>
                </a:path>
                <a:path w="209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5190959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5190959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5190959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5190959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5182882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5182882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5195684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5195684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5195684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966"/>
            <p:cNvSpPr/>
            <p:nvPr/>
          </p:nvSpPr>
          <p:spPr>
            <a:xfrm>
              <a:off x="5195684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967"/>
            <p:cNvSpPr/>
            <p:nvPr/>
          </p:nvSpPr>
          <p:spPr>
            <a:xfrm>
              <a:off x="5216969" y="760180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14" y="0"/>
                  </a:lnTo>
                  <a:lnTo>
                    <a:pt x="0" y="4914"/>
                  </a:lnTo>
                  <a:lnTo>
                    <a:pt x="0" y="16992"/>
                  </a:lnTo>
                  <a:lnTo>
                    <a:pt x="4914" y="21907"/>
                  </a:lnTo>
                  <a:lnTo>
                    <a:pt x="17005" y="21907"/>
                  </a:lnTo>
                  <a:lnTo>
                    <a:pt x="21920" y="16992"/>
                  </a:lnTo>
                  <a:lnTo>
                    <a:pt x="21920" y="10960"/>
                  </a:lnTo>
                  <a:lnTo>
                    <a:pt x="21920" y="4914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8"/>
            <p:cNvSpPr/>
            <p:nvPr/>
          </p:nvSpPr>
          <p:spPr>
            <a:xfrm>
              <a:off x="5216969" y="760180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20" y="10960"/>
                  </a:moveTo>
                  <a:lnTo>
                    <a:pt x="21920" y="4914"/>
                  </a:lnTo>
                  <a:lnTo>
                    <a:pt x="17005" y="0"/>
                  </a:lnTo>
                  <a:lnTo>
                    <a:pt x="10960" y="0"/>
                  </a:lnTo>
                  <a:lnTo>
                    <a:pt x="4914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14" y="21907"/>
                  </a:lnTo>
                  <a:lnTo>
                    <a:pt x="10960" y="21907"/>
                  </a:lnTo>
                  <a:lnTo>
                    <a:pt x="17005" y="21907"/>
                  </a:lnTo>
                  <a:lnTo>
                    <a:pt x="21920" y="16992"/>
                  </a:lnTo>
                  <a:lnTo>
                    <a:pt x="21920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5230431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70"/>
            <p:cNvSpPr/>
            <p:nvPr/>
          </p:nvSpPr>
          <p:spPr>
            <a:xfrm>
              <a:off x="5230431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71"/>
            <p:cNvSpPr/>
            <p:nvPr/>
          </p:nvSpPr>
          <p:spPr>
            <a:xfrm>
              <a:off x="5217617" y="7610297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814" y="0"/>
                  </a:moveTo>
                  <a:lnTo>
                    <a:pt x="20891" y="0"/>
                  </a:lnTo>
                </a:path>
                <a:path w="209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72"/>
            <p:cNvSpPr/>
            <p:nvPr/>
          </p:nvSpPr>
          <p:spPr>
            <a:xfrm>
              <a:off x="5225706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3"/>
            <p:cNvSpPr/>
            <p:nvPr/>
          </p:nvSpPr>
          <p:spPr>
            <a:xfrm>
              <a:off x="5225706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4"/>
            <p:cNvSpPr/>
            <p:nvPr/>
          </p:nvSpPr>
          <p:spPr>
            <a:xfrm>
              <a:off x="5225706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5"/>
            <p:cNvSpPr/>
            <p:nvPr/>
          </p:nvSpPr>
          <p:spPr>
            <a:xfrm>
              <a:off x="5225706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6"/>
            <p:cNvSpPr/>
            <p:nvPr/>
          </p:nvSpPr>
          <p:spPr>
            <a:xfrm>
              <a:off x="5217617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7"/>
            <p:cNvSpPr/>
            <p:nvPr/>
          </p:nvSpPr>
          <p:spPr>
            <a:xfrm>
              <a:off x="5217617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8"/>
            <p:cNvSpPr/>
            <p:nvPr/>
          </p:nvSpPr>
          <p:spPr>
            <a:xfrm>
              <a:off x="5230431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9"/>
            <p:cNvSpPr/>
            <p:nvPr/>
          </p:nvSpPr>
          <p:spPr>
            <a:xfrm>
              <a:off x="5230431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80"/>
            <p:cNvSpPr/>
            <p:nvPr/>
          </p:nvSpPr>
          <p:spPr>
            <a:xfrm>
              <a:off x="5230431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81"/>
            <p:cNvSpPr/>
            <p:nvPr/>
          </p:nvSpPr>
          <p:spPr>
            <a:xfrm>
              <a:off x="5230431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5251754" y="760180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14" y="0"/>
                  </a:lnTo>
                  <a:lnTo>
                    <a:pt x="0" y="4914"/>
                  </a:lnTo>
                  <a:lnTo>
                    <a:pt x="0" y="16992"/>
                  </a:lnTo>
                  <a:lnTo>
                    <a:pt x="4914" y="21907"/>
                  </a:lnTo>
                  <a:lnTo>
                    <a:pt x="17005" y="21907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14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5251754" y="760180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14"/>
                  </a:lnTo>
                  <a:lnTo>
                    <a:pt x="17005" y="0"/>
                  </a:lnTo>
                  <a:lnTo>
                    <a:pt x="10972" y="0"/>
                  </a:lnTo>
                  <a:lnTo>
                    <a:pt x="4914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14" y="21907"/>
                  </a:lnTo>
                  <a:lnTo>
                    <a:pt x="10972" y="21907"/>
                  </a:lnTo>
                  <a:lnTo>
                    <a:pt x="17005" y="21907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5265331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5265331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5252529" y="7610297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801" y="0"/>
                  </a:moveTo>
                  <a:lnTo>
                    <a:pt x="20726" y="0"/>
                  </a:lnTo>
                </a:path>
                <a:path w="20954">
                  <a:moveTo>
                    <a:pt x="0" y="0"/>
                  </a:moveTo>
                  <a:lnTo>
                    <a:pt x="792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5260454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5260454" y="760221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5260454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5260454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5252529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5252529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5265331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5265331" y="76154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5265331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5265331" y="76154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5143588" y="738334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5">
                  <a:moveTo>
                    <a:pt x="24549" y="12280"/>
                  </a:moveTo>
                  <a:lnTo>
                    <a:pt x="24549" y="5524"/>
                  </a:lnTo>
                  <a:lnTo>
                    <a:pt x="19024" y="0"/>
                  </a:lnTo>
                  <a:lnTo>
                    <a:pt x="12280" y="0"/>
                  </a:lnTo>
                  <a:lnTo>
                    <a:pt x="5511" y="0"/>
                  </a:lnTo>
                  <a:lnTo>
                    <a:pt x="0" y="5524"/>
                  </a:lnTo>
                  <a:lnTo>
                    <a:pt x="0" y="12280"/>
                  </a:lnTo>
                  <a:lnTo>
                    <a:pt x="0" y="19037"/>
                  </a:lnTo>
                  <a:lnTo>
                    <a:pt x="5511" y="24549"/>
                  </a:lnTo>
                  <a:lnTo>
                    <a:pt x="12280" y="24549"/>
                  </a:lnTo>
                  <a:lnTo>
                    <a:pt x="19024" y="24549"/>
                  </a:lnTo>
                  <a:lnTo>
                    <a:pt x="24549" y="19037"/>
                  </a:lnTo>
                  <a:lnTo>
                    <a:pt x="24549" y="1228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5148198" y="7387970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1874" y="0"/>
                  </a:moveTo>
                  <a:lnTo>
                    <a:pt x="3441" y="0"/>
                  </a:lnTo>
                  <a:lnTo>
                    <a:pt x="0" y="3441"/>
                  </a:lnTo>
                  <a:lnTo>
                    <a:pt x="0" y="11887"/>
                  </a:lnTo>
                  <a:lnTo>
                    <a:pt x="3441" y="15328"/>
                  </a:lnTo>
                  <a:lnTo>
                    <a:pt x="11874" y="15328"/>
                  </a:lnTo>
                  <a:lnTo>
                    <a:pt x="15328" y="11887"/>
                  </a:lnTo>
                  <a:lnTo>
                    <a:pt x="15328" y="7670"/>
                  </a:lnTo>
                  <a:lnTo>
                    <a:pt x="15328" y="3441"/>
                  </a:lnTo>
                  <a:lnTo>
                    <a:pt x="1187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9"/>
            <p:cNvSpPr/>
            <p:nvPr/>
          </p:nvSpPr>
          <p:spPr>
            <a:xfrm>
              <a:off x="5148198" y="7387970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5328" y="7670"/>
                  </a:moveTo>
                  <a:lnTo>
                    <a:pt x="15328" y="3441"/>
                  </a:lnTo>
                  <a:lnTo>
                    <a:pt x="11874" y="0"/>
                  </a:lnTo>
                  <a:lnTo>
                    <a:pt x="7658" y="0"/>
                  </a:lnTo>
                  <a:lnTo>
                    <a:pt x="3441" y="0"/>
                  </a:lnTo>
                  <a:lnTo>
                    <a:pt x="0" y="3441"/>
                  </a:lnTo>
                  <a:lnTo>
                    <a:pt x="0" y="7670"/>
                  </a:lnTo>
                  <a:lnTo>
                    <a:pt x="0" y="11887"/>
                  </a:lnTo>
                  <a:lnTo>
                    <a:pt x="3441" y="15328"/>
                  </a:lnTo>
                  <a:lnTo>
                    <a:pt x="7658" y="15328"/>
                  </a:lnTo>
                  <a:lnTo>
                    <a:pt x="11874" y="15328"/>
                  </a:lnTo>
                  <a:lnTo>
                    <a:pt x="15328" y="11887"/>
                  </a:lnTo>
                  <a:lnTo>
                    <a:pt x="15328" y="7670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5189435" y="7308532"/>
              <a:ext cx="6350" cy="26034"/>
            </a:xfrm>
            <a:custGeom>
              <a:avLst/>
              <a:gdLst/>
              <a:ahLst/>
              <a:cxnLst/>
              <a:rect l="l" t="t" r="r" b="b"/>
              <a:pathLst>
                <a:path w="6350" h="26034">
                  <a:moveTo>
                    <a:pt x="0" y="25450"/>
                  </a:moveTo>
                  <a:lnTo>
                    <a:pt x="6248" y="25450"/>
                  </a:lnTo>
                  <a:lnTo>
                    <a:pt x="6248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5286031" y="7167384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7" y="0"/>
                  </a:moveTo>
                  <a:lnTo>
                    <a:pt x="4940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40" y="21907"/>
                  </a:lnTo>
                  <a:lnTo>
                    <a:pt x="17017" y="21907"/>
                  </a:lnTo>
                  <a:lnTo>
                    <a:pt x="21945" y="16979"/>
                  </a:lnTo>
                  <a:lnTo>
                    <a:pt x="21945" y="10947"/>
                  </a:lnTo>
                  <a:lnTo>
                    <a:pt x="21945" y="4914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5286031" y="7167384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47"/>
                  </a:moveTo>
                  <a:lnTo>
                    <a:pt x="21945" y="4914"/>
                  </a:lnTo>
                  <a:lnTo>
                    <a:pt x="17017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14"/>
                  </a:lnTo>
                  <a:lnTo>
                    <a:pt x="0" y="10947"/>
                  </a:lnTo>
                  <a:lnTo>
                    <a:pt x="0" y="16979"/>
                  </a:lnTo>
                  <a:lnTo>
                    <a:pt x="4940" y="21907"/>
                  </a:lnTo>
                  <a:lnTo>
                    <a:pt x="10972" y="21907"/>
                  </a:lnTo>
                  <a:lnTo>
                    <a:pt x="17017" y="21907"/>
                  </a:lnTo>
                  <a:lnTo>
                    <a:pt x="21945" y="16979"/>
                  </a:lnTo>
                  <a:lnTo>
                    <a:pt x="21945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5299608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5299608" y="716787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5299608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5299608" y="71758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3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5294757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5294757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5286667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5286667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5299608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5299608" y="71811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5299608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5299608" y="71811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5112016" y="7479677"/>
              <a:ext cx="195580" cy="38100"/>
            </a:xfrm>
            <a:custGeom>
              <a:avLst/>
              <a:gdLst/>
              <a:ahLst/>
              <a:cxnLst/>
              <a:rect l="l" t="t" r="r" b="b"/>
              <a:pathLst>
                <a:path w="195579" h="38100">
                  <a:moveTo>
                    <a:pt x="292" y="0"/>
                  </a:moveTo>
                  <a:lnTo>
                    <a:pt x="195529" y="0"/>
                  </a:lnTo>
                  <a:lnTo>
                    <a:pt x="195529" y="37503"/>
                  </a:lnTo>
                  <a:lnTo>
                    <a:pt x="0" y="37503"/>
                  </a:lnTo>
                  <a:lnTo>
                    <a:pt x="0" y="0"/>
                  </a:lnTo>
                </a:path>
                <a:path w="195579" h="38100">
                  <a:moveTo>
                    <a:pt x="97840" y="1066"/>
                  </a:moveTo>
                  <a:lnTo>
                    <a:pt x="97840" y="3643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5294845" y="71684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5294845" y="716843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5286921" y="71763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5286921" y="71763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5220347" y="7563243"/>
              <a:ext cx="182880" cy="184150"/>
            </a:xfrm>
            <a:custGeom>
              <a:avLst/>
              <a:gdLst/>
              <a:ahLst/>
              <a:cxnLst/>
              <a:rect l="l" t="t" r="r" b="b"/>
              <a:pathLst>
                <a:path w="182879" h="184150">
                  <a:moveTo>
                    <a:pt x="39687" y="0"/>
                  </a:moveTo>
                  <a:lnTo>
                    <a:pt x="4762" y="31750"/>
                  </a:lnTo>
                  <a:lnTo>
                    <a:pt x="0" y="47228"/>
                  </a:lnTo>
                  <a:lnTo>
                    <a:pt x="1190" y="58985"/>
                  </a:lnTo>
                  <a:lnTo>
                    <a:pt x="16192" y="114350"/>
                  </a:lnTo>
                  <a:lnTo>
                    <a:pt x="45910" y="145059"/>
                  </a:lnTo>
                  <a:lnTo>
                    <a:pt x="87058" y="168757"/>
                  </a:lnTo>
                  <a:lnTo>
                    <a:pt x="132778" y="182702"/>
                  </a:lnTo>
                  <a:lnTo>
                    <a:pt x="176212" y="184150"/>
                  </a:lnTo>
                  <a:lnTo>
                    <a:pt x="179387" y="172243"/>
                  </a:lnTo>
                  <a:lnTo>
                    <a:pt x="181570" y="160039"/>
                  </a:lnTo>
                  <a:lnTo>
                    <a:pt x="182562" y="146050"/>
                  </a:lnTo>
                  <a:lnTo>
                    <a:pt x="141287" y="146050"/>
                  </a:lnTo>
                  <a:lnTo>
                    <a:pt x="128091" y="112960"/>
                  </a:lnTo>
                  <a:lnTo>
                    <a:pt x="104775" y="69453"/>
                  </a:lnTo>
                  <a:lnTo>
                    <a:pt x="74314" y="27731"/>
                  </a:lnTo>
                  <a:lnTo>
                    <a:pt x="396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5233581" y="7574876"/>
              <a:ext cx="165100" cy="167005"/>
            </a:xfrm>
            <a:custGeom>
              <a:avLst/>
              <a:gdLst/>
              <a:ahLst/>
              <a:cxnLst/>
              <a:rect l="l" t="t" r="r" b="b"/>
              <a:pathLst>
                <a:path w="165100" h="167004">
                  <a:moveTo>
                    <a:pt x="116408" y="124891"/>
                  </a:moveTo>
                  <a:lnTo>
                    <a:pt x="98577" y="84251"/>
                  </a:lnTo>
                  <a:lnTo>
                    <a:pt x="76987" y="48971"/>
                  </a:lnTo>
                  <a:lnTo>
                    <a:pt x="51816" y="20421"/>
                  </a:lnTo>
                  <a:lnTo>
                    <a:pt x="23279" y="0"/>
                  </a:lnTo>
                  <a:lnTo>
                    <a:pt x="35737" y="21005"/>
                  </a:lnTo>
                  <a:lnTo>
                    <a:pt x="59524" y="52146"/>
                  </a:lnTo>
                  <a:lnTo>
                    <a:pt x="88455" y="88430"/>
                  </a:lnTo>
                  <a:lnTo>
                    <a:pt x="116408" y="124891"/>
                  </a:lnTo>
                  <a:close/>
                </a:path>
                <a:path w="165100" h="167004">
                  <a:moveTo>
                    <a:pt x="158750" y="154546"/>
                  </a:moveTo>
                  <a:lnTo>
                    <a:pt x="119557" y="157721"/>
                  </a:lnTo>
                  <a:lnTo>
                    <a:pt x="78574" y="145021"/>
                  </a:lnTo>
                  <a:lnTo>
                    <a:pt x="41173" y="121208"/>
                  </a:lnTo>
                  <a:lnTo>
                    <a:pt x="12700" y="91046"/>
                  </a:lnTo>
                  <a:lnTo>
                    <a:pt x="32537" y="127457"/>
                  </a:lnTo>
                  <a:lnTo>
                    <a:pt x="73012" y="155333"/>
                  </a:lnTo>
                  <a:lnTo>
                    <a:pt x="119849" y="166941"/>
                  </a:lnTo>
                  <a:lnTo>
                    <a:pt x="158750" y="154546"/>
                  </a:lnTo>
                  <a:close/>
                </a:path>
                <a:path w="165100" h="167004">
                  <a:moveTo>
                    <a:pt x="165100" y="143941"/>
                  </a:moveTo>
                  <a:lnTo>
                    <a:pt x="115189" y="136639"/>
                  </a:lnTo>
                  <a:lnTo>
                    <a:pt x="64287" y="110883"/>
                  </a:lnTo>
                  <a:lnTo>
                    <a:pt x="22517" y="75196"/>
                  </a:lnTo>
                  <a:lnTo>
                    <a:pt x="0" y="38112"/>
                  </a:lnTo>
                  <a:lnTo>
                    <a:pt x="19189" y="77571"/>
                  </a:lnTo>
                  <a:lnTo>
                    <a:pt x="50482" y="111950"/>
                  </a:lnTo>
                  <a:lnTo>
                    <a:pt x="88684" y="137172"/>
                  </a:lnTo>
                  <a:lnTo>
                    <a:pt x="128612" y="149199"/>
                  </a:lnTo>
                  <a:lnTo>
                    <a:pt x="165100" y="143941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5202783" y="6941553"/>
              <a:ext cx="101600" cy="190500"/>
            </a:xfrm>
            <a:custGeom>
              <a:avLst/>
              <a:gdLst/>
              <a:ahLst/>
              <a:cxnLst/>
              <a:rect l="l" t="t" r="r" b="b"/>
              <a:pathLst>
                <a:path w="101600" h="190500">
                  <a:moveTo>
                    <a:pt x="71323" y="0"/>
                  </a:moveTo>
                  <a:lnTo>
                    <a:pt x="50797" y="24710"/>
                  </a:lnTo>
                  <a:lnTo>
                    <a:pt x="27779" y="61160"/>
                  </a:lnTo>
                  <a:lnTo>
                    <a:pt x="8702" y="114578"/>
                  </a:lnTo>
                  <a:lnTo>
                    <a:pt x="0" y="190195"/>
                  </a:lnTo>
                </a:path>
                <a:path w="101600" h="190500">
                  <a:moveTo>
                    <a:pt x="101498" y="1828"/>
                  </a:moveTo>
                  <a:lnTo>
                    <a:pt x="79147" y="26247"/>
                  </a:lnTo>
                  <a:lnTo>
                    <a:pt x="53030" y="62069"/>
                  </a:lnTo>
                  <a:lnTo>
                    <a:pt x="31030" y="114862"/>
                  </a:lnTo>
                  <a:lnTo>
                    <a:pt x="21031" y="19019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5211356" y="6964235"/>
              <a:ext cx="50800" cy="152400"/>
            </a:xfrm>
            <a:custGeom>
              <a:avLst/>
              <a:gdLst/>
              <a:ahLst/>
              <a:cxnLst/>
              <a:rect l="l" t="t" r="r" b="b"/>
              <a:pathLst>
                <a:path w="50800" h="152400">
                  <a:moveTo>
                    <a:pt x="50800" y="0"/>
                  </a:moveTo>
                  <a:lnTo>
                    <a:pt x="33036" y="28579"/>
                  </a:lnTo>
                  <a:lnTo>
                    <a:pt x="16665" y="65089"/>
                  </a:lnTo>
                  <a:lnTo>
                    <a:pt x="4662" y="107154"/>
                  </a:lnTo>
                  <a:lnTo>
                    <a:pt x="0" y="152400"/>
                  </a:lnTo>
                  <a:lnTo>
                    <a:pt x="14186" y="107452"/>
                  </a:lnTo>
                  <a:lnTo>
                    <a:pt x="29367" y="62703"/>
                  </a:lnTo>
                  <a:lnTo>
                    <a:pt x="42564" y="24701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5226494" y="6933653"/>
              <a:ext cx="53975" cy="213995"/>
            </a:xfrm>
            <a:custGeom>
              <a:avLst/>
              <a:gdLst/>
              <a:ahLst/>
              <a:cxnLst/>
              <a:rect l="l" t="t" r="r" b="b"/>
              <a:pathLst>
                <a:path w="53975" h="213995">
                  <a:moveTo>
                    <a:pt x="43179" y="12331"/>
                  </a:moveTo>
                  <a:lnTo>
                    <a:pt x="49983" y="43717"/>
                  </a:lnTo>
                  <a:lnTo>
                    <a:pt x="53570" y="86674"/>
                  </a:lnTo>
                  <a:lnTo>
                    <a:pt x="45824" y="142865"/>
                  </a:lnTo>
                  <a:lnTo>
                    <a:pt x="18630" y="213956"/>
                  </a:lnTo>
                </a:path>
                <a:path w="53975" h="213995">
                  <a:moveTo>
                    <a:pt x="15557" y="0"/>
                  </a:moveTo>
                  <a:lnTo>
                    <a:pt x="24111" y="31982"/>
                  </a:lnTo>
                  <a:lnTo>
                    <a:pt x="30748" y="75817"/>
                  </a:lnTo>
                  <a:lnTo>
                    <a:pt x="25899" y="132804"/>
                  </a:lnTo>
                  <a:lnTo>
                    <a:pt x="0" y="20424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5244503" y="6971614"/>
              <a:ext cx="27940" cy="158750"/>
            </a:xfrm>
            <a:custGeom>
              <a:avLst/>
              <a:gdLst/>
              <a:ahLst/>
              <a:cxnLst/>
              <a:rect l="l" t="t" r="r" b="b"/>
              <a:pathLst>
                <a:path w="27939" h="158750">
                  <a:moveTo>
                    <a:pt x="25298" y="0"/>
                  </a:moveTo>
                  <a:lnTo>
                    <a:pt x="21191" y="25715"/>
                  </a:lnTo>
                  <a:lnTo>
                    <a:pt x="15354" y="65516"/>
                  </a:lnTo>
                  <a:lnTo>
                    <a:pt x="8164" y="112217"/>
                  </a:lnTo>
                  <a:lnTo>
                    <a:pt x="0" y="158635"/>
                  </a:lnTo>
                  <a:lnTo>
                    <a:pt x="16749" y="116352"/>
                  </a:lnTo>
                  <a:lnTo>
                    <a:pt x="25522" y="73493"/>
                  </a:lnTo>
                  <a:lnTo>
                    <a:pt x="27858" y="33546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26" name="object 1026"/>
          <p:cNvSpPr txBox="1"/>
          <p:nvPr/>
        </p:nvSpPr>
        <p:spPr>
          <a:xfrm>
            <a:off x="5762219" y="520086"/>
            <a:ext cx="105029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5" dirty="0">
                <a:solidFill>
                  <a:srgbClr val="171514"/>
                </a:solidFill>
                <a:latin typeface="Arial"/>
                <a:cs typeface="Arial"/>
              </a:rPr>
              <a:t>espacio</a:t>
            </a:r>
            <a:r>
              <a:rPr sz="10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00" b="1" spc="30" dirty="0">
                <a:solidFill>
                  <a:srgbClr val="171514"/>
                </a:solidFill>
                <a:latin typeface="Arial"/>
                <a:cs typeface="Arial"/>
              </a:rPr>
              <a:t>vertical</a:t>
            </a:r>
            <a:r>
              <a:rPr sz="10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050" name="object 1050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48</a:t>
            </a:fld>
            <a:endParaRPr spc="-75" dirty="0"/>
          </a:p>
        </p:txBody>
      </p:sp>
      <p:sp>
        <p:nvSpPr>
          <p:cNvPr id="1027" name="object 1027"/>
          <p:cNvSpPr txBox="1"/>
          <p:nvPr/>
        </p:nvSpPr>
        <p:spPr>
          <a:xfrm>
            <a:off x="7957985" y="487066"/>
            <a:ext cx="454533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La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mayoría.de.las.secciones.verticales.ofrecen.72”.de.</a:t>
            </a:r>
            <a:r>
              <a:rPr sz="900" b="1" spc="-15" dirty="0">
                <a:solidFill>
                  <a:srgbClr val="171514"/>
                </a:solidFill>
                <a:latin typeface="Arial"/>
                <a:cs typeface="Arial"/>
              </a:rPr>
              <a:t>espacio 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vertical</a:t>
            </a:r>
            <a:r>
              <a:rPr sz="900" spc="20" dirty="0">
                <a:solidFill>
                  <a:srgbClr val="171514"/>
                </a:solidFill>
                <a:latin typeface="Lucida Sans Unicode"/>
                <a:cs typeface="Lucida Sans Unicode"/>
              </a:rPr>
              <a:t>.Para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el.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unidades.de.control.de.motor.combinadas..Tantas.secciones.según.las.necesidades.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serán.ensamblados.juntos.para.contener.todos.los.requerimientos.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combinación.de.unidades.de.control.de.motores.y.otros.equipos..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conductos.de.cables.se.corren.horizontalmente.a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través.de.la.parte.  las.secciones..Se.proporciona.una.canaleta.vertical.en.cada.</a:t>
            </a:r>
            <a:r>
              <a:rPr sz="9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sección.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028" name="object 1028"/>
          <p:cNvSpPr txBox="1"/>
          <p:nvPr/>
        </p:nvSpPr>
        <p:spPr>
          <a:xfrm>
            <a:off x="10002319" y="2134069"/>
            <a:ext cx="814069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Canaleta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cables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horizontal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029" name="object 1029"/>
          <p:cNvSpPr txBox="1"/>
          <p:nvPr/>
        </p:nvSpPr>
        <p:spPr>
          <a:xfrm>
            <a:off x="10002318" y="3334216"/>
            <a:ext cx="6680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Canaleta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vertical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1030" name="object 1030"/>
          <p:cNvSpPr txBox="1"/>
          <p:nvPr/>
        </p:nvSpPr>
        <p:spPr>
          <a:xfrm>
            <a:off x="8006667" y="3555628"/>
            <a:ext cx="17843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72”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31" name="object 1031"/>
          <p:cNvSpPr txBox="1"/>
          <p:nvPr/>
        </p:nvSpPr>
        <p:spPr>
          <a:xfrm>
            <a:off x="10002319" y="5055066"/>
            <a:ext cx="814069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Canaleta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cables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horizontal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032" name="object 1032"/>
          <p:cNvSpPr txBox="1"/>
          <p:nvPr/>
        </p:nvSpPr>
        <p:spPr>
          <a:xfrm>
            <a:off x="5762220" y="5506061"/>
            <a:ext cx="877569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10" dirty="0">
                <a:solidFill>
                  <a:srgbClr val="171514"/>
                </a:solidFill>
                <a:latin typeface="Arial"/>
                <a:cs typeface="Arial"/>
              </a:rPr>
              <a:t>Dimensiones</a:t>
            </a:r>
            <a:r>
              <a:rPr sz="100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033" name="object 1033"/>
          <p:cNvSpPr txBox="1"/>
          <p:nvPr/>
        </p:nvSpPr>
        <p:spPr>
          <a:xfrm>
            <a:off x="7957986" y="5473041"/>
            <a:ext cx="432117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Las.unidades.de.control.de.motor.combinadas.están.diseñadas.para.encajar.en.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compartimentos..Típicamente,.la.altura.mínima.de.una.combinación.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la.unidad.de.control.del.motor.es.</a:t>
            </a:r>
            <a:r>
              <a:rPr sz="9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2",</a:t>
            </a:r>
            <a:r>
              <a:rPr sz="9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aumentando</a:t>
            </a:r>
            <a:r>
              <a:rPr sz="9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dirty="0">
                <a:solidFill>
                  <a:srgbClr val="171514"/>
                </a:solidFill>
                <a:latin typeface="Lucida Sans Unicode"/>
                <a:cs typeface="Lucida Sans Unicode"/>
              </a:rPr>
              <a:t>en</a:t>
            </a:r>
            <a:r>
              <a:rPr sz="9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incrementos</a:t>
            </a:r>
            <a:r>
              <a:rPr sz="9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9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6".</a:t>
            </a:r>
            <a:r>
              <a:rPr sz="9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(2",</a:t>
            </a:r>
            <a:r>
              <a:rPr sz="9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8",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24", 30",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hasta </a:t>
            </a:r>
            <a:r>
              <a:rPr sz="9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72"),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según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sea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necesario.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Control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motor de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seis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combinaciones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unidades.que.son.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2”.de.alto.cabe.en.72”.de.espacio.vertical.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034" name="object 1034"/>
          <p:cNvSpPr txBox="1"/>
          <p:nvPr/>
        </p:nvSpPr>
        <p:spPr>
          <a:xfrm>
            <a:off x="10109545" y="7127637"/>
            <a:ext cx="278765" cy="52705"/>
          </a:xfrm>
          <a:prstGeom prst="rect">
            <a:avLst/>
          </a:prstGeom>
        </p:spPr>
        <p:txBody>
          <a:bodyPr vert="horz" wrap="square" lIns="0" tIns="1270" rIns="0" bIns="0" rtlCol="0">
            <a:spAutoFit/>
          </a:bodyPr>
          <a:lstStyle/>
          <a:p>
            <a:pPr>
              <a:spcBef>
                <a:spcPts val="10"/>
              </a:spcBef>
            </a:pPr>
            <a:endParaRPr sz="100">
              <a:latin typeface="Times New Roman"/>
              <a:cs typeface="Times New Roman"/>
            </a:endParaRPr>
          </a:p>
          <a:p>
            <a:pPr marL="48260" marR="38100" indent="1905">
              <a:lnSpc>
                <a:spcPct val="76300"/>
              </a:lnSpc>
            </a:pP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AS-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i-    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+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+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+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+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2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</a:t>
            </a:r>
            <a:r>
              <a:rPr sz="10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3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4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5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</a:t>
            </a:r>
            <a:r>
              <a:rPr sz="10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6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35" name="object 1035"/>
          <p:cNvSpPr txBox="1"/>
          <p:nvPr/>
        </p:nvSpPr>
        <p:spPr>
          <a:xfrm>
            <a:off x="10147568" y="7191607"/>
            <a:ext cx="225425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AS-i+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 yo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N1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2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IN3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I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N4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36" name="object 1036"/>
          <p:cNvSpPr txBox="1"/>
          <p:nvPr/>
        </p:nvSpPr>
        <p:spPr>
          <a:xfrm>
            <a:off x="10146832" y="7240797"/>
            <a:ext cx="214629" cy="9233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7</a:t>
            </a:r>
            <a:r>
              <a:rPr sz="10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8</a:t>
            </a:r>
            <a:r>
              <a:rPr sz="10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9</a:t>
            </a:r>
            <a:r>
              <a:rPr sz="100" spc="20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100" spc="2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10</a:t>
            </a:r>
            <a:r>
              <a:rPr sz="100" spc="20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11</a:t>
            </a:r>
            <a:r>
              <a:rPr sz="100" spc="15" dirty="0">
                <a:solidFill>
                  <a:srgbClr val="261F1E"/>
                </a:solidFill>
                <a:latin typeface="Lucida Sans Unicode"/>
                <a:cs typeface="Lucida Sans Unicode"/>
              </a:rPr>
              <a:t>  </a:t>
            </a:r>
            <a:r>
              <a:rPr sz="100" spc="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12</a:t>
            </a: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 marR="20320" algn="ctr"/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AS-i</a:t>
            </a:r>
            <a:endParaRPr sz="100">
              <a:latin typeface="Lucida Sans Unicode"/>
              <a:cs typeface="Lucida Sans Unicode"/>
            </a:endParaRPr>
          </a:p>
          <a:p>
            <a:pPr marL="132080">
              <a:spcBef>
                <a:spcPts val="20"/>
              </a:spcBef>
            </a:pP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POTENCIA AUXILIAR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37" name="object 1037"/>
          <p:cNvSpPr txBox="1"/>
          <p:nvPr/>
        </p:nvSpPr>
        <p:spPr>
          <a:xfrm>
            <a:off x="10233192" y="7338836"/>
            <a:ext cx="128905" cy="15132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1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</a:t>
            </a:r>
            <a:r>
              <a:rPr sz="100" spc="-40" dirty="0">
                <a:solidFill>
                  <a:srgbClr val="261F1E"/>
                </a:solidFill>
                <a:latin typeface="Lucida Sans Unicode"/>
                <a:cs typeface="Lucida Sans Unicode"/>
              </a:rPr>
              <a:t>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3</a:t>
            </a:r>
            <a:endParaRPr sz="100">
              <a:latin typeface="Lucida Sans Unicode"/>
              <a:cs typeface="Lucida Sans Unicode"/>
            </a:endParaRPr>
          </a:p>
          <a:p>
            <a:pPr marL="12700">
              <a:spcBef>
                <a:spcPts val="65"/>
              </a:spcBef>
            </a:pP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2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</a:t>
            </a:r>
            <a:r>
              <a:rPr sz="100" spc="-40" dirty="0">
                <a:solidFill>
                  <a:srgbClr val="261F1E"/>
                </a:solidFill>
                <a:latin typeface="Lucida Sans Unicode"/>
                <a:cs typeface="Lucida Sans Unicode"/>
              </a:rPr>
              <a:t>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4</a:t>
            </a: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 marL="12700"/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SALIDA1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SALIDA3</a:t>
            </a: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 marL="12700"/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SALIDA2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SALIDA4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38" name="object 1038"/>
          <p:cNvSpPr txBox="1"/>
          <p:nvPr/>
        </p:nvSpPr>
        <p:spPr>
          <a:xfrm>
            <a:off x="10173958" y="7407333"/>
            <a:ext cx="5969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DIRECCIÓN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39" name="object 1039"/>
          <p:cNvSpPr txBox="1"/>
          <p:nvPr/>
        </p:nvSpPr>
        <p:spPr>
          <a:xfrm>
            <a:off x="10147226" y="7511363"/>
            <a:ext cx="21526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13    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14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15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1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6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17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18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40" name="object 1040"/>
          <p:cNvSpPr txBox="1"/>
          <p:nvPr/>
        </p:nvSpPr>
        <p:spPr>
          <a:xfrm>
            <a:off x="10149842" y="7563659"/>
            <a:ext cx="210185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L24+O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UT1 SALIDA2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     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SALIDA3 SALIDA4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41" name="object 1041"/>
          <p:cNvSpPr txBox="1"/>
          <p:nvPr/>
        </p:nvSpPr>
        <p:spPr>
          <a:xfrm>
            <a:off x="10152229" y="7626087"/>
            <a:ext cx="17970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M24         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  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42" name="object 1042"/>
          <p:cNvSpPr txBox="1"/>
          <p:nvPr/>
        </p:nvSpPr>
        <p:spPr>
          <a:xfrm>
            <a:off x="10121926" y="7625802"/>
            <a:ext cx="270510" cy="282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50" spc="-15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19</a:t>
            </a:r>
            <a:r>
              <a:rPr sz="150" spc="37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150" spc="-22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20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50" spc="-15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21</a:t>
            </a:r>
            <a:r>
              <a:rPr sz="150" spc="22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 </a:t>
            </a:r>
            <a:r>
              <a:rPr sz="150" spc="30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50" spc="-15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22</a:t>
            </a:r>
            <a:r>
              <a:rPr sz="150" spc="30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150" spc="-15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23</a:t>
            </a:r>
            <a:r>
              <a:rPr sz="150" spc="22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 </a:t>
            </a:r>
            <a:r>
              <a:rPr sz="150" spc="30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50" spc="-22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24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43" name="object 1043"/>
          <p:cNvSpPr txBox="1"/>
          <p:nvPr/>
        </p:nvSpPr>
        <p:spPr>
          <a:xfrm>
            <a:off x="11265816" y="7541025"/>
            <a:ext cx="17843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12”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44" name="object 1044"/>
          <p:cNvSpPr txBox="1"/>
          <p:nvPr/>
        </p:nvSpPr>
        <p:spPr>
          <a:xfrm>
            <a:off x="9565996" y="7653629"/>
            <a:ext cx="35560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45" name="object 1045"/>
          <p:cNvSpPr txBox="1"/>
          <p:nvPr/>
        </p:nvSpPr>
        <p:spPr>
          <a:xfrm>
            <a:off x="9541017" y="7671191"/>
            <a:ext cx="189865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38100"/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norte</a:t>
            </a:r>
            <a:r>
              <a:rPr sz="100" spc="5" dirty="0">
                <a:solidFill>
                  <a:srgbClr val="FFFFFF"/>
                </a:solidFill>
                <a:latin typeface="Lucida Sans Unicode"/>
                <a:cs typeface="Lucida Sans Unicode"/>
              </a:rPr>
              <a:t>                               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yo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46" name="object 1046"/>
          <p:cNvSpPr txBox="1"/>
          <p:nvPr/>
        </p:nvSpPr>
        <p:spPr>
          <a:xfrm>
            <a:off x="9530411" y="7789930"/>
            <a:ext cx="207010" cy="5642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50800">
              <a:lnSpc>
                <a:spcPts val="105"/>
              </a:lnSpc>
            </a:pPr>
            <a:r>
              <a:rPr sz="150" baseline="27777" dirty="0">
                <a:solidFill>
                  <a:srgbClr val="FFFFFF"/>
                </a:solidFill>
                <a:latin typeface="Lucida Sans Unicode"/>
                <a:cs typeface="Lucida Sans Unicode"/>
              </a:rPr>
              <a:t>O                    </a:t>
            </a:r>
            <a:r>
              <a:rPr sz="150" spc="7" baseline="27777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O</a:t>
            </a:r>
            <a:endParaRPr sz="100">
              <a:latin typeface="Lucida Sans Unicode"/>
              <a:cs typeface="Lucida Sans Unicode"/>
            </a:endParaRPr>
          </a:p>
          <a:p>
            <a:pPr marL="51435">
              <a:lnSpc>
                <a:spcPts val="100"/>
              </a:lnSpc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F</a:t>
            </a:r>
            <a:endParaRPr sz="100">
              <a:latin typeface="Lucida Sans Unicode"/>
              <a:cs typeface="Lucida Sans Unicode"/>
            </a:endParaRPr>
          </a:p>
          <a:p>
            <a:pPr marL="51435"/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F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47" name="object 1047"/>
          <p:cNvSpPr txBox="1"/>
          <p:nvPr/>
        </p:nvSpPr>
        <p:spPr>
          <a:xfrm rot="300000">
            <a:off x="9719322" y="7576643"/>
            <a:ext cx="86660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Tipo/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Tipo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HEG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48" name="object 1048"/>
          <p:cNvSpPr txBox="1"/>
          <p:nvPr/>
        </p:nvSpPr>
        <p:spPr>
          <a:xfrm rot="300000">
            <a:off x="9450782" y="7585287"/>
            <a:ext cx="337424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Marco-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EG                                                          </a:t>
            </a:r>
            <a:r>
              <a:rPr sz="100" spc="5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7" baseline="55555" dirty="0">
                <a:solidFill>
                  <a:srgbClr val="FFFFFF"/>
                </a:solidFill>
                <a:latin typeface="Lucida Sans Unicode"/>
                <a:cs typeface="Lucida Sans Unicode"/>
              </a:rPr>
              <a:t>100 amperios</a:t>
            </a:r>
            <a:endParaRPr sz="100" baseline="55555">
              <a:latin typeface="Lucida Sans Unicode"/>
              <a:cs typeface="Lucida Sans Unicode"/>
            </a:endParaRPr>
          </a:p>
        </p:txBody>
      </p:sp>
      <p:sp>
        <p:nvSpPr>
          <p:cNvPr id="1049" name="object 1049"/>
          <p:cNvSpPr txBox="1"/>
          <p:nvPr/>
        </p:nvSpPr>
        <p:spPr>
          <a:xfrm rot="300000">
            <a:off x="9594464" y="7843149"/>
            <a:ext cx="25597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100</a:t>
            </a:r>
            <a:endParaRPr sz="1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702841" y="1787551"/>
            <a:ext cx="2133841" cy="1782419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8876309" y="3798113"/>
            <a:ext cx="1163320" cy="549275"/>
            <a:chOff x="3821709" y="3798112"/>
            <a:chExt cx="1163320" cy="549275"/>
          </a:xfrm>
        </p:grpSpPr>
        <p:sp>
          <p:nvSpPr>
            <p:cNvPr id="4" name="object 4"/>
            <p:cNvSpPr/>
            <p:nvPr/>
          </p:nvSpPr>
          <p:spPr>
            <a:xfrm>
              <a:off x="3956875" y="3800398"/>
              <a:ext cx="594360" cy="544830"/>
            </a:xfrm>
            <a:custGeom>
              <a:avLst/>
              <a:gdLst/>
              <a:ahLst/>
              <a:cxnLst/>
              <a:rect l="l" t="t" r="r" b="b"/>
              <a:pathLst>
                <a:path w="594360" h="544829">
                  <a:moveTo>
                    <a:pt x="45262" y="0"/>
                  </a:moveTo>
                  <a:lnTo>
                    <a:pt x="28117" y="589"/>
                  </a:lnTo>
                  <a:lnTo>
                    <a:pt x="13677" y="10637"/>
                  </a:lnTo>
                  <a:lnTo>
                    <a:pt x="3714" y="26680"/>
                  </a:lnTo>
                  <a:lnTo>
                    <a:pt x="0" y="45250"/>
                  </a:lnTo>
                  <a:lnTo>
                    <a:pt x="0" y="499389"/>
                  </a:lnTo>
                  <a:lnTo>
                    <a:pt x="3718" y="517963"/>
                  </a:lnTo>
                  <a:lnTo>
                    <a:pt x="13687" y="534022"/>
                  </a:lnTo>
                  <a:lnTo>
                    <a:pt x="28128" y="544080"/>
                  </a:lnTo>
                  <a:lnTo>
                    <a:pt x="45262" y="544652"/>
                  </a:lnTo>
                  <a:lnTo>
                    <a:pt x="537819" y="397624"/>
                  </a:lnTo>
                  <a:lnTo>
                    <a:pt x="572300" y="438632"/>
                  </a:lnTo>
                  <a:lnTo>
                    <a:pt x="592772" y="424167"/>
                  </a:lnTo>
                  <a:lnTo>
                    <a:pt x="542429" y="367855"/>
                  </a:lnTo>
                  <a:lnTo>
                    <a:pt x="529183" y="358343"/>
                  </a:lnTo>
                  <a:lnTo>
                    <a:pt x="520026" y="358609"/>
                  </a:lnTo>
                  <a:lnTo>
                    <a:pt x="515429" y="358114"/>
                  </a:lnTo>
                  <a:lnTo>
                    <a:pt x="509663" y="359384"/>
                  </a:lnTo>
                  <a:lnTo>
                    <a:pt x="500367" y="360514"/>
                  </a:lnTo>
                  <a:lnTo>
                    <a:pt x="494614" y="361784"/>
                  </a:lnTo>
                  <a:lnTo>
                    <a:pt x="87947" y="472198"/>
                  </a:lnTo>
                  <a:lnTo>
                    <a:pt x="77495" y="473506"/>
                  </a:lnTo>
                  <a:lnTo>
                    <a:pt x="67500" y="468755"/>
                  </a:lnTo>
                  <a:lnTo>
                    <a:pt x="63487" y="465721"/>
                  </a:lnTo>
                  <a:lnTo>
                    <a:pt x="61864" y="463373"/>
                  </a:lnTo>
                  <a:lnTo>
                    <a:pt x="59042" y="460679"/>
                  </a:lnTo>
                  <a:lnTo>
                    <a:pt x="53682" y="454596"/>
                  </a:lnTo>
                  <a:lnTo>
                    <a:pt x="53784" y="450240"/>
                  </a:lnTo>
                  <a:lnTo>
                    <a:pt x="51396" y="442747"/>
                  </a:lnTo>
                  <a:lnTo>
                    <a:pt x="51422" y="100596"/>
                  </a:lnTo>
                  <a:lnTo>
                    <a:pt x="79743" y="70891"/>
                  </a:lnTo>
                  <a:lnTo>
                    <a:pt x="83438" y="72339"/>
                  </a:lnTo>
                  <a:lnTo>
                    <a:pt x="87642" y="72631"/>
                  </a:lnTo>
                  <a:lnTo>
                    <a:pt x="501675" y="187705"/>
                  </a:lnTo>
                  <a:lnTo>
                    <a:pt x="523659" y="191185"/>
                  </a:lnTo>
                  <a:lnTo>
                    <a:pt x="529742" y="190233"/>
                  </a:lnTo>
                  <a:lnTo>
                    <a:pt x="536460" y="187401"/>
                  </a:lnTo>
                  <a:lnTo>
                    <a:pt x="542531" y="181355"/>
                  </a:lnTo>
                  <a:lnTo>
                    <a:pt x="594017" y="122199"/>
                  </a:lnTo>
                  <a:lnTo>
                    <a:pt x="571931" y="106832"/>
                  </a:lnTo>
                  <a:lnTo>
                    <a:pt x="537819" y="145795"/>
                  </a:lnTo>
                  <a:lnTo>
                    <a:pt x="4526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956875" y="3800398"/>
              <a:ext cx="541655" cy="544830"/>
            </a:xfrm>
            <a:custGeom>
              <a:avLst/>
              <a:gdLst/>
              <a:ahLst/>
              <a:cxnLst/>
              <a:rect l="l" t="t" r="r" b="b"/>
              <a:pathLst>
                <a:path w="541654" h="544829">
                  <a:moveTo>
                    <a:pt x="537819" y="397624"/>
                  </a:moveTo>
                  <a:lnTo>
                    <a:pt x="45262" y="544652"/>
                  </a:lnTo>
                  <a:lnTo>
                    <a:pt x="28128" y="544080"/>
                  </a:lnTo>
                  <a:lnTo>
                    <a:pt x="13687" y="534022"/>
                  </a:lnTo>
                  <a:lnTo>
                    <a:pt x="3718" y="517963"/>
                  </a:lnTo>
                  <a:lnTo>
                    <a:pt x="0" y="499389"/>
                  </a:lnTo>
                  <a:lnTo>
                    <a:pt x="0" y="45250"/>
                  </a:lnTo>
                  <a:lnTo>
                    <a:pt x="3714" y="26683"/>
                  </a:lnTo>
                  <a:lnTo>
                    <a:pt x="13677" y="10647"/>
                  </a:lnTo>
                  <a:lnTo>
                    <a:pt x="28117" y="599"/>
                  </a:lnTo>
                  <a:lnTo>
                    <a:pt x="45262" y="0"/>
                  </a:lnTo>
                  <a:lnTo>
                    <a:pt x="541235" y="14588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981170" y="3836390"/>
              <a:ext cx="548640" cy="473075"/>
            </a:xfrm>
            <a:custGeom>
              <a:avLst/>
              <a:gdLst/>
              <a:ahLst/>
              <a:cxnLst/>
              <a:rect l="l" t="t" r="r" b="b"/>
              <a:pathLst>
                <a:path w="548639" h="473075">
                  <a:moveTo>
                    <a:pt x="39281" y="472681"/>
                  </a:moveTo>
                  <a:lnTo>
                    <a:pt x="24420" y="472204"/>
                  </a:lnTo>
                  <a:lnTo>
                    <a:pt x="11887" y="463469"/>
                  </a:lnTo>
                  <a:lnTo>
                    <a:pt x="3230" y="449515"/>
                  </a:lnTo>
                  <a:lnTo>
                    <a:pt x="0" y="433387"/>
                  </a:lnTo>
                  <a:lnTo>
                    <a:pt x="0" y="39281"/>
                  </a:lnTo>
                  <a:lnTo>
                    <a:pt x="3223" y="23172"/>
                  </a:lnTo>
                  <a:lnTo>
                    <a:pt x="11868" y="9253"/>
                  </a:lnTo>
                  <a:lnTo>
                    <a:pt x="24399" y="528"/>
                  </a:lnTo>
                  <a:lnTo>
                    <a:pt x="39281" y="0"/>
                  </a:lnTo>
                  <a:lnTo>
                    <a:pt x="456780" y="123062"/>
                  </a:lnTo>
                  <a:lnTo>
                    <a:pt x="464403" y="124526"/>
                  </a:lnTo>
                  <a:lnTo>
                    <a:pt x="478048" y="126968"/>
                  </a:lnTo>
                  <a:lnTo>
                    <a:pt x="494287" y="125495"/>
                  </a:lnTo>
                  <a:lnTo>
                    <a:pt x="509689" y="115214"/>
                  </a:lnTo>
                  <a:lnTo>
                    <a:pt x="548106" y="69938"/>
                  </a:lnTo>
                </a:path>
              </a:pathLst>
            </a:custGeom>
            <a:ln w="12700">
              <a:solidFill>
                <a:srgbClr val="A9ABA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008335" y="3872915"/>
              <a:ext cx="543560" cy="400050"/>
            </a:xfrm>
            <a:custGeom>
              <a:avLst/>
              <a:gdLst/>
              <a:ahLst/>
              <a:cxnLst/>
              <a:rect l="l" t="t" r="r" b="b"/>
              <a:pathLst>
                <a:path w="543560" h="400050">
                  <a:moveTo>
                    <a:pt x="35382" y="399643"/>
                  </a:moveTo>
                  <a:lnTo>
                    <a:pt x="21999" y="399248"/>
                  </a:lnTo>
                  <a:lnTo>
                    <a:pt x="10709" y="391869"/>
                  </a:lnTo>
                  <a:lnTo>
                    <a:pt x="2910" y="380078"/>
                  </a:lnTo>
                  <a:lnTo>
                    <a:pt x="0" y="366445"/>
                  </a:lnTo>
                  <a:lnTo>
                    <a:pt x="0" y="33197"/>
                  </a:lnTo>
                  <a:lnTo>
                    <a:pt x="2910" y="19577"/>
                  </a:lnTo>
                  <a:lnTo>
                    <a:pt x="10709" y="7807"/>
                  </a:lnTo>
                  <a:lnTo>
                    <a:pt x="21999" y="432"/>
                  </a:lnTo>
                  <a:lnTo>
                    <a:pt x="35382" y="0"/>
                  </a:lnTo>
                  <a:lnTo>
                    <a:pt x="444906" y="114109"/>
                  </a:lnTo>
                  <a:lnTo>
                    <a:pt x="451807" y="115375"/>
                  </a:lnTo>
                  <a:lnTo>
                    <a:pt x="464146" y="117486"/>
                  </a:lnTo>
                  <a:lnTo>
                    <a:pt x="478782" y="116250"/>
                  </a:lnTo>
                  <a:lnTo>
                    <a:pt x="492569" y="107480"/>
                  </a:lnTo>
                  <a:lnTo>
                    <a:pt x="543483" y="49834"/>
                  </a:lnTo>
                  <a:lnTo>
                    <a:pt x="519290" y="3246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981170" y="3836530"/>
              <a:ext cx="548640" cy="473075"/>
            </a:xfrm>
            <a:custGeom>
              <a:avLst/>
              <a:gdLst/>
              <a:ahLst/>
              <a:cxnLst/>
              <a:rect l="l" t="t" r="r" b="b"/>
              <a:pathLst>
                <a:path w="548639" h="473075">
                  <a:moveTo>
                    <a:pt x="39281" y="0"/>
                  </a:moveTo>
                  <a:lnTo>
                    <a:pt x="24420" y="469"/>
                  </a:lnTo>
                  <a:lnTo>
                    <a:pt x="11887" y="9201"/>
                  </a:lnTo>
                  <a:lnTo>
                    <a:pt x="3230" y="23152"/>
                  </a:lnTo>
                  <a:lnTo>
                    <a:pt x="0" y="39281"/>
                  </a:lnTo>
                  <a:lnTo>
                    <a:pt x="0" y="433400"/>
                  </a:lnTo>
                  <a:lnTo>
                    <a:pt x="3223" y="449501"/>
                  </a:lnTo>
                  <a:lnTo>
                    <a:pt x="11868" y="463416"/>
                  </a:lnTo>
                  <a:lnTo>
                    <a:pt x="24399" y="472140"/>
                  </a:lnTo>
                  <a:lnTo>
                    <a:pt x="39281" y="472668"/>
                  </a:lnTo>
                  <a:lnTo>
                    <a:pt x="456780" y="349618"/>
                  </a:lnTo>
                  <a:lnTo>
                    <a:pt x="464403" y="348147"/>
                  </a:lnTo>
                  <a:lnTo>
                    <a:pt x="478048" y="345701"/>
                  </a:lnTo>
                  <a:lnTo>
                    <a:pt x="494287" y="347173"/>
                  </a:lnTo>
                  <a:lnTo>
                    <a:pt x="509689" y="357454"/>
                  </a:lnTo>
                  <a:lnTo>
                    <a:pt x="548106" y="402729"/>
                  </a:lnTo>
                </a:path>
              </a:pathLst>
            </a:custGeom>
            <a:ln w="4571">
              <a:solidFill>
                <a:srgbClr val="A9ABA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008335" y="3873030"/>
              <a:ext cx="541655" cy="400050"/>
            </a:xfrm>
            <a:custGeom>
              <a:avLst/>
              <a:gdLst/>
              <a:ahLst/>
              <a:cxnLst/>
              <a:rect l="l" t="t" r="r" b="b"/>
              <a:pathLst>
                <a:path w="541654" h="400050">
                  <a:moveTo>
                    <a:pt x="35382" y="0"/>
                  </a:moveTo>
                  <a:lnTo>
                    <a:pt x="21999" y="402"/>
                  </a:lnTo>
                  <a:lnTo>
                    <a:pt x="10709" y="7785"/>
                  </a:lnTo>
                  <a:lnTo>
                    <a:pt x="2910" y="19577"/>
                  </a:lnTo>
                  <a:lnTo>
                    <a:pt x="0" y="33210"/>
                  </a:lnTo>
                  <a:lnTo>
                    <a:pt x="0" y="366445"/>
                  </a:lnTo>
                  <a:lnTo>
                    <a:pt x="2903" y="380018"/>
                  </a:lnTo>
                  <a:lnTo>
                    <a:pt x="10690" y="391766"/>
                  </a:lnTo>
                  <a:lnTo>
                    <a:pt x="21977" y="399157"/>
                  </a:lnTo>
                  <a:lnTo>
                    <a:pt x="35382" y="399656"/>
                  </a:lnTo>
                  <a:lnTo>
                    <a:pt x="443229" y="288899"/>
                  </a:lnTo>
                  <a:lnTo>
                    <a:pt x="450114" y="287670"/>
                  </a:lnTo>
                  <a:lnTo>
                    <a:pt x="462427" y="285621"/>
                  </a:lnTo>
                  <a:lnTo>
                    <a:pt x="477057" y="286865"/>
                  </a:lnTo>
                  <a:lnTo>
                    <a:pt x="490893" y="295516"/>
                  </a:lnTo>
                  <a:lnTo>
                    <a:pt x="541146" y="351193"/>
                  </a:lnTo>
                  <a:lnTo>
                    <a:pt x="519264" y="36766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324515" y="3993121"/>
              <a:ext cx="658495" cy="163195"/>
            </a:xfrm>
            <a:custGeom>
              <a:avLst/>
              <a:gdLst/>
              <a:ahLst/>
              <a:cxnLst/>
              <a:rect l="l" t="t" r="r" b="b"/>
              <a:pathLst>
                <a:path w="658495" h="163195">
                  <a:moveTo>
                    <a:pt x="576008" y="0"/>
                  </a:moveTo>
                  <a:lnTo>
                    <a:pt x="82207" y="0"/>
                  </a:lnTo>
                  <a:lnTo>
                    <a:pt x="50288" y="6426"/>
                  </a:lnTo>
                  <a:lnTo>
                    <a:pt x="24149" y="23925"/>
                  </a:lnTo>
                  <a:lnTo>
                    <a:pt x="6486" y="49822"/>
                  </a:lnTo>
                  <a:lnTo>
                    <a:pt x="0" y="81457"/>
                  </a:lnTo>
                  <a:lnTo>
                    <a:pt x="6486" y="113085"/>
                  </a:lnTo>
                  <a:lnTo>
                    <a:pt x="24149" y="138982"/>
                  </a:lnTo>
                  <a:lnTo>
                    <a:pt x="50288" y="156477"/>
                  </a:lnTo>
                  <a:lnTo>
                    <a:pt x="82207" y="162902"/>
                  </a:lnTo>
                  <a:lnTo>
                    <a:pt x="576008" y="162902"/>
                  </a:lnTo>
                  <a:lnTo>
                    <a:pt x="607932" y="156477"/>
                  </a:lnTo>
                  <a:lnTo>
                    <a:pt x="634071" y="138982"/>
                  </a:lnTo>
                  <a:lnTo>
                    <a:pt x="651730" y="113085"/>
                  </a:lnTo>
                  <a:lnTo>
                    <a:pt x="658215" y="81445"/>
                  </a:lnTo>
                  <a:lnTo>
                    <a:pt x="651730" y="49822"/>
                  </a:lnTo>
                  <a:lnTo>
                    <a:pt x="634071" y="23925"/>
                  </a:lnTo>
                  <a:lnTo>
                    <a:pt x="607932" y="6426"/>
                  </a:lnTo>
                  <a:lnTo>
                    <a:pt x="57600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324515" y="3993108"/>
              <a:ext cx="658495" cy="163195"/>
            </a:xfrm>
            <a:custGeom>
              <a:avLst/>
              <a:gdLst/>
              <a:ahLst/>
              <a:cxnLst/>
              <a:rect l="l" t="t" r="r" b="b"/>
              <a:pathLst>
                <a:path w="658495" h="163195">
                  <a:moveTo>
                    <a:pt x="82207" y="12"/>
                  </a:moveTo>
                  <a:lnTo>
                    <a:pt x="576008" y="12"/>
                  </a:lnTo>
                  <a:lnTo>
                    <a:pt x="607932" y="6439"/>
                  </a:lnTo>
                  <a:lnTo>
                    <a:pt x="634071" y="23937"/>
                  </a:lnTo>
                  <a:lnTo>
                    <a:pt x="651730" y="49834"/>
                  </a:lnTo>
                  <a:lnTo>
                    <a:pt x="658215" y="81457"/>
                  </a:lnTo>
                  <a:lnTo>
                    <a:pt x="651730" y="113098"/>
                  </a:lnTo>
                  <a:lnTo>
                    <a:pt x="634071" y="138995"/>
                  </a:lnTo>
                  <a:lnTo>
                    <a:pt x="607932" y="156490"/>
                  </a:lnTo>
                  <a:lnTo>
                    <a:pt x="576008" y="162915"/>
                  </a:lnTo>
                  <a:lnTo>
                    <a:pt x="82207" y="162915"/>
                  </a:lnTo>
                  <a:lnTo>
                    <a:pt x="50288" y="156490"/>
                  </a:lnTo>
                  <a:lnTo>
                    <a:pt x="24149" y="138995"/>
                  </a:lnTo>
                  <a:lnTo>
                    <a:pt x="6486" y="113098"/>
                  </a:lnTo>
                  <a:lnTo>
                    <a:pt x="0" y="81470"/>
                  </a:lnTo>
                  <a:lnTo>
                    <a:pt x="6486" y="49834"/>
                  </a:lnTo>
                  <a:lnTo>
                    <a:pt x="24149" y="23937"/>
                  </a:lnTo>
                  <a:lnTo>
                    <a:pt x="50288" y="6439"/>
                  </a:lnTo>
                  <a:lnTo>
                    <a:pt x="82207" y="12"/>
                  </a:lnTo>
                  <a:close/>
                </a:path>
                <a:path w="658495" h="163195">
                  <a:moveTo>
                    <a:pt x="145275" y="162928"/>
                  </a:moveTo>
                  <a:lnTo>
                    <a:pt x="300863" y="50"/>
                  </a:lnTo>
                </a:path>
                <a:path w="658495" h="163195">
                  <a:moveTo>
                    <a:pt x="54851" y="156844"/>
                  </a:moveTo>
                  <a:lnTo>
                    <a:pt x="204584" y="25"/>
                  </a:lnTo>
                </a:path>
                <a:path w="658495" h="163195">
                  <a:moveTo>
                    <a:pt x="249059" y="162928"/>
                  </a:moveTo>
                  <a:lnTo>
                    <a:pt x="406120" y="1638"/>
                  </a:lnTo>
                </a:path>
                <a:path w="658495" h="163195">
                  <a:moveTo>
                    <a:pt x="349859" y="161416"/>
                  </a:moveTo>
                  <a:lnTo>
                    <a:pt x="505523" y="0"/>
                  </a:lnTo>
                </a:path>
                <a:path w="658495" h="163195">
                  <a:moveTo>
                    <a:pt x="450672" y="162928"/>
                  </a:moveTo>
                  <a:lnTo>
                    <a:pt x="601891" y="6096"/>
                  </a:lnTo>
                </a:path>
                <a:path w="658495" h="163195">
                  <a:moveTo>
                    <a:pt x="1485" y="102031"/>
                  </a:moveTo>
                  <a:lnTo>
                    <a:pt x="100736" y="50"/>
                  </a:lnTo>
                </a:path>
                <a:path w="658495" h="163195">
                  <a:moveTo>
                    <a:pt x="552958" y="161416"/>
                  </a:moveTo>
                  <a:lnTo>
                    <a:pt x="653783" y="5787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821709" y="4071238"/>
              <a:ext cx="116205" cy="0"/>
            </a:xfrm>
            <a:custGeom>
              <a:avLst/>
              <a:gdLst/>
              <a:ahLst/>
              <a:cxnLst/>
              <a:rect l="l" t="t" r="r" b="b"/>
              <a:pathLst>
                <a:path w="116204">
                  <a:moveTo>
                    <a:pt x="0" y="0"/>
                  </a:moveTo>
                  <a:lnTo>
                    <a:pt x="115582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/>
          <p:nvPr/>
        </p:nvSpPr>
        <p:spPr>
          <a:xfrm>
            <a:off x="10085350" y="4071239"/>
            <a:ext cx="116205" cy="0"/>
          </a:xfrm>
          <a:custGeom>
            <a:avLst/>
            <a:gdLst/>
            <a:ahLst/>
            <a:cxnLst/>
            <a:rect l="l" t="t" r="r" b="b"/>
            <a:pathLst>
              <a:path w="116204">
                <a:moveTo>
                  <a:pt x="0" y="0"/>
                </a:moveTo>
                <a:lnTo>
                  <a:pt x="115582" y="0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4" name="object 1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971002" y="6678955"/>
            <a:ext cx="2045042" cy="1605724"/>
          </a:xfrm>
          <a:prstGeom prst="rect">
            <a:avLst/>
          </a:prstGeom>
        </p:spPr>
      </p:pic>
      <p:sp>
        <p:nvSpPr>
          <p:cNvPr id="15" name="object 15"/>
          <p:cNvSpPr txBox="1"/>
          <p:nvPr/>
        </p:nvSpPr>
        <p:spPr>
          <a:xfrm>
            <a:off x="5762472" y="507387"/>
            <a:ext cx="1811655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35" dirty="0">
                <a:solidFill>
                  <a:srgbClr val="171514"/>
                </a:solidFill>
                <a:latin typeface="Arial"/>
                <a:cs typeface="Arial"/>
              </a:rPr>
              <a:t>Instalación</a:t>
            </a:r>
            <a:r>
              <a:rPr sz="1100" b="1" spc="-5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00" b="1" spc="10" dirty="0">
                <a:solidFill>
                  <a:srgbClr val="171514"/>
                </a:solidFill>
                <a:latin typeface="Arial"/>
                <a:cs typeface="Arial"/>
              </a:rPr>
              <a:t>y</a:t>
            </a:r>
            <a:r>
              <a:rPr sz="1100" b="1" spc="-4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00" b="1" spc="25" dirty="0">
                <a:solidFill>
                  <a:srgbClr val="171514"/>
                </a:solidFill>
                <a:latin typeface="Arial"/>
                <a:cs typeface="Arial"/>
              </a:rPr>
              <a:t>eliminación</a:t>
            </a:r>
            <a:r>
              <a:rPr sz="1100" spc="2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25" name="object 25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49</a:t>
            </a:fld>
            <a:endParaRPr spc="-75" dirty="0"/>
          </a:p>
        </p:txBody>
      </p:sp>
      <p:sp>
        <p:nvSpPr>
          <p:cNvPr id="16" name="object 16"/>
          <p:cNvSpPr txBox="1"/>
          <p:nvPr/>
        </p:nvSpPr>
        <p:spPr>
          <a:xfrm>
            <a:off x="7958300" y="485796"/>
            <a:ext cx="473964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Para.simplificar.la.instalación.y.la.extracción,.el.control.de.motor.combinado.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están.provistas.de.puntas.de.cobre.autoalineables.en.la.parte.posterior.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de.la.unidad.de.control..Se.utiliza.una.pestaña.de.bus.de.tierra.opcional.cuando.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se.suministra.el.bus.de.tierra.vertical..Se.utiliza.un.montaje.fijo.cuando.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la.unidad.es.físicamente.demasiado.grande.para.las.puñaladas.o.clasificada.para.mayor.que.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250.amperios.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958300" y="3262301"/>
            <a:ext cx="792480" cy="386644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algn="ctr">
              <a:spcBef>
                <a:spcPts val="355"/>
              </a:spcBef>
            </a:pPr>
            <a:r>
              <a:rPr sz="7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Posición</a:t>
            </a:r>
            <a:endParaRPr sz="700">
              <a:latin typeface="Lucida Sans Unicode"/>
              <a:cs typeface="Lucida Sans Unicode"/>
            </a:endParaRPr>
          </a:p>
          <a:p>
            <a:pPr marR="3175" algn="ctr">
              <a:spcBef>
                <a:spcPts val="220"/>
              </a:spcBef>
            </a:pPr>
            <a:r>
              <a:rPr sz="600" dirty="0">
                <a:solidFill>
                  <a:srgbClr val="0B0806"/>
                </a:solidFill>
                <a:latin typeface="Lucida Sans Unicode"/>
                <a:cs typeface="Lucida Sans Unicode"/>
              </a:rPr>
              <a:t>para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Opcional</a:t>
            </a:r>
            <a:endParaRPr sz="600">
              <a:latin typeface="Lucida Sans Unicode"/>
              <a:cs typeface="Lucida Sans Unicode"/>
            </a:endParaRPr>
          </a:p>
          <a:p>
            <a:pPr algn="ctr">
              <a:spcBef>
                <a:spcPts val="340"/>
              </a:spcBef>
            </a:pPr>
            <a:r>
              <a:rPr sz="500" dirty="0">
                <a:solidFill>
                  <a:srgbClr val="0B0806"/>
                </a:solidFill>
                <a:latin typeface="Lucida Sans Unicode"/>
                <a:cs typeface="Lucida Sans Unicode"/>
              </a:rPr>
              <a:t>Puñalada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bus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tierra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254779" y="3569218"/>
            <a:ext cx="61341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Puñaladas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cobre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187984" y="4023497"/>
            <a:ext cx="58293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dirty="0">
                <a:solidFill>
                  <a:srgbClr val="0B0806"/>
                </a:solidFill>
                <a:latin typeface="Lucida Sans Unicode"/>
                <a:cs typeface="Lucida Sans Unicode"/>
              </a:rPr>
              <a:t>Puñalada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cobre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268252" y="4017148"/>
            <a:ext cx="5511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autobús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vertical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958301" y="4528850"/>
            <a:ext cx="4261485" cy="5054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Estas.puñaladas.se.enganchan.en.las.barras.bus.verticales,.haciendo.que.la.conexión.eléctrica.</a:t>
            </a:r>
            <a:endParaRPr sz="750">
              <a:latin typeface="Lucida Sans Unicode"/>
              <a:cs typeface="Lucida Sans Unicode"/>
            </a:endParaRPr>
          </a:p>
          <a:p>
            <a:pPr marL="12700" marR="47625">
              <a:lnSpc>
                <a:spcPct val="160000"/>
              </a:lnSpc>
            </a:pP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conexión.a.la.unidad.de.control..Siemens.incorpora.un.plano.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bus.bar.vertical.para.asegurar.una.conexión.positiva.entre.la.puñalada.</a:t>
            </a:r>
            <a:r>
              <a:rPr sz="750" spc="2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y.la.barra.de.autobús.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762472" y="5436900"/>
            <a:ext cx="10636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5" dirty="0">
                <a:solidFill>
                  <a:srgbClr val="171514"/>
                </a:solidFill>
                <a:latin typeface="Arial"/>
                <a:cs typeface="Arial"/>
              </a:rPr>
              <a:t>Soportes</a:t>
            </a:r>
            <a:r>
              <a:rPr sz="800" b="1" spc="-5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800" b="1" spc="-4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25" dirty="0">
                <a:solidFill>
                  <a:srgbClr val="171514"/>
                </a:solidFill>
                <a:latin typeface="Arial"/>
                <a:cs typeface="Arial"/>
              </a:rPr>
              <a:t>estante</a:t>
            </a:r>
            <a:r>
              <a:rPr sz="800" spc="2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958237" y="5375939"/>
            <a:ext cx="410464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50000"/>
              </a:lnSpc>
              <a:spcBef>
                <a:spcPts val="100"/>
              </a:spcBef>
            </a:pP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Las.unidades.de.control.de.motor.combinadas.están.admitidas.en.el.motor.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centro.de.control.en.</a:t>
            </a:r>
            <a:r>
              <a:rPr sz="800" b="1" spc="-10" dirty="0">
                <a:solidFill>
                  <a:srgbClr val="171514"/>
                </a:solidFill>
                <a:latin typeface="Arial"/>
                <a:cs typeface="Arial"/>
              </a:rPr>
              <a:t>soportes</a:t>
            </a:r>
            <a:r>
              <a:rPr sz="800" b="1" spc="8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800" b="1" spc="8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-10" dirty="0">
                <a:solidFill>
                  <a:srgbClr val="171514"/>
                </a:solidFill>
                <a:latin typeface="Arial"/>
                <a:cs typeface="Arial"/>
              </a:rPr>
              <a:t>estante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..Los.soportes.pueden.sujetarse.fácilmente. </a:t>
            </a:r>
            <a:r>
              <a:rPr sz="800" spc="-2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movido.para.acomodar.unidades.de.diferentes.tamaños..El.soporte.del.estante.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guía.la.unidad.de.control.de.motores.combinados.para.asegurar.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compromiso.con.el.bus.vertical.y.proporciona.el.estándar.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medios.de.tierra.para.la.unidad.de.control.de.motor.combinada.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0036871" y="7763513"/>
            <a:ext cx="61849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Soporte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para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estantes</a:t>
            </a:r>
            <a:endParaRPr sz="4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0748" y="4530750"/>
            <a:ext cx="2407920" cy="2510790"/>
            <a:chOff x="2916148" y="4530750"/>
            <a:chExt cx="2407920" cy="2510790"/>
          </a:xfrm>
        </p:grpSpPr>
        <p:sp>
          <p:nvSpPr>
            <p:cNvPr id="3" name="object 3"/>
            <p:cNvSpPr/>
            <p:nvPr/>
          </p:nvSpPr>
          <p:spPr>
            <a:xfrm>
              <a:off x="2932937" y="4533036"/>
              <a:ext cx="2256790" cy="2505710"/>
            </a:xfrm>
            <a:custGeom>
              <a:avLst/>
              <a:gdLst/>
              <a:ahLst/>
              <a:cxnLst/>
              <a:rect l="l" t="t" r="r" b="b"/>
              <a:pathLst>
                <a:path w="2256790" h="2505709">
                  <a:moveTo>
                    <a:pt x="2256243" y="0"/>
                  </a:moveTo>
                  <a:lnTo>
                    <a:pt x="0" y="0"/>
                  </a:lnTo>
                  <a:lnTo>
                    <a:pt x="0" y="2426080"/>
                  </a:lnTo>
                  <a:lnTo>
                    <a:pt x="227596" y="2505697"/>
                  </a:lnTo>
                  <a:lnTo>
                    <a:pt x="455206" y="2426080"/>
                  </a:lnTo>
                  <a:lnTo>
                    <a:pt x="672909" y="2505697"/>
                  </a:lnTo>
                  <a:lnTo>
                    <a:pt x="900506" y="2426080"/>
                  </a:lnTo>
                  <a:lnTo>
                    <a:pt x="1118222" y="2505697"/>
                  </a:lnTo>
                  <a:lnTo>
                    <a:pt x="1345819" y="2426080"/>
                  </a:lnTo>
                  <a:lnTo>
                    <a:pt x="1573428" y="2505697"/>
                  </a:lnTo>
                  <a:lnTo>
                    <a:pt x="1801037" y="2426080"/>
                  </a:lnTo>
                  <a:lnTo>
                    <a:pt x="2028647" y="2505697"/>
                  </a:lnTo>
                  <a:lnTo>
                    <a:pt x="2256243" y="2426080"/>
                  </a:lnTo>
                  <a:lnTo>
                    <a:pt x="225624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32937" y="4996497"/>
              <a:ext cx="2009775" cy="1558925"/>
            </a:xfrm>
            <a:custGeom>
              <a:avLst/>
              <a:gdLst/>
              <a:ahLst/>
              <a:cxnLst/>
              <a:rect l="l" t="t" r="r" b="b"/>
              <a:pathLst>
                <a:path w="2009775" h="1558925">
                  <a:moveTo>
                    <a:pt x="2009165" y="0"/>
                  </a:moveTo>
                  <a:lnTo>
                    <a:pt x="0" y="0"/>
                  </a:lnTo>
                  <a:lnTo>
                    <a:pt x="0" y="1558442"/>
                  </a:lnTo>
                  <a:lnTo>
                    <a:pt x="2009165" y="1558442"/>
                  </a:lnTo>
                  <a:lnTo>
                    <a:pt x="20091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932937" y="4996497"/>
              <a:ext cx="2009775" cy="1558925"/>
            </a:xfrm>
            <a:custGeom>
              <a:avLst/>
              <a:gdLst/>
              <a:ahLst/>
              <a:cxnLst/>
              <a:rect l="l" t="t" r="r" b="b"/>
              <a:pathLst>
                <a:path w="2009775" h="1558925">
                  <a:moveTo>
                    <a:pt x="2009165" y="0"/>
                  </a:moveTo>
                  <a:lnTo>
                    <a:pt x="2009165" y="1558442"/>
                  </a:lnTo>
                  <a:lnTo>
                    <a:pt x="0" y="1558442"/>
                  </a:lnTo>
                  <a:lnTo>
                    <a:pt x="0" y="0"/>
                  </a:lnTo>
                  <a:lnTo>
                    <a:pt x="200916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106900" y="5339169"/>
              <a:ext cx="430530" cy="795655"/>
            </a:xfrm>
            <a:custGeom>
              <a:avLst/>
              <a:gdLst/>
              <a:ahLst/>
              <a:cxnLst/>
              <a:rect l="l" t="t" r="r" b="b"/>
              <a:pathLst>
                <a:path w="430529" h="795654">
                  <a:moveTo>
                    <a:pt x="257873" y="0"/>
                  </a:moveTo>
                  <a:lnTo>
                    <a:pt x="170040" y="0"/>
                  </a:lnTo>
                  <a:lnTo>
                    <a:pt x="9220" y="22059"/>
                  </a:lnTo>
                  <a:lnTo>
                    <a:pt x="2412" y="23253"/>
                  </a:lnTo>
                  <a:lnTo>
                    <a:pt x="0" y="26479"/>
                  </a:lnTo>
                  <a:lnTo>
                    <a:pt x="0" y="795286"/>
                  </a:lnTo>
                  <a:lnTo>
                    <a:pt x="49720" y="795286"/>
                  </a:lnTo>
                  <a:lnTo>
                    <a:pt x="49720" y="766826"/>
                  </a:lnTo>
                  <a:lnTo>
                    <a:pt x="429920" y="766826"/>
                  </a:lnTo>
                  <a:lnTo>
                    <a:pt x="429920" y="49733"/>
                  </a:lnTo>
                  <a:lnTo>
                    <a:pt x="195694" y="49733"/>
                  </a:lnTo>
                  <a:lnTo>
                    <a:pt x="197307" y="45326"/>
                  </a:lnTo>
                  <a:lnTo>
                    <a:pt x="200520" y="41706"/>
                  </a:lnTo>
                  <a:lnTo>
                    <a:pt x="204927" y="39306"/>
                  </a:lnTo>
                  <a:lnTo>
                    <a:pt x="204927" y="14439"/>
                  </a:lnTo>
                  <a:lnTo>
                    <a:pt x="209346" y="10033"/>
                  </a:lnTo>
                  <a:lnTo>
                    <a:pt x="331928" y="10033"/>
                  </a:lnTo>
                  <a:lnTo>
                    <a:pt x="257873" y="0"/>
                  </a:lnTo>
                  <a:close/>
                </a:path>
                <a:path w="430529" h="795654">
                  <a:moveTo>
                    <a:pt x="429920" y="766826"/>
                  </a:moveTo>
                  <a:lnTo>
                    <a:pt x="380187" y="766826"/>
                  </a:lnTo>
                  <a:lnTo>
                    <a:pt x="380187" y="795286"/>
                  </a:lnTo>
                  <a:lnTo>
                    <a:pt x="429920" y="795286"/>
                  </a:lnTo>
                  <a:lnTo>
                    <a:pt x="429920" y="766826"/>
                  </a:lnTo>
                  <a:close/>
                </a:path>
                <a:path w="430529" h="795654">
                  <a:moveTo>
                    <a:pt x="331928" y="10033"/>
                  </a:moveTo>
                  <a:lnTo>
                    <a:pt x="220573" y="10033"/>
                  </a:lnTo>
                  <a:lnTo>
                    <a:pt x="224993" y="14439"/>
                  </a:lnTo>
                  <a:lnTo>
                    <a:pt x="224993" y="39306"/>
                  </a:lnTo>
                  <a:lnTo>
                    <a:pt x="229387" y="41706"/>
                  </a:lnTo>
                  <a:lnTo>
                    <a:pt x="232600" y="45326"/>
                  </a:lnTo>
                  <a:lnTo>
                    <a:pt x="234213" y="49733"/>
                  </a:lnTo>
                  <a:lnTo>
                    <a:pt x="429920" y="49733"/>
                  </a:lnTo>
                  <a:lnTo>
                    <a:pt x="429920" y="27279"/>
                  </a:lnTo>
                  <a:lnTo>
                    <a:pt x="427520" y="23253"/>
                  </a:lnTo>
                  <a:lnTo>
                    <a:pt x="420700" y="22059"/>
                  </a:lnTo>
                  <a:lnTo>
                    <a:pt x="331928" y="10033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106900" y="5339169"/>
              <a:ext cx="430530" cy="795655"/>
            </a:xfrm>
            <a:custGeom>
              <a:avLst/>
              <a:gdLst/>
              <a:ahLst/>
              <a:cxnLst/>
              <a:rect l="l" t="t" r="r" b="b"/>
              <a:pathLst>
                <a:path w="430529" h="795654">
                  <a:moveTo>
                    <a:pt x="224993" y="39306"/>
                  </a:moveTo>
                  <a:lnTo>
                    <a:pt x="224993" y="20053"/>
                  </a:lnTo>
                  <a:lnTo>
                    <a:pt x="224993" y="14439"/>
                  </a:lnTo>
                  <a:lnTo>
                    <a:pt x="220573" y="10033"/>
                  </a:lnTo>
                  <a:lnTo>
                    <a:pt x="214960" y="10033"/>
                  </a:lnTo>
                  <a:lnTo>
                    <a:pt x="209346" y="10033"/>
                  </a:lnTo>
                  <a:lnTo>
                    <a:pt x="204927" y="14439"/>
                  </a:lnTo>
                  <a:lnTo>
                    <a:pt x="204927" y="20053"/>
                  </a:lnTo>
                  <a:lnTo>
                    <a:pt x="204927" y="39306"/>
                  </a:lnTo>
                  <a:lnTo>
                    <a:pt x="200520" y="41706"/>
                  </a:lnTo>
                  <a:lnTo>
                    <a:pt x="197307" y="45326"/>
                  </a:lnTo>
                  <a:lnTo>
                    <a:pt x="195694" y="49733"/>
                  </a:lnTo>
                  <a:lnTo>
                    <a:pt x="234213" y="49733"/>
                  </a:lnTo>
                  <a:lnTo>
                    <a:pt x="232600" y="45326"/>
                  </a:lnTo>
                  <a:lnTo>
                    <a:pt x="229387" y="41706"/>
                  </a:lnTo>
                  <a:lnTo>
                    <a:pt x="224993" y="39306"/>
                  </a:lnTo>
                  <a:close/>
                </a:path>
                <a:path w="430529" h="795654">
                  <a:moveTo>
                    <a:pt x="429920" y="32092"/>
                  </a:moveTo>
                  <a:lnTo>
                    <a:pt x="429920" y="62572"/>
                  </a:lnTo>
                  <a:lnTo>
                    <a:pt x="429920" y="795286"/>
                  </a:lnTo>
                  <a:lnTo>
                    <a:pt x="380187" y="795286"/>
                  </a:lnTo>
                  <a:lnTo>
                    <a:pt x="380187" y="766826"/>
                  </a:lnTo>
                  <a:lnTo>
                    <a:pt x="49720" y="766826"/>
                  </a:lnTo>
                  <a:lnTo>
                    <a:pt x="49720" y="795286"/>
                  </a:lnTo>
                  <a:lnTo>
                    <a:pt x="0" y="795286"/>
                  </a:lnTo>
                  <a:lnTo>
                    <a:pt x="0" y="62572"/>
                  </a:lnTo>
                  <a:lnTo>
                    <a:pt x="0" y="33299"/>
                  </a:lnTo>
                  <a:lnTo>
                    <a:pt x="0" y="26479"/>
                  </a:lnTo>
                  <a:lnTo>
                    <a:pt x="2412" y="23253"/>
                  </a:lnTo>
                  <a:lnTo>
                    <a:pt x="9220" y="22059"/>
                  </a:lnTo>
                  <a:lnTo>
                    <a:pt x="170040" y="0"/>
                  </a:lnTo>
                  <a:lnTo>
                    <a:pt x="257873" y="0"/>
                  </a:lnTo>
                  <a:lnTo>
                    <a:pt x="420700" y="22059"/>
                  </a:lnTo>
                  <a:lnTo>
                    <a:pt x="427520" y="23253"/>
                  </a:lnTo>
                  <a:lnTo>
                    <a:pt x="429920" y="27279"/>
                  </a:lnTo>
                  <a:lnTo>
                    <a:pt x="429920" y="320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233367" y="5402669"/>
              <a:ext cx="21590" cy="109220"/>
            </a:xfrm>
            <a:custGeom>
              <a:avLst/>
              <a:gdLst/>
              <a:ahLst/>
              <a:cxnLst/>
              <a:rect l="l" t="t" r="r" b="b"/>
              <a:pathLst>
                <a:path w="21589" h="109220">
                  <a:moveTo>
                    <a:pt x="21132" y="0"/>
                  </a:moveTo>
                  <a:lnTo>
                    <a:pt x="0" y="0"/>
                  </a:lnTo>
                  <a:lnTo>
                    <a:pt x="0" y="109207"/>
                  </a:lnTo>
                  <a:lnTo>
                    <a:pt x="21132" y="109207"/>
                  </a:lnTo>
                  <a:lnTo>
                    <a:pt x="211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233367" y="5402681"/>
              <a:ext cx="21590" cy="109220"/>
            </a:xfrm>
            <a:custGeom>
              <a:avLst/>
              <a:gdLst/>
              <a:ahLst/>
              <a:cxnLst/>
              <a:rect l="l" t="t" r="r" b="b"/>
              <a:pathLst>
                <a:path w="21589" h="109220">
                  <a:moveTo>
                    <a:pt x="21132" y="0"/>
                  </a:moveTo>
                  <a:lnTo>
                    <a:pt x="21132" y="109194"/>
                  </a:lnTo>
                  <a:lnTo>
                    <a:pt x="0" y="109194"/>
                  </a:lnTo>
                  <a:lnTo>
                    <a:pt x="0" y="0"/>
                  </a:lnTo>
                  <a:lnTo>
                    <a:pt x="2113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289869" y="5400764"/>
              <a:ext cx="21590" cy="109220"/>
            </a:xfrm>
            <a:custGeom>
              <a:avLst/>
              <a:gdLst/>
              <a:ahLst/>
              <a:cxnLst/>
              <a:rect l="l" t="t" r="r" b="b"/>
              <a:pathLst>
                <a:path w="21589" h="109220">
                  <a:moveTo>
                    <a:pt x="21145" y="0"/>
                  </a:moveTo>
                  <a:lnTo>
                    <a:pt x="0" y="0"/>
                  </a:lnTo>
                  <a:lnTo>
                    <a:pt x="0" y="109194"/>
                  </a:lnTo>
                  <a:lnTo>
                    <a:pt x="21145" y="109194"/>
                  </a:lnTo>
                  <a:lnTo>
                    <a:pt x="211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289869" y="5400764"/>
              <a:ext cx="21590" cy="109220"/>
            </a:xfrm>
            <a:custGeom>
              <a:avLst/>
              <a:gdLst/>
              <a:ahLst/>
              <a:cxnLst/>
              <a:rect l="l" t="t" r="r" b="b"/>
              <a:pathLst>
                <a:path w="21589" h="109220">
                  <a:moveTo>
                    <a:pt x="21145" y="0"/>
                  </a:moveTo>
                  <a:lnTo>
                    <a:pt x="21145" y="109194"/>
                  </a:lnTo>
                  <a:lnTo>
                    <a:pt x="0" y="109194"/>
                  </a:lnTo>
                  <a:lnTo>
                    <a:pt x="0" y="0"/>
                  </a:lnTo>
                  <a:lnTo>
                    <a:pt x="2114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332300" y="5400598"/>
              <a:ext cx="21590" cy="109220"/>
            </a:xfrm>
            <a:custGeom>
              <a:avLst/>
              <a:gdLst/>
              <a:ahLst/>
              <a:cxnLst/>
              <a:rect l="l" t="t" r="r" b="b"/>
              <a:pathLst>
                <a:path w="21589" h="109220">
                  <a:moveTo>
                    <a:pt x="21132" y="0"/>
                  </a:moveTo>
                  <a:lnTo>
                    <a:pt x="0" y="0"/>
                  </a:lnTo>
                  <a:lnTo>
                    <a:pt x="0" y="109207"/>
                  </a:lnTo>
                  <a:lnTo>
                    <a:pt x="21132" y="109207"/>
                  </a:lnTo>
                  <a:lnTo>
                    <a:pt x="211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332300" y="5400611"/>
              <a:ext cx="21590" cy="109220"/>
            </a:xfrm>
            <a:custGeom>
              <a:avLst/>
              <a:gdLst/>
              <a:ahLst/>
              <a:cxnLst/>
              <a:rect l="l" t="t" r="r" b="b"/>
              <a:pathLst>
                <a:path w="21589" h="109220">
                  <a:moveTo>
                    <a:pt x="21132" y="0"/>
                  </a:moveTo>
                  <a:lnTo>
                    <a:pt x="21132" y="109194"/>
                  </a:lnTo>
                  <a:lnTo>
                    <a:pt x="0" y="109194"/>
                  </a:lnTo>
                  <a:lnTo>
                    <a:pt x="0" y="0"/>
                  </a:lnTo>
                  <a:lnTo>
                    <a:pt x="2113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390580" y="5402224"/>
              <a:ext cx="21590" cy="109220"/>
            </a:xfrm>
            <a:custGeom>
              <a:avLst/>
              <a:gdLst/>
              <a:ahLst/>
              <a:cxnLst/>
              <a:rect l="l" t="t" r="r" b="b"/>
              <a:pathLst>
                <a:path w="21589" h="109220">
                  <a:moveTo>
                    <a:pt x="21145" y="0"/>
                  </a:moveTo>
                  <a:lnTo>
                    <a:pt x="0" y="0"/>
                  </a:lnTo>
                  <a:lnTo>
                    <a:pt x="0" y="109194"/>
                  </a:lnTo>
                  <a:lnTo>
                    <a:pt x="21145" y="109194"/>
                  </a:lnTo>
                  <a:lnTo>
                    <a:pt x="211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390580" y="5402224"/>
              <a:ext cx="21590" cy="109220"/>
            </a:xfrm>
            <a:custGeom>
              <a:avLst/>
              <a:gdLst/>
              <a:ahLst/>
              <a:cxnLst/>
              <a:rect l="l" t="t" r="r" b="b"/>
              <a:pathLst>
                <a:path w="21589" h="109220">
                  <a:moveTo>
                    <a:pt x="21145" y="0"/>
                  </a:moveTo>
                  <a:lnTo>
                    <a:pt x="21145" y="109194"/>
                  </a:lnTo>
                  <a:lnTo>
                    <a:pt x="0" y="109194"/>
                  </a:lnTo>
                  <a:lnTo>
                    <a:pt x="0" y="0"/>
                  </a:lnTo>
                  <a:lnTo>
                    <a:pt x="2114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433011" y="5402059"/>
              <a:ext cx="21590" cy="109220"/>
            </a:xfrm>
            <a:custGeom>
              <a:avLst/>
              <a:gdLst/>
              <a:ahLst/>
              <a:cxnLst/>
              <a:rect l="l" t="t" r="r" b="b"/>
              <a:pathLst>
                <a:path w="21589" h="109220">
                  <a:moveTo>
                    <a:pt x="21145" y="0"/>
                  </a:moveTo>
                  <a:lnTo>
                    <a:pt x="0" y="0"/>
                  </a:lnTo>
                  <a:lnTo>
                    <a:pt x="0" y="109207"/>
                  </a:lnTo>
                  <a:lnTo>
                    <a:pt x="21145" y="109207"/>
                  </a:lnTo>
                  <a:lnTo>
                    <a:pt x="211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433011" y="5402059"/>
              <a:ext cx="21590" cy="109220"/>
            </a:xfrm>
            <a:custGeom>
              <a:avLst/>
              <a:gdLst/>
              <a:ahLst/>
              <a:cxnLst/>
              <a:rect l="l" t="t" r="r" b="b"/>
              <a:pathLst>
                <a:path w="21589" h="109220">
                  <a:moveTo>
                    <a:pt x="21145" y="0"/>
                  </a:moveTo>
                  <a:lnTo>
                    <a:pt x="21145" y="109207"/>
                  </a:lnTo>
                  <a:lnTo>
                    <a:pt x="0" y="109207"/>
                  </a:lnTo>
                  <a:lnTo>
                    <a:pt x="0" y="0"/>
                  </a:lnTo>
                  <a:lnTo>
                    <a:pt x="2114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486008" y="5403659"/>
              <a:ext cx="21590" cy="109220"/>
            </a:xfrm>
            <a:custGeom>
              <a:avLst/>
              <a:gdLst/>
              <a:ahLst/>
              <a:cxnLst/>
              <a:rect l="l" t="t" r="r" b="b"/>
              <a:pathLst>
                <a:path w="21589" h="109220">
                  <a:moveTo>
                    <a:pt x="21120" y="0"/>
                  </a:moveTo>
                  <a:lnTo>
                    <a:pt x="0" y="0"/>
                  </a:lnTo>
                  <a:lnTo>
                    <a:pt x="0" y="109194"/>
                  </a:lnTo>
                  <a:lnTo>
                    <a:pt x="21120" y="109194"/>
                  </a:lnTo>
                  <a:lnTo>
                    <a:pt x="2112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486008" y="5403659"/>
              <a:ext cx="21590" cy="109220"/>
            </a:xfrm>
            <a:custGeom>
              <a:avLst/>
              <a:gdLst/>
              <a:ahLst/>
              <a:cxnLst/>
              <a:rect l="l" t="t" r="r" b="b"/>
              <a:pathLst>
                <a:path w="21589" h="109220">
                  <a:moveTo>
                    <a:pt x="21120" y="0"/>
                  </a:moveTo>
                  <a:lnTo>
                    <a:pt x="21120" y="109194"/>
                  </a:lnTo>
                  <a:lnTo>
                    <a:pt x="0" y="109194"/>
                  </a:lnTo>
                  <a:lnTo>
                    <a:pt x="0" y="0"/>
                  </a:lnTo>
                  <a:lnTo>
                    <a:pt x="2112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327336" y="5528881"/>
              <a:ext cx="1207770" cy="264795"/>
            </a:xfrm>
            <a:custGeom>
              <a:avLst/>
              <a:gdLst/>
              <a:ahLst/>
              <a:cxnLst/>
              <a:rect l="l" t="t" r="r" b="b"/>
              <a:pathLst>
                <a:path w="1207770" h="264795">
                  <a:moveTo>
                    <a:pt x="90639" y="0"/>
                  </a:moveTo>
                  <a:lnTo>
                    <a:pt x="0" y="0"/>
                  </a:lnTo>
                  <a:lnTo>
                    <a:pt x="0" y="264693"/>
                  </a:lnTo>
                  <a:lnTo>
                    <a:pt x="90639" y="264693"/>
                  </a:lnTo>
                  <a:lnTo>
                    <a:pt x="90639" y="0"/>
                  </a:lnTo>
                  <a:close/>
                </a:path>
                <a:path w="1207770" h="264795">
                  <a:moveTo>
                    <a:pt x="825677" y="132346"/>
                  </a:moveTo>
                  <a:lnTo>
                    <a:pt x="824077" y="130327"/>
                  </a:lnTo>
                  <a:lnTo>
                    <a:pt x="819670" y="130327"/>
                  </a:lnTo>
                  <a:lnTo>
                    <a:pt x="780364" y="130556"/>
                  </a:lnTo>
                  <a:lnTo>
                    <a:pt x="780491" y="146672"/>
                  </a:lnTo>
                  <a:lnTo>
                    <a:pt x="783945" y="146342"/>
                  </a:lnTo>
                  <a:lnTo>
                    <a:pt x="785152" y="146164"/>
                  </a:lnTo>
                  <a:lnTo>
                    <a:pt x="785660" y="146164"/>
                  </a:lnTo>
                  <a:lnTo>
                    <a:pt x="785799" y="146151"/>
                  </a:lnTo>
                  <a:lnTo>
                    <a:pt x="786993" y="141401"/>
                  </a:lnTo>
                  <a:lnTo>
                    <a:pt x="799084" y="134340"/>
                  </a:lnTo>
                  <a:lnTo>
                    <a:pt x="814819" y="137502"/>
                  </a:lnTo>
                  <a:lnTo>
                    <a:pt x="819505" y="146151"/>
                  </a:lnTo>
                  <a:lnTo>
                    <a:pt x="814349" y="154101"/>
                  </a:lnTo>
                  <a:lnTo>
                    <a:pt x="797839" y="156159"/>
                  </a:lnTo>
                  <a:lnTo>
                    <a:pt x="786968" y="152057"/>
                  </a:lnTo>
                  <a:lnTo>
                    <a:pt x="785164" y="146215"/>
                  </a:lnTo>
                  <a:lnTo>
                    <a:pt x="783945" y="146342"/>
                  </a:lnTo>
                  <a:lnTo>
                    <a:pt x="780542" y="146812"/>
                  </a:lnTo>
                  <a:lnTo>
                    <a:pt x="780669" y="160185"/>
                  </a:lnTo>
                  <a:lnTo>
                    <a:pt x="822871" y="160426"/>
                  </a:lnTo>
                  <a:lnTo>
                    <a:pt x="825677" y="157213"/>
                  </a:lnTo>
                  <a:lnTo>
                    <a:pt x="825677" y="156159"/>
                  </a:lnTo>
                  <a:lnTo>
                    <a:pt x="825677" y="134340"/>
                  </a:lnTo>
                  <a:lnTo>
                    <a:pt x="825677" y="132346"/>
                  </a:lnTo>
                  <a:close/>
                </a:path>
                <a:path w="1207770" h="264795">
                  <a:moveTo>
                    <a:pt x="1207198" y="130390"/>
                  </a:moveTo>
                  <a:lnTo>
                    <a:pt x="1168196" y="130175"/>
                  </a:lnTo>
                  <a:lnTo>
                    <a:pt x="1163828" y="130175"/>
                  </a:lnTo>
                  <a:lnTo>
                    <a:pt x="1162240" y="132181"/>
                  </a:lnTo>
                  <a:lnTo>
                    <a:pt x="1162240" y="157035"/>
                  </a:lnTo>
                  <a:lnTo>
                    <a:pt x="1165034" y="160274"/>
                  </a:lnTo>
                  <a:lnTo>
                    <a:pt x="1206893" y="160020"/>
                  </a:lnTo>
                  <a:lnTo>
                    <a:pt x="1206919" y="156006"/>
                  </a:lnTo>
                  <a:lnTo>
                    <a:pt x="1207008" y="146646"/>
                  </a:lnTo>
                  <a:lnTo>
                    <a:pt x="1203210" y="146126"/>
                  </a:lnTo>
                  <a:lnTo>
                    <a:pt x="1202423" y="146050"/>
                  </a:lnTo>
                  <a:lnTo>
                    <a:pt x="1200658" y="151892"/>
                  </a:lnTo>
                  <a:lnTo>
                    <a:pt x="1189863" y="156006"/>
                  </a:lnTo>
                  <a:lnTo>
                    <a:pt x="1173480" y="153949"/>
                  </a:lnTo>
                  <a:lnTo>
                    <a:pt x="1168425" y="146126"/>
                  </a:lnTo>
                  <a:lnTo>
                    <a:pt x="1168361" y="145973"/>
                  </a:lnTo>
                  <a:lnTo>
                    <a:pt x="1172997" y="137350"/>
                  </a:lnTo>
                  <a:lnTo>
                    <a:pt x="1188631" y="134188"/>
                  </a:lnTo>
                  <a:lnTo>
                    <a:pt x="1200619" y="141224"/>
                  </a:lnTo>
                  <a:lnTo>
                    <a:pt x="1201801" y="145973"/>
                  </a:lnTo>
                  <a:lnTo>
                    <a:pt x="1202423" y="146050"/>
                  </a:lnTo>
                  <a:lnTo>
                    <a:pt x="1203210" y="146126"/>
                  </a:lnTo>
                  <a:lnTo>
                    <a:pt x="1207084" y="146519"/>
                  </a:lnTo>
                  <a:lnTo>
                    <a:pt x="1207084" y="146011"/>
                  </a:lnTo>
                  <a:lnTo>
                    <a:pt x="1207160" y="134188"/>
                  </a:lnTo>
                  <a:lnTo>
                    <a:pt x="1207198" y="13039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327336" y="5528869"/>
              <a:ext cx="90805" cy="264795"/>
            </a:xfrm>
            <a:custGeom>
              <a:avLst/>
              <a:gdLst/>
              <a:ahLst/>
              <a:cxnLst/>
              <a:rect l="l" t="t" r="r" b="b"/>
              <a:pathLst>
                <a:path w="90804" h="264795">
                  <a:moveTo>
                    <a:pt x="90639" y="0"/>
                  </a:moveTo>
                  <a:lnTo>
                    <a:pt x="90639" y="264706"/>
                  </a:lnTo>
                  <a:lnTo>
                    <a:pt x="0" y="264706"/>
                  </a:lnTo>
                  <a:lnTo>
                    <a:pt x="0" y="0"/>
                  </a:lnTo>
                  <a:lnTo>
                    <a:pt x="9063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157689" y="5339169"/>
              <a:ext cx="430530" cy="795655"/>
            </a:xfrm>
            <a:custGeom>
              <a:avLst/>
              <a:gdLst/>
              <a:ahLst/>
              <a:cxnLst/>
              <a:rect l="l" t="t" r="r" b="b"/>
              <a:pathLst>
                <a:path w="430529" h="795654">
                  <a:moveTo>
                    <a:pt x="429920" y="0"/>
                  </a:moveTo>
                  <a:lnTo>
                    <a:pt x="0" y="0"/>
                  </a:lnTo>
                  <a:lnTo>
                    <a:pt x="0" y="84632"/>
                  </a:lnTo>
                  <a:lnTo>
                    <a:pt x="8420" y="84632"/>
                  </a:lnTo>
                  <a:lnTo>
                    <a:pt x="14439" y="90639"/>
                  </a:lnTo>
                  <a:lnTo>
                    <a:pt x="14439" y="105879"/>
                  </a:lnTo>
                  <a:lnTo>
                    <a:pt x="8420" y="112306"/>
                  </a:lnTo>
                  <a:lnTo>
                    <a:pt x="0" y="112306"/>
                  </a:lnTo>
                  <a:lnTo>
                    <a:pt x="0" y="706666"/>
                  </a:lnTo>
                  <a:lnTo>
                    <a:pt x="8420" y="706666"/>
                  </a:lnTo>
                  <a:lnTo>
                    <a:pt x="14439" y="712685"/>
                  </a:lnTo>
                  <a:lnTo>
                    <a:pt x="14439" y="727925"/>
                  </a:lnTo>
                  <a:lnTo>
                    <a:pt x="8420" y="733920"/>
                  </a:lnTo>
                  <a:lnTo>
                    <a:pt x="0" y="733920"/>
                  </a:lnTo>
                  <a:lnTo>
                    <a:pt x="0" y="795286"/>
                  </a:lnTo>
                  <a:lnTo>
                    <a:pt x="429920" y="795286"/>
                  </a:lnTo>
                  <a:lnTo>
                    <a:pt x="429920" y="733920"/>
                  </a:lnTo>
                  <a:lnTo>
                    <a:pt x="422706" y="733539"/>
                  </a:lnTo>
                  <a:lnTo>
                    <a:pt x="416687" y="727519"/>
                  </a:lnTo>
                  <a:lnTo>
                    <a:pt x="416687" y="720293"/>
                  </a:lnTo>
                  <a:lnTo>
                    <a:pt x="416687" y="713079"/>
                  </a:lnTo>
                  <a:lnTo>
                    <a:pt x="422706" y="707072"/>
                  </a:lnTo>
                  <a:lnTo>
                    <a:pt x="429920" y="706666"/>
                  </a:lnTo>
                  <a:lnTo>
                    <a:pt x="429920" y="111899"/>
                  </a:lnTo>
                  <a:lnTo>
                    <a:pt x="422706" y="111493"/>
                  </a:lnTo>
                  <a:lnTo>
                    <a:pt x="416687" y="105879"/>
                  </a:lnTo>
                  <a:lnTo>
                    <a:pt x="416687" y="91046"/>
                  </a:lnTo>
                  <a:lnTo>
                    <a:pt x="422706" y="85026"/>
                  </a:lnTo>
                  <a:lnTo>
                    <a:pt x="429920" y="84632"/>
                  </a:lnTo>
                  <a:lnTo>
                    <a:pt x="42992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157689" y="5339169"/>
              <a:ext cx="430530" cy="795655"/>
            </a:xfrm>
            <a:custGeom>
              <a:avLst/>
              <a:gdLst/>
              <a:ahLst/>
              <a:cxnLst/>
              <a:rect l="l" t="t" r="r" b="b"/>
              <a:pathLst>
                <a:path w="430529" h="795654">
                  <a:moveTo>
                    <a:pt x="416687" y="720293"/>
                  </a:moveTo>
                  <a:lnTo>
                    <a:pt x="416687" y="713079"/>
                  </a:lnTo>
                  <a:lnTo>
                    <a:pt x="422706" y="707072"/>
                  </a:lnTo>
                  <a:lnTo>
                    <a:pt x="429920" y="706666"/>
                  </a:lnTo>
                  <a:lnTo>
                    <a:pt x="429920" y="111899"/>
                  </a:lnTo>
                  <a:lnTo>
                    <a:pt x="422706" y="111493"/>
                  </a:lnTo>
                  <a:lnTo>
                    <a:pt x="416687" y="105879"/>
                  </a:lnTo>
                  <a:lnTo>
                    <a:pt x="416687" y="98259"/>
                  </a:lnTo>
                  <a:lnTo>
                    <a:pt x="416687" y="91046"/>
                  </a:lnTo>
                  <a:lnTo>
                    <a:pt x="422706" y="85026"/>
                  </a:lnTo>
                  <a:lnTo>
                    <a:pt x="429920" y="84632"/>
                  </a:lnTo>
                  <a:lnTo>
                    <a:pt x="429920" y="0"/>
                  </a:lnTo>
                  <a:lnTo>
                    <a:pt x="0" y="0"/>
                  </a:lnTo>
                  <a:lnTo>
                    <a:pt x="0" y="84632"/>
                  </a:lnTo>
                  <a:lnTo>
                    <a:pt x="800" y="84632"/>
                  </a:lnTo>
                  <a:lnTo>
                    <a:pt x="8420" y="84632"/>
                  </a:lnTo>
                  <a:lnTo>
                    <a:pt x="14439" y="90639"/>
                  </a:lnTo>
                  <a:lnTo>
                    <a:pt x="14439" y="98259"/>
                  </a:lnTo>
                  <a:lnTo>
                    <a:pt x="14439" y="105879"/>
                  </a:lnTo>
                  <a:lnTo>
                    <a:pt x="8420" y="112306"/>
                  </a:lnTo>
                  <a:lnTo>
                    <a:pt x="800" y="112306"/>
                  </a:lnTo>
                  <a:lnTo>
                    <a:pt x="0" y="112306"/>
                  </a:lnTo>
                  <a:lnTo>
                    <a:pt x="0" y="706666"/>
                  </a:lnTo>
                  <a:lnTo>
                    <a:pt x="800" y="706666"/>
                  </a:lnTo>
                  <a:lnTo>
                    <a:pt x="8420" y="706666"/>
                  </a:lnTo>
                  <a:lnTo>
                    <a:pt x="14439" y="712685"/>
                  </a:lnTo>
                  <a:lnTo>
                    <a:pt x="14439" y="720293"/>
                  </a:lnTo>
                  <a:lnTo>
                    <a:pt x="14439" y="727925"/>
                  </a:lnTo>
                  <a:lnTo>
                    <a:pt x="8420" y="733920"/>
                  </a:lnTo>
                  <a:lnTo>
                    <a:pt x="800" y="733920"/>
                  </a:lnTo>
                  <a:lnTo>
                    <a:pt x="0" y="733920"/>
                  </a:lnTo>
                  <a:lnTo>
                    <a:pt x="0" y="795286"/>
                  </a:lnTo>
                  <a:lnTo>
                    <a:pt x="429920" y="795286"/>
                  </a:lnTo>
                  <a:lnTo>
                    <a:pt x="429920" y="733920"/>
                  </a:lnTo>
                  <a:lnTo>
                    <a:pt x="422706" y="733539"/>
                  </a:lnTo>
                  <a:lnTo>
                    <a:pt x="416687" y="727519"/>
                  </a:lnTo>
                  <a:lnTo>
                    <a:pt x="416687" y="720293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932937" y="4996497"/>
              <a:ext cx="2009775" cy="1558925"/>
            </a:xfrm>
            <a:custGeom>
              <a:avLst/>
              <a:gdLst/>
              <a:ahLst/>
              <a:cxnLst/>
              <a:rect l="l" t="t" r="r" b="b"/>
              <a:pathLst>
                <a:path w="2009775" h="1558925">
                  <a:moveTo>
                    <a:pt x="2009165" y="0"/>
                  </a:moveTo>
                  <a:lnTo>
                    <a:pt x="2009165" y="1558442"/>
                  </a:lnTo>
                  <a:lnTo>
                    <a:pt x="0" y="1558442"/>
                  </a:lnTo>
                  <a:lnTo>
                    <a:pt x="0" y="0"/>
                  </a:lnTo>
                  <a:lnTo>
                    <a:pt x="200916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157677" y="5501195"/>
              <a:ext cx="430530" cy="484505"/>
            </a:xfrm>
            <a:custGeom>
              <a:avLst/>
              <a:gdLst/>
              <a:ahLst/>
              <a:cxnLst/>
              <a:rect l="l" t="t" r="r" b="b"/>
              <a:pathLst>
                <a:path w="430529" h="484504">
                  <a:moveTo>
                    <a:pt x="429933" y="0"/>
                  </a:moveTo>
                  <a:lnTo>
                    <a:pt x="0" y="0"/>
                  </a:lnTo>
                  <a:lnTo>
                    <a:pt x="0" y="484073"/>
                  </a:lnTo>
                  <a:lnTo>
                    <a:pt x="429933" y="484073"/>
                  </a:lnTo>
                  <a:lnTo>
                    <a:pt x="42993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157689" y="5501195"/>
              <a:ext cx="430530" cy="484505"/>
            </a:xfrm>
            <a:custGeom>
              <a:avLst/>
              <a:gdLst/>
              <a:ahLst/>
              <a:cxnLst/>
              <a:rect l="l" t="t" r="r" b="b"/>
              <a:pathLst>
                <a:path w="430529" h="484504">
                  <a:moveTo>
                    <a:pt x="429920" y="484073"/>
                  </a:moveTo>
                  <a:lnTo>
                    <a:pt x="429920" y="0"/>
                  </a:lnTo>
                  <a:lnTo>
                    <a:pt x="0" y="0"/>
                  </a:lnTo>
                  <a:lnTo>
                    <a:pt x="0" y="484073"/>
                  </a:lnTo>
                  <a:lnTo>
                    <a:pt x="429920" y="48407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157689" y="5378881"/>
              <a:ext cx="430530" cy="0"/>
            </a:xfrm>
            <a:custGeom>
              <a:avLst/>
              <a:gdLst/>
              <a:ahLst/>
              <a:cxnLst/>
              <a:rect l="l" t="t" r="r" b="b"/>
              <a:pathLst>
                <a:path w="430529">
                  <a:moveTo>
                    <a:pt x="42992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157689" y="5378881"/>
              <a:ext cx="430530" cy="0"/>
            </a:xfrm>
            <a:custGeom>
              <a:avLst/>
              <a:gdLst/>
              <a:ahLst/>
              <a:cxnLst/>
              <a:rect l="l" t="t" r="r" b="b"/>
              <a:pathLst>
                <a:path w="430529">
                  <a:moveTo>
                    <a:pt x="0" y="0"/>
                  </a:moveTo>
                  <a:lnTo>
                    <a:pt x="42992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56203" y="5339169"/>
              <a:ext cx="434505" cy="162433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3158489" y="6034608"/>
              <a:ext cx="25400" cy="50165"/>
            </a:xfrm>
            <a:custGeom>
              <a:avLst/>
              <a:gdLst/>
              <a:ahLst/>
              <a:cxnLst/>
              <a:rect l="l" t="t" r="r" b="b"/>
              <a:pathLst>
                <a:path w="25400" h="50164">
                  <a:moveTo>
                    <a:pt x="0" y="49733"/>
                  </a:moveTo>
                  <a:lnTo>
                    <a:pt x="9639" y="47762"/>
                  </a:lnTo>
                  <a:lnTo>
                    <a:pt x="17548" y="42403"/>
                  </a:lnTo>
                  <a:lnTo>
                    <a:pt x="22899" y="34490"/>
                  </a:lnTo>
                  <a:lnTo>
                    <a:pt x="24866" y="24853"/>
                  </a:lnTo>
                  <a:lnTo>
                    <a:pt x="22899" y="15221"/>
                  </a:lnTo>
                  <a:lnTo>
                    <a:pt x="17548" y="7316"/>
                  </a:lnTo>
                  <a:lnTo>
                    <a:pt x="9639" y="1967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276803" y="6034608"/>
              <a:ext cx="50165" cy="50165"/>
            </a:xfrm>
            <a:custGeom>
              <a:avLst/>
              <a:gdLst/>
              <a:ahLst/>
              <a:cxnLst/>
              <a:rect l="l" t="t" r="r" b="b"/>
              <a:pathLst>
                <a:path w="50164" h="50164">
                  <a:moveTo>
                    <a:pt x="24866" y="0"/>
                  </a:moveTo>
                  <a:lnTo>
                    <a:pt x="15226" y="1967"/>
                  </a:lnTo>
                  <a:lnTo>
                    <a:pt x="7318" y="7316"/>
                  </a:lnTo>
                  <a:lnTo>
                    <a:pt x="1967" y="15221"/>
                  </a:lnTo>
                  <a:lnTo>
                    <a:pt x="0" y="24853"/>
                  </a:lnTo>
                  <a:lnTo>
                    <a:pt x="1967" y="34490"/>
                  </a:lnTo>
                  <a:lnTo>
                    <a:pt x="7318" y="42403"/>
                  </a:lnTo>
                  <a:lnTo>
                    <a:pt x="15226" y="47762"/>
                  </a:lnTo>
                  <a:lnTo>
                    <a:pt x="24866" y="49733"/>
                  </a:lnTo>
                  <a:lnTo>
                    <a:pt x="34500" y="47762"/>
                  </a:lnTo>
                  <a:lnTo>
                    <a:pt x="42410" y="42403"/>
                  </a:lnTo>
                  <a:lnTo>
                    <a:pt x="47764" y="34490"/>
                  </a:lnTo>
                  <a:lnTo>
                    <a:pt x="49733" y="24853"/>
                  </a:lnTo>
                  <a:lnTo>
                    <a:pt x="47764" y="15221"/>
                  </a:lnTo>
                  <a:lnTo>
                    <a:pt x="42410" y="7316"/>
                  </a:lnTo>
                  <a:lnTo>
                    <a:pt x="34500" y="1967"/>
                  </a:lnTo>
                  <a:lnTo>
                    <a:pt x="2486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276803" y="6034608"/>
              <a:ext cx="50165" cy="50165"/>
            </a:xfrm>
            <a:custGeom>
              <a:avLst/>
              <a:gdLst/>
              <a:ahLst/>
              <a:cxnLst/>
              <a:rect l="l" t="t" r="r" b="b"/>
              <a:pathLst>
                <a:path w="50164" h="50164">
                  <a:moveTo>
                    <a:pt x="24866" y="49733"/>
                  </a:moveTo>
                  <a:lnTo>
                    <a:pt x="34500" y="47762"/>
                  </a:lnTo>
                  <a:lnTo>
                    <a:pt x="42410" y="42403"/>
                  </a:lnTo>
                  <a:lnTo>
                    <a:pt x="47764" y="34490"/>
                  </a:lnTo>
                  <a:lnTo>
                    <a:pt x="49733" y="24853"/>
                  </a:lnTo>
                  <a:lnTo>
                    <a:pt x="47764" y="15221"/>
                  </a:lnTo>
                  <a:lnTo>
                    <a:pt x="42410" y="7316"/>
                  </a:lnTo>
                  <a:lnTo>
                    <a:pt x="34500" y="1967"/>
                  </a:lnTo>
                  <a:lnTo>
                    <a:pt x="24866" y="0"/>
                  </a:lnTo>
                  <a:lnTo>
                    <a:pt x="15226" y="1967"/>
                  </a:lnTo>
                  <a:lnTo>
                    <a:pt x="7318" y="7316"/>
                  </a:lnTo>
                  <a:lnTo>
                    <a:pt x="1967" y="15221"/>
                  </a:lnTo>
                  <a:lnTo>
                    <a:pt x="0" y="24853"/>
                  </a:lnTo>
                  <a:lnTo>
                    <a:pt x="1967" y="34490"/>
                  </a:lnTo>
                  <a:lnTo>
                    <a:pt x="7318" y="42403"/>
                  </a:lnTo>
                  <a:lnTo>
                    <a:pt x="15226" y="47762"/>
                  </a:lnTo>
                  <a:lnTo>
                    <a:pt x="24866" y="4973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420376" y="6034608"/>
              <a:ext cx="49530" cy="50165"/>
            </a:xfrm>
            <a:custGeom>
              <a:avLst/>
              <a:gdLst/>
              <a:ahLst/>
              <a:cxnLst/>
              <a:rect l="l" t="t" r="r" b="b"/>
              <a:pathLst>
                <a:path w="49529" h="50164">
                  <a:moveTo>
                    <a:pt x="24866" y="0"/>
                  </a:moveTo>
                  <a:lnTo>
                    <a:pt x="15060" y="1967"/>
                  </a:lnTo>
                  <a:lnTo>
                    <a:pt x="7170" y="7316"/>
                  </a:lnTo>
                  <a:lnTo>
                    <a:pt x="1911" y="15221"/>
                  </a:lnTo>
                  <a:lnTo>
                    <a:pt x="0" y="24853"/>
                  </a:lnTo>
                  <a:lnTo>
                    <a:pt x="1911" y="34490"/>
                  </a:lnTo>
                  <a:lnTo>
                    <a:pt x="7170" y="42403"/>
                  </a:lnTo>
                  <a:lnTo>
                    <a:pt x="15060" y="47762"/>
                  </a:lnTo>
                  <a:lnTo>
                    <a:pt x="24866" y="49733"/>
                  </a:lnTo>
                  <a:lnTo>
                    <a:pt x="34442" y="47762"/>
                  </a:lnTo>
                  <a:lnTo>
                    <a:pt x="42211" y="42403"/>
                  </a:lnTo>
                  <a:lnTo>
                    <a:pt x="47422" y="34490"/>
                  </a:lnTo>
                  <a:lnTo>
                    <a:pt x="49326" y="24853"/>
                  </a:lnTo>
                  <a:lnTo>
                    <a:pt x="47422" y="15221"/>
                  </a:lnTo>
                  <a:lnTo>
                    <a:pt x="42211" y="7316"/>
                  </a:lnTo>
                  <a:lnTo>
                    <a:pt x="34442" y="1967"/>
                  </a:lnTo>
                  <a:lnTo>
                    <a:pt x="2486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420376" y="6034608"/>
              <a:ext cx="168275" cy="50165"/>
            </a:xfrm>
            <a:custGeom>
              <a:avLst/>
              <a:gdLst/>
              <a:ahLst/>
              <a:cxnLst/>
              <a:rect l="l" t="t" r="r" b="b"/>
              <a:pathLst>
                <a:path w="168275" h="50164">
                  <a:moveTo>
                    <a:pt x="24866" y="49733"/>
                  </a:moveTo>
                  <a:lnTo>
                    <a:pt x="34442" y="47762"/>
                  </a:lnTo>
                  <a:lnTo>
                    <a:pt x="42211" y="42403"/>
                  </a:lnTo>
                  <a:lnTo>
                    <a:pt x="47422" y="34490"/>
                  </a:lnTo>
                  <a:lnTo>
                    <a:pt x="49326" y="24853"/>
                  </a:lnTo>
                  <a:lnTo>
                    <a:pt x="47422" y="15221"/>
                  </a:lnTo>
                  <a:lnTo>
                    <a:pt x="42211" y="7316"/>
                  </a:lnTo>
                  <a:lnTo>
                    <a:pt x="34442" y="1967"/>
                  </a:lnTo>
                  <a:lnTo>
                    <a:pt x="24866" y="0"/>
                  </a:lnTo>
                  <a:lnTo>
                    <a:pt x="15060" y="1967"/>
                  </a:lnTo>
                  <a:lnTo>
                    <a:pt x="7170" y="7316"/>
                  </a:lnTo>
                  <a:lnTo>
                    <a:pt x="1911" y="15221"/>
                  </a:lnTo>
                  <a:lnTo>
                    <a:pt x="0" y="24853"/>
                  </a:lnTo>
                  <a:lnTo>
                    <a:pt x="1911" y="34490"/>
                  </a:lnTo>
                  <a:lnTo>
                    <a:pt x="7170" y="42403"/>
                  </a:lnTo>
                  <a:lnTo>
                    <a:pt x="15060" y="47762"/>
                  </a:lnTo>
                  <a:lnTo>
                    <a:pt x="24866" y="49733"/>
                  </a:lnTo>
                  <a:close/>
                </a:path>
                <a:path w="168275" h="50164">
                  <a:moveTo>
                    <a:pt x="168046" y="0"/>
                  </a:moveTo>
                  <a:lnTo>
                    <a:pt x="158406" y="1967"/>
                  </a:lnTo>
                  <a:lnTo>
                    <a:pt x="150498" y="7316"/>
                  </a:lnTo>
                  <a:lnTo>
                    <a:pt x="145147" y="15221"/>
                  </a:lnTo>
                  <a:lnTo>
                    <a:pt x="143179" y="24853"/>
                  </a:lnTo>
                  <a:lnTo>
                    <a:pt x="145147" y="34490"/>
                  </a:lnTo>
                  <a:lnTo>
                    <a:pt x="150498" y="42403"/>
                  </a:lnTo>
                  <a:lnTo>
                    <a:pt x="158406" y="47762"/>
                  </a:lnTo>
                  <a:lnTo>
                    <a:pt x="168046" y="4973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288029" y="6045835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39" h="27304">
                  <a:moveTo>
                    <a:pt x="21259" y="0"/>
                  </a:moveTo>
                  <a:lnTo>
                    <a:pt x="6019" y="0"/>
                  </a:lnTo>
                  <a:lnTo>
                    <a:pt x="0" y="6019"/>
                  </a:lnTo>
                  <a:lnTo>
                    <a:pt x="0" y="21259"/>
                  </a:lnTo>
                  <a:lnTo>
                    <a:pt x="6019" y="27254"/>
                  </a:lnTo>
                  <a:lnTo>
                    <a:pt x="13639" y="27254"/>
                  </a:lnTo>
                  <a:lnTo>
                    <a:pt x="21259" y="27254"/>
                  </a:lnTo>
                  <a:lnTo>
                    <a:pt x="27660" y="21259"/>
                  </a:lnTo>
                  <a:lnTo>
                    <a:pt x="27660" y="6019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288029" y="6045835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39" h="27304">
                  <a:moveTo>
                    <a:pt x="13639" y="27254"/>
                  </a:moveTo>
                  <a:lnTo>
                    <a:pt x="21259" y="27254"/>
                  </a:lnTo>
                  <a:lnTo>
                    <a:pt x="27660" y="21259"/>
                  </a:lnTo>
                  <a:lnTo>
                    <a:pt x="27660" y="13627"/>
                  </a:lnTo>
                  <a:lnTo>
                    <a:pt x="27660" y="6019"/>
                  </a:lnTo>
                  <a:lnTo>
                    <a:pt x="21259" y="0"/>
                  </a:lnTo>
                  <a:lnTo>
                    <a:pt x="13639" y="0"/>
                  </a:lnTo>
                  <a:lnTo>
                    <a:pt x="6019" y="0"/>
                  </a:lnTo>
                  <a:lnTo>
                    <a:pt x="0" y="6019"/>
                  </a:lnTo>
                  <a:lnTo>
                    <a:pt x="0" y="13627"/>
                  </a:lnTo>
                  <a:lnTo>
                    <a:pt x="0" y="21259"/>
                  </a:lnTo>
                  <a:lnTo>
                    <a:pt x="6019" y="27254"/>
                  </a:lnTo>
                  <a:lnTo>
                    <a:pt x="13639" y="2725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431209" y="6045835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39" h="27304">
                  <a:moveTo>
                    <a:pt x="21653" y="0"/>
                  </a:moveTo>
                  <a:lnTo>
                    <a:pt x="6413" y="0"/>
                  </a:lnTo>
                  <a:lnTo>
                    <a:pt x="0" y="6019"/>
                  </a:lnTo>
                  <a:lnTo>
                    <a:pt x="0" y="21259"/>
                  </a:lnTo>
                  <a:lnTo>
                    <a:pt x="6413" y="27254"/>
                  </a:lnTo>
                  <a:lnTo>
                    <a:pt x="14033" y="27254"/>
                  </a:lnTo>
                  <a:lnTo>
                    <a:pt x="21653" y="27254"/>
                  </a:lnTo>
                  <a:lnTo>
                    <a:pt x="27673" y="21259"/>
                  </a:lnTo>
                  <a:lnTo>
                    <a:pt x="27673" y="6019"/>
                  </a:lnTo>
                  <a:lnTo>
                    <a:pt x="216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431209" y="6045835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39" h="27304">
                  <a:moveTo>
                    <a:pt x="14033" y="27254"/>
                  </a:moveTo>
                  <a:lnTo>
                    <a:pt x="21653" y="27254"/>
                  </a:lnTo>
                  <a:lnTo>
                    <a:pt x="27673" y="21259"/>
                  </a:lnTo>
                  <a:lnTo>
                    <a:pt x="27673" y="13627"/>
                  </a:lnTo>
                  <a:lnTo>
                    <a:pt x="27673" y="6019"/>
                  </a:lnTo>
                  <a:lnTo>
                    <a:pt x="21653" y="0"/>
                  </a:lnTo>
                  <a:lnTo>
                    <a:pt x="14033" y="0"/>
                  </a:lnTo>
                  <a:lnTo>
                    <a:pt x="6413" y="0"/>
                  </a:lnTo>
                  <a:lnTo>
                    <a:pt x="0" y="6019"/>
                  </a:lnTo>
                  <a:lnTo>
                    <a:pt x="0" y="13627"/>
                  </a:lnTo>
                  <a:lnTo>
                    <a:pt x="0" y="21259"/>
                  </a:lnTo>
                  <a:lnTo>
                    <a:pt x="6413" y="27254"/>
                  </a:lnTo>
                  <a:lnTo>
                    <a:pt x="14033" y="27254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301669" y="6084341"/>
              <a:ext cx="0" cy="50165"/>
            </a:xfrm>
            <a:custGeom>
              <a:avLst/>
              <a:gdLst/>
              <a:ahLst/>
              <a:cxnLst/>
              <a:rect l="l" t="t" r="r" b="b"/>
              <a:pathLst>
                <a:path h="50164">
                  <a:moveTo>
                    <a:pt x="0" y="0"/>
                  </a:moveTo>
                  <a:lnTo>
                    <a:pt x="0" y="5011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301669" y="6084341"/>
              <a:ext cx="0" cy="50165"/>
            </a:xfrm>
            <a:custGeom>
              <a:avLst/>
              <a:gdLst/>
              <a:ahLst/>
              <a:cxnLst/>
              <a:rect l="l" t="t" r="r" b="b"/>
              <a:pathLst>
                <a:path h="50164">
                  <a:moveTo>
                    <a:pt x="0" y="50114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445243" y="6084341"/>
              <a:ext cx="0" cy="50165"/>
            </a:xfrm>
            <a:custGeom>
              <a:avLst/>
              <a:gdLst/>
              <a:ahLst/>
              <a:cxnLst/>
              <a:rect l="l" t="t" r="r" b="b"/>
              <a:pathLst>
                <a:path h="50164">
                  <a:moveTo>
                    <a:pt x="0" y="0"/>
                  </a:moveTo>
                  <a:lnTo>
                    <a:pt x="0" y="5011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445243" y="6084341"/>
              <a:ext cx="0" cy="50165"/>
            </a:xfrm>
            <a:custGeom>
              <a:avLst/>
              <a:gdLst/>
              <a:ahLst/>
              <a:cxnLst/>
              <a:rect l="l" t="t" r="r" b="b"/>
              <a:pathLst>
                <a:path h="50164">
                  <a:moveTo>
                    <a:pt x="0" y="50114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301669" y="5985675"/>
              <a:ext cx="0" cy="49530"/>
            </a:xfrm>
            <a:custGeom>
              <a:avLst/>
              <a:gdLst/>
              <a:ahLst/>
              <a:cxnLst/>
              <a:rect l="l" t="t" r="r" b="b"/>
              <a:pathLst>
                <a:path h="49529">
                  <a:moveTo>
                    <a:pt x="0" y="0"/>
                  </a:moveTo>
                  <a:lnTo>
                    <a:pt x="0" y="4893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301669" y="5985675"/>
              <a:ext cx="0" cy="49530"/>
            </a:xfrm>
            <a:custGeom>
              <a:avLst/>
              <a:gdLst/>
              <a:ahLst/>
              <a:cxnLst/>
              <a:rect l="l" t="t" r="r" b="b"/>
              <a:pathLst>
                <a:path h="49529">
                  <a:moveTo>
                    <a:pt x="0" y="4893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445243" y="5985675"/>
              <a:ext cx="0" cy="49530"/>
            </a:xfrm>
            <a:custGeom>
              <a:avLst/>
              <a:gdLst/>
              <a:ahLst/>
              <a:cxnLst/>
              <a:rect l="l" t="t" r="r" b="b"/>
              <a:pathLst>
                <a:path h="49529">
                  <a:moveTo>
                    <a:pt x="0" y="0"/>
                  </a:moveTo>
                  <a:lnTo>
                    <a:pt x="0" y="4893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445243" y="5985675"/>
              <a:ext cx="0" cy="49530"/>
            </a:xfrm>
            <a:custGeom>
              <a:avLst/>
              <a:gdLst/>
              <a:ahLst/>
              <a:cxnLst/>
              <a:rect l="l" t="t" r="r" b="b"/>
              <a:pathLst>
                <a:path h="49529">
                  <a:moveTo>
                    <a:pt x="0" y="4893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157689" y="5947168"/>
              <a:ext cx="430530" cy="0"/>
            </a:xfrm>
            <a:custGeom>
              <a:avLst/>
              <a:gdLst/>
              <a:ahLst/>
              <a:cxnLst/>
              <a:rect l="l" t="t" r="r" b="b"/>
              <a:pathLst>
                <a:path w="430529">
                  <a:moveTo>
                    <a:pt x="42992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157689" y="5947168"/>
              <a:ext cx="430530" cy="0"/>
            </a:xfrm>
            <a:custGeom>
              <a:avLst/>
              <a:gdLst/>
              <a:ahLst/>
              <a:cxnLst/>
              <a:rect l="l" t="t" r="r" b="b"/>
              <a:pathLst>
                <a:path w="430529">
                  <a:moveTo>
                    <a:pt x="0" y="0"/>
                  </a:moveTo>
                  <a:lnTo>
                    <a:pt x="42992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157689" y="5855335"/>
              <a:ext cx="430530" cy="0"/>
            </a:xfrm>
            <a:custGeom>
              <a:avLst/>
              <a:gdLst/>
              <a:ahLst/>
              <a:cxnLst/>
              <a:rect l="l" t="t" r="r" b="b"/>
              <a:pathLst>
                <a:path w="430529">
                  <a:moveTo>
                    <a:pt x="42992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157689" y="5855335"/>
              <a:ext cx="430530" cy="0"/>
            </a:xfrm>
            <a:custGeom>
              <a:avLst/>
              <a:gdLst/>
              <a:ahLst/>
              <a:cxnLst/>
              <a:rect l="l" t="t" r="r" b="b"/>
              <a:pathLst>
                <a:path w="430529">
                  <a:moveTo>
                    <a:pt x="0" y="0"/>
                  </a:moveTo>
                  <a:lnTo>
                    <a:pt x="42992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157689" y="5834875"/>
              <a:ext cx="430530" cy="0"/>
            </a:xfrm>
            <a:custGeom>
              <a:avLst/>
              <a:gdLst/>
              <a:ahLst/>
              <a:cxnLst/>
              <a:rect l="l" t="t" r="r" b="b"/>
              <a:pathLst>
                <a:path w="430529">
                  <a:moveTo>
                    <a:pt x="42992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157689" y="5834875"/>
              <a:ext cx="430530" cy="0"/>
            </a:xfrm>
            <a:custGeom>
              <a:avLst/>
              <a:gdLst/>
              <a:ahLst/>
              <a:cxnLst/>
              <a:rect l="l" t="t" r="r" b="b"/>
              <a:pathLst>
                <a:path w="430529">
                  <a:moveTo>
                    <a:pt x="0" y="0"/>
                  </a:moveTo>
                  <a:lnTo>
                    <a:pt x="42992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157689" y="5814428"/>
              <a:ext cx="430530" cy="0"/>
            </a:xfrm>
            <a:custGeom>
              <a:avLst/>
              <a:gdLst/>
              <a:ahLst/>
              <a:cxnLst/>
              <a:rect l="l" t="t" r="r" b="b"/>
              <a:pathLst>
                <a:path w="430529">
                  <a:moveTo>
                    <a:pt x="42992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157689" y="5553748"/>
              <a:ext cx="430530" cy="260985"/>
            </a:xfrm>
            <a:custGeom>
              <a:avLst/>
              <a:gdLst/>
              <a:ahLst/>
              <a:cxnLst/>
              <a:rect l="l" t="t" r="r" b="b"/>
              <a:pathLst>
                <a:path w="430529" h="260985">
                  <a:moveTo>
                    <a:pt x="0" y="260680"/>
                  </a:moveTo>
                  <a:lnTo>
                    <a:pt x="429920" y="260680"/>
                  </a:lnTo>
                </a:path>
                <a:path w="430529" h="260985">
                  <a:moveTo>
                    <a:pt x="242633" y="133134"/>
                  </a:moveTo>
                  <a:lnTo>
                    <a:pt x="242633" y="0"/>
                  </a:lnTo>
                  <a:lnTo>
                    <a:pt x="186893" y="0"/>
                  </a:lnTo>
                  <a:lnTo>
                    <a:pt x="186893" y="133134"/>
                  </a:lnTo>
                  <a:lnTo>
                    <a:pt x="242633" y="13313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344583" y="5668048"/>
              <a:ext cx="55880" cy="19050"/>
            </a:xfrm>
            <a:custGeom>
              <a:avLst/>
              <a:gdLst/>
              <a:ahLst/>
              <a:cxnLst/>
              <a:rect l="l" t="t" r="r" b="b"/>
              <a:pathLst>
                <a:path w="55879" h="19050">
                  <a:moveTo>
                    <a:pt x="55740" y="0"/>
                  </a:moveTo>
                  <a:lnTo>
                    <a:pt x="0" y="0"/>
                  </a:lnTo>
                  <a:lnTo>
                    <a:pt x="0" y="18834"/>
                  </a:lnTo>
                  <a:lnTo>
                    <a:pt x="55740" y="18834"/>
                  </a:lnTo>
                  <a:lnTo>
                    <a:pt x="557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344583" y="5668048"/>
              <a:ext cx="55880" cy="19050"/>
            </a:xfrm>
            <a:custGeom>
              <a:avLst/>
              <a:gdLst/>
              <a:ahLst/>
              <a:cxnLst/>
              <a:rect l="l" t="t" r="r" b="b"/>
              <a:pathLst>
                <a:path w="55879" h="19050">
                  <a:moveTo>
                    <a:pt x="55740" y="18834"/>
                  </a:moveTo>
                  <a:lnTo>
                    <a:pt x="55740" y="0"/>
                  </a:lnTo>
                  <a:lnTo>
                    <a:pt x="0" y="0"/>
                  </a:lnTo>
                  <a:lnTo>
                    <a:pt x="0" y="18834"/>
                  </a:lnTo>
                  <a:lnTo>
                    <a:pt x="55740" y="1883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344583" y="5629935"/>
              <a:ext cx="55880" cy="0"/>
            </a:xfrm>
            <a:custGeom>
              <a:avLst/>
              <a:gdLst/>
              <a:ahLst/>
              <a:cxnLst/>
              <a:rect l="l" t="t" r="r" b="b"/>
              <a:pathLst>
                <a:path w="55879">
                  <a:moveTo>
                    <a:pt x="5574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344583" y="5629935"/>
              <a:ext cx="55880" cy="0"/>
            </a:xfrm>
            <a:custGeom>
              <a:avLst/>
              <a:gdLst/>
              <a:ahLst/>
              <a:cxnLst/>
              <a:rect l="l" t="t" r="r" b="b"/>
              <a:pathLst>
                <a:path w="55879">
                  <a:moveTo>
                    <a:pt x="0" y="0"/>
                  </a:moveTo>
                  <a:lnTo>
                    <a:pt x="5574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344583" y="5574588"/>
              <a:ext cx="55880" cy="0"/>
            </a:xfrm>
            <a:custGeom>
              <a:avLst/>
              <a:gdLst/>
              <a:ahLst/>
              <a:cxnLst/>
              <a:rect l="l" t="t" r="r" b="b"/>
              <a:pathLst>
                <a:path w="55879">
                  <a:moveTo>
                    <a:pt x="5574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344583" y="5574588"/>
              <a:ext cx="55880" cy="0"/>
            </a:xfrm>
            <a:custGeom>
              <a:avLst/>
              <a:gdLst/>
              <a:ahLst/>
              <a:cxnLst/>
              <a:rect l="l" t="t" r="r" b="b"/>
              <a:pathLst>
                <a:path w="55879">
                  <a:moveTo>
                    <a:pt x="0" y="0"/>
                  </a:moveTo>
                  <a:lnTo>
                    <a:pt x="5574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195789" y="6041415"/>
              <a:ext cx="68580" cy="93345"/>
            </a:xfrm>
            <a:custGeom>
              <a:avLst/>
              <a:gdLst/>
              <a:ahLst/>
              <a:cxnLst/>
              <a:rect l="l" t="t" r="r" b="b"/>
              <a:pathLst>
                <a:path w="68579" h="93345">
                  <a:moveTo>
                    <a:pt x="68173" y="0"/>
                  </a:moveTo>
                  <a:lnTo>
                    <a:pt x="0" y="0"/>
                  </a:lnTo>
                  <a:lnTo>
                    <a:pt x="0" y="93040"/>
                  </a:lnTo>
                  <a:lnTo>
                    <a:pt x="68173" y="93040"/>
                  </a:lnTo>
                  <a:lnTo>
                    <a:pt x="6817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195789" y="6041415"/>
              <a:ext cx="68580" cy="93345"/>
            </a:xfrm>
            <a:custGeom>
              <a:avLst/>
              <a:gdLst/>
              <a:ahLst/>
              <a:cxnLst/>
              <a:rect l="l" t="t" r="r" b="b"/>
              <a:pathLst>
                <a:path w="68579" h="93345">
                  <a:moveTo>
                    <a:pt x="68173" y="0"/>
                  </a:moveTo>
                  <a:lnTo>
                    <a:pt x="68173" y="93040"/>
                  </a:lnTo>
                  <a:lnTo>
                    <a:pt x="0" y="93040"/>
                  </a:lnTo>
                  <a:lnTo>
                    <a:pt x="0" y="0"/>
                  </a:lnTo>
                  <a:lnTo>
                    <a:pt x="6817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338969" y="6041415"/>
              <a:ext cx="68580" cy="93345"/>
            </a:xfrm>
            <a:custGeom>
              <a:avLst/>
              <a:gdLst/>
              <a:ahLst/>
              <a:cxnLst/>
              <a:rect l="l" t="t" r="r" b="b"/>
              <a:pathLst>
                <a:path w="68579" h="93345">
                  <a:moveTo>
                    <a:pt x="68173" y="0"/>
                  </a:moveTo>
                  <a:lnTo>
                    <a:pt x="0" y="0"/>
                  </a:lnTo>
                  <a:lnTo>
                    <a:pt x="0" y="93040"/>
                  </a:lnTo>
                  <a:lnTo>
                    <a:pt x="68173" y="93040"/>
                  </a:lnTo>
                  <a:lnTo>
                    <a:pt x="6817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338969" y="6041415"/>
              <a:ext cx="68580" cy="93345"/>
            </a:xfrm>
            <a:custGeom>
              <a:avLst/>
              <a:gdLst/>
              <a:ahLst/>
              <a:cxnLst/>
              <a:rect l="l" t="t" r="r" b="b"/>
              <a:pathLst>
                <a:path w="68579" h="93345">
                  <a:moveTo>
                    <a:pt x="68173" y="0"/>
                  </a:moveTo>
                  <a:lnTo>
                    <a:pt x="68173" y="93040"/>
                  </a:lnTo>
                  <a:lnTo>
                    <a:pt x="0" y="93040"/>
                  </a:lnTo>
                  <a:lnTo>
                    <a:pt x="0" y="0"/>
                  </a:lnTo>
                  <a:lnTo>
                    <a:pt x="6817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481336" y="6041415"/>
              <a:ext cx="68580" cy="93345"/>
            </a:xfrm>
            <a:custGeom>
              <a:avLst/>
              <a:gdLst/>
              <a:ahLst/>
              <a:cxnLst/>
              <a:rect l="l" t="t" r="r" b="b"/>
              <a:pathLst>
                <a:path w="68579" h="93345">
                  <a:moveTo>
                    <a:pt x="68186" y="0"/>
                  </a:moveTo>
                  <a:lnTo>
                    <a:pt x="0" y="0"/>
                  </a:lnTo>
                  <a:lnTo>
                    <a:pt x="0" y="93040"/>
                  </a:lnTo>
                  <a:lnTo>
                    <a:pt x="68186" y="93040"/>
                  </a:lnTo>
                  <a:lnTo>
                    <a:pt x="6818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481336" y="6041415"/>
              <a:ext cx="68580" cy="93345"/>
            </a:xfrm>
            <a:custGeom>
              <a:avLst/>
              <a:gdLst/>
              <a:ahLst/>
              <a:cxnLst/>
              <a:rect l="l" t="t" r="r" b="b"/>
              <a:pathLst>
                <a:path w="68579" h="93345">
                  <a:moveTo>
                    <a:pt x="68186" y="0"/>
                  </a:moveTo>
                  <a:lnTo>
                    <a:pt x="68186" y="93040"/>
                  </a:lnTo>
                  <a:lnTo>
                    <a:pt x="0" y="93040"/>
                  </a:lnTo>
                  <a:lnTo>
                    <a:pt x="0" y="0"/>
                  </a:lnTo>
                  <a:lnTo>
                    <a:pt x="68186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7" name="object 6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04601" y="5386616"/>
              <a:ext cx="434505" cy="750125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2918434" y="4533036"/>
              <a:ext cx="2271395" cy="2505710"/>
            </a:xfrm>
            <a:custGeom>
              <a:avLst/>
              <a:gdLst/>
              <a:ahLst/>
              <a:cxnLst/>
              <a:rect l="l" t="t" r="r" b="b"/>
              <a:pathLst>
                <a:path w="2271395" h="2505709">
                  <a:moveTo>
                    <a:pt x="2023668" y="463461"/>
                  </a:moveTo>
                  <a:lnTo>
                    <a:pt x="2023668" y="2021903"/>
                  </a:lnTo>
                  <a:lnTo>
                    <a:pt x="14503" y="2021903"/>
                  </a:lnTo>
                  <a:lnTo>
                    <a:pt x="14503" y="463461"/>
                  </a:lnTo>
                  <a:lnTo>
                    <a:pt x="2023668" y="463461"/>
                  </a:lnTo>
                  <a:close/>
                </a:path>
                <a:path w="2271395" h="2505709">
                  <a:moveTo>
                    <a:pt x="0" y="0"/>
                  </a:moveTo>
                  <a:lnTo>
                    <a:pt x="2270747" y="0"/>
                  </a:lnTo>
                  <a:lnTo>
                    <a:pt x="2270747" y="2426080"/>
                  </a:lnTo>
                  <a:lnTo>
                    <a:pt x="2041677" y="2505697"/>
                  </a:lnTo>
                  <a:lnTo>
                    <a:pt x="1812620" y="2426080"/>
                  </a:lnTo>
                  <a:lnTo>
                    <a:pt x="1583550" y="2505697"/>
                  </a:lnTo>
                  <a:lnTo>
                    <a:pt x="1354493" y="2426080"/>
                  </a:lnTo>
                  <a:lnTo>
                    <a:pt x="1125423" y="2505697"/>
                  </a:lnTo>
                  <a:lnTo>
                    <a:pt x="906310" y="2426080"/>
                  </a:lnTo>
                  <a:lnTo>
                    <a:pt x="677252" y="2505697"/>
                  </a:lnTo>
                  <a:lnTo>
                    <a:pt x="458139" y="2426080"/>
                  </a:lnTo>
                  <a:lnTo>
                    <a:pt x="229069" y="2505697"/>
                  </a:lnTo>
                  <a:lnTo>
                    <a:pt x="0" y="2426080"/>
                  </a:lnTo>
                  <a:lnTo>
                    <a:pt x="0" y="0"/>
                  </a:lnTo>
                  <a:close/>
                </a:path>
                <a:path w="2271395" h="2505709">
                  <a:moveTo>
                    <a:pt x="2023668" y="463423"/>
                  </a:moveTo>
                  <a:lnTo>
                    <a:pt x="2270798" y="46342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228911" y="5182425"/>
              <a:ext cx="1240155" cy="1177290"/>
            </a:xfrm>
            <a:custGeom>
              <a:avLst/>
              <a:gdLst/>
              <a:ahLst/>
              <a:cxnLst/>
              <a:rect l="l" t="t" r="r" b="b"/>
              <a:pathLst>
                <a:path w="1240154" h="1177289">
                  <a:moveTo>
                    <a:pt x="0" y="951585"/>
                  </a:moveTo>
                  <a:lnTo>
                    <a:pt x="0" y="1177264"/>
                  </a:lnTo>
                  <a:lnTo>
                    <a:pt x="472808" y="1177264"/>
                  </a:lnTo>
                  <a:lnTo>
                    <a:pt x="474662" y="114"/>
                  </a:lnTo>
                  <a:lnTo>
                    <a:pt x="1240002" y="0"/>
                  </a:lnTo>
                  <a:lnTo>
                    <a:pt x="1240002" y="226237"/>
                  </a:lnTo>
                </a:path>
                <a:path w="1240154" h="1177289">
                  <a:moveTo>
                    <a:pt x="143179" y="951585"/>
                  </a:moveTo>
                  <a:lnTo>
                    <a:pt x="143179" y="1128687"/>
                  </a:lnTo>
                  <a:lnTo>
                    <a:pt x="619696" y="1128687"/>
                  </a:lnTo>
                  <a:lnTo>
                    <a:pt x="617854" y="53263"/>
                  </a:lnTo>
                  <a:lnTo>
                    <a:pt x="1142682" y="53263"/>
                  </a:lnTo>
                  <a:lnTo>
                    <a:pt x="1142682" y="222250"/>
                  </a:lnTo>
                </a:path>
                <a:path w="1240154" h="1177289">
                  <a:moveTo>
                    <a:pt x="286359" y="951585"/>
                  </a:moveTo>
                  <a:lnTo>
                    <a:pt x="286359" y="1076413"/>
                  </a:lnTo>
                  <a:lnTo>
                    <a:pt x="761034" y="1076413"/>
                  </a:lnTo>
                  <a:lnTo>
                    <a:pt x="761034" y="100584"/>
                  </a:lnTo>
                  <a:lnTo>
                    <a:pt x="1043927" y="100584"/>
                  </a:lnTo>
                  <a:lnTo>
                    <a:pt x="1043927" y="226606"/>
                  </a:lnTo>
                </a:path>
              </a:pathLst>
            </a:custGeom>
            <a:ln w="254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943716" y="6551346"/>
              <a:ext cx="0" cy="478790"/>
            </a:xfrm>
            <a:custGeom>
              <a:avLst/>
              <a:gdLst/>
              <a:ahLst/>
              <a:cxnLst/>
              <a:rect l="l" t="t" r="r" b="b"/>
              <a:pathLst>
                <a:path h="478790">
                  <a:moveTo>
                    <a:pt x="0" y="0"/>
                  </a:moveTo>
                  <a:lnTo>
                    <a:pt x="0" y="47837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344151" y="5576722"/>
              <a:ext cx="57150" cy="89535"/>
            </a:xfrm>
            <a:custGeom>
              <a:avLst/>
              <a:gdLst/>
              <a:ahLst/>
              <a:cxnLst/>
              <a:rect l="l" t="t" r="r" b="b"/>
              <a:pathLst>
                <a:path w="57150" h="89535">
                  <a:moveTo>
                    <a:pt x="56870" y="0"/>
                  </a:moveTo>
                  <a:lnTo>
                    <a:pt x="1892" y="0"/>
                  </a:lnTo>
                  <a:lnTo>
                    <a:pt x="1892" y="53073"/>
                  </a:lnTo>
                  <a:lnTo>
                    <a:pt x="0" y="53073"/>
                  </a:lnTo>
                  <a:lnTo>
                    <a:pt x="0" y="89077"/>
                  </a:lnTo>
                  <a:lnTo>
                    <a:pt x="54978" y="89077"/>
                  </a:lnTo>
                  <a:lnTo>
                    <a:pt x="54978" y="53073"/>
                  </a:lnTo>
                  <a:lnTo>
                    <a:pt x="56870" y="53073"/>
                  </a:lnTo>
                  <a:lnTo>
                    <a:pt x="568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633467" y="5204866"/>
              <a:ext cx="685800" cy="1611630"/>
            </a:xfrm>
            <a:custGeom>
              <a:avLst/>
              <a:gdLst/>
              <a:ahLst/>
              <a:cxnLst/>
              <a:rect l="l" t="t" r="r" b="b"/>
              <a:pathLst>
                <a:path w="685800" h="1611629">
                  <a:moveTo>
                    <a:pt x="434340" y="1611617"/>
                  </a:moveTo>
                  <a:lnTo>
                    <a:pt x="685800" y="1611617"/>
                  </a:lnTo>
                </a:path>
                <a:path w="685800" h="1611629">
                  <a:moveTo>
                    <a:pt x="57150" y="502920"/>
                  </a:moveTo>
                  <a:lnTo>
                    <a:pt x="685800" y="502920"/>
                  </a:lnTo>
                </a:path>
                <a:path w="685800" h="1611629">
                  <a:moveTo>
                    <a:pt x="34277" y="0"/>
                  </a:moveTo>
                  <a:lnTo>
                    <a:pt x="685800" y="0"/>
                  </a:lnTo>
                </a:path>
                <a:path w="685800" h="1611629">
                  <a:moveTo>
                    <a:pt x="0" y="925817"/>
                  </a:moveTo>
                  <a:lnTo>
                    <a:pt x="685800" y="1097267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426967" y="4810099"/>
              <a:ext cx="1892300" cy="457200"/>
            </a:xfrm>
            <a:custGeom>
              <a:avLst/>
              <a:gdLst/>
              <a:ahLst/>
              <a:cxnLst/>
              <a:rect l="l" t="t" r="r" b="b"/>
              <a:pathLst>
                <a:path w="1892300" h="457200">
                  <a:moveTo>
                    <a:pt x="0" y="457200"/>
                  </a:moveTo>
                  <a:lnTo>
                    <a:pt x="457200" y="0"/>
                  </a:lnTo>
                  <a:lnTo>
                    <a:pt x="1892300" y="0"/>
                  </a:lnTo>
                </a:path>
              </a:pathLst>
            </a:custGeom>
            <a:ln w="9144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4" name="object 74"/>
          <p:cNvSpPr txBox="1"/>
          <p:nvPr/>
        </p:nvSpPr>
        <p:spPr>
          <a:xfrm>
            <a:off x="5762220" y="513737"/>
            <a:ext cx="175323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-20" dirty="0">
                <a:solidFill>
                  <a:srgbClr val="171514"/>
                </a:solidFill>
                <a:latin typeface="Arial"/>
                <a:cs typeface="Arial"/>
              </a:rPr>
              <a:t>Clases</a:t>
            </a:r>
            <a:r>
              <a:rPr sz="1050" b="1" spc="-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spc="10" dirty="0">
                <a:solidFill>
                  <a:srgbClr val="171514"/>
                </a:solidFill>
                <a:latin typeface="Arial"/>
                <a:cs typeface="Arial"/>
              </a:rPr>
              <a:t>y</a:t>
            </a:r>
            <a:r>
              <a:rPr sz="10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spc="20" dirty="0">
                <a:solidFill>
                  <a:srgbClr val="171514"/>
                </a:solidFill>
                <a:latin typeface="Arial"/>
                <a:cs typeface="Arial"/>
              </a:rPr>
              <a:t>tipos</a:t>
            </a:r>
            <a:r>
              <a:rPr sz="10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spc="2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10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spc="20" dirty="0">
                <a:solidFill>
                  <a:srgbClr val="171514"/>
                </a:solidFill>
                <a:latin typeface="Arial"/>
                <a:cs typeface="Arial"/>
              </a:rPr>
              <a:t>cableado</a:t>
            </a:r>
            <a:endParaRPr sz="1050">
              <a:latin typeface="Arial"/>
              <a:cs typeface="Arial"/>
            </a:endParaRPr>
          </a:p>
        </p:txBody>
      </p:sp>
      <p:sp>
        <p:nvSpPr>
          <p:cNvPr id="86" name="object 86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50</a:t>
            </a:fld>
            <a:endParaRPr spc="-75" dirty="0"/>
          </a:p>
        </p:txBody>
      </p:sp>
      <p:sp>
        <p:nvSpPr>
          <p:cNvPr id="75" name="object 75"/>
          <p:cNvSpPr txBox="1"/>
          <p:nvPr/>
        </p:nvSpPr>
        <p:spPr>
          <a:xfrm>
            <a:off x="7958049" y="490877"/>
            <a:ext cx="4396740" cy="756920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12700">
              <a:spcBef>
                <a:spcPts val="280"/>
              </a:spcBef>
            </a:pP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NEMA.ha.establecido.dos.normas.de.clasificación.(</a:t>
            </a:r>
            <a:r>
              <a:rPr sz="1050" b="1" spc="-20" dirty="0">
                <a:solidFill>
                  <a:srgbClr val="171514"/>
                </a:solidFill>
                <a:latin typeface="Arial"/>
                <a:cs typeface="Arial"/>
              </a:rPr>
              <a:t>Clase</a:t>
            </a:r>
            <a:r>
              <a:rPr sz="1050" b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spc="114" dirty="0">
                <a:solidFill>
                  <a:srgbClr val="171514"/>
                </a:solidFill>
                <a:latin typeface="Arial"/>
                <a:cs typeface="Arial"/>
              </a:rPr>
              <a:t>I</a:t>
            </a:r>
            <a:r>
              <a:rPr sz="1050" b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spc="10" dirty="0">
                <a:solidFill>
                  <a:srgbClr val="171514"/>
                </a:solidFill>
                <a:latin typeface="Arial"/>
                <a:cs typeface="Arial"/>
              </a:rPr>
              <a:t>y</a:t>
            </a:r>
            <a:r>
              <a:rPr sz="1050" b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spc="-10" dirty="0">
                <a:solidFill>
                  <a:srgbClr val="171514"/>
                </a:solidFill>
                <a:latin typeface="Arial"/>
                <a:cs typeface="Arial"/>
              </a:rPr>
              <a:t>Clase</a:t>
            </a:r>
            <a:r>
              <a:rPr sz="1050" b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spc="114" dirty="0">
                <a:solidFill>
                  <a:srgbClr val="171514"/>
                </a:solidFill>
                <a:latin typeface="Arial"/>
                <a:cs typeface="Arial"/>
              </a:rPr>
              <a:t>II</a:t>
            </a:r>
            <a:endParaRPr sz="1050">
              <a:latin typeface="Arial"/>
              <a:cs typeface="Arial"/>
            </a:endParaRPr>
          </a:p>
          <a:p>
            <a:pPr marL="12700" marR="5080">
              <a:lnSpc>
                <a:spcPct val="114300"/>
              </a:lnSpc>
            </a:pPr>
            <a:r>
              <a:rPr sz="10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).y.tres.tipos.de.cableado.(</a:t>
            </a:r>
            <a:r>
              <a:rPr sz="1050" b="1" spc="-25" dirty="0">
                <a:solidFill>
                  <a:srgbClr val="171514"/>
                </a:solidFill>
                <a:latin typeface="Arial"/>
                <a:cs typeface="Arial"/>
              </a:rPr>
              <a:t>A,</a:t>
            </a:r>
            <a:r>
              <a:rPr sz="10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spc="-55" dirty="0">
                <a:solidFill>
                  <a:srgbClr val="171514"/>
                </a:solidFill>
                <a:latin typeface="Arial"/>
                <a:cs typeface="Arial"/>
              </a:rPr>
              <a:t>B</a:t>
            </a:r>
            <a:r>
              <a:rPr sz="10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spc="10" dirty="0">
                <a:solidFill>
                  <a:srgbClr val="171514"/>
                </a:solidFill>
                <a:latin typeface="Arial"/>
                <a:cs typeface="Arial"/>
              </a:rPr>
              <a:t>y</a:t>
            </a:r>
            <a:r>
              <a:rPr sz="10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spc="-35" dirty="0">
                <a:solidFill>
                  <a:srgbClr val="171514"/>
                </a:solidFill>
                <a:latin typeface="Arial"/>
                <a:cs typeface="Arial"/>
              </a:rPr>
              <a:t>C</a:t>
            </a:r>
            <a:r>
              <a:rPr sz="10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).utilizado.en.la. </a:t>
            </a:r>
            <a:r>
              <a:rPr sz="10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construcción.de.centros.de.control.de.motores..La.clase.y.tipo. </a:t>
            </a:r>
            <a:r>
              <a:rPr sz="10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en.un.centro.de.control.de.motores.están.especificados.por.el.cliente.</a:t>
            </a:r>
            <a:endParaRPr sz="1050">
              <a:latin typeface="Lucida Sans Unicode"/>
              <a:cs typeface="Lucida Sans Unicode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5762219" y="1421788"/>
            <a:ext cx="52197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-10" dirty="0">
                <a:solidFill>
                  <a:srgbClr val="171514"/>
                </a:solidFill>
                <a:latin typeface="Arial"/>
                <a:cs typeface="Arial"/>
              </a:rPr>
              <a:t>Clase</a:t>
            </a:r>
            <a:r>
              <a:rPr sz="11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00" b="1" spc="120" dirty="0">
                <a:solidFill>
                  <a:srgbClr val="171514"/>
                </a:solidFill>
                <a:latin typeface="Arial"/>
                <a:cs typeface="Arial"/>
              </a:rPr>
              <a:t>I</a:t>
            </a:r>
            <a:r>
              <a:rPr sz="11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7958050" y="1401467"/>
            <a:ext cx="4176395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-10" dirty="0">
                <a:solidFill>
                  <a:srgbClr val="171514"/>
                </a:solidFill>
                <a:latin typeface="Arial"/>
                <a:cs typeface="Arial"/>
              </a:rPr>
              <a:t>Clase</a:t>
            </a:r>
            <a:r>
              <a:rPr sz="900" b="1" spc="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-15" dirty="0">
                <a:solidFill>
                  <a:srgbClr val="171514"/>
                </a:solidFill>
                <a:latin typeface="Arial"/>
                <a:cs typeface="Arial"/>
              </a:rPr>
              <a:t>I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.consiste.en.una.agrupación.de.combinaciones.de.control.de.motores.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unidades.en.las.que.cada.arrancador.y.motor.funciona.independientemente.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de.los.otros.arrancadores..La.fábrica.conecta.la.combinación.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unidades.de.control.de.motor.al.bus.vertical.pero.no.proporciona.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cableado.de.interconexión.entre.los.controles.de.motores.de.combinación.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unidades,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diferentes unidades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verticales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o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dispositivos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conectados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forma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remota...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5762220" y="2903877"/>
            <a:ext cx="148145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10" dirty="0">
                <a:solidFill>
                  <a:srgbClr val="171514"/>
                </a:solidFill>
                <a:latin typeface="Arial"/>
                <a:cs typeface="Arial"/>
              </a:rPr>
              <a:t>Cableado</a:t>
            </a:r>
            <a:r>
              <a:rPr sz="9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-10" dirty="0">
                <a:solidFill>
                  <a:srgbClr val="171514"/>
                </a:solidFill>
                <a:latin typeface="Arial"/>
                <a:cs typeface="Arial"/>
              </a:rPr>
              <a:t>Clase</a:t>
            </a:r>
            <a:r>
              <a:rPr sz="9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55" dirty="0">
                <a:solidFill>
                  <a:srgbClr val="171514"/>
                </a:solidFill>
                <a:latin typeface="Arial"/>
                <a:cs typeface="Arial"/>
              </a:rPr>
              <a:t>I,</a:t>
            </a:r>
            <a:r>
              <a:rPr sz="95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5" dirty="0">
                <a:solidFill>
                  <a:srgbClr val="171514"/>
                </a:solidFill>
                <a:latin typeface="Arial"/>
                <a:cs typeface="Arial"/>
              </a:rPr>
              <a:t>Tipo</a:t>
            </a:r>
            <a:r>
              <a:rPr sz="9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-40" dirty="0">
                <a:solidFill>
                  <a:srgbClr val="171514"/>
                </a:solidFill>
                <a:latin typeface="Arial"/>
                <a:cs typeface="Arial"/>
              </a:rPr>
              <a:t>A</a:t>
            </a:r>
            <a:r>
              <a:rPr sz="9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7958050" y="2861967"/>
            <a:ext cx="4394835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b="1" spc="-10" dirty="0">
                <a:solidFill>
                  <a:srgbClr val="171514"/>
                </a:solidFill>
                <a:latin typeface="Arial"/>
                <a:cs typeface="Arial"/>
              </a:rPr>
              <a:t>Escribe</a:t>
            </a:r>
            <a:r>
              <a:rPr sz="800" b="1" spc="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-15" dirty="0">
                <a:solidFill>
                  <a:srgbClr val="171514"/>
                </a:solidFill>
                <a:latin typeface="Arial"/>
                <a:cs typeface="Arial"/>
              </a:rPr>
              <a:t>un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El.cableado.solo.está.disponible.en.los.centros.de.control.de.motores.de.Clase.I.. </a:t>
            </a:r>
            <a:r>
              <a:rPr sz="800" spc="-2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Siemens.conecta.la.unidad.de.control.de.motores.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bus.vertical.mediante.las.clavijas.en.la.parte.trasera.de.la.unidad..La.energía.es.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aplicado.al.interruptor.de.circuito.desde.la.barra.vertical..El.circuito.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el.disyuntor.está.cableado.de.fábrica.al.arrancador.del.motor..El.cliente.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conecta.los.conductores.del.motor.y.el.cableado.de.control.al.motor.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componentes.del.arrancador..No.hay.cableado.de.interconexión.entre.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unidades.de.control.de.motor.combinadas..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0432290" y="4747660"/>
            <a:ext cx="946785" cy="9233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Desconectar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dispositivo</a:t>
            </a:r>
            <a:endParaRPr sz="650">
              <a:latin typeface="Lucida Sans Unicode"/>
              <a:cs typeface="Lucida Sans Unicode"/>
            </a:endParaRPr>
          </a:p>
          <a:p>
            <a:pPr>
              <a:spcBef>
                <a:spcPts val="15"/>
              </a:spcBef>
            </a:pPr>
            <a:endParaRPr sz="750">
              <a:latin typeface="Lucida Sans Unicode"/>
              <a:cs typeface="Lucida Sans Unicode"/>
            </a:endParaRPr>
          </a:p>
          <a:p>
            <a:pPr marL="12700"/>
            <a:r>
              <a:rPr sz="6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Desconectar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dispositivo</a:t>
            </a:r>
            <a:endParaRPr sz="650">
              <a:latin typeface="Lucida Sans Unicode"/>
              <a:cs typeface="Lucida Sans Unicode"/>
            </a:endParaRPr>
          </a:p>
          <a:p>
            <a:pPr marL="12700">
              <a:spcBef>
                <a:spcPts val="400"/>
              </a:spcBef>
            </a:pPr>
            <a:r>
              <a:rPr sz="5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Cableado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al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arrancador</a:t>
            </a:r>
            <a:endParaRPr sz="550">
              <a:latin typeface="Lucida Sans Unicode"/>
              <a:cs typeface="Lucida Sans Unicode"/>
            </a:endParaRPr>
          </a:p>
          <a:p>
            <a:pPr marL="12700">
              <a:spcBef>
                <a:spcPts val="120"/>
              </a:spcBef>
            </a:pPr>
            <a:r>
              <a:rPr sz="8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por</a:t>
            </a:r>
            <a:r>
              <a:rPr sz="850" spc="-5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fabricante</a:t>
            </a:r>
            <a:endParaRPr sz="850">
              <a:latin typeface="Lucida Sans Unicode"/>
              <a:cs typeface="Lucida Sans Unicode"/>
            </a:endParaRPr>
          </a:p>
          <a:p>
            <a:pPr>
              <a:spcBef>
                <a:spcPts val="15"/>
              </a:spcBef>
            </a:pPr>
            <a:endParaRPr sz="1200">
              <a:latin typeface="Lucida Sans Unicode"/>
              <a:cs typeface="Lucida Sans Unicode"/>
            </a:endParaRPr>
          </a:p>
          <a:p>
            <a:pPr marL="12700"/>
            <a:r>
              <a:rPr sz="8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Inicio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0432290" y="6116661"/>
            <a:ext cx="909319" cy="711605"/>
          </a:xfrm>
          <a:prstGeom prst="rect">
            <a:avLst/>
          </a:prstGeom>
        </p:spPr>
        <p:txBody>
          <a:bodyPr vert="horz" wrap="square" lIns="0" tIns="4445" rIns="0" bIns="0" rtlCol="0">
            <a:spAutoFit/>
          </a:bodyPr>
          <a:lstStyle/>
          <a:p>
            <a:pPr marL="12700" marR="5080">
              <a:lnSpc>
                <a:spcPct val="114700"/>
              </a:lnSpc>
              <a:spcBef>
                <a:spcPts val="35"/>
              </a:spcBef>
            </a:pPr>
            <a:r>
              <a:rPr sz="75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Cables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clientes  </a:t>
            </a:r>
            <a:r>
              <a:rPr sz="850" dirty="0">
                <a:solidFill>
                  <a:srgbClr val="0B0806"/>
                </a:solidFill>
                <a:latin typeface="Lucida Sans Unicode"/>
                <a:cs typeface="Lucida Sans Unicode"/>
              </a:rPr>
              <a:t>Motor</a:t>
            </a:r>
            <a:r>
              <a:rPr sz="850" spc="-5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y</a:t>
            </a:r>
            <a:r>
              <a:rPr sz="850" spc="-5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Control  </a:t>
            </a:r>
            <a:r>
              <a:rPr sz="7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Dispositivos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a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dirty="0">
                <a:solidFill>
                  <a:srgbClr val="0B0806"/>
                </a:solidFill>
                <a:latin typeface="Lucida Sans Unicode"/>
                <a:cs typeface="Lucida Sans Unicode"/>
              </a:rPr>
              <a:t>Starter</a:t>
            </a:r>
            <a:endParaRPr sz="700">
              <a:latin typeface="Lucida Sans Unicode"/>
              <a:cs typeface="Lucida Sans Unicode"/>
            </a:endParaRPr>
          </a:p>
          <a:p>
            <a:pPr>
              <a:spcBef>
                <a:spcPts val="20"/>
              </a:spcBef>
            </a:pPr>
            <a:endParaRPr sz="1100">
              <a:latin typeface="Lucida Sans Unicode"/>
              <a:cs typeface="Lucida Sans Unicode"/>
            </a:endParaRPr>
          </a:p>
          <a:p>
            <a:pPr marL="12700"/>
            <a:r>
              <a:rPr sz="8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canaleta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8569200" y="7096100"/>
            <a:ext cx="85090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Seccion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vertical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5762220" y="7544458"/>
            <a:ext cx="144716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10" dirty="0">
                <a:solidFill>
                  <a:srgbClr val="171514"/>
                </a:solidFill>
                <a:latin typeface="Arial"/>
                <a:cs typeface="Arial"/>
              </a:rPr>
              <a:t>Cableado</a:t>
            </a:r>
            <a:r>
              <a:rPr sz="9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-10" dirty="0">
                <a:solidFill>
                  <a:srgbClr val="171514"/>
                </a:solidFill>
                <a:latin typeface="Arial"/>
                <a:cs typeface="Arial"/>
              </a:rPr>
              <a:t>Clase</a:t>
            </a:r>
            <a:r>
              <a:rPr sz="9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55" dirty="0">
                <a:solidFill>
                  <a:srgbClr val="171514"/>
                </a:solidFill>
                <a:latin typeface="Arial"/>
                <a:cs typeface="Arial"/>
              </a:rPr>
              <a:t>I,</a:t>
            </a:r>
            <a:r>
              <a:rPr sz="95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5" dirty="0">
                <a:solidFill>
                  <a:srgbClr val="171514"/>
                </a:solidFill>
                <a:latin typeface="Arial"/>
                <a:cs typeface="Arial"/>
              </a:rPr>
              <a:t>Tipo</a:t>
            </a:r>
            <a:r>
              <a:rPr sz="9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-50" dirty="0">
                <a:solidFill>
                  <a:srgbClr val="171514"/>
                </a:solidFill>
                <a:latin typeface="Arial"/>
                <a:cs typeface="Arial"/>
              </a:rPr>
              <a:t>B</a:t>
            </a:r>
            <a:endParaRPr sz="950">
              <a:latin typeface="Arial"/>
              <a:cs typeface="Arial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7958050" y="7503817"/>
            <a:ext cx="485457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Típicamente,.los.dispositivos.piloto,.como.luces.indicadoras,.pulsadores,.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y.los.interruptores.selectores,.se.utilizan.con.</a:t>
            </a:r>
            <a:r>
              <a:rPr sz="850" b="1" spc="-20" dirty="0">
                <a:solidFill>
                  <a:srgbClr val="171514"/>
                </a:solidFill>
                <a:latin typeface="Arial"/>
                <a:cs typeface="Arial"/>
              </a:rPr>
              <a:t>Clase </a:t>
            </a:r>
            <a:r>
              <a:rPr sz="850" b="1" spc="50" dirty="0">
                <a:solidFill>
                  <a:srgbClr val="171514"/>
                </a:solidFill>
                <a:latin typeface="Arial"/>
                <a:cs typeface="Arial"/>
              </a:rPr>
              <a:t>I, </a:t>
            </a:r>
            <a:r>
              <a:rPr sz="850" b="1" spc="5" dirty="0">
                <a:solidFill>
                  <a:srgbClr val="171514"/>
                </a:solidFill>
                <a:latin typeface="Arial"/>
                <a:cs typeface="Arial"/>
              </a:rPr>
              <a:t>Tipo </a:t>
            </a:r>
            <a:r>
              <a:rPr sz="850" b="1" spc="-20" dirty="0">
                <a:solidFill>
                  <a:srgbClr val="171514"/>
                </a:solidFill>
                <a:latin typeface="Arial"/>
                <a:cs typeface="Arial"/>
              </a:rPr>
              <a:t>B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.cableado..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El.cableado.tipo.B.se.divide.en.dos.designaciones:.Bd.(-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d.para.la.conexión.de.los.cables.de.carga.directamente.en.los.terminales.del.arrancador.o.del.c  </a:t>
            </a:r>
            <a:r>
              <a:rPr sz="8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y.Bt.(-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7958050" y="8471558"/>
            <a:ext cx="4887595" cy="2744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t.para.la.conexión.de.los.cables.de.carga.a.los.bloques.de.terminales.de.carga.montados.en.la.u</a:t>
            </a:r>
            <a:endParaRPr sz="8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1803" y="1238657"/>
            <a:ext cx="2442845" cy="2343785"/>
            <a:chOff x="2917202" y="1238656"/>
            <a:chExt cx="2442845" cy="2343785"/>
          </a:xfrm>
        </p:grpSpPr>
        <p:sp>
          <p:nvSpPr>
            <p:cNvPr id="3" name="object 3"/>
            <p:cNvSpPr/>
            <p:nvPr/>
          </p:nvSpPr>
          <p:spPr>
            <a:xfrm>
              <a:off x="2933001" y="1240942"/>
              <a:ext cx="2106295" cy="2338705"/>
            </a:xfrm>
            <a:custGeom>
              <a:avLst/>
              <a:gdLst/>
              <a:ahLst/>
              <a:cxnLst/>
              <a:rect l="l" t="t" r="r" b="b"/>
              <a:pathLst>
                <a:path w="2106295" h="2338704">
                  <a:moveTo>
                    <a:pt x="2105837" y="0"/>
                  </a:moveTo>
                  <a:lnTo>
                    <a:pt x="0" y="0"/>
                  </a:lnTo>
                  <a:lnTo>
                    <a:pt x="0" y="2264346"/>
                  </a:lnTo>
                  <a:lnTo>
                    <a:pt x="212432" y="2338666"/>
                  </a:lnTo>
                  <a:lnTo>
                    <a:pt x="424878" y="2264346"/>
                  </a:lnTo>
                  <a:lnTo>
                    <a:pt x="628065" y="2338666"/>
                  </a:lnTo>
                  <a:lnTo>
                    <a:pt x="840498" y="2264346"/>
                  </a:lnTo>
                  <a:lnTo>
                    <a:pt x="1043711" y="2338666"/>
                  </a:lnTo>
                  <a:lnTo>
                    <a:pt x="1256118" y="2264346"/>
                  </a:lnTo>
                  <a:lnTo>
                    <a:pt x="1468551" y="2338666"/>
                  </a:lnTo>
                  <a:lnTo>
                    <a:pt x="1680984" y="2264346"/>
                  </a:lnTo>
                  <a:lnTo>
                    <a:pt x="1893417" y="2338666"/>
                  </a:lnTo>
                  <a:lnTo>
                    <a:pt x="2105837" y="2264346"/>
                  </a:lnTo>
                  <a:lnTo>
                    <a:pt x="2105837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33014" y="1673517"/>
              <a:ext cx="1875789" cy="1454785"/>
            </a:xfrm>
            <a:custGeom>
              <a:avLst/>
              <a:gdLst/>
              <a:ahLst/>
              <a:cxnLst/>
              <a:rect l="l" t="t" r="r" b="b"/>
              <a:pathLst>
                <a:path w="1875789" h="1454785">
                  <a:moveTo>
                    <a:pt x="1875218" y="0"/>
                  </a:moveTo>
                  <a:lnTo>
                    <a:pt x="0" y="0"/>
                  </a:lnTo>
                  <a:lnTo>
                    <a:pt x="0" y="1454543"/>
                  </a:lnTo>
                  <a:lnTo>
                    <a:pt x="1875218" y="1454543"/>
                  </a:lnTo>
                  <a:lnTo>
                    <a:pt x="18752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933001" y="1673517"/>
              <a:ext cx="1875789" cy="1454785"/>
            </a:xfrm>
            <a:custGeom>
              <a:avLst/>
              <a:gdLst/>
              <a:ahLst/>
              <a:cxnLst/>
              <a:rect l="l" t="t" r="r" b="b"/>
              <a:pathLst>
                <a:path w="1875789" h="1454785">
                  <a:moveTo>
                    <a:pt x="1875231" y="0"/>
                  </a:moveTo>
                  <a:lnTo>
                    <a:pt x="1875231" y="1454543"/>
                  </a:lnTo>
                  <a:lnTo>
                    <a:pt x="0" y="1454543"/>
                  </a:lnTo>
                  <a:lnTo>
                    <a:pt x="0" y="0"/>
                  </a:lnTo>
                  <a:lnTo>
                    <a:pt x="1875231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028706" y="1993341"/>
              <a:ext cx="401320" cy="742315"/>
            </a:xfrm>
            <a:custGeom>
              <a:avLst/>
              <a:gdLst/>
              <a:ahLst/>
              <a:cxnLst/>
              <a:rect l="l" t="t" r="r" b="b"/>
              <a:pathLst>
                <a:path w="401320" h="742314">
                  <a:moveTo>
                    <a:pt x="240690" y="0"/>
                  </a:moveTo>
                  <a:lnTo>
                    <a:pt x="158711" y="0"/>
                  </a:lnTo>
                  <a:lnTo>
                    <a:pt x="8610" y="20586"/>
                  </a:lnTo>
                  <a:lnTo>
                    <a:pt x="2260" y="21704"/>
                  </a:lnTo>
                  <a:lnTo>
                    <a:pt x="0" y="24714"/>
                  </a:lnTo>
                  <a:lnTo>
                    <a:pt x="0" y="742276"/>
                  </a:lnTo>
                  <a:lnTo>
                    <a:pt x="46418" y="742276"/>
                  </a:lnTo>
                  <a:lnTo>
                    <a:pt x="46418" y="715695"/>
                  </a:lnTo>
                  <a:lnTo>
                    <a:pt x="401269" y="715695"/>
                  </a:lnTo>
                  <a:lnTo>
                    <a:pt x="401269" y="46418"/>
                  </a:lnTo>
                  <a:lnTo>
                    <a:pt x="182676" y="46418"/>
                  </a:lnTo>
                  <a:lnTo>
                    <a:pt x="184162" y="42290"/>
                  </a:lnTo>
                  <a:lnTo>
                    <a:pt x="187172" y="38925"/>
                  </a:lnTo>
                  <a:lnTo>
                    <a:pt x="191274" y="36690"/>
                  </a:lnTo>
                  <a:lnTo>
                    <a:pt x="191274" y="13474"/>
                  </a:lnTo>
                  <a:lnTo>
                    <a:pt x="195402" y="9359"/>
                  </a:lnTo>
                  <a:lnTo>
                    <a:pt x="309789" y="9359"/>
                  </a:lnTo>
                  <a:lnTo>
                    <a:pt x="240690" y="0"/>
                  </a:lnTo>
                  <a:close/>
                </a:path>
                <a:path w="401320" h="742314">
                  <a:moveTo>
                    <a:pt x="401269" y="715695"/>
                  </a:moveTo>
                  <a:lnTo>
                    <a:pt x="354850" y="715695"/>
                  </a:lnTo>
                  <a:lnTo>
                    <a:pt x="354850" y="742276"/>
                  </a:lnTo>
                  <a:lnTo>
                    <a:pt x="401269" y="742276"/>
                  </a:lnTo>
                  <a:lnTo>
                    <a:pt x="401269" y="715695"/>
                  </a:lnTo>
                  <a:close/>
                </a:path>
                <a:path w="401320" h="742314">
                  <a:moveTo>
                    <a:pt x="309789" y="9359"/>
                  </a:moveTo>
                  <a:lnTo>
                    <a:pt x="205879" y="9359"/>
                  </a:lnTo>
                  <a:lnTo>
                    <a:pt x="209994" y="13474"/>
                  </a:lnTo>
                  <a:lnTo>
                    <a:pt x="209994" y="36690"/>
                  </a:lnTo>
                  <a:lnTo>
                    <a:pt x="214109" y="38925"/>
                  </a:lnTo>
                  <a:lnTo>
                    <a:pt x="217119" y="42290"/>
                  </a:lnTo>
                  <a:lnTo>
                    <a:pt x="218605" y="46418"/>
                  </a:lnTo>
                  <a:lnTo>
                    <a:pt x="401269" y="46418"/>
                  </a:lnTo>
                  <a:lnTo>
                    <a:pt x="401269" y="25450"/>
                  </a:lnTo>
                  <a:lnTo>
                    <a:pt x="399021" y="21704"/>
                  </a:lnTo>
                  <a:lnTo>
                    <a:pt x="392671" y="20586"/>
                  </a:lnTo>
                  <a:lnTo>
                    <a:pt x="309789" y="9359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028706" y="1993341"/>
              <a:ext cx="401320" cy="742315"/>
            </a:xfrm>
            <a:custGeom>
              <a:avLst/>
              <a:gdLst/>
              <a:ahLst/>
              <a:cxnLst/>
              <a:rect l="l" t="t" r="r" b="b"/>
              <a:pathLst>
                <a:path w="401320" h="742314">
                  <a:moveTo>
                    <a:pt x="209994" y="36690"/>
                  </a:moveTo>
                  <a:lnTo>
                    <a:pt x="209994" y="18719"/>
                  </a:lnTo>
                  <a:lnTo>
                    <a:pt x="209994" y="13474"/>
                  </a:lnTo>
                  <a:lnTo>
                    <a:pt x="205879" y="9359"/>
                  </a:lnTo>
                  <a:lnTo>
                    <a:pt x="200634" y="9359"/>
                  </a:lnTo>
                  <a:lnTo>
                    <a:pt x="195402" y="9359"/>
                  </a:lnTo>
                  <a:lnTo>
                    <a:pt x="191274" y="13474"/>
                  </a:lnTo>
                  <a:lnTo>
                    <a:pt x="191274" y="18719"/>
                  </a:lnTo>
                  <a:lnTo>
                    <a:pt x="191274" y="36690"/>
                  </a:lnTo>
                  <a:lnTo>
                    <a:pt x="187172" y="38925"/>
                  </a:lnTo>
                  <a:lnTo>
                    <a:pt x="184162" y="42290"/>
                  </a:lnTo>
                  <a:lnTo>
                    <a:pt x="182676" y="46418"/>
                  </a:lnTo>
                  <a:lnTo>
                    <a:pt x="218605" y="46418"/>
                  </a:lnTo>
                  <a:lnTo>
                    <a:pt x="217119" y="42290"/>
                  </a:lnTo>
                  <a:lnTo>
                    <a:pt x="214109" y="38925"/>
                  </a:lnTo>
                  <a:lnTo>
                    <a:pt x="209994" y="36690"/>
                  </a:lnTo>
                  <a:close/>
                </a:path>
                <a:path w="401320" h="742314">
                  <a:moveTo>
                    <a:pt x="401269" y="29946"/>
                  </a:moveTo>
                  <a:lnTo>
                    <a:pt x="401269" y="58394"/>
                  </a:lnTo>
                  <a:lnTo>
                    <a:pt x="401269" y="742276"/>
                  </a:lnTo>
                  <a:lnTo>
                    <a:pt x="354850" y="742276"/>
                  </a:lnTo>
                  <a:lnTo>
                    <a:pt x="354850" y="715695"/>
                  </a:lnTo>
                  <a:lnTo>
                    <a:pt x="46418" y="715695"/>
                  </a:lnTo>
                  <a:lnTo>
                    <a:pt x="46418" y="742276"/>
                  </a:lnTo>
                  <a:lnTo>
                    <a:pt x="0" y="742276"/>
                  </a:lnTo>
                  <a:lnTo>
                    <a:pt x="0" y="58394"/>
                  </a:lnTo>
                  <a:lnTo>
                    <a:pt x="0" y="31076"/>
                  </a:lnTo>
                  <a:lnTo>
                    <a:pt x="0" y="24714"/>
                  </a:lnTo>
                  <a:lnTo>
                    <a:pt x="2260" y="21704"/>
                  </a:lnTo>
                  <a:lnTo>
                    <a:pt x="8610" y="20586"/>
                  </a:lnTo>
                  <a:lnTo>
                    <a:pt x="158711" y="0"/>
                  </a:lnTo>
                  <a:lnTo>
                    <a:pt x="240690" y="0"/>
                  </a:lnTo>
                  <a:lnTo>
                    <a:pt x="392671" y="20586"/>
                  </a:lnTo>
                  <a:lnTo>
                    <a:pt x="399021" y="21704"/>
                  </a:lnTo>
                  <a:lnTo>
                    <a:pt x="401269" y="25450"/>
                  </a:lnTo>
                  <a:lnTo>
                    <a:pt x="401269" y="2994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146753" y="2052624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0" y="0"/>
                  </a:lnTo>
                  <a:lnTo>
                    <a:pt x="0" y="101904"/>
                  </a:lnTo>
                  <a:lnTo>
                    <a:pt x="19723" y="101904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146753" y="2052612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19723" y="101917"/>
                  </a:lnTo>
                  <a:lnTo>
                    <a:pt x="0" y="101917"/>
                  </a:lnTo>
                  <a:lnTo>
                    <a:pt x="0" y="0"/>
                  </a:lnTo>
                  <a:lnTo>
                    <a:pt x="1972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199509" y="2050834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0" y="0"/>
                  </a:lnTo>
                  <a:lnTo>
                    <a:pt x="0" y="101904"/>
                  </a:lnTo>
                  <a:lnTo>
                    <a:pt x="19723" y="101904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199509" y="2050834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19723" y="101904"/>
                  </a:lnTo>
                  <a:lnTo>
                    <a:pt x="0" y="101904"/>
                  </a:lnTo>
                  <a:lnTo>
                    <a:pt x="0" y="0"/>
                  </a:lnTo>
                  <a:lnTo>
                    <a:pt x="1972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239094" y="2050681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35" y="0"/>
                  </a:moveTo>
                  <a:lnTo>
                    <a:pt x="0" y="0"/>
                  </a:lnTo>
                  <a:lnTo>
                    <a:pt x="0" y="101904"/>
                  </a:lnTo>
                  <a:lnTo>
                    <a:pt x="19735" y="101904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239094" y="2050681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35" y="0"/>
                  </a:moveTo>
                  <a:lnTo>
                    <a:pt x="19735" y="101904"/>
                  </a:lnTo>
                  <a:lnTo>
                    <a:pt x="0" y="101904"/>
                  </a:lnTo>
                  <a:lnTo>
                    <a:pt x="0" y="0"/>
                  </a:lnTo>
                  <a:lnTo>
                    <a:pt x="1973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293489" y="2052192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0" y="0"/>
                  </a:lnTo>
                  <a:lnTo>
                    <a:pt x="0" y="101917"/>
                  </a:lnTo>
                  <a:lnTo>
                    <a:pt x="19723" y="101917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293489" y="2052180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19723" y="101930"/>
                  </a:lnTo>
                  <a:lnTo>
                    <a:pt x="0" y="101930"/>
                  </a:lnTo>
                  <a:lnTo>
                    <a:pt x="0" y="0"/>
                  </a:lnTo>
                  <a:lnTo>
                    <a:pt x="1972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333087" y="2052040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48" y="0"/>
                  </a:moveTo>
                  <a:lnTo>
                    <a:pt x="0" y="0"/>
                  </a:lnTo>
                  <a:lnTo>
                    <a:pt x="0" y="101917"/>
                  </a:lnTo>
                  <a:lnTo>
                    <a:pt x="19748" y="101917"/>
                  </a:lnTo>
                  <a:lnTo>
                    <a:pt x="197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333087" y="2052027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48" y="0"/>
                  </a:moveTo>
                  <a:lnTo>
                    <a:pt x="19748" y="101930"/>
                  </a:lnTo>
                  <a:lnTo>
                    <a:pt x="0" y="101930"/>
                  </a:lnTo>
                  <a:lnTo>
                    <a:pt x="0" y="0"/>
                  </a:lnTo>
                  <a:lnTo>
                    <a:pt x="19748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382541" y="2053526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0" y="0"/>
                  </a:lnTo>
                  <a:lnTo>
                    <a:pt x="0" y="101917"/>
                  </a:lnTo>
                  <a:lnTo>
                    <a:pt x="19723" y="101917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382541" y="2053526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19723" y="101917"/>
                  </a:lnTo>
                  <a:lnTo>
                    <a:pt x="0" y="101917"/>
                  </a:lnTo>
                  <a:lnTo>
                    <a:pt x="0" y="0"/>
                  </a:lnTo>
                  <a:lnTo>
                    <a:pt x="1972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301111" y="2170404"/>
              <a:ext cx="1127125" cy="247650"/>
            </a:xfrm>
            <a:custGeom>
              <a:avLst/>
              <a:gdLst/>
              <a:ahLst/>
              <a:cxnLst/>
              <a:rect l="l" t="t" r="r" b="b"/>
              <a:pathLst>
                <a:path w="1127125" h="247650">
                  <a:moveTo>
                    <a:pt x="84594" y="0"/>
                  </a:moveTo>
                  <a:lnTo>
                    <a:pt x="0" y="0"/>
                  </a:lnTo>
                  <a:lnTo>
                    <a:pt x="0" y="247040"/>
                  </a:lnTo>
                  <a:lnTo>
                    <a:pt x="84594" y="247040"/>
                  </a:lnTo>
                  <a:lnTo>
                    <a:pt x="84594" y="0"/>
                  </a:lnTo>
                  <a:close/>
                </a:path>
                <a:path w="1127125" h="247650">
                  <a:moveTo>
                    <a:pt x="770648" y="123507"/>
                  </a:moveTo>
                  <a:lnTo>
                    <a:pt x="769150" y="121640"/>
                  </a:lnTo>
                  <a:lnTo>
                    <a:pt x="765048" y="121640"/>
                  </a:lnTo>
                  <a:lnTo>
                    <a:pt x="728357" y="121843"/>
                  </a:lnTo>
                  <a:lnTo>
                    <a:pt x="728459" y="136893"/>
                  </a:lnTo>
                  <a:lnTo>
                    <a:pt x="731913" y="136550"/>
                  </a:lnTo>
                  <a:lnTo>
                    <a:pt x="732815" y="136423"/>
                  </a:lnTo>
                  <a:lnTo>
                    <a:pt x="733158" y="136423"/>
                  </a:lnTo>
                  <a:lnTo>
                    <a:pt x="733425" y="136398"/>
                  </a:lnTo>
                  <a:lnTo>
                    <a:pt x="734529" y="131953"/>
                  </a:lnTo>
                  <a:lnTo>
                    <a:pt x="745807" y="125374"/>
                  </a:lnTo>
                  <a:lnTo>
                    <a:pt x="760514" y="128333"/>
                  </a:lnTo>
                  <a:lnTo>
                    <a:pt x="764870" y="136398"/>
                  </a:lnTo>
                  <a:lnTo>
                    <a:pt x="764806" y="136550"/>
                  </a:lnTo>
                  <a:lnTo>
                    <a:pt x="760069" y="143827"/>
                  </a:lnTo>
                  <a:lnTo>
                    <a:pt x="744664" y="145745"/>
                  </a:lnTo>
                  <a:lnTo>
                    <a:pt x="734517" y="141909"/>
                  </a:lnTo>
                  <a:lnTo>
                    <a:pt x="732815" y="136461"/>
                  </a:lnTo>
                  <a:lnTo>
                    <a:pt x="731913" y="136550"/>
                  </a:lnTo>
                  <a:lnTo>
                    <a:pt x="728522" y="137020"/>
                  </a:lnTo>
                  <a:lnTo>
                    <a:pt x="728637" y="149517"/>
                  </a:lnTo>
                  <a:lnTo>
                    <a:pt x="765048" y="149720"/>
                  </a:lnTo>
                  <a:lnTo>
                    <a:pt x="768019" y="149720"/>
                  </a:lnTo>
                  <a:lnTo>
                    <a:pt x="770648" y="146723"/>
                  </a:lnTo>
                  <a:lnTo>
                    <a:pt x="770648" y="145745"/>
                  </a:lnTo>
                  <a:lnTo>
                    <a:pt x="770648" y="125374"/>
                  </a:lnTo>
                  <a:lnTo>
                    <a:pt x="770648" y="123507"/>
                  </a:lnTo>
                  <a:close/>
                </a:path>
                <a:path w="1127125" h="247650">
                  <a:moveTo>
                    <a:pt x="1126744" y="121691"/>
                  </a:moveTo>
                  <a:lnTo>
                    <a:pt x="1090345" y="121488"/>
                  </a:lnTo>
                  <a:lnTo>
                    <a:pt x="1086243" y="121488"/>
                  </a:lnTo>
                  <a:lnTo>
                    <a:pt x="1084770" y="123367"/>
                  </a:lnTo>
                  <a:lnTo>
                    <a:pt x="1084770" y="146570"/>
                  </a:lnTo>
                  <a:lnTo>
                    <a:pt x="1087374" y="149593"/>
                  </a:lnTo>
                  <a:lnTo>
                    <a:pt x="1126439" y="149352"/>
                  </a:lnTo>
                  <a:lnTo>
                    <a:pt x="1126477" y="145605"/>
                  </a:lnTo>
                  <a:lnTo>
                    <a:pt x="1126566" y="136867"/>
                  </a:lnTo>
                  <a:lnTo>
                    <a:pt x="1123162" y="136398"/>
                  </a:lnTo>
                  <a:lnTo>
                    <a:pt x="1122273" y="136309"/>
                  </a:lnTo>
                  <a:lnTo>
                    <a:pt x="1120622" y="141782"/>
                  </a:lnTo>
                  <a:lnTo>
                    <a:pt x="1110564" y="145605"/>
                  </a:lnTo>
                  <a:lnTo>
                    <a:pt x="1095260" y="143675"/>
                  </a:lnTo>
                  <a:lnTo>
                    <a:pt x="1090549" y="136398"/>
                  </a:lnTo>
                  <a:lnTo>
                    <a:pt x="1090485" y="136245"/>
                  </a:lnTo>
                  <a:lnTo>
                    <a:pt x="1094816" y="128193"/>
                  </a:lnTo>
                  <a:lnTo>
                    <a:pt x="1109395" y="125234"/>
                  </a:lnTo>
                  <a:lnTo>
                    <a:pt x="1120597" y="131813"/>
                  </a:lnTo>
                  <a:lnTo>
                    <a:pt x="1121689" y="136245"/>
                  </a:lnTo>
                  <a:lnTo>
                    <a:pt x="1122273" y="136309"/>
                  </a:lnTo>
                  <a:lnTo>
                    <a:pt x="1123162" y="136398"/>
                  </a:lnTo>
                  <a:lnTo>
                    <a:pt x="1126617" y="136740"/>
                  </a:lnTo>
                  <a:lnTo>
                    <a:pt x="1126617" y="136271"/>
                  </a:lnTo>
                  <a:lnTo>
                    <a:pt x="1126705" y="125234"/>
                  </a:lnTo>
                  <a:lnTo>
                    <a:pt x="1126744" y="12169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301111" y="2170404"/>
              <a:ext cx="85090" cy="247650"/>
            </a:xfrm>
            <a:custGeom>
              <a:avLst/>
              <a:gdLst/>
              <a:ahLst/>
              <a:cxnLst/>
              <a:rect l="l" t="t" r="r" b="b"/>
              <a:pathLst>
                <a:path w="85089" h="247650">
                  <a:moveTo>
                    <a:pt x="84594" y="0"/>
                  </a:moveTo>
                  <a:lnTo>
                    <a:pt x="84594" y="247040"/>
                  </a:lnTo>
                  <a:lnTo>
                    <a:pt x="0" y="247040"/>
                  </a:lnTo>
                  <a:lnTo>
                    <a:pt x="0" y="0"/>
                  </a:lnTo>
                  <a:lnTo>
                    <a:pt x="8459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142780" y="1993341"/>
              <a:ext cx="401320" cy="742315"/>
            </a:xfrm>
            <a:custGeom>
              <a:avLst/>
              <a:gdLst/>
              <a:ahLst/>
              <a:cxnLst/>
              <a:rect l="l" t="t" r="r" b="b"/>
              <a:pathLst>
                <a:path w="401320" h="742314">
                  <a:moveTo>
                    <a:pt x="401269" y="0"/>
                  </a:moveTo>
                  <a:lnTo>
                    <a:pt x="0" y="0"/>
                  </a:lnTo>
                  <a:lnTo>
                    <a:pt x="0" y="78981"/>
                  </a:lnTo>
                  <a:lnTo>
                    <a:pt x="7874" y="78981"/>
                  </a:lnTo>
                  <a:lnTo>
                    <a:pt x="13474" y="84594"/>
                  </a:lnTo>
                  <a:lnTo>
                    <a:pt x="13474" y="98831"/>
                  </a:lnTo>
                  <a:lnTo>
                    <a:pt x="7874" y="104800"/>
                  </a:lnTo>
                  <a:lnTo>
                    <a:pt x="0" y="104800"/>
                  </a:lnTo>
                  <a:lnTo>
                    <a:pt x="0" y="659549"/>
                  </a:lnTo>
                  <a:lnTo>
                    <a:pt x="7874" y="659549"/>
                  </a:lnTo>
                  <a:lnTo>
                    <a:pt x="13474" y="665162"/>
                  </a:lnTo>
                  <a:lnTo>
                    <a:pt x="13474" y="679386"/>
                  </a:lnTo>
                  <a:lnTo>
                    <a:pt x="7874" y="684987"/>
                  </a:lnTo>
                  <a:lnTo>
                    <a:pt x="0" y="684987"/>
                  </a:lnTo>
                  <a:lnTo>
                    <a:pt x="0" y="742276"/>
                  </a:lnTo>
                  <a:lnTo>
                    <a:pt x="401269" y="742276"/>
                  </a:lnTo>
                  <a:lnTo>
                    <a:pt x="401269" y="684987"/>
                  </a:lnTo>
                  <a:lnTo>
                    <a:pt x="394525" y="684631"/>
                  </a:lnTo>
                  <a:lnTo>
                    <a:pt x="388912" y="679018"/>
                  </a:lnTo>
                  <a:lnTo>
                    <a:pt x="388912" y="672274"/>
                  </a:lnTo>
                  <a:lnTo>
                    <a:pt x="388912" y="665543"/>
                  </a:lnTo>
                  <a:lnTo>
                    <a:pt x="394525" y="659917"/>
                  </a:lnTo>
                  <a:lnTo>
                    <a:pt x="401269" y="659549"/>
                  </a:lnTo>
                  <a:lnTo>
                    <a:pt x="401269" y="104432"/>
                  </a:lnTo>
                  <a:lnTo>
                    <a:pt x="394525" y="104063"/>
                  </a:lnTo>
                  <a:lnTo>
                    <a:pt x="388912" y="98831"/>
                  </a:lnTo>
                  <a:lnTo>
                    <a:pt x="388912" y="84962"/>
                  </a:lnTo>
                  <a:lnTo>
                    <a:pt x="394525" y="79349"/>
                  </a:lnTo>
                  <a:lnTo>
                    <a:pt x="401269" y="78981"/>
                  </a:lnTo>
                  <a:lnTo>
                    <a:pt x="401269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142780" y="1993341"/>
              <a:ext cx="401320" cy="742315"/>
            </a:xfrm>
            <a:custGeom>
              <a:avLst/>
              <a:gdLst/>
              <a:ahLst/>
              <a:cxnLst/>
              <a:rect l="l" t="t" r="r" b="b"/>
              <a:pathLst>
                <a:path w="401320" h="742314">
                  <a:moveTo>
                    <a:pt x="388912" y="672274"/>
                  </a:moveTo>
                  <a:lnTo>
                    <a:pt x="388912" y="665543"/>
                  </a:lnTo>
                  <a:lnTo>
                    <a:pt x="394525" y="659917"/>
                  </a:lnTo>
                  <a:lnTo>
                    <a:pt x="401269" y="659549"/>
                  </a:lnTo>
                  <a:lnTo>
                    <a:pt x="401269" y="104432"/>
                  </a:lnTo>
                  <a:lnTo>
                    <a:pt x="394525" y="104063"/>
                  </a:lnTo>
                  <a:lnTo>
                    <a:pt x="388912" y="98831"/>
                  </a:lnTo>
                  <a:lnTo>
                    <a:pt x="388912" y="91706"/>
                  </a:lnTo>
                  <a:lnTo>
                    <a:pt x="388912" y="84962"/>
                  </a:lnTo>
                  <a:lnTo>
                    <a:pt x="394525" y="79349"/>
                  </a:lnTo>
                  <a:lnTo>
                    <a:pt x="401269" y="78981"/>
                  </a:lnTo>
                  <a:lnTo>
                    <a:pt x="401269" y="0"/>
                  </a:lnTo>
                  <a:lnTo>
                    <a:pt x="0" y="0"/>
                  </a:lnTo>
                  <a:lnTo>
                    <a:pt x="0" y="78981"/>
                  </a:lnTo>
                  <a:lnTo>
                    <a:pt x="762" y="78981"/>
                  </a:lnTo>
                  <a:lnTo>
                    <a:pt x="7874" y="78981"/>
                  </a:lnTo>
                  <a:lnTo>
                    <a:pt x="13474" y="84594"/>
                  </a:lnTo>
                  <a:lnTo>
                    <a:pt x="13474" y="91706"/>
                  </a:lnTo>
                  <a:lnTo>
                    <a:pt x="13474" y="98831"/>
                  </a:lnTo>
                  <a:lnTo>
                    <a:pt x="7874" y="104800"/>
                  </a:lnTo>
                  <a:lnTo>
                    <a:pt x="762" y="104800"/>
                  </a:lnTo>
                  <a:lnTo>
                    <a:pt x="0" y="104800"/>
                  </a:lnTo>
                  <a:lnTo>
                    <a:pt x="0" y="659549"/>
                  </a:lnTo>
                  <a:lnTo>
                    <a:pt x="762" y="659549"/>
                  </a:lnTo>
                  <a:lnTo>
                    <a:pt x="7874" y="659549"/>
                  </a:lnTo>
                  <a:lnTo>
                    <a:pt x="13474" y="665162"/>
                  </a:lnTo>
                  <a:lnTo>
                    <a:pt x="13474" y="672274"/>
                  </a:lnTo>
                  <a:lnTo>
                    <a:pt x="13474" y="679386"/>
                  </a:lnTo>
                  <a:lnTo>
                    <a:pt x="7874" y="684987"/>
                  </a:lnTo>
                  <a:lnTo>
                    <a:pt x="762" y="684987"/>
                  </a:lnTo>
                  <a:lnTo>
                    <a:pt x="0" y="684987"/>
                  </a:lnTo>
                  <a:lnTo>
                    <a:pt x="0" y="742276"/>
                  </a:lnTo>
                  <a:lnTo>
                    <a:pt x="401269" y="742276"/>
                  </a:lnTo>
                  <a:lnTo>
                    <a:pt x="401269" y="684987"/>
                  </a:lnTo>
                  <a:lnTo>
                    <a:pt x="394525" y="684631"/>
                  </a:lnTo>
                  <a:lnTo>
                    <a:pt x="388912" y="679018"/>
                  </a:lnTo>
                  <a:lnTo>
                    <a:pt x="388912" y="672274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933001" y="1673517"/>
              <a:ext cx="1875789" cy="1454785"/>
            </a:xfrm>
            <a:custGeom>
              <a:avLst/>
              <a:gdLst/>
              <a:ahLst/>
              <a:cxnLst/>
              <a:rect l="l" t="t" r="r" b="b"/>
              <a:pathLst>
                <a:path w="1875789" h="1454785">
                  <a:moveTo>
                    <a:pt x="1875231" y="0"/>
                  </a:moveTo>
                  <a:lnTo>
                    <a:pt x="1875231" y="1454543"/>
                  </a:lnTo>
                  <a:lnTo>
                    <a:pt x="0" y="1454543"/>
                  </a:lnTo>
                  <a:lnTo>
                    <a:pt x="0" y="0"/>
                  </a:lnTo>
                  <a:lnTo>
                    <a:pt x="1875231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159897" y="2059177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99" y="0"/>
                  </a:moveTo>
                  <a:lnTo>
                    <a:pt x="0" y="0"/>
                  </a:lnTo>
                  <a:lnTo>
                    <a:pt x="0" y="95351"/>
                  </a:lnTo>
                  <a:lnTo>
                    <a:pt x="44399" y="95351"/>
                  </a:lnTo>
                  <a:lnTo>
                    <a:pt x="443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159897" y="2059177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99" y="0"/>
                  </a:moveTo>
                  <a:lnTo>
                    <a:pt x="44399" y="95351"/>
                  </a:lnTo>
                  <a:lnTo>
                    <a:pt x="0" y="95351"/>
                  </a:lnTo>
                  <a:lnTo>
                    <a:pt x="0" y="0"/>
                  </a:lnTo>
                  <a:lnTo>
                    <a:pt x="4439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253738" y="2059050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73" y="0"/>
                  </a:moveTo>
                  <a:lnTo>
                    <a:pt x="0" y="0"/>
                  </a:lnTo>
                  <a:lnTo>
                    <a:pt x="0" y="95338"/>
                  </a:lnTo>
                  <a:lnTo>
                    <a:pt x="44373" y="95338"/>
                  </a:lnTo>
                  <a:lnTo>
                    <a:pt x="44373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253738" y="2059050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73" y="0"/>
                  </a:moveTo>
                  <a:lnTo>
                    <a:pt x="44373" y="95338"/>
                  </a:lnTo>
                  <a:lnTo>
                    <a:pt x="0" y="95338"/>
                  </a:lnTo>
                  <a:lnTo>
                    <a:pt x="0" y="0"/>
                  </a:lnTo>
                  <a:lnTo>
                    <a:pt x="4437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347552" y="2057260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86" y="0"/>
                  </a:moveTo>
                  <a:lnTo>
                    <a:pt x="0" y="0"/>
                  </a:lnTo>
                  <a:lnTo>
                    <a:pt x="0" y="95326"/>
                  </a:lnTo>
                  <a:lnTo>
                    <a:pt x="44386" y="95326"/>
                  </a:lnTo>
                  <a:lnTo>
                    <a:pt x="44386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056087" y="2051329"/>
              <a:ext cx="69215" cy="104775"/>
            </a:xfrm>
            <a:custGeom>
              <a:avLst/>
              <a:gdLst/>
              <a:ahLst/>
              <a:cxnLst/>
              <a:rect l="l" t="t" r="r" b="b"/>
              <a:pathLst>
                <a:path w="69214" h="104775">
                  <a:moveTo>
                    <a:pt x="51053" y="0"/>
                  </a:moveTo>
                  <a:lnTo>
                    <a:pt x="51562" y="6718"/>
                  </a:lnTo>
                  <a:lnTo>
                    <a:pt x="16814" y="6464"/>
                  </a:lnTo>
                  <a:lnTo>
                    <a:pt x="16078" y="253"/>
                  </a:lnTo>
                  <a:lnTo>
                    <a:pt x="393" y="393"/>
                  </a:lnTo>
                  <a:lnTo>
                    <a:pt x="0" y="104355"/>
                  </a:lnTo>
                  <a:lnTo>
                    <a:pt x="68935" y="103568"/>
                  </a:lnTo>
                  <a:lnTo>
                    <a:pt x="69049" y="253"/>
                  </a:lnTo>
                  <a:lnTo>
                    <a:pt x="510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123029" y="2648394"/>
              <a:ext cx="39370" cy="60960"/>
            </a:xfrm>
            <a:custGeom>
              <a:avLst/>
              <a:gdLst/>
              <a:ahLst/>
              <a:cxnLst/>
              <a:rect l="l" t="t" r="r" b="b"/>
              <a:pathLst>
                <a:path w="39370" h="60960">
                  <a:moveTo>
                    <a:pt x="39319" y="0"/>
                  </a:moveTo>
                  <a:lnTo>
                    <a:pt x="0" y="0"/>
                  </a:lnTo>
                  <a:lnTo>
                    <a:pt x="0" y="60642"/>
                  </a:lnTo>
                  <a:lnTo>
                    <a:pt x="39319" y="60642"/>
                  </a:lnTo>
                  <a:lnTo>
                    <a:pt x="39319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123042" y="2648394"/>
              <a:ext cx="39370" cy="60960"/>
            </a:xfrm>
            <a:custGeom>
              <a:avLst/>
              <a:gdLst/>
              <a:ahLst/>
              <a:cxnLst/>
              <a:rect l="l" t="t" r="r" b="b"/>
              <a:pathLst>
                <a:path w="39370" h="60960">
                  <a:moveTo>
                    <a:pt x="39306" y="60642"/>
                  </a:moveTo>
                  <a:lnTo>
                    <a:pt x="39306" y="0"/>
                  </a:lnTo>
                  <a:lnTo>
                    <a:pt x="0" y="0"/>
                  </a:lnTo>
                  <a:lnTo>
                    <a:pt x="0" y="60642"/>
                  </a:lnTo>
                  <a:lnTo>
                    <a:pt x="39306" y="60642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297476" y="2648394"/>
              <a:ext cx="40005" cy="60960"/>
            </a:xfrm>
            <a:custGeom>
              <a:avLst/>
              <a:gdLst/>
              <a:ahLst/>
              <a:cxnLst/>
              <a:rect l="l" t="t" r="r" b="b"/>
              <a:pathLst>
                <a:path w="40004" h="60960">
                  <a:moveTo>
                    <a:pt x="39662" y="0"/>
                  </a:moveTo>
                  <a:lnTo>
                    <a:pt x="0" y="0"/>
                  </a:lnTo>
                  <a:lnTo>
                    <a:pt x="0" y="60642"/>
                  </a:lnTo>
                  <a:lnTo>
                    <a:pt x="39662" y="60642"/>
                  </a:lnTo>
                  <a:lnTo>
                    <a:pt x="3966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297476" y="2648394"/>
              <a:ext cx="40005" cy="60960"/>
            </a:xfrm>
            <a:custGeom>
              <a:avLst/>
              <a:gdLst/>
              <a:ahLst/>
              <a:cxnLst/>
              <a:rect l="l" t="t" r="r" b="b"/>
              <a:pathLst>
                <a:path w="40004" h="60960">
                  <a:moveTo>
                    <a:pt x="39662" y="60642"/>
                  </a:moveTo>
                  <a:lnTo>
                    <a:pt x="39662" y="0"/>
                  </a:lnTo>
                  <a:lnTo>
                    <a:pt x="0" y="0"/>
                  </a:lnTo>
                  <a:lnTo>
                    <a:pt x="0" y="60642"/>
                  </a:lnTo>
                  <a:lnTo>
                    <a:pt x="39662" y="6064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028706" y="2612847"/>
              <a:ext cx="46990" cy="96520"/>
            </a:xfrm>
            <a:custGeom>
              <a:avLst/>
              <a:gdLst/>
              <a:ahLst/>
              <a:cxnLst/>
              <a:rect l="l" t="t" r="r" b="b"/>
              <a:pathLst>
                <a:path w="46989" h="96519">
                  <a:moveTo>
                    <a:pt x="46418" y="0"/>
                  </a:moveTo>
                  <a:lnTo>
                    <a:pt x="0" y="2133"/>
                  </a:lnTo>
                  <a:lnTo>
                    <a:pt x="0" y="96189"/>
                  </a:lnTo>
                  <a:lnTo>
                    <a:pt x="46418" y="96189"/>
                  </a:lnTo>
                  <a:lnTo>
                    <a:pt x="4641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028706" y="2612847"/>
              <a:ext cx="46990" cy="96520"/>
            </a:xfrm>
            <a:custGeom>
              <a:avLst/>
              <a:gdLst/>
              <a:ahLst/>
              <a:cxnLst/>
              <a:rect l="l" t="t" r="r" b="b"/>
              <a:pathLst>
                <a:path w="46989" h="96519">
                  <a:moveTo>
                    <a:pt x="0" y="96189"/>
                  </a:moveTo>
                  <a:lnTo>
                    <a:pt x="0" y="2133"/>
                  </a:lnTo>
                  <a:lnTo>
                    <a:pt x="46418" y="0"/>
                  </a:lnTo>
                  <a:lnTo>
                    <a:pt x="46418" y="96189"/>
                  </a:lnTo>
                  <a:lnTo>
                    <a:pt x="0" y="961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382274" y="2611031"/>
              <a:ext cx="46990" cy="96520"/>
            </a:xfrm>
            <a:custGeom>
              <a:avLst/>
              <a:gdLst/>
              <a:ahLst/>
              <a:cxnLst/>
              <a:rect l="l" t="t" r="r" b="b"/>
              <a:pathLst>
                <a:path w="46989" h="96519">
                  <a:moveTo>
                    <a:pt x="46431" y="0"/>
                  </a:moveTo>
                  <a:lnTo>
                    <a:pt x="0" y="3797"/>
                  </a:lnTo>
                  <a:lnTo>
                    <a:pt x="25" y="96215"/>
                  </a:lnTo>
                  <a:lnTo>
                    <a:pt x="46431" y="96215"/>
                  </a:lnTo>
                  <a:lnTo>
                    <a:pt x="4643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382274" y="2611031"/>
              <a:ext cx="46990" cy="96520"/>
            </a:xfrm>
            <a:custGeom>
              <a:avLst/>
              <a:gdLst/>
              <a:ahLst/>
              <a:cxnLst/>
              <a:rect l="l" t="t" r="r" b="b"/>
              <a:pathLst>
                <a:path w="46989" h="96519">
                  <a:moveTo>
                    <a:pt x="25" y="96215"/>
                  </a:moveTo>
                  <a:lnTo>
                    <a:pt x="0" y="3797"/>
                  </a:lnTo>
                  <a:lnTo>
                    <a:pt x="46431" y="0"/>
                  </a:lnTo>
                  <a:lnTo>
                    <a:pt x="46431" y="96215"/>
                  </a:lnTo>
                  <a:lnTo>
                    <a:pt x="25" y="962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066882" y="2058085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5">
                  <a:moveTo>
                    <a:pt x="46418" y="0"/>
                  </a:moveTo>
                  <a:lnTo>
                    <a:pt x="0" y="0"/>
                  </a:lnTo>
                  <a:lnTo>
                    <a:pt x="0" y="96964"/>
                  </a:lnTo>
                  <a:lnTo>
                    <a:pt x="46418" y="96964"/>
                  </a:lnTo>
                  <a:lnTo>
                    <a:pt x="4641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066882" y="2058085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5">
                  <a:moveTo>
                    <a:pt x="46418" y="96964"/>
                  </a:moveTo>
                  <a:lnTo>
                    <a:pt x="46418" y="0"/>
                  </a:lnTo>
                  <a:lnTo>
                    <a:pt x="0" y="0"/>
                  </a:lnTo>
                  <a:lnTo>
                    <a:pt x="0" y="96964"/>
                  </a:lnTo>
                  <a:lnTo>
                    <a:pt x="46418" y="9696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336036" y="2144560"/>
              <a:ext cx="208279" cy="452120"/>
            </a:xfrm>
            <a:custGeom>
              <a:avLst/>
              <a:gdLst/>
              <a:ahLst/>
              <a:cxnLst/>
              <a:rect l="l" t="t" r="r" b="b"/>
              <a:pathLst>
                <a:path w="208279" h="452119">
                  <a:moveTo>
                    <a:pt x="0" y="451815"/>
                  </a:moveTo>
                  <a:lnTo>
                    <a:pt x="208013" y="451815"/>
                  </a:lnTo>
                  <a:lnTo>
                    <a:pt x="208013" y="0"/>
                  </a:lnTo>
                  <a:lnTo>
                    <a:pt x="0" y="0"/>
                  </a:lnTo>
                  <a:lnTo>
                    <a:pt x="0" y="451815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142780" y="2144560"/>
              <a:ext cx="401320" cy="452120"/>
            </a:xfrm>
            <a:custGeom>
              <a:avLst/>
              <a:gdLst/>
              <a:ahLst/>
              <a:cxnLst/>
              <a:rect l="l" t="t" r="r" b="b"/>
              <a:pathLst>
                <a:path w="401320" h="452119">
                  <a:moveTo>
                    <a:pt x="401269" y="451815"/>
                  </a:moveTo>
                  <a:lnTo>
                    <a:pt x="401269" y="0"/>
                  </a:lnTo>
                  <a:lnTo>
                    <a:pt x="0" y="0"/>
                  </a:lnTo>
                  <a:lnTo>
                    <a:pt x="0" y="451815"/>
                  </a:lnTo>
                  <a:lnTo>
                    <a:pt x="401269" y="4518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336036" y="2030399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336036" y="2030399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317214" y="2049868"/>
              <a:ext cx="52069" cy="71120"/>
            </a:xfrm>
            <a:custGeom>
              <a:avLst/>
              <a:gdLst/>
              <a:ahLst/>
              <a:cxnLst/>
              <a:rect l="l" t="t" r="r" b="b"/>
              <a:pathLst>
                <a:path w="52070" h="71119">
                  <a:moveTo>
                    <a:pt x="26200" y="0"/>
                  </a:moveTo>
                  <a:lnTo>
                    <a:pt x="15950" y="2035"/>
                  </a:lnTo>
                  <a:lnTo>
                    <a:pt x="7627" y="7581"/>
                  </a:lnTo>
                  <a:lnTo>
                    <a:pt x="2041" y="15794"/>
                  </a:lnTo>
                  <a:lnTo>
                    <a:pt x="0" y="25831"/>
                  </a:lnTo>
                  <a:lnTo>
                    <a:pt x="0" y="70751"/>
                  </a:lnTo>
                  <a:lnTo>
                    <a:pt x="52031" y="70751"/>
                  </a:lnTo>
                  <a:lnTo>
                    <a:pt x="52031" y="25831"/>
                  </a:lnTo>
                  <a:lnTo>
                    <a:pt x="49995" y="15794"/>
                  </a:lnTo>
                  <a:lnTo>
                    <a:pt x="44450" y="7581"/>
                  </a:lnTo>
                  <a:lnTo>
                    <a:pt x="36237" y="2035"/>
                  </a:lnTo>
                  <a:lnTo>
                    <a:pt x="262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317214" y="2049868"/>
              <a:ext cx="52069" cy="71120"/>
            </a:xfrm>
            <a:custGeom>
              <a:avLst/>
              <a:gdLst/>
              <a:ahLst/>
              <a:cxnLst/>
              <a:rect l="l" t="t" r="r" b="b"/>
              <a:pathLst>
                <a:path w="52070" h="71119">
                  <a:moveTo>
                    <a:pt x="26200" y="0"/>
                  </a:moveTo>
                  <a:lnTo>
                    <a:pt x="15950" y="2035"/>
                  </a:lnTo>
                  <a:lnTo>
                    <a:pt x="7627" y="7581"/>
                  </a:lnTo>
                  <a:lnTo>
                    <a:pt x="2041" y="15794"/>
                  </a:lnTo>
                  <a:lnTo>
                    <a:pt x="0" y="25831"/>
                  </a:lnTo>
                  <a:lnTo>
                    <a:pt x="0" y="70751"/>
                  </a:lnTo>
                  <a:lnTo>
                    <a:pt x="52031" y="70751"/>
                  </a:lnTo>
                  <a:lnTo>
                    <a:pt x="52031" y="25831"/>
                  </a:lnTo>
                  <a:lnTo>
                    <a:pt x="49995" y="15794"/>
                  </a:lnTo>
                  <a:lnTo>
                    <a:pt x="44450" y="7581"/>
                  </a:lnTo>
                  <a:lnTo>
                    <a:pt x="36237" y="2035"/>
                  </a:lnTo>
                  <a:lnTo>
                    <a:pt x="2620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452710" y="2049868"/>
              <a:ext cx="52705" cy="71120"/>
            </a:xfrm>
            <a:custGeom>
              <a:avLst/>
              <a:gdLst/>
              <a:ahLst/>
              <a:cxnLst/>
              <a:rect l="l" t="t" r="r" b="b"/>
              <a:pathLst>
                <a:path w="52704" h="71119">
                  <a:moveTo>
                    <a:pt x="26212" y="0"/>
                  </a:moveTo>
                  <a:lnTo>
                    <a:pt x="15955" y="2035"/>
                  </a:lnTo>
                  <a:lnTo>
                    <a:pt x="7629" y="7581"/>
                  </a:lnTo>
                  <a:lnTo>
                    <a:pt x="2041" y="15794"/>
                  </a:lnTo>
                  <a:lnTo>
                    <a:pt x="0" y="25831"/>
                  </a:lnTo>
                  <a:lnTo>
                    <a:pt x="0" y="70751"/>
                  </a:lnTo>
                  <a:lnTo>
                    <a:pt x="52412" y="70751"/>
                  </a:lnTo>
                  <a:lnTo>
                    <a:pt x="52412" y="25831"/>
                  </a:lnTo>
                  <a:lnTo>
                    <a:pt x="50319" y="15794"/>
                  </a:lnTo>
                  <a:lnTo>
                    <a:pt x="44646" y="7581"/>
                  </a:lnTo>
                  <a:lnTo>
                    <a:pt x="36307" y="2035"/>
                  </a:lnTo>
                  <a:lnTo>
                    <a:pt x="262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452710" y="2049868"/>
              <a:ext cx="52705" cy="71120"/>
            </a:xfrm>
            <a:custGeom>
              <a:avLst/>
              <a:gdLst/>
              <a:ahLst/>
              <a:cxnLst/>
              <a:rect l="l" t="t" r="r" b="b"/>
              <a:pathLst>
                <a:path w="52704" h="71119">
                  <a:moveTo>
                    <a:pt x="26212" y="0"/>
                  </a:moveTo>
                  <a:lnTo>
                    <a:pt x="15955" y="2035"/>
                  </a:lnTo>
                  <a:lnTo>
                    <a:pt x="7629" y="7581"/>
                  </a:lnTo>
                  <a:lnTo>
                    <a:pt x="2041" y="15794"/>
                  </a:lnTo>
                  <a:lnTo>
                    <a:pt x="0" y="25831"/>
                  </a:lnTo>
                  <a:lnTo>
                    <a:pt x="0" y="70751"/>
                  </a:lnTo>
                  <a:lnTo>
                    <a:pt x="52412" y="70751"/>
                  </a:lnTo>
                  <a:lnTo>
                    <a:pt x="52412" y="25831"/>
                  </a:lnTo>
                  <a:lnTo>
                    <a:pt x="50319" y="15794"/>
                  </a:lnTo>
                  <a:lnTo>
                    <a:pt x="44646" y="7581"/>
                  </a:lnTo>
                  <a:lnTo>
                    <a:pt x="36307" y="2035"/>
                  </a:lnTo>
                  <a:lnTo>
                    <a:pt x="2621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387979" y="2061844"/>
              <a:ext cx="46355" cy="46990"/>
            </a:xfrm>
            <a:custGeom>
              <a:avLst/>
              <a:gdLst/>
              <a:ahLst/>
              <a:cxnLst/>
              <a:rect l="l" t="t" r="r" b="b"/>
              <a:pathLst>
                <a:path w="46354" h="46989">
                  <a:moveTo>
                    <a:pt x="23177" y="0"/>
                  </a:moveTo>
                  <a:lnTo>
                    <a:pt x="14032" y="1835"/>
                  </a:lnTo>
                  <a:lnTo>
                    <a:pt x="6678" y="6829"/>
                  </a:lnTo>
                  <a:lnTo>
                    <a:pt x="1780" y="14208"/>
                  </a:lnTo>
                  <a:lnTo>
                    <a:pt x="0" y="23202"/>
                  </a:lnTo>
                  <a:lnTo>
                    <a:pt x="1780" y="32196"/>
                  </a:lnTo>
                  <a:lnTo>
                    <a:pt x="6678" y="39576"/>
                  </a:lnTo>
                  <a:lnTo>
                    <a:pt x="14032" y="44569"/>
                  </a:lnTo>
                  <a:lnTo>
                    <a:pt x="23177" y="46405"/>
                  </a:lnTo>
                  <a:lnTo>
                    <a:pt x="32121" y="44569"/>
                  </a:lnTo>
                  <a:lnTo>
                    <a:pt x="39377" y="39576"/>
                  </a:lnTo>
                  <a:lnTo>
                    <a:pt x="44246" y="32196"/>
                  </a:lnTo>
                  <a:lnTo>
                    <a:pt x="46024" y="23202"/>
                  </a:lnTo>
                  <a:lnTo>
                    <a:pt x="44246" y="14208"/>
                  </a:lnTo>
                  <a:lnTo>
                    <a:pt x="39377" y="6829"/>
                  </a:lnTo>
                  <a:lnTo>
                    <a:pt x="32121" y="1835"/>
                  </a:lnTo>
                  <a:lnTo>
                    <a:pt x="2317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387979" y="2061844"/>
              <a:ext cx="156845" cy="46990"/>
            </a:xfrm>
            <a:custGeom>
              <a:avLst/>
              <a:gdLst/>
              <a:ahLst/>
              <a:cxnLst/>
              <a:rect l="l" t="t" r="r" b="b"/>
              <a:pathLst>
                <a:path w="156845" h="46989">
                  <a:moveTo>
                    <a:pt x="23177" y="46405"/>
                  </a:moveTo>
                  <a:lnTo>
                    <a:pt x="32121" y="44569"/>
                  </a:lnTo>
                  <a:lnTo>
                    <a:pt x="39377" y="39576"/>
                  </a:lnTo>
                  <a:lnTo>
                    <a:pt x="44246" y="32196"/>
                  </a:lnTo>
                  <a:lnTo>
                    <a:pt x="46024" y="23202"/>
                  </a:lnTo>
                  <a:lnTo>
                    <a:pt x="44246" y="14208"/>
                  </a:lnTo>
                  <a:lnTo>
                    <a:pt x="39377" y="6829"/>
                  </a:lnTo>
                  <a:lnTo>
                    <a:pt x="32121" y="1835"/>
                  </a:lnTo>
                  <a:lnTo>
                    <a:pt x="23177" y="0"/>
                  </a:lnTo>
                  <a:lnTo>
                    <a:pt x="14032" y="1835"/>
                  </a:lnTo>
                  <a:lnTo>
                    <a:pt x="6678" y="6829"/>
                  </a:lnTo>
                  <a:lnTo>
                    <a:pt x="1780" y="14208"/>
                  </a:lnTo>
                  <a:lnTo>
                    <a:pt x="0" y="23202"/>
                  </a:lnTo>
                  <a:lnTo>
                    <a:pt x="1780" y="32196"/>
                  </a:lnTo>
                  <a:lnTo>
                    <a:pt x="6678" y="39576"/>
                  </a:lnTo>
                  <a:lnTo>
                    <a:pt x="14032" y="44569"/>
                  </a:lnTo>
                  <a:lnTo>
                    <a:pt x="23177" y="46405"/>
                  </a:lnTo>
                  <a:close/>
                </a:path>
                <a:path w="156845" h="46989">
                  <a:moveTo>
                    <a:pt x="156832" y="0"/>
                  </a:moveTo>
                  <a:lnTo>
                    <a:pt x="147825" y="1835"/>
                  </a:lnTo>
                  <a:lnTo>
                    <a:pt x="140442" y="6829"/>
                  </a:lnTo>
                  <a:lnTo>
                    <a:pt x="135451" y="14208"/>
                  </a:lnTo>
                  <a:lnTo>
                    <a:pt x="133616" y="23202"/>
                  </a:lnTo>
                  <a:lnTo>
                    <a:pt x="135451" y="32196"/>
                  </a:lnTo>
                  <a:lnTo>
                    <a:pt x="140442" y="39576"/>
                  </a:lnTo>
                  <a:lnTo>
                    <a:pt x="147825" y="44569"/>
                  </a:lnTo>
                  <a:lnTo>
                    <a:pt x="156832" y="4640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398062" y="2072322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0205" y="0"/>
                  </a:moveTo>
                  <a:lnTo>
                    <a:pt x="5994" y="0"/>
                  </a:lnTo>
                  <a:lnTo>
                    <a:pt x="0" y="5613"/>
                  </a:lnTo>
                  <a:lnTo>
                    <a:pt x="0" y="19850"/>
                  </a:lnTo>
                  <a:lnTo>
                    <a:pt x="5994" y="25819"/>
                  </a:lnTo>
                  <a:lnTo>
                    <a:pt x="13093" y="25819"/>
                  </a:lnTo>
                  <a:lnTo>
                    <a:pt x="20205" y="25819"/>
                  </a:lnTo>
                  <a:lnTo>
                    <a:pt x="25831" y="19850"/>
                  </a:lnTo>
                  <a:lnTo>
                    <a:pt x="25831" y="5613"/>
                  </a:lnTo>
                  <a:lnTo>
                    <a:pt x="2020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398062" y="2072322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3093" y="25819"/>
                  </a:moveTo>
                  <a:lnTo>
                    <a:pt x="20205" y="25819"/>
                  </a:lnTo>
                  <a:lnTo>
                    <a:pt x="25831" y="19850"/>
                  </a:lnTo>
                  <a:lnTo>
                    <a:pt x="25831" y="12725"/>
                  </a:lnTo>
                  <a:lnTo>
                    <a:pt x="25831" y="5613"/>
                  </a:lnTo>
                  <a:lnTo>
                    <a:pt x="20205" y="0"/>
                  </a:lnTo>
                  <a:lnTo>
                    <a:pt x="13093" y="0"/>
                  </a:lnTo>
                  <a:lnTo>
                    <a:pt x="5994" y="0"/>
                  </a:lnTo>
                  <a:lnTo>
                    <a:pt x="0" y="5613"/>
                  </a:lnTo>
                  <a:lnTo>
                    <a:pt x="0" y="12725"/>
                  </a:lnTo>
                  <a:lnTo>
                    <a:pt x="0" y="19850"/>
                  </a:lnTo>
                  <a:lnTo>
                    <a:pt x="5994" y="25819"/>
                  </a:lnTo>
                  <a:lnTo>
                    <a:pt x="13093" y="258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411156" y="1993341"/>
              <a:ext cx="0" cy="68580"/>
            </a:xfrm>
            <a:custGeom>
              <a:avLst/>
              <a:gdLst/>
              <a:ahLst/>
              <a:cxnLst/>
              <a:rect l="l" t="t" r="r" b="b"/>
              <a:pathLst>
                <a:path h="68580">
                  <a:moveTo>
                    <a:pt x="0" y="0"/>
                  </a:moveTo>
                  <a:lnTo>
                    <a:pt x="0" y="68503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411156" y="1993341"/>
              <a:ext cx="0" cy="68580"/>
            </a:xfrm>
            <a:custGeom>
              <a:avLst/>
              <a:gdLst/>
              <a:ahLst/>
              <a:cxnLst/>
              <a:rect l="l" t="t" r="r" b="b"/>
              <a:pathLst>
                <a:path h="68580">
                  <a:moveTo>
                    <a:pt x="0" y="6850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411156" y="2108250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30">
                  <a:moveTo>
                    <a:pt x="0" y="0"/>
                  </a:moveTo>
                  <a:lnTo>
                    <a:pt x="0" y="3669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411156" y="2108250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30">
                  <a:moveTo>
                    <a:pt x="0" y="3669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387979" y="2642412"/>
              <a:ext cx="46355" cy="46990"/>
            </a:xfrm>
            <a:custGeom>
              <a:avLst/>
              <a:gdLst/>
              <a:ahLst/>
              <a:cxnLst/>
              <a:rect l="l" t="t" r="r" b="b"/>
              <a:pathLst>
                <a:path w="46354" h="46989">
                  <a:moveTo>
                    <a:pt x="23177" y="0"/>
                  </a:moveTo>
                  <a:lnTo>
                    <a:pt x="14032" y="1835"/>
                  </a:lnTo>
                  <a:lnTo>
                    <a:pt x="6678" y="6829"/>
                  </a:lnTo>
                  <a:lnTo>
                    <a:pt x="1780" y="14208"/>
                  </a:lnTo>
                  <a:lnTo>
                    <a:pt x="0" y="23202"/>
                  </a:lnTo>
                  <a:lnTo>
                    <a:pt x="1780" y="32191"/>
                  </a:lnTo>
                  <a:lnTo>
                    <a:pt x="6678" y="39571"/>
                  </a:lnTo>
                  <a:lnTo>
                    <a:pt x="14032" y="44568"/>
                  </a:lnTo>
                  <a:lnTo>
                    <a:pt x="23177" y="46405"/>
                  </a:lnTo>
                  <a:lnTo>
                    <a:pt x="32121" y="44568"/>
                  </a:lnTo>
                  <a:lnTo>
                    <a:pt x="39377" y="39571"/>
                  </a:lnTo>
                  <a:lnTo>
                    <a:pt x="44246" y="32191"/>
                  </a:lnTo>
                  <a:lnTo>
                    <a:pt x="46024" y="23202"/>
                  </a:lnTo>
                  <a:lnTo>
                    <a:pt x="44246" y="14208"/>
                  </a:lnTo>
                  <a:lnTo>
                    <a:pt x="39377" y="6829"/>
                  </a:lnTo>
                  <a:lnTo>
                    <a:pt x="32121" y="1835"/>
                  </a:lnTo>
                  <a:lnTo>
                    <a:pt x="2317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387979" y="2642412"/>
              <a:ext cx="156845" cy="46990"/>
            </a:xfrm>
            <a:custGeom>
              <a:avLst/>
              <a:gdLst/>
              <a:ahLst/>
              <a:cxnLst/>
              <a:rect l="l" t="t" r="r" b="b"/>
              <a:pathLst>
                <a:path w="156845" h="46989">
                  <a:moveTo>
                    <a:pt x="23177" y="46405"/>
                  </a:moveTo>
                  <a:lnTo>
                    <a:pt x="32121" y="44568"/>
                  </a:lnTo>
                  <a:lnTo>
                    <a:pt x="39377" y="39571"/>
                  </a:lnTo>
                  <a:lnTo>
                    <a:pt x="44246" y="32191"/>
                  </a:lnTo>
                  <a:lnTo>
                    <a:pt x="46024" y="23202"/>
                  </a:lnTo>
                  <a:lnTo>
                    <a:pt x="44246" y="14208"/>
                  </a:lnTo>
                  <a:lnTo>
                    <a:pt x="39377" y="6829"/>
                  </a:lnTo>
                  <a:lnTo>
                    <a:pt x="32121" y="1835"/>
                  </a:lnTo>
                  <a:lnTo>
                    <a:pt x="23177" y="0"/>
                  </a:lnTo>
                  <a:lnTo>
                    <a:pt x="14032" y="1835"/>
                  </a:lnTo>
                  <a:lnTo>
                    <a:pt x="6678" y="6829"/>
                  </a:lnTo>
                  <a:lnTo>
                    <a:pt x="1780" y="14208"/>
                  </a:lnTo>
                  <a:lnTo>
                    <a:pt x="0" y="23202"/>
                  </a:lnTo>
                  <a:lnTo>
                    <a:pt x="1780" y="32191"/>
                  </a:lnTo>
                  <a:lnTo>
                    <a:pt x="6678" y="39571"/>
                  </a:lnTo>
                  <a:lnTo>
                    <a:pt x="14032" y="44568"/>
                  </a:lnTo>
                  <a:lnTo>
                    <a:pt x="23177" y="46405"/>
                  </a:lnTo>
                  <a:close/>
                </a:path>
                <a:path w="156845" h="46989">
                  <a:moveTo>
                    <a:pt x="156832" y="0"/>
                  </a:moveTo>
                  <a:lnTo>
                    <a:pt x="147825" y="1835"/>
                  </a:lnTo>
                  <a:lnTo>
                    <a:pt x="140442" y="6829"/>
                  </a:lnTo>
                  <a:lnTo>
                    <a:pt x="135451" y="14208"/>
                  </a:lnTo>
                  <a:lnTo>
                    <a:pt x="133616" y="23202"/>
                  </a:lnTo>
                  <a:lnTo>
                    <a:pt x="135451" y="32191"/>
                  </a:lnTo>
                  <a:lnTo>
                    <a:pt x="140442" y="39571"/>
                  </a:lnTo>
                  <a:lnTo>
                    <a:pt x="147825" y="44568"/>
                  </a:lnTo>
                  <a:lnTo>
                    <a:pt x="156832" y="4640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398062" y="2652890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0205" y="0"/>
                  </a:moveTo>
                  <a:lnTo>
                    <a:pt x="5994" y="0"/>
                  </a:lnTo>
                  <a:lnTo>
                    <a:pt x="0" y="5613"/>
                  </a:lnTo>
                  <a:lnTo>
                    <a:pt x="0" y="19837"/>
                  </a:lnTo>
                  <a:lnTo>
                    <a:pt x="5994" y="25438"/>
                  </a:lnTo>
                  <a:lnTo>
                    <a:pt x="13093" y="25438"/>
                  </a:lnTo>
                  <a:lnTo>
                    <a:pt x="20205" y="25438"/>
                  </a:lnTo>
                  <a:lnTo>
                    <a:pt x="25831" y="19837"/>
                  </a:lnTo>
                  <a:lnTo>
                    <a:pt x="25831" y="5613"/>
                  </a:lnTo>
                  <a:lnTo>
                    <a:pt x="202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398062" y="2652890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3093" y="25438"/>
                  </a:moveTo>
                  <a:lnTo>
                    <a:pt x="20205" y="25438"/>
                  </a:lnTo>
                  <a:lnTo>
                    <a:pt x="25831" y="19837"/>
                  </a:lnTo>
                  <a:lnTo>
                    <a:pt x="25831" y="12725"/>
                  </a:lnTo>
                  <a:lnTo>
                    <a:pt x="25831" y="5613"/>
                  </a:lnTo>
                  <a:lnTo>
                    <a:pt x="20205" y="0"/>
                  </a:lnTo>
                  <a:lnTo>
                    <a:pt x="13093" y="0"/>
                  </a:lnTo>
                  <a:lnTo>
                    <a:pt x="5994" y="0"/>
                  </a:lnTo>
                  <a:lnTo>
                    <a:pt x="0" y="5613"/>
                  </a:lnTo>
                  <a:lnTo>
                    <a:pt x="0" y="12725"/>
                  </a:lnTo>
                  <a:lnTo>
                    <a:pt x="0" y="19837"/>
                  </a:lnTo>
                  <a:lnTo>
                    <a:pt x="5994" y="25438"/>
                  </a:lnTo>
                  <a:lnTo>
                    <a:pt x="13093" y="25438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411156" y="2688818"/>
              <a:ext cx="0" cy="46990"/>
            </a:xfrm>
            <a:custGeom>
              <a:avLst/>
              <a:gdLst/>
              <a:ahLst/>
              <a:cxnLst/>
              <a:rect l="l" t="t" r="r" b="b"/>
              <a:pathLst>
                <a:path h="46989">
                  <a:moveTo>
                    <a:pt x="0" y="0"/>
                  </a:moveTo>
                  <a:lnTo>
                    <a:pt x="0" y="4679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411156" y="2688818"/>
              <a:ext cx="0" cy="46990"/>
            </a:xfrm>
            <a:custGeom>
              <a:avLst/>
              <a:gdLst/>
              <a:ahLst/>
              <a:cxnLst/>
              <a:rect l="l" t="t" r="r" b="b"/>
              <a:pathLst>
                <a:path h="46989">
                  <a:moveTo>
                    <a:pt x="0" y="4679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411156" y="2596743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0"/>
                  </a:moveTo>
                  <a:lnTo>
                    <a:pt x="0" y="4566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411156" y="2596743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4566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336036" y="2560802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336036" y="2560802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336036" y="2475077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336036" y="2475077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336036" y="2455989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336036" y="2455989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336036" y="2436901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336036" y="2436901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317214" y="2193607"/>
              <a:ext cx="52069" cy="124460"/>
            </a:xfrm>
            <a:custGeom>
              <a:avLst/>
              <a:gdLst/>
              <a:ahLst/>
              <a:cxnLst/>
              <a:rect l="l" t="t" r="r" b="b"/>
              <a:pathLst>
                <a:path w="52070" h="124460">
                  <a:moveTo>
                    <a:pt x="52031" y="124256"/>
                  </a:moveTo>
                  <a:lnTo>
                    <a:pt x="52031" y="0"/>
                  </a:lnTo>
                  <a:lnTo>
                    <a:pt x="0" y="0"/>
                  </a:lnTo>
                  <a:lnTo>
                    <a:pt x="0" y="124256"/>
                  </a:lnTo>
                  <a:lnTo>
                    <a:pt x="52031" y="12425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336036" y="2300274"/>
              <a:ext cx="33655" cy="17780"/>
            </a:xfrm>
            <a:custGeom>
              <a:avLst/>
              <a:gdLst/>
              <a:ahLst/>
              <a:cxnLst/>
              <a:rect l="l" t="t" r="r" b="b"/>
              <a:pathLst>
                <a:path w="33654" h="17780">
                  <a:moveTo>
                    <a:pt x="0" y="17589"/>
                  </a:moveTo>
                  <a:lnTo>
                    <a:pt x="33210" y="17589"/>
                  </a:lnTo>
                  <a:lnTo>
                    <a:pt x="33210" y="0"/>
                  </a:lnTo>
                  <a:lnTo>
                    <a:pt x="0" y="0"/>
                  </a:lnTo>
                  <a:lnTo>
                    <a:pt x="0" y="1758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317214" y="2300274"/>
              <a:ext cx="52069" cy="17780"/>
            </a:xfrm>
            <a:custGeom>
              <a:avLst/>
              <a:gdLst/>
              <a:ahLst/>
              <a:cxnLst/>
              <a:rect l="l" t="t" r="r" b="b"/>
              <a:pathLst>
                <a:path w="52070" h="17780">
                  <a:moveTo>
                    <a:pt x="52031" y="17589"/>
                  </a:moveTo>
                  <a:lnTo>
                    <a:pt x="52031" y="0"/>
                  </a:lnTo>
                  <a:lnTo>
                    <a:pt x="0" y="0"/>
                  </a:lnTo>
                  <a:lnTo>
                    <a:pt x="0" y="17589"/>
                  </a:lnTo>
                  <a:lnTo>
                    <a:pt x="52031" y="175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336036" y="226471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336036" y="226471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10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336036" y="221306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336036" y="221306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10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336036" y="2648775"/>
              <a:ext cx="40005" cy="86995"/>
            </a:xfrm>
            <a:custGeom>
              <a:avLst/>
              <a:gdLst/>
              <a:ahLst/>
              <a:cxnLst/>
              <a:rect l="l" t="t" r="r" b="b"/>
              <a:pathLst>
                <a:path w="40004" h="86994">
                  <a:moveTo>
                    <a:pt x="0" y="86842"/>
                  </a:moveTo>
                  <a:lnTo>
                    <a:pt x="39560" y="86842"/>
                  </a:lnTo>
                  <a:lnTo>
                    <a:pt x="39560" y="0"/>
                  </a:lnTo>
                  <a:lnTo>
                    <a:pt x="0" y="0"/>
                  </a:lnTo>
                  <a:lnTo>
                    <a:pt x="0" y="86842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311982" y="2648775"/>
              <a:ext cx="64135" cy="86995"/>
            </a:xfrm>
            <a:custGeom>
              <a:avLst/>
              <a:gdLst/>
              <a:ahLst/>
              <a:cxnLst/>
              <a:rect l="l" t="t" r="r" b="b"/>
              <a:pathLst>
                <a:path w="64135" h="86994">
                  <a:moveTo>
                    <a:pt x="63614" y="0"/>
                  </a:moveTo>
                  <a:lnTo>
                    <a:pt x="63614" y="86842"/>
                  </a:lnTo>
                  <a:lnTo>
                    <a:pt x="0" y="86842"/>
                  </a:lnTo>
                  <a:lnTo>
                    <a:pt x="0" y="0"/>
                  </a:lnTo>
                  <a:lnTo>
                    <a:pt x="6361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444849" y="2648775"/>
              <a:ext cx="64135" cy="86995"/>
            </a:xfrm>
            <a:custGeom>
              <a:avLst/>
              <a:gdLst/>
              <a:ahLst/>
              <a:cxnLst/>
              <a:rect l="l" t="t" r="r" b="b"/>
              <a:pathLst>
                <a:path w="64135" h="86994">
                  <a:moveTo>
                    <a:pt x="63639" y="0"/>
                  </a:moveTo>
                  <a:lnTo>
                    <a:pt x="0" y="0"/>
                  </a:lnTo>
                  <a:lnTo>
                    <a:pt x="0" y="86842"/>
                  </a:lnTo>
                  <a:lnTo>
                    <a:pt x="63639" y="86842"/>
                  </a:lnTo>
                  <a:lnTo>
                    <a:pt x="6363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444849" y="2051735"/>
              <a:ext cx="985519" cy="683895"/>
            </a:xfrm>
            <a:custGeom>
              <a:avLst/>
              <a:gdLst/>
              <a:ahLst/>
              <a:cxnLst/>
              <a:rect l="l" t="t" r="r" b="b"/>
              <a:pathLst>
                <a:path w="985520" h="683894">
                  <a:moveTo>
                    <a:pt x="63639" y="597039"/>
                  </a:moveTo>
                  <a:lnTo>
                    <a:pt x="63639" y="683882"/>
                  </a:lnTo>
                  <a:lnTo>
                    <a:pt x="0" y="683882"/>
                  </a:lnTo>
                  <a:lnTo>
                    <a:pt x="0" y="597039"/>
                  </a:lnTo>
                  <a:lnTo>
                    <a:pt x="63639" y="597039"/>
                  </a:lnTo>
                  <a:close/>
                </a:path>
                <a:path w="985520" h="683894">
                  <a:moveTo>
                    <a:pt x="611568" y="103682"/>
                  </a:moveTo>
                  <a:lnTo>
                    <a:pt x="611568" y="0"/>
                  </a:lnTo>
                  <a:lnTo>
                    <a:pt x="583857" y="0"/>
                  </a:lnTo>
                  <a:lnTo>
                    <a:pt x="583857" y="103682"/>
                  </a:lnTo>
                  <a:lnTo>
                    <a:pt x="611568" y="103682"/>
                  </a:lnTo>
                  <a:close/>
                </a:path>
                <a:path w="985520" h="683894">
                  <a:moveTo>
                    <a:pt x="701751" y="103682"/>
                  </a:moveTo>
                  <a:lnTo>
                    <a:pt x="701751" y="0"/>
                  </a:lnTo>
                  <a:lnTo>
                    <a:pt x="680440" y="0"/>
                  </a:lnTo>
                  <a:lnTo>
                    <a:pt x="680440" y="103682"/>
                  </a:lnTo>
                  <a:lnTo>
                    <a:pt x="701751" y="103682"/>
                  </a:lnTo>
                  <a:close/>
                </a:path>
                <a:path w="985520" h="683894">
                  <a:moveTo>
                    <a:pt x="795362" y="103682"/>
                  </a:moveTo>
                  <a:lnTo>
                    <a:pt x="795362" y="0"/>
                  </a:lnTo>
                  <a:lnTo>
                    <a:pt x="773645" y="0"/>
                  </a:lnTo>
                  <a:lnTo>
                    <a:pt x="773645" y="103682"/>
                  </a:lnTo>
                  <a:lnTo>
                    <a:pt x="795362" y="103682"/>
                  </a:lnTo>
                  <a:close/>
                </a:path>
                <a:path w="985520" h="683894">
                  <a:moveTo>
                    <a:pt x="888568" y="103682"/>
                  </a:moveTo>
                  <a:lnTo>
                    <a:pt x="888568" y="0"/>
                  </a:lnTo>
                  <a:lnTo>
                    <a:pt x="867232" y="0"/>
                  </a:lnTo>
                  <a:lnTo>
                    <a:pt x="867232" y="103682"/>
                  </a:lnTo>
                  <a:lnTo>
                    <a:pt x="888568" y="103682"/>
                  </a:lnTo>
                  <a:close/>
                </a:path>
                <a:path w="985520" h="683894">
                  <a:moveTo>
                    <a:pt x="985126" y="103682"/>
                  </a:moveTo>
                  <a:lnTo>
                    <a:pt x="985126" y="0"/>
                  </a:lnTo>
                  <a:lnTo>
                    <a:pt x="957440" y="0"/>
                  </a:lnTo>
                  <a:lnTo>
                    <a:pt x="957440" y="103682"/>
                  </a:lnTo>
                  <a:lnTo>
                    <a:pt x="985126" y="103682"/>
                  </a:lnTo>
                  <a:close/>
                </a:path>
                <a:path w="985520" h="683894">
                  <a:moveTo>
                    <a:pt x="985126" y="287489"/>
                  </a:moveTo>
                  <a:lnTo>
                    <a:pt x="985126" y="103682"/>
                  </a:lnTo>
                  <a:lnTo>
                    <a:pt x="583857" y="103682"/>
                  </a:lnTo>
                  <a:lnTo>
                    <a:pt x="583857" y="287489"/>
                  </a:lnTo>
                  <a:lnTo>
                    <a:pt x="985126" y="287489"/>
                  </a:lnTo>
                  <a:close/>
                </a:path>
                <a:path w="985520" h="683894">
                  <a:moveTo>
                    <a:pt x="605193" y="264642"/>
                  </a:moveTo>
                  <a:lnTo>
                    <a:pt x="613803" y="264642"/>
                  </a:lnTo>
                  <a:lnTo>
                    <a:pt x="620915" y="260146"/>
                  </a:lnTo>
                  <a:lnTo>
                    <a:pt x="620915" y="254533"/>
                  </a:lnTo>
                  <a:lnTo>
                    <a:pt x="620915" y="249288"/>
                  </a:lnTo>
                  <a:lnTo>
                    <a:pt x="613803" y="244792"/>
                  </a:lnTo>
                  <a:lnTo>
                    <a:pt x="605193" y="244792"/>
                  </a:lnTo>
                  <a:lnTo>
                    <a:pt x="596582" y="244792"/>
                  </a:lnTo>
                  <a:lnTo>
                    <a:pt x="589483" y="249288"/>
                  </a:lnTo>
                  <a:lnTo>
                    <a:pt x="589483" y="254533"/>
                  </a:lnTo>
                  <a:lnTo>
                    <a:pt x="589483" y="260146"/>
                  </a:lnTo>
                  <a:lnTo>
                    <a:pt x="596582" y="264642"/>
                  </a:lnTo>
                  <a:lnTo>
                    <a:pt x="605193" y="264642"/>
                  </a:lnTo>
                  <a:close/>
                </a:path>
                <a:path w="985520" h="683894">
                  <a:moveTo>
                    <a:pt x="583857" y="240309"/>
                  </a:moveTo>
                  <a:lnTo>
                    <a:pt x="621309" y="240309"/>
                  </a:lnTo>
                  <a:lnTo>
                    <a:pt x="625411" y="240309"/>
                  </a:lnTo>
                  <a:lnTo>
                    <a:pt x="626910" y="242176"/>
                  </a:lnTo>
                  <a:lnTo>
                    <a:pt x="626910" y="245910"/>
                  </a:lnTo>
                  <a:lnTo>
                    <a:pt x="626910" y="262013"/>
                  </a:lnTo>
                  <a:lnTo>
                    <a:pt x="626910" y="265391"/>
                  </a:lnTo>
                  <a:lnTo>
                    <a:pt x="624281" y="268389"/>
                  </a:lnTo>
                  <a:lnTo>
                    <a:pt x="621309" y="268389"/>
                  </a:lnTo>
                  <a:lnTo>
                    <a:pt x="583857" y="268389"/>
                  </a:lnTo>
                </a:path>
                <a:path w="985520" h="683894">
                  <a:moveTo>
                    <a:pt x="963790" y="264642"/>
                  </a:moveTo>
                  <a:lnTo>
                    <a:pt x="954824" y="264642"/>
                  </a:lnTo>
                  <a:lnTo>
                    <a:pt x="948067" y="260146"/>
                  </a:lnTo>
                  <a:lnTo>
                    <a:pt x="948067" y="254533"/>
                  </a:lnTo>
                  <a:lnTo>
                    <a:pt x="948067" y="249288"/>
                  </a:lnTo>
                  <a:lnTo>
                    <a:pt x="954824" y="244792"/>
                  </a:lnTo>
                  <a:lnTo>
                    <a:pt x="963790" y="244792"/>
                  </a:lnTo>
                  <a:lnTo>
                    <a:pt x="972400" y="244792"/>
                  </a:lnTo>
                  <a:lnTo>
                    <a:pt x="979512" y="249288"/>
                  </a:lnTo>
                  <a:lnTo>
                    <a:pt x="979512" y="254533"/>
                  </a:lnTo>
                  <a:lnTo>
                    <a:pt x="979512" y="260146"/>
                  </a:lnTo>
                  <a:lnTo>
                    <a:pt x="972400" y="264642"/>
                  </a:lnTo>
                  <a:lnTo>
                    <a:pt x="963790" y="264642"/>
                  </a:lnTo>
                  <a:close/>
                </a:path>
                <a:path w="985520" h="683894">
                  <a:moveTo>
                    <a:pt x="985126" y="240309"/>
                  </a:moveTo>
                  <a:lnTo>
                    <a:pt x="947699" y="240309"/>
                  </a:lnTo>
                  <a:lnTo>
                    <a:pt x="943571" y="240309"/>
                  </a:lnTo>
                  <a:lnTo>
                    <a:pt x="942086" y="242176"/>
                  </a:lnTo>
                  <a:lnTo>
                    <a:pt x="942086" y="245910"/>
                  </a:lnTo>
                  <a:lnTo>
                    <a:pt x="942086" y="262013"/>
                  </a:lnTo>
                  <a:lnTo>
                    <a:pt x="942086" y="265391"/>
                  </a:lnTo>
                  <a:lnTo>
                    <a:pt x="944714" y="268389"/>
                  </a:lnTo>
                  <a:lnTo>
                    <a:pt x="947699" y="268389"/>
                  </a:lnTo>
                  <a:lnTo>
                    <a:pt x="985126" y="26838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083354" y="2292045"/>
              <a:ext cx="292100" cy="28575"/>
            </a:xfrm>
            <a:custGeom>
              <a:avLst/>
              <a:gdLst/>
              <a:ahLst/>
              <a:cxnLst/>
              <a:rect l="l" t="t" r="r" b="b"/>
              <a:pathLst>
                <a:path w="292100" h="28575">
                  <a:moveTo>
                    <a:pt x="290487" y="0"/>
                  </a:moveTo>
                  <a:lnTo>
                    <a:pt x="1485" y="0"/>
                  </a:lnTo>
                  <a:lnTo>
                    <a:pt x="0" y="1866"/>
                  </a:lnTo>
                  <a:lnTo>
                    <a:pt x="0" y="25082"/>
                  </a:lnTo>
                  <a:lnTo>
                    <a:pt x="2628" y="28079"/>
                  </a:lnTo>
                  <a:lnTo>
                    <a:pt x="5245" y="28079"/>
                  </a:lnTo>
                  <a:lnTo>
                    <a:pt x="289356" y="28079"/>
                  </a:lnTo>
                  <a:lnTo>
                    <a:pt x="291973" y="25082"/>
                  </a:lnTo>
                  <a:lnTo>
                    <a:pt x="291973" y="1866"/>
                  </a:lnTo>
                  <a:lnTo>
                    <a:pt x="29048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083354" y="2292045"/>
              <a:ext cx="292100" cy="28575"/>
            </a:xfrm>
            <a:custGeom>
              <a:avLst/>
              <a:gdLst/>
              <a:ahLst/>
              <a:cxnLst/>
              <a:rect l="l" t="t" r="r" b="b"/>
              <a:pathLst>
                <a:path w="292100" h="28575">
                  <a:moveTo>
                    <a:pt x="5245" y="28079"/>
                  </a:moveTo>
                  <a:lnTo>
                    <a:pt x="2628" y="28079"/>
                  </a:lnTo>
                  <a:lnTo>
                    <a:pt x="0" y="25082"/>
                  </a:lnTo>
                  <a:lnTo>
                    <a:pt x="0" y="21704"/>
                  </a:lnTo>
                  <a:lnTo>
                    <a:pt x="0" y="5600"/>
                  </a:lnTo>
                  <a:lnTo>
                    <a:pt x="0" y="1866"/>
                  </a:lnTo>
                  <a:lnTo>
                    <a:pt x="1485" y="0"/>
                  </a:lnTo>
                  <a:lnTo>
                    <a:pt x="5245" y="0"/>
                  </a:lnTo>
                  <a:lnTo>
                    <a:pt x="286372" y="0"/>
                  </a:lnTo>
                  <a:lnTo>
                    <a:pt x="290487" y="0"/>
                  </a:lnTo>
                  <a:lnTo>
                    <a:pt x="291973" y="1866"/>
                  </a:lnTo>
                  <a:lnTo>
                    <a:pt x="291973" y="5600"/>
                  </a:lnTo>
                  <a:lnTo>
                    <a:pt x="291973" y="21704"/>
                  </a:lnTo>
                  <a:lnTo>
                    <a:pt x="291973" y="25082"/>
                  </a:lnTo>
                  <a:lnTo>
                    <a:pt x="289356" y="28079"/>
                  </a:lnTo>
                  <a:lnTo>
                    <a:pt x="286372" y="28079"/>
                  </a:lnTo>
                  <a:lnTo>
                    <a:pt x="5245" y="280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072911" y="206877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19" y="0"/>
                  </a:moveTo>
                  <a:lnTo>
                    <a:pt x="12738" y="505"/>
                  </a:lnTo>
                  <a:lnTo>
                    <a:pt x="6791" y="3466"/>
                  </a:lnTo>
                  <a:lnTo>
                    <a:pt x="2213" y="8781"/>
                  </a:lnTo>
                  <a:lnTo>
                    <a:pt x="0" y="15265"/>
                  </a:lnTo>
                  <a:lnTo>
                    <a:pt x="489" y="21846"/>
                  </a:lnTo>
                  <a:lnTo>
                    <a:pt x="3431" y="27794"/>
                  </a:lnTo>
                  <a:lnTo>
                    <a:pt x="8576" y="32378"/>
                  </a:lnTo>
                  <a:lnTo>
                    <a:pt x="15100" y="34585"/>
                  </a:lnTo>
                  <a:lnTo>
                    <a:pt x="21769" y="34095"/>
                  </a:lnTo>
                  <a:lnTo>
                    <a:pt x="27740" y="31152"/>
                  </a:lnTo>
                  <a:lnTo>
                    <a:pt x="32172" y="26002"/>
                  </a:lnTo>
                  <a:lnTo>
                    <a:pt x="34378" y="19318"/>
                  </a:lnTo>
                  <a:lnTo>
                    <a:pt x="33885" y="12631"/>
                  </a:lnTo>
                  <a:lnTo>
                    <a:pt x="30942" y="6641"/>
                  </a:lnTo>
                  <a:lnTo>
                    <a:pt x="25797" y="2050"/>
                  </a:lnTo>
                  <a:lnTo>
                    <a:pt x="19319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072911" y="206877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76" y="32378"/>
                  </a:moveTo>
                  <a:lnTo>
                    <a:pt x="15100" y="34585"/>
                  </a:lnTo>
                  <a:lnTo>
                    <a:pt x="21769" y="34095"/>
                  </a:lnTo>
                  <a:lnTo>
                    <a:pt x="27740" y="31152"/>
                  </a:lnTo>
                  <a:lnTo>
                    <a:pt x="32172" y="26002"/>
                  </a:lnTo>
                  <a:lnTo>
                    <a:pt x="34378" y="19318"/>
                  </a:lnTo>
                  <a:lnTo>
                    <a:pt x="33885" y="12631"/>
                  </a:lnTo>
                  <a:lnTo>
                    <a:pt x="30942" y="6641"/>
                  </a:lnTo>
                  <a:lnTo>
                    <a:pt x="25797" y="2050"/>
                  </a:lnTo>
                  <a:lnTo>
                    <a:pt x="19319" y="0"/>
                  </a:lnTo>
                  <a:lnTo>
                    <a:pt x="12738" y="505"/>
                  </a:lnTo>
                  <a:lnTo>
                    <a:pt x="6791" y="3466"/>
                  </a:lnTo>
                  <a:lnTo>
                    <a:pt x="2213" y="8781"/>
                  </a:lnTo>
                  <a:lnTo>
                    <a:pt x="0" y="15265"/>
                  </a:lnTo>
                  <a:lnTo>
                    <a:pt x="489" y="21846"/>
                  </a:lnTo>
                  <a:lnTo>
                    <a:pt x="3431" y="27794"/>
                  </a:lnTo>
                  <a:lnTo>
                    <a:pt x="8576" y="323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084104" y="2072690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16840" y="0"/>
                  </a:moveTo>
                  <a:lnTo>
                    <a:pt x="0" y="29578"/>
                  </a:lnTo>
                  <a:lnTo>
                    <a:pt x="5994" y="18732"/>
                  </a:lnTo>
                  <a:lnTo>
                    <a:pt x="9372" y="19850"/>
                  </a:lnTo>
                  <a:lnTo>
                    <a:pt x="12344" y="19481"/>
                  </a:lnTo>
                  <a:lnTo>
                    <a:pt x="14604" y="15735"/>
                  </a:lnTo>
                  <a:lnTo>
                    <a:pt x="13487" y="13119"/>
                  </a:lnTo>
                  <a:lnTo>
                    <a:pt x="10858" y="10871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084104" y="2072690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0" y="29578"/>
                  </a:moveTo>
                  <a:lnTo>
                    <a:pt x="5994" y="18732"/>
                  </a:lnTo>
                  <a:lnTo>
                    <a:pt x="9372" y="19850"/>
                  </a:lnTo>
                  <a:lnTo>
                    <a:pt x="12344" y="19481"/>
                  </a:lnTo>
                  <a:lnTo>
                    <a:pt x="13487" y="17589"/>
                  </a:lnTo>
                  <a:lnTo>
                    <a:pt x="14604" y="15735"/>
                  </a:lnTo>
                  <a:lnTo>
                    <a:pt x="13487" y="13119"/>
                  </a:lnTo>
                  <a:lnTo>
                    <a:pt x="10858" y="10871"/>
                  </a:lnTo>
                  <a:lnTo>
                    <a:pt x="1684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079252" y="2069706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80">
                  <a:moveTo>
                    <a:pt x="16840" y="0"/>
                  </a:moveTo>
                  <a:lnTo>
                    <a:pt x="10845" y="10858"/>
                  </a:lnTo>
                  <a:lnTo>
                    <a:pt x="7467" y="9740"/>
                  </a:lnTo>
                  <a:lnTo>
                    <a:pt x="4470" y="10109"/>
                  </a:lnTo>
                  <a:lnTo>
                    <a:pt x="2235" y="13855"/>
                  </a:lnTo>
                  <a:lnTo>
                    <a:pt x="3721" y="16840"/>
                  </a:lnTo>
                  <a:lnTo>
                    <a:pt x="6350" y="19088"/>
                  </a:lnTo>
                  <a:lnTo>
                    <a:pt x="0" y="29933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079252" y="2069706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80">
                  <a:moveTo>
                    <a:pt x="16840" y="0"/>
                  </a:moveTo>
                  <a:lnTo>
                    <a:pt x="10845" y="10858"/>
                  </a:lnTo>
                  <a:lnTo>
                    <a:pt x="7467" y="9740"/>
                  </a:lnTo>
                  <a:lnTo>
                    <a:pt x="4470" y="10109"/>
                  </a:lnTo>
                  <a:lnTo>
                    <a:pt x="3352" y="11963"/>
                  </a:lnTo>
                  <a:lnTo>
                    <a:pt x="2235" y="13855"/>
                  </a:lnTo>
                  <a:lnTo>
                    <a:pt x="3721" y="16840"/>
                  </a:lnTo>
                  <a:lnTo>
                    <a:pt x="6350" y="19088"/>
                  </a:lnTo>
                  <a:lnTo>
                    <a:pt x="0" y="2993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158983" y="2058085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5">
                  <a:moveTo>
                    <a:pt x="46418" y="0"/>
                  </a:moveTo>
                  <a:lnTo>
                    <a:pt x="0" y="0"/>
                  </a:lnTo>
                  <a:lnTo>
                    <a:pt x="0" y="96964"/>
                  </a:lnTo>
                  <a:lnTo>
                    <a:pt x="46418" y="96964"/>
                  </a:lnTo>
                  <a:lnTo>
                    <a:pt x="4641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158983" y="2058085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5">
                  <a:moveTo>
                    <a:pt x="46418" y="96964"/>
                  </a:moveTo>
                  <a:lnTo>
                    <a:pt x="46418" y="0"/>
                  </a:lnTo>
                  <a:lnTo>
                    <a:pt x="0" y="0"/>
                  </a:lnTo>
                  <a:lnTo>
                    <a:pt x="0" y="96964"/>
                  </a:lnTo>
                  <a:lnTo>
                    <a:pt x="46418" y="9696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164995" y="206877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22" y="0"/>
                  </a:moveTo>
                  <a:lnTo>
                    <a:pt x="12745" y="505"/>
                  </a:lnTo>
                  <a:lnTo>
                    <a:pt x="6796" y="3466"/>
                  </a:lnTo>
                  <a:lnTo>
                    <a:pt x="2216" y="8781"/>
                  </a:lnTo>
                  <a:lnTo>
                    <a:pt x="0" y="15265"/>
                  </a:lnTo>
                  <a:lnTo>
                    <a:pt x="483" y="21846"/>
                  </a:lnTo>
                  <a:lnTo>
                    <a:pt x="3424" y="27794"/>
                  </a:lnTo>
                  <a:lnTo>
                    <a:pt x="8579" y="32378"/>
                  </a:lnTo>
                  <a:lnTo>
                    <a:pt x="15110" y="34585"/>
                  </a:lnTo>
                  <a:lnTo>
                    <a:pt x="21817" y="34095"/>
                  </a:lnTo>
                  <a:lnTo>
                    <a:pt x="27894" y="31152"/>
                  </a:lnTo>
                  <a:lnTo>
                    <a:pt x="32531" y="26002"/>
                  </a:lnTo>
                  <a:lnTo>
                    <a:pt x="34585" y="19318"/>
                  </a:lnTo>
                  <a:lnTo>
                    <a:pt x="34074" y="12631"/>
                  </a:lnTo>
                  <a:lnTo>
                    <a:pt x="31106" y="6641"/>
                  </a:lnTo>
                  <a:lnTo>
                    <a:pt x="25788" y="2050"/>
                  </a:lnTo>
                  <a:lnTo>
                    <a:pt x="1932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164995" y="206877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79" y="32378"/>
                  </a:moveTo>
                  <a:lnTo>
                    <a:pt x="15110" y="34585"/>
                  </a:lnTo>
                  <a:lnTo>
                    <a:pt x="21817" y="34095"/>
                  </a:lnTo>
                  <a:lnTo>
                    <a:pt x="27894" y="31152"/>
                  </a:lnTo>
                  <a:lnTo>
                    <a:pt x="32531" y="26002"/>
                  </a:lnTo>
                  <a:lnTo>
                    <a:pt x="34585" y="19318"/>
                  </a:lnTo>
                  <a:lnTo>
                    <a:pt x="34074" y="12631"/>
                  </a:lnTo>
                  <a:lnTo>
                    <a:pt x="31106" y="6641"/>
                  </a:lnTo>
                  <a:lnTo>
                    <a:pt x="25788" y="2050"/>
                  </a:lnTo>
                  <a:lnTo>
                    <a:pt x="19322" y="0"/>
                  </a:lnTo>
                  <a:lnTo>
                    <a:pt x="12745" y="505"/>
                  </a:lnTo>
                  <a:lnTo>
                    <a:pt x="6796" y="3466"/>
                  </a:lnTo>
                  <a:lnTo>
                    <a:pt x="2216" y="8781"/>
                  </a:lnTo>
                  <a:lnTo>
                    <a:pt x="0" y="15265"/>
                  </a:lnTo>
                  <a:lnTo>
                    <a:pt x="483" y="21846"/>
                  </a:lnTo>
                  <a:lnTo>
                    <a:pt x="3424" y="27794"/>
                  </a:lnTo>
                  <a:lnTo>
                    <a:pt x="8579" y="323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176191" y="2072690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16852" y="0"/>
                  </a:moveTo>
                  <a:lnTo>
                    <a:pt x="0" y="29578"/>
                  </a:lnTo>
                  <a:lnTo>
                    <a:pt x="6375" y="18732"/>
                  </a:lnTo>
                  <a:lnTo>
                    <a:pt x="9347" y="19850"/>
                  </a:lnTo>
                  <a:lnTo>
                    <a:pt x="12725" y="19481"/>
                  </a:lnTo>
                  <a:lnTo>
                    <a:pt x="13487" y="17589"/>
                  </a:lnTo>
                  <a:lnTo>
                    <a:pt x="14592" y="15735"/>
                  </a:lnTo>
                  <a:lnTo>
                    <a:pt x="13487" y="13119"/>
                  </a:lnTo>
                  <a:lnTo>
                    <a:pt x="10858" y="10871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176191" y="2072690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0" y="29578"/>
                  </a:moveTo>
                  <a:lnTo>
                    <a:pt x="6375" y="18732"/>
                  </a:lnTo>
                  <a:lnTo>
                    <a:pt x="9347" y="19850"/>
                  </a:lnTo>
                  <a:lnTo>
                    <a:pt x="12725" y="19481"/>
                  </a:lnTo>
                  <a:lnTo>
                    <a:pt x="13487" y="17589"/>
                  </a:lnTo>
                  <a:lnTo>
                    <a:pt x="14592" y="15735"/>
                  </a:lnTo>
                  <a:lnTo>
                    <a:pt x="13487" y="13119"/>
                  </a:lnTo>
                  <a:lnTo>
                    <a:pt x="10858" y="10871"/>
                  </a:lnTo>
                  <a:lnTo>
                    <a:pt x="16852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171315" y="2069706"/>
              <a:ext cx="17780" cy="30480"/>
            </a:xfrm>
            <a:custGeom>
              <a:avLst/>
              <a:gdLst/>
              <a:ahLst/>
              <a:cxnLst/>
              <a:rect l="l" t="t" r="r" b="b"/>
              <a:pathLst>
                <a:path w="17779" h="30480">
                  <a:moveTo>
                    <a:pt x="17233" y="0"/>
                  </a:moveTo>
                  <a:lnTo>
                    <a:pt x="10858" y="10858"/>
                  </a:lnTo>
                  <a:lnTo>
                    <a:pt x="7505" y="9740"/>
                  </a:lnTo>
                  <a:lnTo>
                    <a:pt x="4508" y="10109"/>
                  </a:lnTo>
                  <a:lnTo>
                    <a:pt x="2260" y="13855"/>
                  </a:lnTo>
                  <a:lnTo>
                    <a:pt x="3746" y="16840"/>
                  </a:lnTo>
                  <a:lnTo>
                    <a:pt x="6362" y="19088"/>
                  </a:lnTo>
                  <a:lnTo>
                    <a:pt x="0" y="29933"/>
                  </a:lnTo>
                  <a:lnTo>
                    <a:pt x="17233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171315" y="2069706"/>
              <a:ext cx="17780" cy="30480"/>
            </a:xfrm>
            <a:custGeom>
              <a:avLst/>
              <a:gdLst/>
              <a:ahLst/>
              <a:cxnLst/>
              <a:rect l="l" t="t" r="r" b="b"/>
              <a:pathLst>
                <a:path w="17779" h="30480">
                  <a:moveTo>
                    <a:pt x="17233" y="0"/>
                  </a:moveTo>
                  <a:lnTo>
                    <a:pt x="10858" y="10858"/>
                  </a:lnTo>
                  <a:lnTo>
                    <a:pt x="7505" y="9740"/>
                  </a:lnTo>
                  <a:lnTo>
                    <a:pt x="4508" y="10109"/>
                  </a:lnTo>
                  <a:lnTo>
                    <a:pt x="3390" y="11963"/>
                  </a:lnTo>
                  <a:lnTo>
                    <a:pt x="2260" y="13855"/>
                  </a:lnTo>
                  <a:lnTo>
                    <a:pt x="3746" y="16840"/>
                  </a:lnTo>
                  <a:lnTo>
                    <a:pt x="6362" y="19088"/>
                  </a:lnTo>
                  <a:lnTo>
                    <a:pt x="0" y="2993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258566" y="206877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268" y="0"/>
                  </a:moveTo>
                  <a:lnTo>
                    <a:pt x="12602" y="505"/>
                  </a:lnTo>
                  <a:lnTo>
                    <a:pt x="6641" y="3466"/>
                  </a:lnTo>
                  <a:lnTo>
                    <a:pt x="2220" y="8781"/>
                  </a:lnTo>
                  <a:lnTo>
                    <a:pt x="0" y="15265"/>
                  </a:lnTo>
                  <a:lnTo>
                    <a:pt x="488" y="21846"/>
                  </a:lnTo>
                  <a:lnTo>
                    <a:pt x="3436" y="27794"/>
                  </a:lnTo>
                  <a:lnTo>
                    <a:pt x="8595" y="32378"/>
                  </a:lnTo>
                  <a:lnTo>
                    <a:pt x="15112" y="34585"/>
                  </a:lnTo>
                  <a:lnTo>
                    <a:pt x="21776" y="34095"/>
                  </a:lnTo>
                  <a:lnTo>
                    <a:pt x="27742" y="31152"/>
                  </a:lnTo>
                  <a:lnTo>
                    <a:pt x="32166" y="26002"/>
                  </a:lnTo>
                  <a:lnTo>
                    <a:pt x="34389" y="19318"/>
                  </a:lnTo>
                  <a:lnTo>
                    <a:pt x="33905" y="12631"/>
                  </a:lnTo>
                  <a:lnTo>
                    <a:pt x="30961" y="6641"/>
                  </a:lnTo>
                  <a:lnTo>
                    <a:pt x="25804" y="2050"/>
                  </a:lnTo>
                  <a:lnTo>
                    <a:pt x="1926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258566" y="206877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95" y="32378"/>
                  </a:moveTo>
                  <a:lnTo>
                    <a:pt x="15112" y="34585"/>
                  </a:lnTo>
                  <a:lnTo>
                    <a:pt x="21776" y="34095"/>
                  </a:lnTo>
                  <a:lnTo>
                    <a:pt x="27742" y="31152"/>
                  </a:lnTo>
                  <a:lnTo>
                    <a:pt x="32166" y="26002"/>
                  </a:lnTo>
                  <a:lnTo>
                    <a:pt x="34389" y="19318"/>
                  </a:lnTo>
                  <a:lnTo>
                    <a:pt x="33905" y="12631"/>
                  </a:lnTo>
                  <a:lnTo>
                    <a:pt x="30961" y="6641"/>
                  </a:lnTo>
                  <a:lnTo>
                    <a:pt x="25804" y="2050"/>
                  </a:lnTo>
                  <a:lnTo>
                    <a:pt x="19268" y="0"/>
                  </a:lnTo>
                  <a:lnTo>
                    <a:pt x="12602" y="505"/>
                  </a:lnTo>
                  <a:lnTo>
                    <a:pt x="6641" y="3466"/>
                  </a:lnTo>
                  <a:lnTo>
                    <a:pt x="2220" y="8781"/>
                  </a:lnTo>
                  <a:lnTo>
                    <a:pt x="0" y="15265"/>
                  </a:lnTo>
                  <a:lnTo>
                    <a:pt x="488" y="21846"/>
                  </a:lnTo>
                  <a:lnTo>
                    <a:pt x="3436" y="27794"/>
                  </a:lnTo>
                  <a:lnTo>
                    <a:pt x="8595" y="323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269778" y="2072690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16852" y="0"/>
                  </a:moveTo>
                  <a:lnTo>
                    <a:pt x="0" y="29578"/>
                  </a:lnTo>
                  <a:lnTo>
                    <a:pt x="5981" y="18732"/>
                  </a:lnTo>
                  <a:lnTo>
                    <a:pt x="9347" y="19850"/>
                  </a:lnTo>
                  <a:lnTo>
                    <a:pt x="12344" y="19481"/>
                  </a:lnTo>
                  <a:lnTo>
                    <a:pt x="14592" y="15735"/>
                  </a:lnTo>
                  <a:lnTo>
                    <a:pt x="13474" y="13119"/>
                  </a:lnTo>
                  <a:lnTo>
                    <a:pt x="10464" y="10871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269778" y="2072690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0" y="29578"/>
                  </a:moveTo>
                  <a:lnTo>
                    <a:pt x="5981" y="18732"/>
                  </a:lnTo>
                  <a:lnTo>
                    <a:pt x="9347" y="19850"/>
                  </a:lnTo>
                  <a:lnTo>
                    <a:pt x="12344" y="19481"/>
                  </a:lnTo>
                  <a:lnTo>
                    <a:pt x="13474" y="17589"/>
                  </a:lnTo>
                  <a:lnTo>
                    <a:pt x="14592" y="15735"/>
                  </a:lnTo>
                  <a:lnTo>
                    <a:pt x="13474" y="13119"/>
                  </a:lnTo>
                  <a:lnTo>
                    <a:pt x="10464" y="10871"/>
                  </a:lnTo>
                  <a:lnTo>
                    <a:pt x="16852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264914" y="2069706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80">
                  <a:moveTo>
                    <a:pt x="16827" y="0"/>
                  </a:moveTo>
                  <a:lnTo>
                    <a:pt x="10845" y="10858"/>
                  </a:lnTo>
                  <a:lnTo>
                    <a:pt x="7480" y="9740"/>
                  </a:lnTo>
                  <a:lnTo>
                    <a:pt x="4483" y="10109"/>
                  </a:lnTo>
                  <a:lnTo>
                    <a:pt x="2247" y="13855"/>
                  </a:lnTo>
                  <a:lnTo>
                    <a:pt x="3365" y="16840"/>
                  </a:lnTo>
                  <a:lnTo>
                    <a:pt x="6362" y="19088"/>
                  </a:lnTo>
                  <a:lnTo>
                    <a:pt x="0" y="29933"/>
                  </a:lnTo>
                  <a:lnTo>
                    <a:pt x="1682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252544" y="2058085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5">
                  <a:moveTo>
                    <a:pt x="29197" y="11620"/>
                  </a:moveTo>
                  <a:lnTo>
                    <a:pt x="23215" y="22478"/>
                  </a:lnTo>
                  <a:lnTo>
                    <a:pt x="19850" y="21361"/>
                  </a:lnTo>
                  <a:lnTo>
                    <a:pt x="16852" y="21729"/>
                  </a:lnTo>
                  <a:lnTo>
                    <a:pt x="15735" y="23583"/>
                  </a:lnTo>
                  <a:lnTo>
                    <a:pt x="14617" y="25476"/>
                  </a:lnTo>
                  <a:lnTo>
                    <a:pt x="15735" y="28460"/>
                  </a:lnTo>
                  <a:lnTo>
                    <a:pt x="18732" y="30708"/>
                  </a:lnTo>
                  <a:lnTo>
                    <a:pt x="12369" y="41554"/>
                  </a:lnTo>
                </a:path>
                <a:path w="46989" h="97155">
                  <a:moveTo>
                    <a:pt x="46418" y="96964"/>
                  </a:moveTo>
                  <a:lnTo>
                    <a:pt x="46418" y="0"/>
                  </a:lnTo>
                  <a:lnTo>
                    <a:pt x="0" y="0"/>
                  </a:lnTo>
                  <a:lnTo>
                    <a:pt x="0" y="96964"/>
                  </a:lnTo>
                  <a:lnTo>
                    <a:pt x="46418" y="9696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350658" y="206877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21" y="0"/>
                  </a:moveTo>
                  <a:lnTo>
                    <a:pt x="12740" y="505"/>
                  </a:lnTo>
                  <a:lnTo>
                    <a:pt x="6793" y="3466"/>
                  </a:lnTo>
                  <a:lnTo>
                    <a:pt x="2215" y="8781"/>
                  </a:lnTo>
                  <a:lnTo>
                    <a:pt x="0" y="15265"/>
                  </a:lnTo>
                  <a:lnTo>
                    <a:pt x="484" y="21846"/>
                  </a:lnTo>
                  <a:lnTo>
                    <a:pt x="3422" y="27794"/>
                  </a:lnTo>
                  <a:lnTo>
                    <a:pt x="8565" y="32378"/>
                  </a:lnTo>
                  <a:lnTo>
                    <a:pt x="15096" y="34585"/>
                  </a:lnTo>
                  <a:lnTo>
                    <a:pt x="21765" y="34095"/>
                  </a:lnTo>
                  <a:lnTo>
                    <a:pt x="27726" y="31152"/>
                  </a:lnTo>
                  <a:lnTo>
                    <a:pt x="32136" y="26002"/>
                  </a:lnTo>
                  <a:lnTo>
                    <a:pt x="34364" y="19318"/>
                  </a:lnTo>
                  <a:lnTo>
                    <a:pt x="33882" y="12631"/>
                  </a:lnTo>
                  <a:lnTo>
                    <a:pt x="30943" y="6641"/>
                  </a:lnTo>
                  <a:lnTo>
                    <a:pt x="25799" y="2050"/>
                  </a:lnTo>
                  <a:lnTo>
                    <a:pt x="1932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350658" y="206877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65" y="32378"/>
                  </a:moveTo>
                  <a:lnTo>
                    <a:pt x="15096" y="34585"/>
                  </a:lnTo>
                  <a:lnTo>
                    <a:pt x="21765" y="34095"/>
                  </a:lnTo>
                  <a:lnTo>
                    <a:pt x="27726" y="31152"/>
                  </a:lnTo>
                  <a:lnTo>
                    <a:pt x="32136" y="26002"/>
                  </a:lnTo>
                  <a:lnTo>
                    <a:pt x="34364" y="19318"/>
                  </a:lnTo>
                  <a:lnTo>
                    <a:pt x="33882" y="12631"/>
                  </a:lnTo>
                  <a:lnTo>
                    <a:pt x="30943" y="6641"/>
                  </a:lnTo>
                  <a:lnTo>
                    <a:pt x="25799" y="2050"/>
                  </a:lnTo>
                  <a:lnTo>
                    <a:pt x="19321" y="0"/>
                  </a:lnTo>
                  <a:lnTo>
                    <a:pt x="12740" y="505"/>
                  </a:lnTo>
                  <a:lnTo>
                    <a:pt x="6793" y="3466"/>
                  </a:lnTo>
                  <a:lnTo>
                    <a:pt x="2215" y="8781"/>
                  </a:lnTo>
                  <a:lnTo>
                    <a:pt x="0" y="15265"/>
                  </a:lnTo>
                  <a:lnTo>
                    <a:pt x="484" y="21846"/>
                  </a:lnTo>
                  <a:lnTo>
                    <a:pt x="3422" y="27794"/>
                  </a:lnTo>
                  <a:lnTo>
                    <a:pt x="8565" y="323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361853" y="2072690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16840" y="0"/>
                  </a:moveTo>
                  <a:lnTo>
                    <a:pt x="0" y="29578"/>
                  </a:lnTo>
                  <a:lnTo>
                    <a:pt x="6007" y="18732"/>
                  </a:lnTo>
                  <a:lnTo>
                    <a:pt x="9359" y="19850"/>
                  </a:lnTo>
                  <a:lnTo>
                    <a:pt x="12344" y="19481"/>
                  </a:lnTo>
                  <a:lnTo>
                    <a:pt x="14605" y="15735"/>
                  </a:lnTo>
                  <a:lnTo>
                    <a:pt x="13474" y="13119"/>
                  </a:lnTo>
                  <a:lnTo>
                    <a:pt x="10477" y="10871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361853" y="2072690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0" y="29578"/>
                  </a:moveTo>
                  <a:lnTo>
                    <a:pt x="6007" y="18732"/>
                  </a:lnTo>
                  <a:lnTo>
                    <a:pt x="9359" y="19850"/>
                  </a:lnTo>
                  <a:lnTo>
                    <a:pt x="12344" y="19481"/>
                  </a:lnTo>
                  <a:lnTo>
                    <a:pt x="13474" y="17589"/>
                  </a:lnTo>
                  <a:lnTo>
                    <a:pt x="14605" y="15735"/>
                  </a:lnTo>
                  <a:lnTo>
                    <a:pt x="13474" y="13119"/>
                  </a:lnTo>
                  <a:lnTo>
                    <a:pt x="10477" y="10871"/>
                  </a:lnTo>
                  <a:lnTo>
                    <a:pt x="1684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357001" y="2069706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80">
                  <a:moveTo>
                    <a:pt x="16840" y="0"/>
                  </a:moveTo>
                  <a:lnTo>
                    <a:pt x="10858" y="10858"/>
                  </a:lnTo>
                  <a:lnTo>
                    <a:pt x="7467" y="9740"/>
                  </a:lnTo>
                  <a:lnTo>
                    <a:pt x="4483" y="10109"/>
                  </a:lnTo>
                  <a:lnTo>
                    <a:pt x="2222" y="13855"/>
                  </a:lnTo>
                  <a:lnTo>
                    <a:pt x="3746" y="16840"/>
                  </a:lnTo>
                  <a:lnTo>
                    <a:pt x="6350" y="19088"/>
                  </a:lnTo>
                  <a:lnTo>
                    <a:pt x="0" y="29933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357001" y="2069706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80">
                  <a:moveTo>
                    <a:pt x="16840" y="0"/>
                  </a:moveTo>
                  <a:lnTo>
                    <a:pt x="10858" y="10858"/>
                  </a:lnTo>
                  <a:lnTo>
                    <a:pt x="7467" y="9740"/>
                  </a:lnTo>
                  <a:lnTo>
                    <a:pt x="4483" y="10109"/>
                  </a:lnTo>
                  <a:lnTo>
                    <a:pt x="3352" y="11963"/>
                  </a:lnTo>
                  <a:lnTo>
                    <a:pt x="2222" y="13855"/>
                  </a:lnTo>
                  <a:lnTo>
                    <a:pt x="3746" y="16840"/>
                  </a:lnTo>
                  <a:lnTo>
                    <a:pt x="6350" y="19088"/>
                  </a:lnTo>
                  <a:lnTo>
                    <a:pt x="0" y="2993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389745" y="2644682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22" y="0"/>
                  </a:moveTo>
                  <a:lnTo>
                    <a:pt x="12634" y="489"/>
                  </a:lnTo>
                  <a:lnTo>
                    <a:pt x="6644" y="3431"/>
                  </a:lnTo>
                  <a:lnTo>
                    <a:pt x="2053" y="8576"/>
                  </a:lnTo>
                  <a:lnTo>
                    <a:pt x="0" y="15107"/>
                  </a:lnTo>
                  <a:lnTo>
                    <a:pt x="510" y="21777"/>
                  </a:lnTo>
                  <a:lnTo>
                    <a:pt x="3479" y="27742"/>
                  </a:lnTo>
                  <a:lnTo>
                    <a:pt x="8797" y="32159"/>
                  </a:lnTo>
                  <a:lnTo>
                    <a:pt x="15263" y="34369"/>
                  </a:lnTo>
                  <a:lnTo>
                    <a:pt x="21842" y="33885"/>
                  </a:lnTo>
                  <a:lnTo>
                    <a:pt x="27794" y="30950"/>
                  </a:lnTo>
                  <a:lnTo>
                    <a:pt x="32381" y="25809"/>
                  </a:lnTo>
                  <a:lnTo>
                    <a:pt x="34585" y="19329"/>
                  </a:lnTo>
                  <a:lnTo>
                    <a:pt x="34099" y="12744"/>
                  </a:lnTo>
                  <a:lnTo>
                    <a:pt x="31159" y="6793"/>
                  </a:lnTo>
                  <a:lnTo>
                    <a:pt x="26006" y="2213"/>
                  </a:lnTo>
                  <a:lnTo>
                    <a:pt x="1932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389745" y="2644682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797" y="32159"/>
                  </a:moveTo>
                  <a:lnTo>
                    <a:pt x="15263" y="34369"/>
                  </a:lnTo>
                  <a:lnTo>
                    <a:pt x="21842" y="33885"/>
                  </a:lnTo>
                  <a:lnTo>
                    <a:pt x="27794" y="30950"/>
                  </a:lnTo>
                  <a:lnTo>
                    <a:pt x="32381" y="25809"/>
                  </a:lnTo>
                  <a:lnTo>
                    <a:pt x="34585" y="19329"/>
                  </a:lnTo>
                  <a:lnTo>
                    <a:pt x="34099" y="12744"/>
                  </a:lnTo>
                  <a:lnTo>
                    <a:pt x="31159" y="6793"/>
                  </a:lnTo>
                  <a:lnTo>
                    <a:pt x="26006" y="2213"/>
                  </a:lnTo>
                  <a:lnTo>
                    <a:pt x="19322" y="0"/>
                  </a:lnTo>
                  <a:lnTo>
                    <a:pt x="12634" y="489"/>
                  </a:lnTo>
                  <a:lnTo>
                    <a:pt x="6644" y="3431"/>
                  </a:lnTo>
                  <a:lnTo>
                    <a:pt x="2053" y="8576"/>
                  </a:lnTo>
                  <a:lnTo>
                    <a:pt x="0" y="15107"/>
                  </a:lnTo>
                  <a:lnTo>
                    <a:pt x="510" y="21777"/>
                  </a:lnTo>
                  <a:lnTo>
                    <a:pt x="3479" y="27742"/>
                  </a:lnTo>
                  <a:lnTo>
                    <a:pt x="8797" y="3215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400778" y="2648394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4">
                  <a:moveTo>
                    <a:pt x="17233" y="0"/>
                  </a:moveTo>
                  <a:lnTo>
                    <a:pt x="0" y="29578"/>
                  </a:lnTo>
                  <a:lnTo>
                    <a:pt x="6375" y="18719"/>
                  </a:lnTo>
                  <a:lnTo>
                    <a:pt x="9728" y="19837"/>
                  </a:lnTo>
                  <a:lnTo>
                    <a:pt x="12738" y="19837"/>
                  </a:lnTo>
                  <a:lnTo>
                    <a:pt x="14973" y="16090"/>
                  </a:lnTo>
                  <a:lnTo>
                    <a:pt x="13487" y="13106"/>
                  </a:lnTo>
                  <a:lnTo>
                    <a:pt x="10858" y="10858"/>
                  </a:lnTo>
                  <a:lnTo>
                    <a:pt x="17233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400778" y="2648394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4">
                  <a:moveTo>
                    <a:pt x="0" y="29578"/>
                  </a:moveTo>
                  <a:lnTo>
                    <a:pt x="6375" y="18719"/>
                  </a:lnTo>
                  <a:lnTo>
                    <a:pt x="9728" y="19837"/>
                  </a:lnTo>
                  <a:lnTo>
                    <a:pt x="12738" y="19837"/>
                  </a:lnTo>
                  <a:lnTo>
                    <a:pt x="13855" y="17957"/>
                  </a:lnTo>
                  <a:lnTo>
                    <a:pt x="14973" y="16090"/>
                  </a:lnTo>
                  <a:lnTo>
                    <a:pt x="13487" y="13106"/>
                  </a:lnTo>
                  <a:lnTo>
                    <a:pt x="10858" y="10858"/>
                  </a:lnTo>
                  <a:lnTo>
                    <a:pt x="1723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396282" y="2645778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16852" y="0"/>
                  </a:moveTo>
                  <a:lnTo>
                    <a:pt x="10477" y="10845"/>
                  </a:lnTo>
                  <a:lnTo>
                    <a:pt x="7493" y="9728"/>
                  </a:lnTo>
                  <a:lnTo>
                    <a:pt x="4140" y="10096"/>
                  </a:lnTo>
                  <a:lnTo>
                    <a:pt x="3390" y="11988"/>
                  </a:lnTo>
                  <a:lnTo>
                    <a:pt x="2260" y="13855"/>
                  </a:lnTo>
                  <a:lnTo>
                    <a:pt x="3390" y="16471"/>
                  </a:lnTo>
                  <a:lnTo>
                    <a:pt x="6007" y="18707"/>
                  </a:lnTo>
                  <a:lnTo>
                    <a:pt x="0" y="29565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396282" y="2645778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16852" y="0"/>
                  </a:moveTo>
                  <a:lnTo>
                    <a:pt x="10477" y="10845"/>
                  </a:lnTo>
                  <a:lnTo>
                    <a:pt x="7493" y="9728"/>
                  </a:lnTo>
                  <a:lnTo>
                    <a:pt x="4140" y="10096"/>
                  </a:lnTo>
                  <a:lnTo>
                    <a:pt x="3390" y="11988"/>
                  </a:lnTo>
                  <a:lnTo>
                    <a:pt x="2260" y="13855"/>
                  </a:lnTo>
                  <a:lnTo>
                    <a:pt x="3390" y="16471"/>
                  </a:lnTo>
                  <a:lnTo>
                    <a:pt x="6007" y="18707"/>
                  </a:lnTo>
                  <a:lnTo>
                    <a:pt x="0" y="29565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300123" y="2662068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15" y="0"/>
                  </a:moveTo>
                  <a:lnTo>
                    <a:pt x="12735" y="510"/>
                  </a:lnTo>
                  <a:lnTo>
                    <a:pt x="6789" y="3475"/>
                  </a:lnTo>
                  <a:lnTo>
                    <a:pt x="2216" y="8792"/>
                  </a:lnTo>
                  <a:lnTo>
                    <a:pt x="0" y="15265"/>
                  </a:lnTo>
                  <a:lnTo>
                    <a:pt x="483" y="21846"/>
                  </a:lnTo>
                  <a:lnTo>
                    <a:pt x="3424" y="27796"/>
                  </a:lnTo>
                  <a:lnTo>
                    <a:pt x="8579" y="32376"/>
                  </a:lnTo>
                  <a:lnTo>
                    <a:pt x="15270" y="34591"/>
                  </a:lnTo>
                  <a:lnTo>
                    <a:pt x="21962" y="34103"/>
                  </a:lnTo>
                  <a:lnTo>
                    <a:pt x="27953" y="31158"/>
                  </a:lnTo>
                  <a:lnTo>
                    <a:pt x="32544" y="26000"/>
                  </a:lnTo>
                  <a:lnTo>
                    <a:pt x="34587" y="19316"/>
                  </a:lnTo>
                  <a:lnTo>
                    <a:pt x="34076" y="12629"/>
                  </a:lnTo>
                  <a:lnTo>
                    <a:pt x="31110" y="6639"/>
                  </a:lnTo>
                  <a:lnTo>
                    <a:pt x="25788" y="2048"/>
                  </a:lnTo>
                  <a:lnTo>
                    <a:pt x="19315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300123" y="2662068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79" y="32376"/>
                  </a:moveTo>
                  <a:lnTo>
                    <a:pt x="15270" y="34591"/>
                  </a:lnTo>
                  <a:lnTo>
                    <a:pt x="21962" y="34103"/>
                  </a:lnTo>
                  <a:lnTo>
                    <a:pt x="27953" y="31158"/>
                  </a:lnTo>
                  <a:lnTo>
                    <a:pt x="32544" y="26000"/>
                  </a:lnTo>
                  <a:lnTo>
                    <a:pt x="34587" y="19316"/>
                  </a:lnTo>
                  <a:lnTo>
                    <a:pt x="34076" y="12629"/>
                  </a:lnTo>
                  <a:lnTo>
                    <a:pt x="31110" y="6639"/>
                  </a:lnTo>
                  <a:lnTo>
                    <a:pt x="25788" y="2048"/>
                  </a:lnTo>
                  <a:lnTo>
                    <a:pt x="19315" y="0"/>
                  </a:lnTo>
                  <a:lnTo>
                    <a:pt x="12735" y="510"/>
                  </a:lnTo>
                  <a:lnTo>
                    <a:pt x="6789" y="3475"/>
                  </a:lnTo>
                  <a:lnTo>
                    <a:pt x="2216" y="8792"/>
                  </a:lnTo>
                  <a:lnTo>
                    <a:pt x="0" y="15265"/>
                  </a:lnTo>
                  <a:lnTo>
                    <a:pt x="483" y="21846"/>
                  </a:lnTo>
                  <a:lnTo>
                    <a:pt x="3424" y="27796"/>
                  </a:lnTo>
                  <a:lnTo>
                    <a:pt x="8579" y="323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311332" y="2665983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16840" y="0"/>
                  </a:moveTo>
                  <a:lnTo>
                    <a:pt x="0" y="29578"/>
                  </a:lnTo>
                  <a:lnTo>
                    <a:pt x="6350" y="18732"/>
                  </a:lnTo>
                  <a:lnTo>
                    <a:pt x="9728" y="19850"/>
                  </a:lnTo>
                  <a:lnTo>
                    <a:pt x="12712" y="19469"/>
                  </a:lnTo>
                  <a:lnTo>
                    <a:pt x="13842" y="17602"/>
                  </a:lnTo>
                  <a:lnTo>
                    <a:pt x="14579" y="15709"/>
                  </a:lnTo>
                  <a:lnTo>
                    <a:pt x="13449" y="13106"/>
                  </a:lnTo>
                  <a:lnTo>
                    <a:pt x="10833" y="10858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311332" y="2665983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0" y="29578"/>
                  </a:moveTo>
                  <a:lnTo>
                    <a:pt x="6350" y="18732"/>
                  </a:lnTo>
                  <a:lnTo>
                    <a:pt x="9728" y="19850"/>
                  </a:lnTo>
                  <a:lnTo>
                    <a:pt x="12712" y="19469"/>
                  </a:lnTo>
                  <a:lnTo>
                    <a:pt x="13842" y="17602"/>
                  </a:lnTo>
                  <a:lnTo>
                    <a:pt x="14579" y="15709"/>
                  </a:lnTo>
                  <a:lnTo>
                    <a:pt x="13449" y="13106"/>
                  </a:lnTo>
                  <a:lnTo>
                    <a:pt x="10833" y="10858"/>
                  </a:lnTo>
                  <a:lnTo>
                    <a:pt x="1684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306455" y="2662986"/>
              <a:ext cx="17780" cy="30480"/>
            </a:xfrm>
            <a:custGeom>
              <a:avLst/>
              <a:gdLst/>
              <a:ahLst/>
              <a:cxnLst/>
              <a:rect l="l" t="t" r="r" b="b"/>
              <a:pathLst>
                <a:path w="17779" h="30480">
                  <a:moveTo>
                    <a:pt x="17221" y="0"/>
                  </a:moveTo>
                  <a:lnTo>
                    <a:pt x="10858" y="10858"/>
                  </a:lnTo>
                  <a:lnTo>
                    <a:pt x="7480" y="9740"/>
                  </a:lnTo>
                  <a:lnTo>
                    <a:pt x="4495" y="10121"/>
                  </a:lnTo>
                  <a:lnTo>
                    <a:pt x="2247" y="13855"/>
                  </a:lnTo>
                  <a:lnTo>
                    <a:pt x="3746" y="16840"/>
                  </a:lnTo>
                  <a:lnTo>
                    <a:pt x="6362" y="19088"/>
                  </a:lnTo>
                  <a:lnTo>
                    <a:pt x="0" y="29946"/>
                  </a:lnTo>
                  <a:lnTo>
                    <a:pt x="1722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306455" y="2662986"/>
              <a:ext cx="17780" cy="30480"/>
            </a:xfrm>
            <a:custGeom>
              <a:avLst/>
              <a:gdLst/>
              <a:ahLst/>
              <a:cxnLst/>
              <a:rect l="l" t="t" r="r" b="b"/>
              <a:pathLst>
                <a:path w="17779" h="30480">
                  <a:moveTo>
                    <a:pt x="17221" y="0"/>
                  </a:moveTo>
                  <a:lnTo>
                    <a:pt x="10858" y="10858"/>
                  </a:lnTo>
                  <a:lnTo>
                    <a:pt x="7480" y="9740"/>
                  </a:lnTo>
                  <a:lnTo>
                    <a:pt x="4495" y="10121"/>
                  </a:lnTo>
                  <a:lnTo>
                    <a:pt x="3365" y="11988"/>
                  </a:lnTo>
                  <a:lnTo>
                    <a:pt x="2247" y="13855"/>
                  </a:lnTo>
                  <a:lnTo>
                    <a:pt x="3746" y="16840"/>
                  </a:lnTo>
                  <a:lnTo>
                    <a:pt x="6362" y="19088"/>
                  </a:lnTo>
                  <a:lnTo>
                    <a:pt x="0" y="29946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034728" y="2644682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20" y="0"/>
                  </a:moveTo>
                  <a:lnTo>
                    <a:pt x="12740" y="489"/>
                  </a:lnTo>
                  <a:lnTo>
                    <a:pt x="6796" y="3431"/>
                  </a:lnTo>
                  <a:lnTo>
                    <a:pt x="2220" y="8576"/>
                  </a:lnTo>
                  <a:lnTo>
                    <a:pt x="0" y="15107"/>
                  </a:lnTo>
                  <a:lnTo>
                    <a:pt x="486" y="21777"/>
                  </a:lnTo>
                  <a:lnTo>
                    <a:pt x="3431" y="27742"/>
                  </a:lnTo>
                  <a:lnTo>
                    <a:pt x="8583" y="32159"/>
                  </a:lnTo>
                  <a:lnTo>
                    <a:pt x="15113" y="34369"/>
                  </a:lnTo>
                  <a:lnTo>
                    <a:pt x="21821" y="33885"/>
                  </a:lnTo>
                  <a:lnTo>
                    <a:pt x="27898" y="30950"/>
                  </a:lnTo>
                  <a:lnTo>
                    <a:pt x="32535" y="25809"/>
                  </a:lnTo>
                  <a:lnTo>
                    <a:pt x="34589" y="19329"/>
                  </a:lnTo>
                  <a:lnTo>
                    <a:pt x="34080" y="12744"/>
                  </a:lnTo>
                  <a:lnTo>
                    <a:pt x="31115" y="6793"/>
                  </a:lnTo>
                  <a:lnTo>
                    <a:pt x="25804" y="2213"/>
                  </a:lnTo>
                  <a:lnTo>
                    <a:pt x="1932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034728" y="2644682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83" y="32159"/>
                  </a:moveTo>
                  <a:lnTo>
                    <a:pt x="15113" y="34369"/>
                  </a:lnTo>
                  <a:lnTo>
                    <a:pt x="21821" y="33885"/>
                  </a:lnTo>
                  <a:lnTo>
                    <a:pt x="27898" y="30950"/>
                  </a:lnTo>
                  <a:lnTo>
                    <a:pt x="32535" y="25809"/>
                  </a:lnTo>
                  <a:lnTo>
                    <a:pt x="34589" y="19329"/>
                  </a:lnTo>
                  <a:lnTo>
                    <a:pt x="34080" y="12744"/>
                  </a:lnTo>
                  <a:lnTo>
                    <a:pt x="31115" y="6793"/>
                  </a:lnTo>
                  <a:lnTo>
                    <a:pt x="25804" y="2213"/>
                  </a:lnTo>
                  <a:lnTo>
                    <a:pt x="19320" y="0"/>
                  </a:lnTo>
                  <a:lnTo>
                    <a:pt x="12740" y="489"/>
                  </a:lnTo>
                  <a:lnTo>
                    <a:pt x="6796" y="3431"/>
                  </a:lnTo>
                  <a:lnTo>
                    <a:pt x="2220" y="8576"/>
                  </a:lnTo>
                  <a:lnTo>
                    <a:pt x="0" y="15107"/>
                  </a:lnTo>
                  <a:lnTo>
                    <a:pt x="486" y="21777"/>
                  </a:lnTo>
                  <a:lnTo>
                    <a:pt x="3431" y="27742"/>
                  </a:lnTo>
                  <a:lnTo>
                    <a:pt x="8583" y="3215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045940" y="2648394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16814" y="0"/>
                  </a:moveTo>
                  <a:lnTo>
                    <a:pt x="0" y="29578"/>
                  </a:lnTo>
                  <a:lnTo>
                    <a:pt x="6337" y="18719"/>
                  </a:lnTo>
                  <a:lnTo>
                    <a:pt x="9347" y="19837"/>
                  </a:lnTo>
                  <a:lnTo>
                    <a:pt x="12712" y="19837"/>
                  </a:lnTo>
                  <a:lnTo>
                    <a:pt x="13449" y="17957"/>
                  </a:lnTo>
                  <a:lnTo>
                    <a:pt x="14592" y="16090"/>
                  </a:lnTo>
                  <a:lnTo>
                    <a:pt x="13449" y="13106"/>
                  </a:lnTo>
                  <a:lnTo>
                    <a:pt x="10833" y="10858"/>
                  </a:lnTo>
                  <a:lnTo>
                    <a:pt x="16814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045940" y="2648394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0" y="29578"/>
                  </a:moveTo>
                  <a:lnTo>
                    <a:pt x="6337" y="18719"/>
                  </a:lnTo>
                  <a:lnTo>
                    <a:pt x="9347" y="19837"/>
                  </a:lnTo>
                  <a:lnTo>
                    <a:pt x="12712" y="19837"/>
                  </a:lnTo>
                  <a:lnTo>
                    <a:pt x="13449" y="17957"/>
                  </a:lnTo>
                  <a:lnTo>
                    <a:pt x="14592" y="16090"/>
                  </a:lnTo>
                  <a:lnTo>
                    <a:pt x="13449" y="13106"/>
                  </a:lnTo>
                  <a:lnTo>
                    <a:pt x="10833" y="10858"/>
                  </a:lnTo>
                  <a:lnTo>
                    <a:pt x="16814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041051" y="2645778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4">
                  <a:moveTo>
                    <a:pt x="17221" y="0"/>
                  </a:moveTo>
                  <a:lnTo>
                    <a:pt x="10871" y="10845"/>
                  </a:lnTo>
                  <a:lnTo>
                    <a:pt x="7493" y="9728"/>
                  </a:lnTo>
                  <a:lnTo>
                    <a:pt x="4495" y="10096"/>
                  </a:lnTo>
                  <a:lnTo>
                    <a:pt x="2260" y="13855"/>
                  </a:lnTo>
                  <a:lnTo>
                    <a:pt x="3759" y="16471"/>
                  </a:lnTo>
                  <a:lnTo>
                    <a:pt x="6375" y="18707"/>
                  </a:lnTo>
                  <a:lnTo>
                    <a:pt x="0" y="29565"/>
                  </a:lnTo>
                  <a:lnTo>
                    <a:pt x="1722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041051" y="2039759"/>
              <a:ext cx="367665" cy="635635"/>
            </a:xfrm>
            <a:custGeom>
              <a:avLst/>
              <a:gdLst/>
              <a:ahLst/>
              <a:cxnLst/>
              <a:rect l="l" t="t" r="r" b="b"/>
              <a:pathLst>
                <a:path w="367664" h="635635">
                  <a:moveTo>
                    <a:pt x="17221" y="606018"/>
                  </a:moveTo>
                  <a:lnTo>
                    <a:pt x="10871" y="616864"/>
                  </a:lnTo>
                  <a:lnTo>
                    <a:pt x="7493" y="615746"/>
                  </a:lnTo>
                  <a:lnTo>
                    <a:pt x="4495" y="616115"/>
                  </a:lnTo>
                  <a:lnTo>
                    <a:pt x="3378" y="618007"/>
                  </a:lnTo>
                  <a:lnTo>
                    <a:pt x="2260" y="619874"/>
                  </a:lnTo>
                  <a:lnTo>
                    <a:pt x="3759" y="622490"/>
                  </a:lnTo>
                  <a:lnTo>
                    <a:pt x="6375" y="624725"/>
                  </a:lnTo>
                  <a:lnTo>
                    <a:pt x="0" y="635584"/>
                  </a:lnTo>
                </a:path>
                <a:path w="367664" h="635635">
                  <a:moveTo>
                    <a:pt x="349999" y="115290"/>
                  </a:moveTo>
                  <a:lnTo>
                    <a:pt x="349999" y="18326"/>
                  </a:lnTo>
                  <a:lnTo>
                    <a:pt x="303593" y="18326"/>
                  </a:lnTo>
                  <a:lnTo>
                    <a:pt x="303593" y="115290"/>
                  </a:lnTo>
                  <a:lnTo>
                    <a:pt x="349999" y="115290"/>
                  </a:lnTo>
                  <a:close/>
                </a:path>
                <a:path w="367664" h="635635">
                  <a:moveTo>
                    <a:pt x="10109" y="11976"/>
                  </a:moveTo>
                  <a:lnTo>
                    <a:pt x="10109" y="7493"/>
                  </a:lnTo>
                  <a:lnTo>
                    <a:pt x="10109" y="1143"/>
                  </a:lnTo>
                  <a:lnTo>
                    <a:pt x="15367" y="0"/>
                  </a:lnTo>
                  <a:lnTo>
                    <a:pt x="19100" y="0"/>
                  </a:lnTo>
                  <a:lnTo>
                    <a:pt x="360121" y="0"/>
                  </a:lnTo>
                  <a:lnTo>
                    <a:pt x="364959" y="0"/>
                  </a:lnTo>
                  <a:lnTo>
                    <a:pt x="367588" y="3746"/>
                  </a:lnTo>
                  <a:lnTo>
                    <a:pt x="367588" y="7493"/>
                  </a:lnTo>
                  <a:lnTo>
                    <a:pt x="367588" y="1197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094581" y="2119858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1988" y="0"/>
                  </a:moveTo>
                  <a:lnTo>
                    <a:pt x="3746" y="0"/>
                  </a:lnTo>
                  <a:lnTo>
                    <a:pt x="0" y="3365"/>
                  </a:lnTo>
                  <a:lnTo>
                    <a:pt x="0" y="11976"/>
                  </a:lnTo>
                  <a:lnTo>
                    <a:pt x="3746" y="15341"/>
                  </a:lnTo>
                  <a:lnTo>
                    <a:pt x="7861" y="15341"/>
                  </a:lnTo>
                  <a:lnTo>
                    <a:pt x="11988" y="15341"/>
                  </a:lnTo>
                  <a:lnTo>
                    <a:pt x="15748" y="11976"/>
                  </a:lnTo>
                  <a:lnTo>
                    <a:pt x="15748" y="3365"/>
                  </a:lnTo>
                  <a:lnTo>
                    <a:pt x="1198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094581" y="2119858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7861" y="15341"/>
                  </a:moveTo>
                  <a:lnTo>
                    <a:pt x="11988" y="15341"/>
                  </a:lnTo>
                  <a:lnTo>
                    <a:pt x="15748" y="11976"/>
                  </a:lnTo>
                  <a:lnTo>
                    <a:pt x="15748" y="7848"/>
                  </a:lnTo>
                  <a:lnTo>
                    <a:pt x="15748" y="3365"/>
                  </a:lnTo>
                  <a:lnTo>
                    <a:pt x="11988" y="0"/>
                  </a:lnTo>
                  <a:lnTo>
                    <a:pt x="7861" y="0"/>
                  </a:lnTo>
                  <a:lnTo>
                    <a:pt x="3746" y="0"/>
                  </a:lnTo>
                  <a:lnTo>
                    <a:pt x="0" y="3365"/>
                  </a:lnTo>
                  <a:lnTo>
                    <a:pt x="0" y="7848"/>
                  </a:lnTo>
                  <a:lnTo>
                    <a:pt x="0" y="11976"/>
                  </a:lnTo>
                  <a:lnTo>
                    <a:pt x="3746" y="15341"/>
                  </a:lnTo>
                  <a:lnTo>
                    <a:pt x="7861" y="1534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371581" y="2119858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1976" y="0"/>
                  </a:moveTo>
                  <a:lnTo>
                    <a:pt x="3746" y="0"/>
                  </a:lnTo>
                  <a:lnTo>
                    <a:pt x="0" y="3365"/>
                  </a:lnTo>
                  <a:lnTo>
                    <a:pt x="0" y="11976"/>
                  </a:lnTo>
                  <a:lnTo>
                    <a:pt x="3746" y="15341"/>
                  </a:lnTo>
                  <a:lnTo>
                    <a:pt x="7861" y="15341"/>
                  </a:lnTo>
                  <a:lnTo>
                    <a:pt x="11976" y="15341"/>
                  </a:lnTo>
                  <a:lnTo>
                    <a:pt x="15722" y="11976"/>
                  </a:lnTo>
                  <a:lnTo>
                    <a:pt x="15722" y="3365"/>
                  </a:lnTo>
                  <a:lnTo>
                    <a:pt x="11976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371581" y="2119858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7861" y="15341"/>
                  </a:moveTo>
                  <a:lnTo>
                    <a:pt x="11976" y="15341"/>
                  </a:lnTo>
                  <a:lnTo>
                    <a:pt x="15722" y="11976"/>
                  </a:lnTo>
                  <a:lnTo>
                    <a:pt x="15722" y="7848"/>
                  </a:lnTo>
                  <a:lnTo>
                    <a:pt x="15722" y="3365"/>
                  </a:lnTo>
                  <a:lnTo>
                    <a:pt x="11976" y="0"/>
                  </a:lnTo>
                  <a:lnTo>
                    <a:pt x="7861" y="0"/>
                  </a:lnTo>
                  <a:lnTo>
                    <a:pt x="3746" y="0"/>
                  </a:lnTo>
                  <a:lnTo>
                    <a:pt x="0" y="3365"/>
                  </a:lnTo>
                  <a:lnTo>
                    <a:pt x="0" y="7848"/>
                  </a:lnTo>
                  <a:lnTo>
                    <a:pt x="0" y="11976"/>
                  </a:lnTo>
                  <a:lnTo>
                    <a:pt x="3746" y="15341"/>
                  </a:lnTo>
                  <a:lnTo>
                    <a:pt x="7861" y="1534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161967" y="2124354"/>
              <a:ext cx="41275" cy="31115"/>
            </a:xfrm>
            <a:custGeom>
              <a:avLst/>
              <a:gdLst/>
              <a:ahLst/>
              <a:cxnLst/>
              <a:rect l="l" t="t" r="r" b="b"/>
              <a:pathLst>
                <a:path w="41275" h="31114">
                  <a:moveTo>
                    <a:pt x="40817" y="0"/>
                  </a:moveTo>
                  <a:lnTo>
                    <a:pt x="0" y="0"/>
                  </a:lnTo>
                  <a:lnTo>
                    <a:pt x="0" y="30695"/>
                  </a:lnTo>
                  <a:lnTo>
                    <a:pt x="40817" y="30695"/>
                  </a:lnTo>
                  <a:lnTo>
                    <a:pt x="4081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161967" y="2124354"/>
              <a:ext cx="41275" cy="31115"/>
            </a:xfrm>
            <a:custGeom>
              <a:avLst/>
              <a:gdLst/>
              <a:ahLst/>
              <a:cxnLst/>
              <a:rect l="l" t="t" r="r" b="b"/>
              <a:pathLst>
                <a:path w="41275" h="31114">
                  <a:moveTo>
                    <a:pt x="40817" y="30695"/>
                  </a:moveTo>
                  <a:lnTo>
                    <a:pt x="40817" y="0"/>
                  </a:lnTo>
                  <a:lnTo>
                    <a:pt x="0" y="0"/>
                  </a:lnTo>
                  <a:lnTo>
                    <a:pt x="0" y="30695"/>
                  </a:lnTo>
                  <a:lnTo>
                    <a:pt x="40817" y="3069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161967" y="2114613"/>
              <a:ext cx="41275" cy="10160"/>
            </a:xfrm>
            <a:custGeom>
              <a:avLst/>
              <a:gdLst/>
              <a:ahLst/>
              <a:cxnLst/>
              <a:rect l="l" t="t" r="r" b="b"/>
              <a:pathLst>
                <a:path w="41275" h="10160">
                  <a:moveTo>
                    <a:pt x="40817" y="0"/>
                  </a:moveTo>
                  <a:lnTo>
                    <a:pt x="35928" y="0"/>
                  </a:lnTo>
                  <a:lnTo>
                    <a:pt x="35928" y="6362"/>
                  </a:lnTo>
                  <a:lnTo>
                    <a:pt x="4495" y="6362"/>
                  </a:lnTo>
                  <a:lnTo>
                    <a:pt x="4495" y="0"/>
                  </a:lnTo>
                  <a:lnTo>
                    <a:pt x="0" y="0"/>
                  </a:lnTo>
                  <a:lnTo>
                    <a:pt x="0" y="9740"/>
                  </a:lnTo>
                  <a:lnTo>
                    <a:pt x="40817" y="9740"/>
                  </a:lnTo>
                  <a:lnTo>
                    <a:pt x="4081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161967" y="2114613"/>
              <a:ext cx="41275" cy="10160"/>
            </a:xfrm>
            <a:custGeom>
              <a:avLst/>
              <a:gdLst/>
              <a:ahLst/>
              <a:cxnLst/>
              <a:rect l="l" t="t" r="r" b="b"/>
              <a:pathLst>
                <a:path w="41275" h="10160">
                  <a:moveTo>
                    <a:pt x="35928" y="0"/>
                  </a:moveTo>
                  <a:lnTo>
                    <a:pt x="35928" y="6362"/>
                  </a:lnTo>
                  <a:lnTo>
                    <a:pt x="4495" y="6362"/>
                  </a:lnTo>
                  <a:lnTo>
                    <a:pt x="4495" y="0"/>
                  </a:lnTo>
                  <a:lnTo>
                    <a:pt x="0" y="0"/>
                  </a:lnTo>
                  <a:lnTo>
                    <a:pt x="0" y="9740"/>
                  </a:lnTo>
                  <a:lnTo>
                    <a:pt x="40817" y="9740"/>
                  </a:lnTo>
                  <a:lnTo>
                    <a:pt x="40817" y="0"/>
                  </a:lnTo>
                  <a:lnTo>
                    <a:pt x="35928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165714" y="2135962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5">
                  <a:moveTo>
                    <a:pt x="25463" y="0"/>
                  </a:moveTo>
                  <a:lnTo>
                    <a:pt x="7480" y="0"/>
                  </a:lnTo>
                  <a:lnTo>
                    <a:pt x="0" y="3365"/>
                  </a:lnTo>
                  <a:lnTo>
                    <a:pt x="0" y="11226"/>
                  </a:lnTo>
                  <a:lnTo>
                    <a:pt x="7480" y="14592"/>
                  </a:lnTo>
                  <a:lnTo>
                    <a:pt x="16459" y="14592"/>
                  </a:lnTo>
                  <a:lnTo>
                    <a:pt x="25463" y="14592"/>
                  </a:lnTo>
                  <a:lnTo>
                    <a:pt x="32943" y="11226"/>
                  </a:lnTo>
                  <a:lnTo>
                    <a:pt x="32943" y="3365"/>
                  </a:lnTo>
                  <a:lnTo>
                    <a:pt x="25463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165714" y="2135962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5">
                  <a:moveTo>
                    <a:pt x="16459" y="14592"/>
                  </a:moveTo>
                  <a:lnTo>
                    <a:pt x="25463" y="14592"/>
                  </a:lnTo>
                  <a:lnTo>
                    <a:pt x="32943" y="11226"/>
                  </a:lnTo>
                  <a:lnTo>
                    <a:pt x="32943" y="7480"/>
                  </a:lnTo>
                  <a:lnTo>
                    <a:pt x="32943" y="3365"/>
                  </a:lnTo>
                  <a:lnTo>
                    <a:pt x="25463" y="0"/>
                  </a:lnTo>
                  <a:lnTo>
                    <a:pt x="16459" y="0"/>
                  </a:lnTo>
                  <a:lnTo>
                    <a:pt x="7480" y="0"/>
                  </a:lnTo>
                  <a:lnTo>
                    <a:pt x="0" y="3365"/>
                  </a:lnTo>
                  <a:lnTo>
                    <a:pt x="0" y="7480"/>
                  </a:lnTo>
                  <a:lnTo>
                    <a:pt x="0" y="11226"/>
                  </a:lnTo>
                  <a:lnTo>
                    <a:pt x="7480" y="14592"/>
                  </a:lnTo>
                  <a:lnTo>
                    <a:pt x="16459" y="145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165714" y="2130717"/>
              <a:ext cx="33020" cy="13335"/>
            </a:xfrm>
            <a:custGeom>
              <a:avLst/>
              <a:gdLst/>
              <a:ahLst/>
              <a:cxnLst/>
              <a:rect l="l" t="t" r="r" b="b"/>
              <a:pathLst>
                <a:path w="33020" h="13335">
                  <a:moveTo>
                    <a:pt x="25463" y="0"/>
                  </a:moveTo>
                  <a:lnTo>
                    <a:pt x="7480" y="0"/>
                  </a:lnTo>
                  <a:lnTo>
                    <a:pt x="0" y="2997"/>
                  </a:lnTo>
                  <a:lnTo>
                    <a:pt x="0" y="12725"/>
                  </a:lnTo>
                  <a:lnTo>
                    <a:pt x="32943" y="12725"/>
                  </a:lnTo>
                  <a:lnTo>
                    <a:pt x="32943" y="2997"/>
                  </a:lnTo>
                  <a:lnTo>
                    <a:pt x="25463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165714" y="2130717"/>
              <a:ext cx="33020" cy="13335"/>
            </a:xfrm>
            <a:custGeom>
              <a:avLst/>
              <a:gdLst/>
              <a:ahLst/>
              <a:cxnLst/>
              <a:rect l="l" t="t" r="r" b="b"/>
              <a:pathLst>
                <a:path w="33020" h="13335">
                  <a:moveTo>
                    <a:pt x="32943" y="12725"/>
                  </a:moveTo>
                  <a:lnTo>
                    <a:pt x="32943" y="7111"/>
                  </a:lnTo>
                  <a:lnTo>
                    <a:pt x="32943" y="2997"/>
                  </a:lnTo>
                  <a:lnTo>
                    <a:pt x="25463" y="0"/>
                  </a:lnTo>
                  <a:lnTo>
                    <a:pt x="16459" y="0"/>
                  </a:lnTo>
                  <a:lnTo>
                    <a:pt x="7480" y="0"/>
                  </a:lnTo>
                  <a:lnTo>
                    <a:pt x="0" y="2997"/>
                  </a:lnTo>
                  <a:lnTo>
                    <a:pt x="0" y="7111"/>
                  </a:lnTo>
                  <a:lnTo>
                    <a:pt x="0" y="1272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168330" y="2139695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4855" y="4033"/>
                  </a:lnTo>
                  <a:lnTo>
                    <a:pt x="10766" y="6978"/>
                  </a:lnTo>
                  <a:lnTo>
                    <a:pt x="17377" y="8590"/>
                  </a:lnTo>
                  <a:lnTo>
                    <a:pt x="24333" y="86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168330" y="2139695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4855" y="4033"/>
                  </a:lnTo>
                  <a:lnTo>
                    <a:pt x="10766" y="6978"/>
                  </a:lnTo>
                  <a:lnTo>
                    <a:pt x="17377" y="8590"/>
                  </a:lnTo>
                  <a:lnTo>
                    <a:pt x="24333" y="862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171708" y="2137829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4846" y="4026"/>
                  </a:lnTo>
                  <a:lnTo>
                    <a:pt x="10748" y="6967"/>
                  </a:lnTo>
                  <a:lnTo>
                    <a:pt x="17353" y="8577"/>
                  </a:lnTo>
                  <a:lnTo>
                    <a:pt x="24307" y="86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171708" y="2137829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4846" y="4026"/>
                  </a:lnTo>
                  <a:lnTo>
                    <a:pt x="10748" y="6967"/>
                  </a:lnTo>
                  <a:lnTo>
                    <a:pt x="17353" y="8577"/>
                  </a:lnTo>
                  <a:lnTo>
                    <a:pt x="24307" y="861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255554" y="2124354"/>
              <a:ext cx="41275" cy="31115"/>
            </a:xfrm>
            <a:custGeom>
              <a:avLst/>
              <a:gdLst/>
              <a:ahLst/>
              <a:cxnLst/>
              <a:rect l="l" t="t" r="r" b="b"/>
              <a:pathLst>
                <a:path w="41275" h="31114">
                  <a:moveTo>
                    <a:pt x="40805" y="0"/>
                  </a:moveTo>
                  <a:lnTo>
                    <a:pt x="0" y="0"/>
                  </a:lnTo>
                  <a:lnTo>
                    <a:pt x="0" y="30695"/>
                  </a:lnTo>
                  <a:lnTo>
                    <a:pt x="40805" y="30695"/>
                  </a:lnTo>
                  <a:lnTo>
                    <a:pt x="40805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255554" y="2124354"/>
              <a:ext cx="41275" cy="31115"/>
            </a:xfrm>
            <a:custGeom>
              <a:avLst/>
              <a:gdLst/>
              <a:ahLst/>
              <a:cxnLst/>
              <a:rect l="l" t="t" r="r" b="b"/>
              <a:pathLst>
                <a:path w="41275" h="31114">
                  <a:moveTo>
                    <a:pt x="40805" y="30695"/>
                  </a:moveTo>
                  <a:lnTo>
                    <a:pt x="40805" y="0"/>
                  </a:lnTo>
                  <a:lnTo>
                    <a:pt x="0" y="0"/>
                  </a:lnTo>
                  <a:lnTo>
                    <a:pt x="0" y="30695"/>
                  </a:lnTo>
                  <a:lnTo>
                    <a:pt x="40805" y="3069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255554" y="2114613"/>
              <a:ext cx="41275" cy="10160"/>
            </a:xfrm>
            <a:custGeom>
              <a:avLst/>
              <a:gdLst/>
              <a:ahLst/>
              <a:cxnLst/>
              <a:rect l="l" t="t" r="r" b="b"/>
              <a:pathLst>
                <a:path w="41275" h="10160">
                  <a:moveTo>
                    <a:pt x="40805" y="0"/>
                  </a:moveTo>
                  <a:lnTo>
                    <a:pt x="36296" y="0"/>
                  </a:lnTo>
                  <a:lnTo>
                    <a:pt x="36296" y="6362"/>
                  </a:lnTo>
                  <a:lnTo>
                    <a:pt x="4851" y="6362"/>
                  </a:lnTo>
                  <a:lnTo>
                    <a:pt x="4851" y="0"/>
                  </a:lnTo>
                  <a:lnTo>
                    <a:pt x="0" y="0"/>
                  </a:lnTo>
                  <a:lnTo>
                    <a:pt x="0" y="9740"/>
                  </a:lnTo>
                  <a:lnTo>
                    <a:pt x="40805" y="9740"/>
                  </a:lnTo>
                  <a:lnTo>
                    <a:pt x="40805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255554" y="2114613"/>
              <a:ext cx="41275" cy="10160"/>
            </a:xfrm>
            <a:custGeom>
              <a:avLst/>
              <a:gdLst/>
              <a:ahLst/>
              <a:cxnLst/>
              <a:rect l="l" t="t" r="r" b="b"/>
              <a:pathLst>
                <a:path w="41275" h="10160">
                  <a:moveTo>
                    <a:pt x="36296" y="0"/>
                  </a:moveTo>
                  <a:lnTo>
                    <a:pt x="36296" y="6362"/>
                  </a:lnTo>
                  <a:lnTo>
                    <a:pt x="4851" y="6362"/>
                  </a:lnTo>
                  <a:lnTo>
                    <a:pt x="4851" y="0"/>
                  </a:lnTo>
                  <a:lnTo>
                    <a:pt x="0" y="0"/>
                  </a:lnTo>
                  <a:lnTo>
                    <a:pt x="0" y="9740"/>
                  </a:lnTo>
                  <a:lnTo>
                    <a:pt x="40805" y="9740"/>
                  </a:lnTo>
                  <a:lnTo>
                    <a:pt x="40805" y="0"/>
                  </a:lnTo>
                  <a:lnTo>
                    <a:pt x="36296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259668" y="2135962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5">
                  <a:moveTo>
                    <a:pt x="25450" y="0"/>
                  </a:moveTo>
                  <a:lnTo>
                    <a:pt x="7493" y="0"/>
                  </a:lnTo>
                  <a:lnTo>
                    <a:pt x="0" y="3365"/>
                  </a:lnTo>
                  <a:lnTo>
                    <a:pt x="0" y="11226"/>
                  </a:lnTo>
                  <a:lnTo>
                    <a:pt x="7493" y="14592"/>
                  </a:lnTo>
                  <a:lnTo>
                    <a:pt x="16446" y="14592"/>
                  </a:lnTo>
                  <a:lnTo>
                    <a:pt x="25450" y="14592"/>
                  </a:lnTo>
                  <a:lnTo>
                    <a:pt x="32943" y="11226"/>
                  </a:lnTo>
                  <a:lnTo>
                    <a:pt x="32943" y="3365"/>
                  </a:lnTo>
                  <a:lnTo>
                    <a:pt x="2545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259668" y="2135962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5">
                  <a:moveTo>
                    <a:pt x="16446" y="14592"/>
                  </a:moveTo>
                  <a:lnTo>
                    <a:pt x="25450" y="14592"/>
                  </a:lnTo>
                  <a:lnTo>
                    <a:pt x="32943" y="11226"/>
                  </a:lnTo>
                  <a:lnTo>
                    <a:pt x="32943" y="7480"/>
                  </a:lnTo>
                  <a:lnTo>
                    <a:pt x="32943" y="3365"/>
                  </a:lnTo>
                  <a:lnTo>
                    <a:pt x="25450" y="0"/>
                  </a:lnTo>
                  <a:lnTo>
                    <a:pt x="16446" y="0"/>
                  </a:lnTo>
                  <a:lnTo>
                    <a:pt x="7493" y="0"/>
                  </a:lnTo>
                  <a:lnTo>
                    <a:pt x="0" y="3365"/>
                  </a:lnTo>
                  <a:lnTo>
                    <a:pt x="0" y="7480"/>
                  </a:lnTo>
                  <a:lnTo>
                    <a:pt x="0" y="11226"/>
                  </a:lnTo>
                  <a:lnTo>
                    <a:pt x="7493" y="14592"/>
                  </a:lnTo>
                  <a:lnTo>
                    <a:pt x="16446" y="145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259668" y="2130717"/>
              <a:ext cx="33020" cy="13335"/>
            </a:xfrm>
            <a:custGeom>
              <a:avLst/>
              <a:gdLst/>
              <a:ahLst/>
              <a:cxnLst/>
              <a:rect l="l" t="t" r="r" b="b"/>
              <a:pathLst>
                <a:path w="33020" h="13335">
                  <a:moveTo>
                    <a:pt x="25450" y="0"/>
                  </a:moveTo>
                  <a:lnTo>
                    <a:pt x="7493" y="0"/>
                  </a:lnTo>
                  <a:lnTo>
                    <a:pt x="0" y="2997"/>
                  </a:lnTo>
                  <a:lnTo>
                    <a:pt x="0" y="12725"/>
                  </a:lnTo>
                  <a:lnTo>
                    <a:pt x="32943" y="12725"/>
                  </a:lnTo>
                  <a:lnTo>
                    <a:pt x="32943" y="2997"/>
                  </a:lnTo>
                  <a:lnTo>
                    <a:pt x="2545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259668" y="2130717"/>
              <a:ext cx="33020" cy="13335"/>
            </a:xfrm>
            <a:custGeom>
              <a:avLst/>
              <a:gdLst/>
              <a:ahLst/>
              <a:cxnLst/>
              <a:rect l="l" t="t" r="r" b="b"/>
              <a:pathLst>
                <a:path w="33020" h="13335">
                  <a:moveTo>
                    <a:pt x="32943" y="12725"/>
                  </a:moveTo>
                  <a:lnTo>
                    <a:pt x="32943" y="7111"/>
                  </a:lnTo>
                  <a:lnTo>
                    <a:pt x="32943" y="2997"/>
                  </a:lnTo>
                  <a:lnTo>
                    <a:pt x="25450" y="0"/>
                  </a:lnTo>
                  <a:lnTo>
                    <a:pt x="16446" y="0"/>
                  </a:lnTo>
                  <a:lnTo>
                    <a:pt x="7493" y="0"/>
                  </a:lnTo>
                  <a:lnTo>
                    <a:pt x="0" y="2997"/>
                  </a:lnTo>
                  <a:lnTo>
                    <a:pt x="0" y="7111"/>
                  </a:lnTo>
                  <a:lnTo>
                    <a:pt x="0" y="1272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261904" y="2139695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5066" y="4033"/>
                  </a:lnTo>
                  <a:lnTo>
                    <a:pt x="11042" y="6978"/>
                  </a:lnTo>
                  <a:lnTo>
                    <a:pt x="17580" y="8590"/>
                  </a:lnTo>
                  <a:lnTo>
                    <a:pt x="24333" y="86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261904" y="2139695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5066" y="4033"/>
                  </a:lnTo>
                  <a:lnTo>
                    <a:pt x="11042" y="6978"/>
                  </a:lnTo>
                  <a:lnTo>
                    <a:pt x="17580" y="8590"/>
                  </a:lnTo>
                  <a:lnTo>
                    <a:pt x="24333" y="862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4265663" y="2137829"/>
              <a:ext cx="24130" cy="8890"/>
            </a:xfrm>
            <a:custGeom>
              <a:avLst/>
              <a:gdLst/>
              <a:ahLst/>
              <a:cxnLst/>
              <a:rect l="l" t="t" r="r" b="b"/>
              <a:pathLst>
                <a:path w="24129" h="8889">
                  <a:moveTo>
                    <a:pt x="0" y="0"/>
                  </a:moveTo>
                  <a:lnTo>
                    <a:pt x="4846" y="4026"/>
                  </a:lnTo>
                  <a:lnTo>
                    <a:pt x="10707" y="6967"/>
                  </a:lnTo>
                  <a:lnTo>
                    <a:pt x="17200" y="8577"/>
                  </a:lnTo>
                  <a:lnTo>
                    <a:pt x="23939" y="86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4265663" y="2137829"/>
              <a:ext cx="24130" cy="8890"/>
            </a:xfrm>
            <a:custGeom>
              <a:avLst/>
              <a:gdLst/>
              <a:ahLst/>
              <a:cxnLst/>
              <a:rect l="l" t="t" r="r" b="b"/>
              <a:pathLst>
                <a:path w="24129" h="8889">
                  <a:moveTo>
                    <a:pt x="0" y="0"/>
                  </a:moveTo>
                  <a:lnTo>
                    <a:pt x="4846" y="4026"/>
                  </a:lnTo>
                  <a:lnTo>
                    <a:pt x="10707" y="6967"/>
                  </a:lnTo>
                  <a:lnTo>
                    <a:pt x="17200" y="8577"/>
                  </a:lnTo>
                  <a:lnTo>
                    <a:pt x="23939" y="861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4046296" y="2447023"/>
              <a:ext cx="367030" cy="115570"/>
            </a:xfrm>
            <a:custGeom>
              <a:avLst/>
              <a:gdLst/>
              <a:ahLst/>
              <a:cxnLst/>
              <a:rect l="l" t="t" r="r" b="b"/>
              <a:pathLst>
                <a:path w="367029" h="115569">
                  <a:moveTo>
                    <a:pt x="362712" y="0"/>
                  </a:moveTo>
                  <a:lnTo>
                    <a:pt x="358597" y="0"/>
                  </a:lnTo>
                  <a:lnTo>
                    <a:pt x="3365" y="0"/>
                  </a:lnTo>
                  <a:lnTo>
                    <a:pt x="0" y="3746"/>
                  </a:lnTo>
                  <a:lnTo>
                    <a:pt x="0" y="111912"/>
                  </a:lnTo>
                  <a:lnTo>
                    <a:pt x="3365" y="115290"/>
                  </a:lnTo>
                  <a:lnTo>
                    <a:pt x="362712" y="115290"/>
                  </a:lnTo>
                  <a:lnTo>
                    <a:pt x="366458" y="111912"/>
                  </a:lnTo>
                  <a:lnTo>
                    <a:pt x="366458" y="3746"/>
                  </a:lnTo>
                  <a:lnTo>
                    <a:pt x="362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4028706" y="2051735"/>
              <a:ext cx="401320" cy="683895"/>
            </a:xfrm>
            <a:custGeom>
              <a:avLst/>
              <a:gdLst/>
              <a:ahLst/>
              <a:cxnLst/>
              <a:rect l="l" t="t" r="r" b="b"/>
              <a:pathLst>
                <a:path w="401320" h="683894">
                  <a:moveTo>
                    <a:pt x="376186" y="395287"/>
                  </a:moveTo>
                  <a:lnTo>
                    <a:pt x="380301" y="395287"/>
                  </a:lnTo>
                  <a:lnTo>
                    <a:pt x="384048" y="399034"/>
                  </a:lnTo>
                  <a:lnTo>
                    <a:pt x="384048" y="403136"/>
                  </a:lnTo>
                  <a:lnTo>
                    <a:pt x="384048" y="502704"/>
                  </a:lnTo>
                  <a:lnTo>
                    <a:pt x="384048" y="507199"/>
                  </a:lnTo>
                  <a:lnTo>
                    <a:pt x="380301" y="510578"/>
                  </a:lnTo>
                  <a:lnTo>
                    <a:pt x="376186" y="510578"/>
                  </a:lnTo>
                  <a:lnTo>
                    <a:pt x="25450" y="510578"/>
                  </a:lnTo>
                  <a:lnTo>
                    <a:pt x="20954" y="510578"/>
                  </a:lnTo>
                  <a:lnTo>
                    <a:pt x="17589" y="507199"/>
                  </a:lnTo>
                  <a:lnTo>
                    <a:pt x="17589" y="502704"/>
                  </a:lnTo>
                  <a:lnTo>
                    <a:pt x="17589" y="403136"/>
                  </a:lnTo>
                  <a:lnTo>
                    <a:pt x="17589" y="399034"/>
                  </a:lnTo>
                  <a:lnTo>
                    <a:pt x="20954" y="395287"/>
                  </a:lnTo>
                  <a:lnTo>
                    <a:pt x="25450" y="395287"/>
                  </a:lnTo>
                  <a:lnTo>
                    <a:pt x="376186" y="395287"/>
                  </a:lnTo>
                  <a:close/>
                </a:path>
                <a:path w="401320" h="683894">
                  <a:moveTo>
                    <a:pt x="118287" y="377672"/>
                  </a:moveTo>
                  <a:lnTo>
                    <a:pt x="118287" y="287489"/>
                  </a:lnTo>
                  <a:lnTo>
                    <a:pt x="96202" y="287489"/>
                  </a:lnTo>
                  <a:lnTo>
                    <a:pt x="96202" y="377672"/>
                  </a:lnTo>
                  <a:lnTo>
                    <a:pt x="118287" y="377672"/>
                  </a:lnTo>
                  <a:close/>
                </a:path>
                <a:path w="401320" h="683894">
                  <a:moveTo>
                    <a:pt x="211505" y="377672"/>
                  </a:moveTo>
                  <a:lnTo>
                    <a:pt x="211505" y="287489"/>
                  </a:lnTo>
                  <a:lnTo>
                    <a:pt x="189788" y="287489"/>
                  </a:lnTo>
                  <a:lnTo>
                    <a:pt x="189788" y="377672"/>
                  </a:lnTo>
                  <a:lnTo>
                    <a:pt x="211505" y="377672"/>
                  </a:lnTo>
                  <a:close/>
                </a:path>
                <a:path w="401320" h="683894">
                  <a:moveTo>
                    <a:pt x="304330" y="377672"/>
                  </a:moveTo>
                  <a:lnTo>
                    <a:pt x="304330" y="287489"/>
                  </a:lnTo>
                  <a:lnTo>
                    <a:pt x="282244" y="287489"/>
                  </a:lnTo>
                  <a:lnTo>
                    <a:pt x="282244" y="377672"/>
                  </a:lnTo>
                  <a:lnTo>
                    <a:pt x="304330" y="377672"/>
                  </a:lnTo>
                  <a:close/>
                </a:path>
                <a:path w="401320" h="683894">
                  <a:moveTo>
                    <a:pt x="0" y="353352"/>
                  </a:moveTo>
                  <a:lnTo>
                    <a:pt x="401269" y="353352"/>
                  </a:lnTo>
                </a:path>
                <a:path w="401320" h="683894">
                  <a:moveTo>
                    <a:pt x="222351" y="641197"/>
                  </a:moveTo>
                  <a:lnTo>
                    <a:pt x="222351" y="509816"/>
                  </a:lnTo>
                  <a:lnTo>
                    <a:pt x="178942" y="509816"/>
                  </a:lnTo>
                  <a:lnTo>
                    <a:pt x="178942" y="641197"/>
                  </a:lnTo>
                  <a:lnTo>
                    <a:pt x="222351" y="641197"/>
                  </a:lnTo>
                  <a:close/>
                </a:path>
                <a:path w="401320" h="683894">
                  <a:moveTo>
                    <a:pt x="356362" y="0"/>
                  </a:moveTo>
                  <a:lnTo>
                    <a:pt x="356362" y="6350"/>
                  </a:lnTo>
                  <a:lnTo>
                    <a:pt x="321919" y="6350"/>
                  </a:lnTo>
                  <a:lnTo>
                    <a:pt x="321919" y="0"/>
                  </a:lnTo>
                  <a:lnTo>
                    <a:pt x="264261" y="0"/>
                  </a:lnTo>
                  <a:lnTo>
                    <a:pt x="264261" y="6350"/>
                  </a:lnTo>
                  <a:lnTo>
                    <a:pt x="229844" y="6350"/>
                  </a:lnTo>
                  <a:lnTo>
                    <a:pt x="229844" y="0"/>
                  </a:lnTo>
                  <a:lnTo>
                    <a:pt x="170687" y="0"/>
                  </a:lnTo>
                  <a:lnTo>
                    <a:pt x="170687" y="6350"/>
                  </a:lnTo>
                  <a:lnTo>
                    <a:pt x="136245" y="6350"/>
                  </a:lnTo>
                  <a:lnTo>
                    <a:pt x="136245" y="0"/>
                  </a:lnTo>
                  <a:lnTo>
                    <a:pt x="78612" y="0"/>
                  </a:lnTo>
                  <a:lnTo>
                    <a:pt x="78612" y="6350"/>
                  </a:lnTo>
                  <a:lnTo>
                    <a:pt x="44170" y="6350"/>
                  </a:lnTo>
                  <a:lnTo>
                    <a:pt x="44170" y="0"/>
                  </a:lnTo>
                  <a:lnTo>
                    <a:pt x="0" y="0"/>
                  </a:lnTo>
                  <a:lnTo>
                    <a:pt x="0" y="683882"/>
                  </a:lnTo>
                  <a:lnTo>
                    <a:pt x="46418" y="683882"/>
                  </a:lnTo>
                  <a:lnTo>
                    <a:pt x="46418" y="657301"/>
                  </a:lnTo>
                  <a:lnTo>
                    <a:pt x="354850" y="657301"/>
                  </a:lnTo>
                  <a:lnTo>
                    <a:pt x="354850" y="683882"/>
                  </a:lnTo>
                  <a:lnTo>
                    <a:pt x="401269" y="683882"/>
                  </a:lnTo>
                  <a:lnTo>
                    <a:pt x="401269" y="0"/>
                  </a:lnTo>
                  <a:lnTo>
                    <a:pt x="35636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4217365" y="2616580"/>
              <a:ext cx="24765" cy="66675"/>
            </a:xfrm>
            <a:custGeom>
              <a:avLst/>
              <a:gdLst/>
              <a:ahLst/>
              <a:cxnLst/>
              <a:rect l="l" t="t" r="r" b="b"/>
              <a:pathLst>
                <a:path w="24764" h="66675">
                  <a:moveTo>
                    <a:pt x="24320" y="0"/>
                  </a:moveTo>
                  <a:lnTo>
                    <a:pt x="0" y="0"/>
                  </a:lnTo>
                  <a:lnTo>
                    <a:pt x="0" y="29578"/>
                  </a:lnTo>
                  <a:lnTo>
                    <a:pt x="4495" y="29578"/>
                  </a:lnTo>
                  <a:lnTo>
                    <a:pt x="4495" y="37426"/>
                  </a:lnTo>
                  <a:lnTo>
                    <a:pt x="0" y="37426"/>
                  </a:lnTo>
                  <a:lnTo>
                    <a:pt x="0" y="66636"/>
                  </a:lnTo>
                  <a:lnTo>
                    <a:pt x="24320" y="66636"/>
                  </a:lnTo>
                  <a:lnTo>
                    <a:pt x="24320" y="37426"/>
                  </a:lnTo>
                  <a:lnTo>
                    <a:pt x="19469" y="37426"/>
                  </a:lnTo>
                  <a:lnTo>
                    <a:pt x="19469" y="29578"/>
                  </a:lnTo>
                  <a:lnTo>
                    <a:pt x="24320" y="29578"/>
                  </a:lnTo>
                  <a:lnTo>
                    <a:pt x="24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028706" y="2429408"/>
              <a:ext cx="401320" cy="280035"/>
            </a:xfrm>
            <a:custGeom>
              <a:avLst/>
              <a:gdLst/>
              <a:ahLst/>
              <a:cxnLst/>
              <a:rect l="l" t="t" r="r" b="b"/>
              <a:pathLst>
                <a:path w="401320" h="280035">
                  <a:moveTo>
                    <a:pt x="208127" y="224599"/>
                  </a:moveTo>
                  <a:lnTo>
                    <a:pt x="208127" y="216750"/>
                  </a:lnTo>
                  <a:lnTo>
                    <a:pt x="212978" y="216750"/>
                  </a:lnTo>
                  <a:lnTo>
                    <a:pt x="212978" y="187172"/>
                  </a:lnTo>
                  <a:lnTo>
                    <a:pt x="188658" y="187172"/>
                  </a:lnTo>
                  <a:lnTo>
                    <a:pt x="188658" y="216750"/>
                  </a:lnTo>
                  <a:lnTo>
                    <a:pt x="193154" y="216750"/>
                  </a:lnTo>
                  <a:lnTo>
                    <a:pt x="193154" y="224599"/>
                  </a:lnTo>
                  <a:lnTo>
                    <a:pt x="188658" y="224599"/>
                  </a:lnTo>
                  <a:lnTo>
                    <a:pt x="188658" y="253809"/>
                  </a:lnTo>
                  <a:lnTo>
                    <a:pt x="212978" y="253809"/>
                  </a:lnTo>
                  <a:lnTo>
                    <a:pt x="212978" y="224599"/>
                  </a:lnTo>
                  <a:lnTo>
                    <a:pt x="208127" y="224599"/>
                  </a:lnTo>
                  <a:close/>
                </a:path>
                <a:path w="401320" h="280035">
                  <a:moveTo>
                    <a:pt x="354850" y="183438"/>
                  </a:moveTo>
                  <a:lnTo>
                    <a:pt x="354850" y="279628"/>
                  </a:lnTo>
                  <a:lnTo>
                    <a:pt x="401269" y="279628"/>
                  </a:lnTo>
                </a:path>
                <a:path w="401320" h="280035">
                  <a:moveTo>
                    <a:pt x="222351" y="263525"/>
                  </a:moveTo>
                  <a:lnTo>
                    <a:pt x="222351" y="278891"/>
                  </a:lnTo>
                </a:path>
                <a:path w="401320" h="280035">
                  <a:moveTo>
                    <a:pt x="178942" y="263525"/>
                  </a:moveTo>
                  <a:lnTo>
                    <a:pt x="178942" y="278891"/>
                  </a:lnTo>
                </a:path>
                <a:path w="401320" h="280035">
                  <a:moveTo>
                    <a:pt x="222351" y="183807"/>
                  </a:moveTo>
                  <a:lnTo>
                    <a:pt x="401269" y="183807"/>
                  </a:lnTo>
                  <a:lnTo>
                    <a:pt x="401269" y="0"/>
                  </a:lnTo>
                  <a:lnTo>
                    <a:pt x="0" y="0"/>
                  </a:lnTo>
                  <a:lnTo>
                    <a:pt x="0" y="183807"/>
                  </a:lnTo>
                  <a:lnTo>
                    <a:pt x="178942" y="18380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125476" y="2662068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481" y="0"/>
                  </a:moveTo>
                  <a:lnTo>
                    <a:pt x="12768" y="510"/>
                  </a:lnTo>
                  <a:lnTo>
                    <a:pt x="6687" y="3475"/>
                  </a:lnTo>
                  <a:lnTo>
                    <a:pt x="2048" y="8792"/>
                  </a:lnTo>
                  <a:lnTo>
                    <a:pt x="0" y="15265"/>
                  </a:lnTo>
                  <a:lnTo>
                    <a:pt x="510" y="21846"/>
                  </a:lnTo>
                  <a:lnTo>
                    <a:pt x="3475" y="27796"/>
                  </a:lnTo>
                  <a:lnTo>
                    <a:pt x="8792" y="32376"/>
                  </a:lnTo>
                  <a:lnTo>
                    <a:pt x="15263" y="34591"/>
                  </a:lnTo>
                  <a:lnTo>
                    <a:pt x="21843" y="34103"/>
                  </a:lnTo>
                  <a:lnTo>
                    <a:pt x="27796" y="31158"/>
                  </a:lnTo>
                  <a:lnTo>
                    <a:pt x="32388" y="26000"/>
                  </a:lnTo>
                  <a:lnTo>
                    <a:pt x="34596" y="19316"/>
                  </a:lnTo>
                  <a:lnTo>
                    <a:pt x="34106" y="12629"/>
                  </a:lnTo>
                  <a:lnTo>
                    <a:pt x="31163" y="6639"/>
                  </a:lnTo>
                  <a:lnTo>
                    <a:pt x="26013" y="2048"/>
                  </a:lnTo>
                  <a:lnTo>
                    <a:pt x="1948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125476" y="2662068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792" y="32376"/>
                  </a:moveTo>
                  <a:lnTo>
                    <a:pt x="15263" y="34591"/>
                  </a:lnTo>
                  <a:lnTo>
                    <a:pt x="21843" y="34103"/>
                  </a:lnTo>
                  <a:lnTo>
                    <a:pt x="27796" y="31158"/>
                  </a:lnTo>
                  <a:lnTo>
                    <a:pt x="32388" y="26000"/>
                  </a:lnTo>
                  <a:lnTo>
                    <a:pt x="34596" y="19316"/>
                  </a:lnTo>
                  <a:lnTo>
                    <a:pt x="34106" y="12629"/>
                  </a:lnTo>
                  <a:lnTo>
                    <a:pt x="31163" y="6639"/>
                  </a:lnTo>
                  <a:lnTo>
                    <a:pt x="26013" y="2048"/>
                  </a:lnTo>
                  <a:lnTo>
                    <a:pt x="19481" y="0"/>
                  </a:lnTo>
                  <a:lnTo>
                    <a:pt x="12768" y="510"/>
                  </a:lnTo>
                  <a:lnTo>
                    <a:pt x="6687" y="3475"/>
                  </a:lnTo>
                  <a:lnTo>
                    <a:pt x="2048" y="8792"/>
                  </a:lnTo>
                  <a:lnTo>
                    <a:pt x="0" y="15265"/>
                  </a:lnTo>
                  <a:lnTo>
                    <a:pt x="510" y="21846"/>
                  </a:lnTo>
                  <a:lnTo>
                    <a:pt x="3475" y="27796"/>
                  </a:lnTo>
                  <a:lnTo>
                    <a:pt x="8792" y="323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136517" y="2665983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4">
                  <a:moveTo>
                    <a:pt x="17208" y="0"/>
                  </a:moveTo>
                  <a:lnTo>
                    <a:pt x="0" y="29578"/>
                  </a:lnTo>
                  <a:lnTo>
                    <a:pt x="6362" y="18732"/>
                  </a:lnTo>
                  <a:lnTo>
                    <a:pt x="9715" y="19850"/>
                  </a:lnTo>
                  <a:lnTo>
                    <a:pt x="12712" y="19469"/>
                  </a:lnTo>
                  <a:lnTo>
                    <a:pt x="14973" y="15709"/>
                  </a:lnTo>
                  <a:lnTo>
                    <a:pt x="13474" y="13106"/>
                  </a:lnTo>
                  <a:lnTo>
                    <a:pt x="10833" y="10858"/>
                  </a:lnTo>
                  <a:lnTo>
                    <a:pt x="1720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136517" y="2665983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4">
                  <a:moveTo>
                    <a:pt x="0" y="29578"/>
                  </a:moveTo>
                  <a:lnTo>
                    <a:pt x="6362" y="18732"/>
                  </a:lnTo>
                  <a:lnTo>
                    <a:pt x="9715" y="19850"/>
                  </a:lnTo>
                  <a:lnTo>
                    <a:pt x="12712" y="19469"/>
                  </a:lnTo>
                  <a:lnTo>
                    <a:pt x="13843" y="17602"/>
                  </a:lnTo>
                  <a:lnTo>
                    <a:pt x="14973" y="15709"/>
                  </a:lnTo>
                  <a:lnTo>
                    <a:pt x="13474" y="13106"/>
                  </a:lnTo>
                  <a:lnTo>
                    <a:pt x="10833" y="10858"/>
                  </a:lnTo>
                  <a:lnTo>
                    <a:pt x="1720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132021" y="2662986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80">
                  <a:moveTo>
                    <a:pt x="16852" y="0"/>
                  </a:moveTo>
                  <a:lnTo>
                    <a:pt x="10477" y="10858"/>
                  </a:lnTo>
                  <a:lnTo>
                    <a:pt x="7480" y="9740"/>
                  </a:lnTo>
                  <a:lnTo>
                    <a:pt x="4127" y="10121"/>
                  </a:lnTo>
                  <a:lnTo>
                    <a:pt x="3365" y="11988"/>
                  </a:lnTo>
                  <a:lnTo>
                    <a:pt x="2247" y="13855"/>
                  </a:lnTo>
                  <a:lnTo>
                    <a:pt x="3365" y="16840"/>
                  </a:lnTo>
                  <a:lnTo>
                    <a:pt x="5981" y="19088"/>
                  </a:lnTo>
                  <a:lnTo>
                    <a:pt x="0" y="29946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132021" y="2662986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80">
                  <a:moveTo>
                    <a:pt x="16852" y="0"/>
                  </a:moveTo>
                  <a:lnTo>
                    <a:pt x="10477" y="10858"/>
                  </a:lnTo>
                  <a:lnTo>
                    <a:pt x="7480" y="9740"/>
                  </a:lnTo>
                  <a:lnTo>
                    <a:pt x="4127" y="10121"/>
                  </a:lnTo>
                  <a:lnTo>
                    <a:pt x="3365" y="11988"/>
                  </a:lnTo>
                  <a:lnTo>
                    <a:pt x="2247" y="13855"/>
                  </a:lnTo>
                  <a:lnTo>
                    <a:pt x="3365" y="16840"/>
                  </a:lnTo>
                  <a:lnTo>
                    <a:pt x="5981" y="19088"/>
                  </a:lnTo>
                  <a:lnTo>
                    <a:pt x="0" y="2994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8" name="object 16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054868" y="2427122"/>
              <a:ext cx="87299" cy="110883"/>
            </a:xfrm>
            <a:prstGeom prst="rect">
              <a:avLst/>
            </a:prstGeom>
          </p:spPr>
        </p:pic>
        <p:sp>
          <p:nvSpPr>
            <p:cNvPr id="169" name="object 169"/>
            <p:cNvSpPr/>
            <p:nvPr/>
          </p:nvSpPr>
          <p:spPr>
            <a:xfrm>
              <a:off x="2919488" y="1240942"/>
              <a:ext cx="2119630" cy="2338705"/>
            </a:xfrm>
            <a:custGeom>
              <a:avLst/>
              <a:gdLst/>
              <a:ahLst/>
              <a:cxnLst/>
              <a:rect l="l" t="t" r="r" b="b"/>
              <a:pathLst>
                <a:path w="2119629" h="2338704">
                  <a:moveTo>
                    <a:pt x="1888744" y="432574"/>
                  </a:moveTo>
                  <a:lnTo>
                    <a:pt x="1888744" y="1887118"/>
                  </a:lnTo>
                  <a:lnTo>
                    <a:pt x="13512" y="1887118"/>
                  </a:lnTo>
                  <a:lnTo>
                    <a:pt x="13512" y="432574"/>
                  </a:lnTo>
                  <a:lnTo>
                    <a:pt x="1888744" y="432574"/>
                  </a:lnTo>
                  <a:close/>
                </a:path>
                <a:path w="2119629" h="2338704">
                  <a:moveTo>
                    <a:pt x="0" y="0"/>
                  </a:moveTo>
                  <a:lnTo>
                    <a:pt x="2119363" y="0"/>
                  </a:lnTo>
                  <a:lnTo>
                    <a:pt x="2119363" y="2264346"/>
                  </a:lnTo>
                  <a:lnTo>
                    <a:pt x="1905571" y="2338666"/>
                  </a:lnTo>
                  <a:lnTo>
                    <a:pt x="1691779" y="2264346"/>
                  </a:lnTo>
                  <a:lnTo>
                    <a:pt x="1477975" y="2338666"/>
                  </a:lnTo>
                  <a:lnTo>
                    <a:pt x="1264170" y="2264346"/>
                  </a:lnTo>
                  <a:lnTo>
                    <a:pt x="1050378" y="2338666"/>
                  </a:lnTo>
                  <a:lnTo>
                    <a:pt x="845883" y="2264346"/>
                  </a:lnTo>
                  <a:lnTo>
                    <a:pt x="632091" y="2338666"/>
                  </a:lnTo>
                  <a:lnTo>
                    <a:pt x="427583" y="2264346"/>
                  </a:lnTo>
                  <a:lnTo>
                    <a:pt x="213791" y="2338666"/>
                  </a:lnTo>
                  <a:lnTo>
                    <a:pt x="0" y="226434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0" name="object 17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20377" y="1671192"/>
              <a:ext cx="2239073" cy="1900008"/>
            </a:xfrm>
            <a:prstGeom prst="rect">
              <a:avLst/>
            </a:prstGeom>
          </p:spPr>
        </p:pic>
      </p:grpSp>
      <p:grpSp>
        <p:nvGrpSpPr>
          <p:cNvPr id="171" name="object 171"/>
          <p:cNvGrpSpPr/>
          <p:nvPr/>
        </p:nvGrpSpPr>
        <p:grpSpPr>
          <a:xfrm>
            <a:off x="7971803" y="4766704"/>
            <a:ext cx="2404745" cy="2343785"/>
            <a:chOff x="2917202" y="4766703"/>
            <a:chExt cx="2404745" cy="2343785"/>
          </a:xfrm>
        </p:grpSpPr>
        <p:sp>
          <p:nvSpPr>
            <p:cNvPr id="172" name="object 172"/>
            <p:cNvSpPr/>
            <p:nvPr/>
          </p:nvSpPr>
          <p:spPr>
            <a:xfrm>
              <a:off x="2933014" y="4768989"/>
              <a:ext cx="2106295" cy="2338705"/>
            </a:xfrm>
            <a:custGeom>
              <a:avLst/>
              <a:gdLst/>
              <a:ahLst/>
              <a:cxnLst/>
              <a:rect l="l" t="t" r="r" b="b"/>
              <a:pathLst>
                <a:path w="2106295" h="2338704">
                  <a:moveTo>
                    <a:pt x="2105825" y="0"/>
                  </a:moveTo>
                  <a:lnTo>
                    <a:pt x="0" y="0"/>
                  </a:lnTo>
                  <a:lnTo>
                    <a:pt x="0" y="2264359"/>
                  </a:lnTo>
                  <a:lnTo>
                    <a:pt x="212432" y="2338666"/>
                  </a:lnTo>
                  <a:lnTo>
                    <a:pt x="424865" y="2264359"/>
                  </a:lnTo>
                  <a:lnTo>
                    <a:pt x="628053" y="2338666"/>
                  </a:lnTo>
                  <a:lnTo>
                    <a:pt x="840485" y="2264359"/>
                  </a:lnTo>
                  <a:lnTo>
                    <a:pt x="1043698" y="2338666"/>
                  </a:lnTo>
                  <a:lnTo>
                    <a:pt x="1256106" y="2264359"/>
                  </a:lnTo>
                  <a:lnTo>
                    <a:pt x="1468539" y="2338666"/>
                  </a:lnTo>
                  <a:lnTo>
                    <a:pt x="1680959" y="2264359"/>
                  </a:lnTo>
                  <a:lnTo>
                    <a:pt x="1893417" y="2338666"/>
                  </a:lnTo>
                  <a:lnTo>
                    <a:pt x="2105825" y="2264359"/>
                  </a:lnTo>
                  <a:lnTo>
                    <a:pt x="210582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2933026" y="5201564"/>
              <a:ext cx="1875789" cy="1454785"/>
            </a:xfrm>
            <a:custGeom>
              <a:avLst/>
              <a:gdLst/>
              <a:ahLst/>
              <a:cxnLst/>
              <a:rect l="l" t="t" r="r" b="b"/>
              <a:pathLst>
                <a:path w="1875789" h="1454784">
                  <a:moveTo>
                    <a:pt x="1875218" y="0"/>
                  </a:moveTo>
                  <a:lnTo>
                    <a:pt x="0" y="0"/>
                  </a:lnTo>
                  <a:lnTo>
                    <a:pt x="0" y="1454543"/>
                  </a:lnTo>
                  <a:lnTo>
                    <a:pt x="1875218" y="1454543"/>
                  </a:lnTo>
                  <a:lnTo>
                    <a:pt x="18752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2933014" y="5201564"/>
              <a:ext cx="1875789" cy="1454785"/>
            </a:xfrm>
            <a:custGeom>
              <a:avLst/>
              <a:gdLst/>
              <a:ahLst/>
              <a:cxnLst/>
              <a:rect l="l" t="t" r="r" b="b"/>
              <a:pathLst>
                <a:path w="1875789" h="1454784">
                  <a:moveTo>
                    <a:pt x="1875231" y="0"/>
                  </a:moveTo>
                  <a:lnTo>
                    <a:pt x="1875231" y="1454543"/>
                  </a:lnTo>
                  <a:lnTo>
                    <a:pt x="0" y="1454543"/>
                  </a:lnTo>
                  <a:lnTo>
                    <a:pt x="0" y="0"/>
                  </a:lnTo>
                  <a:lnTo>
                    <a:pt x="1875231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4028719" y="5521375"/>
              <a:ext cx="401320" cy="742315"/>
            </a:xfrm>
            <a:custGeom>
              <a:avLst/>
              <a:gdLst/>
              <a:ahLst/>
              <a:cxnLst/>
              <a:rect l="l" t="t" r="r" b="b"/>
              <a:pathLst>
                <a:path w="401320" h="742314">
                  <a:moveTo>
                    <a:pt x="240677" y="0"/>
                  </a:moveTo>
                  <a:lnTo>
                    <a:pt x="158711" y="0"/>
                  </a:lnTo>
                  <a:lnTo>
                    <a:pt x="8597" y="20599"/>
                  </a:lnTo>
                  <a:lnTo>
                    <a:pt x="2247" y="21729"/>
                  </a:lnTo>
                  <a:lnTo>
                    <a:pt x="0" y="24726"/>
                  </a:lnTo>
                  <a:lnTo>
                    <a:pt x="0" y="742289"/>
                  </a:lnTo>
                  <a:lnTo>
                    <a:pt x="46405" y="742289"/>
                  </a:lnTo>
                  <a:lnTo>
                    <a:pt x="46405" y="715708"/>
                  </a:lnTo>
                  <a:lnTo>
                    <a:pt x="401269" y="715708"/>
                  </a:lnTo>
                  <a:lnTo>
                    <a:pt x="401269" y="46443"/>
                  </a:lnTo>
                  <a:lnTo>
                    <a:pt x="182651" y="46443"/>
                  </a:lnTo>
                  <a:lnTo>
                    <a:pt x="184150" y="42316"/>
                  </a:lnTo>
                  <a:lnTo>
                    <a:pt x="187147" y="38938"/>
                  </a:lnTo>
                  <a:lnTo>
                    <a:pt x="191274" y="36702"/>
                  </a:lnTo>
                  <a:lnTo>
                    <a:pt x="191274" y="13487"/>
                  </a:lnTo>
                  <a:lnTo>
                    <a:pt x="195376" y="9385"/>
                  </a:lnTo>
                  <a:lnTo>
                    <a:pt x="309915" y="9385"/>
                  </a:lnTo>
                  <a:lnTo>
                    <a:pt x="240677" y="0"/>
                  </a:lnTo>
                  <a:close/>
                </a:path>
                <a:path w="401320" h="742314">
                  <a:moveTo>
                    <a:pt x="401269" y="715708"/>
                  </a:moveTo>
                  <a:lnTo>
                    <a:pt x="354850" y="715708"/>
                  </a:lnTo>
                  <a:lnTo>
                    <a:pt x="354850" y="742289"/>
                  </a:lnTo>
                  <a:lnTo>
                    <a:pt x="401269" y="742289"/>
                  </a:lnTo>
                  <a:lnTo>
                    <a:pt x="401269" y="715708"/>
                  </a:lnTo>
                  <a:close/>
                </a:path>
                <a:path w="401320" h="742314">
                  <a:moveTo>
                    <a:pt x="309915" y="9385"/>
                  </a:moveTo>
                  <a:lnTo>
                    <a:pt x="205867" y="9385"/>
                  </a:lnTo>
                  <a:lnTo>
                    <a:pt x="209994" y="13487"/>
                  </a:lnTo>
                  <a:lnTo>
                    <a:pt x="209994" y="36702"/>
                  </a:lnTo>
                  <a:lnTo>
                    <a:pt x="214096" y="38938"/>
                  </a:lnTo>
                  <a:lnTo>
                    <a:pt x="217093" y="42316"/>
                  </a:lnTo>
                  <a:lnTo>
                    <a:pt x="218592" y="46443"/>
                  </a:lnTo>
                  <a:lnTo>
                    <a:pt x="401269" y="46443"/>
                  </a:lnTo>
                  <a:lnTo>
                    <a:pt x="401269" y="25476"/>
                  </a:lnTo>
                  <a:lnTo>
                    <a:pt x="399021" y="21729"/>
                  </a:lnTo>
                  <a:lnTo>
                    <a:pt x="392645" y="20599"/>
                  </a:lnTo>
                  <a:lnTo>
                    <a:pt x="309915" y="9385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4028719" y="5521375"/>
              <a:ext cx="401320" cy="742315"/>
            </a:xfrm>
            <a:custGeom>
              <a:avLst/>
              <a:gdLst/>
              <a:ahLst/>
              <a:cxnLst/>
              <a:rect l="l" t="t" r="r" b="b"/>
              <a:pathLst>
                <a:path w="401320" h="742314">
                  <a:moveTo>
                    <a:pt x="209994" y="36702"/>
                  </a:moveTo>
                  <a:lnTo>
                    <a:pt x="209994" y="18732"/>
                  </a:lnTo>
                  <a:lnTo>
                    <a:pt x="209994" y="13487"/>
                  </a:lnTo>
                  <a:lnTo>
                    <a:pt x="205867" y="9385"/>
                  </a:lnTo>
                  <a:lnTo>
                    <a:pt x="200634" y="9385"/>
                  </a:lnTo>
                  <a:lnTo>
                    <a:pt x="195376" y="9385"/>
                  </a:lnTo>
                  <a:lnTo>
                    <a:pt x="191274" y="13487"/>
                  </a:lnTo>
                  <a:lnTo>
                    <a:pt x="191274" y="18732"/>
                  </a:lnTo>
                  <a:lnTo>
                    <a:pt x="191274" y="36702"/>
                  </a:lnTo>
                  <a:lnTo>
                    <a:pt x="187147" y="38938"/>
                  </a:lnTo>
                  <a:lnTo>
                    <a:pt x="184150" y="42316"/>
                  </a:lnTo>
                  <a:lnTo>
                    <a:pt x="182651" y="46443"/>
                  </a:lnTo>
                  <a:lnTo>
                    <a:pt x="218592" y="46443"/>
                  </a:lnTo>
                  <a:lnTo>
                    <a:pt x="217093" y="42316"/>
                  </a:lnTo>
                  <a:lnTo>
                    <a:pt x="214096" y="38938"/>
                  </a:lnTo>
                  <a:lnTo>
                    <a:pt x="209994" y="36702"/>
                  </a:lnTo>
                  <a:close/>
                </a:path>
                <a:path w="401320" h="742314">
                  <a:moveTo>
                    <a:pt x="401269" y="29971"/>
                  </a:moveTo>
                  <a:lnTo>
                    <a:pt x="401269" y="58419"/>
                  </a:lnTo>
                  <a:lnTo>
                    <a:pt x="401269" y="742289"/>
                  </a:lnTo>
                  <a:lnTo>
                    <a:pt x="354850" y="742289"/>
                  </a:lnTo>
                  <a:lnTo>
                    <a:pt x="354850" y="715708"/>
                  </a:lnTo>
                  <a:lnTo>
                    <a:pt x="46405" y="715708"/>
                  </a:lnTo>
                  <a:lnTo>
                    <a:pt x="46405" y="742289"/>
                  </a:lnTo>
                  <a:lnTo>
                    <a:pt x="0" y="742289"/>
                  </a:lnTo>
                  <a:lnTo>
                    <a:pt x="0" y="58419"/>
                  </a:lnTo>
                  <a:lnTo>
                    <a:pt x="0" y="31102"/>
                  </a:lnTo>
                  <a:lnTo>
                    <a:pt x="0" y="24726"/>
                  </a:lnTo>
                  <a:lnTo>
                    <a:pt x="2247" y="21729"/>
                  </a:lnTo>
                  <a:lnTo>
                    <a:pt x="8597" y="20599"/>
                  </a:lnTo>
                  <a:lnTo>
                    <a:pt x="158711" y="0"/>
                  </a:lnTo>
                  <a:lnTo>
                    <a:pt x="240677" y="0"/>
                  </a:lnTo>
                  <a:lnTo>
                    <a:pt x="392645" y="20599"/>
                  </a:lnTo>
                  <a:lnTo>
                    <a:pt x="399021" y="21729"/>
                  </a:lnTo>
                  <a:lnTo>
                    <a:pt x="401269" y="25476"/>
                  </a:lnTo>
                  <a:lnTo>
                    <a:pt x="401269" y="2997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4146753" y="5580684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0" y="0"/>
                  </a:lnTo>
                  <a:lnTo>
                    <a:pt x="0" y="101904"/>
                  </a:lnTo>
                  <a:lnTo>
                    <a:pt x="19723" y="101904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4146753" y="5580672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19723" y="101917"/>
                  </a:lnTo>
                  <a:lnTo>
                    <a:pt x="0" y="101917"/>
                  </a:lnTo>
                  <a:lnTo>
                    <a:pt x="0" y="0"/>
                  </a:lnTo>
                  <a:lnTo>
                    <a:pt x="1972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4199496" y="5578894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35" y="0"/>
                  </a:moveTo>
                  <a:lnTo>
                    <a:pt x="0" y="0"/>
                  </a:lnTo>
                  <a:lnTo>
                    <a:pt x="0" y="101904"/>
                  </a:lnTo>
                  <a:lnTo>
                    <a:pt x="19735" y="101904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199496" y="5578894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35" y="0"/>
                  </a:moveTo>
                  <a:lnTo>
                    <a:pt x="19735" y="101904"/>
                  </a:lnTo>
                  <a:lnTo>
                    <a:pt x="0" y="101904"/>
                  </a:lnTo>
                  <a:lnTo>
                    <a:pt x="0" y="0"/>
                  </a:lnTo>
                  <a:lnTo>
                    <a:pt x="1973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239094" y="5578741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0" y="0"/>
                  </a:lnTo>
                  <a:lnTo>
                    <a:pt x="0" y="101904"/>
                  </a:lnTo>
                  <a:lnTo>
                    <a:pt x="19723" y="101904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239094" y="5578741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19723" y="101904"/>
                  </a:lnTo>
                  <a:lnTo>
                    <a:pt x="0" y="101904"/>
                  </a:lnTo>
                  <a:lnTo>
                    <a:pt x="0" y="0"/>
                  </a:lnTo>
                  <a:lnTo>
                    <a:pt x="1972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293476" y="5580240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35" y="0"/>
                  </a:moveTo>
                  <a:lnTo>
                    <a:pt x="0" y="0"/>
                  </a:lnTo>
                  <a:lnTo>
                    <a:pt x="0" y="101904"/>
                  </a:lnTo>
                  <a:lnTo>
                    <a:pt x="19735" y="101904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293476" y="5580227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35" y="0"/>
                  </a:moveTo>
                  <a:lnTo>
                    <a:pt x="19735" y="101917"/>
                  </a:lnTo>
                  <a:lnTo>
                    <a:pt x="0" y="101917"/>
                  </a:lnTo>
                  <a:lnTo>
                    <a:pt x="0" y="0"/>
                  </a:lnTo>
                  <a:lnTo>
                    <a:pt x="1973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333087" y="5580100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35" y="0"/>
                  </a:moveTo>
                  <a:lnTo>
                    <a:pt x="0" y="0"/>
                  </a:lnTo>
                  <a:lnTo>
                    <a:pt x="0" y="101917"/>
                  </a:lnTo>
                  <a:lnTo>
                    <a:pt x="19735" y="101917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333087" y="5580087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35" y="0"/>
                  </a:moveTo>
                  <a:lnTo>
                    <a:pt x="19735" y="101930"/>
                  </a:lnTo>
                  <a:lnTo>
                    <a:pt x="0" y="101930"/>
                  </a:lnTo>
                  <a:lnTo>
                    <a:pt x="0" y="0"/>
                  </a:lnTo>
                  <a:lnTo>
                    <a:pt x="1973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382554" y="5581599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0" y="0"/>
                  </a:lnTo>
                  <a:lnTo>
                    <a:pt x="0" y="101917"/>
                  </a:lnTo>
                  <a:lnTo>
                    <a:pt x="19723" y="101917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4382554" y="5581599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19723" y="101917"/>
                  </a:lnTo>
                  <a:lnTo>
                    <a:pt x="0" y="101917"/>
                  </a:lnTo>
                  <a:lnTo>
                    <a:pt x="0" y="0"/>
                  </a:lnTo>
                  <a:lnTo>
                    <a:pt x="1972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301111" y="5698464"/>
              <a:ext cx="1127125" cy="247650"/>
            </a:xfrm>
            <a:custGeom>
              <a:avLst/>
              <a:gdLst/>
              <a:ahLst/>
              <a:cxnLst/>
              <a:rect l="l" t="t" r="r" b="b"/>
              <a:pathLst>
                <a:path w="1127125" h="247650">
                  <a:moveTo>
                    <a:pt x="84607" y="0"/>
                  </a:moveTo>
                  <a:lnTo>
                    <a:pt x="0" y="0"/>
                  </a:lnTo>
                  <a:lnTo>
                    <a:pt x="0" y="247027"/>
                  </a:lnTo>
                  <a:lnTo>
                    <a:pt x="84607" y="247027"/>
                  </a:lnTo>
                  <a:lnTo>
                    <a:pt x="84607" y="0"/>
                  </a:lnTo>
                  <a:close/>
                </a:path>
                <a:path w="1127125" h="247650">
                  <a:moveTo>
                    <a:pt x="770648" y="123494"/>
                  </a:moveTo>
                  <a:lnTo>
                    <a:pt x="769162" y="121627"/>
                  </a:lnTo>
                  <a:lnTo>
                    <a:pt x="765048" y="121627"/>
                  </a:lnTo>
                  <a:lnTo>
                    <a:pt x="728357" y="121843"/>
                  </a:lnTo>
                  <a:lnTo>
                    <a:pt x="728472" y="136880"/>
                  </a:lnTo>
                  <a:lnTo>
                    <a:pt x="732040" y="136537"/>
                  </a:lnTo>
                  <a:lnTo>
                    <a:pt x="732828" y="136423"/>
                  </a:lnTo>
                  <a:lnTo>
                    <a:pt x="733158" y="136423"/>
                  </a:lnTo>
                  <a:lnTo>
                    <a:pt x="733425" y="136398"/>
                  </a:lnTo>
                  <a:lnTo>
                    <a:pt x="734542" y="131953"/>
                  </a:lnTo>
                  <a:lnTo>
                    <a:pt x="745820" y="125387"/>
                  </a:lnTo>
                  <a:lnTo>
                    <a:pt x="760514" y="128320"/>
                  </a:lnTo>
                  <a:lnTo>
                    <a:pt x="764895" y="136398"/>
                  </a:lnTo>
                  <a:lnTo>
                    <a:pt x="760082" y="143814"/>
                  </a:lnTo>
                  <a:lnTo>
                    <a:pt x="744677" y="145732"/>
                  </a:lnTo>
                  <a:lnTo>
                    <a:pt x="734529" y="141909"/>
                  </a:lnTo>
                  <a:lnTo>
                    <a:pt x="732828" y="136461"/>
                  </a:lnTo>
                  <a:lnTo>
                    <a:pt x="732040" y="136537"/>
                  </a:lnTo>
                  <a:lnTo>
                    <a:pt x="728535" y="137020"/>
                  </a:lnTo>
                  <a:lnTo>
                    <a:pt x="728637" y="149504"/>
                  </a:lnTo>
                  <a:lnTo>
                    <a:pt x="768032" y="149733"/>
                  </a:lnTo>
                  <a:lnTo>
                    <a:pt x="770648" y="146710"/>
                  </a:lnTo>
                  <a:lnTo>
                    <a:pt x="770648" y="145732"/>
                  </a:lnTo>
                  <a:lnTo>
                    <a:pt x="770648" y="125387"/>
                  </a:lnTo>
                  <a:lnTo>
                    <a:pt x="770648" y="123494"/>
                  </a:lnTo>
                  <a:close/>
                </a:path>
                <a:path w="1127125" h="247650">
                  <a:moveTo>
                    <a:pt x="1126731" y="121691"/>
                  </a:moveTo>
                  <a:lnTo>
                    <a:pt x="1090345" y="121488"/>
                  </a:lnTo>
                  <a:lnTo>
                    <a:pt x="1086256" y="121488"/>
                  </a:lnTo>
                  <a:lnTo>
                    <a:pt x="1084783" y="123380"/>
                  </a:lnTo>
                  <a:lnTo>
                    <a:pt x="1084783" y="146558"/>
                  </a:lnTo>
                  <a:lnTo>
                    <a:pt x="1087386" y="149580"/>
                  </a:lnTo>
                  <a:lnTo>
                    <a:pt x="1126451" y="149352"/>
                  </a:lnTo>
                  <a:lnTo>
                    <a:pt x="1126477" y="145592"/>
                  </a:lnTo>
                  <a:lnTo>
                    <a:pt x="1126553" y="136867"/>
                  </a:lnTo>
                  <a:lnTo>
                    <a:pt x="1123035" y="136385"/>
                  </a:lnTo>
                  <a:lnTo>
                    <a:pt x="1122273" y="136309"/>
                  </a:lnTo>
                  <a:lnTo>
                    <a:pt x="1120609" y="141770"/>
                  </a:lnTo>
                  <a:lnTo>
                    <a:pt x="1110551" y="145592"/>
                  </a:lnTo>
                  <a:lnTo>
                    <a:pt x="1095273" y="143687"/>
                  </a:lnTo>
                  <a:lnTo>
                    <a:pt x="1090472" y="136245"/>
                  </a:lnTo>
                  <a:lnTo>
                    <a:pt x="1094828" y="128193"/>
                  </a:lnTo>
                  <a:lnTo>
                    <a:pt x="1109408" y="125234"/>
                  </a:lnTo>
                  <a:lnTo>
                    <a:pt x="1120584" y="131813"/>
                  </a:lnTo>
                  <a:lnTo>
                    <a:pt x="1121702" y="136245"/>
                  </a:lnTo>
                  <a:lnTo>
                    <a:pt x="1122273" y="136309"/>
                  </a:lnTo>
                  <a:lnTo>
                    <a:pt x="1123035" y="136385"/>
                  </a:lnTo>
                  <a:lnTo>
                    <a:pt x="1126629" y="136728"/>
                  </a:lnTo>
                  <a:lnTo>
                    <a:pt x="1126629" y="136271"/>
                  </a:lnTo>
                  <a:lnTo>
                    <a:pt x="1126705" y="125234"/>
                  </a:lnTo>
                  <a:lnTo>
                    <a:pt x="1126731" y="12169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301111" y="5698464"/>
              <a:ext cx="85090" cy="247650"/>
            </a:xfrm>
            <a:custGeom>
              <a:avLst/>
              <a:gdLst/>
              <a:ahLst/>
              <a:cxnLst/>
              <a:rect l="l" t="t" r="r" b="b"/>
              <a:pathLst>
                <a:path w="85089" h="247650">
                  <a:moveTo>
                    <a:pt x="84607" y="0"/>
                  </a:moveTo>
                  <a:lnTo>
                    <a:pt x="84607" y="247027"/>
                  </a:lnTo>
                  <a:lnTo>
                    <a:pt x="0" y="247027"/>
                  </a:lnTo>
                  <a:lnTo>
                    <a:pt x="0" y="0"/>
                  </a:lnTo>
                  <a:lnTo>
                    <a:pt x="84607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142792" y="5521375"/>
              <a:ext cx="401320" cy="742315"/>
            </a:xfrm>
            <a:custGeom>
              <a:avLst/>
              <a:gdLst/>
              <a:ahLst/>
              <a:cxnLst/>
              <a:rect l="l" t="t" r="r" b="b"/>
              <a:pathLst>
                <a:path w="401320" h="742314">
                  <a:moveTo>
                    <a:pt x="401269" y="0"/>
                  </a:moveTo>
                  <a:lnTo>
                    <a:pt x="0" y="0"/>
                  </a:lnTo>
                  <a:lnTo>
                    <a:pt x="0" y="79006"/>
                  </a:lnTo>
                  <a:lnTo>
                    <a:pt x="7861" y="79006"/>
                  </a:lnTo>
                  <a:lnTo>
                    <a:pt x="13462" y="84620"/>
                  </a:lnTo>
                  <a:lnTo>
                    <a:pt x="13462" y="98831"/>
                  </a:lnTo>
                  <a:lnTo>
                    <a:pt x="7861" y="104838"/>
                  </a:lnTo>
                  <a:lnTo>
                    <a:pt x="0" y="104838"/>
                  </a:lnTo>
                  <a:lnTo>
                    <a:pt x="0" y="659549"/>
                  </a:lnTo>
                  <a:lnTo>
                    <a:pt x="7861" y="659549"/>
                  </a:lnTo>
                  <a:lnTo>
                    <a:pt x="13462" y="665200"/>
                  </a:lnTo>
                  <a:lnTo>
                    <a:pt x="13462" y="679399"/>
                  </a:lnTo>
                  <a:lnTo>
                    <a:pt x="7861" y="685012"/>
                  </a:lnTo>
                  <a:lnTo>
                    <a:pt x="0" y="685012"/>
                  </a:lnTo>
                  <a:lnTo>
                    <a:pt x="0" y="742289"/>
                  </a:lnTo>
                  <a:lnTo>
                    <a:pt x="401269" y="742289"/>
                  </a:lnTo>
                  <a:lnTo>
                    <a:pt x="401269" y="685012"/>
                  </a:lnTo>
                  <a:lnTo>
                    <a:pt x="394525" y="684631"/>
                  </a:lnTo>
                  <a:lnTo>
                    <a:pt x="388912" y="679030"/>
                  </a:lnTo>
                  <a:lnTo>
                    <a:pt x="388912" y="672287"/>
                  </a:lnTo>
                  <a:lnTo>
                    <a:pt x="388912" y="665556"/>
                  </a:lnTo>
                  <a:lnTo>
                    <a:pt x="394525" y="659942"/>
                  </a:lnTo>
                  <a:lnTo>
                    <a:pt x="401269" y="659549"/>
                  </a:lnTo>
                  <a:lnTo>
                    <a:pt x="401269" y="104457"/>
                  </a:lnTo>
                  <a:lnTo>
                    <a:pt x="394525" y="104101"/>
                  </a:lnTo>
                  <a:lnTo>
                    <a:pt x="388912" y="98831"/>
                  </a:lnTo>
                  <a:lnTo>
                    <a:pt x="388912" y="84988"/>
                  </a:lnTo>
                  <a:lnTo>
                    <a:pt x="394525" y="79349"/>
                  </a:lnTo>
                  <a:lnTo>
                    <a:pt x="401269" y="79006"/>
                  </a:lnTo>
                  <a:lnTo>
                    <a:pt x="401269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142792" y="5521375"/>
              <a:ext cx="401320" cy="742315"/>
            </a:xfrm>
            <a:custGeom>
              <a:avLst/>
              <a:gdLst/>
              <a:ahLst/>
              <a:cxnLst/>
              <a:rect l="l" t="t" r="r" b="b"/>
              <a:pathLst>
                <a:path w="401320" h="742314">
                  <a:moveTo>
                    <a:pt x="388912" y="672287"/>
                  </a:moveTo>
                  <a:lnTo>
                    <a:pt x="388912" y="665556"/>
                  </a:lnTo>
                  <a:lnTo>
                    <a:pt x="394525" y="659942"/>
                  </a:lnTo>
                  <a:lnTo>
                    <a:pt x="401269" y="659549"/>
                  </a:lnTo>
                  <a:lnTo>
                    <a:pt x="401269" y="104457"/>
                  </a:lnTo>
                  <a:lnTo>
                    <a:pt x="394525" y="104101"/>
                  </a:lnTo>
                  <a:lnTo>
                    <a:pt x="388912" y="98831"/>
                  </a:lnTo>
                  <a:lnTo>
                    <a:pt x="388912" y="91732"/>
                  </a:lnTo>
                  <a:lnTo>
                    <a:pt x="388912" y="84988"/>
                  </a:lnTo>
                  <a:lnTo>
                    <a:pt x="394525" y="79349"/>
                  </a:lnTo>
                  <a:lnTo>
                    <a:pt x="401269" y="79006"/>
                  </a:lnTo>
                  <a:lnTo>
                    <a:pt x="401269" y="0"/>
                  </a:lnTo>
                  <a:lnTo>
                    <a:pt x="0" y="0"/>
                  </a:lnTo>
                  <a:lnTo>
                    <a:pt x="0" y="79006"/>
                  </a:lnTo>
                  <a:lnTo>
                    <a:pt x="749" y="79006"/>
                  </a:lnTo>
                  <a:lnTo>
                    <a:pt x="7861" y="79006"/>
                  </a:lnTo>
                  <a:lnTo>
                    <a:pt x="13462" y="84620"/>
                  </a:lnTo>
                  <a:lnTo>
                    <a:pt x="13462" y="91732"/>
                  </a:lnTo>
                  <a:lnTo>
                    <a:pt x="13462" y="98831"/>
                  </a:lnTo>
                  <a:lnTo>
                    <a:pt x="7861" y="104838"/>
                  </a:lnTo>
                  <a:lnTo>
                    <a:pt x="749" y="104838"/>
                  </a:lnTo>
                  <a:lnTo>
                    <a:pt x="0" y="104838"/>
                  </a:lnTo>
                  <a:lnTo>
                    <a:pt x="0" y="659549"/>
                  </a:lnTo>
                  <a:lnTo>
                    <a:pt x="749" y="659549"/>
                  </a:lnTo>
                  <a:lnTo>
                    <a:pt x="7861" y="659549"/>
                  </a:lnTo>
                  <a:lnTo>
                    <a:pt x="13462" y="665200"/>
                  </a:lnTo>
                  <a:lnTo>
                    <a:pt x="13462" y="672287"/>
                  </a:lnTo>
                  <a:lnTo>
                    <a:pt x="13462" y="679399"/>
                  </a:lnTo>
                  <a:lnTo>
                    <a:pt x="7861" y="685012"/>
                  </a:lnTo>
                  <a:lnTo>
                    <a:pt x="749" y="685012"/>
                  </a:lnTo>
                  <a:lnTo>
                    <a:pt x="0" y="685012"/>
                  </a:lnTo>
                  <a:lnTo>
                    <a:pt x="0" y="742289"/>
                  </a:lnTo>
                  <a:lnTo>
                    <a:pt x="401269" y="742289"/>
                  </a:lnTo>
                  <a:lnTo>
                    <a:pt x="401269" y="685012"/>
                  </a:lnTo>
                  <a:lnTo>
                    <a:pt x="394525" y="684631"/>
                  </a:lnTo>
                  <a:lnTo>
                    <a:pt x="388912" y="679030"/>
                  </a:lnTo>
                  <a:lnTo>
                    <a:pt x="388912" y="672287"/>
                  </a:lnTo>
                  <a:close/>
                </a:path>
              </a:pathLst>
            </a:custGeom>
            <a:ln w="634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2933014" y="5201564"/>
              <a:ext cx="1875789" cy="1454785"/>
            </a:xfrm>
            <a:custGeom>
              <a:avLst/>
              <a:gdLst/>
              <a:ahLst/>
              <a:cxnLst/>
              <a:rect l="l" t="t" r="r" b="b"/>
              <a:pathLst>
                <a:path w="1875789" h="1454784">
                  <a:moveTo>
                    <a:pt x="1875231" y="0"/>
                  </a:moveTo>
                  <a:lnTo>
                    <a:pt x="1875231" y="1454543"/>
                  </a:lnTo>
                  <a:lnTo>
                    <a:pt x="0" y="1454543"/>
                  </a:lnTo>
                  <a:lnTo>
                    <a:pt x="0" y="0"/>
                  </a:lnTo>
                  <a:lnTo>
                    <a:pt x="1875231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4159897" y="5587250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86" y="0"/>
                  </a:moveTo>
                  <a:lnTo>
                    <a:pt x="0" y="0"/>
                  </a:lnTo>
                  <a:lnTo>
                    <a:pt x="0" y="95338"/>
                  </a:lnTo>
                  <a:lnTo>
                    <a:pt x="44386" y="95338"/>
                  </a:lnTo>
                  <a:lnTo>
                    <a:pt x="443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4159885" y="5587250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99" y="0"/>
                  </a:moveTo>
                  <a:lnTo>
                    <a:pt x="44399" y="95338"/>
                  </a:lnTo>
                  <a:lnTo>
                    <a:pt x="0" y="95338"/>
                  </a:lnTo>
                  <a:lnTo>
                    <a:pt x="0" y="0"/>
                  </a:lnTo>
                  <a:lnTo>
                    <a:pt x="4439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253738" y="5587098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86" y="0"/>
                  </a:moveTo>
                  <a:lnTo>
                    <a:pt x="0" y="0"/>
                  </a:lnTo>
                  <a:lnTo>
                    <a:pt x="0" y="95338"/>
                  </a:lnTo>
                  <a:lnTo>
                    <a:pt x="44386" y="95338"/>
                  </a:lnTo>
                  <a:lnTo>
                    <a:pt x="44386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4253738" y="5587098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86" y="0"/>
                  </a:moveTo>
                  <a:lnTo>
                    <a:pt x="44386" y="95338"/>
                  </a:lnTo>
                  <a:lnTo>
                    <a:pt x="0" y="95338"/>
                  </a:lnTo>
                  <a:lnTo>
                    <a:pt x="0" y="0"/>
                  </a:lnTo>
                  <a:lnTo>
                    <a:pt x="44386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4347552" y="5585307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99" y="0"/>
                  </a:moveTo>
                  <a:lnTo>
                    <a:pt x="0" y="0"/>
                  </a:lnTo>
                  <a:lnTo>
                    <a:pt x="0" y="95338"/>
                  </a:lnTo>
                  <a:lnTo>
                    <a:pt x="44399" y="95338"/>
                  </a:lnTo>
                  <a:lnTo>
                    <a:pt x="44399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4056100" y="5579376"/>
              <a:ext cx="69215" cy="104775"/>
            </a:xfrm>
            <a:custGeom>
              <a:avLst/>
              <a:gdLst/>
              <a:ahLst/>
              <a:cxnLst/>
              <a:rect l="l" t="t" r="r" b="b"/>
              <a:pathLst>
                <a:path w="69214" h="104775">
                  <a:moveTo>
                    <a:pt x="51054" y="0"/>
                  </a:moveTo>
                  <a:lnTo>
                    <a:pt x="51562" y="6718"/>
                  </a:lnTo>
                  <a:lnTo>
                    <a:pt x="16827" y="6476"/>
                  </a:lnTo>
                  <a:lnTo>
                    <a:pt x="16078" y="253"/>
                  </a:lnTo>
                  <a:lnTo>
                    <a:pt x="381" y="406"/>
                  </a:lnTo>
                  <a:lnTo>
                    <a:pt x="0" y="104368"/>
                  </a:lnTo>
                  <a:lnTo>
                    <a:pt x="68922" y="103568"/>
                  </a:lnTo>
                  <a:lnTo>
                    <a:pt x="69037" y="253"/>
                  </a:lnTo>
                  <a:lnTo>
                    <a:pt x="510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4123055" y="6176454"/>
              <a:ext cx="39370" cy="60960"/>
            </a:xfrm>
            <a:custGeom>
              <a:avLst/>
              <a:gdLst/>
              <a:ahLst/>
              <a:cxnLst/>
              <a:rect l="l" t="t" r="r" b="b"/>
              <a:pathLst>
                <a:path w="39370" h="60960">
                  <a:moveTo>
                    <a:pt x="39293" y="0"/>
                  </a:moveTo>
                  <a:lnTo>
                    <a:pt x="0" y="0"/>
                  </a:lnTo>
                  <a:lnTo>
                    <a:pt x="0" y="60642"/>
                  </a:lnTo>
                  <a:lnTo>
                    <a:pt x="39293" y="60642"/>
                  </a:lnTo>
                  <a:lnTo>
                    <a:pt x="39293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4123042" y="6176454"/>
              <a:ext cx="39370" cy="60960"/>
            </a:xfrm>
            <a:custGeom>
              <a:avLst/>
              <a:gdLst/>
              <a:ahLst/>
              <a:cxnLst/>
              <a:rect l="l" t="t" r="r" b="b"/>
              <a:pathLst>
                <a:path w="39370" h="60960">
                  <a:moveTo>
                    <a:pt x="39306" y="60629"/>
                  </a:moveTo>
                  <a:lnTo>
                    <a:pt x="39306" y="0"/>
                  </a:lnTo>
                  <a:lnTo>
                    <a:pt x="0" y="0"/>
                  </a:lnTo>
                  <a:lnTo>
                    <a:pt x="0" y="60629"/>
                  </a:lnTo>
                  <a:lnTo>
                    <a:pt x="39306" y="6062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297489" y="6176454"/>
              <a:ext cx="40005" cy="60960"/>
            </a:xfrm>
            <a:custGeom>
              <a:avLst/>
              <a:gdLst/>
              <a:ahLst/>
              <a:cxnLst/>
              <a:rect l="l" t="t" r="r" b="b"/>
              <a:pathLst>
                <a:path w="40004" h="60960">
                  <a:moveTo>
                    <a:pt x="39662" y="0"/>
                  </a:moveTo>
                  <a:lnTo>
                    <a:pt x="0" y="0"/>
                  </a:lnTo>
                  <a:lnTo>
                    <a:pt x="0" y="60642"/>
                  </a:lnTo>
                  <a:lnTo>
                    <a:pt x="39662" y="60642"/>
                  </a:lnTo>
                  <a:lnTo>
                    <a:pt x="3966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297489" y="6176454"/>
              <a:ext cx="40005" cy="60960"/>
            </a:xfrm>
            <a:custGeom>
              <a:avLst/>
              <a:gdLst/>
              <a:ahLst/>
              <a:cxnLst/>
              <a:rect l="l" t="t" r="r" b="b"/>
              <a:pathLst>
                <a:path w="40004" h="60960">
                  <a:moveTo>
                    <a:pt x="39662" y="60629"/>
                  </a:moveTo>
                  <a:lnTo>
                    <a:pt x="39662" y="0"/>
                  </a:lnTo>
                  <a:lnTo>
                    <a:pt x="0" y="0"/>
                  </a:lnTo>
                  <a:lnTo>
                    <a:pt x="0" y="60629"/>
                  </a:lnTo>
                  <a:lnTo>
                    <a:pt x="39662" y="6062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4028706" y="6140881"/>
              <a:ext cx="46990" cy="96520"/>
            </a:xfrm>
            <a:custGeom>
              <a:avLst/>
              <a:gdLst/>
              <a:ahLst/>
              <a:cxnLst/>
              <a:rect l="l" t="t" r="r" b="b"/>
              <a:pathLst>
                <a:path w="46989" h="96520">
                  <a:moveTo>
                    <a:pt x="46418" y="0"/>
                  </a:moveTo>
                  <a:lnTo>
                    <a:pt x="0" y="2146"/>
                  </a:lnTo>
                  <a:lnTo>
                    <a:pt x="12" y="96202"/>
                  </a:lnTo>
                  <a:lnTo>
                    <a:pt x="46418" y="96202"/>
                  </a:lnTo>
                  <a:lnTo>
                    <a:pt x="4641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4028706" y="6140881"/>
              <a:ext cx="46990" cy="96520"/>
            </a:xfrm>
            <a:custGeom>
              <a:avLst/>
              <a:gdLst/>
              <a:ahLst/>
              <a:cxnLst/>
              <a:rect l="l" t="t" r="r" b="b"/>
              <a:pathLst>
                <a:path w="46989" h="96520">
                  <a:moveTo>
                    <a:pt x="12" y="96202"/>
                  </a:moveTo>
                  <a:lnTo>
                    <a:pt x="0" y="2146"/>
                  </a:lnTo>
                  <a:lnTo>
                    <a:pt x="46418" y="0"/>
                  </a:lnTo>
                  <a:lnTo>
                    <a:pt x="46418" y="96202"/>
                  </a:lnTo>
                  <a:lnTo>
                    <a:pt x="12" y="9620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4382287" y="6139090"/>
              <a:ext cx="46990" cy="96520"/>
            </a:xfrm>
            <a:custGeom>
              <a:avLst/>
              <a:gdLst/>
              <a:ahLst/>
              <a:cxnLst/>
              <a:rect l="l" t="t" r="r" b="b"/>
              <a:pathLst>
                <a:path w="46989" h="96520">
                  <a:moveTo>
                    <a:pt x="46418" y="0"/>
                  </a:moveTo>
                  <a:lnTo>
                    <a:pt x="0" y="3771"/>
                  </a:lnTo>
                  <a:lnTo>
                    <a:pt x="0" y="96215"/>
                  </a:lnTo>
                  <a:lnTo>
                    <a:pt x="46418" y="96215"/>
                  </a:lnTo>
                  <a:lnTo>
                    <a:pt x="4641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4382287" y="6139090"/>
              <a:ext cx="46990" cy="96520"/>
            </a:xfrm>
            <a:custGeom>
              <a:avLst/>
              <a:gdLst/>
              <a:ahLst/>
              <a:cxnLst/>
              <a:rect l="l" t="t" r="r" b="b"/>
              <a:pathLst>
                <a:path w="46989" h="96520">
                  <a:moveTo>
                    <a:pt x="0" y="96215"/>
                  </a:moveTo>
                  <a:lnTo>
                    <a:pt x="0" y="3771"/>
                  </a:lnTo>
                  <a:lnTo>
                    <a:pt x="46418" y="0"/>
                  </a:lnTo>
                  <a:lnTo>
                    <a:pt x="46418" y="96215"/>
                  </a:lnTo>
                  <a:lnTo>
                    <a:pt x="0" y="962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4066895" y="5586145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4">
                  <a:moveTo>
                    <a:pt x="46418" y="0"/>
                  </a:moveTo>
                  <a:lnTo>
                    <a:pt x="0" y="0"/>
                  </a:lnTo>
                  <a:lnTo>
                    <a:pt x="0" y="96951"/>
                  </a:lnTo>
                  <a:lnTo>
                    <a:pt x="46418" y="96951"/>
                  </a:lnTo>
                  <a:lnTo>
                    <a:pt x="4641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4066895" y="5586145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4">
                  <a:moveTo>
                    <a:pt x="46418" y="96951"/>
                  </a:moveTo>
                  <a:lnTo>
                    <a:pt x="46418" y="0"/>
                  </a:lnTo>
                  <a:lnTo>
                    <a:pt x="0" y="0"/>
                  </a:lnTo>
                  <a:lnTo>
                    <a:pt x="0" y="96951"/>
                  </a:lnTo>
                  <a:lnTo>
                    <a:pt x="46418" y="9695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336048" y="5672620"/>
              <a:ext cx="208279" cy="452120"/>
            </a:xfrm>
            <a:custGeom>
              <a:avLst/>
              <a:gdLst/>
              <a:ahLst/>
              <a:cxnLst/>
              <a:rect l="l" t="t" r="r" b="b"/>
              <a:pathLst>
                <a:path w="208279" h="452120">
                  <a:moveTo>
                    <a:pt x="0" y="451802"/>
                  </a:moveTo>
                  <a:lnTo>
                    <a:pt x="208013" y="451802"/>
                  </a:lnTo>
                  <a:lnTo>
                    <a:pt x="208013" y="0"/>
                  </a:lnTo>
                  <a:lnTo>
                    <a:pt x="0" y="0"/>
                  </a:lnTo>
                  <a:lnTo>
                    <a:pt x="0" y="451802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142792" y="5672620"/>
              <a:ext cx="401320" cy="452120"/>
            </a:xfrm>
            <a:custGeom>
              <a:avLst/>
              <a:gdLst/>
              <a:ahLst/>
              <a:cxnLst/>
              <a:rect l="l" t="t" r="r" b="b"/>
              <a:pathLst>
                <a:path w="401320" h="452120">
                  <a:moveTo>
                    <a:pt x="401269" y="451802"/>
                  </a:moveTo>
                  <a:lnTo>
                    <a:pt x="401269" y="0"/>
                  </a:lnTo>
                  <a:lnTo>
                    <a:pt x="0" y="0"/>
                  </a:lnTo>
                  <a:lnTo>
                    <a:pt x="0" y="451802"/>
                  </a:lnTo>
                  <a:lnTo>
                    <a:pt x="401269" y="45180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336048" y="5558447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336048" y="5558447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317214" y="5577916"/>
              <a:ext cx="52069" cy="71120"/>
            </a:xfrm>
            <a:custGeom>
              <a:avLst/>
              <a:gdLst/>
              <a:ahLst/>
              <a:cxnLst/>
              <a:rect l="l" t="t" r="r" b="b"/>
              <a:pathLst>
                <a:path w="52070" h="71120">
                  <a:moveTo>
                    <a:pt x="26200" y="0"/>
                  </a:moveTo>
                  <a:lnTo>
                    <a:pt x="15950" y="2035"/>
                  </a:lnTo>
                  <a:lnTo>
                    <a:pt x="7627" y="7581"/>
                  </a:lnTo>
                  <a:lnTo>
                    <a:pt x="2041" y="15794"/>
                  </a:lnTo>
                  <a:lnTo>
                    <a:pt x="0" y="25831"/>
                  </a:lnTo>
                  <a:lnTo>
                    <a:pt x="0" y="70764"/>
                  </a:lnTo>
                  <a:lnTo>
                    <a:pt x="52031" y="70764"/>
                  </a:lnTo>
                  <a:lnTo>
                    <a:pt x="52031" y="25831"/>
                  </a:lnTo>
                  <a:lnTo>
                    <a:pt x="49995" y="15794"/>
                  </a:lnTo>
                  <a:lnTo>
                    <a:pt x="44450" y="7581"/>
                  </a:lnTo>
                  <a:lnTo>
                    <a:pt x="36237" y="2035"/>
                  </a:lnTo>
                  <a:lnTo>
                    <a:pt x="262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317214" y="5577916"/>
              <a:ext cx="52069" cy="71120"/>
            </a:xfrm>
            <a:custGeom>
              <a:avLst/>
              <a:gdLst/>
              <a:ahLst/>
              <a:cxnLst/>
              <a:rect l="l" t="t" r="r" b="b"/>
              <a:pathLst>
                <a:path w="52070" h="71120">
                  <a:moveTo>
                    <a:pt x="26200" y="0"/>
                  </a:moveTo>
                  <a:lnTo>
                    <a:pt x="15950" y="2035"/>
                  </a:lnTo>
                  <a:lnTo>
                    <a:pt x="7627" y="7581"/>
                  </a:lnTo>
                  <a:lnTo>
                    <a:pt x="2041" y="15794"/>
                  </a:lnTo>
                  <a:lnTo>
                    <a:pt x="0" y="25831"/>
                  </a:lnTo>
                  <a:lnTo>
                    <a:pt x="0" y="70764"/>
                  </a:lnTo>
                  <a:lnTo>
                    <a:pt x="52031" y="70764"/>
                  </a:lnTo>
                  <a:lnTo>
                    <a:pt x="52031" y="25831"/>
                  </a:lnTo>
                  <a:lnTo>
                    <a:pt x="49995" y="15794"/>
                  </a:lnTo>
                  <a:lnTo>
                    <a:pt x="44450" y="7581"/>
                  </a:lnTo>
                  <a:lnTo>
                    <a:pt x="36237" y="2035"/>
                  </a:lnTo>
                  <a:lnTo>
                    <a:pt x="2620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452723" y="5577916"/>
              <a:ext cx="52705" cy="71120"/>
            </a:xfrm>
            <a:custGeom>
              <a:avLst/>
              <a:gdLst/>
              <a:ahLst/>
              <a:cxnLst/>
              <a:rect l="l" t="t" r="r" b="b"/>
              <a:pathLst>
                <a:path w="52704" h="71120">
                  <a:moveTo>
                    <a:pt x="26212" y="0"/>
                  </a:moveTo>
                  <a:lnTo>
                    <a:pt x="15950" y="2035"/>
                  </a:lnTo>
                  <a:lnTo>
                    <a:pt x="7624" y="7581"/>
                  </a:lnTo>
                  <a:lnTo>
                    <a:pt x="2040" y="15794"/>
                  </a:lnTo>
                  <a:lnTo>
                    <a:pt x="0" y="25831"/>
                  </a:lnTo>
                  <a:lnTo>
                    <a:pt x="0" y="70764"/>
                  </a:lnTo>
                  <a:lnTo>
                    <a:pt x="52400" y="70764"/>
                  </a:lnTo>
                  <a:lnTo>
                    <a:pt x="52400" y="25831"/>
                  </a:lnTo>
                  <a:lnTo>
                    <a:pt x="50306" y="15794"/>
                  </a:lnTo>
                  <a:lnTo>
                    <a:pt x="44635" y="7581"/>
                  </a:lnTo>
                  <a:lnTo>
                    <a:pt x="36299" y="2035"/>
                  </a:lnTo>
                  <a:lnTo>
                    <a:pt x="262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452723" y="5577916"/>
              <a:ext cx="52705" cy="71120"/>
            </a:xfrm>
            <a:custGeom>
              <a:avLst/>
              <a:gdLst/>
              <a:ahLst/>
              <a:cxnLst/>
              <a:rect l="l" t="t" r="r" b="b"/>
              <a:pathLst>
                <a:path w="52704" h="71120">
                  <a:moveTo>
                    <a:pt x="26212" y="0"/>
                  </a:moveTo>
                  <a:lnTo>
                    <a:pt x="15950" y="2035"/>
                  </a:lnTo>
                  <a:lnTo>
                    <a:pt x="7624" y="7581"/>
                  </a:lnTo>
                  <a:lnTo>
                    <a:pt x="2040" y="15794"/>
                  </a:lnTo>
                  <a:lnTo>
                    <a:pt x="0" y="25831"/>
                  </a:lnTo>
                  <a:lnTo>
                    <a:pt x="0" y="70764"/>
                  </a:lnTo>
                  <a:lnTo>
                    <a:pt x="52400" y="70764"/>
                  </a:lnTo>
                  <a:lnTo>
                    <a:pt x="52400" y="25831"/>
                  </a:lnTo>
                  <a:lnTo>
                    <a:pt x="50306" y="15794"/>
                  </a:lnTo>
                  <a:lnTo>
                    <a:pt x="44635" y="7581"/>
                  </a:lnTo>
                  <a:lnTo>
                    <a:pt x="36299" y="2035"/>
                  </a:lnTo>
                  <a:lnTo>
                    <a:pt x="2621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387953" y="5589904"/>
              <a:ext cx="46355" cy="46990"/>
            </a:xfrm>
            <a:custGeom>
              <a:avLst/>
              <a:gdLst/>
              <a:ahLst/>
              <a:cxnLst/>
              <a:rect l="l" t="t" r="r" b="b"/>
              <a:pathLst>
                <a:path w="46354" h="46989">
                  <a:moveTo>
                    <a:pt x="23215" y="0"/>
                  </a:moveTo>
                  <a:lnTo>
                    <a:pt x="14058" y="1835"/>
                  </a:lnTo>
                  <a:lnTo>
                    <a:pt x="6692" y="6829"/>
                  </a:lnTo>
                  <a:lnTo>
                    <a:pt x="1784" y="14208"/>
                  </a:lnTo>
                  <a:lnTo>
                    <a:pt x="0" y="23202"/>
                  </a:lnTo>
                  <a:lnTo>
                    <a:pt x="1784" y="32194"/>
                  </a:lnTo>
                  <a:lnTo>
                    <a:pt x="6692" y="39570"/>
                  </a:lnTo>
                  <a:lnTo>
                    <a:pt x="14058" y="44559"/>
                  </a:lnTo>
                  <a:lnTo>
                    <a:pt x="23215" y="46393"/>
                  </a:lnTo>
                  <a:lnTo>
                    <a:pt x="32152" y="44559"/>
                  </a:lnTo>
                  <a:lnTo>
                    <a:pt x="39404" y="39570"/>
                  </a:lnTo>
                  <a:lnTo>
                    <a:pt x="44271" y="32194"/>
                  </a:lnTo>
                  <a:lnTo>
                    <a:pt x="46050" y="23202"/>
                  </a:lnTo>
                  <a:lnTo>
                    <a:pt x="44271" y="14208"/>
                  </a:lnTo>
                  <a:lnTo>
                    <a:pt x="39404" y="6829"/>
                  </a:lnTo>
                  <a:lnTo>
                    <a:pt x="32152" y="1835"/>
                  </a:lnTo>
                  <a:lnTo>
                    <a:pt x="232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387953" y="5589904"/>
              <a:ext cx="157480" cy="46990"/>
            </a:xfrm>
            <a:custGeom>
              <a:avLst/>
              <a:gdLst/>
              <a:ahLst/>
              <a:cxnLst/>
              <a:rect l="l" t="t" r="r" b="b"/>
              <a:pathLst>
                <a:path w="157479" h="46989">
                  <a:moveTo>
                    <a:pt x="23215" y="46393"/>
                  </a:moveTo>
                  <a:lnTo>
                    <a:pt x="32152" y="44559"/>
                  </a:lnTo>
                  <a:lnTo>
                    <a:pt x="39404" y="39570"/>
                  </a:lnTo>
                  <a:lnTo>
                    <a:pt x="44271" y="32194"/>
                  </a:lnTo>
                  <a:lnTo>
                    <a:pt x="46050" y="23202"/>
                  </a:lnTo>
                  <a:lnTo>
                    <a:pt x="44271" y="14208"/>
                  </a:lnTo>
                  <a:lnTo>
                    <a:pt x="39404" y="6829"/>
                  </a:lnTo>
                  <a:lnTo>
                    <a:pt x="32152" y="1835"/>
                  </a:lnTo>
                  <a:lnTo>
                    <a:pt x="23215" y="0"/>
                  </a:lnTo>
                  <a:lnTo>
                    <a:pt x="14058" y="1835"/>
                  </a:lnTo>
                  <a:lnTo>
                    <a:pt x="6692" y="6829"/>
                  </a:lnTo>
                  <a:lnTo>
                    <a:pt x="1784" y="14208"/>
                  </a:lnTo>
                  <a:lnTo>
                    <a:pt x="0" y="23202"/>
                  </a:lnTo>
                  <a:lnTo>
                    <a:pt x="1784" y="32194"/>
                  </a:lnTo>
                  <a:lnTo>
                    <a:pt x="6692" y="39570"/>
                  </a:lnTo>
                  <a:lnTo>
                    <a:pt x="14058" y="44559"/>
                  </a:lnTo>
                  <a:lnTo>
                    <a:pt x="23215" y="46393"/>
                  </a:lnTo>
                  <a:close/>
                </a:path>
                <a:path w="157479" h="46989">
                  <a:moveTo>
                    <a:pt x="156857" y="0"/>
                  </a:moveTo>
                  <a:lnTo>
                    <a:pt x="147863" y="1835"/>
                  </a:lnTo>
                  <a:lnTo>
                    <a:pt x="140484" y="6829"/>
                  </a:lnTo>
                  <a:lnTo>
                    <a:pt x="135490" y="14208"/>
                  </a:lnTo>
                  <a:lnTo>
                    <a:pt x="133654" y="23202"/>
                  </a:lnTo>
                  <a:lnTo>
                    <a:pt x="135490" y="32194"/>
                  </a:lnTo>
                  <a:lnTo>
                    <a:pt x="140484" y="39570"/>
                  </a:lnTo>
                  <a:lnTo>
                    <a:pt x="147863" y="44559"/>
                  </a:lnTo>
                  <a:lnTo>
                    <a:pt x="156857" y="4639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398062" y="5600382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0205" y="0"/>
                  </a:moveTo>
                  <a:lnTo>
                    <a:pt x="6007" y="0"/>
                  </a:lnTo>
                  <a:lnTo>
                    <a:pt x="0" y="5613"/>
                  </a:lnTo>
                  <a:lnTo>
                    <a:pt x="0" y="19824"/>
                  </a:lnTo>
                  <a:lnTo>
                    <a:pt x="6007" y="25831"/>
                  </a:lnTo>
                  <a:lnTo>
                    <a:pt x="13106" y="25831"/>
                  </a:lnTo>
                  <a:lnTo>
                    <a:pt x="20205" y="25831"/>
                  </a:lnTo>
                  <a:lnTo>
                    <a:pt x="25831" y="19824"/>
                  </a:lnTo>
                  <a:lnTo>
                    <a:pt x="25831" y="5613"/>
                  </a:lnTo>
                  <a:lnTo>
                    <a:pt x="2020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398062" y="5600382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3106" y="25831"/>
                  </a:moveTo>
                  <a:lnTo>
                    <a:pt x="20205" y="25831"/>
                  </a:lnTo>
                  <a:lnTo>
                    <a:pt x="25831" y="19824"/>
                  </a:lnTo>
                  <a:lnTo>
                    <a:pt x="25831" y="12725"/>
                  </a:lnTo>
                  <a:lnTo>
                    <a:pt x="25831" y="5613"/>
                  </a:lnTo>
                  <a:lnTo>
                    <a:pt x="20205" y="0"/>
                  </a:lnTo>
                  <a:lnTo>
                    <a:pt x="13106" y="0"/>
                  </a:lnTo>
                  <a:lnTo>
                    <a:pt x="6007" y="0"/>
                  </a:lnTo>
                  <a:lnTo>
                    <a:pt x="0" y="5613"/>
                  </a:lnTo>
                  <a:lnTo>
                    <a:pt x="0" y="12725"/>
                  </a:lnTo>
                  <a:lnTo>
                    <a:pt x="0" y="19824"/>
                  </a:lnTo>
                  <a:lnTo>
                    <a:pt x="6007" y="25831"/>
                  </a:lnTo>
                  <a:lnTo>
                    <a:pt x="13106" y="2583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411169" y="5521375"/>
              <a:ext cx="0" cy="68580"/>
            </a:xfrm>
            <a:custGeom>
              <a:avLst/>
              <a:gdLst/>
              <a:ahLst/>
              <a:cxnLst/>
              <a:rect l="l" t="t" r="r" b="b"/>
              <a:pathLst>
                <a:path h="68579">
                  <a:moveTo>
                    <a:pt x="0" y="0"/>
                  </a:moveTo>
                  <a:lnTo>
                    <a:pt x="0" y="6852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411169" y="5521375"/>
              <a:ext cx="0" cy="68580"/>
            </a:xfrm>
            <a:custGeom>
              <a:avLst/>
              <a:gdLst/>
              <a:ahLst/>
              <a:cxnLst/>
              <a:rect l="l" t="t" r="r" b="b"/>
              <a:pathLst>
                <a:path h="68579">
                  <a:moveTo>
                    <a:pt x="0" y="6852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411169" y="5636298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29">
                  <a:moveTo>
                    <a:pt x="0" y="0"/>
                  </a:moveTo>
                  <a:lnTo>
                    <a:pt x="0" y="3667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411169" y="5636298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29">
                  <a:moveTo>
                    <a:pt x="0" y="36677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387953" y="6170472"/>
              <a:ext cx="46355" cy="46990"/>
            </a:xfrm>
            <a:custGeom>
              <a:avLst/>
              <a:gdLst/>
              <a:ahLst/>
              <a:cxnLst/>
              <a:rect l="l" t="t" r="r" b="b"/>
              <a:pathLst>
                <a:path w="46354" h="46989">
                  <a:moveTo>
                    <a:pt x="23215" y="0"/>
                  </a:moveTo>
                  <a:lnTo>
                    <a:pt x="14058" y="1832"/>
                  </a:lnTo>
                  <a:lnTo>
                    <a:pt x="6692" y="6818"/>
                  </a:lnTo>
                  <a:lnTo>
                    <a:pt x="1784" y="14192"/>
                  </a:lnTo>
                  <a:lnTo>
                    <a:pt x="0" y="23190"/>
                  </a:lnTo>
                  <a:lnTo>
                    <a:pt x="1784" y="32186"/>
                  </a:lnTo>
                  <a:lnTo>
                    <a:pt x="6692" y="39570"/>
                  </a:lnTo>
                  <a:lnTo>
                    <a:pt x="14058" y="44567"/>
                  </a:lnTo>
                  <a:lnTo>
                    <a:pt x="23215" y="46405"/>
                  </a:lnTo>
                  <a:lnTo>
                    <a:pt x="32152" y="44567"/>
                  </a:lnTo>
                  <a:lnTo>
                    <a:pt x="39404" y="39570"/>
                  </a:lnTo>
                  <a:lnTo>
                    <a:pt x="44271" y="32186"/>
                  </a:lnTo>
                  <a:lnTo>
                    <a:pt x="46050" y="23190"/>
                  </a:lnTo>
                  <a:lnTo>
                    <a:pt x="44271" y="14192"/>
                  </a:lnTo>
                  <a:lnTo>
                    <a:pt x="39404" y="6818"/>
                  </a:lnTo>
                  <a:lnTo>
                    <a:pt x="32152" y="1832"/>
                  </a:lnTo>
                  <a:lnTo>
                    <a:pt x="232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387953" y="6170472"/>
              <a:ext cx="157480" cy="46990"/>
            </a:xfrm>
            <a:custGeom>
              <a:avLst/>
              <a:gdLst/>
              <a:ahLst/>
              <a:cxnLst/>
              <a:rect l="l" t="t" r="r" b="b"/>
              <a:pathLst>
                <a:path w="157479" h="46989">
                  <a:moveTo>
                    <a:pt x="23215" y="46405"/>
                  </a:moveTo>
                  <a:lnTo>
                    <a:pt x="32152" y="44567"/>
                  </a:lnTo>
                  <a:lnTo>
                    <a:pt x="39404" y="39570"/>
                  </a:lnTo>
                  <a:lnTo>
                    <a:pt x="44271" y="32186"/>
                  </a:lnTo>
                  <a:lnTo>
                    <a:pt x="46050" y="23190"/>
                  </a:lnTo>
                  <a:lnTo>
                    <a:pt x="44271" y="14192"/>
                  </a:lnTo>
                  <a:lnTo>
                    <a:pt x="39404" y="6818"/>
                  </a:lnTo>
                  <a:lnTo>
                    <a:pt x="32152" y="1832"/>
                  </a:lnTo>
                  <a:lnTo>
                    <a:pt x="23215" y="0"/>
                  </a:lnTo>
                  <a:lnTo>
                    <a:pt x="14058" y="1832"/>
                  </a:lnTo>
                  <a:lnTo>
                    <a:pt x="6692" y="6818"/>
                  </a:lnTo>
                  <a:lnTo>
                    <a:pt x="1784" y="14192"/>
                  </a:lnTo>
                  <a:lnTo>
                    <a:pt x="0" y="23190"/>
                  </a:lnTo>
                  <a:lnTo>
                    <a:pt x="1784" y="32186"/>
                  </a:lnTo>
                  <a:lnTo>
                    <a:pt x="6692" y="39570"/>
                  </a:lnTo>
                  <a:lnTo>
                    <a:pt x="14058" y="44567"/>
                  </a:lnTo>
                  <a:lnTo>
                    <a:pt x="23215" y="46405"/>
                  </a:lnTo>
                  <a:close/>
                </a:path>
                <a:path w="157479" h="46989">
                  <a:moveTo>
                    <a:pt x="156857" y="0"/>
                  </a:moveTo>
                  <a:lnTo>
                    <a:pt x="147863" y="1832"/>
                  </a:lnTo>
                  <a:lnTo>
                    <a:pt x="140484" y="6818"/>
                  </a:lnTo>
                  <a:lnTo>
                    <a:pt x="135490" y="14192"/>
                  </a:lnTo>
                  <a:lnTo>
                    <a:pt x="133654" y="23190"/>
                  </a:lnTo>
                  <a:lnTo>
                    <a:pt x="135490" y="32186"/>
                  </a:lnTo>
                  <a:lnTo>
                    <a:pt x="140484" y="39570"/>
                  </a:lnTo>
                  <a:lnTo>
                    <a:pt x="147863" y="44567"/>
                  </a:lnTo>
                  <a:lnTo>
                    <a:pt x="156857" y="4640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398062" y="6180924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0205" y="0"/>
                  </a:moveTo>
                  <a:lnTo>
                    <a:pt x="6007" y="0"/>
                  </a:lnTo>
                  <a:lnTo>
                    <a:pt x="0" y="5651"/>
                  </a:lnTo>
                  <a:lnTo>
                    <a:pt x="0" y="19850"/>
                  </a:lnTo>
                  <a:lnTo>
                    <a:pt x="6007" y="25463"/>
                  </a:lnTo>
                  <a:lnTo>
                    <a:pt x="13106" y="25463"/>
                  </a:lnTo>
                  <a:lnTo>
                    <a:pt x="20205" y="25463"/>
                  </a:lnTo>
                  <a:lnTo>
                    <a:pt x="25831" y="19850"/>
                  </a:lnTo>
                  <a:lnTo>
                    <a:pt x="25831" y="5651"/>
                  </a:lnTo>
                  <a:lnTo>
                    <a:pt x="202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398062" y="6180924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3106" y="25463"/>
                  </a:moveTo>
                  <a:lnTo>
                    <a:pt x="20205" y="25463"/>
                  </a:lnTo>
                  <a:lnTo>
                    <a:pt x="25831" y="19850"/>
                  </a:lnTo>
                  <a:lnTo>
                    <a:pt x="25831" y="12738"/>
                  </a:lnTo>
                  <a:lnTo>
                    <a:pt x="25831" y="5651"/>
                  </a:lnTo>
                  <a:lnTo>
                    <a:pt x="20205" y="0"/>
                  </a:lnTo>
                  <a:lnTo>
                    <a:pt x="13106" y="0"/>
                  </a:lnTo>
                  <a:lnTo>
                    <a:pt x="6007" y="0"/>
                  </a:lnTo>
                  <a:lnTo>
                    <a:pt x="0" y="5651"/>
                  </a:lnTo>
                  <a:lnTo>
                    <a:pt x="0" y="12738"/>
                  </a:lnTo>
                  <a:lnTo>
                    <a:pt x="0" y="19850"/>
                  </a:lnTo>
                  <a:lnTo>
                    <a:pt x="6007" y="25463"/>
                  </a:lnTo>
                  <a:lnTo>
                    <a:pt x="13106" y="2546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411169" y="6216878"/>
              <a:ext cx="0" cy="46990"/>
            </a:xfrm>
            <a:custGeom>
              <a:avLst/>
              <a:gdLst/>
              <a:ahLst/>
              <a:cxnLst/>
              <a:rect l="l" t="t" r="r" b="b"/>
              <a:pathLst>
                <a:path h="46989">
                  <a:moveTo>
                    <a:pt x="0" y="0"/>
                  </a:moveTo>
                  <a:lnTo>
                    <a:pt x="0" y="4678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411169" y="6216878"/>
              <a:ext cx="0" cy="46990"/>
            </a:xfrm>
            <a:custGeom>
              <a:avLst/>
              <a:gdLst/>
              <a:ahLst/>
              <a:cxnLst/>
              <a:rect l="l" t="t" r="r" b="b"/>
              <a:pathLst>
                <a:path h="46989">
                  <a:moveTo>
                    <a:pt x="0" y="46786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411169" y="6124803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20">
                  <a:moveTo>
                    <a:pt x="0" y="0"/>
                  </a:moveTo>
                  <a:lnTo>
                    <a:pt x="0" y="4566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411169" y="6124803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20">
                  <a:moveTo>
                    <a:pt x="0" y="4566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336048" y="6088849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336048" y="6088849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336048" y="6003137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336048" y="6003137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336048" y="5984036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336048" y="5984036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336048" y="5964961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336048" y="5964961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317214" y="5721654"/>
              <a:ext cx="52069" cy="124460"/>
            </a:xfrm>
            <a:custGeom>
              <a:avLst/>
              <a:gdLst/>
              <a:ahLst/>
              <a:cxnLst/>
              <a:rect l="l" t="t" r="r" b="b"/>
              <a:pathLst>
                <a:path w="52070" h="124460">
                  <a:moveTo>
                    <a:pt x="52031" y="124269"/>
                  </a:moveTo>
                  <a:lnTo>
                    <a:pt x="52031" y="0"/>
                  </a:lnTo>
                  <a:lnTo>
                    <a:pt x="0" y="0"/>
                  </a:lnTo>
                  <a:lnTo>
                    <a:pt x="0" y="124269"/>
                  </a:lnTo>
                  <a:lnTo>
                    <a:pt x="52031" y="12426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3336048" y="5828334"/>
              <a:ext cx="33655" cy="17780"/>
            </a:xfrm>
            <a:custGeom>
              <a:avLst/>
              <a:gdLst/>
              <a:ahLst/>
              <a:cxnLst/>
              <a:rect l="l" t="t" r="r" b="b"/>
              <a:pathLst>
                <a:path w="33654" h="17779">
                  <a:moveTo>
                    <a:pt x="0" y="17589"/>
                  </a:moveTo>
                  <a:lnTo>
                    <a:pt x="33197" y="17589"/>
                  </a:lnTo>
                  <a:lnTo>
                    <a:pt x="33197" y="0"/>
                  </a:lnTo>
                  <a:lnTo>
                    <a:pt x="0" y="0"/>
                  </a:lnTo>
                  <a:lnTo>
                    <a:pt x="0" y="1758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317214" y="5828334"/>
              <a:ext cx="52069" cy="17780"/>
            </a:xfrm>
            <a:custGeom>
              <a:avLst/>
              <a:gdLst/>
              <a:ahLst/>
              <a:cxnLst/>
              <a:rect l="l" t="t" r="r" b="b"/>
              <a:pathLst>
                <a:path w="52070" h="17779">
                  <a:moveTo>
                    <a:pt x="52031" y="17589"/>
                  </a:moveTo>
                  <a:lnTo>
                    <a:pt x="52031" y="0"/>
                  </a:lnTo>
                  <a:lnTo>
                    <a:pt x="0" y="0"/>
                  </a:lnTo>
                  <a:lnTo>
                    <a:pt x="0" y="17589"/>
                  </a:lnTo>
                  <a:lnTo>
                    <a:pt x="52031" y="175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336048" y="579277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336048" y="579277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3336048" y="574112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3336048" y="574112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3336048" y="6176822"/>
              <a:ext cx="40005" cy="86995"/>
            </a:xfrm>
            <a:custGeom>
              <a:avLst/>
              <a:gdLst/>
              <a:ahLst/>
              <a:cxnLst/>
              <a:rect l="l" t="t" r="r" b="b"/>
              <a:pathLst>
                <a:path w="40004" h="86995">
                  <a:moveTo>
                    <a:pt x="0" y="86842"/>
                  </a:moveTo>
                  <a:lnTo>
                    <a:pt x="39547" y="86842"/>
                  </a:lnTo>
                  <a:lnTo>
                    <a:pt x="39547" y="0"/>
                  </a:lnTo>
                  <a:lnTo>
                    <a:pt x="0" y="0"/>
                  </a:lnTo>
                  <a:lnTo>
                    <a:pt x="0" y="86842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3311982" y="6176822"/>
              <a:ext cx="64135" cy="86995"/>
            </a:xfrm>
            <a:custGeom>
              <a:avLst/>
              <a:gdLst/>
              <a:ahLst/>
              <a:cxnLst/>
              <a:rect l="l" t="t" r="r" b="b"/>
              <a:pathLst>
                <a:path w="64135" h="86995">
                  <a:moveTo>
                    <a:pt x="63614" y="0"/>
                  </a:moveTo>
                  <a:lnTo>
                    <a:pt x="63614" y="86842"/>
                  </a:lnTo>
                  <a:lnTo>
                    <a:pt x="0" y="86842"/>
                  </a:lnTo>
                  <a:lnTo>
                    <a:pt x="0" y="0"/>
                  </a:lnTo>
                  <a:lnTo>
                    <a:pt x="6361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444862" y="6176822"/>
              <a:ext cx="64135" cy="86995"/>
            </a:xfrm>
            <a:custGeom>
              <a:avLst/>
              <a:gdLst/>
              <a:ahLst/>
              <a:cxnLst/>
              <a:rect l="l" t="t" r="r" b="b"/>
              <a:pathLst>
                <a:path w="64135" h="86995">
                  <a:moveTo>
                    <a:pt x="63626" y="0"/>
                  </a:moveTo>
                  <a:lnTo>
                    <a:pt x="0" y="0"/>
                  </a:lnTo>
                  <a:lnTo>
                    <a:pt x="0" y="86842"/>
                  </a:lnTo>
                  <a:lnTo>
                    <a:pt x="63626" y="86842"/>
                  </a:lnTo>
                  <a:lnTo>
                    <a:pt x="6362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444875" y="5579795"/>
              <a:ext cx="985519" cy="683895"/>
            </a:xfrm>
            <a:custGeom>
              <a:avLst/>
              <a:gdLst/>
              <a:ahLst/>
              <a:cxnLst/>
              <a:rect l="l" t="t" r="r" b="b"/>
              <a:pathLst>
                <a:path w="985520" h="683895">
                  <a:moveTo>
                    <a:pt x="63614" y="597026"/>
                  </a:moveTo>
                  <a:lnTo>
                    <a:pt x="63614" y="683869"/>
                  </a:lnTo>
                  <a:lnTo>
                    <a:pt x="0" y="683869"/>
                  </a:lnTo>
                  <a:lnTo>
                    <a:pt x="0" y="597026"/>
                  </a:lnTo>
                  <a:lnTo>
                    <a:pt x="63614" y="597026"/>
                  </a:lnTo>
                  <a:close/>
                </a:path>
                <a:path w="985520" h="683895">
                  <a:moveTo>
                    <a:pt x="611543" y="103670"/>
                  </a:moveTo>
                  <a:lnTo>
                    <a:pt x="611543" y="0"/>
                  </a:lnTo>
                  <a:lnTo>
                    <a:pt x="583844" y="0"/>
                  </a:lnTo>
                  <a:lnTo>
                    <a:pt x="583844" y="103670"/>
                  </a:lnTo>
                  <a:lnTo>
                    <a:pt x="611543" y="103670"/>
                  </a:lnTo>
                  <a:close/>
                </a:path>
                <a:path w="985520" h="683895">
                  <a:moveTo>
                    <a:pt x="701738" y="103670"/>
                  </a:moveTo>
                  <a:lnTo>
                    <a:pt x="701738" y="0"/>
                  </a:lnTo>
                  <a:lnTo>
                    <a:pt x="680415" y="0"/>
                  </a:lnTo>
                  <a:lnTo>
                    <a:pt x="680415" y="103670"/>
                  </a:lnTo>
                  <a:lnTo>
                    <a:pt x="701738" y="103670"/>
                  </a:lnTo>
                  <a:close/>
                </a:path>
                <a:path w="985520" h="683895">
                  <a:moveTo>
                    <a:pt x="795337" y="103670"/>
                  </a:moveTo>
                  <a:lnTo>
                    <a:pt x="795337" y="0"/>
                  </a:lnTo>
                  <a:lnTo>
                    <a:pt x="773607" y="0"/>
                  </a:lnTo>
                  <a:lnTo>
                    <a:pt x="773607" y="103670"/>
                  </a:lnTo>
                  <a:lnTo>
                    <a:pt x="795337" y="103670"/>
                  </a:lnTo>
                  <a:close/>
                </a:path>
                <a:path w="985520" h="683895">
                  <a:moveTo>
                    <a:pt x="888542" y="103670"/>
                  </a:moveTo>
                  <a:lnTo>
                    <a:pt x="888542" y="0"/>
                  </a:lnTo>
                  <a:lnTo>
                    <a:pt x="867194" y="0"/>
                  </a:lnTo>
                  <a:lnTo>
                    <a:pt x="867194" y="103670"/>
                  </a:lnTo>
                  <a:lnTo>
                    <a:pt x="888542" y="103670"/>
                  </a:lnTo>
                  <a:close/>
                </a:path>
                <a:path w="985520" h="683895">
                  <a:moveTo>
                    <a:pt x="985113" y="103670"/>
                  </a:moveTo>
                  <a:lnTo>
                    <a:pt x="985113" y="0"/>
                  </a:lnTo>
                  <a:lnTo>
                    <a:pt x="957414" y="0"/>
                  </a:lnTo>
                  <a:lnTo>
                    <a:pt x="957414" y="103670"/>
                  </a:lnTo>
                  <a:lnTo>
                    <a:pt x="985113" y="103670"/>
                  </a:lnTo>
                  <a:close/>
                </a:path>
                <a:path w="985520" h="683895">
                  <a:moveTo>
                    <a:pt x="985113" y="287477"/>
                  </a:moveTo>
                  <a:lnTo>
                    <a:pt x="985113" y="103670"/>
                  </a:lnTo>
                  <a:lnTo>
                    <a:pt x="583844" y="103670"/>
                  </a:lnTo>
                  <a:lnTo>
                    <a:pt x="583844" y="287477"/>
                  </a:lnTo>
                  <a:lnTo>
                    <a:pt x="985113" y="287477"/>
                  </a:lnTo>
                  <a:close/>
                </a:path>
                <a:path w="985520" h="683895">
                  <a:moveTo>
                    <a:pt x="605167" y="264629"/>
                  </a:moveTo>
                  <a:lnTo>
                    <a:pt x="613790" y="264629"/>
                  </a:lnTo>
                  <a:lnTo>
                    <a:pt x="620902" y="260134"/>
                  </a:lnTo>
                  <a:lnTo>
                    <a:pt x="620902" y="254546"/>
                  </a:lnTo>
                  <a:lnTo>
                    <a:pt x="620902" y="249288"/>
                  </a:lnTo>
                  <a:lnTo>
                    <a:pt x="613790" y="244792"/>
                  </a:lnTo>
                  <a:lnTo>
                    <a:pt x="605167" y="244792"/>
                  </a:lnTo>
                  <a:lnTo>
                    <a:pt x="596569" y="244792"/>
                  </a:lnTo>
                  <a:lnTo>
                    <a:pt x="589457" y="249288"/>
                  </a:lnTo>
                  <a:lnTo>
                    <a:pt x="589457" y="254546"/>
                  </a:lnTo>
                  <a:lnTo>
                    <a:pt x="589457" y="260134"/>
                  </a:lnTo>
                  <a:lnTo>
                    <a:pt x="596569" y="264629"/>
                  </a:lnTo>
                  <a:lnTo>
                    <a:pt x="605167" y="264629"/>
                  </a:lnTo>
                  <a:close/>
                </a:path>
                <a:path w="985520" h="683895">
                  <a:moveTo>
                    <a:pt x="583844" y="240296"/>
                  </a:moveTo>
                  <a:lnTo>
                    <a:pt x="621284" y="240296"/>
                  </a:lnTo>
                  <a:lnTo>
                    <a:pt x="625398" y="240296"/>
                  </a:lnTo>
                  <a:lnTo>
                    <a:pt x="626884" y="242163"/>
                  </a:lnTo>
                  <a:lnTo>
                    <a:pt x="626884" y="245922"/>
                  </a:lnTo>
                  <a:lnTo>
                    <a:pt x="626884" y="262013"/>
                  </a:lnTo>
                  <a:lnTo>
                    <a:pt x="626884" y="265379"/>
                  </a:lnTo>
                  <a:lnTo>
                    <a:pt x="624268" y="268389"/>
                  </a:lnTo>
                  <a:lnTo>
                    <a:pt x="621284" y="268389"/>
                  </a:lnTo>
                  <a:lnTo>
                    <a:pt x="583844" y="268389"/>
                  </a:lnTo>
                </a:path>
                <a:path w="985520" h="683895">
                  <a:moveTo>
                    <a:pt x="963777" y="264629"/>
                  </a:moveTo>
                  <a:lnTo>
                    <a:pt x="954786" y="264629"/>
                  </a:lnTo>
                  <a:lnTo>
                    <a:pt x="948054" y="260134"/>
                  </a:lnTo>
                  <a:lnTo>
                    <a:pt x="948054" y="254546"/>
                  </a:lnTo>
                  <a:lnTo>
                    <a:pt x="948054" y="249288"/>
                  </a:lnTo>
                  <a:lnTo>
                    <a:pt x="954786" y="244792"/>
                  </a:lnTo>
                  <a:lnTo>
                    <a:pt x="963777" y="244792"/>
                  </a:lnTo>
                  <a:lnTo>
                    <a:pt x="972375" y="244792"/>
                  </a:lnTo>
                  <a:lnTo>
                    <a:pt x="979500" y="249288"/>
                  </a:lnTo>
                  <a:lnTo>
                    <a:pt x="979500" y="254546"/>
                  </a:lnTo>
                  <a:lnTo>
                    <a:pt x="979500" y="260134"/>
                  </a:lnTo>
                  <a:lnTo>
                    <a:pt x="972375" y="264629"/>
                  </a:lnTo>
                  <a:lnTo>
                    <a:pt x="963777" y="264629"/>
                  </a:lnTo>
                  <a:close/>
                </a:path>
                <a:path w="985520" h="683895">
                  <a:moveTo>
                    <a:pt x="985113" y="240296"/>
                  </a:moveTo>
                  <a:lnTo>
                    <a:pt x="947674" y="240296"/>
                  </a:lnTo>
                  <a:lnTo>
                    <a:pt x="943559" y="240296"/>
                  </a:lnTo>
                  <a:lnTo>
                    <a:pt x="942060" y="242163"/>
                  </a:lnTo>
                  <a:lnTo>
                    <a:pt x="942060" y="245922"/>
                  </a:lnTo>
                  <a:lnTo>
                    <a:pt x="942060" y="262013"/>
                  </a:lnTo>
                  <a:lnTo>
                    <a:pt x="942060" y="265379"/>
                  </a:lnTo>
                  <a:lnTo>
                    <a:pt x="944676" y="268389"/>
                  </a:lnTo>
                  <a:lnTo>
                    <a:pt x="947674" y="268389"/>
                  </a:lnTo>
                  <a:lnTo>
                    <a:pt x="985113" y="26838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083354" y="5820092"/>
              <a:ext cx="292100" cy="28575"/>
            </a:xfrm>
            <a:custGeom>
              <a:avLst/>
              <a:gdLst/>
              <a:ahLst/>
              <a:cxnLst/>
              <a:rect l="l" t="t" r="r" b="b"/>
              <a:pathLst>
                <a:path w="292100" h="28575">
                  <a:moveTo>
                    <a:pt x="290474" y="0"/>
                  </a:moveTo>
                  <a:lnTo>
                    <a:pt x="1498" y="0"/>
                  </a:lnTo>
                  <a:lnTo>
                    <a:pt x="0" y="1866"/>
                  </a:lnTo>
                  <a:lnTo>
                    <a:pt x="0" y="25082"/>
                  </a:lnTo>
                  <a:lnTo>
                    <a:pt x="2641" y="28092"/>
                  </a:lnTo>
                  <a:lnTo>
                    <a:pt x="5257" y="28092"/>
                  </a:lnTo>
                  <a:lnTo>
                    <a:pt x="289344" y="28092"/>
                  </a:lnTo>
                  <a:lnTo>
                    <a:pt x="291973" y="25082"/>
                  </a:lnTo>
                  <a:lnTo>
                    <a:pt x="291973" y="1866"/>
                  </a:lnTo>
                  <a:lnTo>
                    <a:pt x="29047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083354" y="5820092"/>
              <a:ext cx="292100" cy="28575"/>
            </a:xfrm>
            <a:custGeom>
              <a:avLst/>
              <a:gdLst/>
              <a:ahLst/>
              <a:cxnLst/>
              <a:rect l="l" t="t" r="r" b="b"/>
              <a:pathLst>
                <a:path w="292100" h="28575">
                  <a:moveTo>
                    <a:pt x="5257" y="28092"/>
                  </a:moveTo>
                  <a:lnTo>
                    <a:pt x="2641" y="28092"/>
                  </a:lnTo>
                  <a:lnTo>
                    <a:pt x="0" y="25082"/>
                  </a:lnTo>
                  <a:lnTo>
                    <a:pt x="0" y="21717"/>
                  </a:lnTo>
                  <a:lnTo>
                    <a:pt x="0" y="5626"/>
                  </a:lnTo>
                  <a:lnTo>
                    <a:pt x="0" y="1866"/>
                  </a:lnTo>
                  <a:lnTo>
                    <a:pt x="1498" y="0"/>
                  </a:lnTo>
                  <a:lnTo>
                    <a:pt x="5257" y="0"/>
                  </a:lnTo>
                  <a:lnTo>
                    <a:pt x="286359" y="0"/>
                  </a:lnTo>
                  <a:lnTo>
                    <a:pt x="290474" y="0"/>
                  </a:lnTo>
                  <a:lnTo>
                    <a:pt x="291973" y="1866"/>
                  </a:lnTo>
                  <a:lnTo>
                    <a:pt x="291973" y="5626"/>
                  </a:lnTo>
                  <a:lnTo>
                    <a:pt x="291973" y="21717"/>
                  </a:lnTo>
                  <a:lnTo>
                    <a:pt x="291973" y="25082"/>
                  </a:lnTo>
                  <a:lnTo>
                    <a:pt x="289344" y="28092"/>
                  </a:lnTo>
                  <a:lnTo>
                    <a:pt x="286359" y="28092"/>
                  </a:lnTo>
                  <a:lnTo>
                    <a:pt x="5257" y="280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072917" y="559683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24" y="0"/>
                  </a:moveTo>
                  <a:lnTo>
                    <a:pt x="12742" y="502"/>
                  </a:lnTo>
                  <a:lnTo>
                    <a:pt x="6789" y="3465"/>
                  </a:lnTo>
                  <a:lnTo>
                    <a:pt x="2207" y="8781"/>
                  </a:lnTo>
                  <a:lnTo>
                    <a:pt x="0" y="15266"/>
                  </a:lnTo>
                  <a:lnTo>
                    <a:pt x="490" y="21849"/>
                  </a:lnTo>
                  <a:lnTo>
                    <a:pt x="3432" y="27794"/>
                  </a:lnTo>
                  <a:lnTo>
                    <a:pt x="8583" y="32365"/>
                  </a:lnTo>
                  <a:lnTo>
                    <a:pt x="15102" y="34580"/>
                  </a:lnTo>
                  <a:lnTo>
                    <a:pt x="21770" y="34094"/>
                  </a:lnTo>
                  <a:lnTo>
                    <a:pt x="27740" y="31152"/>
                  </a:lnTo>
                  <a:lnTo>
                    <a:pt x="32167" y="26002"/>
                  </a:lnTo>
                  <a:lnTo>
                    <a:pt x="34380" y="19311"/>
                  </a:lnTo>
                  <a:lnTo>
                    <a:pt x="33889" y="12623"/>
                  </a:lnTo>
                  <a:lnTo>
                    <a:pt x="30943" y="6639"/>
                  </a:lnTo>
                  <a:lnTo>
                    <a:pt x="25791" y="2063"/>
                  </a:lnTo>
                  <a:lnTo>
                    <a:pt x="19324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4072917" y="559683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83" y="32365"/>
                  </a:moveTo>
                  <a:lnTo>
                    <a:pt x="15102" y="34580"/>
                  </a:lnTo>
                  <a:lnTo>
                    <a:pt x="21770" y="34094"/>
                  </a:lnTo>
                  <a:lnTo>
                    <a:pt x="27740" y="31152"/>
                  </a:lnTo>
                  <a:lnTo>
                    <a:pt x="32167" y="26002"/>
                  </a:lnTo>
                  <a:lnTo>
                    <a:pt x="34380" y="19311"/>
                  </a:lnTo>
                  <a:lnTo>
                    <a:pt x="33889" y="12623"/>
                  </a:lnTo>
                  <a:lnTo>
                    <a:pt x="30943" y="6639"/>
                  </a:lnTo>
                  <a:lnTo>
                    <a:pt x="25791" y="2063"/>
                  </a:lnTo>
                  <a:lnTo>
                    <a:pt x="19324" y="0"/>
                  </a:lnTo>
                  <a:lnTo>
                    <a:pt x="12742" y="502"/>
                  </a:lnTo>
                  <a:lnTo>
                    <a:pt x="6789" y="3465"/>
                  </a:lnTo>
                  <a:lnTo>
                    <a:pt x="2207" y="8781"/>
                  </a:lnTo>
                  <a:lnTo>
                    <a:pt x="0" y="15266"/>
                  </a:lnTo>
                  <a:lnTo>
                    <a:pt x="490" y="21849"/>
                  </a:lnTo>
                  <a:lnTo>
                    <a:pt x="3432" y="27794"/>
                  </a:lnTo>
                  <a:lnTo>
                    <a:pt x="8583" y="323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4084116" y="5600725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16840" y="0"/>
                  </a:moveTo>
                  <a:lnTo>
                    <a:pt x="0" y="29603"/>
                  </a:lnTo>
                  <a:lnTo>
                    <a:pt x="5981" y="18732"/>
                  </a:lnTo>
                  <a:lnTo>
                    <a:pt x="9359" y="19862"/>
                  </a:lnTo>
                  <a:lnTo>
                    <a:pt x="12344" y="19481"/>
                  </a:lnTo>
                  <a:lnTo>
                    <a:pt x="14592" y="15760"/>
                  </a:lnTo>
                  <a:lnTo>
                    <a:pt x="13487" y="13144"/>
                  </a:lnTo>
                  <a:lnTo>
                    <a:pt x="10858" y="10871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084116" y="5600725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0" y="29603"/>
                  </a:moveTo>
                  <a:lnTo>
                    <a:pt x="5981" y="18732"/>
                  </a:lnTo>
                  <a:lnTo>
                    <a:pt x="9359" y="19862"/>
                  </a:lnTo>
                  <a:lnTo>
                    <a:pt x="12344" y="19481"/>
                  </a:lnTo>
                  <a:lnTo>
                    <a:pt x="13487" y="17614"/>
                  </a:lnTo>
                  <a:lnTo>
                    <a:pt x="14592" y="15760"/>
                  </a:lnTo>
                  <a:lnTo>
                    <a:pt x="13487" y="13144"/>
                  </a:lnTo>
                  <a:lnTo>
                    <a:pt x="10858" y="10871"/>
                  </a:lnTo>
                  <a:lnTo>
                    <a:pt x="1684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4079265" y="5597753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79">
                  <a:moveTo>
                    <a:pt x="16827" y="0"/>
                  </a:moveTo>
                  <a:lnTo>
                    <a:pt x="10833" y="10845"/>
                  </a:lnTo>
                  <a:lnTo>
                    <a:pt x="7467" y="9740"/>
                  </a:lnTo>
                  <a:lnTo>
                    <a:pt x="4470" y="10096"/>
                  </a:lnTo>
                  <a:lnTo>
                    <a:pt x="2235" y="13843"/>
                  </a:lnTo>
                  <a:lnTo>
                    <a:pt x="3721" y="16852"/>
                  </a:lnTo>
                  <a:lnTo>
                    <a:pt x="6350" y="19100"/>
                  </a:lnTo>
                  <a:lnTo>
                    <a:pt x="0" y="29946"/>
                  </a:lnTo>
                  <a:lnTo>
                    <a:pt x="1682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4079265" y="5597753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79">
                  <a:moveTo>
                    <a:pt x="16827" y="0"/>
                  </a:moveTo>
                  <a:lnTo>
                    <a:pt x="10833" y="10845"/>
                  </a:lnTo>
                  <a:lnTo>
                    <a:pt x="7467" y="9740"/>
                  </a:lnTo>
                  <a:lnTo>
                    <a:pt x="4470" y="10096"/>
                  </a:lnTo>
                  <a:lnTo>
                    <a:pt x="3340" y="11963"/>
                  </a:lnTo>
                  <a:lnTo>
                    <a:pt x="2235" y="13843"/>
                  </a:lnTo>
                  <a:lnTo>
                    <a:pt x="3721" y="16852"/>
                  </a:lnTo>
                  <a:lnTo>
                    <a:pt x="6350" y="19100"/>
                  </a:lnTo>
                  <a:lnTo>
                    <a:pt x="0" y="2994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158983" y="5586145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4">
                  <a:moveTo>
                    <a:pt x="46405" y="0"/>
                  </a:moveTo>
                  <a:lnTo>
                    <a:pt x="0" y="0"/>
                  </a:lnTo>
                  <a:lnTo>
                    <a:pt x="0" y="96951"/>
                  </a:lnTo>
                  <a:lnTo>
                    <a:pt x="46405" y="96951"/>
                  </a:lnTo>
                  <a:lnTo>
                    <a:pt x="46405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4158983" y="5586145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4">
                  <a:moveTo>
                    <a:pt x="46405" y="96951"/>
                  </a:moveTo>
                  <a:lnTo>
                    <a:pt x="46405" y="0"/>
                  </a:lnTo>
                  <a:lnTo>
                    <a:pt x="0" y="0"/>
                  </a:lnTo>
                  <a:lnTo>
                    <a:pt x="0" y="96951"/>
                  </a:lnTo>
                  <a:lnTo>
                    <a:pt x="46405" y="9695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164995" y="559683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17" y="0"/>
                  </a:moveTo>
                  <a:lnTo>
                    <a:pt x="12740" y="502"/>
                  </a:lnTo>
                  <a:lnTo>
                    <a:pt x="6794" y="3465"/>
                  </a:lnTo>
                  <a:lnTo>
                    <a:pt x="2216" y="8781"/>
                  </a:lnTo>
                  <a:lnTo>
                    <a:pt x="0" y="15266"/>
                  </a:lnTo>
                  <a:lnTo>
                    <a:pt x="483" y="21849"/>
                  </a:lnTo>
                  <a:lnTo>
                    <a:pt x="3424" y="27794"/>
                  </a:lnTo>
                  <a:lnTo>
                    <a:pt x="8579" y="32365"/>
                  </a:lnTo>
                  <a:lnTo>
                    <a:pt x="15104" y="34580"/>
                  </a:lnTo>
                  <a:lnTo>
                    <a:pt x="21813" y="34094"/>
                  </a:lnTo>
                  <a:lnTo>
                    <a:pt x="27892" y="31152"/>
                  </a:lnTo>
                  <a:lnTo>
                    <a:pt x="32531" y="26002"/>
                  </a:lnTo>
                  <a:lnTo>
                    <a:pt x="34582" y="19311"/>
                  </a:lnTo>
                  <a:lnTo>
                    <a:pt x="34074" y="12623"/>
                  </a:lnTo>
                  <a:lnTo>
                    <a:pt x="31110" y="6639"/>
                  </a:lnTo>
                  <a:lnTo>
                    <a:pt x="25788" y="2063"/>
                  </a:lnTo>
                  <a:lnTo>
                    <a:pt x="1931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164995" y="559683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79" y="32365"/>
                  </a:moveTo>
                  <a:lnTo>
                    <a:pt x="15104" y="34580"/>
                  </a:lnTo>
                  <a:lnTo>
                    <a:pt x="21813" y="34094"/>
                  </a:lnTo>
                  <a:lnTo>
                    <a:pt x="27892" y="31152"/>
                  </a:lnTo>
                  <a:lnTo>
                    <a:pt x="32531" y="26002"/>
                  </a:lnTo>
                  <a:lnTo>
                    <a:pt x="34582" y="19311"/>
                  </a:lnTo>
                  <a:lnTo>
                    <a:pt x="34074" y="12623"/>
                  </a:lnTo>
                  <a:lnTo>
                    <a:pt x="31110" y="6639"/>
                  </a:lnTo>
                  <a:lnTo>
                    <a:pt x="25788" y="2063"/>
                  </a:lnTo>
                  <a:lnTo>
                    <a:pt x="19317" y="0"/>
                  </a:lnTo>
                  <a:lnTo>
                    <a:pt x="12740" y="502"/>
                  </a:lnTo>
                  <a:lnTo>
                    <a:pt x="6794" y="3465"/>
                  </a:lnTo>
                  <a:lnTo>
                    <a:pt x="2216" y="8781"/>
                  </a:lnTo>
                  <a:lnTo>
                    <a:pt x="0" y="15266"/>
                  </a:lnTo>
                  <a:lnTo>
                    <a:pt x="483" y="21849"/>
                  </a:lnTo>
                  <a:lnTo>
                    <a:pt x="3424" y="27794"/>
                  </a:lnTo>
                  <a:lnTo>
                    <a:pt x="8579" y="323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176204" y="5600725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16827" y="0"/>
                  </a:moveTo>
                  <a:lnTo>
                    <a:pt x="0" y="29603"/>
                  </a:lnTo>
                  <a:lnTo>
                    <a:pt x="6350" y="18732"/>
                  </a:lnTo>
                  <a:lnTo>
                    <a:pt x="9347" y="19862"/>
                  </a:lnTo>
                  <a:lnTo>
                    <a:pt x="12725" y="19481"/>
                  </a:lnTo>
                  <a:lnTo>
                    <a:pt x="13462" y="17614"/>
                  </a:lnTo>
                  <a:lnTo>
                    <a:pt x="14579" y="15760"/>
                  </a:lnTo>
                  <a:lnTo>
                    <a:pt x="13462" y="13144"/>
                  </a:lnTo>
                  <a:lnTo>
                    <a:pt x="10845" y="10871"/>
                  </a:lnTo>
                  <a:lnTo>
                    <a:pt x="1682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176204" y="5600725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0" y="29603"/>
                  </a:moveTo>
                  <a:lnTo>
                    <a:pt x="6350" y="18732"/>
                  </a:lnTo>
                  <a:lnTo>
                    <a:pt x="9347" y="19862"/>
                  </a:lnTo>
                  <a:lnTo>
                    <a:pt x="12725" y="19481"/>
                  </a:lnTo>
                  <a:lnTo>
                    <a:pt x="13462" y="17614"/>
                  </a:lnTo>
                  <a:lnTo>
                    <a:pt x="14579" y="15760"/>
                  </a:lnTo>
                  <a:lnTo>
                    <a:pt x="13462" y="13144"/>
                  </a:lnTo>
                  <a:lnTo>
                    <a:pt x="10845" y="10871"/>
                  </a:lnTo>
                  <a:lnTo>
                    <a:pt x="1682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171315" y="5597753"/>
              <a:ext cx="17780" cy="30480"/>
            </a:xfrm>
            <a:custGeom>
              <a:avLst/>
              <a:gdLst/>
              <a:ahLst/>
              <a:cxnLst/>
              <a:rect l="l" t="t" r="r" b="b"/>
              <a:pathLst>
                <a:path w="17779" h="30479">
                  <a:moveTo>
                    <a:pt x="17221" y="0"/>
                  </a:moveTo>
                  <a:lnTo>
                    <a:pt x="10871" y="10845"/>
                  </a:lnTo>
                  <a:lnTo>
                    <a:pt x="7493" y="9740"/>
                  </a:lnTo>
                  <a:lnTo>
                    <a:pt x="4508" y="10096"/>
                  </a:lnTo>
                  <a:lnTo>
                    <a:pt x="2260" y="13843"/>
                  </a:lnTo>
                  <a:lnTo>
                    <a:pt x="3759" y="16852"/>
                  </a:lnTo>
                  <a:lnTo>
                    <a:pt x="6362" y="19100"/>
                  </a:lnTo>
                  <a:lnTo>
                    <a:pt x="0" y="29946"/>
                  </a:lnTo>
                  <a:lnTo>
                    <a:pt x="1722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4171315" y="5597753"/>
              <a:ext cx="17780" cy="30480"/>
            </a:xfrm>
            <a:custGeom>
              <a:avLst/>
              <a:gdLst/>
              <a:ahLst/>
              <a:cxnLst/>
              <a:rect l="l" t="t" r="r" b="b"/>
              <a:pathLst>
                <a:path w="17779" h="30479">
                  <a:moveTo>
                    <a:pt x="17221" y="0"/>
                  </a:moveTo>
                  <a:lnTo>
                    <a:pt x="10871" y="10845"/>
                  </a:lnTo>
                  <a:lnTo>
                    <a:pt x="7493" y="9740"/>
                  </a:lnTo>
                  <a:lnTo>
                    <a:pt x="4508" y="10096"/>
                  </a:lnTo>
                  <a:lnTo>
                    <a:pt x="3378" y="11963"/>
                  </a:lnTo>
                  <a:lnTo>
                    <a:pt x="2260" y="13843"/>
                  </a:lnTo>
                  <a:lnTo>
                    <a:pt x="3759" y="16852"/>
                  </a:lnTo>
                  <a:lnTo>
                    <a:pt x="6362" y="19100"/>
                  </a:lnTo>
                  <a:lnTo>
                    <a:pt x="0" y="2994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4258571" y="559683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270" y="0"/>
                  </a:moveTo>
                  <a:lnTo>
                    <a:pt x="12606" y="502"/>
                  </a:lnTo>
                  <a:lnTo>
                    <a:pt x="6643" y="3465"/>
                  </a:lnTo>
                  <a:lnTo>
                    <a:pt x="2215" y="8781"/>
                  </a:lnTo>
                  <a:lnTo>
                    <a:pt x="0" y="15266"/>
                  </a:lnTo>
                  <a:lnTo>
                    <a:pt x="486" y="21849"/>
                  </a:lnTo>
                  <a:lnTo>
                    <a:pt x="3427" y="27794"/>
                  </a:lnTo>
                  <a:lnTo>
                    <a:pt x="8577" y="32365"/>
                  </a:lnTo>
                  <a:lnTo>
                    <a:pt x="15104" y="34580"/>
                  </a:lnTo>
                  <a:lnTo>
                    <a:pt x="21776" y="34094"/>
                  </a:lnTo>
                  <a:lnTo>
                    <a:pt x="27748" y="31152"/>
                  </a:lnTo>
                  <a:lnTo>
                    <a:pt x="32174" y="26002"/>
                  </a:lnTo>
                  <a:lnTo>
                    <a:pt x="34387" y="19311"/>
                  </a:lnTo>
                  <a:lnTo>
                    <a:pt x="33896" y="12623"/>
                  </a:lnTo>
                  <a:lnTo>
                    <a:pt x="30951" y="6639"/>
                  </a:lnTo>
                  <a:lnTo>
                    <a:pt x="25799" y="2063"/>
                  </a:lnTo>
                  <a:lnTo>
                    <a:pt x="1927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4258571" y="559683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77" y="32365"/>
                  </a:moveTo>
                  <a:lnTo>
                    <a:pt x="15104" y="34580"/>
                  </a:lnTo>
                  <a:lnTo>
                    <a:pt x="21776" y="34094"/>
                  </a:lnTo>
                  <a:lnTo>
                    <a:pt x="27748" y="31152"/>
                  </a:lnTo>
                  <a:lnTo>
                    <a:pt x="32174" y="26002"/>
                  </a:lnTo>
                  <a:lnTo>
                    <a:pt x="34387" y="19311"/>
                  </a:lnTo>
                  <a:lnTo>
                    <a:pt x="33896" y="12623"/>
                  </a:lnTo>
                  <a:lnTo>
                    <a:pt x="30951" y="6639"/>
                  </a:lnTo>
                  <a:lnTo>
                    <a:pt x="25799" y="2063"/>
                  </a:lnTo>
                  <a:lnTo>
                    <a:pt x="19270" y="0"/>
                  </a:lnTo>
                  <a:lnTo>
                    <a:pt x="12606" y="502"/>
                  </a:lnTo>
                  <a:lnTo>
                    <a:pt x="6643" y="3465"/>
                  </a:lnTo>
                  <a:lnTo>
                    <a:pt x="2215" y="8781"/>
                  </a:lnTo>
                  <a:lnTo>
                    <a:pt x="0" y="15266"/>
                  </a:lnTo>
                  <a:lnTo>
                    <a:pt x="486" y="21849"/>
                  </a:lnTo>
                  <a:lnTo>
                    <a:pt x="3427" y="27794"/>
                  </a:lnTo>
                  <a:lnTo>
                    <a:pt x="8577" y="323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4269765" y="5600725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16852" y="0"/>
                  </a:moveTo>
                  <a:lnTo>
                    <a:pt x="0" y="29603"/>
                  </a:lnTo>
                  <a:lnTo>
                    <a:pt x="5994" y="18732"/>
                  </a:lnTo>
                  <a:lnTo>
                    <a:pt x="9372" y="19862"/>
                  </a:lnTo>
                  <a:lnTo>
                    <a:pt x="12357" y="19481"/>
                  </a:lnTo>
                  <a:lnTo>
                    <a:pt x="14604" y="15760"/>
                  </a:lnTo>
                  <a:lnTo>
                    <a:pt x="13474" y="13144"/>
                  </a:lnTo>
                  <a:lnTo>
                    <a:pt x="10490" y="10871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4269765" y="5600725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0" y="29603"/>
                  </a:moveTo>
                  <a:lnTo>
                    <a:pt x="5994" y="18732"/>
                  </a:lnTo>
                  <a:lnTo>
                    <a:pt x="9372" y="19862"/>
                  </a:lnTo>
                  <a:lnTo>
                    <a:pt x="12357" y="19481"/>
                  </a:lnTo>
                  <a:lnTo>
                    <a:pt x="13474" y="17614"/>
                  </a:lnTo>
                  <a:lnTo>
                    <a:pt x="14604" y="15760"/>
                  </a:lnTo>
                  <a:lnTo>
                    <a:pt x="13474" y="13144"/>
                  </a:lnTo>
                  <a:lnTo>
                    <a:pt x="10490" y="10871"/>
                  </a:lnTo>
                  <a:lnTo>
                    <a:pt x="16852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4264901" y="5597753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79">
                  <a:moveTo>
                    <a:pt x="16852" y="0"/>
                  </a:moveTo>
                  <a:lnTo>
                    <a:pt x="10858" y="10845"/>
                  </a:lnTo>
                  <a:lnTo>
                    <a:pt x="7505" y="9740"/>
                  </a:lnTo>
                  <a:lnTo>
                    <a:pt x="4495" y="10096"/>
                  </a:lnTo>
                  <a:lnTo>
                    <a:pt x="2247" y="13843"/>
                  </a:lnTo>
                  <a:lnTo>
                    <a:pt x="3365" y="16852"/>
                  </a:lnTo>
                  <a:lnTo>
                    <a:pt x="6375" y="19100"/>
                  </a:lnTo>
                  <a:lnTo>
                    <a:pt x="0" y="29946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252556" y="5586145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4">
                  <a:moveTo>
                    <a:pt x="29197" y="11607"/>
                  </a:moveTo>
                  <a:lnTo>
                    <a:pt x="23202" y="22453"/>
                  </a:lnTo>
                  <a:lnTo>
                    <a:pt x="19850" y="21348"/>
                  </a:lnTo>
                  <a:lnTo>
                    <a:pt x="16840" y="21704"/>
                  </a:lnTo>
                  <a:lnTo>
                    <a:pt x="15709" y="23571"/>
                  </a:lnTo>
                  <a:lnTo>
                    <a:pt x="14592" y="25450"/>
                  </a:lnTo>
                  <a:lnTo>
                    <a:pt x="15709" y="28460"/>
                  </a:lnTo>
                  <a:lnTo>
                    <a:pt x="18719" y="30708"/>
                  </a:lnTo>
                  <a:lnTo>
                    <a:pt x="12344" y="41554"/>
                  </a:lnTo>
                </a:path>
                <a:path w="46989" h="97154">
                  <a:moveTo>
                    <a:pt x="46418" y="96951"/>
                  </a:moveTo>
                  <a:lnTo>
                    <a:pt x="46418" y="0"/>
                  </a:lnTo>
                  <a:lnTo>
                    <a:pt x="0" y="0"/>
                  </a:lnTo>
                  <a:lnTo>
                    <a:pt x="0" y="96951"/>
                  </a:lnTo>
                  <a:lnTo>
                    <a:pt x="46418" y="9695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350651" y="559683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20" y="0"/>
                  </a:moveTo>
                  <a:lnTo>
                    <a:pt x="12739" y="502"/>
                  </a:lnTo>
                  <a:lnTo>
                    <a:pt x="6789" y="3465"/>
                  </a:lnTo>
                  <a:lnTo>
                    <a:pt x="2209" y="8781"/>
                  </a:lnTo>
                  <a:lnTo>
                    <a:pt x="0" y="15266"/>
                  </a:lnTo>
                  <a:lnTo>
                    <a:pt x="487" y="21849"/>
                  </a:lnTo>
                  <a:lnTo>
                    <a:pt x="3429" y="27794"/>
                  </a:lnTo>
                  <a:lnTo>
                    <a:pt x="8585" y="32365"/>
                  </a:lnTo>
                  <a:lnTo>
                    <a:pt x="15114" y="34580"/>
                  </a:lnTo>
                  <a:lnTo>
                    <a:pt x="21780" y="34094"/>
                  </a:lnTo>
                  <a:lnTo>
                    <a:pt x="27740" y="31152"/>
                  </a:lnTo>
                  <a:lnTo>
                    <a:pt x="32156" y="26002"/>
                  </a:lnTo>
                  <a:lnTo>
                    <a:pt x="34373" y="19311"/>
                  </a:lnTo>
                  <a:lnTo>
                    <a:pt x="33889" y="12623"/>
                  </a:lnTo>
                  <a:lnTo>
                    <a:pt x="30948" y="6639"/>
                  </a:lnTo>
                  <a:lnTo>
                    <a:pt x="25793" y="2063"/>
                  </a:lnTo>
                  <a:lnTo>
                    <a:pt x="1932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350651" y="5596833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85" y="32365"/>
                  </a:moveTo>
                  <a:lnTo>
                    <a:pt x="15114" y="34580"/>
                  </a:lnTo>
                  <a:lnTo>
                    <a:pt x="21780" y="34094"/>
                  </a:lnTo>
                  <a:lnTo>
                    <a:pt x="27740" y="31152"/>
                  </a:lnTo>
                  <a:lnTo>
                    <a:pt x="32156" y="26002"/>
                  </a:lnTo>
                  <a:lnTo>
                    <a:pt x="34373" y="19311"/>
                  </a:lnTo>
                  <a:lnTo>
                    <a:pt x="33889" y="12623"/>
                  </a:lnTo>
                  <a:lnTo>
                    <a:pt x="30948" y="6639"/>
                  </a:lnTo>
                  <a:lnTo>
                    <a:pt x="25793" y="2063"/>
                  </a:lnTo>
                  <a:lnTo>
                    <a:pt x="19320" y="0"/>
                  </a:lnTo>
                  <a:lnTo>
                    <a:pt x="12739" y="502"/>
                  </a:lnTo>
                  <a:lnTo>
                    <a:pt x="6789" y="3465"/>
                  </a:lnTo>
                  <a:lnTo>
                    <a:pt x="2209" y="8781"/>
                  </a:lnTo>
                  <a:lnTo>
                    <a:pt x="0" y="15266"/>
                  </a:lnTo>
                  <a:lnTo>
                    <a:pt x="487" y="21849"/>
                  </a:lnTo>
                  <a:lnTo>
                    <a:pt x="3429" y="27794"/>
                  </a:lnTo>
                  <a:lnTo>
                    <a:pt x="8585" y="323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361865" y="5600725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16840" y="0"/>
                  </a:moveTo>
                  <a:lnTo>
                    <a:pt x="0" y="29603"/>
                  </a:lnTo>
                  <a:lnTo>
                    <a:pt x="5981" y="18732"/>
                  </a:lnTo>
                  <a:lnTo>
                    <a:pt x="9334" y="19862"/>
                  </a:lnTo>
                  <a:lnTo>
                    <a:pt x="12344" y="19481"/>
                  </a:lnTo>
                  <a:lnTo>
                    <a:pt x="14579" y="15760"/>
                  </a:lnTo>
                  <a:lnTo>
                    <a:pt x="13462" y="13144"/>
                  </a:lnTo>
                  <a:lnTo>
                    <a:pt x="10464" y="10871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361865" y="5600725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0" y="29603"/>
                  </a:moveTo>
                  <a:lnTo>
                    <a:pt x="5981" y="18732"/>
                  </a:lnTo>
                  <a:lnTo>
                    <a:pt x="9334" y="19862"/>
                  </a:lnTo>
                  <a:lnTo>
                    <a:pt x="12344" y="19481"/>
                  </a:lnTo>
                  <a:lnTo>
                    <a:pt x="13462" y="17614"/>
                  </a:lnTo>
                  <a:lnTo>
                    <a:pt x="14579" y="15760"/>
                  </a:lnTo>
                  <a:lnTo>
                    <a:pt x="13462" y="13144"/>
                  </a:lnTo>
                  <a:lnTo>
                    <a:pt x="10464" y="10871"/>
                  </a:lnTo>
                  <a:lnTo>
                    <a:pt x="1684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356989" y="5597753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79">
                  <a:moveTo>
                    <a:pt x="16840" y="0"/>
                  </a:moveTo>
                  <a:lnTo>
                    <a:pt x="10858" y="10845"/>
                  </a:lnTo>
                  <a:lnTo>
                    <a:pt x="7480" y="9740"/>
                  </a:lnTo>
                  <a:lnTo>
                    <a:pt x="4495" y="10096"/>
                  </a:lnTo>
                  <a:lnTo>
                    <a:pt x="2247" y="13843"/>
                  </a:lnTo>
                  <a:lnTo>
                    <a:pt x="3746" y="16852"/>
                  </a:lnTo>
                  <a:lnTo>
                    <a:pt x="6362" y="19100"/>
                  </a:lnTo>
                  <a:lnTo>
                    <a:pt x="0" y="29946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4356989" y="5597753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79">
                  <a:moveTo>
                    <a:pt x="16840" y="0"/>
                  </a:moveTo>
                  <a:lnTo>
                    <a:pt x="10858" y="10845"/>
                  </a:lnTo>
                  <a:lnTo>
                    <a:pt x="7480" y="9740"/>
                  </a:lnTo>
                  <a:lnTo>
                    <a:pt x="4495" y="10096"/>
                  </a:lnTo>
                  <a:lnTo>
                    <a:pt x="3378" y="11963"/>
                  </a:lnTo>
                  <a:lnTo>
                    <a:pt x="2247" y="13843"/>
                  </a:lnTo>
                  <a:lnTo>
                    <a:pt x="3746" y="16852"/>
                  </a:lnTo>
                  <a:lnTo>
                    <a:pt x="6362" y="19100"/>
                  </a:lnTo>
                  <a:lnTo>
                    <a:pt x="0" y="2994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389749" y="617274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16" y="0"/>
                  </a:moveTo>
                  <a:lnTo>
                    <a:pt x="12623" y="489"/>
                  </a:lnTo>
                  <a:lnTo>
                    <a:pt x="6634" y="3429"/>
                  </a:lnTo>
                  <a:lnTo>
                    <a:pt x="2050" y="8577"/>
                  </a:lnTo>
                  <a:lnTo>
                    <a:pt x="0" y="15097"/>
                  </a:lnTo>
                  <a:lnTo>
                    <a:pt x="507" y="21765"/>
                  </a:lnTo>
                  <a:lnTo>
                    <a:pt x="3471" y="27735"/>
                  </a:lnTo>
                  <a:lnTo>
                    <a:pt x="8793" y="32161"/>
                  </a:lnTo>
                  <a:lnTo>
                    <a:pt x="15264" y="34380"/>
                  </a:lnTo>
                  <a:lnTo>
                    <a:pt x="21841" y="33900"/>
                  </a:lnTo>
                  <a:lnTo>
                    <a:pt x="27787" y="30959"/>
                  </a:lnTo>
                  <a:lnTo>
                    <a:pt x="32365" y="25799"/>
                  </a:lnTo>
                  <a:lnTo>
                    <a:pt x="34582" y="19322"/>
                  </a:lnTo>
                  <a:lnTo>
                    <a:pt x="34100" y="12743"/>
                  </a:lnTo>
                  <a:lnTo>
                    <a:pt x="31163" y="6793"/>
                  </a:lnTo>
                  <a:lnTo>
                    <a:pt x="26015" y="2202"/>
                  </a:lnTo>
                  <a:lnTo>
                    <a:pt x="19316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4389749" y="617274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793" y="32161"/>
                  </a:moveTo>
                  <a:lnTo>
                    <a:pt x="15264" y="34380"/>
                  </a:lnTo>
                  <a:lnTo>
                    <a:pt x="21841" y="33900"/>
                  </a:lnTo>
                  <a:lnTo>
                    <a:pt x="27787" y="30959"/>
                  </a:lnTo>
                  <a:lnTo>
                    <a:pt x="32365" y="25799"/>
                  </a:lnTo>
                  <a:lnTo>
                    <a:pt x="34582" y="19322"/>
                  </a:lnTo>
                  <a:lnTo>
                    <a:pt x="34100" y="12743"/>
                  </a:lnTo>
                  <a:lnTo>
                    <a:pt x="31163" y="6793"/>
                  </a:lnTo>
                  <a:lnTo>
                    <a:pt x="26015" y="2202"/>
                  </a:lnTo>
                  <a:lnTo>
                    <a:pt x="19316" y="0"/>
                  </a:lnTo>
                  <a:lnTo>
                    <a:pt x="12623" y="489"/>
                  </a:lnTo>
                  <a:lnTo>
                    <a:pt x="6634" y="3429"/>
                  </a:lnTo>
                  <a:lnTo>
                    <a:pt x="2050" y="8577"/>
                  </a:lnTo>
                  <a:lnTo>
                    <a:pt x="0" y="15097"/>
                  </a:lnTo>
                  <a:lnTo>
                    <a:pt x="507" y="21765"/>
                  </a:lnTo>
                  <a:lnTo>
                    <a:pt x="3471" y="27735"/>
                  </a:lnTo>
                  <a:lnTo>
                    <a:pt x="8793" y="3216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400778" y="6176454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5">
                  <a:moveTo>
                    <a:pt x="17221" y="0"/>
                  </a:moveTo>
                  <a:lnTo>
                    <a:pt x="0" y="29552"/>
                  </a:lnTo>
                  <a:lnTo>
                    <a:pt x="6362" y="18732"/>
                  </a:lnTo>
                  <a:lnTo>
                    <a:pt x="9740" y="19824"/>
                  </a:lnTo>
                  <a:lnTo>
                    <a:pt x="12725" y="19824"/>
                  </a:lnTo>
                  <a:lnTo>
                    <a:pt x="14986" y="16090"/>
                  </a:lnTo>
                  <a:lnTo>
                    <a:pt x="13487" y="13081"/>
                  </a:lnTo>
                  <a:lnTo>
                    <a:pt x="10858" y="10845"/>
                  </a:lnTo>
                  <a:lnTo>
                    <a:pt x="1722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4400778" y="6176454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5">
                  <a:moveTo>
                    <a:pt x="0" y="29552"/>
                  </a:moveTo>
                  <a:lnTo>
                    <a:pt x="6362" y="18732"/>
                  </a:lnTo>
                  <a:lnTo>
                    <a:pt x="9740" y="19824"/>
                  </a:lnTo>
                  <a:lnTo>
                    <a:pt x="12725" y="19824"/>
                  </a:lnTo>
                  <a:lnTo>
                    <a:pt x="13868" y="17945"/>
                  </a:lnTo>
                  <a:lnTo>
                    <a:pt x="14986" y="16090"/>
                  </a:lnTo>
                  <a:lnTo>
                    <a:pt x="13487" y="13081"/>
                  </a:lnTo>
                  <a:lnTo>
                    <a:pt x="10858" y="10845"/>
                  </a:lnTo>
                  <a:lnTo>
                    <a:pt x="1722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4396295" y="6173825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16840" y="0"/>
                  </a:moveTo>
                  <a:lnTo>
                    <a:pt x="10477" y="10871"/>
                  </a:lnTo>
                  <a:lnTo>
                    <a:pt x="7480" y="9728"/>
                  </a:lnTo>
                  <a:lnTo>
                    <a:pt x="4114" y="10109"/>
                  </a:lnTo>
                  <a:lnTo>
                    <a:pt x="3365" y="11988"/>
                  </a:lnTo>
                  <a:lnTo>
                    <a:pt x="2247" y="13868"/>
                  </a:lnTo>
                  <a:lnTo>
                    <a:pt x="3365" y="16471"/>
                  </a:lnTo>
                  <a:lnTo>
                    <a:pt x="5994" y="18719"/>
                  </a:lnTo>
                  <a:lnTo>
                    <a:pt x="0" y="29578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4396295" y="6173825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16840" y="0"/>
                  </a:moveTo>
                  <a:lnTo>
                    <a:pt x="10477" y="10871"/>
                  </a:lnTo>
                  <a:lnTo>
                    <a:pt x="7480" y="9728"/>
                  </a:lnTo>
                  <a:lnTo>
                    <a:pt x="4114" y="10109"/>
                  </a:lnTo>
                  <a:lnTo>
                    <a:pt x="3365" y="11988"/>
                  </a:lnTo>
                  <a:lnTo>
                    <a:pt x="2247" y="13868"/>
                  </a:lnTo>
                  <a:lnTo>
                    <a:pt x="3365" y="16471"/>
                  </a:lnTo>
                  <a:lnTo>
                    <a:pt x="5994" y="18719"/>
                  </a:lnTo>
                  <a:lnTo>
                    <a:pt x="0" y="2957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300123" y="6190115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28" y="0"/>
                  </a:moveTo>
                  <a:lnTo>
                    <a:pt x="12745" y="513"/>
                  </a:lnTo>
                  <a:lnTo>
                    <a:pt x="6791" y="3477"/>
                  </a:lnTo>
                  <a:lnTo>
                    <a:pt x="2204" y="8792"/>
                  </a:lnTo>
                  <a:lnTo>
                    <a:pt x="0" y="15275"/>
                  </a:lnTo>
                  <a:lnTo>
                    <a:pt x="485" y="21857"/>
                  </a:lnTo>
                  <a:lnTo>
                    <a:pt x="3420" y="27805"/>
                  </a:lnTo>
                  <a:lnTo>
                    <a:pt x="8567" y="32388"/>
                  </a:lnTo>
                  <a:lnTo>
                    <a:pt x="15267" y="34601"/>
                  </a:lnTo>
                  <a:lnTo>
                    <a:pt x="21964" y="34109"/>
                  </a:lnTo>
                  <a:lnTo>
                    <a:pt x="27953" y="31160"/>
                  </a:lnTo>
                  <a:lnTo>
                    <a:pt x="32532" y="26000"/>
                  </a:lnTo>
                  <a:lnTo>
                    <a:pt x="34587" y="19316"/>
                  </a:lnTo>
                  <a:lnTo>
                    <a:pt x="34081" y="12627"/>
                  </a:lnTo>
                  <a:lnTo>
                    <a:pt x="31117" y="6633"/>
                  </a:lnTo>
                  <a:lnTo>
                    <a:pt x="25801" y="2035"/>
                  </a:lnTo>
                  <a:lnTo>
                    <a:pt x="1932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300123" y="6190115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67" y="32388"/>
                  </a:moveTo>
                  <a:lnTo>
                    <a:pt x="15267" y="34601"/>
                  </a:lnTo>
                  <a:lnTo>
                    <a:pt x="21964" y="34109"/>
                  </a:lnTo>
                  <a:lnTo>
                    <a:pt x="27953" y="31160"/>
                  </a:lnTo>
                  <a:lnTo>
                    <a:pt x="32532" y="26000"/>
                  </a:lnTo>
                  <a:lnTo>
                    <a:pt x="34587" y="19316"/>
                  </a:lnTo>
                  <a:lnTo>
                    <a:pt x="34081" y="12627"/>
                  </a:lnTo>
                  <a:lnTo>
                    <a:pt x="31117" y="6633"/>
                  </a:lnTo>
                  <a:lnTo>
                    <a:pt x="25801" y="2035"/>
                  </a:lnTo>
                  <a:lnTo>
                    <a:pt x="19328" y="0"/>
                  </a:lnTo>
                  <a:lnTo>
                    <a:pt x="12745" y="513"/>
                  </a:lnTo>
                  <a:lnTo>
                    <a:pt x="6791" y="3477"/>
                  </a:lnTo>
                  <a:lnTo>
                    <a:pt x="2204" y="8792"/>
                  </a:lnTo>
                  <a:lnTo>
                    <a:pt x="0" y="15275"/>
                  </a:lnTo>
                  <a:lnTo>
                    <a:pt x="485" y="21857"/>
                  </a:lnTo>
                  <a:lnTo>
                    <a:pt x="3420" y="27805"/>
                  </a:lnTo>
                  <a:lnTo>
                    <a:pt x="8567" y="323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311319" y="6194031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16852" y="0"/>
                  </a:moveTo>
                  <a:lnTo>
                    <a:pt x="0" y="29590"/>
                  </a:lnTo>
                  <a:lnTo>
                    <a:pt x="6375" y="18719"/>
                  </a:lnTo>
                  <a:lnTo>
                    <a:pt x="9740" y="19837"/>
                  </a:lnTo>
                  <a:lnTo>
                    <a:pt x="12725" y="19481"/>
                  </a:lnTo>
                  <a:lnTo>
                    <a:pt x="13843" y="17589"/>
                  </a:lnTo>
                  <a:lnTo>
                    <a:pt x="14605" y="15735"/>
                  </a:lnTo>
                  <a:lnTo>
                    <a:pt x="13474" y="13131"/>
                  </a:lnTo>
                  <a:lnTo>
                    <a:pt x="10858" y="10871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4311319" y="6194031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0" y="29590"/>
                  </a:moveTo>
                  <a:lnTo>
                    <a:pt x="6375" y="18719"/>
                  </a:lnTo>
                  <a:lnTo>
                    <a:pt x="9740" y="19837"/>
                  </a:lnTo>
                  <a:lnTo>
                    <a:pt x="12725" y="19481"/>
                  </a:lnTo>
                  <a:lnTo>
                    <a:pt x="13843" y="17589"/>
                  </a:lnTo>
                  <a:lnTo>
                    <a:pt x="14605" y="15735"/>
                  </a:lnTo>
                  <a:lnTo>
                    <a:pt x="13474" y="13131"/>
                  </a:lnTo>
                  <a:lnTo>
                    <a:pt x="10858" y="10871"/>
                  </a:lnTo>
                  <a:lnTo>
                    <a:pt x="16852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306443" y="6191046"/>
              <a:ext cx="17780" cy="30480"/>
            </a:xfrm>
            <a:custGeom>
              <a:avLst/>
              <a:gdLst/>
              <a:ahLst/>
              <a:cxnLst/>
              <a:rect l="l" t="t" r="r" b="b"/>
              <a:pathLst>
                <a:path w="17779" h="30479">
                  <a:moveTo>
                    <a:pt x="17221" y="0"/>
                  </a:moveTo>
                  <a:lnTo>
                    <a:pt x="10871" y="10858"/>
                  </a:lnTo>
                  <a:lnTo>
                    <a:pt x="7493" y="9728"/>
                  </a:lnTo>
                  <a:lnTo>
                    <a:pt x="4508" y="10096"/>
                  </a:lnTo>
                  <a:lnTo>
                    <a:pt x="2247" y="13855"/>
                  </a:lnTo>
                  <a:lnTo>
                    <a:pt x="3759" y="16840"/>
                  </a:lnTo>
                  <a:lnTo>
                    <a:pt x="6375" y="19100"/>
                  </a:lnTo>
                  <a:lnTo>
                    <a:pt x="0" y="29959"/>
                  </a:lnTo>
                  <a:lnTo>
                    <a:pt x="1722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4306443" y="6191046"/>
              <a:ext cx="17780" cy="30480"/>
            </a:xfrm>
            <a:custGeom>
              <a:avLst/>
              <a:gdLst/>
              <a:ahLst/>
              <a:cxnLst/>
              <a:rect l="l" t="t" r="r" b="b"/>
              <a:pathLst>
                <a:path w="17779" h="30479">
                  <a:moveTo>
                    <a:pt x="17221" y="0"/>
                  </a:moveTo>
                  <a:lnTo>
                    <a:pt x="10871" y="10858"/>
                  </a:lnTo>
                  <a:lnTo>
                    <a:pt x="7493" y="9728"/>
                  </a:lnTo>
                  <a:lnTo>
                    <a:pt x="4508" y="10096"/>
                  </a:lnTo>
                  <a:lnTo>
                    <a:pt x="3378" y="11976"/>
                  </a:lnTo>
                  <a:lnTo>
                    <a:pt x="2247" y="13855"/>
                  </a:lnTo>
                  <a:lnTo>
                    <a:pt x="3759" y="16840"/>
                  </a:lnTo>
                  <a:lnTo>
                    <a:pt x="6375" y="19100"/>
                  </a:lnTo>
                  <a:lnTo>
                    <a:pt x="0" y="2995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034735" y="617274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26" y="0"/>
                  </a:moveTo>
                  <a:lnTo>
                    <a:pt x="12744" y="489"/>
                  </a:lnTo>
                  <a:lnTo>
                    <a:pt x="6796" y="3429"/>
                  </a:lnTo>
                  <a:lnTo>
                    <a:pt x="2213" y="8577"/>
                  </a:lnTo>
                  <a:lnTo>
                    <a:pt x="0" y="15097"/>
                  </a:lnTo>
                  <a:lnTo>
                    <a:pt x="490" y="21765"/>
                  </a:lnTo>
                  <a:lnTo>
                    <a:pt x="3436" y="27735"/>
                  </a:lnTo>
                  <a:lnTo>
                    <a:pt x="8588" y="32161"/>
                  </a:lnTo>
                  <a:lnTo>
                    <a:pt x="15118" y="34380"/>
                  </a:lnTo>
                  <a:lnTo>
                    <a:pt x="21826" y="33900"/>
                  </a:lnTo>
                  <a:lnTo>
                    <a:pt x="27903" y="30959"/>
                  </a:lnTo>
                  <a:lnTo>
                    <a:pt x="32540" y="25799"/>
                  </a:lnTo>
                  <a:lnTo>
                    <a:pt x="34589" y="19322"/>
                  </a:lnTo>
                  <a:lnTo>
                    <a:pt x="34080" y="12743"/>
                  </a:lnTo>
                  <a:lnTo>
                    <a:pt x="31119" y="6793"/>
                  </a:lnTo>
                  <a:lnTo>
                    <a:pt x="25809" y="2202"/>
                  </a:lnTo>
                  <a:lnTo>
                    <a:pt x="19326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4034735" y="617274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88" y="32161"/>
                  </a:moveTo>
                  <a:lnTo>
                    <a:pt x="15118" y="34380"/>
                  </a:lnTo>
                  <a:lnTo>
                    <a:pt x="21826" y="33900"/>
                  </a:lnTo>
                  <a:lnTo>
                    <a:pt x="27903" y="30959"/>
                  </a:lnTo>
                  <a:lnTo>
                    <a:pt x="32540" y="25799"/>
                  </a:lnTo>
                  <a:lnTo>
                    <a:pt x="34589" y="19322"/>
                  </a:lnTo>
                  <a:lnTo>
                    <a:pt x="34080" y="12743"/>
                  </a:lnTo>
                  <a:lnTo>
                    <a:pt x="31119" y="6793"/>
                  </a:lnTo>
                  <a:lnTo>
                    <a:pt x="25809" y="2202"/>
                  </a:lnTo>
                  <a:lnTo>
                    <a:pt x="19326" y="0"/>
                  </a:lnTo>
                  <a:lnTo>
                    <a:pt x="12744" y="489"/>
                  </a:lnTo>
                  <a:lnTo>
                    <a:pt x="6796" y="3429"/>
                  </a:lnTo>
                  <a:lnTo>
                    <a:pt x="2213" y="8577"/>
                  </a:lnTo>
                  <a:lnTo>
                    <a:pt x="0" y="15097"/>
                  </a:lnTo>
                  <a:lnTo>
                    <a:pt x="490" y="21765"/>
                  </a:lnTo>
                  <a:lnTo>
                    <a:pt x="3436" y="27735"/>
                  </a:lnTo>
                  <a:lnTo>
                    <a:pt x="8588" y="3216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4045940" y="6176454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16827" y="0"/>
                  </a:moveTo>
                  <a:lnTo>
                    <a:pt x="0" y="29552"/>
                  </a:lnTo>
                  <a:lnTo>
                    <a:pt x="6350" y="18732"/>
                  </a:lnTo>
                  <a:lnTo>
                    <a:pt x="9359" y="19824"/>
                  </a:lnTo>
                  <a:lnTo>
                    <a:pt x="12725" y="19824"/>
                  </a:lnTo>
                  <a:lnTo>
                    <a:pt x="13462" y="17945"/>
                  </a:lnTo>
                  <a:lnTo>
                    <a:pt x="14605" y="16090"/>
                  </a:lnTo>
                  <a:lnTo>
                    <a:pt x="13462" y="13081"/>
                  </a:lnTo>
                  <a:lnTo>
                    <a:pt x="10845" y="10845"/>
                  </a:lnTo>
                  <a:lnTo>
                    <a:pt x="1682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4045940" y="6176454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0" y="29552"/>
                  </a:moveTo>
                  <a:lnTo>
                    <a:pt x="6350" y="18732"/>
                  </a:lnTo>
                  <a:lnTo>
                    <a:pt x="9359" y="19824"/>
                  </a:lnTo>
                  <a:lnTo>
                    <a:pt x="12725" y="19824"/>
                  </a:lnTo>
                  <a:lnTo>
                    <a:pt x="13462" y="17945"/>
                  </a:lnTo>
                  <a:lnTo>
                    <a:pt x="14605" y="16090"/>
                  </a:lnTo>
                  <a:lnTo>
                    <a:pt x="13462" y="13081"/>
                  </a:lnTo>
                  <a:lnTo>
                    <a:pt x="10845" y="10845"/>
                  </a:lnTo>
                  <a:lnTo>
                    <a:pt x="1682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4041076" y="6173825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5">
                  <a:moveTo>
                    <a:pt x="17208" y="0"/>
                  </a:moveTo>
                  <a:lnTo>
                    <a:pt x="10845" y="10871"/>
                  </a:lnTo>
                  <a:lnTo>
                    <a:pt x="7480" y="9728"/>
                  </a:lnTo>
                  <a:lnTo>
                    <a:pt x="4483" y="10109"/>
                  </a:lnTo>
                  <a:lnTo>
                    <a:pt x="2247" y="13868"/>
                  </a:lnTo>
                  <a:lnTo>
                    <a:pt x="3733" y="16471"/>
                  </a:lnTo>
                  <a:lnTo>
                    <a:pt x="6362" y="18719"/>
                  </a:lnTo>
                  <a:lnTo>
                    <a:pt x="0" y="29578"/>
                  </a:lnTo>
                  <a:lnTo>
                    <a:pt x="1720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4041076" y="5567819"/>
              <a:ext cx="367665" cy="635635"/>
            </a:xfrm>
            <a:custGeom>
              <a:avLst/>
              <a:gdLst/>
              <a:ahLst/>
              <a:cxnLst/>
              <a:rect l="l" t="t" r="r" b="b"/>
              <a:pathLst>
                <a:path w="367664" h="635635">
                  <a:moveTo>
                    <a:pt x="17208" y="606005"/>
                  </a:moveTo>
                  <a:lnTo>
                    <a:pt x="10845" y="616877"/>
                  </a:lnTo>
                  <a:lnTo>
                    <a:pt x="7480" y="615734"/>
                  </a:lnTo>
                  <a:lnTo>
                    <a:pt x="4483" y="616115"/>
                  </a:lnTo>
                  <a:lnTo>
                    <a:pt x="3365" y="617994"/>
                  </a:lnTo>
                  <a:lnTo>
                    <a:pt x="2247" y="619874"/>
                  </a:lnTo>
                  <a:lnTo>
                    <a:pt x="3733" y="622477"/>
                  </a:lnTo>
                  <a:lnTo>
                    <a:pt x="6362" y="624725"/>
                  </a:lnTo>
                  <a:lnTo>
                    <a:pt x="0" y="635584"/>
                  </a:lnTo>
                </a:path>
                <a:path w="367664" h="635635">
                  <a:moveTo>
                    <a:pt x="349973" y="115277"/>
                  </a:moveTo>
                  <a:lnTo>
                    <a:pt x="349973" y="18326"/>
                  </a:lnTo>
                  <a:lnTo>
                    <a:pt x="303555" y="18326"/>
                  </a:lnTo>
                  <a:lnTo>
                    <a:pt x="303555" y="115277"/>
                  </a:lnTo>
                  <a:lnTo>
                    <a:pt x="349973" y="115277"/>
                  </a:lnTo>
                  <a:close/>
                </a:path>
                <a:path w="367664" h="635635">
                  <a:moveTo>
                    <a:pt x="10083" y="11976"/>
                  </a:moveTo>
                  <a:lnTo>
                    <a:pt x="10083" y="7480"/>
                  </a:lnTo>
                  <a:lnTo>
                    <a:pt x="10083" y="1130"/>
                  </a:lnTo>
                  <a:lnTo>
                    <a:pt x="15341" y="0"/>
                  </a:lnTo>
                  <a:lnTo>
                    <a:pt x="19088" y="0"/>
                  </a:lnTo>
                  <a:lnTo>
                    <a:pt x="360083" y="0"/>
                  </a:lnTo>
                  <a:lnTo>
                    <a:pt x="364947" y="0"/>
                  </a:lnTo>
                  <a:lnTo>
                    <a:pt x="367576" y="3733"/>
                  </a:lnTo>
                  <a:lnTo>
                    <a:pt x="367576" y="7480"/>
                  </a:lnTo>
                  <a:lnTo>
                    <a:pt x="367576" y="1197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4094594" y="564790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1976" y="0"/>
                  </a:moveTo>
                  <a:lnTo>
                    <a:pt x="3746" y="0"/>
                  </a:lnTo>
                  <a:lnTo>
                    <a:pt x="0" y="3378"/>
                  </a:lnTo>
                  <a:lnTo>
                    <a:pt x="0" y="11988"/>
                  </a:lnTo>
                  <a:lnTo>
                    <a:pt x="3746" y="15354"/>
                  </a:lnTo>
                  <a:lnTo>
                    <a:pt x="7874" y="15354"/>
                  </a:lnTo>
                  <a:lnTo>
                    <a:pt x="11976" y="15354"/>
                  </a:lnTo>
                  <a:lnTo>
                    <a:pt x="15735" y="11988"/>
                  </a:lnTo>
                  <a:lnTo>
                    <a:pt x="15735" y="3378"/>
                  </a:lnTo>
                  <a:lnTo>
                    <a:pt x="11976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4094594" y="564790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7874" y="15354"/>
                  </a:moveTo>
                  <a:lnTo>
                    <a:pt x="11976" y="15354"/>
                  </a:lnTo>
                  <a:lnTo>
                    <a:pt x="15735" y="11988"/>
                  </a:lnTo>
                  <a:lnTo>
                    <a:pt x="15735" y="7861"/>
                  </a:lnTo>
                  <a:lnTo>
                    <a:pt x="15735" y="3378"/>
                  </a:lnTo>
                  <a:lnTo>
                    <a:pt x="11976" y="0"/>
                  </a:lnTo>
                  <a:lnTo>
                    <a:pt x="7874" y="0"/>
                  </a:lnTo>
                  <a:lnTo>
                    <a:pt x="3746" y="0"/>
                  </a:lnTo>
                  <a:lnTo>
                    <a:pt x="0" y="3378"/>
                  </a:lnTo>
                  <a:lnTo>
                    <a:pt x="0" y="7861"/>
                  </a:lnTo>
                  <a:lnTo>
                    <a:pt x="0" y="11988"/>
                  </a:lnTo>
                  <a:lnTo>
                    <a:pt x="3746" y="15354"/>
                  </a:lnTo>
                  <a:lnTo>
                    <a:pt x="7874" y="1535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4371594" y="564790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1976" y="0"/>
                  </a:moveTo>
                  <a:lnTo>
                    <a:pt x="3733" y="0"/>
                  </a:lnTo>
                  <a:lnTo>
                    <a:pt x="0" y="3378"/>
                  </a:lnTo>
                  <a:lnTo>
                    <a:pt x="0" y="11988"/>
                  </a:lnTo>
                  <a:lnTo>
                    <a:pt x="3733" y="15354"/>
                  </a:lnTo>
                  <a:lnTo>
                    <a:pt x="7848" y="15354"/>
                  </a:lnTo>
                  <a:lnTo>
                    <a:pt x="11976" y="15354"/>
                  </a:lnTo>
                  <a:lnTo>
                    <a:pt x="15722" y="11988"/>
                  </a:lnTo>
                  <a:lnTo>
                    <a:pt x="15722" y="3378"/>
                  </a:lnTo>
                  <a:lnTo>
                    <a:pt x="11976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4371594" y="564790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7848" y="15354"/>
                  </a:moveTo>
                  <a:lnTo>
                    <a:pt x="11976" y="15354"/>
                  </a:lnTo>
                  <a:lnTo>
                    <a:pt x="15722" y="11988"/>
                  </a:lnTo>
                  <a:lnTo>
                    <a:pt x="15722" y="7861"/>
                  </a:lnTo>
                  <a:lnTo>
                    <a:pt x="15722" y="3378"/>
                  </a:lnTo>
                  <a:lnTo>
                    <a:pt x="11976" y="0"/>
                  </a:lnTo>
                  <a:lnTo>
                    <a:pt x="7848" y="0"/>
                  </a:lnTo>
                  <a:lnTo>
                    <a:pt x="3733" y="0"/>
                  </a:lnTo>
                  <a:lnTo>
                    <a:pt x="0" y="3378"/>
                  </a:lnTo>
                  <a:lnTo>
                    <a:pt x="0" y="7861"/>
                  </a:lnTo>
                  <a:lnTo>
                    <a:pt x="0" y="11988"/>
                  </a:lnTo>
                  <a:lnTo>
                    <a:pt x="3733" y="15354"/>
                  </a:lnTo>
                  <a:lnTo>
                    <a:pt x="7848" y="1535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4161980" y="5652414"/>
              <a:ext cx="41275" cy="31115"/>
            </a:xfrm>
            <a:custGeom>
              <a:avLst/>
              <a:gdLst/>
              <a:ahLst/>
              <a:cxnLst/>
              <a:rect l="l" t="t" r="r" b="b"/>
              <a:pathLst>
                <a:path w="41275" h="31114">
                  <a:moveTo>
                    <a:pt x="40792" y="0"/>
                  </a:moveTo>
                  <a:lnTo>
                    <a:pt x="0" y="0"/>
                  </a:lnTo>
                  <a:lnTo>
                    <a:pt x="0" y="30683"/>
                  </a:lnTo>
                  <a:lnTo>
                    <a:pt x="40792" y="30683"/>
                  </a:lnTo>
                  <a:lnTo>
                    <a:pt x="4079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4161967" y="5652414"/>
              <a:ext cx="41275" cy="31115"/>
            </a:xfrm>
            <a:custGeom>
              <a:avLst/>
              <a:gdLst/>
              <a:ahLst/>
              <a:cxnLst/>
              <a:rect l="l" t="t" r="r" b="b"/>
              <a:pathLst>
                <a:path w="41275" h="31114">
                  <a:moveTo>
                    <a:pt x="40805" y="30683"/>
                  </a:moveTo>
                  <a:lnTo>
                    <a:pt x="40805" y="0"/>
                  </a:lnTo>
                  <a:lnTo>
                    <a:pt x="0" y="0"/>
                  </a:lnTo>
                  <a:lnTo>
                    <a:pt x="0" y="30683"/>
                  </a:lnTo>
                  <a:lnTo>
                    <a:pt x="40805" y="3068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4161967" y="5642673"/>
              <a:ext cx="41275" cy="10160"/>
            </a:xfrm>
            <a:custGeom>
              <a:avLst/>
              <a:gdLst/>
              <a:ahLst/>
              <a:cxnLst/>
              <a:rect l="l" t="t" r="r" b="b"/>
              <a:pathLst>
                <a:path w="41275" h="10160">
                  <a:moveTo>
                    <a:pt x="40805" y="0"/>
                  </a:moveTo>
                  <a:lnTo>
                    <a:pt x="35940" y="0"/>
                  </a:lnTo>
                  <a:lnTo>
                    <a:pt x="35940" y="6337"/>
                  </a:lnTo>
                  <a:lnTo>
                    <a:pt x="4483" y="6337"/>
                  </a:lnTo>
                  <a:lnTo>
                    <a:pt x="4483" y="0"/>
                  </a:lnTo>
                  <a:lnTo>
                    <a:pt x="0" y="0"/>
                  </a:lnTo>
                  <a:lnTo>
                    <a:pt x="0" y="9740"/>
                  </a:lnTo>
                  <a:lnTo>
                    <a:pt x="40805" y="9740"/>
                  </a:lnTo>
                  <a:lnTo>
                    <a:pt x="40805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4161967" y="5642673"/>
              <a:ext cx="41275" cy="10160"/>
            </a:xfrm>
            <a:custGeom>
              <a:avLst/>
              <a:gdLst/>
              <a:ahLst/>
              <a:cxnLst/>
              <a:rect l="l" t="t" r="r" b="b"/>
              <a:pathLst>
                <a:path w="41275" h="10160">
                  <a:moveTo>
                    <a:pt x="35940" y="0"/>
                  </a:moveTo>
                  <a:lnTo>
                    <a:pt x="35940" y="6337"/>
                  </a:lnTo>
                  <a:lnTo>
                    <a:pt x="4483" y="6337"/>
                  </a:lnTo>
                  <a:lnTo>
                    <a:pt x="4483" y="0"/>
                  </a:lnTo>
                  <a:lnTo>
                    <a:pt x="0" y="0"/>
                  </a:lnTo>
                  <a:lnTo>
                    <a:pt x="0" y="9740"/>
                  </a:lnTo>
                  <a:lnTo>
                    <a:pt x="40805" y="9740"/>
                  </a:lnTo>
                  <a:lnTo>
                    <a:pt x="40805" y="0"/>
                  </a:lnTo>
                  <a:lnTo>
                    <a:pt x="3594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4165701" y="5664022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4">
                  <a:moveTo>
                    <a:pt x="25463" y="0"/>
                  </a:moveTo>
                  <a:lnTo>
                    <a:pt x="7493" y="0"/>
                  </a:lnTo>
                  <a:lnTo>
                    <a:pt x="0" y="3352"/>
                  </a:lnTo>
                  <a:lnTo>
                    <a:pt x="0" y="11226"/>
                  </a:lnTo>
                  <a:lnTo>
                    <a:pt x="7493" y="14579"/>
                  </a:lnTo>
                  <a:lnTo>
                    <a:pt x="16484" y="14579"/>
                  </a:lnTo>
                  <a:lnTo>
                    <a:pt x="25463" y="14579"/>
                  </a:lnTo>
                  <a:lnTo>
                    <a:pt x="32943" y="11226"/>
                  </a:lnTo>
                  <a:lnTo>
                    <a:pt x="32943" y="3352"/>
                  </a:lnTo>
                  <a:lnTo>
                    <a:pt x="25463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4165701" y="5664022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4">
                  <a:moveTo>
                    <a:pt x="16484" y="14579"/>
                  </a:moveTo>
                  <a:lnTo>
                    <a:pt x="25463" y="14579"/>
                  </a:lnTo>
                  <a:lnTo>
                    <a:pt x="32943" y="11226"/>
                  </a:lnTo>
                  <a:lnTo>
                    <a:pt x="32943" y="7467"/>
                  </a:lnTo>
                  <a:lnTo>
                    <a:pt x="32943" y="3352"/>
                  </a:lnTo>
                  <a:lnTo>
                    <a:pt x="25463" y="0"/>
                  </a:lnTo>
                  <a:lnTo>
                    <a:pt x="16484" y="0"/>
                  </a:lnTo>
                  <a:lnTo>
                    <a:pt x="7493" y="0"/>
                  </a:lnTo>
                  <a:lnTo>
                    <a:pt x="0" y="3352"/>
                  </a:lnTo>
                  <a:lnTo>
                    <a:pt x="0" y="7467"/>
                  </a:lnTo>
                  <a:lnTo>
                    <a:pt x="0" y="11226"/>
                  </a:lnTo>
                  <a:lnTo>
                    <a:pt x="7493" y="14579"/>
                  </a:lnTo>
                  <a:lnTo>
                    <a:pt x="16484" y="145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4165701" y="5658764"/>
              <a:ext cx="33020" cy="13335"/>
            </a:xfrm>
            <a:custGeom>
              <a:avLst/>
              <a:gdLst/>
              <a:ahLst/>
              <a:cxnLst/>
              <a:rect l="l" t="t" r="r" b="b"/>
              <a:pathLst>
                <a:path w="33020" h="13335">
                  <a:moveTo>
                    <a:pt x="25463" y="0"/>
                  </a:moveTo>
                  <a:lnTo>
                    <a:pt x="7493" y="0"/>
                  </a:lnTo>
                  <a:lnTo>
                    <a:pt x="0" y="3009"/>
                  </a:lnTo>
                  <a:lnTo>
                    <a:pt x="0" y="12725"/>
                  </a:lnTo>
                  <a:lnTo>
                    <a:pt x="32943" y="12725"/>
                  </a:lnTo>
                  <a:lnTo>
                    <a:pt x="32943" y="3009"/>
                  </a:lnTo>
                  <a:lnTo>
                    <a:pt x="25463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4165701" y="5658764"/>
              <a:ext cx="33020" cy="13335"/>
            </a:xfrm>
            <a:custGeom>
              <a:avLst/>
              <a:gdLst/>
              <a:ahLst/>
              <a:cxnLst/>
              <a:rect l="l" t="t" r="r" b="b"/>
              <a:pathLst>
                <a:path w="33020" h="13335">
                  <a:moveTo>
                    <a:pt x="32943" y="12725"/>
                  </a:moveTo>
                  <a:lnTo>
                    <a:pt x="32943" y="7124"/>
                  </a:lnTo>
                  <a:lnTo>
                    <a:pt x="32943" y="3009"/>
                  </a:lnTo>
                  <a:lnTo>
                    <a:pt x="25463" y="0"/>
                  </a:lnTo>
                  <a:lnTo>
                    <a:pt x="16484" y="0"/>
                  </a:lnTo>
                  <a:lnTo>
                    <a:pt x="7493" y="0"/>
                  </a:lnTo>
                  <a:lnTo>
                    <a:pt x="0" y="3009"/>
                  </a:lnTo>
                  <a:lnTo>
                    <a:pt x="0" y="7124"/>
                  </a:lnTo>
                  <a:lnTo>
                    <a:pt x="0" y="12725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4168330" y="5667768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4859" y="4013"/>
                  </a:lnTo>
                  <a:lnTo>
                    <a:pt x="10766" y="6951"/>
                  </a:lnTo>
                  <a:lnTo>
                    <a:pt x="17373" y="8563"/>
                  </a:lnTo>
                  <a:lnTo>
                    <a:pt x="24333" y="85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4168330" y="5667768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4859" y="4013"/>
                  </a:lnTo>
                  <a:lnTo>
                    <a:pt x="10766" y="6951"/>
                  </a:lnTo>
                  <a:lnTo>
                    <a:pt x="17373" y="8563"/>
                  </a:lnTo>
                  <a:lnTo>
                    <a:pt x="24333" y="859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4171696" y="5665889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4853" y="4026"/>
                  </a:lnTo>
                  <a:lnTo>
                    <a:pt x="10761" y="6967"/>
                  </a:lnTo>
                  <a:lnTo>
                    <a:pt x="17371" y="8577"/>
                  </a:lnTo>
                  <a:lnTo>
                    <a:pt x="24333" y="86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4171696" y="5665889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4853" y="4026"/>
                  </a:lnTo>
                  <a:lnTo>
                    <a:pt x="10761" y="6967"/>
                  </a:lnTo>
                  <a:lnTo>
                    <a:pt x="17371" y="8577"/>
                  </a:lnTo>
                  <a:lnTo>
                    <a:pt x="24333" y="861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4255541" y="5652414"/>
              <a:ext cx="41275" cy="31115"/>
            </a:xfrm>
            <a:custGeom>
              <a:avLst/>
              <a:gdLst/>
              <a:ahLst/>
              <a:cxnLst/>
              <a:rect l="l" t="t" r="r" b="b"/>
              <a:pathLst>
                <a:path w="41275" h="31114">
                  <a:moveTo>
                    <a:pt x="40817" y="0"/>
                  </a:moveTo>
                  <a:lnTo>
                    <a:pt x="0" y="0"/>
                  </a:lnTo>
                  <a:lnTo>
                    <a:pt x="0" y="30683"/>
                  </a:lnTo>
                  <a:lnTo>
                    <a:pt x="40817" y="30683"/>
                  </a:lnTo>
                  <a:lnTo>
                    <a:pt x="4081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255541" y="5652414"/>
              <a:ext cx="41275" cy="31115"/>
            </a:xfrm>
            <a:custGeom>
              <a:avLst/>
              <a:gdLst/>
              <a:ahLst/>
              <a:cxnLst/>
              <a:rect l="l" t="t" r="r" b="b"/>
              <a:pathLst>
                <a:path w="41275" h="31114">
                  <a:moveTo>
                    <a:pt x="40817" y="30683"/>
                  </a:moveTo>
                  <a:lnTo>
                    <a:pt x="40817" y="0"/>
                  </a:lnTo>
                  <a:lnTo>
                    <a:pt x="0" y="0"/>
                  </a:lnTo>
                  <a:lnTo>
                    <a:pt x="0" y="30683"/>
                  </a:lnTo>
                  <a:lnTo>
                    <a:pt x="40817" y="30683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4255541" y="5642673"/>
              <a:ext cx="41275" cy="10160"/>
            </a:xfrm>
            <a:custGeom>
              <a:avLst/>
              <a:gdLst/>
              <a:ahLst/>
              <a:cxnLst/>
              <a:rect l="l" t="t" r="r" b="b"/>
              <a:pathLst>
                <a:path w="41275" h="10160">
                  <a:moveTo>
                    <a:pt x="40817" y="0"/>
                  </a:moveTo>
                  <a:lnTo>
                    <a:pt x="36322" y="0"/>
                  </a:lnTo>
                  <a:lnTo>
                    <a:pt x="36322" y="6337"/>
                  </a:lnTo>
                  <a:lnTo>
                    <a:pt x="4876" y="6337"/>
                  </a:lnTo>
                  <a:lnTo>
                    <a:pt x="4876" y="0"/>
                  </a:lnTo>
                  <a:lnTo>
                    <a:pt x="0" y="0"/>
                  </a:lnTo>
                  <a:lnTo>
                    <a:pt x="0" y="9740"/>
                  </a:lnTo>
                  <a:lnTo>
                    <a:pt x="40817" y="9740"/>
                  </a:lnTo>
                  <a:lnTo>
                    <a:pt x="4081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4255541" y="5642673"/>
              <a:ext cx="41275" cy="10160"/>
            </a:xfrm>
            <a:custGeom>
              <a:avLst/>
              <a:gdLst/>
              <a:ahLst/>
              <a:cxnLst/>
              <a:rect l="l" t="t" r="r" b="b"/>
              <a:pathLst>
                <a:path w="41275" h="10160">
                  <a:moveTo>
                    <a:pt x="36322" y="0"/>
                  </a:moveTo>
                  <a:lnTo>
                    <a:pt x="36322" y="6337"/>
                  </a:lnTo>
                  <a:lnTo>
                    <a:pt x="4876" y="6337"/>
                  </a:lnTo>
                  <a:lnTo>
                    <a:pt x="4876" y="0"/>
                  </a:lnTo>
                  <a:lnTo>
                    <a:pt x="0" y="0"/>
                  </a:lnTo>
                  <a:lnTo>
                    <a:pt x="0" y="9740"/>
                  </a:lnTo>
                  <a:lnTo>
                    <a:pt x="40817" y="9740"/>
                  </a:lnTo>
                  <a:lnTo>
                    <a:pt x="40817" y="0"/>
                  </a:lnTo>
                  <a:lnTo>
                    <a:pt x="36322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4259668" y="5664022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4">
                  <a:moveTo>
                    <a:pt x="25450" y="0"/>
                  </a:moveTo>
                  <a:lnTo>
                    <a:pt x="7480" y="0"/>
                  </a:lnTo>
                  <a:lnTo>
                    <a:pt x="0" y="3352"/>
                  </a:lnTo>
                  <a:lnTo>
                    <a:pt x="0" y="11226"/>
                  </a:lnTo>
                  <a:lnTo>
                    <a:pt x="7480" y="14579"/>
                  </a:lnTo>
                  <a:lnTo>
                    <a:pt x="16459" y="14579"/>
                  </a:lnTo>
                  <a:lnTo>
                    <a:pt x="25450" y="14579"/>
                  </a:lnTo>
                  <a:lnTo>
                    <a:pt x="32931" y="11226"/>
                  </a:lnTo>
                  <a:lnTo>
                    <a:pt x="32931" y="3352"/>
                  </a:lnTo>
                  <a:lnTo>
                    <a:pt x="2545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4259668" y="5664022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4">
                  <a:moveTo>
                    <a:pt x="16459" y="14579"/>
                  </a:moveTo>
                  <a:lnTo>
                    <a:pt x="25450" y="14579"/>
                  </a:lnTo>
                  <a:lnTo>
                    <a:pt x="32931" y="11226"/>
                  </a:lnTo>
                  <a:lnTo>
                    <a:pt x="32931" y="7467"/>
                  </a:lnTo>
                  <a:lnTo>
                    <a:pt x="32931" y="3352"/>
                  </a:lnTo>
                  <a:lnTo>
                    <a:pt x="25450" y="0"/>
                  </a:lnTo>
                  <a:lnTo>
                    <a:pt x="16459" y="0"/>
                  </a:lnTo>
                  <a:lnTo>
                    <a:pt x="7480" y="0"/>
                  </a:lnTo>
                  <a:lnTo>
                    <a:pt x="0" y="3352"/>
                  </a:lnTo>
                  <a:lnTo>
                    <a:pt x="0" y="7467"/>
                  </a:lnTo>
                  <a:lnTo>
                    <a:pt x="0" y="11226"/>
                  </a:lnTo>
                  <a:lnTo>
                    <a:pt x="7480" y="14579"/>
                  </a:lnTo>
                  <a:lnTo>
                    <a:pt x="16459" y="1457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4259668" y="5658764"/>
              <a:ext cx="33020" cy="13335"/>
            </a:xfrm>
            <a:custGeom>
              <a:avLst/>
              <a:gdLst/>
              <a:ahLst/>
              <a:cxnLst/>
              <a:rect l="l" t="t" r="r" b="b"/>
              <a:pathLst>
                <a:path w="33020" h="13335">
                  <a:moveTo>
                    <a:pt x="25450" y="0"/>
                  </a:moveTo>
                  <a:lnTo>
                    <a:pt x="7480" y="0"/>
                  </a:lnTo>
                  <a:lnTo>
                    <a:pt x="0" y="3009"/>
                  </a:lnTo>
                  <a:lnTo>
                    <a:pt x="0" y="12725"/>
                  </a:lnTo>
                  <a:lnTo>
                    <a:pt x="32931" y="12725"/>
                  </a:lnTo>
                  <a:lnTo>
                    <a:pt x="32931" y="3009"/>
                  </a:lnTo>
                  <a:lnTo>
                    <a:pt x="2545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4259668" y="5658764"/>
              <a:ext cx="33020" cy="13335"/>
            </a:xfrm>
            <a:custGeom>
              <a:avLst/>
              <a:gdLst/>
              <a:ahLst/>
              <a:cxnLst/>
              <a:rect l="l" t="t" r="r" b="b"/>
              <a:pathLst>
                <a:path w="33020" h="13335">
                  <a:moveTo>
                    <a:pt x="32931" y="12725"/>
                  </a:moveTo>
                  <a:lnTo>
                    <a:pt x="32931" y="7124"/>
                  </a:lnTo>
                  <a:lnTo>
                    <a:pt x="32931" y="3009"/>
                  </a:lnTo>
                  <a:lnTo>
                    <a:pt x="25450" y="0"/>
                  </a:lnTo>
                  <a:lnTo>
                    <a:pt x="16459" y="0"/>
                  </a:lnTo>
                  <a:lnTo>
                    <a:pt x="7480" y="0"/>
                  </a:lnTo>
                  <a:lnTo>
                    <a:pt x="0" y="3009"/>
                  </a:lnTo>
                  <a:lnTo>
                    <a:pt x="0" y="7124"/>
                  </a:lnTo>
                  <a:lnTo>
                    <a:pt x="0" y="12725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4261916" y="5667768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5061" y="4013"/>
                  </a:lnTo>
                  <a:lnTo>
                    <a:pt x="11037" y="6951"/>
                  </a:lnTo>
                  <a:lnTo>
                    <a:pt x="17578" y="8563"/>
                  </a:lnTo>
                  <a:lnTo>
                    <a:pt x="24333" y="85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4261916" y="5667768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5061" y="4013"/>
                  </a:lnTo>
                  <a:lnTo>
                    <a:pt x="11037" y="6951"/>
                  </a:lnTo>
                  <a:lnTo>
                    <a:pt x="17578" y="8563"/>
                  </a:lnTo>
                  <a:lnTo>
                    <a:pt x="24333" y="859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4265663" y="5665889"/>
              <a:ext cx="24130" cy="8890"/>
            </a:xfrm>
            <a:custGeom>
              <a:avLst/>
              <a:gdLst/>
              <a:ahLst/>
              <a:cxnLst/>
              <a:rect l="l" t="t" r="r" b="b"/>
              <a:pathLst>
                <a:path w="24129" h="8889">
                  <a:moveTo>
                    <a:pt x="0" y="0"/>
                  </a:moveTo>
                  <a:lnTo>
                    <a:pt x="4847" y="4026"/>
                  </a:lnTo>
                  <a:lnTo>
                    <a:pt x="10712" y="6967"/>
                  </a:lnTo>
                  <a:lnTo>
                    <a:pt x="17205" y="8577"/>
                  </a:lnTo>
                  <a:lnTo>
                    <a:pt x="23939" y="86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4265663" y="5665889"/>
              <a:ext cx="24130" cy="8890"/>
            </a:xfrm>
            <a:custGeom>
              <a:avLst/>
              <a:gdLst/>
              <a:ahLst/>
              <a:cxnLst/>
              <a:rect l="l" t="t" r="r" b="b"/>
              <a:pathLst>
                <a:path w="24129" h="8889">
                  <a:moveTo>
                    <a:pt x="0" y="0"/>
                  </a:moveTo>
                  <a:lnTo>
                    <a:pt x="4847" y="4026"/>
                  </a:lnTo>
                  <a:lnTo>
                    <a:pt x="10712" y="6967"/>
                  </a:lnTo>
                  <a:lnTo>
                    <a:pt x="17205" y="8577"/>
                  </a:lnTo>
                  <a:lnTo>
                    <a:pt x="23939" y="861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4046308" y="5975070"/>
              <a:ext cx="367030" cy="115570"/>
            </a:xfrm>
            <a:custGeom>
              <a:avLst/>
              <a:gdLst/>
              <a:ahLst/>
              <a:cxnLst/>
              <a:rect l="l" t="t" r="r" b="b"/>
              <a:pathLst>
                <a:path w="367029" h="115570">
                  <a:moveTo>
                    <a:pt x="362711" y="0"/>
                  </a:moveTo>
                  <a:lnTo>
                    <a:pt x="358584" y="0"/>
                  </a:lnTo>
                  <a:lnTo>
                    <a:pt x="3365" y="0"/>
                  </a:lnTo>
                  <a:lnTo>
                    <a:pt x="0" y="3746"/>
                  </a:lnTo>
                  <a:lnTo>
                    <a:pt x="0" y="111912"/>
                  </a:lnTo>
                  <a:lnTo>
                    <a:pt x="3365" y="115303"/>
                  </a:lnTo>
                  <a:lnTo>
                    <a:pt x="362711" y="115303"/>
                  </a:lnTo>
                  <a:lnTo>
                    <a:pt x="366458" y="111912"/>
                  </a:lnTo>
                  <a:lnTo>
                    <a:pt x="366458" y="3746"/>
                  </a:lnTo>
                  <a:lnTo>
                    <a:pt x="3627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4028719" y="5579795"/>
              <a:ext cx="401320" cy="683895"/>
            </a:xfrm>
            <a:custGeom>
              <a:avLst/>
              <a:gdLst/>
              <a:ahLst/>
              <a:cxnLst/>
              <a:rect l="l" t="t" r="r" b="b"/>
              <a:pathLst>
                <a:path w="401320" h="683895">
                  <a:moveTo>
                    <a:pt x="376174" y="395274"/>
                  </a:moveTo>
                  <a:lnTo>
                    <a:pt x="380301" y="395274"/>
                  </a:lnTo>
                  <a:lnTo>
                    <a:pt x="384048" y="399021"/>
                  </a:lnTo>
                  <a:lnTo>
                    <a:pt x="384048" y="403123"/>
                  </a:lnTo>
                  <a:lnTo>
                    <a:pt x="384048" y="502678"/>
                  </a:lnTo>
                  <a:lnTo>
                    <a:pt x="384048" y="507187"/>
                  </a:lnTo>
                  <a:lnTo>
                    <a:pt x="380301" y="510578"/>
                  </a:lnTo>
                  <a:lnTo>
                    <a:pt x="376174" y="510578"/>
                  </a:lnTo>
                  <a:lnTo>
                    <a:pt x="25450" y="510578"/>
                  </a:lnTo>
                  <a:lnTo>
                    <a:pt x="20955" y="510578"/>
                  </a:lnTo>
                  <a:lnTo>
                    <a:pt x="17589" y="507187"/>
                  </a:lnTo>
                  <a:lnTo>
                    <a:pt x="17589" y="502678"/>
                  </a:lnTo>
                  <a:lnTo>
                    <a:pt x="17589" y="403123"/>
                  </a:lnTo>
                  <a:lnTo>
                    <a:pt x="17589" y="399021"/>
                  </a:lnTo>
                  <a:lnTo>
                    <a:pt x="20955" y="395274"/>
                  </a:lnTo>
                  <a:lnTo>
                    <a:pt x="25450" y="395274"/>
                  </a:lnTo>
                  <a:lnTo>
                    <a:pt x="376174" y="395274"/>
                  </a:lnTo>
                  <a:close/>
                </a:path>
                <a:path w="401320" h="683895">
                  <a:moveTo>
                    <a:pt x="118275" y="377672"/>
                  </a:moveTo>
                  <a:lnTo>
                    <a:pt x="118275" y="287477"/>
                  </a:lnTo>
                  <a:lnTo>
                    <a:pt x="96202" y="287477"/>
                  </a:lnTo>
                  <a:lnTo>
                    <a:pt x="96202" y="377672"/>
                  </a:lnTo>
                  <a:lnTo>
                    <a:pt x="118275" y="377672"/>
                  </a:lnTo>
                  <a:close/>
                </a:path>
                <a:path w="401320" h="683895">
                  <a:moveTo>
                    <a:pt x="211493" y="377672"/>
                  </a:moveTo>
                  <a:lnTo>
                    <a:pt x="211493" y="287477"/>
                  </a:lnTo>
                  <a:lnTo>
                    <a:pt x="189763" y="287477"/>
                  </a:lnTo>
                  <a:lnTo>
                    <a:pt x="189763" y="377672"/>
                  </a:lnTo>
                  <a:lnTo>
                    <a:pt x="211493" y="377672"/>
                  </a:lnTo>
                  <a:close/>
                </a:path>
                <a:path w="401320" h="683895">
                  <a:moveTo>
                    <a:pt x="304317" y="377672"/>
                  </a:moveTo>
                  <a:lnTo>
                    <a:pt x="304317" y="287477"/>
                  </a:lnTo>
                  <a:lnTo>
                    <a:pt x="282232" y="287477"/>
                  </a:lnTo>
                  <a:lnTo>
                    <a:pt x="282232" y="377672"/>
                  </a:lnTo>
                  <a:lnTo>
                    <a:pt x="304317" y="377672"/>
                  </a:lnTo>
                  <a:close/>
                </a:path>
                <a:path w="401320" h="683895">
                  <a:moveTo>
                    <a:pt x="0" y="353339"/>
                  </a:moveTo>
                  <a:lnTo>
                    <a:pt x="401269" y="353339"/>
                  </a:lnTo>
                </a:path>
                <a:path w="401320" h="683895">
                  <a:moveTo>
                    <a:pt x="222326" y="641210"/>
                  </a:moveTo>
                  <a:lnTo>
                    <a:pt x="222326" y="509816"/>
                  </a:lnTo>
                  <a:lnTo>
                    <a:pt x="178917" y="509816"/>
                  </a:lnTo>
                  <a:lnTo>
                    <a:pt x="178917" y="641210"/>
                  </a:lnTo>
                  <a:lnTo>
                    <a:pt x="222326" y="641210"/>
                  </a:lnTo>
                  <a:close/>
                </a:path>
                <a:path w="401320" h="683895">
                  <a:moveTo>
                    <a:pt x="356336" y="0"/>
                  </a:moveTo>
                  <a:lnTo>
                    <a:pt x="356336" y="6350"/>
                  </a:lnTo>
                  <a:lnTo>
                    <a:pt x="321906" y="6350"/>
                  </a:lnTo>
                  <a:lnTo>
                    <a:pt x="321906" y="0"/>
                  </a:lnTo>
                  <a:lnTo>
                    <a:pt x="264261" y="0"/>
                  </a:lnTo>
                  <a:lnTo>
                    <a:pt x="264261" y="6350"/>
                  </a:lnTo>
                  <a:lnTo>
                    <a:pt x="229831" y="6350"/>
                  </a:lnTo>
                  <a:lnTo>
                    <a:pt x="229831" y="0"/>
                  </a:lnTo>
                  <a:lnTo>
                    <a:pt x="170687" y="0"/>
                  </a:lnTo>
                  <a:lnTo>
                    <a:pt x="170687" y="6350"/>
                  </a:lnTo>
                  <a:lnTo>
                    <a:pt x="136245" y="6350"/>
                  </a:lnTo>
                  <a:lnTo>
                    <a:pt x="136245" y="0"/>
                  </a:lnTo>
                  <a:lnTo>
                    <a:pt x="78600" y="0"/>
                  </a:lnTo>
                  <a:lnTo>
                    <a:pt x="78600" y="6350"/>
                  </a:lnTo>
                  <a:lnTo>
                    <a:pt x="44170" y="6350"/>
                  </a:lnTo>
                  <a:lnTo>
                    <a:pt x="44170" y="0"/>
                  </a:lnTo>
                  <a:lnTo>
                    <a:pt x="0" y="0"/>
                  </a:lnTo>
                  <a:lnTo>
                    <a:pt x="0" y="683869"/>
                  </a:lnTo>
                  <a:lnTo>
                    <a:pt x="46405" y="683869"/>
                  </a:lnTo>
                  <a:lnTo>
                    <a:pt x="46405" y="657288"/>
                  </a:lnTo>
                  <a:lnTo>
                    <a:pt x="354850" y="657288"/>
                  </a:lnTo>
                  <a:lnTo>
                    <a:pt x="354850" y="683869"/>
                  </a:lnTo>
                  <a:lnTo>
                    <a:pt x="401269" y="683869"/>
                  </a:lnTo>
                  <a:lnTo>
                    <a:pt x="401269" y="0"/>
                  </a:lnTo>
                  <a:lnTo>
                    <a:pt x="356336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4217365" y="6144615"/>
              <a:ext cx="24765" cy="66675"/>
            </a:xfrm>
            <a:custGeom>
              <a:avLst/>
              <a:gdLst/>
              <a:ahLst/>
              <a:cxnLst/>
              <a:rect l="l" t="t" r="r" b="b"/>
              <a:pathLst>
                <a:path w="24764" h="66675">
                  <a:moveTo>
                    <a:pt x="24320" y="0"/>
                  </a:moveTo>
                  <a:lnTo>
                    <a:pt x="0" y="0"/>
                  </a:lnTo>
                  <a:lnTo>
                    <a:pt x="0" y="29591"/>
                  </a:lnTo>
                  <a:lnTo>
                    <a:pt x="4495" y="29591"/>
                  </a:lnTo>
                  <a:lnTo>
                    <a:pt x="4495" y="37439"/>
                  </a:lnTo>
                  <a:lnTo>
                    <a:pt x="0" y="37439"/>
                  </a:lnTo>
                  <a:lnTo>
                    <a:pt x="0" y="66649"/>
                  </a:lnTo>
                  <a:lnTo>
                    <a:pt x="24320" y="66649"/>
                  </a:lnTo>
                  <a:lnTo>
                    <a:pt x="24320" y="37439"/>
                  </a:lnTo>
                  <a:lnTo>
                    <a:pt x="19469" y="37439"/>
                  </a:lnTo>
                  <a:lnTo>
                    <a:pt x="19469" y="29591"/>
                  </a:lnTo>
                  <a:lnTo>
                    <a:pt x="24320" y="29591"/>
                  </a:lnTo>
                  <a:lnTo>
                    <a:pt x="24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4028719" y="5957468"/>
              <a:ext cx="401320" cy="280035"/>
            </a:xfrm>
            <a:custGeom>
              <a:avLst/>
              <a:gdLst/>
              <a:ahLst/>
              <a:cxnLst/>
              <a:rect l="l" t="t" r="r" b="b"/>
              <a:pathLst>
                <a:path w="401320" h="280035">
                  <a:moveTo>
                    <a:pt x="208114" y="224586"/>
                  </a:moveTo>
                  <a:lnTo>
                    <a:pt x="208114" y="216738"/>
                  </a:lnTo>
                  <a:lnTo>
                    <a:pt x="212966" y="216738"/>
                  </a:lnTo>
                  <a:lnTo>
                    <a:pt x="212966" y="187147"/>
                  </a:lnTo>
                  <a:lnTo>
                    <a:pt x="188645" y="187147"/>
                  </a:lnTo>
                  <a:lnTo>
                    <a:pt x="188645" y="216738"/>
                  </a:lnTo>
                  <a:lnTo>
                    <a:pt x="193141" y="216738"/>
                  </a:lnTo>
                  <a:lnTo>
                    <a:pt x="193141" y="224586"/>
                  </a:lnTo>
                  <a:lnTo>
                    <a:pt x="188645" y="224586"/>
                  </a:lnTo>
                  <a:lnTo>
                    <a:pt x="188645" y="253796"/>
                  </a:lnTo>
                  <a:lnTo>
                    <a:pt x="212966" y="253796"/>
                  </a:lnTo>
                  <a:lnTo>
                    <a:pt x="212966" y="224586"/>
                  </a:lnTo>
                  <a:lnTo>
                    <a:pt x="208114" y="224586"/>
                  </a:lnTo>
                  <a:close/>
                </a:path>
                <a:path w="401320" h="280035">
                  <a:moveTo>
                    <a:pt x="354850" y="183413"/>
                  </a:moveTo>
                  <a:lnTo>
                    <a:pt x="354850" y="279615"/>
                  </a:lnTo>
                  <a:lnTo>
                    <a:pt x="401269" y="279615"/>
                  </a:lnTo>
                </a:path>
                <a:path w="401320" h="280035">
                  <a:moveTo>
                    <a:pt x="222326" y="263537"/>
                  </a:moveTo>
                  <a:lnTo>
                    <a:pt x="222326" y="278892"/>
                  </a:lnTo>
                </a:path>
                <a:path w="401320" h="280035">
                  <a:moveTo>
                    <a:pt x="178917" y="263537"/>
                  </a:moveTo>
                  <a:lnTo>
                    <a:pt x="178917" y="278892"/>
                  </a:lnTo>
                </a:path>
                <a:path w="401320" h="280035">
                  <a:moveTo>
                    <a:pt x="222326" y="183781"/>
                  </a:moveTo>
                  <a:lnTo>
                    <a:pt x="401269" y="183781"/>
                  </a:lnTo>
                  <a:lnTo>
                    <a:pt x="401269" y="0"/>
                  </a:lnTo>
                  <a:lnTo>
                    <a:pt x="0" y="0"/>
                  </a:lnTo>
                  <a:lnTo>
                    <a:pt x="0" y="183781"/>
                  </a:lnTo>
                  <a:lnTo>
                    <a:pt x="178917" y="18378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4125478" y="6190115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473" y="0"/>
                  </a:moveTo>
                  <a:lnTo>
                    <a:pt x="12765" y="513"/>
                  </a:lnTo>
                  <a:lnTo>
                    <a:pt x="6685" y="3477"/>
                  </a:lnTo>
                  <a:lnTo>
                    <a:pt x="2046" y="8792"/>
                  </a:lnTo>
                  <a:lnTo>
                    <a:pt x="0" y="15275"/>
                  </a:lnTo>
                  <a:lnTo>
                    <a:pt x="513" y="21857"/>
                  </a:lnTo>
                  <a:lnTo>
                    <a:pt x="3479" y="27805"/>
                  </a:lnTo>
                  <a:lnTo>
                    <a:pt x="8790" y="32388"/>
                  </a:lnTo>
                  <a:lnTo>
                    <a:pt x="15266" y="34601"/>
                  </a:lnTo>
                  <a:lnTo>
                    <a:pt x="21844" y="34109"/>
                  </a:lnTo>
                  <a:lnTo>
                    <a:pt x="27790" y="31160"/>
                  </a:lnTo>
                  <a:lnTo>
                    <a:pt x="32374" y="26000"/>
                  </a:lnTo>
                  <a:lnTo>
                    <a:pt x="34587" y="19316"/>
                  </a:lnTo>
                  <a:lnTo>
                    <a:pt x="34096" y="12627"/>
                  </a:lnTo>
                  <a:lnTo>
                    <a:pt x="31150" y="6633"/>
                  </a:lnTo>
                  <a:lnTo>
                    <a:pt x="25998" y="2035"/>
                  </a:lnTo>
                  <a:lnTo>
                    <a:pt x="19473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4125478" y="6190115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790" y="32388"/>
                  </a:moveTo>
                  <a:lnTo>
                    <a:pt x="15266" y="34601"/>
                  </a:lnTo>
                  <a:lnTo>
                    <a:pt x="21844" y="34109"/>
                  </a:lnTo>
                  <a:lnTo>
                    <a:pt x="27790" y="31160"/>
                  </a:lnTo>
                  <a:lnTo>
                    <a:pt x="32374" y="26000"/>
                  </a:lnTo>
                  <a:lnTo>
                    <a:pt x="34587" y="19316"/>
                  </a:lnTo>
                  <a:lnTo>
                    <a:pt x="34096" y="12627"/>
                  </a:lnTo>
                  <a:lnTo>
                    <a:pt x="31150" y="6633"/>
                  </a:lnTo>
                  <a:lnTo>
                    <a:pt x="25998" y="2035"/>
                  </a:lnTo>
                  <a:lnTo>
                    <a:pt x="19473" y="0"/>
                  </a:lnTo>
                  <a:lnTo>
                    <a:pt x="12765" y="513"/>
                  </a:lnTo>
                  <a:lnTo>
                    <a:pt x="6685" y="3477"/>
                  </a:lnTo>
                  <a:lnTo>
                    <a:pt x="2046" y="8792"/>
                  </a:lnTo>
                  <a:lnTo>
                    <a:pt x="0" y="15275"/>
                  </a:lnTo>
                  <a:lnTo>
                    <a:pt x="513" y="21857"/>
                  </a:lnTo>
                  <a:lnTo>
                    <a:pt x="3479" y="27805"/>
                  </a:lnTo>
                  <a:lnTo>
                    <a:pt x="8790" y="323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4136529" y="6194031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5">
                  <a:moveTo>
                    <a:pt x="17195" y="0"/>
                  </a:moveTo>
                  <a:lnTo>
                    <a:pt x="0" y="29590"/>
                  </a:lnTo>
                  <a:lnTo>
                    <a:pt x="6350" y="18719"/>
                  </a:lnTo>
                  <a:lnTo>
                    <a:pt x="9715" y="19837"/>
                  </a:lnTo>
                  <a:lnTo>
                    <a:pt x="12712" y="19481"/>
                  </a:lnTo>
                  <a:lnTo>
                    <a:pt x="14947" y="15735"/>
                  </a:lnTo>
                  <a:lnTo>
                    <a:pt x="13474" y="13131"/>
                  </a:lnTo>
                  <a:lnTo>
                    <a:pt x="10833" y="10871"/>
                  </a:lnTo>
                  <a:lnTo>
                    <a:pt x="17195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4136529" y="6194031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5">
                  <a:moveTo>
                    <a:pt x="0" y="29590"/>
                  </a:moveTo>
                  <a:lnTo>
                    <a:pt x="6350" y="18719"/>
                  </a:lnTo>
                  <a:lnTo>
                    <a:pt x="9715" y="19837"/>
                  </a:lnTo>
                  <a:lnTo>
                    <a:pt x="12712" y="19481"/>
                  </a:lnTo>
                  <a:lnTo>
                    <a:pt x="13842" y="17589"/>
                  </a:lnTo>
                  <a:lnTo>
                    <a:pt x="14947" y="15735"/>
                  </a:lnTo>
                  <a:lnTo>
                    <a:pt x="13474" y="13131"/>
                  </a:lnTo>
                  <a:lnTo>
                    <a:pt x="10833" y="10871"/>
                  </a:lnTo>
                  <a:lnTo>
                    <a:pt x="1719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4132021" y="6191046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79">
                  <a:moveTo>
                    <a:pt x="16852" y="0"/>
                  </a:moveTo>
                  <a:lnTo>
                    <a:pt x="10490" y="10858"/>
                  </a:lnTo>
                  <a:lnTo>
                    <a:pt x="7480" y="9728"/>
                  </a:lnTo>
                  <a:lnTo>
                    <a:pt x="4127" y="10096"/>
                  </a:lnTo>
                  <a:lnTo>
                    <a:pt x="3378" y="11976"/>
                  </a:lnTo>
                  <a:lnTo>
                    <a:pt x="2247" y="13855"/>
                  </a:lnTo>
                  <a:lnTo>
                    <a:pt x="3378" y="16840"/>
                  </a:lnTo>
                  <a:lnTo>
                    <a:pt x="5994" y="19100"/>
                  </a:lnTo>
                  <a:lnTo>
                    <a:pt x="0" y="29959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4132021" y="6191046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79">
                  <a:moveTo>
                    <a:pt x="16852" y="0"/>
                  </a:moveTo>
                  <a:lnTo>
                    <a:pt x="10490" y="10858"/>
                  </a:lnTo>
                  <a:lnTo>
                    <a:pt x="7480" y="9728"/>
                  </a:lnTo>
                  <a:lnTo>
                    <a:pt x="4127" y="10096"/>
                  </a:lnTo>
                  <a:lnTo>
                    <a:pt x="3378" y="11976"/>
                  </a:lnTo>
                  <a:lnTo>
                    <a:pt x="2247" y="13855"/>
                  </a:lnTo>
                  <a:lnTo>
                    <a:pt x="3378" y="16840"/>
                  </a:lnTo>
                  <a:lnTo>
                    <a:pt x="5994" y="19100"/>
                  </a:lnTo>
                  <a:lnTo>
                    <a:pt x="0" y="2995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7" name="object 33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54868" y="5955182"/>
              <a:ext cx="87312" cy="110883"/>
            </a:xfrm>
            <a:prstGeom prst="rect">
              <a:avLst/>
            </a:prstGeom>
          </p:spPr>
        </p:pic>
        <p:sp>
          <p:nvSpPr>
            <p:cNvPr id="338" name="object 338"/>
            <p:cNvSpPr/>
            <p:nvPr/>
          </p:nvSpPr>
          <p:spPr>
            <a:xfrm>
              <a:off x="2919488" y="4768989"/>
              <a:ext cx="2119630" cy="2338705"/>
            </a:xfrm>
            <a:custGeom>
              <a:avLst/>
              <a:gdLst/>
              <a:ahLst/>
              <a:cxnLst/>
              <a:rect l="l" t="t" r="r" b="b"/>
              <a:pathLst>
                <a:path w="2119629" h="2338704">
                  <a:moveTo>
                    <a:pt x="1888756" y="432574"/>
                  </a:moveTo>
                  <a:lnTo>
                    <a:pt x="1888756" y="1887118"/>
                  </a:lnTo>
                  <a:lnTo>
                    <a:pt x="13525" y="1887118"/>
                  </a:lnTo>
                  <a:lnTo>
                    <a:pt x="13525" y="432574"/>
                  </a:lnTo>
                  <a:lnTo>
                    <a:pt x="1888756" y="432574"/>
                  </a:lnTo>
                  <a:close/>
                </a:path>
                <a:path w="2119629" h="2338704">
                  <a:moveTo>
                    <a:pt x="0" y="0"/>
                  </a:moveTo>
                  <a:lnTo>
                    <a:pt x="2119363" y="0"/>
                  </a:lnTo>
                  <a:lnTo>
                    <a:pt x="2119363" y="2264359"/>
                  </a:lnTo>
                  <a:lnTo>
                    <a:pt x="1905558" y="2338666"/>
                  </a:lnTo>
                  <a:lnTo>
                    <a:pt x="1691792" y="2264359"/>
                  </a:lnTo>
                  <a:lnTo>
                    <a:pt x="1477962" y="2338666"/>
                  </a:lnTo>
                  <a:lnTo>
                    <a:pt x="1264183" y="2264359"/>
                  </a:lnTo>
                  <a:lnTo>
                    <a:pt x="1050378" y="2338666"/>
                  </a:lnTo>
                  <a:lnTo>
                    <a:pt x="845883" y="2264359"/>
                  </a:lnTo>
                  <a:lnTo>
                    <a:pt x="632104" y="2338666"/>
                  </a:lnTo>
                  <a:lnTo>
                    <a:pt x="427596" y="2264359"/>
                  </a:lnTo>
                  <a:lnTo>
                    <a:pt x="213791" y="2338666"/>
                  </a:lnTo>
                  <a:lnTo>
                    <a:pt x="0" y="2264359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9" name="object 33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20390" y="5199252"/>
              <a:ext cx="2200960" cy="1899996"/>
            </a:xfrm>
            <a:prstGeom prst="rect">
              <a:avLst/>
            </a:prstGeom>
          </p:spPr>
        </p:pic>
      </p:grpSp>
      <p:sp>
        <p:nvSpPr>
          <p:cNvPr id="340" name="object 340"/>
          <p:cNvSpPr txBox="1"/>
          <p:nvPr/>
        </p:nvSpPr>
        <p:spPr>
          <a:xfrm>
            <a:off x="7959100" y="484274"/>
            <a:ext cx="417957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Cuando.se.especifica.cableado.Tipo.Bd,.los.bloques.de.terminales.están.suministrados.  cerca.de.la.canaleta.para.las.conexiones.del.circuito.de.control..Los.cables.del.motor.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están.conectados.directamente.a.los.terminales.del.relé.de.sobrecarga.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8" name="object 348"/>
          <p:cNvSpPr txBox="1"/>
          <p:nvPr/>
        </p:nvSpPr>
        <p:spPr>
          <a:xfrm>
            <a:off x="8966200" y="9525665"/>
            <a:ext cx="1130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5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41" name="object 341"/>
          <p:cNvSpPr txBox="1"/>
          <p:nvPr/>
        </p:nvSpPr>
        <p:spPr>
          <a:xfrm>
            <a:off x="10459755" y="1521015"/>
            <a:ext cx="889000" cy="3517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Dispositivos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piloto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cableados</a:t>
            </a:r>
            <a:endParaRPr sz="500">
              <a:latin typeface="Lucida Sans Unicode"/>
              <a:cs typeface="Lucida Sans Unicode"/>
            </a:endParaRPr>
          </a:p>
          <a:p>
            <a:pPr marL="12700">
              <a:spcBef>
                <a:spcPts val="360"/>
              </a:spcBef>
            </a:pP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al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bloque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terminales</a:t>
            </a:r>
            <a:endParaRPr sz="500">
              <a:latin typeface="Lucida Sans Unicode"/>
              <a:cs typeface="Lucida Sans Unicode"/>
            </a:endParaRPr>
          </a:p>
          <a:p>
            <a:pPr marL="12700">
              <a:spcBef>
                <a:spcPts val="110"/>
              </a:spcBef>
            </a:pP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por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fabricante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342" name="object 342"/>
          <p:cNvSpPr txBox="1"/>
          <p:nvPr/>
        </p:nvSpPr>
        <p:spPr>
          <a:xfrm>
            <a:off x="10459756" y="2163759"/>
            <a:ext cx="1010285" cy="424180"/>
          </a:xfrm>
          <a:prstGeom prst="rect">
            <a:avLst/>
          </a:prstGeom>
        </p:spPr>
        <p:txBody>
          <a:bodyPr vert="horz" wrap="square" lIns="0" tIns="67310" rIns="0" bIns="0" rtlCol="0">
            <a:spAutoFit/>
          </a:bodyPr>
          <a:lstStyle/>
          <a:p>
            <a:pPr marL="12700">
              <a:spcBef>
                <a:spcPts val="530"/>
              </a:spcBef>
            </a:pPr>
            <a:r>
              <a:rPr sz="6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Control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externo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cableado</a:t>
            </a:r>
            <a:endParaRPr sz="650">
              <a:latin typeface="Lucida Sans Unicode"/>
              <a:cs typeface="Lucida Sans Unicode"/>
            </a:endParaRPr>
          </a:p>
          <a:p>
            <a:pPr marL="12700">
              <a:spcBef>
                <a:spcPts val="330"/>
              </a:spcBef>
            </a:pP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al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bloque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terminales</a:t>
            </a:r>
            <a:endParaRPr sz="500">
              <a:latin typeface="Lucida Sans Unicode"/>
              <a:cs typeface="Lucida Sans Unicode"/>
            </a:endParaRPr>
          </a:p>
          <a:p>
            <a:pPr marL="12700">
              <a:spcBef>
                <a:spcPts val="160"/>
              </a:spcBef>
            </a:pPr>
            <a:r>
              <a:rPr sz="7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por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el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cliente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343" name="object 343"/>
          <p:cNvSpPr txBox="1"/>
          <p:nvPr/>
        </p:nvSpPr>
        <p:spPr>
          <a:xfrm>
            <a:off x="10459756" y="2933906"/>
            <a:ext cx="970915" cy="405765"/>
          </a:xfrm>
          <a:prstGeom prst="rect">
            <a:avLst/>
          </a:prstGeom>
        </p:spPr>
        <p:txBody>
          <a:bodyPr vert="horz" wrap="square" lIns="0" tIns="61594" rIns="0" bIns="0" rtlCol="0">
            <a:spAutoFit/>
          </a:bodyPr>
          <a:lstStyle/>
          <a:p>
            <a:pPr marL="12700">
              <a:spcBef>
                <a:spcPts val="484"/>
              </a:spcBef>
            </a:pP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Relé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sobrecarga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cableado</a:t>
            </a:r>
            <a:endParaRPr sz="550">
              <a:latin typeface="Lucida Sans Unicode"/>
              <a:cs typeface="Lucida Sans Unicode"/>
            </a:endParaRPr>
          </a:p>
          <a:p>
            <a:pPr marL="12700">
              <a:spcBef>
                <a:spcPts val="350"/>
              </a:spcBef>
            </a:pP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al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bloque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terminales</a:t>
            </a:r>
            <a:endParaRPr sz="500">
              <a:latin typeface="Lucida Sans Unicode"/>
              <a:cs typeface="Lucida Sans Unicode"/>
            </a:endParaRPr>
          </a:p>
          <a:p>
            <a:pPr marL="12700">
              <a:spcBef>
                <a:spcPts val="160"/>
              </a:spcBef>
            </a:pPr>
            <a:r>
              <a:rPr sz="7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por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el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cliente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344" name="object 344"/>
          <p:cNvSpPr txBox="1"/>
          <p:nvPr/>
        </p:nvSpPr>
        <p:spPr>
          <a:xfrm>
            <a:off x="7959100" y="3829455"/>
            <a:ext cx="430530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Cuando.se.especifica.cableado.Tipo.Bt,.los.bloques.de.terminales.están.suministrados.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cerca.del.canal.de.cables.para.las.conexiones.del.circuito.de.control.y.para.el.motor.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cables.de.arrancador..El.cableado.Tipo.Bt.puede.usarse.en.arrancadores.hasta.</a:t>
            </a:r>
            <a:r>
              <a:rPr sz="800" spc="1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tamaño.3.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5" name="object 345"/>
          <p:cNvSpPr txBox="1"/>
          <p:nvPr/>
        </p:nvSpPr>
        <p:spPr>
          <a:xfrm>
            <a:off x="10472468" y="5052113"/>
            <a:ext cx="889000" cy="3517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Dispositivos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piloto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cableados</a:t>
            </a:r>
            <a:endParaRPr sz="500">
              <a:latin typeface="Lucida Sans Unicode"/>
              <a:cs typeface="Lucida Sans Unicode"/>
            </a:endParaRPr>
          </a:p>
          <a:p>
            <a:pPr marL="12700">
              <a:spcBef>
                <a:spcPts val="359"/>
              </a:spcBef>
            </a:pP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al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bloque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terminales</a:t>
            </a:r>
            <a:endParaRPr sz="500">
              <a:latin typeface="Lucida Sans Unicode"/>
              <a:cs typeface="Lucida Sans Unicode"/>
            </a:endParaRPr>
          </a:p>
          <a:p>
            <a:pPr marL="12700">
              <a:spcBef>
                <a:spcPts val="110"/>
              </a:spcBef>
            </a:pP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por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fabricante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346" name="object 346"/>
          <p:cNvSpPr txBox="1"/>
          <p:nvPr/>
        </p:nvSpPr>
        <p:spPr>
          <a:xfrm>
            <a:off x="10472469" y="5621211"/>
            <a:ext cx="1010285" cy="424180"/>
          </a:xfrm>
          <a:prstGeom prst="rect">
            <a:avLst/>
          </a:prstGeom>
        </p:spPr>
        <p:txBody>
          <a:bodyPr vert="horz" wrap="square" lIns="0" tIns="66675" rIns="0" bIns="0" rtlCol="0">
            <a:spAutoFit/>
          </a:bodyPr>
          <a:lstStyle/>
          <a:p>
            <a:pPr marL="12700">
              <a:spcBef>
                <a:spcPts val="525"/>
              </a:spcBef>
            </a:pPr>
            <a:r>
              <a:rPr sz="6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Control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externo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cableado</a:t>
            </a:r>
            <a:endParaRPr sz="650">
              <a:latin typeface="Lucida Sans Unicode"/>
              <a:cs typeface="Lucida Sans Unicode"/>
            </a:endParaRPr>
          </a:p>
          <a:p>
            <a:pPr marL="12700">
              <a:spcBef>
                <a:spcPts val="330"/>
              </a:spcBef>
            </a:pP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al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bloque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terminales</a:t>
            </a:r>
            <a:endParaRPr sz="500">
              <a:latin typeface="Lucida Sans Unicode"/>
              <a:cs typeface="Lucida Sans Unicode"/>
            </a:endParaRPr>
          </a:p>
          <a:p>
            <a:pPr marL="12700">
              <a:spcBef>
                <a:spcPts val="160"/>
              </a:spcBef>
            </a:pPr>
            <a:r>
              <a:rPr sz="7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por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el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cliente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347" name="object 347"/>
          <p:cNvSpPr txBox="1"/>
          <p:nvPr/>
        </p:nvSpPr>
        <p:spPr>
          <a:xfrm>
            <a:off x="10472469" y="6444686"/>
            <a:ext cx="970915" cy="407034"/>
          </a:xfrm>
          <a:prstGeom prst="rect">
            <a:avLst/>
          </a:prstGeom>
        </p:spPr>
        <p:txBody>
          <a:bodyPr vert="horz" wrap="square" lIns="0" tIns="61594" rIns="0" bIns="0" rtlCol="0">
            <a:spAutoFit/>
          </a:bodyPr>
          <a:lstStyle/>
          <a:p>
            <a:pPr marL="12700">
              <a:spcBef>
                <a:spcPts val="484"/>
              </a:spcBef>
            </a:pP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Relé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sobrecarga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cableado</a:t>
            </a:r>
            <a:endParaRPr sz="550">
              <a:latin typeface="Lucida Sans Unicode"/>
              <a:cs typeface="Lucida Sans Unicode"/>
            </a:endParaRPr>
          </a:p>
          <a:p>
            <a:pPr marL="12700">
              <a:spcBef>
                <a:spcPts val="350"/>
              </a:spcBef>
            </a:pP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al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bloque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terminales</a:t>
            </a:r>
            <a:endParaRPr sz="500">
              <a:latin typeface="Lucida Sans Unicode"/>
              <a:cs typeface="Lucida Sans Unicode"/>
            </a:endParaRPr>
          </a:p>
          <a:p>
            <a:pPr marL="12700">
              <a:spcBef>
                <a:spcPts val="110"/>
              </a:spcBef>
            </a:pP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por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fabricante</a:t>
            </a:r>
            <a:endParaRPr sz="7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1713" y="2336191"/>
            <a:ext cx="2355850" cy="2343785"/>
            <a:chOff x="2917113" y="2336190"/>
            <a:chExt cx="2355850" cy="2343785"/>
          </a:xfrm>
        </p:grpSpPr>
        <p:sp>
          <p:nvSpPr>
            <p:cNvPr id="3" name="object 3"/>
            <p:cNvSpPr/>
            <p:nvPr/>
          </p:nvSpPr>
          <p:spPr>
            <a:xfrm>
              <a:off x="2932925" y="2338476"/>
              <a:ext cx="2106295" cy="2338705"/>
            </a:xfrm>
            <a:custGeom>
              <a:avLst/>
              <a:gdLst/>
              <a:ahLst/>
              <a:cxnLst/>
              <a:rect l="l" t="t" r="r" b="b"/>
              <a:pathLst>
                <a:path w="2106295" h="2338704">
                  <a:moveTo>
                    <a:pt x="2105825" y="0"/>
                  </a:moveTo>
                  <a:lnTo>
                    <a:pt x="0" y="0"/>
                  </a:lnTo>
                  <a:lnTo>
                    <a:pt x="0" y="2264346"/>
                  </a:lnTo>
                  <a:lnTo>
                    <a:pt x="212432" y="2338666"/>
                  </a:lnTo>
                  <a:lnTo>
                    <a:pt x="424853" y="2264346"/>
                  </a:lnTo>
                  <a:lnTo>
                    <a:pt x="628053" y="2338666"/>
                  </a:lnTo>
                  <a:lnTo>
                    <a:pt x="840473" y="2264346"/>
                  </a:lnTo>
                  <a:lnTo>
                    <a:pt x="1043686" y="2338666"/>
                  </a:lnTo>
                  <a:lnTo>
                    <a:pt x="1256106" y="2264346"/>
                  </a:lnTo>
                  <a:lnTo>
                    <a:pt x="1468539" y="2338666"/>
                  </a:lnTo>
                  <a:lnTo>
                    <a:pt x="1680959" y="2264346"/>
                  </a:lnTo>
                  <a:lnTo>
                    <a:pt x="1893417" y="2338666"/>
                  </a:lnTo>
                  <a:lnTo>
                    <a:pt x="2105825" y="2264346"/>
                  </a:lnTo>
                  <a:lnTo>
                    <a:pt x="210582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32938" y="2771051"/>
              <a:ext cx="1875789" cy="1454785"/>
            </a:xfrm>
            <a:custGeom>
              <a:avLst/>
              <a:gdLst/>
              <a:ahLst/>
              <a:cxnLst/>
              <a:rect l="l" t="t" r="r" b="b"/>
              <a:pathLst>
                <a:path w="1875789" h="1454785">
                  <a:moveTo>
                    <a:pt x="1875218" y="0"/>
                  </a:moveTo>
                  <a:lnTo>
                    <a:pt x="0" y="0"/>
                  </a:lnTo>
                  <a:lnTo>
                    <a:pt x="0" y="1454543"/>
                  </a:lnTo>
                  <a:lnTo>
                    <a:pt x="1875218" y="1454543"/>
                  </a:lnTo>
                  <a:lnTo>
                    <a:pt x="18752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932925" y="2771038"/>
              <a:ext cx="1875789" cy="1454785"/>
            </a:xfrm>
            <a:custGeom>
              <a:avLst/>
              <a:gdLst/>
              <a:ahLst/>
              <a:cxnLst/>
              <a:rect l="l" t="t" r="r" b="b"/>
              <a:pathLst>
                <a:path w="1875789" h="1454785">
                  <a:moveTo>
                    <a:pt x="1875231" y="0"/>
                  </a:moveTo>
                  <a:lnTo>
                    <a:pt x="1875231" y="1454556"/>
                  </a:lnTo>
                  <a:lnTo>
                    <a:pt x="0" y="1454556"/>
                  </a:lnTo>
                  <a:lnTo>
                    <a:pt x="0" y="0"/>
                  </a:lnTo>
                  <a:lnTo>
                    <a:pt x="1875231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028630" y="3090862"/>
              <a:ext cx="401320" cy="742315"/>
            </a:xfrm>
            <a:custGeom>
              <a:avLst/>
              <a:gdLst/>
              <a:ahLst/>
              <a:cxnLst/>
              <a:rect l="l" t="t" r="r" b="b"/>
              <a:pathLst>
                <a:path w="401320" h="742314">
                  <a:moveTo>
                    <a:pt x="240677" y="0"/>
                  </a:moveTo>
                  <a:lnTo>
                    <a:pt x="158711" y="0"/>
                  </a:lnTo>
                  <a:lnTo>
                    <a:pt x="8597" y="20599"/>
                  </a:lnTo>
                  <a:lnTo>
                    <a:pt x="2247" y="21729"/>
                  </a:lnTo>
                  <a:lnTo>
                    <a:pt x="0" y="24714"/>
                  </a:lnTo>
                  <a:lnTo>
                    <a:pt x="0" y="742289"/>
                  </a:lnTo>
                  <a:lnTo>
                    <a:pt x="46405" y="742289"/>
                  </a:lnTo>
                  <a:lnTo>
                    <a:pt x="46405" y="715721"/>
                  </a:lnTo>
                  <a:lnTo>
                    <a:pt x="401269" y="715721"/>
                  </a:lnTo>
                  <a:lnTo>
                    <a:pt x="401269" y="46431"/>
                  </a:lnTo>
                  <a:lnTo>
                    <a:pt x="182651" y="46431"/>
                  </a:lnTo>
                  <a:lnTo>
                    <a:pt x="184150" y="42316"/>
                  </a:lnTo>
                  <a:lnTo>
                    <a:pt x="187147" y="38925"/>
                  </a:lnTo>
                  <a:lnTo>
                    <a:pt x="191274" y="36702"/>
                  </a:lnTo>
                  <a:lnTo>
                    <a:pt x="191274" y="13487"/>
                  </a:lnTo>
                  <a:lnTo>
                    <a:pt x="195376" y="9372"/>
                  </a:lnTo>
                  <a:lnTo>
                    <a:pt x="309822" y="9372"/>
                  </a:lnTo>
                  <a:lnTo>
                    <a:pt x="240677" y="0"/>
                  </a:lnTo>
                  <a:close/>
                </a:path>
                <a:path w="401320" h="742314">
                  <a:moveTo>
                    <a:pt x="401269" y="715721"/>
                  </a:moveTo>
                  <a:lnTo>
                    <a:pt x="354838" y="715721"/>
                  </a:lnTo>
                  <a:lnTo>
                    <a:pt x="354838" y="742289"/>
                  </a:lnTo>
                  <a:lnTo>
                    <a:pt x="401269" y="742289"/>
                  </a:lnTo>
                  <a:lnTo>
                    <a:pt x="401269" y="715721"/>
                  </a:lnTo>
                  <a:close/>
                </a:path>
                <a:path w="401320" h="742314">
                  <a:moveTo>
                    <a:pt x="309822" y="9372"/>
                  </a:moveTo>
                  <a:lnTo>
                    <a:pt x="205867" y="9372"/>
                  </a:lnTo>
                  <a:lnTo>
                    <a:pt x="209994" y="13487"/>
                  </a:lnTo>
                  <a:lnTo>
                    <a:pt x="209994" y="36702"/>
                  </a:lnTo>
                  <a:lnTo>
                    <a:pt x="214096" y="38925"/>
                  </a:lnTo>
                  <a:lnTo>
                    <a:pt x="217093" y="42316"/>
                  </a:lnTo>
                  <a:lnTo>
                    <a:pt x="218592" y="46431"/>
                  </a:lnTo>
                  <a:lnTo>
                    <a:pt x="401269" y="46431"/>
                  </a:lnTo>
                  <a:lnTo>
                    <a:pt x="401269" y="25476"/>
                  </a:lnTo>
                  <a:lnTo>
                    <a:pt x="399021" y="21729"/>
                  </a:lnTo>
                  <a:lnTo>
                    <a:pt x="392645" y="20599"/>
                  </a:lnTo>
                  <a:lnTo>
                    <a:pt x="309822" y="9372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028630" y="3090862"/>
              <a:ext cx="401320" cy="742315"/>
            </a:xfrm>
            <a:custGeom>
              <a:avLst/>
              <a:gdLst/>
              <a:ahLst/>
              <a:cxnLst/>
              <a:rect l="l" t="t" r="r" b="b"/>
              <a:pathLst>
                <a:path w="401320" h="742314">
                  <a:moveTo>
                    <a:pt x="209994" y="36702"/>
                  </a:moveTo>
                  <a:lnTo>
                    <a:pt x="209994" y="18732"/>
                  </a:lnTo>
                  <a:lnTo>
                    <a:pt x="209994" y="13487"/>
                  </a:lnTo>
                  <a:lnTo>
                    <a:pt x="205867" y="9372"/>
                  </a:lnTo>
                  <a:lnTo>
                    <a:pt x="200634" y="9372"/>
                  </a:lnTo>
                  <a:lnTo>
                    <a:pt x="195376" y="9372"/>
                  </a:lnTo>
                  <a:lnTo>
                    <a:pt x="191274" y="13487"/>
                  </a:lnTo>
                  <a:lnTo>
                    <a:pt x="191274" y="18732"/>
                  </a:lnTo>
                  <a:lnTo>
                    <a:pt x="191274" y="36702"/>
                  </a:lnTo>
                  <a:lnTo>
                    <a:pt x="187147" y="38925"/>
                  </a:lnTo>
                  <a:lnTo>
                    <a:pt x="184150" y="42316"/>
                  </a:lnTo>
                  <a:lnTo>
                    <a:pt x="182651" y="46431"/>
                  </a:lnTo>
                  <a:lnTo>
                    <a:pt x="218592" y="46431"/>
                  </a:lnTo>
                  <a:lnTo>
                    <a:pt x="217093" y="42316"/>
                  </a:lnTo>
                  <a:lnTo>
                    <a:pt x="214096" y="38925"/>
                  </a:lnTo>
                  <a:lnTo>
                    <a:pt x="209994" y="36702"/>
                  </a:lnTo>
                  <a:close/>
                </a:path>
                <a:path w="401320" h="742314">
                  <a:moveTo>
                    <a:pt x="401269" y="29959"/>
                  </a:moveTo>
                  <a:lnTo>
                    <a:pt x="401269" y="58420"/>
                  </a:lnTo>
                  <a:lnTo>
                    <a:pt x="401269" y="742289"/>
                  </a:lnTo>
                  <a:lnTo>
                    <a:pt x="354838" y="742289"/>
                  </a:lnTo>
                  <a:lnTo>
                    <a:pt x="354838" y="715721"/>
                  </a:lnTo>
                  <a:lnTo>
                    <a:pt x="46405" y="715721"/>
                  </a:lnTo>
                  <a:lnTo>
                    <a:pt x="46405" y="742289"/>
                  </a:lnTo>
                  <a:lnTo>
                    <a:pt x="0" y="742289"/>
                  </a:lnTo>
                  <a:lnTo>
                    <a:pt x="0" y="58420"/>
                  </a:lnTo>
                  <a:lnTo>
                    <a:pt x="0" y="31089"/>
                  </a:lnTo>
                  <a:lnTo>
                    <a:pt x="0" y="24714"/>
                  </a:lnTo>
                  <a:lnTo>
                    <a:pt x="2247" y="21729"/>
                  </a:lnTo>
                  <a:lnTo>
                    <a:pt x="8597" y="20599"/>
                  </a:lnTo>
                  <a:lnTo>
                    <a:pt x="158711" y="0"/>
                  </a:lnTo>
                  <a:lnTo>
                    <a:pt x="240677" y="0"/>
                  </a:lnTo>
                  <a:lnTo>
                    <a:pt x="392645" y="20599"/>
                  </a:lnTo>
                  <a:lnTo>
                    <a:pt x="399021" y="21729"/>
                  </a:lnTo>
                  <a:lnTo>
                    <a:pt x="401269" y="25476"/>
                  </a:lnTo>
                  <a:lnTo>
                    <a:pt x="401269" y="2995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146664" y="3150158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0" y="0"/>
                  </a:lnTo>
                  <a:lnTo>
                    <a:pt x="0" y="101904"/>
                  </a:lnTo>
                  <a:lnTo>
                    <a:pt x="19723" y="101904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146664" y="3150158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19723" y="101904"/>
                  </a:lnTo>
                  <a:lnTo>
                    <a:pt x="0" y="101904"/>
                  </a:lnTo>
                  <a:lnTo>
                    <a:pt x="0" y="0"/>
                  </a:lnTo>
                  <a:lnTo>
                    <a:pt x="1972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199407" y="3148380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35" y="0"/>
                  </a:moveTo>
                  <a:lnTo>
                    <a:pt x="0" y="0"/>
                  </a:lnTo>
                  <a:lnTo>
                    <a:pt x="0" y="101904"/>
                  </a:lnTo>
                  <a:lnTo>
                    <a:pt x="19735" y="101904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199407" y="3148368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35" y="0"/>
                  </a:moveTo>
                  <a:lnTo>
                    <a:pt x="19735" y="101917"/>
                  </a:lnTo>
                  <a:lnTo>
                    <a:pt x="0" y="101917"/>
                  </a:lnTo>
                  <a:lnTo>
                    <a:pt x="0" y="0"/>
                  </a:lnTo>
                  <a:lnTo>
                    <a:pt x="1973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239005" y="3148228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0" y="0"/>
                  </a:lnTo>
                  <a:lnTo>
                    <a:pt x="0" y="101904"/>
                  </a:lnTo>
                  <a:lnTo>
                    <a:pt x="19723" y="101904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239005" y="3148228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19723" y="101904"/>
                  </a:lnTo>
                  <a:lnTo>
                    <a:pt x="0" y="101904"/>
                  </a:lnTo>
                  <a:lnTo>
                    <a:pt x="0" y="0"/>
                  </a:lnTo>
                  <a:lnTo>
                    <a:pt x="1972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293387" y="3149714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35" y="0"/>
                  </a:moveTo>
                  <a:lnTo>
                    <a:pt x="0" y="0"/>
                  </a:lnTo>
                  <a:lnTo>
                    <a:pt x="0" y="101904"/>
                  </a:lnTo>
                  <a:lnTo>
                    <a:pt x="19735" y="101904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293387" y="3149714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35" y="0"/>
                  </a:moveTo>
                  <a:lnTo>
                    <a:pt x="19735" y="101904"/>
                  </a:lnTo>
                  <a:lnTo>
                    <a:pt x="0" y="101904"/>
                  </a:lnTo>
                  <a:lnTo>
                    <a:pt x="0" y="0"/>
                  </a:lnTo>
                  <a:lnTo>
                    <a:pt x="1973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332998" y="3149574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35" y="0"/>
                  </a:moveTo>
                  <a:lnTo>
                    <a:pt x="0" y="0"/>
                  </a:lnTo>
                  <a:lnTo>
                    <a:pt x="0" y="101917"/>
                  </a:lnTo>
                  <a:lnTo>
                    <a:pt x="19735" y="101917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332998" y="3149574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35" y="0"/>
                  </a:moveTo>
                  <a:lnTo>
                    <a:pt x="19735" y="101917"/>
                  </a:lnTo>
                  <a:lnTo>
                    <a:pt x="0" y="101917"/>
                  </a:lnTo>
                  <a:lnTo>
                    <a:pt x="0" y="0"/>
                  </a:lnTo>
                  <a:lnTo>
                    <a:pt x="1973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382465" y="3151085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0" y="0"/>
                  </a:lnTo>
                  <a:lnTo>
                    <a:pt x="0" y="101917"/>
                  </a:lnTo>
                  <a:lnTo>
                    <a:pt x="19723" y="101917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382465" y="3151073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19723" y="101930"/>
                  </a:lnTo>
                  <a:lnTo>
                    <a:pt x="0" y="101930"/>
                  </a:lnTo>
                  <a:lnTo>
                    <a:pt x="0" y="0"/>
                  </a:lnTo>
                  <a:lnTo>
                    <a:pt x="1972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301022" y="3267950"/>
              <a:ext cx="1127125" cy="247650"/>
            </a:xfrm>
            <a:custGeom>
              <a:avLst/>
              <a:gdLst/>
              <a:ahLst/>
              <a:cxnLst/>
              <a:rect l="l" t="t" r="r" b="b"/>
              <a:pathLst>
                <a:path w="1127125" h="247650">
                  <a:moveTo>
                    <a:pt x="84607" y="0"/>
                  </a:moveTo>
                  <a:lnTo>
                    <a:pt x="0" y="0"/>
                  </a:lnTo>
                  <a:lnTo>
                    <a:pt x="0" y="247027"/>
                  </a:lnTo>
                  <a:lnTo>
                    <a:pt x="84607" y="247027"/>
                  </a:lnTo>
                  <a:lnTo>
                    <a:pt x="84607" y="0"/>
                  </a:lnTo>
                  <a:close/>
                </a:path>
                <a:path w="1127125" h="247650">
                  <a:moveTo>
                    <a:pt x="770648" y="123494"/>
                  </a:moveTo>
                  <a:lnTo>
                    <a:pt x="769162" y="121627"/>
                  </a:lnTo>
                  <a:lnTo>
                    <a:pt x="765035" y="121627"/>
                  </a:lnTo>
                  <a:lnTo>
                    <a:pt x="728345" y="121831"/>
                  </a:lnTo>
                  <a:lnTo>
                    <a:pt x="728472" y="136880"/>
                  </a:lnTo>
                  <a:lnTo>
                    <a:pt x="731964" y="136550"/>
                  </a:lnTo>
                  <a:lnTo>
                    <a:pt x="732828" y="136436"/>
                  </a:lnTo>
                  <a:lnTo>
                    <a:pt x="733158" y="136436"/>
                  </a:lnTo>
                  <a:lnTo>
                    <a:pt x="733425" y="136398"/>
                  </a:lnTo>
                  <a:lnTo>
                    <a:pt x="734542" y="131953"/>
                  </a:lnTo>
                  <a:lnTo>
                    <a:pt x="745820" y="125374"/>
                  </a:lnTo>
                  <a:lnTo>
                    <a:pt x="760514" y="128320"/>
                  </a:lnTo>
                  <a:lnTo>
                    <a:pt x="764895" y="136398"/>
                  </a:lnTo>
                  <a:lnTo>
                    <a:pt x="760082" y="143814"/>
                  </a:lnTo>
                  <a:lnTo>
                    <a:pt x="744677" y="145732"/>
                  </a:lnTo>
                  <a:lnTo>
                    <a:pt x="734529" y="141922"/>
                  </a:lnTo>
                  <a:lnTo>
                    <a:pt x="732828" y="136461"/>
                  </a:lnTo>
                  <a:lnTo>
                    <a:pt x="731964" y="136550"/>
                  </a:lnTo>
                  <a:lnTo>
                    <a:pt x="728522" y="137007"/>
                  </a:lnTo>
                  <a:lnTo>
                    <a:pt x="728637" y="149504"/>
                  </a:lnTo>
                  <a:lnTo>
                    <a:pt x="768032" y="149720"/>
                  </a:lnTo>
                  <a:lnTo>
                    <a:pt x="770648" y="146710"/>
                  </a:lnTo>
                  <a:lnTo>
                    <a:pt x="770648" y="145732"/>
                  </a:lnTo>
                  <a:lnTo>
                    <a:pt x="770648" y="125374"/>
                  </a:lnTo>
                  <a:lnTo>
                    <a:pt x="770648" y="123494"/>
                  </a:lnTo>
                  <a:close/>
                </a:path>
                <a:path w="1127125" h="247650">
                  <a:moveTo>
                    <a:pt x="1126731" y="121678"/>
                  </a:moveTo>
                  <a:lnTo>
                    <a:pt x="1090345" y="121488"/>
                  </a:lnTo>
                  <a:lnTo>
                    <a:pt x="1086243" y="121488"/>
                  </a:lnTo>
                  <a:lnTo>
                    <a:pt x="1084783" y="123367"/>
                  </a:lnTo>
                  <a:lnTo>
                    <a:pt x="1084783" y="146545"/>
                  </a:lnTo>
                  <a:lnTo>
                    <a:pt x="1087386" y="149580"/>
                  </a:lnTo>
                  <a:lnTo>
                    <a:pt x="1126451" y="149339"/>
                  </a:lnTo>
                  <a:lnTo>
                    <a:pt x="1126477" y="145592"/>
                  </a:lnTo>
                  <a:lnTo>
                    <a:pt x="1126553" y="136867"/>
                  </a:lnTo>
                  <a:lnTo>
                    <a:pt x="1123035" y="136385"/>
                  </a:lnTo>
                  <a:lnTo>
                    <a:pt x="1122273" y="136309"/>
                  </a:lnTo>
                  <a:lnTo>
                    <a:pt x="1120609" y="141757"/>
                  </a:lnTo>
                  <a:lnTo>
                    <a:pt x="1110551" y="145592"/>
                  </a:lnTo>
                  <a:lnTo>
                    <a:pt x="1095273" y="143700"/>
                  </a:lnTo>
                  <a:lnTo>
                    <a:pt x="1090472" y="136245"/>
                  </a:lnTo>
                  <a:lnTo>
                    <a:pt x="1094828" y="128181"/>
                  </a:lnTo>
                  <a:lnTo>
                    <a:pt x="1109408" y="125234"/>
                  </a:lnTo>
                  <a:lnTo>
                    <a:pt x="1120584" y="131800"/>
                  </a:lnTo>
                  <a:lnTo>
                    <a:pt x="1121702" y="136245"/>
                  </a:lnTo>
                  <a:lnTo>
                    <a:pt x="1122273" y="136309"/>
                  </a:lnTo>
                  <a:lnTo>
                    <a:pt x="1123035" y="136385"/>
                  </a:lnTo>
                  <a:lnTo>
                    <a:pt x="1126629" y="136740"/>
                  </a:lnTo>
                  <a:lnTo>
                    <a:pt x="1126629" y="136271"/>
                  </a:lnTo>
                  <a:lnTo>
                    <a:pt x="1126705" y="125234"/>
                  </a:lnTo>
                  <a:lnTo>
                    <a:pt x="1126731" y="12167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301022" y="3267938"/>
              <a:ext cx="85090" cy="247650"/>
            </a:xfrm>
            <a:custGeom>
              <a:avLst/>
              <a:gdLst/>
              <a:ahLst/>
              <a:cxnLst/>
              <a:rect l="l" t="t" r="r" b="b"/>
              <a:pathLst>
                <a:path w="85089" h="247650">
                  <a:moveTo>
                    <a:pt x="84607" y="0"/>
                  </a:moveTo>
                  <a:lnTo>
                    <a:pt x="84607" y="247040"/>
                  </a:lnTo>
                  <a:lnTo>
                    <a:pt x="0" y="247040"/>
                  </a:lnTo>
                  <a:lnTo>
                    <a:pt x="0" y="0"/>
                  </a:lnTo>
                  <a:lnTo>
                    <a:pt x="84607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142703" y="3090862"/>
              <a:ext cx="401320" cy="742315"/>
            </a:xfrm>
            <a:custGeom>
              <a:avLst/>
              <a:gdLst/>
              <a:ahLst/>
              <a:cxnLst/>
              <a:rect l="l" t="t" r="r" b="b"/>
              <a:pathLst>
                <a:path w="401320" h="742314">
                  <a:moveTo>
                    <a:pt x="401269" y="0"/>
                  </a:moveTo>
                  <a:lnTo>
                    <a:pt x="0" y="0"/>
                  </a:lnTo>
                  <a:lnTo>
                    <a:pt x="0" y="79006"/>
                  </a:lnTo>
                  <a:lnTo>
                    <a:pt x="7848" y="79006"/>
                  </a:lnTo>
                  <a:lnTo>
                    <a:pt x="13462" y="84607"/>
                  </a:lnTo>
                  <a:lnTo>
                    <a:pt x="13462" y="98818"/>
                  </a:lnTo>
                  <a:lnTo>
                    <a:pt x="7848" y="104838"/>
                  </a:lnTo>
                  <a:lnTo>
                    <a:pt x="0" y="104838"/>
                  </a:lnTo>
                  <a:lnTo>
                    <a:pt x="0" y="659561"/>
                  </a:lnTo>
                  <a:lnTo>
                    <a:pt x="7848" y="659561"/>
                  </a:lnTo>
                  <a:lnTo>
                    <a:pt x="13462" y="665187"/>
                  </a:lnTo>
                  <a:lnTo>
                    <a:pt x="13462" y="679399"/>
                  </a:lnTo>
                  <a:lnTo>
                    <a:pt x="7848" y="685012"/>
                  </a:lnTo>
                  <a:lnTo>
                    <a:pt x="0" y="685012"/>
                  </a:lnTo>
                  <a:lnTo>
                    <a:pt x="0" y="742289"/>
                  </a:lnTo>
                  <a:lnTo>
                    <a:pt x="401269" y="742289"/>
                  </a:lnTo>
                  <a:lnTo>
                    <a:pt x="401269" y="685012"/>
                  </a:lnTo>
                  <a:lnTo>
                    <a:pt x="394525" y="684644"/>
                  </a:lnTo>
                  <a:lnTo>
                    <a:pt x="388912" y="679030"/>
                  </a:lnTo>
                  <a:lnTo>
                    <a:pt x="388912" y="672287"/>
                  </a:lnTo>
                  <a:lnTo>
                    <a:pt x="388912" y="665556"/>
                  </a:lnTo>
                  <a:lnTo>
                    <a:pt x="394525" y="659930"/>
                  </a:lnTo>
                  <a:lnTo>
                    <a:pt x="401269" y="659561"/>
                  </a:lnTo>
                  <a:lnTo>
                    <a:pt x="401269" y="104457"/>
                  </a:lnTo>
                  <a:lnTo>
                    <a:pt x="394525" y="104089"/>
                  </a:lnTo>
                  <a:lnTo>
                    <a:pt x="388912" y="98818"/>
                  </a:lnTo>
                  <a:lnTo>
                    <a:pt x="388912" y="84975"/>
                  </a:lnTo>
                  <a:lnTo>
                    <a:pt x="394525" y="79349"/>
                  </a:lnTo>
                  <a:lnTo>
                    <a:pt x="401269" y="79006"/>
                  </a:lnTo>
                  <a:lnTo>
                    <a:pt x="401269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142703" y="3090862"/>
              <a:ext cx="401320" cy="742315"/>
            </a:xfrm>
            <a:custGeom>
              <a:avLst/>
              <a:gdLst/>
              <a:ahLst/>
              <a:cxnLst/>
              <a:rect l="l" t="t" r="r" b="b"/>
              <a:pathLst>
                <a:path w="401320" h="742314">
                  <a:moveTo>
                    <a:pt x="388912" y="672287"/>
                  </a:moveTo>
                  <a:lnTo>
                    <a:pt x="388912" y="665556"/>
                  </a:lnTo>
                  <a:lnTo>
                    <a:pt x="394525" y="659930"/>
                  </a:lnTo>
                  <a:lnTo>
                    <a:pt x="401269" y="659561"/>
                  </a:lnTo>
                  <a:lnTo>
                    <a:pt x="401269" y="104457"/>
                  </a:lnTo>
                  <a:lnTo>
                    <a:pt x="394525" y="104089"/>
                  </a:lnTo>
                  <a:lnTo>
                    <a:pt x="388912" y="98818"/>
                  </a:lnTo>
                  <a:lnTo>
                    <a:pt x="388912" y="91732"/>
                  </a:lnTo>
                  <a:lnTo>
                    <a:pt x="388912" y="84975"/>
                  </a:lnTo>
                  <a:lnTo>
                    <a:pt x="394525" y="79349"/>
                  </a:lnTo>
                  <a:lnTo>
                    <a:pt x="401269" y="79006"/>
                  </a:lnTo>
                  <a:lnTo>
                    <a:pt x="401269" y="0"/>
                  </a:lnTo>
                  <a:lnTo>
                    <a:pt x="0" y="0"/>
                  </a:lnTo>
                  <a:lnTo>
                    <a:pt x="0" y="79006"/>
                  </a:lnTo>
                  <a:lnTo>
                    <a:pt x="736" y="79006"/>
                  </a:lnTo>
                  <a:lnTo>
                    <a:pt x="7848" y="79006"/>
                  </a:lnTo>
                  <a:lnTo>
                    <a:pt x="13462" y="84607"/>
                  </a:lnTo>
                  <a:lnTo>
                    <a:pt x="13462" y="91732"/>
                  </a:lnTo>
                  <a:lnTo>
                    <a:pt x="13462" y="98818"/>
                  </a:lnTo>
                  <a:lnTo>
                    <a:pt x="7848" y="104838"/>
                  </a:lnTo>
                  <a:lnTo>
                    <a:pt x="736" y="104838"/>
                  </a:lnTo>
                  <a:lnTo>
                    <a:pt x="0" y="104838"/>
                  </a:lnTo>
                  <a:lnTo>
                    <a:pt x="0" y="659561"/>
                  </a:lnTo>
                  <a:lnTo>
                    <a:pt x="736" y="659561"/>
                  </a:lnTo>
                  <a:lnTo>
                    <a:pt x="7848" y="659561"/>
                  </a:lnTo>
                  <a:lnTo>
                    <a:pt x="13462" y="665187"/>
                  </a:lnTo>
                  <a:lnTo>
                    <a:pt x="13462" y="672287"/>
                  </a:lnTo>
                  <a:lnTo>
                    <a:pt x="13462" y="679399"/>
                  </a:lnTo>
                  <a:lnTo>
                    <a:pt x="7848" y="685012"/>
                  </a:lnTo>
                  <a:lnTo>
                    <a:pt x="736" y="685012"/>
                  </a:lnTo>
                  <a:lnTo>
                    <a:pt x="0" y="685012"/>
                  </a:lnTo>
                  <a:lnTo>
                    <a:pt x="0" y="742289"/>
                  </a:lnTo>
                  <a:lnTo>
                    <a:pt x="401269" y="742289"/>
                  </a:lnTo>
                  <a:lnTo>
                    <a:pt x="401269" y="685012"/>
                  </a:lnTo>
                  <a:lnTo>
                    <a:pt x="394525" y="684644"/>
                  </a:lnTo>
                  <a:lnTo>
                    <a:pt x="388912" y="679030"/>
                  </a:lnTo>
                  <a:lnTo>
                    <a:pt x="388912" y="672287"/>
                  </a:lnTo>
                  <a:close/>
                </a:path>
              </a:pathLst>
            </a:custGeom>
            <a:ln w="634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932925" y="2771038"/>
              <a:ext cx="1875789" cy="1454785"/>
            </a:xfrm>
            <a:custGeom>
              <a:avLst/>
              <a:gdLst/>
              <a:ahLst/>
              <a:cxnLst/>
              <a:rect l="l" t="t" r="r" b="b"/>
              <a:pathLst>
                <a:path w="1875789" h="1454785">
                  <a:moveTo>
                    <a:pt x="1875231" y="0"/>
                  </a:moveTo>
                  <a:lnTo>
                    <a:pt x="1875231" y="1454556"/>
                  </a:lnTo>
                  <a:lnTo>
                    <a:pt x="0" y="1454556"/>
                  </a:lnTo>
                  <a:lnTo>
                    <a:pt x="0" y="0"/>
                  </a:lnTo>
                  <a:lnTo>
                    <a:pt x="1875231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159808" y="3156724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86" y="0"/>
                  </a:moveTo>
                  <a:lnTo>
                    <a:pt x="0" y="0"/>
                  </a:lnTo>
                  <a:lnTo>
                    <a:pt x="0" y="95338"/>
                  </a:lnTo>
                  <a:lnTo>
                    <a:pt x="44386" y="95338"/>
                  </a:lnTo>
                  <a:lnTo>
                    <a:pt x="443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159796" y="3156737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99" y="0"/>
                  </a:moveTo>
                  <a:lnTo>
                    <a:pt x="44399" y="95326"/>
                  </a:lnTo>
                  <a:lnTo>
                    <a:pt x="0" y="95326"/>
                  </a:lnTo>
                  <a:lnTo>
                    <a:pt x="0" y="0"/>
                  </a:lnTo>
                  <a:lnTo>
                    <a:pt x="4439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253649" y="3156584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86" y="0"/>
                  </a:moveTo>
                  <a:lnTo>
                    <a:pt x="0" y="0"/>
                  </a:lnTo>
                  <a:lnTo>
                    <a:pt x="0" y="95338"/>
                  </a:lnTo>
                  <a:lnTo>
                    <a:pt x="44386" y="95338"/>
                  </a:lnTo>
                  <a:lnTo>
                    <a:pt x="44386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253649" y="3156584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86" y="0"/>
                  </a:moveTo>
                  <a:lnTo>
                    <a:pt x="44386" y="95338"/>
                  </a:lnTo>
                  <a:lnTo>
                    <a:pt x="0" y="95338"/>
                  </a:lnTo>
                  <a:lnTo>
                    <a:pt x="0" y="0"/>
                  </a:lnTo>
                  <a:lnTo>
                    <a:pt x="44386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347451" y="3154794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411" y="0"/>
                  </a:moveTo>
                  <a:lnTo>
                    <a:pt x="0" y="0"/>
                  </a:lnTo>
                  <a:lnTo>
                    <a:pt x="0" y="95338"/>
                  </a:lnTo>
                  <a:lnTo>
                    <a:pt x="44411" y="95338"/>
                  </a:lnTo>
                  <a:lnTo>
                    <a:pt x="4441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056011" y="3148329"/>
              <a:ext cx="69215" cy="105410"/>
            </a:xfrm>
            <a:custGeom>
              <a:avLst/>
              <a:gdLst/>
              <a:ahLst/>
              <a:cxnLst/>
              <a:rect l="l" t="t" r="r" b="b"/>
              <a:pathLst>
                <a:path w="69214" h="105410">
                  <a:moveTo>
                    <a:pt x="69011" y="1270"/>
                  </a:moveTo>
                  <a:lnTo>
                    <a:pt x="58750" y="1270"/>
                  </a:lnTo>
                  <a:lnTo>
                    <a:pt x="58750" y="0"/>
                  </a:lnTo>
                  <a:lnTo>
                    <a:pt x="51054" y="0"/>
                  </a:lnTo>
                  <a:lnTo>
                    <a:pt x="51054" y="1270"/>
                  </a:lnTo>
                  <a:lnTo>
                    <a:pt x="51333" y="1270"/>
                  </a:lnTo>
                  <a:lnTo>
                    <a:pt x="51333" y="7620"/>
                  </a:lnTo>
                  <a:lnTo>
                    <a:pt x="16510" y="7620"/>
                  </a:lnTo>
                  <a:lnTo>
                    <a:pt x="16510" y="1270"/>
                  </a:lnTo>
                  <a:lnTo>
                    <a:pt x="355" y="1270"/>
                  </a:lnTo>
                  <a:lnTo>
                    <a:pt x="355" y="7620"/>
                  </a:lnTo>
                  <a:lnTo>
                    <a:pt x="165" y="7620"/>
                  </a:lnTo>
                  <a:lnTo>
                    <a:pt x="165" y="104140"/>
                  </a:lnTo>
                  <a:lnTo>
                    <a:pt x="0" y="104140"/>
                  </a:lnTo>
                  <a:lnTo>
                    <a:pt x="0" y="105410"/>
                  </a:lnTo>
                  <a:lnTo>
                    <a:pt x="9994" y="105410"/>
                  </a:lnTo>
                  <a:lnTo>
                    <a:pt x="9994" y="104140"/>
                  </a:lnTo>
                  <a:lnTo>
                    <a:pt x="68961" y="104140"/>
                  </a:lnTo>
                  <a:lnTo>
                    <a:pt x="68961" y="7620"/>
                  </a:lnTo>
                  <a:lnTo>
                    <a:pt x="69011" y="12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122966" y="3745928"/>
              <a:ext cx="39370" cy="60960"/>
            </a:xfrm>
            <a:custGeom>
              <a:avLst/>
              <a:gdLst/>
              <a:ahLst/>
              <a:cxnLst/>
              <a:rect l="l" t="t" r="r" b="b"/>
              <a:pathLst>
                <a:path w="39370" h="60960">
                  <a:moveTo>
                    <a:pt x="39293" y="0"/>
                  </a:moveTo>
                  <a:lnTo>
                    <a:pt x="0" y="0"/>
                  </a:lnTo>
                  <a:lnTo>
                    <a:pt x="0" y="60655"/>
                  </a:lnTo>
                  <a:lnTo>
                    <a:pt x="39293" y="60655"/>
                  </a:lnTo>
                  <a:lnTo>
                    <a:pt x="39293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122953" y="3745928"/>
              <a:ext cx="39370" cy="60960"/>
            </a:xfrm>
            <a:custGeom>
              <a:avLst/>
              <a:gdLst/>
              <a:ahLst/>
              <a:cxnLst/>
              <a:rect l="l" t="t" r="r" b="b"/>
              <a:pathLst>
                <a:path w="39370" h="60960">
                  <a:moveTo>
                    <a:pt x="39306" y="60655"/>
                  </a:moveTo>
                  <a:lnTo>
                    <a:pt x="39306" y="0"/>
                  </a:lnTo>
                  <a:lnTo>
                    <a:pt x="0" y="0"/>
                  </a:lnTo>
                  <a:lnTo>
                    <a:pt x="0" y="60655"/>
                  </a:lnTo>
                  <a:lnTo>
                    <a:pt x="39306" y="6065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297400" y="3745928"/>
              <a:ext cx="40005" cy="60960"/>
            </a:xfrm>
            <a:custGeom>
              <a:avLst/>
              <a:gdLst/>
              <a:ahLst/>
              <a:cxnLst/>
              <a:rect l="l" t="t" r="r" b="b"/>
              <a:pathLst>
                <a:path w="40004" h="60960">
                  <a:moveTo>
                    <a:pt x="39662" y="0"/>
                  </a:moveTo>
                  <a:lnTo>
                    <a:pt x="0" y="0"/>
                  </a:lnTo>
                  <a:lnTo>
                    <a:pt x="0" y="60655"/>
                  </a:lnTo>
                  <a:lnTo>
                    <a:pt x="39662" y="60655"/>
                  </a:lnTo>
                  <a:lnTo>
                    <a:pt x="3966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297400" y="3745928"/>
              <a:ext cx="40005" cy="60960"/>
            </a:xfrm>
            <a:custGeom>
              <a:avLst/>
              <a:gdLst/>
              <a:ahLst/>
              <a:cxnLst/>
              <a:rect l="l" t="t" r="r" b="b"/>
              <a:pathLst>
                <a:path w="40004" h="60960">
                  <a:moveTo>
                    <a:pt x="39662" y="60655"/>
                  </a:moveTo>
                  <a:lnTo>
                    <a:pt x="39662" y="0"/>
                  </a:lnTo>
                  <a:lnTo>
                    <a:pt x="0" y="0"/>
                  </a:lnTo>
                  <a:lnTo>
                    <a:pt x="0" y="60655"/>
                  </a:lnTo>
                  <a:lnTo>
                    <a:pt x="39662" y="6065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028617" y="3710381"/>
              <a:ext cx="46990" cy="96520"/>
            </a:xfrm>
            <a:custGeom>
              <a:avLst/>
              <a:gdLst/>
              <a:ahLst/>
              <a:cxnLst/>
              <a:rect l="l" t="t" r="r" b="b"/>
              <a:pathLst>
                <a:path w="46989" h="96520">
                  <a:moveTo>
                    <a:pt x="46418" y="0"/>
                  </a:moveTo>
                  <a:lnTo>
                    <a:pt x="0" y="2133"/>
                  </a:lnTo>
                  <a:lnTo>
                    <a:pt x="12" y="96202"/>
                  </a:lnTo>
                  <a:lnTo>
                    <a:pt x="46418" y="96202"/>
                  </a:lnTo>
                  <a:lnTo>
                    <a:pt x="4641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028617" y="3710381"/>
              <a:ext cx="46990" cy="96520"/>
            </a:xfrm>
            <a:custGeom>
              <a:avLst/>
              <a:gdLst/>
              <a:ahLst/>
              <a:cxnLst/>
              <a:rect l="l" t="t" r="r" b="b"/>
              <a:pathLst>
                <a:path w="46989" h="96520">
                  <a:moveTo>
                    <a:pt x="12" y="96202"/>
                  </a:moveTo>
                  <a:lnTo>
                    <a:pt x="0" y="2133"/>
                  </a:lnTo>
                  <a:lnTo>
                    <a:pt x="46418" y="0"/>
                  </a:lnTo>
                  <a:lnTo>
                    <a:pt x="46418" y="96202"/>
                  </a:lnTo>
                  <a:lnTo>
                    <a:pt x="12" y="9620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382198" y="3708577"/>
              <a:ext cx="46990" cy="96520"/>
            </a:xfrm>
            <a:custGeom>
              <a:avLst/>
              <a:gdLst/>
              <a:ahLst/>
              <a:cxnLst/>
              <a:rect l="l" t="t" r="r" b="b"/>
              <a:pathLst>
                <a:path w="46989" h="96520">
                  <a:moveTo>
                    <a:pt x="46418" y="0"/>
                  </a:moveTo>
                  <a:lnTo>
                    <a:pt x="0" y="3784"/>
                  </a:lnTo>
                  <a:lnTo>
                    <a:pt x="0" y="96202"/>
                  </a:lnTo>
                  <a:lnTo>
                    <a:pt x="46418" y="96202"/>
                  </a:lnTo>
                  <a:lnTo>
                    <a:pt x="4641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382198" y="3708577"/>
              <a:ext cx="46990" cy="96520"/>
            </a:xfrm>
            <a:custGeom>
              <a:avLst/>
              <a:gdLst/>
              <a:ahLst/>
              <a:cxnLst/>
              <a:rect l="l" t="t" r="r" b="b"/>
              <a:pathLst>
                <a:path w="46989" h="96520">
                  <a:moveTo>
                    <a:pt x="0" y="96202"/>
                  </a:moveTo>
                  <a:lnTo>
                    <a:pt x="0" y="3784"/>
                  </a:lnTo>
                  <a:lnTo>
                    <a:pt x="46418" y="0"/>
                  </a:lnTo>
                  <a:lnTo>
                    <a:pt x="46418" y="96202"/>
                  </a:lnTo>
                  <a:lnTo>
                    <a:pt x="0" y="9620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066806" y="3155632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4">
                  <a:moveTo>
                    <a:pt x="46418" y="0"/>
                  </a:moveTo>
                  <a:lnTo>
                    <a:pt x="0" y="0"/>
                  </a:lnTo>
                  <a:lnTo>
                    <a:pt x="0" y="96951"/>
                  </a:lnTo>
                  <a:lnTo>
                    <a:pt x="46418" y="96951"/>
                  </a:lnTo>
                  <a:lnTo>
                    <a:pt x="4641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066806" y="3155632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4">
                  <a:moveTo>
                    <a:pt x="46418" y="96939"/>
                  </a:moveTo>
                  <a:lnTo>
                    <a:pt x="46418" y="0"/>
                  </a:lnTo>
                  <a:lnTo>
                    <a:pt x="0" y="0"/>
                  </a:lnTo>
                  <a:lnTo>
                    <a:pt x="0" y="96939"/>
                  </a:lnTo>
                  <a:lnTo>
                    <a:pt x="46418" y="9693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335959" y="3242094"/>
              <a:ext cx="208279" cy="452120"/>
            </a:xfrm>
            <a:custGeom>
              <a:avLst/>
              <a:gdLst/>
              <a:ahLst/>
              <a:cxnLst/>
              <a:rect l="l" t="t" r="r" b="b"/>
              <a:pathLst>
                <a:path w="208279" h="452120">
                  <a:moveTo>
                    <a:pt x="0" y="451802"/>
                  </a:moveTo>
                  <a:lnTo>
                    <a:pt x="208013" y="451802"/>
                  </a:lnTo>
                  <a:lnTo>
                    <a:pt x="208013" y="0"/>
                  </a:lnTo>
                  <a:lnTo>
                    <a:pt x="0" y="0"/>
                  </a:lnTo>
                  <a:lnTo>
                    <a:pt x="0" y="451802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142703" y="3242094"/>
              <a:ext cx="401320" cy="452120"/>
            </a:xfrm>
            <a:custGeom>
              <a:avLst/>
              <a:gdLst/>
              <a:ahLst/>
              <a:cxnLst/>
              <a:rect l="l" t="t" r="r" b="b"/>
              <a:pathLst>
                <a:path w="401320" h="452120">
                  <a:moveTo>
                    <a:pt x="401269" y="451815"/>
                  </a:moveTo>
                  <a:lnTo>
                    <a:pt x="401269" y="0"/>
                  </a:lnTo>
                  <a:lnTo>
                    <a:pt x="0" y="0"/>
                  </a:lnTo>
                  <a:lnTo>
                    <a:pt x="0" y="451815"/>
                  </a:lnTo>
                  <a:lnTo>
                    <a:pt x="401269" y="4518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335959" y="3127933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335959" y="3127933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317125" y="3147402"/>
              <a:ext cx="52069" cy="71120"/>
            </a:xfrm>
            <a:custGeom>
              <a:avLst/>
              <a:gdLst/>
              <a:ahLst/>
              <a:cxnLst/>
              <a:rect l="l" t="t" r="r" b="b"/>
              <a:pathLst>
                <a:path w="52070" h="71119">
                  <a:moveTo>
                    <a:pt x="26200" y="0"/>
                  </a:moveTo>
                  <a:lnTo>
                    <a:pt x="15950" y="2033"/>
                  </a:lnTo>
                  <a:lnTo>
                    <a:pt x="7627" y="7575"/>
                  </a:lnTo>
                  <a:lnTo>
                    <a:pt x="2041" y="15784"/>
                  </a:lnTo>
                  <a:lnTo>
                    <a:pt x="0" y="25819"/>
                  </a:lnTo>
                  <a:lnTo>
                    <a:pt x="0" y="70751"/>
                  </a:lnTo>
                  <a:lnTo>
                    <a:pt x="52031" y="70751"/>
                  </a:lnTo>
                  <a:lnTo>
                    <a:pt x="52031" y="25819"/>
                  </a:lnTo>
                  <a:lnTo>
                    <a:pt x="49995" y="15784"/>
                  </a:lnTo>
                  <a:lnTo>
                    <a:pt x="44450" y="7575"/>
                  </a:lnTo>
                  <a:lnTo>
                    <a:pt x="36237" y="2033"/>
                  </a:lnTo>
                  <a:lnTo>
                    <a:pt x="262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317125" y="3147402"/>
              <a:ext cx="52069" cy="71120"/>
            </a:xfrm>
            <a:custGeom>
              <a:avLst/>
              <a:gdLst/>
              <a:ahLst/>
              <a:cxnLst/>
              <a:rect l="l" t="t" r="r" b="b"/>
              <a:pathLst>
                <a:path w="52070" h="71119">
                  <a:moveTo>
                    <a:pt x="26200" y="0"/>
                  </a:moveTo>
                  <a:lnTo>
                    <a:pt x="15950" y="2033"/>
                  </a:lnTo>
                  <a:lnTo>
                    <a:pt x="7627" y="7575"/>
                  </a:lnTo>
                  <a:lnTo>
                    <a:pt x="2041" y="15784"/>
                  </a:lnTo>
                  <a:lnTo>
                    <a:pt x="0" y="25819"/>
                  </a:lnTo>
                  <a:lnTo>
                    <a:pt x="0" y="70751"/>
                  </a:lnTo>
                  <a:lnTo>
                    <a:pt x="52031" y="70751"/>
                  </a:lnTo>
                  <a:lnTo>
                    <a:pt x="52031" y="25819"/>
                  </a:lnTo>
                  <a:lnTo>
                    <a:pt x="49995" y="15784"/>
                  </a:lnTo>
                  <a:lnTo>
                    <a:pt x="44450" y="7575"/>
                  </a:lnTo>
                  <a:lnTo>
                    <a:pt x="36237" y="2033"/>
                  </a:lnTo>
                  <a:lnTo>
                    <a:pt x="2620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452634" y="3147402"/>
              <a:ext cx="52705" cy="71120"/>
            </a:xfrm>
            <a:custGeom>
              <a:avLst/>
              <a:gdLst/>
              <a:ahLst/>
              <a:cxnLst/>
              <a:rect l="l" t="t" r="r" b="b"/>
              <a:pathLst>
                <a:path w="52704" h="71119">
                  <a:moveTo>
                    <a:pt x="26212" y="0"/>
                  </a:moveTo>
                  <a:lnTo>
                    <a:pt x="15950" y="2033"/>
                  </a:lnTo>
                  <a:lnTo>
                    <a:pt x="7624" y="7575"/>
                  </a:lnTo>
                  <a:lnTo>
                    <a:pt x="2040" y="15784"/>
                  </a:lnTo>
                  <a:lnTo>
                    <a:pt x="0" y="25819"/>
                  </a:lnTo>
                  <a:lnTo>
                    <a:pt x="0" y="70751"/>
                  </a:lnTo>
                  <a:lnTo>
                    <a:pt x="52400" y="70751"/>
                  </a:lnTo>
                  <a:lnTo>
                    <a:pt x="52400" y="25819"/>
                  </a:lnTo>
                  <a:lnTo>
                    <a:pt x="50306" y="15784"/>
                  </a:lnTo>
                  <a:lnTo>
                    <a:pt x="44635" y="7575"/>
                  </a:lnTo>
                  <a:lnTo>
                    <a:pt x="36299" y="2033"/>
                  </a:lnTo>
                  <a:lnTo>
                    <a:pt x="262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452634" y="3147402"/>
              <a:ext cx="52705" cy="71120"/>
            </a:xfrm>
            <a:custGeom>
              <a:avLst/>
              <a:gdLst/>
              <a:ahLst/>
              <a:cxnLst/>
              <a:rect l="l" t="t" r="r" b="b"/>
              <a:pathLst>
                <a:path w="52704" h="71119">
                  <a:moveTo>
                    <a:pt x="26212" y="0"/>
                  </a:moveTo>
                  <a:lnTo>
                    <a:pt x="15950" y="2033"/>
                  </a:lnTo>
                  <a:lnTo>
                    <a:pt x="7624" y="7575"/>
                  </a:lnTo>
                  <a:lnTo>
                    <a:pt x="2040" y="15784"/>
                  </a:lnTo>
                  <a:lnTo>
                    <a:pt x="0" y="25819"/>
                  </a:lnTo>
                  <a:lnTo>
                    <a:pt x="0" y="70751"/>
                  </a:lnTo>
                  <a:lnTo>
                    <a:pt x="52400" y="70751"/>
                  </a:lnTo>
                  <a:lnTo>
                    <a:pt x="52400" y="25819"/>
                  </a:lnTo>
                  <a:lnTo>
                    <a:pt x="50306" y="15784"/>
                  </a:lnTo>
                  <a:lnTo>
                    <a:pt x="44635" y="7575"/>
                  </a:lnTo>
                  <a:lnTo>
                    <a:pt x="36299" y="2033"/>
                  </a:lnTo>
                  <a:lnTo>
                    <a:pt x="2621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387864" y="3159391"/>
              <a:ext cx="46355" cy="46990"/>
            </a:xfrm>
            <a:custGeom>
              <a:avLst/>
              <a:gdLst/>
              <a:ahLst/>
              <a:cxnLst/>
              <a:rect l="l" t="t" r="r" b="b"/>
              <a:pathLst>
                <a:path w="46354" h="46989">
                  <a:moveTo>
                    <a:pt x="23215" y="0"/>
                  </a:moveTo>
                  <a:lnTo>
                    <a:pt x="14053" y="1835"/>
                  </a:lnTo>
                  <a:lnTo>
                    <a:pt x="6688" y="6829"/>
                  </a:lnTo>
                  <a:lnTo>
                    <a:pt x="1782" y="14208"/>
                  </a:lnTo>
                  <a:lnTo>
                    <a:pt x="0" y="23202"/>
                  </a:lnTo>
                  <a:lnTo>
                    <a:pt x="1782" y="32194"/>
                  </a:lnTo>
                  <a:lnTo>
                    <a:pt x="6688" y="39570"/>
                  </a:lnTo>
                  <a:lnTo>
                    <a:pt x="14053" y="44559"/>
                  </a:lnTo>
                  <a:lnTo>
                    <a:pt x="23215" y="46393"/>
                  </a:lnTo>
                  <a:lnTo>
                    <a:pt x="32152" y="44559"/>
                  </a:lnTo>
                  <a:lnTo>
                    <a:pt x="39404" y="39570"/>
                  </a:lnTo>
                  <a:lnTo>
                    <a:pt x="44271" y="32194"/>
                  </a:lnTo>
                  <a:lnTo>
                    <a:pt x="46050" y="23202"/>
                  </a:lnTo>
                  <a:lnTo>
                    <a:pt x="44271" y="14208"/>
                  </a:lnTo>
                  <a:lnTo>
                    <a:pt x="39404" y="6829"/>
                  </a:lnTo>
                  <a:lnTo>
                    <a:pt x="32152" y="1835"/>
                  </a:lnTo>
                  <a:lnTo>
                    <a:pt x="232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387864" y="3159391"/>
              <a:ext cx="156845" cy="46990"/>
            </a:xfrm>
            <a:custGeom>
              <a:avLst/>
              <a:gdLst/>
              <a:ahLst/>
              <a:cxnLst/>
              <a:rect l="l" t="t" r="r" b="b"/>
              <a:pathLst>
                <a:path w="156845" h="46989">
                  <a:moveTo>
                    <a:pt x="23215" y="46393"/>
                  </a:moveTo>
                  <a:lnTo>
                    <a:pt x="32152" y="44559"/>
                  </a:lnTo>
                  <a:lnTo>
                    <a:pt x="39404" y="39570"/>
                  </a:lnTo>
                  <a:lnTo>
                    <a:pt x="44271" y="32194"/>
                  </a:lnTo>
                  <a:lnTo>
                    <a:pt x="46050" y="23202"/>
                  </a:lnTo>
                  <a:lnTo>
                    <a:pt x="44271" y="14208"/>
                  </a:lnTo>
                  <a:lnTo>
                    <a:pt x="39404" y="6829"/>
                  </a:lnTo>
                  <a:lnTo>
                    <a:pt x="32152" y="1835"/>
                  </a:lnTo>
                  <a:lnTo>
                    <a:pt x="23215" y="0"/>
                  </a:lnTo>
                  <a:lnTo>
                    <a:pt x="14053" y="1835"/>
                  </a:lnTo>
                  <a:lnTo>
                    <a:pt x="6688" y="6829"/>
                  </a:lnTo>
                  <a:lnTo>
                    <a:pt x="1782" y="14208"/>
                  </a:lnTo>
                  <a:lnTo>
                    <a:pt x="0" y="23202"/>
                  </a:lnTo>
                  <a:lnTo>
                    <a:pt x="1782" y="32194"/>
                  </a:lnTo>
                  <a:lnTo>
                    <a:pt x="6688" y="39570"/>
                  </a:lnTo>
                  <a:lnTo>
                    <a:pt x="14053" y="44559"/>
                  </a:lnTo>
                  <a:lnTo>
                    <a:pt x="23215" y="46393"/>
                  </a:lnTo>
                  <a:close/>
                </a:path>
                <a:path w="156845" h="46989">
                  <a:moveTo>
                    <a:pt x="156844" y="0"/>
                  </a:moveTo>
                  <a:lnTo>
                    <a:pt x="147851" y="1835"/>
                  </a:lnTo>
                  <a:lnTo>
                    <a:pt x="140471" y="6829"/>
                  </a:lnTo>
                  <a:lnTo>
                    <a:pt x="135478" y="14208"/>
                  </a:lnTo>
                  <a:lnTo>
                    <a:pt x="133642" y="23202"/>
                  </a:lnTo>
                  <a:lnTo>
                    <a:pt x="135478" y="32194"/>
                  </a:lnTo>
                  <a:lnTo>
                    <a:pt x="140471" y="39570"/>
                  </a:lnTo>
                  <a:lnTo>
                    <a:pt x="147851" y="44559"/>
                  </a:lnTo>
                  <a:lnTo>
                    <a:pt x="156844" y="4639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397961" y="3169869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0218" y="0"/>
                  </a:moveTo>
                  <a:lnTo>
                    <a:pt x="6019" y="0"/>
                  </a:lnTo>
                  <a:lnTo>
                    <a:pt x="0" y="5600"/>
                  </a:lnTo>
                  <a:lnTo>
                    <a:pt x="0" y="19811"/>
                  </a:lnTo>
                  <a:lnTo>
                    <a:pt x="6019" y="25831"/>
                  </a:lnTo>
                  <a:lnTo>
                    <a:pt x="13119" y="25831"/>
                  </a:lnTo>
                  <a:lnTo>
                    <a:pt x="20218" y="25831"/>
                  </a:lnTo>
                  <a:lnTo>
                    <a:pt x="25844" y="19811"/>
                  </a:lnTo>
                  <a:lnTo>
                    <a:pt x="25844" y="5600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397961" y="3169869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3119" y="25831"/>
                  </a:moveTo>
                  <a:lnTo>
                    <a:pt x="20218" y="25831"/>
                  </a:lnTo>
                  <a:lnTo>
                    <a:pt x="25844" y="19811"/>
                  </a:lnTo>
                  <a:lnTo>
                    <a:pt x="25844" y="12725"/>
                  </a:lnTo>
                  <a:lnTo>
                    <a:pt x="25844" y="5600"/>
                  </a:lnTo>
                  <a:lnTo>
                    <a:pt x="20218" y="0"/>
                  </a:lnTo>
                  <a:lnTo>
                    <a:pt x="13119" y="0"/>
                  </a:lnTo>
                  <a:lnTo>
                    <a:pt x="6019" y="0"/>
                  </a:lnTo>
                  <a:lnTo>
                    <a:pt x="0" y="5600"/>
                  </a:lnTo>
                  <a:lnTo>
                    <a:pt x="0" y="12725"/>
                  </a:lnTo>
                  <a:lnTo>
                    <a:pt x="0" y="19811"/>
                  </a:lnTo>
                  <a:lnTo>
                    <a:pt x="6019" y="25831"/>
                  </a:lnTo>
                  <a:lnTo>
                    <a:pt x="13119" y="2583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411080" y="3090862"/>
              <a:ext cx="0" cy="68580"/>
            </a:xfrm>
            <a:custGeom>
              <a:avLst/>
              <a:gdLst/>
              <a:ahLst/>
              <a:cxnLst/>
              <a:rect l="l" t="t" r="r" b="b"/>
              <a:pathLst>
                <a:path h="68580">
                  <a:moveTo>
                    <a:pt x="0" y="0"/>
                  </a:moveTo>
                  <a:lnTo>
                    <a:pt x="0" y="6852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411080" y="3090862"/>
              <a:ext cx="0" cy="68580"/>
            </a:xfrm>
            <a:custGeom>
              <a:avLst/>
              <a:gdLst/>
              <a:ahLst/>
              <a:cxnLst/>
              <a:rect l="l" t="t" r="r" b="b"/>
              <a:pathLst>
                <a:path h="68580">
                  <a:moveTo>
                    <a:pt x="0" y="6852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411080" y="3205784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30">
                  <a:moveTo>
                    <a:pt x="0" y="0"/>
                  </a:moveTo>
                  <a:lnTo>
                    <a:pt x="0" y="3667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411080" y="3205784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30">
                  <a:moveTo>
                    <a:pt x="0" y="36677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387864" y="3739959"/>
              <a:ext cx="46355" cy="46990"/>
            </a:xfrm>
            <a:custGeom>
              <a:avLst/>
              <a:gdLst/>
              <a:ahLst/>
              <a:cxnLst/>
              <a:rect l="l" t="t" r="r" b="b"/>
              <a:pathLst>
                <a:path w="46354" h="46989">
                  <a:moveTo>
                    <a:pt x="23215" y="0"/>
                  </a:moveTo>
                  <a:lnTo>
                    <a:pt x="14053" y="1833"/>
                  </a:lnTo>
                  <a:lnTo>
                    <a:pt x="6688" y="6823"/>
                  </a:lnTo>
                  <a:lnTo>
                    <a:pt x="1782" y="14198"/>
                  </a:lnTo>
                  <a:lnTo>
                    <a:pt x="0" y="23190"/>
                  </a:lnTo>
                  <a:lnTo>
                    <a:pt x="1782" y="32186"/>
                  </a:lnTo>
                  <a:lnTo>
                    <a:pt x="6688" y="39570"/>
                  </a:lnTo>
                  <a:lnTo>
                    <a:pt x="14053" y="44567"/>
                  </a:lnTo>
                  <a:lnTo>
                    <a:pt x="23215" y="46405"/>
                  </a:lnTo>
                  <a:lnTo>
                    <a:pt x="32152" y="44567"/>
                  </a:lnTo>
                  <a:lnTo>
                    <a:pt x="39404" y="39570"/>
                  </a:lnTo>
                  <a:lnTo>
                    <a:pt x="44271" y="32186"/>
                  </a:lnTo>
                  <a:lnTo>
                    <a:pt x="46050" y="23190"/>
                  </a:lnTo>
                  <a:lnTo>
                    <a:pt x="44271" y="14198"/>
                  </a:lnTo>
                  <a:lnTo>
                    <a:pt x="39404" y="6823"/>
                  </a:lnTo>
                  <a:lnTo>
                    <a:pt x="32152" y="1833"/>
                  </a:lnTo>
                  <a:lnTo>
                    <a:pt x="232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387864" y="3739959"/>
              <a:ext cx="156845" cy="46990"/>
            </a:xfrm>
            <a:custGeom>
              <a:avLst/>
              <a:gdLst/>
              <a:ahLst/>
              <a:cxnLst/>
              <a:rect l="l" t="t" r="r" b="b"/>
              <a:pathLst>
                <a:path w="156845" h="46989">
                  <a:moveTo>
                    <a:pt x="23215" y="46405"/>
                  </a:moveTo>
                  <a:lnTo>
                    <a:pt x="32152" y="44567"/>
                  </a:lnTo>
                  <a:lnTo>
                    <a:pt x="39404" y="39570"/>
                  </a:lnTo>
                  <a:lnTo>
                    <a:pt x="44271" y="32186"/>
                  </a:lnTo>
                  <a:lnTo>
                    <a:pt x="46050" y="23190"/>
                  </a:lnTo>
                  <a:lnTo>
                    <a:pt x="44271" y="14198"/>
                  </a:lnTo>
                  <a:lnTo>
                    <a:pt x="39404" y="6823"/>
                  </a:lnTo>
                  <a:lnTo>
                    <a:pt x="32152" y="1833"/>
                  </a:lnTo>
                  <a:lnTo>
                    <a:pt x="23215" y="0"/>
                  </a:lnTo>
                  <a:lnTo>
                    <a:pt x="14053" y="1833"/>
                  </a:lnTo>
                  <a:lnTo>
                    <a:pt x="6688" y="6823"/>
                  </a:lnTo>
                  <a:lnTo>
                    <a:pt x="1782" y="14198"/>
                  </a:lnTo>
                  <a:lnTo>
                    <a:pt x="0" y="23190"/>
                  </a:lnTo>
                  <a:lnTo>
                    <a:pt x="1782" y="32186"/>
                  </a:lnTo>
                  <a:lnTo>
                    <a:pt x="6688" y="39570"/>
                  </a:lnTo>
                  <a:lnTo>
                    <a:pt x="14053" y="44567"/>
                  </a:lnTo>
                  <a:lnTo>
                    <a:pt x="23215" y="46405"/>
                  </a:lnTo>
                  <a:close/>
                </a:path>
                <a:path w="156845" h="46989">
                  <a:moveTo>
                    <a:pt x="156844" y="0"/>
                  </a:moveTo>
                  <a:lnTo>
                    <a:pt x="147851" y="1833"/>
                  </a:lnTo>
                  <a:lnTo>
                    <a:pt x="140471" y="6823"/>
                  </a:lnTo>
                  <a:lnTo>
                    <a:pt x="135478" y="14198"/>
                  </a:lnTo>
                  <a:lnTo>
                    <a:pt x="133642" y="23190"/>
                  </a:lnTo>
                  <a:lnTo>
                    <a:pt x="135478" y="32186"/>
                  </a:lnTo>
                  <a:lnTo>
                    <a:pt x="140471" y="39570"/>
                  </a:lnTo>
                  <a:lnTo>
                    <a:pt x="147851" y="44567"/>
                  </a:lnTo>
                  <a:lnTo>
                    <a:pt x="156844" y="4640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397961" y="3750424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0218" y="0"/>
                  </a:moveTo>
                  <a:lnTo>
                    <a:pt x="6019" y="0"/>
                  </a:lnTo>
                  <a:lnTo>
                    <a:pt x="0" y="5626"/>
                  </a:lnTo>
                  <a:lnTo>
                    <a:pt x="0" y="19837"/>
                  </a:lnTo>
                  <a:lnTo>
                    <a:pt x="6019" y="25450"/>
                  </a:lnTo>
                  <a:lnTo>
                    <a:pt x="13119" y="25450"/>
                  </a:lnTo>
                  <a:lnTo>
                    <a:pt x="20218" y="25450"/>
                  </a:lnTo>
                  <a:lnTo>
                    <a:pt x="25844" y="19837"/>
                  </a:lnTo>
                  <a:lnTo>
                    <a:pt x="25844" y="5626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397961" y="3750424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3119" y="25450"/>
                  </a:moveTo>
                  <a:lnTo>
                    <a:pt x="20218" y="25450"/>
                  </a:lnTo>
                  <a:lnTo>
                    <a:pt x="25844" y="19837"/>
                  </a:lnTo>
                  <a:lnTo>
                    <a:pt x="25844" y="12725"/>
                  </a:lnTo>
                  <a:lnTo>
                    <a:pt x="25844" y="5626"/>
                  </a:lnTo>
                  <a:lnTo>
                    <a:pt x="20218" y="0"/>
                  </a:lnTo>
                  <a:lnTo>
                    <a:pt x="13119" y="0"/>
                  </a:lnTo>
                  <a:lnTo>
                    <a:pt x="6019" y="0"/>
                  </a:lnTo>
                  <a:lnTo>
                    <a:pt x="0" y="5626"/>
                  </a:lnTo>
                  <a:lnTo>
                    <a:pt x="0" y="12725"/>
                  </a:lnTo>
                  <a:lnTo>
                    <a:pt x="0" y="19837"/>
                  </a:lnTo>
                  <a:lnTo>
                    <a:pt x="6019" y="25450"/>
                  </a:lnTo>
                  <a:lnTo>
                    <a:pt x="13119" y="254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411080" y="3786365"/>
              <a:ext cx="0" cy="46990"/>
            </a:xfrm>
            <a:custGeom>
              <a:avLst/>
              <a:gdLst/>
              <a:ahLst/>
              <a:cxnLst/>
              <a:rect l="l" t="t" r="r" b="b"/>
              <a:pathLst>
                <a:path h="46989">
                  <a:moveTo>
                    <a:pt x="0" y="0"/>
                  </a:moveTo>
                  <a:lnTo>
                    <a:pt x="0" y="4678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411080" y="3786365"/>
              <a:ext cx="0" cy="46990"/>
            </a:xfrm>
            <a:custGeom>
              <a:avLst/>
              <a:gdLst/>
              <a:ahLst/>
              <a:cxnLst/>
              <a:rect l="l" t="t" r="r" b="b"/>
              <a:pathLst>
                <a:path h="46989">
                  <a:moveTo>
                    <a:pt x="0" y="46786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411080" y="3694277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20">
                  <a:moveTo>
                    <a:pt x="0" y="0"/>
                  </a:moveTo>
                  <a:lnTo>
                    <a:pt x="0" y="4568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411080" y="3694277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20">
                  <a:moveTo>
                    <a:pt x="0" y="45681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335959" y="3658349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335959" y="3658349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335959" y="3572624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335959" y="3572624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335959" y="3553523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335959" y="3553523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335959" y="3534448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335959" y="3534448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317125" y="3291141"/>
              <a:ext cx="52069" cy="124460"/>
            </a:xfrm>
            <a:custGeom>
              <a:avLst/>
              <a:gdLst/>
              <a:ahLst/>
              <a:cxnLst/>
              <a:rect l="l" t="t" r="r" b="b"/>
              <a:pathLst>
                <a:path w="52070" h="124460">
                  <a:moveTo>
                    <a:pt x="52031" y="124269"/>
                  </a:moveTo>
                  <a:lnTo>
                    <a:pt x="52031" y="0"/>
                  </a:lnTo>
                  <a:lnTo>
                    <a:pt x="0" y="0"/>
                  </a:lnTo>
                  <a:lnTo>
                    <a:pt x="0" y="124269"/>
                  </a:lnTo>
                  <a:lnTo>
                    <a:pt x="52031" y="12426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335959" y="3397821"/>
              <a:ext cx="33655" cy="17780"/>
            </a:xfrm>
            <a:custGeom>
              <a:avLst/>
              <a:gdLst/>
              <a:ahLst/>
              <a:cxnLst/>
              <a:rect l="l" t="t" r="r" b="b"/>
              <a:pathLst>
                <a:path w="33654" h="17779">
                  <a:moveTo>
                    <a:pt x="0" y="17589"/>
                  </a:moveTo>
                  <a:lnTo>
                    <a:pt x="33197" y="17589"/>
                  </a:lnTo>
                  <a:lnTo>
                    <a:pt x="33197" y="0"/>
                  </a:lnTo>
                  <a:lnTo>
                    <a:pt x="0" y="0"/>
                  </a:lnTo>
                  <a:lnTo>
                    <a:pt x="0" y="1758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317125" y="3397821"/>
              <a:ext cx="52069" cy="17780"/>
            </a:xfrm>
            <a:custGeom>
              <a:avLst/>
              <a:gdLst/>
              <a:ahLst/>
              <a:cxnLst/>
              <a:rect l="l" t="t" r="r" b="b"/>
              <a:pathLst>
                <a:path w="52070" h="17779">
                  <a:moveTo>
                    <a:pt x="52031" y="17589"/>
                  </a:moveTo>
                  <a:lnTo>
                    <a:pt x="52031" y="0"/>
                  </a:lnTo>
                  <a:lnTo>
                    <a:pt x="0" y="0"/>
                  </a:lnTo>
                  <a:lnTo>
                    <a:pt x="0" y="17589"/>
                  </a:lnTo>
                  <a:lnTo>
                    <a:pt x="52031" y="175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335959" y="336224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335959" y="336224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7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335959" y="331061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335959" y="331061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7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335959" y="3746309"/>
              <a:ext cx="40005" cy="86995"/>
            </a:xfrm>
            <a:custGeom>
              <a:avLst/>
              <a:gdLst/>
              <a:ahLst/>
              <a:cxnLst/>
              <a:rect l="l" t="t" r="r" b="b"/>
              <a:pathLst>
                <a:path w="40004" h="86995">
                  <a:moveTo>
                    <a:pt x="0" y="86842"/>
                  </a:moveTo>
                  <a:lnTo>
                    <a:pt x="39547" y="86842"/>
                  </a:lnTo>
                  <a:lnTo>
                    <a:pt x="39547" y="0"/>
                  </a:lnTo>
                  <a:lnTo>
                    <a:pt x="0" y="0"/>
                  </a:lnTo>
                  <a:lnTo>
                    <a:pt x="0" y="86842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311893" y="3746309"/>
              <a:ext cx="64135" cy="86995"/>
            </a:xfrm>
            <a:custGeom>
              <a:avLst/>
              <a:gdLst/>
              <a:ahLst/>
              <a:cxnLst/>
              <a:rect l="l" t="t" r="r" b="b"/>
              <a:pathLst>
                <a:path w="64135" h="86995">
                  <a:moveTo>
                    <a:pt x="63614" y="0"/>
                  </a:moveTo>
                  <a:lnTo>
                    <a:pt x="63614" y="86842"/>
                  </a:lnTo>
                  <a:lnTo>
                    <a:pt x="0" y="86842"/>
                  </a:lnTo>
                  <a:lnTo>
                    <a:pt x="0" y="0"/>
                  </a:lnTo>
                  <a:lnTo>
                    <a:pt x="6361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444773" y="3746309"/>
              <a:ext cx="64135" cy="86995"/>
            </a:xfrm>
            <a:custGeom>
              <a:avLst/>
              <a:gdLst/>
              <a:ahLst/>
              <a:cxnLst/>
              <a:rect l="l" t="t" r="r" b="b"/>
              <a:pathLst>
                <a:path w="64135" h="86995">
                  <a:moveTo>
                    <a:pt x="63626" y="0"/>
                  </a:moveTo>
                  <a:lnTo>
                    <a:pt x="0" y="0"/>
                  </a:lnTo>
                  <a:lnTo>
                    <a:pt x="0" y="86842"/>
                  </a:lnTo>
                  <a:lnTo>
                    <a:pt x="63626" y="86842"/>
                  </a:lnTo>
                  <a:lnTo>
                    <a:pt x="6362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444773" y="3149282"/>
              <a:ext cx="985519" cy="683895"/>
            </a:xfrm>
            <a:custGeom>
              <a:avLst/>
              <a:gdLst/>
              <a:ahLst/>
              <a:cxnLst/>
              <a:rect l="l" t="t" r="r" b="b"/>
              <a:pathLst>
                <a:path w="985520" h="683895">
                  <a:moveTo>
                    <a:pt x="63626" y="597026"/>
                  </a:moveTo>
                  <a:lnTo>
                    <a:pt x="63626" y="683869"/>
                  </a:lnTo>
                  <a:lnTo>
                    <a:pt x="0" y="683869"/>
                  </a:lnTo>
                  <a:lnTo>
                    <a:pt x="0" y="597026"/>
                  </a:lnTo>
                  <a:lnTo>
                    <a:pt x="63626" y="597026"/>
                  </a:lnTo>
                  <a:close/>
                </a:path>
                <a:path w="985520" h="683895">
                  <a:moveTo>
                    <a:pt x="611555" y="103670"/>
                  </a:moveTo>
                  <a:lnTo>
                    <a:pt x="611555" y="0"/>
                  </a:lnTo>
                  <a:lnTo>
                    <a:pt x="583857" y="0"/>
                  </a:lnTo>
                  <a:lnTo>
                    <a:pt x="583857" y="103670"/>
                  </a:lnTo>
                  <a:lnTo>
                    <a:pt x="611555" y="103670"/>
                  </a:lnTo>
                  <a:close/>
                </a:path>
                <a:path w="985520" h="683895">
                  <a:moveTo>
                    <a:pt x="701751" y="103670"/>
                  </a:moveTo>
                  <a:lnTo>
                    <a:pt x="701751" y="0"/>
                  </a:lnTo>
                  <a:lnTo>
                    <a:pt x="680427" y="0"/>
                  </a:lnTo>
                  <a:lnTo>
                    <a:pt x="680427" y="103670"/>
                  </a:lnTo>
                  <a:lnTo>
                    <a:pt x="701751" y="103670"/>
                  </a:lnTo>
                  <a:close/>
                </a:path>
                <a:path w="985520" h="683895">
                  <a:moveTo>
                    <a:pt x="795350" y="103670"/>
                  </a:moveTo>
                  <a:lnTo>
                    <a:pt x="795350" y="0"/>
                  </a:lnTo>
                  <a:lnTo>
                    <a:pt x="773620" y="0"/>
                  </a:lnTo>
                  <a:lnTo>
                    <a:pt x="773620" y="103670"/>
                  </a:lnTo>
                  <a:lnTo>
                    <a:pt x="795350" y="103670"/>
                  </a:lnTo>
                  <a:close/>
                </a:path>
                <a:path w="985520" h="683895">
                  <a:moveTo>
                    <a:pt x="888542" y="103670"/>
                  </a:moveTo>
                  <a:lnTo>
                    <a:pt x="888542" y="0"/>
                  </a:lnTo>
                  <a:lnTo>
                    <a:pt x="867206" y="0"/>
                  </a:lnTo>
                  <a:lnTo>
                    <a:pt x="867206" y="103670"/>
                  </a:lnTo>
                  <a:lnTo>
                    <a:pt x="888542" y="103670"/>
                  </a:lnTo>
                  <a:close/>
                </a:path>
                <a:path w="985520" h="683895">
                  <a:moveTo>
                    <a:pt x="985126" y="103670"/>
                  </a:moveTo>
                  <a:lnTo>
                    <a:pt x="985126" y="0"/>
                  </a:lnTo>
                  <a:lnTo>
                    <a:pt x="957427" y="0"/>
                  </a:lnTo>
                  <a:lnTo>
                    <a:pt x="957427" y="103670"/>
                  </a:lnTo>
                  <a:lnTo>
                    <a:pt x="985126" y="103670"/>
                  </a:lnTo>
                  <a:close/>
                </a:path>
                <a:path w="985520" h="683895">
                  <a:moveTo>
                    <a:pt x="985126" y="287464"/>
                  </a:moveTo>
                  <a:lnTo>
                    <a:pt x="985126" y="103670"/>
                  </a:lnTo>
                  <a:lnTo>
                    <a:pt x="583857" y="103670"/>
                  </a:lnTo>
                  <a:lnTo>
                    <a:pt x="583857" y="287464"/>
                  </a:lnTo>
                  <a:lnTo>
                    <a:pt x="985126" y="287464"/>
                  </a:lnTo>
                  <a:close/>
                </a:path>
                <a:path w="985520" h="683895">
                  <a:moveTo>
                    <a:pt x="605180" y="264629"/>
                  </a:moveTo>
                  <a:lnTo>
                    <a:pt x="613803" y="264629"/>
                  </a:lnTo>
                  <a:lnTo>
                    <a:pt x="620915" y="260134"/>
                  </a:lnTo>
                  <a:lnTo>
                    <a:pt x="620915" y="254546"/>
                  </a:lnTo>
                  <a:lnTo>
                    <a:pt x="620915" y="249288"/>
                  </a:lnTo>
                  <a:lnTo>
                    <a:pt x="613803" y="244792"/>
                  </a:lnTo>
                  <a:lnTo>
                    <a:pt x="605180" y="244792"/>
                  </a:lnTo>
                  <a:lnTo>
                    <a:pt x="596582" y="244792"/>
                  </a:lnTo>
                  <a:lnTo>
                    <a:pt x="589470" y="249288"/>
                  </a:lnTo>
                  <a:lnTo>
                    <a:pt x="589470" y="254546"/>
                  </a:lnTo>
                  <a:lnTo>
                    <a:pt x="589470" y="260134"/>
                  </a:lnTo>
                  <a:lnTo>
                    <a:pt x="596582" y="264629"/>
                  </a:lnTo>
                  <a:lnTo>
                    <a:pt x="605180" y="264629"/>
                  </a:lnTo>
                  <a:close/>
                </a:path>
                <a:path w="985520" h="683895">
                  <a:moveTo>
                    <a:pt x="583857" y="240296"/>
                  </a:moveTo>
                  <a:lnTo>
                    <a:pt x="621283" y="240296"/>
                  </a:lnTo>
                  <a:lnTo>
                    <a:pt x="625411" y="240296"/>
                  </a:lnTo>
                  <a:lnTo>
                    <a:pt x="626897" y="242163"/>
                  </a:lnTo>
                  <a:lnTo>
                    <a:pt x="626897" y="245922"/>
                  </a:lnTo>
                  <a:lnTo>
                    <a:pt x="626897" y="262000"/>
                  </a:lnTo>
                  <a:lnTo>
                    <a:pt x="626897" y="265379"/>
                  </a:lnTo>
                  <a:lnTo>
                    <a:pt x="624281" y="268376"/>
                  </a:lnTo>
                  <a:lnTo>
                    <a:pt x="621283" y="268376"/>
                  </a:lnTo>
                  <a:lnTo>
                    <a:pt x="583857" y="268376"/>
                  </a:lnTo>
                </a:path>
                <a:path w="985520" h="683895">
                  <a:moveTo>
                    <a:pt x="963777" y="264629"/>
                  </a:moveTo>
                  <a:lnTo>
                    <a:pt x="954798" y="264629"/>
                  </a:lnTo>
                  <a:lnTo>
                    <a:pt x="948067" y="260134"/>
                  </a:lnTo>
                  <a:lnTo>
                    <a:pt x="948067" y="254546"/>
                  </a:lnTo>
                  <a:lnTo>
                    <a:pt x="948067" y="249288"/>
                  </a:lnTo>
                  <a:lnTo>
                    <a:pt x="954798" y="244792"/>
                  </a:lnTo>
                  <a:lnTo>
                    <a:pt x="963777" y="244792"/>
                  </a:lnTo>
                  <a:lnTo>
                    <a:pt x="972388" y="244792"/>
                  </a:lnTo>
                  <a:lnTo>
                    <a:pt x="979512" y="249288"/>
                  </a:lnTo>
                  <a:lnTo>
                    <a:pt x="979512" y="254546"/>
                  </a:lnTo>
                  <a:lnTo>
                    <a:pt x="979512" y="260134"/>
                  </a:lnTo>
                  <a:lnTo>
                    <a:pt x="972388" y="264629"/>
                  </a:lnTo>
                  <a:lnTo>
                    <a:pt x="963777" y="264629"/>
                  </a:lnTo>
                  <a:close/>
                </a:path>
                <a:path w="985520" h="683895">
                  <a:moveTo>
                    <a:pt x="985126" y="240296"/>
                  </a:moveTo>
                  <a:lnTo>
                    <a:pt x="947686" y="240296"/>
                  </a:lnTo>
                  <a:lnTo>
                    <a:pt x="943571" y="240296"/>
                  </a:lnTo>
                  <a:lnTo>
                    <a:pt x="942073" y="242163"/>
                  </a:lnTo>
                  <a:lnTo>
                    <a:pt x="942073" y="245922"/>
                  </a:lnTo>
                  <a:lnTo>
                    <a:pt x="942073" y="262000"/>
                  </a:lnTo>
                  <a:lnTo>
                    <a:pt x="942073" y="265379"/>
                  </a:lnTo>
                  <a:lnTo>
                    <a:pt x="944689" y="268376"/>
                  </a:lnTo>
                  <a:lnTo>
                    <a:pt x="947686" y="268376"/>
                  </a:lnTo>
                  <a:lnTo>
                    <a:pt x="985126" y="26837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083265" y="3389579"/>
              <a:ext cx="292100" cy="28575"/>
            </a:xfrm>
            <a:custGeom>
              <a:avLst/>
              <a:gdLst/>
              <a:ahLst/>
              <a:cxnLst/>
              <a:rect l="l" t="t" r="r" b="b"/>
              <a:pathLst>
                <a:path w="292100" h="28575">
                  <a:moveTo>
                    <a:pt x="290474" y="0"/>
                  </a:moveTo>
                  <a:lnTo>
                    <a:pt x="1498" y="0"/>
                  </a:lnTo>
                  <a:lnTo>
                    <a:pt x="0" y="1866"/>
                  </a:lnTo>
                  <a:lnTo>
                    <a:pt x="0" y="25082"/>
                  </a:lnTo>
                  <a:lnTo>
                    <a:pt x="2628" y="28079"/>
                  </a:lnTo>
                  <a:lnTo>
                    <a:pt x="5245" y="28079"/>
                  </a:lnTo>
                  <a:lnTo>
                    <a:pt x="289344" y="28079"/>
                  </a:lnTo>
                  <a:lnTo>
                    <a:pt x="291973" y="25082"/>
                  </a:lnTo>
                  <a:lnTo>
                    <a:pt x="291973" y="1866"/>
                  </a:lnTo>
                  <a:lnTo>
                    <a:pt x="29047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083265" y="3389579"/>
              <a:ext cx="292100" cy="28575"/>
            </a:xfrm>
            <a:custGeom>
              <a:avLst/>
              <a:gdLst/>
              <a:ahLst/>
              <a:cxnLst/>
              <a:rect l="l" t="t" r="r" b="b"/>
              <a:pathLst>
                <a:path w="292100" h="28575">
                  <a:moveTo>
                    <a:pt x="5245" y="28079"/>
                  </a:moveTo>
                  <a:lnTo>
                    <a:pt x="2628" y="28079"/>
                  </a:lnTo>
                  <a:lnTo>
                    <a:pt x="0" y="25082"/>
                  </a:lnTo>
                  <a:lnTo>
                    <a:pt x="0" y="21704"/>
                  </a:lnTo>
                  <a:lnTo>
                    <a:pt x="0" y="5626"/>
                  </a:lnTo>
                  <a:lnTo>
                    <a:pt x="0" y="1866"/>
                  </a:lnTo>
                  <a:lnTo>
                    <a:pt x="1498" y="0"/>
                  </a:lnTo>
                  <a:lnTo>
                    <a:pt x="5245" y="0"/>
                  </a:lnTo>
                  <a:lnTo>
                    <a:pt x="286359" y="0"/>
                  </a:lnTo>
                  <a:lnTo>
                    <a:pt x="290474" y="0"/>
                  </a:lnTo>
                  <a:lnTo>
                    <a:pt x="291973" y="1866"/>
                  </a:lnTo>
                  <a:lnTo>
                    <a:pt x="291973" y="5626"/>
                  </a:lnTo>
                  <a:lnTo>
                    <a:pt x="291973" y="21704"/>
                  </a:lnTo>
                  <a:lnTo>
                    <a:pt x="291973" y="25082"/>
                  </a:lnTo>
                  <a:lnTo>
                    <a:pt x="289344" y="28079"/>
                  </a:lnTo>
                  <a:lnTo>
                    <a:pt x="286359" y="28079"/>
                  </a:lnTo>
                  <a:lnTo>
                    <a:pt x="5245" y="280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072826" y="316632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20" y="0"/>
                  </a:moveTo>
                  <a:lnTo>
                    <a:pt x="12739" y="502"/>
                  </a:lnTo>
                  <a:lnTo>
                    <a:pt x="6789" y="3465"/>
                  </a:lnTo>
                  <a:lnTo>
                    <a:pt x="2209" y="8781"/>
                  </a:lnTo>
                  <a:lnTo>
                    <a:pt x="0" y="15259"/>
                  </a:lnTo>
                  <a:lnTo>
                    <a:pt x="485" y="21838"/>
                  </a:lnTo>
                  <a:lnTo>
                    <a:pt x="3424" y="27782"/>
                  </a:lnTo>
                  <a:lnTo>
                    <a:pt x="8572" y="32352"/>
                  </a:lnTo>
                  <a:lnTo>
                    <a:pt x="15099" y="34574"/>
                  </a:lnTo>
                  <a:lnTo>
                    <a:pt x="21770" y="34090"/>
                  </a:lnTo>
                  <a:lnTo>
                    <a:pt x="27742" y="31147"/>
                  </a:lnTo>
                  <a:lnTo>
                    <a:pt x="32169" y="25989"/>
                  </a:lnTo>
                  <a:lnTo>
                    <a:pt x="34382" y="19304"/>
                  </a:lnTo>
                  <a:lnTo>
                    <a:pt x="33891" y="12616"/>
                  </a:lnTo>
                  <a:lnTo>
                    <a:pt x="30945" y="6633"/>
                  </a:lnTo>
                  <a:lnTo>
                    <a:pt x="25793" y="2063"/>
                  </a:lnTo>
                  <a:lnTo>
                    <a:pt x="1932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072826" y="316632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72" y="32352"/>
                  </a:moveTo>
                  <a:lnTo>
                    <a:pt x="15099" y="34574"/>
                  </a:lnTo>
                  <a:lnTo>
                    <a:pt x="21770" y="34090"/>
                  </a:lnTo>
                  <a:lnTo>
                    <a:pt x="27742" y="31147"/>
                  </a:lnTo>
                  <a:lnTo>
                    <a:pt x="32169" y="25989"/>
                  </a:lnTo>
                  <a:lnTo>
                    <a:pt x="34382" y="19304"/>
                  </a:lnTo>
                  <a:lnTo>
                    <a:pt x="33891" y="12616"/>
                  </a:lnTo>
                  <a:lnTo>
                    <a:pt x="30945" y="6633"/>
                  </a:lnTo>
                  <a:lnTo>
                    <a:pt x="25793" y="2063"/>
                  </a:lnTo>
                  <a:lnTo>
                    <a:pt x="19320" y="0"/>
                  </a:lnTo>
                  <a:lnTo>
                    <a:pt x="12739" y="502"/>
                  </a:lnTo>
                  <a:lnTo>
                    <a:pt x="6789" y="3465"/>
                  </a:lnTo>
                  <a:lnTo>
                    <a:pt x="2209" y="8781"/>
                  </a:lnTo>
                  <a:lnTo>
                    <a:pt x="0" y="15259"/>
                  </a:lnTo>
                  <a:lnTo>
                    <a:pt x="485" y="21838"/>
                  </a:lnTo>
                  <a:lnTo>
                    <a:pt x="3424" y="27782"/>
                  </a:lnTo>
                  <a:lnTo>
                    <a:pt x="8572" y="323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084015" y="3170212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16852" y="0"/>
                  </a:moveTo>
                  <a:lnTo>
                    <a:pt x="0" y="29590"/>
                  </a:lnTo>
                  <a:lnTo>
                    <a:pt x="5994" y="18732"/>
                  </a:lnTo>
                  <a:lnTo>
                    <a:pt x="9372" y="19862"/>
                  </a:lnTo>
                  <a:lnTo>
                    <a:pt x="12357" y="19469"/>
                  </a:lnTo>
                  <a:lnTo>
                    <a:pt x="14604" y="15748"/>
                  </a:lnTo>
                  <a:lnTo>
                    <a:pt x="13487" y="13131"/>
                  </a:lnTo>
                  <a:lnTo>
                    <a:pt x="10871" y="10871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084015" y="3170212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0" y="29590"/>
                  </a:moveTo>
                  <a:lnTo>
                    <a:pt x="5994" y="18732"/>
                  </a:lnTo>
                  <a:lnTo>
                    <a:pt x="9372" y="19862"/>
                  </a:lnTo>
                  <a:lnTo>
                    <a:pt x="12357" y="19469"/>
                  </a:lnTo>
                  <a:lnTo>
                    <a:pt x="13487" y="17614"/>
                  </a:lnTo>
                  <a:lnTo>
                    <a:pt x="14604" y="15748"/>
                  </a:lnTo>
                  <a:lnTo>
                    <a:pt x="13487" y="13131"/>
                  </a:lnTo>
                  <a:lnTo>
                    <a:pt x="10871" y="10871"/>
                  </a:lnTo>
                  <a:lnTo>
                    <a:pt x="16852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079176" y="3167240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80">
                  <a:moveTo>
                    <a:pt x="16827" y="0"/>
                  </a:moveTo>
                  <a:lnTo>
                    <a:pt x="10833" y="10845"/>
                  </a:lnTo>
                  <a:lnTo>
                    <a:pt x="7467" y="9728"/>
                  </a:lnTo>
                  <a:lnTo>
                    <a:pt x="4470" y="10096"/>
                  </a:lnTo>
                  <a:lnTo>
                    <a:pt x="2222" y="13843"/>
                  </a:lnTo>
                  <a:lnTo>
                    <a:pt x="3721" y="16852"/>
                  </a:lnTo>
                  <a:lnTo>
                    <a:pt x="6350" y="19100"/>
                  </a:lnTo>
                  <a:lnTo>
                    <a:pt x="0" y="29946"/>
                  </a:lnTo>
                  <a:lnTo>
                    <a:pt x="1682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079176" y="3167240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80">
                  <a:moveTo>
                    <a:pt x="16827" y="0"/>
                  </a:moveTo>
                  <a:lnTo>
                    <a:pt x="10833" y="10845"/>
                  </a:lnTo>
                  <a:lnTo>
                    <a:pt x="7467" y="9728"/>
                  </a:lnTo>
                  <a:lnTo>
                    <a:pt x="4470" y="10096"/>
                  </a:lnTo>
                  <a:lnTo>
                    <a:pt x="3340" y="11963"/>
                  </a:lnTo>
                  <a:lnTo>
                    <a:pt x="2222" y="13843"/>
                  </a:lnTo>
                  <a:lnTo>
                    <a:pt x="3721" y="16852"/>
                  </a:lnTo>
                  <a:lnTo>
                    <a:pt x="6350" y="19100"/>
                  </a:lnTo>
                  <a:lnTo>
                    <a:pt x="0" y="2994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158894" y="3155632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4">
                  <a:moveTo>
                    <a:pt x="46405" y="0"/>
                  </a:moveTo>
                  <a:lnTo>
                    <a:pt x="0" y="0"/>
                  </a:lnTo>
                  <a:lnTo>
                    <a:pt x="0" y="96951"/>
                  </a:lnTo>
                  <a:lnTo>
                    <a:pt x="46405" y="96951"/>
                  </a:lnTo>
                  <a:lnTo>
                    <a:pt x="46405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158881" y="3155632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4">
                  <a:moveTo>
                    <a:pt x="46418" y="96939"/>
                  </a:moveTo>
                  <a:lnTo>
                    <a:pt x="46418" y="0"/>
                  </a:lnTo>
                  <a:lnTo>
                    <a:pt x="0" y="0"/>
                  </a:lnTo>
                  <a:lnTo>
                    <a:pt x="0" y="96939"/>
                  </a:lnTo>
                  <a:lnTo>
                    <a:pt x="46418" y="9693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164906" y="316632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17" y="0"/>
                  </a:moveTo>
                  <a:lnTo>
                    <a:pt x="12740" y="502"/>
                  </a:lnTo>
                  <a:lnTo>
                    <a:pt x="6794" y="3465"/>
                  </a:lnTo>
                  <a:lnTo>
                    <a:pt x="2217" y="8781"/>
                  </a:lnTo>
                  <a:lnTo>
                    <a:pt x="0" y="15259"/>
                  </a:lnTo>
                  <a:lnTo>
                    <a:pt x="482" y="21838"/>
                  </a:lnTo>
                  <a:lnTo>
                    <a:pt x="3419" y="27782"/>
                  </a:lnTo>
                  <a:lnTo>
                    <a:pt x="8567" y="32352"/>
                  </a:lnTo>
                  <a:lnTo>
                    <a:pt x="15099" y="34574"/>
                  </a:lnTo>
                  <a:lnTo>
                    <a:pt x="21811" y="34090"/>
                  </a:lnTo>
                  <a:lnTo>
                    <a:pt x="27892" y="31147"/>
                  </a:lnTo>
                  <a:lnTo>
                    <a:pt x="32532" y="25989"/>
                  </a:lnTo>
                  <a:lnTo>
                    <a:pt x="34582" y="19304"/>
                  </a:lnTo>
                  <a:lnTo>
                    <a:pt x="34075" y="12616"/>
                  </a:lnTo>
                  <a:lnTo>
                    <a:pt x="31110" y="6633"/>
                  </a:lnTo>
                  <a:lnTo>
                    <a:pt x="25788" y="2063"/>
                  </a:lnTo>
                  <a:lnTo>
                    <a:pt x="1931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164906" y="316632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67" y="32352"/>
                  </a:moveTo>
                  <a:lnTo>
                    <a:pt x="15099" y="34574"/>
                  </a:lnTo>
                  <a:lnTo>
                    <a:pt x="21811" y="34090"/>
                  </a:lnTo>
                  <a:lnTo>
                    <a:pt x="27892" y="31147"/>
                  </a:lnTo>
                  <a:lnTo>
                    <a:pt x="32532" y="25989"/>
                  </a:lnTo>
                  <a:lnTo>
                    <a:pt x="34582" y="19304"/>
                  </a:lnTo>
                  <a:lnTo>
                    <a:pt x="34075" y="12616"/>
                  </a:lnTo>
                  <a:lnTo>
                    <a:pt x="31110" y="6633"/>
                  </a:lnTo>
                  <a:lnTo>
                    <a:pt x="25788" y="2063"/>
                  </a:lnTo>
                  <a:lnTo>
                    <a:pt x="19317" y="0"/>
                  </a:lnTo>
                  <a:lnTo>
                    <a:pt x="12740" y="502"/>
                  </a:lnTo>
                  <a:lnTo>
                    <a:pt x="6794" y="3465"/>
                  </a:lnTo>
                  <a:lnTo>
                    <a:pt x="2217" y="8781"/>
                  </a:lnTo>
                  <a:lnTo>
                    <a:pt x="0" y="15259"/>
                  </a:lnTo>
                  <a:lnTo>
                    <a:pt x="482" y="21838"/>
                  </a:lnTo>
                  <a:lnTo>
                    <a:pt x="3419" y="27782"/>
                  </a:lnTo>
                  <a:lnTo>
                    <a:pt x="8567" y="323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176102" y="3170212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16840" y="0"/>
                  </a:moveTo>
                  <a:lnTo>
                    <a:pt x="0" y="29590"/>
                  </a:lnTo>
                  <a:lnTo>
                    <a:pt x="6362" y="18732"/>
                  </a:lnTo>
                  <a:lnTo>
                    <a:pt x="9347" y="19862"/>
                  </a:lnTo>
                  <a:lnTo>
                    <a:pt x="12738" y="19469"/>
                  </a:lnTo>
                  <a:lnTo>
                    <a:pt x="13474" y="17614"/>
                  </a:lnTo>
                  <a:lnTo>
                    <a:pt x="14592" y="15748"/>
                  </a:lnTo>
                  <a:lnTo>
                    <a:pt x="13474" y="13131"/>
                  </a:lnTo>
                  <a:lnTo>
                    <a:pt x="10858" y="10871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176102" y="3170212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0" y="29590"/>
                  </a:moveTo>
                  <a:lnTo>
                    <a:pt x="6362" y="18732"/>
                  </a:lnTo>
                  <a:lnTo>
                    <a:pt x="9347" y="19862"/>
                  </a:lnTo>
                  <a:lnTo>
                    <a:pt x="12738" y="19469"/>
                  </a:lnTo>
                  <a:lnTo>
                    <a:pt x="13474" y="17614"/>
                  </a:lnTo>
                  <a:lnTo>
                    <a:pt x="14592" y="15748"/>
                  </a:lnTo>
                  <a:lnTo>
                    <a:pt x="13474" y="13131"/>
                  </a:lnTo>
                  <a:lnTo>
                    <a:pt x="10858" y="10871"/>
                  </a:lnTo>
                  <a:lnTo>
                    <a:pt x="1684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171226" y="3167240"/>
              <a:ext cx="17780" cy="30480"/>
            </a:xfrm>
            <a:custGeom>
              <a:avLst/>
              <a:gdLst/>
              <a:ahLst/>
              <a:cxnLst/>
              <a:rect l="l" t="t" r="r" b="b"/>
              <a:pathLst>
                <a:path w="17779" h="30480">
                  <a:moveTo>
                    <a:pt x="17221" y="0"/>
                  </a:moveTo>
                  <a:lnTo>
                    <a:pt x="10871" y="10845"/>
                  </a:lnTo>
                  <a:lnTo>
                    <a:pt x="7493" y="9728"/>
                  </a:lnTo>
                  <a:lnTo>
                    <a:pt x="4508" y="10096"/>
                  </a:lnTo>
                  <a:lnTo>
                    <a:pt x="2247" y="13843"/>
                  </a:lnTo>
                  <a:lnTo>
                    <a:pt x="3759" y="16852"/>
                  </a:lnTo>
                  <a:lnTo>
                    <a:pt x="6362" y="19100"/>
                  </a:lnTo>
                  <a:lnTo>
                    <a:pt x="0" y="29946"/>
                  </a:lnTo>
                  <a:lnTo>
                    <a:pt x="1722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171226" y="3167240"/>
              <a:ext cx="17780" cy="30480"/>
            </a:xfrm>
            <a:custGeom>
              <a:avLst/>
              <a:gdLst/>
              <a:ahLst/>
              <a:cxnLst/>
              <a:rect l="l" t="t" r="r" b="b"/>
              <a:pathLst>
                <a:path w="17779" h="30480">
                  <a:moveTo>
                    <a:pt x="17221" y="0"/>
                  </a:moveTo>
                  <a:lnTo>
                    <a:pt x="10871" y="10845"/>
                  </a:lnTo>
                  <a:lnTo>
                    <a:pt x="7493" y="9728"/>
                  </a:lnTo>
                  <a:lnTo>
                    <a:pt x="4508" y="10096"/>
                  </a:lnTo>
                  <a:lnTo>
                    <a:pt x="3378" y="11963"/>
                  </a:lnTo>
                  <a:lnTo>
                    <a:pt x="2247" y="13843"/>
                  </a:lnTo>
                  <a:lnTo>
                    <a:pt x="3759" y="16852"/>
                  </a:lnTo>
                  <a:lnTo>
                    <a:pt x="6362" y="19100"/>
                  </a:lnTo>
                  <a:lnTo>
                    <a:pt x="0" y="2994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258477" y="316632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276" y="0"/>
                  </a:moveTo>
                  <a:lnTo>
                    <a:pt x="12610" y="502"/>
                  </a:lnTo>
                  <a:lnTo>
                    <a:pt x="6643" y="3465"/>
                  </a:lnTo>
                  <a:lnTo>
                    <a:pt x="2207" y="8781"/>
                  </a:lnTo>
                  <a:lnTo>
                    <a:pt x="0" y="15259"/>
                  </a:lnTo>
                  <a:lnTo>
                    <a:pt x="490" y="21838"/>
                  </a:lnTo>
                  <a:lnTo>
                    <a:pt x="3432" y="27782"/>
                  </a:lnTo>
                  <a:lnTo>
                    <a:pt x="8583" y="32352"/>
                  </a:lnTo>
                  <a:lnTo>
                    <a:pt x="15109" y="34574"/>
                  </a:lnTo>
                  <a:lnTo>
                    <a:pt x="21781" y="34090"/>
                  </a:lnTo>
                  <a:lnTo>
                    <a:pt x="27753" y="31147"/>
                  </a:lnTo>
                  <a:lnTo>
                    <a:pt x="32179" y="25989"/>
                  </a:lnTo>
                  <a:lnTo>
                    <a:pt x="34392" y="19304"/>
                  </a:lnTo>
                  <a:lnTo>
                    <a:pt x="33902" y="12616"/>
                  </a:lnTo>
                  <a:lnTo>
                    <a:pt x="30956" y="6633"/>
                  </a:lnTo>
                  <a:lnTo>
                    <a:pt x="25804" y="2063"/>
                  </a:lnTo>
                  <a:lnTo>
                    <a:pt x="19276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258477" y="316632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83" y="32352"/>
                  </a:moveTo>
                  <a:lnTo>
                    <a:pt x="15109" y="34574"/>
                  </a:lnTo>
                  <a:lnTo>
                    <a:pt x="21781" y="34090"/>
                  </a:lnTo>
                  <a:lnTo>
                    <a:pt x="27753" y="31147"/>
                  </a:lnTo>
                  <a:lnTo>
                    <a:pt x="32179" y="25989"/>
                  </a:lnTo>
                  <a:lnTo>
                    <a:pt x="34392" y="19304"/>
                  </a:lnTo>
                  <a:lnTo>
                    <a:pt x="33902" y="12616"/>
                  </a:lnTo>
                  <a:lnTo>
                    <a:pt x="30956" y="6633"/>
                  </a:lnTo>
                  <a:lnTo>
                    <a:pt x="25804" y="2063"/>
                  </a:lnTo>
                  <a:lnTo>
                    <a:pt x="19276" y="0"/>
                  </a:lnTo>
                  <a:lnTo>
                    <a:pt x="12610" y="502"/>
                  </a:lnTo>
                  <a:lnTo>
                    <a:pt x="6643" y="3465"/>
                  </a:lnTo>
                  <a:lnTo>
                    <a:pt x="2207" y="8781"/>
                  </a:lnTo>
                  <a:lnTo>
                    <a:pt x="0" y="15259"/>
                  </a:lnTo>
                  <a:lnTo>
                    <a:pt x="490" y="21838"/>
                  </a:lnTo>
                  <a:lnTo>
                    <a:pt x="3432" y="27782"/>
                  </a:lnTo>
                  <a:lnTo>
                    <a:pt x="8583" y="32352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269676" y="3170212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16852" y="0"/>
                  </a:moveTo>
                  <a:lnTo>
                    <a:pt x="0" y="29590"/>
                  </a:lnTo>
                  <a:lnTo>
                    <a:pt x="5994" y="18732"/>
                  </a:lnTo>
                  <a:lnTo>
                    <a:pt x="9372" y="19862"/>
                  </a:lnTo>
                  <a:lnTo>
                    <a:pt x="12357" y="19469"/>
                  </a:lnTo>
                  <a:lnTo>
                    <a:pt x="14605" y="15748"/>
                  </a:lnTo>
                  <a:lnTo>
                    <a:pt x="13474" y="13131"/>
                  </a:lnTo>
                  <a:lnTo>
                    <a:pt x="10490" y="10871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269676" y="3170212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0" y="29590"/>
                  </a:moveTo>
                  <a:lnTo>
                    <a:pt x="5994" y="18732"/>
                  </a:lnTo>
                  <a:lnTo>
                    <a:pt x="9372" y="19862"/>
                  </a:lnTo>
                  <a:lnTo>
                    <a:pt x="12357" y="19469"/>
                  </a:lnTo>
                  <a:lnTo>
                    <a:pt x="13474" y="17614"/>
                  </a:lnTo>
                  <a:lnTo>
                    <a:pt x="14605" y="15748"/>
                  </a:lnTo>
                  <a:lnTo>
                    <a:pt x="13474" y="13131"/>
                  </a:lnTo>
                  <a:lnTo>
                    <a:pt x="10490" y="10871"/>
                  </a:lnTo>
                  <a:lnTo>
                    <a:pt x="16852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264812" y="3167240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80">
                  <a:moveTo>
                    <a:pt x="16852" y="0"/>
                  </a:moveTo>
                  <a:lnTo>
                    <a:pt x="10858" y="10845"/>
                  </a:lnTo>
                  <a:lnTo>
                    <a:pt x="7505" y="9728"/>
                  </a:lnTo>
                  <a:lnTo>
                    <a:pt x="4495" y="10096"/>
                  </a:lnTo>
                  <a:lnTo>
                    <a:pt x="2247" y="13843"/>
                  </a:lnTo>
                  <a:lnTo>
                    <a:pt x="3365" y="16852"/>
                  </a:lnTo>
                  <a:lnTo>
                    <a:pt x="6375" y="19100"/>
                  </a:lnTo>
                  <a:lnTo>
                    <a:pt x="0" y="29946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252468" y="3155632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4">
                  <a:moveTo>
                    <a:pt x="29197" y="11607"/>
                  </a:moveTo>
                  <a:lnTo>
                    <a:pt x="23202" y="22453"/>
                  </a:lnTo>
                  <a:lnTo>
                    <a:pt x="19850" y="21335"/>
                  </a:lnTo>
                  <a:lnTo>
                    <a:pt x="16840" y="21704"/>
                  </a:lnTo>
                  <a:lnTo>
                    <a:pt x="15709" y="23571"/>
                  </a:lnTo>
                  <a:lnTo>
                    <a:pt x="14592" y="25450"/>
                  </a:lnTo>
                  <a:lnTo>
                    <a:pt x="15709" y="28460"/>
                  </a:lnTo>
                  <a:lnTo>
                    <a:pt x="18719" y="30708"/>
                  </a:lnTo>
                  <a:lnTo>
                    <a:pt x="12344" y="41554"/>
                  </a:lnTo>
                </a:path>
                <a:path w="46989" h="97154">
                  <a:moveTo>
                    <a:pt x="46418" y="96939"/>
                  </a:moveTo>
                  <a:lnTo>
                    <a:pt x="46418" y="0"/>
                  </a:lnTo>
                  <a:lnTo>
                    <a:pt x="0" y="0"/>
                  </a:lnTo>
                  <a:lnTo>
                    <a:pt x="0" y="96939"/>
                  </a:lnTo>
                  <a:lnTo>
                    <a:pt x="46418" y="9693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350562" y="316632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20" y="0"/>
                  </a:moveTo>
                  <a:lnTo>
                    <a:pt x="12739" y="502"/>
                  </a:lnTo>
                  <a:lnTo>
                    <a:pt x="6789" y="3465"/>
                  </a:lnTo>
                  <a:lnTo>
                    <a:pt x="2209" y="8781"/>
                  </a:lnTo>
                  <a:lnTo>
                    <a:pt x="0" y="15259"/>
                  </a:lnTo>
                  <a:lnTo>
                    <a:pt x="485" y="21838"/>
                  </a:lnTo>
                  <a:lnTo>
                    <a:pt x="3424" y="27782"/>
                  </a:lnTo>
                  <a:lnTo>
                    <a:pt x="8572" y="32352"/>
                  </a:lnTo>
                  <a:lnTo>
                    <a:pt x="15109" y="34574"/>
                  </a:lnTo>
                  <a:lnTo>
                    <a:pt x="21778" y="34090"/>
                  </a:lnTo>
                  <a:lnTo>
                    <a:pt x="27740" y="31147"/>
                  </a:lnTo>
                  <a:lnTo>
                    <a:pt x="32156" y="25989"/>
                  </a:lnTo>
                  <a:lnTo>
                    <a:pt x="34371" y="19304"/>
                  </a:lnTo>
                  <a:lnTo>
                    <a:pt x="33885" y="12616"/>
                  </a:lnTo>
                  <a:lnTo>
                    <a:pt x="30943" y="6633"/>
                  </a:lnTo>
                  <a:lnTo>
                    <a:pt x="25793" y="2063"/>
                  </a:lnTo>
                  <a:lnTo>
                    <a:pt x="1932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350562" y="316632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72" y="32352"/>
                  </a:moveTo>
                  <a:lnTo>
                    <a:pt x="15109" y="34574"/>
                  </a:lnTo>
                  <a:lnTo>
                    <a:pt x="21778" y="34090"/>
                  </a:lnTo>
                  <a:lnTo>
                    <a:pt x="27740" y="31147"/>
                  </a:lnTo>
                  <a:lnTo>
                    <a:pt x="32156" y="25989"/>
                  </a:lnTo>
                  <a:lnTo>
                    <a:pt x="34371" y="19304"/>
                  </a:lnTo>
                  <a:lnTo>
                    <a:pt x="33885" y="12616"/>
                  </a:lnTo>
                  <a:lnTo>
                    <a:pt x="30943" y="6633"/>
                  </a:lnTo>
                  <a:lnTo>
                    <a:pt x="25793" y="2063"/>
                  </a:lnTo>
                  <a:lnTo>
                    <a:pt x="19320" y="0"/>
                  </a:lnTo>
                  <a:lnTo>
                    <a:pt x="12739" y="502"/>
                  </a:lnTo>
                  <a:lnTo>
                    <a:pt x="6789" y="3465"/>
                  </a:lnTo>
                  <a:lnTo>
                    <a:pt x="2209" y="8781"/>
                  </a:lnTo>
                  <a:lnTo>
                    <a:pt x="0" y="15259"/>
                  </a:lnTo>
                  <a:lnTo>
                    <a:pt x="485" y="21838"/>
                  </a:lnTo>
                  <a:lnTo>
                    <a:pt x="3424" y="27782"/>
                  </a:lnTo>
                  <a:lnTo>
                    <a:pt x="8572" y="3235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361776" y="3170212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16840" y="0"/>
                  </a:moveTo>
                  <a:lnTo>
                    <a:pt x="0" y="29590"/>
                  </a:lnTo>
                  <a:lnTo>
                    <a:pt x="5981" y="18732"/>
                  </a:lnTo>
                  <a:lnTo>
                    <a:pt x="9334" y="19862"/>
                  </a:lnTo>
                  <a:lnTo>
                    <a:pt x="12344" y="19469"/>
                  </a:lnTo>
                  <a:lnTo>
                    <a:pt x="14579" y="15748"/>
                  </a:lnTo>
                  <a:lnTo>
                    <a:pt x="13462" y="13131"/>
                  </a:lnTo>
                  <a:lnTo>
                    <a:pt x="10464" y="10871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361776" y="3170212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0" y="29590"/>
                  </a:moveTo>
                  <a:lnTo>
                    <a:pt x="5981" y="18732"/>
                  </a:lnTo>
                  <a:lnTo>
                    <a:pt x="9334" y="19862"/>
                  </a:lnTo>
                  <a:lnTo>
                    <a:pt x="12344" y="19469"/>
                  </a:lnTo>
                  <a:lnTo>
                    <a:pt x="13462" y="17614"/>
                  </a:lnTo>
                  <a:lnTo>
                    <a:pt x="14579" y="15748"/>
                  </a:lnTo>
                  <a:lnTo>
                    <a:pt x="13462" y="13131"/>
                  </a:lnTo>
                  <a:lnTo>
                    <a:pt x="10464" y="10871"/>
                  </a:lnTo>
                  <a:lnTo>
                    <a:pt x="1684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356900" y="3167240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80">
                  <a:moveTo>
                    <a:pt x="16840" y="0"/>
                  </a:moveTo>
                  <a:lnTo>
                    <a:pt x="10858" y="10845"/>
                  </a:lnTo>
                  <a:lnTo>
                    <a:pt x="7480" y="9728"/>
                  </a:lnTo>
                  <a:lnTo>
                    <a:pt x="4495" y="10096"/>
                  </a:lnTo>
                  <a:lnTo>
                    <a:pt x="2235" y="13843"/>
                  </a:lnTo>
                  <a:lnTo>
                    <a:pt x="3746" y="16852"/>
                  </a:lnTo>
                  <a:lnTo>
                    <a:pt x="6362" y="19100"/>
                  </a:lnTo>
                  <a:lnTo>
                    <a:pt x="0" y="29946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356900" y="3167240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80">
                  <a:moveTo>
                    <a:pt x="16840" y="0"/>
                  </a:moveTo>
                  <a:lnTo>
                    <a:pt x="10858" y="10845"/>
                  </a:lnTo>
                  <a:lnTo>
                    <a:pt x="7480" y="9728"/>
                  </a:lnTo>
                  <a:lnTo>
                    <a:pt x="4495" y="10096"/>
                  </a:lnTo>
                  <a:lnTo>
                    <a:pt x="3378" y="11963"/>
                  </a:lnTo>
                  <a:lnTo>
                    <a:pt x="2235" y="13843"/>
                  </a:lnTo>
                  <a:lnTo>
                    <a:pt x="3746" y="16852"/>
                  </a:lnTo>
                  <a:lnTo>
                    <a:pt x="6362" y="19100"/>
                  </a:lnTo>
                  <a:lnTo>
                    <a:pt x="0" y="2994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389660" y="374222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16" y="0"/>
                  </a:moveTo>
                  <a:lnTo>
                    <a:pt x="12623" y="488"/>
                  </a:lnTo>
                  <a:lnTo>
                    <a:pt x="6634" y="3427"/>
                  </a:lnTo>
                  <a:lnTo>
                    <a:pt x="2050" y="8570"/>
                  </a:lnTo>
                  <a:lnTo>
                    <a:pt x="0" y="15102"/>
                  </a:lnTo>
                  <a:lnTo>
                    <a:pt x="507" y="21773"/>
                  </a:lnTo>
                  <a:lnTo>
                    <a:pt x="3471" y="27742"/>
                  </a:lnTo>
                  <a:lnTo>
                    <a:pt x="8793" y="32167"/>
                  </a:lnTo>
                  <a:lnTo>
                    <a:pt x="15264" y="34378"/>
                  </a:lnTo>
                  <a:lnTo>
                    <a:pt x="21841" y="33896"/>
                  </a:lnTo>
                  <a:lnTo>
                    <a:pt x="27787" y="30958"/>
                  </a:lnTo>
                  <a:lnTo>
                    <a:pt x="32365" y="25804"/>
                  </a:lnTo>
                  <a:lnTo>
                    <a:pt x="34582" y="19326"/>
                  </a:lnTo>
                  <a:lnTo>
                    <a:pt x="34100" y="12744"/>
                  </a:lnTo>
                  <a:lnTo>
                    <a:pt x="31163" y="6793"/>
                  </a:lnTo>
                  <a:lnTo>
                    <a:pt x="26015" y="2208"/>
                  </a:lnTo>
                  <a:lnTo>
                    <a:pt x="19316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389660" y="374222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793" y="32167"/>
                  </a:moveTo>
                  <a:lnTo>
                    <a:pt x="15264" y="34378"/>
                  </a:lnTo>
                  <a:lnTo>
                    <a:pt x="21841" y="33896"/>
                  </a:lnTo>
                  <a:lnTo>
                    <a:pt x="27787" y="30958"/>
                  </a:lnTo>
                  <a:lnTo>
                    <a:pt x="32365" y="25804"/>
                  </a:lnTo>
                  <a:lnTo>
                    <a:pt x="34582" y="19326"/>
                  </a:lnTo>
                  <a:lnTo>
                    <a:pt x="34100" y="12744"/>
                  </a:lnTo>
                  <a:lnTo>
                    <a:pt x="31163" y="6793"/>
                  </a:lnTo>
                  <a:lnTo>
                    <a:pt x="26015" y="2208"/>
                  </a:lnTo>
                  <a:lnTo>
                    <a:pt x="19316" y="0"/>
                  </a:lnTo>
                  <a:lnTo>
                    <a:pt x="12623" y="488"/>
                  </a:lnTo>
                  <a:lnTo>
                    <a:pt x="6634" y="3427"/>
                  </a:lnTo>
                  <a:lnTo>
                    <a:pt x="2050" y="8570"/>
                  </a:lnTo>
                  <a:lnTo>
                    <a:pt x="0" y="15102"/>
                  </a:lnTo>
                  <a:lnTo>
                    <a:pt x="507" y="21773"/>
                  </a:lnTo>
                  <a:lnTo>
                    <a:pt x="3471" y="27742"/>
                  </a:lnTo>
                  <a:lnTo>
                    <a:pt x="8793" y="3216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400689" y="3745928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5">
                  <a:moveTo>
                    <a:pt x="17221" y="0"/>
                  </a:moveTo>
                  <a:lnTo>
                    <a:pt x="0" y="29578"/>
                  </a:lnTo>
                  <a:lnTo>
                    <a:pt x="6362" y="18732"/>
                  </a:lnTo>
                  <a:lnTo>
                    <a:pt x="9740" y="19850"/>
                  </a:lnTo>
                  <a:lnTo>
                    <a:pt x="12725" y="19850"/>
                  </a:lnTo>
                  <a:lnTo>
                    <a:pt x="14985" y="16090"/>
                  </a:lnTo>
                  <a:lnTo>
                    <a:pt x="13487" y="13106"/>
                  </a:lnTo>
                  <a:lnTo>
                    <a:pt x="10858" y="10858"/>
                  </a:lnTo>
                  <a:lnTo>
                    <a:pt x="1722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400689" y="3745928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5">
                  <a:moveTo>
                    <a:pt x="0" y="29578"/>
                  </a:moveTo>
                  <a:lnTo>
                    <a:pt x="6362" y="18732"/>
                  </a:lnTo>
                  <a:lnTo>
                    <a:pt x="9740" y="19850"/>
                  </a:lnTo>
                  <a:lnTo>
                    <a:pt x="12725" y="19850"/>
                  </a:lnTo>
                  <a:lnTo>
                    <a:pt x="13868" y="17957"/>
                  </a:lnTo>
                  <a:lnTo>
                    <a:pt x="14985" y="16090"/>
                  </a:lnTo>
                  <a:lnTo>
                    <a:pt x="13487" y="13106"/>
                  </a:lnTo>
                  <a:lnTo>
                    <a:pt x="10858" y="10858"/>
                  </a:lnTo>
                  <a:lnTo>
                    <a:pt x="1722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396193" y="3743312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16852" y="0"/>
                  </a:moveTo>
                  <a:lnTo>
                    <a:pt x="10490" y="10871"/>
                  </a:lnTo>
                  <a:lnTo>
                    <a:pt x="7493" y="9740"/>
                  </a:lnTo>
                  <a:lnTo>
                    <a:pt x="4127" y="10109"/>
                  </a:lnTo>
                  <a:lnTo>
                    <a:pt x="3378" y="11988"/>
                  </a:lnTo>
                  <a:lnTo>
                    <a:pt x="2260" y="13855"/>
                  </a:lnTo>
                  <a:lnTo>
                    <a:pt x="3378" y="16471"/>
                  </a:lnTo>
                  <a:lnTo>
                    <a:pt x="6007" y="18707"/>
                  </a:lnTo>
                  <a:lnTo>
                    <a:pt x="0" y="29565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396193" y="3743312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16852" y="0"/>
                  </a:moveTo>
                  <a:lnTo>
                    <a:pt x="10490" y="10871"/>
                  </a:lnTo>
                  <a:lnTo>
                    <a:pt x="7493" y="9740"/>
                  </a:lnTo>
                  <a:lnTo>
                    <a:pt x="4127" y="10109"/>
                  </a:lnTo>
                  <a:lnTo>
                    <a:pt x="3378" y="11988"/>
                  </a:lnTo>
                  <a:lnTo>
                    <a:pt x="2260" y="13855"/>
                  </a:lnTo>
                  <a:lnTo>
                    <a:pt x="3378" y="16471"/>
                  </a:lnTo>
                  <a:lnTo>
                    <a:pt x="6007" y="18707"/>
                  </a:lnTo>
                  <a:lnTo>
                    <a:pt x="0" y="29565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300034" y="3759602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28" y="0"/>
                  </a:moveTo>
                  <a:lnTo>
                    <a:pt x="12745" y="510"/>
                  </a:lnTo>
                  <a:lnTo>
                    <a:pt x="6791" y="3475"/>
                  </a:lnTo>
                  <a:lnTo>
                    <a:pt x="2204" y="8792"/>
                  </a:lnTo>
                  <a:lnTo>
                    <a:pt x="0" y="15270"/>
                  </a:lnTo>
                  <a:lnTo>
                    <a:pt x="485" y="21850"/>
                  </a:lnTo>
                  <a:lnTo>
                    <a:pt x="3420" y="27798"/>
                  </a:lnTo>
                  <a:lnTo>
                    <a:pt x="8567" y="32376"/>
                  </a:lnTo>
                  <a:lnTo>
                    <a:pt x="15267" y="34591"/>
                  </a:lnTo>
                  <a:lnTo>
                    <a:pt x="21964" y="34103"/>
                  </a:lnTo>
                  <a:lnTo>
                    <a:pt x="27953" y="31158"/>
                  </a:lnTo>
                  <a:lnTo>
                    <a:pt x="32532" y="26000"/>
                  </a:lnTo>
                  <a:lnTo>
                    <a:pt x="34586" y="19322"/>
                  </a:lnTo>
                  <a:lnTo>
                    <a:pt x="34076" y="12633"/>
                  </a:lnTo>
                  <a:lnTo>
                    <a:pt x="31112" y="6641"/>
                  </a:lnTo>
                  <a:lnTo>
                    <a:pt x="25801" y="2048"/>
                  </a:lnTo>
                  <a:lnTo>
                    <a:pt x="1932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300034" y="3759602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67" y="32376"/>
                  </a:moveTo>
                  <a:lnTo>
                    <a:pt x="15267" y="34591"/>
                  </a:lnTo>
                  <a:lnTo>
                    <a:pt x="21964" y="34103"/>
                  </a:lnTo>
                  <a:lnTo>
                    <a:pt x="27953" y="31158"/>
                  </a:lnTo>
                  <a:lnTo>
                    <a:pt x="32532" y="26000"/>
                  </a:lnTo>
                  <a:lnTo>
                    <a:pt x="34586" y="19322"/>
                  </a:lnTo>
                  <a:lnTo>
                    <a:pt x="34076" y="12633"/>
                  </a:lnTo>
                  <a:lnTo>
                    <a:pt x="31112" y="6641"/>
                  </a:lnTo>
                  <a:lnTo>
                    <a:pt x="25801" y="2048"/>
                  </a:lnTo>
                  <a:lnTo>
                    <a:pt x="19328" y="0"/>
                  </a:lnTo>
                  <a:lnTo>
                    <a:pt x="12745" y="510"/>
                  </a:lnTo>
                  <a:lnTo>
                    <a:pt x="6791" y="3475"/>
                  </a:lnTo>
                  <a:lnTo>
                    <a:pt x="2204" y="8792"/>
                  </a:lnTo>
                  <a:lnTo>
                    <a:pt x="0" y="15270"/>
                  </a:lnTo>
                  <a:lnTo>
                    <a:pt x="485" y="21850"/>
                  </a:lnTo>
                  <a:lnTo>
                    <a:pt x="3420" y="27798"/>
                  </a:lnTo>
                  <a:lnTo>
                    <a:pt x="8567" y="323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311230" y="3763517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16852" y="0"/>
                  </a:moveTo>
                  <a:lnTo>
                    <a:pt x="0" y="29578"/>
                  </a:lnTo>
                  <a:lnTo>
                    <a:pt x="6375" y="18732"/>
                  </a:lnTo>
                  <a:lnTo>
                    <a:pt x="9740" y="19850"/>
                  </a:lnTo>
                  <a:lnTo>
                    <a:pt x="12725" y="19469"/>
                  </a:lnTo>
                  <a:lnTo>
                    <a:pt x="13843" y="17602"/>
                  </a:lnTo>
                  <a:lnTo>
                    <a:pt x="14605" y="15722"/>
                  </a:lnTo>
                  <a:lnTo>
                    <a:pt x="13474" y="13119"/>
                  </a:lnTo>
                  <a:lnTo>
                    <a:pt x="10845" y="10871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311230" y="3763517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0" y="29578"/>
                  </a:moveTo>
                  <a:lnTo>
                    <a:pt x="6375" y="18732"/>
                  </a:lnTo>
                  <a:lnTo>
                    <a:pt x="9740" y="19850"/>
                  </a:lnTo>
                  <a:lnTo>
                    <a:pt x="12725" y="19469"/>
                  </a:lnTo>
                  <a:lnTo>
                    <a:pt x="13843" y="17602"/>
                  </a:lnTo>
                  <a:lnTo>
                    <a:pt x="14605" y="15722"/>
                  </a:lnTo>
                  <a:lnTo>
                    <a:pt x="13474" y="13119"/>
                  </a:lnTo>
                  <a:lnTo>
                    <a:pt x="10845" y="10871"/>
                  </a:lnTo>
                  <a:lnTo>
                    <a:pt x="16852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306354" y="3760533"/>
              <a:ext cx="17780" cy="30480"/>
            </a:xfrm>
            <a:custGeom>
              <a:avLst/>
              <a:gdLst/>
              <a:ahLst/>
              <a:cxnLst/>
              <a:rect l="l" t="t" r="r" b="b"/>
              <a:pathLst>
                <a:path w="17779" h="30479">
                  <a:moveTo>
                    <a:pt x="17221" y="0"/>
                  </a:moveTo>
                  <a:lnTo>
                    <a:pt x="10871" y="10858"/>
                  </a:lnTo>
                  <a:lnTo>
                    <a:pt x="7492" y="9728"/>
                  </a:lnTo>
                  <a:lnTo>
                    <a:pt x="4508" y="10109"/>
                  </a:lnTo>
                  <a:lnTo>
                    <a:pt x="2247" y="13855"/>
                  </a:lnTo>
                  <a:lnTo>
                    <a:pt x="3746" y="16827"/>
                  </a:lnTo>
                  <a:lnTo>
                    <a:pt x="6375" y="19100"/>
                  </a:lnTo>
                  <a:lnTo>
                    <a:pt x="0" y="29946"/>
                  </a:lnTo>
                  <a:lnTo>
                    <a:pt x="1722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306354" y="3760533"/>
              <a:ext cx="17780" cy="30480"/>
            </a:xfrm>
            <a:custGeom>
              <a:avLst/>
              <a:gdLst/>
              <a:ahLst/>
              <a:cxnLst/>
              <a:rect l="l" t="t" r="r" b="b"/>
              <a:pathLst>
                <a:path w="17779" h="30479">
                  <a:moveTo>
                    <a:pt x="17221" y="0"/>
                  </a:moveTo>
                  <a:lnTo>
                    <a:pt x="10871" y="10858"/>
                  </a:lnTo>
                  <a:lnTo>
                    <a:pt x="7492" y="9728"/>
                  </a:lnTo>
                  <a:lnTo>
                    <a:pt x="4508" y="10109"/>
                  </a:lnTo>
                  <a:lnTo>
                    <a:pt x="3378" y="11976"/>
                  </a:lnTo>
                  <a:lnTo>
                    <a:pt x="2247" y="13855"/>
                  </a:lnTo>
                  <a:lnTo>
                    <a:pt x="3746" y="16827"/>
                  </a:lnTo>
                  <a:lnTo>
                    <a:pt x="6375" y="19100"/>
                  </a:lnTo>
                  <a:lnTo>
                    <a:pt x="0" y="2994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034646" y="374222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26" y="0"/>
                  </a:moveTo>
                  <a:lnTo>
                    <a:pt x="12744" y="488"/>
                  </a:lnTo>
                  <a:lnTo>
                    <a:pt x="6796" y="3427"/>
                  </a:lnTo>
                  <a:lnTo>
                    <a:pt x="2213" y="8570"/>
                  </a:lnTo>
                  <a:lnTo>
                    <a:pt x="0" y="15102"/>
                  </a:lnTo>
                  <a:lnTo>
                    <a:pt x="490" y="21773"/>
                  </a:lnTo>
                  <a:lnTo>
                    <a:pt x="3436" y="27742"/>
                  </a:lnTo>
                  <a:lnTo>
                    <a:pt x="8588" y="32167"/>
                  </a:lnTo>
                  <a:lnTo>
                    <a:pt x="15113" y="34378"/>
                  </a:lnTo>
                  <a:lnTo>
                    <a:pt x="21821" y="33896"/>
                  </a:lnTo>
                  <a:lnTo>
                    <a:pt x="27901" y="30958"/>
                  </a:lnTo>
                  <a:lnTo>
                    <a:pt x="32540" y="25804"/>
                  </a:lnTo>
                  <a:lnTo>
                    <a:pt x="34589" y="19326"/>
                  </a:lnTo>
                  <a:lnTo>
                    <a:pt x="34080" y="12744"/>
                  </a:lnTo>
                  <a:lnTo>
                    <a:pt x="31119" y="6793"/>
                  </a:lnTo>
                  <a:lnTo>
                    <a:pt x="25809" y="2208"/>
                  </a:lnTo>
                  <a:lnTo>
                    <a:pt x="19326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034646" y="374222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88" y="32167"/>
                  </a:moveTo>
                  <a:lnTo>
                    <a:pt x="15113" y="34378"/>
                  </a:lnTo>
                  <a:lnTo>
                    <a:pt x="21821" y="33896"/>
                  </a:lnTo>
                  <a:lnTo>
                    <a:pt x="27901" y="30958"/>
                  </a:lnTo>
                  <a:lnTo>
                    <a:pt x="32540" y="25804"/>
                  </a:lnTo>
                  <a:lnTo>
                    <a:pt x="34589" y="19326"/>
                  </a:lnTo>
                  <a:lnTo>
                    <a:pt x="34080" y="12744"/>
                  </a:lnTo>
                  <a:lnTo>
                    <a:pt x="31119" y="6793"/>
                  </a:lnTo>
                  <a:lnTo>
                    <a:pt x="25809" y="2208"/>
                  </a:lnTo>
                  <a:lnTo>
                    <a:pt x="19326" y="0"/>
                  </a:lnTo>
                  <a:lnTo>
                    <a:pt x="12744" y="488"/>
                  </a:lnTo>
                  <a:lnTo>
                    <a:pt x="6796" y="3427"/>
                  </a:lnTo>
                  <a:lnTo>
                    <a:pt x="2213" y="8570"/>
                  </a:lnTo>
                  <a:lnTo>
                    <a:pt x="0" y="15102"/>
                  </a:lnTo>
                  <a:lnTo>
                    <a:pt x="490" y="21773"/>
                  </a:lnTo>
                  <a:lnTo>
                    <a:pt x="3436" y="27742"/>
                  </a:lnTo>
                  <a:lnTo>
                    <a:pt x="8588" y="3216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045851" y="3745928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16827" y="0"/>
                  </a:moveTo>
                  <a:lnTo>
                    <a:pt x="0" y="29578"/>
                  </a:lnTo>
                  <a:lnTo>
                    <a:pt x="6350" y="18732"/>
                  </a:lnTo>
                  <a:lnTo>
                    <a:pt x="9359" y="19850"/>
                  </a:lnTo>
                  <a:lnTo>
                    <a:pt x="12725" y="19850"/>
                  </a:lnTo>
                  <a:lnTo>
                    <a:pt x="13461" y="17957"/>
                  </a:lnTo>
                  <a:lnTo>
                    <a:pt x="14604" y="16090"/>
                  </a:lnTo>
                  <a:lnTo>
                    <a:pt x="13461" y="13106"/>
                  </a:lnTo>
                  <a:lnTo>
                    <a:pt x="10845" y="10858"/>
                  </a:lnTo>
                  <a:lnTo>
                    <a:pt x="1682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045851" y="3745928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0" y="29578"/>
                  </a:moveTo>
                  <a:lnTo>
                    <a:pt x="6350" y="18732"/>
                  </a:lnTo>
                  <a:lnTo>
                    <a:pt x="9359" y="19850"/>
                  </a:lnTo>
                  <a:lnTo>
                    <a:pt x="12725" y="19850"/>
                  </a:lnTo>
                  <a:lnTo>
                    <a:pt x="13461" y="17957"/>
                  </a:lnTo>
                  <a:lnTo>
                    <a:pt x="14604" y="16090"/>
                  </a:lnTo>
                  <a:lnTo>
                    <a:pt x="13461" y="13106"/>
                  </a:lnTo>
                  <a:lnTo>
                    <a:pt x="10845" y="10858"/>
                  </a:lnTo>
                  <a:lnTo>
                    <a:pt x="1682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040974" y="3743312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5">
                  <a:moveTo>
                    <a:pt x="17221" y="0"/>
                  </a:moveTo>
                  <a:lnTo>
                    <a:pt x="10858" y="10871"/>
                  </a:lnTo>
                  <a:lnTo>
                    <a:pt x="7492" y="9740"/>
                  </a:lnTo>
                  <a:lnTo>
                    <a:pt x="4495" y="10109"/>
                  </a:lnTo>
                  <a:lnTo>
                    <a:pt x="2260" y="13855"/>
                  </a:lnTo>
                  <a:lnTo>
                    <a:pt x="3746" y="16471"/>
                  </a:lnTo>
                  <a:lnTo>
                    <a:pt x="6375" y="18707"/>
                  </a:lnTo>
                  <a:lnTo>
                    <a:pt x="0" y="29565"/>
                  </a:lnTo>
                  <a:lnTo>
                    <a:pt x="1722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040974" y="3137293"/>
              <a:ext cx="367665" cy="635635"/>
            </a:xfrm>
            <a:custGeom>
              <a:avLst/>
              <a:gdLst/>
              <a:ahLst/>
              <a:cxnLst/>
              <a:rect l="l" t="t" r="r" b="b"/>
              <a:pathLst>
                <a:path w="367664" h="635635">
                  <a:moveTo>
                    <a:pt x="17221" y="606018"/>
                  </a:moveTo>
                  <a:lnTo>
                    <a:pt x="10858" y="616889"/>
                  </a:lnTo>
                  <a:lnTo>
                    <a:pt x="7492" y="615759"/>
                  </a:lnTo>
                  <a:lnTo>
                    <a:pt x="4495" y="616127"/>
                  </a:lnTo>
                  <a:lnTo>
                    <a:pt x="3365" y="618007"/>
                  </a:lnTo>
                  <a:lnTo>
                    <a:pt x="2260" y="619874"/>
                  </a:lnTo>
                  <a:lnTo>
                    <a:pt x="3746" y="622490"/>
                  </a:lnTo>
                  <a:lnTo>
                    <a:pt x="6375" y="624725"/>
                  </a:lnTo>
                  <a:lnTo>
                    <a:pt x="0" y="635584"/>
                  </a:lnTo>
                </a:path>
                <a:path w="367664" h="635635">
                  <a:moveTo>
                    <a:pt x="349986" y="115277"/>
                  </a:moveTo>
                  <a:lnTo>
                    <a:pt x="349986" y="18338"/>
                  </a:lnTo>
                  <a:lnTo>
                    <a:pt x="303568" y="18338"/>
                  </a:lnTo>
                  <a:lnTo>
                    <a:pt x="303568" y="115277"/>
                  </a:lnTo>
                  <a:lnTo>
                    <a:pt x="349986" y="115277"/>
                  </a:lnTo>
                  <a:close/>
                </a:path>
                <a:path w="367664" h="635635">
                  <a:moveTo>
                    <a:pt x="10096" y="11988"/>
                  </a:moveTo>
                  <a:lnTo>
                    <a:pt x="10096" y="7493"/>
                  </a:lnTo>
                  <a:lnTo>
                    <a:pt x="10096" y="1130"/>
                  </a:lnTo>
                  <a:lnTo>
                    <a:pt x="15354" y="0"/>
                  </a:lnTo>
                  <a:lnTo>
                    <a:pt x="19100" y="0"/>
                  </a:lnTo>
                  <a:lnTo>
                    <a:pt x="360095" y="0"/>
                  </a:lnTo>
                  <a:lnTo>
                    <a:pt x="364959" y="0"/>
                  </a:lnTo>
                  <a:lnTo>
                    <a:pt x="367576" y="3733"/>
                  </a:lnTo>
                  <a:lnTo>
                    <a:pt x="367576" y="7493"/>
                  </a:lnTo>
                  <a:lnTo>
                    <a:pt x="367576" y="1198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094505" y="3217392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1976" y="0"/>
                  </a:moveTo>
                  <a:lnTo>
                    <a:pt x="3746" y="0"/>
                  </a:lnTo>
                  <a:lnTo>
                    <a:pt x="0" y="3378"/>
                  </a:lnTo>
                  <a:lnTo>
                    <a:pt x="0" y="11976"/>
                  </a:lnTo>
                  <a:lnTo>
                    <a:pt x="3746" y="15354"/>
                  </a:lnTo>
                  <a:lnTo>
                    <a:pt x="7861" y="15354"/>
                  </a:lnTo>
                  <a:lnTo>
                    <a:pt x="11976" y="15354"/>
                  </a:lnTo>
                  <a:lnTo>
                    <a:pt x="15722" y="11976"/>
                  </a:lnTo>
                  <a:lnTo>
                    <a:pt x="15722" y="3378"/>
                  </a:lnTo>
                  <a:lnTo>
                    <a:pt x="11976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094505" y="3217392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7861" y="15354"/>
                  </a:moveTo>
                  <a:lnTo>
                    <a:pt x="11976" y="15354"/>
                  </a:lnTo>
                  <a:lnTo>
                    <a:pt x="15722" y="11976"/>
                  </a:lnTo>
                  <a:lnTo>
                    <a:pt x="15722" y="7861"/>
                  </a:lnTo>
                  <a:lnTo>
                    <a:pt x="15722" y="3378"/>
                  </a:lnTo>
                  <a:lnTo>
                    <a:pt x="11976" y="0"/>
                  </a:lnTo>
                  <a:lnTo>
                    <a:pt x="7861" y="0"/>
                  </a:lnTo>
                  <a:lnTo>
                    <a:pt x="3746" y="0"/>
                  </a:lnTo>
                  <a:lnTo>
                    <a:pt x="0" y="3378"/>
                  </a:lnTo>
                  <a:lnTo>
                    <a:pt x="0" y="7861"/>
                  </a:lnTo>
                  <a:lnTo>
                    <a:pt x="0" y="11976"/>
                  </a:lnTo>
                  <a:lnTo>
                    <a:pt x="3746" y="15354"/>
                  </a:lnTo>
                  <a:lnTo>
                    <a:pt x="7861" y="1535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371492" y="3217392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1976" y="0"/>
                  </a:moveTo>
                  <a:lnTo>
                    <a:pt x="3746" y="0"/>
                  </a:lnTo>
                  <a:lnTo>
                    <a:pt x="0" y="3378"/>
                  </a:lnTo>
                  <a:lnTo>
                    <a:pt x="0" y="11976"/>
                  </a:lnTo>
                  <a:lnTo>
                    <a:pt x="3746" y="15354"/>
                  </a:lnTo>
                  <a:lnTo>
                    <a:pt x="7861" y="15354"/>
                  </a:lnTo>
                  <a:lnTo>
                    <a:pt x="11976" y="15354"/>
                  </a:lnTo>
                  <a:lnTo>
                    <a:pt x="15735" y="11976"/>
                  </a:lnTo>
                  <a:lnTo>
                    <a:pt x="15735" y="3378"/>
                  </a:lnTo>
                  <a:lnTo>
                    <a:pt x="11976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371492" y="3217392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7861" y="15354"/>
                  </a:moveTo>
                  <a:lnTo>
                    <a:pt x="11976" y="15354"/>
                  </a:lnTo>
                  <a:lnTo>
                    <a:pt x="15735" y="11976"/>
                  </a:lnTo>
                  <a:lnTo>
                    <a:pt x="15735" y="7861"/>
                  </a:lnTo>
                  <a:lnTo>
                    <a:pt x="15735" y="3378"/>
                  </a:lnTo>
                  <a:lnTo>
                    <a:pt x="11976" y="0"/>
                  </a:lnTo>
                  <a:lnTo>
                    <a:pt x="7861" y="0"/>
                  </a:lnTo>
                  <a:lnTo>
                    <a:pt x="3746" y="0"/>
                  </a:lnTo>
                  <a:lnTo>
                    <a:pt x="0" y="3378"/>
                  </a:lnTo>
                  <a:lnTo>
                    <a:pt x="0" y="7861"/>
                  </a:lnTo>
                  <a:lnTo>
                    <a:pt x="0" y="11976"/>
                  </a:lnTo>
                  <a:lnTo>
                    <a:pt x="3746" y="15354"/>
                  </a:lnTo>
                  <a:lnTo>
                    <a:pt x="7861" y="1535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161891" y="3221888"/>
              <a:ext cx="41275" cy="31115"/>
            </a:xfrm>
            <a:custGeom>
              <a:avLst/>
              <a:gdLst/>
              <a:ahLst/>
              <a:cxnLst/>
              <a:rect l="l" t="t" r="r" b="b"/>
              <a:pathLst>
                <a:path w="41275" h="31114">
                  <a:moveTo>
                    <a:pt x="40792" y="0"/>
                  </a:moveTo>
                  <a:lnTo>
                    <a:pt x="0" y="0"/>
                  </a:lnTo>
                  <a:lnTo>
                    <a:pt x="0" y="30683"/>
                  </a:lnTo>
                  <a:lnTo>
                    <a:pt x="40792" y="30683"/>
                  </a:lnTo>
                  <a:lnTo>
                    <a:pt x="4079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161878" y="3221888"/>
              <a:ext cx="41275" cy="31115"/>
            </a:xfrm>
            <a:custGeom>
              <a:avLst/>
              <a:gdLst/>
              <a:ahLst/>
              <a:cxnLst/>
              <a:rect l="l" t="t" r="r" b="b"/>
              <a:pathLst>
                <a:path w="41275" h="31114">
                  <a:moveTo>
                    <a:pt x="40805" y="30683"/>
                  </a:moveTo>
                  <a:lnTo>
                    <a:pt x="40805" y="0"/>
                  </a:lnTo>
                  <a:lnTo>
                    <a:pt x="0" y="0"/>
                  </a:lnTo>
                  <a:lnTo>
                    <a:pt x="0" y="30683"/>
                  </a:lnTo>
                  <a:lnTo>
                    <a:pt x="40805" y="3068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161878" y="3212160"/>
              <a:ext cx="41275" cy="10160"/>
            </a:xfrm>
            <a:custGeom>
              <a:avLst/>
              <a:gdLst/>
              <a:ahLst/>
              <a:cxnLst/>
              <a:rect l="l" t="t" r="r" b="b"/>
              <a:pathLst>
                <a:path w="41275" h="10160">
                  <a:moveTo>
                    <a:pt x="40805" y="0"/>
                  </a:moveTo>
                  <a:lnTo>
                    <a:pt x="35928" y="0"/>
                  </a:lnTo>
                  <a:lnTo>
                    <a:pt x="35928" y="6337"/>
                  </a:lnTo>
                  <a:lnTo>
                    <a:pt x="4483" y="6337"/>
                  </a:lnTo>
                  <a:lnTo>
                    <a:pt x="4483" y="0"/>
                  </a:lnTo>
                  <a:lnTo>
                    <a:pt x="0" y="0"/>
                  </a:lnTo>
                  <a:lnTo>
                    <a:pt x="0" y="9728"/>
                  </a:lnTo>
                  <a:lnTo>
                    <a:pt x="40805" y="9728"/>
                  </a:lnTo>
                  <a:lnTo>
                    <a:pt x="40805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161878" y="3212160"/>
              <a:ext cx="41275" cy="10160"/>
            </a:xfrm>
            <a:custGeom>
              <a:avLst/>
              <a:gdLst/>
              <a:ahLst/>
              <a:cxnLst/>
              <a:rect l="l" t="t" r="r" b="b"/>
              <a:pathLst>
                <a:path w="41275" h="10160">
                  <a:moveTo>
                    <a:pt x="35928" y="0"/>
                  </a:moveTo>
                  <a:lnTo>
                    <a:pt x="35928" y="6337"/>
                  </a:lnTo>
                  <a:lnTo>
                    <a:pt x="4483" y="6337"/>
                  </a:lnTo>
                  <a:lnTo>
                    <a:pt x="4483" y="0"/>
                  </a:lnTo>
                  <a:lnTo>
                    <a:pt x="0" y="0"/>
                  </a:lnTo>
                  <a:lnTo>
                    <a:pt x="0" y="9728"/>
                  </a:lnTo>
                  <a:lnTo>
                    <a:pt x="40805" y="9728"/>
                  </a:lnTo>
                  <a:lnTo>
                    <a:pt x="40805" y="0"/>
                  </a:lnTo>
                  <a:lnTo>
                    <a:pt x="35928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165612" y="3233496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5">
                  <a:moveTo>
                    <a:pt x="25463" y="0"/>
                  </a:moveTo>
                  <a:lnTo>
                    <a:pt x="7493" y="0"/>
                  </a:lnTo>
                  <a:lnTo>
                    <a:pt x="0" y="3365"/>
                  </a:lnTo>
                  <a:lnTo>
                    <a:pt x="0" y="11226"/>
                  </a:lnTo>
                  <a:lnTo>
                    <a:pt x="7493" y="14592"/>
                  </a:lnTo>
                  <a:lnTo>
                    <a:pt x="16484" y="14592"/>
                  </a:lnTo>
                  <a:lnTo>
                    <a:pt x="25463" y="14592"/>
                  </a:lnTo>
                  <a:lnTo>
                    <a:pt x="32943" y="11226"/>
                  </a:lnTo>
                  <a:lnTo>
                    <a:pt x="32943" y="3365"/>
                  </a:lnTo>
                  <a:lnTo>
                    <a:pt x="25463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165612" y="3233496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5">
                  <a:moveTo>
                    <a:pt x="16484" y="14592"/>
                  </a:moveTo>
                  <a:lnTo>
                    <a:pt x="25463" y="14592"/>
                  </a:lnTo>
                  <a:lnTo>
                    <a:pt x="32943" y="11226"/>
                  </a:lnTo>
                  <a:lnTo>
                    <a:pt x="32943" y="7467"/>
                  </a:lnTo>
                  <a:lnTo>
                    <a:pt x="32943" y="3365"/>
                  </a:lnTo>
                  <a:lnTo>
                    <a:pt x="25463" y="0"/>
                  </a:lnTo>
                  <a:lnTo>
                    <a:pt x="16484" y="0"/>
                  </a:lnTo>
                  <a:lnTo>
                    <a:pt x="7493" y="0"/>
                  </a:lnTo>
                  <a:lnTo>
                    <a:pt x="0" y="3365"/>
                  </a:lnTo>
                  <a:lnTo>
                    <a:pt x="0" y="7467"/>
                  </a:lnTo>
                  <a:lnTo>
                    <a:pt x="0" y="11226"/>
                  </a:lnTo>
                  <a:lnTo>
                    <a:pt x="7493" y="14592"/>
                  </a:lnTo>
                  <a:lnTo>
                    <a:pt x="16484" y="145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165612" y="3228238"/>
              <a:ext cx="33020" cy="13335"/>
            </a:xfrm>
            <a:custGeom>
              <a:avLst/>
              <a:gdLst/>
              <a:ahLst/>
              <a:cxnLst/>
              <a:rect l="l" t="t" r="r" b="b"/>
              <a:pathLst>
                <a:path w="33020" h="13335">
                  <a:moveTo>
                    <a:pt x="25463" y="0"/>
                  </a:moveTo>
                  <a:lnTo>
                    <a:pt x="7493" y="0"/>
                  </a:lnTo>
                  <a:lnTo>
                    <a:pt x="0" y="3022"/>
                  </a:lnTo>
                  <a:lnTo>
                    <a:pt x="0" y="12725"/>
                  </a:lnTo>
                  <a:lnTo>
                    <a:pt x="32943" y="12725"/>
                  </a:lnTo>
                  <a:lnTo>
                    <a:pt x="32943" y="3022"/>
                  </a:lnTo>
                  <a:lnTo>
                    <a:pt x="25463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165612" y="3228238"/>
              <a:ext cx="33020" cy="13335"/>
            </a:xfrm>
            <a:custGeom>
              <a:avLst/>
              <a:gdLst/>
              <a:ahLst/>
              <a:cxnLst/>
              <a:rect l="l" t="t" r="r" b="b"/>
              <a:pathLst>
                <a:path w="33020" h="13335">
                  <a:moveTo>
                    <a:pt x="32943" y="12725"/>
                  </a:moveTo>
                  <a:lnTo>
                    <a:pt x="32943" y="7137"/>
                  </a:lnTo>
                  <a:lnTo>
                    <a:pt x="32943" y="3022"/>
                  </a:lnTo>
                  <a:lnTo>
                    <a:pt x="25463" y="0"/>
                  </a:lnTo>
                  <a:lnTo>
                    <a:pt x="16484" y="0"/>
                  </a:lnTo>
                  <a:lnTo>
                    <a:pt x="7493" y="0"/>
                  </a:lnTo>
                  <a:lnTo>
                    <a:pt x="0" y="3022"/>
                  </a:lnTo>
                  <a:lnTo>
                    <a:pt x="0" y="7137"/>
                  </a:lnTo>
                  <a:lnTo>
                    <a:pt x="0" y="1272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168241" y="3237242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4859" y="4020"/>
                  </a:lnTo>
                  <a:lnTo>
                    <a:pt x="10766" y="6962"/>
                  </a:lnTo>
                  <a:lnTo>
                    <a:pt x="17373" y="8576"/>
                  </a:lnTo>
                  <a:lnTo>
                    <a:pt x="24333" y="86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168241" y="3237242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4859" y="4020"/>
                  </a:lnTo>
                  <a:lnTo>
                    <a:pt x="10766" y="6962"/>
                  </a:lnTo>
                  <a:lnTo>
                    <a:pt x="17373" y="8576"/>
                  </a:lnTo>
                  <a:lnTo>
                    <a:pt x="24333" y="861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171594" y="3235375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4859" y="4026"/>
                  </a:lnTo>
                  <a:lnTo>
                    <a:pt x="10768" y="6967"/>
                  </a:lnTo>
                  <a:lnTo>
                    <a:pt x="17378" y="8577"/>
                  </a:lnTo>
                  <a:lnTo>
                    <a:pt x="24345" y="86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171594" y="3235375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4859" y="4026"/>
                  </a:lnTo>
                  <a:lnTo>
                    <a:pt x="10768" y="6967"/>
                  </a:lnTo>
                  <a:lnTo>
                    <a:pt x="17378" y="8577"/>
                  </a:lnTo>
                  <a:lnTo>
                    <a:pt x="24345" y="861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255452" y="3221888"/>
              <a:ext cx="41275" cy="31115"/>
            </a:xfrm>
            <a:custGeom>
              <a:avLst/>
              <a:gdLst/>
              <a:ahLst/>
              <a:cxnLst/>
              <a:rect l="l" t="t" r="r" b="b"/>
              <a:pathLst>
                <a:path w="41275" h="31114">
                  <a:moveTo>
                    <a:pt x="40805" y="0"/>
                  </a:moveTo>
                  <a:lnTo>
                    <a:pt x="0" y="0"/>
                  </a:lnTo>
                  <a:lnTo>
                    <a:pt x="0" y="30683"/>
                  </a:lnTo>
                  <a:lnTo>
                    <a:pt x="40805" y="30683"/>
                  </a:lnTo>
                  <a:lnTo>
                    <a:pt x="40805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255452" y="3221888"/>
              <a:ext cx="41275" cy="31115"/>
            </a:xfrm>
            <a:custGeom>
              <a:avLst/>
              <a:gdLst/>
              <a:ahLst/>
              <a:cxnLst/>
              <a:rect l="l" t="t" r="r" b="b"/>
              <a:pathLst>
                <a:path w="41275" h="31114">
                  <a:moveTo>
                    <a:pt x="40805" y="30683"/>
                  </a:moveTo>
                  <a:lnTo>
                    <a:pt x="40805" y="0"/>
                  </a:lnTo>
                  <a:lnTo>
                    <a:pt x="0" y="0"/>
                  </a:lnTo>
                  <a:lnTo>
                    <a:pt x="0" y="30683"/>
                  </a:lnTo>
                  <a:lnTo>
                    <a:pt x="40805" y="3068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255452" y="3212160"/>
              <a:ext cx="41275" cy="10160"/>
            </a:xfrm>
            <a:custGeom>
              <a:avLst/>
              <a:gdLst/>
              <a:ahLst/>
              <a:cxnLst/>
              <a:rect l="l" t="t" r="r" b="b"/>
              <a:pathLst>
                <a:path w="41275" h="10160">
                  <a:moveTo>
                    <a:pt x="40805" y="0"/>
                  </a:moveTo>
                  <a:lnTo>
                    <a:pt x="36322" y="0"/>
                  </a:lnTo>
                  <a:lnTo>
                    <a:pt x="36322" y="6337"/>
                  </a:lnTo>
                  <a:lnTo>
                    <a:pt x="4864" y="6337"/>
                  </a:lnTo>
                  <a:lnTo>
                    <a:pt x="4864" y="0"/>
                  </a:lnTo>
                  <a:lnTo>
                    <a:pt x="0" y="0"/>
                  </a:lnTo>
                  <a:lnTo>
                    <a:pt x="0" y="9728"/>
                  </a:lnTo>
                  <a:lnTo>
                    <a:pt x="40805" y="9728"/>
                  </a:lnTo>
                  <a:lnTo>
                    <a:pt x="40805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255452" y="3212160"/>
              <a:ext cx="41275" cy="10160"/>
            </a:xfrm>
            <a:custGeom>
              <a:avLst/>
              <a:gdLst/>
              <a:ahLst/>
              <a:cxnLst/>
              <a:rect l="l" t="t" r="r" b="b"/>
              <a:pathLst>
                <a:path w="41275" h="10160">
                  <a:moveTo>
                    <a:pt x="36322" y="0"/>
                  </a:moveTo>
                  <a:lnTo>
                    <a:pt x="36322" y="6337"/>
                  </a:lnTo>
                  <a:lnTo>
                    <a:pt x="4864" y="6337"/>
                  </a:lnTo>
                  <a:lnTo>
                    <a:pt x="4864" y="0"/>
                  </a:lnTo>
                  <a:lnTo>
                    <a:pt x="0" y="0"/>
                  </a:lnTo>
                  <a:lnTo>
                    <a:pt x="0" y="9728"/>
                  </a:lnTo>
                  <a:lnTo>
                    <a:pt x="40805" y="9728"/>
                  </a:lnTo>
                  <a:lnTo>
                    <a:pt x="40805" y="0"/>
                  </a:lnTo>
                  <a:lnTo>
                    <a:pt x="3632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259580" y="3233496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5">
                  <a:moveTo>
                    <a:pt x="25438" y="0"/>
                  </a:moveTo>
                  <a:lnTo>
                    <a:pt x="7480" y="0"/>
                  </a:lnTo>
                  <a:lnTo>
                    <a:pt x="0" y="3365"/>
                  </a:lnTo>
                  <a:lnTo>
                    <a:pt x="0" y="11226"/>
                  </a:lnTo>
                  <a:lnTo>
                    <a:pt x="7480" y="14592"/>
                  </a:lnTo>
                  <a:lnTo>
                    <a:pt x="16459" y="14592"/>
                  </a:lnTo>
                  <a:lnTo>
                    <a:pt x="25438" y="14592"/>
                  </a:lnTo>
                  <a:lnTo>
                    <a:pt x="32931" y="11226"/>
                  </a:lnTo>
                  <a:lnTo>
                    <a:pt x="32931" y="3365"/>
                  </a:lnTo>
                  <a:lnTo>
                    <a:pt x="2543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259580" y="3233496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5">
                  <a:moveTo>
                    <a:pt x="16459" y="14592"/>
                  </a:moveTo>
                  <a:lnTo>
                    <a:pt x="25438" y="14592"/>
                  </a:lnTo>
                  <a:lnTo>
                    <a:pt x="32931" y="11226"/>
                  </a:lnTo>
                  <a:lnTo>
                    <a:pt x="32931" y="7467"/>
                  </a:lnTo>
                  <a:lnTo>
                    <a:pt x="32931" y="3365"/>
                  </a:lnTo>
                  <a:lnTo>
                    <a:pt x="25438" y="0"/>
                  </a:lnTo>
                  <a:lnTo>
                    <a:pt x="16459" y="0"/>
                  </a:lnTo>
                  <a:lnTo>
                    <a:pt x="7480" y="0"/>
                  </a:lnTo>
                  <a:lnTo>
                    <a:pt x="0" y="3365"/>
                  </a:lnTo>
                  <a:lnTo>
                    <a:pt x="0" y="7467"/>
                  </a:lnTo>
                  <a:lnTo>
                    <a:pt x="0" y="11226"/>
                  </a:lnTo>
                  <a:lnTo>
                    <a:pt x="7480" y="14592"/>
                  </a:lnTo>
                  <a:lnTo>
                    <a:pt x="16459" y="145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259580" y="3228238"/>
              <a:ext cx="33020" cy="13335"/>
            </a:xfrm>
            <a:custGeom>
              <a:avLst/>
              <a:gdLst/>
              <a:ahLst/>
              <a:cxnLst/>
              <a:rect l="l" t="t" r="r" b="b"/>
              <a:pathLst>
                <a:path w="33020" h="13335">
                  <a:moveTo>
                    <a:pt x="25438" y="0"/>
                  </a:moveTo>
                  <a:lnTo>
                    <a:pt x="7480" y="0"/>
                  </a:lnTo>
                  <a:lnTo>
                    <a:pt x="0" y="3022"/>
                  </a:lnTo>
                  <a:lnTo>
                    <a:pt x="0" y="12725"/>
                  </a:lnTo>
                  <a:lnTo>
                    <a:pt x="32931" y="12725"/>
                  </a:lnTo>
                  <a:lnTo>
                    <a:pt x="32931" y="3022"/>
                  </a:lnTo>
                  <a:lnTo>
                    <a:pt x="2543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259580" y="3228238"/>
              <a:ext cx="33020" cy="13335"/>
            </a:xfrm>
            <a:custGeom>
              <a:avLst/>
              <a:gdLst/>
              <a:ahLst/>
              <a:cxnLst/>
              <a:rect l="l" t="t" r="r" b="b"/>
              <a:pathLst>
                <a:path w="33020" h="13335">
                  <a:moveTo>
                    <a:pt x="32931" y="12725"/>
                  </a:moveTo>
                  <a:lnTo>
                    <a:pt x="32931" y="7137"/>
                  </a:lnTo>
                  <a:lnTo>
                    <a:pt x="32931" y="3022"/>
                  </a:lnTo>
                  <a:lnTo>
                    <a:pt x="25438" y="0"/>
                  </a:lnTo>
                  <a:lnTo>
                    <a:pt x="16459" y="0"/>
                  </a:lnTo>
                  <a:lnTo>
                    <a:pt x="7480" y="0"/>
                  </a:lnTo>
                  <a:lnTo>
                    <a:pt x="0" y="3022"/>
                  </a:lnTo>
                  <a:lnTo>
                    <a:pt x="0" y="7137"/>
                  </a:lnTo>
                  <a:lnTo>
                    <a:pt x="0" y="1272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261827" y="3237242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5061" y="4020"/>
                  </a:lnTo>
                  <a:lnTo>
                    <a:pt x="11037" y="6962"/>
                  </a:lnTo>
                  <a:lnTo>
                    <a:pt x="17578" y="8576"/>
                  </a:lnTo>
                  <a:lnTo>
                    <a:pt x="24333" y="86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261827" y="3237242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5061" y="4020"/>
                  </a:lnTo>
                  <a:lnTo>
                    <a:pt x="11037" y="6962"/>
                  </a:lnTo>
                  <a:lnTo>
                    <a:pt x="17578" y="8576"/>
                  </a:lnTo>
                  <a:lnTo>
                    <a:pt x="24333" y="861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4265574" y="3235375"/>
              <a:ext cx="24130" cy="8890"/>
            </a:xfrm>
            <a:custGeom>
              <a:avLst/>
              <a:gdLst/>
              <a:ahLst/>
              <a:cxnLst/>
              <a:rect l="l" t="t" r="r" b="b"/>
              <a:pathLst>
                <a:path w="24129" h="8889">
                  <a:moveTo>
                    <a:pt x="0" y="0"/>
                  </a:moveTo>
                  <a:lnTo>
                    <a:pt x="4847" y="4026"/>
                  </a:lnTo>
                  <a:lnTo>
                    <a:pt x="10712" y="6967"/>
                  </a:lnTo>
                  <a:lnTo>
                    <a:pt x="17205" y="8577"/>
                  </a:lnTo>
                  <a:lnTo>
                    <a:pt x="23939" y="86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4265574" y="3235375"/>
              <a:ext cx="24130" cy="8890"/>
            </a:xfrm>
            <a:custGeom>
              <a:avLst/>
              <a:gdLst/>
              <a:ahLst/>
              <a:cxnLst/>
              <a:rect l="l" t="t" r="r" b="b"/>
              <a:pathLst>
                <a:path w="24129" h="8889">
                  <a:moveTo>
                    <a:pt x="0" y="0"/>
                  </a:moveTo>
                  <a:lnTo>
                    <a:pt x="4847" y="4026"/>
                  </a:lnTo>
                  <a:lnTo>
                    <a:pt x="10712" y="6967"/>
                  </a:lnTo>
                  <a:lnTo>
                    <a:pt x="17205" y="8577"/>
                  </a:lnTo>
                  <a:lnTo>
                    <a:pt x="23939" y="861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4046219" y="3544557"/>
              <a:ext cx="367030" cy="115570"/>
            </a:xfrm>
            <a:custGeom>
              <a:avLst/>
              <a:gdLst/>
              <a:ahLst/>
              <a:cxnLst/>
              <a:rect l="l" t="t" r="r" b="b"/>
              <a:pathLst>
                <a:path w="367029" h="115570">
                  <a:moveTo>
                    <a:pt x="362699" y="0"/>
                  </a:moveTo>
                  <a:lnTo>
                    <a:pt x="358584" y="0"/>
                  </a:lnTo>
                  <a:lnTo>
                    <a:pt x="3365" y="0"/>
                  </a:lnTo>
                  <a:lnTo>
                    <a:pt x="0" y="3746"/>
                  </a:lnTo>
                  <a:lnTo>
                    <a:pt x="0" y="111912"/>
                  </a:lnTo>
                  <a:lnTo>
                    <a:pt x="3365" y="115290"/>
                  </a:lnTo>
                  <a:lnTo>
                    <a:pt x="362699" y="115290"/>
                  </a:lnTo>
                  <a:lnTo>
                    <a:pt x="366458" y="111912"/>
                  </a:lnTo>
                  <a:lnTo>
                    <a:pt x="366458" y="3746"/>
                  </a:lnTo>
                  <a:lnTo>
                    <a:pt x="3626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4028630" y="3149282"/>
              <a:ext cx="401320" cy="683895"/>
            </a:xfrm>
            <a:custGeom>
              <a:avLst/>
              <a:gdLst/>
              <a:ahLst/>
              <a:cxnLst/>
              <a:rect l="l" t="t" r="r" b="b"/>
              <a:pathLst>
                <a:path w="401320" h="683895">
                  <a:moveTo>
                    <a:pt x="376174" y="395274"/>
                  </a:moveTo>
                  <a:lnTo>
                    <a:pt x="380288" y="395274"/>
                  </a:lnTo>
                  <a:lnTo>
                    <a:pt x="384048" y="399021"/>
                  </a:lnTo>
                  <a:lnTo>
                    <a:pt x="384048" y="403123"/>
                  </a:lnTo>
                  <a:lnTo>
                    <a:pt x="384048" y="502691"/>
                  </a:lnTo>
                  <a:lnTo>
                    <a:pt x="384048" y="507187"/>
                  </a:lnTo>
                  <a:lnTo>
                    <a:pt x="380288" y="510565"/>
                  </a:lnTo>
                  <a:lnTo>
                    <a:pt x="376174" y="510565"/>
                  </a:lnTo>
                  <a:lnTo>
                    <a:pt x="25450" y="510565"/>
                  </a:lnTo>
                  <a:lnTo>
                    <a:pt x="20955" y="510565"/>
                  </a:lnTo>
                  <a:lnTo>
                    <a:pt x="17589" y="507187"/>
                  </a:lnTo>
                  <a:lnTo>
                    <a:pt x="17589" y="502691"/>
                  </a:lnTo>
                  <a:lnTo>
                    <a:pt x="17589" y="403123"/>
                  </a:lnTo>
                  <a:lnTo>
                    <a:pt x="17589" y="399021"/>
                  </a:lnTo>
                  <a:lnTo>
                    <a:pt x="20955" y="395274"/>
                  </a:lnTo>
                  <a:lnTo>
                    <a:pt x="25450" y="395274"/>
                  </a:lnTo>
                  <a:lnTo>
                    <a:pt x="376174" y="395274"/>
                  </a:lnTo>
                  <a:close/>
                </a:path>
                <a:path w="401320" h="683895">
                  <a:moveTo>
                    <a:pt x="118275" y="377672"/>
                  </a:moveTo>
                  <a:lnTo>
                    <a:pt x="118275" y="287464"/>
                  </a:lnTo>
                  <a:lnTo>
                    <a:pt x="96202" y="287464"/>
                  </a:lnTo>
                  <a:lnTo>
                    <a:pt x="96202" y="377672"/>
                  </a:lnTo>
                  <a:lnTo>
                    <a:pt x="118275" y="377672"/>
                  </a:lnTo>
                  <a:close/>
                </a:path>
                <a:path w="401320" h="683895">
                  <a:moveTo>
                    <a:pt x="211493" y="377672"/>
                  </a:moveTo>
                  <a:lnTo>
                    <a:pt x="211493" y="287464"/>
                  </a:lnTo>
                  <a:lnTo>
                    <a:pt x="189763" y="287464"/>
                  </a:lnTo>
                  <a:lnTo>
                    <a:pt x="189763" y="377672"/>
                  </a:lnTo>
                  <a:lnTo>
                    <a:pt x="211493" y="377672"/>
                  </a:lnTo>
                  <a:close/>
                </a:path>
                <a:path w="401320" h="683895">
                  <a:moveTo>
                    <a:pt x="304317" y="377672"/>
                  </a:moveTo>
                  <a:lnTo>
                    <a:pt x="304317" y="287464"/>
                  </a:lnTo>
                  <a:lnTo>
                    <a:pt x="282232" y="287464"/>
                  </a:lnTo>
                  <a:lnTo>
                    <a:pt x="282232" y="377672"/>
                  </a:lnTo>
                  <a:lnTo>
                    <a:pt x="304317" y="377672"/>
                  </a:lnTo>
                  <a:close/>
                </a:path>
                <a:path w="401320" h="683895">
                  <a:moveTo>
                    <a:pt x="0" y="353339"/>
                  </a:moveTo>
                  <a:lnTo>
                    <a:pt x="401269" y="353339"/>
                  </a:lnTo>
                </a:path>
                <a:path w="401320" h="683895">
                  <a:moveTo>
                    <a:pt x="222326" y="641197"/>
                  </a:moveTo>
                  <a:lnTo>
                    <a:pt x="222326" y="509816"/>
                  </a:lnTo>
                  <a:lnTo>
                    <a:pt x="178917" y="509816"/>
                  </a:lnTo>
                  <a:lnTo>
                    <a:pt x="178917" y="641197"/>
                  </a:lnTo>
                  <a:lnTo>
                    <a:pt x="222326" y="641197"/>
                  </a:lnTo>
                  <a:close/>
                </a:path>
                <a:path w="401320" h="683895">
                  <a:moveTo>
                    <a:pt x="356336" y="0"/>
                  </a:moveTo>
                  <a:lnTo>
                    <a:pt x="356336" y="6350"/>
                  </a:lnTo>
                  <a:lnTo>
                    <a:pt x="321906" y="6350"/>
                  </a:lnTo>
                  <a:lnTo>
                    <a:pt x="321906" y="0"/>
                  </a:lnTo>
                  <a:lnTo>
                    <a:pt x="264261" y="0"/>
                  </a:lnTo>
                  <a:lnTo>
                    <a:pt x="264261" y="6350"/>
                  </a:lnTo>
                  <a:lnTo>
                    <a:pt x="229831" y="6350"/>
                  </a:lnTo>
                  <a:lnTo>
                    <a:pt x="229831" y="0"/>
                  </a:lnTo>
                  <a:lnTo>
                    <a:pt x="170687" y="0"/>
                  </a:lnTo>
                  <a:lnTo>
                    <a:pt x="170687" y="6350"/>
                  </a:lnTo>
                  <a:lnTo>
                    <a:pt x="136245" y="6350"/>
                  </a:lnTo>
                  <a:lnTo>
                    <a:pt x="136245" y="0"/>
                  </a:lnTo>
                  <a:lnTo>
                    <a:pt x="78600" y="0"/>
                  </a:lnTo>
                  <a:lnTo>
                    <a:pt x="78600" y="6350"/>
                  </a:lnTo>
                  <a:lnTo>
                    <a:pt x="44170" y="6350"/>
                  </a:lnTo>
                  <a:lnTo>
                    <a:pt x="44170" y="0"/>
                  </a:lnTo>
                  <a:lnTo>
                    <a:pt x="0" y="0"/>
                  </a:lnTo>
                  <a:lnTo>
                    <a:pt x="0" y="683869"/>
                  </a:lnTo>
                  <a:lnTo>
                    <a:pt x="46405" y="683869"/>
                  </a:lnTo>
                  <a:lnTo>
                    <a:pt x="46405" y="657301"/>
                  </a:lnTo>
                  <a:lnTo>
                    <a:pt x="354838" y="657301"/>
                  </a:lnTo>
                  <a:lnTo>
                    <a:pt x="354838" y="683869"/>
                  </a:lnTo>
                  <a:lnTo>
                    <a:pt x="401269" y="683869"/>
                  </a:lnTo>
                  <a:lnTo>
                    <a:pt x="401269" y="0"/>
                  </a:lnTo>
                  <a:lnTo>
                    <a:pt x="356336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4217276" y="3714114"/>
              <a:ext cx="24765" cy="66675"/>
            </a:xfrm>
            <a:custGeom>
              <a:avLst/>
              <a:gdLst/>
              <a:ahLst/>
              <a:cxnLst/>
              <a:rect l="l" t="t" r="r" b="b"/>
              <a:pathLst>
                <a:path w="24764" h="66675">
                  <a:moveTo>
                    <a:pt x="24320" y="0"/>
                  </a:moveTo>
                  <a:lnTo>
                    <a:pt x="0" y="0"/>
                  </a:lnTo>
                  <a:lnTo>
                    <a:pt x="0" y="29578"/>
                  </a:lnTo>
                  <a:lnTo>
                    <a:pt x="4495" y="29578"/>
                  </a:lnTo>
                  <a:lnTo>
                    <a:pt x="4495" y="37426"/>
                  </a:lnTo>
                  <a:lnTo>
                    <a:pt x="0" y="37426"/>
                  </a:lnTo>
                  <a:lnTo>
                    <a:pt x="0" y="66636"/>
                  </a:lnTo>
                  <a:lnTo>
                    <a:pt x="24320" y="66636"/>
                  </a:lnTo>
                  <a:lnTo>
                    <a:pt x="24320" y="37426"/>
                  </a:lnTo>
                  <a:lnTo>
                    <a:pt x="19469" y="37426"/>
                  </a:lnTo>
                  <a:lnTo>
                    <a:pt x="19469" y="29578"/>
                  </a:lnTo>
                  <a:lnTo>
                    <a:pt x="24320" y="29578"/>
                  </a:lnTo>
                  <a:lnTo>
                    <a:pt x="24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028630" y="3526955"/>
              <a:ext cx="401320" cy="280035"/>
            </a:xfrm>
            <a:custGeom>
              <a:avLst/>
              <a:gdLst/>
              <a:ahLst/>
              <a:cxnLst/>
              <a:rect l="l" t="t" r="r" b="b"/>
              <a:pathLst>
                <a:path w="401320" h="280035">
                  <a:moveTo>
                    <a:pt x="208114" y="224586"/>
                  </a:moveTo>
                  <a:lnTo>
                    <a:pt x="208114" y="216738"/>
                  </a:lnTo>
                  <a:lnTo>
                    <a:pt x="212966" y="216738"/>
                  </a:lnTo>
                  <a:lnTo>
                    <a:pt x="212966" y="187159"/>
                  </a:lnTo>
                  <a:lnTo>
                    <a:pt x="188645" y="187159"/>
                  </a:lnTo>
                  <a:lnTo>
                    <a:pt x="188645" y="216738"/>
                  </a:lnTo>
                  <a:lnTo>
                    <a:pt x="193141" y="216738"/>
                  </a:lnTo>
                  <a:lnTo>
                    <a:pt x="193141" y="224586"/>
                  </a:lnTo>
                  <a:lnTo>
                    <a:pt x="188645" y="224586"/>
                  </a:lnTo>
                  <a:lnTo>
                    <a:pt x="188645" y="253796"/>
                  </a:lnTo>
                  <a:lnTo>
                    <a:pt x="212966" y="253796"/>
                  </a:lnTo>
                  <a:lnTo>
                    <a:pt x="212966" y="224586"/>
                  </a:lnTo>
                  <a:lnTo>
                    <a:pt x="208114" y="224586"/>
                  </a:lnTo>
                  <a:close/>
                </a:path>
                <a:path w="401320" h="280035">
                  <a:moveTo>
                    <a:pt x="354838" y="183426"/>
                  </a:moveTo>
                  <a:lnTo>
                    <a:pt x="354838" y="279628"/>
                  </a:lnTo>
                  <a:lnTo>
                    <a:pt x="401269" y="279628"/>
                  </a:lnTo>
                </a:path>
                <a:path w="401320" h="280035">
                  <a:moveTo>
                    <a:pt x="222326" y="263525"/>
                  </a:moveTo>
                  <a:lnTo>
                    <a:pt x="222326" y="278879"/>
                  </a:lnTo>
                </a:path>
                <a:path w="401320" h="280035">
                  <a:moveTo>
                    <a:pt x="178917" y="263525"/>
                  </a:moveTo>
                  <a:lnTo>
                    <a:pt x="178917" y="278879"/>
                  </a:lnTo>
                </a:path>
                <a:path w="401320" h="280035">
                  <a:moveTo>
                    <a:pt x="222326" y="183794"/>
                  </a:moveTo>
                  <a:lnTo>
                    <a:pt x="401269" y="183794"/>
                  </a:lnTo>
                  <a:lnTo>
                    <a:pt x="401269" y="0"/>
                  </a:lnTo>
                  <a:lnTo>
                    <a:pt x="0" y="0"/>
                  </a:lnTo>
                  <a:lnTo>
                    <a:pt x="0" y="183794"/>
                  </a:lnTo>
                  <a:lnTo>
                    <a:pt x="178917" y="18379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125388" y="3759602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475" y="0"/>
                  </a:moveTo>
                  <a:lnTo>
                    <a:pt x="12767" y="510"/>
                  </a:lnTo>
                  <a:lnTo>
                    <a:pt x="6687" y="3475"/>
                  </a:lnTo>
                  <a:lnTo>
                    <a:pt x="2048" y="8792"/>
                  </a:lnTo>
                  <a:lnTo>
                    <a:pt x="0" y="15270"/>
                  </a:lnTo>
                  <a:lnTo>
                    <a:pt x="510" y="21850"/>
                  </a:lnTo>
                  <a:lnTo>
                    <a:pt x="3475" y="27798"/>
                  </a:lnTo>
                  <a:lnTo>
                    <a:pt x="8792" y="32376"/>
                  </a:lnTo>
                  <a:lnTo>
                    <a:pt x="15268" y="34591"/>
                  </a:lnTo>
                  <a:lnTo>
                    <a:pt x="21846" y="34103"/>
                  </a:lnTo>
                  <a:lnTo>
                    <a:pt x="27792" y="31158"/>
                  </a:lnTo>
                  <a:lnTo>
                    <a:pt x="32376" y="26000"/>
                  </a:lnTo>
                  <a:lnTo>
                    <a:pt x="34589" y="19322"/>
                  </a:lnTo>
                  <a:lnTo>
                    <a:pt x="34098" y="12633"/>
                  </a:lnTo>
                  <a:lnTo>
                    <a:pt x="31152" y="6641"/>
                  </a:lnTo>
                  <a:lnTo>
                    <a:pt x="26000" y="2048"/>
                  </a:lnTo>
                  <a:lnTo>
                    <a:pt x="19475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125388" y="3759602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792" y="32376"/>
                  </a:moveTo>
                  <a:lnTo>
                    <a:pt x="15268" y="34591"/>
                  </a:lnTo>
                  <a:lnTo>
                    <a:pt x="21846" y="34103"/>
                  </a:lnTo>
                  <a:lnTo>
                    <a:pt x="27792" y="31158"/>
                  </a:lnTo>
                  <a:lnTo>
                    <a:pt x="32376" y="26000"/>
                  </a:lnTo>
                  <a:lnTo>
                    <a:pt x="34589" y="19322"/>
                  </a:lnTo>
                  <a:lnTo>
                    <a:pt x="34098" y="12633"/>
                  </a:lnTo>
                  <a:lnTo>
                    <a:pt x="31152" y="6641"/>
                  </a:lnTo>
                  <a:lnTo>
                    <a:pt x="26000" y="2048"/>
                  </a:lnTo>
                  <a:lnTo>
                    <a:pt x="19475" y="0"/>
                  </a:lnTo>
                  <a:lnTo>
                    <a:pt x="12767" y="510"/>
                  </a:lnTo>
                  <a:lnTo>
                    <a:pt x="6687" y="3475"/>
                  </a:lnTo>
                  <a:lnTo>
                    <a:pt x="2048" y="8792"/>
                  </a:lnTo>
                  <a:lnTo>
                    <a:pt x="0" y="15270"/>
                  </a:lnTo>
                  <a:lnTo>
                    <a:pt x="510" y="21850"/>
                  </a:lnTo>
                  <a:lnTo>
                    <a:pt x="3475" y="27798"/>
                  </a:lnTo>
                  <a:lnTo>
                    <a:pt x="8792" y="323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136440" y="3763517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5">
                  <a:moveTo>
                    <a:pt x="17195" y="0"/>
                  </a:moveTo>
                  <a:lnTo>
                    <a:pt x="0" y="29578"/>
                  </a:lnTo>
                  <a:lnTo>
                    <a:pt x="6350" y="18732"/>
                  </a:lnTo>
                  <a:lnTo>
                    <a:pt x="9715" y="19850"/>
                  </a:lnTo>
                  <a:lnTo>
                    <a:pt x="12712" y="19469"/>
                  </a:lnTo>
                  <a:lnTo>
                    <a:pt x="14947" y="15722"/>
                  </a:lnTo>
                  <a:lnTo>
                    <a:pt x="13462" y="13119"/>
                  </a:lnTo>
                  <a:lnTo>
                    <a:pt x="10833" y="10871"/>
                  </a:lnTo>
                  <a:lnTo>
                    <a:pt x="17195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136440" y="3763517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5">
                  <a:moveTo>
                    <a:pt x="0" y="29578"/>
                  </a:moveTo>
                  <a:lnTo>
                    <a:pt x="6350" y="18732"/>
                  </a:lnTo>
                  <a:lnTo>
                    <a:pt x="9715" y="19850"/>
                  </a:lnTo>
                  <a:lnTo>
                    <a:pt x="12712" y="19469"/>
                  </a:lnTo>
                  <a:lnTo>
                    <a:pt x="13842" y="17602"/>
                  </a:lnTo>
                  <a:lnTo>
                    <a:pt x="14947" y="15722"/>
                  </a:lnTo>
                  <a:lnTo>
                    <a:pt x="13462" y="13119"/>
                  </a:lnTo>
                  <a:lnTo>
                    <a:pt x="10833" y="10871"/>
                  </a:lnTo>
                  <a:lnTo>
                    <a:pt x="1719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131932" y="3760533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79">
                  <a:moveTo>
                    <a:pt x="16852" y="0"/>
                  </a:moveTo>
                  <a:lnTo>
                    <a:pt x="10490" y="10858"/>
                  </a:lnTo>
                  <a:lnTo>
                    <a:pt x="7480" y="9728"/>
                  </a:lnTo>
                  <a:lnTo>
                    <a:pt x="4127" y="10109"/>
                  </a:lnTo>
                  <a:lnTo>
                    <a:pt x="3378" y="11976"/>
                  </a:lnTo>
                  <a:lnTo>
                    <a:pt x="2247" y="13855"/>
                  </a:lnTo>
                  <a:lnTo>
                    <a:pt x="3378" y="16827"/>
                  </a:lnTo>
                  <a:lnTo>
                    <a:pt x="5994" y="19100"/>
                  </a:lnTo>
                  <a:lnTo>
                    <a:pt x="0" y="29946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131932" y="3760533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79">
                  <a:moveTo>
                    <a:pt x="16852" y="0"/>
                  </a:moveTo>
                  <a:lnTo>
                    <a:pt x="10490" y="10858"/>
                  </a:lnTo>
                  <a:lnTo>
                    <a:pt x="7480" y="9728"/>
                  </a:lnTo>
                  <a:lnTo>
                    <a:pt x="4127" y="10109"/>
                  </a:lnTo>
                  <a:lnTo>
                    <a:pt x="3378" y="11976"/>
                  </a:lnTo>
                  <a:lnTo>
                    <a:pt x="2247" y="13855"/>
                  </a:lnTo>
                  <a:lnTo>
                    <a:pt x="3378" y="16827"/>
                  </a:lnTo>
                  <a:lnTo>
                    <a:pt x="5994" y="19100"/>
                  </a:lnTo>
                  <a:lnTo>
                    <a:pt x="0" y="2994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8" name="object 16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054779" y="3524669"/>
              <a:ext cx="87312" cy="110871"/>
            </a:xfrm>
            <a:prstGeom prst="rect">
              <a:avLst/>
            </a:prstGeom>
          </p:spPr>
        </p:pic>
        <p:sp>
          <p:nvSpPr>
            <p:cNvPr id="169" name="object 169"/>
            <p:cNvSpPr/>
            <p:nvPr/>
          </p:nvSpPr>
          <p:spPr>
            <a:xfrm>
              <a:off x="2919399" y="2338476"/>
              <a:ext cx="2119630" cy="2338705"/>
            </a:xfrm>
            <a:custGeom>
              <a:avLst/>
              <a:gdLst/>
              <a:ahLst/>
              <a:cxnLst/>
              <a:rect l="l" t="t" r="r" b="b"/>
              <a:pathLst>
                <a:path w="2119629" h="2338704">
                  <a:moveTo>
                    <a:pt x="1888756" y="432562"/>
                  </a:moveTo>
                  <a:lnTo>
                    <a:pt x="1888756" y="1887118"/>
                  </a:lnTo>
                  <a:lnTo>
                    <a:pt x="13525" y="1887118"/>
                  </a:lnTo>
                  <a:lnTo>
                    <a:pt x="13525" y="432562"/>
                  </a:lnTo>
                  <a:lnTo>
                    <a:pt x="1888756" y="432562"/>
                  </a:lnTo>
                  <a:close/>
                </a:path>
                <a:path w="2119629" h="2338704">
                  <a:moveTo>
                    <a:pt x="0" y="0"/>
                  </a:moveTo>
                  <a:lnTo>
                    <a:pt x="2119363" y="0"/>
                  </a:lnTo>
                  <a:lnTo>
                    <a:pt x="2119363" y="2264346"/>
                  </a:lnTo>
                  <a:lnTo>
                    <a:pt x="1905558" y="2338666"/>
                  </a:lnTo>
                  <a:lnTo>
                    <a:pt x="1691779" y="2264346"/>
                  </a:lnTo>
                  <a:lnTo>
                    <a:pt x="1477962" y="2338666"/>
                  </a:lnTo>
                  <a:lnTo>
                    <a:pt x="1264183" y="2264346"/>
                  </a:lnTo>
                  <a:lnTo>
                    <a:pt x="1050378" y="2338666"/>
                  </a:lnTo>
                  <a:lnTo>
                    <a:pt x="845870" y="2264346"/>
                  </a:lnTo>
                  <a:lnTo>
                    <a:pt x="632104" y="2338666"/>
                  </a:lnTo>
                  <a:lnTo>
                    <a:pt x="427596" y="2264346"/>
                  </a:lnTo>
                  <a:lnTo>
                    <a:pt x="213791" y="2338666"/>
                  </a:lnTo>
                  <a:lnTo>
                    <a:pt x="0" y="226434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4809667" y="4222241"/>
              <a:ext cx="0" cy="447040"/>
            </a:xfrm>
            <a:custGeom>
              <a:avLst/>
              <a:gdLst/>
              <a:ahLst/>
              <a:cxnLst/>
              <a:rect l="l" t="t" r="r" b="b"/>
              <a:pathLst>
                <a:path h="447039">
                  <a:moveTo>
                    <a:pt x="0" y="0"/>
                  </a:moveTo>
                  <a:lnTo>
                    <a:pt x="0" y="44649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1" name="object 17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20301" y="2471089"/>
              <a:ext cx="2152192" cy="1750199"/>
            </a:xfrm>
            <a:prstGeom prst="rect">
              <a:avLst/>
            </a:prstGeom>
          </p:spPr>
        </p:pic>
      </p:grpSp>
      <p:sp>
        <p:nvSpPr>
          <p:cNvPr id="172" name="object 172"/>
          <p:cNvSpPr txBox="1"/>
          <p:nvPr/>
        </p:nvSpPr>
        <p:spPr>
          <a:xfrm>
            <a:off x="5763181" y="507386"/>
            <a:ext cx="1021715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-10" dirty="0">
                <a:solidFill>
                  <a:srgbClr val="171514"/>
                </a:solidFill>
                <a:latin typeface="Arial"/>
                <a:cs typeface="Arial"/>
              </a:rPr>
              <a:t>Clase</a:t>
            </a:r>
            <a:r>
              <a:rPr sz="1100" b="1" spc="-4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00" b="1" spc="65" dirty="0">
                <a:solidFill>
                  <a:srgbClr val="171514"/>
                </a:solidFill>
                <a:latin typeface="Arial"/>
                <a:cs typeface="Arial"/>
              </a:rPr>
              <a:t>I,</a:t>
            </a:r>
            <a:r>
              <a:rPr sz="1100" b="1" spc="-4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00" b="1" spc="5" dirty="0">
                <a:solidFill>
                  <a:srgbClr val="171514"/>
                </a:solidFill>
                <a:latin typeface="Arial"/>
                <a:cs typeface="Arial"/>
              </a:rPr>
              <a:t>Tipo</a:t>
            </a:r>
            <a:r>
              <a:rPr sz="1100" b="1" spc="-4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00" b="1" spc="-75" dirty="0">
                <a:solidFill>
                  <a:srgbClr val="171514"/>
                </a:solidFill>
                <a:latin typeface="Arial"/>
                <a:cs typeface="Arial"/>
              </a:rPr>
              <a:t>C</a:t>
            </a:r>
            <a:r>
              <a:rPr sz="11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178" name="object 178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52</a:t>
            </a:fld>
            <a:endParaRPr spc="-75" dirty="0"/>
          </a:p>
        </p:txBody>
      </p:sp>
      <p:sp>
        <p:nvSpPr>
          <p:cNvPr id="173" name="object 173"/>
          <p:cNvSpPr txBox="1"/>
          <p:nvPr/>
        </p:nvSpPr>
        <p:spPr>
          <a:xfrm>
            <a:off x="7958946" y="485795"/>
            <a:ext cx="4330065" cy="1671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629920" indent="-635">
              <a:lnSpc>
                <a:spcPct val="141200"/>
              </a:lnSpc>
              <a:spcBef>
                <a:spcPts val="100"/>
              </a:spcBef>
            </a:pP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Con.</a:t>
            </a:r>
            <a:r>
              <a:rPr sz="850" b="1" spc="-10" dirty="0">
                <a:solidFill>
                  <a:srgbClr val="171514"/>
                </a:solidFill>
                <a:latin typeface="Arial"/>
                <a:cs typeface="Arial"/>
              </a:rPr>
              <a:t>Tipo</a:t>
            </a:r>
            <a:r>
              <a:rPr sz="8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-15" dirty="0">
                <a:solidFill>
                  <a:srgbClr val="171514"/>
                </a:solidFill>
                <a:latin typeface="Arial"/>
                <a:cs typeface="Arial"/>
              </a:rPr>
              <a:t>C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cableado,.un.bloque.de.terminales.principal.es.normalmente.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provisto.en.la.canaleta.de.cableado.horizontal.superior.o.inferior..</a:t>
            </a:r>
            <a:endParaRPr sz="850">
              <a:latin typeface="Lucida Sans Unicode"/>
              <a:cs typeface="Lucida Sans Unicode"/>
            </a:endParaRPr>
          </a:p>
          <a:p>
            <a:pPr marL="12700" marR="5080">
              <a:lnSpc>
                <a:spcPct val="141200"/>
              </a:lnSpc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Siemens.conecta.los.cables.de.control.de.cada.unidad.de.control.a.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el.bloque.de.terminales.maestro..El.cliente.conecta.su.cableado.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en.el.bloque.de.terminales.maestro..Con.el.cableado.Tipo.C,.el.cableado.de.carga.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para.unidades.de.control.de.motor.combinadas.menores.que.tamaño.3.(50.HP).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están.conectados.al.bloque.de.terminales.maestro..Cableado.de.carga.para.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unidades.de.control.de.motor.combinadas.mayores.que.tamaño.3.están.conectadas.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directamente.a.los.terminales.del.dispositivo.de.la.unidad.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10380926" y="2445067"/>
            <a:ext cx="1017269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solidFill>
                  <a:srgbClr val="0B0806"/>
                </a:solidFill>
                <a:latin typeface="Lucida Sans Unicode"/>
                <a:cs typeface="Lucida Sans Unicode"/>
              </a:rPr>
              <a:t>Bloque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terminales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maestro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10380925" y="3890080"/>
            <a:ext cx="1118870" cy="238527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marL="12700">
              <a:spcBef>
                <a:spcPts val="360"/>
              </a:spcBef>
            </a:pP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Bloques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terminales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motores</a:t>
            </a:r>
            <a:endParaRPr sz="450">
              <a:latin typeface="Lucida Sans Unicode"/>
              <a:cs typeface="Lucida Sans Unicode"/>
            </a:endParaRPr>
          </a:p>
          <a:p>
            <a:pPr marL="12700">
              <a:spcBef>
                <a:spcPts val="320"/>
              </a:spcBef>
            </a:pP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Proporcionado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hasta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el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tamaño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3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5763180" y="4968896"/>
            <a:ext cx="55118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-10" dirty="0">
                <a:solidFill>
                  <a:srgbClr val="171514"/>
                </a:solidFill>
                <a:latin typeface="Arial"/>
                <a:cs typeface="Arial"/>
              </a:rPr>
              <a:t>Clase</a:t>
            </a:r>
            <a:r>
              <a:rPr sz="10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spc="114" dirty="0">
                <a:solidFill>
                  <a:srgbClr val="171514"/>
                </a:solidFill>
                <a:latin typeface="Arial"/>
                <a:cs typeface="Arial"/>
              </a:rPr>
              <a:t>II</a:t>
            </a:r>
            <a:r>
              <a:rPr sz="10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050">
              <a:latin typeface="Lucida Sans Unicode"/>
              <a:cs typeface="Lucida Sans Unicode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7959009" y="4940955"/>
            <a:ext cx="398780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b="1" spc="-10" dirty="0">
                <a:solidFill>
                  <a:srgbClr val="171514"/>
                </a:solidFill>
                <a:latin typeface="Arial"/>
                <a:cs typeface="Arial"/>
              </a:rPr>
              <a:t>Clase</a:t>
            </a:r>
            <a:r>
              <a:rPr sz="850" b="1" spc="18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-15" dirty="0">
                <a:solidFill>
                  <a:srgbClr val="171514"/>
                </a:solidFill>
                <a:latin typeface="Arial"/>
                <a:cs typeface="Arial"/>
              </a:rPr>
              <a:t>II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.consiste.en.una.agrupación.de.combinaciones.de.control.de.motores.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unidades.con.entrelazado.y.enclavamiento.entre.los.arrancadores.para.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formar.un.sistema.de.control.completo..Diagramas.de.cableado,.incluyendo.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el.entrecableado,.está.suministrado..La.clase.II.generalmente.se.especifica.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cuando.un.grupo.de.motores.requiere.secuenciación,.enclavamiento.o.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interconectando..</a:t>
            </a:r>
            <a:endParaRPr sz="8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1803" y="1421537"/>
            <a:ext cx="2183765" cy="4112895"/>
            <a:chOff x="2917202" y="1421536"/>
            <a:chExt cx="2183765" cy="4112895"/>
          </a:xfrm>
        </p:grpSpPr>
        <p:sp>
          <p:nvSpPr>
            <p:cNvPr id="3" name="object 3"/>
            <p:cNvSpPr/>
            <p:nvPr/>
          </p:nvSpPr>
          <p:spPr>
            <a:xfrm>
              <a:off x="2921304" y="1423821"/>
              <a:ext cx="2179320" cy="4110990"/>
            </a:xfrm>
            <a:custGeom>
              <a:avLst/>
              <a:gdLst/>
              <a:ahLst/>
              <a:cxnLst/>
              <a:rect l="l" t="t" r="r" b="b"/>
              <a:pathLst>
                <a:path w="2179320" h="4110990">
                  <a:moveTo>
                    <a:pt x="2179320" y="0"/>
                  </a:moveTo>
                  <a:lnTo>
                    <a:pt x="0" y="0"/>
                  </a:lnTo>
                  <a:lnTo>
                    <a:pt x="0" y="1771751"/>
                  </a:lnTo>
                  <a:lnTo>
                    <a:pt x="0" y="4008120"/>
                  </a:lnTo>
                  <a:lnTo>
                    <a:pt x="0" y="4036085"/>
                  </a:lnTo>
                  <a:lnTo>
                    <a:pt x="212445" y="4110393"/>
                  </a:lnTo>
                  <a:lnTo>
                    <a:pt x="424840" y="4036085"/>
                  </a:lnTo>
                  <a:lnTo>
                    <a:pt x="628053" y="4110393"/>
                  </a:lnTo>
                  <a:lnTo>
                    <a:pt x="840460" y="4036085"/>
                  </a:lnTo>
                  <a:lnTo>
                    <a:pt x="1043673" y="4110393"/>
                  </a:lnTo>
                  <a:lnTo>
                    <a:pt x="1256093" y="4036085"/>
                  </a:lnTo>
                  <a:lnTo>
                    <a:pt x="1468539" y="4110393"/>
                  </a:lnTo>
                  <a:lnTo>
                    <a:pt x="1680959" y="4036085"/>
                  </a:lnTo>
                  <a:lnTo>
                    <a:pt x="1893392" y="4110393"/>
                  </a:lnTo>
                  <a:lnTo>
                    <a:pt x="2105825" y="4036085"/>
                  </a:lnTo>
                  <a:lnTo>
                    <a:pt x="2105825" y="4008120"/>
                  </a:lnTo>
                  <a:lnTo>
                    <a:pt x="2179320" y="4008120"/>
                  </a:lnTo>
                  <a:lnTo>
                    <a:pt x="2179320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21304" y="3597656"/>
              <a:ext cx="1875789" cy="1454785"/>
            </a:xfrm>
            <a:custGeom>
              <a:avLst/>
              <a:gdLst/>
              <a:ahLst/>
              <a:cxnLst/>
              <a:rect l="l" t="t" r="r" b="b"/>
              <a:pathLst>
                <a:path w="1875789" h="1454785">
                  <a:moveTo>
                    <a:pt x="1875231" y="0"/>
                  </a:moveTo>
                  <a:lnTo>
                    <a:pt x="0" y="0"/>
                  </a:lnTo>
                  <a:lnTo>
                    <a:pt x="0" y="1454543"/>
                  </a:lnTo>
                  <a:lnTo>
                    <a:pt x="1875231" y="1454543"/>
                  </a:lnTo>
                  <a:lnTo>
                    <a:pt x="18752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921304" y="3597656"/>
              <a:ext cx="1875789" cy="1454785"/>
            </a:xfrm>
            <a:custGeom>
              <a:avLst/>
              <a:gdLst/>
              <a:ahLst/>
              <a:cxnLst/>
              <a:rect l="l" t="t" r="r" b="b"/>
              <a:pathLst>
                <a:path w="1875789" h="1454785">
                  <a:moveTo>
                    <a:pt x="1875231" y="0"/>
                  </a:moveTo>
                  <a:lnTo>
                    <a:pt x="1875231" y="1454543"/>
                  </a:lnTo>
                  <a:lnTo>
                    <a:pt x="0" y="1454543"/>
                  </a:lnTo>
                  <a:lnTo>
                    <a:pt x="0" y="0"/>
                  </a:lnTo>
                  <a:lnTo>
                    <a:pt x="1875231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016997" y="3917467"/>
              <a:ext cx="401320" cy="742315"/>
            </a:xfrm>
            <a:custGeom>
              <a:avLst/>
              <a:gdLst/>
              <a:ahLst/>
              <a:cxnLst/>
              <a:rect l="l" t="t" r="r" b="b"/>
              <a:pathLst>
                <a:path w="401320" h="742314">
                  <a:moveTo>
                    <a:pt x="240690" y="0"/>
                  </a:moveTo>
                  <a:lnTo>
                    <a:pt x="158699" y="0"/>
                  </a:lnTo>
                  <a:lnTo>
                    <a:pt x="8610" y="20599"/>
                  </a:lnTo>
                  <a:lnTo>
                    <a:pt x="2235" y="21729"/>
                  </a:lnTo>
                  <a:lnTo>
                    <a:pt x="0" y="24726"/>
                  </a:lnTo>
                  <a:lnTo>
                    <a:pt x="0" y="742289"/>
                  </a:lnTo>
                  <a:lnTo>
                    <a:pt x="46418" y="742289"/>
                  </a:lnTo>
                  <a:lnTo>
                    <a:pt x="46418" y="715721"/>
                  </a:lnTo>
                  <a:lnTo>
                    <a:pt x="401269" y="715721"/>
                  </a:lnTo>
                  <a:lnTo>
                    <a:pt x="401269" y="46443"/>
                  </a:lnTo>
                  <a:lnTo>
                    <a:pt x="182651" y="46443"/>
                  </a:lnTo>
                  <a:lnTo>
                    <a:pt x="184162" y="42316"/>
                  </a:lnTo>
                  <a:lnTo>
                    <a:pt x="187147" y="38938"/>
                  </a:lnTo>
                  <a:lnTo>
                    <a:pt x="191274" y="36702"/>
                  </a:lnTo>
                  <a:lnTo>
                    <a:pt x="191274" y="13487"/>
                  </a:lnTo>
                  <a:lnTo>
                    <a:pt x="195376" y="9385"/>
                  </a:lnTo>
                  <a:lnTo>
                    <a:pt x="309928" y="9385"/>
                  </a:lnTo>
                  <a:lnTo>
                    <a:pt x="240690" y="0"/>
                  </a:lnTo>
                  <a:close/>
                </a:path>
                <a:path w="401320" h="742314">
                  <a:moveTo>
                    <a:pt x="401269" y="715721"/>
                  </a:moveTo>
                  <a:lnTo>
                    <a:pt x="354850" y="715721"/>
                  </a:lnTo>
                  <a:lnTo>
                    <a:pt x="354850" y="742289"/>
                  </a:lnTo>
                  <a:lnTo>
                    <a:pt x="401269" y="742289"/>
                  </a:lnTo>
                  <a:lnTo>
                    <a:pt x="401269" y="715721"/>
                  </a:lnTo>
                  <a:close/>
                </a:path>
                <a:path w="401320" h="742314">
                  <a:moveTo>
                    <a:pt x="309928" y="9385"/>
                  </a:moveTo>
                  <a:lnTo>
                    <a:pt x="205879" y="9385"/>
                  </a:lnTo>
                  <a:lnTo>
                    <a:pt x="209994" y="13487"/>
                  </a:lnTo>
                  <a:lnTo>
                    <a:pt x="209994" y="36702"/>
                  </a:lnTo>
                  <a:lnTo>
                    <a:pt x="214096" y="38938"/>
                  </a:lnTo>
                  <a:lnTo>
                    <a:pt x="217093" y="42316"/>
                  </a:lnTo>
                  <a:lnTo>
                    <a:pt x="218605" y="46443"/>
                  </a:lnTo>
                  <a:lnTo>
                    <a:pt x="401269" y="46443"/>
                  </a:lnTo>
                  <a:lnTo>
                    <a:pt x="401269" y="25476"/>
                  </a:lnTo>
                  <a:lnTo>
                    <a:pt x="399021" y="21729"/>
                  </a:lnTo>
                  <a:lnTo>
                    <a:pt x="392658" y="20599"/>
                  </a:lnTo>
                  <a:lnTo>
                    <a:pt x="309928" y="9385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016997" y="3917467"/>
              <a:ext cx="401320" cy="742315"/>
            </a:xfrm>
            <a:custGeom>
              <a:avLst/>
              <a:gdLst/>
              <a:ahLst/>
              <a:cxnLst/>
              <a:rect l="l" t="t" r="r" b="b"/>
              <a:pathLst>
                <a:path w="401320" h="742314">
                  <a:moveTo>
                    <a:pt x="209994" y="36702"/>
                  </a:moveTo>
                  <a:lnTo>
                    <a:pt x="209994" y="18732"/>
                  </a:lnTo>
                  <a:lnTo>
                    <a:pt x="209994" y="13487"/>
                  </a:lnTo>
                  <a:lnTo>
                    <a:pt x="205879" y="9385"/>
                  </a:lnTo>
                  <a:lnTo>
                    <a:pt x="200634" y="9385"/>
                  </a:lnTo>
                  <a:lnTo>
                    <a:pt x="195376" y="9385"/>
                  </a:lnTo>
                  <a:lnTo>
                    <a:pt x="191274" y="13487"/>
                  </a:lnTo>
                  <a:lnTo>
                    <a:pt x="191274" y="18732"/>
                  </a:lnTo>
                  <a:lnTo>
                    <a:pt x="191274" y="36702"/>
                  </a:lnTo>
                  <a:lnTo>
                    <a:pt x="187147" y="38938"/>
                  </a:lnTo>
                  <a:lnTo>
                    <a:pt x="184162" y="42316"/>
                  </a:lnTo>
                  <a:lnTo>
                    <a:pt x="182651" y="46443"/>
                  </a:lnTo>
                  <a:lnTo>
                    <a:pt x="218605" y="46443"/>
                  </a:lnTo>
                  <a:lnTo>
                    <a:pt x="217093" y="42316"/>
                  </a:lnTo>
                  <a:lnTo>
                    <a:pt x="214096" y="38938"/>
                  </a:lnTo>
                  <a:lnTo>
                    <a:pt x="209994" y="36702"/>
                  </a:lnTo>
                  <a:close/>
                </a:path>
                <a:path w="401320" h="742314">
                  <a:moveTo>
                    <a:pt x="401269" y="29972"/>
                  </a:moveTo>
                  <a:lnTo>
                    <a:pt x="401269" y="58420"/>
                  </a:lnTo>
                  <a:lnTo>
                    <a:pt x="401269" y="742289"/>
                  </a:lnTo>
                  <a:lnTo>
                    <a:pt x="354850" y="742289"/>
                  </a:lnTo>
                  <a:lnTo>
                    <a:pt x="354850" y="715721"/>
                  </a:lnTo>
                  <a:lnTo>
                    <a:pt x="46418" y="715721"/>
                  </a:lnTo>
                  <a:lnTo>
                    <a:pt x="46418" y="742289"/>
                  </a:lnTo>
                  <a:lnTo>
                    <a:pt x="0" y="742289"/>
                  </a:lnTo>
                  <a:lnTo>
                    <a:pt x="0" y="58420"/>
                  </a:lnTo>
                  <a:lnTo>
                    <a:pt x="0" y="31102"/>
                  </a:lnTo>
                  <a:lnTo>
                    <a:pt x="0" y="24726"/>
                  </a:lnTo>
                  <a:lnTo>
                    <a:pt x="2235" y="21729"/>
                  </a:lnTo>
                  <a:lnTo>
                    <a:pt x="8610" y="20599"/>
                  </a:lnTo>
                  <a:lnTo>
                    <a:pt x="158699" y="0"/>
                  </a:lnTo>
                  <a:lnTo>
                    <a:pt x="240690" y="0"/>
                  </a:lnTo>
                  <a:lnTo>
                    <a:pt x="392658" y="20599"/>
                  </a:lnTo>
                  <a:lnTo>
                    <a:pt x="399021" y="21729"/>
                  </a:lnTo>
                  <a:lnTo>
                    <a:pt x="401269" y="25476"/>
                  </a:lnTo>
                  <a:lnTo>
                    <a:pt x="401269" y="2997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135018" y="3976763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48" y="0"/>
                  </a:moveTo>
                  <a:lnTo>
                    <a:pt x="0" y="0"/>
                  </a:lnTo>
                  <a:lnTo>
                    <a:pt x="0" y="101917"/>
                  </a:lnTo>
                  <a:lnTo>
                    <a:pt x="19748" y="101917"/>
                  </a:lnTo>
                  <a:lnTo>
                    <a:pt x="197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135018" y="3976763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48" y="0"/>
                  </a:moveTo>
                  <a:lnTo>
                    <a:pt x="19748" y="101917"/>
                  </a:lnTo>
                  <a:lnTo>
                    <a:pt x="0" y="101917"/>
                  </a:lnTo>
                  <a:lnTo>
                    <a:pt x="0" y="0"/>
                  </a:lnTo>
                  <a:lnTo>
                    <a:pt x="19748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187774" y="3974985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35" y="0"/>
                  </a:moveTo>
                  <a:lnTo>
                    <a:pt x="0" y="0"/>
                  </a:lnTo>
                  <a:lnTo>
                    <a:pt x="0" y="101904"/>
                  </a:lnTo>
                  <a:lnTo>
                    <a:pt x="19735" y="101904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187774" y="3974985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35" y="0"/>
                  </a:moveTo>
                  <a:lnTo>
                    <a:pt x="19735" y="101904"/>
                  </a:lnTo>
                  <a:lnTo>
                    <a:pt x="0" y="101904"/>
                  </a:lnTo>
                  <a:lnTo>
                    <a:pt x="0" y="0"/>
                  </a:lnTo>
                  <a:lnTo>
                    <a:pt x="1973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227372" y="3974833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0" y="0"/>
                  </a:lnTo>
                  <a:lnTo>
                    <a:pt x="0" y="101904"/>
                  </a:lnTo>
                  <a:lnTo>
                    <a:pt x="19723" y="101904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227372" y="3974833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19723" y="101904"/>
                  </a:lnTo>
                  <a:lnTo>
                    <a:pt x="0" y="101904"/>
                  </a:lnTo>
                  <a:lnTo>
                    <a:pt x="0" y="0"/>
                  </a:lnTo>
                  <a:lnTo>
                    <a:pt x="1972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281754" y="3976319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35" y="0"/>
                  </a:moveTo>
                  <a:lnTo>
                    <a:pt x="0" y="0"/>
                  </a:lnTo>
                  <a:lnTo>
                    <a:pt x="0" y="101904"/>
                  </a:lnTo>
                  <a:lnTo>
                    <a:pt x="19735" y="101904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281754" y="3976319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35" y="0"/>
                  </a:moveTo>
                  <a:lnTo>
                    <a:pt x="19735" y="101904"/>
                  </a:lnTo>
                  <a:lnTo>
                    <a:pt x="0" y="101904"/>
                  </a:lnTo>
                  <a:lnTo>
                    <a:pt x="0" y="0"/>
                  </a:lnTo>
                  <a:lnTo>
                    <a:pt x="1973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321352" y="3976179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48" y="0"/>
                  </a:moveTo>
                  <a:lnTo>
                    <a:pt x="0" y="0"/>
                  </a:lnTo>
                  <a:lnTo>
                    <a:pt x="0" y="101930"/>
                  </a:lnTo>
                  <a:lnTo>
                    <a:pt x="19748" y="101930"/>
                  </a:lnTo>
                  <a:lnTo>
                    <a:pt x="197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321352" y="3976179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48" y="0"/>
                  </a:moveTo>
                  <a:lnTo>
                    <a:pt x="19748" y="101930"/>
                  </a:lnTo>
                  <a:lnTo>
                    <a:pt x="0" y="101930"/>
                  </a:lnTo>
                  <a:lnTo>
                    <a:pt x="0" y="0"/>
                  </a:lnTo>
                  <a:lnTo>
                    <a:pt x="19748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370832" y="3977678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0" y="0"/>
                  </a:lnTo>
                  <a:lnTo>
                    <a:pt x="0" y="101930"/>
                  </a:lnTo>
                  <a:lnTo>
                    <a:pt x="19723" y="101930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370832" y="3977678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19723" y="101930"/>
                  </a:lnTo>
                  <a:lnTo>
                    <a:pt x="0" y="101930"/>
                  </a:lnTo>
                  <a:lnTo>
                    <a:pt x="0" y="0"/>
                  </a:lnTo>
                  <a:lnTo>
                    <a:pt x="1972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289401" y="4094555"/>
              <a:ext cx="1127125" cy="247650"/>
            </a:xfrm>
            <a:custGeom>
              <a:avLst/>
              <a:gdLst/>
              <a:ahLst/>
              <a:cxnLst/>
              <a:rect l="l" t="t" r="r" b="b"/>
              <a:pathLst>
                <a:path w="1127125" h="247650">
                  <a:moveTo>
                    <a:pt x="84607" y="0"/>
                  </a:moveTo>
                  <a:lnTo>
                    <a:pt x="0" y="0"/>
                  </a:lnTo>
                  <a:lnTo>
                    <a:pt x="0" y="247027"/>
                  </a:lnTo>
                  <a:lnTo>
                    <a:pt x="84607" y="247027"/>
                  </a:lnTo>
                  <a:lnTo>
                    <a:pt x="84607" y="0"/>
                  </a:lnTo>
                  <a:close/>
                </a:path>
                <a:path w="1127125" h="247650">
                  <a:moveTo>
                    <a:pt x="770648" y="123494"/>
                  </a:moveTo>
                  <a:lnTo>
                    <a:pt x="769162" y="121627"/>
                  </a:lnTo>
                  <a:lnTo>
                    <a:pt x="765022" y="121627"/>
                  </a:lnTo>
                  <a:lnTo>
                    <a:pt x="728345" y="121831"/>
                  </a:lnTo>
                  <a:lnTo>
                    <a:pt x="728472" y="136880"/>
                  </a:lnTo>
                  <a:lnTo>
                    <a:pt x="732040" y="136537"/>
                  </a:lnTo>
                  <a:lnTo>
                    <a:pt x="732815" y="136423"/>
                  </a:lnTo>
                  <a:lnTo>
                    <a:pt x="733132" y="136423"/>
                  </a:lnTo>
                  <a:lnTo>
                    <a:pt x="733399" y="136398"/>
                  </a:lnTo>
                  <a:lnTo>
                    <a:pt x="734542" y="131953"/>
                  </a:lnTo>
                  <a:lnTo>
                    <a:pt x="745820" y="125387"/>
                  </a:lnTo>
                  <a:lnTo>
                    <a:pt x="760488" y="128320"/>
                  </a:lnTo>
                  <a:lnTo>
                    <a:pt x="764895" y="136398"/>
                  </a:lnTo>
                  <a:lnTo>
                    <a:pt x="760082" y="143814"/>
                  </a:lnTo>
                  <a:lnTo>
                    <a:pt x="744664" y="145732"/>
                  </a:lnTo>
                  <a:lnTo>
                    <a:pt x="734504" y="141909"/>
                  </a:lnTo>
                  <a:lnTo>
                    <a:pt x="732815" y="136461"/>
                  </a:lnTo>
                  <a:lnTo>
                    <a:pt x="732040" y="136537"/>
                  </a:lnTo>
                  <a:lnTo>
                    <a:pt x="728535" y="137020"/>
                  </a:lnTo>
                  <a:lnTo>
                    <a:pt x="728611" y="149504"/>
                  </a:lnTo>
                  <a:lnTo>
                    <a:pt x="768032" y="149733"/>
                  </a:lnTo>
                  <a:lnTo>
                    <a:pt x="770648" y="146710"/>
                  </a:lnTo>
                  <a:lnTo>
                    <a:pt x="770648" y="145732"/>
                  </a:lnTo>
                  <a:lnTo>
                    <a:pt x="770648" y="125387"/>
                  </a:lnTo>
                  <a:lnTo>
                    <a:pt x="770648" y="123494"/>
                  </a:lnTo>
                  <a:close/>
                </a:path>
                <a:path w="1127125" h="247650">
                  <a:moveTo>
                    <a:pt x="1126718" y="121691"/>
                  </a:moveTo>
                  <a:lnTo>
                    <a:pt x="1090333" y="121488"/>
                  </a:lnTo>
                  <a:lnTo>
                    <a:pt x="1086243" y="121488"/>
                  </a:lnTo>
                  <a:lnTo>
                    <a:pt x="1084770" y="123367"/>
                  </a:lnTo>
                  <a:lnTo>
                    <a:pt x="1084770" y="146558"/>
                  </a:lnTo>
                  <a:lnTo>
                    <a:pt x="1087374" y="149580"/>
                  </a:lnTo>
                  <a:lnTo>
                    <a:pt x="1126439" y="149339"/>
                  </a:lnTo>
                  <a:lnTo>
                    <a:pt x="1126464" y="145592"/>
                  </a:lnTo>
                  <a:lnTo>
                    <a:pt x="1126540" y="136867"/>
                  </a:lnTo>
                  <a:lnTo>
                    <a:pt x="1123022" y="136385"/>
                  </a:lnTo>
                  <a:lnTo>
                    <a:pt x="1122260" y="136309"/>
                  </a:lnTo>
                  <a:lnTo>
                    <a:pt x="1120609" y="141770"/>
                  </a:lnTo>
                  <a:lnTo>
                    <a:pt x="1110538" y="145592"/>
                  </a:lnTo>
                  <a:lnTo>
                    <a:pt x="1095260" y="143687"/>
                  </a:lnTo>
                  <a:lnTo>
                    <a:pt x="1090472" y="136245"/>
                  </a:lnTo>
                  <a:lnTo>
                    <a:pt x="1094816" y="128181"/>
                  </a:lnTo>
                  <a:lnTo>
                    <a:pt x="1109395" y="125234"/>
                  </a:lnTo>
                  <a:lnTo>
                    <a:pt x="1120571" y="131813"/>
                  </a:lnTo>
                  <a:lnTo>
                    <a:pt x="1121689" y="136245"/>
                  </a:lnTo>
                  <a:lnTo>
                    <a:pt x="1122260" y="136309"/>
                  </a:lnTo>
                  <a:lnTo>
                    <a:pt x="1123022" y="136385"/>
                  </a:lnTo>
                  <a:lnTo>
                    <a:pt x="1126617" y="136728"/>
                  </a:lnTo>
                  <a:lnTo>
                    <a:pt x="1126617" y="136271"/>
                  </a:lnTo>
                  <a:lnTo>
                    <a:pt x="1126693" y="125234"/>
                  </a:lnTo>
                  <a:lnTo>
                    <a:pt x="1126718" y="12169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289388" y="4094556"/>
              <a:ext cx="85090" cy="247650"/>
            </a:xfrm>
            <a:custGeom>
              <a:avLst/>
              <a:gdLst/>
              <a:ahLst/>
              <a:cxnLst/>
              <a:rect l="l" t="t" r="r" b="b"/>
              <a:pathLst>
                <a:path w="85089" h="247650">
                  <a:moveTo>
                    <a:pt x="84620" y="0"/>
                  </a:moveTo>
                  <a:lnTo>
                    <a:pt x="84620" y="247027"/>
                  </a:lnTo>
                  <a:lnTo>
                    <a:pt x="0" y="247027"/>
                  </a:lnTo>
                  <a:lnTo>
                    <a:pt x="0" y="0"/>
                  </a:lnTo>
                  <a:lnTo>
                    <a:pt x="8462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131070" y="3917467"/>
              <a:ext cx="401320" cy="742315"/>
            </a:xfrm>
            <a:custGeom>
              <a:avLst/>
              <a:gdLst/>
              <a:ahLst/>
              <a:cxnLst/>
              <a:rect l="l" t="t" r="r" b="b"/>
              <a:pathLst>
                <a:path w="401320" h="742314">
                  <a:moveTo>
                    <a:pt x="401269" y="0"/>
                  </a:moveTo>
                  <a:lnTo>
                    <a:pt x="0" y="0"/>
                  </a:lnTo>
                  <a:lnTo>
                    <a:pt x="0" y="79006"/>
                  </a:lnTo>
                  <a:lnTo>
                    <a:pt x="7861" y="79006"/>
                  </a:lnTo>
                  <a:lnTo>
                    <a:pt x="13474" y="84607"/>
                  </a:lnTo>
                  <a:lnTo>
                    <a:pt x="13474" y="98831"/>
                  </a:lnTo>
                  <a:lnTo>
                    <a:pt x="7861" y="104838"/>
                  </a:lnTo>
                  <a:lnTo>
                    <a:pt x="0" y="104838"/>
                  </a:lnTo>
                  <a:lnTo>
                    <a:pt x="0" y="659561"/>
                  </a:lnTo>
                  <a:lnTo>
                    <a:pt x="7861" y="659561"/>
                  </a:lnTo>
                  <a:lnTo>
                    <a:pt x="13474" y="665187"/>
                  </a:lnTo>
                  <a:lnTo>
                    <a:pt x="13474" y="679399"/>
                  </a:lnTo>
                  <a:lnTo>
                    <a:pt x="7861" y="685012"/>
                  </a:lnTo>
                  <a:lnTo>
                    <a:pt x="0" y="685012"/>
                  </a:lnTo>
                  <a:lnTo>
                    <a:pt x="0" y="742289"/>
                  </a:lnTo>
                  <a:lnTo>
                    <a:pt x="401269" y="742289"/>
                  </a:lnTo>
                  <a:lnTo>
                    <a:pt x="401269" y="685012"/>
                  </a:lnTo>
                  <a:lnTo>
                    <a:pt x="394525" y="684631"/>
                  </a:lnTo>
                  <a:lnTo>
                    <a:pt x="388924" y="679030"/>
                  </a:lnTo>
                  <a:lnTo>
                    <a:pt x="388924" y="672287"/>
                  </a:lnTo>
                  <a:lnTo>
                    <a:pt x="388924" y="665556"/>
                  </a:lnTo>
                  <a:lnTo>
                    <a:pt x="394525" y="659930"/>
                  </a:lnTo>
                  <a:lnTo>
                    <a:pt x="401269" y="659561"/>
                  </a:lnTo>
                  <a:lnTo>
                    <a:pt x="401269" y="104457"/>
                  </a:lnTo>
                  <a:lnTo>
                    <a:pt x="394525" y="104101"/>
                  </a:lnTo>
                  <a:lnTo>
                    <a:pt x="388924" y="98831"/>
                  </a:lnTo>
                  <a:lnTo>
                    <a:pt x="388924" y="84988"/>
                  </a:lnTo>
                  <a:lnTo>
                    <a:pt x="394525" y="79349"/>
                  </a:lnTo>
                  <a:lnTo>
                    <a:pt x="401269" y="79006"/>
                  </a:lnTo>
                  <a:lnTo>
                    <a:pt x="401269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131070" y="3917467"/>
              <a:ext cx="401320" cy="742315"/>
            </a:xfrm>
            <a:custGeom>
              <a:avLst/>
              <a:gdLst/>
              <a:ahLst/>
              <a:cxnLst/>
              <a:rect l="l" t="t" r="r" b="b"/>
              <a:pathLst>
                <a:path w="401320" h="742314">
                  <a:moveTo>
                    <a:pt x="388924" y="672287"/>
                  </a:moveTo>
                  <a:lnTo>
                    <a:pt x="388924" y="665556"/>
                  </a:lnTo>
                  <a:lnTo>
                    <a:pt x="394525" y="659930"/>
                  </a:lnTo>
                  <a:lnTo>
                    <a:pt x="401269" y="659561"/>
                  </a:lnTo>
                  <a:lnTo>
                    <a:pt x="401269" y="104457"/>
                  </a:lnTo>
                  <a:lnTo>
                    <a:pt x="394525" y="104101"/>
                  </a:lnTo>
                  <a:lnTo>
                    <a:pt x="388924" y="98831"/>
                  </a:lnTo>
                  <a:lnTo>
                    <a:pt x="388924" y="91732"/>
                  </a:lnTo>
                  <a:lnTo>
                    <a:pt x="388924" y="84988"/>
                  </a:lnTo>
                  <a:lnTo>
                    <a:pt x="394525" y="79349"/>
                  </a:lnTo>
                  <a:lnTo>
                    <a:pt x="401269" y="79006"/>
                  </a:lnTo>
                  <a:lnTo>
                    <a:pt x="401269" y="0"/>
                  </a:lnTo>
                  <a:lnTo>
                    <a:pt x="0" y="0"/>
                  </a:lnTo>
                  <a:lnTo>
                    <a:pt x="0" y="79006"/>
                  </a:lnTo>
                  <a:lnTo>
                    <a:pt x="749" y="79006"/>
                  </a:lnTo>
                  <a:lnTo>
                    <a:pt x="7861" y="79006"/>
                  </a:lnTo>
                  <a:lnTo>
                    <a:pt x="13474" y="84607"/>
                  </a:lnTo>
                  <a:lnTo>
                    <a:pt x="13474" y="91732"/>
                  </a:lnTo>
                  <a:lnTo>
                    <a:pt x="13474" y="98831"/>
                  </a:lnTo>
                  <a:lnTo>
                    <a:pt x="7861" y="104838"/>
                  </a:lnTo>
                  <a:lnTo>
                    <a:pt x="749" y="104838"/>
                  </a:lnTo>
                  <a:lnTo>
                    <a:pt x="0" y="104838"/>
                  </a:lnTo>
                  <a:lnTo>
                    <a:pt x="0" y="659561"/>
                  </a:lnTo>
                  <a:lnTo>
                    <a:pt x="749" y="659561"/>
                  </a:lnTo>
                  <a:lnTo>
                    <a:pt x="7861" y="659561"/>
                  </a:lnTo>
                  <a:lnTo>
                    <a:pt x="13474" y="665187"/>
                  </a:lnTo>
                  <a:lnTo>
                    <a:pt x="13474" y="672287"/>
                  </a:lnTo>
                  <a:lnTo>
                    <a:pt x="13474" y="679399"/>
                  </a:lnTo>
                  <a:lnTo>
                    <a:pt x="7861" y="685012"/>
                  </a:lnTo>
                  <a:lnTo>
                    <a:pt x="749" y="685012"/>
                  </a:lnTo>
                  <a:lnTo>
                    <a:pt x="0" y="685012"/>
                  </a:lnTo>
                  <a:lnTo>
                    <a:pt x="0" y="742289"/>
                  </a:lnTo>
                  <a:lnTo>
                    <a:pt x="401269" y="742289"/>
                  </a:lnTo>
                  <a:lnTo>
                    <a:pt x="401269" y="685012"/>
                  </a:lnTo>
                  <a:lnTo>
                    <a:pt x="394525" y="684631"/>
                  </a:lnTo>
                  <a:lnTo>
                    <a:pt x="388924" y="679030"/>
                  </a:lnTo>
                  <a:lnTo>
                    <a:pt x="388924" y="672287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921304" y="3597656"/>
              <a:ext cx="1875789" cy="1454785"/>
            </a:xfrm>
            <a:custGeom>
              <a:avLst/>
              <a:gdLst/>
              <a:ahLst/>
              <a:cxnLst/>
              <a:rect l="l" t="t" r="r" b="b"/>
              <a:pathLst>
                <a:path w="1875789" h="1454785">
                  <a:moveTo>
                    <a:pt x="1875231" y="0"/>
                  </a:moveTo>
                  <a:lnTo>
                    <a:pt x="1875231" y="1454543"/>
                  </a:lnTo>
                  <a:lnTo>
                    <a:pt x="0" y="1454543"/>
                  </a:lnTo>
                  <a:lnTo>
                    <a:pt x="0" y="0"/>
                  </a:lnTo>
                  <a:lnTo>
                    <a:pt x="1875231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148175" y="3983342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99" y="0"/>
                  </a:moveTo>
                  <a:lnTo>
                    <a:pt x="0" y="0"/>
                  </a:lnTo>
                  <a:lnTo>
                    <a:pt x="0" y="95338"/>
                  </a:lnTo>
                  <a:lnTo>
                    <a:pt x="44399" y="95338"/>
                  </a:lnTo>
                  <a:lnTo>
                    <a:pt x="443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148175" y="3983342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99" y="0"/>
                  </a:moveTo>
                  <a:lnTo>
                    <a:pt x="44399" y="95338"/>
                  </a:lnTo>
                  <a:lnTo>
                    <a:pt x="0" y="95338"/>
                  </a:lnTo>
                  <a:lnTo>
                    <a:pt x="0" y="0"/>
                  </a:lnTo>
                  <a:lnTo>
                    <a:pt x="4439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242015" y="3983189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99" y="0"/>
                  </a:moveTo>
                  <a:lnTo>
                    <a:pt x="0" y="0"/>
                  </a:lnTo>
                  <a:lnTo>
                    <a:pt x="0" y="95338"/>
                  </a:lnTo>
                  <a:lnTo>
                    <a:pt x="44399" y="95338"/>
                  </a:lnTo>
                  <a:lnTo>
                    <a:pt x="44399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242015" y="3983189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99" y="0"/>
                  </a:moveTo>
                  <a:lnTo>
                    <a:pt x="44399" y="95338"/>
                  </a:lnTo>
                  <a:lnTo>
                    <a:pt x="0" y="95338"/>
                  </a:lnTo>
                  <a:lnTo>
                    <a:pt x="0" y="0"/>
                  </a:lnTo>
                  <a:lnTo>
                    <a:pt x="4439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335830" y="3981399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86" y="0"/>
                  </a:moveTo>
                  <a:lnTo>
                    <a:pt x="0" y="0"/>
                  </a:lnTo>
                  <a:lnTo>
                    <a:pt x="0" y="95338"/>
                  </a:lnTo>
                  <a:lnTo>
                    <a:pt x="44386" y="95338"/>
                  </a:lnTo>
                  <a:lnTo>
                    <a:pt x="44386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044391" y="3975468"/>
              <a:ext cx="69215" cy="104775"/>
            </a:xfrm>
            <a:custGeom>
              <a:avLst/>
              <a:gdLst/>
              <a:ahLst/>
              <a:cxnLst/>
              <a:rect l="l" t="t" r="r" b="b"/>
              <a:pathLst>
                <a:path w="69214" h="104775">
                  <a:moveTo>
                    <a:pt x="51041" y="0"/>
                  </a:moveTo>
                  <a:lnTo>
                    <a:pt x="51549" y="6718"/>
                  </a:lnTo>
                  <a:lnTo>
                    <a:pt x="16814" y="6464"/>
                  </a:lnTo>
                  <a:lnTo>
                    <a:pt x="16065" y="253"/>
                  </a:lnTo>
                  <a:lnTo>
                    <a:pt x="355" y="406"/>
                  </a:lnTo>
                  <a:lnTo>
                    <a:pt x="0" y="104355"/>
                  </a:lnTo>
                  <a:lnTo>
                    <a:pt x="68897" y="103568"/>
                  </a:lnTo>
                  <a:lnTo>
                    <a:pt x="69024" y="253"/>
                  </a:lnTo>
                  <a:lnTo>
                    <a:pt x="510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111332" y="4572533"/>
              <a:ext cx="39370" cy="60960"/>
            </a:xfrm>
            <a:custGeom>
              <a:avLst/>
              <a:gdLst/>
              <a:ahLst/>
              <a:cxnLst/>
              <a:rect l="l" t="t" r="r" b="b"/>
              <a:pathLst>
                <a:path w="39370" h="60960">
                  <a:moveTo>
                    <a:pt x="39293" y="0"/>
                  </a:moveTo>
                  <a:lnTo>
                    <a:pt x="0" y="0"/>
                  </a:lnTo>
                  <a:lnTo>
                    <a:pt x="0" y="60655"/>
                  </a:lnTo>
                  <a:lnTo>
                    <a:pt x="39293" y="60655"/>
                  </a:lnTo>
                  <a:lnTo>
                    <a:pt x="39293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111332" y="4572533"/>
              <a:ext cx="39370" cy="60960"/>
            </a:xfrm>
            <a:custGeom>
              <a:avLst/>
              <a:gdLst/>
              <a:ahLst/>
              <a:cxnLst/>
              <a:rect l="l" t="t" r="r" b="b"/>
              <a:pathLst>
                <a:path w="39370" h="60960">
                  <a:moveTo>
                    <a:pt x="39293" y="60655"/>
                  </a:moveTo>
                  <a:lnTo>
                    <a:pt x="39293" y="0"/>
                  </a:lnTo>
                  <a:lnTo>
                    <a:pt x="0" y="0"/>
                  </a:lnTo>
                  <a:lnTo>
                    <a:pt x="0" y="60655"/>
                  </a:lnTo>
                  <a:lnTo>
                    <a:pt x="39293" y="6065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285767" y="4572533"/>
              <a:ext cx="40005" cy="60960"/>
            </a:xfrm>
            <a:custGeom>
              <a:avLst/>
              <a:gdLst/>
              <a:ahLst/>
              <a:cxnLst/>
              <a:rect l="l" t="t" r="r" b="b"/>
              <a:pathLst>
                <a:path w="40004" h="60960">
                  <a:moveTo>
                    <a:pt x="39662" y="0"/>
                  </a:moveTo>
                  <a:lnTo>
                    <a:pt x="0" y="0"/>
                  </a:lnTo>
                  <a:lnTo>
                    <a:pt x="0" y="60655"/>
                  </a:lnTo>
                  <a:lnTo>
                    <a:pt x="39662" y="60655"/>
                  </a:lnTo>
                  <a:lnTo>
                    <a:pt x="3966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285767" y="4572533"/>
              <a:ext cx="40005" cy="60960"/>
            </a:xfrm>
            <a:custGeom>
              <a:avLst/>
              <a:gdLst/>
              <a:ahLst/>
              <a:cxnLst/>
              <a:rect l="l" t="t" r="r" b="b"/>
              <a:pathLst>
                <a:path w="40004" h="60960">
                  <a:moveTo>
                    <a:pt x="39662" y="60655"/>
                  </a:moveTo>
                  <a:lnTo>
                    <a:pt x="39662" y="0"/>
                  </a:lnTo>
                  <a:lnTo>
                    <a:pt x="0" y="0"/>
                  </a:lnTo>
                  <a:lnTo>
                    <a:pt x="0" y="60655"/>
                  </a:lnTo>
                  <a:lnTo>
                    <a:pt x="39662" y="6065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016971" y="4536986"/>
              <a:ext cx="46990" cy="96520"/>
            </a:xfrm>
            <a:custGeom>
              <a:avLst/>
              <a:gdLst/>
              <a:ahLst/>
              <a:cxnLst/>
              <a:rect l="l" t="t" r="r" b="b"/>
              <a:pathLst>
                <a:path w="46989" h="96520">
                  <a:moveTo>
                    <a:pt x="46443" y="0"/>
                  </a:moveTo>
                  <a:lnTo>
                    <a:pt x="0" y="2133"/>
                  </a:lnTo>
                  <a:lnTo>
                    <a:pt x="25" y="96202"/>
                  </a:lnTo>
                  <a:lnTo>
                    <a:pt x="46443" y="96202"/>
                  </a:lnTo>
                  <a:lnTo>
                    <a:pt x="46443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016971" y="4536986"/>
              <a:ext cx="46990" cy="96520"/>
            </a:xfrm>
            <a:custGeom>
              <a:avLst/>
              <a:gdLst/>
              <a:ahLst/>
              <a:cxnLst/>
              <a:rect l="l" t="t" r="r" b="b"/>
              <a:pathLst>
                <a:path w="46989" h="96520">
                  <a:moveTo>
                    <a:pt x="25" y="96202"/>
                  </a:moveTo>
                  <a:lnTo>
                    <a:pt x="0" y="2133"/>
                  </a:lnTo>
                  <a:lnTo>
                    <a:pt x="46443" y="0"/>
                  </a:lnTo>
                  <a:lnTo>
                    <a:pt x="46443" y="96202"/>
                  </a:lnTo>
                  <a:lnTo>
                    <a:pt x="25" y="9620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370565" y="4535182"/>
              <a:ext cx="46990" cy="96520"/>
            </a:xfrm>
            <a:custGeom>
              <a:avLst/>
              <a:gdLst/>
              <a:ahLst/>
              <a:cxnLst/>
              <a:rect l="l" t="t" r="r" b="b"/>
              <a:pathLst>
                <a:path w="46989" h="96520">
                  <a:moveTo>
                    <a:pt x="46418" y="0"/>
                  </a:moveTo>
                  <a:lnTo>
                    <a:pt x="0" y="3784"/>
                  </a:lnTo>
                  <a:lnTo>
                    <a:pt x="0" y="96202"/>
                  </a:lnTo>
                  <a:lnTo>
                    <a:pt x="46418" y="96202"/>
                  </a:lnTo>
                  <a:lnTo>
                    <a:pt x="4641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370565" y="4535182"/>
              <a:ext cx="46990" cy="96520"/>
            </a:xfrm>
            <a:custGeom>
              <a:avLst/>
              <a:gdLst/>
              <a:ahLst/>
              <a:cxnLst/>
              <a:rect l="l" t="t" r="r" b="b"/>
              <a:pathLst>
                <a:path w="46989" h="96520">
                  <a:moveTo>
                    <a:pt x="0" y="96202"/>
                  </a:moveTo>
                  <a:lnTo>
                    <a:pt x="0" y="3784"/>
                  </a:lnTo>
                  <a:lnTo>
                    <a:pt x="46418" y="0"/>
                  </a:lnTo>
                  <a:lnTo>
                    <a:pt x="46418" y="96202"/>
                  </a:lnTo>
                  <a:lnTo>
                    <a:pt x="0" y="9620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055173" y="3982237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4">
                  <a:moveTo>
                    <a:pt x="46431" y="0"/>
                  </a:moveTo>
                  <a:lnTo>
                    <a:pt x="0" y="0"/>
                  </a:lnTo>
                  <a:lnTo>
                    <a:pt x="0" y="96951"/>
                  </a:lnTo>
                  <a:lnTo>
                    <a:pt x="46431" y="96951"/>
                  </a:lnTo>
                  <a:lnTo>
                    <a:pt x="4643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055160" y="3982237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4">
                  <a:moveTo>
                    <a:pt x="46443" y="96951"/>
                  </a:moveTo>
                  <a:lnTo>
                    <a:pt x="46443" y="0"/>
                  </a:lnTo>
                  <a:lnTo>
                    <a:pt x="0" y="0"/>
                  </a:lnTo>
                  <a:lnTo>
                    <a:pt x="0" y="96951"/>
                  </a:lnTo>
                  <a:lnTo>
                    <a:pt x="46443" y="9695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324326" y="4068699"/>
              <a:ext cx="208279" cy="452120"/>
            </a:xfrm>
            <a:custGeom>
              <a:avLst/>
              <a:gdLst/>
              <a:ahLst/>
              <a:cxnLst/>
              <a:rect l="l" t="t" r="r" b="b"/>
              <a:pathLst>
                <a:path w="208279" h="452120">
                  <a:moveTo>
                    <a:pt x="0" y="451815"/>
                  </a:moveTo>
                  <a:lnTo>
                    <a:pt x="208013" y="451815"/>
                  </a:lnTo>
                  <a:lnTo>
                    <a:pt x="208013" y="0"/>
                  </a:lnTo>
                  <a:lnTo>
                    <a:pt x="0" y="0"/>
                  </a:lnTo>
                  <a:lnTo>
                    <a:pt x="0" y="451815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131070" y="4068699"/>
              <a:ext cx="401320" cy="452120"/>
            </a:xfrm>
            <a:custGeom>
              <a:avLst/>
              <a:gdLst/>
              <a:ahLst/>
              <a:cxnLst/>
              <a:rect l="l" t="t" r="r" b="b"/>
              <a:pathLst>
                <a:path w="401320" h="452120">
                  <a:moveTo>
                    <a:pt x="401269" y="451815"/>
                  </a:moveTo>
                  <a:lnTo>
                    <a:pt x="401269" y="0"/>
                  </a:lnTo>
                  <a:lnTo>
                    <a:pt x="0" y="0"/>
                  </a:lnTo>
                  <a:lnTo>
                    <a:pt x="0" y="451815"/>
                  </a:lnTo>
                  <a:lnTo>
                    <a:pt x="401269" y="45181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324326" y="3954538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324326" y="3954538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305492" y="3974007"/>
              <a:ext cx="52069" cy="71120"/>
            </a:xfrm>
            <a:custGeom>
              <a:avLst/>
              <a:gdLst/>
              <a:ahLst/>
              <a:cxnLst/>
              <a:rect l="l" t="t" r="r" b="b"/>
              <a:pathLst>
                <a:path w="52070" h="71120">
                  <a:moveTo>
                    <a:pt x="26200" y="0"/>
                  </a:moveTo>
                  <a:lnTo>
                    <a:pt x="15955" y="2035"/>
                  </a:lnTo>
                  <a:lnTo>
                    <a:pt x="7632" y="7581"/>
                  </a:lnTo>
                  <a:lnTo>
                    <a:pt x="2043" y="15794"/>
                  </a:lnTo>
                  <a:lnTo>
                    <a:pt x="0" y="25831"/>
                  </a:lnTo>
                  <a:lnTo>
                    <a:pt x="0" y="70764"/>
                  </a:lnTo>
                  <a:lnTo>
                    <a:pt x="52031" y="70764"/>
                  </a:lnTo>
                  <a:lnTo>
                    <a:pt x="52031" y="25831"/>
                  </a:lnTo>
                  <a:lnTo>
                    <a:pt x="49995" y="15794"/>
                  </a:lnTo>
                  <a:lnTo>
                    <a:pt x="44450" y="7581"/>
                  </a:lnTo>
                  <a:lnTo>
                    <a:pt x="36237" y="2035"/>
                  </a:lnTo>
                  <a:lnTo>
                    <a:pt x="262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305492" y="3974007"/>
              <a:ext cx="52069" cy="71120"/>
            </a:xfrm>
            <a:custGeom>
              <a:avLst/>
              <a:gdLst/>
              <a:ahLst/>
              <a:cxnLst/>
              <a:rect l="l" t="t" r="r" b="b"/>
              <a:pathLst>
                <a:path w="52070" h="71120">
                  <a:moveTo>
                    <a:pt x="26200" y="0"/>
                  </a:moveTo>
                  <a:lnTo>
                    <a:pt x="15955" y="2035"/>
                  </a:lnTo>
                  <a:lnTo>
                    <a:pt x="7632" y="7581"/>
                  </a:lnTo>
                  <a:lnTo>
                    <a:pt x="2043" y="15794"/>
                  </a:lnTo>
                  <a:lnTo>
                    <a:pt x="0" y="25831"/>
                  </a:lnTo>
                  <a:lnTo>
                    <a:pt x="0" y="70764"/>
                  </a:lnTo>
                  <a:lnTo>
                    <a:pt x="52031" y="70764"/>
                  </a:lnTo>
                  <a:lnTo>
                    <a:pt x="52031" y="25831"/>
                  </a:lnTo>
                  <a:lnTo>
                    <a:pt x="49995" y="15794"/>
                  </a:lnTo>
                  <a:lnTo>
                    <a:pt x="44450" y="7581"/>
                  </a:lnTo>
                  <a:lnTo>
                    <a:pt x="36237" y="2035"/>
                  </a:lnTo>
                  <a:lnTo>
                    <a:pt x="2620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441001" y="3974007"/>
              <a:ext cx="52705" cy="71120"/>
            </a:xfrm>
            <a:custGeom>
              <a:avLst/>
              <a:gdLst/>
              <a:ahLst/>
              <a:cxnLst/>
              <a:rect l="l" t="t" r="r" b="b"/>
              <a:pathLst>
                <a:path w="52704" h="71120">
                  <a:moveTo>
                    <a:pt x="26212" y="0"/>
                  </a:moveTo>
                  <a:lnTo>
                    <a:pt x="15950" y="2035"/>
                  </a:lnTo>
                  <a:lnTo>
                    <a:pt x="7624" y="7581"/>
                  </a:lnTo>
                  <a:lnTo>
                    <a:pt x="2040" y="15794"/>
                  </a:lnTo>
                  <a:lnTo>
                    <a:pt x="0" y="25831"/>
                  </a:lnTo>
                  <a:lnTo>
                    <a:pt x="0" y="70764"/>
                  </a:lnTo>
                  <a:lnTo>
                    <a:pt x="52400" y="70764"/>
                  </a:lnTo>
                  <a:lnTo>
                    <a:pt x="52400" y="25831"/>
                  </a:lnTo>
                  <a:lnTo>
                    <a:pt x="50306" y="15794"/>
                  </a:lnTo>
                  <a:lnTo>
                    <a:pt x="44635" y="7581"/>
                  </a:lnTo>
                  <a:lnTo>
                    <a:pt x="36299" y="2035"/>
                  </a:lnTo>
                  <a:lnTo>
                    <a:pt x="262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441001" y="3974007"/>
              <a:ext cx="52705" cy="71120"/>
            </a:xfrm>
            <a:custGeom>
              <a:avLst/>
              <a:gdLst/>
              <a:ahLst/>
              <a:cxnLst/>
              <a:rect l="l" t="t" r="r" b="b"/>
              <a:pathLst>
                <a:path w="52704" h="71120">
                  <a:moveTo>
                    <a:pt x="26212" y="0"/>
                  </a:moveTo>
                  <a:lnTo>
                    <a:pt x="15950" y="2035"/>
                  </a:lnTo>
                  <a:lnTo>
                    <a:pt x="7624" y="7581"/>
                  </a:lnTo>
                  <a:lnTo>
                    <a:pt x="2040" y="15794"/>
                  </a:lnTo>
                  <a:lnTo>
                    <a:pt x="0" y="25831"/>
                  </a:lnTo>
                  <a:lnTo>
                    <a:pt x="0" y="70764"/>
                  </a:lnTo>
                  <a:lnTo>
                    <a:pt x="52400" y="70764"/>
                  </a:lnTo>
                  <a:lnTo>
                    <a:pt x="52400" y="25831"/>
                  </a:lnTo>
                  <a:lnTo>
                    <a:pt x="50306" y="15794"/>
                  </a:lnTo>
                  <a:lnTo>
                    <a:pt x="44635" y="7581"/>
                  </a:lnTo>
                  <a:lnTo>
                    <a:pt x="36299" y="2035"/>
                  </a:lnTo>
                  <a:lnTo>
                    <a:pt x="2621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376231" y="3985996"/>
              <a:ext cx="46355" cy="46990"/>
            </a:xfrm>
            <a:custGeom>
              <a:avLst/>
              <a:gdLst/>
              <a:ahLst/>
              <a:cxnLst/>
              <a:rect l="l" t="t" r="r" b="b"/>
              <a:pathLst>
                <a:path w="46354" h="46989">
                  <a:moveTo>
                    <a:pt x="23215" y="0"/>
                  </a:moveTo>
                  <a:lnTo>
                    <a:pt x="14058" y="1835"/>
                  </a:lnTo>
                  <a:lnTo>
                    <a:pt x="6692" y="6829"/>
                  </a:lnTo>
                  <a:lnTo>
                    <a:pt x="1784" y="14208"/>
                  </a:lnTo>
                  <a:lnTo>
                    <a:pt x="0" y="23202"/>
                  </a:lnTo>
                  <a:lnTo>
                    <a:pt x="1784" y="32194"/>
                  </a:lnTo>
                  <a:lnTo>
                    <a:pt x="6692" y="39570"/>
                  </a:lnTo>
                  <a:lnTo>
                    <a:pt x="14058" y="44559"/>
                  </a:lnTo>
                  <a:lnTo>
                    <a:pt x="23215" y="46393"/>
                  </a:lnTo>
                  <a:lnTo>
                    <a:pt x="32152" y="44559"/>
                  </a:lnTo>
                  <a:lnTo>
                    <a:pt x="39404" y="39570"/>
                  </a:lnTo>
                  <a:lnTo>
                    <a:pt x="44271" y="32194"/>
                  </a:lnTo>
                  <a:lnTo>
                    <a:pt x="46050" y="23202"/>
                  </a:lnTo>
                  <a:lnTo>
                    <a:pt x="44271" y="14208"/>
                  </a:lnTo>
                  <a:lnTo>
                    <a:pt x="39404" y="6829"/>
                  </a:lnTo>
                  <a:lnTo>
                    <a:pt x="32152" y="1835"/>
                  </a:lnTo>
                  <a:lnTo>
                    <a:pt x="232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376231" y="3985996"/>
              <a:ext cx="157480" cy="46990"/>
            </a:xfrm>
            <a:custGeom>
              <a:avLst/>
              <a:gdLst/>
              <a:ahLst/>
              <a:cxnLst/>
              <a:rect l="l" t="t" r="r" b="b"/>
              <a:pathLst>
                <a:path w="157479" h="46989">
                  <a:moveTo>
                    <a:pt x="23215" y="46393"/>
                  </a:moveTo>
                  <a:lnTo>
                    <a:pt x="32152" y="44559"/>
                  </a:lnTo>
                  <a:lnTo>
                    <a:pt x="39404" y="39570"/>
                  </a:lnTo>
                  <a:lnTo>
                    <a:pt x="44271" y="32194"/>
                  </a:lnTo>
                  <a:lnTo>
                    <a:pt x="46050" y="23202"/>
                  </a:lnTo>
                  <a:lnTo>
                    <a:pt x="44271" y="14208"/>
                  </a:lnTo>
                  <a:lnTo>
                    <a:pt x="39404" y="6829"/>
                  </a:lnTo>
                  <a:lnTo>
                    <a:pt x="32152" y="1835"/>
                  </a:lnTo>
                  <a:lnTo>
                    <a:pt x="23215" y="0"/>
                  </a:lnTo>
                  <a:lnTo>
                    <a:pt x="14058" y="1835"/>
                  </a:lnTo>
                  <a:lnTo>
                    <a:pt x="6692" y="6829"/>
                  </a:lnTo>
                  <a:lnTo>
                    <a:pt x="1784" y="14208"/>
                  </a:lnTo>
                  <a:lnTo>
                    <a:pt x="0" y="23202"/>
                  </a:lnTo>
                  <a:lnTo>
                    <a:pt x="1784" y="32194"/>
                  </a:lnTo>
                  <a:lnTo>
                    <a:pt x="6692" y="39570"/>
                  </a:lnTo>
                  <a:lnTo>
                    <a:pt x="14058" y="44559"/>
                  </a:lnTo>
                  <a:lnTo>
                    <a:pt x="23215" y="46393"/>
                  </a:lnTo>
                  <a:close/>
                </a:path>
                <a:path w="157479" h="46989">
                  <a:moveTo>
                    <a:pt x="156857" y="0"/>
                  </a:moveTo>
                  <a:lnTo>
                    <a:pt x="147863" y="1835"/>
                  </a:lnTo>
                  <a:lnTo>
                    <a:pt x="140484" y="6829"/>
                  </a:lnTo>
                  <a:lnTo>
                    <a:pt x="135490" y="14208"/>
                  </a:lnTo>
                  <a:lnTo>
                    <a:pt x="133654" y="23202"/>
                  </a:lnTo>
                  <a:lnTo>
                    <a:pt x="135490" y="32194"/>
                  </a:lnTo>
                  <a:lnTo>
                    <a:pt x="140484" y="39570"/>
                  </a:lnTo>
                  <a:lnTo>
                    <a:pt x="147863" y="44559"/>
                  </a:lnTo>
                  <a:lnTo>
                    <a:pt x="156857" y="4639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386340" y="3996474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0205" y="0"/>
                  </a:moveTo>
                  <a:lnTo>
                    <a:pt x="6007" y="0"/>
                  </a:lnTo>
                  <a:lnTo>
                    <a:pt x="0" y="5600"/>
                  </a:lnTo>
                  <a:lnTo>
                    <a:pt x="0" y="19824"/>
                  </a:lnTo>
                  <a:lnTo>
                    <a:pt x="6007" y="25831"/>
                  </a:lnTo>
                  <a:lnTo>
                    <a:pt x="13106" y="25831"/>
                  </a:lnTo>
                  <a:lnTo>
                    <a:pt x="20205" y="25831"/>
                  </a:lnTo>
                  <a:lnTo>
                    <a:pt x="25831" y="19824"/>
                  </a:lnTo>
                  <a:lnTo>
                    <a:pt x="25831" y="5600"/>
                  </a:lnTo>
                  <a:lnTo>
                    <a:pt x="2020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386340" y="3996474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3106" y="25831"/>
                  </a:moveTo>
                  <a:lnTo>
                    <a:pt x="20205" y="25831"/>
                  </a:lnTo>
                  <a:lnTo>
                    <a:pt x="25831" y="19824"/>
                  </a:lnTo>
                  <a:lnTo>
                    <a:pt x="25831" y="12725"/>
                  </a:lnTo>
                  <a:lnTo>
                    <a:pt x="25831" y="5600"/>
                  </a:lnTo>
                  <a:lnTo>
                    <a:pt x="20205" y="0"/>
                  </a:lnTo>
                  <a:lnTo>
                    <a:pt x="13106" y="0"/>
                  </a:lnTo>
                  <a:lnTo>
                    <a:pt x="6007" y="0"/>
                  </a:lnTo>
                  <a:lnTo>
                    <a:pt x="0" y="5600"/>
                  </a:lnTo>
                  <a:lnTo>
                    <a:pt x="0" y="12725"/>
                  </a:lnTo>
                  <a:lnTo>
                    <a:pt x="0" y="19824"/>
                  </a:lnTo>
                  <a:lnTo>
                    <a:pt x="6007" y="25831"/>
                  </a:lnTo>
                  <a:lnTo>
                    <a:pt x="13106" y="2583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399447" y="3917467"/>
              <a:ext cx="0" cy="68580"/>
            </a:xfrm>
            <a:custGeom>
              <a:avLst/>
              <a:gdLst/>
              <a:ahLst/>
              <a:cxnLst/>
              <a:rect l="l" t="t" r="r" b="b"/>
              <a:pathLst>
                <a:path h="68579">
                  <a:moveTo>
                    <a:pt x="0" y="0"/>
                  </a:moveTo>
                  <a:lnTo>
                    <a:pt x="0" y="6852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399447" y="3917467"/>
              <a:ext cx="0" cy="68580"/>
            </a:xfrm>
            <a:custGeom>
              <a:avLst/>
              <a:gdLst/>
              <a:ahLst/>
              <a:cxnLst/>
              <a:rect l="l" t="t" r="r" b="b"/>
              <a:pathLst>
                <a:path h="68579">
                  <a:moveTo>
                    <a:pt x="0" y="6852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399447" y="4032389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29">
                  <a:moveTo>
                    <a:pt x="0" y="0"/>
                  </a:moveTo>
                  <a:lnTo>
                    <a:pt x="0" y="3667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399447" y="4032389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29">
                  <a:moveTo>
                    <a:pt x="0" y="36677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376231" y="4566564"/>
              <a:ext cx="46355" cy="46990"/>
            </a:xfrm>
            <a:custGeom>
              <a:avLst/>
              <a:gdLst/>
              <a:ahLst/>
              <a:cxnLst/>
              <a:rect l="l" t="t" r="r" b="b"/>
              <a:pathLst>
                <a:path w="46354" h="46989">
                  <a:moveTo>
                    <a:pt x="23215" y="0"/>
                  </a:moveTo>
                  <a:lnTo>
                    <a:pt x="14058" y="1833"/>
                  </a:lnTo>
                  <a:lnTo>
                    <a:pt x="6692" y="6823"/>
                  </a:lnTo>
                  <a:lnTo>
                    <a:pt x="1784" y="14198"/>
                  </a:lnTo>
                  <a:lnTo>
                    <a:pt x="0" y="23190"/>
                  </a:lnTo>
                  <a:lnTo>
                    <a:pt x="1784" y="32186"/>
                  </a:lnTo>
                  <a:lnTo>
                    <a:pt x="6692" y="39570"/>
                  </a:lnTo>
                  <a:lnTo>
                    <a:pt x="14058" y="44567"/>
                  </a:lnTo>
                  <a:lnTo>
                    <a:pt x="23215" y="46405"/>
                  </a:lnTo>
                  <a:lnTo>
                    <a:pt x="32152" y="44567"/>
                  </a:lnTo>
                  <a:lnTo>
                    <a:pt x="39404" y="39570"/>
                  </a:lnTo>
                  <a:lnTo>
                    <a:pt x="44271" y="32186"/>
                  </a:lnTo>
                  <a:lnTo>
                    <a:pt x="46050" y="23190"/>
                  </a:lnTo>
                  <a:lnTo>
                    <a:pt x="44271" y="14198"/>
                  </a:lnTo>
                  <a:lnTo>
                    <a:pt x="39404" y="6823"/>
                  </a:lnTo>
                  <a:lnTo>
                    <a:pt x="32152" y="1833"/>
                  </a:lnTo>
                  <a:lnTo>
                    <a:pt x="232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376231" y="4566564"/>
              <a:ext cx="157480" cy="46990"/>
            </a:xfrm>
            <a:custGeom>
              <a:avLst/>
              <a:gdLst/>
              <a:ahLst/>
              <a:cxnLst/>
              <a:rect l="l" t="t" r="r" b="b"/>
              <a:pathLst>
                <a:path w="157479" h="46989">
                  <a:moveTo>
                    <a:pt x="23215" y="46405"/>
                  </a:moveTo>
                  <a:lnTo>
                    <a:pt x="32152" y="44567"/>
                  </a:lnTo>
                  <a:lnTo>
                    <a:pt x="39404" y="39570"/>
                  </a:lnTo>
                  <a:lnTo>
                    <a:pt x="44271" y="32186"/>
                  </a:lnTo>
                  <a:lnTo>
                    <a:pt x="46050" y="23190"/>
                  </a:lnTo>
                  <a:lnTo>
                    <a:pt x="44271" y="14198"/>
                  </a:lnTo>
                  <a:lnTo>
                    <a:pt x="39404" y="6823"/>
                  </a:lnTo>
                  <a:lnTo>
                    <a:pt x="32152" y="1833"/>
                  </a:lnTo>
                  <a:lnTo>
                    <a:pt x="23215" y="0"/>
                  </a:lnTo>
                  <a:lnTo>
                    <a:pt x="14058" y="1833"/>
                  </a:lnTo>
                  <a:lnTo>
                    <a:pt x="6692" y="6823"/>
                  </a:lnTo>
                  <a:lnTo>
                    <a:pt x="1784" y="14198"/>
                  </a:lnTo>
                  <a:lnTo>
                    <a:pt x="0" y="23190"/>
                  </a:lnTo>
                  <a:lnTo>
                    <a:pt x="1784" y="32186"/>
                  </a:lnTo>
                  <a:lnTo>
                    <a:pt x="6692" y="39570"/>
                  </a:lnTo>
                  <a:lnTo>
                    <a:pt x="14058" y="44567"/>
                  </a:lnTo>
                  <a:lnTo>
                    <a:pt x="23215" y="46405"/>
                  </a:lnTo>
                  <a:close/>
                </a:path>
                <a:path w="157479" h="46989">
                  <a:moveTo>
                    <a:pt x="156857" y="0"/>
                  </a:moveTo>
                  <a:lnTo>
                    <a:pt x="147863" y="1833"/>
                  </a:lnTo>
                  <a:lnTo>
                    <a:pt x="140484" y="6823"/>
                  </a:lnTo>
                  <a:lnTo>
                    <a:pt x="135490" y="14198"/>
                  </a:lnTo>
                  <a:lnTo>
                    <a:pt x="133654" y="23190"/>
                  </a:lnTo>
                  <a:lnTo>
                    <a:pt x="135490" y="32186"/>
                  </a:lnTo>
                  <a:lnTo>
                    <a:pt x="140484" y="39570"/>
                  </a:lnTo>
                  <a:lnTo>
                    <a:pt x="147863" y="44567"/>
                  </a:lnTo>
                  <a:lnTo>
                    <a:pt x="156857" y="4640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386340" y="4577029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0205" y="0"/>
                  </a:moveTo>
                  <a:lnTo>
                    <a:pt x="6007" y="0"/>
                  </a:lnTo>
                  <a:lnTo>
                    <a:pt x="0" y="5626"/>
                  </a:lnTo>
                  <a:lnTo>
                    <a:pt x="0" y="19837"/>
                  </a:lnTo>
                  <a:lnTo>
                    <a:pt x="6007" y="25450"/>
                  </a:lnTo>
                  <a:lnTo>
                    <a:pt x="13106" y="25450"/>
                  </a:lnTo>
                  <a:lnTo>
                    <a:pt x="20205" y="25450"/>
                  </a:lnTo>
                  <a:lnTo>
                    <a:pt x="25831" y="19837"/>
                  </a:lnTo>
                  <a:lnTo>
                    <a:pt x="25831" y="5626"/>
                  </a:lnTo>
                  <a:lnTo>
                    <a:pt x="202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386340" y="4577029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3106" y="25450"/>
                  </a:moveTo>
                  <a:lnTo>
                    <a:pt x="20205" y="25450"/>
                  </a:lnTo>
                  <a:lnTo>
                    <a:pt x="25831" y="19837"/>
                  </a:lnTo>
                  <a:lnTo>
                    <a:pt x="25831" y="12725"/>
                  </a:lnTo>
                  <a:lnTo>
                    <a:pt x="25831" y="5626"/>
                  </a:lnTo>
                  <a:lnTo>
                    <a:pt x="20205" y="0"/>
                  </a:lnTo>
                  <a:lnTo>
                    <a:pt x="13106" y="0"/>
                  </a:lnTo>
                  <a:lnTo>
                    <a:pt x="6007" y="0"/>
                  </a:lnTo>
                  <a:lnTo>
                    <a:pt x="0" y="5626"/>
                  </a:lnTo>
                  <a:lnTo>
                    <a:pt x="0" y="12725"/>
                  </a:lnTo>
                  <a:lnTo>
                    <a:pt x="0" y="19837"/>
                  </a:lnTo>
                  <a:lnTo>
                    <a:pt x="6007" y="25450"/>
                  </a:lnTo>
                  <a:lnTo>
                    <a:pt x="13106" y="254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399447" y="4612970"/>
              <a:ext cx="0" cy="46990"/>
            </a:xfrm>
            <a:custGeom>
              <a:avLst/>
              <a:gdLst/>
              <a:ahLst/>
              <a:cxnLst/>
              <a:rect l="l" t="t" r="r" b="b"/>
              <a:pathLst>
                <a:path h="46989">
                  <a:moveTo>
                    <a:pt x="0" y="0"/>
                  </a:moveTo>
                  <a:lnTo>
                    <a:pt x="0" y="4678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399447" y="4612970"/>
              <a:ext cx="0" cy="46990"/>
            </a:xfrm>
            <a:custGeom>
              <a:avLst/>
              <a:gdLst/>
              <a:ahLst/>
              <a:cxnLst/>
              <a:rect l="l" t="t" r="r" b="b"/>
              <a:pathLst>
                <a:path h="46989">
                  <a:moveTo>
                    <a:pt x="0" y="46786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399447" y="4520882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20">
                  <a:moveTo>
                    <a:pt x="0" y="0"/>
                  </a:moveTo>
                  <a:lnTo>
                    <a:pt x="0" y="4568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399447" y="4520882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20">
                  <a:moveTo>
                    <a:pt x="0" y="45681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324326" y="4484954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324326" y="4484954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324326" y="4399229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324326" y="4399229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324326" y="4380128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324326" y="4380128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324326" y="4361052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324326" y="4361052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305492" y="4117746"/>
              <a:ext cx="52069" cy="124460"/>
            </a:xfrm>
            <a:custGeom>
              <a:avLst/>
              <a:gdLst/>
              <a:ahLst/>
              <a:cxnLst/>
              <a:rect l="l" t="t" r="r" b="b"/>
              <a:pathLst>
                <a:path w="52070" h="124460">
                  <a:moveTo>
                    <a:pt x="52031" y="124269"/>
                  </a:moveTo>
                  <a:lnTo>
                    <a:pt x="52031" y="0"/>
                  </a:lnTo>
                  <a:lnTo>
                    <a:pt x="0" y="0"/>
                  </a:lnTo>
                  <a:lnTo>
                    <a:pt x="0" y="124269"/>
                  </a:lnTo>
                  <a:lnTo>
                    <a:pt x="52031" y="12426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324326" y="4224426"/>
              <a:ext cx="33655" cy="17780"/>
            </a:xfrm>
            <a:custGeom>
              <a:avLst/>
              <a:gdLst/>
              <a:ahLst/>
              <a:cxnLst/>
              <a:rect l="l" t="t" r="r" b="b"/>
              <a:pathLst>
                <a:path w="33654" h="17779">
                  <a:moveTo>
                    <a:pt x="0" y="17589"/>
                  </a:moveTo>
                  <a:lnTo>
                    <a:pt x="33197" y="17589"/>
                  </a:lnTo>
                  <a:lnTo>
                    <a:pt x="33197" y="0"/>
                  </a:lnTo>
                  <a:lnTo>
                    <a:pt x="0" y="0"/>
                  </a:lnTo>
                  <a:lnTo>
                    <a:pt x="0" y="1758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305492" y="4224426"/>
              <a:ext cx="52069" cy="17780"/>
            </a:xfrm>
            <a:custGeom>
              <a:avLst/>
              <a:gdLst/>
              <a:ahLst/>
              <a:cxnLst/>
              <a:rect l="l" t="t" r="r" b="b"/>
              <a:pathLst>
                <a:path w="52070" h="17779">
                  <a:moveTo>
                    <a:pt x="52031" y="17589"/>
                  </a:moveTo>
                  <a:lnTo>
                    <a:pt x="52031" y="0"/>
                  </a:lnTo>
                  <a:lnTo>
                    <a:pt x="0" y="0"/>
                  </a:lnTo>
                  <a:lnTo>
                    <a:pt x="0" y="17589"/>
                  </a:lnTo>
                  <a:lnTo>
                    <a:pt x="52031" y="175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324326" y="418885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324326" y="418885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324326" y="413721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324326" y="413721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324326" y="4572914"/>
              <a:ext cx="40005" cy="86995"/>
            </a:xfrm>
            <a:custGeom>
              <a:avLst/>
              <a:gdLst/>
              <a:ahLst/>
              <a:cxnLst/>
              <a:rect l="l" t="t" r="r" b="b"/>
              <a:pathLst>
                <a:path w="40004" h="86995">
                  <a:moveTo>
                    <a:pt x="0" y="86842"/>
                  </a:moveTo>
                  <a:lnTo>
                    <a:pt x="39560" y="86842"/>
                  </a:lnTo>
                  <a:lnTo>
                    <a:pt x="39560" y="0"/>
                  </a:lnTo>
                  <a:lnTo>
                    <a:pt x="0" y="0"/>
                  </a:lnTo>
                  <a:lnTo>
                    <a:pt x="0" y="86842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300260" y="4572914"/>
              <a:ext cx="64135" cy="86995"/>
            </a:xfrm>
            <a:custGeom>
              <a:avLst/>
              <a:gdLst/>
              <a:ahLst/>
              <a:cxnLst/>
              <a:rect l="l" t="t" r="r" b="b"/>
              <a:pathLst>
                <a:path w="64135" h="86995">
                  <a:moveTo>
                    <a:pt x="63626" y="0"/>
                  </a:moveTo>
                  <a:lnTo>
                    <a:pt x="63626" y="86842"/>
                  </a:lnTo>
                  <a:lnTo>
                    <a:pt x="0" y="86842"/>
                  </a:lnTo>
                  <a:lnTo>
                    <a:pt x="0" y="0"/>
                  </a:lnTo>
                  <a:lnTo>
                    <a:pt x="63626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433140" y="4572914"/>
              <a:ext cx="64135" cy="86995"/>
            </a:xfrm>
            <a:custGeom>
              <a:avLst/>
              <a:gdLst/>
              <a:ahLst/>
              <a:cxnLst/>
              <a:rect l="l" t="t" r="r" b="b"/>
              <a:pathLst>
                <a:path w="64135" h="86995">
                  <a:moveTo>
                    <a:pt x="63626" y="0"/>
                  </a:moveTo>
                  <a:lnTo>
                    <a:pt x="0" y="0"/>
                  </a:lnTo>
                  <a:lnTo>
                    <a:pt x="0" y="86842"/>
                  </a:lnTo>
                  <a:lnTo>
                    <a:pt x="63626" y="86842"/>
                  </a:lnTo>
                  <a:lnTo>
                    <a:pt x="6362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433152" y="3975887"/>
              <a:ext cx="985519" cy="683895"/>
            </a:xfrm>
            <a:custGeom>
              <a:avLst/>
              <a:gdLst/>
              <a:ahLst/>
              <a:cxnLst/>
              <a:rect l="l" t="t" r="r" b="b"/>
              <a:pathLst>
                <a:path w="985520" h="683895">
                  <a:moveTo>
                    <a:pt x="63614" y="597026"/>
                  </a:moveTo>
                  <a:lnTo>
                    <a:pt x="63614" y="683869"/>
                  </a:lnTo>
                  <a:lnTo>
                    <a:pt x="0" y="683869"/>
                  </a:lnTo>
                  <a:lnTo>
                    <a:pt x="0" y="597026"/>
                  </a:lnTo>
                  <a:lnTo>
                    <a:pt x="63614" y="597026"/>
                  </a:lnTo>
                  <a:close/>
                </a:path>
                <a:path w="985520" h="683895">
                  <a:moveTo>
                    <a:pt x="611530" y="103670"/>
                  </a:moveTo>
                  <a:lnTo>
                    <a:pt x="611530" y="0"/>
                  </a:lnTo>
                  <a:lnTo>
                    <a:pt x="583844" y="0"/>
                  </a:lnTo>
                  <a:lnTo>
                    <a:pt x="583844" y="103670"/>
                  </a:lnTo>
                  <a:lnTo>
                    <a:pt x="611530" y="103670"/>
                  </a:lnTo>
                  <a:close/>
                </a:path>
                <a:path w="985520" h="683895">
                  <a:moveTo>
                    <a:pt x="701763" y="103670"/>
                  </a:moveTo>
                  <a:lnTo>
                    <a:pt x="701763" y="0"/>
                  </a:lnTo>
                  <a:lnTo>
                    <a:pt x="680415" y="0"/>
                  </a:lnTo>
                  <a:lnTo>
                    <a:pt x="680415" y="103670"/>
                  </a:lnTo>
                  <a:lnTo>
                    <a:pt x="701763" y="103670"/>
                  </a:lnTo>
                  <a:close/>
                </a:path>
                <a:path w="985520" h="683895">
                  <a:moveTo>
                    <a:pt x="795337" y="103670"/>
                  </a:moveTo>
                  <a:lnTo>
                    <a:pt x="795337" y="0"/>
                  </a:lnTo>
                  <a:lnTo>
                    <a:pt x="773607" y="0"/>
                  </a:lnTo>
                  <a:lnTo>
                    <a:pt x="773607" y="103670"/>
                  </a:lnTo>
                  <a:lnTo>
                    <a:pt x="795337" y="103670"/>
                  </a:lnTo>
                  <a:close/>
                </a:path>
                <a:path w="985520" h="683895">
                  <a:moveTo>
                    <a:pt x="888542" y="103670"/>
                  </a:moveTo>
                  <a:lnTo>
                    <a:pt x="888542" y="0"/>
                  </a:lnTo>
                  <a:lnTo>
                    <a:pt x="867194" y="0"/>
                  </a:lnTo>
                  <a:lnTo>
                    <a:pt x="867194" y="103670"/>
                  </a:lnTo>
                  <a:lnTo>
                    <a:pt x="888542" y="103670"/>
                  </a:lnTo>
                  <a:close/>
                </a:path>
                <a:path w="985520" h="683895">
                  <a:moveTo>
                    <a:pt x="985113" y="103670"/>
                  </a:moveTo>
                  <a:lnTo>
                    <a:pt x="985113" y="0"/>
                  </a:lnTo>
                  <a:lnTo>
                    <a:pt x="957414" y="0"/>
                  </a:lnTo>
                  <a:lnTo>
                    <a:pt x="957414" y="103670"/>
                  </a:lnTo>
                  <a:lnTo>
                    <a:pt x="985113" y="103670"/>
                  </a:lnTo>
                  <a:close/>
                </a:path>
                <a:path w="985520" h="683895">
                  <a:moveTo>
                    <a:pt x="985113" y="287477"/>
                  </a:moveTo>
                  <a:lnTo>
                    <a:pt x="985113" y="103670"/>
                  </a:lnTo>
                  <a:lnTo>
                    <a:pt x="583844" y="103670"/>
                  </a:lnTo>
                  <a:lnTo>
                    <a:pt x="583844" y="287477"/>
                  </a:lnTo>
                  <a:lnTo>
                    <a:pt x="985113" y="287477"/>
                  </a:lnTo>
                  <a:close/>
                </a:path>
                <a:path w="985520" h="683895">
                  <a:moveTo>
                    <a:pt x="605167" y="264629"/>
                  </a:moveTo>
                  <a:lnTo>
                    <a:pt x="613803" y="264629"/>
                  </a:lnTo>
                  <a:lnTo>
                    <a:pt x="620902" y="260134"/>
                  </a:lnTo>
                  <a:lnTo>
                    <a:pt x="620902" y="254546"/>
                  </a:lnTo>
                  <a:lnTo>
                    <a:pt x="620902" y="249288"/>
                  </a:lnTo>
                  <a:lnTo>
                    <a:pt x="613803" y="244792"/>
                  </a:lnTo>
                  <a:lnTo>
                    <a:pt x="605167" y="244792"/>
                  </a:lnTo>
                  <a:lnTo>
                    <a:pt x="596557" y="244792"/>
                  </a:lnTo>
                  <a:lnTo>
                    <a:pt x="589457" y="249288"/>
                  </a:lnTo>
                  <a:lnTo>
                    <a:pt x="589457" y="254546"/>
                  </a:lnTo>
                  <a:lnTo>
                    <a:pt x="589457" y="260134"/>
                  </a:lnTo>
                  <a:lnTo>
                    <a:pt x="596557" y="264629"/>
                  </a:lnTo>
                  <a:lnTo>
                    <a:pt x="605167" y="264629"/>
                  </a:lnTo>
                  <a:close/>
                </a:path>
                <a:path w="985520" h="683895">
                  <a:moveTo>
                    <a:pt x="583844" y="240296"/>
                  </a:moveTo>
                  <a:lnTo>
                    <a:pt x="621271" y="240296"/>
                  </a:lnTo>
                  <a:lnTo>
                    <a:pt x="625411" y="240296"/>
                  </a:lnTo>
                  <a:lnTo>
                    <a:pt x="626897" y="242163"/>
                  </a:lnTo>
                  <a:lnTo>
                    <a:pt x="626897" y="245922"/>
                  </a:lnTo>
                  <a:lnTo>
                    <a:pt x="626897" y="262013"/>
                  </a:lnTo>
                  <a:lnTo>
                    <a:pt x="626897" y="265379"/>
                  </a:lnTo>
                  <a:lnTo>
                    <a:pt x="624281" y="268389"/>
                  </a:lnTo>
                  <a:lnTo>
                    <a:pt x="621271" y="268389"/>
                  </a:lnTo>
                  <a:lnTo>
                    <a:pt x="583844" y="268389"/>
                  </a:lnTo>
                </a:path>
                <a:path w="985520" h="683895">
                  <a:moveTo>
                    <a:pt x="963777" y="264629"/>
                  </a:moveTo>
                  <a:lnTo>
                    <a:pt x="954798" y="264629"/>
                  </a:lnTo>
                  <a:lnTo>
                    <a:pt x="948054" y="260134"/>
                  </a:lnTo>
                  <a:lnTo>
                    <a:pt x="948054" y="254546"/>
                  </a:lnTo>
                  <a:lnTo>
                    <a:pt x="948054" y="249288"/>
                  </a:lnTo>
                  <a:lnTo>
                    <a:pt x="954798" y="244792"/>
                  </a:lnTo>
                  <a:lnTo>
                    <a:pt x="963777" y="244792"/>
                  </a:lnTo>
                  <a:lnTo>
                    <a:pt x="972362" y="244792"/>
                  </a:lnTo>
                  <a:lnTo>
                    <a:pt x="979500" y="249288"/>
                  </a:lnTo>
                  <a:lnTo>
                    <a:pt x="979500" y="254546"/>
                  </a:lnTo>
                  <a:lnTo>
                    <a:pt x="979500" y="260134"/>
                  </a:lnTo>
                  <a:lnTo>
                    <a:pt x="972362" y="264629"/>
                  </a:lnTo>
                  <a:lnTo>
                    <a:pt x="963777" y="264629"/>
                  </a:lnTo>
                  <a:close/>
                </a:path>
                <a:path w="985520" h="683895">
                  <a:moveTo>
                    <a:pt x="985113" y="240296"/>
                  </a:moveTo>
                  <a:lnTo>
                    <a:pt x="947686" y="240296"/>
                  </a:lnTo>
                  <a:lnTo>
                    <a:pt x="943559" y="240296"/>
                  </a:lnTo>
                  <a:lnTo>
                    <a:pt x="942060" y="242163"/>
                  </a:lnTo>
                  <a:lnTo>
                    <a:pt x="942060" y="245922"/>
                  </a:lnTo>
                  <a:lnTo>
                    <a:pt x="942060" y="262013"/>
                  </a:lnTo>
                  <a:lnTo>
                    <a:pt x="942060" y="265379"/>
                  </a:lnTo>
                  <a:lnTo>
                    <a:pt x="944676" y="268389"/>
                  </a:lnTo>
                  <a:lnTo>
                    <a:pt x="947686" y="268389"/>
                  </a:lnTo>
                  <a:lnTo>
                    <a:pt x="985113" y="26838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071620" y="4216184"/>
              <a:ext cx="292100" cy="28575"/>
            </a:xfrm>
            <a:custGeom>
              <a:avLst/>
              <a:gdLst/>
              <a:ahLst/>
              <a:cxnLst/>
              <a:rect l="l" t="t" r="r" b="b"/>
              <a:pathLst>
                <a:path w="292100" h="28575">
                  <a:moveTo>
                    <a:pt x="290487" y="0"/>
                  </a:moveTo>
                  <a:lnTo>
                    <a:pt x="1524" y="0"/>
                  </a:lnTo>
                  <a:lnTo>
                    <a:pt x="0" y="1866"/>
                  </a:lnTo>
                  <a:lnTo>
                    <a:pt x="0" y="25082"/>
                  </a:lnTo>
                  <a:lnTo>
                    <a:pt x="2654" y="28092"/>
                  </a:lnTo>
                  <a:lnTo>
                    <a:pt x="5270" y="28092"/>
                  </a:lnTo>
                  <a:lnTo>
                    <a:pt x="289369" y="28092"/>
                  </a:lnTo>
                  <a:lnTo>
                    <a:pt x="291998" y="25082"/>
                  </a:lnTo>
                  <a:lnTo>
                    <a:pt x="291998" y="1866"/>
                  </a:lnTo>
                  <a:lnTo>
                    <a:pt x="29048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071620" y="4216184"/>
              <a:ext cx="292100" cy="28575"/>
            </a:xfrm>
            <a:custGeom>
              <a:avLst/>
              <a:gdLst/>
              <a:ahLst/>
              <a:cxnLst/>
              <a:rect l="l" t="t" r="r" b="b"/>
              <a:pathLst>
                <a:path w="292100" h="28575">
                  <a:moveTo>
                    <a:pt x="5270" y="28092"/>
                  </a:moveTo>
                  <a:lnTo>
                    <a:pt x="2654" y="28092"/>
                  </a:lnTo>
                  <a:lnTo>
                    <a:pt x="0" y="25082"/>
                  </a:lnTo>
                  <a:lnTo>
                    <a:pt x="0" y="21716"/>
                  </a:lnTo>
                  <a:lnTo>
                    <a:pt x="0" y="5626"/>
                  </a:lnTo>
                  <a:lnTo>
                    <a:pt x="0" y="1866"/>
                  </a:lnTo>
                  <a:lnTo>
                    <a:pt x="1524" y="0"/>
                  </a:lnTo>
                  <a:lnTo>
                    <a:pt x="5270" y="0"/>
                  </a:lnTo>
                  <a:lnTo>
                    <a:pt x="286372" y="0"/>
                  </a:lnTo>
                  <a:lnTo>
                    <a:pt x="290487" y="0"/>
                  </a:lnTo>
                  <a:lnTo>
                    <a:pt x="291998" y="1866"/>
                  </a:lnTo>
                  <a:lnTo>
                    <a:pt x="291998" y="5626"/>
                  </a:lnTo>
                  <a:lnTo>
                    <a:pt x="291998" y="21716"/>
                  </a:lnTo>
                  <a:lnTo>
                    <a:pt x="291998" y="25082"/>
                  </a:lnTo>
                  <a:lnTo>
                    <a:pt x="289369" y="28092"/>
                  </a:lnTo>
                  <a:lnTo>
                    <a:pt x="286372" y="28092"/>
                  </a:lnTo>
                  <a:lnTo>
                    <a:pt x="5270" y="280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061204" y="399292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15" y="0"/>
                  </a:moveTo>
                  <a:lnTo>
                    <a:pt x="12734" y="502"/>
                  </a:lnTo>
                  <a:lnTo>
                    <a:pt x="6785" y="3465"/>
                  </a:lnTo>
                  <a:lnTo>
                    <a:pt x="2211" y="8781"/>
                  </a:lnTo>
                  <a:lnTo>
                    <a:pt x="0" y="15266"/>
                  </a:lnTo>
                  <a:lnTo>
                    <a:pt x="484" y="21849"/>
                  </a:lnTo>
                  <a:lnTo>
                    <a:pt x="3425" y="27794"/>
                  </a:lnTo>
                  <a:lnTo>
                    <a:pt x="8586" y="32365"/>
                  </a:lnTo>
                  <a:lnTo>
                    <a:pt x="15098" y="34580"/>
                  </a:lnTo>
                  <a:lnTo>
                    <a:pt x="21761" y="34094"/>
                  </a:lnTo>
                  <a:lnTo>
                    <a:pt x="27726" y="31152"/>
                  </a:lnTo>
                  <a:lnTo>
                    <a:pt x="32145" y="26002"/>
                  </a:lnTo>
                  <a:lnTo>
                    <a:pt x="34374" y="19311"/>
                  </a:lnTo>
                  <a:lnTo>
                    <a:pt x="33893" y="12623"/>
                  </a:lnTo>
                  <a:lnTo>
                    <a:pt x="30946" y="6639"/>
                  </a:lnTo>
                  <a:lnTo>
                    <a:pt x="25782" y="2063"/>
                  </a:lnTo>
                  <a:lnTo>
                    <a:pt x="19315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061204" y="399292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86" y="32365"/>
                  </a:moveTo>
                  <a:lnTo>
                    <a:pt x="15098" y="34580"/>
                  </a:lnTo>
                  <a:lnTo>
                    <a:pt x="21761" y="34094"/>
                  </a:lnTo>
                  <a:lnTo>
                    <a:pt x="27726" y="31152"/>
                  </a:lnTo>
                  <a:lnTo>
                    <a:pt x="32145" y="26002"/>
                  </a:lnTo>
                  <a:lnTo>
                    <a:pt x="34374" y="19311"/>
                  </a:lnTo>
                  <a:lnTo>
                    <a:pt x="33893" y="12623"/>
                  </a:lnTo>
                  <a:lnTo>
                    <a:pt x="30946" y="6639"/>
                  </a:lnTo>
                  <a:lnTo>
                    <a:pt x="25782" y="2063"/>
                  </a:lnTo>
                  <a:lnTo>
                    <a:pt x="19315" y="0"/>
                  </a:lnTo>
                  <a:lnTo>
                    <a:pt x="12734" y="502"/>
                  </a:lnTo>
                  <a:lnTo>
                    <a:pt x="6785" y="3465"/>
                  </a:lnTo>
                  <a:lnTo>
                    <a:pt x="2211" y="8781"/>
                  </a:lnTo>
                  <a:lnTo>
                    <a:pt x="0" y="15266"/>
                  </a:lnTo>
                  <a:lnTo>
                    <a:pt x="484" y="21849"/>
                  </a:lnTo>
                  <a:lnTo>
                    <a:pt x="3425" y="27794"/>
                  </a:lnTo>
                  <a:lnTo>
                    <a:pt x="8586" y="323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072407" y="3996816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16840" y="0"/>
                  </a:moveTo>
                  <a:lnTo>
                    <a:pt x="0" y="29591"/>
                  </a:lnTo>
                  <a:lnTo>
                    <a:pt x="5969" y="18732"/>
                  </a:lnTo>
                  <a:lnTo>
                    <a:pt x="9334" y="19862"/>
                  </a:lnTo>
                  <a:lnTo>
                    <a:pt x="12344" y="19481"/>
                  </a:lnTo>
                  <a:lnTo>
                    <a:pt x="14579" y="15760"/>
                  </a:lnTo>
                  <a:lnTo>
                    <a:pt x="13474" y="13144"/>
                  </a:lnTo>
                  <a:lnTo>
                    <a:pt x="10858" y="10871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072407" y="3996816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0" y="29591"/>
                  </a:moveTo>
                  <a:lnTo>
                    <a:pt x="5969" y="18732"/>
                  </a:lnTo>
                  <a:lnTo>
                    <a:pt x="9334" y="19862"/>
                  </a:lnTo>
                  <a:lnTo>
                    <a:pt x="12344" y="19481"/>
                  </a:lnTo>
                  <a:lnTo>
                    <a:pt x="13474" y="17614"/>
                  </a:lnTo>
                  <a:lnTo>
                    <a:pt x="14579" y="15760"/>
                  </a:lnTo>
                  <a:lnTo>
                    <a:pt x="13474" y="13144"/>
                  </a:lnTo>
                  <a:lnTo>
                    <a:pt x="10858" y="10871"/>
                  </a:lnTo>
                  <a:lnTo>
                    <a:pt x="1684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067556" y="3993845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79">
                  <a:moveTo>
                    <a:pt x="16814" y="0"/>
                  </a:moveTo>
                  <a:lnTo>
                    <a:pt x="10820" y="10845"/>
                  </a:lnTo>
                  <a:lnTo>
                    <a:pt x="7467" y="9740"/>
                  </a:lnTo>
                  <a:lnTo>
                    <a:pt x="4457" y="10096"/>
                  </a:lnTo>
                  <a:lnTo>
                    <a:pt x="2235" y="13842"/>
                  </a:lnTo>
                  <a:lnTo>
                    <a:pt x="3721" y="16852"/>
                  </a:lnTo>
                  <a:lnTo>
                    <a:pt x="6337" y="19100"/>
                  </a:lnTo>
                  <a:lnTo>
                    <a:pt x="0" y="29946"/>
                  </a:lnTo>
                  <a:lnTo>
                    <a:pt x="16814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067556" y="3993845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79">
                  <a:moveTo>
                    <a:pt x="16814" y="0"/>
                  </a:moveTo>
                  <a:lnTo>
                    <a:pt x="10820" y="10845"/>
                  </a:lnTo>
                  <a:lnTo>
                    <a:pt x="7467" y="9740"/>
                  </a:lnTo>
                  <a:lnTo>
                    <a:pt x="4457" y="10096"/>
                  </a:lnTo>
                  <a:lnTo>
                    <a:pt x="3327" y="11963"/>
                  </a:lnTo>
                  <a:lnTo>
                    <a:pt x="2235" y="13842"/>
                  </a:lnTo>
                  <a:lnTo>
                    <a:pt x="3721" y="16852"/>
                  </a:lnTo>
                  <a:lnTo>
                    <a:pt x="6337" y="19100"/>
                  </a:lnTo>
                  <a:lnTo>
                    <a:pt x="0" y="2994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147261" y="3982237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4">
                  <a:moveTo>
                    <a:pt x="46405" y="0"/>
                  </a:moveTo>
                  <a:lnTo>
                    <a:pt x="0" y="0"/>
                  </a:lnTo>
                  <a:lnTo>
                    <a:pt x="0" y="96951"/>
                  </a:lnTo>
                  <a:lnTo>
                    <a:pt x="46405" y="96951"/>
                  </a:lnTo>
                  <a:lnTo>
                    <a:pt x="46405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147261" y="3982237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4">
                  <a:moveTo>
                    <a:pt x="46405" y="96951"/>
                  </a:moveTo>
                  <a:lnTo>
                    <a:pt x="46405" y="0"/>
                  </a:lnTo>
                  <a:lnTo>
                    <a:pt x="0" y="0"/>
                  </a:lnTo>
                  <a:lnTo>
                    <a:pt x="0" y="96951"/>
                  </a:lnTo>
                  <a:lnTo>
                    <a:pt x="46405" y="9695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153273" y="399292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22" y="0"/>
                  </a:moveTo>
                  <a:lnTo>
                    <a:pt x="12745" y="502"/>
                  </a:lnTo>
                  <a:lnTo>
                    <a:pt x="6796" y="3465"/>
                  </a:lnTo>
                  <a:lnTo>
                    <a:pt x="2216" y="8781"/>
                  </a:lnTo>
                  <a:lnTo>
                    <a:pt x="0" y="15266"/>
                  </a:lnTo>
                  <a:lnTo>
                    <a:pt x="483" y="21849"/>
                  </a:lnTo>
                  <a:lnTo>
                    <a:pt x="3424" y="27794"/>
                  </a:lnTo>
                  <a:lnTo>
                    <a:pt x="8579" y="32365"/>
                  </a:lnTo>
                  <a:lnTo>
                    <a:pt x="15104" y="34580"/>
                  </a:lnTo>
                  <a:lnTo>
                    <a:pt x="21813" y="34094"/>
                  </a:lnTo>
                  <a:lnTo>
                    <a:pt x="27892" y="31152"/>
                  </a:lnTo>
                  <a:lnTo>
                    <a:pt x="32531" y="26002"/>
                  </a:lnTo>
                  <a:lnTo>
                    <a:pt x="34582" y="19311"/>
                  </a:lnTo>
                  <a:lnTo>
                    <a:pt x="34074" y="12623"/>
                  </a:lnTo>
                  <a:lnTo>
                    <a:pt x="31110" y="6639"/>
                  </a:lnTo>
                  <a:lnTo>
                    <a:pt x="25788" y="2063"/>
                  </a:lnTo>
                  <a:lnTo>
                    <a:pt x="1932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153273" y="399292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79" y="32365"/>
                  </a:moveTo>
                  <a:lnTo>
                    <a:pt x="15104" y="34580"/>
                  </a:lnTo>
                  <a:lnTo>
                    <a:pt x="21813" y="34094"/>
                  </a:lnTo>
                  <a:lnTo>
                    <a:pt x="27892" y="31152"/>
                  </a:lnTo>
                  <a:lnTo>
                    <a:pt x="32531" y="26002"/>
                  </a:lnTo>
                  <a:lnTo>
                    <a:pt x="34582" y="19311"/>
                  </a:lnTo>
                  <a:lnTo>
                    <a:pt x="34074" y="12623"/>
                  </a:lnTo>
                  <a:lnTo>
                    <a:pt x="31110" y="6639"/>
                  </a:lnTo>
                  <a:lnTo>
                    <a:pt x="25788" y="2063"/>
                  </a:lnTo>
                  <a:lnTo>
                    <a:pt x="19322" y="0"/>
                  </a:lnTo>
                  <a:lnTo>
                    <a:pt x="12745" y="502"/>
                  </a:lnTo>
                  <a:lnTo>
                    <a:pt x="6796" y="3465"/>
                  </a:lnTo>
                  <a:lnTo>
                    <a:pt x="2216" y="8781"/>
                  </a:lnTo>
                  <a:lnTo>
                    <a:pt x="0" y="15266"/>
                  </a:lnTo>
                  <a:lnTo>
                    <a:pt x="483" y="21849"/>
                  </a:lnTo>
                  <a:lnTo>
                    <a:pt x="3424" y="27794"/>
                  </a:lnTo>
                  <a:lnTo>
                    <a:pt x="8579" y="323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164482" y="3996816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16827" y="0"/>
                  </a:moveTo>
                  <a:lnTo>
                    <a:pt x="0" y="29591"/>
                  </a:lnTo>
                  <a:lnTo>
                    <a:pt x="6362" y="18732"/>
                  </a:lnTo>
                  <a:lnTo>
                    <a:pt x="9347" y="19862"/>
                  </a:lnTo>
                  <a:lnTo>
                    <a:pt x="12725" y="19481"/>
                  </a:lnTo>
                  <a:lnTo>
                    <a:pt x="13462" y="17614"/>
                  </a:lnTo>
                  <a:lnTo>
                    <a:pt x="14579" y="15760"/>
                  </a:lnTo>
                  <a:lnTo>
                    <a:pt x="13462" y="13144"/>
                  </a:lnTo>
                  <a:lnTo>
                    <a:pt x="10845" y="10871"/>
                  </a:lnTo>
                  <a:lnTo>
                    <a:pt x="1682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164482" y="3996816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0" y="29591"/>
                  </a:moveTo>
                  <a:lnTo>
                    <a:pt x="6362" y="18732"/>
                  </a:lnTo>
                  <a:lnTo>
                    <a:pt x="9347" y="19862"/>
                  </a:lnTo>
                  <a:lnTo>
                    <a:pt x="12725" y="19481"/>
                  </a:lnTo>
                  <a:lnTo>
                    <a:pt x="13462" y="17614"/>
                  </a:lnTo>
                  <a:lnTo>
                    <a:pt x="14579" y="15760"/>
                  </a:lnTo>
                  <a:lnTo>
                    <a:pt x="13462" y="13144"/>
                  </a:lnTo>
                  <a:lnTo>
                    <a:pt x="10845" y="10871"/>
                  </a:lnTo>
                  <a:lnTo>
                    <a:pt x="16827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159605" y="3993845"/>
              <a:ext cx="17780" cy="30480"/>
            </a:xfrm>
            <a:custGeom>
              <a:avLst/>
              <a:gdLst/>
              <a:ahLst/>
              <a:cxnLst/>
              <a:rect l="l" t="t" r="r" b="b"/>
              <a:pathLst>
                <a:path w="17779" h="30479">
                  <a:moveTo>
                    <a:pt x="17208" y="0"/>
                  </a:moveTo>
                  <a:lnTo>
                    <a:pt x="10858" y="10845"/>
                  </a:lnTo>
                  <a:lnTo>
                    <a:pt x="7480" y="9740"/>
                  </a:lnTo>
                  <a:lnTo>
                    <a:pt x="4495" y="10096"/>
                  </a:lnTo>
                  <a:lnTo>
                    <a:pt x="2247" y="13842"/>
                  </a:lnTo>
                  <a:lnTo>
                    <a:pt x="3746" y="16852"/>
                  </a:lnTo>
                  <a:lnTo>
                    <a:pt x="6350" y="19100"/>
                  </a:lnTo>
                  <a:lnTo>
                    <a:pt x="0" y="29946"/>
                  </a:lnTo>
                  <a:lnTo>
                    <a:pt x="1720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159605" y="3993845"/>
              <a:ext cx="17780" cy="30480"/>
            </a:xfrm>
            <a:custGeom>
              <a:avLst/>
              <a:gdLst/>
              <a:ahLst/>
              <a:cxnLst/>
              <a:rect l="l" t="t" r="r" b="b"/>
              <a:pathLst>
                <a:path w="17779" h="30479">
                  <a:moveTo>
                    <a:pt x="17208" y="0"/>
                  </a:moveTo>
                  <a:lnTo>
                    <a:pt x="10858" y="10845"/>
                  </a:lnTo>
                  <a:lnTo>
                    <a:pt x="7480" y="9740"/>
                  </a:lnTo>
                  <a:lnTo>
                    <a:pt x="4495" y="10096"/>
                  </a:lnTo>
                  <a:lnTo>
                    <a:pt x="3378" y="11963"/>
                  </a:lnTo>
                  <a:lnTo>
                    <a:pt x="2247" y="13842"/>
                  </a:lnTo>
                  <a:lnTo>
                    <a:pt x="3746" y="16852"/>
                  </a:lnTo>
                  <a:lnTo>
                    <a:pt x="6350" y="19100"/>
                  </a:lnTo>
                  <a:lnTo>
                    <a:pt x="0" y="29946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246845" y="399292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279" y="0"/>
                  </a:moveTo>
                  <a:lnTo>
                    <a:pt x="12612" y="502"/>
                  </a:lnTo>
                  <a:lnTo>
                    <a:pt x="6646" y="3465"/>
                  </a:lnTo>
                  <a:lnTo>
                    <a:pt x="2218" y="8781"/>
                  </a:lnTo>
                  <a:lnTo>
                    <a:pt x="0" y="15266"/>
                  </a:lnTo>
                  <a:lnTo>
                    <a:pt x="489" y="21849"/>
                  </a:lnTo>
                  <a:lnTo>
                    <a:pt x="3434" y="27794"/>
                  </a:lnTo>
                  <a:lnTo>
                    <a:pt x="8581" y="32365"/>
                  </a:lnTo>
                  <a:lnTo>
                    <a:pt x="15113" y="34580"/>
                  </a:lnTo>
                  <a:lnTo>
                    <a:pt x="21783" y="34094"/>
                  </a:lnTo>
                  <a:lnTo>
                    <a:pt x="27748" y="31152"/>
                  </a:lnTo>
                  <a:lnTo>
                    <a:pt x="32165" y="26002"/>
                  </a:lnTo>
                  <a:lnTo>
                    <a:pt x="34386" y="19311"/>
                  </a:lnTo>
                  <a:lnTo>
                    <a:pt x="33900" y="12623"/>
                  </a:lnTo>
                  <a:lnTo>
                    <a:pt x="30959" y="6639"/>
                  </a:lnTo>
                  <a:lnTo>
                    <a:pt x="25815" y="2063"/>
                  </a:lnTo>
                  <a:lnTo>
                    <a:pt x="19279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246845" y="399292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81" y="32365"/>
                  </a:moveTo>
                  <a:lnTo>
                    <a:pt x="15113" y="34580"/>
                  </a:lnTo>
                  <a:lnTo>
                    <a:pt x="21783" y="34094"/>
                  </a:lnTo>
                  <a:lnTo>
                    <a:pt x="27748" y="31152"/>
                  </a:lnTo>
                  <a:lnTo>
                    <a:pt x="32165" y="26002"/>
                  </a:lnTo>
                  <a:lnTo>
                    <a:pt x="34386" y="19311"/>
                  </a:lnTo>
                  <a:lnTo>
                    <a:pt x="33900" y="12623"/>
                  </a:lnTo>
                  <a:lnTo>
                    <a:pt x="30959" y="6639"/>
                  </a:lnTo>
                  <a:lnTo>
                    <a:pt x="25815" y="2063"/>
                  </a:lnTo>
                  <a:lnTo>
                    <a:pt x="19279" y="0"/>
                  </a:lnTo>
                  <a:lnTo>
                    <a:pt x="12612" y="502"/>
                  </a:lnTo>
                  <a:lnTo>
                    <a:pt x="6646" y="3465"/>
                  </a:lnTo>
                  <a:lnTo>
                    <a:pt x="2218" y="8781"/>
                  </a:lnTo>
                  <a:lnTo>
                    <a:pt x="0" y="15266"/>
                  </a:lnTo>
                  <a:lnTo>
                    <a:pt x="489" y="21849"/>
                  </a:lnTo>
                  <a:lnTo>
                    <a:pt x="3434" y="27794"/>
                  </a:lnTo>
                  <a:lnTo>
                    <a:pt x="8581" y="3236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258056" y="3996816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16840" y="0"/>
                  </a:moveTo>
                  <a:lnTo>
                    <a:pt x="0" y="29591"/>
                  </a:lnTo>
                  <a:lnTo>
                    <a:pt x="5981" y="18732"/>
                  </a:lnTo>
                  <a:lnTo>
                    <a:pt x="9347" y="19862"/>
                  </a:lnTo>
                  <a:lnTo>
                    <a:pt x="12357" y="19481"/>
                  </a:lnTo>
                  <a:lnTo>
                    <a:pt x="14605" y="15760"/>
                  </a:lnTo>
                  <a:lnTo>
                    <a:pt x="13474" y="13144"/>
                  </a:lnTo>
                  <a:lnTo>
                    <a:pt x="10464" y="10871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258056" y="3996816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0" y="29591"/>
                  </a:moveTo>
                  <a:lnTo>
                    <a:pt x="5981" y="18732"/>
                  </a:lnTo>
                  <a:lnTo>
                    <a:pt x="9347" y="19862"/>
                  </a:lnTo>
                  <a:lnTo>
                    <a:pt x="12357" y="19481"/>
                  </a:lnTo>
                  <a:lnTo>
                    <a:pt x="13474" y="17614"/>
                  </a:lnTo>
                  <a:lnTo>
                    <a:pt x="14605" y="15760"/>
                  </a:lnTo>
                  <a:lnTo>
                    <a:pt x="13474" y="13144"/>
                  </a:lnTo>
                  <a:lnTo>
                    <a:pt x="10464" y="10871"/>
                  </a:lnTo>
                  <a:lnTo>
                    <a:pt x="1684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253179" y="3993845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79">
                  <a:moveTo>
                    <a:pt x="16852" y="0"/>
                  </a:moveTo>
                  <a:lnTo>
                    <a:pt x="10858" y="10845"/>
                  </a:lnTo>
                  <a:lnTo>
                    <a:pt x="7505" y="9740"/>
                  </a:lnTo>
                  <a:lnTo>
                    <a:pt x="4508" y="10096"/>
                  </a:lnTo>
                  <a:lnTo>
                    <a:pt x="2247" y="13842"/>
                  </a:lnTo>
                  <a:lnTo>
                    <a:pt x="3365" y="16852"/>
                  </a:lnTo>
                  <a:lnTo>
                    <a:pt x="6375" y="19100"/>
                  </a:lnTo>
                  <a:lnTo>
                    <a:pt x="0" y="29946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240834" y="3982237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4">
                  <a:moveTo>
                    <a:pt x="29197" y="11607"/>
                  </a:moveTo>
                  <a:lnTo>
                    <a:pt x="23202" y="22453"/>
                  </a:lnTo>
                  <a:lnTo>
                    <a:pt x="19850" y="21348"/>
                  </a:lnTo>
                  <a:lnTo>
                    <a:pt x="16852" y="21704"/>
                  </a:lnTo>
                  <a:lnTo>
                    <a:pt x="15709" y="23571"/>
                  </a:lnTo>
                  <a:lnTo>
                    <a:pt x="14592" y="25450"/>
                  </a:lnTo>
                  <a:lnTo>
                    <a:pt x="15709" y="28460"/>
                  </a:lnTo>
                  <a:lnTo>
                    <a:pt x="18719" y="30708"/>
                  </a:lnTo>
                  <a:lnTo>
                    <a:pt x="12344" y="41554"/>
                  </a:lnTo>
                </a:path>
                <a:path w="46989" h="97154">
                  <a:moveTo>
                    <a:pt x="46418" y="96951"/>
                  </a:moveTo>
                  <a:lnTo>
                    <a:pt x="46418" y="0"/>
                  </a:lnTo>
                  <a:lnTo>
                    <a:pt x="0" y="0"/>
                  </a:lnTo>
                  <a:lnTo>
                    <a:pt x="0" y="96951"/>
                  </a:lnTo>
                  <a:lnTo>
                    <a:pt x="46418" y="9695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338931" y="399292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31" y="0"/>
                  </a:moveTo>
                  <a:lnTo>
                    <a:pt x="12748" y="502"/>
                  </a:lnTo>
                  <a:lnTo>
                    <a:pt x="6794" y="3465"/>
                  </a:lnTo>
                  <a:lnTo>
                    <a:pt x="2207" y="8781"/>
                  </a:lnTo>
                  <a:lnTo>
                    <a:pt x="0" y="15266"/>
                  </a:lnTo>
                  <a:lnTo>
                    <a:pt x="490" y="21849"/>
                  </a:lnTo>
                  <a:lnTo>
                    <a:pt x="3432" y="27794"/>
                  </a:lnTo>
                  <a:lnTo>
                    <a:pt x="8583" y="32365"/>
                  </a:lnTo>
                  <a:lnTo>
                    <a:pt x="15112" y="34580"/>
                  </a:lnTo>
                  <a:lnTo>
                    <a:pt x="21778" y="34094"/>
                  </a:lnTo>
                  <a:lnTo>
                    <a:pt x="27739" y="31152"/>
                  </a:lnTo>
                  <a:lnTo>
                    <a:pt x="32154" y="26002"/>
                  </a:lnTo>
                  <a:lnTo>
                    <a:pt x="34371" y="19311"/>
                  </a:lnTo>
                  <a:lnTo>
                    <a:pt x="33889" y="12623"/>
                  </a:lnTo>
                  <a:lnTo>
                    <a:pt x="30952" y="6639"/>
                  </a:lnTo>
                  <a:lnTo>
                    <a:pt x="25804" y="2063"/>
                  </a:lnTo>
                  <a:lnTo>
                    <a:pt x="1933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338931" y="399292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83" y="32365"/>
                  </a:moveTo>
                  <a:lnTo>
                    <a:pt x="15112" y="34580"/>
                  </a:lnTo>
                  <a:lnTo>
                    <a:pt x="21778" y="34094"/>
                  </a:lnTo>
                  <a:lnTo>
                    <a:pt x="27739" y="31152"/>
                  </a:lnTo>
                  <a:lnTo>
                    <a:pt x="32154" y="26002"/>
                  </a:lnTo>
                  <a:lnTo>
                    <a:pt x="34371" y="19311"/>
                  </a:lnTo>
                  <a:lnTo>
                    <a:pt x="33889" y="12623"/>
                  </a:lnTo>
                  <a:lnTo>
                    <a:pt x="30952" y="6639"/>
                  </a:lnTo>
                  <a:lnTo>
                    <a:pt x="25804" y="2063"/>
                  </a:lnTo>
                  <a:lnTo>
                    <a:pt x="19331" y="0"/>
                  </a:lnTo>
                  <a:lnTo>
                    <a:pt x="12748" y="502"/>
                  </a:lnTo>
                  <a:lnTo>
                    <a:pt x="6794" y="3465"/>
                  </a:lnTo>
                  <a:lnTo>
                    <a:pt x="2207" y="8781"/>
                  </a:lnTo>
                  <a:lnTo>
                    <a:pt x="0" y="15266"/>
                  </a:lnTo>
                  <a:lnTo>
                    <a:pt x="490" y="21849"/>
                  </a:lnTo>
                  <a:lnTo>
                    <a:pt x="3432" y="27794"/>
                  </a:lnTo>
                  <a:lnTo>
                    <a:pt x="8583" y="3236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350143" y="3996816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16827" y="0"/>
                  </a:moveTo>
                  <a:lnTo>
                    <a:pt x="0" y="29591"/>
                  </a:lnTo>
                  <a:lnTo>
                    <a:pt x="5994" y="18732"/>
                  </a:lnTo>
                  <a:lnTo>
                    <a:pt x="9334" y="19862"/>
                  </a:lnTo>
                  <a:lnTo>
                    <a:pt x="12344" y="19481"/>
                  </a:lnTo>
                  <a:lnTo>
                    <a:pt x="14592" y="15760"/>
                  </a:lnTo>
                  <a:lnTo>
                    <a:pt x="13474" y="13144"/>
                  </a:lnTo>
                  <a:lnTo>
                    <a:pt x="10464" y="10871"/>
                  </a:lnTo>
                  <a:lnTo>
                    <a:pt x="1682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350143" y="3996816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0" y="29591"/>
                  </a:moveTo>
                  <a:lnTo>
                    <a:pt x="5994" y="18732"/>
                  </a:lnTo>
                  <a:lnTo>
                    <a:pt x="9334" y="19862"/>
                  </a:lnTo>
                  <a:lnTo>
                    <a:pt x="12344" y="19481"/>
                  </a:lnTo>
                  <a:lnTo>
                    <a:pt x="13474" y="17614"/>
                  </a:lnTo>
                  <a:lnTo>
                    <a:pt x="14592" y="15760"/>
                  </a:lnTo>
                  <a:lnTo>
                    <a:pt x="13474" y="13144"/>
                  </a:lnTo>
                  <a:lnTo>
                    <a:pt x="10464" y="10871"/>
                  </a:lnTo>
                  <a:lnTo>
                    <a:pt x="16827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345266" y="3993845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79">
                  <a:moveTo>
                    <a:pt x="16840" y="0"/>
                  </a:moveTo>
                  <a:lnTo>
                    <a:pt x="10871" y="10845"/>
                  </a:lnTo>
                  <a:lnTo>
                    <a:pt x="7480" y="9740"/>
                  </a:lnTo>
                  <a:lnTo>
                    <a:pt x="4495" y="10096"/>
                  </a:lnTo>
                  <a:lnTo>
                    <a:pt x="2247" y="13842"/>
                  </a:lnTo>
                  <a:lnTo>
                    <a:pt x="3746" y="16852"/>
                  </a:lnTo>
                  <a:lnTo>
                    <a:pt x="6362" y="19100"/>
                  </a:lnTo>
                  <a:lnTo>
                    <a:pt x="0" y="29946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345266" y="3993845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79">
                  <a:moveTo>
                    <a:pt x="16840" y="0"/>
                  </a:moveTo>
                  <a:lnTo>
                    <a:pt x="10871" y="10845"/>
                  </a:lnTo>
                  <a:lnTo>
                    <a:pt x="7480" y="9740"/>
                  </a:lnTo>
                  <a:lnTo>
                    <a:pt x="4495" y="10096"/>
                  </a:lnTo>
                  <a:lnTo>
                    <a:pt x="3378" y="11963"/>
                  </a:lnTo>
                  <a:lnTo>
                    <a:pt x="2247" y="13842"/>
                  </a:lnTo>
                  <a:lnTo>
                    <a:pt x="3746" y="16852"/>
                  </a:lnTo>
                  <a:lnTo>
                    <a:pt x="6362" y="19100"/>
                  </a:lnTo>
                  <a:lnTo>
                    <a:pt x="0" y="2994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378027" y="4568826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16" y="0"/>
                  </a:moveTo>
                  <a:lnTo>
                    <a:pt x="12626" y="488"/>
                  </a:lnTo>
                  <a:lnTo>
                    <a:pt x="6635" y="3427"/>
                  </a:lnTo>
                  <a:lnTo>
                    <a:pt x="2050" y="8570"/>
                  </a:lnTo>
                  <a:lnTo>
                    <a:pt x="0" y="15102"/>
                  </a:lnTo>
                  <a:lnTo>
                    <a:pt x="507" y="21773"/>
                  </a:lnTo>
                  <a:lnTo>
                    <a:pt x="3471" y="27742"/>
                  </a:lnTo>
                  <a:lnTo>
                    <a:pt x="8793" y="32167"/>
                  </a:lnTo>
                  <a:lnTo>
                    <a:pt x="15263" y="34378"/>
                  </a:lnTo>
                  <a:lnTo>
                    <a:pt x="21836" y="33896"/>
                  </a:lnTo>
                  <a:lnTo>
                    <a:pt x="27782" y="30958"/>
                  </a:lnTo>
                  <a:lnTo>
                    <a:pt x="32365" y="25804"/>
                  </a:lnTo>
                  <a:lnTo>
                    <a:pt x="34582" y="19326"/>
                  </a:lnTo>
                  <a:lnTo>
                    <a:pt x="34098" y="12744"/>
                  </a:lnTo>
                  <a:lnTo>
                    <a:pt x="31157" y="6793"/>
                  </a:lnTo>
                  <a:lnTo>
                    <a:pt x="26002" y="2208"/>
                  </a:lnTo>
                  <a:lnTo>
                    <a:pt x="19316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378027" y="4568826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793" y="32167"/>
                  </a:moveTo>
                  <a:lnTo>
                    <a:pt x="15263" y="34378"/>
                  </a:lnTo>
                  <a:lnTo>
                    <a:pt x="21836" y="33896"/>
                  </a:lnTo>
                  <a:lnTo>
                    <a:pt x="27782" y="30958"/>
                  </a:lnTo>
                  <a:lnTo>
                    <a:pt x="32365" y="25804"/>
                  </a:lnTo>
                  <a:lnTo>
                    <a:pt x="34582" y="19326"/>
                  </a:lnTo>
                  <a:lnTo>
                    <a:pt x="34098" y="12744"/>
                  </a:lnTo>
                  <a:lnTo>
                    <a:pt x="31157" y="6793"/>
                  </a:lnTo>
                  <a:lnTo>
                    <a:pt x="26002" y="2208"/>
                  </a:lnTo>
                  <a:lnTo>
                    <a:pt x="19316" y="0"/>
                  </a:lnTo>
                  <a:lnTo>
                    <a:pt x="12626" y="488"/>
                  </a:lnTo>
                  <a:lnTo>
                    <a:pt x="6635" y="3427"/>
                  </a:lnTo>
                  <a:lnTo>
                    <a:pt x="2050" y="8570"/>
                  </a:lnTo>
                  <a:lnTo>
                    <a:pt x="0" y="15102"/>
                  </a:lnTo>
                  <a:lnTo>
                    <a:pt x="507" y="21773"/>
                  </a:lnTo>
                  <a:lnTo>
                    <a:pt x="3471" y="27742"/>
                  </a:lnTo>
                  <a:lnTo>
                    <a:pt x="8793" y="3216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389069" y="4572533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5">
                  <a:moveTo>
                    <a:pt x="17221" y="0"/>
                  </a:moveTo>
                  <a:lnTo>
                    <a:pt x="0" y="29565"/>
                  </a:lnTo>
                  <a:lnTo>
                    <a:pt x="6362" y="18732"/>
                  </a:lnTo>
                  <a:lnTo>
                    <a:pt x="9728" y="19850"/>
                  </a:lnTo>
                  <a:lnTo>
                    <a:pt x="12712" y="19850"/>
                  </a:lnTo>
                  <a:lnTo>
                    <a:pt x="14960" y="16090"/>
                  </a:lnTo>
                  <a:lnTo>
                    <a:pt x="13474" y="13106"/>
                  </a:lnTo>
                  <a:lnTo>
                    <a:pt x="10845" y="10858"/>
                  </a:lnTo>
                  <a:lnTo>
                    <a:pt x="1722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389069" y="4572533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5">
                  <a:moveTo>
                    <a:pt x="0" y="29565"/>
                  </a:moveTo>
                  <a:lnTo>
                    <a:pt x="6362" y="18732"/>
                  </a:lnTo>
                  <a:lnTo>
                    <a:pt x="9728" y="19850"/>
                  </a:lnTo>
                  <a:lnTo>
                    <a:pt x="12712" y="19850"/>
                  </a:lnTo>
                  <a:lnTo>
                    <a:pt x="13842" y="17957"/>
                  </a:lnTo>
                  <a:lnTo>
                    <a:pt x="14960" y="16090"/>
                  </a:lnTo>
                  <a:lnTo>
                    <a:pt x="13474" y="13106"/>
                  </a:lnTo>
                  <a:lnTo>
                    <a:pt x="10845" y="10858"/>
                  </a:lnTo>
                  <a:lnTo>
                    <a:pt x="1722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384573" y="4569917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16840" y="0"/>
                  </a:moveTo>
                  <a:lnTo>
                    <a:pt x="10477" y="10871"/>
                  </a:lnTo>
                  <a:lnTo>
                    <a:pt x="7480" y="9740"/>
                  </a:lnTo>
                  <a:lnTo>
                    <a:pt x="4114" y="10109"/>
                  </a:lnTo>
                  <a:lnTo>
                    <a:pt x="3378" y="11988"/>
                  </a:lnTo>
                  <a:lnTo>
                    <a:pt x="2247" y="13855"/>
                  </a:lnTo>
                  <a:lnTo>
                    <a:pt x="3378" y="16471"/>
                  </a:lnTo>
                  <a:lnTo>
                    <a:pt x="5994" y="18707"/>
                  </a:lnTo>
                  <a:lnTo>
                    <a:pt x="0" y="29565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384573" y="4569917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16840" y="0"/>
                  </a:moveTo>
                  <a:lnTo>
                    <a:pt x="10477" y="10871"/>
                  </a:lnTo>
                  <a:lnTo>
                    <a:pt x="7480" y="9740"/>
                  </a:lnTo>
                  <a:lnTo>
                    <a:pt x="4114" y="10109"/>
                  </a:lnTo>
                  <a:lnTo>
                    <a:pt x="3378" y="11988"/>
                  </a:lnTo>
                  <a:lnTo>
                    <a:pt x="2247" y="13855"/>
                  </a:lnTo>
                  <a:lnTo>
                    <a:pt x="3378" y="16471"/>
                  </a:lnTo>
                  <a:lnTo>
                    <a:pt x="5994" y="18707"/>
                  </a:lnTo>
                  <a:lnTo>
                    <a:pt x="0" y="2956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288407" y="4586207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28" y="0"/>
                  </a:moveTo>
                  <a:lnTo>
                    <a:pt x="12746" y="510"/>
                  </a:lnTo>
                  <a:lnTo>
                    <a:pt x="6793" y="3475"/>
                  </a:lnTo>
                  <a:lnTo>
                    <a:pt x="2211" y="8792"/>
                  </a:lnTo>
                  <a:lnTo>
                    <a:pt x="0" y="15270"/>
                  </a:lnTo>
                  <a:lnTo>
                    <a:pt x="482" y="21850"/>
                  </a:lnTo>
                  <a:lnTo>
                    <a:pt x="3420" y="27798"/>
                  </a:lnTo>
                  <a:lnTo>
                    <a:pt x="8574" y="32376"/>
                  </a:lnTo>
                  <a:lnTo>
                    <a:pt x="15260" y="34591"/>
                  </a:lnTo>
                  <a:lnTo>
                    <a:pt x="21950" y="34103"/>
                  </a:lnTo>
                  <a:lnTo>
                    <a:pt x="27940" y="31158"/>
                  </a:lnTo>
                  <a:lnTo>
                    <a:pt x="32526" y="26000"/>
                  </a:lnTo>
                  <a:lnTo>
                    <a:pt x="34582" y="19322"/>
                  </a:lnTo>
                  <a:lnTo>
                    <a:pt x="34075" y="12633"/>
                  </a:lnTo>
                  <a:lnTo>
                    <a:pt x="31112" y="6641"/>
                  </a:lnTo>
                  <a:lnTo>
                    <a:pt x="25795" y="2048"/>
                  </a:lnTo>
                  <a:lnTo>
                    <a:pt x="1932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288407" y="4586207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74" y="32376"/>
                  </a:moveTo>
                  <a:lnTo>
                    <a:pt x="15260" y="34591"/>
                  </a:lnTo>
                  <a:lnTo>
                    <a:pt x="21950" y="34103"/>
                  </a:lnTo>
                  <a:lnTo>
                    <a:pt x="27940" y="31158"/>
                  </a:lnTo>
                  <a:lnTo>
                    <a:pt x="32526" y="26000"/>
                  </a:lnTo>
                  <a:lnTo>
                    <a:pt x="34582" y="19322"/>
                  </a:lnTo>
                  <a:lnTo>
                    <a:pt x="34075" y="12633"/>
                  </a:lnTo>
                  <a:lnTo>
                    <a:pt x="31112" y="6641"/>
                  </a:lnTo>
                  <a:lnTo>
                    <a:pt x="25795" y="2048"/>
                  </a:lnTo>
                  <a:lnTo>
                    <a:pt x="19328" y="0"/>
                  </a:lnTo>
                  <a:lnTo>
                    <a:pt x="12746" y="510"/>
                  </a:lnTo>
                  <a:lnTo>
                    <a:pt x="6793" y="3475"/>
                  </a:lnTo>
                  <a:lnTo>
                    <a:pt x="2211" y="8792"/>
                  </a:lnTo>
                  <a:lnTo>
                    <a:pt x="0" y="15270"/>
                  </a:lnTo>
                  <a:lnTo>
                    <a:pt x="482" y="21850"/>
                  </a:lnTo>
                  <a:lnTo>
                    <a:pt x="3420" y="27798"/>
                  </a:lnTo>
                  <a:lnTo>
                    <a:pt x="8574" y="323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299610" y="4590122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16840" y="0"/>
                  </a:moveTo>
                  <a:lnTo>
                    <a:pt x="0" y="29578"/>
                  </a:lnTo>
                  <a:lnTo>
                    <a:pt x="6375" y="18732"/>
                  </a:lnTo>
                  <a:lnTo>
                    <a:pt x="9728" y="19850"/>
                  </a:lnTo>
                  <a:lnTo>
                    <a:pt x="12725" y="19469"/>
                  </a:lnTo>
                  <a:lnTo>
                    <a:pt x="13830" y="17602"/>
                  </a:lnTo>
                  <a:lnTo>
                    <a:pt x="14592" y="15722"/>
                  </a:lnTo>
                  <a:lnTo>
                    <a:pt x="13462" y="13119"/>
                  </a:lnTo>
                  <a:lnTo>
                    <a:pt x="10845" y="10871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299610" y="4590122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0" y="29578"/>
                  </a:moveTo>
                  <a:lnTo>
                    <a:pt x="6375" y="18732"/>
                  </a:lnTo>
                  <a:lnTo>
                    <a:pt x="9728" y="19850"/>
                  </a:lnTo>
                  <a:lnTo>
                    <a:pt x="12725" y="19469"/>
                  </a:lnTo>
                  <a:lnTo>
                    <a:pt x="13830" y="17602"/>
                  </a:lnTo>
                  <a:lnTo>
                    <a:pt x="14592" y="15722"/>
                  </a:lnTo>
                  <a:lnTo>
                    <a:pt x="13462" y="13119"/>
                  </a:lnTo>
                  <a:lnTo>
                    <a:pt x="10845" y="10871"/>
                  </a:lnTo>
                  <a:lnTo>
                    <a:pt x="1684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294720" y="4587138"/>
              <a:ext cx="17780" cy="30480"/>
            </a:xfrm>
            <a:custGeom>
              <a:avLst/>
              <a:gdLst/>
              <a:ahLst/>
              <a:cxnLst/>
              <a:rect l="l" t="t" r="r" b="b"/>
              <a:pathLst>
                <a:path w="17779" h="30479">
                  <a:moveTo>
                    <a:pt x="17221" y="0"/>
                  </a:moveTo>
                  <a:lnTo>
                    <a:pt x="10858" y="10858"/>
                  </a:lnTo>
                  <a:lnTo>
                    <a:pt x="7505" y="9728"/>
                  </a:lnTo>
                  <a:lnTo>
                    <a:pt x="4508" y="10109"/>
                  </a:lnTo>
                  <a:lnTo>
                    <a:pt x="2260" y="13855"/>
                  </a:lnTo>
                  <a:lnTo>
                    <a:pt x="3759" y="16827"/>
                  </a:lnTo>
                  <a:lnTo>
                    <a:pt x="6375" y="19100"/>
                  </a:lnTo>
                  <a:lnTo>
                    <a:pt x="0" y="29946"/>
                  </a:lnTo>
                  <a:lnTo>
                    <a:pt x="1722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294720" y="4587138"/>
              <a:ext cx="17780" cy="30480"/>
            </a:xfrm>
            <a:custGeom>
              <a:avLst/>
              <a:gdLst/>
              <a:ahLst/>
              <a:cxnLst/>
              <a:rect l="l" t="t" r="r" b="b"/>
              <a:pathLst>
                <a:path w="17779" h="30479">
                  <a:moveTo>
                    <a:pt x="17221" y="0"/>
                  </a:moveTo>
                  <a:lnTo>
                    <a:pt x="10858" y="10858"/>
                  </a:lnTo>
                  <a:lnTo>
                    <a:pt x="7505" y="9728"/>
                  </a:lnTo>
                  <a:lnTo>
                    <a:pt x="4508" y="10109"/>
                  </a:lnTo>
                  <a:lnTo>
                    <a:pt x="3378" y="11976"/>
                  </a:lnTo>
                  <a:lnTo>
                    <a:pt x="2260" y="13855"/>
                  </a:lnTo>
                  <a:lnTo>
                    <a:pt x="3759" y="16827"/>
                  </a:lnTo>
                  <a:lnTo>
                    <a:pt x="6375" y="19100"/>
                  </a:lnTo>
                  <a:lnTo>
                    <a:pt x="0" y="2994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023018" y="4568826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26" y="0"/>
                  </a:moveTo>
                  <a:lnTo>
                    <a:pt x="12744" y="488"/>
                  </a:lnTo>
                  <a:lnTo>
                    <a:pt x="6793" y="3427"/>
                  </a:lnTo>
                  <a:lnTo>
                    <a:pt x="2208" y="8570"/>
                  </a:lnTo>
                  <a:lnTo>
                    <a:pt x="0" y="15102"/>
                  </a:lnTo>
                  <a:lnTo>
                    <a:pt x="488" y="21773"/>
                  </a:lnTo>
                  <a:lnTo>
                    <a:pt x="3427" y="27742"/>
                  </a:lnTo>
                  <a:lnTo>
                    <a:pt x="8570" y="32167"/>
                  </a:lnTo>
                  <a:lnTo>
                    <a:pt x="15110" y="34378"/>
                  </a:lnTo>
                  <a:lnTo>
                    <a:pt x="21824" y="33896"/>
                  </a:lnTo>
                  <a:lnTo>
                    <a:pt x="27903" y="30958"/>
                  </a:lnTo>
                  <a:lnTo>
                    <a:pt x="32535" y="25804"/>
                  </a:lnTo>
                  <a:lnTo>
                    <a:pt x="34591" y="19326"/>
                  </a:lnTo>
                  <a:lnTo>
                    <a:pt x="34085" y="12744"/>
                  </a:lnTo>
                  <a:lnTo>
                    <a:pt x="31121" y="6793"/>
                  </a:lnTo>
                  <a:lnTo>
                    <a:pt x="25804" y="2208"/>
                  </a:lnTo>
                  <a:lnTo>
                    <a:pt x="19326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023018" y="4568826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70" y="32167"/>
                  </a:moveTo>
                  <a:lnTo>
                    <a:pt x="15110" y="34378"/>
                  </a:lnTo>
                  <a:lnTo>
                    <a:pt x="21824" y="33896"/>
                  </a:lnTo>
                  <a:lnTo>
                    <a:pt x="27903" y="30958"/>
                  </a:lnTo>
                  <a:lnTo>
                    <a:pt x="32535" y="25804"/>
                  </a:lnTo>
                  <a:lnTo>
                    <a:pt x="34591" y="19326"/>
                  </a:lnTo>
                  <a:lnTo>
                    <a:pt x="34085" y="12744"/>
                  </a:lnTo>
                  <a:lnTo>
                    <a:pt x="31121" y="6793"/>
                  </a:lnTo>
                  <a:lnTo>
                    <a:pt x="25804" y="2208"/>
                  </a:lnTo>
                  <a:lnTo>
                    <a:pt x="19326" y="0"/>
                  </a:lnTo>
                  <a:lnTo>
                    <a:pt x="12744" y="488"/>
                  </a:lnTo>
                  <a:lnTo>
                    <a:pt x="6793" y="3427"/>
                  </a:lnTo>
                  <a:lnTo>
                    <a:pt x="2208" y="8570"/>
                  </a:lnTo>
                  <a:lnTo>
                    <a:pt x="0" y="15102"/>
                  </a:lnTo>
                  <a:lnTo>
                    <a:pt x="488" y="21773"/>
                  </a:lnTo>
                  <a:lnTo>
                    <a:pt x="3427" y="27742"/>
                  </a:lnTo>
                  <a:lnTo>
                    <a:pt x="8570" y="3216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034218" y="4572533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16840" y="0"/>
                  </a:moveTo>
                  <a:lnTo>
                    <a:pt x="0" y="29565"/>
                  </a:lnTo>
                  <a:lnTo>
                    <a:pt x="6362" y="18732"/>
                  </a:lnTo>
                  <a:lnTo>
                    <a:pt x="9372" y="19850"/>
                  </a:lnTo>
                  <a:lnTo>
                    <a:pt x="12738" y="19850"/>
                  </a:lnTo>
                  <a:lnTo>
                    <a:pt x="13474" y="17957"/>
                  </a:lnTo>
                  <a:lnTo>
                    <a:pt x="14605" y="16090"/>
                  </a:lnTo>
                  <a:lnTo>
                    <a:pt x="13474" y="13106"/>
                  </a:lnTo>
                  <a:lnTo>
                    <a:pt x="10858" y="10858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034218" y="4572533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5">
                  <a:moveTo>
                    <a:pt x="0" y="29565"/>
                  </a:moveTo>
                  <a:lnTo>
                    <a:pt x="6362" y="18732"/>
                  </a:lnTo>
                  <a:lnTo>
                    <a:pt x="9372" y="19850"/>
                  </a:lnTo>
                  <a:lnTo>
                    <a:pt x="12738" y="19850"/>
                  </a:lnTo>
                  <a:lnTo>
                    <a:pt x="13474" y="17957"/>
                  </a:lnTo>
                  <a:lnTo>
                    <a:pt x="14605" y="16090"/>
                  </a:lnTo>
                  <a:lnTo>
                    <a:pt x="13474" y="13106"/>
                  </a:lnTo>
                  <a:lnTo>
                    <a:pt x="10858" y="10858"/>
                  </a:lnTo>
                  <a:lnTo>
                    <a:pt x="1684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029354" y="4569917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5">
                  <a:moveTo>
                    <a:pt x="17221" y="0"/>
                  </a:moveTo>
                  <a:lnTo>
                    <a:pt x="10845" y="10871"/>
                  </a:lnTo>
                  <a:lnTo>
                    <a:pt x="7480" y="9740"/>
                  </a:lnTo>
                  <a:lnTo>
                    <a:pt x="4508" y="10109"/>
                  </a:lnTo>
                  <a:lnTo>
                    <a:pt x="2235" y="13855"/>
                  </a:lnTo>
                  <a:lnTo>
                    <a:pt x="3721" y="16471"/>
                  </a:lnTo>
                  <a:lnTo>
                    <a:pt x="6375" y="18707"/>
                  </a:lnTo>
                  <a:lnTo>
                    <a:pt x="0" y="29565"/>
                  </a:lnTo>
                  <a:lnTo>
                    <a:pt x="1722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029354" y="3963911"/>
              <a:ext cx="367665" cy="635635"/>
            </a:xfrm>
            <a:custGeom>
              <a:avLst/>
              <a:gdLst/>
              <a:ahLst/>
              <a:cxnLst/>
              <a:rect l="l" t="t" r="r" b="b"/>
              <a:pathLst>
                <a:path w="367664" h="635635">
                  <a:moveTo>
                    <a:pt x="17221" y="606005"/>
                  </a:moveTo>
                  <a:lnTo>
                    <a:pt x="10845" y="616877"/>
                  </a:lnTo>
                  <a:lnTo>
                    <a:pt x="7480" y="615746"/>
                  </a:lnTo>
                  <a:lnTo>
                    <a:pt x="4508" y="616115"/>
                  </a:lnTo>
                  <a:lnTo>
                    <a:pt x="3378" y="617994"/>
                  </a:lnTo>
                  <a:lnTo>
                    <a:pt x="2235" y="619861"/>
                  </a:lnTo>
                  <a:lnTo>
                    <a:pt x="3721" y="622477"/>
                  </a:lnTo>
                  <a:lnTo>
                    <a:pt x="6375" y="624713"/>
                  </a:lnTo>
                  <a:lnTo>
                    <a:pt x="0" y="635571"/>
                  </a:lnTo>
                </a:path>
                <a:path w="367664" h="635635">
                  <a:moveTo>
                    <a:pt x="349973" y="115277"/>
                  </a:moveTo>
                  <a:lnTo>
                    <a:pt x="349973" y="18326"/>
                  </a:lnTo>
                  <a:lnTo>
                    <a:pt x="303568" y="18326"/>
                  </a:lnTo>
                  <a:lnTo>
                    <a:pt x="303568" y="115277"/>
                  </a:lnTo>
                  <a:lnTo>
                    <a:pt x="349973" y="115277"/>
                  </a:lnTo>
                  <a:close/>
                </a:path>
                <a:path w="367664" h="635635">
                  <a:moveTo>
                    <a:pt x="10096" y="11976"/>
                  </a:moveTo>
                  <a:lnTo>
                    <a:pt x="10096" y="7480"/>
                  </a:lnTo>
                  <a:lnTo>
                    <a:pt x="10096" y="1117"/>
                  </a:lnTo>
                  <a:lnTo>
                    <a:pt x="15328" y="0"/>
                  </a:lnTo>
                  <a:lnTo>
                    <a:pt x="19088" y="0"/>
                  </a:lnTo>
                  <a:lnTo>
                    <a:pt x="360083" y="0"/>
                  </a:lnTo>
                  <a:lnTo>
                    <a:pt x="364959" y="0"/>
                  </a:lnTo>
                  <a:lnTo>
                    <a:pt x="367576" y="3721"/>
                  </a:lnTo>
                  <a:lnTo>
                    <a:pt x="367576" y="7480"/>
                  </a:lnTo>
                  <a:lnTo>
                    <a:pt x="367576" y="1197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082884" y="4043997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1950" y="0"/>
                  </a:moveTo>
                  <a:lnTo>
                    <a:pt x="3746" y="0"/>
                  </a:lnTo>
                  <a:lnTo>
                    <a:pt x="0" y="3378"/>
                  </a:lnTo>
                  <a:lnTo>
                    <a:pt x="0" y="11988"/>
                  </a:lnTo>
                  <a:lnTo>
                    <a:pt x="3746" y="15354"/>
                  </a:lnTo>
                  <a:lnTo>
                    <a:pt x="7848" y="15354"/>
                  </a:lnTo>
                  <a:lnTo>
                    <a:pt x="11950" y="15354"/>
                  </a:lnTo>
                  <a:lnTo>
                    <a:pt x="15709" y="11988"/>
                  </a:lnTo>
                  <a:lnTo>
                    <a:pt x="15709" y="3378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082884" y="4043997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7848" y="15354"/>
                  </a:moveTo>
                  <a:lnTo>
                    <a:pt x="11950" y="15354"/>
                  </a:lnTo>
                  <a:lnTo>
                    <a:pt x="15709" y="11988"/>
                  </a:lnTo>
                  <a:lnTo>
                    <a:pt x="15709" y="7861"/>
                  </a:lnTo>
                  <a:lnTo>
                    <a:pt x="15709" y="3378"/>
                  </a:lnTo>
                  <a:lnTo>
                    <a:pt x="11950" y="0"/>
                  </a:lnTo>
                  <a:lnTo>
                    <a:pt x="7848" y="0"/>
                  </a:lnTo>
                  <a:lnTo>
                    <a:pt x="3746" y="0"/>
                  </a:lnTo>
                  <a:lnTo>
                    <a:pt x="0" y="3378"/>
                  </a:lnTo>
                  <a:lnTo>
                    <a:pt x="0" y="7861"/>
                  </a:lnTo>
                  <a:lnTo>
                    <a:pt x="0" y="11988"/>
                  </a:lnTo>
                  <a:lnTo>
                    <a:pt x="3746" y="15354"/>
                  </a:lnTo>
                  <a:lnTo>
                    <a:pt x="7848" y="1535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359871" y="4043997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1976" y="0"/>
                  </a:moveTo>
                  <a:lnTo>
                    <a:pt x="3746" y="0"/>
                  </a:lnTo>
                  <a:lnTo>
                    <a:pt x="0" y="3378"/>
                  </a:lnTo>
                  <a:lnTo>
                    <a:pt x="0" y="11988"/>
                  </a:lnTo>
                  <a:lnTo>
                    <a:pt x="3746" y="15354"/>
                  </a:lnTo>
                  <a:lnTo>
                    <a:pt x="7848" y="15354"/>
                  </a:lnTo>
                  <a:lnTo>
                    <a:pt x="11976" y="15354"/>
                  </a:lnTo>
                  <a:lnTo>
                    <a:pt x="15722" y="11988"/>
                  </a:lnTo>
                  <a:lnTo>
                    <a:pt x="15722" y="3378"/>
                  </a:lnTo>
                  <a:lnTo>
                    <a:pt x="11976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359871" y="4043997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7848" y="15354"/>
                  </a:moveTo>
                  <a:lnTo>
                    <a:pt x="11976" y="15354"/>
                  </a:lnTo>
                  <a:lnTo>
                    <a:pt x="15722" y="11988"/>
                  </a:lnTo>
                  <a:lnTo>
                    <a:pt x="15722" y="7861"/>
                  </a:lnTo>
                  <a:lnTo>
                    <a:pt x="15722" y="3378"/>
                  </a:lnTo>
                  <a:lnTo>
                    <a:pt x="11976" y="0"/>
                  </a:lnTo>
                  <a:lnTo>
                    <a:pt x="7848" y="0"/>
                  </a:lnTo>
                  <a:lnTo>
                    <a:pt x="3746" y="0"/>
                  </a:lnTo>
                  <a:lnTo>
                    <a:pt x="0" y="3378"/>
                  </a:lnTo>
                  <a:lnTo>
                    <a:pt x="0" y="7861"/>
                  </a:lnTo>
                  <a:lnTo>
                    <a:pt x="0" y="11988"/>
                  </a:lnTo>
                  <a:lnTo>
                    <a:pt x="3746" y="15354"/>
                  </a:lnTo>
                  <a:lnTo>
                    <a:pt x="7848" y="1535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150258" y="4048506"/>
              <a:ext cx="41275" cy="31115"/>
            </a:xfrm>
            <a:custGeom>
              <a:avLst/>
              <a:gdLst/>
              <a:ahLst/>
              <a:cxnLst/>
              <a:rect l="l" t="t" r="r" b="b"/>
              <a:pathLst>
                <a:path w="41275" h="31114">
                  <a:moveTo>
                    <a:pt x="40792" y="0"/>
                  </a:moveTo>
                  <a:lnTo>
                    <a:pt x="0" y="0"/>
                  </a:lnTo>
                  <a:lnTo>
                    <a:pt x="0" y="30683"/>
                  </a:lnTo>
                  <a:lnTo>
                    <a:pt x="40792" y="30683"/>
                  </a:lnTo>
                  <a:lnTo>
                    <a:pt x="4079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150258" y="4048506"/>
              <a:ext cx="41275" cy="31115"/>
            </a:xfrm>
            <a:custGeom>
              <a:avLst/>
              <a:gdLst/>
              <a:ahLst/>
              <a:cxnLst/>
              <a:rect l="l" t="t" r="r" b="b"/>
              <a:pathLst>
                <a:path w="41275" h="31114">
                  <a:moveTo>
                    <a:pt x="40792" y="30683"/>
                  </a:moveTo>
                  <a:lnTo>
                    <a:pt x="40792" y="0"/>
                  </a:lnTo>
                  <a:lnTo>
                    <a:pt x="0" y="0"/>
                  </a:lnTo>
                  <a:lnTo>
                    <a:pt x="0" y="30683"/>
                  </a:lnTo>
                  <a:lnTo>
                    <a:pt x="40792" y="30683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150258" y="4038765"/>
              <a:ext cx="41275" cy="10160"/>
            </a:xfrm>
            <a:custGeom>
              <a:avLst/>
              <a:gdLst/>
              <a:ahLst/>
              <a:cxnLst/>
              <a:rect l="l" t="t" r="r" b="b"/>
              <a:pathLst>
                <a:path w="41275" h="10160">
                  <a:moveTo>
                    <a:pt x="40792" y="0"/>
                  </a:moveTo>
                  <a:lnTo>
                    <a:pt x="35928" y="0"/>
                  </a:lnTo>
                  <a:lnTo>
                    <a:pt x="35928" y="6337"/>
                  </a:lnTo>
                  <a:lnTo>
                    <a:pt x="4470" y="6337"/>
                  </a:lnTo>
                  <a:lnTo>
                    <a:pt x="4470" y="0"/>
                  </a:lnTo>
                  <a:lnTo>
                    <a:pt x="0" y="0"/>
                  </a:lnTo>
                  <a:lnTo>
                    <a:pt x="0" y="9740"/>
                  </a:lnTo>
                  <a:lnTo>
                    <a:pt x="40792" y="9740"/>
                  </a:lnTo>
                  <a:lnTo>
                    <a:pt x="4079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150258" y="4038765"/>
              <a:ext cx="41275" cy="10160"/>
            </a:xfrm>
            <a:custGeom>
              <a:avLst/>
              <a:gdLst/>
              <a:ahLst/>
              <a:cxnLst/>
              <a:rect l="l" t="t" r="r" b="b"/>
              <a:pathLst>
                <a:path w="41275" h="10160">
                  <a:moveTo>
                    <a:pt x="35928" y="0"/>
                  </a:moveTo>
                  <a:lnTo>
                    <a:pt x="35928" y="6337"/>
                  </a:lnTo>
                  <a:lnTo>
                    <a:pt x="4470" y="6337"/>
                  </a:lnTo>
                  <a:lnTo>
                    <a:pt x="4470" y="0"/>
                  </a:lnTo>
                  <a:lnTo>
                    <a:pt x="0" y="0"/>
                  </a:lnTo>
                  <a:lnTo>
                    <a:pt x="0" y="9740"/>
                  </a:lnTo>
                  <a:lnTo>
                    <a:pt x="40792" y="9740"/>
                  </a:lnTo>
                  <a:lnTo>
                    <a:pt x="40792" y="0"/>
                  </a:lnTo>
                  <a:lnTo>
                    <a:pt x="35928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153992" y="4060113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4">
                  <a:moveTo>
                    <a:pt x="25438" y="0"/>
                  </a:moveTo>
                  <a:lnTo>
                    <a:pt x="7480" y="0"/>
                  </a:lnTo>
                  <a:lnTo>
                    <a:pt x="0" y="3352"/>
                  </a:lnTo>
                  <a:lnTo>
                    <a:pt x="0" y="11226"/>
                  </a:lnTo>
                  <a:lnTo>
                    <a:pt x="7480" y="14579"/>
                  </a:lnTo>
                  <a:lnTo>
                    <a:pt x="16471" y="14579"/>
                  </a:lnTo>
                  <a:lnTo>
                    <a:pt x="25438" y="14579"/>
                  </a:lnTo>
                  <a:lnTo>
                    <a:pt x="32931" y="11226"/>
                  </a:lnTo>
                  <a:lnTo>
                    <a:pt x="32931" y="3352"/>
                  </a:lnTo>
                  <a:lnTo>
                    <a:pt x="2543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153992" y="4060113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4">
                  <a:moveTo>
                    <a:pt x="16471" y="14579"/>
                  </a:moveTo>
                  <a:lnTo>
                    <a:pt x="25438" y="14579"/>
                  </a:lnTo>
                  <a:lnTo>
                    <a:pt x="32931" y="11226"/>
                  </a:lnTo>
                  <a:lnTo>
                    <a:pt x="32931" y="7467"/>
                  </a:lnTo>
                  <a:lnTo>
                    <a:pt x="32931" y="3352"/>
                  </a:lnTo>
                  <a:lnTo>
                    <a:pt x="25438" y="0"/>
                  </a:lnTo>
                  <a:lnTo>
                    <a:pt x="16471" y="0"/>
                  </a:lnTo>
                  <a:lnTo>
                    <a:pt x="7480" y="0"/>
                  </a:lnTo>
                  <a:lnTo>
                    <a:pt x="0" y="3352"/>
                  </a:lnTo>
                  <a:lnTo>
                    <a:pt x="0" y="7467"/>
                  </a:lnTo>
                  <a:lnTo>
                    <a:pt x="0" y="11226"/>
                  </a:lnTo>
                  <a:lnTo>
                    <a:pt x="7480" y="14579"/>
                  </a:lnTo>
                  <a:lnTo>
                    <a:pt x="16471" y="145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153992" y="4054856"/>
              <a:ext cx="33020" cy="13335"/>
            </a:xfrm>
            <a:custGeom>
              <a:avLst/>
              <a:gdLst/>
              <a:ahLst/>
              <a:cxnLst/>
              <a:rect l="l" t="t" r="r" b="b"/>
              <a:pathLst>
                <a:path w="33020" h="13335">
                  <a:moveTo>
                    <a:pt x="25438" y="0"/>
                  </a:moveTo>
                  <a:lnTo>
                    <a:pt x="7480" y="0"/>
                  </a:lnTo>
                  <a:lnTo>
                    <a:pt x="0" y="3009"/>
                  </a:lnTo>
                  <a:lnTo>
                    <a:pt x="0" y="12725"/>
                  </a:lnTo>
                  <a:lnTo>
                    <a:pt x="32931" y="12725"/>
                  </a:lnTo>
                  <a:lnTo>
                    <a:pt x="32931" y="3009"/>
                  </a:lnTo>
                  <a:lnTo>
                    <a:pt x="2543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153992" y="4054856"/>
              <a:ext cx="33020" cy="13335"/>
            </a:xfrm>
            <a:custGeom>
              <a:avLst/>
              <a:gdLst/>
              <a:ahLst/>
              <a:cxnLst/>
              <a:rect l="l" t="t" r="r" b="b"/>
              <a:pathLst>
                <a:path w="33020" h="13335">
                  <a:moveTo>
                    <a:pt x="32931" y="12725"/>
                  </a:moveTo>
                  <a:lnTo>
                    <a:pt x="32931" y="7124"/>
                  </a:lnTo>
                  <a:lnTo>
                    <a:pt x="32931" y="3009"/>
                  </a:lnTo>
                  <a:lnTo>
                    <a:pt x="25438" y="0"/>
                  </a:lnTo>
                  <a:lnTo>
                    <a:pt x="16471" y="0"/>
                  </a:lnTo>
                  <a:lnTo>
                    <a:pt x="7480" y="0"/>
                  </a:lnTo>
                  <a:lnTo>
                    <a:pt x="0" y="3009"/>
                  </a:lnTo>
                  <a:lnTo>
                    <a:pt x="0" y="7124"/>
                  </a:lnTo>
                  <a:lnTo>
                    <a:pt x="0" y="1272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156608" y="4063860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4859" y="4013"/>
                  </a:lnTo>
                  <a:lnTo>
                    <a:pt x="10766" y="6951"/>
                  </a:lnTo>
                  <a:lnTo>
                    <a:pt x="17373" y="8563"/>
                  </a:lnTo>
                  <a:lnTo>
                    <a:pt x="24333" y="85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156608" y="4063860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4859" y="4013"/>
                  </a:lnTo>
                  <a:lnTo>
                    <a:pt x="10766" y="6951"/>
                  </a:lnTo>
                  <a:lnTo>
                    <a:pt x="17373" y="8563"/>
                  </a:lnTo>
                  <a:lnTo>
                    <a:pt x="24333" y="859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159973" y="4061980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4859" y="4026"/>
                  </a:lnTo>
                  <a:lnTo>
                    <a:pt x="10766" y="6967"/>
                  </a:lnTo>
                  <a:lnTo>
                    <a:pt x="17373" y="8577"/>
                  </a:lnTo>
                  <a:lnTo>
                    <a:pt x="24333" y="86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159973" y="4061980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4859" y="4026"/>
                  </a:lnTo>
                  <a:lnTo>
                    <a:pt x="10766" y="6967"/>
                  </a:lnTo>
                  <a:lnTo>
                    <a:pt x="17373" y="8577"/>
                  </a:lnTo>
                  <a:lnTo>
                    <a:pt x="24333" y="861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243819" y="4048506"/>
              <a:ext cx="41275" cy="31115"/>
            </a:xfrm>
            <a:custGeom>
              <a:avLst/>
              <a:gdLst/>
              <a:ahLst/>
              <a:cxnLst/>
              <a:rect l="l" t="t" r="r" b="b"/>
              <a:pathLst>
                <a:path w="41275" h="31114">
                  <a:moveTo>
                    <a:pt x="40817" y="0"/>
                  </a:moveTo>
                  <a:lnTo>
                    <a:pt x="0" y="0"/>
                  </a:lnTo>
                  <a:lnTo>
                    <a:pt x="0" y="30683"/>
                  </a:lnTo>
                  <a:lnTo>
                    <a:pt x="40817" y="30683"/>
                  </a:lnTo>
                  <a:lnTo>
                    <a:pt x="4081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243819" y="4048506"/>
              <a:ext cx="41275" cy="31115"/>
            </a:xfrm>
            <a:custGeom>
              <a:avLst/>
              <a:gdLst/>
              <a:ahLst/>
              <a:cxnLst/>
              <a:rect l="l" t="t" r="r" b="b"/>
              <a:pathLst>
                <a:path w="41275" h="31114">
                  <a:moveTo>
                    <a:pt x="40817" y="30683"/>
                  </a:moveTo>
                  <a:lnTo>
                    <a:pt x="40817" y="0"/>
                  </a:lnTo>
                  <a:lnTo>
                    <a:pt x="0" y="0"/>
                  </a:lnTo>
                  <a:lnTo>
                    <a:pt x="0" y="30683"/>
                  </a:lnTo>
                  <a:lnTo>
                    <a:pt x="40817" y="3068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243819" y="4038765"/>
              <a:ext cx="41275" cy="10160"/>
            </a:xfrm>
            <a:custGeom>
              <a:avLst/>
              <a:gdLst/>
              <a:ahLst/>
              <a:cxnLst/>
              <a:rect l="l" t="t" r="r" b="b"/>
              <a:pathLst>
                <a:path w="41275" h="10160">
                  <a:moveTo>
                    <a:pt x="40817" y="0"/>
                  </a:moveTo>
                  <a:lnTo>
                    <a:pt x="36309" y="0"/>
                  </a:lnTo>
                  <a:lnTo>
                    <a:pt x="36309" y="6337"/>
                  </a:lnTo>
                  <a:lnTo>
                    <a:pt x="4876" y="6337"/>
                  </a:lnTo>
                  <a:lnTo>
                    <a:pt x="4876" y="0"/>
                  </a:lnTo>
                  <a:lnTo>
                    <a:pt x="0" y="0"/>
                  </a:lnTo>
                  <a:lnTo>
                    <a:pt x="0" y="9740"/>
                  </a:lnTo>
                  <a:lnTo>
                    <a:pt x="40817" y="9740"/>
                  </a:lnTo>
                  <a:lnTo>
                    <a:pt x="4081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243819" y="4038765"/>
              <a:ext cx="41275" cy="10160"/>
            </a:xfrm>
            <a:custGeom>
              <a:avLst/>
              <a:gdLst/>
              <a:ahLst/>
              <a:cxnLst/>
              <a:rect l="l" t="t" r="r" b="b"/>
              <a:pathLst>
                <a:path w="41275" h="10160">
                  <a:moveTo>
                    <a:pt x="36309" y="0"/>
                  </a:moveTo>
                  <a:lnTo>
                    <a:pt x="36309" y="6337"/>
                  </a:lnTo>
                  <a:lnTo>
                    <a:pt x="4876" y="6337"/>
                  </a:lnTo>
                  <a:lnTo>
                    <a:pt x="4876" y="0"/>
                  </a:lnTo>
                  <a:lnTo>
                    <a:pt x="0" y="0"/>
                  </a:lnTo>
                  <a:lnTo>
                    <a:pt x="0" y="9740"/>
                  </a:lnTo>
                  <a:lnTo>
                    <a:pt x="40817" y="9740"/>
                  </a:lnTo>
                  <a:lnTo>
                    <a:pt x="40817" y="0"/>
                  </a:lnTo>
                  <a:lnTo>
                    <a:pt x="36309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247946" y="4060113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4">
                  <a:moveTo>
                    <a:pt x="25450" y="0"/>
                  </a:moveTo>
                  <a:lnTo>
                    <a:pt x="7480" y="0"/>
                  </a:lnTo>
                  <a:lnTo>
                    <a:pt x="0" y="3352"/>
                  </a:lnTo>
                  <a:lnTo>
                    <a:pt x="0" y="11226"/>
                  </a:lnTo>
                  <a:lnTo>
                    <a:pt x="7480" y="14579"/>
                  </a:lnTo>
                  <a:lnTo>
                    <a:pt x="16459" y="14579"/>
                  </a:lnTo>
                  <a:lnTo>
                    <a:pt x="25450" y="14579"/>
                  </a:lnTo>
                  <a:lnTo>
                    <a:pt x="32931" y="11226"/>
                  </a:lnTo>
                  <a:lnTo>
                    <a:pt x="32931" y="3352"/>
                  </a:lnTo>
                  <a:lnTo>
                    <a:pt x="2545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247946" y="4060113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4">
                  <a:moveTo>
                    <a:pt x="16459" y="14579"/>
                  </a:moveTo>
                  <a:lnTo>
                    <a:pt x="25450" y="14579"/>
                  </a:lnTo>
                  <a:lnTo>
                    <a:pt x="32931" y="11226"/>
                  </a:lnTo>
                  <a:lnTo>
                    <a:pt x="32931" y="7467"/>
                  </a:lnTo>
                  <a:lnTo>
                    <a:pt x="32931" y="3352"/>
                  </a:lnTo>
                  <a:lnTo>
                    <a:pt x="25450" y="0"/>
                  </a:lnTo>
                  <a:lnTo>
                    <a:pt x="16459" y="0"/>
                  </a:lnTo>
                  <a:lnTo>
                    <a:pt x="7480" y="0"/>
                  </a:lnTo>
                  <a:lnTo>
                    <a:pt x="0" y="3352"/>
                  </a:lnTo>
                  <a:lnTo>
                    <a:pt x="0" y="7467"/>
                  </a:lnTo>
                  <a:lnTo>
                    <a:pt x="0" y="11226"/>
                  </a:lnTo>
                  <a:lnTo>
                    <a:pt x="7480" y="14579"/>
                  </a:lnTo>
                  <a:lnTo>
                    <a:pt x="16459" y="145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247946" y="4054856"/>
              <a:ext cx="33020" cy="13335"/>
            </a:xfrm>
            <a:custGeom>
              <a:avLst/>
              <a:gdLst/>
              <a:ahLst/>
              <a:cxnLst/>
              <a:rect l="l" t="t" r="r" b="b"/>
              <a:pathLst>
                <a:path w="33020" h="13335">
                  <a:moveTo>
                    <a:pt x="25450" y="0"/>
                  </a:moveTo>
                  <a:lnTo>
                    <a:pt x="7480" y="0"/>
                  </a:lnTo>
                  <a:lnTo>
                    <a:pt x="0" y="3009"/>
                  </a:lnTo>
                  <a:lnTo>
                    <a:pt x="0" y="12725"/>
                  </a:lnTo>
                  <a:lnTo>
                    <a:pt x="32931" y="12725"/>
                  </a:lnTo>
                  <a:lnTo>
                    <a:pt x="32931" y="3009"/>
                  </a:lnTo>
                  <a:lnTo>
                    <a:pt x="2545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247946" y="4054856"/>
              <a:ext cx="33020" cy="13335"/>
            </a:xfrm>
            <a:custGeom>
              <a:avLst/>
              <a:gdLst/>
              <a:ahLst/>
              <a:cxnLst/>
              <a:rect l="l" t="t" r="r" b="b"/>
              <a:pathLst>
                <a:path w="33020" h="13335">
                  <a:moveTo>
                    <a:pt x="32931" y="12725"/>
                  </a:moveTo>
                  <a:lnTo>
                    <a:pt x="32931" y="7124"/>
                  </a:lnTo>
                  <a:lnTo>
                    <a:pt x="32931" y="3009"/>
                  </a:lnTo>
                  <a:lnTo>
                    <a:pt x="25450" y="0"/>
                  </a:lnTo>
                  <a:lnTo>
                    <a:pt x="16459" y="0"/>
                  </a:lnTo>
                  <a:lnTo>
                    <a:pt x="7480" y="0"/>
                  </a:lnTo>
                  <a:lnTo>
                    <a:pt x="0" y="3009"/>
                  </a:lnTo>
                  <a:lnTo>
                    <a:pt x="0" y="7124"/>
                  </a:lnTo>
                  <a:lnTo>
                    <a:pt x="0" y="12725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250194" y="4063860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5061" y="4013"/>
                  </a:lnTo>
                  <a:lnTo>
                    <a:pt x="11037" y="6951"/>
                  </a:lnTo>
                  <a:lnTo>
                    <a:pt x="17578" y="8563"/>
                  </a:lnTo>
                  <a:lnTo>
                    <a:pt x="24333" y="85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250194" y="4063860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5061" y="4013"/>
                  </a:lnTo>
                  <a:lnTo>
                    <a:pt x="11037" y="6951"/>
                  </a:lnTo>
                  <a:lnTo>
                    <a:pt x="17578" y="8563"/>
                  </a:lnTo>
                  <a:lnTo>
                    <a:pt x="24333" y="859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4253941" y="4061980"/>
              <a:ext cx="24130" cy="8890"/>
            </a:xfrm>
            <a:custGeom>
              <a:avLst/>
              <a:gdLst/>
              <a:ahLst/>
              <a:cxnLst/>
              <a:rect l="l" t="t" r="r" b="b"/>
              <a:pathLst>
                <a:path w="24129" h="8889">
                  <a:moveTo>
                    <a:pt x="0" y="0"/>
                  </a:moveTo>
                  <a:lnTo>
                    <a:pt x="4849" y="4026"/>
                  </a:lnTo>
                  <a:lnTo>
                    <a:pt x="10718" y="6967"/>
                  </a:lnTo>
                  <a:lnTo>
                    <a:pt x="17216" y="8577"/>
                  </a:lnTo>
                  <a:lnTo>
                    <a:pt x="23952" y="86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4253941" y="4061980"/>
              <a:ext cx="24130" cy="8890"/>
            </a:xfrm>
            <a:custGeom>
              <a:avLst/>
              <a:gdLst/>
              <a:ahLst/>
              <a:cxnLst/>
              <a:rect l="l" t="t" r="r" b="b"/>
              <a:pathLst>
                <a:path w="24129" h="8889">
                  <a:moveTo>
                    <a:pt x="0" y="0"/>
                  </a:moveTo>
                  <a:lnTo>
                    <a:pt x="4849" y="4026"/>
                  </a:lnTo>
                  <a:lnTo>
                    <a:pt x="10718" y="6967"/>
                  </a:lnTo>
                  <a:lnTo>
                    <a:pt x="17216" y="8577"/>
                  </a:lnTo>
                  <a:lnTo>
                    <a:pt x="23952" y="861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4034599" y="4371162"/>
              <a:ext cx="367030" cy="115570"/>
            </a:xfrm>
            <a:custGeom>
              <a:avLst/>
              <a:gdLst/>
              <a:ahLst/>
              <a:cxnLst/>
              <a:rect l="l" t="t" r="r" b="b"/>
              <a:pathLst>
                <a:path w="367029" h="115570">
                  <a:moveTo>
                    <a:pt x="362699" y="0"/>
                  </a:moveTo>
                  <a:lnTo>
                    <a:pt x="358571" y="0"/>
                  </a:lnTo>
                  <a:lnTo>
                    <a:pt x="3365" y="0"/>
                  </a:lnTo>
                  <a:lnTo>
                    <a:pt x="0" y="3746"/>
                  </a:lnTo>
                  <a:lnTo>
                    <a:pt x="0" y="111912"/>
                  </a:lnTo>
                  <a:lnTo>
                    <a:pt x="3365" y="115290"/>
                  </a:lnTo>
                  <a:lnTo>
                    <a:pt x="362699" y="115290"/>
                  </a:lnTo>
                  <a:lnTo>
                    <a:pt x="366445" y="111912"/>
                  </a:lnTo>
                  <a:lnTo>
                    <a:pt x="366445" y="3746"/>
                  </a:lnTo>
                  <a:lnTo>
                    <a:pt x="3626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4016997" y="3975887"/>
              <a:ext cx="401320" cy="683895"/>
            </a:xfrm>
            <a:custGeom>
              <a:avLst/>
              <a:gdLst/>
              <a:ahLst/>
              <a:cxnLst/>
              <a:rect l="l" t="t" r="r" b="b"/>
              <a:pathLst>
                <a:path w="401320" h="683895">
                  <a:moveTo>
                    <a:pt x="376174" y="395274"/>
                  </a:moveTo>
                  <a:lnTo>
                    <a:pt x="380301" y="395274"/>
                  </a:lnTo>
                  <a:lnTo>
                    <a:pt x="384048" y="399021"/>
                  </a:lnTo>
                  <a:lnTo>
                    <a:pt x="384048" y="403123"/>
                  </a:lnTo>
                  <a:lnTo>
                    <a:pt x="384048" y="502691"/>
                  </a:lnTo>
                  <a:lnTo>
                    <a:pt x="384048" y="507187"/>
                  </a:lnTo>
                  <a:lnTo>
                    <a:pt x="380301" y="510565"/>
                  </a:lnTo>
                  <a:lnTo>
                    <a:pt x="376174" y="510565"/>
                  </a:lnTo>
                  <a:lnTo>
                    <a:pt x="25450" y="510565"/>
                  </a:lnTo>
                  <a:lnTo>
                    <a:pt x="20967" y="510565"/>
                  </a:lnTo>
                  <a:lnTo>
                    <a:pt x="17602" y="507187"/>
                  </a:lnTo>
                  <a:lnTo>
                    <a:pt x="17602" y="502691"/>
                  </a:lnTo>
                  <a:lnTo>
                    <a:pt x="17602" y="403123"/>
                  </a:lnTo>
                  <a:lnTo>
                    <a:pt x="17602" y="399021"/>
                  </a:lnTo>
                  <a:lnTo>
                    <a:pt x="20967" y="395274"/>
                  </a:lnTo>
                  <a:lnTo>
                    <a:pt x="25450" y="395274"/>
                  </a:lnTo>
                  <a:lnTo>
                    <a:pt x="376174" y="395274"/>
                  </a:lnTo>
                  <a:close/>
                </a:path>
                <a:path w="401320" h="683895">
                  <a:moveTo>
                    <a:pt x="118275" y="377672"/>
                  </a:moveTo>
                  <a:lnTo>
                    <a:pt x="118275" y="287477"/>
                  </a:lnTo>
                  <a:lnTo>
                    <a:pt x="96215" y="287477"/>
                  </a:lnTo>
                  <a:lnTo>
                    <a:pt x="96215" y="377672"/>
                  </a:lnTo>
                  <a:lnTo>
                    <a:pt x="118275" y="377672"/>
                  </a:lnTo>
                  <a:close/>
                </a:path>
                <a:path w="401320" h="683895">
                  <a:moveTo>
                    <a:pt x="211493" y="377672"/>
                  </a:moveTo>
                  <a:lnTo>
                    <a:pt x="211493" y="287477"/>
                  </a:lnTo>
                  <a:lnTo>
                    <a:pt x="189763" y="287477"/>
                  </a:lnTo>
                  <a:lnTo>
                    <a:pt x="189763" y="377672"/>
                  </a:lnTo>
                  <a:lnTo>
                    <a:pt x="211493" y="377672"/>
                  </a:lnTo>
                  <a:close/>
                </a:path>
                <a:path w="401320" h="683895">
                  <a:moveTo>
                    <a:pt x="304330" y="377672"/>
                  </a:moveTo>
                  <a:lnTo>
                    <a:pt x="304330" y="287477"/>
                  </a:lnTo>
                  <a:lnTo>
                    <a:pt x="282232" y="287477"/>
                  </a:lnTo>
                  <a:lnTo>
                    <a:pt x="282232" y="377672"/>
                  </a:lnTo>
                  <a:lnTo>
                    <a:pt x="304330" y="377672"/>
                  </a:lnTo>
                  <a:close/>
                </a:path>
                <a:path w="401320" h="683895">
                  <a:moveTo>
                    <a:pt x="0" y="353339"/>
                  </a:moveTo>
                  <a:lnTo>
                    <a:pt x="401269" y="353339"/>
                  </a:lnTo>
                </a:path>
                <a:path w="401320" h="683895">
                  <a:moveTo>
                    <a:pt x="222326" y="641197"/>
                  </a:moveTo>
                  <a:lnTo>
                    <a:pt x="222326" y="509803"/>
                  </a:lnTo>
                  <a:lnTo>
                    <a:pt x="178930" y="509803"/>
                  </a:lnTo>
                  <a:lnTo>
                    <a:pt x="178930" y="641197"/>
                  </a:lnTo>
                  <a:lnTo>
                    <a:pt x="222326" y="641197"/>
                  </a:lnTo>
                  <a:close/>
                </a:path>
                <a:path w="401320" h="683895">
                  <a:moveTo>
                    <a:pt x="356336" y="0"/>
                  </a:moveTo>
                  <a:lnTo>
                    <a:pt x="356336" y="6350"/>
                  </a:lnTo>
                  <a:lnTo>
                    <a:pt x="321906" y="6350"/>
                  </a:lnTo>
                  <a:lnTo>
                    <a:pt x="321906" y="0"/>
                  </a:lnTo>
                  <a:lnTo>
                    <a:pt x="264248" y="0"/>
                  </a:lnTo>
                  <a:lnTo>
                    <a:pt x="264248" y="6350"/>
                  </a:lnTo>
                  <a:lnTo>
                    <a:pt x="229831" y="6350"/>
                  </a:lnTo>
                  <a:lnTo>
                    <a:pt x="229831" y="0"/>
                  </a:lnTo>
                  <a:lnTo>
                    <a:pt x="170687" y="0"/>
                  </a:lnTo>
                  <a:lnTo>
                    <a:pt x="170687" y="6350"/>
                  </a:lnTo>
                  <a:lnTo>
                    <a:pt x="136245" y="6350"/>
                  </a:lnTo>
                  <a:lnTo>
                    <a:pt x="136245" y="0"/>
                  </a:lnTo>
                  <a:lnTo>
                    <a:pt x="78587" y="0"/>
                  </a:lnTo>
                  <a:lnTo>
                    <a:pt x="78587" y="6350"/>
                  </a:lnTo>
                  <a:lnTo>
                    <a:pt x="44183" y="6350"/>
                  </a:lnTo>
                  <a:lnTo>
                    <a:pt x="44183" y="0"/>
                  </a:lnTo>
                  <a:lnTo>
                    <a:pt x="0" y="0"/>
                  </a:lnTo>
                  <a:lnTo>
                    <a:pt x="0" y="683869"/>
                  </a:lnTo>
                  <a:lnTo>
                    <a:pt x="46418" y="683869"/>
                  </a:lnTo>
                  <a:lnTo>
                    <a:pt x="46418" y="657301"/>
                  </a:lnTo>
                  <a:lnTo>
                    <a:pt x="354850" y="657301"/>
                  </a:lnTo>
                  <a:lnTo>
                    <a:pt x="354850" y="683869"/>
                  </a:lnTo>
                  <a:lnTo>
                    <a:pt x="401269" y="683869"/>
                  </a:lnTo>
                  <a:lnTo>
                    <a:pt x="401269" y="0"/>
                  </a:lnTo>
                  <a:lnTo>
                    <a:pt x="356336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4205643" y="4540707"/>
              <a:ext cx="24765" cy="66675"/>
            </a:xfrm>
            <a:custGeom>
              <a:avLst/>
              <a:gdLst/>
              <a:ahLst/>
              <a:cxnLst/>
              <a:rect l="l" t="t" r="r" b="b"/>
              <a:pathLst>
                <a:path w="24764" h="66675">
                  <a:moveTo>
                    <a:pt x="24320" y="0"/>
                  </a:moveTo>
                  <a:lnTo>
                    <a:pt x="0" y="0"/>
                  </a:lnTo>
                  <a:lnTo>
                    <a:pt x="0" y="29590"/>
                  </a:lnTo>
                  <a:lnTo>
                    <a:pt x="4508" y="29590"/>
                  </a:lnTo>
                  <a:lnTo>
                    <a:pt x="4508" y="37439"/>
                  </a:lnTo>
                  <a:lnTo>
                    <a:pt x="0" y="37439"/>
                  </a:lnTo>
                  <a:lnTo>
                    <a:pt x="0" y="66649"/>
                  </a:lnTo>
                  <a:lnTo>
                    <a:pt x="24320" y="66649"/>
                  </a:lnTo>
                  <a:lnTo>
                    <a:pt x="24320" y="37439"/>
                  </a:lnTo>
                  <a:lnTo>
                    <a:pt x="19469" y="37439"/>
                  </a:lnTo>
                  <a:lnTo>
                    <a:pt x="19469" y="29590"/>
                  </a:lnTo>
                  <a:lnTo>
                    <a:pt x="24320" y="29590"/>
                  </a:lnTo>
                  <a:lnTo>
                    <a:pt x="24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016997" y="4353559"/>
              <a:ext cx="401320" cy="280035"/>
            </a:xfrm>
            <a:custGeom>
              <a:avLst/>
              <a:gdLst/>
              <a:ahLst/>
              <a:cxnLst/>
              <a:rect l="l" t="t" r="r" b="b"/>
              <a:pathLst>
                <a:path w="401320" h="280035">
                  <a:moveTo>
                    <a:pt x="208114" y="224586"/>
                  </a:moveTo>
                  <a:lnTo>
                    <a:pt x="208114" y="216738"/>
                  </a:lnTo>
                  <a:lnTo>
                    <a:pt x="212966" y="216738"/>
                  </a:lnTo>
                  <a:lnTo>
                    <a:pt x="212966" y="187147"/>
                  </a:lnTo>
                  <a:lnTo>
                    <a:pt x="188645" y="187147"/>
                  </a:lnTo>
                  <a:lnTo>
                    <a:pt x="188645" y="216738"/>
                  </a:lnTo>
                  <a:lnTo>
                    <a:pt x="193154" y="216738"/>
                  </a:lnTo>
                  <a:lnTo>
                    <a:pt x="193154" y="224586"/>
                  </a:lnTo>
                  <a:lnTo>
                    <a:pt x="188645" y="224586"/>
                  </a:lnTo>
                  <a:lnTo>
                    <a:pt x="188645" y="253796"/>
                  </a:lnTo>
                  <a:lnTo>
                    <a:pt x="212966" y="253796"/>
                  </a:lnTo>
                  <a:lnTo>
                    <a:pt x="212966" y="224586"/>
                  </a:lnTo>
                  <a:lnTo>
                    <a:pt x="208114" y="224586"/>
                  </a:lnTo>
                  <a:close/>
                </a:path>
                <a:path w="401320" h="280035">
                  <a:moveTo>
                    <a:pt x="354850" y="183426"/>
                  </a:moveTo>
                  <a:lnTo>
                    <a:pt x="354850" y="279628"/>
                  </a:lnTo>
                  <a:lnTo>
                    <a:pt x="401269" y="279628"/>
                  </a:lnTo>
                </a:path>
                <a:path w="401320" h="280035">
                  <a:moveTo>
                    <a:pt x="222326" y="263525"/>
                  </a:moveTo>
                  <a:lnTo>
                    <a:pt x="222326" y="278879"/>
                  </a:lnTo>
                </a:path>
                <a:path w="401320" h="280035">
                  <a:moveTo>
                    <a:pt x="178930" y="263525"/>
                  </a:moveTo>
                  <a:lnTo>
                    <a:pt x="178930" y="278879"/>
                  </a:lnTo>
                </a:path>
                <a:path w="401320" h="280035">
                  <a:moveTo>
                    <a:pt x="222326" y="183794"/>
                  </a:moveTo>
                  <a:lnTo>
                    <a:pt x="401269" y="183794"/>
                  </a:lnTo>
                  <a:lnTo>
                    <a:pt x="401269" y="0"/>
                  </a:lnTo>
                  <a:lnTo>
                    <a:pt x="0" y="0"/>
                  </a:lnTo>
                  <a:lnTo>
                    <a:pt x="0" y="183794"/>
                  </a:lnTo>
                  <a:lnTo>
                    <a:pt x="178930" y="18379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113762" y="4586207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475" y="0"/>
                  </a:moveTo>
                  <a:lnTo>
                    <a:pt x="12769" y="510"/>
                  </a:lnTo>
                  <a:lnTo>
                    <a:pt x="6687" y="3475"/>
                  </a:lnTo>
                  <a:lnTo>
                    <a:pt x="2041" y="8792"/>
                  </a:lnTo>
                  <a:lnTo>
                    <a:pt x="0" y="15270"/>
                  </a:lnTo>
                  <a:lnTo>
                    <a:pt x="513" y="21850"/>
                  </a:lnTo>
                  <a:lnTo>
                    <a:pt x="3480" y="27798"/>
                  </a:lnTo>
                  <a:lnTo>
                    <a:pt x="8797" y="32376"/>
                  </a:lnTo>
                  <a:lnTo>
                    <a:pt x="15273" y="34591"/>
                  </a:lnTo>
                  <a:lnTo>
                    <a:pt x="21849" y="34103"/>
                  </a:lnTo>
                  <a:lnTo>
                    <a:pt x="27792" y="31158"/>
                  </a:lnTo>
                  <a:lnTo>
                    <a:pt x="32368" y="26000"/>
                  </a:lnTo>
                  <a:lnTo>
                    <a:pt x="34583" y="19322"/>
                  </a:lnTo>
                  <a:lnTo>
                    <a:pt x="34095" y="12633"/>
                  </a:lnTo>
                  <a:lnTo>
                    <a:pt x="31150" y="6641"/>
                  </a:lnTo>
                  <a:lnTo>
                    <a:pt x="25993" y="2048"/>
                  </a:lnTo>
                  <a:lnTo>
                    <a:pt x="19475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113762" y="4586207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797" y="32376"/>
                  </a:moveTo>
                  <a:lnTo>
                    <a:pt x="15273" y="34591"/>
                  </a:lnTo>
                  <a:lnTo>
                    <a:pt x="21849" y="34103"/>
                  </a:lnTo>
                  <a:lnTo>
                    <a:pt x="27792" y="31158"/>
                  </a:lnTo>
                  <a:lnTo>
                    <a:pt x="32368" y="26000"/>
                  </a:lnTo>
                  <a:lnTo>
                    <a:pt x="34583" y="19322"/>
                  </a:lnTo>
                  <a:lnTo>
                    <a:pt x="34095" y="12633"/>
                  </a:lnTo>
                  <a:lnTo>
                    <a:pt x="31150" y="6641"/>
                  </a:lnTo>
                  <a:lnTo>
                    <a:pt x="25993" y="2048"/>
                  </a:lnTo>
                  <a:lnTo>
                    <a:pt x="19475" y="0"/>
                  </a:lnTo>
                  <a:lnTo>
                    <a:pt x="12769" y="510"/>
                  </a:lnTo>
                  <a:lnTo>
                    <a:pt x="6687" y="3475"/>
                  </a:lnTo>
                  <a:lnTo>
                    <a:pt x="2041" y="8792"/>
                  </a:lnTo>
                  <a:lnTo>
                    <a:pt x="0" y="15270"/>
                  </a:lnTo>
                  <a:lnTo>
                    <a:pt x="513" y="21850"/>
                  </a:lnTo>
                  <a:lnTo>
                    <a:pt x="3480" y="27798"/>
                  </a:lnTo>
                  <a:lnTo>
                    <a:pt x="8797" y="323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124820" y="4590122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5">
                  <a:moveTo>
                    <a:pt x="17183" y="0"/>
                  </a:moveTo>
                  <a:lnTo>
                    <a:pt x="0" y="29578"/>
                  </a:lnTo>
                  <a:lnTo>
                    <a:pt x="6337" y="18732"/>
                  </a:lnTo>
                  <a:lnTo>
                    <a:pt x="9702" y="19850"/>
                  </a:lnTo>
                  <a:lnTo>
                    <a:pt x="12712" y="19469"/>
                  </a:lnTo>
                  <a:lnTo>
                    <a:pt x="14935" y="15722"/>
                  </a:lnTo>
                  <a:lnTo>
                    <a:pt x="13449" y="13119"/>
                  </a:lnTo>
                  <a:lnTo>
                    <a:pt x="10833" y="10871"/>
                  </a:lnTo>
                  <a:lnTo>
                    <a:pt x="17183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124820" y="4590122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5">
                  <a:moveTo>
                    <a:pt x="0" y="29578"/>
                  </a:moveTo>
                  <a:lnTo>
                    <a:pt x="6337" y="18732"/>
                  </a:lnTo>
                  <a:lnTo>
                    <a:pt x="9702" y="19850"/>
                  </a:lnTo>
                  <a:lnTo>
                    <a:pt x="12712" y="19469"/>
                  </a:lnTo>
                  <a:lnTo>
                    <a:pt x="13830" y="17602"/>
                  </a:lnTo>
                  <a:lnTo>
                    <a:pt x="14935" y="15722"/>
                  </a:lnTo>
                  <a:lnTo>
                    <a:pt x="13449" y="13119"/>
                  </a:lnTo>
                  <a:lnTo>
                    <a:pt x="10833" y="10871"/>
                  </a:lnTo>
                  <a:lnTo>
                    <a:pt x="1718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120286" y="4587138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79">
                  <a:moveTo>
                    <a:pt x="16852" y="0"/>
                  </a:moveTo>
                  <a:lnTo>
                    <a:pt x="10515" y="10858"/>
                  </a:lnTo>
                  <a:lnTo>
                    <a:pt x="7505" y="9728"/>
                  </a:lnTo>
                  <a:lnTo>
                    <a:pt x="4140" y="10109"/>
                  </a:lnTo>
                  <a:lnTo>
                    <a:pt x="3403" y="11976"/>
                  </a:lnTo>
                  <a:lnTo>
                    <a:pt x="2273" y="13855"/>
                  </a:lnTo>
                  <a:lnTo>
                    <a:pt x="3403" y="16827"/>
                  </a:lnTo>
                  <a:lnTo>
                    <a:pt x="6019" y="19100"/>
                  </a:lnTo>
                  <a:lnTo>
                    <a:pt x="0" y="29946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120286" y="4587138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79">
                  <a:moveTo>
                    <a:pt x="16852" y="0"/>
                  </a:moveTo>
                  <a:lnTo>
                    <a:pt x="10515" y="10858"/>
                  </a:lnTo>
                  <a:lnTo>
                    <a:pt x="7505" y="9728"/>
                  </a:lnTo>
                  <a:lnTo>
                    <a:pt x="4140" y="10109"/>
                  </a:lnTo>
                  <a:lnTo>
                    <a:pt x="3403" y="11976"/>
                  </a:lnTo>
                  <a:lnTo>
                    <a:pt x="2273" y="13855"/>
                  </a:lnTo>
                  <a:lnTo>
                    <a:pt x="3403" y="16827"/>
                  </a:lnTo>
                  <a:lnTo>
                    <a:pt x="6019" y="19100"/>
                  </a:lnTo>
                  <a:lnTo>
                    <a:pt x="0" y="2994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8" name="object 16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043146" y="4351274"/>
              <a:ext cx="87312" cy="110871"/>
            </a:xfrm>
            <a:prstGeom prst="rect">
              <a:avLst/>
            </a:prstGeom>
          </p:spPr>
        </p:pic>
        <p:sp>
          <p:nvSpPr>
            <p:cNvPr id="169" name="object 169"/>
            <p:cNvSpPr/>
            <p:nvPr/>
          </p:nvSpPr>
          <p:spPr>
            <a:xfrm>
              <a:off x="2921304" y="3597656"/>
              <a:ext cx="1875789" cy="1454785"/>
            </a:xfrm>
            <a:custGeom>
              <a:avLst/>
              <a:gdLst/>
              <a:ahLst/>
              <a:cxnLst/>
              <a:rect l="l" t="t" r="r" b="b"/>
              <a:pathLst>
                <a:path w="1875789" h="1454785">
                  <a:moveTo>
                    <a:pt x="1875231" y="0"/>
                  </a:moveTo>
                  <a:lnTo>
                    <a:pt x="1875231" y="1454543"/>
                  </a:lnTo>
                  <a:lnTo>
                    <a:pt x="0" y="1454543"/>
                  </a:lnTo>
                  <a:lnTo>
                    <a:pt x="0" y="0"/>
                  </a:lnTo>
                  <a:lnTo>
                    <a:pt x="1875231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197529" y="3771201"/>
              <a:ext cx="1157605" cy="1099185"/>
            </a:xfrm>
            <a:custGeom>
              <a:avLst/>
              <a:gdLst/>
              <a:ahLst/>
              <a:cxnLst/>
              <a:rect l="l" t="t" r="r" b="b"/>
              <a:pathLst>
                <a:path w="1157604" h="1099185">
                  <a:moveTo>
                    <a:pt x="0" y="888123"/>
                  </a:moveTo>
                  <a:lnTo>
                    <a:pt x="0" y="1098765"/>
                  </a:lnTo>
                  <a:lnTo>
                    <a:pt x="441312" y="1098765"/>
                  </a:lnTo>
                  <a:lnTo>
                    <a:pt x="443039" y="101"/>
                  </a:lnTo>
                  <a:lnTo>
                    <a:pt x="1157351" y="0"/>
                  </a:lnTo>
                  <a:lnTo>
                    <a:pt x="1157351" y="211150"/>
                  </a:lnTo>
                </a:path>
                <a:path w="1157604" h="1099185">
                  <a:moveTo>
                    <a:pt x="133642" y="888123"/>
                  </a:moveTo>
                  <a:lnTo>
                    <a:pt x="133642" y="1053426"/>
                  </a:lnTo>
                  <a:lnTo>
                    <a:pt x="578396" y="1053426"/>
                  </a:lnTo>
                  <a:lnTo>
                    <a:pt x="576668" y="49707"/>
                  </a:lnTo>
                  <a:lnTo>
                    <a:pt x="1066520" y="49707"/>
                  </a:lnTo>
                  <a:lnTo>
                    <a:pt x="1066520" y="207429"/>
                  </a:lnTo>
                </a:path>
                <a:path w="1157604" h="1099185">
                  <a:moveTo>
                    <a:pt x="267284" y="888123"/>
                  </a:moveTo>
                  <a:lnTo>
                    <a:pt x="267284" y="1004633"/>
                  </a:lnTo>
                  <a:lnTo>
                    <a:pt x="710323" y="1004633"/>
                  </a:lnTo>
                  <a:lnTo>
                    <a:pt x="710323" y="93852"/>
                  </a:lnTo>
                  <a:lnTo>
                    <a:pt x="974331" y="93852"/>
                  </a:lnTo>
                  <a:lnTo>
                    <a:pt x="974331" y="21148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324314" y="4139209"/>
              <a:ext cx="34290" cy="83185"/>
            </a:xfrm>
            <a:custGeom>
              <a:avLst/>
              <a:gdLst/>
              <a:ahLst/>
              <a:cxnLst/>
              <a:rect l="l" t="t" r="r" b="b"/>
              <a:pathLst>
                <a:path w="34289" h="83185">
                  <a:moveTo>
                    <a:pt x="33870" y="0"/>
                  </a:moveTo>
                  <a:lnTo>
                    <a:pt x="0" y="0"/>
                  </a:lnTo>
                  <a:lnTo>
                    <a:pt x="0" y="49517"/>
                  </a:lnTo>
                  <a:lnTo>
                    <a:pt x="0" y="83121"/>
                  </a:lnTo>
                  <a:lnTo>
                    <a:pt x="32092" y="83121"/>
                  </a:lnTo>
                  <a:lnTo>
                    <a:pt x="32092" y="49517"/>
                  </a:lnTo>
                  <a:lnTo>
                    <a:pt x="33870" y="49517"/>
                  </a:lnTo>
                  <a:lnTo>
                    <a:pt x="338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732312" y="3926789"/>
              <a:ext cx="64135" cy="648970"/>
            </a:xfrm>
            <a:custGeom>
              <a:avLst/>
              <a:gdLst/>
              <a:ahLst/>
              <a:cxnLst/>
              <a:rect l="l" t="t" r="r" b="b"/>
              <a:pathLst>
                <a:path w="64135" h="648970">
                  <a:moveTo>
                    <a:pt x="63550" y="0"/>
                  </a:moveTo>
                  <a:lnTo>
                    <a:pt x="0" y="0"/>
                  </a:lnTo>
                  <a:lnTo>
                    <a:pt x="0" y="648881"/>
                  </a:lnTo>
                  <a:lnTo>
                    <a:pt x="63550" y="648881"/>
                  </a:lnTo>
                  <a:lnTo>
                    <a:pt x="63550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732312" y="3926789"/>
              <a:ext cx="64135" cy="648970"/>
            </a:xfrm>
            <a:custGeom>
              <a:avLst/>
              <a:gdLst/>
              <a:ahLst/>
              <a:cxnLst/>
              <a:rect l="l" t="t" r="r" b="b"/>
              <a:pathLst>
                <a:path w="64135" h="648970">
                  <a:moveTo>
                    <a:pt x="0" y="0"/>
                  </a:moveTo>
                  <a:lnTo>
                    <a:pt x="0" y="648881"/>
                  </a:lnTo>
                  <a:lnTo>
                    <a:pt x="63550" y="648881"/>
                  </a:lnTo>
                  <a:lnTo>
                    <a:pt x="63550" y="0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4750676" y="394232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600"/>
                  </a:lnTo>
                  <a:lnTo>
                    <a:pt x="0" y="19380"/>
                  </a:lnTo>
                  <a:lnTo>
                    <a:pt x="5600" y="24980"/>
                  </a:lnTo>
                  <a:lnTo>
                    <a:pt x="19380" y="24980"/>
                  </a:lnTo>
                  <a:lnTo>
                    <a:pt x="24968" y="19380"/>
                  </a:lnTo>
                  <a:lnTo>
                    <a:pt x="24968" y="5600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4750676" y="394232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600"/>
                  </a:lnTo>
                  <a:lnTo>
                    <a:pt x="24968" y="12496"/>
                  </a:lnTo>
                  <a:lnTo>
                    <a:pt x="24968" y="19380"/>
                  </a:lnTo>
                  <a:lnTo>
                    <a:pt x="19380" y="24980"/>
                  </a:lnTo>
                  <a:lnTo>
                    <a:pt x="12509" y="24980"/>
                  </a:lnTo>
                  <a:lnTo>
                    <a:pt x="5600" y="24980"/>
                  </a:lnTo>
                  <a:lnTo>
                    <a:pt x="0" y="19380"/>
                  </a:lnTo>
                  <a:lnTo>
                    <a:pt x="0" y="12496"/>
                  </a:lnTo>
                  <a:lnTo>
                    <a:pt x="0" y="5600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4750676" y="397962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87"/>
                  </a:lnTo>
                  <a:lnTo>
                    <a:pt x="0" y="19367"/>
                  </a:lnTo>
                  <a:lnTo>
                    <a:pt x="5600" y="24980"/>
                  </a:lnTo>
                  <a:lnTo>
                    <a:pt x="19380" y="24980"/>
                  </a:lnTo>
                  <a:lnTo>
                    <a:pt x="24968" y="19367"/>
                  </a:lnTo>
                  <a:lnTo>
                    <a:pt x="24968" y="5587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4750676" y="397962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87"/>
                  </a:lnTo>
                  <a:lnTo>
                    <a:pt x="24968" y="12484"/>
                  </a:lnTo>
                  <a:lnTo>
                    <a:pt x="24968" y="19367"/>
                  </a:lnTo>
                  <a:lnTo>
                    <a:pt x="19380" y="24980"/>
                  </a:lnTo>
                  <a:lnTo>
                    <a:pt x="12509" y="24980"/>
                  </a:lnTo>
                  <a:lnTo>
                    <a:pt x="5600" y="24980"/>
                  </a:lnTo>
                  <a:lnTo>
                    <a:pt x="0" y="19367"/>
                  </a:lnTo>
                  <a:lnTo>
                    <a:pt x="0" y="12484"/>
                  </a:lnTo>
                  <a:lnTo>
                    <a:pt x="0" y="5587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4750676" y="4016920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87"/>
                  </a:lnTo>
                  <a:lnTo>
                    <a:pt x="0" y="19367"/>
                  </a:lnTo>
                  <a:lnTo>
                    <a:pt x="5600" y="24968"/>
                  </a:lnTo>
                  <a:lnTo>
                    <a:pt x="19380" y="24968"/>
                  </a:lnTo>
                  <a:lnTo>
                    <a:pt x="24968" y="19367"/>
                  </a:lnTo>
                  <a:lnTo>
                    <a:pt x="24968" y="5587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4750676" y="4016920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87"/>
                  </a:lnTo>
                  <a:lnTo>
                    <a:pt x="24968" y="12484"/>
                  </a:lnTo>
                  <a:lnTo>
                    <a:pt x="24968" y="19367"/>
                  </a:lnTo>
                  <a:lnTo>
                    <a:pt x="19380" y="24968"/>
                  </a:lnTo>
                  <a:lnTo>
                    <a:pt x="12509" y="24968"/>
                  </a:lnTo>
                  <a:lnTo>
                    <a:pt x="5600" y="24968"/>
                  </a:lnTo>
                  <a:lnTo>
                    <a:pt x="0" y="19367"/>
                  </a:lnTo>
                  <a:lnTo>
                    <a:pt x="0" y="12484"/>
                  </a:lnTo>
                  <a:lnTo>
                    <a:pt x="0" y="5587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750676" y="4054208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600"/>
                  </a:lnTo>
                  <a:lnTo>
                    <a:pt x="0" y="19380"/>
                  </a:lnTo>
                  <a:lnTo>
                    <a:pt x="5600" y="24980"/>
                  </a:lnTo>
                  <a:lnTo>
                    <a:pt x="19380" y="24980"/>
                  </a:lnTo>
                  <a:lnTo>
                    <a:pt x="24968" y="19380"/>
                  </a:lnTo>
                  <a:lnTo>
                    <a:pt x="24968" y="5600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750676" y="4054208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600"/>
                  </a:lnTo>
                  <a:lnTo>
                    <a:pt x="24968" y="12496"/>
                  </a:lnTo>
                  <a:lnTo>
                    <a:pt x="24968" y="19380"/>
                  </a:lnTo>
                  <a:lnTo>
                    <a:pt x="19380" y="24980"/>
                  </a:lnTo>
                  <a:lnTo>
                    <a:pt x="12509" y="24980"/>
                  </a:lnTo>
                  <a:lnTo>
                    <a:pt x="5600" y="24980"/>
                  </a:lnTo>
                  <a:lnTo>
                    <a:pt x="0" y="19380"/>
                  </a:lnTo>
                  <a:lnTo>
                    <a:pt x="0" y="12496"/>
                  </a:lnTo>
                  <a:lnTo>
                    <a:pt x="0" y="5600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750676" y="4091508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87"/>
                  </a:lnTo>
                  <a:lnTo>
                    <a:pt x="0" y="19380"/>
                  </a:lnTo>
                  <a:lnTo>
                    <a:pt x="5600" y="24980"/>
                  </a:lnTo>
                  <a:lnTo>
                    <a:pt x="19380" y="24980"/>
                  </a:lnTo>
                  <a:lnTo>
                    <a:pt x="24968" y="19380"/>
                  </a:lnTo>
                  <a:lnTo>
                    <a:pt x="24968" y="5587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750676" y="4091508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87"/>
                  </a:lnTo>
                  <a:lnTo>
                    <a:pt x="24968" y="12484"/>
                  </a:lnTo>
                  <a:lnTo>
                    <a:pt x="24968" y="19380"/>
                  </a:lnTo>
                  <a:lnTo>
                    <a:pt x="19380" y="24980"/>
                  </a:lnTo>
                  <a:lnTo>
                    <a:pt x="12509" y="24980"/>
                  </a:lnTo>
                  <a:lnTo>
                    <a:pt x="5600" y="24980"/>
                  </a:lnTo>
                  <a:lnTo>
                    <a:pt x="0" y="19380"/>
                  </a:lnTo>
                  <a:lnTo>
                    <a:pt x="0" y="12484"/>
                  </a:lnTo>
                  <a:lnTo>
                    <a:pt x="0" y="5587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750676" y="4128808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87"/>
                  </a:lnTo>
                  <a:lnTo>
                    <a:pt x="0" y="19367"/>
                  </a:lnTo>
                  <a:lnTo>
                    <a:pt x="5600" y="24968"/>
                  </a:lnTo>
                  <a:lnTo>
                    <a:pt x="19380" y="24968"/>
                  </a:lnTo>
                  <a:lnTo>
                    <a:pt x="24968" y="19367"/>
                  </a:lnTo>
                  <a:lnTo>
                    <a:pt x="24968" y="5587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750676" y="4128808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87"/>
                  </a:lnTo>
                  <a:lnTo>
                    <a:pt x="24968" y="12484"/>
                  </a:lnTo>
                  <a:lnTo>
                    <a:pt x="24968" y="19367"/>
                  </a:lnTo>
                  <a:lnTo>
                    <a:pt x="19380" y="24968"/>
                  </a:lnTo>
                  <a:lnTo>
                    <a:pt x="12509" y="24968"/>
                  </a:lnTo>
                  <a:lnTo>
                    <a:pt x="5600" y="24968"/>
                  </a:lnTo>
                  <a:lnTo>
                    <a:pt x="0" y="19367"/>
                  </a:lnTo>
                  <a:lnTo>
                    <a:pt x="0" y="12484"/>
                  </a:lnTo>
                  <a:lnTo>
                    <a:pt x="0" y="5587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750676" y="416609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600"/>
                  </a:lnTo>
                  <a:lnTo>
                    <a:pt x="0" y="19380"/>
                  </a:lnTo>
                  <a:lnTo>
                    <a:pt x="5600" y="24980"/>
                  </a:lnTo>
                  <a:lnTo>
                    <a:pt x="19380" y="24980"/>
                  </a:lnTo>
                  <a:lnTo>
                    <a:pt x="24968" y="19380"/>
                  </a:lnTo>
                  <a:lnTo>
                    <a:pt x="24968" y="5600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750676" y="416609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600"/>
                  </a:lnTo>
                  <a:lnTo>
                    <a:pt x="24968" y="12496"/>
                  </a:lnTo>
                  <a:lnTo>
                    <a:pt x="24968" y="19380"/>
                  </a:lnTo>
                  <a:lnTo>
                    <a:pt x="19380" y="24980"/>
                  </a:lnTo>
                  <a:lnTo>
                    <a:pt x="12509" y="24980"/>
                  </a:lnTo>
                  <a:lnTo>
                    <a:pt x="5600" y="24980"/>
                  </a:lnTo>
                  <a:lnTo>
                    <a:pt x="0" y="19380"/>
                  </a:lnTo>
                  <a:lnTo>
                    <a:pt x="0" y="12496"/>
                  </a:lnTo>
                  <a:lnTo>
                    <a:pt x="0" y="5600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4750676" y="420339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87"/>
                  </a:lnTo>
                  <a:lnTo>
                    <a:pt x="0" y="19380"/>
                  </a:lnTo>
                  <a:lnTo>
                    <a:pt x="5600" y="24980"/>
                  </a:lnTo>
                  <a:lnTo>
                    <a:pt x="19380" y="24980"/>
                  </a:lnTo>
                  <a:lnTo>
                    <a:pt x="24968" y="19380"/>
                  </a:lnTo>
                  <a:lnTo>
                    <a:pt x="24968" y="5587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750676" y="420339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87"/>
                  </a:lnTo>
                  <a:lnTo>
                    <a:pt x="24968" y="12484"/>
                  </a:lnTo>
                  <a:lnTo>
                    <a:pt x="24968" y="19380"/>
                  </a:lnTo>
                  <a:lnTo>
                    <a:pt x="19380" y="24980"/>
                  </a:lnTo>
                  <a:lnTo>
                    <a:pt x="12509" y="24980"/>
                  </a:lnTo>
                  <a:lnTo>
                    <a:pt x="5600" y="24980"/>
                  </a:lnTo>
                  <a:lnTo>
                    <a:pt x="0" y="19380"/>
                  </a:lnTo>
                  <a:lnTo>
                    <a:pt x="0" y="12484"/>
                  </a:lnTo>
                  <a:lnTo>
                    <a:pt x="0" y="5587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750676" y="424069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87"/>
                  </a:lnTo>
                  <a:lnTo>
                    <a:pt x="0" y="19380"/>
                  </a:lnTo>
                  <a:lnTo>
                    <a:pt x="5600" y="24968"/>
                  </a:lnTo>
                  <a:lnTo>
                    <a:pt x="19380" y="24968"/>
                  </a:lnTo>
                  <a:lnTo>
                    <a:pt x="24968" y="19380"/>
                  </a:lnTo>
                  <a:lnTo>
                    <a:pt x="24968" y="5587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750676" y="424069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87"/>
                  </a:lnTo>
                  <a:lnTo>
                    <a:pt x="24968" y="12484"/>
                  </a:lnTo>
                  <a:lnTo>
                    <a:pt x="24968" y="19380"/>
                  </a:lnTo>
                  <a:lnTo>
                    <a:pt x="19380" y="24968"/>
                  </a:lnTo>
                  <a:lnTo>
                    <a:pt x="12509" y="24968"/>
                  </a:lnTo>
                  <a:lnTo>
                    <a:pt x="5600" y="24968"/>
                  </a:lnTo>
                  <a:lnTo>
                    <a:pt x="0" y="19380"/>
                  </a:lnTo>
                  <a:lnTo>
                    <a:pt x="0" y="12484"/>
                  </a:lnTo>
                  <a:lnTo>
                    <a:pt x="0" y="5587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750676" y="427798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87"/>
                  </a:lnTo>
                  <a:lnTo>
                    <a:pt x="0" y="19380"/>
                  </a:lnTo>
                  <a:lnTo>
                    <a:pt x="5600" y="24980"/>
                  </a:lnTo>
                  <a:lnTo>
                    <a:pt x="19380" y="24980"/>
                  </a:lnTo>
                  <a:lnTo>
                    <a:pt x="24968" y="19380"/>
                  </a:lnTo>
                  <a:lnTo>
                    <a:pt x="24968" y="5587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750676" y="427798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87"/>
                  </a:lnTo>
                  <a:lnTo>
                    <a:pt x="24968" y="12484"/>
                  </a:lnTo>
                  <a:lnTo>
                    <a:pt x="24968" y="19380"/>
                  </a:lnTo>
                  <a:lnTo>
                    <a:pt x="19380" y="24980"/>
                  </a:lnTo>
                  <a:lnTo>
                    <a:pt x="12509" y="24980"/>
                  </a:lnTo>
                  <a:lnTo>
                    <a:pt x="5600" y="24980"/>
                  </a:lnTo>
                  <a:lnTo>
                    <a:pt x="0" y="19380"/>
                  </a:lnTo>
                  <a:lnTo>
                    <a:pt x="0" y="12484"/>
                  </a:lnTo>
                  <a:lnTo>
                    <a:pt x="0" y="5587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4750676" y="431528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87"/>
                  </a:lnTo>
                  <a:lnTo>
                    <a:pt x="0" y="19380"/>
                  </a:lnTo>
                  <a:lnTo>
                    <a:pt x="5600" y="24968"/>
                  </a:lnTo>
                  <a:lnTo>
                    <a:pt x="19380" y="24968"/>
                  </a:lnTo>
                  <a:lnTo>
                    <a:pt x="24968" y="19380"/>
                  </a:lnTo>
                  <a:lnTo>
                    <a:pt x="24968" y="5587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4750676" y="431528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87"/>
                  </a:lnTo>
                  <a:lnTo>
                    <a:pt x="24968" y="12484"/>
                  </a:lnTo>
                  <a:lnTo>
                    <a:pt x="24968" y="19380"/>
                  </a:lnTo>
                  <a:lnTo>
                    <a:pt x="19380" y="24968"/>
                  </a:lnTo>
                  <a:lnTo>
                    <a:pt x="12509" y="24968"/>
                  </a:lnTo>
                  <a:lnTo>
                    <a:pt x="5600" y="24968"/>
                  </a:lnTo>
                  <a:lnTo>
                    <a:pt x="0" y="19380"/>
                  </a:lnTo>
                  <a:lnTo>
                    <a:pt x="0" y="12484"/>
                  </a:lnTo>
                  <a:lnTo>
                    <a:pt x="0" y="5587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750676" y="435258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87"/>
                  </a:lnTo>
                  <a:lnTo>
                    <a:pt x="0" y="19380"/>
                  </a:lnTo>
                  <a:lnTo>
                    <a:pt x="5600" y="24968"/>
                  </a:lnTo>
                  <a:lnTo>
                    <a:pt x="19380" y="24968"/>
                  </a:lnTo>
                  <a:lnTo>
                    <a:pt x="24968" y="19380"/>
                  </a:lnTo>
                  <a:lnTo>
                    <a:pt x="24968" y="5587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4750676" y="435258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87"/>
                  </a:lnTo>
                  <a:lnTo>
                    <a:pt x="24968" y="12484"/>
                  </a:lnTo>
                  <a:lnTo>
                    <a:pt x="24968" y="19380"/>
                  </a:lnTo>
                  <a:lnTo>
                    <a:pt x="19380" y="24968"/>
                  </a:lnTo>
                  <a:lnTo>
                    <a:pt x="12509" y="24968"/>
                  </a:lnTo>
                  <a:lnTo>
                    <a:pt x="5600" y="24968"/>
                  </a:lnTo>
                  <a:lnTo>
                    <a:pt x="0" y="19380"/>
                  </a:lnTo>
                  <a:lnTo>
                    <a:pt x="0" y="12484"/>
                  </a:lnTo>
                  <a:lnTo>
                    <a:pt x="0" y="5587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4750676" y="438988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75"/>
                  </a:lnTo>
                  <a:lnTo>
                    <a:pt x="0" y="19380"/>
                  </a:lnTo>
                  <a:lnTo>
                    <a:pt x="5600" y="24968"/>
                  </a:lnTo>
                  <a:lnTo>
                    <a:pt x="19380" y="24968"/>
                  </a:lnTo>
                  <a:lnTo>
                    <a:pt x="24968" y="19380"/>
                  </a:lnTo>
                  <a:lnTo>
                    <a:pt x="24968" y="5575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4750676" y="438988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75"/>
                  </a:lnTo>
                  <a:lnTo>
                    <a:pt x="24968" y="12471"/>
                  </a:lnTo>
                  <a:lnTo>
                    <a:pt x="24968" y="19380"/>
                  </a:lnTo>
                  <a:lnTo>
                    <a:pt x="19380" y="24968"/>
                  </a:lnTo>
                  <a:lnTo>
                    <a:pt x="12509" y="24968"/>
                  </a:lnTo>
                  <a:lnTo>
                    <a:pt x="5600" y="24968"/>
                  </a:lnTo>
                  <a:lnTo>
                    <a:pt x="0" y="19380"/>
                  </a:lnTo>
                  <a:lnTo>
                    <a:pt x="0" y="12471"/>
                  </a:lnTo>
                  <a:lnTo>
                    <a:pt x="0" y="5575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4750676" y="442718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75"/>
                  </a:lnTo>
                  <a:lnTo>
                    <a:pt x="0" y="19367"/>
                  </a:lnTo>
                  <a:lnTo>
                    <a:pt x="5600" y="24955"/>
                  </a:lnTo>
                  <a:lnTo>
                    <a:pt x="19380" y="24955"/>
                  </a:lnTo>
                  <a:lnTo>
                    <a:pt x="24968" y="19367"/>
                  </a:lnTo>
                  <a:lnTo>
                    <a:pt x="24968" y="5575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4750676" y="442718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75"/>
                  </a:lnTo>
                  <a:lnTo>
                    <a:pt x="24968" y="12471"/>
                  </a:lnTo>
                  <a:lnTo>
                    <a:pt x="24968" y="19367"/>
                  </a:lnTo>
                  <a:lnTo>
                    <a:pt x="19380" y="24955"/>
                  </a:lnTo>
                  <a:lnTo>
                    <a:pt x="12509" y="24955"/>
                  </a:lnTo>
                  <a:lnTo>
                    <a:pt x="5600" y="24955"/>
                  </a:lnTo>
                  <a:lnTo>
                    <a:pt x="0" y="19367"/>
                  </a:lnTo>
                  <a:lnTo>
                    <a:pt x="0" y="12471"/>
                  </a:lnTo>
                  <a:lnTo>
                    <a:pt x="0" y="5575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750676" y="446448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75"/>
                  </a:lnTo>
                  <a:lnTo>
                    <a:pt x="0" y="19380"/>
                  </a:lnTo>
                  <a:lnTo>
                    <a:pt x="5600" y="24955"/>
                  </a:lnTo>
                  <a:lnTo>
                    <a:pt x="19380" y="24955"/>
                  </a:lnTo>
                  <a:lnTo>
                    <a:pt x="24968" y="19380"/>
                  </a:lnTo>
                  <a:lnTo>
                    <a:pt x="24968" y="5575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750676" y="446448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75"/>
                  </a:lnTo>
                  <a:lnTo>
                    <a:pt x="24968" y="12471"/>
                  </a:lnTo>
                  <a:lnTo>
                    <a:pt x="24968" y="19380"/>
                  </a:lnTo>
                  <a:lnTo>
                    <a:pt x="19380" y="24955"/>
                  </a:lnTo>
                  <a:lnTo>
                    <a:pt x="12509" y="24955"/>
                  </a:lnTo>
                  <a:lnTo>
                    <a:pt x="5600" y="24955"/>
                  </a:lnTo>
                  <a:lnTo>
                    <a:pt x="0" y="19380"/>
                  </a:lnTo>
                  <a:lnTo>
                    <a:pt x="0" y="12471"/>
                  </a:lnTo>
                  <a:lnTo>
                    <a:pt x="0" y="5575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4750676" y="4501768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87"/>
                  </a:lnTo>
                  <a:lnTo>
                    <a:pt x="0" y="19380"/>
                  </a:lnTo>
                  <a:lnTo>
                    <a:pt x="5600" y="24968"/>
                  </a:lnTo>
                  <a:lnTo>
                    <a:pt x="19380" y="24968"/>
                  </a:lnTo>
                  <a:lnTo>
                    <a:pt x="24968" y="19380"/>
                  </a:lnTo>
                  <a:lnTo>
                    <a:pt x="24968" y="5587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4750676" y="4501768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87"/>
                  </a:lnTo>
                  <a:lnTo>
                    <a:pt x="24968" y="12484"/>
                  </a:lnTo>
                  <a:lnTo>
                    <a:pt x="24968" y="19380"/>
                  </a:lnTo>
                  <a:lnTo>
                    <a:pt x="19380" y="24968"/>
                  </a:lnTo>
                  <a:lnTo>
                    <a:pt x="12509" y="24968"/>
                  </a:lnTo>
                  <a:lnTo>
                    <a:pt x="5600" y="24968"/>
                  </a:lnTo>
                  <a:lnTo>
                    <a:pt x="0" y="19380"/>
                  </a:lnTo>
                  <a:lnTo>
                    <a:pt x="0" y="12484"/>
                  </a:lnTo>
                  <a:lnTo>
                    <a:pt x="0" y="5587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4750676" y="4539068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75"/>
                  </a:lnTo>
                  <a:lnTo>
                    <a:pt x="0" y="19380"/>
                  </a:lnTo>
                  <a:lnTo>
                    <a:pt x="5600" y="24955"/>
                  </a:lnTo>
                  <a:lnTo>
                    <a:pt x="19380" y="24955"/>
                  </a:lnTo>
                  <a:lnTo>
                    <a:pt x="24968" y="19380"/>
                  </a:lnTo>
                  <a:lnTo>
                    <a:pt x="24968" y="5575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4750676" y="4539068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75"/>
                  </a:lnTo>
                  <a:lnTo>
                    <a:pt x="24968" y="12471"/>
                  </a:lnTo>
                  <a:lnTo>
                    <a:pt x="24968" y="19380"/>
                  </a:lnTo>
                  <a:lnTo>
                    <a:pt x="19380" y="24955"/>
                  </a:lnTo>
                  <a:lnTo>
                    <a:pt x="12509" y="24955"/>
                  </a:lnTo>
                  <a:lnTo>
                    <a:pt x="5600" y="24955"/>
                  </a:lnTo>
                  <a:lnTo>
                    <a:pt x="0" y="19380"/>
                  </a:lnTo>
                  <a:lnTo>
                    <a:pt x="0" y="12471"/>
                  </a:lnTo>
                  <a:lnTo>
                    <a:pt x="0" y="5575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4641164" y="4066578"/>
              <a:ext cx="109855" cy="1270"/>
            </a:xfrm>
            <a:custGeom>
              <a:avLst/>
              <a:gdLst/>
              <a:ahLst/>
              <a:cxnLst/>
              <a:rect l="l" t="t" r="r" b="b"/>
              <a:pathLst>
                <a:path w="109854" h="1270">
                  <a:moveTo>
                    <a:pt x="-6350" y="520"/>
                  </a:moveTo>
                  <a:lnTo>
                    <a:pt x="115887" y="520"/>
                  </a:lnTo>
                </a:path>
              </a:pathLst>
            </a:custGeom>
            <a:ln w="1374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4634814" y="3992397"/>
              <a:ext cx="123825" cy="37465"/>
            </a:xfrm>
            <a:custGeom>
              <a:avLst/>
              <a:gdLst/>
              <a:ahLst/>
              <a:cxnLst/>
              <a:rect l="l" t="t" r="r" b="b"/>
              <a:pathLst>
                <a:path w="123825" h="37464">
                  <a:moveTo>
                    <a:pt x="0" y="37337"/>
                  </a:moveTo>
                  <a:lnTo>
                    <a:pt x="123278" y="37337"/>
                  </a:lnTo>
                </a:path>
                <a:path w="123825" h="37464">
                  <a:moveTo>
                    <a:pt x="0" y="0"/>
                  </a:moveTo>
                  <a:lnTo>
                    <a:pt x="123278" y="0"/>
                  </a:lnTo>
                </a:path>
              </a:pathLst>
            </a:custGeom>
            <a:ln w="1374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4641164" y="3954525"/>
              <a:ext cx="111125" cy="0"/>
            </a:xfrm>
            <a:custGeom>
              <a:avLst/>
              <a:gdLst/>
              <a:ahLst/>
              <a:cxnLst/>
              <a:rect l="l" t="t" r="r" b="b"/>
              <a:pathLst>
                <a:path w="111125">
                  <a:moveTo>
                    <a:pt x="110578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110966" y="3600107"/>
              <a:ext cx="213360" cy="1445895"/>
            </a:xfrm>
            <a:custGeom>
              <a:avLst/>
              <a:gdLst/>
              <a:ahLst/>
              <a:cxnLst/>
              <a:rect l="l" t="t" r="r" b="b"/>
              <a:pathLst>
                <a:path w="213360" h="1445895">
                  <a:moveTo>
                    <a:pt x="213360" y="0"/>
                  </a:moveTo>
                  <a:lnTo>
                    <a:pt x="0" y="0"/>
                  </a:lnTo>
                  <a:lnTo>
                    <a:pt x="0" y="1445501"/>
                  </a:lnTo>
                  <a:lnTo>
                    <a:pt x="213360" y="1445501"/>
                  </a:lnTo>
                  <a:lnTo>
                    <a:pt x="213360" y="0"/>
                  </a:lnTo>
                  <a:close/>
                </a:path>
              </a:pathLst>
            </a:custGeom>
            <a:solidFill>
              <a:srgbClr val="F5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110966" y="3600107"/>
              <a:ext cx="213360" cy="1445895"/>
            </a:xfrm>
            <a:custGeom>
              <a:avLst/>
              <a:gdLst/>
              <a:ahLst/>
              <a:cxnLst/>
              <a:rect l="l" t="t" r="r" b="b"/>
              <a:pathLst>
                <a:path w="213360" h="1445895">
                  <a:moveTo>
                    <a:pt x="213359" y="1445501"/>
                  </a:moveTo>
                  <a:lnTo>
                    <a:pt x="0" y="1445501"/>
                  </a:lnTo>
                  <a:lnTo>
                    <a:pt x="0" y="0"/>
                  </a:lnTo>
                  <a:lnTo>
                    <a:pt x="213359" y="0"/>
                  </a:lnTo>
                  <a:lnTo>
                    <a:pt x="213359" y="14455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4641164" y="4103928"/>
              <a:ext cx="109855" cy="1270"/>
            </a:xfrm>
            <a:custGeom>
              <a:avLst/>
              <a:gdLst/>
              <a:ahLst/>
              <a:cxnLst/>
              <a:rect l="l" t="t" r="r" b="b"/>
              <a:pathLst>
                <a:path w="109854" h="1270">
                  <a:moveTo>
                    <a:pt x="-6350" y="520"/>
                  </a:moveTo>
                  <a:lnTo>
                    <a:pt x="115887" y="520"/>
                  </a:lnTo>
                </a:path>
              </a:pathLst>
            </a:custGeom>
            <a:ln w="1374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324326" y="3674783"/>
              <a:ext cx="1323340" cy="426720"/>
            </a:xfrm>
            <a:custGeom>
              <a:avLst/>
              <a:gdLst/>
              <a:ahLst/>
              <a:cxnLst/>
              <a:rect l="l" t="t" r="r" b="b"/>
              <a:pathLst>
                <a:path w="1323339" h="426720">
                  <a:moveTo>
                    <a:pt x="1322819" y="426719"/>
                  </a:moveTo>
                  <a:lnTo>
                    <a:pt x="1322819" y="0"/>
                  </a:lnTo>
                </a:path>
                <a:path w="1323339" h="426720">
                  <a:moveTo>
                    <a:pt x="1317485" y="5334"/>
                  </a:moveTo>
                  <a:lnTo>
                    <a:pt x="0" y="5334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5" name="object 2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25165" y="3839578"/>
              <a:ext cx="177545" cy="182575"/>
            </a:xfrm>
            <a:prstGeom prst="rect">
              <a:avLst/>
            </a:prstGeom>
          </p:spPr>
        </p:pic>
        <p:pic>
          <p:nvPicPr>
            <p:cNvPr id="216" name="object 21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132289" y="4092054"/>
              <a:ext cx="177533" cy="182575"/>
            </a:xfrm>
            <a:prstGeom prst="rect">
              <a:avLst/>
            </a:prstGeom>
          </p:spPr>
        </p:pic>
        <p:pic>
          <p:nvPicPr>
            <p:cNvPr id="217" name="object 21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28746" y="4333862"/>
              <a:ext cx="177520" cy="182575"/>
            </a:xfrm>
            <a:prstGeom prst="rect">
              <a:avLst/>
            </a:prstGeom>
          </p:spPr>
        </p:pic>
        <p:pic>
          <p:nvPicPr>
            <p:cNvPr id="218" name="object 2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28746" y="4589894"/>
              <a:ext cx="177520" cy="182575"/>
            </a:xfrm>
            <a:prstGeom prst="rect">
              <a:avLst/>
            </a:prstGeom>
          </p:spPr>
        </p:pic>
        <p:sp>
          <p:nvSpPr>
            <p:cNvPr id="219" name="object 219"/>
            <p:cNvSpPr/>
            <p:nvPr/>
          </p:nvSpPr>
          <p:spPr>
            <a:xfrm>
              <a:off x="4035513" y="4435767"/>
              <a:ext cx="715010" cy="373380"/>
            </a:xfrm>
            <a:custGeom>
              <a:avLst/>
              <a:gdLst/>
              <a:ahLst/>
              <a:cxnLst/>
              <a:rect l="l" t="t" r="r" b="b"/>
              <a:pathLst>
                <a:path w="715010" h="373379">
                  <a:moveTo>
                    <a:pt x="711225" y="0"/>
                  </a:moveTo>
                  <a:lnTo>
                    <a:pt x="480060" y="0"/>
                  </a:lnTo>
                </a:path>
                <a:path w="715010" h="373379">
                  <a:moveTo>
                    <a:pt x="359181" y="170687"/>
                  </a:moveTo>
                  <a:lnTo>
                    <a:pt x="359181" y="252475"/>
                  </a:lnTo>
                </a:path>
                <a:path w="715010" h="373379">
                  <a:moveTo>
                    <a:pt x="355612" y="252475"/>
                  </a:moveTo>
                  <a:lnTo>
                    <a:pt x="476529" y="252475"/>
                  </a:lnTo>
                  <a:lnTo>
                    <a:pt x="476529" y="0"/>
                  </a:lnTo>
                </a:path>
                <a:path w="715010" h="373379">
                  <a:moveTo>
                    <a:pt x="711225" y="42659"/>
                  </a:moveTo>
                  <a:lnTo>
                    <a:pt x="512089" y="42659"/>
                  </a:lnTo>
                </a:path>
                <a:path w="715010" h="373379">
                  <a:moveTo>
                    <a:pt x="270268" y="177787"/>
                  </a:moveTo>
                  <a:lnTo>
                    <a:pt x="270268" y="295135"/>
                  </a:lnTo>
                </a:path>
                <a:path w="715010" h="373379">
                  <a:moveTo>
                    <a:pt x="519201" y="42659"/>
                  </a:moveTo>
                  <a:lnTo>
                    <a:pt x="519201" y="291579"/>
                  </a:lnTo>
                </a:path>
                <a:path w="715010" h="373379">
                  <a:moveTo>
                    <a:pt x="266712" y="288035"/>
                  </a:moveTo>
                  <a:lnTo>
                    <a:pt x="515620" y="288035"/>
                  </a:lnTo>
                </a:path>
                <a:path w="715010" h="373379">
                  <a:moveTo>
                    <a:pt x="96037" y="195567"/>
                  </a:moveTo>
                  <a:lnTo>
                    <a:pt x="96037" y="341388"/>
                  </a:lnTo>
                </a:path>
                <a:path w="715010" h="373379">
                  <a:moveTo>
                    <a:pt x="714768" y="78219"/>
                  </a:moveTo>
                  <a:lnTo>
                    <a:pt x="568960" y="78219"/>
                  </a:lnTo>
                </a:path>
                <a:path w="715010" h="373379">
                  <a:moveTo>
                    <a:pt x="565416" y="78219"/>
                  </a:moveTo>
                  <a:lnTo>
                    <a:pt x="565416" y="341388"/>
                  </a:lnTo>
                </a:path>
                <a:path w="715010" h="373379">
                  <a:moveTo>
                    <a:pt x="92494" y="334251"/>
                  </a:moveTo>
                  <a:lnTo>
                    <a:pt x="568960" y="334251"/>
                  </a:lnTo>
                </a:path>
                <a:path w="715010" h="373379">
                  <a:moveTo>
                    <a:pt x="3581" y="160007"/>
                  </a:moveTo>
                  <a:lnTo>
                    <a:pt x="3581" y="373379"/>
                  </a:lnTo>
                </a:path>
                <a:path w="715010" h="373379">
                  <a:moveTo>
                    <a:pt x="714768" y="113791"/>
                  </a:moveTo>
                  <a:lnTo>
                    <a:pt x="608101" y="113791"/>
                  </a:lnTo>
                </a:path>
                <a:path w="715010" h="373379">
                  <a:moveTo>
                    <a:pt x="608101" y="110223"/>
                  </a:moveTo>
                  <a:lnTo>
                    <a:pt x="608101" y="366255"/>
                  </a:lnTo>
                </a:path>
                <a:path w="715010" h="373379">
                  <a:moveTo>
                    <a:pt x="0" y="373379"/>
                  </a:moveTo>
                  <a:lnTo>
                    <a:pt x="611657" y="373379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2921304" y="1997455"/>
              <a:ext cx="1875789" cy="1454785"/>
            </a:xfrm>
            <a:custGeom>
              <a:avLst/>
              <a:gdLst/>
              <a:ahLst/>
              <a:cxnLst/>
              <a:rect l="l" t="t" r="r" b="b"/>
              <a:pathLst>
                <a:path w="1875789" h="1454785">
                  <a:moveTo>
                    <a:pt x="1875231" y="0"/>
                  </a:moveTo>
                  <a:lnTo>
                    <a:pt x="0" y="0"/>
                  </a:lnTo>
                  <a:lnTo>
                    <a:pt x="0" y="1454543"/>
                  </a:lnTo>
                  <a:lnTo>
                    <a:pt x="1875231" y="1454543"/>
                  </a:lnTo>
                  <a:lnTo>
                    <a:pt x="18752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2921304" y="1997455"/>
              <a:ext cx="1875789" cy="1454785"/>
            </a:xfrm>
            <a:custGeom>
              <a:avLst/>
              <a:gdLst/>
              <a:ahLst/>
              <a:cxnLst/>
              <a:rect l="l" t="t" r="r" b="b"/>
              <a:pathLst>
                <a:path w="1875789" h="1454785">
                  <a:moveTo>
                    <a:pt x="1875231" y="0"/>
                  </a:moveTo>
                  <a:lnTo>
                    <a:pt x="1875231" y="1454543"/>
                  </a:lnTo>
                  <a:lnTo>
                    <a:pt x="0" y="1454543"/>
                  </a:lnTo>
                  <a:lnTo>
                    <a:pt x="0" y="0"/>
                  </a:lnTo>
                  <a:lnTo>
                    <a:pt x="1875231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4016997" y="2317267"/>
              <a:ext cx="401320" cy="742315"/>
            </a:xfrm>
            <a:custGeom>
              <a:avLst/>
              <a:gdLst/>
              <a:ahLst/>
              <a:cxnLst/>
              <a:rect l="l" t="t" r="r" b="b"/>
              <a:pathLst>
                <a:path w="401320" h="742314">
                  <a:moveTo>
                    <a:pt x="240690" y="0"/>
                  </a:moveTo>
                  <a:lnTo>
                    <a:pt x="158699" y="0"/>
                  </a:lnTo>
                  <a:lnTo>
                    <a:pt x="8610" y="20599"/>
                  </a:lnTo>
                  <a:lnTo>
                    <a:pt x="2235" y="21729"/>
                  </a:lnTo>
                  <a:lnTo>
                    <a:pt x="0" y="24726"/>
                  </a:lnTo>
                  <a:lnTo>
                    <a:pt x="0" y="742289"/>
                  </a:lnTo>
                  <a:lnTo>
                    <a:pt x="46418" y="742289"/>
                  </a:lnTo>
                  <a:lnTo>
                    <a:pt x="46418" y="715721"/>
                  </a:lnTo>
                  <a:lnTo>
                    <a:pt x="401269" y="715721"/>
                  </a:lnTo>
                  <a:lnTo>
                    <a:pt x="401269" y="46443"/>
                  </a:lnTo>
                  <a:lnTo>
                    <a:pt x="182651" y="46443"/>
                  </a:lnTo>
                  <a:lnTo>
                    <a:pt x="184162" y="42316"/>
                  </a:lnTo>
                  <a:lnTo>
                    <a:pt x="187147" y="38938"/>
                  </a:lnTo>
                  <a:lnTo>
                    <a:pt x="191274" y="36702"/>
                  </a:lnTo>
                  <a:lnTo>
                    <a:pt x="191274" y="13487"/>
                  </a:lnTo>
                  <a:lnTo>
                    <a:pt x="195376" y="9385"/>
                  </a:lnTo>
                  <a:lnTo>
                    <a:pt x="309928" y="9385"/>
                  </a:lnTo>
                  <a:lnTo>
                    <a:pt x="240690" y="0"/>
                  </a:lnTo>
                  <a:close/>
                </a:path>
                <a:path w="401320" h="742314">
                  <a:moveTo>
                    <a:pt x="401269" y="715721"/>
                  </a:moveTo>
                  <a:lnTo>
                    <a:pt x="354850" y="715721"/>
                  </a:lnTo>
                  <a:lnTo>
                    <a:pt x="354850" y="742289"/>
                  </a:lnTo>
                  <a:lnTo>
                    <a:pt x="401269" y="742289"/>
                  </a:lnTo>
                  <a:lnTo>
                    <a:pt x="401269" y="715721"/>
                  </a:lnTo>
                  <a:close/>
                </a:path>
                <a:path w="401320" h="742314">
                  <a:moveTo>
                    <a:pt x="309928" y="9385"/>
                  </a:moveTo>
                  <a:lnTo>
                    <a:pt x="205879" y="9385"/>
                  </a:lnTo>
                  <a:lnTo>
                    <a:pt x="209994" y="13487"/>
                  </a:lnTo>
                  <a:lnTo>
                    <a:pt x="209994" y="36702"/>
                  </a:lnTo>
                  <a:lnTo>
                    <a:pt x="214096" y="38938"/>
                  </a:lnTo>
                  <a:lnTo>
                    <a:pt x="217093" y="42316"/>
                  </a:lnTo>
                  <a:lnTo>
                    <a:pt x="218605" y="46443"/>
                  </a:lnTo>
                  <a:lnTo>
                    <a:pt x="401269" y="46443"/>
                  </a:lnTo>
                  <a:lnTo>
                    <a:pt x="401269" y="25488"/>
                  </a:lnTo>
                  <a:lnTo>
                    <a:pt x="399021" y="21729"/>
                  </a:lnTo>
                  <a:lnTo>
                    <a:pt x="392658" y="20599"/>
                  </a:lnTo>
                  <a:lnTo>
                    <a:pt x="309928" y="9385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4016997" y="2317267"/>
              <a:ext cx="401320" cy="742315"/>
            </a:xfrm>
            <a:custGeom>
              <a:avLst/>
              <a:gdLst/>
              <a:ahLst/>
              <a:cxnLst/>
              <a:rect l="l" t="t" r="r" b="b"/>
              <a:pathLst>
                <a:path w="401320" h="742314">
                  <a:moveTo>
                    <a:pt x="209994" y="36702"/>
                  </a:moveTo>
                  <a:lnTo>
                    <a:pt x="209994" y="18719"/>
                  </a:lnTo>
                  <a:lnTo>
                    <a:pt x="209994" y="13487"/>
                  </a:lnTo>
                  <a:lnTo>
                    <a:pt x="205879" y="9385"/>
                  </a:lnTo>
                  <a:lnTo>
                    <a:pt x="200634" y="9385"/>
                  </a:lnTo>
                  <a:lnTo>
                    <a:pt x="195376" y="9385"/>
                  </a:lnTo>
                  <a:lnTo>
                    <a:pt x="191274" y="13487"/>
                  </a:lnTo>
                  <a:lnTo>
                    <a:pt x="191274" y="18719"/>
                  </a:lnTo>
                  <a:lnTo>
                    <a:pt x="191274" y="36702"/>
                  </a:lnTo>
                  <a:lnTo>
                    <a:pt x="187147" y="38938"/>
                  </a:lnTo>
                  <a:lnTo>
                    <a:pt x="184162" y="42316"/>
                  </a:lnTo>
                  <a:lnTo>
                    <a:pt x="182651" y="46443"/>
                  </a:lnTo>
                  <a:lnTo>
                    <a:pt x="218605" y="46443"/>
                  </a:lnTo>
                  <a:lnTo>
                    <a:pt x="217093" y="42316"/>
                  </a:lnTo>
                  <a:lnTo>
                    <a:pt x="214096" y="38938"/>
                  </a:lnTo>
                  <a:lnTo>
                    <a:pt x="209994" y="36702"/>
                  </a:lnTo>
                  <a:close/>
                </a:path>
                <a:path w="401320" h="742314">
                  <a:moveTo>
                    <a:pt x="401269" y="29959"/>
                  </a:moveTo>
                  <a:lnTo>
                    <a:pt x="401269" y="58420"/>
                  </a:lnTo>
                  <a:lnTo>
                    <a:pt x="401269" y="742289"/>
                  </a:lnTo>
                  <a:lnTo>
                    <a:pt x="354850" y="742289"/>
                  </a:lnTo>
                  <a:lnTo>
                    <a:pt x="354850" y="715721"/>
                  </a:lnTo>
                  <a:lnTo>
                    <a:pt x="46418" y="715721"/>
                  </a:lnTo>
                  <a:lnTo>
                    <a:pt x="46418" y="742289"/>
                  </a:lnTo>
                  <a:lnTo>
                    <a:pt x="0" y="742289"/>
                  </a:lnTo>
                  <a:lnTo>
                    <a:pt x="0" y="58420"/>
                  </a:lnTo>
                  <a:lnTo>
                    <a:pt x="0" y="31102"/>
                  </a:lnTo>
                  <a:lnTo>
                    <a:pt x="0" y="24726"/>
                  </a:lnTo>
                  <a:lnTo>
                    <a:pt x="2235" y="21729"/>
                  </a:lnTo>
                  <a:lnTo>
                    <a:pt x="8610" y="20599"/>
                  </a:lnTo>
                  <a:lnTo>
                    <a:pt x="158699" y="0"/>
                  </a:lnTo>
                  <a:lnTo>
                    <a:pt x="240690" y="0"/>
                  </a:lnTo>
                  <a:lnTo>
                    <a:pt x="392658" y="20599"/>
                  </a:lnTo>
                  <a:lnTo>
                    <a:pt x="399021" y="21729"/>
                  </a:lnTo>
                  <a:lnTo>
                    <a:pt x="401269" y="25488"/>
                  </a:lnTo>
                  <a:lnTo>
                    <a:pt x="401269" y="2995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4135018" y="2376563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48" y="0"/>
                  </a:moveTo>
                  <a:lnTo>
                    <a:pt x="0" y="0"/>
                  </a:lnTo>
                  <a:lnTo>
                    <a:pt x="0" y="101917"/>
                  </a:lnTo>
                  <a:lnTo>
                    <a:pt x="19748" y="101917"/>
                  </a:lnTo>
                  <a:lnTo>
                    <a:pt x="197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4135018" y="2376563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48" y="0"/>
                  </a:moveTo>
                  <a:lnTo>
                    <a:pt x="19748" y="101917"/>
                  </a:lnTo>
                  <a:lnTo>
                    <a:pt x="0" y="101917"/>
                  </a:lnTo>
                  <a:lnTo>
                    <a:pt x="0" y="0"/>
                  </a:lnTo>
                  <a:lnTo>
                    <a:pt x="19748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4187774" y="2374785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35" y="0"/>
                  </a:moveTo>
                  <a:lnTo>
                    <a:pt x="0" y="0"/>
                  </a:lnTo>
                  <a:lnTo>
                    <a:pt x="0" y="101917"/>
                  </a:lnTo>
                  <a:lnTo>
                    <a:pt x="19735" y="101917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4187774" y="2374785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35" y="0"/>
                  </a:moveTo>
                  <a:lnTo>
                    <a:pt x="19735" y="101917"/>
                  </a:lnTo>
                  <a:lnTo>
                    <a:pt x="0" y="101917"/>
                  </a:lnTo>
                  <a:lnTo>
                    <a:pt x="0" y="0"/>
                  </a:lnTo>
                  <a:lnTo>
                    <a:pt x="1973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4227372" y="2374633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0" y="0"/>
                  </a:lnTo>
                  <a:lnTo>
                    <a:pt x="0" y="101917"/>
                  </a:lnTo>
                  <a:lnTo>
                    <a:pt x="19723" y="101917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4227372" y="2374633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19723" y="101917"/>
                  </a:lnTo>
                  <a:lnTo>
                    <a:pt x="0" y="101917"/>
                  </a:lnTo>
                  <a:lnTo>
                    <a:pt x="0" y="0"/>
                  </a:lnTo>
                  <a:lnTo>
                    <a:pt x="1972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4281754" y="2376119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35" y="0"/>
                  </a:moveTo>
                  <a:lnTo>
                    <a:pt x="0" y="0"/>
                  </a:lnTo>
                  <a:lnTo>
                    <a:pt x="0" y="101917"/>
                  </a:lnTo>
                  <a:lnTo>
                    <a:pt x="19735" y="101917"/>
                  </a:lnTo>
                  <a:lnTo>
                    <a:pt x="197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4281754" y="2376119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35" y="0"/>
                  </a:moveTo>
                  <a:lnTo>
                    <a:pt x="19735" y="101917"/>
                  </a:lnTo>
                  <a:lnTo>
                    <a:pt x="0" y="101917"/>
                  </a:lnTo>
                  <a:lnTo>
                    <a:pt x="0" y="0"/>
                  </a:lnTo>
                  <a:lnTo>
                    <a:pt x="1973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4321352" y="2375979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48" y="0"/>
                  </a:moveTo>
                  <a:lnTo>
                    <a:pt x="0" y="0"/>
                  </a:lnTo>
                  <a:lnTo>
                    <a:pt x="0" y="101917"/>
                  </a:lnTo>
                  <a:lnTo>
                    <a:pt x="19748" y="101917"/>
                  </a:lnTo>
                  <a:lnTo>
                    <a:pt x="197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4321352" y="2375979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48" y="0"/>
                  </a:moveTo>
                  <a:lnTo>
                    <a:pt x="19748" y="101917"/>
                  </a:lnTo>
                  <a:lnTo>
                    <a:pt x="0" y="101917"/>
                  </a:lnTo>
                  <a:lnTo>
                    <a:pt x="0" y="0"/>
                  </a:lnTo>
                  <a:lnTo>
                    <a:pt x="19748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4370832" y="2377490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0" y="0"/>
                  </a:lnTo>
                  <a:lnTo>
                    <a:pt x="0" y="101917"/>
                  </a:lnTo>
                  <a:lnTo>
                    <a:pt x="19723" y="101917"/>
                  </a:lnTo>
                  <a:lnTo>
                    <a:pt x="197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4370832" y="2377478"/>
              <a:ext cx="20320" cy="102235"/>
            </a:xfrm>
            <a:custGeom>
              <a:avLst/>
              <a:gdLst/>
              <a:ahLst/>
              <a:cxnLst/>
              <a:rect l="l" t="t" r="r" b="b"/>
              <a:pathLst>
                <a:path w="20320" h="102235">
                  <a:moveTo>
                    <a:pt x="19723" y="0"/>
                  </a:moveTo>
                  <a:lnTo>
                    <a:pt x="19723" y="101930"/>
                  </a:lnTo>
                  <a:lnTo>
                    <a:pt x="0" y="101930"/>
                  </a:lnTo>
                  <a:lnTo>
                    <a:pt x="0" y="0"/>
                  </a:lnTo>
                  <a:lnTo>
                    <a:pt x="19723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289401" y="2494343"/>
              <a:ext cx="1127125" cy="247650"/>
            </a:xfrm>
            <a:custGeom>
              <a:avLst/>
              <a:gdLst/>
              <a:ahLst/>
              <a:cxnLst/>
              <a:rect l="l" t="t" r="r" b="b"/>
              <a:pathLst>
                <a:path w="1127125" h="247650">
                  <a:moveTo>
                    <a:pt x="84607" y="0"/>
                  </a:moveTo>
                  <a:lnTo>
                    <a:pt x="0" y="0"/>
                  </a:lnTo>
                  <a:lnTo>
                    <a:pt x="0" y="247040"/>
                  </a:lnTo>
                  <a:lnTo>
                    <a:pt x="84607" y="247040"/>
                  </a:lnTo>
                  <a:lnTo>
                    <a:pt x="84607" y="0"/>
                  </a:lnTo>
                  <a:close/>
                </a:path>
                <a:path w="1127125" h="247650">
                  <a:moveTo>
                    <a:pt x="733018" y="136436"/>
                  </a:moveTo>
                  <a:lnTo>
                    <a:pt x="732815" y="136436"/>
                  </a:lnTo>
                  <a:lnTo>
                    <a:pt x="733018" y="136436"/>
                  </a:lnTo>
                  <a:close/>
                </a:path>
                <a:path w="1127125" h="247650">
                  <a:moveTo>
                    <a:pt x="770648" y="123520"/>
                  </a:moveTo>
                  <a:lnTo>
                    <a:pt x="769162" y="121640"/>
                  </a:lnTo>
                  <a:lnTo>
                    <a:pt x="765022" y="121640"/>
                  </a:lnTo>
                  <a:lnTo>
                    <a:pt x="728345" y="121843"/>
                  </a:lnTo>
                  <a:lnTo>
                    <a:pt x="728472" y="136893"/>
                  </a:lnTo>
                  <a:lnTo>
                    <a:pt x="732282" y="136512"/>
                  </a:lnTo>
                  <a:lnTo>
                    <a:pt x="732815" y="136436"/>
                  </a:lnTo>
                  <a:lnTo>
                    <a:pt x="733399" y="136398"/>
                  </a:lnTo>
                  <a:lnTo>
                    <a:pt x="734542" y="131965"/>
                  </a:lnTo>
                  <a:lnTo>
                    <a:pt x="745820" y="125387"/>
                  </a:lnTo>
                  <a:lnTo>
                    <a:pt x="760488" y="128333"/>
                  </a:lnTo>
                  <a:lnTo>
                    <a:pt x="764882" y="136398"/>
                  </a:lnTo>
                  <a:lnTo>
                    <a:pt x="760082" y="143827"/>
                  </a:lnTo>
                  <a:lnTo>
                    <a:pt x="744664" y="145745"/>
                  </a:lnTo>
                  <a:lnTo>
                    <a:pt x="734504" y="141922"/>
                  </a:lnTo>
                  <a:lnTo>
                    <a:pt x="732815" y="136461"/>
                  </a:lnTo>
                  <a:lnTo>
                    <a:pt x="732282" y="136512"/>
                  </a:lnTo>
                  <a:lnTo>
                    <a:pt x="728535" y="137033"/>
                  </a:lnTo>
                  <a:lnTo>
                    <a:pt x="728611" y="149517"/>
                  </a:lnTo>
                  <a:lnTo>
                    <a:pt x="768032" y="149745"/>
                  </a:lnTo>
                  <a:lnTo>
                    <a:pt x="770648" y="146735"/>
                  </a:lnTo>
                  <a:lnTo>
                    <a:pt x="770648" y="145745"/>
                  </a:lnTo>
                  <a:lnTo>
                    <a:pt x="770648" y="125387"/>
                  </a:lnTo>
                  <a:lnTo>
                    <a:pt x="770648" y="123520"/>
                  </a:lnTo>
                  <a:close/>
                </a:path>
                <a:path w="1127125" h="247650">
                  <a:moveTo>
                    <a:pt x="1126718" y="121704"/>
                  </a:moveTo>
                  <a:lnTo>
                    <a:pt x="1090333" y="121513"/>
                  </a:lnTo>
                  <a:lnTo>
                    <a:pt x="1086243" y="121513"/>
                  </a:lnTo>
                  <a:lnTo>
                    <a:pt x="1084770" y="123380"/>
                  </a:lnTo>
                  <a:lnTo>
                    <a:pt x="1084770" y="146570"/>
                  </a:lnTo>
                  <a:lnTo>
                    <a:pt x="1087374" y="149593"/>
                  </a:lnTo>
                  <a:lnTo>
                    <a:pt x="1126439" y="149352"/>
                  </a:lnTo>
                  <a:lnTo>
                    <a:pt x="1126464" y="145605"/>
                  </a:lnTo>
                  <a:lnTo>
                    <a:pt x="1126540" y="136880"/>
                  </a:lnTo>
                  <a:lnTo>
                    <a:pt x="1123022" y="136398"/>
                  </a:lnTo>
                  <a:lnTo>
                    <a:pt x="1122260" y="136321"/>
                  </a:lnTo>
                  <a:lnTo>
                    <a:pt x="1120609" y="141782"/>
                  </a:lnTo>
                  <a:lnTo>
                    <a:pt x="1110538" y="145605"/>
                  </a:lnTo>
                  <a:lnTo>
                    <a:pt x="1095260" y="143700"/>
                  </a:lnTo>
                  <a:lnTo>
                    <a:pt x="1090472" y="136258"/>
                  </a:lnTo>
                  <a:lnTo>
                    <a:pt x="1094816" y="128206"/>
                  </a:lnTo>
                  <a:lnTo>
                    <a:pt x="1109395" y="125234"/>
                  </a:lnTo>
                  <a:lnTo>
                    <a:pt x="1120571" y="131826"/>
                  </a:lnTo>
                  <a:lnTo>
                    <a:pt x="1121689" y="136258"/>
                  </a:lnTo>
                  <a:lnTo>
                    <a:pt x="1122260" y="136321"/>
                  </a:lnTo>
                  <a:lnTo>
                    <a:pt x="1123022" y="136398"/>
                  </a:lnTo>
                  <a:lnTo>
                    <a:pt x="1126617" y="136740"/>
                  </a:lnTo>
                  <a:lnTo>
                    <a:pt x="1126617" y="136283"/>
                  </a:lnTo>
                  <a:lnTo>
                    <a:pt x="1126693" y="125234"/>
                  </a:lnTo>
                  <a:lnTo>
                    <a:pt x="1126718" y="12170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289388" y="2494343"/>
              <a:ext cx="85090" cy="247650"/>
            </a:xfrm>
            <a:custGeom>
              <a:avLst/>
              <a:gdLst/>
              <a:ahLst/>
              <a:cxnLst/>
              <a:rect l="l" t="t" r="r" b="b"/>
              <a:pathLst>
                <a:path w="85089" h="247650">
                  <a:moveTo>
                    <a:pt x="84620" y="0"/>
                  </a:moveTo>
                  <a:lnTo>
                    <a:pt x="84620" y="247040"/>
                  </a:lnTo>
                  <a:lnTo>
                    <a:pt x="0" y="247040"/>
                  </a:lnTo>
                  <a:lnTo>
                    <a:pt x="0" y="0"/>
                  </a:lnTo>
                  <a:lnTo>
                    <a:pt x="8462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131070" y="2317267"/>
              <a:ext cx="401320" cy="742315"/>
            </a:xfrm>
            <a:custGeom>
              <a:avLst/>
              <a:gdLst/>
              <a:ahLst/>
              <a:cxnLst/>
              <a:rect l="l" t="t" r="r" b="b"/>
              <a:pathLst>
                <a:path w="401320" h="742314">
                  <a:moveTo>
                    <a:pt x="401269" y="0"/>
                  </a:moveTo>
                  <a:lnTo>
                    <a:pt x="0" y="0"/>
                  </a:lnTo>
                  <a:lnTo>
                    <a:pt x="0" y="78994"/>
                  </a:lnTo>
                  <a:lnTo>
                    <a:pt x="7861" y="78994"/>
                  </a:lnTo>
                  <a:lnTo>
                    <a:pt x="13474" y="84607"/>
                  </a:lnTo>
                  <a:lnTo>
                    <a:pt x="13474" y="98831"/>
                  </a:lnTo>
                  <a:lnTo>
                    <a:pt x="7861" y="104838"/>
                  </a:lnTo>
                  <a:lnTo>
                    <a:pt x="0" y="104838"/>
                  </a:lnTo>
                  <a:lnTo>
                    <a:pt x="0" y="659561"/>
                  </a:lnTo>
                  <a:lnTo>
                    <a:pt x="7861" y="659561"/>
                  </a:lnTo>
                  <a:lnTo>
                    <a:pt x="13474" y="665187"/>
                  </a:lnTo>
                  <a:lnTo>
                    <a:pt x="13474" y="679399"/>
                  </a:lnTo>
                  <a:lnTo>
                    <a:pt x="7861" y="685012"/>
                  </a:lnTo>
                  <a:lnTo>
                    <a:pt x="0" y="685012"/>
                  </a:lnTo>
                  <a:lnTo>
                    <a:pt x="0" y="742289"/>
                  </a:lnTo>
                  <a:lnTo>
                    <a:pt x="401269" y="742289"/>
                  </a:lnTo>
                  <a:lnTo>
                    <a:pt x="401269" y="685012"/>
                  </a:lnTo>
                  <a:lnTo>
                    <a:pt x="394525" y="684631"/>
                  </a:lnTo>
                  <a:lnTo>
                    <a:pt x="388924" y="679030"/>
                  </a:lnTo>
                  <a:lnTo>
                    <a:pt x="388924" y="672287"/>
                  </a:lnTo>
                  <a:lnTo>
                    <a:pt x="388924" y="665556"/>
                  </a:lnTo>
                  <a:lnTo>
                    <a:pt x="394525" y="659930"/>
                  </a:lnTo>
                  <a:lnTo>
                    <a:pt x="401269" y="659561"/>
                  </a:lnTo>
                  <a:lnTo>
                    <a:pt x="401269" y="104444"/>
                  </a:lnTo>
                  <a:lnTo>
                    <a:pt x="394525" y="104101"/>
                  </a:lnTo>
                  <a:lnTo>
                    <a:pt x="388924" y="98831"/>
                  </a:lnTo>
                  <a:lnTo>
                    <a:pt x="388924" y="84988"/>
                  </a:lnTo>
                  <a:lnTo>
                    <a:pt x="394525" y="79362"/>
                  </a:lnTo>
                  <a:lnTo>
                    <a:pt x="401269" y="78994"/>
                  </a:lnTo>
                  <a:lnTo>
                    <a:pt x="401269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131070" y="2317267"/>
              <a:ext cx="401320" cy="742315"/>
            </a:xfrm>
            <a:custGeom>
              <a:avLst/>
              <a:gdLst/>
              <a:ahLst/>
              <a:cxnLst/>
              <a:rect l="l" t="t" r="r" b="b"/>
              <a:pathLst>
                <a:path w="401320" h="742314">
                  <a:moveTo>
                    <a:pt x="388924" y="672287"/>
                  </a:moveTo>
                  <a:lnTo>
                    <a:pt x="388924" y="665556"/>
                  </a:lnTo>
                  <a:lnTo>
                    <a:pt x="394525" y="659930"/>
                  </a:lnTo>
                  <a:lnTo>
                    <a:pt x="401269" y="659561"/>
                  </a:lnTo>
                  <a:lnTo>
                    <a:pt x="401269" y="104444"/>
                  </a:lnTo>
                  <a:lnTo>
                    <a:pt x="394525" y="104101"/>
                  </a:lnTo>
                  <a:lnTo>
                    <a:pt x="388924" y="98831"/>
                  </a:lnTo>
                  <a:lnTo>
                    <a:pt x="388924" y="91719"/>
                  </a:lnTo>
                  <a:lnTo>
                    <a:pt x="388924" y="84988"/>
                  </a:lnTo>
                  <a:lnTo>
                    <a:pt x="394525" y="79362"/>
                  </a:lnTo>
                  <a:lnTo>
                    <a:pt x="401269" y="78994"/>
                  </a:lnTo>
                  <a:lnTo>
                    <a:pt x="401269" y="0"/>
                  </a:lnTo>
                  <a:lnTo>
                    <a:pt x="0" y="0"/>
                  </a:lnTo>
                  <a:lnTo>
                    <a:pt x="0" y="78994"/>
                  </a:lnTo>
                  <a:lnTo>
                    <a:pt x="749" y="78994"/>
                  </a:lnTo>
                  <a:lnTo>
                    <a:pt x="7861" y="78994"/>
                  </a:lnTo>
                  <a:lnTo>
                    <a:pt x="13474" y="84607"/>
                  </a:lnTo>
                  <a:lnTo>
                    <a:pt x="13474" y="91719"/>
                  </a:lnTo>
                  <a:lnTo>
                    <a:pt x="13474" y="98831"/>
                  </a:lnTo>
                  <a:lnTo>
                    <a:pt x="7861" y="104838"/>
                  </a:lnTo>
                  <a:lnTo>
                    <a:pt x="749" y="104838"/>
                  </a:lnTo>
                  <a:lnTo>
                    <a:pt x="0" y="104838"/>
                  </a:lnTo>
                  <a:lnTo>
                    <a:pt x="0" y="659561"/>
                  </a:lnTo>
                  <a:lnTo>
                    <a:pt x="749" y="659561"/>
                  </a:lnTo>
                  <a:lnTo>
                    <a:pt x="7861" y="659561"/>
                  </a:lnTo>
                  <a:lnTo>
                    <a:pt x="13474" y="665187"/>
                  </a:lnTo>
                  <a:lnTo>
                    <a:pt x="13474" y="672287"/>
                  </a:lnTo>
                  <a:lnTo>
                    <a:pt x="13474" y="679399"/>
                  </a:lnTo>
                  <a:lnTo>
                    <a:pt x="7861" y="685012"/>
                  </a:lnTo>
                  <a:lnTo>
                    <a:pt x="749" y="685012"/>
                  </a:lnTo>
                  <a:lnTo>
                    <a:pt x="0" y="685012"/>
                  </a:lnTo>
                  <a:lnTo>
                    <a:pt x="0" y="742289"/>
                  </a:lnTo>
                  <a:lnTo>
                    <a:pt x="401269" y="742289"/>
                  </a:lnTo>
                  <a:lnTo>
                    <a:pt x="401269" y="685012"/>
                  </a:lnTo>
                  <a:lnTo>
                    <a:pt x="394525" y="684631"/>
                  </a:lnTo>
                  <a:lnTo>
                    <a:pt x="388924" y="679030"/>
                  </a:lnTo>
                  <a:lnTo>
                    <a:pt x="388924" y="672287"/>
                  </a:lnTo>
                  <a:close/>
                </a:path>
              </a:pathLst>
            </a:custGeom>
            <a:ln w="634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2921304" y="1997455"/>
              <a:ext cx="1875789" cy="1454785"/>
            </a:xfrm>
            <a:custGeom>
              <a:avLst/>
              <a:gdLst/>
              <a:ahLst/>
              <a:cxnLst/>
              <a:rect l="l" t="t" r="r" b="b"/>
              <a:pathLst>
                <a:path w="1875789" h="1454785">
                  <a:moveTo>
                    <a:pt x="1875231" y="0"/>
                  </a:moveTo>
                  <a:lnTo>
                    <a:pt x="1875231" y="1454543"/>
                  </a:lnTo>
                  <a:lnTo>
                    <a:pt x="0" y="1454543"/>
                  </a:lnTo>
                  <a:lnTo>
                    <a:pt x="0" y="0"/>
                  </a:lnTo>
                  <a:lnTo>
                    <a:pt x="1875231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148175" y="2383142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99" y="0"/>
                  </a:moveTo>
                  <a:lnTo>
                    <a:pt x="0" y="0"/>
                  </a:lnTo>
                  <a:lnTo>
                    <a:pt x="0" y="95338"/>
                  </a:lnTo>
                  <a:lnTo>
                    <a:pt x="44399" y="95338"/>
                  </a:lnTo>
                  <a:lnTo>
                    <a:pt x="443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148175" y="2383142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99" y="0"/>
                  </a:moveTo>
                  <a:lnTo>
                    <a:pt x="44399" y="95338"/>
                  </a:lnTo>
                  <a:lnTo>
                    <a:pt x="0" y="95338"/>
                  </a:lnTo>
                  <a:lnTo>
                    <a:pt x="0" y="0"/>
                  </a:lnTo>
                  <a:lnTo>
                    <a:pt x="4439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242015" y="2382989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99" y="0"/>
                  </a:moveTo>
                  <a:lnTo>
                    <a:pt x="0" y="0"/>
                  </a:lnTo>
                  <a:lnTo>
                    <a:pt x="0" y="95338"/>
                  </a:lnTo>
                  <a:lnTo>
                    <a:pt x="44399" y="95338"/>
                  </a:lnTo>
                  <a:lnTo>
                    <a:pt x="44399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242015" y="2382989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99" y="0"/>
                  </a:moveTo>
                  <a:lnTo>
                    <a:pt x="44399" y="95338"/>
                  </a:lnTo>
                  <a:lnTo>
                    <a:pt x="0" y="95338"/>
                  </a:lnTo>
                  <a:lnTo>
                    <a:pt x="0" y="0"/>
                  </a:lnTo>
                  <a:lnTo>
                    <a:pt x="4439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335830" y="2381211"/>
              <a:ext cx="44450" cy="95885"/>
            </a:xfrm>
            <a:custGeom>
              <a:avLst/>
              <a:gdLst/>
              <a:ahLst/>
              <a:cxnLst/>
              <a:rect l="l" t="t" r="r" b="b"/>
              <a:pathLst>
                <a:path w="44450" h="95885">
                  <a:moveTo>
                    <a:pt x="44386" y="0"/>
                  </a:moveTo>
                  <a:lnTo>
                    <a:pt x="0" y="0"/>
                  </a:lnTo>
                  <a:lnTo>
                    <a:pt x="0" y="95338"/>
                  </a:lnTo>
                  <a:lnTo>
                    <a:pt x="44386" y="95338"/>
                  </a:lnTo>
                  <a:lnTo>
                    <a:pt x="44386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044391" y="2375268"/>
              <a:ext cx="69215" cy="104775"/>
            </a:xfrm>
            <a:custGeom>
              <a:avLst/>
              <a:gdLst/>
              <a:ahLst/>
              <a:cxnLst/>
              <a:rect l="l" t="t" r="r" b="b"/>
              <a:pathLst>
                <a:path w="69214" h="104775">
                  <a:moveTo>
                    <a:pt x="51041" y="0"/>
                  </a:moveTo>
                  <a:lnTo>
                    <a:pt x="51549" y="6705"/>
                  </a:lnTo>
                  <a:lnTo>
                    <a:pt x="16814" y="6476"/>
                  </a:lnTo>
                  <a:lnTo>
                    <a:pt x="16065" y="253"/>
                  </a:lnTo>
                  <a:lnTo>
                    <a:pt x="355" y="406"/>
                  </a:lnTo>
                  <a:lnTo>
                    <a:pt x="0" y="104368"/>
                  </a:lnTo>
                  <a:lnTo>
                    <a:pt x="68897" y="103568"/>
                  </a:lnTo>
                  <a:lnTo>
                    <a:pt x="69024" y="253"/>
                  </a:lnTo>
                  <a:lnTo>
                    <a:pt x="510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111332" y="2972333"/>
              <a:ext cx="39370" cy="60960"/>
            </a:xfrm>
            <a:custGeom>
              <a:avLst/>
              <a:gdLst/>
              <a:ahLst/>
              <a:cxnLst/>
              <a:rect l="l" t="t" r="r" b="b"/>
              <a:pathLst>
                <a:path w="39370" h="60960">
                  <a:moveTo>
                    <a:pt x="39293" y="0"/>
                  </a:moveTo>
                  <a:lnTo>
                    <a:pt x="0" y="0"/>
                  </a:lnTo>
                  <a:lnTo>
                    <a:pt x="0" y="60655"/>
                  </a:lnTo>
                  <a:lnTo>
                    <a:pt x="39293" y="60655"/>
                  </a:lnTo>
                  <a:lnTo>
                    <a:pt x="39293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111332" y="2972333"/>
              <a:ext cx="39370" cy="60960"/>
            </a:xfrm>
            <a:custGeom>
              <a:avLst/>
              <a:gdLst/>
              <a:ahLst/>
              <a:cxnLst/>
              <a:rect l="l" t="t" r="r" b="b"/>
              <a:pathLst>
                <a:path w="39370" h="60960">
                  <a:moveTo>
                    <a:pt x="39293" y="60655"/>
                  </a:moveTo>
                  <a:lnTo>
                    <a:pt x="39293" y="0"/>
                  </a:lnTo>
                  <a:lnTo>
                    <a:pt x="0" y="0"/>
                  </a:lnTo>
                  <a:lnTo>
                    <a:pt x="0" y="60655"/>
                  </a:lnTo>
                  <a:lnTo>
                    <a:pt x="39293" y="6065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4285767" y="2972333"/>
              <a:ext cx="40005" cy="60960"/>
            </a:xfrm>
            <a:custGeom>
              <a:avLst/>
              <a:gdLst/>
              <a:ahLst/>
              <a:cxnLst/>
              <a:rect l="l" t="t" r="r" b="b"/>
              <a:pathLst>
                <a:path w="40004" h="60960">
                  <a:moveTo>
                    <a:pt x="39662" y="0"/>
                  </a:moveTo>
                  <a:lnTo>
                    <a:pt x="0" y="0"/>
                  </a:lnTo>
                  <a:lnTo>
                    <a:pt x="0" y="60655"/>
                  </a:lnTo>
                  <a:lnTo>
                    <a:pt x="39662" y="60655"/>
                  </a:lnTo>
                  <a:lnTo>
                    <a:pt x="3966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285767" y="2972333"/>
              <a:ext cx="40005" cy="60960"/>
            </a:xfrm>
            <a:custGeom>
              <a:avLst/>
              <a:gdLst/>
              <a:ahLst/>
              <a:cxnLst/>
              <a:rect l="l" t="t" r="r" b="b"/>
              <a:pathLst>
                <a:path w="40004" h="60960">
                  <a:moveTo>
                    <a:pt x="39662" y="60655"/>
                  </a:moveTo>
                  <a:lnTo>
                    <a:pt x="39662" y="0"/>
                  </a:lnTo>
                  <a:lnTo>
                    <a:pt x="0" y="0"/>
                  </a:lnTo>
                  <a:lnTo>
                    <a:pt x="0" y="60655"/>
                  </a:lnTo>
                  <a:lnTo>
                    <a:pt x="39662" y="6065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016971" y="2936786"/>
              <a:ext cx="46990" cy="96520"/>
            </a:xfrm>
            <a:custGeom>
              <a:avLst/>
              <a:gdLst/>
              <a:ahLst/>
              <a:cxnLst/>
              <a:rect l="l" t="t" r="r" b="b"/>
              <a:pathLst>
                <a:path w="46989" h="96519">
                  <a:moveTo>
                    <a:pt x="46443" y="0"/>
                  </a:moveTo>
                  <a:lnTo>
                    <a:pt x="0" y="2133"/>
                  </a:lnTo>
                  <a:lnTo>
                    <a:pt x="25" y="96202"/>
                  </a:lnTo>
                  <a:lnTo>
                    <a:pt x="46443" y="96202"/>
                  </a:lnTo>
                  <a:lnTo>
                    <a:pt x="46443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016971" y="2936786"/>
              <a:ext cx="46990" cy="96520"/>
            </a:xfrm>
            <a:custGeom>
              <a:avLst/>
              <a:gdLst/>
              <a:ahLst/>
              <a:cxnLst/>
              <a:rect l="l" t="t" r="r" b="b"/>
              <a:pathLst>
                <a:path w="46989" h="96519">
                  <a:moveTo>
                    <a:pt x="25" y="96202"/>
                  </a:moveTo>
                  <a:lnTo>
                    <a:pt x="0" y="2133"/>
                  </a:lnTo>
                  <a:lnTo>
                    <a:pt x="46443" y="0"/>
                  </a:lnTo>
                  <a:lnTo>
                    <a:pt x="46443" y="96202"/>
                  </a:lnTo>
                  <a:lnTo>
                    <a:pt x="25" y="9620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370565" y="2934982"/>
              <a:ext cx="46990" cy="96520"/>
            </a:xfrm>
            <a:custGeom>
              <a:avLst/>
              <a:gdLst/>
              <a:ahLst/>
              <a:cxnLst/>
              <a:rect l="l" t="t" r="r" b="b"/>
              <a:pathLst>
                <a:path w="46989" h="96519">
                  <a:moveTo>
                    <a:pt x="46418" y="0"/>
                  </a:moveTo>
                  <a:lnTo>
                    <a:pt x="0" y="3784"/>
                  </a:lnTo>
                  <a:lnTo>
                    <a:pt x="0" y="96202"/>
                  </a:lnTo>
                  <a:lnTo>
                    <a:pt x="46418" y="96202"/>
                  </a:lnTo>
                  <a:lnTo>
                    <a:pt x="4641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370565" y="2934982"/>
              <a:ext cx="46990" cy="96520"/>
            </a:xfrm>
            <a:custGeom>
              <a:avLst/>
              <a:gdLst/>
              <a:ahLst/>
              <a:cxnLst/>
              <a:rect l="l" t="t" r="r" b="b"/>
              <a:pathLst>
                <a:path w="46989" h="96519">
                  <a:moveTo>
                    <a:pt x="0" y="96202"/>
                  </a:moveTo>
                  <a:lnTo>
                    <a:pt x="0" y="3784"/>
                  </a:lnTo>
                  <a:lnTo>
                    <a:pt x="46418" y="0"/>
                  </a:lnTo>
                  <a:lnTo>
                    <a:pt x="46418" y="96202"/>
                  </a:lnTo>
                  <a:lnTo>
                    <a:pt x="0" y="9620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055173" y="2382037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5">
                  <a:moveTo>
                    <a:pt x="46431" y="0"/>
                  </a:moveTo>
                  <a:lnTo>
                    <a:pt x="0" y="0"/>
                  </a:lnTo>
                  <a:lnTo>
                    <a:pt x="0" y="96939"/>
                  </a:lnTo>
                  <a:lnTo>
                    <a:pt x="46431" y="96939"/>
                  </a:lnTo>
                  <a:lnTo>
                    <a:pt x="4643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4055160" y="2382037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5">
                  <a:moveTo>
                    <a:pt x="46443" y="96951"/>
                  </a:moveTo>
                  <a:lnTo>
                    <a:pt x="46443" y="0"/>
                  </a:lnTo>
                  <a:lnTo>
                    <a:pt x="0" y="0"/>
                  </a:lnTo>
                  <a:lnTo>
                    <a:pt x="0" y="96951"/>
                  </a:lnTo>
                  <a:lnTo>
                    <a:pt x="46443" y="9695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324326" y="2468511"/>
              <a:ext cx="208279" cy="452120"/>
            </a:xfrm>
            <a:custGeom>
              <a:avLst/>
              <a:gdLst/>
              <a:ahLst/>
              <a:cxnLst/>
              <a:rect l="l" t="t" r="r" b="b"/>
              <a:pathLst>
                <a:path w="208279" h="452119">
                  <a:moveTo>
                    <a:pt x="0" y="451802"/>
                  </a:moveTo>
                  <a:lnTo>
                    <a:pt x="208013" y="451802"/>
                  </a:lnTo>
                  <a:lnTo>
                    <a:pt x="208013" y="0"/>
                  </a:lnTo>
                  <a:lnTo>
                    <a:pt x="0" y="0"/>
                  </a:lnTo>
                  <a:lnTo>
                    <a:pt x="0" y="451802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131070" y="2468511"/>
              <a:ext cx="401320" cy="452120"/>
            </a:xfrm>
            <a:custGeom>
              <a:avLst/>
              <a:gdLst/>
              <a:ahLst/>
              <a:cxnLst/>
              <a:rect l="l" t="t" r="r" b="b"/>
              <a:pathLst>
                <a:path w="401320" h="452119">
                  <a:moveTo>
                    <a:pt x="401269" y="451802"/>
                  </a:moveTo>
                  <a:lnTo>
                    <a:pt x="401269" y="0"/>
                  </a:lnTo>
                  <a:lnTo>
                    <a:pt x="0" y="0"/>
                  </a:lnTo>
                  <a:lnTo>
                    <a:pt x="0" y="451802"/>
                  </a:lnTo>
                  <a:lnTo>
                    <a:pt x="401269" y="45180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3324326" y="2354338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3324326" y="2354338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3305492" y="2373807"/>
              <a:ext cx="52069" cy="71120"/>
            </a:xfrm>
            <a:custGeom>
              <a:avLst/>
              <a:gdLst/>
              <a:ahLst/>
              <a:cxnLst/>
              <a:rect l="l" t="t" r="r" b="b"/>
              <a:pathLst>
                <a:path w="52070" h="71119">
                  <a:moveTo>
                    <a:pt x="26200" y="0"/>
                  </a:moveTo>
                  <a:lnTo>
                    <a:pt x="15955" y="2034"/>
                  </a:lnTo>
                  <a:lnTo>
                    <a:pt x="7632" y="7577"/>
                  </a:lnTo>
                  <a:lnTo>
                    <a:pt x="2043" y="15789"/>
                  </a:lnTo>
                  <a:lnTo>
                    <a:pt x="0" y="25831"/>
                  </a:lnTo>
                  <a:lnTo>
                    <a:pt x="0" y="70751"/>
                  </a:lnTo>
                  <a:lnTo>
                    <a:pt x="52031" y="70751"/>
                  </a:lnTo>
                  <a:lnTo>
                    <a:pt x="52031" y="25831"/>
                  </a:lnTo>
                  <a:lnTo>
                    <a:pt x="49995" y="15789"/>
                  </a:lnTo>
                  <a:lnTo>
                    <a:pt x="44450" y="7577"/>
                  </a:lnTo>
                  <a:lnTo>
                    <a:pt x="36237" y="2034"/>
                  </a:lnTo>
                  <a:lnTo>
                    <a:pt x="262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305492" y="2373807"/>
              <a:ext cx="52069" cy="71120"/>
            </a:xfrm>
            <a:custGeom>
              <a:avLst/>
              <a:gdLst/>
              <a:ahLst/>
              <a:cxnLst/>
              <a:rect l="l" t="t" r="r" b="b"/>
              <a:pathLst>
                <a:path w="52070" h="71119">
                  <a:moveTo>
                    <a:pt x="26200" y="0"/>
                  </a:moveTo>
                  <a:lnTo>
                    <a:pt x="15955" y="2034"/>
                  </a:lnTo>
                  <a:lnTo>
                    <a:pt x="7632" y="7577"/>
                  </a:lnTo>
                  <a:lnTo>
                    <a:pt x="2043" y="15789"/>
                  </a:lnTo>
                  <a:lnTo>
                    <a:pt x="0" y="25831"/>
                  </a:lnTo>
                  <a:lnTo>
                    <a:pt x="0" y="70751"/>
                  </a:lnTo>
                  <a:lnTo>
                    <a:pt x="52031" y="70751"/>
                  </a:lnTo>
                  <a:lnTo>
                    <a:pt x="52031" y="25831"/>
                  </a:lnTo>
                  <a:lnTo>
                    <a:pt x="49995" y="15789"/>
                  </a:lnTo>
                  <a:lnTo>
                    <a:pt x="44450" y="7577"/>
                  </a:lnTo>
                  <a:lnTo>
                    <a:pt x="36237" y="2034"/>
                  </a:lnTo>
                  <a:lnTo>
                    <a:pt x="2620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441001" y="2373807"/>
              <a:ext cx="52705" cy="71120"/>
            </a:xfrm>
            <a:custGeom>
              <a:avLst/>
              <a:gdLst/>
              <a:ahLst/>
              <a:cxnLst/>
              <a:rect l="l" t="t" r="r" b="b"/>
              <a:pathLst>
                <a:path w="52704" h="71119">
                  <a:moveTo>
                    <a:pt x="26212" y="0"/>
                  </a:moveTo>
                  <a:lnTo>
                    <a:pt x="15950" y="2034"/>
                  </a:lnTo>
                  <a:lnTo>
                    <a:pt x="7624" y="7577"/>
                  </a:lnTo>
                  <a:lnTo>
                    <a:pt x="2040" y="15789"/>
                  </a:lnTo>
                  <a:lnTo>
                    <a:pt x="0" y="25831"/>
                  </a:lnTo>
                  <a:lnTo>
                    <a:pt x="0" y="70751"/>
                  </a:lnTo>
                  <a:lnTo>
                    <a:pt x="52400" y="70751"/>
                  </a:lnTo>
                  <a:lnTo>
                    <a:pt x="52400" y="25831"/>
                  </a:lnTo>
                  <a:lnTo>
                    <a:pt x="50306" y="15789"/>
                  </a:lnTo>
                  <a:lnTo>
                    <a:pt x="44635" y="7577"/>
                  </a:lnTo>
                  <a:lnTo>
                    <a:pt x="36299" y="2034"/>
                  </a:lnTo>
                  <a:lnTo>
                    <a:pt x="262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441001" y="2373807"/>
              <a:ext cx="52705" cy="71120"/>
            </a:xfrm>
            <a:custGeom>
              <a:avLst/>
              <a:gdLst/>
              <a:ahLst/>
              <a:cxnLst/>
              <a:rect l="l" t="t" r="r" b="b"/>
              <a:pathLst>
                <a:path w="52704" h="71119">
                  <a:moveTo>
                    <a:pt x="26212" y="0"/>
                  </a:moveTo>
                  <a:lnTo>
                    <a:pt x="15950" y="2034"/>
                  </a:lnTo>
                  <a:lnTo>
                    <a:pt x="7624" y="7577"/>
                  </a:lnTo>
                  <a:lnTo>
                    <a:pt x="2040" y="15789"/>
                  </a:lnTo>
                  <a:lnTo>
                    <a:pt x="0" y="25831"/>
                  </a:lnTo>
                  <a:lnTo>
                    <a:pt x="0" y="70751"/>
                  </a:lnTo>
                  <a:lnTo>
                    <a:pt x="52400" y="70751"/>
                  </a:lnTo>
                  <a:lnTo>
                    <a:pt x="52400" y="25831"/>
                  </a:lnTo>
                  <a:lnTo>
                    <a:pt x="50306" y="15789"/>
                  </a:lnTo>
                  <a:lnTo>
                    <a:pt x="44635" y="7577"/>
                  </a:lnTo>
                  <a:lnTo>
                    <a:pt x="36299" y="2034"/>
                  </a:lnTo>
                  <a:lnTo>
                    <a:pt x="2621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3376231" y="2385796"/>
              <a:ext cx="46355" cy="46990"/>
            </a:xfrm>
            <a:custGeom>
              <a:avLst/>
              <a:gdLst/>
              <a:ahLst/>
              <a:cxnLst/>
              <a:rect l="l" t="t" r="r" b="b"/>
              <a:pathLst>
                <a:path w="46354" h="46989">
                  <a:moveTo>
                    <a:pt x="23215" y="0"/>
                  </a:moveTo>
                  <a:lnTo>
                    <a:pt x="14058" y="1833"/>
                  </a:lnTo>
                  <a:lnTo>
                    <a:pt x="6692" y="6823"/>
                  </a:lnTo>
                  <a:lnTo>
                    <a:pt x="1784" y="14198"/>
                  </a:lnTo>
                  <a:lnTo>
                    <a:pt x="0" y="23190"/>
                  </a:lnTo>
                  <a:lnTo>
                    <a:pt x="1784" y="32186"/>
                  </a:lnTo>
                  <a:lnTo>
                    <a:pt x="6692" y="39570"/>
                  </a:lnTo>
                  <a:lnTo>
                    <a:pt x="14058" y="44567"/>
                  </a:lnTo>
                  <a:lnTo>
                    <a:pt x="23215" y="46405"/>
                  </a:lnTo>
                  <a:lnTo>
                    <a:pt x="32152" y="44567"/>
                  </a:lnTo>
                  <a:lnTo>
                    <a:pt x="39404" y="39570"/>
                  </a:lnTo>
                  <a:lnTo>
                    <a:pt x="44271" y="32186"/>
                  </a:lnTo>
                  <a:lnTo>
                    <a:pt x="46050" y="23190"/>
                  </a:lnTo>
                  <a:lnTo>
                    <a:pt x="44271" y="14198"/>
                  </a:lnTo>
                  <a:lnTo>
                    <a:pt x="39404" y="6823"/>
                  </a:lnTo>
                  <a:lnTo>
                    <a:pt x="32152" y="1833"/>
                  </a:lnTo>
                  <a:lnTo>
                    <a:pt x="232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3376231" y="2385796"/>
              <a:ext cx="157480" cy="46990"/>
            </a:xfrm>
            <a:custGeom>
              <a:avLst/>
              <a:gdLst/>
              <a:ahLst/>
              <a:cxnLst/>
              <a:rect l="l" t="t" r="r" b="b"/>
              <a:pathLst>
                <a:path w="157479" h="46989">
                  <a:moveTo>
                    <a:pt x="23215" y="46405"/>
                  </a:moveTo>
                  <a:lnTo>
                    <a:pt x="32152" y="44567"/>
                  </a:lnTo>
                  <a:lnTo>
                    <a:pt x="39404" y="39570"/>
                  </a:lnTo>
                  <a:lnTo>
                    <a:pt x="44271" y="32186"/>
                  </a:lnTo>
                  <a:lnTo>
                    <a:pt x="46050" y="23190"/>
                  </a:lnTo>
                  <a:lnTo>
                    <a:pt x="44271" y="14198"/>
                  </a:lnTo>
                  <a:lnTo>
                    <a:pt x="39404" y="6823"/>
                  </a:lnTo>
                  <a:lnTo>
                    <a:pt x="32152" y="1833"/>
                  </a:lnTo>
                  <a:lnTo>
                    <a:pt x="23215" y="0"/>
                  </a:lnTo>
                  <a:lnTo>
                    <a:pt x="14058" y="1833"/>
                  </a:lnTo>
                  <a:lnTo>
                    <a:pt x="6692" y="6823"/>
                  </a:lnTo>
                  <a:lnTo>
                    <a:pt x="1784" y="14198"/>
                  </a:lnTo>
                  <a:lnTo>
                    <a:pt x="0" y="23190"/>
                  </a:lnTo>
                  <a:lnTo>
                    <a:pt x="1784" y="32186"/>
                  </a:lnTo>
                  <a:lnTo>
                    <a:pt x="6692" y="39570"/>
                  </a:lnTo>
                  <a:lnTo>
                    <a:pt x="14058" y="44567"/>
                  </a:lnTo>
                  <a:lnTo>
                    <a:pt x="23215" y="46405"/>
                  </a:lnTo>
                  <a:close/>
                </a:path>
                <a:path w="157479" h="46989">
                  <a:moveTo>
                    <a:pt x="156857" y="0"/>
                  </a:moveTo>
                  <a:lnTo>
                    <a:pt x="147863" y="1833"/>
                  </a:lnTo>
                  <a:lnTo>
                    <a:pt x="140484" y="6823"/>
                  </a:lnTo>
                  <a:lnTo>
                    <a:pt x="135490" y="14198"/>
                  </a:lnTo>
                  <a:lnTo>
                    <a:pt x="133654" y="23190"/>
                  </a:lnTo>
                  <a:lnTo>
                    <a:pt x="135490" y="32186"/>
                  </a:lnTo>
                  <a:lnTo>
                    <a:pt x="140484" y="39570"/>
                  </a:lnTo>
                  <a:lnTo>
                    <a:pt x="147863" y="44567"/>
                  </a:lnTo>
                  <a:lnTo>
                    <a:pt x="156857" y="4640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386340" y="2396261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0205" y="0"/>
                  </a:moveTo>
                  <a:lnTo>
                    <a:pt x="6007" y="0"/>
                  </a:lnTo>
                  <a:lnTo>
                    <a:pt x="0" y="5613"/>
                  </a:lnTo>
                  <a:lnTo>
                    <a:pt x="0" y="19837"/>
                  </a:lnTo>
                  <a:lnTo>
                    <a:pt x="6007" y="25844"/>
                  </a:lnTo>
                  <a:lnTo>
                    <a:pt x="13106" y="25844"/>
                  </a:lnTo>
                  <a:lnTo>
                    <a:pt x="20205" y="25844"/>
                  </a:lnTo>
                  <a:lnTo>
                    <a:pt x="25831" y="19837"/>
                  </a:lnTo>
                  <a:lnTo>
                    <a:pt x="25831" y="5613"/>
                  </a:lnTo>
                  <a:lnTo>
                    <a:pt x="2020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386340" y="2396261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3106" y="25844"/>
                  </a:moveTo>
                  <a:lnTo>
                    <a:pt x="20205" y="25844"/>
                  </a:lnTo>
                  <a:lnTo>
                    <a:pt x="25831" y="19837"/>
                  </a:lnTo>
                  <a:lnTo>
                    <a:pt x="25831" y="12725"/>
                  </a:lnTo>
                  <a:lnTo>
                    <a:pt x="25831" y="5613"/>
                  </a:lnTo>
                  <a:lnTo>
                    <a:pt x="20205" y="0"/>
                  </a:lnTo>
                  <a:lnTo>
                    <a:pt x="13106" y="0"/>
                  </a:lnTo>
                  <a:lnTo>
                    <a:pt x="6007" y="0"/>
                  </a:lnTo>
                  <a:lnTo>
                    <a:pt x="0" y="5613"/>
                  </a:lnTo>
                  <a:lnTo>
                    <a:pt x="0" y="12725"/>
                  </a:lnTo>
                  <a:lnTo>
                    <a:pt x="0" y="19837"/>
                  </a:lnTo>
                  <a:lnTo>
                    <a:pt x="6007" y="25844"/>
                  </a:lnTo>
                  <a:lnTo>
                    <a:pt x="13106" y="2584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399447" y="2317267"/>
              <a:ext cx="0" cy="68580"/>
            </a:xfrm>
            <a:custGeom>
              <a:avLst/>
              <a:gdLst/>
              <a:ahLst/>
              <a:cxnLst/>
              <a:rect l="l" t="t" r="r" b="b"/>
              <a:pathLst>
                <a:path h="68580">
                  <a:moveTo>
                    <a:pt x="0" y="0"/>
                  </a:moveTo>
                  <a:lnTo>
                    <a:pt x="0" y="6852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399447" y="2317267"/>
              <a:ext cx="0" cy="68580"/>
            </a:xfrm>
            <a:custGeom>
              <a:avLst/>
              <a:gdLst/>
              <a:ahLst/>
              <a:cxnLst/>
              <a:rect l="l" t="t" r="r" b="b"/>
              <a:pathLst>
                <a:path h="68580">
                  <a:moveTo>
                    <a:pt x="0" y="6852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3399447" y="2432202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30">
                  <a:moveTo>
                    <a:pt x="0" y="0"/>
                  </a:moveTo>
                  <a:lnTo>
                    <a:pt x="0" y="3666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3399447" y="2432202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30">
                  <a:moveTo>
                    <a:pt x="0" y="36664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3376231" y="2966364"/>
              <a:ext cx="46355" cy="46990"/>
            </a:xfrm>
            <a:custGeom>
              <a:avLst/>
              <a:gdLst/>
              <a:ahLst/>
              <a:cxnLst/>
              <a:rect l="l" t="t" r="r" b="b"/>
              <a:pathLst>
                <a:path w="46354" h="46989">
                  <a:moveTo>
                    <a:pt x="23215" y="0"/>
                  </a:moveTo>
                  <a:lnTo>
                    <a:pt x="14058" y="1833"/>
                  </a:lnTo>
                  <a:lnTo>
                    <a:pt x="6692" y="6823"/>
                  </a:lnTo>
                  <a:lnTo>
                    <a:pt x="1784" y="14198"/>
                  </a:lnTo>
                  <a:lnTo>
                    <a:pt x="0" y="23190"/>
                  </a:lnTo>
                  <a:lnTo>
                    <a:pt x="1784" y="32186"/>
                  </a:lnTo>
                  <a:lnTo>
                    <a:pt x="6692" y="39570"/>
                  </a:lnTo>
                  <a:lnTo>
                    <a:pt x="14058" y="44567"/>
                  </a:lnTo>
                  <a:lnTo>
                    <a:pt x="23215" y="46405"/>
                  </a:lnTo>
                  <a:lnTo>
                    <a:pt x="32152" y="44567"/>
                  </a:lnTo>
                  <a:lnTo>
                    <a:pt x="39404" y="39570"/>
                  </a:lnTo>
                  <a:lnTo>
                    <a:pt x="44271" y="32186"/>
                  </a:lnTo>
                  <a:lnTo>
                    <a:pt x="46050" y="23190"/>
                  </a:lnTo>
                  <a:lnTo>
                    <a:pt x="44271" y="14198"/>
                  </a:lnTo>
                  <a:lnTo>
                    <a:pt x="39404" y="6823"/>
                  </a:lnTo>
                  <a:lnTo>
                    <a:pt x="32152" y="1833"/>
                  </a:lnTo>
                  <a:lnTo>
                    <a:pt x="232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3376231" y="2966364"/>
              <a:ext cx="157480" cy="46990"/>
            </a:xfrm>
            <a:custGeom>
              <a:avLst/>
              <a:gdLst/>
              <a:ahLst/>
              <a:cxnLst/>
              <a:rect l="l" t="t" r="r" b="b"/>
              <a:pathLst>
                <a:path w="157479" h="46989">
                  <a:moveTo>
                    <a:pt x="23215" y="46405"/>
                  </a:moveTo>
                  <a:lnTo>
                    <a:pt x="32152" y="44567"/>
                  </a:lnTo>
                  <a:lnTo>
                    <a:pt x="39404" y="39570"/>
                  </a:lnTo>
                  <a:lnTo>
                    <a:pt x="44271" y="32186"/>
                  </a:lnTo>
                  <a:lnTo>
                    <a:pt x="46050" y="23190"/>
                  </a:lnTo>
                  <a:lnTo>
                    <a:pt x="44271" y="14198"/>
                  </a:lnTo>
                  <a:lnTo>
                    <a:pt x="39404" y="6823"/>
                  </a:lnTo>
                  <a:lnTo>
                    <a:pt x="32152" y="1833"/>
                  </a:lnTo>
                  <a:lnTo>
                    <a:pt x="23215" y="0"/>
                  </a:lnTo>
                  <a:lnTo>
                    <a:pt x="14058" y="1833"/>
                  </a:lnTo>
                  <a:lnTo>
                    <a:pt x="6692" y="6823"/>
                  </a:lnTo>
                  <a:lnTo>
                    <a:pt x="1784" y="14198"/>
                  </a:lnTo>
                  <a:lnTo>
                    <a:pt x="0" y="23190"/>
                  </a:lnTo>
                  <a:lnTo>
                    <a:pt x="1784" y="32186"/>
                  </a:lnTo>
                  <a:lnTo>
                    <a:pt x="6692" y="39570"/>
                  </a:lnTo>
                  <a:lnTo>
                    <a:pt x="14058" y="44567"/>
                  </a:lnTo>
                  <a:lnTo>
                    <a:pt x="23215" y="46405"/>
                  </a:lnTo>
                  <a:close/>
                </a:path>
                <a:path w="157479" h="46989">
                  <a:moveTo>
                    <a:pt x="156857" y="0"/>
                  </a:moveTo>
                  <a:lnTo>
                    <a:pt x="147863" y="1833"/>
                  </a:lnTo>
                  <a:lnTo>
                    <a:pt x="140484" y="6823"/>
                  </a:lnTo>
                  <a:lnTo>
                    <a:pt x="135490" y="14198"/>
                  </a:lnTo>
                  <a:lnTo>
                    <a:pt x="133654" y="23190"/>
                  </a:lnTo>
                  <a:lnTo>
                    <a:pt x="135490" y="32186"/>
                  </a:lnTo>
                  <a:lnTo>
                    <a:pt x="140484" y="39570"/>
                  </a:lnTo>
                  <a:lnTo>
                    <a:pt x="147863" y="44567"/>
                  </a:lnTo>
                  <a:lnTo>
                    <a:pt x="156857" y="4640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3386340" y="2976829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0205" y="0"/>
                  </a:moveTo>
                  <a:lnTo>
                    <a:pt x="6007" y="0"/>
                  </a:lnTo>
                  <a:lnTo>
                    <a:pt x="0" y="5626"/>
                  </a:lnTo>
                  <a:lnTo>
                    <a:pt x="0" y="19837"/>
                  </a:lnTo>
                  <a:lnTo>
                    <a:pt x="6007" y="25450"/>
                  </a:lnTo>
                  <a:lnTo>
                    <a:pt x="13106" y="25450"/>
                  </a:lnTo>
                  <a:lnTo>
                    <a:pt x="20205" y="25450"/>
                  </a:lnTo>
                  <a:lnTo>
                    <a:pt x="25831" y="19837"/>
                  </a:lnTo>
                  <a:lnTo>
                    <a:pt x="25831" y="5626"/>
                  </a:lnTo>
                  <a:lnTo>
                    <a:pt x="202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3386340" y="2976829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13106" y="25450"/>
                  </a:moveTo>
                  <a:lnTo>
                    <a:pt x="20205" y="25450"/>
                  </a:lnTo>
                  <a:lnTo>
                    <a:pt x="25831" y="19837"/>
                  </a:lnTo>
                  <a:lnTo>
                    <a:pt x="25831" y="12725"/>
                  </a:lnTo>
                  <a:lnTo>
                    <a:pt x="25831" y="5626"/>
                  </a:lnTo>
                  <a:lnTo>
                    <a:pt x="20205" y="0"/>
                  </a:lnTo>
                  <a:lnTo>
                    <a:pt x="13106" y="0"/>
                  </a:lnTo>
                  <a:lnTo>
                    <a:pt x="6007" y="0"/>
                  </a:lnTo>
                  <a:lnTo>
                    <a:pt x="0" y="5626"/>
                  </a:lnTo>
                  <a:lnTo>
                    <a:pt x="0" y="12725"/>
                  </a:lnTo>
                  <a:lnTo>
                    <a:pt x="0" y="19837"/>
                  </a:lnTo>
                  <a:lnTo>
                    <a:pt x="6007" y="25450"/>
                  </a:lnTo>
                  <a:lnTo>
                    <a:pt x="13106" y="2545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3399447" y="3012770"/>
              <a:ext cx="0" cy="46990"/>
            </a:xfrm>
            <a:custGeom>
              <a:avLst/>
              <a:gdLst/>
              <a:ahLst/>
              <a:cxnLst/>
              <a:rect l="l" t="t" r="r" b="b"/>
              <a:pathLst>
                <a:path h="46989">
                  <a:moveTo>
                    <a:pt x="0" y="0"/>
                  </a:moveTo>
                  <a:lnTo>
                    <a:pt x="0" y="46786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3399447" y="3012770"/>
              <a:ext cx="0" cy="46990"/>
            </a:xfrm>
            <a:custGeom>
              <a:avLst/>
              <a:gdLst/>
              <a:ahLst/>
              <a:cxnLst/>
              <a:rect l="l" t="t" r="r" b="b"/>
              <a:pathLst>
                <a:path h="46989">
                  <a:moveTo>
                    <a:pt x="0" y="46786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3399447" y="2920682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0"/>
                  </a:moveTo>
                  <a:lnTo>
                    <a:pt x="0" y="45681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3399447" y="2920682"/>
              <a:ext cx="0" cy="45720"/>
            </a:xfrm>
            <a:custGeom>
              <a:avLst/>
              <a:gdLst/>
              <a:ahLst/>
              <a:cxnLst/>
              <a:rect l="l" t="t" r="r" b="b"/>
              <a:pathLst>
                <a:path h="45719">
                  <a:moveTo>
                    <a:pt x="0" y="45681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3324326" y="2884754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3324326" y="2884754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3324326" y="2799029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3324326" y="2799029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3324326" y="2779928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3324326" y="2779928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3324326" y="2760852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3324326" y="2760852"/>
              <a:ext cx="208279" cy="0"/>
            </a:xfrm>
            <a:custGeom>
              <a:avLst/>
              <a:gdLst/>
              <a:ahLst/>
              <a:cxnLst/>
              <a:rect l="l" t="t" r="r" b="b"/>
              <a:pathLst>
                <a:path w="208279">
                  <a:moveTo>
                    <a:pt x="0" y="0"/>
                  </a:moveTo>
                  <a:lnTo>
                    <a:pt x="208013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3305492" y="2517546"/>
              <a:ext cx="52069" cy="124460"/>
            </a:xfrm>
            <a:custGeom>
              <a:avLst/>
              <a:gdLst/>
              <a:ahLst/>
              <a:cxnLst/>
              <a:rect l="l" t="t" r="r" b="b"/>
              <a:pathLst>
                <a:path w="52070" h="124460">
                  <a:moveTo>
                    <a:pt x="52031" y="124269"/>
                  </a:moveTo>
                  <a:lnTo>
                    <a:pt x="52031" y="0"/>
                  </a:lnTo>
                  <a:lnTo>
                    <a:pt x="0" y="0"/>
                  </a:lnTo>
                  <a:lnTo>
                    <a:pt x="0" y="124269"/>
                  </a:lnTo>
                  <a:lnTo>
                    <a:pt x="52031" y="12426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3324326" y="2624226"/>
              <a:ext cx="33655" cy="17780"/>
            </a:xfrm>
            <a:custGeom>
              <a:avLst/>
              <a:gdLst/>
              <a:ahLst/>
              <a:cxnLst/>
              <a:rect l="l" t="t" r="r" b="b"/>
              <a:pathLst>
                <a:path w="33654" h="17780">
                  <a:moveTo>
                    <a:pt x="0" y="17589"/>
                  </a:moveTo>
                  <a:lnTo>
                    <a:pt x="33197" y="17589"/>
                  </a:lnTo>
                  <a:lnTo>
                    <a:pt x="33197" y="0"/>
                  </a:lnTo>
                  <a:lnTo>
                    <a:pt x="0" y="0"/>
                  </a:lnTo>
                  <a:lnTo>
                    <a:pt x="0" y="1758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3305492" y="2624226"/>
              <a:ext cx="52069" cy="17780"/>
            </a:xfrm>
            <a:custGeom>
              <a:avLst/>
              <a:gdLst/>
              <a:ahLst/>
              <a:cxnLst/>
              <a:rect l="l" t="t" r="r" b="b"/>
              <a:pathLst>
                <a:path w="52070" h="17780">
                  <a:moveTo>
                    <a:pt x="52031" y="17589"/>
                  </a:moveTo>
                  <a:lnTo>
                    <a:pt x="52031" y="0"/>
                  </a:lnTo>
                  <a:lnTo>
                    <a:pt x="0" y="0"/>
                  </a:lnTo>
                  <a:lnTo>
                    <a:pt x="0" y="17589"/>
                  </a:lnTo>
                  <a:lnTo>
                    <a:pt x="52031" y="175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3324326" y="258865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3324326" y="258865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7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324326" y="253701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3324326" y="253701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7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3324326" y="2972714"/>
              <a:ext cx="40005" cy="86995"/>
            </a:xfrm>
            <a:custGeom>
              <a:avLst/>
              <a:gdLst/>
              <a:ahLst/>
              <a:cxnLst/>
              <a:rect l="l" t="t" r="r" b="b"/>
              <a:pathLst>
                <a:path w="40004" h="86994">
                  <a:moveTo>
                    <a:pt x="0" y="86842"/>
                  </a:moveTo>
                  <a:lnTo>
                    <a:pt x="39560" y="86842"/>
                  </a:lnTo>
                  <a:lnTo>
                    <a:pt x="39560" y="0"/>
                  </a:lnTo>
                  <a:lnTo>
                    <a:pt x="0" y="0"/>
                  </a:lnTo>
                  <a:lnTo>
                    <a:pt x="0" y="86842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3300260" y="2972714"/>
              <a:ext cx="64135" cy="86995"/>
            </a:xfrm>
            <a:custGeom>
              <a:avLst/>
              <a:gdLst/>
              <a:ahLst/>
              <a:cxnLst/>
              <a:rect l="l" t="t" r="r" b="b"/>
              <a:pathLst>
                <a:path w="64135" h="86994">
                  <a:moveTo>
                    <a:pt x="63626" y="0"/>
                  </a:moveTo>
                  <a:lnTo>
                    <a:pt x="63626" y="86842"/>
                  </a:lnTo>
                  <a:lnTo>
                    <a:pt x="0" y="86842"/>
                  </a:lnTo>
                  <a:lnTo>
                    <a:pt x="0" y="0"/>
                  </a:lnTo>
                  <a:lnTo>
                    <a:pt x="63626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3433140" y="2972714"/>
              <a:ext cx="64135" cy="86995"/>
            </a:xfrm>
            <a:custGeom>
              <a:avLst/>
              <a:gdLst/>
              <a:ahLst/>
              <a:cxnLst/>
              <a:rect l="l" t="t" r="r" b="b"/>
              <a:pathLst>
                <a:path w="64135" h="86994">
                  <a:moveTo>
                    <a:pt x="63626" y="0"/>
                  </a:moveTo>
                  <a:lnTo>
                    <a:pt x="0" y="0"/>
                  </a:lnTo>
                  <a:lnTo>
                    <a:pt x="0" y="86842"/>
                  </a:lnTo>
                  <a:lnTo>
                    <a:pt x="63626" y="86842"/>
                  </a:lnTo>
                  <a:lnTo>
                    <a:pt x="6362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3433152" y="2375687"/>
              <a:ext cx="985519" cy="683895"/>
            </a:xfrm>
            <a:custGeom>
              <a:avLst/>
              <a:gdLst/>
              <a:ahLst/>
              <a:cxnLst/>
              <a:rect l="l" t="t" r="r" b="b"/>
              <a:pathLst>
                <a:path w="985520" h="683894">
                  <a:moveTo>
                    <a:pt x="63614" y="597026"/>
                  </a:moveTo>
                  <a:lnTo>
                    <a:pt x="63614" y="683869"/>
                  </a:lnTo>
                  <a:lnTo>
                    <a:pt x="0" y="683869"/>
                  </a:lnTo>
                  <a:lnTo>
                    <a:pt x="0" y="597026"/>
                  </a:lnTo>
                  <a:lnTo>
                    <a:pt x="63614" y="597026"/>
                  </a:lnTo>
                  <a:close/>
                </a:path>
                <a:path w="985520" h="683894">
                  <a:moveTo>
                    <a:pt x="611530" y="103670"/>
                  </a:moveTo>
                  <a:lnTo>
                    <a:pt x="611530" y="0"/>
                  </a:lnTo>
                  <a:lnTo>
                    <a:pt x="583844" y="0"/>
                  </a:lnTo>
                  <a:lnTo>
                    <a:pt x="583844" y="103670"/>
                  </a:lnTo>
                  <a:lnTo>
                    <a:pt x="611530" y="103670"/>
                  </a:lnTo>
                  <a:close/>
                </a:path>
                <a:path w="985520" h="683894">
                  <a:moveTo>
                    <a:pt x="701763" y="103670"/>
                  </a:moveTo>
                  <a:lnTo>
                    <a:pt x="701763" y="0"/>
                  </a:lnTo>
                  <a:lnTo>
                    <a:pt x="680415" y="0"/>
                  </a:lnTo>
                  <a:lnTo>
                    <a:pt x="680415" y="103670"/>
                  </a:lnTo>
                  <a:lnTo>
                    <a:pt x="701763" y="103670"/>
                  </a:lnTo>
                  <a:close/>
                </a:path>
                <a:path w="985520" h="683894">
                  <a:moveTo>
                    <a:pt x="795337" y="103670"/>
                  </a:moveTo>
                  <a:lnTo>
                    <a:pt x="795337" y="0"/>
                  </a:lnTo>
                  <a:lnTo>
                    <a:pt x="773607" y="0"/>
                  </a:lnTo>
                  <a:lnTo>
                    <a:pt x="773607" y="103670"/>
                  </a:lnTo>
                  <a:lnTo>
                    <a:pt x="795337" y="103670"/>
                  </a:lnTo>
                  <a:close/>
                </a:path>
                <a:path w="985520" h="683894">
                  <a:moveTo>
                    <a:pt x="888542" y="103670"/>
                  </a:moveTo>
                  <a:lnTo>
                    <a:pt x="888542" y="0"/>
                  </a:lnTo>
                  <a:lnTo>
                    <a:pt x="867194" y="0"/>
                  </a:lnTo>
                  <a:lnTo>
                    <a:pt x="867194" y="103670"/>
                  </a:lnTo>
                  <a:lnTo>
                    <a:pt x="888542" y="103670"/>
                  </a:lnTo>
                  <a:close/>
                </a:path>
                <a:path w="985520" h="683894">
                  <a:moveTo>
                    <a:pt x="985113" y="103670"/>
                  </a:moveTo>
                  <a:lnTo>
                    <a:pt x="985113" y="0"/>
                  </a:lnTo>
                  <a:lnTo>
                    <a:pt x="957414" y="0"/>
                  </a:lnTo>
                  <a:lnTo>
                    <a:pt x="957414" y="103670"/>
                  </a:lnTo>
                  <a:lnTo>
                    <a:pt x="985113" y="103670"/>
                  </a:lnTo>
                  <a:close/>
                </a:path>
                <a:path w="985520" h="683894">
                  <a:moveTo>
                    <a:pt x="985113" y="287477"/>
                  </a:moveTo>
                  <a:lnTo>
                    <a:pt x="985113" y="103670"/>
                  </a:lnTo>
                  <a:lnTo>
                    <a:pt x="583844" y="103670"/>
                  </a:lnTo>
                  <a:lnTo>
                    <a:pt x="583844" y="287477"/>
                  </a:lnTo>
                  <a:lnTo>
                    <a:pt x="985113" y="287477"/>
                  </a:lnTo>
                  <a:close/>
                </a:path>
                <a:path w="985520" h="683894">
                  <a:moveTo>
                    <a:pt x="605167" y="264629"/>
                  </a:moveTo>
                  <a:lnTo>
                    <a:pt x="613803" y="264629"/>
                  </a:lnTo>
                  <a:lnTo>
                    <a:pt x="620902" y="260134"/>
                  </a:lnTo>
                  <a:lnTo>
                    <a:pt x="620902" y="254533"/>
                  </a:lnTo>
                  <a:lnTo>
                    <a:pt x="620902" y="249288"/>
                  </a:lnTo>
                  <a:lnTo>
                    <a:pt x="613803" y="244792"/>
                  </a:lnTo>
                  <a:lnTo>
                    <a:pt x="605167" y="244792"/>
                  </a:lnTo>
                  <a:lnTo>
                    <a:pt x="596557" y="244792"/>
                  </a:lnTo>
                  <a:lnTo>
                    <a:pt x="589457" y="249288"/>
                  </a:lnTo>
                  <a:lnTo>
                    <a:pt x="589457" y="254533"/>
                  </a:lnTo>
                  <a:lnTo>
                    <a:pt x="589457" y="260134"/>
                  </a:lnTo>
                  <a:lnTo>
                    <a:pt x="596557" y="264629"/>
                  </a:lnTo>
                  <a:lnTo>
                    <a:pt x="605167" y="264629"/>
                  </a:lnTo>
                  <a:close/>
                </a:path>
                <a:path w="985520" h="683894">
                  <a:moveTo>
                    <a:pt x="583844" y="240296"/>
                  </a:moveTo>
                  <a:lnTo>
                    <a:pt x="621271" y="240296"/>
                  </a:lnTo>
                  <a:lnTo>
                    <a:pt x="625411" y="240296"/>
                  </a:lnTo>
                  <a:lnTo>
                    <a:pt x="626897" y="242176"/>
                  </a:lnTo>
                  <a:lnTo>
                    <a:pt x="626897" y="245922"/>
                  </a:lnTo>
                  <a:lnTo>
                    <a:pt x="626897" y="262013"/>
                  </a:lnTo>
                  <a:lnTo>
                    <a:pt x="626897" y="265391"/>
                  </a:lnTo>
                  <a:lnTo>
                    <a:pt x="624281" y="268376"/>
                  </a:lnTo>
                  <a:lnTo>
                    <a:pt x="621271" y="268376"/>
                  </a:lnTo>
                  <a:lnTo>
                    <a:pt x="583844" y="268376"/>
                  </a:lnTo>
                </a:path>
                <a:path w="985520" h="683894">
                  <a:moveTo>
                    <a:pt x="963777" y="264629"/>
                  </a:moveTo>
                  <a:lnTo>
                    <a:pt x="954798" y="264629"/>
                  </a:lnTo>
                  <a:lnTo>
                    <a:pt x="948054" y="260134"/>
                  </a:lnTo>
                  <a:lnTo>
                    <a:pt x="948054" y="254533"/>
                  </a:lnTo>
                  <a:lnTo>
                    <a:pt x="948054" y="249288"/>
                  </a:lnTo>
                  <a:lnTo>
                    <a:pt x="954798" y="244792"/>
                  </a:lnTo>
                  <a:lnTo>
                    <a:pt x="963777" y="244792"/>
                  </a:lnTo>
                  <a:lnTo>
                    <a:pt x="972362" y="244792"/>
                  </a:lnTo>
                  <a:lnTo>
                    <a:pt x="979500" y="249288"/>
                  </a:lnTo>
                  <a:lnTo>
                    <a:pt x="979500" y="254533"/>
                  </a:lnTo>
                  <a:lnTo>
                    <a:pt x="979500" y="260134"/>
                  </a:lnTo>
                  <a:lnTo>
                    <a:pt x="972362" y="264629"/>
                  </a:lnTo>
                  <a:lnTo>
                    <a:pt x="963777" y="264629"/>
                  </a:lnTo>
                  <a:close/>
                </a:path>
                <a:path w="985520" h="683894">
                  <a:moveTo>
                    <a:pt x="985113" y="240296"/>
                  </a:moveTo>
                  <a:lnTo>
                    <a:pt x="947686" y="240296"/>
                  </a:lnTo>
                  <a:lnTo>
                    <a:pt x="943559" y="240296"/>
                  </a:lnTo>
                  <a:lnTo>
                    <a:pt x="942060" y="242176"/>
                  </a:lnTo>
                  <a:lnTo>
                    <a:pt x="942060" y="245922"/>
                  </a:lnTo>
                  <a:lnTo>
                    <a:pt x="942060" y="262013"/>
                  </a:lnTo>
                  <a:lnTo>
                    <a:pt x="942060" y="265391"/>
                  </a:lnTo>
                  <a:lnTo>
                    <a:pt x="944676" y="268376"/>
                  </a:lnTo>
                  <a:lnTo>
                    <a:pt x="947686" y="268376"/>
                  </a:lnTo>
                  <a:lnTo>
                    <a:pt x="985113" y="26837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4071620" y="2615984"/>
              <a:ext cx="292100" cy="28575"/>
            </a:xfrm>
            <a:custGeom>
              <a:avLst/>
              <a:gdLst/>
              <a:ahLst/>
              <a:cxnLst/>
              <a:rect l="l" t="t" r="r" b="b"/>
              <a:pathLst>
                <a:path w="292100" h="28575">
                  <a:moveTo>
                    <a:pt x="290487" y="0"/>
                  </a:moveTo>
                  <a:lnTo>
                    <a:pt x="1524" y="0"/>
                  </a:lnTo>
                  <a:lnTo>
                    <a:pt x="0" y="1879"/>
                  </a:lnTo>
                  <a:lnTo>
                    <a:pt x="0" y="25095"/>
                  </a:lnTo>
                  <a:lnTo>
                    <a:pt x="2654" y="28079"/>
                  </a:lnTo>
                  <a:lnTo>
                    <a:pt x="5270" y="28079"/>
                  </a:lnTo>
                  <a:lnTo>
                    <a:pt x="289369" y="28079"/>
                  </a:lnTo>
                  <a:lnTo>
                    <a:pt x="291998" y="25095"/>
                  </a:lnTo>
                  <a:lnTo>
                    <a:pt x="291998" y="1879"/>
                  </a:lnTo>
                  <a:lnTo>
                    <a:pt x="29048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4071620" y="2615984"/>
              <a:ext cx="292100" cy="28575"/>
            </a:xfrm>
            <a:custGeom>
              <a:avLst/>
              <a:gdLst/>
              <a:ahLst/>
              <a:cxnLst/>
              <a:rect l="l" t="t" r="r" b="b"/>
              <a:pathLst>
                <a:path w="292100" h="28575">
                  <a:moveTo>
                    <a:pt x="5270" y="28079"/>
                  </a:moveTo>
                  <a:lnTo>
                    <a:pt x="2654" y="28079"/>
                  </a:lnTo>
                  <a:lnTo>
                    <a:pt x="0" y="25095"/>
                  </a:lnTo>
                  <a:lnTo>
                    <a:pt x="0" y="21717"/>
                  </a:lnTo>
                  <a:lnTo>
                    <a:pt x="0" y="5626"/>
                  </a:lnTo>
                  <a:lnTo>
                    <a:pt x="0" y="1879"/>
                  </a:lnTo>
                  <a:lnTo>
                    <a:pt x="1524" y="0"/>
                  </a:lnTo>
                  <a:lnTo>
                    <a:pt x="5270" y="0"/>
                  </a:lnTo>
                  <a:lnTo>
                    <a:pt x="286372" y="0"/>
                  </a:lnTo>
                  <a:lnTo>
                    <a:pt x="290487" y="0"/>
                  </a:lnTo>
                  <a:lnTo>
                    <a:pt x="291998" y="1879"/>
                  </a:lnTo>
                  <a:lnTo>
                    <a:pt x="291998" y="5626"/>
                  </a:lnTo>
                  <a:lnTo>
                    <a:pt x="291998" y="21717"/>
                  </a:lnTo>
                  <a:lnTo>
                    <a:pt x="291998" y="25095"/>
                  </a:lnTo>
                  <a:lnTo>
                    <a:pt x="289369" y="28079"/>
                  </a:lnTo>
                  <a:lnTo>
                    <a:pt x="286372" y="28079"/>
                  </a:lnTo>
                  <a:lnTo>
                    <a:pt x="5270" y="2807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4061204" y="239272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15" y="0"/>
                  </a:moveTo>
                  <a:lnTo>
                    <a:pt x="12734" y="509"/>
                  </a:lnTo>
                  <a:lnTo>
                    <a:pt x="6785" y="3473"/>
                  </a:lnTo>
                  <a:lnTo>
                    <a:pt x="2211" y="8785"/>
                  </a:lnTo>
                  <a:lnTo>
                    <a:pt x="0" y="15268"/>
                  </a:lnTo>
                  <a:lnTo>
                    <a:pt x="484" y="21848"/>
                  </a:lnTo>
                  <a:lnTo>
                    <a:pt x="3425" y="27792"/>
                  </a:lnTo>
                  <a:lnTo>
                    <a:pt x="8586" y="32368"/>
                  </a:lnTo>
                  <a:lnTo>
                    <a:pt x="15098" y="34589"/>
                  </a:lnTo>
                  <a:lnTo>
                    <a:pt x="21761" y="34102"/>
                  </a:lnTo>
                  <a:lnTo>
                    <a:pt x="27726" y="31158"/>
                  </a:lnTo>
                  <a:lnTo>
                    <a:pt x="32145" y="26006"/>
                  </a:lnTo>
                  <a:lnTo>
                    <a:pt x="34374" y="19309"/>
                  </a:lnTo>
                  <a:lnTo>
                    <a:pt x="33893" y="12620"/>
                  </a:lnTo>
                  <a:lnTo>
                    <a:pt x="30946" y="6635"/>
                  </a:lnTo>
                  <a:lnTo>
                    <a:pt x="25782" y="2054"/>
                  </a:lnTo>
                  <a:lnTo>
                    <a:pt x="19315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4061204" y="239272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86" y="32368"/>
                  </a:moveTo>
                  <a:lnTo>
                    <a:pt x="15098" y="34589"/>
                  </a:lnTo>
                  <a:lnTo>
                    <a:pt x="21761" y="34102"/>
                  </a:lnTo>
                  <a:lnTo>
                    <a:pt x="27726" y="31158"/>
                  </a:lnTo>
                  <a:lnTo>
                    <a:pt x="32145" y="26006"/>
                  </a:lnTo>
                  <a:lnTo>
                    <a:pt x="34374" y="19309"/>
                  </a:lnTo>
                  <a:lnTo>
                    <a:pt x="33893" y="12620"/>
                  </a:lnTo>
                  <a:lnTo>
                    <a:pt x="30946" y="6635"/>
                  </a:lnTo>
                  <a:lnTo>
                    <a:pt x="25782" y="2054"/>
                  </a:lnTo>
                  <a:lnTo>
                    <a:pt x="19315" y="0"/>
                  </a:lnTo>
                  <a:lnTo>
                    <a:pt x="12734" y="509"/>
                  </a:lnTo>
                  <a:lnTo>
                    <a:pt x="6785" y="3473"/>
                  </a:lnTo>
                  <a:lnTo>
                    <a:pt x="2211" y="8785"/>
                  </a:lnTo>
                  <a:lnTo>
                    <a:pt x="0" y="15268"/>
                  </a:lnTo>
                  <a:lnTo>
                    <a:pt x="484" y="21848"/>
                  </a:lnTo>
                  <a:lnTo>
                    <a:pt x="3425" y="27792"/>
                  </a:lnTo>
                  <a:lnTo>
                    <a:pt x="8586" y="3236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4072407" y="2396629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16840" y="0"/>
                  </a:moveTo>
                  <a:lnTo>
                    <a:pt x="0" y="29578"/>
                  </a:lnTo>
                  <a:lnTo>
                    <a:pt x="5969" y="18719"/>
                  </a:lnTo>
                  <a:lnTo>
                    <a:pt x="9334" y="19850"/>
                  </a:lnTo>
                  <a:lnTo>
                    <a:pt x="12344" y="19469"/>
                  </a:lnTo>
                  <a:lnTo>
                    <a:pt x="14579" y="15748"/>
                  </a:lnTo>
                  <a:lnTo>
                    <a:pt x="13474" y="13131"/>
                  </a:lnTo>
                  <a:lnTo>
                    <a:pt x="10858" y="10858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4072407" y="2396629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0" y="29578"/>
                  </a:moveTo>
                  <a:lnTo>
                    <a:pt x="5969" y="18719"/>
                  </a:lnTo>
                  <a:lnTo>
                    <a:pt x="9334" y="19850"/>
                  </a:lnTo>
                  <a:lnTo>
                    <a:pt x="12344" y="19469"/>
                  </a:lnTo>
                  <a:lnTo>
                    <a:pt x="13474" y="17602"/>
                  </a:lnTo>
                  <a:lnTo>
                    <a:pt x="14579" y="15748"/>
                  </a:lnTo>
                  <a:lnTo>
                    <a:pt x="13474" y="13131"/>
                  </a:lnTo>
                  <a:lnTo>
                    <a:pt x="10858" y="10858"/>
                  </a:lnTo>
                  <a:lnTo>
                    <a:pt x="1684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4067556" y="2393645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80">
                  <a:moveTo>
                    <a:pt x="16814" y="0"/>
                  </a:moveTo>
                  <a:lnTo>
                    <a:pt x="10820" y="10845"/>
                  </a:lnTo>
                  <a:lnTo>
                    <a:pt x="7467" y="9728"/>
                  </a:lnTo>
                  <a:lnTo>
                    <a:pt x="4457" y="10096"/>
                  </a:lnTo>
                  <a:lnTo>
                    <a:pt x="2235" y="13843"/>
                  </a:lnTo>
                  <a:lnTo>
                    <a:pt x="3721" y="16852"/>
                  </a:lnTo>
                  <a:lnTo>
                    <a:pt x="6337" y="19100"/>
                  </a:lnTo>
                  <a:lnTo>
                    <a:pt x="0" y="29946"/>
                  </a:lnTo>
                  <a:lnTo>
                    <a:pt x="16814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4067556" y="2393645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80">
                  <a:moveTo>
                    <a:pt x="16814" y="0"/>
                  </a:moveTo>
                  <a:lnTo>
                    <a:pt x="10820" y="10845"/>
                  </a:lnTo>
                  <a:lnTo>
                    <a:pt x="7467" y="9728"/>
                  </a:lnTo>
                  <a:lnTo>
                    <a:pt x="4457" y="10096"/>
                  </a:lnTo>
                  <a:lnTo>
                    <a:pt x="3327" y="11963"/>
                  </a:lnTo>
                  <a:lnTo>
                    <a:pt x="2235" y="13843"/>
                  </a:lnTo>
                  <a:lnTo>
                    <a:pt x="3721" y="16852"/>
                  </a:lnTo>
                  <a:lnTo>
                    <a:pt x="6337" y="19100"/>
                  </a:lnTo>
                  <a:lnTo>
                    <a:pt x="0" y="2994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4147261" y="2382037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5">
                  <a:moveTo>
                    <a:pt x="46405" y="0"/>
                  </a:moveTo>
                  <a:lnTo>
                    <a:pt x="0" y="0"/>
                  </a:lnTo>
                  <a:lnTo>
                    <a:pt x="0" y="96939"/>
                  </a:lnTo>
                  <a:lnTo>
                    <a:pt x="46405" y="96939"/>
                  </a:lnTo>
                  <a:lnTo>
                    <a:pt x="46405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4147261" y="2382037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5">
                  <a:moveTo>
                    <a:pt x="46405" y="96951"/>
                  </a:moveTo>
                  <a:lnTo>
                    <a:pt x="46405" y="0"/>
                  </a:lnTo>
                  <a:lnTo>
                    <a:pt x="0" y="0"/>
                  </a:lnTo>
                  <a:lnTo>
                    <a:pt x="0" y="96951"/>
                  </a:lnTo>
                  <a:lnTo>
                    <a:pt x="46405" y="9695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4153273" y="239272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22" y="0"/>
                  </a:moveTo>
                  <a:lnTo>
                    <a:pt x="12745" y="509"/>
                  </a:lnTo>
                  <a:lnTo>
                    <a:pt x="6796" y="3473"/>
                  </a:lnTo>
                  <a:lnTo>
                    <a:pt x="2216" y="8785"/>
                  </a:lnTo>
                  <a:lnTo>
                    <a:pt x="0" y="15268"/>
                  </a:lnTo>
                  <a:lnTo>
                    <a:pt x="483" y="21848"/>
                  </a:lnTo>
                  <a:lnTo>
                    <a:pt x="3424" y="27792"/>
                  </a:lnTo>
                  <a:lnTo>
                    <a:pt x="8579" y="32368"/>
                  </a:lnTo>
                  <a:lnTo>
                    <a:pt x="15104" y="34589"/>
                  </a:lnTo>
                  <a:lnTo>
                    <a:pt x="21813" y="34102"/>
                  </a:lnTo>
                  <a:lnTo>
                    <a:pt x="27892" y="31158"/>
                  </a:lnTo>
                  <a:lnTo>
                    <a:pt x="32531" y="26006"/>
                  </a:lnTo>
                  <a:lnTo>
                    <a:pt x="34582" y="19309"/>
                  </a:lnTo>
                  <a:lnTo>
                    <a:pt x="34074" y="12620"/>
                  </a:lnTo>
                  <a:lnTo>
                    <a:pt x="31110" y="6635"/>
                  </a:lnTo>
                  <a:lnTo>
                    <a:pt x="25788" y="2054"/>
                  </a:lnTo>
                  <a:lnTo>
                    <a:pt x="1932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4153273" y="239272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79" y="32368"/>
                  </a:moveTo>
                  <a:lnTo>
                    <a:pt x="15104" y="34589"/>
                  </a:lnTo>
                  <a:lnTo>
                    <a:pt x="21813" y="34102"/>
                  </a:lnTo>
                  <a:lnTo>
                    <a:pt x="27892" y="31158"/>
                  </a:lnTo>
                  <a:lnTo>
                    <a:pt x="32531" y="26006"/>
                  </a:lnTo>
                  <a:lnTo>
                    <a:pt x="34582" y="19309"/>
                  </a:lnTo>
                  <a:lnTo>
                    <a:pt x="34074" y="12620"/>
                  </a:lnTo>
                  <a:lnTo>
                    <a:pt x="31110" y="6635"/>
                  </a:lnTo>
                  <a:lnTo>
                    <a:pt x="25788" y="2054"/>
                  </a:lnTo>
                  <a:lnTo>
                    <a:pt x="19322" y="0"/>
                  </a:lnTo>
                  <a:lnTo>
                    <a:pt x="12745" y="509"/>
                  </a:lnTo>
                  <a:lnTo>
                    <a:pt x="6796" y="3473"/>
                  </a:lnTo>
                  <a:lnTo>
                    <a:pt x="2216" y="8785"/>
                  </a:lnTo>
                  <a:lnTo>
                    <a:pt x="0" y="15268"/>
                  </a:lnTo>
                  <a:lnTo>
                    <a:pt x="483" y="21848"/>
                  </a:lnTo>
                  <a:lnTo>
                    <a:pt x="3424" y="27792"/>
                  </a:lnTo>
                  <a:lnTo>
                    <a:pt x="8579" y="3236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4164482" y="2396629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16827" y="0"/>
                  </a:moveTo>
                  <a:lnTo>
                    <a:pt x="0" y="29578"/>
                  </a:lnTo>
                  <a:lnTo>
                    <a:pt x="6362" y="18719"/>
                  </a:lnTo>
                  <a:lnTo>
                    <a:pt x="9347" y="19850"/>
                  </a:lnTo>
                  <a:lnTo>
                    <a:pt x="12725" y="19469"/>
                  </a:lnTo>
                  <a:lnTo>
                    <a:pt x="13462" y="17602"/>
                  </a:lnTo>
                  <a:lnTo>
                    <a:pt x="14579" y="15748"/>
                  </a:lnTo>
                  <a:lnTo>
                    <a:pt x="13462" y="13131"/>
                  </a:lnTo>
                  <a:lnTo>
                    <a:pt x="10845" y="10858"/>
                  </a:lnTo>
                  <a:lnTo>
                    <a:pt x="1682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4164482" y="2396629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0" y="29578"/>
                  </a:moveTo>
                  <a:lnTo>
                    <a:pt x="6362" y="18719"/>
                  </a:lnTo>
                  <a:lnTo>
                    <a:pt x="9347" y="19850"/>
                  </a:lnTo>
                  <a:lnTo>
                    <a:pt x="12725" y="19469"/>
                  </a:lnTo>
                  <a:lnTo>
                    <a:pt x="13462" y="17602"/>
                  </a:lnTo>
                  <a:lnTo>
                    <a:pt x="14579" y="15748"/>
                  </a:lnTo>
                  <a:lnTo>
                    <a:pt x="13462" y="13131"/>
                  </a:lnTo>
                  <a:lnTo>
                    <a:pt x="10845" y="10858"/>
                  </a:lnTo>
                  <a:lnTo>
                    <a:pt x="16827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4159605" y="2393645"/>
              <a:ext cx="17780" cy="30480"/>
            </a:xfrm>
            <a:custGeom>
              <a:avLst/>
              <a:gdLst/>
              <a:ahLst/>
              <a:cxnLst/>
              <a:rect l="l" t="t" r="r" b="b"/>
              <a:pathLst>
                <a:path w="17779" h="30480">
                  <a:moveTo>
                    <a:pt x="17208" y="0"/>
                  </a:moveTo>
                  <a:lnTo>
                    <a:pt x="10858" y="10845"/>
                  </a:lnTo>
                  <a:lnTo>
                    <a:pt x="7480" y="9728"/>
                  </a:lnTo>
                  <a:lnTo>
                    <a:pt x="4495" y="10096"/>
                  </a:lnTo>
                  <a:lnTo>
                    <a:pt x="2247" y="13843"/>
                  </a:lnTo>
                  <a:lnTo>
                    <a:pt x="3746" y="16852"/>
                  </a:lnTo>
                  <a:lnTo>
                    <a:pt x="6350" y="19100"/>
                  </a:lnTo>
                  <a:lnTo>
                    <a:pt x="0" y="29946"/>
                  </a:lnTo>
                  <a:lnTo>
                    <a:pt x="1720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4159605" y="2393645"/>
              <a:ext cx="17780" cy="30480"/>
            </a:xfrm>
            <a:custGeom>
              <a:avLst/>
              <a:gdLst/>
              <a:ahLst/>
              <a:cxnLst/>
              <a:rect l="l" t="t" r="r" b="b"/>
              <a:pathLst>
                <a:path w="17779" h="30480">
                  <a:moveTo>
                    <a:pt x="17208" y="0"/>
                  </a:moveTo>
                  <a:lnTo>
                    <a:pt x="10858" y="10845"/>
                  </a:lnTo>
                  <a:lnTo>
                    <a:pt x="7480" y="9728"/>
                  </a:lnTo>
                  <a:lnTo>
                    <a:pt x="4495" y="10096"/>
                  </a:lnTo>
                  <a:lnTo>
                    <a:pt x="3378" y="11963"/>
                  </a:lnTo>
                  <a:lnTo>
                    <a:pt x="2247" y="13843"/>
                  </a:lnTo>
                  <a:lnTo>
                    <a:pt x="3746" y="16852"/>
                  </a:lnTo>
                  <a:lnTo>
                    <a:pt x="6350" y="19100"/>
                  </a:lnTo>
                  <a:lnTo>
                    <a:pt x="0" y="2994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246845" y="239272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279" y="0"/>
                  </a:moveTo>
                  <a:lnTo>
                    <a:pt x="12612" y="509"/>
                  </a:lnTo>
                  <a:lnTo>
                    <a:pt x="6646" y="3473"/>
                  </a:lnTo>
                  <a:lnTo>
                    <a:pt x="2218" y="8785"/>
                  </a:lnTo>
                  <a:lnTo>
                    <a:pt x="0" y="15268"/>
                  </a:lnTo>
                  <a:lnTo>
                    <a:pt x="489" y="21848"/>
                  </a:lnTo>
                  <a:lnTo>
                    <a:pt x="3434" y="27792"/>
                  </a:lnTo>
                  <a:lnTo>
                    <a:pt x="8581" y="32368"/>
                  </a:lnTo>
                  <a:lnTo>
                    <a:pt x="15113" y="34589"/>
                  </a:lnTo>
                  <a:lnTo>
                    <a:pt x="21783" y="34102"/>
                  </a:lnTo>
                  <a:lnTo>
                    <a:pt x="27748" y="31158"/>
                  </a:lnTo>
                  <a:lnTo>
                    <a:pt x="32165" y="26006"/>
                  </a:lnTo>
                  <a:lnTo>
                    <a:pt x="34386" y="19309"/>
                  </a:lnTo>
                  <a:lnTo>
                    <a:pt x="33900" y="12620"/>
                  </a:lnTo>
                  <a:lnTo>
                    <a:pt x="30959" y="6635"/>
                  </a:lnTo>
                  <a:lnTo>
                    <a:pt x="25815" y="2054"/>
                  </a:lnTo>
                  <a:lnTo>
                    <a:pt x="19279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4246845" y="239272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81" y="32368"/>
                  </a:moveTo>
                  <a:lnTo>
                    <a:pt x="15113" y="34589"/>
                  </a:lnTo>
                  <a:lnTo>
                    <a:pt x="21783" y="34102"/>
                  </a:lnTo>
                  <a:lnTo>
                    <a:pt x="27748" y="31158"/>
                  </a:lnTo>
                  <a:lnTo>
                    <a:pt x="32165" y="26006"/>
                  </a:lnTo>
                  <a:lnTo>
                    <a:pt x="34386" y="19309"/>
                  </a:lnTo>
                  <a:lnTo>
                    <a:pt x="33900" y="12620"/>
                  </a:lnTo>
                  <a:lnTo>
                    <a:pt x="30959" y="6635"/>
                  </a:lnTo>
                  <a:lnTo>
                    <a:pt x="25815" y="2054"/>
                  </a:lnTo>
                  <a:lnTo>
                    <a:pt x="19279" y="0"/>
                  </a:lnTo>
                  <a:lnTo>
                    <a:pt x="12612" y="509"/>
                  </a:lnTo>
                  <a:lnTo>
                    <a:pt x="6646" y="3473"/>
                  </a:lnTo>
                  <a:lnTo>
                    <a:pt x="2218" y="8785"/>
                  </a:lnTo>
                  <a:lnTo>
                    <a:pt x="0" y="15268"/>
                  </a:lnTo>
                  <a:lnTo>
                    <a:pt x="489" y="21848"/>
                  </a:lnTo>
                  <a:lnTo>
                    <a:pt x="3434" y="27792"/>
                  </a:lnTo>
                  <a:lnTo>
                    <a:pt x="8581" y="32368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4258056" y="2396629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16840" y="0"/>
                  </a:moveTo>
                  <a:lnTo>
                    <a:pt x="0" y="29578"/>
                  </a:lnTo>
                  <a:lnTo>
                    <a:pt x="5981" y="18719"/>
                  </a:lnTo>
                  <a:lnTo>
                    <a:pt x="9347" y="19850"/>
                  </a:lnTo>
                  <a:lnTo>
                    <a:pt x="12357" y="19469"/>
                  </a:lnTo>
                  <a:lnTo>
                    <a:pt x="14605" y="15748"/>
                  </a:lnTo>
                  <a:lnTo>
                    <a:pt x="13474" y="13131"/>
                  </a:lnTo>
                  <a:lnTo>
                    <a:pt x="10464" y="10858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4258056" y="2396629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0" y="29578"/>
                  </a:moveTo>
                  <a:lnTo>
                    <a:pt x="5981" y="18719"/>
                  </a:lnTo>
                  <a:lnTo>
                    <a:pt x="9347" y="19850"/>
                  </a:lnTo>
                  <a:lnTo>
                    <a:pt x="12357" y="19469"/>
                  </a:lnTo>
                  <a:lnTo>
                    <a:pt x="13474" y="17602"/>
                  </a:lnTo>
                  <a:lnTo>
                    <a:pt x="14605" y="15748"/>
                  </a:lnTo>
                  <a:lnTo>
                    <a:pt x="13474" y="13131"/>
                  </a:lnTo>
                  <a:lnTo>
                    <a:pt x="10464" y="10858"/>
                  </a:lnTo>
                  <a:lnTo>
                    <a:pt x="1684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4253179" y="2393645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80">
                  <a:moveTo>
                    <a:pt x="16852" y="0"/>
                  </a:moveTo>
                  <a:lnTo>
                    <a:pt x="10858" y="10845"/>
                  </a:lnTo>
                  <a:lnTo>
                    <a:pt x="7505" y="9728"/>
                  </a:lnTo>
                  <a:lnTo>
                    <a:pt x="4508" y="10096"/>
                  </a:lnTo>
                  <a:lnTo>
                    <a:pt x="2247" y="13843"/>
                  </a:lnTo>
                  <a:lnTo>
                    <a:pt x="3365" y="16852"/>
                  </a:lnTo>
                  <a:lnTo>
                    <a:pt x="6375" y="19100"/>
                  </a:lnTo>
                  <a:lnTo>
                    <a:pt x="0" y="29946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4240834" y="2382037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5">
                  <a:moveTo>
                    <a:pt x="29197" y="11607"/>
                  </a:moveTo>
                  <a:lnTo>
                    <a:pt x="23202" y="22453"/>
                  </a:lnTo>
                  <a:lnTo>
                    <a:pt x="19850" y="21335"/>
                  </a:lnTo>
                  <a:lnTo>
                    <a:pt x="16852" y="21704"/>
                  </a:lnTo>
                  <a:lnTo>
                    <a:pt x="15709" y="23571"/>
                  </a:lnTo>
                  <a:lnTo>
                    <a:pt x="14592" y="25450"/>
                  </a:lnTo>
                  <a:lnTo>
                    <a:pt x="15709" y="28460"/>
                  </a:lnTo>
                  <a:lnTo>
                    <a:pt x="18719" y="30708"/>
                  </a:lnTo>
                  <a:lnTo>
                    <a:pt x="12344" y="41554"/>
                  </a:lnTo>
                </a:path>
                <a:path w="46989" h="97155">
                  <a:moveTo>
                    <a:pt x="46418" y="96951"/>
                  </a:moveTo>
                  <a:lnTo>
                    <a:pt x="46418" y="0"/>
                  </a:lnTo>
                  <a:lnTo>
                    <a:pt x="0" y="0"/>
                  </a:lnTo>
                  <a:lnTo>
                    <a:pt x="0" y="96951"/>
                  </a:lnTo>
                  <a:lnTo>
                    <a:pt x="46418" y="9695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4338931" y="239272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31" y="0"/>
                  </a:moveTo>
                  <a:lnTo>
                    <a:pt x="12748" y="509"/>
                  </a:lnTo>
                  <a:lnTo>
                    <a:pt x="6794" y="3473"/>
                  </a:lnTo>
                  <a:lnTo>
                    <a:pt x="2207" y="8785"/>
                  </a:lnTo>
                  <a:lnTo>
                    <a:pt x="0" y="15268"/>
                  </a:lnTo>
                  <a:lnTo>
                    <a:pt x="490" y="21848"/>
                  </a:lnTo>
                  <a:lnTo>
                    <a:pt x="3432" y="27792"/>
                  </a:lnTo>
                  <a:lnTo>
                    <a:pt x="8583" y="32368"/>
                  </a:lnTo>
                  <a:lnTo>
                    <a:pt x="15112" y="34589"/>
                  </a:lnTo>
                  <a:lnTo>
                    <a:pt x="21778" y="34102"/>
                  </a:lnTo>
                  <a:lnTo>
                    <a:pt x="27739" y="31158"/>
                  </a:lnTo>
                  <a:lnTo>
                    <a:pt x="32154" y="26006"/>
                  </a:lnTo>
                  <a:lnTo>
                    <a:pt x="34371" y="19309"/>
                  </a:lnTo>
                  <a:lnTo>
                    <a:pt x="33889" y="12620"/>
                  </a:lnTo>
                  <a:lnTo>
                    <a:pt x="30952" y="6635"/>
                  </a:lnTo>
                  <a:lnTo>
                    <a:pt x="25804" y="2054"/>
                  </a:lnTo>
                  <a:lnTo>
                    <a:pt x="1933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4338931" y="239272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83" y="32368"/>
                  </a:moveTo>
                  <a:lnTo>
                    <a:pt x="15112" y="34589"/>
                  </a:lnTo>
                  <a:lnTo>
                    <a:pt x="21778" y="34102"/>
                  </a:lnTo>
                  <a:lnTo>
                    <a:pt x="27739" y="31158"/>
                  </a:lnTo>
                  <a:lnTo>
                    <a:pt x="32154" y="26006"/>
                  </a:lnTo>
                  <a:lnTo>
                    <a:pt x="34371" y="19309"/>
                  </a:lnTo>
                  <a:lnTo>
                    <a:pt x="33889" y="12620"/>
                  </a:lnTo>
                  <a:lnTo>
                    <a:pt x="30952" y="6635"/>
                  </a:lnTo>
                  <a:lnTo>
                    <a:pt x="25804" y="2054"/>
                  </a:lnTo>
                  <a:lnTo>
                    <a:pt x="19331" y="0"/>
                  </a:lnTo>
                  <a:lnTo>
                    <a:pt x="12748" y="509"/>
                  </a:lnTo>
                  <a:lnTo>
                    <a:pt x="6794" y="3473"/>
                  </a:lnTo>
                  <a:lnTo>
                    <a:pt x="2207" y="8785"/>
                  </a:lnTo>
                  <a:lnTo>
                    <a:pt x="0" y="15268"/>
                  </a:lnTo>
                  <a:lnTo>
                    <a:pt x="490" y="21848"/>
                  </a:lnTo>
                  <a:lnTo>
                    <a:pt x="3432" y="27792"/>
                  </a:lnTo>
                  <a:lnTo>
                    <a:pt x="8583" y="3236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4350143" y="2396629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16827" y="0"/>
                  </a:moveTo>
                  <a:lnTo>
                    <a:pt x="0" y="29578"/>
                  </a:lnTo>
                  <a:lnTo>
                    <a:pt x="5994" y="18719"/>
                  </a:lnTo>
                  <a:lnTo>
                    <a:pt x="9334" y="19850"/>
                  </a:lnTo>
                  <a:lnTo>
                    <a:pt x="12344" y="19469"/>
                  </a:lnTo>
                  <a:lnTo>
                    <a:pt x="14592" y="15748"/>
                  </a:lnTo>
                  <a:lnTo>
                    <a:pt x="13474" y="13131"/>
                  </a:lnTo>
                  <a:lnTo>
                    <a:pt x="10464" y="10858"/>
                  </a:lnTo>
                  <a:lnTo>
                    <a:pt x="1682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4350143" y="2396629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0" y="29578"/>
                  </a:moveTo>
                  <a:lnTo>
                    <a:pt x="5994" y="18719"/>
                  </a:lnTo>
                  <a:lnTo>
                    <a:pt x="9334" y="19850"/>
                  </a:lnTo>
                  <a:lnTo>
                    <a:pt x="12344" y="19469"/>
                  </a:lnTo>
                  <a:lnTo>
                    <a:pt x="13474" y="17602"/>
                  </a:lnTo>
                  <a:lnTo>
                    <a:pt x="14592" y="15748"/>
                  </a:lnTo>
                  <a:lnTo>
                    <a:pt x="13474" y="13131"/>
                  </a:lnTo>
                  <a:lnTo>
                    <a:pt x="10464" y="10858"/>
                  </a:lnTo>
                  <a:lnTo>
                    <a:pt x="1682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4345266" y="2393645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80">
                  <a:moveTo>
                    <a:pt x="16840" y="0"/>
                  </a:moveTo>
                  <a:lnTo>
                    <a:pt x="10871" y="10845"/>
                  </a:lnTo>
                  <a:lnTo>
                    <a:pt x="7480" y="9728"/>
                  </a:lnTo>
                  <a:lnTo>
                    <a:pt x="4495" y="10096"/>
                  </a:lnTo>
                  <a:lnTo>
                    <a:pt x="2247" y="13843"/>
                  </a:lnTo>
                  <a:lnTo>
                    <a:pt x="3746" y="16852"/>
                  </a:lnTo>
                  <a:lnTo>
                    <a:pt x="6362" y="19100"/>
                  </a:lnTo>
                  <a:lnTo>
                    <a:pt x="0" y="29946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4345266" y="2393645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80">
                  <a:moveTo>
                    <a:pt x="16840" y="0"/>
                  </a:moveTo>
                  <a:lnTo>
                    <a:pt x="10871" y="10845"/>
                  </a:lnTo>
                  <a:lnTo>
                    <a:pt x="7480" y="9728"/>
                  </a:lnTo>
                  <a:lnTo>
                    <a:pt x="4495" y="10096"/>
                  </a:lnTo>
                  <a:lnTo>
                    <a:pt x="3378" y="11963"/>
                  </a:lnTo>
                  <a:lnTo>
                    <a:pt x="2247" y="13843"/>
                  </a:lnTo>
                  <a:lnTo>
                    <a:pt x="3746" y="16852"/>
                  </a:lnTo>
                  <a:lnTo>
                    <a:pt x="6362" y="19100"/>
                  </a:lnTo>
                  <a:lnTo>
                    <a:pt x="0" y="2994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4378027" y="2968626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16" y="0"/>
                  </a:moveTo>
                  <a:lnTo>
                    <a:pt x="12626" y="488"/>
                  </a:lnTo>
                  <a:lnTo>
                    <a:pt x="6635" y="3427"/>
                  </a:lnTo>
                  <a:lnTo>
                    <a:pt x="2050" y="8570"/>
                  </a:lnTo>
                  <a:lnTo>
                    <a:pt x="0" y="15102"/>
                  </a:lnTo>
                  <a:lnTo>
                    <a:pt x="507" y="21773"/>
                  </a:lnTo>
                  <a:lnTo>
                    <a:pt x="3471" y="27742"/>
                  </a:lnTo>
                  <a:lnTo>
                    <a:pt x="8793" y="32167"/>
                  </a:lnTo>
                  <a:lnTo>
                    <a:pt x="15263" y="34378"/>
                  </a:lnTo>
                  <a:lnTo>
                    <a:pt x="21836" y="33896"/>
                  </a:lnTo>
                  <a:lnTo>
                    <a:pt x="27782" y="30958"/>
                  </a:lnTo>
                  <a:lnTo>
                    <a:pt x="32365" y="25804"/>
                  </a:lnTo>
                  <a:lnTo>
                    <a:pt x="34582" y="19326"/>
                  </a:lnTo>
                  <a:lnTo>
                    <a:pt x="34098" y="12744"/>
                  </a:lnTo>
                  <a:lnTo>
                    <a:pt x="31157" y="6793"/>
                  </a:lnTo>
                  <a:lnTo>
                    <a:pt x="26002" y="2208"/>
                  </a:lnTo>
                  <a:lnTo>
                    <a:pt x="19316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4378027" y="2968626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793" y="32167"/>
                  </a:moveTo>
                  <a:lnTo>
                    <a:pt x="15263" y="34378"/>
                  </a:lnTo>
                  <a:lnTo>
                    <a:pt x="21836" y="33896"/>
                  </a:lnTo>
                  <a:lnTo>
                    <a:pt x="27782" y="30958"/>
                  </a:lnTo>
                  <a:lnTo>
                    <a:pt x="32365" y="25804"/>
                  </a:lnTo>
                  <a:lnTo>
                    <a:pt x="34582" y="19326"/>
                  </a:lnTo>
                  <a:lnTo>
                    <a:pt x="34098" y="12744"/>
                  </a:lnTo>
                  <a:lnTo>
                    <a:pt x="31157" y="6793"/>
                  </a:lnTo>
                  <a:lnTo>
                    <a:pt x="26002" y="2208"/>
                  </a:lnTo>
                  <a:lnTo>
                    <a:pt x="19316" y="0"/>
                  </a:lnTo>
                  <a:lnTo>
                    <a:pt x="12626" y="488"/>
                  </a:lnTo>
                  <a:lnTo>
                    <a:pt x="6635" y="3427"/>
                  </a:lnTo>
                  <a:lnTo>
                    <a:pt x="2050" y="8570"/>
                  </a:lnTo>
                  <a:lnTo>
                    <a:pt x="0" y="15102"/>
                  </a:lnTo>
                  <a:lnTo>
                    <a:pt x="507" y="21773"/>
                  </a:lnTo>
                  <a:lnTo>
                    <a:pt x="3471" y="27742"/>
                  </a:lnTo>
                  <a:lnTo>
                    <a:pt x="8793" y="3216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4389069" y="2972333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4">
                  <a:moveTo>
                    <a:pt x="17221" y="0"/>
                  </a:moveTo>
                  <a:lnTo>
                    <a:pt x="0" y="29565"/>
                  </a:lnTo>
                  <a:lnTo>
                    <a:pt x="6362" y="18732"/>
                  </a:lnTo>
                  <a:lnTo>
                    <a:pt x="9728" y="19850"/>
                  </a:lnTo>
                  <a:lnTo>
                    <a:pt x="12712" y="19850"/>
                  </a:lnTo>
                  <a:lnTo>
                    <a:pt x="14960" y="16090"/>
                  </a:lnTo>
                  <a:lnTo>
                    <a:pt x="13474" y="13106"/>
                  </a:lnTo>
                  <a:lnTo>
                    <a:pt x="10845" y="10858"/>
                  </a:lnTo>
                  <a:lnTo>
                    <a:pt x="1722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4389069" y="2972333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4">
                  <a:moveTo>
                    <a:pt x="0" y="29565"/>
                  </a:moveTo>
                  <a:lnTo>
                    <a:pt x="6362" y="18732"/>
                  </a:lnTo>
                  <a:lnTo>
                    <a:pt x="9728" y="19850"/>
                  </a:lnTo>
                  <a:lnTo>
                    <a:pt x="12712" y="19850"/>
                  </a:lnTo>
                  <a:lnTo>
                    <a:pt x="13842" y="17957"/>
                  </a:lnTo>
                  <a:lnTo>
                    <a:pt x="14960" y="16090"/>
                  </a:lnTo>
                  <a:lnTo>
                    <a:pt x="13474" y="13106"/>
                  </a:lnTo>
                  <a:lnTo>
                    <a:pt x="10845" y="10858"/>
                  </a:lnTo>
                  <a:lnTo>
                    <a:pt x="1722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4384573" y="2969717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16840" y="0"/>
                  </a:moveTo>
                  <a:lnTo>
                    <a:pt x="10477" y="10871"/>
                  </a:lnTo>
                  <a:lnTo>
                    <a:pt x="7480" y="9740"/>
                  </a:lnTo>
                  <a:lnTo>
                    <a:pt x="4114" y="10109"/>
                  </a:lnTo>
                  <a:lnTo>
                    <a:pt x="3378" y="11988"/>
                  </a:lnTo>
                  <a:lnTo>
                    <a:pt x="2247" y="13855"/>
                  </a:lnTo>
                  <a:lnTo>
                    <a:pt x="3378" y="16471"/>
                  </a:lnTo>
                  <a:lnTo>
                    <a:pt x="5994" y="18707"/>
                  </a:lnTo>
                  <a:lnTo>
                    <a:pt x="0" y="29565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4384573" y="2969717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16840" y="0"/>
                  </a:moveTo>
                  <a:lnTo>
                    <a:pt x="10477" y="10871"/>
                  </a:lnTo>
                  <a:lnTo>
                    <a:pt x="7480" y="9740"/>
                  </a:lnTo>
                  <a:lnTo>
                    <a:pt x="4114" y="10109"/>
                  </a:lnTo>
                  <a:lnTo>
                    <a:pt x="3378" y="11988"/>
                  </a:lnTo>
                  <a:lnTo>
                    <a:pt x="2247" y="13855"/>
                  </a:lnTo>
                  <a:lnTo>
                    <a:pt x="3378" y="16471"/>
                  </a:lnTo>
                  <a:lnTo>
                    <a:pt x="5994" y="18707"/>
                  </a:lnTo>
                  <a:lnTo>
                    <a:pt x="0" y="2956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4288407" y="2986007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28" y="0"/>
                  </a:moveTo>
                  <a:lnTo>
                    <a:pt x="12746" y="510"/>
                  </a:lnTo>
                  <a:lnTo>
                    <a:pt x="6793" y="3475"/>
                  </a:lnTo>
                  <a:lnTo>
                    <a:pt x="2211" y="8792"/>
                  </a:lnTo>
                  <a:lnTo>
                    <a:pt x="0" y="15270"/>
                  </a:lnTo>
                  <a:lnTo>
                    <a:pt x="482" y="21850"/>
                  </a:lnTo>
                  <a:lnTo>
                    <a:pt x="3420" y="27798"/>
                  </a:lnTo>
                  <a:lnTo>
                    <a:pt x="8574" y="32376"/>
                  </a:lnTo>
                  <a:lnTo>
                    <a:pt x="15260" y="34591"/>
                  </a:lnTo>
                  <a:lnTo>
                    <a:pt x="21950" y="34103"/>
                  </a:lnTo>
                  <a:lnTo>
                    <a:pt x="27940" y="31158"/>
                  </a:lnTo>
                  <a:lnTo>
                    <a:pt x="32526" y="26000"/>
                  </a:lnTo>
                  <a:lnTo>
                    <a:pt x="34582" y="19322"/>
                  </a:lnTo>
                  <a:lnTo>
                    <a:pt x="34075" y="12633"/>
                  </a:lnTo>
                  <a:lnTo>
                    <a:pt x="31112" y="6641"/>
                  </a:lnTo>
                  <a:lnTo>
                    <a:pt x="25795" y="2048"/>
                  </a:lnTo>
                  <a:lnTo>
                    <a:pt x="1932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4288407" y="2986007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74" y="32376"/>
                  </a:moveTo>
                  <a:lnTo>
                    <a:pt x="15260" y="34591"/>
                  </a:lnTo>
                  <a:lnTo>
                    <a:pt x="21950" y="34103"/>
                  </a:lnTo>
                  <a:lnTo>
                    <a:pt x="27940" y="31158"/>
                  </a:lnTo>
                  <a:lnTo>
                    <a:pt x="32526" y="26000"/>
                  </a:lnTo>
                  <a:lnTo>
                    <a:pt x="34582" y="19322"/>
                  </a:lnTo>
                  <a:lnTo>
                    <a:pt x="34075" y="12633"/>
                  </a:lnTo>
                  <a:lnTo>
                    <a:pt x="31112" y="6641"/>
                  </a:lnTo>
                  <a:lnTo>
                    <a:pt x="25795" y="2048"/>
                  </a:lnTo>
                  <a:lnTo>
                    <a:pt x="19328" y="0"/>
                  </a:lnTo>
                  <a:lnTo>
                    <a:pt x="12746" y="510"/>
                  </a:lnTo>
                  <a:lnTo>
                    <a:pt x="6793" y="3475"/>
                  </a:lnTo>
                  <a:lnTo>
                    <a:pt x="2211" y="8792"/>
                  </a:lnTo>
                  <a:lnTo>
                    <a:pt x="0" y="15270"/>
                  </a:lnTo>
                  <a:lnTo>
                    <a:pt x="482" y="21850"/>
                  </a:lnTo>
                  <a:lnTo>
                    <a:pt x="3420" y="27798"/>
                  </a:lnTo>
                  <a:lnTo>
                    <a:pt x="8574" y="323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4299610" y="2989922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16840" y="0"/>
                  </a:moveTo>
                  <a:lnTo>
                    <a:pt x="0" y="29578"/>
                  </a:lnTo>
                  <a:lnTo>
                    <a:pt x="6375" y="18732"/>
                  </a:lnTo>
                  <a:lnTo>
                    <a:pt x="9728" y="19850"/>
                  </a:lnTo>
                  <a:lnTo>
                    <a:pt x="12725" y="19469"/>
                  </a:lnTo>
                  <a:lnTo>
                    <a:pt x="13830" y="17602"/>
                  </a:lnTo>
                  <a:lnTo>
                    <a:pt x="14592" y="15722"/>
                  </a:lnTo>
                  <a:lnTo>
                    <a:pt x="13462" y="13119"/>
                  </a:lnTo>
                  <a:lnTo>
                    <a:pt x="10845" y="10871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4299610" y="2989922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0" y="29578"/>
                  </a:moveTo>
                  <a:lnTo>
                    <a:pt x="6375" y="18732"/>
                  </a:lnTo>
                  <a:lnTo>
                    <a:pt x="9728" y="19850"/>
                  </a:lnTo>
                  <a:lnTo>
                    <a:pt x="12725" y="19469"/>
                  </a:lnTo>
                  <a:lnTo>
                    <a:pt x="13830" y="17602"/>
                  </a:lnTo>
                  <a:lnTo>
                    <a:pt x="14592" y="15722"/>
                  </a:lnTo>
                  <a:lnTo>
                    <a:pt x="13462" y="13119"/>
                  </a:lnTo>
                  <a:lnTo>
                    <a:pt x="10845" y="10871"/>
                  </a:lnTo>
                  <a:lnTo>
                    <a:pt x="1684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4294720" y="2986938"/>
              <a:ext cx="17780" cy="30480"/>
            </a:xfrm>
            <a:custGeom>
              <a:avLst/>
              <a:gdLst/>
              <a:ahLst/>
              <a:cxnLst/>
              <a:rect l="l" t="t" r="r" b="b"/>
              <a:pathLst>
                <a:path w="17779" h="30480">
                  <a:moveTo>
                    <a:pt x="17221" y="0"/>
                  </a:moveTo>
                  <a:lnTo>
                    <a:pt x="10858" y="10858"/>
                  </a:lnTo>
                  <a:lnTo>
                    <a:pt x="7505" y="9728"/>
                  </a:lnTo>
                  <a:lnTo>
                    <a:pt x="4508" y="10109"/>
                  </a:lnTo>
                  <a:lnTo>
                    <a:pt x="2260" y="13855"/>
                  </a:lnTo>
                  <a:lnTo>
                    <a:pt x="3759" y="16827"/>
                  </a:lnTo>
                  <a:lnTo>
                    <a:pt x="6375" y="19100"/>
                  </a:lnTo>
                  <a:lnTo>
                    <a:pt x="0" y="29946"/>
                  </a:lnTo>
                  <a:lnTo>
                    <a:pt x="1722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4294720" y="2986938"/>
              <a:ext cx="17780" cy="30480"/>
            </a:xfrm>
            <a:custGeom>
              <a:avLst/>
              <a:gdLst/>
              <a:ahLst/>
              <a:cxnLst/>
              <a:rect l="l" t="t" r="r" b="b"/>
              <a:pathLst>
                <a:path w="17779" h="30480">
                  <a:moveTo>
                    <a:pt x="17221" y="0"/>
                  </a:moveTo>
                  <a:lnTo>
                    <a:pt x="10858" y="10858"/>
                  </a:lnTo>
                  <a:lnTo>
                    <a:pt x="7505" y="9728"/>
                  </a:lnTo>
                  <a:lnTo>
                    <a:pt x="4508" y="10109"/>
                  </a:lnTo>
                  <a:lnTo>
                    <a:pt x="3378" y="11976"/>
                  </a:lnTo>
                  <a:lnTo>
                    <a:pt x="2260" y="13855"/>
                  </a:lnTo>
                  <a:lnTo>
                    <a:pt x="3759" y="16827"/>
                  </a:lnTo>
                  <a:lnTo>
                    <a:pt x="6375" y="19100"/>
                  </a:lnTo>
                  <a:lnTo>
                    <a:pt x="0" y="2994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4023018" y="2968626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326" y="0"/>
                  </a:moveTo>
                  <a:lnTo>
                    <a:pt x="12744" y="488"/>
                  </a:lnTo>
                  <a:lnTo>
                    <a:pt x="6793" y="3427"/>
                  </a:lnTo>
                  <a:lnTo>
                    <a:pt x="2208" y="8570"/>
                  </a:lnTo>
                  <a:lnTo>
                    <a:pt x="0" y="15102"/>
                  </a:lnTo>
                  <a:lnTo>
                    <a:pt x="488" y="21773"/>
                  </a:lnTo>
                  <a:lnTo>
                    <a:pt x="3427" y="27742"/>
                  </a:lnTo>
                  <a:lnTo>
                    <a:pt x="8570" y="32167"/>
                  </a:lnTo>
                  <a:lnTo>
                    <a:pt x="15110" y="34378"/>
                  </a:lnTo>
                  <a:lnTo>
                    <a:pt x="21824" y="33896"/>
                  </a:lnTo>
                  <a:lnTo>
                    <a:pt x="27903" y="30958"/>
                  </a:lnTo>
                  <a:lnTo>
                    <a:pt x="32535" y="25804"/>
                  </a:lnTo>
                  <a:lnTo>
                    <a:pt x="34591" y="19326"/>
                  </a:lnTo>
                  <a:lnTo>
                    <a:pt x="34085" y="12744"/>
                  </a:lnTo>
                  <a:lnTo>
                    <a:pt x="31121" y="6793"/>
                  </a:lnTo>
                  <a:lnTo>
                    <a:pt x="25804" y="2208"/>
                  </a:lnTo>
                  <a:lnTo>
                    <a:pt x="19326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4023018" y="2968626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570" y="32167"/>
                  </a:moveTo>
                  <a:lnTo>
                    <a:pt x="15110" y="34378"/>
                  </a:lnTo>
                  <a:lnTo>
                    <a:pt x="21824" y="33896"/>
                  </a:lnTo>
                  <a:lnTo>
                    <a:pt x="27903" y="30958"/>
                  </a:lnTo>
                  <a:lnTo>
                    <a:pt x="32535" y="25804"/>
                  </a:lnTo>
                  <a:lnTo>
                    <a:pt x="34591" y="19326"/>
                  </a:lnTo>
                  <a:lnTo>
                    <a:pt x="34085" y="12744"/>
                  </a:lnTo>
                  <a:lnTo>
                    <a:pt x="31121" y="6793"/>
                  </a:lnTo>
                  <a:lnTo>
                    <a:pt x="25804" y="2208"/>
                  </a:lnTo>
                  <a:lnTo>
                    <a:pt x="19326" y="0"/>
                  </a:lnTo>
                  <a:lnTo>
                    <a:pt x="12744" y="488"/>
                  </a:lnTo>
                  <a:lnTo>
                    <a:pt x="6793" y="3427"/>
                  </a:lnTo>
                  <a:lnTo>
                    <a:pt x="2208" y="8570"/>
                  </a:lnTo>
                  <a:lnTo>
                    <a:pt x="0" y="15102"/>
                  </a:lnTo>
                  <a:lnTo>
                    <a:pt x="488" y="21773"/>
                  </a:lnTo>
                  <a:lnTo>
                    <a:pt x="3427" y="27742"/>
                  </a:lnTo>
                  <a:lnTo>
                    <a:pt x="8570" y="3216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4034218" y="2972333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16840" y="0"/>
                  </a:moveTo>
                  <a:lnTo>
                    <a:pt x="0" y="29565"/>
                  </a:lnTo>
                  <a:lnTo>
                    <a:pt x="6362" y="18732"/>
                  </a:lnTo>
                  <a:lnTo>
                    <a:pt x="9372" y="19850"/>
                  </a:lnTo>
                  <a:lnTo>
                    <a:pt x="12738" y="19850"/>
                  </a:lnTo>
                  <a:lnTo>
                    <a:pt x="13474" y="17957"/>
                  </a:lnTo>
                  <a:lnTo>
                    <a:pt x="14605" y="16090"/>
                  </a:lnTo>
                  <a:lnTo>
                    <a:pt x="13474" y="13106"/>
                  </a:lnTo>
                  <a:lnTo>
                    <a:pt x="10858" y="10858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4034218" y="2972333"/>
              <a:ext cx="17145" cy="29845"/>
            </a:xfrm>
            <a:custGeom>
              <a:avLst/>
              <a:gdLst/>
              <a:ahLst/>
              <a:cxnLst/>
              <a:rect l="l" t="t" r="r" b="b"/>
              <a:pathLst>
                <a:path w="17145" h="29844">
                  <a:moveTo>
                    <a:pt x="0" y="29565"/>
                  </a:moveTo>
                  <a:lnTo>
                    <a:pt x="6362" y="18732"/>
                  </a:lnTo>
                  <a:lnTo>
                    <a:pt x="9372" y="19850"/>
                  </a:lnTo>
                  <a:lnTo>
                    <a:pt x="12738" y="19850"/>
                  </a:lnTo>
                  <a:lnTo>
                    <a:pt x="13474" y="17957"/>
                  </a:lnTo>
                  <a:lnTo>
                    <a:pt x="14605" y="16090"/>
                  </a:lnTo>
                  <a:lnTo>
                    <a:pt x="13474" y="13106"/>
                  </a:lnTo>
                  <a:lnTo>
                    <a:pt x="10858" y="10858"/>
                  </a:lnTo>
                  <a:lnTo>
                    <a:pt x="1684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4029354" y="2969717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4">
                  <a:moveTo>
                    <a:pt x="17221" y="0"/>
                  </a:moveTo>
                  <a:lnTo>
                    <a:pt x="10845" y="10871"/>
                  </a:lnTo>
                  <a:lnTo>
                    <a:pt x="7480" y="9740"/>
                  </a:lnTo>
                  <a:lnTo>
                    <a:pt x="4508" y="10109"/>
                  </a:lnTo>
                  <a:lnTo>
                    <a:pt x="2235" y="13855"/>
                  </a:lnTo>
                  <a:lnTo>
                    <a:pt x="3721" y="16471"/>
                  </a:lnTo>
                  <a:lnTo>
                    <a:pt x="6375" y="18707"/>
                  </a:lnTo>
                  <a:lnTo>
                    <a:pt x="0" y="29565"/>
                  </a:lnTo>
                  <a:lnTo>
                    <a:pt x="17221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4029354" y="2363711"/>
              <a:ext cx="367665" cy="635635"/>
            </a:xfrm>
            <a:custGeom>
              <a:avLst/>
              <a:gdLst/>
              <a:ahLst/>
              <a:cxnLst/>
              <a:rect l="l" t="t" r="r" b="b"/>
              <a:pathLst>
                <a:path w="367664" h="635635">
                  <a:moveTo>
                    <a:pt x="17221" y="606005"/>
                  </a:moveTo>
                  <a:lnTo>
                    <a:pt x="10845" y="616877"/>
                  </a:lnTo>
                  <a:lnTo>
                    <a:pt x="7480" y="615746"/>
                  </a:lnTo>
                  <a:lnTo>
                    <a:pt x="4508" y="616115"/>
                  </a:lnTo>
                  <a:lnTo>
                    <a:pt x="3378" y="617994"/>
                  </a:lnTo>
                  <a:lnTo>
                    <a:pt x="2235" y="619861"/>
                  </a:lnTo>
                  <a:lnTo>
                    <a:pt x="3721" y="622477"/>
                  </a:lnTo>
                  <a:lnTo>
                    <a:pt x="6375" y="624712"/>
                  </a:lnTo>
                  <a:lnTo>
                    <a:pt x="0" y="635571"/>
                  </a:lnTo>
                </a:path>
                <a:path w="367664" h="635635">
                  <a:moveTo>
                    <a:pt x="349973" y="115277"/>
                  </a:moveTo>
                  <a:lnTo>
                    <a:pt x="349973" y="18326"/>
                  </a:lnTo>
                  <a:lnTo>
                    <a:pt x="303568" y="18326"/>
                  </a:lnTo>
                  <a:lnTo>
                    <a:pt x="303568" y="115277"/>
                  </a:lnTo>
                  <a:lnTo>
                    <a:pt x="349973" y="115277"/>
                  </a:lnTo>
                  <a:close/>
                </a:path>
                <a:path w="367664" h="635635">
                  <a:moveTo>
                    <a:pt x="10096" y="11976"/>
                  </a:moveTo>
                  <a:lnTo>
                    <a:pt x="10096" y="7480"/>
                  </a:lnTo>
                  <a:lnTo>
                    <a:pt x="10096" y="1117"/>
                  </a:lnTo>
                  <a:lnTo>
                    <a:pt x="15328" y="0"/>
                  </a:lnTo>
                  <a:lnTo>
                    <a:pt x="19088" y="0"/>
                  </a:lnTo>
                  <a:lnTo>
                    <a:pt x="360083" y="0"/>
                  </a:lnTo>
                  <a:lnTo>
                    <a:pt x="364959" y="0"/>
                  </a:lnTo>
                  <a:lnTo>
                    <a:pt x="367576" y="3721"/>
                  </a:lnTo>
                  <a:lnTo>
                    <a:pt x="367576" y="7480"/>
                  </a:lnTo>
                  <a:lnTo>
                    <a:pt x="367576" y="1197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4082884" y="2443810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1950" y="0"/>
                  </a:moveTo>
                  <a:lnTo>
                    <a:pt x="3746" y="0"/>
                  </a:lnTo>
                  <a:lnTo>
                    <a:pt x="0" y="3352"/>
                  </a:lnTo>
                  <a:lnTo>
                    <a:pt x="0" y="11976"/>
                  </a:lnTo>
                  <a:lnTo>
                    <a:pt x="3746" y="15341"/>
                  </a:lnTo>
                  <a:lnTo>
                    <a:pt x="7848" y="15341"/>
                  </a:lnTo>
                  <a:lnTo>
                    <a:pt x="11950" y="15341"/>
                  </a:lnTo>
                  <a:lnTo>
                    <a:pt x="15709" y="11976"/>
                  </a:lnTo>
                  <a:lnTo>
                    <a:pt x="15709" y="3352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4082884" y="2443810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7848" y="15341"/>
                  </a:moveTo>
                  <a:lnTo>
                    <a:pt x="11950" y="15341"/>
                  </a:lnTo>
                  <a:lnTo>
                    <a:pt x="15709" y="11976"/>
                  </a:lnTo>
                  <a:lnTo>
                    <a:pt x="15709" y="7848"/>
                  </a:lnTo>
                  <a:lnTo>
                    <a:pt x="15709" y="3352"/>
                  </a:lnTo>
                  <a:lnTo>
                    <a:pt x="11950" y="0"/>
                  </a:lnTo>
                  <a:lnTo>
                    <a:pt x="7848" y="0"/>
                  </a:lnTo>
                  <a:lnTo>
                    <a:pt x="3746" y="0"/>
                  </a:lnTo>
                  <a:lnTo>
                    <a:pt x="0" y="3352"/>
                  </a:lnTo>
                  <a:lnTo>
                    <a:pt x="0" y="7848"/>
                  </a:lnTo>
                  <a:lnTo>
                    <a:pt x="0" y="11976"/>
                  </a:lnTo>
                  <a:lnTo>
                    <a:pt x="3746" y="15341"/>
                  </a:lnTo>
                  <a:lnTo>
                    <a:pt x="7848" y="15341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4359871" y="2443810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1976" y="0"/>
                  </a:moveTo>
                  <a:lnTo>
                    <a:pt x="3746" y="0"/>
                  </a:lnTo>
                  <a:lnTo>
                    <a:pt x="0" y="3352"/>
                  </a:lnTo>
                  <a:lnTo>
                    <a:pt x="0" y="11976"/>
                  </a:lnTo>
                  <a:lnTo>
                    <a:pt x="3746" y="15341"/>
                  </a:lnTo>
                  <a:lnTo>
                    <a:pt x="7848" y="15341"/>
                  </a:lnTo>
                  <a:lnTo>
                    <a:pt x="11976" y="15341"/>
                  </a:lnTo>
                  <a:lnTo>
                    <a:pt x="15722" y="11976"/>
                  </a:lnTo>
                  <a:lnTo>
                    <a:pt x="15722" y="3352"/>
                  </a:lnTo>
                  <a:lnTo>
                    <a:pt x="11976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4359871" y="2443810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7848" y="15341"/>
                  </a:moveTo>
                  <a:lnTo>
                    <a:pt x="11976" y="15341"/>
                  </a:lnTo>
                  <a:lnTo>
                    <a:pt x="15722" y="11976"/>
                  </a:lnTo>
                  <a:lnTo>
                    <a:pt x="15722" y="7848"/>
                  </a:lnTo>
                  <a:lnTo>
                    <a:pt x="15722" y="3352"/>
                  </a:lnTo>
                  <a:lnTo>
                    <a:pt x="11976" y="0"/>
                  </a:lnTo>
                  <a:lnTo>
                    <a:pt x="7848" y="0"/>
                  </a:lnTo>
                  <a:lnTo>
                    <a:pt x="3746" y="0"/>
                  </a:lnTo>
                  <a:lnTo>
                    <a:pt x="0" y="3352"/>
                  </a:lnTo>
                  <a:lnTo>
                    <a:pt x="0" y="7848"/>
                  </a:lnTo>
                  <a:lnTo>
                    <a:pt x="0" y="11976"/>
                  </a:lnTo>
                  <a:lnTo>
                    <a:pt x="3746" y="15341"/>
                  </a:lnTo>
                  <a:lnTo>
                    <a:pt x="7848" y="1534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4150258" y="2448305"/>
              <a:ext cx="41275" cy="31115"/>
            </a:xfrm>
            <a:custGeom>
              <a:avLst/>
              <a:gdLst/>
              <a:ahLst/>
              <a:cxnLst/>
              <a:rect l="l" t="t" r="r" b="b"/>
              <a:pathLst>
                <a:path w="41275" h="31114">
                  <a:moveTo>
                    <a:pt x="40792" y="0"/>
                  </a:moveTo>
                  <a:lnTo>
                    <a:pt x="0" y="0"/>
                  </a:lnTo>
                  <a:lnTo>
                    <a:pt x="0" y="30683"/>
                  </a:lnTo>
                  <a:lnTo>
                    <a:pt x="40792" y="30683"/>
                  </a:lnTo>
                  <a:lnTo>
                    <a:pt x="4079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4150258" y="2448305"/>
              <a:ext cx="41275" cy="31115"/>
            </a:xfrm>
            <a:custGeom>
              <a:avLst/>
              <a:gdLst/>
              <a:ahLst/>
              <a:cxnLst/>
              <a:rect l="l" t="t" r="r" b="b"/>
              <a:pathLst>
                <a:path w="41275" h="31114">
                  <a:moveTo>
                    <a:pt x="40792" y="30683"/>
                  </a:moveTo>
                  <a:lnTo>
                    <a:pt x="40792" y="0"/>
                  </a:lnTo>
                  <a:lnTo>
                    <a:pt x="0" y="0"/>
                  </a:lnTo>
                  <a:lnTo>
                    <a:pt x="0" y="30683"/>
                  </a:lnTo>
                  <a:lnTo>
                    <a:pt x="40792" y="30683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4150258" y="2438565"/>
              <a:ext cx="41275" cy="10160"/>
            </a:xfrm>
            <a:custGeom>
              <a:avLst/>
              <a:gdLst/>
              <a:ahLst/>
              <a:cxnLst/>
              <a:rect l="l" t="t" r="r" b="b"/>
              <a:pathLst>
                <a:path w="41275" h="10160">
                  <a:moveTo>
                    <a:pt x="40792" y="0"/>
                  </a:moveTo>
                  <a:lnTo>
                    <a:pt x="35928" y="0"/>
                  </a:lnTo>
                  <a:lnTo>
                    <a:pt x="35928" y="6337"/>
                  </a:lnTo>
                  <a:lnTo>
                    <a:pt x="4470" y="6337"/>
                  </a:lnTo>
                  <a:lnTo>
                    <a:pt x="4470" y="0"/>
                  </a:lnTo>
                  <a:lnTo>
                    <a:pt x="0" y="0"/>
                  </a:lnTo>
                  <a:lnTo>
                    <a:pt x="0" y="9740"/>
                  </a:lnTo>
                  <a:lnTo>
                    <a:pt x="40792" y="9740"/>
                  </a:lnTo>
                  <a:lnTo>
                    <a:pt x="4079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4150258" y="2438565"/>
              <a:ext cx="41275" cy="10160"/>
            </a:xfrm>
            <a:custGeom>
              <a:avLst/>
              <a:gdLst/>
              <a:ahLst/>
              <a:cxnLst/>
              <a:rect l="l" t="t" r="r" b="b"/>
              <a:pathLst>
                <a:path w="41275" h="10160">
                  <a:moveTo>
                    <a:pt x="35928" y="0"/>
                  </a:moveTo>
                  <a:lnTo>
                    <a:pt x="35928" y="6337"/>
                  </a:lnTo>
                  <a:lnTo>
                    <a:pt x="4470" y="6337"/>
                  </a:lnTo>
                  <a:lnTo>
                    <a:pt x="4470" y="0"/>
                  </a:lnTo>
                  <a:lnTo>
                    <a:pt x="0" y="0"/>
                  </a:lnTo>
                  <a:lnTo>
                    <a:pt x="0" y="9740"/>
                  </a:lnTo>
                  <a:lnTo>
                    <a:pt x="40792" y="9740"/>
                  </a:lnTo>
                  <a:lnTo>
                    <a:pt x="40792" y="0"/>
                  </a:lnTo>
                  <a:lnTo>
                    <a:pt x="35928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4153992" y="2459913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5">
                  <a:moveTo>
                    <a:pt x="25438" y="0"/>
                  </a:moveTo>
                  <a:lnTo>
                    <a:pt x="7480" y="0"/>
                  </a:lnTo>
                  <a:lnTo>
                    <a:pt x="0" y="3352"/>
                  </a:lnTo>
                  <a:lnTo>
                    <a:pt x="0" y="11214"/>
                  </a:lnTo>
                  <a:lnTo>
                    <a:pt x="7480" y="14579"/>
                  </a:lnTo>
                  <a:lnTo>
                    <a:pt x="16471" y="14579"/>
                  </a:lnTo>
                  <a:lnTo>
                    <a:pt x="25438" y="14579"/>
                  </a:lnTo>
                  <a:lnTo>
                    <a:pt x="32931" y="11214"/>
                  </a:lnTo>
                  <a:lnTo>
                    <a:pt x="32931" y="3352"/>
                  </a:lnTo>
                  <a:lnTo>
                    <a:pt x="2543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4153992" y="2459913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5">
                  <a:moveTo>
                    <a:pt x="16471" y="14579"/>
                  </a:moveTo>
                  <a:lnTo>
                    <a:pt x="25438" y="14579"/>
                  </a:lnTo>
                  <a:lnTo>
                    <a:pt x="32931" y="11214"/>
                  </a:lnTo>
                  <a:lnTo>
                    <a:pt x="32931" y="7467"/>
                  </a:lnTo>
                  <a:lnTo>
                    <a:pt x="32931" y="3352"/>
                  </a:lnTo>
                  <a:lnTo>
                    <a:pt x="25438" y="0"/>
                  </a:lnTo>
                  <a:lnTo>
                    <a:pt x="16471" y="0"/>
                  </a:lnTo>
                  <a:lnTo>
                    <a:pt x="7480" y="0"/>
                  </a:lnTo>
                  <a:lnTo>
                    <a:pt x="0" y="3352"/>
                  </a:lnTo>
                  <a:lnTo>
                    <a:pt x="0" y="7467"/>
                  </a:lnTo>
                  <a:lnTo>
                    <a:pt x="0" y="11214"/>
                  </a:lnTo>
                  <a:lnTo>
                    <a:pt x="7480" y="14579"/>
                  </a:lnTo>
                  <a:lnTo>
                    <a:pt x="16471" y="1457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4153992" y="2454655"/>
              <a:ext cx="33020" cy="13335"/>
            </a:xfrm>
            <a:custGeom>
              <a:avLst/>
              <a:gdLst/>
              <a:ahLst/>
              <a:cxnLst/>
              <a:rect l="l" t="t" r="r" b="b"/>
              <a:pathLst>
                <a:path w="33020" h="13335">
                  <a:moveTo>
                    <a:pt x="25438" y="0"/>
                  </a:moveTo>
                  <a:lnTo>
                    <a:pt x="7480" y="0"/>
                  </a:lnTo>
                  <a:lnTo>
                    <a:pt x="0" y="2997"/>
                  </a:lnTo>
                  <a:lnTo>
                    <a:pt x="0" y="12725"/>
                  </a:lnTo>
                  <a:lnTo>
                    <a:pt x="32931" y="12725"/>
                  </a:lnTo>
                  <a:lnTo>
                    <a:pt x="32931" y="2997"/>
                  </a:lnTo>
                  <a:lnTo>
                    <a:pt x="2543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4153992" y="2454655"/>
              <a:ext cx="33020" cy="13335"/>
            </a:xfrm>
            <a:custGeom>
              <a:avLst/>
              <a:gdLst/>
              <a:ahLst/>
              <a:cxnLst/>
              <a:rect l="l" t="t" r="r" b="b"/>
              <a:pathLst>
                <a:path w="33020" h="13335">
                  <a:moveTo>
                    <a:pt x="32931" y="12725"/>
                  </a:moveTo>
                  <a:lnTo>
                    <a:pt x="32931" y="7124"/>
                  </a:lnTo>
                  <a:lnTo>
                    <a:pt x="32931" y="2997"/>
                  </a:lnTo>
                  <a:lnTo>
                    <a:pt x="25438" y="0"/>
                  </a:lnTo>
                  <a:lnTo>
                    <a:pt x="16471" y="0"/>
                  </a:lnTo>
                  <a:lnTo>
                    <a:pt x="7480" y="0"/>
                  </a:lnTo>
                  <a:lnTo>
                    <a:pt x="0" y="2997"/>
                  </a:lnTo>
                  <a:lnTo>
                    <a:pt x="0" y="7124"/>
                  </a:lnTo>
                  <a:lnTo>
                    <a:pt x="0" y="1272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4156608" y="2463660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4859" y="4018"/>
                  </a:lnTo>
                  <a:lnTo>
                    <a:pt x="10766" y="6956"/>
                  </a:lnTo>
                  <a:lnTo>
                    <a:pt x="17373" y="8565"/>
                  </a:lnTo>
                  <a:lnTo>
                    <a:pt x="24333" y="85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4156608" y="2463660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4859" y="4018"/>
                  </a:lnTo>
                  <a:lnTo>
                    <a:pt x="10766" y="6956"/>
                  </a:lnTo>
                  <a:lnTo>
                    <a:pt x="17373" y="8565"/>
                  </a:lnTo>
                  <a:lnTo>
                    <a:pt x="24333" y="859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4159973" y="2461780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4859" y="4024"/>
                  </a:lnTo>
                  <a:lnTo>
                    <a:pt x="10766" y="6961"/>
                  </a:lnTo>
                  <a:lnTo>
                    <a:pt x="17373" y="8567"/>
                  </a:lnTo>
                  <a:lnTo>
                    <a:pt x="24333" y="85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4159973" y="2461780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4859" y="4024"/>
                  </a:lnTo>
                  <a:lnTo>
                    <a:pt x="10766" y="6961"/>
                  </a:lnTo>
                  <a:lnTo>
                    <a:pt x="17373" y="8567"/>
                  </a:lnTo>
                  <a:lnTo>
                    <a:pt x="24333" y="859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4243819" y="2448305"/>
              <a:ext cx="41275" cy="31115"/>
            </a:xfrm>
            <a:custGeom>
              <a:avLst/>
              <a:gdLst/>
              <a:ahLst/>
              <a:cxnLst/>
              <a:rect l="l" t="t" r="r" b="b"/>
              <a:pathLst>
                <a:path w="41275" h="31114">
                  <a:moveTo>
                    <a:pt x="40817" y="0"/>
                  </a:moveTo>
                  <a:lnTo>
                    <a:pt x="0" y="0"/>
                  </a:lnTo>
                  <a:lnTo>
                    <a:pt x="0" y="30683"/>
                  </a:lnTo>
                  <a:lnTo>
                    <a:pt x="40817" y="30683"/>
                  </a:lnTo>
                  <a:lnTo>
                    <a:pt x="4081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4243819" y="2448305"/>
              <a:ext cx="41275" cy="31115"/>
            </a:xfrm>
            <a:custGeom>
              <a:avLst/>
              <a:gdLst/>
              <a:ahLst/>
              <a:cxnLst/>
              <a:rect l="l" t="t" r="r" b="b"/>
              <a:pathLst>
                <a:path w="41275" h="31114">
                  <a:moveTo>
                    <a:pt x="40817" y="30683"/>
                  </a:moveTo>
                  <a:lnTo>
                    <a:pt x="40817" y="0"/>
                  </a:lnTo>
                  <a:lnTo>
                    <a:pt x="0" y="0"/>
                  </a:lnTo>
                  <a:lnTo>
                    <a:pt x="0" y="30683"/>
                  </a:lnTo>
                  <a:lnTo>
                    <a:pt x="40817" y="3068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4243819" y="2438565"/>
              <a:ext cx="41275" cy="10160"/>
            </a:xfrm>
            <a:custGeom>
              <a:avLst/>
              <a:gdLst/>
              <a:ahLst/>
              <a:cxnLst/>
              <a:rect l="l" t="t" r="r" b="b"/>
              <a:pathLst>
                <a:path w="41275" h="10160">
                  <a:moveTo>
                    <a:pt x="40817" y="0"/>
                  </a:moveTo>
                  <a:lnTo>
                    <a:pt x="36309" y="0"/>
                  </a:lnTo>
                  <a:lnTo>
                    <a:pt x="36309" y="6337"/>
                  </a:lnTo>
                  <a:lnTo>
                    <a:pt x="4876" y="6337"/>
                  </a:lnTo>
                  <a:lnTo>
                    <a:pt x="4876" y="0"/>
                  </a:lnTo>
                  <a:lnTo>
                    <a:pt x="0" y="0"/>
                  </a:lnTo>
                  <a:lnTo>
                    <a:pt x="0" y="9740"/>
                  </a:lnTo>
                  <a:lnTo>
                    <a:pt x="40817" y="9740"/>
                  </a:lnTo>
                  <a:lnTo>
                    <a:pt x="40817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4243819" y="2438565"/>
              <a:ext cx="41275" cy="10160"/>
            </a:xfrm>
            <a:custGeom>
              <a:avLst/>
              <a:gdLst/>
              <a:ahLst/>
              <a:cxnLst/>
              <a:rect l="l" t="t" r="r" b="b"/>
              <a:pathLst>
                <a:path w="41275" h="10160">
                  <a:moveTo>
                    <a:pt x="36309" y="0"/>
                  </a:moveTo>
                  <a:lnTo>
                    <a:pt x="36309" y="6337"/>
                  </a:lnTo>
                  <a:lnTo>
                    <a:pt x="4876" y="6337"/>
                  </a:lnTo>
                  <a:lnTo>
                    <a:pt x="4876" y="0"/>
                  </a:lnTo>
                  <a:lnTo>
                    <a:pt x="0" y="0"/>
                  </a:lnTo>
                  <a:lnTo>
                    <a:pt x="0" y="9740"/>
                  </a:lnTo>
                  <a:lnTo>
                    <a:pt x="40817" y="9740"/>
                  </a:lnTo>
                  <a:lnTo>
                    <a:pt x="40817" y="0"/>
                  </a:lnTo>
                  <a:lnTo>
                    <a:pt x="36309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4247946" y="2459913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5">
                  <a:moveTo>
                    <a:pt x="25450" y="0"/>
                  </a:moveTo>
                  <a:lnTo>
                    <a:pt x="7480" y="0"/>
                  </a:lnTo>
                  <a:lnTo>
                    <a:pt x="0" y="3352"/>
                  </a:lnTo>
                  <a:lnTo>
                    <a:pt x="0" y="11214"/>
                  </a:lnTo>
                  <a:lnTo>
                    <a:pt x="7480" y="14579"/>
                  </a:lnTo>
                  <a:lnTo>
                    <a:pt x="16459" y="14579"/>
                  </a:lnTo>
                  <a:lnTo>
                    <a:pt x="25450" y="14579"/>
                  </a:lnTo>
                  <a:lnTo>
                    <a:pt x="32931" y="11214"/>
                  </a:lnTo>
                  <a:lnTo>
                    <a:pt x="32931" y="3352"/>
                  </a:lnTo>
                  <a:lnTo>
                    <a:pt x="2545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4247946" y="2459913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20" h="14605">
                  <a:moveTo>
                    <a:pt x="16459" y="14579"/>
                  </a:moveTo>
                  <a:lnTo>
                    <a:pt x="25450" y="14579"/>
                  </a:lnTo>
                  <a:lnTo>
                    <a:pt x="32931" y="11214"/>
                  </a:lnTo>
                  <a:lnTo>
                    <a:pt x="32931" y="7467"/>
                  </a:lnTo>
                  <a:lnTo>
                    <a:pt x="32931" y="3352"/>
                  </a:lnTo>
                  <a:lnTo>
                    <a:pt x="25450" y="0"/>
                  </a:lnTo>
                  <a:lnTo>
                    <a:pt x="16459" y="0"/>
                  </a:lnTo>
                  <a:lnTo>
                    <a:pt x="7480" y="0"/>
                  </a:lnTo>
                  <a:lnTo>
                    <a:pt x="0" y="3352"/>
                  </a:lnTo>
                  <a:lnTo>
                    <a:pt x="0" y="7467"/>
                  </a:lnTo>
                  <a:lnTo>
                    <a:pt x="0" y="11214"/>
                  </a:lnTo>
                  <a:lnTo>
                    <a:pt x="7480" y="14579"/>
                  </a:lnTo>
                  <a:lnTo>
                    <a:pt x="16459" y="1457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4247946" y="2454655"/>
              <a:ext cx="33020" cy="13335"/>
            </a:xfrm>
            <a:custGeom>
              <a:avLst/>
              <a:gdLst/>
              <a:ahLst/>
              <a:cxnLst/>
              <a:rect l="l" t="t" r="r" b="b"/>
              <a:pathLst>
                <a:path w="33020" h="13335">
                  <a:moveTo>
                    <a:pt x="25450" y="0"/>
                  </a:moveTo>
                  <a:lnTo>
                    <a:pt x="7480" y="0"/>
                  </a:lnTo>
                  <a:lnTo>
                    <a:pt x="0" y="2997"/>
                  </a:lnTo>
                  <a:lnTo>
                    <a:pt x="0" y="12725"/>
                  </a:lnTo>
                  <a:lnTo>
                    <a:pt x="32931" y="12725"/>
                  </a:lnTo>
                  <a:lnTo>
                    <a:pt x="32931" y="2997"/>
                  </a:lnTo>
                  <a:lnTo>
                    <a:pt x="2545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4247946" y="2454655"/>
              <a:ext cx="33020" cy="13335"/>
            </a:xfrm>
            <a:custGeom>
              <a:avLst/>
              <a:gdLst/>
              <a:ahLst/>
              <a:cxnLst/>
              <a:rect l="l" t="t" r="r" b="b"/>
              <a:pathLst>
                <a:path w="33020" h="13335">
                  <a:moveTo>
                    <a:pt x="32931" y="12725"/>
                  </a:moveTo>
                  <a:lnTo>
                    <a:pt x="32931" y="7124"/>
                  </a:lnTo>
                  <a:lnTo>
                    <a:pt x="32931" y="2997"/>
                  </a:lnTo>
                  <a:lnTo>
                    <a:pt x="25450" y="0"/>
                  </a:lnTo>
                  <a:lnTo>
                    <a:pt x="16459" y="0"/>
                  </a:lnTo>
                  <a:lnTo>
                    <a:pt x="7480" y="0"/>
                  </a:lnTo>
                  <a:lnTo>
                    <a:pt x="0" y="2997"/>
                  </a:lnTo>
                  <a:lnTo>
                    <a:pt x="0" y="7124"/>
                  </a:lnTo>
                  <a:lnTo>
                    <a:pt x="0" y="1272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4250194" y="2463660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5061" y="4018"/>
                  </a:lnTo>
                  <a:lnTo>
                    <a:pt x="11037" y="6956"/>
                  </a:lnTo>
                  <a:lnTo>
                    <a:pt x="17578" y="8565"/>
                  </a:lnTo>
                  <a:lnTo>
                    <a:pt x="24333" y="85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4250194" y="2463660"/>
              <a:ext cx="24765" cy="8890"/>
            </a:xfrm>
            <a:custGeom>
              <a:avLst/>
              <a:gdLst/>
              <a:ahLst/>
              <a:cxnLst/>
              <a:rect l="l" t="t" r="r" b="b"/>
              <a:pathLst>
                <a:path w="24764" h="8889">
                  <a:moveTo>
                    <a:pt x="0" y="0"/>
                  </a:moveTo>
                  <a:lnTo>
                    <a:pt x="5061" y="4018"/>
                  </a:lnTo>
                  <a:lnTo>
                    <a:pt x="11037" y="6956"/>
                  </a:lnTo>
                  <a:lnTo>
                    <a:pt x="17578" y="8565"/>
                  </a:lnTo>
                  <a:lnTo>
                    <a:pt x="24333" y="859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4253941" y="2461780"/>
              <a:ext cx="24130" cy="8890"/>
            </a:xfrm>
            <a:custGeom>
              <a:avLst/>
              <a:gdLst/>
              <a:ahLst/>
              <a:cxnLst/>
              <a:rect l="l" t="t" r="r" b="b"/>
              <a:pathLst>
                <a:path w="24129" h="8889">
                  <a:moveTo>
                    <a:pt x="0" y="0"/>
                  </a:moveTo>
                  <a:lnTo>
                    <a:pt x="4849" y="4024"/>
                  </a:lnTo>
                  <a:lnTo>
                    <a:pt x="10718" y="6961"/>
                  </a:lnTo>
                  <a:lnTo>
                    <a:pt x="17216" y="8567"/>
                  </a:lnTo>
                  <a:lnTo>
                    <a:pt x="23952" y="85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4253941" y="2461780"/>
              <a:ext cx="24130" cy="8890"/>
            </a:xfrm>
            <a:custGeom>
              <a:avLst/>
              <a:gdLst/>
              <a:ahLst/>
              <a:cxnLst/>
              <a:rect l="l" t="t" r="r" b="b"/>
              <a:pathLst>
                <a:path w="24129" h="8889">
                  <a:moveTo>
                    <a:pt x="0" y="0"/>
                  </a:moveTo>
                  <a:lnTo>
                    <a:pt x="4849" y="4024"/>
                  </a:lnTo>
                  <a:lnTo>
                    <a:pt x="10718" y="6961"/>
                  </a:lnTo>
                  <a:lnTo>
                    <a:pt x="17216" y="8567"/>
                  </a:lnTo>
                  <a:lnTo>
                    <a:pt x="23952" y="859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4034599" y="2770962"/>
              <a:ext cx="367030" cy="115570"/>
            </a:xfrm>
            <a:custGeom>
              <a:avLst/>
              <a:gdLst/>
              <a:ahLst/>
              <a:cxnLst/>
              <a:rect l="l" t="t" r="r" b="b"/>
              <a:pathLst>
                <a:path w="367029" h="115569">
                  <a:moveTo>
                    <a:pt x="362699" y="0"/>
                  </a:moveTo>
                  <a:lnTo>
                    <a:pt x="358571" y="0"/>
                  </a:lnTo>
                  <a:lnTo>
                    <a:pt x="3365" y="0"/>
                  </a:lnTo>
                  <a:lnTo>
                    <a:pt x="0" y="3746"/>
                  </a:lnTo>
                  <a:lnTo>
                    <a:pt x="0" y="111912"/>
                  </a:lnTo>
                  <a:lnTo>
                    <a:pt x="3365" y="115290"/>
                  </a:lnTo>
                  <a:lnTo>
                    <a:pt x="362699" y="115290"/>
                  </a:lnTo>
                  <a:lnTo>
                    <a:pt x="366445" y="111912"/>
                  </a:lnTo>
                  <a:lnTo>
                    <a:pt x="366445" y="3746"/>
                  </a:lnTo>
                  <a:lnTo>
                    <a:pt x="3626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4016997" y="2375687"/>
              <a:ext cx="401320" cy="683895"/>
            </a:xfrm>
            <a:custGeom>
              <a:avLst/>
              <a:gdLst/>
              <a:ahLst/>
              <a:cxnLst/>
              <a:rect l="l" t="t" r="r" b="b"/>
              <a:pathLst>
                <a:path w="401320" h="683894">
                  <a:moveTo>
                    <a:pt x="376174" y="395274"/>
                  </a:moveTo>
                  <a:lnTo>
                    <a:pt x="380301" y="395274"/>
                  </a:lnTo>
                  <a:lnTo>
                    <a:pt x="384048" y="399021"/>
                  </a:lnTo>
                  <a:lnTo>
                    <a:pt x="384048" y="403136"/>
                  </a:lnTo>
                  <a:lnTo>
                    <a:pt x="384048" y="502691"/>
                  </a:lnTo>
                  <a:lnTo>
                    <a:pt x="384048" y="507187"/>
                  </a:lnTo>
                  <a:lnTo>
                    <a:pt x="380301" y="510565"/>
                  </a:lnTo>
                  <a:lnTo>
                    <a:pt x="376174" y="510565"/>
                  </a:lnTo>
                  <a:lnTo>
                    <a:pt x="25450" y="510565"/>
                  </a:lnTo>
                  <a:lnTo>
                    <a:pt x="20967" y="510565"/>
                  </a:lnTo>
                  <a:lnTo>
                    <a:pt x="17602" y="507187"/>
                  </a:lnTo>
                  <a:lnTo>
                    <a:pt x="17602" y="502691"/>
                  </a:lnTo>
                  <a:lnTo>
                    <a:pt x="17602" y="403136"/>
                  </a:lnTo>
                  <a:lnTo>
                    <a:pt x="17602" y="399021"/>
                  </a:lnTo>
                  <a:lnTo>
                    <a:pt x="20967" y="395274"/>
                  </a:lnTo>
                  <a:lnTo>
                    <a:pt x="25450" y="395274"/>
                  </a:lnTo>
                  <a:lnTo>
                    <a:pt x="376174" y="395274"/>
                  </a:lnTo>
                  <a:close/>
                </a:path>
                <a:path w="401320" h="683894">
                  <a:moveTo>
                    <a:pt x="118275" y="377685"/>
                  </a:moveTo>
                  <a:lnTo>
                    <a:pt x="118275" y="287477"/>
                  </a:lnTo>
                  <a:lnTo>
                    <a:pt x="96215" y="287477"/>
                  </a:lnTo>
                  <a:lnTo>
                    <a:pt x="96215" y="377685"/>
                  </a:lnTo>
                  <a:lnTo>
                    <a:pt x="118275" y="377685"/>
                  </a:lnTo>
                  <a:close/>
                </a:path>
                <a:path w="401320" h="683894">
                  <a:moveTo>
                    <a:pt x="211493" y="377685"/>
                  </a:moveTo>
                  <a:lnTo>
                    <a:pt x="211493" y="287477"/>
                  </a:lnTo>
                  <a:lnTo>
                    <a:pt x="189763" y="287477"/>
                  </a:lnTo>
                  <a:lnTo>
                    <a:pt x="189763" y="377685"/>
                  </a:lnTo>
                  <a:lnTo>
                    <a:pt x="211493" y="377685"/>
                  </a:lnTo>
                  <a:close/>
                </a:path>
                <a:path w="401320" h="683894">
                  <a:moveTo>
                    <a:pt x="304330" y="377685"/>
                  </a:moveTo>
                  <a:lnTo>
                    <a:pt x="304330" y="287477"/>
                  </a:lnTo>
                  <a:lnTo>
                    <a:pt x="282232" y="287477"/>
                  </a:lnTo>
                  <a:lnTo>
                    <a:pt x="282232" y="377685"/>
                  </a:lnTo>
                  <a:lnTo>
                    <a:pt x="304330" y="377685"/>
                  </a:lnTo>
                  <a:close/>
                </a:path>
                <a:path w="401320" h="683894">
                  <a:moveTo>
                    <a:pt x="0" y="353352"/>
                  </a:moveTo>
                  <a:lnTo>
                    <a:pt x="401269" y="353352"/>
                  </a:lnTo>
                </a:path>
                <a:path w="401320" h="683894">
                  <a:moveTo>
                    <a:pt x="222326" y="641197"/>
                  </a:moveTo>
                  <a:lnTo>
                    <a:pt x="222326" y="509803"/>
                  </a:lnTo>
                  <a:lnTo>
                    <a:pt x="178930" y="509803"/>
                  </a:lnTo>
                  <a:lnTo>
                    <a:pt x="178930" y="641197"/>
                  </a:lnTo>
                  <a:lnTo>
                    <a:pt x="222326" y="641197"/>
                  </a:lnTo>
                  <a:close/>
                </a:path>
                <a:path w="401320" h="683894">
                  <a:moveTo>
                    <a:pt x="356336" y="0"/>
                  </a:moveTo>
                  <a:lnTo>
                    <a:pt x="356336" y="6350"/>
                  </a:lnTo>
                  <a:lnTo>
                    <a:pt x="321906" y="6350"/>
                  </a:lnTo>
                  <a:lnTo>
                    <a:pt x="321906" y="0"/>
                  </a:lnTo>
                  <a:lnTo>
                    <a:pt x="264248" y="0"/>
                  </a:lnTo>
                  <a:lnTo>
                    <a:pt x="264248" y="6350"/>
                  </a:lnTo>
                  <a:lnTo>
                    <a:pt x="229831" y="6350"/>
                  </a:lnTo>
                  <a:lnTo>
                    <a:pt x="229831" y="0"/>
                  </a:lnTo>
                  <a:lnTo>
                    <a:pt x="170687" y="0"/>
                  </a:lnTo>
                  <a:lnTo>
                    <a:pt x="170687" y="6350"/>
                  </a:lnTo>
                  <a:lnTo>
                    <a:pt x="136245" y="6350"/>
                  </a:lnTo>
                  <a:lnTo>
                    <a:pt x="136245" y="0"/>
                  </a:lnTo>
                  <a:lnTo>
                    <a:pt x="78587" y="0"/>
                  </a:lnTo>
                  <a:lnTo>
                    <a:pt x="78587" y="6350"/>
                  </a:lnTo>
                  <a:lnTo>
                    <a:pt x="44183" y="6350"/>
                  </a:lnTo>
                  <a:lnTo>
                    <a:pt x="44183" y="0"/>
                  </a:lnTo>
                  <a:lnTo>
                    <a:pt x="0" y="0"/>
                  </a:lnTo>
                  <a:lnTo>
                    <a:pt x="0" y="683869"/>
                  </a:lnTo>
                  <a:lnTo>
                    <a:pt x="46418" y="683869"/>
                  </a:lnTo>
                  <a:lnTo>
                    <a:pt x="46418" y="657301"/>
                  </a:lnTo>
                  <a:lnTo>
                    <a:pt x="354850" y="657301"/>
                  </a:lnTo>
                  <a:lnTo>
                    <a:pt x="354850" y="683869"/>
                  </a:lnTo>
                  <a:lnTo>
                    <a:pt x="401269" y="683869"/>
                  </a:lnTo>
                  <a:lnTo>
                    <a:pt x="401269" y="0"/>
                  </a:lnTo>
                  <a:lnTo>
                    <a:pt x="356336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4205643" y="2940507"/>
              <a:ext cx="24765" cy="66675"/>
            </a:xfrm>
            <a:custGeom>
              <a:avLst/>
              <a:gdLst/>
              <a:ahLst/>
              <a:cxnLst/>
              <a:rect l="l" t="t" r="r" b="b"/>
              <a:pathLst>
                <a:path w="24764" h="66675">
                  <a:moveTo>
                    <a:pt x="24320" y="0"/>
                  </a:moveTo>
                  <a:lnTo>
                    <a:pt x="0" y="0"/>
                  </a:lnTo>
                  <a:lnTo>
                    <a:pt x="0" y="29591"/>
                  </a:lnTo>
                  <a:lnTo>
                    <a:pt x="4508" y="29591"/>
                  </a:lnTo>
                  <a:lnTo>
                    <a:pt x="4508" y="37439"/>
                  </a:lnTo>
                  <a:lnTo>
                    <a:pt x="0" y="37439"/>
                  </a:lnTo>
                  <a:lnTo>
                    <a:pt x="0" y="66649"/>
                  </a:lnTo>
                  <a:lnTo>
                    <a:pt x="24320" y="66649"/>
                  </a:lnTo>
                  <a:lnTo>
                    <a:pt x="24320" y="37439"/>
                  </a:lnTo>
                  <a:lnTo>
                    <a:pt x="19469" y="37439"/>
                  </a:lnTo>
                  <a:lnTo>
                    <a:pt x="19469" y="29591"/>
                  </a:lnTo>
                  <a:lnTo>
                    <a:pt x="24320" y="29591"/>
                  </a:lnTo>
                  <a:lnTo>
                    <a:pt x="24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4016997" y="2753372"/>
              <a:ext cx="401320" cy="280035"/>
            </a:xfrm>
            <a:custGeom>
              <a:avLst/>
              <a:gdLst/>
              <a:ahLst/>
              <a:cxnLst/>
              <a:rect l="l" t="t" r="r" b="b"/>
              <a:pathLst>
                <a:path w="401320" h="280035">
                  <a:moveTo>
                    <a:pt x="208114" y="224574"/>
                  </a:moveTo>
                  <a:lnTo>
                    <a:pt x="208114" y="216725"/>
                  </a:lnTo>
                  <a:lnTo>
                    <a:pt x="212966" y="216725"/>
                  </a:lnTo>
                  <a:lnTo>
                    <a:pt x="212966" y="187134"/>
                  </a:lnTo>
                  <a:lnTo>
                    <a:pt x="188645" y="187134"/>
                  </a:lnTo>
                  <a:lnTo>
                    <a:pt x="188645" y="216725"/>
                  </a:lnTo>
                  <a:lnTo>
                    <a:pt x="193154" y="216725"/>
                  </a:lnTo>
                  <a:lnTo>
                    <a:pt x="193154" y="224574"/>
                  </a:lnTo>
                  <a:lnTo>
                    <a:pt x="188645" y="224574"/>
                  </a:lnTo>
                  <a:lnTo>
                    <a:pt x="188645" y="253784"/>
                  </a:lnTo>
                  <a:lnTo>
                    <a:pt x="212966" y="253784"/>
                  </a:lnTo>
                  <a:lnTo>
                    <a:pt x="212966" y="224574"/>
                  </a:lnTo>
                  <a:lnTo>
                    <a:pt x="208114" y="224574"/>
                  </a:lnTo>
                  <a:close/>
                </a:path>
                <a:path w="401320" h="280035">
                  <a:moveTo>
                    <a:pt x="354850" y="183413"/>
                  </a:moveTo>
                  <a:lnTo>
                    <a:pt x="354850" y="279615"/>
                  </a:lnTo>
                  <a:lnTo>
                    <a:pt x="401269" y="279615"/>
                  </a:lnTo>
                </a:path>
                <a:path w="401320" h="280035">
                  <a:moveTo>
                    <a:pt x="222326" y="263512"/>
                  </a:moveTo>
                  <a:lnTo>
                    <a:pt x="222326" y="278866"/>
                  </a:lnTo>
                </a:path>
                <a:path w="401320" h="280035">
                  <a:moveTo>
                    <a:pt x="178930" y="263512"/>
                  </a:moveTo>
                  <a:lnTo>
                    <a:pt x="178930" y="278866"/>
                  </a:lnTo>
                </a:path>
                <a:path w="401320" h="280035">
                  <a:moveTo>
                    <a:pt x="222326" y="183781"/>
                  </a:moveTo>
                  <a:lnTo>
                    <a:pt x="401269" y="183781"/>
                  </a:lnTo>
                  <a:lnTo>
                    <a:pt x="401269" y="0"/>
                  </a:lnTo>
                  <a:lnTo>
                    <a:pt x="0" y="0"/>
                  </a:lnTo>
                  <a:lnTo>
                    <a:pt x="0" y="183781"/>
                  </a:lnTo>
                  <a:lnTo>
                    <a:pt x="178930" y="18378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4113762" y="2986007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9475" y="0"/>
                  </a:moveTo>
                  <a:lnTo>
                    <a:pt x="12769" y="510"/>
                  </a:lnTo>
                  <a:lnTo>
                    <a:pt x="6687" y="3475"/>
                  </a:lnTo>
                  <a:lnTo>
                    <a:pt x="2041" y="8792"/>
                  </a:lnTo>
                  <a:lnTo>
                    <a:pt x="0" y="15270"/>
                  </a:lnTo>
                  <a:lnTo>
                    <a:pt x="513" y="21850"/>
                  </a:lnTo>
                  <a:lnTo>
                    <a:pt x="3480" y="27798"/>
                  </a:lnTo>
                  <a:lnTo>
                    <a:pt x="8797" y="32376"/>
                  </a:lnTo>
                  <a:lnTo>
                    <a:pt x="15273" y="34591"/>
                  </a:lnTo>
                  <a:lnTo>
                    <a:pt x="21849" y="34103"/>
                  </a:lnTo>
                  <a:lnTo>
                    <a:pt x="27792" y="31158"/>
                  </a:lnTo>
                  <a:lnTo>
                    <a:pt x="32368" y="26000"/>
                  </a:lnTo>
                  <a:lnTo>
                    <a:pt x="34583" y="19322"/>
                  </a:lnTo>
                  <a:lnTo>
                    <a:pt x="34095" y="12633"/>
                  </a:lnTo>
                  <a:lnTo>
                    <a:pt x="31150" y="6641"/>
                  </a:lnTo>
                  <a:lnTo>
                    <a:pt x="25993" y="2048"/>
                  </a:lnTo>
                  <a:lnTo>
                    <a:pt x="19475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4113762" y="2986007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8797" y="32376"/>
                  </a:moveTo>
                  <a:lnTo>
                    <a:pt x="15273" y="34591"/>
                  </a:lnTo>
                  <a:lnTo>
                    <a:pt x="21849" y="34103"/>
                  </a:lnTo>
                  <a:lnTo>
                    <a:pt x="27792" y="31158"/>
                  </a:lnTo>
                  <a:lnTo>
                    <a:pt x="32368" y="26000"/>
                  </a:lnTo>
                  <a:lnTo>
                    <a:pt x="34583" y="19322"/>
                  </a:lnTo>
                  <a:lnTo>
                    <a:pt x="34095" y="12633"/>
                  </a:lnTo>
                  <a:lnTo>
                    <a:pt x="31150" y="6641"/>
                  </a:lnTo>
                  <a:lnTo>
                    <a:pt x="25993" y="2048"/>
                  </a:lnTo>
                  <a:lnTo>
                    <a:pt x="19475" y="0"/>
                  </a:lnTo>
                  <a:lnTo>
                    <a:pt x="12769" y="510"/>
                  </a:lnTo>
                  <a:lnTo>
                    <a:pt x="6687" y="3475"/>
                  </a:lnTo>
                  <a:lnTo>
                    <a:pt x="2041" y="8792"/>
                  </a:lnTo>
                  <a:lnTo>
                    <a:pt x="0" y="15270"/>
                  </a:lnTo>
                  <a:lnTo>
                    <a:pt x="513" y="21850"/>
                  </a:lnTo>
                  <a:lnTo>
                    <a:pt x="3480" y="27798"/>
                  </a:lnTo>
                  <a:lnTo>
                    <a:pt x="8797" y="323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4124820" y="2989922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4">
                  <a:moveTo>
                    <a:pt x="17183" y="0"/>
                  </a:moveTo>
                  <a:lnTo>
                    <a:pt x="0" y="29578"/>
                  </a:lnTo>
                  <a:lnTo>
                    <a:pt x="6337" y="18732"/>
                  </a:lnTo>
                  <a:lnTo>
                    <a:pt x="9702" y="19850"/>
                  </a:lnTo>
                  <a:lnTo>
                    <a:pt x="12712" y="19469"/>
                  </a:lnTo>
                  <a:lnTo>
                    <a:pt x="14935" y="15722"/>
                  </a:lnTo>
                  <a:lnTo>
                    <a:pt x="13449" y="13119"/>
                  </a:lnTo>
                  <a:lnTo>
                    <a:pt x="10833" y="10871"/>
                  </a:lnTo>
                  <a:lnTo>
                    <a:pt x="17183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4124820" y="2989922"/>
              <a:ext cx="17780" cy="29845"/>
            </a:xfrm>
            <a:custGeom>
              <a:avLst/>
              <a:gdLst/>
              <a:ahLst/>
              <a:cxnLst/>
              <a:rect l="l" t="t" r="r" b="b"/>
              <a:pathLst>
                <a:path w="17779" h="29844">
                  <a:moveTo>
                    <a:pt x="0" y="29578"/>
                  </a:moveTo>
                  <a:lnTo>
                    <a:pt x="6337" y="18732"/>
                  </a:lnTo>
                  <a:lnTo>
                    <a:pt x="9702" y="19850"/>
                  </a:lnTo>
                  <a:lnTo>
                    <a:pt x="12712" y="19469"/>
                  </a:lnTo>
                  <a:lnTo>
                    <a:pt x="13830" y="17602"/>
                  </a:lnTo>
                  <a:lnTo>
                    <a:pt x="14935" y="15722"/>
                  </a:lnTo>
                  <a:lnTo>
                    <a:pt x="13449" y="13119"/>
                  </a:lnTo>
                  <a:lnTo>
                    <a:pt x="10833" y="10871"/>
                  </a:lnTo>
                  <a:lnTo>
                    <a:pt x="1718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4120286" y="2986938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80">
                  <a:moveTo>
                    <a:pt x="16852" y="0"/>
                  </a:moveTo>
                  <a:lnTo>
                    <a:pt x="10515" y="10858"/>
                  </a:lnTo>
                  <a:lnTo>
                    <a:pt x="7505" y="9728"/>
                  </a:lnTo>
                  <a:lnTo>
                    <a:pt x="4140" y="10109"/>
                  </a:lnTo>
                  <a:lnTo>
                    <a:pt x="3403" y="11976"/>
                  </a:lnTo>
                  <a:lnTo>
                    <a:pt x="2273" y="13855"/>
                  </a:lnTo>
                  <a:lnTo>
                    <a:pt x="3403" y="16827"/>
                  </a:lnTo>
                  <a:lnTo>
                    <a:pt x="6019" y="19100"/>
                  </a:lnTo>
                  <a:lnTo>
                    <a:pt x="0" y="29946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4120286" y="2986938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80">
                  <a:moveTo>
                    <a:pt x="16852" y="0"/>
                  </a:moveTo>
                  <a:lnTo>
                    <a:pt x="10515" y="10858"/>
                  </a:lnTo>
                  <a:lnTo>
                    <a:pt x="7505" y="9728"/>
                  </a:lnTo>
                  <a:lnTo>
                    <a:pt x="4140" y="10109"/>
                  </a:lnTo>
                  <a:lnTo>
                    <a:pt x="3403" y="11976"/>
                  </a:lnTo>
                  <a:lnTo>
                    <a:pt x="2273" y="13855"/>
                  </a:lnTo>
                  <a:lnTo>
                    <a:pt x="3403" y="16827"/>
                  </a:lnTo>
                  <a:lnTo>
                    <a:pt x="6019" y="19100"/>
                  </a:lnTo>
                  <a:lnTo>
                    <a:pt x="0" y="29946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4" name="object 38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043146" y="2751086"/>
              <a:ext cx="87312" cy="110858"/>
            </a:xfrm>
            <a:prstGeom prst="rect">
              <a:avLst/>
            </a:prstGeom>
          </p:spPr>
        </p:pic>
        <p:sp>
          <p:nvSpPr>
            <p:cNvPr id="385" name="object 385"/>
            <p:cNvSpPr/>
            <p:nvPr/>
          </p:nvSpPr>
          <p:spPr>
            <a:xfrm>
              <a:off x="2921304" y="1997455"/>
              <a:ext cx="1875789" cy="1454785"/>
            </a:xfrm>
            <a:custGeom>
              <a:avLst/>
              <a:gdLst/>
              <a:ahLst/>
              <a:cxnLst/>
              <a:rect l="l" t="t" r="r" b="b"/>
              <a:pathLst>
                <a:path w="1875789" h="1454785">
                  <a:moveTo>
                    <a:pt x="1875231" y="0"/>
                  </a:moveTo>
                  <a:lnTo>
                    <a:pt x="1875231" y="1454543"/>
                  </a:lnTo>
                  <a:lnTo>
                    <a:pt x="0" y="1454543"/>
                  </a:lnTo>
                  <a:lnTo>
                    <a:pt x="0" y="0"/>
                  </a:lnTo>
                  <a:lnTo>
                    <a:pt x="1875231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3197529" y="2171001"/>
              <a:ext cx="1157605" cy="1099185"/>
            </a:xfrm>
            <a:custGeom>
              <a:avLst/>
              <a:gdLst/>
              <a:ahLst/>
              <a:cxnLst/>
              <a:rect l="l" t="t" r="r" b="b"/>
              <a:pathLst>
                <a:path w="1157604" h="1099185">
                  <a:moveTo>
                    <a:pt x="0" y="888123"/>
                  </a:moveTo>
                  <a:lnTo>
                    <a:pt x="0" y="1098765"/>
                  </a:lnTo>
                  <a:lnTo>
                    <a:pt x="441312" y="1098765"/>
                  </a:lnTo>
                  <a:lnTo>
                    <a:pt x="443026" y="88"/>
                  </a:lnTo>
                  <a:lnTo>
                    <a:pt x="1157351" y="0"/>
                  </a:lnTo>
                  <a:lnTo>
                    <a:pt x="1157351" y="211150"/>
                  </a:lnTo>
                </a:path>
                <a:path w="1157604" h="1099185">
                  <a:moveTo>
                    <a:pt x="133642" y="888123"/>
                  </a:moveTo>
                  <a:lnTo>
                    <a:pt x="133642" y="1053426"/>
                  </a:lnTo>
                  <a:lnTo>
                    <a:pt x="578408" y="1053426"/>
                  </a:lnTo>
                  <a:lnTo>
                    <a:pt x="576681" y="49707"/>
                  </a:lnTo>
                  <a:lnTo>
                    <a:pt x="1066520" y="49707"/>
                  </a:lnTo>
                  <a:lnTo>
                    <a:pt x="1066520" y="207429"/>
                  </a:lnTo>
                </a:path>
                <a:path w="1157604" h="1099185">
                  <a:moveTo>
                    <a:pt x="267284" y="888123"/>
                  </a:moveTo>
                  <a:lnTo>
                    <a:pt x="267284" y="1004633"/>
                  </a:lnTo>
                  <a:lnTo>
                    <a:pt x="710323" y="1004633"/>
                  </a:lnTo>
                  <a:lnTo>
                    <a:pt x="710323" y="93852"/>
                  </a:lnTo>
                  <a:lnTo>
                    <a:pt x="974331" y="93852"/>
                  </a:lnTo>
                  <a:lnTo>
                    <a:pt x="974331" y="211493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3324314" y="2538996"/>
              <a:ext cx="34290" cy="83185"/>
            </a:xfrm>
            <a:custGeom>
              <a:avLst/>
              <a:gdLst/>
              <a:ahLst/>
              <a:cxnLst/>
              <a:rect l="l" t="t" r="r" b="b"/>
              <a:pathLst>
                <a:path w="34289" h="83185">
                  <a:moveTo>
                    <a:pt x="33870" y="0"/>
                  </a:moveTo>
                  <a:lnTo>
                    <a:pt x="0" y="0"/>
                  </a:lnTo>
                  <a:lnTo>
                    <a:pt x="0" y="49517"/>
                  </a:lnTo>
                  <a:lnTo>
                    <a:pt x="0" y="83134"/>
                  </a:lnTo>
                  <a:lnTo>
                    <a:pt x="32092" y="83134"/>
                  </a:lnTo>
                  <a:lnTo>
                    <a:pt x="32092" y="49530"/>
                  </a:lnTo>
                  <a:lnTo>
                    <a:pt x="33870" y="49530"/>
                  </a:lnTo>
                  <a:lnTo>
                    <a:pt x="338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4732312" y="2326589"/>
              <a:ext cx="64135" cy="648970"/>
            </a:xfrm>
            <a:custGeom>
              <a:avLst/>
              <a:gdLst/>
              <a:ahLst/>
              <a:cxnLst/>
              <a:rect l="l" t="t" r="r" b="b"/>
              <a:pathLst>
                <a:path w="64135" h="648969">
                  <a:moveTo>
                    <a:pt x="63550" y="0"/>
                  </a:moveTo>
                  <a:lnTo>
                    <a:pt x="0" y="0"/>
                  </a:lnTo>
                  <a:lnTo>
                    <a:pt x="0" y="648881"/>
                  </a:lnTo>
                  <a:lnTo>
                    <a:pt x="63550" y="648881"/>
                  </a:lnTo>
                  <a:lnTo>
                    <a:pt x="63550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4732312" y="2326589"/>
              <a:ext cx="64135" cy="648970"/>
            </a:xfrm>
            <a:custGeom>
              <a:avLst/>
              <a:gdLst/>
              <a:ahLst/>
              <a:cxnLst/>
              <a:rect l="l" t="t" r="r" b="b"/>
              <a:pathLst>
                <a:path w="64135" h="648969">
                  <a:moveTo>
                    <a:pt x="0" y="0"/>
                  </a:moveTo>
                  <a:lnTo>
                    <a:pt x="0" y="648881"/>
                  </a:lnTo>
                  <a:lnTo>
                    <a:pt x="63550" y="648881"/>
                  </a:lnTo>
                  <a:lnTo>
                    <a:pt x="63550" y="0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4750676" y="234212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600"/>
                  </a:lnTo>
                  <a:lnTo>
                    <a:pt x="0" y="19380"/>
                  </a:lnTo>
                  <a:lnTo>
                    <a:pt x="5600" y="24980"/>
                  </a:lnTo>
                  <a:lnTo>
                    <a:pt x="19380" y="24980"/>
                  </a:lnTo>
                  <a:lnTo>
                    <a:pt x="24968" y="19380"/>
                  </a:lnTo>
                  <a:lnTo>
                    <a:pt x="24968" y="5600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4750676" y="234212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600"/>
                  </a:lnTo>
                  <a:lnTo>
                    <a:pt x="24968" y="12496"/>
                  </a:lnTo>
                  <a:lnTo>
                    <a:pt x="24968" y="19380"/>
                  </a:lnTo>
                  <a:lnTo>
                    <a:pt x="19380" y="24980"/>
                  </a:lnTo>
                  <a:lnTo>
                    <a:pt x="12509" y="24980"/>
                  </a:lnTo>
                  <a:lnTo>
                    <a:pt x="5600" y="24980"/>
                  </a:lnTo>
                  <a:lnTo>
                    <a:pt x="0" y="19380"/>
                  </a:lnTo>
                  <a:lnTo>
                    <a:pt x="0" y="12496"/>
                  </a:lnTo>
                  <a:lnTo>
                    <a:pt x="0" y="5600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4750676" y="237942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88"/>
                  </a:lnTo>
                  <a:lnTo>
                    <a:pt x="0" y="19380"/>
                  </a:lnTo>
                  <a:lnTo>
                    <a:pt x="5600" y="24968"/>
                  </a:lnTo>
                  <a:lnTo>
                    <a:pt x="19380" y="24968"/>
                  </a:lnTo>
                  <a:lnTo>
                    <a:pt x="24968" y="19380"/>
                  </a:lnTo>
                  <a:lnTo>
                    <a:pt x="24968" y="5588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4750676" y="237942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88"/>
                  </a:lnTo>
                  <a:lnTo>
                    <a:pt x="24968" y="12484"/>
                  </a:lnTo>
                  <a:lnTo>
                    <a:pt x="24968" y="19380"/>
                  </a:lnTo>
                  <a:lnTo>
                    <a:pt x="19380" y="24968"/>
                  </a:lnTo>
                  <a:lnTo>
                    <a:pt x="12509" y="24968"/>
                  </a:lnTo>
                  <a:lnTo>
                    <a:pt x="5600" y="24968"/>
                  </a:lnTo>
                  <a:lnTo>
                    <a:pt x="0" y="19380"/>
                  </a:lnTo>
                  <a:lnTo>
                    <a:pt x="0" y="12484"/>
                  </a:lnTo>
                  <a:lnTo>
                    <a:pt x="0" y="5588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4750676" y="241672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87"/>
                  </a:lnTo>
                  <a:lnTo>
                    <a:pt x="0" y="19380"/>
                  </a:lnTo>
                  <a:lnTo>
                    <a:pt x="5600" y="24968"/>
                  </a:lnTo>
                  <a:lnTo>
                    <a:pt x="19380" y="24968"/>
                  </a:lnTo>
                  <a:lnTo>
                    <a:pt x="24968" y="19380"/>
                  </a:lnTo>
                  <a:lnTo>
                    <a:pt x="24968" y="5587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4750676" y="241672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87"/>
                  </a:lnTo>
                  <a:lnTo>
                    <a:pt x="24968" y="12484"/>
                  </a:lnTo>
                  <a:lnTo>
                    <a:pt x="24968" y="19380"/>
                  </a:lnTo>
                  <a:lnTo>
                    <a:pt x="19380" y="24968"/>
                  </a:lnTo>
                  <a:lnTo>
                    <a:pt x="12509" y="24968"/>
                  </a:lnTo>
                  <a:lnTo>
                    <a:pt x="5600" y="24968"/>
                  </a:lnTo>
                  <a:lnTo>
                    <a:pt x="0" y="19380"/>
                  </a:lnTo>
                  <a:lnTo>
                    <a:pt x="0" y="12484"/>
                  </a:lnTo>
                  <a:lnTo>
                    <a:pt x="0" y="5587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4750676" y="2454008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600"/>
                  </a:lnTo>
                  <a:lnTo>
                    <a:pt x="0" y="19380"/>
                  </a:lnTo>
                  <a:lnTo>
                    <a:pt x="5600" y="24980"/>
                  </a:lnTo>
                  <a:lnTo>
                    <a:pt x="19380" y="24980"/>
                  </a:lnTo>
                  <a:lnTo>
                    <a:pt x="24968" y="19380"/>
                  </a:lnTo>
                  <a:lnTo>
                    <a:pt x="24968" y="5600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4750676" y="2454008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600"/>
                  </a:lnTo>
                  <a:lnTo>
                    <a:pt x="24968" y="12496"/>
                  </a:lnTo>
                  <a:lnTo>
                    <a:pt x="24968" y="19380"/>
                  </a:lnTo>
                  <a:lnTo>
                    <a:pt x="19380" y="24980"/>
                  </a:lnTo>
                  <a:lnTo>
                    <a:pt x="12509" y="24980"/>
                  </a:lnTo>
                  <a:lnTo>
                    <a:pt x="5600" y="24980"/>
                  </a:lnTo>
                  <a:lnTo>
                    <a:pt x="0" y="19380"/>
                  </a:lnTo>
                  <a:lnTo>
                    <a:pt x="0" y="12496"/>
                  </a:lnTo>
                  <a:lnTo>
                    <a:pt x="0" y="5600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4750676" y="2491308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87"/>
                  </a:lnTo>
                  <a:lnTo>
                    <a:pt x="0" y="19380"/>
                  </a:lnTo>
                  <a:lnTo>
                    <a:pt x="5600" y="24968"/>
                  </a:lnTo>
                  <a:lnTo>
                    <a:pt x="19380" y="24968"/>
                  </a:lnTo>
                  <a:lnTo>
                    <a:pt x="24968" y="19380"/>
                  </a:lnTo>
                  <a:lnTo>
                    <a:pt x="24968" y="5587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4750676" y="2491308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87"/>
                  </a:lnTo>
                  <a:lnTo>
                    <a:pt x="24968" y="12484"/>
                  </a:lnTo>
                  <a:lnTo>
                    <a:pt x="24968" y="19380"/>
                  </a:lnTo>
                  <a:lnTo>
                    <a:pt x="19380" y="24968"/>
                  </a:lnTo>
                  <a:lnTo>
                    <a:pt x="12509" y="24968"/>
                  </a:lnTo>
                  <a:lnTo>
                    <a:pt x="5600" y="24968"/>
                  </a:lnTo>
                  <a:lnTo>
                    <a:pt x="0" y="19380"/>
                  </a:lnTo>
                  <a:lnTo>
                    <a:pt x="0" y="12484"/>
                  </a:lnTo>
                  <a:lnTo>
                    <a:pt x="0" y="5587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4750676" y="2528608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88"/>
                  </a:lnTo>
                  <a:lnTo>
                    <a:pt x="0" y="19380"/>
                  </a:lnTo>
                  <a:lnTo>
                    <a:pt x="5600" y="24968"/>
                  </a:lnTo>
                  <a:lnTo>
                    <a:pt x="19380" y="24968"/>
                  </a:lnTo>
                  <a:lnTo>
                    <a:pt x="24968" y="19380"/>
                  </a:lnTo>
                  <a:lnTo>
                    <a:pt x="24968" y="5588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4750676" y="2528608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88"/>
                  </a:lnTo>
                  <a:lnTo>
                    <a:pt x="24968" y="12484"/>
                  </a:lnTo>
                  <a:lnTo>
                    <a:pt x="24968" y="19380"/>
                  </a:lnTo>
                  <a:lnTo>
                    <a:pt x="19380" y="24968"/>
                  </a:lnTo>
                  <a:lnTo>
                    <a:pt x="12509" y="24968"/>
                  </a:lnTo>
                  <a:lnTo>
                    <a:pt x="5600" y="24968"/>
                  </a:lnTo>
                  <a:lnTo>
                    <a:pt x="0" y="19380"/>
                  </a:lnTo>
                  <a:lnTo>
                    <a:pt x="0" y="12484"/>
                  </a:lnTo>
                  <a:lnTo>
                    <a:pt x="0" y="5588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4750676" y="256589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600"/>
                  </a:lnTo>
                  <a:lnTo>
                    <a:pt x="0" y="19392"/>
                  </a:lnTo>
                  <a:lnTo>
                    <a:pt x="5600" y="24980"/>
                  </a:lnTo>
                  <a:lnTo>
                    <a:pt x="19380" y="24980"/>
                  </a:lnTo>
                  <a:lnTo>
                    <a:pt x="24968" y="19392"/>
                  </a:lnTo>
                  <a:lnTo>
                    <a:pt x="24968" y="5600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4750676" y="256589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600"/>
                  </a:lnTo>
                  <a:lnTo>
                    <a:pt x="24968" y="12496"/>
                  </a:lnTo>
                  <a:lnTo>
                    <a:pt x="24968" y="19392"/>
                  </a:lnTo>
                  <a:lnTo>
                    <a:pt x="19380" y="24980"/>
                  </a:lnTo>
                  <a:lnTo>
                    <a:pt x="12509" y="24980"/>
                  </a:lnTo>
                  <a:lnTo>
                    <a:pt x="5600" y="24980"/>
                  </a:lnTo>
                  <a:lnTo>
                    <a:pt x="0" y="19392"/>
                  </a:lnTo>
                  <a:lnTo>
                    <a:pt x="0" y="12496"/>
                  </a:lnTo>
                  <a:lnTo>
                    <a:pt x="0" y="5600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4750676" y="260319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88"/>
                  </a:lnTo>
                  <a:lnTo>
                    <a:pt x="0" y="19380"/>
                  </a:lnTo>
                  <a:lnTo>
                    <a:pt x="5600" y="24968"/>
                  </a:lnTo>
                  <a:lnTo>
                    <a:pt x="19380" y="24968"/>
                  </a:lnTo>
                  <a:lnTo>
                    <a:pt x="24968" y="19380"/>
                  </a:lnTo>
                  <a:lnTo>
                    <a:pt x="24968" y="5588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4750676" y="260319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88"/>
                  </a:lnTo>
                  <a:lnTo>
                    <a:pt x="24968" y="12484"/>
                  </a:lnTo>
                  <a:lnTo>
                    <a:pt x="24968" y="19380"/>
                  </a:lnTo>
                  <a:lnTo>
                    <a:pt x="19380" y="24968"/>
                  </a:lnTo>
                  <a:lnTo>
                    <a:pt x="12509" y="24968"/>
                  </a:lnTo>
                  <a:lnTo>
                    <a:pt x="5600" y="24968"/>
                  </a:lnTo>
                  <a:lnTo>
                    <a:pt x="0" y="19380"/>
                  </a:lnTo>
                  <a:lnTo>
                    <a:pt x="0" y="12484"/>
                  </a:lnTo>
                  <a:lnTo>
                    <a:pt x="0" y="5588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4750676" y="264049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87"/>
                  </a:lnTo>
                  <a:lnTo>
                    <a:pt x="0" y="19380"/>
                  </a:lnTo>
                  <a:lnTo>
                    <a:pt x="5600" y="24968"/>
                  </a:lnTo>
                  <a:lnTo>
                    <a:pt x="19380" y="24968"/>
                  </a:lnTo>
                  <a:lnTo>
                    <a:pt x="24968" y="19380"/>
                  </a:lnTo>
                  <a:lnTo>
                    <a:pt x="24968" y="5587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4750676" y="264049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87"/>
                  </a:lnTo>
                  <a:lnTo>
                    <a:pt x="24968" y="12484"/>
                  </a:lnTo>
                  <a:lnTo>
                    <a:pt x="24968" y="19380"/>
                  </a:lnTo>
                  <a:lnTo>
                    <a:pt x="19380" y="24968"/>
                  </a:lnTo>
                  <a:lnTo>
                    <a:pt x="12509" y="24968"/>
                  </a:lnTo>
                  <a:lnTo>
                    <a:pt x="5600" y="24968"/>
                  </a:lnTo>
                  <a:lnTo>
                    <a:pt x="0" y="19380"/>
                  </a:lnTo>
                  <a:lnTo>
                    <a:pt x="0" y="12484"/>
                  </a:lnTo>
                  <a:lnTo>
                    <a:pt x="0" y="5587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4750676" y="267778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87"/>
                  </a:lnTo>
                  <a:lnTo>
                    <a:pt x="0" y="19392"/>
                  </a:lnTo>
                  <a:lnTo>
                    <a:pt x="5600" y="24980"/>
                  </a:lnTo>
                  <a:lnTo>
                    <a:pt x="19380" y="24980"/>
                  </a:lnTo>
                  <a:lnTo>
                    <a:pt x="24968" y="19392"/>
                  </a:lnTo>
                  <a:lnTo>
                    <a:pt x="24968" y="5587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4750676" y="267778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87"/>
                  </a:lnTo>
                  <a:lnTo>
                    <a:pt x="24968" y="12484"/>
                  </a:lnTo>
                  <a:lnTo>
                    <a:pt x="24968" y="19392"/>
                  </a:lnTo>
                  <a:lnTo>
                    <a:pt x="19380" y="24980"/>
                  </a:lnTo>
                  <a:lnTo>
                    <a:pt x="12509" y="24980"/>
                  </a:lnTo>
                  <a:lnTo>
                    <a:pt x="5600" y="24980"/>
                  </a:lnTo>
                  <a:lnTo>
                    <a:pt x="0" y="19392"/>
                  </a:lnTo>
                  <a:lnTo>
                    <a:pt x="0" y="12484"/>
                  </a:lnTo>
                  <a:lnTo>
                    <a:pt x="0" y="5587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4750676" y="271508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88"/>
                  </a:lnTo>
                  <a:lnTo>
                    <a:pt x="0" y="19380"/>
                  </a:lnTo>
                  <a:lnTo>
                    <a:pt x="5600" y="24968"/>
                  </a:lnTo>
                  <a:lnTo>
                    <a:pt x="19380" y="24968"/>
                  </a:lnTo>
                  <a:lnTo>
                    <a:pt x="24968" y="19380"/>
                  </a:lnTo>
                  <a:lnTo>
                    <a:pt x="24968" y="5588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4750676" y="271508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88"/>
                  </a:lnTo>
                  <a:lnTo>
                    <a:pt x="24968" y="12484"/>
                  </a:lnTo>
                  <a:lnTo>
                    <a:pt x="24968" y="19380"/>
                  </a:lnTo>
                  <a:lnTo>
                    <a:pt x="19380" y="24968"/>
                  </a:lnTo>
                  <a:lnTo>
                    <a:pt x="12509" y="24968"/>
                  </a:lnTo>
                  <a:lnTo>
                    <a:pt x="5600" y="24968"/>
                  </a:lnTo>
                  <a:lnTo>
                    <a:pt x="0" y="19380"/>
                  </a:lnTo>
                  <a:lnTo>
                    <a:pt x="0" y="12484"/>
                  </a:lnTo>
                  <a:lnTo>
                    <a:pt x="0" y="5588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4750676" y="275238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88"/>
                  </a:lnTo>
                  <a:lnTo>
                    <a:pt x="0" y="19380"/>
                  </a:lnTo>
                  <a:lnTo>
                    <a:pt x="5600" y="24968"/>
                  </a:lnTo>
                  <a:lnTo>
                    <a:pt x="19380" y="24968"/>
                  </a:lnTo>
                  <a:lnTo>
                    <a:pt x="24968" y="19380"/>
                  </a:lnTo>
                  <a:lnTo>
                    <a:pt x="24968" y="5588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4750676" y="275238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88"/>
                  </a:lnTo>
                  <a:lnTo>
                    <a:pt x="24968" y="12484"/>
                  </a:lnTo>
                  <a:lnTo>
                    <a:pt x="24968" y="19380"/>
                  </a:lnTo>
                  <a:lnTo>
                    <a:pt x="19380" y="24968"/>
                  </a:lnTo>
                  <a:lnTo>
                    <a:pt x="12509" y="24968"/>
                  </a:lnTo>
                  <a:lnTo>
                    <a:pt x="5600" y="24968"/>
                  </a:lnTo>
                  <a:lnTo>
                    <a:pt x="0" y="19380"/>
                  </a:lnTo>
                  <a:lnTo>
                    <a:pt x="0" y="12484"/>
                  </a:lnTo>
                  <a:lnTo>
                    <a:pt x="0" y="5588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4750676" y="278968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75"/>
                  </a:lnTo>
                  <a:lnTo>
                    <a:pt x="0" y="19380"/>
                  </a:lnTo>
                  <a:lnTo>
                    <a:pt x="5600" y="24968"/>
                  </a:lnTo>
                  <a:lnTo>
                    <a:pt x="19380" y="24968"/>
                  </a:lnTo>
                  <a:lnTo>
                    <a:pt x="24968" y="19380"/>
                  </a:lnTo>
                  <a:lnTo>
                    <a:pt x="24968" y="5575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4750676" y="278968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75"/>
                  </a:lnTo>
                  <a:lnTo>
                    <a:pt x="24968" y="12471"/>
                  </a:lnTo>
                  <a:lnTo>
                    <a:pt x="24968" y="19380"/>
                  </a:lnTo>
                  <a:lnTo>
                    <a:pt x="19380" y="24968"/>
                  </a:lnTo>
                  <a:lnTo>
                    <a:pt x="12509" y="24968"/>
                  </a:lnTo>
                  <a:lnTo>
                    <a:pt x="5600" y="24968"/>
                  </a:lnTo>
                  <a:lnTo>
                    <a:pt x="0" y="19380"/>
                  </a:lnTo>
                  <a:lnTo>
                    <a:pt x="0" y="12471"/>
                  </a:lnTo>
                  <a:lnTo>
                    <a:pt x="0" y="5575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4750676" y="282698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75"/>
                  </a:lnTo>
                  <a:lnTo>
                    <a:pt x="0" y="19380"/>
                  </a:lnTo>
                  <a:lnTo>
                    <a:pt x="5600" y="24955"/>
                  </a:lnTo>
                  <a:lnTo>
                    <a:pt x="19380" y="24955"/>
                  </a:lnTo>
                  <a:lnTo>
                    <a:pt x="24968" y="19380"/>
                  </a:lnTo>
                  <a:lnTo>
                    <a:pt x="24968" y="5575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4750676" y="282698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75"/>
                  </a:lnTo>
                  <a:lnTo>
                    <a:pt x="24968" y="12471"/>
                  </a:lnTo>
                  <a:lnTo>
                    <a:pt x="24968" y="19380"/>
                  </a:lnTo>
                  <a:lnTo>
                    <a:pt x="19380" y="24955"/>
                  </a:lnTo>
                  <a:lnTo>
                    <a:pt x="12509" y="24955"/>
                  </a:lnTo>
                  <a:lnTo>
                    <a:pt x="5600" y="24955"/>
                  </a:lnTo>
                  <a:lnTo>
                    <a:pt x="0" y="19380"/>
                  </a:lnTo>
                  <a:lnTo>
                    <a:pt x="0" y="12471"/>
                  </a:lnTo>
                  <a:lnTo>
                    <a:pt x="0" y="5575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4750676" y="2864269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87"/>
                  </a:lnTo>
                  <a:lnTo>
                    <a:pt x="0" y="19380"/>
                  </a:lnTo>
                  <a:lnTo>
                    <a:pt x="5600" y="24968"/>
                  </a:lnTo>
                  <a:lnTo>
                    <a:pt x="19380" y="24968"/>
                  </a:lnTo>
                  <a:lnTo>
                    <a:pt x="24968" y="19380"/>
                  </a:lnTo>
                  <a:lnTo>
                    <a:pt x="24968" y="5587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4750676" y="2864269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87"/>
                  </a:lnTo>
                  <a:lnTo>
                    <a:pt x="24968" y="12484"/>
                  </a:lnTo>
                  <a:lnTo>
                    <a:pt x="24968" y="19380"/>
                  </a:lnTo>
                  <a:lnTo>
                    <a:pt x="19380" y="24968"/>
                  </a:lnTo>
                  <a:lnTo>
                    <a:pt x="12509" y="24968"/>
                  </a:lnTo>
                  <a:lnTo>
                    <a:pt x="5600" y="24968"/>
                  </a:lnTo>
                  <a:lnTo>
                    <a:pt x="0" y="19380"/>
                  </a:lnTo>
                  <a:lnTo>
                    <a:pt x="0" y="12484"/>
                  </a:lnTo>
                  <a:lnTo>
                    <a:pt x="0" y="5587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4750676" y="2901569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87"/>
                  </a:lnTo>
                  <a:lnTo>
                    <a:pt x="0" y="19380"/>
                  </a:lnTo>
                  <a:lnTo>
                    <a:pt x="5600" y="24968"/>
                  </a:lnTo>
                  <a:lnTo>
                    <a:pt x="19380" y="24968"/>
                  </a:lnTo>
                  <a:lnTo>
                    <a:pt x="24968" y="19380"/>
                  </a:lnTo>
                  <a:lnTo>
                    <a:pt x="24968" y="5587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4750676" y="2901569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87"/>
                  </a:lnTo>
                  <a:lnTo>
                    <a:pt x="24968" y="12484"/>
                  </a:lnTo>
                  <a:lnTo>
                    <a:pt x="24968" y="19380"/>
                  </a:lnTo>
                  <a:lnTo>
                    <a:pt x="19380" y="24968"/>
                  </a:lnTo>
                  <a:lnTo>
                    <a:pt x="12509" y="24968"/>
                  </a:lnTo>
                  <a:lnTo>
                    <a:pt x="5600" y="24968"/>
                  </a:lnTo>
                  <a:lnTo>
                    <a:pt x="0" y="19380"/>
                  </a:lnTo>
                  <a:lnTo>
                    <a:pt x="0" y="12484"/>
                  </a:lnTo>
                  <a:lnTo>
                    <a:pt x="0" y="5587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4750676" y="2938868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380" y="0"/>
                  </a:moveTo>
                  <a:lnTo>
                    <a:pt x="12509" y="0"/>
                  </a:lnTo>
                  <a:lnTo>
                    <a:pt x="5600" y="0"/>
                  </a:lnTo>
                  <a:lnTo>
                    <a:pt x="0" y="5575"/>
                  </a:lnTo>
                  <a:lnTo>
                    <a:pt x="0" y="19380"/>
                  </a:lnTo>
                  <a:lnTo>
                    <a:pt x="5600" y="24955"/>
                  </a:lnTo>
                  <a:lnTo>
                    <a:pt x="19380" y="24955"/>
                  </a:lnTo>
                  <a:lnTo>
                    <a:pt x="24968" y="19380"/>
                  </a:lnTo>
                  <a:lnTo>
                    <a:pt x="24968" y="5575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4750676" y="2938868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509" y="0"/>
                  </a:moveTo>
                  <a:lnTo>
                    <a:pt x="19380" y="0"/>
                  </a:lnTo>
                  <a:lnTo>
                    <a:pt x="24968" y="5575"/>
                  </a:lnTo>
                  <a:lnTo>
                    <a:pt x="24968" y="12471"/>
                  </a:lnTo>
                  <a:lnTo>
                    <a:pt x="24968" y="19380"/>
                  </a:lnTo>
                  <a:lnTo>
                    <a:pt x="19380" y="24955"/>
                  </a:lnTo>
                  <a:lnTo>
                    <a:pt x="12509" y="24955"/>
                  </a:lnTo>
                  <a:lnTo>
                    <a:pt x="5600" y="24955"/>
                  </a:lnTo>
                  <a:lnTo>
                    <a:pt x="0" y="19380"/>
                  </a:lnTo>
                  <a:lnTo>
                    <a:pt x="0" y="12471"/>
                  </a:lnTo>
                  <a:lnTo>
                    <a:pt x="0" y="5575"/>
                  </a:lnTo>
                  <a:lnTo>
                    <a:pt x="5600" y="0"/>
                  </a:lnTo>
                  <a:lnTo>
                    <a:pt x="12509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4634814" y="2392197"/>
              <a:ext cx="123825" cy="74930"/>
            </a:xfrm>
            <a:custGeom>
              <a:avLst/>
              <a:gdLst/>
              <a:ahLst/>
              <a:cxnLst/>
              <a:rect l="l" t="t" r="r" b="b"/>
              <a:pathLst>
                <a:path w="123825" h="74930">
                  <a:moveTo>
                    <a:pt x="0" y="74688"/>
                  </a:moveTo>
                  <a:lnTo>
                    <a:pt x="122237" y="74688"/>
                  </a:lnTo>
                </a:path>
                <a:path w="123825" h="74930">
                  <a:moveTo>
                    <a:pt x="0" y="37337"/>
                  </a:moveTo>
                  <a:lnTo>
                    <a:pt x="123278" y="37337"/>
                  </a:lnTo>
                </a:path>
                <a:path w="123825" h="74930">
                  <a:moveTo>
                    <a:pt x="0" y="0"/>
                  </a:moveTo>
                  <a:lnTo>
                    <a:pt x="123278" y="0"/>
                  </a:lnTo>
                </a:path>
              </a:pathLst>
            </a:custGeom>
            <a:ln w="1374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4641164" y="2354325"/>
              <a:ext cx="111125" cy="0"/>
            </a:xfrm>
            <a:custGeom>
              <a:avLst/>
              <a:gdLst/>
              <a:ahLst/>
              <a:cxnLst/>
              <a:rect l="l" t="t" r="r" b="b"/>
              <a:pathLst>
                <a:path w="111125">
                  <a:moveTo>
                    <a:pt x="110578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3110966" y="1999907"/>
              <a:ext cx="213360" cy="1445895"/>
            </a:xfrm>
            <a:custGeom>
              <a:avLst/>
              <a:gdLst/>
              <a:ahLst/>
              <a:cxnLst/>
              <a:rect l="l" t="t" r="r" b="b"/>
              <a:pathLst>
                <a:path w="213360" h="1445895">
                  <a:moveTo>
                    <a:pt x="213360" y="0"/>
                  </a:moveTo>
                  <a:lnTo>
                    <a:pt x="0" y="0"/>
                  </a:lnTo>
                  <a:lnTo>
                    <a:pt x="0" y="1445501"/>
                  </a:lnTo>
                  <a:lnTo>
                    <a:pt x="213360" y="1445501"/>
                  </a:lnTo>
                  <a:lnTo>
                    <a:pt x="213360" y="0"/>
                  </a:lnTo>
                  <a:close/>
                </a:path>
              </a:pathLst>
            </a:custGeom>
            <a:solidFill>
              <a:srgbClr val="F5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3110966" y="1999907"/>
              <a:ext cx="213360" cy="1445895"/>
            </a:xfrm>
            <a:custGeom>
              <a:avLst/>
              <a:gdLst/>
              <a:ahLst/>
              <a:cxnLst/>
              <a:rect l="l" t="t" r="r" b="b"/>
              <a:pathLst>
                <a:path w="213360" h="1445895">
                  <a:moveTo>
                    <a:pt x="213359" y="1445501"/>
                  </a:moveTo>
                  <a:lnTo>
                    <a:pt x="0" y="1445501"/>
                  </a:lnTo>
                  <a:lnTo>
                    <a:pt x="0" y="0"/>
                  </a:lnTo>
                  <a:lnTo>
                    <a:pt x="213359" y="0"/>
                  </a:lnTo>
                  <a:lnTo>
                    <a:pt x="213359" y="1445501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4641164" y="2503716"/>
              <a:ext cx="109855" cy="1270"/>
            </a:xfrm>
            <a:custGeom>
              <a:avLst/>
              <a:gdLst/>
              <a:ahLst/>
              <a:cxnLst/>
              <a:rect l="l" t="t" r="r" b="b"/>
              <a:pathLst>
                <a:path w="109854" h="1269">
                  <a:moveTo>
                    <a:pt x="-6350" y="527"/>
                  </a:moveTo>
                  <a:lnTo>
                    <a:pt x="115887" y="527"/>
                  </a:lnTo>
                </a:path>
              </a:pathLst>
            </a:custGeom>
            <a:ln w="1375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3324326" y="2074570"/>
              <a:ext cx="1323340" cy="427355"/>
            </a:xfrm>
            <a:custGeom>
              <a:avLst/>
              <a:gdLst/>
              <a:ahLst/>
              <a:cxnLst/>
              <a:rect l="l" t="t" r="r" b="b"/>
              <a:pathLst>
                <a:path w="1323339" h="427355">
                  <a:moveTo>
                    <a:pt x="1322819" y="426732"/>
                  </a:moveTo>
                  <a:lnTo>
                    <a:pt x="1322819" y="0"/>
                  </a:lnTo>
                </a:path>
                <a:path w="1323339" h="427355">
                  <a:moveTo>
                    <a:pt x="1317485" y="5346"/>
                  </a:moveTo>
                  <a:lnTo>
                    <a:pt x="0" y="5346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0" name="object 43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25165" y="2239378"/>
              <a:ext cx="177545" cy="182575"/>
            </a:xfrm>
            <a:prstGeom prst="rect">
              <a:avLst/>
            </a:prstGeom>
          </p:spPr>
        </p:pic>
        <p:pic>
          <p:nvPicPr>
            <p:cNvPr id="431" name="object 43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132289" y="2491854"/>
              <a:ext cx="177533" cy="182575"/>
            </a:xfrm>
            <a:prstGeom prst="rect">
              <a:avLst/>
            </a:prstGeom>
          </p:spPr>
        </p:pic>
        <p:pic>
          <p:nvPicPr>
            <p:cNvPr id="432" name="object 43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28746" y="2733675"/>
              <a:ext cx="177520" cy="182562"/>
            </a:xfrm>
            <a:prstGeom prst="rect">
              <a:avLst/>
            </a:prstGeom>
          </p:spPr>
        </p:pic>
        <p:pic>
          <p:nvPicPr>
            <p:cNvPr id="433" name="object 4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28746" y="2989694"/>
              <a:ext cx="177520" cy="182575"/>
            </a:xfrm>
            <a:prstGeom prst="rect">
              <a:avLst/>
            </a:prstGeom>
          </p:spPr>
        </p:pic>
        <p:sp>
          <p:nvSpPr>
            <p:cNvPr id="434" name="object 434"/>
            <p:cNvSpPr/>
            <p:nvPr/>
          </p:nvSpPr>
          <p:spPr>
            <a:xfrm>
              <a:off x="4035513" y="2835567"/>
              <a:ext cx="715010" cy="373380"/>
            </a:xfrm>
            <a:custGeom>
              <a:avLst/>
              <a:gdLst/>
              <a:ahLst/>
              <a:cxnLst/>
              <a:rect l="l" t="t" r="r" b="b"/>
              <a:pathLst>
                <a:path w="715010" h="373380">
                  <a:moveTo>
                    <a:pt x="711225" y="0"/>
                  </a:moveTo>
                  <a:lnTo>
                    <a:pt x="480060" y="0"/>
                  </a:lnTo>
                </a:path>
                <a:path w="715010" h="373380">
                  <a:moveTo>
                    <a:pt x="359181" y="170687"/>
                  </a:moveTo>
                  <a:lnTo>
                    <a:pt x="359181" y="252475"/>
                  </a:lnTo>
                </a:path>
                <a:path w="715010" h="373380">
                  <a:moveTo>
                    <a:pt x="355612" y="252475"/>
                  </a:moveTo>
                  <a:lnTo>
                    <a:pt x="476529" y="252475"/>
                  </a:lnTo>
                  <a:lnTo>
                    <a:pt x="476529" y="0"/>
                  </a:lnTo>
                </a:path>
                <a:path w="715010" h="373380">
                  <a:moveTo>
                    <a:pt x="711225" y="42672"/>
                  </a:moveTo>
                  <a:lnTo>
                    <a:pt x="512089" y="42672"/>
                  </a:lnTo>
                </a:path>
                <a:path w="715010" h="373380">
                  <a:moveTo>
                    <a:pt x="270268" y="177787"/>
                  </a:moveTo>
                  <a:lnTo>
                    <a:pt x="270268" y="295135"/>
                  </a:lnTo>
                </a:path>
                <a:path w="715010" h="373380">
                  <a:moveTo>
                    <a:pt x="519201" y="42672"/>
                  </a:moveTo>
                  <a:lnTo>
                    <a:pt x="519201" y="291579"/>
                  </a:lnTo>
                </a:path>
                <a:path w="715010" h="373380">
                  <a:moveTo>
                    <a:pt x="266712" y="288035"/>
                  </a:moveTo>
                  <a:lnTo>
                    <a:pt x="515620" y="288035"/>
                  </a:lnTo>
                </a:path>
                <a:path w="715010" h="373380">
                  <a:moveTo>
                    <a:pt x="96037" y="195567"/>
                  </a:moveTo>
                  <a:lnTo>
                    <a:pt x="96037" y="341388"/>
                  </a:lnTo>
                </a:path>
                <a:path w="715010" h="373380">
                  <a:moveTo>
                    <a:pt x="714768" y="78219"/>
                  </a:moveTo>
                  <a:lnTo>
                    <a:pt x="568960" y="78219"/>
                  </a:lnTo>
                </a:path>
                <a:path w="715010" h="373380">
                  <a:moveTo>
                    <a:pt x="565416" y="78219"/>
                  </a:moveTo>
                  <a:lnTo>
                    <a:pt x="565416" y="341388"/>
                  </a:lnTo>
                </a:path>
                <a:path w="715010" h="373380">
                  <a:moveTo>
                    <a:pt x="92494" y="334251"/>
                  </a:moveTo>
                  <a:lnTo>
                    <a:pt x="568960" y="334251"/>
                  </a:lnTo>
                </a:path>
                <a:path w="715010" h="373380">
                  <a:moveTo>
                    <a:pt x="3581" y="160007"/>
                  </a:moveTo>
                  <a:lnTo>
                    <a:pt x="3581" y="373379"/>
                  </a:lnTo>
                </a:path>
                <a:path w="715010" h="373380">
                  <a:moveTo>
                    <a:pt x="714768" y="113791"/>
                  </a:moveTo>
                  <a:lnTo>
                    <a:pt x="608101" y="113791"/>
                  </a:lnTo>
                </a:path>
                <a:path w="715010" h="373380">
                  <a:moveTo>
                    <a:pt x="608101" y="110223"/>
                  </a:moveTo>
                  <a:lnTo>
                    <a:pt x="608101" y="366255"/>
                  </a:lnTo>
                </a:path>
                <a:path w="715010" h="373380">
                  <a:moveTo>
                    <a:pt x="0" y="373379"/>
                  </a:moveTo>
                  <a:lnTo>
                    <a:pt x="611657" y="373379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2919488" y="1423822"/>
              <a:ext cx="2164080" cy="3947160"/>
            </a:xfrm>
            <a:custGeom>
              <a:avLst/>
              <a:gdLst/>
              <a:ahLst/>
              <a:cxnLst/>
              <a:rect l="l" t="t" r="r" b="b"/>
              <a:pathLst>
                <a:path w="2164079" h="3947160">
                  <a:moveTo>
                    <a:pt x="0" y="0"/>
                  </a:moveTo>
                  <a:lnTo>
                    <a:pt x="2164080" y="0"/>
                  </a:lnTo>
                </a:path>
                <a:path w="2164079" h="3947160">
                  <a:moveTo>
                    <a:pt x="2164080" y="15240"/>
                  </a:moveTo>
                  <a:lnTo>
                    <a:pt x="2164080" y="3947160"/>
                  </a:lnTo>
                </a:path>
                <a:path w="2164079" h="3947160">
                  <a:moveTo>
                    <a:pt x="0" y="0"/>
                  </a:moveTo>
                  <a:lnTo>
                    <a:pt x="0" y="393192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783391" y="4066578"/>
              <a:ext cx="109855" cy="1270"/>
            </a:xfrm>
            <a:custGeom>
              <a:avLst/>
              <a:gdLst/>
              <a:ahLst/>
              <a:cxnLst/>
              <a:rect l="l" t="t" r="r" b="b"/>
              <a:pathLst>
                <a:path w="109854" h="1270">
                  <a:moveTo>
                    <a:pt x="-6350" y="527"/>
                  </a:moveTo>
                  <a:lnTo>
                    <a:pt x="115887" y="527"/>
                  </a:lnTo>
                </a:path>
              </a:pathLst>
            </a:custGeom>
            <a:ln w="1375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777041" y="3992410"/>
              <a:ext cx="123825" cy="37465"/>
            </a:xfrm>
            <a:custGeom>
              <a:avLst/>
              <a:gdLst/>
              <a:ahLst/>
              <a:cxnLst/>
              <a:rect l="l" t="t" r="r" b="b"/>
              <a:pathLst>
                <a:path w="123825" h="37464">
                  <a:moveTo>
                    <a:pt x="0" y="37337"/>
                  </a:moveTo>
                  <a:lnTo>
                    <a:pt x="123278" y="37337"/>
                  </a:lnTo>
                </a:path>
                <a:path w="123825" h="37464">
                  <a:moveTo>
                    <a:pt x="0" y="0"/>
                  </a:moveTo>
                  <a:lnTo>
                    <a:pt x="123278" y="0"/>
                  </a:lnTo>
                </a:path>
              </a:pathLst>
            </a:custGeom>
            <a:ln w="1374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4783391" y="3954538"/>
              <a:ext cx="111125" cy="0"/>
            </a:xfrm>
            <a:custGeom>
              <a:avLst/>
              <a:gdLst/>
              <a:ahLst/>
              <a:cxnLst/>
              <a:rect l="l" t="t" r="r" b="b"/>
              <a:pathLst>
                <a:path w="111125">
                  <a:moveTo>
                    <a:pt x="110578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766906" y="2392184"/>
              <a:ext cx="132715" cy="1712595"/>
            </a:xfrm>
            <a:custGeom>
              <a:avLst/>
              <a:gdLst/>
              <a:ahLst/>
              <a:cxnLst/>
              <a:rect l="l" t="t" r="r" b="b"/>
              <a:pathLst>
                <a:path w="132714" h="1712595">
                  <a:moveTo>
                    <a:pt x="10134" y="1712277"/>
                  </a:moveTo>
                  <a:lnTo>
                    <a:pt x="132372" y="1712277"/>
                  </a:lnTo>
                </a:path>
                <a:path w="132714" h="1712595">
                  <a:moveTo>
                    <a:pt x="0" y="74701"/>
                  </a:moveTo>
                  <a:lnTo>
                    <a:pt x="122237" y="74701"/>
                  </a:lnTo>
                </a:path>
                <a:path w="132714" h="1712595">
                  <a:moveTo>
                    <a:pt x="0" y="37337"/>
                  </a:moveTo>
                  <a:lnTo>
                    <a:pt x="123278" y="37337"/>
                  </a:lnTo>
                </a:path>
                <a:path w="132714" h="1712595">
                  <a:moveTo>
                    <a:pt x="0" y="0"/>
                  </a:moveTo>
                  <a:lnTo>
                    <a:pt x="123278" y="0"/>
                  </a:lnTo>
                </a:path>
              </a:pathLst>
            </a:custGeom>
            <a:ln w="1374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4773256" y="2354325"/>
              <a:ext cx="111125" cy="0"/>
            </a:xfrm>
            <a:custGeom>
              <a:avLst/>
              <a:gdLst/>
              <a:ahLst/>
              <a:cxnLst/>
              <a:rect l="l" t="t" r="r" b="b"/>
              <a:pathLst>
                <a:path w="111125">
                  <a:moveTo>
                    <a:pt x="110578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4773256" y="2503716"/>
              <a:ext cx="109855" cy="1270"/>
            </a:xfrm>
            <a:custGeom>
              <a:avLst/>
              <a:gdLst/>
              <a:ahLst/>
              <a:cxnLst/>
              <a:rect l="l" t="t" r="r" b="b"/>
              <a:pathLst>
                <a:path w="109854" h="1269">
                  <a:moveTo>
                    <a:pt x="-6350" y="520"/>
                  </a:moveTo>
                  <a:lnTo>
                    <a:pt x="115887" y="520"/>
                  </a:lnTo>
                </a:path>
              </a:pathLst>
            </a:custGeom>
            <a:ln w="1374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4890528" y="2348382"/>
              <a:ext cx="0" cy="1757680"/>
            </a:xfrm>
            <a:custGeom>
              <a:avLst/>
              <a:gdLst/>
              <a:ahLst/>
              <a:cxnLst/>
              <a:rect l="l" t="t" r="r" b="b"/>
              <a:pathLst>
                <a:path h="1757679">
                  <a:moveTo>
                    <a:pt x="0" y="1757679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3" name="object 443"/>
          <p:cNvGrpSpPr/>
          <p:nvPr/>
        </p:nvGrpSpPr>
        <p:grpSpPr>
          <a:xfrm>
            <a:off x="7990333" y="6348819"/>
            <a:ext cx="4189095" cy="412750"/>
            <a:chOff x="2935732" y="6348819"/>
            <a:chExt cx="4189095" cy="412750"/>
          </a:xfrm>
        </p:grpSpPr>
        <p:sp>
          <p:nvSpPr>
            <p:cNvPr id="444" name="object 444"/>
            <p:cNvSpPr/>
            <p:nvPr/>
          </p:nvSpPr>
          <p:spPr>
            <a:xfrm>
              <a:off x="2935732" y="6348819"/>
              <a:ext cx="4189095" cy="412750"/>
            </a:xfrm>
            <a:custGeom>
              <a:avLst/>
              <a:gdLst/>
              <a:ahLst/>
              <a:cxnLst/>
              <a:rect l="l" t="t" r="r" b="b"/>
              <a:pathLst>
                <a:path w="4189095" h="412750">
                  <a:moveTo>
                    <a:pt x="4188675" y="0"/>
                  </a:moveTo>
                  <a:lnTo>
                    <a:pt x="0" y="0"/>
                  </a:lnTo>
                  <a:lnTo>
                    <a:pt x="0" y="412318"/>
                  </a:lnTo>
                  <a:lnTo>
                    <a:pt x="4188675" y="412318"/>
                  </a:lnTo>
                  <a:lnTo>
                    <a:pt x="4188675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2983001" y="6385903"/>
              <a:ext cx="544830" cy="93345"/>
            </a:xfrm>
            <a:custGeom>
              <a:avLst/>
              <a:gdLst/>
              <a:ahLst/>
              <a:cxnLst/>
              <a:rect l="l" t="t" r="r" b="b"/>
              <a:pathLst>
                <a:path w="544829" h="93345">
                  <a:moveTo>
                    <a:pt x="23164" y="0"/>
                  </a:moveTo>
                  <a:lnTo>
                    <a:pt x="0" y="0"/>
                  </a:lnTo>
                  <a:lnTo>
                    <a:pt x="0" y="73355"/>
                  </a:lnTo>
                  <a:lnTo>
                    <a:pt x="26822" y="73355"/>
                  </a:lnTo>
                  <a:lnTo>
                    <a:pt x="34430" y="72764"/>
                  </a:lnTo>
                  <a:lnTo>
                    <a:pt x="41198" y="70993"/>
                  </a:lnTo>
                  <a:lnTo>
                    <a:pt x="47128" y="68040"/>
                  </a:lnTo>
                  <a:lnTo>
                    <a:pt x="52222" y="63906"/>
                  </a:lnTo>
                  <a:lnTo>
                    <a:pt x="54373" y="61163"/>
                  </a:lnTo>
                  <a:lnTo>
                    <a:pt x="15748" y="61163"/>
                  </a:lnTo>
                  <a:lnTo>
                    <a:pt x="15748" y="12191"/>
                  </a:lnTo>
                  <a:lnTo>
                    <a:pt x="54845" y="12191"/>
                  </a:lnTo>
                  <a:lnTo>
                    <a:pt x="51714" y="8636"/>
                  </a:lnTo>
                  <a:lnTo>
                    <a:pt x="46273" y="4859"/>
                  </a:lnTo>
                  <a:lnTo>
                    <a:pt x="39701" y="2160"/>
                  </a:lnTo>
                  <a:lnTo>
                    <a:pt x="31999" y="540"/>
                  </a:lnTo>
                  <a:lnTo>
                    <a:pt x="23164" y="0"/>
                  </a:lnTo>
                  <a:close/>
                </a:path>
                <a:path w="544829" h="93345">
                  <a:moveTo>
                    <a:pt x="54845" y="12191"/>
                  </a:moveTo>
                  <a:lnTo>
                    <a:pt x="30987" y="12191"/>
                  </a:lnTo>
                  <a:lnTo>
                    <a:pt x="36741" y="14135"/>
                  </a:lnTo>
                  <a:lnTo>
                    <a:pt x="43929" y="21932"/>
                  </a:lnTo>
                  <a:lnTo>
                    <a:pt x="45598" y="27400"/>
                  </a:lnTo>
                  <a:lnTo>
                    <a:pt x="45719" y="40132"/>
                  </a:lnTo>
                  <a:lnTo>
                    <a:pt x="45123" y="44183"/>
                  </a:lnTo>
                  <a:lnTo>
                    <a:pt x="26314" y="61163"/>
                  </a:lnTo>
                  <a:lnTo>
                    <a:pt x="54373" y="61163"/>
                  </a:lnTo>
                  <a:lnTo>
                    <a:pt x="56489" y="58465"/>
                  </a:lnTo>
                  <a:lnTo>
                    <a:pt x="59537" y="51993"/>
                  </a:lnTo>
                  <a:lnTo>
                    <a:pt x="61366" y="44493"/>
                  </a:lnTo>
                  <a:lnTo>
                    <a:pt x="61975" y="35966"/>
                  </a:lnTo>
                  <a:lnTo>
                    <a:pt x="61335" y="27400"/>
                  </a:lnTo>
                  <a:lnTo>
                    <a:pt x="59412" y="19991"/>
                  </a:lnTo>
                  <a:lnTo>
                    <a:pt x="56205" y="13736"/>
                  </a:lnTo>
                  <a:lnTo>
                    <a:pt x="54845" y="12191"/>
                  </a:lnTo>
                  <a:close/>
                </a:path>
                <a:path w="544829" h="93345">
                  <a:moveTo>
                    <a:pt x="104178" y="20827"/>
                  </a:moveTo>
                  <a:lnTo>
                    <a:pt x="87515" y="20827"/>
                  </a:lnTo>
                  <a:lnTo>
                    <a:pt x="81178" y="23609"/>
                  </a:lnTo>
                  <a:lnTo>
                    <a:pt x="72643" y="34175"/>
                  </a:lnTo>
                  <a:lnTo>
                    <a:pt x="70612" y="40817"/>
                  </a:lnTo>
                  <a:lnTo>
                    <a:pt x="70612" y="57340"/>
                  </a:lnTo>
                  <a:lnTo>
                    <a:pt x="72656" y="63753"/>
                  </a:lnTo>
                  <a:lnTo>
                    <a:pt x="80860" y="72898"/>
                  </a:lnTo>
                  <a:lnTo>
                    <a:pt x="87033" y="75184"/>
                  </a:lnTo>
                  <a:lnTo>
                    <a:pt x="101866" y="75184"/>
                  </a:lnTo>
                  <a:lnTo>
                    <a:pt x="107086" y="73863"/>
                  </a:lnTo>
                  <a:lnTo>
                    <a:pt x="115150" y="68376"/>
                  </a:lnTo>
                  <a:lnTo>
                    <a:pt x="117009" y="65024"/>
                  </a:lnTo>
                  <a:lnTo>
                    <a:pt x="91706" y="65024"/>
                  </a:lnTo>
                  <a:lnTo>
                    <a:pt x="89014" y="63969"/>
                  </a:lnTo>
                  <a:lnTo>
                    <a:pt x="85839" y="59778"/>
                  </a:lnTo>
                  <a:lnTo>
                    <a:pt x="85039" y="56387"/>
                  </a:lnTo>
                  <a:lnTo>
                    <a:pt x="85039" y="51714"/>
                  </a:lnTo>
                  <a:lnTo>
                    <a:pt x="119380" y="51714"/>
                  </a:lnTo>
                  <a:lnTo>
                    <a:pt x="119267" y="42163"/>
                  </a:lnTo>
                  <a:lnTo>
                    <a:pt x="85547" y="42163"/>
                  </a:lnTo>
                  <a:lnTo>
                    <a:pt x="85547" y="39052"/>
                  </a:lnTo>
                  <a:lnTo>
                    <a:pt x="86372" y="36410"/>
                  </a:lnTo>
                  <a:lnTo>
                    <a:pt x="89700" y="32067"/>
                  </a:lnTo>
                  <a:lnTo>
                    <a:pt x="92087" y="30987"/>
                  </a:lnTo>
                  <a:lnTo>
                    <a:pt x="114853" y="30987"/>
                  </a:lnTo>
                  <a:lnTo>
                    <a:pt x="110401" y="23977"/>
                  </a:lnTo>
                  <a:lnTo>
                    <a:pt x="104178" y="20827"/>
                  </a:lnTo>
                  <a:close/>
                </a:path>
                <a:path w="544829" h="93345">
                  <a:moveTo>
                    <a:pt x="118160" y="58216"/>
                  </a:moveTo>
                  <a:lnTo>
                    <a:pt x="104444" y="58216"/>
                  </a:lnTo>
                  <a:lnTo>
                    <a:pt x="103771" y="60794"/>
                  </a:lnTo>
                  <a:lnTo>
                    <a:pt x="102577" y="62623"/>
                  </a:lnTo>
                  <a:lnTo>
                    <a:pt x="99529" y="64592"/>
                  </a:lnTo>
                  <a:lnTo>
                    <a:pt x="97739" y="65024"/>
                  </a:lnTo>
                  <a:lnTo>
                    <a:pt x="117009" y="65024"/>
                  </a:lnTo>
                  <a:lnTo>
                    <a:pt x="117551" y="64046"/>
                  </a:lnTo>
                  <a:lnTo>
                    <a:pt x="118160" y="58216"/>
                  </a:lnTo>
                  <a:close/>
                </a:path>
                <a:path w="544829" h="93345">
                  <a:moveTo>
                    <a:pt x="114853" y="30987"/>
                  </a:moveTo>
                  <a:lnTo>
                    <a:pt x="98996" y="30987"/>
                  </a:lnTo>
                  <a:lnTo>
                    <a:pt x="101600" y="32588"/>
                  </a:lnTo>
                  <a:lnTo>
                    <a:pt x="103771" y="37388"/>
                  </a:lnTo>
                  <a:lnTo>
                    <a:pt x="104058" y="39052"/>
                  </a:lnTo>
                  <a:lnTo>
                    <a:pt x="104139" y="42163"/>
                  </a:lnTo>
                  <a:lnTo>
                    <a:pt x="119267" y="42163"/>
                  </a:lnTo>
                  <a:lnTo>
                    <a:pt x="117716" y="35496"/>
                  </a:lnTo>
                  <a:lnTo>
                    <a:pt x="114853" y="30987"/>
                  </a:lnTo>
                  <a:close/>
                </a:path>
                <a:path w="544829" h="93345">
                  <a:moveTo>
                    <a:pt x="140817" y="58521"/>
                  </a:moveTo>
                  <a:lnTo>
                    <a:pt x="126695" y="58521"/>
                  </a:lnTo>
                  <a:lnTo>
                    <a:pt x="126695" y="64274"/>
                  </a:lnTo>
                  <a:lnTo>
                    <a:pt x="128892" y="68618"/>
                  </a:lnTo>
                  <a:lnTo>
                    <a:pt x="137020" y="73964"/>
                  </a:lnTo>
                  <a:lnTo>
                    <a:pt x="141935" y="75184"/>
                  </a:lnTo>
                  <a:lnTo>
                    <a:pt x="155613" y="75184"/>
                  </a:lnTo>
                  <a:lnTo>
                    <a:pt x="161544" y="73355"/>
                  </a:lnTo>
                  <a:lnTo>
                    <a:pt x="169671" y="66382"/>
                  </a:lnTo>
                  <a:lnTo>
                    <a:pt x="169931" y="65836"/>
                  </a:lnTo>
                  <a:lnTo>
                    <a:pt x="146367" y="65836"/>
                  </a:lnTo>
                  <a:lnTo>
                    <a:pt x="144132" y="65062"/>
                  </a:lnTo>
                  <a:lnTo>
                    <a:pt x="141427" y="62217"/>
                  </a:lnTo>
                  <a:lnTo>
                    <a:pt x="140817" y="60553"/>
                  </a:lnTo>
                  <a:lnTo>
                    <a:pt x="140817" y="58521"/>
                  </a:lnTo>
                  <a:close/>
                </a:path>
                <a:path w="544829" h="93345">
                  <a:moveTo>
                    <a:pt x="155956" y="20827"/>
                  </a:moveTo>
                  <a:lnTo>
                    <a:pt x="143421" y="20827"/>
                  </a:lnTo>
                  <a:lnTo>
                    <a:pt x="137972" y="22263"/>
                  </a:lnTo>
                  <a:lnTo>
                    <a:pt x="129844" y="28028"/>
                  </a:lnTo>
                  <a:lnTo>
                    <a:pt x="127845" y="31902"/>
                  </a:lnTo>
                  <a:lnTo>
                    <a:pt x="127812" y="41592"/>
                  </a:lnTo>
                  <a:lnTo>
                    <a:pt x="129476" y="45173"/>
                  </a:lnTo>
                  <a:lnTo>
                    <a:pt x="134619" y="49174"/>
                  </a:lnTo>
                  <a:lnTo>
                    <a:pt x="137299" y="50393"/>
                  </a:lnTo>
                  <a:lnTo>
                    <a:pt x="140817" y="51409"/>
                  </a:lnTo>
                  <a:lnTo>
                    <a:pt x="152946" y="54698"/>
                  </a:lnTo>
                  <a:lnTo>
                    <a:pt x="154876" y="55575"/>
                  </a:lnTo>
                  <a:lnTo>
                    <a:pt x="156832" y="57403"/>
                  </a:lnTo>
                  <a:lnTo>
                    <a:pt x="157276" y="58458"/>
                  </a:lnTo>
                  <a:lnTo>
                    <a:pt x="157276" y="61442"/>
                  </a:lnTo>
                  <a:lnTo>
                    <a:pt x="156603" y="62877"/>
                  </a:lnTo>
                  <a:lnTo>
                    <a:pt x="153885" y="65239"/>
                  </a:lnTo>
                  <a:lnTo>
                    <a:pt x="151930" y="65836"/>
                  </a:lnTo>
                  <a:lnTo>
                    <a:pt x="169931" y="65836"/>
                  </a:lnTo>
                  <a:lnTo>
                    <a:pt x="171602" y="62318"/>
                  </a:lnTo>
                  <a:lnTo>
                    <a:pt x="171529" y="50393"/>
                  </a:lnTo>
                  <a:lnTo>
                    <a:pt x="167030" y="45681"/>
                  </a:lnTo>
                  <a:lnTo>
                    <a:pt x="145453" y="39763"/>
                  </a:lnTo>
                  <a:lnTo>
                    <a:pt x="143497" y="38950"/>
                  </a:lnTo>
                  <a:lnTo>
                    <a:pt x="141998" y="37452"/>
                  </a:lnTo>
                  <a:lnTo>
                    <a:pt x="141630" y="36474"/>
                  </a:lnTo>
                  <a:lnTo>
                    <a:pt x="141630" y="33693"/>
                  </a:lnTo>
                  <a:lnTo>
                    <a:pt x="142290" y="32461"/>
                  </a:lnTo>
                  <a:lnTo>
                    <a:pt x="144932" y="30632"/>
                  </a:lnTo>
                  <a:lnTo>
                    <a:pt x="146646" y="30175"/>
                  </a:lnTo>
                  <a:lnTo>
                    <a:pt x="169343" y="30175"/>
                  </a:lnTo>
                  <a:lnTo>
                    <a:pt x="167843" y="27203"/>
                  </a:lnTo>
                  <a:lnTo>
                    <a:pt x="160527" y="22047"/>
                  </a:lnTo>
                  <a:lnTo>
                    <a:pt x="155956" y="20827"/>
                  </a:lnTo>
                  <a:close/>
                </a:path>
                <a:path w="544829" h="93345">
                  <a:moveTo>
                    <a:pt x="169343" y="30175"/>
                  </a:moveTo>
                  <a:lnTo>
                    <a:pt x="151320" y="30175"/>
                  </a:lnTo>
                  <a:lnTo>
                    <a:pt x="153174" y="30759"/>
                  </a:lnTo>
                  <a:lnTo>
                    <a:pt x="154400" y="31965"/>
                  </a:lnTo>
                  <a:lnTo>
                    <a:pt x="156057" y="35966"/>
                  </a:lnTo>
                  <a:lnTo>
                    <a:pt x="169773" y="35966"/>
                  </a:lnTo>
                  <a:lnTo>
                    <a:pt x="169773" y="31026"/>
                  </a:lnTo>
                  <a:lnTo>
                    <a:pt x="169343" y="30175"/>
                  </a:lnTo>
                  <a:close/>
                </a:path>
                <a:path w="544829" h="93345">
                  <a:moveTo>
                    <a:pt x="208343" y="20827"/>
                  </a:moveTo>
                  <a:lnTo>
                    <a:pt x="197307" y="20827"/>
                  </a:lnTo>
                  <a:lnTo>
                    <a:pt x="192468" y="22390"/>
                  </a:lnTo>
                  <a:lnTo>
                    <a:pt x="181965" y="30175"/>
                  </a:lnTo>
                  <a:lnTo>
                    <a:pt x="178815" y="37630"/>
                  </a:lnTo>
                  <a:lnTo>
                    <a:pt x="178924" y="56553"/>
                  </a:lnTo>
                  <a:lnTo>
                    <a:pt x="180746" y="62725"/>
                  </a:lnTo>
                  <a:lnTo>
                    <a:pt x="188810" y="72605"/>
                  </a:lnTo>
                  <a:lnTo>
                    <a:pt x="194868" y="75184"/>
                  </a:lnTo>
                  <a:lnTo>
                    <a:pt x="209295" y="75184"/>
                  </a:lnTo>
                  <a:lnTo>
                    <a:pt x="214464" y="73367"/>
                  </a:lnTo>
                  <a:lnTo>
                    <a:pt x="222110" y="66128"/>
                  </a:lnTo>
                  <a:lnTo>
                    <a:pt x="222542" y="65024"/>
                  </a:lnTo>
                  <a:lnTo>
                    <a:pt x="199580" y="65024"/>
                  </a:lnTo>
                  <a:lnTo>
                    <a:pt x="197548" y="63195"/>
                  </a:lnTo>
                  <a:lnTo>
                    <a:pt x="196189" y="59537"/>
                  </a:lnTo>
                  <a:lnTo>
                    <a:pt x="195110" y="56553"/>
                  </a:lnTo>
                  <a:lnTo>
                    <a:pt x="194563" y="52489"/>
                  </a:lnTo>
                  <a:lnTo>
                    <a:pt x="194563" y="42532"/>
                  </a:lnTo>
                  <a:lnTo>
                    <a:pt x="195211" y="38608"/>
                  </a:lnTo>
                  <a:lnTo>
                    <a:pt x="197789" y="32512"/>
                  </a:lnTo>
                  <a:lnTo>
                    <a:pt x="199745" y="30987"/>
                  </a:lnTo>
                  <a:lnTo>
                    <a:pt x="222458" y="30987"/>
                  </a:lnTo>
                  <a:lnTo>
                    <a:pt x="221424" y="28714"/>
                  </a:lnTo>
                  <a:lnTo>
                    <a:pt x="213017" y="22288"/>
                  </a:lnTo>
                  <a:lnTo>
                    <a:pt x="208343" y="20827"/>
                  </a:lnTo>
                  <a:close/>
                </a:path>
                <a:path w="544829" h="93345">
                  <a:moveTo>
                    <a:pt x="224027" y="55067"/>
                  </a:moveTo>
                  <a:lnTo>
                    <a:pt x="209295" y="55067"/>
                  </a:lnTo>
                  <a:lnTo>
                    <a:pt x="209295" y="57708"/>
                  </a:lnTo>
                  <a:lnTo>
                    <a:pt x="208686" y="60032"/>
                  </a:lnTo>
                  <a:lnTo>
                    <a:pt x="206248" y="64020"/>
                  </a:lnTo>
                  <a:lnTo>
                    <a:pt x="204520" y="65024"/>
                  </a:lnTo>
                  <a:lnTo>
                    <a:pt x="222542" y="65024"/>
                  </a:lnTo>
                  <a:lnTo>
                    <a:pt x="224027" y="61226"/>
                  </a:lnTo>
                  <a:lnTo>
                    <a:pt x="224027" y="55067"/>
                  </a:lnTo>
                  <a:close/>
                </a:path>
                <a:path w="544829" h="93345">
                  <a:moveTo>
                    <a:pt x="222458" y="30987"/>
                  </a:moveTo>
                  <a:lnTo>
                    <a:pt x="204622" y="30987"/>
                  </a:lnTo>
                  <a:lnTo>
                    <a:pt x="206349" y="32003"/>
                  </a:lnTo>
                  <a:lnTo>
                    <a:pt x="208521" y="35661"/>
                  </a:lnTo>
                  <a:lnTo>
                    <a:pt x="208962" y="37630"/>
                  </a:lnTo>
                  <a:lnTo>
                    <a:pt x="208991" y="40335"/>
                  </a:lnTo>
                  <a:lnTo>
                    <a:pt x="223723" y="40335"/>
                  </a:lnTo>
                  <a:lnTo>
                    <a:pt x="223723" y="33769"/>
                  </a:lnTo>
                  <a:lnTo>
                    <a:pt x="222458" y="30987"/>
                  </a:lnTo>
                  <a:close/>
                </a:path>
                <a:path w="544829" h="93345">
                  <a:moveTo>
                    <a:pt x="247802" y="22047"/>
                  </a:moveTo>
                  <a:lnTo>
                    <a:pt x="233984" y="22047"/>
                  </a:lnTo>
                  <a:lnTo>
                    <a:pt x="234048" y="23837"/>
                  </a:lnTo>
                  <a:lnTo>
                    <a:pt x="234327" y="28587"/>
                  </a:lnTo>
                  <a:lnTo>
                    <a:pt x="234391" y="73355"/>
                  </a:lnTo>
                  <a:lnTo>
                    <a:pt x="249427" y="73355"/>
                  </a:lnTo>
                  <a:lnTo>
                    <a:pt x="249427" y="44196"/>
                  </a:lnTo>
                  <a:lnTo>
                    <a:pt x="250075" y="41287"/>
                  </a:lnTo>
                  <a:lnTo>
                    <a:pt x="251358" y="39319"/>
                  </a:lnTo>
                  <a:lnTo>
                    <a:pt x="253250" y="36474"/>
                  </a:lnTo>
                  <a:lnTo>
                    <a:pt x="256679" y="35051"/>
                  </a:lnTo>
                  <a:lnTo>
                    <a:pt x="265582" y="35051"/>
                  </a:lnTo>
                  <a:lnTo>
                    <a:pt x="265582" y="31699"/>
                  </a:lnTo>
                  <a:lnTo>
                    <a:pt x="248107" y="31699"/>
                  </a:lnTo>
                  <a:lnTo>
                    <a:pt x="247802" y="22047"/>
                  </a:lnTo>
                  <a:close/>
                </a:path>
                <a:path w="544829" h="93345">
                  <a:moveTo>
                    <a:pt x="265582" y="35051"/>
                  </a:moveTo>
                  <a:lnTo>
                    <a:pt x="261619" y="35051"/>
                  </a:lnTo>
                  <a:lnTo>
                    <a:pt x="265582" y="35255"/>
                  </a:lnTo>
                  <a:lnTo>
                    <a:pt x="265582" y="35051"/>
                  </a:lnTo>
                  <a:close/>
                </a:path>
                <a:path w="544829" h="93345">
                  <a:moveTo>
                    <a:pt x="265582" y="21742"/>
                  </a:moveTo>
                  <a:lnTo>
                    <a:pt x="260159" y="21742"/>
                  </a:lnTo>
                  <a:lnTo>
                    <a:pt x="255968" y="22860"/>
                  </a:lnTo>
                  <a:lnTo>
                    <a:pt x="251015" y="26581"/>
                  </a:lnTo>
                  <a:lnTo>
                    <a:pt x="249402" y="28790"/>
                  </a:lnTo>
                  <a:lnTo>
                    <a:pt x="248107" y="31699"/>
                  </a:lnTo>
                  <a:lnTo>
                    <a:pt x="265582" y="31699"/>
                  </a:lnTo>
                  <a:lnTo>
                    <a:pt x="265582" y="21742"/>
                  </a:lnTo>
                  <a:close/>
                </a:path>
                <a:path w="544829" h="93345">
                  <a:moveTo>
                    <a:pt x="289458" y="0"/>
                  </a:moveTo>
                  <a:lnTo>
                    <a:pt x="273405" y="0"/>
                  </a:lnTo>
                  <a:lnTo>
                    <a:pt x="273405" y="13106"/>
                  </a:lnTo>
                  <a:lnTo>
                    <a:pt x="289458" y="13106"/>
                  </a:lnTo>
                  <a:lnTo>
                    <a:pt x="289458" y="0"/>
                  </a:lnTo>
                  <a:close/>
                </a:path>
                <a:path w="544829" h="93345">
                  <a:moveTo>
                    <a:pt x="288950" y="22047"/>
                  </a:moveTo>
                  <a:lnTo>
                    <a:pt x="273913" y="22047"/>
                  </a:lnTo>
                  <a:lnTo>
                    <a:pt x="273913" y="73355"/>
                  </a:lnTo>
                  <a:lnTo>
                    <a:pt x="288950" y="73355"/>
                  </a:lnTo>
                  <a:lnTo>
                    <a:pt x="288950" y="22047"/>
                  </a:lnTo>
                  <a:close/>
                </a:path>
                <a:path w="544829" h="93345">
                  <a:moveTo>
                    <a:pt x="317500" y="22047"/>
                  </a:moveTo>
                  <a:lnTo>
                    <a:pt x="302564" y="22047"/>
                  </a:lnTo>
                  <a:lnTo>
                    <a:pt x="302674" y="23228"/>
                  </a:lnTo>
                  <a:lnTo>
                    <a:pt x="302903" y="26924"/>
                  </a:lnTo>
                  <a:lnTo>
                    <a:pt x="302971" y="92862"/>
                  </a:lnTo>
                  <a:lnTo>
                    <a:pt x="318008" y="92862"/>
                  </a:lnTo>
                  <a:lnTo>
                    <a:pt x="318008" y="67462"/>
                  </a:lnTo>
                  <a:lnTo>
                    <a:pt x="348179" y="67462"/>
                  </a:lnTo>
                  <a:lnTo>
                    <a:pt x="350819" y="64414"/>
                  </a:lnTo>
                  <a:lnTo>
                    <a:pt x="324738" y="64414"/>
                  </a:lnTo>
                  <a:lnTo>
                    <a:pt x="321970" y="63080"/>
                  </a:lnTo>
                  <a:lnTo>
                    <a:pt x="318312" y="57734"/>
                  </a:lnTo>
                  <a:lnTo>
                    <a:pt x="317398" y="53784"/>
                  </a:lnTo>
                  <a:lnTo>
                    <a:pt x="317398" y="42875"/>
                  </a:lnTo>
                  <a:lnTo>
                    <a:pt x="318515" y="38506"/>
                  </a:lnTo>
                  <a:lnTo>
                    <a:pt x="322783" y="32689"/>
                  </a:lnTo>
                  <a:lnTo>
                    <a:pt x="325589" y="31292"/>
                  </a:lnTo>
                  <a:lnTo>
                    <a:pt x="352145" y="31292"/>
                  </a:lnTo>
                  <a:lnTo>
                    <a:pt x="350418" y="29565"/>
                  </a:lnTo>
                  <a:lnTo>
                    <a:pt x="318008" y="29565"/>
                  </a:lnTo>
                  <a:lnTo>
                    <a:pt x="317500" y="22047"/>
                  </a:lnTo>
                  <a:close/>
                </a:path>
                <a:path w="544829" h="93345">
                  <a:moveTo>
                    <a:pt x="348179" y="67462"/>
                  </a:moveTo>
                  <a:lnTo>
                    <a:pt x="318008" y="67462"/>
                  </a:lnTo>
                  <a:lnTo>
                    <a:pt x="320243" y="70370"/>
                  </a:lnTo>
                  <a:lnTo>
                    <a:pt x="322986" y="72377"/>
                  </a:lnTo>
                  <a:lnTo>
                    <a:pt x="328066" y="74066"/>
                  </a:lnTo>
                  <a:lnTo>
                    <a:pt x="330161" y="74371"/>
                  </a:lnTo>
                  <a:lnTo>
                    <a:pt x="338963" y="74371"/>
                  </a:lnTo>
                  <a:lnTo>
                    <a:pt x="344284" y="71958"/>
                  </a:lnTo>
                  <a:lnTo>
                    <a:pt x="348179" y="67462"/>
                  </a:lnTo>
                  <a:close/>
                </a:path>
                <a:path w="544829" h="93345">
                  <a:moveTo>
                    <a:pt x="352145" y="31292"/>
                  </a:moveTo>
                  <a:lnTo>
                    <a:pt x="332701" y="31292"/>
                  </a:lnTo>
                  <a:lnTo>
                    <a:pt x="335305" y="32651"/>
                  </a:lnTo>
                  <a:lnTo>
                    <a:pt x="338696" y="38074"/>
                  </a:lnTo>
                  <a:lnTo>
                    <a:pt x="339547" y="41897"/>
                  </a:lnTo>
                  <a:lnTo>
                    <a:pt x="339547" y="52527"/>
                  </a:lnTo>
                  <a:lnTo>
                    <a:pt x="338594" y="56883"/>
                  </a:lnTo>
                  <a:lnTo>
                    <a:pt x="334797" y="62915"/>
                  </a:lnTo>
                  <a:lnTo>
                    <a:pt x="332054" y="64414"/>
                  </a:lnTo>
                  <a:lnTo>
                    <a:pt x="350819" y="64414"/>
                  </a:lnTo>
                  <a:lnTo>
                    <a:pt x="352678" y="62268"/>
                  </a:lnTo>
                  <a:lnTo>
                    <a:pt x="354787" y="55638"/>
                  </a:lnTo>
                  <a:lnTo>
                    <a:pt x="354687" y="38074"/>
                  </a:lnTo>
                  <a:lnTo>
                    <a:pt x="352488" y="31635"/>
                  </a:lnTo>
                  <a:lnTo>
                    <a:pt x="352145" y="31292"/>
                  </a:lnTo>
                  <a:close/>
                </a:path>
                <a:path w="544829" h="93345">
                  <a:moveTo>
                    <a:pt x="339267" y="21336"/>
                  </a:moveTo>
                  <a:lnTo>
                    <a:pt x="329933" y="21336"/>
                  </a:lnTo>
                  <a:lnTo>
                    <a:pt x="326859" y="22047"/>
                  </a:lnTo>
                  <a:lnTo>
                    <a:pt x="321640" y="24891"/>
                  </a:lnTo>
                  <a:lnTo>
                    <a:pt x="319570" y="26924"/>
                  </a:lnTo>
                  <a:lnTo>
                    <a:pt x="318008" y="29565"/>
                  </a:lnTo>
                  <a:lnTo>
                    <a:pt x="350418" y="29565"/>
                  </a:lnTo>
                  <a:lnTo>
                    <a:pt x="344081" y="23228"/>
                  </a:lnTo>
                  <a:lnTo>
                    <a:pt x="339267" y="21336"/>
                  </a:lnTo>
                  <a:close/>
                </a:path>
                <a:path w="544829" h="93345">
                  <a:moveTo>
                    <a:pt x="383946" y="32715"/>
                  </a:moveTo>
                  <a:lnTo>
                    <a:pt x="369011" y="32715"/>
                  </a:lnTo>
                  <a:lnTo>
                    <a:pt x="369011" y="65392"/>
                  </a:lnTo>
                  <a:lnTo>
                    <a:pt x="370243" y="68935"/>
                  </a:lnTo>
                  <a:lnTo>
                    <a:pt x="375183" y="73202"/>
                  </a:lnTo>
                  <a:lnTo>
                    <a:pt x="379006" y="74269"/>
                  </a:lnTo>
                  <a:lnTo>
                    <a:pt x="385699" y="74269"/>
                  </a:lnTo>
                  <a:lnTo>
                    <a:pt x="387464" y="74155"/>
                  </a:lnTo>
                  <a:lnTo>
                    <a:pt x="391401" y="73672"/>
                  </a:lnTo>
                  <a:lnTo>
                    <a:pt x="393522" y="73253"/>
                  </a:lnTo>
                  <a:lnTo>
                    <a:pt x="395833" y="72644"/>
                  </a:lnTo>
                  <a:lnTo>
                    <a:pt x="395833" y="63093"/>
                  </a:lnTo>
                  <a:lnTo>
                    <a:pt x="387642" y="63093"/>
                  </a:lnTo>
                  <a:lnTo>
                    <a:pt x="385635" y="62420"/>
                  </a:lnTo>
                  <a:lnTo>
                    <a:pt x="384213" y="60248"/>
                  </a:lnTo>
                  <a:lnTo>
                    <a:pt x="383946" y="58381"/>
                  </a:lnTo>
                  <a:lnTo>
                    <a:pt x="383946" y="32715"/>
                  </a:lnTo>
                  <a:close/>
                </a:path>
                <a:path w="544829" h="93345">
                  <a:moveTo>
                    <a:pt x="395833" y="62788"/>
                  </a:moveTo>
                  <a:lnTo>
                    <a:pt x="393395" y="63093"/>
                  </a:lnTo>
                  <a:lnTo>
                    <a:pt x="395833" y="63093"/>
                  </a:lnTo>
                  <a:lnTo>
                    <a:pt x="395833" y="62788"/>
                  </a:lnTo>
                  <a:close/>
                </a:path>
                <a:path w="544829" h="93345">
                  <a:moveTo>
                    <a:pt x="396138" y="22047"/>
                  </a:moveTo>
                  <a:lnTo>
                    <a:pt x="359155" y="22047"/>
                  </a:lnTo>
                  <a:lnTo>
                    <a:pt x="359155" y="32715"/>
                  </a:lnTo>
                  <a:lnTo>
                    <a:pt x="396138" y="32715"/>
                  </a:lnTo>
                  <a:lnTo>
                    <a:pt x="396138" y="22047"/>
                  </a:lnTo>
                  <a:close/>
                </a:path>
                <a:path w="544829" h="93345">
                  <a:moveTo>
                    <a:pt x="383946" y="6807"/>
                  </a:moveTo>
                  <a:lnTo>
                    <a:pt x="369011" y="12293"/>
                  </a:lnTo>
                  <a:lnTo>
                    <a:pt x="369011" y="22047"/>
                  </a:lnTo>
                  <a:lnTo>
                    <a:pt x="383946" y="22047"/>
                  </a:lnTo>
                  <a:lnTo>
                    <a:pt x="383946" y="6807"/>
                  </a:lnTo>
                  <a:close/>
                </a:path>
                <a:path w="544829" h="93345">
                  <a:moveTo>
                    <a:pt x="421030" y="0"/>
                  </a:moveTo>
                  <a:lnTo>
                    <a:pt x="404977" y="0"/>
                  </a:lnTo>
                  <a:lnTo>
                    <a:pt x="404977" y="13106"/>
                  </a:lnTo>
                  <a:lnTo>
                    <a:pt x="421030" y="13106"/>
                  </a:lnTo>
                  <a:lnTo>
                    <a:pt x="421030" y="0"/>
                  </a:lnTo>
                  <a:close/>
                </a:path>
                <a:path w="544829" h="93345">
                  <a:moveTo>
                    <a:pt x="420522" y="22047"/>
                  </a:moveTo>
                  <a:lnTo>
                    <a:pt x="405485" y="22047"/>
                  </a:lnTo>
                  <a:lnTo>
                    <a:pt x="405485" y="73355"/>
                  </a:lnTo>
                  <a:lnTo>
                    <a:pt x="420522" y="73355"/>
                  </a:lnTo>
                  <a:lnTo>
                    <a:pt x="420522" y="22047"/>
                  </a:lnTo>
                  <a:close/>
                </a:path>
                <a:path w="544829" h="93345">
                  <a:moveTo>
                    <a:pt x="467118" y="20827"/>
                  </a:moveTo>
                  <a:lnTo>
                    <a:pt x="449097" y="20827"/>
                  </a:lnTo>
                  <a:lnTo>
                    <a:pt x="442163" y="23837"/>
                  </a:lnTo>
                  <a:lnTo>
                    <a:pt x="433755" y="34683"/>
                  </a:lnTo>
                  <a:lnTo>
                    <a:pt x="431901" y="40779"/>
                  </a:lnTo>
                  <a:lnTo>
                    <a:pt x="431901" y="56832"/>
                  </a:lnTo>
                  <a:lnTo>
                    <a:pt x="434441" y="63601"/>
                  </a:lnTo>
                  <a:lnTo>
                    <a:pt x="444195" y="72948"/>
                  </a:lnTo>
                  <a:lnTo>
                    <a:pt x="450354" y="75184"/>
                  </a:lnTo>
                  <a:lnTo>
                    <a:pt x="466813" y="75184"/>
                  </a:lnTo>
                  <a:lnTo>
                    <a:pt x="473621" y="72415"/>
                  </a:lnTo>
                  <a:lnTo>
                    <a:pt x="480099" y="64922"/>
                  </a:lnTo>
                  <a:lnTo>
                    <a:pt x="450926" y="64922"/>
                  </a:lnTo>
                  <a:lnTo>
                    <a:pt x="447141" y="59436"/>
                  </a:lnTo>
                  <a:lnTo>
                    <a:pt x="447141" y="42570"/>
                  </a:lnTo>
                  <a:lnTo>
                    <a:pt x="448081" y="38201"/>
                  </a:lnTo>
                  <a:lnTo>
                    <a:pt x="451878" y="32512"/>
                  </a:lnTo>
                  <a:lnTo>
                    <a:pt x="454660" y="31089"/>
                  </a:lnTo>
                  <a:lnTo>
                    <a:pt x="480477" y="31089"/>
                  </a:lnTo>
                  <a:lnTo>
                    <a:pt x="473862" y="23507"/>
                  </a:lnTo>
                  <a:lnTo>
                    <a:pt x="467118" y="20827"/>
                  </a:lnTo>
                  <a:close/>
                </a:path>
                <a:path w="544829" h="93345">
                  <a:moveTo>
                    <a:pt x="480477" y="31089"/>
                  </a:moveTo>
                  <a:lnTo>
                    <a:pt x="461772" y="31089"/>
                  </a:lnTo>
                  <a:lnTo>
                    <a:pt x="464438" y="32245"/>
                  </a:lnTo>
                  <a:lnTo>
                    <a:pt x="468502" y="37185"/>
                  </a:lnTo>
                  <a:lnTo>
                    <a:pt x="469595" y="41452"/>
                  </a:lnTo>
                  <a:lnTo>
                    <a:pt x="469595" y="53848"/>
                  </a:lnTo>
                  <a:lnTo>
                    <a:pt x="468579" y="58483"/>
                  </a:lnTo>
                  <a:lnTo>
                    <a:pt x="464781" y="63703"/>
                  </a:lnTo>
                  <a:lnTo>
                    <a:pt x="462102" y="64922"/>
                  </a:lnTo>
                  <a:lnTo>
                    <a:pt x="480099" y="64922"/>
                  </a:lnTo>
                  <a:lnTo>
                    <a:pt x="482701" y="61912"/>
                  </a:lnTo>
                  <a:lnTo>
                    <a:pt x="484835" y="55549"/>
                  </a:lnTo>
                  <a:lnTo>
                    <a:pt x="484835" y="39966"/>
                  </a:lnTo>
                  <a:lnTo>
                    <a:pt x="482726" y="33667"/>
                  </a:lnTo>
                  <a:lnTo>
                    <a:pt x="480477" y="31089"/>
                  </a:lnTo>
                  <a:close/>
                </a:path>
                <a:path w="544829" h="93345">
                  <a:moveTo>
                    <a:pt x="510336" y="22047"/>
                  </a:moveTo>
                  <a:lnTo>
                    <a:pt x="495808" y="22047"/>
                  </a:lnTo>
                  <a:lnTo>
                    <a:pt x="496089" y="27838"/>
                  </a:lnTo>
                  <a:lnTo>
                    <a:pt x="496214" y="73355"/>
                  </a:lnTo>
                  <a:lnTo>
                    <a:pt x="511251" y="73355"/>
                  </a:lnTo>
                  <a:lnTo>
                    <a:pt x="511251" y="38239"/>
                  </a:lnTo>
                  <a:lnTo>
                    <a:pt x="512330" y="35458"/>
                  </a:lnTo>
                  <a:lnTo>
                    <a:pt x="516191" y="32207"/>
                  </a:lnTo>
                  <a:lnTo>
                    <a:pt x="518325" y="31496"/>
                  </a:lnTo>
                  <a:lnTo>
                    <a:pt x="543510" y="31496"/>
                  </a:lnTo>
                  <a:lnTo>
                    <a:pt x="542799" y="29565"/>
                  </a:lnTo>
                  <a:lnTo>
                    <a:pt x="510743" y="29565"/>
                  </a:lnTo>
                  <a:lnTo>
                    <a:pt x="510336" y="22047"/>
                  </a:lnTo>
                  <a:close/>
                </a:path>
                <a:path w="544829" h="93345">
                  <a:moveTo>
                    <a:pt x="543510" y="31496"/>
                  </a:moveTo>
                  <a:lnTo>
                    <a:pt x="523748" y="31496"/>
                  </a:lnTo>
                  <a:lnTo>
                    <a:pt x="525843" y="32397"/>
                  </a:lnTo>
                  <a:lnTo>
                    <a:pt x="528548" y="35979"/>
                  </a:lnTo>
                  <a:lnTo>
                    <a:pt x="529234" y="38811"/>
                  </a:lnTo>
                  <a:lnTo>
                    <a:pt x="529234" y="73355"/>
                  </a:lnTo>
                  <a:lnTo>
                    <a:pt x="544271" y="73355"/>
                  </a:lnTo>
                  <a:lnTo>
                    <a:pt x="544195" y="37909"/>
                  </a:lnTo>
                  <a:lnTo>
                    <a:pt x="543928" y="33515"/>
                  </a:lnTo>
                  <a:lnTo>
                    <a:pt x="543585" y="31699"/>
                  </a:lnTo>
                  <a:lnTo>
                    <a:pt x="543510" y="31496"/>
                  </a:lnTo>
                  <a:close/>
                </a:path>
                <a:path w="544829" h="93345">
                  <a:moveTo>
                    <a:pt x="531876" y="20624"/>
                  </a:moveTo>
                  <a:lnTo>
                    <a:pt x="522655" y="20624"/>
                  </a:lnTo>
                  <a:lnTo>
                    <a:pt x="518667" y="21844"/>
                  </a:lnTo>
                  <a:lnTo>
                    <a:pt x="515416" y="24282"/>
                  </a:lnTo>
                  <a:lnTo>
                    <a:pt x="513651" y="25641"/>
                  </a:lnTo>
                  <a:lnTo>
                    <a:pt x="512089" y="27393"/>
                  </a:lnTo>
                  <a:lnTo>
                    <a:pt x="510743" y="29565"/>
                  </a:lnTo>
                  <a:lnTo>
                    <a:pt x="542799" y="29565"/>
                  </a:lnTo>
                  <a:lnTo>
                    <a:pt x="542163" y="27838"/>
                  </a:lnTo>
                  <a:lnTo>
                    <a:pt x="540638" y="25781"/>
                  </a:lnTo>
                  <a:lnTo>
                    <a:pt x="535559" y="21780"/>
                  </a:lnTo>
                  <a:lnTo>
                    <a:pt x="531876" y="2062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446" name="object 446"/>
          <p:cNvGraphicFramePr>
            <a:graphicFrameLocks noGrp="1"/>
          </p:cNvGraphicFramePr>
          <p:nvPr/>
        </p:nvGraphicFramePr>
        <p:xfrm>
          <a:off x="7986953" y="6343917"/>
          <a:ext cx="4196080" cy="25558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146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39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08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082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0764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33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1018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0764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7499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103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83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6539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21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6539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4239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31F20"/>
                      </a:solidFill>
                      <a:prstDash val="solid"/>
                    </a:lnL>
                    <a:lnR w="6350">
                      <a:solidFill>
                        <a:srgbClr val="231F20"/>
                      </a:solidFill>
                      <a:prstDash val="solid"/>
                    </a:lnR>
                    <a:lnT w="6350">
                      <a:solidFill>
                        <a:srgbClr val="231F20"/>
                      </a:solidFill>
                      <a:prstDash val="solid"/>
                    </a:lnT>
                    <a:lnB w="6350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pic>
        <p:nvPicPr>
          <p:cNvPr id="447" name="object 447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8021587" y="7260945"/>
            <a:ext cx="858913" cy="74472"/>
          </a:xfrm>
          <a:prstGeom prst="rect">
            <a:avLst/>
          </a:prstGeom>
        </p:spPr>
      </p:pic>
      <p:pic>
        <p:nvPicPr>
          <p:cNvPr id="448" name="object 448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8021587" y="6806464"/>
            <a:ext cx="1296835" cy="219113"/>
          </a:xfrm>
          <a:prstGeom prst="rect">
            <a:avLst/>
          </a:prstGeom>
        </p:spPr>
      </p:pic>
      <p:pic>
        <p:nvPicPr>
          <p:cNvPr id="449" name="object 449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0705923" y="6345073"/>
            <a:ext cx="1475727" cy="394449"/>
          </a:xfrm>
          <a:prstGeom prst="rect">
            <a:avLst/>
          </a:prstGeom>
        </p:spPr>
      </p:pic>
      <p:pic>
        <p:nvPicPr>
          <p:cNvPr id="450" name="object 450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8123111" y="7089647"/>
            <a:ext cx="2104313" cy="95186"/>
          </a:xfrm>
          <a:prstGeom prst="rect">
            <a:avLst/>
          </a:prstGeom>
        </p:spPr>
      </p:pic>
      <p:grpSp>
        <p:nvGrpSpPr>
          <p:cNvPr id="451" name="object 451"/>
          <p:cNvGrpSpPr/>
          <p:nvPr/>
        </p:nvGrpSpPr>
        <p:grpSpPr>
          <a:xfrm>
            <a:off x="8120164" y="7406309"/>
            <a:ext cx="474980" cy="76200"/>
            <a:chOff x="3065564" y="7406309"/>
            <a:chExt cx="474980" cy="76200"/>
          </a:xfrm>
        </p:grpSpPr>
        <p:pic>
          <p:nvPicPr>
            <p:cNvPr id="452" name="object 45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065564" y="7406309"/>
              <a:ext cx="120497" cy="75895"/>
            </a:xfrm>
            <a:prstGeom prst="rect">
              <a:avLst/>
            </a:prstGeom>
          </p:spPr>
        </p:pic>
        <p:pic>
          <p:nvPicPr>
            <p:cNvPr id="453" name="object 45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229140" y="7406309"/>
              <a:ext cx="310794" cy="75895"/>
            </a:xfrm>
            <a:prstGeom prst="rect">
              <a:avLst/>
            </a:prstGeom>
          </p:spPr>
        </p:pic>
      </p:grpSp>
      <p:pic>
        <p:nvPicPr>
          <p:cNvPr id="454" name="object 454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8640559" y="7407732"/>
            <a:ext cx="173012" cy="74472"/>
          </a:xfrm>
          <a:prstGeom prst="rect">
            <a:avLst/>
          </a:prstGeom>
        </p:spPr>
      </p:pic>
      <p:pic>
        <p:nvPicPr>
          <p:cNvPr id="455" name="object 455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8123110" y="7546276"/>
            <a:ext cx="1463116" cy="94068"/>
          </a:xfrm>
          <a:prstGeom prst="rect">
            <a:avLst/>
          </a:prstGeom>
        </p:spPr>
      </p:pic>
      <p:pic>
        <p:nvPicPr>
          <p:cNvPr id="456" name="object 456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8030033" y="7715428"/>
            <a:ext cx="1569605" cy="223393"/>
          </a:xfrm>
          <a:prstGeom prst="rect">
            <a:avLst/>
          </a:prstGeom>
        </p:spPr>
      </p:pic>
      <p:sp>
        <p:nvSpPr>
          <p:cNvPr id="457" name="object 457"/>
          <p:cNvSpPr/>
          <p:nvPr/>
        </p:nvSpPr>
        <p:spPr>
          <a:xfrm>
            <a:off x="9796844" y="8189493"/>
            <a:ext cx="6985" cy="73660"/>
          </a:xfrm>
          <a:custGeom>
            <a:avLst/>
            <a:gdLst/>
            <a:ahLst/>
            <a:cxnLst/>
            <a:rect l="l" t="t" r="r" b="b"/>
            <a:pathLst>
              <a:path w="6985" h="73659">
                <a:moveTo>
                  <a:pt x="6502" y="0"/>
                </a:moveTo>
                <a:lnTo>
                  <a:pt x="0" y="0"/>
                </a:lnTo>
                <a:lnTo>
                  <a:pt x="0" y="73355"/>
                </a:lnTo>
                <a:lnTo>
                  <a:pt x="6502" y="73355"/>
                </a:lnTo>
                <a:lnTo>
                  <a:pt x="6502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58" name="object 458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9849370" y="8189493"/>
            <a:ext cx="173012" cy="74472"/>
          </a:xfrm>
          <a:prstGeom prst="rect">
            <a:avLst/>
          </a:prstGeom>
        </p:spPr>
      </p:pic>
      <p:pic>
        <p:nvPicPr>
          <p:cNvPr id="459" name="object 459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8123111" y="8329459"/>
            <a:ext cx="688543" cy="92544"/>
          </a:xfrm>
          <a:prstGeom prst="rect">
            <a:avLst/>
          </a:prstGeom>
        </p:spPr>
      </p:pic>
      <p:pic>
        <p:nvPicPr>
          <p:cNvPr id="460" name="object 460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8030033" y="8038325"/>
            <a:ext cx="1754517" cy="225640"/>
          </a:xfrm>
          <a:prstGeom prst="rect">
            <a:avLst/>
          </a:prstGeom>
        </p:spPr>
      </p:pic>
      <p:pic>
        <p:nvPicPr>
          <p:cNvPr id="461" name="object 461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8857360" y="8328037"/>
            <a:ext cx="1533118" cy="94068"/>
          </a:xfrm>
          <a:prstGeom prst="rect">
            <a:avLst/>
          </a:prstGeom>
        </p:spPr>
      </p:pic>
      <p:sp>
        <p:nvSpPr>
          <p:cNvPr id="462" name="object 462"/>
          <p:cNvSpPr/>
          <p:nvPr/>
        </p:nvSpPr>
        <p:spPr>
          <a:xfrm>
            <a:off x="8120165" y="8644699"/>
            <a:ext cx="272415" cy="76200"/>
          </a:xfrm>
          <a:custGeom>
            <a:avLst/>
            <a:gdLst/>
            <a:ahLst/>
            <a:cxnLst/>
            <a:rect l="l" t="t" r="r" b="b"/>
            <a:pathLst>
              <a:path w="272414" h="76200">
                <a:moveTo>
                  <a:pt x="65227" y="37376"/>
                </a:moveTo>
                <a:lnTo>
                  <a:pt x="64770" y="30010"/>
                </a:lnTo>
                <a:lnTo>
                  <a:pt x="63436" y="23342"/>
                </a:lnTo>
                <a:lnTo>
                  <a:pt x="61214" y="17348"/>
                </a:lnTo>
                <a:lnTo>
                  <a:pt x="58115" y="11988"/>
                </a:lnTo>
                <a:lnTo>
                  <a:pt x="58115" y="28371"/>
                </a:lnTo>
                <a:lnTo>
                  <a:pt x="58115" y="46659"/>
                </a:lnTo>
                <a:lnTo>
                  <a:pt x="56184" y="54076"/>
                </a:lnTo>
                <a:lnTo>
                  <a:pt x="47790" y="66611"/>
                </a:lnTo>
                <a:lnTo>
                  <a:pt x="41224" y="70002"/>
                </a:lnTo>
                <a:lnTo>
                  <a:pt x="24015" y="70002"/>
                </a:lnTo>
                <a:lnTo>
                  <a:pt x="17449" y="66611"/>
                </a:lnTo>
                <a:lnTo>
                  <a:pt x="12217" y="58813"/>
                </a:lnTo>
                <a:lnTo>
                  <a:pt x="9042" y="54013"/>
                </a:lnTo>
                <a:lnTo>
                  <a:pt x="7124" y="46659"/>
                </a:lnTo>
                <a:lnTo>
                  <a:pt x="7124" y="28371"/>
                </a:lnTo>
                <a:lnTo>
                  <a:pt x="9182" y="21031"/>
                </a:lnTo>
                <a:lnTo>
                  <a:pt x="17856" y="9029"/>
                </a:lnTo>
                <a:lnTo>
                  <a:pt x="24282" y="5880"/>
                </a:lnTo>
                <a:lnTo>
                  <a:pt x="41008" y="5880"/>
                </a:lnTo>
                <a:lnTo>
                  <a:pt x="47485" y="9029"/>
                </a:lnTo>
                <a:lnTo>
                  <a:pt x="56083" y="20955"/>
                </a:lnTo>
                <a:lnTo>
                  <a:pt x="58115" y="28371"/>
                </a:lnTo>
                <a:lnTo>
                  <a:pt x="58115" y="11988"/>
                </a:lnTo>
                <a:lnTo>
                  <a:pt x="32613" y="0"/>
                </a:lnTo>
                <a:lnTo>
                  <a:pt x="24612" y="762"/>
                </a:lnTo>
                <a:lnTo>
                  <a:pt x="0" y="37376"/>
                </a:lnTo>
                <a:lnTo>
                  <a:pt x="469" y="45389"/>
                </a:lnTo>
                <a:lnTo>
                  <a:pt x="24828" y="75171"/>
                </a:lnTo>
                <a:lnTo>
                  <a:pt x="32613" y="75882"/>
                </a:lnTo>
                <a:lnTo>
                  <a:pt x="40436" y="75171"/>
                </a:lnTo>
                <a:lnTo>
                  <a:pt x="47244" y="72986"/>
                </a:lnTo>
                <a:lnTo>
                  <a:pt x="52019" y="70002"/>
                </a:lnTo>
                <a:lnTo>
                  <a:pt x="53035" y="69367"/>
                </a:lnTo>
                <a:lnTo>
                  <a:pt x="57810" y="64300"/>
                </a:lnTo>
                <a:lnTo>
                  <a:pt x="61061" y="58813"/>
                </a:lnTo>
                <a:lnTo>
                  <a:pt x="63373" y="52501"/>
                </a:lnTo>
                <a:lnTo>
                  <a:pt x="64757" y="45351"/>
                </a:lnTo>
                <a:lnTo>
                  <a:pt x="65227" y="37376"/>
                </a:lnTo>
                <a:close/>
              </a:path>
              <a:path w="272414" h="76200">
                <a:moveTo>
                  <a:pt x="118465" y="23774"/>
                </a:moveTo>
                <a:lnTo>
                  <a:pt x="111760" y="23774"/>
                </a:lnTo>
                <a:lnTo>
                  <a:pt x="94894" y="66662"/>
                </a:lnTo>
                <a:lnTo>
                  <a:pt x="77216" y="23774"/>
                </a:lnTo>
                <a:lnTo>
                  <a:pt x="70510" y="23774"/>
                </a:lnTo>
                <a:lnTo>
                  <a:pt x="91541" y="74764"/>
                </a:lnTo>
                <a:lnTo>
                  <a:pt x="97637" y="74764"/>
                </a:lnTo>
                <a:lnTo>
                  <a:pt x="118465" y="23774"/>
                </a:lnTo>
                <a:close/>
              </a:path>
              <a:path w="272414" h="76200">
                <a:moveTo>
                  <a:pt x="169773" y="41376"/>
                </a:moveTo>
                <a:lnTo>
                  <a:pt x="167703" y="34556"/>
                </a:lnTo>
                <a:lnTo>
                  <a:pt x="163169" y="29248"/>
                </a:lnTo>
                <a:lnTo>
                  <a:pt x="163169" y="45097"/>
                </a:lnTo>
                <a:lnTo>
                  <a:pt x="128828" y="45097"/>
                </a:lnTo>
                <a:lnTo>
                  <a:pt x="129438" y="39420"/>
                </a:lnTo>
                <a:lnTo>
                  <a:pt x="131318" y="35128"/>
                </a:lnTo>
                <a:lnTo>
                  <a:pt x="137579" y="29375"/>
                </a:lnTo>
                <a:lnTo>
                  <a:pt x="141389" y="27940"/>
                </a:lnTo>
                <a:lnTo>
                  <a:pt x="150812" y="27940"/>
                </a:lnTo>
                <a:lnTo>
                  <a:pt x="154825" y="29552"/>
                </a:lnTo>
                <a:lnTo>
                  <a:pt x="160883" y="35852"/>
                </a:lnTo>
                <a:lnTo>
                  <a:pt x="162623" y="39954"/>
                </a:lnTo>
                <a:lnTo>
                  <a:pt x="163169" y="45097"/>
                </a:lnTo>
                <a:lnTo>
                  <a:pt x="163169" y="29248"/>
                </a:lnTo>
                <a:lnTo>
                  <a:pt x="162064" y="27940"/>
                </a:lnTo>
                <a:lnTo>
                  <a:pt x="159448" y="24866"/>
                </a:lnTo>
                <a:lnTo>
                  <a:pt x="153581" y="22453"/>
                </a:lnTo>
                <a:lnTo>
                  <a:pt x="139293" y="22453"/>
                </a:lnTo>
                <a:lnTo>
                  <a:pt x="133807" y="24472"/>
                </a:lnTo>
                <a:lnTo>
                  <a:pt x="124663" y="33210"/>
                </a:lnTo>
                <a:lnTo>
                  <a:pt x="122237" y="39954"/>
                </a:lnTo>
                <a:lnTo>
                  <a:pt x="122224" y="57772"/>
                </a:lnTo>
                <a:lnTo>
                  <a:pt x="124561" y="64579"/>
                </a:lnTo>
                <a:lnTo>
                  <a:pt x="133502" y="73723"/>
                </a:lnTo>
                <a:lnTo>
                  <a:pt x="139090" y="75882"/>
                </a:lnTo>
                <a:lnTo>
                  <a:pt x="152234" y="75882"/>
                </a:lnTo>
                <a:lnTo>
                  <a:pt x="157416" y="74091"/>
                </a:lnTo>
                <a:lnTo>
                  <a:pt x="161671" y="70396"/>
                </a:lnTo>
                <a:lnTo>
                  <a:pt x="165138" y="67386"/>
                </a:lnTo>
                <a:lnTo>
                  <a:pt x="167500" y="63385"/>
                </a:lnTo>
                <a:lnTo>
                  <a:pt x="168656" y="58508"/>
                </a:lnTo>
                <a:lnTo>
                  <a:pt x="161645" y="58508"/>
                </a:lnTo>
                <a:lnTo>
                  <a:pt x="159956" y="62915"/>
                </a:lnTo>
                <a:lnTo>
                  <a:pt x="157683" y="66065"/>
                </a:lnTo>
                <a:lnTo>
                  <a:pt x="152400" y="69583"/>
                </a:lnTo>
                <a:lnTo>
                  <a:pt x="149453" y="70396"/>
                </a:lnTo>
                <a:lnTo>
                  <a:pt x="140716" y="70396"/>
                </a:lnTo>
                <a:lnTo>
                  <a:pt x="136537" y="68516"/>
                </a:lnTo>
                <a:lnTo>
                  <a:pt x="130365" y="60998"/>
                </a:lnTo>
                <a:lnTo>
                  <a:pt x="128828" y="56146"/>
                </a:lnTo>
                <a:lnTo>
                  <a:pt x="128828" y="50177"/>
                </a:lnTo>
                <a:lnTo>
                  <a:pt x="169773" y="50177"/>
                </a:lnTo>
                <a:lnTo>
                  <a:pt x="169773" y="45097"/>
                </a:lnTo>
                <a:lnTo>
                  <a:pt x="169773" y="41376"/>
                </a:lnTo>
                <a:close/>
              </a:path>
              <a:path w="272414" h="76200">
                <a:moveTo>
                  <a:pt x="206044" y="23253"/>
                </a:moveTo>
                <a:lnTo>
                  <a:pt x="199542" y="23253"/>
                </a:lnTo>
                <a:lnTo>
                  <a:pt x="197040" y="23799"/>
                </a:lnTo>
                <a:lnTo>
                  <a:pt x="191960" y="26339"/>
                </a:lnTo>
                <a:lnTo>
                  <a:pt x="189725" y="28740"/>
                </a:lnTo>
                <a:lnTo>
                  <a:pt x="188163" y="32105"/>
                </a:lnTo>
                <a:lnTo>
                  <a:pt x="187744" y="23774"/>
                </a:lnTo>
                <a:lnTo>
                  <a:pt x="181457" y="23774"/>
                </a:lnTo>
                <a:lnTo>
                  <a:pt x="181457" y="24853"/>
                </a:lnTo>
                <a:lnTo>
                  <a:pt x="182067" y="34531"/>
                </a:lnTo>
                <a:lnTo>
                  <a:pt x="182067" y="74764"/>
                </a:lnTo>
                <a:lnTo>
                  <a:pt x="188569" y="74764"/>
                </a:lnTo>
                <a:lnTo>
                  <a:pt x="188569" y="42164"/>
                </a:lnTo>
                <a:lnTo>
                  <a:pt x="189141" y="38481"/>
                </a:lnTo>
                <a:lnTo>
                  <a:pt x="192379" y="31483"/>
                </a:lnTo>
                <a:lnTo>
                  <a:pt x="196494" y="29260"/>
                </a:lnTo>
                <a:lnTo>
                  <a:pt x="203860" y="29260"/>
                </a:lnTo>
                <a:lnTo>
                  <a:pt x="205028" y="29362"/>
                </a:lnTo>
                <a:lnTo>
                  <a:pt x="206044" y="29552"/>
                </a:lnTo>
                <a:lnTo>
                  <a:pt x="206044" y="23253"/>
                </a:lnTo>
                <a:close/>
              </a:path>
              <a:path w="272414" h="76200">
                <a:moveTo>
                  <a:pt x="251968" y="74764"/>
                </a:moveTo>
                <a:lnTo>
                  <a:pt x="251904" y="73621"/>
                </a:lnTo>
                <a:lnTo>
                  <a:pt x="251244" y="65925"/>
                </a:lnTo>
                <a:lnTo>
                  <a:pt x="251155" y="64909"/>
                </a:lnTo>
                <a:lnTo>
                  <a:pt x="251053" y="63258"/>
                </a:lnTo>
                <a:lnTo>
                  <a:pt x="250939" y="48552"/>
                </a:lnTo>
                <a:lnTo>
                  <a:pt x="250939" y="43980"/>
                </a:lnTo>
                <a:lnTo>
                  <a:pt x="250888" y="36461"/>
                </a:lnTo>
                <a:lnTo>
                  <a:pt x="235496" y="22453"/>
                </a:lnTo>
                <a:lnTo>
                  <a:pt x="226872" y="22453"/>
                </a:lnTo>
                <a:lnTo>
                  <a:pt x="222542" y="23698"/>
                </a:lnTo>
                <a:lnTo>
                  <a:pt x="216344" y="28511"/>
                </a:lnTo>
                <a:lnTo>
                  <a:pt x="214515" y="31927"/>
                </a:lnTo>
                <a:lnTo>
                  <a:pt x="213753" y="36461"/>
                </a:lnTo>
                <a:lnTo>
                  <a:pt x="220256" y="36461"/>
                </a:lnTo>
                <a:lnTo>
                  <a:pt x="220472" y="35039"/>
                </a:lnTo>
                <a:lnTo>
                  <a:pt x="220764" y="33896"/>
                </a:lnTo>
                <a:lnTo>
                  <a:pt x="221500" y="32131"/>
                </a:lnTo>
                <a:lnTo>
                  <a:pt x="222034" y="31356"/>
                </a:lnTo>
                <a:lnTo>
                  <a:pt x="222694" y="30683"/>
                </a:lnTo>
                <a:lnTo>
                  <a:pt x="224675" y="28511"/>
                </a:lnTo>
                <a:lnTo>
                  <a:pt x="227914" y="27432"/>
                </a:lnTo>
                <a:lnTo>
                  <a:pt x="238086" y="27432"/>
                </a:lnTo>
                <a:lnTo>
                  <a:pt x="241744" y="29083"/>
                </a:lnTo>
                <a:lnTo>
                  <a:pt x="244373" y="34302"/>
                </a:lnTo>
                <a:lnTo>
                  <a:pt x="244754" y="37376"/>
                </a:lnTo>
                <a:lnTo>
                  <a:pt x="244856" y="43980"/>
                </a:lnTo>
                <a:lnTo>
                  <a:pt x="244856" y="48552"/>
                </a:lnTo>
                <a:lnTo>
                  <a:pt x="232460" y="70802"/>
                </a:lnTo>
                <a:lnTo>
                  <a:pt x="225412" y="70802"/>
                </a:lnTo>
                <a:lnTo>
                  <a:pt x="222504" y="69684"/>
                </a:lnTo>
                <a:lnTo>
                  <a:pt x="218782" y="65557"/>
                </a:lnTo>
                <a:lnTo>
                  <a:pt x="217932" y="63258"/>
                </a:lnTo>
                <a:lnTo>
                  <a:pt x="217932" y="57835"/>
                </a:lnTo>
                <a:lnTo>
                  <a:pt x="218782" y="55549"/>
                </a:lnTo>
                <a:lnTo>
                  <a:pt x="222148" y="51828"/>
                </a:lnTo>
                <a:lnTo>
                  <a:pt x="224586" y="50520"/>
                </a:lnTo>
                <a:lnTo>
                  <a:pt x="227787" y="49771"/>
                </a:lnTo>
                <a:lnTo>
                  <a:pt x="229958" y="49161"/>
                </a:lnTo>
                <a:lnTo>
                  <a:pt x="232194" y="48806"/>
                </a:lnTo>
                <a:lnTo>
                  <a:pt x="236880" y="48602"/>
                </a:lnTo>
                <a:lnTo>
                  <a:pt x="240309" y="48552"/>
                </a:lnTo>
                <a:lnTo>
                  <a:pt x="244856" y="48552"/>
                </a:lnTo>
                <a:lnTo>
                  <a:pt x="244856" y="43980"/>
                </a:lnTo>
                <a:lnTo>
                  <a:pt x="243027" y="43776"/>
                </a:lnTo>
                <a:lnTo>
                  <a:pt x="241046" y="43675"/>
                </a:lnTo>
                <a:lnTo>
                  <a:pt x="232117" y="43675"/>
                </a:lnTo>
                <a:lnTo>
                  <a:pt x="226529" y="44488"/>
                </a:lnTo>
                <a:lnTo>
                  <a:pt x="214947" y="48831"/>
                </a:lnTo>
                <a:lnTo>
                  <a:pt x="211328" y="53733"/>
                </a:lnTo>
                <a:lnTo>
                  <a:pt x="211328" y="65595"/>
                </a:lnTo>
                <a:lnTo>
                  <a:pt x="213080" y="69354"/>
                </a:lnTo>
                <a:lnTo>
                  <a:pt x="216611" y="72123"/>
                </a:lnTo>
                <a:lnTo>
                  <a:pt x="219722" y="74637"/>
                </a:lnTo>
                <a:lnTo>
                  <a:pt x="223583" y="75882"/>
                </a:lnTo>
                <a:lnTo>
                  <a:pt x="231978" y="75882"/>
                </a:lnTo>
                <a:lnTo>
                  <a:pt x="235356" y="75044"/>
                </a:lnTo>
                <a:lnTo>
                  <a:pt x="241249" y="71653"/>
                </a:lnTo>
                <a:lnTo>
                  <a:pt x="242074" y="70802"/>
                </a:lnTo>
                <a:lnTo>
                  <a:pt x="243674" y="69176"/>
                </a:lnTo>
                <a:lnTo>
                  <a:pt x="245567" y="65925"/>
                </a:lnTo>
                <a:lnTo>
                  <a:pt x="245872" y="74764"/>
                </a:lnTo>
                <a:lnTo>
                  <a:pt x="251968" y="74764"/>
                </a:lnTo>
                <a:close/>
              </a:path>
              <a:path w="272414" h="76200">
                <a:moveTo>
                  <a:pt x="271983" y="1422"/>
                </a:moveTo>
                <a:lnTo>
                  <a:pt x="265480" y="1422"/>
                </a:lnTo>
                <a:lnTo>
                  <a:pt x="265480" y="74777"/>
                </a:lnTo>
                <a:lnTo>
                  <a:pt x="271983" y="74777"/>
                </a:lnTo>
                <a:lnTo>
                  <a:pt x="271983" y="1422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63" name="object 463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8123111" y="8784654"/>
            <a:ext cx="2428087" cy="94081"/>
          </a:xfrm>
          <a:prstGeom prst="rect">
            <a:avLst/>
          </a:prstGeom>
        </p:spPr>
      </p:pic>
      <p:pic>
        <p:nvPicPr>
          <p:cNvPr id="464" name="object 464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8027073" y="8492476"/>
            <a:ext cx="1332496" cy="228104"/>
          </a:xfrm>
          <a:prstGeom prst="rect">
            <a:avLst/>
          </a:prstGeom>
        </p:spPr>
      </p:pic>
      <p:pic>
        <p:nvPicPr>
          <p:cNvPr id="465" name="object 465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10967059" y="6921893"/>
            <a:ext cx="109588" cy="103606"/>
          </a:xfrm>
          <a:prstGeom prst="rect">
            <a:avLst/>
          </a:prstGeom>
        </p:spPr>
      </p:pic>
      <p:pic>
        <p:nvPicPr>
          <p:cNvPr id="466" name="object 466"/>
          <p:cNvPicPr/>
          <p:nvPr/>
        </p:nvPicPr>
        <p:blipFill>
          <a:blip r:embed="rId27" cstate="print"/>
          <a:stretch>
            <a:fillRect/>
          </a:stretch>
        </p:blipFill>
        <p:spPr>
          <a:xfrm>
            <a:off x="10960151" y="7380440"/>
            <a:ext cx="109575" cy="103606"/>
          </a:xfrm>
          <a:prstGeom prst="rect">
            <a:avLst/>
          </a:prstGeom>
        </p:spPr>
      </p:pic>
      <p:pic>
        <p:nvPicPr>
          <p:cNvPr id="467" name="object 467"/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10960151" y="8158594"/>
            <a:ext cx="109575" cy="103606"/>
          </a:xfrm>
          <a:prstGeom prst="rect">
            <a:avLst/>
          </a:prstGeom>
        </p:spPr>
      </p:pic>
      <p:pic>
        <p:nvPicPr>
          <p:cNvPr id="468" name="object 468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10960151" y="8610193"/>
            <a:ext cx="109575" cy="103606"/>
          </a:xfrm>
          <a:prstGeom prst="rect">
            <a:avLst/>
          </a:prstGeom>
        </p:spPr>
      </p:pic>
      <p:pic>
        <p:nvPicPr>
          <p:cNvPr id="469" name="object 469"/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10752557" y="8158594"/>
            <a:ext cx="109575" cy="103606"/>
          </a:xfrm>
          <a:prstGeom prst="rect">
            <a:avLst/>
          </a:prstGeom>
        </p:spPr>
      </p:pic>
      <p:pic>
        <p:nvPicPr>
          <p:cNvPr id="470" name="object 470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10752557" y="8610193"/>
            <a:ext cx="109575" cy="103606"/>
          </a:xfrm>
          <a:prstGeom prst="rect">
            <a:avLst/>
          </a:prstGeom>
        </p:spPr>
      </p:pic>
      <p:pic>
        <p:nvPicPr>
          <p:cNvPr id="471" name="object 471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11176787" y="6921893"/>
            <a:ext cx="109588" cy="103606"/>
          </a:xfrm>
          <a:prstGeom prst="rect">
            <a:avLst/>
          </a:prstGeom>
        </p:spPr>
      </p:pic>
      <p:pic>
        <p:nvPicPr>
          <p:cNvPr id="472" name="object 472"/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11169879" y="7380440"/>
            <a:ext cx="109575" cy="103606"/>
          </a:xfrm>
          <a:prstGeom prst="rect">
            <a:avLst/>
          </a:prstGeom>
        </p:spPr>
      </p:pic>
      <p:pic>
        <p:nvPicPr>
          <p:cNvPr id="473" name="object 473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11169879" y="8158594"/>
            <a:ext cx="109575" cy="103606"/>
          </a:xfrm>
          <a:prstGeom prst="rect">
            <a:avLst/>
          </a:prstGeom>
        </p:spPr>
      </p:pic>
      <p:pic>
        <p:nvPicPr>
          <p:cNvPr id="474" name="object 474"/>
          <p:cNvPicPr/>
          <p:nvPr/>
        </p:nvPicPr>
        <p:blipFill>
          <a:blip r:embed="rId33" cstate="print"/>
          <a:stretch>
            <a:fillRect/>
          </a:stretch>
        </p:blipFill>
        <p:spPr>
          <a:xfrm>
            <a:off x="11169879" y="8610193"/>
            <a:ext cx="109575" cy="103606"/>
          </a:xfrm>
          <a:prstGeom prst="rect">
            <a:avLst/>
          </a:prstGeom>
        </p:spPr>
      </p:pic>
      <p:pic>
        <p:nvPicPr>
          <p:cNvPr id="475" name="object 475"/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11176787" y="7066800"/>
            <a:ext cx="109588" cy="103606"/>
          </a:xfrm>
          <a:prstGeom prst="rect">
            <a:avLst/>
          </a:prstGeom>
        </p:spPr>
      </p:pic>
      <p:pic>
        <p:nvPicPr>
          <p:cNvPr id="476" name="object 476"/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11370551" y="7525346"/>
            <a:ext cx="109588" cy="103606"/>
          </a:xfrm>
          <a:prstGeom prst="rect">
            <a:avLst/>
          </a:prstGeom>
        </p:spPr>
      </p:pic>
      <p:pic>
        <p:nvPicPr>
          <p:cNvPr id="477" name="object 477"/>
          <p:cNvPicPr/>
          <p:nvPr/>
        </p:nvPicPr>
        <p:blipFill>
          <a:blip r:embed="rId36" cstate="print"/>
          <a:stretch>
            <a:fillRect/>
          </a:stretch>
        </p:blipFill>
        <p:spPr>
          <a:xfrm>
            <a:off x="11386528" y="6921893"/>
            <a:ext cx="109575" cy="103606"/>
          </a:xfrm>
          <a:prstGeom prst="rect">
            <a:avLst/>
          </a:prstGeom>
        </p:spPr>
      </p:pic>
      <p:pic>
        <p:nvPicPr>
          <p:cNvPr id="478" name="object 478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11379607" y="7380440"/>
            <a:ext cx="109575" cy="103606"/>
          </a:xfrm>
          <a:prstGeom prst="rect">
            <a:avLst/>
          </a:prstGeom>
        </p:spPr>
      </p:pic>
      <p:pic>
        <p:nvPicPr>
          <p:cNvPr id="479" name="object 479"/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11379607" y="8158594"/>
            <a:ext cx="109575" cy="103606"/>
          </a:xfrm>
          <a:prstGeom prst="rect">
            <a:avLst/>
          </a:prstGeom>
        </p:spPr>
      </p:pic>
      <p:pic>
        <p:nvPicPr>
          <p:cNvPr id="480" name="object 480"/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11379607" y="8610193"/>
            <a:ext cx="109575" cy="103606"/>
          </a:xfrm>
          <a:prstGeom prst="rect">
            <a:avLst/>
          </a:prstGeom>
        </p:spPr>
      </p:pic>
      <p:pic>
        <p:nvPicPr>
          <p:cNvPr id="481" name="object 481"/>
          <p:cNvPicPr/>
          <p:nvPr/>
        </p:nvPicPr>
        <p:blipFill>
          <a:blip r:embed="rId40" cstate="print"/>
          <a:stretch>
            <a:fillRect/>
          </a:stretch>
        </p:blipFill>
        <p:spPr>
          <a:xfrm>
            <a:off x="11386527" y="7066800"/>
            <a:ext cx="109588" cy="103606"/>
          </a:xfrm>
          <a:prstGeom prst="rect">
            <a:avLst/>
          </a:prstGeom>
        </p:spPr>
      </p:pic>
      <p:pic>
        <p:nvPicPr>
          <p:cNvPr id="482" name="object 482"/>
          <p:cNvPicPr/>
          <p:nvPr/>
        </p:nvPicPr>
        <p:blipFill>
          <a:blip r:embed="rId41" cstate="print"/>
          <a:stretch>
            <a:fillRect/>
          </a:stretch>
        </p:blipFill>
        <p:spPr>
          <a:xfrm>
            <a:off x="11596255" y="6921893"/>
            <a:ext cx="109588" cy="103606"/>
          </a:xfrm>
          <a:prstGeom prst="rect">
            <a:avLst/>
          </a:prstGeom>
        </p:spPr>
      </p:pic>
      <p:pic>
        <p:nvPicPr>
          <p:cNvPr id="483" name="object 483"/>
          <p:cNvPicPr/>
          <p:nvPr/>
        </p:nvPicPr>
        <p:blipFill>
          <a:blip r:embed="rId42" cstate="print"/>
          <a:stretch>
            <a:fillRect/>
          </a:stretch>
        </p:blipFill>
        <p:spPr>
          <a:xfrm>
            <a:off x="11589334" y="7380440"/>
            <a:ext cx="109588" cy="103606"/>
          </a:xfrm>
          <a:prstGeom prst="rect">
            <a:avLst/>
          </a:prstGeom>
        </p:spPr>
      </p:pic>
      <p:pic>
        <p:nvPicPr>
          <p:cNvPr id="484" name="object 484"/>
          <p:cNvPicPr/>
          <p:nvPr/>
        </p:nvPicPr>
        <p:blipFill>
          <a:blip r:embed="rId43" cstate="print"/>
          <a:stretch>
            <a:fillRect/>
          </a:stretch>
        </p:blipFill>
        <p:spPr>
          <a:xfrm>
            <a:off x="11589334" y="8158594"/>
            <a:ext cx="109588" cy="103606"/>
          </a:xfrm>
          <a:prstGeom prst="rect">
            <a:avLst/>
          </a:prstGeom>
        </p:spPr>
      </p:pic>
      <p:pic>
        <p:nvPicPr>
          <p:cNvPr id="485" name="object 485"/>
          <p:cNvPicPr/>
          <p:nvPr/>
        </p:nvPicPr>
        <p:blipFill>
          <a:blip r:embed="rId44" cstate="print"/>
          <a:stretch>
            <a:fillRect/>
          </a:stretch>
        </p:blipFill>
        <p:spPr>
          <a:xfrm>
            <a:off x="11589334" y="8610193"/>
            <a:ext cx="109588" cy="103606"/>
          </a:xfrm>
          <a:prstGeom prst="rect">
            <a:avLst/>
          </a:prstGeom>
        </p:spPr>
      </p:pic>
      <p:pic>
        <p:nvPicPr>
          <p:cNvPr id="486" name="object 486"/>
          <p:cNvPicPr/>
          <p:nvPr/>
        </p:nvPicPr>
        <p:blipFill>
          <a:blip r:embed="rId45" cstate="print"/>
          <a:stretch>
            <a:fillRect/>
          </a:stretch>
        </p:blipFill>
        <p:spPr>
          <a:xfrm>
            <a:off x="11575491" y="7832052"/>
            <a:ext cx="109588" cy="103606"/>
          </a:xfrm>
          <a:prstGeom prst="rect">
            <a:avLst/>
          </a:prstGeom>
        </p:spPr>
      </p:pic>
      <p:pic>
        <p:nvPicPr>
          <p:cNvPr id="487" name="object 487"/>
          <p:cNvPicPr/>
          <p:nvPr/>
        </p:nvPicPr>
        <p:blipFill>
          <a:blip r:embed="rId46" cstate="print"/>
          <a:stretch>
            <a:fillRect/>
          </a:stretch>
        </p:blipFill>
        <p:spPr>
          <a:xfrm>
            <a:off x="11575491" y="8304491"/>
            <a:ext cx="109588" cy="103606"/>
          </a:xfrm>
          <a:prstGeom prst="rect">
            <a:avLst/>
          </a:prstGeom>
        </p:spPr>
      </p:pic>
      <p:pic>
        <p:nvPicPr>
          <p:cNvPr id="488" name="object 488"/>
          <p:cNvPicPr/>
          <p:nvPr/>
        </p:nvPicPr>
        <p:blipFill>
          <a:blip r:embed="rId47" cstate="print"/>
          <a:stretch>
            <a:fillRect/>
          </a:stretch>
        </p:blipFill>
        <p:spPr>
          <a:xfrm>
            <a:off x="11805983" y="6921893"/>
            <a:ext cx="109588" cy="103606"/>
          </a:xfrm>
          <a:prstGeom prst="rect">
            <a:avLst/>
          </a:prstGeom>
        </p:spPr>
      </p:pic>
      <p:pic>
        <p:nvPicPr>
          <p:cNvPr id="489" name="object 489"/>
          <p:cNvPicPr/>
          <p:nvPr/>
        </p:nvPicPr>
        <p:blipFill>
          <a:blip r:embed="rId48" cstate="print"/>
          <a:stretch>
            <a:fillRect/>
          </a:stretch>
        </p:blipFill>
        <p:spPr>
          <a:xfrm>
            <a:off x="11799061" y="7380440"/>
            <a:ext cx="109588" cy="103606"/>
          </a:xfrm>
          <a:prstGeom prst="rect">
            <a:avLst/>
          </a:prstGeom>
        </p:spPr>
      </p:pic>
      <p:pic>
        <p:nvPicPr>
          <p:cNvPr id="490" name="object 490"/>
          <p:cNvPicPr/>
          <p:nvPr/>
        </p:nvPicPr>
        <p:blipFill>
          <a:blip r:embed="rId49" cstate="print"/>
          <a:stretch>
            <a:fillRect/>
          </a:stretch>
        </p:blipFill>
        <p:spPr>
          <a:xfrm>
            <a:off x="11799061" y="8158594"/>
            <a:ext cx="109588" cy="103606"/>
          </a:xfrm>
          <a:prstGeom prst="rect">
            <a:avLst/>
          </a:prstGeom>
        </p:spPr>
      </p:pic>
      <p:pic>
        <p:nvPicPr>
          <p:cNvPr id="491" name="object 491"/>
          <p:cNvPicPr/>
          <p:nvPr/>
        </p:nvPicPr>
        <p:blipFill>
          <a:blip r:embed="rId50" cstate="print"/>
          <a:stretch>
            <a:fillRect/>
          </a:stretch>
        </p:blipFill>
        <p:spPr>
          <a:xfrm>
            <a:off x="11799061" y="8610193"/>
            <a:ext cx="109588" cy="103606"/>
          </a:xfrm>
          <a:prstGeom prst="rect">
            <a:avLst/>
          </a:prstGeom>
        </p:spPr>
      </p:pic>
      <p:pic>
        <p:nvPicPr>
          <p:cNvPr id="492" name="object 492"/>
          <p:cNvPicPr/>
          <p:nvPr/>
        </p:nvPicPr>
        <p:blipFill>
          <a:blip r:embed="rId51" cstate="print"/>
          <a:stretch>
            <a:fillRect/>
          </a:stretch>
        </p:blipFill>
        <p:spPr>
          <a:xfrm>
            <a:off x="11785218" y="7832052"/>
            <a:ext cx="109588" cy="103606"/>
          </a:xfrm>
          <a:prstGeom prst="rect">
            <a:avLst/>
          </a:prstGeom>
        </p:spPr>
      </p:pic>
      <p:pic>
        <p:nvPicPr>
          <p:cNvPr id="493" name="object 493"/>
          <p:cNvPicPr/>
          <p:nvPr/>
        </p:nvPicPr>
        <p:blipFill>
          <a:blip r:embed="rId52" cstate="print"/>
          <a:stretch>
            <a:fillRect/>
          </a:stretch>
        </p:blipFill>
        <p:spPr>
          <a:xfrm>
            <a:off x="11785218" y="8304491"/>
            <a:ext cx="109588" cy="103606"/>
          </a:xfrm>
          <a:prstGeom prst="rect">
            <a:avLst/>
          </a:prstGeom>
        </p:spPr>
      </p:pic>
      <p:pic>
        <p:nvPicPr>
          <p:cNvPr id="494" name="object 494"/>
          <p:cNvPicPr/>
          <p:nvPr/>
        </p:nvPicPr>
        <p:blipFill>
          <a:blip r:embed="rId53" cstate="print"/>
          <a:stretch>
            <a:fillRect/>
          </a:stretch>
        </p:blipFill>
        <p:spPr>
          <a:xfrm>
            <a:off x="11771376" y="8763051"/>
            <a:ext cx="109588" cy="103606"/>
          </a:xfrm>
          <a:prstGeom prst="rect">
            <a:avLst/>
          </a:prstGeom>
        </p:spPr>
      </p:pic>
      <p:pic>
        <p:nvPicPr>
          <p:cNvPr id="495" name="object 495"/>
          <p:cNvPicPr/>
          <p:nvPr/>
        </p:nvPicPr>
        <p:blipFill>
          <a:blip r:embed="rId54" cstate="print"/>
          <a:stretch>
            <a:fillRect/>
          </a:stretch>
        </p:blipFill>
        <p:spPr>
          <a:xfrm>
            <a:off x="11805984" y="7066800"/>
            <a:ext cx="109575" cy="103606"/>
          </a:xfrm>
          <a:prstGeom prst="rect">
            <a:avLst/>
          </a:prstGeom>
        </p:spPr>
      </p:pic>
      <p:pic>
        <p:nvPicPr>
          <p:cNvPr id="496" name="object 496"/>
          <p:cNvPicPr/>
          <p:nvPr/>
        </p:nvPicPr>
        <p:blipFill>
          <a:blip r:embed="rId55" cstate="print"/>
          <a:stretch>
            <a:fillRect/>
          </a:stretch>
        </p:blipFill>
        <p:spPr>
          <a:xfrm>
            <a:off x="11999734" y="7525346"/>
            <a:ext cx="109588" cy="103606"/>
          </a:xfrm>
          <a:prstGeom prst="rect">
            <a:avLst/>
          </a:prstGeom>
        </p:spPr>
      </p:pic>
      <p:pic>
        <p:nvPicPr>
          <p:cNvPr id="497" name="object 497"/>
          <p:cNvPicPr/>
          <p:nvPr/>
        </p:nvPicPr>
        <p:blipFill>
          <a:blip r:embed="rId56" cstate="print"/>
          <a:stretch>
            <a:fillRect/>
          </a:stretch>
        </p:blipFill>
        <p:spPr>
          <a:xfrm>
            <a:off x="12015711" y="6921893"/>
            <a:ext cx="109588" cy="103606"/>
          </a:xfrm>
          <a:prstGeom prst="rect">
            <a:avLst/>
          </a:prstGeom>
        </p:spPr>
      </p:pic>
      <p:pic>
        <p:nvPicPr>
          <p:cNvPr id="498" name="object 498"/>
          <p:cNvPicPr/>
          <p:nvPr/>
        </p:nvPicPr>
        <p:blipFill>
          <a:blip r:embed="rId57" cstate="print"/>
          <a:stretch>
            <a:fillRect/>
          </a:stretch>
        </p:blipFill>
        <p:spPr>
          <a:xfrm>
            <a:off x="12008789" y="7380440"/>
            <a:ext cx="109588" cy="103606"/>
          </a:xfrm>
          <a:prstGeom prst="rect">
            <a:avLst/>
          </a:prstGeom>
        </p:spPr>
      </p:pic>
      <p:pic>
        <p:nvPicPr>
          <p:cNvPr id="499" name="object 499"/>
          <p:cNvPicPr/>
          <p:nvPr/>
        </p:nvPicPr>
        <p:blipFill>
          <a:blip r:embed="rId58" cstate="print"/>
          <a:stretch>
            <a:fillRect/>
          </a:stretch>
        </p:blipFill>
        <p:spPr>
          <a:xfrm>
            <a:off x="12008789" y="8158594"/>
            <a:ext cx="109588" cy="103606"/>
          </a:xfrm>
          <a:prstGeom prst="rect">
            <a:avLst/>
          </a:prstGeom>
        </p:spPr>
      </p:pic>
      <p:pic>
        <p:nvPicPr>
          <p:cNvPr id="500" name="object 500"/>
          <p:cNvPicPr/>
          <p:nvPr/>
        </p:nvPicPr>
        <p:blipFill>
          <a:blip r:embed="rId59" cstate="print"/>
          <a:stretch>
            <a:fillRect/>
          </a:stretch>
        </p:blipFill>
        <p:spPr>
          <a:xfrm>
            <a:off x="12008789" y="8610193"/>
            <a:ext cx="109588" cy="103606"/>
          </a:xfrm>
          <a:prstGeom prst="rect">
            <a:avLst/>
          </a:prstGeom>
        </p:spPr>
      </p:pic>
      <p:pic>
        <p:nvPicPr>
          <p:cNvPr id="501" name="object 501"/>
          <p:cNvPicPr/>
          <p:nvPr/>
        </p:nvPicPr>
        <p:blipFill>
          <a:blip r:embed="rId60" cstate="print"/>
          <a:stretch>
            <a:fillRect/>
          </a:stretch>
        </p:blipFill>
        <p:spPr>
          <a:xfrm>
            <a:off x="11994946" y="7832052"/>
            <a:ext cx="109588" cy="103606"/>
          </a:xfrm>
          <a:prstGeom prst="rect">
            <a:avLst/>
          </a:prstGeom>
        </p:spPr>
      </p:pic>
      <p:pic>
        <p:nvPicPr>
          <p:cNvPr id="502" name="object 502"/>
          <p:cNvPicPr/>
          <p:nvPr/>
        </p:nvPicPr>
        <p:blipFill>
          <a:blip r:embed="rId61" cstate="print"/>
          <a:stretch>
            <a:fillRect/>
          </a:stretch>
        </p:blipFill>
        <p:spPr>
          <a:xfrm>
            <a:off x="11994946" y="8304491"/>
            <a:ext cx="109588" cy="103606"/>
          </a:xfrm>
          <a:prstGeom prst="rect">
            <a:avLst/>
          </a:prstGeom>
        </p:spPr>
      </p:pic>
      <p:grpSp>
        <p:nvGrpSpPr>
          <p:cNvPr id="503" name="object 503"/>
          <p:cNvGrpSpPr/>
          <p:nvPr/>
        </p:nvGrpSpPr>
        <p:grpSpPr>
          <a:xfrm>
            <a:off x="11981117" y="8763052"/>
            <a:ext cx="109855" cy="104139"/>
            <a:chOff x="6926516" y="8763051"/>
            <a:chExt cx="109855" cy="104139"/>
          </a:xfrm>
        </p:grpSpPr>
        <p:sp>
          <p:nvSpPr>
            <p:cNvPr id="504" name="object 504"/>
            <p:cNvSpPr/>
            <p:nvPr/>
          </p:nvSpPr>
          <p:spPr>
            <a:xfrm>
              <a:off x="6928802" y="8765337"/>
              <a:ext cx="105410" cy="99060"/>
            </a:xfrm>
            <a:custGeom>
              <a:avLst/>
              <a:gdLst/>
              <a:ahLst/>
              <a:cxnLst/>
              <a:rect l="l" t="t" r="r" b="b"/>
              <a:pathLst>
                <a:path w="105409" h="99059">
                  <a:moveTo>
                    <a:pt x="105016" y="0"/>
                  </a:moveTo>
                  <a:lnTo>
                    <a:pt x="69952" y="25826"/>
                  </a:lnTo>
                  <a:lnTo>
                    <a:pt x="41584" y="55392"/>
                  </a:lnTo>
                  <a:lnTo>
                    <a:pt x="31457" y="67792"/>
                  </a:lnTo>
                  <a:lnTo>
                    <a:pt x="0" y="49047"/>
                  </a:lnTo>
                  <a:lnTo>
                    <a:pt x="0" y="54317"/>
                  </a:lnTo>
                  <a:lnTo>
                    <a:pt x="11043" y="68568"/>
                  </a:lnTo>
                  <a:lnTo>
                    <a:pt x="19900" y="80776"/>
                  </a:lnTo>
                  <a:lnTo>
                    <a:pt x="26567" y="90934"/>
                  </a:lnTo>
                  <a:lnTo>
                    <a:pt x="31038" y="99034"/>
                  </a:lnTo>
                  <a:lnTo>
                    <a:pt x="52995" y="63576"/>
                  </a:lnTo>
                  <a:lnTo>
                    <a:pt x="61400" y="51268"/>
                  </a:lnTo>
                  <a:lnTo>
                    <a:pt x="73794" y="34443"/>
                  </a:lnTo>
                  <a:lnTo>
                    <a:pt x="83870" y="22161"/>
                  </a:lnTo>
                  <a:lnTo>
                    <a:pt x="90919" y="14224"/>
                  </a:lnTo>
                  <a:lnTo>
                    <a:pt x="1050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6928802" y="8765337"/>
              <a:ext cx="105410" cy="99060"/>
            </a:xfrm>
            <a:custGeom>
              <a:avLst/>
              <a:gdLst/>
              <a:ahLst/>
              <a:cxnLst/>
              <a:rect l="l" t="t" r="r" b="b"/>
              <a:pathLst>
                <a:path w="105409" h="99059">
                  <a:moveTo>
                    <a:pt x="0" y="49047"/>
                  </a:moveTo>
                  <a:lnTo>
                    <a:pt x="31457" y="67792"/>
                  </a:lnTo>
                  <a:lnTo>
                    <a:pt x="36433" y="61557"/>
                  </a:lnTo>
                  <a:lnTo>
                    <a:pt x="41584" y="55392"/>
                  </a:lnTo>
                  <a:lnTo>
                    <a:pt x="69952" y="25826"/>
                  </a:lnTo>
                  <a:lnTo>
                    <a:pt x="99847" y="393"/>
                  </a:lnTo>
                  <a:lnTo>
                    <a:pt x="105016" y="0"/>
                  </a:lnTo>
                  <a:lnTo>
                    <a:pt x="101561" y="3365"/>
                  </a:lnTo>
                  <a:lnTo>
                    <a:pt x="98043" y="6921"/>
                  </a:lnTo>
                  <a:lnTo>
                    <a:pt x="94487" y="10566"/>
                  </a:lnTo>
                  <a:lnTo>
                    <a:pt x="90919" y="14224"/>
                  </a:lnTo>
                  <a:lnTo>
                    <a:pt x="87363" y="18110"/>
                  </a:lnTo>
                  <a:lnTo>
                    <a:pt x="65252" y="46012"/>
                  </a:lnTo>
                  <a:lnTo>
                    <a:pt x="61400" y="51268"/>
                  </a:lnTo>
                  <a:lnTo>
                    <a:pt x="40144" y="83870"/>
                  </a:lnTo>
                  <a:lnTo>
                    <a:pt x="38734" y="86296"/>
                  </a:lnTo>
                  <a:lnTo>
                    <a:pt x="37249" y="88798"/>
                  </a:lnTo>
                  <a:lnTo>
                    <a:pt x="35712" y="91300"/>
                  </a:lnTo>
                  <a:lnTo>
                    <a:pt x="34162" y="93814"/>
                  </a:lnTo>
                  <a:lnTo>
                    <a:pt x="32600" y="96418"/>
                  </a:lnTo>
                  <a:lnTo>
                    <a:pt x="31038" y="99034"/>
                  </a:lnTo>
                  <a:lnTo>
                    <a:pt x="26567" y="90934"/>
                  </a:lnTo>
                  <a:lnTo>
                    <a:pt x="19900" y="80776"/>
                  </a:lnTo>
                  <a:lnTo>
                    <a:pt x="11043" y="68568"/>
                  </a:lnTo>
                  <a:lnTo>
                    <a:pt x="0" y="54317"/>
                  </a:lnTo>
                  <a:lnTo>
                    <a:pt x="0" y="4904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06" name="object 506"/>
          <p:cNvPicPr/>
          <p:nvPr/>
        </p:nvPicPr>
        <p:blipFill>
          <a:blip r:embed="rId62" cstate="print"/>
          <a:stretch>
            <a:fillRect/>
          </a:stretch>
        </p:blipFill>
        <p:spPr>
          <a:xfrm>
            <a:off x="12015711" y="7066800"/>
            <a:ext cx="109588" cy="103606"/>
          </a:xfrm>
          <a:prstGeom prst="rect">
            <a:avLst/>
          </a:prstGeom>
        </p:spPr>
      </p:pic>
      <p:grpSp>
        <p:nvGrpSpPr>
          <p:cNvPr id="507" name="object 507"/>
          <p:cNvGrpSpPr/>
          <p:nvPr/>
        </p:nvGrpSpPr>
        <p:grpSpPr>
          <a:xfrm>
            <a:off x="12070486" y="8786698"/>
            <a:ext cx="93980" cy="93980"/>
            <a:chOff x="7015886" y="8786698"/>
            <a:chExt cx="93980" cy="93980"/>
          </a:xfrm>
        </p:grpSpPr>
        <p:sp>
          <p:nvSpPr>
            <p:cNvPr id="508" name="object 508"/>
            <p:cNvSpPr/>
            <p:nvPr/>
          </p:nvSpPr>
          <p:spPr>
            <a:xfrm>
              <a:off x="7047801" y="8808402"/>
              <a:ext cx="33020" cy="50800"/>
            </a:xfrm>
            <a:custGeom>
              <a:avLst/>
              <a:gdLst/>
              <a:ahLst/>
              <a:cxnLst/>
              <a:rect l="l" t="t" r="r" b="b"/>
              <a:pathLst>
                <a:path w="33020" h="50800">
                  <a:moveTo>
                    <a:pt x="21145" y="0"/>
                  </a:moveTo>
                  <a:lnTo>
                    <a:pt x="11658" y="0"/>
                  </a:lnTo>
                  <a:lnTo>
                    <a:pt x="7912" y="1168"/>
                  </a:lnTo>
                  <a:lnTo>
                    <a:pt x="2400" y="5791"/>
                  </a:lnTo>
                  <a:lnTo>
                    <a:pt x="990" y="8928"/>
                  </a:lnTo>
                  <a:lnTo>
                    <a:pt x="914" y="12915"/>
                  </a:lnTo>
                  <a:lnTo>
                    <a:pt x="7874" y="12915"/>
                  </a:lnTo>
                  <a:lnTo>
                    <a:pt x="7962" y="10693"/>
                  </a:lnTo>
                  <a:lnTo>
                    <a:pt x="8788" y="8915"/>
                  </a:lnTo>
                  <a:lnTo>
                    <a:pt x="11950" y="6299"/>
                  </a:lnTo>
                  <a:lnTo>
                    <a:pt x="14046" y="5651"/>
                  </a:lnTo>
                  <a:lnTo>
                    <a:pt x="19215" y="5651"/>
                  </a:lnTo>
                  <a:lnTo>
                    <a:pt x="21221" y="6324"/>
                  </a:lnTo>
                  <a:lnTo>
                    <a:pt x="24180" y="9004"/>
                  </a:lnTo>
                  <a:lnTo>
                    <a:pt x="24904" y="10820"/>
                  </a:lnTo>
                  <a:lnTo>
                    <a:pt x="24904" y="15913"/>
                  </a:lnTo>
                  <a:lnTo>
                    <a:pt x="23875" y="18008"/>
                  </a:lnTo>
                  <a:lnTo>
                    <a:pt x="19710" y="20777"/>
                  </a:lnTo>
                  <a:lnTo>
                    <a:pt x="16497" y="21513"/>
                  </a:lnTo>
                  <a:lnTo>
                    <a:pt x="12166" y="21640"/>
                  </a:lnTo>
                  <a:lnTo>
                    <a:pt x="12128" y="26949"/>
                  </a:lnTo>
                  <a:lnTo>
                    <a:pt x="17665" y="26847"/>
                  </a:lnTo>
                  <a:lnTo>
                    <a:pt x="20624" y="27647"/>
                  </a:lnTo>
                  <a:lnTo>
                    <a:pt x="24790" y="30822"/>
                  </a:lnTo>
                  <a:lnTo>
                    <a:pt x="25831" y="33083"/>
                  </a:lnTo>
                  <a:lnTo>
                    <a:pt x="25831" y="38582"/>
                  </a:lnTo>
                  <a:lnTo>
                    <a:pt x="24930" y="40627"/>
                  </a:lnTo>
                  <a:lnTo>
                    <a:pt x="21374" y="43700"/>
                  </a:lnTo>
                  <a:lnTo>
                    <a:pt x="18961" y="44462"/>
                  </a:lnTo>
                  <a:lnTo>
                    <a:pt x="13182" y="44462"/>
                  </a:lnTo>
                  <a:lnTo>
                    <a:pt x="11125" y="43814"/>
                  </a:lnTo>
                  <a:lnTo>
                    <a:pt x="8318" y="41198"/>
                  </a:lnTo>
                  <a:lnTo>
                    <a:pt x="7531" y="39204"/>
                  </a:lnTo>
                  <a:lnTo>
                    <a:pt x="7327" y="36525"/>
                  </a:lnTo>
                  <a:lnTo>
                    <a:pt x="0" y="36525"/>
                  </a:lnTo>
                  <a:lnTo>
                    <a:pt x="38" y="40906"/>
                  </a:lnTo>
                  <a:lnTo>
                    <a:pt x="1409" y="44297"/>
                  </a:lnTo>
                  <a:lnTo>
                    <a:pt x="6794" y="49060"/>
                  </a:lnTo>
                  <a:lnTo>
                    <a:pt x="10617" y="50266"/>
                  </a:lnTo>
                  <a:lnTo>
                    <a:pt x="20764" y="50266"/>
                  </a:lnTo>
                  <a:lnTo>
                    <a:pt x="24930" y="48958"/>
                  </a:lnTo>
                  <a:lnTo>
                    <a:pt x="31153" y="43764"/>
                  </a:lnTo>
                  <a:lnTo>
                    <a:pt x="32715" y="40322"/>
                  </a:lnTo>
                  <a:lnTo>
                    <a:pt x="32715" y="32969"/>
                  </a:lnTo>
                  <a:lnTo>
                    <a:pt x="31864" y="30365"/>
                  </a:lnTo>
                  <a:lnTo>
                    <a:pt x="28486" y="26200"/>
                  </a:lnTo>
                  <a:lnTo>
                    <a:pt x="26123" y="24828"/>
                  </a:lnTo>
                  <a:lnTo>
                    <a:pt x="23101" y="24231"/>
                  </a:lnTo>
                  <a:lnTo>
                    <a:pt x="26009" y="23177"/>
                  </a:lnTo>
                  <a:lnTo>
                    <a:pt x="28206" y="21729"/>
                  </a:lnTo>
                  <a:lnTo>
                    <a:pt x="31153" y="18033"/>
                  </a:lnTo>
                  <a:lnTo>
                    <a:pt x="31902" y="15798"/>
                  </a:lnTo>
                  <a:lnTo>
                    <a:pt x="31902" y="9182"/>
                  </a:lnTo>
                  <a:lnTo>
                    <a:pt x="30505" y="5994"/>
                  </a:lnTo>
                  <a:lnTo>
                    <a:pt x="24904" y="1193"/>
                  </a:lnTo>
                  <a:lnTo>
                    <a:pt x="211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7018172" y="8788984"/>
              <a:ext cx="89535" cy="89535"/>
            </a:xfrm>
            <a:custGeom>
              <a:avLst/>
              <a:gdLst/>
              <a:ahLst/>
              <a:cxnLst/>
              <a:rect l="l" t="t" r="r" b="b"/>
              <a:pathLst>
                <a:path w="89534" h="89534">
                  <a:moveTo>
                    <a:pt x="44551" y="0"/>
                  </a:moveTo>
                  <a:lnTo>
                    <a:pt x="61862" y="3510"/>
                  </a:lnTo>
                  <a:lnTo>
                    <a:pt x="76022" y="13074"/>
                  </a:lnTo>
                  <a:lnTo>
                    <a:pt x="85581" y="27239"/>
                  </a:lnTo>
                  <a:lnTo>
                    <a:pt x="89090" y="44551"/>
                  </a:lnTo>
                  <a:lnTo>
                    <a:pt x="85581" y="61856"/>
                  </a:lnTo>
                  <a:lnTo>
                    <a:pt x="76022" y="76017"/>
                  </a:lnTo>
                  <a:lnTo>
                    <a:pt x="61862" y="85579"/>
                  </a:lnTo>
                  <a:lnTo>
                    <a:pt x="44551" y="89090"/>
                  </a:lnTo>
                  <a:lnTo>
                    <a:pt x="27239" y="85579"/>
                  </a:lnTo>
                  <a:lnTo>
                    <a:pt x="13074" y="76017"/>
                  </a:lnTo>
                  <a:lnTo>
                    <a:pt x="3510" y="61856"/>
                  </a:lnTo>
                  <a:lnTo>
                    <a:pt x="0" y="44551"/>
                  </a:lnTo>
                  <a:lnTo>
                    <a:pt x="3510" y="27239"/>
                  </a:lnTo>
                  <a:lnTo>
                    <a:pt x="13074" y="13074"/>
                  </a:lnTo>
                  <a:lnTo>
                    <a:pt x="27239" y="3510"/>
                  </a:lnTo>
                  <a:lnTo>
                    <a:pt x="44551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10" name="object 510"/>
          <p:cNvPicPr/>
          <p:nvPr/>
        </p:nvPicPr>
        <p:blipFill>
          <a:blip r:embed="rId63" cstate="print"/>
          <a:stretch>
            <a:fillRect/>
          </a:stretch>
        </p:blipFill>
        <p:spPr>
          <a:xfrm>
            <a:off x="9668345" y="7497585"/>
            <a:ext cx="93649" cy="93649"/>
          </a:xfrm>
          <a:prstGeom prst="rect">
            <a:avLst/>
          </a:prstGeom>
        </p:spPr>
      </p:pic>
      <p:pic>
        <p:nvPicPr>
          <p:cNvPr id="511" name="object 511"/>
          <p:cNvPicPr/>
          <p:nvPr/>
        </p:nvPicPr>
        <p:blipFill>
          <a:blip r:embed="rId64" cstate="print"/>
          <a:stretch>
            <a:fillRect/>
          </a:stretch>
        </p:blipFill>
        <p:spPr>
          <a:xfrm>
            <a:off x="10319296" y="7008482"/>
            <a:ext cx="93662" cy="93662"/>
          </a:xfrm>
          <a:prstGeom prst="rect">
            <a:avLst/>
          </a:prstGeom>
        </p:spPr>
      </p:pic>
      <p:pic>
        <p:nvPicPr>
          <p:cNvPr id="512" name="object 512"/>
          <p:cNvPicPr/>
          <p:nvPr/>
        </p:nvPicPr>
        <p:blipFill>
          <a:blip r:embed="rId65" cstate="print"/>
          <a:stretch>
            <a:fillRect/>
          </a:stretch>
        </p:blipFill>
        <p:spPr>
          <a:xfrm>
            <a:off x="7989253" y="8948826"/>
            <a:ext cx="3750271" cy="476554"/>
          </a:xfrm>
          <a:prstGeom prst="rect">
            <a:avLst/>
          </a:prstGeom>
        </p:spPr>
      </p:pic>
      <p:sp>
        <p:nvSpPr>
          <p:cNvPr id="513" name="object 513"/>
          <p:cNvSpPr txBox="1"/>
          <p:nvPr/>
        </p:nvSpPr>
        <p:spPr>
          <a:xfrm>
            <a:off x="5763270" y="507135"/>
            <a:ext cx="108077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-10" dirty="0">
                <a:solidFill>
                  <a:srgbClr val="171514"/>
                </a:solidFill>
                <a:latin typeface="Arial"/>
                <a:cs typeface="Arial"/>
              </a:rPr>
              <a:t>Clase</a:t>
            </a:r>
            <a:r>
              <a:rPr sz="1100" b="1" spc="-4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00" b="1" spc="80" dirty="0">
                <a:solidFill>
                  <a:srgbClr val="171514"/>
                </a:solidFill>
                <a:latin typeface="Arial"/>
                <a:cs typeface="Arial"/>
              </a:rPr>
              <a:t>II,</a:t>
            </a:r>
            <a:r>
              <a:rPr sz="1100" b="1" spc="-4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00" b="1" spc="5" dirty="0">
                <a:solidFill>
                  <a:srgbClr val="171514"/>
                </a:solidFill>
                <a:latin typeface="Arial"/>
                <a:cs typeface="Arial"/>
              </a:rPr>
              <a:t>Tipo</a:t>
            </a:r>
            <a:r>
              <a:rPr sz="1100" b="1" spc="-4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00" b="1" spc="-55" dirty="0">
                <a:solidFill>
                  <a:srgbClr val="171514"/>
                </a:solidFill>
                <a:latin typeface="Arial"/>
                <a:cs typeface="Arial"/>
              </a:rPr>
              <a:t>B</a:t>
            </a:r>
            <a:r>
              <a:rPr sz="11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518" name="object 518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53</a:t>
            </a:fld>
            <a:endParaRPr spc="-75" dirty="0"/>
          </a:p>
        </p:txBody>
      </p:sp>
      <p:sp>
        <p:nvSpPr>
          <p:cNvPr id="514" name="object 514"/>
          <p:cNvSpPr txBox="1"/>
          <p:nvPr/>
        </p:nvSpPr>
        <p:spPr>
          <a:xfrm>
            <a:off x="7959101" y="500784"/>
            <a:ext cx="423989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-10" dirty="0">
                <a:solidFill>
                  <a:srgbClr val="171514"/>
                </a:solidFill>
                <a:latin typeface="Arial"/>
                <a:cs typeface="Arial"/>
              </a:rPr>
              <a:t>Clase</a:t>
            </a:r>
            <a:r>
              <a:rPr sz="115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50" b="1" spc="85" dirty="0">
                <a:solidFill>
                  <a:srgbClr val="171514"/>
                </a:solidFill>
                <a:latin typeface="Arial"/>
                <a:cs typeface="Arial"/>
              </a:rPr>
              <a:t>II,</a:t>
            </a:r>
            <a:r>
              <a:rPr sz="11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50" b="1" spc="5" dirty="0">
                <a:solidFill>
                  <a:srgbClr val="171514"/>
                </a:solidFill>
                <a:latin typeface="Arial"/>
                <a:cs typeface="Arial"/>
              </a:rPr>
              <a:t>Tipo</a:t>
            </a:r>
            <a:r>
              <a:rPr sz="11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50" b="1" spc="-30" dirty="0">
                <a:solidFill>
                  <a:srgbClr val="171514"/>
                </a:solidFill>
                <a:latin typeface="Arial"/>
                <a:cs typeface="Arial"/>
              </a:rPr>
              <a:t>B</a:t>
            </a:r>
            <a:r>
              <a:rPr sz="11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El</a:t>
            </a:r>
            <a:r>
              <a:rPr sz="115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cableado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es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similar</a:t>
            </a:r>
            <a:r>
              <a:rPr sz="115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al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cableado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Clase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dirty="0">
                <a:solidFill>
                  <a:srgbClr val="171514"/>
                </a:solidFill>
                <a:latin typeface="Lucida Sans Unicode"/>
                <a:cs typeface="Lucida Sans Unicode"/>
              </a:rPr>
              <a:t>I,</a:t>
            </a:r>
            <a:r>
              <a:rPr sz="115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Tipo</a:t>
            </a:r>
            <a:endParaRPr sz="1150">
              <a:latin typeface="Lucida Sans Unicode"/>
              <a:cs typeface="Lucida Sans Unicode"/>
            </a:endParaRPr>
          </a:p>
        </p:txBody>
      </p:sp>
      <p:sp>
        <p:nvSpPr>
          <p:cNvPr id="515" name="object 515"/>
          <p:cNvSpPr txBox="1"/>
          <p:nvPr/>
        </p:nvSpPr>
        <p:spPr>
          <a:xfrm>
            <a:off x="7959100" y="683665"/>
            <a:ext cx="4883150" cy="5664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spc="15" dirty="0">
                <a:solidFill>
                  <a:srgbClr val="171514"/>
                </a:solidFill>
                <a:latin typeface="Lucida Sans Unicode"/>
                <a:cs typeface="Lucida Sans Unicode"/>
              </a:rPr>
              <a:t>B.</a:t>
            </a:r>
            <a:endParaRPr sz="1150">
              <a:latin typeface="Lucida Sans Unicode"/>
              <a:cs typeface="Lucida Sans Unicode"/>
            </a:endParaRPr>
          </a:p>
          <a:p>
            <a:pPr marL="12700" marR="5080">
              <a:lnSpc>
                <a:spcPct val="104299"/>
              </a:lnSpc>
            </a:pPr>
            <a:r>
              <a:rPr sz="11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El.cableado.de.clase.II,.tipo.B.incluye.el.cableado.de.interconexión.entr </a:t>
            </a:r>
            <a:r>
              <a:rPr sz="1150" spc="-3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arrancadores.de.motores.</a:t>
            </a:r>
            <a:endParaRPr sz="1150">
              <a:latin typeface="Lucida Sans Unicode"/>
              <a:cs typeface="Lucida Sans Unicode"/>
            </a:endParaRPr>
          </a:p>
        </p:txBody>
      </p:sp>
      <p:sp>
        <p:nvSpPr>
          <p:cNvPr id="516" name="object 516"/>
          <p:cNvSpPr txBox="1"/>
          <p:nvPr/>
        </p:nvSpPr>
        <p:spPr>
          <a:xfrm>
            <a:off x="5763271" y="5641495"/>
            <a:ext cx="118808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10" dirty="0">
                <a:solidFill>
                  <a:srgbClr val="171514"/>
                </a:solidFill>
                <a:latin typeface="Arial"/>
                <a:cs typeface="Arial"/>
              </a:rPr>
              <a:t>Gráfico</a:t>
            </a:r>
            <a:r>
              <a:rPr sz="8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8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referencia</a:t>
            </a:r>
            <a:r>
              <a:rPr sz="850" spc="2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517" name="object 517"/>
          <p:cNvSpPr txBox="1"/>
          <p:nvPr/>
        </p:nvSpPr>
        <p:spPr>
          <a:xfrm>
            <a:off x="7959031" y="5590694"/>
            <a:ext cx="428625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6299"/>
              </a:lnSpc>
              <a:spcBef>
                <a:spcPts val="100"/>
              </a:spcBef>
            </a:pP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El.gráfico.siguiente.proporciona.una.referencia.útil.cuando.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determinar.la.clase.y.el.tipo.de.cableado.utilizado.en.el.control.de.motores. </a:t>
            </a:r>
            <a:r>
              <a:rPr sz="950" spc="-29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centros.</a:t>
            </a:r>
            <a:endParaRPr sz="9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015428" y="4788141"/>
            <a:ext cx="1003935" cy="326390"/>
            <a:chOff x="2960827" y="4788141"/>
            <a:chExt cx="1003935" cy="326390"/>
          </a:xfrm>
        </p:grpSpPr>
        <p:sp>
          <p:nvSpPr>
            <p:cNvPr id="3" name="object 3"/>
            <p:cNvSpPr/>
            <p:nvPr/>
          </p:nvSpPr>
          <p:spPr>
            <a:xfrm>
              <a:off x="2960827" y="5035321"/>
              <a:ext cx="995680" cy="79375"/>
            </a:xfrm>
            <a:custGeom>
              <a:avLst/>
              <a:gdLst/>
              <a:ahLst/>
              <a:cxnLst/>
              <a:rect l="l" t="t" r="r" b="b"/>
              <a:pathLst>
                <a:path w="995679" h="79375">
                  <a:moveTo>
                    <a:pt x="926795" y="0"/>
                  </a:moveTo>
                  <a:lnTo>
                    <a:pt x="922058" y="4356"/>
                  </a:lnTo>
                  <a:lnTo>
                    <a:pt x="915441" y="6819"/>
                  </a:lnTo>
                  <a:lnTo>
                    <a:pt x="906348" y="6819"/>
                  </a:lnTo>
                  <a:lnTo>
                    <a:pt x="0" y="55156"/>
                  </a:lnTo>
                  <a:lnTo>
                    <a:pt x="5518" y="66039"/>
                  </a:lnTo>
                  <a:lnTo>
                    <a:pt x="11647" y="73793"/>
                  </a:lnTo>
                  <a:lnTo>
                    <a:pt x="18407" y="78137"/>
                  </a:lnTo>
                  <a:lnTo>
                    <a:pt x="25819" y="78790"/>
                  </a:lnTo>
                  <a:lnTo>
                    <a:pt x="992936" y="28333"/>
                  </a:lnTo>
                  <a:lnTo>
                    <a:pt x="995248" y="15290"/>
                  </a:lnTo>
                  <a:lnTo>
                    <a:pt x="995248" y="13169"/>
                  </a:lnTo>
                  <a:lnTo>
                    <a:pt x="92679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887622" y="4788141"/>
              <a:ext cx="77470" cy="260350"/>
            </a:xfrm>
            <a:custGeom>
              <a:avLst/>
              <a:gdLst/>
              <a:ahLst/>
              <a:cxnLst/>
              <a:rect l="l" t="t" r="r" b="b"/>
              <a:pathLst>
                <a:path w="77470" h="260350">
                  <a:moveTo>
                    <a:pt x="76923" y="0"/>
                  </a:moveTo>
                  <a:lnTo>
                    <a:pt x="34582" y="0"/>
                  </a:lnTo>
                  <a:lnTo>
                    <a:pt x="34582" y="25400"/>
                  </a:lnTo>
                  <a:lnTo>
                    <a:pt x="13423" y="25400"/>
                  </a:lnTo>
                  <a:lnTo>
                    <a:pt x="9182" y="50800"/>
                  </a:lnTo>
                  <a:lnTo>
                    <a:pt x="9182" y="220129"/>
                  </a:lnTo>
                  <a:lnTo>
                    <a:pt x="8633" y="228645"/>
                  </a:lnTo>
                  <a:lnTo>
                    <a:pt x="6953" y="236026"/>
                  </a:lnTo>
                  <a:lnTo>
                    <a:pt x="4092" y="242221"/>
                  </a:lnTo>
                  <a:lnTo>
                    <a:pt x="0" y="247180"/>
                  </a:lnTo>
                  <a:lnTo>
                    <a:pt x="68452" y="260350"/>
                  </a:lnTo>
                  <a:lnTo>
                    <a:pt x="68452" y="25400"/>
                  </a:lnTo>
                  <a:lnTo>
                    <a:pt x="7692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9747276" y="3607041"/>
            <a:ext cx="404495" cy="1316990"/>
          </a:xfrm>
          <a:custGeom>
            <a:avLst/>
            <a:gdLst/>
            <a:ahLst/>
            <a:cxnLst/>
            <a:rect l="l" t="t" r="r" b="b"/>
            <a:pathLst>
              <a:path w="404495" h="1316989">
                <a:moveTo>
                  <a:pt x="403923" y="0"/>
                </a:moveTo>
                <a:lnTo>
                  <a:pt x="0" y="0"/>
                </a:lnTo>
                <a:lnTo>
                  <a:pt x="0" y="1316570"/>
                </a:lnTo>
                <a:lnTo>
                  <a:pt x="403923" y="1316570"/>
                </a:lnTo>
                <a:lnTo>
                  <a:pt x="403923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9014904" y="5042141"/>
            <a:ext cx="2159000" cy="63500"/>
          </a:xfrm>
          <a:custGeom>
            <a:avLst/>
            <a:gdLst/>
            <a:ahLst/>
            <a:cxnLst/>
            <a:rect l="l" t="t" r="r" b="b"/>
            <a:pathLst>
              <a:path w="2159000" h="63500">
                <a:moveTo>
                  <a:pt x="2159000" y="0"/>
                </a:moveTo>
                <a:lnTo>
                  <a:pt x="12700" y="0"/>
                </a:lnTo>
                <a:lnTo>
                  <a:pt x="0" y="21170"/>
                </a:lnTo>
                <a:lnTo>
                  <a:pt x="0" y="63500"/>
                </a:lnTo>
                <a:lnTo>
                  <a:pt x="2159000" y="63500"/>
                </a:lnTo>
                <a:lnTo>
                  <a:pt x="215900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" name="object 7"/>
          <p:cNvGrpSpPr/>
          <p:nvPr/>
        </p:nvGrpSpPr>
        <p:grpSpPr>
          <a:xfrm>
            <a:off x="7971714" y="3175241"/>
            <a:ext cx="3382645" cy="1944370"/>
            <a:chOff x="2917113" y="3175241"/>
            <a:chExt cx="3382645" cy="1944370"/>
          </a:xfrm>
        </p:grpSpPr>
        <p:sp>
          <p:nvSpPr>
            <p:cNvPr id="8" name="object 8"/>
            <p:cNvSpPr/>
            <p:nvPr/>
          </p:nvSpPr>
          <p:spPr>
            <a:xfrm>
              <a:off x="3947477" y="3293021"/>
              <a:ext cx="2013585" cy="167005"/>
            </a:xfrm>
            <a:custGeom>
              <a:avLst/>
              <a:gdLst/>
              <a:ahLst/>
              <a:cxnLst/>
              <a:rect l="l" t="t" r="r" b="b"/>
              <a:pathLst>
                <a:path w="2013585" h="167004">
                  <a:moveTo>
                    <a:pt x="1883219" y="0"/>
                  </a:moveTo>
                  <a:lnTo>
                    <a:pt x="1403819" y="10083"/>
                  </a:lnTo>
                  <a:lnTo>
                    <a:pt x="1403819" y="25958"/>
                  </a:lnTo>
                  <a:lnTo>
                    <a:pt x="590994" y="51561"/>
                  </a:lnTo>
                  <a:lnTo>
                    <a:pt x="590994" y="124586"/>
                  </a:lnTo>
                  <a:lnTo>
                    <a:pt x="533819" y="126390"/>
                  </a:lnTo>
                  <a:lnTo>
                    <a:pt x="533819" y="53365"/>
                  </a:lnTo>
                  <a:lnTo>
                    <a:pt x="9956" y="69850"/>
                  </a:lnTo>
                  <a:lnTo>
                    <a:pt x="0" y="69367"/>
                  </a:lnTo>
                  <a:lnTo>
                    <a:pt x="1015" y="165861"/>
                  </a:lnTo>
                  <a:lnTo>
                    <a:pt x="24472" y="165861"/>
                  </a:lnTo>
                  <a:lnTo>
                    <a:pt x="85851" y="166916"/>
                  </a:lnTo>
                  <a:lnTo>
                    <a:pt x="85851" y="99186"/>
                  </a:lnTo>
                  <a:lnTo>
                    <a:pt x="177926" y="98120"/>
                  </a:lnTo>
                  <a:lnTo>
                    <a:pt x="181406" y="158750"/>
                  </a:lnTo>
                  <a:lnTo>
                    <a:pt x="2013394" y="111125"/>
                  </a:lnTo>
                  <a:lnTo>
                    <a:pt x="2013394" y="34925"/>
                  </a:lnTo>
                  <a:lnTo>
                    <a:pt x="1883219" y="34925"/>
                  </a:lnTo>
                  <a:lnTo>
                    <a:pt x="188321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936381" y="3204921"/>
              <a:ext cx="3183255" cy="1885950"/>
            </a:xfrm>
            <a:custGeom>
              <a:avLst/>
              <a:gdLst/>
              <a:ahLst/>
              <a:cxnLst/>
              <a:rect l="l" t="t" r="r" b="b"/>
              <a:pathLst>
                <a:path w="3183254" h="1885950">
                  <a:moveTo>
                    <a:pt x="12076" y="0"/>
                  </a:moveTo>
                  <a:lnTo>
                    <a:pt x="11445" y="24873"/>
                  </a:lnTo>
                  <a:lnTo>
                    <a:pt x="18091" y="53678"/>
                  </a:lnTo>
                  <a:lnTo>
                    <a:pt x="29158" y="84208"/>
                  </a:lnTo>
                  <a:lnTo>
                    <a:pt x="41794" y="114261"/>
                  </a:lnTo>
                  <a:lnTo>
                    <a:pt x="55817" y="156194"/>
                  </a:lnTo>
                  <a:lnTo>
                    <a:pt x="58728" y="195749"/>
                  </a:lnTo>
                  <a:lnTo>
                    <a:pt x="48939" y="236893"/>
                  </a:lnTo>
                  <a:lnTo>
                    <a:pt x="24865" y="283591"/>
                  </a:lnTo>
                  <a:lnTo>
                    <a:pt x="14955" y="307841"/>
                  </a:lnTo>
                  <a:lnTo>
                    <a:pt x="8136" y="342397"/>
                  </a:lnTo>
                  <a:lnTo>
                    <a:pt x="4140" y="385387"/>
                  </a:lnTo>
                  <a:lnTo>
                    <a:pt x="2702" y="434941"/>
                  </a:lnTo>
                  <a:lnTo>
                    <a:pt x="3553" y="489190"/>
                  </a:lnTo>
                  <a:lnTo>
                    <a:pt x="6427" y="546262"/>
                  </a:lnTo>
                  <a:lnTo>
                    <a:pt x="11057" y="604287"/>
                  </a:lnTo>
                  <a:lnTo>
                    <a:pt x="17176" y="661396"/>
                  </a:lnTo>
                  <a:lnTo>
                    <a:pt x="24516" y="715718"/>
                  </a:lnTo>
                  <a:lnTo>
                    <a:pt x="32811" y="765383"/>
                  </a:lnTo>
                  <a:lnTo>
                    <a:pt x="41794" y="808520"/>
                  </a:lnTo>
                  <a:lnTo>
                    <a:pt x="47799" y="842829"/>
                  </a:lnTo>
                  <a:lnTo>
                    <a:pt x="51471" y="883414"/>
                  </a:lnTo>
                  <a:lnTo>
                    <a:pt x="53070" y="929293"/>
                  </a:lnTo>
                  <a:lnTo>
                    <a:pt x="52855" y="979485"/>
                  </a:lnTo>
                  <a:lnTo>
                    <a:pt x="51084" y="1033010"/>
                  </a:lnTo>
                  <a:lnTo>
                    <a:pt x="48017" y="1088885"/>
                  </a:lnTo>
                  <a:lnTo>
                    <a:pt x="43913" y="1146130"/>
                  </a:lnTo>
                  <a:lnTo>
                    <a:pt x="39031" y="1203764"/>
                  </a:lnTo>
                  <a:lnTo>
                    <a:pt x="33631" y="1260806"/>
                  </a:lnTo>
                  <a:lnTo>
                    <a:pt x="27972" y="1316274"/>
                  </a:lnTo>
                  <a:lnTo>
                    <a:pt x="7923" y="1502790"/>
                  </a:lnTo>
                  <a:lnTo>
                    <a:pt x="3631" y="1555329"/>
                  </a:lnTo>
                  <a:lnTo>
                    <a:pt x="957" y="1610439"/>
                  </a:lnTo>
                  <a:lnTo>
                    <a:pt x="0" y="1666164"/>
                  </a:lnTo>
                  <a:lnTo>
                    <a:pt x="858" y="1720548"/>
                  </a:lnTo>
                  <a:lnTo>
                    <a:pt x="3633" y="1771635"/>
                  </a:lnTo>
                  <a:lnTo>
                    <a:pt x="8423" y="1817469"/>
                  </a:lnTo>
                  <a:lnTo>
                    <a:pt x="15327" y="1856095"/>
                  </a:lnTo>
                  <a:lnTo>
                    <a:pt x="24446" y="1885556"/>
                  </a:lnTo>
                  <a:lnTo>
                    <a:pt x="930794" y="1837220"/>
                  </a:lnTo>
                  <a:lnTo>
                    <a:pt x="944355" y="1834904"/>
                  </a:lnTo>
                  <a:lnTo>
                    <a:pt x="953547" y="1828223"/>
                  </a:lnTo>
                  <a:lnTo>
                    <a:pt x="958770" y="1817573"/>
                  </a:lnTo>
                  <a:lnTo>
                    <a:pt x="960423" y="1803349"/>
                  </a:lnTo>
                  <a:lnTo>
                    <a:pt x="960423" y="1634020"/>
                  </a:lnTo>
                  <a:lnTo>
                    <a:pt x="964665" y="1608620"/>
                  </a:lnTo>
                  <a:lnTo>
                    <a:pt x="985823" y="1608620"/>
                  </a:lnTo>
                  <a:lnTo>
                    <a:pt x="985823" y="1583220"/>
                  </a:lnTo>
                  <a:lnTo>
                    <a:pt x="1028165" y="1583220"/>
                  </a:lnTo>
                  <a:lnTo>
                    <a:pt x="1019694" y="1608620"/>
                  </a:lnTo>
                  <a:lnTo>
                    <a:pt x="1019694" y="1845690"/>
                  </a:lnTo>
                  <a:lnTo>
                    <a:pt x="1017382" y="1858733"/>
                  </a:lnTo>
                  <a:lnTo>
                    <a:pt x="1023923" y="1858390"/>
                  </a:lnTo>
                  <a:lnTo>
                    <a:pt x="1036623" y="1837220"/>
                  </a:lnTo>
                  <a:lnTo>
                    <a:pt x="3182923" y="1837220"/>
                  </a:lnTo>
                  <a:lnTo>
                    <a:pt x="3182923" y="1801431"/>
                  </a:lnTo>
                  <a:lnTo>
                    <a:pt x="3140594" y="1803349"/>
                  </a:lnTo>
                  <a:lnTo>
                    <a:pt x="3140594" y="93091"/>
                  </a:lnTo>
                  <a:lnTo>
                    <a:pt x="2895065" y="97320"/>
                  </a:lnTo>
                  <a:lnTo>
                    <a:pt x="2894315" y="97535"/>
                  </a:lnTo>
                  <a:lnTo>
                    <a:pt x="2894315" y="123024"/>
                  </a:lnTo>
                  <a:lnTo>
                    <a:pt x="3024490" y="123024"/>
                  </a:lnTo>
                  <a:lnTo>
                    <a:pt x="3024490" y="199224"/>
                  </a:lnTo>
                  <a:lnTo>
                    <a:pt x="1192503" y="246849"/>
                  </a:lnTo>
                  <a:lnTo>
                    <a:pt x="1189023" y="186220"/>
                  </a:lnTo>
                  <a:lnTo>
                    <a:pt x="1096948" y="187286"/>
                  </a:lnTo>
                  <a:lnTo>
                    <a:pt x="1096948" y="255016"/>
                  </a:lnTo>
                  <a:lnTo>
                    <a:pt x="1035569" y="253961"/>
                  </a:lnTo>
                  <a:lnTo>
                    <a:pt x="1012112" y="253961"/>
                  </a:lnTo>
                  <a:lnTo>
                    <a:pt x="1015465" y="601090"/>
                  </a:lnTo>
                  <a:lnTo>
                    <a:pt x="994294" y="588390"/>
                  </a:lnTo>
                  <a:lnTo>
                    <a:pt x="990065" y="482561"/>
                  </a:lnTo>
                  <a:lnTo>
                    <a:pt x="956194" y="482561"/>
                  </a:lnTo>
                  <a:lnTo>
                    <a:pt x="945615" y="452920"/>
                  </a:lnTo>
                  <a:lnTo>
                    <a:pt x="949844" y="167170"/>
                  </a:lnTo>
                  <a:lnTo>
                    <a:pt x="949049" y="153211"/>
                  </a:lnTo>
                  <a:lnTo>
                    <a:pt x="945080" y="142827"/>
                  </a:lnTo>
                  <a:lnTo>
                    <a:pt x="935554" y="135619"/>
                  </a:lnTo>
                  <a:lnTo>
                    <a:pt x="918094" y="131191"/>
                  </a:lnTo>
                  <a:lnTo>
                    <a:pt x="1207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481296" y="3358743"/>
              <a:ext cx="57785" cy="60960"/>
            </a:xfrm>
            <a:custGeom>
              <a:avLst/>
              <a:gdLst/>
              <a:ahLst/>
              <a:cxnLst/>
              <a:rect l="l" t="t" r="r" b="b"/>
              <a:pathLst>
                <a:path w="57785" h="60960">
                  <a:moveTo>
                    <a:pt x="57175" y="0"/>
                  </a:moveTo>
                  <a:lnTo>
                    <a:pt x="0" y="2908"/>
                  </a:lnTo>
                  <a:lnTo>
                    <a:pt x="0" y="60667"/>
                  </a:lnTo>
                  <a:lnTo>
                    <a:pt x="57175" y="58864"/>
                  </a:lnTo>
                  <a:lnTo>
                    <a:pt x="571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948457" y="3175240"/>
              <a:ext cx="3171190" cy="1833245"/>
            </a:xfrm>
            <a:custGeom>
              <a:avLst/>
              <a:gdLst/>
              <a:ahLst/>
              <a:cxnLst/>
              <a:rect l="l" t="t" r="r" b="b"/>
              <a:pathLst>
                <a:path w="3171190" h="1833245">
                  <a:moveTo>
                    <a:pt x="3170847" y="59270"/>
                  </a:moveTo>
                  <a:lnTo>
                    <a:pt x="980236" y="143852"/>
                  </a:lnTo>
                  <a:lnTo>
                    <a:pt x="977988" y="143941"/>
                  </a:lnTo>
                  <a:lnTo>
                    <a:pt x="38188" y="0"/>
                  </a:lnTo>
                  <a:lnTo>
                    <a:pt x="22860" y="3683"/>
                  </a:lnTo>
                  <a:lnTo>
                    <a:pt x="11684" y="10083"/>
                  </a:lnTo>
                  <a:lnTo>
                    <a:pt x="4216" y="18872"/>
                  </a:lnTo>
                  <a:lnTo>
                    <a:pt x="0" y="29679"/>
                  </a:lnTo>
                  <a:lnTo>
                    <a:pt x="906018" y="160870"/>
                  </a:lnTo>
                  <a:lnTo>
                    <a:pt x="914704" y="162509"/>
                  </a:lnTo>
                  <a:lnTo>
                    <a:pt x="921600" y="164630"/>
                  </a:lnTo>
                  <a:lnTo>
                    <a:pt x="926934" y="167271"/>
                  </a:lnTo>
                  <a:lnTo>
                    <a:pt x="930960" y="170446"/>
                  </a:lnTo>
                  <a:lnTo>
                    <a:pt x="990307" y="157378"/>
                  </a:lnTo>
                  <a:lnTo>
                    <a:pt x="994371" y="164744"/>
                  </a:lnTo>
                  <a:lnTo>
                    <a:pt x="997699" y="175514"/>
                  </a:lnTo>
                  <a:lnTo>
                    <a:pt x="999020" y="187147"/>
                  </a:lnTo>
                  <a:lnTo>
                    <a:pt x="1008976" y="187629"/>
                  </a:lnTo>
                  <a:lnTo>
                    <a:pt x="1532839" y="171145"/>
                  </a:lnTo>
                  <a:lnTo>
                    <a:pt x="1532839" y="186410"/>
                  </a:lnTo>
                  <a:lnTo>
                    <a:pt x="1590014" y="183502"/>
                  </a:lnTo>
                  <a:lnTo>
                    <a:pt x="1590014" y="169341"/>
                  </a:lnTo>
                  <a:lnTo>
                    <a:pt x="2402840" y="143738"/>
                  </a:lnTo>
                  <a:lnTo>
                    <a:pt x="2402840" y="127863"/>
                  </a:lnTo>
                  <a:lnTo>
                    <a:pt x="2882239" y="117779"/>
                  </a:lnTo>
                  <a:lnTo>
                    <a:pt x="2882239" y="127215"/>
                  </a:lnTo>
                  <a:lnTo>
                    <a:pt x="2882989" y="127000"/>
                  </a:lnTo>
                  <a:lnTo>
                    <a:pt x="3128518" y="122770"/>
                  </a:lnTo>
                  <a:lnTo>
                    <a:pt x="3128518" y="1833029"/>
                  </a:lnTo>
                  <a:lnTo>
                    <a:pt x="3170847" y="1831111"/>
                  </a:lnTo>
                  <a:lnTo>
                    <a:pt x="3170847" y="592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879418" y="3332568"/>
              <a:ext cx="737235" cy="1362710"/>
            </a:xfrm>
            <a:custGeom>
              <a:avLst/>
              <a:gdLst/>
              <a:ahLst/>
              <a:cxnLst/>
              <a:rect l="l" t="t" r="r" b="b"/>
              <a:pathLst>
                <a:path w="737235" h="1362710">
                  <a:moveTo>
                    <a:pt x="72428" y="473443"/>
                  </a:moveTo>
                  <a:lnTo>
                    <a:pt x="68186" y="33172"/>
                  </a:lnTo>
                  <a:lnTo>
                    <a:pt x="59550" y="0"/>
                  </a:lnTo>
                  <a:lnTo>
                    <a:pt x="0" y="13119"/>
                  </a:lnTo>
                  <a:lnTo>
                    <a:pt x="3556" y="18084"/>
                  </a:lnTo>
                  <a:lnTo>
                    <a:pt x="5626" y="24079"/>
                  </a:lnTo>
                  <a:lnTo>
                    <a:pt x="6565" y="31203"/>
                  </a:lnTo>
                  <a:lnTo>
                    <a:pt x="6807" y="39522"/>
                  </a:lnTo>
                  <a:lnTo>
                    <a:pt x="2578" y="325272"/>
                  </a:lnTo>
                  <a:lnTo>
                    <a:pt x="13157" y="354914"/>
                  </a:lnTo>
                  <a:lnTo>
                    <a:pt x="47028" y="354914"/>
                  </a:lnTo>
                  <a:lnTo>
                    <a:pt x="51257" y="460743"/>
                  </a:lnTo>
                  <a:lnTo>
                    <a:pt x="72428" y="473443"/>
                  </a:lnTo>
                  <a:close/>
                </a:path>
                <a:path w="737235" h="1362710">
                  <a:moveTo>
                    <a:pt x="737057" y="1260843"/>
                  </a:moveTo>
                  <a:lnTo>
                    <a:pt x="563486" y="1260843"/>
                  </a:lnTo>
                  <a:lnTo>
                    <a:pt x="563486" y="1362443"/>
                  </a:lnTo>
                  <a:lnTo>
                    <a:pt x="737057" y="1362443"/>
                  </a:lnTo>
                  <a:lnTo>
                    <a:pt x="737057" y="1260843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900104" y="4881270"/>
              <a:ext cx="34290" cy="101600"/>
            </a:xfrm>
            <a:custGeom>
              <a:avLst/>
              <a:gdLst/>
              <a:ahLst/>
              <a:cxnLst/>
              <a:rect l="l" t="t" r="r" b="b"/>
              <a:pathLst>
                <a:path w="34289" h="101600">
                  <a:moveTo>
                    <a:pt x="33870" y="0"/>
                  </a:moveTo>
                  <a:lnTo>
                    <a:pt x="0" y="0"/>
                  </a:lnTo>
                  <a:lnTo>
                    <a:pt x="0" y="101600"/>
                  </a:lnTo>
                  <a:lnTo>
                    <a:pt x="33870" y="101600"/>
                  </a:lnTo>
                  <a:lnTo>
                    <a:pt x="338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121175" y="4703470"/>
              <a:ext cx="1479550" cy="275590"/>
            </a:xfrm>
            <a:custGeom>
              <a:avLst/>
              <a:gdLst/>
              <a:ahLst/>
              <a:cxnLst/>
              <a:rect l="l" t="t" r="r" b="b"/>
              <a:pathLst>
                <a:path w="1479550" h="275589">
                  <a:moveTo>
                    <a:pt x="33870" y="105841"/>
                  </a:moveTo>
                  <a:lnTo>
                    <a:pt x="0" y="105841"/>
                  </a:lnTo>
                  <a:lnTo>
                    <a:pt x="0" y="171450"/>
                  </a:lnTo>
                  <a:lnTo>
                    <a:pt x="0" y="275170"/>
                  </a:lnTo>
                  <a:lnTo>
                    <a:pt x="33870" y="275170"/>
                  </a:lnTo>
                  <a:lnTo>
                    <a:pt x="33870" y="171450"/>
                  </a:lnTo>
                  <a:lnTo>
                    <a:pt x="33870" y="105841"/>
                  </a:lnTo>
                  <a:close/>
                </a:path>
                <a:path w="1479550" h="275589">
                  <a:moveTo>
                    <a:pt x="165100" y="184150"/>
                  </a:moveTo>
                  <a:lnTo>
                    <a:pt x="114300" y="184150"/>
                  </a:lnTo>
                  <a:lnTo>
                    <a:pt x="114300" y="273050"/>
                  </a:lnTo>
                  <a:lnTo>
                    <a:pt x="165100" y="273050"/>
                  </a:lnTo>
                  <a:lnTo>
                    <a:pt x="165100" y="184150"/>
                  </a:lnTo>
                  <a:close/>
                </a:path>
                <a:path w="1479550" h="275589">
                  <a:moveTo>
                    <a:pt x="247650" y="209550"/>
                  </a:moveTo>
                  <a:lnTo>
                    <a:pt x="196850" y="209550"/>
                  </a:lnTo>
                  <a:lnTo>
                    <a:pt x="196850" y="273050"/>
                  </a:lnTo>
                  <a:lnTo>
                    <a:pt x="247650" y="273050"/>
                  </a:lnTo>
                  <a:lnTo>
                    <a:pt x="247650" y="209550"/>
                  </a:lnTo>
                  <a:close/>
                </a:path>
                <a:path w="1479550" h="275589">
                  <a:moveTo>
                    <a:pt x="1441450" y="0"/>
                  </a:moveTo>
                  <a:lnTo>
                    <a:pt x="1397000" y="0"/>
                  </a:lnTo>
                  <a:lnTo>
                    <a:pt x="1397000" y="63500"/>
                  </a:lnTo>
                  <a:lnTo>
                    <a:pt x="1441450" y="63500"/>
                  </a:lnTo>
                  <a:lnTo>
                    <a:pt x="1441450" y="0"/>
                  </a:lnTo>
                  <a:close/>
                </a:path>
                <a:path w="1479550" h="275589">
                  <a:moveTo>
                    <a:pt x="1479550" y="82550"/>
                  </a:moveTo>
                  <a:lnTo>
                    <a:pt x="1454150" y="82550"/>
                  </a:lnTo>
                  <a:lnTo>
                    <a:pt x="1454150" y="120650"/>
                  </a:lnTo>
                  <a:lnTo>
                    <a:pt x="1397000" y="120650"/>
                  </a:lnTo>
                  <a:lnTo>
                    <a:pt x="1397000" y="139700"/>
                  </a:lnTo>
                  <a:lnTo>
                    <a:pt x="1454150" y="139700"/>
                  </a:lnTo>
                  <a:lnTo>
                    <a:pt x="1479550" y="139700"/>
                  </a:lnTo>
                  <a:lnTo>
                    <a:pt x="1479550" y="8255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033454" y="4474870"/>
              <a:ext cx="476250" cy="419100"/>
            </a:xfrm>
            <a:custGeom>
              <a:avLst/>
              <a:gdLst/>
              <a:ahLst/>
              <a:cxnLst/>
              <a:rect l="l" t="t" r="r" b="b"/>
              <a:pathLst>
                <a:path w="476250" h="419100">
                  <a:moveTo>
                    <a:pt x="412750" y="0"/>
                  </a:moveTo>
                  <a:lnTo>
                    <a:pt x="69850" y="0"/>
                  </a:lnTo>
                  <a:lnTo>
                    <a:pt x="71970" y="21170"/>
                  </a:lnTo>
                  <a:lnTo>
                    <a:pt x="0" y="21170"/>
                  </a:lnTo>
                  <a:lnTo>
                    <a:pt x="0" y="372541"/>
                  </a:lnTo>
                  <a:lnTo>
                    <a:pt x="12700" y="393700"/>
                  </a:lnTo>
                  <a:lnTo>
                    <a:pt x="63500" y="393700"/>
                  </a:lnTo>
                  <a:lnTo>
                    <a:pt x="63500" y="419100"/>
                  </a:lnTo>
                  <a:lnTo>
                    <a:pt x="294220" y="419100"/>
                  </a:lnTo>
                  <a:lnTo>
                    <a:pt x="294220" y="400050"/>
                  </a:lnTo>
                  <a:lnTo>
                    <a:pt x="387350" y="400050"/>
                  </a:lnTo>
                  <a:lnTo>
                    <a:pt x="387350" y="385241"/>
                  </a:lnTo>
                  <a:lnTo>
                    <a:pt x="404291" y="385241"/>
                  </a:lnTo>
                  <a:lnTo>
                    <a:pt x="404291" y="357720"/>
                  </a:lnTo>
                  <a:lnTo>
                    <a:pt x="476250" y="357720"/>
                  </a:lnTo>
                  <a:lnTo>
                    <a:pt x="476250" y="298450"/>
                  </a:lnTo>
                  <a:lnTo>
                    <a:pt x="412750" y="298450"/>
                  </a:lnTo>
                  <a:lnTo>
                    <a:pt x="4127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127525" y="3439832"/>
              <a:ext cx="1344295" cy="1416050"/>
            </a:xfrm>
            <a:custGeom>
              <a:avLst/>
              <a:gdLst/>
              <a:ahLst/>
              <a:cxnLst/>
              <a:rect l="l" t="t" r="r" b="b"/>
              <a:pathLst>
                <a:path w="1344295" h="1416050">
                  <a:moveTo>
                    <a:pt x="520700" y="0"/>
                  </a:moveTo>
                  <a:lnTo>
                    <a:pt x="127000" y="11938"/>
                  </a:lnTo>
                  <a:lnTo>
                    <a:pt x="127000" y="6350"/>
                  </a:lnTo>
                  <a:lnTo>
                    <a:pt x="0" y="6350"/>
                  </a:lnTo>
                  <a:lnTo>
                    <a:pt x="0" y="107950"/>
                  </a:lnTo>
                  <a:lnTo>
                    <a:pt x="101600" y="107950"/>
                  </a:lnTo>
                  <a:lnTo>
                    <a:pt x="101600" y="190500"/>
                  </a:lnTo>
                  <a:lnTo>
                    <a:pt x="101600" y="1369479"/>
                  </a:lnTo>
                  <a:lnTo>
                    <a:pt x="27520" y="1369479"/>
                  </a:lnTo>
                  <a:lnTo>
                    <a:pt x="27520" y="1416037"/>
                  </a:lnTo>
                  <a:lnTo>
                    <a:pt x="197675" y="1416037"/>
                  </a:lnTo>
                  <a:lnTo>
                    <a:pt x="197675" y="1369479"/>
                  </a:lnTo>
                  <a:lnTo>
                    <a:pt x="196850" y="1369479"/>
                  </a:lnTo>
                  <a:lnTo>
                    <a:pt x="196850" y="190500"/>
                  </a:lnTo>
                  <a:lnTo>
                    <a:pt x="520700" y="190500"/>
                  </a:lnTo>
                  <a:lnTo>
                    <a:pt x="520700" y="0"/>
                  </a:lnTo>
                  <a:close/>
                </a:path>
                <a:path w="1344295" h="1416050">
                  <a:moveTo>
                    <a:pt x="1344079" y="1069327"/>
                  </a:moveTo>
                  <a:lnTo>
                    <a:pt x="1318679" y="1069327"/>
                  </a:lnTo>
                  <a:lnTo>
                    <a:pt x="1318679" y="1387462"/>
                  </a:lnTo>
                  <a:lnTo>
                    <a:pt x="1344079" y="1387462"/>
                  </a:lnTo>
                  <a:lnTo>
                    <a:pt x="1344079" y="1069327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471972" y="3545966"/>
              <a:ext cx="476402" cy="235102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5590908" y="3635031"/>
              <a:ext cx="351790" cy="107950"/>
            </a:xfrm>
            <a:custGeom>
              <a:avLst/>
              <a:gdLst/>
              <a:ahLst/>
              <a:cxnLst/>
              <a:rect l="l" t="t" r="r" b="b"/>
              <a:pathLst>
                <a:path w="351789" h="107950">
                  <a:moveTo>
                    <a:pt x="335508" y="62306"/>
                  </a:moveTo>
                  <a:lnTo>
                    <a:pt x="285597" y="30759"/>
                  </a:lnTo>
                  <a:lnTo>
                    <a:pt x="232232" y="10604"/>
                  </a:lnTo>
                  <a:lnTo>
                    <a:pt x="178155" y="723"/>
                  </a:lnTo>
                  <a:lnTo>
                    <a:pt x="126123" y="0"/>
                  </a:lnTo>
                  <a:lnTo>
                    <a:pt x="78854" y="7302"/>
                  </a:lnTo>
                  <a:lnTo>
                    <a:pt x="39116" y="21526"/>
                  </a:lnTo>
                  <a:lnTo>
                    <a:pt x="32664" y="25908"/>
                  </a:lnTo>
                  <a:lnTo>
                    <a:pt x="2705" y="21856"/>
                  </a:lnTo>
                  <a:lnTo>
                    <a:pt x="0" y="40716"/>
                  </a:lnTo>
                  <a:lnTo>
                    <a:pt x="10172" y="42087"/>
                  </a:lnTo>
                  <a:lnTo>
                    <a:pt x="18453" y="50673"/>
                  </a:lnTo>
                  <a:lnTo>
                    <a:pt x="126873" y="57785"/>
                  </a:lnTo>
                  <a:lnTo>
                    <a:pt x="261543" y="93306"/>
                  </a:lnTo>
                  <a:lnTo>
                    <a:pt x="306844" y="107861"/>
                  </a:lnTo>
                  <a:lnTo>
                    <a:pt x="313905" y="90182"/>
                  </a:lnTo>
                  <a:lnTo>
                    <a:pt x="268414" y="75476"/>
                  </a:lnTo>
                  <a:lnTo>
                    <a:pt x="167335" y="45542"/>
                  </a:lnTo>
                  <a:lnTo>
                    <a:pt x="55664" y="29006"/>
                  </a:lnTo>
                  <a:lnTo>
                    <a:pt x="83604" y="19418"/>
                  </a:lnTo>
                  <a:lnTo>
                    <a:pt x="128625" y="12941"/>
                  </a:lnTo>
                  <a:lnTo>
                    <a:pt x="178269" y="13957"/>
                  </a:lnTo>
                  <a:lnTo>
                    <a:pt x="229819" y="23495"/>
                  </a:lnTo>
                  <a:lnTo>
                    <a:pt x="280504" y="42570"/>
                  </a:lnTo>
                  <a:lnTo>
                    <a:pt x="327596" y="72237"/>
                  </a:lnTo>
                  <a:lnTo>
                    <a:pt x="335508" y="62306"/>
                  </a:lnTo>
                  <a:close/>
                </a:path>
                <a:path w="351789" h="107950">
                  <a:moveTo>
                    <a:pt x="351548" y="59397"/>
                  </a:moveTo>
                  <a:lnTo>
                    <a:pt x="337566" y="43421"/>
                  </a:lnTo>
                  <a:lnTo>
                    <a:pt x="320662" y="29552"/>
                  </a:lnTo>
                  <a:lnTo>
                    <a:pt x="302742" y="17919"/>
                  </a:lnTo>
                  <a:lnTo>
                    <a:pt x="285699" y="8674"/>
                  </a:lnTo>
                  <a:lnTo>
                    <a:pt x="280009" y="20027"/>
                  </a:lnTo>
                  <a:lnTo>
                    <a:pt x="294347" y="27749"/>
                  </a:lnTo>
                  <a:lnTo>
                    <a:pt x="311061" y="38354"/>
                  </a:lnTo>
                  <a:lnTo>
                    <a:pt x="327533" y="51460"/>
                  </a:lnTo>
                  <a:lnTo>
                    <a:pt x="341160" y="66675"/>
                  </a:lnTo>
                  <a:lnTo>
                    <a:pt x="351548" y="59397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525185" y="3692334"/>
              <a:ext cx="139954" cy="95681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4275696" y="4963820"/>
              <a:ext cx="93345" cy="12700"/>
            </a:xfrm>
            <a:custGeom>
              <a:avLst/>
              <a:gdLst/>
              <a:ahLst/>
              <a:cxnLst/>
              <a:rect l="l" t="t" r="r" b="b"/>
              <a:pathLst>
                <a:path w="93345" h="12700">
                  <a:moveTo>
                    <a:pt x="93129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93129" y="12700"/>
                  </a:lnTo>
                  <a:lnTo>
                    <a:pt x="9312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360354" y="4946192"/>
              <a:ext cx="1712595" cy="34925"/>
            </a:xfrm>
            <a:custGeom>
              <a:avLst/>
              <a:gdLst/>
              <a:ahLst/>
              <a:cxnLst/>
              <a:rect l="l" t="t" r="r" b="b"/>
              <a:pathLst>
                <a:path w="1712595" h="34925">
                  <a:moveTo>
                    <a:pt x="400050" y="0"/>
                  </a:moveTo>
                  <a:lnTo>
                    <a:pt x="0" y="0"/>
                  </a:lnTo>
                  <a:lnTo>
                    <a:pt x="0" y="34569"/>
                  </a:lnTo>
                  <a:lnTo>
                    <a:pt x="400050" y="34569"/>
                  </a:lnTo>
                  <a:lnTo>
                    <a:pt x="400050" y="0"/>
                  </a:lnTo>
                  <a:close/>
                </a:path>
                <a:path w="1712595" h="34925">
                  <a:moveTo>
                    <a:pt x="1712379" y="0"/>
                  </a:moveTo>
                  <a:lnTo>
                    <a:pt x="556679" y="0"/>
                  </a:lnTo>
                  <a:lnTo>
                    <a:pt x="556679" y="34569"/>
                  </a:lnTo>
                  <a:lnTo>
                    <a:pt x="1712379" y="34569"/>
                  </a:lnTo>
                  <a:lnTo>
                    <a:pt x="171237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460775" y="3550957"/>
              <a:ext cx="260350" cy="1374775"/>
            </a:xfrm>
            <a:custGeom>
              <a:avLst/>
              <a:gdLst/>
              <a:ahLst/>
              <a:cxnLst/>
              <a:rect l="l" t="t" r="r" b="b"/>
              <a:pathLst>
                <a:path w="260350" h="1374775">
                  <a:moveTo>
                    <a:pt x="238125" y="44450"/>
                  </a:moveTo>
                  <a:lnTo>
                    <a:pt x="9525" y="0"/>
                  </a:lnTo>
                  <a:lnTo>
                    <a:pt x="0" y="22225"/>
                  </a:lnTo>
                  <a:lnTo>
                    <a:pt x="203200" y="41275"/>
                  </a:lnTo>
                  <a:lnTo>
                    <a:pt x="212369" y="44361"/>
                  </a:lnTo>
                  <a:lnTo>
                    <a:pt x="217081" y="49212"/>
                  </a:lnTo>
                  <a:lnTo>
                    <a:pt x="218821" y="56464"/>
                  </a:lnTo>
                  <a:lnTo>
                    <a:pt x="219075" y="66675"/>
                  </a:lnTo>
                  <a:lnTo>
                    <a:pt x="219075" y="987412"/>
                  </a:lnTo>
                  <a:lnTo>
                    <a:pt x="238125" y="965187"/>
                  </a:lnTo>
                  <a:lnTo>
                    <a:pt x="238125" y="44450"/>
                  </a:lnTo>
                  <a:close/>
                </a:path>
                <a:path w="260350" h="1374775">
                  <a:moveTo>
                    <a:pt x="260350" y="1311262"/>
                  </a:moveTo>
                  <a:lnTo>
                    <a:pt x="234950" y="1298562"/>
                  </a:lnTo>
                  <a:lnTo>
                    <a:pt x="234950" y="1374762"/>
                  </a:lnTo>
                  <a:lnTo>
                    <a:pt x="238912" y="1374025"/>
                  </a:lnTo>
                  <a:lnTo>
                    <a:pt x="247650" y="1371193"/>
                  </a:lnTo>
                  <a:lnTo>
                    <a:pt x="256374" y="1365389"/>
                  </a:lnTo>
                  <a:lnTo>
                    <a:pt x="260350" y="1355712"/>
                  </a:lnTo>
                  <a:lnTo>
                    <a:pt x="260350" y="1311262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5748" y="3666705"/>
              <a:ext cx="162585" cy="245503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78428" y="3987342"/>
              <a:ext cx="149961" cy="238429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475532" y="4314469"/>
              <a:ext cx="164947" cy="246875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584600" y="3489146"/>
              <a:ext cx="2327275" cy="1094105"/>
            </a:xfrm>
            <a:custGeom>
              <a:avLst/>
              <a:gdLst/>
              <a:ahLst/>
              <a:cxnLst/>
              <a:rect l="l" t="t" r="r" b="b"/>
              <a:pathLst>
                <a:path w="2327275" h="1094104">
                  <a:moveTo>
                    <a:pt x="263525" y="1023823"/>
                  </a:moveTo>
                  <a:lnTo>
                    <a:pt x="0" y="1030173"/>
                  </a:lnTo>
                  <a:lnTo>
                    <a:pt x="101600" y="1093673"/>
                  </a:lnTo>
                  <a:lnTo>
                    <a:pt x="260350" y="1093673"/>
                  </a:lnTo>
                  <a:lnTo>
                    <a:pt x="263525" y="1023823"/>
                  </a:lnTo>
                  <a:close/>
                </a:path>
                <a:path w="2327275" h="1094104">
                  <a:moveTo>
                    <a:pt x="263525" y="696810"/>
                  </a:moveTo>
                  <a:lnTo>
                    <a:pt x="0" y="703160"/>
                  </a:lnTo>
                  <a:lnTo>
                    <a:pt x="101600" y="766660"/>
                  </a:lnTo>
                  <a:lnTo>
                    <a:pt x="260350" y="766660"/>
                  </a:lnTo>
                  <a:lnTo>
                    <a:pt x="263525" y="696810"/>
                  </a:lnTo>
                  <a:close/>
                </a:path>
                <a:path w="2327275" h="1094104">
                  <a:moveTo>
                    <a:pt x="263525" y="376135"/>
                  </a:moveTo>
                  <a:lnTo>
                    <a:pt x="0" y="382485"/>
                  </a:lnTo>
                  <a:lnTo>
                    <a:pt x="101600" y="445985"/>
                  </a:lnTo>
                  <a:lnTo>
                    <a:pt x="260350" y="445985"/>
                  </a:lnTo>
                  <a:lnTo>
                    <a:pt x="263525" y="376135"/>
                  </a:lnTo>
                  <a:close/>
                </a:path>
                <a:path w="2327275" h="1094104">
                  <a:moveTo>
                    <a:pt x="2327275" y="0"/>
                  </a:moveTo>
                  <a:lnTo>
                    <a:pt x="1400175" y="0"/>
                  </a:lnTo>
                  <a:lnTo>
                    <a:pt x="1400175" y="90779"/>
                  </a:lnTo>
                  <a:lnTo>
                    <a:pt x="2327275" y="90779"/>
                  </a:lnTo>
                  <a:lnTo>
                    <a:pt x="23272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565893" y="3650347"/>
              <a:ext cx="136525" cy="222885"/>
            </a:xfrm>
            <a:custGeom>
              <a:avLst/>
              <a:gdLst/>
              <a:ahLst/>
              <a:cxnLst/>
              <a:rect l="l" t="t" r="r" b="b"/>
              <a:pathLst>
                <a:path w="136525" h="222885">
                  <a:moveTo>
                    <a:pt x="136525" y="533"/>
                  </a:moveTo>
                  <a:lnTo>
                    <a:pt x="15875" y="0"/>
                  </a:lnTo>
                  <a:lnTo>
                    <a:pt x="15875" y="64020"/>
                  </a:lnTo>
                  <a:lnTo>
                    <a:pt x="0" y="64020"/>
                  </a:lnTo>
                  <a:lnTo>
                    <a:pt x="0" y="159270"/>
                  </a:lnTo>
                  <a:lnTo>
                    <a:pt x="15875" y="159270"/>
                  </a:lnTo>
                  <a:lnTo>
                    <a:pt x="15875" y="222770"/>
                  </a:lnTo>
                  <a:lnTo>
                    <a:pt x="136525" y="222770"/>
                  </a:lnTo>
                  <a:lnTo>
                    <a:pt x="136525" y="159270"/>
                  </a:lnTo>
                  <a:lnTo>
                    <a:pt x="120650" y="159270"/>
                  </a:lnTo>
                  <a:lnTo>
                    <a:pt x="120650" y="64020"/>
                  </a:lnTo>
                  <a:lnTo>
                    <a:pt x="136525" y="64020"/>
                  </a:lnTo>
                  <a:lnTo>
                    <a:pt x="136525" y="53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686543" y="3650881"/>
              <a:ext cx="74930" cy="222250"/>
            </a:xfrm>
            <a:custGeom>
              <a:avLst/>
              <a:gdLst/>
              <a:ahLst/>
              <a:cxnLst/>
              <a:rect l="l" t="t" r="r" b="b"/>
              <a:pathLst>
                <a:path w="74929" h="222250">
                  <a:moveTo>
                    <a:pt x="58737" y="158737"/>
                  </a:moveTo>
                  <a:lnTo>
                    <a:pt x="0" y="158737"/>
                  </a:lnTo>
                  <a:lnTo>
                    <a:pt x="0" y="63500"/>
                  </a:lnTo>
                  <a:lnTo>
                    <a:pt x="58737" y="63500"/>
                  </a:lnTo>
                  <a:lnTo>
                    <a:pt x="58737" y="158737"/>
                  </a:lnTo>
                  <a:close/>
                </a:path>
                <a:path w="74929" h="222250">
                  <a:moveTo>
                    <a:pt x="74612" y="63500"/>
                  </a:moveTo>
                  <a:lnTo>
                    <a:pt x="74612" y="0"/>
                  </a:lnTo>
                  <a:lnTo>
                    <a:pt x="15875" y="0"/>
                  </a:lnTo>
                  <a:lnTo>
                    <a:pt x="15875" y="63487"/>
                  </a:lnTo>
                  <a:lnTo>
                    <a:pt x="74612" y="63500"/>
                  </a:lnTo>
                  <a:close/>
                </a:path>
                <a:path w="74929" h="222250">
                  <a:moveTo>
                    <a:pt x="74612" y="222237"/>
                  </a:moveTo>
                  <a:lnTo>
                    <a:pt x="74612" y="158737"/>
                  </a:lnTo>
                  <a:lnTo>
                    <a:pt x="15875" y="158737"/>
                  </a:lnTo>
                  <a:lnTo>
                    <a:pt x="15875" y="222237"/>
                  </a:lnTo>
                  <a:lnTo>
                    <a:pt x="74612" y="22223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745280" y="3650881"/>
              <a:ext cx="157480" cy="222250"/>
            </a:xfrm>
            <a:custGeom>
              <a:avLst/>
              <a:gdLst/>
              <a:ahLst/>
              <a:cxnLst/>
              <a:rect l="l" t="t" r="r" b="b"/>
              <a:pathLst>
                <a:path w="157479" h="222250">
                  <a:moveTo>
                    <a:pt x="15875" y="0"/>
                  </a:moveTo>
                  <a:lnTo>
                    <a:pt x="15875" y="63500"/>
                  </a:lnTo>
                  <a:lnTo>
                    <a:pt x="0" y="63500"/>
                  </a:lnTo>
                  <a:lnTo>
                    <a:pt x="0" y="158737"/>
                  </a:lnTo>
                  <a:lnTo>
                    <a:pt x="15875" y="158737"/>
                  </a:lnTo>
                  <a:lnTo>
                    <a:pt x="15875" y="222237"/>
                  </a:lnTo>
                  <a:lnTo>
                    <a:pt x="143243" y="220700"/>
                  </a:lnTo>
                  <a:lnTo>
                    <a:pt x="143103" y="157149"/>
                  </a:lnTo>
                  <a:lnTo>
                    <a:pt x="156997" y="152692"/>
                  </a:lnTo>
                  <a:lnTo>
                    <a:pt x="156794" y="70954"/>
                  </a:lnTo>
                  <a:lnTo>
                    <a:pt x="141363" y="70510"/>
                  </a:lnTo>
                  <a:lnTo>
                    <a:pt x="141211" y="5194"/>
                  </a:lnTo>
                  <a:lnTo>
                    <a:pt x="158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796931" y="3677526"/>
              <a:ext cx="69850" cy="166370"/>
            </a:xfrm>
            <a:custGeom>
              <a:avLst/>
              <a:gdLst/>
              <a:ahLst/>
              <a:cxnLst/>
              <a:rect l="l" t="t" r="r" b="b"/>
              <a:pathLst>
                <a:path w="69850" h="166370">
                  <a:moveTo>
                    <a:pt x="0" y="0"/>
                  </a:moveTo>
                  <a:lnTo>
                    <a:pt x="126" y="165633"/>
                  </a:lnTo>
                  <a:lnTo>
                    <a:pt x="69748" y="166014"/>
                  </a:lnTo>
                  <a:lnTo>
                    <a:pt x="69443" y="25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565893" y="3971022"/>
              <a:ext cx="136525" cy="222885"/>
            </a:xfrm>
            <a:custGeom>
              <a:avLst/>
              <a:gdLst/>
              <a:ahLst/>
              <a:cxnLst/>
              <a:rect l="l" t="t" r="r" b="b"/>
              <a:pathLst>
                <a:path w="136525" h="222885">
                  <a:moveTo>
                    <a:pt x="136525" y="520"/>
                  </a:moveTo>
                  <a:lnTo>
                    <a:pt x="15875" y="0"/>
                  </a:lnTo>
                  <a:lnTo>
                    <a:pt x="15875" y="64020"/>
                  </a:lnTo>
                  <a:lnTo>
                    <a:pt x="0" y="64020"/>
                  </a:lnTo>
                  <a:lnTo>
                    <a:pt x="0" y="159270"/>
                  </a:lnTo>
                  <a:lnTo>
                    <a:pt x="15875" y="159270"/>
                  </a:lnTo>
                  <a:lnTo>
                    <a:pt x="15875" y="222770"/>
                  </a:lnTo>
                  <a:lnTo>
                    <a:pt x="136525" y="222770"/>
                  </a:lnTo>
                  <a:lnTo>
                    <a:pt x="136525" y="159270"/>
                  </a:lnTo>
                  <a:lnTo>
                    <a:pt x="120650" y="159270"/>
                  </a:lnTo>
                  <a:lnTo>
                    <a:pt x="120650" y="64020"/>
                  </a:lnTo>
                  <a:lnTo>
                    <a:pt x="136525" y="64020"/>
                  </a:lnTo>
                  <a:lnTo>
                    <a:pt x="136525" y="5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686543" y="3971543"/>
              <a:ext cx="74930" cy="222250"/>
            </a:xfrm>
            <a:custGeom>
              <a:avLst/>
              <a:gdLst/>
              <a:ahLst/>
              <a:cxnLst/>
              <a:rect l="l" t="t" r="r" b="b"/>
              <a:pathLst>
                <a:path w="74929" h="222250">
                  <a:moveTo>
                    <a:pt x="58737" y="158750"/>
                  </a:moveTo>
                  <a:lnTo>
                    <a:pt x="0" y="158750"/>
                  </a:lnTo>
                  <a:lnTo>
                    <a:pt x="0" y="63500"/>
                  </a:lnTo>
                  <a:lnTo>
                    <a:pt x="58737" y="63500"/>
                  </a:lnTo>
                  <a:lnTo>
                    <a:pt x="58737" y="158750"/>
                  </a:lnTo>
                  <a:close/>
                </a:path>
                <a:path w="74929" h="222250">
                  <a:moveTo>
                    <a:pt x="74612" y="63500"/>
                  </a:moveTo>
                  <a:lnTo>
                    <a:pt x="74612" y="0"/>
                  </a:lnTo>
                  <a:lnTo>
                    <a:pt x="15875" y="0"/>
                  </a:lnTo>
                  <a:lnTo>
                    <a:pt x="15875" y="63500"/>
                  </a:lnTo>
                  <a:lnTo>
                    <a:pt x="74612" y="63500"/>
                  </a:lnTo>
                  <a:close/>
                </a:path>
                <a:path w="74929" h="222250">
                  <a:moveTo>
                    <a:pt x="74612" y="222250"/>
                  </a:moveTo>
                  <a:lnTo>
                    <a:pt x="74612" y="158750"/>
                  </a:lnTo>
                  <a:lnTo>
                    <a:pt x="15875" y="158750"/>
                  </a:lnTo>
                  <a:lnTo>
                    <a:pt x="15875" y="222250"/>
                  </a:lnTo>
                  <a:lnTo>
                    <a:pt x="74612" y="2222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745280" y="3971543"/>
              <a:ext cx="157480" cy="222250"/>
            </a:xfrm>
            <a:custGeom>
              <a:avLst/>
              <a:gdLst/>
              <a:ahLst/>
              <a:cxnLst/>
              <a:rect l="l" t="t" r="r" b="b"/>
              <a:pathLst>
                <a:path w="157479" h="222250">
                  <a:moveTo>
                    <a:pt x="15875" y="0"/>
                  </a:moveTo>
                  <a:lnTo>
                    <a:pt x="15875" y="63500"/>
                  </a:lnTo>
                  <a:lnTo>
                    <a:pt x="0" y="63500"/>
                  </a:lnTo>
                  <a:lnTo>
                    <a:pt x="0" y="158750"/>
                  </a:lnTo>
                  <a:lnTo>
                    <a:pt x="15875" y="158750"/>
                  </a:lnTo>
                  <a:lnTo>
                    <a:pt x="15875" y="222250"/>
                  </a:lnTo>
                  <a:lnTo>
                    <a:pt x="143243" y="220713"/>
                  </a:lnTo>
                  <a:lnTo>
                    <a:pt x="143103" y="157162"/>
                  </a:lnTo>
                  <a:lnTo>
                    <a:pt x="156997" y="152704"/>
                  </a:lnTo>
                  <a:lnTo>
                    <a:pt x="156794" y="70967"/>
                  </a:lnTo>
                  <a:lnTo>
                    <a:pt x="141363" y="70523"/>
                  </a:lnTo>
                  <a:lnTo>
                    <a:pt x="141211" y="5206"/>
                  </a:lnTo>
                  <a:lnTo>
                    <a:pt x="158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796931" y="3998213"/>
              <a:ext cx="69850" cy="166370"/>
            </a:xfrm>
            <a:custGeom>
              <a:avLst/>
              <a:gdLst/>
              <a:ahLst/>
              <a:cxnLst/>
              <a:rect l="l" t="t" r="r" b="b"/>
              <a:pathLst>
                <a:path w="69850" h="166370">
                  <a:moveTo>
                    <a:pt x="0" y="0"/>
                  </a:moveTo>
                  <a:lnTo>
                    <a:pt x="126" y="165620"/>
                  </a:lnTo>
                  <a:lnTo>
                    <a:pt x="69748" y="166001"/>
                  </a:lnTo>
                  <a:lnTo>
                    <a:pt x="69443" y="2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565893" y="4298048"/>
              <a:ext cx="136525" cy="222885"/>
            </a:xfrm>
            <a:custGeom>
              <a:avLst/>
              <a:gdLst/>
              <a:ahLst/>
              <a:cxnLst/>
              <a:rect l="l" t="t" r="r" b="b"/>
              <a:pathLst>
                <a:path w="136525" h="222885">
                  <a:moveTo>
                    <a:pt x="136525" y="520"/>
                  </a:moveTo>
                  <a:lnTo>
                    <a:pt x="15875" y="0"/>
                  </a:lnTo>
                  <a:lnTo>
                    <a:pt x="15875" y="64020"/>
                  </a:lnTo>
                  <a:lnTo>
                    <a:pt x="0" y="64020"/>
                  </a:lnTo>
                  <a:lnTo>
                    <a:pt x="0" y="159270"/>
                  </a:lnTo>
                  <a:lnTo>
                    <a:pt x="15875" y="159270"/>
                  </a:lnTo>
                  <a:lnTo>
                    <a:pt x="15875" y="222770"/>
                  </a:lnTo>
                  <a:lnTo>
                    <a:pt x="136525" y="222770"/>
                  </a:lnTo>
                  <a:lnTo>
                    <a:pt x="136525" y="159270"/>
                  </a:lnTo>
                  <a:lnTo>
                    <a:pt x="120650" y="159270"/>
                  </a:lnTo>
                  <a:lnTo>
                    <a:pt x="120650" y="64020"/>
                  </a:lnTo>
                  <a:lnTo>
                    <a:pt x="136525" y="64020"/>
                  </a:lnTo>
                  <a:lnTo>
                    <a:pt x="136525" y="5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686543" y="4298568"/>
              <a:ext cx="74930" cy="222250"/>
            </a:xfrm>
            <a:custGeom>
              <a:avLst/>
              <a:gdLst/>
              <a:ahLst/>
              <a:cxnLst/>
              <a:rect l="l" t="t" r="r" b="b"/>
              <a:pathLst>
                <a:path w="74929" h="222250">
                  <a:moveTo>
                    <a:pt x="58737" y="158750"/>
                  </a:moveTo>
                  <a:lnTo>
                    <a:pt x="0" y="158750"/>
                  </a:lnTo>
                  <a:lnTo>
                    <a:pt x="0" y="63500"/>
                  </a:lnTo>
                  <a:lnTo>
                    <a:pt x="58737" y="63500"/>
                  </a:lnTo>
                  <a:lnTo>
                    <a:pt x="58737" y="158750"/>
                  </a:lnTo>
                  <a:close/>
                </a:path>
                <a:path w="74929" h="222250">
                  <a:moveTo>
                    <a:pt x="74612" y="63500"/>
                  </a:moveTo>
                  <a:lnTo>
                    <a:pt x="74612" y="0"/>
                  </a:lnTo>
                  <a:lnTo>
                    <a:pt x="15875" y="0"/>
                  </a:lnTo>
                  <a:lnTo>
                    <a:pt x="15875" y="63500"/>
                  </a:lnTo>
                  <a:lnTo>
                    <a:pt x="74612" y="63500"/>
                  </a:lnTo>
                  <a:close/>
                </a:path>
                <a:path w="74929" h="222250">
                  <a:moveTo>
                    <a:pt x="74612" y="222250"/>
                  </a:moveTo>
                  <a:lnTo>
                    <a:pt x="74612" y="158750"/>
                  </a:lnTo>
                  <a:lnTo>
                    <a:pt x="15875" y="158750"/>
                  </a:lnTo>
                  <a:lnTo>
                    <a:pt x="15875" y="222250"/>
                  </a:lnTo>
                  <a:lnTo>
                    <a:pt x="74612" y="2222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745280" y="4298568"/>
              <a:ext cx="158750" cy="222250"/>
            </a:xfrm>
            <a:custGeom>
              <a:avLst/>
              <a:gdLst/>
              <a:ahLst/>
              <a:cxnLst/>
              <a:rect l="l" t="t" r="r" b="b"/>
              <a:pathLst>
                <a:path w="158750" h="222250">
                  <a:moveTo>
                    <a:pt x="16078" y="0"/>
                  </a:moveTo>
                  <a:lnTo>
                    <a:pt x="16128" y="62903"/>
                  </a:lnTo>
                  <a:lnTo>
                    <a:pt x="0" y="63004"/>
                  </a:lnTo>
                  <a:lnTo>
                    <a:pt x="0" y="158241"/>
                  </a:lnTo>
                  <a:lnTo>
                    <a:pt x="16205" y="158000"/>
                  </a:lnTo>
                  <a:lnTo>
                    <a:pt x="16256" y="221919"/>
                  </a:lnTo>
                  <a:lnTo>
                    <a:pt x="145021" y="217804"/>
                  </a:lnTo>
                  <a:lnTo>
                    <a:pt x="144411" y="154609"/>
                  </a:lnTo>
                  <a:lnTo>
                    <a:pt x="158203" y="149986"/>
                  </a:lnTo>
                  <a:lnTo>
                    <a:pt x="157365" y="69430"/>
                  </a:lnTo>
                  <a:lnTo>
                    <a:pt x="142062" y="69087"/>
                  </a:lnTo>
                  <a:lnTo>
                    <a:pt x="141465" y="5092"/>
                  </a:lnTo>
                  <a:lnTo>
                    <a:pt x="160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797503" y="4324832"/>
              <a:ext cx="71120" cy="165100"/>
            </a:xfrm>
            <a:custGeom>
              <a:avLst/>
              <a:gdLst/>
              <a:ahLst/>
              <a:cxnLst/>
              <a:rect l="l" t="t" r="r" b="b"/>
              <a:pathLst>
                <a:path w="71120" h="165100">
                  <a:moveTo>
                    <a:pt x="0" y="0"/>
                  </a:moveTo>
                  <a:lnTo>
                    <a:pt x="558" y="164833"/>
                  </a:lnTo>
                  <a:lnTo>
                    <a:pt x="70764" y="163982"/>
                  </a:lnTo>
                  <a:lnTo>
                    <a:pt x="69443" y="22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513137" y="3675265"/>
              <a:ext cx="69215" cy="198755"/>
            </a:xfrm>
            <a:custGeom>
              <a:avLst/>
              <a:gdLst/>
              <a:ahLst/>
              <a:cxnLst/>
              <a:rect l="l" t="t" r="r" b="b"/>
              <a:pathLst>
                <a:path w="69214" h="198754">
                  <a:moveTo>
                    <a:pt x="68630" y="0"/>
                  </a:moveTo>
                  <a:lnTo>
                    <a:pt x="18202" y="34872"/>
                  </a:lnTo>
                  <a:lnTo>
                    <a:pt x="0" y="99110"/>
                  </a:lnTo>
                  <a:lnTo>
                    <a:pt x="5289" y="135419"/>
                  </a:lnTo>
                  <a:lnTo>
                    <a:pt x="19821" y="165752"/>
                  </a:lnTo>
                  <a:lnTo>
                    <a:pt x="41587" y="187520"/>
                  </a:lnTo>
                  <a:lnTo>
                    <a:pt x="68579" y="198132"/>
                  </a:lnTo>
                  <a:lnTo>
                    <a:pt x="68986" y="197853"/>
                  </a:lnTo>
                  <a:lnTo>
                    <a:pt x="68630" y="197853"/>
                  </a:lnTo>
                  <a:lnTo>
                    <a:pt x="68630" y="134353"/>
                  </a:lnTo>
                  <a:lnTo>
                    <a:pt x="52755" y="134353"/>
                  </a:lnTo>
                  <a:lnTo>
                    <a:pt x="52755" y="39115"/>
                  </a:lnTo>
                  <a:lnTo>
                    <a:pt x="68630" y="39115"/>
                  </a:lnTo>
                  <a:lnTo>
                    <a:pt x="686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488448" y="3651897"/>
              <a:ext cx="163195" cy="245745"/>
            </a:xfrm>
            <a:custGeom>
              <a:avLst/>
              <a:gdLst/>
              <a:ahLst/>
              <a:cxnLst/>
              <a:rect l="l" t="t" r="r" b="b"/>
              <a:pathLst>
                <a:path w="163195" h="245745">
                  <a:moveTo>
                    <a:pt x="93319" y="0"/>
                  </a:moveTo>
                  <a:lnTo>
                    <a:pt x="56691" y="12313"/>
                  </a:lnTo>
                  <a:lnTo>
                    <a:pt x="27062" y="39069"/>
                  </a:lnTo>
                  <a:lnTo>
                    <a:pt x="7232" y="76911"/>
                  </a:lnTo>
                  <a:lnTo>
                    <a:pt x="0" y="122478"/>
                  </a:lnTo>
                  <a:lnTo>
                    <a:pt x="8011" y="170358"/>
                  </a:lnTo>
                  <a:lnTo>
                    <a:pt x="29860" y="209459"/>
                  </a:lnTo>
                  <a:lnTo>
                    <a:pt x="62268" y="235823"/>
                  </a:lnTo>
                  <a:lnTo>
                    <a:pt x="101955" y="245490"/>
                  </a:lnTo>
                  <a:lnTo>
                    <a:pt x="118640" y="243833"/>
                  </a:lnTo>
                  <a:lnTo>
                    <a:pt x="134442" y="239047"/>
                  </a:lnTo>
                  <a:lnTo>
                    <a:pt x="149157" y="231416"/>
                  </a:lnTo>
                  <a:lnTo>
                    <a:pt x="162585" y="221221"/>
                  </a:lnTo>
                  <a:lnTo>
                    <a:pt x="93675" y="221221"/>
                  </a:lnTo>
                  <a:lnTo>
                    <a:pt x="93268" y="221500"/>
                  </a:lnTo>
                  <a:lnTo>
                    <a:pt x="66276" y="210888"/>
                  </a:lnTo>
                  <a:lnTo>
                    <a:pt x="44510" y="189120"/>
                  </a:lnTo>
                  <a:lnTo>
                    <a:pt x="29978" y="158787"/>
                  </a:lnTo>
                  <a:lnTo>
                    <a:pt x="24688" y="122478"/>
                  </a:lnTo>
                  <a:lnTo>
                    <a:pt x="29531" y="87683"/>
                  </a:lnTo>
                  <a:lnTo>
                    <a:pt x="42891" y="58240"/>
                  </a:lnTo>
                  <a:lnTo>
                    <a:pt x="63018" y="36405"/>
                  </a:lnTo>
                  <a:lnTo>
                    <a:pt x="88163" y="24434"/>
                  </a:lnTo>
                  <a:lnTo>
                    <a:pt x="93319" y="23368"/>
                  </a:lnTo>
                  <a:lnTo>
                    <a:pt x="9331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515105" y="3995369"/>
              <a:ext cx="66675" cy="192405"/>
            </a:xfrm>
            <a:custGeom>
              <a:avLst/>
              <a:gdLst/>
              <a:ahLst/>
              <a:cxnLst/>
              <a:rect l="l" t="t" r="r" b="b"/>
              <a:pathLst>
                <a:path w="66675" h="192404">
                  <a:moveTo>
                    <a:pt x="66662" y="0"/>
                  </a:moveTo>
                  <a:lnTo>
                    <a:pt x="40430" y="10295"/>
                  </a:lnTo>
                  <a:lnTo>
                    <a:pt x="19272" y="31416"/>
                  </a:lnTo>
                  <a:lnTo>
                    <a:pt x="5143" y="60857"/>
                  </a:lnTo>
                  <a:lnTo>
                    <a:pt x="0" y="96113"/>
                  </a:lnTo>
                  <a:lnTo>
                    <a:pt x="5142" y="131371"/>
                  </a:lnTo>
                  <a:lnTo>
                    <a:pt x="19267" y="160815"/>
                  </a:lnTo>
                  <a:lnTo>
                    <a:pt x="40424" y="181936"/>
                  </a:lnTo>
                  <a:lnTo>
                    <a:pt x="66662" y="192227"/>
                  </a:lnTo>
                  <a:lnTo>
                    <a:pt x="66662" y="134924"/>
                  </a:lnTo>
                  <a:lnTo>
                    <a:pt x="50787" y="134924"/>
                  </a:lnTo>
                  <a:lnTo>
                    <a:pt x="50787" y="39674"/>
                  </a:lnTo>
                  <a:lnTo>
                    <a:pt x="66662" y="39674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491128" y="3972534"/>
              <a:ext cx="150495" cy="238760"/>
            </a:xfrm>
            <a:custGeom>
              <a:avLst/>
              <a:gdLst/>
              <a:ahLst/>
              <a:cxnLst/>
              <a:rect l="l" t="t" r="r" b="b"/>
              <a:pathLst>
                <a:path w="150495" h="238760">
                  <a:moveTo>
                    <a:pt x="90639" y="0"/>
                  </a:moveTo>
                  <a:lnTo>
                    <a:pt x="55067" y="11959"/>
                  </a:lnTo>
                  <a:lnTo>
                    <a:pt x="26288" y="37946"/>
                  </a:lnTo>
                  <a:lnTo>
                    <a:pt x="7025" y="74693"/>
                  </a:lnTo>
                  <a:lnTo>
                    <a:pt x="0" y="118935"/>
                  </a:lnTo>
                  <a:lnTo>
                    <a:pt x="7783" y="165445"/>
                  </a:lnTo>
                  <a:lnTo>
                    <a:pt x="29008" y="203428"/>
                  </a:lnTo>
                  <a:lnTo>
                    <a:pt x="60484" y="229038"/>
                  </a:lnTo>
                  <a:lnTo>
                    <a:pt x="99021" y="238429"/>
                  </a:lnTo>
                  <a:lnTo>
                    <a:pt x="112756" y="237268"/>
                  </a:lnTo>
                  <a:lnTo>
                    <a:pt x="125901" y="233902"/>
                  </a:lnTo>
                  <a:lnTo>
                    <a:pt x="138341" y="228507"/>
                  </a:lnTo>
                  <a:lnTo>
                    <a:pt x="149961" y="221259"/>
                  </a:lnTo>
                  <a:lnTo>
                    <a:pt x="90639" y="221259"/>
                  </a:lnTo>
                  <a:lnTo>
                    <a:pt x="90639" y="215061"/>
                  </a:lnTo>
                  <a:lnTo>
                    <a:pt x="64402" y="204771"/>
                  </a:lnTo>
                  <a:lnTo>
                    <a:pt x="43245" y="183649"/>
                  </a:lnTo>
                  <a:lnTo>
                    <a:pt x="29119" y="154205"/>
                  </a:lnTo>
                  <a:lnTo>
                    <a:pt x="23977" y="118948"/>
                  </a:lnTo>
                  <a:lnTo>
                    <a:pt x="29121" y="83692"/>
                  </a:lnTo>
                  <a:lnTo>
                    <a:pt x="43249" y="54251"/>
                  </a:lnTo>
                  <a:lnTo>
                    <a:pt x="64407" y="33130"/>
                  </a:lnTo>
                  <a:lnTo>
                    <a:pt x="90639" y="22834"/>
                  </a:lnTo>
                  <a:lnTo>
                    <a:pt x="9063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513048" y="4323346"/>
              <a:ext cx="90170" cy="200025"/>
            </a:xfrm>
            <a:custGeom>
              <a:avLst/>
              <a:gdLst/>
              <a:ahLst/>
              <a:cxnLst/>
              <a:rect l="l" t="t" r="r" b="b"/>
              <a:pathLst>
                <a:path w="90170" h="200025">
                  <a:moveTo>
                    <a:pt x="89966" y="197472"/>
                  </a:moveTo>
                  <a:lnTo>
                    <a:pt x="69222" y="197472"/>
                  </a:lnTo>
                  <a:lnTo>
                    <a:pt x="77711" y="199682"/>
                  </a:lnTo>
                  <a:lnTo>
                    <a:pt x="81635" y="199682"/>
                  </a:lnTo>
                  <a:lnTo>
                    <a:pt x="85483" y="199313"/>
                  </a:lnTo>
                  <a:lnTo>
                    <a:pt x="89242" y="198589"/>
                  </a:lnTo>
                  <a:lnTo>
                    <a:pt x="89966" y="197472"/>
                  </a:lnTo>
                  <a:close/>
                </a:path>
                <a:path w="90170" h="200025">
                  <a:moveTo>
                    <a:pt x="68719" y="197341"/>
                  </a:moveTo>
                  <a:lnTo>
                    <a:pt x="68719" y="197472"/>
                  </a:lnTo>
                  <a:lnTo>
                    <a:pt x="69222" y="197472"/>
                  </a:lnTo>
                  <a:lnTo>
                    <a:pt x="68719" y="197341"/>
                  </a:lnTo>
                  <a:close/>
                </a:path>
                <a:path w="90170" h="200025">
                  <a:moveTo>
                    <a:pt x="68719" y="0"/>
                  </a:moveTo>
                  <a:lnTo>
                    <a:pt x="19391" y="33245"/>
                  </a:lnTo>
                  <a:lnTo>
                    <a:pt x="0" y="99466"/>
                  </a:lnTo>
                  <a:lnTo>
                    <a:pt x="6105" y="138474"/>
                  </a:lnTo>
                  <a:lnTo>
                    <a:pt x="22758" y="170329"/>
                  </a:lnTo>
                  <a:lnTo>
                    <a:pt x="47459" y="191806"/>
                  </a:lnTo>
                  <a:lnTo>
                    <a:pt x="68719" y="197341"/>
                  </a:lnTo>
                  <a:lnTo>
                    <a:pt x="68719" y="133972"/>
                  </a:lnTo>
                  <a:lnTo>
                    <a:pt x="52844" y="133972"/>
                  </a:lnTo>
                  <a:lnTo>
                    <a:pt x="52844" y="38722"/>
                  </a:lnTo>
                  <a:lnTo>
                    <a:pt x="68719" y="38722"/>
                  </a:lnTo>
                  <a:lnTo>
                    <a:pt x="687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488232" y="4299661"/>
              <a:ext cx="165100" cy="247015"/>
            </a:xfrm>
            <a:custGeom>
              <a:avLst/>
              <a:gdLst/>
              <a:ahLst/>
              <a:cxnLst/>
              <a:rect l="l" t="t" r="r" b="b"/>
              <a:pathLst>
                <a:path w="165100" h="247014">
                  <a:moveTo>
                    <a:pt x="93535" y="0"/>
                  </a:moveTo>
                  <a:lnTo>
                    <a:pt x="56808" y="12477"/>
                  </a:lnTo>
                  <a:lnTo>
                    <a:pt x="27112" y="39401"/>
                  </a:lnTo>
                  <a:lnTo>
                    <a:pt x="7244" y="77413"/>
                  </a:lnTo>
                  <a:lnTo>
                    <a:pt x="0" y="123151"/>
                  </a:lnTo>
                  <a:lnTo>
                    <a:pt x="8056" y="171308"/>
                  </a:lnTo>
                  <a:lnTo>
                    <a:pt x="30027" y="210635"/>
                  </a:lnTo>
                  <a:lnTo>
                    <a:pt x="62616" y="237151"/>
                  </a:lnTo>
                  <a:lnTo>
                    <a:pt x="102527" y="246875"/>
                  </a:lnTo>
                  <a:lnTo>
                    <a:pt x="119775" y="245114"/>
                  </a:lnTo>
                  <a:lnTo>
                    <a:pt x="136075" y="240036"/>
                  </a:lnTo>
                  <a:lnTo>
                    <a:pt x="151206" y="231948"/>
                  </a:lnTo>
                  <a:lnTo>
                    <a:pt x="164947" y="221157"/>
                  </a:lnTo>
                  <a:lnTo>
                    <a:pt x="114782" y="221157"/>
                  </a:lnTo>
                  <a:lnTo>
                    <a:pt x="114058" y="222275"/>
                  </a:lnTo>
                  <a:lnTo>
                    <a:pt x="110299" y="222999"/>
                  </a:lnTo>
                  <a:lnTo>
                    <a:pt x="106451" y="223367"/>
                  </a:lnTo>
                  <a:lnTo>
                    <a:pt x="102527" y="223367"/>
                  </a:lnTo>
                  <a:lnTo>
                    <a:pt x="72275" y="215492"/>
                  </a:lnTo>
                  <a:lnTo>
                    <a:pt x="47574" y="194014"/>
                  </a:lnTo>
                  <a:lnTo>
                    <a:pt x="30921" y="162159"/>
                  </a:lnTo>
                  <a:lnTo>
                    <a:pt x="24815" y="123151"/>
                  </a:lnTo>
                  <a:lnTo>
                    <a:pt x="29985" y="87142"/>
                  </a:lnTo>
                  <a:lnTo>
                    <a:pt x="44207" y="56930"/>
                  </a:lnTo>
                  <a:lnTo>
                    <a:pt x="65551" y="35001"/>
                  </a:lnTo>
                  <a:lnTo>
                    <a:pt x="92087" y="23837"/>
                  </a:lnTo>
                  <a:lnTo>
                    <a:pt x="93535" y="23685"/>
                  </a:lnTo>
                  <a:lnTo>
                    <a:pt x="9353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080397" y="3431514"/>
              <a:ext cx="2371725" cy="1512570"/>
            </a:xfrm>
            <a:custGeom>
              <a:avLst/>
              <a:gdLst/>
              <a:ahLst/>
              <a:cxnLst/>
              <a:rect l="l" t="t" r="r" b="b"/>
              <a:pathLst>
                <a:path w="2371725" h="1512570">
                  <a:moveTo>
                    <a:pt x="318566" y="86779"/>
                  </a:moveTo>
                  <a:lnTo>
                    <a:pt x="306654" y="39560"/>
                  </a:lnTo>
                  <a:lnTo>
                    <a:pt x="270941" y="23279"/>
                  </a:lnTo>
                  <a:lnTo>
                    <a:pt x="12700" y="0"/>
                  </a:lnTo>
                  <a:lnTo>
                    <a:pt x="3175" y="0"/>
                  </a:lnTo>
                  <a:lnTo>
                    <a:pt x="0" y="3175"/>
                  </a:lnTo>
                  <a:lnTo>
                    <a:pt x="4241" y="1480591"/>
                  </a:lnTo>
                  <a:lnTo>
                    <a:pt x="6616" y="1495386"/>
                  </a:lnTo>
                  <a:lnTo>
                    <a:pt x="13766" y="1505991"/>
                  </a:lnTo>
                  <a:lnTo>
                    <a:pt x="25666" y="1511846"/>
                  </a:lnTo>
                  <a:lnTo>
                    <a:pt x="42341" y="1512341"/>
                  </a:lnTo>
                  <a:lnTo>
                    <a:pt x="318566" y="1502816"/>
                  </a:lnTo>
                  <a:lnTo>
                    <a:pt x="318566" y="86779"/>
                  </a:lnTo>
                  <a:close/>
                </a:path>
                <a:path w="2371725" h="1512570">
                  <a:moveTo>
                    <a:pt x="2371102" y="861441"/>
                  </a:moveTo>
                  <a:lnTo>
                    <a:pt x="2323477" y="856043"/>
                  </a:lnTo>
                  <a:lnTo>
                    <a:pt x="2326652" y="867791"/>
                  </a:lnTo>
                  <a:lnTo>
                    <a:pt x="2322182" y="903668"/>
                  </a:lnTo>
                  <a:lnTo>
                    <a:pt x="2277440" y="959866"/>
                  </a:lnTo>
                  <a:lnTo>
                    <a:pt x="2237511" y="978801"/>
                  </a:lnTo>
                  <a:lnTo>
                    <a:pt x="2186127" y="990676"/>
                  </a:lnTo>
                  <a:lnTo>
                    <a:pt x="2123452" y="994791"/>
                  </a:lnTo>
                  <a:lnTo>
                    <a:pt x="2037676" y="994295"/>
                  </a:lnTo>
                  <a:lnTo>
                    <a:pt x="1980171" y="993203"/>
                  </a:lnTo>
                  <a:lnTo>
                    <a:pt x="1920252" y="991616"/>
                  </a:lnTo>
                  <a:lnTo>
                    <a:pt x="1920252" y="1032878"/>
                  </a:lnTo>
                  <a:lnTo>
                    <a:pt x="1955736" y="1031582"/>
                  </a:lnTo>
                  <a:lnTo>
                    <a:pt x="2000592" y="1032764"/>
                  </a:lnTo>
                  <a:lnTo>
                    <a:pt x="2052840" y="1034465"/>
                  </a:lnTo>
                  <a:lnTo>
                    <a:pt x="2110562" y="1034757"/>
                  </a:lnTo>
                  <a:lnTo>
                    <a:pt x="2171789" y="1031697"/>
                  </a:lnTo>
                  <a:lnTo>
                    <a:pt x="2234577" y="1023353"/>
                  </a:lnTo>
                  <a:lnTo>
                    <a:pt x="2288959" y="1005611"/>
                  </a:lnTo>
                  <a:lnTo>
                    <a:pt x="2328989" y="977341"/>
                  </a:lnTo>
                  <a:lnTo>
                    <a:pt x="2355469" y="941755"/>
                  </a:lnTo>
                  <a:lnTo>
                    <a:pt x="2369235" y="902055"/>
                  </a:lnTo>
                  <a:lnTo>
                    <a:pt x="2371102" y="861441"/>
                  </a:lnTo>
                  <a:close/>
                </a:path>
                <a:path w="2371725" h="1512570">
                  <a:moveTo>
                    <a:pt x="2371102" y="810641"/>
                  </a:moveTo>
                  <a:lnTo>
                    <a:pt x="2361577" y="623316"/>
                  </a:lnTo>
                  <a:lnTo>
                    <a:pt x="2323477" y="582993"/>
                  </a:lnTo>
                  <a:lnTo>
                    <a:pt x="2317127" y="591566"/>
                  </a:lnTo>
                  <a:lnTo>
                    <a:pt x="2326297" y="702106"/>
                  </a:lnTo>
                  <a:lnTo>
                    <a:pt x="2331008" y="761428"/>
                  </a:lnTo>
                  <a:lnTo>
                    <a:pt x="2332748" y="789813"/>
                  </a:lnTo>
                  <a:lnTo>
                    <a:pt x="2333002" y="817943"/>
                  </a:lnTo>
                  <a:lnTo>
                    <a:pt x="2371102" y="81064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122739" y="3489718"/>
              <a:ext cx="220345" cy="1400175"/>
            </a:xfrm>
            <a:custGeom>
              <a:avLst/>
              <a:gdLst/>
              <a:ahLst/>
              <a:cxnLst/>
              <a:rect l="l" t="t" r="r" b="b"/>
              <a:pathLst>
                <a:path w="220345" h="1400175">
                  <a:moveTo>
                    <a:pt x="0" y="0"/>
                  </a:moveTo>
                  <a:lnTo>
                    <a:pt x="12700" y="1400162"/>
                  </a:lnTo>
                  <a:lnTo>
                    <a:pt x="220141" y="1389583"/>
                  </a:lnTo>
                  <a:lnTo>
                    <a:pt x="220141" y="222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122739" y="3489718"/>
              <a:ext cx="220345" cy="1400175"/>
            </a:xfrm>
            <a:custGeom>
              <a:avLst/>
              <a:gdLst/>
              <a:ahLst/>
              <a:cxnLst/>
              <a:rect l="l" t="t" r="r" b="b"/>
              <a:pathLst>
                <a:path w="220345" h="1400175">
                  <a:moveTo>
                    <a:pt x="12700" y="1400162"/>
                  </a:moveTo>
                  <a:lnTo>
                    <a:pt x="220141" y="1389583"/>
                  </a:lnTo>
                  <a:lnTo>
                    <a:pt x="220141" y="22225"/>
                  </a:lnTo>
                  <a:lnTo>
                    <a:pt x="0" y="0"/>
                  </a:lnTo>
                  <a:lnTo>
                    <a:pt x="12700" y="140016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514750" y="4620920"/>
              <a:ext cx="352425" cy="254000"/>
            </a:xfrm>
            <a:custGeom>
              <a:avLst/>
              <a:gdLst/>
              <a:ahLst/>
              <a:cxnLst/>
              <a:rect l="l" t="t" r="r" b="b"/>
              <a:pathLst>
                <a:path w="352425" h="254000">
                  <a:moveTo>
                    <a:pt x="127000" y="6350"/>
                  </a:moveTo>
                  <a:lnTo>
                    <a:pt x="34925" y="6350"/>
                  </a:lnTo>
                  <a:lnTo>
                    <a:pt x="15875" y="31750"/>
                  </a:lnTo>
                  <a:lnTo>
                    <a:pt x="127000" y="38100"/>
                  </a:lnTo>
                  <a:lnTo>
                    <a:pt x="127000" y="6350"/>
                  </a:lnTo>
                  <a:close/>
                </a:path>
                <a:path w="352425" h="254000">
                  <a:moveTo>
                    <a:pt x="142875" y="244475"/>
                  </a:moveTo>
                  <a:lnTo>
                    <a:pt x="139700" y="206375"/>
                  </a:lnTo>
                  <a:lnTo>
                    <a:pt x="117475" y="203200"/>
                  </a:lnTo>
                  <a:lnTo>
                    <a:pt x="117475" y="149225"/>
                  </a:lnTo>
                  <a:lnTo>
                    <a:pt x="101600" y="149225"/>
                  </a:lnTo>
                  <a:lnTo>
                    <a:pt x="101600" y="209550"/>
                  </a:lnTo>
                  <a:lnTo>
                    <a:pt x="38100" y="209550"/>
                  </a:lnTo>
                  <a:lnTo>
                    <a:pt x="38100" y="149225"/>
                  </a:lnTo>
                  <a:lnTo>
                    <a:pt x="23317" y="149225"/>
                  </a:lnTo>
                  <a:lnTo>
                    <a:pt x="25400" y="95250"/>
                  </a:lnTo>
                  <a:lnTo>
                    <a:pt x="127000" y="95250"/>
                  </a:lnTo>
                  <a:lnTo>
                    <a:pt x="127000" y="76200"/>
                  </a:lnTo>
                  <a:lnTo>
                    <a:pt x="15875" y="76200"/>
                  </a:lnTo>
                  <a:lnTo>
                    <a:pt x="6591" y="96545"/>
                  </a:lnTo>
                  <a:lnTo>
                    <a:pt x="5943" y="124625"/>
                  </a:lnTo>
                  <a:lnTo>
                    <a:pt x="11849" y="153898"/>
                  </a:lnTo>
                  <a:lnTo>
                    <a:pt x="22225" y="177800"/>
                  </a:lnTo>
                  <a:lnTo>
                    <a:pt x="22225" y="212725"/>
                  </a:lnTo>
                  <a:lnTo>
                    <a:pt x="0" y="225425"/>
                  </a:lnTo>
                  <a:lnTo>
                    <a:pt x="0" y="254000"/>
                  </a:lnTo>
                  <a:lnTo>
                    <a:pt x="60325" y="254000"/>
                  </a:lnTo>
                  <a:lnTo>
                    <a:pt x="70345" y="252018"/>
                  </a:lnTo>
                  <a:lnTo>
                    <a:pt x="73812" y="247650"/>
                  </a:lnTo>
                  <a:lnTo>
                    <a:pt x="73710" y="243293"/>
                  </a:lnTo>
                  <a:lnTo>
                    <a:pt x="73025" y="241300"/>
                  </a:lnTo>
                  <a:lnTo>
                    <a:pt x="142875" y="244475"/>
                  </a:lnTo>
                  <a:close/>
                </a:path>
                <a:path w="352425" h="254000">
                  <a:moveTo>
                    <a:pt x="352425" y="44450"/>
                  </a:moveTo>
                  <a:lnTo>
                    <a:pt x="298450" y="44450"/>
                  </a:lnTo>
                  <a:lnTo>
                    <a:pt x="307975" y="0"/>
                  </a:lnTo>
                  <a:lnTo>
                    <a:pt x="158750" y="0"/>
                  </a:lnTo>
                  <a:lnTo>
                    <a:pt x="155575" y="98425"/>
                  </a:lnTo>
                  <a:lnTo>
                    <a:pt x="184150" y="101600"/>
                  </a:lnTo>
                  <a:lnTo>
                    <a:pt x="184150" y="146050"/>
                  </a:lnTo>
                  <a:lnTo>
                    <a:pt x="158750" y="146050"/>
                  </a:lnTo>
                  <a:lnTo>
                    <a:pt x="161925" y="247650"/>
                  </a:lnTo>
                  <a:lnTo>
                    <a:pt x="304800" y="231775"/>
                  </a:lnTo>
                  <a:lnTo>
                    <a:pt x="304800" y="244475"/>
                  </a:lnTo>
                  <a:lnTo>
                    <a:pt x="342900" y="247650"/>
                  </a:lnTo>
                  <a:lnTo>
                    <a:pt x="346075" y="155575"/>
                  </a:lnTo>
                  <a:lnTo>
                    <a:pt x="323850" y="155575"/>
                  </a:lnTo>
                  <a:lnTo>
                    <a:pt x="327025" y="88900"/>
                  </a:lnTo>
                  <a:lnTo>
                    <a:pt x="352425" y="92075"/>
                  </a:lnTo>
                  <a:lnTo>
                    <a:pt x="352425" y="444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584600" y="4551070"/>
              <a:ext cx="292100" cy="168275"/>
            </a:xfrm>
            <a:custGeom>
              <a:avLst/>
              <a:gdLst/>
              <a:ahLst/>
              <a:cxnLst/>
              <a:rect l="l" t="t" r="r" b="b"/>
              <a:pathLst>
                <a:path w="292100" h="168275">
                  <a:moveTo>
                    <a:pt x="85725" y="76200"/>
                  </a:moveTo>
                  <a:lnTo>
                    <a:pt x="57150" y="76200"/>
                  </a:lnTo>
                  <a:lnTo>
                    <a:pt x="57150" y="168275"/>
                  </a:lnTo>
                  <a:lnTo>
                    <a:pt x="85725" y="168275"/>
                  </a:lnTo>
                  <a:lnTo>
                    <a:pt x="85725" y="76200"/>
                  </a:lnTo>
                  <a:close/>
                </a:path>
                <a:path w="292100" h="168275">
                  <a:moveTo>
                    <a:pt x="222250" y="53975"/>
                  </a:moveTo>
                  <a:lnTo>
                    <a:pt x="0" y="53975"/>
                  </a:lnTo>
                  <a:lnTo>
                    <a:pt x="0" y="66675"/>
                  </a:lnTo>
                  <a:lnTo>
                    <a:pt x="222250" y="66675"/>
                  </a:lnTo>
                  <a:lnTo>
                    <a:pt x="222250" y="53975"/>
                  </a:lnTo>
                  <a:close/>
                </a:path>
                <a:path w="292100" h="168275">
                  <a:moveTo>
                    <a:pt x="292100" y="0"/>
                  </a:moveTo>
                  <a:lnTo>
                    <a:pt x="273050" y="0"/>
                  </a:lnTo>
                  <a:lnTo>
                    <a:pt x="168275" y="0"/>
                  </a:lnTo>
                  <a:lnTo>
                    <a:pt x="130810" y="355"/>
                  </a:lnTo>
                  <a:lnTo>
                    <a:pt x="92468" y="5168"/>
                  </a:lnTo>
                  <a:lnTo>
                    <a:pt x="57099" y="12954"/>
                  </a:lnTo>
                  <a:lnTo>
                    <a:pt x="28575" y="22225"/>
                  </a:lnTo>
                  <a:lnTo>
                    <a:pt x="168275" y="22225"/>
                  </a:lnTo>
                  <a:lnTo>
                    <a:pt x="168275" y="25400"/>
                  </a:lnTo>
                  <a:lnTo>
                    <a:pt x="273050" y="25400"/>
                  </a:lnTo>
                  <a:lnTo>
                    <a:pt x="273050" y="107950"/>
                  </a:lnTo>
                  <a:lnTo>
                    <a:pt x="292100" y="107950"/>
                  </a:lnTo>
                  <a:lnTo>
                    <a:pt x="292100" y="25400"/>
                  </a:lnTo>
                  <a:lnTo>
                    <a:pt x="29210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822725" y="4633620"/>
              <a:ext cx="161925" cy="174625"/>
            </a:xfrm>
            <a:custGeom>
              <a:avLst/>
              <a:gdLst/>
              <a:ahLst/>
              <a:cxnLst/>
              <a:rect l="l" t="t" r="r" b="b"/>
              <a:pathLst>
                <a:path w="161925" h="174625">
                  <a:moveTo>
                    <a:pt x="53975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53975" y="25400"/>
                  </a:lnTo>
                  <a:lnTo>
                    <a:pt x="53975" y="0"/>
                  </a:lnTo>
                  <a:close/>
                </a:path>
                <a:path w="161925" h="174625">
                  <a:moveTo>
                    <a:pt x="117475" y="63500"/>
                  </a:moveTo>
                  <a:lnTo>
                    <a:pt x="76200" y="63500"/>
                  </a:lnTo>
                  <a:lnTo>
                    <a:pt x="47625" y="63500"/>
                  </a:lnTo>
                  <a:lnTo>
                    <a:pt x="47625" y="79375"/>
                  </a:lnTo>
                  <a:lnTo>
                    <a:pt x="76200" y="79375"/>
                  </a:lnTo>
                  <a:lnTo>
                    <a:pt x="76200" y="149225"/>
                  </a:lnTo>
                  <a:lnTo>
                    <a:pt x="117475" y="149225"/>
                  </a:lnTo>
                  <a:lnTo>
                    <a:pt x="117475" y="79375"/>
                  </a:lnTo>
                  <a:lnTo>
                    <a:pt x="117475" y="63500"/>
                  </a:lnTo>
                  <a:close/>
                </a:path>
                <a:path w="161925" h="174625">
                  <a:moveTo>
                    <a:pt x="161925" y="60325"/>
                  </a:moveTo>
                  <a:lnTo>
                    <a:pt x="139700" y="60325"/>
                  </a:lnTo>
                  <a:lnTo>
                    <a:pt x="139700" y="174625"/>
                  </a:lnTo>
                  <a:lnTo>
                    <a:pt x="161925" y="174625"/>
                  </a:lnTo>
                  <a:lnTo>
                    <a:pt x="161925" y="6032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552850" y="4652670"/>
              <a:ext cx="371475" cy="238125"/>
            </a:xfrm>
            <a:custGeom>
              <a:avLst/>
              <a:gdLst/>
              <a:ahLst/>
              <a:cxnLst/>
              <a:rect l="l" t="t" r="r" b="b"/>
              <a:pathLst>
                <a:path w="371475" h="238125">
                  <a:moveTo>
                    <a:pt x="60325" y="117475"/>
                  </a:moveTo>
                  <a:lnTo>
                    <a:pt x="0" y="117475"/>
                  </a:lnTo>
                  <a:lnTo>
                    <a:pt x="0" y="158750"/>
                  </a:lnTo>
                  <a:lnTo>
                    <a:pt x="60325" y="158750"/>
                  </a:lnTo>
                  <a:lnTo>
                    <a:pt x="60325" y="117475"/>
                  </a:lnTo>
                  <a:close/>
                </a:path>
                <a:path w="371475" h="238125">
                  <a:moveTo>
                    <a:pt x="85725" y="0"/>
                  </a:moveTo>
                  <a:lnTo>
                    <a:pt x="19050" y="0"/>
                  </a:lnTo>
                  <a:lnTo>
                    <a:pt x="19050" y="25400"/>
                  </a:lnTo>
                  <a:lnTo>
                    <a:pt x="85725" y="25400"/>
                  </a:lnTo>
                  <a:lnTo>
                    <a:pt x="85725" y="0"/>
                  </a:lnTo>
                  <a:close/>
                </a:path>
                <a:path w="371475" h="238125">
                  <a:moveTo>
                    <a:pt x="117475" y="117475"/>
                  </a:moveTo>
                  <a:lnTo>
                    <a:pt x="88900" y="117475"/>
                  </a:lnTo>
                  <a:lnTo>
                    <a:pt x="88900" y="146050"/>
                  </a:lnTo>
                  <a:lnTo>
                    <a:pt x="117475" y="146050"/>
                  </a:lnTo>
                  <a:lnTo>
                    <a:pt x="117475" y="117475"/>
                  </a:lnTo>
                  <a:close/>
                </a:path>
                <a:path w="371475" h="238125">
                  <a:moveTo>
                    <a:pt x="352425" y="60325"/>
                  </a:moveTo>
                  <a:lnTo>
                    <a:pt x="317500" y="60325"/>
                  </a:lnTo>
                  <a:lnTo>
                    <a:pt x="317500" y="123825"/>
                  </a:lnTo>
                  <a:lnTo>
                    <a:pt x="307975" y="123825"/>
                  </a:lnTo>
                  <a:lnTo>
                    <a:pt x="307975" y="187325"/>
                  </a:lnTo>
                  <a:lnTo>
                    <a:pt x="307975" y="238125"/>
                  </a:lnTo>
                  <a:lnTo>
                    <a:pt x="327025" y="238125"/>
                  </a:lnTo>
                  <a:lnTo>
                    <a:pt x="327025" y="187325"/>
                  </a:lnTo>
                  <a:lnTo>
                    <a:pt x="352425" y="187325"/>
                  </a:lnTo>
                  <a:lnTo>
                    <a:pt x="352425" y="123825"/>
                  </a:lnTo>
                  <a:lnTo>
                    <a:pt x="352425" y="60325"/>
                  </a:lnTo>
                  <a:close/>
                </a:path>
                <a:path w="371475" h="238125">
                  <a:moveTo>
                    <a:pt x="371475" y="127000"/>
                  </a:moveTo>
                  <a:lnTo>
                    <a:pt x="355600" y="127000"/>
                  </a:lnTo>
                  <a:lnTo>
                    <a:pt x="355600" y="158750"/>
                  </a:lnTo>
                  <a:lnTo>
                    <a:pt x="371475" y="158750"/>
                  </a:lnTo>
                  <a:lnTo>
                    <a:pt x="371475" y="12700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594125" y="4957470"/>
              <a:ext cx="44450" cy="28575"/>
            </a:xfrm>
            <a:custGeom>
              <a:avLst/>
              <a:gdLst/>
              <a:ahLst/>
              <a:cxnLst/>
              <a:rect l="l" t="t" r="r" b="b"/>
              <a:pathLst>
                <a:path w="44450" h="28575">
                  <a:moveTo>
                    <a:pt x="44450" y="0"/>
                  </a:moveTo>
                  <a:lnTo>
                    <a:pt x="0" y="0"/>
                  </a:lnTo>
                  <a:lnTo>
                    <a:pt x="0" y="28575"/>
                  </a:lnTo>
                  <a:lnTo>
                    <a:pt x="44450" y="28575"/>
                  </a:lnTo>
                  <a:lnTo>
                    <a:pt x="444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879875" y="4157382"/>
              <a:ext cx="80645" cy="516890"/>
            </a:xfrm>
            <a:custGeom>
              <a:avLst/>
              <a:gdLst/>
              <a:ahLst/>
              <a:cxnLst/>
              <a:rect l="l" t="t" r="r" b="b"/>
              <a:pathLst>
                <a:path w="80645" h="516889">
                  <a:moveTo>
                    <a:pt x="42329" y="84658"/>
                  </a:moveTo>
                  <a:lnTo>
                    <a:pt x="29629" y="0"/>
                  </a:lnTo>
                  <a:lnTo>
                    <a:pt x="8470" y="0"/>
                  </a:lnTo>
                  <a:lnTo>
                    <a:pt x="8470" y="101600"/>
                  </a:lnTo>
                  <a:lnTo>
                    <a:pt x="42329" y="84658"/>
                  </a:lnTo>
                  <a:close/>
                </a:path>
                <a:path w="80645" h="516889">
                  <a:moveTo>
                    <a:pt x="80429" y="512229"/>
                  </a:moveTo>
                  <a:lnTo>
                    <a:pt x="71970" y="156629"/>
                  </a:lnTo>
                  <a:lnTo>
                    <a:pt x="62039" y="161658"/>
                  </a:lnTo>
                  <a:lnTo>
                    <a:pt x="49745" y="168275"/>
                  </a:lnTo>
                  <a:lnTo>
                    <a:pt x="32677" y="173304"/>
                  </a:lnTo>
                  <a:lnTo>
                    <a:pt x="8470" y="173558"/>
                  </a:lnTo>
                  <a:lnTo>
                    <a:pt x="7467" y="210273"/>
                  </a:lnTo>
                  <a:lnTo>
                    <a:pt x="22771" y="210616"/>
                  </a:lnTo>
                  <a:lnTo>
                    <a:pt x="23609" y="291172"/>
                  </a:lnTo>
                  <a:lnTo>
                    <a:pt x="9817" y="295795"/>
                  </a:lnTo>
                  <a:lnTo>
                    <a:pt x="12700" y="406387"/>
                  </a:lnTo>
                  <a:lnTo>
                    <a:pt x="33464" y="421741"/>
                  </a:lnTo>
                  <a:lnTo>
                    <a:pt x="39928" y="429615"/>
                  </a:lnTo>
                  <a:lnTo>
                    <a:pt x="42329" y="440258"/>
                  </a:lnTo>
                  <a:lnTo>
                    <a:pt x="42189" y="450443"/>
                  </a:lnTo>
                  <a:lnTo>
                    <a:pt x="41262" y="458254"/>
                  </a:lnTo>
                  <a:lnTo>
                    <a:pt x="38760" y="467639"/>
                  </a:lnTo>
                  <a:lnTo>
                    <a:pt x="33870" y="482587"/>
                  </a:lnTo>
                  <a:lnTo>
                    <a:pt x="8470" y="503758"/>
                  </a:lnTo>
                  <a:lnTo>
                    <a:pt x="0" y="516458"/>
                  </a:lnTo>
                  <a:lnTo>
                    <a:pt x="80429" y="512229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973004" y="3458882"/>
              <a:ext cx="648335" cy="1350645"/>
            </a:xfrm>
            <a:custGeom>
              <a:avLst/>
              <a:gdLst/>
              <a:ahLst/>
              <a:cxnLst/>
              <a:rect l="l" t="t" r="r" b="b"/>
              <a:pathLst>
                <a:path w="648335" h="1350645">
                  <a:moveTo>
                    <a:pt x="59270" y="0"/>
                  </a:moveTo>
                  <a:lnTo>
                    <a:pt x="0" y="0"/>
                  </a:lnTo>
                  <a:lnTo>
                    <a:pt x="0" y="313156"/>
                  </a:lnTo>
                  <a:lnTo>
                    <a:pt x="59270" y="414185"/>
                  </a:lnTo>
                  <a:lnTo>
                    <a:pt x="59270" y="0"/>
                  </a:lnTo>
                  <a:close/>
                </a:path>
                <a:path w="648335" h="1350645">
                  <a:moveTo>
                    <a:pt x="118541" y="1189558"/>
                  </a:moveTo>
                  <a:lnTo>
                    <a:pt x="76200" y="1189558"/>
                  </a:lnTo>
                  <a:lnTo>
                    <a:pt x="76200" y="1278458"/>
                  </a:lnTo>
                  <a:lnTo>
                    <a:pt x="118541" y="1278458"/>
                  </a:lnTo>
                  <a:lnTo>
                    <a:pt x="118541" y="1189558"/>
                  </a:lnTo>
                  <a:close/>
                </a:path>
                <a:path w="648335" h="1350645">
                  <a:moveTo>
                    <a:pt x="266700" y="1350429"/>
                  </a:moveTo>
                  <a:lnTo>
                    <a:pt x="254000" y="55041"/>
                  </a:lnTo>
                  <a:lnTo>
                    <a:pt x="169341" y="71958"/>
                  </a:lnTo>
                  <a:lnTo>
                    <a:pt x="169341" y="1350429"/>
                  </a:lnTo>
                  <a:lnTo>
                    <a:pt x="266700" y="1350429"/>
                  </a:lnTo>
                  <a:close/>
                </a:path>
                <a:path w="648335" h="1350645">
                  <a:moveTo>
                    <a:pt x="336511" y="122758"/>
                  </a:moveTo>
                  <a:lnTo>
                    <a:pt x="334683" y="115773"/>
                  </a:lnTo>
                  <a:lnTo>
                    <a:pt x="329704" y="110070"/>
                  </a:lnTo>
                  <a:lnTo>
                    <a:pt x="322313" y="106222"/>
                  </a:lnTo>
                  <a:lnTo>
                    <a:pt x="313270" y="104800"/>
                  </a:lnTo>
                  <a:lnTo>
                    <a:pt x="304215" y="106222"/>
                  </a:lnTo>
                  <a:lnTo>
                    <a:pt x="296824" y="110070"/>
                  </a:lnTo>
                  <a:lnTo>
                    <a:pt x="291846" y="115773"/>
                  </a:lnTo>
                  <a:lnTo>
                    <a:pt x="290029" y="122758"/>
                  </a:lnTo>
                  <a:lnTo>
                    <a:pt x="291846" y="129755"/>
                  </a:lnTo>
                  <a:lnTo>
                    <a:pt x="296824" y="135470"/>
                  </a:lnTo>
                  <a:lnTo>
                    <a:pt x="304215" y="139319"/>
                  </a:lnTo>
                  <a:lnTo>
                    <a:pt x="313270" y="140728"/>
                  </a:lnTo>
                  <a:lnTo>
                    <a:pt x="322313" y="139319"/>
                  </a:lnTo>
                  <a:lnTo>
                    <a:pt x="329704" y="135470"/>
                  </a:lnTo>
                  <a:lnTo>
                    <a:pt x="334683" y="129755"/>
                  </a:lnTo>
                  <a:lnTo>
                    <a:pt x="336511" y="122758"/>
                  </a:lnTo>
                  <a:close/>
                </a:path>
                <a:path w="648335" h="1350645">
                  <a:moveTo>
                    <a:pt x="648093" y="723341"/>
                  </a:moveTo>
                  <a:lnTo>
                    <a:pt x="559396" y="723341"/>
                  </a:lnTo>
                  <a:lnTo>
                    <a:pt x="559396" y="774547"/>
                  </a:lnTo>
                  <a:lnTo>
                    <a:pt x="648093" y="774547"/>
                  </a:lnTo>
                  <a:lnTo>
                    <a:pt x="648093" y="72334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510455" y="4071594"/>
              <a:ext cx="121285" cy="111125"/>
            </a:xfrm>
            <a:custGeom>
              <a:avLst/>
              <a:gdLst/>
              <a:ahLst/>
              <a:cxnLst/>
              <a:rect l="l" t="t" r="r" b="b"/>
              <a:pathLst>
                <a:path w="121285" h="111125">
                  <a:moveTo>
                    <a:pt x="110642" y="82308"/>
                  </a:moveTo>
                  <a:lnTo>
                    <a:pt x="0" y="82308"/>
                  </a:lnTo>
                  <a:lnTo>
                    <a:pt x="0" y="110629"/>
                  </a:lnTo>
                  <a:lnTo>
                    <a:pt x="110642" y="110629"/>
                  </a:lnTo>
                  <a:lnTo>
                    <a:pt x="110642" y="82308"/>
                  </a:lnTo>
                  <a:close/>
                </a:path>
                <a:path w="121285" h="111125">
                  <a:moveTo>
                    <a:pt x="120700" y="0"/>
                  </a:moveTo>
                  <a:lnTo>
                    <a:pt x="2743" y="0"/>
                  </a:lnTo>
                  <a:lnTo>
                    <a:pt x="2743" y="28346"/>
                  </a:lnTo>
                  <a:lnTo>
                    <a:pt x="120700" y="28346"/>
                  </a:lnTo>
                  <a:lnTo>
                    <a:pt x="12070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613300" y="3928008"/>
              <a:ext cx="12065" cy="140970"/>
            </a:xfrm>
            <a:custGeom>
              <a:avLst/>
              <a:gdLst/>
              <a:ahLst/>
              <a:cxnLst/>
              <a:rect l="l" t="t" r="r" b="b"/>
              <a:pathLst>
                <a:path w="12064" h="140970">
                  <a:moveTo>
                    <a:pt x="11455" y="0"/>
                  </a:moveTo>
                  <a:lnTo>
                    <a:pt x="0" y="0"/>
                  </a:lnTo>
                  <a:lnTo>
                    <a:pt x="0" y="140474"/>
                  </a:lnTo>
                  <a:lnTo>
                    <a:pt x="11455" y="140474"/>
                  </a:lnTo>
                  <a:lnTo>
                    <a:pt x="1145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489475" y="3655733"/>
              <a:ext cx="133985" cy="91440"/>
            </a:xfrm>
            <a:custGeom>
              <a:avLst/>
              <a:gdLst/>
              <a:ahLst/>
              <a:cxnLst/>
              <a:rect l="l" t="t" r="r" b="b"/>
              <a:pathLst>
                <a:path w="133985" h="91439">
                  <a:moveTo>
                    <a:pt x="133451" y="0"/>
                  </a:moveTo>
                  <a:lnTo>
                    <a:pt x="0" y="0"/>
                  </a:lnTo>
                  <a:lnTo>
                    <a:pt x="0" y="91236"/>
                  </a:lnTo>
                  <a:lnTo>
                    <a:pt x="133451" y="91236"/>
                  </a:lnTo>
                  <a:lnTo>
                    <a:pt x="1334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527575" y="3681133"/>
              <a:ext cx="69850" cy="57150"/>
            </a:xfrm>
            <a:custGeom>
              <a:avLst/>
              <a:gdLst/>
              <a:ahLst/>
              <a:cxnLst/>
              <a:rect l="l" t="t" r="r" b="b"/>
              <a:pathLst>
                <a:path w="69850" h="57150">
                  <a:moveTo>
                    <a:pt x="69850" y="0"/>
                  </a:moveTo>
                  <a:lnTo>
                    <a:pt x="0" y="0"/>
                  </a:lnTo>
                  <a:lnTo>
                    <a:pt x="0" y="57150"/>
                  </a:lnTo>
                  <a:lnTo>
                    <a:pt x="69850" y="57150"/>
                  </a:lnTo>
                  <a:lnTo>
                    <a:pt x="6985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835675" y="3348812"/>
              <a:ext cx="72390" cy="29845"/>
            </a:xfrm>
            <a:custGeom>
              <a:avLst/>
              <a:gdLst/>
              <a:ahLst/>
              <a:cxnLst/>
              <a:rect l="l" t="t" r="r" b="b"/>
              <a:pathLst>
                <a:path w="72389" h="29845">
                  <a:moveTo>
                    <a:pt x="71970" y="0"/>
                  </a:moveTo>
                  <a:lnTo>
                    <a:pt x="0" y="0"/>
                  </a:lnTo>
                  <a:lnTo>
                    <a:pt x="0" y="29629"/>
                  </a:lnTo>
                  <a:lnTo>
                    <a:pt x="71970" y="29629"/>
                  </a:lnTo>
                  <a:lnTo>
                    <a:pt x="719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032262" y="4874920"/>
              <a:ext cx="2036445" cy="134620"/>
            </a:xfrm>
            <a:custGeom>
              <a:avLst/>
              <a:gdLst/>
              <a:ahLst/>
              <a:cxnLst/>
              <a:rect l="l" t="t" r="r" b="b"/>
              <a:pathLst>
                <a:path w="2036445" h="134620">
                  <a:moveTo>
                    <a:pt x="2036241" y="109016"/>
                  </a:moveTo>
                  <a:lnTo>
                    <a:pt x="203212" y="109016"/>
                  </a:lnTo>
                  <a:lnTo>
                    <a:pt x="203212" y="0"/>
                  </a:lnTo>
                  <a:lnTo>
                    <a:pt x="120662" y="0"/>
                  </a:lnTo>
                  <a:lnTo>
                    <a:pt x="120662" y="109016"/>
                  </a:lnTo>
                  <a:lnTo>
                    <a:pt x="0" y="109016"/>
                  </a:lnTo>
                  <a:lnTo>
                    <a:pt x="0" y="134416"/>
                  </a:lnTo>
                  <a:lnTo>
                    <a:pt x="2036241" y="134416"/>
                  </a:lnTo>
                  <a:lnTo>
                    <a:pt x="2036241" y="109016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254525" y="4887620"/>
              <a:ext cx="98425" cy="76200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4167073" y="4915674"/>
              <a:ext cx="45085" cy="46990"/>
            </a:xfrm>
            <a:custGeom>
              <a:avLst/>
              <a:gdLst/>
              <a:ahLst/>
              <a:cxnLst/>
              <a:rect l="l" t="t" r="r" b="b"/>
              <a:pathLst>
                <a:path w="45085" h="46989">
                  <a:moveTo>
                    <a:pt x="16776" y="0"/>
                  </a:moveTo>
                  <a:lnTo>
                    <a:pt x="10067" y="3345"/>
                  </a:lnTo>
                  <a:lnTo>
                    <a:pt x="4754" y="8510"/>
                  </a:lnTo>
                  <a:lnTo>
                    <a:pt x="1258" y="15107"/>
                  </a:lnTo>
                  <a:lnTo>
                    <a:pt x="0" y="22745"/>
                  </a:lnTo>
                  <a:lnTo>
                    <a:pt x="1881" y="32071"/>
                  </a:lnTo>
                  <a:lnTo>
                    <a:pt x="7013" y="39684"/>
                  </a:lnTo>
                  <a:lnTo>
                    <a:pt x="14626" y="44816"/>
                  </a:lnTo>
                  <a:lnTo>
                    <a:pt x="23952" y="46697"/>
                  </a:lnTo>
                  <a:lnTo>
                    <a:pt x="32727" y="46697"/>
                  </a:lnTo>
                  <a:lnTo>
                    <a:pt x="40309" y="41935"/>
                  </a:lnTo>
                  <a:lnTo>
                    <a:pt x="44488" y="34912"/>
                  </a:lnTo>
                  <a:lnTo>
                    <a:pt x="42214" y="35623"/>
                  </a:lnTo>
                  <a:lnTo>
                    <a:pt x="39839" y="36118"/>
                  </a:lnTo>
                  <a:lnTo>
                    <a:pt x="37325" y="36118"/>
                  </a:lnTo>
                  <a:lnTo>
                    <a:pt x="27999" y="34237"/>
                  </a:lnTo>
                  <a:lnTo>
                    <a:pt x="20386" y="29105"/>
                  </a:lnTo>
                  <a:lnTo>
                    <a:pt x="15254" y="21491"/>
                  </a:lnTo>
                  <a:lnTo>
                    <a:pt x="13373" y="12166"/>
                  </a:lnTo>
                  <a:lnTo>
                    <a:pt x="13373" y="7708"/>
                  </a:lnTo>
                  <a:lnTo>
                    <a:pt x="14668" y="3594"/>
                  </a:lnTo>
                  <a:lnTo>
                    <a:pt x="167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762525" y="4909845"/>
              <a:ext cx="139700" cy="69850"/>
            </a:xfrm>
            <a:custGeom>
              <a:avLst/>
              <a:gdLst/>
              <a:ahLst/>
              <a:cxnLst/>
              <a:rect l="l" t="t" r="r" b="b"/>
              <a:pathLst>
                <a:path w="139700" h="69850">
                  <a:moveTo>
                    <a:pt x="139700" y="0"/>
                  </a:moveTo>
                  <a:lnTo>
                    <a:pt x="0" y="0"/>
                  </a:lnTo>
                  <a:lnTo>
                    <a:pt x="0" y="69850"/>
                  </a:lnTo>
                  <a:lnTo>
                    <a:pt x="139700" y="69850"/>
                  </a:lnTo>
                  <a:lnTo>
                    <a:pt x="13970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052504" y="4478045"/>
              <a:ext cx="256540" cy="348615"/>
            </a:xfrm>
            <a:custGeom>
              <a:avLst/>
              <a:gdLst/>
              <a:ahLst/>
              <a:cxnLst/>
              <a:rect l="l" t="t" r="r" b="b"/>
              <a:pathLst>
                <a:path w="256539" h="348614">
                  <a:moveTo>
                    <a:pt x="59270" y="284695"/>
                  </a:moveTo>
                  <a:lnTo>
                    <a:pt x="4241" y="284695"/>
                  </a:lnTo>
                  <a:lnTo>
                    <a:pt x="4241" y="348195"/>
                  </a:lnTo>
                  <a:lnTo>
                    <a:pt x="59270" y="348195"/>
                  </a:lnTo>
                  <a:lnTo>
                    <a:pt x="59270" y="284695"/>
                  </a:lnTo>
                  <a:close/>
                </a:path>
                <a:path w="256539" h="348614">
                  <a:moveTo>
                    <a:pt x="63512" y="64566"/>
                  </a:moveTo>
                  <a:lnTo>
                    <a:pt x="12" y="64566"/>
                  </a:lnTo>
                  <a:lnTo>
                    <a:pt x="12" y="115366"/>
                  </a:lnTo>
                  <a:lnTo>
                    <a:pt x="31762" y="115366"/>
                  </a:lnTo>
                  <a:lnTo>
                    <a:pt x="31762" y="132295"/>
                  </a:lnTo>
                  <a:lnTo>
                    <a:pt x="59270" y="132295"/>
                  </a:lnTo>
                  <a:lnTo>
                    <a:pt x="59270" y="115366"/>
                  </a:lnTo>
                  <a:lnTo>
                    <a:pt x="63512" y="115366"/>
                  </a:lnTo>
                  <a:lnTo>
                    <a:pt x="63512" y="64566"/>
                  </a:lnTo>
                  <a:close/>
                </a:path>
                <a:path w="256539" h="348614">
                  <a:moveTo>
                    <a:pt x="67741" y="178866"/>
                  </a:moveTo>
                  <a:lnTo>
                    <a:pt x="42341" y="178866"/>
                  </a:lnTo>
                  <a:lnTo>
                    <a:pt x="42341" y="144995"/>
                  </a:lnTo>
                  <a:lnTo>
                    <a:pt x="0" y="144995"/>
                  </a:lnTo>
                  <a:lnTo>
                    <a:pt x="0" y="267766"/>
                  </a:lnTo>
                  <a:lnTo>
                    <a:pt x="42341" y="267766"/>
                  </a:lnTo>
                  <a:lnTo>
                    <a:pt x="42341" y="225425"/>
                  </a:lnTo>
                  <a:lnTo>
                    <a:pt x="67741" y="225425"/>
                  </a:lnTo>
                  <a:lnTo>
                    <a:pt x="67741" y="178866"/>
                  </a:lnTo>
                  <a:close/>
                </a:path>
                <a:path w="256539" h="348614">
                  <a:moveTo>
                    <a:pt x="144995" y="0"/>
                  </a:moveTo>
                  <a:lnTo>
                    <a:pt x="68795" y="0"/>
                  </a:lnTo>
                  <a:lnTo>
                    <a:pt x="68795" y="88900"/>
                  </a:lnTo>
                  <a:lnTo>
                    <a:pt x="144995" y="88900"/>
                  </a:lnTo>
                  <a:lnTo>
                    <a:pt x="144995" y="0"/>
                  </a:lnTo>
                  <a:close/>
                </a:path>
                <a:path w="256539" h="348614">
                  <a:moveTo>
                    <a:pt x="256120" y="0"/>
                  </a:moveTo>
                  <a:lnTo>
                    <a:pt x="179920" y="0"/>
                  </a:lnTo>
                  <a:lnTo>
                    <a:pt x="179920" y="88900"/>
                  </a:lnTo>
                  <a:lnTo>
                    <a:pt x="256120" y="88900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134000" y="4541545"/>
              <a:ext cx="155575" cy="260350"/>
            </a:xfrm>
            <a:custGeom>
              <a:avLst/>
              <a:gdLst/>
              <a:ahLst/>
              <a:cxnLst/>
              <a:rect l="l" t="t" r="r" b="b"/>
              <a:pathLst>
                <a:path w="155575" h="260350">
                  <a:moveTo>
                    <a:pt x="44450" y="203200"/>
                  </a:moveTo>
                  <a:lnTo>
                    <a:pt x="0" y="203200"/>
                  </a:lnTo>
                  <a:lnTo>
                    <a:pt x="0" y="260350"/>
                  </a:lnTo>
                  <a:lnTo>
                    <a:pt x="44450" y="260350"/>
                  </a:lnTo>
                  <a:lnTo>
                    <a:pt x="44450" y="203200"/>
                  </a:lnTo>
                  <a:close/>
                </a:path>
                <a:path w="155575" h="260350">
                  <a:moveTo>
                    <a:pt x="44450" y="107353"/>
                  </a:moveTo>
                  <a:lnTo>
                    <a:pt x="0" y="107353"/>
                  </a:lnTo>
                  <a:lnTo>
                    <a:pt x="0" y="159054"/>
                  </a:lnTo>
                  <a:lnTo>
                    <a:pt x="44450" y="159054"/>
                  </a:lnTo>
                  <a:lnTo>
                    <a:pt x="44450" y="107353"/>
                  </a:lnTo>
                  <a:close/>
                </a:path>
                <a:path w="155575" h="260350">
                  <a:moveTo>
                    <a:pt x="44450" y="0"/>
                  </a:moveTo>
                  <a:lnTo>
                    <a:pt x="0" y="0"/>
                  </a:lnTo>
                  <a:lnTo>
                    <a:pt x="0" y="57150"/>
                  </a:lnTo>
                  <a:lnTo>
                    <a:pt x="44450" y="57150"/>
                  </a:lnTo>
                  <a:lnTo>
                    <a:pt x="44450" y="0"/>
                  </a:lnTo>
                  <a:close/>
                </a:path>
                <a:path w="155575" h="260350">
                  <a:moveTo>
                    <a:pt x="155575" y="203200"/>
                  </a:moveTo>
                  <a:lnTo>
                    <a:pt x="111125" y="203200"/>
                  </a:lnTo>
                  <a:lnTo>
                    <a:pt x="111125" y="260350"/>
                  </a:lnTo>
                  <a:lnTo>
                    <a:pt x="155575" y="260350"/>
                  </a:lnTo>
                  <a:lnTo>
                    <a:pt x="155575" y="203200"/>
                  </a:lnTo>
                  <a:close/>
                </a:path>
                <a:path w="155575" h="260350">
                  <a:moveTo>
                    <a:pt x="155575" y="107353"/>
                  </a:moveTo>
                  <a:lnTo>
                    <a:pt x="111125" y="107353"/>
                  </a:lnTo>
                  <a:lnTo>
                    <a:pt x="111125" y="159054"/>
                  </a:lnTo>
                  <a:lnTo>
                    <a:pt x="155575" y="159054"/>
                  </a:lnTo>
                  <a:lnTo>
                    <a:pt x="155575" y="107353"/>
                  </a:lnTo>
                  <a:close/>
                </a:path>
                <a:path w="155575" h="260350">
                  <a:moveTo>
                    <a:pt x="155575" y="0"/>
                  </a:moveTo>
                  <a:lnTo>
                    <a:pt x="111125" y="0"/>
                  </a:lnTo>
                  <a:lnTo>
                    <a:pt x="111125" y="57150"/>
                  </a:lnTo>
                  <a:lnTo>
                    <a:pt x="155575" y="57150"/>
                  </a:lnTo>
                  <a:lnTo>
                    <a:pt x="15557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111775" y="4542611"/>
              <a:ext cx="193675" cy="285115"/>
            </a:xfrm>
            <a:custGeom>
              <a:avLst/>
              <a:gdLst/>
              <a:ahLst/>
              <a:cxnLst/>
              <a:rect l="l" t="t" r="r" b="b"/>
              <a:pathLst>
                <a:path w="193675" h="285114">
                  <a:moveTo>
                    <a:pt x="57150" y="160858"/>
                  </a:moveTo>
                  <a:lnTo>
                    <a:pt x="31750" y="160858"/>
                  </a:lnTo>
                  <a:lnTo>
                    <a:pt x="31750" y="205308"/>
                  </a:lnTo>
                  <a:lnTo>
                    <a:pt x="57150" y="205308"/>
                  </a:lnTo>
                  <a:lnTo>
                    <a:pt x="57150" y="160858"/>
                  </a:lnTo>
                  <a:close/>
                </a:path>
                <a:path w="193675" h="285114">
                  <a:moveTo>
                    <a:pt x="66675" y="209016"/>
                  </a:moveTo>
                  <a:lnTo>
                    <a:pt x="52920" y="209016"/>
                  </a:lnTo>
                  <a:lnTo>
                    <a:pt x="52920" y="265112"/>
                  </a:lnTo>
                  <a:lnTo>
                    <a:pt x="66675" y="265112"/>
                  </a:lnTo>
                  <a:lnTo>
                    <a:pt x="66675" y="209016"/>
                  </a:lnTo>
                  <a:close/>
                </a:path>
                <a:path w="193675" h="285114">
                  <a:moveTo>
                    <a:pt x="82550" y="283629"/>
                  </a:moveTo>
                  <a:lnTo>
                    <a:pt x="0" y="283629"/>
                  </a:lnTo>
                  <a:lnTo>
                    <a:pt x="0" y="284683"/>
                  </a:lnTo>
                  <a:lnTo>
                    <a:pt x="82550" y="284683"/>
                  </a:lnTo>
                  <a:lnTo>
                    <a:pt x="82550" y="283629"/>
                  </a:lnTo>
                  <a:close/>
                </a:path>
                <a:path w="193675" h="285114">
                  <a:moveTo>
                    <a:pt x="107950" y="164033"/>
                  </a:moveTo>
                  <a:lnTo>
                    <a:pt x="88900" y="164033"/>
                  </a:lnTo>
                  <a:lnTo>
                    <a:pt x="88900" y="259283"/>
                  </a:lnTo>
                  <a:lnTo>
                    <a:pt x="107950" y="259283"/>
                  </a:lnTo>
                  <a:lnTo>
                    <a:pt x="107950" y="164033"/>
                  </a:lnTo>
                  <a:close/>
                </a:path>
                <a:path w="193675" h="285114">
                  <a:moveTo>
                    <a:pt x="120650" y="100533"/>
                  </a:moveTo>
                  <a:lnTo>
                    <a:pt x="111125" y="100533"/>
                  </a:lnTo>
                  <a:lnTo>
                    <a:pt x="111125" y="24333"/>
                  </a:lnTo>
                  <a:lnTo>
                    <a:pt x="85725" y="24333"/>
                  </a:lnTo>
                  <a:lnTo>
                    <a:pt x="85725" y="100533"/>
                  </a:lnTo>
                  <a:lnTo>
                    <a:pt x="66675" y="100533"/>
                  </a:lnTo>
                  <a:lnTo>
                    <a:pt x="66675" y="104241"/>
                  </a:lnTo>
                  <a:lnTo>
                    <a:pt x="59258" y="104241"/>
                  </a:lnTo>
                  <a:lnTo>
                    <a:pt x="59258" y="56083"/>
                  </a:lnTo>
                  <a:lnTo>
                    <a:pt x="63474" y="56083"/>
                  </a:lnTo>
                  <a:lnTo>
                    <a:pt x="63474" y="0"/>
                  </a:lnTo>
                  <a:lnTo>
                    <a:pt x="49720" y="0"/>
                  </a:lnTo>
                  <a:lnTo>
                    <a:pt x="49720" y="50800"/>
                  </a:lnTo>
                  <a:lnTo>
                    <a:pt x="31750" y="50800"/>
                  </a:lnTo>
                  <a:lnTo>
                    <a:pt x="31750" y="107950"/>
                  </a:lnTo>
                  <a:lnTo>
                    <a:pt x="52920" y="107950"/>
                  </a:lnTo>
                  <a:lnTo>
                    <a:pt x="52920" y="160337"/>
                  </a:lnTo>
                  <a:lnTo>
                    <a:pt x="66675" y="160337"/>
                  </a:lnTo>
                  <a:lnTo>
                    <a:pt x="66675" y="160858"/>
                  </a:lnTo>
                  <a:lnTo>
                    <a:pt x="120650" y="160858"/>
                  </a:lnTo>
                  <a:lnTo>
                    <a:pt x="120650" y="100533"/>
                  </a:lnTo>
                  <a:close/>
                </a:path>
                <a:path w="193675" h="285114">
                  <a:moveTo>
                    <a:pt x="165100" y="160858"/>
                  </a:moveTo>
                  <a:lnTo>
                    <a:pt x="139700" y="160858"/>
                  </a:lnTo>
                  <a:lnTo>
                    <a:pt x="139700" y="205308"/>
                  </a:lnTo>
                  <a:lnTo>
                    <a:pt x="165100" y="205308"/>
                  </a:lnTo>
                  <a:lnTo>
                    <a:pt x="165100" y="160858"/>
                  </a:lnTo>
                  <a:close/>
                </a:path>
                <a:path w="193675" h="285114">
                  <a:moveTo>
                    <a:pt x="171970" y="209016"/>
                  </a:moveTo>
                  <a:lnTo>
                    <a:pt x="158216" y="209016"/>
                  </a:lnTo>
                  <a:lnTo>
                    <a:pt x="158216" y="265112"/>
                  </a:lnTo>
                  <a:lnTo>
                    <a:pt x="171970" y="265112"/>
                  </a:lnTo>
                  <a:lnTo>
                    <a:pt x="171970" y="209016"/>
                  </a:lnTo>
                  <a:close/>
                </a:path>
                <a:path w="193675" h="285114">
                  <a:moveTo>
                    <a:pt x="175145" y="104241"/>
                  </a:moveTo>
                  <a:lnTo>
                    <a:pt x="167208" y="104241"/>
                  </a:lnTo>
                  <a:lnTo>
                    <a:pt x="167208" y="56083"/>
                  </a:lnTo>
                  <a:lnTo>
                    <a:pt x="169837" y="56083"/>
                  </a:lnTo>
                  <a:lnTo>
                    <a:pt x="169837" y="0"/>
                  </a:lnTo>
                  <a:lnTo>
                    <a:pt x="156083" y="0"/>
                  </a:lnTo>
                  <a:lnTo>
                    <a:pt x="156083" y="50800"/>
                  </a:lnTo>
                  <a:lnTo>
                    <a:pt x="139700" y="50800"/>
                  </a:lnTo>
                  <a:lnTo>
                    <a:pt x="139700" y="107950"/>
                  </a:lnTo>
                  <a:lnTo>
                    <a:pt x="161391" y="107950"/>
                  </a:lnTo>
                  <a:lnTo>
                    <a:pt x="161391" y="160337"/>
                  </a:lnTo>
                  <a:lnTo>
                    <a:pt x="175145" y="160337"/>
                  </a:lnTo>
                  <a:lnTo>
                    <a:pt x="175145" y="104241"/>
                  </a:lnTo>
                  <a:close/>
                </a:path>
                <a:path w="193675" h="285114">
                  <a:moveTo>
                    <a:pt x="193675" y="283629"/>
                  </a:moveTo>
                  <a:lnTo>
                    <a:pt x="111125" y="283629"/>
                  </a:lnTo>
                  <a:lnTo>
                    <a:pt x="111125" y="284683"/>
                  </a:lnTo>
                  <a:lnTo>
                    <a:pt x="193675" y="284683"/>
                  </a:lnTo>
                  <a:lnTo>
                    <a:pt x="193675" y="283629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808423" y="4920830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23952" y="0"/>
                  </a:moveTo>
                  <a:lnTo>
                    <a:pt x="14626" y="1881"/>
                  </a:lnTo>
                  <a:lnTo>
                    <a:pt x="7013" y="7011"/>
                  </a:lnTo>
                  <a:lnTo>
                    <a:pt x="1881" y="14621"/>
                  </a:lnTo>
                  <a:lnTo>
                    <a:pt x="0" y="23939"/>
                  </a:lnTo>
                  <a:lnTo>
                    <a:pt x="1881" y="33264"/>
                  </a:lnTo>
                  <a:lnTo>
                    <a:pt x="7013" y="40878"/>
                  </a:lnTo>
                  <a:lnTo>
                    <a:pt x="14626" y="46010"/>
                  </a:lnTo>
                  <a:lnTo>
                    <a:pt x="23952" y="47891"/>
                  </a:lnTo>
                  <a:lnTo>
                    <a:pt x="33277" y="46010"/>
                  </a:lnTo>
                  <a:lnTo>
                    <a:pt x="40890" y="40878"/>
                  </a:lnTo>
                  <a:lnTo>
                    <a:pt x="46022" y="33264"/>
                  </a:lnTo>
                  <a:lnTo>
                    <a:pt x="47904" y="23939"/>
                  </a:lnTo>
                  <a:lnTo>
                    <a:pt x="46022" y="14621"/>
                  </a:lnTo>
                  <a:lnTo>
                    <a:pt x="40890" y="7011"/>
                  </a:lnTo>
                  <a:lnTo>
                    <a:pt x="33277" y="1881"/>
                  </a:lnTo>
                  <a:lnTo>
                    <a:pt x="23952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490614" y="3300133"/>
              <a:ext cx="2583757" cy="1708137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3080334" y="3431501"/>
              <a:ext cx="3039110" cy="1677035"/>
            </a:xfrm>
            <a:custGeom>
              <a:avLst/>
              <a:gdLst/>
              <a:ahLst/>
              <a:cxnLst/>
              <a:rect l="l" t="t" r="r" b="b"/>
              <a:pathLst>
                <a:path w="3039110" h="1677035">
                  <a:moveTo>
                    <a:pt x="3038551" y="1609343"/>
                  </a:moveTo>
                  <a:lnTo>
                    <a:pt x="880567" y="1609343"/>
                  </a:lnTo>
                  <a:lnTo>
                    <a:pt x="880567" y="1579156"/>
                  </a:lnTo>
                  <a:lnTo>
                    <a:pt x="3038551" y="1579156"/>
                  </a:lnTo>
                  <a:lnTo>
                    <a:pt x="3038551" y="1609343"/>
                  </a:lnTo>
                  <a:close/>
                </a:path>
                <a:path w="3039110" h="1677035">
                  <a:moveTo>
                    <a:pt x="3038551" y="1609343"/>
                  </a:moveTo>
                  <a:lnTo>
                    <a:pt x="880567" y="1609343"/>
                  </a:lnTo>
                  <a:lnTo>
                    <a:pt x="880567" y="1677009"/>
                  </a:lnTo>
                  <a:lnTo>
                    <a:pt x="3038551" y="1677009"/>
                  </a:lnTo>
                  <a:lnTo>
                    <a:pt x="3038551" y="1609343"/>
                  </a:lnTo>
                  <a:close/>
                </a:path>
                <a:path w="3039110" h="1677035">
                  <a:moveTo>
                    <a:pt x="2357323" y="1373428"/>
                  </a:moveTo>
                  <a:lnTo>
                    <a:pt x="2043684" y="1373428"/>
                  </a:lnTo>
                </a:path>
                <a:path w="3039110" h="1677035">
                  <a:moveTo>
                    <a:pt x="12801" y="0"/>
                  </a:moveTo>
                  <a:lnTo>
                    <a:pt x="270649" y="23774"/>
                  </a:lnTo>
                  <a:lnTo>
                    <a:pt x="306430" y="39890"/>
                  </a:lnTo>
                  <a:lnTo>
                    <a:pt x="318198" y="86868"/>
                  </a:lnTo>
                  <a:lnTo>
                    <a:pt x="318198" y="1503260"/>
                  </a:lnTo>
                  <a:lnTo>
                    <a:pt x="42049" y="1512404"/>
                  </a:lnTo>
                  <a:lnTo>
                    <a:pt x="25397" y="1512176"/>
                  </a:lnTo>
                  <a:lnTo>
                    <a:pt x="13714" y="1506462"/>
                  </a:lnTo>
                  <a:lnTo>
                    <a:pt x="6829" y="1495951"/>
                  </a:lnTo>
                  <a:lnTo>
                    <a:pt x="4572" y="1481327"/>
                  </a:lnTo>
                  <a:lnTo>
                    <a:pt x="0" y="16459"/>
                  </a:lnTo>
                  <a:lnTo>
                    <a:pt x="0" y="3657"/>
                  </a:lnTo>
                  <a:lnTo>
                    <a:pt x="2743" y="0"/>
                  </a:lnTo>
                  <a:lnTo>
                    <a:pt x="12801" y="0"/>
                  </a:lnTo>
                </a:path>
                <a:path w="3039110" h="1677035">
                  <a:moveTo>
                    <a:pt x="42049" y="58521"/>
                  </a:moveTo>
                  <a:lnTo>
                    <a:pt x="262432" y="80467"/>
                  </a:lnTo>
                  <a:lnTo>
                    <a:pt x="262432" y="1448409"/>
                  </a:lnTo>
                  <a:lnTo>
                    <a:pt x="54851" y="1458455"/>
                  </a:lnTo>
                  <a:lnTo>
                    <a:pt x="42049" y="5852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004439" y="4163936"/>
              <a:ext cx="252601" cy="127088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3004439" y="3233077"/>
              <a:ext cx="3114675" cy="1771650"/>
            </a:xfrm>
            <a:custGeom>
              <a:avLst/>
              <a:gdLst/>
              <a:ahLst/>
              <a:cxnLst/>
              <a:rect l="l" t="t" r="r" b="b"/>
              <a:pathLst>
                <a:path w="3114675" h="1771650">
                  <a:moveTo>
                    <a:pt x="0" y="935431"/>
                  </a:moveTo>
                  <a:lnTo>
                    <a:pt x="228600" y="930859"/>
                  </a:lnTo>
                  <a:lnTo>
                    <a:pt x="245316" y="935131"/>
                  </a:lnTo>
                  <a:lnTo>
                    <a:pt x="252601" y="945832"/>
                  </a:lnTo>
                  <a:lnTo>
                    <a:pt x="202996" y="1024115"/>
                  </a:lnTo>
                  <a:lnTo>
                    <a:pt x="184594" y="1036699"/>
                  </a:lnTo>
                  <a:lnTo>
                    <a:pt x="182294" y="1032357"/>
                  </a:lnTo>
                  <a:lnTo>
                    <a:pt x="181965" y="1020470"/>
                  </a:lnTo>
                  <a:lnTo>
                    <a:pt x="182278" y="1007783"/>
                  </a:lnTo>
                  <a:lnTo>
                    <a:pt x="181732" y="1001268"/>
                  </a:lnTo>
                  <a:lnTo>
                    <a:pt x="178102" y="998867"/>
                  </a:lnTo>
                  <a:lnTo>
                    <a:pt x="169163" y="998524"/>
                  </a:lnTo>
                  <a:lnTo>
                    <a:pt x="114300" y="998524"/>
                  </a:lnTo>
                  <a:lnTo>
                    <a:pt x="88696" y="1045159"/>
                  </a:lnTo>
                  <a:lnTo>
                    <a:pt x="77104" y="1052552"/>
                  </a:lnTo>
                  <a:lnTo>
                    <a:pt x="67317" y="1056349"/>
                  </a:lnTo>
                  <a:lnTo>
                    <a:pt x="57705" y="1057748"/>
                  </a:lnTo>
                  <a:lnTo>
                    <a:pt x="46634" y="1057948"/>
                  </a:lnTo>
                  <a:lnTo>
                    <a:pt x="0" y="1057948"/>
                  </a:lnTo>
                  <a:lnTo>
                    <a:pt x="0" y="935431"/>
                  </a:lnTo>
                  <a:close/>
                </a:path>
                <a:path w="3114675" h="1771650">
                  <a:moveTo>
                    <a:pt x="909827" y="80467"/>
                  </a:moveTo>
                  <a:lnTo>
                    <a:pt x="3114446" y="0"/>
                  </a:lnTo>
                  <a:lnTo>
                    <a:pt x="3114446" y="1752904"/>
                  </a:lnTo>
                </a:path>
                <a:path w="3114675" h="1771650">
                  <a:moveTo>
                    <a:pt x="2829153" y="71323"/>
                  </a:moveTo>
                  <a:lnTo>
                    <a:pt x="3069653" y="63093"/>
                  </a:lnTo>
                  <a:lnTo>
                    <a:pt x="3069653" y="1771180"/>
                  </a:lnTo>
                </a:path>
                <a:path w="3114675" h="1771650">
                  <a:moveTo>
                    <a:pt x="1124712" y="218541"/>
                  </a:moveTo>
                  <a:lnTo>
                    <a:pt x="2955353" y="170992"/>
                  </a:lnTo>
                  <a:lnTo>
                    <a:pt x="2955353" y="95097"/>
                  </a:lnTo>
                  <a:lnTo>
                    <a:pt x="2825496" y="95097"/>
                  </a:lnTo>
                  <a:lnTo>
                    <a:pt x="2825496" y="60350"/>
                  </a:lnTo>
                  <a:lnTo>
                    <a:pt x="2346337" y="70408"/>
                  </a:lnTo>
                  <a:lnTo>
                    <a:pt x="2346337" y="85953"/>
                  </a:lnTo>
                  <a:lnTo>
                    <a:pt x="1534363" y="111556"/>
                  </a:lnTo>
                  <a:lnTo>
                    <a:pt x="1534363" y="184708"/>
                  </a:lnTo>
                  <a:lnTo>
                    <a:pt x="1476756" y="186537"/>
                  </a:lnTo>
                  <a:lnTo>
                    <a:pt x="1476756" y="113385"/>
                  </a:lnTo>
                  <a:lnTo>
                    <a:pt x="952804" y="129844"/>
                  </a:lnTo>
                </a:path>
                <a:path w="3114675" h="1771650">
                  <a:moveTo>
                    <a:pt x="697687" y="395935"/>
                  </a:moveTo>
                  <a:lnTo>
                    <a:pt x="697687" y="357530"/>
                  </a:lnTo>
                  <a:lnTo>
                    <a:pt x="697687" y="347472"/>
                  </a:lnTo>
                  <a:lnTo>
                    <a:pt x="695845" y="342900"/>
                  </a:lnTo>
                  <a:lnTo>
                    <a:pt x="685800" y="341071"/>
                  </a:lnTo>
                  <a:lnTo>
                    <a:pt x="469087" y="319125"/>
                  </a:lnTo>
                  <a:lnTo>
                    <a:pt x="459028" y="319125"/>
                  </a:lnTo>
                  <a:lnTo>
                    <a:pt x="457200" y="319125"/>
                  </a:lnTo>
                  <a:lnTo>
                    <a:pt x="457200" y="341071"/>
                  </a:lnTo>
                  <a:lnTo>
                    <a:pt x="457200" y="1678838"/>
                  </a:lnTo>
                  <a:lnTo>
                    <a:pt x="459328" y="1690375"/>
                  </a:lnTo>
                  <a:lnTo>
                    <a:pt x="465315" y="1697801"/>
                  </a:lnTo>
                  <a:lnTo>
                    <a:pt x="474559" y="1701457"/>
                  </a:lnTo>
                  <a:lnTo>
                    <a:pt x="486460" y="1701685"/>
                  </a:lnTo>
                  <a:lnTo>
                    <a:pt x="702246" y="1693468"/>
                  </a:lnTo>
                  <a:lnTo>
                    <a:pt x="715060" y="1693468"/>
                  </a:lnTo>
                  <a:lnTo>
                    <a:pt x="716876" y="1687068"/>
                  </a:lnTo>
                  <a:lnTo>
                    <a:pt x="716876" y="1678838"/>
                  </a:lnTo>
                  <a:lnTo>
                    <a:pt x="716876" y="1648663"/>
                  </a:lnTo>
                </a:path>
                <a:path w="3114675" h="1771650">
                  <a:moveTo>
                    <a:pt x="591616" y="1728203"/>
                  </a:moveTo>
                  <a:lnTo>
                    <a:pt x="639165" y="1725460"/>
                  </a:lnTo>
                  <a:lnTo>
                    <a:pt x="639165" y="1754733"/>
                  </a:lnTo>
                  <a:lnTo>
                    <a:pt x="591616" y="1756562"/>
                  </a:lnTo>
                  <a:lnTo>
                    <a:pt x="591616" y="1728203"/>
                  </a:lnTo>
                  <a:close/>
                </a:path>
                <a:path w="3114675" h="1771650">
                  <a:moveTo>
                    <a:pt x="682129" y="576072"/>
                  </a:moveTo>
                  <a:lnTo>
                    <a:pt x="561428" y="576072"/>
                  </a:lnTo>
                  <a:lnTo>
                    <a:pt x="561428" y="480974"/>
                  </a:lnTo>
                  <a:lnTo>
                    <a:pt x="682129" y="480974"/>
                  </a:lnTo>
                  <a:lnTo>
                    <a:pt x="682129" y="576072"/>
                  </a:lnTo>
                  <a:close/>
                </a:path>
                <a:path w="3114675" h="1771650">
                  <a:moveTo>
                    <a:pt x="697687" y="480974"/>
                  </a:moveTo>
                  <a:lnTo>
                    <a:pt x="697687" y="417880"/>
                  </a:lnTo>
                  <a:lnTo>
                    <a:pt x="576986" y="416966"/>
                  </a:lnTo>
                  <a:lnTo>
                    <a:pt x="576986" y="480974"/>
                  </a:lnTo>
                  <a:lnTo>
                    <a:pt x="697687" y="480974"/>
                  </a:lnTo>
                  <a:close/>
                </a:path>
                <a:path w="3114675" h="1771650">
                  <a:moveTo>
                    <a:pt x="697687" y="640080"/>
                  </a:moveTo>
                  <a:lnTo>
                    <a:pt x="697687" y="576072"/>
                  </a:lnTo>
                  <a:lnTo>
                    <a:pt x="576986" y="576072"/>
                  </a:lnTo>
                  <a:lnTo>
                    <a:pt x="576986" y="640080"/>
                  </a:lnTo>
                  <a:lnTo>
                    <a:pt x="697687" y="640080"/>
                  </a:lnTo>
                  <a:close/>
                </a:path>
                <a:path w="3114675" h="1771650">
                  <a:moveTo>
                    <a:pt x="740676" y="576072"/>
                  </a:moveTo>
                  <a:lnTo>
                    <a:pt x="682129" y="576072"/>
                  </a:lnTo>
                  <a:lnTo>
                    <a:pt x="682129" y="480974"/>
                  </a:lnTo>
                  <a:lnTo>
                    <a:pt x="740676" y="480974"/>
                  </a:lnTo>
                  <a:lnTo>
                    <a:pt x="740676" y="576072"/>
                  </a:lnTo>
                  <a:close/>
                </a:path>
                <a:path w="3114675" h="1771650">
                  <a:moveTo>
                    <a:pt x="756196" y="480974"/>
                  </a:moveTo>
                  <a:lnTo>
                    <a:pt x="756196" y="417880"/>
                  </a:lnTo>
                  <a:lnTo>
                    <a:pt x="697687" y="417880"/>
                  </a:lnTo>
                  <a:lnTo>
                    <a:pt x="697687" y="480974"/>
                  </a:lnTo>
                  <a:lnTo>
                    <a:pt x="756196" y="480974"/>
                  </a:lnTo>
                  <a:close/>
                </a:path>
                <a:path w="3114675" h="1771650">
                  <a:moveTo>
                    <a:pt x="756196" y="640080"/>
                  </a:moveTo>
                  <a:lnTo>
                    <a:pt x="756196" y="576072"/>
                  </a:lnTo>
                  <a:lnTo>
                    <a:pt x="697687" y="576072"/>
                  </a:lnTo>
                  <a:lnTo>
                    <a:pt x="697687" y="640080"/>
                  </a:lnTo>
                  <a:lnTo>
                    <a:pt x="756196" y="640080"/>
                  </a:lnTo>
                  <a:close/>
                </a:path>
                <a:path w="3114675" h="1771650">
                  <a:moveTo>
                    <a:pt x="756196" y="417880"/>
                  </a:moveTo>
                  <a:lnTo>
                    <a:pt x="881481" y="422452"/>
                  </a:lnTo>
                  <a:lnTo>
                    <a:pt x="881481" y="488289"/>
                  </a:lnTo>
                  <a:lnTo>
                    <a:pt x="897026" y="488289"/>
                  </a:lnTo>
                  <a:lnTo>
                    <a:pt x="897026" y="569671"/>
                  </a:lnTo>
                  <a:lnTo>
                    <a:pt x="883310" y="574230"/>
                  </a:lnTo>
                  <a:lnTo>
                    <a:pt x="883310" y="638263"/>
                  </a:lnTo>
                  <a:lnTo>
                    <a:pt x="756196" y="640080"/>
                  </a:lnTo>
                  <a:lnTo>
                    <a:pt x="756196" y="576072"/>
                  </a:lnTo>
                  <a:lnTo>
                    <a:pt x="740676" y="576072"/>
                  </a:lnTo>
                  <a:lnTo>
                    <a:pt x="740676" y="480974"/>
                  </a:lnTo>
                  <a:lnTo>
                    <a:pt x="756196" y="480974"/>
                  </a:lnTo>
                  <a:lnTo>
                    <a:pt x="756196" y="417880"/>
                  </a:lnTo>
                  <a:close/>
                </a:path>
                <a:path w="3114675" h="1771650">
                  <a:moveTo>
                    <a:pt x="862279" y="609904"/>
                  </a:moveTo>
                  <a:lnTo>
                    <a:pt x="791870" y="609904"/>
                  </a:lnTo>
                  <a:lnTo>
                    <a:pt x="791870" y="444398"/>
                  </a:lnTo>
                  <a:lnTo>
                    <a:pt x="861364" y="446227"/>
                  </a:lnTo>
                  <a:lnTo>
                    <a:pt x="862279" y="609904"/>
                  </a:lnTo>
                  <a:close/>
                </a:path>
                <a:path w="3114675" h="1771650">
                  <a:moveTo>
                    <a:pt x="682129" y="897026"/>
                  </a:moveTo>
                  <a:lnTo>
                    <a:pt x="561428" y="897026"/>
                  </a:lnTo>
                  <a:lnTo>
                    <a:pt x="561428" y="801928"/>
                  </a:lnTo>
                  <a:lnTo>
                    <a:pt x="682129" y="801928"/>
                  </a:lnTo>
                  <a:lnTo>
                    <a:pt x="682129" y="897026"/>
                  </a:lnTo>
                  <a:close/>
                </a:path>
                <a:path w="3114675" h="1771650">
                  <a:moveTo>
                    <a:pt x="697687" y="801928"/>
                  </a:moveTo>
                  <a:lnTo>
                    <a:pt x="697687" y="737920"/>
                  </a:lnTo>
                  <a:lnTo>
                    <a:pt x="576986" y="737920"/>
                  </a:lnTo>
                  <a:lnTo>
                    <a:pt x="576986" y="801928"/>
                  </a:lnTo>
                  <a:lnTo>
                    <a:pt x="697687" y="801928"/>
                  </a:lnTo>
                  <a:close/>
                </a:path>
                <a:path w="3114675" h="1771650">
                  <a:moveTo>
                    <a:pt x="697687" y="960120"/>
                  </a:moveTo>
                  <a:lnTo>
                    <a:pt x="697687" y="897026"/>
                  </a:lnTo>
                  <a:lnTo>
                    <a:pt x="576986" y="897026"/>
                  </a:lnTo>
                  <a:lnTo>
                    <a:pt x="576986" y="960120"/>
                  </a:lnTo>
                  <a:lnTo>
                    <a:pt x="697687" y="960120"/>
                  </a:lnTo>
                  <a:close/>
                </a:path>
                <a:path w="3114675" h="1771650">
                  <a:moveTo>
                    <a:pt x="740676" y="897026"/>
                  </a:moveTo>
                  <a:lnTo>
                    <a:pt x="682129" y="897026"/>
                  </a:lnTo>
                  <a:lnTo>
                    <a:pt x="682129" y="801928"/>
                  </a:lnTo>
                  <a:lnTo>
                    <a:pt x="740676" y="801928"/>
                  </a:lnTo>
                  <a:lnTo>
                    <a:pt x="740676" y="897026"/>
                  </a:lnTo>
                  <a:close/>
                </a:path>
                <a:path w="3114675" h="1771650">
                  <a:moveTo>
                    <a:pt x="756196" y="801928"/>
                  </a:moveTo>
                  <a:lnTo>
                    <a:pt x="756196" y="737920"/>
                  </a:lnTo>
                  <a:lnTo>
                    <a:pt x="697687" y="737920"/>
                  </a:lnTo>
                  <a:lnTo>
                    <a:pt x="697687" y="801928"/>
                  </a:lnTo>
                  <a:lnTo>
                    <a:pt x="756196" y="801928"/>
                  </a:lnTo>
                  <a:close/>
                </a:path>
                <a:path w="3114675" h="1771650">
                  <a:moveTo>
                    <a:pt x="756196" y="960120"/>
                  </a:moveTo>
                  <a:lnTo>
                    <a:pt x="756196" y="897026"/>
                  </a:lnTo>
                  <a:lnTo>
                    <a:pt x="697687" y="897026"/>
                  </a:lnTo>
                  <a:lnTo>
                    <a:pt x="697687" y="960120"/>
                  </a:lnTo>
                  <a:lnTo>
                    <a:pt x="756196" y="960120"/>
                  </a:lnTo>
                  <a:close/>
                </a:path>
                <a:path w="3114675" h="1771650">
                  <a:moveTo>
                    <a:pt x="756196" y="737920"/>
                  </a:moveTo>
                  <a:lnTo>
                    <a:pt x="881481" y="743407"/>
                  </a:lnTo>
                  <a:lnTo>
                    <a:pt x="881481" y="808329"/>
                  </a:lnTo>
                  <a:lnTo>
                    <a:pt x="897026" y="809231"/>
                  </a:lnTo>
                  <a:lnTo>
                    <a:pt x="897026" y="890625"/>
                  </a:lnTo>
                  <a:lnTo>
                    <a:pt x="883310" y="895197"/>
                  </a:lnTo>
                  <a:lnTo>
                    <a:pt x="883310" y="959205"/>
                  </a:lnTo>
                  <a:lnTo>
                    <a:pt x="756196" y="960120"/>
                  </a:lnTo>
                  <a:lnTo>
                    <a:pt x="756196" y="897026"/>
                  </a:lnTo>
                  <a:lnTo>
                    <a:pt x="740676" y="897026"/>
                  </a:lnTo>
                  <a:lnTo>
                    <a:pt x="740676" y="801928"/>
                  </a:lnTo>
                  <a:lnTo>
                    <a:pt x="756196" y="801928"/>
                  </a:lnTo>
                  <a:lnTo>
                    <a:pt x="756196" y="737920"/>
                  </a:lnTo>
                  <a:close/>
                </a:path>
                <a:path w="3114675" h="1771650">
                  <a:moveTo>
                    <a:pt x="862279" y="930859"/>
                  </a:moveTo>
                  <a:lnTo>
                    <a:pt x="791870" y="929932"/>
                  </a:lnTo>
                  <a:lnTo>
                    <a:pt x="791870" y="764438"/>
                  </a:lnTo>
                  <a:lnTo>
                    <a:pt x="861364" y="767181"/>
                  </a:lnTo>
                  <a:lnTo>
                    <a:pt x="862279" y="930859"/>
                  </a:lnTo>
                  <a:close/>
                </a:path>
                <a:path w="3114675" h="1771650">
                  <a:moveTo>
                    <a:pt x="682129" y="1223467"/>
                  </a:moveTo>
                  <a:lnTo>
                    <a:pt x="561428" y="1223467"/>
                  </a:lnTo>
                  <a:lnTo>
                    <a:pt x="561428" y="1128369"/>
                  </a:lnTo>
                  <a:lnTo>
                    <a:pt x="682129" y="1128369"/>
                  </a:lnTo>
                  <a:lnTo>
                    <a:pt x="682129" y="1223467"/>
                  </a:lnTo>
                  <a:close/>
                </a:path>
                <a:path w="3114675" h="1771650">
                  <a:moveTo>
                    <a:pt x="697687" y="1128369"/>
                  </a:moveTo>
                  <a:lnTo>
                    <a:pt x="697687" y="1065276"/>
                  </a:lnTo>
                  <a:lnTo>
                    <a:pt x="576986" y="1064348"/>
                  </a:lnTo>
                  <a:lnTo>
                    <a:pt x="576986" y="1128369"/>
                  </a:lnTo>
                  <a:lnTo>
                    <a:pt x="697687" y="1128369"/>
                  </a:lnTo>
                  <a:close/>
                </a:path>
                <a:path w="3114675" h="1771650">
                  <a:moveTo>
                    <a:pt x="697687" y="1287462"/>
                  </a:moveTo>
                  <a:lnTo>
                    <a:pt x="697687" y="1223467"/>
                  </a:lnTo>
                  <a:lnTo>
                    <a:pt x="576986" y="1223467"/>
                  </a:lnTo>
                  <a:lnTo>
                    <a:pt x="576986" y="1287462"/>
                  </a:lnTo>
                  <a:lnTo>
                    <a:pt x="697687" y="1287462"/>
                  </a:lnTo>
                  <a:close/>
                </a:path>
                <a:path w="3114675" h="1771650">
                  <a:moveTo>
                    <a:pt x="740676" y="1223467"/>
                  </a:moveTo>
                  <a:lnTo>
                    <a:pt x="682129" y="1223467"/>
                  </a:lnTo>
                  <a:lnTo>
                    <a:pt x="682129" y="1128369"/>
                  </a:lnTo>
                  <a:lnTo>
                    <a:pt x="740676" y="1128369"/>
                  </a:lnTo>
                  <a:lnTo>
                    <a:pt x="740676" y="1223467"/>
                  </a:lnTo>
                  <a:close/>
                </a:path>
                <a:path w="3114675" h="1771650">
                  <a:moveTo>
                    <a:pt x="756196" y="1128369"/>
                  </a:moveTo>
                  <a:lnTo>
                    <a:pt x="756196" y="1065276"/>
                  </a:lnTo>
                  <a:lnTo>
                    <a:pt x="697687" y="1065276"/>
                  </a:lnTo>
                  <a:lnTo>
                    <a:pt x="697687" y="1128369"/>
                  </a:lnTo>
                  <a:lnTo>
                    <a:pt x="756196" y="1128369"/>
                  </a:lnTo>
                  <a:close/>
                </a:path>
                <a:path w="3114675" h="1771650">
                  <a:moveTo>
                    <a:pt x="756196" y="1287462"/>
                  </a:moveTo>
                  <a:lnTo>
                    <a:pt x="756196" y="1223467"/>
                  </a:lnTo>
                  <a:lnTo>
                    <a:pt x="697687" y="1223467"/>
                  </a:lnTo>
                  <a:lnTo>
                    <a:pt x="697687" y="1287462"/>
                  </a:lnTo>
                  <a:lnTo>
                    <a:pt x="756196" y="1287462"/>
                  </a:lnTo>
                  <a:close/>
                </a:path>
                <a:path w="3114675" h="1771650">
                  <a:moveTo>
                    <a:pt x="756196" y="1065276"/>
                  </a:moveTo>
                  <a:lnTo>
                    <a:pt x="881481" y="1069848"/>
                  </a:lnTo>
                  <a:lnTo>
                    <a:pt x="882396" y="1133856"/>
                  </a:lnTo>
                  <a:lnTo>
                    <a:pt x="897928" y="1134770"/>
                  </a:lnTo>
                  <a:lnTo>
                    <a:pt x="898855" y="1215237"/>
                  </a:lnTo>
                  <a:lnTo>
                    <a:pt x="885139" y="1219796"/>
                  </a:lnTo>
                  <a:lnTo>
                    <a:pt x="885139" y="1282903"/>
                  </a:lnTo>
                  <a:lnTo>
                    <a:pt x="757110" y="1287462"/>
                  </a:lnTo>
                  <a:lnTo>
                    <a:pt x="757110" y="1223467"/>
                  </a:lnTo>
                  <a:lnTo>
                    <a:pt x="740676" y="1223467"/>
                  </a:lnTo>
                  <a:lnTo>
                    <a:pt x="740676" y="1128369"/>
                  </a:lnTo>
                  <a:lnTo>
                    <a:pt x="756196" y="1128369"/>
                  </a:lnTo>
                  <a:lnTo>
                    <a:pt x="756196" y="1065276"/>
                  </a:lnTo>
                  <a:close/>
                </a:path>
                <a:path w="3114675" h="1771650">
                  <a:moveTo>
                    <a:pt x="863193" y="1255471"/>
                  </a:moveTo>
                  <a:lnTo>
                    <a:pt x="793699" y="1256385"/>
                  </a:lnTo>
                  <a:lnTo>
                    <a:pt x="792784" y="1091780"/>
                  </a:lnTo>
                  <a:lnTo>
                    <a:pt x="862279" y="1093622"/>
                  </a:lnTo>
                  <a:lnTo>
                    <a:pt x="863193" y="1255471"/>
                  </a:lnTo>
                  <a:close/>
                </a:path>
                <a:path w="3114675" h="1771650">
                  <a:moveTo>
                    <a:pt x="576986" y="640080"/>
                  </a:moveTo>
                  <a:lnTo>
                    <a:pt x="576986" y="576072"/>
                  </a:lnTo>
                  <a:lnTo>
                    <a:pt x="561428" y="576072"/>
                  </a:lnTo>
                  <a:lnTo>
                    <a:pt x="561428" y="480974"/>
                  </a:lnTo>
                  <a:lnTo>
                    <a:pt x="576986" y="480974"/>
                  </a:lnTo>
                  <a:lnTo>
                    <a:pt x="576986" y="418795"/>
                  </a:lnTo>
                  <a:lnTo>
                    <a:pt x="540424" y="430739"/>
                  </a:lnTo>
                  <a:lnTo>
                    <a:pt x="510806" y="457428"/>
                  </a:lnTo>
                  <a:lnTo>
                    <a:pt x="490961" y="495433"/>
                  </a:lnTo>
                  <a:lnTo>
                    <a:pt x="483717" y="541324"/>
                  </a:lnTo>
                  <a:lnTo>
                    <a:pt x="491732" y="589016"/>
                  </a:lnTo>
                  <a:lnTo>
                    <a:pt x="513549" y="627964"/>
                  </a:lnTo>
                  <a:lnTo>
                    <a:pt x="545825" y="654224"/>
                  </a:lnTo>
                  <a:lnTo>
                    <a:pt x="585215" y="663854"/>
                  </a:lnTo>
                  <a:lnTo>
                    <a:pt x="601987" y="662195"/>
                  </a:lnTo>
                  <a:lnTo>
                    <a:pt x="617901" y="657448"/>
                  </a:lnTo>
                  <a:lnTo>
                    <a:pt x="632788" y="649961"/>
                  </a:lnTo>
                  <a:lnTo>
                    <a:pt x="646480" y="640080"/>
                  </a:lnTo>
                  <a:lnTo>
                    <a:pt x="576986" y="640080"/>
                  </a:lnTo>
                </a:path>
                <a:path w="3114675" h="1771650">
                  <a:moveTo>
                    <a:pt x="576986" y="960120"/>
                  </a:moveTo>
                  <a:lnTo>
                    <a:pt x="576986" y="897026"/>
                  </a:lnTo>
                  <a:lnTo>
                    <a:pt x="561428" y="897026"/>
                  </a:lnTo>
                  <a:lnTo>
                    <a:pt x="561428" y="801928"/>
                  </a:lnTo>
                  <a:lnTo>
                    <a:pt x="576986" y="801928"/>
                  </a:lnTo>
                  <a:lnTo>
                    <a:pt x="576986" y="738835"/>
                  </a:lnTo>
                  <a:lnTo>
                    <a:pt x="541239" y="750977"/>
                  </a:lnTo>
                  <a:lnTo>
                    <a:pt x="512521" y="777006"/>
                  </a:lnTo>
                  <a:lnTo>
                    <a:pt x="493404" y="813667"/>
                  </a:lnTo>
                  <a:lnTo>
                    <a:pt x="486460" y="857707"/>
                  </a:lnTo>
                  <a:lnTo>
                    <a:pt x="494176" y="904582"/>
                  </a:lnTo>
                  <a:lnTo>
                    <a:pt x="515264" y="942625"/>
                  </a:lnTo>
                  <a:lnTo>
                    <a:pt x="546639" y="968153"/>
                  </a:lnTo>
                  <a:lnTo>
                    <a:pt x="585215" y="977480"/>
                  </a:lnTo>
                  <a:lnTo>
                    <a:pt x="599258" y="976311"/>
                  </a:lnTo>
                  <a:lnTo>
                    <a:pt x="612528" y="972915"/>
                  </a:lnTo>
                  <a:lnTo>
                    <a:pt x="624944" y="967461"/>
                  </a:lnTo>
                  <a:lnTo>
                    <a:pt x="636422" y="960120"/>
                  </a:lnTo>
                  <a:lnTo>
                    <a:pt x="576986" y="960120"/>
                  </a:lnTo>
                </a:path>
                <a:path w="3114675" h="1771650">
                  <a:moveTo>
                    <a:pt x="576986" y="1287462"/>
                  </a:moveTo>
                  <a:lnTo>
                    <a:pt x="576986" y="1223467"/>
                  </a:lnTo>
                  <a:lnTo>
                    <a:pt x="561428" y="1223467"/>
                  </a:lnTo>
                  <a:lnTo>
                    <a:pt x="561428" y="1128369"/>
                  </a:lnTo>
                  <a:lnTo>
                    <a:pt x="576986" y="1128369"/>
                  </a:lnTo>
                  <a:lnTo>
                    <a:pt x="576986" y="1066190"/>
                  </a:lnTo>
                  <a:lnTo>
                    <a:pt x="540424" y="1078658"/>
                  </a:lnTo>
                  <a:lnTo>
                    <a:pt x="510806" y="1105620"/>
                  </a:lnTo>
                  <a:lnTo>
                    <a:pt x="490961" y="1143732"/>
                  </a:lnTo>
                  <a:lnTo>
                    <a:pt x="483717" y="1189647"/>
                  </a:lnTo>
                  <a:lnTo>
                    <a:pt x="491747" y="1237466"/>
                  </a:lnTo>
                  <a:lnTo>
                    <a:pt x="513664" y="1276721"/>
                  </a:lnTo>
                  <a:lnTo>
                    <a:pt x="546211" y="1303293"/>
                  </a:lnTo>
                  <a:lnTo>
                    <a:pt x="586130" y="1313065"/>
                  </a:lnTo>
                  <a:lnTo>
                    <a:pt x="603432" y="1311252"/>
                  </a:lnTo>
                  <a:lnTo>
                    <a:pt x="619620" y="1306098"/>
                  </a:lnTo>
                  <a:lnTo>
                    <a:pt x="634607" y="1298026"/>
                  </a:lnTo>
                  <a:lnTo>
                    <a:pt x="648309" y="1287462"/>
                  </a:lnTo>
                  <a:lnTo>
                    <a:pt x="576986" y="1287462"/>
                  </a:lnTo>
                </a:path>
                <a:path w="3114675" h="1771650">
                  <a:moveTo>
                    <a:pt x="576986" y="640080"/>
                  </a:moveTo>
                  <a:lnTo>
                    <a:pt x="550066" y="629530"/>
                  </a:lnTo>
                  <a:lnTo>
                    <a:pt x="528288" y="607842"/>
                  </a:lnTo>
                  <a:lnTo>
                    <a:pt x="513710" y="577584"/>
                  </a:lnTo>
                  <a:lnTo>
                    <a:pt x="508393" y="541324"/>
                  </a:lnTo>
                  <a:lnTo>
                    <a:pt x="513239" y="506349"/>
                  </a:lnTo>
                  <a:lnTo>
                    <a:pt x="526573" y="476859"/>
                  </a:lnTo>
                  <a:lnTo>
                    <a:pt x="546594" y="454914"/>
                  </a:lnTo>
                  <a:lnTo>
                    <a:pt x="571500" y="442569"/>
                  </a:lnTo>
                </a:path>
                <a:path w="3114675" h="1771650">
                  <a:moveTo>
                    <a:pt x="577900" y="954646"/>
                  </a:moveTo>
                  <a:lnTo>
                    <a:pt x="551511" y="944632"/>
                  </a:lnTo>
                  <a:lnTo>
                    <a:pt x="530009" y="923312"/>
                  </a:lnTo>
                  <a:lnTo>
                    <a:pt x="515535" y="893424"/>
                  </a:lnTo>
                  <a:lnTo>
                    <a:pt x="510235" y="857707"/>
                  </a:lnTo>
                  <a:lnTo>
                    <a:pt x="515535" y="822132"/>
                  </a:lnTo>
                  <a:lnTo>
                    <a:pt x="530009" y="792559"/>
                  </a:lnTo>
                  <a:lnTo>
                    <a:pt x="551511" y="771553"/>
                  </a:lnTo>
                  <a:lnTo>
                    <a:pt x="577900" y="761682"/>
                  </a:lnTo>
                </a:path>
                <a:path w="3114675" h="1771650">
                  <a:moveTo>
                    <a:pt x="597103" y="1288376"/>
                  </a:moveTo>
                  <a:lnTo>
                    <a:pt x="593445" y="1289304"/>
                  </a:lnTo>
                  <a:lnTo>
                    <a:pt x="589788" y="1289304"/>
                  </a:lnTo>
                  <a:lnTo>
                    <a:pt x="586130" y="1289304"/>
                  </a:lnTo>
                  <a:lnTo>
                    <a:pt x="555853" y="1281444"/>
                  </a:lnTo>
                  <a:lnTo>
                    <a:pt x="531145" y="1260040"/>
                  </a:lnTo>
                  <a:lnTo>
                    <a:pt x="514496" y="1228353"/>
                  </a:lnTo>
                  <a:lnTo>
                    <a:pt x="508393" y="1189647"/>
                  </a:lnTo>
                  <a:lnTo>
                    <a:pt x="513553" y="1153358"/>
                  </a:lnTo>
                  <a:lnTo>
                    <a:pt x="527715" y="1122994"/>
                  </a:lnTo>
                  <a:lnTo>
                    <a:pt x="548904" y="1101036"/>
                  </a:lnTo>
                  <a:lnTo>
                    <a:pt x="575144" y="1089964"/>
                  </a:lnTo>
                </a:path>
                <a:path w="3114675" h="1771650">
                  <a:moveTo>
                    <a:pt x="670255" y="1392618"/>
                  </a:moveTo>
                  <a:lnTo>
                    <a:pt x="670255" y="1485887"/>
                  </a:lnTo>
                  <a:lnTo>
                    <a:pt x="697687" y="1485887"/>
                  </a:lnTo>
                  <a:lnTo>
                    <a:pt x="697687" y="1536179"/>
                  </a:lnTo>
                  <a:lnTo>
                    <a:pt x="670255" y="1536179"/>
                  </a:lnTo>
                  <a:lnTo>
                    <a:pt x="670255" y="1635848"/>
                  </a:lnTo>
                  <a:lnTo>
                    <a:pt x="653796" y="1635848"/>
                  </a:lnTo>
                  <a:lnTo>
                    <a:pt x="653796" y="1591970"/>
                  </a:lnTo>
                  <a:lnTo>
                    <a:pt x="632764" y="1591970"/>
                  </a:lnTo>
                  <a:lnTo>
                    <a:pt x="632764" y="1538935"/>
                  </a:lnTo>
                  <a:lnTo>
                    <a:pt x="533095" y="1538935"/>
                  </a:lnTo>
                  <a:lnTo>
                    <a:pt x="537667" y="1485887"/>
                  </a:lnTo>
                  <a:lnTo>
                    <a:pt x="636422" y="1485887"/>
                  </a:lnTo>
                  <a:lnTo>
                    <a:pt x="636422" y="1392618"/>
                  </a:lnTo>
                  <a:lnTo>
                    <a:pt x="579729" y="1392618"/>
                  </a:lnTo>
                  <a:lnTo>
                    <a:pt x="579729" y="1371587"/>
                  </a:lnTo>
                  <a:lnTo>
                    <a:pt x="560527" y="1371587"/>
                  </a:lnTo>
                  <a:lnTo>
                    <a:pt x="567369" y="1359207"/>
                  </a:lnTo>
                  <a:lnTo>
                    <a:pt x="583725" y="1350681"/>
                  </a:lnTo>
                  <a:lnTo>
                    <a:pt x="603341" y="1345753"/>
                  </a:lnTo>
                  <a:lnTo>
                    <a:pt x="619963" y="1344168"/>
                  </a:lnTo>
                  <a:lnTo>
                    <a:pt x="729678" y="1344168"/>
                  </a:lnTo>
                  <a:lnTo>
                    <a:pt x="759041" y="1347166"/>
                  </a:lnTo>
                  <a:lnTo>
                    <a:pt x="784891" y="1355820"/>
                  </a:lnTo>
                  <a:lnTo>
                    <a:pt x="804398" y="1369617"/>
                  </a:lnTo>
                  <a:lnTo>
                    <a:pt x="814730" y="1388046"/>
                  </a:lnTo>
                  <a:lnTo>
                    <a:pt x="670255" y="1392618"/>
                  </a:lnTo>
                </a:path>
                <a:path w="3114675" h="1771650">
                  <a:moveTo>
                    <a:pt x="769912" y="1345996"/>
                  </a:moveTo>
                  <a:lnTo>
                    <a:pt x="852220" y="1339596"/>
                  </a:lnTo>
                  <a:lnTo>
                    <a:pt x="852220" y="1400848"/>
                  </a:lnTo>
                  <a:lnTo>
                    <a:pt x="816546" y="1400848"/>
                  </a:lnTo>
                  <a:lnTo>
                    <a:pt x="816546" y="1428280"/>
                  </a:lnTo>
                  <a:lnTo>
                    <a:pt x="874166" y="1428280"/>
                  </a:lnTo>
                  <a:lnTo>
                    <a:pt x="874166" y="1323136"/>
                  </a:lnTo>
                  <a:lnTo>
                    <a:pt x="748893" y="1323136"/>
                  </a:lnTo>
                  <a:lnTo>
                    <a:pt x="748893" y="1341412"/>
                  </a:lnTo>
                </a:path>
                <a:path w="3114675" h="1771650">
                  <a:moveTo>
                    <a:pt x="869594" y="1540764"/>
                  </a:moveTo>
                  <a:lnTo>
                    <a:pt x="837577" y="1540764"/>
                  </a:lnTo>
                  <a:lnTo>
                    <a:pt x="837577" y="1481315"/>
                  </a:lnTo>
                  <a:lnTo>
                    <a:pt x="869594" y="1481315"/>
                  </a:lnTo>
                  <a:lnTo>
                    <a:pt x="869594" y="1540764"/>
                  </a:lnTo>
                  <a:close/>
                </a:path>
                <a:path w="3114675" h="1771650">
                  <a:moveTo>
                    <a:pt x="560527" y="1365186"/>
                  </a:moveTo>
                  <a:lnTo>
                    <a:pt x="515721" y="1365186"/>
                  </a:lnTo>
                  <a:lnTo>
                    <a:pt x="515721" y="1378000"/>
                  </a:lnTo>
                  <a:lnTo>
                    <a:pt x="539496" y="1378000"/>
                  </a:lnTo>
                  <a:lnTo>
                    <a:pt x="539496" y="1394447"/>
                  </a:lnTo>
                  <a:lnTo>
                    <a:pt x="579729" y="1394447"/>
                  </a:lnTo>
                </a:path>
                <a:path w="3114675" h="1771650">
                  <a:moveTo>
                    <a:pt x="565099" y="1466697"/>
                  </a:moveTo>
                  <a:lnTo>
                    <a:pt x="524865" y="1466697"/>
                  </a:lnTo>
                  <a:lnTo>
                    <a:pt x="524865" y="1420063"/>
                  </a:lnTo>
                  <a:lnTo>
                    <a:pt x="565099" y="1420063"/>
                  </a:lnTo>
                  <a:lnTo>
                    <a:pt x="565099" y="1466697"/>
                  </a:lnTo>
                  <a:close/>
                </a:path>
                <a:path w="3114675" h="1771650">
                  <a:moveTo>
                    <a:pt x="647395" y="1303934"/>
                  </a:moveTo>
                  <a:lnTo>
                    <a:pt x="602260" y="1314014"/>
                  </a:lnTo>
                  <a:lnTo>
                    <a:pt x="562013" y="1329069"/>
                  </a:lnTo>
                  <a:lnTo>
                    <a:pt x="531537" y="1346870"/>
                  </a:lnTo>
                  <a:lnTo>
                    <a:pt x="515721" y="1365186"/>
                  </a:lnTo>
                </a:path>
                <a:path w="3114675" h="1771650">
                  <a:moveTo>
                    <a:pt x="507479" y="1388046"/>
                  </a:moveTo>
                  <a:lnTo>
                    <a:pt x="499257" y="1402350"/>
                  </a:lnTo>
                  <a:lnTo>
                    <a:pt x="497203" y="1418112"/>
                  </a:lnTo>
                  <a:lnTo>
                    <a:pt x="498233" y="1433700"/>
                  </a:lnTo>
                  <a:lnTo>
                    <a:pt x="499262" y="1447482"/>
                  </a:lnTo>
                </a:path>
                <a:path w="3114675" h="1771650">
                  <a:moveTo>
                    <a:pt x="515721" y="1434680"/>
                  </a:moveTo>
                  <a:lnTo>
                    <a:pt x="502976" y="1449255"/>
                  </a:lnTo>
                  <a:lnTo>
                    <a:pt x="491259" y="1471033"/>
                  </a:lnTo>
                  <a:lnTo>
                    <a:pt x="483312" y="1495893"/>
                  </a:lnTo>
                  <a:lnTo>
                    <a:pt x="481876" y="1519720"/>
                  </a:lnTo>
                  <a:lnTo>
                    <a:pt x="486410" y="1546125"/>
                  </a:lnTo>
                  <a:lnTo>
                    <a:pt x="494798" y="1576646"/>
                  </a:lnTo>
                  <a:lnTo>
                    <a:pt x="509529" y="1604078"/>
                  </a:lnTo>
                  <a:lnTo>
                    <a:pt x="533095" y="1621218"/>
                  </a:lnTo>
                </a:path>
                <a:path w="3114675" h="1771650">
                  <a:moveTo>
                    <a:pt x="533095" y="1538935"/>
                  </a:moveTo>
                  <a:lnTo>
                    <a:pt x="533095" y="1595615"/>
                  </a:lnTo>
                  <a:lnTo>
                    <a:pt x="605332" y="1595615"/>
                  </a:lnTo>
                </a:path>
                <a:path w="3114675" h="1771650">
                  <a:moveTo>
                    <a:pt x="515721" y="1625803"/>
                  </a:moveTo>
                  <a:lnTo>
                    <a:pt x="515721" y="1642262"/>
                  </a:lnTo>
                  <a:lnTo>
                    <a:pt x="545896" y="1642262"/>
                  </a:lnTo>
                  <a:lnTo>
                    <a:pt x="562556" y="1642705"/>
                  </a:lnTo>
                  <a:lnTo>
                    <a:pt x="574243" y="1642375"/>
                  </a:lnTo>
                  <a:lnTo>
                    <a:pt x="581129" y="1638785"/>
                  </a:lnTo>
                  <a:lnTo>
                    <a:pt x="583387" y="1629448"/>
                  </a:lnTo>
                  <a:lnTo>
                    <a:pt x="583387" y="1604772"/>
                  </a:lnTo>
                </a:path>
                <a:path w="3114675" h="1771650">
                  <a:moveTo>
                    <a:pt x="693115" y="1431950"/>
                  </a:moveTo>
                  <a:lnTo>
                    <a:pt x="693115" y="1460296"/>
                  </a:lnTo>
                  <a:lnTo>
                    <a:pt x="724204" y="1460296"/>
                  </a:lnTo>
                  <a:lnTo>
                    <a:pt x="724204" y="1565452"/>
                  </a:lnTo>
                </a:path>
                <a:path w="3114675" h="1771650">
                  <a:moveTo>
                    <a:pt x="721461" y="1425536"/>
                  </a:moveTo>
                  <a:lnTo>
                    <a:pt x="790943" y="1425536"/>
                  </a:lnTo>
                </a:path>
                <a:path w="3114675" h="1771650">
                  <a:moveTo>
                    <a:pt x="813815" y="1444752"/>
                  </a:moveTo>
                  <a:lnTo>
                    <a:pt x="813815" y="1548980"/>
                  </a:lnTo>
                </a:path>
                <a:path w="3114675" h="1771650">
                  <a:moveTo>
                    <a:pt x="702246" y="1578254"/>
                  </a:moveTo>
                  <a:lnTo>
                    <a:pt x="693267" y="1581424"/>
                  </a:lnTo>
                  <a:lnTo>
                    <a:pt x="688655" y="1586477"/>
                  </a:lnTo>
                  <a:lnTo>
                    <a:pt x="686957" y="1592902"/>
                  </a:lnTo>
                  <a:lnTo>
                    <a:pt x="686714" y="1600187"/>
                  </a:lnTo>
                  <a:lnTo>
                    <a:pt x="689141" y="1608476"/>
                  </a:lnTo>
                  <a:lnTo>
                    <a:pt x="694480" y="1617795"/>
                  </a:lnTo>
                  <a:lnTo>
                    <a:pt x="699819" y="1625401"/>
                  </a:lnTo>
                  <a:lnTo>
                    <a:pt x="702246" y="1628546"/>
                  </a:lnTo>
                </a:path>
                <a:path w="3114675" h="1771650">
                  <a:moveTo>
                    <a:pt x="721461" y="1580997"/>
                  </a:moveTo>
                  <a:lnTo>
                    <a:pt x="740676" y="1580997"/>
                  </a:lnTo>
                  <a:lnTo>
                    <a:pt x="740676" y="1619402"/>
                  </a:lnTo>
                  <a:lnTo>
                    <a:pt x="715060" y="1619402"/>
                  </a:lnTo>
                </a:path>
                <a:path w="3114675" h="1771650">
                  <a:moveTo>
                    <a:pt x="753465" y="1602930"/>
                  </a:moveTo>
                  <a:lnTo>
                    <a:pt x="810145" y="1602930"/>
                  </a:lnTo>
                  <a:lnTo>
                    <a:pt x="810145" y="1656880"/>
                  </a:lnTo>
                  <a:lnTo>
                    <a:pt x="848563" y="1656880"/>
                  </a:lnTo>
                </a:path>
                <a:path w="3114675" h="1771650">
                  <a:moveTo>
                    <a:pt x="829360" y="1548980"/>
                  </a:moveTo>
                  <a:lnTo>
                    <a:pt x="829360" y="1584655"/>
                  </a:lnTo>
                  <a:lnTo>
                    <a:pt x="851293" y="1584655"/>
                  </a:lnTo>
                  <a:lnTo>
                    <a:pt x="851293" y="1552651"/>
                  </a:lnTo>
                </a:path>
                <a:path w="3114675" h="1771650">
                  <a:moveTo>
                    <a:pt x="747064" y="1561782"/>
                  </a:moveTo>
                  <a:lnTo>
                    <a:pt x="747064" y="1536179"/>
                  </a:lnTo>
                  <a:lnTo>
                    <a:pt x="801014" y="1536179"/>
                  </a:lnTo>
                </a:path>
                <a:path w="3114675" h="1771650">
                  <a:moveTo>
                    <a:pt x="743394" y="1453896"/>
                  </a:moveTo>
                  <a:lnTo>
                    <a:pt x="743394" y="1482229"/>
                  </a:lnTo>
                  <a:lnTo>
                    <a:pt x="762609" y="1482229"/>
                  </a:lnTo>
                  <a:lnTo>
                    <a:pt x="762609" y="1524304"/>
                  </a:lnTo>
                </a:path>
                <a:path w="3114675" h="1771650">
                  <a:moveTo>
                    <a:pt x="801014" y="1498701"/>
                  </a:moveTo>
                  <a:lnTo>
                    <a:pt x="790943" y="1498701"/>
                  </a:lnTo>
                  <a:lnTo>
                    <a:pt x="790943" y="1524304"/>
                  </a:lnTo>
                  <a:lnTo>
                    <a:pt x="807415" y="1524304"/>
                  </a:lnTo>
                </a:path>
                <a:path w="3114675" h="1771650">
                  <a:moveTo>
                    <a:pt x="683044" y="1403604"/>
                  </a:moveTo>
                  <a:lnTo>
                    <a:pt x="747064" y="1403604"/>
                  </a:lnTo>
                  <a:lnTo>
                    <a:pt x="747064" y="1419136"/>
                  </a:lnTo>
                </a:path>
                <a:path w="3114675" h="1771650">
                  <a:moveTo>
                    <a:pt x="861364" y="1470355"/>
                  </a:moveTo>
                  <a:lnTo>
                    <a:pt x="861364" y="1441081"/>
                  </a:lnTo>
                  <a:lnTo>
                    <a:pt x="982065" y="1441081"/>
                  </a:lnTo>
                  <a:lnTo>
                    <a:pt x="982065" y="1574596"/>
                  </a:lnTo>
                  <a:lnTo>
                    <a:pt x="952804" y="1574596"/>
                  </a:lnTo>
                </a:path>
                <a:path w="3114675" h="1771650">
                  <a:moveTo>
                    <a:pt x="886968" y="1463954"/>
                  </a:moveTo>
                  <a:lnTo>
                    <a:pt x="962863" y="1463954"/>
                  </a:lnTo>
                  <a:lnTo>
                    <a:pt x="962863" y="1542580"/>
                  </a:lnTo>
                </a:path>
                <a:path w="3114675" h="1771650">
                  <a:moveTo>
                    <a:pt x="886968" y="1482229"/>
                  </a:moveTo>
                  <a:lnTo>
                    <a:pt x="898855" y="1482229"/>
                  </a:lnTo>
                  <a:lnTo>
                    <a:pt x="898855" y="1524304"/>
                  </a:lnTo>
                </a:path>
                <a:path w="3114675" h="1771650">
                  <a:moveTo>
                    <a:pt x="880567" y="1546250"/>
                  </a:moveTo>
                  <a:lnTo>
                    <a:pt x="911644" y="1546250"/>
                  </a:lnTo>
                  <a:lnTo>
                    <a:pt x="911644" y="1530705"/>
                  </a:lnTo>
                </a:path>
                <a:path w="3114675" h="1771650">
                  <a:moveTo>
                    <a:pt x="934516" y="1463954"/>
                  </a:moveTo>
                  <a:lnTo>
                    <a:pt x="928115" y="1552651"/>
                  </a:lnTo>
                  <a:lnTo>
                    <a:pt x="969276" y="1552651"/>
                  </a:lnTo>
                </a:path>
                <a:path w="3114675" h="1771650">
                  <a:moveTo>
                    <a:pt x="915314" y="1574596"/>
                  </a:moveTo>
                  <a:lnTo>
                    <a:pt x="898855" y="1574596"/>
                  </a:lnTo>
                  <a:lnTo>
                    <a:pt x="898855" y="1606600"/>
                  </a:lnTo>
                  <a:lnTo>
                    <a:pt x="876909" y="1606600"/>
                  </a:lnTo>
                  <a:lnTo>
                    <a:pt x="876909" y="1650479"/>
                  </a:lnTo>
                  <a:lnTo>
                    <a:pt x="864095" y="1656880"/>
                  </a:lnTo>
                </a:path>
                <a:path w="3114675" h="1771650">
                  <a:moveTo>
                    <a:pt x="848563" y="1600187"/>
                  </a:moveTo>
                  <a:lnTo>
                    <a:pt x="848563" y="1641335"/>
                  </a:lnTo>
                  <a:lnTo>
                    <a:pt x="820216" y="1641335"/>
                  </a:lnTo>
                </a:path>
                <a:path w="3114675" h="1771650">
                  <a:moveTo>
                    <a:pt x="826617" y="1613001"/>
                  </a:moveTo>
                  <a:lnTo>
                    <a:pt x="848563" y="1613001"/>
                  </a:lnTo>
                </a:path>
                <a:path w="3114675" h="1771650">
                  <a:moveTo>
                    <a:pt x="598017" y="1632204"/>
                  </a:moveTo>
                  <a:lnTo>
                    <a:pt x="653796" y="1632204"/>
                  </a:lnTo>
                </a:path>
                <a:path w="3114675" h="1771650">
                  <a:moveTo>
                    <a:pt x="680313" y="1638604"/>
                  </a:moveTo>
                  <a:lnTo>
                    <a:pt x="740676" y="1638604"/>
                  </a:lnTo>
                </a:path>
                <a:path w="3114675" h="1771650">
                  <a:moveTo>
                    <a:pt x="756196" y="1613001"/>
                  </a:moveTo>
                  <a:lnTo>
                    <a:pt x="756196" y="1632204"/>
                  </a:lnTo>
                  <a:lnTo>
                    <a:pt x="797344" y="1632204"/>
                  </a:lnTo>
                </a:path>
                <a:path w="3114675" h="1771650">
                  <a:moveTo>
                    <a:pt x="591616" y="1441081"/>
                  </a:moveTo>
                  <a:lnTo>
                    <a:pt x="591616" y="1482229"/>
                  </a:lnTo>
                </a:path>
                <a:path w="3114675" h="1771650">
                  <a:moveTo>
                    <a:pt x="1086294" y="1507845"/>
                  </a:moveTo>
                  <a:lnTo>
                    <a:pt x="1045146" y="1507845"/>
                  </a:lnTo>
                  <a:lnTo>
                    <a:pt x="1045146" y="1419136"/>
                  </a:lnTo>
                  <a:lnTo>
                    <a:pt x="1086294" y="1419136"/>
                  </a:lnTo>
                  <a:lnTo>
                    <a:pt x="1086294" y="1507845"/>
                  </a:lnTo>
                  <a:close/>
                </a:path>
                <a:path w="3114675" h="1771650">
                  <a:moveTo>
                    <a:pt x="889711" y="450799"/>
                  </a:moveTo>
                  <a:lnTo>
                    <a:pt x="928115" y="450799"/>
                  </a:lnTo>
                  <a:lnTo>
                    <a:pt x="928115" y="558698"/>
                  </a:lnTo>
                </a:path>
                <a:path w="3114675" h="1771650">
                  <a:moveTo>
                    <a:pt x="934516" y="567842"/>
                  </a:moveTo>
                  <a:lnTo>
                    <a:pt x="953756" y="578291"/>
                  </a:lnTo>
                  <a:lnTo>
                    <a:pt x="959543" y="592421"/>
                  </a:lnTo>
                  <a:lnTo>
                    <a:pt x="958303" y="607063"/>
                  </a:lnTo>
                  <a:lnTo>
                    <a:pt x="956462" y="619048"/>
                  </a:lnTo>
                  <a:lnTo>
                    <a:pt x="957462" y="632879"/>
                  </a:lnTo>
                  <a:lnTo>
                    <a:pt x="959662" y="650824"/>
                  </a:lnTo>
                  <a:lnTo>
                    <a:pt x="961863" y="666369"/>
                  </a:lnTo>
                  <a:lnTo>
                    <a:pt x="962863" y="672998"/>
                  </a:lnTo>
                </a:path>
                <a:path w="3114675" h="1771650">
                  <a:moveTo>
                    <a:pt x="902512" y="657453"/>
                  </a:moveTo>
                  <a:lnTo>
                    <a:pt x="952804" y="657453"/>
                  </a:lnTo>
                </a:path>
                <a:path w="3114675" h="1771650">
                  <a:moveTo>
                    <a:pt x="902512" y="675741"/>
                  </a:moveTo>
                  <a:lnTo>
                    <a:pt x="952804" y="675741"/>
                  </a:lnTo>
                </a:path>
                <a:path w="3114675" h="1771650">
                  <a:moveTo>
                    <a:pt x="969276" y="694931"/>
                  </a:moveTo>
                  <a:lnTo>
                    <a:pt x="970805" y="713483"/>
                  </a:lnTo>
                  <a:lnTo>
                    <a:pt x="971315" y="742491"/>
                  </a:lnTo>
                  <a:lnTo>
                    <a:pt x="970805" y="770810"/>
                  </a:lnTo>
                  <a:lnTo>
                    <a:pt x="969276" y="787298"/>
                  </a:lnTo>
                </a:path>
                <a:path w="3114675" h="1771650">
                  <a:moveTo>
                    <a:pt x="918044" y="682142"/>
                  </a:moveTo>
                  <a:lnTo>
                    <a:pt x="921593" y="705088"/>
                  </a:lnTo>
                  <a:lnTo>
                    <a:pt x="925822" y="739521"/>
                  </a:lnTo>
                  <a:lnTo>
                    <a:pt x="929362" y="770867"/>
                  </a:lnTo>
                  <a:lnTo>
                    <a:pt x="930846" y="784555"/>
                  </a:lnTo>
                </a:path>
                <a:path w="3114675" h="1771650">
                  <a:moveTo>
                    <a:pt x="915314" y="787298"/>
                  </a:moveTo>
                  <a:lnTo>
                    <a:pt x="984796" y="787298"/>
                  </a:lnTo>
                  <a:lnTo>
                    <a:pt x="984796" y="825703"/>
                  </a:lnTo>
                  <a:lnTo>
                    <a:pt x="918044" y="825703"/>
                  </a:lnTo>
                </a:path>
                <a:path w="3114675" h="1771650">
                  <a:moveTo>
                    <a:pt x="897026" y="766279"/>
                  </a:moveTo>
                  <a:lnTo>
                    <a:pt x="911644" y="766279"/>
                  </a:lnTo>
                  <a:lnTo>
                    <a:pt x="911644" y="829348"/>
                  </a:lnTo>
                </a:path>
                <a:path w="3114675" h="1771650">
                  <a:moveTo>
                    <a:pt x="924445" y="838504"/>
                  </a:moveTo>
                  <a:lnTo>
                    <a:pt x="924445" y="920813"/>
                  </a:lnTo>
                  <a:lnTo>
                    <a:pt x="895197" y="920813"/>
                  </a:lnTo>
                </a:path>
                <a:path w="3114675" h="1771650">
                  <a:moveTo>
                    <a:pt x="964679" y="827532"/>
                  </a:moveTo>
                  <a:lnTo>
                    <a:pt x="965200" y="857935"/>
                  </a:lnTo>
                  <a:lnTo>
                    <a:pt x="964688" y="899312"/>
                  </a:lnTo>
                  <a:lnTo>
                    <a:pt x="964172" y="938631"/>
                  </a:lnTo>
                  <a:lnTo>
                    <a:pt x="964679" y="962863"/>
                  </a:lnTo>
                  <a:lnTo>
                    <a:pt x="966174" y="976193"/>
                  </a:lnTo>
                  <a:lnTo>
                    <a:pt x="967668" y="988580"/>
                  </a:lnTo>
                  <a:lnTo>
                    <a:pt x="968817" y="997710"/>
                  </a:lnTo>
                  <a:lnTo>
                    <a:pt x="969276" y="1001268"/>
                  </a:lnTo>
                </a:path>
                <a:path w="3114675" h="1771650">
                  <a:moveTo>
                    <a:pt x="911644" y="924458"/>
                  </a:moveTo>
                  <a:lnTo>
                    <a:pt x="912360" y="939031"/>
                  </a:lnTo>
                  <a:lnTo>
                    <a:pt x="913936" y="961491"/>
                  </a:lnTo>
                  <a:lnTo>
                    <a:pt x="915512" y="984637"/>
                  </a:lnTo>
                  <a:lnTo>
                    <a:pt x="916228" y="1001268"/>
                  </a:lnTo>
                </a:path>
                <a:path w="3114675" h="1771650">
                  <a:moveTo>
                    <a:pt x="932688" y="853135"/>
                  </a:moveTo>
                  <a:lnTo>
                    <a:pt x="934559" y="886196"/>
                  </a:lnTo>
                  <a:lnTo>
                    <a:pt x="936002" y="922858"/>
                  </a:lnTo>
                  <a:lnTo>
                    <a:pt x="936931" y="953690"/>
                  </a:lnTo>
                  <a:lnTo>
                    <a:pt x="937260" y="969263"/>
                  </a:lnTo>
                  <a:lnTo>
                    <a:pt x="937260" y="994879"/>
                  </a:lnTo>
                </a:path>
                <a:path w="3114675" h="1771650">
                  <a:moveTo>
                    <a:pt x="865009" y="1060704"/>
                  </a:moveTo>
                  <a:lnTo>
                    <a:pt x="874032" y="1036886"/>
                  </a:lnTo>
                  <a:lnTo>
                    <a:pt x="895308" y="1018298"/>
                  </a:lnTo>
                  <a:lnTo>
                    <a:pt x="926353" y="1008111"/>
                  </a:lnTo>
                  <a:lnTo>
                    <a:pt x="964679" y="1009497"/>
                  </a:lnTo>
                </a:path>
                <a:path w="3114675" h="1771650">
                  <a:moveTo>
                    <a:pt x="903427" y="1096365"/>
                  </a:moveTo>
                  <a:lnTo>
                    <a:pt x="920784" y="1094593"/>
                  </a:lnTo>
                  <a:lnTo>
                    <a:pt x="937369" y="1090422"/>
                  </a:lnTo>
                  <a:lnTo>
                    <a:pt x="951384" y="1085564"/>
                  </a:lnTo>
                  <a:lnTo>
                    <a:pt x="961034" y="1081735"/>
                  </a:lnTo>
                </a:path>
                <a:path w="3114675" h="1771650">
                  <a:moveTo>
                    <a:pt x="901598" y="1057948"/>
                  </a:moveTo>
                  <a:lnTo>
                    <a:pt x="916755" y="1050340"/>
                  </a:lnTo>
                  <a:lnTo>
                    <a:pt x="932338" y="1046414"/>
                  </a:lnTo>
                  <a:lnTo>
                    <a:pt x="946721" y="1045744"/>
                  </a:lnTo>
                  <a:lnTo>
                    <a:pt x="958278" y="1047902"/>
                  </a:lnTo>
                </a:path>
                <a:path w="3114675" h="1771650">
                  <a:moveTo>
                    <a:pt x="962863" y="1026871"/>
                  </a:moveTo>
                  <a:lnTo>
                    <a:pt x="942903" y="1026685"/>
                  </a:lnTo>
                  <a:lnTo>
                    <a:pt x="919086" y="1031557"/>
                  </a:lnTo>
                  <a:lnTo>
                    <a:pt x="898183" y="1039344"/>
                  </a:lnTo>
                  <a:lnTo>
                    <a:pt x="886968" y="1047902"/>
                  </a:lnTo>
                </a:path>
                <a:path w="3114675" h="1771650">
                  <a:moveTo>
                    <a:pt x="983894" y="1003096"/>
                  </a:moveTo>
                  <a:lnTo>
                    <a:pt x="969276" y="1017714"/>
                  </a:lnTo>
                  <a:lnTo>
                    <a:pt x="969276" y="1098181"/>
                  </a:lnTo>
                  <a:lnTo>
                    <a:pt x="972921" y="1102766"/>
                  </a:lnTo>
                  <a:lnTo>
                    <a:pt x="983894" y="1104582"/>
                  </a:lnTo>
                  <a:lnTo>
                    <a:pt x="994867" y="1107338"/>
                  </a:lnTo>
                  <a:lnTo>
                    <a:pt x="1004912" y="1104582"/>
                  </a:lnTo>
                </a:path>
                <a:path w="3114675" h="1771650">
                  <a:moveTo>
                    <a:pt x="994867" y="1003096"/>
                  </a:moveTo>
                  <a:lnTo>
                    <a:pt x="1004912" y="1020470"/>
                  </a:lnTo>
                </a:path>
                <a:path w="3114675" h="1771650">
                  <a:moveTo>
                    <a:pt x="988466" y="1024115"/>
                  </a:moveTo>
                  <a:lnTo>
                    <a:pt x="988466" y="1077163"/>
                  </a:lnTo>
                </a:path>
                <a:path w="3114675" h="1771650">
                  <a:moveTo>
                    <a:pt x="1006754" y="146303"/>
                  </a:moveTo>
                  <a:lnTo>
                    <a:pt x="1006754" y="231343"/>
                  </a:lnTo>
                  <a:lnTo>
                    <a:pt x="982065" y="231343"/>
                  </a:lnTo>
                  <a:lnTo>
                    <a:pt x="982065" y="146303"/>
                  </a:lnTo>
                </a:path>
                <a:path w="3114675" h="1771650">
                  <a:moveTo>
                    <a:pt x="2905061" y="149047"/>
                  </a:moveTo>
                  <a:lnTo>
                    <a:pt x="2831896" y="149047"/>
                  </a:lnTo>
                  <a:lnTo>
                    <a:pt x="2831896" y="117043"/>
                  </a:lnTo>
                  <a:lnTo>
                    <a:pt x="2905061" y="117043"/>
                  </a:lnTo>
                  <a:lnTo>
                    <a:pt x="2905061" y="149047"/>
                  </a:lnTo>
                  <a:close/>
                </a:path>
                <a:path w="3114675" h="1771650">
                  <a:moveTo>
                    <a:pt x="1920252" y="168249"/>
                  </a:moveTo>
                  <a:lnTo>
                    <a:pt x="1918807" y="175350"/>
                  </a:lnTo>
                  <a:lnTo>
                    <a:pt x="1914874" y="181165"/>
                  </a:lnTo>
                  <a:lnTo>
                    <a:pt x="1909054" y="185094"/>
                  </a:lnTo>
                  <a:lnTo>
                    <a:pt x="1901952" y="186537"/>
                  </a:lnTo>
                  <a:lnTo>
                    <a:pt x="1894322" y="185094"/>
                  </a:lnTo>
                  <a:lnTo>
                    <a:pt x="1888236" y="181165"/>
                  </a:lnTo>
                  <a:lnTo>
                    <a:pt x="1884206" y="175350"/>
                  </a:lnTo>
                  <a:lnTo>
                    <a:pt x="1882749" y="168249"/>
                  </a:lnTo>
                  <a:lnTo>
                    <a:pt x="1884206" y="161005"/>
                  </a:lnTo>
                  <a:lnTo>
                    <a:pt x="1888236" y="154876"/>
                  </a:lnTo>
                  <a:lnTo>
                    <a:pt x="1894322" y="150633"/>
                  </a:lnTo>
                  <a:lnTo>
                    <a:pt x="1901952" y="149047"/>
                  </a:lnTo>
                  <a:lnTo>
                    <a:pt x="1909054" y="150633"/>
                  </a:lnTo>
                  <a:lnTo>
                    <a:pt x="1914874" y="154876"/>
                  </a:lnTo>
                  <a:lnTo>
                    <a:pt x="1918807" y="161005"/>
                  </a:lnTo>
                  <a:lnTo>
                    <a:pt x="1920252" y="168249"/>
                  </a:lnTo>
                </a:path>
                <a:path w="3114675" h="1771650">
                  <a:moveTo>
                    <a:pt x="1939429" y="159105"/>
                  </a:moveTo>
                  <a:lnTo>
                    <a:pt x="1939429" y="181051"/>
                  </a:lnTo>
                  <a:lnTo>
                    <a:pt x="1917496" y="181051"/>
                  </a:lnTo>
                </a:path>
                <a:path w="3114675" h="1771650">
                  <a:moveTo>
                    <a:pt x="2178100" y="168249"/>
                  </a:moveTo>
                  <a:lnTo>
                    <a:pt x="2155253" y="168249"/>
                  </a:lnTo>
                  <a:lnTo>
                    <a:pt x="2155253" y="146303"/>
                  </a:lnTo>
                  <a:lnTo>
                    <a:pt x="2178100" y="146303"/>
                  </a:lnTo>
                  <a:lnTo>
                    <a:pt x="2178100" y="168249"/>
                  </a:lnTo>
                  <a:close/>
                </a:path>
                <a:path w="3114675" h="1771650">
                  <a:moveTo>
                    <a:pt x="1984260" y="120700"/>
                  </a:moveTo>
                  <a:lnTo>
                    <a:pt x="2371953" y="107899"/>
                  </a:lnTo>
                  <a:lnTo>
                    <a:pt x="2385646" y="126058"/>
                  </a:lnTo>
                  <a:lnTo>
                    <a:pt x="2394361" y="148247"/>
                  </a:lnTo>
                  <a:lnTo>
                    <a:pt x="2398958" y="169235"/>
                  </a:lnTo>
                  <a:lnTo>
                    <a:pt x="2400300" y="183794"/>
                  </a:lnTo>
                </a:path>
                <a:path w="3114675" h="1771650">
                  <a:moveTo>
                    <a:pt x="2148852" y="41148"/>
                  </a:moveTo>
                  <a:lnTo>
                    <a:pt x="2148852" y="85953"/>
                  </a:lnTo>
                </a:path>
                <a:path w="3114675" h="1771650">
                  <a:moveTo>
                    <a:pt x="2212860" y="44805"/>
                  </a:moveTo>
                  <a:lnTo>
                    <a:pt x="2212860" y="79552"/>
                  </a:lnTo>
                </a:path>
                <a:path w="3114675" h="1771650">
                  <a:moveTo>
                    <a:pt x="2279611" y="44805"/>
                  </a:moveTo>
                  <a:lnTo>
                    <a:pt x="2279611" y="79552"/>
                  </a:lnTo>
                </a:path>
                <a:path w="3114675" h="1771650">
                  <a:moveTo>
                    <a:pt x="1389888" y="1388046"/>
                  </a:moveTo>
                  <a:lnTo>
                    <a:pt x="1618488" y="1388046"/>
                  </a:lnTo>
                </a:path>
                <a:path w="3114675" h="1771650">
                  <a:moveTo>
                    <a:pt x="1620316" y="513892"/>
                  </a:moveTo>
                  <a:lnTo>
                    <a:pt x="1381645" y="513892"/>
                  </a:lnTo>
                  <a:lnTo>
                    <a:pt x="1378927" y="599846"/>
                  </a:lnTo>
                  <a:lnTo>
                    <a:pt x="1394460" y="599846"/>
                  </a:lnTo>
                  <a:lnTo>
                    <a:pt x="1394460" y="616305"/>
                  </a:lnTo>
                  <a:lnTo>
                    <a:pt x="1381645" y="616305"/>
                  </a:lnTo>
                  <a:lnTo>
                    <a:pt x="1380454" y="636550"/>
                  </a:lnTo>
                  <a:lnTo>
                    <a:pt x="1379605" y="666483"/>
                  </a:lnTo>
                  <a:lnTo>
                    <a:pt x="1379097" y="705159"/>
                  </a:lnTo>
                  <a:lnTo>
                    <a:pt x="1378927" y="751636"/>
                  </a:lnTo>
                </a:path>
                <a:path w="3114675" h="1771650">
                  <a:moveTo>
                    <a:pt x="1476756" y="1302105"/>
                  </a:moveTo>
                  <a:lnTo>
                    <a:pt x="1474341" y="1314290"/>
                  </a:lnTo>
                  <a:lnTo>
                    <a:pt x="1467726" y="1324159"/>
                  </a:lnTo>
                  <a:lnTo>
                    <a:pt x="1457853" y="1330769"/>
                  </a:lnTo>
                  <a:lnTo>
                    <a:pt x="1445666" y="1333182"/>
                  </a:lnTo>
                </a:path>
                <a:path w="3114675" h="1771650">
                  <a:moveTo>
                    <a:pt x="1445666" y="1270101"/>
                  </a:moveTo>
                  <a:lnTo>
                    <a:pt x="1457853" y="1272530"/>
                  </a:lnTo>
                  <a:lnTo>
                    <a:pt x="1467726" y="1279245"/>
                  </a:lnTo>
                  <a:lnTo>
                    <a:pt x="1474341" y="1289389"/>
                  </a:lnTo>
                  <a:lnTo>
                    <a:pt x="1476756" y="1302105"/>
                  </a:lnTo>
                </a:path>
                <a:path w="3114675" h="1771650">
                  <a:moveTo>
                    <a:pt x="1506016" y="1390802"/>
                  </a:moveTo>
                  <a:lnTo>
                    <a:pt x="1518732" y="1419612"/>
                  </a:lnTo>
                  <a:lnTo>
                    <a:pt x="1547393" y="1447141"/>
                  </a:lnTo>
                  <a:lnTo>
                    <a:pt x="1583940" y="1469356"/>
                  </a:lnTo>
                  <a:lnTo>
                    <a:pt x="1620316" y="1482229"/>
                  </a:lnTo>
                </a:path>
                <a:path w="3114675" h="1771650">
                  <a:moveTo>
                    <a:pt x="1527962" y="1390802"/>
                  </a:moveTo>
                  <a:lnTo>
                    <a:pt x="1544493" y="1413871"/>
                  </a:lnTo>
                  <a:lnTo>
                    <a:pt x="1568310" y="1434803"/>
                  </a:lnTo>
                  <a:lnTo>
                    <a:pt x="1595728" y="1451108"/>
                  </a:lnTo>
                  <a:lnTo>
                    <a:pt x="1623060" y="1460296"/>
                  </a:lnTo>
                </a:path>
                <a:path w="3114675" h="1771650">
                  <a:moveTo>
                    <a:pt x="1231696" y="1193292"/>
                  </a:moveTo>
                  <a:lnTo>
                    <a:pt x="1235354" y="1578254"/>
                  </a:lnTo>
                  <a:lnTo>
                    <a:pt x="1127455" y="1578254"/>
                  </a:lnTo>
                </a:path>
                <a:path w="3114675" h="1771650">
                  <a:moveTo>
                    <a:pt x="1223467" y="310896"/>
                  </a:moveTo>
                  <a:lnTo>
                    <a:pt x="1226210" y="634580"/>
                  </a:lnTo>
                </a:path>
                <a:path w="3114675" h="1771650">
                  <a:moveTo>
                    <a:pt x="1303020" y="349300"/>
                  </a:moveTo>
                  <a:lnTo>
                    <a:pt x="1301248" y="357744"/>
                  </a:lnTo>
                  <a:lnTo>
                    <a:pt x="1296390" y="364731"/>
                  </a:lnTo>
                  <a:lnTo>
                    <a:pt x="1289132" y="369489"/>
                  </a:lnTo>
                  <a:lnTo>
                    <a:pt x="1280160" y="371246"/>
                  </a:lnTo>
                  <a:lnTo>
                    <a:pt x="1271718" y="369489"/>
                  </a:lnTo>
                  <a:lnTo>
                    <a:pt x="1264735" y="364731"/>
                  </a:lnTo>
                  <a:lnTo>
                    <a:pt x="1259982" y="357744"/>
                  </a:lnTo>
                  <a:lnTo>
                    <a:pt x="1258227" y="349300"/>
                  </a:lnTo>
                  <a:lnTo>
                    <a:pt x="1259982" y="340328"/>
                  </a:lnTo>
                  <a:lnTo>
                    <a:pt x="1264735" y="333070"/>
                  </a:lnTo>
                  <a:lnTo>
                    <a:pt x="1271718" y="328212"/>
                  </a:lnTo>
                  <a:lnTo>
                    <a:pt x="1280160" y="326440"/>
                  </a:lnTo>
                  <a:lnTo>
                    <a:pt x="1289132" y="328212"/>
                  </a:lnTo>
                  <a:lnTo>
                    <a:pt x="1296390" y="333070"/>
                  </a:lnTo>
                  <a:lnTo>
                    <a:pt x="1301248" y="340328"/>
                  </a:lnTo>
                  <a:lnTo>
                    <a:pt x="1303020" y="349300"/>
                  </a:lnTo>
                </a:path>
                <a:path w="3114675" h="1771650">
                  <a:moveTo>
                    <a:pt x="1854403" y="1708086"/>
                  </a:moveTo>
                  <a:lnTo>
                    <a:pt x="1852631" y="1717064"/>
                  </a:lnTo>
                  <a:lnTo>
                    <a:pt x="1847773" y="1724321"/>
                  </a:lnTo>
                  <a:lnTo>
                    <a:pt x="1840515" y="1729176"/>
                  </a:lnTo>
                  <a:lnTo>
                    <a:pt x="1831543" y="1730946"/>
                  </a:lnTo>
                  <a:lnTo>
                    <a:pt x="1823101" y="1729176"/>
                  </a:lnTo>
                  <a:lnTo>
                    <a:pt x="1816119" y="1724321"/>
                  </a:lnTo>
                  <a:lnTo>
                    <a:pt x="1811365" y="1717064"/>
                  </a:lnTo>
                  <a:lnTo>
                    <a:pt x="1809610" y="1708086"/>
                  </a:lnTo>
                  <a:lnTo>
                    <a:pt x="1811365" y="1699121"/>
                  </a:lnTo>
                  <a:lnTo>
                    <a:pt x="1816119" y="1691867"/>
                  </a:lnTo>
                  <a:lnTo>
                    <a:pt x="1823101" y="1687010"/>
                  </a:lnTo>
                  <a:lnTo>
                    <a:pt x="1831543" y="1685239"/>
                  </a:lnTo>
                  <a:lnTo>
                    <a:pt x="1840515" y="1687010"/>
                  </a:lnTo>
                  <a:lnTo>
                    <a:pt x="1847773" y="1691867"/>
                  </a:lnTo>
                  <a:lnTo>
                    <a:pt x="1852631" y="1699121"/>
                  </a:lnTo>
                  <a:lnTo>
                    <a:pt x="1854403" y="1708086"/>
                  </a:lnTo>
                </a:path>
                <a:path w="3114675" h="1771650">
                  <a:moveTo>
                    <a:pt x="1303020" y="1695297"/>
                  </a:moveTo>
                  <a:lnTo>
                    <a:pt x="1301248" y="1704262"/>
                  </a:lnTo>
                  <a:lnTo>
                    <a:pt x="1296390" y="1711517"/>
                  </a:lnTo>
                  <a:lnTo>
                    <a:pt x="1289132" y="1716373"/>
                  </a:lnTo>
                  <a:lnTo>
                    <a:pt x="1280160" y="1718144"/>
                  </a:lnTo>
                  <a:lnTo>
                    <a:pt x="1271718" y="1716373"/>
                  </a:lnTo>
                  <a:lnTo>
                    <a:pt x="1264735" y="1711517"/>
                  </a:lnTo>
                  <a:lnTo>
                    <a:pt x="1259982" y="1704262"/>
                  </a:lnTo>
                  <a:lnTo>
                    <a:pt x="1258227" y="1695297"/>
                  </a:lnTo>
                  <a:lnTo>
                    <a:pt x="1259982" y="1686848"/>
                  </a:lnTo>
                  <a:lnTo>
                    <a:pt x="1264735" y="1679862"/>
                  </a:lnTo>
                  <a:lnTo>
                    <a:pt x="1271718" y="1675107"/>
                  </a:lnTo>
                  <a:lnTo>
                    <a:pt x="1280160" y="1673352"/>
                  </a:lnTo>
                  <a:lnTo>
                    <a:pt x="1289132" y="1675107"/>
                  </a:lnTo>
                  <a:lnTo>
                    <a:pt x="1296390" y="1679862"/>
                  </a:lnTo>
                  <a:lnTo>
                    <a:pt x="1301248" y="1686848"/>
                  </a:lnTo>
                  <a:lnTo>
                    <a:pt x="1303020" y="1695297"/>
                  </a:lnTo>
                </a:path>
                <a:path w="3114675" h="1771650">
                  <a:moveTo>
                    <a:pt x="1210678" y="1704428"/>
                  </a:moveTo>
                  <a:lnTo>
                    <a:pt x="1208904" y="1713403"/>
                  </a:lnTo>
                  <a:lnTo>
                    <a:pt x="1204042" y="1720665"/>
                  </a:lnTo>
                  <a:lnTo>
                    <a:pt x="1196780" y="1725527"/>
                  </a:lnTo>
                  <a:lnTo>
                    <a:pt x="1187805" y="1727301"/>
                  </a:lnTo>
                  <a:lnTo>
                    <a:pt x="1179361" y="1725527"/>
                  </a:lnTo>
                  <a:lnTo>
                    <a:pt x="1172375" y="1720665"/>
                  </a:lnTo>
                  <a:lnTo>
                    <a:pt x="1167617" y="1713403"/>
                  </a:lnTo>
                  <a:lnTo>
                    <a:pt x="1165860" y="1704428"/>
                  </a:lnTo>
                  <a:lnTo>
                    <a:pt x="1167617" y="1695992"/>
                  </a:lnTo>
                  <a:lnTo>
                    <a:pt x="1172375" y="1689009"/>
                  </a:lnTo>
                  <a:lnTo>
                    <a:pt x="1179361" y="1684253"/>
                  </a:lnTo>
                  <a:lnTo>
                    <a:pt x="1187805" y="1682496"/>
                  </a:lnTo>
                  <a:lnTo>
                    <a:pt x="1196780" y="1684253"/>
                  </a:lnTo>
                  <a:lnTo>
                    <a:pt x="1204042" y="1689009"/>
                  </a:lnTo>
                  <a:lnTo>
                    <a:pt x="1208904" y="1695992"/>
                  </a:lnTo>
                  <a:lnTo>
                    <a:pt x="1210678" y="1704428"/>
                  </a:lnTo>
                </a:path>
                <a:path w="3114675" h="1771650">
                  <a:moveTo>
                    <a:pt x="1118311" y="310896"/>
                  </a:moveTo>
                  <a:lnTo>
                    <a:pt x="1161684" y="263955"/>
                  </a:lnTo>
                  <a:lnTo>
                    <a:pt x="1233793" y="227826"/>
                  </a:lnTo>
                  <a:lnTo>
                    <a:pt x="1281341" y="217336"/>
                  </a:lnTo>
                  <a:lnTo>
                    <a:pt x="1336934" y="213772"/>
                  </a:lnTo>
                  <a:lnTo>
                    <a:pt x="1400860" y="218541"/>
                  </a:lnTo>
                  <a:lnTo>
                    <a:pt x="1400860" y="295351"/>
                  </a:lnTo>
                </a:path>
                <a:path w="3114675" h="1771650">
                  <a:moveTo>
                    <a:pt x="1426476" y="213055"/>
                  </a:moveTo>
                  <a:lnTo>
                    <a:pt x="1426476" y="291693"/>
                  </a:lnTo>
                  <a:lnTo>
                    <a:pt x="1413662" y="291693"/>
                  </a:lnTo>
                </a:path>
                <a:path w="3114675" h="1771650">
                  <a:moveTo>
                    <a:pt x="1422806" y="222199"/>
                  </a:moveTo>
                  <a:lnTo>
                    <a:pt x="1459839" y="226942"/>
                  </a:lnTo>
                  <a:lnTo>
                    <a:pt x="1514703" y="235458"/>
                  </a:lnTo>
                  <a:lnTo>
                    <a:pt x="1568881" y="245344"/>
                  </a:lnTo>
                  <a:lnTo>
                    <a:pt x="1603857" y="254203"/>
                  </a:lnTo>
                </a:path>
                <a:path w="3114675" h="1771650">
                  <a:moveTo>
                    <a:pt x="1980590" y="193852"/>
                  </a:moveTo>
                  <a:lnTo>
                    <a:pt x="1980590" y="278892"/>
                  </a:lnTo>
                </a:path>
                <a:path w="3114675" h="1771650">
                  <a:moveTo>
                    <a:pt x="1124712" y="323697"/>
                  </a:moveTo>
                  <a:lnTo>
                    <a:pt x="1141797" y="321568"/>
                  </a:lnTo>
                  <a:lnTo>
                    <a:pt x="1145508" y="323126"/>
                  </a:lnTo>
                  <a:lnTo>
                    <a:pt x="1142703" y="325883"/>
                  </a:lnTo>
                  <a:lnTo>
                    <a:pt x="1140244" y="327355"/>
                  </a:lnTo>
                  <a:lnTo>
                    <a:pt x="1157110" y="324040"/>
                  </a:lnTo>
                  <a:lnTo>
                    <a:pt x="1165401" y="324840"/>
                  </a:lnTo>
                  <a:lnTo>
                    <a:pt x="1167517" y="331469"/>
                  </a:lnTo>
                  <a:lnTo>
                    <a:pt x="1165860" y="345643"/>
                  </a:lnTo>
                </a:path>
                <a:path w="3114675" h="1771650">
                  <a:moveTo>
                    <a:pt x="1121054" y="345643"/>
                  </a:moveTo>
                  <a:lnTo>
                    <a:pt x="1140244" y="349300"/>
                  </a:lnTo>
                  <a:lnTo>
                    <a:pt x="1141992" y="359859"/>
                  </a:lnTo>
                  <a:lnTo>
                    <a:pt x="1143220" y="367931"/>
                  </a:lnTo>
                  <a:lnTo>
                    <a:pt x="1146160" y="373089"/>
                  </a:lnTo>
                  <a:lnTo>
                    <a:pt x="1153045" y="374904"/>
                  </a:lnTo>
                </a:path>
                <a:path w="3114675" h="1771650">
                  <a:moveTo>
                    <a:pt x="1137500" y="308152"/>
                  </a:moveTo>
                  <a:lnTo>
                    <a:pt x="1170450" y="276445"/>
                  </a:lnTo>
                  <a:lnTo>
                    <a:pt x="1208398" y="253830"/>
                  </a:lnTo>
                  <a:lnTo>
                    <a:pt x="1250559" y="239344"/>
                  </a:lnTo>
                  <a:lnTo>
                    <a:pt x="1296147" y="232020"/>
                  </a:lnTo>
                  <a:lnTo>
                    <a:pt x="1344376" y="230894"/>
                  </a:lnTo>
                  <a:lnTo>
                    <a:pt x="1394460" y="235000"/>
                  </a:lnTo>
                </a:path>
                <a:path w="3114675" h="1771650">
                  <a:moveTo>
                    <a:pt x="1159459" y="320954"/>
                  </a:moveTo>
                  <a:lnTo>
                    <a:pt x="1200431" y="288050"/>
                  </a:lnTo>
                  <a:lnTo>
                    <a:pt x="1243861" y="267743"/>
                  </a:lnTo>
                  <a:lnTo>
                    <a:pt x="1290671" y="257487"/>
                  </a:lnTo>
                  <a:lnTo>
                    <a:pt x="1341783" y="254737"/>
                  </a:lnTo>
                  <a:lnTo>
                    <a:pt x="1398117" y="256946"/>
                  </a:lnTo>
                </a:path>
                <a:path w="3114675" h="1771650">
                  <a:moveTo>
                    <a:pt x="1429207" y="237744"/>
                  </a:moveTo>
                  <a:lnTo>
                    <a:pt x="1530477" y="251102"/>
                  </a:lnTo>
                  <a:lnTo>
                    <a:pt x="1584426" y="258889"/>
                  </a:lnTo>
                  <a:lnTo>
                    <a:pt x="1609229" y="264104"/>
                  </a:lnTo>
                  <a:lnTo>
                    <a:pt x="1623060" y="269748"/>
                  </a:lnTo>
                </a:path>
                <a:path w="3114675" h="1771650">
                  <a:moveTo>
                    <a:pt x="1429207" y="256946"/>
                  </a:moveTo>
                  <a:lnTo>
                    <a:pt x="1468326" y="262889"/>
                  </a:lnTo>
                  <a:lnTo>
                    <a:pt x="1523390" y="270890"/>
                  </a:lnTo>
                  <a:lnTo>
                    <a:pt x="1579140" y="280606"/>
                  </a:lnTo>
                  <a:lnTo>
                    <a:pt x="1620316" y="291693"/>
                  </a:lnTo>
                </a:path>
                <a:path w="3114675" h="1771650">
                  <a:moveTo>
                    <a:pt x="1515160" y="511149"/>
                  </a:moveTo>
                  <a:lnTo>
                    <a:pt x="1515160" y="450799"/>
                  </a:lnTo>
                  <a:lnTo>
                    <a:pt x="1597456" y="450799"/>
                  </a:lnTo>
                  <a:lnTo>
                    <a:pt x="1597456" y="507492"/>
                  </a:lnTo>
                </a:path>
                <a:path w="3114675" h="1771650">
                  <a:moveTo>
                    <a:pt x="1521561" y="838504"/>
                  </a:moveTo>
                  <a:lnTo>
                    <a:pt x="1620316" y="838504"/>
                  </a:lnTo>
                </a:path>
                <a:path w="3114675" h="1771650">
                  <a:moveTo>
                    <a:pt x="1616659" y="949147"/>
                  </a:moveTo>
                  <a:lnTo>
                    <a:pt x="1506016" y="949147"/>
                  </a:lnTo>
                  <a:lnTo>
                    <a:pt x="1506016" y="920813"/>
                  </a:lnTo>
                  <a:lnTo>
                    <a:pt x="1616659" y="920813"/>
                  </a:lnTo>
                </a:path>
                <a:path w="3114675" h="1771650">
                  <a:moveTo>
                    <a:pt x="1517903" y="863180"/>
                  </a:moveTo>
                  <a:lnTo>
                    <a:pt x="1517903" y="910742"/>
                  </a:lnTo>
                </a:path>
                <a:path w="3114675" h="1771650">
                  <a:moveTo>
                    <a:pt x="1527962" y="949147"/>
                  </a:moveTo>
                  <a:lnTo>
                    <a:pt x="1527962" y="1000353"/>
                  </a:lnTo>
                  <a:lnTo>
                    <a:pt x="1616659" y="1000353"/>
                  </a:lnTo>
                </a:path>
                <a:path w="3114675" h="1771650">
                  <a:moveTo>
                    <a:pt x="1153045" y="1746504"/>
                  </a:moveTo>
                  <a:lnTo>
                    <a:pt x="1153045" y="1645005"/>
                  </a:lnTo>
                  <a:lnTo>
                    <a:pt x="1235354" y="1645005"/>
                  </a:lnTo>
                  <a:lnTo>
                    <a:pt x="1235354" y="1746504"/>
                  </a:lnTo>
                </a:path>
                <a:path w="3114675" h="1771650">
                  <a:moveTo>
                    <a:pt x="1223467" y="1749247"/>
                  </a:moveTo>
                  <a:lnTo>
                    <a:pt x="3060496" y="1749247"/>
                  </a:lnTo>
                </a:path>
                <a:path w="3114675" h="1771650">
                  <a:moveTo>
                    <a:pt x="1758391" y="1647736"/>
                  </a:moveTo>
                  <a:lnTo>
                    <a:pt x="1758391" y="1749247"/>
                  </a:lnTo>
                </a:path>
                <a:path w="3114675" h="1771650">
                  <a:moveTo>
                    <a:pt x="1898294" y="1647736"/>
                  </a:moveTo>
                  <a:lnTo>
                    <a:pt x="1898294" y="174924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366894" y="4854295"/>
              <a:ext cx="26670" cy="27940"/>
            </a:xfrm>
            <a:custGeom>
              <a:avLst/>
              <a:gdLst/>
              <a:ahLst/>
              <a:cxnLst/>
              <a:rect l="l" t="t" r="r" b="b"/>
              <a:pathLst>
                <a:path w="26670" h="27939">
                  <a:moveTo>
                    <a:pt x="20116" y="0"/>
                  </a:moveTo>
                  <a:lnTo>
                    <a:pt x="5473" y="0"/>
                  </a:lnTo>
                  <a:lnTo>
                    <a:pt x="0" y="6400"/>
                  </a:lnTo>
                  <a:lnTo>
                    <a:pt x="0" y="21043"/>
                  </a:lnTo>
                  <a:lnTo>
                    <a:pt x="5473" y="27444"/>
                  </a:lnTo>
                  <a:lnTo>
                    <a:pt x="20116" y="27444"/>
                  </a:lnTo>
                  <a:lnTo>
                    <a:pt x="26517" y="21043"/>
                  </a:lnTo>
                  <a:lnTo>
                    <a:pt x="26517" y="13728"/>
                  </a:lnTo>
                  <a:lnTo>
                    <a:pt x="26517" y="6400"/>
                  </a:lnTo>
                  <a:lnTo>
                    <a:pt x="20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366894" y="4854295"/>
              <a:ext cx="26670" cy="27940"/>
            </a:xfrm>
            <a:custGeom>
              <a:avLst/>
              <a:gdLst/>
              <a:ahLst/>
              <a:cxnLst/>
              <a:rect l="l" t="t" r="r" b="b"/>
              <a:pathLst>
                <a:path w="26670" h="27939">
                  <a:moveTo>
                    <a:pt x="26517" y="13728"/>
                  </a:moveTo>
                  <a:lnTo>
                    <a:pt x="26517" y="21043"/>
                  </a:lnTo>
                  <a:lnTo>
                    <a:pt x="20116" y="27444"/>
                  </a:lnTo>
                  <a:lnTo>
                    <a:pt x="12801" y="27444"/>
                  </a:lnTo>
                  <a:lnTo>
                    <a:pt x="5473" y="27444"/>
                  </a:lnTo>
                  <a:lnTo>
                    <a:pt x="0" y="21043"/>
                  </a:lnTo>
                  <a:lnTo>
                    <a:pt x="0" y="13728"/>
                  </a:lnTo>
                  <a:lnTo>
                    <a:pt x="0" y="6400"/>
                  </a:lnTo>
                  <a:lnTo>
                    <a:pt x="5473" y="0"/>
                  </a:lnTo>
                  <a:lnTo>
                    <a:pt x="12801" y="0"/>
                  </a:lnTo>
                  <a:lnTo>
                    <a:pt x="20116" y="0"/>
                  </a:lnTo>
                  <a:lnTo>
                    <a:pt x="26517" y="6400"/>
                  </a:lnTo>
                  <a:lnTo>
                    <a:pt x="26517" y="1372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442790" y="4764697"/>
              <a:ext cx="26670" cy="27940"/>
            </a:xfrm>
            <a:custGeom>
              <a:avLst/>
              <a:gdLst/>
              <a:ahLst/>
              <a:cxnLst/>
              <a:rect l="l" t="t" r="r" b="b"/>
              <a:pathLst>
                <a:path w="26670" h="27939">
                  <a:moveTo>
                    <a:pt x="21043" y="0"/>
                  </a:moveTo>
                  <a:lnTo>
                    <a:pt x="5486" y="0"/>
                  </a:lnTo>
                  <a:lnTo>
                    <a:pt x="0" y="6400"/>
                  </a:lnTo>
                  <a:lnTo>
                    <a:pt x="0" y="21031"/>
                  </a:lnTo>
                  <a:lnTo>
                    <a:pt x="5486" y="27432"/>
                  </a:lnTo>
                  <a:lnTo>
                    <a:pt x="21043" y="27432"/>
                  </a:lnTo>
                  <a:lnTo>
                    <a:pt x="26517" y="21031"/>
                  </a:lnTo>
                  <a:lnTo>
                    <a:pt x="26517" y="13715"/>
                  </a:lnTo>
                  <a:lnTo>
                    <a:pt x="26517" y="6400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442790" y="4764697"/>
              <a:ext cx="26670" cy="27940"/>
            </a:xfrm>
            <a:custGeom>
              <a:avLst/>
              <a:gdLst/>
              <a:ahLst/>
              <a:cxnLst/>
              <a:rect l="l" t="t" r="r" b="b"/>
              <a:pathLst>
                <a:path w="26670" h="27939">
                  <a:moveTo>
                    <a:pt x="26517" y="13715"/>
                  </a:moveTo>
                  <a:lnTo>
                    <a:pt x="26517" y="21031"/>
                  </a:lnTo>
                  <a:lnTo>
                    <a:pt x="21043" y="27432"/>
                  </a:lnTo>
                  <a:lnTo>
                    <a:pt x="13715" y="27432"/>
                  </a:lnTo>
                  <a:lnTo>
                    <a:pt x="5486" y="27432"/>
                  </a:lnTo>
                  <a:lnTo>
                    <a:pt x="0" y="21031"/>
                  </a:lnTo>
                  <a:lnTo>
                    <a:pt x="0" y="13715"/>
                  </a:lnTo>
                  <a:lnTo>
                    <a:pt x="0" y="6400"/>
                  </a:lnTo>
                  <a:lnTo>
                    <a:pt x="5486" y="0"/>
                  </a:lnTo>
                  <a:lnTo>
                    <a:pt x="13715" y="0"/>
                  </a:lnTo>
                  <a:lnTo>
                    <a:pt x="21043" y="0"/>
                  </a:lnTo>
                  <a:lnTo>
                    <a:pt x="26517" y="6400"/>
                  </a:lnTo>
                  <a:lnTo>
                    <a:pt x="26517" y="137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328490" y="4399851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1043" y="0"/>
                  </a:moveTo>
                  <a:lnTo>
                    <a:pt x="5486" y="0"/>
                  </a:lnTo>
                  <a:lnTo>
                    <a:pt x="0" y="6400"/>
                  </a:lnTo>
                  <a:lnTo>
                    <a:pt x="0" y="21031"/>
                  </a:lnTo>
                  <a:lnTo>
                    <a:pt x="5486" y="26517"/>
                  </a:lnTo>
                  <a:lnTo>
                    <a:pt x="21043" y="26517"/>
                  </a:lnTo>
                  <a:lnTo>
                    <a:pt x="26517" y="21031"/>
                  </a:lnTo>
                  <a:lnTo>
                    <a:pt x="26517" y="13715"/>
                  </a:lnTo>
                  <a:lnTo>
                    <a:pt x="26517" y="6400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328490" y="4399851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517" y="13715"/>
                  </a:moveTo>
                  <a:lnTo>
                    <a:pt x="26517" y="21031"/>
                  </a:lnTo>
                  <a:lnTo>
                    <a:pt x="21043" y="26517"/>
                  </a:lnTo>
                  <a:lnTo>
                    <a:pt x="13715" y="26517"/>
                  </a:lnTo>
                  <a:lnTo>
                    <a:pt x="5486" y="26517"/>
                  </a:lnTo>
                  <a:lnTo>
                    <a:pt x="0" y="21031"/>
                  </a:lnTo>
                  <a:lnTo>
                    <a:pt x="0" y="13715"/>
                  </a:lnTo>
                  <a:lnTo>
                    <a:pt x="0" y="6400"/>
                  </a:lnTo>
                  <a:lnTo>
                    <a:pt x="5486" y="0"/>
                  </a:lnTo>
                  <a:lnTo>
                    <a:pt x="13715" y="0"/>
                  </a:lnTo>
                  <a:lnTo>
                    <a:pt x="21043" y="0"/>
                  </a:lnTo>
                  <a:lnTo>
                    <a:pt x="26517" y="6400"/>
                  </a:lnTo>
                  <a:lnTo>
                    <a:pt x="26517" y="137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344035" y="3777145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1031" y="0"/>
                  </a:moveTo>
                  <a:lnTo>
                    <a:pt x="6400" y="0"/>
                  </a:lnTo>
                  <a:lnTo>
                    <a:pt x="0" y="6400"/>
                  </a:lnTo>
                  <a:lnTo>
                    <a:pt x="0" y="21043"/>
                  </a:lnTo>
                  <a:lnTo>
                    <a:pt x="6400" y="27431"/>
                  </a:lnTo>
                  <a:lnTo>
                    <a:pt x="21031" y="27431"/>
                  </a:lnTo>
                  <a:lnTo>
                    <a:pt x="27431" y="21043"/>
                  </a:lnTo>
                  <a:lnTo>
                    <a:pt x="27431" y="13728"/>
                  </a:lnTo>
                  <a:lnTo>
                    <a:pt x="27431" y="6400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344035" y="3777145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431" y="13728"/>
                  </a:moveTo>
                  <a:lnTo>
                    <a:pt x="27431" y="21043"/>
                  </a:lnTo>
                  <a:lnTo>
                    <a:pt x="21031" y="27431"/>
                  </a:lnTo>
                  <a:lnTo>
                    <a:pt x="13715" y="27431"/>
                  </a:lnTo>
                  <a:lnTo>
                    <a:pt x="6400" y="27431"/>
                  </a:lnTo>
                  <a:lnTo>
                    <a:pt x="0" y="21043"/>
                  </a:lnTo>
                  <a:lnTo>
                    <a:pt x="0" y="13728"/>
                  </a:lnTo>
                  <a:lnTo>
                    <a:pt x="0" y="6400"/>
                  </a:lnTo>
                  <a:lnTo>
                    <a:pt x="6400" y="0"/>
                  </a:lnTo>
                  <a:lnTo>
                    <a:pt x="13715" y="0"/>
                  </a:lnTo>
                  <a:lnTo>
                    <a:pt x="21031" y="0"/>
                  </a:lnTo>
                  <a:lnTo>
                    <a:pt x="27431" y="6400"/>
                  </a:lnTo>
                  <a:lnTo>
                    <a:pt x="27431" y="1372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445533" y="4697945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1018" y="0"/>
                  </a:moveTo>
                  <a:lnTo>
                    <a:pt x="6400" y="0"/>
                  </a:lnTo>
                  <a:lnTo>
                    <a:pt x="0" y="6400"/>
                  </a:lnTo>
                  <a:lnTo>
                    <a:pt x="0" y="21018"/>
                  </a:lnTo>
                  <a:lnTo>
                    <a:pt x="6400" y="27432"/>
                  </a:lnTo>
                  <a:lnTo>
                    <a:pt x="21018" y="27432"/>
                  </a:lnTo>
                  <a:lnTo>
                    <a:pt x="27432" y="21018"/>
                  </a:lnTo>
                  <a:lnTo>
                    <a:pt x="27432" y="13716"/>
                  </a:lnTo>
                  <a:lnTo>
                    <a:pt x="27432" y="6400"/>
                  </a:lnTo>
                  <a:lnTo>
                    <a:pt x="210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445533" y="4697945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432" y="13716"/>
                  </a:moveTo>
                  <a:lnTo>
                    <a:pt x="27432" y="21018"/>
                  </a:lnTo>
                  <a:lnTo>
                    <a:pt x="21018" y="27432"/>
                  </a:lnTo>
                  <a:lnTo>
                    <a:pt x="13716" y="27432"/>
                  </a:lnTo>
                  <a:lnTo>
                    <a:pt x="6400" y="27432"/>
                  </a:lnTo>
                  <a:lnTo>
                    <a:pt x="0" y="21018"/>
                  </a:lnTo>
                  <a:lnTo>
                    <a:pt x="0" y="13716"/>
                  </a:lnTo>
                  <a:lnTo>
                    <a:pt x="0" y="6400"/>
                  </a:lnTo>
                  <a:lnTo>
                    <a:pt x="6400" y="0"/>
                  </a:lnTo>
                  <a:lnTo>
                    <a:pt x="13716" y="0"/>
                  </a:lnTo>
                  <a:lnTo>
                    <a:pt x="21018" y="0"/>
                  </a:lnTo>
                  <a:lnTo>
                    <a:pt x="27432" y="6400"/>
                  </a:lnTo>
                  <a:lnTo>
                    <a:pt x="27432" y="1371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515942" y="4727206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1031" y="0"/>
                  </a:moveTo>
                  <a:lnTo>
                    <a:pt x="5486" y="0"/>
                  </a:lnTo>
                  <a:lnTo>
                    <a:pt x="0" y="5473"/>
                  </a:lnTo>
                  <a:lnTo>
                    <a:pt x="0" y="21018"/>
                  </a:lnTo>
                  <a:lnTo>
                    <a:pt x="5486" y="26517"/>
                  </a:lnTo>
                  <a:lnTo>
                    <a:pt x="21031" y="26517"/>
                  </a:lnTo>
                  <a:lnTo>
                    <a:pt x="26517" y="21018"/>
                  </a:lnTo>
                  <a:lnTo>
                    <a:pt x="26517" y="12788"/>
                  </a:lnTo>
                  <a:lnTo>
                    <a:pt x="26517" y="5473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515942" y="4727206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517" y="12788"/>
                  </a:moveTo>
                  <a:lnTo>
                    <a:pt x="26517" y="21018"/>
                  </a:lnTo>
                  <a:lnTo>
                    <a:pt x="21031" y="26517"/>
                  </a:lnTo>
                  <a:lnTo>
                    <a:pt x="12801" y="26517"/>
                  </a:lnTo>
                  <a:lnTo>
                    <a:pt x="5486" y="26517"/>
                  </a:lnTo>
                  <a:lnTo>
                    <a:pt x="0" y="21018"/>
                  </a:lnTo>
                  <a:lnTo>
                    <a:pt x="0" y="12788"/>
                  </a:lnTo>
                  <a:lnTo>
                    <a:pt x="0" y="5473"/>
                  </a:lnTo>
                  <a:lnTo>
                    <a:pt x="5486" y="0"/>
                  </a:lnTo>
                  <a:lnTo>
                    <a:pt x="12801" y="0"/>
                  </a:lnTo>
                  <a:lnTo>
                    <a:pt x="21031" y="0"/>
                  </a:lnTo>
                  <a:lnTo>
                    <a:pt x="26517" y="5473"/>
                  </a:lnTo>
                  <a:lnTo>
                    <a:pt x="26517" y="1278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515942" y="4822291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1031" y="0"/>
                  </a:moveTo>
                  <a:lnTo>
                    <a:pt x="5486" y="0"/>
                  </a:lnTo>
                  <a:lnTo>
                    <a:pt x="0" y="5499"/>
                  </a:lnTo>
                  <a:lnTo>
                    <a:pt x="0" y="21031"/>
                  </a:lnTo>
                  <a:lnTo>
                    <a:pt x="5486" y="26517"/>
                  </a:lnTo>
                  <a:lnTo>
                    <a:pt x="21031" y="26517"/>
                  </a:lnTo>
                  <a:lnTo>
                    <a:pt x="26517" y="21031"/>
                  </a:lnTo>
                  <a:lnTo>
                    <a:pt x="26517" y="13715"/>
                  </a:lnTo>
                  <a:lnTo>
                    <a:pt x="26517" y="5499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515942" y="4822291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517" y="13715"/>
                  </a:moveTo>
                  <a:lnTo>
                    <a:pt x="26517" y="21031"/>
                  </a:lnTo>
                  <a:lnTo>
                    <a:pt x="21031" y="26517"/>
                  </a:lnTo>
                  <a:lnTo>
                    <a:pt x="12801" y="26517"/>
                  </a:lnTo>
                  <a:lnTo>
                    <a:pt x="5486" y="26517"/>
                  </a:lnTo>
                  <a:lnTo>
                    <a:pt x="0" y="21031"/>
                  </a:lnTo>
                  <a:lnTo>
                    <a:pt x="0" y="13715"/>
                  </a:lnTo>
                  <a:lnTo>
                    <a:pt x="0" y="5499"/>
                  </a:lnTo>
                  <a:lnTo>
                    <a:pt x="5486" y="0"/>
                  </a:lnTo>
                  <a:lnTo>
                    <a:pt x="12801" y="0"/>
                  </a:lnTo>
                  <a:lnTo>
                    <a:pt x="21031" y="0"/>
                  </a:lnTo>
                  <a:lnTo>
                    <a:pt x="26517" y="5499"/>
                  </a:lnTo>
                  <a:lnTo>
                    <a:pt x="26517" y="137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557090" y="4854295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1043" y="0"/>
                  </a:moveTo>
                  <a:lnTo>
                    <a:pt x="5486" y="0"/>
                  </a:lnTo>
                  <a:lnTo>
                    <a:pt x="0" y="5499"/>
                  </a:lnTo>
                  <a:lnTo>
                    <a:pt x="0" y="20116"/>
                  </a:lnTo>
                  <a:lnTo>
                    <a:pt x="5486" y="26517"/>
                  </a:lnTo>
                  <a:lnTo>
                    <a:pt x="21043" y="26517"/>
                  </a:lnTo>
                  <a:lnTo>
                    <a:pt x="26517" y="20116"/>
                  </a:lnTo>
                  <a:lnTo>
                    <a:pt x="26517" y="12801"/>
                  </a:lnTo>
                  <a:lnTo>
                    <a:pt x="26517" y="5499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034053" y="3392182"/>
              <a:ext cx="1360805" cy="1587500"/>
            </a:xfrm>
            <a:custGeom>
              <a:avLst/>
              <a:gdLst/>
              <a:ahLst/>
              <a:cxnLst/>
              <a:rect l="l" t="t" r="r" b="b"/>
              <a:pathLst>
                <a:path w="1360804" h="1587500">
                  <a:moveTo>
                    <a:pt x="549554" y="1474914"/>
                  </a:moveTo>
                  <a:lnTo>
                    <a:pt x="549554" y="1482229"/>
                  </a:lnTo>
                  <a:lnTo>
                    <a:pt x="544080" y="1488630"/>
                  </a:lnTo>
                  <a:lnTo>
                    <a:pt x="536752" y="1488630"/>
                  </a:lnTo>
                  <a:lnTo>
                    <a:pt x="528523" y="1488630"/>
                  </a:lnTo>
                  <a:lnTo>
                    <a:pt x="523036" y="1482229"/>
                  </a:lnTo>
                  <a:lnTo>
                    <a:pt x="523036" y="1474914"/>
                  </a:lnTo>
                  <a:lnTo>
                    <a:pt x="523036" y="1467612"/>
                  </a:lnTo>
                  <a:lnTo>
                    <a:pt x="528523" y="1462112"/>
                  </a:lnTo>
                  <a:lnTo>
                    <a:pt x="536752" y="1462112"/>
                  </a:lnTo>
                  <a:lnTo>
                    <a:pt x="544080" y="1462112"/>
                  </a:lnTo>
                  <a:lnTo>
                    <a:pt x="549554" y="1467612"/>
                  </a:lnTo>
                  <a:lnTo>
                    <a:pt x="549554" y="1474914"/>
                  </a:lnTo>
                </a:path>
                <a:path w="1360804" h="1587500">
                  <a:moveTo>
                    <a:pt x="91439" y="1003096"/>
                  </a:moveTo>
                  <a:lnTo>
                    <a:pt x="91439" y="1587398"/>
                  </a:lnTo>
                  <a:lnTo>
                    <a:pt x="0" y="1587398"/>
                  </a:lnTo>
                  <a:lnTo>
                    <a:pt x="0" y="949147"/>
                  </a:lnTo>
                </a:path>
                <a:path w="1360804" h="1587500">
                  <a:moveTo>
                    <a:pt x="0" y="863193"/>
                  </a:moveTo>
                  <a:lnTo>
                    <a:pt x="0" y="0"/>
                  </a:lnTo>
                  <a:lnTo>
                    <a:pt x="91439" y="0"/>
                  </a:lnTo>
                  <a:lnTo>
                    <a:pt x="91439" y="895197"/>
                  </a:lnTo>
                </a:path>
                <a:path w="1360804" h="1587500">
                  <a:moveTo>
                    <a:pt x="358444" y="136245"/>
                  </a:moveTo>
                  <a:lnTo>
                    <a:pt x="231343" y="136245"/>
                  </a:lnTo>
                </a:path>
                <a:path w="1360804" h="1587500">
                  <a:moveTo>
                    <a:pt x="149047" y="177393"/>
                  </a:moveTo>
                  <a:lnTo>
                    <a:pt x="177393" y="190195"/>
                  </a:lnTo>
                </a:path>
                <a:path w="1360804" h="1587500">
                  <a:moveTo>
                    <a:pt x="961047" y="548639"/>
                  </a:moveTo>
                  <a:lnTo>
                    <a:pt x="976579" y="548639"/>
                  </a:lnTo>
                  <a:lnTo>
                    <a:pt x="976579" y="602576"/>
                  </a:lnTo>
                </a:path>
                <a:path w="1360804" h="1587500">
                  <a:moveTo>
                    <a:pt x="961047" y="602576"/>
                  </a:moveTo>
                  <a:lnTo>
                    <a:pt x="995781" y="602576"/>
                  </a:lnTo>
                  <a:lnTo>
                    <a:pt x="995781" y="723290"/>
                  </a:lnTo>
                </a:path>
                <a:path w="1360804" h="1587500">
                  <a:moveTo>
                    <a:pt x="961047" y="666597"/>
                  </a:moveTo>
                  <a:lnTo>
                    <a:pt x="993038" y="666597"/>
                  </a:lnTo>
                </a:path>
                <a:path w="1360804" h="1587500">
                  <a:moveTo>
                    <a:pt x="961047" y="716876"/>
                  </a:moveTo>
                  <a:lnTo>
                    <a:pt x="993038" y="716876"/>
                  </a:lnTo>
                </a:path>
                <a:path w="1360804" h="1587500">
                  <a:moveTo>
                    <a:pt x="995781" y="615391"/>
                  </a:moveTo>
                  <a:lnTo>
                    <a:pt x="1027785" y="615391"/>
                  </a:lnTo>
                  <a:lnTo>
                    <a:pt x="1027785" y="824776"/>
                  </a:lnTo>
                  <a:lnTo>
                    <a:pt x="1046988" y="929957"/>
                  </a:lnTo>
                  <a:lnTo>
                    <a:pt x="1046988" y="951890"/>
                  </a:lnTo>
                  <a:lnTo>
                    <a:pt x="963764" y="951890"/>
                  </a:lnTo>
                </a:path>
                <a:path w="1360804" h="1587500">
                  <a:moveTo>
                    <a:pt x="1046988" y="929957"/>
                  </a:moveTo>
                  <a:lnTo>
                    <a:pt x="961047" y="929957"/>
                  </a:lnTo>
                </a:path>
                <a:path w="1360804" h="1587500">
                  <a:moveTo>
                    <a:pt x="993038" y="736091"/>
                  </a:moveTo>
                  <a:lnTo>
                    <a:pt x="993038" y="847648"/>
                  </a:lnTo>
                  <a:lnTo>
                    <a:pt x="967435" y="847648"/>
                  </a:lnTo>
                </a:path>
                <a:path w="1360804" h="1587500">
                  <a:moveTo>
                    <a:pt x="989380" y="802843"/>
                  </a:moveTo>
                  <a:lnTo>
                    <a:pt x="973823" y="802843"/>
                  </a:lnTo>
                </a:path>
                <a:path w="1360804" h="1587500">
                  <a:moveTo>
                    <a:pt x="1208836" y="809244"/>
                  </a:moveTo>
                  <a:lnTo>
                    <a:pt x="1235902" y="845834"/>
                  </a:lnTo>
                  <a:lnTo>
                    <a:pt x="1275135" y="877023"/>
                  </a:lnTo>
                  <a:lnTo>
                    <a:pt x="1319166" y="898097"/>
                  </a:lnTo>
                  <a:lnTo>
                    <a:pt x="1360627" y="904341"/>
                  </a:lnTo>
                </a:path>
                <a:path w="1360804" h="1587500">
                  <a:moveTo>
                    <a:pt x="1196035" y="850391"/>
                  </a:moveTo>
                  <a:lnTo>
                    <a:pt x="1222265" y="892082"/>
                  </a:lnTo>
                  <a:lnTo>
                    <a:pt x="1265296" y="924001"/>
                  </a:lnTo>
                  <a:lnTo>
                    <a:pt x="1314844" y="942203"/>
                  </a:lnTo>
                  <a:lnTo>
                    <a:pt x="1360627" y="942746"/>
                  </a:lnTo>
                </a:path>
                <a:path w="1360804" h="1587500">
                  <a:moveTo>
                    <a:pt x="1205179" y="837590"/>
                  </a:moveTo>
                  <a:lnTo>
                    <a:pt x="1225667" y="864988"/>
                  </a:lnTo>
                  <a:lnTo>
                    <a:pt x="1247013" y="885363"/>
                  </a:lnTo>
                  <a:lnTo>
                    <a:pt x="1266644" y="898539"/>
                  </a:lnTo>
                  <a:lnTo>
                    <a:pt x="1281988" y="904341"/>
                  </a:lnTo>
                </a:path>
                <a:path w="1360804" h="1587500">
                  <a:moveTo>
                    <a:pt x="1224381" y="793699"/>
                  </a:moveTo>
                  <a:lnTo>
                    <a:pt x="1243212" y="807429"/>
                  </a:lnTo>
                  <a:lnTo>
                    <a:pt x="1263929" y="830846"/>
                  </a:lnTo>
                  <a:lnTo>
                    <a:pt x="1282245" y="857864"/>
                  </a:lnTo>
                  <a:lnTo>
                    <a:pt x="1293876" y="882396"/>
                  </a:lnTo>
                </a:path>
                <a:path w="1360804" h="1587500">
                  <a:moveTo>
                    <a:pt x="1249997" y="774496"/>
                  </a:moveTo>
                  <a:lnTo>
                    <a:pt x="1274062" y="794456"/>
                  </a:lnTo>
                  <a:lnTo>
                    <a:pt x="1296501" y="825817"/>
                  </a:lnTo>
                  <a:lnTo>
                    <a:pt x="1314659" y="860779"/>
                  </a:lnTo>
                  <a:lnTo>
                    <a:pt x="1325879" y="89153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096598" y="384572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598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096598" y="3880459"/>
              <a:ext cx="38735" cy="165735"/>
            </a:xfrm>
            <a:custGeom>
              <a:avLst/>
              <a:gdLst/>
              <a:ahLst/>
              <a:cxnLst/>
              <a:rect l="l" t="t" r="r" b="b"/>
              <a:pathLst>
                <a:path w="38735" h="165735">
                  <a:moveTo>
                    <a:pt x="38392" y="0"/>
                  </a:moveTo>
                  <a:lnTo>
                    <a:pt x="0" y="0"/>
                  </a:lnTo>
                  <a:lnTo>
                    <a:pt x="0" y="16551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317451" y="3849382"/>
              <a:ext cx="74930" cy="196850"/>
            </a:xfrm>
            <a:custGeom>
              <a:avLst/>
              <a:gdLst/>
              <a:ahLst/>
              <a:cxnLst/>
              <a:rect l="l" t="t" r="r" b="b"/>
              <a:pathLst>
                <a:path w="74929" h="196850">
                  <a:moveTo>
                    <a:pt x="0" y="28346"/>
                  </a:moveTo>
                  <a:lnTo>
                    <a:pt x="16878" y="28346"/>
                  </a:lnTo>
                </a:path>
                <a:path w="74929" h="196850">
                  <a:moveTo>
                    <a:pt x="0" y="0"/>
                  </a:moveTo>
                  <a:lnTo>
                    <a:pt x="14147" y="0"/>
                  </a:lnTo>
                </a:path>
                <a:path w="74929" h="196850">
                  <a:moveTo>
                    <a:pt x="0" y="164591"/>
                  </a:moveTo>
                  <a:lnTo>
                    <a:pt x="74498" y="164591"/>
                  </a:lnTo>
                </a:path>
                <a:path w="74929" h="196850">
                  <a:moveTo>
                    <a:pt x="0" y="196596"/>
                  </a:moveTo>
                  <a:lnTo>
                    <a:pt x="70840" y="19659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997818" y="4023118"/>
              <a:ext cx="467359" cy="443865"/>
            </a:xfrm>
            <a:custGeom>
              <a:avLst/>
              <a:gdLst/>
              <a:ahLst/>
              <a:cxnLst/>
              <a:rect l="l" t="t" r="r" b="b"/>
              <a:pathLst>
                <a:path w="467360" h="443864">
                  <a:moveTo>
                    <a:pt x="396862" y="0"/>
                  </a:moveTo>
                  <a:lnTo>
                    <a:pt x="406377" y="110892"/>
                  </a:lnTo>
                  <a:lnTo>
                    <a:pt x="411264" y="170430"/>
                  </a:lnTo>
                  <a:lnTo>
                    <a:pt x="413064" y="198932"/>
                  </a:lnTo>
                  <a:lnTo>
                    <a:pt x="413321" y="216712"/>
                  </a:lnTo>
                </a:path>
                <a:path w="467360" h="443864">
                  <a:moveTo>
                    <a:pt x="467258" y="264261"/>
                  </a:moveTo>
                  <a:lnTo>
                    <a:pt x="400532" y="264261"/>
                  </a:lnTo>
                  <a:lnTo>
                    <a:pt x="400532" y="225856"/>
                  </a:lnTo>
                  <a:lnTo>
                    <a:pt x="467258" y="225856"/>
                  </a:lnTo>
                  <a:lnTo>
                    <a:pt x="467258" y="264261"/>
                  </a:lnTo>
                  <a:close/>
                </a:path>
                <a:path w="467360" h="443864">
                  <a:moveTo>
                    <a:pt x="406920" y="277063"/>
                  </a:moveTo>
                  <a:lnTo>
                    <a:pt x="385790" y="343509"/>
                  </a:lnTo>
                  <a:lnTo>
                    <a:pt x="317721" y="387400"/>
                  </a:lnTo>
                  <a:lnTo>
                    <a:pt x="266463" y="399173"/>
                  </a:lnTo>
                  <a:lnTo>
                    <a:pt x="203923" y="403250"/>
                  </a:lnTo>
                  <a:lnTo>
                    <a:pt x="117798" y="402821"/>
                  </a:lnTo>
                  <a:lnTo>
                    <a:pt x="60132" y="401878"/>
                  </a:lnTo>
                  <a:lnTo>
                    <a:pt x="23381" y="400935"/>
                  </a:lnTo>
                  <a:lnTo>
                    <a:pt x="0" y="400507"/>
                  </a:lnTo>
                </a:path>
                <a:path w="467360" h="443864">
                  <a:moveTo>
                    <a:pt x="450811" y="270662"/>
                  </a:moveTo>
                  <a:lnTo>
                    <a:pt x="449014" y="311284"/>
                  </a:lnTo>
                  <a:lnTo>
                    <a:pt x="435371" y="350943"/>
                  </a:lnTo>
                  <a:lnTo>
                    <a:pt x="409001" y="386474"/>
                  </a:lnTo>
                  <a:lnTo>
                    <a:pt x="369026" y="414718"/>
                  </a:lnTo>
                  <a:lnTo>
                    <a:pt x="314566" y="432511"/>
                  </a:lnTo>
                  <a:lnTo>
                    <a:pt x="251641" y="440681"/>
                  </a:lnTo>
                  <a:lnTo>
                    <a:pt x="190340" y="443619"/>
                  </a:lnTo>
                  <a:lnTo>
                    <a:pt x="132594" y="443255"/>
                  </a:lnTo>
                  <a:lnTo>
                    <a:pt x="80335" y="441519"/>
                  </a:lnTo>
                  <a:lnTo>
                    <a:pt x="35493" y="440342"/>
                  </a:lnTo>
                  <a:lnTo>
                    <a:pt x="0" y="441655"/>
                  </a:lnTo>
                </a:path>
                <a:path w="467360" h="443864">
                  <a:moveTo>
                    <a:pt x="450811" y="219455"/>
                  </a:moveTo>
                  <a:lnTo>
                    <a:pt x="441680" y="3200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" name="object 9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331090" y="3748341"/>
              <a:ext cx="123496" cy="280733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5455018" y="4071581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5">
                  <a:moveTo>
                    <a:pt x="0" y="0"/>
                  </a:moveTo>
                  <a:lnTo>
                    <a:pt x="6402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9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989144" y="3474021"/>
              <a:ext cx="195681" cy="80467"/>
            </a:xfrm>
            <a:prstGeom prst="rect">
              <a:avLst/>
            </a:prstGeom>
          </p:spPr>
        </p:pic>
        <p:sp>
          <p:nvSpPr>
            <p:cNvPr id="95" name="object 95"/>
            <p:cNvSpPr/>
            <p:nvPr/>
          </p:nvSpPr>
          <p:spPr>
            <a:xfrm>
              <a:off x="5001488" y="3296170"/>
              <a:ext cx="1061085" cy="502284"/>
            </a:xfrm>
            <a:custGeom>
              <a:avLst/>
              <a:gdLst/>
              <a:ahLst/>
              <a:cxnLst/>
              <a:rect l="l" t="t" r="r" b="b"/>
              <a:pathLst>
                <a:path w="1061085" h="502285">
                  <a:moveTo>
                    <a:pt x="183794" y="184708"/>
                  </a:moveTo>
                  <a:lnTo>
                    <a:pt x="214202" y="175094"/>
                  </a:lnTo>
                  <a:lnTo>
                    <a:pt x="255761" y="166319"/>
                  </a:lnTo>
                  <a:lnTo>
                    <a:pt x="305295" y="159677"/>
                  </a:lnTo>
                  <a:lnTo>
                    <a:pt x="359630" y="156463"/>
                  </a:lnTo>
                  <a:lnTo>
                    <a:pt x="415590" y="157975"/>
                  </a:lnTo>
                  <a:lnTo>
                    <a:pt x="470001" y="165506"/>
                  </a:lnTo>
                </a:path>
                <a:path w="1061085" h="502285">
                  <a:moveTo>
                    <a:pt x="0" y="276148"/>
                  </a:moveTo>
                  <a:lnTo>
                    <a:pt x="35290" y="274034"/>
                  </a:lnTo>
                  <a:lnTo>
                    <a:pt x="80697" y="268147"/>
                  </a:lnTo>
                  <a:lnTo>
                    <a:pt x="123706" y="259175"/>
                  </a:lnTo>
                  <a:lnTo>
                    <a:pt x="151803" y="247802"/>
                  </a:lnTo>
                </a:path>
                <a:path w="1061085" h="502285">
                  <a:moveTo>
                    <a:pt x="183794" y="241401"/>
                  </a:moveTo>
                  <a:lnTo>
                    <a:pt x="219841" y="236588"/>
                  </a:lnTo>
                  <a:lnTo>
                    <a:pt x="284280" y="230326"/>
                  </a:lnTo>
                  <a:lnTo>
                    <a:pt x="357670" y="223362"/>
                  </a:lnTo>
                  <a:lnTo>
                    <a:pt x="420567" y="216442"/>
                  </a:lnTo>
                  <a:lnTo>
                    <a:pt x="453529" y="210311"/>
                  </a:lnTo>
                  <a:lnTo>
                    <a:pt x="464638" y="202068"/>
                  </a:lnTo>
                  <a:lnTo>
                    <a:pt x="470342" y="193738"/>
                  </a:lnTo>
                  <a:lnTo>
                    <a:pt x="472444" y="187294"/>
                  </a:lnTo>
                  <a:lnTo>
                    <a:pt x="472744" y="184708"/>
                  </a:lnTo>
                </a:path>
                <a:path w="1061085" h="502285">
                  <a:moveTo>
                    <a:pt x="12801" y="225856"/>
                  </a:moveTo>
                  <a:lnTo>
                    <a:pt x="38890" y="226856"/>
                  </a:lnTo>
                  <a:lnTo>
                    <a:pt x="82297" y="229057"/>
                  </a:lnTo>
                  <a:lnTo>
                    <a:pt x="125706" y="231257"/>
                  </a:lnTo>
                  <a:lnTo>
                    <a:pt x="151803" y="232257"/>
                  </a:lnTo>
                </a:path>
                <a:path w="1061085" h="502285">
                  <a:moveTo>
                    <a:pt x="95110" y="206654"/>
                  </a:moveTo>
                  <a:lnTo>
                    <a:pt x="146304" y="206654"/>
                  </a:lnTo>
                </a:path>
                <a:path w="1061085" h="502285">
                  <a:moveTo>
                    <a:pt x="181051" y="210311"/>
                  </a:moveTo>
                  <a:lnTo>
                    <a:pt x="216918" y="211897"/>
                  </a:lnTo>
                  <a:lnTo>
                    <a:pt x="263582" y="212712"/>
                  </a:lnTo>
                  <a:lnTo>
                    <a:pt x="307845" y="213012"/>
                  </a:lnTo>
                  <a:lnTo>
                    <a:pt x="336511" y="213055"/>
                  </a:lnTo>
                </a:path>
                <a:path w="1061085" h="502285">
                  <a:moveTo>
                    <a:pt x="6388" y="254203"/>
                  </a:moveTo>
                  <a:lnTo>
                    <a:pt x="27056" y="252674"/>
                  </a:lnTo>
                  <a:lnTo>
                    <a:pt x="61953" y="248831"/>
                  </a:lnTo>
                  <a:lnTo>
                    <a:pt x="99246" y="243787"/>
                  </a:lnTo>
                  <a:lnTo>
                    <a:pt x="127101" y="238658"/>
                  </a:lnTo>
                </a:path>
                <a:path w="1061085" h="502285">
                  <a:moveTo>
                    <a:pt x="205739" y="197510"/>
                  </a:moveTo>
                  <a:lnTo>
                    <a:pt x="245960" y="186998"/>
                  </a:lnTo>
                  <a:lnTo>
                    <a:pt x="297066" y="177057"/>
                  </a:lnTo>
                  <a:lnTo>
                    <a:pt x="353483" y="170451"/>
                  </a:lnTo>
                  <a:lnTo>
                    <a:pt x="409634" y="169946"/>
                  </a:lnTo>
                  <a:lnTo>
                    <a:pt x="459943" y="178307"/>
                  </a:lnTo>
                </a:path>
                <a:path w="1061085" h="502285">
                  <a:moveTo>
                    <a:pt x="272503" y="197510"/>
                  </a:moveTo>
                  <a:lnTo>
                    <a:pt x="314316" y="190895"/>
                  </a:lnTo>
                  <a:lnTo>
                    <a:pt x="364961" y="187109"/>
                  </a:lnTo>
                  <a:lnTo>
                    <a:pt x="413037" y="187609"/>
                  </a:lnTo>
                  <a:lnTo>
                    <a:pt x="447141" y="193852"/>
                  </a:lnTo>
                </a:path>
                <a:path w="1061085" h="502285">
                  <a:moveTo>
                    <a:pt x="466344" y="143560"/>
                  </a:moveTo>
                  <a:lnTo>
                    <a:pt x="523951" y="143560"/>
                  </a:lnTo>
                  <a:lnTo>
                    <a:pt x="523951" y="187451"/>
                  </a:lnTo>
                </a:path>
                <a:path w="1061085" h="502285">
                  <a:moveTo>
                    <a:pt x="615403" y="120700"/>
                  </a:moveTo>
                  <a:lnTo>
                    <a:pt x="615403" y="191109"/>
                  </a:lnTo>
                </a:path>
                <a:path w="1061085" h="502285">
                  <a:moveTo>
                    <a:pt x="409651" y="228600"/>
                  </a:moveTo>
                  <a:lnTo>
                    <a:pt x="409651" y="276148"/>
                  </a:lnTo>
                  <a:lnTo>
                    <a:pt x="396862" y="276148"/>
                  </a:lnTo>
                  <a:lnTo>
                    <a:pt x="396862" y="333755"/>
                  </a:lnTo>
                </a:path>
                <a:path w="1061085" h="502285">
                  <a:moveTo>
                    <a:pt x="403250" y="346557"/>
                  </a:moveTo>
                  <a:lnTo>
                    <a:pt x="403250" y="362102"/>
                  </a:lnTo>
                  <a:lnTo>
                    <a:pt x="412394" y="362102"/>
                  </a:lnTo>
                  <a:lnTo>
                    <a:pt x="412394" y="435254"/>
                  </a:lnTo>
                  <a:lnTo>
                    <a:pt x="399580" y="435254"/>
                  </a:lnTo>
                  <a:lnTo>
                    <a:pt x="399580" y="450799"/>
                  </a:lnTo>
                </a:path>
                <a:path w="1061085" h="502285">
                  <a:moveTo>
                    <a:pt x="440740" y="314553"/>
                  </a:moveTo>
                  <a:lnTo>
                    <a:pt x="440740" y="362102"/>
                  </a:lnTo>
                </a:path>
                <a:path w="1061085" h="502285">
                  <a:moveTo>
                    <a:pt x="457200" y="362102"/>
                  </a:moveTo>
                  <a:lnTo>
                    <a:pt x="457200" y="502018"/>
                  </a:lnTo>
                </a:path>
                <a:path w="1061085" h="502285">
                  <a:moveTo>
                    <a:pt x="450811" y="305409"/>
                  </a:moveTo>
                  <a:lnTo>
                    <a:pt x="479145" y="305409"/>
                  </a:lnTo>
                </a:path>
                <a:path w="1061085" h="502285">
                  <a:moveTo>
                    <a:pt x="504761" y="191109"/>
                  </a:moveTo>
                  <a:lnTo>
                    <a:pt x="555040" y="191109"/>
                  </a:lnTo>
                  <a:lnTo>
                    <a:pt x="555040" y="276148"/>
                  </a:lnTo>
                </a:path>
                <a:path w="1061085" h="502285">
                  <a:moveTo>
                    <a:pt x="501103" y="213055"/>
                  </a:moveTo>
                  <a:lnTo>
                    <a:pt x="501103" y="241401"/>
                  </a:lnTo>
                  <a:lnTo>
                    <a:pt x="520293" y="241401"/>
                  </a:lnTo>
                  <a:lnTo>
                    <a:pt x="520293" y="273405"/>
                  </a:lnTo>
                  <a:lnTo>
                    <a:pt x="539496" y="273405"/>
                  </a:lnTo>
                </a:path>
                <a:path w="1061085" h="502285">
                  <a:moveTo>
                    <a:pt x="453529" y="210311"/>
                  </a:moveTo>
                  <a:lnTo>
                    <a:pt x="453529" y="228600"/>
                  </a:lnTo>
                  <a:lnTo>
                    <a:pt x="479145" y="228600"/>
                  </a:lnTo>
                </a:path>
                <a:path w="1061085" h="502285">
                  <a:moveTo>
                    <a:pt x="463588" y="241401"/>
                  </a:moveTo>
                  <a:lnTo>
                    <a:pt x="463588" y="295351"/>
                  </a:lnTo>
                </a:path>
                <a:path w="1061085" h="502285">
                  <a:moveTo>
                    <a:pt x="574243" y="213055"/>
                  </a:moveTo>
                  <a:lnTo>
                    <a:pt x="873251" y="213055"/>
                  </a:lnTo>
                </a:path>
                <a:path w="1061085" h="502285">
                  <a:moveTo>
                    <a:pt x="628180" y="187451"/>
                  </a:moveTo>
                  <a:lnTo>
                    <a:pt x="891539" y="187451"/>
                  </a:lnTo>
                </a:path>
                <a:path w="1061085" h="502285">
                  <a:moveTo>
                    <a:pt x="917143" y="187451"/>
                  </a:moveTo>
                  <a:lnTo>
                    <a:pt x="1005839" y="187451"/>
                  </a:lnTo>
                </a:path>
                <a:path w="1061085" h="502285">
                  <a:moveTo>
                    <a:pt x="897940" y="213055"/>
                  </a:moveTo>
                  <a:lnTo>
                    <a:pt x="1044244" y="213055"/>
                  </a:lnTo>
                </a:path>
                <a:path w="1061085" h="502285">
                  <a:moveTo>
                    <a:pt x="1047902" y="0"/>
                  </a:moveTo>
                  <a:lnTo>
                    <a:pt x="1047902" y="35661"/>
                  </a:lnTo>
                  <a:lnTo>
                    <a:pt x="958303" y="35661"/>
                  </a:lnTo>
                </a:path>
                <a:path w="1061085" h="502285">
                  <a:moveTo>
                    <a:pt x="968362" y="60350"/>
                  </a:moveTo>
                  <a:lnTo>
                    <a:pt x="1050645" y="60350"/>
                  </a:lnTo>
                  <a:lnTo>
                    <a:pt x="1050645" y="181051"/>
                  </a:lnTo>
                </a:path>
                <a:path w="1061085" h="502285">
                  <a:moveTo>
                    <a:pt x="1060704" y="489203"/>
                  </a:moveTo>
                  <a:lnTo>
                    <a:pt x="1050645" y="489203"/>
                  </a:lnTo>
                  <a:lnTo>
                    <a:pt x="1050645" y="450799"/>
                  </a:lnTo>
                  <a:lnTo>
                    <a:pt x="1060704" y="450799"/>
                  </a:lnTo>
                  <a:lnTo>
                    <a:pt x="1060704" y="4892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6" name="object 9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254880" y="4885855"/>
              <a:ext cx="101498" cy="76809"/>
            </a:xfrm>
            <a:prstGeom prst="rect">
              <a:avLst/>
            </a:prstGeom>
          </p:spPr>
        </p:pic>
        <p:sp>
          <p:nvSpPr>
            <p:cNvPr id="97" name="object 97"/>
            <p:cNvSpPr/>
            <p:nvPr/>
          </p:nvSpPr>
          <p:spPr>
            <a:xfrm>
              <a:off x="5067325" y="3744226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29">
                  <a:moveTo>
                    <a:pt x="19202" y="0"/>
                  </a:moveTo>
                  <a:lnTo>
                    <a:pt x="5486" y="0"/>
                  </a:lnTo>
                  <a:lnTo>
                    <a:pt x="0" y="4571"/>
                  </a:lnTo>
                  <a:lnTo>
                    <a:pt x="0" y="18287"/>
                  </a:lnTo>
                  <a:lnTo>
                    <a:pt x="5486" y="23774"/>
                  </a:lnTo>
                  <a:lnTo>
                    <a:pt x="19202" y="23774"/>
                  </a:lnTo>
                  <a:lnTo>
                    <a:pt x="24676" y="18287"/>
                  </a:lnTo>
                  <a:lnTo>
                    <a:pt x="24676" y="11887"/>
                  </a:lnTo>
                  <a:lnTo>
                    <a:pt x="24676" y="4571"/>
                  </a:lnTo>
                  <a:lnTo>
                    <a:pt x="192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067325" y="3744226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29">
                  <a:moveTo>
                    <a:pt x="24676" y="11887"/>
                  </a:moveTo>
                  <a:lnTo>
                    <a:pt x="24676" y="18287"/>
                  </a:lnTo>
                  <a:lnTo>
                    <a:pt x="19202" y="23774"/>
                  </a:lnTo>
                  <a:lnTo>
                    <a:pt x="11887" y="23774"/>
                  </a:lnTo>
                  <a:lnTo>
                    <a:pt x="5486" y="23774"/>
                  </a:lnTo>
                  <a:lnTo>
                    <a:pt x="0" y="18287"/>
                  </a:lnTo>
                  <a:lnTo>
                    <a:pt x="0" y="11887"/>
                  </a:lnTo>
                  <a:lnTo>
                    <a:pt x="0" y="4571"/>
                  </a:lnTo>
                  <a:lnTo>
                    <a:pt x="5486" y="0"/>
                  </a:lnTo>
                  <a:lnTo>
                    <a:pt x="11887" y="0"/>
                  </a:lnTo>
                  <a:lnTo>
                    <a:pt x="19202" y="0"/>
                  </a:lnTo>
                  <a:lnTo>
                    <a:pt x="24676" y="4571"/>
                  </a:lnTo>
                  <a:lnTo>
                    <a:pt x="24676" y="1188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224602" y="4376991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287" y="0"/>
                  </a:moveTo>
                  <a:lnTo>
                    <a:pt x="4571" y="0"/>
                  </a:lnTo>
                  <a:lnTo>
                    <a:pt x="0" y="5499"/>
                  </a:lnTo>
                  <a:lnTo>
                    <a:pt x="0" y="18287"/>
                  </a:lnTo>
                  <a:lnTo>
                    <a:pt x="4571" y="23774"/>
                  </a:lnTo>
                  <a:lnTo>
                    <a:pt x="18287" y="23774"/>
                  </a:lnTo>
                  <a:lnTo>
                    <a:pt x="23774" y="18287"/>
                  </a:lnTo>
                  <a:lnTo>
                    <a:pt x="23774" y="11887"/>
                  </a:lnTo>
                  <a:lnTo>
                    <a:pt x="23774" y="5499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224602" y="4376991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774" y="11887"/>
                  </a:moveTo>
                  <a:lnTo>
                    <a:pt x="23774" y="18287"/>
                  </a:lnTo>
                  <a:lnTo>
                    <a:pt x="18287" y="23774"/>
                  </a:lnTo>
                  <a:lnTo>
                    <a:pt x="11874" y="23774"/>
                  </a:lnTo>
                  <a:lnTo>
                    <a:pt x="4571" y="23774"/>
                  </a:lnTo>
                  <a:lnTo>
                    <a:pt x="0" y="18287"/>
                  </a:lnTo>
                  <a:lnTo>
                    <a:pt x="0" y="11887"/>
                  </a:lnTo>
                  <a:lnTo>
                    <a:pt x="0" y="5499"/>
                  </a:lnTo>
                  <a:lnTo>
                    <a:pt x="4571" y="0"/>
                  </a:lnTo>
                  <a:lnTo>
                    <a:pt x="11874" y="0"/>
                  </a:lnTo>
                  <a:lnTo>
                    <a:pt x="18287" y="0"/>
                  </a:lnTo>
                  <a:lnTo>
                    <a:pt x="23774" y="5499"/>
                  </a:lnTo>
                  <a:lnTo>
                    <a:pt x="23774" y="11887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072811" y="4099013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89">
                  <a:moveTo>
                    <a:pt x="21945" y="0"/>
                  </a:moveTo>
                  <a:lnTo>
                    <a:pt x="0" y="0"/>
                  </a:lnTo>
                  <a:lnTo>
                    <a:pt x="0" y="21031"/>
                  </a:lnTo>
                  <a:lnTo>
                    <a:pt x="21945" y="21031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072811" y="4099013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89">
                  <a:moveTo>
                    <a:pt x="21945" y="21031"/>
                  </a:moveTo>
                  <a:lnTo>
                    <a:pt x="0" y="21031"/>
                  </a:lnTo>
                  <a:lnTo>
                    <a:pt x="0" y="0"/>
                  </a:lnTo>
                  <a:lnTo>
                    <a:pt x="21945" y="0"/>
                  </a:lnTo>
                  <a:lnTo>
                    <a:pt x="21945" y="2103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092001" y="4147477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5" h="21589">
                  <a:moveTo>
                    <a:pt x="0" y="21031"/>
                  </a:moveTo>
                  <a:lnTo>
                    <a:pt x="10579" y="21031"/>
                  </a:lnTo>
                  <a:lnTo>
                    <a:pt x="10579" y="0"/>
                  </a:lnTo>
                  <a:lnTo>
                    <a:pt x="0" y="0"/>
                  </a:lnTo>
                  <a:lnTo>
                    <a:pt x="0" y="2103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092001" y="4147477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043" y="21031"/>
                  </a:moveTo>
                  <a:lnTo>
                    <a:pt x="0" y="21031"/>
                  </a:lnTo>
                  <a:lnTo>
                    <a:pt x="0" y="0"/>
                  </a:lnTo>
                  <a:lnTo>
                    <a:pt x="21043" y="0"/>
                  </a:lnTo>
                  <a:lnTo>
                    <a:pt x="21043" y="2103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325198" y="3809149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018" y="0"/>
                  </a:moveTo>
                  <a:lnTo>
                    <a:pt x="0" y="0"/>
                  </a:lnTo>
                  <a:lnTo>
                    <a:pt x="0" y="21031"/>
                  </a:lnTo>
                  <a:lnTo>
                    <a:pt x="21018" y="21031"/>
                  </a:lnTo>
                  <a:lnTo>
                    <a:pt x="210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325198" y="3809149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018" y="21031"/>
                  </a:moveTo>
                  <a:lnTo>
                    <a:pt x="0" y="21031"/>
                  </a:lnTo>
                  <a:lnTo>
                    <a:pt x="0" y="0"/>
                  </a:lnTo>
                  <a:lnTo>
                    <a:pt x="21018" y="0"/>
                  </a:lnTo>
                  <a:lnTo>
                    <a:pt x="21018" y="2103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338000" y="374514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018" y="0"/>
                  </a:moveTo>
                  <a:lnTo>
                    <a:pt x="0" y="0"/>
                  </a:lnTo>
                  <a:lnTo>
                    <a:pt x="0" y="21018"/>
                  </a:lnTo>
                  <a:lnTo>
                    <a:pt x="21018" y="21018"/>
                  </a:lnTo>
                  <a:lnTo>
                    <a:pt x="210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003317" y="3529342"/>
              <a:ext cx="387985" cy="236854"/>
            </a:xfrm>
            <a:custGeom>
              <a:avLst/>
              <a:gdLst/>
              <a:ahLst/>
              <a:cxnLst/>
              <a:rect l="l" t="t" r="r" b="b"/>
              <a:pathLst>
                <a:path w="387985" h="236854">
                  <a:moveTo>
                    <a:pt x="355701" y="236816"/>
                  </a:moveTo>
                  <a:lnTo>
                    <a:pt x="334683" y="236816"/>
                  </a:lnTo>
                  <a:lnTo>
                    <a:pt x="334683" y="215798"/>
                  </a:lnTo>
                  <a:lnTo>
                    <a:pt x="355701" y="215798"/>
                  </a:lnTo>
                  <a:lnTo>
                    <a:pt x="355701" y="236816"/>
                  </a:lnTo>
                  <a:close/>
                </a:path>
                <a:path w="387985" h="236854">
                  <a:moveTo>
                    <a:pt x="236829" y="0"/>
                  </a:moveTo>
                  <a:lnTo>
                    <a:pt x="216303" y="24703"/>
                  </a:lnTo>
                  <a:lnTo>
                    <a:pt x="193286" y="61150"/>
                  </a:lnTo>
                  <a:lnTo>
                    <a:pt x="174209" y="114571"/>
                  </a:lnTo>
                  <a:lnTo>
                    <a:pt x="165506" y="190195"/>
                  </a:lnTo>
                </a:path>
                <a:path w="387985" h="236854">
                  <a:moveTo>
                    <a:pt x="267004" y="1828"/>
                  </a:moveTo>
                  <a:lnTo>
                    <a:pt x="244653" y="26246"/>
                  </a:lnTo>
                  <a:lnTo>
                    <a:pt x="218536" y="62064"/>
                  </a:lnTo>
                  <a:lnTo>
                    <a:pt x="196537" y="114857"/>
                  </a:lnTo>
                  <a:lnTo>
                    <a:pt x="186537" y="190195"/>
                  </a:lnTo>
                </a:path>
                <a:path w="387985" h="236854">
                  <a:moveTo>
                    <a:pt x="116128" y="143560"/>
                  </a:moveTo>
                  <a:lnTo>
                    <a:pt x="116128" y="173736"/>
                  </a:lnTo>
                  <a:lnTo>
                    <a:pt x="139915" y="173736"/>
                  </a:lnTo>
                </a:path>
                <a:path w="387985" h="236854">
                  <a:moveTo>
                    <a:pt x="0" y="85039"/>
                  </a:moveTo>
                  <a:lnTo>
                    <a:pt x="178308" y="85039"/>
                  </a:lnTo>
                </a:path>
                <a:path w="387985" h="236854">
                  <a:moveTo>
                    <a:pt x="152704" y="80467"/>
                  </a:moveTo>
                  <a:lnTo>
                    <a:pt x="152704" y="38404"/>
                  </a:lnTo>
                  <a:lnTo>
                    <a:pt x="180136" y="38404"/>
                  </a:lnTo>
                  <a:lnTo>
                    <a:pt x="180136" y="65836"/>
                  </a:lnTo>
                </a:path>
                <a:path w="387985" h="236854">
                  <a:moveTo>
                    <a:pt x="387705" y="75895"/>
                  </a:moveTo>
                  <a:lnTo>
                    <a:pt x="235000" y="75895"/>
                  </a:lnTo>
                  <a:lnTo>
                    <a:pt x="235000" y="12252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202656" y="3639070"/>
              <a:ext cx="21590" cy="43180"/>
            </a:xfrm>
            <a:custGeom>
              <a:avLst/>
              <a:gdLst/>
              <a:ahLst/>
              <a:cxnLst/>
              <a:rect l="l" t="t" r="r" b="b"/>
              <a:pathLst>
                <a:path w="21589" h="43179">
                  <a:moveTo>
                    <a:pt x="21043" y="0"/>
                  </a:moveTo>
                  <a:lnTo>
                    <a:pt x="0" y="0"/>
                  </a:lnTo>
                  <a:lnTo>
                    <a:pt x="0" y="42976"/>
                  </a:lnTo>
                  <a:lnTo>
                    <a:pt x="21043" y="42976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202656" y="3639070"/>
              <a:ext cx="21590" cy="43180"/>
            </a:xfrm>
            <a:custGeom>
              <a:avLst/>
              <a:gdLst/>
              <a:ahLst/>
              <a:cxnLst/>
              <a:rect l="l" t="t" r="r" b="b"/>
              <a:pathLst>
                <a:path w="21589" h="43179">
                  <a:moveTo>
                    <a:pt x="21043" y="42976"/>
                  </a:moveTo>
                  <a:lnTo>
                    <a:pt x="0" y="42976"/>
                  </a:lnTo>
                  <a:lnTo>
                    <a:pt x="0" y="0"/>
                  </a:lnTo>
                  <a:lnTo>
                    <a:pt x="21043" y="0"/>
                  </a:lnTo>
                  <a:lnTo>
                    <a:pt x="21043" y="429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233746" y="3654615"/>
              <a:ext cx="19685" cy="18415"/>
            </a:xfrm>
            <a:custGeom>
              <a:avLst/>
              <a:gdLst/>
              <a:ahLst/>
              <a:cxnLst/>
              <a:rect l="l" t="t" r="r" b="b"/>
              <a:pathLst>
                <a:path w="19685" h="18414">
                  <a:moveTo>
                    <a:pt x="19202" y="0"/>
                  </a:moveTo>
                  <a:lnTo>
                    <a:pt x="0" y="0"/>
                  </a:lnTo>
                  <a:lnTo>
                    <a:pt x="0" y="18287"/>
                  </a:lnTo>
                  <a:lnTo>
                    <a:pt x="19202" y="18287"/>
                  </a:lnTo>
                  <a:lnTo>
                    <a:pt x="192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233746" y="3654615"/>
              <a:ext cx="19685" cy="18415"/>
            </a:xfrm>
            <a:custGeom>
              <a:avLst/>
              <a:gdLst/>
              <a:ahLst/>
              <a:cxnLst/>
              <a:rect l="l" t="t" r="r" b="b"/>
              <a:pathLst>
                <a:path w="19685" h="18414">
                  <a:moveTo>
                    <a:pt x="0" y="18287"/>
                  </a:moveTo>
                  <a:lnTo>
                    <a:pt x="19202" y="18287"/>
                  </a:lnTo>
                  <a:lnTo>
                    <a:pt x="19202" y="0"/>
                  </a:lnTo>
                  <a:lnTo>
                    <a:pt x="0" y="0"/>
                  </a:lnTo>
                  <a:lnTo>
                    <a:pt x="0" y="18287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263934" y="369667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37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280380" y="3537572"/>
              <a:ext cx="762635" cy="1281430"/>
            </a:xfrm>
            <a:custGeom>
              <a:avLst/>
              <a:gdLst/>
              <a:ahLst/>
              <a:cxnLst/>
              <a:rect l="l" t="t" r="r" b="b"/>
              <a:pathLst>
                <a:path w="762635" h="1281429">
                  <a:moveTo>
                    <a:pt x="2743" y="101498"/>
                  </a:moveTo>
                  <a:lnTo>
                    <a:pt x="2743" y="141732"/>
                  </a:lnTo>
                </a:path>
                <a:path w="762635" h="1281429">
                  <a:moveTo>
                    <a:pt x="97853" y="0"/>
                  </a:moveTo>
                  <a:lnTo>
                    <a:pt x="97853" y="36575"/>
                  </a:lnTo>
                </a:path>
                <a:path w="762635" h="1281429">
                  <a:moveTo>
                    <a:pt x="17373" y="9144"/>
                  </a:moveTo>
                  <a:lnTo>
                    <a:pt x="17373" y="33832"/>
                  </a:lnTo>
                  <a:lnTo>
                    <a:pt x="0" y="33832"/>
                  </a:lnTo>
                </a:path>
                <a:path w="762635" h="1281429">
                  <a:moveTo>
                    <a:pt x="632764" y="146304"/>
                  </a:moveTo>
                  <a:lnTo>
                    <a:pt x="664768" y="146304"/>
                  </a:lnTo>
                </a:path>
                <a:path w="762635" h="1281429">
                  <a:moveTo>
                    <a:pt x="641896" y="154533"/>
                  </a:moveTo>
                  <a:lnTo>
                    <a:pt x="641896" y="184708"/>
                  </a:lnTo>
                  <a:lnTo>
                    <a:pt x="662952" y="184708"/>
                  </a:lnTo>
                </a:path>
                <a:path w="762635" h="1281429">
                  <a:moveTo>
                    <a:pt x="737019" y="1265516"/>
                  </a:moveTo>
                  <a:lnTo>
                    <a:pt x="737019" y="1281074"/>
                  </a:lnTo>
                  <a:lnTo>
                    <a:pt x="762609" y="1281074"/>
                  </a:lnTo>
                </a:path>
                <a:path w="762635" h="1281429">
                  <a:moveTo>
                    <a:pt x="271576" y="590702"/>
                  </a:moveTo>
                  <a:lnTo>
                    <a:pt x="643737" y="590702"/>
                  </a:lnTo>
                </a:path>
                <a:path w="762635" h="1281429">
                  <a:moveTo>
                    <a:pt x="171919" y="574243"/>
                  </a:moveTo>
                  <a:lnTo>
                    <a:pt x="199351" y="574243"/>
                  </a:lnTo>
                </a:path>
                <a:path w="762635" h="1281429">
                  <a:moveTo>
                    <a:pt x="268820" y="565086"/>
                  </a:moveTo>
                  <a:lnTo>
                    <a:pt x="269747" y="568756"/>
                  </a:lnTo>
                  <a:lnTo>
                    <a:pt x="270662" y="572414"/>
                  </a:lnTo>
                  <a:lnTo>
                    <a:pt x="270662" y="576084"/>
                  </a:lnTo>
                  <a:lnTo>
                    <a:pt x="267962" y="588936"/>
                  </a:lnTo>
                  <a:lnTo>
                    <a:pt x="260718" y="599390"/>
                  </a:lnTo>
                  <a:lnTo>
                    <a:pt x="250216" y="606418"/>
                  </a:lnTo>
                  <a:lnTo>
                    <a:pt x="237743" y="608990"/>
                  </a:lnTo>
                  <a:lnTo>
                    <a:pt x="224890" y="606418"/>
                  </a:lnTo>
                  <a:lnTo>
                    <a:pt x="214431" y="599390"/>
                  </a:lnTo>
                  <a:lnTo>
                    <a:pt x="207399" y="588936"/>
                  </a:lnTo>
                  <a:lnTo>
                    <a:pt x="204825" y="576084"/>
                  </a:lnTo>
                  <a:lnTo>
                    <a:pt x="207399" y="563218"/>
                  </a:lnTo>
                  <a:lnTo>
                    <a:pt x="214431" y="552756"/>
                  </a:lnTo>
                  <a:lnTo>
                    <a:pt x="224890" y="545725"/>
                  </a:lnTo>
                  <a:lnTo>
                    <a:pt x="237743" y="543153"/>
                  </a:lnTo>
                  <a:lnTo>
                    <a:pt x="240487" y="543153"/>
                  </a:lnTo>
                  <a:lnTo>
                    <a:pt x="243230" y="543153"/>
                  </a:lnTo>
                  <a:lnTo>
                    <a:pt x="245973" y="544068"/>
                  </a:lnTo>
                </a:path>
                <a:path w="762635" h="1281429">
                  <a:moveTo>
                    <a:pt x="252374" y="576084"/>
                  </a:moveTo>
                  <a:lnTo>
                    <a:pt x="252374" y="584301"/>
                  </a:lnTo>
                  <a:lnTo>
                    <a:pt x="245973" y="590702"/>
                  </a:lnTo>
                  <a:lnTo>
                    <a:pt x="237743" y="590702"/>
                  </a:lnTo>
                  <a:lnTo>
                    <a:pt x="229514" y="590702"/>
                  </a:lnTo>
                  <a:lnTo>
                    <a:pt x="222211" y="584301"/>
                  </a:lnTo>
                  <a:lnTo>
                    <a:pt x="222211" y="576084"/>
                  </a:lnTo>
                  <a:lnTo>
                    <a:pt x="222211" y="567842"/>
                  </a:lnTo>
                  <a:lnTo>
                    <a:pt x="229514" y="560527"/>
                  </a:lnTo>
                  <a:lnTo>
                    <a:pt x="237743" y="560527"/>
                  </a:lnTo>
                  <a:lnTo>
                    <a:pt x="245973" y="560527"/>
                  </a:lnTo>
                  <a:lnTo>
                    <a:pt x="252374" y="567842"/>
                  </a:lnTo>
                  <a:lnTo>
                    <a:pt x="252374" y="576084"/>
                  </a:lnTo>
                </a:path>
                <a:path w="762635" h="1281429">
                  <a:moveTo>
                    <a:pt x="233171" y="772668"/>
                  </a:moveTo>
                  <a:lnTo>
                    <a:pt x="233171" y="838504"/>
                  </a:lnTo>
                  <a:lnTo>
                    <a:pt x="241401" y="838504"/>
                  </a:lnTo>
                  <a:lnTo>
                    <a:pt x="241401" y="954633"/>
                  </a:lnTo>
                </a:path>
                <a:path w="762635" h="1281429">
                  <a:moveTo>
                    <a:pt x="233171" y="609904"/>
                  </a:moveTo>
                  <a:lnTo>
                    <a:pt x="233171" y="730618"/>
                  </a:lnTo>
                </a:path>
                <a:path w="762635" h="1281429">
                  <a:moveTo>
                    <a:pt x="188366" y="713219"/>
                  </a:moveTo>
                  <a:lnTo>
                    <a:pt x="188366" y="737006"/>
                  </a:lnTo>
                  <a:lnTo>
                    <a:pt x="218541" y="737006"/>
                  </a:lnTo>
                </a:path>
                <a:path w="762635" h="1281429">
                  <a:moveTo>
                    <a:pt x="288036" y="705002"/>
                  </a:moveTo>
                  <a:lnTo>
                    <a:pt x="288036" y="732434"/>
                  </a:lnTo>
                  <a:lnTo>
                    <a:pt x="312724" y="732434"/>
                  </a:lnTo>
                </a:path>
                <a:path w="762635" h="1281429">
                  <a:moveTo>
                    <a:pt x="178307" y="598919"/>
                  </a:moveTo>
                  <a:lnTo>
                    <a:pt x="178307" y="645553"/>
                  </a:lnTo>
                  <a:lnTo>
                    <a:pt x="205752" y="645553"/>
                  </a:lnTo>
                </a:path>
                <a:path w="762635" h="1281429">
                  <a:moveTo>
                    <a:pt x="275234" y="814730"/>
                  </a:moveTo>
                  <a:lnTo>
                    <a:pt x="275234" y="933602"/>
                  </a:lnTo>
                  <a:lnTo>
                    <a:pt x="497420" y="933602"/>
                  </a:lnTo>
                </a:path>
                <a:path w="762635" h="1281429">
                  <a:moveTo>
                    <a:pt x="601675" y="931773"/>
                  </a:moveTo>
                  <a:lnTo>
                    <a:pt x="641896" y="931773"/>
                  </a:lnTo>
                </a:path>
                <a:path w="762635" h="1281429">
                  <a:moveTo>
                    <a:pt x="262432" y="804684"/>
                  </a:moveTo>
                  <a:lnTo>
                    <a:pt x="245973" y="804684"/>
                  </a:lnTo>
                  <a:lnTo>
                    <a:pt x="245973" y="780897"/>
                  </a:lnTo>
                  <a:lnTo>
                    <a:pt x="262432" y="780897"/>
                  </a:lnTo>
                  <a:lnTo>
                    <a:pt x="262432" y="804684"/>
                  </a:lnTo>
                  <a:close/>
                </a:path>
                <a:path w="762635" h="1281429">
                  <a:moveTo>
                    <a:pt x="342900" y="1067092"/>
                  </a:moveTo>
                  <a:lnTo>
                    <a:pt x="332841" y="1067092"/>
                  </a:lnTo>
                  <a:lnTo>
                    <a:pt x="332841" y="1059789"/>
                  </a:lnTo>
                </a:path>
                <a:path w="762635" h="1281429">
                  <a:moveTo>
                    <a:pt x="556869" y="1117384"/>
                  </a:moveTo>
                  <a:lnTo>
                    <a:pt x="569671" y="1117384"/>
                  </a:lnTo>
                  <a:lnTo>
                    <a:pt x="569671" y="1174991"/>
                  </a:lnTo>
                  <a:lnTo>
                    <a:pt x="480974" y="1174991"/>
                  </a:lnTo>
                </a:path>
                <a:path w="762635" h="1281429">
                  <a:moveTo>
                    <a:pt x="316382" y="1176820"/>
                  </a:moveTo>
                  <a:lnTo>
                    <a:pt x="364645" y="1206559"/>
                  </a:lnTo>
                  <a:lnTo>
                    <a:pt x="412394" y="1228150"/>
                  </a:lnTo>
                  <a:lnTo>
                    <a:pt x="458085" y="1240992"/>
                  </a:lnTo>
                  <a:lnTo>
                    <a:pt x="500176" y="1244485"/>
                  </a:lnTo>
                  <a:lnTo>
                    <a:pt x="499262" y="1224368"/>
                  </a:lnTo>
                  <a:lnTo>
                    <a:pt x="460464" y="1221059"/>
                  </a:lnTo>
                  <a:lnTo>
                    <a:pt x="417890" y="1208830"/>
                  </a:lnTo>
                  <a:lnTo>
                    <a:pt x="373253" y="1188371"/>
                  </a:lnTo>
                  <a:lnTo>
                    <a:pt x="328269" y="1160373"/>
                  </a:lnTo>
                </a:path>
                <a:path w="762635" h="1281429">
                  <a:moveTo>
                    <a:pt x="525779" y="1221638"/>
                  </a:moveTo>
                  <a:lnTo>
                    <a:pt x="529437" y="1241755"/>
                  </a:lnTo>
                  <a:lnTo>
                    <a:pt x="550831" y="1235063"/>
                  </a:lnTo>
                  <a:lnTo>
                    <a:pt x="570247" y="1223232"/>
                  </a:lnTo>
                  <a:lnTo>
                    <a:pt x="586403" y="1208315"/>
                  </a:lnTo>
                  <a:lnTo>
                    <a:pt x="598017" y="1192364"/>
                  </a:lnTo>
                  <a:lnTo>
                    <a:pt x="579729" y="1182306"/>
                  </a:lnTo>
                  <a:lnTo>
                    <a:pt x="570528" y="1194879"/>
                  </a:lnTo>
                  <a:lnTo>
                    <a:pt x="557555" y="1206768"/>
                  </a:lnTo>
                  <a:lnTo>
                    <a:pt x="542182" y="1216258"/>
                  </a:lnTo>
                  <a:lnTo>
                    <a:pt x="525779" y="1221638"/>
                  </a:lnTo>
                </a:path>
                <a:path w="762635" h="1281429">
                  <a:moveTo>
                    <a:pt x="597103" y="982052"/>
                  </a:moveTo>
                  <a:lnTo>
                    <a:pt x="597103" y="1173175"/>
                  </a:lnTo>
                  <a:lnTo>
                    <a:pt x="632764" y="1173175"/>
                  </a:lnTo>
                </a:path>
                <a:path w="762635" h="1281429">
                  <a:moveTo>
                    <a:pt x="601675" y="1073505"/>
                  </a:moveTo>
                  <a:lnTo>
                    <a:pt x="639165" y="1073505"/>
                  </a:lnTo>
                </a:path>
                <a:path w="762635" h="1281429">
                  <a:moveTo>
                    <a:pt x="601675" y="1022286"/>
                  </a:moveTo>
                  <a:lnTo>
                    <a:pt x="639165" y="1022286"/>
                  </a:lnTo>
                </a:path>
                <a:path w="762635" h="1281429">
                  <a:moveTo>
                    <a:pt x="601675" y="993038"/>
                  </a:moveTo>
                  <a:lnTo>
                    <a:pt x="639165" y="993038"/>
                  </a:lnTo>
                </a:path>
                <a:path w="762635" h="1281429">
                  <a:moveTo>
                    <a:pt x="597103" y="1123784"/>
                  </a:moveTo>
                  <a:lnTo>
                    <a:pt x="622719" y="1123784"/>
                  </a:lnTo>
                  <a:lnTo>
                    <a:pt x="622719" y="1162202"/>
                  </a:lnTo>
                </a:path>
                <a:path w="762635" h="1281429">
                  <a:moveTo>
                    <a:pt x="512063" y="1120140"/>
                  </a:moveTo>
                  <a:lnTo>
                    <a:pt x="516636" y="1121968"/>
                  </a:lnTo>
                  <a:lnTo>
                    <a:pt x="519379" y="1121968"/>
                  </a:lnTo>
                  <a:lnTo>
                    <a:pt x="523036" y="1121968"/>
                  </a:lnTo>
                  <a:lnTo>
                    <a:pt x="532052" y="1120511"/>
                  </a:lnTo>
                  <a:lnTo>
                    <a:pt x="541667" y="1116480"/>
                  </a:lnTo>
                  <a:lnTo>
                    <a:pt x="550425" y="1110390"/>
                  </a:lnTo>
                  <a:lnTo>
                    <a:pt x="556869" y="110275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590374" y="4825047"/>
              <a:ext cx="24130" cy="24765"/>
            </a:xfrm>
            <a:custGeom>
              <a:avLst/>
              <a:gdLst/>
              <a:ahLst/>
              <a:cxnLst/>
              <a:rect l="l" t="t" r="r" b="b"/>
              <a:pathLst>
                <a:path w="24129" h="24764">
                  <a:moveTo>
                    <a:pt x="18275" y="0"/>
                  </a:moveTo>
                  <a:lnTo>
                    <a:pt x="5473" y="0"/>
                  </a:lnTo>
                  <a:lnTo>
                    <a:pt x="0" y="5473"/>
                  </a:lnTo>
                  <a:lnTo>
                    <a:pt x="0" y="19189"/>
                  </a:lnTo>
                  <a:lnTo>
                    <a:pt x="5473" y="24676"/>
                  </a:lnTo>
                  <a:lnTo>
                    <a:pt x="18275" y="24676"/>
                  </a:lnTo>
                  <a:lnTo>
                    <a:pt x="23774" y="19189"/>
                  </a:lnTo>
                  <a:lnTo>
                    <a:pt x="23774" y="12801"/>
                  </a:lnTo>
                  <a:lnTo>
                    <a:pt x="23774" y="5473"/>
                  </a:lnTo>
                  <a:lnTo>
                    <a:pt x="182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590374" y="4825047"/>
              <a:ext cx="24130" cy="24765"/>
            </a:xfrm>
            <a:custGeom>
              <a:avLst/>
              <a:gdLst/>
              <a:ahLst/>
              <a:cxnLst/>
              <a:rect l="l" t="t" r="r" b="b"/>
              <a:pathLst>
                <a:path w="24129" h="24764">
                  <a:moveTo>
                    <a:pt x="23774" y="12801"/>
                  </a:moveTo>
                  <a:lnTo>
                    <a:pt x="23774" y="19189"/>
                  </a:lnTo>
                  <a:lnTo>
                    <a:pt x="18275" y="24676"/>
                  </a:lnTo>
                  <a:lnTo>
                    <a:pt x="11874" y="24676"/>
                  </a:lnTo>
                  <a:lnTo>
                    <a:pt x="5473" y="24676"/>
                  </a:lnTo>
                  <a:lnTo>
                    <a:pt x="0" y="19189"/>
                  </a:lnTo>
                  <a:lnTo>
                    <a:pt x="0" y="12801"/>
                  </a:lnTo>
                  <a:lnTo>
                    <a:pt x="0" y="5473"/>
                  </a:lnTo>
                  <a:lnTo>
                    <a:pt x="5473" y="0"/>
                  </a:lnTo>
                  <a:lnTo>
                    <a:pt x="11874" y="0"/>
                  </a:lnTo>
                  <a:lnTo>
                    <a:pt x="18275" y="0"/>
                  </a:lnTo>
                  <a:lnTo>
                    <a:pt x="23774" y="5473"/>
                  </a:lnTo>
                  <a:lnTo>
                    <a:pt x="23774" y="1280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748553" y="4789373"/>
              <a:ext cx="42545" cy="41275"/>
            </a:xfrm>
            <a:custGeom>
              <a:avLst/>
              <a:gdLst/>
              <a:ahLst/>
              <a:cxnLst/>
              <a:rect l="l" t="t" r="r" b="b"/>
              <a:pathLst>
                <a:path w="42545" h="41275">
                  <a:moveTo>
                    <a:pt x="21031" y="0"/>
                  </a:moveTo>
                  <a:lnTo>
                    <a:pt x="12730" y="1601"/>
                  </a:lnTo>
                  <a:lnTo>
                    <a:pt x="6057" y="5948"/>
                  </a:lnTo>
                  <a:lnTo>
                    <a:pt x="1614" y="12349"/>
                  </a:lnTo>
                  <a:lnTo>
                    <a:pt x="0" y="20116"/>
                  </a:lnTo>
                  <a:lnTo>
                    <a:pt x="1614" y="28423"/>
                  </a:lnTo>
                  <a:lnTo>
                    <a:pt x="6057" y="35094"/>
                  </a:lnTo>
                  <a:lnTo>
                    <a:pt x="12730" y="39535"/>
                  </a:lnTo>
                  <a:lnTo>
                    <a:pt x="21031" y="41148"/>
                  </a:lnTo>
                  <a:lnTo>
                    <a:pt x="29332" y="39535"/>
                  </a:lnTo>
                  <a:lnTo>
                    <a:pt x="36004" y="35094"/>
                  </a:lnTo>
                  <a:lnTo>
                    <a:pt x="40447" y="28423"/>
                  </a:lnTo>
                  <a:lnTo>
                    <a:pt x="42062" y="20116"/>
                  </a:lnTo>
                  <a:lnTo>
                    <a:pt x="40447" y="12349"/>
                  </a:lnTo>
                  <a:lnTo>
                    <a:pt x="36004" y="5948"/>
                  </a:lnTo>
                  <a:lnTo>
                    <a:pt x="29332" y="1601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748553" y="4789373"/>
              <a:ext cx="42545" cy="41275"/>
            </a:xfrm>
            <a:custGeom>
              <a:avLst/>
              <a:gdLst/>
              <a:ahLst/>
              <a:cxnLst/>
              <a:rect l="l" t="t" r="r" b="b"/>
              <a:pathLst>
                <a:path w="42545" h="41275">
                  <a:moveTo>
                    <a:pt x="42062" y="20116"/>
                  </a:moveTo>
                  <a:lnTo>
                    <a:pt x="40447" y="28423"/>
                  </a:lnTo>
                  <a:lnTo>
                    <a:pt x="36004" y="35094"/>
                  </a:lnTo>
                  <a:lnTo>
                    <a:pt x="29332" y="39535"/>
                  </a:lnTo>
                  <a:lnTo>
                    <a:pt x="21031" y="41148"/>
                  </a:lnTo>
                  <a:lnTo>
                    <a:pt x="12730" y="39535"/>
                  </a:lnTo>
                  <a:lnTo>
                    <a:pt x="6057" y="35094"/>
                  </a:lnTo>
                  <a:lnTo>
                    <a:pt x="1614" y="28423"/>
                  </a:lnTo>
                  <a:lnTo>
                    <a:pt x="0" y="20116"/>
                  </a:lnTo>
                  <a:lnTo>
                    <a:pt x="1614" y="12349"/>
                  </a:lnTo>
                  <a:lnTo>
                    <a:pt x="6057" y="5948"/>
                  </a:lnTo>
                  <a:lnTo>
                    <a:pt x="12730" y="1601"/>
                  </a:lnTo>
                  <a:lnTo>
                    <a:pt x="21031" y="0"/>
                  </a:lnTo>
                  <a:lnTo>
                    <a:pt x="29332" y="1601"/>
                  </a:lnTo>
                  <a:lnTo>
                    <a:pt x="36004" y="5948"/>
                  </a:lnTo>
                  <a:lnTo>
                    <a:pt x="40447" y="12349"/>
                  </a:lnTo>
                  <a:lnTo>
                    <a:pt x="42062" y="2011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818974" y="4793957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275" y="0"/>
                  </a:moveTo>
                  <a:lnTo>
                    <a:pt x="5473" y="0"/>
                  </a:lnTo>
                  <a:lnTo>
                    <a:pt x="0" y="5486"/>
                  </a:lnTo>
                  <a:lnTo>
                    <a:pt x="0" y="18287"/>
                  </a:lnTo>
                  <a:lnTo>
                    <a:pt x="5473" y="23774"/>
                  </a:lnTo>
                  <a:lnTo>
                    <a:pt x="18275" y="23774"/>
                  </a:lnTo>
                  <a:lnTo>
                    <a:pt x="23774" y="18287"/>
                  </a:lnTo>
                  <a:lnTo>
                    <a:pt x="23774" y="11887"/>
                  </a:lnTo>
                  <a:lnTo>
                    <a:pt x="23774" y="5486"/>
                  </a:lnTo>
                  <a:lnTo>
                    <a:pt x="182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2919399" y="3179127"/>
              <a:ext cx="3136900" cy="1938020"/>
            </a:xfrm>
            <a:custGeom>
              <a:avLst/>
              <a:gdLst/>
              <a:ahLst/>
              <a:cxnLst/>
              <a:rect l="l" t="t" r="r" b="b"/>
              <a:pathLst>
                <a:path w="3136900" h="1938020">
                  <a:moveTo>
                    <a:pt x="2923349" y="1626717"/>
                  </a:moveTo>
                  <a:lnTo>
                    <a:pt x="2923349" y="1633118"/>
                  </a:lnTo>
                  <a:lnTo>
                    <a:pt x="2917850" y="1638604"/>
                  </a:lnTo>
                  <a:lnTo>
                    <a:pt x="2911449" y="1638604"/>
                  </a:lnTo>
                  <a:lnTo>
                    <a:pt x="2905048" y="1638604"/>
                  </a:lnTo>
                  <a:lnTo>
                    <a:pt x="2899575" y="1633118"/>
                  </a:lnTo>
                  <a:lnTo>
                    <a:pt x="2899575" y="1626717"/>
                  </a:lnTo>
                  <a:lnTo>
                    <a:pt x="2899575" y="1620316"/>
                  </a:lnTo>
                  <a:lnTo>
                    <a:pt x="2905048" y="1614830"/>
                  </a:lnTo>
                  <a:lnTo>
                    <a:pt x="2911449" y="1614830"/>
                  </a:lnTo>
                  <a:lnTo>
                    <a:pt x="2917850" y="1614830"/>
                  </a:lnTo>
                  <a:lnTo>
                    <a:pt x="2923349" y="1620316"/>
                  </a:lnTo>
                  <a:lnTo>
                    <a:pt x="2923349" y="1626717"/>
                  </a:lnTo>
                </a:path>
                <a:path w="3136900" h="1938020">
                  <a:moveTo>
                    <a:pt x="2661818" y="1535264"/>
                  </a:moveTo>
                  <a:lnTo>
                    <a:pt x="2600553" y="1535264"/>
                  </a:lnTo>
                </a:path>
                <a:path w="3136900" h="1938020">
                  <a:moveTo>
                    <a:pt x="2600553" y="1592884"/>
                  </a:moveTo>
                  <a:lnTo>
                    <a:pt x="2640799" y="1592884"/>
                  </a:lnTo>
                  <a:lnTo>
                    <a:pt x="2647607" y="1594625"/>
                  </a:lnTo>
                  <a:lnTo>
                    <a:pt x="2652790" y="1599279"/>
                  </a:lnTo>
                  <a:lnTo>
                    <a:pt x="2656089" y="1605990"/>
                  </a:lnTo>
                  <a:lnTo>
                    <a:pt x="2657246" y="1613903"/>
                  </a:lnTo>
                  <a:lnTo>
                    <a:pt x="2657246" y="1636763"/>
                  </a:lnTo>
                  <a:lnTo>
                    <a:pt x="2655505" y="1643823"/>
                  </a:lnTo>
                  <a:lnTo>
                    <a:pt x="2650850" y="1648656"/>
                  </a:lnTo>
                  <a:lnTo>
                    <a:pt x="2644135" y="1651432"/>
                  </a:lnTo>
                  <a:lnTo>
                    <a:pt x="2636215" y="1652320"/>
                  </a:lnTo>
                  <a:lnTo>
                    <a:pt x="2602382" y="1652320"/>
                  </a:lnTo>
                </a:path>
                <a:path w="3136900" h="1938020">
                  <a:moveTo>
                    <a:pt x="2528316" y="1452968"/>
                  </a:moveTo>
                  <a:lnTo>
                    <a:pt x="2528316" y="1596529"/>
                  </a:lnTo>
                  <a:lnTo>
                    <a:pt x="2583192" y="1596529"/>
                  </a:lnTo>
                </a:path>
                <a:path w="3136900" h="1938020">
                  <a:moveTo>
                    <a:pt x="2589580" y="1607502"/>
                  </a:moveTo>
                  <a:lnTo>
                    <a:pt x="2589580" y="1652320"/>
                  </a:lnTo>
                </a:path>
                <a:path w="3136900" h="1938020">
                  <a:moveTo>
                    <a:pt x="2576791" y="1369771"/>
                  </a:moveTo>
                  <a:lnTo>
                    <a:pt x="2576791" y="1393545"/>
                  </a:lnTo>
                  <a:lnTo>
                    <a:pt x="2587752" y="1393545"/>
                  </a:lnTo>
                </a:path>
                <a:path w="3136900" h="1938020">
                  <a:moveTo>
                    <a:pt x="2571292" y="1374330"/>
                  </a:moveTo>
                  <a:lnTo>
                    <a:pt x="2547518" y="1374330"/>
                  </a:lnTo>
                  <a:lnTo>
                    <a:pt x="2547518" y="1408163"/>
                  </a:lnTo>
                  <a:lnTo>
                    <a:pt x="2574950" y="1408163"/>
                  </a:lnTo>
                  <a:lnTo>
                    <a:pt x="2574950" y="1419136"/>
                  </a:lnTo>
                  <a:lnTo>
                    <a:pt x="2649016" y="1419136"/>
                  </a:lnTo>
                </a:path>
                <a:path w="3136900" h="1938020">
                  <a:moveTo>
                    <a:pt x="2608783" y="1378902"/>
                  </a:moveTo>
                  <a:lnTo>
                    <a:pt x="2626156" y="1378902"/>
                  </a:lnTo>
                </a:path>
                <a:path w="3136900" h="1938020">
                  <a:moveTo>
                    <a:pt x="2581351" y="1264615"/>
                  </a:moveTo>
                  <a:lnTo>
                    <a:pt x="2585994" y="1286069"/>
                  </a:lnTo>
                  <a:lnTo>
                    <a:pt x="2599296" y="1312843"/>
                  </a:lnTo>
                  <a:lnTo>
                    <a:pt x="2620313" y="1339960"/>
                  </a:lnTo>
                  <a:lnTo>
                    <a:pt x="2648102" y="1362443"/>
                  </a:lnTo>
                </a:path>
                <a:path w="3136900" h="1938020">
                  <a:moveTo>
                    <a:pt x="2581351" y="1324952"/>
                  </a:moveTo>
                  <a:lnTo>
                    <a:pt x="2588537" y="1337013"/>
                  </a:lnTo>
                  <a:lnTo>
                    <a:pt x="2596324" y="1348047"/>
                  </a:lnTo>
                  <a:lnTo>
                    <a:pt x="2604625" y="1357367"/>
                  </a:lnTo>
                  <a:lnTo>
                    <a:pt x="2613355" y="1364284"/>
                  </a:lnTo>
                </a:path>
                <a:path w="3136900" h="1938020">
                  <a:moveTo>
                    <a:pt x="2555735" y="1253642"/>
                  </a:moveTo>
                  <a:lnTo>
                    <a:pt x="2555735" y="1259128"/>
                  </a:lnTo>
                  <a:lnTo>
                    <a:pt x="2557576" y="1266431"/>
                  </a:lnTo>
                  <a:lnTo>
                    <a:pt x="2560332" y="1274660"/>
                  </a:lnTo>
                </a:path>
                <a:path w="3136900" h="1938020">
                  <a:moveTo>
                    <a:pt x="2566733" y="1203363"/>
                  </a:moveTo>
                  <a:lnTo>
                    <a:pt x="2547518" y="1203363"/>
                  </a:lnTo>
                  <a:lnTo>
                    <a:pt x="2547518" y="1241755"/>
                  </a:lnTo>
                  <a:lnTo>
                    <a:pt x="2561234" y="1241755"/>
                  </a:lnTo>
                </a:path>
                <a:path w="3136900" h="1938020">
                  <a:moveTo>
                    <a:pt x="2558491" y="1152131"/>
                  </a:moveTo>
                  <a:lnTo>
                    <a:pt x="2542946" y="1152131"/>
                  </a:lnTo>
                  <a:lnTo>
                    <a:pt x="2542946" y="1185964"/>
                  </a:lnTo>
                  <a:lnTo>
                    <a:pt x="2555735" y="1185964"/>
                  </a:lnTo>
                </a:path>
                <a:path w="3136900" h="1938020">
                  <a:moveTo>
                    <a:pt x="2562148" y="1057046"/>
                  </a:moveTo>
                  <a:lnTo>
                    <a:pt x="2576791" y="1057046"/>
                  </a:lnTo>
                  <a:lnTo>
                    <a:pt x="2576791" y="972921"/>
                  </a:lnTo>
                </a:path>
                <a:path w="3136900" h="1938020">
                  <a:moveTo>
                    <a:pt x="2331732" y="1298435"/>
                  </a:moveTo>
                  <a:lnTo>
                    <a:pt x="2496312" y="1298435"/>
                  </a:lnTo>
                  <a:lnTo>
                    <a:pt x="2496312" y="1306664"/>
                  </a:lnTo>
                  <a:lnTo>
                    <a:pt x="2518257" y="1306664"/>
                  </a:lnTo>
                  <a:lnTo>
                    <a:pt x="2518257" y="1324051"/>
                  </a:lnTo>
                  <a:lnTo>
                    <a:pt x="2539288" y="1324051"/>
                  </a:lnTo>
                  <a:lnTo>
                    <a:pt x="2539288" y="1349654"/>
                  </a:lnTo>
                  <a:lnTo>
                    <a:pt x="2558491" y="1349654"/>
                  </a:lnTo>
                </a:path>
                <a:path w="3136900" h="1938020">
                  <a:moveTo>
                    <a:pt x="2560332" y="1334096"/>
                  </a:moveTo>
                  <a:lnTo>
                    <a:pt x="2560332" y="1317650"/>
                  </a:lnTo>
                </a:path>
                <a:path w="3136900" h="1938020">
                  <a:moveTo>
                    <a:pt x="2185416" y="1292047"/>
                  </a:moveTo>
                  <a:lnTo>
                    <a:pt x="2185416" y="1317650"/>
                  </a:lnTo>
                  <a:lnTo>
                    <a:pt x="2111349" y="1317650"/>
                  </a:lnTo>
                  <a:lnTo>
                    <a:pt x="2111349" y="1670596"/>
                  </a:lnTo>
                </a:path>
                <a:path w="3136900" h="1938020">
                  <a:moveTo>
                    <a:pt x="2145182" y="1689798"/>
                  </a:moveTo>
                  <a:lnTo>
                    <a:pt x="2177199" y="1689798"/>
                  </a:lnTo>
                  <a:lnTo>
                    <a:pt x="2177199" y="1713585"/>
                  </a:lnTo>
                  <a:lnTo>
                    <a:pt x="2407615" y="1713585"/>
                  </a:lnTo>
                </a:path>
                <a:path w="3136900" h="1938020">
                  <a:moveTo>
                    <a:pt x="3136392" y="1654136"/>
                  </a:moveTo>
                  <a:lnTo>
                    <a:pt x="3136392" y="1695284"/>
                  </a:lnTo>
                </a:path>
                <a:path w="3136900" h="1938020">
                  <a:moveTo>
                    <a:pt x="2275941" y="1301178"/>
                  </a:moveTo>
                  <a:lnTo>
                    <a:pt x="2202776" y="1301178"/>
                  </a:lnTo>
                  <a:lnTo>
                    <a:pt x="2202776" y="1615732"/>
                  </a:lnTo>
                </a:path>
                <a:path w="3136900" h="1938020">
                  <a:moveTo>
                    <a:pt x="2263140" y="1419136"/>
                  </a:moveTo>
                  <a:lnTo>
                    <a:pt x="2215591" y="1419136"/>
                  </a:lnTo>
                  <a:lnTo>
                    <a:pt x="2215591" y="1365186"/>
                  </a:lnTo>
                  <a:lnTo>
                    <a:pt x="2263140" y="1365186"/>
                  </a:lnTo>
                  <a:lnTo>
                    <a:pt x="2263140" y="1419136"/>
                  </a:lnTo>
                  <a:close/>
                </a:path>
                <a:path w="3136900" h="1938020">
                  <a:moveTo>
                    <a:pt x="2263140" y="1524304"/>
                  </a:moveTo>
                  <a:lnTo>
                    <a:pt x="2215591" y="1524304"/>
                  </a:lnTo>
                  <a:lnTo>
                    <a:pt x="2215591" y="1470355"/>
                  </a:lnTo>
                  <a:lnTo>
                    <a:pt x="2263140" y="1470355"/>
                  </a:lnTo>
                  <a:lnTo>
                    <a:pt x="2263140" y="1524304"/>
                  </a:lnTo>
                  <a:close/>
                </a:path>
                <a:path w="3136900" h="1938020">
                  <a:moveTo>
                    <a:pt x="2215591" y="1619402"/>
                  </a:moveTo>
                  <a:lnTo>
                    <a:pt x="2215591" y="1565452"/>
                  </a:lnTo>
                  <a:lnTo>
                    <a:pt x="2263140" y="1565452"/>
                  </a:lnTo>
                  <a:lnTo>
                    <a:pt x="2263140" y="1619402"/>
                  </a:lnTo>
                </a:path>
                <a:path w="3136900" h="1938020">
                  <a:moveTo>
                    <a:pt x="2224735" y="1419136"/>
                  </a:moveTo>
                  <a:lnTo>
                    <a:pt x="2224735" y="1466684"/>
                  </a:lnTo>
                </a:path>
                <a:path w="3136900" h="1938020">
                  <a:moveTo>
                    <a:pt x="2253068" y="1419136"/>
                  </a:moveTo>
                  <a:lnTo>
                    <a:pt x="2253068" y="1466684"/>
                  </a:lnTo>
                </a:path>
                <a:path w="3136900" h="1938020">
                  <a:moveTo>
                    <a:pt x="2224735" y="1528864"/>
                  </a:moveTo>
                  <a:lnTo>
                    <a:pt x="2224735" y="1561795"/>
                  </a:lnTo>
                </a:path>
                <a:path w="3136900" h="1938020">
                  <a:moveTo>
                    <a:pt x="2253068" y="1528864"/>
                  </a:moveTo>
                  <a:lnTo>
                    <a:pt x="2253068" y="1561795"/>
                  </a:lnTo>
                </a:path>
                <a:path w="3136900" h="1938020">
                  <a:moveTo>
                    <a:pt x="2278684" y="1313078"/>
                  </a:moveTo>
                  <a:lnTo>
                    <a:pt x="2278684" y="1410919"/>
                  </a:lnTo>
                </a:path>
                <a:path w="3136900" h="1938020">
                  <a:moveTo>
                    <a:pt x="2383840" y="1301178"/>
                  </a:moveTo>
                  <a:lnTo>
                    <a:pt x="2310688" y="1301178"/>
                  </a:lnTo>
                  <a:lnTo>
                    <a:pt x="2310688" y="1615732"/>
                  </a:lnTo>
                </a:path>
                <a:path w="3136900" h="1938020">
                  <a:moveTo>
                    <a:pt x="2371039" y="1419136"/>
                  </a:moveTo>
                  <a:lnTo>
                    <a:pt x="2323490" y="1419136"/>
                  </a:lnTo>
                  <a:lnTo>
                    <a:pt x="2323490" y="1365186"/>
                  </a:lnTo>
                  <a:lnTo>
                    <a:pt x="2371039" y="1365186"/>
                  </a:lnTo>
                  <a:lnTo>
                    <a:pt x="2371039" y="1419136"/>
                  </a:lnTo>
                  <a:close/>
                </a:path>
                <a:path w="3136900" h="1938020">
                  <a:moveTo>
                    <a:pt x="2371039" y="1524304"/>
                  </a:moveTo>
                  <a:lnTo>
                    <a:pt x="2323490" y="1524304"/>
                  </a:lnTo>
                  <a:lnTo>
                    <a:pt x="2323490" y="1470355"/>
                  </a:lnTo>
                  <a:lnTo>
                    <a:pt x="2371039" y="1470355"/>
                  </a:lnTo>
                  <a:lnTo>
                    <a:pt x="2371039" y="1524304"/>
                  </a:lnTo>
                  <a:close/>
                </a:path>
                <a:path w="3136900" h="1938020">
                  <a:moveTo>
                    <a:pt x="2323490" y="1619402"/>
                  </a:moveTo>
                  <a:lnTo>
                    <a:pt x="2323490" y="1565452"/>
                  </a:lnTo>
                  <a:lnTo>
                    <a:pt x="2371039" y="1565452"/>
                  </a:lnTo>
                  <a:lnTo>
                    <a:pt x="2371039" y="1619402"/>
                  </a:lnTo>
                </a:path>
                <a:path w="3136900" h="1938020">
                  <a:moveTo>
                    <a:pt x="2332634" y="1419136"/>
                  </a:moveTo>
                  <a:lnTo>
                    <a:pt x="2332634" y="1466684"/>
                  </a:lnTo>
                </a:path>
                <a:path w="3136900" h="1938020">
                  <a:moveTo>
                    <a:pt x="2360980" y="1419136"/>
                  </a:moveTo>
                  <a:lnTo>
                    <a:pt x="2360980" y="1466684"/>
                  </a:lnTo>
                </a:path>
                <a:path w="3136900" h="1938020">
                  <a:moveTo>
                    <a:pt x="2332634" y="1528864"/>
                  </a:moveTo>
                  <a:lnTo>
                    <a:pt x="2332634" y="1561795"/>
                  </a:lnTo>
                </a:path>
                <a:path w="3136900" h="1938020">
                  <a:moveTo>
                    <a:pt x="2360980" y="1528864"/>
                  </a:moveTo>
                  <a:lnTo>
                    <a:pt x="2360980" y="1561795"/>
                  </a:lnTo>
                </a:path>
                <a:path w="3136900" h="1938020">
                  <a:moveTo>
                    <a:pt x="2386584" y="1313078"/>
                  </a:moveTo>
                  <a:lnTo>
                    <a:pt x="2386584" y="1410919"/>
                  </a:lnTo>
                </a:path>
                <a:path w="3136900" h="1938020">
                  <a:moveTo>
                    <a:pt x="2483510" y="1419136"/>
                  </a:moveTo>
                  <a:lnTo>
                    <a:pt x="2422245" y="1419136"/>
                  </a:lnTo>
                  <a:lnTo>
                    <a:pt x="2422245" y="1365186"/>
                  </a:lnTo>
                  <a:lnTo>
                    <a:pt x="2483510" y="1365186"/>
                  </a:lnTo>
                  <a:lnTo>
                    <a:pt x="2483510" y="1419136"/>
                  </a:lnTo>
                  <a:close/>
                </a:path>
                <a:path w="3136900" h="1938020">
                  <a:moveTo>
                    <a:pt x="2483510" y="1524304"/>
                  </a:moveTo>
                  <a:lnTo>
                    <a:pt x="2422245" y="1524304"/>
                  </a:lnTo>
                  <a:lnTo>
                    <a:pt x="2422245" y="1470355"/>
                  </a:lnTo>
                  <a:lnTo>
                    <a:pt x="2483510" y="1470355"/>
                  </a:lnTo>
                  <a:lnTo>
                    <a:pt x="2483510" y="1524304"/>
                  </a:lnTo>
                  <a:close/>
                </a:path>
                <a:path w="3136900" h="1938020">
                  <a:moveTo>
                    <a:pt x="2422245" y="1619402"/>
                  </a:moveTo>
                  <a:lnTo>
                    <a:pt x="2422245" y="1565452"/>
                  </a:lnTo>
                  <a:lnTo>
                    <a:pt x="2483510" y="1565452"/>
                  </a:lnTo>
                  <a:lnTo>
                    <a:pt x="2483510" y="1619402"/>
                  </a:lnTo>
                </a:path>
                <a:path w="3136900" h="1938020">
                  <a:moveTo>
                    <a:pt x="2435047" y="1419136"/>
                  </a:moveTo>
                  <a:lnTo>
                    <a:pt x="2435047" y="1466684"/>
                  </a:lnTo>
                </a:path>
                <a:path w="3136900" h="1938020">
                  <a:moveTo>
                    <a:pt x="2471623" y="1419136"/>
                  </a:moveTo>
                  <a:lnTo>
                    <a:pt x="2471623" y="1466684"/>
                  </a:lnTo>
                </a:path>
                <a:path w="3136900" h="1938020">
                  <a:moveTo>
                    <a:pt x="2435047" y="1528864"/>
                  </a:moveTo>
                  <a:lnTo>
                    <a:pt x="2435047" y="1561795"/>
                  </a:lnTo>
                </a:path>
                <a:path w="3136900" h="1938020">
                  <a:moveTo>
                    <a:pt x="2471623" y="1528864"/>
                  </a:moveTo>
                  <a:lnTo>
                    <a:pt x="2471623" y="1561795"/>
                  </a:lnTo>
                </a:path>
                <a:path w="3136900" h="1938020">
                  <a:moveTo>
                    <a:pt x="2272284" y="1470355"/>
                  </a:moveTo>
                  <a:lnTo>
                    <a:pt x="2306116" y="1470355"/>
                  </a:lnTo>
                </a:path>
                <a:path w="3136900" h="1938020">
                  <a:moveTo>
                    <a:pt x="2272284" y="1528864"/>
                  </a:moveTo>
                  <a:lnTo>
                    <a:pt x="2306116" y="1528864"/>
                  </a:lnTo>
                </a:path>
                <a:path w="3136900" h="1938020">
                  <a:moveTo>
                    <a:pt x="2198217" y="1366113"/>
                  </a:moveTo>
                  <a:lnTo>
                    <a:pt x="2136952" y="1366113"/>
                  </a:lnTo>
                  <a:lnTo>
                    <a:pt x="2136952" y="1417319"/>
                  </a:lnTo>
                  <a:lnTo>
                    <a:pt x="2172601" y="1417319"/>
                  </a:lnTo>
                  <a:lnTo>
                    <a:pt x="2172601" y="1431950"/>
                  </a:lnTo>
                  <a:lnTo>
                    <a:pt x="2190000" y="1431950"/>
                  </a:lnTo>
                </a:path>
                <a:path w="3136900" h="1938020">
                  <a:moveTo>
                    <a:pt x="2172601" y="1446568"/>
                  </a:moveTo>
                  <a:lnTo>
                    <a:pt x="2130552" y="1446568"/>
                  </a:lnTo>
                  <a:lnTo>
                    <a:pt x="2130552" y="1567268"/>
                  </a:lnTo>
                  <a:lnTo>
                    <a:pt x="2172601" y="1567268"/>
                  </a:lnTo>
                </a:path>
                <a:path w="3136900" h="1938020">
                  <a:moveTo>
                    <a:pt x="2183599" y="1590128"/>
                  </a:moveTo>
                  <a:lnTo>
                    <a:pt x="2135124" y="1590128"/>
                  </a:lnTo>
                  <a:lnTo>
                    <a:pt x="2135124" y="1643164"/>
                  </a:lnTo>
                </a:path>
                <a:path w="3136900" h="1938020">
                  <a:moveTo>
                    <a:pt x="2175357" y="1461198"/>
                  </a:moveTo>
                  <a:lnTo>
                    <a:pt x="2175357" y="1491386"/>
                  </a:lnTo>
                  <a:lnTo>
                    <a:pt x="2181758" y="1491386"/>
                  </a:lnTo>
                  <a:lnTo>
                    <a:pt x="2181758" y="1478584"/>
                  </a:lnTo>
                  <a:lnTo>
                    <a:pt x="2191816" y="1478584"/>
                  </a:lnTo>
                </a:path>
                <a:path w="3136900" h="1938020">
                  <a:moveTo>
                    <a:pt x="2196388" y="1535264"/>
                  </a:moveTo>
                  <a:lnTo>
                    <a:pt x="2179015" y="1535264"/>
                  </a:lnTo>
                  <a:lnTo>
                    <a:pt x="2179015" y="1562696"/>
                  </a:lnTo>
                </a:path>
                <a:path w="3136900" h="1938020">
                  <a:moveTo>
                    <a:pt x="2452433" y="1338668"/>
                  </a:moveTo>
                  <a:lnTo>
                    <a:pt x="2428646" y="1338668"/>
                  </a:lnTo>
                  <a:lnTo>
                    <a:pt x="2428646" y="1313078"/>
                  </a:lnTo>
                  <a:lnTo>
                    <a:pt x="2452433" y="1313078"/>
                  </a:lnTo>
                  <a:lnTo>
                    <a:pt x="2452433" y="1338668"/>
                  </a:lnTo>
                  <a:close/>
                </a:path>
                <a:path w="3136900" h="1938020">
                  <a:moveTo>
                    <a:pt x="2488082" y="1367929"/>
                  </a:moveTo>
                  <a:lnTo>
                    <a:pt x="2534716" y="1367929"/>
                  </a:lnTo>
                  <a:lnTo>
                    <a:pt x="2534716" y="1349654"/>
                  </a:lnTo>
                </a:path>
                <a:path w="3136900" h="1938020">
                  <a:moveTo>
                    <a:pt x="2494483" y="1380731"/>
                  </a:moveTo>
                  <a:lnTo>
                    <a:pt x="2549347" y="1380731"/>
                  </a:lnTo>
                </a:path>
                <a:path w="3136900" h="1938020">
                  <a:moveTo>
                    <a:pt x="2492654" y="1423720"/>
                  </a:moveTo>
                  <a:lnTo>
                    <a:pt x="2492654" y="1465783"/>
                  </a:lnTo>
                  <a:lnTo>
                    <a:pt x="2521915" y="1465783"/>
                  </a:lnTo>
                </a:path>
                <a:path w="3136900" h="1938020">
                  <a:moveTo>
                    <a:pt x="2585923" y="1479486"/>
                  </a:moveTo>
                  <a:lnTo>
                    <a:pt x="2585923" y="1512417"/>
                  </a:lnTo>
                  <a:lnTo>
                    <a:pt x="2600553" y="1512417"/>
                  </a:lnTo>
                  <a:lnTo>
                    <a:pt x="2600553" y="1581911"/>
                  </a:lnTo>
                </a:path>
                <a:path w="3136900" h="1938020">
                  <a:moveTo>
                    <a:pt x="2494483" y="1491386"/>
                  </a:moveTo>
                  <a:lnTo>
                    <a:pt x="2520099" y="1491386"/>
                  </a:lnTo>
                </a:path>
                <a:path w="3136900" h="1938020">
                  <a:moveTo>
                    <a:pt x="2520099" y="1512417"/>
                  </a:moveTo>
                  <a:lnTo>
                    <a:pt x="2494483" y="1512417"/>
                  </a:lnTo>
                  <a:lnTo>
                    <a:pt x="2494483" y="1559051"/>
                  </a:lnTo>
                </a:path>
                <a:path w="3136900" h="1938020">
                  <a:moveTo>
                    <a:pt x="2520099" y="1581911"/>
                  </a:moveTo>
                  <a:lnTo>
                    <a:pt x="2494483" y="1581911"/>
                  </a:lnTo>
                  <a:lnTo>
                    <a:pt x="2494483" y="1620316"/>
                  </a:lnTo>
                </a:path>
                <a:path w="3136900" h="1938020">
                  <a:moveTo>
                    <a:pt x="2681935" y="1496860"/>
                  </a:moveTo>
                  <a:lnTo>
                    <a:pt x="2682849" y="1502346"/>
                  </a:lnTo>
                  <a:lnTo>
                    <a:pt x="2683764" y="1506918"/>
                  </a:lnTo>
                  <a:lnTo>
                    <a:pt x="2685592" y="1509661"/>
                  </a:lnTo>
                </a:path>
                <a:path w="3136900" h="1938020">
                  <a:moveTo>
                    <a:pt x="2638958" y="1430121"/>
                  </a:moveTo>
                  <a:lnTo>
                    <a:pt x="2648445" y="1436165"/>
                  </a:lnTo>
                  <a:lnTo>
                    <a:pt x="2653131" y="1440749"/>
                  </a:lnTo>
                  <a:lnTo>
                    <a:pt x="2654388" y="1446189"/>
                  </a:lnTo>
                  <a:lnTo>
                    <a:pt x="2653588" y="1454797"/>
                  </a:lnTo>
                  <a:lnTo>
                    <a:pt x="2650845" y="1470355"/>
                  </a:lnTo>
                  <a:lnTo>
                    <a:pt x="2655417" y="1467611"/>
                  </a:lnTo>
                  <a:lnTo>
                    <a:pt x="2666390" y="1461198"/>
                  </a:lnTo>
                  <a:lnTo>
                    <a:pt x="2672791" y="1467611"/>
                  </a:lnTo>
                  <a:lnTo>
                    <a:pt x="2673705" y="1469428"/>
                  </a:lnTo>
                  <a:lnTo>
                    <a:pt x="2674632" y="1471269"/>
                  </a:lnTo>
                  <a:lnTo>
                    <a:pt x="2675534" y="1474012"/>
                  </a:lnTo>
                </a:path>
                <a:path w="3136900" h="1938020">
                  <a:moveTo>
                    <a:pt x="2600553" y="1501432"/>
                  </a:moveTo>
                  <a:lnTo>
                    <a:pt x="2610011" y="1505420"/>
                  </a:lnTo>
                  <a:lnTo>
                    <a:pt x="2616555" y="1506580"/>
                  </a:lnTo>
                  <a:lnTo>
                    <a:pt x="2620356" y="1507223"/>
                  </a:lnTo>
                  <a:lnTo>
                    <a:pt x="2621584" y="1509661"/>
                  </a:lnTo>
                  <a:lnTo>
                    <a:pt x="2621584" y="1516062"/>
                  </a:lnTo>
                  <a:lnTo>
                    <a:pt x="2627985" y="1528864"/>
                  </a:lnTo>
                </a:path>
                <a:path w="3136900" h="1938020">
                  <a:moveTo>
                    <a:pt x="2619756" y="1433779"/>
                  </a:moveTo>
                  <a:lnTo>
                    <a:pt x="2595968" y="1452968"/>
                  </a:lnTo>
                </a:path>
                <a:path w="3136900" h="1938020">
                  <a:moveTo>
                    <a:pt x="2623413" y="1464868"/>
                  </a:moveTo>
                  <a:lnTo>
                    <a:pt x="2629801" y="1459369"/>
                  </a:lnTo>
                  <a:lnTo>
                    <a:pt x="2633472" y="1465783"/>
                  </a:lnTo>
                </a:path>
                <a:path w="3136900" h="1938020">
                  <a:moveTo>
                    <a:pt x="2636215" y="1493202"/>
                  </a:moveTo>
                  <a:lnTo>
                    <a:pt x="2649016" y="1493202"/>
                  </a:lnTo>
                  <a:lnTo>
                    <a:pt x="2650845" y="1512417"/>
                  </a:lnTo>
                  <a:lnTo>
                    <a:pt x="2636215" y="1512417"/>
                  </a:lnTo>
                </a:path>
                <a:path w="3136900" h="1938020">
                  <a:moveTo>
                    <a:pt x="2666390" y="1399946"/>
                  </a:moveTo>
                  <a:lnTo>
                    <a:pt x="2681033" y="1399946"/>
                  </a:lnTo>
                </a:path>
                <a:path w="3136900" h="1938020">
                  <a:moveTo>
                    <a:pt x="2663647" y="1433779"/>
                  </a:moveTo>
                  <a:lnTo>
                    <a:pt x="2689250" y="1433779"/>
                  </a:lnTo>
                </a:path>
                <a:path w="3136900" h="1938020">
                  <a:moveTo>
                    <a:pt x="2672791" y="1444751"/>
                  </a:moveTo>
                  <a:lnTo>
                    <a:pt x="2693822" y="1444751"/>
                  </a:lnTo>
                </a:path>
                <a:path w="3136900" h="1938020">
                  <a:moveTo>
                    <a:pt x="2521915" y="1419136"/>
                  </a:moveTo>
                  <a:lnTo>
                    <a:pt x="2521915" y="1438351"/>
                  </a:lnTo>
                  <a:lnTo>
                    <a:pt x="2500884" y="1438351"/>
                  </a:lnTo>
                </a:path>
                <a:path w="3136900" h="1938020">
                  <a:moveTo>
                    <a:pt x="2553919" y="1612087"/>
                  </a:moveTo>
                  <a:lnTo>
                    <a:pt x="2579522" y="1612087"/>
                  </a:lnTo>
                </a:path>
                <a:path w="3136900" h="1938020">
                  <a:moveTo>
                    <a:pt x="1039672" y="1634947"/>
                  </a:moveTo>
                  <a:lnTo>
                    <a:pt x="1041501" y="1861718"/>
                  </a:lnTo>
                  <a:lnTo>
                    <a:pt x="1007668" y="1887321"/>
                  </a:lnTo>
                  <a:lnTo>
                    <a:pt x="63093" y="1937613"/>
                  </a:lnTo>
                </a:path>
                <a:path w="3136900" h="1938020">
                  <a:moveTo>
                    <a:pt x="1036015" y="1142085"/>
                  </a:moveTo>
                  <a:lnTo>
                    <a:pt x="1038758" y="1488630"/>
                  </a:lnTo>
                </a:path>
                <a:path w="3136900" h="1938020">
                  <a:moveTo>
                    <a:pt x="62166" y="0"/>
                  </a:moveTo>
                  <a:lnTo>
                    <a:pt x="994867" y="134416"/>
                  </a:lnTo>
                  <a:lnTo>
                    <a:pt x="1025728" y="165020"/>
                  </a:lnTo>
                  <a:lnTo>
                    <a:pt x="1028700" y="184708"/>
                  </a:lnTo>
                  <a:lnTo>
                    <a:pt x="1032357" y="619061"/>
                  </a:lnTo>
                </a:path>
                <a:path w="3136900" h="1938020">
                  <a:moveTo>
                    <a:pt x="976566" y="1660550"/>
                  </a:moveTo>
                  <a:lnTo>
                    <a:pt x="977493" y="1840687"/>
                  </a:lnTo>
                  <a:lnTo>
                    <a:pt x="943660" y="1865363"/>
                  </a:lnTo>
                  <a:lnTo>
                    <a:pt x="0" y="191656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893235" y="4522381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457" y="-2286"/>
                  </a:moveTo>
                  <a:lnTo>
                    <a:pt x="457" y="44335"/>
                  </a:lnTo>
                </a:path>
              </a:pathLst>
            </a:custGeom>
            <a:ln w="548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2982493" y="3209302"/>
              <a:ext cx="2828290" cy="1900555"/>
            </a:xfrm>
            <a:custGeom>
              <a:avLst/>
              <a:gdLst/>
              <a:ahLst/>
              <a:cxnLst/>
              <a:rect l="l" t="t" r="r" b="b"/>
              <a:pathLst>
                <a:path w="2828290" h="1900554">
                  <a:moveTo>
                    <a:pt x="907999" y="982979"/>
                  </a:moveTo>
                  <a:lnTo>
                    <a:pt x="908913" y="1041488"/>
                  </a:lnTo>
                </a:path>
                <a:path w="2828290" h="1900554">
                  <a:moveTo>
                    <a:pt x="906157" y="667512"/>
                  </a:moveTo>
                  <a:lnTo>
                    <a:pt x="907084" y="762609"/>
                  </a:lnTo>
                </a:path>
                <a:path w="2828290" h="1900554">
                  <a:moveTo>
                    <a:pt x="0" y="0"/>
                  </a:moveTo>
                  <a:lnTo>
                    <a:pt x="883310" y="129844"/>
                  </a:lnTo>
                  <a:lnTo>
                    <a:pt x="902512" y="157276"/>
                  </a:lnTo>
                  <a:lnTo>
                    <a:pt x="904341" y="446227"/>
                  </a:lnTo>
                </a:path>
                <a:path w="2828290" h="1900554">
                  <a:moveTo>
                    <a:pt x="988466" y="267004"/>
                  </a:moveTo>
                  <a:lnTo>
                    <a:pt x="988466" y="704989"/>
                  </a:lnTo>
                </a:path>
                <a:path w="2828290" h="1900554">
                  <a:moveTo>
                    <a:pt x="833932" y="1314894"/>
                  </a:moveTo>
                  <a:lnTo>
                    <a:pt x="842248" y="1318344"/>
                  </a:lnTo>
                  <a:lnTo>
                    <a:pt x="851763" y="1322562"/>
                  </a:lnTo>
                  <a:lnTo>
                    <a:pt x="859907" y="1328660"/>
                  </a:lnTo>
                  <a:lnTo>
                    <a:pt x="864107" y="1337754"/>
                  </a:lnTo>
                </a:path>
                <a:path w="2828290" h="1900554">
                  <a:moveTo>
                    <a:pt x="904341" y="1353312"/>
                  </a:moveTo>
                  <a:lnTo>
                    <a:pt x="935968" y="1382879"/>
                  </a:lnTo>
                  <a:lnTo>
                    <a:pt x="940083" y="1408956"/>
                  </a:lnTo>
                  <a:lnTo>
                    <a:pt x="935201" y="1425205"/>
                  </a:lnTo>
                  <a:lnTo>
                    <a:pt x="923800" y="1440251"/>
                  </a:lnTo>
                  <a:lnTo>
                    <a:pt x="904341" y="1450238"/>
                  </a:lnTo>
                </a:path>
                <a:path w="2828290" h="1900554">
                  <a:moveTo>
                    <a:pt x="925372" y="1353312"/>
                  </a:moveTo>
                  <a:lnTo>
                    <a:pt x="957376" y="1353312"/>
                  </a:lnTo>
                </a:path>
                <a:path w="2828290" h="1900554">
                  <a:moveTo>
                    <a:pt x="908913" y="1377988"/>
                  </a:moveTo>
                  <a:lnTo>
                    <a:pt x="917071" y="1381865"/>
                  </a:lnTo>
                  <a:lnTo>
                    <a:pt x="922743" y="1387708"/>
                  </a:lnTo>
                  <a:lnTo>
                    <a:pt x="924472" y="1393034"/>
                  </a:lnTo>
                  <a:lnTo>
                    <a:pt x="920800" y="1395361"/>
                  </a:lnTo>
                  <a:lnTo>
                    <a:pt x="899756" y="1395361"/>
                  </a:lnTo>
                </a:path>
                <a:path w="2828290" h="1900554">
                  <a:moveTo>
                    <a:pt x="982980" y="1619389"/>
                  </a:moveTo>
                  <a:lnTo>
                    <a:pt x="999439" y="1619389"/>
                  </a:lnTo>
                  <a:lnTo>
                    <a:pt x="999439" y="1643176"/>
                  </a:lnTo>
                  <a:lnTo>
                    <a:pt x="1016812" y="1643176"/>
                  </a:lnTo>
                  <a:lnTo>
                    <a:pt x="1016812" y="1704441"/>
                  </a:lnTo>
                  <a:lnTo>
                    <a:pt x="991222" y="1704441"/>
                  </a:lnTo>
                  <a:lnTo>
                    <a:pt x="991222" y="1698028"/>
                  </a:lnTo>
                  <a:lnTo>
                    <a:pt x="978407" y="1698028"/>
                  </a:lnTo>
                </a:path>
                <a:path w="2828290" h="1900554">
                  <a:moveTo>
                    <a:pt x="994867" y="1712671"/>
                  </a:moveTo>
                  <a:lnTo>
                    <a:pt x="994867" y="1794954"/>
                  </a:lnTo>
                </a:path>
                <a:path w="2828290" h="1900554">
                  <a:moveTo>
                    <a:pt x="1035100" y="1588312"/>
                  </a:moveTo>
                  <a:lnTo>
                    <a:pt x="1035100" y="1791309"/>
                  </a:lnTo>
                </a:path>
                <a:path w="2828290" h="1900554">
                  <a:moveTo>
                    <a:pt x="1023213" y="1143000"/>
                  </a:moveTo>
                  <a:lnTo>
                    <a:pt x="994867" y="1143000"/>
                  </a:lnTo>
                  <a:lnTo>
                    <a:pt x="994867" y="1431023"/>
                  </a:lnTo>
                </a:path>
                <a:path w="2828290" h="1900554">
                  <a:moveTo>
                    <a:pt x="1020457" y="262432"/>
                  </a:moveTo>
                  <a:lnTo>
                    <a:pt x="1020457" y="279806"/>
                  </a:lnTo>
                  <a:lnTo>
                    <a:pt x="1037844" y="279806"/>
                  </a:lnTo>
                  <a:lnTo>
                    <a:pt x="1037844" y="309067"/>
                  </a:lnTo>
                  <a:lnTo>
                    <a:pt x="1050645" y="309067"/>
                  </a:lnTo>
                </a:path>
                <a:path w="2828290" h="1900554">
                  <a:moveTo>
                    <a:pt x="1047889" y="465429"/>
                  </a:moveTo>
                  <a:lnTo>
                    <a:pt x="1032357" y="465429"/>
                  </a:lnTo>
                  <a:lnTo>
                    <a:pt x="1032357" y="502919"/>
                  </a:lnTo>
                  <a:lnTo>
                    <a:pt x="1047889" y="502919"/>
                  </a:lnTo>
                </a:path>
                <a:path w="2828290" h="1900554">
                  <a:moveTo>
                    <a:pt x="1165859" y="1579156"/>
                  </a:moveTo>
                  <a:lnTo>
                    <a:pt x="1165859" y="1205179"/>
                  </a:lnTo>
                </a:path>
                <a:path w="2828290" h="1900554">
                  <a:moveTo>
                    <a:pt x="2221992" y="1039672"/>
                  </a:moveTo>
                  <a:lnTo>
                    <a:pt x="2239365" y="1153972"/>
                  </a:lnTo>
                  <a:lnTo>
                    <a:pt x="2228235" y="1158816"/>
                  </a:lnTo>
                  <a:lnTo>
                    <a:pt x="2221649" y="1170774"/>
                  </a:lnTo>
                  <a:lnTo>
                    <a:pt x="2220720" y="1185991"/>
                  </a:lnTo>
                  <a:lnTo>
                    <a:pt x="2226563" y="1200607"/>
                  </a:lnTo>
                </a:path>
                <a:path w="2828290" h="1900554">
                  <a:moveTo>
                    <a:pt x="2273198" y="1153972"/>
                  </a:moveTo>
                  <a:lnTo>
                    <a:pt x="2285214" y="1166402"/>
                  </a:lnTo>
                  <a:lnTo>
                    <a:pt x="2290459" y="1174546"/>
                  </a:lnTo>
                  <a:lnTo>
                    <a:pt x="2290048" y="1182004"/>
                  </a:lnTo>
                  <a:lnTo>
                    <a:pt x="2285098" y="1192377"/>
                  </a:lnTo>
                </a:path>
                <a:path w="2828290" h="1900554">
                  <a:moveTo>
                    <a:pt x="2177199" y="1900110"/>
                  </a:moveTo>
                  <a:lnTo>
                    <a:pt x="2177199" y="1858975"/>
                  </a:lnTo>
                  <a:lnTo>
                    <a:pt x="2243924" y="1858975"/>
                  </a:lnTo>
                  <a:lnTo>
                    <a:pt x="2243924" y="1900110"/>
                  </a:lnTo>
                </a:path>
                <a:path w="2828290" h="1900554">
                  <a:moveTo>
                    <a:pt x="2263139" y="1842503"/>
                  </a:moveTo>
                  <a:lnTo>
                    <a:pt x="2263139" y="1890979"/>
                  </a:lnTo>
                  <a:lnTo>
                    <a:pt x="2368283" y="1890979"/>
                  </a:lnTo>
                </a:path>
                <a:path w="2828290" h="1900554">
                  <a:moveTo>
                    <a:pt x="2327147" y="1874519"/>
                  </a:moveTo>
                  <a:lnTo>
                    <a:pt x="2288755" y="1874519"/>
                  </a:lnTo>
                  <a:lnTo>
                    <a:pt x="2288755" y="1846160"/>
                  </a:lnTo>
                  <a:lnTo>
                    <a:pt x="2327147" y="1846160"/>
                  </a:lnTo>
                  <a:lnTo>
                    <a:pt x="2327147" y="1874519"/>
                  </a:lnTo>
                  <a:close/>
                </a:path>
                <a:path w="2828290" h="1900554">
                  <a:moveTo>
                    <a:pt x="2704795" y="299923"/>
                  </a:moveTo>
                  <a:lnTo>
                    <a:pt x="2691698" y="321883"/>
                  </a:lnTo>
                  <a:lnTo>
                    <a:pt x="2681597" y="346671"/>
                  </a:lnTo>
                  <a:lnTo>
                    <a:pt x="2675093" y="370260"/>
                  </a:lnTo>
                  <a:lnTo>
                    <a:pt x="2672791" y="388619"/>
                  </a:lnTo>
                </a:path>
                <a:path w="2828290" h="1900554">
                  <a:moveTo>
                    <a:pt x="2730398" y="299923"/>
                  </a:moveTo>
                  <a:lnTo>
                    <a:pt x="2717293" y="321883"/>
                  </a:lnTo>
                  <a:lnTo>
                    <a:pt x="2707197" y="346671"/>
                  </a:lnTo>
                  <a:lnTo>
                    <a:pt x="2700703" y="370260"/>
                  </a:lnTo>
                  <a:lnTo>
                    <a:pt x="2698407" y="388619"/>
                  </a:lnTo>
                </a:path>
                <a:path w="2828290" h="1900554">
                  <a:moveTo>
                    <a:pt x="2797149" y="1552638"/>
                  </a:moveTo>
                  <a:lnTo>
                    <a:pt x="2797149" y="1547152"/>
                  </a:lnTo>
                  <a:lnTo>
                    <a:pt x="2821838" y="1544421"/>
                  </a:lnTo>
                  <a:lnTo>
                    <a:pt x="2823667" y="1549907"/>
                  </a:lnTo>
                </a:path>
                <a:path w="2828290" h="1900554">
                  <a:moveTo>
                    <a:pt x="2798063" y="1572755"/>
                  </a:moveTo>
                  <a:lnTo>
                    <a:pt x="2798063" y="1580070"/>
                  </a:lnTo>
                  <a:lnTo>
                    <a:pt x="2828239" y="1576425"/>
                  </a:lnTo>
                  <a:lnTo>
                    <a:pt x="2827324" y="157002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882055" y="3515626"/>
              <a:ext cx="192405" cy="1370965"/>
            </a:xfrm>
            <a:custGeom>
              <a:avLst/>
              <a:gdLst/>
              <a:ahLst/>
              <a:cxnLst/>
              <a:rect l="l" t="t" r="r" b="b"/>
              <a:pathLst>
                <a:path w="192404" h="1370964">
                  <a:moveTo>
                    <a:pt x="96926" y="0"/>
                  </a:moveTo>
                  <a:lnTo>
                    <a:pt x="0" y="914"/>
                  </a:lnTo>
                  <a:lnTo>
                    <a:pt x="0" y="16459"/>
                  </a:lnTo>
                  <a:lnTo>
                    <a:pt x="43891" y="16459"/>
                  </a:lnTo>
                  <a:lnTo>
                    <a:pt x="43891" y="1364284"/>
                  </a:lnTo>
                  <a:lnTo>
                    <a:pt x="80467" y="1364284"/>
                  </a:lnTo>
                  <a:lnTo>
                    <a:pt x="80467" y="1275588"/>
                  </a:lnTo>
                  <a:lnTo>
                    <a:pt x="98755" y="1275588"/>
                  </a:lnTo>
                  <a:lnTo>
                    <a:pt x="99669" y="1287462"/>
                  </a:lnTo>
                  <a:lnTo>
                    <a:pt x="99669" y="1319479"/>
                  </a:lnTo>
                  <a:lnTo>
                    <a:pt x="127101" y="1319479"/>
                  </a:lnTo>
                  <a:lnTo>
                    <a:pt x="127101" y="1370685"/>
                  </a:lnTo>
                  <a:lnTo>
                    <a:pt x="192036" y="1370685"/>
                  </a:lnTo>
                  <a:lnTo>
                    <a:pt x="190195" y="34747"/>
                  </a:lnTo>
                  <a:lnTo>
                    <a:pt x="144462" y="34747"/>
                  </a:lnTo>
                  <a:lnTo>
                    <a:pt x="144462" y="47548"/>
                  </a:lnTo>
                  <a:lnTo>
                    <a:pt x="96926" y="47548"/>
                  </a:lnTo>
                  <a:lnTo>
                    <a:pt x="9692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882055" y="3515626"/>
              <a:ext cx="192405" cy="1370965"/>
            </a:xfrm>
            <a:custGeom>
              <a:avLst/>
              <a:gdLst/>
              <a:ahLst/>
              <a:cxnLst/>
              <a:rect l="l" t="t" r="r" b="b"/>
              <a:pathLst>
                <a:path w="192404" h="1370964">
                  <a:moveTo>
                    <a:pt x="192036" y="1370685"/>
                  </a:moveTo>
                  <a:lnTo>
                    <a:pt x="127101" y="1370685"/>
                  </a:lnTo>
                  <a:lnTo>
                    <a:pt x="127101" y="1319479"/>
                  </a:lnTo>
                  <a:lnTo>
                    <a:pt x="99669" y="1319479"/>
                  </a:lnTo>
                  <a:lnTo>
                    <a:pt x="99669" y="1287462"/>
                  </a:lnTo>
                  <a:lnTo>
                    <a:pt x="98755" y="1275588"/>
                  </a:lnTo>
                  <a:lnTo>
                    <a:pt x="80467" y="1275588"/>
                  </a:lnTo>
                  <a:lnTo>
                    <a:pt x="80467" y="1364284"/>
                  </a:lnTo>
                  <a:lnTo>
                    <a:pt x="46634" y="1364284"/>
                  </a:lnTo>
                  <a:lnTo>
                    <a:pt x="43891" y="1364284"/>
                  </a:lnTo>
                  <a:lnTo>
                    <a:pt x="43891" y="89611"/>
                  </a:lnTo>
                  <a:lnTo>
                    <a:pt x="43891" y="16459"/>
                  </a:lnTo>
                  <a:lnTo>
                    <a:pt x="0" y="16459"/>
                  </a:lnTo>
                  <a:lnTo>
                    <a:pt x="0" y="914"/>
                  </a:lnTo>
                  <a:lnTo>
                    <a:pt x="96926" y="0"/>
                  </a:lnTo>
                  <a:lnTo>
                    <a:pt x="96926" y="47548"/>
                  </a:lnTo>
                  <a:lnTo>
                    <a:pt x="144462" y="47548"/>
                  </a:lnTo>
                  <a:lnTo>
                    <a:pt x="144462" y="34747"/>
                  </a:lnTo>
                  <a:lnTo>
                    <a:pt x="190195" y="34747"/>
                  </a:lnTo>
                  <a:lnTo>
                    <a:pt x="192036" y="137068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882055" y="3515626"/>
              <a:ext cx="192405" cy="1370965"/>
            </a:xfrm>
            <a:custGeom>
              <a:avLst/>
              <a:gdLst/>
              <a:ahLst/>
              <a:cxnLst/>
              <a:rect l="l" t="t" r="r" b="b"/>
              <a:pathLst>
                <a:path w="192404" h="1370964">
                  <a:moveTo>
                    <a:pt x="96926" y="0"/>
                  </a:moveTo>
                  <a:lnTo>
                    <a:pt x="0" y="914"/>
                  </a:lnTo>
                  <a:lnTo>
                    <a:pt x="0" y="16459"/>
                  </a:lnTo>
                  <a:lnTo>
                    <a:pt x="43891" y="16459"/>
                  </a:lnTo>
                  <a:lnTo>
                    <a:pt x="43891" y="1364284"/>
                  </a:lnTo>
                  <a:lnTo>
                    <a:pt x="80467" y="1364284"/>
                  </a:lnTo>
                  <a:lnTo>
                    <a:pt x="80467" y="1275588"/>
                  </a:lnTo>
                  <a:lnTo>
                    <a:pt x="98755" y="1275588"/>
                  </a:lnTo>
                  <a:lnTo>
                    <a:pt x="99669" y="1287462"/>
                  </a:lnTo>
                  <a:lnTo>
                    <a:pt x="99669" y="1319479"/>
                  </a:lnTo>
                  <a:lnTo>
                    <a:pt x="127101" y="1319479"/>
                  </a:lnTo>
                  <a:lnTo>
                    <a:pt x="127101" y="1370685"/>
                  </a:lnTo>
                  <a:lnTo>
                    <a:pt x="192036" y="1370685"/>
                  </a:lnTo>
                  <a:lnTo>
                    <a:pt x="190195" y="34747"/>
                  </a:lnTo>
                  <a:lnTo>
                    <a:pt x="144462" y="34747"/>
                  </a:lnTo>
                  <a:lnTo>
                    <a:pt x="144462" y="47548"/>
                  </a:lnTo>
                  <a:lnTo>
                    <a:pt x="96926" y="47548"/>
                  </a:lnTo>
                  <a:lnTo>
                    <a:pt x="9692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882055" y="3515626"/>
              <a:ext cx="192405" cy="1370965"/>
            </a:xfrm>
            <a:custGeom>
              <a:avLst/>
              <a:gdLst/>
              <a:ahLst/>
              <a:cxnLst/>
              <a:rect l="l" t="t" r="r" b="b"/>
              <a:pathLst>
                <a:path w="192404" h="1370964">
                  <a:moveTo>
                    <a:pt x="192036" y="1370685"/>
                  </a:moveTo>
                  <a:lnTo>
                    <a:pt x="127101" y="1370685"/>
                  </a:lnTo>
                  <a:lnTo>
                    <a:pt x="127101" y="1319479"/>
                  </a:lnTo>
                  <a:lnTo>
                    <a:pt x="99669" y="1319479"/>
                  </a:lnTo>
                  <a:lnTo>
                    <a:pt x="99669" y="1287462"/>
                  </a:lnTo>
                  <a:lnTo>
                    <a:pt x="98755" y="1275588"/>
                  </a:lnTo>
                  <a:lnTo>
                    <a:pt x="80467" y="1275588"/>
                  </a:lnTo>
                  <a:lnTo>
                    <a:pt x="80467" y="1364284"/>
                  </a:lnTo>
                  <a:lnTo>
                    <a:pt x="46634" y="1364284"/>
                  </a:lnTo>
                  <a:lnTo>
                    <a:pt x="43891" y="1364284"/>
                  </a:lnTo>
                  <a:lnTo>
                    <a:pt x="43891" y="89611"/>
                  </a:lnTo>
                  <a:lnTo>
                    <a:pt x="43891" y="16459"/>
                  </a:lnTo>
                  <a:lnTo>
                    <a:pt x="0" y="16459"/>
                  </a:lnTo>
                  <a:lnTo>
                    <a:pt x="0" y="914"/>
                  </a:lnTo>
                  <a:lnTo>
                    <a:pt x="96926" y="0"/>
                  </a:lnTo>
                  <a:lnTo>
                    <a:pt x="96926" y="47548"/>
                  </a:lnTo>
                  <a:lnTo>
                    <a:pt x="144462" y="47548"/>
                  </a:lnTo>
                  <a:lnTo>
                    <a:pt x="144462" y="34747"/>
                  </a:lnTo>
                  <a:lnTo>
                    <a:pt x="190195" y="34747"/>
                  </a:lnTo>
                  <a:lnTo>
                    <a:pt x="192036" y="137068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959792" y="3629926"/>
              <a:ext cx="38735" cy="26034"/>
            </a:xfrm>
            <a:custGeom>
              <a:avLst/>
              <a:gdLst/>
              <a:ahLst/>
              <a:cxnLst/>
              <a:rect l="l" t="t" r="r" b="b"/>
              <a:pathLst>
                <a:path w="38735" h="26035">
                  <a:moveTo>
                    <a:pt x="38392" y="0"/>
                  </a:moveTo>
                  <a:lnTo>
                    <a:pt x="0" y="0"/>
                  </a:lnTo>
                  <a:lnTo>
                    <a:pt x="0" y="25603"/>
                  </a:lnTo>
                  <a:lnTo>
                    <a:pt x="38392" y="25603"/>
                  </a:lnTo>
                  <a:lnTo>
                    <a:pt x="3839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959792" y="3629926"/>
              <a:ext cx="38735" cy="26034"/>
            </a:xfrm>
            <a:custGeom>
              <a:avLst/>
              <a:gdLst/>
              <a:ahLst/>
              <a:cxnLst/>
              <a:rect l="l" t="t" r="r" b="b"/>
              <a:pathLst>
                <a:path w="38735" h="26035">
                  <a:moveTo>
                    <a:pt x="38392" y="25603"/>
                  </a:moveTo>
                  <a:lnTo>
                    <a:pt x="0" y="25603"/>
                  </a:lnTo>
                  <a:lnTo>
                    <a:pt x="0" y="0"/>
                  </a:lnTo>
                  <a:lnTo>
                    <a:pt x="38392" y="0"/>
                  </a:lnTo>
                  <a:lnTo>
                    <a:pt x="38392" y="256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959792" y="3693020"/>
              <a:ext cx="38735" cy="26034"/>
            </a:xfrm>
            <a:custGeom>
              <a:avLst/>
              <a:gdLst/>
              <a:ahLst/>
              <a:cxnLst/>
              <a:rect l="l" t="t" r="r" b="b"/>
              <a:pathLst>
                <a:path w="38735" h="26035">
                  <a:moveTo>
                    <a:pt x="38392" y="0"/>
                  </a:moveTo>
                  <a:lnTo>
                    <a:pt x="0" y="0"/>
                  </a:lnTo>
                  <a:lnTo>
                    <a:pt x="0" y="25603"/>
                  </a:lnTo>
                  <a:lnTo>
                    <a:pt x="38392" y="25603"/>
                  </a:lnTo>
                  <a:lnTo>
                    <a:pt x="3839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941491" y="3617125"/>
              <a:ext cx="117475" cy="276225"/>
            </a:xfrm>
            <a:custGeom>
              <a:avLst/>
              <a:gdLst/>
              <a:ahLst/>
              <a:cxnLst/>
              <a:rect l="l" t="t" r="r" b="b"/>
              <a:pathLst>
                <a:path w="117475" h="276225">
                  <a:moveTo>
                    <a:pt x="56692" y="101498"/>
                  </a:moveTo>
                  <a:lnTo>
                    <a:pt x="18300" y="101498"/>
                  </a:lnTo>
                  <a:lnTo>
                    <a:pt x="18300" y="75895"/>
                  </a:lnTo>
                  <a:lnTo>
                    <a:pt x="56692" y="75895"/>
                  </a:lnTo>
                  <a:lnTo>
                    <a:pt x="56692" y="101498"/>
                  </a:lnTo>
                  <a:close/>
                </a:path>
                <a:path w="117475" h="276225">
                  <a:moveTo>
                    <a:pt x="117043" y="0"/>
                  </a:moveTo>
                  <a:lnTo>
                    <a:pt x="75907" y="0"/>
                  </a:lnTo>
                  <a:lnTo>
                    <a:pt x="75907" y="34747"/>
                  </a:lnTo>
                </a:path>
                <a:path w="117475" h="276225">
                  <a:moveTo>
                    <a:pt x="117043" y="57607"/>
                  </a:moveTo>
                  <a:lnTo>
                    <a:pt x="75907" y="57607"/>
                  </a:lnTo>
                  <a:lnTo>
                    <a:pt x="75907" y="114300"/>
                  </a:lnTo>
                </a:path>
                <a:path w="117475" h="276225">
                  <a:moveTo>
                    <a:pt x="0" y="136232"/>
                  </a:moveTo>
                  <a:lnTo>
                    <a:pt x="0" y="165506"/>
                  </a:lnTo>
                  <a:lnTo>
                    <a:pt x="47548" y="165506"/>
                  </a:lnTo>
                </a:path>
                <a:path w="117475" h="276225">
                  <a:moveTo>
                    <a:pt x="24688" y="114300"/>
                  </a:moveTo>
                  <a:lnTo>
                    <a:pt x="50291" y="114300"/>
                  </a:lnTo>
                  <a:lnTo>
                    <a:pt x="50291" y="139915"/>
                  </a:lnTo>
                  <a:lnTo>
                    <a:pt x="91439" y="139915"/>
                  </a:lnTo>
                  <a:lnTo>
                    <a:pt x="91439" y="171907"/>
                  </a:lnTo>
                </a:path>
                <a:path w="117475" h="276225">
                  <a:moveTo>
                    <a:pt x="47548" y="187451"/>
                  </a:moveTo>
                  <a:lnTo>
                    <a:pt x="47548" y="222199"/>
                  </a:lnTo>
                  <a:lnTo>
                    <a:pt x="95084" y="222199"/>
                  </a:lnTo>
                  <a:lnTo>
                    <a:pt x="95084" y="193865"/>
                  </a:lnTo>
                </a:path>
                <a:path w="117475" h="276225">
                  <a:moveTo>
                    <a:pt x="41148" y="241401"/>
                  </a:moveTo>
                  <a:lnTo>
                    <a:pt x="101498" y="241401"/>
                  </a:lnTo>
                  <a:lnTo>
                    <a:pt x="101498" y="27614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6004585" y="3896931"/>
              <a:ext cx="28575" cy="24765"/>
            </a:xfrm>
            <a:custGeom>
              <a:avLst/>
              <a:gdLst/>
              <a:ahLst/>
              <a:cxnLst/>
              <a:rect l="l" t="t" r="r" b="b"/>
              <a:pathLst>
                <a:path w="28575" h="24764">
                  <a:moveTo>
                    <a:pt x="28346" y="0"/>
                  </a:moveTo>
                  <a:lnTo>
                    <a:pt x="0" y="0"/>
                  </a:lnTo>
                  <a:lnTo>
                    <a:pt x="0" y="24676"/>
                  </a:lnTo>
                  <a:lnTo>
                    <a:pt x="28346" y="24676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6004585" y="3896931"/>
              <a:ext cx="28575" cy="24765"/>
            </a:xfrm>
            <a:custGeom>
              <a:avLst/>
              <a:gdLst/>
              <a:ahLst/>
              <a:cxnLst/>
              <a:rect l="l" t="t" r="r" b="b"/>
              <a:pathLst>
                <a:path w="28575" h="24764">
                  <a:moveTo>
                    <a:pt x="28346" y="24676"/>
                  </a:moveTo>
                  <a:lnTo>
                    <a:pt x="0" y="24676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46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004585" y="3972813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28346" y="25615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6004585" y="397282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25603"/>
                  </a:moveTo>
                  <a:lnTo>
                    <a:pt x="0" y="25603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6004585" y="4080713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28346" y="25615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6004585" y="4080725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25603"/>
                  </a:moveTo>
                  <a:lnTo>
                    <a:pt x="0" y="25603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6004585" y="4255363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28346" y="25615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004585" y="425537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25603"/>
                  </a:moveTo>
                  <a:lnTo>
                    <a:pt x="0" y="25603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004585" y="4337659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28346" y="25615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6004585" y="4337659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25615"/>
                  </a:moveTo>
                  <a:lnTo>
                    <a:pt x="0" y="25615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1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6004585" y="4445558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28346" y="25615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6004585" y="4445558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25615"/>
                  </a:moveTo>
                  <a:lnTo>
                    <a:pt x="0" y="25615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1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6004585" y="4620209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0"/>
                  </a:moveTo>
                  <a:lnTo>
                    <a:pt x="0" y="0"/>
                  </a:lnTo>
                  <a:lnTo>
                    <a:pt x="0" y="25603"/>
                  </a:lnTo>
                  <a:lnTo>
                    <a:pt x="28346" y="25603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6004585" y="4620209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25603"/>
                  </a:moveTo>
                  <a:lnTo>
                    <a:pt x="0" y="25603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6004585" y="4699774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0"/>
                  </a:moveTo>
                  <a:lnTo>
                    <a:pt x="0" y="0"/>
                  </a:lnTo>
                  <a:lnTo>
                    <a:pt x="0" y="25603"/>
                  </a:lnTo>
                  <a:lnTo>
                    <a:pt x="28346" y="25603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969850" y="3572319"/>
              <a:ext cx="63500" cy="1153160"/>
            </a:xfrm>
            <a:custGeom>
              <a:avLst/>
              <a:gdLst/>
              <a:ahLst/>
              <a:cxnLst/>
              <a:rect l="l" t="t" r="r" b="b"/>
              <a:pathLst>
                <a:path w="63500" h="1153160">
                  <a:moveTo>
                    <a:pt x="63080" y="1153058"/>
                  </a:moveTo>
                  <a:lnTo>
                    <a:pt x="34734" y="1153058"/>
                  </a:lnTo>
                  <a:lnTo>
                    <a:pt x="34734" y="1127455"/>
                  </a:lnTo>
                  <a:lnTo>
                    <a:pt x="63080" y="1127455"/>
                  </a:lnTo>
                  <a:lnTo>
                    <a:pt x="63080" y="1153058"/>
                  </a:lnTo>
                  <a:close/>
                </a:path>
                <a:path w="63500" h="1153160">
                  <a:moveTo>
                    <a:pt x="0" y="29260"/>
                  </a:moveTo>
                  <a:lnTo>
                    <a:pt x="25590" y="29260"/>
                  </a:lnTo>
                  <a:lnTo>
                    <a:pt x="2559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928373" y="3529659"/>
              <a:ext cx="98425" cy="1353820"/>
            </a:xfrm>
            <a:custGeom>
              <a:avLst/>
              <a:gdLst/>
              <a:ahLst/>
              <a:cxnLst/>
              <a:rect l="l" t="t" r="r" b="b"/>
              <a:pathLst>
                <a:path w="98425" h="1353820">
                  <a:moveTo>
                    <a:pt x="15786" y="0"/>
                  </a:moveTo>
                  <a:lnTo>
                    <a:pt x="0" y="0"/>
                  </a:lnTo>
                  <a:lnTo>
                    <a:pt x="0" y="1346327"/>
                  </a:lnTo>
                  <a:lnTo>
                    <a:pt x="15786" y="1346327"/>
                  </a:lnTo>
                  <a:lnTo>
                    <a:pt x="15786" y="0"/>
                  </a:lnTo>
                  <a:close/>
                </a:path>
                <a:path w="98425" h="1353820">
                  <a:moveTo>
                    <a:pt x="70281" y="1258481"/>
                  </a:moveTo>
                  <a:lnTo>
                    <a:pt x="57581" y="1258481"/>
                  </a:lnTo>
                  <a:lnTo>
                    <a:pt x="57581" y="1305052"/>
                  </a:lnTo>
                  <a:lnTo>
                    <a:pt x="70281" y="1305052"/>
                  </a:lnTo>
                  <a:lnTo>
                    <a:pt x="70281" y="1258481"/>
                  </a:lnTo>
                  <a:close/>
                </a:path>
                <a:path w="98425" h="1353820">
                  <a:moveTo>
                    <a:pt x="97802" y="1302397"/>
                  </a:moveTo>
                  <a:lnTo>
                    <a:pt x="85102" y="1302397"/>
                  </a:lnTo>
                  <a:lnTo>
                    <a:pt x="85102" y="1353197"/>
                  </a:lnTo>
                  <a:lnTo>
                    <a:pt x="97802" y="1353197"/>
                  </a:lnTo>
                  <a:lnTo>
                    <a:pt x="97802" y="130239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496221" y="4398682"/>
              <a:ext cx="791845" cy="436245"/>
            </a:xfrm>
            <a:custGeom>
              <a:avLst/>
              <a:gdLst/>
              <a:ahLst/>
              <a:cxnLst/>
              <a:rect l="l" t="t" r="r" b="b"/>
              <a:pathLst>
                <a:path w="791845" h="436245">
                  <a:moveTo>
                    <a:pt x="30162" y="436029"/>
                  </a:moveTo>
                  <a:lnTo>
                    <a:pt x="20129" y="401269"/>
                  </a:lnTo>
                  <a:lnTo>
                    <a:pt x="11899" y="365912"/>
                  </a:lnTo>
                  <a:lnTo>
                    <a:pt x="9613" y="328574"/>
                  </a:lnTo>
                  <a:lnTo>
                    <a:pt x="17462" y="287858"/>
                  </a:lnTo>
                  <a:lnTo>
                    <a:pt x="5156" y="322618"/>
                  </a:lnTo>
                  <a:lnTo>
                    <a:pt x="0" y="361149"/>
                  </a:lnTo>
                  <a:lnTo>
                    <a:pt x="6743" y="400088"/>
                  </a:lnTo>
                  <a:lnTo>
                    <a:pt x="30162" y="436029"/>
                  </a:lnTo>
                  <a:close/>
                </a:path>
                <a:path w="791845" h="436245">
                  <a:moveTo>
                    <a:pt x="31229" y="220649"/>
                  </a:moveTo>
                  <a:lnTo>
                    <a:pt x="20256" y="228473"/>
                  </a:lnTo>
                  <a:lnTo>
                    <a:pt x="14947" y="239115"/>
                  </a:lnTo>
                  <a:lnTo>
                    <a:pt x="13804" y="251244"/>
                  </a:lnTo>
                  <a:lnTo>
                    <a:pt x="15354" y="263512"/>
                  </a:lnTo>
                  <a:lnTo>
                    <a:pt x="31229" y="220649"/>
                  </a:lnTo>
                  <a:close/>
                </a:path>
                <a:path w="791845" h="436245">
                  <a:moveTo>
                    <a:pt x="221729" y="142862"/>
                  </a:moveTo>
                  <a:lnTo>
                    <a:pt x="171513" y="142887"/>
                  </a:lnTo>
                  <a:lnTo>
                    <a:pt x="122504" y="152590"/>
                  </a:lnTo>
                  <a:lnTo>
                    <a:pt x="80632" y="168541"/>
                  </a:lnTo>
                  <a:lnTo>
                    <a:pt x="51866" y="187312"/>
                  </a:lnTo>
                  <a:lnTo>
                    <a:pt x="74612" y="177698"/>
                  </a:lnTo>
                  <a:lnTo>
                    <a:pt x="117144" y="163906"/>
                  </a:lnTo>
                  <a:lnTo>
                    <a:pt x="169506" y="150710"/>
                  </a:lnTo>
                  <a:lnTo>
                    <a:pt x="221729" y="142862"/>
                  </a:lnTo>
                  <a:close/>
                </a:path>
                <a:path w="791845" h="436245">
                  <a:moveTo>
                    <a:pt x="342379" y="147624"/>
                  </a:moveTo>
                  <a:lnTo>
                    <a:pt x="327063" y="139839"/>
                  </a:lnTo>
                  <a:lnTo>
                    <a:pt x="310426" y="135331"/>
                  </a:lnTo>
                  <a:lnTo>
                    <a:pt x="293484" y="133794"/>
                  </a:lnTo>
                  <a:lnTo>
                    <a:pt x="277291" y="134924"/>
                  </a:lnTo>
                  <a:lnTo>
                    <a:pt x="291922" y="140258"/>
                  </a:lnTo>
                  <a:lnTo>
                    <a:pt x="308635" y="144259"/>
                  </a:lnTo>
                  <a:lnTo>
                    <a:pt x="325958" y="146761"/>
                  </a:lnTo>
                  <a:lnTo>
                    <a:pt x="342379" y="147624"/>
                  </a:lnTo>
                  <a:close/>
                </a:path>
                <a:path w="791845" h="436245">
                  <a:moveTo>
                    <a:pt x="415404" y="215887"/>
                  </a:moveTo>
                  <a:lnTo>
                    <a:pt x="403517" y="218973"/>
                  </a:lnTo>
                  <a:lnTo>
                    <a:pt x="397738" y="222643"/>
                  </a:lnTo>
                  <a:lnTo>
                    <a:pt x="396417" y="229285"/>
                  </a:lnTo>
                  <a:lnTo>
                    <a:pt x="397941" y="241287"/>
                  </a:lnTo>
                  <a:lnTo>
                    <a:pt x="406019" y="235762"/>
                  </a:lnTo>
                  <a:lnTo>
                    <a:pt x="411429" y="229184"/>
                  </a:lnTo>
                  <a:lnTo>
                    <a:pt x="414451" y="222313"/>
                  </a:lnTo>
                  <a:lnTo>
                    <a:pt x="415404" y="215887"/>
                  </a:lnTo>
                  <a:close/>
                </a:path>
                <a:path w="791845" h="436245">
                  <a:moveTo>
                    <a:pt x="791641" y="3175"/>
                  </a:moveTo>
                  <a:lnTo>
                    <a:pt x="764844" y="9829"/>
                  </a:lnTo>
                  <a:lnTo>
                    <a:pt x="733298" y="11112"/>
                  </a:lnTo>
                  <a:lnTo>
                    <a:pt x="702335" y="7645"/>
                  </a:lnTo>
                  <a:lnTo>
                    <a:pt x="677341" y="0"/>
                  </a:lnTo>
                  <a:lnTo>
                    <a:pt x="708367" y="15240"/>
                  </a:lnTo>
                  <a:lnTo>
                    <a:pt x="737463" y="21831"/>
                  </a:lnTo>
                  <a:lnTo>
                    <a:pt x="765073" y="18313"/>
                  </a:lnTo>
                  <a:lnTo>
                    <a:pt x="791641" y="3175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9" name="object 14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877754" y="4243662"/>
              <a:ext cx="89954" cy="68785"/>
            </a:xfrm>
            <a:prstGeom prst="rect">
              <a:avLst/>
            </a:prstGeom>
          </p:spPr>
        </p:pic>
        <p:sp>
          <p:nvSpPr>
            <p:cNvPr id="150" name="object 150"/>
            <p:cNvSpPr/>
            <p:nvPr/>
          </p:nvSpPr>
          <p:spPr>
            <a:xfrm>
              <a:off x="3921150" y="3812361"/>
              <a:ext cx="39370" cy="408940"/>
            </a:xfrm>
            <a:custGeom>
              <a:avLst/>
              <a:gdLst/>
              <a:ahLst/>
              <a:cxnLst/>
              <a:rect l="l" t="t" r="r" b="b"/>
              <a:pathLst>
                <a:path w="39370" h="408939">
                  <a:moveTo>
                    <a:pt x="27508" y="20104"/>
                  </a:moveTo>
                  <a:lnTo>
                    <a:pt x="26035" y="13258"/>
                  </a:lnTo>
                  <a:lnTo>
                    <a:pt x="20497" y="6489"/>
                  </a:lnTo>
                  <a:lnTo>
                    <a:pt x="11582" y="1511"/>
                  </a:lnTo>
                  <a:lnTo>
                    <a:pt x="0" y="0"/>
                  </a:lnTo>
                  <a:lnTo>
                    <a:pt x="8737" y="4102"/>
                  </a:lnTo>
                  <a:lnTo>
                    <a:pt x="12827" y="10591"/>
                  </a:lnTo>
                  <a:lnTo>
                    <a:pt x="14732" y="17868"/>
                  </a:lnTo>
                  <a:lnTo>
                    <a:pt x="16929" y="24345"/>
                  </a:lnTo>
                  <a:lnTo>
                    <a:pt x="18211" y="31229"/>
                  </a:lnTo>
                  <a:lnTo>
                    <a:pt x="16929" y="40487"/>
                  </a:lnTo>
                  <a:lnTo>
                    <a:pt x="14846" y="51739"/>
                  </a:lnTo>
                  <a:lnTo>
                    <a:pt x="13754" y="64554"/>
                  </a:lnTo>
                  <a:lnTo>
                    <a:pt x="21158" y="62445"/>
                  </a:lnTo>
                  <a:lnTo>
                    <a:pt x="21551" y="53009"/>
                  </a:lnTo>
                  <a:lnTo>
                    <a:pt x="23533" y="40881"/>
                  </a:lnTo>
                  <a:lnTo>
                    <a:pt x="25920" y="28956"/>
                  </a:lnTo>
                  <a:lnTo>
                    <a:pt x="27508" y="20104"/>
                  </a:lnTo>
                  <a:close/>
                </a:path>
                <a:path w="39370" h="408939">
                  <a:moveTo>
                    <a:pt x="31800" y="178409"/>
                  </a:moveTo>
                  <a:lnTo>
                    <a:pt x="30149" y="155054"/>
                  </a:lnTo>
                  <a:lnTo>
                    <a:pt x="25323" y="131699"/>
                  </a:lnTo>
                  <a:lnTo>
                    <a:pt x="16929" y="111125"/>
                  </a:lnTo>
                  <a:lnTo>
                    <a:pt x="17589" y="129616"/>
                  </a:lnTo>
                  <a:lnTo>
                    <a:pt x="19837" y="155054"/>
                  </a:lnTo>
                  <a:lnTo>
                    <a:pt x="24066" y="180492"/>
                  </a:lnTo>
                  <a:lnTo>
                    <a:pt x="30683" y="198970"/>
                  </a:lnTo>
                  <a:lnTo>
                    <a:pt x="31800" y="178409"/>
                  </a:lnTo>
                  <a:close/>
                </a:path>
                <a:path w="39370" h="408939">
                  <a:moveTo>
                    <a:pt x="39001" y="376453"/>
                  </a:moveTo>
                  <a:lnTo>
                    <a:pt x="37693" y="334441"/>
                  </a:lnTo>
                  <a:lnTo>
                    <a:pt x="34201" y="294830"/>
                  </a:lnTo>
                  <a:lnTo>
                    <a:pt x="29629" y="269887"/>
                  </a:lnTo>
                  <a:lnTo>
                    <a:pt x="27952" y="298996"/>
                  </a:lnTo>
                  <a:lnTo>
                    <a:pt x="28168" y="340004"/>
                  </a:lnTo>
                  <a:lnTo>
                    <a:pt x="30962" y="380606"/>
                  </a:lnTo>
                  <a:lnTo>
                    <a:pt x="37033" y="408520"/>
                  </a:lnTo>
                  <a:lnTo>
                    <a:pt x="39001" y="376453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1" name="object 15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146575" y="3455708"/>
              <a:ext cx="171450" cy="79375"/>
            </a:xfrm>
            <a:prstGeom prst="rect">
              <a:avLst/>
            </a:prstGeom>
          </p:spPr>
        </p:pic>
        <p:sp>
          <p:nvSpPr>
            <p:cNvPr id="152" name="object 152"/>
            <p:cNvSpPr/>
            <p:nvPr/>
          </p:nvSpPr>
          <p:spPr>
            <a:xfrm>
              <a:off x="4451375" y="3468941"/>
              <a:ext cx="1003300" cy="235585"/>
            </a:xfrm>
            <a:custGeom>
              <a:avLst/>
              <a:gdLst/>
              <a:ahLst/>
              <a:cxnLst/>
              <a:rect l="l" t="t" r="r" b="b"/>
              <a:pathLst>
                <a:path w="1003300" h="235585">
                  <a:moveTo>
                    <a:pt x="163512" y="42329"/>
                  </a:moveTo>
                  <a:lnTo>
                    <a:pt x="125234" y="29806"/>
                  </a:lnTo>
                  <a:lnTo>
                    <a:pt x="76390" y="20701"/>
                  </a:lnTo>
                  <a:lnTo>
                    <a:pt x="30226" y="14871"/>
                  </a:lnTo>
                  <a:lnTo>
                    <a:pt x="0" y="12166"/>
                  </a:lnTo>
                  <a:lnTo>
                    <a:pt x="31572" y="20904"/>
                  </a:lnTo>
                  <a:lnTo>
                    <a:pt x="78778" y="30822"/>
                  </a:lnTo>
                  <a:lnTo>
                    <a:pt x="127469" y="38963"/>
                  </a:lnTo>
                  <a:lnTo>
                    <a:pt x="163512" y="42329"/>
                  </a:lnTo>
                  <a:close/>
                </a:path>
                <a:path w="1003300" h="235585">
                  <a:moveTo>
                    <a:pt x="681570" y="72491"/>
                  </a:moveTo>
                  <a:lnTo>
                    <a:pt x="661924" y="78409"/>
                  </a:lnTo>
                  <a:lnTo>
                    <a:pt x="627595" y="83337"/>
                  </a:lnTo>
                  <a:lnTo>
                    <a:pt x="567270" y="89420"/>
                  </a:lnTo>
                  <a:lnTo>
                    <a:pt x="595845" y="92430"/>
                  </a:lnTo>
                  <a:lnTo>
                    <a:pt x="630770" y="91274"/>
                  </a:lnTo>
                  <a:lnTo>
                    <a:pt x="662520" y="84963"/>
                  </a:lnTo>
                  <a:lnTo>
                    <a:pt x="681570" y="72491"/>
                  </a:lnTo>
                  <a:close/>
                </a:path>
                <a:path w="1003300" h="235585">
                  <a:moveTo>
                    <a:pt x="687920" y="55549"/>
                  </a:moveTo>
                  <a:lnTo>
                    <a:pt x="685800" y="40741"/>
                  </a:lnTo>
                  <a:lnTo>
                    <a:pt x="615950" y="40741"/>
                  </a:lnTo>
                  <a:lnTo>
                    <a:pt x="687920" y="55549"/>
                  </a:lnTo>
                  <a:close/>
                </a:path>
                <a:path w="1003300" h="235585">
                  <a:moveTo>
                    <a:pt x="776820" y="83083"/>
                  </a:moveTo>
                  <a:lnTo>
                    <a:pt x="759053" y="111658"/>
                  </a:lnTo>
                  <a:lnTo>
                    <a:pt x="742683" y="148170"/>
                  </a:lnTo>
                  <a:lnTo>
                    <a:pt x="730681" y="190233"/>
                  </a:lnTo>
                  <a:lnTo>
                    <a:pt x="726020" y="235470"/>
                  </a:lnTo>
                  <a:lnTo>
                    <a:pt x="740206" y="190525"/>
                  </a:lnTo>
                  <a:lnTo>
                    <a:pt x="755383" y="145783"/>
                  </a:lnTo>
                  <a:lnTo>
                    <a:pt x="768578" y="107784"/>
                  </a:lnTo>
                  <a:lnTo>
                    <a:pt x="776820" y="83083"/>
                  </a:lnTo>
                  <a:close/>
                </a:path>
                <a:path w="1003300" h="235585">
                  <a:moveTo>
                    <a:pt x="846670" y="44983"/>
                  </a:moveTo>
                  <a:lnTo>
                    <a:pt x="800354" y="44716"/>
                  </a:lnTo>
                  <a:lnTo>
                    <a:pt x="763612" y="44081"/>
                  </a:lnTo>
                  <a:lnTo>
                    <a:pt x="736600" y="42849"/>
                  </a:lnTo>
                  <a:lnTo>
                    <a:pt x="738720" y="55549"/>
                  </a:lnTo>
                  <a:lnTo>
                    <a:pt x="783170" y="51854"/>
                  </a:lnTo>
                  <a:lnTo>
                    <a:pt x="819086" y="48412"/>
                  </a:lnTo>
                  <a:lnTo>
                    <a:pt x="846670" y="44983"/>
                  </a:lnTo>
                  <a:close/>
                </a:path>
                <a:path w="1003300" h="235585">
                  <a:moveTo>
                    <a:pt x="992720" y="30149"/>
                  </a:moveTo>
                  <a:lnTo>
                    <a:pt x="976668" y="29692"/>
                  </a:lnTo>
                  <a:lnTo>
                    <a:pt x="954874" y="31216"/>
                  </a:lnTo>
                  <a:lnTo>
                    <a:pt x="933475" y="34328"/>
                  </a:lnTo>
                  <a:lnTo>
                    <a:pt x="918629" y="38633"/>
                  </a:lnTo>
                  <a:lnTo>
                    <a:pt x="934961" y="39395"/>
                  </a:lnTo>
                  <a:lnTo>
                    <a:pt x="957262" y="38366"/>
                  </a:lnTo>
                  <a:lnTo>
                    <a:pt x="978763" y="35356"/>
                  </a:lnTo>
                  <a:lnTo>
                    <a:pt x="992720" y="30149"/>
                  </a:lnTo>
                  <a:close/>
                </a:path>
                <a:path w="1003300" h="235585">
                  <a:moveTo>
                    <a:pt x="1003300" y="13233"/>
                  </a:moveTo>
                  <a:lnTo>
                    <a:pt x="979182" y="3035"/>
                  </a:lnTo>
                  <a:lnTo>
                    <a:pt x="943762" y="0"/>
                  </a:lnTo>
                  <a:lnTo>
                    <a:pt x="904773" y="2514"/>
                  </a:lnTo>
                  <a:lnTo>
                    <a:pt x="869950" y="8991"/>
                  </a:lnTo>
                  <a:lnTo>
                    <a:pt x="895248" y="9359"/>
                  </a:lnTo>
                  <a:lnTo>
                    <a:pt x="934237" y="10312"/>
                  </a:lnTo>
                  <a:lnTo>
                    <a:pt x="974420" y="11671"/>
                  </a:lnTo>
                  <a:lnTo>
                    <a:pt x="1003300" y="13233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3" name="object 15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456796" y="3562591"/>
              <a:ext cx="143929" cy="154520"/>
            </a:xfrm>
            <a:prstGeom prst="rect">
              <a:avLst/>
            </a:prstGeom>
          </p:spPr>
        </p:pic>
        <p:sp>
          <p:nvSpPr>
            <p:cNvPr id="154" name="object 154"/>
            <p:cNvSpPr/>
            <p:nvPr/>
          </p:nvSpPr>
          <p:spPr>
            <a:xfrm>
              <a:off x="5632475" y="3528732"/>
              <a:ext cx="201295" cy="173990"/>
            </a:xfrm>
            <a:custGeom>
              <a:avLst/>
              <a:gdLst/>
              <a:ahLst/>
              <a:cxnLst/>
              <a:rect l="l" t="t" r="r" b="b"/>
              <a:pathLst>
                <a:path w="201295" h="173989">
                  <a:moveTo>
                    <a:pt x="61379" y="6350"/>
                  </a:moveTo>
                  <a:lnTo>
                    <a:pt x="37731" y="51498"/>
                  </a:lnTo>
                  <a:lnTo>
                    <a:pt x="35979" y="59258"/>
                  </a:lnTo>
                  <a:lnTo>
                    <a:pt x="61379" y="6350"/>
                  </a:lnTo>
                  <a:close/>
                </a:path>
                <a:path w="201295" h="173989">
                  <a:moveTo>
                    <a:pt x="101600" y="114300"/>
                  </a:moveTo>
                  <a:lnTo>
                    <a:pt x="95237" y="110540"/>
                  </a:lnTo>
                  <a:lnTo>
                    <a:pt x="82537" y="107950"/>
                  </a:lnTo>
                  <a:lnTo>
                    <a:pt x="53962" y="105371"/>
                  </a:lnTo>
                  <a:lnTo>
                    <a:pt x="0" y="101600"/>
                  </a:lnTo>
                  <a:lnTo>
                    <a:pt x="19138" y="110426"/>
                  </a:lnTo>
                  <a:lnTo>
                    <a:pt x="45237" y="115100"/>
                  </a:lnTo>
                  <a:lnTo>
                    <a:pt x="74104" y="116192"/>
                  </a:lnTo>
                  <a:lnTo>
                    <a:pt x="101600" y="114300"/>
                  </a:lnTo>
                  <a:close/>
                </a:path>
                <a:path w="201295" h="173989">
                  <a:moveTo>
                    <a:pt x="129120" y="146050"/>
                  </a:moveTo>
                  <a:lnTo>
                    <a:pt x="127063" y="115620"/>
                  </a:lnTo>
                  <a:lnTo>
                    <a:pt x="122237" y="88366"/>
                  </a:lnTo>
                  <a:lnTo>
                    <a:pt x="111848" y="65087"/>
                  </a:lnTo>
                  <a:lnTo>
                    <a:pt x="93129" y="46558"/>
                  </a:lnTo>
                  <a:lnTo>
                    <a:pt x="104990" y="64198"/>
                  </a:lnTo>
                  <a:lnTo>
                    <a:pt x="113499" y="87579"/>
                  </a:lnTo>
                  <a:lnTo>
                    <a:pt x="129120" y="146050"/>
                  </a:lnTo>
                  <a:close/>
                </a:path>
                <a:path w="201295" h="173989">
                  <a:moveTo>
                    <a:pt x="201079" y="99479"/>
                  </a:moveTo>
                  <a:lnTo>
                    <a:pt x="199910" y="83616"/>
                  </a:lnTo>
                  <a:lnTo>
                    <a:pt x="194995" y="66154"/>
                  </a:lnTo>
                  <a:lnTo>
                    <a:pt x="184111" y="49479"/>
                  </a:lnTo>
                  <a:lnTo>
                    <a:pt x="165100" y="35979"/>
                  </a:lnTo>
                  <a:lnTo>
                    <a:pt x="180009" y="51562"/>
                  </a:lnTo>
                  <a:lnTo>
                    <a:pt x="186004" y="70116"/>
                  </a:lnTo>
                  <a:lnTo>
                    <a:pt x="186829" y="87477"/>
                  </a:lnTo>
                  <a:lnTo>
                    <a:pt x="186270" y="99479"/>
                  </a:lnTo>
                  <a:lnTo>
                    <a:pt x="187680" y="112852"/>
                  </a:lnTo>
                  <a:lnTo>
                    <a:pt x="191287" y="133350"/>
                  </a:lnTo>
                  <a:lnTo>
                    <a:pt x="196075" y="155448"/>
                  </a:lnTo>
                  <a:lnTo>
                    <a:pt x="201079" y="173558"/>
                  </a:lnTo>
                  <a:lnTo>
                    <a:pt x="201079" y="99479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5" name="object 15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347058" y="3841731"/>
              <a:ext cx="86445" cy="156901"/>
            </a:xfrm>
            <a:prstGeom prst="rect">
              <a:avLst/>
            </a:prstGeom>
          </p:spPr>
        </p:pic>
        <p:sp>
          <p:nvSpPr>
            <p:cNvPr id="156" name="object 156"/>
            <p:cNvSpPr/>
            <p:nvPr/>
          </p:nvSpPr>
          <p:spPr>
            <a:xfrm>
              <a:off x="5471604" y="4254741"/>
              <a:ext cx="88900" cy="48895"/>
            </a:xfrm>
            <a:custGeom>
              <a:avLst/>
              <a:gdLst/>
              <a:ahLst/>
              <a:cxnLst/>
              <a:rect l="l" t="t" r="r" b="b"/>
              <a:pathLst>
                <a:path w="88900" h="48895">
                  <a:moveTo>
                    <a:pt x="88900" y="0"/>
                  </a:moveTo>
                  <a:lnTo>
                    <a:pt x="77986" y="7011"/>
                  </a:lnTo>
                  <a:lnTo>
                    <a:pt x="52389" y="22755"/>
                  </a:lnTo>
                  <a:lnTo>
                    <a:pt x="22822" y="39294"/>
                  </a:lnTo>
                  <a:lnTo>
                    <a:pt x="0" y="48691"/>
                  </a:lnTo>
                  <a:lnTo>
                    <a:pt x="31453" y="44062"/>
                  </a:lnTo>
                  <a:lnTo>
                    <a:pt x="57946" y="32289"/>
                  </a:lnTo>
                  <a:lnTo>
                    <a:pt x="77691" y="16544"/>
                  </a:lnTo>
                  <a:lnTo>
                    <a:pt x="88900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7" name="object 15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491187" y="4482807"/>
              <a:ext cx="79375" cy="111125"/>
            </a:xfrm>
            <a:prstGeom prst="rect">
              <a:avLst/>
            </a:prstGeom>
          </p:spPr>
        </p:pic>
        <p:sp>
          <p:nvSpPr>
            <p:cNvPr id="158" name="object 158"/>
            <p:cNvSpPr/>
            <p:nvPr/>
          </p:nvSpPr>
          <p:spPr>
            <a:xfrm>
              <a:off x="5454675" y="4622507"/>
              <a:ext cx="323850" cy="151765"/>
            </a:xfrm>
            <a:custGeom>
              <a:avLst/>
              <a:gdLst/>
              <a:ahLst/>
              <a:cxnLst/>
              <a:rect l="l" t="t" r="r" b="b"/>
              <a:pathLst>
                <a:path w="323850" h="151764">
                  <a:moveTo>
                    <a:pt x="68262" y="26987"/>
                  </a:moveTo>
                  <a:lnTo>
                    <a:pt x="53352" y="23888"/>
                  </a:lnTo>
                  <a:lnTo>
                    <a:pt x="33528" y="17665"/>
                  </a:lnTo>
                  <a:lnTo>
                    <a:pt x="14008" y="9359"/>
                  </a:lnTo>
                  <a:lnTo>
                    <a:pt x="0" y="0"/>
                  </a:lnTo>
                  <a:lnTo>
                    <a:pt x="9321" y="13157"/>
                  </a:lnTo>
                  <a:lnTo>
                    <a:pt x="23406" y="24218"/>
                  </a:lnTo>
                  <a:lnTo>
                    <a:pt x="42862" y="29921"/>
                  </a:lnTo>
                  <a:lnTo>
                    <a:pt x="68262" y="26987"/>
                  </a:lnTo>
                  <a:close/>
                </a:path>
                <a:path w="323850" h="151764">
                  <a:moveTo>
                    <a:pt x="323850" y="147637"/>
                  </a:moveTo>
                  <a:lnTo>
                    <a:pt x="298119" y="143903"/>
                  </a:lnTo>
                  <a:lnTo>
                    <a:pt x="258559" y="133159"/>
                  </a:lnTo>
                  <a:lnTo>
                    <a:pt x="218694" y="119735"/>
                  </a:lnTo>
                  <a:lnTo>
                    <a:pt x="192087" y="107950"/>
                  </a:lnTo>
                  <a:lnTo>
                    <a:pt x="219367" y="125323"/>
                  </a:lnTo>
                  <a:lnTo>
                    <a:pt x="255587" y="142087"/>
                  </a:lnTo>
                  <a:lnTo>
                    <a:pt x="292989" y="151714"/>
                  </a:lnTo>
                  <a:lnTo>
                    <a:pt x="323850" y="147637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335515" y="3331590"/>
              <a:ext cx="483870" cy="1701800"/>
            </a:xfrm>
            <a:custGeom>
              <a:avLst/>
              <a:gdLst/>
              <a:ahLst/>
              <a:cxnLst/>
              <a:rect l="l" t="t" r="r" b="b"/>
              <a:pathLst>
                <a:path w="483870" h="1701800">
                  <a:moveTo>
                    <a:pt x="483654" y="1588554"/>
                  </a:moveTo>
                  <a:lnTo>
                    <a:pt x="483654" y="1660512"/>
                  </a:lnTo>
                  <a:lnTo>
                    <a:pt x="482165" y="1668949"/>
                  </a:lnTo>
                  <a:lnTo>
                    <a:pt x="114300" y="1701787"/>
                  </a:lnTo>
                  <a:lnTo>
                    <a:pt x="103189" y="1701789"/>
                  </a:lnTo>
                  <a:lnTo>
                    <a:pt x="95251" y="1698615"/>
                  </a:lnTo>
                  <a:lnTo>
                    <a:pt x="90488" y="1692264"/>
                  </a:lnTo>
                  <a:lnTo>
                    <a:pt x="88900" y="1682737"/>
                  </a:lnTo>
                  <a:lnTo>
                    <a:pt x="88900" y="998004"/>
                  </a:lnTo>
                  <a:lnTo>
                    <a:pt x="88900" y="992187"/>
                  </a:lnTo>
                  <a:lnTo>
                    <a:pt x="90093" y="987818"/>
                  </a:lnTo>
                  <a:lnTo>
                    <a:pt x="94856" y="987424"/>
                  </a:lnTo>
                  <a:lnTo>
                    <a:pt x="109931" y="986624"/>
                  </a:lnTo>
                  <a:lnTo>
                    <a:pt x="113906" y="986624"/>
                  </a:lnTo>
                  <a:lnTo>
                    <a:pt x="118529" y="983983"/>
                  </a:lnTo>
                  <a:lnTo>
                    <a:pt x="118529" y="979487"/>
                  </a:lnTo>
                  <a:lnTo>
                    <a:pt x="118529" y="829729"/>
                  </a:lnTo>
                  <a:lnTo>
                    <a:pt x="118592" y="825639"/>
                  </a:lnTo>
                  <a:lnTo>
                    <a:pt x="115417" y="822324"/>
                  </a:lnTo>
                  <a:lnTo>
                    <a:pt x="111125" y="822324"/>
                  </a:lnTo>
                  <a:lnTo>
                    <a:pt x="98425" y="822324"/>
                  </a:lnTo>
                  <a:lnTo>
                    <a:pt x="92075" y="822324"/>
                  </a:lnTo>
                  <a:lnTo>
                    <a:pt x="88900" y="818095"/>
                  </a:lnTo>
                  <a:lnTo>
                    <a:pt x="88900" y="807504"/>
                  </a:lnTo>
                  <a:lnTo>
                    <a:pt x="88900" y="28575"/>
                  </a:lnTo>
                  <a:lnTo>
                    <a:pt x="91107" y="14510"/>
                  </a:lnTo>
                  <a:lnTo>
                    <a:pt x="97035" y="5357"/>
                  </a:lnTo>
                  <a:lnTo>
                    <a:pt x="105643" y="669"/>
                  </a:lnTo>
                  <a:lnTo>
                    <a:pt x="115887" y="0"/>
                  </a:lnTo>
                  <a:lnTo>
                    <a:pt x="211137" y="12700"/>
                  </a:lnTo>
                  <a:lnTo>
                    <a:pt x="222051" y="15676"/>
                  </a:lnTo>
                  <a:lnTo>
                    <a:pt x="230584" y="22225"/>
                  </a:lnTo>
                  <a:lnTo>
                    <a:pt x="236140" y="32345"/>
                  </a:lnTo>
                  <a:lnTo>
                    <a:pt x="238125" y="46037"/>
                  </a:lnTo>
                  <a:lnTo>
                    <a:pt x="238125" y="95250"/>
                  </a:lnTo>
                  <a:lnTo>
                    <a:pt x="238844" y="103857"/>
                  </a:lnTo>
                  <a:lnTo>
                    <a:pt x="241498" y="110529"/>
                  </a:lnTo>
                  <a:lnTo>
                    <a:pt x="246831" y="115118"/>
                  </a:lnTo>
                  <a:lnTo>
                    <a:pt x="255587" y="117475"/>
                  </a:lnTo>
                  <a:lnTo>
                    <a:pt x="412750" y="133350"/>
                  </a:lnTo>
                  <a:lnTo>
                    <a:pt x="420241" y="134441"/>
                  </a:lnTo>
                  <a:lnTo>
                    <a:pt x="427434" y="138509"/>
                  </a:lnTo>
                  <a:lnTo>
                    <a:pt x="432841" y="146744"/>
                  </a:lnTo>
                  <a:lnTo>
                    <a:pt x="434975" y="160337"/>
                  </a:lnTo>
                  <a:lnTo>
                    <a:pt x="434975" y="298449"/>
                  </a:lnTo>
                </a:path>
                <a:path w="483870" h="1701800">
                  <a:moveTo>
                    <a:pt x="258762" y="144462"/>
                  </a:moveTo>
                  <a:lnTo>
                    <a:pt x="258762" y="177800"/>
                  </a:lnTo>
                  <a:lnTo>
                    <a:pt x="292100" y="179387"/>
                  </a:lnTo>
                </a:path>
                <a:path w="483870" h="1701800">
                  <a:moveTo>
                    <a:pt x="0" y="36512"/>
                  </a:moveTo>
                  <a:lnTo>
                    <a:pt x="0" y="57150"/>
                  </a:lnTo>
                  <a:lnTo>
                    <a:pt x="30162" y="58737"/>
                  </a:lnTo>
                </a:path>
                <a:path w="483870" h="1701800">
                  <a:moveTo>
                    <a:pt x="115887" y="46037"/>
                  </a:moveTo>
                  <a:lnTo>
                    <a:pt x="115887" y="69850"/>
                  </a:lnTo>
                  <a:lnTo>
                    <a:pt x="141287" y="7302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067325" y="4827295"/>
              <a:ext cx="412750" cy="117475"/>
            </a:xfrm>
            <a:custGeom>
              <a:avLst/>
              <a:gdLst/>
              <a:ahLst/>
              <a:cxnLst/>
              <a:rect l="l" t="t" r="r" b="b"/>
              <a:pathLst>
                <a:path w="412750" h="117475">
                  <a:moveTo>
                    <a:pt x="408660" y="0"/>
                  </a:moveTo>
                  <a:lnTo>
                    <a:pt x="4089" y="0"/>
                  </a:lnTo>
                  <a:lnTo>
                    <a:pt x="0" y="4102"/>
                  </a:lnTo>
                  <a:lnTo>
                    <a:pt x="0" y="113385"/>
                  </a:lnTo>
                  <a:lnTo>
                    <a:pt x="4089" y="117475"/>
                  </a:lnTo>
                  <a:lnTo>
                    <a:pt x="408660" y="117475"/>
                  </a:lnTo>
                  <a:lnTo>
                    <a:pt x="412750" y="113385"/>
                  </a:lnTo>
                  <a:lnTo>
                    <a:pt x="412750" y="108343"/>
                  </a:lnTo>
                  <a:lnTo>
                    <a:pt x="412750" y="4102"/>
                  </a:lnTo>
                  <a:lnTo>
                    <a:pt x="4086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356125" y="3772382"/>
              <a:ext cx="508634" cy="882650"/>
            </a:xfrm>
            <a:custGeom>
              <a:avLst/>
              <a:gdLst/>
              <a:ahLst/>
              <a:cxnLst/>
              <a:rect l="l" t="t" r="r" b="b"/>
              <a:pathLst>
                <a:path w="508635" h="882650">
                  <a:moveTo>
                    <a:pt x="496535" y="689063"/>
                  </a:moveTo>
                  <a:lnTo>
                    <a:pt x="5854" y="689063"/>
                  </a:lnTo>
                  <a:lnTo>
                    <a:pt x="13373" y="692403"/>
                  </a:lnTo>
                  <a:lnTo>
                    <a:pt x="6104" y="692403"/>
                  </a:lnTo>
                  <a:lnTo>
                    <a:pt x="7543" y="711631"/>
                  </a:lnTo>
                  <a:lnTo>
                    <a:pt x="28435" y="715810"/>
                  </a:lnTo>
                  <a:lnTo>
                    <a:pt x="34289" y="719988"/>
                  </a:lnTo>
                  <a:lnTo>
                    <a:pt x="33464" y="727519"/>
                  </a:lnTo>
                  <a:lnTo>
                    <a:pt x="30111" y="737552"/>
                  </a:lnTo>
                  <a:lnTo>
                    <a:pt x="24256" y="741743"/>
                  </a:lnTo>
                  <a:lnTo>
                    <a:pt x="23431" y="755116"/>
                  </a:lnTo>
                  <a:lnTo>
                    <a:pt x="18402" y="756792"/>
                  </a:lnTo>
                  <a:lnTo>
                    <a:pt x="8356" y="765175"/>
                  </a:lnTo>
                  <a:lnTo>
                    <a:pt x="7543" y="827887"/>
                  </a:lnTo>
                  <a:lnTo>
                    <a:pt x="9207" y="837920"/>
                  </a:lnTo>
                  <a:lnTo>
                    <a:pt x="24256" y="841260"/>
                  </a:lnTo>
                  <a:lnTo>
                    <a:pt x="430669" y="880567"/>
                  </a:lnTo>
                  <a:lnTo>
                    <a:pt x="445731" y="882230"/>
                  </a:lnTo>
                  <a:lnTo>
                    <a:pt x="451586" y="871347"/>
                  </a:lnTo>
                  <a:lnTo>
                    <a:pt x="493394" y="819505"/>
                  </a:lnTo>
                  <a:lnTo>
                    <a:pt x="492556" y="796099"/>
                  </a:lnTo>
                  <a:lnTo>
                    <a:pt x="480847" y="795261"/>
                  </a:lnTo>
                  <a:lnTo>
                    <a:pt x="480009" y="776871"/>
                  </a:lnTo>
                  <a:lnTo>
                    <a:pt x="494233" y="762647"/>
                  </a:lnTo>
                  <a:lnTo>
                    <a:pt x="494233" y="743622"/>
                  </a:lnTo>
                  <a:lnTo>
                    <a:pt x="485597" y="743622"/>
                  </a:lnTo>
                  <a:lnTo>
                    <a:pt x="481587" y="741948"/>
                  </a:lnTo>
                  <a:lnTo>
                    <a:pt x="481181" y="736828"/>
                  </a:lnTo>
                  <a:lnTo>
                    <a:pt x="483362" y="726693"/>
                  </a:lnTo>
                  <a:lnTo>
                    <a:pt x="494233" y="714984"/>
                  </a:lnTo>
                  <a:lnTo>
                    <a:pt x="493394" y="705789"/>
                  </a:lnTo>
                  <a:lnTo>
                    <a:pt x="496735" y="704951"/>
                  </a:lnTo>
                  <a:lnTo>
                    <a:pt x="496577" y="692403"/>
                  </a:lnTo>
                  <a:lnTo>
                    <a:pt x="13373" y="692403"/>
                  </a:lnTo>
                  <a:lnTo>
                    <a:pt x="6035" y="691484"/>
                  </a:lnTo>
                  <a:lnTo>
                    <a:pt x="496565" y="691484"/>
                  </a:lnTo>
                  <a:lnTo>
                    <a:pt x="496535" y="689063"/>
                  </a:lnTo>
                  <a:close/>
                </a:path>
                <a:path w="508635" h="882650">
                  <a:moveTo>
                    <a:pt x="494233" y="743419"/>
                  </a:moveTo>
                  <a:lnTo>
                    <a:pt x="485597" y="743622"/>
                  </a:lnTo>
                  <a:lnTo>
                    <a:pt x="494233" y="743622"/>
                  </a:lnTo>
                  <a:lnTo>
                    <a:pt x="494233" y="743419"/>
                  </a:lnTo>
                  <a:close/>
                </a:path>
                <a:path w="508635" h="882650">
                  <a:moveTo>
                    <a:pt x="6692" y="207390"/>
                  </a:moveTo>
                  <a:lnTo>
                    <a:pt x="6692" y="250037"/>
                  </a:lnTo>
                  <a:lnTo>
                    <a:pt x="850" y="250875"/>
                  </a:lnTo>
                  <a:lnTo>
                    <a:pt x="0" y="680707"/>
                  </a:lnTo>
                  <a:lnTo>
                    <a:pt x="0" y="690727"/>
                  </a:lnTo>
                  <a:lnTo>
                    <a:pt x="6035" y="691484"/>
                  </a:lnTo>
                  <a:lnTo>
                    <a:pt x="5854" y="689063"/>
                  </a:lnTo>
                  <a:lnTo>
                    <a:pt x="496535" y="689063"/>
                  </a:lnTo>
                  <a:lnTo>
                    <a:pt x="495071" y="572833"/>
                  </a:lnTo>
                  <a:lnTo>
                    <a:pt x="508431" y="557771"/>
                  </a:lnTo>
                  <a:lnTo>
                    <a:pt x="507683" y="500913"/>
                  </a:lnTo>
                  <a:lnTo>
                    <a:pt x="497573" y="500913"/>
                  </a:lnTo>
                  <a:lnTo>
                    <a:pt x="497573" y="495058"/>
                  </a:lnTo>
                  <a:lnTo>
                    <a:pt x="506755" y="486702"/>
                  </a:lnTo>
                  <a:lnTo>
                    <a:pt x="504266" y="294347"/>
                  </a:lnTo>
                  <a:lnTo>
                    <a:pt x="492556" y="258394"/>
                  </a:lnTo>
                  <a:lnTo>
                    <a:pt x="491991" y="208216"/>
                  </a:lnTo>
                  <a:lnTo>
                    <a:pt x="35966" y="208216"/>
                  </a:lnTo>
                  <a:lnTo>
                    <a:pt x="6692" y="207390"/>
                  </a:lnTo>
                  <a:close/>
                </a:path>
                <a:path w="508635" h="882650">
                  <a:moveTo>
                    <a:pt x="507606" y="495058"/>
                  </a:moveTo>
                  <a:lnTo>
                    <a:pt x="497573" y="500913"/>
                  </a:lnTo>
                  <a:lnTo>
                    <a:pt x="507683" y="500913"/>
                  </a:lnTo>
                  <a:lnTo>
                    <a:pt x="507606" y="495058"/>
                  </a:lnTo>
                  <a:close/>
                </a:path>
                <a:path w="508635" h="882650">
                  <a:moveTo>
                    <a:pt x="62737" y="0"/>
                  </a:moveTo>
                  <a:lnTo>
                    <a:pt x="14211" y="35115"/>
                  </a:lnTo>
                  <a:lnTo>
                    <a:pt x="6692" y="36791"/>
                  </a:lnTo>
                  <a:lnTo>
                    <a:pt x="6584" y="69405"/>
                  </a:lnTo>
                  <a:lnTo>
                    <a:pt x="5854" y="153873"/>
                  </a:lnTo>
                  <a:lnTo>
                    <a:pt x="35128" y="155536"/>
                  </a:lnTo>
                  <a:lnTo>
                    <a:pt x="35966" y="208216"/>
                  </a:lnTo>
                  <a:lnTo>
                    <a:pt x="491991" y="208216"/>
                  </a:lnTo>
                  <a:lnTo>
                    <a:pt x="491718" y="183972"/>
                  </a:lnTo>
                  <a:lnTo>
                    <a:pt x="483362" y="183121"/>
                  </a:lnTo>
                  <a:lnTo>
                    <a:pt x="478345" y="172262"/>
                  </a:lnTo>
                  <a:lnTo>
                    <a:pt x="492556" y="158051"/>
                  </a:lnTo>
                  <a:lnTo>
                    <a:pt x="492556" y="129616"/>
                  </a:lnTo>
                  <a:lnTo>
                    <a:pt x="490880" y="108699"/>
                  </a:lnTo>
                  <a:lnTo>
                    <a:pt x="489029" y="104533"/>
                  </a:lnTo>
                  <a:lnTo>
                    <a:pt x="483362" y="104533"/>
                  </a:lnTo>
                  <a:lnTo>
                    <a:pt x="480055" y="92834"/>
                  </a:lnTo>
                  <a:lnTo>
                    <a:pt x="478866" y="86232"/>
                  </a:lnTo>
                  <a:lnTo>
                    <a:pt x="479715" y="82298"/>
                  </a:lnTo>
                  <a:lnTo>
                    <a:pt x="482523" y="78600"/>
                  </a:lnTo>
                  <a:lnTo>
                    <a:pt x="484667" y="76098"/>
                  </a:lnTo>
                  <a:lnTo>
                    <a:pt x="482523" y="76098"/>
                  </a:lnTo>
                  <a:lnTo>
                    <a:pt x="489203" y="69405"/>
                  </a:lnTo>
                  <a:lnTo>
                    <a:pt x="488718" y="52679"/>
                  </a:lnTo>
                  <a:lnTo>
                    <a:pt x="434022" y="52679"/>
                  </a:lnTo>
                  <a:lnTo>
                    <a:pt x="347891" y="46824"/>
                  </a:lnTo>
                  <a:lnTo>
                    <a:pt x="352714" y="41808"/>
                  </a:lnTo>
                  <a:lnTo>
                    <a:pt x="287680" y="41808"/>
                  </a:lnTo>
                  <a:lnTo>
                    <a:pt x="219100" y="35115"/>
                  </a:lnTo>
                  <a:lnTo>
                    <a:pt x="219100" y="31762"/>
                  </a:lnTo>
                  <a:lnTo>
                    <a:pt x="138836" y="31762"/>
                  </a:lnTo>
                  <a:lnTo>
                    <a:pt x="72758" y="25920"/>
                  </a:lnTo>
                  <a:lnTo>
                    <a:pt x="73596" y="5841"/>
                  </a:lnTo>
                  <a:lnTo>
                    <a:pt x="78612" y="838"/>
                  </a:lnTo>
                  <a:lnTo>
                    <a:pt x="62737" y="0"/>
                  </a:lnTo>
                  <a:close/>
                </a:path>
                <a:path w="508635" h="882650">
                  <a:moveTo>
                    <a:pt x="487540" y="101180"/>
                  </a:moveTo>
                  <a:lnTo>
                    <a:pt x="483362" y="104533"/>
                  </a:lnTo>
                  <a:lnTo>
                    <a:pt x="489029" y="104533"/>
                  </a:lnTo>
                  <a:lnTo>
                    <a:pt x="487540" y="101180"/>
                  </a:lnTo>
                  <a:close/>
                </a:path>
                <a:path w="508635" h="882650">
                  <a:moveTo>
                    <a:pt x="487540" y="72745"/>
                  </a:moveTo>
                  <a:lnTo>
                    <a:pt x="482523" y="76098"/>
                  </a:lnTo>
                  <a:lnTo>
                    <a:pt x="484667" y="76098"/>
                  </a:lnTo>
                  <a:lnTo>
                    <a:pt x="487540" y="72745"/>
                  </a:lnTo>
                  <a:close/>
                </a:path>
                <a:path w="508635" h="882650">
                  <a:moveTo>
                    <a:pt x="463296" y="29260"/>
                  </a:moveTo>
                  <a:lnTo>
                    <a:pt x="459943" y="33439"/>
                  </a:lnTo>
                  <a:lnTo>
                    <a:pt x="449897" y="33439"/>
                  </a:lnTo>
                  <a:lnTo>
                    <a:pt x="434022" y="52679"/>
                  </a:lnTo>
                  <a:lnTo>
                    <a:pt x="488718" y="52679"/>
                  </a:lnTo>
                  <a:lnTo>
                    <a:pt x="488378" y="40970"/>
                  </a:lnTo>
                  <a:lnTo>
                    <a:pt x="482523" y="31762"/>
                  </a:lnTo>
                  <a:lnTo>
                    <a:pt x="472478" y="30099"/>
                  </a:lnTo>
                  <a:lnTo>
                    <a:pt x="463296" y="29260"/>
                  </a:lnTo>
                  <a:close/>
                </a:path>
                <a:path w="508635" h="882650">
                  <a:moveTo>
                    <a:pt x="332828" y="18389"/>
                  </a:moveTo>
                  <a:lnTo>
                    <a:pt x="313601" y="18389"/>
                  </a:lnTo>
                  <a:lnTo>
                    <a:pt x="287680" y="41808"/>
                  </a:lnTo>
                  <a:lnTo>
                    <a:pt x="352714" y="41808"/>
                  </a:lnTo>
                  <a:lnTo>
                    <a:pt x="360760" y="33439"/>
                  </a:lnTo>
                  <a:lnTo>
                    <a:pt x="339521" y="33439"/>
                  </a:lnTo>
                  <a:lnTo>
                    <a:pt x="333679" y="31762"/>
                  </a:lnTo>
                  <a:lnTo>
                    <a:pt x="332828" y="18389"/>
                  </a:lnTo>
                  <a:close/>
                </a:path>
                <a:path w="508635" h="882650">
                  <a:moveTo>
                    <a:pt x="350392" y="23406"/>
                  </a:moveTo>
                  <a:lnTo>
                    <a:pt x="339521" y="33439"/>
                  </a:lnTo>
                  <a:lnTo>
                    <a:pt x="360760" y="33439"/>
                  </a:lnTo>
                  <a:lnTo>
                    <a:pt x="368795" y="25082"/>
                  </a:lnTo>
                  <a:lnTo>
                    <a:pt x="350392" y="23406"/>
                  </a:lnTo>
                  <a:close/>
                </a:path>
                <a:path w="508635" h="882650">
                  <a:moveTo>
                    <a:pt x="166420" y="8356"/>
                  </a:moveTo>
                  <a:lnTo>
                    <a:pt x="138836" y="31762"/>
                  </a:lnTo>
                  <a:lnTo>
                    <a:pt x="219100" y="31762"/>
                  </a:lnTo>
                  <a:lnTo>
                    <a:pt x="219100" y="25082"/>
                  </a:lnTo>
                  <a:lnTo>
                    <a:pt x="188988" y="25082"/>
                  </a:lnTo>
                  <a:lnTo>
                    <a:pt x="188175" y="10032"/>
                  </a:lnTo>
                  <a:lnTo>
                    <a:pt x="166420" y="8356"/>
                  </a:lnTo>
                  <a:close/>
                </a:path>
                <a:path w="508635" h="882650">
                  <a:moveTo>
                    <a:pt x="224116" y="10871"/>
                  </a:moveTo>
                  <a:lnTo>
                    <a:pt x="202387" y="10871"/>
                  </a:lnTo>
                  <a:lnTo>
                    <a:pt x="188988" y="25082"/>
                  </a:lnTo>
                  <a:lnTo>
                    <a:pt x="219100" y="25082"/>
                  </a:lnTo>
                  <a:lnTo>
                    <a:pt x="219100" y="17551"/>
                  </a:lnTo>
                  <a:lnTo>
                    <a:pt x="224116" y="10871"/>
                  </a:lnTo>
                  <a:close/>
                </a:path>
              </a:pathLst>
            </a:custGeom>
            <a:solidFill>
              <a:srgbClr val="D7D7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418863" y="3718496"/>
              <a:ext cx="495300" cy="873760"/>
            </a:xfrm>
            <a:custGeom>
              <a:avLst/>
              <a:gdLst/>
              <a:ahLst/>
              <a:cxnLst/>
              <a:rect l="l" t="t" r="r" b="b"/>
              <a:pathLst>
                <a:path w="495300" h="873760">
                  <a:moveTo>
                    <a:pt x="485541" y="796467"/>
                  </a:moveTo>
                  <a:lnTo>
                    <a:pt x="433158" y="796467"/>
                  </a:lnTo>
                  <a:lnTo>
                    <a:pt x="431495" y="816533"/>
                  </a:lnTo>
                  <a:lnTo>
                    <a:pt x="416445" y="833246"/>
                  </a:lnTo>
                  <a:lnTo>
                    <a:pt x="418109" y="849147"/>
                  </a:lnTo>
                  <a:lnTo>
                    <a:pt x="429818" y="849985"/>
                  </a:lnTo>
                  <a:lnTo>
                    <a:pt x="430656" y="873391"/>
                  </a:lnTo>
                  <a:lnTo>
                    <a:pt x="485838" y="804824"/>
                  </a:lnTo>
                  <a:lnTo>
                    <a:pt x="485541" y="796467"/>
                  </a:lnTo>
                  <a:close/>
                </a:path>
                <a:path w="495300" h="873760">
                  <a:moveTo>
                    <a:pt x="488096" y="154228"/>
                  </a:moveTo>
                  <a:lnTo>
                    <a:pt x="429818" y="154228"/>
                  </a:lnTo>
                  <a:lnTo>
                    <a:pt x="428142" y="162585"/>
                  </a:lnTo>
                  <a:lnTo>
                    <a:pt x="429818" y="214439"/>
                  </a:lnTo>
                  <a:lnTo>
                    <a:pt x="415607" y="226148"/>
                  </a:lnTo>
                  <a:lnTo>
                    <a:pt x="420624" y="237007"/>
                  </a:lnTo>
                  <a:lnTo>
                    <a:pt x="428980" y="237858"/>
                  </a:lnTo>
                  <a:lnTo>
                    <a:pt x="429818" y="312280"/>
                  </a:lnTo>
                  <a:lnTo>
                    <a:pt x="443204" y="349084"/>
                  </a:lnTo>
                  <a:lnTo>
                    <a:pt x="444017" y="540588"/>
                  </a:lnTo>
                  <a:lnTo>
                    <a:pt x="437337" y="548106"/>
                  </a:lnTo>
                  <a:lnTo>
                    <a:pt x="444868" y="548944"/>
                  </a:lnTo>
                  <a:lnTo>
                    <a:pt x="445693" y="611657"/>
                  </a:lnTo>
                  <a:lnTo>
                    <a:pt x="432333" y="626719"/>
                  </a:lnTo>
                  <a:lnTo>
                    <a:pt x="433997" y="758837"/>
                  </a:lnTo>
                  <a:lnTo>
                    <a:pt x="430656" y="759675"/>
                  </a:lnTo>
                  <a:lnTo>
                    <a:pt x="432333" y="766356"/>
                  </a:lnTo>
                  <a:lnTo>
                    <a:pt x="420624" y="780580"/>
                  </a:lnTo>
                  <a:lnTo>
                    <a:pt x="419773" y="797305"/>
                  </a:lnTo>
                  <a:lnTo>
                    <a:pt x="431495" y="797305"/>
                  </a:lnTo>
                  <a:lnTo>
                    <a:pt x="432752" y="801065"/>
                  </a:lnTo>
                  <a:lnTo>
                    <a:pt x="433158" y="796467"/>
                  </a:lnTo>
                  <a:lnTo>
                    <a:pt x="485541" y="796467"/>
                  </a:lnTo>
                  <a:lnTo>
                    <a:pt x="484174" y="757986"/>
                  </a:lnTo>
                  <a:lnTo>
                    <a:pt x="493369" y="742950"/>
                  </a:lnTo>
                  <a:lnTo>
                    <a:pt x="490029" y="723722"/>
                  </a:lnTo>
                  <a:lnTo>
                    <a:pt x="484416" y="723099"/>
                  </a:lnTo>
                  <a:lnTo>
                    <a:pt x="482638" y="712927"/>
                  </a:lnTo>
                  <a:lnTo>
                    <a:pt x="482511" y="709510"/>
                  </a:lnTo>
                  <a:lnTo>
                    <a:pt x="493369" y="700303"/>
                  </a:lnTo>
                  <a:lnTo>
                    <a:pt x="490867" y="640918"/>
                  </a:lnTo>
                  <a:lnTo>
                    <a:pt x="495046" y="636752"/>
                  </a:lnTo>
                  <a:lnTo>
                    <a:pt x="494220" y="201891"/>
                  </a:lnTo>
                  <a:lnTo>
                    <a:pt x="490867" y="201891"/>
                  </a:lnTo>
                  <a:lnTo>
                    <a:pt x="491680" y="175132"/>
                  </a:lnTo>
                  <a:lnTo>
                    <a:pt x="486689" y="165938"/>
                  </a:lnTo>
                  <a:lnTo>
                    <a:pt x="482511" y="157581"/>
                  </a:lnTo>
                  <a:lnTo>
                    <a:pt x="488096" y="154228"/>
                  </a:lnTo>
                  <a:close/>
                </a:path>
                <a:path w="495300" h="873760">
                  <a:moveTo>
                    <a:pt x="485622" y="80122"/>
                  </a:moveTo>
                  <a:lnTo>
                    <a:pt x="416437" y="80122"/>
                  </a:lnTo>
                  <a:lnTo>
                    <a:pt x="420959" y="84394"/>
                  </a:lnTo>
                  <a:lnTo>
                    <a:pt x="425640" y="94856"/>
                  </a:lnTo>
                  <a:lnTo>
                    <a:pt x="426465" y="123291"/>
                  </a:lnTo>
                  <a:lnTo>
                    <a:pt x="418947" y="125806"/>
                  </a:lnTo>
                  <a:lnTo>
                    <a:pt x="417271" y="136677"/>
                  </a:lnTo>
                  <a:lnTo>
                    <a:pt x="420624" y="156730"/>
                  </a:lnTo>
                  <a:lnTo>
                    <a:pt x="429818" y="154228"/>
                  </a:lnTo>
                  <a:lnTo>
                    <a:pt x="488096" y="154228"/>
                  </a:lnTo>
                  <a:lnTo>
                    <a:pt x="490867" y="152565"/>
                  </a:lnTo>
                  <a:lnTo>
                    <a:pt x="493369" y="147548"/>
                  </a:lnTo>
                  <a:lnTo>
                    <a:pt x="493369" y="91503"/>
                  </a:lnTo>
                  <a:lnTo>
                    <a:pt x="485838" y="85648"/>
                  </a:lnTo>
                  <a:lnTo>
                    <a:pt x="485622" y="80122"/>
                  </a:lnTo>
                  <a:close/>
                </a:path>
                <a:path w="495300" h="873760">
                  <a:moveTo>
                    <a:pt x="485512" y="77292"/>
                  </a:moveTo>
                  <a:lnTo>
                    <a:pt x="287654" y="77292"/>
                  </a:lnTo>
                  <a:lnTo>
                    <a:pt x="306057" y="78968"/>
                  </a:lnTo>
                  <a:lnTo>
                    <a:pt x="306057" y="99885"/>
                  </a:lnTo>
                  <a:lnTo>
                    <a:pt x="369608" y="104051"/>
                  </a:lnTo>
                  <a:lnTo>
                    <a:pt x="384670" y="84823"/>
                  </a:lnTo>
                  <a:lnTo>
                    <a:pt x="402301" y="84823"/>
                  </a:lnTo>
                  <a:lnTo>
                    <a:pt x="409408" y="81334"/>
                  </a:lnTo>
                  <a:lnTo>
                    <a:pt x="416437" y="80122"/>
                  </a:lnTo>
                  <a:lnTo>
                    <a:pt x="485622" y="80122"/>
                  </a:lnTo>
                  <a:lnTo>
                    <a:pt x="485512" y="77292"/>
                  </a:lnTo>
                  <a:close/>
                </a:path>
                <a:path w="495300" h="873760">
                  <a:moveTo>
                    <a:pt x="367093" y="64757"/>
                  </a:moveTo>
                  <a:lnTo>
                    <a:pt x="161378" y="64757"/>
                  </a:lnTo>
                  <a:lnTo>
                    <a:pt x="156362" y="71437"/>
                  </a:lnTo>
                  <a:lnTo>
                    <a:pt x="156362" y="89001"/>
                  </a:lnTo>
                  <a:lnTo>
                    <a:pt x="223265" y="94030"/>
                  </a:lnTo>
                  <a:lnTo>
                    <a:pt x="250863" y="72275"/>
                  </a:lnTo>
                  <a:lnTo>
                    <a:pt x="485316" y="72275"/>
                  </a:lnTo>
                  <a:lnTo>
                    <a:pt x="485218" y="69761"/>
                  </a:lnTo>
                  <a:lnTo>
                    <a:pt x="416445" y="69761"/>
                  </a:lnTo>
                  <a:lnTo>
                    <a:pt x="367093" y="64757"/>
                  </a:lnTo>
                  <a:close/>
                </a:path>
                <a:path w="495300" h="873760">
                  <a:moveTo>
                    <a:pt x="485316" y="72275"/>
                  </a:moveTo>
                  <a:lnTo>
                    <a:pt x="270090" y="72275"/>
                  </a:lnTo>
                  <a:lnTo>
                    <a:pt x="270090" y="83146"/>
                  </a:lnTo>
                  <a:lnTo>
                    <a:pt x="276783" y="87325"/>
                  </a:lnTo>
                  <a:lnTo>
                    <a:pt x="287654" y="77292"/>
                  </a:lnTo>
                  <a:lnTo>
                    <a:pt x="485512" y="77292"/>
                  </a:lnTo>
                  <a:lnTo>
                    <a:pt x="485316" y="72275"/>
                  </a:lnTo>
                  <a:close/>
                </a:path>
                <a:path w="495300" h="873760">
                  <a:moveTo>
                    <a:pt x="402301" y="84823"/>
                  </a:moveTo>
                  <a:lnTo>
                    <a:pt x="384670" y="84823"/>
                  </a:lnTo>
                  <a:lnTo>
                    <a:pt x="397205" y="87325"/>
                  </a:lnTo>
                  <a:lnTo>
                    <a:pt x="402301" y="84823"/>
                  </a:lnTo>
                  <a:close/>
                </a:path>
                <a:path w="495300" h="873760">
                  <a:moveTo>
                    <a:pt x="73571" y="1193"/>
                  </a:moveTo>
                  <a:lnTo>
                    <a:pt x="61887" y="3695"/>
                  </a:lnTo>
                  <a:lnTo>
                    <a:pt x="0" y="53886"/>
                  </a:lnTo>
                  <a:lnTo>
                    <a:pt x="15875" y="54724"/>
                  </a:lnTo>
                  <a:lnTo>
                    <a:pt x="10858" y="59728"/>
                  </a:lnTo>
                  <a:lnTo>
                    <a:pt x="10020" y="77292"/>
                  </a:lnTo>
                  <a:lnTo>
                    <a:pt x="74409" y="83985"/>
                  </a:lnTo>
                  <a:lnTo>
                    <a:pt x="103682" y="62242"/>
                  </a:lnTo>
                  <a:lnTo>
                    <a:pt x="367042" y="62242"/>
                  </a:lnTo>
                  <a:lnTo>
                    <a:pt x="366973" y="58902"/>
                  </a:lnTo>
                  <a:lnTo>
                    <a:pt x="270941" y="58902"/>
                  </a:lnTo>
                  <a:lnTo>
                    <a:pt x="221589" y="55549"/>
                  </a:lnTo>
                  <a:lnTo>
                    <a:pt x="221435" y="48031"/>
                  </a:lnTo>
                  <a:lnTo>
                    <a:pt x="123748" y="48031"/>
                  </a:lnTo>
                  <a:lnTo>
                    <a:pt x="74409" y="45504"/>
                  </a:lnTo>
                  <a:lnTo>
                    <a:pt x="74289" y="6223"/>
                  </a:lnTo>
                  <a:lnTo>
                    <a:pt x="73571" y="1193"/>
                  </a:lnTo>
                  <a:close/>
                </a:path>
                <a:path w="495300" h="873760">
                  <a:moveTo>
                    <a:pt x="367042" y="62242"/>
                  </a:moveTo>
                  <a:lnTo>
                    <a:pt x="103682" y="62242"/>
                  </a:lnTo>
                  <a:lnTo>
                    <a:pt x="125437" y="63919"/>
                  </a:lnTo>
                  <a:lnTo>
                    <a:pt x="126250" y="78968"/>
                  </a:lnTo>
                  <a:lnTo>
                    <a:pt x="139649" y="64757"/>
                  </a:lnTo>
                  <a:lnTo>
                    <a:pt x="367093" y="64757"/>
                  </a:lnTo>
                  <a:lnTo>
                    <a:pt x="367042" y="62242"/>
                  </a:lnTo>
                  <a:close/>
                </a:path>
                <a:path w="495300" h="873760">
                  <a:moveTo>
                    <a:pt x="470801" y="31305"/>
                  </a:moveTo>
                  <a:lnTo>
                    <a:pt x="465785" y="32969"/>
                  </a:lnTo>
                  <a:lnTo>
                    <a:pt x="416445" y="69761"/>
                  </a:lnTo>
                  <a:lnTo>
                    <a:pt x="485218" y="69761"/>
                  </a:lnTo>
                  <a:lnTo>
                    <a:pt x="484174" y="43014"/>
                  </a:lnTo>
                  <a:lnTo>
                    <a:pt x="482511" y="32143"/>
                  </a:lnTo>
                  <a:lnTo>
                    <a:pt x="470801" y="31305"/>
                  </a:lnTo>
                  <a:close/>
                </a:path>
                <a:path w="495300" h="873760">
                  <a:moveTo>
                    <a:pt x="332816" y="13741"/>
                  </a:moveTo>
                  <a:lnTo>
                    <a:pt x="326961" y="16243"/>
                  </a:lnTo>
                  <a:lnTo>
                    <a:pt x="270941" y="58902"/>
                  </a:lnTo>
                  <a:lnTo>
                    <a:pt x="366973" y="58902"/>
                  </a:lnTo>
                  <a:lnTo>
                    <a:pt x="366392" y="30467"/>
                  </a:lnTo>
                  <a:lnTo>
                    <a:pt x="340334" y="30467"/>
                  </a:lnTo>
                  <a:lnTo>
                    <a:pt x="339496" y="21259"/>
                  </a:lnTo>
                  <a:lnTo>
                    <a:pt x="332816" y="13741"/>
                  </a:lnTo>
                  <a:close/>
                </a:path>
                <a:path w="495300" h="873760">
                  <a:moveTo>
                    <a:pt x="189306" y="0"/>
                  </a:moveTo>
                  <a:lnTo>
                    <a:pt x="145389" y="30260"/>
                  </a:lnTo>
                  <a:lnTo>
                    <a:pt x="123748" y="48031"/>
                  </a:lnTo>
                  <a:lnTo>
                    <a:pt x="221435" y="48031"/>
                  </a:lnTo>
                  <a:lnTo>
                    <a:pt x="220854" y="19596"/>
                  </a:lnTo>
                  <a:lnTo>
                    <a:pt x="195681" y="19596"/>
                  </a:lnTo>
                  <a:lnTo>
                    <a:pt x="190639" y="8724"/>
                  </a:lnTo>
                  <a:lnTo>
                    <a:pt x="189306" y="0"/>
                  </a:lnTo>
                  <a:close/>
                </a:path>
                <a:path w="495300" h="873760">
                  <a:moveTo>
                    <a:pt x="363753" y="17919"/>
                  </a:moveTo>
                  <a:lnTo>
                    <a:pt x="355396" y="17919"/>
                  </a:lnTo>
                  <a:lnTo>
                    <a:pt x="340334" y="30467"/>
                  </a:lnTo>
                  <a:lnTo>
                    <a:pt x="366392" y="30467"/>
                  </a:lnTo>
                  <a:lnTo>
                    <a:pt x="366255" y="23774"/>
                  </a:lnTo>
                  <a:lnTo>
                    <a:pt x="363753" y="17919"/>
                  </a:lnTo>
                  <a:close/>
                </a:path>
                <a:path w="495300" h="873760">
                  <a:moveTo>
                    <a:pt x="221802" y="5065"/>
                  </a:moveTo>
                  <a:lnTo>
                    <a:pt x="217697" y="5523"/>
                  </a:lnTo>
                  <a:lnTo>
                    <a:pt x="209041" y="8724"/>
                  </a:lnTo>
                  <a:lnTo>
                    <a:pt x="195681" y="19596"/>
                  </a:lnTo>
                  <a:lnTo>
                    <a:pt x="220854" y="19596"/>
                  </a:lnTo>
                  <a:lnTo>
                    <a:pt x="220751" y="14579"/>
                  </a:lnTo>
                  <a:lnTo>
                    <a:pt x="222454" y="7901"/>
                  </a:lnTo>
                  <a:lnTo>
                    <a:pt x="221802" y="5065"/>
                  </a:lnTo>
                  <a:close/>
                </a:path>
              </a:pathLst>
            </a:custGeom>
            <a:solidFill>
              <a:srgbClr val="65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450207" y="3725557"/>
              <a:ext cx="43180" cy="38735"/>
            </a:xfrm>
            <a:custGeom>
              <a:avLst/>
              <a:gdLst/>
              <a:ahLst/>
              <a:cxnLst/>
              <a:rect l="l" t="t" r="r" b="b"/>
              <a:pathLst>
                <a:path w="43179" h="38735">
                  <a:moveTo>
                    <a:pt x="43065" y="0"/>
                  </a:moveTo>
                  <a:lnTo>
                    <a:pt x="0" y="33858"/>
                  </a:lnTo>
                  <a:lnTo>
                    <a:pt x="43065" y="38442"/>
                  </a:lnTo>
                  <a:lnTo>
                    <a:pt x="43065" y="0"/>
                  </a:lnTo>
                  <a:close/>
                </a:path>
              </a:pathLst>
            </a:custGeom>
            <a:solidFill>
              <a:srgbClr val="5053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595710" y="3734320"/>
              <a:ext cx="43180" cy="38735"/>
            </a:xfrm>
            <a:custGeom>
              <a:avLst/>
              <a:gdLst/>
              <a:ahLst/>
              <a:cxnLst/>
              <a:rect l="l" t="t" r="r" b="b"/>
              <a:pathLst>
                <a:path w="43179" h="38735">
                  <a:moveTo>
                    <a:pt x="43065" y="0"/>
                  </a:moveTo>
                  <a:lnTo>
                    <a:pt x="0" y="33870"/>
                  </a:lnTo>
                  <a:lnTo>
                    <a:pt x="43065" y="38468"/>
                  </a:lnTo>
                  <a:lnTo>
                    <a:pt x="43065" y="0"/>
                  </a:lnTo>
                  <a:close/>
                </a:path>
              </a:pathLst>
            </a:custGeom>
            <a:solidFill>
              <a:srgbClr val="575A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742484" y="3744353"/>
              <a:ext cx="43180" cy="38735"/>
            </a:xfrm>
            <a:custGeom>
              <a:avLst/>
              <a:gdLst/>
              <a:ahLst/>
              <a:cxnLst/>
              <a:rect l="l" t="t" r="r" b="b"/>
              <a:pathLst>
                <a:path w="43179" h="38735">
                  <a:moveTo>
                    <a:pt x="43053" y="0"/>
                  </a:moveTo>
                  <a:lnTo>
                    <a:pt x="0" y="33870"/>
                  </a:lnTo>
                  <a:lnTo>
                    <a:pt x="43053" y="38480"/>
                  </a:lnTo>
                  <a:lnTo>
                    <a:pt x="43053" y="0"/>
                  </a:lnTo>
                  <a:close/>
                </a:path>
              </a:pathLst>
            </a:custGeom>
            <a:solidFill>
              <a:srgbClr val="5959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434738" y="3773220"/>
              <a:ext cx="84455" cy="6350"/>
            </a:xfrm>
            <a:custGeom>
              <a:avLst/>
              <a:gdLst/>
              <a:ahLst/>
              <a:cxnLst/>
              <a:rect l="l" t="t" r="r" b="b"/>
              <a:pathLst>
                <a:path w="84454" h="6350">
                  <a:moveTo>
                    <a:pt x="-2286" y="3130"/>
                  </a:moveTo>
                  <a:lnTo>
                    <a:pt x="86740" y="3130"/>
                  </a:lnTo>
                </a:path>
              </a:pathLst>
            </a:custGeom>
            <a:ln w="10833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580242" y="3783253"/>
              <a:ext cx="89535" cy="7620"/>
            </a:xfrm>
            <a:custGeom>
              <a:avLst/>
              <a:gdLst/>
              <a:ahLst/>
              <a:cxnLst/>
              <a:rect l="l" t="t" r="r" b="b"/>
              <a:pathLst>
                <a:path w="89535" h="7620">
                  <a:moveTo>
                    <a:pt x="-2285" y="3759"/>
                  </a:moveTo>
                  <a:lnTo>
                    <a:pt x="91770" y="3759"/>
                  </a:lnTo>
                </a:path>
              </a:pathLst>
            </a:custGeom>
            <a:ln w="12090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724920" y="3797465"/>
              <a:ext cx="78740" cy="6350"/>
            </a:xfrm>
            <a:custGeom>
              <a:avLst/>
              <a:gdLst/>
              <a:ahLst/>
              <a:cxnLst/>
              <a:rect l="l" t="t" r="r" b="b"/>
              <a:pathLst>
                <a:path w="78739" h="6350">
                  <a:moveTo>
                    <a:pt x="-2286" y="2927"/>
                  </a:moveTo>
                  <a:lnTo>
                    <a:pt x="80898" y="2927"/>
                  </a:lnTo>
                </a:path>
              </a:pathLst>
            </a:custGeom>
            <a:ln w="10426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4544301" y="3729316"/>
              <a:ext cx="217170" cy="73025"/>
            </a:xfrm>
            <a:custGeom>
              <a:avLst/>
              <a:gdLst/>
              <a:ahLst/>
              <a:cxnLst/>
              <a:rect l="l" t="t" r="r" b="b"/>
              <a:pathLst>
                <a:path w="217170" h="73025">
                  <a:moveTo>
                    <a:pt x="70243" y="8775"/>
                  </a:moveTo>
                  <a:lnTo>
                    <a:pt x="14211" y="53936"/>
                  </a:lnTo>
                  <a:lnTo>
                    <a:pt x="0" y="65227"/>
                  </a:lnTo>
                  <a:lnTo>
                    <a:pt x="0" y="53098"/>
                  </a:lnTo>
                  <a:lnTo>
                    <a:pt x="62699" y="0"/>
                  </a:lnTo>
                  <a:lnTo>
                    <a:pt x="70243" y="8775"/>
                  </a:lnTo>
                  <a:close/>
                </a:path>
                <a:path w="217170" h="73025">
                  <a:moveTo>
                    <a:pt x="216992" y="16294"/>
                  </a:moveTo>
                  <a:lnTo>
                    <a:pt x="160972" y="61455"/>
                  </a:lnTo>
                  <a:lnTo>
                    <a:pt x="146735" y="72732"/>
                  </a:lnTo>
                  <a:lnTo>
                    <a:pt x="146735" y="60617"/>
                  </a:lnTo>
                  <a:lnTo>
                    <a:pt x="209473" y="7518"/>
                  </a:lnTo>
                  <a:lnTo>
                    <a:pt x="216992" y="16294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4406303" y="3780739"/>
              <a:ext cx="22860" cy="15240"/>
            </a:xfrm>
            <a:custGeom>
              <a:avLst/>
              <a:gdLst/>
              <a:ahLst/>
              <a:cxnLst/>
              <a:rect l="l" t="t" r="r" b="b"/>
              <a:pathLst>
                <a:path w="22860" h="15239">
                  <a:moveTo>
                    <a:pt x="21755" y="0"/>
                  </a:moveTo>
                  <a:lnTo>
                    <a:pt x="0" y="15049"/>
                  </a:lnTo>
                  <a:lnTo>
                    <a:pt x="22580" y="15049"/>
                  </a:lnTo>
                  <a:lnTo>
                    <a:pt x="21755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4406303" y="3780739"/>
              <a:ext cx="22860" cy="15240"/>
            </a:xfrm>
            <a:custGeom>
              <a:avLst/>
              <a:gdLst/>
              <a:ahLst/>
              <a:cxnLst/>
              <a:rect l="l" t="t" r="r" b="b"/>
              <a:pathLst>
                <a:path w="22860" h="15239">
                  <a:moveTo>
                    <a:pt x="21755" y="0"/>
                  </a:moveTo>
                  <a:lnTo>
                    <a:pt x="0" y="15049"/>
                  </a:lnTo>
                  <a:lnTo>
                    <a:pt x="22580" y="15049"/>
                  </a:lnTo>
                  <a:lnTo>
                    <a:pt x="21755" y="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706518" y="3799128"/>
              <a:ext cx="18415" cy="19685"/>
            </a:xfrm>
            <a:custGeom>
              <a:avLst/>
              <a:gdLst/>
              <a:ahLst/>
              <a:cxnLst/>
              <a:rect l="l" t="t" r="r" b="b"/>
              <a:pathLst>
                <a:path w="18414" h="19685">
                  <a:moveTo>
                    <a:pt x="17564" y="0"/>
                  </a:moveTo>
                  <a:lnTo>
                    <a:pt x="0" y="18402"/>
                  </a:lnTo>
                  <a:lnTo>
                    <a:pt x="18402" y="19253"/>
                  </a:lnTo>
                  <a:lnTo>
                    <a:pt x="17564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706518" y="3799128"/>
              <a:ext cx="18415" cy="19685"/>
            </a:xfrm>
            <a:custGeom>
              <a:avLst/>
              <a:gdLst/>
              <a:ahLst/>
              <a:cxnLst/>
              <a:rect l="l" t="t" r="r" b="b"/>
              <a:pathLst>
                <a:path w="18414" h="19685">
                  <a:moveTo>
                    <a:pt x="17564" y="0"/>
                  </a:moveTo>
                  <a:lnTo>
                    <a:pt x="0" y="18402"/>
                  </a:lnTo>
                  <a:lnTo>
                    <a:pt x="18402" y="19253"/>
                  </a:lnTo>
                  <a:lnTo>
                    <a:pt x="17564" y="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4514176" y="3789933"/>
              <a:ext cx="31115" cy="22225"/>
            </a:xfrm>
            <a:custGeom>
              <a:avLst/>
              <a:gdLst/>
              <a:ahLst/>
              <a:cxnLst/>
              <a:rect l="l" t="t" r="r" b="b"/>
              <a:pathLst>
                <a:path w="31114" h="22225">
                  <a:moveTo>
                    <a:pt x="29273" y="0"/>
                  </a:moveTo>
                  <a:lnTo>
                    <a:pt x="20916" y="838"/>
                  </a:lnTo>
                  <a:lnTo>
                    <a:pt x="0" y="20904"/>
                  </a:lnTo>
                  <a:lnTo>
                    <a:pt x="12560" y="21742"/>
                  </a:lnTo>
                  <a:lnTo>
                    <a:pt x="30937" y="7531"/>
                  </a:lnTo>
                  <a:lnTo>
                    <a:pt x="29273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4514176" y="3789933"/>
              <a:ext cx="31115" cy="22225"/>
            </a:xfrm>
            <a:custGeom>
              <a:avLst/>
              <a:gdLst/>
              <a:ahLst/>
              <a:cxnLst/>
              <a:rect l="l" t="t" r="r" b="b"/>
              <a:pathLst>
                <a:path w="31114" h="22225">
                  <a:moveTo>
                    <a:pt x="30937" y="7531"/>
                  </a:moveTo>
                  <a:lnTo>
                    <a:pt x="29273" y="0"/>
                  </a:lnTo>
                  <a:lnTo>
                    <a:pt x="20916" y="838"/>
                  </a:lnTo>
                  <a:lnTo>
                    <a:pt x="0" y="20904"/>
                  </a:lnTo>
                  <a:lnTo>
                    <a:pt x="12560" y="21742"/>
                  </a:lnTo>
                  <a:lnTo>
                    <a:pt x="30937" y="7531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4664710" y="3800817"/>
              <a:ext cx="31115" cy="22225"/>
            </a:xfrm>
            <a:custGeom>
              <a:avLst/>
              <a:gdLst/>
              <a:ahLst/>
              <a:cxnLst/>
              <a:rect l="l" t="t" r="r" b="b"/>
              <a:pathLst>
                <a:path w="31114" h="22225">
                  <a:moveTo>
                    <a:pt x="20891" y="0"/>
                  </a:moveTo>
                  <a:lnTo>
                    <a:pt x="0" y="20891"/>
                  </a:lnTo>
                  <a:lnTo>
                    <a:pt x="10858" y="21729"/>
                  </a:lnTo>
                  <a:lnTo>
                    <a:pt x="30937" y="5003"/>
                  </a:lnTo>
                  <a:lnTo>
                    <a:pt x="25095" y="3327"/>
                  </a:lnTo>
                  <a:lnTo>
                    <a:pt x="20891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4421365" y="3800817"/>
              <a:ext cx="324485" cy="837565"/>
            </a:xfrm>
            <a:custGeom>
              <a:avLst/>
              <a:gdLst/>
              <a:ahLst/>
              <a:cxnLst/>
              <a:rect l="l" t="t" r="r" b="b"/>
              <a:pathLst>
                <a:path w="324485" h="837564">
                  <a:moveTo>
                    <a:pt x="274281" y="5003"/>
                  </a:moveTo>
                  <a:lnTo>
                    <a:pt x="254203" y="21729"/>
                  </a:lnTo>
                  <a:lnTo>
                    <a:pt x="243344" y="20891"/>
                  </a:lnTo>
                  <a:lnTo>
                    <a:pt x="264236" y="0"/>
                  </a:lnTo>
                  <a:lnTo>
                    <a:pt x="268439" y="3327"/>
                  </a:lnTo>
                  <a:lnTo>
                    <a:pt x="274281" y="5003"/>
                  </a:lnTo>
                  <a:close/>
                </a:path>
                <a:path w="324485" h="837564">
                  <a:moveTo>
                    <a:pt x="63550" y="41808"/>
                  </a:moveTo>
                  <a:lnTo>
                    <a:pt x="63550" y="50584"/>
                  </a:lnTo>
                  <a:lnTo>
                    <a:pt x="56997" y="57696"/>
                  </a:lnTo>
                  <a:lnTo>
                    <a:pt x="48907" y="57696"/>
                  </a:lnTo>
                  <a:lnTo>
                    <a:pt x="40830" y="57696"/>
                  </a:lnTo>
                  <a:lnTo>
                    <a:pt x="34277" y="50584"/>
                  </a:lnTo>
                  <a:lnTo>
                    <a:pt x="34277" y="41808"/>
                  </a:lnTo>
                  <a:lnTo>
                    <a:pt x="34277" y="33032"/>
                  </a:lnTo>
                  <a:lnTo>
                    <a:pt x="40830" y="25920"/>
                  </a:lnTo>
                  <a:lnTo>
                    <a:pt x="48907" y="25920"/>
                  </a:lnTo>
                  <a:lnTo>
                    <a:pt x="56997" y="25920"/>
                  </a:lnTo>
                  <a:lnTo>
                    <a:pt x="63550" y="33032"/>
                  </a:lnTo>
                  <a:lnTo>
                    <a:pt x="63550" y="41808"/>
                  </a:lnTo>
                  <a:close/>
                </a:path>
                <a:path w="324485" h="837564">
                  <a:moveTo>
                    <a:pt x="178104" y="49326"/>
                  </a:moveTo>
                  <a:lnTo>
                    <a:pt x="178104" y="58102"/>
                  </a:lnTo>
                  <a:lnTo>
                    <a:pt x="171564" y="65227"/>
                  </a:lnTo>
                  <a:lnTo>
                    <a:pt x="163487" y="65227"/>
                  </a:lnTo>
                  <a:lnTo>
                    <a:pt x="155397" y="65227"/>
                  </a:lnTo>
                  <a:lnTo>
                    <a:pt x="148856" y="58102"/>
                  </a:lnTo>
                  <a:lnTo>
                    <a:pt x="148856" y="49326"/>
                  </a:lnTo>
                  <a:lnTo>
                    <a:pt x="148856" y="40551"/>
                  </a:lnTo>
                  <a:lnTo>
                    <a:pt x="155397" y="33439"/>
                  </a:lnTo>
                  <a:lnTo>
                    <a:pt x="163487" y="33439"/>
                  </a:lnTo>
                  <a:lnTo>
                    <a:pt x="171564" y="33439"/>
                  </a:lnTo>
                  <a:lnTo>
                    <a:pt x="178104" y="40551"/>
                  </a:lnTo>
                  <a:lnTo>
                    <a:pt x="178104" y="49326"/>
                  </a:lnTo>
                  <a:close/>
                </a:path>
                <a:path w="324485" h="837564">
                  <a:moveTo>
                    <a:pt x="294360" y="61874"/>
                  </a:moveTo>
                  <a:lnTo>
                    <a:pt x="294360" y="70637"/>
                  </a:lnTo>
                  <a:lnTo>
                    <a:pt x="287794" y="77762"/>
                  </a:lnTo>
                  <a:lnTo>
                    <a:pt x="279717" y="77762"/>
                  </a:lnTo>
                  <a:lnTo>
                    <a:pt x="271627" y="77762"/>
                  </a:lnTo>
                  <a:lnTo>
                    <a:pt x="265087" y="70637"/>
                  </a:lnTo>
                  <a:lnTo>
                    <a:pt x="265087" y="61874"/>
                  </a:lnTo>
                  <a:lnTo>
                    <a:pt x="265087" y="53098"/>
                  </a:lnTo>
                  <a:lnTo>
                    <a:pt x="271627" y="45986"/>
                  </a:lnTo>
                  <a:lnTo>
                    <a:pt x="279717" y="45986"/>
                  </a:lnTo>
                  <a:lnTo>
                    <a:pt x="287794" y="45986"/>
                  </a:lnTo>
                  <a:lnTo>
                    <a:pt x="294360" y="53098"/>
                  </a:lnTo>
                  <a:lnTo>
                    <a:pt x="294360" y="61874"/>
                  </a:lnTo>
                  <a:close/>
                </a:path>
                <a:path w="324485" h="837564">
                  <a:moveTo>
                    <a:pt x="29273" y="792746"/>
                  </a:moveTo>
                  <a:lnTo>
                    <a:pt x="29273" y="801535"/>
                  </a:lnTo>
                  <a:lnTo>
                    <a:pt x="22720" y="808647"/>
                  </a:lnTo>
                  <a:lnTo>
                    <a:pt x="14630" y="808647"/>
                  </a:lnTo>
                  <a:lnTo>
                    <a:pt x="6540" y="808647"/>
                  </a:lnTo>
                  <a:lnTo>
                    <a:pt x="0" y="801535"/>
                  </a:lnTo>
                  <a:lnTo>
                    <a:pt x="0" y="792746"/>
                  </a:lnTo>
                  <a:lnTo>
                    <a:pt x="0" y="783971"/>
                  </a:lnTo>
                  <a:lnTo>
                    <a:pt x="6540" y="776871"/>
                  </a:lnTo>
                  <a:lnTo>
                    <a:pt x="14630" y="776871"/>
                  </a:lnTo>
                  <a:lnTo>
                    <a:pt x="22720" y="776871"/>
                  </a:lnTo>
                  <a:lnTo>
                    <a:pt x="29273" y="783971"/>
                  </a:lnTo>
                  <a:lnTo>
                    <a:pt x="29273" y="792746"/>
                  </a:lnTo>
                  <a:close/>
                </a:path>
                <a:path w="324485" h="837564">
                  <a:moveTo>
                    <a:pt x="177279" y="806958"/>
                  </a:moveTo>
                  <a:lnTo>
                    <a:pt x="177279" y="815746"/>
                  </a:lnTo>
                  <a:lnTo>
                    <a:pt x="170726" y="822858"/>
                  </a:lnTo>
                  <a:lnTo>
                    <a:pt x="162636" y="822858"/>
                  </a:lnTo>
                  <a:lnTo>
                    <a:pt x="154559" y="822858"/>
                  </a:lnTo>
                  <a:lnTo>
                    <a:pt x="148005" y="815746"/>
                  </a:lnTo>
                  <a:lnTo>
                    <a:pt x="148005" y="806958"/>
                  </a:lnTo>
                  <a:lnTo>
                    <a:pt x="148005" y="798195"/>
                  </a:lnTo>
                  <a:lnTo>
                    <a:pt x="154559" y="791070"/>
                  </a:lnTo>
                  <a:lnTo>
                    <a:pt x="162636" y="791070"/>
                  </a:lnTo>
                  <a:lnTo>
                    <a:pt x="170726" y="791070"/>
                  </a:lnTo>
                  <a:lnTo>
                    <a:pt x="177279" y="798195"/>
                  </a:lnTo>
                  <a:lnTo>
                    <a:pt x="177279" y="806958"/>
                  </a:lnTo>
                  <a:close/>
                </a:path>
                <a:path w="324485" h="837564">
                  <a:moveTo>
                    <a:pt x="324459" y="821169"/>
                  </a:moveTo>
                  <a:lnTo>
                    <a:pt x="324459" y="829957"/>
                  </a:lnTo>
                  <a:lnTo>
                    <a:pt x="317906" y="837069"/>
                  </a:lnTo>
                  <a:lnTo>
                    <a:pt x="309816" y="837069"/>
                  </a:lnTo>
                  <a:lnTo>
                    <a:pt x="301751" y="837069"/>
                  </a:lnTo>
                  <a:lnTo>
                    <a:pt x="295186" y="829957"/>
                  </a:lnTo>
                  <a:lnTo>
                    <a:pt x="295186" y="821169"/>
                  </a:lnTo>
                  <a:lnTo>
                    <a:pt x="295186" y="812406"/>
                  </a:lnTo>
                  <a:lnTo>
                    <a:pt x="301751" y="805294"/>
                  </a:lnTo>
                  <a:lnTo>
                    <a:pt x="309816" y="805294"/>
                  </a:lnTo>
                  <a:lnTo>
                    <a:pt x="317906" y="805294"/>
                  </a:lnTo>
                  <a:lnTo>
                    <a:pt x="324459" y="812406"/>
                  </a:lnTo>
                  <a:lnTo>
                    <a:pt x="324459" y="821169"/>
                  </a:lnTo>
                  <a:close/>
                </a:path>
                <a:path w="324485" h="837564">
                  <a:moveTo>
                    <a:pt x="129628" y="145503"/>
                  </a:moveTo>
                  <a:lnTo>
                    <a:pt x="198183" y="151358"/>
                  </a:lnTo>
                  <a:lnTo>
                    <a:pt x="198183" y="219087"/>
                  </a:lnTo>
                  <a:lnTo>
                    <a:pt x="130441" y="212394"/>
                  </a:lnTo>
                  <a:lnTo>
                    <a:pt x="129628" y="145503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4412157" y="3871887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24663" y="0"/>
                  </a:moveTo>
                  <a:lnTo>
                    <a:pt x="15060" y="1872"/>
                  </a:lnTo>
                  <a:lnTo>
                    <a:pt x="7221" y="6978"/>
                  </a:lnTo>
                  <a:lnTo>
                    <a:pt x="1937" y="14551"/>
                  </a:lnTo>
                  <a:lnTo>
                    <a:pt x="0" y="23825"/>
                  </a:lnTo>
                  <a:lnTo>
                    <a:pt x="1937" y="33111"/>
                  </a:lnTo>
                  <a:lnTo>
                    <a:pt x="7221" y="40687"/>
                  </a:lnTo>
                  <a:lnTo>
                    <a:pt x="15060" y="45792"/>
                  </a:lnTo>
                  <a:lnTo>
                    <a:pt x="24663" y="47663"/>
                  </a:lnTo>
                  <a:lnTo>
                    <a:pt x="34273" y="45792"/>
                  </a:lnTo>
                  <a:lnTo>
                    <a:pt x="42116" y="40687"/>
                  </a:lnTo>
                  <a:lnTo>
                    <a:pt x="47401" y="33111"/>
                  </a:lnTo>
                  <a:lnTo>
                    <a:pt x="49339" y="23825"/>
                  </a:lnTo>
                  <a:lnTo>
                    <a:pt x="47401" y="14551"/>
                  </a:lnTo>
                  <a:lnTo>
                    <a:pt x="42116" y="6978"/>
                  </a:lnTo>
                  <a:lnTo>
                    <a:pt x="34273" y="1872"/>
                  </a:lnTo>
                  <a:lnTo>
                    <a:pt x="24663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4412157" y="3871887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49339" y="23825"/>
                  </a:moveTo>
                  <a:lnTo>
                    <a:pt x="47401" y="33111"/>
                  </a:lnTo>
                  <a:lnTo>
                    <a:pt x="42116" y="40687"/>
                  </a:lnTo>
                  <a:lnTo>
                    <a:pt x="34273" y="45792"/>
                  </a:lnTo>
                  <a:lnTo>
                    <a:pt x="24663" y="47663"/>
                  </a:lnTo>
                  <a:lnTo>
                    <a:pt x="15060" y="45792"/>
                  </a:lnTo>
                  <a:lnTo>
                    <a:pt x="7221" y="40687"/>
                  </a:lnTo>
                  <a:lnTo>
                    <a:pt x="1937" y="33111"/>
                  </a:lnTo>
                  <a:lnTo>
                    <a:pt x="0" y="23825"/>
                  </a:lnTo>
                  <a:lnTo>
                    <a:pt x="1937" y="14551"/>
                  </a:lnTo>
                  <a:lnTo>
                    <a:pt x="7221" y="6978"/>
                  </a:lnTo>
                  <a:lnTo>
                    <a:pt x="15060" y="1872"/>
                  </a:lnTo>
                  <a:lnTo>
                    <a:pt x="24663" y="0"/>
                  </a:lnTo>
                  <a:lnTo>
                    <a:pt x="34273" y="1872"/>
                  </a:lnTo>
                  <a:lnTo>
                    <a:pt x="42116" y="6978"/>
                  </a:lnTo>
                  <a:lnTo>
                    <a:pt x="47401" y="14551"/>
                  </a:lnTo>
                  <a:lnTo>
                    <a:pt x="49339" y="23825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414143" y="3869912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35" y="0"/>
                  </a:moveTo>
                  <a:lnTo>
                    <a:pt x="23884" y="739"/>
                  </a:lnTo>
                  <a:lnTo>
                    <a:pt x="13076" y="5314"/>
                  </a:lnTo>
                  <a:lnTo>
                    <a:pt x="1244" y="26605"/>
                  </a:lnTo>
                  <a:lnTo>
                    <a:pt x="0" y="37623"/>
                  </a:lnTo>
                  <a:lnTo>
                    <a:pt x="11774" y="41898"/>
                  </a:lnTo>
                  <a:lnTo>
                    <a:pt x="38996" y="42957"/>
                  </a:lnTo>
                  <a:lnTo>
                    <a:pt x="48928" y="35436"/>
                  </a:lnTo>
                  <a:lnTo>
                    <a:pt x="52587" y="29794"/>
                  </a:lnTo>
                  <a:lnTo>
                    <a:pt x="50285" y="23208"/>
                  </a:lnTo>
                  <a:lnTo>
                    <a:pt x="42337" y="12858"/>
                  </a:lnTo>
                  <a:lnTo>
                    <a:pt x="35771" y="3804"/>
                  </a:lnTo>
                  <a:lnTo>
                    <a:pt x="30535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414143" y="3869912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76" y="5314"/>
                  </a:moveTo>
                  <a:lnTo>
                    <a:pt x="1244" y="26605"/>
                  </a:lnTo>
                  <a:lnTo>
                    <a:pt x="0" y="37623"/>
                  </a:lnTo>
                  <a:lnTo>
                    <a:pt x="11774" y="41898"/>
                  </a:lnTo>
                  <a:lnTo>
                    <a:pt x="38996" y="42957"/>
                  </a:lnTo>
                  <a:lnTo>
                    <a:pt x="48928" y="35436"/>
                  </a:lnTo>
                  <a:lnTo>
                    <a:pt x="52587" y="29794"/>
                  </a:lnTo>
                  <a:lnTo>
                    <a:pt x="50285" y="23208"/>
                  </a:lnTo>
                  <a:lnTo>
                    <a:pt x="42337" y="12858"/>
                  </a:lnTo>
                  <a:lnTo>
                    <a:pt x="35771" y="3804"/>
                  </a:lnTo>
                  <a:lnTo>
                    <a:pt x="30535" y="0"/>
                  </a:lnTo>
                  <a:lnTo>
                    <a:pt x="23884" y="739"/>
                  </a:lnTo>
                  <a:lnTo>
                    <a:pt x="13076" y="5314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560176" y="3883596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24676" y="0"/>
                  </a:moveTo>
                  <a:lnTo>
                    <a:pt x="15066" y="1874"/>
                  </a:lnTo>
                  <a:lnTo>
                    <a:pt x="7223" y="6983"/>
                  </a:lnTo>
                  <a:lnTo>
                    <a:pt x="1937" y="14557"/>
                  </a:lnTo>
                  <a:lnTo>
                    <a:pt x="0" y="23825"/>
                  </a:lnTo>
                  <a:lnTo>
                    <a:pt x="1937" y="33105"/>
                  </a:lnTo>
                  <a:lnTo>
                    <a:pt x="7223" y="40682"/>
                  </a:lnTo>
                  <a:lnTo>
                    <a:pt x="15066" y="45790"/>
                  </a:lnTo>
                  <a:lnTo>
                    <a:pt x="24676" y="47663"/>
                  </a:lnTo>
                  <a:lnTo>
                    <a:pt x="34271" y="45790"/>
                  </a:lnTo>
                  <a:lnTo>
                    <a:pt x="42106" y="40682"/>
                  </a:lnTo>
                  <a:lnTo>
                    <a:pt x="47389" y="33105"/>
                  </a:lnTo>
                  <a:lnTo>
                    <a:pt x="49326" y="23825"/>
                  </a:lnTo>
                  <a:lnTo>
                    <a:pt x="47389" y="14557"/>
                  </a:lnTo>
                  <a:lnTo>
                    <a:pt x="42106" y="6983"/>
                  </a:lnTo>
                  <a:lnTo>
                    <a:pt x="34271" y="1874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560176" y="3883596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49326" y="23825"/>
                  </a:moveTo>
                  <a:lnTo>
                    <a:pt x="47389" y="33105"/>
                  </a:lnTo>
                  <a:lnTo>
                    <a:pt x="42106" y="40682"/>
                  </a:lnTo>
                  <a:lnTo>
                    <a:pt x="34271" y="45790"/>
                  </a:lnTo>
                  <a:lnTo>
                    <a:pt x="24676" y="47663"/>
                  </a:lnTo>
                  <a:lnTo>
                    <a:pt x="15066" y="45790"/>
                  </a:lnTo>
                  <a:lnTo>
                    <a:pt x="7223" y="40682"/>
                  </a:lnTo>
                  <a:lnTo>
                    <a:pt x="1937" y="33105"/>
                  </a:lnTo>
                  <a:lnTo>
                    <a:pt x="0" y="23825"/>
                  </a:lnTo>
                  <a:lnTo>
                    <a:pt x="1937" y="14557"/>
                  </a:lnTo>
                  <a:lnTo>
                    <a:pt x="7223" y="6983"/>
                  </a:lnTo>
                  <a:lnTo>
                    <a:pt x="15066" y="1874"/>
                  </a:lnTo>
                  <a:lnTo>
                    <a:pt x="24676" y="0"/>
                  </a:lnTo>
                  <a:lnTo>
                    <a:pt x="34271" y="1874"/>
                  </a:lnTo>
                  <a:lnTo>
                    <a:pt x="42106" y="6983"/>
                  </a:lnTo>
                  <a:lnTo>
                    <a:pt x="47389" y="14557"/>
                  </a:lnTo>
                  <a:lnTo>
                    <a:pt x="49326" y="23825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562160" y="3881612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26" y="0"/>
                  </a:moveTo>
                  <a:lnTo>
                    <a:pt x="23873" y="741"/>
                  </a:lnTo>
                  <a:lnTo>
                    <a:pt x="13065" y="5324"/>
                  </a:lnTo>
                  <a:lnTo>
                    <a:pt x="1240" y="26615"/>
                  </a:lnTo>
                  <a:lnTo>
                    <a:pt x="0" y="37633"/>
                  </a:lnTo>
                  <a:lnTo>
                    <a:pt x="11775" y="41907"/>
                  </a:lnTo>
                  <a:lnTo>
                    <a:pt x="38998" y="42967"/>
                  </a:lnTo>
                  <a:lnTo>
                    <a:pt x="48923" y="35446"/>
                  </a:lnTo>
                  <a:lnTo>
                    <a:pt x="52579" y="29803"/>
                  </a:lnTo>
                  <a:lnTo>
                    <a:pt x="50280" y="23218"/>
                  </a:lnTo>
                  <a:lnTo>
                    <a:pt x="42338" y="12868"/>
                  </a:lnTo>
                  <a:lnTo>
                    <a:pt x="35766" y="3806"/>
                  </a:lnTo>
                  <a:lnTo>
                    <a:pt x="30526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562160" y="3881612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65" y="5324"/>
                  </a:moveTo>
                  <a:lnTo>
                    <a:pt x="1240" y="26615"/>
                  </a:lnTo>
                  <a:lnTo>
                    <a:pt x="0" y="37633"/>
                  </a:lnTo>
                  <a:lnTo>
                    <a:pt x="11775" y="41907"/>
                  </a:lnTo>
                  <a:lnTo>
                    <a:pt x="38998" y="42967"/>
                  </a:lnTo>
                  <a:lnTo>
                    <a:pt x="48923" y="35446"/>
                  </a:lnTo>
                  <a:lnTo>
                    <a:pt x="52579" y="29803"/>
                  </a:lnTo>
                  <a:lnTo>
                    <a:pt x="50280" y="23218"/>
                  </a:lnTo>
                  <a:lnTo>
                    <a:pt x="42338" y="12868"/>
                  </a:lnTo>
                  <a:lnTo>
                    <a:pt x="35766" y="3806"/>
                  </a:lnTo>
                  <a:lnTo>
                    <a:pt x="30526" y="0"/>
                  </a:lnTo>
                  <a:lnTo>
                    <a:pt x="23873" y="741"/>
                  </a:lnTo>
                  <a:lnTo>
                    <a:pt x="13065" y="5324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709020" y="3895305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24663" y="0"/>
                  </a:moveTo>
                  <a:lnTo>
                    <a:pt x="15066" y="1874"/>
                  </a:lnTo>
                  <a:lnTo>
                    <a:pt x="7226" y="6983"/>
                  </a:lnTo>
                  <a:lnTo>
                    <a:pt x="1939" y="14557"/>
                  </a:lnTo>
                  <a:lnTo>
                    <a:pt x="0" y="23825"/>
                  </a:lnTo>
                  <a:lnTo>
                    <a:pt x="1939" y="33105"/>
                  </a:lnTo>
                  <a:lnTo>
                    <a:pt x="7226" y="40682"/>
                  </a:lnTo>
                  <a:lnTo>
                    <a:pt x="15066" y="45790"/>
                  </a:lnTo>
                  <a:lnTo>
                    <a:pt x="24663" y="47663"/>
                  </a:lnTo>
                  <a:lnTo>
                    <a:pt x="34273" y="45790"/>
                  </a:lnTo>
                  <a:lnTo>
                    <a:pt x="42116" y="40682"/>
                  </a:lnTo>
                  <a:lnTo>
                    <a:pt x="47401" y="33105"/>
                  </a:lnTo>
                  <a:lnTo>
                    <a:pt x="49339" y="23825"/>
                  </a:lnTo>
                  <a:lnTo>
                    <a:pt x="47401" y="14557"/>
                  </a:lnTo>
                  <a:lnTo>
                    <a:pt x="42116" y="6983"/>
                  </a:lnTo>
                  <a:lnTo>
                    <a:pt x="34273" y="1874"/>
                  </a:lnTo>
                  <a:lnTo>
                    <a:pt x="24663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709020" y="3895305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49339" y="23825"/>
                  </a:moveTo>
                  <a:lnTo>
                    <a:pt x="47401" y="33105"/>
                  </a:lnTo>
                  <a:lnTo>
                    <a:pt x="42116" y="40682"/>
                  </a:lnTo>
                  <a:lnTo>
                    <a:pt x="34273" y="45790"/>
                  </a:lnTo>
                  <a:lnTo>
                    <a:pt x="24663" y="47663"/>
                  </a:lnTo>
                  <a:lnTo>
                    <a:pt x="15066" y="45790"/>
                  </a:lnTo>
                  <a:lnTo>
                    <a:pt x="7226" y="40682"/>
                  </a:lnTo>
                  <a:lnTo>
                    <a:pt x="1939" y="33105"/>
                  </a:lnTo>
                  <a:lnTo>
                    <a:pt x="0" y="23825"/>
                  </a:lnTo>
                  <a:lnTo>
                    <a:pt x="1939" y="14557"/>
                  </a:lnTo>
                  <a:lnTo>
                    <a:pt x="7226" y="6983"/>
                  </a:lnTo>
                  <a:lnTo>
                    <a:pt x="15066" y="1874"/>
                  </a:lnTo>
                  <a:lnTo>
                    <a:pt x="24663" y="0"/>
                  </a:lnTo>
                  <a:lnTo>
                    <a:pt x="34273" y="1874"/>
                  </a:lnTo>
                  <a:lnTo>
                    <a:pt x="42116" y="6983"/>
                  </a:lnTo>
                  <a:lnTo>
                    <a:pt x="47401" y="14557"/>
                  </a:lnTo>
                  <a:lnTo>
                    <a:pt x="49339" y="23825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4711006" y="3893331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35" y="0"/>
                  </a:moveTo>
                  <a:lnTo>
                    <a:pt x="23884" y="739"/>
                  </a:lnTo>
                  <a:lnTo>
                    <a:pt x="13076" y="5314"/>
                  </a:lnTo>
                  <a:lnTo>
                    <a:pt x="1244" y="26605"/>
                  </a:lnTo>
                  <a:lnTo>
                    <a:pt x="0" y="37623"/>
                  </a:lnTo>
                  <a:lnTo>
                    <a:pt x="11774" y="41898"/>
                  </a:lnTo>
                  <a:lnTo>
                    <a:pt x="38996" y="42957"/>
                  </a:lnTo>
                  <a:lnTo>
                    <a:pt x="48928" y="35429"/>
                  </a:lnTo>
                  <a:lnTo>
                    <a:pt x="52587" y="29784"/>
                  </a:lnTo>
                  <a:lnTo>
                    <a:pt x="50285" y="23201"/>
                  </a:lnTo>
                  <a:lnTo>
                    <a:pt x="42337" y="12858"/>
                  </a:lnTo>
                  <a:lnTo>
                    <a:pt x="35771" y="3804"/>
                  </a:lnTo>
                  <a:lnTo>
                    <a:pt x="30535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711006" y="3893331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76" y="5314"/>
                  </a:moveTo>
                  <a:lnTo>
                    <a:pt x="1244" y="26605"/>
                  </a:lnTo>
                  <a:lnTo>
                    <a:pt x="0" y="37623"/>
                  </a:lnTo>
                  <a:lnTo>
                    <a:pt x="11774" y="41898"/>
                  </a:lnTo>
                  <a:lnTo>
                    <a:pt x="38996" y="42957"/>
                  </a:lnTo>
                  <a:lnTo>
                    <a:pt x="48928" y="35429"/>
                  </a:lnTo>
                  <a:lnTo>
                    <a:pt x="52587" y="29784"/>
                  </a:lnTo>
                  <a:lnTo>
                    <a:pt x="50285" y="23201"/>
                  </a:lnTo>
                  <a:lnTo>
                    <a:pt x="42337" y="12858"/>
                  </a:lnTo>
                  <a:lnTo>
                    <a:pt x="35771" y="3804"/>
                  </a:lnTo>
                  <a:lnTo>
                    <a:pt x="30535" y="0"/>
                  </a:lnTo>
                  <a:lnTo>
                    <a:pt x="23884" y="739"/>
                  </a:lnTo>
                  <a:lnTo>
                    <a:pt x="13076" y="5314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411319" y="4517466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24676" y="0"/>
                  </a:moveTo>
                  <a:lnTo>
                    <a:pt x="15071" y="1874"/>
                  </a:lnTo>
                  <a:lnTo>
                    <a:pt x="7227" y="6985"/>
                  </a:lnTo>
                  <a:lnTo>
                    <a:pt x="1939" y="14562"/>
                  </a:lnTo>
                  <a:lnTo>
                    <a:pt x="0" y="23837"/>
                  </a:lnTo>
                  <a:lnTo>
                    <a:pt x="1939" y="33118"/>
                  </a:lnTo>
                  <a:lnTo>
                    <a:pt x="7227" y="40695"/>
                  </a:lnTo>
                  <a:lnTo>
                    <a:pt x="15071" y="45803"/>
                  </a:lnTo>
                  <a:lnTo>
                    <a:pt x="24676" y="47675"/>
                  </a:lnTo>
                  <a:lnTo>
                    <a:pt x="34275" y="45803"/>
                  </a:lnTo>
                  <a:lnTo>
                    <a:pt x="42119" y="40695"/>
                  </a:lnTo>
                  <a:lnTo>
                    <a:pt x="47411" y="33118"/>
                  </a:lnTo>
                  <a:lnTo>
                    <a:pt x="49352" y="23837"/>
                  </a:lnTo>
                  <a:lnTo>
                    <a:pt x="47411" y="14562"/>
                  </a:lnTo>
                  <a:lnTo>
                    <a:pt x="42119" y="6985"/>
                  </a:lnTo>
                  <a:lnTo>
                    <a:pt x="34275" y="1874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411319" y="4517466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49352" y="23837"/>
                  </a:moveTo>
                  <a:lnTo>
                    <a:pt x="47411" y="33118"/>
                  </a:lnTo>
                  <a:lnTo>
                    <a:pt x="42119" y="40695"/>
                  </a:lnTo>
                  <a:lnTo>
                    <a:pt x="34275" y="45803"/>
                  </a:lnTo>
                  <a:lnTo>
                    <a:pt x="24676" y="47675"/>
                  </a:lnTo>
                  <a:lnTo>
                    <a:pt x="15071" y="45803"/>
                  </a:lnTo>
                  <a:lnTo>
                    <a:pt x="7227" y="40695"/>
                  </a:lnTo>
                  <a:lnTo>
                    <a:pt x="1939" y="33118"/>
                  </a:lnTo>
                  <a:lnTo>
                    <a:pt x="0" y="23837"/>
                  </a:lnTo>
                  <a:lnTo>
                    <a:pt x="1939" y="14562"/>
                  </a:lnTo>
                  <a:lnTo>
                    <a:pt x="7227" y="6985"/>
                  </a:lnTo>
                  <a:lnTo>
                    <a:pt x="15071" y="1874"/>
                  </a:lnTo>
                  <a:lnTo>
                    <a:pt x="24676" y="0"/>
                  </a:lnTo>
                  <a:lnTo>
                    <a:pt x="34275" y="1874"/>
                  </a:lnTo>
                  <a:lnTo>
                    <a:pt x="42119" y="6985"/>
                  </a:lnTo>
                  <a:lnTo>
                    <a:pt x="47411" y="14562"/>
                  </a:lnTo>
                  <a:lnTo>
                    <a:pt x="49352" y="23837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413292" y="4515483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46" y="0"/>
                  </a:moveTo>
                  <a:lnTo>
                    <a:pt x="23892" y="750"/>
                  </a:lnTo>
                  <a:lnTo>
                    <a:pt x="13076" y="5348"/>
                  </a:lnTo>
                  <a:lnTo>
                    <a:pt x="1244" y="26624"/>
                  </a:lnTo>
                  <a:lnTo>
                    <a:pt x="0" y="37634"/>
                  </a:lnTo>
                  <a:lnTo>
                    <a:pt x="11774" y="41906"/>
                  </a:lnTo>
                  <a:lnTo>
                    <a:pt x="38996" y="42965"/>
                  </a:lnTo>
                  <a:lnTo>
                    <a:pt x="48929" y="35437"/>
                  </a:lnTo>
                  <a:lnTo>
                    <a:pt x="52589" y="29791"/>
                  </a:lnTo>
                  <a:lnTo>
                    <a:pt x="50291" y="23204"/>
                  </a:lnTo>
                  <a:lnTo>
                    <a:pt x="42349" y="12853"/>
                  </a:lnTo>
                  <a:lnTo>
                    <a:pt x="35784" y="3799"/>
                  </a:lnTo>
                  <a:lnTo>
                    <a:pt x="30546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413292" y="4515483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76" y="5348"/>
                  </a:moveTo>
                  <a:lnTo>
                    <a:pt x="1244" y="26624"/>
                  </a:lnTo>
                  <a:lnTo>
                    <a:pt x="0" y="37634"/>
                  </a:lnTo>
                  <a:lnTo>
                    <a:pt x="11774" y="41906"/>
                  </a:lnTo>
                  <a:lnTo>
                    <a:pt x="38996" y="42965"/>
                  </a:lnTo>
                  <a:lnTo>
                    <a:pt x="48929" y="35437"/>
                  </a:lnTo>
                  <a:lnTo>
                    <a:pt x="52589" y="29791"/>
                  </a:lnTo>
                  <a:lnTo>
                    <a:pt x="50291" y="23204"/>
                  </a:lnTo>
                  <a:lnTo>
                    <a:pt x="42349" y="12853"/>
                  </a:lnTo>
                  <a:lnTo>
                    <a:pt x="35784" y="3799"/>
                  </a:lnTo>
                  <a:lnTo>
                    <a:pt x="30546" y="0"/>
                  </a:lnTo>
                  <a:lnTo>
                    <a:pt x="23892" y="750"/>
                  </a:lnTo>
                  <a:lnTo>
                    <a:pt x="13076" y="5348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4561852" y="4531690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24663" y="0"/>
                  </a:moveTo>
                  <a:lnTo>
                    <a:pt x="15060" y="1872"/>
                  </a:lnTo>
                  <a:lnTo>
                    <a:pt x="7221" y="6978"/>
                  </a:lnTo>
                  <a:lnTo>
                    <a:pt x="1937" y="14551"/>
                  </a:lnTo>
                  <a:lnTo>
                    <a:pt x="0" y="23825"/>
                  </a:lnTo>
                  <a:lnTo>
                    <a:pt x="1937" y="33105"/>
                  </a:lnTo>
                  <a:lnTo>
                    <a:pt x="7221" y="40682"/>
                  </a:lnTo>
                  <a:lnTo>
                    <a:pt x="15060" y="45790"/>
                  </a:lnTo>
                  <a:lnTo>
                    <a:pt x="24663" y="47663"/>
                  </a:lnTo>
                  <a:lnTo>
                    <a:pt x="34273" y="45790"/>
                  </a:lnTo>
                  <a:lnTo>
                    <a:pt x="42116" y="40682"/>
                  </a:lnTo>
                  <a:lnTo>
                    <a:pt x="47401" y="33105"/>
                  </a:lnTo>
                  <a:lnTo>
                    <a:pt x="49339" y="23825"/>
                  </a:lnTo>
                  <a:lnTo>
                    <a:pt x="47401" y="14551"/>
                  </a:lnTo>
                  <a:lnTo>
                    <a:pt x="42116" y="6978"/>
                  </a:lnTo>
                  <a:lnTo>
                    <a:pt x="34273" y="1872"/>
                  </a:lnTo>
                  <a:lnTo>
                    <a:pt x="24663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4561852" y="4531690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49339" y="23825"/>
                  </a:moveTo>
                  <a:lnTo>
                    <a:pt x="47401" y="33105"/>
                  </a:lnTo>
                  <a:lnTo>
                    <a:pt x="42116" y="40682"/>
                  </a:lnTo>
                  <a:lnTo>
                    <a:pt x="34273" y="45790"/>
                  </a:lnTo>
                  <a:lnTo>
                    <a:pt x="24663" y="47663"/>
                  </a:lnTo>
                  <a:lnTo>
                    <a:pt x="15060" y="45790"/>
                  </a:lnTo>
                  <a:lnTo>
                    <a:pt x="7221" y="40682"/>
                  </a:lnTo>
                  <a:lnTo>
                    <a:pt x="1937" y="33105"/>
                  </a:lnTo>
                  <a:lnTo>
                    <a:pt x="0" y="23825"/>
                  </a:lnTo>
                  <a:lnTo>
                    <a:pt x="1937" y="14551"/>
                  </a:lnTo>
                  <a:lnTo>
                    <a:pt x="7221" y="6978"/>
                  </a:lnTo>
                  <a:lnTo>
                    <a:pt x="15060" y="1872"/>
                  </a:lnTo>
                  <a:lnTo>
                    <a:pt x="24663" y="0"/>
                  </a:lnTo>
                  <a:lnTo>
                    <a:pt x="34273" y="1872"/>
                  </a:lnTo>
                  <a:lnTo>
                    <a:pt x="42116" y="6978"/>
                  </a:lnTo>
                  <a:lnTo>
                    <a:pt x="47401" y="14551"/>
                  </a:lnTo>
                  <a:lnTo>
                    <a:pt x="49339" y="23825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563837" y="4529705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26" y="0"/>
                  </a:moveTo>
                  <a:lnTo>
                    <a:pt x="23873" y="741"/>
                  </a:lnTo>
                  <a:lnTo>
                    <a:pt x="13065" y="5324"/>
                  </a:lnTo>
                  <a:lnTo>
                    <a:pt x="1240" y="26607"/>
                  </a:lnTo>
                  <a:lnTo>
                    <a:pt x="0" y="37622"/>
                  </a:lnTo>
                  <a:lnTo>
                    <a:pt x="11775" y="41895"/>
                  </a:lnTo>
                  <a:lnTo>
                    <a:pt x="38998" y="42954"/>
                  </a:lnTo>
                  <a:lnTo>
                    <a:pt x="48930" y="35433"/>
                  </a:lnTo>
                  <a:lnTo>
                    <a:pt x="52589" y="29792"/>
                  </a:lnTo>
                  <a:lnTo>
                    <a:pt x="50287" y="23211"/>
                  </a:lnTo>
                  <a:lnTo>
                    <a:pt x="42338" y="12868"/>
                  </a:lnTo>
                  <a:lnTo>
                    <a:pt x="35766" y="3806"/>
                  </a:lnTo>
                  <a:lnTo>
                    <a:pt x="30526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4563837" y="4529705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65" y="5324"/>
                  </a:moveTo>
                  <a:lnTo>
                    <a:pt x="1240" y="26607"/>
                  </a:lnTo>
                  <a:lnTo>
                    <a:pt x="0" y="37622"/>
                  </a:lnTo>
                  <a:lnTo>
                    <a:pt x="11775" y="41895"/>
                  </a:lnTo>
                  <a:lnTo>
                    <a:pt x="38998" y="42954"/>
                  </a:lnTo>
                  <a:lnTo>
                    <a:pt x="48930" y="35433"/>
                  </a:lnTo>
                  <a:lnTo>
                    <a:pt x="52589" y="29792"/>
                  </a:lnTo>
                  <a:lnTo>
                    <a:pt x="50287" y="23211"/>
                  </a:lnTo>
                  <a:lnTo>
                    <a:pt x="42338" y="12868"/>
                  </a:lnTo>
                  <a:lnTo>
                    <a:pt x="35766" y="3806"/>
                  </a:lnTo>
                  <a:lnTo>
                    <a:pt x="30526" y="0"/>
                  </a:lnTo>
                  <a:lnTo>
                    <a:pt x="23873" y="741"/>
                  </a:lnTo>
                  <a:lnTo>
                    <a:pt x="13065" y="5324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4709871" y="4545901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24676" y="0"/>
                  </a:moveTo>
                  <a:lnTo>
                    <a:pt x="15066" y="1872"/>
                  </a:lnTo>
                  <a:lnTo>
                    <a:pt x="7223" y="6980"/>
                  </a:lnTo>
                  <a:lnTo>
                    <a:pt x="1937" y="14557"/>
                  </a:lnTo>
                  <a:lnTo>
                    <a:pt x="0" y="23837"/>
                  </a:lnTo>
                  <a:lnTo>
                    <a:pt x="1937" y="33111"/>
                  </a:lnTo>
                  <a:lnTo>
                    <a:pt x="7223" y="40684"/>
                  </a:lnTo>
                  <a:lnTo>
                    <a:pt x="15066" y="45790"/>
                  </a:lnTo>
                  <a:lnTo>
                    <a:pt x="24676" y="47663"/>
                  </a:lnTo>
                  <a:lnTo>
                    <a:pt x="34265" y="45790"/>
                  </a:lnTo>
                  <a:lnTo>
                    <a:pt x="42102" y="40684"/>
                  </a:lnTo>
                  <a:lnTo>
                    <a:pt x="47387" y="33111"/>
                  </a:lnTo>
                  <a:lnTo>
                    <a:pt x="49326" y="23837"/>
                  </a:lnTo>
                  <a:lnTo>
                    <a:pt x="47387" y="14557"/>
                  </a:lnTo>
                  <a:lnTo>
                    <a:pt x="42102" y="6980"/>
                  </a:lnTo>
                  <a:lnTo>
                    <a:pt x="34265" y="1872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4709871" y="4545901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49326" y="23837"/>
                  </a:moveTo>
                  <a:lnTo>
                    <a:pt x="47387" y="33111"/>
                  </a:lnTo>
                  <a:lnTo>
                    <a:pt x="42102" y="40684"/>
                  </a:lnTo>
                  <a:lnTo>
                    <a:pt x="34265" y="45790"/>
                  </a:lnTo>
                  <a:lnTo>
                    <a:pt x="24676" y="47663"/>
                  </a:lnTo>
                  <a:lnTo>
                    <a:pt x="15066" y="45790"/>
                  </a:lnTo>
                  <a:lnTo>
                    <a:pt x="7223" y="40684"/>
                  </a:lnTo>
                  <a:lnTo>
                    <a:pt x="1937" y="33111"/>
                  </a:lnTo>
                  <a:lnTo>
                    <a:pt x="0" y="23837"/>
                  </a:lnTo>
                  <a:lnTo>
                    <a:pt x="1937" y="14557"/>
                  </a:lnTo>
                  <a:lnTo>
                    <a:pt x="7223" y="6980"/>
                  </a:lnTo>
                  <a:lnTo>
                    <a:pt x="15066" y="1872"/>
                  </a:lnTo>
                  <a:lnTo>
                    <a:pt x="24676" y="0"/>
                  </a:lnTo>
                  <a:lnTo>
                    <a:pt x="34265" y="1872"/>
                  </a:lnTo>
                  <a:lnTo>
                    <a:pt x="42102" y="6980"/>
                  </a:lnTo>
                  <a:lnTo>
                    <a:pt x="47387" y="14557"/>
                  </a:lnTo>
                  <a:lnTo>
                    <a:pt x="49326" y="23837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4711844" y="4543918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18" y="0"/>
                  </a:moveTo>
                  <a:lnTo>
                    <a:pt x="23870" y="745"/>
                  </a:lnTo>
                  <a:lnTo>
                    <a:pt x="13076" y="5335"/>
                  </a:lnTo>
                  <a:lnTo>
                    <a:pt x="1244" y="26611"/>
                  </a:lnTo>
                  <a:lnTo>
                    <a:pt x="0" y="37623"/>
                  </a:lnTo>
                  <a:lnTo>
                    <a:pt x="11774" y="41899"/>
                  </a:lnTo>
                  <a:lnTo>
                    <a:pt x="38996" y="42965"/>
                  </a:lnTo>
                  <a:lnTo>
                    <a:pt x="48929" y="35444"/>
                  </a:lnTo>
                  <a:lnTo>
                    <a:pt x="52589" y="29802"/>
                  </a:lnTo>
                  <a:lnTo>
                    <a:pt x="50291" y="23216"/>
                  </a:lnTo>
                  <a:lnTo>
                    <a:pt x="42349" y="12866"/>
                  </a:lnTo>
                  <a:lnTo>
                    <a:pt x="35763" y="3805"/>
                  </a:lnTo>
                  <a:lnTo>
                    <a:pt x="30518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4711844" y="4543918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76" y="5335"/>
                  </a:moveTo>
                  <a:lnTo>
                    <a:pt x="1244" y="26611"/>
                  </a:lnTo>
                  <a:lnTo>
                    <a:pt x="0" y="37623"/>
                  </a:lnTo>
                  <a:lnTo>
                    <a:pt x="11774" y="41899"/>
                  </a:lnTo>
                  <a:lnTo>
                    <a:pt x="38996" y="42965"/>
                  </a:lnTo>
                  <a:lnTo>
                    <a:pt x="48929" y="35444"/>
                  </a:lnTo>
                  <a:lnTo>
                    <a:pt x="52589" y="29802"/>
                  </a:lnTo>
                  <a:lnTo>
                    <a:pt x="50291" y="23216"/>
                  </a:lnTo>
                  <a:lnTo>
                    <a:pt x="42349" y="12866"/>
                  </a:lnTo>
                  <a:lnTo>
                    <a:pt x="35763" y="3805"/>
                  </a:lnTo>
                  <a:lnTo>
                    <a:pt x="30518" y="0"/>
                  </a:lnTo>
                  <a:lnTo>
                    <a:pt x="23870" y="745"/>
                  </a:lnTo>
                  <a:lnTo>
                    <a:pt x="13076" y="5335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491608" y="4504931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20065" y="0"/>
                  </a:moveTo>
                  <a:lnTo>
                    <a:pt x="12253" y="1511"/>
                  </a:lnTo>
                  <a:lnTo>
                    <a:pt x="5875" y="5632"/>
                  </a:lnTo>
                  <a:lnTo>
                    <a:pt x="1576" y="11744"/>
                  </a:lnTo>
                  <a:lnTo>
                    <a:pt x="0" y="19227"/>
                  </a:lnTo>
                  <a:lnTo>
                    <a:pt x="1576" y="26713"/>
                  </a:lnTo>
                  <a:lnTo>
                    <a:pt x="5875" y="32829"/>
                  </a:lnTo>
                  <a:lnTo>
                    <a:pt x="12253" y="36955"/>
                  </a:lnTo>
                  <a:lnTo>
                    <a:pt x="20065" y="38468"/>
                  </a:lnTo>
                  <a:lnTo>
                    <a:pt x="27878" y="36955"/>
                  </a:lnTo>
                  <a:lnTo>
                    <a:pt x="34256" y="32829"/>
                  </a:lnTo>
                  <a:lnTo>
                    <a:pt x="38555" y="26713"/>
                  </a:lnTo>
                  <a:lnTo>
                    <a:pt x="40131" y="19227"/>
                  </a:lnTo>
                  <a:lnTo>
                    <a:pt x="38555" y="11744"/>
                  </a:lnTo>
                  <a:lnTo>
                    <a:pt x="34256" y="5632"/>
                  </a:lnTo>
                  <a:lnTo>
                    <a:pt x="27878" y="1511"/>
                  </a:lnTo>
                  <a:lnTo>
                    <a:pt x="20065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491608" y="4504931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131" y="19227"/>
                  </a:moveTo>
                  <a:lnTo>
                    <a:pt x="38555" y="26713"/>
                  </a:lnTo>
                  <a:lnTo>
                    <a:pt x="34256" y="32829"/>
                  </a:lnTo>
                  <a:lnTo>
                    <a:pt x="27878" y="36955"/>
                  </a:lnTo>
                  <a:lnTo>
                    <a:pt x="20065" y="38468"/>
                  </a:lnTo>
                  <a:lnTo>
                    <a:pt x="12253" y="36955"/>
                  </a:lnTo>
                  <a:lnTo>
                    <a:pt x="5875" y="32829"/>
                  </a:lnTo>
                  <a:lnTo>
                    <a:pt x="1576" y="26713"/>
                  </a:lnTo>
                  <a:lnTo>
                    <a:pt x="0" y="19227"/>
                  </a:lnTo>
                  <a:lnTo>
                    <a:pt x="1576" y="11744"/>
                  </a:lnTo>
                  <a:lnTo>
                    <a:pt x="5875" y="5632"/>
                  </a:lnTo>
                  <a:lnTo>
                    <a:pt x="12253" y="1511"/>
                  </a:lnTo>
                  <a:lnTo>
                    <a:pt x="20065" y="0"/>
                  </a:lnTo>
                  <a:lnTo>
                    <a:pt x="27878" y="1511"/>
                  </a:lnTo>
                  <a:lnTo>
                    <a:pt x="34256" y="5632"/>
                  </a:lnTo>
                  <a:lnTo>
                    <a:pt x="38555" y="11744"/>
                  </a:lnTo>
                  <a:lnTo>
                    <a:pt x="40131" y="19227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4494110" y="4507445"/>
              <a:ext cx="36830" cy="33020"/>
            </a:xfrm>
            <a:custGeom>
              <a:avLst/>
              <a:gdLst/>
              <a:ahLst/>
              <a:cxnLst/>
              <a:rect l="l" t="t" r="r" b="b"/>
              <a:pathLst>
                <a:path w="36829" h="33020">
                  <a:moveTo>
                    <a:pt x="8369" y="0"/>
                  </a:moveTo>
                  <a:lnTo>
                    <a:pt x="0" y="4165"/>
                  </a:lnTo>
                  <a:lnTo>
                    <a:pt x="0" y="7518"/>
                  </a:lnTo>
                  <a:lnTo>
                    <a:pt x="4235" y="23414"/>
                  </a:lnTo>
                  <a:lnTo>
                    <a:pt x="8782" y="31151"/>
                  </a:lnTo>
                  <a:lnTo>
                    <a:pt x="16462" y="32923"/>
                  </a:lnTo>
                  <a:lnTo>
                    <a:pt x="30099" y="30924"/>
                  </a:lnTo>
                  <a:lnTo>
                    <a:pt x="36791" y="20891"/>
                  </a:lnTo>
                  <a:lnTo>
                    <a:pt x="15875" y="20053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4494110" y="4507445"/>
              <a:ext cx="36830" cy="33020"/>
            </a:xfrm>
            <a:custGeom>
              <a:avLst/>
              <a:gdLst/>
              <a:ahLst/>
              <a:cxnLst/>
              <a:rect l="l" t="t" r="r" b="b"/>
              <a:pathLst>
                <a:path w="36829" h="33020">
                  <a:moveTo>
                    <a:pt x="0" y="7518"/>
                  </a:moveTo>
                  <a:lnTo>
                    <a:pt x="4235" y="23414"/>
                  </a:lnTo>
                  <a:lnTo>
                    <a:pt x="8782" y="31151"/>
                  </a:lnTo>
                  <a:lnTo>
                    <a:pt x="16462" y="32923"/>
                  </a:lnTo>
                  <a:lnTo>
                    <a:pt x="30099" y="30924"/>
                  </a:lnTo>
                  <a:lnTo>
                    <a:pt x="36791" y="20891"/>
                  </a:lnTo>
                  <a:lnTo>
                    <a:pt x="15875" y="20053"/>
                  </a:lnTo>
                  <a:lnTo>
                    <a:pt x="8369" y="0"/>
                  </a:lnTo>
                  <a:lnTo>
                    <a:pt x="0" y="4165"/>
                  </a:lnTo>
                  <a:lnTo>
                    <a:pt x="0" y="7518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4511675" y="4504931"/>
              <a:ext cx="19685" cy="18415"/>
            </a:xfrm>
            <a:custGeom>
              <a:avLst/>
              <a:gdLst/>
              <a:ahLst/>
              <a:cxnLst/>
              <a:rect l="l" t="t" r="r" b="b"/>
              <a:pathLst>
                <a:path w="19685" h="18414">
                  <a:moveTo>
                    <a:pt x="0" y="0"/>
                  </a:moveTo>
                  <a:lnTo>
                    <a:pt x="1243" y="11993"/>
                  </a:lnTo>
                  <a:lnTo>
                    <a:pt x="3660" y="17559"/>
                  </a:lnTo>
                  <a:lnTo>
                    <a:pt x="9054" y="18107"/>
                  </a:lnTo>
                  <a:lnTo>
                    <a:pt x="19227" y="15049"/>
                  </a:lnTo>
                  <a:lnTo>
                    <a:pt x="15900" y="33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4640452" y="4518304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20078" y="0"/>
                  </a:moveTo>
                  <a:lnTo>
                    <a:pt x="12264" y="1513"/>
                  </a:lnTo>
                  <a:lnTo>
                    <a:pt x="5881" y="5640"/>
                  </a:lnTo>
                  <a:lnTo>
                    <a:pt x="1578" y="11760"/>
                  </a:lnTo>
                  <a:lnTo>
                    <a:pt x="0" y="19253"/>
                  </a:lnTo>
                  <a:lnTo>
                    <a:pt x="1578" y="26731"/>
                  </a:lnTo>
                  <a:lnTo>
                    <a:pt x="5881" y="32843"/>
                  </a:lnTo>
                  <a:lnTo>
                    <a:pt x="12264" y="36967"/>
                  </a:lnTo>
                  <a:lnTo>
                    <a:pt x="20078" y="38481"/>
                  </a:lnTo>
                  <a:lnTo>
                    <a:pt x="27886" y="36967"/>
                  </a:lnTo>
                  <a:lnTo>
                    <a:pt x="34264" y="32843"/>
                  </a:lnTo>
                  <a:lnTo>
                    <a:pt x="38566" y="26731"/>
                  </a:lnTo>
                  <a:lnTo>
                    <a:pt x="40144" y="19253"/>
                  </a:lnTo>
                  <a:lnTo>
                    <a:pt x="38566" y="11760"/>
                  </a:lnTo>
                  <a:lnTo>
                    <a:pt x="34264" y="5640"/>
                  </a:lnTo>
                  <a:lnTo>
                    <a:pt x="27886" y="1513"/>
                  </a:lnTo>
                  <a:lnTo>
                    <a:pt x="20078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4640452" y="4518304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144" y="19253"/>
                  </a:moveTo>
                  <a:lnTo>
                    <a:pt x="38566" y="26731"/>
                  </a:lnTo>
                  <a:lnTo>
                    <a:pt x="34264" y="32843"/>
                  </a:lnTo>
                  <a:lnTo>
                    <a:pt x="27886" y="36967"/>
                  </a:lnTo>
                  <a:lnTo>
                    <a:pt x="20078" y="38481"/>
                  </a:lnTo>
                  <a:lnTo>
                    <a:pt x="12264" y="36967"/>
                  </a:lnTo>
                  <a:lnTo>
                    <a:pt x="5881" y="32843"/>
                  </a:lnTo>
                  <a:lnTo>
                    <a:pt x="1578" y="26731"/>
                  </a:lnTo>
                  <a:lnTo>
                    <a:pt x="0" y="19253"/>
                  </a:lnTo>
                  <a:lnTo>
                    <a:pt x="1578" y="11760"/>
                  </a:lnTo>
                  <a:lnTo>
                    <a:pt x="5881" y="5640"/>
                  </a:lnTo>
                  <a:lnTo>
                    <a:pt x="12264" y="1513"/>
                  </a:lnTo>
                  <a:lnTo>
                    <a:pt x="20078" y="0"/>
                  </a:lnTo>
                  <a:lnTo>
                    <a:pt x="27886" y="1513"/>
                  </a:lnTo>
                  <a:lnTo>
                    <a:pt x="34264" y="5640"/>
                  </a:lnTo>
                  <a:lnTo>
                    <a:pt x="38566" y="11760"/>
                  </a:lnTo>
                  <a:lnTo>
                    <a:pt x="40144" y="19253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4642967" y="4520831"/>
              <a:ext cx="36830" cy="33020"/>
            </a:xfrm>
            <a:custGeom>
              <a:avLst/>
              <a:gdLst/>
              <a:ahLst/>
              <a:cxnLst/>
              <a:rect l="l" t="t" r="r" b="b"/>
              <a:pathLst>
                <a:path w="36829" h="33020">
                  <a:moveTo>
                    <a:pt x="8356" y="0"/>
                  </a:moveTo>
                  <a:lnTo>
                    <a:pt x="0" y="4178"/>
                  </a:lnTo>
                  <a:lnTo>
                    <a:pt x="0" y="7505"/>
                  </a:lnTo>
                  <a:lnTo>
                    <a:pt x="4220" y="23394"/>
                  </a:lnTo>
                  <a:lnTo>
                    <a:pt x="8764" y="31129"/>
                  </a:lnTo>
                  <a:lnTo>
                    <a:pt x="16453" y="32903"/>
                  </a:lnTo>
                  <a:lnTo>
                    <a:pt x="30111" y="30911"/>
                  </a:lnTo>
                  <a:lnTo>
                    <a:pt x="36791" y="20891"/>
                  </a:lnTo>
                  <a:lnTo>
                    <a:pt x="15887" y="20053"/>
                  </a:lnTo>
                  <a:lnTo>
                    <a:pt x="8356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4642967" y="4520831"/>
              <a:ext cx="36830" cy="33020"/>
            </a:xfrm>
            <a:custGeom>
              <a:avLst/>
              <a:gdLst/>
              <a:ahLst/>
              <a:cxnLst/>
              <a:rect l="l" t="t" r="r" b="b"/>
              <a:pathLst>
                <a:path w="36829" h="33020">
                  <a:moveTo>
                    <a:pt x="0" y="7505"/>
                  </a:moveTo>
                  <a:lnTo>
                    <a:pt x="4220" y="23394"/>
                  </a:lnTo>
                  <a:lnTo>
                    <a:pt x="8764" y="31129"/>
                  </a:lnTo>
                  <a:lnTo>
                    <a:pt x="16453" y="32903"/>
                  </a:lnTo>
                  <a:lnTo>
                    <a:pt x="30111" y="30911"/>
                  </a:lnTo>
                  <a:lnTo>
                    <a:pt x="36791" y="20891"/>
                  </a:lnTo>
                  <a:lnTo>
                    <a:pt x="15887" y="20053"/>
                  </a:lnTo>
                  <a:lnTo>
                    <a:pt x="8356" y="0"/>
                  </a:lnTo>
                  <a:lnTo>
                    <a:pt x="0" y="4178"/>
                  </a:lnTo>
                  <a:lnTo>
                    <a:pt x="0" y="7505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4660531" y="4518304"/>
              <a:ext cx="19685" cy="18415"/>
            </a:xfrm>
            <a:custGeom>
              <a:avLst/>
              <a:gdLst/>
              <a:ahLst/>
              <a:cxnLst/>
              <a:rect l="l" t="t" r="r" b="b"/>
              <a:pathLst>
                <a:path w="19685" h="18414">
                  <a:moveTo>
                    <a:pt x="0" y="0"/>
                  </a:moveTo>
                  <a:lnTo>
                    <a:pt x="1236" y="12001"/>
                  </a:lnTo>
                  <a:lnTo>
                    <a:pt x="3651" y="17570"/>
                  </a:lnTo>
                  <a:lnTo>
                    <a:pt x="9047" y="18120"/>
                  </a:lnTo>
                  <a:lnTo>
                    <a:pt x="19227" y="15062"/>
                  </a:lnTo>
                  <a:lnTo>
                    <a:pt x="15887" y="33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4490770" y="3942143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79">
                  <a:moveTo>
                    <a:pt x="20904" y="0"/>
                  </a:moveTo>
                  <a:lnTo>
                    <a:pt x="12773" y="1674"/>
                  </a:lnTo>
                  <a:lnTo>
                    <a:pt x="6127" y="6240"/>
                  </a:lnTo>
                  <a:lnTo>
                    <a:pt x="1644" y="13014"/>
                  </a:lnTo>
                  <a:lnTo>
                    <a:pt x="0" y="21310"/>
                  </a:lnTo>
                  <a:lnTo>
                    <a:pt x="1644" y="29614"/>
                  </a:lnTo>
                  <a:lnTo>
                    <a:pt x="6127" y="36391"/>
                  </a:lnTo>
                  <a:lnTo>
                    <a:pt x="12773" y="40959"/>
                  </a:lnTo>
                  <a:lnTo>
                    <a:pt x="20904" y="42633"/>
                  </a:lnTo>
                  <a:lnTo>
                    <a:pt x="29037" y="40959"/>
                  </a:lnTo>
                  <a:lnTo>
                    <a:pt x="35687" y="36391"/>
                  </a:lnTo>
                  <a:lnTo>
                    <a:pt x="40174" y="29614"/>
                  </a:lnTo>
                  <a:lnTo>
                    <a:pt x="41821" y="21310"/>
                  </a:lnTo>
                  <a:lnTo>
                    <a:pt x="40174" y="13014"/>
                  </a:lnTo>
                  <a:lnTo>
                    <a:pt x="35687" y="6240"/>
                  </a:lnTo>
                  <a:lnTo>
                    <a:pt x="29037" y="1674"/>
                  </a:lnTo>
                  <a:lnTo>
                    <a:pt x="20904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4490770" y="3942143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79">
                  <a:moveTo>
                    <a:pt x="41821" y="21310"/>
                  </a:moveTo>
                  <a:lnTo>
                    <a:pt x="40174" y="29614"/>
                  </a:lnTo>
                  <a:lnTo>
                    <a:pt x="35687" y="36391"/>
                  </a:lnTo>
                  <a:lnTo>
                    <a:pt x="29037" y="40959"/>
                  </a:lnTo>
                  <a:lnTo>
                    <a:pt x="20904" y="42633"/>
                  </a:lnTo>
                  <a:lnTo>
                    <a:pt x="12773" y="40959"/>
                  </a:lnTo>
                  <a:lnTo>
                    <a:pt x="6127" y="36391"/>
                  </a:lnTo>
                  <a:lnTo>
                    <a:pt x="1644" y="29614"/>
                  </a:lnTo>
                  <a:lnTo>
                    <a:pt x="0" y="21310"/>
                  </a:lnTo>
                  <a:lnTo>
                    <a:pt x="1644" y="13014"/>
                  </a:lnTo>
                  <a:lnTo>
                    <a:pt x="6127" y="6240"/>
                  </a:lnTo>
                  <a:lnTo>
                    <a:pt x="12773" y="1674"/>
                  </a:lnTo>
                  <a:lnTo>
                    <a:pt x="20904" y="0"/>
                  </a:lnTo>
                  <a:lnTo>
                    <a:pt x="29037" y="1674"/>
                  </a:lnTo>
                  <a:lnTo>
                    <a:pt x="35687" y="6240"/>
                  </a:lnTo>
                  <a:lnTo>
                    <a:pt x="40174" y="13014"/>
                  </a:lnTo>
                  <a:lnTo>
                    <a:pt x="41821" y="2131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4494110" y="3944645"/>
              <a:ext cx="8890" cy="34290"/>
            </a:xfrm>
            <a:custGeom>
              <a:avLst/>
              <a:gdLst/>
              <a:ahLst/>
              <a:cxnLst/>
              <a:rect l="l" t="t" r="r" b="b"/>
              <a:pathLst>
                <a:path w="8889" h="34289">
                  <a:moveTo>
                    <a:pt x="8369" y="0"/>
                  </a:moveTo>
                  <a:lnTo>
                    <a:pt x="0" y="6680"/>
                  </a:lnTo>
                  <a:lnTo>
                    <a:pt x="1676" y="32613"/>
                  </a:lnTo>
                  <a:lnTo>
                    <a:pt x="8369" y="34277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4494110" y="3944645"/>
              <a:ext cx="8890" cy="34290"/>
            </a:xfrm>
            <a:custGeom>
              <a:avLst/>
              <a:gdLst/>
              <a:ahLst/>
              <a:cxnLst/>
              <a:rect l="l" t="t" r="r" b="b"/>
              <a:pathLst>
                <a:path w="8889" h="34289">
                  <a:moveTo>
                    <a:pt x="0" y="6680"/>
                  </a:moveTo>
                  <a:lnTo>
                    <a:pt x="1676" y="32613"/>
                  </a:lnTo>
                  <a:lnTo>
                    <a:pt x="8369" y="34277"/>
                  </a:lnTo>
                  <a:lnTo>
                    <a:pt x="8369" y="0"/>
                  </a:lnTo>
                  <a:lnTo>
                    <a:pt x="0" y="668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4510594" y="394296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4433" y="0"/>
                  </a:moveTo>
                  <a:lnTo>
                    <a:pt x="0" y="13493"/>
                  </a:lnTo>
                  <a:lnTo>
                    <a:pt x="351" y="20124"/>
                  </a:lnTo>
                  <a:lnTo>
                    <a:pt x="7135" y="21815"/>
                  </a:lnTo>
                  <a:lnTo>
                    <a:pt x="21997" y="20485"/>
                  </a:lnTo>
                  <a:lnTo>
                    <a:pt x="20772" y="9113"/>
                  </a:lnTo>
                  <a:lnTo>
                    <a:pt x="18535" y="3189"/>
                  </a:lnTo>
                  <a:lnTo>
                    <a:pt x="13637" y="791"/>
                  </a:lnTo>
                  <a:lnTo>
                    <a:pt x="4433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4510594" y="394296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4433" y="0"/>
                  </a:moveTo>
                  <a:lnTo>
                    <a:pt x="0" y="13493"/>
                  </a:lnTo>
                  <a:lnTo>
                    <a:pt x="351" y="20124"/>
                  </a:lnTo>
                  <a:lnTo>
                    <a:pt x="7135" y="21815"/>
                  </a:lnTo>
                  <a:lnTo>
                    <a:pt x="21997" y="20485"/>
                  </a:lnTo>
                  <a:lnTo>
                    <a:pt x="20772" y="9113"/>
                  </a:lnTo>
                  <a:lnTo>
                    <a:pt x="18535" y="3189"/>
                  </a:lnTo>
                  <a:lnTo>
                    <a:pt x="13637" y="791"/>
                  </a:lnTo>
                  <a:lnTo>
                    <a:pt x="4433" y="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4502480" y="397892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-2286" y="425"/>
                  </a:moveTo>
                  <a:lnTo>
                    <a:pt x="24015" y="425"/>
                  </a:lnTo>
                </a:path>
              </a:pathLst>
            </a:custGeom>
            <a:ln w="542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4638776" y="3954678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79">
                  <a:moveTo>
                    <a:pt x="20904" y="0"/>
                  </a:moveTo>
                  <a:lnTo>
                    <a:pt x="12767" y="1676"/>
                  </a:lnTo>
                  <a:lnTo>
                    <a:pt x="6122" y="6248"/>
                  </a:lnTo>
                  <a:lnTo>
                    <a:pt x="1642" y="13030"/>
                  </a:lnTo>
                  <a:lnTo>
                    <a:pt x="0" y="21336"/>
                  </a:lnTo>
                  <a:lnTo>
                    <a:pt x="1642" y="29632"/>
                  </a:lnTo>
                  <a:lnTo>
                    <a:pt x="6122" y="36406"/>
                  </a:lnTo>
                  <a:lnTo>
                    <a:pt x="12767" y="40972"/>
                  </a:lnTo>
                  <a:lnTo>
                    <a:pt x="20904" y="42646"/>
                  </a:lnTo>
                  <a:lnTo>
                    <a:pt x="29053" y="40972"/>
                  </a:lnTo>
                  <a:lnTo>
                    <a:pt x="35701" y="36406"/>
                  </a:lnTo>
                  <a:lnTo>
                    <a:pt x="40179" y="29632"/>
                  </a:lnTo>
                  <a:lnTo>
                    <a:pt x="41821" y="21336"/>
                  </a:lnTo>
                  <a:lnTo>
                    <a:pt x="40179" y="13030"/>
                  </a:lnTo>
                  <a:lnTo>
                    <a:pt x="35701" y="6248"/>
                  </a:lnTo>
                  <a:lnTo>
                    <a:pt x="29053" y="1676"/>
                  </a:lnTo>
                  <a:lnTo>
                    <a:pt x="20904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4638776" y="3954678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79">
                  <a:moveTo>
                    <a:pt x="41821" y="21336"/>
                  </a:moveTo>
                  <a:lnTo>
                    <a:pt x="40179" y="29632"/>
                  </a:lnTo>
                  <a:lnTo>
                    <a:pt x="35701" y="36406"/>
                  </a:lnTo>
                  <a:lnTo>
                    <a:pt x="29053" y="40972"/>
                  </a:lnTo>
                  <a:lnTo>
                    <a:pt x="20904" y="42646"/>
                  </a:lnTo>
                  <a:lnTo>
                    <a:pt x="12767" y="40972"/>
                  </a:lnTo>
                  <a:lnTo>
                    <a:pt x="6122" y="36406"/>
                  </a:lnTo>
                  <a:lnTo>
                    <a:pt x="1642" y="29632"/>
                  </a:lnTo>
                  <a:lnTo>
                    <a:pt x="0" y="21336"/>
                  </a:lnTo>
                  <a:lnTo>
                    <a:pt x="1642" y="13030"/>
                  </a:lnTo>
                  <a:lnTo>
                    <a:pt x="6122" y="6248"/>
                  </a:lnTo>
                  <a:lnTo>
                    <a:pt x="12767" y="1676"/>
                  </a:lnTo>
                  <a:lnTo>
                    <a:pt x="20904" y="0"/>
                  </a:lnTo>
                  <a:lnTo>
                    <a:pt x="29053" y="1676"/>
                  </a:lnTo>
                  <a:lnTo>
                    <a:pt x="35701" y="6248"/>
                  </a:lnTo>
                  <a:lnTo>
                    <a:pt x="40179" y="13030"/>
                  </a:lnTo>
                  <a:lnTo>
                    <a:pt x="41821" y="21336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4642129" y="3957180"/>
              <a:ext cx="8890" cy="34290"/>
            </a:xfrm>
            <a:custGeom>
              <a:avLst/>
              <a:gdLst/>
              <a:ahLst/>
              <a:cxnLst/>
              <a:rect l="l" t="t" r="r" b="b"/>
              <a:pathLst>
                <a:path w="8889" h="34289">
                  <a:moveTo>
                    <a:pt x="8356" y="0"/>
                  </a:moveTo>
                  <a:lnTo>
                    <a:pt x="0" y="6705"/>
                  </a:lnTo>
                  <a:lnTo>
                    <a:pt x="1676" y="32638"/>
                  </a:lnTo>
                  <a:lnTo>
                    <a:pt x="8356" y="34289"/>
                  </a:lnTo>
                  <a:lnTo>
                    <a:pt x="8356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4642129" y="3957180"/>
              <a:ext cx="8890" cy="34290"/>
            </a:xfrm>
            <a:custGeom>
              <a:avLst/>
              <a:gdLst/>
              <a:ahLst/>
              <a:cxnLst/>
              <a:rect l="l" t="t" r="r" b="b"/>
              <a:pathLst>
                <a:path w="8889" h="34289">
                  <a:moveTo>
                    <a:pt x="0" y="6705"/>
                  </a:moveTo>
                  <a:lnTo>
                    <a:pt x="1676" y="32638"/>
                  </a:lnTo>
                  <a:lnTo>
                    <a:pt x="8356" y="34289"/>
                  </a:lnTo>
                  <a:lnTo>
                    <a:pt x="8356" y="0"/>
                  </a:lnTo>
                  <a:lnTo>
                    <a:pt x="0" y="6705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4658607" y="395550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4426" y="0"/>
                  </a:moveTo>
                  <a:lnTo>
                    <a:pt x="0" y="13493"/>
                  </a:lnTo>
                  <a:lnTo>
                    <a:pt x="354" y="20127"/>
                  </a:lnTo>
                  <a:lnTo>
                    <a:pt x="7135" y="21825"/>
                  </a:lnTo>
                  <a:lnTo>
                    <a:pt x="21990" y="20510"/>
                  </a:lnTo>
                  <a:lnTo>
                    <a:pt x="20765" y="9131"/>
                  </a:lnTo>
                  <a:lnTo>
                    <a:pt x="18527" y="3201"/>
                  </a:lnTo>
                  <a:lnTo>
                    <a:pt x="13630" y="799"/>
                  </a:lnTo>
                  <a:lnTo>
                    <a:pt x="4426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4658607" y="395550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4426" y="0"/>
                  </a:moveTo>
                  <a:lnTo>
                    <a:pt x="0" y="13493"/>
                  </a:lnTo>
                  <a:lnTo>
                    <a:pt x="354" y="20127"/>
                  </a:lnTo>
                  <a:lnTo>
                    <a:pt x="7135" y="21825"/>
                  </a:lnTo>
                  <a:lnTo>
                    <a:pt x="21990" y="20510"/>
                  </a:lnTo>
                  <a:lnTo>
                    <a:pt x="20765" y="9131"/>
                  </a:lnTo>
                  <a:lnTo>
                    <a:pt x="18527" y="3201"/>
                  </a:lnTo>
                  <a:lnTo>
                    <a:pt x="13630" y="799"/>
                  </a:lnTo>
                  <a:lnTo>
                    <a:pt x="4426" y="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4650485" y="399147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-2286" y="419"/>
                  </a:moveTo>
                  <a:lnTo>
                    <a:pt x="24041" y="419"/>
                  </a:lnTo>
                </a:path>
              </a:pathLst>
            </a:custGeom>
            <a:ln w="5410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4378705" y="3927919"/>
              <a:ext cx="17780" cy="52705"/>
            </a:xfrm>
            <a:custGeom>
              <a:avLst/>
              <a:gdLst/>
              <a:ahLst/>
              <a:cxnLst/>
              <a:rect l="l" t="t" r="r" b="b"/>
              <a:pathLst>
                <a:path w="17779" h="52704">
                  <a:moveTo>
                    <a:pt x="12847" y="18877"/>
                  </a:moveTo>
                  <a:lnTo>
                    <a:pt x="0" y="25933"/>
                  </a:lnTo>
                  <a:lnTo>
                    <a:pt x="0" y="51854"/>
                  </a:lnTo>
                  <a:lnTo>
                    <a:pt x="13385" y="52679"/>
                  </a:lnTo>
                  <a:lnTo>
                    <a:pt x="12847" y="18877"/>
                  </a:lnTo>
                  <a:close/>
                </a:path>
                <a:path w="17779" h="52704">
                  <a:moveTo>
                    <a:pt x="12664" y="7364"/>
                  </a:moveTo>
                  <a:lnTo>
                    <a:pt x="12847" y="18877"/>
                  </a:lnTo>
                  <a:lnTo>
                    <a:pt x="17468" y="14014"/>
                  </a:lnTo>
                  <a:lnTo>
                    <a:pt x="14476" y="8759"/>
                  </a:lnTo>
                  <a:lnTo>
                    <a:pt x="12664" y="7364"/>
                  </a:lnTo>
                  <a:close/>
                </a:path>
                <a:path w="17779" h="52704">
                  <a:moveTo>
                    <a:pt x="12547" y="0"/>
                  </a:moveTo>
                  <a:lnTo>
                    <a:pt x="4191" y="838"/>
                  </a:lnTo>
                  <a:lnTo>
                    <a:pt x="12664" y="7364"/>
                  </a:lnTo>
                  <a:lnTo>
                    <a:pt x="12547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4373689" y="3807498"/>
              <a:ext cx="442595" cy="833755"/>
            </a:xfrm>
            <a:custGeom>
              <a:avLst/>
              <a:gdLst/>
              <a:ahLst/>
              <a:cxnLst/>
              <a:rect l="l" t="t" r="r" b="b"/>
              <a:pathLst>
                <a:path w="442595" h="833754">
                  <a:moveTo>
                    <a:pt x="9207" y="121259"/>
                  </a:moveTo>
                  <a:lnTo>
                    <a:pt x="19493" y="129181"/>
                  </a:lnTo>
                  <a:lnTo>
                    <a:pt x="22485" y="134435"/>
                  </a:lnTo>
                  <a:lnTo>
                    <a:pt x="17790" y="139376"/>
                  </a:lnTo>
                  <a:lnTo>
                    <a:pt x="5016" y="146354"/>
                  </a:lnTo>
                  <a:lnTo>
                    <a:pt x="5016" y="172275"/>
                  </a:lnTo>
                  <a:lnTo>
                    <a:pt x="18402" y="173100"/>
                  </a:lnTo>
                  <a:lnTo>
                    <a:pt x="17564" y="120421"/>
                  </a:lnTo>
                  <a:lnTo>
                    <a:pt x="9207" y="121259"/>
                  </a:lnTo>
                  <a:close/>
                </a:path>
                <a:path w="442595" h="833754">
                  <a:moveTo>
                    <a:pt x="0" y="0"/>
                  </a:moveTo>
                  <a:lnTo>
                    <a:pt x="419798" y="31775"/>
                  </a:lnTo>
                  <a:lnTo>
                    <a:pt x="436524" y="52692"/>
                  </a:lnTo>
                  <a:lnTo>
                    <a:pt x="436524" y="245021"/>
                  </a:lnTo>
                  <a:lnTo>
                    <a:pt x="426491" y="250050"/>
                  </a:lnTo>
                  <a:lnTo>
                    <a:pt x="429844" y="684872"/>
                  </a:lnTo>
                  <a:lnTo>
                    <a:pt x="434022" y="688238"/>
                  </a:lnTo>
                  <a:lnTo>
                    <a:pt x="436524" y="714997"/>
                  </a:lnTo>
                  <a:lnTo>
                    <a:pt x="431507" y="719175"/>
                  </a:lnTo>
                  <a:lnTo>
                    <a:pt x="430741" y="733695"/>
                  </a:lnTo>
                  <a:lnTo>
                    <a:pt x="431619" y="741322"/>
                  </a:lnTo>
                  <a:lnTo>
                    <a:pt x="435158" y="744566"/>
                  </a:lnTo>
                  <a:lnTo>
                    <a:pt x="442379" y="745934"/>
                  </a:lnTo>
                  <a:lnTo>
                    <a:pt x="442379" y="755954"/>
                  </a:lnTo>
                  <a:lnTo>
                    <a:pt x="434022" y="766851"/>
                  </a:lnTo>
                  <a:lnTo>
                    <a:pt x="434022" y="833742"/>
                  </a:lnTo>
                </a:path>
                <a:path w="442595" h="833754">
                  <a:moveTo>
                    <a:pt x="418134" y="286410"/>
                  </a:moveTo>
                  <a:lnTo>
                    <a:pt x="416425" y="294721"/>
                  </a:lnTo>
                  <a:lnTo>
                    <a:pt x="411764" y="301502"/>
                  </a:lnTo>
                  <a:lnTo>
                    <a:pt x="404852" y="306071"/>
                  </a:lnTo>
                  <a:lnTo>
                    <a:pt x="396392" y="307746"/>
                  </a:lnTo>
                  <a:lnTo>
                    <a:pt x="387926" y="306071"/>
                  </a:lnTo>
                  <a:lnTo>
                    <a:pt x="381015" y="301502"/>
                  </a:lnTo>
                  <a:lnTo>
                    <a:pt x="376357" y="294721"/>
                  </a:lnTo>
                  <a:lnTo>
                    <a:pt x="374650" y="286410"/>
                  </a:lnTo>
                  <a:lnTo>
                    <a:pt x="376357" y="278117"/>
                  </a:lnTo>
                  <a:lnTo>
                    <a:pt x="381015" y="271338"/>
                  </a:lnTo>
                  <a:lnTo>
                    <a:pt x="387926" y="266765"/>
                  </a:lnTo>
                  <a:lnTo>
                    <a:pt x="396392" y="265087"/>
                  </a:lnTo>
                  <a:lnTo>
                    <a:pt x="404852" y="266765"/>
                  </a:lnTo>
                  <a:lnTo>
                    <a:pt x="411764" y="271338"/>
                  </a:lnTo>
                  <a:lnTo>
                    <a:pt x="416425" y="278117"/>
                  </a:lnTo>
                  <a:lnTo>
                    <a:pt x="418134" y="28641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4414240" y="4468139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21755" y="0"/>
                  </a:moveTo>
                  <a:lnTo>
                    <a:pt x="13292" y="1674"/>
                  </a:lnTo>
                  <a:lnTo>
                    <a:pt x="6376" y="6242"/>
                  </a:lnTo>
                  <a:lnTo>
                    <a:pt x="1711" y="13019"/>
                  </a:lnTo>
                  <a:lnTo>
                    <a:pt x="0" y="21323"/>
                  </a:lnTo>
                  <a:lnTo>
                    <a:pt x="1711" y="29627"/>
                  </a:lnTo>
                  <a:lnTo>
                    <a:pt x="6376" y="36404"/>
                  </a:lnTo>
                  <a:lnTo>
                    <a:pt x="13292" y="40972"/>
                  </a:lnTo>
                  <a:lnTo>
                    <a:pt x="21755" y="42646"/>
                  </a:lnTo>
                  <a:lnTo>
                    <a:pt x="30213" y="40972"/>
                  </a:lnTo>
                  <a:lnTo>
                    <a:pt x="37120" y="36404"/>
                  </a:lnTo>
                  <a:lnTo>
                    <a:pt x="41777" y="29627"/>
                  </a:lnTo>
                  <a:lnTo>
                    <a:pt x="43484" y="21323"/>
                  </a:lnTo>
                  <a:lnTo>
                    <a:pt x="41777" y="13019"/>
                  </a:lnTo>
                  <a:lnTo>
                    <a:pt x="37120" y="6242"/>
                  </a:lnTo>
                  <a:lnTo>
                    <a:pt x="30213" y="1674"/>
                  </a:lnTo>
                  <a:lnTo>
                    <a:pt x="21755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4414240" y="4468139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43484" y="21323"/>
                  </a:moveTo>
                  <a:lnTo>
                    <a:pt x="41777" y="29627"/>
                  </a:lnTo>
                  <a:lnTo>
                    <a:pt x="37120" y="36404"/>
                  </a:lnTo>
                  <a:lnTo>
                    <a:pt x="30213" y="40972"/>
                  </a:lnTo>
                  <a:lnTo>
                    <a:pt x="21755" y="42646"/>
                  </a:lnTo>
                  <a:lnTo>
                    <a:pt x="13292" y="40972"/>
                  </a:lnTo>
                  <a:lnTo>
                    <a:pt x="6376" y="36404"/>
                  </a:lnTo>
                  <a:lnTo>
                    <a:pt x="1711" y="29627"/>
                  </a:lnTo>
                  <a:lnTo>
                    <a:pt x="0" y="21323"/>
                  </a:lnTo>
                  <a:lnTo>
                    <a:pt x="1711" y="13019"/>
                  </a:lnTo>
                  <a:lnTo>
                    <a:pt x="6376" y="6242"/>
                  </a:lnTo>
                  <a:lnTo>
                    <a:pt x="13292" y="1674"/>
                  </a:lnTo>
                  <a:lnTo>
                    <a:pt x="21755" y="0"/>
                  </a:lnTo>
                  <a:lnTo>
                    <a:pt x="30213" y="1674"/>
                  </a:lnTo>
                  <a:lnTo>
                    <a:pt x="37120" y="6242"/>
                  </a:lnTo>
                  <a:lnTo>
                    <a:pt x="41777" y="13019"/>
                  </a:lnTo>
                  <a:lnTo>
                    <a:pt x="43484" y="21323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4418012" y="4471060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17983" y="0"/>
                  </a:moveTo>
                  <a:lnTo>
                    <a:pt x="10978" y="1446"/>
                  </a:lnTo>
                  <a:lnTo>
                    <a:pt x="5262" y="5391"/>
                  </a:lnTo>
                  <a:lnTo>
                    <a:pt x="1411" y="11240"/>
                  </a:lnTo>
                  <a:lnTo>
                    <a:pt x="0" y="18402"/>
                  </a:lnTo>
                  <a:lnTo>
                    <a:pt x="1411" y="25556"/>
                  </a:lnTo>
                  <a:lnTo>
                    <a:pt x="5262" y="31402"/>
                  </a:lnTo>
                  <a:lnTo>
                    <a:pt x="10978" y="35345"/>
                  </a:lnTo>
                  <a:lnTo>
                    <a:pt x="17983" y="36791"/>
                  </a:lnTo>
                  <a:lnTo>
                    <a:pt x="24977" y="35345"/>
                  </a:lnTo>
                  <a:lnTo>
                    <a:pt x="30694" y="31402"/>
                  </a:lnTo>
                  <a:lnTo>
                    <a:pt x="34551" y="25556"/>
                  </a:lnTo>
                  <a:lnTo>
                    <a:pt x="35966" y="18402"/>
                  </a:lnTo>
                  <a:lnTo>
                    <a:pt x="34551" y="11240"/>
                  </a:lnTo>
                  <a:lnTo>
                    <a:pt x="30694" y="5391"/>
                  </a:lnTo>
                  <a:lnTo>
                    <a:pt x="24977" y="1446"/>
                  </a:lnTo>
                  <a:lnTo>
                    <a:pt x="17983" y="0"/>
                  </a:lnTo>
                  <a:close/>
                </a:path>
              </a:pathLst>
            </a:custGeom>
            <a:solidFill>
              <a:srgbClr val="8F7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4418012" y="4471060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35966" y="18402"/>
                  </a:moveTo>
                  <a:lnTo>
                    <a:pt x="34551" y="25556"/>
                  </a:lnTo>
                  <a:lnTo>
                    <a:pt x="30694" y="31402"/>
                  </a:lnTo>
                  <a:lnTo>
                    <a:pt x="24977" y="35345"/>
                  </a:lnTo>
                  <a:lnTo>
                    <a:pt x="17983" y="36791"/>
                  </a:lnTo>
                  <a:lnTo>
                    <a:pt x="10978" y="35345"/>
                  </a:lnTo>
                  <a:lnTo>
                    <a:pt x="5262" y="31402"/>
                  </a:lnTo>
                  <a:lnTo>
                    <a:pt x="1411" y="25556"/>
                  </a:lnTo>
                  <a:lnTo>
                    <a:pt x="0" y="18402"/>
                  </a:lnTo>
                  <a:lnTo>
                    <a:pt x="1411" y="11240"/>
                  </a:lnTo>
                  <a:lnTo>
                    <a:pt x="5262" y="5391"/>
                  </a:lnTo>
                  <a:lnTo>
                    <a:pt x="10978" y="1446"/>
                  </a:lnTo>
                  <a:lnTo>
                    <a:pt x="17983" y="0"/>
                  </a:lnTo>
                  <a:lnTo>
                    <a:pt x="24977" y="1446"/>
                  </a:lnTo>
                  <a:lnTo>
                    <a:pt x="30694" y="5391"/>
                  </a:lnTo>
                  <a:lnTo>
                    <a:pt x="34551" y="11240"/>
                  </a:lnTo>
                  <a:lnTo>
                    <a:pt x="35966" y="18402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4424286" y="4477740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5">
                  <a:moveTo>
                    <a:pt x="9626" y="0"/>
                  </a:moveTo>
                  <a:lnTo>
                    <a:pt x="12128" y="23418"/>
                  </a:lnTo>
                </a:path>
                <a:path w="23495" h="23495">
                  <a:moveTo>
                    <a:pt x="0" y="12979"/>
                  </a:moveTo>
                  <a:lnTo>
                    <a:pt x="23418" y="10452"/>
                  </a:lnTo>
                </a:path>
              </a:pathLst>
            </a:custGeom>
            <a:ln w="25400">
              <a:solidFill>
                <a:srgbClr val="40404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4712792" y="4495736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21755" y="0"/>
                  </a:moveTo>
                  <a:lnTo>
                    <a:pt x="13282" y="1674"/>
                  </a:lnTo>
                  <a:lnTo>
                    <a:pt x="6367" y="6242"/>
                  </a:lnTo>
                  <a:lnTo>
                    <a:pt x="1707" y="13019"/>
                  </a:lnTo>
                  <a:lnTo>
                    <a:pt x="0" y="21323"/>
                  </a:lnTo>
                  <a:lnTo>
                    <a:pt x="1707" y="29619"/>
                  </a:lnTo>
                  <a:lnTo>
                    <a:pt x="6367" y="36393"/>
                  </a:lnTo>
                  <a:lnTo>
                    <a:pt x="13282" y="40959"/>
                  </a:lnTo>
                  <a:lnTo>
                    <a:pt x="21755" y="42633"/>
                  </a:lnTo>
                  <a:lnTo>
                    <a:pt x="30202" y="40959"/>
                  </a:lnTo>
                  <a:lnTo>
                    <a:pt x="37110" y="36393"/>
                  </a:lnTo>
                  <a:lnTo>
                    <a:pt x="41773" y="29619"/>
                  </a:lnTo>
                  <a:lnTo>
                    <a:pt x="43484" y="21323"/>
                  </a:lnTo>
                  <a:lnTo>
                    <a:pt x="41773" y="13019"/>
                  </a:lnTo>
                  <a:lnTo>
                    <a:pt x="37110" y="6242"/>
                  </a:lnTo>
                  <a:lnTo>
                    <a:pt x="30202" y="1674"/>
                  </a:lnTo>
                  <a:lnTo>
                    <a:pt x="21755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4712792" y="4495736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43484" y="21323"/>
                  </a:moveTo>
                  <a:lnTo>
                    <a:pt x="41773" y="29619"/>
                  </a:lnTo>
                  <a:lnTo>
                    <a:pt x="37110" y="36393"/>
                  </a:lnTo>
                  <a:lnTo>
                    <a:pt x="30202" y="40959"/>
                  </a:lnTo>
                  <a:lnTo>
                    <a:pt x="21755" y="42633"/>
                  </a:lnTo>
                  <a:lnTo>
                    <a:pt x="13282" y="40959"/>
                  </a:lnTo>
                  <a:lnTo>
                    <a:pt x="6367" y="36393"/>
                  </a:lnTo>
                  <a:lnTo>
                    <a:pt x="1707" y="29619"/>
                  </a:lnTo>
                  <a:lnTo>
                    <a:pt x="0" y="21323"/>
                  </a:lnTo>
                  <a:lnTo>
                    <a:pt x="1707" y="13019"/>
                  </a:lnTo>
                  <a:lnTo>
                    <a:pt x="6367" y="6242"/>
                  </a:lnTo>
                  <a:lnTo>
                    <a:pt x="13282" y="1674"/>
                  </a:lnTo>
                  <a:lnTo>
                    <a:pt x="21755" y="0"/>
                  </a:lnTo>
                  <a:lnTo>
                    <a:pt x="30202" y="1674"/>
                  </a:lnTo>
                  <a:lnTo>
                    <a:pt x="37110" y="6242"/>
                  </a:lnTo>
                  <a:lnTo>
                    <a:pt x="41773" y="13019"/>
                  </a:lnTo>
                  <a:lnTo>
                    <a:pt x="43484" y="21323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4716551" y="4498657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17995" y="0"/>
                  </a:moveTo>
                  <a:lnTo>
                    <a:pt x="10988" y="1446"/>
                  </a:lnTo>
                  <a:lnTo>
                    <a:pt x="5268" y="5391"/>
                  </a:lnTo>
                  <a:lnTo>
                    <a:pt x="1413" y="11240"/>
                  </a:lnTo>
                  <a:lnTo>
                    <a:pt x="0" y="18402"/>
                  </a:lnTo>
                  <a:lnTo>
                    <a:pt x="1413" y="25561"/>
                  </a:lnTo>
                  <a:lnTo>
                    <a:pt x="5268" y="31407"/>
                  </a:lnTo>
                  <a:lnTo>
                    <a:pt x="10988" y="35347"/>
                  </a:lnTo>
                  <a:lnTo>
                    <a:pt x="17995" y="36791"/>
                  </a:lnTo>
                  <a:lnTo>
                    <a:pt x="24988" y="35347"/>
                  </a:lnTo>
                  <a:lnTo>
                    <a:pt x="30700" y="31407"/>
                  </a:lnTo>
                  <a:lnTo>
                    <a:pt x="34553" y="25561"/>
                  </a:lnTo>
                  <a:lnTo>
                    <a:pt x="35966" y="18402"/>
                  </a:lnTo>
                  <a:lnTo>
                    <a:pt x="34553" y="11240"/>
                  </a:lnTo>
                  <a:lnTo>
                    <a:pt x="30700" y="5391"/>
                  </a:lnTo>
                  <a:lnTo>
                    <a:pt x="24988" y="1446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8F7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4716551" y="4498657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35966" y="18402"/>
                  </a:moveTo>
                  <a:lnTo>
                    <a:pt x="34553" y="25561"/>
                  </a:lnTo>
                  <a:lnTo>
                    <a:pt x="30700" y="31407"/>
                  </a:lnTo>
                  <a:lnTo>
                    <a:pt x="24988" y="35347"/>
                  </a:lnTo>
                  <a:lnTo>
                    <a:pt x="17995" y="36791"/>
                  </a:lnTo>
                  <a:lnTo>
                    <a:pt x="10988" y="35347"/>
                  </a:lnTo>
                  <a:lnTo>
                    <a:pt x="5268" y="31407"/>
                  </a:lnTo>
                  <a:lnTo>
                    <a:pt x="1413" y="25561"/>
                  </a:lnTo>
                  <a:lnTo>
                    <a:pt x="0" y="18402"/>
                  </a:lnTo>
                  <a:lnTo>
                    <a:pt x="1413" y="11240"/>
                  </a:lnTo>
                  <a:lnTo>
                    <a:pt x="5268" y="5391"/>
                  </a:lnTo>
                  <a:lnTo>
                    <a:pt x="10988" y="1446"/>
                  </a:lnTo>
                  <a:lnTo>
                    <a:pt x="17995" y="0"/>
                  </a:lnTo>
                  <a:lnTo>
                    <a:pt x="24988" y="1446"/>
                  </a:lnTo>
                  <a:lnTo>
                    <a:pt x="30700" y="5391"/>
                  </a:lnTo>
                  <a:lnTo>
                    <a:pt x="34553" y="11240"/>
                  </a:lnTo>
                  <a:lnTo>
                    <a:pt x="35966" y="18402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4722812" y="4505350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5">
                  <a:moveTo>
                    <a:pt x="9626" y="0"/>
                  </a:moveTo>
                  <a:lnTo>
                    <a:pt x="12141" y="23418"/>
                  </a:lnTo>
                </a:path>
                <a:path w="23495" h="23495">
                  <a:moveTo>
                    <a:pt x="0" y="12953"/>
                  </a:moveTo>
                  <a:lnTo>
                    <a:pt x="23418" y="10439"/>
                  </a:lnTo>
                </a:path>
              </a:pathLst>
            </a:custGeom>
            <a:ln w="25400">
              <a:solidFill>
                <a:srgbClr val="40404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4355299" y="4022420"/>
              <a:ext cx="449580" cy="483870"/>
            </a:xfrm>
            <a:custGeom>
              <a:avLst/>
              <a:gdLst/>
              <a:ahLst/>
              <a:cxnLst/>
              <a:rect l="l" t="t" r="r" b="b"/>
              <a:pathLst>
                <a:path w="449579" h="483870">
                  <a:moveTo>
                    <a:pt x="7518" y="0"/>
                  </a:moveTo>
                  <a:lnTo>
                    <a:pt x="1676" y="838"/>
                  </a:lnTo>
                  <a:lnTo>
                    <a:pt x="825" y="430669"/>
                  </a:lnTo>
                  <a:lnTo>
                    <a:pt x="0" y="439864"/>
                  </a:lnTo>
                  <a:lnTo>
                    <a:pt x="9182" y="441528"/>
                  </a:lnTo>
                  <a:lnTo>
                    <a:pt x="444042" y="483349"/>
                  </a:lnTo>
                  <a:lnTo>
                    <a:pt x="448233" y="469950"/>
                  </a:lnTo>
                  <a:lnTo>
                    <a:pt x="449059" y="47675"/>
                  </a:lnTo>
                  <a:lnTo>
                    <a:pt x="448233" y="35953"/>
                  </a:lnTo>
                  <a:lnTo>
                    <a:pt x="440702" y="33439"/>
                  </a:lnTo>
                  <a:lnTo>
                    <a:pt x="7518" y="0"/>
                  </a:lnTo>
                  <a:close/>
                </a:path>
              </a:pathLst>
            </a:custGeom>
            <a:solidFill>
              <a:srgbClr val="D7D7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355299" y="4022420"/>
              <a:ext cx="449580" cy="483870"/>
            </a:xfrm>
            <a:custGeom>
              <a:avLst/>
              <a:gdLst/>
              <a:ahLst/>
              <a:cxnLst/>
              <a:rect l="l" t="t" r="r" b="b"/>
              <a:pathLst>
                <a:path w="449579" h="483870">
                  <a:moveTo>
                    <a:pt x="448233" y="469950"/>
                  </a:moveTo>
                  <a:lnTo>
                    <a:pt x="444042" y="483349"/>
                  </a:lnTo>
                  <a:lnTo>
                    <a:pt x="434848" y="482511"/>
                  </a:lnTo>
                  <a:lnTo>
                    <a:pt x="9182" y="441528"/>
                  </a:lnTo>
                  <a:lnTo>
                    <a:pt x="0" y="439864"/>
                  </a:lnTo>
                  <a:lnTo>
                    <a:pt x="825" y="430669"/>
                  </a:lnTo>
                  <a:lnTo>
                    <a:pt x="1676" y="5016"/>
                  </a:lnTo>
                  <a:lnTo>
                    <a:pt x="1676" y="838"/>
                  </a:lnTo>
                  <a:lnTo>
                    <a:pt x="7518" y="0"/>
                  </a:lnTo>
                  <a:lnTo>
                    <a:pt x="440702" y="33439"/>
                  </a:lnTo>
                  <a:lnTo>
                    <a:pt x="448233" y="35953"/>
                  </a:lnTo>
                  <a:lnTo>
                    <a:pt x="449059" y="47675"/>
                  </a:lnTo>
                  <a:lnTo>
                    <a:pt x="448233" y="469950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366590" y="4040809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21742" y="0"/>
                  </a:moveTo>
                  <a:lnTo>
                    <a:pt x="13276" y="1676"/>
                  </a:lnTo>
                  <a:lnTo>
                    <a:pt x="6365" y="6248"/>
                  </a:lnTo>
                  <a:lnTo>
                    <a:pt x="1707" y="13030"/>
                  </a:lnTo>
                  <a:lnTo>
                    <a:pt x="0" y="21336"/>
                  </a:lnTo>
                  <a:lnTo>
                    <a:pt x="1707" y="29634"/>
                  </a:lnTo>
                  <a:lnTo>
                    <a:pt x="6365" y="36412"/>
                  </a:lnTo>
                  <a:lnTo>
                    <a:pt x="13276" y="40983"/>
                  </a:lnTo>
                  <a:lnTo>
                    <a:pt x="21742" y="42659"/>
                  </a:lnTo>
                  <a:lnTo>
                    <a:pt x="30202" y="40983"/>
                  </a:lnTo>
                  <a:lnTo>
                    <a:pt x="37114" y="36412"/>
                  </a:lnTo>
                  <a:lnTo>
                    <a:pt x="41775" y="29634"/>
                  </a:lnTo>
                  <a:lnTo>
                    <a:pt x="43484" y="21336"/>
                  </a:lnTo>
                  <a:lnTo>
                    <a:pt x="41775" y="13030"/>
                  </a:lnTo>
                  <a:lnTo>
                    <a:pt x="37114" y="6248"/>
                  </a:lnTo>
                  <a:lnTo>
                    <a:pt x="30202" y="1676"/>
                  </a:lnTo>
                  <a:lnTo>
                    <a:pt x="21742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366590" y="4040809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43484" y="21336"/>
                  </a:moveTo>
                  <a:lnTo>
                    <a:pt x="41775" y="29634"/>
                  </a:lnTo>
                  <a:lnTo>
                    <a:pt x="37114" y="36412"/>
                  </a:lnTo>
                  <a:lnTo>
                    <a:pt x="30202" y="40983"/>
                  </a:lnTo>
                  <a:lnTo>
                    <a:pt x="21742" y="42659"/>
                  </a:lnTo>
                  <a:lnTo>
                    <a:pt x="13276" y="40983"/>
                  </a:lnTo>
                  <a:lnTo>
                    <a:pt x="6365" y="36412"/>
                  </a:lnTo>
                  <a:lnTo>
                    <a:pt x="1707" y="29634"/>
                  </a:lnTo>
                  <a:lnTo>
                    <a:pt x="0" y="21336"/>
                  </a:lnTo>
                  <a:lnTo>
                    <a:pt x="1707" y="13030"/>
                  </a:lnTo>
                  <a:lnTo>
                    <a:pt x="6365" y="6248"/>
                  </a:lnTo>
                  <a:lnTo>
                    <a:pt x="13276" y="1676"/>
                  </a:lnTo>
                  <a:lnTo>
                    <a:pt x="21742" y="0"/>
                  </a:lnTo>
                  <a:lnTo>
                    <a:pt x="30202" y="1676"/>
                  </a:lnTo>
                  <a:lnTo>
                    <a:pt x="37114" y="6248"/>
                  </a:lnTo>
                  <a:lnTo>
                    <a:pt x="41775" y="13030"/>
                  </a:lnTo>
                  <a:lnTo>
                    <a:pt x="43484" y="21336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370336" y="4043756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17995" y="0"/>
                  </a:moveTo>
                  <a:lnTo>
                    <a:pt x="10994" y="1444"/>
                  </a:lnTo>
                  <a:lnTo>
                    <a:pt x="5273" y="5384"/>
                  </a:lnTo>
                  <a:lnTo>
                    <a:pt x="1415" y="11229"/>
                  </a:lnTo>
                  <a:lnTo>
                    <a:pt x="0" y="18389"/>
                  </a:lnTo>
                  <a:lnTo>
                    <a:pt x="1415" y="25543"/>
                  </a:lnTo>
                  <a:lnTo>
                    <a:pt x="5273" y="31389"/>
                  </a:lnTo>
                  <a:lnTo>
                    <a:pt x="10994" y="35332"/>
                  </a:lnTo>
                  <a:lnTo>
                    <a:pt x="17995" y="36779"/>
                  </a:lnTo>
                  <a:lnTo>
                    <a:pt x="24988" y="35332"/>
                  </a:lnTo>
                  <a:lnTo>
                    <a:pt x="30700" y="31389"/>
                  </a:lnTo>
                  <a:lnTo>
                    <a:pt x="34553" y="25543"/>
                  </a:lnTo>
                  <a:lnTo>
                    <a:pt x="35966" y="18389"/>
                  </a:lnTo>
                  <a:lnTo>
                    <a:pt x="34553" y="11229"/>
                  </a:lnTo>
                  <a:lnTo>
                    <a:pt x="30700" y="5384"/>
                  </a:lnTo>
                  <a:lnTo>
                    <a:pt x="24988" y="1444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8F7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370336" y="4043756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35966" y="18389"/>
                  </a:moveTo>
                  <a:lnTo>
                    <a:pt x="34553" y="25543"/>
                  </a:lnTo>
                  <a:lnTo>
                    <a:pt x="30700" y="31389"/>
                  </a:lnTo>
                  <a:lnTo>
                    <a:pt x="24988" y="35332"/>
                  </a:lnTo>
                  <a:lnTo>
                    <a:pt x="17995" y="36779"/>
                  </a:lnTo>
                  <a:lnTo>
                    <a:pt x="10994" y="35332"/>
                  </a:lnTo>
                  <a:lnTo>
                    <a:pt x="5273" y="31389"/>
                  </a:lnTo>
                  <a:lnTo>
                    <a:pt x="1415" y="25543"/>
                  </a:lnTo>
                  <a:lnTo>
                    <a:pt x="0" y="18389"/>
                  </a:lnTo>
                  <a:lnTo>
                    <a:pt x="1415" y="11229"/>
                  </a:lnTo>
                  <a:lnTo>
                    <a:pt x="5273" y="5384"/>
                  </a:lnTo>
                  <a:lnTo>
                    <a:pt x="10994" y="1444"/>
                  </a:lnTo>
                  <a:lnTo>
                    <a:pt x="17995" y="0"/>
                  </a:lnTo>
                  <a:lnTo>
                    <a:pt x="24988" y="1444"/>
                  </a:lnTo>
                  <a:lnTo>
                    <a:pt x="30700" y="5384"/>
                  </a:lnTo>
                  <a:lnTo>
                    <a:pt x="34553" y="11229"/>
                  </a:lnTo>
                  <a:lnTo>
                    <a:pt x="35966" y="18389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376610" y="4050423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5">
                  <a:moveTo>
                    <a:pt x="9626" y="0"/>
                  </a:moveTo>
                  <a:lnTo>
                    <a:pt x="12128" y="23431"/>
                  </a:lnTo>
                </a:path>
                <a:path w="23495" h="23495">
                  <a:moveTo>
                    <a:pt x="0" y="12979"/>
                  </a:moveTo>
                  <a:lnTo>
                    <a:pt x="23418" y="10464"/>
                  </a:lnTo>
                </a:path>
              </a:pathLst>
            </a:custGeom>
            <a:ln w="25400">
              <a:solidFill>
                <a:srgbClr val="40404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366171" y="4185488"/>
              <a:ext cx="286385" cy="353060"/>
            </a:xfrm>
            <a:custGeom>
              <a:avLst/>
              <a:gdLst/>
              <a:ahLst/>
              <a:cxnLst/>
              <a:rect l="l" t="t" r="r" b="b"/>
              <a:pathLst>
                <a:path w="286385" h="353060">
                  <a:moveTo>
                    <a:pt x="3352" y="297700"/>
                  </a:moveTo>
                  <a:lnTo>
                    <a:pt x="30099" y="299364"/>
                  </a:lnTo>
                  <a:lnTo>
                    <a:pt x="27584" y="352069"/>
                  </a:lnTo>
                  <a:lnTo>
                    <a:pt x="0" y="352882"/>
                  </a:lnTo>
                </a:path>
                <a:path w="286385" h="353060">
                  <a:moveTo>
                    <a:pt x="13385" y="342011"/>
                  </a:moveTo>
                  <a:lnTo>
                    <a:pt x="24244" y="343687"/>
                  </a:lnTo>
                  <a:lnTo>
                    <a:pt x="25920" y="299364"/>
                  </a:lnTo>
                </a:path>
                <a:path w="286385" h="353060">
                  <a:moveTo>
                    <a:pt x="150520" y="0"/>
                  </a:moveTo>
                  <a:lnTo>
                    <a:pt x="271792" y="9182"/>
                  </a:lnTo>
                  <a:lnTo>
                    <a:pt x="285991" y="10858"/>
                  </a:lnTo>
                  <a:lnTo>
                    <a:pt x="285991" y="25933"/>
                  </a:lnTo>
                  <a:lnTo>
                    <a:pt x="284314" y="253390"/>
                  </a:lnTo>
                  <a:lnTo>
                    <a:pt x="283602" y="266922"/>
                  </a:lnTo>
                  <a:lnTo>
                    <a:pt x="281711" y="273870"/>
                  </a:lnTo>
                  <a:lnTo>
                    <a:pt x="277153" y="276430"/>
                  </a:lnTo>
                  <a:lnTo>
                    <a:pt x="268439" y="276796"/>
                  </a:lnTo>
                  <a:lnTo>
                    <a:pt x="265938" y="276796"/>
                  </a:lnTo>
                  <a:lnTo>
                    <a:pt x="152196" y="264248"/>
                  </a:lnTo>
                  <a:lnTo>
                    <a:pt x="143980" y="264721"/>
                  </a:lnTo>
                  <a:lnTo>
                    <a:pt x="139761" y="261743"/>
                  </a:lnTo>
                  <a:lnTo>
                    <a:pt x="138207" y="252493"/>
                  </a:lnTo>
                  <a:lnTo>
                    <a:pt x="137985" y="234149"/>
                  </a:lnTo>
                  <a:lnTo>
                    <a:pt x="138811" y="14211"/>
                  </a:lnTo>
                  <a:lnTo>
                    <a:pt x="137147" y="3352"/>
                  </a:lnTo>
                  <a:lnTo>
                    <a:pt x="150520" y="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6" name="object 24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518367" y="4199699"/>
              <a:ext cx="121246" cy="246684"/>
            </a:xfrm>
            <a:prstGeom prst="rect">
              <a:avLst/>
            </a:prstGeom>
          </p:spPr>
        </p:pic>
        <p:sp>
          <p:nvSpPr>
            <p:cNvPr id="247" name="object 247"/>
            <p:cNvSpPr/>
            <p:nvPr/>
          </p:nvSpPr>
          <p:spPr>
            <a:xfrm>
              <a:off x="4511675" y="4193019"/>
              <a:ext cx="133350" cy="259715"/>
            </a:xfrm>
            <a:custGeom>
              <a:avLst/>
              <a:gdLst/>
              <a:ahLst/>
              <a:cxnLst/>
              <a:rect l="l" t="t" r="r" b="b"/>
              <a:pathLst>
                <a:path w="133350" h="259714">
                  <a:moveTo>
                    <a:pt x="11709" y="0"/>
                  </a:moveTo>
                  <a:lnTo>
                    <a:pt x="116230" y="10033"/>
                  </a:lnTo>
                  <a:lnTo>
                    <a:pt x="127939" y="9194"/>
                  </a:lnTo>
                  <a:lnTo>
                    <a:pt x="127939" y="16725"/>
                  </a:lnTo>
                  <a:lnTo>
                    <a:pt x="132130" y="250875"/>
                  </a:lnTo>
                  <a:lnTo>
                    <a:pt x="132956" y="259219"/>
                  </a:lnTo>
                  <a:lnTo>
                    <a:pt x="115417" y="257556"/>
                  </a:lnTo>
                  <a:lnTo>
                    <a:pt x="12547" y="246684"/>
                  </a:lnTo>
                  <a:lnTo>
                    <a:pt x="2501" y="249199"/>
                  </a:lnTo>
                  <a:lnTo>
                    <a:pt x="1676" y="235813"/>
                  </a:lnTo>
                  <a:lnTo>
                    <a:pt x="850" y="7505"/>
                  </a:lnTo>
                  <a:lnTo>
                    <a:pt x="0" y="1663"/>
                  </a:lnTo>
                  <a:lnTo>
                    <a:pt x="11709" y="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8" name="object 24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511928" y="4213250"/>
              <a:ext cx="127444" cy="234594"/>
            </a:xfrm>
            <a:prstGeom prst="rect">
              <a:avLst/>
            </a:prstGeom>
          </p:spPr>
        </p:pic>
        <p:sp>
          <p:nvSpPr>
            <p:cNvPr id="249" name="object 249"/>
            <p:cNvSpPr/>
            <p:nvPr/>
          </p:nvSpPr>
          <p:spPr>
            <a:xfrm>
              <a:off x="4365332" y="4121099"/>
              <a:ext cx="132715" cy="322580"/>
            </a:xfrm>
            <a:custGeom>
              <a:avLst/>
              <a:gdLst/>
              <a:ahLst/>
              <a:cxnLst/>
              <a:rect l="l" t="t" r="r" b="b"/>
              <a:pathLst>
                <a:path w="132714" h="322579">
                  <a:moveTo>
                    <a:pt x="0" y="0"/>
                  </a:moveTo>
                  <a:lnTo>
                    <a:pt x="0" y="310248"/>
                  </a:lnTo>
                  <a:lnTo>
                    <a:pt x="132130" y="321957"/>
                  </a:lnTo>
                  <a:lnTo>
                    <a:pt x="132130" y="12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548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374527" y="4215599"/>
              <a:ext cx="117475" cy="9525"/>
            </a:xfrm>
            <a:custGeom>
              <a:avLst/>
              <a:gdLst/>
              <a:ahLst/>
              <a:cxnLst/>
              <a:rect l="l" t="t" r="r" b="b"/>
              <a:pathLst>
                <a:path w="117475" h="9525">
                  <a:moveTo>
                    <a:pt x="-1587" y="4597"/>
                  </a:moveTo>
                  <a:lnTo>
                    <a:pt x="118668" y="4597"/>
                  </a:lnTo>
                </a:path>
              </a:pathLst>
            </a:custGeom>
            <a:ln w="123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375378" y="4287507"/>
              <a:ext cx="116839" cy="9525"/>
            </a:xfrm>
            <a:custGeom>
              <a:avLst/>
              <a:gdLst/>
              <a:ahLst/>
              <a:cxnLst/>
              <a:rect l="l" t="t" r="r" b="b"/>
              <a:pathLst>
                <a:path w="116839" h="9525">
                  <a:moveTo>
                    <a:pt x="-1587" y="4603"/>
                  </a:moveTo>
                  <a:lnTo>
                    <a:pt x="117817" y="4603"/>
                  </a:lnTo>
                </a:path>
              </a:pathLst>
            </a:custGeom>
            <a:ln w="1238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375378" y="4315117"/>
              <a:ext cx="115570" cy="9525"/>
            </a:xfrm>
            <a:custGeom>
              <a:avLst/>
              <a:gdLst/>
              <a:ahLst/>
              <a:cxnLst/>
              <a:rect l="l" t="t" r="r" b="b"/>
              <a:pathLst>
                <a:path w="115570" h="9525">
                  <a:moveTo>
                    <a:pt x="-1587" y="4591"/>
                  </a:moveTo>
                  <a:lnTo>
                    <a:pt x="116979" y="4591"/>
                  </a:lnTo>
                </a:path>
              </a:pathLst>
            </a:custGeom>
            <a:ln w="123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377880" y="4400410"/>
              <a:ext cx="115570" cy="9525"/>
            </a:xfrm>
            <a:custGeom>
              <a:avLst/>
              <a:gdLst/>
              <a:ahLst/>
              <a:cxnLst/>
              <a:rect l="l" t="t" r="r" b="b"/>
              <a:pathLst>
                <a:path w="115570" h="9525">
                  <a:moveTo>
                    <a:pt x="-1587" y="4591"/>
                  </a:moveTo>
                  <a:lnTo>
                    <a:pt x="116979" y="4591"/>
                  </a:lnTo>
                </a:path>
              </a:pathLst>
            </a:custGeom>
            <a:ln w="123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383290" y="4135881"/>
              <a:ext cx="102870" cy="24765"/>
            </a:xfrm>
            <a:custGeom>
              <a:avLst/>
              <a:gdLst/>
              <a:ahLst/>
              <a:cxnLst/>
              <a:rect l="l" t="t" r="r" b="b"/>
              <a:pathLst>
                <a:path w="102870" h="24764">
                  <a:moveTo>
                    <a:pt x="12039" y="13538"/>
                  </a:moveTo>
                  <a:lnTo>
                    <a:pt x="7086" y="6375"/>
                  </a:lnTo>
                  <a:lnTo>
                    <a:pt x="4953" y="5207"/>
                  </a:lnTo>
                  <a:lnTo>
                    <a:pt x="4318" y="4737"/>
                  </a:lnTo>
                  <a:lnTo>
                    <a:pt x="4140" y="4419"/>
                  </a:lnTo>
                  <a:lnTo>
                    <a:pt x="4140" y="3111"/>
                  </a:lnTo>
                  <a:lnTo>
                    <a:pt x="5003" y="2705"/>
                  </a:lnTo>
                  <a:lnTo>
                    <a:pt x="8026" y="2971"/>
                  </a:lnTo>
                  <a:lnTo>
                    <a:pt x="9372" y="3365"/>
                  </a:lnTo>
                  <a:lnTo>
                    <a:pt x="10807" y="4076"/>
                  </a:lnTo>
                  <a:lnTo>
                    <a:pt x="10807" y="2705"/>
                  </a:lnTo>
                  <a:lnTo>
                    <a:pt x="10807" y="1117"/>
                  </a:lnTo>
                  <a:lnTo>
                    <a:pt x="8864" y="571"/>
                  </a:lnTo>
                  <a:lnTo>
                    <a:pt x="7366" y="254"/>
                  </a:lnTo>
                  <a:lnTo>
                    <a:pt x="4457" y="0"/>
                  </a:lnTo>
                  <a:lnTo>
                    <a:pt x="2946" y="266"/>
                  </a:lnTo>
                  <a:lnTo>
                    <a:pt x="1778" y="977"/>
                  </a:lnTo>
                  <a:lnTo>
                    <a:pt x="596" y="1663"/>
                  </a:lnTo>
                  <a:lnTo>
                    <a:pt x="38" y="2705"/>
                  </a:lnTo>
                  <a:lnTo>
                    <a:pt x="0" y="5511"/>
                  </a:lnTo>
                  <a:lnTo>
                    <a:pt x="419" y="6540"/>
                  </a:lnTo>
                  <a:lnTo>
                    <a:pt x="1206" y="7391"/>
                  </a:lnTo>
                  <a:lnTo>
                    <a:pt x="1828" y="8026"/>
                  </a:lnTo>
                  <a:lnTo>
                    <a:pt x="3200" y="8877"/>
                  </a:lnTo>
                  <a:lnTo>
                    <a:pt x="6400" y="10464"/>
                  </a:lnTo>
                  <a:lnTo>
                    <a:pt x="7112" y="10896"/>
                  </a:lnTo>
                  <a:lnTo>
                    <a:pt x="7658" y="11455"/>
                  </a:lnTo>
                  <a:lnTo>
                    <a:pt x="7810" y="11772"/>
                  </a:lnTo>
                  <a:lnTo>
                    <a:pt x="7810" y="13119"/>
                  </a:lnTo>
                  <a:lnTo>
                    <a:pt x="6870" y="13538"/>
                  </a:lnTo>
                  <a:lnTo>
                    <a:pt x="3644" y="13246"/>
                  </a:lnTo>
                  <a:lnTo>
                    <a:pt x="2082" y="12839"/>
                  </a:lnTo>
                  <a:lnTo>
                    <a:pt x="317" y="12141"/>
                  </a:lnTo>
                  <a:lnTo>
                    <a:pt x="317" y="15214"/>
                  </a:lnTo>
                  <a:lnTo>
                    <a:pt x="1955" y="15722"/>
                  </a:lnTo>
                  <a:lnTo>
                    <a:pt x="3568" y="16052"/>
                  </a:lnTo>
                  <a:lnTo>
                    <a:pt x="7073" y="16370"/>
                  </a:lnTo>
                  <a:lnTo>
                    <a:pt x="8623" y="16129"/>
                  </a:lnTo>
                  <a:lnTo>
                    <a:pt x="11303" y="14770"/>
                  </a:lnTo>
                  <a:lnTo>
                    <a:pt x="12039" y="13538"/>
                  </a:lnTo>
                  <a:close/>
                </a:path>
                <a:path w="102870" h="24764">
                  <a:moveTo>
                    <a:pt x="18884" y="1536"/>
                  </a:moveTo>
                  <a:lnTo>
                    <a:pt x="14503" y="1143"/>
                  </a:lnTo>
                  <a:lnTo>
                    <a:pt x="14503" y="16687"/>
                  </a:lnTo>
                  <a:lnTo>
                    <a:pt x="18884" y="17056"/>
                  </a:lnTo>
                  <a:lnTo>
                    <a:pt x="18884" y="1536"/>
                  </a:lnTo>
                  <a:close/>
                </a:path>
                <a:path w="102870" h="24764">
                  <a:moveTo>
                    <a:pt x="34302" y="15430"/>
                  </a:moveTo>
                  <a:lnTo>
                    <a:pt x="27114" y="14820"/>
                  </a:lnTo>
                  <a:lnTo>
                    <a:pt x="27114" y="11125"/>
                  </a:lnTo>
                  <a:lnTo>
                    <a:pt x="33210" y="11658"/>
                  </a:lnTo>
                  <a:lnTo>
                    <a:pt x="33210" y="11125"/>
                  </a:lnTo>
                  <a:lnTo>
                    <a:pt x="33210" y="9080"/>
                  </a:lnTo>
                  <a:lnTo>
                    <a:pt x="27114" y="8559"/>
                  </a:lnTo>
                  <a:lnTo>
                    <a:pt x="27114" y="5054"/>
                  </a:lnTo>
                  <a:lnTo>
                    <a:pt x="34112" y="5651"/>
                  </a:lnTo>
                  <a:lnTo>
                    <a:pt x="34112" y="5054"/>
                  </a:lnTo>
                  <a:lnTo>
                    <a:pt x="34112" y="2844"/>
                  </a:lnTo>
                  <a:lnTo>
                    <a:pt x="22898" y="1879"/>
                  </a:lnTo>
                  <a:lnTo>
                    <a:pt x="22898" y="17411"/>
                  </a:lnTo>
                  <a:lnTo>
                    <a:pt x="34302" y="18415"/>
                  </a:lnTo>
                  <a:lnTo>
                    <a:pt x="34302" y="15430"/>
                  </a:lnTo>
                  <a:close/>
                </a:path>
                <a:path w="102870" h="24764">
                  <a:moveTo>
                    <a:pt x="56197" y="4762"/>
                  </a:moveTo>
                  <a:lnTo>
                    <a:pt x="50800" y="4305"/>
                  </a:lnTo>
                  <a:lnTo>
                    <a:pt x="46761" y="13868"/>
                  </a:lnTo>
                  <a:lnTo>
                    <a:pt x="44488" y="7924"/>
                  </a:lnTo>
                  <a:lnTo>
                    <a:pt x="42837" y="3606"/>
                  </a:lnTo>
                  <a:lnTo>
                    <a:pt x="37160" y="3124"/>
                  </a:lnTo>
                  <a:lnTo>
                    <a:pt x="37160" y="18643"/>
                  </a:lnTo>
                  <a:lnTo>
                    <a:pt x="40233" y="18923"/>
                  </a:lnTo>
                  <a:lnTo>
                    <a:pt x="40233" y="7924"/>
                  </a:lnTo>
                  <a:lnTo>
                    <a:pt x="44742" y="19469"/>
                  </a:lnTo>
                  <a:lnTo>
                    <a:pt x="47459" y="19697"/>
                  </a:lnTo>
                  <a:lnTo>
                    <a:pt x="49936" y="13868"/>
                  </a:lnTo>
                  <a:lnTo>
                    <a:pt x="52031" y="8953"/>
                  </a:lnTo>
                  <a:lnTo>
                    <a:pt x="52031" y="19939"/>
                  </a:lnTo>
                  <a:lnTo>
                    <a:pt x="56197" y="20294"/>
                  </a:lnTo>
                  <a:lnTo>
                    <a:pt x="56197" y="8953"/>
                  </a:lnTo>
                  <a:lnTo>
                    <a:pt x="56197" y="4762"/>
                  </a:lnTo>
                  <a:close/>
                </a:path>
                <a:path w="102870" h="24764">
                  <a:moveTo>
                    <a:pt x="71602" y="18681"/>
                  </a:moveTo>
                  <a:lnTo>
                    <a:pt x="64427" y="18046"/>
                  </a:lnTo>
                  <a:lnTo>
                    <a:pt x="64427" y="14363"/>
                  </a:lnTo>
                  <a:lnTo>
                    <a:pt x="70523" y="14897"/>
                  </a:lnTo>
                  <a:lnTo>
                    <a:pt x="70523" y="14363"/>
                  </a:lnTo>
                  <a:lnTo>
                    <a:pt x="70523" y="12319"/>
                  </a:lnTo>
                  <a:lnTo>
                    <a:pt x="64427" y="11798"/>
                  </a:lnTo>
                  <a:lnTo>
                    <a:pt x="64427" y="8293"/>
                  </a:lnTo>
                  <a:lnTo>
                    <a:pt x="71424" y="8902"/>
                  </a:lnTo>
                  <a:lnTo>
                    <a:pt x="71424" y="8293"/>
                  </a:lnTo>
                  <a:lnTo>
                    <a:pt x="71424" y="6096"/>
                  </a:lnTo>
                  <a:lnTo>
                    <a:pt x="60198" y="5118"/>
                  </a:lnTo>
                  <a:lnTo>
                    <a:pt x="60198" y="20662"/>
                  </a:lnTo>
                  <a:lnTo>
                    <a:pt x="71602" y="21640"/>
                  </a:lnTo>
                  <a:lnTo>
                    <a:pt x="71602" y="18681"/>
                  </a:lnTo>
                  <a:close/>
                </a:path>
                <a:path w="102870" h="24764">
                  <a:moveTo>
                    <a:pt x="87998" y="7531"/>
                  </a:moveTo>
                  <a:lnTo>
                    <a:pt x="84924" y="7264"/>
                  </a:lnTo>
                  <a:lnTo>
                    <a:pt x="84924" y="17653"/>
                  </a:lnTo>
                  <a:lnTo>
                    <a:pt x="81940" y="11633"/>
                  </a:lnTo>
                  <a:lnTo>
                    <a:pt x="79552" y="6794"/>
                  </a:lnTo>
                  <a:lnTo>
                    <a:pt x="74485" y="6362"/>
                  </a:lnTo>
                  <a:lnTo>
                    <a:pt x="74485" y="21894"/>
                  </a:lnTo>
                  <a:lnTo>
                    <a:pt x="77558" y="22174"/>
                  </a:lnTo>
                  <a:lnTo>
                    <a:pt x="77558" y="11633"/>
                  </a:lnTo>
                  <a:lnTo>
                    <a:pt x="83096" y="22644"/>
                  </a:lnTo>
                  <a:lnTo>
                    <a:pt x="87998" y="23063"/>
                  </a:lnTo>
                  <a:lnTo>
                    <a:pt x="87998" y="17653"/>
                  </a:lnTo>
                  <a:lnTo>
                    <a:pt x="87998" y="7531"/>
                  </a:lnTo>
                  <a:close/>
                </a:path>
                <a:path w="102870" h="24764">
                  <a:moveTo>
                    <a:pt x="102831" y="21412"/>
                  </a:moveTo>
                  <a:lnTo>
                    <a:pt x="97904" y="14262"/>
                  </a:lnTo>
                  <a:lnTo>
                    <a:pt x="95745" y="13081"/>
                  </a:lnTo>
                  <a:lnTo>
                    <a:pt x="95097" y="12623"/>
                  </a:lnTo>
                  <a:lnTo>
                    <a:pt x="94919" y="12306"/>
                  </a:lnTo>
                  <a:lnTo>
                    <a:pt x="94919" y="10998"/>
                  </a:lnTo>
                  <a:lnTo>
                    <a:pt x="95796" y="10591"/>
                  </a:lnTo>
                  <a:lnTo>
                    <a:pt x="98806" y="10858"/>
                  </a:lnTo>
                  <a:lnTo>
                    <a:pt x="100152" y="11252"/>
                  </a:lnTo>
                  <a:lnTo>
                    <a:pt x="101625" y="11950"/>
                  </a:lnTo>
                  <a:lnTo>
                    <a:pt x="101625" y="10591"/>
                  </a:lnTo>
                  <a:lnTo>
                    <a:pt x="101625" y="9017"/>
                  </a:lnTo>
                  <a:lnTo>
                    <a:pt x="99555" y="8432"/>
                  </a:lnTo>
                  <a:lnTo>
                    <a:pt x="98171" y="8128"/>
                  </a:lnTo>
                  <a:lnTo>
                    <a:pt x="95275" y="7886"/>
                  </a:lnTo>
                  <a:lnTo>
                    <a:pt x="93738" y="8153"/>
                  </a:lnTo>
                  <a:lnTo>
                    <a:pt x="91401" y="9563"/>
                  </a:lnTo>
                  <a:lnTo>
                    <a:pt x="90830" y="10591"/>
                  </a:lnTo>
                  <a:lnTo>
                    <a:pt x="90805" y="13398"/>
                  </a:lnTo>
                  <a:lnTo>
                    <a:pt x="91198" y="14427"/>
                  </a:lnTo>
                  <a:lnTo>
                    <a:pt x="92646" y="15913"/>
                  </a:lnTo>
                  <a:lnTo>
                    <a:pt x="93992" y="16764"/>
                  </a:lnTo>
                  <a:lnTo>
                    <a:pt x="97205" y="18351"/>
                  </a:lnTo>
                  <a:lnTo>
                    <a:pt x="97929" y="18770"/>
                  </a:lnTo>
                  <a:lnTo>
                    <a:pt x="98196" y="19075"/>
                  </a:lnTo>
                  <a:lnTo>
                    <a:pt x="98475" y="19342"/>
                  </a:lnTo>
                  <a:lnTo>
                    <a:pt x="98590" y="21005"/>
                  </a:lnTo>
                  <a:lnTo>
                    <a:pt x="97663" y="21412"/>
                  </a:lnTo>
                  <a:lnTo>
                    <a:pt x="95796" y="21234"/>
                  </a:lnTo>
                  <a:lnTo>
                    <a:pt x="94424" y="21132"/>
                  </a:lnTo>
                  <a:lnTo>
                    <a:pt x="92862" y="20713"/>
                  </a:lnTo>
                  <a:lnTo>
                    <a:pt x="91135" y="20027"/>
                  </a:lnTo>
                  <a:lnTo>
                    <a:pt x="91135" y="23088"/>
                  </a:lnTo>
                  <a:lnTo>
                    <a:pt x="92748" y="23609"/>
                  </a:lnTo>
                  <a:lnTo>
                    <a:pt x="94373" y="23926"/>
                  </a:lnTo>
                  <a:lnTo>
                    <a:pt x="97878" y="24257"/>
                  </a:lnTo>
                  <a:lnTo>
                    <a:pt x="99441" y="24015"/>
                  </a:lnTo>
                  <a:lnTo>
                    <a:pt x="102095" y="22656"/>
                  </a:lnTo>
                  <a:lnTo>
                    <a:pt x="102831" y="2142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049204" y="3712882"/>
              <a:ext cx="476884" cy="725170"/>
            </a:xfrm>
            <a:custGeom>
              <a:avLst/>
              <a:gdLst/>
              <a:ahLst/>
              <a:cxnLst/>
              <a:rect l="l" t="t" r="r" b="b"/>
              <a:pathLst>
                <a:path w="476885" h="725170">
                  <a:moveTo>
                    <a:pt x="42341" y="0"/>
                  </a:moveTo>
                  <a:lnTo>
                    <a:pt x="0" y="0"/>
                  </a:lnTo>
                  <a:lnTo>
                    <a:pt x="0" y="93129"/>
                  </a:lnTo>
                  <a:lnTo>
                    <a:pt x="42341" y="93129"/>
                  </a:lnTo>
                  <a:lnTo>
                    <a:pt x="42341" y="0"/>
                  </a:lnTo>
                  <a:close/>
                </a:path>
                <a:path w="476885" h="725170">
                  <a:moveTo>
                    <a:pt x="153428" y="527710"/>
                  </a:moveTo>
                  <a:lnTo>
                    <a:pt x="145389" y="519671"/>
                  </a:lnTo>
                  <a:lnTo>
                    <a:pt x="125552" y="519671"/>
                  </a:lnTo>
                  <a:lnTo>
                    <a:pt x="117513" y="527710"/>
                  </a:lnTo>
                  <a:lnTo>
                    <a:pt x="117513" y="547547"/>
                  </a:lnTo>
                  <a:lnTo>
                    <a:pt x="125552" y="555586"/>
                  </a:lnTo>
                  <a:lnTo>
                    <a:pt x="145389" y="555586"/>
                  </a:lnTo>
                  <a:lnTo>
                    <a:pt x="153428" y="547547"/>
                  </a:lnTo>
                  <a:lnTo>
                    <a:pt x="153428" y="537629"/>
                  </a:lnTo>
                  <a:lnTo>
                    <a:pt x="153428" y="527710"/>
                  </a:lnTo>
                  <a:close/>
                </a:path>
                <a:path w="476885" h="725170">
                  <a:moveTo>
                    <a:pt x="157657" y="11239"/>
                  </a:moveTo>
                  <a:lnTo>
                    <a:pt x="149618" y="3200"/>
                  </a:lnTo>
                  <a:lnTo>
                    <a:pt x="129781" y="3200"/>
                  </a:lnTo>
                  <a:lnTo>
                    <a:pt x="121742" y="11239"/>
                  </a:lnTo>
                  <a:lnTo>
                    <a:pt x="121742" y="31089"/>
                  </a:lnTo>
                  <a:lnTo>
                    <a:pt x="129781" y="39116"/>
                  </a:lnTo>
                  <a:lnTo>
                    <a:pt x="149618" y="39116"/>
                  </a:lnTo>
                  <a:lnTo>
                    <a:pt x="157657" y="31089"/>
                  </a:lnTo>
                  <a:lnTo>
                    <a:pt x="157657" y="21158"/>
                  </a:lnTo>
                  <a:lnTo>
                    <a:pt x="157657" y="11239"/>
                  </a:lnTo>
                  <a:close/>
                </a:path>
                <a:path w="476885" h="725170">
                  <a:moveTo>
                    <a:pt x="160870" y="275158"/>
                  </a:moveTo>
                  <a:lnTo>
                    <a:pt x="131241" y="275158"/>
                  </a:lnTo>
                  <a:lnTo>
                    <a:pt x="131241" y="317500"/>
                  </a:lnTo>
                  <a:lnTo>
                    <a:pt x="160870" y="317500"/>
                  </a:lnTo>
                  <a:lnTo>
                    <a:pt x="160870" y="275158"/>
                  </a:lnTo>
                  <a:close/>
                </a:path>
                <a:path w="476885" h="725170">
                  <a:moveTo>
                    <a:pt x="476440" y="488010"/>
                  </a:moveTo>
                  <a:lnTo>
                    <a:pt x="471347" y="443052"/>
                  </a:lnTo>
                  <a:lnTo>
                    <a:pt x="448208" y="375907"/>
                  </a:lnTo>
                  <a:lnTo>
                    <a:pt x="400634" y="319849"/>
                  </a:lnTo>
                  <a:lnTo>
                    <a:pt x="365810" y="289521"/>
                  </a:lnTo>
                  <a:lnTo>
                    <a:pt x="329145" y="260223"/>
                  </a:lnTo>
                  <a:lnTo>
                    <a:pt x="329145" y="360070"/>
                  </a:lnTo>
                  <a:lnTo>
                    <a:pt x="353047" y="371856"/>
                  </a:lnTo>
                  <a:lnTo>
                    <a:pt x="374650" y="383451"/>
                  </a:lnTo>
                  <a:lnTo>
                    <a:pt x="391604" y="394716"/>
                  </a:lnTo>
                  <a:lnTo>
                    <a:pt x="401624" y="405536"/>
                  </a:lnTo>
                  <a:lnTo>
                    <a:pt x="422808" y="430936"/>
                  </a:lnTo>
                  <a:lnTo>
                    <a:pt x="421906" y="460044"/>
                  </a:lnTo>
                  <a:lnTo>
                    <a:pt x="422008" y="500265"/>
                  </a:lnTo>
                  <a:lnTo>
                    <a:pt x="422808" y="560057"/>
                  </a:lnTo>
                  <a:lnTo>
                    <a:pt x="405828" y="600252"/>
                  </a:lnTo>
                  <a:lnTo>
                    <a:pt x="388632" y="612813"/>
                  </a:lnTo>
                  <a:lnTo>
                    <a:pt x="379666" y="624357"/>
                  </a:lnTo>
                  <a:lnTo>
                    <a:pt x="372681" y="635495"/>
                  </a:lnTo>
                  <a:lnTo>
                    <a:pt x="369874" y="640486"/>
                  </a:lnTo>
                  <a:lnTo>
                    <a:pt x="360883" y="648131"/>
                  </a:lnTo>
                  <a:lnTo>
                    <a:pt x="352145" y="654494"/>
                  </a:lnTo>
                  <a:lnTo>
                    <a:pt x="343687" y="659688"/>
                  </a:lnTo>
                  <a:lnTo>
                    <a:pt x="335495" y="663803"/>
                  </a:lnTo>
                  <a:lnTo>
                    <a:pt x="335495" y="724674"/>
                  </a:lnTo>
                  <a:lnTo>
                    <a:pt x="375932" y="697699"/>
                  </a:lnTo>
                  <a:lnTo>
                    <a:pt x="410108" y="665886"/>
                  </a:lnTo>
                  <a:lnTo>
                    <a:pt x="439724" y="632028"/>
                  </a:lnTo>
                  <a:lnTo>
                    <a:pt x="463880" y="588594"/>
                  </a:lnTo>
                  <a:lnTo>
                    <a:pt x="475043" y="538556"/>
                  </a:lnTo>
                  <a:lnTo>
                    <a:pt x="476440" y="48801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6" name="object 256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229125" y="3899344"/>
              <a:ext cx="155143" cy="205104"/>
            </a:xfrm>
            <a:prstGeom prst="rect">
              <a:avLst/>
            </a:prstGeom>
          </p:spPr>
        </p:pic>
        <p:sp>
          <p:nvSpPr>
            <p:cNvPr id="257" name="object 257"/>
            <p:cNvSpPr/>
            <p:nvPr/>
          </p:nvSpPr>
          <p:spPr>
            <a:xfrm>
              <a:off x="4033126" y="4293184"/>
              <a:ext cx="351790" cy="167640"/>
            </a:xfrm>
            <a:custGeom>
              <a:avLst/>
              <a:gdLst/>
              <a:ahLst/>
              <a:cxnLst/>
              <a:rect l="l" t="t" r="r" b="b"/>
              <a:pathLst>
                <a:path w="351789" h="167639">
                  <a:moveTo>
                    <a:pt x="0" y="0"/>
                  </a:moveTo>
                  <a:lnTo>
                    <a:pt x="0" y="53035"/>
                  </a:lnTo>
                  <a:lnTo>
                    <a:pt x="10248" y="59131"/>
                  </a:lnTo>
                  <a:lnTo>
                    <a:pt x="25331" y="69449"/>
                  </a:lnTo>
                  <a:lnTo>
                    <a:pt x="57878" y="94848"/>
                  </a:lnTo>
                  <a:lnTo>
                    <a:pt x="101936" y="122468"/>
                  </a:lnTo>
                  <a:lnTo>
                    <a:pt x="138451" y="138808"/>
                  </a:lnTo>
                  <a:lnTo>
                    <a:pt x="162661" y="150152"/>
                  </a:lnTo>
                  <a:lnTo>
                    <a:pt x="192689" y="161089"/>
                  </a:lnTo>
                  <a:lnTo>
                    <a:pt x="223507" y="166274"/>
                  </a:lnTo>
                  <a:lnTo>
                    <a:pt x="251944" y="167097"/>
                  </a:lnTo>
                  <a:lnTo>
                    <a:pt x="274827" y="164947"/>
                  </a:lnTo>
                  <a:lnTo>
                    <a:pt x="289059" y="160832"/>
                  </a:lnTo>
                  <a:lnTo>
                    <a:pt x="307695" y="152750"/>
                  </a:lnTo>
                  <a:lnTo>
                    <a:pt x="329084" y="141357"/>
                  </a:lnTo>
                  <a:lnTo>
                    <a:pt x="351574" y="127304"/>
                  </a:lnTo>
                  <a:lnTo>
                    <a:pt x="351574" y="66954"/>
                  </a:lnTo>
                  <a:lnTo>
                    <a:pt x="321254" y="83441"/>
                  </a:lnTo>
                  <a:lnTo>
                    <a:pt x="294874" y="88439"/>
                  </a:lnTo>
                  <a:lnTo>
                    <a:pt x="255777" y="84531"/>
                  </a:lnTo>
                  <a:lnTo>
                    <a:pt x="189379" y="60980"/>
                  </a:lnTo>
                  <a:lnTo>
                    <a:pt x="144767" y="41370"/>
                  </a:lnTo>
                  <a:lnTo>
                    <a:pt x="105511" y="23152"/>
                  </a:lnTo>
                  <a:lnTo>
                    <a:pt x="81334" y="13543"/>
                  </a:lnTo>
                  <a:lnTo>
                    <a:pt x="56969" y="6965"/>
                  </a:lnTo>
                  <a:lnTo>
                    <a:pt x="34113" y="3188"/>
                  </a:lnTo>
                  <a:lnTo>
                    <a:pt x="14465" y="1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002951" y="3715880"/>
              <a:ext cx="394335" cy="708660"/>
            </a:xfrm>
            <a:custGeom>
              <a:avLst/>
              <a:gdLst/>
              <a:ahLst/>
              <a:cxnLst/>
              <a:rect l="l" t="t" r="r" b="b"/>
              <a:pathLst>
                <a:path w="394335" h="708660">
                  <a:moveTo>
                    <a:pt x="0" y="600760"/>
                  </a:moveTo>
                  <a:lnTo>
                    <a:pt x="15118" y="611204"/>
                  </a:lnTo>
                  <a:lnTo>
                    <a:pt x="30410" y="623277"/>
                  </a:lnTo>
                  <a:lnTo>
                    <a:pt x="48102" y="636893"/>
                  </a:lnTo>
                  <a:lnTo>
                    <a:pt x="70421" y="651967"/>
                  </a:lnTo>
                  <a:lnTo>
                    <a:pt x="92151" y="664425"/>
                  </a:lnTo>
                  <a:lnTo>
                    <a:pt x="109850" y="672769"/>
                  </a:lnTo>
                  <a:lnTo>
                    <a:pt x="128409" y="680770"/>
                  </a:lnTo>
                  <a:lnTo>
                    <a:pt x="152717" y="692200"/>
                  </a:lnTo>
                  <a:lnTo>
                    <a:pt x="182894" y="702716"/>
                  </a:lnTo>
                  <a:lnTo>
                    <a:pt x="213758" y="707747"/>
                  </a:lnTo>
                  <a:lnTo>
                    <a:pt x="242219" y="708665"/>
                  </a:lnTo>
                  <a:lnTo>
                    <a:pt x="265188" y="706843"/>
                  </a:lnTo>
                  <a:lnTo>
                    <a:pt x="290993" y="697706"/>
                  </a:lnTo>
                  <a:lnTo>
                    <a:pt x="326231" y="679057"/>
                  </a:lnTo>
                  <a:lnTo>
                    <a:pt x="363183" y="653724"/>
                  </a:lnTo>
                  <a:lnTo>
                    <a:pt x="394131" y="624535"/>
                  </a:lnTo>
                </a:path>
                <a:path w="394335" h="708660">
                  <a:moveTo>
                    <a:pt x="87782" y="88696"/>
                  </a:moveTo>
                  <a:lnTo>
                    <a:pt x="46634" y="88696"/>
                  </a:lnTo>
                  <a:lnTo>
                    <a:pt x="46634" y="0"/>
                  </a:lnTo>
                  <a:lnTo>
                    <a:pt x="87782" y="0"/>
                  </a:lnTo>
                  <a:lnTo>
                    <a:pt x="87782" y="88696"/>
                  </a:lnTo>
                  <a:close/>
                </a:path>
                <a:path w="394335" h="708660">
                  <a:moveTo>
                    <a:pt x="8242" y="558698"/>
                  </a:moveTo>
                  <a:lnTo>
                    <a:pt x="34897" y="563983"/>
                  </a:lnTo>
                  <a:lnTo>
                    <a:pt x="58299" y="572868"/>
                  </a:lnTo>
                  <a:lnTo>
                    <a:pt x="79986" y="583130"/>
                  </a:lnTo>
                  <a:lnTo>
                    <a:pt x="101498" y="592543"/>
                  </a:lnTo>
                  <a:lnTo>
                    <a:pt x="127566" y="602480"/>
                  </a:lnTo>
                  <a:lnTo>
                    <a:pt x="157060" y="615164"/>
                  </a:lnTo>
                  <a:lnTo>
                    <a:pt x="184840" y="627507"/>
                  </a:lnTo>
                  <a:lnTo>
                    <a:pt x="205765" y="636422"/>
                  </a:lnTo>
                  <a:lnTo>
                    <a:pt x="233375" y="643623"/>
                  </a:lnTo>
                  <a:lnTo>
                    <a:pt x="276507" y="647395"/>
                  </a:lnTo>
                  <a:lnTo>
                    <a:pt x="322901" y="641565"/>
                  </a:lnTo>
                  <a:lnTo>
                    <a:pt x="360299" y="619963"/>
                  </a:lnTo>
                </a:path>
                <a:path w="394335" h="708660">
                  <a:moveTo>
                    <a:pt x="17386" y="577900"/>
                  </a:moveTo>
                  <a:lnTo>
                    <a:pt x="67665" y="600760"/>
                  </a:lnTo>
                  <a:lnTo>
                    <a:pt x="84717" y="612862"/>
                  </a:lnTo>
                  <a:lnTo>
                    <a:pt x="103909" y="623506"/>
                  </a:lnTo>
                  <a:lnTo>
                    <a:pt x="124642" y="633293"/>
                  </a:lnTo>
                  <a:lnTo>
                    <a:pt x="146316" y="642823"/>
                  </a:lnTo>
                  <a:lnTo>
                    <a:pt x="174059" y="655590"/>
                  </a:lnTo>
                  <a:lnTo>
                    <a:pt x="210554" y="669564"/>
                  </a:lnTo>
                  <a:lnTo>
                    <a:pt x="251510" y="677025"/>
                  </a:lnTo>
                  <a:lnTo>
                    <a:pt x="292633" y="67025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9" name="object 25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030852" y="4316183"/>
              <a:ext cx="213982" cy="89982"/>
            </a:xfrm>
            <a:prstGeom prst="rect">
              <a:avLst/>
            </a:prstGeom>
          </p:spPr>
        </p:pic>
        <p:sp>
          <p:nvSpPr>
            <p:cNvPr id="260" name="object 260"/>
            <p:cNvSpPr/>
            <p:nvPr/>
          </p:nvSpPr>
          <p:spPr>
            <a:xfrm>
              <a:off x="4007535" y="3817378"/>
              <a:ext cx="402590" cy="565150"/>
            </a:xfrm>
            <a:custGeom>
              <a:avLst/>
              <a:gdLst/>
              <a:ahLst/>
              <a:cxnLst/>
              <a:rect l="l" t="t" r="r" b="b"/>
              <a:pathLst>
                <a:path w="402589" h="565150">
                  <a:moveTo>
                    <a:pt x="309079" y="565111"/>
                  </a:moveTo>
                  <a:lnTo>
                    <a:pt x="323602" y="555603"/>
                  </a:lnTo>
                  <a:lnTo>
                    <a:pt x="345759" y="539154"/>
                  </a:lnTo>
                  <a:lnTo>
                    <a:pt x="366031" y="523565"/>
                  </a:lnTo>
                  <a:lnTo>
                    <a:pt x="374904" y="516636"/>
                  </a:lnTo>
                </a:path>
                <a:path w="402589" h="565150">
                  <a:moveTo>
                    <a:pt x="120700" y="54863"/>
                  </a:moveTo>
                  <a:lnTo>
                    <a:pt x="138817" y="92268"/>
                  </a:lnTo>
                  <a:lnTo>
                    <a:pt x="175107" y="129158"/>
                  </a:lnTo>
                  <a:lnTo>
                    <a:pt x="216884" y="161591"/>
                  </a:lnTo>
                  <a:lnTo>
                    <a:pt x="251460" y="185623"/>
                  </a:lnTo>
                  <a:lnTo>
                    <a:pt x="285369" y="205075"/>
                  </a:lnTo>
                  <a:lnTo>
                    <a:pt x="325188" y="224705"/>
                  </a:lnTo>
                  <a:lnTo>
                    <a:pt x="360375" y="244000"/>
                  </a:lnTo>
                  <a:lnTo>
                    <a:pt x="380390" y="262445"/>
                  </a:lnTo>
                </a:path>
                <a:path w="402589" h="565150">
                  <a:moveTo>
                    <a:pt x="402348" y="288036"/>
                  </a:moveTo>
                  <a:lnTo>
                    <a:pt x="401186" y="316796"/>
                  </a:lnTo>
                  <a:lnTo>
                    <a:pt x="401315" y="356958"/>
                  </a:lnTo>
                  <a:lnTo>
                    <a:pt x="401961" y="394892"/>
                  </a:lnTo>
                  <a:lnTo>
                    <a:pt x="402348" y="416966"/>
                  </a:lnTo>
                  <a:lnTo>
                    <a:pt x="399760" y="429267"/>
                  </a:lnTo>
                  <a:lnTo>
                    <a:pt x="393312" y="444055"/>
                  </a:lnTo>
                  <a:lnTo>
                    <a:pt x="384978" y="456957"/>
                  </a:lnTo>
                  <a:lnTo>
                    <a:pt x="376732" y="463600"/>
                  </a:lnTo>
                  <a:lnTo>
                    <a:pt x="367819" y="469658"/>
                  </a:lnTo>
                  <a:lnTo>
                    <a:pt x="358908" y="481202"/>
                  </a:lnTo>
                  <a:lnTo>
                    <a:pt x="352054" y="492404"/>
                  </a:lnTo>
                  <a:lnTo>
                    <a:pt x="349313" y="497433"/>
                  </a:lnTo>
                  <a:lnTo>
                    <a:pt x="314959" y="520493"/>
                  </a:lnTo>
                  <a:lnTo>
                    <a:pt x="285067" y="528296"/>
                  </a:lnTo>
                  <a:lnTo>
                    <a:pt x="260323" y="527528"/>
                  </a:lnTo>
                  <a:lnTo>
                    <a:pt x="241414" y="524878"/>
                  </a:lnTo>
                  <a:lnTo>
                    <a:pt x="215260" y="517486"/>
                  </a:lnTo>
                  <a:lnTo>
                    <a:pt x="174879" y="501440"/>
                  </a:lnTo>
                  <a:lnTo>
                    <a:pt x="130039" y="481794"/>
                  </a:lnTo>
                  <a:lnTo>
                    <a:pt x="90512" y="463600"/>
                  </a:lnTo>
                  <a:lnTo>
                    <a:pt x="66472" y="453756"/>
                  </a:lnTo>
                  <a:lnTo>
                    <a:pt x="42170" y="447255"/>
                  </a:lnTo>
                  <a:lnTo>
                    <a:pt x="19411" y="443669"/>
                  </a:lnTo>
                  <a:lnTo>
                    <a:pt x="0" y="442569"/>
                  </a:lnTo>
                </a:path>
                <a:path w="402589" h="565150">
                  <a:moveTo>
                    <a:pt x="133502" y="0"/>
                  </a:moveTo>
                  <a:lnTo>
                    <a:pt x="182429" y="57492"/>
                  </a:lnTo>
                  <a:lnTo>
                    <a:pt x="213751" y="83196"/>
                  </a:lnTo>
                  <a:lnTo>
                    <a:pt x="247815" y="106070"/>
                  </a:lnTo>
                  <a:lnTo>
                    <a:pt x="278284" y="125029"/>
                  </a:lnTo>
                  <a:lnTo>
                    <a:pt x="300958" y="141160"/>
                  </a:lnTo>
                  <a:lnTo>
                    <a:pt x="317630" y="155062"/>
                  </a:lnTo>
                  <a:lnTo>
                    <a:pt x="330098" y="167335"/>
                  </a:lnTo>
                  <a:lnTo>
                    <a:pt x="344810" y="180740"/>
                  </a:lnTo>
                  <a:lnTo>
                    <a:pt x="364159" y="197738"/>
                  </a:lnTo>
                  <a:lnTo>
                    <a:pt x="383851" y="216452"/>
                  </a:lnTo>
                  <a:lnTo>
                    <a:pt x="399592" y="23500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1" name="object 26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135996" y="3842524"/>
              <a:ext cx="224955" cy="169164"/>
            </a:xfrm>
            <a:prstGeom prst="rect">
              <a:avLst/>
            </a:prstGeom>
          </p:spPr>
        </p:pic>
        <p:sp>
          <p:nvSpPr>
            <p:cNvPr id="262" name="object 262"/>
            <p:cNvSpPr/>
            <p:nvPr/>
          </p:nvSpPr>
          <p:spPr>
            <a:xfrm>
              <a:off x="4128236" y="3791775"/>
              <a:ext cx="266700" cy="546100"/>
            </a:xfrm>
            <a:custGeom>
              <a:avLst/>
              <a:gdLst/>
              <a:ahLst/>
              <a:cxnLst/>
              <a:rect l="l" t="t" r="r" b="b"/>
              <a:pathLst>
                <a:path w="266700" h="546100">
                  <a:moveTo>
                    <a:pt x="1828" y="72237"/>
                  </a:moveTo>
                  <a:lnTo>
                    <a:pt x="32075" y="104555"/>
                  </a:lnTo>
                  <a:lnTo>
                    <a:pt x="67552" y="136016"/>
                  </a:lnTo>
                  <a:lnTo>
                    <a:pt x="101489" y="163020"/>
                  </a:lnTo>
                  <a:lnTo>
                    <a:pt x="161298" y="203839"/>
                  </a:lnTo>
                  <a:lnTo>
                    <a:pt x="198316" y="225971"/>
                  </a:lnTo>
                  <a:lnTo>
                    <a:pt x="234477" y="248959"/>
                  </a:lnTo>
                  <a:lnTo>
                    <a:pt x="266090" y="273405"/>
                  </a:lnTo>
                </a:path>
                <a:path w="266700" h="546100">
                  <a:moveTo>
                    <a:pt x="8229" y="19215"/>
                  </a:moveTo>
                  <a:lnTo>
                    <a:pt x="0" y="0"/>
                  </a:lnTo>
                </a:path>
                <a:path w="266700" h="546100">
                  <a:moveTo>
                    <a:pt x="103327" y="196583"/>
                  </a:moveTo>
                  <a:lnTo>
                    <a:pt x="106997" y="54588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171200" y="3723195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28359" y="0"/>
                  </a:moveTo>
                  <a:lnTo>
                    <a:pt x="8242" y="0"/>
                  </a:lnTo>
                  <a:lnTo>
                    <a:pt x="0" y="8229"/>
                  </a:lnTo>
                  <a:lnTo>
                    <a:pt x="0" y="17373"/>
                  </a:lnTo>
                  <a:lnTo>
                    <a:pt x="1445" y="24474"/>
                  </a:lnTo>
                  <a:lnTo>
                    <a:pt x="5378" y="30289"/>
                  </a:lnTo>
                  <a:lnTo>
                    <a:pt x="11197" y="34218"/>
                  </a:lnTo>
                  <a:lnTo>
                    <a:pt x="18300" y="35661"/>
                  </a:lnTo>
                  <a:lnTo>
                    <a:pt x="25401" y="34218"/>
                  </a:lnTo>
                  <a:lnTo>
                    <a:pt x="31216" y="30289"/>
                  </a:lnTo>
                  <a:lnTo>
                    <a:pt x="35145" y="24474"/>
                  </a:lnTo>
                  <a:lnTo>
                    <a:pt x="36588" y="17373"/>
                  </a:lnTo>
                  <a:lnTo>
                    <a:pt x="36588" y="8229"/>
                  </a:lnTo>
                  <a:lnTo>
                    <a:pt x="283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171200" y="3723195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588" y="17373"/>
                  </a:moveTo>
                  <a:lnTo>
                    <a:pt x="35145" y="24474"/>
                  </a:lnTo>
                  <a:lnTo>
                    <a:pt x="31216" y="30289"/>
                  </a:lnTo>
                  <a:lnTo>
                    <a:pt x="25401" y="34218"/>
                  </a:lnTo>
                  <a:lnTo>
                    <a:pt x="18300" y="35661"/>
                  </a:lnTo>
                  <a:lnTo>
                    <a:pt x="11197" y="34218"/>
                  </a:lnTo>
                  <a:lnTo>
                    <a:pt x="5378" y="30289"/>
                  </a:lnTo>
                  <a:lnTo>
                    <a:pt x="1445" y="24474"/>
                  </a:lnTo>
                  <a:lnTo>
                    <a:pt x="0" y="17373"/>
                  </a:lnTo>
                  <a:lnTo>
                    <a:pt x="0" y="8229"/>
                  </a:lnTo>
                  <a:lnTo>
                    <a:pt x="8242" y="0"/>
                  </a:lnTo>
                  <a:lnTo>
                    <a:pt x="18300" y="0"/>
                  </a:lnTo>
                  <a:lnTo>
                    <a:pt x="28359" y="0"/>
                  </a:lnTo>
                  <a:lnTo>
                    <a:pt x="36588" y="8229"/>
                  </a:lnTo>
                  <a:lnTo>
                    <a:pt x="36588" y="1737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183100" y="3992041"/>
              <a:ext cx="26034" cy="38100"/>
            </a:xfrm>
            <a:custGeom>
              <a:avLst/>
              <a:gdLst/>
              <a:ahLst/>
              <a:cxnLst/>
              <a:rect l="l" t="t" r="r" b="b"/>
              <a:pathLst>
                <a:path w="26035" h="38100">
                  <a:moveTo>
                    <a:pt x="25615" y="0"/>
                  </a:moveTo>
                  <a:lnTo>
                    <a:pt x="0" y="0"/>
                  </a:lnTo>
                  <a:lnTo>
                    <a:pt x="0" y="37477"/>
                  </a:lnTo>
                  <a:lnTo>
                    <a:pt x="25615" y="37477"/>
                  </a:lnTo>
                  <a:lnTo>
                    <a:pt x="256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144683" y="3921607"/>
              <a:ext cx="64135" cy="372745"/>
            </a:xfrm>
            <a:custGeom>
              <a:avLst/>
              <a:gdLst/>
              <a:ahLst/>
              <a:cxnLst/>
              <a:rect l="l" t="t" r="r" b="b"/>
              <a:pathLst>
                <a:path w="64135" h="372745">
                  <a:moveTo>
                    <a:pt x="64033" y="107911"/>
                  </a:moveTo>
                  <a:lnTo>
                    <a:pt x="38417" y="107911"/>
                  </a:lnTo>
                  <a:lnTo>
                    <a:pt x="38417" y="70421"/>
                  </a:lnTo>
                  <a:lnTo>
                    <a:pt x="64033" y="70421"/>
                  </a:lnTo>
                  <a:lnTo>
                    <a:pt x="64033" y="107911"/>
                  </a:lnTo>
                  <a:close/>
                </a:path>
                <a:path w="64135" h="372745">
                  <a:moveTo>
                    <a:pt x="0" y="37217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163898" y="4229773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1945" y="0"/>
                  </a:moveTo>
                  <a:lnTo>
                    <a:pt x="13501" y="1757"/>
                  </a:lnTo>
                  <a:lnTo>
                    <a:pt x="6515" y="6515"/>
                  </a:lnTo>
                  <a:lnTo>
                    <a:pt x="1757" y="13501"/>
                  </a:lnTo>
                  <a:lnTo>
                    <a:pt x="0" y="21945"/>
                  </a:lnTo>
                  <a:lnTo>
                    <a:pt x="1757" y="30912"/>
                  </a:lnTo>
                  <a:lnTo>
                    <a:pt x="6515" y="38171"/>
                  </a:lnTo>
                  <a:lnTo>
                    <a:pt x="13501" y="43032"/>
                  </a:lnTo>
                  <a:lnTo>
                    <a:pt x="21945" y="44805"/>
                  </a:lnTo>
                  <a:lnTo>
                    <a:pt x="30920" y="43032"/>
                  </a:lnTo>
                  <a:lnTo>
                    <a:pt x="38182" y="38171"/>
                  </a:lnTo>
                  <a:lnTo>
                    <a:pt x="43044" y="30912"/>
                  </a:lnTo>
                  <a:lnTo>
                    <a:pt x="44818" y="21945"/>
                  </a:lnTo>
                  <a:lnTo>
                    <a:pt x="43044" y="13501"/>
                  </a:lnTo>
                  <a:lnTo>
                    <a:pt x="38182" y="6515"/>
                  </a:lnTo>
                  <a:lnTo>
                    <a:pt x="30920" y="1757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4163898" y="4227029"/>
              <a:ext cx="73660" cy="47625"/>
            </a:xfrm>
            <a:custGeom>
              <a:avLst/>
              <a:gdLst/>
              <a:ahLst/>
              <a:cxnLst/>
              <a:rect l="l" t="t" r="r" b="b"/>
              <a:pathLst>
                <a:path w="73660" h="47625">
                  <a:moveTo>
                    <a:pt x="44818" y="24688"/>
                  </a:moveTo>
                  <a:lnTo>
                    <a:pt x="43044" y="33655"/>
                  </a:lnTo>
                  <a:lnTo>
                    <a:pt x="38182" y="40914"/>
                  </a:lnTo>
                  <a:lnTo>
                    <a:pt x="30920" y="45775"/>
                  </a:lnTo>
                  <a:lnTo>
                    <a:pt x="21945" y="47548"/>
                  </a:lnTo>
                  <a:lnTo>
                    <a:pt x="13501" y="45775"/>
                  </a:lnTo>
                  <a:lnTo>
                    <a:pt x="6515" y="40914"/>
                  </a:lnTo>
                  <a:lnTo>
                    <a:pt x="1757" y="33655"/>
                  </a:lnTo>
                  <a:lnTo>
                    <a:pt x="0" y="24688"/>
                  </a:lnTo>
                  <a:lnTo>
                    <a:pt x="1757" y="16244"/>
                  </a:lnTo>
                  <a:lnTo>
                    <a:pt x="6515" y="9258"/>
                  </a:lnTo>
                  <a:lnTo>
                    <a:pt x="13501" y="4500"/>
                  </a:lnTo>
                  <a:lnTo>
                    <a:pt x="21945" y="2743"/>
                  </a:lnTo>
                  <a:lnTo>
                    <a:pt x="30920" y="4500"/>
                  </a:lnTo>
                  <a:lnTo>
                    <a:pt x="38182" y="9258"/>
                  </a:lnTo>
                  <a:lnTo>
                    <a:pt x="43044" y="16244"/>
                  </a:lnTo>
                  <a:lnTo>
                    <a:pt x="44818" y="24688"/>
                  </a:lnTo>
                </a:path>
                <a:path w="73660" h="47625">
                  <a:moveTo>
                    <a:pt x="32004" y="0"/>
                  </a:moveTo>
                  <a:lnTo>
                    <a:pt x="64008" y="0"/>
                  </a:lnTo>
                </a:path>
                <a:path w="73660" h="47625">
                  <a:moveTo>
                    <a:pt x="34747" y="47548"/>
                  </a:moveTo>
                  <a:lnTo>
                    <a:pt x="73151" y="4754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9" name="object 269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165625" y="3833533"/>
              <a:ext cx="251891" cy="209550"/>
            </a:xfrm>
            <a:prstGeom prst="rect">
              <a:avLst/>
            </a:prstGeom>
          </p:spPr>
        </p:pic>
        <p:sp>
          <p:nvSpPr>
            <p:cNvPr id="270" name="object 270"/>
            <p:cNvSpPr/>
            <p:nvPr/>
          </p:nvSpPr>
          <p:spPr>
            <a:xfrm>
              <a:off x="4011638" y="4263745"/>
              <a:ext cx="285750" cy="118110"/>
            </a:xfrm>
            <a:custGeom>
              <a:avLst/>
              <a:gdLst/>
              <a:ahLst/>
              <a:cxnLst/>
              <a:rect l="l" t="t" r="r" b="b"/>
              <a:pathLst>
                <a:path w="285750" h="118110">
                  <a:moveTo>
                    <a:pt x="241300" y="85725"/>
                  </a:moveTo>
                  <a:lnTo>
                    <a:pt x="221627" y="80098"/>
                  </a:lnTo>
                  <a:lnTo>
                    <a:pt x="187515" y="66878"/>
                  </a:lnTo>
                  <a:lnTo>
                    <a:pt x="151333" y="51574"/>
                  </a:lnTo>
                  <a:lnTo>
                    <a:pt x="101117" y="28359"/>
                  </a:lnTo>
                  <a:lnTo>
                    <a:pt x="66865" y="14490"/>
                  </a:lnTo>
                  <a:lnTo>
                    <a:pt x="30530" y="3302"/>
                  </a:lnTo>
                  <a:lnTo>
                    <a:pt x="0" y="0"/>
                  </a:lnTo>
                  <a:lnTo>
                    <a:pt x="34721" y="7670"/>
                  </a:lnTo>
                  <a:lnTo>
                    <a:pt x="70637" y="22034"/>
                  </a:lnTo>
                  <a:lnTo>
                    <a:pt x="101790" y="37287"/>
                  </a:lnTo>
                  <a:lnTo>
                    <a:pt x="140614" y="57150"/>
                  </a:lnTo>
                  <a:lnTo>
                    <a:pt x="168071" y="70256"/>
                  </a:lnTo>
                  <a:lnTo>
                    <a:pt x="202374" y="81559"/>
                  </a:lnTo>
                  <a:lnTo>
                    <a:pt x="241300" y="85725"/>
                  </a:lnTo>
                  <a:close/>
                </a:path>
                <a:path w="285750" h="118110">
                  <a:moveTo>
                    <a:pt x="285750" y="106362"/>
                  </a:moveTo>
                  <a:lnTo>
                    <a:pt x="235216" y="107784"/>
                  </a:lnTo>
                  <a:lnTo>
                    <a:pt x="180378" y="93865"/>
                  </a:lnTo>
                  <a:lnTo>
                    <a:pt x="130594" y="73101"/>
                  </a:lnTo>
                  <a:lnTo>
                    <a:pt x="95250" y="53975"/>
                  </a:lnTo>
                  <a:lnTo>
                    <a:pt x="130810" y="81140"/>
                  </a:lnTo>
                  <a:lnTo>
                    <a:pt x="182156" y="105778"/>
                  </a:lnTo>
                  <a:lnTo>
                    <a:pt x="237667" y="117602"/>
                  </a:lnTo>
                  <a:lnTo>
                    <a:pt x="285750" y="106362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4397082" y="4049636"/>
              <a:ext cx="66675" cy="290830"/>
            </a:xfrm>
            <a:custGeom>
              <a:avLst/>
              <a:gdLst/>
              <a:ahLst/>
              <a:cxnLst/>
              <a:rect l="l" t="t" r="r" b="b"/>
              <a:pathLst>
                <a:path w="66675" h="290829">
                  <a:moveTo>
                    <a:pt x="0" y="290779"/>
                  </a:moveTo>
                  <a:lnTo>
                    <a:pt x="29235" y="256946"/>
                  </a:lnTo>
                  <a:lnTo>
                    <a:pt x="53484" y="213289"/>
                  </a:lnTo>
                  <a:lnTo>
                    <a:pt x="64738" y="163136"/>
                  </a:lnTo>
                  <a:lnTo>
                    <a:pt x="66247" y="112500"/>
                  </a:lnTo>
                  <a:lnTo>
                    <a:pt x="61259" y="67394"/>
                  </a:lnTo>
                  <a:lnTo>
                    <a:pt x="53022" y="33832"/>
                  </a:lnTo>
                  <a:lnTo>
                    <a:pt x="37477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2" name="object 27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351807" y="4051922"/>
              <a:ext cx="106984" cy="286207"/>
            </a:xfrm>
            <a:prstGeom prst="rect">
              <a:avLst/>
            </a:prstGeom>
          </p:spPr>
        </p:pic>
        <p:sp>
          <p:nvSpPr>
            <p:cNvPr id="273" name="object 273"/>
            <p:cNvSpPr/>
            <p:nvPr/>
          </p:nvSpPr>
          <p:spPr>
            <a:xfrm>
              <a:off x="4624933" y="3512007"/>
              <a:ext cx="370840" cy="1363345"/>
            </a:xfrm>
            <a:custGeom>
              <a:avLst/>
              <a:gdLst/>
              <a:ahLst/>
              <a:cxnLst/>
              <a:rect l="l" t="t" r="r" b="b"/>
              <a:pathLst>
                <a:path w="370839" h="1363345">
                  <a:moveTo>
                    <a:pt x="370420" y="0"/>
                  </a:moveTo>
                  <a:lnTo>
                    <a:pt x="0" y="0"/>
                  </a:lnTo>
                  <a:lnTo>
                    <a:pt x="0" y="1363129"/>
                  </a:lnTo>
                  <a:lnTo>
                    <a:pt x="370420" y="1363129"/>
                  </a:lnTo>
                  <a:lnTo>
                    <a:pt x="37042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722304" y="3738283"/>
              <a:ext cx="207645" cy="1020444"/>
            </a:xfrm>
            <a:custGeom>
              <a:avLst/>
              <a:gdLst/>
              <a:ahLst/>
              <a:cxnLst/>
              <a:rect l="l" t="t" r="r" b="b"/>
              <a:pathLst>
                <a:path w="207645" h="1020445">
                  <a:moveTo>
                    <a:pt x="148170" y="0"/>
                  </a:moveTo>
                  <a:lnTo>
                    <a:pt x="0" y="977887"/>
                  </a:lnTo>
                  <a:lnTo>
                    <a:pt x="42341" y="1020229"/>
                  </a:lnTo>
                  <a:lnTo>
                    <a:pt x="207441" y="1020229"/>
                  </a:lnTo>
                  <a:lnTo>
                    <a:pt x="207441" y="139700"/>
                  </a:lnTo>
                  <a:lnTo>
                    <a:pt x="190500" y="114300"/>
                  </a:lnTo>
                  <a:lnTo>
                    <a:pt x="190500" y="42329"/>
                  </a:lnTo>
                  <a:lnTo>
                    <a:pt x="14817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645050" y="3427133"/>
              <a:ext cx="339725" cy="82550"/>
            </a:xfrm>
            <a:custGeom>
              <a:avLst/>
              <a:gdLst/>
              <a:ahLst/>
              <a:cxnLst/>
              <a:rect l="l" t="t" r="r" b="b"/>
              <a:pathLst>
                <a:path w="339725" h="82550">
                  <a:moveTo>
                    <a:pt x="339725" y="0"/>
                  </a:moveTo>
                  <a:lnTo>
                    <a:pt x="0" y="9525"/>
                  </a:lnTo>
                  <a:lnTo>
                    <a:pt x="3175" y="79375"/>
                  </a:lnTo>
                  <a:lnTo>
                    <a:pt x="339725" y="82550"/>
                  </a:lnTo>
                  <a:lnTo>
                    <a:pt x="33972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632350" y="3512858"/>
              <a:ext cx="330200" cy="19050"/>
            </a:xfrm>
            <a:custGeom>
              <a:avLst/>
              <a:gdLst/>
              <a:ahLst/>
              <a:cxnLst/>
              <a:rect l="l" t="t" r="r" b="b"/>
              <a:pathLst>
                <a:path w="330200" h="19050">
                  <a:moveTo>
                    <a:pt x="33020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330200" y="19050"/>
                  </a:lnTo>
                  <a:lnTo>
                    <a:pt x="3302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728133" y="3744201"/>
              <a:ext cx="142875" cy="310515"/>
            </a:xfrm>
            <a:custGeom>
              <a:avLst/>
              <a:gdLst/>
              <a:ahLst/>
              <a:cxnLst/>
              <a:rect l="l" t="t" r="r" b="b"/>
              <a:pathLst>
                <a:path w="142875" h="310514">
                  <a:moveTo>
                    <a:pt x="142875" y="95783"/>
                  </a:moveTo>
                  <a:lnTo>
                    <a:pt x="101600" y="95783"/>
                  </a:lnTo>
                  <a:lnTo>
                    <a:pt x="106362" y="111137"/>
                  </a:lnTo>
                  <a:lnTo>
                    <a:pt x="128587" y="111137"/>
                  </a:lnTo>
                  <a:lnTo>
                    <a:pt x="128587" y="131775"/>
                  </a:lnTo>
                  <a:lnTo>
                    <a:pt x="106362" y="131775"/>
                  </a:lnTo>
                  <a:lnTo>
                    <a:pt x="106362" y="310197"/>
                  </a:lnTo>
                  <a:lnTo>
                    <a:pt x="112735" y="301713"/>
                  </a:lnTo>
                  <a:lnTo>
                    <a:pt x="121561" y="295821"/>
                  </a:lnTo>
                  <a:lnTo>
                    <a:pt x="131915" y="292595"/>
                  </a:lnTo>
                  <a:lnTo>
                    <a:pt x="142875" y="292112"/>
                  </a:lnTo>
                  <a:lnTo>
                    <a:pt x="142875" y="95783"/>
                  </a:lnTo>
                  <a:close/>
                </a:path>
                <a:path w="142875" h="310514">
                  <a:moveTo>
                    <a:pt x="142875" y="0"/>
                  </a:moveTo>
                  <a:lnTo>
                    <a:pt x="0" y="0"/>
                  </a:lnTo>
                  <a:lnTo>
                    <a:pt x="0" y="95885"/>
                  </a:lnTo>
                  <a:lnTo>
                    <a:pt x="203" y="95872"/>
                  </a:lnTo>
                  <a:lnTo>
                    <a:pt x="142875" y="95783"/>
                  </a:lnTo>
                  <a:lnTo>
                    <a:pt x="1428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713779" y="3839984"/>
              <a:ext cx="42545" cy="647700"/>
            </a:xfrm>
            <a:custGeom>
              <a:avLst/>
              <a:gdLst/>
              <a:ahLst/>
              <a:cxnLst/>
              <a:rect l="l" t="t" r="r" b="b"/>
              <a:pathLst>
                <a:path w="42545" h="647700">
                  <a:moveTo>
                    <a:pt x="33937" y="0"/>
                  </a:moveTo>
                  <a:lnTo>
                    <a:pt x="14887" y="0"/>
                  </a:lnTo>
                  <a:lnTo>
                    <a:pt x="5424" y="3605"/>
                  </a:lnTo>
                  <a:lnTo>
                    <a:pt x="1123" y="12966"/>
                  </a:lnTo>
                  <a:lnTo>
                    <a:pt x="0" y="25899"/>
                  </a:lnTo>
                  <a:lnTo>
                    <a:pt x="66" y="387350"/>
                  </a:lnTo>
                  <a:lnTo>
                    <a:pt x="1787" y="435937"/>
                  </a:lnTo>
                  <a:lnTo>
                    <a:pt x="5891" y="491864"/>
                  </a:lnTo>
                  <a:lnTo>
                    <a:pt x="10787" y="544219"/>
                  </a:lnTo>
                  <a:lnTo>
                    <a:pt x="23345" y="647687"/>
                  </a:lnTo>
                  <a:lnTo>
                    <a:pt x="42395" y="647687"/>
                  </a:lnTo>
                  <a:lnTo>
                    <a:pt x="33937" y="582091"/>
                  </a:lnTo>
                  <a:lnTo>
                    <a:pt x="29837" y="544219"/>
                  </a:lnTo>
                  <a:lnTo>
                    <a:pt x="24941" y="491864"/>
                  </a:lnTo>
                  <a:lnTo>
                    <a:pt x="20837" y="435937"/>
                  </a:lnTo>
                  <a:lnTo>
                    <a:pt x="19116" y="387350"/>
                  </a:lnTo>
                  <a:lnTo>
                    <a:pt x="19050" y="25899"/>
                  </a:lnTo>
                  <a:lnTo>
                    <a:pt x="20173" y="12966"/>
                  </a:lnTo>
                  <a:lnTo>
                    <a:pt x="24474" y="3605"/>
                  </a:lnTo>
                  <a:lnTo>
                    <a:pt x="3393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743475" y="4424184"/>
              <a:ext cx="59690" cy="25400"/>
            </a:xfrm>
            <a:custGeom>
              <a:avLst/>
              <a:gdLst/>
              <a:ahLst/>
              <a:cxnLst/>
              <a:rect l="l" t="t" r="r" b="b"/>
              <a:pathLst>
                <a:path w="59689" h="25400">
                  <a:moveTo>
                    <a:pt x="55041" y="0"/>
                  </a:moveTo>
                  <a:lnTo>
                    <a:pt x="0" y="0"/>
                  </a:lnTo>
                  <a:lnTo>
                    <a:pt x="4229" y="25387"/>
                  </a:lnTo>
                  <a:lnTo>
                    <a:pt x="59270" y="25387"/>
                  </a:lnTo>
                  <a:lnTo>
                    <a:pt x="550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4748771" y="3777551"/>
              <a:ext cx="92075" cy="43180"/>
            </a:xfrm>
            <a:custGeom>
              <a:avLst/>
              <a:gdLst/>
              <a:ahLst/>
              <a:cxnLst/>
              <a:rect l="l" t="t" r="r" b="b"/>
              <a:pathLst>
                <a:path w="92075" h="43179">
                  <a:moveTo>
                    <a:pt x="92075" y="0"/>
                  </a:moveTo>
                  <a:lnTo>
                    <a:pt x="0" y="0"/>
                  </a:lnTo>
                  <a:lnTo>
                    <a:pt x="0" y="42862"/>
                  </a:lnTo>
                  <a:lnTo>
                    <a:pt x="92075" y="42862"/>
                  </a:lnTo>
                  <a:lnTo>
                    <a:pt x="9207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808893" y="383998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0" y="2476"/>
                  </a:moveTo>
                  <a:lnTo>
                    <a:pt x="10782" y="0"/>
                  </a:lnTo>
                  <a:lnTo>
                    <a:pt x="6197" y="0"/>
                  </a:lnTo>
                  <a:lnTo>
                    <a:pt x="2832" y="1015"/>
                  </a:lnTo>
                  <a:lnTo>
                    <a:pt x="0" y="24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4736071" y="3839984"/>
              <a:ext cx="120650" cy="664845"/>
            </a:xfrm>
            <a:custGeom>
              <a:avLst/>
              <a:gdLst/>
              <a:ahLst/>
              <a:cxnLst/>
              <a:rect l="l" t="t" r="r" b="b"/>
              <a:pathLst>
                <a:path w="120650" h="664845">
                  <a:moveTo>
                    <a:pt x="101" y="640257"/>
                  </a:moveTo>
                  <a:lnTo>
                    <a:pt x="0" y="664629"/>
                  </a:lnTo>
                  <a:lnTo>
                    <a:pt x="95250" y="664629"/>
                  </a:lnTo>
                  <a:lnTo>
                    <a:pt x="95250" y="647687"/>
                  </a:lnTo>
                  <a:lnTo>
                    <a:pt x="1054" y="647687"/>
                  </a:lnTo>
                  <a:lnTo>
                    <a:pt x="101" y="640257"/>
                  </a:lnTo>
                  <a:close/>
                </a:path>
                <a:path w="120650" h="664845">
                  <a:moveTo>
                    <a:pt x="93662" y="0"/>
                  </a:moveTo>
                  <a:lnTo>
                    <a:pt x="83604" y="0"/>
                  </a:lnTo>
                  <a:lnTo>
                    <a:pt x="72821" y="2476"/>
                  </a:lnTo>
                  <a:lnTo>
                    <a:pt x="66341" y="8741"/>
                  </a:lnTo>
                  <a:lnTo>
                    <a:pt x="63314" y="17853"/>
                  </a:lnTo>
                  <a:lnTo>
                    <a:pt x="62447" y="28711"/>
                  </a:lnTo>
                  <a:lnTo>
                    <a:pt x="62445" y="387350"/>
                  </a:lnTo>
                  <a:lnTo>
                    <a:pt x="64166" y="435937"/>
                  </a:lnTo>
                  <a:lnTo>
                    <a:pt x="68270" y="491864"/>
                  </a:lnTo>
                  <a:lnTo>
                    <a:pt x="73166" y="544219"/>
                  </a:lnTo>
                  <a:lnTo>
                    <a:pt x="77266" y="582091"/>
                  </a:lnTo>
                  <a:lnTo>
                    <a:pt x="85725" y="647687"/>
                  </a:lnTo>
                  <a:lnTo>
                    <a:pt x="95250" y="647687"/>
                  </a:lnTo>
                  <a:lnTo>
                    <a:pt x="95250" y="222897"/>
                  </a:lnTo>
                  <a:lnTo>
                    <a:pt x="96469" y="218363"/>
                  </a:lnTo>
                  <a:lnTo>
                    <a:pt x="98425" y="214414"/>
                  </a:lnTo>
                  <a:lnTo>
                    <a:pt x="98425" y="35991"/>
                  </a:lnTo>
                  <a:lnTo>
                    <a:pt x="120650" y="35991"/>
                  </a:lnTo>
                  <a:lnTo>
                    <a:pt x="120650" y="15354"/>
                  </a:lnTo>
                  <a:lnTo>
                    <a:pt x="98425" y="15354"/>
                  </a:lnTo>
                  <a:lnTo>
                    <a:pt x="936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848783" y="4038892"/>
              <a:ext cx="34925" cy="681990"/>
            </a:xfrm>
            <a:custGeom>
              <a:avLst/>
              <a:gdLst/>
              <a:ahLst/>
              <a:cxnLst/>
              <a:rect l="l" t="t" r="r" b="b"/>
              <a:pathLst>
                <a:path w="34925" h="681989">
                  <a:moveTo>
                    <a:pt x="26568" y="0"/>
                  </a:moveTo>
                  <a:lnTo>
                    <a:pt x="0" y="25577"/>
                  </a:lnTo>
                  <a:lnTo>
                    <a:pt x="0" y="467309"/>
                  </a:lnTo>
                  <a:lnTo>
                    <a:pt x="6190" y="473863"/>
                  </a:lnTo>
                  <a:lnTo>
                    <a:pt x="11042" y="484433"/>
                  </a:lnTo>
                  <a:lnTo>
                    <a:pt x="14208" y="496096"/>
                  </a:lnTo>
                  <a:lnTo>
                    <a:pt x="15341" y="505929"/>
                  </a:lnTo>
                  <a:lnTo>
                    <a:pt x="15341" y="681621"/>
                  </a:lnTo>
                  <a:lnTo>
                    <a:pt x="34391" y="681621"/>
                  </a:lnTo>
                  <a:lnTo>
                    <a:pt x="34391" y="31813"/>
                  </a:lnTo>
                  <a:lnTo>
                    <a:pt x="33885" y="22663"/>
                  </a:lnTo>
                  <a:lnTo>
                    <a:pt x="32389" y="13611"/>
                  </a:lnTo>
                  <a:lnTo>
                    <a:pt x="29939" y="5706"/>
                  </a:lnTo>
                  <a:lnTo>
                    <a:pt x="2656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4694796" y="4036313"/>
              <a:ext cx="180975" cy="684530"/>
            </a:xfrm>
            <a:custGeom>
              <a:avLst/>
              <a:gdLst/>
              <a:ahLst/>
              <a:cxnLst/>
              <a:rect l="l" t="t" r="r" b="b"/>
              <a:pathLst>
                <a:path w="180975" h="684529">
                  <a:moveTo>
                    <a:pt x="177825" y="101"/>
                  </a:moveTo>
                  <a:lnTo>
                    <a:pt x="139700" y="18084"/>
                  </a:lnTo>
                  <a:lnTo>
                    <a:pt x="136525" y="26568"/>
                  </a:lnTo>
                  <a:lnTo>
                    <a:pt x="136525" y="468299"/>
                  </a:lnTo>
                  <a:lnTo>
                    <a:pt x="41275" y="468299"/>
                  </a:lnTo>
                  <a:lnTo>
                    <a:pt x="41376" y="443941"/>
                  </a:lnTo>
                  <a:lnTo>
                    <a:pt x="33870" y="385762"/>
                  </a:lnTo>
                  <a:lnTo>
                    <a:pt x="30311" y="353136"/>
                  </a:lnTo>
                  <a:lnTo>
                    <a:pt x="25985" y="308170"/>
                  </a:lnTo>
                  <a:lnTo>
                    <a:pt x="21996" y="258448"/>
                  </a:lnTo>
                  <a:lnTo>
                    <a:pt x="19443" y="211556"/>
                  </a:lnTo>
                  <a:lnTo>
                    <a:pt x="19050" y="212191"/>
                  </a:lnTo>
                  <a:lnTo>
                    <a:pt x="19050" y="474649"/>
                  </a:lnTo>
                  <a:lnTo>
                    <a:pt x="10710" y="482222"/>
                  </a:lnTo>
                  <a:lnTo>
                    <a:pt x="4757" y="493961"/>
                  </a:lnTo>
                  <a:lnTo>
                    <a:pt x="1188" y="507684"/>
                  </a:lnTo>
                  <a:lnTo>
                    <a:pt x="0" y="521208"/>
                  </a:lnTo>
                  <a:lnTo>
                    <a:pt x="0" y="684199"/>
                  </a:lnTo>
                  <a:lnTo>
                    <a:pt x="169329" y="684199"/>
                  </a:lnTo>
                  <a:lnTo>
                    <a:pt x="169329" y="508508"/>
                  </a:lnTo>
                  <a:lnTo>
                    <a:pt x="168196" y="498674"/>
                  </a:lnTo>
                  <a:lnTo>
                    <a:pt x="165030" y="487011"/>
                  </a:lnTo>
                  <a:lnTo>
                    <a:pt x="160177" y="476441"/>
                  </a:lnTo>
                  <a:lnTo>
                    <a:pt x="153987" y="469887"/>
                  </a:lnTo>
                  <a:lnTo>
                    <a:pt x="153987" y="28155"/>
                  </a:lnTo>
                  <a:lnTo>
                    <a:pt x="180555" y="2578"/>
                  </a:lnTo>
                  <a:lnTo>
                    <a:pt x="179247" y="1143"/>
                  </a:lnTo>
                  <a:lnTo>
                    <a:pt x="177825" y="10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5" name="object 285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732896" y="4551172"/>
              <a:ext cx="91020" cy="118541"/>
            </a:xfrm>
            <a:prstGeom prst="rect">
              <a:avLst/>
            </a:prstGeom>
          </p:spPr>
        </p:pic>
        <p:sp>
          <p:nvSpPr>
            <p:cNvPr id="286" name="object 286"/>
            <p:cNvSpPr/>
            <p:nvPr/>
          </p:nvSpPr>
          <p:spPr>
            <a:xfrm>
              <a:off x="4687392" y="3433482"/>
              <a:ext cx="145415" cy="59690"/>
            </a:xfrm>
            <a:custGeom>
              <a:avLst/>
              <a:gdLst/>
              <a:ahLst/>
              <a:cxnLst/>
              <a:rect l="l" t="t" r="r" b="b"/>
              <a:pathLst>
                <a:path w="145414" h="59689">
                  <a:moveTo>
                    <a:pt x="33858" y="32994"/>
                  </a:moveTo>
                  <a:lnTo>
                    <a:pt x="26276" y="25400"/>
                  </a:lnTo>
                  <a:lnTo>
                    <a:pt x="7581" y="25400"/>
                  </a:lnTo>
                  <a:lnTo>
                    <a:pt x="0" y="32994"/>
                  </a:lnTo>
                  <a:lnTo>
                    <a:pt x="0" y="51689"/>
                  </a:lnTo>
                  <a:lnTo>
                    <a:pt x="7581" y="59258"/>
                  </a:lnTo>
                  <a:lnTo>
                    <a:pt x="26276" y="59258"/>
                  </a:lnTo>
                  <a:lnTo>
                    <a:pt x="33858" y="51689"/>
                  </a:lnTo>
                  <a:lnTo>
                    <a:pt x="33858" y="42341"/>
                  </a:lnTo>
                  <a:lnTo>
                    <a:pt x="33858" y="32994"/>
                  </a:lnTo>
                  <a:close/>
                </a:path>
                <a:path w="145414" h="59689">
                  <a:moveTo>
                    <a:pt x="144983" y="0"/>
                  </a:moveTo>
                  <a:lnTo>
                    <a:pt x="111125" y="3175"/>
                  </a:lnTo>
                  <a:lnTo>
                    <a:pt x="111125" y="38989"/>
                  </a:lnTo>
                  <a:lnTo>
                    <a:pt x="118706" y="46558"/>
                  </a:lnTo>
                  <a:lnTo>
                    <a:pt x="137401" y="46558"/>
                  </a:lnTo>
                  <a:lnTo>
                    <a:pt x="144983" y="38989"/>
                  </a:lnTo>
                  <a:lnTo>
                    <a:pt x="14498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734725" y="3839984"/>
              <a:ext cx="74930" cy="10795"/>
            </a:xfrm>
            <a:custGeom>
              <a:avLst/>
              <a:gdLst/>
              <a:ahLst/>
              <a:cxnLst/>
              <a:rect l="l" t="t" r="r" b="b"/>
              <a:pathLst>
                <a:path w="74929" h="10795">
                  <a:moveTo>
                    <a:pt x="74688" y="0"/>
                  </a:moveTo>
                  <a:lnTo>
                    <a:pt x="5524" y="0"/>
                  </a:lnTo>
                  <a:lnTo>
                    <a:pt x="1866" y="4241"/>
                  </a:lnTo>
                  <a:lnTo>
                    <a:pt x="0" y="10490"/>
                  </a:lnTo>
                  <a:lnTo>
                    <a:pt x="66763" y="10490"/>
                  </a:lnTo>
                  <a:lnTo>
                    <a:pt x="69507" y="4241"/>
                  </a:lnTo>
                  <a:lnTo>
                    <a:pt x="7468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732832" y="3868153"/>
              <a:ext cx="89535" cy="619760"/>
            </a:xfrm>
            <a:custGeom>
              <a:avLst/>
              <a:gdLst/>
              <a:ahLst/>
              <a:cxnLst/>
              <a:rect l="l" t="t" r="r" b="b"/>
              <a:pathLst>
                <a:path w="89535" h="619760">
                  <a:moveTo>
                    <a:pt x="65697" y="0"/>
                  </a:moveTo>
                  <a:lnTo>
                    <a:pt x="0" y="0"/>
                  </a:lnTo>
                  <a:lnTo>
                    <a:pt x="63" y="359181"/>
                  </a:lnTo>
                  <a:lnTo>
                    <a:pt x="1784" y="407769"/>
                  </a:lnTo>
                  <a:lnTo>
                    <a:pt x="5888" y="463696"/>
                  </a:lnTo>
                  <a:lnTo>
                    <a:pt x="10784" y="516051"/>
                  </a:lnTo>
                  <a:lnTo>
                    <a:pt x="23342" y="619518"/>
                  </a:lnTo>
                  <a:lnTo>
                    <a:pt x="88963" y="619518"/>
                  </a:lnTo>
                  <a:lnTo>
                    <a:pt x="80505" y="553923"/>
                  </a:lnTo>
                  <a:lnTo>
                    <a:pt x="76405" y="516051"/>
                  </a:lnTo>
                  <a:lnTo>
                    <a:pt x="71508" y="463696"/>
                  </a:lnTo>
                  <a:lnTo>
                    <a:pt x="67405" y="407769"/>
                  </a:lnTo>
                  <a:lnTo>
                    <a:pt x="65684" y="359181"/>
                  </a:lnTo>
                  <a:lnTo>
                    <a:pt x="6569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733163" y="3850474"/>
              <a:ext cx="68580" cy="10160"/>
            </a:xfrm>
            <a:custGeom>
              <a:avLst/>
              <a:gdLst/>
              <a:ahLst/>
              <a:cxnLst/>
              <a:rect l="l" t="t" r="r" b="b"/>
              <a:pathLst>
                <a:path w="68579" h="10160">
                  <a:moveTo>
                    <a:pt x="68325" y="0"/>
                  </a:moveTo>
                  <a:lnTo>
                    <a:pt x="1562" y="0"/>
                  </a:lnTo>
                  <a:lnTo>
                    <a:pt x="673" y="2933"/>
                  </a:lnTo>
                  <a:lnTo>
                    <a:pt x="241" y="6400"/>
                  </a:lnTo>
                  <a:lnTo>
                    <a:pt x="0" y="10045"/>
                  </a:lnTo>
                  <a:lnTo>
                    <a:pt x="65938" y="10045"/>
                  </a:lnTo>
                  <a:lnTo>
                    <a:pt x="66370" y="6400"/>
                  </a:lnTo>
                  <a:lnTo>
                    <a:pt x="67043" y="2933"/>
                  </a:lnTo>
                  <a:lnTo>
                    <a:pt x="683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4729912" y="3742397"/>
              <a:ext cx="142240" cy="126364"/>
            </a:xfrm>
            <a:custGeom>
              <a:avLst/>
              <a:gdLst/>
              <a:ahLst/>
              <a:cxnLst/>
              <a:rect l="l" t="t" r="r" b="b"/>
              <a:pathLst>
                <a:path w="142239" h="126364">
                  <a:moveTo>
                    <a:pt x="69189" y="118122"/>
                  </a:moveTo>
                  <a:lnTo>
                    <a:pt x="3251" y="118122"/>
                  </a:lnTo>
                  <a:lnTo>
                    <a:pt x="2921" y="123088"/>
                  </a:lnTo>
                  <a:lnTo>
                    <a:pt x="2921" y="125755"/>
                  </a:lnTo>
                  <a:lnTo>
                    <a:pt x="68618" y="125755"/>
                  </a:lnTo>
                  <a:lnTo>
                    <a:pt x="68668" y="123088"/>
                  </a:lnTo>
                  <a:lnTo>
                    <a:pt x="69189" y="118122"/>
                  </a:lnTo>
                  <a:close/>
                </a:path>
                <a:path w="142239" h="126364">
                  <a:moveTo>
                    <a:pt x="142151" y="0"/>
                  </a:moveTo>
                  <a:lnTo>
                    <a:pt x="0" y="0"/>
                  </a:lnTo>
                  <a:lnTo>
                    <a:pt x="0" y="13347"/>
                  </a:lnTo>
                  <a:lnTo>
                    <a:pt x="142151" y="13347"/>
                  </a:lnTo>
                  <a:lnTo>
                    <a:pt x="14215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860950" y="3742397"/>
              <a:ext cx="12065" cy="288290"/>
            </a:xfrm>
            <a:custGeom>
              <a:avLst/>
              <a:gdLst/>
              <a:ahLst/>
              <a:cxnLst/>
              <a:rect l="l" t="t" r="r" b="b"/>
              <a:pathLst>
                <a:path w="12064" h="288289">
                  <a:moveTo>
                    <a:pt x="11607" y="0"/>
                  </a:moveTo>
                  <a:lnTo>
                    <a:pt x="0" y="0"/>
                  </a:lnTo>
                  <a:lnTo>
                    <a:pt x="0" y="287985"/>
                  </a:lnTo>
                  <a:lnTo>
                    <a:pt x="11607" y="287985"/>
                  </a:lnTo>
                  <a:lnTo>
                    <a:pt x="1160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4695850" y="4701882"/>
              <a:ext cx="168275" cy="15875"/>
            </a:xfrm>
            <a:custGeom>
              <a:avLst/>
              <a:gdLst/>
              <a:ahLst/>
              <a:cxnLst/>
              <a:rect l="l" t="t" r="r" b="b"/>
              <a:pathLst>
                <a:path w="168275" h="15875">
                  <a:moveTo>
                    <a:pt x="168275" y="0"/>
                  </a:moveTo>
                  <a:lnTo>
                    <a:pt x="0" y="0"/>
                  </a:lnTo>
                  <a:lnTo>
                    <a:pt x="0" y="15875"/>
                  </a:lnTo>
                  <a:lnTo>
                    <a:pt x="168275" y="15875"/>
                  </a:lnTo>
                  <a:lnTo>
                    <a:pt x="16827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646701" y="3382124"/>
              <a:ext cx="240665" cy="1337310"/>
            </a:xfrm>
            <a:custGeom>
              <a:avLst/>
              <a:gdLst/>
              <a:ahLst/>
              <a:cxnLst/>
              <a:rect l="l" t="t" r="r" b="b"/>
              <a:pathLst>
                <a:path w="240664" h="1337310">
                  <a:moveTo>
                    <a:pt x="92354" y="1103668"/>
                  </a:moveTo>
                  <a:lnTo>
                    <a:pt x="84124" y="1038758"/>
                  </a:lnTo>
                  <a:lnTo>
                    <a:pt x="79915" y="1000610"/>
                  </a:lnTo>
                  <a:lnTo>
                    <a:pt x="75099" y="948232"/>
                  </a:lnTo>
                  <a:lnTo>
                    <a:pt x="71139" y="892425"/>
                  </a:lnTo>
                  <a:lnTo>
                    <a:pt x="69494" y="843991"/>
                  </a:lnTo>
                  <a:lnTo>
                    <a:pt x="69494" y="496519"/>
                  </a:lnTo>
                  <a:lnTo>
                    <a:pt x="69465" y="482131"/>
                  </a:lnTo>
                  <a:lnTo>
                    <a:pt x="70637" y="469201"/>
                  </a:lnTo>
                  <a:lnTo>
                    <a:pt x="74895" y="459871"/>
                  </a:lnTo>
                  <a:lnTo>
                    <a:pt x="84124" y="456285"/>
                  </a:lnTo>
                  <a:lnTo>
                    <a:pt x="174650" y="456285"/>
                  </a:lnTo>
                  <a:lnTo>
                    <a:pt x="161722" y="459871"/>
                  </a:lnTo>
                  <a:lnTo>
                    <a:pt x="155568" y="469201"/>
                  </a:lnTo>
                  <a:lnTo>
                    <a:pt x="153701" y="482131"/>
                  </a:lnTo>
                  <a:lnTo>
                    <a:pt x="153631" y="496519"/>
                  </a:lnTo>
                  <a:lnTo>
                    <a:pt x="153631" y="843991"/>
                  </a:lnTo>
                  <a:lnTo>
                    <a:pt x="155274" y="892425"/>
                  </a:lnTo>
                  <a:lnTo>
                    <a:pt x="159231" y="948232"/>
                  </a:lnTo>
                  <a:lnTo>
                    <a:pt x="164042" y="1000610"/>
                  </a:lnTo>
                  <a:lnTo>
                    <a:pt x="168249" y="1038758"/>
                  </a:lnTo>
                  <a:lnTo>
                    <a:pt x="176479" y="1103668"/>
                  </a:lnTo>
                  <a:lnTo>
                    <a:pt x="92354" y="1103668"/>
                  </a:lnTo>
                </a:path>
                <a:path w="240664" h="1337310">
                  <a:moveTo>
                    <a:pt x="102400" y="1066190"/>
                  </a:moveTo>
                  <a:lnTo>
                    <a:pt x="158191" y="1066190"/>
                  </a:lnTo>
                  <a:lnTo>
                    <a:pt x="153631" y="1040599"/>
                  </a:lnTo>
                  <a:lnTo>
                    <a:pt x="98755" y="1040599"/>
                  </a:lnTo>
                  <a:lnTo>
                    <a:pt x="102400" y="1066190"/>
                  </a:lnTo>
                  <a:close/>
                </a:path>
                <a:path w="240664" h="1337310">
                  <a:moveTo>
                    <a:pt x="103327" y="437083"/>
                  </a:moveTo>
                  <a:lnTo>
                    <a:pt x="195681" y="437083"/>
                  </a:lnTo>
                  <a:lnTo>
                    <a:pt x="195681" y="394106"/>
                  </a:lnTo>
                  <a:lnTo>
                    <a:pt x="103327" y="394106"/>
                  </a:lnTo>
                  <a:lnTo>
                    <a:pt x="103327" y="437083"/>
                  </a:lnTo>
                  <a:close/>
                </a:path>
                <a:path w="240664" h="1337310">
                  <a:moveTo>
                    <a:pt x="163690" y="459028"/>
                  </a:moveTo>
                  <a:lnTo>
                    <a:pt x="174650" y="456285"/>
                  </a:lnTo>
                  <a:lnTo>
                    <a:pt x="170091" y="456285"/>
                  </a:lnTo>
                  <a:lnTo>
                    <a:pt x="166420" y="457200"/>
                  </a:lnTo>
                  <a:lnTo>
                    <a:pt x="163690" y="459028"/>
                  </a:lnTo>
                </a:path>
                <a:path w="240664" h="1337310">
                  <a:moveTo>
                    <a:pt x="212140" y="491934"/>
                  </a:moveTo>
                  <a:lnTo>
                    <a:pt x="212140" y="471817"/>
                  </a:lnTo>
                  <a:lnTo>
                    <a:pt x="189280" y="471817"/>
                  </a:lnTo>
                  <a:lnTo>
                    <a:pt x="184708" y="456285"/>
                  </a:lnTo>
                  <a:lnTo>
                    <a:pt x="174650" y="456285"/>
                  </a:lnTo>
                  <a:lnTo>
                    <a:pt x="163690" y="459028"/>
                  </a:lnTo>
                  <a:lnTo>
                    <a:pt x="157484" y="465015"/>
                  </a:lnTo>
                  <a:lnTo>
                    <a:pt x="154541" y="474002"/>
                  </a:lnTo>
                  <a:lnTo>
                    <a:pt x="153658" y="484874"/>
                  </a:lnTo>
                  <a:lnTo>
                    <a:pt x="153631" y="496519"/>
                  </a:lnTo>
                  <a:lnTo>
                    <a:pt x="153631" y="843991"/>
                  </a:lnTo>
                  <a:lnTo>
                    <a:pt x="155274" y="892425"/>
                  </a:lnTo>
                  <a:lnTo>
                    <a:pt x="159231" y="948232"/>
                  </a:lnTo>
                  <a:lnTo>
                    <a:pt x="164042" y="1000610"/>
                  </a:lnTo>
                  <a:lnTo>
                    <a:pt x="168249" y="1038758"/>
                  </a:lnTo>
                  <a:lnTo>
                    <a:pt x="176479" y="1103668"/>
                  </a:lnTo>
                  <a:lnTo>
                    <a:pt x="92354" y="1103668"/>
                  </a:lnTo>
                  <a:lnTo>
                    <a:pt x="91439" y="1096365"/>
                  </a:lnTo>
                  <a:lnTo>
                    <a:pt x="91439" y="1100023"/>
                  </a:lnTo>
                  <a:lnTo>
                    <a:pt x="91439" y="1121054"/>
                  </a:lnTo>
                  <a:lnTo>
                    <a:pt x="186537" y="1121054"/>
                  </a:lnTo>
                  <a:lnTo>
                    <a:pt x="186537" y="683971"/>
                  </a:lnTo>
                  <a:lnTo>
                    <a:pt x="186537" y="679399"/>
                  </a:lnTo>
                  <a:lnTo>
                    <a:pt x="187451" y="674827"/>
                  </a:lnTo>
                  <a:lnTo>
                    <a:pt x="189280" y="670255"/>
                  </a:lnTo>
                  <a:lnTo>
                    <a:pt x="189280" y="491934"/>
                  </a:lnTo>
                  <a:lnTo>
                    <a:pt x="212140" y="491934"/>
                  </a:lnTo>
                </a:path>
                <a:path w="240664" h="1337310">
                  <a:moveTo>
                    <a:pt x="83210" y="360273"/>
                  </a:moveTo>
                  <a:lnTo>
                    <a:pt x="83210" y="456285"/>
                  </a:lnTo>
                  <a:lnTo>
                    <a:pt x="84124" y="456285"/>
                  </a:lnTo>
                  <a:lnTo>
                    <a:pt x="174650" y="456285"/>
                  </a:lnTo>
                  <a:lnTo>
                    <a:pt x="184708" y="456285"/>
                  </a:lnTo>
                  <a:lnTo>
                    <a:pt x="189280" y="471817"/>
                  </a:lnTo>
                  <a:lnTo>
                    <a:pt x="212140" y="471817"/>
                  </a:lnTo>
                  <a:lnTo>
                    <a:pt x="212140" y="491934"/>
                  </a:lnTo>
                  <a:lnTo>
                    <a:pt x="189280" y="491934"/>
                  </a:lnTo>
                  <a:lnTo>
                    <a:pt x="189280" y="670255"/>
                  </a:lnTo>
                  <a:lnTo>
                    <a:pt x="195638" y="661888"/>
                  </a:lnTo>
                  <a:lnTo>
                    <a:pt x="204482" y="656086"/>
                  </a:lnTo>
                  <a:lnTo>
                    <a:pt x="214869" y="653026"/>
                  </a:lnTo>
                  <a:lnTo>
                    <a:pt x="225856" y="652881"/>
                  </a:lnTo>
                  <a:lnTo>
                    <a:pt x="225856" y="360273"/>
                  </a:lnTo>
                  <a:lnTo>
                    <a:pt x="83210" y="360273"/>
                  </a:lnTo>
                </a:path>
                <a:path w="240664" h="1337310">
                  <a:moveTo>
                    <a:pt x="206654" y="672084"/>
                  </a:moveTo>
                  <a:lnTo>
                    <a:pt x="204825" y="675741"/>
                  </a:lnTo>
                  <a:lnTo>
                    <a:pt x="203911" y="680300"/>
                  </a:lnTo>
                  <a:lnTo>
                    <a:pt x="203911" y="685800"/>
                  </a:lnTo>
                  <a:lnTo>
                    <a:pt x="203911" y="1122883"/>
                  </a:lnTo>
                  <a:lnTo>
                    <a:pt x="210197" y="1129269"/>
                  </a:lnTo>
                  <a:lnTo>
                    <a:pt x="215112" y="1139685"/>
                  </a:lnTo>
                  <a:lnTo>
                    <a:pt x="218312" y="1151301"/>
                  </a:lnTo>
                  <a:lnTo>
                    <a:pt x="219455" y="1161288"/>
                  </a:lnTo>
                  <a:lnTo>
                    <a:pt x="219455" y="1336840"/>
                  </a:lnTo>
                  <a:lnTo>
                    <a:pt x="237743" y="1336840"/>
                  </a:lnTo>
                  <a:lnTo>
                    <a:pt x="237743" y="686701"/>
                  </a:lnTo>
                  <a:lnTo>
                    <a:pt x="237243" y="677593"/>
                  </a:lnTo>
                  <a:lnTo>
                    <a:pt x="235800" y="668653"/>
                  </a:lnTo>
                  <a:lnTo>
                    <a:pt x="233500" y="660739"/>
                  </a:lnTo>
                  <a:lnTo>
                    <a:pt x="230428" y="654710"/>
                  </a:lnTo>
                  <a:lnTo>
                    <a:pt x="223113" y="657301"/>
                  </a:lnTo>
                  <a:lnTo>
                    <a:pt x="216484" y="661001"/>
                  </a:lnTo>
                  <a:lnTo>
                    <a:pt x="210883" y="665899"/>
                  </a:lnTo>
                  <a:lnTo>
                    <a:pt x="206654" y="672084"/>
                  </a:lnTo>
                </a:path>
                <a:path w="240664" h="1337310">
                  <a:moveTo>
                    <a:pt x="225856" y="652881"/>
                  </a:moveTo>
                  <a:lnTo>
                    <a:pt x="189280" y="670255"/>
                  </a:lnTo>
                  <a:lnTo>
                    <a:pt x="186537" y="679399"/>
                  </a:lnTo>
                  <a:lnTo>
                    <a:pt x="186537" y="683971"/>
                  </a:lnTo>
                  <a:lnTo>
                    <a:pt x="186537" y="1121054"/>
                  </a:lnTo>
                  <a:lnTo>
                    <a:pt x="91439" y="1121054"/>
                  </a:lnTo>
                  <a:lnTo>
                    <a:pt x="91439" y="1100023"/>
                  </a:lnTo>
                  <a:lnTo>
                    <a:pt x="91439" y="1096365"/>
                  </a:lnTo>
                  <a:lnTo>
                    <a:pt x="84124" y="1038758"/>
                  </a:lnTo>
                  <a:lnTo>
                    <a:pt x="76242" y="961034"/>
                  </a:lnTo>
                  <a:lnTo>
                    <a:pt x="72682" y="911199"/>
                  </a:lnTo>
                  <a:lnTo>
                    <a:pt x="70408" y="864108"/>
                  </a:lnTo>
                  <a:lnTo>
                    <a:pt x="69494" y="865022"/>
                  </a:lnTo>
                  <a:lnTo>
                    <a:pt x="69494" y="1127455"/>
                  </a:lnTo>
                  <a:lnTo>
                    <a:pt x="61093" y="1134999"/>
                  </a:lnTo>
                  <a:lnTo>
                    <a:pt x="55092" y="1146657"/>
                  </a:lnTo>
                  <a:lnTo>
                    <a:pt x="51492" y="1160373"/>
                  </a:lnTo>
                  <a:lnTo>
                    <a:pt x="50291" y="1174089"/>
                  </a:lnTo>
                  <a:lnTo>
                    <a:pt x="50291" y="1336840"/>
                  </a:lnTo>
                  <a:lnTo>
                    <a:pt x="219455" y="1336840"/>
                  </a:lnTo>
                  <a:lnTo>
                    <a:pt x="219455" y="1161288"/>
                  </a:lnTo>
                  <a:lnTo>
                    <a:pt x="218312" y="1151301"/>
                  </a:lnTo>
                  <a:lnTo>
                    <a:pt x="215112" y="1139685"/>
                  </a:lnTo>
                  <a:lnTo>
                    <a:pt x="210197" y="1129269"/>
                  </a:lnTo>
                  <a:lnTo>
                    <a:pt x="203911" y="1122883"/>
                  </a:lnTo>
                  <a:lnTo>
                    <a:pt x="203911" y="685800"/>
                  </a:lnTo>
                  <a:lnTo>
                    <a:pt x="203911" y="680300"/>
                  </a:lnTo>
                  <a:lnTo>
                    <a:pt x="204825" y="675741"/>
                  </a:lnTo>
                  <a:lnTo>
                    <a:pt x="230428" y="654710"/>
                  </a:lnTo>
                  <a:lnTo>
                    <a:pt x="228600" y="653783"/>
                  </a:lnTo>
                  <a:lnTo>
                    <a:pt x="227698" y="652881"/>
                  </a:lnTo>
                  <a:lnTo>
                    <a:pt x="225856" y="652881"/>
                  </a:lnTo>
                </a:path>
                <a:path w="240664" h="1337310">
                  <a:moveTo>
                    <a:pt x="235915" y="750722"/>
                  </a:moveTo>
                  <a:lnTo>
                    <a:pt x="214884" y="750722"/>
                  </a:lnTo>
                  <a:lnTo>
                    <a:pt x="214884" y="727862"/>
                  </a:lnTo>
                  <a:lnTo>
                    <a:pt x="235915" y="727862"/>
                  </a:lnTo>
                  <a:lnTo>
                    <a:pt x="235915" y="750722"/>
                  </a:lnTo>
                  <a:close/>
                </a:path>
                <a:path w="240664" h="1337310">
                  <a:moveTo>
                    <a:pt x="215798" y="750722"/>
                  </a:moveTo>
                  <a:lnTo>
                    <a:pt x="216700" y="761695"/>
                  </a:lnTo>
                  <a:lnTo>
                    <a:pt x="219455" y="769010"/>
                  </a:lnTo>
                  <a:lnTo>
                    <a:pt x="222199" y="769010"/>
                  </a:lnTo>
                  <a:lnTo>
                    <a:pt x="225856" y="769010"/>
                  </a:lnTo>
                  <a:lnTo>
                    <a:pt x="228600" y="761695"/>
                  </a:lnTo>
                  <a:lnTo>
                    <a:pt x="229514" y="750722"/>
                  </a:lnTo>
                  <a:lnTo>
                    <a:pt x="215798" y="750722"/>
                  </a:lnTo>
                </a:path>
                <a:path w="240664" h="1337310">
                  <a:moveTo>
                    <a:pt x="229514" y="727862"/>
                  </a:moveTo>
                  <a:lnTo>
                    <a:pt x="228600" y="717816"/>
                  </a:lnTo>
                  <a:lnTo>
                    <a:pt x="225856" y="710488"/>
                  </a:lnTo>
                  <a:lnTo>
                    <a:pt x="222199" y="710488"/>
                  </a:lnTo>
                  <a:lnTo>
                    <a:pt x="219455" y="710488"/>
                  </a:lnTo>
                  <a:lnTo>
                    <a:pt x="216700" y="717816"/>
                  </a:lnTo>
                  <a:lnTo>
                    <a:pt x="215798" y="727862"/>
                  </a:lnTo>
                  <a:lnTo>
                    <a:pt x="229514" y="727862"/>
                  </a:lnTo>
                </a:path>
                <a:path w="240664" h="1337310">
                  <a:moveTo>
                    <a:pt x="179222" y="1285633"/>
                  </a:moveTo>
                  <a:lnTo>
                    <a:pt x="87782" y="1285633"/>
                  </a:lnTo>
                  <a:lnTo>
                    <a:pt x="87782" y="1167688"/>
                  </a:lnTo>
                  <a:lnTo>
                    <a:pt x="179222" y="1167688"/>
                  </a:lnTo>
                  <a:lnTo>
                    <a:pt x="179222" y="1285633"/>
                  </a:lnTo>
                  <a:close/>
                </a:path>
                <a:path w="240664" h="1337310">
                  <a:moveTo>
                    <a:pt x="69494" y="19202"/>
                  </a:moveTo>
                  <a:lnTo>
                    <a:pt x="68037" y="26303"/>
                  </a:lnTo>
                  <a:lnTo>
                    <a:pt x="64007" y="32118"/>
                  </a:lnTo>
                  <a:lnTo>
                    <a:pt x="57921" y="36047"/>
                  </a:lnTo>
                  <a:lnTo>
                    <a:pt x="50291" y="37490"/>
                  </a:lnTo>
                  <a:lnTo>
                    <a:pt x="43191" y="36047"/>
                  </a:lnTo>
                  <a:lnTo>
                    <a:pt x="37376" y="32118"/>
                  </a:lnTo>
                  <a:lnTo>
                    <a:pt x="33447" y="26303"/>
                  </a:lnTo>
                  <a:lnTo>
                    <a:pt x="32003" y="19202"/>
                  </a:lnTo>
                  <a:lnTo>
                    <a:pt x="33447" y="11958"/>
                  </a:lnTo>
                  <a:lnTo>
                    <a:pt x="37376" y="5829"/>
                  </a:lnTo>
                  <a:lnTo>
                    <a:pt x="43191" y="1585"/>
                  </a:lnTo>
                  <a:lnTo>
                    <a:pt x="50291" y="0"/>
                  </a:lnTo>
                  <a:lnTo>
                    <a:pt x="57921" y="1585"/>
                  </a:lnTo>
                  <a:lnTo>
                    <a:pt x="64007" y="5829"/>
                  </a:lnTo>
                  <a:lnTo>
                    <a:pt x="68037" y="11958"/>
                  </a:lnTo>
                  <a:lnTo>
                    <a:pt x="69494" y="19202"/>
                  </a:lnTo>
                </a:path>
                <a:path w="240664" h="1337310">
                  <a:moveTo>
                    <a:pt x="87782" y="10058"/>
                  </a:moveTo>
                  <a:lnTo>
                    <a:pt x="87782" y="32003"/>
                  </a:lnTo>
                  <a:lnTo>
                    <a:pt x="66751" y="32003"/>
                  </a:lnTo>
                </a:path>
                <a:path w="240664" h="1337310">
                  <a:moveTo>
                    <a:pt x="32003" y="28346"/>
                  </a:moveTo>
                  <a:lnTo>
                    <a:pt x="19215" y="28346"/>
                  </a:lnTo>
                </a:path>
                <a:path w="240664" h="1337310">
                  <a:moveTo>
                    <a:pt x="240487" y="28346"/>
                  </a:moveTo>
                  <a:lnTo>
                    <a:pt x="227698" y="28346"/>
                  </a:lnTo>
                </a:path>
                <a:path w="240664" h="1337310">
                  <a:moveTo>
                    <a:pt x="0" y="53949"/>
                  </a:moveTo>
                  <a:lnTo>
                    <a:pt x="0" y="12984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5102580" y="3723055"/>
              <a:ext cx="215265" cy="513715"/>
            </a:xfrm>
            <a:custGeom>
              <a:avLst/>
              <a:gdLst/>
              <a:ahLst/>
              <a:cxnLst/>
              <a:rect l="l" t="t" r="r" b="b"/>
              <a:pathLst>
                <a:path w="215264" h="513714">
                  <a:moveTo>
                    <a:pt x="214871" y="0"/>
                  </a:moveTo>
                  <a:lnTo>
                    <a:pt x="0" y="0"/>
                  </a:lnTo>
                  <a:lnTo>
                    <a:pt x="0" y="513575"/>
                  </a:lnTo>
                  <a:lnTo>
                    <a:pt x="214871" y="513575"/>
                  </a:lnTo>
                  <a:lnTo>
                    <a:pt x="214871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5282374" y="412363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41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5109133" y="412363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5109133" y="412363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41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5283136" y="418202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83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83" y="30670"/>
                  </a:lnTo>
                  <a:lnTo>
                    <a:pt x="23799" y="30670"/>
                  </a:lnTo>
                  <a:lnTo>
                    <a:pt x="30695" y="23787"/>
                  </a:lnTo>
                  <a:lnTo>
                    <a:pt x="30695" y="15328"/>
                  </a:lnTo>
                  <a:lnTo>
                    <a:pt x="30695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5283136" y="418202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695" y="15328"/>
                  </a:moveTo>
                  <a:lnTo>
                    <a:pt x="30695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83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83" y="30670"/>
                  </a:lnTo>
                  <a:lnTo>
                    <a:pt x="15341" y="30670"/>
                  </a:lnTo>
                  <a:lnTo>
                    <a:pt x="23799" y="30670"/>
                  </a:lnTo>
                  <a:lnTo>
                    <a:pt x="30695" y="23787"/>
                  </a:lnTo>
                  <a:lnTo>
                    <a:pt x="30695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5109133" y="418202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5109133" y="418202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5143792" y="412363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5143792" y="412363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41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5178437" y="412363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5178437" y="412363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41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41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5213083" y="412363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5213083" y="412363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41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5247728" y="412363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5247728" y="412363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41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41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5143931" y="418202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908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908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5143931" y="418202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908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908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5178742" y="418202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5178742" y="418202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5213540" y="418202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5213540" y="418202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5248338" y="418202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5248338" y="418202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5282374" y="38070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23812" y="30657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5282374" y="38070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15354" y="30657"/>
                  </a:lnTo>
                  <a:lnTo>
                    <a:pt x="23812" y="30657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5109133" y="38070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23812" y="30657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5109133" y="38070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15354" y="30657"/>
                  </a:lnTo>
                  <a:lnTo>
                    <a:pt x="23812" y="30657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5109133" y="3747604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5109133" y="3747604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5247728" y="38070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5247728" y="38070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15341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5213083" y="38070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5213083" y="38070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15354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5178437" y="38070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5178437" y="38070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15341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5143792" y="38070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5143792" y="38070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57"/>
                  </a:lnTo>
                  <a:lnTo>
                    <a:pt x="15354" y="30657"/>
                  </a:lnTo>
                  <a:lnTo>
                    <a:pt x="23799" y="30657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5143842" y="3747604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83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83" y="30670"/>
                  </a:lnTo>
                  <a:lnTo>
                    <a:pt x="23812" y="30670"/>
                  </a:lnTo>
                  <a:lnTo>
                    <a:pt x="30695" y="23774"/>
                  </a:lnTo>
                  <a:lnTo>
                    <a:pt x="30695" y="15328"/>
                  </a:lnTo>
                  <a:lnTo>
                    <a:pt x="30695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5143842" y="3747604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695" y="15328"/>
                  </a:moveTo>
                  <a:lnTo>
                    <a:pt x="30695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83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83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695" y="23774"/>
                  </a:lnTo>
                  <a:lnTo>
                    <a:pt x="30695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5178526" y="3747604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908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908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5178526" y="3747604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908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908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5213223" y="3747604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695" y="23774"/>
                  </a:lnTo>
                  <a:lnTo>
                    <a:pt x="30695" y="15328"/>
                  </a:lnTo>
                  <a:lnTo>
                    <a:pt x="30695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5213223" y="3747604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695" y="15328"/>
                  </a:moveTo>
                  <a:lnTo>
                    <a:pt x="30695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799" y="30670"/>
                  </a:lnTo>
                  <a:lnTo>
                    <a:pt x="30695" y="23774"/>
                  </a:lnTo>
                  <a:lnTo>
                    <a:pt x="30695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5247919" y="3747604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908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908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5247919" y="3747604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908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908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5102313" y="3723373"/>
              <a:ext cx="216535" cy="513715"/>
            </a:xfrm>
            <a:custGeom>
              <a:avLst/>
              <a:gdLst/>
              <a:ahLst/>
              <a:cxnLst/>
              <a:rect l="l" t="t" r="r" b="b"/>
              <a:pathLst>
                <a:path w="216535" h="513714">
                  <a:moveTo>
                    <a:pt x="1066" y="0"/>
                  </a:moveTo>
                  <a:lnTo>
                    <a:pt x="215950" y="0"/>
                  </a:lnTo>
                </a:path>
                <a:path w="216535" h="513714">
                  <a:moveTo>
                    <a:pt x="215798" y="513130"/>
                  </a:moveTo>
                  <a:lnTo>
                    <a:pt x="215798" y="1384"/>
                  </a:lnTo>
                </a:path>
                <a:path w="216535" h="513714">
                  <a:moveTo>
                    <a:pt x="0" y="513435"/>
                  </a:moveTo>
                  <a:lnTo>
                    <a:pt x="215036" y="513435"/>
                  </a:lnTo>
                </a:path>
                <a:path w="216535" h="513714">
                  <a:moveTo>
                    <a:pt x="152" y="512064"/>
                  </a:moveTo>
                  <a:lnTo>
                    <a:pt x="152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5180545" y="388630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35"/>
                  </a:lnTo>
                  <a:lnTo>
                    <a:pt x="8864" y="14135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5180545" y="3886288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64" y="14147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5301538" y="388626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89" y="14147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5301538" y="3886250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89" y="14160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5316601" y="3782364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1041" y="0"/>
                  </a:moveTo>
                  <a:lnTo>
                    <a:pt x="0" y="0"/>
                  </a:lnTo>
                  <a:lnTo>
                    <a:pt x="0" y="1981"/>
                  </a:lnTo>
                  <a:lnTo>
                    <a:pt x="1041" y="1981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5103088" y="3783266"/>
              <a:ext cx="213995" cy="0"/>
            </a:xfrm>
            <a:custGeom>
              <a:avLst/>
              <a:gdLst/>
              <a:ahLst/>
              <a:cxnLst/>
              <a:rect l="l" t="t" r="r" b="b"/>
              <a:pathLst>
                <a:path w="213995">
                  <a:moveTo>
                    <a:pt x="0" y="0"/>
                  </a:moveTo>
                  <a:lnTo>
                    <a:pt x="21395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5102009" y="4175848"/>
              <a:ext cx="217170" cy="2540"/>
            </a:xfrm>
            <a:custGeom>
              <a:avLst/>
              <a:gdLst/>
              <a:ahLst/>
              <a:cxnLst/>
              <a:rect l="l" t="t" r="r" b="b"/>
              <a:pathLst>
                <a:path w="217170" h="2539">
                  <a:moveTo>
                    <a:pt x="107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1079" y="2133"/>
                  </a:lnTo>
                  <a:lnTo>
                    <a:pt x="1079" y="0"/>
                  </a:lnTo>
                  <a:close/>
                </a:path>
                <a:path w="217170" h="2539">
                  <a:moveTo>
                    <a:pt x="216700" y="0"/>
                  </a:moveTo>
                  <a:lnTo>
                    <a:pt x="215633" y="0"/>
                  </a:lnTo>
                  <a:lnTo>
                    <a:pt x="215633" y="2133"/>
                  </a:lnTo>
                  <a:lnTo>
                    <a:pt x="216700" y="2133"/>
                  </a:lnTo>
                  <a:lnTo>
                    <a:pt x="2167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5102923" y="4176915"/>
              <a:ext cx="215265" cy="0"/>
            </a:xfrm>
            <a:custGeom>
              <a:avLst/>
              <a:gdLst/>
              <a:ahLst/>
              <a:cxnLst/>
              <a:rect l="l" t="t" r="r" b="b"/>
              <a:pathLst>
                <a:path w="215264">
                  <a:moveTo>
                    <a:pt x="0" y="0"/>
                  </a:moveTo>
                  <a:lnTo>
                    <a:pt x="21488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5301538" y="401101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5301538" y="401101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89" y="14160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5301538" y="391129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5301538" y="391129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89" y="14160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5301538" y="393614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35"/>
                  </a:lnTo>
                  <a:lnTo>
                    <a:pt x="8889" y="14135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5301538" y="393614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35"/>
                  </a:moveTo>
                  <a:lnTo>
                    <a:pt x="8889" y="14135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5301538" y="3960914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5301538" y="3960914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89" y="14160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5301538" y="398597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89" y="14147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5301538" y="398597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89" y="14147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5112054" y="388626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89" y="14147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5112054" y="3886250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89" y="14160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5112054" y="391129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5112054" y="391129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89" y="14160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5112054" y="393614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35"/>
                  </a:lnTo>
                  <a:lnTo>
                    <a:pt x="8889" y="14135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5112054" y="393614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35"/>
                  </a:moveTo>
                  <a:lnTo>
                    <a:pt x="8889" y="14135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5112054" y="3960914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5112054" y="3960914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89" y="14160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5112054" y="398597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89" y="14147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5112054" y="398597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89" y="14147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5112054" y="401101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5112054" y="401101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89" y="14160"/>
                  </a:lnTo>
                  <a:lnTo>
                    <a:pt x="8889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5180545" y="391107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64" y="14147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5180545" y="3911066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64" y="14160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5180545" y="3936110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64" y="14160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5180545" y="3936110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64" y="14160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5180545" y="396119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64" y="14147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5180545" y="396119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64" y="14147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5180545" y="398597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64" y="14147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5180545" y="398597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64" y="14147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5180545" y="401101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64" y="14160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5180545" y="401101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64" y="14160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5286743" y="38113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8" y="0"/>
                  </a:moveTo>
                  <a:lnTo>
                    <a:pt x="4940" y="0"/>
                  </a:lnTo>
                  <a:lnTo>
                    <a:pt x="0" y="4914"/>
                  </a:lnTo>
                  <a:lnTo>
                    <a:pt x="0" y="17005"/>
                  </a:lnTo>
                  <a:lnTo>
                    <a:pt x="4940" y="21907"/>
                  </a:lnTo>
                  <a:lnTo>
                    <a:pt x="17018" y="21907"/>
                  </a:lnTo>
                  <a:lnTo>
                    <a:pt x="21958" y="17005"/>
                  </a:lnTo>
                  <a:lnTo>
                    <a:pt x="21958" y="10947"/>
                  </a:lnTo>
                  <a:lnTo>
                    <a:pt x="21958" y="4914"/>
                  </a:lnTo>
                  <a:lnTo>
                    <a:pt x="17018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5286743" y="38113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47"/>
                  </a:moveTo>
                  <a:lnTo>
                    <a:pt x="21958" y="4914"/>
                  </a:lnTo>
                  <a:lnTo>
                    <a:pt x="17018" y="0"/>
                  </a:lnTo>
                  <a:lnTo>
                    <a:pt x="10985" y="0"/>
                  </a:lnTo>
                  <a:lnTo>
                    <a:pt x="4940" y="0"/>
                  </a:lnTo>
                  <a:lnTo>
                    <a:pt x="0" y="4914"/>
                  </a:lnTo>
                  <a:lnTo>
                    <a:pt x="0" y="10947"/>
                  </a:lnTo>
                  <a:lnTo>
                    <a:pt x="0" y="17005"/>
                  </a:lnTo>
                  <a:lnTo>
                    <a:pt x="4940" y="21907"/>
                  </a:lnTo>
                  <a:lnTo>
                    <a:pt x="10985" y="21907"/>
                  </a:lnTo>
                  <a:lnTo>
                    <a:pt x="17018" y="21907"/>
                  </a:lnTo>
                  <a:lnTo>
                    <a:pt x="21958" y="17005"/>
                  </a:lnTo>
                  <a:lnTo>
                    <a:pt x="21958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5300281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5300281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5300281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5300281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5287479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5287479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5295569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5295569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5295569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5295569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5287479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5287479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5300281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5300281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5300281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5300281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5113515" y="38113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14"/>
                  </a:lnTo>
                  <a:lnTo>
                    <a:pt x="0" y="17005"/>
                  </a:lnTo>
                  <a:lnTo>
                    <a:pt x="4940" y="21907"/>
                  </a:lnTo>
                  <a:lnTo>
                    <a:pt x="17030" y="21907"/>
                  </a:lnTo>
                  <a:lnTo>
                    <a:pt x="21945" y="17005"/>
                  </a:lnTo>
                  <a:lnTo>
                    <a:pt x="21945" y="10947"/>
                  </a:lnTo>
                  <a:lnTo>
                    <a:pt x="21945" y="4914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5113515" y="38113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47"/>
                  </a:moveTo>
                  <a:lnTo>
                    <a:pt x="21945" y="4914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14"/>
                  </a:lnTo>
                  <a:lnTo>
                    <a:pt x="0" y="10947"/>
                  </a:lnTo>
                  <a:lnTo>
                    <a:pt x="0" y="17005"/>
                  </a:lnTo>
                  <a:lnTo>
                    <a:pt x="4940" y="21907"/>
                  </a:lnTo>
                  <a:lnTo>
                    <a:pt x="10972" y="21907"/>
                  </a:lnTo>
                  <a:lnTo>
                    <a:pt x="17030" y="21907"/>
                  </a:lnTo>
                  <a:lnTo>
                    <a:pt x="21945" y="17005"/>
                  </a:lnTo>
                  <a:lnTo>
                    <a:pt x="21945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5126989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5126989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5126989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5126989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5114201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5114201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5122278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5122278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5122278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5122278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5114201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5114201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5126989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5126989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5126989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5126989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5113515" y="37519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7030" y="21920"/>
                  </a:lnTo>
                  <a:lnTo>
                    <a:pt x="21945" y="16992"/>
                  </a:lnTo>
                  <a:lnTo>
                    <a:pt x="21945" y="10947"/>
                  </a:lnTo>
                  <a:lnTo>
                    <a:pt x="21945" y="492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5113515" y="37519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47"/>
                  </a:moveTo>
                  <a:lnTo>
                    <a:pt x="21945" y="4927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27"/>
                  </a:lnTo>
                  <a:lnTo>
                    <a:pt x="0" y="10947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0972" y="21920"/>
                  </a:lnTo>
                  <a:lnTo>
                    <a:pt x="17030" y="21920"/>
                  </a:lnTo>
                  <a:lnTo>
                    <a:pt x="21945" y="16992"/>
                  </a:lnTo>
                  <a:lnTo>
                    <a:pt x="21945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5126989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5126989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5126989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5126989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5114201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5114201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5122278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5122278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5122278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5122278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5114201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5114201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5126989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5126989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5126989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5126989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5286743" y="412800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8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40" y="21932"/>
                  </a:lnTo>
                  <a:lnTo>
                    <a:pt x="17018" y="21932"/>
                  </a:lnTo>
                  <a:lnTo>
                    <a:pt x="21958" y="16992"/>
                  </a:lnTo>
                  <a:lnTo>
                    <a:pt x="21958" y="10972"/>
                  </a:lnTo>
                  <a:lnTo>
                    <a:pt x="21958" y="4940"/>
                  </a:lnTo>
                  <a:lnTo>
                    <a:pt x="17018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5286743" y="412800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72"/>
                  </a:moveTo>
                  <a:lnTo>
                    <a:pt x="21958" y="4940"/>
                  </a:lnTo>
                  <a:lnTo>
                    <a:pt x="17018" y="0"/>
                  </a:lnTo>
                  <a:lnTo>
                    <a:pt x="10985" y="0"/>
                  </a:lnTo>
                  <a:lnTo>
                    <a:pt x="4940" y="0"/>
                  </a:lnTo>
                  <a:lnTo>
                    <a:pt x="0" y="4940"/>
                  </a:lnTo>
                  <a:lnTo>
                    <a:pt x="0" y="10972"/>
                  </a:lnTo>
                  <a:lnTo>
                    <a:pt x="0" y="16992"/>
                  </a:lnTo>
                  <a:lnTo>
                    <a:pt x="4940" y="21932"/>
                  </a:lnTo>
                  <a:lnTo>
                    <a:pt x="10985" y="21932"/>
                  </a:lnTo>
                  <a:lnTo>
                    <a:pt x="17018" y="21932"/>
                  </a:lnTo>
                  <a:lnTo>
                    <a:pt x="21958" y="16992"/>
                  </a:lnTo>
                  <a:lnTo>
                    <a:pt x="21958" y="1097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5300281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5300281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5300281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5300281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5287479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5287479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5295569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5295569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5295569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5295569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5287479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5287479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5300281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5300281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5300281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5300281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5113515" y="412800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40" y="21932"/>
                  </a:lnTo>
                  <a:lnTo>
                    <a:pt x="17030" y="21932"/>
                  </a:lnTo>
                  <a:lnTo>
                    <a:pt x="21945" y="16992"/>
                  </a:lnTo>
                  <a:lnTo>
                    <a:pt x="21945" y="10972"/>
                  </a:lnTo>
                  <a:lnTo>
                    <a:pt x="21945" y="4940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5113515" y="412800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72"/>
                  </a:moveTo>
                  <a:lnTo>
                    <a:pt x="21945" y="4940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40"/>
                  </a:lnTo>
                  <a:lnTo>
                    <a:pt x="0" y="10972"/>
                  </a:lnTo>
                  <a:lnTo>
                    <a:pt x="0" y="16992"/>
                  </a:lnTo>
                  <a:lnTo>
                    <a:pt x="4940" y="21932"/>
                  </a:lnTo>
                  <a:lnTo>
                    <a:pt x="10972" y="21932"/>
                  </a:lnTo>
                  <a:lnTo>
                    <a:pt x="17030" y="21932"/>
                  </a:lnTo>
                  <a:lnTo>
                    <a:pt x="21945" y="16992"/>
                  </a:lnTo>
                  <a:lnTo>
                    <a:pt x="21945" y="1097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5126989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5126989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5126989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5126989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5114201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5114201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5122278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5122278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5122278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5122278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5114201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5114201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5126989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5126989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5126989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5126989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5287517" y="418640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8" y="0"/>
                  </a:moveTo>
                  <a:lnTo>
                    <a:pt x="4927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27" y="21920"/>
                  </a:lnTo>
                  <a:lnTo>
                    <a:pt x="17018" y="21920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27"/>
                  </a:lnTo>
                  <a:lnTo>
                    <a:pt x="17018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5287517" y="418640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27"/>
                  </a:lnTo>
                  <a:lnTo>
                    <a:pt x="17018" y="0"/>
                  </a:lnTo>
                  <a:lnTo>
                    <a:pt x="10972" y="0"/>
                  </a:lnTo>
                  <a:lnTo>
                    <a:pt x="4927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27" y="21920"/>
                  </a:lnTo>
                  <a:lnTo>
                    <a:pt x="10972" y="21920"/>
                  </a:lnTo>
                  <a:lnTo>
                    <a:pt x="17018" y="21920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5301030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5301030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5288241" y="4194898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788" y="0"/>
                  </a:moveTo>
                  <a:lnTo>
                    <a:pt x="20866" y="0"/>
                  </a:lnTo>
                </a:path>
                <a:path w="209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5296306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5296306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5296306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5296306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5288241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5288241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5301030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5301030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5301030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5301030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5113515" y="418640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7030" y="21920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2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5113515" y="418640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27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0972" y="21920"/>
                  </a:lnTo>
                  <a:lnTo>
                    <a:pt x="17030" y="21920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5126989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5126989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5114201" y="4194898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788" y="0"/>
                  </a:moveTo>
                  <a:lnTo>
                    <a:pt x="20878" y="0"/>
                  </a:lnTo>
                </a:path>
                <a:path w="209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5122278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5122278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5122278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5122278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5114201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5114201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5126989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5126989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5126989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5126989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5252313" y="37519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02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02" y="21920"/>
                  </a:lnTo>
                  <a:lnTo>
                    <a:pt x="17005" y="21920"/>
                  </a:lnTo>
                  <a:lnTo>
                    <a:pt x="21932" y="16992"/>
                  </a:lnTo>
                  <a:lnTo>
                    <a:pt x="21932" y="10947"/>
                  </a:lnTo>
                  <a:lnTo>
                    <a:pt x="21932" y="4927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5252313" y="37519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32" y="10947"/>
                  </a:moveTo>
                  <a:lnTo>
                    <a:pt x="21932" y="4927"/>
                  </a:lnTo>
                  <a:lnTo>
                    <a:pt x="17005" y="0"/>
                  </a:lnTo>
                  <a:lnTo>
                    <a:pt x="10960" y="0"/>
                  </a:lnTo>
                  <a:lnTo>
                    <a:pt x="4902" y="0"/>
                  </a:lnTo>
                  <a:lnTo>
                    <a:pt x="0" y="4927"/>
                  </a:lnTo>
                  <a:lnTo>
                    <a:pt x="0" y="10947"/>
                  </a:lnTo>
                  <a:lnTo>
                    <a:pt x="0" y="16992"/>
                  </a:lnTo>
                  <a:lnTo>
                    <a:pt x="4902" y="21920"/>
                  </a:lnTo>
                  <a:lnTo>
                    <a:pt x="10960" y="21920"/>
                  </a:lnTo>
                  <a:lnTo>
                    <a:pt x="17005" y="21920"/>
                  </a:lnTo>
                  <a:lnTo>
                    <a:pt x="21932" y="16992"/>
                  </a:lnTo>
                  <a:lnTo>
                    <a:pt x="21932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5217617" y="37519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27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27" y="21920"/>
                  </a:lnTo>
                  <a:lnTo>
                    <a:pt x="17005" y="21920"/>
                  </a:lnTo>
                  <a:lnTo>
                    <a:pt x="21945" y="16992"/>
                  </a:lnTo>
                  <a:lnTo>
                    <a:pt x="21945" y="10947"/>
                  </a:lnTo>
                  <a:lnTo>
                    <a:pt x="21945" y="4927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5217617" y="37519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47"/>
                  </a:moveTo>
                  <a:lnTo>
                    <a:pt x="21945" y="4927"/>
                  </a:lnTo>
                  <a:lnTo>
                    <a:pt x="17005" y="0"/>
                  </a:lnTo>
                  <a:lnTo>
                    <a:pt x="10960" y="0"/>
                  </a:lnTo>
                  <a:lnTo>
                    <a:pt x="4927" y="0"/>
                  </a:lnTo>
                  <a:lnTo>
                    <a:pt x="0" y="4927"/>
                  </a:lnTo>
                  <a:lnTo>
                    <a:pt x="0" y="10947"/>
                  </a:lnTo>
                  <a:lnTo>
                    <a:pt x="0" y="16992"/>
                  </a:lnTo>
                  <a:lnTo>
                    <a:pt x="4927" y="21920"/>
                  </a:lnTo>
                  <a:lnTo>
                    <a:pt x="10960" y="21920"/>
                  </a:lnTo>
                  <a:lnTo>
                    <a:pt x="17005" y="21920"/>
                  </a:lnTo>
                  <a:lnTo>
                    <a:pt x="21945" y="16992"/>
                  </a:lnTo>
                  <a:lnTo>
                    <a:pt x="21945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5282615" y="3747604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5282615" y="3747604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15341" y="30670"/>
                  </a:lnTo>
                  <a:lnTo>
                    <a:pt x="23799" y="30670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5287632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5287632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5295722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5295722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5265839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5265839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5265839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5265839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5253037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5253037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5261114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5261114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5261114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5261114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5253037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5253037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5265839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5265839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5265839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5265839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5231091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5231091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5231091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5231091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5218290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5218290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5226367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5226367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5226367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5226367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5218290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5218290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5231091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5231091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5231091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5231091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5182908" y="37519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7030" y="21920"/>
                  </a:lnTo>
                  <a:lnTo>
                    <a:pt x="21945" y="16992"/>
                  </a:lnTo>
                  <a:lnTo>
                    <a:pt x="21945" y="10947"/>
                  </a:lnTo>
                  <a:lnTo>
                    <a:pt x="21945" y="492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5182908" y="37519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47"/>
                  </a:moveTo>
                  <a:lnTo>
                    <a:pt x="21945" y="4927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27"/>
                  </a:lnTo>
                  <a:lnTo>
                    <a:pt x="0" y="10947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0972" y="21920"/>
                  </a:lnTo>
                  <a:lnTo>
                    <a:pt x="17030" y="21920"/>
                  </a:lnTo>
                  <a:lnTo>
                    <a:pt x="21945" y="16992"/>
                  </a:lnTo>
                  <a:lnTo>
                    <a:pt x="21945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5196497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5196497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5196497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5196497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2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5183543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5183543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5191620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5191620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5191620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5191620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5183543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5183543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5196497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5196497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5196497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5196497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5148224" y="37519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14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14" y="21920"/>
                  </a:lnTo>
                  <a:lnTo>
                    <a:pt x="17005" y="21920"/>
                  </a:lnTo>
                  <a:lnTo>
                    <a:pt x="21945" y="16992"/>
                  </a:lnTo>
                  <a:lnTo>
                    <a:pt x="21945" y="10947"/>
                  </a:lnTo>
                  <a:lnTo>
                    <a:pt x="21945" y="4927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5148224" y="37519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47"/>
                  </a:moveTo>
                  <a:lnTo>
                    <a:pt x="21945" y="4927"/>
                  </a:lnTo>
                  <a:lnTo>
                    <a:pt x="17005" y="0"/>
                  </a:lnTo>
                  <a:lnTo>
                    <a:pt x="10972" y="0"/>
                  </a:lnTo>
                  <a:lnTo>
                    <a:pt x="4914" y="0"/>
                  </a:lnTo>
                  <a:lnTo>
                    <a:pt x="0" y="4927"/>
                  </a:lnTo>
                  <a:lnTo>
                    <a:pt x="0" y="10947"/>
                  </a:lnTo>
                  <a:lnTo>
                    <a:pt x="0" y="16992"/>
                  </a:lnTo>
                  <a:lnTo>
                    <a:pt x="4914" y="21920"/>
                  </a:lnTo>
                  <a:lnTo>
                    <a:pt x="10972" y="21920"/>
                  </a:lnTo>
                  <a:lnTo>
                    <a:pt x="17005" y="21920"/>
                  </a:lnTo>
                  <a:lnTo>
                    <a:pt x="21945" y="16992"/>
                  </a:lnTo>
                  <a:lnTo>
                    <a:pt x="21945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5161762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5161762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5161762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5161762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5148960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5148960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5157025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5157025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5157025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5157025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5148960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5148960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5161762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5161762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5161762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5161762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5252110" y="38113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7" y="0"/>
                  </a:moveTo>
                  <a:lnTo>
                    <a:pt x="4927" y="0"/>
                  </a:lnTo>
                  <a:lnTo>
                    <a:pt x="0" y="4914"/>
                  </a:lnTo>
                  <a:lnTo>
                    <a:pt x="0" y="17005"/>
                  </a:lnTo>
                  <a:lnTo>
                    <a:pt x="4927" y="21907"/>
                  </a:lnTo>
                  <a:lnTo>
                    <a:pt x="17017" y="21907"/>
                  </a:lnTo>
                  <a:lnTo>
                    <a:pt x="21932" y="17005"/>
                  </a:lnTo>
                  <a:lnTo>
                    <a:pt x="21932" y="10947"/>
                  </a:lnTo>
                  <a:lnTo>
                    <a:pt x="21932" y="4914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5252110" y="38113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32" y="10947"/>
                  </a:moveTo>
                  <a:lnTo>
                    <a:pt x="21932" y="4914"/>
                  </a:lnTo>
                  <a:lnTo>
                    <a:pt x="17017" y="0"/>
                  </a:lnTo>
                  <a:lnTo>
                    <a:pt x="10960" y="0"/>
                  </a:lnTo>
                  <a:lnTo>
                    <a:pt x="4927" y="0"/>
                  </a:lnTo>
                  <a:lnTo>
                    <a:pt x="0" y="4914"/>
                  </a:lnTo>
                  <a:lnTo>
                    <a:pt x="0" y="10947"/>
                  </a:lnTo>
                  <a:lnTo>
                    <a:pt x="0" y="17005"/>
                  </a:lnTo>
                  <a:lnTo>
                    <a:pt x="4927" y="21907"/>
                  </a:lnTo>
                  <a:lnTo>
                    <a:pt x="10960" y="21907"/>
                  </a:lnTo>
                  <a:lnTo>
                    <a:pt x="17017" y="21907"/>
                  </a:lnTo>
                  <a:lnTo>
                    <a:pt x="21932" y="17005"/>
                  </a:lnTo>
                  <a:lnTo>
                    <a:pt x="21932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5265686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5265686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5265686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5265686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2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5252872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5252872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3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5260809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5260809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5260809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5260809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5252872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5252872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5265686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5265686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5265686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5265686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5217452" y="38113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14"/>
                  </a:lnTo>
                  <a:lnTo>
                    <a:pt x="0" y="17005"/>
                  </a:lnTo>
                  <a:lnTo>
                    <a:pt x="4940" y="21907"/>
                  </a:lnTo>
                  <a:lnTo>
                    <a:pt x="17030" y="21907"/>
                  </a:lnTo>
                  <a:lnTo>
                    <a:pt x="21958" y="17005"/>
                  </a:lnTo>
                  <a:lnTo>
                    <a:pt x="21958" y="10947"/>
                  </a:lnTo>
                  <a:lnTo>
                    <a:pt x="21958" y="4914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5217452" y="38113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47"/>
                  </a:moveTo>
                  <a:lnTo>
                    <a:pt x="21958" y="4914"/>
                  </a:lnTo>
                  <a:lnTo>
                    <a:pt x="17030" y="0"/>
                  </a:lnTo>
                  <a:lnTo>
                    <a:pt x="10985" y="0"/>
                  </a:lnTo>
                  <a:lnTo>
                    <a:pt x="4940" y="0"/>
                  </a:lnTo>
                  <a:lnTo>
                    <a:pt x="0" y="4914"/>
                  </a:lnTo>
                  <a:lnTo>
                    <a:pt x="0" y="10947"/>
                  </a:lnTo>
                  <a:lnTo>
                    <a:pt x="0" y="17005"/>
                  </a:lnTo>
                  <a:lnTo>
                    <a:pt x="4940" y="21907"/>
                  </a:lnTo>
                  <a:lnTo>
                    <a:pt x="10985" y="21907"/>
                  </a:lnTo>
                  <a:lnTo>
                    <a:pt x="17030" y="21907"/>
                  </a:lnTo>
                  <a:lnTo>
                    <a:pt x="21958" y="17005"/>
                  </a:lnTo>
                  <a:lnTo>
                    <a:pt x="21958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5230939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5230939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5230939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5230939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5218125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5218125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5226215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5226215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5226215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5226215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5218125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5218125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5230939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5230939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5230939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5230939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5182806" y="38113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52" y="0"/>
                  </a:lnTo>
                  <a:lnTo>
                    <a:pt x="0" y="4914"/>
                  </a:lnTo>
                  <a:lnTo>
                    <a:pt x="0" y="17005"/>
                  </a:lnTo>
                  <a:lnTo>
                    <a:pt x="4952" y="21907"/>
                  </a:lnTo>
                  <a:lnTo>
                    <a:pt x="17030" y="21907"/>
                  </a:lnTo>
                  <a:lnTo>
                    <a:pt x="21945" y="17005"/>
                  </a:lnTo>
                  <a:lnTo>
                    <a:pt x="21945" y="10947"/>
                  </a:lnTo>
                  <a:lnTo>
                    <a:pt x="21945" y="4914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5182806" y="38113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47"/>
                  </a:moveTo>
                  <a:lnTo>
                    <a:pt x="21945" y="4914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52" y="0"/>
                  </a:lnTo>
                  <a:lnTo>
                    <a:pt x="0" y="4914"/>
                  </a:lnTo>
                  <a:lnTo>
                    <a:pt x="0" y="10947"/>
                  </a:lnTo>
                  <a:lnTo>
                    <a:pt x="0" y="17005"/>
                  </a:lnTo>
                  <a:lnTo>
                    <a:pt x="4952" y="21907"/>
                  </a:lnTo>
                  <a:lnTo>
                    <a:pt x="10972" y="21907"/>
                  </a:lnTo>
                  <a:lnTo>
                    <a:pt x="17030" y="21907"/>
                  </a:lnTo>
                  <a:lnTo>
                    <a:pt x="21945" y="17005"/>
                  </a:lnTo>
                  <a:lnTo>
                    <a:pt x="21945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5196344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5196344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5196344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5196344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5183543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5183543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5191620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5191620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5191620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5191620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5183543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5183543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5196344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5196344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5196344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5196344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5148160" y="38113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14"/>
                  </a:lnTo>
                  <a:lnTo>
                    <a:pt x="0" y="17005"/>
                  </a:lnTo>
                  <a:lnTo>
                    <a:pt x="4940" y="21907"/>
                  </a:lnTo>
                  <a:lnTo>
                    <a:pt x="17030" y="21907"/>
                  </a:lnTo>
                  <a:lnTo>
                    <a:pt x="21945" y="17005"/>
                  </a:lnTo>
                  <a:lnTo>
                    <a:pt x="21945" y="10947"/>
                  </a:lnTo>
                  <a:lnTo>
                    <a:pt x="21945" y="4914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5148160" y="38113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47"/>
                  </a:moveTo>
                  <a:lnTo>
                    <a:pt x="21945" y="4914"/>
                  </a:lnTo>
                  <a:lnTo>
                    <a:pt x="17030" y="0"/>
                  </a:lnTo>
                  <a:lnTo>
                    <a:pt x="10985" y="0"/>
                  </a:lnTo>
                  <a:lnTo>
                    <a:pt x="4940" y="0"/>
                  </a:lnTo>
                  <a:lnTo>
                    <a:pt x="0" y="4914"/>
                  </a:lnTo>
                  <a:lnTo>
                    <a:pt x="0" y="10947"/>
                  </a:lnTo>
                  <a:lnTo>
                    <a:pt x="0" y="17005"/>
                  </a:lnTo>
                  <a:lnTo>
                    <a:pt x="4940" y="21907"/>
                  </a:lnTo>
                  <a:lnTo>
                    <a:pt x="10985" y="21907"/>
                  </a:lnTo>
                  <a:lnTo>
                    <a:pt x="17030" y="21907"/>
                  </a:lnTo>
                  <a:lnTo>
                    <a:pt x="21945" y="17005"/>
                  </a:lnTo>
                  <a:lnTo>
                    <a:pt x="21945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5161762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5161762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5161762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5161762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12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5148795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5148795" y="38198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5156873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5156873" y="38119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5156873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5156873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5148795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5148795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5161762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5161762" y="38251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5161762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5161762" y="38251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5148160" y="412800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40" y="21932"/>
                  </a:lnTo>
                  <a:lnTo>
                    <a:pt x="17030" y="21932"/>
                  </a:lnTo>
                  <a:lnTo>
                    <a:pt x="21945" y="16992"/>
                  </a:lnTo>
                  <a:lnTo>
                    <a:pt x="21945" y="10972"/>
                  </a:lnTo>
                  <a:lnTo>
                    <a:pt x="21945" y="4940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5148160" y="412800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72"/>
                  </a:moveTo>
                  <a:lnTo>
                    <a:pt x="21945" y="4940"/>
                  </a:lnTo>
                  <a:lnTo>
                    <a:pt x="17030" y="0"/>
                  </a:lnTo>
                  <a:lnTo>
                    <a:pt x="10985" y="0"/>
                  </a:lnTo>
                  <a:lnTo>
                    <a:pt x="4940" y="0"/>
                  </a:lnTo>
                  <a:lnTo>
                    <a:pt x="0" y="4940"/>
                  </a:lnTo>
                  <a:lnTo>
                    <a:pt x="0" y="10972"/>
                  </a:lnTo>
                  <a:lnTo>
                    <a:pt x="0" y="16992"/>
                  </a:lnTo>
                  <a:lnTo>
                    <a:pt x="4940" y="21932"/>
                  </a:lnTo>
                  <a:lnTo>
                    <a:pt x="10985" y="21932"/>
                  </a:lnTo>
                  <a:lnTo>
                    <a:pt x="17030" y="21932"/>
                  </a:lnTo>
                  <a:lnTo>
                    <a:pt x="21945" y="16992"/>
                  </a:lnTo>
                  <a:lnTo>
                    <a:pt x="21945" y="1097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5161762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5161762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5161762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5161762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12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5148795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5148795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5156873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5156873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5156873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5156873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5148795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5148795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5161762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5161762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5161762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5161762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5182806" y="412800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52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52" y="21932"/>
                  </a:lnTo>
                  <a:lnTo>
                    <a:pt x="17030" y="21932"/>
                  </a:lnTo>
                  <a:lnTo>
                    <a:pt x="21945" y="16992"/>
                  </a:lnTo>
                  <a:lnTo>
                    <a:pt x="21945" y="10972"/>
                  </a:lnTo>
                  <a:lnTo>
                    <a:pt x="21945" y="4940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5182806" y="412800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72"/>
                  </a:moveTo>
                  <a:lnTo>
                    <a:pt x="21945" y="4940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52" y="0"/>
                  </a:lnTo>
                  <a:lnTo>
                    <a:pt x="0" y="4940"/>
                  </a:lnTo>
                  <a:lnTo>
                    <a:pt x="0" y="10972"/>
                  </a:lnTo>
                  <a:lnTo>
                    <a:pt x="0" y="16992"/>
                  </a:lnTo>
                  <a:lnTo>
                    <a:pt x="4952" y="21932"/>
                  </a:lnTo>
                  <a:lnTo>
                    <a:pt x="10972" y="21932"/>
                  </a:lnTo>
                  <a:lnTo>
                    <a:pt x="17030" y="21932"/>
                  </a:lnTo>
                  <a:lnTo>
                    <a:pt x="21945" y="16992"/>
                  </a:lnTo>
                  <a:lnTo>
                    <a:pt x="21945" y="1097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5196344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5196344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5196344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5196344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5183543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5183543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5191620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5191620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5191620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5191620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5183543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5183543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5196344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5196344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5196344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5196344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5217452" y="412800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40" y="21932"/>
                  </a:lnTo>
                  <a:lnTo>
                    <a:pt x="17030" y="21932"/>
                  </a:lnTo>
                  <a:lnTo>
                    <a:pt x="21958" y="16992"/>
                  </a:lnTo>
                  <a:lnTo>
                    <a:pt x="21958" y="10972"/>
                  </a:lnTo>
                  <a:lnTo>
                    <a:pt x="21958" y="4940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5217452" y="412800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72"/>
                  </a:moveTo>
                  <a:lnTo>
                    <a:pt x="21958" y="4940"/>
                  </a:lnTo>
                  <a:lnTo>
                    <a:pt x="17030" y="0"/>
                  </a:lnTo>
                  <a:lnTo>
                    <a:pt x="10985" y="0"/>
                  </a:lnTo>
                  <a:lnTo>
                    <a:pt x="4940" y="0"/>
                  </a:lnTo>
                  <a:lnTo>
                    <a:pt x="0" y="4940"/>
                  </a:lnTo>
                  <a:lnTo>
                    <a:pt x="0" y="10972"/>
                  </a:lnTo>
                  <a:lnTo>
                    <a:pt x="0" y="16992"/>
                  </a:lnTo>
                  <a:lnTo>
                    <a:pt x="4940" y="21932"/>
                  </a:lnTo>
                  <a:lnTo>
                    <a:pt x="10985" y="21932"/>
                  </a:lnTo>
                  <a:lnTo>
                    <a:pt x="17030" y="21932"/>
                  </a:lnTo>
                  <a:lnTo>
                    <a:pt x="21958" y="16992"/>
                  </a:lnTo>
                  <a:lnTo>
                    <a:pt x="21958" y="1097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5230939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5230939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5230939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5230939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5218125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5218125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5226215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5226215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5226215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5226215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5218125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5218125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5230939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5230939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5230939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5230939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5252110" y="412800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7" y="0"/>
                  </a:moveTo>
                  <a:lnTo>
                    <a:pt x="4927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27" y="21932"/>
                  </a:lnTo>
                  <a:lnTo>
                    <a:pt x="17017" y="21932"/>
                  </a:lnTo>
                  <a:lnTo>
                    <a:pt x="21932" y="16992"/>
                  </a:lnTo>
                  <a:lnTo>
                    <a:pt x="21932" y="10972"/>
                  </a:lnTo>
                  <a:lnTo>
                    <a:pt x="21932" y="4940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5252110" y="412800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32" y="10972"/>
                  </a:moveTo>
                  <a:lnTo>
                    <a:pt x="21932" y="4940"/>
                  </a:lnTo>
                  <a:lnTo>
                    <a:pt x="17017" y="0"/>
                  </a:lnTo>
                  <a:lnTo>
                    <a:pt x="10960" y="0"/>
                  </a:lnTo>
                  <a:lnTo>
                    <a:pt x="4927" y="0"/>
                  </a:lnTo>
                  <a:lnTo>
                    <a:pt x="0" y="4940"/>
                  </a:lnTo>
                  <a:lnTo>
                    <a:pt x="0" y="10972"/>
                  </a:lnTo>
                  <a:lnTo>
                    <a:pt x="0" y="16992"/>
                  </a:lnTo>
                  <a:lnTo>
                    <a:pt x="4927" y="21932"/>
                  </a:lnTo>
                  <a:lnTo>
                    <a:pt x="10960" y="21932"/>
                  </a:lnTo>
                  <a:lnTo>
                    <a:pt x="17017" y="21932"/>
                  </a:lnTo>
                  <a:lnTo>
                    <a:pt x="21932" y="16992"/>
                  </a:lnTo>
                  <a:lnTo>
                    <a:pt x="21932" y="10972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5265686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5265686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5265686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5265686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2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5252872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5252872" y="413651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3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5260809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5260809" y="41284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5260809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5260809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5252872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5252872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5265686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5265686" y="41417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5265686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5265686" y="41417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5148326" y="418640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8" y="0"/>
                  </a:moveTo>
                  <a:lnTo>
                    <a:pt x="4927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27" y="21920"/>
                  </a:lnTo>
                  <a:lnTo>
                    <a:pt x="17018" y="21920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27"/>
                  </a:lnTo>
                  <a:lnTo>
                    <a:pt x="17018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5148326" y="418640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27"/>
                  </a:lnTo>
                  <a:lnTo>
                    <a:pt x="17018" y="0"/>
                  </a:lnTo>
                  <a:lnTo>
                    <a:pt x="10960" y="0"/>
                  </a:lnTo>
                  <a:lnTo>
                    <a:pt x="4927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27" y="21920"/>
                  </a:lnTo>
                  <a:lnTo>
                    <a:pt x="10960" y="21920"/>
                  </a:lnTo>
                  <a:lnTo>
                    <a:pt x="17018" y="21920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5161902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5161902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5148960" y="4194898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941" y="0"/>
                  </a:moveTo>
                  <a:lnTo>
                    <a:pt x="20866" y="0"/>
                  </a:lnTo>
                </a:path>
                <a:path w="209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5157025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5157025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5157025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5157025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5148960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5148960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5161902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5161902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5161902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5161902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5183123" y="418640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27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27" y="21920"/>
                  </a:lnTo>
                  <a:lnTo>
                    <a:pt x="17005" y="21920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27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5183123" y="418640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27"/>
                  </a:lnTo>
                  <a:lnTo>
                    <a:pt x="17005" y="0"/>
                  </a:lnTo>
                  <a:lnTo>
                    <a:pt x="10972" y="0"/>
                  </a:lnTo>
                  <a:lnTo>
                    <a:pt x="4927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27" y="21920"/>
                  </a:lnTo>
                  <a:lnTo>
                    <a:pt x="10972" y="21920"/>
                  </a:lnTo>
                  <a:lnTo>
                    <a:pt x="17005" y="21920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5196649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5196649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5183847" y="4194898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801" y="0"/>
                  </a:moveTo>
                  <a:lnTo>
                    <a:pt x="20878" y="0"/>
                  </a:lnTo>
                </a:path>
                <a:path w="209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5191925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5191925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5191925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5191925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5183847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5183847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5196649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5196649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5196649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5196649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5217934" y="418640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14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14" y="21920"/>
                  </a:lnTo>
                  <a:lnTo>
                    <a:pt x="17005" y="21920"/>
                  </a:lnTo>
                  <a:lnTo>
                    <a:pt x="21920" y="16992"/>
                  </a:lnTo>
                  <a:lnTo>
                    <a:pt x="21920" y="10960"/>
                  </a:lnTo>
                  <a:lnTo>
                    <a:pt x="21920" y="4927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5217934" y="418640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20" y="10960"/>
                  </a:moveTo>
                  <a:lnTo>
                    <a:pt x="21920" y="4927"/>
                  </a:lnTo>
                  <a:lnTo>
                    <a:pt x="17005" y="0"/>
                  </a:lnTo>
                  <a:lnTo>
                    <a:pt x="10960" y="0"/>
                  </a:lnTo>
                  <a:lnTo>
                    <a:pt x="4914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14" y="21920"/>
                  </a:lnTo>
                  <a:lnTo>
                    <a:pt x="10960" y="21920"/>
                  </a:lnTo>
                  <a:lnTo>
                    <a:pt x="17005" y="21920"/>
                  </a:lnTo>
                  <a:lnTo>
                    <a:pt x="21920" y="16992"/>
                  </a:lnTo>
                  <a:lnTo>
                    <a:pt x="21920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5231396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5231396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5218582" y="4194898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814" y="0"/>
                  </a:moveTo>
                  <a:lnTo>
                    <a:pt x="20891" y="0"/>
                  </a:lnTo>
                </a:path>
                <a:path w="209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5226672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5226672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5226672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5226672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5218582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5218582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5231396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5231396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5231396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5231396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5252720" y="418640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14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14" y="21920"/>
                  </a:lnTo>
                  <a:lnTo>
                    <a:pt x="17005" y="21920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27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5252720" y="418640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27"/>
                  </a:lnTo>
                  <a:lnTo>
                    <a:pt x="17005" y="0"/>
                  </a:lnTo>
                  <a:lnTo>
                    <a:pt x="10972" y="0"/>
                  </a:lnTo>
                  <a:lnTo>
                    <a:pt x="4914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14" y="21920"/>
                  </a:lnTo>
                  <a:lnTo>
                    <a:pt x="10972" y="21920"/>
                  </a:lnTo>
                  <a:lnTo>
                    <a:pt x="17005" y="21920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5266296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5266296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5253494" y="4194898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801" y="0"/>
                  </a:moveTo>
                  <a:lnTo>
                    <a:pt x="20726" y="0"/>
                  </a:lnTo>
                </a:path>
                <a:path w="20954">
                  <a:moveTo>
                    <a:pt x="0" y="0"/>
                  </a:moveTo>
                  <a:lnTo>
                    <a:pt x="792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5261419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5261419" y="418682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5261419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5261419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5253494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5253494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5266296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5266296" y="42000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5266296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5266296" y="42000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89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5144554" y="3967962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549" y="12280"/>
                  </a:moveTo>
                  <a:lnTo>
                    <a:pt x="24549" y="5511"/>
                  </a:lnTo>
                  <a:lnTo>
                    <a:pt x="19024" y="0"/>
                  </a:lnTo>
                  <a:lnTo>
                    <a:pt x="12280" y="0"/>
                  </a:lnTo>
                  <a:lnTo>
                    <a:pt x="5511" y="0"/>
                  </a:lnTo>
                  <a:lnTo>
                    <a:pt x="0" y="5511"/>
                  </a:lnTo>
                  <a:lnTo>
                    <a:pt x="0" y="12280"/>
                  </a:lnTo>
                  <a:lnTo>
                    <a:pt x="0" y="19037"/>
                  </a:lnTo>
                  <a:lnTo>
                    <a:pt x="5511" y="24549"/>
                  </a:lnTo>
                  <a:lnTo>
                    <a:pt x="12280" y="24549"/>
                  </a:lnTo>
                  <a:lnTo>
                    <a:pt x="19024" y="24549"/>
                  </a:lnTo>
                  <a:lnTo>
                    <a:pt x="24549" y="19037"/>
                  </a:lnTo>
                  <a:lnTo>
                    <a:pt x="24549" y="1228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5149164" y="3972572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1874" y="0"/>
                  </a:moveTo>
                  <a:lnTo>
                    <a:pt x="3441" y="0"/>
                  </a:lnTo>
                  <a:lnTo>
                    <a:pt x="0" y="3454"/>
                  </a:lnTo>
                  <a:lnTo>
                    <a:pt x="0" y="11899"/>
                  </a:lnTo>
                  <a:lnTo>
                    <a:pt x="3441" y="15328"/>
                  </a:lnTo>
                  <a:lnTo>
                    <a:pt x="11874" y="15328"/>
                  </a:lnTo>
                  <a:lnTo>
                    <a:pt x="15328" y="11899"/>
                  </a:lnTo>
                  <a:lnTo>
                    <a:pt x="15328" y="7683"/>
                  </a:lnTo>
                  <a:lnTo>
                    <a:pt x="15328" y="3454"/>
                  </a:lnTo>
                  <a:lnTo>
                    <a:pt x="1187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5149164" y="3972572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5328" y="7683"/>
                  </a:moveTo>
                  <a:lnTo>
                    <a:pt x="15328" y="3454"/>
                  </a:lnTo>
                  <a:lnTo>
                    <a:pt x="11874" y="0"/>
                  </a:lnTo>
                  <a:lnTo>
                    <a:pt x="7658" y="0"/>
                  </a:lnTo>
                  <a:lnTo>
                    <a:pt x="3441" y="0"/>
                  </a:lnTo>
                  <a:lnTo>
                    <a:pt x="0" y="3454"/>
                  </a:lnTo>
                  <a:lnTo>
                    <a:pt x="0" y="7683"/>
                  </a:lnTo>
                  <a:lnTo>
                    <a:pt x="0" y="11899"/>
                  </a:lnTo>
                  <a:lnTo>
                    <a:pt x="3441" y="15328"/>
                  </a:lnTo>
                  <a:lnTo>
                    <a:pt x="7658" y="15328"/>
                  </a:lnTo>
                  <a:lnTo>
                    <a:pt x="11874" y="15328"/>
                  </a:lnTo>
                  <a:lnTo>
                    <a:pt x="15328" y="11899"/>
                  </a:lnTo>
                  <a:lnTo>
                    <a:pt x="15328" y="7683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5190401" y="3893134"/>
              <a:ext cx="6350" cy="26034"/>
            </a:xfrm>
            <a:custGeom>
              <a:avLst/>
              <a:gdLst/>
              <a:ahLst/>
              <a:cxnLst/>
              <a:rect l="l" t="t" r="r" b="b"/>
              <a:pathLst>
                <a:path w="6350" h="26035">
                  <a:moveTo>
                    <a:pt x="0" y="25450"/>
                  </a:moveTo>
                  <a:lnTo>
                    <a:pt x="6248" y="25450"/>
                  </a:lnTo>
                  <a:lnTo>
                    <a:pt x="6248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5286997" y="37519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8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7018" y="21920"/>
                  </a:lnTo>
                  <a:lnTo>
                    <a:pt x="21945" y="16992"/>
                  </a:lnTo>
                  <a:lnTo>
                    <a:pt x="21945" y="10947"/>
                  </a:lnTo>
                  <a:lnTo>
                    <a:pt x="21945" y="4927"/>
                  </a:lnTo>
                  <a:lnTo>
                    <a:pt x="17018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5286997" y="37519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47"/>
                  </a:moveTo>
                  <a:lnTo>
                    <a:pt x="21945" y="4927"/>
                  </a:lnTo>
                  <a:lnTo>
                    <a:pt x="17018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27"/>
                  </a:lnTo>
                  <a:lnTo>
                    <a:pt x="0" y="10947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0972" y="21920"/>
                  </a:lnTo>
                  <a:lnTo>
                    <a:pt x="17018" y="21920"/>
                  </a:lnTo>
                  <a:lnTo>
                    <a:pt x="21945" y="16992"/>
                  </a:lnTo>
                  <a:lnTo>
                    <a:pt x="21945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5300573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5300573" y="375248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5300573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5300573" y="37604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3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5295722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5295722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5287632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5287632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5300573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5300573" y="37657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5300573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5300573" y="37657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5112981" y="4064292"/>
              <a:ext cx="195580" cy="38100"/>
            </a:xfrm>
            <a:custGeom>
              <a:avLst/>
              <a:gdLst/>
              <a:ahLst/>
              <a:cxnLst/>
              <a:rect l="l" t="t" r="r" b="b"/>
              <a:pathLst>
                <a:path w="195579" h="38100">
                  <a:moveTo>
                    <a:pt x="292" y="0"/>
                  </a:moveTo>
                  <a:lnTo>
                    <a:pt x="195529" y="0"/>
                  </a:lnTo>
                  <a:lnTo>
                    <a:pt x="195529" y="37490"/>
                  </a:lnTo>
                  <a:lnTo>
                    <a:pt x="0" y="37490"/>
                  </a:lnTo>
                  <a:lnTo>
                    <a:pt x="0" y="0"/>
                  </a:lnTo>
                </a:path>
                <a:path w="195579" h="38100">
                  <a:moveTo>
                    <a:pt x="97840" y="1066"/>
                  </a:moveTo>
                  <a:lnTo>
                    <a:pt x="97840" y="3642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5295811" y="37530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5295811" y="37530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5287886" y="376097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5287886" y="376097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5221312" y="4147858"/>
              <a:ext cx="182880" cy="184150"/>
            </a:xfrm>
            <a:custGeom>
              <a:avLst/>
              <a:gdLst/>
              <a:ahLst/>
              <a:cxnLst/>
              <a:rect l="l" t="t" r="r" b="b"/>
              <a:pathLst>
                <a:path w="182879" h="184150">
                  <a:moveTo>
                    <a:pt x="39687" y="0"/>
                  </a:moveTo>
                  <a:lnTo>
                    <a:pt x="4762" y="31750"/>
                  </a:lnTo>
                  <a:lnTo>
                    <a:pt x="0" y="47228"/>
                  </a:lnTo>
                  <a:lnTo>
                    <a:pt x="1190" y="58985"/>
                  </a:lnTo>
                  <a:lnTo>
                    <a:pt x="16192" y="114350"/>
                  </a:lnTo>
                  <a:lnTo>
                    <a:pt x="45910" y="145059"/>
                  </a:lnTo>
                  <a:lnTo>
                    <a:pt x="87058" y="168757"/>
                  </a:lnTo>
                  <a:lnTo>
                    <a:pt x="132778" y="182702"/>
                  </a:lnTo>
                  <a:lnTo>
                    <a:pt x="176212" y="184150"/>
                  </a:lnTo>
                  <a:lnTo>
                    <a:pt x="179387" y="172243"/>
                  </a:lnTo>
                  <a:lnTo>
                    <a:pt x="181570" y="160039"/>
                  </a:lnTo>
                  <a:lnTo>
                    <a:pt x="182562" y="146050"/>
                  </a:lnTo>
                  <a:lnTo>
                    <a:pt x="141287" y="146050"/>
                  </a:lnTo>
                  <a:lnTo>
                    <a:pt x="128091" y="112960"/>
                  </a:lnTo>
                  <a:lnTo>
                    <a:pt x="104775" y="69453"/>
                  </a:lnTo>
                  <a:lnTo>
                    <a:pt x="74314" y="27731"/>
                  </a:lnTo>
                  <a:lnTo>
                    <a:pt x="396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5234546" y="4159490"/>
              <a:ext cx="165100" cy="167005"/>
            </a:xfrm>
            <a:custGeom>
              <a:avLst/>
              <a:gdLst/>
              <a:ahLst/>
              <a:cxnLst/>
              <a:rect l="l" t="t" r="r" b="b"/>
              <a:pathLst>
                <a:path w="165100" h="167004">
                  <a:moveTo>
                    <a:pt x="116408" y="124891"/>
                  </a:moveTo>
                  <a:lnTo>
                    <a:pt x="98577" y="84251"/>
                  </a:lnTo>
                  <a:lnTo>
                    <a:pt x="76987" y="48958"/>
                  </a:lnTo>
                  <a:lnTo>
                    <a:pt x="51816" y="20421"/>
                  </a:lnTo>
                  <a:lnTo>
                    <a:pt x="23279" y="0"/>
                  </a:lnTo>
                  <a:lnTo>
                    <a:pt x="35737" y="21005"/>
                  </a:lnTo>
                  <a:lnTo>
                    <a:pt x="59524" y="52133"/>
                  </a:lnTo>
                  <a:lnTo>
                    <a:pt x="88455" y="88417"/>
                  </a:lnTo>
                  <a:lnTo>
                    <a:pt x="116408" y="124891"/>
                  </a:lnTo>
                  <a:close/>
                </a:path>
                <a:path w="165100" h="167004">
                  <a:moveTo>
                    <a:pt x="158750" y="154533"/>
                  </a:moveTo>
                  <a:lnTo>
                    <a:pt x="119557" y="157708"/>
                  </a:lnTo>
                  <a:lnTo>
                    <a:pt x="78574" y="145008"/>
                  </a:lnTo>
                  <a:lnTo>
                    <a:pt x="41173" y="121196"/>
                  </a:lnTo>
                  <a:lnTo>
                    <a:pt x="12700" y="91033"/>
                  </a:lnTo>
                  <a:lnTo>
                    <a:pt x="32537" y="127457"/>
                  </a:lnTo>
                  <a:lnTo>
                    <a:pt x="73012" y="155321"/>
                  </a:lnTo>
                  <a:lnTo>
                    <a:pt x="119849" y="166928"/>
                  </a:lnTo>
                  <a:lnTo>
                    <a:pt x="158750" y="154533"/>
                  </a:lnTo>
                  <a:close/>
                </a:path>
                <a:path w="165100" h="167004">
                  <a:moveTo>
                    <a:pt x="165100" y="143941"/>
                  </a:moveTo>
                  <a:lnTo>
                    <a:pt x="115189" y="136639"/>
                  </a:lnTo>
                  <a:lnTo>
                    <a:pt x="64287" y="110871"/>
                  </a:lnTo>
                  <a:lnTo>
                    <a:pt x="22517" y="75184"/>
                  </a:lnTo>
                  <a:lnTo>
                    <a:pt x="0" y="38100"/>
                  </a:lnTo>
                  <a:lnTo>
                    <a:pt x="19189" y="77558"/>
                  </a:lnTo>
                  <a:lnTo>
                    <a:pt x="50482" y="111937"/>
                  </a:lnTo>
                  <a:lnTo>
                    <a:pt x="88684" y="137172"/>
                  </a:lnTo>
                  <a:lnTo>
                    <a:pt x="128612" y="149199"/>
                  </a:lnTo>
                  <a:lnTo>
                    <a:pt x="165100" y="143941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5203748" y="3526167"/>
              <a:ext cx="101600" cy="190500"/>
            </a:xfrm>
            <a:custGeom>
              <a:avLst/>
              <a:gdLst/>
              <a:ahLst/>
              <a:cxnLst/>
              <a:rect l="l" t="t" r="r" b="b"/>
              <a:pathLst>
                <a:path w="101600" h="190500">
                  <a:moveTo>
                    <a:pt x="71323" y="0"/>
                  </a:moveTo>
                  <a:lnTo>
                    <a:pt x="50797" y="24702"/>
                  </a:lnTo>
                  <a:lnTo>
                    <a:pt x="27779" y="61148"/>
                  </a:lnTo>
                  <a:lnTo>
                    <a:pt x="8702" y="114566"/>
                  </a:lnTo>
                  <a:lnTo>
                    <a:pt x="0" y="190182"/>
                  </a:lnTo>
                </a:path>
                <a:path w="101600" h="190500">
                  <a:moveTo>
                    <a:pt x="101498" y="1828"/>
                  </a:moveTo>
                  <a:lnTo>
                    <a:pt x="79147" y="26245"/>
                  </a:lnTo>
                  <a:lnTo>
                    <a:pt x="53030" y="62063"/>
                  </a:lnTo>
                  <a:lnTo>
                    <a:pt x="31030" y="114851"/>
                  </a:lnTo>
                  <a:lnTo>
                    <a:pt x="21031" y="19018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5212321" y="3548837"/>
              <a:ext cx="50800" cy="152400"/>
            </a:xfrm>
            <a:custGeom>
              <a:avLst/>
              <a:gdLst/>
              <a:ahLst/>
              <a:cxnLst/>
              <a:rect l="l" t="t" r="r" b="b"/>
              <a:pathLst>
                <a:path w="50800" h="152400">
                  <a:moveTo>
                    <a:pt x="50800" y="0"/>
                  </a:moveTo>
                  <a:lnTo>
                    <a:pt x="33036" y="28575"/>
                  </a:lnTo>
                  <a:lnTo>
                    <a:pt x="16665" y="65089"/>
                  </a:lnTo>
                  <a:lnTo>
                    <a:pt x="4662" y="107158"/>
                  </a:lnTo>
                  <a:lnTo>
                    <a:pt x="0" y="152399"/>
                  </a:lnTo>
                  <a:lnTo>
                    <a:pt x="14186" y="107454"/>
                  </a:lnTo>
                  <a:lnTo>
                    <a:pt x="29367" y="62707"/>
                  </a:lnTo>
                  <a:lnTo>
                    <a:pt x="42564" y="24707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5227459" y="3518268"/>
              <a:ext cx="53975" cy="213995"/>
            </a:xfrm>
            <a:custGeom>
              <a:avLst/>
              <a:gdLst/>
              <a:ahLst/>
              <a:cxnLst/>
              <a:rect l="l" t="t" r="r" b="b"/>
              <a:pathLst>
                <a:path w="53975" h="213995">
                  <a:moveTo>
                    <a:pt x="43180" y="12319"/>
                  </a:moveTo>
                  <a:lnTo>
                    <a:pt x="49983" y="43710"/>
                  </a:lnTo>
                  <a:lnTo>
                    <a:pt x="53570" y="86666"/>
                  </a:lnTo>
                  <a:lnTo>
                    <a:pt x="45824" y="142854"/>
                  </a:lnTo>
                  <a:lnTo>
                    <a:pt x="18630" y="213944"/>
                  </a:lnTo>
                </a:path>
                <a:path w="53975" h="213995">
                  <a:moveTo>
                    <a:pt x="15557" y="0"/>
                  </a:moveTo>
                  <a:lnTo>
                    <a:pt x="24111" y="31982"/>
                  </a:lnTo>
                  <a:lnTo>
                    <a:pt x="30748" y="75817"/>
                  </a:lnTo>
                  <a:lnTo>
                    <a:pt x="25899" y="132804"/>
                  </a:lnTo>
                  <a:lnTo>
                    <a:pt x="0" y="20424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5245468" y="3556215"/>
              <a:ext cx="27940" cy="158750"/>
            </a:xfrm>
            <a:custGeom>
              <a:avLst/>
              <a:gdLst/>
              <a:ahLst/>
              <a:cxnLst/>
              <a:rect l="l" t="t" r="r" b="b"/>
              <a:pathLst>
                <a:path w="27939" h="158750">
                  <a:moveTo>
                    <a:pt x="25298" y="0"/>
                  </a:moveTo>
                  <a:lnTo>
                    <a:pt x="21191" y="25715"/>
                  </a:lnTo>
                  <a:lnTo>
                    <a:pt x="15354" y="65516"/>
                  </a:lnTo>
                  <a:lnTo>
                    <a:pt x="8164" y="112217"/>
                  </a:lnTo>
                  <a:lnTo>
                    <a:pt x="0" y="158635"/>
                  </a:lnTo>
                  <a:lnTo>
                    <a:pt x="16749" y="116352"/>
                  </a:lnTo>
                  <a:lnTo>
                    <a:pt x="25522" y="73493"/>
                  </a:lnTo>
                  <a:lnTo>
                    <a:pt x="27858" y="33546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5791225" y="3998633"/>
              <a:ext cx="508000" cy="0"/>
            </a:xfrm>
            <a:custGeom>
              <a:avLst/>
              <a:gdLst/>
              <a:ahLst/>
              <a:cxnLst/>
              <a:rect l="l" t="t" r="r" b="b"/>
              <a:pathLst>
                <a:path w="508000">
                  <a:moveTo>
                    <a:pt x="0" y="0"/>
                  </a:moveTo>
                  <a:lnTo>
                    <a:pt x="508000" y="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3" name="object 813"/>
          <p:cNvSpPr txBox="1"/>
          <p:nvPr/>
        </p:nvSpPr>
        <p:spPr>
          <a:xfrm>
            <a:off x="7959009" y="590800"/>
            <a:ext cx="141986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Arrancadores</a:t>
            </a:r>
            <a:r>
              <a:rPr sz="10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10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motor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833" name="object 833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54</a:t>
            </a:fld>
            <a:endParaRPr spc="-75" dirty="0"/>
          </a:p>
        </p:txBody>
      </p:sp>
      <p:sp>
        <p:nvSpPr>
          <p:cNvPr id="814" name="object 814"/>
          <p:cNvSpPr txBox="1"/>
          <p:nvPr/>
        </p:nvSpPr>
        <p:spPr>
          <a:xfrm>
            <a:off x="7959009" y="1874770"/>
            <a:ext cx="440690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89865">
              <a:lnSpc>
                <a:spcPct val="133300"/>
              </a:lnSpc>
              <a:spcBef>
                <a:spcPts val="100"/>
              </a:spcBef>
            </a:pPr>
            <a:r>
              <a:rPr sz="900" spc="20" dirty="0">
                <a:solidFill>
                  <a:srgbClr val="171514"/>
                </a:solidFill>
                <a:latin typeface="Lucida Sans Unicode"/>
                <a:cs typeface="Lucida Sans Unicode"/>
              </a:rPr>
              <a:t>El.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arrancador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900" b="1" spc="-10" dirty="0">
                <a:solidFill>
                  <a:srgbClr val="171514"/>
                </a:solidFill>
                <a:latin typeface="Arial"/>
                <a:cs typeface="Arial"/>
              </a:rPr>
              <a:t>motor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.es.el.corazón.del.motor.combinado.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unidad.de.control..El.tipo.más.común.de.arrancador.es.el.de.voltaje.completo.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arrancador.que.consta.de.un.contactor.y.un.relé.de.sobrecarga..</a:t>
            </a: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33300"/>
              </a:lnSpc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La.parte.del.contactor.de.un.arrancador.de.motor.proporciona.los.medios.para.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arrancar.y.detener.un.motor.de.manera.remota..El.relé.de.sobrecarga.protege.la.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motor.de.condiciones.de.sobrecarga..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815" name="object 815"/>
          <p:cNvSpPr txBox="1"/>
          <p:nvPr/>
        </p:nvSpPr>
        <p:spPr>
          <a:xfrm>
            <a:off x="5763181" y="2979669"/>
            <a:ext cx="6667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16" name="object 816"/>
          <p:cNvSpPr txBox="1"/>
          <p:nvPr/>
        </p:nvSpPr>
        <p:spPr>
          <a:xfrm>
            <a:off x="10110505" y="3712244"/>
            <a:ext cx="278765" cy="52705"/>
          </a:xfrm>
          <a:prstGeom prst="rect">
            <a:avLst/>
          </a:prstGeom>
        </p:spPr>
        <p:txBody>
          <a:bodyPr vert="horz" wrap="square" lIns="0" tIns="1270" rIns="0" bIns="0" rtlCol="0">
            <a:spAutoFit/>
          </a:bodyPr>
          <a:lstStyle/>
          <a:p>
            <a:pPr>
              <a:spcBef>
                <a:spcPts val="10"/>
              </a:spcBef>
            </a:pPr>
            <a:endParaRPr sz="100">
              <a:latin typeface="Times New Roman"/>
              <a:cs typeface="Times New Roman"/>
            </a:endParaRPr>
          </a:p>
          <a:p>
            <a:pPr marL="48260" marR="38100" indent="1905">
              <a:lnSpc>
                <a:spcPct val="76300"/>
              </a:lnSpc>
            </a:pP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AS-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i-    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+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+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+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+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2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</a:t>
            </a:r>
            <a:r>
              <a:rPr sz="10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3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4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5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</a:t>
            </a:r>
            <a:r>
              <a:rPr sz="10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6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17" name="object 817"/>
          <p:cNvSpPr txBox="1"/>
          <p:nvPr/>
        </p:nvSpPr>
        <p:spPr>
          <a:xfrm>
            <a:off x="10148529" y="3776214"/>
            <a:ext cx="225425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AS-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i+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 yo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N1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2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IN3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I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N4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18" name="object 818"/>
          <p:cNvSpPr txBox="1"/>
          <p:nvPr/>
        </p:nvSpPr>
        <p:spPr>
          <a:xfrm>
            <a:off x="10147792" y="3825403"/>
            <a:ext cx="214629" cy="9233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7</a:t>
            </a:r>
            <a:r>
              <a:rPr sz="10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8</a:t>
            </a:r>
            <a:r>
              <a:rPr sz="10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9</a:t>
            </a:r>
            <a:r>
              <a:rPr sz="100" spc="20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100" spc="2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10</a:t>
            </a:r>
            <a:r>
              <a:rPr sz="100" spc="20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11</a:t>
            </a:r>
            <a:r>
              <a:rPr sz="100" spc="15" dirty="0">
                <a:solidFill>
                  <a:srgbClr val="261F1E"/>
                </a:solidFill>
                <a:latin typeface="Lucida Sans Unicode"/>
                <a:cs typeface="Lucida Sans Unicode"/>
              </a:rPr>
              <a:t>  </a:t>
            </a:r>
            <a:r>
              <a:rPr sz="100" spc="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12</a:t>
            </a: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 marR="20320" algn="ctr"/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AS-i</a:t>
            </a:r>
            <a:endParaRPr sz="100">
              <a:latin typeface="Lucida Sans Unicode"/>
              <a:cs typeface="Lucida Sans Unicode"/>
            </a:endParaRPr>
          </a:p>
          <a:p>
            <a:pPr marL="132080">
              <a:spcBef>
                <a:spcPts val="20"/>
              </a:spcBef>
            </a:pP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POTENCIA AUXILIAR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19" name="object 819"/>
          <p:cNvSpPr txBox="1"/>
          <p:nvPr/>
        </p:nvSpPr>
        <p:spPr>
          <a:xfrm>
            <a:off x="10174918" y="3923443"/>
            <a:ext cx="187960" cy="15132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72390"/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1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</a:t>
            </a:r>
            <a:r>
              <a:rPr sz="100" spc="-40" dirty="0">
                <a:solidFill>
                  <a:srgbClr val="261F1E"/>
                </a:solidFill>
                <a:latin typeface="Lucida Sans Unicode"/>
                <a:cs typeface="Lucida Sans Unicode"/>
              </a:rPr>
              <a:t>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3</a:t>
            </a:r>
            <a:endParaRPr sz="100">
              <a:latin typeface="Lucida Sans Unicode"/>
              <a:cs typeface="Lucida Sans Unicode"/>
            </a:endParaRPr>
          </a:p>
          <a:p>
            <a:pPr marL="71755">
              <a:spcBef>
                <a:spcPts val="65"/>
              </a:spcBef>
            </a:pP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2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</a:t>
            </a:r>
            <a:r>
              <a:rPr sz="100" spc="-40" dirty="0">
                <a:solidFill>
                  <a:srgbClr val="261F1E"/>
                </a:solidFill>
                <a:latin typeface="Lucida Sans Unicode"/>
                <a:cs typeface="Lucida Sans Unicode"/>
              </a:rPr>
              <a:t>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4</a:t>
            </a: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 marL="71755"/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SALIDA1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SALIDA3</a:t>
            </a:r>
            <a:endParaRPr sz="100">
              <a:latin typeface="Lucida Sans Unicode"/>
              <a:cs typeface="Lucida Sans Unicode"/>
            </a:endParaRPr>
          </a:p>
          <a:p>
            <a:pPr marL="12700">
              <a:spcBef>
                <a:spcPts val="5"/>
              </a:spcBef>
            </a:pP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DIRECCIÓN</a:t>
            </a:r>
            <a:endParaRPr sz="100">
              <a:latin typeface="Lucida Sans Unicode"/>
              <a:cs typeface="Lucida Sans Unicode"/>
            </a:endParaRPr>
          </a:p>
          <a:p>
            <a:pPr marL="71755">
              <a:spcBef>
                <a:spcPts val="45"/>
              </a:spcBef>
            </a:pP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SALIDA2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SALIDA4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0" name="object 820"/>
          <p:cNvSpPr txBox="1"/>
          <p:nvPr/>
        </p:nvSpPr>
        <p:spPr>
          <a:xfrm>
            <a:off x="11417322" y="3966881"/>
            <a:ext cx="59372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Arrancador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motor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821" name="object 821"/>
          <p:cNvSpPr txBox="1"/>
          <p:nvPr/>
        </p:nvSpPr>
        <p:spPr>
          <a:xfrm>
            <a:off x="10148186" y="4095972"/>
            <a:ext cx="21526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1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3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14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15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1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6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17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18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2" name="object 822"/>
          <p:cNvSpPr txBox="1"/>
          <p:nvPr/>
        </p:nvSpPr>
        <p:spPr>
          <a:xfrm>
            <a:off x="10150801" y="4148482"/>
            <a:ext cx="22987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L24+O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UT1 unidad org</a:t>
            </a:r>
            <a:r>
              <a:rPr sz="10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a</a:t>
            </a:r>
            <a:r>
              <a:rPr sz="100" spc="-50" dirty="0">
                <a:solidFill>
                  <a:srgbClr val="261F1E"/>
                </a:solidFill>
                <a:latin typeface="Lucida Sans Unicode"/>
                <a:cs typeface="Lucida Sans Unicode"/>
              </a:rPr>
              <a:t>T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n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i</a:t>
            </a:r>
            <a:r>
              <a:rPr sz="100" spc="-60" dirty="0">
                <a:solidFill>
                  <a:srgbClr val="261F1E"/>
                </a:solidFill>
                <a:latin typeface="Lucida Sans Unicode"/>
                <a:cs typeface="Lucida Sans Unicode"/>
              </a:rPr>
              <a:t>2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zativa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SALIDA3 SALIDA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4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3" name="object 823"/>
          <p:cNvSpPr txBox="1"/>
          <p:nvPr/>
        </p:nvSpPr>
        <p:spPr>
          <a:xfrm>
            <a:off x="10153190" y="4210695"/>
            <a:ext cx="17970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M24         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  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4" name="object 824"/>
          <p:cNvSpPr txBox="1"/>
          <p:nvPr/>
        </p:nvSpPr>
        <p:spPr>
          <a:xfrm>
            <a:off x="10122886" y="4210409"/>
            <a:ext cx="270510" cy="282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50" spc="-15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19</a:t>
            </a:r>
            <a:r>
              <a:rPr sz="150" spc="37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150" spc="-22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20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50" spc="-15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21</a:t>
            </a:r>
            <a:r>
              <a:rPr sz="150" spc="22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 </a:t>
            </a:r>
            <a:r>
              <a:rPr sz="150" spc="30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50" spc="-15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22</a:t>
            </a:r>
            <a:r>
              <a:rPr sz="150" spc="30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150" spc="-15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23</a:t>
            </a:r>
            <a:r>
              <a:rPr sz="150" spc="22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 </a:t>
            </a:r>
            <a:r>
              <a:rPr sz="150" spc="30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50" spc="-22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24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5" name="object 825"/>
          <p:cNvSpPr txBox="1"/>
          <p:nvPr/>
        </p:nvSpPr>
        <p:spPr>
          <a:xfrm>
            <a:off x="9529277" y="4235917"/>
            <a:ext cx="215265" cy="609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50165"/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O</a:t>
            </a:r>
            <a:endParaRPr sz="100">
              <a:latin typeface="Lucida Sans Unicode"/>
              <a:cs typeface="Lucida Sans Unicode"/>
            </a:endParaRPr>
          </a:p>
          <a:p>
            <a:pPr marL="50800">
              <a:spcBef>
                <a:spcPts val="20"/>
              </a:spcBef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norte</a:t>
            </a:r>
            <a:r>
              <a:rPr sz="100" spc="5" dirty="0">
                <a:solidFill>
                  <a:srgbClr val="FFFFFF"/>
                </a:solidFill>
                <a:latin typeface="Lucida Sans Unicode"/>
                <a:cs typeface="Lucida Sans Unicode"/>
              </a:rPr>
              <a:t>                               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yo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6" name="object 826"/>
          <p:cNvSpPr txBox="1"/>
          <p:nvPr/>
        </p:nvSpPr>
        <p:spPr>
          <a:xfrm>
            <a:off x="9531371" y="4374538"/>
            <a:ext cx="207010" cy="5642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50800">
              <a:lnSpc>
                <a:spcPts val="105"/>
              </a:lnSpc>
            </a:pPr>
            <a:r>
              <a:rPr sz="150" baseline="27777" dirty="0">
                <a:solidFill>
                  <a:srgbClr val="FFFFFF"/>
                </a:solidFill>
                <a:latin typeface="Lucida Sans Unicode"/>
                <a:cs typeface="Lucida Sans Unicode"/>
              </a:rPr>
              <a:t>O                    </a:t>
            </a:r>
            <a:r>
              <a:rPr sz="150" spc="7" baseline="27777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O</a:t>
            </a:r>
            <a:endParaRPr sz="100">
              <a:latin typeface="Lucida Sans Unicode"/>
              <a:cs typeface="Lucida Sans Unicode"/>
            </a:endParaRPr>
          </a:p>
          <a:p>
            <a:pPr marL="51435">
              <a:lnSpc>
                <a:spcPts val="100"/>
              </a:lnSpc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F</a:t>
            </a:r>
            <a:endParaRPr sz="100">
              <a:latin typeface="Lucida Sans Unicode"/>
              <a:cs typeface="Lucida Sans Unicode"/>
            </a:endParaRPr>
          </a:p>
          <a:p>
            <a:pPr marL="51435"/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F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7" name="object 827"/>
          <p:cNvSpPr txBox="1"/>
          <p:nvPr/>
        </p:nvSpPr>
        <p:spPr>
          <a:xfrm>
            <a:off x="7959010" y="5321548"/>
            <a:ext cx="441896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Aunque.los.arrancadores.de.voltaje.completo.son.el.tipo.más.común.de.arrancador,.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otros.tipos.de.arrancadores.también.están.disponibles..Los.siguientes.tipos.de.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los.arrancadores.están.disponibles.para.su.uso.en.los.centros.de.control.de.motores.tiastar: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828" name="object 828"/>
          <p:cNvSpPr txBox="1"/>
          <p:nvPr/>
        </p:nvSpPr>
        <p:spPr>
          <a:xfrm>
            <a:off x="8301300" y="7517379"/>
            <a:ext cx="335661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YD.-.Estrella.triángulo.(Transición.abierta.o.cerrada) </a:t>
            </a:r>
            <a:r>
              <a:rPr sz="8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RVSS.-.Estado </a:t>
            </a:r>
            <a:r>
              <a:rPr sz="850" spc="-2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sólido.de.voltaje.reducido.(Arrancador.suave)</a:t>
            </a:r>
            <a:endParaRPr sz="850">
              <a:latin typeface="Lucida Sans Unicode"/>
              <a:cs typeface="Lucida Sans Unicode"/>
            </a:endParaRPr>
          </a:p>
          <a:p>
            <a:pPr marL="12700">
              <a:spcBef>
                <a:spcPts val="420"/>
              </a:spcBef>
            </a:pP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VFD.-.Controlador.de.frecuencia.variable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829" name="object 829"/>
          <p:cNvSpPr txBox="1"/>
          <p:nvPr/>
        </p:nvSpPr>
        <p:spPr>
          <a:xfrm>
            <a:off x="7959010" y="6063228"/>
            <a:ext cx="3776979" cy="2037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9220" indent="-97155">
              <a:spcBef>
                <a:spcPts val="100"/>
              </a:spcBef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	</a:t>
            </a:r>
            <a:r>
              <a:rPr sz="11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FVNR.-.Voltaje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total,.sin</a:t>
            </a:r>
            <a:r>
              <a:rPr sz="11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inversión</a:t>
            </a:r>
            <a:endParaRPr sz="115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	</a:t>
            </a:r>
            <a:r>
              <a:rPr sz="11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FVR.-.Voltaje</a:t>
            </a:r>
            <a:r>
              <a:rPr sz="115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total,.inversor</a:t>
            </a:r>
            <a:endParaRPr sz="1150">
              <a:latin typeface="Lucida Sans Unicode"/>
              <a:cs typeface="Lucida Sans Unicode"/>
            </a:endParaRPr>
          </a:p>
          <a:p>
            <a:pPr marL="109855" marR="440055" indent="-109855">
              <a:lnSpc>
                <a:spcPts val="1440"/>
              </a:lnSpc>
              <a:spcBef>
                <a:spcPts val="45"/>
              </a:spcBef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200" dirty="0">
                <a:solidFill>
                  <a:srgbClr val="171514"/>
                </a:solidFill>
                <a:latin typeface="Lucida Sans Unicode"/>
                <a:cs typeface="Lucida Sans Unicode"/>
              </a:rPr>
              <a:t>	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2S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W.-.Dos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velocidades,.Un.devanado,.Reconectable.  Unidad.de.polo.consecuente</a:t>
            </a:r>
            <a:endParaRPr sz="950">
              <a:latin typeface="Lucida Sans Unicode"/>
              <a:cs typeface="Lucida Sans Unicode"/>
            </a:endParaRPr>
          </a:p>
          <a:p>
            <a:pPr marL="109220" indent="-97155">
              <a:lnSpc>
                <a:spcPts val="1390"/>
              </a:lnSpc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200" dirty="0">
                <a:solidFill>
                  <a:srgbClr val="171514"/>
                </a:solidFill>
                <a:latin typeface="Lucida Sans Unicode"/>
                <a:cs typeface="Lucida Sans Unicode"/>
              </a:rPr>
              <a:t>	</a:t>
            </a:r>
            <a:r>
              <a:rPr sz="9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2S2W.-.Dos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velocidades,.Dos.devanados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PW.-.Voltaje</a:t>
            </a:r>
            <a:endParaRPr sz="95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200" dirty="0">
                <a:solidFill>
                  <a:srgbClr val="171514"/>
                </a:solidFill>
                <a:latin typeface="Lucida Sans Unicode"/>
                <a:cs typeface="Lucida Sans Unicode"/>
              </a:rPr>
              <a:t>	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total,.devanado.parcial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RVAT.-.Autotransformador.de.voltaje</a:t>
            </a:r>
            <a:endParaRPr sz="95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200" dirty="0">
                <a:solidFill>
                  <a:srgbClr val="171514"/>
                </a:solidFill>
                <a:latin typeface="Lucida Sans Unicode"/>
                <a:cs typeface="Lucida Sans Unicode"/>
              </a:rPr>
              <a:t>	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reducido.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(Transición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cerrada)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60"/>
              </a:spcBef>
              <a:buClr>
                <a:srgbClr val="171514"/>
              </a:buClr>
              <a:buFont typeface="Lucida Sans Unicode"/>
              <a:buChar char="•"/>
            </a:pPr>
            <a:endParaRPr sz="90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30" name="object 830"/>
          <p:cNvSpPr txBox="1"/>
          <p:nvPr/>
        </p:nvSpPr>
        <p:spPr>
          <a:xfrm rot="300000">
            <a:off x="9720281" y="4161282"/>
            <a:ext cx="86660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Tipo/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Tipo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HEG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31" name="object 831"/>
          <p:cNvSpPr txBox="1"/>
          <p:nvPr/>
        </p:nvSpPr>
        <p:spPr>
          <a:xfrm rot="300000">
            <a:off x="9451742" y="4169923"/>
            <a:ext cx="337424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Marco-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EG                                                          </a:t>
            </a:r>
            <a:r>
              <a:rPr sz="100" spc="5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7" baseline="55555" dirty="0">
                <a:solidFill>
                  <a:srgbClr val="FFFFFF"/>
                </a:solidFill>
                <a:latin typeface="Lucida Sans Unicode"/>
                <a:cs typeface="Lucida Sans Unicode"/>
              </a:rPr>
              <a:t>100 amperios</a:t>
            </a:r>
            <a:endParaRPr sz="100" baseline="55555">
              <a:latin typeface="Lucida Sans Unicode"/>
              <a:cs typeface="Lucida Sans Unicode"/>
            </a:endParaRPr>
          </a:p>
        </p:txBody>
      </p:sp>
      <p:sp>
        <p:nvSpPr>
          <p:cNvPr id="832" name="object 832"/>
          <p:cNvSpPr txBox="1"/>
          <p:nvPr/>
        </p:nvSpPr>
        <p:spPr>
          <a:xfrm rot="300000">
            <a:off x="9595425" y="4427785"/>
            <a:ext cx="25597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100</a:t>
            </a:r>
            <a:endParaRPr sz="1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4088" y="2703983"/>
            <a:ext cx="1988820" cy="291465"/>
            <a:chOff x="2919488" y="2703982"/>
            <a:chExt cx="1988820" cy="291465"/>
          </a:xfrm>
        </p:grpSpPr>
        <p:sp>
          <p:nvSpPr>
            <p:cNvPr id="3" name="object 3"/>
            <p:cNvSpPr/>
            <p:nvPr/>
          </p:nvSpPr>
          <p:spPr>
            <a:xfrm>
              <a:off x="2919488" y="2703982"/>
              <a:ext cx="1988820" cy="291465"/>
            </a:xfrm>
            <a:custGeom>
              <a:avLst/>
              <a:gdLst/>
              <a:ahLst/>
              <a:cxnLst/>
              <a:rect l="l" t="t" r="r" b="b"/>
              <a:pathLst>
                <a:path w="1988820" h="291464">
                  <a:moveTo>
                    <a:pt x="1988515" y="0"/>
                  </a:moveTo>
                  <a:lnTo>
                    <a:pt x="0" y="0"/>
                  </a:lnTo>
                  <a:lnTo>
                    <a:pt x="0" y="291376"/>
                  </a:lnTo>
                  <a:lnTo>
                    <a:pt x="1988515" y="291376"/>
                  </a:lnTo>
                  <a:lnTo>
                    <a:pt x="1988515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33102" y="2828607"/>
              <a:ext cx="795401" cy="72898"/>
            </a:xfrm>
            <a:prstGeom prst="rect">
              <a:avLst/>
            </a:prstGeom>
          </p:spPr>
        </p:pic>
      </p:grp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435506" y="3068168"/>
            <a:ext cx="104851" cy="72847"/>
          </a:xfrm>
          <a:prstGeom prst="rect">
            <a:avLst/>
          </a:prstGeom>
        </p:spPr>
      </p:pic>
      <p:sp>
        <p:nvSpPr>
          <p:cNvPr id="6" name="object 6"/>
          <p:cNvSpPr/>
          <p:nvPr/>
        </p:nvSpPr>
        <p:spPr>
          <a:xfrm>
            <a:off x="8464766" y="3209164"/>
            <a:ext cx="46355" cy="73025"/>
          </a:xfrm>
          <a:custGeom>
            <a:avLst/>
            <a:gdLst/>
            <a:ahLst/>
            <a:cxnLst/>
            <a:rect l="l" t="t" r="r" b="b"/>
            <a:pathLst>
              <a:path w="46354" h="73025">
                <a:moveTo>
                  <a:pt x="30619" y="0"/>
                </a:moveTo>
                <a:lnTo>
                  <a:pt x="13550" y="0"/>
                </a:lnTo>
                <a:lnTo>
                  <a:pt x="6883" y="4952"/>
                </a:lnTo>
                <a:lnTo>
                  <a:pt x="3149" y="14833"/>
                </a:lnTo>
                <a:lnTo>
                  <a:pt x="1054" y="20459"/>
                </a:lnTo>
                <a:lnTo>
                  <a:pt x="0" y="27673"/>
                </a:lnTo>
                <a:lnTo>
                  <a:pt x="0" y="36474"/>
                </a:lnTo>
                <a:lnTo>
                  <a:pt x="15709" y="72847"/>
                </a:lnTo>
                <a:lnTo>
                  <a:pt x="32791" y="72847"/>
                </a:lnTo>
                <a:lnTo>
                  <a:pt x="39458" y="67906"/>
                </a:lnTo>
                <a:lnTo>
                  <a:pt x="39741" y="67157"/>
                </a:lnTo>
                <a:lnTo>
                  <a:pt x="16662" y="67157"/>
                </a:lnTo>
                <a:lnTo>
                  <a:pt x="12052" y="63195"/>
                </a:lnTo>
                <a:lnTo>
                  <a:pt x="7658" y="50330"/>
                </a:lnTo>
                <a:lnTo>
                  <a:pt x="6917" y="44872"/>
                </a:lnTo>
                <a:lnTo>
                  <a:pt x="6997" y="27673"/>
                </a:lnTo>
                <a:lnTo>
                  <a:pt x="7696" y="22720"/>
                </a:lnTo>
                <a:lnTo>
                  <a:pt x="12166" y="9651"/>
                </a:lnTo>
                <a:lnTo>
                  <a:pt x="16738" y="5689"/>
                </a:lnTo>
                <a:lnTo>
                  <a:pt x="38007" y="5689"/>
                </a:lnTo>
                <a:lnTo>
                  <a:pt x="36334" y="3098"/>
                </a:lnTo>
                <a:lnTo>
                  <a:pt x="30619" y="0"/>
                </a:lnTo>
                <a:close/>
              </a:path>
              <a:path w="46354" h="73025">
                <a:moveTo>
                  <a:pt x="38007" y="5689"/>
                </a:moveTo>
                <a:lnTo>
                  <a:pt x="29667" y="5689"/>
                </a:lnTo>
                <a:lnTo>
                  <a:pt x="34277" y="9651"/>
                </a:lnTo>
                <a:lnTo>
                  <a:pt x="38684" y="22517"/>
                </a:lnTo>
                <a:lnTo>
                  <a:pt x="39423" y="28073"/>
                </a:lnTo>
                <a:lnTo>
                  <a:pt x="39503" y="44056"/>
                </a:lnTo>
                <a:lnTo>
                  <a:pt x="38646" y="50228"/>
                </a:lnTo>
                <a:lnTo>
                  <a:pt x="34175" y="63233"/>
                </a:lnTo>
                <a:lnTo>
                  <a:pt x="29603" y="67157"/>
                </a:lnTo>
                <a:lnTo>
                  <a:pt x="39741" y="67157"/>
                </a:lnTo>
                <a:lnTo>
                  <a:pt x="45288" y="52463"/>
                </a:lnTo>
                <a:lnTo>
                  <a:pt x="46329" y="45275"/>
                </a:lnTo>
                <a:lnTo>
                  <a:pt x="46329" y="36474"/>
                </a:lnTo>
                <a:lnTo>
                  <a:pt x="40335" y="9296"/>
                </a:lnTo>
                <a:lnTo>
                  <a:pt x="38007" y="568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8471471" y="3350667"/>
            <a:ext cx="22860" cy="71755"/>
          </a:xfrm>
          <a:custGeom>
            <a:avLst/>
            <a:gdLst/>
            <a:ahLst/>
            <a:cxnLst/>
            <a:rect l="l" t="t" r="r" b="b"/>
            <a:pathLst>
              <a:path w="22860" h="71754">
                <a:moveTo>
                  <a:pt x="22555" y="0"/>
                </a:moveTo>
                <a:lnTo>
                  <a:pt x="16255" y="0"/>
                </a:lnTo>
                <a:lnTo>
                  <a:pt x="10845" y="4800"/>
                </a:lnTo>
                <a:lnTo>
                  <a:pt x="6705" y="7785"/>
                </a:lnTo>
                <a:lnTo>
                  <a:pt x="3594" y="9512"/>
                </a:lnTo>
                <a:lnTo>
                  <a:pt x="0" y="11074"/>
                </a:lnTo>
                <a:lnTo>
                  <a:pt x="0" y="17678"/>
                </a:lnTo>
                <a:lnTo>
                  <a:pt x="15849" y="7213"/>
                </a:lnTo>
                <a:lnTo>
                  <a:pt x="15849" y="71323"/>
                </a:lnTo>
                <a:lnTo>
                  <a:pt x="22555" y="71323"/>
                </a:lnTo>
                <a:lnTo>
                  <a:pt x="2255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464765" y="3491141"/>
            <a:ext cx="44450" cy="72390"/>
          </a:xfrm>
          <a:custGeom>
            <a:avLst/>
            <a:gdLst/>
            <a:ahLst/>
            <a:cxnLst/>
            <a:rect l="l" t="t" r="r" b="b"/>
            <a:pathLst>
              <a:path w="44450" h="72389">
                <a:moveTo>
                  <a:pt x="28486" y="0"/>
                </a:moveTo>
                <a:lnTo>
                  <a:pt x="16294" y="0"/>
                </a:lnTo>
                <a:lnTo>
                  <a:pt x="11214" y="1739"/>
                </a:lnTo>
                <a:lnTo>
                  <a:pt x="2882" y="8915"/>
                </a:lnTo>
                <a:lnTo>
                  <a:pt x="711" y="13995"/>
                </a:lnTo>
                <a:lnTo>
                  <a:pt x="711" y="20421"/>
                </a:lnTo>
                <a:lnTo>
                  <a:pt x="8127" y="20421"/>
                </a:lnTo>
                <a:lnTo>
                  <a:pt x="8127" y="16090"/>
                </a:lnTo>
                <a:lnTo>
                  <a:pt x="9410" y="12611"/>
                </a:lnTo>
                <a:lnTo>
                  <a:pt x="14566" y="7315"/>
                </a:lnTo>
                <a:lnTo>
                  <a:pt x="18021" y="6007"/>
                </a:lnTo>
                <a:lnTo>
                  <a:pt x="27228" y="6007"/>
                </a:lnTo>
                <a:lnTo>
                  <a:pt x="30848" y="7594"/>
                </a:lnTo>
                <a:lnTo>
                  <a:pt x="34988" y="13144"/>
                </a:lnTo>
                <a:lnTo>
                  <a:pt x="35864" y="15925"/>
                </a:lnTo>
                <a:lnTo>
                  <a:pt x="35864" y="21272"/>
                </a:lnTo>
                <a:lnTo>
                  <a:pt x="11112" y="54775"/>
                </a:lnTo>
                <a:lnTo>
                  <a:pt x="0" y="64922"/>
                </a:lnTo>
                <a:lnTo>
                  <a:pt x="0" y="71831"/>
                </a:lnTo>
                <a:lnTo>
                  <a:pt x="44196" y="71831"/>
                </a:lnTo>
                <a:lnTo>
                  <a:pt x="44196" y="65633"/>
                </a:lnTo>
                <a:lnTo>
                  <a:pt x="8127" y="65633"/>
                </a:lnTo>
                <a:lnTo>
                  <a:pt x="16129" y="58037"/>
                </a:lnTo>
                <a:lnTo>
                  <a:pt x="42672" y="24383"/>
                </a:lnTo>
                <a:lnTo>
                  <a:pt x="43281" y="21475"/>
                </a:lnTo>
                <a:lnTo>
                  <a:pt x="43281" y="12738"/>
                </a:lnTo>
                <a:lnTo>
                  <a:pt x="41325" y="8216"/>
                </a:lnTo>
                <a:lnTo>
                  <a:pt x="33464" y="1650"/>
                </a:lnTo>
                <a:lnTo>
                  <a:pt x="2848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462937" y="3632137"/>
            <a:ext cx="47625" cy="73025"/>
          </a:xfrm>
          <a:custGeom>
            <a:avLst/>
            <a:gdLst/>
            <a:ahLst/>
            <a:cxnLst/>
            <a:rect l="l" t="t" r="r" b="b"/>
            <a:pathLst>
              <a:path w="47625" h="73025">
                <a:moveTo>
                  <a:pt x="31165" y="0"/>
                </a:moveTo>
                <a:lnTo>
                  <a:pt x="15709" y="0"/>
                </a:lnTo>
                <a:lnTo>
                  <a:pt x="9855" y="2311"/>
                </a:lnTo>
                <a:lnTo>
                  <a:pt x="2616" y="10502"/>
                </a:lnTo>
                <a:lnTo>
                  <a:pt x="1015" y="14566"/>
                </a:lnTo>
                <a:lnTo>
                  <a:pt x="1015" y="19113"/>
                </a:lnTo>
                <a:lnTo>
                  <a:pt x="7734" y="19113"/>
                </a:lnTo>
                <a:lnTo>
                  <a:pt x="8267" y="14300"/>
                </a:lnTo>
                <a:lnTo>
                  <a:pt x="10058" y="10731"/>
                </a:lnTo>
                <a:lnTo>
                  <a:pt x="15748" y="6464"/>
                </a:lnTo>
                <a:lnTo>
                  <a:pt x="19240" y="5486"/>
                </a:lnTo>
                <a:lnTo>
                  <a:pt x="28854" y="5486"/>
                </a:lnTo>
                <a:lnTo>
                  <a:pt x="32918" y="6946"/>
                </a:lnTo>
                <a:lnTo>
                  <a:pt x="38201" y="12369"/>
                </a:lnTo>
                <a:lnTo>
                  <a:pt x="39420" y="15443"/>
                </a:lnTo>
                <a:lnTo>
                  <a:pt x="39420" y="22618"/>
                </a:lnTo>
                <a:lnTo>
                  <a:pt x="38138" y="25641"/>
                </a:lnTo>
                <a:lnTo>
                  <a:pt x="32651" y="30987"/>
                </a:lnTo>
                <a:lnTo>
                  <a:pt x="28689" y="32410"/>
                </a:lnTo>
                <a:lnTo>
                  <a:pt x="23672" y="32410"/>
                </a:lnTo>
                <a:lnTo>
                  <a:pt x="19608" y="32105"/>
                </a:lnTo>
                <a:lnTo>
                  <a:pt x="19608" y="38201"/>
                </a:lnTo>
                <a:lnTo>
                  <a:pt x="21323" y="37896"/>
                </a:lnTo>
                <a:lnTo>
                  <a:pt x="28409" y="37896"/>
                </a:lnTo>
                <a:lnTo>
                  <a:pt x="32461" y="39230"/>
                </a:lnTo>
                <a:lnTo>
                  <a:pt x="38760" y="44589"/>
                </a:lnTo>
                <a:lnTo>
                  <a:pt x="40335" y="48094"/>
                </a:lnTo>
                <a:lnTo>
                  <a:pt x="40335" y="56756"/>
                </a:lnTo>
                <a:lnTo>
                  <a:pt x="38760" y="60312"/>
                </a:lnTo>
                <a:lnTo>
                  <a:pt x="32461" y="65786"/>
                </a:lnTo>
                <a:lnTo>
                  <a:pt x="28384" y="67157"/>
                </a:lnTo>
                <a:lnTo>
                  <a:pt x="18834" y="67157"/>
                </a:lnTo>
                <a:lnTo>
                  <a:pt x="14947" y="65849"/>
                </a:lnTo>
                <a:lnTo>
                  <a:pt x="8521" y="60642"/>
                </a:lnTo>
                <a:lnTo>
                  <a:pt x="6908" y="57264"/>
                </a:lnTo>
                <a:lnTo>
                  <a:pt x="6908" y="53136"/>
                </a:lnTo>
                <a:lnTo>
                  <a:pt x="0" y="53136"/>
                </a:lnTo>
                <a:lnTo>
                  <a:pt x="0" y="55168"/>
                </a:lnTo>
                <a:lnTo>
                  <a:pt x="292" y="57188"/>
                </a:lnTo>
                <a:lnTo>
                  <a:pt x="19545" y="72847"/>
                </a:lnTo>
                <a:lnTo>
                  <a:pt x="30848" y="72847"/>
                </a:lnTo>
                <a:lnTo>
                  <a:pt x="37058" y="70675"/>
                </a:lnTo>
                <a:lnTo>
                  <a:pt x="45250" y="62611"/>
                </a:lnTo>
                <a:lnTo>
                  <a:pt x="47142" y="58153"/>
                </a:lnTo>
                <a:lnTo>
                  <a:pt x="47142" y="48539"/>
                </a:lnTo>
                <a:lnTo>
                  <a:pt x="45770" y="44716"/>
                </a:lnTo>
                <a:lnTo>
                  <a:pt x="40284" y="38290"/>
                </a:lnTo>
                <a:lnTo>
                  <a:pt x="36550" y="36169"/>
                </a:lnTo>
                <a:lnTo>
                  <a:pt x="31813" y="35153"/>
                </a:lnTo>
                <a:lnTo>
                  <a:pt x="37020" y="33870"/>
                </a:lnTo>
                <a:lnTo>
                  <a:pt x="40843" y="31559"/>
                </a:lnTo>
                <a:lnTo>
                  <a:pt x="45173" y="25742"/>
                </a:lnTo>
                <a:lnTo>
                  <a:pt x="46126" y="22733"/>
                </a:lnTo>
                <a:lnTo>
                  <a:pt x="46126" y="14389"/>
                </a:lnTo>
                <a:lnTo>
                  <a:pt x="44500" y="10223"/>
                </a:lnTo>
                <a:lnTo>
                  <a:pt x="37122" y="2235"/>
                </a:lnTo>
                <a:lnTo>
                  <a:pt x="3116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461934" y="3773640"/>
            <a:ext cx="51435" cy="71755"/>
          </a:xfrm>
          <a:custGeom>
            <a:avLst/>
            <a:gdLst/>
            <a:ahLst/>
            <a:cxnLst/>
            <a:rect l="l" t="t" r="r" b="b"/>
            <a:pathLst>
              <a:path w="51435" h="71754">
                <a:moveTo>
                  <a:pt x="39611" y="54660"/>
                </a:moveTo>
                <a:lnTo>
                  <a:pt x="33108" y="54660"/>
                </a:lnTo>
                <a:lnTo>
                  <a:pt x="33108" y="71310"/>
                </a:lnTo>
                <a:lnTo>
                  <a:pt x="39611" y="71310"/>
                </a:lnTo>
                <a:lnTo>
                  <a:pt x="39611" y="54660"/>
                </a:lnTo>
                <a:close/>
              </a:path>
              <a:path w="51435" h="71754">
                <a:moveTo>
                  <a:pt x="39611" y="0"/>
                </a:moveTo>
                <a:lnTo>
                  <a:pt x="31280" y="0"/>
                </a:lnTo>
                <a:lnTo>
                  <a:pt x="0" y="47853"/>
                </a:lnTo>
                <a:lnTo>
                  <a:pt x="0" y="54660"/>
                </a:lnTo>
                <a:lnTo>
                  <a:pt x="50888" y="54660"/>
                </a:lnTo>
                <a:lnTo>
                  <a:pt x="50888" y="49275"/>
                </a:lnTo>
                <a:lnTo>
                  <a:pt x="5753" y="49275"/>
                </a:lnTo>
                <a:lnTo>
                  <a:pt x="33108" y="6705"/>
                </a:lnTo>
                <a:lnTo>
                  <a:pt x="39611" y="6705"/>
                </a:lnTo>
                <a:lnTo>
                  <a:pt x="39611" y="0"/>
                </a:lnTo>
                <a:close/>
              </a:path>
              <a:path w="51435" h="71754">
                <a:moveTo>
                  <a:pt x="39611" y="6705"/>
                </a:moveTo>
                <a:lnTo>
                  <a:pt x="33108" y="6705"/>
                </a:lnTo>
                <a:lnTo>
                  <a:pt x="33108" y="49275"/>
                </a:lnTo>
                <a:lnTo>
                  <a:pt x="39611" y="49275"/>
                </a:lnTo>
                <a:lnTo>
                  <a:pt x="39611" y="6705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8465172" y="3915652"/>
            <a:ext cx="45720" cy="71755"/>
          </a:xfrm>
          <a:custGeom>
            <a:avLst/>
            <a:gdLst/>
            <a:ahLst/>
            <a:cxnLst/>
            <a:rect l="l" t="t" r="r" b="b"/>
            <a:pathLst>
              <a:path w="45720" h="71754">
                <a:moveTo>
                  <a:pt x="41757" y="0"/>
                </a:moveTo>
                <a:lnTo>
                  <a:pt x="3149" y="0"/>
                </a:lnTo>
                <a:lnTo>
                  <a:pt x="1422" y="40843"/>
                </a:lnTo>
                <a:lnTo>
                  <a:pt x="8140" y="40843"/>
                </a:lnTo>
                <a:lnTo>
                  <a:pt x="8940" y="37452"/>
                </a:lnTo>
                <a:lnTo>
                  <a:pt x="10706" y="34734"/>
                </a:lnTo>
                <a:lnTo>
                  <a:pt x="16116" y="30683"/>
                </a:lnTo>
                <a:lnTo>
                  <a:pt x="19342" y="29667"/>
                </a:lnTo>
                <a:lnTo>
                  <a:pt x="27940" y="29667"/>
                </a:lnTo>
                <a:lnTo>
                  <a:pt x="31762" y="31368"/>
                </a:lnTo>
                <a:lnTo>
                  <a:pt x="37122" y="37858"/>
                </a:lnTo>
                <a:lnTo>
                  <a:pt x="38404" y="42024"/>
                </a:lnTo>
                <a:lnTo>
                  <a:pt x="38404" y="52108"/>
                </a:lnTo>
                <a:lnTo>
                  <a:pt x="37223" y="56248"/>
                </a:lnTo>
                <a:lnTo>
                  <a:pt x="31940" y="63830"/>
                </a:lnTo>
                <a:lnTo>
                  <a:pt x="27635" y="65925"/>
                </a:lnTo>
                <a:lnTo>
                  <a:pt x="17881" y="65925"/>
                </a:lnTo>
                <a:lnTo>
                  <a:pt x="14490" y="64846"/>
                </a:lnTo>
                <a:lnTo>
                  <a:pt x="8813" y="60312"/>
                </a:lnTo>
                <a:lnTo>
                  <a:pt x="7315" y="57061"/>
                </a:lnTo>
                <a:lnTo>
                  <a:pt x="7315" y="52933"/>
                </a:lnTo>
                <a:lnTo>
                  <a:pt x="0" y="52933"/>
                </a:lnTo>
                <a:lnTo>
                  <a:pt x="0" y="54749"/>
                </a:lnTo>
                <a:lnTo>
                  <a:pt x="292" y="56692"/>
                </a:lnTo>
                <a:lnTo>
                  <a:pt x="17945" y="71310"/>
                </a:lnTo>
                <a:lnTo>
                  <a:pt x="28790" y="71310"/>
                </a:lnTo>
                <a:lnTo>
                  <a:pt x="34569" y="69126"/>
                </a:lnTo>
                <a:lnTo>
                  <a:pt x="43167" y="60401"/>
                </a:lnTo>
                <a:lnTo>
                  <a:pt x="45313" y="54622"/>
                </a:lnTo>
                <a:lnTo>
                  <a:pt x="45313" y="40525"/>
                </a:lnTo>
                <a:lnTo>
                  <a:pt x="43383" y="34950"/>
                </a:lnTo>
                <a:lnTo>
                  <a:pt x="35661" y="26415"/>
                </a:lnTo>
                <a:lnTo>
                  <a:pt x="30441" y="24269"/>
                </a:lnTo>
                <a:lnTo>
                  <a:pt x="20700" y="24269"/>
                </a:lnTo>
                <a:lnTo>
                  <a:pt x="17805" y="24866"/>
                </a:lnTo>
                <a:lnTo>
                  <a:pt x="12585" y="27241"/>
                </a:lnTo>
                <a:lnTo>
                  <a:pt x="10236" y="29019"/>
                </a:lnTo>
                <a:lnTo>
                  <a:pt x="8140" y="31394"/>
                </a:lnTo>
                <a:lnTo>
                  <a:pt x="9347" y="5384"/>
                </a:lnTo>
                <a:lnTo>
                  <a:pt x="41757" y="5384"/>
                </a:lnTo>
                <a:lnTo>
                  <a:pt x="41757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464766" y="4055110"/>
            <a:ext cx="47625" cy="73025"/>
          </a:xfrm>
          <a:custGeom>
            <a:avLst/>
            <a:gdLst/>
            <a:ahLst/>
            <a:cxnLst/>
            <a:rect l="l" t="t" r="r" b="b"/>
            <a:pathLst>
              <a:path w="47625" h="73025">
                <a:moveTo>
                  <a:pt x="30721" y="0"/>
                </a:moveTo>
                <a:lnTo>
                  <a:pt x="15341" y="0"/>
                </a:lnTo>
                <a:lnTo>
                  <a:pt x="8470" y="4076"/>
                </a:lnTo>
                <a:lnTo>
                  <a:pt x="0" y="48082"/>
                </a:lnTo>
                <a:lnTo>
                  <a:pt x="1600" y="55816"/>
                </a:lnTo>
                <a:lnTo>
                  <a:pt x="4787" y="61569"/>
                </a:lnTo>
                <a:lnTo>
                  <a:pt x="8915" y="69087"/>
                </a:lnTo>
                <a:lnTo>
                  <a:pt x="15544" y="72859"/>
                </a:lnTo>
                <a:lnTo>
                  <a:pt x="30924" y="72859"/>
                </a:lnTo>
                <a:lnTo>
                  <a:pt x="36106" y="70954"/>
                </a:lnTo>
                <a:lnTo>
                  <a:pt x="40226" y="67157"/>
                </a:lnTo>
                <a:lnTo>
                  <a:pt x="19646" y="67157"/>
                </a:lnTo>
                <a:lnTo>
                  <a:pt x="15760" y="65544"/>
                </a:lnTo>
                <a:lnTo>
                  <a:pt x="10147" y="59118"/>
                </a:lnTo>
                <a:lnTo>
                  <a:pt x="8737" y="54800"/>
                </a:lnTo>
                <a:lnTo>
                  <a:pt x="8737" y="44030"/>
                </a:lnTo>
                <a:lnTo>
                  <a:pt x="10083" y="39763"/>
                </a:lnTo>
                <a:lnTo>
                  <a:pt x="11819" y="37693"/>
                </a:lnTo>
                <a:lnTo>
                  <a:pt x="6807" y="37693"/>
                </a:lnTo>
                <a:lnTo>
                  <a:pt x="6807" y="26047"/>
                </a:lnTo>
                <a:lnTo>
                  <a:pt x="8229" y="17805"/>
                </a:lnTo>
                <a:lnTo>
                  <a:pt x="13919" y="8115"/>
                </a:lnTo>
                <a:lnTo>
                  <a:pt x="18669" y="5702"/>
                </a:lnTo>
                <a:lnTo>
                  <a:pt x="41922" y="5702"/>
                </a:lnTo>
                <a:lnTo>
                  <a:pt x="35433" y="1295"/>
                </a:lnTo>
                <a:lnTo>
                  <a:pt x="30721" y="0"/>
                </a:lnTo>
                <a:close/>
              </a:path>
              <a:path w="47625" h="73025">
                <a:moveTo>
                  <a:pt x="40805" y="31800"/>
                </a:moveTo>
                <a:lnTo>
                  <a:pt x="29806" y="31800"/>
                </a:lnTo>
                <a:lnTo>
                  <a:pt x="33731" y="33413"/>
                </a:lnTo>
                <a:lnTo>
                  <a:pt x="39014" y="39852"/>
                </a:lnTo>
                <a:lnTo>
                  <a:pt x="40315" y="44030"/>
                </a:lnTo>
                <a:lnTo>
                  <a:pt x="40335" y="54800"/>
                </a:lnTo>
                <a:lnTo>
                  <a:pt x="38950" y="59118"/>
                </a:lnTo>
                <a:lnTo>
                  <a:pt x="33400" y="65544"/>
                </a:lnTo>
                <a:lnTo>
                  <a:pt x="29527" y="67157"/>
                </a:lnTo>
                <a:lnTo>
                  <a:pt x="40226" y="67157"/>
                </a:lnTo>
                <a:lnTo>
                  <a:pt x="44843" y="62903"/>
                </a:lnTo>
                <a:lnTo>
                  <a:pt x="47142" y="56972"/>
                </a:lnTo>
                <a:lnTo>
                  <a:pt x="47142" y="42684"/>
                </a:lnTo>
                <a:lnTo>
                  <a:pt x="45351" y="37185"/>
                </a:lnTo>
                <a:lnTo>
                  <a:pt x="40805" y="31800"/>
                </a:lnTo>
                <a:close/>
              </a:path>
              <a:path w="47625" h="73025">
                <a:moveTo>
                  <a:pt x="32613" y="26111"/>
                </a:moveTo>
                <a:lnTo>
                  <a:pt x="17106" y="26111"/>
                </a:lnTo>
                <a:lnTo>
                  <a:pt x="10731" y="29984"/>
                </a:lnTo>
                <a:lnTo>
                  <a:pt x="6807" y="37693"/>
                </a:lnTo>
                <a:lnTo>
                  <a:pt x="11819" y="37693"/>
                </a:lnTo>
                <a:lnTo>
                  <a:pt x="15430" y="33388"/>
                </a:lnTo>
                <a:lnTo>
                  <a:pt x="19380" y="31800"/>
                </a:lnTo>
                <a:lnTo>
                  <a:pt x="40805" y="31800"/>
                </a:lnTo>
                <a:lnTo>
                  <a:pt x="37896" y="28384"/>
                </a:lnTo>
                <a:lnTo>
                  <a:pt x="32613" y="26111"/>
                </a:lnTo>
                <a:close/>
              </a:path>
              <a:path w="47625" h="73025">
                <a:moveTo>
                  <a:pt x="41922" y="5702"/>
                </a:moveTo>
                <a:lnTo>
                  <a:pt x="29438" y="5702"/>
                </a:lnTo>
                <a:lnTo>
                  <a:pt x="32816" y="6781"/>
                </a:lnTo>
                <a:lnTo>
                  <a:pt x="38100" y="11112"/>
                </a:lnTo>
                <a:lnTo>
                  <a:pt x="39420" y="14135"/>
                </a:lnTo>
                <a:lnTo>
                  <a:pt x="39420" y="17983"/>
                </a:lnTo>
                <a:lnTo>
                  <a:pt x="46227" y="17983"/>
                </a:lnTo>
                <a:lnTo>
                  <a:pt x="46227" y="11760"/>
                </a:lnTo>
                <a:lnTo>
                  <a:pt x="43891" y="7048"/>
                </a:lnTo>
                <a:lnTo>
                  <a:pt x="41922" y="5702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463649" y="4197630"/>
            <a:ext cx="45085" cy="70485"/>
          </a:xfrm>
          <a:custGeom>
            <a:avLst/>
            <a:gdLst/>
            <a:ahLst/>
            <a:cxnLst/>
            <a:rect l="l" t="t" r="r" b="b"/>
            <a:pathLst>
              <a:path w="45085" h="70485">
                <a:moveTo>
                  <a:pt x="44805" y="0"/>
                </a:moveTo>
                <a:lnTo>
                  <a:pt x="0" y="0"/>
                </a:lnTo>
                <a:lnTo>
                  <a:pt x="0" y="5994"/>
                </a:lnTo>
                <a:lnTo>
                  <a:pt x="37896" y="5994"/>
                </a:lnTo>
                <a:lnTo>
                  <a:pt x="9753" y="70307"/>
                </a:lnTo>
                <a:lnTo>
                  <a:pt x="17526" y="70319"/>
                </a:lnTo>
                <a:lnTo>
                  <a:pt x="44805" y="6197"/>
                </a:lnTo>
                <a:lnTo>
                  <a:pt x="4480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447034" y="3068167"/>
            <a:ext cx="44450" cy="72390"/>
          </a:xfrm>
          <a:custGeom>
            <a:avLst/>
            <a:gdLst/>
            <a:ahLst/>
            <a:cxnLst/>
            <a:rect l="l" t="t" r="r" b="b"/>
            <a:pathLst>
              <a:path w="44450" h="72389">
                <a:moveTo>
                  <a:pt x="28473" y="0"/>
                </a:moveTo>
                <a:lnTo>
                  <a:pt x="16294" y="0"/>
                </a:lnTo>
                <a:lnTo>
                  <a:pt x="11214" y="1739"/>
                </a:lnTo>
                <a:lnTo>
                  <a:pt x="2882" y="8915"/>
                </a:lnTo>
                <a:lnTo>
                  <a:pt x="723" y="13982"/>
                </a:lnTo>
                <a:lnTo>
                  <a:pt x="723" y="20421"/>
                </a:lnTo>
                <a:lnTo>
                  <a:pt x="8140" y="20421"/>
                </a:lnTo>
                <a:lnTo>
                  <a:pt x="8140" y="16090"/>
                </a:lnTo>
                <a:lnTo>
                  <a:pt x="9398" y="12611"/>
                </a:lnTo>
                <a:lnTo>
                  <a:pt x="14566" y="7327"/>
                </a:lnTo>
                <a:lnTo>
                  <a:pt x="18008" y="5994"/>
                </a:lnTo>
                <a:lnTo>
                  <a:pt x="27241" y="5994"/>
                </a:lnTo>
                <a:lnTo>
                  <a:pt x="30861" y="7594"/>
                </a:lnTo>
                <a:lnTo>
                  <a:pt x="34975" y="13144"/>
                </a:lnTo>
                <a:lnTo>
                  <a:pt x="35864" y="15913"/>
                </a:lnTo>
                <a:lnTo>
                  <a:pt x="35864" y="21272"/>
                </a:lnTo>
                <a:lnTo>
                  <a:pt x="11112" y="54762"/>
                </a:lnTo>
                <a:lnTo>
                  <a:pt x="0" y="64922"/>
                </a:lnTo>
                <a:lnTo>
                  <a:pt x="0" y="71831"/>
                </a:lnTo>
                <a:lnTo>
                  <a:pt x="44208" y="71831"/>
                </a:lnTo>
                <a:lnTo>
                  <a:pt x="44208" y="65633"/>
                </a:lnTo>
                <a:lnTo>
                  <a:pt x="8140" y="65633"/>
                </a:lnTo>
                <a:lnTo>
                  <a:pt x="16134" y="58032"/>
                </a:lnTo>
                <a:lnTo>
                  <a:pt x="42672" y="24384"/>
                </a:lnTo>
                <a:lnTo>
                  <a:pt x="43281" y="21475"/>
                </a:lnTo>
                <a:lnTo>
                  <a:pt x="43281" y="12738"/>
                </a:lnTo>
                <a:lnTo>
                  <a:pt x="41325" y="8216"/>
                </a:lnTo>
                <a:lnTo>
                  <a:pt x="33464" y="1650"/>
                </a:lnTo>
                <a:lnTo>
                  <a:pt x="28473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9447428" y="3210687"/>
            <a:ext cx="45720" cy="71755"/>
          </a:xfrm>
          <a:custGeom>
            <a:avLst/>
            <a:gdLst/>
            <a:ahLst/>
            <a:cxnLst/>
            <a:rect l="l" t="t" r="r" b="b"/>
            <a:pathLst>
              <a:path w="45720" h="71754">
                <a:moveTo>
                  <a:pt x="41770" y="0"/>
                </a:moveTo>
                <a:lnTo>
                  <a:pt x="3149" y="0"/>
                </a:lnTo>
                <a:lnTo>
                  <a:pt x="1447" y="40843"/>
                </a:lnTo>
                <a:lnTo>
                  <a:pt x="8140" y="40843"/>
                </a:lnTo>
                <a:lnTo>
                  <a:pt x="8953" y="37452"/>
                </a:lnTo>
                <a:lnTo>
                  <a:pt x="10718" y="34747"/>
                </a:lnTo>
                <a:lnTo>
                  <a:pt x="16128" y="30683"/>
                </a:lnTo>
                <a:lnTo>
                  <a:pt x="19354" y="29667"/>
                </a:lnTo>
                <a:lnTo>
                  <a:pt x="27965" y="29667"/>
                </a:lnTo>
                <a:lnTo>
                  <a:pt x="31775" y="31356"/>
                </a:lnTo>
                <a:lnTo>
                  <a:pt x="37134" y="37871"/>
                </a:lnTo>
                <a:lnTo>
                  <a:pt x="38430" y="42037"/>
                </a:lnTo>
                <a:lnTo>
                  <a:pt x="38430" y="52120"/>
                </a:lnTo>
                <a:lnTo>
                  <a:pt x="37236" y="56248"/>
                </a:lnTo>
                <a:lnTo>
                  <a:pt x="31953" y="63830"/>
                </a:lnTo>
                <a:lnTo>
                  <a:pt x="27635" y="65938"/>
                </a:lnTo>
                <a:lnTo>
                  <a:pt x="17894" y="65938"/>
                </a:lnTo>
                <a:lnTo>
                  <a:pt x="14516" y="64858"/>
                </a:lnTo>
                <a:lnTo>
                  <a:pt x="8813" y="60312"/>
                </a:lnTo>
                <a:lnTo>
                  <a:pt x="7327" y="57061"/>
                </a:lnTo>
                <a:lnTo>
                  <a:pt x="7327" y="52933"/>
                </a:lnTo>
                <a:lnTo>
                  <a:pt x="0" y="52933"/>
                </a:lnTo>
                <a:lnTo>
                  <a:pt x="0" y="54762"/>
                </a:lnTo>
                <a:lnTo>
                  <a:pt x="304" y="56692"/>
                </a:lnTo>
                <a:lnTo>
                  <a:pt x="17957" y="71323"/>
                </a:lnTo>
                <a:lnTo>
                  <a:pt x="28803" y="71323"/>
                </a:lnTo>
                <a:lnTo>
                  <a:pt x="34582" y="69138"/>
                </a:lnTo>
                <a:lnTo>
                  <a:pt x="43167" y="60401"/>
                </a:lnTo>
                <a:lnTo>
                  <a:pt x="45326" y="54622"/>
                </a:lnTo>
                <a:lnTo>
                  <a:pt x="45326" y="40538"/>
                </a:lnTo>
                <a:lnTo>
                  <a:pt x="43383" y="34950"/>
                </a:lnTo>
                <a:lnTo>
                  <a:pt x="35674" y="26416"/>
                </a:lnTo>
                <a:lnTo>
                  <a:pt x="30467" y="24282"/>
                </a:lnTo>
                <a:lnTo>
                  <a:pt x="20688" y="24282"/>
                </a:lnTo>
                <a:lnTo>
                  <a:pt x="17818" y="24879"/>
                </a:lnTo>
                <a:lnTo>
                  <a:pt x="12585" y="27254"/>
                </a:lnTo>
                <a:lnTo>
                  <a:pt x="10248" y="29019"/>
                </a:lnTo>
                <a:lnTo>
                  <a:pt x="8140" y="31394"/>
                </a:lnTo>
                <a:lnTo>
                  <a:pt x="9359" y="5384"/>
                </a:lnTo>
                <a:lnTo>
                  <a:pt x="41770" y="5384"/>
                </a:lnTo>
                <a:lnTo>
                  <a:pt x="4177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9429305" y="3350158"/>
            <a:ext cx="88900" cy="73025"/>
          </a:xfrm>
          <a:custGeom>
            <a:avLst/>
            <a:gdLst/>
            <a:ahLst/>
            <a:cxnLst/>
            <a:rect l="l" t="t" r="r" b="b"/>
            <a:pathLst>
              <a:path w="88900" h="73025">
                <a:moveTo>
                  <a:pt x="22542" y="508"/>
                </a:moveTo>
                <a:lnTo>
                  <a:pt x="16243" y="508"/>
                </a:lnTo>
                <a:lnTo>
                  <a:pt x="10833" y="5308"/>
                </a:lnTo>
                <a:lnTo>
                  <a:pt x="6692" y="8293"/>
                </a:lnTo>
                <a:lnTo>
                  <a:pt x="3594" y="10020"/>
                </a:lnTo>
                <a:lnTo>
                  <a:pt x="0" y="11582"/>
                </a:lnTo>
                <a:lnTo>
                  <a:pt x="0" y="18186"/>
                </a:lnTo>
                <a:lnTo>
                  <a:pt x="15849" y="7721"/>
                </a:lnTo>
                <a:lnTo>
                  <a:pt x="15849" y="71831"/>
                </a:lnTo>
                <a:lnTo>
                  <a:pt x="22542" y="71831"/>
                </a:lnTo>
                <a:lnTo>
                  <a:pt x="22542" y="508"/>
                </a:lnTo>
                <a:close/>
              </a:path>
              <a:path w="88900" h="73025">
                <a:moveTo>
                  <a:pt x="88493" y="36474"/>
                </a:moveTo>
                <a:lnTo>
                  <a:pt x="81648" y="7988"/>
                </a:lnTo>
                <a:lnTo>
                  <a:pt x="81648" y="44056"/>
                </a:lnTo>
                <a:lnTo>
                  <a:pt x="80810" y="50228"/>
                </a:lnTo>
                <a:lnTo>
                  <a:pt x="76314" y="63233"/>
                </a:lnTo>
                <a:lnTo>
                  <a:pt x="71755" y="67170"/>
                </a:lnTo>
                <a:lnTo>
                  <a:pt x="58826" y="67170"/>
                </a:lnTo>
                <a:lnTo>
                  <a:pt x="54216" y="63195"/>
                </a:lnTo>
                <a:lnTo>
                  <a:pt x="49809" y="50317"/>
                </a:lnTo>
                <a:lnTo>
                  <a:pt x="49060" y="44881"/>
                </a:lnTo>
                <a:lnTo>
                  <a:pt x="49149" y="27660"/>
                </a:lnTo>
                <a:lnTo>
                  <a:pt x="49847" y="22720"/>
                </a:lnTo>
                <a:lnTo>
                  <a:pt x="54317" y="9652"/>
                </a:lnTo>
                <a:lnTo>
                  <a:pt x="58877" y="5689"/>
                </a:lnTo>
                <a:lnTo>
                  <a:pt x="71831" y="5689"/>
                </a:lnTo>
                <a:lnTo>
                  <a:pt x="76441" y="9652"/>
                </a:lnTo>
                <a:lnTo>
                  <a:pt x="80835" y="22517"/>
                </a:lnTo>
                <a:lnTo>
                  <a:pt x="81572" y="28079"/>
                </a:lnTo>
                <a:lnTo>
                  <a:pt x="81648" y="44056"/>
                </a:lnTo>
                <a:lnTo>
                  <a:pt x="81648" y="7988"/>
                </a:lnTo>
                <a:lnTo>
                  <a:pt x="80162" y="5689"/>
                </a:lnTo>
                <a:lnTo>
                  <a:pt x="78498" y="3098"/>
                </a:lnTo>
                <a:lnTo>
                  <a:pt x="72771" y="0"/>
                </a:lnTo>
                <a:lnTo>
                  <a:pt x="55702" y="0"/>
                </a:lnTo>
                <a:lnTo>
                  <a:pt x="49034" y="4940"/>
                </a:lnTo>
                <a:lnTo>
                  <a:pt x="43205" y="20447"/>
                </a:lnTo>
                <a:lnTo>
                  <a:pt x="42164" y="27660"/>
                </a:lnTo>
                <a:lnTo>
                  <a:pt x="42164" y="36474"/>
                </a:lnTo>
                <a:lnTo>
                  <a:pt x="57861" y="72847"/>
                </a:lnTo>
                <a:lnTo>
                  <a:pt x="74930" y="72847"/>
                </a:lnTo>
                <a:lnTo>
                  <a:pt x="81597" y="67906"/>
                </a:lnTo>
                <a:lnTo>
                  <a:pt x="81864" y="67170"/>
                </a:lnTo>
                <a:lnTo>
                  <a:pt x="85344" y="58013"/>
                </a:lnTo>
                <a:lnTo>
                  <a:pt x="87426" y="52451"/>
                </a:lnTo>
                <a:lnTo>
                  <a:pt x="88493" y="45275"/>
                </a:lnTo>
                <a:lnTo>
                  <a:pt x="88493" y="36474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7" name="object 1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418790" y="3491142"/>
            <a:ext cx="102209" cy="72847"/>
          </a:xfrm>
          <a:prstGeom prst="rect">
            <a:avLst/>
          </a:prstGeom>
        </p:spPr>
      </p:pic>
      <p:pic>
        <p:nvPicPr>
          <p:cNvPr id="18" name="object 18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9419210" y="3632137"/>
            <a:ext cx="102387" cy="72847"/>
          </a:xfrm>
          <a:prstGeom prst="rect">
            <a:avLst/>
          </a:prstGeom>
        </p:spPr>
      </p:pic>
      <p:grpSp>
        <p:nvGrpSpPr>
          <p:cNvPr id="19" name="object 19"/>
          <p:cNvGrpSpPr/>
          <p:nvPr/>
        </p:nvGrpSpPr>
        <p:grpSpPr>
          <a:xfrm>
            <a:off x="9400057" y="3773132"/>
            <a:ext cx="147320" cy="73025"/>
            <a:chOff x="4345457" y="3773131"/>
            <a:chExt cx="147320" cy="73025"/>
          </a:xfrm>
        </p:grpSpPr>
        <p:sp>
          <p:nvSpPr>
            <p:cNvPr id="20" name="object 20"/>
            <p:cNvSpPr/>
            <p:nvPr/>
          </p:nvSpPr>
          <p:spPr>
            <a:xfrm>
              <a:off x="4345457" y="3773639"/>
              <a:ext cx="22860" cy="71755"/>
            </a:xfrm>
            <a:custGeom>
              <a:avLst/>
              <a:gdLst/>
              <a:ahLst/>
              <a:cxnLst/>
              <a:rect l="l" t="t" r="r" b="b"/>
              <a:pathLst>
                <a:path w="22860" h="71754">
                  <a:moveTo>
                    <a:pt x="22542" y="0"/>
                  </a:moveTo>
                  <a:lnTo>
                    <a:pt x="16243" y="0"/>
                  </a:lnTo>
                  <a:lnTo>
                    <a:pt x="10833" y="4800"/>
                  </a:lnTo>
                  <a:lnTo>
                    <a:pt x="6692" y="7797"/>
                  </a:lnTo>
                  <a:lnTo>
                    <a:pt x="3568" y="9512"/>
                  </a:lnTo>
                  <a:lnTo>
                    <a:pt x="0" y="11074"/>
                  </a:lnTo>
                  <a:lnTo>
                    <a:pt x="0" y="17678"/>
                  </a:lnTo>
                  <a:lnTo>
                    <a:pt x="15849" y="7213"/>
                  </a:lnTo>
                  <a:lnTo>
                    <a:pt x="15849" y="71310"/>
                  </a:lnTo>
                  <a:lnTo>
                    <a:pt x="22542" y="71310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87595" y="3773131"/>
              <a:ext cx="104851" cy="72847"/>
            </a:xfrm>
            <a:prstGeom prst="rect">
              <a:avLst/>
            </a:prstGeom>
          </p:spPr>
        </p:pic>
      </p:grpSp>
      <p:pic>
        <p:nvPicPr>
          <p:cNvPr id="22" name="object 22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389541" y="3914127"/>
            <a:ext cx="161328" cy="72834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9386685" y="4055110"/>
            <a:ext cx="164185" cy="72859"/>
          </a:xfrm>
          <a:prstGeom prst="rect">
            <a:avLst/>
          </a:prstGeom>
        </p:spPr>
      </p:pic>
      <p:pic>
        <p:nvPicPr>
          <p:cNvPr id="24" name="object 24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9389541" y="4196106"/>
            <a:ext cx="161328" cy="72847"/>
          </a:xfrm>
          <a:prstGeom prst="rect">
            <a:avLst/>
          </a:prstGeom>
        </p:spPr>
      </p:pic>
      <p:grpSp>
        <p:nvGrpSpPr>
          <p:cNvPr id="25" name="object 25"/>
          <p:cNvGrpSpPr/>
          <p:nvPr/>
        </p:nvGrpSpPr>
        <p:grpSpPr>
          <a:xfrm>
            <a:off x="7971802" y="2701697"/>
            <a:ext cx="1993264" cy="1627505"/>
            <a:chOff x="2917202" y="2701696"/>
            <a:chExt cx="1993264" cy="1627505"/>
          </a:xfrm>
        </p:grpSpPr>
        <p:sp>
          <p:nvSpPr>
            <p:cNvPr id="26" name="object 26"/>
            <p:cNvSpPr/>
            <p:nvPr/>
          </p:nvSpPr>
          <p:spPr>
            <a:xfrm>
              <a:off x="2919488" y="2703982"/>
              <a:ext cx="1988820" cy="1623060"/>
            </a:xfrm>
            <a:custGeom>
              <a:avLst/>
              <a:gdLst/>
              <a:ahLst/>
              <a:cxnLst/>
              <a:rect l="l" t="t" r="r" b="b"/>
              <a:pathLst>
                <a:path w="1988820" h="1623060">
                  <a:moveTo>
                    <a:pt x="993889" y="0"/>
                  </a:moveTo>
                  <a:lnTo>
                    <a:pt x="993889" y="1621955"/>
                  </a:lnTo>
                </a:path>
                <a:path w="1988820" h="1623060">
                  <a:moveTo>
                    <a:pt x="0" y="0"/>
                  </a:moveTo>
                  <a:lnTo>
                    <a:pt x="1988515" y="0"/>
                  </a:lnTo>
                  <a:lnTo>
                    <a:pt x="1988515" y="1622640"/>
                  </a:lnTo>
                  <a:lnTo>
                    <a:pt x="0" y="162264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082008" y="2766186"/>
              <a:ext cx="668680" cy="183349"/>
            </a:xfrm>
            <a:prstGeom prst="rect">
              <a:avLst/>
            </a:prstGeom>
          </p:spPr>
        </p:pic>
      </p:grpSp>
      <p:grpSp>
        <p:nvGrpSpPr>
          <p:cNvPr id="28" name="object 28"/>
          <p:cNvGrpSpPr/>
          <p:nvPr/>
        </p:nvGrpSpPr>
        <p:grpSpPr>
          <a:xfrm>
            <a:off x="8396071" y="6258998"/>
            <a:ext cx="1551940" cy="2557780"/>
            <a:chOff x="3341471" y="6258998"/>
            <a:chExt cx="1551940" cy="2557780"/>
          </a:xfrm>
        </p:grpSpPr>
        <p:sp>
          <p:nvSpPr>
            <p:cNvPr id="29" name="object 29"/>
            <p:cNvSpPr/>
            <p:nvPr/>
          </p:nvSpPr>
          <p:spPr>
            <a:xfrm>
              <a:off x="3343389" y="6270942"/>
              <a:ext cx="1542415" cy="2545715"/>
            </a:xfrm>
            <a:custGeom>
              <a:avLst/>
              <a:gdLst/>
              <a:ahLst/>
              <a:cxnLst/>
              <a:rect l="l" t="t" r="r" b="b"/>
              <a:pathLst>
                <a:path w="1542414" h="2545715">
                  <a:moveTo>
                    <a:pt x="1537957" y="0"/>
                  </a:moveTo>
                  <a:lnTo>
                    <a:pt x="1537957" y="2541447"/>
                  </a:lnTo>
                  <a:lnTo>
                    <a:pt x="0" y="2541447"/>
                  </a:lnTo>
                  <a:lnTo>
                    <a:pt x="0" y="0"/>
                  </a:lnTo>
                  <a:lnTo>
                    <a:pt x="1537957" y="0"/>
                  </a:lnTo>
                  <a:close/>
                </a:path>
                <a:path w="1542414" h="2545715">
                  <a:moveTo>
                    <a:pt x="74714" y="1155"/>
                  </a:moveTo>
                  <a:lnTo>
                    <a:pt x="74714" y="2542755"/>
                  </a:lnTo>
                </a:path>
                <a:path w="1542414" h="2545715">
                  <a:moveTo>
                    <a:pt x="146075" y="533"/>
                  </a:moveTo>
                  <a:lnTo>
                    <a:pt x="146075" y="2545486"/>
                  </a:lnTo>
                </a:path>
                <a:path w="1542414" h="2545715">
                  <a:moveTo>
                    <a:pt x="193636" y="2540025"/>
                  </a:moveTo>
                  <a:lnTo>
                    <a:pt x="193636" y="533"/>
                  </a:lnTo>
                </a:path>
                <a:path w="1542414" h="2545715">
                  <a:moveTo>
                    <a:pt x="669366" y="533"/>
                  </a:moveTo>
                  <a:lnTo>
                    <a:pt x="669366" y="2545486"/>
                  </a:lnTo>
                </a:path>
                <a:path w="1542414" h="2545715">
                  <a:moveTo>
                    <a:pt x="907224" y="2540025"/>
                  </a:moveTo>
                  <a:lnTo>
                    <a:pt x="907224" y="533"/>
                  </a:lnTo>
                </a:path>
                <a:path w="1542414" h="2545715">
                  <a:moveTo>
                    <a:pt x="1049947" y="533"/>
                  </a:moveTo>
                  <a:lnTo>
                    <a:pt x="1049947" y="2542717"/>
                  </a:lnTo>
                </a:path>
                <a:path w="1542414" h="2545715">
                  <a:moveTo>
                    <a:pt x="1145082" y="2539390"/>
                  </a:moveTo>
                  <a:lnTo>
                    <a:pt x="1145082" y="533"/>
                  </a:lnTo>
                </a:path>
                <a:path w="1542414" h="2545715">
                  <a:moveTo>
                    <a:pt x="1240231" y="533"/>
                  </a:moveTo>
                  <a:lnTo>
                    <a:pt x="1240231" y="2545486"/>
                  </a:lnTo>
                </a:path>
                <a:path w="1542414" h="2545715">
                  <a:moveTo>
                    <a:pt x="1335379" y="2540025"/>
                  </a:moveTo>
                  <a:lnTo>
                    <a:pt x="1335379" y="533"/>
                  </a:lnTo>
                </a:path>
                <a:path w="1542414" h="2545715">
                  <a:moveTo>
                    <a:pt x="1394840" y="533"/>
                  </a:moveTo>
                  <a:lnTo>
                    <a:pt x="1394840" y="2542755"/>
                  </a:lnTo>
                </a:path>
                <a:path w="1542414" h="2545715">
                  <a:moveTo>
                    <a:pt x="1454302" y="2540025"/>
                  </a:moveTo>
                  <a:lnTo>
                    <a:pt x="1454302" y="533"/>
                  </a:lnTo>
                </a:path>
                <a:path w="1542414" h="2545715">
                  <a:moveTo>
                    <a:pt x="1536623" y="2449969"/>
                  </a:moveTo>
                  <a:lnTo>
                    <a:pt x="0" y="2449969"/>
                  </a:lnTo>
                </a:path>
                <a:path w="1542414" h="2545715">
                  <a:moveTo>
                    <a:pt x="0" y="2235885"/>
                  </a:moveTo>
                  <a:lnTo>
                    <a:pt x="1536623" y="2235885"/>
                  </a:lnTo>
                </a:path>
                <a:path w="1542414" h="2545715">
                  <a:moveTo>
                    <a:pt x="1536623" y="1998040"/>
                  </a:moveTo>
                  <a:lnTo>
                    <a:pt x="0" y="1998040"/>
                  </a:lnTo>
                </a:path>
                <a:path w="1542414" h="2545715">
                  <a:moveTo>
                    <a:pt x="0" y="1902891"/>
                  </a:moveTo>
                  <a:lnTo>
                    <a:pt x="1542059" y="1902891"/>
                  </a:lnTo>
                </a:path>
                <a:path w="1542414" h="2545715">
                  <a:moveTo>
                    <a:pt x="1536623" y="1855317"/>
                  </a:moveTo>
                  <a:lnTo>
                    <a:pt x="0" y="1855317"/>
                  </a:lnTo>
                </a:path>
                <a:path w="1542414" h="2545715">
                  <a:moveTo>
                    <a:pt x="0" y="1807743"/>
                  </a:moveTo>
                  <a:lnTo>
                    <a:pt x="1536623" y="1807743"/>
                  </a:lnTo>
                </a:path>
                <a:path w="1542414" h="2545715">
                  <a:moveTo>
                    <a:pt x="1536623" y="1569885"/>
                  </a:moveTo>
                  <a:lnTo>
                    <a:pt x="0" y="1569885"/>
                  </a:lnTo>
                </a:path>
                <a:path w="1542414" h="2545715">
                  <a:moveTo>
                    <a:pt x="0" y="1474736"/>
                  </a:moveTo>
                  <a:lnTo>
                    <a:pt x="1536623" y="1474736"/>
                  </a:lnTo>
                </a:path>
                <a:path w="1542414" h="2545715">
                  <a:moveTo>
                    <a:pt x="1536623" y="1427162"/>
                  </a:moveTo>
                  <a:lnTo>
                    <a:pt x="0" y="1427162"/>
                  </a:lnTo>
                </a:path>
                <a:path w="1542414" h="2545715">
                  <a:moveTo>
                    <a:pt x="0" y="1379588"/>
                  </a:moveTo>
                  <a:lnTo>
                    <a:pt x="1536623" y="1379588"/>
                  </a:lnTo>
                </a:path>
                <a:path w="1542414" h="2545715">
                  <a:moveTo>
                    <a:pt x="1536623" y="1332014"/>
                  </a:moveTo>
                  <a:lnTo>
                    <a:pt x="0" y="1332014"/>
                  </a:lnTo>
                </a:path>
                <a:path w="1542414" h="2545715">
                  <a:moveTo>
                    <a:pt x="0" y="1094168"/>
                  </a:moveTo>
                  <a:lnTo>
                    <a:pt x="1536623" y="1094168"/>
                  </a:lnTo>
                </a:path>
                <a:path w="1542414" h="2545715">
                  <a:moveTo>
                    <a:pt x="1536623" y="856297"/>
                  </a:moveTo>
                  <a:lnTo>
                    <a:pt x="0" y="856297"/>
                  </a:lnTo>
                </a:path>
                <a:path w="1542414" h="2545715">
                  <a:moveTo>
                    <a:pt x="0" y="737362"/>
                  </a:moveTo>
                  <a:lnTo>
                    <a:pt x="1536623" y="737362"/>
                  </a:lnTo>
                </a:path>
                <a:path w="1542414" h="2545715">
                  <a:moveTo>
                    <a:pt x="1536623" y="666013"/>
                  </a:moveTo>
                  <a:lnTo>
                    <a:pt x="0" y="666013"/>
                  </a:lnTo>
                </a:path>
                <a:path w="1542414" h="2545715">
                  <a:moveTo>
                    <a:pt x="0" y="618439"/>
                  </a:moveTo>
                  <a:lnTo>
                    <a:pt x="1536623" y="618439"/>
                  </a:lnTo>
                </a:path>
                <a:path w="1542414" h="2545715">
                  <a:moveTo>
                    <a:pt x="1536623" y="451942"/>
                  </a:moveTo>
                  <a:lnTo>
                    <a:pt x="0" y="451942"/>
                  </a:lnTo>
                </a:path>
                <a:path w="1542414" h="2545715">
                  <a:moveTo>
                    <a:pt x="0" y="285432"/>
                  </a:moveTo>
                  <a:lnTo>
                    <a:pt x="1536623" y="285432"/>
                  </a:lnTo>
                </a:path>
                <a:path w="1542414" h="2545715">
                  <a:moveTo>
                    <a:pt x="1536623" y="166509"/>
                  </a:moveTo>
                  <a:lnTo>
                    <a:pt x="0" y="166509"/>
                  </a:lnTo>
                </a:path>
              </a:pathLst>
            </a:custGeom>
            <a:ln w="383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541052" y="6269748"/>
              <a:ext cx="1341120" cy="2076450"/>
            </a:xfrm>
            <a:custGeom>
              <a:avLst/>
              <a:gdLst/>
              <a:ahLst/>
              <a:cxnLst/>
              <a:rect l="l" t="t" r="r" b="b"/>
              <a:pathLst>
                <a:path w="1341120" h="2076450">
                  <a:moveTo>
                    <a:pt x="1341005" y="2076170"/>
                  </a:moveTo>
                  <a:lnTo>
                    <a:pt x="1291122" y="2060317"/>
                  </a:lnTo>
                  <a:lnTo>
                    <a:pt x="1242701" y="2042820"/>
                  </a:lnTo>
                  <a:lnTo>
                    <a:pt x="1195676" y="2023768"/>
                  </a:lnTo>
                  <a:lnTo>
                    <a:pt x="1149979" y="2003249"/>
                  </a:lnTo>
                  <a:lnTo>
                    <a:pt x="1105543" y="1981351"/>
                  </a:lnTo>
                  <a:lnTo>
                    <a:pt x="1062301" y="1958164"/>
                  </a:lnTo>
                  <a:lnTo>
                    <a:pt x="1020185" y="1933776"/>
                  </a:lnTo>
                  <a:lnTo>
                    <a:pt x="979129" y="1908275"/>
                  </a:lnTo>
                  <a:lnTo>
                    <a:pt x="939065" y="1881749"/>
                  </a:lnTo>
                  <a:lnTo>
                    <a:pt x="899926" y="1854289"/>
                  </a:lnTo>
                  <a:lnTo>
                    <a:pt x="861644" y="1825981"/>
                  </a:lnTo>
                  <a:lnTo>
                    <a:pt x="824152" y="1796916"/>
                  </a:lnTo>
                  <a:lnTo>
                    <a:pt x="787384" y="1767180"/>
                  </a:lnTo>
                  <a:lnTo>
                    <a:pt x="751271" y="1736863"/>
                  </a:lnTo>
                  <a:lnTo>
                    <a:pt x="715746" y="1706054"/>
                  </a:lnTo>
                  <a:lnTo>
                    <a:pt x="680955" y="1674207"/>
                  </a:lnTo>
                  <a:lnTo>
                    <a:pt x="647267" y="1640939"/>
                  </a:lnTo>
                  <a:lnTo>
                    <a:pt x="614662" y="1606306"/>
                  </a:lnTo>
                  <a:lnTo>
                    <a:pt x="583119" y="1570367"/>
                  </a:lnTo>
                  <a:lnTo>
                    <a:pt x="552618" y="1533178"/>
                  </a:lnTo>
                  <a:lnTo>
                    <a:pt x="523139" y="1494799"/>
                  </a:lnTo>
                  <a:lnTo>
                    <a:pt x="494661" y="1455287"/>
                  </a:lnTo>
                  <a:lnTo>
                    <a:pt x="467165" y="1414699"/>
                  </a:lnTo>
                  <a:lnTo>
                    <a:pt x="440630" y="1373093"/>
                  </a:lnTo>
                  <a:lnTo>
                    <a:pt x="415036" y="1330528"/>
                  </a:lnTo>
                  <a:lnTo>
                    <a:pt x="384974" y="1287612"/>
                  </a:lnTo>
                  <a:lnTo>
                    <a:pt x="356327" y="1243873"/>
                  </a:lnTo>
                  <a:lnTo>
                    <a:pt x="329063" y="1199365"/>
                  </a:lnTo>
                  <a:lnTo>
                    <a:pt x="303148" y="1154146"/>
                  </a:lnTo>
                  <a:lnTo>
                    <a:pt x="278549" y="1108271"/>
                  </a:lnTo>
                  <a:lnTo>
                    <a:pt x="255233" y="1061794"/>
                  </a:lnTo>
                  <a:lnTo>
                    <a:pt x="233168" y="1014773"/>
                  </a:lnTo>
                  <a:lnTo>
                    <a:pt x="212319" y="967262"/>
                  </a:lnTo>
                  <a:lnTo>
                    <a:pt x="192655" y="919317"/>
                  </a:lnTo>
                  <a:lnTo>
                    <a:pt x="174141" y="870994"/>
                  </a:lnTo>
                  <a:lnTo>
                    <a:pt x="156745" y="822349"/>
                  </a:lnTo>
                  <a:lnTo>
                    <a:pt x="140434" y="773437"/>
                  </a:lnTo>
                  <a:lnTo>
                    <a:pt x="125175" y="724315"/>
                  </a:lnTo>
                  <a:lnTo>
                    <a:pt x="110934" y="675036"/>
                  </a:lnTo>
                  <a:lnTo>
                    <a:pt x="97679" y="625658"/>
                  </a:lnTo>
                  <a:lnTo>
                    <a:pt x="85376" y="576236"/>
                  </a:lnTo>
                  <a:lnTo>
                    <a:pt x="73993" y="526826"/>
                  </a:lnTo>
                  <a:lnTo>
                    <a:pt x="63496" y="477482"/>
                  </a:lnTo>
                  <a:lnTo>
                    <a:pt x="53852" y="428262"/>
                  </a:lnTo>
                  <a:lnTo>
                    <a:pt x="45028" y="379221"/>
                  </a:lnTo>
                  <a:lnTo>
                    <a:pt x="36992" y="330413"/>
                  </a:lnTo>
                  <a:lnTo>
                    <a:pt x="29710" y="281896"/>
                  </a:lnTo>
                  <a:lnTo>
                    <a:pt x="23148" y="233724"/>
                  </a:lnTo>
                  <a:lnTo>
                    <a:pt x="17275" y="185954"/>
                  </a:lnTo>
                  <a:lnTo>
                    <a:pt x="12056" y="138641"/>
                  </a:lnTo>
                  <a:lnTo>
                    <a:pt x="7460" y="91840"/>
                  </a:lnTo>
                  <a:lnTo>
                    <a:pt x="3452" y="45608"/>
                  </a:lnTo>
                  <a:lnTo>
                    <a:pt x="0" y="0"/>
                  </a:lnTo>
                </a:path>
              </a:pathLst>
            </a:custGeom>
            <a:ln w="2150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541052" y="6269748"/>
              <a:ext cx="1341120" cy="1757045"/>
            </a:xfrm>
            <a:custGeom>
              <a:avLst/>
              <a:gdLst/>
              <a:ahLst/>
              <a:cxnLst/>
              <a:rect l="l" t="t" r="r" b="b"/>
              <a:pathLst>
                <a:path w="1341120" h="1757045">
                  <a:moveTo>
                    <a:pt x="1341005" y="1756765"/>
                  </a:moveTo>
                  <a:lnTo>
                    <a:pt x="1286277" y="1739315"/>
                  </a:lnTo>
                  <a:lnTo>
                    <a:pt x="1233078" y="1720759"/>
                  </a:lnTo>
                  <a:lnTo>
                    <a:pt x="1181388" y="1701134"/>
                  </a:lnTo>
                  <a:lnTo>
                    <a:pt x="1131182" y="1680477"/>
                  </a:lnTo>
                  <a:lnTo>
                    <a:pt x="1082440" y="1658827"/>
                  </a:lnTo>
                  <a:lnTo>
                    <a:pt x="1035140" y="1636221"/>
                  </a:lnTo>
                  <a:lnTo>
                    <a:pt x="989258" y="1612696"/>
                  </a:lnTo>
                  <a:lnTo>
                    <a:pt x="944772" y="1588291"/>
                  </a:lnTo>
                  <a:lnTo>
                    <a:pt x="901661" y="1563044"/>
                  </a:lnTo>
                  <a:lnTo>
                    <a:pt x="859903" y="1536991"/>
                  </a:lnTo>
                  <a:lnTo>
                    <a:pt x="819474" y="1510170"/>
                  </a:lnTo>
                  <a:lnTo>
                    <a:pt x="780353" y="1482620"/>
                  </a:lnTo>
                  <a:lnTo>
                    <a:pt x="742518" y="1454378"/>
                  </a:lnTo>
                  <a:lnTo>
                    <a:pt x="705946" y="1425481"/>
                  </a:lnTo>
                  <a:lnTo>
                    <a:pt x="670615" y="1395968"/>
                  </a:lnTo>
                  <a:lnTo>
                    <a:pt x="636503" y="1365876"/>
                  </a:lnTo>
                  <a:lnTo>
                    <a:pt x="603588" y="1335242"/>
                  </a:lnTo>
                  <a:lnTo>
                    <a:pt x="571848" y="1304105"/>
                  </a:lnTo>
                  <a:lnTo>
                    <a:pt x="541259" y="1272502"/>
                  </a:lnTo>
                  <a:lnTo>
                    <a:pt x="511801" y="1240471"/>
                  </a:lnTo>
                  <a:lnTo>
                    <a:pt x="483450" y="1208049"/>
                  </a:lnTo>
                  <a:lnTo>
                    <a:pt x="441973" y="1157526"/>
                  </a:lnTo>
                  <a:lnTo>
                    <a:pt x="402982" y="1106307"/>
                  </a:lnTo>
                  <a:lnTo>
                    <a:pt x="366396" y="1054527"/>
                  </a:lnTo>
                  <a:lnTo>
                    <a:pt x="332134" y="1002324"/>
                  </a:lnTo>
                  <a:lnTo>
                    <a:pt x="300116" y="949835"/>
                  </a:lnTo>
                  <a:lnTo>
                    <a:pt x="270260" y="897197"/>
                  </a:lnTo>
                  <a:lnTo>
                    <a:pt x="242487" y="844547"/>
                  </a:lnTo>
                  <a:lnTo>
                    <a:pt x="216715" y="792022"/>
                  </a:lnTo>
                  <a:lnTo>
                    <a:pt x="192865" y="739759"/>
                  </a:lnTo>
                  <a:lnTo>
                    <a:pt x="170854" y="687894"/>
                  </a:lnTo>
                  <a:lnTo>
                    <a:pt x="150602" y="636566"/>
                  </a:lnTo>
                  <a:lnTo>
                    <a:pt x="132030" y="585910"/>
                  </a:lnTo>
                  <a:lnTo>
                    <a:pt x="115055" y="536065"/>
                  </a:lnTo>
                  <a:lnTo>
                    <a:pt x="99597" y="487167"/>
                  </a:lnTo>
                  <a:lnTo>
                    <a:pt x="85576" y="439352"/>
                  </a:lnTo>
                  <a:lnTo>
                    <a:pt x="72911" y="392759"/>
                  </a:lnTo>
                  <a:lnTo>
                    <a:pt x="61521" y="347523"/>
                  </a:lnTo>
                  <a:lnTo>
                    <a:pt x="51326" y="303783"/>
                  </a:lnTo>
                  <a:lnTo>
                    <a:pt x="42244" y="261674"/>
                  </a:lnTo>
                  <a:lnTo>
                    <a:pt x="34195" y="221335"/>
                  </a:lnTo>
                  <a:lnTo>
                    <a:pt x="27099" y="182901"/>
                  </a:lnTo>
                  <a:lnTo>
                    <a:pt x="15440" y="112300"/>
                  </a:lnTo>
                  <a:lnTo>
                    <a:pt x="6622" y="50968"/>
                  </a:lnTo>
                  <a:lnTo>
                    <a:pt x="3077" y="24120"/>
                  </a:lnTo>
                  <a:lnTo>
                    <a:pt x="0" y="0"/>
                  </a:lnTo>
                </a:path>
              </a:pathLst>
            </a:custGeom>
            <a:ln w="21501">
              <a:solidFill>
                <a:srgbClr val="8082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548265" y="6277000"/>
              <a:ext cx="1334135" cy="1590040"/>
            </a:xfrm>
            <a:custGeom>
              <a:avLst/>
              <a:gdLst/>
              <a:ahLst/>
              <a:cxnLst/>
              <a:rect l="l" t="t" r="r" b="b"/>
              <a:pathLst>
                <a:path w="1334135" h="1590040">
                  <a:moveTo>
                    <a:pt x="1333792" y="1589798"/>
                  </a:moveTo>
                  <a:lnTo>
                    <a:pt x="1275888" y="1578660"/>
                  </a:lnTo>
                  <a:lnTo>
                    <a:pt x="1219689" y="1566132"/>
                  </a:lnTo>
                  <a:lnTo>
                    <a:pt x="1165171" y="1552260"/>
                  </a:lnTo>
                  <a:lnTo>
                    <a:pt x="1112305" y="1537089"/>
                  </a:lnTo>
                  <a:lnTo>
                    <a:pt x="1061068" y="1520665"/>
                  </a:lnTo>
                  <a:lnTo>
                    <a:pt x="1011433" y="1503033"/>
                  </a:lnTo>
                  <a:lnTo>
                    <a:pt x="963375" y="1484239"/>
                  </a:lnTo>
                  <a:lnTo>
                    <a:pt x="916867" y="1464329"/>
                  </a:lnTo>
                  <a:lnTo>
                    <a:pt x="871885" y="1443348"/>
                  </a:lnTo>
                  <a:lnTo>
                    <a:pt x="828402" y="1421342"/>
                  </a:lnTo>
                  <a:lnTo>
                    <a:pt x="786392" y="1398356"/>
                  </a:lnTo>
                  <a:lnTo>
                    <a:pt x="745831" y="1374436"/>
                  </a:lnTo>
                  <a:lnTo>
                    <a:pt x="706691" y="1349628"/>
                  </a:lnTo>
                  <a:lnTo>
                    <a:pt x="649013" y="1302143"/>
                  </a:lnTo>
                  <a:lnTo>
                    <a:pt x="594573" y="1254022"/>
                  </a:lnTo>
                  <a:lnTo>
                    <a:pt x="543275" y="1205368"/>
                  </a:lnTo>
                  <a:lnTo>
                    <a:pt x="495027" y="1156281"/>
                  </a:lnTo>
                  <a:lnTo>
                    <a:pt x="449734" y="1106863"/>
                  </a:lnTo>
                  <a:lnTo>
                    <a:pt x="407302" y="1057216"/>
                  </a:lnTo>
                  <a:lnTo>
                    <a:pt x="367638" y="1007439"/>
                  </a:lnTo>
                  <a:lnTo>
                    <a:pt x="330647" y="957636"/>
                  </a:lnTo>
                  <a:lnTo>
                    <a:pt x="296235" y="907906"/>
                  </a:lnTo>
                  <a:lnTo>
                    <a:pt x="264310" y="858352"/>
                  </a:lnTo>
                  <a:lnTo>
                    <a:pt x="234775" y="809075"/>
                  </a:lnTo>
                  <a:lnTo>
                    <a:pt x="207539" y="760176"/>
                  </a:lnTo>
                  <a:lnTo>
                    <a:pt x="182506" y="711756"/>
                  </a:lnTo>
                  <a:lnTo>
                    <a:pt x="159584" y="663916"/>
                  </a:lnTo>
                  <a:lnTo>
                    <a:pt x="138677" y="616758"/>
                  </a:lnTo>
                  <a:lnTo>
                    <a:pt x="119692" y="570384"/>
                  </a:lnTo>
                  <a:lnTo>
                    <a:pt x="102535" y="524894"/>
                  </a:lnTo>
                  <a:lnTo>
                    <a:pt x="87113" y="480389"/>
                  </a:lnTo>
                  <a:lnTo>
                    <a:pt x="73331" y="436972"/>
                  </a:lnTo>
                  <a:lnTo>
                    <a:pt x="61094" y="394743"/>
                  </a:lnTo>
                  <a:lnTo>
                    <a:pt x="50311" y="353804"/>
                  </a:lnTo>
                  <a:lnTo>
                    <a:pt x="40886" y="314256"/>
                  </a:lnTo>
                  <a:lnTo>
                    <a:pt x="32725" y="276200"/>
                  </a:lnTo>
                  <a:lnTo>
                    <a:pt x="19821" y="204970"/>
                  </a:lnTo>
                  <a:lnTo>
                    <a:pt x="10848" y="140924"/>
                  </a:lnTo>
                  <a:lnTo>
                    <a:pt x="5054" y="84874"/>
                  </a:lnTo>
                  <a:lnTo>
                    <a:pt x="1689" y="37629"/>
                  </a:lnTo>
                  <a:lnTo>
                    <a:pt x="682" y="17562"/>
                  </a:lnTo>
                  <a:lnTo>
                    <a:pt x="0" y="0"/>
                  </a:lnTo>
                </a:path>
              </a:pathLst>
            </a:custGeom>
            <a:ln w="21501">
              <a:solidFill>
                <a:srgbClr val="BCBE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" name="object 33"/>
          <p:cNvSpPr txBox="1"/>
          <p:nvPr/>
        </p:nvSpPr>
        <p:spPr>
          <a:xfrm>
            <a:off x="5763270" y="551584"/>
            <a:ext cx="145542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15" dirty="0">
                <a:solidFill>
                  <a:srgbClr val="171514"/>
                </a:solidFill>
                <a:latin typeface="Arial"/>
                <a:cs typeface="Arial"/>
              </a:rPr>
              <a:t>Arrancadores</a:t>
            </a:r>
            <a:r>
              <a:rPr sz="7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7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25" dirty="0">
                <a:solidFill>
                  <a:srgbClr val="171514"/>
                </a:solidFill>
                <a:latin typeface="Arial"/>
                <a:cs typeface="Arial"/>
              </a:rPr>
              <a:t>voltaje</a:t>
            </a:r>
            <a:r>
              <a:rPr sz="7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20" dirty="0">
                <a:solidFill>
                  <a:srgbClr val="171514"/>
                </a:solidFill>
                <a:latin typeface="Arial"/>
                <a:cs typeface="Arial"/>
              </a:rPr>
              <a:t>pleno</a:t>
            </a:r>
            <a:endParaRPr sz="750">
              <a:latin typeface="Arial"/>
              <a:cs typeface="Arial"/>
            </a:endParaRPr>
          </a:p>
        </p:txBody>
      </p:sp>
      <p:sp>
        <p:nvSpPr>
          <p:cNvPr id="53" name="object 53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55</a:t>
            </a:fld>
            <a:endParaRPr spc="-75" dirty="0"/>
          </a:p>
        </p:txBody>
      </p:sp>
      <p:sp>
        <p:nvSpPr>
          <p:cNvPr id="34" name="object 34"/>
          <p:cNvSpPr txBox="1"/>
          <p:nvPr/>
        </p:nvSpPr>
        <p:spPr>
          <a:xfrm>
            <a:off x="7959049" y="486814"/>
            <a:ext cx="438150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Arrancadores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900" b="1" spc="30" dirty="0">
                <a:solidFill>
                  <a:srgbClr val="171514"/>
                </a:solidFill>
                <a:latin typeface="Arial"/>
                <a:cs typeface="Arial"/>
              </a:rPr>
              <a:t>voltaje </a:t>
            </a:r>
            <a:r>
              <a:rPr sz="900" b="1" spc="-5" dirty="0">
                <a:solidFill>
                  <a:srgbClr val="171514"/>
                </a:solidFill>
                <a:latin typeface="Arial"/>
                <a:cs typeface="Arial"/>
              </a:rPr>
              <a:t>completo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.a.veces.se.denomina.arrancadores.a </a:t>
            </a:r>
            <a:r>
              <a:rPr sz="90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través.de.la.línea.porque.arrancan.un.motor.de.inducción.aplicando.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el.voltaje.de.línea.total.a.los.devanados.del.estator.del.motor.cuando.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los.contactos.del.contactor.del.arrancador.del.motor.se.cierran..La.corriente.que.  fluye.a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través.de.estos.contactos.también.fluye.a.traves.del.motor.  el.relé.de.sobrecarga.del.arrancador.que.está.diseñado.para.proteger.el.motor.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cortando.la.energía.en.caso.de.una.condición.de.sobrecarga.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7959101" y="1947317"/>
            <a:ext cx="435038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Los.contactores.y.arrancadores.utilizados.en.los.centros.de.control.de.motores.tiastar.son. </a:t>
            </a:r>
            <a:r>
              <a:rPr sz="800" spc="-2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Clasificado.NEMA.y.disponible.desde.tamaño.00.a.tamaño.7,.que.cubren.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el.rango.de.caballos.de.potencia.de.2.HP.a.600.HP.a.460.voltios..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763270" y="4551429"/>
            <a:ext cx="114173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5" dirty="0">
                <a:solidFill>
                  <a:srgbClr val="171514"/>
                </a:solidFill>
                <a:latin typeface="Arial"/>
                <a:cs typeface="Arial"/>
              </a:rPr>
              <a:t>Relé</a:t>
            </a:r>
            <a:r>
              <a:rPr sz="900" b="1" spc="-4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900" b="1" spc="-4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10" dirty="0">
                <a:solidFill>
                  <a:srgbClr val="171514"/>
                </a:solidFill>
                <a:latin typeface="Arial"/>
                <a:cs typeface="Arial"/>
              </a:rPr>
              <a:t>sobrecarga</a:t>
            </a:r>
            <a:r>
              <a:rPr sz="90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b="1" spc="-15" dirty="0">
                <a:solidFill>
                  <a:srgbClr val="171514"/>
                </a:solidFill>
                <a:latin typeface="Arial"/>
                <a:cs typeface="Arial"/>
              </a:rPr>
              <a:t>Clases</a:t>
            </a:r>
            <a:r>
              <a:rPr sz="90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90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15" dirty="0">
                <a:solidFill>
                  <a:srgbClr val="171514"/>
                </a:solidFill>
                <a:latin typeface="Arial"/>
                <a:cs typeface="Arial"/>
              </a:rPr>
              <a:t>viaje</a:t>
            </a:r>
            <a:r>
              <a:rPr sz="900" spc="1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7959032" y="4550159"/>
            <a:ext cx="4726940" cy="1488440"/>
          </a:xfrm>
          <a:prstGeom prst="rect">
            <a:avLst/>
          </a:prstGeom>
        </p:spPr>
        <p:txBody>
          <a:bodyPr vert="horz" wrap="square" lIns="0" tIns="66040" rIns="0" bIns="0" rtlCol="0">
            <a:spAutoFit/>
          </a:bodyPr>
          <a:lstStyle/>
          <a:p>
            <a:pPr marL="12700">
              <a:spcBef>
                <a:spcPts val="520"/>
              </a:spcBef>
            </a:pPr>
            <a:r>
              <a:rPr sz="850" b="1" spc="-5" dirty="0">
                <a:solidFill>
                  <a:srgbClr val="171514"/>
                </a:solidFill>
                <a:latin typeface="Arial"/>
                <a:cs typeface="Arial"/>
              </a:rPr>
              <a:t>Relés</a:t>
            </a:r>
            <a:r>
              <a:rPr sz="8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850" b="1" spc="-10" dirty="0">
                <a:solidFill>
                  <a:srgbClr val="171514"/>
                </a:solidFill>
                <a:latin typeface="Arial"/>
                <a:cs typeface="Arial"/>
              </a:rPr>
              <a:t> sobrecarga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.son.calificados.por.un.</a:t>
            </a:r>
            <a:r>
              <a:rPr sz="850" b="1" spc="-10" dirty="0">
                <a:solidFill>
                  <a:srgbClr val="171514"/>
                </a:solidFill>
                <a:latin typeface="Arial"/>
                <a:cs typeface="Arial"/>
              </a:rPr>
              <a:t>clase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85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5" dirty="0">
                <a:solidFill>
                  <a:srgbClr val="171514"/>
                </a:solidFill>
                <a:latin typeface="Arial"/>
                <a:cs typeface="Arial"/>
              </a:rPr>
              <a:t>viaje</a:t>
            </a:r>
            <a:endParaRPr sz="850">
              <a:latin typeface="Arial"/>
              <a:cs typeface="Arial"/>
            </a:endParaRPr>
          </a:p>
          <a:p>
            <a:pPr marL="12700" marR="5080" indent="-635">
              <a:lnSpc>
                <a:spcPct val="141200"/>
              </a:lnSpc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,.que.define.el.período.de.tiempo.que.tardará.para.que.el.relé.se.dispare.en.una.sobrecarga.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condición..Las.clases.de.viaje.más.comunes.son.las.Clases.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0,.20,. </a:t>
            </a:r>
            <a:r>
              <a:rPr sz="8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y.30..Clase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A.</a:t>
            </a:r>
            <a:endParaRPr sz="850">
              <a:latin typeface="Lucida Sans Unicode"/>
              <a:cs typeface="Lucida Sans Unicode"/>
            </a:endParaRPr>
          </a:p>
          <a:p>
            <a:pPr marL="12700" marR="32384">
              <a:lnSpc>
                <a:spcPct val="141200"/>
              </a:lnSpc>
            </a:pP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0.el.relé.de.sobrecarga,.por.ejemplo,.dispara.el.motor.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fuera.de.línea.en.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0.segundos.o.menos.al.600%.de.los.amperios.a.carga.completa..Este.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es.generalmente.tiempo.suficiente.para.que.el.motor.alcance.la.velocidad.máxima..Muchos.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las.cargas.industriales,.particularmente.las.cargas.de.alta.inercia,.requieren.la.clase.30..</a:t>
            </a:r>
            <a:endParaRPr sz="850">
              <a:latin typeface="Lucida Sans Unicode"/>
              <a:cs typeface="Lucida Sans Unicode"/>
            </a:endParaRPr>
          </a:p>
          <a:p>
            <a:pPr marL="12700">
              <a:spcBef>
                <a:spcPts val="420"/>
              </a:spcBef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Siemens.ofrece.relés.de.sobrecarga.en.las.tres.clases.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8189659" y="6233971"/>
            <a:ext cx="181610" cy="21031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2</a:t>
            </a:r>
            <a:r>
              <a:rPr sz="3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3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horas</a:t>
            </a:r>
            <a:endParaRPr sz="350">
              <a:latin typeface="Lucida Sans Unicode"/>
              <a:cs typeface="Lucida Sans Unicode"/>
            </a:endParaRPr>
          </a:p>
          <a:p>
            <a:pPr>
              <a:spcBef>
                <a:spcPts val="50"/>
              </a:spcBef>
            </a:pPr>
            <a:endParaRPr sz="450">
              <a:latin typeface="Lucida Sans Unicode"/>
              <a:cs typeface="Lucida Sans Unicode"/>
            </a:endParaRPr>
          </a:p>
          <a:p>
            <a:pPr marL="12700"/>
            <a:r>
              <a:rPr sz="4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1 </a:t>
            </a:r>
            <a:r>
              <a:rPr sz="400" dirty="0">
                <a:solidFill>
                  <a:srgbClr val="171514"/>
                </a:solidFill>
                <a:latin typeface="Lucida Sans Unicode"/>
                <a:cs typeface="Lucida Sans Unicode"/>
              </a:rPr>
              <a:t>hora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8090696" y="6675381"/>
            <a:ext cx="294005" cy="2128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20 </a:t>
            </a:r>
            <a:r>
              <a:rPr sz="4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minutos</a:t>
            </a:r>
            <a:endParaRPr sz="400">
              <a:latin typeface="Lucida Sans Unicode"/>
              <a:cs typeface="Lucida Sans Unicode"/>
            </a:endParaRPr>
          </a:p>
          <a:p>
            <a:pPr>
              <a:spcBef>
                <a:spcPts val="20"/>
              </a:spcBef>
            </a:pPr>
            <a:endParaRPr sz="550">
              <a:latin typeface="Lucida Sans Unicode"/>
              <a:cs typeface="Lucida Sans Unicode"/>
            </a:endParaRPr>
          </a:p>
          <a:p>
            <a:pPr marL="19050"/>
            <a:r>
              <a:rPr sz="3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10</a:t>
            </a:r>
            <a:r>
              <a:rPr sz="3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3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minutos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8138128" y="7092549"/>
            <a:ext cx="23495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4</a:t>
            </a:r>
            <a:r>
              <a:rPr sz="3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3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minutos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8138128" y="7326110"/>
            <a:ext cx="23495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2</a:t>
            </a:r>
            <a:r>
              <a:rPr sz="3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3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minutos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8092059" y="7553507"/>
            <a:ext cx="28638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8419">
              <a:spcBef>
                <a:spcPts val="100"/>
              </a:spcBef>
            </a:pPr>
            <a:r>
              <a:rPr sz="4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1 </a:t>
            </a:r>
            <a:r>
              <a:rPr sz="4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minuto</a:t>
            </a:r>
            <a:endParaRPr sz="400">
              <a:latin typeface="Lucida Sans Unicode"/>
              <a:cs typeface="Lucida Sans Unicode"/>
            </a:endParaRPr>
          </a:p>
          <a:p>
            <a:pPr>
              <a:spcBef>
                <a:spcPts val="5"/>
              </a:spcBef>
            </a:pPr>
            <a:endParaRPr sz="450">
              <a:latin typeface="Lucida Sans Unicode"/>
              <a:cs typeface="Lucida Sans Unicode"/>
            </a:endParaRPr>
          </a:p>
          <a:p>
            <a:pPr marL="12700"/>
            <a:r>
              <a:rPr sz="3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30 </a:t>
            </a:r>
            <a:r>
              <a:rPr sz="3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segundos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8092058" y="7815494"/>
            <a:ext cx="25400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20 </a:t>
            </a:r>
            <a:r>
              <a:rPr sz="3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segundos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9980945" y="7815264"/>
            <a:ext cx="311150" cy="2616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clase</a:t>
            </a:r>
            <a:r>
              <a:rPr sz="6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30</a:t>
            </a:r>
            <a:endParaRPr sz="600">
              <a:latin typeface="Lucida Sans Unicode"/>
              <a:cs typeface="Lucida Sans Unicode"/>
            </a:endParaRPr>
          </a:p>
          <a:p>
            <a:pPr marL="12700">
              <a:spcBef>
                <a:spcPts val="520"/>
              </a:spcBef>
            </a:pPr>
            <a:r>
              <a:rPr sz="6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clase</a:t>
            </a:r>
            <a:r>
              <a:rPr sz="6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20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8098458" y="8033606"/>
            <a:ext cx="25400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10 </a:t>
            </a:r>
            <a:r>
              <a:rPr sz="3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segundos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139492" y="8230776"/>
            <a:ext cx="2324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4 </a:t>
            </a:r>
            <a:r>
              <a:rPr sz="3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segundos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9980945" y="8293968"/>
            <a:ext cx="32258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Clase</a:t>
            </a:r>
            <a:r>
              <a:rPr sz="6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10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8139492" y="8472244"/>
            <a:ext cx="2324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2 </a:t>
            </a:r>
            <a:r>
              <a:rPr sz="3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segundos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8139493" y="8685622"/>
            <a:ext cx="21399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1 </a:t>
            </a:r>
            <a:r>
              <a:rPr sz="3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segundo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8573411" y="8755888"/>
            <a:ext cx="1417955" cy="284052"/>
          </a:xfrm>
          <a:prstGeom prst="rect">
            <a:avLst/>
          </a:prstGeom>
        </p:spPr>
        <p:txBody>
          <a:bodyPr vert="horz" wrap="square" lIns="0" tIns="67945" rIns="0" bIns="0" rtlCol="0">
            <a:spAutoFit/>
          </a:bodyPr>
          <a:lstStyle/>
          <a:p>
            <a:pPr marL="12700">
              <a:spcBef>
                <a:spcPts val="535"/>
              </a:spcBef>
              <a:tabLst>
                <a:tab pos="459740" algn="l"/>
                <a:tab pos="711835" algn="l"/>
                <a:tab pos="1038860" algn="l"/>
                <a:tab pos="1310005" algn="l"/>
              </a:tabLst>
            </a:pP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1	2	3 4</a:t>
            </a:r>
            <a:r>
              <a:rPr sz="650" dirty="0">
                <a:solidFill>
                  <a:srgbClr val="171514"/>
                </a:solidFill>
                <a:latin typeface="Lucida Sans Unicode"/>
                <a:cs typeface="Lucida Sans Unicode"/>
              </a:rPr>
              <a:t>	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6</a:t>
            </a:r>
            <a:r>
              <a:rPr sz="650" dirty="0">
                <a:solidFill>
                  <a:srgbClr val="171514"/>
                </a:solidFill>
                <a:latin typeface="Lucida Sans Unicode"/>
                <a:cs typeface="Lucida Sans Unicode"/>
              </a:rPr>
              <a:t>	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10</a:t>
            </a:r>
            <a:endParaRPr sz="650">
              <a:latin typeface="Lucida Sans Unicode"/>
              <a:cs typeface="Lucida Sans Unicode"/>
            </a:endParaRPr>
          </a:p>
          <a:p>
            <a:pPr marL="39370">
              <a:spcBef>
                <a:spcPts val="330"/>
              </a:spcBef>
            </a:pPr>
            <a:r>
              <a:rPr sz="5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(múltiplos</a:t>
            </a:r>
            <a:r>
              <a:rPr sz="5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corriente</a:t>
            </a:r>
            <a:r>
              <a:rPr sz="5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sobrecarga)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763271" y="8882419"/>
            <a:ext cx="6667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7978250" y="7311908"/>
            <a:ext cx="123111" cy="360045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400" dirty="0">
                <a:solidFill>
                  <a:srgbClr val="171514"/>
                </a:solidFill>
                <a:latin typeface="Lucida Sans Unicode"/>
                <a:cs typeface="Lucida Sans Unicode"/>
              </a:rPr>
              <a:t>Hora</a:t>
            </a:r>
            <a:r>
              <a:rPr sz="4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400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4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400" dirty="0">
                <a:solidFill>
                  <a:srgbClr val="171514"/>
                </a:solidFill>
                <a:latin typeface="Lucida Sans Unicode"/>
                <a:cs typeface="Lucida Sans Unicode"/>
              </a:rPr>
              <a:t>viajar</a:t>
            </a:r>
            <a:endParaRPr sz="4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604266" y="1238698"/>
            <a:ext cx="1207782" cy="198795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126139" y="1345050"/>
            <a:ext cx="1183208" cy="177281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761900" y="532535"/>
            <a:ext cx="172529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Arrancadores</a:t>
            </a:r>
            <a:r>
              <a:rPr sz="900" b="1" spc="-4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10" dirty="0">
                <a:solidFill>
                  <a:srgbClr val="171514"/>
                </a:solidFill>
                <a:latin typeface="Arial"/>
                <a:cs typeface="Arial"/>
              </a:rPr>
              <a:t>NEMA</a:t>
            </a:r>
            <a:r>
              <a:rPr sz="900" b="1" spc="-4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-10" dirty="0">
                <a:solidFill>
                  <a:srgbClr val="171514"/>
                </a:solidFill>
                <a:latin typeface="Arial"/>
                <a:cs typeface="Arial"/>
              </a:rPr>
              <a:t>Clase</a:t>
            </a:r>
            <a:r>
              <a:rPr sz="900" b="1" spc="-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-15" dirty="0">
                <a:solidFill>
                  <a:srgbClr val="171514"/>
                </a:solidFill>
                <a:latin typeface="Arial"/>
                <a:cs typeface="Arial"/>
              </a:rPr>
              <a:t>14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33" name="object 33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56</a:t>
            </a:fld>
            <a:endParaRPr spc="-75" dirty="0"/>
          </a:p>
        </p:txBody>
      </p:sp>
      <p:sp>
        <p:nvSpPr>
          <p:cNvPr id="5" name="object 5"/>
          <p:cNvSpPr txBox="1"/>
          <p:nvPr/>
        </p:nvSpPr>
        <p:spPr>
          <a:xfrm>
            <a:off x="7957729" y="484274"/>
            <a:ext cx="418719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arrancadores.utilizados.en.los.centros.de.control.de.motores.tiastar.pueden.equiparse.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57729" y="910995"/>
            <a:ext cx="489331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con.un.relé.de.sobrecarga.térmica.con.compensación.ambiental.o.un.relé.de.sobrecarga.de.estado.só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565451" y="1849947"/>
            <a:ext cx="3683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1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3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567592" y="2069006"/>
            <a:ext cx="3683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1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2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017428" y="3287285"/>
            <a:ext cx="128651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Arrancador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Clase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14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15" dirty="0">
                <a:solidFill>
                  <a:srgbClr val="0B0806"/>
                </a:solidFill>
                <a:latin typeface="Lucida Sans Unicode"/>
                <a:cs typeface="Lucida Sans Unicode"/>
              </a:rPr>
              <a:t>NEM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A </a:t>
            </a:r>
            <a:r>
              <a:rPr sz="6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ESP200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632191" y="3278918"/>
            <a:ext cx="1189355" cy="214161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algn="ctr">
              <a:spcBef>
                <a:spcPts val="190"/>
              </a:spcBef>
            </a:pP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Arrancador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10" dirty="0">
                <a:solidFill>
                  <a:srgbClr val="0B0806"/>
                </a:solidFill>
                <a:latin typeface="Lucida Sans Unicode"/>
                <a:cs typeface="Lucida Sans Unicode"/>
              </a:rPr>
              <a:t>NEM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AS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clase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14 </a:t>
            </a:r>
            <a:r>
              <a:rPr sz="5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con</a:t>
            </a:r>
            <a:endParaRPr sz="550">
              <a:latin typeface="Lucida Sans Unicode"/>
              <a:cs typeface="Lucida Sans Unicode"/>
            </a:endParaRPr>
          </a:p>
          <a:p>
            <a:pPr algn="ctr">
              <a:spcBef>
                <a:spcPts val="105"/>
              </a:spcBef>
            </a:pPr>
            <a:r>
              <a:rPr sz="6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Relé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sobrecarga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bimetal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957679" y="3711345"/>
            <a:ext cx="4446270" cy="55105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13360" indent="-635">
              <a:lnSpc>
                <a:spcPct val="126299"/>
              </a:lnSpc>
              <a:spcBef>
                <a:spcPts val="100"/>
              </a:spcBef>
            </a:pPr>
            <a:r>
              <a:rPr sz="950" b="1" spc="20" dirty="0">
                <a:solidFill>
                  <a:srgbClr val="171514"/>
                </a:solidFill>
                <a:latin typeface="Arial"/>
                <a:cs typeface="Arial"/>
              </a:rPr>
              <a:t>Arrancadores </a:t>
            </a:r>
            <a:r>
              <a:rPr sz="950" b="1" spc="10" dirty="0">
                <a:solidFill>
                  <a:srgbClr val="171514"/>
                </a:solidFill>
                <a:latin typeface="Arial"/>
                <a:cs typeface="Arial"/>
              </a:rPr>
              <a:t>NEMA </a:t>
            </a:r>
            <a:r>
              <a:rPr sz="950" b="1" spc="-10" dirty="0">
                <a:solidFill>
                  <a:srgbClr val="171514"/>
                </a:solidFill>
                <a:latin typeface="Arial"/>
                <a:cs typeface="Arial"/>
              </a:rPr>
              <a:t>Clase </a:t>
            </a:r>
            <a:r>
              <a:rPr sz="950" b="1" spc="15" dirty="0">
                <a:solidFill>
                  <a:srgbClr val="171514"/>
                </a:solidFill>
                <a:latin typeface="Arial"/>
                <a:cs typeface="Arial"/>
              </a:rPr>
              <a:t>14 </a:t>
            </a:r>
            <a:r>
              <a:rPr sz="950" b="1" dirty="0">
                <a:solidFill>
                  <a:srgbClr val="171514"/>
                </a:solidFill>
                <a:latin typeface="Arial"/>
                <a:cs typeface="Arial"/>
              </a:rPr>
              <a:t>con </a:t>
            </a:r>
            <a:r>
              <a:rPr sz="950" b="1" spc="40" dirty="0">
                <a:solidFill>
                  <a:srgbClr val="171514"/>
                </a:solidFill>
                <a:latin typeface="Arial"/>
                <a:cs typeface="Arial"/>
              </a:rPr>
              <a:t>un </a:t>
            </a:r>
            <a:r>
              <a:rPr sz="950" b="1" spc="35" dirty="0">
                <a:solidFill>
                  <a:srgbClr val="171514"/>
                </a:solidFill>
                <a:latin typeface="Arial"/>
                <a:cs typeface="Arial"/>
              </a:rPr>
              <a:t>relé </a:t>
            </a:r>
            <a:r>
              <a:rPr sz="950" b="1" spc="25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950" b="1" spc="20" dirty="0">
                <a:solidFill>
                  <a:srgbClr val="171514"/>
                </a:solidFill>
                <a:latin typeface="Arial"/>
                <a:cs typeface="Arial"/>
              </a:rPr>
              <a:t>sobrecarga </a:t>
            </a:r>
            <a:r>
              <a:rPr sz="950" b="1" spc="10" dirty="0">
                <a:solidFill>
                  <a:srgbClr val="171514"/>
                </a:solidFill>
                <a:latin typeface="Arial"/>
                <a:cs typeface="Arial"/>
              </a:rPr>
              <a:t>térmica</a:t>
            </a:r>
            <a:r>
              <a:rPr sz="95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.son. </a:t>
            </a:r>
            <a:r>
              <a:rPr sz="950" spc="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disponible.en.tamaños.NEMA.00.a.4..Además.de.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tamaños,.esta.gama.incluye.</a:t>
            </a:r>
            <a:r>
              <a:rPr sz="9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¾,.2½,.y.3½.tamaños,.y.son.</a:t>
            </a:r>
            <a:r>
              <a:rPr sz="9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disponible.hasta. </a:t>
            </a:r>
            <a:r>
              <a:rPr sz="950" spc="-28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00.HP..Estos.arrancadores.están.disponibles.con.un.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Clase.</a:t>
            </a:r>
            <a:endParaRPr sz="950">
              <a:latin typeface="Lucida Sans Unicode"/>
              <a:cs typeface="Lucida Sans Unicode"/>
            </a:endParaRPr>
          </a:p>
          <a:p>
            <a:pPr marL="12700" marR="323850">
              <a:lnSpc>
                <a:spcPct val="126299"/>
              </a:lnSpc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0.o.una.sobrecarga.bimetálica.con.compensación.ambiental.de.clase.20. </a:t>
            </a:r>
            <a:r>
              <a:rPr sz="950" spc="-29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relés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4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6515">
              <a:lnSpc>
                <a:spcPct val="133300"/>
              </a:lnSpc>
            </a:pP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Arrancadores</a:t>
            </a:r>
            <a:r>
              <a:rPr sz="9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-10" dirty="0">
                <a:solidFill>
                  <a:srgbClr val="171514"/>
                </a:solidFill>
                <a:latin typeface="Arial"/>
                <a:cs typeface="Arial"/>
              </a:rPr>
              <a:t>Clase</a:t>
            </a:r>
            <a:r>
              <a:rPr sz="9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10" dirty="0">
                <a:solidFill>
                  <a:srgbClr val="171514"/>
                </a:solidFill>
                <a:latin typeface="Arial"/>
                <a:cs typeface="Arial"/>
              </a:rPr>
              <a:t>14</a:t>
            </a:r>
            <a:r>
              <a:rPr sz="9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-35" dirty="0">
                <a:solidFill>
                  <a:srgbClr val="171514"/>
                </a:solidFill>
                <a:latin typeface="Arial"/>
                <a:cs typeface="Arial"/>
              </a:rPr>
              <a:t>ESP200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.usar.los.mismos.contactores.que.la.clase.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4. 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Arrancadores.NEMA.equipados.con.un.relé.de.sobrecarga.térmica.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(para.tamaños.NEMA.00.a.4),.pero.se.suministran.con.un.ESP200.</a:t>
            </a:r>
            <a:r>
              <a:rPr sz="90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relé</a:t>
            </a:r>
            <a:r>
              <a:rPr sz="90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electrónico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sobrecarga.. Además,.estos.arrancadores.están.disponibles.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en.los.centros.de.control.de.motores.tiastar.con.contactores.hasta.y.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incluyendo.NEMA.tamaño.7.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4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449580">
              <a:lnSpc>
                <a:spcPct val="141200"/>
              </a:lnSpc>
              <a:spcBef>
                <a:spcPts val="5"/>
              </a:spcBef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Como.otros.relés.de.sobrecarga.electrónicos,.ESP200.electrónico.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los.relés.de.sobrecarga.eliminan.la.necesidad.de.calentadores..Además,.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el.perilla.de.amperios.a.carga.completa.(FLA).permite.un.amplio.rango.</a:t>
            </a:r>
            <a:r>
              <a:rPr sz="8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(4: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).de. 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ajuste.para.coincidir.con.los.requisitos.de.la.aplicación.del.motor.</a:t>
            </a:r>
            <a:endParaRPr sz="850">
              <a:latin typeface="Lucida Sans Unicode"/>
              <a:cs typeface="Lucida Sans Unicode"/>
            </a:endParaRPr>
          </a:p>
          <a:p>
            <a:pPr>
              <a:spcBef>
                <a:spcPts val="6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132715">
              <a:lnSpc>
                <a:spcPct val="133300"/>
              </a:lnSpc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relés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sobrecarga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electrónicos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ESP200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tienen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dos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paquetes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dobles </a:t>
            </a:r>
            <a:r>
              <a:rPr sz="900" dirty="0">
                <a:solidFill>
                  <a:srgbClr val="171514"/>
                </a:solidFill>
                <a:latin typeface="Lucida Sans Unicode"/>
                <a:cs typeface="Lucida Sans Unicode"/>
              </a:rPr>
              <a:t>en </a:t>
            </a:r>
            <a:r>
              <a:rPr sz="90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línea.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(DIP).interruptores.accesibles.desde.la.parte.frontal.que.simplifican.la.selección. 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de.cualquiera.de.cuatro.clases.de.viaje.(5,. </a:t>
            </a:r>
            <a:r>
              <a:rPr sz="9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0,.20,.y.30)..DIP. </a:t>
            </a:r>
            <a:r>
              <a:rPr sz="9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interruptores.permiten.la.selección.de.reinicio.manual.o.automático.</a:t>
            </a: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33300"/>
              </a:lnSpc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y.proporcionar.ajustes.de.encendido.o.apagado.que.determinan.si.el.ESP200.será. 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disparo.en.caso.de.un.desequilibrio.de.fases,.pérdida.de.fases,.o.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culpa.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374015">
              <a:lnSpc>
                <a:spcPct val="133300"/>
              </a:lnSpc>
              <a:spcBef>
                <a:spcPts val="5"/>
              </a:spcBef>
            </a:pP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También.accesible.desde.la.parte.frontal.están.el.botón.RESET,.para.su.uso.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cuando.se.selecciona.reinicio.manual,.y.el.botón.TEST,.eso.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activa.una.prueba.completa.de.las.funciones.electrónicas.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2" name="object 12"/>
          <p:cNvSpPr txBox="1"/>
          <p:nvPr/>
        </p:nvSpPr>
        <p:spPr>
          <a:xfrm rot="21420000">
            <a:off x="8720626" y="1478906"/>
            <a:ext cx="63816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0B0806"/>
                </a:solidFill>
                <a:latin typeface="Lucida Sans Unicode"/>
                <a:cs typeface="Lucida Sans Unicode"/>
              </a:rPr>
              <a:t>NÚMERO</a:t>
            </a:r>
            <a:r>
              <a:rPr sz="1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 DE </a:t>
            </a:r>
            <a:r>
              <a:rPr sz="100" dirty="0">
                <a:solidFill>
                  <a:srgbClr val="0B0806"/>
                </a:solidFill>
                <a:latin typeface="Lucida Sans Unicode"/>
                <a:cs typeface="Lucida Sans Unicode"/>
              </a:rPr>
              <a:t>BOBINA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3" name="object 13"/>
          <p:cNvSpPr txBox="1"/>
          <p:nvPr/>
        </p:nvSpPr>
        <p:spPr>
          <a:xfrm rot="21420000">
            <a:off x="8830831" y="1480540"/>
            <a:ext cx="33001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110 voltios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4" name="object 14"/>
          <p:cNvSpPr txBox="1"/>
          <p:nvPr/>
        </p:nvSpPr>
        <p:spPr>
          <a:xfrm rot="21420000">
            <a:off x="8752614" y="1851153"/>
            <a:ext cx="28319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L1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5" name="object 15"/>
          <p:cNvSpPr txBox="1"/>
          <p:nvPr/>
        </p:nvSpPr>
        <p:spPr>
          <a:xfrm rot="21420000">
            <a:off x="8950048" y="1833970"/>
            <a:ext cx="200930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L2                         </a:t>
            </a:r>
            <a:r>
              <a:rPr sz="1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1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L3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6" name="object 16"/>
          <p:cNvSpPr txBox="1"/>
          <p:nvPr/>
        </p:nvSpPr>
        <p:spPr>
          <a:xfrm rot="21420000">
            <a:off x="8585308" y="1927055"/>
            <a:ext cx="310774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Voltios</a:t>
            </a:r>
            <a:r>
              <a:rPr sz="1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 3 </a:t>
            </a:r>
            <a:r>
              <a:rPr sz="100" dirty="0">
                <a:solidFill>
                  <a:srgbClr val="0B0806"/>
                </a:solidFill>
                <a:latin typeface="Lucida Sans Unicode"/>
                <a:cs typeface="Lucida Sans Unicode"/>
              </a:rPr>
              <a:t>Ph               </a:t>
            </a:r>
            <a:r>
              <a:rPr sz="1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150" dirty="0">
                <a:solidFill>
                  <a:srgbClr val="0B0806"/>
                </a:solidFill>
                <a:latin typeface="Lucida Sans Unicode"/>
                <a:cs typeface="Lucida Sans Unicode"/>
              </a:rPr>
              <a:t>HP</a:t>
            </a:r>
            <a:r>
              <a:rPr sz="1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1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máx.</a:t>
            </a:r>
            <a:r>
              <a:rPr sz="150" dirty="0">
                <a:solidFill>
                  <a:srgbClr val="0B0806"/>
                </a:solidFill>
                <a:latin typeface="Lucida Sans Unicode"/>
                <a:cs typeface="Lucida Sans Unicode"/>
              </a:rPr>
              <a:t>      </a:t>
            </a:r>
            <a:r>
              <a:rPr sz="150" spc="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Amperios máximos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7" name="object 17"/>
          <p:cNvSpPr txBox="1"/>
          <p:nvPr/>
        </p:nvSpPr>
        <p:spPr>
          <a:xfrm rot="21420000">
            <a:off x="8838922" y="1939181"/>
            <a:ext cx="76083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600 VCA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8" name="object 18"/>
          <p:cNvSpPr txBox="1"/>
          <p:nvPr/>
        </p:nvSpPr>
        <p:spPr>
          <a:xfrm rot="21420000">
            <a:off x="9062381" y="1898153"/>
            <a:ext cx="84719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Serie   </a:t>
            </a:r>
            <a:r>
              <a:rPr sz="1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1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A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9" name="object 19"/>
          <p:cNvSpPr txBox="1"/>
          <p:nvPr/>
        </p:nvSpPr>
        <p:spPr>
          <a:xfrm rot="21420000">
            <a:off x="8766658" y="2065890"/>
            <a:ext cx="28792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T1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20" name="object 20"/>
          <p:cNvSpPr txBox="1"/>
          <p:nvPr/>
        </p:nvSpPr>
        <p:spPr>
          <a:xfrm rot="21420000">
            <a:off x="8957505" y="2046030"/>
            <a:ext cx="192713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T2                        </a:t>
            </a:r>
            <a:r>
              <a:rPr sz="15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1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T3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21" name="object 21"/>
          <p:cNvSpPr txBox="1"/>
          <p:nvPr/>
        </p:nvSpPr>
        <p:spPr>
          <a:xfrm rot="21360000">
            <a:off x="8563724" y="2057545"/>
            <a:ext cx="227050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0B0806"/>
                </a:solidFill>
                <a:latin typeface="Lucida Sans Unicode"/>
                <a:cs typeface="Lucida Sans Unicode"/>
              </a:rPr>
              <a:t>SE&amp;A</a:t>
            </a:r>
            <a:r>
              <a:rPr sz="1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 Inc. Alpharetta, Georgia, EE.</a:t>
            </a:r>
            <a:r>
              <a:rPr sz="100" dirty="0">
                <a:solidFill>
                  <a:srgbClr val="0B0806"/>
                </a:solidFill>
                <a:latin typeface="Lucida Sans Unicode"/>
                <a:cs typeface="Lucida Sans Unicode"/>
              </a:rPr>
              <a:t> UU.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2" name="object 22"/>
          <p:cNvSpPr txBox="1"/>
          <p:nvPr/>
        </p:nvSpPr>
        <p:spPr>
          <a:xfrm rot="21360000">
            <a:off x="8776536" y="2615020"/>
            <a:ext cx="91236" cy="25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0"/>
              </a:lnSpc>
            </a:pPr>
            <a:r>
              <a:rPr sz="2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ESP200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23" name="object 23"/>
          <p:cNvSpPr txBox="1"/>
          <p:nvPr/>
        </p:nvSpPr>
        <p:spPr>
          <a:xfrm rot="21360000">
            <a:off x="8977162" y="2530340"/>
            <a:ext cx="91688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CLASE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DE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VIAJE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4" name="object 24"/>
          <p:cNvSpPr txBox="1"/>
          <p:nvPr/>
        </p:nvSpPr>
        <p:spPr>
          <a:xfrm rot="21360000">
            <a:off x="8995617" y="2541990"/>
            <a:ext cx="81628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5       </a:t>
            </a:r>
            <a:r>
              <a:rPr sz="150" spc="-2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20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25" name="object 25"/>
          <p:cNvSpPr txBox="1"/>
          <p:nvPr/>
        </p:nvSpPr>
        <p:spPr>
          <a:xfrm rot="21360000">
            <a:off x="8991635" y="2566625"/>
            <a:ext cx="85957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10      </a:t>
            </a:r>
            <a:r>
              <a:rPr sz="150" spc="-2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30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26" name="object 26"/>
          <p:cNvSpPr txBox="1"/>
          <p:nvPr/>
        </p:nvSpPr>
        <p:spPr>
          <a:xfrm rot="21360000">
            <a:off x="8931216" y="2608352"/>
            <a:ext cx="135217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FASE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DESBALANCE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ON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7" name="object 27"/>
          <p:cNvSpPr txBox="1"/>
          <p:nvPr/>
        </p:nvSpPr>
        <p:spPr>
          <a:xfrm rot="21360000">
            <a:off x="8942900" y="2634002"/>
            <a:ext cx="126369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PÉRDIDA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DE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FASE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EN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8" name="object 28"/>
          <p:cNvSpPr txBox="1"/>
          <p:nvPr/>
        </p:nvSpPr>
        <p:spPr>
          <a:xfrm rot="21360000">
            <a:off x="8925559" y="2658708"/>
            <a:ext cx="141540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RESET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MODO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HOMBRE.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9" name="object 29"/>
          <p:cNvSpPr txBox="1"/>
          <p:nvPr/>
        </p:nvSpPr>
        <p:spPr>
          <a:xfrm rot="21360000">
            <a:off x="8919513" y="2676467"/>
            <a:ext cx="84693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FALLA A TIERRA ENCENDIDA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30" name="object 30"/>
          <p:cNvSpPr txBox="1"/>
          <p:nvPr/>
        </p:nvSpPr>
        <p:spPr>
          <a:xfrm rot="21360000">
            <a:off x="8905563" y="2764920"/>
            <a:ext cx="50517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PRUEBA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31" name="object 31"/>
          <p:cNvSpPr txBox="1"/>
          <p:nvPr/>
        </p:nvSpPr>
        <p:spPr>
          <a:xfrm rot="21360000">
            <a:off x="8797397" y="2829706"/>
            <a:ext cx="62890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REINICIAR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32" name="object 32"/>
          <p:cNvSpPr txBox="1"/>
          <p:nvPr/>
        </p:nvSpPr>
        <p:spPr>
          <a:xfrm rot="21240000">
            <a:off x="8474417" y="2777562"/>
            <a:ext cx="99263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AMPERIOS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 DE CARGA COMPLETA</a:t>
            </a:r>
            <a:endParaRPr sz="1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040256" y="4622279"/>
            <a:ext cx="4080649" cy="1972868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5763751" y="501036"/>
            <a:ext cx="1628775" cy="383540"/>
          </a:xfrm>
          <a:prstGeom prst="rect">
            <a:avLst/>
          </a:prstGeom>
        </p:spPr>
        <p:txBody>
          <a:bodyPr vert="horz" wrap="square" lIns="0" tIns="5080" rIns="0" bIns="0" rtlCol="0">
            <a:spAutoFit/>
          </a:bodyPr>
          <a:lstStyle/>
          <a:p>
            <a:pPr marL="12700" marR="5080">
              <a:lnSpc>
                <a:spcPct val="104299"/>
              </a:lnSpc>
              <a:spcBef>
                <a:spcPts val="40"/>
              </a:spcBef>
            </a:pPr>
            <a:r>
              <a:rPr sz="1150" b="1" spc="65" dirty="0">
                <a:solidFill>
                  <a:srgbClr val="171514"/>
                </a:solidFill>
                <a:latin typeface="Arial"/>
                <a:cs typeface="Arial"/>
              </a:rPr>
              <a:t>Motor</a:t>
            </a:r>
            <a:r>
              <a:rPr sz="1150" b="1" spc="-6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50" b="1" spc="-5" dirty="0">
                <a:solidFill>
                  <a:srgbClr val="171514"/>
                </a:solidFill>
                <a:latin typeface="Arial"/>
                <a:cs typeface="Arial"/>
              </a:rPr>
              <a:t>SIMOCODE</a:t>
            </a:r>
            <a:r>
              <a:rPr sz="1150" b="1" spc="-6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50" b="1" spc="10" dirty="0">
                <a:solidFill>
                  <a:srgbClr val="171514"/>
                </a:solidFill>
                <a:latin typeface="Arial"/>
                <a:cs typeface="Arial"/>
              </a:rPr>
              <a:t>pro</a:t>
            </a:r>
            <a:r>
              <a:rPr sz="115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. </a:t>
            </a:r>
            <a:r>
              <a:rPr sz="1150" spc="-3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b="1" spc="20" dirty="0">
                <a:solidFill>
                  <a:srgbClr val="171514"/>
                </a:solidFill>
                <a:latin typeface="Arial"/>
                <a:cs typeface="Arial"/>
              </a:rPr>
              <a:t>Sistema</a:t>
            </a:r>
            <a:r>
              <a:rPr sz="1150" b="1" spc="-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50" b="1" spc="3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1150" b="1" spc="-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50" b="1" spc="15" dirty="0">
                <a:solidFill>
                  <a:srgbClr val="171514"/>
                </a:solidFill>
                <a:latin typeface="Arial"/>
                <a:cs typeface="Arial"/>
              </a:rPr>
              <a:t>gestión</a:t>
            </a:r>
            <a:r>
              <a:rPr sz="1150" spc="1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50">
              <a:latin typeface="Lucida Sans Unicode"/>
              <a:cs typeface="Lucida Sans Unicode"/>
            </a:endParaRPr>
          </a:p>
        </p:txBody>
      </p:sp>
      <p:sp>
        <p:nvSpPr>
          <p:cNvPr id="27" name="object 27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57</a:t>
            </a:fld>
            <a:endParaRPr spc="-75" dirty="0"/>
          </a:p>
        </p:txBody>
      </p:sp>
      <p:sp>
        <p:nvSpPr>
          <p:cNvPr id="4" name="object 4"/>
          <p:cNvSpPr txBox="1"/>
          <p:nvPr/>
        </p:nvSpPr>
        <p:spPr>
          <a:xfrm>
            <a:off x="7959513" y="487066"/>
            <a:ext cx="4318635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Los.centros.de.control.de.motores.tiastar.también.pueden.estar.equipados.con.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b="1" spc="-5" dirty="0">
                <a:solidFill>
                  <a:srgbClr val="171514"/>
                </a:solidFill>
                <a:latin typeface="Arial"/>
                <a:cs typeface="Arial"/>
              </a:rPr>
              <a:t>SIMOCODE </a:t>
            </a:r>
            <a:r>
              <a:rPr sz="900" b="1" spc="-15" dirty="0">
                <a:solidFill>
                  <a:srgbClr val="171514"/>
                </a:solidFill>
                <a:latin typeface="Arial"/>
                <a:cs typeface="Arial"/>
              </a:rPr>
              <a:t>pro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.sistemas..SIMOCODE.pro.es.un.sistema.flexible,.modular.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sistema.de.gestión.de.motores.que.proporciona.multifuncional,.sólido.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protección.de.estado.para.motores.de.velocidad.constante..SIMOCODE.pro.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implementa.todas.las.funciones.de.protección.y.control.del.motor;.proporciona.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para.seguimiento.de.datos.operativos,.de.diagnóstico.y.estadísticos;.y.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comunica.con.el.sistema.de.automatización.vía.PROFIBUS.DP.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959580" y="1951378"/>
            <a:ext cx="4870450" cy="24028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645795">
              <a:lnSpc>
                <a:spcPct val="126299"/>
              </a:lnSpc>
              <a:spcBef>
                <a:spcPts val="100"/>
              </a:spcBef>
            </a:pP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SIMOCODE.pro.C.es.un.sistema.compacto</a:t>
            </a:r>
            <a:r>
              <a:rPr sz="9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y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económico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dirty="0">
                <a:solidFill>
                  <a:srgbClr val="171514"/>
                </a:solidFill>
                <a:latin typeface="Lucida Sans Unicode"/>
                <a:cs typeface="Lucida Sans Unicode"/>
              </a:rPr>
              <a:t>para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arrancadores </a:t>
            </a:r>
            <a:r>
              <a:rPr sz="950" spc="-29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directos </a:t>
            </a:r>
            <a:r>
              <a:rPr sz="95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e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inversores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plena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tensión..Cada.SIMOCODE.pro.C.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incluye.una.unidad.básica.conectada.por.un.único.cable.a.una.corriente.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módulo.de.medición..También.puede.ser.un.panel.de.operador.opcional.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conectado.a.la.unidad.básica..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26299"/>
              </a:lnSpc>
            </a:pP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SIMOCODE.pro.V.es.un.sistema.variable.con.un.mayor.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gama.de.funciones..Además.de.una.unidad.básica,.puede.incluir.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ya </a:t>
            </a:r>
            <a:r>
              <a:rPr sz="9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sea.un.módulo.de.medición.de.corriente.o.un.módulo.combinado.de.medición.de.cor </a:t>
            </a:r>
            <a:r>
              <a:rPr sz="950" spc="-29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tensión,.hasta.cinco.módulos.de.expansión,.y.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un.panel.del.operador.opcional.(con.o.sin.pantalla)..Expansión.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</a:t>
            </a:r>
            <a:endParaRPr sz="950">
              <a:latin typeface="Lucida Sans Unicode"/>
              <a:cs typeface="Lucida Sans Unicode"/>
            </a:endParaRPr>
          </a:p>
          <a:p>
            <a:pPr marL="12700" marR="823594">
              <a:lnSpc>
                <a:spcPct val="126299"/>
              </a:lnSpc>
            </a:pP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módulos</a:t>
            </a:r>
            <a:r>
              <a:rPr sz="9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están</a:t>
            </a:r>
            <a:r>
              <a:rPr sz="9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disponibles</a:t>
            </a:r>
            <a:r>
              <a:rPr sz="9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dirty="0">
                <a:solidFill>
                  <a:srgbClr val="171514"/>
                </a:solidFill>
                <a:latin typeface="Lucida Sans Unicode"/>
                <a:cs typeface="Lucida Sans Unicode"/>
              </a:rPr>
              <a:t>para</a:t>
            </a:r>
            <a:r>
              <a:rPr sz="9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entrada/salida</a:t>
            </a:r>
            <a:r>
              <a:rPr sz="9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discreta,</a:t>
            </a:r>
            <a:r>
              <a:rPr sz="9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entrada/salida </a:t>
            </a:r>
            <a:r>
              <a:rPr sz="950" spc="-29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analógica,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detección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falla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a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tierra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y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detección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temperatura.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130265" y="5854179"/>
            <a:ext cx="13906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UL1</a:t>
            </a:r>
            <a:endParaRPr sz="350">
              <a:latin typeface="Lucida Sans Unicode"/>
              <a:cs typeface="Lucida Sans Unicode"/>
            </a:endParaRPr>
          </a:p>
          <a:p>
            <a:pPr marL="13335">
              <a:spcBef>
                <a:spcPts val="300"/>
              </a:spcBef>
            </a:pPr>
            <a:r>
              <a:rPr sz="350" dirty="0">
                <a:solidFill>
                  <a:srgbClr val="2D381F"/>
                </a:solidFill>
                <a:latin typeface="Lucida Sans Unicode"/>
                <a:cs typeface="Lucida Sans Unicode"/>
              </a:rPr>
              <a:t>PAGS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929312" y="6139728"/>
            <a:ext cx="7302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0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960083" y="6661419"/>
            <a:ext cx="19126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Sistema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gestión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motores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V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763751" y="7152042"/>
            <a:ext cx="150304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15" dirty="0">
                <a:solidFill>
                  <a:srgbClr val="171514"/>
                </a:solidFill>
                <a:latin typeface="Arial"/>
                <a:cs typeface="Arial"/>
              </a:rPr>
              <a:t>Arrancadores</a:t>
            </a:r>
            <a:r>
              <a:rPr sz="80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dirty="0">
                <a:solidFill>
                  <a:srgbClr val="171514"/>
                </a:solidFill>
                <a:latin typeface="Arial"/>
                <a:cs typeface="Arial"/>
              </a:rPr>
              <a:t>suaves</a:t>
            </a:r>
            <a:r>
              <a:rPr sz="80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00" b="1" spc="-15" dirty="0">
                <a:solidFill>
                  <a:srgbClr val="171514"/>
                </a:solidFill>
                <a:latin typeface="Arial"/>
                <a:cs typeface="Arial"/>
              </a:rPr>
              <a:t>SIRIUS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959506" y="7092352"/>
            <a:ext cx="4281170" cy="7504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Arrancadores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estado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sólido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y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voltaje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reducido,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a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menudo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llamados</a:t>
            </a:r>
            <a:r>
              <a:rPr sz="850" b="1" spc="10" dirty="0">
                <a:solidFill>
                  <a:srgbClr val="171514"/>
                </a:solidFill>
                <a:latin typeface="Arial"/>
                <a:cs typeface="Arial"/>
              </a:rPr>
              <a:t>arrancadores </a:t>
            </a:r>
            <a:r>
              <a:rPr sz="850" b="1" spc="-2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-10" dirty="0">
                <a:solidFill>
                  <a:srgbClr val="171514"/>
                </a:solidFill>
                <a:latin typeface="Arial"/>
                <a:cs typeface="Arial"/>
              </a:rPr>
              <a:t>suaves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,.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limitar.la.corriente.de.arranque.del.motor.y.el.par.aumentando.la.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voltaje.aplicado.al.motor.durante.el.tiempo.de.arranque.seleccionable.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959579" y="7827681"/>
            <a:ext cx="4885055" cy="14846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614680">
              <a:lnSpc>
                <a:spcPct val="120000"/>
              </a:lnSpc>
              <a:spcBef>
                <a:spcPts val="100"/>
              </a:spcBef>
            </a:pP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</a:t>
            </a:r>
            <a:r>
              <a:rPr sz="1000" spc="1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arrancadores.suaves.logran.aumentando.gradualmente.la.porción. </a:t>
            </a:r>
            <a:r>
              <a:rPr sz="1000" spc="-30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del.ciclo.de.alimentación.aplicada.a.los.devanados.del.motor,.a.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proceso.a.veces.referido.como.</a:t>
            </a:r>
            <a:r>
              <a:rPr sz="1000" b="1" spc="-10" dirty="0">
                <a:solidFill>
                  <a:srgbClr val="171514"/>
                </a:solidFill>
                <a:latin typeface="Arial"/>
                <a:cs typeface="Arial"/>
              </a:rPr>
              <a:t>control</a:t>
            </a:r>
            <a:r>
              <a:rPr sz="10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00" b="1" spc="2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10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00" b="1" spc="5" dirty="0">
                <a:solidFill>
                  <a:srgbClr val="171514"/>
                </a:solidFill>
                <a:latin typeface="Arial"/>
                <a:cs typeface="Arial"/>
              </a:rPr>
              <a:t>fase</a:t>
            </a:r>
            <a:r>
              <a:rPr sz="100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000">
              <a:latin typeface="Lucida Sans Unicode"/>
              <a:cs typeface="Lucida Sans Unicode"/>
            </a:endParaRPr>
          </a:p>
          <a:p>
            <a:pPr>
              <a:spcBef>
                <a:spcPts val="2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41200"/>
              </a:lnSpc>
            </a:pPr>
            <a:r>
              <a:rPr sz="85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Una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vez.que.se.ha.completado.el.arranque.suave.SIRIUS.se.utilizan.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contactos.de.derivación.integrados.para.desviar.los.dispositivos.de.conmutación.de.alimentació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(tiristores)..Esto.mejora.la.eficiencia,.minimiza.el.calentamiento.y.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reduce.el.esfuerzo.en.estos.dispositivos.de.conmutación.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608788" y="5794042"/>
            <a:ext cx="53861" cy="312420"/>
          </a:xfrm>
          <a:prstGeom prst="rect">
            <a:avLst/>
          </a:prstGeom>
        </p:spPr>
        <p:txBody>
          <a:bodyPr vert="vert270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spc="-5" dirty="0">
                <a:solidFill>
                  <a:srgbClr val="A9A7A7"/>
                </a:solidFill>
                <a:latin typeface="Lucida Sans Unicode"/>
                <a:cs typeface="Lucida Sans Unicode"/>
              </a:rPr>
              <a:t>PROFIBUS-DP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13" name="object 13"/>
          <p:cNvSpPr txBox="1"/>
          <p:nvPr/>
        </p:nvSpPr>
        <p:spPr>
          <a:xfrm rot="120000">
            <a:off x="9127143" y="5432093"/>
            <a:ext cx="119636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dirty="0">
                <a:solidFill>
                  <a:srgbClr val="939392"/>
                </a:solidFill>
                <a:latin typeface="Lucida Sans Unicode"/>
                <a:cs typeface="Lucida Sans Unicode"/>
              </a:rPr>
              <a:t>DISPOSITIVO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121022" y="5497461"/>
            <a:ext cx="85090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85847B"/>
                </a:solidFill>
                <a:latin typeface="Lucida Sans Unicode"/>
                <a:cs typeface="Lucida Sans Unicode"/>
              </a:rPr>
              <a:t>AUTOBÚS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122077" y="5546657"/>
            <a:ext cx="207645" cy="54502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250" spc="-5" dirty="0">
                <a:solidFill>
                  <a:srgbClr val="85847B"/>
                </a:solidFill>
                <a:latin typeface="Lucida Sans Unicode"/>
                <a:cs typeface="Lucida Sans Unicode"/>
              </a:rPr>
              <a:t>GEN.</a:t>
            </a:r>
            <a:r>
              <a:rPr sz="250" spc="-25" dirty="0">
                <a:solidFill>
                  <a:srgbClr val="85847B"/>
                </a:solidFill>
                <a:latin typeface="Lucida Sans Unicode"/>
                <a:cs typeface="Lucida Sans Unicode"/>
              </a:rPr>
              <a:t> </a:t>
            </a:r>
            <a:r>
              <a:rPr sz="250" spc="-5" dirty="0">
                <a:solidFill>
                  <a:srgbClr val="85847B"/>
                </a:solidFill>
                <a:latin typeface="Lucida Sans Unicode"/>
                <a:cs typeface="Lucida Sans Unicode"/>
              </a:rPr>
              <a:t>CULPA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1424400" y="5621143"/>
            <a:ext cx="350520" cy="69891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dirty="0">
                <a:solidFill>
                  <a:srgbClr val="171514"/>
                </a:solidFill>
                <a:latin typeface="Lucida Sans Unicode"/>
                <a:cs typeface="Lucida Sans Unicode"/>
              </a:rPr>
              <a:t>SIMOCODEPRO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739241" y="5708238"/>
            <a:ext cx="143510" cy="3719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150" dirty="0">
                <a:solidFill>
                  <a:srgbClr val="171514"/>
                </a:solidFill>
                <a:latin typeface="Lucida Sans Unicode"/>
                <a:cs typeface="Lucida Sans Unicode"/>
              </a:rPr>
              <a:t>DISPOSITIVO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740714" y="5767093"/>
            <a:ext cx="239395" cy="6412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spcBef>
                <a:spcPts val="140"/>
              </a:spcBef>
            </a:pPr>
            <a:r>
              <a:rPr sz="300" dirty="0">
                <a:solidFill>
                  <a:srgbClr val="94918A"/>
                </a:solidFill>
                <a:latin typeface="Lucida Sans Unicode"/>
                <a:cs typeface="Lucida Sans Unicode"/>
              </a:rPr>
              <a:t>DM</a:t>
            </a:r>
            <a:r>
              <a:rPr sz="300" spc="-25" dirty="0">
                <a:solidFill>
                  <a:srgbClr val="94918A"/>
                </a:solidFill>
                <a:latin typeface="Lucida Sans Unicode"/>
                <a:cs typeface="Lucida Sans Unicode"/>
              </a:rPr>
              <a:t> </a:t>
            </a:r>
            <a:r>
              <a:rPr sz="300" spc="-20" dirty="0">
                <a:solidFill>
                  <a:srgbClr val="94918A"/>
                </a:solidFill>
                <a:latin typeface="Lucida Sans Unicode"/>
                <a:cs typeface="Lucida Sans Unicode"/>
              </a:rPr>
              <a:t>24V</a:t>
            </a:r>
            <a:r>
              <a:rPr sz="300" spc="-25" dirty="0">
                <a:solidFill>
                  <a:srgbClr val="94918A"/>
                </a:solidFill>
                <a:latin typeface="Lucida Sans Unicode"/>
                <a:cs typeface="Lucida Sans Unicode"/>
              </a:rPr>
              <a:t> </a:t>
            </a:r>
            <a:r>
              <a:rPr sz="300" spc="5" dirty="0">
                <a:solidFill>
                  <a:srgbClr val="94918A"/>
                </a:solidFill>
                <a:latin typeface="Lucida Sans Unicode"/>
                <a:cs typeface="Lucida Sans Unicode"/>
              </a:rPr>
              <a:t>MO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247147" y="5798750"/>
            <a:ext cx="149225" cy="80791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150" spc="-5" dirty="0">
                <a:solidFill>
                  <a:srgbClr val="ACACAB"/>
                </a:solidFill>
                <a:latin typeface="Lucida Sans Unicode"/>
                <a:cs typeface="Lucida Sans Unicode"/>
              </a:rPr>
              <a:t>PRUEBA/</a:t>
            </a:r>
            <a:endParaRPr sz="150">
              <a:latin typeface="Lucida Sans Unicode"/>
              <a:cs typeface="Lucida Sans Unicode"/>
            </a:endParaRPr>
          </a:p>
          <a:p>
            <a:pPr marL="12700">
              <a:spcBef>
                <a:spcPts val="100"/>
              </a:spcBef>
            </a:pPr>
            <a:r>
              <a:rPr sz="200" dirty="0">
                <a:solidFill>
                  <a:srgbClr val="ACACAB"/>
                </a:solidFill>
                <a:latin typeface="Lucida Sans Unicode"/>
                <a:cs typeface="Lucida Sans Unicode"/>
              </a:rPr>
              <a:t>REINICIAR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077820" y="5782165"/>
            <a:ext cx="82550" cy="6155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300" spc="-5" dirty="0">
                <a:solidFill>
                  <a:srgbClr val="94918A"/>
                </a:solidFill>
                <a:latin typeface="Lucida Sans Unicode"/>
                <a:cs typeface="Lucida Sans Unicode"/>
              </a:rPr>
              <a:t>TM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1131709" y="5803626"/>
            <a:ext cx="191770" cy="159659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3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lmax</a:t>
            </a:r>
            <a:endParaRPr sz="350">
              <a:latin typeface="Lucida Sans Unicode"/>
              <a:cs typeface="Lucida Sans Unicode"/>
            </a:endParaRPr>
          </a:p>
          <a:p>
            <a:pPr marL="12700">
              <a:spcBef>
                <a:spcPts val="434"/>
              </a:spcBef>
            </a:pPr>
            <a:r>
              <a:rPr sz="2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porque</a:t>
            </a:r>
            <a:r>
              <a:rPr sz="2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2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phi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0760309" y="5891214"/>
            <a:ext cx="85090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171514"/>
                </a:solidFill>
                <a:latin typeface="Lucida Sans Unicode"/>
                <a:cs typeface="Lucida Sans Unicode"/>
              </a:rPr>
              <a:t>AUTOBÚS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1322181" y="5810491"/>
            <a:ext cx="191135" cy="169918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R="27305" algn="r">
              <a:lnSpc>
                <a:spcPts val="405"/>
              </a:lnSpc>
              <a:spcBef>
                <a:spcPts val="125"/>
              </a:spcBef>
            </a:pPr>
            <a:r>
              <a:rPr sz="350" spc="-20" dirty="0">
                <a:solidFill>
                  <a:srgbClr val="2D381F"/>
                </a:solidFill>
                <a:latin typeface="Lucida Sans Unicode"/>
                <a:cs typeface="Lucida Sans Unicode"/>
              </a:rPr>
              <a:t>22.68A</a:t>
            </a:r>
            <a:endParaRPr sz="350">
              <a:latin typeface="Lucida Sans Unicode"/>
              <a:cs typeface="Lucida Sans Unicode"/>
            </a:endParaRPr>
          </a:p>
          <a:p>
            <a:pPr marR="12065" algn="r">
              <a:lnSpc>
                <a:spcPts val="385"/>
              </a:lnSpc>
            </a:pPr>
            <a:r>
              <a:rPr sz="350" spc="-25" dirty="0">
                <a:solidFill>
                  <a:srgbClr val="2D381F"/>
                </a:solidFill>
                <a:latin typeface="Lucida Sans Unicode"/>
                <a:cs typeface="Lucida Sans Unicode"/>
              </a:rPr>
              <a:t>329V</a:t>
            </a:r>
            <a:endParaRPr sz="350">
              <a:latin typeface="Lucida Sans Unicode"/>
              <a:cs typeface="Lucida Sans Unicode"/>
            </a:endParaRPr>
          </a:p>
          <a:p>
            <a:pPr marR="5080" algn="r">
              <a:lnSpc>
                <a:spcPts val="400"/>
              </a:lnSpc>
            </a:pPr>
            <a:r>
              <a:rPr sz="350" dirty="0">
                <a:solidFill>
                  <a:srgbClr val="2D381F"/>
                </a:solidFill>
                <a:latin typeface="Lucida Sans Unicode"/>
                <a:cs typeface="Lucida Sans Unicode"/>
              </a:rPr>
              <a:t>72%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1318159" y="5972302"/>
            <a:ext cx="224790" cy="46808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spcBef>
                <a:spcPts val="125"/>
              </a:spcBef>
            </a:pPr>
            <a:r>
              <a:rPr sz="200" spc="-15" dirty="0">
                <a:solidFill>
                  <a:srgbClr val="2D381F"/>
                </a:solidFill>
                <a:latin typeface="Lucida Sans Unicode"/>
                <a:cs typeface="Lucida Sans Unicode"/>
              </a:rPr>
              <a:t>15.700</a:t>
            </a:r>
            <a:r>
              <a:rPr sz="200" spc="-20" dirty="0">
                <a:solidFill>
                  <a:srgbClr val="2D381F"/>
                </a:solidFill>
                <a:latin typeface="Lucida Sans Unicode"/>
                <a:cs typeface="Lucida Sans Unicode"/>
              </a:rPr>
              <a:t> </a:t>
            </a:r>
            <a:r>
              <a:rPr sz="200" spc="-5" dirty="0">
                <a:solidFill>
                  <a:srgbClr val="2D381F"/>
                </a:solidFill>
                <a:latin typeface="Lucida Sans Unicode"/>
                <a:cs typeface="Lucida Sans Unicode"/>
              </a:rPr>
              <a:t>kilovatios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1117081" y="6004607"/>
            <a:ext cx="392430" cy="73738"/>
          </a:xfrm>
          <a:prstGeom prst="rect">
            <a:avLst/>
          </a:prstGeom>
        </p:spPr>
        <p:txBody>
          <a:bodyPr vert="horz" wrap="square" lIns="0" tIns="19685" rIns="0" bIns="0" rtlCol="0">
            <a:spAutoFit/>
          </a:bodyPr>
          <a:lstStyle/>
          <a:p>
            <a:pPr marL="12700">
              <a:spcBef>
                <a:spcPts val="155"/>
              </a:spcBef>
            </a:pPr>
            <a:r>
              <a:rPr sz="525" spc="-30" baseline="7936" dirty="0">
                <a:solidFill>
                  <a:srgbClr val="2D381F"/>
                </a:solidFill>
                <a:latin typeface="Lucida Sans Unicode"/>
                <a:cs typeface="Lucida Sans Unicode"/>
              </a:rPr>
              <a:t>30.2</a:t>
            </a:r>
            <a:r>
              <a:rPr sz="525" spc="-52" baseline="7936" dirty="0">
                <a:solidFill>
                  <a:srgbClr val="2D381F"/>
                </a:solidFill>
                <a:latin typeface="Lucida Sans Unicode"/>
                <a:cs typeface="Lucida Sans Unicode"/>
              </a:rPr>
              <a:t>5</a:t>
            </a:r>
            <a:r>
              <a:rPr sz="350" spc="-45" dirty="0">
                <a:solidFill>
                  <a:srgbClr val="2D381F"/>
                </a:solidFill>
                <a:latin typeface="Lucida Sans Unicode"/>
                <a:cs typeface="Lucida Sans Unicode"/>
              </a:rPr>
              <a:t>A/</a:t>
            </a:r>
            <a:r>
              <a:rPr sz="350" spc="-25" dirty="0">
                <a:solidFill>
                  <a:srgbClr val="2D381F"/>
                </a:solidFill>
                <a:latin typeface="Lucida Sans Unicode"/>
                <a:cs typeface="Lucida Sans Unicode"/>
              </a:rPr>
              <a:t>10T</a:t>
            </a:r>
            <a:r>
              <a:rPr sz="350" spc="-30" dirty="0">
                <a:solidFill>
                  <a:srgbClr val="2D381F"/>
                </a:solidFill>
                <a:latin typeface="Lucida Sans Unicode"/>
                <a:cs typeface="Lucida Sans Unicode"/>
              </a:rPr>
              <a:t> </a:t>
            </a:r>
            <a:r>
              <a:rPr sz="350" dirty="0">
                <a:solidFill>
                  <a:srgbClr val="5A5A59"/>
                </a:solidFill>
                <a:latin typeface="Lucida Sans Unicode"/>
                <a:cs typeface="Lucida Sans Unicode"/>
              </a:rPr>
              <a:t>Menú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0739807" y="6047965"/>
            <a:ext cx="116839" cy="9682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29209">
              <a:spcBef>
                <a:spcPts val="114"/>
              </a:spcBef>
            </a:pPr>
            <a:r>
              <a:rPr sz="2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GEN.</a:t>
            </a:r>
            <a:endParaRPr sz="250">
              <a:latin typeface="Lucida Sans Unicode"/>
              <a:cs typeface="Lucida Sans Unicode"/>
            </a:endParaRPr>
          </a:p>
          <a:p>
            <a:pPr marL="12700">
              <a:spcBef>
                <a:spcPts val="80"/>
              </a:spcBef>
            </a:pPr>
            <a:r>
              <a:rPr sz="2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CULPA</a:t>
            </a:r>
            <a:endParaRPr sz="2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044586" y="2405532"/>
            <a:ext cx="704850" cy="1104518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920759" y="2336101"/>
            <a:ext cx="1075080" cy="1238440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10152084" y="2341422"/>
            <a:ext cx="1559560" cy="1228090"/>
            <a:chOff x="5097484" y="2341422"/>
            <a:chExt cx="1559560" cy="1228090"/>
          </a:xfrm>
        </p:grpSpPr>
        <p:sp>
          <p:nvSpPr>
            <p:cNvPr id="5" name="object 5"/>
            <p:cNvSpPr/>
            <p:nvPr/>
          </p:nvSpPr>
          <p:spPr>
            <a:xfrm>
              <a:off x="5742546" y="2669082"/>
              <a:ext cx="532130" cy="78740"/>
            </a:xfrm>
            <a:custGeom>
              <a:avLst/>
              <a:gdLst/>
              <a:ahLst/>
              <a:cxnLst/>
              <a:rect l="l" t="t" r="r" b="b"/>
              <a:pathLst>
                <a:path w="532129" h="78739">
                  <a:moveTo>
                    <a:pt x="101295" y="0"/>
                  </a:moveTo>
                  <a:lnTo>
                    <a:pt x="0" y="48882"/>
                  </a:lnTo>
                  <a:lnTo>
                    <a:pt x="442671" y="78676"/>
                  </a:lnTo>
                  <a:lnTo>
                    <a:pt x="532003" y="32664"/>
                  </a:lnTo>
                  <a:lnTo>
                    <a:pt x="101295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243766" y="2435720"/>
              <a:ext cx="1400175" cy="261620"/>
            </a:xfrm>
            <a:custGeom>
              <a:avLst/>
              <a:gdLst/>
              <a:ahLst/>
              <a:cxnLst/>
              <a:rect l="l" t="t" r="r" b="b"/>
              <a:pathLst>
                <a:path w="1400175" h="261619">
                  <a:moveTo>
                    <a:pt x="426720" y="0"/>
                  </a:moveTo>
                  <a:lnTo>
                    <a:pt x="0" y="189369"/>
                  </a:lnTo>
                  <a:lnTo>
                    <a:pt x="1037463" y="261366"/>
                  </a:lnTo>
                  <a:lnTo>
                    <a:pt x="1400175" y="58686"/>
                  </a:lnTo>
                  <a:lnTo>
                    <a:pt x="426720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243766" y="2435720"/>
              <a:ext cx="1400175" cy="261620"/>
            </a:xfrm>
            <a:custGeom>
              <a:avLst/>
              <a:gdLst/>
              <a:ahLst/>
              <a:cxnLst/>
              <a:rect l="l" t="t" r="r" b="b"/>
              <a:pathLst>
                <a:path w="1400175" h="261619">
                  <a:moveTo>
                    <a:pt x="0" y="189369"/>
                  </a:moveTo>
                  <a:lnTo>
                    <a:pt x="426720" y="0"/>
                  </a:lnTo>
                  <a:lnTo>
                    <a:pt x="1400175" y="58686"/>
                  </a:lnTo>
                  <a:lnTo>
                    <a:pt x="1037463" y="261366"/>
                  </a:lnTo>
                  <a:lnTo>
                    <a:pt x="0" y="18936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281229" y="2494406"/>
              <a:ext cx="373380" cy="1003300"/>
            </a:xfrm>
            <a:custGeom>
              <a:avLst/>
              <a:gdLst/>
              <a:ahLst/>
              <a:cxnLst/>
              <a:rect l="l" t="t" r="r" b="b"/>
              <a:pathLst>
                <a:path w="373379" h="1003300">
                  <a:moveTo>
                    <a:pt x="362712" y="0"/>
                  </a:moveTo>
                  <a:lnTo>
                    <a:pt x="0" y="202679"/>
                  </a:lnTo>
                  <a:lnTo>
                    <a:pt x="0" y="1002792"/>
                  </a:lnTo>
                  <a:lnTo>
                    <a:pt x="309372" y="762749"/>
                  </a:lnTo>
                  <a:lnTo>
                    <a:pt x="304038" y="626732"/>
                  </a:lnTo>
                  <a:lnTo>
                    <a:pt x="373380" y="570712"/>
                  </a:lnTo>
                  <a:lnTo>
                    <a:pt x="362712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281229" y="2494406"/>
              <a:ext cx="373380" cy="1003300"/>
            </a:xfrm>
            <a:custGeom>
              <a:avLst/>
              <a:gdLst/>
              <a:ahLst/>
              <a:cxnLst/>
              <a:rect l="l" t="t" r="r" b="b"/>
              <a:pathLst>
                <a:path w="373379" h="1003300">
                  <a:moveTo>
                    <a:pt x="0" y="202679"/>
                  </a:moveTo>
                  <a:lnTo>
                    <a:pt x="0" y="1002792"/>
                  </a:lnTo>
                  <a:lnTo>
                    <a:pt x="309372" y="762749"/>
                  </a:lnTo>
                  <a:lnTo>
                    <a:pt x="304038" y="626732"/>
                  </a:lnTo>
                  <a:lnTo>
                    <a:pt x="373380" y="570712"/>
                  </a:lnTo>
                  <a:lnTo>
                    <a:pt x="362712" y="0"/>
                  </a:lnTo>
                  <a:lnTo>
                    <a:pt x="0" y="20267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287111" y="2554414"/>
              <a:ext cx="819150" cy="110489"/>
            </a:xfrm>
            <a:custGeom>
              <a:avLst/>
              <a:gdLst/>
              <a:ahLst/>
              <a:cxnLst/>
              <a:rect l="l" t="t" r="r" b="b"/>
              <a:pathLst>
                <a:path w="819150" h="110489">
                  <a:moveTo>
                    <a:pt x="34010" y="51993"/>
                  </a:moveTo>
                  <a:lnTo>
                    <a:pt x="18008" y="49999"/>
                  </a:lnTo>
                  <a:lnTo>
                    <a:pt x="0" y="62001"/>
                  </a:lnTo>
                  <a:lnTo>
                    <a:pt x="14008" y="63995"/>
                  </a:lnTo>
                  <a:lnTo>
                    <a:pt x="34010" y="51993"/>
                  </a:lnTo>
                  <a:close/>
                </a:path>
                <a:path w="819150" h="110489">
                  <a:moveTo>
                    <a:pt x="58331" y="55994"/>
                  </a:moveTo>
                  <a:lnTo>
                    <a:pt x="42329" y="54000"/>
                  </a:lnTo>
                  <a:lnTo>
                    <a:pt x="24320" y="66001"/>
                  </a:lnTo>
                  <a:lnTo>
                    <a:pt x="38328" y="67995"/>
                  </a:lnTo>
                  <a:lnTo>
                    <a:pt x="58331" y="55994"/>
                  </a:lnTo>
                  <a:close/>
                </a:path>
                <a:path w="819150" h="110489">
                  <a:moveTo>
                    <a:pt x="71323" y="35331"/>
                  </a:moveTo>
                  <a:lnTo>
                    <a:pt x="55321" y="33324"/>
                  </a:lnTo>
                  <a:lnTo>
                    <a:pt x="37325" y="45326"/>
                  </a:lnTo>
                  <a:lnTo>
                    <a:pt x="51333" y="47320"/>
                  </a:lnTo>
                  <a:lnTo>
                    <a:pt x="71323" y="35331"/>
                  </a:lnTo>
                  <a:close/>
                </a:path>
                <a:path w="819150" h="110489">
                  <a:moveTo>
                    <a:pt x="95669" y="39319"/>
                  </a:moveTo>
                  <a:lnTo>
                    <a:pt x="79667" y="37325"/>
                  </a:lnTo>
                  <a:lnTo>
                    <a:pt x="61671" y="49326"/>
                  </a:lnTo>
                  <a:lnTo>
                    <a:pt x="75666" y="51333"/>
                  </a:lnTo>
                  <a:lnTo>
                    <a:pt x="95669" y="39319"/>
                  </a:lnTo>
                  <a:close/>
                </a:path>
                <a:path w="819150" h="110489">
                  <a:moveTo>
                    <a:pt x="98691" y="55994"/>
                  </a:moveTo>
                  <a:lnTo>
                    <a:pt x="82702" y="54000"/>
                  </a:lnTo>
                  <a:lnTo>
                    <a:pt x="64693" y="66001"/>
                  </a:lnTo>
                  <a:lnTo>
                    <a:pt x="78689" y="67995"/>
                  </a:lnTo>
                  <a:lnTo>
                    <a:pt x="98691" y="55994"/>
                  </a:lnTo>
                  <a:close/>
                </a:path>
                <a:path w="819150" h="110489">
                  <a:moveTo>
                    <a:pt x="108699" y="18656"/>
                  </a:moveTo>
                  <a:lnTo>
                    <a:pt x="92697" y="16649"/>
                  </a:lnTo>
                  <a:lnTo>
                    <a:pt x="74688" y="28651"/>
                  </a:lnTo>
                  <a:lnTo>
                    <a:pt x="88684" y="30657"/>
                  </a:lnTo>
                  <a:lnTo>
                    <a:pt x="108699" y="18656"/>
                  </a:lnTo>
                  <a:close/>
                </a:path>
                <a:path w="819150" h="110489">
                  <a:moveTo>
                    <a:pt x="131013" y="55994"/>
                  </a:moveTo>
                  <a:lnTo>
                    <a:pt x="115023" y="54000"/>
                  </a:lnTo>
                  <a:lnTo>
                    <a:pt x="97015" y="66001"/>
                  </a:lnTo>
                  <a:lnTo>
                    <a:pt x="111010" y="67995"/>
                  </a:lnTo>
                  <a:lnTo>
                    <a:pt x="131013" y="55994"/>
                  </a:lnTo>
                  <a:close/>
                </a:path>
                <a:path w="819150" h="110489">
                  <a:moveTo>
                    <a:pt x="133019" y="22656"/>
                  </a:moveTo>
                  <a:lnTo>
                    <a:pt x="117017" y="20662"/>
                  </a:lnTo>
                  <a:lnTo>
                    <a:pt x="99009" y="32651"/>
                  </a:lnTo>
                  <a:lnTo>
                    <a:pt x="113017" y="34658"/>
                  </a:lnTo>
                  <a:lnTo>
                    <a:pt x="133019" y="22656"/>
                  </a:lnTo>
                  <a:close/>
                </a:path>
                <a:path w="819150" h="110489">
                  <a:moveTo>
                    <a:pt x="136017" y="39319"/>
                  </a:moveTo>
                  <a:lnTo>
                    <a:pt x="120015" y="37325"/>
                  </a:lnTo>
                  <a:lnTo>
                    <a:pt x="102006" y="49326"/>
                  </a:lnTo>
                  <a:lnTo>
                    <a:pt x="116014" y="51333"/>
                  </a:lnTo>
                  <a:lnTo>
                    <a:pt x="136017" y="39319"/>
                  </a:lnTo>
                  <a:close/>
                </a:path>
                <a:path w="819150" h="110489">
                  <a:moveTo>
                    <a:pt x="146024" y="1993"/>
                  </a:moveTo>
                  <a:lnTo>
                    <a:pt x="130022" y="0"/>
                  </a:lnTo>
                  <a:lnTo>
                    <a:pt x="112014" y="12001"/>
                  </a:lnTo>
                  <a:lnTo>
                    <a:pt x="126022" y="13982"/>
                  </a:lnTo>
                  <a:lnTo>
                    <a:pt x="146024" y="1993"/>
                  </a:lnTo>
                  <a:close/>
                </a:path>
                <a:path w="819150" h="110489">
                  <a:moveTo>
                    <a:pt x="155333" y="62001"/>
                  </a:moveTo>
                  <a:lnTo>
                    <a:pt x="139344" y="59994"/>
                  </a:lnTo>
                  <a:lnTo>
                    <a:pt x="121335" y="72009"/>
                  </a:lnTo>
                  <a:lnTo>
                    <a:pt x="135343" y="74002"/>
                  </a:lnTo>
                  <a:lnTo>
                    <a:pt x="155333" y="62001"/>
                  </a:lnTo>
                  <a:close/>
                </a:path>
                <a:path w="819150" h="110489">
                  <a:moveTo>
                    <a:pt x="168351" y="39319"/>
                  </a:moveTo>
                  <a:lnTo>
                    <a:pt x="152349" y="37325"/>
                  </a:lnTo>
                  <a:lnTo>
                    <a:pt x="134340" y="49326"/>
                  </a:lnTo>
                  <a:lnTo>
                    <a:pt x="148348" y="51333"/>
                  </a:lnTo>
                  <a:lnTo>
                    <a:pt x="168351" y="39319"/>
                  </a:lnTo>
                  <a:close/>
                </a:path>
                <a:path w="819150" h="110489">
                  <a:moveTo>
                    <a:pt x="173355" y="22656"/>
                  </a:moveTo>
                  <a:lnTo>
                    <a:pt x="157365" y="20662"/>
                  </a:lnTo>
                  <a:lnTo>
                    <a:pt x="139369" y="32651"/>
                  </a:lnTo>
                  <a:lnTo>
                    <a:pt x="153352" y="34658"/>
                  </a:lnTo>
                  <a:lnTo>
                    <a:pt x="173355" y="22656"/>
                  </a:lnTo>
                  <a:close/>
                </a:path>
                <a:path w="819150" h="110489">
                  <a:moveTo>
                    <a:pt x="192684" y="45326"/>
                  </a:moveTo>
                  <a:lnTo>
                    <a:pt x="176682" y="43332"/>
                  </a:lnTo>
                  <a:lnTo>
                    <a:pt x="158686" y="55321"/>
                  </a:lnTo>
                  <a:lnTo>
                    <a:pt x="172681" y="57327"/>
                  </a:lnTo>
                  <a:lnTo>
                    <a:pt x="192684" y="45326"/>
                  </a:lnTo>
                  <a:close/>
                </a:path>
                <a:path w="819150" h="110489">
                  <a:moveTo>
                    <a:pt x="195707" y="58000"/>
                  </a:moveTo>
                  <a:lnTo>
                    <a:pt x="179692" y="55994"/>
                  </a:lnTo>
                  <a:lnTo>
                    <a:pt x="161696" y="67995"/>
                  </a:lnTo>
                  <a:lnTo>
                    <a:pt x="175704" y="70002"/>
                  </a:lnTo>
                  <a:lnTo>
                    <a:pt x="195707" y="58000"/>
                  </a:lnTo>
                  <a:close/>
                </a:path>
                <a:path w="819150" h="110489">
                  <a:moveTo>
                    <a:pt x="205701" y="22656"/>
                  </a:moveTo>
                  <a:lnTo>
                    <a:pt x="189699" y="20662"/>
                  </a:lnTo>
                  <a:lnTo>
                    <a:pt x="171704" y="32651"/>
                  </a:lnTo>
                  <a:lnTo>
                    <a:pt x="185699" y="34658"/>
                  </a:lnTo>
                  <a:lnTo>
                    <a:pt x="205701" y="22656"/>
                  </a:lnTo>
                  <a:close/>
                </a:path>
                <a:path w="819150" h="110489">
                  <a:moveTo>
                    <a:pt x="228028" y="63995"/>
                  </a:moveTo>
                  <a:lnTo>
                    <a:pt x="212026" y="62001"/>
                  </a:lnTo>
                  <a:lnTo>
                    <a:pt x="194017" y="74002"/>
                  </a:lnTo>
                  <a:lnTo>
                    <a:pt x="208026" y="75996"/>
                  </a:lnTo>
                  <a:lnTo>
                    <a:pt x="228028" y="63995"/>
                  </a:lnTo>
                  <a:close/>
                </a:path>
                <a:path w="819150" h="110489">
                  <a:moveTo>
                    <a:pt x="230035" y="28651"/>
                  </a:moveTo>
                  <a:lnTo>
                    <a:pt x="214033" y="26657"/>
                  </a:lnTo>
                  <a:lnTo>
                    <a:pt x="196037" y="38658"/>
                  </a:lnTo>
                  <a:lnTo>
                    <a:pt x="210032" y="40665"/>
                  </a:lnTo>
                  <a:lnTo>
                    <a:pt x="230035" y="28651"/>
                  </a:lnTo>
                  <a:close/>
                </a:path>
                <a:path w="819150" h="110489">
                  <a:moveTo>
                    <a:pt x="233032" y="41325"/>
                  </a:moveTo>
                  <a:lnTo>
                    <a:pt x="217030" y="39319"/>
                  </a:lnTo>
                  <a:lnTo>
                    <a:pt x="199021" y="51333"/>
                  </a:lnTo>
                  <a:lnTo>
                    <a:pt x="213029" y="53327"/>
                  </a:lnTo>
                  <a:lnTo>
                    <a:pt x="233032" y="41325"/>
                  </a:lnTo>
                  <a:close/>
                </a:path>
                <a:path w="819150" h="110489">
                  <a:moveTo>
                    <a:pt x="265366" y="47320"/>
                  </a:moveTo>
                  <a:lnTo>
                    <a:pt x="249351" y="45326"/>
                  </a:lnTo>
                  <a:lnTo>
                    <a:pt x="231355" y="57327"/>
                  </a:lnTo>
                  <a:lnTo>
                    <a:pt x="245351" y="59321"/>
                  </a:lnTo>
                  <a:lnTo>
                    <a:pt x="265366" y="47320"/>
                  </a:lnTo>
                  <a:close/>
                </a:path>
                <a:path w="819150" h="110489">
                  <a:moveTo>
                    <a:pt x="270370" y="24650"/>
                  </a:moveTo>
                  <a:lnTo>
                    <a:pt x="254368" y="22656"/>
                  </a:lnTo>
                  <a:lnTo>
                    <a:pt x="236372" y="34658"/>
                  </a:lnTo>
                  <a:lnTo>
                    <a:pt x="250367" y="36652"/>
                  </a:lnTo>
                  <a:lnTo>
                    <a:pt x="270370" y="24650"/>
                  </a:lnTo>
                  <a:close/>
                </a:path>
                <a:path w="819150" h="110489">
                  <a:moveTo>
                    <a:pt x="282028" y="67995"/>
                  </a:moveTo>
                  <a:lnTo>
                    <a:pt x="266026" y="66001"/>
                  </a:lnTo>
                  <a:lnTo>
                    <a:pt x="248031" y="78003"/>
                  </a:lnTo>
                  <a:lnTo>
                    <a:pt x="262039" y="79997"/>
                  </a:lnTo>
                  <a:lnTo>
                    <a:pt x="282028" y="67995"/>
                  </a:lnTo>
                  <a:close/>
                </a:path>
                <a:path w="819150" h="110489">
                  <a:moveTo>
                    <a:pt x="302717" y="30657"/>
                  </a:moveTo>
                  <a:lnTo>
                    <a:pt x="286715" y="28651"/>
                  </a:lnTo>
                  <a:lnTo>
                    <a:pt x="268706" y="40665"/>
                  </a:lnTo>
                  <a:lnTo>
                    <a:pt x="282727" y="42659"/>
                  </a:lnTo>
                  <a:lnTo>
                    <a:pt x="302717" y="30657"/>
                  </a:lnTo>
                  <a:close/>
                </a:path>
                <a:path w="819150" h="110489">
                  <a:moveTo>
                    <a:pt x="319354" y="51333"/>
                  </a:moveTo>
                  <a:lnTo>
                    <a:pt x="303364" y="49326"/>
                  </a:lnTo>
                  <a:lnTo>
                    <a:pt x="285369" y="61341"/>
                  </a:lnTo>
                  <a:lnTo>
                    <a:pt x="299351" y="63322"/>
                  </a:lnTo>
                  <a:lnTo>
                    <a:pt x="319354" y="51333"/>
                  </a:lnTo>
                  <a:close/>
                </a:path>
                <a:path w="819150" h="110489">
                  <a:moveTo>
                    <a:pt x="322033" y="70002"/>
                  </a:moveTo>
                  <a:lnTo>
                    <a:pt x="306044" y="67995"/>
                  </a:lnTo>
                  <a:lnTo>
                    <a:pt x="288048" y="79997"/>
                  </a:lnTo>
                  <a:lnTo>
                    <a:pt x="302031" y="82003"/>
                  </a:lnTo>
                  <a:lnTo>
                    <a:pt x="322033" y="70002"/>
                  </a:lnTo>
                  <a:close/>
                </a:path>
                <a:path w="819150" h="110489">
                  <a:moveTo>
                    <a:pt x="354050" y="72009"/>
                  </a:moveTo>
                  <a:lnTo>
                    <a:pt x="338048" y="70002"/>
                  </a:lnTo>
                  <a:lnTo>
                    <a:pt x="320040" y="82003"/>
                  </a:lnTo>
                  <a:lnTo>
                    <a:pt x="334048" y="83997"/>
                  </a:lnTo>
                  <a:lnTo>
                    <a:pt x="354050" y="72009"/>
                  </a:lnTo>
                  <a:close/>
                </a:path>
                <a:path w="819150" h="110489">
                  <a:moveTo>
                    <a:pt x="356730" y="34658"/>
                  </a:moveTo>
                  <a:lnTo>
                    <a:pt x="340728" y="32651"/>
                  </a:lnTo>
                  <a:lnTo>
                    <a:pt x="322719" y="44653"/>
                  </a:lnTo>
                  <a:lnTo>
                    <a:pt x="336727" y="46647"/>
                  </a:lnTo>
                  <a:lnTo>
                    <a:pt x="356730" y="34658"/>
                  </a:lnTo>
                  <a:close/>
                </a:path>
                <a:path w="819150" h="110489">
                  <a:moveTo>
                    <a:pt x="359371" y="53327"/>
                  </a:moveTo>
                  <a:lnTo>
                    <a:pt x="343369" y="51333"/>
                  </a:lnTo>
                  <a:lnTo>
                    <a:pt x="325361" y="63322"/>
                  </a:lnTo>
                  <a:lnTo>
                    <a:pt x="339369" y="65328"/>
                  </a:lnTo>
                  <a:lnTo>
                    <a:pt x="359371" y="53327"/>
                  </a:lnTo>
                  <a:close/>
                </a:path>
                <a:path w="819150" h="110489">
                  <a:moveTo>
                    <a:pt x="391363" y="55321"/>
                  </a:moveTo>
                  <a:lnTo>
                    <a:pt x="375373" y="53327"/>
                  </a:lnTo>
                  <a:lnTo>
                    <a:pt x="357378" y="65328"/>
                  </a:lnTo>
                  <a:lnTo>
                    <a:pt x="371360" y="67322"/>
                  </a:lnTo>
                  <a:lnTo>
                    <a:pt x="391363" y="55321"/>
                  </a:lnTo>
                  <a:close/>
                </a:path>
                <a:path w="819150" h="110489">
                  <a:moveTo>
                    <a:pt x="394042" y="17995"/>
                  </a:moveTo>
                  <a:lnTo>
                    <a:pt x="378053" y="15989"/>
                  </a:lnTo>
                  <a:lnTo>
                    <a:pt x="360057" y="28003"/>
                  </a:lnTo>
                  <a:lnTo>
                    <a:pt x="374040" y="29997"/>
                  </a:lnTo>
                  <a:lnTo>
                    <a:pt x="394042" y="17995"/>
                  </a:lnTo>
                  <a:close/>
                </a:path>
                <a:path w="819150" h="110489">
                  <a:moveTo>
                    <a:pt x="396722" y="36652"/>
                  </a:moveTo>
                  <a:lnTo>
                    <a:pt x="380720" y="34658"/>
                  </a:lnTo>
                  <a:lnTo>
                    <a:pt x="362737" y="46647"/>
                  </a:lnTo>
                  <a:lnTo>
                    <a:pt x="376720" y="48666"/>
                  </a:lnTo>
                  <a:lnTo>
                    <a:pt x="396722" y="36652"/>
                  </a:lnTo>
                  <a:close/>
                </a:path>
                <a:path w="819150" h="110489">
                  <a:moveTo>
                    <a:pt x="416052" y="75996"/>
                  </a:moveTo>
                  <a:lnTo>
                    <a:pt x="400050" y="74002"/>
                  </a:lnTo>
                  <a:lnTo>
                    <a:pt x="382041" y="86004"/>
                  </a:lnTo>
                  <a:lnTo>
                    <a:pt x="396062" y="87998"/>
                  </a:lnTo>
                  <a:lnTo>
                    <a:pt x="416052" y="75996"/>
                  </a:lnTo>
                  <a:close/>
                </a:path>
                <a:path w="819150" h="110489">
                  <a:moveTo>
                    <a:pt x="428739" y="38658"/>
                  </a:moveTo>
                  <a:lnTo>
                    <a:pt x="412737" y="36652"/>
                  </a:lnTo>
                  <a:lnTo>
                    <a:pt x="394728" y="48666"/>
                  </a:lnTo>
                  <a:lnTo>
                    <a:pt x="408736" y="50660"/>
                  </a:lnTo>
                  <a:lnTo>
                    <a:pt x="428739" y="38658"/>
                  </a:lnTo>
                  <a:close/>
                </a:path>
                <a:path w="819150" h="110489">
                  <a:moveTo>
                    <a:pt x="448056" y="79997"/>
                  </a:moveTo>
                  <a:lnTo>
                    <a:pt x="432054" y="78003"/>
                  </a:lnTo>
                  <a:lnTo>
                    <a:pt x="414058" y="90004"/>
                  </a:lnTo>
                  <a:lnTo>
                    <a:pt x="428053" y="92011"/>
                  </a:lnTo>
                  <a:lnTo>
                    <a:pt x="448056" y="79997"/>
                  </a:lnTo>
                  <a:close/>
                </a:path>
                <a:path w="819150" h="110489">
                  <a:moveTo>
                    <a:pt x="453377" y="59321"/>
                  </a:moveTo>
                  <a:lnTo>
                    <a:pt x="437375" y="57327"/>
                  </a:lnTo>
                  <a:lnTo>
                    <a:pt x="419366" y="69342"/>
                  </a:lnTo>
                  <a:lnTo>
                    <a:pt x="433374" y="71335"/>
                  </a:lnTo>
                  <a:lnTo>
                    <a:pt x="453377" y="59321"/>
                  </a:lnTo>
                  <a:close/>
                </a:path>
                <a:path w="819150" h="110489">
                  <a:moveTo>
                    <a:pt x="480072" y="83997"/>
                  </a:moveTo>
                  <a:lnTo>
                    <a:pt x="464058" y="82003"/>
                  </a:lnTo>
                  <a:lnTo>
                    <a:pt x="446062" y="94005"/>
                  </a:lnTo>
                  <a:lnTo>
                    <a:pt x="460070" y="95999"/>
                  </a:lnTo>
                  <a:lnTo>
                    <a:pt x="480072" y="83997"/>
                  </a:lnTo>
                  <a:close/>
                </a:path>
                <a:path w="819150" h="110489">
                  <a:moveTo>
                    <a:pt x="485394" y="63322"/>
                  </a:moveTo>
                  <a:lnTo>
                    <a:pt x="469379" y="61341"/>
                  </a:lnTo>
                  <a:lnTo>
                    <a:pt x="451383" y="73329"/>
                  </a:lnTo>
                  <a:lnTo>
                    <a:pt x="465391" y="75323"/>
                  </a:lnTo>
                  <a:lnTo>
                    <a:pt x="485394" y="63322"/>
                  </a:lnTo>
                  <a:close/>
                </a:path>
                <a:path w="819150" h="110489">
                  <a:moveTo>
                    <a:pt x="490753" y="42659"/>
                  </a:moveTo>
                  <a:lnTo>
                    <a:pt x="474738" y="40665"/>
                  </a:lnTo>
                  <a:lnTo>
                    <a:pt x="456742" y="52654"/>
                  </a:lnTo>
                  <a:lnTo>
                    <a:pt x="470738" y="54648"/>
                  </a:lnTo>
                  <a:lnTo>
                    <a:pt x="490753" y="42659"/>
                  </a:lnTo>
                  <a:close/>
                </a:path>
                <a:path w="819150" h="110489">
                  <a:moveTo>
                    <a:pt x="517385" y="67322"/>
                  </a:moveTo>
                  <a:lnTo>
                    <a:pt x="501383" y="65328"/>
                  </a:lnTo>
                  <a:lnTo>
                    <a:pt x="483387" y="77330"/>
                  </a:lnTo>
                  <a:lnTo>
                    <a:pt x="497382" y="79336"/>
                  </a:lnTo>
                  <a:lnTo>
                    <a:pt x="517385" y="67322"/>
                  </a:lnTo>
                  <a:close/>
                </a:path>
                <a:path w="819150" h="110489">
                  <a:moveTo>
                    <a:pt x="522744" y="46647"/>
                  </a:moveTo>
                  <a:lnTo>
                    <a:pt x="506742" y="44653"/>
                  </a:lnTo>
                  <a:lnTo>
                    <a:pt x="488734" y="56667"/>
                  </a:lnTo>
                  <a:lnTo>
                    <a:pt x="502742" y="58661"/>
                  </a:lnTo>
                  <a:lnTo>
                    <a:pt x="522744" y="46647"/>
                  </a:lnTo>
                  <a:close/>
                </a:path>
                <a:path w="819150" h="110489">
                  <a:moveTo>
                    <a:pt x="536067" y="83997"/>
                  </a:moveTo>
                  <a:lnTo>
                    <a:pt x="520065" y="82003"/>
                  </a:lnTo>
                  <a:lnTo>
                    <a:pt x="502056" y="94005"/>
                  </a:lnTo>
                  <a:lnTo>
                    <a:pt x="516064" y="95999"/>
                  </a:lnTo>
                  <a:lnTo>
                    <a:pt x="536067" y="83997"/>
                  </a:lnTo>
                  <a:close/>
                </a:path>
                <a:path w="819150" h="110489">
                  <a:moveTo>
                    <a:pt x="554748" y="50660"/>
                  </a:moveTo>
                  <a:lnTo>
                    <a:pt x="538746" y="48666"/>
                  </a:lnTo>
                  <a:lnTo>
                    <a:pt x="520750" y="60667"/>
                  </a:lnTo>
                  <a:lnTo>
                    <a:pt x="534733" y="62649"/>
                  </a:lnTo>
                  <a:lnTo>
                    <a:pt x="554748" y="50660"/>
                  </a:lnTo>
                  <a:close/>
                </a:path>
                <a:path w="819150" h="110489">
                  <a:moveTo>
                    <a:pt x="573392" y="67322"/>
                  </a:moveTo>
                  <a:lnTo>
                    <a:pt x="557403" y="65328"/>
                  </a:lnTo>
                  <a:lnTo>
                    <a:pt x="539394" y="77330"/>
                  </a:lnTo>
                  <a:lnTo>
                    <a:pt x="553389" y="79336"/>
                  </a:lnTo>
                  <a:lnTo>
                    <a:pt x="573392" y="67322"/>
                  </a:lnTo>
                  <a:close/>
                </a:path>
                <a:path w="819150" h="110489">
                  <a:moveTo>
                    <a:pt x="578078" y="86004"/>
                  </a:moveTo>
                  <a:lnTo>
                    <a:pt x="562076" y="83997"/>
                  </a:lnTo>
                  <a:lnTo>
                    <a:pt x="544068" y="95999"/>
                  </a:lnTo>
                  <a:lnTo>
                    <a:pt x="558063" y="97993"/>
                  </a:lnTo>
                  <a:lnTo>
                    <a:pt x="578078" y="86004"/>
                  </a:lnTo>
                  <a:close/>
                </a:path>
                <a:path w="819150" h="110489">
                  <a:moveTo>
                    <a:pt x="610755" y="50660"/>
                  </a:moveTo>
                  <a:lnTo>
                    <a:pt x="594753" y="48666"/>
                  </a:lnTo>
                  <a:lnTo>
                    <a:pt x="576745" y="60667"/>
                  </a:lnTo>
                  <a:lnTo>
                    <a:pt x="590765" y="62649"/>
                  </a:lnTo>
                  <a:lnTo>
                    <a:pt x="610755" y="50660"/>
                  </a:lnTo>
                  <a:close/>
                </a:path>
                <a:path w="819150" h="110489">
                  <a:moveTo>
                    <a:pt x="615403" y="69342"/>
                  </a:moveTo>
                  <a:lnTo>
                    <a:pt x="599389" y="67322"/>
                  </a:lnTo>
                  <a:lnTo>
                    <a:pt x="581393" y="79336"/>
                  </a:lnTo>
                  <a:lnTo>
                    <a:pt x="595401" y="81330"/>
                  </a:lnTo>
                  <a:lnTo>
                    <a:pt x="615403" y="69342"/>
                  </a:lnTo>
                  <a:close/>
                </a:path>
                <a:path w="819150" h="110489">
                  <a:moveTo>
                    <a:pt x="618083" y="87998"/>
                  </a:moveTo>
                  <a:lnTo>
                    <a:pt x="602068" y="86004"/>
                  </a:lnTo>
                  <a:lnTo>
                    <a:pt x="584073" y="97993"/>
                  </a:lnTo>
                  <a:lnTo>
                    <a:pt x="598081" y="99999"/>
                  </a:lnTo>
                  <a:lnTo>
                    <a:pt x="618083" y="87998"/>
                  </a:lnTo>
                  <a:close/>
                </a:path>
                <a:path w="819150" h="110489">
                  <a:moveTo>
                    <a:pt x="646087" y="92011"/>
                  </a:moveTo>
                  <a:lnTo>
                    <a:pt x="630085" y="90004"/>
                  </a:lnTo>
                  <a:lnTo>
                    <a:pt x="612076" y="102006"/>
                  </a:lnTo>
                  <a:lnTo>
                    <a:pt x="626084" y="104000"/>
                  </a:lnTo>
                  <a:lnTo>
                    <a:pt x="646087" y="92011"/>
                  </a:lnTo>
                  <a:close/>
                </a:path>
                <a:path w="819150" h="110489">
                  <a:moveTo>
                    <a:pt x="648081" y="33985"/>
                  </a:moveTo>
                  <a:lnTo>
                    <a:pt x="632079" y="31991"/>
                  </a:lnTo>
                  <a:lnTo>
                    <a:pt x="614083" y="43992"/>
                  </a:lnTo>
                  <a:lnTo>
                    <a:pt x="628078" y="45999"/>
                  </a:lnTo>
                  <a:lnTo>
                    <a:pt x="648081" y="33985"/>
                  </a:lnTo>
                  <a:close/>
                </a:path>
                <a:path w="819150" h="110489">
                  <a:moveTo>
                    <a:pt x="652754" y="52654"/>
                  </a:moveTo>
                  <a:lnTo>
                    <a:pt x="636765" y="50660"/>
                  </a:lnTo>
                  <a:lnTo>
                    <a:pt x="618756" y="62649"/>
                  </a:lnTo>
                  <a:lnTo>
                    <a:pt x="632764" y="64655"/>
                  </a:lnTo>
                  <a:lnTo>
                    <a:pt x="652754" y="52654"/>
                  </a:lnTo>
                  <a:close/>
                </a:path>
                <a:path w="819150" h="110489">
                  <a:moveTo>
                    <a:pt x="655396" y="71335"/>
                  </a:moveTo>
                  <a:lnTo>
                    <a:pt x="639406" y="69342"/>
                  </a:lnTo>
                  <a:lnTo>
                    <a:pt x="621398" y="81330"/>
                  </a:lnTo>
                  <a:lnTo>
                    <a:pt x="635406" y="83324"/>
                  </a:lnTo>
                  <a:lnTo>
                    <a:pt x="655396" y="71335"/>
                  </a:lnTo>
                  <a:close/>
                </a:path>
                <a:path w="819150" h="110489">
                  <a:moveTo>
                    <a:pt x="680097" y="94005"/>
                  </a:moveTo>
                  <a:lnTo>
                    <a:pt x="664083" y="92011"/>
                  </a:lnTo>
                  <a:lnTo>
                    <a:pt x="646087" y="104000"/>
                  </a:lnTo>
                  <a:lnTo>
                    <a:pt x="660095" y="105994"/>
                  </a:lnTo>
                  <a:lnTo>
                    <a:pt x="680097" y="94005"/>
                  </a:lnTo>
                  <a:close/>
                </a:path>
                <a:path w="819150" h="110489">
                  <a:moveTo>
                    <a:pt x="683412" y="75323"/>
                  </a:moveTo>
                  <a:lnTo>
                    <a:pt x="667410" y="73329"/>
                  </a:lnTo>
                  <a:lnTo>
                    <a:pt x="649401" y="85331"/>
                  </a:lnTo>
                  <a:lnTo>
                    <a:pt x="663397" y="87337"/>
                  </a:lnTo>
                  <a:lnTo>
                    <a:pt x="683412" y="75323"/>
                  </a:lnTo>
                  <a:close/>
                </a:path>
                <a:path w="819150" h="110489">
                  <a:moveTo>
                    <a:pt x="692772" y="54648"/>
                  </a:moveTo>
                  <a:lnTo>
                    <a:pt x="676757" y="52654"/>
                  </a:lnTo>
                  <a:lnTo>
                    <a:pt x="658761" y="64655"/>
                  </a:lnTo>
                  <a:lnTo>
                    <a:pt x="672769" y="66662"/>
                  </a:lnTo>
                  <a:lnTo>
                    <a:pt x="692772" y="54648"/>
                  </a:lnTo>
                  <a:close/>
                </a:path>
                <a:path w="819150" h="110489">
                  <a:moveTo>
                    <a:pt x="702081" y="97993"/>
                  </a:moveTo>
                  <a:lnTo>
                    <a:pt x="686079" y="95999"/>
                  </a:lnTo>
                  <a:lnTo>
                    <a:pt x="668083" y="108000"/>
                  </a:lnTo>
                  <a:lnTo>
                    <a:pt x="682078" y="110007"/>
                  </a:lnTo>
                  <a:lnTo>
                    <a:pt x="702081" y="97993"/>
                  </a:lnTo>
                  <a:close/>
                </a:path>
                <a:path w="819150" h="110489">
                  <a:moveTo>
                    <a:pt x="717410" y="77330"/>
                  </a:moveTo>
                  <a:lnTo>
                    <a:pt x="701408" y="75323"/>
                  </a:lnTo>
                  <a:lnTo>
                    <a:pt x="683412" y="87337"/>
                  </a:lnTo>
                  <a:lnTo>
                    <a:pt x="697407" y="89331"/>
                  </a:lnTo>
                  <a:lnTo>
                    <a:pt x="717410" y="77330"/>
                  </a:lnTo>
                  <a:close/>
                </a:path>
                <a:path w="819150" h="110489">
                  <a:moveTo>
                    <a:pt x="720775" y="58661"/>
                  </a:moveTo>
                  <a:lnTo>
                    <a:pt x="704761" y="56667"/>
                  </a:lnTo>
                  <a:lnTo>
                    <a:pt x="686765" y="68668"/>
                  </a:lnTo>
                  <a:lnTo>
                    <a:pt x="700773" y="70662"/>
                  </a:lnTo>
                  <a:lnTo>
                    <a:pt x="720775" y="58661"/>
                  </a:lnTo>
                  <a:close/>
                </a:path>
                <a:path w="819150" h="110489">
                  <a:moveTo>
                    <a:pt x="739419" y="81330"/>
                  </a:moveTo>
                  <a:lnTo>
                    <a:pt x="723417" y="79336"/>
                  </a:lnTo>
                  <a:lnTo>
                    <a:pt x="705408" y="91338"/>
                  </a:lnTo>
                  <a:lnTo>
                    <a:pt x="719404" y="93332"/>
                  </a:lnTo>
                  <a:lnTo>
                    <a:pt x="739419" y="81330"/>
                  </a:lnTo>
                  <a:close/>
                </a:path>
                <a:path w="819150" h="110489">
                  <a:moveTo>
                    <a:pt x="744093" y="97993"/>
                  </a:moveTo>
                  <a:lnTo>
                    <a:pt x="728091" y="95999"/>
                  </a:lnTo>
                  <a:lnTo>
                    <a:pt x="710095" y="108000"/>
                  </a:lnTo>
                  <a:lnTo>
                    <a:pt x="724090" y="110007"/>
                  </a:lnTo>
                  <a:lnTo>
                    <a:pt x="744093" y="97993"/>
                  </a:lnTo>
                  <a:close/>
                </a:path>
                <a:path w="819150" h="110489">
                  <a:moveTo>
                    <a:pt x="754773" y="60667"/>
                  </a:moveTo>
                  <a:lnTo>
                    <a:pt x="738771" y="58661"/>
                  </a:lnTo>
                  <a:lnTo>
                    <a:pt x="720775" y="70662"/>
                  </a:lnTo>
                  <a:lnTo>
                    <a:pt x="734758" y="72656"/>
                  </a:lnTo>
                  <a:lnTo>
                    <a:pt x="754773" y="60667"/>
                  </a:lnTo>
                  <a:close/>
                </a:path>
                <a:path w="819150" h="110489">
                  <a:moveTo>
                    <a:pt x="776770" y="64655"/>
                  </a:moveTo>
                  <a:lnTo>
                    <a:pt x="760768" y="62649"/>
                  </a:lnTo>
                  <a:lnTo>
                    <a:pt x="742772" y="74663"/>
                  </a:lnTo>
                  <a:lnTo>
                    <a:pt x="756780" y="76669"/>
                  </a:lnTo>
                  <a:lnTo>
                    <a:pt x="776770" y="64655"/>
                  </a:lnTo>
                  <a:close/>
                </a:path>
                <a:path w="819150" h="110489">
                  <a:moveTo>
                    <a:pt x="781418" y="81330"/>
                  </a:moveTo>
                  <a:lnTo>
                    <a:pt x="765429" y="79336"/>
                  </a:lnTo>
                  <a:lnTo>
                    <a:pt x="747420" y="91338"/>
                  </a:lnTo>
                  <a:lnTo>
                    <a:pt x="761415" y="93332"/>
                  </a:lnTo>
                  <a:lnTo>
                    <a:pt x="781418" y="81330"/>
                  </a:lnTo>
                  <a:close/>
                </a:path>
                <a:path w="819150" h="110489">
                  <a:moveTo>
                    <a:pt x="818781" y="64655"/>
                  </a:moveTo>
                  <a:lnTo>
                    <a:pt x="802779" y="62649"/>
                  </a:lnTo>
                  <a:lnTo>
                    <a:pt x="784771" y="74663"/>
                  </a:lnTo>
                  <a:lnTo>
                    <a:pt x="798779" y="76669"/>
                  </a:lnTo>
                  <a:lnTo>
                    <a:pt x="818781" y="6465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600471" y="2425725"/>
              <a:ext cx="544195" cy="142240"/>
            </a:xfrm>
            <a:custGeom>
              <a:avLst/>
              <a:gdLst/>
              <a:ahLst/>
              <a:cxnLst/>
              <a:rect l="l" t="t" r="r" b="b"/>
              <a:pathLst>
                <a:path w="544195" h="142239">
                  <a:moveTo>
                    <a:pt x="0" y="0"/>
                  </a:moveTo>
                  <a:lnTo>
                    <a:pt x="0" y="110007"/>
                  </a:lnTo>
                  <a:lnTo>
                    <a:pt x="544067" y="141998"/>
                  </a:lnTo>
                  <a:lnTo>
                    <a:pt x="544067" y="379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600471" y="2425725"/>
              <a:ext cx="544195" cy="142240"/>
            </a:xfrm>
            <a:custGeom>
              <a:avLst/>
              <a:gdLst/>
              <a:ahLst/>
              <a:cxnLst/>
              <a:rect l="l" t="t" r="r" b="b"/>
              <a:pathLst>
                <a:path w="544195" h="142239">
                  <a:moveTo>
                    <a:pt x="0" y="0"/>
                  </a:moveTo>
                  <a:lnTo>
                    <a:pt x="544067" y="37998"/>
                  </a:lnTo>
                  <a:lnTo>
                    <a:pt x="544067" y="141998"/>
                  </a:lnTo>
                  <a:lnTo>
                    <a:pt x="0" y="11000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140246" y="2377427"/>
              <a:ext cx="282613" cy="192582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5682475" y="2343708"/>
              <a:ext cx="102235" cy="46355"/>
            </a:xfrm>
            <a:custGeom>
              <a:avLst/>
              <a:gdLst/>
              <a:ahLst/>
              <a:cxnLst/>
              <a:rect l="l" t="t" r="r" b="b"/>
              <a:pathLst>
                <a:path w="102235" h="46355">
                  <a:moveTo>
                    <a:pt x="0" y="0"/>
                  </a:moveTo>
                  <a:lnTo>
                    <a:pt x="0" y="45999"/>
                  </a:lnTo>
                  <a:lnTo>
                    <a:pt x="102006" y="39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682475" y="2343708"/>
              <a:ext cx="102235" cy="46355"/>
            </a:xfrm>
            <a:custGeom>
              <a:avLst/>
              <a:gdLst/>
              <a:ahLst/>
              <a:cxnLst/>
              <a:rect l="l" t="t" r="r" b="b"/>
              <a:pathLst>
                <a:path w="102235" h="46355">
                  <a:moveTo>
                    <a:pt x="0" y="45999"/>
                  </a:moveTo>
                  <a:lnTo>
                    <a:pt x="0" y="0"/>
                  </a:lnTo>
                  <a:lnTo>
                    <a:pt x="102006" y="3987"/>
                  </a:lnTo>
                  <a:lnTo>
                    <a:pt x="0" y="4599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600471" y="2347696"/>
              <a:ext cx="704215" cy="114300"/>
            </a:xfrm>
            <a:custGeom>
              <a:avLst/>
              <a:gdLst/>
              <a:ahLst/>
              <a:cxnLst/>
              <a:rect l="l" t="t" r="r" b="b"/>
              <a:pathLst>
                <a:path w="704214" h="114300">
                  <a:moveTo>
                    <a:pt x="178015" y="0"/>
                  </a:moveTo>
                  <a:lnTo>
                    <a:pt x="0" y="78028"/>
                  </a:lnTo>
                  <a:lnTo>
                    <a:pt x="554062" y="114033"/>
                  </a:lnTo>
                  <a:lnTo>
                    <a:pt x="704075" y="32016"/>
                  </a:lnTo>
                  <a:lnTo>
                    <a:pt x="178015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600471" y="2347696"/>
              <a:ext cx="704215" cy="114300"/>
            </a:xfrm>
            <a:custGeom>
              <a:avLst/>
              <a:gdLst/>
              <a:ahLst/>
              <a:cxnLst/>
              <a:rect l="l" t="t" r="r" b="b"/>
              <a:pathLst>
                <a:path w="704214" h="114300">
                  <a:moveTo>
                    <a:pt x="0" y="78028"/>
                  </a:moveTo>
                  <a:lnTo>
                    <a:pt x="178015" y="0"/>
                  </a:lnTo>
                  <a:lnTo>
                    <a:pt x="704075" y="32016"/>
                  </a:lnTo>
                  <a:lnTo>
                    <a:pt x="554062" y="114033"/>
                  </a:lnTo>
                  <a:lnTo>
                    <a:pt x="0" y="7802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649150" y="2358376"/>
              <a:ext cx="603250" cy="90805"/>
            </a:xfrm>
            <a:custGeom>
              <a:avLst/>
              <a:gdLst/>
              <a:ahLst/>
              <a:cxnLst/>
              <a:rect l="l" t="t" r="r" b="b"/>
              <a:pathLst>
                <a:path w="603250" h="90805">
                  <a:moveTo>
                    <a:pt x="29324" y="50673"/>
                  </a:moveTo>
                  <a:lnTo>
                    <a:pt x="0" y="50673"/>
                  </a:lnTo>
                  <a:lnTo>
                    <a:pt x="0" y="61341"/>
                  </a:lnTo>
                  <a:lnTo>
                    <a:pt x="29324" y="61341"/>
                  </a:lnTo>
                  <a:lnTo>
                    <a:pt x="29324" y="50673"/>
                  </a:lnTo>
                  <a:close/>
                </a:path>
                <a:path w="603250" h="90805">
                  <a:moveTo>
                    <a:pt x="71120" y="33769"/>
                  </a:moveTo>
                  <a:lnTo>
                    <a:pt x="41770" y="33769"/>
                  </a:lnTo>
                  <a:lnTo>
                    <a:pt x="41770" y="44450"/>
                  </a:lnTo>
                  <a:lnTo>
                    <a:pt x="71120" y="44450"/>
                  </a:lnTo>
                  <a:lnTo>
                    <a:pt x="71120" y="33769"/>
                  </a:lnTo>
                  <a:close/>
                </a:path>
                <a:path w="603250" h="90805">
                  <a:moveTo>
                    <a:pt x="93332" y="50673"/>
                  </a:moveTo>
                  <a:lnTo>
                    <a:pt x="63995" y="50673"/>
                  </a:lnTo>
                  <a:lnTo>
                    <a:pt x="63995" y="61341"/>
                  </a:lnTo>
                  <a:lnTo>
                    <a:pt x="93332" y="61341"/>
                  </a:lnTo>
                  <a:lnTo>
                    <a:pt x="93332" y="50673"/>
                  </a:lnTo>
                  <a:close/>
                </a:path>
                <a:path w="603250" h="90805">
                  <a:moveTo>
                    <a:pt x="112890" y="16891"/>
                  </a:moveTo>
                  <a:lnTo>
                    <a:pt x="83553" y="16891"/>
                  </a:lnTo>
                  <a:lnTo>
                    <a:pt x="83553" y="27571"/>
                  </a:lnTo>
                  <a:lnTo>
                    <a:pt x="112890" y="27571"/>
                  </a:lnTo>
                  <a:lnTo>
                    <a:pt x="112890" y="16891"/>
                  </a:lnTo>
                  <a:close/>
                </a:path>
                <a:path w="603250" h="90805">
                  <a:moveTo>
                    <a:pt x="135140" y="33769"/>
                  </a:moveTo>
                  <a:lnTo>
                    <a:pt x="105778" y="33769"/>
                  </a:lnTo>
                  <a:lnTo>
                    <a:pt x="105778" y="44450"/>
                  </a:lnTo>
                  <a:lnTo>
                    <a:pt x="135140" y="44450"/>
                  </a:lnTo>
                  <a:lnTo>
                    <a:pt x="135140" y="33769"/>
                  </a:lnTo>
                  <a:close/>
                </a:path>
                <a:path w="603250" h="90805">
                  <a:moveTo>
                    <a:pt x="154686" y="0"/>
                  </a:moveTo>
                  <a:lnTo>
                    <a:pt x="125336" y="0"/>
                  </a:lnTo>
                  <a:lnTo>
                    <a:pt x="125336" y="10668"/>
                  </a:lnTo>
                  <a:lnTo>
                    <a:pt x="154686" y="10668"/>
                  </a:lnTo>
                  <a:lnTo>
                    <a:pt x="154686" y="0"/>
                  </a:lnTo>
                  <a:close/>
                </a:path>
                <a:path w="603250" h="90805">
                  <a:moveTo>
                    <a:pt x="173355" y="61341"/>
                  </a:moveTo>
                  <a:lnTo>
                    <a:pt x="144018" y="61341"/>
                  </a:lnTo>
                  <a:lnTo>
                    <a:pt x="144018" y="72009"/>
                  </a:lnTo>
                  <a:lnTo>
                    <a:pt x="173355" y="72009"/>
                  </a:lnTo>
                  <a:lnTo>
                    <a:pt x="173355" y="61341"/>
                  </a:lnTo>
                  <a:close/>
                </a:path>
                <a:path w="603250" h="90805">
                  <a:moveTo>
                    <a:pt x="176911" y="16891"/>
                  </a:moveTo>
                  <a:lnTo>
                    <a:pt x="147561" y="16891"/>
                  </a:lnTo>
                  <a:lnTo>
                    <a:pt x="147561" y="27571"/>
                  </a:lnTo>
                  <a:lnTo>
                    <a:pt x="176911" y="27571"/>
                  </a:lnTo>
                  <a:lnTo>
                    <a:pt x="176911" y="16891"/>
                  </a:lnTo>
                  <a:close/>
                </a:path>
                <a:path w="603250" h="90805">
                  <a:moveTo>
                    <a:pt x="215150" y="44450"/>
                  </a:moveTo>
                  <a:lnTo>
                    <a:pt x="185775" y="44450"/>
                  </a:lnTo>
                  <a:lnTo>
                    <a:pt x="185775" y="55118"/>
                  </a:lnTo>
                  <a:lnTo>
                    <a:pt x="215150" y="55118"/>
                  </a:lnTo>
                  <a:lnTo>
                    <a:pt x="215150" y="44450"/>
                  </a:lnTo>
                  <a:close/>
                </a:path>
                <a:path w="603250" h="90805">
                  <a:moveTo>
                    <a:pt x="218694" y="0"/>
                  </a:moveTo>
                  <a:lnTo>
                    <a:pt x="189344" y="0"/>
                  </a:lnTo>
                  <a:lnTo>
                    <a:pt x="189344" y="10668"/>
                  </a:lnTo>
                  <a:lnTo>
                    <a:pt x="218694" y="10668"/>
                  </a:lnTo>
                  <a:lnTo>
                    <a:pt x="218694" y="0"/>
                  </a:lnTo>
                  <a:close/>
                </a:path>
                <a:path w="603250" h="90805">
                  <a:moveTo>
                    <a:pt x="232029" y="61341"/>
                  </a:moveTo>
                  <a:lnTo>
                    <a:pt x="202653" y="61341"/>
                  </a:lnTo>
                  <a:lnTo>
                    <a:pt x="202653" y="72009"/>
                  </a:lnTo>
                  <a:lnTo>
                    <a:pt x="232029" y="72009"/>
                  </a:lnTo>
                  <a:lnTo>
                    <a:pt x="232029" y="61341"/>
                  </a:lnTo>
                  <a:close/>
                </a:path>
                <a:path w="603250" h="90805">
                  <a:moveTo>
                    <a:pt x="256908" y="27559"/>
                  </a:moveTo>
                  <a:lnTo>
                    <a:pt x="227571" y="27559"/>
                  </a:lnTo>
                  <a:lnTo>
                    <a:pt x="227571" y="38239"/>
                  </a:lnTo>
                  <a:lnTo>
                    <a:pt x="256908" y="38239"/>
                  </a:lnTo>
                  <a:lnTo>
                    <a:pt x="256908" y="27559"/>
                  </a:lnTo>
                  <a:close/>
                </a:path>
                <a:path w="603250" h="90805">
                  <a:moveTo>
                    <a:pt x="273799" y="44450"/>
                  </a:moveTo>
                  <a:lnTo>
                    <a:pt x="244475" y="44450"/>
                  </a:lnTo>
                  <a:lnTo>
                    <a:pt x="244475" y="55118"/>
                  </a:lnTo>
                  <a:lnTo>
                    <a:pt x="273799" y="55118"/>
                  </a:lnTo>
                  <a:lnTo>
                    <a:pt x="273799" y="44450"/>
                  </a:lnTo>
                  <a:close/>
                </a:path>
                <a:path w="603250" h="90805">
                  <a:moveTo>
                    <a:pt x="280047" y="66675"/>
                  </a:moveTo>
                  <a:lnTo>
                    <a:pt x="250698" y="66675"/>
                  </a:lnTo>
                  <a:lnTo>
                    <a:pt x="250698" y="77343"/>
                  </a:lnTo>
                  <a:lnTo>
                    <a:pt x="280047" y="77343"/>
                  </a:lnTo>
                  <a:lnTo>
                    <a:pt x="280047" y="66675"/>
                  </a:lnTo>
                  <a:close/>
                </a:path>
                <a:path w="603250" h="90805">
                  <a:moveTo>
                    <a:pt x="298704" y="10668"/>
                  </a:moveTo>
                  <a:lnTo>
                    <a:pt x="269354" y="10668"/>
                  </a:lnTo>
                  <a:lnTo>
                    <a:pt x="269354" y="21336"/>
                  </a:lnTo>
                  <a:lnTo>
                    <a:pt x="298704" y="21336"/>
                  </a:lnTo>
                  <a:lnTo>
                    <a:pt x="298704" y="10668"/>
                  </a:lnTo>
                  <a:close/>
                </a:path>
                <a:path w="603250" h="90805">
                  <a:moveTo>
                    <a:pt x="315569" y="27559"/>
                  </a:moveTo>
                  <a:lnTo>
                    <a:pt x="286232" y="27559"/>
                  </a:lnTo>
                  <a:lnTo>
                    <a:pt x="286232" y="38239"/>
                  </a:lnTo>
                  <a:lnTo>
                    <a:pt x="315569" y="38239"/>
                  </a:lnTo>
                  <a:lnTo>
                    <a:pt x="315569" y="27559"/>
                  </a:lnTo>
                  <a:close/>
                </a:path>
                <a:path w="603250" h="90805">
                  <a:moveTo>
                    <a:pt x="321830" y="49771"/>
                  </a:moveTo>
                  <a:lnTo>
                    <a:pt x="292481" y="49771"/>
                  </a:lnTo>
                  <a:lnTo>
                    <a:pt x="292481" y="60452"/>
                  </a:lnTo>
                  <a:lnTo>
                    <a:pt x="321830" y="60452"/>
                  </a:lnTo>
                  <a:lnTo>
                    <a:pt x="321830" y="49771"/>
                  </a:lnTo>
                  <a:close/>
                </a:path>
                <a:path w="603250" h="90805">
                  <a:moveTo>
                    <a:pt x="328041" y="69342"/>
                  </a:moveTo>
                  <a:lnTo>
                    <a:pt x="298665" y="69342"/>
                  </a:lnTo>
                  <a:lnTo>
                    <a:pt x="298665" y="80010"/>
                  </a:lnTo>
                  <a:lnTo>
                    <a:pt x="328041" y="80010"/>
                  </a:lnTo>
                  <a:lnTo>
                    <a:pt x="328041" y="69342"/>
                  </a:lnTo>
                  <a:close/>
                </a:path>
                <a:path w="603250" h="90805">
                  <a:moveTo>
                    <a:pt x="357352" y="10668"/>
                  </a:moveTo>
                  <a:lnTo>
                    <a:pt x="328015" y="10668"/>
                  </a:lnTo>
                  <a:lnTo>
                    <a:pt x="328015" y="21336"/>
                  </a:lnTo>
                  <a:lnTo>
                    <a:pt x="357352" y="21336"/>
                  </a:lnTo>
                  <a:lnTo>
                    <a:pt x="357352" y="10668"/>
                  </a:lnTo>
                  <a:close/>
                </a:path>
                <a:path w="603250" h="90805">
                  <a:moveTo>
                    <a:pt x="363613" y="32893"/>
                  </a:moveTo>
                  <a:lnTo>
                    <a:pt x="334238" y="32893"/>
                  </a:lnTo>
                  <a:lnTo>
                    <a:pt x="334238" y="43573"/>
                  </a:lnTo>
                  <a:lnTo>
                    <a:pt x="363613" y="43573"/>
                  </a:lnTo>
                  <a:lnTo>
                    <a:pt x="363613" y="32893"/>
                  </a:lnTo>
                  <a:close/>
                </a:path>
                <a:path w="603250" h="90805">
                  <a:moveTo>
                    <a:pt x="369811" y="52451"/>
                  </a:moveTo>
                  <a:lnTo>
                    <a:pt x="340474" y="52451"/>
                  </a:lnTo>
                  <a:lnTo>
                    <a:pt x="340474" y="63119"/>
                  </a:lnTo>
                  <a:lnTo>
                    <a:pt x="369811" y="63119"/>
                  </a:lnTo>
                  <a:lnTo>
                    <a:pt x="369811" y="52451"/>
                  </a:lnTo>
                  <a:close/>
                </a:path>
                <a:path w="603250" h="90805">
                  <a:moveTo>
                    <a:pt x="405384" y="16002"/>
                  </a:moveTo>
                  <a:lnTo>
                    <a:pt x="376047" y="16002"/>
                  </a:lnTo>
                  <a:lnTo>
                    <a:pt x="376047" y="26682"/>
                  </a:lnTo>
                  <a:lnTo>
                    <a:pt x="405384" y="26682"/>
                  </a:lnTo>
                  <a:lnTo>
                    <a:pt x="405384" y="16002"/>
                  </a:lnTo>
                  <a:close/>
                </a:path>
                <a:path w="603250" h="90805">
                  <a:moveTo>
                    <a:pt x="411594" y="35560"/>
                  </a:moveTo>
                  <a:lnTo>
                    <a:pt x="382231" y="35560"/>
                  </a:lnTo>
                  <a:lnTo>
                    <a:pt x="382231" y="46240"/>
                  </a:lnTo>
                  <a:lnTo>
                    <a:pt x="411594" y="46240"/>
                  </a:lnTo>
                  <a:lnTo>
                    <a:pt x="411594" y="35560"/>
                  </a:lnTo>
                  <a:close/>
                </a:path>
                <a:path w="603250" h="90805">
                  <a:moveTo>
                    <a:pt x="424053" y="74676"/>
                  </a:moveTo>
                  <a:lnTo>
                    <a:pt x="394690" y="74676"/>
                  </a:lnTo>
                  <a:lnTo>
                    <a:pt x="394690" y="85344"/>
                  </a:lnTo>
                  <a:lnTo>
                    <a:pt x="424053" y="85344"/>
                  </a:lnTo>
                  <a:lnTo>
                    <a:pt x="424053" y="74676"/>
                  </a:lnTo>
                  <a:close/>
                </a:path>
                <a:path w="603250" h="90805">
                  <a:moveTo>
                    <a:pt x="453377" y="18669"/>
                  </a:moveTo>
                  <a:lnTo>
                    <a:pt x="424027" y="18669"/>
                  </a:lnTo>
                  <a:lnTo>
                    <a:pt x="424027" y="29337"/>
                  </a:lnTo>
                  <a:lnTo>
                    <a:pt x="453377" y="29337"/>
                  </a:lnTo>
                  <a:lnTo>
                    <a:pt x="453377" y="18669"/>
                  </a:lnTo>
                  <a:close/>
                </a:path>
                <a:path w="603250" h="90805">
                  <a:moveTo>
                    <a:pt x="465823" y="57772"/>
                  </a:moveTo>
                  <a:lnTo>
                    <a:pt x="436486" y="57772"/>
                  </a:lnTo>
                  <a:lnTo>
                    <a:pt x="436486" y="68465"/>
                  </a:lnTo>
                  <a:lnTo>
                    <a:pt x="465823" y="68465"/>
                  </a:lnTo>
                  <a:lnTo>
                    <a:pt x="465823" y="57772"/>
                  </a:lnTo>
                  <a:close/>
                </a:path>
                <a:path w="603250" h="90805">
                  <a:moveTo>
                    <a:pt x="477393" y="80010"/>
                  </a:moveTo>
                  <a:lnTo>
                    <a:pt x="448043" y="80010"/>
                  </a:lnTo>
                  <a:lnTo>
                    <a:pt x="448043" y="90690"/>
                  </a:lnTo>
                  <a:lnTo>
                    <a:pt x="477393" y="90690"/>
                  </a:lnTo>
                  <a:lnTo>
                    <a:pt x="477393" y="80010"/>
                  </a:lnTo>
                  <a:close/>
                </a:path>
                <a:path w="603250" h="90805">
                  <a:moveTo>
                    <a:pt x="507606" y="40906"/>
                  </a:moveTo>
                  <a:lnTo>
                    <a:pt x="478256" y="40906"/>
                  </a:lnTo>
                  <a:lnTo>
                    <a:pt x="478256" y="51574"/>
                  </a:lnTo>
                  <a:lnTo>
                    <a:pt x="507606" y="51574"/>
                  </a:lnTo>
                  <a:lnTo>
                    <a:pt x="507606" y="40906"/>
                  </a:lnTo>
                  <a:close/>
                </a:path>
                <a:path w="603250" h="90805">
                  <a:moveTo>
                    <a:pt x="519201" y="63119"/>
                  </a:moveTo>
                  <a:lnTo>
                    <a:pt x="489826" y="63119"/>
                  </a:lnTo>
                  <a:lnTo>
                    <a:pt x="489826" y="73787"/>
                  </a:lnTo>
                  <a:lnTo>
                    <a:pt x="519201" y="73787"/>
                  </a:lnTo>
                  <a:lnTo>
                    <a:pt x="519201" y="63119"/>
                  </a:lnTo>
                  <a:close/>
                </a:path>
                <a:path w="603250" h="90805">
                  <a:moveTo>
                    <a:pt x="549389" y="24003"/>
                  </a:moveTo>
                  <a:lnTo>
                    <a:pt x="520039" y="24003"/>
                  </a:lnTo>
                  <a:lnTo>
                    <a:pt x="520039" y="34683"/>
                  </a:lnTo>
                  <a:lnTo>
                    <a:pt x="549389" y="34683"/>
                  </a:lnTo>
                  <a:lnTo>
                    <a:pt x="549389" y="24003"/>
                  </a:lnTo>
                  <a:close/>
                </a:path>
                <a:path w="603250" h="90805">
                  <a:moveTo>
                    <a:pt x="560959" y="46228"/>
                  </a:moveTo>
                  <a:lnTo>
                    <a:pt x="531609" y="46228"/>
                  </a:lnTo>
                  <a:lnTo>
                    <a:pt x="531609" y="56908"/>
                  </a:lnTo>
                  <a:lnTo>
                    <a:pt x="560959" y="56908"/>
                  </a:lnTo>
                  <a:lnTo>
                    <a:pt x="560959" y="46228"/>
                  </a:lnTo>
                  <a:close/>
                </a:path>
                <a:path w="603250" h="90805">
                  <a:moveTo>
                    <a:pt x="602742" y="29324"/>
                  </a:moveTo>
                  <a:lnTo>
                    <a:pt x="573392" y="29324"/>
                  </a:lnTo>
                  <a:lnTo>
                    <a:pt x="573392" y="40005"/>
                  </a:lnTo>
                  <a:lnTo>
                    <a:pt x="602742" y="40005"/>
                  </a:lnTo>
                  <a:lnTo>
                    <a:pt x="602742" y="2932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345237" y="2409050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19">
                  <a:moveTo>
                    <a:pt x="22669" y="0"/>
                  </a:moveTo>
                  <a:lnTo>
                    <a:pt x="13839" y="1782"/>
                  </a:lnTo>
                  <a:lnTo>
                    <a:pt x="6634" y="6643"/>
                  </a:lnTo>
                  <a:lnTo>
                    <a:pt x="1779" y="13849"/>
                  </a:lnTo>
                  <a:lnTo>
                    <a:pt x="0" y="22669"/>
                  </a:lnTo>
                  <a:lnTo>
                    <a:pt x="1779" y="31496"/>
                  </a:lnTo>
                  <a:lnTo>
                    <a:pt x="6634" y="38706"/>
                  </a:lnTo>
                  <a:lnTo>
                    <a:pt x="13839" y="43568"/>
                  </a:lnTo>
                  <a:lnTo>
                    <a:pt x="22669" y="45351"/>
                  </a:lnTo>
                  <a:lnTo>
                    <a:pt x="31492" y="43568"/>
                  </a:lnTo>
                  <a:lnTo>
                    <a:pt x="38693" y="38706"/>
                  </a:lnTo>
                  <a:lnTo>
                    <a:pt x="43547" y="31496"/>
                  </a:lnTo>
                  <a:lnTo>
                    <a:pt x="45326" y="22669"/>
                  </a:lnTo>
                  <a:lnTo>
                    <a:pt x="43547" y="13849"/>
                  </a:lnTo>
                  <a:lnTo>
                    <a:pt x="38693" y="6643"/>
                  </a:lnTo>
                  <a:lnTo>
                    <a:pt x="31492" y="1782"/>
                  </a:lnTo>
                  <a:lnTo>
                    <a:pt x="226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345237" y="2409050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19">
                  <a:moveTo>
                    <a:pt x="45326" y="22669"/>
                  </a:moveTo>
                  <a:lnTo>
                    <a:pt x="43547" y="31496"/>
                  </a:lnTo>
                  <a:lnTo>
                    <a:pt x="38693" y="38706"/>
                  </a:lnTo>
                  <a:lnTo>
                    <a:pt x="31492" y="43568"/>
                  </a:lnTo>
                  <a:lnTo>
                    <a:pt x="22669" y="45351"/>
                  </a:lnTo>
                  <a:lnTo>
                    <a:pt x="13839" y="43568"/>
                  </a:lnTo>
                  <a:lnTo>
                    <a:pt x="6634" y="38706"/>
                  </a:lnTo>
                  <a:lnTo>
                    <a:pt x="1779" y="31496"/>
                  </a:lnTo>
                  <a:lnTo>
                    <a:pt x="0" y="22669"/>
                  </a:lnTo>
                  <a:lnTo>
                    <a:pt x="1779" y="13849"/>
                  </a:lnTo>
                  <a:lnTo>
                    <a:pt x="6634" y="6643"/>
                  </a:lnTo>
                  <a:lnTo>
                    <a:pt x="13839" y="1782"/>
                  </a:lnTo>
                  <a:lnTo>
                    <a:pt x="22669" y="0"/>
                  </a:lnTo>
                  <a:lnTo>
                    <a:pt x="31492" y="1782"/>
                  </a:lnTo>
                  <a:lnTo>
                    <a:pt x="38693" y="6643"/>
                  </a:lnTo>
                  <a:lnTo>
                    <a:pt x="43547" y="13849"/>
                  </a:lnTo>
                  <a:lnTo>
                    <a:pt x="45326" y="2266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476811" y="2425064"/>
              <a:ext cx="123825" cy="154940"/>
            </a:xfrm>
            <a:custGeom>
              <a:avLst/>
              <a:gdLst/>
              <a:ahLst/>
              <a:cxnLst/>
              <a:rect l="l" t="t" r="r" b="b"/>
              <a:pathLst>
                <a:path w="123825" h="154939">
                  <a:moveTo>
                    <a:pt x="4317" y="0"/>
                  </a:moveTo>
                  <a:lnTo>
                    <a:pt x="0" y="150012"/>
                  </a:lnTo>
                  <a:lnTo>
                    <a:pt x="119011" y="154673"/>
                  </a:lnTo>
                  <a:lnTo>
                    <a:pt x="123659" y="660"/>
                  </a:lnTo>
                  <a:lnTo>
                    <a:pt x="4317" y="0"/>
                  </a:lnTo>
                  <a:close/>
                </a:path>
              </a:pathLst>
            </a:custGeom>
            <a:solidFill>
              <a:srgbClr val="9C9E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476811" y="2425064"/>
              <a:ext cx="123825" cy="154940"/>
            </a:xfrm>
            <a:custGeom>
              <a:avLst/>
              <a:gdLst/>
              <a:ahLst/>
              <a:cxnLst/>
              <a:rect l="l" t="t" r="r" b="b"/>
              <a:pathLst>
                <a:path w="123825" h="154939">
                  <a:moveTo>
                    <a:pt x="0" y="150012"/>
                  </a:moveTo>
                  <a:lnTo>
                    <a:pt x="4317" y="0"/>
                  </a:lnTo>
                  <a:lnTo>
                    <a:pt x="123659" y="660"/>
                  </a:lnTo>
                  <a:lnTo>
                    <a:pt x="119011" y="154673"/>
                  </a:lnTo>
                  <a:lnTo>
                    <a:pt x="0" y="15001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702477" y="2441066"/>
              <a:ext cx="120014" cy="149860"/>
            </a:xfrm>
            <a:custGeom>
              <a:avLst/>
              <a:gdLst/>
              <a:ahLst/>
              <a:cxnLst/>
              <a:rect l="l" t="t" r="r" b="b"/>
              <a:pathLst>
                <a:path w="120014" h="149860">
                  <a:moveTo>
                    <a:pt x="0" y="0"/>
                  </a:moveTo>
                  <a:lnTo>
                    <a:pt x="2679" y="144017"/>
                  </a:lnTo>
                  <a:lnTo>
                    <a:pt x="117360" y="149351"/>
                  </a:lnTo>
                  <a:lnTo>
                    <a:pt x="120014" y="53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9E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702477" y="2441066"/>
              <a:ext cx="120014" cy="149860"/>
            </a:xfrm>
            <a:custGeom>
              <a:avLst/>
              <a:gdLst/>
              <a:ahLst/>
              <a:cxnLst/>
              <a:rect l="l" t="t" r="r" b="b"/>
              <a:pathLst>
                <a:path w="120014" h="149860">
                  <a:moveTo>
                    <a:pt x="2679" y="144017"/>
                  </a:moveTo>
                  <a:lnTo>
                    <a:pt x="117360" y="149351"/>
                  </a:lnTo>
                  <a:lnTo>
                    <a:pt x="120014" y="5333"/>
                  </a:lnTo>
                  <a:lnTo>
                    <a:pt x="0" y="0"/>
                  </a:lnTo>
                  <a:lnTo>
                    <a:pt x="2679" y="14401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745323" y="2470165"/>
              <a:ext cx="43815" cy="46355"/>
            </a:xfrm>
            <a:custGeom>
              <a:avLst/>
              <a:gdLst/>
              <a:ahLst/>
              <a:cxnLst/>
              <a:rect l="l" t="t" r="r" b="b"/>
              <a:pathLst>
                <a:path w="43814" h="46355">
                  <a:moveTo>
                    <a:pt x="25189" y="0"/>
                  </a:moveTo>
                  <a:lnTo>
                    <a:pt x="16425" y="187"/>
                  </a:lnTo>
                  <a:lnTo>
                    <a:pt x="8511" y="3964"/>
                  </a:lnTo>
                  <a:lnTo>
                    <a:pt x="2866" y="10453"/>
                  </a:lnTo>
                  <a:lnTo>
                    <a:pt x="0" y="18759"/>
                  </a:lnTo>
                  <a:lnTo>
                    <a:pt x="423" y="27987"/>
                  </a:lnTo>
                  <a:lnTo>
                    <a:pt x="4214" y="36423"/>
                  </a:lnTo>
                  <a:lnTo>
                    <a:pt x="10518" y="42549"/>
                  </a:lnTo>
                  <a:lnTo>
                    <a:pt x="18477" y="45802"/>
                  </a:lnTo>
                  <a:lnTo>
                    <a:pt x="27232" y="45615"/>
                  </a:lnTo>
                  <a:lnTo>
                    <a:pt x="35142" y="41835"/>
                  </a:lnTo>
                  <a:lnTo>
                    <a:pt x="40791" y="35342"/>
                  </a:lnTo>
                  <a:lnTo>
                    <a:pt x="43661" y="27032"/>
                  </a:lnTo>
                  <a:lnTo>
                    <a:pt x="43234" y="17802"/>
                  </a:lnTo>
                  <a:lnTo>
                    <a:pt x="39456" y="9374"/>
                  </a:lnTo>
                  <a:lnTo>
                    <a:pt x="33154" y="3251"/>
                  </a:lnTo>
                  <a:lnTo>
                    <a:pt x="25189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745323" y="2470165"/>
              <a:ext cx="43815" cy="46355"/>
            </a:xfrm>
            <a:custGeom>
              <a:avLst/>
              <a:gdLst/>
              <a:ahLst/>
              <a:cxnLst/>
              <a:rect l="l" t="t" r="r" b="b"/>
              <a:pathLst>
                <a:path w="43814" h="46355">
                  <a:moveTo>
                    <a:pt x="43234" y="17802"/>
                  </a:moveTo>
                  <a:lnTo>
                    <a:pt x="18477" y="45802"/>
                  </a:lnTo>
                  <a:lnTo>
                    <a:pt x="10518" y="42549"/>
                  </a:lnTo>
                  <a:lnTo>
                    <a:pt x="4214" y="36423"/>
                  </a:lnTo>
                  <a:lnTo>
                    <a:pt x="423" y="27987"/>
                  </a:lnTo>
                  <a:lnTo>
                    <a:pt x="0" y="18759"/>
                  </a:lnTo>
                  <a:lnTo>
                    <a:pt x="2866" y="10453"/>
                  </a:lnTo>
                  <a:lnTo>
                    <a:pt x="8511" y="3964"/>
                  </a:lnTo>
                  <a:lnTo>
                    <a:pt x="16425" y="187"/>
                  </a:lnTo>
                  <a:lnTo>
                    <a:pt x="25189" y="0"/>
                  </a:lnTo>
                  <a:lnTo>
                    <a:pt x="33154" y="3251"/>
                  </a:lnTo>
                  <a:lnTo>
                    <a:pt x="39456" y="9374"/>
                  </a:lnTo>
                  <a:lnTo>
                    <a:pt x="43234" y="1780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513290" y="2454169"/>
              <a:ext cx="43815" cy="46355"/>
            </a:xfrm>
            <a:custGeom>
              <a:avLst/>
              <a:gdLst/>
              <a:ahLst/>
              <a:cxnLst/>
              <a:rect l="l" t="t" r="r" b="b"/>
              <a:pathLst>
                <a:path w="43814" h="46355">
                  <a:moveTo>
                    <a:pt x="25191" y="0"/>
                  </a:moveTo>
                  <a:lnTo>
                    <a:pt x="16428" y="194"/>
                  </a:lnTo>
                  <a:lnTo>
                    <a:pt x="8518" y="3965"/>
                  </a:lnTo>
                  <a:lnTo>
                    <a:pt x="2870" y="10450"/>
                  </a:lnTo>
                  <a:lnTo>
                    <a:pt x="0" y="18754"/>
                  </a:lnTo>
                  <a:lnTo>
                    <a:pt x="426" y="27982"/>
                  </a:lnTo>
                  <a:lnTo>
                    <a:pt x="4212" y="36419"/>
                  </a:lnTo>
                  <a:lnTo>
                    <a:pt x="10516" y="42549"/>
                  </a:lnTo>
                  <a:lnTo>
                    <a:pt x="18479" y="45802"/>
                  </a:lnTo>
                  <a:lnTo>
                    <a:pt x="27236" y="45610"/>
                  </a:lnTo>
                  <a:lnTo>
                    <a:pt x="35151" y="41832"/>
                  </a:lnTo>
                  <a:lnTo>
                    <a:pt x="40800" y="35340"/>
                  </a:lnTo>
                  <a:lnTo>
                    <a:pt x="43667" y="27027"/>
                  </a:lnTo>
                  <a:lnTo>
                    <a:pt x="43238" y="17784"/>
                  </a:lnTo>
                  <a:lnTo>
                    <a:pt x="39454" y="9363"/>
                  </a:lnTo>
                  <a:lnTo>
                    <a:pt x="33153" y="3246"/>
                  </a:lnTo>
                  <a:lnTo>
                    <a:pt x="251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513290" y="2454169"/>
              <a:ext cx="43815" cy="46355"/>
            </a:xfrm>
            <a:custGeom>
              <a:avLst/>
              <a:gdLst/>
              <a:ahLst/>
              <a:cxnLst/>
              <a:rect l="l" t="t" r="r" b="b"/>
              <a:pathLst>
                <a:path w="43814" h="46355">
                  <a:moveTo>
                    <a:pt x="43238" y="17784"/>
                  </a:moveTo>
                  <a:lnTo>
                    <a:pt x="18479" y="45802"/>
                  </a:lnTo>
                  <a:lnTo>
                    <a:pt x="10516" y="42549"/>
                  </a:lnTo>
                  <a:lnTo>
                    <a:pt x="4212" y="36419"/>
                  </a:lnTo>
                  <a:lnTo>
                    <a:pt x="426" y="27982"/>
                  </a:lnTo>
                  <a:lnTo>
                    <a:pt x="0" y="18754"/>
                  </a:lnTo>
                  <a:lnTo>
                    <a:pt x="2870" y="10450"/>
                  </a:lnTo>
                  <a:lnTo>
                    <a:pt x="8518" y="3965"/>
                  </a:lnTo>
                  <a:lnTo>
                    <a:pt x="16428" y="194"/>
                  </a:lnTo>
                  <a:lnTo>
                    <a:pt x="25191" y="0"/>
                  </a:lnTo>
                  <a:lnTo>
                    <a:pt x="33153" y="3246"/>
                  </a:lnTo>
                  <a:lnTo>
                    <a:pt x="39454" y="9363"/>
                  </a:lnTo>
                  <a:lnTo>
                    <a:pt x="43238" y="1778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940501" y="2457068"/>
              <a:ext cx="120014" cy="149860"/>
            </a:xfrm>
            <a:custGeom>
              <a:avLst/>
              <a:gdLst/>
              <a:ahLst/>
              <a:cxnLst/>
              <a:rect l="l" t="t" r="r" b="b"/>
              <a:pathLst>
                <a:path w="120014" h="149860">
                  <a:moveTo>
                    <a:pt x="0" y="0"/>
                  </a:moveTo>
                  <a:lnTo>
                    <a:pt x="2679" y="144005"/>
                  </a:lnTo>
                  <a:lnTo>
                    <a:pt x="117360" y="149339"/>
                  </a:lnTo>
                  <a:lnTo>
                    <a:pt x="120015" y="53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9E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940501" y="2457068"/>
              <a:ext cx="120014" cy="149860"/>
            </a:xfrm>
            <a:custGeom>
              <a:avLst/>
              <a:gdLst/>
              <a:ahLst/>
              <a:cxnLst/>
              <a:rect l="l" t="t" r="r" b="b"/>
              <a:pathLst>
                <a:path w="120014" h="149860">
                  <a:moveTo>
                    <a:pt x="2679" y="144005"/>
                  </a:moveTo>
                  <a:lnTo>
                    <a:pt x="117360" y="149339"/>
                  </a:lnTo>
                  <a:lnTo>
                    <a:pt x="120015" y="5321"/>
                  </a:lnTo>
                  <a:lnTo>
                    <a:pt x="0" y="0"/>
                  </a:lnTo>
                  <a:lnTo>
                    <a:pt x="2679" y="14400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983348" y="2486162"/>
              <a:ext cx="43815" cy="46355"/>
            </a:xfrm>
            <a:custGeom>
              <a:avLst/>
              <a:gdLst/>
              <a:ahLst/>
              <a:cxnLst/>
              <a:rect l="l" t="t" r="r" b="b"/>
              <a:pathLst>
                <a:path w="43814" h="46355">
                  <a:moveTo>
                    <a:pt x="25188" y="0"/>
                  </a:moveTo>
                  <a:lnTo>
                    <a:pt x="16423" y="192"/>
                  </a:lnTo>
                  <a:lnTo>
                    <a:pt x="8515" y="3970"/>
                  </a:lnTo>
                  <a:lnTo>
                    <a:pt x="2869" y="10459"/>
                  </a:lnTo>
                  <a:lnTo>
                    <a:pt x="0" y="18764"/>
                  </a:lnTo>
                  <a:lnTo>
                    <a:pt x="421" y="27992"/>
                  </a:lnTo>
                  <a:lnTo>
                    <a:pt x="4214" y="36428"/>
                  </a:lnTo>
                  <a:lnTo>
                    <a:pt x="10522" y="42553"/>
                  </a:lnTo>
                  <a:lnTo>
                    <a:pt x="18486" y="45802"/>
                  </a:lnTo>
                  <a:lnTo>
                    <a:pt x="27243" y="45607"/>
                  </a:lnTo>
                  <a:lnTo>
                    <a:pt x="35152" y="41835"/>
                  </a:lnTo>
                  <a:lnTo>
                    <a:pt x="40797" y="35346"/>
                  </a:lnTo>
                  <a:lnTo>
                    <a:pt x="43667" y="27037"/>
                  </a:lnTo>
                  <a:lnTo>
                    <a:pt x="43245" y="17807"/>
                  </a:lnTo>
                  <a:lnTo>
                    <a:pt x="39460" y="9377"/>
                  </a:lnTo>
                  <a:lnTo>
                    <a:pt x="33154" y="3251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983348" y="2486162"/>
              <a:ext cx="43815" cy="46355"/>
            </a:xfrm>
            <a:custGeom>
              <a:avLst/>
              <a:gdLst/>
              <a:ahLst/>
              <a:cxnLst/>
              <a:rect l="l" t="t" r="r" b="b"/>
              <a:pathLst>
                <a:path w="43814" h="46355">
                  <a:moveTo>
                    <a:pt x="43245" y="17807"/>
                  </a:moveTo>
                  <a:lnTo>
                    <a:pt x="18486" y="45802"/>
                  </a:lnTo>
                  <a:lnTo>
                    <a:pt x="10522" y="42553"/>
                  </a:lnTo>
                  <a:lnTo>
                    <a:pt x="4214" y="36428"/>
                  </a:lnTo>
                  <a:lnTo>
                    <a:pt x="421" y="27992"/>
                  </a:lnTo>
                  <a:lnTo>
                    <a:pt x="0" y="18764"/>
                  </a:lnTo>
                  <a:lnTo>
                    <a:pt x="2869" y="10459"/>
                  </a:lnTo>
                  <a:lnTo>
                    <a:pt x="8515" y="3970"/>
                  </a:lnTo>
                  <a:lnTo>
                    <a:pt x="16423" y="192"/>
                  </a:lnTo>
                  <a:lnTo>
                    <a:pt x="25188" y="0"/>
                  </a:lnTo>
                  <a:lnTo>
                    <a:pt x="33154" y="3251"/>
                  </a:lnTo>
                  <a:lnTo>
                    <a:pt x="39460" y="9377"/>
                  </a:lnTo>
                  <a:lnTo>
                    <a:pt x="43245" y="1780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048514" y="2509723"/>
              <a:ext cx="552450" cy="187960"/>
            </a:xfrm>
            <a:custGeom>
              <a:avLst/>
              <a:gdLst/>
              <a:ahLst/>
              <a:cxnLst/>
              <a:rect l="l" t="t" r="r" b="b"/>
              <a:pathLst>
                <a:path w="552450" h="187960">
                  <a:moveTo>
                    <a:pt x="326047" y="0"/>
                  </a:moveTo>
                  <a:lnTo>
                    <a:pt x="0" y="168033"/>
                  </a:lnTo>
                  <a:lnTo>
                    <a:pt x="232714" y="187363"/>
                  </a:lnTo>
                  <a:lnTo>
                    <a:pt x="552081" y="8000"/>
                  </a:lnTo>
                  <a:lnTo>
                    <a:pt x="3260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048514" y="2509723"/>
              <a:ext cx="552450" cy="187960"/>
            </a:xfrm>
            <a:custGeom>
              <a:avLst/>
              <a:gdLst/>
              <a:ahLst/>
              <a:cxnLst/>
              <a:rect l="l" t="t" r="r" b="b"/>
              <a:pathLst>
                <a:path w="552450" h="187960">
                  <a:moveTo>
                    <a:pt x="0" y="168033"/>
                  </a:moveTo>
                  <a:lnTo>
                    <a:pt x="326047" y="0"/>
                  </a:lnTo>
                  <a:lnTo>
                    <a:pt x="552081" y="8000"/>
                  </a:lnTo>
                  <a:lnTo>
                    <a:pt x="232714" y="187363"/>
                  </a:lnTo>
                  <a:lnTo>
                    <a:pt x="0" y="16803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164249" y="2509443"/>
              <a:ext cx="366623" cy="162598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6424561" y="2701747"/>
              <a:ext cx="18415" cy="34290"/>
            </a:xfrm>
            <a:custGeom>
              <a:avLst/>
              <a:gdLst/>
              <a:ahLst/>
              <a:cxnLst/>
              <a:rect l="l" t="t" r="r" b="b"/>
              <a:pathLst>
                <a:path w="18414" h="34289">
                  <a:moveTo>
                    <a:pt x="13982" y="0"/>
                  </a:moveTo>
                  <a:lnTo>
                    <a:pt x="4038" y="0"/>
                  </a:lnTo>
                  <a:lnTo>
                    <a:pt x="0" y="7620"/>
                  </a:lnTo>
                  <a:lnTo>
                    <a:pt x="0" y="26377"/>
                  </a:lnTo>
                  <a:lnTo>
                    <a:pt x="4038" y="34010"/>
                  </a:lnTo>
                  <a:lnTo>
                    <a:pt x="13982" y="34010"/>
                  </a:lnTo>
                  <a:lnTo>
                    <a:pt x="18008" y="26377"/>
                  </a:lnTo>
                  <a:lnTo>
                    <a:pt x="18008" y="17005"/>
                  </a:lnTo>
                  <a:lnTo>
                    <a:pt x="18008" y="7620"/>
                  </a:lnTo>
                  <a:lnTo>
                    <a:pt x="139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424561" y="2701747"/>
              <a:ext cx="38100" cy="358140"/>
            </a:xfrm>
            <a:custGeom>
              <a:avLst/>
              <a:gdLst/>
              <a:ahLst/>
              <a:cxnLst/>
              <a:rect l="l" t="t" r="r" b="b"/>
              <a:pathLst>
                <a:path w="38100" h="358139">
                  <a:moveTo>
                    <a:pt x="18008" y="17005"/>
                  </a:moveTo>
                  <a:lnTo>
                    <a:pt x="18008" y="26377"/>
                  </a:lnTo>
                  <a:lnTo>
                    <a:pt x="13982" y="34010"/>
                  </a:lnTo>
                  <a:lnTo>
                    <a:pt x="9004" y="34010"/>
                  </a:lnTo>
                  <a:lnTo>
                    <a:pt x="4038" y="34010"/>
                  </a:lnTo>
                  <a:lnTo>
                    <a:pt x="0" y="26377"/>
                  </a:lnTo>
                  <a:lnTo>
                    <a:pt x="0" y="17005"/>
                  </a:lnTo>
                  <a:lnTo>
                    <a:pt x="0" y="7620"/>
                  </a:lnTo>
                  <a:lnTo>
                    <a:pt x="4038" y="0"/>
                  </a:lnTo>
                  <a:lnTo>
                    <a:pt x="9004" y="0"/>
                  </a:lnTo>
                  <a:lnTo>
                    <a:pt x="13982" y="0"/>
                  </a:lnTo>
                  <a:lnTo>
                    <a:pt x="18008" y="7620"/>
                  </a:lnTo>
                  <a:lnTo>
                    <a:pt x="18008" y="17005"/>
                  </a:lnTo>
                  <a:close/>
                </a:path>
                <a:path w="38100" h="358139">
                  <a:moveTo>
                    <a:pt x="38023" y="330047"/>
                  </a:moveTo>
                  <a:lnTo>
                    <a:pt x="36871" y="340940"/>
                  </a:lnTo>
                  <a:lnTo>
                    <a:pt x="33728" y="349846"/>
                  </a:lnTo>
                  <a:lnTo>
                    <a:pt x="29065" y="355857"/>
                  </a:lnTo>
                  <a:lnTo>
                    <a:pt x="23355" y="358063"/>
                  </a:lnTo>
                  <a:lnTo>
                    <a:pt x="17645" y="355857"/>
                  </a:lnTo>
                  <a:lnTo>
                    <a:pt x="12982" y="349846"/>
                  </a:lnTo>
                  <a:lnTo>
                    <a:pt x="9839" y="340940"/>
                  </a:lnTo>
                  <a:lnTo>
                    <a:pt x="8686" y="330047"/>
                  </a:lnTo>
                  <a:lnTo>
                    <a:pt x="9839" y="319151"/>
                  </a:lnTo>
                  <a:lnTo>
                    <a:pt x="12982" y="310249"/>
                  </a:lnTo>
                  <a:lnTo>
                    <a:pt x="17645" y="304246"/>
                  </a:lnTo>
                  <a:lnTo>
                    <a:pt x="23355" y="302044"/>
                  </a:lnTo>
                  <a:lnTo>
                    <a:pt x="29065" y="304246"/>
                  </a:lnTo>
                  <a:lnTo>
                    <a:pt x="33728" y="310249"/>
                  </a:lnTo>
                  <a:lnTo>
                    <a:pt x="36871" y="319151"/>
                  </a:lnTo>
                  <a:lnTo>
                    <a:pt x="38023" y="33004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185217" y="2697086"/>
              <a:ext cx="96520" cy="864235"/>
            </a:xfrm>
            <a:custGeom>
              <a:avLst/>
              <a:gdLst/>
              <a:ahLst/>
              <a:cxnLst/>
              <a:rect l="l" t="t" r="r" b="b"/>
              <a:pathLst>
                <a:path w="96520" h="864235">
                  <a:moveTo>
                    <a:pt x="96012" y="0"/>
                  </a:moveTo>
                  <a:lnTo>
                    <a:pt x="0" y="50673"/>
                  </a:lnTo>
                  <a:lnTo>
                    <a:pt x="0" y="864120"/>
                  </a:lnTo>
                  <a:lnTo>
                    <a:pt x="96012" y="800112"/>
                  </a:lnTo>
                  <a:lnTo>
                    <a:pt x="96012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113083" y="2675737"/>
              <a:ext cx="1072515" cy="894080"/>
            </a:xfrm>
            <a:custGeom>
              <a:avLst/>
              <a:gdLst/>
              <a:ahLst/>
              <a:cxnLst/>
              <a:rect l="l" t="t" r="r" b="b"/>
              <a:pathLst>
                <a:path w="1072514" h="894079">
                  <a:moveTo>
                    <a:pt x="2679" y="0"/>
                  </a:moveTo>
                  <a:lnTo>
                    <a:pt x="0" y="789444"/>
                  </a:lnTo>
                  <a:lnTo>
                    <a:pt x="173342" y="797445"/>
                  </a:lnTo>
                  <a:lnTo>
                    <a:pt x="216026" y="770775"/>
                  </a:lnTo>
                  <a:lnTo>
                    <a:pt x="626744" y="808113"/>
                  </a:lnTo>
                  <a:lnTo>
                    <a:pt x="629399" y="853452"/>
                  </a:lnTo>
                  <a:lnTo>
                    <a:pt x="1066800" y="893470"/>
                  </a:lnTo>
                  <a:lnTo>
                    <a:pt x="1072133" y="72021"/>
                  </a:lnTo>
                  <a:lnTo>
                    <a:pt x="629462" y="42227"/>
                  </a:lnTo>
                  <a:lnTo>
                    <a:pt x="632078" y="130695"/>
                  </a:lnTo>
                  <a:lnTo>
                    <a:pt x="176021" y="96024"/>
                  </a:lnTo>
                  <a:lnTo>
                    <a:pt x="173266" y="11506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D7D9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099072" y="2835770"/>
              <a:ext cx="310515" cy="277495"/>
            </a:xfrm>
            <a:custGeom>
              <a:avLst/>
              <a:gdLst/>
              <a:ahLst/>
              <a:cxnLst/>
              <a:rect l="l" t="t" r="r" b="b"/>
              <a:pathLst>
                <a:path w="310514" h="277494">
                  <a:moveTo>
                    <a:pt x="14011" y="0"/>
                  </a:moveTo>
                  <a:lnTo>
                    <a:pt x="3502" y="78919"/>
                  </a:lnTo>
                  <a:lnTo>
                    <a:pt x="0" y="131340"/>
                  </a:lnTo>
                  <a:lnTo>
                    <a:pt x="3502" y="180765"/>
                  </a:lnTo>
                  <a:lnTo>
                    <a:pt x="14011" y="250698"/>
                  </a:lnTo>
                  <a:lnTo>
                    <a:pt x="307368" y="277368"/>
                  </a:lnTo>
                  <a:lnTo>
                    <a:pt x="298416" y="228229"/>
                  </a:lnTo>
                  <a:lnTo>
                    <a:pt x="295709" y="184345"/>
                  </a:lnTo>
                  <a:lnTo>
                    <a:pt x="299499" y="120960"/>
                  </a:lnTo>
                  <a:lnTo>
                    <a:pt x="310035" y="13322"/>
                  </a:lnTo>
                  <a:lnTo>
                    <a:pt x="14011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099072" y="2835770"/>
              <a:ext cx="310515" cy="277495"/>
            </a:xfrm>
            <a:custGeom>
              <a:avLst/>
              <a:gdLst/>
              <a:ahLst/>
              <a:cxnLst/>
              <a:rect l="l" t="t" r="r" b="b"/>
              <a:pathLst>
                <a:path w="310514" h="277494">
                  <a:moveTo>
                    <a:pt x="14011" y="0"/>
                  </a:moveTo>
                  <a:lnTo>
                    <a:pt x="310035" y="13322"/>
                  </a:lnTo>
                  <a:lnTo>
                    <a:pt x="299499" y="120960"/>
                  </a:lnTo>
                  <a:lnTo>
                    <a:pt x="295709" y="184345"/>
                  </a:lnTo>
                  <a:lnTo>
                    <a:pt x="298416" y="228229"/>
                  </a:lnTo>
                  <a:lnTo>
                    <a:pt x="307368" y="277368"/>
                  </a:lnTo>
                  <a:lnTo>
                    <a:pt x="14011" y="250698"/>
                  </a:lnTo>
                  <a:lnTo>
                    <a:pt x="3502" y="180765"/>
                  </a:lnTo>
                  <a:lnTo>
                    <a:pt x="0" y="131340"/>
                  </a:lnTo>
                  <a:lnTo>
                    <a:pt x="3502" y="78919"/>
                  </a:lnTo>
                  <a:lnTo>
                    <a:pt x="14011" y="0"/>
                  </a:lnTo>
                  <a:close/>
                </a:path>
              </a:pathLst>
            </a:custGeom>
            <a:ln w="3175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406440" y="2849092"/>
              <a:ext cx="3175" cy="264160"/>
            </a:xfrm>
            <a:custGeom>
              <a:avLst/>
              <a:gdLst/>
              <a:ahLst/>
              <a:cxnLst/>
              <a:rect l="l" t="t" r="r" b="b"/>
              <a:pathLst>
                <a:path w="3175" h="264160">
                  <a:moveTo>
                    <a:pt x="2666" y="0"/>
                  </a:moveTo>
                  <a:lnTo>
                    <a:pt x="0" y="264045"/>
                  </a:lnTo>
                </a:path>
              </a:pathLst>
            </a:custGeom>
            <a:ln w="4572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597810" y="2870428"/>
              <a:ext cx="588010" cy="314960"/>
            </a:xfrm>
            <a:custGeom>
              <a:avLst/>
              <a:gdLst/>
              <a:ahLst/>
              <a:cxnLst/>
              <a:rect l="l" t="t" r="r" b="b"/>
              <a:pathLst>
                <a:path w="588010" h="314960">
                  <a:moveTo>
                    <a:pt x="14001" y="0"/>
                  </a:moveTo>
                  <a:lnTo>
                    <a:pt x="3500" y="139233"/>
                  </a:lnTo>
                  <a:lnTo>
                    <a:pt x="0" y="213704"/>
                  </a:lnTo>
                  <a:lnTo>
                    <a:pt x="3500" y="248668"/>
                  </a:lnTo>
                  <a:lnTo>
                    <a:pt x="14001" y="269379"/>
                  </a:lnTo>
                  <a:lnTo>
                    <a:pt x="582072" y="314718"/>
                  </a:lnTo>
                  <a:lnTo>
                    <a:pt x="587406" y="40017"/>
                  </a:lnTo>
                  <a:lnTo>
                    <a:pt x="14001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597810" y="2870428"/>
              <a:ext cx="588010" cy="314960"/>
            </a:xfrm>
            <a:custGeom>
              <a:avLst/>
              <a:gdLst/>
              <a:ahLst/>
              <a:cxnLst/>
              <a:rect l="l" t="t" r="r" b="b"/>
              <a:pathLst>
                <a:path w="588010" h="314960">
                  <a:moveTo>
                    <a:pt x="14001" y="0"/>
                  </a:moveTo>
                  <a:lnTo>
                    <a:pt x="3500" y="139233"/>
                  </a:lnTo>
                  <a:lnTo>
                    <a:pt x="0" y="213704"/>
                  </a:lnTo>
                  <a:lnTo>
                    <a:pt x="3500" y="248668"/>
                  </a:lnTo>
                  <a:lnTo>
                    <a:pt x="14001" y="269379"/>
                  </a:lnTo>
                  <a:lnTo>
                    <a:pt x="582072" y="314718"/>
                  </a:lnTo>
                  <a:lnTo>
                    <a:pt x="587406" y="40017"/>
                  </a:lnTo>
                  <a:lnTo>
                    <a:pt x="14001" y="0"/>
                  </a:lnTo>
                  <a:close/>
                </a:path>
              </a:pathLst>
            </a:custGeom>
            <a:ln w="3175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849175" y="2846438"/>
              <a:ext cx="197485" cy="592455"/>
            </a:xfrm>
            <a:custGeom>
              <a:avLst/>
              <a:gdLst/>
              <a:ahLst/>
              <a:cxnLst/>
              <a:rect l="l" t="t" r="r" b="b"/>
              <a:pathLst>
                <a:path w="197485" h="592454">
                  <a:moveTo>
                    <a:pt x="2666" y="0"/>
                  </a:moveTo>
                  <a:lnTo>
                    <a:pt x="197358" y="13347"/>
                  </a:lnTo>
                  <a:lnTo>
                    <a:pt x="194690" y="592074"/>
                  </a:lnTo>
                  <a:lnTo>
                    <a:pt x="0" y="576072"/>
                  </a:lnTo>
                  <a:lnTo>
                    <a:pt x="2666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115763" y="2625089"/>
              <a:ext cx="250672" cy="106654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5287772" y="2638411"/>
              <a:ext cx="556260" cy="141605"/>
            </a:xfrm>
            <a:custGeom>
              <a:avLst/>
              <a:gdLst/>
              <a:ahLst/>
              <a:cxnLst/>
              <a:rect l="l" t="t" r="r" b="b"/>
              <a:pathLst>
                <a:path w="556260" h="141605">
                  <a:moveTo>
                    <a:pt x="556069" y="30670"/>
                  </a:moveTo>
                  <a:lnTo>
                    <a:pt x="78663" y="0"/>
                  </a:lnTo>
                  <a:lnTo>
                    <a:pt x="51981" y="53327"/>
                  </a:lnTo>
                  <a:lnTo>
                    <a:pt x="144741" y="62611"/>
                  </a:lnTo>
                  <a:lnTo>
                    <a:pt x="50673" y="54673"/>
                  </a:lnTo>
                  <a:lnTo>
                    <a:pt x="0" y="97345"/>
                  </a:lnTo>
                  <a:lnTo>
                    <a:pt x="454710" y="141363"/>
                  </a:lnTo>
                  <a:lnTo>
                    <a:pt x="454571" y="88722"/>
                  </a:lnTo>
                  <a:lnTo>
                    <a:pt x="452970" y="88595"/>
                  </a:lnTo>
                  <a:lnTo>
                    <a:pt x="454774" y="79552"/>
                  </a:lnTo>
                  <a:lnTo>
                    <a:pt x="556069" y="3067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287771" y="2735757"/>
              <a:ext cx="457834" cy="71120"/>
            </a:xfrm>
            <a:custGeom>
              <a:avLst/>
              <a:gdLst/>
              <a:ahLst/>
              <a:cxnLst/>
              <a:rect l="l" t="t" r="r" b="b"/>
              <a:pathLst>
                <a:path w="457835" h="71119">
                  <a:moveTo>
                    <a:pt x="0" y="0"/>
                  </a:moveTo>
                  <a:lnTo>
                    <a:pt x="1333" y="36004"/>
                  </a:lnTo>
                  <a:lnTo>
                    <a:pt x="457390" y="70675"/>
                  </a:lnTo>
                  <a:lnTo>
                    <a:pt x="454710" y="440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8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299773" y="2743758"/>
              <a:ext cx="431165" cy="60325"/>
            </a:xfrm>
            <a:custGeom>
              <a:avLst/>
              <a:gdLst/>
              <a:ahLst/>
              <a:cxnLst/>
              <a:rect l="l" t="t" r="r" b="b"/>
              <a:pathLst>
                <a:path w="431164" h="60325">
                  <a:moveTo>
                    <a:pt x="21336" y="0"/>
                  </a:moveTo>
                  <a:lnTo>
                    <a:pt x="0" y="0"/>
                  </a:lnTo>
                  <a:lnTo>
                    <a:pt x="0" y="28003"/>
                  </a:lnTo>
                  <a:lnTo>
                    <a:pt x="21336" y="28003"/>
                  </a:lnTo>
                  <a:lnTo>
                    <a:pt x="21336" y="0"/>
                  </a:lnTo>
                  <a:close/>
                </a:path>
                <a:path w="431164" h="60325">
                  <a:moveTo>
                    <a:pt x="58534" y="2667"/>
                  </a:moveTo>
                  <a:lnTo>
                    <a:pt x="37223" y="2667"/>
                  </a:lnTo>
                  <a:lnTo>
                    <a:pt x="37223" y="30670"/>
                  </a:lnTo>
                  <a:lnTo>
                    <a:pt x="58534" y="30670"/>
                  </a:lnTo>
                  <a:lnTo>
                    <a:pt x="58534" y="2667"/>
                  </a:lnTo>
                  <a:close/>
                </a:path>
                <a:path w="431164" h="60325">
                  <a:moveTo>
                    <a:pt x="95758" y="5346"/>
                  </a:moveTo>
                  <a:lnTo>
                    <a:pt x="74422" y="5346"/>
                  </a:lnTo>
                  <a:lnTo>
                    <a:pt x="74422" y="33337"/>
                  </a:lnTo>
                  <a:lnTo>
                    <a:pt x="95758" y="33337"/>
                  </a:lnTo>
                  <a:lnTo>
                    <a:pt x="95758" y="5346"/>
                  </a:lnTo>
                  <a:close/>
                </a:path>
                <a:path w="431164" h="60325">
                  <a:moveTo>
                    <a:pt x="132994" y="9334"/>
                  </a:moveTo>
                  <a:lnTo>
                    <a:pt x="111658" y="9334"/>
                  </a:lnTo>
                  <a:lnTo>
                    <a:pt x="111658" y="37325"/>
                  </a:lnTo>
                  <a:lnTo>
                    <a:pt x="132994" y="37325"/>
                  </a:lnTo>
                  <a:lnTo>
                    <a:pt x="132994" y="9334"/>
                  </a:lnTo>
                  <a:close/>
                </a:path>
                <a:path w="431164" h="60325">
                  <a:moveTo>
                    <a:pt x="170180" y="12001"/>
                  </a:moveTo>
                  <a:lnTo>
                    <a:pt x="148856" y="12001"/>
                  </a:lnTo>
                  <a:lnTo>
                    <a:pt x="148856" y="40005"/>
                  </a:lnTo>
                  <a:lnTo>
                    <a:pt x="170180" y="40005"/>
                  </a:lnTo>
                  <a:lnTo>
                    <a:pt x="170180" y="12001"/>
                  </a:lnTo>
                  <a:close/>
                </a:path>
                <a:path w="431164" h="60325">
                  <a:moveTo>
                    <a:pt x="207416" y="14668"/>
                  </a:moveTo>
                  <a:lnTo>
                    <a:pt x="186080" y="14668"/>
                  </a:lnTo>
                  <a:lnTo>
                    <a:pt x="186080" y="42672"/>
                  </a:lnTo>
                  <a:lnTo>
                    <a:pt x="207416" y="42672"/>
                  </a:lnTo>
                  <a:lnTo>
                    <a:pt x="207416" y="14668"/>
                  </a:lnTo>
                  <a:close/>
                </a:path>
                <a:path w="431164" h="60325">
                  <a:moveTo>
                    <a:pt x="244627" y="18669"/>
                  </a:moveTo>
                  <a:lnTo>
                    <a:pt x="223291" y="18669"/>
                  </a:lnTo>
                  <a:lnTo>
                    <a:pt x="223291" y="46672"/>
                  </a:lnTo>
                  <a:lnTo>
                    <a:pt x="244627" y="46672"/>
                  </a:lnTo>
                  <a:lnTo>
                    <a:pt x="244627" y="18669"/>
                  </a:lnTo>
                  <a:close/>
                </a:path>
                <a:path w="431164" h="60325">
                  <a:moveTo>
                    <a:pt x="281838" y="22669"/>
                  </a:moveTo>
                  <a:lnTo>
                    <a:pt x="260515" y="22669"/>
                  </a:lnTo>
                  <a:lnTo>
                    <a:pt x="260515" y="50673"/>
                  </a:lnTo>
                  <a:lnTo>
                    <a:pt x="281838" y="50673"/>
                  </a:lnTo>
                  <a:lnTo>
                    <a:pt x="281838" y="22669"/>
                  </a:lnTo>
                  <a:close/>
                </a:path>
                <a:path w="431164" h="60325">
                  <a:moveTo>
                    <a:pt x="319062" y="22682"/>
                  </a:moveTo>
                  <a:lnTo>
                    <a:pt x="297713" y="22682"/>
                  </a:lnTo>
                  <a:lnTo>
                    <a:pt x="297713" y="50673"/>
                  </a:lnTo>
                  <a:lnTo>
                    <a:pt x="319062" y="50673"/>
                  </a:lnTo>
                  <a:lnTo>
                    <a:pt x="319062" y="22682"/>
                  </a:lnTo>
                  <a:close/>
                </a:path>
                <a:path w="431164" h="60325">
                  <a:moveTo>
                    <a:pt x="356273" y="26657"/>
                  </a:moveTo>
                  <a:lnTo>
                    <a:pt x="334949" y="26657"/>
                  </a:lnTo>
                  <a:lnTo>
                    <a:pt x="334949" y="54673"/>
                  </a:lnTo>
                  <a:lnTo>
                    <a:pt x="356273" y="54673"/>
                  </a:lnTo>
                  <a:lnTo>
                    <a:pt x="356273" y="26657"/>
                  </a:lnTo>
                  <a:close/>
                </a:path>
                <a:path w="431164" h="60325">
                  <a:moveTo>
                    <a:pt x="393471" y="30670"/>
                  </a:moveTo>
                  <a:lnTo>
                    <a:pt x="372148" y="30670"/>
                  </a:lnTo>
                  <a:lnTo>
                    <a:pt x="372148" y="58674"/>
                  </a:lnTo>
                  <a:lnTo>
                    <a:pt x="393471" y="58674"/>
                  </a:lnTo>
                  <a:lnTo>
                    <a:pt x="393471" y="30670"/>
                  </a:lnTo>
                  <a:close/>
                </a:path>
                <a:path w="431164" h="60325">
                  <a:moveTo>
                    <a:pt x="430707" y="32004"/>
                  </a:moveTo>
                  <a:lnTo>
                    <a:pt x="409371" y="32004"/>
                  </a:lnTo>
                  <a:lnTo>
                    <a:pt x="409371" y="60007"/>
                  </a:lnTo>
                  <a:lnTo>
                    <a:pt x="430707" y="60007"/>
                  </a:lnTo>
                  <a:lnTo>
                    <a:pt x="430707" y="32004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166410" y="2629737"/>
              <a:ext cx="1002665" cy="110489"/>
            </a:xfrm>
            <a:custGeom>
              <a:avLst/>
              <a:gdLst/>
              <a:ahLst/>
              <a:cxnLst/>
              <a:rect l="l" t="t" r="r" b="b"/>
              <a:pathLst>
                <a:path w="1002664" h="110489">
                  <a:moveTo>
                    <a:pt x="12001" y="32004"/>
                  </a:moveTo>
                  <a:lnTo>
                    <a:pt x="0" y="32004"/>
                  </a:lnTo>
                  <a:lnTo>
                    <a:pt x="0" y="40017"/>
                  </a:lnTo>
                  <a:lnTo>
                    <a:pt x="12001" y="40017"/>
                  </a:lnTo>
                  <a:lnTo>
                    <a:pt x="12001" y="32004"/>
                  </a:lnTo>
                  <a:close/>
                </a:path>
                <a:path w="1002664" h="110489">
                  <a:moveTo>
                    <a:pt x="28498" y="24003"/>
                  </a:moveTo>
                  <a:lnTo>
                    <a:pt x="16510" y="24003"/>
                  </a:lnTo>
                  <a:lnTo>
                    <a:pt x="16510" y="32004"/>
                  </a:lnTo>
                  <a:lnTo>
                    <a:pt x="28498" y="32004"/>
                  </a:lnTo>
                  <a:lnTo>
                    <a:pt x="28498" y="24003"/>
                  </a:lnTo>
                  <a:close/>
                </a:path>
                <a:path w="1002664" h="110489">
                  <a:moveTo>
                    <a:pt x="37998" y="34010"/>
                  </a:moveTo>
                  <a:lnTo>
                    <a:pt x="26009" y="34010"/>
                  </a:lnTo>
                  <a:lnTo>
                    <a:pt x="26009" y="42011"/>
                  </a:lnTo>
                  <a:lnTo>
                    <a:pt x="37998" y="42011"/>
                  </a:lnTo>
                  <a:lnTo>
                    <a:pt x="37998" y="34010"/>
                  </a:lnTo>
                  <a:close/>
                </a:path>
                <a:path w="1002664" h="110489">
                  <a:moveTo>
                    <a:pt x="45008" y="16014"/>
                  </a:moveTo>
                  <a:lnTo>
                    <a:pt x="33007" y="16014"/>
                  </a:lnTo>
                  <a:lnTo>
                    <a:pt x="33007" y="24003"/>
                  </a:lnTo>
                  <a:lnTo>
                    <a:pt x="45008" y="24003"/>
                  </a:lnTo>
                  <a:lnTo>
                    <a:pt x="45008" y="16014"/>
                  </a:lnTo>
                  <a:close/>
                </a:path>
                <a:path w="1002664" h="110489">
                  <a:moveTo>
                    <a:pt x="54508" y="26009"/>
                  </a:moveTo>
                  <a:lnTo>
                    <a:pt x="42506" y="26009"/>
                  </a:lnTo>
                  <a:lnTo>
                    <a:pt x="42506" y="34010"/>
                  </a:lnTo>
                  <a:lnTo>
                    <a:pt x="54508" y="34010"/>
                  </a:lnTo>
                  <a:lnTo>
                    <a:pt x="54508" y="26009"/>
                  </a:lnTo>
                  <a:close/>
                </a:path>
                <a:path w="1002664" h="110489">
                  <a:moveTo>
                    <a:pt x="61506" y="8001"/>
                  </a:moveTo>
                  <a:lnTo>
                    <a:pt x="49517" y="8001"/>
                  </a:lnTo>
                  <a:lnTo>
                    <a:pt x="49517" y="16014"/>
                  </a:lnTo>
                  <a:lnTo>
                    <a:pt x="61506" y="16014"/>
                  </a:lnTo>
                  <a:lnTo>
                    <a:pt x="61506" y="8001"/>
                  </a:lnTo>
                  <a:close/>
                </a:path>
                <a:path w="1002664" h="110489">
                  <a:moveTo>
                    <a:pt x="70015" y="37998"/>
                  </a:moveTo>
                  <a:lnTo>
                    <a:pt x="58000" y="37998"/>
                  </a:lnTo>
                  <a:lnTo>
                    <a:pt x="58000" y="45999"/>
                  </a:lnTo>
                  <a:lnTo>
                    <a:pt x="70015" y="45999"/>
                  </a:lnTo>
                  <a:lnTo>
                    <a:pt x="70015" y="37998"/>
                  </a:lnTo>
                  <a:close/>
                </a:path>
                <a:path w="1002664" h="110489">
                  <a:moveTo>
                    <a:pt x="71018" y="18008"/>
                  </a:moveTo>
                  <a:lnTo>
                    <a:pt x="59016" y="18008"/>
                  </a:lnTo>
                  <a:lnTo>
                    <a:pt x="59016" y="26009"/>
                  </a:lnTo>
                  <a:lnTo>
                    <a:pt x="71018" y="26009"/>
                  </a:lnTo>
                  <a:lnTo>
                    <a:pt x="71018" y="18008"/>
                  </a:lnTo>
                  <a:close/>
                </a:path>
                <a:path w="1002664" h="110489">
                  <a:moveTo>
                    <a:pt x="78016" y="0"/>
                  </a:moveTo>
                  <a:lnTo>
                    <a:pt x="66001" y="0"/>
                  </a:lnTo>
                  <a:lnTo>
                    <a:pt x="66001" y="8001"/>
                  </a:lnTo>
                  <a:lnTo>
                    <a:pt x="78016" y="8001"/>
                  </a:lnTo>
                  <a:lnTo>
                    <a:pt x="78016" y="0"/>
                  </a:lnTo>
                  <a:close/>
                </a:path>
                <a:path w="1002664" h="110489">
                  <a:moveTo>
                    <a:pt x="86512" y="29997"/>
                  </a:moveTo>
                  <a:lnTo>
                    <a:pt x="74510" y="29997"/>
                  </a:lnTo>
                  <a:lnTo>
                    <a:pt x="74510" y="37998"/>
                  </a:lnTo>
                  <a:lnTo>
                    <a:pt x="86512" y="37998"/>
                  </a:lnTo>
                  <a:lnTo>
                    <a:pt x="86512" y="29997"/>
                  </a:lnTo>
                  <a:close/>
                </a:path>
                <a:path w="1002664" h="110489">
                  <a:moveTo>
                    <a:pt x="87515" y="10007"/>
                  </a:moveTo>
                  <a:lnTo>
                    <a:pt x="75488" y="10007"/>
                  </a:lnTo>
                  <a:lnTo>
                    <a:pt x="75488" y="18008"/>
                  </a:lnTo>
                  <a:lnTo>
                    <a:pt x="87515" y="18008"/>
                  </a:lnTo>
                  <a:lnTo>
                    <a:pt x="87515" y="10007"/>
                  </a:lnTo>
                  <a:close/>
                </a:path>
                <a:path w="1002664" h="110489">
                  <a:moveTo>
                    <a:pt x="103009" y="22009"/>
                  </a:moveTo>
                  <a:lnTo>
                    <a:pt x="91008" y="22009"/>
                  </a:lnTo>
                  <a:lnTo>
                    <a:pt x="91008" y="30010"/>
                  </a:lnTo>
                  <a:lnTo>
                    <a:pt x="103009" y="30010"/>
                  </a:lnTo>
                  <a:lnTo>
                    <a:pt x="103009" y="22009"/>
                  </a:lnTo>
                  <a:close/>
                </a:path>
                <a:path w="1002664" h="110489">
                  <a:moveTo>
                    <a:pt x="104025" y="2006"/>
                  </a:moveTo>
                  <a:lnTo>
                    <a:pt x="92011" y="2006"/>
                  </a:lnTo>
                  <a:lnTo>
                    <a:pt x="92011" y="10007"/>
                  </a:lnTo>
                  <a:lnTo>
                    <a:pt x="104025" y="10007"/>
                  </a:lnTo>
                  <a:lnTo>
                    <a:pt x="104025" y="2006"/>
                  </a:lnTo>
                  <a:close/>
                </a:path>
                <a:path w="1002664" h="110489">
                  <a:moveTo>
                    <a:pt x="106019" y="40017"/>
                  </a:moveTo>
                  <a:lnTo>
                    <a:pt x="93992" y="40017"/>
                  </a:lnTo>
                  <a:lnTo>
                    <a:pt x="93992" y="48018"/>
                  </a:lnTo>
                  <a:lnTo>
                    <a:pt x="106019" y="48018"/>
                  </a:lnTo>
                  <a:lnTo>
                    <a:pt x="106019" y="40017"/>
                  </a:lnTo>
                  <a:close/>
                </a:path>
                <a:path w="1002664" h="110489">
                  <a:moveTo>
                    <a:pt x="119507" y="14008"/>
                  </a:moveTo>
                  <a:lnTo>
                    <a:pt x="107518" y="14008"/>
                  </a:lnTo>
                  <a:lnTo>
                    <a:pt x="107518" y="22009"/>
                  </a:lnTo>
                  <a:lnTo>
                    <a:pt x="119507" y="22009"/>
                  </a:lnTo>
                  <a:lnTo>
                    <a:pt x="119507" y="14008"/>
                  </a:lnTo>
                  <a:close/>
                </a:path>
                <a:path w="1002664" h="110489">
                  <a:moveTo>
                    <a:pt x="122516" y="32004"/>
                  </a:moveTo>
                  <a:lnTo>
                    <a:pt x="110502" y="32004"/>
                  </a:lnTo>
                  <a:lnTo>
                    <a:pt x="110502" y="40017"/>
                  </a:lnTo>
                  <a:lnTo>
                    <a:pt x="122516" y="40017"/>
                  </a:lnTo>
                  <a:lnTo>
                    <a:pt x="122516" y="32004"/>
                  </a:lnTo>
                  <a:close/>
                </a:path>
                <a:path w="1002664" h="110489">
                  <a:moveTo>
                    <a:pt x="136017" y="6007"/>
                  </a:moveTo>
                  <a:lnTo>
                    <a:pt x="124015" y="6007"/>
                  </a:lnTo>
                  <a:lnTo>
                    <a:pt x="124015" y="14008"/>
                  </a:lnTo>
                  <a:lnTo>
                    <a:pt x="136017" y="14008"/>
                  </a:lnTo>
                  <a:lnTo>
                    <a:pt x="136017" y="6007"/>
                  </a:lnTo>
                  <a:close/>
                </a:path>
                <a:path w="1002664" h="110489">
                  <a:moveTo>
                    <a:pt x="139014" y="24003"/>
                  </a:moveTo>
                  <a:lnTo>
                    <a:pt x="127012" y="24003"/>
                  </a:lnTo>
                  <a:lnTo>
                    <a:pt x="127012" y="32004"/>
                  </a:lnTo>
                  <a:lnTo>
                    <a:pt x="139014" y="32004"/>
                  </a:lnTo>
                  <a:lnTo>
                    <a:pt x="139014" y="24003"/>
                  </a:lnTo>
                  <a:close/>
                </a:path>
                <a:path w="1002664" h="110489">
                  <a:moveTo>
                    <a:pt x="155511" y="16014"/>
                  </a:moveTo>
                  <a:lnTo>
                    <a:pt x="143510" y="16014"/>
                  </a:lnTo>
                  <a:lnTo>
                    <a:pt x="143510" y="24003"/>
                  </a:lnTo>
                  <a:lnTo>
                    <a:pt x="155511" y="24003"/>
                  </a:lnTo>
                  <a:lnTo>
                    <a:pt x="155511" y="16014"/>
                  </a:lnTo>
                  <a:close/>
                </a:path>
                <a:path w="1002664" h="110489">
                  <a:moveTo>
                    <a:pt x="172021" y="8001"/>
                  </a:moveTo>
                  <a:lnTo>
                    <a:pt x="160020" y="8001"/>
                  </a:lnTo>
                  <a:lnTo>
                    <a:pt x="160020" y="16014"/>
                  </a:lnTo>
                  <a:lnTo>
                    <a:pt x="172021" y="16014"/>
                  </a:lnTo>
                  <a:lnTo>
                    <a:pt x="172021" y="8001"/>
                  </a:lnTo>
                  <a:close/>
                </a:path>
                <a:path w="1002664" h="110489">
                  <a:moveTo>
                    <a:pt x="630072" y="76009"/>
                  </a:moveTo>
                  <a:lnTo>
                    <a:pt x="618070" y="76009"/>
                  </a:lnTo>
                  <a:lnTo>
                    <a:pt x="618070" y="84010"/>
                  </a:lnTo>
                  <a:lnTo>
                    <a:pt x="630072" y="84010"/>
                  </a:lnTo>
                  <a:lnTo>
                    <a:pt x="630072" y="76009"/>
                  </a:lnTo>
                  <a:close/>
                </a:path>
                <a:path w="1002664" h="110489">
                  <a:moveTo>
                    <a:pt x="646582" y="68021"/>
                  </a:moveTo>
                  <a:lnTo>
                    <a:pt x="634580" y="68021"/>
                  </a:lnTo>
                  <a:lnTo>
                    <a:pt x="634580" y="76022"/>
                  </a:lnTo>
                  <a:lnTo>
                    <a:pt x="646582" y="76022"/>
                  </a:lnTo>
                  <a:lnTo>
                    <a:pt x="646582" y="68021"/>
                  </a:lnTo>
                  <a:close/>
                </a:path>
                <a:path w="1002664" h="110489">
                  <a:moveTo>
                    <a:pt x="663079" y="60020"/>
                  </a:moveTo>
                  <a:lnTo>
                    <a:pt x="651078" y="60020"/>
                  </a:lnTo>
                  <a:lnTo>
                    <a:pt x="651078" y="68021"/>
                  </a:lnTo>
                  <a:lnTo>
                    <a:pt x="663079" y="68021"/>
                  </a:lnTo>
                  <a:lnTo>
                    <a:pt x="663079" y="60020"/>
                  </a:lnTo>
                  <a:close/>
                </a:path>
                <a:path w="1002664" h="110489">
                  <a:moveTo>
                    <a:pt x="664083" y="78028"/>
                  </a:moveTo>
                  <a:lnTo>
                    <a:pt x="652081" y="78028"/>
                  </a:lnTo>
                  <a:lnTo>
                    <a:pt x="652081" y="86017"/>
                  </a:lnTo>
                  <a:lnTo>
                    <a:pt x="664083" y="86017"/>
                  </a:lnTo>
                  <a:lnTo>
                    <a:pt x="664083" y="78028"/>
                  </a:lnTo>
                  <a:close/>
                </a:path>
                <a:path w="1002664" h="110489">
                  <a:moveTo>
                    <a:pt x="679589" y="52006"/>
                  </a:moveTo>
                  <a:lnTo>
                    <a:pt x="667588" y="52006"/>
                  </a:lnTo>
                  <a:lnTo>
                    <a:pt x="667588" y="60020"/>
                  </a:lnTo>
                  <a:lnTo>
                    <a:pt x="679589" y="60020"/>
                  </a:lnTo>
                  <a:lnTo>
                    <a:pt x="679589" y="52006"/>
                  </a:lnTo>
                  <a:close/>
                </a:path>
                <a:path w="1002664" h="110489">
                  <a:moveTo>
                    <a:pt x="680580" y="70015"/>
                  </a:moveTo>
                  <a:lnTo>
                    <a:pt x="668578" y="70015"/>
                  </a:lnTo>
                  <a:lnTo>
                    <a:pt x="668578" y="78016"/>
                  </a:lnTo>
                  <a:lnTo>
                    <a:pt x="680580" y="78016"/>
                  </a:lnTo>
                  <a:lnTo>
                    <a:pt x="680580" y="70015"/>
                  </a:lnTo>
                  <a:close/>
                </a:path>
                <a:path w="1002664" h="110489">
                  <a:moveTo>
                    <a:pt x="696099" y="44005"/>
                  </a:moveTo>
                  <a:lnTo>
                    <a:pt x="684085" y="44005"/>
                  </a:lnTo>
                  <a:lnTo>
                    <a:pt x="684085" y="52006"/>
                  </a:lnTo>
                  <a:lnTo>
                    <a:pt x="696099" y="52006"/>
                  </a:lnTo>
                  <a:lnTo>
                    <a:pt x="696099" y="44005"/>
                  </a:lnTo>
                  <a:close/>
                </a:path>
                <a:path w="1002664" h="110489">
                  <a:moveTo>
                    <a:pt x="697090" y="62001"/>
                  </a:moveTo>
                  <a:lnTo>
                    <a:pt x="685063" y="62001"/>
                  </a:lnTo>
                  <a:lnTo>
                    <a:pt x="685063" y="70015"/>
                  </a:lnTo>
                  <a:lnTo>
                    <a:pt x="697090" y="70015"/>
                  </a:lnTo>
                  <a:lnTo>
                    <a:pt x="697090" y="62001"/>
                  </a:lnTo>
                  <a:close/>
                </a:path>
                <a:path w="1002664" h="110489">
                  <a:moveTo>
                    <a:pt x="698080" y="80010"/>
                  </a:moveTo>
                  <a:lnTo>
                    <a:pt x="686092" y="80010"/>
                  </a:lnTo>
                  <a:lnTo>
                    <a:pt x="686092" y="88011"/>
                  </a:lnTo>
                  <a:lnTo>
                    <a:pt x="698080" y="88011"/>
                  </a:lnTo>
                  <a:lnTo>
                    <a:pt x="698080" y="80010"/>
                  </a:lnTo>
                  <a:close/>
                </a:path>
                <a:path w="1002664" h="110489">
                  <a:moveTo>
                    <a:pt x="713600" y="54000"/>
                  </a:moveTo>
                  <a:lnTo>
                    <a:pt x="701573" y="54000"/>
                  </a:lnTo>
                  <a:lnTo>
                    <a:pt x="701573" y="62001"/>
                  </a:lnTo>
                  <a:lnTo>
                    <a:pt x="713600" y="62001"/>
                  </a:lnTo>
                  <a:lnTo>
                    <a:pt x="713600" y="54000"/>
                  </a:lnTo>
                  <a:close/>
                </a:path>
                <a:path w="1002664" h="110489">
                  <a:moveTo>
                    <a:pt x="714590" y="72009"/>
                  </a:moveTo>
                  <a:lnTo>
                    <a:pt x="702576" y="72009"/>
                  </a:lnTo>
                  <a:lnTo>
                    <a:pt x="702576" y="80010"/>
                  </a:lnTo>
                  <a:lnTo>
                    <a:pt x="714590" y="80010"/>
                  </a:lnTo>
                  <a:lnTo>
                    <a:pt x="714590" y="72009"/>
                  </a:lnTo>
                  <a:close/>
                </a:path>
                <a:path w="1002664" h="110489">
                  <a:moveTo>
                    <a:pt x="730084" y="45999"/>
                  </a:moveTo>
                  <a:lnTo>
                    <a:pt x="718083" y="45999"/>
                  </a:lnTo>
                  <a:lnTo>
                    <a:pt x="718083" y="54000"/>
                  </a:lnTo>
                  <a:lnTo>
                    <a:pt x="730084" y="54000"/>
                  </a:lnTo>
                  <a:lnTo>
                    <a:pt x="730084" y="45999"/>
                  </a:lnTo>
                  <a:close/>
                </a:path>
                <a:path w="1002664" h="110489">
                  <a:moveTo>
                    <a:pt x="731088" y="64008"/>
                  </a:moveTo>
                  <a:lnTo>
                    <a:pt x="719086" y="64008"/>
                  </a:lnTo>
                  <a:lnTo>
                    <a:pt x="719086" y="72009"/>
                  </a:lnTo>
                  <a:lnTo>
                    <a:pt x="731088" y="72009"/>
                  </a:lnTo>
                  <a:lnTo>
                    <a:pt x="731088" y="64008"/>
                  </a:lnTo>
                  <a:close/>
                </a:path>
                <a:path w="1002664" h="110489">
                  <a:moveTo>
                    <a:pt x="732091" y="80010"/>
                  </a:moveTo>
                  <a:lnTo>
                    <a:pt x="720090" y="80010"/>
                  </a:lnTo>
                  <a:lnTo>
                    <a:pt x="720090" y="88011"/>
                  </a:lnTo>
                  <a:lnTo>
                    <a:pt x="732091" y="88011"/>
                  </a:lnTo>
                  <a:lnTo>
                    <a:pt x="732091" y="80010"/>
                  </a:lnTo>
                  <a:close/>
                </a:path>
                <a:path w="1002664" h="110489">
                  <a:moveTo>
                    <a:pt x="747585" y="56007"/>
                  </a:moveTo>
                  <a:lnTo>
                    <a:pt x="735584" y="56007"/>
                  </a:lnTo>
                  <a:lnTo>
                    <a:pt x="735584" y="64008"/>
                  </a:lnTo>
                  <a:lnTo>
                    <a:pt x="747585" y="64008"/>
                  </a:lnTo>
                  <a:lnTo>
                    <a:pt x="747585" y="56007"/>
                  </a:lnTo>
                  <a:close/>
                </a:path>
                <a:path w="1002664" h="110489">
                  <a:moveTo>
                    <a:pt x="748588" y="72009"/>
                  </a:moveTo>
                  <a:lnTo>
                    <a:pt x="736587" y="72009"/>
                  </a:lnTo>
                  <a:lnTo>
                    <a:pt x="736587" y="80010"/>
                  </a:lnTo>
                  <a:lnTo>
                    <a:pt x="748588" y="80010"/>
                  </a:lnTo>
                  <a:lnTo>
                    <a:pt x="748588" y="72009"/>
                  </a:lnTo>
                  <a:close/>
                </a:path>
                <a:path w="1002664" h="110489">
                  <a:moveTo>
                    <a:pt x="764095" y="48006"/>
                  </a:moveTo>
                  <a:lnTo>
                    <a:pt x="752094" y="48006"/>
                  </a:lnTo>
                  <a:lnTo>
                    <a:pt x="752094" y="56007"/>
                  </a:lnTo>
                  <a:lnTo>
                    <a:pt x="764095" y="56007"/>
                  </a:lnTo>
                  <a:lnTo>
                    <a:pt x="764095" y="48006"/>
                  </a:lnTo>
                  <a:close/>
                </a:path>
                <a:path w="1002664" h="110489">
                  <a:moveTo>
                    <a:pt x="765086" y="64008"/>
                  </a:moveTo>
                  <a:lnTo>
                    <a:pt x="753097" y="64008"/>
                  </a:lnTo>
                  <a:lnTo>
                    <a:pt x="753097" y="72009"/>
                  </a:lnTo>
                  <a:lnTo>
                    <a:pt x="765086" y="72009"/>
                  </a:lnTo>
                  <a:lnTo>
                    <a:pt x="765086" y="64008"/>
                  </a:lnTo>
                  <a:close/>
                </a:path>
                <a:path w="1002664" h="110489">
                  <a:moveTo>
                    <a:pt x="766089" y="86017"/>
                  </a:moveTo>
                  <a:lnTo>
                    <a:pt x="754087" y="86017"/>
                  </a:lnTo>
                  <a:lnTo>
                    <a:pt x="754087" y="94018"/>
                  </a:lnTo>
                  <a:lnTo>
                    <a:pt x="766089" y="94018"/>
                  </a:lnTo>
                  <a:lnTo>
                    <a:pt x="766089" y="86017"/>
                  </a:lnTo>
                  <a:close/>
                </a:path>
                <a:path w="1002664" h="110489">
                  <a:moveTo>
                    <a:pt x="781596" y="56007"/>
                  </a:moveTo>
                  <a:lnTo>
                    <a:pt x="769594" y="56007"/>
                  </a:lnTo>
                  <a:lnTo>
                    <a:pt x="769594" y="64008"/>
                  </a:lnTo>
                  <a:lnTo>
                    <a:pt x="781596" y="64008"/>
                  </a:lnTo>
                  <a:lnTo>
                    <a:pt x="781596" y="56007"/>
                  </a:lnTo>
                  <a:close/>
                </a:path>
                <a:path w="1002664" h="110489">
                  <a:moveTo>
                    <a:pt x="782599" y="78028"/>
                  </a:moveTo>
                  <a:lnTo>
                    <a:pt x="770597" y="78028"/>
                  </a:lnTo>
                  <a:lnTo>
                    <a:pt x="770597" y="86017"/>
                  </a:lnTo>
                  <a:lnTo>
                    <a:pt x="782599" y="86017"/>
                  </a:lnTo>
                  <a:lnTo>
                    <a:pt x="782599" y="78028"/>
                  </a:lnTo>
                  <a:close/>
                </a:path>
                <a:path w="1002664" h="110489">
                  <a:moveTo>
                    <a:pt x="798093" y="48006"/>
                  </a:moveTo>
                  <a:lnTo>
                    <a:pt x="786104" y="48006"/>
                  </a:lnTo>
                  <a:lnTo>
                    <a:pt x="786104" y="56007"/>
                  </a:lnTo>
                  <a:lnTo>
                    <a:pt x="798093" y="56007"/>
                  </a:lnTo>
                  <a:lnTo>
                    <a:pt x="798093" y="48006"/>
                  </a:lnTo>
                  <a:close/>
                </a:path>
                <a:path w="1002664" h="110489">
                  <a:moveTo>
                    <a:pt x="799096" y="70015"/>
                  </a:moveTo>
                  <a:lnTo>
                    <a:pt x="787107" y="70015"/>
                  </a:lnTo>
                  <a:lnTo>
                    <a:pt x="787107" y="78016"/>
                  </a:lnTo>
                  <a:lnTo>
                    <a:pt x="799096" y="78016"/>
                  </a:lnTo>
                  <a:lnTo>
                    <a:pt x="799096" y="70015"/>
                  </a:lnTo>
                  <a:close/>
                </a:path>
                <a:path w="1002664" h="110489">
                  <a:moveTo>
                    <a:pt x="800100" y="90004"/>
                  </a:moveTo>
                  <a:lnTo>
                    <a:pt x="788098" y="90004"/>
                  </a:lnTo>
                  <a:lnTo>
                    <a:pt x="788098" y="98018"/>
                  </a:lnTo>
                  <a:lnTo>
                    <a:pt x="800100" y="98018"/>
                  </a:lnTo>
                  <a:lnTo>
                    <a:pt x="800100" y="90004"/>
                  </a:lnTo>
                  <a:close/>
                </a:path>
                <a:path w="1002664" h="110489">
                  <a:moveTo>
                    <a:pt x="815606" y="62001"/>
                  </a:moveTo>
                  <a:lnTo>
                    <a:pt x="803579" y="62001"/>
                  </a:lnTo>
                  <a:lnTo>
                    <a:pt x="803579" y="70015"/>
                  </a:lnTo>
                  <a:lnTo>
                    <a:pt x="815606" y="70015"/>
                  </a:lnTo>
                  <a:lnTo>
                    <a:pt x="815606" y="62001"/>
                  </a:lnTo>
                  <a:close/>
                </a:path>
                <a:path w="1002664" h="110489">
                  <a:moveTo>
                    <a:pt x="816610" y="82003"/>
                  </a:moveTo>
                  <a:lnTo>
                    <a:pt x="804608" y="82003"/>
                  </a:lnTo>
                  <a:lnTo>
                    <a:pt x="804608" y="90004"/>
                  </a:lnTo>
                  <a:lnTo>
                    <a:pt x="816610" y="90004"/>
                  </a:lnTo>
                  <a:lnTo>
                    <a:pt x="816610" y="82003"/>
                  </a:lnTo>
                  <a:close/>
                </a:path>
                <a:path w="1002664" h="110489">
                  <a:moveTo>
                    <a:pt x="832104" y="54000"/>
                  </a:moveTo>
                  <a:lnTo>
                    <a:pt x="820102" y="54000"/>
                  </a:lnTo>
                  <a:lnTo>
                    <a:pt x="820102" y="62001"/>
                  </a:lnTo>
                  <a:lnTo>
                    <a:pt x="832104" y="62001"/>
                  </a:lnTo>
                  <a:lnTo>
                    <a:pt x="832104" y="54000"/>
                  </a:lnTo>
                  <a:close/>
                </a:path>
                <a:path w="1002664" h="110489">
                  <a:moveTo>
                    <a:pt x="833107" y="74002"/>
                  </a:moveTo>
                  <a:lnTo>
                    <a:pt x="821105" y="74002"/>
                  </a:lnTo>
                  <a:lnTo>
                    <a:pt x="821105" y="82003"/>
                  </a:lnTo>
                  <a:lnTo>
                    <a:pt x="833107" y="82003"/>
                  </a:lnTo>
                  <a:lnTo>
                    <a:pt x="833107" y="74002"/>
                  </a:lnTo>
                  <a:close/>
                </a:path>
                <a:path w="1002664" h="110489">
                  <a:moveTo>
                    <a:pt x="834110" y="90004"/>
                  </a:moveTo>
                  <a:lnTo>
                    <a:pt x="822096" y="90004"/>
                  </a:lnTo>
                  <a:lnTo>
                    <a:pt x="822096" y="98018"/>
                  </a:lnTo>
                  <a:lnTo>
                    <a:pt x="834110" y="98018"/>
                  </a:lnTo>
                  <a:lnTo>
                    <a:pt x="834110" y="90004"/>
                  </a:lnTo>
                  <a:close/>
                </a:path>
                <a:path w="1002664" h="110489">
                  <a:moveTo>
                    <a:pt x="849617" y="66001"/>
                  </a:moveTo>
                  <a:lnTo>
                    <a:pt x="837590" y="66001"/>
                  </a:lnTo>
                  <a:lnTo>
                    <a:pt x="837590" y="74002"/>
                  </a:lnTo>
                  <a:lnTo>
                    <a:pt x="849617" y="74002"/>
                  </a:lnTo>
                  <a:lnTo>
                    <a:pt x="849617" y="66001"/>
                  </a:lnTo>
                  <a:close/>
                </a:path>
                <a:path w="1002664" h="110489">
                  <a:moveTo>
                    <a:pt x="850607" y="82003"/>
                  </a:moveTo>
                  <a:lnTo>
                    <a:pt x="838606" y="82003"/>
                  </a:lnTo>
                  <a:lnTo>
                    <a:pt x="838606" y="90004"/>
                  </a:lnTo>
                  <a:lnTo>
                    <a:pt x="850607" y="90004"/>
                  </a:lnTo>
                  <a:lnTo>
                    <a:pt x="850607" y="82003"/>
                  </a:lnTo>
                  <a:close/>
                </a:path>
                <a:path w="1002664" h="110489">
                  <a:moveTo>
                    <a:pt x="866101" y="58013"/>
                  </a:moveTo>
                  <a:lnTo>
                    <a:pt x="854100" y="58013"/>
                  </a:lnTo>
                  <a:lnTo>
                    <a:pt x="854100" y="66014"/>
                  </a:lnTo>
                  <a:lnTo>
                    <a:pt x="866101" y="66014"/>
                  </a:lnTo>
                  <a:lnTo>
                    <a:pt x="866101" y="58013"/>
                  </a:lnTo>
                  <a:close/>
                </a:path>
                <a:path w="1002664" h="110489">
                  <a:moveTo>
                    <a:pt x="867105" y="74002"/>
                  </a:moveTo>
                  <a:lnTo>
                    <a:pt x="855103" y="74002"/>
                  </a:lnTo>
                  <a:lnTo>
                    <a:pt x="855103" y="82003"/>
                  </a:lnTo>
                  <a:lnTo>
                    <a:pt x="867105" y="82003"/>
                  </a:lnTo>
                  <a:lnTo>
                    <a:pt x="867105" y="74002"/>
                  </a:lnTo>
                  <a:close/>
                </a:path>
                <a:path w="1002664" h="110489">
                  <a:moveTo>
                    <a:pt x="868108" y="94005"/>
                  </a:moveTo>
                  <a:lnTo>
                    <a:pt x="856107" y="94005"/>
                  </a:lnTo>
                  <a:lnTo>
                    <a:pt x="856107" y="102006"/>
                  </a:lnTo>
                  <a:lnTo>
                    <a:pt x="868108" y="102006"/>
                  </a:lnTo>
                  <a:lnTo>
                    <a:pt x="868108" y="94005"/>
                  </a:lnTo>
                  <a:close/>
                </a:path>
                <a:path w="1002664" h="110489">
                  <a:moveTo>
                    <a:pt x="883615" y="66001"/>
                  </a:moveTo>
                  <a:lnTo>
                    <a:pt x="871613" y="66001"/>
                  </a:lnTo>
                  <a:lnTo>
                    <a:pt x="871613" y="74002"/>
                  </a:lnTo>
                  <a:lnTo>
                    <a:pt x="883615" y="74002"/>
                  </a:lnTo>
                  <a:lnTo>
                    <a:pt x="883615" y="66001"/>
                  </a:lnTo>
                  <a:close/>
                </a:path>
                <a:path w="1002664" h="110489">
                  <a:moveTo>
                    <a:pt x="884605" y="86017"/>
                  </a:moveTo>
                  <a:lnTo>
                    <a:pt x="872604" y="86017"/>
                  </a:lnTo>
                  <a:lnTo>
                    <a:pt x="872604" y="94018"/>
                  </a:lnTo>
                  <a:lnTo>
                    <a:pt x="884605" y="94018"/>
                  </a:lnTo>
                  <a:lnTo>
                    <a:pt x="884605" y="86017"/>
                  </a:lnTo>
                  <a:close/>
                </a:path>
                <a:path w="1002664" h="110489">
                  <a:moveTo>
                    <a:pt x="900112" y="58013"/>
                  </a:moveTo>
                  <a:lnTo>
                    <a:pt x="888111" y="58013"/>
                  </a:lnTo>
                  <a:lnTo>
                    <a:pt x="888111" y="66014"/>
                  </a:lnTo>
                  <a:lnTo>
                    <a:pt x="900112" y="66014"/>
                  </a:lnTo>
                  <a:lnTo>
                    <a:pt x="900112" y="58013"/>
                  </a:lnTo>
                  <a:close/>
                </a:path>
                <a:path w="1002664" h="110489">
                  <a:moveTo>
                    <a:pt x="901115" y="78028"/>
                  </a:moveTo>
                  <a:lnTo>
                    <a:pt x="889114" y="78028"/>
                  </a:lnTo>
                  <a:lnTo>
                    <a:pt x="889114" y="86017"/>
                  </a:lnTo>
                  <a:lnTo>
                    <a:pt x="901115" y="86017"/>
                  </a:lnTo>
                  <a:lnTo>
                    <a:pt x="901115" y="78028"/>
                  </a:lnTo>
                  <a:close/>
                </a:path>
                <a:path w="1002664" h="110489">
                  <a:moveTo>
                    <a:pt x="902106" y="96012"/>
                  </a:moveTo>
                  <a:lnTo>
                    <a:pt x="890104" y="96012"/>
                  </a:lnTo>
                  <a:lnTo>
                    <a:pt x="890104" y="104013"/>
                  </a:lnTo>
                  <a:lnTo>
                    <a:pt x="902106" y="104013"/>
                  </a:lnTo>
                  <a:lnTo>
                    <a:pt x="902106" y="96012"/>
                  </a:lnTo>
                  <a:close/>
                </a:path>
                <a:path w="1002664" h="110489">
                  <a:moveTo>
                    <a:pt x="917613" y="70015"/>
                  </a:moveTo>
                  <a:lnTo>
                    <a:pt x="905611" y="70015"/>
                  </a:lnTo>
                  <a:lnTo>
                    <a:pt x="905611" y="78016"/>
                  </a:lnTo>
                  <a:lnTo>
                    <a:pt x="917613" y="78016"/>
                  </a:lnTo>
                  <a:lnTo>
                    <a:pt x="917613" y="70015"/>
                  </a:lnTo>
                  <a:close/>
                </a:path>
                <a:path w="1002664" h="110489">
                  <a:moveTo>
                    <a:pt x="918616" y="88011"/>
                  </a:moveTo>
                  <a:lnTo>
                    <a:pt x="906614" y="88011"/>
                  </a:lnTo>
                  <a:lnTo>
                    <a:pt x="906614" y="96012"/>
                  </a:lnTo>
                  <a:lnTo>
                    <a:pt x="918616" y="96012"/>
                  </a:lnTo>
                  <a:lnTo>
                    <a:pt x="918616" y="88011"/>
                  </a:lnTo>
                  <a:close/>
                </a:path>
                <a:path w="1002664" h="110489">
                  <a:moveTo>
                    <a:pt x="934123" y="62001"/>
                  </a:moveTo>
                  <a:lnTo>
                    <a:pt x="922108" y="62001"/>
                  </a:lnTo>
                  <a:lnTo>
                    <a:pt x="922108" y="70015"/>
                  </a:lnTo>
                  <a:lnTo>
                    <a:pt x="934123" y="70015"/>
                  </a:lnTo>
                  <a:lnTo>
                    <a:pt x="934123" y="62001"/>
                  </a:lnTo>
                  <a:close/>
                </a:path>
                <a:path w="1002664" h="110489">
                  <a:moveTo>
                    <a:pt x="935113" y="80010"/>
                  </a:moveTo>
                  <a:lnTo>
                    <a:pt x="923112" y="80010"/>
                  </a:lnTo>
                  <a:lnTo>
                    <a:pt x="923112" y="88011"/>
                  </a:lnTo>
                  <a:lnTo>
                    <a:pt x="935113" y="88011"/>
                  </a:lnTo>
                  <a:lnTo>
                    <a:pt x="935113" y="80010"/>
                  </a:lnTo>
                  <a:close/>
                </a:path>
                <a:path w="1002664" h="110489">
                  <a:moveTo>
                    <a:pt x="936117" y="98018"/>
                  </a:moveTo>
                  <a:lnTo>
                    <a:pt x="924115" y="98018"/>
                  </a:lnTo>
                  <a:lnTo>
                    <a:pt x="924115" y="106019"/>
                  </a:lnTo>
                  <a:lnTo>
                    <a:pt x="936117" y="106019"/>
                  </a:lnTo>
                  <a:lnTo>
                    <a:pt x="936117" y="98018"/>
                  </a:lnTo>
                  <a:close/>
                </a:path>
                <a:path w="1002664" h="110489">
                  <a:moveTo>
                    <a:pt x="951623" y="72009"/>
                  </a:moveTo>
                  <a:lnTo>
                    <a:pt x="939609" y="72009"/>
                  </a:lnTo>
                  <a:lnTo>
                    <a:pt x="939609" y="80010"/>
                  </a:lnTo>
                  <a:lnTo>
                    <a:pt x="951623" y="80010"/>
                  </a:lnTo>
                  <a:lnTo>
                    <a:pt x="951623" y="72009"/>
                  </a:lnTo>
                  <a:close/>
                </a:path>
                <a:path w="1002664" h="110489">
                  <a:moveTo>
                    <a:pt x="952614" y="90004"/>
                  </a:moveTo>
                  <a:lnTo>
                    <a:pt x="940625" y="90004"/>
                  </a:lnTo>
                  <a:lnTo>
                    <a:pt x="940625" y="98018"/>
                  </a:lnTo>
                  <a:lnTo>
                    <a:pt x="952614" y="98018"/>
                  </a:lnTo>
                  <a:lnTo>
                    <a:pt x="952614" y="90004"/>
                  </a:lnTo>
                  <a:close/>
                </a:path>
                <a:path w="1002664" h="110489">
                  <a:moveTo>
                    <a:pt x="968121" y="64008"/>
                  </a:moveTo>
                  <a:lnTo>
                    <a:pt x="956119" y="64008"/>
                  </a:lnTo>
                  <a:lnTo>
                    <a:pt x="956119" y="72009"/>
                  </a:lnTo>
                  <a:lnTo>
                    <a:pt x="968121" y="72009"/>
                  </a:lnTo>
                  <a:lnTo>
                    <a:pt x="968121" y="64008"/>
                  </a:lnTo>
                  <a:close/>
                </a:path>
                <a:path w="1002664" h="110489">
                  <a:moveTo>
                    <a:pt x="969124" y="82003"/>
                  </a:moveTo>
                  <a:lnTo>
                    <a:pt x="957110" y="82003"/>
                  </a:lnTo>
                  <a:lnTo>
                    <a:pt x="957110" y="90004"/>
                  </a:lnTo>
                  <a:lnTo>
                    <a:pt x="969124" y="90004"/>
                  </a:lnTo>
                  <a:lnTo>
                    <a:pt x="969124" y="82003"/>
                  </a:lnTo>
                  <a:close/>
                </a:path>
                <a:path w="1002664" h="110489">
                  <a:moveTo>
                    <a:pt x="970127" y="102006"/>
                  </a:moveTo>
                  <a:lnTo>
                    <a:pt x="958113" y="102006"/>
                  </a:lnTo>
                  <a:lnTo>
                    <a:pt x="958113" y="110007"/>
                  </a:lnTo>
                  <a:lnTo>
                    <a:pt x="970127" y="110007"/>
                  </a:lnTo>
                  <a:lnTo>
                    <a:pt x="970127" y="102006"/>
                  </a:lnTo>
                  <a:close/>
                </a:path>
                <a:path w="1002664" h="110489">
                  <a:moveTo>
                    <a:pt x="985608" y="74002"/>
                  </a:moveTo>
                  <a:lnTo>
                    <a:pt x="973620" y="74002"/>
                  </a:lnTo>
                  <a:lnTo>
                    <a:pt x="973620" y="82003"/>
                  </a:lnTo>
                  <a:lnTo>
                    <a:pt x="985608" y="82003"/>
                  </a:lnTo>
                  <a:lnTo>
                    <a:pt x="985608" y="74002"/>
                  </a:lnTo>
                  <a:close/>
                </a:path>
                <a:path w="1002664" h="110489">
                  <a:moveTo>
                    <a:pt x="1002118" y="66001"/>
                  </a:moveTo>
                  <a:lnTo>
                    <a:pt x="990117" y="66001"/>
                  </a:lnTo>
                  <a:lnTo>
                    <a:pt x="990117" y="74002"/>
                  </a:lnTo>
                  <a:lnTo>
                    <a:pt x="1002118" y="74002"/>
                  </a:lnTo>
                  <a:lnTo>
                    <a:pt x="1002118" y="66001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6124524" y="2699752"/>
              <a:ext cx="146050" cy="805180"/>
            </a:xfrm>
            <a:custGeom>
              <a:avLst/>
              <a:gdLst/>
              <a:ahLst/>
              <a:cxnLst/>
              <a:rect l="l" t="t" r="r" b="b"/>
              <a:pathLst>
                <a:path w="146050" h="805179">
                  <a:moveTo>
                    <a:pt x="12014" y="31991"/>
                  </a:moveTo>
                  <a:lnTo>
                    <a:pt x="0" y="31991"/>
                  </a:lnTo>
                  <a:lnTo>
                    <a:pt x="0" y="39992"/>
                  </a:lnTo>
                  <a:lnTo>
                    <a:pt x="12014" y="39992"/>
                  </a:lnTo>
                  <a:lnTo>
                    <a:pt x="12014" y="31991"/>
                  </a:lnTo>
                  <a:close/>
                </a:path>
                <a:path w="146050" h="805179">
                  <a:moveTo>
                    <a:pt x="28511" y="23990"/>
                  </a:moveTo>
                  <a:lnTo>
                    <a:pt x="16510" y="23990"/>
                  </a:lnTo>
                  <a:lnTo>
                    <a:pt x="16510" y="31991"/>
                  </a:lnTo>
                  <a:lnTo>
                    <a:pt x="28511" y="31991"/>
                  </a:lnTo>
                  <a:lnTo>
                    <a:pt x="28511" y="23990"/>
                  </a:lnTo>
                  <a:close/>
                </a:path>
                <a:path w="146050" h="805179">
                  <a:moveTo>
                    <a:pt x="45008" y="16002"/>
                  </a:moveTo>
                  <a:lnTo>
                    <a:pt x="33007" y="16002"/>
                  </a:lnTo>
                  <a:lnTo>
                    <a:pt x="33007" y="24003"/>
                  </a:lnTo>
                  <a:lnTo>
                    <a:pt x="45008" y="24003"/>
                  </a:lnTo>
                  <a:lnTo>
                    <a:pt x="45008" y="16002"/>
                  </a:lnTo>
                  <a:close/>
                </a:path>
                <a:path w="146050" h="805179">
                  <a:moveTo>
                    <a:pt x="46024" y="31991"/>
                  </a:moveTo>
                  <a:lnTo>
                    <a:pt x="34010" y="31991"/>
                  </a:lnTo>
                  <a:lnTo>
                    <a:pt x="34010" y="39992"/>
                  </a:lnTo>
                  <a:lnTo>
                    <a:pt x="46024" y="39992"/>
                  </a:lnTo>
                  <a:lnTo>
                    <a:pt x="46024" y="31991"/>
                  </a:lnTo>
                  <a:close/>
                </a:path>
                <a:path w="146050" h="805179">
                  <a:moveTo>
                    <a:pt x="61506" y="8013"/>
                  </a:moveTo>
                  <a:lnTo>
                    <a:pt x="49517" y="8013"/>
                  </a:lnTo>
                  <a:lnTo>
                    <a:pt x="49517" y="16002"/>
                  </a:lnTo>
                  <a:lnTo>
                    <a:pt x="61506" y="16002"/>
                  </a:lnTo>
                  <a:lnTo>
                    <a:pt x="61506" y="8013"/>
                  </a:lnTo>
                  <a:close/>
                </a:path>
                <a:path w="146050" h="805179">
                  <a:moveTo>
                    <a:pt x="62509" y="23990"/>
                  </a:moveTo>
                  <a:lnTo>
                    <a:pt x="50520" y="23990"/>
                  </a:lnTo>
                  <a:lnTo>
                    <a:pt x="50520" y="31991"/>
                  </a:lnTo>
                  <a:lnTo>
                    <a:pt x="62509" y="31991"/>
                  </a:lnTo>
                  <a:lnTo>
                    <a:pt x="62509" y="23990"/>
                  </a:lnTo>
                  <a:close/>
                </a:path>
                <a:path w="146050" h="805179">
                  <a:moveTo>
                    <a:pt x="78016" y="0"/>
                  </a:moveTo>
                  <a:lnTo>
                    <a:pt x="66014" y="0"/>
                  </a:lnTo>
                  <a:lnTo>
                    <a:pt x="66014" y="8001"/>
                  </a:lnTo>
                  <a:lnTo>
                    <a:pt x="78016" y="8001"/>
                  </a:lnTo>
                  <a:lnTo>
                    <a:pt x="78016" y="0"/>
                  </a:lnTo>
                  <a:close/>
                </a:path>
                <a:path w="146050" h="805179">
                  <a:moveTo>
                    <a:pt x="79019" y="16002"/>
                  </a:moveTo>
                  <a:lnTo>
                    <a:pt x="67017" y="16002"/>
                  </a:lnTo>
                  <a:lnTo>
                    <a:pt x="67017" y="24003"/>
                  </a:lnTo>
                  <a:lnTo>
                    <a:pt x="79019" y="24003"/>
                  </a:lnTo>
                  <a:lnTo>
                    <a:pt x="79019" y="16002"/>
                  </a:lnTo>
                  <a:close/>
                </a:path>
                <a:path w="146050" h="805179">
                  <a:moveTo>
                    <a:pt x="80010" y="400062"/>
                  </a:moveTo>
                  <a:lnTo>
                    <a:pt x="68021" y="400062"/>
                  </a:lnTo>
                  <a:lnTo>
                    <a:pt x="68021" y="408063"/>
                  </a:lnTo>
                  <a:lnTo>
                    <a:pt x="80010" y="408063"/>
                  </a:lnTo>
                  <a:lnTo>
                    <a:pt x="80010" y="400062"/>
                  </a:lnTo>
                  <a:close/>
                </a:path>
                <a:path w="146050" h="805179">
                  <a:moveTo>
                    <a:pt x="80010" y="374053"/>
                  </a:moveTo>
                  <a:lnTo>
                    <a:pt x="68021" y="374053"/>
                  </a:lnTo>
                  <a:lnTo>
                    <a:pt x="68021" y="382054"/>
                  </a:lnTo>
                  <a:lnTo>
                    <a:pt x="80010" y="382054"/>
                  </a:lnTo>
                  <a:lnTo>
                    <a:pt x="80010" y="374053"/>
                  </a:lnTo>
                  <a:close/>
                </a:path>
                <a:path w="146050" h="805179">
                  <a:moveTo>
                    <a:pt x="80010" y="340042"/>
                  </a:moveTo>
                  <a:lnTo>
                    <a:pt x="68021" y="340042"/>
                  </a:lnTo>
                  <a:lnTo>
                    <a:pt x="68021" y="348043"/>
                  </a:lnTo>
                  <a:lnTo>
                    <a:pt x="80010" y="348043"/>
                  </a:lnTo>
                  <a:lnTo>
                    <a:pt x="80010" y="340042"/>
                  </a:lnTo>
                  <a:close/>
                </a:path>
                <a:path w="146050" h="805179">
                  <a:moveTo>
                    <a:pt x="80010" y="312039"/>
                  </a:moveTo>
                  <a:lnTo>
                    <a:pt x="68021" y="312039"/>
                  </a:lnTo>
                  <a:lnTo>
                    <a:pt x="68021" y="320040"/>
                  </a:lnTo>
                  <a:lnTo>
                    <a:pt x="80010" y="320040"/>
                  </a:lnTo>
                  <a:lnTo>
                    <a:pt x="80010" y="312039"/>
                  </a:lnTo>
                  <a:close/>
                </a:path>
                <a:path w="146050" h="805179">
                  <a:moveTo>
                    <a:pt x="80010" y="278028"/>
                  </a:moveTo>
                  <a:lnTo>
                    <a:pt x="68021" y="278028"/>
                  </a:lnTo>
                  <a:lnTo>
                    <a:pt x="68021" y="286029"/>
                  </a:lnTo>
                  <a:lnTo>
                    <a:pt x="80010" y="286029"/>
                  </a:lnTo>
                  <a:lnTo>
                    <a:pt x="80010" y="278028"/>
                  </a:lnTo>
                  <a:close/>
                </a:path>
                <a:path w="146050" h="805179">
                  <a:moveTo>
                    <a:pt x="80010" y="244030"/>
                  </a:moveTo>
                  <a:lnTo>
                    <a:pt x="68021" y="244030"/>
                  </a:lnTo>
                  <a:lnTo>
                    <a:pt x="68021" y="252031"/>
                  </a:lnTo>
                  <a:lnTo>
                    <a:pt x="80010" y="252031"/>
                  </a:lnTo>
                  <a:lnTo>
                    <a:pt x="80010" y="244030"/>
                  </a:lnTo>
                  <a:close/>
                </a:path>
                <a:path w="146050" h="805179">
                  <a:moveTo>
                    <a:pt x="80010" y="214020"/>
                  </a:moveTo>
                  <a:lnTo>
                    <a:pt x="68021" y="214020"/>
                  </a:lnTo>
                  <a:lnTo>
                    <a:pt x="68021" y="222021"/>
                  </a:lnTo>
                  <a:lnTo>
                    <a:pt x="80010" y="222021"/>
                  </a:lnTo>
                  <a:lnTo>
                    <a:pt x="80010" y="214020"/>
                  </a:lnTo>
                  <a:close/>
                </a:path>
                <a:path w="146050" h="805179">
                  <a:moveTo>
                    <a:pt x="80010" y="180035"/>
                  </a:moveTo>
                  <a:lnTo>
                    <a:pt x="68021" y="180035"/>
                  </a:lnTo>
                  <a:lnTo>
                    <a:pt x="68021" y="188036"/>
                  </a:lnTo>
                  <a:lnTo>
                    <a:pt x="80010" y="188036"/>
                  </a:lnTo>
                  <a:lnTo>
                    <a:pt x="80010" y="180035"/>
                  </a:lnTo>
                  <a:close/>
                </a:path>
                <a:path w="146050" h="805179">
                  <a:moveTo>
                    <a:pt x="80010" y="146024"/>
                  </a:moveTo>
                  <a:lnTo>
                    <a:pt x="68021" y="146024"/>
                  </a:lnTo>
                  <a:lnTo>
                    <a:pt x="68021" y="154025"/>
                  </a:lnTo>
                  <a:lnTo>
                    <a:pt x="80010" y="154025"/>
                  </a:lnTo>
                  <a:lnTo>
                    <a:pt x="80010" y="146024"/>
                  </a:lnTo>
                  <a:close/>
                </a:path>
                <a:path w="146050" h="805179">
                  <a:moveTo>
                    <a:pt x="80010" y="114007"/>
                  </a:moveTo>
                  <a:lnTo>
                    <a:pt x="68021" y="114007"/>
                  </a:lnTo>
                  <a:lnTo>
                    <a:pt x="68021" y="122008"/>
                  </a:lnTo>
                  <a:lnTo>
                    <a:pt x="80010" y="122008"/>
                  </a:lnTo>
                  <a:lnTo>
                    <a:pt x="80010" y="114007"/>
                  </a:lnTo>
                  <a:close/>
                </a:path>
                <a:path w="146050" h="805179">
                  <a:moveTo>
                    <a:pt x="80010" y="80022"/>
                  </a:moveTo>
                  <a:lnTo>
                    <a:pt x="68021" y="80022"/>
                  </a:lnTo>
                  <a:lnTo>
                    <a:pt x="68021" y="88023"/>
                  </a:lnTo>
                  <a:lnTo>
                    <a:pt x="80010" y="88023"/>
                  </a:lnTo>
                  <a:lnTo>
                    <a:pt x="80010" y="80022"/>
                  </a:lnTo>
                  <a:close/>
                </a:path>
                <a:path w="146050" h="805179">
                  <a:moveTo>
                    <a:pt x="81292" y="802805"/>
                  </a:moveTo>
                  <a:lnTo>
                    <a:pt x="79819" y="794931"/>
                  </a:lnTo>
                  <a:lnTo>
                    <a:pt x="68021" y="797153"/>
                  </a:lnTo>
                  <a:lnTo>
                    <a:pt x="69507" y="805040"/>
                  </a:lnTo>
                  <a:lnTo>
                    <a:pt x="81292" y="802805"/>
                  </a:lnTo>
                  <a:close/>
                </a:path>
                <a:path w="146050" h="805179">
                  <a:moveTo>
                    <a:pt x="81292" y="774788"/>
                  </a:moveTo>
                  <a:lnTo>
                    <a:pt x="79819" y="766927"/>
                  </a:lnTo>
                  <a:lnTo>
                    <a:pt x="68021" y="769162"/>
                  </a:lnTo>
                  <a:lnTo>
                    <a:pt x="69507" y="777049"/>
                  </a:lnTo>
                  <a:lnTo>
                    <a:pt x="81292" y="774788"/>
                  </a:lnTo>
                  <a:close/>
                </a:path>
                <a:path w="146050" h="805179">
                  <a:moveTo>
                    <a:pt x="95516" y="8013"/>
                  </a:moveTo>
                  <a:lnTo>
                    <a:pt x="83527" y="8013"/>
                  </a:lnTo>
                  <a:lnTo>
                    <a:pt x="83527" y="16002"/>
                  </a:lnTo>
                  <a:lnTo>
                    <a:pt x="95516" y="16002"/>
                  </a:lnTo>
                  <a:lnTo>
                    <a:pt x="95516" y="8013"/>
                  </a:lnTo>
                  <a:close/>
                </a:path>
                <a:path w="146050" h="805179">
                  <a:moveTo>
                    <a:pt x="96024" y="791857"/>
                  </a:moveTo>
                  <a:lnTo>
                    <a:pt x="94526" y="783971"/>
                  </a:lnTo>
                  <a:lnTo>
                    <a:pt x="82740" y="786231"/>
                  </a:lnTo>
                  <a:lnTo>
                    <a:pt x="84239" y="794080"/>
                  </a:lnTo>
                  <a:lnTo>
                    <a:pt x="96024" y="791857"/>
                  </a:lnTo>
                  <a:close/>
                </a:path>
                <a:path w="146050" h="805179">
                  <a:moveTo>
                    <a:pt x="96520" y="392061"/>
                  </a:moveTo>
                  <a:lnTo>
                    <a:pt x="84518" y="392061"/>
                  </a:lnTo>
                  <a:lnTo>
                    <a:pt x="84518" y="400062"/>
                  </a:lnTo>
                  <a:lnTo>
                    <a:pt x="96520" y="400062"/>
                  </a:lnTo>
                  <a:lnTo>
                    <a:pt x="96520" y="392061"/>
                  </a:lnTo>
                  <a:close/>
                </a:path>
                <a:path w="146050" h="805179">
                  <a:moveTo>
                    <a:pt x="96520" y="366052"/>
                  </a:moveTo>
                  <a:lnTo>
                    <a:pt x="84518" y="366052"/>
                  </a:lnTo>
                  <a:lnTo>
                    <a:pt x="84518" y="374053"/>
                  </a:lnTo>
                  <a:lnTo>
                    <a:pt x="96520" y="374053"/>
                  </a:lnTo>
                  <a:lnTo>
                    <a:pt x="96520" y="366052"/>
                  </a:lnTo>
                  <a:close/>
                </a:path>
                <a:path w="146050" h="805179">
                  <a:moveTo>
                    <a:pt x="96520" y="332041"/>
                  </a:moveTo>
                  <a:lnTo>
                    <a:pt x="84518" y="332041"/>
                  </a:lnTo>
                  <a:lnTo>
                    <a:pt x="84518" y="340042"/>
                  </a:lnTo>
                  <a:lnTo>
                    <a:pt x="96520" y="340042"/>
                  </a:lnTo>
                  <a:lnTo>
                    <a:pt x="96520" y="332041"/>
                  </a:lnTo>
                  <a:close/>
                </a:path>
                <a:path w="146050" h="805179">
                  <a:moveTo>
                    <a:pt x="96520" y="304038"/>
                  </a:moveTo>
                  <a:lnTo>
                    <a:pt x="84518" y="304038"/>
                  </a:lnTo>
                  <a:lnTo>
                    <a:pt x="84518" y="312039"/>
                  </a:lnTo>
                  <a:lnTo>
                    <a:pt x="96520" y="312039"/>
                  </a:lnTo>
                  <a:lnTo>
                    <a:pt x="96520" y="304038"/>
                  </a:lnTo>
                  <a:close/>
                </a:path>
                <a:path w="146050" h="805179">
                  <a:moveTo>
                    <a:pt x="96520" y="270040"/>
                  </a:moveTo>
                  <a:lnTo>
                    <a:pt x="84518" y="270040"/>
                  </a:lnTo>
                  <a:lnTo>
                    <a:pt x="84518" y="278041"/>
                  </a:lnTo>
                  <a:lnTo>
                    <a:pt x="96520" y="278041"/>
                  </a:lnTo>
                  <a:lnTo>
                    <a:pt x="96520" y="270040"/>
                  </a:lnTo>
                  <a:close/>
                </a:path>
                <a:path w="146050" h="805179">
                  <a:moveTo>
                    <a:pt x="96520" y="236029"/>
                  </a:moveTo>
                  <a:lnTo>
                    <a:pt x="84518" y="236029"/>
                  </a:lnTo>
                  <a:lnTo>
                    <a:pt x="84518" y="244030"/>
                  </a:lnTo>
                  <a:lnTo>
                    <a:pt x="96520" y="244030"/>
                  </a:lnTo>
                  <a:lnTo>
                    <a:pt x="96520" y="236029"/>
                  </a:lnTo>
                  <a:close/>
                </a:path>
                <a:path w="146050" h="805179">
                  <a:moveTo>
                    <a:pt x="96520" y="206019"/>
                  </a:moveTo>
                  <a:lnTo>
                    <a:pt x="84518" y="206019"/>
                  </a:lnTo>
                  <a:lnTo>
                    <a:pt x="84518" y="214020"/>
                  </a:lnTo>
                  <a:lnTo>
                    <a:pt x="96520" y="214020"/>
                  </a:lnTo>
                  <a:lnTo>
                    <a:pt x="96520" y="206019"/>
                  </a:lnTo>
                  <a:close/>
                </a:path>
                <a:path w="146050" h="805179">
                  <a:moveTo>
                    <a:pt x="96520" y="172021"/>
                  </a:moveTo>
                  <a:lnTo>
                    <a:pt x="84518" y="172021"/>
                  </a:lnTo>
                  <a:lnTo>
                    <a:pt x="84518" y="180035"/>
                  </a:lnTo>
                  <a:lnTo>
                    <a:pt x="96520" y="180035"/>
                  </a:lnTo>
                  <a:lnTo>
                    <a:pt x="96520" y="172021"/>
                  </a:lnTo>
                  <a:close/>
                </a:path>
                <a:path w="146050" h="805179">
                  <a:moveTo>
                    <a:pt x="96520" y="138023"/>
                  </a:moveTo>
                  <a:lnTo>
                    <a:pt x="84518" y="138023"/>
                  </a:lnTo>
                  <a:lnTo>
                    <a:pt x="84518" y="146024"/>
                  </a:lnTo>
                  <a:lnTo>
                    <a:pt x="96520" y="146024"/>
                  </a:lnTo>
                  <a:lnTo>
                    <a:pt x="96520" y="138023"/>
                  </a:lnTo>
                  <a:close/>
                </a:path>
                <a:path w="146050" h="805179">
                  <a:moveTo>
                    <a:pt x="96520" y="106006"/>
                  </a:moveTo>
                  <a:lnTo>
                    <a:pt x="84518" y="106006"/>
                  </a:lnTo>
                  <a:lnTo>
                    <a:pt x="84518" y="114007"/>
                  </a:lnTo>
                  <a:lnTo>
                    <a:pt x="96520" y="114007"/>
                  </a:lnTo>
                  <a:lnTo>
                    <a:pt x="96520" y="106006"/>
                  </a:lnTo>
                  <a:close/>
                </a:path>
                <a:path w="146050" h="805179">
                  <a:moveTo>
                    <a:pt x="96520" y="72009"/>
                  </a:moveTo>
                  <a:lnTo>
                    <a:pt x="84518" y="72009"/>
                  </a:lnTo>
                  <a:lnTo>
                    <a:pt x="84518" y="80022"/>
                  </a:lnTo>
                  <a:lnTo>
                    <a:pt x="96520" y="80022"/>
                  </a:lnTo>
                  <a:lnTo>
                    <a:pt x="96520" y="72009"/>
                  </a:lnTo>
                  <a:close/>
                </a:path>
                <a:path w="146050" h="805179">
                  <a:moveTo>
                    <a:pt x="110744" y="780910"/>
                  </a:moveTo>
                  <a:lnTo>
                    <a:pt x="109245" y="773049"/>
                  </a:lnTo>
                  <a:lnTo>
                    <a:pt x="97447" y="775284"/>
                  </a:lnTo>
                  <a:lnTo>
                    <a:pt x="98958" y="783145"/>
                  </a:lnTo>
                  <a:lnTo>
                    <a:pt x="110744" y="780910"/>
                  </a:lnTo>
                  <a:close/>
                </a:path>
                <a:path w="146050" h="805179">
                  <a:moveTo>
                    <a:pt x="112026" y="0"/>
                  </a:moveTo>
                  <a:lnTo>
                    <a:pt x="100012" y="0"/>
                  </a:lnTo>
                  <a:lnTo>
                    <a:pt x="100012" y="8001"/>
                  </a:lnTo>
                  <a:lnTo>
                    <a:pt x="112026" y="8001"/>
                  </a:lnTo>
                  <a:lnTo>
                    <a:pt x="112026" y="0"/>
                  </a:lnTo>
                  <a:close/>
                </a:path>
                <a:path w="146050" h="805179">
                  <a:moveTo>
                    <a:pt x="113030" y="384048"/>
                  </a:moveTo>
                  <a:lnTo>
                    <a:pt x="101028" y="384048"/>
                  </a:lnTo>
                  <a:lnTo>
                    <a:pt x="101028" y="392049"/>
                  </a:lnTo>
                  <a:lnTo>
                    <a:pt x="113030" y="392049"/>
                  </a:lnTo>
                  <a:lnTo>
                    <a:pt x="113030" y="384048"/>
                  </a:lnTo>
                  <a:close/>
                </a:path>
                <a:path w="146050" h="805179">
                  <a:moveTo>
                    <a:pt x="113030" y="358051"/>
                  </a:moveTo>
                  <a:lnTo>
                    <a:pt x="101028" y="358051"/>
                  </a:lnTo>
                  <a:lnTo>
                    <a:pt x="101028" y="366052"/>
                  </a:lnTo>
                  <a:lnTo>
                    <a:pt x="113030" y="366052"/>
                  </a:lnTo>
                  <a:lnTo>
                    <a:pt x="113030" y="358051"/>
                  </a:lnTo>
                  <a:close/>
                </a:path>
                <a:path w="146050" h="805179">
                  <a:moveTo>
                    <a:pt x="113030" y="324040"/>
                  </a:moveTo>
                  <a:lnTo>
                    <a:pt x="101028" y="324040"/>
                  </a:lnTo>
                  <a:lnTo>
                    <a:pt x="101028" y="332041"/>
                  </a:lnTo>
                  <a:lnTo>
                    <a:pt x="113030" y="332041"/>
                  </a:lnTo>
                  <a:lnTo>
                    <a:pt x="113030" y="324040"/>
                  </a:lnTo>
                  <a:close/>
                </a:path>
                <a:path w="146050" h="805179">
                  <a:moveTo>
                    <a:pt x="113030" y="296037"/>
                  </a:moveTo>
                  <a:lnTo>
                    <a:pt x="101028" y="296037"/>
                  </a:lnTo>
                  <a:lnTo>
                    <a:pt x="101028" y="304038"/>
                  </a:lnTo>
                  <a:lnTo>
                    <a:pt x="113030" y="304038"/>
                  </a:lnTo>
                  <a:lnTo>
                    <a:pt x="113030" y="296037"/>
                  </a:lnTo>
                  <a:close/>
                </a:path>
                <a:path w="146050" h="805179">
                  <a:moveTo>
                    <a:pt x="113030" y="262039"/>
                  </a:moveTo>
                  <a:lnTo>
                    <a:pt x="101028" y="262039"/>
                  </a:lnTo>
                  <a:lnTo>
                    <a:pt x="101028" y="270040"/>
                  </a:lnTo>
                  <a:lnTo>
                    <a:pt x="113030" y="270040"/>
                  </a:lnTo>
                  <a:lnTo>
                    <a:pt x="113030" y="262039"/>
                  </a:lnTo>
                  <a:close/>
                </a:path>
                <a:path w="146050" h="805179">
                  <a:moveTo>
                    <a:pt x="113030" y="228028"/>
                  </a:moveTo>
                  <a:lnTo>
                    <a:pt x="101028" y="228028"/>
                  </a:lnTo>
                  <a:lnTo>
                    <a:pt x="101028" y="236029"/>
                  </a:lnTo>
                  <a:lnTo>
                    <a:pt x="113030" y="236029"/>
                  </a:lnTo>
                  <a:lnTo>
                    <a:pt x="113030" y="228028"/>
                  </a:lnTo>
                  <a:close/>
                </a:path>
                <a:path w="146050" h="805179">
                  <a:moveTo>
                    <a:pt x="113030" y="198031"/>
                  </a:moveTo>
                  <a:lnTo>
                    <a:pt x="101028" y="198031"/>
                  </a:lnTo>
                  <a:lnTo>
                    <a:pt x="101028" y="206032"/>
                  </a:lnTo>
                  <a:lnTo>
                    <a:pt x="113030" y="206032"/>
                  </a:lnTo>
                  <a:lnTo>
                    <a:pt x="113030" y="198031"/>
                  </a:lnTo>
                  <a:close/>
                </a:path>
                <a:path w="146050" h="805179">
                  <a:moveTo>
                    <a:pt x="113030" y="164020"/>
                  </a:moveTo>
                  <a:lnTo>
                    <a:pt x="101028" y="164020"/>
                  </a:lnTo>
                  <a:lnTo>
                    <a:pt x="101028" y="172021"/>
                  </a:lnTo>
                  <a:lnTo>
                    <a:pt x="113030" y="172021"/>
                  </a:lnTo>
                  <a:lnTo>
                    <a:pt x="113030" y="164020"/>
                  </a:lnTo>
                  <a:close/>
                </a:path>
                <a:path w="146050" h="805179">
                  <a:moveTo>
                    <a:pt x="113030" y="130022"/>
                  </a:moveTo>
                  <a:lnTo>
                    <a:pt x="101028" y="130022"/>
                  </a:lnTo>
                  <a:lnTo>
                    <a:pt x="101028" y="138023"/>
                  </a:lnTo>
                  <a:lnTo>
                    <a:pt x="113030" y="138023"/>
                  </a:lnTo>
                  <a:lnTo>
                    <a:pt x="113030" y="130022"/>
                  </a:lnTo>
                  <a:close/>
                </a:path>
                <a:path w="146050" h="805179">
                  <a:moveTo>
                    <a:pt x="113030" y="98018"/>
                  </a:moveTo>
                  <a:lnTo>
                    <a:pt x="101028" y="98018"/>
                  </a:lnTo>
                  <a:lnTo>
                    <a:pt x="101028" y="106019"/>
                  </a:lnTo>
                  <a:lnTo>
                    <a:pt x="113030" y="106019"/>
                  </a:lnTo>
                  <a:lnTo>
                    <a:pt x="113030" y="98018"/>
                  </a:lnTo>
                  <a:close/>
                </a:path>
                <a:path w="146050" h="805179">
                  <a:moveTo>
                    <a:pt x="113030" y="64008"/>
                  </a:moveTo>
                  <a:lnTo>
                    <a:pt x="101028" y="64008"/>
                  </a:lnTo>
                  <a:lnTo>
                    <a:pt x="101028" y="72009"/>
                  </a:lnTo>
                  <a:lnTo>
                    <a:pt x="113030" y="72009"/>
                  </a:lnTo>
                  <a:lnTo>
                    <a:pt x="113030" y="64008"/>
                  </a:lnTo>
                  <a:close/>
                </a:path>
                <a:path w="146050" h="805179">
                  <a:moveTo>
                    <a:pt x="125450" y="769975"/>
                  </a:moveTo>
                  <a:lnTo>
                    <a:pt x="123964" y="762101"/>
                  </a:lnTo>
                  <a:lnTo>
                    <a:pt x="112166" y="764349"/>
                  </a:lnTo>
                  <a:lnTo>
                    <a:pt x="113665" y="772223"/>
                  </a:lnTo>
                  <a:lnTo>
                    <a:pt x="125450" y="769975"/>
                  </a:lnTo>
                  <a:close/>
                </a:path>
                <a:path w="146050" h="805179">
                  <a:moveTo>
                    <a:pt x="129527" y="376047"/>
                  </a:moveTo>
                  <a:lnTo>
                    <a:pt x="117500" y="376047"/>
                  </a:lnTo>
                  <a:lnTo>
                    <a:pt x="117500" y="384048"/>
                  </a:lnTo>
                  <a:lnTo>
                    <a:pt x="129527" y="384048"/>
                  </a:lnTo>
                  <a:lnTo>
                    <a:pt x="129527" y="376047"/>
                  </a:lnTo>
                  <a:close/>
                </a:path>
                <a:path w="146050" h="805179">
                  <a:moveTo>
                    <a:pt x="129527" y="350050"/>
                  </a:moveTo>
                  <a:lnTo>
                    <a:pt x="117500" y="350050"/>
                  </a:lnTo>
                  <a:lnTo>
                    <a:pt x="117500" y="358051"/>
                  </a:lnTo>
                  <a:lnTo>
                    <a:pt x="129527" y="358051"/>
                  </a:lnTo>
                  <a:lnTo>
                    <a:pt x="129527" y="350050"/>
                  </a:lnTo>
                  <a:close/>
                </a:path>
                <a:path w="146050" h="805179">
                  <a:moveTo>
                    <a:pt x="129527" y="316052"/>
                  </a:moveTo>
                  <a:lnTo>
                    <a:pt x="117500" y="316052"/>
                  </a:lnTo>
                  <a:lnTo>
                    <a:pt x="117500" y="324053"/>
                  </a:lnTo>
                  <a:lnTo>
                    <a:pt x="129527" y="324053"/>
                  </a:lnTo>
                  <a:lnTo>
                    <a:pt x="129527" y="316052"/>
                  </a:lnTo>
                  <a:close/>
                </a:path>
                <a:path w="146050" h="805179">
                  <a:moveTo>
                    <a:pt x="129527" y="288036"/>
                  </a:moveTo>
                  <a:lnTo>
                    <a:pt x="117500" y="288036"/>
                  </a:lnTo>
                  <a:lnTo>
                    <a:pt x="117500" y="296037"/>
                  </a:lnTo>
                  <a:lnTo>
                    <a:pt x="129527" y="296037"/>
                  </a:lnTo>
                  <a:lnTo>
                    <a:pt x="129527" y="288036"/>
                  </a:lnTo>
                  <a:close/>
                </a:path>
                <a:path w="146050" h="805179">
                  <a:moveTo>
                    <a:pt x="129527" y="254038"/>
                  </a:moveTo>
                  <a:lnTo>
                    <a:pt x="117500" y="254038"/>
                  </a:lnTo>
                  <a:lnTo>
                    <a:pt x="117500" y="262039"/>
                  </a:lnTo>
                  <a:lnTo>
                    <a:pt x="129527" y="262039"/>
                  </a:lnTo>
                  <a:lnTo>
                    <a:pt x="129527" y="254038"/>
                  </a:lnTo>
                  <a:close/>
                </a:path>
                <a:path w="146050" h="805179">
                  <a:moveTo>
                    <a:pt x="129527" y="220027"/>
                  </a:moveTo>
                  <a:lnTo>
                    <a:pt x="117500" y="220027"/>
                  </a:lnTo>
                  <a:lnTo>
                    <a:pt x="117500" y="228028"/>
                  </a:lnTo>
                  <a:lnTo>
                    <a:pt x="129527" y="228028"/>
                  </a:lnTo>
                  <a:lnTo>
                    <a:pt x="129527" y="220027"/>
                  </a:lnTo>
                  <a:close/>
                </a:path>
                <a:path w="146050" h="805179">
                  <a:moveTo>
                    <a:pt x="129527" y="190030"/>
                  </a:moveTo>
                  <a:lnTo>
                    <a:pt x="117500" y="190030"/>
                  </a:lnTo>
                  <a:lnTo>
                    <a:pt x="117500" y="198031"/>
                  </a:lnTo>
                  <a:lnTo>
                    <a:pt x="129527" y="198031"/>
                  </a:lnTo>
                  <a:lnTo>
                    <a:pt x="129527" y="190030"/>
                  </a:lnTo>
                  <a:close/>
                </a:path>
                <a:path w="146050" h="805179">
                  <a:moveTo>
                    <a:pt x="129527" y="156019"/>
                  </a:moveTo>
                  <a:lnTo>
                    <a:pt x="117500" y="156019"/>
                  </a:lnTo>
                  <a:lnTo>
                    <a:pt x="117500" y="164020"/>
                  </a:lnTo>
                  <a:lnTo>
                    <a:pt x="129527" y="164020"/>
                  </a:lnTo>
                  <a:lnTo>
                    <a:pt x="129527" y="156019"/>
                  </a:lnTo>
                  <a:close/>
                </a:path>
                <a:path w="146050" h="805179">
                  <a:moveTo>
                    <a:pt x="129527" y="122008"/>
                  </a:moveTo>
                  <a:lnTo>
                    <a:pt x="117500" y="122008"/>
                  </a:lnTo>
                  <a:lnTo>
                    <a:pt x="117500" y="130022"/>
                  </a:lnTo>
                  <a:lnTo>
                    <a:pt x="129527" y="130022"/>
                  </a:lnTo>
                  <a:lnTo>
                    <a:pt x="129527" y="122008"/>
                  </a:lnTo>
                  <a:close/>
                </a:path>
                <a:path w="146050" h="805179">
                  <a:moveTo>
                    <a:pt x="129527" y="90017"/>
                  </a:moveTo>
                  <a:lnTo>
                    <a:pt x="117500" y="90017"/>
                  </a:lnTo>
                  <a:lnTo>
                    <a:pt x="117500" y="98018"/>
                  </a:lnTo>
                  <a:lnTo>
                    <a:pt x="129527" y="98018"/>
                  </a:lnTo>
                  <a:lnTo>
                    <a:pt x="129527" y="90017"/>
                  </a:lnTo>
                  <a:close/>
                </a:path>
                <a:path w="146050" h="805179">
                  <a:moveTo>
                    <a:pt x="129527" y="56007"/>
                  </a:moveTo>
                  <a:lnTo>
                    <a:pt x="117500" y="56007"/>
                  </a:lnTo>
                  <a:lnTo>
                    <a:pt x="117500" y="64008"/>
                  </a:lnTo>
                  <a:lnTo>
                    <a:pt x="129527" y="64008"/>
                  </a:lnTo>
                  <a:lnTo>
                    <a:pt x="129527" y="56007"/>
                  </a:lnTo>
                  <a:close/>
                </a:path>
                <a:path w="146050" h="805179">
                  <a:moveTo>
                    <a:pt x="140182" y="759040"/>
                  </a:moveTo>
                  <a:lnTo>
                    <a:pt x="138671" y="751166"/>
                  </a:lnTo>
                  <a:lnTo>
                    <a:pt x="126898" y="753414"/>
                  </a:lnTo>
                  <a:lnTo>
                    <a:pt x="128397" y="761263"/>
                  </a:lnTo>
                  <a:lnTo>
                    <a:pt x="140182" y="759040"/>
                  </a:lnTo>
                  <a:close/>
                </a:path>
                <a:path w="146050" h="805179">
                  <a:moveTo>
                    <a:pt x="146037" y="368046"/>
                  </a:moveTo>
                  <a:lnTo>
                    <a:pt x="134023" y="368046"/>
                  </a:lnTo>
                  <a:lnTo>
                    <a:pt x="134023" y="376047"/>
                  </a:lnTo>
                  <a:lnTo>
                    <a:pt x="146037" y="376047"/>
                  </a:lnTo>
                  <a:lnTo>
                    <a:pt x="146037" y="368046"/>
                  </a:lnTo>
                  <a:close/>
                </a:path>
                <a:path w="146050" h="805179">
                  <a:moveTo>
                    <a:pt x="146037" y="342049"/>
                  </a:moveTo>
                  <a:lnTo>
                    <a:pt x="134023" y="342049"/>
                  </a:lnTo>
                  <a:lnTo>
                    <a:pt x="134023" y="350050"/>
                  </a:lnTo>
                  <a:lnTo>
                    <a:pt x="146037" y="350050"/>
                  </a:lnTo>
                  <a:lnTo>
                    <a:pt x="146037" y="342049"/>
                  </a:lnTo>
                  <a:close/>
                </a:path>
                <a:path w="146050" h="805179">
                  <a:moveTo>
                    <a:pt x="146037" y="308051"/>
                  </a:moveTo>
                  <a:lnTo>
                    <a:pt x="134023" y="308051"/>
                  </a:lnTo>
                  <a:lnTo>
                    <a:pt x="134023" y="316052"/>
                  </a:lnTo>
                  <a:lnTo>
                    <a:pt x="146037" y="316052"/>
                  </a:lnTo>
                  <a:lnTo>
                    <a:pt x="146037" y="308051"/>
                  </a:lnTo>
                  <a:close/>
                </a:path>
                <a:path w="146050" h="805179">
                  <a:moveTo>
                    <a:pt x="146037" y="280047"/>
                  </a:moveTo>
                  <a:lnTo>
                    <a:pt x="134023" y="280047"/>
                  </a:lnTo>
                  <a:lnTo>
                    <a:pt x="134023" y="288048"/>
                  </a:lnTo>
                  <a:lnTo>
                    <a:pt x="146037" y="288048"/>
                  </a:lnTo>
                  <a:lnTo>
                    <a:pt x="146037" y="280047"/>
                  </a:lnTo>
                  <a:close/>
                </a:path>
                <a:path w="146050" h="805179">
                  <a:moveTo>
                    <a:pt x="146037" y="246037"/>
                  </a:moveTo>
                  <a:lnTo>
                    <a:pt x="134023" y="246037"/>
                  </a:lnTo>
                  <a:lnTo>
                    <a:pt x="134023" y="254038"/>
                  </a:lnTo>
                  <a:lnTo>
                    <a:pt x="146037" y="254038"/>
                  </a:lnTo>
                  <a:lnTo>
                    <a:pt x="146037" y="246037"/>
                  </a:lnTo>
                  <a:close/>
                </a:path>
                <a:path w="146050" h="805179">
                  <a:moveTo>
                    <a:pt x="146037" y="212026"/>
                  </a:moveTo>
                  <a:lnTo>
                    <a:pt x="134023" y="212026"/>
                  </a:lnTo>
                  <a:lnTo>
                    <a:pt x="134023" y="220027"/>
                  </a:lnTo>
                  <a:lnTo>
                    <a:pt x="146037" y="220027"/>
                  </a:lnTo>
                  <a:lnTo>
                    <a:pt x="146037" y="212026"/>
                  </a:lnTo>
                  <a:close/>
                </a:path>
                <a:path w="146050" h="805179">
                  <a:moveTo>
                    <a:pt x="146037" y="182029"/>
                  </a:moveTo>
                  <a:lnTo>
                    <a:pt x="134023" y="182029"/>
                  </a:lnTo>
                  <a:lnTo>
                    <a:pt x="134023" y="190030"/>
                  </a:lnTo>
                  <a:lnTo>
                    <a:pt x="146037" y="190030"/>
                  </a:lnTo>
                  <a:lnTo>
                    <a:pt x="146037" y="182029"/>
                  </a:lnTo>
                  <a:close/>
                </a:path>
                <a:path w="146050" h="805179">
                  <a:moveTo>
                    <a:pt x="146037" y="148018"/>
                  </a:moveTo>
                  <a:lnTo>
                    <a:pt x="134023" y="148018"/>
                  </a:lnTo>
                  <a:lnTo>
                    <a:pt x="134023" y="156019"/>
                  </a:lnTo>
                  <a:lnTo>
                    <a:pt x="146037" y="156019"/>
                  </a:lnTo>
                  <a:lnTo>
                    <a:pt x="146037" y="148018"/>
                  </a:lnTo>
                  <a:close/>
                </a:path>
                <a:path w="146050" h="805179">
                  <a:moveTo>
                    <a:pt x="146037" y="114007"/>
                  </a:moveTo>
                  <a:lnTo>
                    <a:pt x="134023" y="114007"/>
                  </a:lnTo>
                  <a:lnTo>
                    <a:pt x="134023" y="122008"/>
                  </a:lnTo>
                  <a:lnTo>
                    <a:pt x="146037" y="122008"/>
                  </a:lnTo>
                  <a:lnTo>
                    <a:pt x="146037" y="114007"/>
                  </a:lnTo>
                  <a:close/>
                </a:path>
                <a:path w="146050" h="805179">
                  <a:moveTo>
                    <a:pt x="146037" y="82016"/>
                  </a:moveTo>
                  <a:lnTo>
                    <a:pt x="134023" y="82016"/>
                  </a:lnTo>
                  <a:lnTo>
                    <a:pt x="134023" y="90017"/>
                  </a:lnTo>
                  <a:lnTo>
                    <a:pt x="146037" y="90017"/>
                  </a:lnTo>
                  <a:lnTo>
                    <a:pt x="146037" y="82016"/>
                  </a:lnTo>
                  <a:close/>
                </a:path>
                <a:path w="146050" h="805179">
                  <a:moveTo>
                    <a:pt x="146037" y="48006"/>
                  </a:moveTo>
                  <a:lnTo>
                    <a:pt x="134023" y="48006"/>
                  </a:lnTo>
                  <a:lnTo>
                    <a:pt x="134023" y="56007"/>
                  </a:lnTo>
                  <a:lnTo>
                    <a:pt x="146037" y="56007"/>
                  </a:lnTo>
                  <a:lnTo>
                    <a:pt x="146037" y="48006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6192545" y="3224897"/>
              <a:ext cx="72390" cy="252095"/>
            </a:xfrm>
            <a:custGeom>
              <a:avLst/>
              <a:gdLst/>
              <a:ahLst/>
              <a:cxnLst/>
              <a:rect l="l" t="t" r="r" b="b"/>
              <a:pathLst>
                <a:path w="72389" h="252095">
                  <a:moveTo>
                    <a:pt x="13271" y="249643"/>
                  </a:moveTo>
                  <a:lnTo>
                    <a:pt x="11798" y="241782"/>
                  </a:lnTo>
                  <a:lnTo>
                    <a:pt x="0" y="244017"/>
                  </a:lnTo>
                  <a:lnTo>
                    <a:pt x="1485" y="251904"/>
                  </a:lnTo>
                  <a:lnTo>
                    <a:pt x="13271" y="249643"/>
                  </a:lnTo>
                  <a:close/>
                </a:path>
                <a:path w="72389" h="252095">
                  <a:moveTo>
                    <a:pt x="13271" y="213626"/>
                  </a:moveTo>
                  <a:lnTo>
                    <a:pt x="11798" y="205778"/>
                  </a:lnTo>
                  <a:lnTo>
                    <a:pt x="0" y="208000"/>
                  </a:lnTo>
                  <a:lnTo>
                    <a:pt x="1485" y="215887"/>
                  </a:lnTo>
                  <a:lnTo>
                    <a:pt x="13271" y="213626"/>
                  </a:lnTo>
                  <a:close/>
                </a:path>
                <a:path w="72389" h="252095">
                  <a:moveTo>
                    <a:pt x="13271" y="181622"/>
                  </a:moveTo>
                  <a:lnTo>
                    <a:pt x="11798" y="173761"/>
                  </a:lnTo>
                  <a:lnTo>
                    <a:pt x="0" y="176009"/>
                  </a:lnTo>
                  <a:lnTo>
                    <a:pt x="1485" y="183883"/>
                  </a:lnTo>
                  <a:lnTo>
                    <a:pt x="13271" y="181622"/>
                  </a:lnTo>
                  <a:close/>
                </a:path>
                <a:path w="72389" h="252095">
                  <a:moveTo>
                    <a:pt x="13271" y="153619"/>
                  </a:moveTo>
                  <a:lnTo>
                    <a:pt x="11798" y="145757"/>
                  </a:lnTo>
                  <a:lnTo>
                    <a:pt x="0" y="147993"/>
                  </a:lnTo>
                  <a:lnTo>
                    <a:pt x="1485" y="155867"/>
                  </a:lnTo>
                  <a:lnTo>
                    <a:pt x="13271" y="153619"/>
                  </a:lnTo>
                  <a:close/>
                </a:path>
                <a:path w="72389" h="252095">
                  <a:moveTo>
                    <a:pt x="13271" y="119608"/>
                  </a:moveTo>
                  <a:lnTo>
                    <a:pt x="11798" y="111747"/>
                  </a:lnTo>
                  <a:lnTo>
                    <a:pt x="0" y="113982"/>
                  </a:lnTo>
                  <a:lnTo>
                    <a:pt x="1485" y="121869"/>
                  </a:lnTo>
                  <a:lnTo>
                    <a:pt x="13271" y="119608"/>
                  </a:lnTo>
                  <a:close/>
                </a:path>
                <a:path w="72389" h="252095">
                  <a:moveTo>
                    <a:pt x="13271" y="89611"/>
                  </a:moveTo>
                  <a:lnTo>
                    <a:pt x="11798" y="81749"/>
                  </a:lnTo>
                  <a:lnTo>
                    <a:pt x="0" y="83985"/>
                  </a:lnTo>
                  <a:lnTo>
                    <a:pt x="1485" y="91871"/>
                  </a:lnTo>
                  <a:lnTo>
                    <a:pt x="13271" y="89611"/>
                  </a:lnTo>
                  <a:close/>
                </a:path>
                <a:path w="72389" h="252095">
                  <a:moveTo>
                    <a:pt x="13271" y="51612"/>
                  </a:moveTo>
                  <a:lnTo>
                    <a:pt x="11798" y="43751"/>
                  </a:lnTo>
                  <a:lnTo>
                    <a:pt x="0" y="45986"/>
                  </a:lnTo>
                  <a:lnTo>
                    <a:pt x="1485" y="53860"/>
                  </a:lnTo>
                  <a:lnTo>
                    <a:pt x="13271" y="51612"/>
                  </a:lnTo>
                  <a:close/>
                </a:path>
                <a:path w="72389" h="252095">
                  <a:moveTo>
                    <a:pt x="28003" y="238709"/>
                  </a:moveTo>
                  <a:lnTo>
                    <a:pt x="26504" y="230835"/>
                  </a:lnTo>
                  <a:lnTo>
                    <a:pt x="14719" y="233095"/>
                  </a:lnTo>
                  <a:lnTo>
                    <a:pt x="16217" y="240931"/>
                  </a:lnTo>
                  <a:lnTo>
                    <a:pt x="28003" y="238709"/>
                  </a:lnTo>
                  <a:close/>
                </a:path>
                <a:path w="72389" h="252095">
                  <a:moveTo>
                    <a:pt x="28003" y="202692"/>
                  </a:moveTo>
                  <a:lnTo>
                    <a:pt x="26504" y="194818"/>
                  </a:lnTo>
                  <a:lnTo>
                    <a:pt x="14719" y="197065"/>
                  </a:lnTo>
                  <a:lnTo>
                    <a:pt x="16217" y="204939"/>
                  </a:lnTo>
                  <a:lnTo>
                    <a:pt x="28003" y="202692"/>
                  </a:lnTo>
                  <a:close/>
                </a:path>
                <a:path w="72389" h="252095">
                  <a:moveTo>
                    <a:pt x="28003" y="170688"/>
                  </a:moveTo>
                  <a:lnTo>
                    <a:pt x="26504" y="162826"/>
                  </a:lnTo>
                  <a:lnTo>
                    <a:pt x="14719" y="165074"/>
                  </a:lnTo>
                  <a:lnTo>
                    <a:pt x="16217" y="172923"/>
                  </a:lnTo>
                  <a:lnTo>
                    <a:pt x="28003" y="170688"/>
                  </a:lnTo>
                  <a:close/>
                </a:path>
                <a:path w="72389" h="252095">
                  <a:moveTo>
                    <a:pt x="28003" y="142697"/>
                  </a:moveTo>
                  <a:lnTo>
                    <a:pt x="26504" y="134823"/>
                  </a:lnTo>
                  <a:lnTo>
                    <a:pt x="14719" y="137071"/>
                  </a:lnTo>
                  <a:lnTo>
                    <a:pt x="16217" y="144932"/>
                  </a:lnTo>
                  <a:lnTo>
                    <a:pt x="28003" y="142697"/>
                  </a:lnTo>
                  <a:close/>
                </a:path>
                <a:path w="72389" h="252095">
                  <a:moveTo>
                    <a:pt x="28003" y="108686"/>
                  </a:moveTo>
                  <a:lnTo>
                    <a:pt x="26504" y="100812"/>
                  </a:lnTo>
                  <a:lnTo>
                    <a:pt x="14719" y="103073"/>
                  </a:lnTo>
                  <a:lnTo>
                    <a:pt x="16217" y="110921"/>
                  </a:lnTo>
                  <a:lnTo>
                    <a:pt x="28003" y="108686"/>
                  </a:lnTo>
                  <a:close/>
                </a:path>
                <a:path w="72389" h="252095">
                  <a:moveTo>
                    <a:pt x="28003" y="78689"/>
                  </a:moveTo>
                  <a:lnTo>
                    <a:pt x="26504" y="70815"/>
                  </a:lnTo>
                  <a:lnTo>
                    <a:pt x="14719" y="73050"/>
                  </a:lnTo>
                  <a:lnTo>
                    <a:pt x="16217" y="80924"/>
                  </a:lnTo>
                  <a:lnTo>
                    <a:pt x="28003" y="78689"/>
                  </a:lnTo>
                  <a:close/>
                </a:path>
                <a:path w="72389" h="252095">
                  <a:moveTo>
                    <a:pt x="28003" y="40678"/>
                  </a:moveTo>
                  <a:lnTo>
                    <a:pt x="26504" y="32804"/>
                  </a:lnTo>
                  <a:lnTo>
                    <a:pt x="14719" y="35052"/>
                  </a:lnTo>
                  <a:lnTo>
                    <a:pt x="16217" y="42900"/>
                  </a:lnTo>
                  <a:lnTo>
                    <a:pt x="28003" y="40678"/>
                  </a:lnTo>
                  <a:close/>
                </a:path>
                <a:path w="72389" h="252095">
                  <a:moveTo>
                    <a:pt x="42722" y="227749"/>
                  </a:moveTo>
                  <a:lnTo>
                    <a:pt x="41224" y="219900"/>
                  </a:lnTo>
                  <a:lnTo>
                    <a:pt x="29425" y="222135"/>
                  </a:lnTo>
                  <a:lnTo>
                    <a:pt x="30937" y="229984"/>
                  </a:lnTo>
                  <a:lnTo>
                    <a:pt x="42722" y="227749"/>
                  </a:lnTo>
                  <a:close/>
                </a:path>
                <a:path w="72389" h="252095">
                  <a:moveTo>
                    <a:pt x="42722" y="191757"/>
                  </a:moveTo>
                  <a:lnTo>
                    <a:pt x="41224" y="183896"/>
                  </a:lnTo>
                  <a:lnTo>
                    <a:pt x="29425" y="186143"/>
                  </a:lnTo>
                  <a:lnTo>
                    <a:pt x="30937" y="193979"/>
                  </a:lnTo>
                  <a:lnTo>
                    <a:pt x="42722" y="191757"/>
                  </a:lnTo>
                  <a:close/>
                </a:path>
                <a:path w="72389" h="252095">
                  <a:moveTo>
                    <a:pt x="42722" y="159753"/>
                  </a:moveTo>
                  <a:lnTo>
                    <a:pt x="41224" y="151892"/>
                  </a:lnTo>
                  <a:lnTo>
                    <a:pt x="29425" y="154114"/>
                  </a:lnTo>
                  <a:lnTo>
                    <a:pt x="30937" y="161975"/>
                  </a:lnTo>
                  <a:lnTo>
                    <a:pt x="42722" y="159753"/>
                  </a:lnTo>
                  <a:close/>
                </a:path>
                <a:path w="72389" h="252095">
                  <a:moveTo>
                    <a:pt x="42722" y="131737"/>
                  </a:moveTo>
                  <a:lnTo>
                    <a:pt x="41224" y="123875"/>
                  </a:lnTo>
                  <a:lnTo>
                    <a:pt x="29425" y="126111"/>
                  </a:lnTo>
                  <a:lnTo>
                    <a:pt x="30937" y="133972"/>
                  </a:lnTo>
                  <a:lnTo>
                    <a:pt x="42722" y="131737"/>
                  </a:lnTo>
                  <a:close/>
                </a:path>
                <a:path w="72389" h="252095">
                  <a:moveTo>
                    <a:pt x="42722" y="97739"/>
                  </a:moveTo>
                  <a:lnTo>
                    <a:pt x="41224" y="89877"/>
                  </a:lnTo>
                  <a:lnTo>
                    <a:pt x="29425" y="92100"/>
                  </a:lnTo>
                  <a:lnTo>
                    <a:pt x="30937" y="99974"/>
                  </a:lnTo>
                  <a:lnTo>
                    <a:pt x="42722" y="97739"/>
                  </a:lnTo>
                  <a:close/>
                </a:path>
                <a:path w="72389" h="252095">
                  <a:moveTo>
                    <a:pt x="42722" y="67741"/>
                  </a:moveTo>
                  <a:lnTo>
                    <a:pt x="41224" y="59867"/>
                  </a:lnTo>
                  <a:lnTo>
                    <a:pt x="29425" y="62103"/>
                  </a:lnTo>
                  <a:lnTo>
                    <a:pt x="30937" y="69964"/>
                  </a:lnTo>
                  <a:lnTo>
                    <a:pt x="42722" y="67741"/>
                  </a:lnTo>
                  <a:close/>
                </a:path>
                <a:path w="72389" h="252095">
                  <a:moveTo>
                    <a:pt x="42722" y="29730"/>
                  </a:moveTo>
                  <a:lnTo>
                    <a:pt x="41224" y="21869"/>
                  </a:lnTo>
                  <a:lnTo>
                    <a:pt x="29425" y="24104"/>
                  </a:lnTo>
                  <a:lnTo>
                    <a:pt x="30937" y="31965"/>
                  </a:lnTo>
                  <a:lnTo>
                    <a:pt x="42722" y="29730"/>
                  </a:lnTo>
                  <a:close/>
                </a:path>
                <a:path w="72389" h="252095">
                  <a:moveTo>
                    <a:pt x="57429" y="216827"/>
                  </a:moveTo>
                  <a:lnTo>
                    <a:pt x="55943" y="208953"/>
                  </a:lnTo>
                  <a:lnTo>
                    <a:pt x="44145" y="211201"/>
                  </a:lnTo>
                  <a:lnTo>
                    <a:pt x="45643" y="219062"/>
                  </a:lnTo>
                  <a:lnTo>
                    <a:pt x="57429" y="216827"/>
                  </a:lnTo>
                  <a:close/>
                </a:path>
                <a:path w="72389" h="252095">
                  <a:moveTo>
                    <a:pt x="57429" y="180835"/>
                  </a:moveTo>
                  <a:lnTo>
                    <a:pt x="55943" y="172948"/>
                  </a:lnTo>
                  <a:lnTo>
                    <a:pt x="44145" y="175183"/>
                  </a:lnTo>
                  <a:lnTo>
                    <a:pt x="45643" y="183057"/>
                  </a:lnTo>
                  <a:lnTo>
                    <a:pt x="57429" y="180835"/>
                  </a:lnTo>
                  <a:close/>
                </a:path>
                <a:path w="72389" h="252095">
                  <a:moveTo>
                    <a:pt x="57429" y="148805"/>
                  </a:moveTo>
                  <a:lnTo>
                    <a:pt x="55943" y="140944"/>
                  </a:lnTo>
                  <a:lnTo>
                    <a:pt x="44145" y="143192"/>
                  </a:lnTo>
                  <a:lnTo>
                    <a:pt x="45643" y="151041"/>
                  </a:lnTo>
                  <a:lnTo>
                    <a:pt x="57429" y="148805"/>
                  </a:lnTo>
                  <a:close/>
                </a:path>
                <a:path w="72389" h="252095">
                  <a:moveTo>
                    <a:pt x="57429" y="120815"/>
                  </a:moveTo>
                  <a:lnTo>
                    <a:pt x="55943" y="112941"/>
                  </a:lnTo>
                  <a:lnTo>
                    <a:pt x="44145" y="115189"/>
                  </a:lnTo>
                  <a:lnTo>
                    <a:pt x="45643" y="123050"/>
                  </a:lnTo>
                  <a:lnTo>
                    <a:pt x="57429" y="120815"/>
                  </a:lnTo>
                  <a:close/>
                </a:path>
                <a:path w="72389" h="252095">
                  <a:moveTo>
                    <a:pt x="57429" y="86804"/>
                  </a:moveTo>
                  <a:lnTo>
                    <a:pt x="55943" y="78930"/>
                  </a:lnTo>
                  <a:lnTo>
                    <a:pt x="44145" y="81191"/>
                  </a:lnTo>
                  <a:lnTo>
                    <a:pt x="45643" y="89039"/>
                  </a:lnTo>
                  <a:lnTo>
                    <a:pt x="57429" y="86804"/>
                  </a:lnTo>
                  <a:close/>
                </a:path>
                <a:path w="72389" h="252095">
                  <a:moveTo>
                    <a:pt x="57429" y="56807"/>
                  </a:moveTo>
                  <a:lnTo>
                    <a:pt x="55943" y="48933"/>
                  </a:lnTo>
                  <a:lnTo>
                    <a:pt x="44145" y="51181"/>
                  </a:lnTo>
                  <a:lnTo>
                    <a:pt x="45643" y="59042"/>
                  </a:lnTo>
                  <a:lnTo>
                    <a:pt x="57429" y="56807"/>
                  </a:lnTo>
                  <a:close/>
                </a:path>
                <a:path w="72389" h="252095">
                  <a:moveTo>
                    <a:pt x="57429" y="18796"/>
                  </a:moveTo>
                  <a:lnTo>
                    <a:pt x="55943" y="10947"/>
                  </a:lnTo>
                  <a:lnTo>
                    <a:pt x="44145" y="13182"/>
                  </a:lnTo>
                  <a:lnTo>
                    <a:pt x="45643" y="21031"/>
                  </a:lnTo>
                  <a:lnTo>
                    <a:pt x="57429" y="18796"/>
                  </a:lnTo>
                  <a:close/>
                </a:path>
                <a:path w="72389" h="252095">
                  <a:moveTo>
                    <a:pt x="72161" y="205867"/>
                  </a:moveTo>
                  <a:lnTo>
                    <a:pt x="70650" y="198018"/>
                  </a:lnTo>
                  <a:lnTo>
                    <a:pt x="58877" y="200253"/>
                  </a:lnTo>
                  <a:lnTo>
                    <a:pt x="60375" y="208114"/>
                  </a:lnTo>
                  <a:lnTo>
                    <a:pt x="72161" y="205867"/>
                  </a:lnTo>
                  <a:close/>
                </a:path>
                <a:path w="72389" h="252095">
                  <a:moveTo>
                    <a:pt x="72161" y="169875"/>
                  </a:moveTo>
                  <a:lnTo>
                    <a:pt x="70650" y="162013"/>
                  </a:lnTo>
                  <a:lnTo>
                    <a:pt x="58877" y="164249"/>
                  </a:lnTo>
                  <a:lnTo>
                    <a:pt x="60375" y="172097"/>
                  </a:lnTo>
                  <a:lnTo>
                    <a:pt x="72161" y="169875"/>
                  </a:lnTo>
                  <a:close/>
                </a:path>
                <a:path w="72389" h="252095">
                  <a:moveTo>
                    <a:pt x="72161" y="137871"/>
                  </a:moveTo>
                  <a:lnTo>
                    <a:pt x="70650" y="130009"/>
                  </a:lnTo>
                  <a:lnTo>
                    <a:pt x="58877" y="132245"/>
                  </a:lnTo>
                  <a:lnTo>
                    <a:pt x="60375" y="140106"/>
                  </a:lnTo>
                  <a:lnTo>
                    <a:pt x="72161" y="137871"/>
                  </a:lnTo>
                  <a:close/>
                </a:path>
                <a:path w="72389" h="252095">
                  <a:moveTo>
                    <a:pt x="72161" y="109867"/>
                  </a:moveTo>
                  <a:lnTo>
                    <a:pt x="70650" y="102006"/>
                  </a:lnTo>
                  <a:lnTo>
                    <a:pt x="58877" y="104241"/>
                  </a:lnTo>
                  <a:lnTo>
                    <a:pt x="60375" y="112102"/>
                  </a:lnTo>
                  <a:lnTo>
                    <a:pt x="72161" y="109867"/>
                  </a:lnTo>
                  <a:close/>
                </a:path>
                <a:path w="72389" h="252095">
                  <a:moveTo>
                    <a:pt x="72161" y="75857"/>
                  </a:moveTo>
                  <a:lnTo>
                    <a:pt x="70650" y="67995"/>
                  </a:lnTo>
                  <a:lnTo>
                    <a:pt x="58877" y="70231"/>
                  </a:lnTo>
                  <a:lnTo>
                    <a:pt x="60375" y="78092"/>
                  </a:lnTo>
                  <a:lnTo>
                    <a:pt x="72161" y="75857"/>
                  </a:lnTo>
                  <a:close/>
                </a:path>
                <a:path w="72389" h="252095">
                  <a:moveTo>
                    <a:pt x="72161" y="45859"/>
                  </a:moveTo>
                  <a:lnTo>
                    <a:pt x="70650" y="37998"/>
                  </a:lnTo>
                  <a:lnTo>
                    <a:pt x="58877" y="40233"/>
                  </a:lnTo>
                  <a:lnTo>
                    <a:pt x="60375" y="48094"/>
                  </a:lnTo>
                  <a:lnTo>
                    <a:pt x="72161" y="45859"/>
                  </a:lnTo>
                  <a:close/>
                </a:path>
                <a:path w="72389" h="252095">
                  <a:moveTo>
                    <a:pt x="72161" y="7861"/>
                  </a:moveTo>
                  <a:lnTo>
                    <a:pt x="70650" y="0"/>
                  </a:lnTo>
                  <a:lnTo>
                    <a:pt x="58877" y="2222"/>
                  </a:lnTo>
                  <a:lnTo>
                    <a:pt x="60375" y="10083"/>
                  </a:lnTo>
                  <a:lnTo>
                    <a:pt x="72161" y="7861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331358" y="2693745"/>
              <a:ext cx="57785" cy="43180"/>
            </a:xfrm>
            <a:custGeom>
              <a:avLst/>
              <a:gdLst/>
              <a:ahLst/>
              <a:cxnLst/>
              <a:rect l="l" t="t" r="r" b="b"/>
              <a:pathLst>
                <a:path w="57785" h="43180">
                  <a:moveTo>
                    <a:pt x="13271" y="40690"/>
                  </a:moveTo>
                  <a:lnTo>
                    <a:pt x="11798" y="32842"/>
                  </a:lnTo>
                  <a:lnTo>
                    <a:pt x="0" y="35064"/>
                  </a:lnTo>
                  <a:lnTo>
                    <a:pt x="1511" y="42938"/>
                  </a:lnTo>
                  <a:lnTo>
                    <a:pt x="13271" y="40690"/>
                  </a:lnTo>
                  <a:close/>
                </a:path>
                <a:path w="57785" h="43180">
                  <a:moveTo>
                    <a:pt x="28003" y="29756"/>
                  </a:moveTo>
                  <a:lnTo>
                    <a:pt x="26504" y="21882"/>
                  </a:lnTo>
                  <a:lnTo>
                    <a:pt x="14719" y="24130"/>
                  </a:lnTo>
                  <a:lnTo>
                    <a:pt x="16217" y="32004"/>
                  </a:lnTo>
                  <a:lnTo>
                    <a:pt x="28003" y="29756"/>
                  </a:lnTo>
                  <a:close/>
                </a:path>
                <a:path w="57785" h="43180">
                  <a:moveTo>
                    <a:pt x="42710" y="18821"/>
                  </a:moveTo>
                  <a:lnTo>
                    <a:pt x="41211" y="10972"/>
                  </a:lnTo>
                  <a:lnTo>
                    <a:pt x="29451" y="13182"/>
                  </a:lnTo>
                  <a:lnTo>
                    <a:pt x="30949" y="21056"/>
                  </a:lnTo>
                  <a:lnTo>
                    <a:pt x="42710" y="18821"/>
                  </a:lnTo>
                  <a:close/>
                </a:path>
                <a:path w="57785" h="43180">
                  <a:moveTo>
                    <a:pt x="57442" y="7874"/>
                  </a:moveTo>
                  <a:lnTo>
                    <a:pt x="55956" y="0"/>
                  </a:lnTo>
                  <a:lnTo>
                    <a:pt x="44145" y="2260"/>
                  </a:lnTo>
                  <a:lnTo>
                    <a:pt x="45643" y="10121"/>
                  </a:lnTo>
                  <a:lnTo>
                    <a:pt x="57442" y="7874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6192545" y="3109810"/>
              <a:ext cx="57785" cy="137160"/>
            </a:xfrm>
            <a:custGeom>
              <a:avLst/>
              <a:gdLst/>
              <a:ahLst/>
              <a:cxnLst/>
              <a:rect l="l" t="t" r="r" b="b"/>
              <a:pathLst>
                <a:path w="57785" h="137160">
                  <a:moveTo>
                    <a:pt x="13271" y="134683"/>
                  </a:moveTo>
                  <a:lnTo>
                    <a:pt x="11798" y="126822"/>
                  </a:lnTo>
                  <a:lnTo>
                    <a:pt x="0" y="129057"/>
                  </a:lnTo>
                  <a:lnTo>
                    <a:pt x="1485" y="136944"/>
                  </a:lnTo>
                  <a:lnTo>
                    <a:pt x="13271" y="134683"/>
                  </a:lnTo>
                  <a:close/>
                </a:path>
                <a:path w="57785" h="137160">
                  <a:moveTo>
                    <a:pt x="13271" y="102692"/>
                  </a:moveTo>
                  <a:lnTo>
                    <a:pt x="11798" y="94830"/>
                  </a:lnTo>
                  <a:lnTo>
                    <a:pt x="0" y="97066"/>
                  </a:lnTo>
                  <a:lnTo>
                    <a:pt x="1485" y="104940"/>
                  </a:lnTo>
                  <a:lnTo>
                    <a:pt x="13271" y="102692"/>
                  </a:lnTo>
                  <a:close/>
                </a:path>
                <a:path w="57785" h="137160">
                  <a:moveTo>
                    <a:pt x="13271" y="76682"/>
                  </a:moveTo>
                  <a:lnTo>
                    <a:pt x="11798" y="68821"/>
                  </a:lnTo>
                  <a:lnTo>
                    <a:pt x="0" y="71056"/>
                  </a:lnTo>
                  <a:lnTo>
                    <a:pt x="1485" y="78943"/>
                  </a:lnTo>
                  <a:lnTo>
                    <a:pt x="13271" y="76682"/>
                  </a:lnTo>
                  <a:close/>
                </a:path>
                <a:path w="57785" h="137160">
                  <a:moveTo>
                    <a:pt x="13271" y="40678"/>
                  </a:moveTo>
                  <a:lnTo>
                    <a:pt x="11798" y="32829"/>
                  </a:lnTo>
                  <a:lnTo>
                    <a:pt x="0" y="35064"/>
                  </a:lnTo>
                  <a:lnTo>
                    <a:pt x="1485" y="42926"/>
                  </a:lnTo>
                  <a:lnTo>
                    <a:pt x="13271" y="40678"/>
                  </a:lnTo>
                  <a:close/>
                </a:path>
                <a:path w="57785" h="137160">
                  <a:moveTo>
                    <a:pt x="28003" y="123761"/>
                  </a:moveTo>
                  <a:lnTo>
                    <a:pt x="26504" y="115887"/>
                  </a:lnTo>
                  <a:lnTo>
                    <a:pt x="14719" y="118148"/>
                  </a:lnTo>
                  <a:lnTo>
                    <a:pt x="16217" y="125996"/>
                  </a:lnTo>
                  <a:lnTo>
                    <a:pt x="28003" y="123761"/>
                  </a:lnTo>
                  <a:close/>
                </a:path>
                <a:path w="57785" h="137160">
                  <a:moveTo>
                    <a:pt x="28003" y="91770"/>
                  </a:moveTo>
                  <a:lnTo>
                    <a:pt x="26504" y="83883"/>
                  </a:lnTo>
                  <a:lnTo>
                    <a:pt x="14719" y="86131"/>
                  </a:lnTo>
                  <a:lnTo>
                    <a:pt x="16217" y="93992"/>
                  </a:lnTo>
                  <a:lnTo>
                    <a:pt x="28003" y="91770"/>
                  </a:lnTo>
                  <a:close/>
                </a:path>
                <a:path w="57785" h="137160">
                  <a:moveTo>
                    <a:pt x="28003" y="65760"/>
                  </a:moveTo>
                  <a:lnTo>
                    <a:pt x="26504" y="57886"/>
                  </a:lnTo>
                  <a:lnTo>
                    <a:pt x="14719" y="60121"/>
                  </a:lnTo>
                  <a:lnTo>
                    <a:pt x="16217" y="67995"/>
                  </a:lnTo>
                  <a:lnTo>
                    <a:pt x="28003" y="65760"/>
                  </a:lnTo>
                  <a:close/>
                </a:path>
                <a:path w="57785" h="137160">
                  <a:moveTo>
                    <a:pt x="28003" y="29756"/>
                  </a:moveTo>
                  <a:lnTo>
                    <a:pt x="26504" y="21882"/>
                  </a:lnTo>
                  <a:lnTo>
                    <a:pt x="14719" y="24117"/>
                  </a:lnTo>
                  <a:lnTo>
                    <a:pt x="16217" y="31991"/>
                  </a:lnTo>
                  <a:lnTo>
                    <a:pt x="28003" y="29756"/>
                  </a:lnTo>
                  <a:close/>
                </a:path>
                <a:path w="57785" h="137160">
                  <a:moveTo>
                    <a:pt x="42722" y="112814"/>
                  </a:moveTo>
                  <a:lnTo>
                    <a:pt x="41224" y="104952"/>
                  </a:lnTo>
                  <a:lnTo>
                    <a:pt x="29425" y="107175"/>
                  </a:lnTo>
                  <a:lnTo>
                    <a:pt x="30937" y="115049"/>
                  </a:lnTo>
                  <a:lnTo>
                    <a:pt x="42722" y="112814"/>
                  </a:lnTo>
                  <a:close/>
                </a:path>
                <a:path w="57785" h="137160">
                  <a:moveTo>
                    <a:pt x="42722" y="80810"/>
                  </a:moveTo>
                  <a:lnTo>
                    <a:pt x="41224" y="72948"/>
                  </a:lnTo>
                  <a:lnTo>
                    <a:pt x="29425" y="75184"/>
                  </a:lnTo>
                  <a:lnTo>
                    <a:pt x="30937" y="83045"/>
                  </a:lnTo>
                  <a:lnTo>
                    <a:pt x="42722" y="80810"/>
                  </a:lnTo>
                  <a:close/>
                </a:path>
                <a:path w="57785" h="137160">
                  <a:moveTo>
                    <a:pt x="42722" y="54800"/>
                  </a:moveTo>
                  <a:lnTo>
                    <a:pt x="41224" y="46939"/>
                  </a:lnTo>
                  <a:lnTo>
                    <a:pt x="29425" y="49174"/>
                  </a:lnTo>
                  <a:lnTo>
                    <a:pt x="30937" y="57035"/>
                  </a:lnTo>
                  <a:lnTo>
                    <a:pt x="42722" y="54800"/>
                  </a:lnTo>
                  <a:close/>
                </a:path>
                <a:path w="57785" h="137160">
                  <a:moveTo>
                    <a:pt x="42722" y="18796"/>
                  </a:moveTo>
                  <a:lnTo>
                    <a:pt x="41224" y="10947"/>
                  </a:lnTo>
                  <a:lnTo>
                    <a:pt x="29425" y="13182"/>
                  </a:lnTo>
                  <a:lnTo>
                    <a:pt x="30937" y="21031"/>
                  </a:lnTo>
                  <a:lnTo>
                    <a:pt x="42722" y="18796"/>
                  </a:lnTo>
                  <a:close/>
                </a:path>
                <a:path w="57785" h="137160">
                  <a:moveTo>
                    <a:pt x="57429" y="101879"/>
                  </a:moveTo>
                  <a:lnTo>
                    <a:pt x="55943" y="94005"/>
                  </a:lnTo>
                  <a:lnTo>
                    <a:pt x="44145" y="96266"/>
                  </a:lnTo>
                  <a:lnTo>
                    <a:pt x="45643" y="104114"/>
                  </a:lnTo>
                  <a:lnTo>
                    <a:pt x="57429" y="101879"/>
                  </a:lnTo>
                  <a:close/>
                </a:path>
                <a:path w="57785" h="137160">
                  <a:moveTo>
                    <a:pt x="57429" y="69888"/>
                  </a:moveTo>
                  <a:lnTo>
                    <a:pt x="55943" y="62001"/>
                  </a:lnTo>
                  <a:lnTo>
                    <a:pt x="44145" y="64262"/>
                  </a:lnTo>
                  <a:lnTo>
                    <a:pt x="45643" y="72123"/>
                  </a:lnTo>
                  <a:lnTo>
                    <a:pt x="57429" y="69888"/>
                  </a:lnTo>
                  <a:close/>
                </a:path>
                <a:path w="57785" h="137160">
                  <a:moveTo>
                    <a:pt x="57429" y="43878"/>
                  </a:moveTo>
                  <a:lnTo>
                    <a:pt x="55943" y="36004"/>
                  </a:lnTo>
                  <a:lnTo>
                    <a:pt x="44145" y="38252"/>
                  </a:lnTo>
                  <a:lnTo>
                    <a:pt x="45643" y="46113"/>
                  </a:lnTo>
                  <a:lnTo>
                    <a:pt x="57429" y="43878"/>
                  </a:lnTo>
                  <a:close/>
                </a:path>
                <a:path w="57785" h="137160">
                  <a:moveTo>
                    <a:pt x="57429" y="7874"/>
                  </a:moveTo>
                  <a:lnTo>
                    <a:pt x="55943" y="0"/>
                  </a:lnTo>
                  <a:lnTo>
                    <a:pt x="44145" y="2247"/>
                  </a:lnTo>
                  <a:lnTo>
                    <a:pt x="45643" y="10109"/>
                  </a:lnTo>
                  <a:lnTo>
                    <a:pt x="57429" y="7874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365966" y="2635986"/>
              <a:ext cx="374650" cy="139065"/>
            </a:xfrm>
            <a:custGeom>
              <a:avLst/>
              <a:gdLst/>
              <a:ahLst/>
              <a:cxnLst/>
              <a:rect l="l" t="t" r="r" b="b"/>
              <a:pathLst>
                <a:path w="374650" h="139064">
                  <a:moveTo>
                    <a:pt x="13284" y="106451"/>
                  </a:moveTo>
                  <a:lnTo>
                    <a:pt x="11798" y="98602"/>
                  </a:lnTo>
                  <a:lnTo>
                    <a:pt x="0" y="100838"/>
                  </a:lnTo>
                  <a:lnTo>
                    <a:pt x="1498" y="108699"/>
                  </a:lnTo>
                  <a:lnTo>
                    <a:pt x="13284" y="106451"/>
                  </a:lnTo>
                  <a:close/>
                </a:path>
                <a:path w="374650" h="139064">
                  <a:moveTo>
                    <a:pt x="21856" y="52476"/>
                  </a:moveTo>
                  <a:lnTo>
                    <a:pt x="17868" y="45516"/>
                  </a:lnTo>
                  <a:lnTo>
                    <a:pt x="7467" y="51511"/>
                  </a:lnTo>
                  <a:lnTo>
                    <a:pt x="11468" y="58470"/>
                  </a:lnTo>
                  <a:lnTo>
                    <a:pt x="21856" y="52476"/>
                  </a:lnTo>
                  <a:close/>
                </a:path>
                <a:path w="374650" h="139064">
                  <a:moveTo>
                    <a:pt x="28003" y="95516"/>
                  </a:moveTo>
                  <a:lnTo>
                    <a:pt x="26530" y="87642"/>
                  </a:lnTo>
                  <a:lnTo>
                    <a:pt x="14719" y="89903"/>
                  </a:lnTo>
                  <a:lnTo>
                    <a:pt x="16217" y="97764"/>
                  </a:lnTo>
                  <a:lnTo>
                    <a:pt x="28003" y="95516"/>
                  </a:lnTo>
                  <a:close/>
                </a:path>
                <a:path w="374650" h="139064">
                  <a:moveTo>
                    <a:pt x="32156" y="37299"/>
                  </a:moveTo>
                  <a:lnTo>
                    <a:pt x="28181" y="30353"/>
                  </a:lnTo>
                  <a:lnTo>
                    <a:pt x="17767" y="36360"/>
                  </a:lnTo>
                  <a:lnTo>
                    <a:pt x="21780" y="43281"/>
                  </a:lnTo>
                  <a:lnTo>
                    <a:pt x="32156" y="37299"/>
                  </a:lnTo>
                  <a:close/>
                </a:path>
                <a:path w="374650" h="139064">
                  <a:moveTo>
                    <a:pt x="42468" y="22123"/>
                  </a:moveTo>
                  <a:lnTo>
                    <a:pt x="38455" y="15201"/>
                  </a:lnTo>
                  <a:lnTo>
                    <a:pt x="28067" y="21170"/>
                  </a:lnTo>
                  <a:lnTo>
                    <a:pt x="32067" y="28105"/>
                  </a:lnTo>
                  <a:lnTo>
                    <a:pt x="42468" y="22123"/>
                  </a:lnTo>
                  <a:close/>
                </a:path>
                <a:path w="374650" h="139064">
                  <a:moveTo>
                    <a:pt x="42722" y="84582"/>
                  </a:moveTo>
                  <a:lnTo>
                    <a:pt x="41224" y="76720"/>
                  </a:lnTo>
                  <a:lnTo>
                    <a:pt x="29438" y="78955"/>
                  </a:lnTo>
                  <a:lnTo>
                    <a:pt x="30937" y="86817"/>
                  </a:lnTo>
                  <a:lnTo>
                    <a:pt x="42722" y="84582"/>
                  </a:lnTo>
                  <a:close/>
                </a:path>
                <a:path w="374650" h="139064">
                  <a:moveTo>
                    <a:pt x="47904" y="110451"/>
                  </a:moveTo>
                  <a:lnTo>
                    <a:pt x="46405" y="102590"/>
                  </a:lnTo>
                  <a:lnTo>
                    <a:pt x="34620" y="104825"/>
                  </a:lnTo>
                  <a:lnTo>
                    <a:pt x="36106" y="112699"/>
                  </a:lnTo>
                  <a:lnTo>
                    <a:pt x="47904" y="110451"/>
                  </a:lnTo>
                  <a:close/>
                </a:path>
                <a:path w="374650" h="139064">
                  <a:moveTo>
                    <a:pt x="52743" y="6946"/>
                  </a:moveTo>
                  <a:lnTo>
                    <a:pt x="48755" y="0"/>
                  </a:lnTo>
                  <a:lnTo>
                    <a:pt x="38354" y="5994"/>
                  </a:lnTo>
                  <a:lnTo>
                    <a:pt x="42354" y="12941"/>
                  </a:lnTo>
                  <a:lnTo>
                    <a:pt x="52743" y="6946"/>
                  </a:lnTo>
                  <a:close/>
                </a:path>
                <a:path w="374650" h="139064">
                  <a:moveTo>
                    <a:pt x="57442" y="73634"/>
                  </a:moveTo>
                  <a:lnTo>
                    <a:pt x="55943" y="65773"/>
                  </a:lnTo>
                  <a:lnTo>
                    <a:pt x="44170" y="68021"/>
                  </a:lnTo>
                  <a:lnTo>
                    <a:pt x="45656" y="75882"/>
                  </a:lnTo>
                  <a:lnTo>
                    <a:pt x="57442" y="73634"/>
                  </a:lnTo>
                  <a:close/>
                </a:path>
                <a:path w="374650" h="139064">
                  <a:moveTo>
                    <a:pt x="60921" y="58470"/>
                  </a:moveTo>
                  <a:lnTo>
                    <a:pt x="56946" y="51511"/>
                  </a:lnTo>
                  <a:lnTo>
                    <a:pt x="46532" y="57531"/>
                  </a:lnTo>
                  <a:lnTo>
                    <a:pt x="50533" y="64477"/>
                  </a:lnTo>
                  <a:lnTo>
                    <a:pt x="60921" y="58470"/>
                  </a:lnTo>
                  <a:close/>
                </a:path>
                <a:path w="374650" h="139064">
                  <a:moveTo>
                    <a:pt x="62611" y="99504"/>
                  </a:moveTo>
                  <a:lnTo>
                    <a:pt x="61125" y="91643"/>
                  </a:lnTo>
                  <a:lnTo>
                    <a:pt x="49352" y="93891"/>
                  </a:lnTo>
                  <a:lnTo>
                    <a:pt x="50838" y="101752"/>
                  </a:lnTo>
                  <a:lnTo>
                    <a:pt x="62611" y="99504"/>
                  </a:lnTo>
                  <a:close/>
                </a:path>
                <a:path w="374650" h="139064">
                  <a:moveTo>
                    <a:pt x="71221" y="43307"/>
                  </a:moveTo>
                  <a:lnTo>
                    <a:pt x="67246" y="36360"/>
                  </a:lnTo>
                  <a:lnTo>
                    <a:pt x="56845" y="42341"/>
                  </a:lnTo>
                  <a:lnTo>
                    <a:pt x="60845" y="49263"/>
                  </a:lnTo>
                  <a:lnTo>
                    <a:pt x="71221" y="43307"/>
                  </a:lnTo>
                  <a:close/>
                </a:path>
                <a:path w="374650" h="139064">
                  <a:moveTo>
                    <a:pt x="77343" y="88569"/>
                  </a:moveTo>
                  <a:lnTo>
                    <a:pt x="75844" y="80721"/>
                  </a:lnTo>
                  <a:lnTo>
                    <a:pt x="64046" y="82956"/>
                  </a:lnTo>
                  <a:lnTo>
                    <a:pt x="65544" y="90817"/>
                  </a:lnTo>
                  <a:lnTo>
                    <a:pt x="77343" y="88569"/>
                  </a:lnTo>
                  <a:close/>
                </a:path>
                <a:path w="374650" h="139064">
                  <a:moveTo>
                    <a:pt x="81534" y="28117"/>
                  </a:moveTo>
                  <a:lnTo>
                    <a:pt x="77520" y="21183"/>
                  </a:lnTo>
                  <a:lnTo>
                    <a:pt x="67132" y="27178"/>
                  </a:lnTo>
                  <a:lnTo>
                    <a:pt x="71132" y="34099"/>
                  </a:lnTo>
                  <a:lnTo>
                    <a:pt x="81534" y="28117"/>
                  </a:lnTo>
                  <a:close/>
                </a:path>
                <a:path w="374650" h="139064">
                  <a:moveTo>
                    <a:pt x="82511" y="112458"/>
                  </a:moveTo>
                  <a:lnTo>
                    <a:pt x="81038" y="104609"/>
                  </a:lnTo>
                  <a:lnTo>
                    <a:pt x="69227" y="106832"/>
                  </a:lnTo>
                  <a:lnTo>
                    <a:pt x="70726" y="114706"/>
                  </a:lnTo>
                  <a:lnTo>
                    <a:pt x="82511" y="112458"/>
                  </a:lnTo>
                  <a:close/>
                </a:path>
                <a:path w="374650" h="139064">
                  <a:moveTo>
                    <a:pt x="91821" y="12954"/>
                  </a:moveTo>
                  <a:lnTo>
                    <a:pt x="87833" y="6007"/>
                  </a:lnTo>
                  <a:lnTo>
                    <a:pt x="77431" y="12001"/>
                  </a:lnTo>
                  <a:lnTo>
                    <a:pt x="81419" y="18948"/>
                  </a:lnTo>
                  <a:lnTo>
                    <a:pt x="91821" y="12954"/>
                  </a:lnTo>
                  <a:close/>
                </a:path>
                <a:path w="374650" h="139064">
                  <a:moveTo>
                    <a:pt x="97231" y="101523"/>
                  </a:moveTo>
                  <a:lnTo>
                    <a:pt x="95745" y="93649"/>
                  </a:lnTo>
                  <a:lnTo>
                    <a:pt x="83947" y="95885"/>
                  </a:lnTo>
                  <a:lnTo>
                    <a:pt x="85445" y="103746"/>
                  </a:lnTo>
                  <a:lnTo>
                    <a:pt x="97231" y="101523"/>
                  </a:lnTo>
                  <a:close/>
                </a:path>
                <a:path w="374650" h="139064">
                  <a:moveTo>
                    <a:pt x="99987" y="64477"/>
                  </a:moveTo>
                  <a:lnTo>
                    <a:pt x="96012" y="57531"/>
                  </a:lnTo>
                  <a:lnTo>
                    <a:pt x="85598" y="63512"/>
                  </a:lnTo>
                  <a:lnTo>
                    <a:pt x="89331" y="70015"/>
                  </a:lnTo>
                  <a:lnTo>
                    <a:pt x="78778" y="72009"/>
                  </a:lnTo>
                  <a:lnTo>
                    <a:pt x="80251" y="79870"/>
                  </a:lnTo>
                  <a:lnTo>
                    <a:pt x="92049" y="77635"/>
                  </a:lnTo>
                  <a:lnTo>
                    <a:pt x="90576" y="69926"/>
                  </a:lnTo>
                  <a:lnTo>
                    <a:pt x="99987" y="64477"/>
                  </a:lnTo>
                  <a:close/>
                </a:path>
                <a:path w="374650" h="139064">
                  <a:moveTo>
                    <a:pt x="110299" y="49301"/>
                  </a:moveTo>
                  <a:lnTo>
                    <a:pt x="106311" y="42354"/>
                  </a:lnTo>
                  <a:lnTo>
                    <a:pt x="95910" y="48348"/>
                  </a:lnTo>
                  <a:lnTo>
                    <a:pt x="99910" y="55270"/>
                  </a:lnTo>
                  <a:lnTo>
                    <a:pt x="110299" y="49301"/>
                  </a:lnTo>
                  <a:close/>
                </a:path>
                <a:path w="374650" h="139064">
                  <a:moveTo>
                    <a:pt x="111950" y="90576"/>
                  </a:moveTo>
                  <a:lnTo>
                    <a:pt x="110451" y="82727"/>
                  </a:lnTo>
                  <a:lnTo>
                    <a:pt x="98666" y="84950"/>
                  </a:lnTo>
                  <a:lnTo>
                    <a:pt x="100177" y="92811"/>
                  </a:lnTo>
                  <a:lnTo>
                    <a:pt x="111950" y="90576"/>
                  </a:lnTo>
                  <a:close/>
                </a:path>
                <a:path w="374650" h="139064">
                  <a:moveTo>
                    <a:pt x="117119" y="112458"/>
                  </a:moveTo>
                  <a:lnTo>
                    <a:pt x="115633" y="104609"/>
                  </a:lnTo>
                  <a:lnTo>
                    <a:pt x="103860" y="106832"/>
                  </a:lnTo>
                  <a:lnTo>
                    <a:pt x="105346" y="114706"/>
                  </a:lnTo>
                  <a:lnTo>
                    <a:pt x="117119" y="112458"/>
                  </a:lnTo>
                  <a:close/>
                </a:path>
                <a:path w="374650" h="139064">
                  <a:moveTo>
                    <a:pt x="120599" y="34124"/>
                  </a:moveTo>
                  <a:lnTo>
                    <a:pt x="116598" y="27203"/>
                  </a:lnTo>
                  <a:lnTo>
                    <a:pt x="106197" y="33185"/>
                  </a:lnTo>
                  <a:lnTo>
                    <a:pt x="110210" y="40119"/>
                  </a:lnTo>
                  <a:lnTo>
                    <a:pt x="120599" y="34124"/>
                  </a:lnTo>
                  <a:close/>
                </a:path>
                <a:path w="374650" h="139064">
                  <a:moveTo>
                    <a:pt x="126682" y="79641"/>
                  </a:moveTo>
                  <a:lnTo>
                    <a:pt x="125171" y="71780"/>
                  </a:lnTo>
                  <a:lnTo>
                    <a:pt x="113385" y="74002"/>
                  </a:lnTo>
                  <a:lnTo>
                    <a:pt x="114871" y="81876"/>
                  </a:lnTo>
                  <a:lnTo>
                    <a:pt x="126682" y="79641"/>
                  </a:lnTo>
                  <a:close/>
                </a:path>
                <a:path w="374650" h="139064">
                  <a:moveTo>
                    <a:pt x="130886" y="18948"/>
                  </a:moveTo>
                  <a:lnTo>
                    <a:pt x="126885" y="12014"/>
                  </a:lnTo>
                  <a:lnTo>
                    <a:pt x="116497" y="17995"/>
                  </a:lnTo>
                  <a:lnTo>
                    <a:pt x="120484" y="24930"/>
                  </a:lnTo>
                  <a:lnTo>
                    <a:pt x="130886" y="18948"/>
                  </a:lnTo>
                  <a:close/>
                </a:path>
                <a:path w="374650" h="139064">
                  <a:moveTo>
                    <a:pt x="131851" y="101523"/>
                  </a:moveTo>
                  <a:lnTo>
                    <a:pt x="130365" y="93649"/>
                  </a:lnTo>
                  <a:lnTo>
                    <a:pt x="118554" y="95885"/>
                  </a:lnTo>
                  <a:lnTo>
                    <a:pt x="120053" y="103746"/>
                  </a:lnTo>
                  <a:lnTo>
                    <a:pt x="131851" y="101523"/>
                  </a:lnTo>
                  <a:close/>
                </a:path>
                <a:path w="374650" h="139064">
                  <a:moveTo>
                    <a:pt x="139052" y="62471"/>
                  </a:moveTo>
                  <a:lnTo>
                    <a:pt x="135064" y="55524"/>
                  </a:lnTo>
                  <a:lnTo>
                    <a:pt x="124663" y="61518"/>
                  </a:lnTo>
                  <a:lnTo>
                    <a:pt x="128663" y="68478"/>
                  </a:lnTo>
                  <a:lnTo>
                    <a:pt x="139052" y="62471"/>
                  </a:lnTo>
                  <a:close/>
                </a:path>
                <a:path w="374650" h="139064">
                  <a:moveTo>
                    <a:pt x="146558" y="90576"/>
                  </a:moveTo>
                  <a:lnTo>
                    <a:pt x="145059" y="82727"/>
                  </a:lnTo>
                  <a:lnTo>
                    <a:pt x="133286" y="84950"/>
                  </a:lnTo>
                  <a:lnTo>
                    <a:pt x="134785" y="92811"/>
                  </a:lnTo>
                  <a:lnTo>
                    <a:pt x="146558" y="90576"/>
                  </a:lnTo>
                  <a:close/>
                </a:path>
                <a:path w="374650" h="139064">
                  <a:moveTo>
                    <a:pt x="149364" y="47307"/>
                  </a:moveTo>
                  <a:lnTo>
                    <a:pt x="145351" y="40347"/>
                  </a:lnTo>
                  <a:lnTo>
                    <a:pt x="134962" y="46355"/>
                  </a:lnTo>
                  <a:lnTo>
                    <a:pt x="138950" y="53276"/>
                  </a:lnTo>
                  <a:lnTo>
                    <a:pt x="149364" y="47307"/>
                  </a:lnTo>
                  <a:close/>
                </a:path>
                <a:path w="374650" h="139064">
                  <a:moveTo>
                    <a:pt x="151739" y="118452"/>
                  </a:moveTo>
                  <a:lnTo>
                    <a:pt x="150253" y="110604"/>
                  </a:lnTo>
                  <a:lnTo>
                    <a:pt x="138455" y="112826"/>
                  </a:lnTo>
                  <a:lnTo>
                    <a:pt x="139954" y="120700"/>
                  </a:lnTo>
                  <a:lnTo>
                    <a:pt x="151739" y="118452"/>
                  </a:lnTo>
                  <a:close/>
                </a:path>
                <a:path w="374650" h="139064">
                  <a:moveTo>
                    <a:pt x="159639" y="32131"/>
                  </a:moveTo>
                  <a:lnTo>
                    <a:pt x="155651" y="25196"/>
                  </a:lnTo>
                  <a:lnTo>
                    <a:pt x="145237" y="31191"/>
                  </a:lnTo>
                  <a:lnTo>
                    <a:pt x="149250" y="38100"/>
                  </a:lnTo>
                  <a:lnTo>
                    <a:pt x="159639" y="32131"/>
                  </a:lnTo>
                  <a:close/>
                </a:path>
                <a:path w="374650" h="139064">
                  <a:moveTo>
                    <a:pt x="161290" y="79641"/>
                  </a:moveTo>
                  <a:lnTo>
                    <a:pt x="159791" y="71780"/>
                  </a:lnTo>
                  <a:lnTo>
                    <a:pt x="147993" y="74002"/>
                  </a:lnTo>
                  <a:lnTo>
                    <a:pt x="149479" y="81876"/>
                  </a:lnTo>
                  <a:lnTo>
                    <a:pt x="161290" y="79641"/>
                  </a:lnTo>
                  <a:close/>
                </a:path>
                <a:path w="374650" h="139064">
                  <a:moveTo>
                    <a:pt x="166458" y="107505"/>
                  </a:moveTo>
                  <a:lnTo>
                    <a:pt x="164985" y="99644"/>
                  </a:lnTo>
                  <a:lnTo>
                    <a:pt x="153174" y="101892"/>
                  </a:lnTo>
                  <a:lnTo>
                    <a:pt x="154686" y="109766"/>
                  </a:lnTo>
                  <a:lnTo>
                    <a:pt x="166458" y="107505"/>
                  </a:lnTo>
                  <a:close/>
                </a:path>
                <a:path w="374650" h="139064">
                  <a:moveTo>
                    <a:pt x="169938" y="16941"/>
                  </a:moveTo>
                  <a:lnTo>
                    <a:pt x="165925" y="10020"/>
                  </a:lnTo>
                  <a:lnTo>
                    <a:pt x="155549" y="16002"/>
                  </a:lnTo>
                  <a:lnTo>
                    <a:pt x="159537" y="22936"/>
                  </a:lnTo>
                  <a:lnTo>
                    <a:pt x="169938" y="16941"/>
                  </a:lnTo>
                  <a:close/>
                </a:path>
                <a:path w="374650" h="139064">
                  <a:moveTo>
                    <a:pt x="178117" y="68478"/>
                  </a:moveTo>
                  <a:lnTo>
                    <a:pt x="174129" y="61518"/>
                  </a:lnTo>
                  <a:lnTo>
                    <a:pt x="163741" y="67525"/>
                  </a:lnTo>
                  <a:lnTo>
                    <a:pt x="167728" y="74472"/>
                  </a:lnTo>
                  <a:lnTo>
                    <a:pt x="178117" y="68478"/>
                  </a:lnTo>
                  <a:close/>
                </a:path>
                <a:path w="374650" h="139064">
                  <a:moveTo>
                    <a:pt x="181190" y="96570"/>
                  </a:moveTo>
                  <a:lnTo>
                    <a:pt x="179679" y="88734"/>
                  </a:lnTo>
                  <a:lnTo>
                    <a:pt x="167894" y="90944"/>
                  </a:lnTo>
                  <a:lnTo>
                    <a:pt x="169392" y="98831"/>
                  </a:lnTo>
                  <a:lnTo>
                    <a:pt x="181190" y="96570"/>
                  </a:lnTo>
                  <a:close/>
                </a:path>
                <a:path w="374650" h="139064">
                  <a:moveTo>
                    <a:pt x="186372" y="120459"/>
                  </a:moveTo>
                  <a:lnTo>
                    <a:pt x="184873" y="112610"/>
                  </a:lnTo>
                  <a:lnTo>
                    <a:pt x="173088" y="114820"/>
                  </a:lnTo>
                  <a:lnTo>
                    <a:pt x="174586" y="122720"/>
                  </a:lnTo>
                  <a:lnTo>
                    <a:pt x="186372" y="120459"/>
                  </a:lnTo>
                  <a:close/>
                </a:path>
                <a:path w="374650" h="139064">
                  <a:moveTo>
                    <a:pt x="188429" y="53301"/>
                  </a:moveTo>
                  <a:lnTo>
                    <a:pt x="184416" y="46367"/>
                  </a:lnTo>
                  <a:lnTo>
                    <a:pt x="174015" y="52349"/>
                  </a:lnTo>
                  <a:lnTo>
                    <a:pt x="178028" y="59270"/>
                  </a:lnTo>
                  <a:lnTo>
                    <a:pt x="188429" y="53301"/>
                  </a:lnTo>
                  <a:close/>
                </a:path>
                <a:path w="374650" h="139064">
                  <a:moveTo>
                    <a:pt x="195897" y="85636"/>
                  </a:moveTo>
                  <a:lnTo>
                    <a:pt x="194398" y="77762"/>
                  </a:lnTo>
                  <a:lnTo>
                    <a:pt x="182626" y="80010"/>
                  </a:lnTo>
                  <a:lnTo>
                    <a:pt x="184111" y="87884"/>
                  </a:lnTo>
                  <a:lnTo>
                    <a:pt x="195897" y="85636"/>
                  </a:lnTo>
                  <a:close/>
                </a:path>
                <a:path w="374650" h="139064">
                  <a:moveTo>
                    <a:pt x="198704" y="38112"/>
                  </a:moveTo>
                  <a:lnTo>
                    <a:pt x="194716" y="31191"/>
                  </a:lnTo>
                  <a:lnTo>
                    <a:pt x="184315" y="37172"/>
                  </a:lnTo>
                  <a:lnTo>
                    <a:pt x="188315" y="44107"/>
                  </a:lnTo>
                  <a:lnTo>
                    <a:pt x="198704" y="38112"/>
                  </a:lnTo>
                  <a:close/>
                </a:path>
                <a:path w="374650" h="139064">
                  <a:moveTo>
                    <a:pt x="201091" y="109512"/>
                  </a:moveTo>
                  <a:lnTo>
                    <a:pt x="199605" y="101650"/>
                  </a:lnTo>
                  <a:lnTo>
                    <a:pt x="187807" y="103886"/>
                  </a:lnTo>
                  <a:lnTo>
                    <a:pt x="189306" y="111747"/>
                  </a:lnTo>
                  <a:lnTo>
                    <a:pt x="201091" y="109512"/>
                  </a:lnTo>
                  <a:close/>
                </a:path>
                <a:path w="374650" h="139064">
                  <a:moveTo>
                    <a:pt x="209003" y="22936"/>
                  </a:moveTo>
                  <a:lnTo>
                    <a:pt x="205003" y="16014"/>
                  </a:lnTo>
                  <a:lnTo>
                    <a:pt x="194614" y="21996"/>
                  </a:lnTo>
                  <a:lnTo>
                    <a:pt x="198615" y="28943"/>
                  </a:lnTo>
                  <a:lnTo>
                    <a:pt x="209003" y="22936"/>
                  </a:lnTo>
                  <a:close/>
                </a:path>
                <a:path w="374650" h="139064">
                  <a:moveTo>
                    <a:pt x="215811" y="98577"/>
                  </a:moveTo>
                  <a:lnTo>
                    <a:pt x="214312" y="90728"/>
                  </a:lnTo>
                  <a:lnTo>
                    <a:pt x="202526" y="92951"/>
                  </a:lnTo>
                  <a:lnTo>
                    <a:pt x="204012" y="100812"/>
                  </a:lnTo>
                  <a:lnTo>
                    <a:pt x="215811" y="98577"/>
                  </a:lnTo>
                  <a:close/>
                </a:path>
                <a:path w="374650" h="139064">
                  <a:moveTo>
                    <a:pt x="217195" y="68478"/>
                  </a:moveTo>
                  <a:lnTo>
                    <a:pt x="213194" y="61518"/>
                  </a:lnTo>
                  <a:lnTo>
                    <a:pt x="202806" y="67525"/>
                  </a:lnTo>
                  <a:lnTo>
                    <a:pt x="206794" y="74472"/>
                  </a:lnTo>
                  <a:lnTo>
                    <a:pt x="217195" y="68478"/>
                  </a:lnTo>
                  <a:close/>
                </a:path>
                <a:path w="374650" h="139064">
                  <a:moveTo>
                    <a:pt x="220980" y="124460"/>
                  </a:moveTo>
                  <a:lnTo>
                    <a:pt x="219494" y="116611"/>
                  </a:lnTo>
                  <a:lnTo>
                    <a:pt x="207683" y="118833"/>
                  </a:lnTo>
                  <a:lnTo>
                    <a:pt x="209194" y="126707"/>
                  </a:lnTo>
                  <a:lnTo>
                    <a:pt x="220980" y="124460"/>
                  </a:lnTo>
                  <a:close/>
                </a:path>
                <a:path w="374650" h="139064">
                  <a:moveTo>
                    <a:pt x="227495" y="53301"/>
                  </a:moveTo>
                  <a:lnTo>
                    <a:pt x="223494" y="46367"/>
                  </a:lnTo>
                  <a:lnTo>
                    <a:pt x="213093" y="52349"/>
                  </a:lnTo>
                  <a:lnTo>
                    <a:pt x="217093" y="59270"/>
                  </a:lnTo>
                  <a:lnTo>
                    <a:pt x="227495" y="53301"/>
                  </a:lnTo>
                  <a:close/>
                </a:path>
                <a:path w="374650" h="139064">
                  <a:moveTo>
                    <a:pt x="230517" y="87642"/>
                  </a:moveTo>
                  <a:lnTo>
                    <a:pt x="229019" y="79781"/>
                  </a:lnTo>
                  <a:lnTo>
                    <a:pt x="217233" y="82003"/>
                  </a:lnTo>
                  <a:lnTo>
                    <a:pt x="218744" y="89877"/>
                  </a:lnTo>
                  <a:lnTo>
                    <a:pt x="230517" y="87642"/>
                  </a:lnTo>
                  <a:close/>
                </a:path>
                <a:path w="374650" h="139064">
                  <a:moveTo>
                    <a:pt x="235699" y="113525"/>
                  </a:moveTo>
                  <a:lnTo>
                    <a:pt x="234226" y="105651"/>
                  </a:lnTo>
                  <a:lnTo>
                    <a:pt x="222427" y="107899"/>
                  </a:lnTo>
                  <a:lnTo>
                    <a:pt x="223926" y="115760"/>
                  </a:lnTo>
                  <a:lnTo>
                    <a:pt x="235699" y="113525"/>
                  </a:lnTo>
                  <a:close/>
                </a:path>
                <a:path w="374650" h="139064">
                  <a:moveTo>
                    <a:pt x="237782" y="38112"/>
                  </a:moveTo>
                  <a:lnTo>
                    <a:pt x="233781" y="31191"/>
                  </a:lnTo>
                  <a:lnTo>
                    <a:pt x="223380" y="37172"/>
                  </a:lnTo>
                  <a:lnTo>
                    <a:pt x="227380" y="44107"/>
                  </a:lnTo>
                  <a:lnTo>
                    <a:pt x="237782" y="38112"/>
                  </a:lnTo>
                  <a:close/>
                </a:path>
                <a:path w="374650" h="139064">
                  <a:moveTo>
                    <a:pt x="248069" y="22936"/>
                  </a:moveTo>
                  <a:lnTo>
                    <a:pt x="244068" y="16014"/>
                  </a:lnTo>
                  <a:lnTo>
                    <a:pt x="233680" y="21996"/>
                  </a:lnTo>
                  <a:lnTo>
                    <a:pt x="237680" y="28943"/>
                  </a:lnTo>
                  <a:lnTo>
                    <a:pt x="248069" y="22936"/>
                  </a:lnTo>
                  <a:close/>
                </a:path>
                <a:path w="374650" h="139064">
                  <a:moveTo>
                    <a:pt x="250431" y="102577"/>
                  </a:moveTo>
                  <a:lnTo>
                    <a:pt x="248932" y="94729"/>
                  </a:lnTo>
                  <a:lnTo>
                    <a:pt x="237134" y="96951"/>
                  </a:lnTo>
                  <a:lnTo>
                    <a:pt x="238633" y="104813"/>
                  </a:lnTo>
                  <a:lnTo>
                    <a:pt x="250431" y="102577"/>
                  </a:lnTo>
                  <a:close/>
                </a:path>
                <a:path w="374650" h="139064">
                  <a:moveTo>
                    <a:pt x="255600" y="126453"/>
                  </a:moveTo>
                  <a:lnTo>
                    <a:pt x="254114" y="118605"/>
                  </a:lnTo>
                  <a:lnTo>
                    <a:pt x="242316" y="120827"/>
                  </a:lnTo>
                  <a:lnTo>
                    <a:pt x="243801" y="128701"/>
                  </a:lnTo>
                  <a:lnTo>
                    <a:pt x="255600" y="126453"/>
                  </a:lnTo>
                  <a:close/>
                </a:path>
                <a:path w="374650" h="139064">
                  <a:moveTo>
                    <a:pt x="256260" y="72478"/>
                  </a:moveTo>
                  <a:lnTo>
                    <a:pt x="252260" y="65532"/>
                  </a:lnTo>
                  <a:lnTo>
                    <a:pt x="241871" y="71513"/>
                  </a:lnTo>
                  <a:lnTo>
                    <a:pt x="245859" y="78473"/>
                  </a:lnTo>
                  <a:lnTo>
                    <a:pt x="256260" y="72478"/>
                  </a:lnTo>
                  <a:close/>
                </a:path>
                <a:path w="374650" h="139064">
                  <a:moveTo>
                    <a:pt x="265137" y="91643"/>
                  </a:moveTo>
                  <a:lnTo>
                    <a:pt x="263639" y="83769"/>
                  </a:lnTo>
                  <a:lnTo>
                    <a:pt x="251866" y="86017"/>
                  </a:lnTo>
                  <a:lnTo>
                    <a:pt x="253352" y="93878"/>
                  </a:lnTo>
                  <a:lnTo>
                    <a:pt x="265137" y="91643"/>
                  </a:lnTo>
                  <a:close/>
                </a:path>
                <a:path w="374650" h="139064">
                  <a:moveTo>
                    <a:pt x="266560" y="57302"/>
                  </a:moveTo>
                  <a:lnTo>
                    <a:pt x="262559" y="50355"/>
                  </a:lnTo>
                  <a:lnTo>
                    <a:pt x="252145" y="56349"/>
                  </a:lnTo>
                  <a:lnTo>
                    <a:pt x="256159" y="63271"/>
                  </a:lnTo>
                  <a:lnTo>
                    <a:pt x="266560" y="57302"/>
                  </a:lnTo>
                  <a:close/>
                </a:path>
                <a:path w="374650" h="139064">
                  <a:moveTo>
                    <a:pt x="270319" y="115519"/>
                  </a:moveTo>
                  <a:lnTo>
                    <a:pt x="268833" y="107645"/>
                  </a:lnTo>
                  <a:lnTo>
                    <a:pt x="257022" y="109893"/>
                  </a:lnTo>
                  <a:lnTo>
                    <a:pt x="258521" y="117767"/>
                  </a:lnTo>
                  <a:lnTo>
                    <a:pt x="270319" y="115519"/>
                  </a:lnTo>
                  <a:close/>
                </a:path>
                <a:path w="374650" h="139064">
                  <a:moveTo>
                    <a:pt x="276847" y="42125"/>
                  </a:moveTo>
                  <a:lnTo>
                    <a:pt x="272846" y="35204"/>
                  </a:lnTo>
                  <a:lnTo>
                    <a:pt x="262445" y="41186"/>
                  </a:lnTo>
                  <a:lnTo>
                    <a:pt x="266446" y="48120"/>
                  </a:lnTo>
                  <a:lnTo>
                    <a:pt x="276847" y="42125"/>
                  </a:lnTo>
                  <a:close/>
                </a:path>
                <a:path w="374650" h="139064">
                  <a:moveTo>
                    <a:pt x="285026" y="104584"/>
                  </a:moveTo>
                  <a:lnTo>
                    <a:pt x="283527" y="96735"/>
                  </a:lnTo>
                  <a:lnTo>
                    <a:pt x="271741" y="98945"/>
                  </a:lnTo>
                  <a:lnTo>
                    <a:pt x="273265" y="106832"/>
                  </a:lnTo>
                  <a:lnTo>
                    <a:pt x="285026" y="104584"/>
                  </a:lnTo>
                  <a:close/>
                </a:path>
                <a:path w="374650" h="139064">
                  <a:moveTo>
                    <a:pt x="287134" y="26949"/>
                  </a:moveTo>
                  <a:lnTo>
                    <a:pt x="283133" y="20015"/>
                  </a:lnTo>
                  <a:lnTo>
                    <a:pt x="272757" y="25996"/>
                  </a:lnTo>
                  <a:lnTo>
                    <a:pt x="276745" y="32931"/>
                  </a:lnTo>
                  <a:lnTo>
                    <a:pt x="287134" y="26949"/>
                  </a:lnTo>
                  <a:close/>
                </a:path>
                <a:path w="374650" h="139064">
                  <a:moveTo>
                    <a:pt x="290207" y="136448"/>
                  </a:moveTo>
                  <a:lnTo>
                    <a:pt x="288721" y="128600"/>
                  </a:lnTo>
                  <a:lnTo>
                    <a:pt x="276936" y="130835"/>
                  </a:lnTo>
                  <a:lnTo>
                    <a:pt x="278434" y="138709"/>
                  </a:lnTo>
                  <a:lnTo>
                    <a:pt x="290207" y="136448"/>
                  </a:lnTo>
                  <a:close/>
                </a:path>
                <a:path w="374650" h="139064">
                  <a:moveTo>
                    <a:pt x="295325" y="76479"/>
                  </a:moveTo>
                  <a:lnTo>
                    <a:pt x="291325" y="69519"/>
                  </a:lnTo>
                  <a:lnTo>
                    <a:pt x="280936" y="75526"/>
                  </a:lnTo>
                  <a:lnTo>
                    <a:pt x="284937" y="82473"/>
                  </a:lnTo>
                  <a:lnTo>
                    <a:pt x="295325" y="76479"/>
                  </a:lnTo>
                  <a:close/>
                </a:path>
                <a:path w="374650" h="139064">
                  <a:moveTo>
                    <a:pt x="299758" y="93637"/>
                  </a:moveTo>
                  <a:lnTo>
                    <a:pt x="298259" y="85763"/>
                  </a:lnTo>
                  <a:lnTo>
                    <a:pt x="286486" y="88011"/>
                  </a:lnTo>
                  <a:lnTo>
                    <a:pt x="287959" y="95885"/>
                  </a:lnTo>
                  <a:lnTo>
                    <a:pt x="299758" y="93637"/>
                  </a:lnTo>
                  <a:close/>
                </a:path>
                <a:path w="374650" h="139064">
                  <a:moveTo>
                    <a:pt x="304939" y="125514"/>
                  </a:moveTo>
                  <a:lnTo>
                    <a:pt x="303453" y="117652"/>
                  </a:lnTo>
                  <a:lnTo>
                    <a:pt x="291642" y="119900"/>
                  </a:lnTo>
                  <a:lnTo>
                    <a:pt x="293141" y="127762"/>
                  </a:lnTo>
                  <a:lnTo>
                    <a:pt x="304939" y="125514"/>
                  </a:lnTo>
                  <a:close/>
                </a:path>
                <a:path w="374650" h="139064">
                  <a:moveTo>
                    <a:pt x="305625" y="61302"/>
                  </a:moveTo>
                  <a:lnTo>
                    <a:pt x="301625" y="54368"/>
                  </a:lnTo>
                  <a:lnTo>
                    <a:pt x="291236" y="60350"/>
                  </a:lnTo>
                  <a:lnTo>
                    <a:pt x="295224" y="67271"/>
                  </a:lnTo>
                  <a:lnTo>
                    <a:pt x="305625" y="61302"/>
                  </a:lnTo>
                  <a:close/>
                </a:path>
                <a:path w="374650" h="139064">
                  <a:moveTo>
                    <a:pt x="315912" y="46126"/>
                  </a:moveTo>
                  <a:lnTo>
                    <a:pt x="311924" y="39192"/>
                  </a:lnTo>
                  <a:lnTo>
                    <a:pt x="301510" y="45173"/>
                  </a:lnTo>
                  <a:lnTo>
                    <a:pt x="305523" y="52108"/>
                  </a:lnTo>
                  <a:lnTo>
                    <a:pt x="315912" y="46126"/>
                  </a:lnTo>
                  <a:close/>
                </a:path>
                <a:path w="374650" h="139064">
                  <a:moveTo>
                    <a:pt x="319646" y="114579"/>
                  </a:moveTo>
                  <a:lnTo>
                    <a:pt x="318147" y="106730"/>
                  </a:lnTo>
                  <a:lnTo>
                    <a:pt x="306374" y="108966"/>
                  </a:lnTo>
                  <a:lnTo>
                    <a:pt x="307873" y="116827"/>
                  </a:lnTo>
                  <a:lnTo>
                    <a:pt x="319646" y="114579"/>
                  </a:lnTo>
                  <a:close/>
                </a:path>
                <a:path w="374650" h="139064">
                  <a:moveTo>
                    <a:pt x="326212" y="30949"/>
                  </a:moveTo>
                  <a:lnTo>
                    <a:pt x="322199" y="24003"/>
                  </a:lnTo>
                  <a:lnTo>
                    <a:pt x="311823" y="29997"/>
                  </a:lnTo>
                  <a:lnTo>
                    <a:pt x="315810" y="36944"/>
                  </a:lnTo>
                  <a:lnTo>
                    <a:pt x="326212" y="30949"/>
                  </a:lnTo>
                  <a:close/>
                </a:path>
                <a:path w="374650" h="139064">
                  <a:moveTo>
                    <a:pt x="334378" y="103644"/>
                  </a:moveTo>
                  <a:lnTo>
                    <a:pt x="332879" y="95770"/>
                  </a:lnTo>
                  <a:lnTo>
                    <a:pt x="321081" y="98018"/>
                  </a:lnTo>
                  <a:lnTo>
                    <a:pt x="322567" y="105879"/>
                  </a:lnTo>
                  <a:lnTo>
                    <a:pt x="334378" y="103644"/>
                  </a:lnTo>
                  <a:close/>
                </a:path>
                <a:path w="374650" h="139064">
                  <a:moveTo>
                    <a:pt x="344817" y="132461"/>
                  </a:moveTo>
                  <a:lnTo>
                    <a:pt x="343331" y="124612"/>
                  </a:lnTo>
                  <a:lnTo>
                    <a:pt x="331533" y="126834"/>
                  </a:lnTo>
                  <a:lnTo>
                    <a:pt x="333044" y="134708"/>
                  </a:lnTo>
                  <a:lnTo>
                    <a:pt x="344817" y="132461"/>
                  </a:lnTo>
                  <a:close/>
                </a:path>
                <a:path w="374650" h="139064">
                  <a:moveTo>
                    <a:pt x="359448" y="121526"/>
                  </a:moveTo>
                  <a:lnTo>
                    <a:pt x="357962" y="113652"/>
                  </a:lnTo>
                  <a:lnTo>
                    <a:pt x="346151" y="115887"/>
                  </a:lnTo>
                  <a:lnTo>
                    <a:pt x="347649" y="123761"/>
                  </a:lnTo>
                  <a:lnTo>
                    <a:pt x="359448" y="121526"/>
                  </a:lnTo>
                  <a:close/>
                </a:path>
                <a:path w="374650" h="139064">
                  <a:moveTo>
                    <a:pt x="374154" y="110578"/>
                  </a:moveTo>
                  <a:lnTo>
                    <a:pt x="372656" y="102730"/>
                  </a:lnTo>
                  <a:lnTo>
                    <a:pt x="360883" y="104952"/>
                  </a:lnTo>
                  <a:lnTo>
                    <a:pt x="362381" y="112814"/>
                  </a:lnTo>
                  <a:lnTo>
                    <a:pt x="374154" y="110578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677789" y="2659989"/>
              <a:ext cx="111125" cy="64769"/>
            </a:xfrm>
            <a:custGeom>
              <a:avLst/>
              <a:gdLst/>
              <a:ahLst/>
              <a:cxnLst/>
              <a:rect l="l" t="t" r="r" b="b"/>
              <a:pathLst>
                <a:path w="111125" h="64769">
                  <a:moveTo>
                    <a:pt x="14389" y="6946"/>
                  </a:moveTo>
                  <a:lnTo>
                    <a:pt x="10375" y="0"/>
                  </a:lnTo>
                  <a:lnTo>
                    <a:pt x="0" y="5994"/>
                  </a:lnTo>
                  <a:lnTo>
                    <a:pt x="3987" y="12941"/>
                  </a:lnTo>
                  <a:lnTo>
                    <a:pt x="14389" y="6946"/>
                  </a:lnTo>
                  <a:close/>
                </a:path>
                <a:path w="111125" h="64769">
                  <a:moveTo>
                    <a:pt x="22555" y="52476"/>
                  </a:moveTo>
                  <a:lnTo>
                    <a:pt x="18567" y="45516"/>
                  </a:lnTo>
                  <a:lnTo>
                    <a:pt x="8153" y="51523"/>
                  </a:lnTo>
                  <a:lnTo>
                    <a:pt x="12166" y="58470"/>
                  </a:lnTo>
                  <a:lnTo>
                    <a:pt x="22555" y="52476"/>
                  </a:lnTo>
                  <a:close/>
                </a:path>
                <a:path w="111125" h="64769">
                  <a:moveTo>
                    <a:pt x="32842" y="37299"/>
                  </a:moveTo>
                  <a:lnTo>
                    <a:pt x="28867" y="30365"/>
                  </a:lnTo>
                  <a:lnTo>
                    <a:pt x="18453" y="36347"/>
                  </a:lnTo>
                  <a:lnTo>
                    <a:pt x="22440" y="43268"/>
                  </a:lnTo>
                  <a:lnTo>
                    <a:pt x="32842" y="37299"/>
                  </a:lnTo>
                  <a:close/>
                </a:path>
                <a:path w="111125" h="64769">
                  <a:moveTo>
                    <a:pt x="43141" y="22123"/>
                  </a:moveTo>
                  <a:lnTo>
                    <a:pt x="39141" y="15189"/>
                  </a:lnTo>
                  <a:lnTo>
                    <a:pt x="28752" y="21170"/>
                  </a:lnTo>
                  <a:lnTo>
                    <a:pt x="32753" y="28105"/>
                  </a:lnTo>
                  <a:lnTo>
                    <a:pt x="43141" y="22123"/>
                  </a:lnTo>
                  <a:close/>
                </a:path>
                <a:path w="111125" h="64769">
                  <a:moveTo>
                    <a:pt x="53454" y="6946"/>
                  </a:moveTo>
                  <a:lnTo>
                    <a:pt x="49441" y="0"/>
                  </a:lnTo>
                  <a:lnTo>
                    <a:pt x="39052" y="5994"/>
                  </a:lnTo>
                  <a:lnTo>
                    <a:pt x="43040" y="12941"/>
                  </a:lnTo>
                  <a:lnTo>
                    <a:pt x="53454" y="6946"/>
                  </a:lnTo>
                  <a:close/>
                </a:path>
                <a:path w="111125" h="64769">
                  <a:moveTo>
                    <a:pt x="61620" y="58470"/>
                  </a:moveTo>
                  <a:lnTo>
                    <a:pt x="57632" y="51523"/>
                  </a:lnTo>
                  <a:lnTo>
                    <a:pt x="47205" y="57518"/>
                  </a:lnTo>
                  <a:lnTo>
                    <a:pt x="51219" y="64477"/>
                  </a:lnTo>
                  <a:lnTo>
                    <a:pt x="61620" y="58470"/>
                  </a:lnTo>
                  <a:close/>
                </a:path>
                <a:path w="111125" h="64769">
                  <a:moveTo>
                    <a:pt x="71920" y="43307"/>
                  </a:moveTo>
                  <a:lnTo>
                    <a:pt x="67932" y="36347"/>
                  </a:lnTo>
                  <a:lnTo>
                    <a:pt x="57518" y="42354"/>
                  </a:lnTo>
                  <a:lnTo>
                    <a:pt x="61506" y="49263"/>
                  </a:lnTo>
                  <a:lnTo>
                    <a:pt x="71920" y="43307"/>
                  </a:lnTo>
                  <a:close/>
                </a:path>
                <a:path w="111125" h="64769">
                  <a:moveTo>
                    <a:pt x="82207" y="28130"/>
                  </a:moveTo>
                  <a:lnTo>
                    <a:pt x="78206" y="21196"/>
                  </a:lnTo>
                  <a:lnTo>
                    <a:pt x="67830" y="27178"/>
                  </a:lnTo>
                  <a:lnTo>
                    <a:pt x="71818" y="34112"/>
                  </a:lnTo>
                  <a:lnTo>
                    <a:pt x="82207" y="28130"/>
                  </a:lnTo>
                  <a:close/>
                </a:path>
                <a:path w="111125" h="64769">
                  <a:moveTo>
                    <a:pt x="92519" y="12954"/>
                  </a:moveTo>
                  <a:lnTo>
                    <a:pt x="88506" y="6007"/>
                  </a:lnTo>
                  <a:lnTo>
                    <a:pt x="78117" y="11988"/>
                  </a:lnTo>
                  <a:lnTo>
                    <a:pt x="82105" y="18935"/>
                  </a:lnTo>
                  <a:lnTo>
                    <a:pt x="92519" y="12954"/>
                  </a:lnTo>
                  <a:close/>
                </a:path>
                <a:path w="111125" h="64769">
                  <a:moveTo>
                    <a:pt x="100685" y="32118"/>
                  </a:moveTo>
                  <a:lnTo>
                    <a:pt x="96685" y="25184"/>
                  </a:lnTo>
                  <a:lnTo>
                    <a:pt x="86296" y="31178"/>
                  </a:lnTo>
                  <a:lnTo>
                    <a:pt x="90297" y="38112"/>
                  </a:lnTo>
                  <a:lnTo>
                    <a:pt x="100685" y="32118"/>
                  </a:lnTo>
                  <a:close/>
                </a:path>
                <a:path w="111125" h="64769">
                  <a:moveTo>
                    <a:pt x="110972" y="16941"/>
                  </a:moveTo>
                  <a:lnTo>
                    <a:pt x="106984" y="10007"/>
                  </a:lnTo>
                  <a:lnTo>
                    <a:pt x="96583" y="16002"/>
                  </a:lnTo>
                  <a:lnTo>
                    <a:pt x="100571" y="22936"/>
                  </a:lnTo>
                  <a:lnTo>
                    <a:pt x="110972" y="16941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364429" y="2789770"/>
              <a:ext cx="292100" cy="624205"/>
            </a:xfrm>
            <a:custGeom>
              <a:avLst/>
              <a:gdLst/>
              <a:ahLst/>
              <a:cxnLst/>
              <a:rect l="l" t="t" r="r" b="b"/>
              <a:pathLst>
                <a:path w="292100" h="624204">
                  <a:moveTo>
                    <a:pt x="26009" y="590080"/>
                  </a:moveTo>
                  <a:lnTo>
                    <a:pt x="0" y="590080"/>
                  </a:lnTo>
                  <a:lnTo>
                    <a:pt x="0" y="602068"/>
                  </a:lnTo>
                  <a:lnTo>
                    <a:pt x="26009" y="602068"/>
                  </a:lnTo>
                  <a:lnTo>
                    <a:pt x="26009" y="590080"/>
                  </a:lnTo>
                  <a:close/>
                </a:path>
                <a:path w="292100" h="624204">
                  <a:moveTo>
                    <a:pt x="66014" y="0"/>
                  </a:moveTo>
                  <a:lnTo>
                    <a:pt x="40005" y="0"/>
                  </a:lnTo>
                  <a:lnTo>
                    <a:pt x="40005" y="11988"/>
                  </a:lnTo>
                  <a:lnTo>
                    <a:pt x="66014" y="11988"/>
                  </a:lnTo>
                  <a:lnTo>
                    <a:pt x="66014" y="0"/>
                  </a:lnTo>
                  <a:close/>
                </a:path>
                <a:path w="292100" h="624204">
                  <a:moveTo>
                    <a:pt x="256044" y="612063"/>
                  </a:moveTo>
                  <a:lnTo>
                    <a:pt x="230035" y="612063"/>
                  </a:lnTo>
                  <a:lnTo>
                    <a:pt x="230035" y="624078"/>
                  </a:lnTo>
                  <a:lnTo>
                    <a:pt x="256044" y="624078"/>
                  </a:lnTo>
                  <a:lnTo>
                    <a:pt x="256044" y="612063"/>
                  </a:lnTo>
                  <a:close/>
                </a:path>
                <a:path w="292100" h="624204">
                  <a:moveTo>
                    <a:pt x="292036" y="20015"/>
                  </a:moveTo>
                  <a:lnTo>
                    <a:pt x="266039" y="20015"/>
                  </a:lnTo>
                  <a:lnTo>
                    <a:pt x="266039" y="31991"/>
                  </a:lnTo>
                  <a:lnTo>
                    <a:pt x="292036" y="31991"/>
                  </a:lnTo>
                  <a:lnTo>
                    <a:pt x="292036" y="20015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289105" y="2771762"/>
              <a:ext cx="450850" cy="63500"/>
            </a:xfrm>
            <a:custGeom>
              <a:avLst/>
              <a:gdLst/>
              <a:ahLst/>
              <a:cxnLst/>
              <a:rect l="l" t="t" r="r" b="b"/>
              <a:pathLst>
                <a:path w="450850" h="63500">
                  <a:moveTo>
                    <a:pt x="0" y="0"/>
                  </a:moveTo>
                  <a:lnTo>
                    <a:pt x="1320" y="20002"/>
                  </a:lnTo>
                  <a:lnTo>
                    <a:pt x="450367" y="63017"/>
                  </a:lnTo>
                  <a:lnTo>
                    <a:pt x="449376" y="36017"/>
                  </a:lnTo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282425" y="2789770"/>
              <a:ext cx="464184" cy="682625"/>
            </a:xfrm>
            <a:custGeom>
              <a:avLst/>
              <a:gdLst/>
              <a:ahLst/>
              <a:cxnLst/>
              <a:rect l="l" t="t" r="r" b="b"/>
              <a:pathLst>
                <a:path w="464185" h="682625">
                  <a:moveTo>
                    <a:pt x="13995" y="0"/>
                  </a:moveTo>
                  <a:lnTo>
                    <a:pt x="0" y="0"/>
                  </a:lnTo>
                  <a:lnTo>
                    <a:pt x="0" y="18008"/>
                  </a:lnTo>
                  <a:lnTo>
                    <a:pt x="13995" y="18008"/>
                  </a:lnTo>
                  <a:lnTo>
                    <a:pt x="13995" y="0"/>
                  </a:lnTo>
                  <a:close/>
                </a:path>
                <a:path w="464185" h="682625">
                  <a:moveTo>
                    <a:pt x="46685" y="656742"/>
                  </a:moveTo>
                  <a:lnTo>
                    <a:pt x="4000" y="652081"/>
                  </a:lnTo>
                  <a:lnTo>
                    <a:pt x="5994" y="682078"/>
                  </a:lnTo>
                  <a:lnTo>
                    <a:pt x="46685" y="656742"/>
                  </a:lnTo>
                  <a:close/>
                </a:path>
                <a:path w="464185" h="682625">
                  <a:moveTo>
                    <a:pt x="240030" y="23990"/>
                  </a:moveTo>
                  <a:lnTo>
                    <a:pt x="222021" y="23990"/>
                  </a:lnTo>
                  <a:lnTo>
                    <a:pt x="222021" y="40005"/>
                  </a:lnTo>
                  <a:lnTo>
                    <a:pt x="240030" y="40005"/>
                  </a:lnTo>
                  <a:lnTo>
                    <a:pt x="240030" y="23990"/>
                  </a:lnTo>
                  <a:close/>
                </a:path>
                <a:path w="464185" h="682625">
                  <a:moveTo>
                    <a:pt x="464058" y="36004"/>
                  </a:moveTo>
                  <a:lnTo>
                    <a:pt x="450049" y="36004"/>
                  </a:lnTo>
                  <a:lnTo>
                    <a:pt x="450049" y="54000"/>
                  </a:lnTo>
                  <a:lnTo>
                    <a:pt x="464058" y="54000"/>
                  </a:lnTo>
                  <a:lnTo>
                    <a:pt x="464058" y="36004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286425" y="3373843"/>
              <a:ext cx="456565" cy="110489"/>
            </a:xfrm>
            <a:custGeom>
              <a:avLst/>
              <a:gdLst/>
              <a:ahLst/>
              <a:cxnLst/>
              <a:rect l="l" t="t" r="r" b="b"/>
              <a:pathLst>
                <a:path w="456564" h="110489">
                  <a:moveTo>
                    <a:pt x="1993" y="98005"/>
                  </a:moveTo>
                  <a:lnTo>
                    <a:pt x="0" y="0"/>
                  </a:lnTo>
                  <a:lnTo>
                    <a:pt x="456056" y="42011"/>
                  </a:lnTo>
                  <a:lnTo>
                    <a:pt x="453402" y="110007"/>
                  </a:lnTo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280431" y="3353841"/>
              <a:ext cx="462280" cy="62230"/>
            </a:xfrm>
            <a:custGeom>
              <a:avLst/>
              <a:gdLst/>
              <a:ahLst/>
              <a:cxnLst/>
              <a:rect l="l" t="t" r="r" b="b"/>
              <a:pathLst>
                <a:path w="462279" h="62229">
                  <a:moveTo>
                    <a:pt x="13995" y="0"/>
                  </a:moveTo>
                  <a:lnTo>
                    <a:pt x="0" y="0"/>
                  </a:lnTo>
                  <a:lnTo>
                    <a:pt x="0" y="17995"/>
                  </a:lnTo>
                  <a:lnTo>
                    <a:pt x="13995" y="17995"/>
                  </a:lnTo>
                  <a:lnTo>
                    <a:pt x="13995" y="0"/>
                  </a:lnTo>
                  <a:close/>
                </a:path>
                <a:path w="462279" h="62229">
                  <a:moveTo>
                    <a:pt x="240030" y="25996"/>
                  </a:moveTo>
                  <a:lnTo>
                    <a:pt x="222021" y="25996"/>
                  </a:lnTo>
                  <a:lnTo>
                    <a:pt x="222021" y="41998"/>
                  </a:lnTo>
                  <a:lnTo>
                    <a:pt x="240030" y="41998"/>
                  </a:lnTo>
                  <a:lnTo>
                    <a:pt x="240030" y="25996"/>
                  </a:lnTo>
                  <a:close/>
                </a:path>
                <a:path w="462279" h="62229">
                  <a:moveTo>
                    <a:pt x="462051" y="44005"/>
                  </a:moveTo>
                  <a:lnTo>
                    <a:pt x="448056" y="44005"/>
                  </a:lnTo>
                  <a:lnTo>
                    <a:pt x="448056" y="62026"/>
                  </a:lnTo>
                  <a:lnTo>
                    <a:pt x="462051" y="62026"/>
                  </a:lnTo>
                  <a:lnTo>
                    <a:pt x="462051" y="44005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293906" y="3388143"/>
              <a:ext cx="430530" cy="71755"/>
            </a:xfrm>
            <a:custGeom>
              <a:avLst/>
              <a:gdLst/>
              <a:ahLst/>
              <a:cxnLst/>
              <a:rect l="l" t="t" r="r" b="b"/>
              <a:pathLst>
                <a:path w="430529" h="71754">
                  <a:moveTo>
                    <a:pt x="22047" y="571"/>
                  </a:moveTo>
                  <a:lnTo>
                    <a:pt x="749" y="0"/>
                  </a:lnTo>
                  <a:lnTo>
                    <a:pt x="0" y="28016"/>
                  </a:lnTo>
                  <a:lnTo>
                    <a:pt x="21323" y="28575"/>
                  </a:lnTo>
                  <a:lnTo>
                    <a:pt x="22047" y="571"/>
                  </a:lnTo>
                  <a:close/>
                </a:path>
                <a:path w="430529" h="71754">
                  <a:moveTo>
                    <a:pt x="59207" y="4203"/>
                  </a:moveTo>
                  <a:lnTo>
                    <a:pt x="37884" y="3644"/>
                  </a:lnTo>
                  <a:lnTo>
                    <a:pt x="37147" y="31648"/>
                  </a:lnTo>
                  <a:lnTo>
                    <a:pt x="58458" y="32207"/>
                  </a:lnTo>
                  <a:lnTo>
                    <a:pt x="59207" y="4203"/>
                  </a:lnTo>
                  <a:close/>
                </a:path>
                <a:path w="430529" h="71754">
                  <a:moveTo>
                    <a:pt x="96304" y="7874"/>
                  </a:moveTo>
                  <a:lnTo>
                    <a:pt x="75006" y="7327"/>
                  </a:lnTo>
                  <a:lnTo>
                    <a:pt x="74256" y="35344"/>
                  </a:lnTo>
                  <a:lnTo>
                    <a:pt x="95592" y="35877"/>
                  </a:lnTo>
                  <a:lnTo>
                    <a:pt x="96304" y="7874"/>
                  </a:lnTo>
                  <a:close/>
                </a:path>
                <a:path w="430529" h="71754">
                  <a:moveTo>
                    <a:pt x="133426" y="12877"/>
                  </a:moveTo>
                  <a:lnTo>
                    <a:pt x="112090" y="12306"/>
                  </a:lnTo>
                  <a:lnTo>
                    <a:pt x="111366" y="40297"/>
                  </a:lnTo>
                  <a:lnTo>
                    <a:pt x="132664" y="40868"/>
                  </a:lnTo>
                  <a:lnTo>
                    <a:pt x="133426" y="12877"/>
                  </a:lnTo>
                  <a:close/>
                </a:path>
                <a:path w="430529" h="71754">
                  <a:moveTo>
                    <a:pt x="170535" y="16510"/>
                  </a:moveTo>
                  <a:lnTo>
                    <a:pt x="149225" y="15951"/>
                  </a:lnTo>
                  <a:lnTo>
                    <a:pt x="148488" y="43954"/>
                  </a:lnTo>
                  <a:lnTo>
                    <a:pt x="169799" y="44488"/>
                  </a:lnTo>
                  <a:lnTo>
                    <a:pt x="170535" y="16510"/>
                  </a:lnTo>
                  <a:close/>
                </a:path>
                <a:path w="430529" h="71754">
                  <a:moveTo>
                    <a:pt x="207683" y="20154"/>
                  </a:moveTo>
                  <a:lnTo>
                    <a:pt x="186372" y="19570"/>
                  </a:lnTo>
                  <a:lnTo>
                    <a:pt x="185610" y="47574"/>
                  </a:lnTo>
                  <a:lnTo>
                    <a:pt x="206946" y="48133"/>
                  </a:lnTo>
                  <a:lnTo>
                    <a:pt x="207683" y="20154"/>
                  </a:lnTo>
                  <a:close/>
                </a:path>
                <a:path w="430529" h="71754">
                  <a:moveTo>
                    <a:pt x="244792" y="25133"/>
                  </a:moveTo>
                  <a:lnTo>
                    <a:pt x="223443" y="24599"/>
                  </a:lnTo>
                  <a:lnTo>
                    <a:pt x="222719" y="52565"/>
                  </a:lnTo>
                  <a:lnTo>
                    <a:pt x="244043" y="53124"/>
                  </a:lnTo>
                  <a:lnTo>
                    <a:pt x="244792" y="25133"/>
                  </a:lnTo>
                  <a:close/>
                </a:path>
                <a:path w="430529" h="71754">
                  <a:moveTo>
                    <a:pt x="281876" y="30111"/>
                  </a:moveTo>
                  <a:lnTo>
                    <a:pt x="260553" y="29565"/>
                  </a:lnTo>
                  <a:lnTo>
                    <a:pt x="259816" y="57543"/>
                  </a:lnTo>
                  <a:lnTo>
                    <a:pt x="281152" y="58127"/>
                  </a:lnTo>
                  <a:lnTo>
                    <a:pt x="281876" y="30111"/>
                  </a:lnTo>
                  <a:close/>
                </a:path>
                <a:path w="430529" h="71754">
                  <a:moveTo>
                    <a:pt x="319062" y="31102"/>
                  </a:moveTo>
                  <a:lnTo>
                    <a:pt x="297751" y="30543"/>
                  </a:lnTo>
                  <a:lnTo>
                    <a:pt x="297002" y="58547"/>
                  </a:lnTo>
                  <a:lnTo>
                    <a:pt x="318350" y="59118"/>
                  </a:lnTo>
                  <a:lnTo>
                    <a:pt x="319062" y="31102"/>
                  </a:lnTo>
                  <a:close/>
                </a:path>
                <a:path w="430529" h="71754">
                  <a:moveTo>
                    <a:pt x="356184" y="36080"/>
                  </a:moveTo>
                  <a:lnTo>
                    <a:pt x="334860" y="35509"/>
                  </a:lnTo>
                  <a:lnTo>
                    <a:pt x="334124" y="63512"/>
                  </a:lnTo>
                  <a:lnTo>
                    <a:pt x="355434" y="64084"/>
                  </a:lnTo>
                  <a:lnTo>
                    <a:pt x="356184" y="36080"/>
                  </a:lnTo>
                  <a:close/>
                </a:path>
                <a:path w="430529" h="71754">
                  <a:moveTo>
                    <a:pt x="393268" y="41084"/>
                  </a:moveTo>
                  <a:lnTo>
                    <a:pt x="371932" y="40500"/>
                  </a:lnTo>
                  <a:lnTo>
                    <a:pt x="371208" y="68503"/>
                  </a:lnTo>
                  <a:lnTo>
                    <a:pt x="392544" y="69075"/>
                  </a:lnTo>
                  <a:lnTo>
                    <a:pt x="393268" y="41084"/>
                  </a:lnTo>
                  <a:close/>
                </a:path>
                <a:path w="430529" h="71754">
                  <a:moveTo>
                    <a:pt x="430453" y="43383"/>
                  </a:moveTo>
                  <a:lnTo>
                    <a:pt x="409130" y="42824"/>
                  </a:lnTo>
                  <a:lnTo>
                    <a:pt x="408381" y="70827"/>
                  </a:lnTo>
                  <a:lnTo>
                    <a:pt x="429704" y="71386"/>
                  </a:lnTo>
                  <a:lnTo>
                    <a:pt x="430453" y="43383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146408" y="2685757"/>
              <a:ext cx="1012190" cy="860425"/>
            </a:xfrm>
            <a:custGeom>
              <a:avLst/>
              <a:gdLst/>
              <a:ahLst/>
              <a:cxnLst/>
              <a:rect l="l" t="t" r="r" b="b"/>
              <a:pathLst>
                <a:path w="1012189" h="860425">
                  <a:moveTo>
                    <a:pt x="13995" y="0"/>
                  </a:moveTo>
                  <a:lnTo>
                    <a:pt x="0" y="0"/>
                  </a:lnTo>
                  <a:lnTo>
                    <a:pt x="0" y="83997"/>
                  </a:lnTo>
                  <a:lnTo>
                    <a:pt x="13995" y="83997"/>
                  </a:lnTo>
                  <a:lnTo>
                    <a:pt x="13995" y="0"/>
                  </a:lnTo>
                  <a:close/>
                </a:path>
                <a:path w="1012189" h="860425">
                  <a:moveTo>
                    <a:pt x="16014" y="680085"/>
                  </a:moveTo>
                  <a:lnTo>
                    <a:pt x="1993" y="680085"/>
                  </a:lnTo>
                  <a:lnTo>
                    <a:pt x="1993" y="764108"/>
                  </a:lnTo>
                  <a:lnTo>
                    <a:pt x="16014" y="764108"/>
                  </a:lnTo>
                  <a:lnTo>
                    <a:pt x="16014" y="680085"/>
                  </a:lnTo>
                  <a:close/>
                </a:path>
                <a:path w="1012189" h="860425">
                  <a:moveTo>
                    <a:pt x="48006" y="4000"/>
                  </a:moveTo>
                  <a:lnTo>
                    <a:pt x="34010" y="4000"/>
                  </a:lnTo>
                  <a:lnTo>
                    <a:pt x="34010" y="88011"/>
                  </a:lnTo>
                  <a:lnTo>
                    <a:pt x="48006" y="88011"/>
                  </a:lnTo>
                  <a:lnTo>
                    <a:pt x="48006" y="4000"/>
                  </a:lnTo>
                  <a:close/>
                </a:path>
                <a:path w="1012189" h="860425">
                  <a:moveTo>
                    <a:pt x="49999" y="684085"/>
                  </a:moveTo>
                  <a:lnTo>
                    <a:pt x="36004" y="684085"/>
                  </a:lnTo>
                  <a:lnTo>
                    <a:pt x="36004" y="768096"/>
                  </a:lnTo>
                  <a:lnTo>
                    <a:pt x="49999" y="768096"/>
                  </a:lnTo>
                  <a:lnTo>
                    <a:pt x="49999" y="684085"/>
                  </a:lnTo>
                  <a:close/>
                </a:path>
                <a:path w="1012189" h="860425">
                  <a:moveTo>
                    <a:pt x="80010" y="8001"/>
                  </a:moveTo>
                  <a:lnTo>
                    <a:pt x="66014" y="8001"/>
                  </a:lnTo>
                  <a:lnTo>
                    <a:pt x="66014" y="92011"/>
                  </a:lnTo>
                  <a:lnTo>
                    <a:pt x="80010" y="92011"/>
                  </a:lnTo>
                  <a:lnTo>
                    <a:pt x="80010" y="8001"/>
                  </a:lnTo>
                  <a:close/>
                </a:path>
                <a:path w="1012189" h="860425">
                  <a:moveTo>
                    <a:pt x="82016" y="688086"/>
                  </a:moveTo>
                  <a:lnTo>
                    <a:pt x="67995" y="688086"/>
                  </a:lnTo>
                  <a:lnTo>
                    <a:pt x="67995" y="772109"/>
                  </a:lnTo>
                  <a:lnTo>
                    <a:pt x="82016" y="772109"/>
                  </a:lnTo>
                  <a:lnTo>
                    <a:pt x="82016" y="688086"/>
                  </a:lnTo>
                  <a:close/>
                </a:path>
                <a:path w="1012189" h="860425">
                  <a:moveTo>
                    <a:pt x="112014" y="8001"/>
                  </a:moveTo>
                  <a:lnTo>
                    <a:pt x="98018" y="8001"/>
                  </a:lnTo>
                  <a:lnTo>
                    <a:pt x="98018" y="92011"/>
                  </a:lnTo>
                  <a:lnTo>
                    <a:pt x="112014" y="92011"/>
                  </a:lnTo>
                  <a:lnTo>
                    <a:pt x="112014" y="8001"/>
                  </a:lnTo>
                  <a:close/>
                </a:path>
                <a:path w="1012189" h="860425">
                  <a:moveTo>
                    <a:pt x="114007" y="688086"/>
                  </a:moveTo>
                  <a:lnTo>
                    <a:pt x="100012" y="688086"/>
                  </a:lnTo>
                  <a:lnTo>
                    <a:pt x="100012" y="772109"/>
                  </a:lnTo>
                  <a:lnTo>
                    <a:pt x="114007" y="772109"/>
                  </a:lnTo>
                  <a:lnTo>
                    <a:pt x="114007" y="688086"/>
                  </a:lnTo>
                  <a:close/>
                </a:path>
                <a:path w="1012189" h="860425">
                  <a:moveTo>
                    <a:pt x="636079" y="744093"/>
                  </a:moveTo>
                  <a:lnTo>
                    <a:pt x="622071" y="744093"/>
                  </a:lnTo>
                  <a:lnTo>
                    <a:pt x="622071" y="828103"/>
                  </a:lnTo>
                  <a:lnTo>
                    <a:pt x="636079" y="828103"/>
                  </a:lnTo>
                  <a:lnTo>
                    <a:pt x="636079" y="744093"/>
                  </a:lnTo>
                  <a:close/>
                </a:path>
                <a:path w="1012189" h="860425">
                  <a:moveTo>
                    <a:pt x="640080" y="49999"/>
                  </a:moveTo>
                  <a:lnTo>
                    <a:pt x="626084" y="49999"/>
                  </a:lnTo>
                  <a:lnTo>
                    <a:pt x="626084" y="134010"/>
                  </a:lnTo>
                  <a:lnTo>
                    <a:pt x="640080" y="134010"/>
                  </a:lnTo>
                  <a:lnTo>
                    <a:pt x="640080" y="49999"/>
                  </a:lnTo>
                  <a:close/>
                </a:path>
                <a:path w="1012189" h="860425">
                  <a:moveTo>
                    <a:pt x="669899" y="750087"/>
                  </a:moveTo>
                  <a:lnTo>
                    <a:pt x="655878" y="750087"/>
                  </a:lnTo>
                  <a:lnTo>
                    <a:pt x="655878" y="834097"/>
                  </a:lnTo>
                  <a:lnTo>
                    <a:pt x="669899" y="834097"/>
                  </a:lnTo>
                  <a:lnTo>
                    <a:pt x="669899" y="750087"/>
                  </a:lnTo>
                  <a:close/>
                </a:path>
                <a:path w="1012189" h="860425">
                  <a:moveTo>
                    <a:pt x="673900" y="55994"/>
                  </a:moveTo>
                  <a:lnTo>
                    <a:pt x="659879" y="55994"/>
                  </a:lnTo>
                  <a:lnTo>
                    <a:pt x="659879" y="140017"/>
                  </a:lnTo>
                  <a:lnTo>
                    <a:pt x="673900" y="140017"/>
                  </a:lnTo>
                  <a:lnTo>
                    <a:pt x="673900" y="55994"/>
                  </a:lnTo>
                  <a:close/>
                </a:path>
                <a:path w="1012189" h="860425">
                  <a:moveTo>
                    <a:pt x="703719" y="748093"/>
                  </a:moveTo>
                  <a:lnTo>
                    <a:pt x="689711" y="748093"/>
                  </a:lnTo>
                  <a:lnTo>
                    <a:pt x="689711" y="832104"/>
                  </a:lnTo>
                  <a:lnTo>
                    <a:pt x="703719" y="832104"/>
                  </a:lnTo>
                  <a:lnTo>
                    <a:pt x="703719" y="748093"/>
                  </a:lnTo>
                  <a:close/>
                </a:path>
                <a:path w="1012189" h="860425">
                  <a:moveTo>
                    <a:pt x="707720" y="54000"/>
                  </a:moveTo>
                  <a:lnTo>
                    <a:pt x="693724" y="54000"/>
                  </a:lnTo>
                  <a:lnTo>
                    <a:pt x="693724" y="138023"/>
                  </a:lnTo>
                  <a:lnTo>
                    <a:pt x="707720" y="138023"/>
                  </a:lnTo>
                  <a:lnTo>
                    <a:pt x="707720" y="54000"/>
                  </a:lnTo>
                  <a:close/>
                </a:path>
                <a:path w="1012189" h="860425">
                  <a:moveTo>
                    <a:pt x="737539" y="750087"/>
                  </a:moveTo>
                  <a:lnTo>
                    <a:pt x="723544" y="750087"/>
                  </a:lnTo>
                  <a:lnTo>
                    <a:pt x="723544" y="834097"/>
                  </a:lnTo>
                  <a:lnTo>
                    <a:pt x="737539" y="834097"/>
                  </a:lnTo>
                  <a:lnTo>
                    <a:pt x="737539" y="750087"/>
                  </a:lnTo>
                  <a:close/>
                </a:path>
                <a:path w="1012189" h="860425">
                  <a:moveTo>
                    <a:pt x="741553" y="55994"/>
                  </a:moveTo>
                  <a:lnTo>
                    <a:pt x="727532" y="55994"/>
                  </a:lnTo>
                  <a:lnTo>
                    <a:pt x="727532" y="140017"/>
                  </a:lnTo>
                  <a:lnTo>
                    <a:pt x="741553" y="140017"/>
                  </a:lnTo>
                  <a:lnTo>
                    <a:pt x="741553" y="55994"/>
                  </a:lnTo>
                  <a:close/>
                </a:path>
                <a:path w="1012189" h="860425">
                  <a:moveTo>
                    <a:pt x="771347" y="752094"/>
                  </a:moveTo>
                  <a:lnTo>
                    <a:pt x="757364" y="752094"/>
                  </a:lnTo>
                  <a:lnTo>
                    <a:pt x="757364" y="836104"/>
                  </a:lnTo>
                  <a:lnTo>
                    <a:pt x="771347" y="836104"/>
                  </a:lnTo>
                  <a:lnTo>
                    <a:pt x="771347" y="752094"/>
                  </a:lnTo>
                  <a:close/>
                </a:path>
                <a:path w="1012189" h="860425">
                  <a:moveTo>
                    <a:pt x="775360" y="58000"/>
                  </a:moveTo>
                  <a:lnTo>
                    <a:pt x="761352" y="58000"/>
                  </a:lnTo>
                  <a:lnTo>
                    <a:pt x="761352" y="142011"/>
                  </a:lnTo>
                  <a:lnTo>
                    <a:pt x="775360" y="142011"/>
                  </a:lnTo>
                  <a:lnTo>
                    <a:pt x="775360" y="58000"/>
                  </a:lnTo>
                  <a:close/>
                </a:path>
                <a:path w="1012189" h="860425">
                  <a:moveTo>
                    <a:pt x="805192" y="758088"/>
                  </a:moveTo>
                  <a:lnTo>
                    <a:pt x="791197" y="758088"/>
                  </a:lnTo>
                  <a:lnTo>
                    <a:pt x="791197" y="842098"/>
                  </a:lnTo>
                  <a:lnTo>
                    <a:pt x="805192" y="842098"/>
                  </a:lnTo>
                  <a:lnTo>
                    <a:pt x="805192" y="758088"/>
                  </a:lnTo>
                  <a:close/>
                </a:path>
                <a:path w="1012189" h="860425">
                  <a:moveTo>
                    <a:pt x="809205" y="63995"/>
                  </a:moveTo>
                  <a:lnTo>
                    <a:pt x="795197" y="63995"/>
                  </a:lnTo>
                  <a:lnTo>
                    <a:pt x="795197" y="148018"/>
                  </a:lnTo>
                  <a:lnTo>
                    <a:pt x="809205" y="148018"/>
                  </a:lnTo>
                  <a:lnTo>
                    <a:pt x="809205" y="63995"/>
                  </a:lnTo>
                  <a:close/>
                </a:path>
                <a:path w="1012189" h="860425">
                  <a:moveTo>
                    <a:pt x="839000" y="758088"/>
                  </a:moveTo>
                  <a:lnTo>
                    <a:pt x="825004" y="758088"/>
                  </a:lnTo>
                  <a:lnTo>
                    <a:pt x="825004" y="842098"/>
                  </a:lnTo>
                  <a:lnTo>
                    <a:pt x="839000" y="842098"/>
                  </a:lnTo>
                  <a:lnTo>
                    <a:pt x="839000" y="758088"/>
                  </a:lnTo>
                  <a:close/>
                </a:path>
                <a:path w="1012189" h="860425">
                  <a:moveTo>
                    <a:pt x="843013" y="63995"/>
                  </a:moveTo>
                  <a:lnTo>
                    <a:pt x="829005" y="63995"/>
                  </a:lnTo>
                  <a:lnTo>
                    <a:pt x="829005" y="148018"/>
                  </a:lnTo>
                  <a:lnTo>
                    <a:pt x="843013" y="148018"/>
                  </a:lnTo>
                  <a:lnTo>
                    <a:pt x="843013" y="63995"/>
                  </a:lnTo>
                  <a:close/>
                </a:path>
                <a:path w="1012189" h="860425">
                  <a:moveTo>
                    <a:pt x="872845" y="760095"/>
                  </a:moveTo>
                  <a:lnTo>
                    <a:pt x="858850" y="760095"/>
                  </a:lnTo>
                  <a:lnTo>
                    <a:pt x="858850" y="844105"/>
                  </a:lnTo>
                  <a:lnTo>
                    <a:pt x="872845" y="844105"/>
                  </a:lnTo>
                  <a:lnTo>
                    <a:pt x="872845" y="760095"/>
                  </a:lnTo>
                  <a:close/>
                </a:path>
                <a:path w="1012189" h="860425">
                  <a:moveTo>
                    <a:pt x="876846" y="66001"/>
                  </a:moveTo>
                  <a:lnTo>
                    <a:pt x="862850" y="66001"/>
                  </a:lnTo>
                  <a:lnTo>
                    <a:pt x="862850" y="150012"/>
                  </a:lnTo>
                  <a:lnTo>
                    <a:pt x="876846" y="150012"/>
                  </a:lnTo>
                  <a:lnTo>
                    <a:pt x="876846" y="66001"/>
                  </a:lnTo>
                  <a:close/>
                </a:path>
                <a:path w="1012189" h="860425">
                  <a:moveTo>
                    <a:pt x="906665" y="762101"/>
                  </a:moveTo>
                  <a:lnTo>
                    <a:pt x="892657" y="762101"/>
                  </a:lnTo>
                  <a:lnTo>
                    <a:pt x="892657" y="846112"/>
                  </a:lnTo>
                  <a:lnTo>
                    <a:pt x="906665" y="846112"/>
                  </a:lnTo>
                  <a:lnTo>
                    <a:pt x="906665" y="762101"/>
                  </a:lnTo>
                  <a:close/>
                </a:path>
                <a:path w="1012189" h="860425">
                  <a:moveTo>
                    <a:pt x="910666" y="67995"/>
                  </a:moveTo>
                  <a:lnTo>
                    <a:pt x="896658" y="67995"/>
                  </a:lnTo>
                  <a:lnTo>
                    <a:pt x="896658" y="152019"/>
                  </a:lnTo>
                  <a:lnTo>
                    <a:pt x="910666" y="152019"/>
                  </a:lnTo>
                  <a:lnTo>
                    <a:pt x="910666" y="67995"/>
                  </a:lnTo>
                  <a:close/>
                </a:path>
                <a:path w="1012189" h="860425">
                  <a:moveTo>
                    <a:pt x="940485" y="768096"/>
                  </a:moveTo>
                  <a:lnTo>
                    <a:pt x="926477" y="768096"/>
                  </a:lnTo>
                  <a:lnTo>
                    <a:pt x="926477" y="852106"/>
                  </a:lnTo>
                  <a:lnTo>
                    <a:pt x="940485" y="852106"/>
                  </a:lnTo>
                  <a:lnTo>
                    <a:pt x="940485" y="768096"/>
                  </a:lnTo>
                  <a:close/>
                </a:path>
                <a:path w="1012189" h="860425">
                  <a:moveTo>
                    <a:pt x="944486" y="74002"/>
                  </a:moveTo>
                  <a:lnTo>
                    <a:pt x="930478" y="74002"/>
                  </a:lnTo>
                  <a:lnTo>
                    <a:pt x="930478" y="158013"/>
                  </a:lnTo>
                  <a:lnTo>
                    <a:pt x="944486" y="158013"/>
                  </a:lnTo>
                  <a:lnTo>
                    <a:pt x="944486" y="74002"/>
                  </a:lnTo>
                  <a:close/>
                </a:path>
                <a:path w="1012189" h="860425">
                  <a:moveTo>
                    <a:pt x="974318" y="768096"/>
                  </a:moveTo>
                  <a:lnTo>
                    <a:pt x="960297" y="768096"/>
                  </a:lnTo>
                  <a:lnTo>
                    <a:pt x="960297" y="852106"/>
                  </a:lnTo>
                  <a:lnTo>
                    <a:pt x="974318" y="852106"/>
                  </a:lnTo>
                  <a:lnTo>
                    <a:pt x="974318" y="768096"/>
                  </a:lnTo>
                  <a:close/>
                </a:path>
                <a:path w="1012189" h="860425">
                  <a:moveTo>
                    <a:pt x="978306" y="74002"/>
                  </a:moveTo>
                  <a:lnTo>
                    <a:pt x="964311" y="74002"/>
                  </a:lnTo>
                  <a:lnTo>
                    <a:pt x="964311" y="158013"/>
                  </a:lnTo>
                  <a:lnTo>
                    <a:pt x="978306" y="158013"/>
                  </a:lnTo>
                  <a:lnTo>
                    <a:pt x="978306" y="74002"/>
                  </a:lnTo>
                  <a:close/>
                </a:path>
                <a:path w="1012189" h="860425">
                  <a:moveTo>
                    <a:pt x="1008126" y="776097"/>
                  </a:moveTo>
                  <a:lnTo>
                    <a:pt x="994117" y="776097"/>
                  </a:lnTo>
                  <a:lnTo>
                    <a:pt x="994117" y="860107"/>
                  </a:lnTo>
                  <a:lnTo>
                    <a:pt x="1008126" y="860107"/>
                  </a:lnTo>
                  <a:lnTo>
                    <a:pt x="1008126" y="776097"/>
                  </a:lnTo>
                  <a:close/>
                </a:path>
                <a:path w="1012189" h="860425">
                  <a:moveTo>
                    <a:pt x="1012126" y="82003"/>
                  </a:moveTo>
                  <a:lnTo>
                    <a:pt x="998131" y="82003"/>
                  </a:lnTo>
                  <a:lnTo>
                    <a:pt x="998131" y="166014"/>
                  </a:lnTo>
                  <a:lnTo>
                    <a:pt x="1012126" y="166014"/>
                  </a:lnTo>
                  <a:lnTo>
                    <a:pt x="1012126" y="82003"/>
                  </a:lnTo>
                  <a:close/>
                </a:path>
              </a:pathLst>
            </a:custGeom>
            <a:solidFill>
              <a:srgbClr val="6263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398439" y="3185807"/>
              <a:ext cx="216535" cy="48260"/>
            </a:xfrm>
            <a:custGeom>
              <a:avLst/>
              <a:gdLst/>
              <a:ahLst/>
              <a:cxnLst/>
              <a:rect l="l" t="t" r="r" b="b"/>
              <a:pathLst>
                <a:path w="216535" h="48260">
                  <a:moveTo>
                    <a:pt x="0" y="0"/>
                  </a:moveTo>
                  <a:lnTo>
                    <a:pt x="0" y="30022"/>
                  </a:lnTo>
                  <a:lnTo>
                    <a:pt x="216014" y="48018"/>
                  </a:lnTo>
                  <a:lnTo>
                    <a:pt x="216014" y="180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449646" y="309298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663" y="0"/>
                  </a:moveTo>
                  <a:lnTo>
                    <a:pt x="0" y="35953"/>
                  </a:lnTo>
                  <a:lnTo>
                    <a:pt x="35940" y="37642"/>
                  </a:lnTo>
                  <a:lnTo>
                    <a:pt x="37617" y="1676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449646" y="309298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5940" y="37642"/>
                  </a:moveTo>
                  <a:lnTo>
                    <a:pt x="0" y="35953"/>
                  </a:lnTo>
                  <a:lnTo>
                    <a:pt x="1663" y="0"/>
                  </a:lnTo>
                  <a:lnTo>
                    <a:pt x="37617" y="1676"/>
                  </a:lnTo>
                  <a:lnTo>
                    <a:pt x="35940" y="3764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535650" y="309897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676" y="0"/>
                  </a:moveTo>
                  <a:lnTo>
                    <a:pt x="0" y="35966"/>
                  </a:lnTo>
                  <a:lnTo>
                    <a:pt x="35941" y="37630"/>
                  </a:lnTo>
                  <a:lnTo>
                    <a:pt x="37617" y="1689"/>
                  </a:lnTo>
                  <a:lnTo>
                    <a:pt x="1676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535650" y="309897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5941" y="37630"/>
                  </a:moveTo>
                  <a:lnTo>
                    <a:pt x="0" y="35966"/>
                  </a:lnTo>
                  <a:lnTo>
                    <a:pt x="1676" y="0"/>
                  </a:lnTo>
                  <a:lnTo>
                    <a:pt x="37617" y="1689"/>
                  </a:lnTo>
                  <a:lnTo>
                    <a:pt x="35941" y="3763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633656" y="2954972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676" y="0"/>
                  </a:moveTo>
                  <a:lnTo>
                    <a:pt x="0" y="35953"/>
                  </a:lnTo>
                  <a:lnTo>
                    <a:pt x="35940" y="37630"/>
                  </a:lnTo>
                  <a:lnTo>
                    <a:pt x="37630" y="1663"/>
                  </a:lnTo>
                  <a:lnTo>
                    <a:pt x="1676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633656" y="2954972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5940" y="37630"/>
                  </a:moveTo>
                  <a:lnTo>
                    <a:pt x="0" y="35953"/>
                  </a:lnTo>
                  <a:lnTo>
                    <a:pt x="1676" y="0"/>
                  </a:lnTo>
                  <a:lnTo>
                    <a:pt x="37630" y="1663"/>
                  </a:lnTo>
                  <a:lnTo>
                    <a:pt x="35940" y="3763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637669" y="303697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663" y="0"/>
                  </a:moveTo>
                  <a:lnTo>
                    <a:pt x="0" y="35953"/>
                  </a:lnTo>
                  <a:lnTo>
                    <a:pt x="35940" y="37630"/>
                  </a:lnTo>
                  <a:lnTo>
                    <a:pt x="37617" y="1676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637669" y="3036976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5940" y="37630"/>
                  </a:moveTo>
                  <a:lnTo>
                    <a:pt x="0" y="35953"/>
                  </a:lnTo>
                  <a:lnTo>
                    <a:pt x="1663" y="0"/>
                  </a:lnTo>
                  <a:lnTo>
                    <a:pt x="37617" y="1676"/>
                  </a:lnTo>
                  <a:lnTo>
                    <a:pt x="35940" y="3763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458447" y="2879788"/>
              <a:ext cx="102235" cy="32384"/>
            </a:xfrm>
            <a:custGeom>
              <a:avLst/>
              <a:gdLst/>
              <a:ahLst/>
              <a:cxnLst/>
              <a:rect l="l" t="t" r="r" b="b"/>
              <a:pathLst>
                <a:path w="102235" h="32385">
                  <a:moveTo>
                    <a:pt x="0" y="0"/>
                  </a:moveTo>
                  <a:lnTo>
                    <a:pt x="0" y="25996"/>
                  </a:lnTo>
                  <a:lnTo>
                    <a:pt x="102006" y="31991"/>
                  </a:lnTo>
                  <a:lnTo>
                    <a:pt x="102006" y="5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430443" y="2929788"/>
              <a:ext cx="162560" cy="134620"/>
            </a:xfrm>
            <a:custGeom>
              <a:avLst/>
              <a:gdLst/>
              <a:ahLst/>
              <a:cxnLst/>
              <a:rect l="l" t="t" r="r" b="b"/>
              <a:pathLst>
                <a:path w="162560" h="134619">
                  <a:moveTo>
                    <a:pt x="0" y="0"/>
                  </a:moveTo>
                  <a:lnTo>
                    <a:pt x="0" y="116014"/>
                  </a:lnTo>
                  <a:lnTo>
                    <a:pt x="158013" y="134010"/>
                  </a:lnTo>
                  <a:lnTo>
                    <a:pt x="162026" y="99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56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430443" y="2929788"/>
              <a:ext cx="162560" cy="134620"/>
            </a:xfrm>
            <a:custGeom>
              <a:avLst/>
              <a:gdLst/>
              <a:ahLst/>
              <a:cxnLst/>
              <a:rect l="l" t="t" r="r" b="b"/>
              <a:pathLst>
                <a:path w="162560" h="134619">
                  <a:moveTo>
                    <a:pt x="0" y="0"/>
                  </a:moveTo>
                  <a:lnTo>
                    <a:pt x="0" y="116014"/>
                  </a:lnTo>
                  <a:lnTo>
                    <a:pt x="158013" y="134010"/>
                  </a:lnTo>
                  <a:lnTo>
                    <a:pt x="162026" y="999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62636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716486" y="3207829"/>
              <a:ext cx="248920" cy="208915"/>
            </a:xfrm>
            <a:custGeom>
              <a:avLst/>
              <a:gdLst/>
              <a:ahLst/>
              <a:cxnLst/>
              <a:rect l="l" t="t" r="r" b="b"/>
              <a:pathLst>
                <a:path w="248920" h="208914">
                  <a:moveTo>
                    <a:pt x="12001" y="25996"/>
                  </a:moveTo>
                  <a:lnTo>
                    <a:pt x="0" y="25996"/>
                  </a:lnTo>
                  <a:lnTo>
                    <a:pt x="0" y="39992"/>
                  </a:lnTo>
                  <a:lnTo>
                    <a:pt x="12001" y="39992"/>
                  </a:lnTo>
                  <a:lnTo>
                    <a:pt x="12001" y="25996"/>
                  </a:lnTo>
                  <a:close/>
                </a:path>
                <a:path w="248920" h="208914">
                  <a:moveTo>
                    <a:pt x="13995" y="0"/>
                  </a:moveTo>
                  <a:lnTo>
                    <a:pt x="1993" y="0"/>
                  </a:lnTo>
                  <a:lnTo>
                    <a:pt x="1993" y="13982"/>
                  </a:lnTo>
                  <a:lnTo>
                    <a:pt x="13995" y="13982"/>
                  </a:lnTo>
                  <a:lnTo>
                    <a:pt x="13995" y="0"/>
                  </a:lnTo>
                  <a:close/>
                </a:path>
                <a:path w="248920" h="208914">
                  <a:moveTo>
                    <a:pt x="118008" y="21996"/>
                  </a:moveTo>
                  <a:lnTo>
                    <a:pt x="106006" y="21996"/>
                  </a:lnTo>
                  <a:lnTo>
                    <a:pt x="106006" y="35991"/>
                  </a:lnTo>
                  <a:lnTo>
                    <a:pt x="118008" y="35991"/>
                  </a:lnTo>
                  <a:lnTo>
                    <a:pt x="118008" y="21996"/>
                  </a:lnTo>
                  <a:close/>
                </a:path>
                <a:path w="248920" h="208914">
                  <a:moveTo>
                    <a:pt x="248818" y="176771"/>
                  </a:moveTo>
                  <a:lnTo>
                    <a:pt x="220840" y="175298"/>
                  </a:lnTo>
                  <a:lnTo>
                    <a:pt x="219214" y="207264"/>
                  </a:lnTo>
                  <a:lnTo>
                    <a:pt x="247167" y="208724"/>
                  </a:lnTo>
                  <a:lnTo>
                    <a:pt x="248818" y="176771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504446" y="3399853"/>
              <a:ext cx="10160" cy="54610"/>
            </a:xfrm>
            <a:custGeom>
              <a:avLst/>
              <a:gdLst/>
              <a:ahLst/>
              <a:cxnLst/>
              <a:rect l="l" t="t" r="r" b="b"/>
              <a:pathLst>
                <a:path w="10160" h="54610">
                  <a:moveTo>
                    <a:pt x="9994" y="54000"/>
                  </a:moveTo>
                  <a:lnTo>
                    <a:pt x="0" y="54000"/>
                  </a:lnTo>
                  <a:lnTo>
                    <a:pt x="0" y="0"/>
                  </a:lnTo>
                  <a:lnTo>
                    <a:pt x="9994" y="0"/>
                  </a:lnTo>
                  <a:lnTo>
                    <a:pt x="9994" y="540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6262560" y="3095802"/>
              <a:ext cx="4445" cy="116205"/>
            </a:xfrm>
            <a:custGeom>
              <a:avLst/>
              <a:gdLst/>
              <a:ahLst/>
              <a:cxnLst/>
              <a:rect l="l" t="t" r="r" b="b"/>
              <a:pathLst>
                <a:path w="4445" h="116205">
                  <a:moveTo>
                    <a:pt x="3987" y="0"/>
                  </a:moveTo>
                  <a:lnTo>
                    <a:pt x="0" y="0"/>
                  </a:lnTo>
                  <a:lnTo>
                    <a:pt x="0" y="116014"/>
                  </a:lnTo>
                  <a:lnTo>
                    <a:pt x="3987" y="116014"/>
                  </a:lnTo>
                  <a:lnTo>
                    <a:pt x="39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463590" y="2884944"/>
              <a:ext cx="90170" cy="19050"/>
            </a:xfrm>
            <a:custGeom>
              <a:avLst/>
              <a:gdLst/>
              <a:ahLst/>
              <a:cxnLst/>
              <a:rect l="l" t="t" r="r" b="b"/>
              <a:pathLst>
                <a:path w="90170" h="19050">
                  <a:moveTo>
                    <a:pt x="79590" y="15468"/>
                  </a:moveTo>
                  <a:lnTo>
                    <a:pt x="79603" y="18161"/>
                  </a:lnTo>
                  <a:lnTo>
                    <a:pt x="81025" y="18567"/>
                  </a:lnTo>
                  <a:lnTo>
                    <a:pt x="82461" y="18808"/>
                  </a:lnTo>
                  <a:lnTo>
                    <a:pt x="85521" y="18999"/>
                  </a:lnTo>
                  <a:lnTo>
                    <a:pt x="86867" y="18770"/>
                  </a:lnTo>
                  <a:lnTo>
                    <a:pt x="89179" y="17500"/>
                  </a:lnTo>
                  <a:lnTo>
                    <a:pt x="89754" y="16522"/>
                  </a:lnTo>
                  <a:lnTo>
                    <a:pt x="85305" y="16522"/>
                  </a:lnTo>
                  <a:lnTo>
                    <a:pt x="82486" y="16344"/>
                  </a:lnTo>
                  <a:lnTo>
                    <a:pt x="81114" y="16040"/>
                  </a:lnTo>
                  <a:lnTo>
                    <a:pt x="79590" y="15468"/>
                  </a:lnTo>
                  <a:close/>
                </a:path>
                <a:path w="90170" h="19050">
                  <a:moveTo>
                    <a:pt x="83083" y="4737"/>
                  </a:moveTo>
                  <a:lnTo>
                    <a:pt x="81775" y="5003"/>
                  </a:lnTo>
                  <a:lnTo>
                    <a:pt x="79730" y="6286"/>
                  </a:lnTo>
                  <a:lnTo>
                    <a:pt x="79330" y="7086"/>
                  </a:lnTo>
                  <a:lnTo>
                    <a:pt x="79260" y="9677"/>
                  </a:lnTo>
                  <a:lnTo>
                    <a:pt x="79616" y="10566"/>
                  </a:lnTo>
                  <a:lnTo>
                    <a:pt x="80886" y="11849"/>
                  </a:lnTo>
                  <a:lnTo>
                    <a:pt x="82067" y="12547"/>
                  </a:lnTo>
                  <a:lnTo>
                    <a:pt x="84995" y="13919"/>
                  </a:lnTo>
                  <a:lnTo>
                    <a:pt x="85496" y="14211"/>
                  </a:lnTo>
                  <a:lnTo>
                    <a:pt x="85991" y="14693"/>
                  </a:lnTo>
                  <a:lnTo>
                    <a:pt x="86105" y="14973"/>
                  </a:lnTo>
                  <a:lnTo>
                    <a:pt x="86131" y="16141"/>
                  </a:lnTo>
                  <a:lnTo>
                    <a:pt x="85305" y="16522"/>
                  </a:lnTo>
                  <a:lnTo>
                    <a:pt x="89754" y="16522"/>
                  </a:lnTo>
                  <a:lnTo>
                    <a:pt x="84277" y="9652"/>
                  </a:lnTo>
                  <a:lnTo>
                    <a:pt x="83553" y="9258"/>
                  </a:lnTo>
                  <a:lnTo>
                    <a:pt x="82994" y="8890"/>
                  </a:lnTo>
                  <a:lnTo>
                    <a:pt x="82842" y="8623"/>
                  </a:lnTo>
                  <a:lnTo>
                    <a:pt x="82842" y="7467"/>
                  </a:lnTo>
                  <a:lnTo>
                    <a:pt x="83591" y="7086"/>
                  </a:lnTo>
                  <a:lnTo>
                    <a:pt x="88653" y="7086"/>
                  </a:lnTo>
                  <a:lnTo>
                    <a:pt x="88646" y="5549"/>
                  </a:lnTo>
                  <a:lnTo>
                    <a:pt x="88315" y="5486"/>
                  </a:lnTo>
                  <a:lnTo>
                    <a:pt x="86829" y="5105"/>
                  </a:lnTo>
                  <a:lnTo>
                    <a:pt x="85661" y="4889"/>
                  </a:lnTo>
                  <a:lnTo>
                    <a:pt x="83083" y="4737"/>
                  </a:lnTo>
                  <a:close/>
                </a:path>
                <a:path w="90170" h="19050">
                  <a:moveTo>
                    <a:pt x="88653" y="7086"/>
                  </a:moveTo>
                  <a:lnTo>
                    <a:pt x="83591" y="7086"/>
                  </a:lnTo>
                  <a:lnTo>
                    <a:pt x="86220" y="7239"/>
                  </a:lnTo>
                  <a:lnTo>
                    <a:pt x="87388" y="7569"/>
                  </a:lnTo>
                  <a:lnTo>
                    <a:pt x="88658" y="8153"/>
                  </a:lnTo>
                  <a:lnTo>
                    <a:pt x="88653" y="7086"/>
                  </a:lnTo>
                  <a:close/>
                </a:path>
                <a:path w="90170" h="19050">
                  <a:moveTo>
                    <a:pt x="71560" y="8420"/>
                  </a:moveTo>
                  <a:lnTo>
                    <a:pt x="67690" y="8420"/>
                  </a:lnTo>
                  <a:lnTo>
                    <a:pt x="72605" y="17945"/>
                  </a:lnTo>
                  <a:lnTo>
                    <a:pt x="76898" y="18211"/>
                  </a:lnTo>
                  <a:lnTo>
                    <a:pt x="76854" y="13538"/>
                  </a:lnTo>
                  <a:lnTo>
                    <a:pt x="74167" y="13538"/>
                  </a:lnTo>
                  <a:lnTo>
                    <a:pt x="71560" y="8420"/>
                  </a:lnTo>
                  <a:close/>
                </a:path>
                <a:path w="90170" h="19050">
                  <a:moveTo>
                    <a:pt x="64960" y="3886"/>
                  </a:moveTo>
                  <a:lnTo>
                    <a:pt x="65087" y="17500"/>
                  </a:lnTo>
                  <a:lnTo>
                    <a:pt x="67779" y="17665"/>
                  </a:lnTo>
                  <a:lnTo>
                    <a:pt x="67690" y="8420"/>
                  </a:lnTo>
                  <a:lnTo>
                    <a:pt x="71560" y="8420"/>
                  </a:lnTo>
                  <a:lnTo>
                    <a:pt x="69380" y="4140"/>
                  </a:lnTo>
                  <a:lnTo>
                    <a:pt x="64960" y="3886"/>
                  </a:lnTo>
                  <a:close/>
                </a:path>
                <a:path w="90170" h="19050">
                  <a:moveTo>
                    <a:pt x="74066" y="4432"/>
                  </a:moveTo>
                  <a:lnTo>
                    <a:pt x="74167" y="13538"/>
                  </a:lnTo>
                  <a:lnTo>
                    <a:pt x="76854" y="13538"/>
                  </a:lnTo>
                  <a:lnTo>
                    <a:pt x="76771" y="4584"/>
                  </a:lnTo>
                  <a:lnTo>
                    <a:pt x="74066" y="4432"/>
                  </a:lnTo>
                  <a:close/>
                </a:path>
                <a:path w="90170" h="19050">
                  <a:moveTo>
                    <a:pt x="52489" y="3136"/>
                  </a:moveTo>
                  <a:lnTo>
                    <a:pt x="52628" y="16751"/>
                  </a:lnTo>
                  <a:lnTo>
                    <a:pt x="62572" y="17348"/>
                  </a:lnTo>
                  <a:lnTo>
                    <a:pt x="62547" y="14744"/>
                  </a:lnTo>
                  <a:lnTo>
                    <a:pt x="56286" y="14376"/>
                  </a:lnTo>
                  <a:lnTo>
                    <a:pt x="56248" y="11137"/>
                  </a:lnTo>
                  <a:lnTo>
                    <a:pt x="61578" y="11137"/>
                  </a:lnTo>
                  <a:lnTo>
                    <a:pt x="61556" y="9220"/>
                  </a:lnTo>
                  <a:lnTo>
                    <a:pt x="56235" y="8890"/>
                  </a:lnTo>
                  <a:lnTo>
                    <a:pt x="56197" y="5816"/>
                  </a:lnTo>
                  <a:lnTo>
                    <a:pt x="62315" y="5816"/>
                  </a:lnTo>
                  <a:lnTo>
                    <a:pt x="62293" y="3721"/>
                  </a:lnTo>
                  <a:lnTo>
                    <a:pt x="52489" y="3136"/>
                  </a:lnTo>
                  <a:close/>
                </a:path>
                <a:path w="90170" h="19050">
                  <a:moveTo>
                    <a:pt x="61578" y="11137"/>
                  </a:moveTo>
                  <a:lnTo>
                    <a:pt x="56248" y="11137"/>
                  </a:lnTo>
                  <a:lnTo>
                    <a:pt x="61582" y="11455"/>
                  </a:lnTo>
                  <a:lnTo>
                    <a:pt x="61578" y="11137"/>
                  </a:lnTo>
                  <a:close/>
                </a:path>
                <a:path w="90170" h="19050">
                  <a:moveTo>
                    <a:pt x="62315" y="5816"/>
                  </a:moveTo>
                  <a:lnTo>
                    <a:pt x="56197" y="5816"/>
                  </a:lnTo>
                  <a:lnTo>
                    <a:pt x="62318" y="6184"/>
                  </a:lnTo>
                  <a:lnTo>
                    <a:pt x="62315" y="5816"/>
                  </a:lnTo>
                  <a:close/>
                </a:path>
                <a:path w="90170" h="19050">
                  <a:moveTo>
                    <a:pt x="49035" y="6680"/>
                  </a:moveTo>
                  <a:lnTo>
                    <a:pt x="45415" y="6680"/>
                  </a:lnTo>
                  <a:lnTo>
                    <a:pt x="45491" y="16332"/>
                  </a:lnTo>
                  <a:lnTo>
                    <a:pt x="49136" y="16548"/>
                  </a:lnTo>
                  <a:lnTo>
                    <a:pt x="49035" y="6680"/>
                  </a:lnTo>
                  <a:close/>
                </a:path>
                <a:path w="90170" h="19050">
                  <a:moveTo>
                    <a:pt x="38848" y="6070"/>
                  </a:moveTo>
                  <a:lnTo>
                    <a:pt x="35115" y="6070"/>
                  </a:lnTo>
                  <a:lnTo>
                    <a:pt x="39141" y="16078"/>
                  </a:lnTo>
                  <a:lnTo>
                    <a:pt x="41503" y="16217"/>
                  </a:lnTo>
                  <a:lnTo>
                    <a:pt x="43587" y="11137"/>
                  </a:lnTo>
                  <a:lnTo>
                    <a:pt x="40843" y="11137"/>
                  </a:lnTo>
                  <a:lnTo>
                    <a:pt x="38848" y="6070"/>
                  </a:lnTo>
                  <a:close/>
                </a:path>
                <a:path w="90170" h="19050">
                  <a:moveTo>
                    <a:pt x="32372" y="1930"/>
                  </a:moveTo>
                  <a:lnTo>
                    <a:pt x="32512" y="15544"/>
                  </a:lnTo>
                  <a:lnTo>
                    <a:pt x="35204" y="15709"/>
                  </a:lnTo>
                  <a:lnTo>
                    <a:pt x="35115" y="6070"/>
                  </a:lnTo>
                  <a:lnTo>
                    <a:pt x="38848" y="6070"/>
                  </a:lnTo>
                  <a:lnTo>
                    <a:pt x="37337" y="2235"/>
                  </a:lnTo>
                  <a:lnTo>
                    <a:pt x="32372" y="1930"/>
                  </a:lnTo>
                  <a:close/>
                </a:path>
                <a:path w="90170" h="19050">
                  <a:moveTo>
                    <a:pt x="44297" y="2641"/>
                  </a:moveTo>
                  <a:lnTo>
                    <a:pt x="40843" y="11137"/>
                  </a:lnTo>
                  <a:lnTo>
                    <a:pt x="43587" y="11137"/>
                  </a:lnTo>
                  <a:lnTo>
                    <a:pt x="45415" y="6680"/>
                  </a:lnTo>
                  <a:lnTo>
                    <a:pt x="49035" y="6680"/>
                  </a:lnTo>
                  <a:lnTo>
                    <a:pt x="48996" y="2921"/>
                  </a:lnTo>
                  <a:lnTo>
                    <a:pt x="44297" y="2641"/>
                  </a:lnTo>
                  <a:close/>
                </a:path>
                <a:path w="90170" h="19050">
                  <a:moveTo>
                    <a:pt x="19938" y="1193"/>
                  </a:moveTo>
                  <a:lnTo>
                    <a:pt x="20078" y="14808"/>
                  </a:lnTo>
                  <a:lnTo>
                    <a:pt x="30022" y="15405"/>
                  </a:lnTo>
                  <a:lnTo>
                    <a:pt x="29984" y="12801"/>
                  </a:lnTo>
                  <a:lnTo>
                    <a:pt x="23736" y="12420"/>
                  </a:lnTo>
                  <a:lnTo>
                    <a:pt x="23698" y="9194"/>
                  </a:lnTo>
                  <a:lnTo>
                    <a:pt x="29015" y="9194"/>
                  </a:lnTo>
                  <a:lnTo>
                    <a:pt x="28994" y="7264"/>
                  </a:lnTo>
                  <a:lnTo>
                    <a:pt x="23672" y="6946"/>
                  </a:lnTo>
                  <a:lnTo>
                    <a:pt x="23647" y="3873"/>
                  </a:lnTo>
                  <a:lnTo>
                    <a:pt x="29750" y="3873"/>
                  </a:lnTo>
                  <a:lnTo>
                    <a:pt x="29717" y="1778"/>
                  </a:lnTo>
                  <a:lnTo>
                    <a:pt x="19938" y="1193"/>
                  </a:lnTo>
                  <a:close/>
                </a:path>
                <a:path w="90170" h="19050">
                  <a:moveTo>
                    <a:pt x="29015" y="9194"/>
                  </a:moveTo>
                  <a:lnTo>
                    <a:pt x="23698" y="9194"/>
                  </a:lnTo>
                  <a:lnTo>
                    <a:pt x="29019" y="9512"/>
                  </a:lnTo>
                  <a:lnTo>
                    <a:pt x="29015" y="9194"/>
                  </a:lnTo>
                  <a:close/>
                </a:path>
                <a:path w="90170" h="19050">
                  <a:moveTo>
                    <a:pt x="29750" y="3873"/>
                  </a:moveTo>
                  <a:lnTo>
                    <a:pt x="23647" y="3873"/>
                  </a:lnTo>
                  <a:lnTo>
                    <a:pt x="29756" y="4241"/>
                  </a:lnTo>
                  <a:lnTo>
                    <a:pt x="29750" y="3873"/>
                  </a:lnTo>
                  <a:close/>
                </a:path>
                <a:path w="90170" h="19050">
                  <a:moveTo>
                    <a:pt x="12623" y="762"/>
                  </a:moveTo>
                  <a:lnTo>
                    <a:pt x="12750" y="14363"/>
                  </a:lnTo>
                  <a:lnTo>
                    <a:pt x="16573" y="14592"/>
                  </a:lnTo>
                  <a:lnTo>
                    <a:pt x="16433" y="977"/>
                  </a:lnTo>
                  <a:lnTo>
                    <a:pt x="12623" y="762"/>
                  </a:lnTo>
                  <a:close/>
                </a:path>
                <a:path w="90170" h="19050">
                  <a:moveTo>
                    <a:pt x="342" y="10718"/>
                  </a:moveTo>
                  <a:lnTo>
                    <a:pt x="368" y="13411"/>
                  </a:lnTo>
                  <a:lnTo>
                    <a:pt x="1803" y="13817"/>
                  </a:lnTo>
                  <a:lnTo>
                    <a:pt x="3213" y="14071"/>
                  </a:lnTo>
                  <a:lnTo>
                    <a:pt x="6286" y="14262"/>
                  </a:lnTo>
                  <a:lnTo>
                    <a:pt x="7607" y="14008"/>
                  </a:lnTo>
                  <a:lnTo>
                    <a:pt x="9944" y="12763"/>
                  </a:lnTo>
                  <a:lnTo>
                    <a:pt x="10501" y="11785"/>
                  </a:lnTo>
                  <a:lnTo>
                    <a:pt x="6045" y="11785"/>
                  </a:lnTo>
                  <a:lnTo>
                    <a:pt x="3251" y="11607"/>
                  </a:lnTo>
                  <a:lnTo>
                    <a:pt x="1892" y="11290"/>
                  </a:lnTo>
                  <a:lnTo>
                    <a:pt x="342" y="10718"/>
                  </a:lnTo>
                  <a:close/>
                </a:path>
                <a:path w="90170" h="19050">
                  <a:moveTo>
                    <a:pt x="3848" y="0"/>
                  </a:moveTo>
                  <a:lnTo>
                    <a:pt x="2527" y="254"/>
                  </a:lnTo>
                  <a:lnTo>
                    <a:pt x="495" y="1536"/>
                  </a:lnTo>
                  <a:lnTo>
                    <a:pt x="83" y="2349"/>
                  </a:lnTo>
                  <a:lnTo>
                    <a:pt x="0" y="4927"/>
                  </a:lnTo>
                  <a:lnTo>
                    <a:pt x="368" y="5816"/>
                  </a:lnTo>
                  <a:lnTo>
                    <a:pt x="1066" y="6553"/>
                  </a:lnTo>
                  <a:lnTo>
                    <a:pt x="1625" y="7099"/>
                  </a:lnTo>
                  <a:lnTo>
                    <a:pt x="2819" y="7785"/>
                  </a:lnTo>
                  <a:lnTo>
                    <a:pt x="5730" y="9169"/>
                  </a:lnTo>
                  <a:lnTo>
                    <a:pt x="6261" y="9461"/>
                  </a:lnTo>
                  <a:lnTo>
                    <a:pt x="6730" y="9944"/>
                  </a:lnTo>
                  <a:lnTo>
                    <a:pt x="6858" y="10198"/>
                  </a:lnTo>
                  <a:lnTo>
                    <a:pt x="6870" y="11391"/>
                  </a:lnTo>
                  <a:lnTo>
                    <a:pt x="6045" y="11785"/>
                  </a:lnTo>
                  <a:lnTo>
                    <a:pt x="10501" y="11785"/>
                  </a:lnTo>
                  <a:lnTo>
                    <a:pt x="6197" y="5511"/>
                  </a:lnTo>
                  <a:lnTo>
                    <a:pt x="4305" y="4533"/>
                  </a:lnTo>
                  <a:lnTo>
                    <a:pt x="4076" y="4356"/>
                  </a:lnTo>
                  <a:lnTo>
                    <a:pt x="3746" y="4140"/>
                  </a:lnTo>
                  <a:lnTo>
                    <a:pt x="3601" y="3886"/>
                  </a:lnTo>
                  <a:lnTo>
                    <a:pt x="3581" y="2717"/>
                  </a:lnTo>
                  <a:lnTo>
                    <a:pt x="4343" y="2349"/>
                  </a:lnTo>
                  <a:lnTo>
                    <a:pt x="9420" y="2349"/>
                  </a:lnTo>
                  <a:lnTo>
                    <a:pt x="9398" y="812"/>
                  </a:lnTo>
                  <a:lnTo>
                    <a:pt x="7683" y="381"/>
                  </a:lnTo>
                  <a:lnTo>
                    <a:pt x="6375" y="152"/>
                  </a:lnTo>
                  <a:lnTo>
                    <a:pt x="3848" y="0"/>
                  </a:lnTo>
                  <a:close/>
                </a:path>
                <a:path w="90170" h="19050">
                  <a:moveTo>
                    <a:pt x="9420" y="2349"/>
                  </a:moveTo>
                  <a:lnTo>
                    <a:pt x="4343" y="2349"/>
                  </a:lnTo>
                  <a:lnTo>
                    <a:pt x="5880" y="2425"/>
                  </a:lnTo>
                  <a:lnTo>
                    <a:pt x="6972" y="2501"/>
                  </a:lnTo>
                  <a:lnTo>
                    <a:pt x="8140" y="2832"/>
                  </a:lnTo>
                  <a:lnTo>
                    <a:pt x="9436" y="3403"/>
                  </a:lnTo>
                  <a:lnTo>
                    <a:pt x="9420" y="23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501919" y="3195319"/>
              <a:ext cx="1270" cy="28575"/>
            </a:xfrm>
            <a:custGeom>
              <a:avLst/>
              <a:gdLst/>
              <a:ahLst/>
              <a:cxnLst/>
              <a:rect l="l" t="t" r="r" b="b"/>
              <a:pathLst>
                <a:path w="1270" h="28575">
                  <a:moveTo>
                    <a:pt x="349" y="-1587"/>
                  </a:moveTo>
                  <a:lnTo>
                    <a:pt x="349" y="29768"/>
                  </a:lnTo>
                </a:path>
              </a:pathLst>
            </a:custGeom>
            <a:ln w="3873">
              <a:solidFill>
                <a:srgbClr val="BBBDC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" name="object 81"/>
          <p:cNvSpPr txBox="1"/>
          <p:nvPr/>
        </p:nvSpPr>
        <p:spPr>
          <a:xfrm>
            <a:off x="7959490" y="486815"/>
            <a:ext cx="4495800" cy="167258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Algunos.arrancadores.suaves.(como.SIRIUS.3RW40.y.3RW44).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también.permitir.que.el.proceso.de.control.de.fases.se.aplique.en.reversa.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cuando.el.motor.está.parado..Este.arranque.controlado.y.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la.detención.reduce.significativamente.el.esfuerzo.en.los.dispositivos.conectados.y.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minimiza.las.fluctuaciones.de.voltaje.de.línea.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6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245745">
              <a:lnSpc>
                <a:spcPct val="126299"/>
              </a:lnSpc>
            </a:pP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El.sistema.modular.de.componentes.SIRIUS.incluye.SIRIUS. Arrancadores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suaves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3RW30.y.3RW40.para.aplicaciones.estándar.y.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Arrancadores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suaves </a:t>
            </a:r>
            <a:r>
              <a:rPr sz="950" spc="-28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SIRIUS.3RW44.para.aplicaciones.de.altas.características.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91" name="object 91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58</a:t>
            </a:fld>
            <a:endParaRPr spc="-75" dirty="0"/>
          </a:p>
        </p:txBody>
      </p:sp>
      <p:sp>
        <p:nvSpPr>
          <p:cNvPr id="82" name="object 82"/>
          <p:cNvSpPr txBox="1"/>
          <p:nvPr/>
        </p:nvSpPr>
        <p:spPr>
          <a:xfrm>
            <a:off x="8057413" y="3610500"/>
            <a:ext cx="419734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25" dirty="0">
                <a:solidFill>
                  <a:srgbClr val="0A0706"/>
                </a:solidFill>
                <a:latin typeface="Lucida Sans Unicode"/>
                <a:cs typeface="Lucida Sans Unicode"/>
              </a:rPr>
              <a:t>3RW30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9115675" y="3610500"/>
            <a:ext cx="419734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25" dirty="0">
                <a:solidFill>
                  <a:srgbClr val="0A0706"/>
                </a:solidFill>
                <a:latin typeface="Lucida Sans Unicode"/>
                <a:cs typeface="Lucida Sans Unicode"/>
              </a:rPr>
              <a:t>3RW40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10581034" y="3610500"/>
            <a:ext cx="419734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25" dirty="0">
                <a:solidFill>
                  <a:srgbClr val="0A0706"/>
                </a:solidFill>
                <a:latin typeface="Lucida Sans Unicode"/>
                <a:cs typeface="Lucida Sans Unicode"/>
              </a:rPr>
              <a:t>3RW44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7959490" y="4072879"/>
            <a:ext cx="4380230" cy="40291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64769">
              <a:lnSpc>
                <a:spcPct val="133300"/>
              </a:lnSpc>
              <a:spcBef>
                <a:spcPts val="100"/>
              </a:spcBef>
            </a:pP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Arrancadores</a:t>
            </a:r>
            <a:r>
              <a:rPr sz="900" b="1" spc="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dirty="0">
                <a:solidFill>
                  <a:srgbClr val="171514"/>
                </a:solidFill>
                <a:latin typeface="Arial"/>
                <a:cs typeface="Arial"/>
              </a:rPr>
              <a:t>suaves</a:t>
            </a:r>
            <a:r>
              <a:rPr sz="900" b="1" spc="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-10" dirty="0">
                <a:solidFill>
                  <a:srgbClr val="171514"/>
                </a:solidFill>
                <a:latin typeface="Arial"/>
                <a:cs typeface="Arial"/>
              </a:rPr>
              <a:t>SIRIUS</a:t>
            </a:r>
            <a:r>
              <a:rPr sz="900" b="1" spc="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-15" dirty="0">
                <a:solidFill>
                  <a:srgbClr val="171514"/>
                </a:solidFill>
                <a:latin typeface="Arial"/>
                <a:cs typeface="Arial"/>
              </a:rPr>
              <a:t>3RW30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.tener.un.diseño.especialmente.compacto.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diseño.que.ahorra.espacio.y.se.integra.fácilmente.con.otros.SIRIUS.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componentes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2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378460">
              <a:lnSpc>
                <a:spcPct val="160000"/>
              </a:lnSpc>
            </a:pP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Los.arrancadores.suaves.3RW30.están.disponibles.para.tensiones.de.alimentación.hasta. </a:t>
            </a:r>
            <a:r>
              <a:rPr sz="750" spc="-22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480.VAC.y.corriente.de.operación.hasta.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06.amperios.a.40ºC.</a:t>
            </a:r>
            <a:endParaRPr sz="75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420370">
              <a:lnSpc>
                <a:spcPct val="160000"/>
              </a:lnSpc>
              <a:spcBef>
                <a:spcPts val="5"/>
              </a:spcBef>
            </a:pP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potenciómetros.en.la.parte.frontal.de.la.unidad.proporcionan.la.configuración.para. </a:t>
            </a:r>
            <a:r>
              <a:rPr sz="750" spc="-22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tiempo.de.arranque.y.voltaje.de.arranque..</a:t>
            </a:r>
            <a:endParaRPr sz="750">
              <a:latin typeface="Lucida Sans Unicode"/>
              <a:cs typeface="Lucida Sans Unicode"/>
            </a:endParaRPr>
          </a:p>
          <a:p>
            <a:pPr>
              <a:spcBef>
                <a:spcPts val="10"/>
              </a:spcBef>
            </a:pPr>
            <a:endParaRPr sz="950">
              <a:latin typeface="Lucida Sans Unicode"/>
              <a:cs typeface="Lucida Sans Unicode"/>
            </a:endParaRPr>
          </a:p>
          <a:p>
            <a:pPr marL="12700" marR="140335">
              <a:lnSpc>
                <a:spcPct val="133300"/>
              </a:lnSpc>
            </a:pP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Arrancadores </a:t>
            </a:r>
            <a:r>
              <a:rPr sz="900" b="1" dirty="0">
                <a:solidFill>
                  <a:srgbClr val="171514"/>
                </a:solidFill>
                <a:latin typeface="Arial"/>
                <a:cs typeface="Arial"/>
              </a:rPr>
              <a:t>suaves </a:t>
            </a:r>
            <a:r>
              <a:rPr sz="900" b="1" spc="-10" dirty="0">
                <a:solidFill>
                  <a:srgbClr val="171514"/>
                </a:solidFill>
                <a:latin typeface="Arial"/>
                <a:cs typeface="Arial"/>
              </a:rPr>
              <a:t>SIRIUS </a:t>
            </a:r>
            <a:r>
              <a:rPr sz="900" b="1" spc="-20" dirty="0">
                <a:solidFill>
                  <a:srgbClr val="171514"/>
                </a:solidFill>
                <a:latin typeface="Arial"/>
                <a:cs typeface="Arial"/>
              </a:rPr>
              <a:t>3RW40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.tienen.todas.las.ventajas.del.3RW30.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arrancadores.suaves,.pero.tienen.más.características.y.están.disponibles.para.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corriente.hasta.432.amperios.a.40.grados.C.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25"/>
              </a:spcBef>
            </a:pPr>
            <a:endParaRPr sz="1250">
              <a:latin typeface="Lucida Sans Unicode"/>
              <a:cs typeface="Lucida Sans Unicode"/>
            </a:endParaRPr>
          </a:p>
          <a:p>
            <a:pPr marL="12700">
              <a:spcBef>
                <a:spcPts val="5"/>
              </a:spcBef>
            </a:pP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Las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características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incluyen: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protección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contra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sobrecarga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del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motor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seleccionable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(Clase.</a:t>
            </a:r>
            <a:endParaRPr sz="750">
              <a:latin typeface="Lucida Sans Unicode"/>
              <a:cs typeface="Lucida Sans Unicode"/>
            </a:endParaRPr>
          </a:p>
          <a:p>
            <a:pPr marL="12700" marR="5080" indent="73025">
              <a:lnSpc>
                <a:spcPct val="133300"/>
              </a:lnSpc>
              <a:spcBef>
                <a:spcPts val="30"/>
              </a:spcBef>
            </a:pP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0,.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5,.20),.restablecimiento.manual.o.remoto,.y.termistor.opcional.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protección.del.motor..Los.arrancadores.suaves.3RW40.también.están.equipados.  con.protección.intrínseca.del.dispositivo.integrado.para.prevenir.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sobrecarga.de.los.dispositivos.de.conmutación.de.potencia.(tiristores).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4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96520">
              <a:lnSpc>
                <a:spcPct val="141200"/>
              </a:lnSpc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potenciómetros.en.la.parte.frontal.de.la.unidad.proporcionan.la.configuración.para.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límite.de.corriente.,.voltaje.de.arranque,.y.aumento.y.descenso.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veces.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86" name="object 86"/>
          <p:cNvSpPr txBox="1"/>
          <p:nvPr/>
        </p:nvSpPr>
        <p:spPr>
          <a:xfrm rot="300000">
            <a:off x="8281205" y="2956374"/>
            <a:ext cx="71943" cy="25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0"/>
              </a:lnSpc>
            </a:pPr>
            <a:r>
              <a:rPr sz="200" dirty="0">
                <a:solidFill>
                  <a:srgbClr val="D2D2D1"/>
                </a:solidFill>
                <a:latin typeface="Lucida Sans Unicode"/>
                <a:cs typeface="Lucida Sans Unicode"/>
              </a:rPr>
              <a:t>SIRIO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87" name="object 87"/>
          <p:cNvSpPr txBox="1"/>
          <p:nvPr/>
        </p:nvSpPr>
        <p:spPr>
          <a:xfrm rot="300000">
            <a:off x="8216392" y="2981474"/>
            <a:ext cx="39878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C6C9CD"/>
                </a:solidFill>
                <a:latin typeface="Lucida Sans Unicode"/>
                <a:cs typeface="Lucida Sans Unicode"/>
              </a:rPr>
              <a:t>DISPOSITIVO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8" name="object 88"/>
          <p:cNvSpPr txBox="1"/>
          <p:nvPr/>
        </p:nvSpPr>
        <p:spPr>
          <a:xfrm rot="300000">
            <a:off x="8140559" y="3012761"/>
            <a:ext cx="198526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5" dirty="0">
                <a:solidFill>
                  <a:srgbClr val="C6C9CD"/>
                </a:solidFill>
                <a:latin typeface="Lucida Sans Unicode"/>
                <a:cs typeface="Lucida Sans Unicode"/>
              </a:rPr>
              <a:t>ESTADO/ANULADO            FALLA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9" name="object 89"/>
          <p:cNvSpPr txBox="1"/>
          <p:nvPr/>
        </p:nvSpPr>
        <p:spPr>
          <a:xfrm rot="240000">
            <a:off x="10675805" y="2887060"/>
            <a:ext cx="53660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dirty="0">
                <a:solidFill>
                  <a:srgbClr val="A9A7A7"/>
                </a:solidFill>
                <a:latin typeface="Lucida Sans Unicode"/>
                <a:cs typeface="Lucida Sans Unicode"/>
              </a:rPr>
              <a:t>SIRIO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90" name="object 90"/>
          <p:cNvSpPr txBox="1"/>
          <p:nvPr/>
        </p:nvSpPr>
        <p:spPr>
          <a:xfrm rot="240000">
            <a:off x="9421065" y="2894682"/>
            <a:ext cx="53660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dirty="0">
                <a:solidFill>
                  <a:srgbClr val="A9A7A7"/>
                </a:solidFill>
                <a:latin typeface="Lucida Sans Unicode"/>
                <a:cs typeface="Lucida Sans Unicode"/>
              </a:rPr>
              <a:t>SIRIO</a:t>
            </a:r>
            <a:endParaRPr sz="1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032408" y="5911495"/>
            <a:ext cx="1853323" cy="2189797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10590099" y="5810911"/>
            <a:ext cx="870585" cy="2263775"/>
            <a:chOff x="5535498" y="5810910"/>
            <a:chExt cx="870585" cy="2263775"/>
          </a:xfrm>
        </p:grpSpPr>
        <p:sp>
          <p:nvSpPr>
            <p:cNvPr id="4" name="object 4"/>
            <p:cNvSpPr/>
            <p:nvPr/>
          </p:nvSpPr>
          <p:spPr>
            <a:xfrm>
              <a:off x="5538025" y="6004382"/>
              <a:ext cx="649605" cy="2065655"/>
            </a:xfrm>
            <a:custGeom>
              <a:avLst/>
              <a:gdLst/>
              <a:ahLst/>
              <a:cxnLst/>
              <a:rect l="l" t="t" r="r" b="b"/>
              <a:pathLst>
                <a:path w="649604" h="2065654">
                  <a:moveTo>
                    <a:pt x="7810" y="0"/>
                  </a:moveTo>
                  <a:lnTo>
                    <a:pt x="2070" y="1943633"/>
                  </a:lnTo>
                  <a:lnTo>
                    <a:pt x="0" y="1942477"/>
                  </a:lnTo>
                  <a:lnTo>
                    <a:pt x="0" y="1947799"/>
                  </a:lnTo>
                  <a:lnTo>
                    <a:pt x="4394" y="1949640"/>
                  </a:lnTo>
                  <a:lnTo>
                    <a:pt x="13385" y="1949640"/>
                  </a:lnTo>
                  <a:lnTo>
                    <a:pt x="17767" y="1946643"/>
                  </a:lnTo>
                  <a:lnTo>
                    <a:pt x="649465" y="2065210"/>
                  </a:lnTo>
                  <a:lnTo>
                    <a:pt x="641375" y="40754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634443" y="6282804"/>
              <a:ext cx="126364" cy="346710"/>
            </a:xfrm>
            <a:custGeom>
              <a:avLst/>
              <a:gdLst/>
              <a:ahLst/>
              <a:cxnLst/>
              <a:rect l="l" t="t" r="r" b="b"/>
              <a:pathLst>
                <a:path w="126364" h="346709">
                  <a:moveTo>
                    <a:pt x="38" y="0"/>
                  </a:moveTo>
                  <a:lnTo>
                    <a:pt x="0" y="5829"/>
                  </a:lnTo>
                  <a:lnTo>
                    <a:pt x="118567" y="12585"/>
                  </a:lnTo>
                  <a:lnTo>
                    <a:pt x="117868" y="110667"/>
                  </a:lnTo>
                  <a:lnTo>
                    <a:pt x="114895" y="116461"/>
                  </a:lnTo>
                  <a:lnTo>
                    <a:pt x="112639" y="122728"/>
                  </a:lnTo>
                  <a:lnTo>
                    <a:pt x="111207" y="129425"/>
                  </a:lnTo>
                  <a:lnTo>
                    <a:pt x="110705" y="136512"/>
                  </a:lnTo>
                  <a:lnTo>
                    <a:pt x="111048" y="143549"/>
                  </a:lnTo>
                  <a:lnTo>
                    <a:pt x="112356" y="150412"/>
                  </a:lnTo>
                  <a:lnTo>
                    <a:pt x="114570" y="157018"/>
                  </a:lnTo>
                  <a:lnTo>
                    <a:pt x="117627" y="163283"/>
                  </a:lnTo>
                  <a:lnTo>
                    <a:pt x="119418" y="345490"/>
                  </a:lnTo>
                  <a:lnTo>
                    <a:pt x="126276" y="346163"/>
                  </a:lnTo>
                  <a:lnTo>
                    <a:pt x="124421" y="157848"/>
                  </a:lnTo>
                  <a:lnTo>
                    <a:pt x="121365" y="151589"/>
                  </a:lnTo>
                  <a:lnTo>
                    <a:pt x="119151" y="144986"/>
                  </a:lnTo>
                  <a:lnTo>
                    <a:pt x="117842" y="138120"/>
                  </a:lnTo>
                  <a:lnTo>
                    <a:pt x="117500" y="131076"/>
                  </a:lnTo>
                  <a:lnTo>
                    <a:pt x="117999" y="123988"/>
                  </a:lnTo>
                  <a:lnTo>
                    <a:pt x="119427" y="117287"/>
                  </a:lnTo>
                  <a:lnTo>
                    <a:pt x="121679" y="111020"/>
                  </a:lnTo>
                  <a:lnTo>
                    <a:pt x="124650" y="105232"/>
                  </a:lnTo>
                  <a:lnTo>
                    <a:pt x="125349" y="716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558332" y="5989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0"/>
                  </a:moveTo>
                  <a:lnTo>
                    <a:pt x="0" y="673"/>
                  </a:lnTo>
                  <a:lnTo>
                    <a:pt x="2070" y="20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558332" y="5989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673"/>
                  </a:moveTo>
                  <a:lnTo>
                    <a:pt x="2070" y="2044"/>
                  </a:lnTo>
                  <a:lnTo>
                    <a:pt x="0" y="0"/>
                  </a:lnTo>
                  <a:lnTo>
                    <a:pt x="0" y="67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556465" y="5921895"/>
              <a:ext cx="797560" cy="116839"/>
            </a:xfrm>
            <a:custGeom>
              <a:avLst/>
              <a:gdLst/>
              <a:ahLst/>
              <a:cxnLst/>
              <a:rect l="l" t="t" r="r" b="b"/>
              <a:pathLst>
                <a:path w="797560" h="116839">
                  <a:moveTo>
                    <a:pt x="175640" y="0"/>
                  </a:moveTo>
                  <a:lnTo>
                    <a:pt x="0" y="62801"/>
                  </a:lnTo>
                  <a:lnTo>
                    <a:pt x="1866" y="63677"/>
                  </a:lnTo>
                  <a:lnTo>
                    <a:pt x="1866" y="68097"/>
                  </a:lnTo>
                  <a:lnTo>
                    <a:pt x="3937" y="70142"/>
                  </a:lnTo>
                  <a:lnTo>
                    <a:pt x="639229" y="111023"/>
                  </a:lnTo>
                  <a:lnTo>
                    <a:pt x="639254" y="116281"/>
                  </a:lnTo>
                  <a:lnTo>
                    <a:pt x="788644" y="40398"/>
                  </a:lnTo>
                  <a:lnTo>
                    <a:pt x="789978" y="40170"/>
                  </a:lnTo>
                  <a:lnTo>
                    <a:pt x="789939" y="36449"/>
                  </a:lnTo>
                  <a:lnTo>
                    <a:pt x="797318" y="32054"/>
                  </a:lnTo>
                  <a:lnTo>
                    <a:pt x="1756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195720" y="5962065"/>
              <a:ext cx="161925" cy="2108835"/>
            </a:xfrm>
            <a:custGeom>
              <a:avLst/>
              <a:gdLst/>
              <a:ahLst/>
              <a:cxnLst/>
              <a:rect l="l" t="t" r="r" b="b"/>
              <a:pathLst>
                <a:path w="161925" h="2108834">
                  <a:moveTo>
                    <a:pt x="150723" y="0"/>
                  </a:moveTo>
                  <a:lnTo>
                    <a:pt x="149390" y="228"/>
                  </a:lnTo>
                  <a:lnTo>
                    <a:pt x="0" y="76111"/>
                  </a:lnTo>
                  <a:lnTo>
                    <a:pt x="8039" y="2108390"/>
                  </a:lnTo>
                  <a:lnTo>
                    <a:pt x="11518" y="2105952"/>
                  </a:lnTo>
                  <a:lnTo>
                    <a:pt x="19380" y="2107806"/>
                  </a:lnTo>
                  <a:lnTo>
                    <a:pt x="161531" y="1880273"/>
                  </a:lnTo>
                  <a:lnTo>
                    <a:pt x="15072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736615" y="5813196"/>
              <a:ext cx="667385" cy="2029460"/>
            </a:xfrm>
            <a:custGeom>
              <a:avLst/>
              <a:gdLst/>
              <a:ahLst/>
              <a:cxnLst/>
              <a:rect l="l" t="t" r="r" b="b"/>
              <a:pathLst>
                <a:path w="667385" h="2029459">
                  <a:moveTo>
                    <a:pt x="666775" y="1956917"/>
                  </a:moveTo>
                  <a:lnTo>
                    <a:pt x="654824" y="109842"/>
                  </a:lnTo>
                  <a:lnTo>
                    <a:pt x="654481" y="55626"/>
                  </a:lnTo>
                  <a:lnTo>
                    <a:pt x="654329" y="31381"/>
                  </a:lnTo>
                  <a:lnTo>
                    <a:pt x="646912" y="31000"/>
                  </a:lnTo>
                  <a:lnTo>
                    <a:pt x="646912" y="72694"/>
                  </a:lnTo>
                  <a:lnTo>
                    <a:pt x="646252" y="83299"/>
                  </a:lnTo>
                  <a:lnTo>
                    <a:pt x="644855" y="93713"/>
                  </a:lnTo>
                  <a:lnTo>
                    <a:pt x="642924" y="102209"/>
                  </a:lnTo>
                  <a:lnTo>
                    <a:pt x="640689" y="107873"/>
                  </a:lnTo>
                  <a:lnTo>
                    <a:pt x="638403" y="109842"/>
                  </a:lnTo>
                  <a:lnTo>
                    <a:pt x="636473" y="107442"/>
                  </a:lnTo>
                  <a:lnTo>
                    <a:pt x="635266" y="101460"/>
                  </a:lnTo>
                  <a:lnTo>
                    <a:pt x="634873" y="92748"/>
                  </a:lnTo>
                  <a:lnTo>
                    <a:pt x="635419" y="82156"/>
                  </a:lnTo>
                  <a:lnTo>
                    <a:pt x="646912" y="72694"/>
                  </a:lnTo>
                  <a:lnTo>
                    <a:pt x="646912" y="31000"/>
                  </a:lnTo>
                  <a:lnTo>
                    <a:pt x="603783" y="28727"/>
                  </a:lnTo>
                  <a:lnTo>
                    <a:pt x="603783" y="86766"/>
                  </a:lnTo>
                  <a:lnTo>
                    <a:pt x="580720" y="108699"/>
                  </a:lnTo>
                  <a:lnTo>
                    <a:pt x="557403" y="84467"/>
                  </a:lnTo>
                  <a:lnTo>
                    <a:pt x="562254" y="79844"/>
                  </a:lnTo>
                  <a:lnTo>
                    <a:pt x="571246" y="71310"/>
                  </a:lnTo>
                  <a:lnTo>
                    <a:pt x="571246" y="47764"/>
                  </a:lnTo>
                  <a:lnTo>
                    <a:pt x="589965" y="48704"/>
                  </a:lnTo>
                  <a:lnTo>
                    <a:pt x="589965" y="72224"/>
                  </a:lnTo>
                  <a:lnTo>
                    <a:pt x="603783" y="86766"/>
                  </a:lnTo>
                  <a:lnTo>
                    <a:pt x="603783" y="28727"/>
                  </a:lnTo>
                  <a:lnTo>
                    <a:pt x="487565" y="22606"/>
                  </a:lnTo>
                  <a:lnTo>
                    <a:pt x="150787" y="4889"/>
                  </a:lnTo>
                  <a:lnTo>
                    <a:pt x="150787" y="59080"/>
                  </a:lnTo>
                  <a:lnTo>
                    <a:pt x="129108" y="79844"/>
                  </a:lnTo>
                  <a:lnTo>
                    <a:pt x="107416" y="56997"/>
                  </a:lnTo>
                  <a:lnTo>
                    <a:pt x="120332" y="44780"/>
                  </a:lnTo>
                  <a:lnTo>
                    <a:pt x="120332" y="22606"/>
                  </a:lnTo>
                  <a:lnTo>
                    <a:pt x="137871" y="23545"/>
                  </a:lnTo>
                  <a:lnTo>
                    <a:pt x="137871" y="45707"/>
                  </a:lnTo>
                  <a:lnTo>
                    <a:pt x="150787" y="59080"/>
                  </a:lnTo>
                  <a:lnTo>
                    <a:pt x="150787" y="4889"/>
                  </a:lnTo>
                  <a:lnTo>
                    <a:pt x="58026" y="0"/>
                  </a:lnTo>
                  <a:lnTo>
                    <a:pt x="47409" y="3873"/>
                  </a:lnTo>
                  <a:lnTo>
                    <a:pt x="47409" y="52387"/>
                  </a:lnTo>
                  <a:lnTo>
                    <a:pt x="46024" y="62928"/>
                  </a:lnTo>
                  <a:lnTo>
                    <a:pt x="43510" y="71488"/>
                  </a:lnTo>
                  <a:lnTo>
                    <a:pt x="40170" y="77177"/>
                  </a:lnTo>
                  <a:lnTo>
                    <a:pt x="36334" y="79146"/>
                  </a:lnTo>
                  <a:lnTo>
                    <a:pt x="32829" y="76847"/>
                  </a:lnTo>
                  <a:lnTo>
                    <a:pt x="30124" y="70853"/>
                  </a:lnTo>
                  <a:lnTo>
                    <a:pt x="28498" y="62090"/>
                  </a:lnTo>
                  <a:lnTo>
                    <a:pt x="28257" y="51460"/>
                  </a:lnTo>
                  <a:lnTo>
                    <a:pt x="29527" y="40919"/>
                  </a:lnTo>
                  <a:lnTo>
                    <a:pt x="32029" y="32372"/>
                  </a:lnTo>
                  <a:lnTo>
                    <a:pt x="35356" y="26682"/>
                  </a:lnTo>
                  <a:lnTo>
                    <a:pt x="39103" y="24701"/>
                  </a:lnTo>
                  <a:lnTo>
                    <a:pt x="42735" y="27114"/>
                  </a:lnTo>
                  <a:lnTo>
                    <a:pt x="45504" y="33096"/>
                  </a:lnTo>
                  <a:lnTo>
                    <a:pt x="47142" y="41808"/>
                  </a:lnTo>
                  <a:lnTo>
                    <a:pt x="47409" y="52387"/>
                  </a:lnTo>
                  <a:lnTo>
                    <a:pt x="47409" y="3873"/>
                  </a:lnTo>
                  <a:lnTo>
                    <a:pt x="15570" y="15468"/>
                  </a:lnTo>
                  <a:lnTo>
                    <a:pt x="15570" y="99923"/>
                  </a:lnTo>
                  <a:lnTo>
                    <a:pt x="0" y="108331"/>
                  </a:lnTo>
                  <a:lnTo>
                    <a:pt x="57708" y="111379"/>
                  </a:lnTo>
                  <a:lnTo>
                    <a:pt x="617169" y="140754"/>
                  </a:lnTo>
                  <a:lnTo>
                    <a:pt x="608495" y="149098"/>
                  </a:lnTo>
                  <a:lnTo>
                    <a:pt x="620636" y="2029142"/>
                  </a:lnTo>
                  <a:lnTo>
                    <a:pt x="666775" y="195691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648718" y="6314439"/>
              <a:ext cx="97790" cy="54610"/>
            </a:xfrm>
            <a:custGeom>
              <a:avLst/>
              <a:gdLst/>
              <a:ahLst/>
              <a:cxnLst/>
              <a:rect l="l" t="t" r="r" b="b"/>
              <a:pathLst>
                <a:path w="97789" h="54610">
                  <a:moveTo>
                    <a:pt x="97675" y="6350"/>
                  </a:moveTo>
                  <a:lnTo>
                    <a:pt x="45224" y="6350"/>
                  </a:lnTo>
                  <a:lnTo>
                    <a:pt x="45224" y="0"/>
                  </a:lnTo>
                  <a:lnTo>
                    <a:pt x="266" y="0"/>
                  </a:lnTo>
                  <a:lnTo>
                    <a:pt x="266" y="6350"/>
                  </a:lnTo>
                  <a:lnTo>
                    <a:pt x="228" y="10160"/>
                  </a:lnTo>
                  <a:lnTo>
                    <a:pt x="190" y="16510"/>
                  </a:lnTo>
                  <a:lnTo>
                    <a:pt x="0" y="16510"/>
                  </a:lnTo>
                  <a:lnTo>
                    <a:pt x="0" y="54610"/>
                  </a:lnTo>
                  <a:lnTo>
                    <a:pt x="7061" y="54610"/>
                  </a:lnTo>
                  <a:lnTo>
                    <a:pt x="7061" y="16510"/>
                  </a:lnTo>
                  <a:lnTo>
                    <a:pt x="7061" y="10160"/>
                  </a:lnTo>
                  <a:lnTo>
                    <a:pt x="97675" y="10160"/>
                  </a:lnTo>
                  <a:lnTo>
                    <a:pt x="97675" y="635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655779" y="6324612"/>
              <a:ext cx="90805" cy="52069"/>
            </a:xfrm>
            <a:custGeom>
              <a:avLst/>
              <a:gdLst/>
              <a:ahLst/>
              <a:cxnLst/>
              <a:rect l="l" t="t" r="r" b="b"/>
              <a:pathLst>
                <a:path w="90804" h="52070">
                  <a:moveTo>
                    <a:pt x="381" y="0"/>
                  </a:moveTo>
                  <a:lnTo>
                    <a:pt x="0" y="44386"/>
                  </a:lnTo>
                  <a:lnTo>
                    <a:pt x="90170" y="51663"/>
                  </a:lnTo>
                  <a:lnTo>
                    <a:pt x="90538" y="640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674639" y="6441122"/>
              <a:ext cx="76835" cy="171437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6169393" y="6130036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10">
                  <a:moveTo>
                    <a:pt x="12700" y="0"/>
                  </a:moveTo>
                  <a:lnTo>
                    <a:pt x="3708" y="0"/>
                  </a:lnTo>
                  <a:lnTo>
                    <a:pt x="0" y="3695"/>
                  </a:lnTo>
                  <a:lnTo>
                    <a:pt x="0" y="12687"/>
                  </a:lnTo>
                  <a:lnTo>
                    <a:pt x="3708" y="16395"/>
                  </a:lnTo>
                  <a:lnTo>
                    <a:pt x="8077" y="16395"/>
                  </a:lnTo>
                  <a:lnTo>
                    <a:pt x="12700" y="16395"/>
                  </a:lnTo>
                  <a:lnTo>
                    <a:pt x="16408" y="12687"/>
                  </a:lnTo>
                  <a:lnTo>
                    <a:pt x="16408" y="3695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6293320" y="6162814"/>
              <a:ext cx="19685" cy="1480185"/>
            </a:xfrm>
            <a:custGeom>
              <a:avLst/>
              <a:gdLst/>
              <a:ahLst/>
              <a:cxnLst/>
              <a:rect l="l" t="t" r="r" b="b"/>
              <a:pathLst>
                <a:path w="19685" h="1480184">
                  <a:moveTo>
                    <a:pt x="12687" y="7150"/>
                  </a:moveTo>
                  <a:lnTo>
                    <a:pt x="11099" y="698"/>
                  </a:lnTo>
                  <a:lnTo>
                    <a:pt x="8077" y="457"/>
                  </a:lnTo>
                  <a:lnTo>
                    <a:pt x="5080" y="0"/>
                  </a:lnTo>
                  <a:lnTo>
                    <a:pt x="1841" y="5753"/>
                  </a:lnTo>
                  <a:lnTo>
                    <a:pt x="0" y="20535"/>
                  </a:lnTo>
                  <a:lnTo>
                    <a:pt x="1625" y="26987"/>
                  </a:lnTo>
                  <a:lnTo>
                    <a:pt x="4635" y="27457"/>
                  </a:lnTo>
                  <a:lnTo>
                    <a:pt x="7607" y="27686"/>
                  </a:lnTo>
                  <a:lnTo>
                    <a:pt x="10858" y="21932"/>
                  </a:lnTo>
                  <a:lnTo>
                    <a:pt x="12687" y="7150"/>
                  </a:lnTo>
                  <a:close/>
                </a:path>
                <a:path w="19685" h="1480184">
                  <a:moveTo>
                    <a:pt x="19164" y="1454505"/>
                  </a:moveTo>
                  <a:lnTo>
                    <a:pt x="16865" y="1447126"/>
                  </a:lnTo>
                  <a:lnTo>
                    <a:pt x="13639" y="1446898"/>
                  </a:lnTo>
                  <a:lnTo>
                    <a:pt x="10147" y="1446898"/>
                  </a:lnTo>
                  <a:lnTo>
                    <a:pt x="6908" y="1453832"/>
                  </a:lnTo>
                  <a:lnTo>
                    <a:pt x="5994" y="1471828"/>
                  </a:lnTo>
                  <a:lnTo>
                    <a:pt x="8318" y="1479448"/>
                  </a:lnTo>
                  <a:lnTo>
                    <a:pt x="11785" y="1479677"/>
                  </a:lnTo>
                  <a:lnTo>
                    <a:pt x="15024" y="1479677"/>
                  </a:lnTo>
                  <a:lnTo>
                    <a:pt x="18237" y="1472514"/>
                  </a:lnTo>
                  <a:lnTo>
                    <a:pt x="19164" y="1454505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6365100" y="7759255"/>
              <a:ext cx="9525" cy="24130"/>
            </a:xfrm>
            <a:custGeom>
              <a:avLst/>
              <a:gdLst/>
              <a:ahLst/>
              <a:cxnLst/>
              <a:rect l="l" t="t" r="r" b="b"/>
              <a:pathLst>
                <a:path w="9525" h="24129">
                  <a:moveTo>
                    <a:pt x="5321" y="0"/>
                  </a:moveTo>
                  <a:lnTo>
                    <a:pt x="2997" y="0"/>
                  </a:lnTo>
                  <a:lnTo>
                    <a:pt x="698" y="5079"/>
                  </a:lnTo>
                  <a:lnTo>
                    <a:pt x="215" y="11760"/>
                  </a:lnTo>
                  <a:lnTo>
                    <a:pt x="0" y="18224"/>
                  </a:lnTo>
                  <a:lnTo>
                    <a:pt x="1625" y="23761"/>
                  </a:lnTo>
                  <a:lnTo>
                    <a:pt x="4152" y="23761"/>
                  </a:lnTo>
                  <a:lnTo>
                    <a:pt x="6464" y="23990"/>
                  </a:lnTo>
                  <a:lnTo>
                    <a:pt x="8775" y="18694"/>
                  </a:lnTo>
                  <a:lnTo>
                    <a:pt x="9232" y="12230"/>
                  </a:lnTo>
                  <a:lnTo>
                    <a:pt x="9474" y="5537"/>
                  </a:lnTo>
                  <a:lnTo>
                    <a:pt x="7848" y="228"/>
                  </a:lnTo>
                  <a:lnTo>
                    <a:pt x="5321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6171488" y="7909293"/>
              <a:ext cx="26034" cy="28575"/>
            </a:xfrm>
            <a:custGeom>
              <a:avLst/>
              <a:gdLst/>
              <a:ahLst/>
              <a:cxnLst/>
              <a:rect l="l" t="t" r="r" b="b"/>
              <a:pathLst>
                <a:path w="26035" h="28575">
                  <a:moveTo>
                    <a:pt x="11645" y="0"/>
                  </a:moveTo>
                  <a:lnTo>
                    <a:pt x="8572" y="1536"/>
                  </a:lnTo>
                  <a:lnTo>
                    <a:pt x="6616" y="4051"/>
                  </a:lnTo>
                  <a:lnTo>
                    <a:pt x="2717" y="5600"/>
                  </a:lnTo>
                  <a:lnTo>
                    <a:pt x="0" y="9702"/>
                  </a:lnTo>
                  <a:lnTo>
                    <a:pt x="0" y="21424"/>
                  </a:lnTo>
                  <a:lnTo>
                    <a:pt x="4851" y="27431"/>
                  </a:lnTo>
                  <a:lnTo>
                    <a:pt x="10845" y="27889"/>
                  </a:lnTo>
                  <a:lnTo>
                    <a:pt x="14490" y="28308"/>
                  </a:lnTo>
                  <a:lnTo>
                    <a:pt x="17678" y="26568"/>
                  </a:lnTo>
                  <a:lnTo>
                    <a:pt x="19646" y="23672"/>
                  </a:lnTo>
                  <a:lnTo>
                    <a:pt x="19837" y="23964"/>
                  </a:lnTo>
                  <a:lnTo>
                    <a:pt x="23533" y="22339"/>
                  </a:lnTo>
                  <a:lnTo>
                    <a:pt x="25844" y="18415"/>
                  </a:lnTo>
                  <a:lnTo>
                    <a:pt x="25844" y="6896"/>
                  </a:lnTo>
                  <a:lnTo>
                    <a:pt x="20993" y="888"/>
                  </a:lnTo>
                  <a:lnTo>
                    <a:pt x="14998" y="419"/>
                  </a:lnTo>
                  <a:lnTo>
                    <a:pt x="11645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633338" y="6282804"/>
              <a:ext cx="127635" cy="346710"/>
            </a:xfrm>
            <a:custGeom>
              <a:avLst/>
              <a:gdLst/>
              <a:ahLst/>
              <a:cxnLst/>
              <a:rect l="l" t="t" r="r" b="b"/>
              <a:pathLst>
                <a:path w="127635" h="346709">
                  <a:moveTo>
                    <a:pt x="118605" y="131076"/>
                  </a:moveTo>
                  <a:lnTo>
                    <a:pt x="119104" y="123988"/>
                  </a:lnTo>
                  <a:lnTo>
                    <a:pt x="120532" y="117287"/>
                  </a:lnTo>
                  <a:lnTo>
                    <a:pt x="122784" y="111020"/>
                  </a:lnTo>
                  <a:lnTo>
                    <a:pt x="125755" y="105232"/>
                  </a:lnTo>
                  <a:lnTo>
                    <a:pt x="126453" y="7162"/>
                  </a:lnTo>
                  <a:lnTo>
                    <a:pt x="1143" y="0"/>
                  </a:lnTo>
                  <a:lnTo>
                    <a:pt x="457" y="93472"/>
                  </a:lnTo>
                  <a:lnTo>
                    <a:pt x="3821" y="99807"/>
                  </a:lnTo>
                  <a:lnTo>
                    <a:pt x="6281" y="106643"/>
                  </a:lnTo>
                  <a:lnTo>
                    <a:pt x="7792" y="113872"/>
                  </a:lnTo>
                  <a:lnTo>
                    <a:pt x="8305" y="121386"/>
                  </a:lnTo>
                  <a:lnTo>
                    <a:pt x="7752" y="128676"/>
                  </a:lnTo>
                  <a:lnTo>
                    <a:pt x="6138" y="135580"/>
                  </a:lnTo>
                  <a:lnTo>
                    <a:pt x="3531" y="141962"/>
                  </a:lnTo>
                  <a:lnTo>
                    <a:pt x="0" y="147688"/>
                  </a:lnTo>
                  <a:lnTo>
                    <a:pt x="914" y="334149"/>
                  </a:lnTo>
                  <a:lnTo>
                    <a:pt x="127381" y="346163"/>
                  </a:lnTo>
                  <a:lnTo>
                    <a:pt x="125526" y="157848"/>
                  </a:lnTo>
                  <a:lnTo>
                    <a:pt x="122470" y="151589"/>
                  </a:lnTo>
                  <a:lnTo>
                    <a:pt x="120256" y="144986"/>
                  </a:lnTo>
                  <a:lnTo>
                    <a:pt x="118947" y="138120"/>
                  </a:lnTo>
                  <a:lnTo>
                    <a:pt x="118605" y="13107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648566" y="6314427"/>
              <a:ext cx="98425" cy="62230"/>
            </a:xfrm>
            <a:custGeom>
              <a:avLst/>
              <a:gdLst/>
              <a:ahLst/>
              <a:cxnLst/>
              <a:rect l="l" t="t" r="r" b="b"/>
              <a:pathLst>
                <a:path w="98425" h="62229">
                  <a:moveTo>
                    <a:pt x="97383" y="61849"/>
                  </a:moveTo>
                  <a:lnTo>
                    <a:pt x="97840" y="6908"/>
                  </a:lnTo>
                  <a:lnTo>
                    <a:pt x="457" y="0"/>
                  </a:lnTo>
                  <a:lnTo>
                    <a:pt x="0" y="54000"/>
                  </a:lnTo>
                  <a:lnTo>
                    <a:pt x="97383" y="6184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661482" y="6400266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-2286" y="692"/>
                  </a:moveTo>
                  <a:lnTo>
                    <a:pt x="19608" y="692"/>
                  </a:lnTo>
                </a:path>
              </a:pathLst>
            </a:custGeom>
            <a:ln w="595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661240" y="6411341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70">
                  <a:moveTo>
                    <a:pt x="-2286" y="584"/>
                  </a:moveTo>
                  <a:lnTo>
                    <a:pt x="15227" y="584"/>
                  </a:lnTo>
                </a:path>
              </a:pathLst>
            </a:custGeom>
            <a:ln w="57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644413" y="6435369"/>
              <a:ext cx="109347" cy="179476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630811" y="6089446"/>
              <a:ext cx="157581" cy="176034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5630100" y="6645338"/>
              <a:ext cx="154305" cy="462280"/>
            </a:xfrm>
            <a:custGeom>
              <a:avLst/>
              <a:gdLst/>
              <a:ahLst/>
              <a:cxnLst/>
              <a:rect l="l" t="t" r="r" b="b"/>
              <a:pathLst>
                <a:path w="154304" h="462279">
                  <a:moveTo>
                    <a:pt x="153924" y="12001"/>
                  </a:moveTo>
                  <a:lnTo>
                    <a:pt x="153924" y="33693"/>
                  </a:lnTo>
                  <a:lnTo>
                    <a:pt x="131991" y="31610"/>
                  </a:lnTo>
                </a:path>
                <a:path w="154304" h="462279">
                  <a:moveTo>
                    <a:pt x="120929" y="9004"/>
                  </a:moveTo>
                  <a:lnTo>
                    <a:pt x="120929" y="30708"/>
                  </a:lnTo>
                  <a:lnTo>
                    <a:pt x="99009" y="28625"/>
                  </a:lnTo>
                </a:path>
                <a:path w="154304" h="462279">
                  <a:moveTo>
                    <a:pt x="87922" y="6007"/>
                  </a:moveTo>
                  <a:lnTo>
                    <a:pt x="87922" y="27698"/>
                  </a:lnTo>
                  <a:lnTo>
                    <a:pt x="66014" y="25615"/>
                  </a:lnTo>
                </a:path>
                <a:path w="154304" h="462279">
                  <a:moveTo>
                    <a:pt x="54914" y="2997"/>
                  </a:moveTo>
                  <a:lnTo>
                    <a:pt x="54914" y="24701"/>
                  </a:lnTo>
                  <a:lnTo>
                    <a:pt x="32994" y="22618"/>
                  </a:lnTo>
                </a:path>
                <a:path w="154304" h="462279">
                  <a:moveTo>
                    <a:pt x="22161" y="0"/>
                  </a:moveTo>
                  <a:lnTo>
                    <a:pt x="22161" y="21691"/>
                  </a:lnTo>
                  <a:lnTo>
                    <a:pt x="0" y="19621"/>
                  </a:lnTo>
                </a:path>
                <a:path w="154304" h="462279">
                  <a:moveTo>
                    <a:pt x="153949" y="47675"/>
                  </a:moveTo>
                  <a:lnTo>
                    <a:pt x="153949" y="69367"/>
                  </a:lnTo>
                  <a:lnTo>
                    <a:pt x="132029" y="67259"/>
                  </a:lnTo>
                </a:path>
                <a:path w="154304" h="462279">
                  <a:moveTo>
                    <a:pt x="120942" y="44589"/>
                  </a:moveTo>
                  <a:lnTo>
                    <a:pt x="120942" y="66306"/>
                  </a:lnTo>
                  <a:lnTo>
                    <a:pt x="99060" y="64173"/>
                  </a:lnTo>
                </a:path>
                <a:path w="154304" h="462279">
                  <a:moveTo>
                    <a:pt x="87985" y="41516"/>
                  </a:moveTo>
                  <a:lnTo>
                    <a:pt x="87985" y="63220"/>
                  </a:lnTo>
                  <a:lnTo>
                    <a:pt x="66065" y="61099"/>
                  </a:lnTo>
                </a:path>
                <a:path w="154304" h="462279">
                  <a:moveTo>
                    <a:pt x="54990" y="38455"/>
                  </a:moveTo>
                  <a:lnTo>
                    <a:pt x="54990" y="60147"/>
                  </a:lnTo>
                  <a:lnTo>
                    <a:pt x="33070" y="58026"/>
                  </a:lnTo>
                </a:path>
                <a:path w="154304" h="462279">
                  <a:moveTo>
                    <a:pt x="22250" y="35369"/>
                  </a:moveTo>
                  <a:lnTo>
                    <a:pt x="22237" y="57073"/>
                  </a:lnTo>
                  <a:lnTo>
                    <a:pt x="114" y="54965"/>
                  </a:lnTo>
                </a:path>
                <a:path w="154304" h="462279">
                  <a:moveTo>
                    <a:pt x="153962" y="83324"/>
                  </a:moveTo>
                  <a:lnTo>
                    <a:pt x="153962" y="105054"/>
                  </a:lnTo>
                  <a:lnTo>
                    <a:pt x="132041" y="102882"/>
                  </a:lnTo>
                </a:path>
                <a:path w="154304" h="462279">
                  <a:moveTo>
                    <a:pt x="120992" y="80187"/>
                  </a:moveTo>
                  <a:lnTo>
                    <a:pt x="120992" y="101904"/>
                  </a:lnTo>
                  <a:lnTo>
                    <a:pt x="99085" y="99733"/>
                  </a:lnTo>
                </a:path>
                <a:path w="154304" h="462279">
                  <a:moveTo>
                    <a:pt x="88023" y="77050"/>
                  </a:moveTo>
                  <a:lnTo>
                    <a:pt x="88023" y="98755"/>
                  </a:lnTo>
                  <a:lnTo>
                    <a:pt x="66116" y="96596"/>
                  </a:lnTo>
                </a:path>
                <a:path w="154304" h="462279">
                  <a:moveTo>
                    <a:pt x="55054" y="73901"/>
                  </a:moveTo>
                  <a:lnTo>
                    <a:pt x="55054" y="95618"/>
                  </a:lnTo>
                  <a:lnTo>
                    <a:pt x="33159" y="93446"/>
                  </a:lnTo>
                </a:path>
                <a:path w="154304" h="462279">
                  <a:moveTo>
                    <a:pt x="22326" y="70751"/>
                  </a:moveTo>
                  <a:lnTo>
                    <a:pt x="22313" y="92456"/>
                  </a:lnTo>
                  <a:lnTo>
                    <a:pt x="203" y="90309"/>
                  </a:lnTo>
                </a:path>
                <a:path w="154304" h="462279">
                  <a:moveTo>
                    <a:pt x="153974" y="118999"/>
                  </a:moveTo>
                  <a:lnTo>
                    <a:pt x="153974" y="140715"/>
                  </a:lnTo>
                  <a:lnTo>
                    <a:pt x="132067" y="138506"/>
                  </a:lnTo>
                </a:path>
                <a:path w="154304" h="462279">
                  <a:moveTo>
                    <a:pt x="121031" y="115773"/>
                  </a:moveTo>
                  <a:lnTo>
                    <a:pt x="121031" y="137515"/>
                  </a:lnTo>
                  <a:lnTo>
                    <a:pt x="99123" y="135280"/>
                  </a:lnTo>
                </a:path>
                <a:path w="154304" h="462279">
                  <a:moveTo>
                    <a:pt x="88074" y="112560"/>
                  </a:moveTo>
                  <a:lnTo>
                    <a:pt x="88074" y="134289"/>
                  </a:lnTo>
                  <a:lnTo>
                    <a:pt x="66166" y="132079"/>
                  </a:lnTo>
                </a:path>
                <a:path w="154304" h="462279">
                  <a:moveTo>
                    <a:pt x="55130" y="109334"/>
                  </a:moveTo>
                  <a:lnTo>
                    <a:pt x="55130" y="131063"/>
                  </a:lnTo>
                  <a:lnTo>
                    <a:pt x="33235" y="128841"/>
                  </a:lnTo>
                </a:path>
                <a:path w="154304" h="462279">
                  <a:moveTo>
                    <a:pt x="22402" y="106133"/>
                  </a:moveTo>
                  <a:lnTo>
                    <a:pt x="22377" y="127850"/>
                  </a:lnTo>
                  <a:lnTo>
                    <a:pt x="292" y="125641"/>
                  </a:lnTo>
                </a:path>
                <a:path w="154304" h="462279">
                  <a:moveTo>
                    <a:pt x="153987" y="154660"/>
                  </a:moveTo>
                  <a:lnTo>
                    <a:pt x="153987" y="176390"/>
                  </a:lnTo>
                  <a:lnTo>
                    <a:pt x="132092" y="174142"/>
                  </a:lnTo>
                </a:path>
                <a:path w="154304" h="462279">
                  <a:moveTo>
                    <a:pt x="121069" y="151358"/>
                  </a:moveTo>
                  <a:lnTo>
                    <a:pt x="121069" y="173126"/>
                  </a:lnTo>
                  <a:lnTo>
                    <a:pt x="99161" y="170840"/>
                  </a:lnTo>
                </a:path>
                <a:path w="154304" h="462279">
                  <a:moveTo>
                    <a:pt x="88125" y="148082"/>
                  </a:moveTo>
                  <a:lnTo>
                    <a:pt x="88125" y="169824"/>
                  </a:lnTo>
                  <a:lnTo>
                    <a:pt x="66243" y="167563"/>
                  </a:lnTo>
                </a:path>
                <a:path w="154304" h="462279">
                  <a:moveTo>
                    <a:pt x="55194" y="144792"/>
                  </a:moveTo>
                  <a:lnTo>
                    <a:pt x="55194" y="166535"/>
                  </a:lnTo>
                  <a:lnTo>
                    <a:pt x="33312" y="164261"/>
                  </a:lnTo>
                </a:path>
                <a:path w="154304" h="462279">
                  <a:moveTo>
                    <a:pt x="22504" y="141503"/>
                  </a:moveTo>
                  <a:lnTo>
                    <a:pt x="22453" y="163233"/>
                  </a:lnTo>
                  <a:lnTo>
                    <a:pt x="406" y="160985"/>
                  </a:lnTo>
                </a:path>
                <a:path w="154304" h="462279">
                  <a:moveTo>
                    <a:pt x="154012" y="190322"/>
                  </a:moveTo>
                  <a:lnTo>
                    <a:pt x="154012" y="212064"/>
                  </a:lnTo>
                  <a:lnTo>
                    <a:pt x="132118" y="209778"/>
                  </a:lnTo>
                </a:path>
                <a:path w="154304" h="462279">
                  <a:moveTo>
                    <a:pt x="121107" y="186956"/>
                  </a:moveTo>
                  <a:lnTo>
                    <a:pt x="121107" y="208724"/>
                  </a:lnTo>
                  <a:lnTo>
                    <a:pt x="99199" y="206400"/>
                  </a:lnTo>
                </a:path>
                <a:path w="154304" h="462279">
                  <a:moveTo>
                    <a:pt x="88163" y="183603"/>
                  </a:moveTo>
                  <a:lnTo>
                    <a:pt x="88163" y="205346"/>
                  </a:lnTo>
                  <a:lnTo>
                    <a:pt x="66306" y="203047"/>
                  </a:lnTo>
                </a:path>
                <a:path w="154304" h="462279">
                  <a:moveTo>
                    <a:pt x="55270" y="180212"/>
                  </a:moveTo>
                  <a:lnTo>
                    <a:pt x="55270" y="202006"/>
                  </a:lnTo>
                  <a:lnTo>
                    <a:pt x="33375" y="199656"/>
                  </a:lnTo>
                </a:path>
                <a:path w="154304" h="462279">
                  <a:moveTo>
                    <a:pt x="22580" y="176885"/>
                  </a:moveTo>
                  <a:lnTo>
                    <a:pt x="22529" y="198615"/>
                  </a:lnTo>
                  <a:lnTo>
                    <a:pt x="508" y="196329"/>
                  </a:lnTo>
                </a:path>
                <a:path w="154304" h="462279">
                  <a:moveTo>
                    <a:pt x="154025" y="225996"/>
                  </a:moveTo>
                  <a:lnTo>
                    <a:pt x="154025" y="247738"/>
                  </a:lnTo>
                  <a:lnTo>
                    <a:pt x="132143" y="245402"/>
                  </a:lnTo>
                </a:path>
                <a:path w="154304" h="462279">
                  <a:moveTo>
                    <a:pt x="121132" y="222542"/>
                  </a:moveTo>
                  <a:lnTo>
                    <a:pt x="121132" y="244322"/>
                  </a:lnTo>
                  <a:lnTo>
                    <a:pt x="99250" y="241960"/>
                  </a:lnTo>
                </a:path>
                <a:path w="154304" h="462279">
                  <a:moveTo>
                    <a:pt x="88226" y="219125"/>
                  </a:moveTo>
                  <a:lnTo>
                    <a:pt x="88226" y="240868"/>
                  </a:lnTo>
                  <a:lnTo>
                    <a:pt x="66357" y="238531"/>
                  </a:lnTo>
                </a:path>
                <a:path w="154304" h="462279">
                  <a:moveTo>
                    <a:pt x="55321" y="215671"/>
                  </a:moveTo>
                  <a:lnTo>
                    <a:pt x="55321" y="237451"/>
                  </a:lnTo>
                  <a:lnTo>
                    <a:pt x="33464" y="235076"/>
                  </a:lnTo>
                </a:path>
                <a:path w="154304" h="462279">
                  <a:moveTo>
                    <a:pt x="22669" y="212255"/>
                  </a:moveTo>
                  <a:lnTo>
                    <a:pt x="22618" y="234010"/>
                  </a:lnTo>
                  <a:lnTo>
                    <a:pt x="622" y="231673"/>
                  </a:lnTo>
                </a:path>
                <a:path w="154304" h="462279">
                  <a:moveTo>
                    <a:pt x="154038" y="261658"/>
                  </a:moveTo>
                  <a:lnTo>
                    <a:pt x="154038" y="283413"/>
                  </a:lnTo>
                  <a:lnTo>
                    <a:pt x="132181" y="281050"/>
                  </a:lnTo>
                </a:path>
                <a:path w="154304" h="462279">
                  <a:moveTo>
                    <a:pt x="121170" y="258140"/>
                  </a:moveTo>
                  <a:lnTo>
                    <a:pt x="121170" y="279946"/>
                  </a:lnTo>
                  <a:lnTo>
                    <a:pt x="99301" y="277494"/>
                  </a:lnTo>
                </a:path>
                <a:path w="154304" h="462279">
                  <a:moveTo>
                    <a:pt x="88277" y="254647"/>
                  </a:moveTo>
                  <a:lnTo>
                    <a:pt x="88277" y="276402"/>
                  </a:lnTo>
                  <a:lnTo>
                    <a:pt x="66408" y="274027"/>
                  </a:lnTo>
                </a:path>
                <a:path w="154304" h="462279">
                  <a:moveTo>
                    <a:pt x="55397" y="251104"/>
                  </a:moveTo>
                  <a:lnTo>
                    <a:pt x="55397" y="272923"/>
                  </a:lnTo>
                  <a:lnTo>
                    <a:pt x="33527" y="270497"/>
                  </a:lnTo>
                </a:path>
                <a:path w="154304" h="462279">
                  <a:moveTo>
                    <a:pt x="22758" y="247637"/>
                  </a:moveTo>
                  <a:lnTo>
                    <a:pt x="22707" y="269392"/>
                  </a:lnTo>
                  <a:lnTo>
                    <a:pt x="723" y="267017"/>
                  </a:lnTo>
                </a:path>
                <a:path w="154304" h="462279">
                  <a:moveTo>
                    <a:pt x="154076" y="297332"/>
                  </a:moveTo>
                  <a:lnTo>
                    <a:pt x="154076" y="319087"/>
                  </a:lnTo>
                  <a:lnTo>
                    <a:pt x="132207" y="316687"/>
                  </a:lnTo>
                </a:path>
                <a:path w="154304" h="462279">
                  <a:moveTo>
                    <a:pt x="121208" y="293725"/>
                  </a:moveTo>
                  <a:lnTo>
                    <a:pt x="121208" y="315544"/>
                  </a:lnTo>
                  <a:lnTo>
                    <a:pt x="99326" y="313067"/>
                  </a:lnTo>
                </a:path>
                <a:path w="154304" h="462279">
                  <a:moveTo>
                    <a:pt x="88341" y="290182"/>
                  </a:moveTo>
                  <a:lnTo>
                    <a:pt x="88341" y="311924"/>
                  </a:lnTo>
                  <a:lnTo>
                    <a:pt x="66471" y="309511"/>
                  </a:lnTo>
                </a:path>
                <a:path w="154304" h="462279">
                  <a:moveTo>
                    <a:pt x="55473" y="286550"/>
                  </a:moveTo>
                  <a:lnTo>
                    <a:pt x="55473" y="308381"/>
                  </a:lnTo>
                  <a:lnTo>
                    <a:pt x="33616" y="305892"/>
                  </a:lnTo>
                </a:path>
                <a:path w="154304" h="462279">
                  <a:moveTo>
                    <a:pt x="22847" y="283006"/>
                  </a:moveTo>
                  <a:lnTo>
                    <a:pt x="22783" y="304761"/>
                  </a:lnTo>
                  <a:lnTo>
                    <a:pt x="825" y="302348"/>
                  </a:lnTo>
                </a:path>
                <a:path w="154304" h="462279">
                  <a:moveTo>
                    <a:pt x="154076" y="333006"/>
                  </a:moveTo>
                  <a:lnTo>
                    <a:pt x="154076" y="354774"/>
                  </a:lnTo>
                  <a:lnTo>
                    <a:pt x="132232" y="352310"/>
                  </a:lnTo>
                </a:path>
                <a:path w="154304" h="462279">
                  <a:moveTo>
                    <a:pt x="121234" y="329311"/>
                  </a:moveTo>
                  <a:lnTo>
                    <a:pt x="121234" y="351155"/>
                  </a:lnTo>
                  <a:lnTo>
                    <a:pt x="99390" y="348602"/>
                  </a:lnTo>
                </a:path>
                <a:path w="154304" h="462279">
                  <a:moveTo>
                    <a:pt x="88391" y="325691"/>
                  </a:moveTo>
                  <a:lnTo>
                    <a:pt x="88391" y="347446"/>
                  </a:lnTo>
                  <a:lnTo>
                    <a:pt x="66535" y="344995"/>
                  </a:lnTo>
                </a:path>
                <a:path w="154304" h="462279">
                  <a:moveTo>
                    <a:pt x="55537" y="321995"/>
                  </a:moveTo>
                  <a:lnTo>
                    <a:pt x="55537" y="343839"/>
                  </a:lnTo>
                  <a:lnTo>
                    <a:pt x="33693" y="341312"/>
                  </a:lnTo>
                </a:path>
                <a:path w="154304" h="462279">
                  <a:moveTo>
                    <a:pt x="22923" y="318376"/>
                  </a:moveTo>
                  <a:lnTo>
                    <a:pt x="22860" y="340169"/>
                  </a:lnTo>
                  <a:lnTo>
                    <a:pt x="927" y="337705"/>
                  </a:lnTo>
                </a:path>
                <a:path w="154304" h="462279">
                  <a:moveTo>
                    <a:pt x="154089" y="368668"/>
                  </a:moveTo>
                  <a:lnTo>
                    <a:pt x="154089" y="390436"/>
                  </a:lnTo>
                  <a:lnTo>
                    <a:pt x="132257" y="387946"/>
                  </a:lnTo>
                </a:path>
                <a:path w="154304" h="462279">
                  <a:moveTo>
                    <a:pt x="121272" y="364909"/>
                  </a:moveTo>
                  <a:lnTo>
                    <a:pt x="121272" y="386753"/>
                  </a:lnTo>
                  <a:lnTo>
                    <a:pt x="99428" y="384175"/>
                  </a:lnTo>
                </a:path>
                <a:path w="154304" h="462279">
                  <a:moveTo>
                    <a:pt x="88442" y="361200"/>
                  </a:moveTo>
                  <a:lnTo>
                    <a:pt x="88442" y="382981"/>
                  </a:lnTo>
                  <a:lnTo>
                    <a:pt x="66598" y="380492"/>
                  </a:lnTo>
                </a:path>
                <a:path w="154304" h="462279">
                  <a:moveTo>
                    <a:pt x="55600" y="357454"/>
                  </a:moveTo>
                  <a:lnTo>
                    <a:pt x="55600" y="379310"/>
                  </a:lnTo>
                  <a:lnTo>
                    <a:pt x="33769" y="376732"/>
                  </a:lnTo>
                </a:path>
                <a:path w="154304" h="462279">
                  <a:moveTo>
                    <a:pt x="22999" y="353758"/>
                  </a:moveTo>
                  <a:lnTo>
                    <a:pt x="22923" y="375538"/>
                  </a:lnTo>
                  <a:lnTo>
                    <a:pt x="1028" y="373024"/>
                  </a:lnTo>
                </a:path>
                <a:path w="154304" h="462279">
                  <a:moveTo>
                    <a:pt x="154114" y="404329"/>
                  </a:moveTo>
                  <a:lnTo>
                    <a:pt x="154114" y="426123"/>
                  </a:lnTo>
                  <a:lnTo>
                    <a:pt x="132283" y="423570"/>
                  </a:lnTo>
                </a:path>
                <a:path w="154304" h="462279">
                  <a:moveTo>
                    <a:pt x="121297" y="400494"/>
                  </a:moveTo>
                  <a:lnTo>
                    <a:pt x="121297" y="422363"/>
                  </a:lnTo>
                  <a:lnTo>
                    <a:pt x="99466" y="419722"/>
                  </a:lnTo>
                </a:path>
                <a:path w="154304" h="462279">
                  <a:moveTo>
                    <a:pt x="88493" y="396722"/>
                  </a:moveTo>
                  <a:lnTo>
                    <a:pt x="88493" y="418515"/>
                  </a:lnTo>
                  <a:lnTo>
                    <a:pt x="66649" y="415975"/>
                  </a:lnTo>
                </a:path>
                <a:path w="154304" h="462279">
                  <a:moveTo>
                    <a:pt x="55664" y="392887"/>
                  </a:moveTo>
                  <a:lnTo>
                    <a:pt x="55664" y="414769"/>
                  </a:lnTo>
                  <a:lnTo>
                    <a:pt x="33858" y="412140"/>
                  </a:lnTo>
                </a:path>
                <a:path w="154304" h="462279">
                  <a:moveTo>
                    <a:pt x="23088" y="389140"/>
                  </a:moveTo>
                  <a:lnTo>
                    <a:pt x="22999" y="410933"/>
                  </a:lnTo>
                  <a:lnTo>
                    <a:pt x="1130" y="408368"/>
                  </a:lnTo>
                </a:path>
                <a:path w="154304" h="462279">
                  <a:moveTo>
                    <a:pt x="154139" y="440004"/>
                  </a:moveTo>
                  <a:lnTo>
                    <a:pt x="154139" y="461797"/>
                  </a:lnTo>
                  <a:lnTo>
                    <a:pt x="132295" y="459206"/>
                  </a:lnTo>
                </a:path>
                <a:path w="154304" h="462279">
                  <a:moveTo>
                    <a:pt x="121335" y="436092"/>
                  </a:moveTo>
                  <a:lnTo>
                    <a:pt x="121335" y="457974"/>
                  </a:lnTo>
                  <a:lnTo>
                    <a:pt x="99504" y="455282"/>
                  </a:lnTo>
                </a:path>
                <a:path w="154304" h="462279">
                  <a:moveTo>
                    <a:pt x="88531" y="432244"/>
                  </a:moveTo>
                  <a:lnTo>
                    <a:pt x="88531" y="454063"/>
                  </a:lnTo>
                  <a:lnTo>
                    <a:pt x="66725" y="451459"/>
                  </a:lnTo>
                </a:path>
                <a:path w="154304" h="462279">
                  <a:moveTo>
                    <a:pt x="55740" y="428332"/>
                  </a:moveTo>
                  <a:lnTo>
                    <a:pt x="55740" y="450240"/>
                  </a:lnTo>
                  <a:lnTo>
                    <a:pt x="33921" y="44754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38660" y="5868822"/>
              <a:ext cx="844876" cy="214147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5631319" y="7069848"/>
              <a:ext cx="153670" cy="572770"/>
            </a:xfrm>
            <a:custGeom>
              <a:avLst/>
              <a:gdLst/>
              <a:ahLst/>
              <a:cxnLst/>
              <a:rect l="l" t="t" r="r" b="b"/>
              <a:pathLst>
                <a:path w="153670" h="572770">
                  <a:moveTo>
                    <a:pt x="21971" y="0"/>
                  </a:moveTo>
                  <a:lnTo>
                    <a:pt x="21856" y="21793"/>
                  </a:lnTo>
                  <a:lnTo>
                    <a:pt x="0" y="19202"/>
                  </a:lnTo>
                </a:path>
                <a:path w="153670" h="572770">
                  <a:moveTo>
                    <a:pt x="152920" y="51168"/>
                  </a:moveTo>
                  <a:lnTo>
                    <a:pt x="152920" y="72961"/>
                  </a:lnTo>
                  <a:lnTo>
                    <a:pt x="131127" y="70332"/>
                  </a:lnTo>
                </a:path>
                <a:path w="153670" h="572770">
                  <a:moveTo>
                    <a:pt x="120154" y="47155"/>
                  </a:moveTo>
                  <a:lnTo>
                    <a:pt x="120154" y="69075"/>
                  </a:lnTo>
                  <a:lnTo>
                    <a:pt x="98336" y="66332"/>
                  </a:lnTo>
                </a:path>
                <a:path w="153670" h="572770">
                  <a:moveTo>
                    <a:pt x="87363" y="43268"/>
                  </a:moveTo>
                  <a:lnTo>
                    <a:pt x="87363" y="65074"/>
                  </a:lnTo>
                  <a:lnTo>
                    <a:pt x="65557" y="62433"/>
                  </a:lnTo>
                </a:path>
                <a:path w="153670" h="572770">
                  <a:moveTo>
                    <a:pt x="54584" y="39268"/>
                  </a:moveTo>
                  <a:lnTo>
                    <a:pt x="54584" y="61175"/>
                  </a:lnTo>
                  <a:lnTo>
                    <a:pt x="32791" y="58432"/>
                  </a:lnTo>
                </a:path>
                <a:path w="153670" h="572770">
                  <a:moveTo>
                    <a:pt x="22047" y="35394"/>
                  </a:moveTo>
                  <a:lnTo>
                    <a:pt x="21932" y="57175"/>
                  </a:lnTo>
                  <a:lnTo>
                    <a:pt x="114" y="54559"/>
                  </a:lnTo>
                </a:path>
                <a:path w="153670" h="572770">
                  <a:moveTo>
                    <a:pt x="152933" y="86817"/>
                  </a:moveTo>
                  <a:lnTo>
                    <a:pt x="152933" y="108635"/>
                  </a:lnTo>
                  <a:lnTo>
                    <a:pt x="131140" y="105956"/>
                  </a:lnTo>
                </a:path>
                <a:path w="153670" h="572770">
                  <a:moveTo>
                    <a:pt x="120180" y="82753"/>
                  </a:moveTo>
                  <a:lnTo>
                    <a:pt x="120180" y="104686"/>
                  </a:lnTo>
                  <a:lnTo>
                    <a:pt x="98386" y="101879"/>
                  </a:lnTo>
                </a:path>
                <a:path w="153670" h="572770">
                  <a:moveTo>
                    <a:pt x="87414" y="78790"/>
                  </a:moveTo>
                  <a:lnTo>
                    <a:pt x="87414" y="100596"/>
                  </a:lnTo>
                  <a:lnTo>
                    <a:pt x="65608" y="97916"/>
                  </a:lnTo>
                </a:path>
                <a:path w="153670" h="572770">
                  <a:moveTo>
                    <a:pt x="54660" y="74714"/>
                  </a:moveTo>
                  <a:lnTo>
                    <a:pt x="54660" y="96646"/>
                  </a:lnTo>
                  <a:lnTo>
                    <a:pt x="32842" y="93852"/>
                  </a:lnTo>
                </a:path>
                <a:path w="153670" h="572770">
                  <a:moveTo>
                    <a:pt x="22136" y="70751"/>
                  </a:moveTo>
                  <a:lnTo>
                    <a:pt x="22021" y="92570"/>
                  </a:lnTo>
                  <a:lnTo>
                    <a:pt x="228" y="89903"/>
                  </a:lnTo>
                </a:path>
                <a:path w="153670" h="572770">
                  <a:moveTo>
                    <a:pt x="152946" y="122491"/>
                  </a:moveTo>
                  <a:lnTo>
                    <a:pt x="152946" y="144310"/>
                  </a:lnTo>
                  <a:lnTo>
                    <a:pt x="131178" y="141579"/>
                  </a:lnTo>
                </a:path>
                <a:path w="153670" h="572770">
                  <a:moveTo>
                    <a:pt x="120205" y="118338"/>
                  </a:moveTo>
                  <a:lnTo>
                    <a:pt x="120205" y="140296"/>
                  </a:lnTo>
                  <a:lnTo>
                    <a:pt x="98425" y="137439"/>
                  </a:lnTo>
                </a:path>
                <a:path w="153670" h="572770">
                  <a:moveTo>
                    <a:pt x="87464" y="114299"/>
                  </a:moveTo>
                  <a:lnTo>
                    <a:pt x="87464" y="136131"/>
                  </a:lnTo>
                  <a:lnTo>
                    <a:pt x="65684" y="133400"/>
                  </a:lnTo>
                </a:path>
                <a:path w="153670" h="572770">
                  <a:moveTo>
                    <a:pt x="54724" y="110159"/>
                  </a:moveTo>
                  <a:lnTo>
                    <a:pt x="54724" y="132092"/>
                  </a:lnTo>
                  <a:lnTo>
                    <a:pt x="32918" y="129260"/>
                  </a:lnTo>
                </a:path>
                <a:path w="153670" h="572770">
                  <a:moveTo>
                    <a:pt x="22225" y="106133"/>
                  </a:moveTo>
                  <a:lnTo>
                    <a:pt x="22085" y="127965"/>
                  </a:lnTo>
                  <a:lnTo>
                    <a:pt x="330" y="125247"/>
                  </a:lnTo>
                </a:path>
                <a:path w="153670" h="572770">
                  <a:moveTo>
                    <a:pt x="152958" y="158153"/>
                  </a:moveTo>
                  <a:lnTo>
                    <a:pt x="152958" y="179984"/>
                  </a:lnTo>
                  <a:lnTo>
                    <a:pt x="131190" y="177215"/>
                  </a:lnTo>
                </a:path>
                <a:path w="153670" h="572770">
                  <a:moveTo>
                    <a:pt x="120256" y="153923"/>
                  </a:moveTo>
                  <a:lnTo>
                    <a:pt x="120256" y="175894"/>
                  </a:lnTo>
                  <a:lnTo>
                    <a:pt x="98463" y="172986"/>
                  </a:lnTo>
                </a:path>
                <a:path w="153670" h="572770">
                  <a:moveTo>
                    <a:pt x="87515" y="149834"/>
                  </a:moveTo>
                  <a:lnTo>
                    <a:pt x="87515" y="171665"/>
                  </a:lnTo>
                  <a:lnTo>
                    <a:pt x="65735" y="168909"/>
                  </a:lnTo>
                </a:path>
                <a:path w="153670" h="572770">
                  <a:moveTo>
                    <a:pt x="54800" y="145605"/>
                  </a:moveTo>
                  <a:lnTo>
                    <a:pt x="54800" y="167563"/>
                  </a:lnTo>
                  <a:lnTo>
                    <a:pt x="33007" y="164668"/>
                  </a:lnTo>
                </a:path>
                <a:path w="153670" h="572770">
                  <a:moveTo>
                    <a:pt x="22288" y="141516"/>
                  </a:moveTo>
                  <a:lnTo>
                    <a:pt x="22186" y="163347"/>
                  </a:lnTo>
                  <a:lnTo>
                    <a:pt x="419" y="160566"/>
                  </a:lnTo>
                </a:path>
                <a:path w="153670" h="572770">
                  <a:moveTo>
                    <a:pt x="152996" y="193827"/>
                  </a:moveTo>
                  <a:lnTo>
                    <a:pt x="152996" y="215658"/>
                  </a:lnTo>
                  <a:lnTo>
                    <a:pt x="131229" y="212864"/>
                  </a:lnTo>
                </a:path>
                <a:path w="153670" h="572770">
                  <a:moveTo>
                    <a:pt x="120281" y="189509"/>
                  </a:moveTo>
                  <a:lnTo>
                    <a:pt x="120281" y="211505"/>
                  </a:lnTo>
                  <a:lnTo>
                    <a:pt x="98501" y="208533"/>
                  </a:lnTo>
                </a:path>
                <a:path w="153670" h="572770">
                  <a:moveTo>
                    <a:pt x="87566" y="185356"/>
                  </a:moveTo>
                  <a:lnTo>
                    <a:pt x="87566" y="207200"/>
                  </a:lnTo>
                  <a:lnTo>
                    <a:pt x="65786" y="204393"/>
                  </a:lnTo>
                </a:path>
                <a:path w="153670" h="572770">
                  <a:moveTo>
                    <a:pt x="54876" y="181051"/>
                  </a:moveTo>
                  <a:lnTo>
                    <a:pt x="54876" y="203034"/>
                  </a:lnTo>
                  <a:lnTo>
                    <a:pt x="33096" y="200075"/>
                  </a:lnTo>
                </a:path>
                <a:path w="153670" h="572770">
                  <a:moveTo>
                    <a:pt x="22377" y="176898"/>
                  </a:moveTo>
                  <a:lnTo>
                    <a:pt x="22237" y="198729"/>
                  </a:lnTo>
                  <a:lnTo>
                    <a:pt x="520" y="195910"/>
                  </a:lnTo>
                </a:path>
                <a:path w="153670" h="572770">
                  <a:moveTo>
                    <a:pt x="153009" y="229488"/>
                  </a:moveTo>
                  <a:lnTo>
                    <a:pt x="153009" y="251345"/>
                  </a:lnTo>
                  <a:lnTo>
                    <a:pt x="131229" y="248488"/>
                  </a:lnTo>
                </a:path>
                <a:path w="153670" h="572770">
                  <a:moveTo>
                    <a:pt x="120319" y="225107"/>
                  </a:moveTo>
                  <a:lnTo>
                    <a:pt x="120319" y="247103"/>
                  </a:lnTo>
                  <a:lnTo>
                    <a:pt x="98551" y="244093"/>
                  </a:lnTo>
                </a:path>
                <a:path w="153670" h="572770">
                  <a:moveTo>
                    <a:pt x="87617" y="220878"/>
                  </a:moveTo>
                  <a:lnTo>
                    <a:pt x="87617" y="242722"/>
                  </a:lnTo>
                  <a:lnTo>
                    <a:pt x="65862" y="239877"/>
                  </a:lnTo>
                </a:path>
                <a:path w="153670" h="572770">
                  <a:moveTo>
                    <a:pt x="54927" y="216484"/>
                  </a:moveTo>
                  <a:lnTo>
                    <a:pt x="54927" y="238493"/>
                  </a:lnTo>
                  <a:lnTo>
                    <a:pt x="33172" y="235483"/>
                  </a:lnTo>
                </a:path>
                <a:path w="153670" h="572770">
                  <a:moveTo>
                    <a:pt x="22478" y="212267"/>
                  </a:moveTo>
                  <a:lnTo>
                    <a:pt x="22326" y="234111"/>
                  </a:lnTo>
                  <a:lnTo>
                    <a:pt x="622" y="231254"/>
                  </a:lnTo>
                </a:path>
                <a:path w="153670" h="572770">
                  <a:moveTo>
                    <a:pt x="153022" y="265150"/>
                  </a:moveTo>
                  <a:lnTo>
                    <a:pt x="153022" y="287007"/>
                  </a:lnTo>
                  <a:lnTo>
                    <a:pt x="131254" y="284111"/>
                  </a:lnTo>
                </a:path>
                <a:path w="153670" h="572770">
                  <a:moveTo>
                    <a:pt x="120357" y="260692"/>
                  </a:moveTo>
                  <a:lnTo>
                    <a:pt x="120357" y="282714"/>
                  </a:lnTo>
                  <a:lnTo>
                    <a:pt x="98590" y="279653"/>
                  </a:lnTo>
                </a:path>
                <a:path w="153670" h="572770">
                  <a:moveTo>
                    <a:pt x="87680" y="256387"/>
                  </a:moveTo>
                  <a:lnTo>
                    <a:pt x="87680" y="278244"/>
                  </a:lnTo>
                  <a:lnTo>
                    <a:pt x="65912" y="275374"/>
                  </a:lnTo>
                </a:path>
                <a:path w="153670" h="572770">
                  <a:moveTo>
                    <a:pt x="55003" y="251929"/>
                  </a:moveTo>
                  <a:lnTo>
                    <a:pt x="55003" y="273938"/>
                  </a:lnTo>
                  <a:lnTo>
                    <a:pt x="33248" y="270903"/>
                  </a:lnTo>
                </a:path>
                <a:path w="153670" h="572770">
                  <a:moveTo>
                    <a:pt x="22567" y="247637"/>
                  </a:moveTo>
                  <a:lnTo>
                    <a:pt x="22390" y="269493"/>
                  </a:lnTo>
                  <a:lnTo>
                    <a:pt x="736" y="266598"/>
                  </a:lnTo>
                </a:path>
                <a:path w="153670" h="572770">
                  <a:moveTo>
                    <a:pt x="153047" y="300812"/>
                  </a:moveTo>
                  <a:lnTo>
                    <a:pt x="153047" y="322681"/>
                  </a:lnTo>
                  <a:lnTo>
                    <a:pt x="131279" y="319760"/>
                  </a:lnTo>
                </a:path>
                <a:path w="153670" h="572770">
                  <a:moveTo>
                    <a:pt x="120396" y="296278"/>
                  </a:moveTo>
                  <a:lnTo>
                    <a:pt x="120396" y="318325"/>
                  </a:lnTo>
                  <a:lnTo>
                    <a:pt x="98628" y="315213"/>
                  </a:lnTo>
                </a:path>
                <a:path w="153670" h="572770">
                  <a:moveTo>
                    <a:pt x="87731" y="291922"/>
                  </a:moveTo>
                  <a:lnTo>
                    <a:pt x="87731" y="313778"/>
                  </a:lnTo>
                  <a:lnTo>
                    <a:pt x="65989" y="310845"/>
                  </a:lnTo>
                </a:path>
                <a:path w="153670" h="572770">
                  <a:moveTo>
                    <a:pt x="55067" y="287375"/>
                  </a:moveTo>
                  <a:lnTo>
                    <a:pt x="55067" y="309410"/>
                  </a:lnTo>
                  <a:lnTo>
                    <a:pt x="33324" y="306323"/>
                  </a:lnTo>
                </a:path>
                <a:path w="153670" h="572770">
                  <a:moveTo>
                    <a:pt x="22656" y="283006"/>
                  </a:moveTo>
                  <a:lnTo>
                    <a:pt x="22478" y="304863"/>
                  </a:lnTo>
                  <a:lnTo>
                    <a:pt x="838" y="301942"/>
                  </a:lnTo>
                </a:path>
                <a:path w="153670" h="572770">
                  <a:moveTo>
                    <a:pt x="153047" y="336486"/>
                  </a:moveTo>
                  <a:lnTo>
                    <a:pt x="153047" y="358355"/>
                  </a:lnTo>
                  <a:lnTo>
                    <a:pt x="131317" y="355384"/>
                  </a:lnTo>
                </a:path>
                <a:path w="153670" h="572770">
                  <a:moveTo>
                    <a:pt x="120421" y="331876"/>
                  </a:moveTo>
                  <a:lnTo>
                    <a:pt x="120421" y="353936"/>
                  </a:lnTo>
                  <a:lnTo>
                    <a:pt x="98678" y="350773"/>
                  </a:lnTo>
                </a:path>
                <a:path w="153670" h="572770">
                  <a:moveTo>
                    <a:pt x="87782" y="327444"/>
                  </a:moveTo>
                  <a:lnTo>
                    <a:pt x="87782" y="349313"/>
                  </a:lnTo>
                  <a:lnTo>
                    <a:pt x="66039" y="346341"/>
                  </a:lnTo>
                </a:path>
                <a:path w="153670" h="572770">
                  <a:moveTo>
                    <a:pt x="55143" y="322808"/>
                  </a:moveTo>
                  <a:lnTo>
                    <a:pt x="55143" y="344868"/>
                  </a:lnTo>
                  <a:lnTo>
                    <a:pt x="33388" y="341718"/>
                  </a:lnTo>
                </a:path>
                <a:path w="153670" h="572770">
                  <a:moveTo>
                    <a:pt x="22733" y="318388"/>
                  </a:moveTo>
                  <a:lnTo>
                    <a:pt x="22555" y="340271"/>
                  </a:lnTo>
                  <a:lnTo>
                    <a:pt x="952" y="337286"/>
                  </a:lnTo>
                </a:path>
                <a:path w="153670" h="572770">
                  <a:moveTo>
                    <a:pt x="153085" y="372148"/>
                  </a:moveTo>
                  <a:lnTo>
                    <a:pt x="153085" y="394030"/>
                  </a:lnTo>
                  <a:lnTo>
                    <a:pt x="131343" y="391020"/>
                  </a:lnTo>
                </a:path>
                <a:path w="153670" h="572770">
                  <a:moveTo>
                    <a:pt x="120459" y="367461"/>
                  </a:moveTo>
                  <a:lnTo>
                    <a:pt x="120459" y="389521"/>
                  </a:lnTo>
                  <a:lnTo>
                    <a:pt x="98729" y="386321"/>
                  </a:lnTo>
                </a:path>
                <a:path w="153670" h="572770">
                  <a:moveTo>
                    <a:pt x="87833" y="362953"/>
                  </a:moveTo>
                  <a:lnTo>
                    <a:pt x="87833" y="384848"/>
                  </a:lnTo>
                  <a:lnTo>
                    <a:pt x="66103" y="381825"/>
                  </a:lnTo>
                </a:path>
                <a:path w="153670" h="572770">
                  <a:moveTo>
                    <a:pt x="55206" y="358266"/>
                  </a:moveTo>
                  <a:lnTo>
                    <a:pt x="55206" y="380326"/>
                  </a:lnTo>
                  <a:lnTo>
                    <a:pt x="33464" y="377113"/>
                  </a:lnTo>
                </a:path>
                <a:path w="153670" h="572770">
                  <a:moveTo>
                    <a:pt x="22821" y="353758"/>
                  </a:moveTo>
                  <a:lnTo>
                    <a:pt x="22631" y="375653"/>
                  </a:lnTo>
                  <a:lnTo>
                    <a:pt x="1054" y="372630"/>
                  </a:lnTo>
                </a:path>
                <a:path w="153670" h="572770">
                  <a:moveTo>
                    <a:pt x="153098" y="407822"/>
                  </a:moveTo>
                  <a:lnTo>
                    <a:pt x="153098" y="429704"/>
                  </a:lnTo>
                  <a:lnTo>
                    <a:pt x="131368" y="426643"/>
                  </a:lnTo>
                </a:path>
                <a:path w="153670" h="572770">
                  <a:moveTo>
                    <a:pt x="120497" y="403047"/>
                  </a:moveTo>
                  <a:lnTo>
                    <a:pt x="120497" y="425132"/>
                  </a:lnTo>
                  <a:lnTo>
                    <a:pt x="98767" y="421881"/>
                  </a:lnTo>
                </a:path>
                <a:path w="153670" h="572770">
                  <a:moveTo>
                    <a:pt x="87871" y="398475"/>
                  </a:moveTo>
                  <a:lnTo>
                    <a:pt x="87871" y="420369"/>
                  </a:lnTo>
                  <a:lnTo>
                    <a:pt x="66154" y="417309"/>
                  </a:lnTo>
                </a:path>
                <a:path w="153670" h="572770">
                  <a:moveTo>
                    <a:pt x="55270" y="393712"/>
                  </a:moveTo>
                  <a:lnTo>
                    <a:pt x="55270" y="415797"/>
                  </a:lnTo>
                  <a:lnTo>
                    <a:pt x="33540" y="412534"/>
                  </a:lnTo>
                </a:path>
                <a:path w="153670" h="572770">
                  <a:moveTo>
                    <a:pt x="22910" y="389140"/>
                  </a:moveTo>
                  <a:lnTo>
                    <a:pt x="22707" y="411035"/>
                  </a:lnTo>
                  <a:lnTo>
                    <a:pt x="1130" y="407974"/>
                  </a:lnTo>
                </a:path>
                <a:path w="153670" h="572770">
                  <a:moveTo>
                    <a:pt x="153111" y="443471"/>
                  </a:moveTo>
                  <a:lnTo>
                    <a:pt x="153111" y="465378"/>
                  </a:lnTo>
                  <a:lnTo>
                    <a:pt x="131394" y="462292"/>
                  </a:lnTo>
                </a:path>
                <a:path w="153670" h="572770">
                  <a:moveTo>
                    <a:pt x="120523" y="438632"/>
                  </a:moveTo>
                  <a:lnTo>
                    <a:pt x="120523" y="460730"/>
                  </a:lnTo>
                  <a:lnTo>
                    <a:pt x="98818" y="457441"/>
                  </a:lnTo>
                </a:path>
                <a:path w="153670" h="572770">
                  <a:moveTo>
                    <a:pt x="87922" y="433984"/>
                  </a:moveTo>
                  <a:lnTo>
                    <a:pt x="87922" y="455891"/>
                  </a:lnTo>
                  <a:lnTo>
                    <a:pt x="66217" y="452805"/>
                  </a:lnTo>
                </a:path>
                <a:path w="153670" h="572770">
                  <a:moveTo>
                    <a:pt x="55346" y="429158"/>
                  </a:moveTo>
                  <a:lnTo>
                    <a:pt x="55346" y="451269"/>
                  </a:lnTo>
                  <a:lnTo>
                    <a:pt x="33629" y="447954"/>
                  </a:lnTo>
                </a:path>
                <a:path w="153670" h="572770">
                  <a:moveTo>
                    <a:pt x="22974" y="424510"/>
                  </a:moveTo>
                  <a:lnTo>
                    <a:pt x="22771" y="446417"/>
                  </a:lnTo>
                  <a:lnTo>
                    <a:pt x="1244" y="443318"/>
                  </a:lnTo>
                </a:path>
                <a:path w="153670" h="572770">
                  <a:moveTo>
                    <a:pt x="153123" y="479158"/>
                  </a:moveTo>
                  <a:lnTo>
                    <a:pt x="153123" y="501053"/>
                  </a:lnTo>
                  <a:lnTo>
                    <a:pt x="131419" y="497903"/>
                  </a:lnTo>
                </a:path>
                <a:path w="153670" h="572770">
                  <a:moveTo>
                    <a:pt x="120561" y="474230"/>
                  </a:moveTo>
                  <a:lnTo>
                    <a:pt x="120561" y="496341"/>
                  </a:lnTo>
                  <a:lnTo>
                    <a:pt x="98844" y="492988"/>
                  </a:lnTo>
                </a:path>
                <a:path w="153670" h="572770">
                  <a:moveTo>
                    <a:pt x="87985" y="469518"/>
                  </a:moveTo>
                  <a:lnTo>
                    <a:pt x="87985" y="491413"/>
                  </a:lnTo>
                  <a:lnTo>
                    <a:pt x="66281" y="488289"/>
                  </a:lnTo>
                </a:path>
                <a:path w="153670" h="572770">
                  <a:moveTo>
                    <a:pt x="55422" y="464591"/>
                  </a:moveTo>
                  <a:lnTo>
                    <a:pt x="55422" y="486714"/>
                  </a:lnTo>
                  <a:lnTo>
                    <a:pt x="33705" y="483361"/>
                  </a:lnTo>
                </a:path>
                <a:path w="153670" h="572770">
                  <a:moveTo>
                    <a:pt x="23075" y="459879"/>
                  </a:moveTo>
                  <a:lnTo>
                    <a:pt x="22847" y="481787"/>
                  </a:lnTo>
                  <a:lnTo>
                    <a:pt x="1346" y="478650"/>
                  </a:lnTo>
                </a:path>
                <a:path w="153670" h="572770">
                  <a:moveTo>
                    <a:pt x="153149" y="514832"/>
                  </a:moveTo>
                  <a:lnTo>
                    <a:pt x="153149" y="536740"/>
                  </a:lnTo>
                  <a:lnTo>
                    <a:pt x="131445" y="533552"/>
                  </a:lnTo>
                </a:path>
                <a:path w="153670" h="572770">
                  <a:moveTo>
                    <a:pt x="120611" y="509816"/>
                  </a:moveTo>
                  <a:lnTo>
                    <a:pt x="120611" y="531964"/>
                  </a:lnTo>
                  <a:lnTo>
                    <a:pt x="98894" y="528548"/>
                  </a:lnTo>
                </a:path>
                <a:path w="153670" h="572770">
                  <a:moveTo>
                    <a:pt x="88036" y="505040"/>
                  </a:moveTo>
                  <a:lnTo>
                    <a:pt x="88036" y="526961"/>
                  </a:lnTo>
                  <a:lnTo>
                    <a:pt x="66332" y="523773"/>
                  </a:lnTo>
                </a:path>
                <a:path w="153670" h="572770">
                  <a:moveTo>
                    <a:pt x="55486" y="500037"/>
                  </a:moveTo>
                  <a:lnTo>
                    <a:pt x="55486" y="522173"/>
                  </a:lnTo>
                  <a:lnTo>
                    <a:pt x="33794" y="518769"/>
                  </a:lnTo>
                </a:path>
                <a:path w="153670" h="572770">
                  <a:moveTo>
                    <a:pt x="23164" y="495261"/>
                  </a:moveTo>
                  <a:lnTo>
                    <a:pt x="22936" y="517182"/>
                  </a:lnTo>
                  <a:lnTo>
                    <a:pt x="1447" y="513994"/>
                  </a:lnTo>
                </a:path>
                <a:path w="153670" h="572770">
                  <a:moveTo>
                    <a:pt x="153162" y="550494"/>
                  </a:moveTo>
                  <a:lnTo>
                    <a:pt x="153162" y="572414"/>
                  </a:lnTo>
                  <a:lnTo>
                    <a:pt x="131470" y="569175"/>
                  </a:lnTo>
                </a:path>
                <a:path w="153670" h="572770">
                  <a:moveTo>
                    <a:pt x="120624" y="545401"/>
                  </a:moveTo>
                  <a:lnTo>
                    <a:pt x="120624" y="567562"/>
                  </a:lnTo>
                  <a:lnTo>
                    <a:pt x="98933" y="564095"/>
                  </a:lnTo>
                </a:path>
                <a:path w="153670" h="572770">
                  <a:moveTo>
                    <a:pt x="88099" y="540562"/>
                  </a:moveTo>
                  <a:lnTo>
                    <a:pt x="88099" y="562482"/>
                  </a:lnTo>
                  <a:lnTo>
                    <a:pt x="66395" y="559269"/>
                  </a:lnTo>
                </a:path>
                <a:path w="153670" h="572770">
                  <a:moveTo>
                    <a:pt x="55562" y="535482"/>
                  </a:moveTo>
                  <a:lnTo>
                    <a:pt x="55562" y="557644"/>
                  </a:lnTo>
                  <a:lnTo>
                    <a:pt x="33858" y="554177"/>
                  </a:lnTo>
                </a:path>
                <a:path w="153670" h="572770">
                  <a:moveTo>
                    <a:pt x="23240" y="530644"/>
                  </a:moveTo>
                  <a:lnTo>
                    <a:pt x="23012" y="552564"/>
                  </a:lnTo>
                  <a:lnTo>
                    <a:pt x="1549" y="54932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540095" y="5844578"/>
              <a:ext cx="863600" cy="2227580"/>
            </a:xfrm>
            <a:custGeom>
              <a:avLst/>
              <a:gdLst/>
              <a:ahLst/>
              <a:cxnLst/>
              <a:rect l="l" t="t" r="r" b="b"/>
              <a:pathLst>
                <a:path w="863600" h="2227579">
                  <a:moveTo>
                    <a:pt x="5778" y="150698"/>
                  </a:moveTo>
                  <a:lnTo>
                    <a:pt x="0" y="2103437"/>
                  </a:lnTo>
                  <a:lnTo>
                    <a:pt x="661162" y="2227580"/>
                  </a:lnTo>
                  <a:lnTo>
                    <a:pt x="669925" y="2218817"/>
                  </a:lnTo>
                  <a:lnTo>
                    <a:pt x="669925" y="222923"/>
                  </a:lnTo>
                </a:path>
                <a:path w="863600" h="2227579">
                  <a:moveTo>
                    <a:pt x="804697" y="118160"/>
                  </a:moveTo>
                  <a:lnTo>
                    <a:pt x="667842" y="188772"/>
                  </a:lnTo>
                  <a:lnTo>
                    <a:pt x="667842" y="216242"/>
                  </a:lnTo>
                  <a:lnTo>
                    <a:pt x="804697" y="144246"/>
                  </a:lnTo>
                </a:path>
                <a:path w="863600" h="2227579">
                  <a:moveTo>
                    <a:pt x="817156" y="1997760"/>
                  </a:moveTo>
                  <a:lnTo>
                    <a:pt x="806310" y="113766"/>
                  </a:lnTo>
                  <a:lnTo>
                    <a:pt x="820635" y="105232"/>
                  </a:lnTo>
                  <a:lnTo>
                    <a:pt x="820635" y="15697"/>
                  </a:lnTo>
                  <a:lnTo>
                    <a:pt x="850849" y="0"/>
                  </a:lnTo>
                  <a:lnTo>
                    <a:pt x="863295" y="1925535"/>
                  </a:lnTo>
                  <a:lnTo>
                    <a:pt x="675004" y="2225294"/>
                  </a:lnTo>
                  <a:lnTo>
                    <a:pt x="667143" y="2223439"/>
                  </a:lnTo>
                </a:path>
                <a:path w="863600" h="2227579">
                  <a:moveTo>
                    <a:pt x="672706" y="2192985"/>
                  </a:moveTo>
                  <a:lnTo>
                    <a:pt x="815301" y="1965909"/>
                  </a:lnTo>
                </a:path>
                <a:path w="863600" h="2227579">
                  <a:moveTo>
                    <a:pt x="663473" y="2225979"/>
                  </a:moveTo>
                  <a:lnTo>
                    <a:pt x="655624" y="187833"/>
                  </a:lnTo>
                </a:path>
                <a:path w="863600" h="2227579">
                  <a:moveTo>
                    <a:pt x="37617" y="134543"/>
                  </a:moveTo>
                  <a:lnTo>
                    <a:pt x="46380" y="134543"/>
                  </a:lnTo>
                  <a:lnTo>
                    <a:pt x="50774" y="136385"/>
                  </a:lnTo>
                  <a:lnTo>
                    <a:pt x="46380" y="138468"/>
                  </a:lnTo>
                  <a:lnTo>
                    <a:pt x="37617" y="138468"/>
                  </a:lnTo>
                  <a:lnTo>
                    <a:pt x="33235" y="136385"/>
                  </a:lnTo>
                  <a:lnTo>
                    <a:pt x="37617" y="134543"/>
                  </a:lnTo>
                  <a:close/>
                </a:path>
                <a:path w="863600" h="2227579">
                  <a:moveTo>
                    <a:pt x="33235" y="136385"/>
                  </a:moveTo>
                  <a:lnTo>
                    <a:pt x="33235" y="141465"/>
                  </a:lnTo>
                  <a:lnTo>
                    <a:pt x="37617" y="143548"/>
                  </a:lnTo>
                  <a:lnTo>
                    <a:pt x="46380" y="143548"/>
                  </a:lnTo>
                  <a:lnTo>
                    <a:pt x="50774" y="141465"/>
                  </a:lnTo>
                  <a:lnTo>
                    <a:pt x="50774" y="13638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577712" y="598304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539"/>
                  </a:moveTo>
                  <a:lnTo>
                    <a:pt x="2286" y="2539"/>
                  </a:lnTo>
                </a:path>
              </a:pathLst>
            </a:custGeom>
            <a:ln w="507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586475" y="5983046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86" y="2190"/>
                  </a:moveTo>
                  <a:lnTo>
                    <a:pt x="2286" y="2190"/>
                  </a:lnTo>
                </a:path>
              </a:pathLst>
            </a:custGeom>
            <a:ln w="438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187871" y="6015812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4838" y="0"/>
                  </a:moveTo>
                  <a:lnTo>
                    <a:pt x="14528" y="0"/>
                  </a:lnTo>
                  <a:lnTo>
                    <a:pt x="19367" y="2082"/>
                  </a:lnTo>
                  <a:lnTo>
                    <a:pt x="14528" y="4381"/>
                  </a:lnTo>
                  <a:lnTo>
                    <a:pt x="4838" y="4381"/>
                  </a:lnTo>
                  <a:lnTo>
                    <a:pt x="0" y="2082"/>
                  </a:lnTo>
                  <a:lnTo>
                    <a:pt x="4838" y="0"/>
                  </a:lnTo>
                  <a:close/>
                </a:path>
                <a:path w="19685" h="10160">
                  <a:moveTo>
                    <a:pt x="0" y="2082"/>
                  </a:moveTo>
                  <a:lnTo>
                    <a:pt x="0" y="7848"/>
                  </a:lnTo>
                  <a:lnTo>
                    <a:pt x="4838" y="9918"/>
                  </a:lnTo>
                  <a:lnTo>
                    <a:pt x="14528" y="9918"/>
                  </a:lnTo>
                  <a:lnTo>
                    <a:pt x="19367" y="7848"/>
                  </a:lnTo>
                  <a:lnTo>
                    <a:pt x="19367" y="208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192710" y="602019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86" y="2768"/>
                  </a:moveTo>
                  <a:lnTo>
                    <a:pt x="2286" y="2768"/>
                  </a:lnTo>
                </a:path>
              </a:pathLst>
            </a:custGeom>
            <a:ln w="553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6202171" y="5956046"/>
              <a:ext cx="126364" cy="69215"/>
            </a:xfrm>
            <a:custGeom>
              <a:avLst/>
              <a:gdLst/>
              <a:ahLst/>
              <a:cxnLst/>
              <a:rect l="l" t="t" r="r" b="b"/>
              <a:pathLst>
                <a:path w="126364" h="69214">
                  <a:moveTo>
                    <a:pt x="0" y="68986"/>
                  </a:moveTo>
                  <a:lnTo>
                    <a:pt x="228" y="64147"/>
                  </a:lnTo>
                </a:path>
                <a:path w="126364" h="69214">
                  <a:moveTo>
                    <a:pt x="112598" y="0"/>
                  </a:moveTo>
                  <a:lnTo>
                    <a:pt x="121361" y="0"/>
                  </a:lnTo>
                  <a:lnTo>
                    <a:pt x="125780" y="1841"/>
                  </a:lnTo>
                  <a:lnTo>
                    <a:pt x="121361" y="3924"/>
                  </a:lnTo>
                  <a:lnTo>
                    <a:pt x="112598" y="3924"/>
                  </a:lnTo>
                  <a:lnTo>
                    <a:pt x="108216" y="1841"/>
                  </a:lnTo>
                  <a:lnTo>
                    <a:pt x="112598" y="0"/>
                  </a:lnTo>
                  <a:close/>
                </a:path>
                <a:path w="126364" h="69214">
                  <a:moveTo>
                    <a:pt x="108216" y="1841"/>
                  </a:moveTo>
                  <a:lnTo>
                    <a:pt x="108216" y="6921"/>
                  </a:lnTo>
                  <a:lnTo>
                    <a:pt x="112598" y="8991"/>
                  </a:lnTo>
                  <a:lnTo>
                    <a:pt x="121361" y="8991"/>
                  </a:lnTo>
                  <a:lnTo>
                    <a:pt x="125780" y="6921"/>
                  </a:lnTo>
                  <a:lnTo>
                    <a:pt x="125780" y="184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314770" y="595997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533"/>
                  </a:moveTo>
                  <a:lnTo>
                    <a:pt x="2286" y="2533"/>
                  </a:lnTo>
                </a:path>
              </a:pathLst>
            </a:custGeom>
            <a:ln w="50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323533" y="595997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86" y="2190"/>
                  </a:moveTo>
                  <a:lnTo>
                    <a:pt x="2286" y="2190"/>
                  </a:lnTo>
                </a:path>
              </a:pathLst>
            </a:custGeom>
            <a:ln w="438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727484" y="5924435"/>
              <a:ext cx="17145" cy="8890"/>
            </a:xfrm>
            <a:custGeom>
              <a:avLst/>
              <a:gdLst/>
              <a:ahLst/>
              <a:cxnLst/>
              <a:rect l="l" t="t" r="r" b="b"/>
              <a:pathLst>
                <a:path w="17145" h="8889">
                  <a:moveTo>
                    <a:pt x="4152" y="0"/>
                  </a:moveTo>
                  <a:lnTo>
                    <a:pt x="12471" y="0"/>
                  </a:lnTo>
                  <a:lnTo>
                    <a:pt x="16611" y="2070"/>
                  </a:lnTo>
                  <a:lnTo>
                    <a:pt x="12471" y="3924"/>
                  </a:lnTo>
                  <a:lnTo>
                    <a:pt x="4152" y="3924"/>
                  </a:lnTo>
                  <a:lnTo>
                    <a:pt x="0" y="2070"/>
                  </a:lnTo>
                  <a:lnTo>
                    <a:pt x="4152" y="0"/>
                  </a:lnTo>
                  <a:close/>
                </a:path>
                <a:path w="17145" h="8889">
                  <a:moveTo>
                    <a:pt x="0" y="2070"/>
                  </a:moveTo>
                  <a:lnTo>
                    <a:pt x="0" y="6921"/>
                  </a:lnTo>
                  <a:lnTo>
                    <a:pt x="4152" y="8762"/>
                  </a:lnTo>
                  <a:lnTo>
                    <a:pt x="12471" y="8762"/>
                  </a:lnTo>
                  <a:lnTo>
                    <a:pt x="16611" y="6921"/>
                  </a:lnTo>
                  <a:lnTo>
                    <a:pt x="16611" y="207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731636" y="592836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419"/>
                  </a:moveTo>
                  <a:lnTo>
                    <a:pt x="2286" y="2419"/>
                  </a:lnTo>
                </a:path>
              </a:pathLst>
            </a:custGeom>
            <a:ln w="483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5538025" y="5928360"/>
              <a:ext cx="201930" cy="2026285"/>
            </a:xfrm>
            <a:custGeom>
              <a:avLst/>
              <a:gdLst/>
              <a:ahLst/>
              <a:cxnLst/>
              <a:rect l="l" t="t" r="r" b="b"/>
              <a:pathLst>
                <a:path w="201929" h="2026284">
                  <a:moveTo>
                    <a:pt x="201701" y="4140"/>
                  </a:moveTo>
                  <a:lnTo>
                    <a:pt x="201929" y="0"/>
                  </a:lnTo>
                </a:path>
                <a:path w="201929" h="2026284">
                  <a:moveTo>
                    <a:pt x="2539" y="2019655"/>
                  </a:moveTo>
                  <a:lnTo>
                    <a:pt x="0" y="2018499"/>
                  </a:lnTo>
                  <a:lnTo>
                    <a:pt x="2298" y="2017585"/>
                  </a:lnTo>
                </a:path>
                <a:path w="201929" h="2026284">
                  <a:moveTo>
                    <a:pt x="2298" y="2010435"/>
                  </a:moveTo>
                  <a:lnTo>
                    <a:pt x="17551" y="2014359"/>
                  </a:lnTo>
                  <a:lnTo>
                    <a:pt x="17767" y="2022665"/>
                  </a:lnTo>
                  <a:lnTo>
                    <a:pt x="17767" y="2023821"/>
                  </a:lnTo>
                  <a:lnTo>
                    <a:pt x="13385" y="2025662"/>
                  </a:lnTo>
                  <a:lnTo>
                    <a:pt x="4394" y="2025662"/>
                  </a:lnTo>
                  <a:lnTo>
                    <a:pt x="0" y="2023821"/>
                  </a:lnTo>
                  <a:lnTo>
                    <a:pt x="0" y="201849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542419" y="794894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2286" y="2539"/>
                  </a:moveTo>
                  <a:lnTo>
                    <a:pt x="2286" y="2539"/>
                  </a:lnTo>
                </a:path>
              </a:pathLst>
            </a:custGeom>
            <a:ln w="507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540565" y="5983503"/>
              <a:ext cx="17780" cy="1970405"/>
            </a:xfrm>
            <a:custGeom>
              <a:avLst/>
              <a:gdLst/>
              <a:ahLst/>
              <a:cxnLst/>
              <a:rect l="l" t="t" r="r" b="b"/>
              <a:pathLst>
                <a:path w="17779" h="1970404">
                  <a:moveTo>
                    <a:pt x="10617" y="1969820"/>
                  </a:moveTo>
                  <a:lnTo>
                    <a:pt x="10845" y="1967064"/>
                  </a:lnTo>
                </a:path>
                <a:path w="17779" h="1970404">
                  <a:moveTo>
                    <a:pt x="4381" y="0"/>
                  </a:moveTo>
                  <a:lnTo>
                    <a:pt x="13385" y="0"/>
                  </a:lnTo>
                  <a:lnTo>
                    <a:pt x="17767" y="2070"/>
                  </a:lnTo>
                  <a:lnTo>
                    <a:pt x="13385" y="3924"/>
                  </a:lnTo>
                  <a:lnTo>
                    <a:pt x="4381" y="3924"/>
                  </a:lnTo>
                  <a:lnTo>
                    <a:pt x="0" y="2070"/>
                  </a:lnTo>
                  <a:lnTo>
                    <a:pt x="4381" y="0"/>
                  </a:lnTo>
                  <a:close/>
                </a:path>
                <a:path w="17779" h="1970404">
                  <a:moveTo>
                    <a:pt x="0" y="2070"/>
                  </a:moveTo>
                  <a:lnTo>
                    <a:pt x="0" y="7162"/>
                  </a:lnTo>
                  <a:lnTo>
                    <a:pt x="4381" y="9220"/>
                  </a:lnTo>
                  <a:lnTo>
                    <a:pt x="13385" y="9220"/>
                  </a:lnTo>
                  <a:lnTo>
                    <a:pt x="17767" y="7162"/>
                  </a:lnTo>
                  <a:lnTo>
                    <a:pt x="17767" y="207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544946" y="5987427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86" y="2647"/>
                  </a:moveTo>
                  <a:lnTo>
                    <a:pt x="2286" y="2647"/>
                  </a:lnTo>
                </a:path>
              </a:pathLst>
            </a:custGeom>
            <a:ln w="529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537784" y="5813196"/>
              <a:ext cx="853440" cy="2124710"/>
            </a:xfrm>
            <a:custGeom>
              <a:avLst/>
              <a:gdLst/>
              <a:ahLst/>
              <a:cxnLst/>
              <a:rect l="l" t="t" r="r" b="b"/>
              <a:pathLst>
                <a:path w="853439" h="2124709">
                  <a:moveTo>
                    <a:pt x="15925" y="178841"/>
                  </a:moveTo>
                  <a:lnTo>
                    <a:pt x="16167" y="174231"/>
                  </a:lnTo>
                </a:path>
                <a:path w="853439" h="2124709">
                  <a:moveTo>
                    <a:pt x="3009" y="177228"/>
                  </a:moveTo>
                  <a:lnTo>
                    <a:pt x="0" y="178841"/>
                  </a:lnTo>
                  <a:lnTo>
                    <a:pt x="1866" y="181165"/>
                  </a:lnTo>
                  <a:lnTo>
                    <a:pt x="6476" y="181851"/>
                  </a:lnTo>
                  <a:lnTo>
                    <a:pt x="11531" y="182549"/>
                  </a:lnTo>
                  <a:lnTo>
                    <a:pt x="18935" y="179768"/>
                  </a:lnTo>
                  <a:lnTo>
                    <a:pt x="22618" y="178841"/>
                  </a:lnTo>
                </a:path>
                <a:path w="853439" h="2124709">
                  <a:moveTo>
                    <a:pt x="670153" y="220154"/>
                  </a:moveTo>
                  <a:lnTo>
                    <a:pt x="18237" y="178384"/>
                  </a:lnTo>
                </a:path>
                <a:path w="853439" h="2124709">
                  <a:moveTo>
                    <a:pt x="665784" y="219697"/>
                  </a:moveTo>
                  <a:lnTo>
                    <a:pt x="665784" y="253847"/>
                  </a:lnTo>
                  <a:lnTo>
                    <a:pt x="675246" y="253847"/>
                  </a:lnTo>
                  <a:lnTo>
                    <a:pt x="675246" y="249923"/>
                  </a:lnTo>
                  <a:lnTo>
                    <a:pt x="808621" y="178841"/>
                  </a:lnTo>
                </a:path>
                <a:path w="853439" h="2124709">
                  <a:moveTo>
                    <a:pt x="197091" y="108699"/>
                  </a:moveTo>
                  <a:lnTo>
                    <a:pt x="214401" y="99923"/>
                  </a:lnTo>
                  <a:lnTo>
                    <a:pt x="214401" y="15468"/>
                  </a:lnTo>
                  <a:lnTo>
                    <a:pt x="256857" y="0"/>
                  </a:lnTo>
                  <a:lnTo>
                    <a:pt x="853160" y="31381"/>
                  </a:lnTo>
                </a:path>
                <a:path w="853439" h="2124709">
                  <a:moveTo>
                    <a:pt x="202857" y="109626"/>
                  </a:moveTo>
                  <a:lnTo>
                    <a:pt x="220154" y="101079"/>
                  </a:lnTo>
                  <a:lnTo>
                    <a:pt x="220154" y="16395"/>
                  </a:lnTo>
                </a:path>
                <a:path w="853439" h="2124709">
                  <a:moveTo>
                    <a:pt x="256857" y="0"/>
                  </a:moveTo>
                  <a:lnTo>
                    <a:pt x="256857" y="111467"/>
                  </a:lnTo>
                </a:path>
                <a:path w="853439" h="2124709">
                  <a:moveTo>
                    <a:pt x="235165" y="79146"/>
                  </a:moveTo>
                  <a:lnTo>
                    <a:pt x="239010" y="77174"/>
                  </a:lnTo>
                  <a:lnTo>
                    <a:pt x="242350" y="71477"/>
                  </a:lnTo>
                  <a:lnTo>
                    <a:pt x="244867" y="62924"/>
                  </a:lnTo>
                  <a:lnTo>
                    <a:pt x="246240" y="52387"/>
                  </a:lnTo>
                  <a:lnTo>
                    <a:pt x="245985" y="41801"/>
                  </a:lnTo>
                  <a:lnTo>
                    <a:pt x="244344" y="33091"/>
                  </a:lnTo>
                  <a:lnTo>
                    <a:pt x="241575" y="27107"/>
                  </a:lnTo>
                  <a:lnTo>
                    <a:pt x="237934" y="24701"/>
                  </a:lnTo>
                  <a:lnTo>
                    <a:pt x="234189" y="26671"/>
                  </a:lnTo>
                  <a:lnTo>
                    <a:pt x="230863" y="32365"/>
                  </a:lnTo>
                  <a:lnTo>
                    <a:pt x="228361" y="40917"/>
                  </a:lnTo>
                  <a:lnTo>
                    <a:pt x="227088" y="51460"/>
                  </a:lnTo>
                  <a:lnTo>
                    <a:pt x="227341" y="62088"/>
                  </a:lnTo>
                  <a:lnTo>
                    <a:pt x="228960" y="70851"/>
                  </a:lnTo>
                  <a:lnTo>
                    <a:pt x="231662" y="76840"/>
                  </a:lnTo>
                  <a:lnTo>
                    <a:pt x="235165" y="79146"/>
                  </a:lnTo>
                  <a:close/>
                </a:path>
                <a:path w="853439" h="2124709">
                  <a:moveTo>
                    <a:pt x="837234" y="109842"/>
                  </a:moveTo>
                  <a:lnTo>
                    <a:pt x="845752" y="72685"/>
                  </a:lnTo>
                  <a:lnTo>
                    <a:pt x="845426" y="63928"/>
                  </a:lnTo>
                  <a:lnTo>
                    <a:pt x="844233" y="57938"/>
                  </a:lnTo>
                  <a:lnTo>
                    <a:pt x="842302" y="55625"/>
                  </a:lnTo>
                  <a:lnTo>
                    <a:pt x="840011" y="57565"/>
                  </a:lnTo>
                  <a:lnTo>
                    <a:pt x="837761" y="63180"/>
                  </a:lnTo>
                  <a:lnTo>
                    <a:pt x="835769" y="71651"/>
                  </a:lnTo>
                  <a:lnTo>
                    <a:pt x="834250" y="82156"/>
                  </a:lnTo>
                  <a:lnTo>
                    <a:pt x="833707" y="92745"/>
                  </a:lnTo>
                  <a:lnTo>
                    <a:pt x="834099" y="101452"/>
                  </a:lnTo>
                  <a:lnTo>
                    <a:pt x="835312" y="107432"/>
                  </a:lnTo>
                  <a:lnTo>
                    <a:pt x="837234" y="109842"/>
                  </a:lnTo>
                  <a:close/>
                </a:path>
                <a:path w="853439" h="2124709">
                  <a:moveTo>
                    <a:pt x="788797" y="72224"/>
                  </a:moveTo>
                  <a:lnTo>
                    <a:pt x="788797" y="48704"/>
                  </a:lnTo>
                  <a:lnTo>
                    <a:pt x="770077" y="47764"/>
                  </a:lnTo>
                  <a:lnTo>
                    <a:pt x="770077" y="71310"/>
                  </a:lnTo>
                  <a:lnTo>
                    <a:pt x="756234" y="84467"/>
                  </a:lnTo>
                  <a:lnTo>
                    <a:pt x="779551" y="108699"/>
                  </a:lnTo>
                  <a:lnTo>
                    <a:pt x="802614" y="86766"/>
                  </a:lnTo>
                  <a:lnTo>
                    <a:pt x="788797" y="72224"/>
                  </a:lnTo>
                  <a:close/>
                </a:path>
                <a:path w="853439" h="2124709">
                  <a:moveTo>
                    <a:pt x="336702" y="45707"/>
                  </a:moveTo>
                  <a:lnTo>
                    <a:pt x="336702" y="23545"/>
                  </a:lnTo>
                  <a:lnTo>
                    <a:pt x="319163" y="22605"/>
                  </a:lnTo>
                  <a:lnTo>
                    <a:pt x="319163" y="44780"/>
                  </a:lnTo>
                  <a:lnTo>
                    <a:pt x="306247" y="56997"/>
                  </a:lnTo>
                  <a:lnTo>
                    <a:pt x="327939" y="79844"/>
                  </a:lnTo>
                  <a:lnTo>
                    <a:pt x="349618" y="59080"/>
                  </a:lnTo>
                  <a:lnTo>
                    <a:pt x="336702" y="45707"/>
                  </a:lnTo>
                  <a:close/>
                </a:path>
                <a:path w="853439" h="2124709">
                  <a:moveTo>
                    <a:pt x="639686" y="333235"/>
                  </a:moveTo>
                  <a:lnTo>
                    <a:pt x="644309" y="333235"/>
                  </a:lnTo>
                  <a:lnTo>
                    <a:pt x="648017" y="329526"/>
                  </a:lnTo>
                  <a:lnTo>
                    <a:pt x="648017" y="324916"/>
                  </a:lnTo>
                  <a:lnTo>
                    <a:pt x="648017" y="320535"/>
                  </a:lnTo>
                  <a:lnTo>
                    <a:pt x="644309" y="316839"/>
                  </a:lnTo>
                  <a:lnTo>
                    <a:pt x="639686" y="316839"/>
                  </a:lnTo>
                  <a:lnTo>
                    <a:pt x="635317" y="316839"/>
                  </a:lnTo>
                  <a:lnTo>
                    <a:pt x="631609" y="320535"/>
                  </a:lnTo>
                  <a:lnTo>
                    <a:pt x="631609" y="324916"/>
                  </a:lnTo>
                  <a:lnTo>
                    <a:pt x="631609" y="329526"/>
                  </a:lnTo>
                  <a:lnTo>
                    <a:pt x="635317" y="333235"/>
                  </a:lnTo>
                  <a:lnTo>
                    <a:pt x="639686" y="333235"/>
                  </a:lnTo>
                  <a:close/>
                </a:path>
                <a:path w="853439" h="2124709">
                  <a:moveTo>
                    <a:pt x="760171" y="377075"/>
                  </a:moveTo>
                  <a:lnTo>
                    <a:pt x="763143" y="377304"/>
                  </a:lnTo>
                  <a:lnTo>
                    <a:pt x="766394" y="371551"/>
                  </a:lnTo>
                  <a:lnTo>
                    <a:pt x="767321" y="364147"/>
                  </a:lnTo>
                  <a:lnTo>
                    <a:pt x="768223" y="356768"/>
                  </a:lnTo>
                  <a:lnTo>
                    <a:pt x="766635" y="350316"/>
                  </a:lnTo>
                  <a:lnTo>
                    <a:pt x="763612" y="350075"/>
                  </a:lnTo>
                  <a:lnTo>
                    <a:pt x="760615" y="349618"/>
                  </a:lnTo>
                  <a:lnTo>
                    <a:pt x="757377" y="355371"/>
                  </a:lnTo>
                  <a:lnTo>
                    <a:pt x="756475" y="362775"/>
                  </a:lnTo>
                  <a:lnTo>
                    <a:pt x="755535" y="370154"/>
                  </a:lnTo>
                  <a:lnTo>
                    <a:pt x="757161" y="376605"/>
                  </a:lnTo>
                  <a:lnTo>
                    <a:pt x="760171" y="377075"/>
                  </a:lnTo>
                  <a:close/>
                </a:path>
                <a:path w="853439" h="2124709">
                  <a:moveTo>
                    <a:pt x="767321" y="1829295"/>
                  </a:moveTo>
                  <a:lnTo>
                    <a:pt x="770559" y="1829295"/>
                  </a:lnTo>
                  <a:lnTo>
                    <a:pt x="773772" y="1822132"/>
                  </a:lnTo>
                  <a:lnTo>
                    <a:pt x="774230" y="1813153"/>
                  </a:lnTo>
                  <a:lnTo>
                    <a:pt x="774700" y="1804123"/>
                  </a:lnTo>
                  <a:lnTo>
                    <a:pt x="772401" y="1796745"/>
                  </a:lnTo>
                  <a:lnTo>
                    <a:pt x="769175" y="1796516"/>
                  </a:lnTo>
                  <a:lnTo>
                    <a:pt x="765683" y="1796516"/>
                  </a:lnTo>
                  <a:lnTo>
                    <a:pt x="762444" y="1803450"/>
                  </a:lnTo>
                  <a:lnTo>
                    <a:pt x="762000" y="1812442"/>
                  </a:lnTo>
                  <a:lnTo>
                    <a:pt x="761530" y="1821446"/>
                  </a:lnTo>
                  <a:lnTo>
                    <a:pt x="763854" y="1829066"/>
                  </a:lnTo>
                  <a:lnTo>
                    <a:pt x="767321" y="1829295"/>
                  </a:lnTo>
                  <a:close/>
                </a:path>
                <a:path w="853439" h="2124709">
                  <a:moveTo>
                    <a:pt x="831469" y="1969820"/>
                  </a:moveTo>
                  <a:lnTo>
                    <a:pt x="833780" y="1970049"/>
                  </a:lnTo>
                  <a:lnTo>
                    <a:pt x="836091" y="1964753"/>
                  </a:lnTo>
                  <a:lnTo>
                    <a:pt x="836549" y="1958289"/>
                  </a:lnTo>
                  <a:lnTo>
                    <a:pt x="836790" y="1951596"/>
                  </a:lnTo>
                  <a:lnTo>
                    <a:pt x="835164" y="1946287"/>
                  </a:lnTo>
                  <a:lnTo>
                    <a:pt x="832637" y="1946059"/>
                  </a:lnTo>
                  <a:lnTo>
                    <a:pt x="830313" y="1946059"/>
                  </a:lnTo>
                  <a:lnTo>
                    <a:pt x="828014" y="1951139"/>
                  </a:lnTo>
                  <a:lnTo>
                    <a:pt x="827532" y="1957819"/>
                  </a:lnTo>
                  <a:lnTo>
                    <a:pt x="827316" y="1964283"/>
                  </a:lnTo>
                  <a:lnTo>
                    <a:pt x="828941" y="1969820"/>
                  </a:lnTo>
                  <a:lnTo>
                    <a:pt x="831469" y="1969820"/>
                  </a:lnTo>
                  <a:close/>
                </a:path>
                <a:path w="853439" h="2124709">
                  <a:moveTo>
                    <a:pt x="644550" y="2123986"/>
                  </a:moveTo>
                  <a:lnTo>
                    <a:pt x="650544" y="2124671"/>
                  </a:lnTo>
                  <a:lnTo>
                    <a:pt x="655396" y="2119591"/>
                  </a:lnTo>
                  <a:lnTo>
                    <a:pt x="655396" y="2112898"/>
                  </a:lnTo>
                  <a:lnTo>
                    <a:pt x="655396" y="2105964"/>
                  </a:lnTo>
                  <a:lnTo>
                    <a:pt x="650544" y="2100211"/>
                  </a:lnTo>
                  <a:lnTo>
                    <a:pt x="644550" y="2099525"/>
                  </a:lnTo>
                  <a:lnTo>
                    <a:pt x="638556" y="2099055"/>
                  </a:lnTo>
                  <a:lnTo>
                    <a:pt x="633704" y="2104135"/>
                  </a:lnTo>
                  <a:lnTo>
                    <a:pt x="633704" y="2110828"/>
                  </a:lnTo>
                  <a:lnTo>
                    <a:pt x="633704" y="2117521"/>
                  </a:lnTo>
                  <a:lnTo>
                    <a:pt x="638556" y="2123528"/>
                  </a:lnTo>
                  <a:lnTo>
                    <a:pt x="644550" y="2123986"/>
                  </a:lnTo>
                  <a:close/>
                </a:path>
                <a:path w="853439" h="2124709">
                  <a:moveTo>
                    <a:pt x="653541" y="2120061"/>
                  </a:moveTo>
                  <a:lnTo>
                    <a:pt x="657237" y="2118436"/>
                  </a:lnTo>
                  <a:lnTo>
                    <a:pt x="659549" y="2114511"/>
                  </a:lnTo>
                  <a:lnTo>
                    <a:pt x="659549" y="2109660"/>
                  </a:lnTo>
                  <a:lnTo>
                    <a:pt x="659549" y="2102992"/>
                  </a:lnTo>
                  <a:lnTo>
                    <a:pt x="654697" y="2096985"/>
                  </a:lnTo>
                  <a:lnTo>
                    <a:pt x="648703" y="2096515"/>
                  </a:lnTo>
                  <a:lnTo>
                    <a:pt x="644994" y="2096071"/>
                  </a:lnTo>
                  <a:lnTo>
                    <a:pt x="641553" y="2097900"/>
                  </a:lnTo>
                  <a:lnTo>
                    <a:pt x="639686" y="2100897"/>
                  </a:lnTo>
                </a:path>
                <a:path w="853439" h="2124709">
                  <a:moveTo>
                    <a:pt x="649160" y="2102523"/>
                  </a:moveTo>
                  <a:lnTo>
                    <a:pt x="644093" y="2106663"/>
                  </a:lnTo>
                  <a:lnTo>
                    <a:pt x="639686" y="2115438"/>
                  </a:lnTo>
                  <a:lnTo>
                    <a:pt x="639686" y="212190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630100" y="6090805"/>
              <a:ext cx="156210" cy="586740"/>
            </a:xfrm>
            <a:custGeom>
              <a:avLst/>
              <a:gdLst/>
              <a:ahLst/>
              <a:cxnLst/>
              <a:rect l="l" t="t" r="r" b="b"/>
              <a:pathLst>
                <a:path w="156210" h="586740">
                  <a:moveTo>
                    <a:pt x="134073" y="27698"/>
                  </a:moveTo>
                  <a:lnTo>
                    <a:pt x="134073" y="5765"/>
                  </a:lnTo>
                  <a:lnTo>
                    <a:pt x="156006" y="6921"/>
                  </a:lnTo>
                </a:path>
                <a:path w="156210" h="586740">
                  <a:moveTo>
                    <a:pt x="101307" y="26301"/>
                  </a:moveTo>
                  <a:lnTo>
                    <a:pt x="101307" y="4394"/>
                  </a:lnTo>
                  <a:lnTo>
                    <a:pt x="123228" y="5308"/>
                  </a:lnTo>
                </a:path>
                <a:path w="156210" h="586740">
                  <a:moveTo>
                    <a:pt x="68541" y="24701"/>
                  </a:moveTo>
                  <a:lnTo>
                    <a:pt x="68541" y="2997"/>
                  </a:lnTo>
                  <a:lnTo>
                    <a:pt x="90462" y="3937"/>
                  </a:lnTo>
                </a:path>
                <a:path w="156210" h="586740">
                  <a:moveTo>
                    <a:pt x="35763" y="23317"/>
                  </a:moveTo>
                  <a:lnTo>
                    <a:pt x="35763" y="1384"/>
                  </a:lnTo>
                  <a:lnTo>
                    <a:pt x="57696" y="2539"/>
                  </a:lnTo>
                </a:path>
                <a:path w="156210" h="586740">
                  <a:moveTo>
                    <a:pt x="2997" y="21920"/>
                  </a:moveTo>
                  <a:lnTo>
                    <a:pt x="2997" y="0"/>
                  </a:lnTo>
                  <a:lnTo>
                    <a:pt x="24930" y="927"/>
                  </a:lnTo>
                </a:path>
                <a:path w="156210" h="586740">
                  <a:moveTo>
                    <a:pt x="134073" y="63576"/>
                  </a:moveTo>
                  <a:lnTo>
                    <a:pt x="134073" y="41668"/>
                  </a:lnTo>
                  <a:lnTo>
                    <a:pt x="156006" y="42811"/>
                  </a:lnTo>
                </a:path>
                <a:path w="156210" h="586740">
                  <a:moveTo>
                    <a:pt x="101307" y="62090"/>
                  </a:moveTo>
                  <a:lnTo>
                    <a:pt x="101307" y="40157"/>
                  </a:lnTo>
                  <a:lnTo>
                    <a:pt x="123228" y="41198"/>
                  </a:lnTo>
                </a:path>
                <a:path w="156210" h="586740">
                  <a:moveTo>
                    <a:pt x="68541" y="60401"/>
                  </a:moveTo>
                  <a:lnTo>
                    <a:pt x="68541" y="38722"/>
                  </a:lnTo>
                  <a:lnTo>
                    <a:pt x="90462" y="39700"/>
                  </a:lnTo>
                </a:path>
                <a:path w="156210" h="586740">
                  <a:moveTo>
                    <a:pt x="35763" y="58915"/>
                  </a:moveTo>
                  <a:lnTo>
                    <a:pt x="35763" y="37045"/>
                  </a:lnTo>
                  <a:lnTo>
                    <a:pt x="57696" y="38201"/>
                  </a:lnTo>
                </a:path>
                <a:path w="156210" h="586740">
                  <a:moveTo>
                    <a:pt x="2997" y="57467"/>
                  </a:moveTo>
                  <a:lnTo>
                    <a:pt x="2997" y="35547"/>
                  </a:lnTo>
                  <a:lnTo>
                    <a:pt x="24930" y="36525"/>
                  </a:lnTo>
                </a:path>
                <a:path w="156210" h="586740">
                  <a:moveTo>
                    <a:pt x="134073" y="99466"/>
                  </a:moveTo>
                  <a:lnTo>
                    <a:pt x="134073" y="77546"/>
                  </a:lnTo>
                  <a:lnTo>
                    <a:pt x="156006" y="78689"/>
                  </a:lnTo>
                </a:path>
                <a:path w="156210" h="586740">
                  <a:moveTo>
                    <a:pt x="101307" y="97840"/>
                  </a:moveTo>
                  <a:lnTo>
                    <a:pt x="101307" y="75933"/>
                  </a:lnTo>
                  <a:lnTo>
                    <a:pt x="123228" y="77088"/>
                  </a:lnTo>
                </a:path>
                <a:path w="156210" h="586740">
                  <a:moveTo>
                    <a:pt x="68541" y="96113"/>
                  </a:moveTo>
                  <a:lnTo>
                    <a:pt x="68541" y="74422"/>
                  </a:lnTo>
                  <a:lnTo>
                    <a:pt x="90462" y="75463"/>
                  </a:lnTo>
                </a:path>
                <a:path w="156210" h="586740">
                  <a:moveTo>
                    <a:pt x="35763" y="94513"/>
                  </a:moveTo>
                  <a:lnTo>
                    <a:pt x="35763" y="72707"/>
                  </a:lnTo>
                  <a:lnTo>
                    <a:pt x="57696" y="73850"/>
                  </a:lnTo>
                </a:path>
                <a:path w="156210" h="586740">
                  <a:moveTo>
                    <a:pt x="2997" y="93014"/>
                  </a:moveTo>
                  <a:lnTo>
                    <a:pt x="2997" y="71081"/>
                  </a:lnTo>
                  <a:lnTo>
                    <a:pt x="24930" y="72123"/>
                  </a:lnTo>
                </a:path>
                <a:path w="156210" h="586740">
                  <a:moveTo>
                    <a:pt x="134073" y="135356"/>
                  </a:moveTo>
                  <a:lnTo>
                    <a:pt x="134073" y="113423"/>
                  </a:lnTo>
                  <a:lnTo>
                    <a:pt x="156006" y="114579"/>
                  </a:lnTo>
                </a:path>
                <a:path w="156210" h="586740">
                  <a:moveTo>
                    <a:pt x="101307" y="133629"/>
                  </a:moveTo>
                  <a:lnTo>
                    <a:pt x="101307" y="111696"/>
                  </a:lnTo>
                  <a:lnTo>
                    <a:pt x="123228" y="112966"/>
                  </a:lnTo>
                </a:path>
                <a:path w="156210" h="586740">
                  <a:moveTo>
                    <a:pt x="68541" y="131838"/>
                  </a:moveTo>
                  <a:lnTo>
                    <a:pt x="68541" y="110134"/>
                  </a:lnTo>
                  <a:lnTo>
                    <a:pt x="90462" y="111239"/>
                  </a:lnTo>
                </a:path>
                <a:path w="156210" h="586740">
                  <a:moveTo>
                    <a:pt x="35763" y="130111"/>
                  </a:moveTo>
                  <a:lnTo>
                    <a:pt x="35763" y="108343"/>
                  </a:lnTo>
                  <a:lnTo>
                    <a:pt x="57696" y="109499"/>
                  </a:lnTo>
                </a:path>
                <a:path w="156210" h="586740">
                  <a:moveTo>
                    <a:pt x="2997" y="128536"/>
                  </a:moveTo>
                  <a:lnTo>
                    <a:pt x="2997" y="106616"/>
                  </a:lnTo>
                  <a:lnTo>
                    <a:pt x="24930" y="107708"/>
                  </a:lnTo>
                </a:path>
                <a:path w="156210" h="586740">
                  <a:moveTo>
                    <a:pt x="134073" y="171234"/>
                  </a:moveTo>
                  <a:lnTo>
                    <a:pt x="134073" y="149313"/>
                  </a:lnTo>
                  <a:lnTo>
                    <a:pt x="156006" y="150469"/>
                  </a:lnTo>
                </a:path>
                <a:path w="156210" h="586740">
                  <a:moveTo>
                    <a:pt x="101307" y="169379"/>
                  </a:moveTo>
                  <a:lnTo>
                    <a:pt x="101307" y="147459"/>
                  </a:lnTo>
                  <a:lnTo>
                    <a:pt x="123228" y="148856"/>
                  </a:lnTo>
                </a:path>
                <a:path w="156210" h="586740">
                  <a:moveTo>
                    <a:pt x="68541" y="167538"/>
                  </a:moveTo>
                  <a:lnTo>
                    <a:pt x="68541" y="145846"/>
                  </a:lnTo>
                  <a:lnTo>
                    <a:pt x="90462" y="146989"/>
                  </a:lnTo>
                </a:path>
                <a:path w="156210" h="586740">
                  <a:moveTo>
                    <a:pt x="35763" y="165696"/>
                  </a:moveTo>
                  <a:lnTo>
                    <a:pt x="35763" y="143992"/>
                  </a:lnTo>
                  <a:lnTo>
                    <a:pt x="57696" y="145161"/>
                  </a:lnTo>
                </a:path>
                <a:path w="156210" h="586740">
                  <a:moveTo>
                    <a:pt x="2997" y="164084"/>
                  </a:moveTo>
                  <a:lnTo>
                    <a:pt x="2997" y="142151"/>
                  </a:lnTo>
                  <a:lnTo>
                    <a:pt x="24930" y="143306"/>
                  </a:lnTo>
                </a:path>
                <a:path w="156210" h="586740">
                  <a:moveTo>
                    <a:pt x="131991" y="586143"/>
                  </a:moveTo>
                  <a:lnTo>
                    <a:pt x="131991" y="564451"/>
                  </a:lnTo>
                  <a:lnTo>
                    <a:pt x="153924" y="566534"/>
                  </a:lnTo>
                </a:path>
                <a:path w="156210" h="586740">
                  <a:moveTo>
                    <a:pt x="99009" y="583158"/>
                  </a:moveTo>
                  <a:lnTo>
                    <a:pt x="99009" y="561466"/>
                  </a:lnTo>
                  <a:lnTo>
                    <a:pt x="120929" y="563537"/>
                  </a:lnTo>
                </a:path>
                <a:path w="156210" h="586740">
                  <a:moveTo>
                    <a:pt x="66014" y="580148"/>
                  </a:moveTo>
                  <a:lnTo>
                    <a:pt x="66014" y="558457"/>
                  </a:lnTo>
                  <a:lnTo>
                    <a:pt x="87922" y="560539"/>
                  </a:lnTo>
                </a:path>
                <a:path w="156210" h="586740">
                  <a:moveTo>
                    <a:pt x="32994" y="577151"/>
                  </a:moveTo>
                  <a:lnTo>
                    <a:pt x="32994" y="555459"/>
                  </a:lnTo>
                  <a:lnTo>
                    <a:pt x="54914" y="557529"/>
                  </a:lnTo>
                </a:path>
                <a:path w="156210" h="586740">
                  <a:moveTo>
                    <a:pt x="0" y="574154"/>
                  </a:moveTo>
                  <a:lnTo>
                    <a:pt x="0" y="552462"/>
                  </a:lnTo>
                  <a:lnTo>
                    <a:pt x="22161" y="554532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630214" y="6678587"/>
              <a:ext cx="154305" cy="960755"/>
            </a:xfrm>
            <a:custGeom>
              <a:avLst/>
              <a:gdLst/>
              <a:ahLst/>
              <a:cxnLst/>
              <a:rect l="l" t="t" r="r" b="b"/>
              <a:pathLst>
                <a:path w="154304" h="960754">
                  <a:moveTo>
                    <a:pt x="131914" y="34010"/>
                  </a:moveTo>
                  <a:lnTo>
                    <a:pt x="131914" y="12293"/>
                  </a:lnTo>
                  <a:lnTo>
                    <a:pt x="153835" y="14427"/>
                  </a:lnTo>
                </a:path>
                <a:path w="154304" h="960754">
                  <a:moveTo>
                    <a:pt x="98945" y="30924"/>
                  </a:moveTo>
                  <a:lnTo>
                    <a:pt x="98945" y="9232"/>
                  </a:lnTo>
                  <a:lnTo>
                    <a:pt x="120827" y="11341"/>
                  </a:lnTo>
                </a:path>
                <a:path w="154304" h="960754">
                  <a:moveTo>
                    <a:pt x="65951" y="27851"/>
                  </a:moveTo>
                  <a:lnTo>
                    <a:pt x="65951" y="6146"/>
                  </a:lnTo>
                  <a:lnTo>
                    <a:pt x="87871" y="8267"/>
                  </a:lnTo>
                </a:path>
                <a:path w="154304" h="960754">
                  <a:moveTo>
                    <a:pt x="32956" y="24777"/>
                  </a:moveTo>
                  <a:lnTo>
                    <a:pt x="32956" y="3086"/>
                  </a:lnTo>
                  <a:lnTo>
                    <a:pt x="54876" y="5206"/>
                  </a:lnTo>
                </a:path>
                <a:path w="154304" h="960754">
                  <a:moveTo>
                    <a:pt x="0" y="21716"/>
                  </a:moveTo>
                  <a:lnTo>
                    <a:pt x="0" y="0"/>
                  </a:lnTo>
                  <a:lnTo>
                    <a:pt x="22136" y="2120"/>
                  </a:lnTo>
                </a:path>
                <a:path w="154304" h="960754">
                  <a:moveTo>
                    <a:pt x="131927" y="69634"/>
                  </a:moveTo>
                  <a:lnTo>
                    <a:pt x="131927" y="47904"/>
                  </a:lnTo>
                  <a:lnTo>
                    <a:pt x="153847" y="50076"/>
                  </a:lnTo>
                </a:path>
                <a:path w="154304" h="960754">
                  <a:moveTo>
                    <a:pt x="98971" y="66484"/>
                  </a:moveTo>
                  <a:lnTo>
                    <a:pt x="98971" y="44767"/>
                  </a:lnTo>
                  <a:lnTo>
                    <a:pt x="120878" y="46939"/>
                  </a:lnTo>
                </a:path>
                <a:path w="154304" h="960754">
                  <a:moveTo>
                    <a:pt x="66001" y="63347"/>
                  </a:moveTo>
                  <a:lnTo>
                    <a:pt x="66001" y="41617"/>
                  </a:lnTo>
                  <a:lnTo>
                    <a:pt x="87909" y="43802"/>
                  </a:lnTo>
                </a:path>
                <a:path w="154304" h="960754">
                  <a:moveTo>
                    <a:pt x="33045" y="60197"/>
                  </a:moveTo>
                  <a:lnTo>
                    <a:pt x="33045" y="38468"/>
                  </a:lnTo>
                  <a:lnTo>
                    <a:pt x="54940" y="40652"/>
                  </a:lnTo>
                </a:path>
                <a:path w="154304" h="960754">
                  <a:moveTo>
                    <a:pt x="88" y="57061"/>
                  </a:moveTo>
                  <a:lnTo>
                    <a:pt x="88" y="35331"/>
                  </a:lnTo>
                  <a:lnTo>
                    <a:pt x="22212" y="37503"/>
                  </a:lnTo>
                </a:path>
                <a:path w="154304" h="960754">
                  <a:moveTo>
                    <a:pt x="131952" y="105257"/>
                  </a:moveTo>
                  <a:lnTo>
                    <a:pt x="131952" y="83527"/>
                  </a:lnTo>
                  <a:lnTo>
                    <a:pt x="153860" y="85750"/>
                  </a:lnTo>
                </a:path>
                <a:path w="154304" h="960754">
                  <a:moveTo>
                    <a:pt x="99009" y="102031"/>
                  </a:moveTo>
                  <a:lnTo>
                    <a:pt x="99009" y="80327"/>
                  </a:lnTo>
                  <a:lnTo>
                    <a:pt x="120916" y="82524"/>
                  </a:lnTo>
                </a:path>
                <a:path w="154304" h="960754">
                  <a:moveTo>
                    <a:pt x="66052" y="98831"/>
                  </a:moveTo>
                  <a:lnTo>
                    <a:pt x="66052" y="77101"/>
                  </a:lnTo>
                  <a:lnTo>
                    <a:pt x="87960" y="79311"/>
                  </a:lnTo>
                </a:path>
                <a:path w="154304" h="960754">
                  <a:moveTo>
                    <a:pt x="33121" y="95592"/>
                  </a:moveTo>
                  <a:lnTo>
                    <a:pt x="33121" y="73888"/>
                  </a:lnTo>
                  <a:lnTo>
                    <a:pt x="55016" y="76085"/>
                  </a:lnTo>
                </a:path>
                <a:path w="154304" h="960754">
                  <a:moveTo>
                    <a:pt x="177" y="92392"/>
                  </a:moveTo>
                  <a:lnTo>
                    <a:pt x="177" y="70662"/>
                  </a:lnTo>
                  <a:lnTo>
                    <a:pt x="22288" y="72885"/>
                  </a:lnTo>
                </a:path>
                <a:path w="154304" h="960754">
                  <a:moveTo>
                    <a:pt x="131978" y="140893"/>
                  </a:moveTo>
                  <a:lnTo>
                    <a:pt x="131978" y="119151"/>
                  </a:lnTo>
                  <a:lnTo>
                    <a:pt x="153873" y="121411"/>
                  </a:lnTo>
                </a:path>
                <a:path w="154304" h="960754">
                  <a:moveTo>
                    <a:pt x="99047" y="137591"/>
                  </a:moveTo>
                  <a:lnTo>
                    <a:pt x="99047" y="115862"/>
                  </a:lnTo>
                  <a:lnTo>
                    <a:pt x="120954" y="118109"/>
                  </a:lnTo>
                </a:path>
                <a:path w="154304" h="960754">
                  <a:moveTo>
                    <a:pt x="66128" y="134315"/>
                  </a:moveTo>
                  <a:lnTo>
                    <a:pt x="66128" y="112560"/>
                  </a:lnTo>
                  <a:lnTo>
                    <a:pt x="88011" y="114833"/>
                  </a:lnTo>
                </a:path>
                <a:path w="154304" h="960754">
                  <a:moveTo>
                    <a:pt x="33197" y="131013"/>
                  </a:moveTo>
                  <a:lnTo>
                    <a:pt x="33197" y="109270"/>
                  </a:lnTo>
                  <a:lnTo>
                    <a:pt x="55079" y="111544"/>
                  </a:lnTo>
                </a:path>
                <a:path w="154304" h="960754">
                  <a:moveTo>
                    <a:pt x="292" y="127736"/>
                  </a:moveTo>
                  <a:lnTo>
                    <a:pt x="292" y="105968"/>
                  </a:lnTo>
                  <a:lnTo>
                    <a:pt x="22390" y="108254"/>
                  </a:lnTo>
                </a:path>
                <a:path w="154304" h="960754">
                  <a:moveTo>
                    <a:pt x="132003" y="176529"/>
                  </a:moveTo>
                  <a:lnTo>
                    <a:pt x="132003" y="154749"/>
                  </a:lnTo>
                  <a:lnTo>
                    <a:pt x="153898" y="157073"/>
                  </a:lnTo>
                </a:path>
                <a:path w="154304" h="960754">
                  <a:moveTo>
                    <a:pt x="99085" y="173151"/>
                  </a:moveTo>
                  <a:lnTo>
                    <a:pt x="99085" y="151396"/>
                  </a:lnTo>
                  <a:lnTo>
                    <a:pt x="120992" y="153708"/>
                  </a:lnTo>
                </a:path>
                <a:path w="154304" h="960754">
                  <a:moveTo>
                    <a:pt x="66192" y="169798"/>
                  </a:moveTo>
                  <a:lnTo>
                    <a:pt x="66192" y="148018"/>
                  </a:lnTo>
                  <a:lnTo>
                    <a:pt x="88049" y="150355"/>
                  </a:lnTo>
                </a:path>
                <a:path w="154304" h="960754">
                  <a:moveTo>
                    <a:pt x="33261" y="166408"/>
                  </a:moveTo>
                  <a:lnTo>
                    <a:pt x="33261" y="144678"/>
                  </a:lnTo>
                  <a:lnTo>
                    <a:pt x="55156" y="146964"/>
                  </a:lnTo>
                </a:path>
                <a:path w="154304" h="960754">
                  <a:moveTo>
                    <a:pt x="393" y="163080"/>
                  </a:moveTo>
                  <a:lnTo>
                    <a:pt x="393" y="141300"/>
                  </a:lnTo>
                  <a:lnTo>
                    <a:pt x="22466" y="143636"/>
                  </a:lnTo>
                </a:path>
                <a:path w="154304" h="960754">
                  <a:moveTo>
                    <a:pt x="132029" y="212166"/>
                  </a:moveTo>
                  <a:lnTo>
                    <a:pt x="132029" y="190372"/>
                  </a:lnTo>
                  <a:lnTo>
                    <a:pt x="153911" y="192747"/>
                  </a:lnTo>
                </a:path>
                <a:path w="154304" h="960754">
                  <a:moveTo>
                    <a:pt x="99136" y="208711"/>
                  </a:moveTo>
                  <a:lnTo>
                    <a:pt x="99136" y="186956"/>
                  </a:lnTo>
                  <a:lnTo>
                    <a:pt x="121018" y="189293"/>
                  </a:lnTo>
                </a:path>
                <a:path w="154304" h="960754">
                  <a:moveTo>
                    <a:pt x="66243" y="205282"/>
                  </a:moveTo>
                  <a:lnTo>
                    <a:pt x="66243" y="183502"/>
                  </a:lnTo>
                  <a:lnTo>
                    <a:pt x="88112" y="185877"/>
                  </a:lnTo>
                </a:path>
                <a:path w="154304" h="960754">
                  <a:moveTo>
                    <a:pt x="33350" y="201828"/>
                  </a:moveTo>
                  <a:lnTo>
                    <a:pt x="33350" y="180073"/>
                  </a:lnTo>
                  <a:lnTo>
                    <a:pt x="55206" y="182422"/>
                  </a:lnTo>
                </a:path>
                <a:path w="154304" h="960754">
                  <a:moveTo>
                    <a:pt x="507" y="198424"/>
                  </a:moveTo>
                  <a:lnTo>
                    <a:pt x="507" y="176618"/>
                  </a:lnTo>
                  <a:lnTo>
                    <a:pt x="22555" y="179006"/>
                  </a:lnTo>
                </a:path>
                <a:path w="154304" h="960754">
                  <a:moveTo>
                    <a:pt x="132067" y="247802"/>
                  </a:moveTo>
                  <a:lnTo>
                    <a:pt x="132067" y="225971"/>
                  </a:lnTo>
                  <a:lnTo>
                    <a:pt x="153924" y="228409"/>
                  </a:lnTo>
                </a:path>
                <a:path w="154304" h="960754">
                  <a:moveTo>
                    <a:pt x="99187" y="244271"/>
                  </a:moveTo>
                  <a:lnTo>
                    <a:pt x="99187" y="222503"/>
                  </a:lnTo>
                  <a:lnTo>
                    <a:pt x="121056" y="224891"/>
                  </a:lnTo>
                </a:path>
                <a:path w="154304" h="960754">
                  <a:moveTo>
                    <a:pt x="66293" y="240791"/>
                  </a:moveTo>
                  <a:lnTo>
                    <a:pt x="66293" y="218973"/>
                  </a:lnTo>
                  <a:lnTo>
                    <a:pt x="88163" y="221399"/>
                  </a:lnTo>
                </a:path>
                <a:path w="154304" h="960754">
                  <a:moveTo>
                    <a:pt x="33413" y="237248"/>
                  </a:moveTo>
                  <a:lnTo>
                    <a:pt x="33413" y="215493"/>
                  </a:lnTo>
                  <a:lnTo>
                    <a:pt x="55283" y="217855"/>
                  </a:lnTo>
                </a:path>
                <a:path w="154304" h="960754">
                  <a:moveTo>
                    <a:pt x="609" y="233768"/>
                  </a:moveTo>
                  <a:lnTo>
                    <a:pt x="609" y="211950"/>
                  </a:lnTo>
                  <a:lnTo>
                    <a:pt x="22644" y="214388"/>
                  </a:lnTo>
                </a:path>
                <a:path w="154304" h="960754">
                  <a:moveTo>
                    <a:pt x="132092" y="283438"/>
                  </a:moveTo>
                  <a:lnTo>
                    <a:pt x="132092" y="261594"/>
                  </a:lnTo>
                  <a:lnTo>
                    <a:pt x="153962" y="264083"/>
                  </a:lnTo>
                </a:path>
                <a:path w="154304" h="960754">
                  <a:moveTo>
                    <a:pt x="99212" y="279819"/>
                  </a:moveTo>
                  <a:lnTo>
                    <a:pt x="99212" y="258051"/>
                  </a:lnTo>
                  <a:lnTo>
                    <a:pt x="121094" y="260476"/>
                  </a:lnTo>
                </a:path>
                <a:path w="154304" h="960754">
                  <a:moveTo>
                    <a:pt x="66357" y="276263"/>
                  </a:moveTo>
                  <a:lnTo>
                    <a:pt x="66357" y="254431"/>
                  </a:lnTo>
                  <a:lnTo>
                    <a:pt x="88226" y="256933"/>
                  </a:lnTo>
                </a:path>
                <a:path w="154304" h="960754">
                  <a:moveTo>
                    <a:pt x="33502" y="272643"/>
                  </a:moveTo>
                  <a:lnTo>
                    <a:pt x="33502" y="250888"/>
                  </a:lnTo>
                  <a:lnTo>
                    <a:pt x="55359" y="253301"/>
                  </a:lnTo>
                </a:path>
                <a:path w="154304" h="960754">
                  <a:moveTo>
                    <a:pt x="711" y="269100"/>
                  </a:moveTo>
                  <a:lnTo>
                    <a:pt x="711" y="247268"/>
                  </a:lnTo>
                  <a:lnTo>
                    <a:pt x="22732" y="249758"/>
                  </a:lnTo>
                </a:path>
                <a:path w="154304" h="960754">
                  <a:moveTo>
                    <a:pt x="132118" y="319062"/>
                  </a:moveTo>
                  <a:lnTo>
                    <a:pt x="132118" y="297218"/>
                  </a:lnTo>
                  <a:lnTo>
                    <a:pt x="153962" y="299758"/>
                  </a:lnTo>
                </a:path>
                <a:path w="154304" h="960754">
                  <a:moveTo>
                    <a:pt x="99275" y="315353"/>
                  </a:moveTo>
                  <a:lnTo>
                    <a:pt x="99275" y="293598"/>
                  </a:lnTo>
                  <a:lnTo>
                    <a:pt x="121119" y="296062"/>
                  </a:lnTo>
                </a:path>
                <a:path w="154304" h="960754">
                  <a:moveTo>
                    <a:pt x="66420" y="311759"/>
                  </a:moveTo>
                  <a:lnTo>
                    <a:pt x="66420" y="289902"/>
                  </a:lnTo>
                  <a:lnTo>
                    <a:pt x="88277" y="292442"/>
                  </a:lnTo>
                </a:path>
                <a:path w="154304" h="960754">
                  <a:moveTo>
                    <a:pt x="33578" y="308063"/>
                  </a:moveTo>
                  <a:lnTo>
                    <a:pt x="33578" y="286283"/>
                  </a:lnTo>
                  <a:lnTo>
                    <a:pt x="55422" y="288747"/>
                  </a:lnTo>
                </a:path>
                <a:path w="154304" h="960754">
                  <a:moveTo>
                    <a:pt x="812" y="304457"/>
                  </a:moveTo>
                  <a:lnTo>
                    <a:pt x="812" y="282587"/>
                  </a:lnTo>
                  <a:lnTo>
                    <a:pt x="22809" y="285127"/>
                  </a:lnTo>
                </a:path>
                <a:path w="154304" h="960754">
                  <a:moveTo>
                    <a:pt x="132143" y="354698"/>
                  </a:moveTo>
                  <a:lnTo>
                    <a:pt x="132143" y="332828"/>
                  </a:lnTo>
                  <a:lnTo>
                    <a:pt x="153974" y="335419"/>
                  </a:lnTo>
                </a:path>
                <a:path w="154304" h="960754">
                  <a:moveTo>
                    <a:pt x="99313" y="350926"/>
                  </a:moveTo>
                  <a:lnTo>
                    <a:pt x="99313" y="329133"/>
                  </a:lnTo>
                  <a:lnTo>
                    <a:pt x="121157" y="331660"/>
                  </a:lnTo>
                </a:path>
                <a:path w="154304" h="960754">
                  <a:moveTo>
                    <a:pt x="66484" y="347243"/>
                  </a:moveTo>
                  <a:lnTo>
                    <a:pt x="66484" y="325373"/>
                  </a:lnTo>
                  <a:lnTo>
                    <a:pt x="88328" y="327952"/>
                  </a:lnTo>
                </a:path>
                <a:path w="154304" h="960754">
                  <a:moveTo>
                    <a:pt x="33654" y="343484"/>
                  </a:moveTo>
                  <a:lnTo>
                    <a:pt x="33654" y="321690"/>
                  </a:lnTo>
                  <a:lnTo>
                    <a:pt x="55486" y="324205"/>
                  </a:lnTo>
                </a:path>
                <a:path w="154304" h="960754">
                  <a:moveTo>
                    <a:pt x="914" y="339801"/>
                  </a:moveTo>
                  <a:lnTo>
                    <a:pt x="914" y="317919"/>
                  </a:lnTo>
                  <a:lnTo>
                    <a:pt x="22885" y="320509"/>
                  </a:lnTo>
                </a:path>
                <a:path w="154304" h="960754">
                  <a:moveTo>
                    <a:pt x="132168" y="390321"/>
                  </a:moveTo>
                  <a:lnTo>
                    <a:pt x="132168" y="368439"/>
                  </a:lnTo>
                  <a:lnTo>
                    <a:pt x="154000" y="371081"/>
                  </a:lnTo>
                </a:path>
                <a:path w="154304" h="960754">
                  <a:moveTo>
                    <a:pt x="99352" y="386473"/>
                  </a:moveTo>
                  <a:lnTo>
                    <a:pt x="99352" y="364693"/>
                  </a:lnTo>
                  <a:lnTo>
                    <a:pt x="121183" y="367245"/>
                  </a:lnTo>
                </a:path>
                <a:path w="154304" h="960754">
                  <a:moveTo>
                    <a:pt x="66535" y="382727"/>
                  </a:moveTo>
                  <a:lnTo>
                    <a:pt x="66535" y="360832"/>
                  </a:lnTo>
                  <a:lnTo>
                    <a:pt x="88379" y="363473"/>
                  </a:lnTo>
                </a:path>
                <a:path w="154304" h="960754">
                  <a:moveTo>
                    <a:pt x="33743" y="378891"/>
                  </a:moveTo>
                  <a:lnTo>
                    <a:pt x="33743" y="357085"/>
                  </a:lnTo>
                  <a:lnTo>
                    <a:pt x="55549" y="359638"/>
                  </a:lnTo>
                </a:path>
                <a:path w="154304" h="960754">
                  <a:moveTo>
                    <a:pt x="1015" y="375132"/>
                  </a:moveTo>
                  <a:lnTo>
                    <a:pt x="1015" y="353237"/>
                  </a:lnTo>
                  <a:lnTo>
                    <a:pt x="22974" y="355892"/>
                  </a:lnTo>
                </a:path>
                <a:path w="154304" h="960754">
                  <a:moveTo>
                    <a:pt x="132181" y="425957"/>
                  </a:moveTo>
                  <a:lnTo>
                    <a:pt x="132181" y="404063"/>
                  </a:lnTo>
                  <a:lnTo>
                    <a:pt x="154025" y="406755"/>
                  </a:lnTo>
                </a:path>
                <a:path w="154304" h="960754">
                  <a:moveTo>
                    <a:pt x="99390" y="422033"/>
                  </a:moveTo>
                  <a:lnTo>
                    <a:pt x="99390" y="400227"/>
                  </a:lnTo>
                  <a:lnTo>
                    <a:pt x="121221" y="402843"/>
                  </a:lnTo>
                </a:path>
                <a:path w="154304" h="960754">
                  <a:moveTo>
                    <a:pt x="66611" y="418210"/>
                  </a:moveTo>
                  <a:lnTo>
                    <a:pt x="66611" y="396316"/>
                  </a:lnTo>
                  <a:lnTo>
                    <a:pt x="88417" y="398995"/>
                  </a:lnTo>
                </a:path>
                <a:path w="154304" h="960754">
                  <a:moveTo>
                    <a:pt x="33807" y="414299"/>
                  </a:moveTo>
                  <a:lnTo>
                    <a:pt x="33807" y="392506"/>
                  </a:lnTo>
                  <a:lnTo>
                    <a:pt x="55625" y="395084"/>
                  </a:lnTo>
                </a:path>
                <a:path w="154304" h="960754">
                  <a:moveTo>
                    <a:pt x="1104" y="410463"/>
                  </a:moveTo>
                  <a:lnTo>
                    <a:pt x="1104" y="388581"/>
                  </a:lnTo>
                  <a:lnTo>
                    <a:pt x="23075" y="391261"/>
                  </a:lnTo>
                </a:path>
                <a:path w="154304" h="960754">
                  <a:moveTo>
                    <a:pt x="132232" y="461594"/>
                  </a:moveTo>
                  <a:lnTo>
                    <a:pt x="132232" y="439661"/>
                  </a:lnTo>
                  <a:lnTo>
                    <a:pt x="154025" y="442429"/>
                  </a:lnTo>
                </a:path>
                <a:path w="154304" h="960754">
                  <a:moveTo>
                    <a:pt x="99440" y="457593"/>
                  </a:moveTo>
                  <a:lnTo>
                    <a:pt x="99440" y="435787"/>
                  </a:lnTo>
                  <a:lnTo>
                    <a:pt x="121259" y="438416"/>
                  </a:lnTo>
                </a:path>
                <a:path w="154304" h="960754">
                  <a:moveTo>
                    <a:pt x="66662" y="453694"/>
                  </a:moveTo>
                  <a:lnTo>
                    <a:pt x="66662" y="431787"/>
                  </a:lnTo>
                  <a:lnTo>
                    <a:pt x="88468" y="434530"/>
                  </a:lnTo>
                </a:path>
                <a:path w="154304" h="960754">
                  <a:moveTo>
                    <a:pt x="33896" y="449694"/>
                  </a:moveTo>
                  <a:lnTo>
                    <a:pt x="33896" y="427888"/>
                  </a:lnTo>
                  <a:lnTo>
                    <a:pt x="55689" y="430529"/>
                  </a:lnTo>
                </a:path>
                <a:path w="154304" h="960754">
                  <a:moveTo>
                    <a:pt x="1219" y="445820"/>
                  </a:moveTo>
                  <a:lnTo>
                    <a:pt x="1219" y="423900"/>
                  </a:lnTo>
                  <a:lnTo>
                    <a:pt x="23152" y="426656"/>
                  </a:lnTo>
                </a:path>
                <a:path w="154304" h="960754">
                  <a:moveTo>
                    <a:pt x="132245" y="497217"/>
                  </a:moveTo>
                  <a:lnTo>
                    <a:pt x="132245" y="475284"/>
                  </a:lnTo>
                  <a:lnTo>
                    <a:pt x="154038" y="478078"/>
                  </a:lnTo>
                </a:path>
                <a:path w="154304" h="960754">
                  <a:moveTo>
                    <a:pt x="99491" y="493140"/>
                  </a:moveTo>
                  <a:lnTo>
                    <a:pt x="99491" y="471335"/>
                  </a:lnTo>
                  <a:lnTo>
                    <a:pt x="121285" y="474014"/>
                  </a:lnTo>
                </a:path>
                <a:path w="154304" h="960754">
                  <a:moveTo>
                    <a:pt x="66713" y="489191"/>
                  </a:moveTo>
                  <a:lnTo>
                    <a:pt x="66713" y="467258"/>
                  </a:lnTo>
                  <a:lnTo>
                    <a:pt x="88518" y="470052"/>
                  </a:lnTo>
                </a:path>
                <a:path w="154304" h="960754">
                  <a:moveTo>
                    <a:pt x="33947" y="485114"/>
                  </a:moveTo>
                  <a:lnTo>
                    <a:pt x="33947" y="463295"/>
                  </a:lnTo>
                  <a:lnTo>
                    <a:pt x="55765" y="465975"/>
                  </a:lnTo>
                </a:path>
                <a:path w="154304" h="960754">
                  <a:moveTo>
                    <a:pt x="1333" y="481164"/>
                  </a:moveTo>
                  <a:lnTo>
                    <a:pt x="1333" y="459219"/>
                  </a:lnTo>
                  <a:lnTo>
                    <a:pt x="23240" y="462013"/>
                  </a:lnTo>
                </a:path>
                <a:path w="154304" h="960754">
                  <a:moveTo>
                    <a:pt x="132283" y="532841"/>
                  </a:moveTo>
                  <a:lnTo>
                    <a:pt x="132283" y="510920"/>
                  </a:lnTo>
                  <a:lnTo>
                    <a:pt x="154050" y="513753"/>
                  </a:lnTo>
                </a:path>
                <a:path w="154304" h="960754">
                  <a:moveTo>
                    <a:pt x="99529" y="528700"/>
                  </a:moveTo>
                  <a:lnTo>
                    <a:pt x="99529" y="506882"/>
                  </a:lnTo>
                  <a:lnTo>
                    <a:pt x="121310" y="509600"/>
                  </a:lnTo>
                </a:path>
                <a:path w="154304" h="960754">
                  <a:moveTo>
                    <a:pt x="66789" y="524675"/>
                  </a:moveTo>
                  <a:lnTo>
                    <a:pt x="66789" y="502729"/>
                  </a:lnTo>
                  <a:lnTo>
                    <a:pt x="88569" y="505561"/>
                  </a:lnTo>
                </a:path>
                <a:path w="154304" h="960754">
                  <a:moveTo>
                    <a:pt x="34023" y="520522"/>
                  </a:moveTo>
                  <a:lnTo>
                    <a:pt x="34023" y="498690"/>
                  </a:lnTo>
                  <a:lnTo>
                    <a:pt x="55829" y="501421"/>
                  </a:lnTo>
                </a:path>
                <a:path w="154304" h="960754">
                  <a:moveTo>
                    <a:pt x="1435" y="516508"/>
                  </a:moveTo>
                  <a:lnTo>
                    <a:pt x="1435" y="494550"/>
                  </a:lnTo>
                  <a:lnTo>
                    <a:pt x="23329" y="497395"/>
                  </a:lnTo>
                </a:path>
                <a:path w="154304" h="960754">
                  <a:moveTo>
                    <a:pt x="132295" y="568490"/>
                  </a:moveTo>
                  <a:lnTo>
                    <a:pt x="132295" y="546519"/>
                  </a:lnTo>
                  <a:lnTo>
                    <a:pt x="154063" y="549414"/>
                  </a:lnTo>
                </a:path>
                <a:path w="154304" h="960754">
                  <a:moveTo>
                    <a:pt x="99567" y="564248"/>
                  </a:moveTo>
                  <a:lnTo>
                    <a:pt x="99567" y="542442"/>
                  </a:lnTo>
                  <a:lnTo>
                    <a:pt x="121361" y="545185"/>
                  </a:lnTo>
                </a:path>
                <a:path w="154304" h="960754">
                  <a:moveTo>
                    <a:pt x="66840" y="560171"/>
                  </a:moveTo>
                  <a:lnTo>
                    <a:pt x="66840" y="538200"/>
                  </a:lnTo>
                  <a:lnTo>
                    <a:pt x="88620" y="541096"/>
                  </a:lnTo>
                </a:path>
                <a:path w="154304" h="960754">
                  <a:moveTo>
                    <a:pt x="34112" y="555929"/>
                  </a:moveTo>
                  <a:lnTo>
                    <a:pt x="34112" y="534085"/>
                  </a:lnTo>
                  <a:lnTo>
                    <a:pt x="55905" y="536867"/>
                  </a:lnTo>
                </a:path>
                <a:path w="154304" h="960754">
                  <a:moveTo>
                    <a:pt x="1524" y="551840"/>
                  </a:moveTo>
                  <a:lnTo>
                    <a:pt x="1524" y="529856"/>
                  </a:lnTo>
                  <a:lnTo>
                    <a:pt x="23393" y="532777"/>
                  </a:lnTo>
                </a:path>
                <a:path w="154304" h="960754">
                  <a:moveTo>
                    <a:pt x="132334" y="604126"/>
                  </a:moveTo>
                  <a:lnTo>
                    <a:pt x="132334" y="582142"/>
                  </a:lnTo>
                  <a:lnTo>
                    <a:pt x="154101" y="585088"/>
                  </a:lnTo>
                </a:path>
                <a:path w="154304" h="960754">
                  <a:moveTo>
                    <a:pt x="99606" y="599795"/>
                  </a:moveTo>
                  <a:lnTo>
                    <a:pt x="99606" y="577976"/>
                  </a:lnTo>
                  <a:lnTo>
                    <a:pt x="121386" y="580770"/>
                  </a:lnTo>
                </a:path>
                <a:path w="154304" h="960754">
                  <a:moveTo>
                    <a:pt x="66890" y="595655"/>
                  </a:moveTo>
                  <a:lnTo>
                    <a:pt x="66890" y="573671"/>
                  </a:lnTo>
                  <a:lnTo>
                    <a:pt x="88671" y="576618"/>
                  </a:lnTo>
                </a:path>
                <a:path w="154304" h="960754">
                  <a:moveTo>
                    <a:pt x="34201" y="591337"/>
                  </a:moveTo>
                  <a:lnTo>
                    <a:pt x="34201" y="569493"/>
                  </a:lnTo>
                  <a:lnTo>
                    <a:pt x="55981" y="572312"/>
                  </a:lnTo>
                </a:path>
                <a:path w="154304" h="960754">
                  <a:moveTo>
                    <a:pt x="1625" y="587171"/>
                  </a:moveTo>
                  <a:lnTo>
                    <a:pt x="1625" y="565200"/>
                  </a:lnTo>
                  <a:lnTo>
                    <a:pt x="23482" y="568159"/>
                  </a:lnTo>
                </a:path>
                <a:path w="154304" h="960754">
                  <a:moveTo>
                    <a:pt x="132334" y="639749"/>
                  </a:moveTo>
                  <a:lnTo>
                    <a:pt x="132334" y="617740"/>
                  </a:lnTo>
                  <a:lnTo>
                    <a:pt x="154114" y="620750"/>
                  </a:lnTo>
                </a:path>
                <a:path w="154304" h="960754">
                  <a:moveTo>
                    <a:pt x="99656" y="635355"/>
                  </a:moveTo>
                  <a:lnTo>
                    <a:pt x="99656" y="613511"/>
                  </a:lnTo>
                  <a:lnTo>
                    <a:pt x="121424" y="616369"/>
                  </a:lnTo>
                </a:path>
                <a:path w="154304" h="960754">
                  <a:moveTo>
                    <a:pt x="66967" y="631139"/>
                  </a:moveTo>
                  <a:lnTo>
                    <a:pt x="66967" y="609130"/>
                  </a:lnTo>
                  <a:lnTo>
                    <a:pt x="88722" y="612139"/>
                  </a:lnTo>
                </a:path>
                <a:path w="154304" h="960754">
                  <a:moveTo>
                    <a:pt x="34277" y="626744"/>
                  </a:moveTo>
                  <a:lnTo>
                    <a:pt x="34277" y="604900"/>
                  </a:lnTo>
                  <a:lnTo>
                    <a:pt x="56032" y="607745"/>
                  </a:lnTo>
                </a:path>
                <a:path w="154304" h="960754">
                  <a:moveTo>
                    <a:pt x="1727" y="622515"/>
                  </a:moveTo>
                  <a:lnTo>
                    <a:pt x="1727" y="600519"/>
                  </a:lnTo>
                  <a:lnTo>
                    <a:pt x="23583" y="603529"/>
                  </a:lnTo>
                </a:path>
                <a:path w="154304" h="960754">
                  <a:moveTo>
                    <a:pt x="132359" y="675373"/>
                  </a:moveTo>
                  <a:lnTo>
                    <a:pt x="132359" y="653364"/>
                  </a:lnTo>
                  <a:lnTo>
                    <a:pt x="154127" y="656412"/>
                  </a:lnTo>
                </a:path>
                <a:path w="154304" h="960754">
                  <a:moveTo>
                    <a:pt x="99694" y="670915"/>
                  </a:moveTo>
                  <a:lnTo>
                    <a:pt x="99694" y="649058"/>
                  </a:lnTo>
                  <a:lnTo>
                    <a:pt x="121462" y="651954"/>
                  </a:lnTo>
                </a:path>
                <a:path w="154304" h="960754">
                  <a:moveTo>
                    <a:pt x="67017" y="666635"/>
                  </a:moveTo>
                  <a:lnTo>
                    <a:pt x="67017" y="644601"/>
                  </a:lnTo>
                  <a:lnTo>
                    <a:pt x="88785" y="647649"/>
                  </a:lnTo>
                </a:path>
                <a:path w="154304" h="960754">
                  <a:moveTo>
                    <a:pt x="34353" y="662165"/>
                  </a:moveTo>
                  <a:lnTo>
                    <a:pt x="34353" y="640308"/>
                  </a:lnTo>
                  <a:lnTo>
                    <a:pt x="56108" y="643191"/>
                  </a:lnTo>
                </a:path>
                <a:path w="154304" h="960754">
                  <a:moveTo>
                    <a:pt x="1841" y="657859"/>
                  </a:moveTo>
                  <a:lnTo>
                    <a:pt x="1841" y="635838"/>
                  </a:lnTo>
                  <a:lnTo>
                    <a:pt x="23672" y="638898"/>
                  </a:lnTo>
                </a:path>
                <a:path w="154304" h="960754">
                  <a:moveTo>
                    <a:pt x="132384" y="711022"/>
                  </a:moveTo>
                  <a:lnTo>
                    <a:pt x="132384" y="688974"/>
                  </a:lnTo>
                  <a:lnTo>
                    <a:pt x="154152" y="692073"/>
                  </a:lnTo>
                </a:path>
                <a:path w="154304" h="960754">
                  <a:moveTo>
                    <a:pt x="99733" y="706475"/>
                  </a:moveTo>
                  <a:lnTo>
                    <a:pt x="99733" y="684606"/>
                  </a:lnTo>
                  <a:lnTo>
                    <a:pt x="121500" y="687539"/>
                  </a:lnTo>
                </a:path>
                <a:path w="154304" h="960754">
                  <a:moveTo>
                    <a:pt x="67094" y="702106"/>
                  </a:moveTo>
                  <a:lnTo>
                    <a:pt x="67094" y="680072"/>
                  </a:lnTo>
                  <a:lnTo>
                    <a:pt x="88836" y="683183"/>
                  </a:lnTo>
                </a:path>
                <a:path w="154304" h="960754">
                  <a:moveTo>
                    <a:pt x="34429" y="697585"/>
                  </a:moveTo>
                  <a:lnTo>
                    <a:pt x="34429" y="675703"/>
                  </a:lnTo>
                  <a:lnTo>
                    <a:pt x="56172" y="678637"/>
                  </a:lnTo>
                </a:path>
                <a:path w="154304" h="960754">
                  <a:moveTo>
                    <a:pt x="1943" y="693204"/>
                  </a:moveTo>
                  <a:lnTo>
                    <a:pt x="1943" y="671156"/>
                  </a:lnTo>
                  <a:lnTo>
                    <a:pt x="23761" y="674268"/>
                  </a:lnTo>
                </a:path>
                <a:path w="154304" h="960754">
                  <a:moveTo>
                    <a:pt x="132422" y="746645"/>
                  </a:moveTo>
                  <a:lnTo>
                    <a:pt x="132422" y="724598"/>
                  </a:lnTo>
                  <a:lnTo>
                    <a:pt x="154152" y="727748"/>
                  </a:lnTo>
                </a:path>
                <a:path w="154304" h="960754">
                  <a:moveTo>
                    <a:pt x="99783" y="742035"/>
                  </a:moveTo>
                  <a:lnTo>
                    <a:pt x="99783" y="720153"/>
                  </a:lnTo>
                  <a:lnTo>
                    <a:pt x="121526" y="723137"/>
                  </a:lnTo>
                </a:path>
                <a:path w="154304" h="960754">
                  <a:moveTo>
                    <a:pt x="67144" y="737603"/>
                  </a:moveTo>
                  <a:lnTo>
                    <a:pt x="67144" y="715543"/>
                  </a:lnTo>
                  <a:lnTo>
                    <a:pt x="88887" y="718705"/>
                  </a:lnTo>
                </a:path>
                <a:path w="154304" h="960754">
                  <a:moveTo>
                    <a:pt x="34493" y="732980"/>
                  </a:moveTo>
                  <a:lnTo>
                    <a:pt x="34493" y="711098"/>
                  </a:lnTo>
                  <a:lnTo>
                    <a:pt x="56248" y="714070"/>
                  </a:lnTo>
                </a:path>
                <a:path w="154304" h="960754">
                  <a:moveTo>
                    <a:pt x="2057" y="728548"/>
                  </a:moveTo>
                  <a:lnTo>
                    <a:pt x="2057" y="706500"/>
                  </a:lnTo>
                  <a:lnTo>
                    <a:pt x="23837" y="709650"/>
                  </a:lnTo>
                </a:path>
                <a:path w="154304" h="960754">
                  <a:moveTo>
                    <a:pt x="132448" y="782281"/>
                  </a:moveTo>
                  <a:lnTo>
                    <a:pt x="132448" y="760209"/>
                  </a:lnTo>
                  <a:lnTo>
                    <a:pt x="154190" y="763409"/>
                  </a:lnTo>
                </a:path>
                <a:path w="154304" h="960754">
                  <a:moveTo>
                    <a:pt x="99834" y="777582"/>
                  </a:moveTo>
                  <a:lnTo>
                    <a:pt x="99834" y="755713"/>
                  </a:lnTo>
                  <a:lnTo>
                    <a:pt x="121564" y="758723"/>
                  </a:lnTo>
                </a:path>
                <a:path w="154304" h="960754">
                  <a:moveTo>
                    <a:pt x="67208" y="773087"/>
                  </a:moveTo>
                  <a:lnTo>
                    <a:pt x="67208" y="751014"/>
                  </a:lnTo>
                  <a:lnTo>
                    <a:pt x="88938" y="754214"/>
                  </a:lnTo>
                </a:path>
                <a:path w="154304" h="960754">
                  <a:moveTo>
                    <a:pt x="34569" y="768375"/>
                  </a:moveTo>
                  <a:lnTo>
                    <a:pt x="34569" y="746505"/>
                  </a:lnTo>
                  <a:lnTo>
                    <a:pt x="56311" y="749528"/>
                  </a:lnTo>
                </a:path>
                <a:path w="154304" h="960754">
                  <a:moveTo>
                    <a:pt x="2159" y="763892"/>
                  </a:moveTo>
                  <a:lnTo>
                    <a:pt x="2159" y="741819"/>
                  </a:lnTo>
                  <a:lnTo>
                    <a:pt x="23926" y="745020"/>
                  </a:lnTo>
                </a:path>
                <a:path w="154304" h="960754">
                  <a:moveTo>
                    <a:pt x="132473" y="817905"/>
                  </a:moveTo>
                  <a:lnTo>
                    <a:pt x="132473" y="795820"/>
                  </a:lnTo>
                  <a:lnTo>
                    <a:pt x="154203" y="799083"/>
                  </a:lnTo>
                </a:path>
                <a:path w="154304" h="960754">
                  <a:moveTo>
                    <a:pt x="99872" y="813142"/>
                  </a:moveTo>
                  <a:lnTo>
                    <a:pt x="99872" y="791248"/>
                  </a:lnTo>
                  <a:lnTo>
                    <a:pt x="121602" y="794308"/>
                  </a:lnTo>
                </a:path>
                <a:path w="154304" h="960754">
                  <a:moveTo>
                    <a:pt x="67259" y="808570"/>
                  </a:moveTo>
                  <a:lnTo>
                    <a:pt x="67259" y="786485"/>
                  </a:lnTo>
                  <a:lnTo>
                    <a:pt x="88976" y="789736"/>
                  </a:lnTo>
                </a:path>
                <a:path w="154304" h="960754">
                  <a:moveTo>
                    <a:pt x="34645" y="803795"/>
                  </a:moveTo>
                  <a:lnTo>
                    <a:pt x="34645" y="781913"/>
                  </a:lnTo>
                  <a:lnTo>
                    <a:pt x="56375" y="784974"/>
                  </a:lnTo>
                </a:path>
                <a:path w="154304" h="960754">
                  <a:moveTo>
                    <a:pt x="2235" y="799236"/>
                  </a:moveTo>
                  <a:lnTo>
                    <a:pt x="2235" y="777138"/>
                  </a:lnTo>
                  <a:lnTo>
                    <a:pt x="24015" y="780402"/>
                  </a:lnTo>
                </a:path>
                <a:path w="154304" h="960754">
                  <a:moveTo>
                    <a:pt x="132499" y="853554"/>
                  </a:moveTo>
                  <a:lnTo>
                    <a:pt x="132499" y="831443"/>
                  </a:lnTo>
                  <a:lnTo>
                    <a:pt x="154216" y="834732"/>
                  </a:lnTo>
                </a:path>
                <a:path w="154304" h="960754">
                  <a:moveTo>
                    <a:pt x="99923" y="848702"/>
                  </a:moveTo>
                  <a:lnTo>
                    <a:pt x="99923" y="826782"/>
                  </a:lnTo>
                  <a:lnTo>
                    <a:pt x="121627" y="829894"/>
                  </a:lnTo>
                </a:path>
                <a:path w="154304" h="960754">
                  <a:moveTo>
                    <a:pt x="67322" y="844067"/>
                  </a:moveTo>
                  <a:lnTo>
                    <a:pt x="67322" y="821956"/>
                  </a:lnTo>
                  <a:lnTo>
                    <a:pt x="89026" y="825245"/>
                  </a:lnTo>
                </a:path>
                <a:path w="154304" h="960754">
                  <a:moveTo>
                    <a:pt x="34734" y="839215"/>
                  </a:moveTo>
                  <a:lnTo>
                    <a:pt x="34734" y="817308"/>
                  </a:lnTo>
                  <a:lnTo>
                    <a:pt x="56451" y="820419"/>
                  </a:lnTo>
                </a:path>
                <a:path w="154304" h="960754">
                  <a:moveTo>
                    <a:pt x="2349" y="834580"/>
                  </a:moveTo>
                  <a:lnTo>
                    <a:pt x="2349" y="812469"/>
                  </a:lnTo>
                  <a:lnTo>
                    <a:pt x="24079" y="815771"/>
                  </a:lnTo>
                </a:path>
                <a:path w="154304" h="960754">
                  <a:moveTo>
                    <a:pt x="132524" y="889165"/>
                  </a:moveTo>
                  <a:lnTo>
                    <a:pt x="132524" y="867041"/>
                  </a:lnTo>
                  <a:lnTo>
                    <a:pt x="154228" y="870419"/>
                  </a:lnTo>
                </a:path>
                <a:path w="154304" h="960754">
                  <a:moveTo>
                    <a:pt x="99949" y="884262"/>
                  </a:moveTo>
                  <a:lnTo>
                    <a:pt x="99949" y="862342"/>
                  </a:lnTo>
                  <a:lnTo>
                    <a:pt x="121665" y="865492"/>
                  </a:lnTo>
                </a:path>
                <a:path w="154304" h="960754">
                  <a:moveTo>
                    <a:pt x="67386" y="879551"/>
                  </a:moveTo>
                  <a:lnTo>
                    <a:pt x="67386" y="857440"/>
                  </a:lnTo>
                  <a:lnTo>
                    <a:pt x="89090" y="860780"/>
                  </a:lnTo>
                </a:path>
                <a:path w="154304" h="960754">
                  <a:moveTo>
                    <a:pt x="34810" y="874623"/>
                  </a:moveTo>
                  <a:lnTo>
                    <a:pt x="34810" y="852728"/>
                  </a:lnTo>
                  <a:lnTo>
                    <a:pt x="56527" y="855852"/>
                  </a:lnTo>
                </a:path>
                <a:path w="154304" h="960754">
                  <a:moveTo>
                    <a:pt x="2451" y="869911"/>
                  </a:moveTo>
                  <a:lnTo>
                    <a:pt x="2451" y="847801"/>
                  </a:lnTo>
                  <a:lnTo>
                    <a:pt x="24180" y="851141"/>
                  </a:lnTo>
                </a:path>
                <a:path w="154304" h="960754">
                  <a:moveTo>
                    <a:pt x="132549" y="924813"/>
                  </a:moveTo>
                  <a:lnTo>
                    <a:pt x="132549" y="902665"/>
                  </a:lnTo>
                  <a:lnTo>
                    <a:pt x="154254" y="906094"/>
                  </a:lnTo>
                </a:path>
                <a:path w="154304" h="960754">
                  <a:moveTo>
                    <a:pt x="99999" y="919810"/>
                  </a:moveTo>
                  <a:lnTo>
                    <a:pt x="99999" y="897889"/>
                  </a:lnTo>
                  <a:lnTo>
                    <a:pt x="121716" y="901077"/>
                  </a:lnTo>
                </a:path>
                <a:path w="154304" h="960754">
                  <a:moveTo>
                    <a:pt x="67437" y="915034"/>
                  </a:moveTo>
                  <a:lnTo>
                    <a:pt x="67437" y="892898"/>
                  </a:lnTo>
                  <a:lnTo>
                    <a:pt x="89141" y="896302"/>
                  </a:lnTo>
                </a:path>
                <a:path w="154304" h="960754">
                  <a:moveTo>
                    <a:pt x="34899" y="910031"/>
                  </a:moveTo>
                  <a:lnTo>
                    <a:pt x="34899" y="888098"/>
                  </a:lnTo>
                  <a:lnTo>
                    <a:pt x="56591" y="891298"/>
                  </a:lnTo>
                </a:path>
                <a:path w="154304" h="960754">
                  <a:moveTo>
                    <a:pt x="2552" y="905255"/>
                  </a:moveTo>
                  <a:lnTo>
                    <a:pt x="2552" y="883119"/>
                  </a:lnTo>
                  <a:lnTo>
                    <a:pt x="24269" y="886523"/>
                  </a:lnTo>
                </a:path>
                <a:path w="154304" h="960754">
                  <a:moveTo>
                    <a:pt x="132575" y="960437"/>
                  </a:moveTo>
                  <a:lnTo>
                    <a:pt x="132575" y="938288"/>
                  </a:lnTo>
                  <a:lnTo>
                    <a:pt x="154266" y="941755"/>
                  </a:lnTo>
                </a:path>
                <a:path w="154304" h="960754">
                  <a:moveTo>
                    <a:pt x="100037" y="955357"/>
                  </a:moveTo>
                  <a:lnTo>
                    <a:pt x="100037" y="933424"/>
                  </a:lnTo>
                  <a:lnTo>
                    <a:pt x="121729" y="936663"/>
                  </a:lnTo>
                </a:path>
                <a:path w="154304" h="960754">
                  <a:moveTo>
                    <a:pt x="67500" y="950531"/>
                  </a:moveTo>
                  <a:lnTo>
                    <a:pt x="67500" y="928357"/>
                  </a:lnTo>
                  <a:lnTo>
                    <a:pt x="89204" y="931824"/>
                  </a:lnTo>
                </a:path>
                <a:path w="154304" h="960754">
                  <a:moveTo>
                    <a:pt x="34963" y="945438"/>
                  </a:moveTo>
                  <a:lnTo>
                    <a:pt x="34963" y="923518"/>
                  </a:lnTo>
                  <a:lnTo>
                    <a:pt x="56667" y="926744"/>
                  </a:lnTo>
                </a:path>
                <a:path w="154304" h="960754">
                  <a:moveTo>
                    <a:pt x="2654" y="940587"/>
                  </a:moveTo>
                  <a:lnTo>
                    <a:pt x="2654" y="918451"/>
                  </a:lnTo>
                  <a:lnTo>
                    <a:pt x="24345" y="921905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635637" y="7816176"/>
              <a:ext cx="152400" cy="44450"/>
            </a:xfrm>
            <a:custGeom>
              <a:avLst/>
              <a:gdLst/>
              <a:ahLst/>
              <a:cxnLst/>
              <a:rect l="l" t="t" r="r" b="b"/>
              <a:pathLst>
                <a:path w="152400" h="44450">
                  <a:moveTo>
                    <a:pt x="151841" y="21983"/>
                  </a:moveTo>
                  <a:lnTo>
                    <a:pt x="151841" y="43929"/>
                  </a:lnTo>
                  <a:lnTo>
                    <a:pt x="130111" y="40322"/>
                  </a:lnTo>
                </a:path>
                <a:path w="152400" h="44450">
                  <a:moveTo>
                    <a:pt x="119265" y="16382"/>
                  </a:moveTo>
                  <a:lnTo>
                    <a:pt x="119265" y="38531"/>
                  </a:lnTo>
                  <a:lnTo>
                    <a:pt x="97536" y="34709"/>
                  </a:lnTo>
                </a:path>
                <a:path w="152400" h="44450">
                  <a:moveTo>
                    <a:pt x="86677" y="10985"/>
                  </a:moveTo>
                  <a:lnTo>
                    <a:pt x="86677" y="32905"/>
                  </a:lnTo>
                  <a:lnTo>
                    <a:pt x="64947" y="29324"/>
                  </a:lnTo>
                </a:path>
                <a:path w="152400" h="44450">
                  <a:moveTo>
                    <a:pt x="54076" y="5372"/>
                  </a:moveTo>
                  <a:lnTo>
                    <a:pt x="54076" y="27533"/>
                  </a:lnTo>
                  <a:lnTo>
                    <a:pt x="32346" y="23698"/>
                  </a:lnTo>
                </a:path>
                <a:path w="152400" h="44450">
                  <a:moveTo>
                    <a:pt x="21729" y="0"/>
                  </a:moveTo>
                  <a:lnTo>
                    <a:pt x="21501" y="21907"/>
                  </a:lnTo>
                  <a:lnTo>
                    <a:pt x="0" y="1831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635637" y="7812341"/>
              <a:ext cx="152400" cy="44450"/>
            </a:xfrm>
            <a:custGeom>
              <a:avLst/>
              <a:gdLst/>
              <a:ahLst/>
              <a:cxnLst/>
              <a:rect l="l" t="t" r="r" b="b"/>
              <a:pathLst>
                <a:path w="152400" h="44450">
                  <a:moveTo>
                    <a:pt x="130111" y="44157"/>
                  </a:moveTo>
                  <a:lnTo>
                    <a:pt x="130111" y="22009"/>
                  </a:lnTo>
                  <a:lnTo>
                    <a:pt x="151841" y="25819"/>
                  </a:lnTo>
                </a:path>
                <a:path w="152400" h="44450">
                  <a:moveTo>
                    <a:pt x="97536" y="38544"/>
                  </a:moveTo>
                  <a:lnTo>
                    <a:pt x="97536" y="16611"/>
                  </a:lnTo>
                  <a:lnTo>
                    <a:pt x="119265" y="20218"/>
                  </a:lnTo>
                </a:path>
                <a:path w="152400" h="44450">
                  <a:moveTo>
                    <a:pt x="64947" y="33159"/>
                  </a:moveTo>
                  <a:lnTo>
                    <a:pt x="64947" y="10998"/>
                  </a:lnTo>
                  <a:lnTo>
                    <a:pt x="86677" y="14820"/>
                  </a:lnTo>
                </a:path>
                <a:path w="152400" h="44450">
                  <a:moveTo>
                    <a:pt x="32346" y="27533"/>
                  </a:moveTo>
                  <a:lnTo>
                    <a:pt x="32346" y="5613"/>
                  </a:lnTo>
                  <a:lnTo>
                    <a:pt x="54076" y="9207"/>
                  </a:lnTo>
                </a:path>
                <a:path w="152400" h="44450">
                  <a:moveTo>
                    <a:pt x="0" y="22148"/>
                  </a:moveTo>
                  <a:lnTo>
                    <a:pt x="0" y="0"/>
                  </a:lnTo>
                  <a:lnTo>
                    <a:pt x="21729" y="3835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646648" y="6393865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861" y="0"/>
                  </a:moveTo>
                  <a:lnTo>
                    <a:pt x="2247" y="0"/>
                  </a:lnTo>
                  <a:lnTo>
                    <a:pt x="0" y="2286"/>
                  </a:lnTo>
                  <a:lnTo>
                    <a:pt x="0" y="7874"/>
                  </a:lnTo>
                  <a:lnTo>
                    <a:pt x="2247" y="10147"/>
                  </a:lnTo>
                  <a:lnTo>
                    <a:pt x="7861" y="10147"/>
                  </a:lnTo>
                  <a:lnTo>
                    <a:pt x="10134" y="7874"/>
                  </a:lnTo>
                  <a:lnTo>
                    <a:pt x="10134" y="5079"/>
                  </a:lnTo>
                  <a:lnTo>
                    <a:pt x="10134" y="2286"/>
                  </a:lnTo>
                  <a:lnTo>
                    <a:pt x="7861" y="0"/>
                  </a:lnTo>
                  <a:close/>
                </a:path>
              </a:pathLst>
            </a:custGeom>
            <a:solidFill>
              <a:srgbClr val="6E6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646648" y="6393865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10134" y="5079"/>
                  </a:moveTo>
                  <a:lnTo>
                    <a:pt x="10134" y="7874"/>
                  </a:lnTo>
                  <a:lnTo>
                    <a:pt x="7861" y="10147"/>
                  </a:lnTo>
                  <a:lnTo>
                    <a:pt x="5067" y="10147"/>
                  </a:lnTo>
                  <a:lnTo>
                    <a:pt x="2247" y="10147"/>
                  </a:lnTo>
                  <a:lnTo>
                    <a:pt x="0" y="7874"/>
                  </a:lnTo>
                  <a:lnTo>
                    <a:pt x="0" y="5079"/>
                  </a:lnTo>
                  <a:lnTo>
                    <a:pt x="0" y="2286"/>
                  </a:lnTo>
                  <a:lnTo>
                    <a:pt x="2247" y="0"/>
                  </a:lnTo>
                  <a:lnTo>
                    <a:pt x="5067" y="0"/>
                  </a:lnTo>
                  <a:lnTo>
                    <a:pt x="7861" y="0"/>
                  </a:lnTo>
                  <a:lnTo>
                    <a:pt x="10134" y="2286"/>
                  </a:lnTo>
                  <a:lnTo>
                    <a:pt x="10134" y="507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646648" y="6407023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7861" y="0"/>
                  </a:moveTo>
                  <a:lnTo>
                    <a:pt x="2247" y="0"/>
                  </a:lnTo>
                  <a:lnTo>
                    <a:pt x="0" y="2273"/>
                  </a:lnTo>
                  <a:lnTo>
                    <a:pt x="0" y="7861"/>
                  </a:lnTo>
                  <a:lnTo>
                    <a:pt x="2247" y="10147"/>
                  </a:lnTo>
                  <a:lnTo>
                    <a:pt x="7861" y="10147"/>
                  </a:lnTo>
                  <a:lnTo>
                    <a:pt x="10134" y="7861"/>
                  </a:lnTo>
                  <a:lnTo>
                    <a:pt x="10134" y="5067"/>
                  </a:lnTo>
                  <a:lnTo>
                    <a:pt x="10134" y="2273"/>
                  </a:lnTo>
                  <a:lnTo>
                    <a:pt x="7861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646648" y="6407023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10134" y="5067"/>
                  </a:moveTo>
                  <a:lnTo>
                    <a:pt x="10134" y="7861"/>
                  </a:lnTo>
                  <a:lnTo>
                    <a:pt x="7861" y="10147"/>
                  </a:lnTo>
                  <a:lnTo>
                    <a:pt x="5067" y="10147"/>
                  </a:lnTo>
                  <a:lnTo>
                    <a:pt x="2247" y="10147"/>
                  </a:lnTo>
                  <a:lnTo>
                    <a:pt x="0" y="7861"/>
                  </a:lnTo>
                  <a:lnTo>
                    <a:pt x="0" y="5067"/>
                  </a:lnTo>
                  <a:lnTo>
                    <a:pt x="0" y="2273"/>
                  </a:lnTo>
                  <a:lnTo>
                    <a:pt x="2247" y="0"/>
                  </a:lnTo>
                  <a:lnTo>
                    <a:pt x="5067" y="0"/>
                  </a:lnTo>
                  <a:lnTo>
                    <a:pt x="7861" y="0"/>
                  </a:lnTo>
                  <a:lnTo>
                    <a:pt x="10134" y="2273"/>
                  </a:lnTo>
                  <a:lnTo>
                    <a:pt x="10134" y="5067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637263" y="6270815"/>
              <a:ext cx="145415" cy="372110"/>
            </a:xfrm>
            <a:custGeom>
              <a:avLst/>
              <a:gdLst/>
              <a:ahLst/>
              <a:cxnLst/>
              <a:rect l="l" t="t" r="r" b="b"/>
              <a:pathLst>
                <a:path w="145414" h="372109">
                  <a:moveTo>
                    <a:pt x="228" y="0"/>
                  </a:moveTo>
                  <a:lnTo>
                    <a:pt x="228" y="12153"/>
                  </a:lnTo>
                  <a:lnTo>
                    <a:pt x="122529" y="19151"/>
                  </a:lnTo>
                  <a:lnTo>
                    <a:pt x="131991" y="19837"/>
                  </a:lnTo>
                  <a:lnTo>
                    <a:pt x="131292" y="118135"/>
                  </a:lnTo>
                  <a:lnTo>
                    <a:pt x="128326" y="123798"/>
                  </a:lnTo>
                  <a:lnTo>
                    <a:pt x="126074" y="130000"/>
                  </a:lnTo>
                  <a:lnTo>
                    <a:pt x="124643" y="136673"/>
                  </a:lnTo>
                  <a:lnTo>
                    <a:pt x="124142" y="143751"/>
                  </a:lnTo>
                  <a:lnTo>
                    <a:pt x="124479" y="150929"/>
                  </a:lnTo>
                  <a:lnTo>
                    <a:pt x="125790" y="157867"/>
                  </a:lnTo>
                  <a:lnTo>
                    <a:pt x="128010" y="164500"/>
                  </a:lnTo>
                  <a:lnTo>
                    <a:pt x="131076" y="170764"/>
                  </a:lnTo>
                  <a:lnTo>
                    <a:pt x="132905" y="359054"/>
                  </a:lnTo>
                  <a:lnTo>
                    <a:pt x="0" y="346430"/>
                  </a:lnTo>
                  <a:lnTo>
                    <a:pt x="0" y="357682"/>
                  </a:lnTo>
                  <a:lnTo>
                    <a:pt x="144906" y="371983"/>
                  </a:lnTo>
                  <a:lnTo>
                    <a:pt x="143992" y="8077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6566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637263" y="6270815"/>
              <a:ext cx="145415" cy="372110"/>
            </a:xfrm>
            <a:custGeom>
              <a:avLst/>
              <a:gdLst/>
              <a:ahLst/>
              <a:cxnLst/>
              <a:rect l="l" t="t" r="r" b="b"/>
              <a:pathLst>
                <a:path w="145414" h="372109">
                  <a:moveTo>
                    <a:pt x="143992" y="8077"/>
                  </a:moveTo>
                  <a:lnTo>
                    <a:pt x="228" y="0"/>
                  </a:lnTo>
                  <a:lnTo>
                    <a:pt x="228" y="11988"/>
                  </a:lnTo>
                  <a:lnTo>
                    <a:pt x="228" y="12153"/>
                  </a:lnTo>
                  <a:lnTo>
                    <a:pt x="122529" y="19151"/>
                  </a:lnTo>
                  <a:lnTo>
                    <a:pt x="131991" y="19837"/>
                  </a:lnTo>
                  <a:lnTo>
                    <a:pt x="131292" y="118135"/>
                  </a:lnTo>
                  <a:lnTo>
                    <a:pt x="128326" y="123798"/>
                  </a:lnTo>
                  <a:lnTo>
                    <a:pt x="126074" y="130000"/>
                  </a:lnTo>
                  <a:lnTo>
                    <a:pt x="124643" y="136673"/>
                  </a:lnTo>
                  <a:lnTo>
                    <a:pt x="124142" y="143751"/>
                  </a:lnTo>
                  <a:lnTo>
                    <a:pt x="124479" y="150929"/>
                  </a:lnTo>
                  <a:lnTo>
                    <a:pt x="125790" y="157867"/>
                  </a:lnTo>
                  <a:lnTo>
                    <a:pt x="128010" y="164500"/>
                  </a:lnTo>
                  <a:lnTo>
                    <a:pt x="131076" y="170764"/>
                  </a:lnTo>
                  <a:lnTo>
                    <a:pt x="132905" y="359054"/>
                  </a:lnTo>
                  <a:lnTo>
                    <a:pt x="122999" y="358152"/>
                  </a:lnTo>
                  <a:lnTo>
                    <a:pt x="0" y="346430"/>
                  </a:lnTo>
                  <a:lnTo>
                    <a:pt x="0" y="357682"/>
                  </a:lnTo>
                  <a:lnTo>
                    <a:pt x="144906" y="371983"/>
                  </a:lnTo>
                  <a:lnTo>
                    <a:pt x="143992" y="807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751944" y="6290056"/>
              <a:ext cx="18415" cy="340360"/>
            </a:xfrm>
            <a:custGeom>
              <a:avLst/>
              <a:gdLst/>
              <a:ahLst/>
              <a:cxnLst/>
              <a:rect l="l" t="t" r="r" b="b"/>
              <a:pathLst>
                <a:path w="18414" h="340359">
                  <a:moveTo>
                    <a:pt x="7848" y="0"/>
                  </a:moveTo>
                  <a:lnTo>
                    <a:pt x="7150" y="97980"/>
                  </a:lnTo>
                  <a:lnTo>
                    <a:pt x="4179" y="103768"/>
                  </a:lnTo>
                  <a:lnTo>
                    <a:pt x="1927" y="110035"/>
                  </a:lnTo>
                  <a:lnTo>
                    <a:pt x="499" y="116736"/>
                  </a:lnTo>
                  <a:lnTo>
                    <a:pt x="0" y="123825"/>
                  </a:lnTo>
                  <a:lnTo>
                    <a:pt x="342" y="130869"/>
                  </a:lnTo>
                  <a:lnTo>
                    <a:pt x="1651" y="137734"/>
                  </a:lnTo>
                  <a:lnTo>
                    <a:pt x="3864" y="144338"/>
                  </a:lnTo>
                  <a:lnTo>
                    <a:pt x="6921" y="150596"/>
                  </a:lnTo>
                  <a:lnTo>
                    <a:pt x="8775" y="338912"/>
                  </a:lnTo>
                  <a:lnTo>
                    <a:pt x="8293" y="338861"/>
                  </a:lnTo>
                  <a:lnTo>
                    <a:pt x="18224" y="339813"/>
                  </a:lnTo>
                  <a:lnTo>
                    <a:pt x="16395" y="151523"/>
                  </a:lnTo>
                  <a:lnTo>
                    <a:pt x="13329" y="145259"/>
                  </a:lnTo>
                  <a:lnTo>
                    <a:pt x="11109" y="138626"/>
                  </a:lnTo>
                  <a:lnTo>
                    <a:pt x="9798" y="131689"/>
                  </a:lnTo>
                  <a:lnTo>
                    <a:pt x="9461" y="124510"/>
                  </a:lnTo>
                  <a:lnTo>
                    <a:pt x="9962" y="117432"/>
                  </a:lnTo>
                  <a:lnTo>
                    <a:pt x="11393" y="110759"/>
                  </a:lnTo>
                  <a:lnTo>
                    <a:pt x="13645" y="104558"/>
                  </a:lnTo>
                  <a:lnTo>
                    <a:pt x="16611" y="98894"/>
                  </a:lnTo>
                  <a:lnTo>
                    <a:pt x="17310" y="596"/>
                  </a:lnTo>
                  <a:lnTo>
                    <a:pt x="7848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751944" y="6290056"/>
              <a:ext cx="18415" cy="340360"/>
            </a:xfrm>
            <a:custGeom>
              <a:avLst/>
              <a:gdLst/>
              <a:ahLst/>
              <a:cxnLst/>
              <a:rect l="l" t="t" r="r" b="b"/>
              <a:pathLst>
                <a:path w="18414" h="340359">
                  <a:moveTo>
                    <a:pt x="16395" y="151523"/>
                  </a:moveTo>
                  <a:lnTo>
                    <a:pt x="13329" y="145259"/>
                  </a:lnTo>
                  <a:lnTo>
                    <a:pt x="11109" y="138626"/>
                  </a:lnTo>
                  <a:lnTo>
                    <a:pt x="9798" y="131689"/>
                  </a:lnTo>
                  <a:lnTo>
                    <a:pt x="9461" y="124510"/>
                  </a:lnTo>
                  <a:lnTo>
                    <a:pt x="9962" y="117432"/>
                  </a:lnTo>
                  <a:lnTo>
                    <a:pt x="11393" y="110759"/>
                  </a:lnTo>
                  <a:lnTo>
                    <a:pt x="13645" y="104558"/>
                  </a:lnTo>
                  <a:lnTo>
                    <a:pt x="16611" y="98894"/>
                  </a:lnTo>
                  <a:lnTo>
                    <a:pt x="17310" y="596"/>
                  </a:lnTo>
                  <a:lnTo>
                    <a:pt x="7848" y="0"/>
                  </a:lnTo>
                  <a:lnTo>
                    <a:pt x="7150" y="97980"/>
                  </a:lnTo>
                  <a:lnTo>
                    <a:pt x="4179" y="103768"/>
                  </a:lnTo>
                  <a:lnTo>
                    <a:pt x="1927" y="110035"/>
                  </a:lnTo>
                  <a:lnTo>
                    <a:pt x="499" y="116736"/>
                  </a:lnTo>
                  <a:lnTo>
                    <a:pt x="0" y="123825"/>
                  </a:lnTo>
                  <a:lnTo>
                    <a:pt x="342" y="130869"/>
                  </a:lnTo>
                  <a:lnTo>
                    <a:pt x="1651" y="137734"/>
                  </a:lnTo>
                  <a:lnTo>
                    <a:pt x="3864" y="144338"/>
                  </a:lnTo>
                  <a:lnTo>
                    <a:pt x="6921" y="150596"/>
                  </a:lnTo>
                  <a:lnTo>
                    <a:pt x="8775" y="338912"/>
                  </a:lnTo>
                  <a:lnTo>
                    <a:pt x="8293" y="338861"/>
                  </a:lnTo>
                  <a:lnTo>
                    <a:pt x="18224" y="339813"/>
                  </a:lnTo>
                  <a:lnTo>
                    <a:pt x="16395" y="15152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" name="object 54"/>
          <p:cNvSpPr/>
          <p:nvPr/>
        </p:nvSpPr>
        <p:spPr>
          <a:xfrm>
            <a:off x="10102011" y="6340081"/>
            <a:ext cx="32384" cy="12700"/>
          </a:xfrm>
          <a:custGeom>
            <a:avLst/>
            <a:gdLst/>
            <a:ahLst/>
            <a:cxnLst/>
            <a:rect l="l" t="t" r="r" b="b"/>
            <a:pathLst>
              <a:path w="32385" h="12700">
                <a:moveTo>
                  <a:pt x="5130" y="11379"/>
                </a:moveTo>
                <a:lnTo>
                  <a:pt x="26174" y="12509"/>
                </a:lnTo>
                <a:lnTo>
                  <a:pt x="29578" y="12509"/>
                </a:lnTo>
                <a:lnTo>
                  <a:pt x="31851" y="10236"/>
                </a:lnTo>
                <a:lnTo>
                  <a:pt x="31851" y="7378"/>
                </a:lnTo>
                <a:lnTo>
                  <a:pt x="31851" y="3987"/>
                </a:lnTo>
                <a:lnTo>
                  <a:pt x="29578" y="1701"/>
                </a:lnTo>
                <a:lnTo>
                  <a:pt x="26174" y="1130"/>
                </a:lnTo>
                <a:lnTo>
                  <a:pt x="5130" y="0"/>
                </a:lnTo>
                <a:lnTo>
                  <a:pt x="2285" y="0"/>
                </a:lnTo>
                <a:lnTo>
                  <a:pt x="0" y="2273"/>
                </a:lnTo>
                <a:lnTo>
                  <a:pt x="0" y="5118"/>
                </a:lnTo>
                <a:lnTo>
                  <a:pt x="0" y="8521"/>
                </a:lnTo>
                <a:lnTo>
                  <a:pt x="2285" y="10807"/>
                </a:lnTo>
                <a:lnTo>
                  <a:pt x="5130" y="11379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0410152" y="6358280"/>
            <a:ext cx="125095" cy="17780"/>
          </a:xfrm>
          <a:custGeom>
            <a:avLst/>
            <a:gdLst/>
            <a:ahLst/>
            <a:cxnLst/>
            <a:rect l="l" t="t" r="r" b="b"/>
            <a:pathLst>
              <a:path w="125095" h="17779">
                <a:moveTo>
                  <a:pt x="98374" y="16484"/>
                </a:moveTo>
                <a:lnTo>
                  <a:pt x="119405" y="17614"/>
                </a:lnTo>
                <a:lnTo>
                  <a:pt x="122821" y="17614"/>
                </a:lnTo>
                <a:lnTo>
                  <a:pt x="125095" y="15328"/>
                </a:lnTo>
                <a:lnTo>
                  <a:pt x="125095" y="12509"/>
                </a:lnTo>
                <a:lnTo>
                  <a:pt x="125095" y="9093"/>
                </a:lnTo>
                <a:lnTo>
                  <a:pt x="122821" y="6807"/>
                </a:lnTo>
                <a:lnTo>
                  <a:pt x="119405" y="6248"/>
                </a:lnTo>
                <a:lnTo>
                  <a:pt x="98374" y="5105"/>
                </a:lnTo>
                <a:lnTo>
                  <a:pt x="95529" y="5105"/>
                </a:lnTo>
                <a:lnTo>
                  <a:pt x="93230" y="7391"/>
                </a:lnTo>
                <a:lnTo>
                  <a:pt x="93230" y="10236"/>
                </a:lnTo>
                <a:lnTo>
                  <a:pt x="93230" y="13639"/>
                </a:lnTo>
                <a:lnTo>
                  <a:pt x="95529" y="15913"/>
                </a:lnTo>
                <a:lnTo>
                  <a:pt x="98374" y="16484"/>
                </a:lnTo>
              </a:path>
              <a:path w="125095" h="17779">
                <a:moveTo>
                  <a:pt x="50025" y="13639"/>
                </a:moveTo>
                <a:lnTo>
                  <a:pt x="71081" y="14782"/>
                </a:lnTo>
                <a:lnTo>
                  <a:pt x="74472" y="14782"/>
                </a:lnTo>
                <a:lnTo>
                  <a:pt x="76771" y="12509"/>
                </a:lnTo>
                <a:lnTo>
                  <a:pt x="76771" y="9651"/>
                </a:lnTo>
                <a:lnTo>
                  <a:pt x="76771" y="6248"/>
                </a:lnTo>
                <a:lnTo>
                  <a:pt x="74472" y="3975"/>
                </a:lnTo>
                <a:lnTo>
                  <a:pt x="71081" y="3390"/>
                </a:lnTo>
                <a:lnTo>
                  <a:pt x="50025" y="2247"/>
                </a:lnTo>
                <a:lnTo>
                  <a:pt x="47180" y="2247"/>
                </a:lnTo>
                <a:lnTo>
                  <a:pt x="44919" y="4533"/>
                </a:lnTo>
                <a:lnTo>
                  <a:pt x="44919" y="7391"/>
                </a:lnTo>
                <a:lnTo>
                  <a:pt x="44919" y="10795"/>
                </a:lnTo>
                <a:lnTo>
                  <a:pt x="47180" y="13068"/>
                </a:lnTo>
                <a:lnTo>
                  <a:pt x="50025" y="13639"/>
                </a:lnTo>
              </a:path>
              <a:path w="125095" h="17779">
                <a:moveTo>
                  <a:pt x="5130" y="11366"/>
                </a:moveTo>
                <a:lnTo>
                  <a:pt x="26162" y="12509"/>
                </a:lnTo>
                <a:lnTo>
                  <a:pt x="29565" y="12509"/>
                </a:lnTo>
                <a:lnTo>
                  <a:pt x="31838" y="10236"/>
                </a:lnTo>
                <a:lnTo>
                  <a:pt x="31838" y="7391"/>
                </a:lnTo>
                <a:lnTo>
                  <a:pt x="31838" y="3975"/>
                </a:lnTo>
                <a:lnTo>
                  <a:pt x="29565" y="1701"/>
                </a:lnTo>
                <a:lnTo>
                  <a:pt x="26162" y="1130"/>
                </a:lnTo>
                <a:lnTo>
                  <a:pt x="5130" y="0"/>
                </a:lnTo>
                <a:lnTo>
                  <a:pt x="2273" y="0"/>
                </a:lnTo>
                <a:lnTo>
                  <a:pt x="0" y="2273"/>
                </a:lnTo>
                <a:lnTo>
                  <a:pt x="0" y="5105"/>
                </a:lnTo>
                <a:lnTo>
                  <a:pt x="0" y="8534"/>
                </a:lnTo>
                <a:lnTo>
                  <a:pt x="2273" y="10795"/>
                </a:lnTo>
                <a:lnTo>
                  <a:pt x="5130" y="11366"/>
                </a:lnTo>
              </a:path>
            </a:pathLst>
          </a:custGeom>
          <a:ln w="127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" name="object 56"/>
          <p:cNvGrpSpPr/>
          <p:nvPr/>
        </p:nvGrpSpPr>
        <p:grpSpPr>
          <a:xfrm>
            <a:off x="10078708" y="6311646"/>
            <a:ext cx="466725" cy="109220"/>
            <a:chOff x="5024107" y="6311646"/>
            <a:chExt cx="466725" cy="109220"/>
          </a:xfrm>
        </p:grpSpPr>
        <p:sp>
          <p:nvSpPr>
            <p:cNvPr id="57" name="object 57"/>
            <p:cNvSpPr/>
            <p:nvPr/>
          </p:nvSpPr>
          <p:spPr>
            <a:xfrm>
              <a:off x="5090058" y="6342913"/>
              <a:ext cx="76835" cy="15240"/>
            </a:xfrm>
            <a:custGeom>
              <a:avLst/>
              <a:gdLst/>
              <a:ahLst/>
              <a:cxnLst/>
              <a:rect l="l" t="t" r="r" b="b"/>
              <a:pathLst>
                <a:path w="76835" h="15239">
                  <a:moveTo>
                    <a:pt x="5130" y="11379"/>
                  </a:moveTo>
                  <a:lnTo>
                    <a:pt x="26162" y="12522"/>
                  </a:lnTo>
                  <a:lnTo>
                    <a:pt x="29565" y="12522"/>
                  </a:lnTo>
                  <a:lnTo>
                    <a:pt x="31838" y="10248"/>
                  </a:lnTo>
                  <a:lnTo>
                    <a:pt x="31838" y="7404"/>
                  </a:lnTo>
                  <a:lnTo>
                    <a:pt x="31838" y="3987"/>
                  </a:lnTo>
                  <a:lnTo>
                    <a:pt x="29565" y="1701"/>
                  </a:lnTo>
                  <a:lnTo>
                    <a:pt x="26162" y="1155"/>
                  </a:lnTo>
                  <a:lnTo>
                    <a:pt x="5130" y="0"/>
                  </a:lnTo>
                  <a:lnTo>
                    <a:pt x="2298" y="0"/>
                  </a:lnTo>
                  <a:lnTo>
                    <a:pt x="0" y="2286"/>
                  </a:lnTo>
                  <a:lnTo>
                    <a:pt x="0" y="5118"/>
                  </a:lnTo>
                  <a:lnTo>
                    <a:pt x="0" y="8547"/>
                  </a:lnTo>
                  <a:lnTo>
                    <a:pt x="2298" y="10820"/>
                  </a:lnTo>
                  <a:lnTo>
                    <a:pt x="5130" y="11379"/>
                  </a:lnTo>
                </a:path>
                <a:path w="76835" h="15239">
                  <a:moveTo>
                    <a:pt x="50025" y="13652"/>
                  </a:moveTo>
                  <a:lnTo>
                    <a:pt x="71081" y="14808"/>
                  </a:lnTo>
                  <a:lnTo>
                    <a:pt x="74485" y="14808"/>
                  </a:lnTo>
                  <a:lnTo>
                    <a:pt x="76771" y="12522"/>
                  </a:lnTo>
                  <a:lnTo>
                    <a:pt x="76771" y="9677"/>
                  </a:lnTo>
                  <a:lnTo>
                    <a:pt x="76771" y="6261"/>
                  </a:lnTo>
                  <a:lnTo>
                    <a:pt x="74485" y="3987"/>
                  </a:lnTo>
                  <a:lnTo>
                    <a:pt x="71081" y="3416"/>
                  </a:lnTo>
                  <a:lnTo>
                    <a:pt x="50025" y="2286"/>
                  </a:lnTo>
                  <a:lnTo>
                    <a:pt x="47193" y="2286"/>
                  </a:lnTo>
                  <a:lnTo>
                    <a:pt x="44919" y="4546"/>
                  </a:lnTo>
                  <a:lnTo>
                    <a:pt x="44919" y="7404"/>
                  </a:lnTo>
                  <a:lnTo>
                    <a:pt x="44919" y="10820"/>
                  </a:lnTo>
                  <a:lnTo>
                    <a:pt x="47193" y="13080"/>
                  </a:lnTo>
                  <a:lnTo>
                    <a:pt x="50025" y="13652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039131" y="6326428"/>
              <a:ext cx="448945" cy="91440"/>
            </a:xfrm>
            <a:custGeom>
              <a:avLst/>
              <a:gdLst/>
              <a:ahLst/>
              <a:cxnLst/>
              <a:rect l="l" t="t" r="r" b="b"/>
              <a:pathLst>
                <a:path w="448945" h="91439">
                  <a:moveTo>
                    <a:pt x="888" y="0"/>
                  </a:moveTo>
                  <a:lnTo>
                    <a:pt x="0" y="45097"/>
                  </a:lnTo>
                  <a:lnTo>
                    <a:pt x="434695" y="69951"/>
                  </a:lnTo>
                  <a:lnTo>
                    <a:pt x="435254" y="85280"/>
                  </a:lnTo>
                  <a:lnTo>
                    <a:pt x="435825" y="89268"/>
                  </a:lnTo>
                  <a:lnTo>
                    <a:pt x="436397" y="90982"/>
                  </a:lnTo>
                  <a:lnTo>
                    <a:pt x="437527" y="90982"/>
                  </a:lnTo>
                  <a:lnTo>
                    <a:pt x="438658" y="90398"/>
                  </a:lnTo>
                  <a:lnTo>
                    <a:pt x="448322" y="83578"/>
                  </a:lnTo>
                  <a:lnTo>
                    <a:pt x="448906" y="80733"/>
                  </a:lnTo>
                  <a:lnTo>
                    <a:pt x="448906" y="14782"/>
                  </a:lnTo>
                  <a:lnTo>
                    <a:pt x="448322" y="12522"/>
                  </a:lnTo>
                  <a:lnTo>
                    <a:pt x="446633" y="13080"/>
                  </a:lnTo>
                  <a:lnTo>
                    <a:pt x="442633" y="15354"/>
                  </a:lnTo>
                  <a:lnTo>
                    <a:pt x="441515" y="18186"/>
                  </a:lnTo>
                  <a:lnTo>
                    <a:pt x="440931" y="25031"/>
                  </a:lnTo>
                  <a:lnTo>
                    <a:pt x="888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183314" y="6348031"/>
              <a:ext cx="32384" cy="12700"/>
            </a:xfrm>
            <a:custGeom>
              <a:avLst/>
              <a:gdLst/>
              <a:ahLst/>
              <a:cxnLst/>
              <a:rect l="l" t="t" r="r" b="b"/>
              <a:pathLst>
                <a:path w="32385" h="12700">
                  <a:moveTo>
                    <a:pt x="5105" y="11379"/>
                  </a:moveTo>
                  <a:lnTo>
                    <a:pt x="2260" y="10820"/>
                  </a:lnTo>
                  <a:lnTo>
                    <a:pt x="0" y="8534"/>
                  </a:lnTo>
                  <a:lnTo>
                    <a:pt x="0" y="5130"/>
                  </a:lnTo>
                  <a:lnTo>
                    <a:pt x="0" y="2285"/>
                  </a:lnTo>
                  <a:lnTo>
                    <a:pt x="2260" y="0"/>
                  </a:lnTo>
                  <a:lnTo>
                    <a:pt x="5105" y="0"/>
                  </a:lnTo>
                  <a:lnTo>
                    <a:pt x="26136" y="1142"/>
                  </a:lnTo>
                  <a:lnTo>
                    <a:pt x="29565" y="1714"/>
                  </a:lnTo>
                  <a:lnTo>
                    <a:pt x="31826" y="3975"/>
                  </a:lnTo>
                  <a:lnTo>
                    <a:pt x="31826" y="7404"/>
                  </a:lnTo>
                  <a:lnTo>
                    <a:pt x="31826" y="10248"/>
                  </a:lnTo>
                  <a:lnTo>
                    <a:pt x="29565" y="12496"/>
                  </a:lnTo>
                  <a:lnTo>
                    <a:pt x="26136" y="12496"/>
                  </a:lnTo>
                  <a:lnTo>
                    <a:pt x="5105" y="1137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025821" y="6370790"/>
              <a:ext cx="450850" cy="46990"/>
            </a:xfrm>
            <a:custGeom>
              <a:avLst/>
              <a:gdLst/>
              <a:ahLst/>
              <a:cxnLst/>
              <a:rect l="l" t="t" r="r" b="b"/>
              <a:pathLst>
                <a:path w="450850" h="46989">
                  <a:moveTo>
                    <a:pt x="0" y="0"/>
                  </a:moveTo>
                  <a:lnTo>
                    <a:pt x="571" y="15341"/>
                  </a:lnTo>
                  <a:lnTo>
                    <a:pt x="1130" y="19316"/>
                  </a:lnTo>
                  <a:lnTo>
                    <a:pt x="1714" y="21031"/>
                  </a:lnTo>
                  <a:lnTo>
                    <a:pt x="2844" y="21031"/>
                  </a:lnTo>
                  <a:lnTo>
                    <a:pt x="450837" y="46621"/>
                  </a:lnTo>
                  <a:lnTo>
                    <a:pt x="449414" y="43954"/>
                  </a:lnTo>
                  <a:lnTo>
                    <a:pt x="448563" y="40919"/>
                  </a:lnTo>
                  <a:lnTo>
                    <a:pt x="448005" y="255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031384" y="6313563"/>
              <a:ext cx="452120" cy="38100"/>
            </a:xfrm>
            <a:custGeom>
              <a:avLst/>
              <a:gdLst/>
              <a:ahLst/>
              <a:cxnLst/>
              <a:rect l="l" t="t" r="r" b="b"/>
              <a:pathLst>
                <a:path w="452120" h="38100">
                  <a:moveTo>
                    <a:pt x="0" y="0"/>
                  </a:moveTo>
                  <a:lnTo>
                    <a:pt x="1828" y="5473"/>
                  </a:lnTo>
                  <a:lnTo>
                    <a:pt x="685" y="12306"/>
                  </a:lnTo>
                  <a:lnTo>
                    <a:pt x="8635" y="12865"/>
                  </a:lnTo>
                  <a:lnTo>
                    <a:pt x="448678" y="37896"/>
                  </a:lnTo>
                  <a:lnTo>
                    <a:pt x="449262" y="31051"/>
                  </a:lnTo>
                  <a:lnTo>
                    <a:pt x="449973" y="26974"/>
                  </a:lnTo>
                  <a:lnTo>
                    <a:pt x="450213" y="26974"/>
                  </a:lnTo>
                  <a:lnTo>
                    <a:pt x="0" y="0"/>
                  </a:lnTo>
                  <a:close/>
                </a:path>
                <a:path w="452120" h="38100">
                  <a:moveTo>
                    <a:pt x="450213" y="26974"/>
                  </a:moveTo>
                  <a:lnTo>
                    <a:pt x="449973" y="26974"/>
                  </a:lnTo>
                  <a:lnTo>
                    <a:pt x="452119" y="27089"/>
                  </a:lnTo>
                  <a:lnTo>
                    <a:pt x="450213" y="26974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358968" y="6346329"/>
              <a:ext cx="14604" cy="28575"/>
            </a:xfrm>
            <a:custGeom>
              <a:avLst/>
              <a:gdLst/>
              <a:ahLst/>
              <a:cxnLst/>
              <a:rect l="l" t="t" r="r" b="b"/>
              <a:pathLst>
                <a:path w="14604" h="28575">
                  <a:moveTo>
                    <a:pt x="14224" y="0"/>
                  </a:moveTo>
                  <a:lnTo>
                    <a:pt x="0" y="5130"/>
                  </a:lnTo>
                  <a:lnTo>
                    <a:pt x="596" y="28435"/>
                  </a:lnTo>
                  <a:lnTo>
                    <a:pt x="10820" y="24460"/>
                  </a:lnTo>
                  <a:lnTo>
                    <a:pt x="10236" y="10236"/>
                  </a:lnTo>
                  <a:lnTo>
                    <a:pt x="14224" y="8534"/>
                  </a:lnTo>
                  <a:lnTo>
                    <a:pt x="142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358968" y="6346329"/>
              <a:ext cx="14604" cy="28575"/>
            </a:xfrm>
            <a:custGeom>
              <a:avLst/>
              <a:gdLst/>
              <a:ahLst/>
              <a:cxnLst/>
              <a:rect l="l" t="t" r="r" b="b"/>
              <a:pathLst>
                <a:path w="14604" h="28575">
                  <a:moveTo>
                    <a:pt x="596" y="28435"/>
                  </a:moveTo>
                  <a:lnTo>
                    <a:pt x="0" y="5130"/>
                  </a:lnTo>
                  <a:lnTo>
                    <a:pt x="14224" y="0"/>
                  </a:lnTo>
                  <a:lnTo>
                    <a:pt x="14224" y="8534"/>
                  </a:lnTo>
                  <a:lnTo>
                    <a:pt x="10236" y="10236"/>
                  </a:lnTo>
                  <a:lnTo>
                    <a:pt x="10820" y="24460"/>
                  </a:lnTo>
                  <a:lnTo>
                    <a:pt x="596" y="2843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173637" y="6340652"/>
              <a:ext cx="186055" cy="34290"/>
            </a:xfrm>
            <a:custGeom>
              <a:avLst/>
              <a:gdLst/>
              <a:ahLst/>
              <a:cxnLst/>
              <a:rect l="l" t="t" r="r" b="b"/>
              <a:pathLst>
                <a:path w="186054" h="34289">
                  <a:moveTo>
                    <a:pt x="0" y="0"/>
                  </a:moveTo>
                  <a:lnTo>
                    <a:pt x="584" y="23304"/>
                  </a:lnTo>
                  <a:lnTo>
                    <a:pt x="185927" y="34112"/>
                  </a:lnTo>
                  <a:lnTo>
                    <a:pt x="185331" y="10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173637" y="6340652"/>
              <a:ext cx="186055" cy="34290"/>
            </a:xfrm>
            <a:custGeom>
              <a:avLst/>
              <a:gdLst/>
              <a:ahLst/>
              <a:cxnLst/>
              <a:rect l="l" t="t" r="r" b="b"/>
              <a:pathLst>
                <a:path w="186054" h="34289">
                  <a:moveTo>
                    <a:pt x="584" y="23304"/>
                  </a:moveTo>
                  <a:lnTo>
                    <a:pt x="185927" y="34112"/>
                  </a:lnTo>
                  <a:lnTo>
                    <a:pt x="185331" y="10807"/>
                  </a:lnTo>
                  <a:lnTo>
                    <a:pt x="0" y="0"/>
                  </a:lnTo>
                  <a:lnTo>
                    <a:pt x="584" y="2330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173637" y="6335534"/>
              <a:ext cx="200660" cy="16510"/>
            </a:xfrm>
            <a:custGeom>
              <a:avLst/>
              <a:gdLst/>
              <a:ahLst/>
              <a:cxnLst/>
              <a:rect l="l" t="t" r="r" b="b"/>
              <a:pathLst>
                <a:path w="200660" h="16510">
                  <a:moveTo>
                    <a:pt x="14782" y="0"/>
                  </a:moveTo>
                  <a:lnTo>
                    <a:pt x="0" y="5118"/>
                  </a:lnTo>
                  <a:lnTo>
                    <a:pt x="185331" y="15925"/>
                  </a:lnTo>
                  <a:lnTo>
                    <a:pt x="200113" y="10795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026393" y="6313932"/>
              <a:ext cx="460375" cy="78105"/>
            </a:xfrm>
            <a:custGeom>
              <a:avLst/>
              <a:gdLst/>
              <a:ahLst/>
              <a:cxnLst/>
              <a:rect l="l" t="t" r="r" b="b"/>
              <a:pathLst>
                <a:path w="460375" h="78104">
                  <a:moveTo>
                    <a:pt x="162026" y="21602"/>
                  </a:moveTo>
                  <a:lnTo>
                    <a:pt x="147243" y="26720"/>
                  </a:lnTo>
                  <a:lnTo>
                    <a:pt x="332574" y="37528"/>
                  </a:lnTo>
                  <a:lnTo>
                    <a:pt x="347357" y="32397"/>
                  </a:lnTo>
                  <a:lnTo>
                    <a:pt x="162026" y="21602"/>
                  </a:lnTo>
                  <a:close/>
                </a:path>
                <a:path w="460375" h="78104">
                  <a:moveTo>
                    <a:pt x="427532" y="60261"/>
                  </a:moveTo>
                  <a:lnTo>
                    <a:pt x="424688" y="60261"/>
                  </a:lnTo>
                  <a:lnTo>
                    <a:pt x="421830" y="57416"/>
                  </a:lnTo>
                  <a:lnTo>
                    <a:pt x="421830" y="54584"/>
                  </a:lnTo>
                  <a:lnTo>
                    <a:pt x="421830" y="51739"/>
                  </a:lnTo>
                  <a:lnTo>
                    <a:pt x="424688" y="49453"/>
                  </a:lnTo>
                  <a:lnTo>
                    <a:pt x="427532" y="49453"/>
                  </a:lnTo>
                  <a:lnTo>
                    <a:pt x="448563" y="50596"/>
                  </a:lnTo>
                  <a:lnTo>
                    <a:pt x="451396" y="50596"/>
                  </a:lnTo>
                  <a:lnTo>
                    <a:pt x="453669" y="53441"/>
                  </a:lnTo>
                  <a:lnTo>
                    <a:pt x="453669" y="56286"/>
                  </a:lnTo>
                  <a:lnTo>
                    <a:pt x="453669" y="59702"/>
                  </a:lnTo>
                  <a:lnTo>
                    <a:pt x="451396" y="61963"/>
                  </a:lnTo>
                  <a:lnTo>
                    <a:pt x="448563" y="61379"/>
                  </a:lnTo>
                  <a:lnTo>
                    <a:pt x="427532" y="60261"/>
                  </a:lnTo>
                </a:path>
                <a:path w="460375" h="78104">
                  <a:moveTo>
                    <a:pt x="379183" y="57416"/>
                  </a:moveTo>
                  <a:lnTo>
                    <a:pt x="376339" y="57416"/>
                  </a:lnTo>
                  <a:lnTo>
                    <a:pt x="374091" y="55143"/>
                  </a:lnTo>
                  <a:lnTo>
                    <a:pt x="374091" y="51739"/>
                  </a:lnTo>
                  <a:lnTo>
                    <a:pt x="374091" y="48882"/>
                  </a:lnTo>
                  <a:lnTo>
                    <a:pt x="376339" y="46596"/>
                  </a:lnTo>
                  <a:lnTo>
                    <a:pt x="379183" y="46596"/>
                  </a:lnTo>
                  <a:lnTo>
                    <a:pt x="400240" y="47739"/>
                  </a:lnTo>
                  <a:lnTo>
                    <a:pt x="403656" y="48323"/>
                  </a:lnTo>
                  <a:lnTo>
                    <a:pt x="405930" y="50596"/>
                  </a:lnTo>
                  <a:lnTo>
                    <a:pt x="405930" y="53441"/>
                  </a:lnTo>
                  <a:lnTo>
                    <a:pt x="405930" y="56857"/>
                  </a:lnTo>
                  <a:lnTo>
                    <a:pt x="403656" y="59131"/>
                  </a:lnTo>
                  <a:lnTo>
                    <a:pt x="400240" y="59131"/>
                  </a:lnTo>
                  <a:lnTo>
                    <a:pt x="379183" y="57416"/>
                  </a:lnTo>
                </a:path>
                <a:path w="460375" h="78104">
                  <a:moveTo>
                    <a:pt x="334289" y="55143"/>
                  </a:moveTo>
                  <a:lnTo>
                    <a:pt x="331431" y="55143"/>
                  </a:lnTo>
                  <a:lnTo>
                    <a:pt x="329158" y="52298"/>
                  </a:lnTo>
                  <a:lnTo>
                    <a:pt x="329158" y="49453"/>
                  </a:lnTo>
                  <a:lnTo>
                    <a:pt x="329158" y="46596"/>
                  </a:lnTo>
                  <a:lnTo>
                    <a:pt x="331431" y="44348"/>
                  </a:lnTo>
                  <a:lnTo>
                    <a:pt x="334289" y="44348"/>
                  </a:lnTo>
                  <a:lnTo>
                    <a:pt x="355320" y="45478"/>
                  </a:lnTo>
                  <a:lnTo>
                    <a:pt x="358724" y="45478"/>
                  </a:lnTo>
                  <a:lnTo>
                    <a:pt x="360997" y="48323"/>
                  </a:lnTo>
                  <a:lnTo>
                    <a:pt x="360997" y="51155"/>
                  </a:lnTo>
                  <a:lnTo>
                    <a:pt x="360997" y="54000"/>
                  </a:lnTo>
                  <a:lnTo>
                    <a:pt x="358724" y="56286"/>
                  </a:lnTo>
                  <a:lnTo>
                    <a:pt x="355320" y="56286"/>
                  </a:lnTo>
                  <a:lnTo>
                    <a:pt x="334289" y="55143"/>
                  </a:lnTo>
                </a:path>
                <a:path w="460375" h="78104">
                  <a:moveTo>
                    <a:pt x="291655" y="52882"/>
                  </a:moveTo>
                  <a:lnTo>
                    <a:pt x="288798" y="52298"/>
                  </a:lnTo>
                  <a:lnTo>
                    <a:pt x="286537" y="50025"/>
                  </a:lnTo>
                  <a:lnTo>
                    <a:pt x="286537" y="46596"/>
                  </a:lnTo>
                  <a:lnTo>
                    <a:pt x="286537" y="43789"/>
                  </a:lnTo>
                  <a:lnTo>
                    <a:pt x="288798" y="41503"/>
                  </a:lnTo>
                  <a:lnTo>
                    <a:pt x="291655" y="41503"/>
                  </a:lnTo>
                  <a:lnTo>
                    <a:pt x="312686" y="42633"/>
                  </a:lnTo>
                  <a:lnTo>
                    <a:pt x="316102" y="43205"/>
                  </a:lnTo>
                  <a:lnTo>
                    <a:pt x="318363" y="45478"/>
                  </a:lnTo>
                  <a:lnTo>
                    <a:pt x="318363" y="48882"/>
                  </a:lnTo>
                  <a:lnTo>
                    <a:pt x="318363" y="51739"/>
                  </a:lnTo>
                  <a:lnTo>
                    <a:pt x="316102" y="54000"/>
                  </a:lnTo>
                  <a:lnTo>
                    <a:pt x="312686" y="54000"/>
                  </a:lnTo>
                  <a:lnTo>
                    <a:pt x="291655" y="52882"/>
                  </a:lnTo>
                </a:path>
                <a:path w="460375" h="78104">
                  <a:moveTo>
                    <a:pt x="162026" y="44919"/>
                  </a:moveTo>
                  <a:lnTo>
                    <a:pt x="159181" y="44919"/>
                  </a:lnTo>
                  <a:lnTo>
                    <a:pt x="156349" y="42062"/>
                  </a:lnTo>
                  <a:lnTo>
                    <a:pt x="156349" y="39230"/>
                  </a:lnTo>
                  <a:lnTo>
                    <a:pt x="156349" y="36385"/>
                  </a:lnTo>
                  <a:lnTo>
                    <a:pt x="159181" y="34099"/>
                  </a:lnTo>
                  <a:lnTo>
                    <a:pt x="162026" y="34099"/>
                  </a:lnTo>
                  <a:lnTo>
                    <a:pt x="183057" y="35242"/>
                  </a:lnTo>
                  <a:lnTo>
                    <a:pt x="185902" y="35242"/>
                  </a:lnTo>
                  <a:lnTo>
                    <a:pt x="188175" y="38074"/>
                  </a:lnTo>
                  <a:lnTo>
                    <a:pt x="188175" y="40932"/>
                  </a:lnTo>
                  <a:lnTo>
                    <a:pt x="188175" y="44348"/>
                  </a:lnTo>
                  <a:lnTo>
                    <a:pt x="185902" y="46596"/>
                  </a:lnTo>
                  <a:lnTo>
                    <a:pt x="183057" y="46050"/>
                  </a:lnTo>
                  <a:lnTo>
                    <a:pt x="162026" y="44919"/>
                  </a:lnTo>
                </a:path>
                <a:path w="460375" h="78104">
                  <a:moveTo>
                    <a:pt x="113690" y="42062"/>
                  </a:moveTo>
                  <a:lnTo>
                    <a:pt x="110858" y="42062"/>
                  </a:lnTo>
                  <a:lnTo>
                    <a:pt x="108585" y="39801"/>
                  </a:lnTo>
                  <a:lnTo>
                    <a:pt x="108585" y="36385"/>
                  </a:lnTo>
                  <a:lnTo>
                    <a:pt x="108585" y="33527"/>
                  </a:lnTo>
                  <a:lnTo>
                    <a:pt x="110858" y="31267"/>
                  </a:lnTo>
                  <a:lnTo>
                    <a:pt x="113690" y="31267"/>
                  </a:lnTo>
                  <a:lnTo>
                    <a:pt x="134747" y="32397"/>
                  </a:lnTo>
                  <a:lnTo>
                    <a:pt x="138150" y="32969"/>
                  </a:lnTo>
                  <a:lnTo>
                    <a:pt x="140436" y="35242"/>
                  </a:lnTo>
                  <a:lnTo>
                    <a:pt x="140436" y="38074"/>
                  </a:lnTo>
                  <a:lnTo>
                    <a:pt x="140436" y="41503"/>
                  </a:lnTo>
                  <a:lnTo>
                    <a:pt x="138150" y="43789"/>
                  </a:lnTo>
                  <a:lnTo>
                    <a:pt x="134747" y="43205"/>
                  </a:lnTo>
                  <a:lnTo>
                    <a:pt x="113690" y="42062"/>
                  </a:lnTo>
                </a:path>
                <a:path w="460375" h="78104">
                  <a:moveTo>
                    <a:pt x="68795" y="39801"/>
                  </a:moveTo>
                  <a:lnTo>
                    <a:pt x="65963" y="39801"/>
                  </a:lnTo>
                  <a:lnTo>
                    <a:pt x="63665" y="36956"/>
                  </a:lnTo>
                  <a:lnTo>
                    <a:pt x="63665" y="34099"/>
                  </a:lnTo>
                  <a:lnTo>
                    <a:pt x="63665" y="31267"/>
                  </a:lnTo>
                  <a:lnTo>
                    <a:pt x="65963" y="28981"/>
                  </a:lnTo>
                  <a:lnTo>
                    <a:pt x="68795" y="28981"/>
                  </a:lnTo>
                  <a:lnTo>
                    <a:pt x="89827" y="30137"/>
                  </a:lnTo>
                  <a:lnTo>
                    <a:pt x="93230" y="30137"/>
                  </a:lnTo>
                  <a:lnTo>
                    <a:pt x="95503" y="32969"/>
                  </a:lnTo>
                  <a:lnTo>
                    <a:pt x="95503" y="35813"/>
                  </a:lnTo>
                  <a:lnTo>
                    <a:pt x="95503" y="38658"/>
                  </a:lnTo>
                  <a:lnTo>
                    <a:pt x="93230" y="40932"/>
                  </a:lnTo>
                  <a:lnTo>
                    <a:pt x="89827" y="40932"/>
                  </a:lnTo>
                  <a:lnTo>
                    <a:pt x="68795" y="39801"/>
                  </a:lnTo>
                </a:path>
                <a:path w="460375" h="78104">
                  <a:moveTo>
                    <a:pt x="26149" y="37528"/>
                  </a:moveTo>
                  <a:lnTo>
                    <a:pt x="23304" y="36956"/>
                  </a:lnTo>
                  <a:lnTo>
                    <a:pt x="21018" y="34670"/>
                  </a:lnTo>
                  <a:lnTo>
                    <a:pt x="21018" y="31267"/>
                  </a:lnTo>
                  <a:lnTo>
                    <a:pt x="21018" y="28422"/>
                  </a:lnTo>
                  <a:lnTo>
                    <a:pt x="23304" y="26149"/>
                  </a:lnTo>
                  <a:lnTo>
                    <a:pt x="26149" y="26149"/>
                  </a:lnTo>
                  <a:lnTo>
                    <a:pt x="47193" y="27279"/>
                  </a:lnTo>
                  <a:lnTo>
                    <a:pt x="50596" y="27851"/>
                  </a:lnTo>
                  <a:lnTo>
                    <a:pt x="52870" y="30137"/>
                  </a:lnTo>
                  <a:lnTo>
                    <a:pt x="52870" y="33527"/>
                  </a:lnTo>
                  <a:lnTo>
                    <a:pt x="52870" y="36385"/>
                  </a:lnTo>
                  <a:lnTo>
                    <a:pt x="50596" y="38658"/>
                  </a:lnTo>
                  <a:lnTo>
                    <a:pt x="47193" y="38658"/>
                  </a:lnTo>
                  <a:lnTo>
                    <a:pt x="26149" y="37528"/>
                  </a:lnTo>
                </a:path>
                <a:path w="460375" h="78104">
                  <a:moveTo>
                    <a:pt x="5676" y="11937"/>
                  </a:moveTo>
                  <a:lnTo>
                    <a:pt x="453669" y="37528"/>
                  </a:lnTo>
                  <a:lnTo>
                    <a:pt x="454253" y="30683"/>
                  </a:lnTo>
                  <a:lnTo>
                    <a:pt x="454812" y="28981"/>
                  </a:lnTo>
                  <a:lnTo>
                    <a:pt x="455371" y="27851"/>
                  </a:lnTo>
                  <a:lnTo>
                    <a:pt x="457111" y="26720"/>
                  </a:lnTo>
                  <a:lnTo>
                    <a:pt x="459371" y="25577"/>
                  </a:lnTo>
                  <a:lnTo>
                    <a:pt x="459930" y="25577"/>
                  </a:lnTo>
                  <a:lnTo>
                    <a:pt x="11366" y="0"/>
                  </a:lnTo>
                  <a:lnTo>
                    <a:pt x="9093" y="1142"/>
                  </a:lnTo>
                  <a:lnTo>
                    <a:pt x="7950" y="1701"/>
                  </a:lnTo>
                  <a:lnTo>
                    <a:pt x="6819" y="3403"/>
                  </a:lnTo>
                  <a:lnTo>
                    <a:pt x="6819" y="5105"/>
                  </a:lnTo>
                  <a:lnTo>
                    <a:pt x="5676" y="11937"/>
                  </a:lnTo>
                </a:path>
                <a:path w="460375" h="78104">
                  <a:moveTo>
                    <a:pt x="2273" y="77889"/>
                  </a:moveTo>
                  <a:lnTo>
                    <a:pt x="1143" y="77889"/>
                  </a:lnTo>
                  <a:lnTo>
                    <a:pt x="558" y="76174"/>
                  </a:lnTo>
                  <a:lnTo>
                    <a:pt x="0" y="7219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025821" y="6372275"/>
              <a:ext cx="448945" cy="44450"/>
            </a:xfrm>
            <a:custGeom>
              <a:avLst/>
              <a:gdLst/>
              <a:ahLst/>
              <a:cxnLst/>
              <a:rect l="l" t="t" r="r" b="b"/>
              <a:pathLst>
                <a:path w="448945" h="44450">
                  <a:moveTo>
                    <a:pt x="0" y="0"/>
                  </a:moveTo>
                  <a:lnTo>
                    <a:pt x="571" y="16535"/>
                  </a:lnTo>
                  <a:lnTo>
                    <a:pt x="448563" y="44132"/>
                  </a:lnTo>
                  <a:lnTo>
                    <a:pt x="448005" y="27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028666" y="6391821"/>
              <a:ext cx="448309" cy="26034"/>
            </a:xfrm>
            <a:custGeom>
              <a:avLst/>
              <a:gdLst/>
              <a:ahLst/>
              <a:cxnLst/>
              <a:rect l="l" t="t" r="r" b="b"/>
              <a:pathLst>
                <a:path w="448310" h="26035">
                  <a:moveTo>
                    <a:pt x="445719" y="19888"/>
                  </a:moveTo>
                  <a:lnTo>
                    <a:pt x="446290" y="23875"/>
                  </a:lnTo>
                  <a:lnTo>
                    <a:pt x="446862" y="25590"/>
                  </a:lnTo>
                  <a:lnTo>
                    <a:pt x="447992" y="25590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483504" y="6339509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2260" y="0"/>
                  </a:moveTo>
                  <a:lnTo>
                    <a:pt x="0" y="1143"/>
                  </a:lnTo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040020" y="6326428"/>
              <a:ext cx="445770" cy="92710"/>
            </a:xfrm>
            <a:custGeom>
              <a:avLst/>
              <a:gdLst/>
              <a:ahLst/>
              <a:cxnLst/>
              <a:rect l="l" t="t" r="r" b="b"/>
              <a:pathLst>
                <a:path w="445770" h="92710">
                  <a:moveTo>
                    <a:pt x="445744" y="13080"/>
                  </a:moveTo>
                  <a:lnTo>
                    <a:pt x="440042" y="25031"/>
                  </a:lnTo>
                  <a:lnTo>
                    <a:pt x="0" y="0"/>
                  </a:lnTo>
                  <a:lnTo>
                    <a:pt x="0" y="44919"/>
                  </a:lnTo>
                  <a:lnTo>
                    <a:pt x="433806" y="69951"/>
                  </a:lnTo>
                  <a:lnTo>
                    <a:pt x="434365" y="85280"/>
                  </a:lnTo>
                  <a:lnTo>
                    <a:pt x="434936" y="90982"/>
                  </a:lnTo>
                  <a:lnTo>
                    <a:pt x="435508" y="92113"/>
                  </a:lnTo>
                  <a:lnTo>
                    <a:pt x="437769" y="9039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477789" y="6411163"/>
              <a:ext cx="8255" cy="5715"/>
            </a:xfrm>
            <a:custGeom>
              <a:avLst/>
              <a:gdLst/>
              <a:ahLst/>
              <a:cxnLst/>
              <a:rect l="l" t="t" r="r" b="b"/>
              <a:pathLst>
                <a:path w="8254" h="5714">
                  <a:moveTo>
                    <a:pt x="7975" y="0"/>
                  </a:moveTo>
                  <a:lnTo>
                    <a:pt x="0" y="5664"/>
                  </a:lnTo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477789" y="6402616"/>
              <a:ext cx="10795" cy="14604"/>
            </a:xfrm>
            <a:custGeom>
              <a:avLst/>
              <a:gdLst/>
              <a:ahLst/>
              <a:cxnLst/>
              <a:rect l="l" t="t" r="r" b="b"/>
              <a:pathLst>
                <a:path w="10795" h="14604">
                  <a:moveTo>
                    <a:pt x="0" y="14211"/>
                  </a:moveTo>
                  <a:lnTo>
                    <a:pt x="7975" y="8547"/>
                  </a:lnTo>
                  <a:lnTo>
                    <a:pt x="9664" y="7391"/>
                  </a:lnTo>
                  <a:lnTo>
                    <a:pt x="10248" y="4546"/>
                  </a:lnTo>
                  <a:lnTo>
                    <a:pt x="1024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488038" y="6345199"/>
              <a:ext cx="0" cy="57785"/>
            </a:xfrm>
            <a:custGeom>
              <a:avLst/>
              <a:gdLst/>
              <a:ahLst/>
              <a:cxnLst/>
              <a:rect l="l" t="t" r="r" b="b"/>
              <a:pathLst>
                <a:path h="57785">
                  <a:moveTo>
                    <a:pt x="0" y="0"/>
                  </a:moveTo>
                  <a:lnTo>
                    <a:pt x="0" y="57416"/>
                  </a:lnTo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485765" y="6338951"/>
              <a:ext cx="2540" cy="64135"/>
            </a:xfrm>
            <a:custGeom>
              <a:avLst/>
              <a:gdLst/>
              <a:ahLst/>
              <a:cxnLst/>
              <a:rect l="l" t="t" r="r" b="b"/>
              <a:pathLst>
                <a:path w="2539" h="64135">
                  <a:moveTo>
                    <a:pt x="2273" y="63665"/>
                  </a:moveTo>
                  <a:lnTo>
                    <a:pt x="2273" y="6248"/>
                  </a:lnTo>
                  <a:lnTo>
                    <a:pt x="2273" y="2260"/>
                  </a:lnTo>
                  <a:lnTo>
                    <a:pt x="1689" y="0"/>
                  </a:lnTo>
                  <a:lnTo>
                    <a:pt x="0" y="55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6" name="object 76"/>
          <p:cNvGrpSpPr/>
          <p:nvPr/>
        </p:nvGrpSpPr>
        <p:grpSpPr>
          <a:xfrm>
            <a:off x="9918382" y="6333249"/>
            <a:ext cx="543560" cy="1564005"/>
            <a:chOff x="4863782" y="6333248"/>
            <a:chExt cx="543560" cy="1564005"/>
          </a:xfrm>
        </p:grpSpPr>
        <p:sp>
          <p:nvSpPr>
            <p:cNvPr id="77" name="object 77"/>
            <p:cNvSpPr/>
            <p:nvPr/>
          </p:nvSpPr>
          <p:spPr>
            <a:xfrm>
              <a:off x="4866068" y="6537350"/>
              <a:ext cx="257175" cy="1357630"/>
            </a:xfrm>
            <a:custGeom>
              <a:avLst/>
              <a:gdLst/>
              <a:ahLst/>
              <a:cxnLst/>
              <a:rect l="l" t="t" r="r" b="b"/>
              <a:pathLst>
                <a:path w="257175" h="1357629">
                  <a:moveTo>
                    <a:pt x="4546" y="0"/>
                  </a:moveTo>
                  <a:lnTo>
                    <a:pt x="0" y="1315567"/>
                  </a:lnTo>
                  <a:lnTo>
                    <a:pt x="254127" y="1357071"/>
                  </a:lnTo>
                  <a:lnTo>
                    <a:pt x="256971" y="18770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866068" y="6537350"/>
              <a:ext cx="257175" cy="1357630"/>
            </a:xfrm>
            <a:custGeom>
              <a:avLst/>
              <a:gdLst/>
              <a:ahLst/>
              <a:cxnLst/>
              <a:rect l="l" t="t" r="r" b="b"/>
              <a:pathLst>
                <a:path w="257175" h="1357629">
                  <a:moveTo>
                    <a:pt x="4546" y="0"/>
                  </a:moveTo>
                  <a:lnTo>
                    <a:pt x="0" y="1315567"/>
                  </a:lnTo>
                  <a:lnTo>
                    <a:pt x="254127" y="1357071"/>
                  </a:lnTo>
                  <a:lnTo>
                    <a:pt x="256971" y="18770"/>
                  </a:lnTo>
                  <a:lnTo>
                    <a:pt x="4546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870615" y="6361671"/>
              <a:ext cx="532130" cy="194945"/>
            </a:xfrm>
            <a:custGeom>
              <a:avLst/>
              <a:gdLst/>
              <a:ahLst/>
              <a:cxnLst/>
              <a:rect l="l" t="t" r="r" b="b"/>
              <a:pathLst>
                <a:path w="532129" h="194945">
                  <a:moveTo>
                    <a:pt x="322364" y="0"/>
                  </a:moveTo>
                  <a:lnTo>
                    <a:pt x="311556" y="0"/>
                  </a:lnTo>
                  <a:lnTo>
                    <a:pt x="13639" y="164884"/>
                  </a:lnTo>
                  <a:lnTo>
                    <a:pt x="13639" y="171132"/>
                  </a:lnTo>
                  <a:lnTo>
                    <a:pt x="9652" y="170561"/>
                  </a:lnTo>
                  <a:lnTo>
                    <a:pt x="0" y="175679"/>
                  </a:lnTo>
                  <a:lnTo>
                    <a:pt x="252425" y="194449"/>
                  </a:lnTo>
                  <a:lnTo>
                    <a:pt x="531571" y="13639"/>
                  </a:lnTo>
                  <a:lnTo>
                    <a:pt x="523595" y="13639"/>
                  </a:lnTo>
                  <a:lnTo>
                    <a:pt x="515086" y="18199"/>
                  </a:lnTo>
                  <a:lnTo>
                    <a:pt x="322364" y="9677"/>
                  </a:lnTo>
                  <a:lnTo>
                    <a:pt x="32236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870615" y="6361671"/>
              <a:ext cx="532130" cy="194945"/>
            </a:xfrm>
            <a:custGeom>
              <a:avLst/>
              <a:gdLst/>
              <a:ahLst/>
              <a:cxnLst/>
              <a:rect l="l" t="t" r="r" b="b"/>
              <a:pathLst>
                <a:path w="532129" h="194945">
                  <a:moveTo>
                    <a:pt x="523595" y="13639"/>
                  </a:moveTo>
                  <a:lnTo>
                    <a:pt x="515086" y="18199"/>
                  </a:lnTo>
                  <a:lnTo>
                    <a:pt x="322364" y="9677"/>
                  </a:lnTo>
                  <a:lnTo>
                    <a:pt x="322364" y="0"/>
                  </a:lnTo>
                  <a:lnTo>
                    <a:pt x="311556" y="0"/>
                  </a:lnTo>
                  <a:lnTo>
                    <a:pt x="13639" y="164884"/>
                  </a:lnTo>
                  <a:lnTo>
                    <a:pt x="13639" y="171132"/>
                  </a:lnTo>
                  <a:lnTo>
                    <a:pt x="9652" y="170561"/>
                  </a:lnTo>
                  <a:lnTo>
                    <a:pt x="0" y="175679"/>
                  </a:lnTo>
                  <a:lnTo>
                    <a:pt x="252425" y="194449"/>
                  </a:lnTo>
                  <a:lnTo>
                    <a:pt x="531571" y="13639"/>
                  </a:lnTo>
                  <a:lnTo>
                    <a:pt x="523595" y="1363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884255" y="6375310"/>
              <a:ext cx="521334" cy="1519555"/>
            </a:xfrm>
            <a:custGeom>
              <a:avLst/>
              <a:gdLst/>
              <a:ahLst/>
              <a:cxnLst/>
              <a:rect l="l" t="t" r="r" b="b"/>
              <a:pathLst>
                <a:path w="521335" h="1519554">
                  <a:moveTo>
                    <a:pt x="14795" y="426059"/>
                  </a:moveTo>
                  <a:lnTo>
                    <a:pt x="558" y="424713"/>
                  </a:lnTo>
                  <a:lnTo>
                    <a:pt x="0" y="975626"/>
                  </a:lnTo>
                  <a:lnTo>
                    <a:pt x="14795" y="966533"/>
                  </a:lnTo>
                  <a:lnTo>
                    <a:pt x="14795" y="426059"/>
                  </a:lnTo>
                  <a:close/>
                </a:path>
                <a:path w="521335" h="1519554">
                  <a:moveTo>
                    <a:pt x="520776" y="1094435"/>
                  </a:moveTo>
                  <a:lnTo>
                    <a:pt x="519620" y="135318"/>
                  </a:lnTo>
                  <a:lnTo>
                    <a:pt x="516458" y="105473"/>
                  </a:lnTo>
                  <a:lnTo>
                    <a:pt x="513867" y="69164"/>
                  </a:lnTo>
                  <a:lnTo>
                    <a:pt x="511098" y="15367"/>
                  </a:lnTo>
                  <a:lnTo>
                    <a:pt x="516229" y="11950"/>
                  </a:lnTo>
                  <a:lnTo>
                    <a:pt x="517931" y="11950"/>
                  </a:lnTo>
                  <a:lnTo>
                    <a:pt x="517931" y="0"/>
                  </a:lnTo>
                  <a:lnTo>
                    <a:pt x="238785" y="180809"/>
                  </a:lnTo>
                  <a:lnTo>
                    <a:pt x="235940" y="1519110"/>
                  </a:lnTo>
                  <a:lnTo>
                    <a:pt x="520776" y="1094435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884267" y="7341844"/>
              <a:ext cx="219075" cy="38100"/>
            </a:xfrm>
            <a:custGeom>
              <a:avLst/>
              <a:gdLst/>
              <a:ahLst/>
              <a:cxnLst/>
              <a:rect l="l" t="t" r="r" b="b"/>
              <a:pathLst>
                <a:path w="219075" h="38100">
                  <a:moveTo>
                    <a:pt x="14782" y="0"/>
                  </a:moveTo>
                  <a:lnTo>
                    <a:pt x="0" y="9093"/>
                  </a:lnTo>
                  <a:lnTo>
                    <a:pt x="218871" y="37515"/>
                  </a:lnTo>
                  <a:lnTo>
                    <a:pt x="218871" y="26390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884267" y="7341844"/>
              <a:ext cx="219075" cy="38100"/>
            </a:xfrm>
            <a:custGeom>
              <a:avLst/>
              <a:gdLst/>
              <a:ahLst/>
              <a:cxnLst/>
              <a:rect l="l" t="t" r="r" b="b"/>
              <a:pathLst>
                <a:path w="219075" h="38100">
                  <a:moveTo>
                    <a:pt x="218871" y="26390"/>
                  </a:moveTo>
                  <a:lnTo>
                    <a:pt x="14782" y="0"/>
                  </a:lnTo>
                  <a:lnTo>
                    <a:pt x="0" y="9093"/>
                  </a:lnTo>
                  <a:lnTo>
                    <a:pt x="218871" y="37515"/>
                  </a:lnTo>
                  <a:lnTo>
                    <a:pt x="218871" y="2639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909566" y="6366090"/>
              <a:ext cx="458470" cy="155575"/>
            </a:xfrm>
            <a:custGeom>
              <a:avLst/>
              <a:gdLst/>
              <a:ahLst/>
              <a:cxnLst/>
              <a:rect l="l" t="t" r="r" b="b"/>
              <a:pathLst>
                <a:path w="458470" h="155575">
                  <a:moveTo>
                    <a:pt x="267131" y="0"/>
                  </a:moveTo>
                  <a:lnTo>
                    <a:pt x="0" y="153987"/>
                  </a:lnTo>
                  <a:lnTo>
                    <a:pt x="10528" y="155282"/>
                  </a:lnTo>
                  <a:lnTo>
                    <a:pt x="240830" y="25006"/>
                  </a:lnTo>
                  <a:lnTo>
                    <a:pt x="444817" y="38163"/>
                  </a:lnTo>
                  <a:lnTo>
                    <a:pt x="457974" y="28956"/>
                  </a:lnTo>
                  <a:lnTo>
                    <a:pt x="248742" y="17132"/>
                  </a:lnTo>
                  <a:lnTo>
                    <a:pt x="273723" y="1320"/>
                  </a:lnTo>
                  <a:lnTo>
                    <a:pt x="267131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5" name="object 8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958257" y="6430581"/>
              <a:ext cx="334276" cy="97408"/>
            </a:xfrm>
            <a:prstGeom prst="rect">
              <a:avLst/>
            </a:prstGeom>
          </p:spPr>
        </p:pic>
        <p:sp>
          <p:nvSpPr>
            <p:cNvPr id="86" name="object 86"/>
            <p:cNvSpPr/>
            <p:nvPr/>
          </p:nvSpPr>
          <p:spPr>
            <a:xfrm>
              <a:off x="5131968" y="6396977"/>
              <a:ext cx="261620" cy="1468120"/>
            </a:xfrm>
            <a:custGeom>
              <a:avLst/>
              <a:gdLst/>
              <a:ahLst/>
              <a:cxnLst/>
              <a:rect l="l" t="t" r="r" b="b"/>
              <a:pathLst>
                <a:path w="261620" h="1468120">
                  <a:moveTo>
                    <a:pt x="9867" y="1468081"/>
                  </a:moveTo>
                  <a:lnTo>
                    <a:pt x="7899" y="151371"/>
                  </a:lnTo>
                  <a:lnTo>
                    <a:pt x="0" y="151396"/>
                  </a:lnTo>
                  <a:lnTo>
                    <a:pt x="1968" y="1468094"/>
                  </a:lnTo>
                  <a:lnTo>
                    <a:pt x="9867" y="1468081"/>
                  </a:lnTo>
                  <a:close/>
                </a:path>
                <a:path w="261620" h="1468120">
                  <a:moveTo>
                    <a:pt x="250685" y="1021994"/>
                  </a:moveTo>
                  <a:lnTo>
                    <a:pt x="242785" y="1021930"/>
                  </a:lnTo>
                  <a:lnTo>
                    <a:pt x="242176" y="1103515"/>
                  </a:lnTo>
                  <a:lnTo>
                    <a:pt x="250075" y="1103566"/>
                  </a:lnTo>
                  <a:lnTo>
                    <a:pt x="250685" y="1021994"/>
                  </a:lnTo>
                  <a:close/>
                </a:path>
                <a:path w="261620" h="1468120">
                  <a:moveTo>
                    <a:pt x="261340" y="6692"/>
                  </a:moveTo>
                  <a:lnTo>
                    <a:pt x="257162" y="0"/>
                  </a:lnTo>
                  <a:lnTo>
                    <a:pt x="176898" y="49999"/>
                  </a:lnTo>
                  <a:lnTo>
                    <a:pt x="175006" y="51142"/>
                  </a:lnTo>
                  <a:lnTo>
                    <a:pt x="176352" y="1104874"/>
                  </a:lnTo>
                  <a:lnTo>
                    <a:pt x="184251" y="1104849"/>
                  </a:lnTo>
                  <a:lnTo>
                    <a:pt x="182943" y="55537"/>
                  </a:lnTo>
                  <a:lnTo>
                    <a:pt x="261340" y="6692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872393" y="6541134"/>
              <a:ext cx="249554" cy="1349375"/>
            </a:xfrm>
            <a:custGeom>
              <a:avLst/>
              <a:gdLst/>
              <a:ahLst/>
              <a:cxnLst/>
              <a:rect l="l" t="t" r="r" b="b"/>
              <a:pathLst>
                <a:path w="249554" h="1349375">
                  <a:moveTo>
                    <a:pt x="622" y="0"/>
                  </a:moveTo>
                  <a:lnTo>
                    <a:pt x="0" y="7886"/>
                  </a:lnTo>
                  <a:lnTo>
                    <a:pt x="241134" y="26047"/>
                  </a:lnTo>
                  <a:lnTo>
                    <a:pt x="235877" y="1348905"/>
                  </a:lnTo>
                  <a:lnTo>
                    <a:pt x="243776" y="1348955"/>
                  </a:lnTo>
                  <a:lnTo>
                    <a:pt x="249072" y="18707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8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886528" y="6565785"/>
              <a:ext cx="217741" cy="83007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4916665" y="6818210"/>
              <a:ext cx="121285" cy="53340"/>
            </a:xfrm>
            <a:custGeom>
              <a:avLst/>
              <a:gdLst/>
              <a:ahLst/>
              <a:cxnLst/>
              <a:rect l="l" t="t" r="r" b="b"/>
              <a:pathLst>
                <a:path w="121285" h="53340">
                  <a:moveTo>
                    <a:pt x="0" y="0"/>
                  </a:moveTo>
                  <a:lnTo>
                    <a:pt x="0" y="41516"/>
                  </a:lnTo>
                  <a:lnTo>
                    <a:pt x="121094" y="52870"/>
                  </a:lnTo>
                  <a:lnTo>
                    <a:pt x="121094" y="119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D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884254" y="6800011"/>
              <a:ext cx="219075" cy="579755"/>
            </a:xfrm>
            <a:custGeom>
              <a:avLst/>
              <a:gdLst/>
              <a:ahLst/>
              <a:cxnLst/>
              <a:rect l="l" t="t" r="r" b="b"/>
              <a:pathLst>
                <a:path w="219075" h="579754">
                  <a:moveTo>
                    <a:pt x="153504" y="71069"/>
                  </a:moveTo>
                  <a:lnTo>
                    <a:pt x="153504" y="30137"/>
                  </a:lnTo>
                  <a:lnTo>
                    <a:pt x="32410" y="18199"/>
                  </a:lnTo>
                  <a:lnTo>
                    <a:pt x="32410" y="59715"/>
                  </a:lnTo>
                  <a:lnTo>
                    <a:pt x="153504" y="71069"/>
                  </a:lnTo>
                  <a:close/>
                </a:path>
                <a:path w="219075" h="579754">
                  <a:moveTo>
                    <a:pt x="558" y="0"/>
                  </a:moveTo>
                  <a:lnTo>
                    <a:pt x="218884" y="20472"/>
                  </a:lnTo>
                  <a:lnTo>
                    <a:pt x="218884" y="579348"/>
                  </a:lnTo>
                  <a:lnTo>
                    <a:pt x="0" y="550926"/>
                  </a:lnTo>
                  <a:lnTo>
                    <a:pt x="558" y="0"/>
                  </a:lnTo>
                  <a:close/>
                </a:path>
                <a:path w="219075" h="579754">
                  <a:moveTo>
                    <a:pt x="178511" y="206959"/>
                  </a:moveTo>
                  <a:lnTo>
                    <a:pt x="170944" y="204184"/>
                  </a:lnTo>
                  <a:lnTo>
                    <a:pt x="158475" y="202264"/>
                  </a:lnTo>
                  <a:lnTo>
                    <a:pt x="146223" y="201838"/>
                  </a:lnTo>
                  <a:lnTo>
                    <a:pt x="139306" y="203542"/>
                  </a:lnTo>
                  <a:lnTo>
                    <a:pt x="135889" y="206959"/>
                  </a:lnTo>
                  <a:lnTo>
                    <a:pt x="138150" y="220599"/>
                  </a:lnTo>
                  <a:lnTo>
                    <a:pt x="140995" y="223443"/>
                  </a:lnTo>
                  <a:lnTo>
                    <a:pt x="146870" y="226061"/>
                  </a:lnTo>
                  <a:lnTo>
                    <a:pt x="157332" y="227774"/>
                  </a:lnTo>
                  <a:lnTo>
                    <a:pt x="168011" y="228315"/>
                  </a:lnTo>
                  <a:lnTo>
                    <a:pt x="174536" y="227418"/>
                  </a:lnTo>
                  <a:lnTo>
                    <a:pt x="177939" y="225132"/>
                  </a:lnTo>
                  <a:lnTo>
                    <a:pt x="182499" y="209778"/>
                  </a:lnTo>
                  <a:lnTo>
                    <a:pt x="178511" y="206959"/>
                  </a:lnTo>
                  <a:close/>
                </a:path>
                <a:path w="219075" h="579754">
                  <a:moveTo>
                    <a:pt x="139306" y="203542"/>
                  </a:moveTo>
                  <a:lnTo>
                    <a:pt x="143281" y="200113"/>
                  </a:lnTo>
                  <a:lnTo>
                    <a:pt x="150528" y="198424"/>
                  </a:lnTo>
                  <a:lnTo>
                    <a:pt x="162950" y="198856"/>
                  </a:lnTo>
                  <a:lnTo>
                    <a:pt x="175481" y="200774"/>
                  </a:lnTo>
                  <a:lnTo>
                    <a:pt x="183057" y="203542"/>
                  </a:lnTo>
                  <a:lnTo>
                    <a:pt x="186486" y="206387"/>
                  </a:lnTo>
                  <a:lnTo>
                    <a:pt x="182499" y="221742"/>
                  </a:lnTo>
                  <a:lnTo>
                    <a:pt x="178511" y="224015"/>
                  </a:lnTo>
                  <a:lnTo>
                    <a:pt x="174536" y="227418"/>
                  </a:lnTo>
                </a:path>
                <a:path w="219075" h="579754">
                  <a:moveTo>
                    <a:pt x="173418" y="214337"/>
                  </a:moveTo>
                  <a:lnTo>
                    <a:pt x="172262" y="214337"/>
                  </a:lnTo>
                  <a:lnTo>
                    <a:pt x="171678" y="213207"/>
                  </a:lnTo>
                  <a:lnTo>
                    <a:pt x="171678" y="212077"/>
                  </a:lnTo>
                  <a:lnTo>
                    <a:pt x="172262" y="210934"/>
                  </a:lnTo>
                  <a:lnTo>
                    <a:pt x="172834" y="210350"/>
                  </a:lnTo>
                  <a:lnTo>
                    <a:pt x="173964" y="210350"/>
                  </a:lnTo>
                  <a:lnTo>
                    <a:pt x="175107" y="210350"/>
                  </a:lnTo>
                  <a:lnTo>
                    <a:pt x="176250" y="211505"/>
                  </a:lnTo>
                  <a:lnTo>
                    <a:pt x="175679" y="212636"/>
                  </a:lnTo>
                  <a:lnTo>
                    <a:pt x="175679" y="213753"/>
                  </a:lnTo>
                  <a:lnTo>
                    <a:pt x="174536" y="214337"/>
                  </a:lnTo>
                  <a:lnTo>
                    <a:pt x="173418" y="214337"/>
                  </a:lnTo>
                  <a:close/>
                </a:path>
                <a:path w="219075" h="579754">
                  <a:moveTo>
                    <a:pt x="166014" y="213753"/>
                  </a:moveTo>
                  <a:lnTo>
                    <a:pt x="164884" y="213753"/>
                  </a:lnTo>
                  <a:lnTo>
                    <a:pt x="164287" y="212636"/>
                  </a:lnTo>
                  <a:lnTo>
                    <a:pt x="164287" y="211505"/>
                  </a:lnTo>
                  <a:lnTo>
                    <a:pt x="164287" y="210350"/>
                  </a:lnTo>
                  <a:lnTo>
                    <a:pt x="165442" y="209778"/>
                  </a:lnTo>
                  <a:lnTo>
                    <a:pt x="166585" y="209778"/>
                  </a:lnTo>
                  <a:lnTo>
                    <a:pt x="167703" y="209778"/>
                  </a:lnTo>
                  <a:lnTo>
                    <a:pt x="168287" y="210934"/>
                  </a:lnTo>
                  <a:lnTo>
                    <a:pt x="168287" y="212077"/>
                  </a:lnTo>
                  <a:lnTo>
                    <a:pt x="168287" y="213207"/>
                  </a:lnTo>
                  <a:lnTo>
                    <a:pt x="167144" y="213753"/>
                  </a:lnTo>
                  <a:lnTo>
                    <a:pt x="166014" y="213753"/>
                  </a:lnTo>
                  <a:close/>
                </a:path>
                <a:path w="219075" h="579754">
                  <a:moveTo>
                    <a:pt x="158610" y="213207"/>
                  </a:moveTo>
                  <a:lnTo>
                    <a:pt x="157492" y="213207"/>
                  </a:lnTo>
                  <a:lnTo>
                    <a:pt x="156908" y="212077"/>
                  </a:lnTo>
                  <a:lnTo>
                    <a:pt x="156908" y="210934"/>
                  </a:lnTo>
                  <a:lnTo>
                    <a:pt x="156908" y="209778"/>
                  </a:lnTo>
                  <a:lnTo>
                    <a:pt x="158051" y="209219"/>
                  </a:lnTo>
                  <a:lnTo>
                    <a:pt x="159181" y="209219"/>
                  </a:lnTo>
                  <a:lnTo>
                    <a:pt x="160324" y="209219"/>
                  </a:lnTo>
                  <a:lnTo>
                    <a:pt x="160896" y="210350"/>
                  </a:lnTo>
                  <a:lnTo>
                    <a:pt x="160896" y="211505"/>
                  </a:lnTo>
                  <a:lnTo>
                    <a:pt x="160896" y="212636"/>
                  </a:lnTo>
                  <a:lnTo>
                    <a:pt x="159753" y="213753"/>
                  </a:lnTo>
                  <a:lnTo>
                    <a:pt x="158610" y="213207"/>
                  </a:lnTo>
                  <a:close/>
                </a:path>
                <a:path w="219075" h="579754">
                  <a:moveTo>
                    <a:pt x="151231" y="212636"/>
                  </a:moveTo>
                  <a:lnTo>
                    <a:pt x="150088" y="212636"/>
                  </a:lnTo>
                  <a:lnTo>
                    <a:pt x="149517" y="211505"/>
                  </a:lnTo>
                  <a:lnTo>
                    <a:pt x="149517" y="210350"/>
                  </a:lnTo>
                  <a:lnTo>
                    <a:pt x="149517" y="209219"/>
                  </a:lnTo>
                  <a:lnTo>
                    <a:pt x="150660" y="208661"/>
                  </a:lnTo>
                  <a:lnTo>
                    <a:pt x="151777" y="208661"/>
                  </a:lnTo>
                  <a:lnTo>
                    <a:pt x="152946" y="208661"/>
                  </a:lnTo>
                  <a:lnTo>
                    <a:pt x="153504" y="209778"/>
                  </a:lnTo>
                  <a:lnTo>
                    <a:pt x="153504" y="210934"/>
                  </a:lnTo>
                  <a:lnTo>
                    <a:pt x="153504" y="212077"/>
                  </a:lnTo>
                  <a:lnTo>
                    <a:pt x="152361" y="212636"/>
                  </a:lnTo>
                  <a:lnTo>
                    <a:pt x="151231" y="212636"/>
                  </a:lnTo>
                  <a:close/>
                </a:path>
                <a:path w="219075" h="579754">
                  <a:moveTo>
                    <a:pt x="169430" y="222300"/>
                  </a:moveTo>
                  <a:lnTo>
                    <a:pt x="168287" y="222300"/>
                  </a:lnTo>
                  <a:lnTo>
                    <a:pt x="167144" y="221742"/>
                  </a:lnTo>
                  <a:lnTo>
                    <a:pt x="167703" y="220027"/>
                  </a:lnTo>
                  <a:lnTo>
                    <a:pt x="167703" y="219468"/>
                  </a:lnTo>
                  <a:lnTo>
                    <a:pt x="168287" y="218313"/>
                  </a:lnTo>
                  <a:lnTo>
                    <a:pt x="169430" y="218313"/>
                  </a:lnTo>
                  <a:lnTo>
                    <a:pt x="170548" y="218884"/>
                  </a:lnTo>
                  <a:lnTo>
                    <a:pt x="171678" y="219468"/>
                  </a:lnTo>
                  <a:lnTo>
                    <a:pt x="171678" y="220599"/>
                  </a:lnTo>
                  <a:lnTo>
                    <a:pt x="171119" y="221742"/>
                  </a:lnTo>
                  <a:lnTo>
                    <a:pt x="170548" y="222872"/>
                  </a:lnTo>
                  <a:lnTo>
                    <a:pt x="169430" y="222300"/>
                  </a:lnTo>
                  <a:close/>
                </a:path>
                <a:path w="219075" h="579754">
                  <a:moveTo>
                    <a:pt x="162039" y="221742"/>
                  </a:moveTo>
                  <a:lnTo>
                    <a:pt x="160324" y="221742"/>
                  </a:lnTo>
                  <a:lnTo>
                    <a:pt x="159753" y="221157"/>
                  </a:lnTo>
                  <a:lnTo>
                    <a:pt x="159753" y="219468"/>
                  </a:lnTo>
                  <a:lnTo>
                    <a:pt x="160324" y="218884"/>
                  </a:lnTo>
                  <a:lnTo>
                    <a:pt x="160896" y="217741"/>
                  </a:lnTo>
                  <a:lnTo>
                    <a:pt x="162039" y="217741"/>
                  </a:lnTo>
                  <a:lnTo>
                    <a:pt x="163156" y="218313"/>
                  </a:lnTo>
                  <a:lnTo>
                    <a:pt x="164287" y="218884"/>
                  </a:lnTo>
                  <a:lnTo>
                    <a:pt x="163741" y="220027"/>
                  </a:lnTo>
                  <a:lnTo>
                    <a:pt x="163741" y="221157"/>
                  </a:lnTo>
                  <a:lnTo>
                    <a:pt x="162598" y="222300"/>
                  </a:lnTo>
                  <a:lnTo>
                    <a:pt x="162039" y="221742"/>
                  </a:lnTo>
                  <a:close/>
                </a:path>
                <a:path w="219075" h="579754">
                  <a:moveTo>
                    <a:pt x="154076" y="221742"/>
                  </a:moveTo>
                  <a:lnTo>
                    <a:pt x="152946" y="221157"/>
                  </a:lnTo>
                  <a:lnTo>
                    <a:pt x="152361" y="220027"/>
                  </a:lnTo>
                  <a:lnTo>
                    <a:pt x="152361" y="219468"/>
                  </a:lnTo>
                  <a:lnTo>
                    <a:pt x="152946" y="218313"/>
                  </a:lnTo>
                  <a:lnTo>
                    <a:pt x="153504" y="217170"/>
                  </a:lnTo>
                  <a:lnTo>
                    <a:pt x="154635" y="217741"/>
                  </a:lnTo>
                  <a:lnTo>
                    <a:pt x="155765" y="217741"/>
                  </a:lnTo>
                  <a:lnTo>
                    <a:pt x="156908" y="218313"/>
                  </a:lnTo>
                  <a:lnTo>
                    <a:pt x="156337" y="219468"/>
                  </a:lnTo>
                  <a:lnTo>
                    <a:pt x="156337" y="220599"/>
                  </a:lnTo>
                  <a:lnTo>
                    <a:pt x="155194" y="221742"/>
                  </a:lnTo>
                  <a:lnTo>
                    <a:pt x="154076" y="221742"/>
                  </a:lnTo>
                  <a:close/>
                </a:path>
                <a:path w="219075" h="579754">
                  <a:moveTo>
                    <a:pt x="146685" y="221157"/>
                  </a:moveTo>
                  <a:lnTo>
                    <a:pt x="145529" y="220599"/>
                  </a:lnTo>
                  <a:lnTo>
                    <a:pt x="144983" y="219468"/>
                  </a:lnTo>
                  <a:lnTo>
                    <a:pt x="144983" y="218884"/>
                  </a:lnTo>
                  <a:lnTo>
                    <a:pt x="144983" y="217741"/>
                  </a:lnTo>
                  <a:lnTo>
                    <a:pt x="146113" y="216623"/>
                  </a:lnTo>
                  <a:lnTo>
                    <a:pt x="147243" y="216623"/>
                  </a:lnTo>
                  <a:lnTo>
                    <a:pt x="148386" y="217170"/>
                  </a:lnTo>
                  <a:lnTo>
                    <a:pt x="148958" y="217741"/>
                  </a:lnTo>
                  <a:lnTo>
                    <a:pt x="148958" y="218884"/>
                  </a:lnTo>
                  <a:lnTo>
                    <a:pt x="148958" y="220027"/>
                  </a:lnTo>
                  <a:lnTo>
                    <a:pt x="147815" y="221157"/>
                  </a:lnTo>
                  <a:lnTo>
                    <a:pt x="146685" y="221157"/>
                  </a:lnTo>
                  <a:close/>
                </a:path>
                <a:path w="219075" h="579754">
                  <a:moveTo>
                    <a:pt x="143827" y="212077"/>
                  </a:moveTo>
                  <a:lnTo>
                    <a:pt x="142697" y="212077"/>
                  </a:lnTo>
                  <a:lnTo>
                    <a:pt x="141566" y="210934"/>
                  </a:lnTo>
                  <a:lnTo>
                    <a:pt x="142138" y="209778"/>
                  </a:lnTo>
                  <a:lnTo>
                    <a:pt x="142138" y="208661"/>
                  </a:lnTo>
                  <a:lnTo>
                    <a:pt x="142697" y="208089"/>
                  </a:lnTo>
                  <a:lnTo>
                    <a:pt x="144411" y="208089"/>
                  </a:lnTo>
                  <a:lnTo>
                    <a:pt x="144983" y="208089"/>
                  </a:lnTo>
                  <a:lnTo>
                    <a:pt x="146113" y="209219"/>
                  </a:lnTo>
                  <a:lnTo>
                    <a:pt x="146113" y="210350"/>
                  </a:lnTo>
                  <a:lnTo>
                    <a:pt x="145529" y="211505"/>
                  </a:lnTo>
                  <a:lnTo>
                    <a:pt x="144983" y="212077"/>
                  </a:lnTo>
                  <a:lnTo>
                    <a:pt x="143827" y="212077"/>
                  </a:lnTo>
                  <a:close/>
                </a:path>
                <a:path w="219075" h="579754">
                  <a:moveTo>
                    <a:pt x="188188" y="229692"/>
                  </a:moveTo>
                  <a:lnTo>
                    <a:pt x="184772" y="229120"/>
                  </a:lnTo>
                  <a:lnTo>
                    <a:pt x="182499" y="225717"/>
                  </a:lnTo>
                  <a:lnTo>
                    <a:pt x="182499" y="222872"/>
                  </a:lnTo>
                  <a:lnTo>
                    <a:pt x="183057" y="219468"/>
                  </a:lnTo>
                  <a:lnTo>
                    <a:pt x="185915" y="217170"/>
                  </a:lnTo>
                  <a:lnTo>
                    <a:pt x="189331" y="217170"/>
                  </a:lnTo>
                  <a:lnTo>
                    <a:pt x="192163" y="217741"/>
                  </a:lnTo>
                  <a:lnTo>
                    <a:pt x="195008" y="220599"/>
                  </a:lnTo>
                  <a:lnTo>
                    <a:pt x="194437" y="224015"/>
                  </a:lnTo>
                  <a:lnTo>
                    <a:pt x="194437" y="227418"/>
                  </a:lnTo>
                  <a:lnTo>
                    <a:pt x="191604" y="229692"/>
                  </a:lnTo>
                  <a:lnTo>
                    <a:pt x="188188" y="229692"/>
                  </a:lnTo>
                  <a:close/>
                </a:path>
                <a:path w="219075" h="579754">
                  <a:moveTo>
                    <a:pt x="188188" y="226275"/>
                  </a:moveTo>
                  <a:lnTo>
                    <a:pt x="186486" y="226275"/>
                  </a:lnTo>
                  <a:lnTo>
                    <a:pt x="185343" y="224586"/>
                  </a:lnTo>
                  <a:lnTo>
                    <a:pt x="185343" y="222872"/>
                  </a:lnTo>
                  <a:lnTo>
                    <a:pt x="185915" y="221157"/>
                  </a:lnTo>
                  <a:lnTo>
                    <a:pt x="187045" y="220027"/>
                  </a:lnTo>
                  <a:lnTo>
                    <a:pt x="188747" y="220027"/>
                  </a:lnTo>
                  <a:lnTo>
                    <a:pt x="190449" y="220599"/>
                  </a:lnTo>
                  <a:lnTo>
                    <a:pt x="192163" y="221742"/>
                  </a:lnTo>
                  <a:lnTo>
                    <a:pt x="191604" y="223443"/>
                  </a:lnTo>
                  <a:lnTo>
                    <a:pt x="191604" y="225717"/>
                  </a:lnTo>
                  <a:lnTo>
                    <a:pt x="189877" y="226860"/>
                  </a:lnTo>
                  <a:lnTo>
                    <a:pt x="188188" y="226275"/>
                  </a:lnTo>
                  <a:close/>
                </a:path>
                <a:path w="219075" h="579754">
                  <a:moveTo>
                    <a:pt x="124498" y="220599"/>
                  </a:moveTo>
                  <a:lnTo>
                    <a:pt x="122809" y="220599"/>
                  </a:lnTo>
                  <a:lnTo>
                    <a:pt x="121653" y="218884"/>
                  </a:lnTo>
                  <a:lnTo>
                    <a:pt x="121653" y="217170"/>
                  </a:lnTo>
                  <a:lnTo>
                    <a:pt x="121653" y="215480"/>
                  </a:lnTo>
                  <a:lnTo>
                    <a:pt x="123393" y="214337"/>
                  </a:lnTo>
                  <a:lnTo>
                    <a:pt x="125082" y="214337"/>
                  </a:lnTo>
                  <a:lnTo>
                    <a:pt x="126784" y="214909"/>
                  </a:lnTo>
                  <a:lnTo>
                    <a:pt x="127927" y="216052"/>
                  </a:lnTo>
                  <a:lnTo>
                    <a:pt x="127927" y="217741"/>
                  </a:lnTo>
                  <a:lnTo>
                    <a:pt x="127368" y="219468"/>
                  </a:lnTo>
                  <a:lnTo>
                    <a:pt x="126225" y="220599"/>
                  </a:lnTo>
                  <a:lnTo>
                    <a:pt x="124498" y="220599"/>
                  </a:lnTo>
                  <a:close/>
                </a:path>
                <a:path w="219075" h="579754">
                  <a:moveTo>
                    <a:pt x="184772" y="218313"/>
                  </a:moveTo>
                  <a:lnTo>
                    <a:pt x="188747" y="213753"/>
                  </a:lnTo>
                  <a:lnTo>
                    <a:pt x="189877" y="213207"/>
                  </a:lnTo>
                  <a:lnTo>
                    <a:pt x="191604" y="212636"/>
                  </a:lnTo>
                  <a:lnTo>
                    <a:pt x="192735" y="212636"/>
                  </a:lnTo>
                  <a:lnTo>
                    <a:pt x="196138" y="213207"/>
                  </a:lnTo>
                  <a:lnTo>
                    <a:pt x="198412" y="216052"/>
                  </a:lnTo>
                  <a:lnTo>
                    <a:pt x="198412" y="219468"/>
                  </a:lnTo>
                  <a:lnTo>
                    <a:pt x="198412" y="220599"/>
                  </a:lnTo>
                  <a:lnTo>
                    <a:pt x="197853" y="221742"/>
                  </a:lnTo>
                  <a:lnTo>
                    <a:pt x="197269" y="222300"/>
                  </a:lnTo>
                  <a:lnTo>
                    <a:pt x="193306" y="226860"/>
                  </a:lnTo>
                </a:path>
                <a:path w="219075" h="579754">
                  <a:moveTo>
                    <a:pt x="124498" y="223443"/>
                  </a:moveTo>
                  <a:lnTo>
                    <a:pt x="121081" y="222872"/>
                  </a:lnTo>
                  <a:lnTo>
                    <a:pt x="118833" y="220027"/>
                  </a:lnTo>
                  <a:lnTo>
                    <a:pt x="118833" y="216623"/>
                  </a:lnTo>
                  <a:lnTo>
                    <a:pt x="119392" y="213207"/>
                  </a:lnTo>
                  <a:lnTo>
                    <a:pt x="122224" y="210934"/>
                  </a:lnTo>
                  <a:lnTo>
                    <a:pt x="125641" y="211505"/>
                  </a:lnTo>
                  <a:lnTo>
                    <a:pt x="129070" y="211505"/>
                  </a:lnTo>
                  <a:lnTo>
                    <a:pt x="130771" y="214909"/>
                  </a:lnTo>
                  <a:lnTo>
                    <a:pt x="130771" y="217741"/>
                  </a:lnTo>
                  <a:lnTo>
                    <a:pt x="130771" y="221742"/>
                  </a:lnTo>
                  <a:lnTo>
                    <a:pt x="127368" y="223443"/>
                  </a:lnTo>
                  <a:lnTo>
                    <a:pt x="124498" y="223443"/>
                  </a:lnTo>
                  <a:close/>
                </a:path>
                <a:path w="219075" h="579754">
                  <a:moveTo>
                    <a:pt x="129070" y="221742"/>
                  </a:moveTo>
                  <a:lnTo>
                    <a:pt x="133604" y="216623"/>
                  </a:lnTo>
                  <a:lnTo>
                    <a:pt x="134175" y="215480"/>
                  </a:lnTo>
                  <a:lnTo>
                    <a:pt x="134747" y="214909"/>
                  </a:lnTo>
                  <a:lnTo>
                    <a:pt x="134747" y="213753"/>
                  </a:lnTo>
                  <a:lnTo>
                    <a:pt x="135318" y="210350"/>
                  </a:lnTo>
                  <a:lnTo>
                    <a:pt x="133032" y="207530"/>
                  </a:lnTo>
                  <a:lnTo>
                    <a:pt x="129628" y="206959"/>
                  </a:lnTo>
                  <a:lnTo>
                    <a:pt x="127927" y="206959"/>
                  </a:lnTo>
                  <a:lnTo>
                    <a:pt x="126225" y="207530"/>
                  </a:lnTo>
                  <a:lnTo>
                    <a:pt x="125082" y="208089"/>
                  </a:lnTo>
                  <a:lnTo>
                    <a:pt x="121081" y="212636"/>
                  </a:lnTo>
                </a:path>
                <a:path w="219075" h="579754">
                  <a:moveTo>
                    <a:pt x="136436" y="204101"/>
                  </a:moveTo>
                  <a:lnTo>
                    <a:pt x="129070" y="203542"/>
                  </a:lnTo>
                  <a:lnTo>
                    <a:pt x="127927" y="203542"/>
                  </a:lnTo>
                  <a:lnTo>
                    <a:pt x="126784" y="203542"/>
                  </a:lnTo>
                  <a:lnTo>
                    <a:pt x="125641" y="204101"/>
                  </a:lnTo>
                  <a:lnTo>
                    <a:pt x="124498" y="204101"/>
                  </a:lnTo>
                  <a:lnTo>
                    <a:pt x="123393" y="205803"/>
                  </a:lnTo>
                  <a:lnTo>
                    <a:pt x="122809" y="206959"/>
                  </a:lnTo>
                  <a:lnTo>
                    <a:pt x="122224" y="208089"/>
                  </a:lnTo>
                  <a:lnTo>
                    <a:pt x="122224" y="209219"/>
                  </a:lnTo>
                  <a:lnTo>
                    <a:pt x="122224" y="209778"/>
                  </a:lnTo>
                  <a:lnTo>
                    <a:pt x="122809" y="21150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014442" y="7020039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-2286" y="565"/>
                  </a:moveTo>
                  <a:lnTo>
                    <a:pt x="11937" y="565"/>
                  </a:lnTo>
                </a:path>
              </a:pathLst>
            </a:custGeom>
            <a:ln w="570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866068" y="6361671"/>
              <a:ext cx="539115" cy="1532890"/>
            </a:xfrm>
            <a:custGeom>
              <a:avLst/>
              <a:gdLst/>
              <a:ahLst/>
              <a:cxnLst/>
              <a:rect l="l" t="t" r="r" b="b"/>
              <a:pathLst>
                <a:path w="539114" h="1532890">
                  <a:moveTo>
                    <a:pt x="195567" y="663473"/>
                  </a:moveTo>
                  <a:lnTo>
                    <a:pt x="201244" y="664057"/>
                  </a:lnTo>
                </a:path>
                <a:path w="539114" h="1532890">
                  <a:moveTo>
                    <a:pt x="212051" y="665200"/>
                  </a:moveTo>
                  <a:lnTo>
                    <a:pt x="213194" y="665200"/>
                  </a:lnTo>
                  <a:lnTo>
                    <a:pt x="217741" y="665759"/>
                  </a:lnTo>
                  <a:lnTo>
                    <a:pt x="220586" y="663473"/>
                  </a:lnTo>
                  <a:lnTo>
                    <a:pt x="221145" y="658939"/>
                  </a:lnTo>
                  <a:lnTo>
                    <a:pt x="221145" y="656082"/>
                  </a:lnTo>
                  <a:lnTo>
                    <a:pt x="210350" y="647560"/>
                  </a:lnTo>
                  <a:lnTo>
                    <a:pt x="209791" y="647560"/>
                  </a:lnTo>
                  <a:lnTo>
                    <a:pt x="206933" y="647560"/>
                  </a:lnTo>
                  <a:lnTo>
                    <a:pt x="202387" y="647001"/>
                  </a:lnTo>
                </a:path>
                <a:path w="539114" h="1532890">
                  <a:moveTo>
                    <a:pt x="156908" y="643039"/>
                  </a:moveTo>
                  <a:lnTo>
                    <a:pt x="155194" y="642442"/>
                  </a:lnTo>
                  <a:lnTo>
                    <a:pt x="154622" y="642442"/>
                  </a:lnTo>
                </a:path>
                <a:path w="539114" h="1532890">
                  <a:moveTo>
                    <a:pt x="4546" y="175679"/>
                  </a:moveTo>
                  <a:lnTo>
                    <a:pt x="0" y="1491246"/>
                  </a:lnTo>
                  <a:lnTo>
                    <a:pt x="254127" y="1532750"/>
                  </a:lnTo>
                  <a:lnTo>
                    <a:pt x="263817" y="1516849"/>
                  </a:lnTo>
                  <a:lnTo>
                    <a:pt x="265493" y="188201"/>
                  </a:lnTo>
                  <a:lnTo>
                    <a:pt x="14198" y="170561"/>
                  </a:lnTo>
                  <a:lnTo>
                    <a:pt x="4546" y="175679"/>
                  </a:lnTo>
                  <a:close/>
                </a:path>
                <a:path w="539114" h="1532890">
                  <a:moveTo>
                    <a:pt x="4546" y="175679"/>
                  </a:moveTo>
                  <a:lnTo>
                    <a:pt x="256971" y="194449"/>
                  </a:lnTo>
                  <a:lnTo>
                    <a:pt x="254127" y="1532750"/>
                  </a:lnTo>
                </a:path>
                <a:path w="539114" h="1532890">
                  <a:moveTo>
                    <a:pt x="32981" y="440067"/>
                  </a:moveTo>
                  <a:lnTo>
                    <a:pt x="32981" y="980173"/>
                  </a:lnTo>
                  <a:lnTo>
                    <a:pt x="235915" y="1005179"/>
                  </a:lnTo>
                </a:path>
                <a:path w="539114" h="1532890">
                  <a:moveTo>
                    <a:pt x="32981" y="980173"/>
                  </a:moveTo>
                  <a:lnTo>
                    <a:pt x="18186" y="989266"/>
                  </a:lnTo>
                </a:path>
                <a:path w="539114" h="1532890">
                  <a:moveTo>
                    <a:pt x="33540" y="662355"/>
                  </a:moveTo>
                  <a:lnTo>
                    <a:pt x="236499" y="683399"/>
                  </a:lnTo>
                </a:path>
                <a:path w="539114" h="1532890">
                  <a:moveTo>
                    <a:pt x="266649" y="336016"/>
                  </a:moveTo>
                  <a:lnTo>
                    <a:pt x="272326" y="332600"/>
                  </a:lnTo>
                  <a:lnTo>
                    <a:pt x="276313" y="330885"/>
                  </a:lnTo>
                  <a:lnTo>
                    <a:pt x="276313" y="317830"/>
                  </a:lnTo>
                  <a:lnTo>
                    <a:pt x="276313" y="279730"/>
                  </a:lnTo>
                  <a:lnTo>
                    <a:pt x="265493" y="286562"/>
                  </a:lnTo>
                </a:path>
                <a:path w="539114" h="1532890">
                  <a:moveTo>
                    <a:pt x="529285" y="29006"/>
                  </a:moveTo>
                  <a:lnTo>
                    <a:pt x="437184" y="85851"/>
                  </a:lnTo>
                  <a:lnTo>
                    <a:pt x="439470" y="1152969"/>
                  </a:lnTo>
                  <a:lnTo>
                    <a:pt x="507682" y="1060881"/>
                  </a:lnTo>
                  <a:lnTo>
                    <a:pt x="507682" y="1146175"/>
                  </a:lnTo>
                  <a:lnTo>
                    <a:pt x="533273" y="1107516"/>
                  </a:lnTo>
                  <a:lnTo>
                    <a:pt x="538962" y="1108075"/>
                  </a:lnTo>
                  <a:lnTo>
                    <a:pt x="537806" y="148958"/>
                  </a:lnTo>
                  <a:lnTo>
                    <a:pt x="534644" y="118619"/>
                  </a:lnTo>
                  <a:lnTo>
                    <a:pt x="532064" y="81881"/>
                  </a:lnTo>
                  <a:lnTo>
                    <a:pt x="530225" y="48551"/>
                  </a:lnTo>
                  <a:lnTo>
                    <a:pt x="529285" y="28435"/>
                  </a:lnTo>
                </a:path>
                <a:path w="539114" h="1532890">
                  <a:moveTo>
                    <a:pt x="264922" y="231406"/>
                  </a:moveTo>
                  <a:lnTo>
                    <a:pt x="274586" y="225704"/>
                  </a:lnTo>
                  <a:lnTo>
                    <a:pt x="274586" y="182511"/>
                  </a:lnTo>
                  <a:lnTo>
                    <a:pt x="430936" y="81876"/>
                  </a:lnTo>
                  <a:lnTo>
                    <a:pt x="430936" y="77901"/>
                  </a:lnTo>
                  <a:lnTo>
                    <a:pt x="536117" y="13639"/>
                  </a:lnTo>
                  <a:lnTo>
                    <a:pt x="536117" y="29578"/>
                  </a:lnTo>
                </a:path>
                <a:path w="539114" h="1532890">
                  <a:moveTo>
                    <a:pt x="409905" y="135331"/>
                  </a:moveTo>
                  <a:lnTo>
                    <a:pt x="412191" y="135902"/>
                  </a:lnTo>
                  <a:lnTo>
                    <a:pt x="413880" y="130200"/>
                  </a:lnTo>
                  <a:lnTo>
                    <a:pt x="414464" y="123380"/>
                  </a:lnTo>
                  <a:lnTo>
                    <a:pt x="415010" y="116560"/>
                  </a:lnTo>
                  <a:lnTo>
                    <a:pt x="413880" y="110871"/>
                  </a:lnTo>
                  <a:lnTo>
                    <a:pt x="412191" y="110871"/>
                  </a:lnTo>
                  <a:lnTo>
                    <a:pt x="410489" y="110871"/>
                  </a:lnTo>
                  <a:lnTo>
                    <a:pt x="408190" y="115989"/>
                  </a:lnTo>
                  <a:lnTo>
                    <a:pt x="407619" y="122821"/>
                  </a:lnTo>
                  <a:lnTo>
                    <a:pt x="407047" y="129628"/>
                  </a:lnTo>
                  <a:lnTo>
                    <a:pt x="408190" y="135331"/>
                  </a:lnTo>
                  <a:lnTo>
                    <a:pt x="409905" y="135331"/>
                  </a:lnTo>
                  <a:close/>
                </a:path>
                <a:path w="539114" h="1532890">
                  <a:moveTo>
                    <a:pt x="274586" y="182511"/>
                  </a:moveTo>
                  <a:lnTo>
                    <a:pt x="18186" y="164884"/>
                  </a:lnTo>
                  <a:lnTo>
                    <a:pt x="18186" y="170561"/>
                  </a:lnTo>
                </a:path>
                <a:path w="539114" h="1532890">
                  <a:moveTo>
                    <a:pt x="18186" y="164884"/>
                  </a:moveTo>
                  <a:lnTo>
                    <a:pt x="316103" y="0"/>
                  </a:lnTo>
                  <a:lnTo>
                    <a:pt x="326910" y="0"/>
                  </a:lnTo>
                  <a:lnTo>
                    <a:pt x="290512" y="21043"/>
                  </a:lnTo>
                </a:path>
                <a:path w="539114" h="1532890">
                  <a:moveTo>
                    <a:pt x="430936" y="81876"/>
                  </a:moveTo>
                  <a:lnTo>
                    <a:pt x="201828" y="69951"/>
                  </a:lnTo>
                  <a:lnTo>
                    <a:pt x="40360" y="160337"/>
                  </a:lnTo>
                </a:path>
                <a:path w="539114" h="1532890">
                  <a:moveTo>
                    <a:pt x="206933" y="68808"/>
                  </a:moveTo>
                  <a:lnTo>
                    <a:pt x="280276" y="30708"/>
                  </a:lnTo>
                  <a:lnTo>
                    <a:pt x="486651" y="4094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3" name="object 9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145760" y="6361671"/>
              <a:ext cx="258711" cy="76212"/>
            </a:xfrm>
            <a:prstGeom prst="rect">
              <a:avLst/>
            </a:prstGeom>
          </p:spPr>
        </p:pic>
        <p:sp>
          <p:nvSpPr>
            <p:cNvPr id="94" name="object 94"/>
            <p:cNvSpPr/>
            <p:nvPr/>
          </p:nvSpPr>
          <p:spPr>
            <a:xfrm>
              <a:off x="4906429" y="6444691"/>
              <a:ext cx="335280" cy="92710"/>
            </a:xfrm>
            <a:custGeom>
              <a:avLst/>
              <a:gdLst/>
              <a:ahLst/>
              <a:cxnLst/>
              <a:rect l="l" t="t" r="r" b="b"/>
              <a:pathLst>
                <a:path w="335279" h="92709">
                  <a:moveTo>
                    <a:pt x="0" y="77317"/>
                  </a:moveTo>
                  <a:lnTo>
                    <a:pt x="231393" y="92659"/>
                  </a:lnTo>
                  <a:lnTo>
                    <a:pt x="334860" y="26149"/>
                  </a:lnTo>
                  <a:lnTo>
                    <a:pt x="334860" y="9105"/>
                  </a:lnTo>
                  <a:lnTo>
                    <a:pt x="154647" y="0"/>
                  </a:lnTo>
                  <a:lnTo>
                    <a:pt x="150088" y="1130"/>
                  </a:lnTo>
                  <a:lnTo>
                    <a:pt x="150088" y="9664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956454" y="6452069"/>
              <a:ext cx="283705" cy="78473"/>
            </a:xfrm>
            <a:prstGeom prst="rect">
              <a:avLst/>
            </a:prstGeom>
          </p:spPr>
        </p:pic>
        <p:sp>
          <p:nvSpPr>
            <p:cNvPr id="96" name="object 96"/>
            <p:cNvSpPr/>
            <p:nvPr/>
          </p:nvSpPr>
          <p:spPr>
            <a:xfrm>
              <a:off x="5129885" y="6799452"/>
              <a:ext cx="275590" cy="1079500"/>
            </a:xfrm>
            <a:custGeom>
              <a:avLst/>
              <a:gdLst/>
              <a:ahLst/>
              <a:cxnLst/>
              <a:rect l="l" t="t" r="r" b="b"/>
              <a:pathLst>
                <a:path w="275589" h="1079500">
                  <a:moveTo>
                    <a:pt x="0" y="1079068"/>
                  </a:moveTo>
                  <a:lnTo>
                    <a:pt x="275145" y="670293"/>
                  </a:lnTo>
                </a:path>
                <a:path w="275589" h="1079500">
                  <a:moveTo>
                    <a:pt x="140411" y="855637"/>
                  </a:moveTo>
                  <a:lnTo>
                    <a:pt x="143230" y="855637"/>
                  </a:lnTo>
                  <a:lnTo>
                    <a:pt x="147218" y="848804"/>
                  </a:lnTo>
                  <a:lnTo>
                    <a:pt x="148374" y="839724"/>
                  </a:lnTo>
                  <a:lnTo>
                    <a:pt x="150063" y="830046"/>
                  </a:lnTo>
                  <a:lnTo>
                    <a:pt x="148945" y="822096"/>
                  </a:lnTo>
                  <a:lnTo>
                    <a:pt x="145503" y="822096"/>
                  </a:lnTo>
                  <a:lnTo>
                    <a:pt x="142671" y="821537"/>
                  </a:lnTo>
                  <a:lnTo>
                    <a:pt x="138684" y="828344"/>
                  </a:lnTo>
                  <a:lnTo>
                    <a:pt x="137579" y="838009"/>
                  </a:lnTo>
                  <a:lnTo>
                    <a:pt x="135839" y="847102"/>
                  </a:lnTo>
                  <a:lnTo>
                    <a:pt x="136982" y="855078"/>
                  </a:lnTo>
                  <a:lnTo>
                    <a:pt x="140411" y="855637"/>
                  </a:lnTo>
                  <a:close/>
                </a:path>
                <a:path w="275589" h="1079500">
                  <a:moveTo>
                    <a:pt x="212026" y="27292"/>
                  </a:moveTo>
                  <a:lnTo>
                    <a:pt x="214871" y="27851"/>
                  </a:lnTo>
                  <a:lnTo>
                    <a:pt x="218287" y="22745"/>
                  </a:lnTo>
                  <a:lnTo>
                    <a:pt x="219405" y="14782"/>
                  </a:lnTo>
                  <a:lnTo>
                    <a:pt x="221145" y="7391"/>
                  </a:lnTo>
                  <a:lnTo>
                    <a:pt x="220002" y="1130"/>
                  </a:lnTo>
                  <a:lnTo>
                    <a:pt x="217144" y="558"/>
                  </a:lnTo>
                  <a:lnTo>
                    <a:pt x="214871" y="0"/>
                  </a:lnTo>
                  <a:lnTo>
                    <a:pt x="210896" y="5676"/>
                  </a:lnTo>
                  <a:lnTo>
                    <a:pt x="209765" y="13068"/>
                  </a:lnTo>
                  <a:lnTo>
                    <a:pt x="208051" y="20472"/>
                  </a:lnTo>
                  <a:lnTo>
                    <a:pt x="209194" y="26708"/>
                  </a:lnTo>
                  <a:lnTo>
                    <a:pt x="212026" y="2729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358968" y="6346329"/>
              <a:ext cx="14604" cy="28575"/>
            </a:xfrm>
            <a:custGeom>
              <a:avLst/>
              <a:gdLst/>
              <a:ahLst/>
              <a:cxnLst/>
              <a:rect l="l" t="t" r="r" b="b"/>
              <a:pathLst>
                <a:path w="14604" h="28575">
                  <a:moveTo>
                    <a:pt x="14224" y="0"/>
                  </a:moveTo>
                  <a:lnTo>
                    <a:pt x="0" y="5130"/>
                  </a:lnTo>
                  <a:lnTo>
                    <a:pt x="596" y="28435"/>
                  </a:lnTo>
                  <a:lnTo>
                    <a:pt x="10820" y="24460"/>
                  </a:lnTo>
                  <a:lnTo>
                    <a:pt x="10236" y="10236"/>
                  </a:lnTo>
                  <a:lnTo>
                    <a:pt x="14224" y="8534"/>
                  </a:lnTo>
                  <a:lnTo>
                    <a:pt x="14224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173637" y="6340652"/>
              <a:ext cx="186055" cy="34290"/>
            </a:xfrm>
            <a:custGeom>
              <a:avLst/>
              <a:gdLst/>
              <a:ahLst/>
              <a:cxnLst/>
              <a:rect l="l" t="t" r="r" b="b"/>
              <a:pathLst>
                <a:path w="186054" h="34289">
                  <a:moveTo>
                    <a:pt x="0" y="0"/>
                  </a:moveTo>
                  <a:lnTo>
                    <a:pt x="584" y="23304"/>
                  </a:lnTo>
                  <a:lnTo>
                    <a:pt x="185927" y="34112"/>
                  </a:lnTo>
                  <a:lnTo>
                    <a:pt x="185331" y="10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173637" y="6340652"/>
              <a:ext cx="186055" cy="34290"/>
            </a:xfrm>
            <a:custGeom>
              <a:avLst/>
              <a:gdLst/>
              <a:ahLst/>
              <a:cxnLst/>
              <a:rect l="l" t="t" r="r" b="b"/>
              <a:pathLst>
                <a:path w="186054" h="34289">
                  <a:moveTo>
                    <a:pt x="584" y="23304"/>
                  </a:moveTo>
                  <a:lnTo>
                    <a:pt x="185927" y="34112"/>
                  </a:lnTo>
                  <a:lnTo>
                    <a:pt x="185331" y="10807"/>
                  </a:lnTo>
                  <a:lnTo>
                    <a:pt x="0" y="0"/>
                  </a:lnTo>
                  <a:lnTo>
                    <a:pt x="584" y="2330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173637" y="6335534"/>
              <a:ext cx="200660" cy="16510"/>
            </a:xfrm>
            <a:custGeom>
              <a:avLst/>
              <a:gdLst/>
              <a:ahLst/>
              <a:cxnLst/>
              <a:rect l="l" t="t" r="r" b="b"/>
              <a:pathLst>
                <a:path w="200660" h="16510">
                  <a:moveTo>
                    <a:pt x="14782" y="0"/>
                  </a:moveTo>
                  <a:lnTo>
                    <a:pt x="0" y="5118"/>
                  </a:lnTo>
                  <a:lnTo>
                    <a:pt x="185331" y="15925"/>
                  </a:lnTo>
                  <a:lnTo>
                    <a:pt x="200113" y="10795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173637" y="6335534"/>
              <a:ext cx="200660" cy="16510"/>
            </a:xfrm>
            <a:custGeom>
              <a:avLst/>
              <a:gdLst/>
              <a:ahLst/>
              <a:cxnLst/>
              <a:rect l="l" t="t" r="r" b="b"/>
              <a:pathLst>
                <a:path w="200660" h="16510">
                  <a:moveTo>
                    <a:pt x="14782" y="0"/>
                  </a:moveTo>
                  <a:lnTo>
                    <a:pt x="0" y="5118"/>
                  </a:lnTo>
                  <a:lnTo>
                    <a:pt x="185331" y="15925"/>
                  </a:lnTo>
                  <a:lnTo>
                    <a:pt x="200113" y="10795"/>
                  </a:lnTo>
                  <a:lnTo>
                    <a:pt x="1478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916017" y="6877723"/>
              <a:ext cx="38735" cy="41275"/>
            </a:xfrm>
            <a:custGeom>
              <a:avLst/>
              <a:gdLst/>
              <a:ahLst/>
              <a:cxnLst/>
              <a:rect l="l" t="t" r="r" b="b"/>
              <a:pathLst>
                <a:path w="38735" h="41275">
                  <a:moveTo>
                    <a:pt x="647" y="0"/>
                  </a:moveTo>
                  <a:lnTo>
                    <a:pt x="0" y="37096"/>
                  </a:lnTo>
                  <a:lnTo>
                    <a:pt x="38023" y="40881"/>
                  </a:lnTo>
                  <a:lnTo>
                    <a:pt x="38531" y="4063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B6B8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916017" y="6877723"/>
              <a:ext cx="38735" cy="41275"/>
            </a:xfrm>
            <a:custGeom>
              <a:avLst/>
              <a:gdLst/>
              <a:ahLst/>
              <a:cxnLst/>
              <a:rect l="l" t="t" r="r" b="b"/>
              <a:pathLst>
                <a:path w="38735" h="41275">
                  <a:moveTo>
                    <a:pt x="38023" y="40881"/>
                  </a:moveTo>
                  <a:lnTo>
                    <a:pt x="38531" y="4063"/>
                  </a:lnTo>
                  <a:lnTo>
                    <a:pt x="647" y="0"/>
                  </a:lnTo>
                  <a:lnTo>
                    <a:pt x="0" y="37096"/>
                  </a:lnTo>
                  <a:lnTo>
                    <a:pt x="38023" y="4088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000396" y="6886422"/>
              <a:ext cx="37465" cy="40640"/>
            </a:xfrm>
            <a:custGeom>
              <a:avLst/>
              <a:gdLst/>
              <a:ahLst/>
              <a:cxnLst/>
              <a:rect l="l" t="t" r="r" b="b"/>
              <a:pathLst>
                <a:path w="37464" h="40640">
                  <a:moveTo>
                    <a:pt x="330" y="0"/>
                  </a:moveTo>
                  <a:lnTo>
                    <a:pt x="0" y="36474"/>
                  </a:lnTo>
                  <a:lnTo>
                    <a:pt x="36766" y="40182"/>
                  </a:lnTo>
                  <a:lnTo>
                    <a:pt x="36931" y="2514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000396" y="6886422"/>
              <a:ext cx="37465" cy="40640"/>
            </a:xfrm>
            <a:custGeom>
              <a:avLst/>
              <a:gdLst/>
              <a:ahLst/>
              <a:cxnLst/>
              <a:rect l="l" t="t" r="r" b="b"/>
              <a:pathLst>
                <a:path w="37464" h="40640">
                  <a:moveTo>
                    <a:pt x="36766" y="40182"/>
                  </a:moveTo>
                  <a:lnTo>
                    <a:pt x="36931" y="2514"/>
                  </a:lnTo>
                  <a:lnTo>
                    <a:pt x="330" y="0"/>
                  </a:lnTo>
                  <a:lnTo>
                    <a:pt x="0" y="36474"/>
                  </a:lnTo>
                  <a:lnTo>
                    <a:pt x="36766" y="4018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048783" y="6891172"/>
              <a:ext cx="36195" cy="38735"/>
            </a:xfrm>
            <a:custGeom>
              <a:avLst/>
              <a:gdLst/>
              <a:ahLst/>
              <a:cxnLst/>
              <a:rect l="l" t="t" r="r" b="b"/>
              <a:pathLst>
                <a:path w="36195" h="38734">
                  <a:moveTo>
                    <a:pt x="127" y="0"/>
                  </a:moveTo>
                  <a:lnTo>
                    <a:pt x="0" y="36144"/>
                  </a:lnTo>
                  <a:lnTo>
                    <a:pt x="36004" y="38290"/>
                  </a:lnTo>
                  <a:lnTo>
                    <a:pt x="36004" y="2425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048783" y="6891172"/>
              <a:ext cx="36195" cy="38735"/>
            </a:xfrm>
            <a:custGeom>
              <a:avLst/>
              <a:gdLst/>
              <a:ahLst/>
              <a:cxnLst/>
              <a:rect l="l" t="t" r="r" b="b"/>
              <a:pathLst>
                <a:path w="36195" h="38734">
                  <a:moveTo>
                    <a:pt x="36004" y="38290"/>
                  </a:moveTo>
                  <a:lnTo>
                    <a:pt x="36004" y="2425"/>
                  </a:lnTo>
                  <a:lnTo>
                    <a:pt x="127" y="0"/>
                  </a:lnTo>
                  <a:lnTo>
                    <a:pt x="0" y="36144"/>
                  </a:lnTo>
                  <a:lnTo>
                    <a:pt x="36004" y="3829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915217" y="6922249"/>
              <a:ext cx="38735" cy="41275"/>
            </a:xfrm>
            <a:custGeom>
              <a:avLst/>
              <a:gdLst/>
              <a:ahLst/>
              <a:cxnLst/>
              <a:rect l="l" t="t" r="r" b="b"/>
              <a:pathLst>
                <a:path w="38735" h="41275">
                  <a:moveTo>
                    <a:pt x="660" y="0"/>
                  </a:moveTo>
                  <a:lnTo>
                    <a:pt x="0" y="37452"/>
                  </a:lnTo>
                  <a:lnTo>
                    <a:pt x="38214" y="40919"/>
                  </a:lnTo>
                  <a:lnTo>
                    <a:pt x="38722" y="3759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6E6F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915217" y="6922249"/>
              <a:ext cx="38735" cy="41275"/>
            </a:xfrm>
            <a:custGeom>
              <a:avLst/>
              <a:gdLst/>
              <a:ahLst/>
              <a:cxnLst/>
              <a:rect l="l" t="t" r="r" b="b"/>
              <a:pathLst>
                <a:path w="38735" h="41275">
                  <a:moveTo>
                    <a:pt x="38214" y="40919"/>
                  </a:moveTo>
                  <a:lnTo>
                    <a:pt x="38722" y="3759"/>
                  </a:lnTo>
                  <a:lnTo>
                    <a:pt x="660" y="0"/>
                  </a:lnTo>
                  <a:lnTo>
                    <a:pt x="0" y="37452"/>
                  </a:lnTo>
                  <a:lnTo>
                    <a:pt x="38214" y="4091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000015" y="6930237"/>
              <a:ext cx="37465" cy="40640"/>
            </a:xfrm>
            <a:custGeom>
              <a:avLst/>
              <a:gdLst/>
              <a:ahLst/>
              <a:cxnLst/>
              <a:rect l="l" t="t" r="r" b="b"/>
              <a:pathLst>
                <a:path w="37464" h="40640">
                  <a:moveTo>
                    <a:pt x="304" y="0"/>
                  </a:moveTo>
                  <a:lnTo>
                    <a:pt x="0" y="36817"/>
                  </a:lnTo>
                  <a:lnTo>
                    <a:pt x="36918" y="40220"/>
                  </a:lnTo>
                  <a:lnTo>
                    <a:pt x="37096" y="2171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000015" y="6930237"/>
              <a:ext cx="37465" cy="40640"/>
            </a:xfrm>
            <a:custGeom>
              <a:avLst/>
              <a:gdLst/>
              <a:ahLst/>
              <a:cxnLst/>
              <a:rect l="l" t="t" r="r" b="b"/>
              <a:pathLst>
                <a:path w="37464" h="40640">
                  <a:moveTo>
                    <a:pt x="36918" y="40220"/>
                  </a:moveTo>
                  <a:lnTo>
                    <a:pt x="37096" y="2171"/>
                  </a:lnTo>
                  <a:lnTo>
                    <a:pt x="304" y="0"/>
                  </a:lnTo>
                  <a:lnTo>
                    <a:pt x="0" y="36817"/>
                  </a:lnTo>
                  <a:lnTo>
                    <a:pt x="36918" y="4022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048631" y="6933120"/>
              <a:ext cx="36195" cy="40005"/>
            </a:xfrm>
            <a:custGeom>
              <a:avLst/>
              <a:gdLst/>
              <a:ahLst/>
              <a:cxnLst/>
              <a:rect l="l" t="t" r="r" b="b"/>
              <a:pathLst>
                <a:path w="36195" h="40004">
                  <a:moveTo>
                    <a:pt x="127" y="0"/>
                  </a:moveTo>
                  <a:lnTo>
                    <a:pt x="0" y="37922"/>
                  </a:lnTo>
                  <a:lnTo>
                    <a:pt x="36156" y="39751"/>
                  </a:lnTo>
                  <a:lnTo>
                    <a:pt x="36156" y="3556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048631" y="6933120"/>
              <a:ext cx="36195" cy="40005"/>
            </a:xfrm>
            <a:custGeom>
              <a:avLst/>
              <a:gdLst/>
              <a:ahLst/>
              <a:cxnLst/>
              <a:rect l="l" t="t" r="r" b="b"/>
              <a:pathLst>
                <a:path w="36195" h="40004">
                  <a:moveTo>
                    <a:pt x="36156" y="39751"/>
                  </a:moveTo>
                  <a:lnTo>
                    <a:pt x="36156" y="3556"/>
                  </a:lnTo>
                  <a:lnTo>
                    <a:pt x="127" y="0"/>
                  </a:lnTo>
                  <a:lnTo>
                    <a:pt x="0" y="37922"/>
                  </a:lnTo>
                  <a:lnTo>
                    <a:pt x="36156" y="3975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936058" y="6892315"/>
              <a:ext cx="635" cy="12065"/>
            </a:xfrm>
            <a:custGeom>
              <a:avLst/>
              <a:gdLst/>
              <a:ahLst/>
              <a:cxnLst/>
              <a:rect l="l" t="t" r="r" b="b"/>
              <a:pathLst>
                <a:path w="635" h="12065">
                  <a:moveTo>
                    <a:pt x="101" y="-2286"/>
                  </a:moveTo>
                  <a:lnTo>
                    <a:pt x="101" y="14122"/>
                  </a:lnTo>
                </a:path>
              </a:pathLst>
            </a:custGeom>
            <a:ln w="47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929301" y="6900976"/>
              <a:ext cx="148590" cy="56515"/>
            </a:xfrm>
            <a:custGeom>
              <a:avLst/>
              <a:gdLst/>
              <a:ahLst/>
              <a:cxnLst/>
              <a:rect l="l" t="t" r="r" b="b"/>
              <a:pathLst>
                <a:path w="148589" h="56515">
                  <a:moveTo>
                    <a:pt x="6083" y="46291"/>
                  </a:moveTo>
                  <a:lnTo>
                    <a:pt x="7607" y="46393"/>
                  </a:lnTo>
                  <a:lnTo>
                    <a:pt x="10667" y="45072"/>
                  </a:lnTo>
                  <a:lnTo>
                    <a:pt x="10731" y="42075"/>
                  </a:lnTo>
                  <a:lnTo>
                    <a:pt x="10769" y="39090"/>
                  </a:lnTo>
                  <a:lnTo>
                    <a:pt x="7772" y="35966"/>
                  </a:lnTo>
                  <a:lnTo>
                    <a:pt x="6261" y="35864"/>
                  </a:lnTo>
                  <a:lnTo>
                    <a:pt x="3187" y="35699"/>
                  </a:lnTo>
                  <a:lnTo>
                    <a:pt x="88" y="38468"/>
                  </a:lnTo>
                  <a:lnTo>
                    <a:pt x="25" y="41478"/>
                  </a:lnTo>
                  <a:lnTo>
                    <a:pt x="0" y="44475"/>
                  </a:lnTo>
                  <a:lnTo>
                    <a:pt x="3035" y="46126"/>
                  </a:lnTo>
                  <a:lnTo>
                    <a:pt x="6083" y="46291"/>
                  </a:lnTo>
                  <a:close/>
                </a:path>
                <a:path w="148589" h="56515">
                  <a:moveTo>
                    <a:pt x="99199" y="6197"/>
                  </a:moveTo>
                  <a:lnTo>
                    <a:pt x="96278" y="4559"/>
                  </a:lnTo>
                  <a:lnTo>
                    <a:pt x="93357" y="2908"/>
                  </a:lnTo>
                  <a:lnTo>
                    <a:pt x="90411" y="2705"/>
                  </a:lnTo>
                  <a:lnTo>
                    <a:pt x="87490" y="2514"/>
                  </a:lnTo>
                  <a:lnTo>
                    <a:pt x="84543" y="2324"/>
                  </a:lnTo>
                  <a:lnTo>
                    <a:pt x="83070" y="3695"/>
                  </a:lnTo>
                </a:path>
                <a:path w="148589" h="56515">
                  <a:moveTo>
                    <a:pt x="84543" y="876"/>
                  </a:moveTo>
                  <a:lnTo>
                    <a:pt x="83070" y="3695"/>
                  </a:lnTo>
                  <a:lnTo>
                    <a:pt x="86004" y="5321"/>
                  </a:lnTo>
                </a:path>
                <a:path w="148589" h="56515">
                  <a:moveTo>
                    <a:pt x="97751" y="1727"/>
                  </a:moveTo>
                  <a:lnTo>
                    <a:pt x="99199" y="6197"/>
                  </a:lnTo>
                  <a:lnTo>
                    <a:pt x="94792" y="5892"/>
                  </a:lnTo>
                </a:path>
                <a:path w="148589" h="56515">
                  <a:moveTo>
                    <a:pt x="136893" y="0"/>
                  </a:moveTo>
                  <a:lnTo>
                    <a:pt x="148348" y="13639"/>
                  </a:lnTo>
                  <a:lnTo>
                    <a:pt x="125323" y="10769"/>
                  </a:lnTo>
                  <a:lnTo>
                    <a:pt x="136893" y="0"/>
                  </a:lnTo>
                  <a:close/>
                </a:path>
                <a:path w="148589" h="56515">
                  <a:moveTo>
                    <a:pt x="136778" y="56375"/>
                  </a:moveTo>
                  <a:lnTo>
                    <a:pt x="125222" y="44081"/>
                  </a:lnTo>
                  <a:lnTo>
                    <a:pt x="148323" y="46837"/>
                  </a:lnTo>
                  <a:lnTo>
                    <a:pt x="136778" y="5637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016423" y="6942912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5">
                  <a:moveTo>
                    <a:pt x="76" y="0"/>
                  </a:moveTo>
                  <a:lnTo>
                    <a:pt x="0" y="10286"/>
                  </a:lnTo>
                  <a:lnTo>
                    <a:pt x="2946" y="10452"/>
                  </a:lnTo>
                  <a:lnTo>
                    <a:pt x="2971" y="7505"/>
                  </a:lnTo>
                  <a:lnTo>
                    <a:pt x="4470" y="7505"/>
                  </a:lnTo>
                  <a:lnTo>
                    <a:pt x="4470" y="6121"/>
                  </a:lnTo>
                  <a:lnTo>
                    <a:pt x="2997" y="6032"/>
                  </a:lnTo>
                  <a:lnTo>
                    <a:pt x="2997" y="3086"/>
                  </a:lnTo>
                  <a:lnTo>
                    <a:pt x="4483" y="3086"/>
                  </a:lnTo>
                  <a:lnTo>
                    <a:pt x="4495" y="1701"/>
                  </a:lnTo>
                  <a:lnTo>
                    <a:pt x="76" y="0"/>
                  </a:lnTo>
                  <a:close/>
                </a:path>
                <a:path w="7620" h="10795">
                  <a:moveTo>
                    <a:pt x="4470" y="6121"/>
                  </a:moveTo>
                  <a:lnTo>
                    <a:pt x="4470" y="7581"/>
                  </a:lnTo>
                  <a:lnTo>
                    <a:pt x="7404" y="7746"/>
                  </a:lnTo>
                  <a:lnTo>
                    <a:pt x="7417" y="6210"/>
                  </a:lnTo>
                  <a:lnTo>
                    <a:pt x="5943" y="6210"/>
                  </a:lnTo>
                  <a:lnTo>
                    <a:pt x="4470" y="6121"/>
                  </a:lnTo>
                  <a:close/>
                </a:path>
                <a:path w="7620" h="10795">
                  <a:moveTo>
                    <a:pt x="4470" y="7505"/>
                  </a:moveTo>
                  <a:lnTo>
                    <a:pt x="2971" y="7505"/>
                  </a:lnTo>
                  <a:lnTo>
                    <a:pt x="4470" y="7581"/>
                  </a:lnTo>
                  <a:close/>
                </a:path>
                <a:path w="7620" h="10795">
                  <a:moveTo>
                    <a:pt x="4495" y="1701"/>
                  </a:moveTo>
                  <a:lnTo>
                    <a:pt x="4483" y="3174"/>
                  </a:lnTo>
                  <a:lnTo>
                    <a:pt x="5956" y="3263"/>
                  </a:lnTo>
                  <a:lnTo>
                    <a:pt x="5943" y="6210"/>
                  </a:lnTo>
                  <a:lnTo>
                    <a:pt x="7417" y="6210"/>
                  </a:lnTo>
                  <a:lnTo>
                    <a:pt x="7454" y="1866"/>
                  </a:lnTo>
                  <a:lnTo>
                    <a:pt x="5956" y="1803"/>
                  </a:lnTo>
                  <a:lnTo>
                    <a:pt x="4495" y="1701"/>
                  </a:lnTo>
                  <a:close/>
                </a:path>
                <a:path w="7620" h="10795">
                  <a:moveTo>
                    <a:pt x="4483" y="3086"/>
                  </a:moveTo>
                  <a:lnTo>
                    <a:pt x="2997" y="3086"/>
                  </a:lnTo>
                  <a:lnTo>
                    <a:pt x="4483" y="317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7" name="object 1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881232" y="7693113"/>
              <a:ext cx="219646" cy="170078"/>
            </a:xfrm>
            <a:prstGeom prst="rect">
              <a:avLst/>
            </a:prstGeom>
          </p:spPr>
        </p:pic>
        <p:sp>
          <p:nvSpPr>
            <p:cNvPr id="118" name="object 118"/>
            <p:cNvSpPr/>
            <p:nvPr/>
          </p:nvSpPr>
          <p:spPr>
            <a:xfrm>
              <a:off x="4951806" y="7380338"/>
              <a:ext cx="78105" cy="23495"/>
            </a:xfrm>
            <a:custGeom>
              <a:avLst/>
              <a:gdLst/>
              <a:ahLst/>
              <a:cxnLst/>
              <a:rect l="l" t="t" r="r" b="b"/>
              <a:pathLst>
                <a:path w="78104" h="23495">
                  <a:moveTo>
                    <a:pt x="9702" y="7632"/>
                  </a:moveTo>
                  <a:lnTo>
                    <a:pt x="6921" y="5969"/>
                  </a:lnTo>
                  <a:lnTo>
                    <a:pt x="5549" y="5854"/>
                  </a:lnTo>
                  <a:lnTo>
                    <a:pt x="4165" y="4318"/>
                  </a:lnTo>
                  <a:lnTo>
                    <a:pt x="4165" y="2844"/>
                  </a:lnTo>
                  <a:lnTo>
                    <a:pt x="6921" y="3073"/>
                  </a:lnTo>
                  <a:lnTo>
                    <a:pt x="8293" y="4635"/>
                  </a:lnTo>
                  <a:lnTo>
                    <a:pt x="8293" y="2844"/>
                  </a:lnTo>
                  <a:lnTo>
                    <a:pt x="8293" y="1778"/>
                  </a:lnTo>
                  <a:lnTo>
                    <a:pt x="5549" y="1536"/>
                  </a:lnTo>
                  <a:lnTo>
                    <a:pt x="4165" y="0"/>
                  </a:lnTo>
                  <a:lnTo>
                    <a:pt x="0" y="1092"/>
                  </a:lnTo>
                  <a:lnTo>
                    <a:pt x="0" y="6845"/>
                  </a:lnTo>
                  <a:lnTo>
                    <a:pt x="2768" y="8509"/>
                  </a:lnTo>
                  <a:lnTo>
                    <a:pt x="5549" y="8724"/>
                  </a:lnTo>
                  <a:lnTo>
                    <a:pt x="5549" y="11633"/>
                  </a:lnTo>
                  <a:lnTo>
                    <a:pt x="2768" y="11391"/>
                  </a:lnTo>
                  <a:lnTo>
                    <a:pt x="0" y="9728"/>
                  </a:lnTo>
                  <a:lnTo>
                    <a:pt x="0" y="12598"/>
                  </a:lnTo>
                  <a:lnTo>
                    <a:pt x="6921" y="13144"/>
                  </a:lnTo>
                  <a:lnTo>
                    <a:pt x="9702" y="13385"/>
                  </a:lnTo>
                  <a:lnTo>
                    <a:pt x="9702" y="11633"/>
                  </a:lnTo>
                  <a:lnTo>
                    <a:pt x="9702" y="7632"/>
                  </a:lnTo>
                  <a:close/>
                </a:path>
                <a:path w="78104" h="23495">
                  <a:moveTo>
                    <a:pt x="15227" y="2324"/>
                  </a:moveTo>
                  <a:lnTo>
                    <a:pt x="11087" y="1981"/>
                  </a:lnTo>
                  <a:lnTo>
                    <a:pt x="11087" y="13487"/>
                  </a:lnTo>
                  <a:lnTo>
                    <a:pt x="15227" y="13843"/>
                  </a:lnTo>
                  <a:lnTo>
                    <a:pt x="15227" y="2324"/>
                  </a:lnTo>
                  <a:close/>
                </a:path>
                <a:path w="78104" h="23495">
                  <a:moveTo>
                    <a:pt x="26314" y="4610"/>
                  </a:moveTo>
                  <a:lnTo>
                    <a:pt x="18008" y="2540"/>
                  </a:lnTo>
                  <a:lnTo>
                    <a:pt x="18008" y="15494"/>
                  </a:lnTo>
                  <a:lnTo>
                    <a:pt x="26314" y="16154"/>
                  </a:lnTo>
                  <a:lnTo>
                    <a:pt x="26314" y="13296"/>
                  </a:lnTo>
                  <a:lnTo>
                    <a:pt x="20777" y="12852"/>
                  </a:lnTo>
                  <a:lnTo>
                    <a:pt x="20777" y="9931"/>
                  </a:lnTo>
                  <a:lnTo>
                    <a:pt x="24930" y="10274"/>
                  </a:lnTo>
                  <a:lnTo>
                    <a:pt x="24930" y="8864"/>
                  </a:lnTo>
                  <a:lnTo>
                    <a:pt x="20777" y="8534"/>
                  </a:lnTo>
                  <a:lnTo>
                    <a:pt x="20777" y="5626"/>
                  </a:lnTo>
                  <a:lnTo>
                    <a:pt x="26314" y="6070"/>
                  </a:lnTo>
                  <a:lnTo>
                    <a:pt x="26314" y="4610"/>
                  </a:lnTo>
                  <a:close/>
                </a:path>
                <a:path w="78104" h="23495">
                  <a:moveTo>
                    <a:pt x="41592" y="5854"/>
                  </a:moveTo>
                  <a:lnTo>
                    <a:pt x="38798" y="5626"/>
                  </a:lnTo>
                  <a:lnTo>
                    <a:pt x="34620" y="12496"/>
                  </a:lnTo>
                  <a:lnTo>
                    <a:pt x="31864" y="5067"/>
                  </a:lnTo>
                  <a:lnTo>
                    <a:pt x="27711" y="4749"/>
                  </a:lnTo>
                  <a:lnTo>
                    <a:pt x="27711" y="16268"/>
                  </a:lnTo>
                  <a:lnTo>
                    <a:pt x="30480" y="16484"/>
                  </a:lnTo>
                  <a:lnTo>
                    <a:pt x="30480" y="9296"/>
                  </a:lnTo>
                  <a:lnTo>
                    <a:pt x="33235" y="16725"/>
                  </a:lnTo>
                  <a:lnTo>
                    <a:pt x="36017" y="16941"/>
                  </a:lnTo>
                  <a:lnTo>
                    <a:pt x="38798" y="9969"/>
                  </a:lnTo>
                  <a:lnTo>
                    <a:pt x="38798" y="17157"/>
                  </a:lnTo>
                  <a:lnTo>
                    <a:pt x="41592" y="18846"/>
                  </a:lnTo>
                  <a:lnTo>
                    <a:pt x="41592" y="5854"/>
                  </a:lnTo>
                  <a:close/>
                </a:path>
                <a:path w="78104" h="23495">
                  <a:moveTo>
                    <a:pt x="54051" y="6845"/>
                  </a:moveTo>
                  <a:lnTo>
                    <a:pt x="44348" y="6070"/>
                  </a:lnTo>
                  <a:lnTo>
                    <a:pt x="44348" y="19062"/>
                  </a:lnTo>
                  <a:lnTo>
                    <a:pt x="54051" y="19850"/>
                  </a:lnTo>
                  <a:lnTo>
                    <a:pt x="54051" y="16941"/>
                  </a:lnTo>
                  <a:lnTo>
                    <a:pt x="48514" y="16484"/>
                  </a:lnTo>
                  <a:lnTo>
                    <a:pt x="48514" y="13614"/>
                  </a:lnTo>
                  <a:lnTo>
                    <a:pt x="52692" y="13957"/>
                  </a:lnTo>
                  <a:lnTo>
                    <a:pt x="52692" y="12496"/>
                  </a:lnTo>
                  <a:lnTo>
                    <a:pt x="48514" y="12153"/>
                  </a:lnTo>
                  <a:lnTo>
                    <a:pt x="48514" y="9296"/>
                  </a:lnTo>
                  <a:lnTo>
                    <a:pt x="54051" y="9728"/>
                  </a:lnTo>
                  <a:lnTo>
                    <a:pt x="54051" y="6845"/>
                  </a:lnTo>
                  <a:close/>
                </a:path>
                <a:path w="78104" h="23495">
                  <a:moveTo>
                    <a:pt x="65201" y="9169"/>
                  </a:moveTo>
                  <a:lnTo>
                    <a:pt x="63817" y="9080"/>
                  </a:lnTo>
                  <a:lnTo>
                    <a:pt x="63817" y="16294"/>
                  </a:lnTo>
                  <a:lnTo>
                    <a:pt x="59639" y="8750"/>
                  </a:lnTo>
                  <a:lnTo>
                    <a:pt x="55473" y="8394"/>
                  </a:lnTo>
                  <a:lnTo>
                    <a:pt x="55473" y="19951"/>
                  </a:lnTo>
                  <a:lnTo>
                    <a:pt x="58242" y="20180"/>
                  </a:lnTo>
                  <a:lnTo>
                    <a:pt x="58242" y="12941"/>
                  </a:lnTo>
                  <a:lnTo>
                    <a:pt x="62420" y="20497"/>
                  </a:lnTo>
                  <a:lnTo>
                    <a:pt x="65201" y="20739"/>
                  </a:lnTo>
                  <a:lnTo>
                    <a:pt x="65201" y="9169"/>
                  </a:lnTo>
                  <a:close/>
                </a:path>
                <a:path w="78104" h="23495">
                  <a:moveTo>
                    <a:pt x="77736" y="16967"/>
                  </a:moveTo>
                  <a:lnTo>
                    <a:pt x="72161" y="16967"/>
                  </a:lnTo>
                  <a:lnTo>
                    <a:pt x="70866" y="16967"/>
                  </a:lnTo>
                  <a:lnTo>
                    <a:pt x="72161" y="18389"/>
                  </a:lnTo>
                  <a:lnTo>
                    <a:pt x="73545" y="18503"/>
                  </a:lnTo>
                  <a:lnTo>
                    <a:pt x="73545" y="19951"/>
                  </a:lnTo>
                  <a:lnTo>
                    <a:pt x="67983" y="19494"/>
                  </a:lnTo>
                  <a:lnTo>
                    <a:pt x="67983" y="20955"/>
                  </a:lnTo>
                  <a:lnTo>
                    <a:pt x="69380" y="22504"/>
                  </a:lnTo>
                  <a:lnTo>
                    <a:pt x="72161" y="22745"/>
                  </a:lnTo>
                  <a:lnTo>
                    <a:pt x="74942" y="22948"/>
                  </a:lnTo>
                  <a:lnTo>
                    <a:pt x="77736" y="21742"/>
                  </a:lnTo>
                  <a:lnTo>
                    <a:pt x="77736" y="19951"/>
                  </a:lnTo>
                  <a:lnTo>
                    <a:pt x="77736" y="16967"/>
                  </a:lnTo>
                  <a:close/>
                </a:path>
                <a:path w="78104" h="23495">
                  <a:moveTo>
                    <a:pt x="77736" y="15951"/>
                  </a:moveTo>
                  <a:lnTo>
                    <a:pt x="73545" y="15621"/>
                  </a:lnTo>
                  <a:lnTo>
                    <a:pt x="73545" y="14173"/>
                  </a:lnTo>
                  <a:lnTo>
                    <a:pt x="72161" y="14058"/>
                  </a:lnTo>
                  <a:lnTo>
                    <a:pt x="70764" y="12522"/>
                  </a:lnTo>
                  <a:lnTo>
                    <a:pt x="73545" y="12763"/>
                  </a:lnTo>
                  <a:lnTo>
                    <a:pt x="76339" y="12966"/>
                  </a:lnTo>
                  <a:lnTo>
                    <a:pt x="76339" y="12522"/>
                  </a:lnTo>
                  <a:lnTo>
                    <a:pt x="76339" y="11506"/>
                  </a:lnTo>
                  <a:lnTo>
                    <a:pt x="74942" y="9956"/>
                  </a:lnTo>
                  <a:lnTo>
                    <a:pt x="70764" y="9639"/>
                  </a:lnTo>
                  <a:lnTo>
                    <a:pt x="67983" y="9398"/>
                  </a:lnTo>
                  <a:lnTo>
                    <a:pt x="67983" y="15176"/>
                  </a:lnTo>
                  <a:lnTo>
                    <a:pt x="70764" y="16852"/>
                  </a:lnTo>
                  <a:lnTo>
                    <a:pt x="77736" y="16852"/>
                  </a:lnTo>
                  <a:lnTo>
                    <a:pt x="77736" y="1595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884254" y="7364564"/>
              <a:ext cx="215265" cy="295275"/>
            </a:xfrm>
            <a:custGeom>
              <a:avLst/>
              <a:gdLst/>
              <a:ahLst/>
              <a:cxnLst/>
              <a:rect l="l" t="t" r="r" b="b"/>
              <a:pathLst>
                <a:path w="215264" h="295275">
                  <a:moveTo>
                    <a:pt x="215137" y="295198"/>
                  </a:moveTo>
                  <a:lnTo>
                    <a:pt x="215137" y="28638"/>
                  </a:lnTo>
                  <a:lnTo>
                    <a:pt x="0" y="0"/>
                  </a:lnTo>
                  <a:lnTo>
                    <a:pt x="0" y="263969"/>
                  </a:lnTo>
                  <a:lnTo>
                    <a:pt x="215137" y="29519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0" name="object 12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897094" y="7389329"/>
              <a:ext cx="189179" cy="72136"/>
            </a:xfrm>
            <a:prstGeom prst="rect">
              <a:avLst/>
            </a:prstGeom>
          </p:spPr>
        </p:pic>
        <p:sp>
          <p:nvSpPr>
            <p:cNvPr id="121" name="object 121"/>
            <p:cNvSpPr/>
            <p:nvPr/>
          </p:nvSpPr>
          <p:spPr>
            <a:xfrm>
              <a:off x="4900752" y="7492212"/>
              <a:ext cx="183515" cy="38735"/>
            </a:xfrm>
            <a:custGeom>
              <a:avLst/>
              <a:gdLst/>
              <a:ahLst/>
              <a:cxnLst/>
              <a:rect l="l" t="t" r="r" b="b"/>
              <a:pathLst>
                <a:path w="183514" h="38734">
                  <a:moveTo>
                    <a:pt x="183235" y="25704"/>
                  </a:moveTo>
                  <a:lnTo>
                    <a:pt x="183235" y="38709"/>
                  </a:lnTo>
                </a:path>
                <a:path w="183514" h="38734">
                  <a:moveTo>
                    <a:pt x="180466" y="25463"/>
                  </a:moveTo>
                  <a:lnTo>
                    <a:pt x="180466" y="38493"/>
                  </a:lnTo>
                </a:path>
                <a:path w="183514" h="38734">
                  <a:moveTo>
                    <a:pt x="176250" y="23672"/>
                  </a:moveTo>
                  <a:lnTo>
                    <a:pt x="176250" y="36703"/>
                  </a:lnTo>
                </a:path>
                <a:path w="183514" h="38734">
                  <a:moveTo>
                    <a:pt x="173431" y="23456"/>
                  </a:moveTo>
                  <a:lnTo>
                    <a:pt x="173431" y="36449"/>
                  </a:lnTo>
                </a:path>
                <a:path w="183514" h="38734">
                  <a:moveTo>
                    <a:pt x="99567" y="12788"/>
                  </a:moveTo>
                  <a:lnTo>
                    <a:pt x="99567" y="27228"/>
                  </a:lnTo>
                </a:path>
                <a:path w="183514" h="38734">
                  <a:moveTo>
                    <a:pt x="96799" y="12547"/>
                  </a:moveTo>
                  <a:lnTo>
                    <a:pt x="96799" y="26987"/>
                  </a:lnTo>
                </a:path>
                <a:path w="183514" h="38734">
                  <a:moveTo>
                    <a:pt x="23431" y="3429"/>
                  </a:moveTo>
                  <a:lnTo>
                    <a:pt x="23431" y="16344"/>
                  </a:lnTo>
                </a:path>
                <a:path w="183514" h="38734">
                  <a:moveTo>
                    <a:pt x="20675" y="1778"/>
                  </a:moveTo>
                  <a:lnTo>
                    <a:pt x="20675" y="16116"/>
                  </a:lnTo>
                </a:path>
                <a:path w="183514" h="38734">
                  <a:moveTo>
                    <a:pt x="92646" y="12179"/>
                  </a:moveTo>
                  <a:lnTo>
                    <a:pt x="92646" y="25196"/>
                  </a:lnTo>
                </a:path>
                <a:path w="183514" h="38734">
                  <a:moveTo>
                    <a:pt x="88455" y="11823"/>
                  </a:moveTo>
                  <a:lnTo>
                    <a:pt x="88455" y="24828"/>
                  </a:lnTo>
                </a:path>
                <a:path w="183514" h="38734">
                  <a:moveTo>
                    <a:pt x="166446" y="22847"/>
                  </a:moveTo>
                  <a:lnTo>
                    <a:pt x="166446" y="35839"/>
                  </a:lnTo>
                </a:path>
                <a:path w="183514" h="38734">
                  <a:moveTo>
                    <a:pt x="163664" y="22606"/>
                  </a:moveTo>
                  <a:lnTo>
                    <a:pt x="163664" y="35610"/>
                  </a:lnTo>
                </a:path>
                <a:path w="183514" h="38734">
                  <a:moveTo>
                    <a:pt x="160870" y="22364"/>
                  </a:moveTo>
                  <a:lnTo>
                    <a:pt x="160870" y="35369"/>
                  </a:lnTo>
                </a:path>
                <a:path w="183514" h="38734">
                  <a:moveTo>
                    <a:pt x="156667" y="22009"/>
                  </a:moveTo>
                  <a:lnTo>
                    <a:pt x="156667" y="35013"/>
                  </a:lnTo>
                </a:path>
                <a:path w="183514" h="38734">
                  <a:moveTo>
                    <a:pt x="60756" y="8051"/>
                  </a:moveTo>
                  <a:lnTo>
                    <a:pt x="60756" y="20993"/>
                  </a:lnTo>
                </a:path>
                <a:path w="183514" h="38734">
                  <a:moveTo>
                    <a:pt x="57975" y="7810"/>
                  </a:moveTo>
                  <a:lnTo>
                    <a:pt x="57975" y="20751"/>
                  </a:lnTo>
                </a:path>
                <a:path w="183514" h="38734">
                  <a:moveTo>
                    <a:pt x="55219" y="7594"/>
                  </a:moveTo>
                  <a:lnTo>
                    <a:pt x="55219" y="20548"/>
                  </a:lnTo>
                </a:path>
                <a:path w="183514" h="38734">
                  <a:moveTo>
                    <a:pt x="16560" y="1409"/>
                  </a:moveTo>
                  <a:lnTo>
                    <a:pt x="16560" y="15748"/>
                  </a:lnTo>
                </a:path>
                <a:path w="183514" h="38734">
                  <a:moveTo>
                    <a:pt x="13779" y="1181"/>
                  </a:moveTo>
                  <a:lnTo>
                    <a:pt x="13779" y="15544"/>
                  </a:lnTo>
                </a:path>
                <a:path w="183514" h="38734">
                  <a:moveTo>
                    <a:pt x="11023" y="927"/>
                  </a:moveTo>
                  <a:lnTo>
                    <a:pt x="11023" y="13868"/>
                  </a:lnTo>
                </a:path>
                <a:path w="183514" h="38734">
                  <a:moveTo>
                    <a:pt x="5511" y="457"/>
                  </a:moveTo>
                  <a:lnTo>
                    <a:pt x="5511" y="13398"/>
                  </a:lnTo>
                </a:path>
                <a:path w="183514" h="38734">
                  <a:moveTo>
                    <a:pt x="2768" y="241"/>
                  </a:moveTo>
                  <a:lnTo>
                    <a:pt x="2768" y="13157"/>
                  </a:lnTo>
                </a:path>
                <a:path w="183514" h="38734">
                  <a:moveTo>
                    <a:pt x="0" y="0"/>
                  </a:moveTo>
                  <a:lnTo>
                    <a:pt x="0" y="12941"/>
                  </a:lnTo>
                </a:path>
                <a:path w="183514" h="38734">
                  <a:moveTo>
                    <a:pt x="51053" y="7239"/>
                  </a:moveTo>
                  <a:lnTo>
                    <a:pt x="51053" y="20154"/>
                  </a:lnTo>
                </a:path>
                <a:path w="183514" h="38734">
                  <a:moveTo>
                    <a:pt x="149707" y="19964"/>
                  </a:moveTo>
                  <a:lnTo>
                    <a:pt x="149707" y="32969"/>
                  </a:lnTo>
                </a:path>
                <a:path w="183514" h="38734">
                  <a:moveTo>
                    <a:pt x="146888" y="19735"/>
                  </a:moveTo>
                  <a:lnTo>
                    <a:pt x="146888" y="32715"/>
                  </a:lnTo>
                </a:path>
                <a:path w="183514" h="38734">
                  <a:moveTo>
                    <a:pt x="84289" y="11506"/>
                  </a:moveTo>
                  <a:lnTo>
                    <a:pt x="84289" y="24472"/>
                  </a:lnTo>
                </a:path>
                <a:path w="183514" h="38734">
                  <a:moveTo>
                    <a:pt x="81533" y="11239"/>
                  </a:moveTo>
                  <a:lnTo>
                    <a:pt x="81533" y="24244"/>
                  </a:lnTo>
                </a:path>
                <a:path w="183514" h="38734">
                  <a:moveTo>
                    <a:pt x="142709" y="19380"/>
                  </a:moveTo>
                  <a:lnTo>
                    <a:pt x="142709" y="32359"/>
                  </a:lnTo>
                </a:path>
                <a:path w="183514" h="38734">
                  <a:moveTo>
                    <a:pt x="139928" y="19126"/>
                  </a:moveTo>
                  <a:lnTo>
                    <a:pt x="139928" y="32118"/>
                  </a:lnTo>
                </a:path>
                <a:path w="183514" h="38734">
                  <a:moveTo>
                    <a:pt x="137134" y="18897"/>
                  </a:moveTo>
                  <a:lnTo>
                    <a:pt x="137134" y="31889"/>
                  </a:lnTo>
                </a:path>
                <a:path w="183514" h="38734">
                  <a:moveTo>
                    <a:pt x="134365" y="18643"/>
                  </a:moveTo>
                  <a:lnTo>
                    <a:pt x="134365" y="31623"/>
                  </a:lnTo>
                </a:path>
                <a:path w="183514" h="38734">
                  <a:moveTo>
                    <a:pt x="74599" y="10668"/>
                  </a:moveTo>
                  <a:lnTo>
                    <a:pt x="74599" y="23634"/>
                  </a:lnTo>
                </a:path>
                <a:path w="183514" h="38734">
                  <a:moveTo>
                    <a:pt x="71831" y="9004"/>
                  </a:moveTo>
                  <a:lnTo>
                    <a:pt x="71831" y="23406"/>
                  </a:lnTo>
                </a:path>
                <a:path w="183514" h="38734">
                  <a:moveTo>
                    <a:pt x="69062" y="8775"/>
                  </a:moveTo>
                  <a:lnTo>
                    <a:pt x="69062" y="21742"/>
                  </a:lnTo>
                </a:path>
                <a:path w="183514" h="38734">
                  <a:moveTo>
                    <a:pt x="66281" y="8534"/>
                  </a:moveTo>
                  <a:lnTo>
                    <a:pt x="66281" y="21475"/>
                  </a:lnTo>
                </a:path>
                <a:path w="183514" h="38734">
                  <a:moveTo>
                    <a:pt x="131546" y="18402"/>
                  </a:moveTo>
                  <a:lnTo>
                    <a:pt x="131546" y="31394"/>
                  </a:lnTo>
                </a:path>
                <a:path w="183514" h="38734">
                  <a:moveTo>
                    <a:pt x="110693" y="15189"/>
                  </a:moveTo>
                  <a:lnTo>
                    <a:pt x="110693" y="28181"/>
                  </a:lnTo>
                </a:path>
                <a:path w="183514" h="38734">
                  <a:moveTo>
                    <a:pt x="107937" y="14947"/>
                  </a:moveTo>
                  <a:lnTo>
                    <a:pt x="107937" y="27952"/>
                  </a:lnTo>
                </a:path>
                <a:path w="183514" h="38734">
                  <a:moveTo>
                    <a:pt x="105105" y="14693"/>
                  </a:moveTo>
                  <a:lnTo>
                    <a:pt x="105105" y="27711"/>
                  </a:lnTo>
                </a:path>
                <a:path w="183514" h="38734">
                  <a:moveTo>
                    <a:pt x="127393" y="16611"/>
                  </a:moveTo>
                  <a:lnTo>
                    <a:pt x="127393" y="31051"/>
                  </a:lnTo>
                </a:path>
                <a:path w="183514" h="38734">
                  <a:moveTo>
                    <a:pt x="42773" y="5080"/>
                  </a:moveTo>
                  <a:lnTo>
                    <a:pt x="42773" y="18021"/>
                  </a:lnTo>
                </a:path>
                <a:path w="183514" h="38734">
                  <a:moveTo>
                    <a:pt x="40004" y="4851"/>
                  </a:moveTo>
                  <a:lnTo>
                    <a:pt x="40004" y="17767"/>
                  </a:lnTo>
                </a:path>
                <a:path w="183514" h="38734">
                  <a:moveTo>
                    <a:pt x="37223" y="4597"/>
                  </a:moveTo>
                  <a:lnTo>
                    <a:pt x="37223" y="17538"/>
                  </a:lnTo>
                </a:path>
                <a:path w="183514" h="38734">
                  <a:moveTo>
                    <a:pt x="34467" y="4356"/>
                  </a:moveTo>
                  <a:lnTo>
                    <a:pt x="34467" y="17310"/>
                  </a:lnTo>
                </a:path>
                <a:path w="183514" h="38734">
                  <a:moveTo>
                    <a:pt x="31699" y="4127"/>
                  </a:moveTo>
                  <a:lnTo>
                    <a:pt x="31699" y="17056"/>
                  </a:lnTo>
                </a:path>
                <a:path w="183514" h="38734">
                  <a:moveTo>
                    <a:pt x="28955" y="3911"/>
                  </a:moveTo>
                  <a:lnTo>
                    <a:pt x="28955" y="16827"/>
                  </a:lnTo>
                </a:path>
                <a:path w="183514" h="38734">
                  <a:moveTo>
                    <a:pt x="121818" y="16154"/>
                  </a:moveTo>
                  <a:lnTo>
                    <a:pt x="121818" y="2914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2" name="object 12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885245" y="6648665"/>
              <a:ext cx="220243" cy="157924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884140" y="7644256"/>
              <a:ext cx="215798" cy="66929"/>
            </a:xfrm>
            <a:prstGeom prst="rect">
              <a:avLst/>
            </a:prstGeom>
          </p:spPr>
        </p:pic>
      </p:grpSp>
      <p:sp>
        <p:nvSpPr>
          <p:cNvPr id="124" name="object 124"/>
          <p:cNvSpPr txBox="1"/>
          <p:nvPr/>
        </p:nvSpPr>
        <p:spPr>
          <a:xfrm>
            <a:off x="7959578" y="489607"/>
            <a:ext cx="4249420" cy="2773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b="1" spc="20" dirty="0">
                <a:solidFill>
                  <a:srgbClr val="171514"/>
                </a:solidFill>
                <a:latin typeface="Arial"/>
                <a:cs typeface="Arial"/>
              </a:rPr>
              <a:t>Arrancadores</a:t>
            </a:r>
            <a:r>
              <a:rPr sz="10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00" b="1" dirty="0">
                <a:solidFill>
                  <a:srgbClr val="171514"/>
                </a:solidFill>
                <a:latin typeface="Arial"/>
                <a:cs typeface="Arial"/>
              </a:rPr>
              <a:t>suaves</a:t>
            </a:r>
            <a:r>
              <a:rPr sz="10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00" b="1" spc="-10" dirty="0">
                <a:solidFill>
                  <a:srgbClr val="171514"/>
                </a:solidFill>
                <a:latin typeface="Arial"/>
                <a:cs typeface="Arial"/>
              </a:rPr>
              <a:t>SIRIUS</a:t>
            </a:r>
            <a:r>
              <a:rPr sz="10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00" b="1" spc="-10" dirty="0">
                <a:solidFill>
                  <a:srgbClr val="171514"/>
                </a:solidFill>
                <a:latin typeface="Arial"/>
                <a:cs typeface="Arial"/>
              </a:rPr>
              <a:t>3RW44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.hacer.suaves.arranque.y.parada. </a:t>
            </a:r>
            <a:r>
              <a:rPr sz="1000" spc="-30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atractivo.para.aplicaciones.de.arranque.difícil.y.combina.un.alto.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grado.de.funcionalidad.y.amplio.diagnóstico.</a:t>
            </a:r>
            <a:endParaRPr sz="1000">
              <a:latin typeface="Lucida Sans Unicode"/>
              <a:cs typeface="Lucida Sans Unicode"/>
            </a:endParaRPr>
          </a:p>
          <a:p>
            <a:pPr>
              <a:spcBef>
                <a:spcPts val="5"/>
              </a:spcBef>
            </a:pPr>
            <a:endParaRPr sz="1250">
              <a:latin typeface="Lucida Sans Unicode"/>
              <a:cs typeface="Lucida Sans Unicode"/>
            </a:endParaRPr>
          </a:p>
          <a:p>
            <a:pPr marL="12700">
              <a:spcBef>
                <a:spcPts val="5"/>
              </a:spcBef>
            </a:pP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Los.arrancadores.suaves.3RW44.están.disponibles.para.la.corriente.de.funcionamiento.</a:t>
            </a:r>
            <a:endParaRPr sz="750">
              <a:latin typeface="Lucida Sans Unicode"/>
              <a:cs typeface="Lucida Sans Unicode"/>
            </a:endParaRPr>
          </a:p>
          <a:p>
            <a:pPr marL="12700" marR="354965">
              <a:lnSpc>
                <a:spcPct val="160000"/>
              </a:lnSpc>
            </a:pP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a.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2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4.amperios.a.40.grados.C..Una.pantalla.retroiluminada.con.4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teclas.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operación  </a:t>
            </a:r>
            <a:r>
              <a:rPr sz="7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simplifica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el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proceso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cambio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parámetros.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Las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características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incluyen,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pero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no</a:t>
            </a:r>
            <a:r>
              <a:rPr sz="7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se </a:t>
            </a:r>
            <a:r>
              <a:rPr sz="750" spc="-2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limitan</a:t>
            </a:r>
            <a:r>
              <a:rPr sz="7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a:</a:t>
            </a:r>
            <a:endParaRPr sz="750">
              <a:latin typeface="Lucida Sans Unicode"/>
              <a:cs typeface="Lucida Sans Unicode"/>
            </a:endParaRPr>
          </a:p>
          <a:p>
            <a:pPr>
              <a:spcBef>
                <a:spcPts val="65"/>
              </a:spcBef>
            </a:pPr>
            <a:endParaRPr sz="950">
              <a:latin typeface="Lucida Sans Unicode"/>
              <a:cs typeface="Lucida Sans Unicode"/>
            </a:endParaRPr>
          </a:p>
          <a:p>
            <a:pPr marL="109220" indent="-97155">
              <a:spcBef>
                <a:spcPts val="5"/>
              </a:spcBef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	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Protección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contra</a:t>
            </a:r>
            <a:r>
              <a:rPr sz="9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sobrecarga</a:t>
            </a:r>
            <a:r>
              <a:rPr sz="9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del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motor</a:t>
            </a:r>
            <a:r>
              <a:rPr sz="9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Protección</a:t>
            </a:r>
            <a:r>
              <a:rPr sz="9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del</a:t>
            </a:r>
            <a:endParaRPr sz="90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200" dirty="0">
                <a:solidFill>
                  <a:srgbClr val="171514"/>
                </a:solidFill>
                <a:latin typeface="Lucida Sans Unicode"/>
                <a:cs typeface="Lucida Sans Unicode"/>
              </a:rPr>
              <a:t>	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motor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por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termistor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Limitación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corriente</a:t>
            </a:r>
            <a:endParaRPr sz="90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	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seleccionable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Múltiples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modos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dirty="0">
                <a:solidFill>
                  <a:srgbClr val="171514"/>
                </a:solidFill>
                <a:latin typeface="Lucida Sans Unicode"/>
                <a:cs typeface="Lucida Sans Unicode"/>
              </a:rPr>
              <a:t>arranque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y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parada/</a:t>
            </a:r>
            <a:endParaRPr sz="90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	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frenado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Protección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intrínseca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del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dispositivo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dirty="0">
                <a:solidFill>
                  <a:srgbClr val="171514"/>
                </a:solidFill>
                <a:latin typeface="Lucida Sans Unicode"/>
                <a:cs typeface="Lucida Sans Unicode"/>
              </a:rPr>
              <a:t>para</a:t>
            </a:r>
            <a:endParaRPr sz="90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	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tiristores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Comunicación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20" dirty="0">
                <a:solidFill>
                  <a:srgbClr val="171514"/>
                </a:solidFill>
                <a:latin typeface="Lucida Sans Unicode"/>
                <a:cs typeface="Lucida Sans Unicode"/>
              </a:rPr>
              <a:t>PROFIBUS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Lucida Sans Unicode"/>
                <a:cs typeface="Lucida Sans Unicode"/>
              </a:rPr>
              <a:t>DP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opcional</a:t>
            </a:r>
            <a:endParaRPr sz="90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28" name="object 128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59</a:t>
            </a:fld>
            <a:endParaRPr spc="-75" dirty="0"/>
          </a:p>
        </p:txBody>
      </p:sp>
      <p:sp>
        <p:nvSpPr>
          <p:cNvPr id="125" name="object 125"/>
          <p:cNvSpPr txBox="1"/>
          <p:nvPr/>
        </p:nvSpPr>
        <p:spPr>
          <a:xfrm>
            <a:off x="5763748" y="3458868"/>
            <a:ext cx="188722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15" dirty="0">
                <a:solidFill>
                  <a:srgbClr val="171514"/>
                </a:solidFill>
                <a:latin typeface="Arial"/>
                <a:cs typeface="Arial"/>
              </a:rPr>
              <a:t>Unidades</a:t>
            </a:r>
            <a:r>
              <a:rPr sz="9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9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frecuencia</a:t>
            </a:r>
            <a:r>
              <a:rPr sz="9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variable</a:t>
            </a:r>
            <a:r>
              <a:rPr sz="900" spc="2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7959579" y="3413147"/>
            <a:ext cx="4354195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15" dirty="0">
                <a:solidFill>
                  <a:srgbClr val="171514"/>
                </a:solidFill>
                <a:latin typeface="Lucida Sans Unicode"/>
                <a:cs typeface="Lucida Sans Unicode"/>
              </a:rPr>
              <a:t>Un.</a:t>
            </a:r>
            <a:r>
              <a:rPr sz="900" b="1" spc="15" dirty="0">
                <a:solidFill>
                  <a:srgbClr val="171514"/>
                </a:solidFill>
                <a:latin typeface="Arial"/>
                <a:cs typeface="Arial"/>
              </a:rPr>
              <a:t>unidad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900" b="1" spc="-20" dirty="0">
                <a:solidFill>
                  <a:srgbClr val="171514"/>
                </a:solidFill>
                <a:latin typeface="Arial"/>
                <a:cs typeface="Arial"/>
              </a:rPr>
              <a:t>CA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.es.un.dispositivo.electrónico.que.además.de.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controlar.la.velocidad,.puede.controlar.otras.cantidades,.pero.eso.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depende.de.las.capacidades.de.la.unidad.y.las.necesidades.de.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la.aplicación..Debido.a.que.el.tipo.de.motor.que.se.controla.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es.frecuentemente.un.motor.de.inducción.de.CA.y.la.velocidad.de.este.motor.es.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dependiendo.de.la.frecuencia.de.la.alimentación.CA.aplicada,.un.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la.unidad.a.menudo.se.denomina.como.un.</a:t>
            </a:r>
            <a:r>
              <a:rPr sz="900" b="1" spc="-10" dirty="0">
                <a:solidFill>
                  <a:srgbClr val="171514"/>
                </a:solidFill>
                <a:latin typeface="Arial"/>
                <a:cs typeface="Arial"/>
              </a:rPr>
              <a:t>variador</a:t>
            </a:r>
            <a:r>
              <a:rPr sz="900" b="1" spc="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900" b="1" spc="15" dirty="0">
                <a:solidFill>
                  <a:srgbClr val="171514"/>
                </a:solidFill>
                <a:latin typeface="Arial"/>
                <a:cs typeface="Arial"/>
              </a:rPr>
              <a:t> frecuencia</a:t>
            </a:r>
            <a:r>
              <a:rPr sz="900" spc="15" dirty="0">
                <a:solidFill>
                  <a:srgbClr val="171514"/>
                </a:solidFill>
                <a:latin typeface="Lucida Sans Unicode"/>
                <a:cs typeface="Lucida Sans Unicode"/>
              </a:rPr>
              <a:t>,.o.</a:t>
            </a:r>
            <a:r>
              <a:rPr sz="900" b="1" spc="15" dirty="0">
                <a:solidFill>
                  <a:srgbClr val="171514"/>
                </a:solidFill>
                <a:latin typeface="Arial"/>
                <a:cs typeface="Arial"/>
              </a:rPr>
              <a:t>variador 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9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15" dirty="0">
                <a:solidFill>
                  <a:srgbClr val="171514"/>
                </a:solidFill>
                <a:latin typeface="Arial"/>
                <a:cs typeface="Arial"/>
              </a:rPr>
              <a:t>frecuencia</a:t>
            </a:r>
            <a:r>
              <a:rPr sz="900" spc="1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dirty="0">
                <a:solidFill>
                  <a:srgbClr val="171514"/>
                </a:solidFill>
                <a:latin typeface="Lucida Sans Unicode"/>
                <a:cs typeface="Lucida Sans Unicode"/>
              </a:rPr>
              <a:t>para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abreviar.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7959579" y="5056528"/>
            <a:ext cx="4018279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Siemens.ofrece.una.amplia.gama.de.variadores.de.CA.para.satisfacer.ampliamente. </a:t>
            </a:r>
            <a:r>
              <a:rPr sz="800" spc="-2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diferentes.requisitos.de.aplicación..los.centros.de.control.de.motores.tiastar.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puede.acomodar.una.selección.cada</a:t>
            </a:r>
            <a:r>
              <a:rPr sz="8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vez</a:t>
            </a:r>
            <a:r>
              <a:rPr sz="8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mayor.de.unidades.de.CA.</a:t>
            </a:r>
            <a:endParaRPr sz="8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025257" y="4099560"/>
            <a:ext cx="2527300" cy="260985"/>
            <a:chOff x="2970657" y="4099559"/>
            <a:chExt cx="2527300" cy="260985"/>
          </a:xfrm>
        </p:grpSpPr>
        <p:sp>
          <p:nvSpPr>
            <p:cNvPr id="3" name="object 3"/>
            <p:cNvSpPr/>
            <p:nvPr/>
          </p:nvSpPr>
          <p:spPr>
            <a:xfrm>
              <a:off x="2970657" y="4297298"/>
              <a:ext cx="796290" cy="63500"/>
            </a:xfrm>
            <a:custGeom>
              <a:avLst/>
              <a:gdLst/>
              <a:ahLst/>
              <a:cxnLst/>
              <a:rect l="l" t="t" r="r" b="b"/>
              <a:pathLst>
                <a:path w="796289" h="63500">
                  <a:moveTo>
                    <a:pt x="741438" y="0"/>
                  </a:moveTo>
                  <a:lnTo>
                    <a:pt x="737654" y="3492"/>
                  </a:lnTo>
                  <a:lnTo>
                    <a:pt x="732358" y="5461"/>
                  </a:lnTo>
                  <a:lnTo>
                    <a:pt x="725081" y="5461"/>
                  </a:lnTo>
                  <a:lnTo>
                    <a:pt x="0" y="44132"/>
                  </a:lnTo>
                  <a:lnTo>
                    <a:pt x="4419" y="52836"/>
                  </a:lnTo>
                  <a:lnTo>
                    <a:pt x="9326" y="59040"/>
                  </a:lnTo>
                  <a:lnTo>
                    <a:pt x="14735" y="62518"/>
                  </a:lnTo>
                  <a:lnTo>
                    <a:pt x="20662" y="63042"/>
                  </a:lnTo>
                  <a:lnTo>
                    <a:pt x="794359" y="22669"/>
                  </a:lnTo>
                  <a:lnTo>
                    <a:pt x="796201" y="12230"/>
                  </a:lnTo>
                  <a:lnTo>
                    <a:pt x="796201" y="10540"/>
                  </a:lnTo>
                  <a:lnTo>
                    <a:pt x="74143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712095" y="4099559"/>
              <a:ext cx="61594" cy="208279"/>
            </a:xfrm>
            <a:custGeom>
              <a:avLst/>
              <a:gdLst/>
              <a:ahLst/>
              <a:cxnLst/>
              <a:rect l="l" t="t" r="r" b="b"/>
              <a:pathLst>
                <a:path w="61595" h="208279">
                  <a:moveTo>
                    <a:pt x="61544" y="0"/>
                  </a:moveTo>
                  <a:lnTo>
                    <a:pt x="27660" y="0"/>
                  </a:lnTo>
                  <a:lnTo>
                    <a:pt x="27660" y="20319"/>
                  </a:lnTo>
                  <a:lnTo>
                    <a:pt x="10744" y="20319"/>
                  </a:lnTo>
                  <a:lnTo>
                    <a:pt x="7340" y="40639"/>
                  </a:lnTo>
                  <a:lnTo>
                    <a:pt x="7340" y="185775"/>
                  </a:lnTo>
                  <a:lnTo>
                    <a:pt x="5041" y="193128"/>
                  </a:lnTo>
                  <a:lnTo>
                    <a:pt x="0" y="197738"/>
                  </a:lnTo>
                  <a:lnTo>
                    <a:pt x="54762" y="208279"/>
                  </a:lnTo>
                  <a:lnTo>
                    <a:pt x="54762" y="20319"/>
                  </a:lnTo>
                  <a:lnTo>
                    <a:pt x="6154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770236" y="4302759"/>
              <a:ext cx="1727835" cy="50800"/>
            </a:xfrm>
            <a:custGeom>
              <a:avLst/>
              <a:gdLst/>
              <a:ahLst/>
              <a:cxnLst/>
              <a:rect l="l" t="t" r="r" b="b"/>
              <a:pathLst>
                <a:path w="1727835" h="50800">
                  <a:moveTo>
                    <a:pt x="1727212" y="0"/>
                  </a:moveTo>
                  <a:lnTo>
                    <a:pt x="10172" y="0"/>
                  </a:lnTo>
                  <a:lnTo>
                    <a:pt x="0" y="16941"/>
                  </a:lnTo>
                  <a:lnTo>
                    <a:pt x="0" y="50800"/>
                  </a:lnTo>
                  <a:lnTo>
                    <a:pt x="1727212" y="50800"/>
                  </a:lnTo>
                  <a:lnTo>
                    <a:pt x="17272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8005806" y="2809240"/>
            <a:ext cx="2546350" cy="1532255"/>
            <a:chOff x="2951206" y="2809239"/>
            <a:chExt cx="2546350" cy="1532255"/>
          </a:xfrm>
        </p:grpSpPr>
        <p:sp>
          <p:nvSpPr>
            <p:cNvPr id="7" name="object 7"/>
            <p:cNvSpPr/>
            <p:nvPr/>
          </p:nvSpPr>
          <p:spPr>
            <a:xfrm>
              <a:off x="3759987" y="2903448"/>
              <a:ext cx="1610995" cy="133985"/>
            </a:xfrm>
            <a:custGeom>
              <a:avLst/>
              <a:gdLst/>
              <a:ahLst/>
              <a:cxnLst/>
              <a:rect l="l" t="t" r="r" b="b"/>
              <a:pathLst>
                <a:path w="1610995" h="133985">
                  <a:moveTo>
                    <a:pt x="1506562" y="0"/>
                  </a:moveTo>
                  <a:lnTo>
                    <a:pt x="1123061" y="8064"/>
                  </a:lnTo>
                  <a:lnTo>
                    <a:pt x="1123061" y="20764"/>
                  </a:lnTo>
                  <a:lnTo>
                    <a:pt x="472782" y="41249"/>
                  </a:lnTo>
                  <a:lnTo>
                    <a:pt x="472782" y="99669"/>
                  </a:lnTo>
                  <a:lnTo>
                    <a:pt x="427050" y="101117"/>
                  </a:lnTo>
                  <a:lnTo>
                    <a:pt x="427050" y="42697"/>
                  </a:lnTo>
                  <a:lnTo>
                    <a:pt x="7962" y="55879"/>
                  </a:lnTo>
                  <a:lnTo>
                    <a:pt x="0" y="55499"/>
                  </a:lnTo>
                  <a:lnTo>
                    <a:pt x="812" y="132689"/>
                  </a:lnTo>
                  <a:lnTo>
                    <a:pt x="19570" y="132689"/>
                  </a:lnTo>
                  <a:lnTo>
                    <a:pt x="68668" y="133540"/>
                  </a:lnTo>
                  <a:lnTo>
                    <a:pt x="68668" y="79349"/>
                  </a:lnTo>
                  <a:lnTo>
                    <a:pt x="142341" y="78498"/>
                  </a:lnTo>
                  <a:lnTo>
                    <a:pt x="145122" y="127000"/>
                  </a:lnTo>
                  <a:lnTo>
                    <a:pt x="1610702" y="88900"/>
                  </a:lnTo>
                  <a:lnTo>
                    <a:pt x="1610702" y="27939"/>
                  </a:lnTo>
                  <a:lnTo>
                    <a:pt x="1506562" y="27939"/>
                  </a:lnTo>
                  <a:lnTo>
                    <a:pt x="150656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951206" y="2832976"/>
              <a:ext cx="2546350" cy="1508760"/>
            </a:xfrm>
            <a:custGeom>
              <a:avLst/>
              <a:gdLst/>
              <a:ahLst/>
              <a:cxnLst/>
              <a:rect l="l" t="t" r="r" b="b"/>
              <a:pathLst>
                <a:path w="2546350" h="1508760">
                  <a:moveTo>
                    <a:pt x="9557" y="0"/>
                  </a:moveTo>
                  <a:lnTo>
                    <a:pt x="9055" y="19896"/>
                  </a:lnTo>
                  <a:lnTo>
                    <a:pt x="14372" y="42938"/>
                  </a:lnTo>
                  <a:lnTo>
                    <a:pt x="23225" y="67361"/>
                  </a:lnTo>
                  <a:lnTo>
                    <a:pt x="33331" y="91401"/>
                  </a:lnTo>
                  <a:lnTo>
                    <a:pt x="44550" y="124956"/>
                  </a:lnTo>
                  <a:lnTo>
                    <a:pt x="46879" y="156603"/>
                  </a:lnTo>
                  <a:lnTo>
                    <a:pt x="39050" y="189517"/>
                  </a:lnTo>
                  <a:lnTo>
                    <a:pt x="19793" y="226872"/>
                  </a:lnTo>
                  <a:lnTo>
                    <a:pt x="10444" y="251755"/>
                  </a:lnTo>
                  <a:lnTo>
                    <a:pt x="4719" y="288457"/>
                  </a:lnTo>
                  <a:lnTo>
                    <a:pt x="2227" y="334244"/>
                  </a:lnTo>
                  <a:lnTo>
                    <a:pt x="2578" y="386387"/>
                  </a:lnTo>
                  <a:lnTo>
                    <a:pt x="5382" y="442153"/>
                  </a:lnTo>
                  <a:lnTo>
                    <a:pt x="10249" y="498811"/>
                  </a:lnTo>
                  <a:lnTo>
                    <a:pt x="16790" y="553630"/>
                  </a:lnTo>
                  <a:lnTo>
                    <a:pt x="24614" y="603878"/>
                  </a:lnTo>
                  <a:lnTo>
                    <a:pt x="33331" y="646823"/>
                  </a:lnTo>
                  <a:lnTo>
                    <a:pt x="39114" y="682657"/>
                  </a:lnTo>
                  <a:lnTo>
                    <a:pt x="41966" y="726278"/>
                  </a:lnTo>
                  <a:lnTo>
                    <a:pt x="42313" y="776066"/>
                  </a:lnTo>
                  <a:lnTo>
                    <a:pt x="40583" y="830404"/>
                  </a:lnTo>
                  <a:lnTo>
                    <a:pt x="37204" y="887674"/>
                  </a:lnTo>
                  <a:lnTo>
                    <a:pt x="32603" y="946258"/>
                  </a:lnTo>
                  <a:lnTo>
                    <a:pt x="27208" y="1004536"/>
                  </a:lnTo>
                  <a:lnTo>
                    <a:pt x="21445" y="1060891"/>
                  </a:lnTo>
                  <a:lnTo>
                    <a:pt x="6230" y="1202232"/>
                  </a:lnTo>
                  <a:lnTo>
                    <a:pt x="1942" y="1258813"/>
                  </a:lnTo>
                  <a:lnTo>
                    <a:pt x="0" y="1318120"/>
                  </a:lnTo>
                  <a:lnTo>
                    <a:pt x="591" y="1376446"/>
                  </a:lnTo>
                  <a:lnTo>
                    <a:pt x="3904" y="1430083"/>
                  </a:lnTo>
                  <a:lnTo>
                    <a:pt x="10128" y="1475321"/>
                  </a:lnTo>
                  <a:lnTo>
                    <a:pt x="19450" y="1508455"/>
                  </a:lnTo>
                  <a:lnTo>
                    <a:pt x="744531" y="1469783"/>
                  </a:lnTo>
                  <a:lnTo>
                    <a:pt x="755382" y="1467931"/>
                  </a:lnTo>
                  <a:lnTo>
                    <a:pt x="762734" y="1462587"/>
                  </a:lnTo>
                  <a:lnTo>
                    <a:pt x="766909" y="1454069"/>
                  </a:lnTo>
                  <a:lnTo>
                    <a:pt x="768230" y="1442694"/>
                  </a:lnTo>
                  <a:lnTo>
                    <a:pt x="768230" y="1307223"/>
                  </a:lnTo>
                  <a:lnTo>
                    <a:pt x="771633" y="1286903"/>
                  </a:lnTo>
                  <a:lnTo>
                    <a:pt x="788550" y="1286903"/>
                  </a:lnTo>
                  <a:lnTo>
                    <a:pt x="788550" y="1266583"/>
                  </a:lnTo>
                  <a:lnTo>
                    <a:pt x="822433" y="1266583"/>
                  </a:lnTo>
                  <a:lnTo>
                    <a:pt x="815651" y="1286903"/>
                  </a:lnTo>
                  <a:lnTo>
                    <a:pt x="815651" y="1476552"/>
                  </a:lnTo>
                  <a:lnTo>
                    <a:pt x="813810" y="1486992"/>
                  </a:lnTo>
                  <a:lnTo>
                    <a:pt x="819030" y="1486725"/>
                  </a:lnTo>
                  <a:lnTo>
                    <a:pt x="829202" y="1469783"/>
                  </a:lnTo>
                  <a:lnTo>
                    <a:pt x="2546242" y="1469783"/>
                  </a:lnTo>
                  <a:lnTo>
                    <a:pt x="2546242" y="1441157"/>
                  </a:lnTo>
                  <a:lnTo>
                    <a:pt x="2512384" y="1442694"/>
                  </a:lnTo>
                  <a:lnTo>
                    <a:pt x="2512384" y="74472"/>
                  </a:lnTo>
                  <a:lnTo>
                    <a:pt x="2315953" y="77863"/>
                  </a:lnTo>
                  <a:lnTo>
                    <a:pt x="2315344" y="78016"/>
                  </a:lnTo>
                  <a:lnTo>
                    <a:pt x="2315344" y="98412"/>
                  </a:lnTo>
                  <a:lnTo>
                    <a:pt x="2419484" y="98412"/>
                  </a:lnTo>
                  <a:lnTo>
                    <a:pt x="2419484" y="159372"/>
                  </a:lnTo>
                  <a:lnTo>
                    <a:pt x="953904" y="197472"/>
                  </a:lnTo>
                  <a:lnTo>
                    <a:pt x="951122" y="148971"/>
                  </a:lnTo>
                  <a:lnTo>
                    <a:pt x="877450" y="149821"/>
                  </a:lnTo>
                  <a:lnTo>
                    <a:pt x="877450" y="204012"/>
                  </a:lnTo>
                  <a:lnTo>
                    <a:pt x="828351" y="203161"/>
                  </a:lnTo>
                  <a:lnTo>
                    <a:pt x="809593" y="203161"/>
                  </a:lnTo>
                  <a:lnTo>
                    <a:pt x="812273" y="480872"/>
                  </a:lnTo>
                  <a:lnTo>
                    <a:pt x="795331" y="470712"/>
                  </a:lnTo>
                  <a:lnTo>
                    <a:pt x="791953" y="386041"/>
                  </a:lnTo>
                  <a:lnTo>
                    <a:pt x="764851" y="386041"/>
                  </a:lnTo>
                  <a:lnTo>
                    <a:pt x="756393" y="362343"/>
                  </a:lnTo>
                  <a:lnTo>
                    <a:pt x="759771" y="133743"/>
                  </a:lnTo>
                  <a:lnTo>
                    <a:pt x="759137" y="122574"/>
                  </a:lnTo>
                  <a:lnTo>
                    <a:pt x="755963" y="114266"/>
                  </a:lnTo>
                  <a:lnTo>
                    <a:pt x="748343" y="108499"/>
                  </a:lnTo>
                  <a:lnTo>
                    <a:pt x="734371" y="104952"/>
                  </a:lnTo>
                  <a:lnTo>
                    <a:pt x="955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187037" y="2956026"/>
              <a:ext cx="46355" cy="48895"/>
            </a:xfrm>
            <a:custGeom>
              <a:avLst/>
              <a:gdLst/>
              <a:ahLst/>
              <a:cxnLst/>
              <a:rect l="l" t="t" r="r" b="b"/>
              <a:pathLst>
                <a:path w="46354" h="48894">
                  <a:moveTo>
                    <a:pt x="45732" y="0"/>
                  </a:moveTo>
                  <a:lnTo>
                    <a:pt x="0" y="2324"/>
                  </a:lnTo>
                  <a:lnTo>
                    <a:pt x="0" y="48539"/>
                  </a:lnTo>
                  <a:lnTo>
                    <a:pt x="45732" y="47091"/>
                  </a:lnTo>
                  <a:lnTo>
                    <a:pt x="4573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960763" y="2809239"/>
              <a:ext cx="2536825" cy="1466850"/>
            </a:xfrm>
            <a:custGeom>
              <a:avLst/>
              <a:gdLst/>
              <a:ahLst/>
              <a:cxnLst/>
              <a:rect l="l" t="t" r="r" b="b"/>
              <a:pathLst>
                <a:path w="2536825" h="1466850">
                  <a:moveTo>
                    <a:pt x="2536685" y="47409"/>
                  </a:moveTo>
                  <a:lnTo>
                    <a:pt x="784199" y="115074"/>
                  </a:lnTo>
                  <a:lnTo>
                    <a:pt x="782396" y="115138"/>
                  </a:lnTo>
                  <a:lnTo>
                    <a:pt x="30556" y="0"/>
                  </a:lnTo>
                  <a:lnTo>
                    <a:pt x="18288" y="2946"/>
                  </a:lnTo>
                  <a:lnTo>
                    <a:pt x="9347" y="8064"/>
                  </a:lnTo>
                  <a:lnTo>
                    <a:pt x="3378" y="15087"/>
                  </a:lnTo>
                  <a:lnTo>
                    <a:pt x="0" y="23736"/>
                  </a:lnTo>
                  <a:lnTo>
                    <a:pt x="735126" y="130162"/>
                  </a:lnTo>
                  <a:lnTo>
                    <a:pt x="741121" y="132676"/>
                  </a:lnTo>
                  <a:lnTo>
                    <a:pt x="744778" y="136347"/>
                  </a:lnTo>
                  <a:lnTo>
                    <a:pt x="792251" y="125882"/>
                  </a:lnTo>
                  <a:lnTo>
                    <a:pt x="795502" y="131800"/>
                  </a:lnTo>
                  <a:lnTo>
                    <a:pt x="798156" y="140411"/>
                  </a:lnTo>
                  <a:lnTo>
                    <a:pt x="799223" y="149707"/>
                  </a:lnTo>
                  <a:lnTo>
                    <a:pt x="807186" y="150088"/>
                  </a:lnTo>
                  <a:lnTo>
                    <a:pt x="1226273" y="136906"/>
                  </a:lnTo>
                  <a:lnTo>
                    <a:pt x="1226273" y="149110"/>
                  </a:lnTo>
                  <a:lnTo>
                    <a:pt x="1272006" y="146786"/>
                  </a:lnTo>
                  <a:lnTo>
                    <a:pt x="1272006" y="135458"/>
                  </a:lnTo>
                  <a:lnTo>
                    <a:pt x="1922284" y="114973"/>
                  </a:lnTo>
                  <a:lnTo>
                    <a:pt x="1922284" y="102273"/>
                  </a:lnTo>
                  <a:lnTo>
                    <a:pt x="2305786" y="94208"/>
                  </a:lnTo>
                  <a:lnTo>
                    <a:pt x="2305786" y="101752"/>
                  </a:lnTo>
                  <a:lnTo>
                    <a:pt x="2306396" y="101600"/>
                  </a:lnTo>
                  <a:lnTo>
                    <a:pt x="2502827" y="98209"/>
                  </a:lnTo>
                  <a:lnTo>
                    <a:pt x="2502827" y="1466430"/>
                  </a:lnTo>
                  <a:lnTo>
                    <a:pt x="2536685" y="1464894"/>
                  </a:lnTo>
                  <a:lnTo>
                    <a:pt x="2536685" y="4740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705542" y="2935084"/>
              <a:ext cx="58419" cy="379095"/>
            </a:xfrm>
            <a:custGeom>
              <a:avLst/>
              <a:gdLst/>
              <a:ahLst/>
              <a:cxnLst/>
              <a:rect l="l" t="t" r="r" b="b"/>
              <a:pathLst>
                <a:path w="58420" h="379095">
                  <a:moveTo>
                    <a:pt x="47637" y="0"/>
                  </a:moveTo>
                  <a:lnTo>
                    <a:pt x="0" y="10502"/>
                  </a:lnTo>
                  <a:lnTo>
                    <a:pt x="4749" y="15278"/>
                  </a:lnTo>
                  <a:lnTo>
                    <a:pt x="5435" y="22059"/>
                  </a:lnTo>
                  <a:lnTo>
                    <a:pt x="5435" y="31635"/>
                  </a:lnTo>
                  <a:lnTo>
                    <a:pt x="2057" y="260235"/>
                  </a:lnTo>
                  <a:lnTo>
                    <a:pt x="10515" y="283933"/>
                  </a:lnTo>
                  <a:lnTo>
                    <a:pt x="37617" y="283933"/>
                  </a:lnTo>
                  <a:lnTo>
                    <a:pt x="40995" y="368604"/>
                  </a:lnTo>
                  <a:lnTo>
                    <a:pt x="57937" y="378764"/>
                  </a:lnTo>
                  <a:lnTo>
                    <a:pt x="54546" y="26555"/>
                  </a:lnTo>
                  <a:lnTo>
                    <a:pt x="54167" y="19309"/>
                  </a:lnTo>
                  <a:lnTo>
                    <a:pt x="52959" y="12582"/>
                  </a:lnTo>
                  <a:lnTo>
                    <a:pt x="50817" y="6203"/>
                  </a:lnTo>
                  <a:lnTo>
                    <a:pt x="4763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8029966" y="4334281"/>
            <a:ext cx="2522220" cy="1582420"/>
            <a:chOff x="2975366" y="4334281"/>
            <a:chExt cx="2522220" cy="1582420"/>
          </a:xfrm>
        </p:grpSpPr>
        <p:sp>
          <p:nvSpPr>
            <p:cNvPr id="13" name="object 13"/>
            <p:cNvSpPr/>
            <p:nvPr/>
          </p:nvSpPr>
          <p:spPr>
            <a:xfrm>
              <a:off x="3665664" y="5695238"/>
              <a:ext cx="1828800" cy="106680"/>
            </a:xfrm>
            <a:custGeom>
              <a:avLst/>
              <a:gdLst/>
              <a:ahLst/>
              <a:cxnLst/>
              <a:rect l="l" t="t" r="r" b="b"/>
              <a:pathLst>
                <a:path w="1828800" h="106679">
                  <a:moveTo>
                    <a:pt x="111937" y="0"/>
                  </a:moveTo>
                  <a:lnTo>
                    <a:pt x="111760" y="18262"/>
                  </a:lnTo>
                  <a:lnTo>
                    <a:pt x="0" y="45351"/>
                  </a:lnTo>
                  <a:lnTo>
                    <a:pt x="1828800" y="106311"/>
                  </a:lnTo>
                  <a:lnTo>
                    <a:pt x="1828800" y="48742"/>
                  </a:lnTo>
                  <a:lnTo>
                    <a:pt x="11193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975366" y="4334281"/>
              <a:ext cx="2522220" cy="1582420"/>
            </a:xfrm>
            <a:custGeom>
              <a:avLst/>
              <a:gdLst/>
              <a:ahLst/>
              <a:cxnLst/>
              <a:rect l="l" t="t" r="r" b="b"/>
              <a:pathLst>
                <a:path w="2522220" h="1582420">
                  <a:moveTo>
                    <a:pt x="761417" y="0"/>
                  </a:moveTo>
                  <a:lnTo>
                    <a:pt x="19737" y="43180"/>
                  </a:lnTo>
                  <a:lnTo>
                    <a:pt x="33484" y="73347"/>
                  </a:lnTo>
                  <a:lnTo>
                    <a:pt x="38306" y="95959"/>
                  </a:lnTo>
                  <a:lnTo>
                    <a:pt x="33844" y="127742"/>
                  </a:lnTo>
                  <a:lnTo>
                    <a:pt x="19737" y="185420"/>
                  </a:lnTo>
                  <a:lnTo>
                    <a:pt x="15518" y="207831"/>
                  </a:lnTo>
                  <a:lnTo>
                    <a:pt x="8635" y="276701"/>
                  </a:lnTo>
                  <a:lnTo>
                    <a:pt x="5960" y="321261"/>
                  </a:lnTo>
                  <a:lnTo>
                    <a:pt x="3788" y="371305"/>
                  </a:lnTo>
                  <a:lnTo>
                    <a:pt x="2112" y="425885"/>
                  </a:lnTo>
                  <a:lnTo>
                    <a:pt x="926" y="484050"/>
                  </a:lnTo>
                  <a:lnTo>
                    <a:pt x="224" y="544851"/>
                  </a:lnTo>
                  <a:lnTo>
                    <a:pt x="0" y="607341"/>
                  </a:lnTo>
                  <a:lnTo>
                    <a:pt x="247" y="670568"/>
                  </a:lnTo>
                  <a:lnTo>
                    <a:pt x="959" y="733585"/>
                  </a:lnTo>
                  <a:lnTo>
                    <a:pt x="2131" y="795441"/>
                  </a:lnTo>
                  <a:lnTo>
                    <a:pt x="3755" y="855188"/>
                  </a:lnTo>
                  <a:lnTo>
                    <a:pt x="5826" y="911877"/>
                  </a:lnTo>
                  <a:lnTo>
                    <a:pt x="8338" y="964558"/>
                  </a:lnTo>
                  <a:lnTo>
                    <a:pt x="11283" y="1012282"/>
                  </a:lnTo>
                  <a:lnTo>
                    <a:pt x="20007" y="1117823"/>
                  </a:lnTo>
                  <a:lnTo>
                    <a:pt x="23923" y="1178011"/>
                  </a:lnTo>
                  <a:lnTo>
                    <a:pt x="26499" y="1234785"/>
                  </a:lnTo>
                  <a:lnTo>
                    <a:pt x="27825" y="1288267"/>
                  </a:lnTo>
                  <a:lnTo>
                    <a:pt x="27992" y="1338579"/>
                  </a:lnTo>
                  <a:lnTo>
                    <a:pt x="27093" y="1385844"/>
                  </a:lnTo>
                  <a:lnTo>
                    <a:pt x="25219" y="1430182"/>
                  </a:lnTo>
                  <a:lnTo>
                    <a:pt x="22460" y="1471716"/>
                  </a:lnTo>
                  <a:lnTo>
                    <a:pt x="18909" y="1510568"/>
                  </a:lnTo>
                  <a:lnTo>
                    <a:pt x="14657" y="1546860"/>
                  </a:lnTo>
                  <a:lnTo>
                    <a:pt x="19737" y="1582420"/>
                  </a:lnTo>
                  <a:lnTo>
                    <a:pt x="690297" y="1406309"/>
                  </a:lnTo>
                  <a:lnTo>
                    <a:pt x="802057" y="1379220"/>
                  </a:lnTo>
                  <a:lnTo>
                    <a:pt x="802235" y="1360957"/>
                  </a:lnTo>
                  <a:lnTo>
                    <a:pt x="802057" y="1150620"/>
                  </a:lnTo>
                  <a:lnTo>
                    <a:pt x="2473390" y="1201420"/>
                  </a:lnTo>
                  <a:lnTo>
                    <a:pt x="2483537" y="1384300"/>
                  </a:lnTo>
                  <a:lnTo>
                    <a:pt x="2519275" y="1385735"/>
                  </a:lnTo>
                  <a:lnTo>
                    <a:pt x="2522082" y="19278"/>
                  </a:lnTo>
                  <a:lnTo>
                    <a:pt x="794869" y="19278"/>
                  </a:lnTo>
                  <a:lnTo>
                    <a:pt x="789460" y="10276"/>
                  </a:lnTo>
                  <a:lnTo>
                    <a:pt x="781791" y="4314"/>
                  </a:lnTo>
                  <a:lnTo>
                    <a:pt x="772298" y="1015"/>
                  </a:lnTo>
                  <a:lnTo>
                    <a:pt x="76141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777424" y="5484901"/>
              <a:ext cx="1717675" cy="259079"/>
            </a:xfrm>
            <a:custGeom>
              <a:avLst/>
              <a:gdLst/>
              <a:ahLst/>
              <a:cxnLst/>
              <a:rect l="l" t="t" r="r" b="b"/>
              <a:pathLst>
                <a:path w="1717675" h="259079">
                  <a:moveTo>
                    <a:pt x="0" y="0"/>
                  </a:moveTo>
                  <a:lnTo>
                    <a:pt x="177" y="210337"/>
                  </a:lnTo>
                  <a:lnTo>
                    <a:pt x="1717039" y="259079"/>
                  </a:lnTo>
                  <a:lnTo>
                    <a:pt x="1717217" y="235115"/>
                  </a:lnTo>
                  <a:lnTo>
                    <a:pt x="1681479" y="233679"/>
                  </a:lnTo>
                  <a:lnTo>
                    <a:pt x="1671332" y="508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/>
          <p:nvPr/>
        </p:nvSpPr>
        <p:spPr>
          <a:xfrm>
            <a:off x="9410739" y="3154680"/>
            <a:ext cx="323215" cy="1053465"/>
          </a:xfrm>
          <a:custGeom>
            <a:avLst/>
            <a:gdLst/>
            <a:ahLst/>
            <a:cxnLst/>
            <a:rect l="l" t="t" r="r" b="b"/>
            <a:pathLst>
              <a:path w="323214" h="1053464">
                <a:moveTo>
                  <a:pt x="323138" y="0"/>
                </a:moveTo>
                <a:lnTo>
                  <a:pt x="0" y="0"/>
                </a:lnTo>
                <a:lnTo>
                  <a:pt x="0" y="1014476"/>
                </a:lnTo>
                <a:lnTo>
                  <a:pt x="0" y="1042263"/>
                </a:lnTo>
                <a:lnTo>
                  <a:pt x="0" y="1053261"/>
                </a:lnTo>
                <a:lnTo>
                  <a:pt x="323138" y="1053261"/>
                </a:lnTo>
                <a:lnTo>
                  <a:pt x="323138" y="1042263"/>
                </a:lnTo>
                <a:lnTo>
                  <a:pt x="323138" y="1014476"/>
                </a:lnTo>
                <a:lnTo>
                  <a:pt x="323138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9420899" y="4594022"/>
            <a:ext cx="323215" cy="1053465"/>
          </a:xfrm>
          <a:custGeom>
            <a:avLst/>
            <a:gdLst/>
            <a:ahLst/>
            <a:cxnLst/>
            <a:rect l="l" t="t" r="r" b="b"/>
            <a:pathLst>
              <a:path w="323214" h="1053464">
                <a:moveTo>
                  <a:pt x="323138" y="0"/>
                </a:moveTo>
                <a:lnTo>
                  <a:pt x="0" y="0"/>
                </a:lnTo>
                <a:lnTo>
                  <a:pt x="0" y="1021689"/>
                </a:lnTo>
                <a:lnTo>
                  <a:pt x="0" y="1053249"/>
                </a:lnTo>
                <a:lnTo>
                  <a:pt x="323138" y="1053249"/>
                </a:lnTo>
                <a:lnTo>
                  <a:pt x="323138" y="1021689"/>
                </a:lnTo>
                <a:lnTo>
                  <a:pt x="323138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210929" y="3965943"/>
            <a:ext cx="139065" cy="59690"/>
          </a:xfrm>
          <a:custGeom>
            <a:avLst/>
            <a:gdLst/>
            <a:ahLst/>
            <a:cxnLst/>
            <a:rect l="l" t="t" r="r" b="b"/>
            <a:pathLst>
              <a:path w="139064" h="59689">
                <a:moveTo>
                  <a:pt x="0" y="59105"/>
                </a:moveTo>
                <a:lnTo>
                  <a:pt x="138861" y="59105"/>
                </a:lnTo>
                <a:lnTo>
                  <a:pt x="138861" y="0"/>
                </a:lnTo>
                <a:lnTo>
                  <a:pt x="0" y="0"/>
                </a:lnTo>
                <a:lnTo>
                  <a:pt x="0" y="59105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9576690" y="4174070"/>
            <a:ext cx="27305" cy="81280"/>
          </a:xfrm>
          <a:custGeom>
            <a:avLst/>
            <a:gdLst/>
            <a:ahLst/>
            <a:cxnLst/>
            <a:rect l="l" t="t" r="r" b="b"/>
            <a:pathLst>
              <a:path w="27304" h="81279">
                <a:moveTo>
                  <a:pt x="27101" y="0"/>
                </a:moveTo>
                <a:lnTo>
                  <a:pt x="0" y="0"/>
                </a:lnTo>
                <a:lnTo>
                  <a:pt x="0" y="81279"/>
                </a:lnTo>
                <a:lnTo>
                  <a:pt x="27101" y="81279"/>
                </a:lnTo>
                <a:lnTo>
                  <a:pt x="27101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8953539" y="4116501"/>
            <a:ext cx="27305" cy="135890"/>
          </a:xfrm>
          <a:custGeom>
            <a:avLst/>
            <a:gdLst/>
            <a:ahLst/>
            <a:cxnLst/>
            <a:rect l="l" t="t" r="r" b="b"/>
            <a:pathLst>
              <a:path w="27304" h="135889">
                <a:moveTo>
                  <a:pt x="27101" y="0"/>
                </a:moveTo>
                <a:lnTo>
                  <a:pt x="0" y="0"/>
                </a:lnTo>
                <a:lnTo>
                  <a:pt x="0" y="52476"/>
                </a:lnTo>
                <a:lnTo>
                  <a:pt x="0" y="135458"/>
                </a:lnTo>
                <a:lnTo>
                  <a:pt x="27101" y="135458"/>
                </a:lnTo>
                <a:lnTo>
                  <a:pt x="27101" y="52476"/>
                </a:lnTo>
                <a:lnTo>
                  <a:pt x="27101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9044978" y="4179150"/>
            <a:ext cx="106680" cy="71120"/>
          </a:xfrm>
          <a:custGeom>
            <a:avLst/>
            <a:gdLst/>
            <a:ahLst/>
            <a:cxnLst/>
            <a:rect l="l" t="t" r="r" b="b"/>
            <a:pathLst>
              <a:path w="106679" h="71120">
                <a:moveTo>
                  <a:pt x="40640" y="0"/>
                </a:moveTo>
                <a:lnTo>
                  <a:pt x="0" y="0"/>
                </a:lnTo>
                <a:lnTo>
                  <a:pt x="0" y="71120"/>
                </a:lnTo>
                <a:lnTo>
                  <a:pt x="40640" y="71120"/>
                </a:lnTo>
                <a:lnTo>
                  <a:pt x="40640" y="0"/>
                </a:lnTo>
                <a:close/>
              </a:path>
              <a:path w="106679" h="71120">
                <a:moveTo>
                  <a:pt x="106680" y="20320"/>
                </a:moveTo>
                <a:lnTo>
                  <a:pt x="66040" y="20320"/>
                </a:lnTo>
                <a:lnTo>
                  <a:pt x="66040" y="71120"/>
                </a:lnTo>
                <a:lnTo>
                  <a:pt x="106680" y="71120"/>
                </a:lnTo>
                <a:lnTo>
                  <a:pt x="106680" y="2032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" name="object 22"/>
          <p:cNvGrpSpPr/>
          <p:nvPr/>
        </p:nvGrpSpPr>
        <p:grpSpPr>
          <a:xfrm>
            <a:off x="9683370" y="3848939"/>
            <a:ext cx="454025" cy="335915"/>
            <a:chOff x="4628769" y="3848938"/>
            <a:chExt cx="454025" cy="335915"/>
          </a:xfrm>
        </p:grpSpPr>
        <p:sp>
          <p:nvSpPr>
            <p:cNvPr id="23" name="object 23"/>
            <p:cNvSpPr/>
            <p:nvPr/>
          </p:nvSpPr>
          <p:spPr>
            <a:xfrm>
              <a:off x="5016538" y="4031830"/>
              <a:ext cx="66675" cy="111760"/>
            </a:xfrm>
            <a:custGeom>
              <a:avLst/>
              <a:gdLst/>
              <a:ahLst/>
              <a:cxnLst/>
              <a:rect l="l" t="t" r="r" b="b"/>
              <a:pathLst>
                <a:path w="66675" h="111760">
                  <a:moveTo>
                    <a:pt x="35560" y="0"/>
                  </a:moveTo>
                  <a:lnTo>
                    <a:pt x="0" y="0"/>
                  </a:lnTo>
                  <a:lnTo>
                    <a:pt x="0" y="50800"/>
                  </a:lnTo>
                  <a:lnTo>
                    <a:pt x="35560" y="50800"/>
                  </a:lnTo>
                  <a:lnTo>
                    <a:pt x="35560" y="0"/>
                  </a:lnTo>
                  <a:close/>
                </a:path>
                <a:path w="66675" h="111760">
                  <a:moveTo>
                    <a:pt x="66052" y="66052"/>
                  </a:moveTo>
                  <a:lnTo>
                    <a:pt x="45720" y="66052"/>
                  </a:lnTo>
                  <a:lnTo>
                    <a:pt x="45720" y="96520"/>
                  </a:lnTo>
                  <a:lnTo>
                    <a:pt x="0" y="96520"/>
                  </a:lnTo>
                  <a:lnTo>
                    <a:pt x="0" y="111747"/>
                  </a:lnTo>
                  <a:lnTo>
                    <a:pt x="45720" y="111747"/>
                  </a:lnTo>
                  <a:lnTo>
                    <a:pt x="66052" y="111747"/>
                  </a:lnTo>
                  <a:lnTo>
                    <a:pt x="66052" y="66052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628769" y="3848938"/>
              <a:ext cx="381000" cy="335915"/>
            </a:xfrm>
            <a:custGeom>
              <a:avLst/>
              <a:gdLst/>
              <a:ahLst/>
              <a:cxnLst/>
              <a:rect l="l" t="t" r="r" b="b"/>
              <a:pathLst>
                <a:path w="381000" h="335914">
                  <a:moveTo>
                    <a:pt x="330200" y="0"/>
                  </a:moveTo>
                  <a:lnTo>
                    <a:pt x="55879" y="0"/>
                  </a:lnTo>
                  <a:lnTo>
                    <a:pt x="57569" y="16929"/>
                  </a:lnTo>
                  <a:lnTo>
                    <a:pt x="0" y="16929"/>
                  </a:lnTo>
                  <a:lnTo>
                    <a:pt x="0" y="298043"/>
                  </a:lnTo>
                  <a:lnTo>
                    <a:pt x="10159" y="314972"/>
                  </a:lnTo>
                  <a:lnTo>
                    <a:pt x="50800" y="314972"/>
                  </a:lnTo>
                  <a:lnTo>
                    <a:pt x="50800" y="335292"/>
                  </a:lnTo>
                  <a:lnTo>
                    <a:pt x="235369" y="335292"/>
                  </a:lnTo>
                  <a:lnTo>
                    <a:pt x="235369" y="320040"/>
                  </a:lnTo>
                  <a:lnTo>
                    <a:pt x="309879" y="320040"/>
                  </a:lnTo>
                  <a:lnTo>
                    <a:pt x="309879" y="308203"/>
                  </a:lnTo>
                  <a:lnTo>
                    <a:pt x="323430" y="308203"/>
                  </a:lnTo>
                  <a:lnTo>
                    <a:pt x="323430" y="286181"/>
                  </a:lnTo>
                  <a:lnTo>
                    <a:pt x="381000" y="286181"/>
                  </a:lnTo>
                  <a:lnTo>
                    <a:pt x="381000" y="238772"/>
                  </a:lnTo>
                  <a:lnTo>
                    <a:pt x="330200" y="238772"/>
                  </a:lnTo>
                  <a:lnTo>
                    <a:pt x="3302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5"/>
          <p:cNvSpPr/>
          <p:nvPr/>
        </p:nvSpPr>
        <p:spPr>
          <a:xfrm>
            <a:off x="8958618" y="3020898"/>
            <a:ext cx="396240" cy="1133475"/>
          </a:xfrm>
          <a:custGeom>
            <a:avLst/>
            <a:gdLst/>
            <a:ahLst/>
            <a:cxnLst/>
            <a:rect l="l" t="t" r="r" b="b"/>
            <a:pathLst>
              <a:path w="396239" h="1133475">
                <a:moveTo>
                  <a:pt x="396240" y="0"/>
                </a:moveTo>
                <a:lnTo>
                  <a:pt x="101600" y="9525"/>
                </a:lnTo>
                <a:lnTo>
                  <a:pt x="101600" y="5092"/>
                </a:lnTo>
                <a:lnTo>
                  <a:pt x="0" y="5092"/>
                </a:lnTo>
                <a:lnTo>
                  <a:pt x="0" y="86372"/>
                </a:lnTo>
                <a:lnTo>
                  <a:pt x="81280" y="86372"/>
                </a:lnTo>
                <a:lnTo>
                  <a:pt x="81280" y="152400"/>
                </a:lnTo>
                <a:lnTo>
                  <a:pt x="81280" y="1095603"/>
                </a:lnTo>
                <a:lnTo>
                  <a:pt x="22021" y="1095603"/>
                </a:lnTo>
                <a:lnTo>
                  <a:pt x="22021" y="1132852"/>
                </a:lnTo>
                <a:lnTo>
                  <a:pt x="158140" y="1132852"/>
                </a:lnTo>
                <a:lnTo>
                  <a:pt x="158140" y="1095603"/>
                </a:lnTo>
                <a:lnTo>
                  <a:pt x="157480" y="1095603"/>
                </a:lnTo>
                <a:lnTo>
                  <a:pt x="157480" y="152400"/>
                </a:lnTo>
                <a:lnTo>
                  <a:pt x="396240" y="152400"/>
                </a:lnTo>
                <a:lnTo>
                  <a:pt x="39624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9709912" y="4164177"/>
            <a:ext cx="4445" cy="30480"/>
          </a:xfrm>
          <a:custGeom>
            <a:avLst/>
            <a:gdLst/>
            <a:ahLst/>
            <a:cxnLst/>
            <a:rect l="l" t="t" r="r" b="b"/>
            <a:pathLst>
              <a:path w="4445" h="30479">
                <a:moveTo>
                  <a:pt x="0" y="30200"/>
                </a:moveTo>
                <a:lnTo>
                  <a:pt x="4343" y="30200"/>
                </a:lnTo>
                <a:lnTo>
                  <a:pt x="4343" y="0"/>
                </a:lnTo>
                <a:lnTo>
                  <a:pt x="0" y="0"/>
                </a:lnTo>
                <a:lnTo>
                  <a:pt x="0" y="3020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0013557" y="3876357"/>
            <a:ext cx="20955" cy="318770"/>
          </a:xfrm>
          <a:custGeom>
            <a:avLst/>
            <a:gdLst/>
            <a:ahLst/>
            <a:cxnLst/>
            <a:rect l="l" t="t" r="r" b="b"/>
            <a:pathLst>
              <a:path w="20954" h="318770">
                <a:moveTo>
                  <a:pt x="20332" y="0"/>
                </a:moveTo>
                <a:lnTo>
                  <a:pt x="0" y="0"/>
                </a:lnTo>
                <a:lnTo>
                  <a:pt x="0" y="264883"/>
                </a:lnTo>
                <a:lnTo>
                  <a:pt x="0" y="318350"/>
                </a:lnTo>
                <a:lnTo>
                  <a:pt x="20332" y="318350"/>
                </a:lnTo>
                <a:lnTo>
                  <a:pt x="20332" y="264883"/>
                </a:lnTo>
                <a:lnTo>
                  <a:pt x="20332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" name="object 28"/>
          <p:cNvGrpSpPr/>
          <p:nvPr/>
        </p:nvGrpSpPr>
        <p:grpSpPr>
          <a:xfrm>
            <a:off x="9690137" y="5190071"/>
            <a:ext cx="381000" cy="346075"/>
            <a:chOff x="4635537" y="5190070"/>
            <a:chExt cx="381000" cy="346075"/>
          </a:xfrm>
        </p:grpSpPr>
        <p:sp>
          <p:nvSpPr>
            <p:cNvPr id="29" name="object 29"/>
            <p:cNvSpPr/>
            <p:nvPr/>
          </p:nvSpPr>
          <p:spPr>
            <a:xfrm>
              <a:off x="4635537" y="5190070"/>
              <a:ext cx="381000" cy="335280"/>
            </a:xfrm>
            <a:custGeom>
              <a:avLst/>
              <a:gdLst/>
              <a:ahLst/>
              <a:cxnLst/>
              <a:rect l="l" t="t" r="r" b="b"/>
              <a:pathLst>
                <a:path w="381000" h="335279">
                  <a:moveTo>
                    <a:pt x="330200" y="0"/>
                  </a:moveTo>
                  <a:lnTo>
                    <a:pt x="55892" y="0"/>
                  </a:lnTo>
                  <a:lnTo>
                    <a:pt x="57581" y="16916"/>
                  </a:lnTo>
                  <a:lnTo>
                    <a:pt x="0" y="16916"/>
                  </a:lnTo>
                  <a:lnTo>
                    <a:pt x="0" y="298030"/>
                  </a:lnTo>
                  <a:lnTo>
                    <a:pt x="10160" y="314960"/>
                  </a:lnTo>
                  <a:lnTo>
                    <a:pt x="50800" y="314960"/>
                  </a:lnTo>
                  <a:lnTo>
                    <a:pt x="50800" y="335280"/>
                  </a:lnTo>
                  <a:lnTo>
                    <a:pt x="235381" y="335280"/>
                  </a:lnTo>
                  <a:lnTo>
                    <a:pt x="235381" y="320040"/>
                  </a:lnTo>
                  <a:lnTo>
                    <a:pt x="309892" y="320040"/>
                  </a:lnTo>
                  <a:lnTo>
                    <a:pt x="309892" y="308190"/>
                  </a:lnTo>
                  <a:lnTo>
                    <a:pt x="323430" y="308190"/>
                  </a:lnTo>
                  <a:lnTo>
                    <a:pt x="323430" y="286169"/>
                  </a:lnTo>
                  <a:lnTo>
                    <a:pt x="381000" y="286169"/>
                  </a:lnTo>
                  <a:lnTo>
                    <a:pt x="381000" y="238760"/>
                  </a:lnTo>
                  <a:lnTo>
                    <a:pt x="330200" y="238760"/>
                  </a:lnTo>
                  <a:lnTo>
                    <a:pt x="3302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662093" y="5217489"/>
              <a:ext cx="324485" cy="318770"/>
            </a:xfrm>
            <a:custGeom>
              <a:avLst/>
              <a:gdLst/>
              <a:ahLst/>
              <a:cxnLst/>
              <a:rect l="l" t="t" r="r" b="b"/>
              <a:pathLst>
                <a:path w="324485" h="318770">
                  <a:moveTo>
                    <a:pt x="323964" y="0"/>
                  </a:moveTo>
                  <a:lnTo>
                    <a:pt x="303644" y="0"/>
                  </a:lnTo>
                  <a:lnTo>
                    <a:pt x="303644" y="271043"/>
                  </a:lnTo>
                  <a:lnTo>
                    <a:pt x="274866" y="271043"/>
                  </a:lnTo>
                  <a:lnTo>
                    <a:pt x="274866" y="287832"/>
                  </a:lnTo>
                  <a:lnTo>
                    <a:pt x="0" y="287832"/>
                  </a:lnTo>
                  <a:lnTo>
                    <a:pt x="0" y="318020"/>
                  </a:lnTo>
                  <a:lnTo>
                    <a:pt x="303644" y="318020"/>
                  </a:lnTo>
                  <a:lnTo>
                    <a:pt x="303644" y="318325"/>
                  </a:lnTo>
                  <a:lnTo>
                    <a:pt x="323964" y="318325"/>
                  </a:lnTo>
                  <a:lnTo>
                    <a:pt x="32396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" name="object 31"/>
          <p:cNvGrpSpPr/>
          <p:nvPr/>
        </p:nvGrpSpPr>
        <p:grpSpPr>
          <a:xfrm>
            <a:off x="10034181" y="3105811"/>
            <a:ext cx="381635" cy="193675"/>
            <a:chOff x="4979580" y="3105810"/>
            <a:chExt cx="381635" cy="193675"/>
          </a:xfrm>
        </p:grpSpPr>
        <p:pic>
          <p:nvPicPr>
            <p:cNvPr id="32" name="object 3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79580" y="3105810"/>
              <a:ext cx="381126" cy="188086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5082451" y="3176498"/>
              <a:ext cx="273685" cy="58419"/>
            </a:xfrm>
            <a:custGeom>
              <a:avLst/>
              <a:gdLst/>
              <a:ahLst/>
              <a:cxnLst/>
              <a:rect l="l" t="t" r="r" b="b"/>
              <a:pathLst>
                <a:path w="273685" h="58419">
                  <a:moveTo>
                    <a:pt x="260680" y="50406"/>
                  </a:moveTo>
                  <a:lnTo>
                    <a:pt x="213766" y="21882"/>
                  </a:lnTo>
                  <a:lnTo>
                    <a:pt x="163601" y="5549"/>
                  </a:lnTo>
                  <a:lnTo>
                    <a:pt x="113652" y="0"/>
                  </a:lnTo>
                  <a:lnTo>
                    <a:pt x="67411" y="3810"/>
                  </a:lnTo>
                  <a:lnTo>
                    <a:pt x="28359" y="15544"/>
                  </a:lnTo>
                  <a:lnTo>
                    <a:pt x="0" y="33782"/>
                  </a:lnTo>
                  <a:lnTo>
                    <a:pt x="7035" y="41109"/>
                  </a:lnTo>
                  <a:lnTo>
                    <a:pt x="33553" y="24396"/>
                  </a:lnTo>
                  <a:lnTo>
                    <a:pt x="70612" y="13754"/>
                  </a:lnTo>
                  <a:lnTo>
                    <a:pt x="114706" y="10528"/>
                  </a:lnTo>
                  <a:lnTo>
                    <a:pt x="162356" y="16002"/>
                  </a:lnTo>
                  <a:lnTo>
                    <a:pt x="210058" y="31508"/>
                  </a:lnTo>
                  <a:lnTo>
                    <a:pt x="254342" y="58356"/>
                  </a:lnTo>
                  <a:lnTo>
                    <a:pt x="260680" y="50406"/>
                  </a:lnTo>
                  <a:close/>
                </a:path>
                <a:path w="273685" h="58419">
                  <a:moveTo>
                    <a:pt x="273519" y="48082"/>
                  </a:moveTo>
                  <a:lnTo>
                    <a:pt x="262331" y="35306"/>
                  </a:lnTo>
                  <a:lnTo>
                    <a:pt x="248805" y="24206"/>
                  </a:lnTo>
                  <a:lnTo>
                    <a:pt x="234467" y="14897"/>
                  </a:lnTo>
                  <a:lnTo>
                    <a:pt x="220827" y="7505"/>
                  </a:lnTo>
                  <a:lnTo>
                    <a:pt x="216293" y="16586"/>
                  </a:lnTo>
                  <a:lnTo>
                    <a:pt x="227749" y="22758"/>
                  </a:lnTo>
                  <a:lnTo>
                    <a:pt x="241122" y="31242"/>
                  </a:lnTo>
                  <a:lnTo>
                    <a:pt x="254304" y="41732"/>
                  </a:lnTo>
                  <a:lnTo>
                    <a:pt x="265214" y="53898"/>
                  </a:lnTo>
                  <a:lnTo>
                    <a:pt x="273519" y="48082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22151" y="3222904"/>
              <a:ext cx="111963" cy="76542"/>
            </a:xfrm>
            <a:prstGeom prst="rect">
              <a:avLst/>
            </a:prstGeom>
          </p:spPr>
        </p:pic>
      </p:grpSp>
      <p:grpSp>
        <p:nvGrpSpPr>
          <p:cNvPr id="35" name="object 35"/>
          <p:cNvGrpSpPr/>
          <p:nvPr/>
        </p:nvGrpSpPr>
        <p:grpSpPr>
          <a:xfrm>
            <a:off x="10035261" y="4456100"/>
            <a:ext cx="381635" cy="193675"/>
            <a:chOff x="4980660" y="4456099"/>
            <a:chExt cx="381635" cy="193675"/>
          </a:xfrm>
        </p:grpSpPr>
        <p:pic>
          <p:nvPicPr>
            <p:cNvPr id="36" name="object 3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80660" y="4456099"/>
              <a:ext cx="381126" cy="188087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5083530" y="4526787"/>
              <a:ext cx="273685" cy="58419"/>
            </a:xfrm>
            <a:custGeom>
              <a:avLst/>
              <a:gdLst/>
              <a:ahLst/>
              <a:cxnLst/>
              <a:rect l="l" t="t" r="r" b="b"/>
              <a:pathLst>
                <a:path w="273685" h="58420">
                  <a:moveTo>
                    <a:pt x="260680" y="50406"/>
                  </a:moveTo>
                  <a:lnTo>
                    <a:pt x="213766" y="21882"/>
                  </a:lnTo>
                  <a:lnTo>
                    <a:pt x="163601" y="5549"/>
                  </a:lnTo>
                  <a:lnTo>
                    <a:pt x="113652" y="0"/>
                  </a:lnTo>
                  <a:lnTo>
                    <a:pt x="67411" y="3797"/>
                  </a:lnTo>
                  <a:lnTo>
                    <a:pt x="28359" y="15544"/>
                  </a:lnTo>
                  <a:lnTo>
                    <a:pt x="0" y="33782"/>
                  </a:lnTo>
                  <a:lnTo>
                    <a:pt x="7035" y="41109"/>
                  </a:lnTo>
                  <a:lnTo>
                    <a:pt x="33553" y="24396"/>
                  </a:lnTo>
                  <a:lnTo>
                    <a:pt x="70612" y="13754"/>
                  </a:lnTo>
                  <a:lnTo>
                    <a:pt x="114706" y="10528"/>
                  </a:lnTo>
                  <a:lnTo>
                    <a:pt x="162356" y="16002"/>
                  </a:lnTo>
                  <a:lnTo>
                    <a:pt x="210070" y="31508"/>
                  </a:lnTo>
                  <a:lnTo>
                    <a:pt x="254355" y="58356"/>
                  </a:lnTo>
                  <a:lnTo>
                    <a:pt x="260680" y="50406"/>
                  </a:lnTo>
                  <a:close/>
                </a:path>
                <a:path w="273685" h="58420">
                  <a:moveTo>
                    <a:pt x="273519" y="48082"/>
                  </a:moveTo>
                  <a:lnTo>
                    <a:pt x="262331" y="35306"/>
                  </a:lnTo>
                  <a:lnTo>
                    <a:pt x="248805" y="24206"/>
                  </a:lnTo>
                  <a:lnTo>
                    <a:pt x="234467" y="14897"/>
                  </a:lnTo>
                  <a:lnTo>
                    <a:pt x="220827" y="7505"/>
                  </a:lnTo>
                  <a:lnTo>
                    <a:pt x="216293" y="16586"/>
                  </a:lnTo>
                  <a:lnTo>
                    <a:pt x="227749" y="22771"/>
                  </a:lnTo>
                  <a:lnTo>
                    <a:pt x="241122" y="31254"/>
                  </a:lnTo>
                  <a:lnTo>
                    <a:pt x="254304" y="41732"/>
                  </a:lnTo>
                  <a:lnTo>
                    <a:pt x="265214" y="53898"/>
                  </a:lnTo>
                  <a:lnTo>
                    <a:pt x="273519" y="48082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023231" y="4573206"/>
              <a:ext cx="111963" cy="76530"/>
            </a:xfrm>
            <a:prstGeom prst="rect">
              <a:avLst/>
            </a:prstGeom>
          </p:spPr>
        </p:pic>
      </p:grpSp>
      <p:grpSp>
        <p:nvGrpSpPr>
          <p:cNvPr id="39" name="object 39"/>
          <p:cNvGrpSpPr/>
          <p:nvPr/>
        </p:nvGrpSpPr>
        <p:grpSpPr>
          <a:xfrm>
            <a:off x="9077148" y="4226001"/>
            <a:ext cx="387985" cy="27940"/>
            <a:chOff x="4022547" y="4226001"/>
            <a:chExt cx="387985" cy="27940"/>
          </a:xfrm>
        </p:grpSpPr>
        <p:sp>
          <p:nvSpPr>
            <p:cNvPr id="40" name="object 40"/>
            <p:cNvSpPr/>
            <p:nvPr/>
          </p:nvSpPr>
          <p:spPr>
            <a:xfrm>
              <a:off x="4022547" y="4240111"/>
              <a:ext cx="74930" cy="10160"/>
            </a:xfrm>
            <a:custGeom>
              <a:avLst/>
              <a:gdLst/>
              <a:ahLst/>
              <a:cxnLst/>
              <a:rect l="l" t="t" r="r" b="b"/>
              <a:pathLst>
                <a:path w="74929" h="10160">
                  <a:moveTo>
                    <a:pt x="74510" y="0"/>
                  </a:moveTo>
                  <a:lnTo>
                    <a:pt x="0" y="0"/>
                  </a:lnTo>
                  <a:lnTo>
                    <a:pt x="0" y="10160"/>
                  </a:lnTo>
                  <a:lnTo>
                    <a:pt x="74510" y="10160"/>
                  </a:lnTo>
                  <a:lnTo>
                    <a:pt x="7451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090288" y="4226001"/>
              <a:ext cx="320040" cy="27940"/>
            </a:xfrm>
            <a:custGeom>
              <a:avLst/>
              <a:gdLst/>
              <a:ahLst/>
              <a:cxnLst/>
              <a:rect l="l" t="t" r="r" b="b"/>
              <a:pathLst>
                <a:path w="320039" h="27939">
                  <a:moveTo>
                    <a:pt x="320039" y="0"/>
                  </a:moveTo>
                  <a:lnTo>
                    <a:pt x="0" y="0"/>
                  </a:lnTo>
                  <a:lnTo>
                    <a:pt x="0" y="27660"/>
                  </a:lnTo>
                  <a:lnTo>
                    <a:pt x="320039" y="27660"/>
                  </a:lnTo>
                  <a:lnTo>
                    <a:pt x="32003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/>
          <p:nvPr/>
        </p:nvSpPr>
        <p:spPr>
          <a:xfrm>
            <a:off x="9590214" y="4226000"/>
            <a:ext cx="925194" cy="27940"/>
          </a:xfrm>
          <a:custGeom>
            <a:avLst/>
            <a:gdLst/>
            <a:ahLst/>
            <a:cxnLst/>
            <a:rect l="l" t="t" r="r" b="b"/>
            <a:pathLst>
              <a:path w="925195" h="27939">
                <a:moveTo>
                  <a:pt x="924572" y="0"/>
                </a:moveTo>
                <a:lnTo>
                  <a:pt x="0" y="0"/>
                </a:lnTo>
                <a:lnTo>
                  <a:pt x="0" y="1600"/>
                </a:lnTo>
                <a:lnTo>
                  <a:pt x="0" y="27660"/>
                </a:lnTo>
                <a:lnTo>
                  <a:pt x="924572" y="27660"/>
                </a:lnTo>
                <a:lnTo>
                  <a:pt x="924572" y="1600"/>
                </a:lnTo>
                <a:lnTo>
                  <a:pt x="924572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425218" y="3109798"/>
            <a:ext cx="190500" cy="789940"/>
          </a:xfrm>
          <a:custGeom>
            <a:avLst/>
            <a:gdLst/>
            <a:ahLst/>
            <a:cxnLst/>
            <a:rect l="l" t="t" r="r" b="b"/>
            <a:pathLst>
              <a:path w="190500" h="789939">
                <a:moveTo>
                  <a:pt x="7619" y="0"/>
                </a:moveTo>
                <a:lnTo>
                  <a:pt x="0" y="17779"/>
                </a:lnTo>
                <a:lnTo>
                  <a:pt x="162559" y="33020"/>
                </a:lnTo>
                <a:lnTo>
                  <a:pt x="175259" y="35572"/>
                </a:lnTo>
                <a:lnTo>
                  <a:pt x="175259" y="789939"/>
                </a:lnTo>
                <a:lnTo>
                  <a:pt x="190500" y="772172"/>
                </a:lnTo>
                <a:lnTo>
                  <a:pt x="190500" y="17779"/>
                </a:lnTo>
                <a:lnTo>
                  <a:pt x="177800" y="15240"/>
                </a:lnTo>
                <a:lnTo>
                  <a:pt x="7619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613178" y="4148670"/>
            <a:ext cx="20320" cy="60960"/>
          </a:xfrm>
          <a:custGeom>
            <a:avLst/>
            <a:gdLst/>
            <a:ahLst/>
            <a:cxnLst/>
            <a:rect l="l" t="t" r="r" b="b"/>
            <a:pathLst>
              <a:path w="20320" h="60960">
                <a:moveTo>
                  <a:pt x="0" y="0"/>
                </a:moveTo>
                <a:lnTo>
                  <a:pt x="0" y="60960"/>
                </a:lnTo>
                <a:lnTo>
                  <a:pt x="3175" y="60362"/>
                </a:lnTo>
                <a:lnTo>
                  <a:pt x="10160" y="58096"/>
                </a:lnTo>
                <a:lnTo>
                  <a:pt x="17145" y="53448"/>
                </a:lnTo>
                <a:lnTo>
                  <a:pt x="20320" y="45707"/>
                </a:lnTo>
                <a:lnTo>
                  <a:pt x="20320" y="10160"/>
                </a:lnTo>
                <a:lnTo>
                  <a:pt x="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437207" y="3202406"/>
            <a:ext cx="130175" cy="196850"/>
          </a:xfrm>
          <a:custGeom>
            <a:avLst/>
            <a:gdLst/>
            <a:ahLst/>
            <a:cxnLst/>
            <a:rect l="l" t="t" r="r" b="b"/>
            <a:pathLst>
              <a:path w="130175" h="196850">
                <a:moveTo>
                  <a:pt x="74650" y="0"/>
                </a:moveTo>
                <a:lnTo>
                  <a:pt x="45348" y="9853"/>
                </a:lnTo>
                <a:lnTo>
                  <a:pt x="21647" y="31259"/>
                </a:lnTo>
                <a:lnTo>
                  <a:pt x="5784" y="61530"/>
                </a:lnTo>
                <a:lnTo>
                  <a:pt x="0" y="97980"/>
                </a:lnTo>
                <a:lnTo>
                  <a:pt x="6408" y="136283"/>
                </a:lnTo>
                <a:lnTo>
                  <a:pt x="23887" y="167565"/>
                </a:lnTo>
                <a:lnTo>
                  <a:pt x="49811" y="188657"/>
                </a:lnTo>
                <a:lnTo>
                  <a:pt x="81559" y="196392"/>
                </a:lnTo>
                <a:lnTo>
                  <a:pt x="94902" y="195066"/>
                </a:lnTo>
                <a:lnTo>
                  <a:pt x="107543" y="191236"/>
                </a:lnTo>
                <a:lnTo>
                  <a:pt x="119317" y="185130"/>
                </a:lnTo>
                <a:lnTo>
                  <a:pt x="130060" y="176974"/>
                </a:lnTo>
                <a:lnTo>
                  <a:pt x="74942" y="176987"/>
                </a:lnTo>
                <a:lnTo>
                  <a:pt x="74612" y="177203"/>
                </a:lnTo>
                <a:lnTo>
                  <a:pt x="53015" y="168710"/>
                </a:lnTo>
                <a:lnTo>
                  <a:pt x="35602" y="151299"/>
                </a:lnTo>
                <a:lnTo>
                  <a:pt x="23979" y="127037"/>
                </a:lnTo>
                <a:lnTo>
                  <a:pt x="19748" y="97993"/>
                </a:lnTo>
                <a:lnTo>
                  <a:pt x="23622" y="70155"/>
                </a:lnTo>
                <a:lnTo>
                  <a:pt x="34310" y="46596"/>
                </a:lnTo>
                <a:lnTo>
                  <a:pt x="50411" y="29123"/>
                </a:lnTo>
                <a:lnTo>
                  <a:pt x="70523" y="19545"/>
                </a:lnTo>
                <a:lnTo>
                  <a:pt x="74650" y="18694"/>
                </a:lnTo>
                <a:lnTo>
                  <a:pt x="7465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439353" y="3458922"/>
            <a:ext cx="120014" cy="191135"/>
          </a:xfrm>
          <a:custGeom>
            <a:avLst/>
            <a:gdLst/>
            <a:ahLst/>
            <a:cxnLst/>
            <a:rect l="l" t="t" r="r" b="b"/>
            <a:pathLst>
              <a:path w="120014" h="191135">
                <a:moveTo>
                  <a:pt x="72504" y="0"/>
                </a:moveTo>
                <a:lnTo>
                  <a:pt x="44046" y="9566"/>
                </a:lnTo>
                <a:lnTo>
                  <a:pt x="21026" y="30352"/>
                </a:lnTo>
                <a:lnTo>
                  <a:pt x="5619" y="59750"/>
                </a:lnTo>
                <a:lnTo>
                  <a:pt x="0" y="95148"/>
                </a:lnTo>
                <a:lnTo>
                  <a:pt x="6225" y="132349"/>
                </a:lnTo>
                <a:lnTo>
                  <a:pt x="23202" y="162731"/>
                </a:lnTo>
                <a:lnTo>
                  <a:pt x="48381" y="183216"/>
                </a:lnTo>
                <a:lnTo>
                  <a:pt x="79209" y="190728"/>
                </a:lnTo>
                <a:lnTo>
                  <a:pt x="90197" y="189801"/>
                </a:lnTo>
                <a:lnTo>
                  <a:pt x="100715" y="187113"/>
                </a:lnTo>
                <a:lnTo>
                  <a:pt x="110669" y="182804"/>
                </a:lnTo>
                <a:lnTo>
                  <a:pt x="119964" y="177012"/>
                </a:lnTo>
                <a:lnTo>
                  <a:pt x="72504" y="177012"/>
                </a:lnTo>
                <a:lnTo>
                  <a:pt x="72504" y="172046"/>
                </a:lnTo>
                <a:lnTo>
                  <a:pt x="51516" y="163816"/>
                </a:lnTo>
                <a:lnTo>
                  <a:pt x="34591" y="146919"/>
                </a:lnTo>
                <a:lnTo>
                  <a:pt x="23291" y="123365"/>
                </a:lnTo>
                <a:lnTo>
                  <a:pt x="19176" y="95161"/>
                </a:lnTo>
                <a:lnTo>
                  <a:pt x="23292" y="66949"/>
                </a:lnTo>
                <a:lnTo>
                  <a:pt x="34596" y="43391"/>
                </a:lnTo>
                <a:lnTo>
                  <a:pt x="51522" y="26493"/>
                </a:lnTo>
                <a:lnTo>
                  <a:pt x="72504" y="18262"/>
                </a:lnTo>
                <a:lnTo>
                  <a:pt x="72504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437029" y="3720604"/>
            <a:ext cx="132080" cy="198120"/>
          </a:xfrm>
          <a:custGeom>
            <a:avLst/>
            <a:gdLst/>
            <a:ahLst/>
            <a:cxnLst/>
            <a:rect l="l" t="t" r="r" b="b"/>
            <a:pathLst>
              <a:path w="132079" h="198120">
                <a:moveTo>
                  <a:pt x="74828" y="0"/>
                </a:moveTo>
                <a:lnTo>
                  <a:pt x="45450" y="9988"/>
                </a:lnTo>
                <a:lnTo>
                  <a:pt x="21693" y="31534"/>
                </a:lnTo>
                <a:lnTo>
                  <a:pt x="5796" y="61947"/>
                </a:lnTo>
                <a:lnTo>
                  <a:pt x="0" y="98539"/>
                </a:lnTo>
                <a:lnTo>
                  <a:pt x="6444" y="137063"/>
                </a:lnTo>
                <a:lnTo>
                  <a:pt x="24020" y="168522"/>
                </a:lnTo>
                <a:lnTo>
                  <a:pt x="50090" y="189732"/>
                </a:lnTo>
                <a:lnTo>
                  <a:pt x="82016" y="197510"/>
                </a:lnTo>
                <a:lnTo>
                  <a:pt x="95819" y="196103"/>
                </a:lnTo>
                <a:lnTo>
                  <a:pt x="108861" y="192043"/>
                </a:lnTo>
                <a:lnTo>
                  <a:pt x="120964" y="185573"/>
                </a:lnTo>
                <a:lnTo>
                  <a:pt x="131952" y="176936"/>
                </a:lnTo>
                <a:lnTo>
                  <a:pt x="91820" y="176949"/>
                </a:lnTo>
                <a:lnTo>
                  <a:pt x="91249" y="177838"/>
                </a:lnTo>
                <a:lnTo>
                  <a:pt x="88239" y="178422"/>
                </a:lnTo>
                <a:lnTo>
                  <a:pt x="85153" y="178714"/>
                </a:lnTo>
                <a:lnTo>
                  <a:pt x="82016" y="178714"/>
                </a:lnTo>
                <a:lnTo>
                  <a:pt x="57820" y="172414"/>
                </a:lnTo>
                <a:lnTo>
                  <a:pt x="38060" y="155233"/>
                </a:lnTo>
                <a:lnTo>
                  <a:pt x="24736" y="129749"/>
                </a:lnTo>
                <a:lnTo>
                  <a:pt x="19850" y="98539"/>
                </a:lnTo>
                <a:lnTo>
                  <a:pt x="23984" y="69731"/>
                </a:lnTo>
                <a:lnTo>
                  <a:pt x="35359" y="45559"/>
                </a:lnTo>
                <a:lnTo>
                  <a:pt x="52436" y="28014"/>
                </a:lnTo>
                <a:lnTo>
                  <a:pt x="73672" y="19088"/>
                </a:lnTo>
                <a:lnTo>
                  <a:pt x="74828" y="18961"/>
                </a:lnTo>
                <a:lnTo>
                  <a:pt x="74828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524278" y="3361270"/>
            <a:ext cx="210820" cy="55880"/>
          </a:xfrm>
          <a:custGeom>
            <a:avLst/>
            <a:gdLst/>
            <a:ahLst/>
            <a:cxnLst/>
            <a:rect l="l" t="t" r="r" b="b"/>
            <a:pathLst>
              <a:path w="210820" h="55879">
                <a:moveTo>
                  <a:pt x="210820" y="0"/>
                </a:moveTo>
                <a:lnTo>
                  <a:pt x="0" y="5067"/>
                </a:lnTo>
                <a:lnTo>
                  <a:pt x="81280" y="55867"/>
                </a:lnTo>
                <a:lnTo>
                  <a:pt x="208280" y="55867"/>
                </a:lnTo>
                <a:lnTo>
                  <a:pt x="21082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524278" y="3617798"/>
            <a:ext cx="210820" cy="55880"/>
          </a:xfrm>
          <a:custGeom>
            <a:avLst/>
            <a:gdLst/>
            <a:ahLst/>
            <a:cxnLst/>
            <a:rect l="l" t="t" r="r" b="b"/>
            <a:pathLst>
              <a:path w="210820" h="55879">
                <a:moveTo>
                  <a:pt x="210820" y="0"/>
                </a:moveTo>
                <a:lnTo>
                  <a:pt x="0" y="5080"/>
                </a:lnTo>
                <a:lnTo>
                  <a:pt x="81280" y="55880"/>
                </a:lnTo>
                <a:lnTo>
                  <a:pt x="208280" y="55880"/>
                </a:lnTo>
                <a:lnTo>
                  <a:pt x="21082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524278" y="3879418"/>
            <a:ext cx="210820" cy="55880"/>
          </a:xfrm>
          <a:custGeom>
            <a:avLst/>
            <a:gdLst/>
            <a:ahLst/>
            <a:cxnLst/>
            <a:rect l="l" t="t" r="r" b="b"/>
            <a:pathLst>
              <a:path w="210820" h="55879">
                <a:moveTo>
                  <a:pt x="210820" y="0"/>
                </a:moveTo>
                <a:lnTo>
                  <a:pt x="0" y="5079"/>
                </a:lnTo>
                <a:lnTo>
                  <a:pt x="81280" y="55879"/>
                </a:lnTo>
                <a:lnTo>
                  <a:pt x="208280" y="55879"/>
                </a:lnTo>
                <a:lnTo>
                  <a:pt x="21082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1" name="object 51"/>
          <p:cNvGrpSpPr/>
          <p:nvPr/>
        </p:nvGrpSpPr>
        <p:grpSpPr>
          <a:xfrm>
            <a:off x="8441665" y="4539488"/>
            <a:ext cx="215265" cy="1153160"/>
            <a:chOff x="3387064" y="4539488"/>
            <a:chExt cx="215265" cy="1153160"/>
          </a:xfrm>
        </p:grpSpPr>
        <p:sp>
          <p:nvSpPr>
            <p:cNvPr id="52" name="object 52"/>
            <p:cNvSpPr/>
            <p:nvPr/>
          </p:nvSpPr>
          <p:spPr>
            <a:xfrm>
              <a:off x="3575088" y="4539488"/>
              <a:ext cx="26670" cy="1095375"/>
            </a:xfrm>
            <a:custGeom>
              <a:avLst/>
              <a:gdLst/>
              <a:ahLst/>
              <a:cxnLst/>
              <a:rect l="l" t="t" r="r" b="b"/>
              <a:pathLst>
                <a:path w="26670" h="1095375">
                  <a:moveTo>
                    <a:pt x="0" y="0"/>
                  </a:moveTo>
                  <a:lnTo>
                    <a:pt x="1587" y="3314"/>
                  </a:lnTo>
                  <a:lnTo>
                    <a:pt x="2527" y="7378"/>
                  </a:lnTo>
                  <a:lnTo>
                    <a:pt x="5067" y="1071587"/>
                  </a:lnTo>
                  <a:lnTo>
                    <a:pt x="6565" y="1076071"/>
                  </a:lnTo>
                  <a:lnTo>
                    <a:pt x="4483" y="1080541"/>
                  </a:lnTo>
                  <a:lnTo>
                    <a:pt x="1003" y="1083995"/>
                  </a:lnTo>
                  <a:lnTo>
                    <a:pt x="22733" y="1095197"/>
                  </a:lnTo>
                  <a:lnTo>
                    <a:pt x="25336" y="1091996"/>
                  </a:lnTo>
                  <a:lnTo>
                    <a:pt x="26670" y="1088136"/>
                  </a:lnTo>
                  <a:lnTo>
                    <a:pt x="25387" y="1084287"/>
                  </a:lnTo>
                  <a:lnTo>
                    <a:pt x="22847" y="25107"/>
                  </a:lnTo>
                  <a:lnTo>
                    <a:pt x="20872" y="13916"/>
                  </a:lnTo>
                  <a:lnTo>
                    <a:pt x="15676" y="6419"/>
                  </a:lnTo>
                  <a:lnTo>
                    <a:pt x="8354" y="19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387064" y="5623483"/>
              <a:ext cx="210756" cy="68872"/>
            </a:xfrm>
            <a:prstGeom prst="rect">
              <a:avLst/>
            </a:prstGeom>
          </p:spPr>
        </p:pic>
      </p:grpSp>
      <p:sp>
        <p:nvSpPr>
          <p:cNvPr id="54" name="object 54"/>
          <p:cNvSpPr/>
          <p:nvPr/>
        </p:nvSpPr>
        <p:spPr>
          <a:xfrm>
            <a:off x="8750922" y="4806238"/>
            <a:ext cx="80010" cy="601980"/>
          </a:xfrm>
          <a:custGeom>
            <a:avLst/>
            <a:gdLst/>
            <a:ahLst/>
            <a:cxnLst/>
            <a:rect l="l" t="t" r="r" b="b"/>
            <a:pathLst>
              <a:path w="80010" h="601979">
                <a:moveTo>
                  <a:pt x="0" y="515607"/>
                </a:moveTo>
                <a:lnTo>
                  <a:pt x="12" y="596900"/>
                </a:lnTo>
                <a:lnTo>
                  <a:pt x="21831" y="601967"/>
                </a:lnTo>
                <a:lnTo>
                  <a:pt x="79641" y="601979"/>
                </a:lnTo>
                <a:lnTo>
                  <a:pt x="79160" y="518160"/>
                </a:lnTo>
                <a:lnTo>
                  <a:pt x="5080" y="518160"/>
                </a:lnTo>
                <a:lnTo>
                  <a:pt x="0" y="515607"/>
                </a:lnTo>
                <a:close/>
              </a:path>
              <a:path w="80010" h="601979">
                <a:moveTo>
                  <a:pt x="79064" y="501311"/>
                </a:moveTo>
                <a:lnTo>
                  <a:pt x="30112" y="501311"/>
                </a:lnTo>
                <a:lnTo>
                  <a:pt x="38715" y="503802"/>
                </a:lnTo>
                <a:lnTo>
                  <a:pt x="46700" y="509408"/>
                </a:lnTo>
                <a:lnTo>
                  <a:pt x="53340" y="518160"/>
                </a:lnTo>
                <a:lnTo>
                  <a:pt x="79160" y="518160"/>
                </a:lnTo>
                <a:lnTo>
                  <a:pt x="79064" y="501311"/>
                </a:lnTo>
                <a:close/>
              </a:path>
              <a:path w="80010" h="601979">
                <a:moveTo>
                  <a:pt x="76187" y="0"/>
                </a:moveTo>
                <a:lnTo>
                  <a:pt x="17868" y="0"/>
                </a:lnTo>
                <a:lnTo>
                  <a:pt x="17868" y="2539"/>
                </a:lnTo>
                <a:lnTo>
                  <a:pt x="21297" y="497839"/>
                </a:lnTo>
                <a:lnTo>
                  <a:pt x="21615" y="501903"/>
                </a:lnTo>
                <a:lnTo>
                  <a:pt x="30112" y="501311"/>
                </a:lnTo>
                <a:lnTo>
                  <a:pt x="79064" y="501311"/>
                </a:lnTo>
                <a:lnTo>
                  <a:pt x="76187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5" name="object 55"/>
          <p:cNvGrpSpPr/>
          <p:nvPr/>
        </p:nvGrpSpPr>
        <p:grpSpPr>
          <a:xfrm>
            <a:off x="8050962" y="5497118"/>
            <a:ext cx="781685" cy="421640"/>
            <a:chOff x="2996361" y="5497118"/>
            <a:chExt cx="781685" cy="421640"/>
          </a:xfrm>
        </p:grpSpPr>
        <p:sp>
          <p:nvSpPr>
            <p:cNvPr id="56" name="object 56"/>
            <p:cNvSpPr/>
            <p:nvPr/>
          </p:nvSpPr>
          <p:spPr>
            <a:xfrm>
              <a:off x="2996361" y="5692673"/>
              <a:ext cx="781050" cy="226060"/>
            </a:xfrm>
            <a:custGeom>
              <a:avLst/>
              <a:gdLst/>
              <a:ahLst/>
              <a:cxnLst/>
              <a:rect l="l" t="t" r="r" b="b"/>
              <a:pathLst>
                <a:path w="781050" h="226060">
                  <a:moveTo>
                    <a:pt x="720432" y="0"/>
                  </a:moveTo>
                  <a:lnTo>
                    <a:pt x="717943" y="2971"/>
                  </a:lnTo>
                  <a:lnTo>
                    <a:pt x="713905" y="5549"/>
                  </a:lnTo>
                  <a:lnTo>
                    <a:pt x="707593" y="7645"/>
                  </a:lnTo>
                  <a:lnTo>
                    <a:pt x="1612" y="193433"/>
                  </a:lnTo>
                  <a:lnTo>
                    <a:pt x="0" y="225983"/>
                  </a:lnTo>
                  <a:lnTo>
                    <a:pt x="760920" y="25425"/>
                  </a:lnTo>
                  <a:lnTo>
                    <a:pt x="776401" y="19621"/>
                  </a:lnTo>
                  <a:lnTo>
                    <a:pt x="780072" y="16725"/>
                  </a:lnTo>
                  <a:lnTo>
                    <a:pt x="780961" y="10096"/>
                  </a:lnTo>
                  <a:lnTo>
                    <a:pt x="72043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716794" y="5497118"/>
              <a:ext cx="60960" cy="205740"/>
            </a:xfrm>
            <a:custGeom>
              <a:avLst/>
              <a:gdLst/>
              <a:ahLst/>
              <a:cxnLst/>
              <a:rect l="l" t="t" r="r" b="b"/>
              <a:pathLst>
                <a:path w="60960" h="205739">
                  <a:moveTo>
                    <a:pt x="59677" y="0"/>
                  </a:moveTo>
                  <a:lnTo>
                    <a:pt x="1358" y="0"/>
                  </a:lnTo>
                  <a:lnTo>
                    <a:pt x="2400" y="180339"/>
                  </a:lnTo>
                  <a:lnTo>
                    <a:pt x="3886" y="186296"/>
                  </a:lnTo>
                  <a:lnTo>
                    <a:pt x="3530" y="191338"/>
                  </a:lnTo>
                  <a:lnTo>
                    <a:pt x="0" y="195554"/>
                  </a:lnTo>
                  <a:lnTo>
                    <a:pt x="60528" y="205651"/>
                  </a:lnTo>
                  <a:lnTo>
                    <a:pt x="60794" y="203568"/>
                  </a:lnTo>
                  <a:lnTo>
                    <a:pt x="60807" y="198120"/>
                  </a:lnTo>
                  <a:lnTo>
                    <a:pt x="5967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8046986" y="4333798"/>
            <a:ext cx="779780" cy="386080"/>
            <a:chOff x="2992386" y="4333798"/>
            <a:chExt cx="779780" cy="386080"/>
          </a:xfrm>
        </p:grpSpPr>
        <p:sp>
          <p:nvSpPr>
            <p:cNvPr id="59" name="object 59"/>
            <p:cNvSpPr/>
            <p:nvPr/>
          </p:nvSpPr>
          <p:spPr>
            <a:xfrm>
              <a:off x="3696335" y="4341850"/>
              <a:ext cx="76200" cy="378460"/>
            </a:xfrm>
            <a:custGeom>
              <a:avLst/>
              <a:gdLst/>
              <a:ahLst/>
              <a:cxnLst/>
              <a:rect l="l" t="t" r="r" b="b"/>
              <a:pathLst>
                <a:path w="76200" h="378460">
                  <a:moveTo>
                    <a:pt x="66446" y="0"/>
                  </a:moveTo>
                  <a:lnTo>
                    <a:pt x="15290" y="18770"/>
                  </a:lnTo>
                  <a:lnTo>
                    <a:pt x="17322" y="263728"/>
                  </a:lnTo>
                  <a:lnTo>
                    <a:pt x="16700" y="269773"/>
                  </a:lnTo>
                  <a:lnTo>
                    <a:pt x="25119" y="268864"/>
                  </a:lnTo>
                  <a:lnTo>
                    <a:pt x="33070" y="270938"/>
                  </a:lnTo>
                  <a:lnTo>
                    <a:pt x="40089" y="275999"/>
                  </a:lnTo>
                  <a:lnTo>
                    <a:pt x="45707" y="284048"/>
                  </a:lnTo>
                  <a:lnTo>
                    <a:pt x="7010" y="284073"/>
                  </a:lnTo>
                  <a:lnTo>
                    <a:pt x="0" y="284670"/>
                  </a:lnTo>
                  <a:lnTo>
                    <a:pt x="0" y="378015"/>
                  </a:lnTo>
                  <a:lnTo>
                    <a:pt x="75679" y="378028"/>
                  </a:lnTo>
                  <a:lnTo>
                    <a:pt x="73647" y="24968"/>
                  </a:lnTo>
                  <a:lnTo>
                    <a:pt x="73109" y="16566"/>
                  </a:lnTo>
                  <a:lnTo>
                    <a:pt x="71613" y="9721"/>
                  </a:lnTo>
                  <a:lnTo>
                    <a:pt x="69334" y="4258"/>
                  </a:lnTo>
                  <a:lnTo>
                    <a:pt x="664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2992386" y="4333798"/>
              <a:ext cx="770890" cy="59055"/>
            </a:xfrm>
            <a:custGeom>
              <a:avLst/>
              <a:gdLst/>
              <a:ahLst/>
              <a:cxnLst/>
              <a:rect l="l" t="t" r="r" b="b"/>
              <a:pathLst>
                <a:path w="770889" h="59054">
                  <a:moveTo>
                    <a:pt x="757897" y="0"/>
                  </a:moveTo>
                  <a:lnTo>
                    <a:pt x="752195" y="0"/>
                  </a:lnTo>
                  <a:lnTo>
                    <a:pt x="0" y="39420"/>
                  </a:lnTo>
                  <a:lnTo>
                    <a:pt x="2971" y="44564"/>
                  </a:lnTo>
                  <a:lnTo>
                    <a:pt x="9626" y="58483"/>
                  </a:lnTo>
                  <a:lnTo>
                    <a:pt x="719188" y="20319"/>
                  </a:lnTo>
                  <a:lnTo>
                    <a:pt x="719239" y="26822"/>
                  </a:lnTo>
                  <a:lnTo>
                    <a:pt x="770394" y="8051"/>
                  </a:lnTo>
                  <a:lnTo>
                    <a:pt x="765086" y="1765"/>
                  </a:lnTo>
                  <a:lnTo>
                    <a:pt x="75789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8861895" y="4371848"/>
            <a:ext cx="1125855" cy="1307465"/>
            <a:chOff x="3807294" y="4371847"/>
            <a:chExt cx="1125855" cy="1307465"/>
          </a:xfrm>
        </p:grpSpPr>
        <p:sp>
          <p:nvSpPr>
            <p:cNvPr id="62" name="object 62"/>
            <p:cNvSpPr/>
            <p:nvPr/>
          </p:nvSpPr>
          <p:spPr>
            <a:xfrm>
              <a:off x="3831437" y="4374133"/>
              <a:ext cx="431165" cy="1303020"/>
            </a:xfrm>
            <a:custGeom>
              <a:avLst/>
              <a:gdLst/>
              <a:ahLst/>
              <a:cxnLst/>
              <a:rect l="l" t="t" r="r" b="b"/>
              <a:pathLst>
                <a:path w="431164" h="1303020">
                  <a:moveTo>
                    <a:pt x="70954" y="0"/>
                  </a:moveTo>
                  <a:lnTo>
                    <a:pt x="0" y="0"/>
                  </a:lnTo>
                  <a:lnTo>
                    <a:pt x="0" y="101676"/>
                  </a:lnTo>
                  <a:lnTo>
                    <a:pt x="15367" y="111188"/>
                  </a:lnTo>
                  <a:lnTo>
                    <a:pt x="15367" y="1039494"/>
                  </a:lnTo>
                  <a:lnTo>
                    <a:pt x="0" y="1048994"/>
                  </a:lnTo>
                  <a:lnTo>
                    <a:pt x="0" y="1295514"/>
                  </a:lnTo>
                  <a:lnTo>
                    <a:pt x="430860" y="1302842"/>
                  </a:lnTo>
                  <a:lnTo>
                    <a:pt x="430860" y="757110"/>
                  </a:lnTo>
                  <a:lnTo>
                    <a:pt x="400151" y="757110"/>
                  </a:lnTo>
                  <a:lnTo>
                    <a:pt x="400151" y="640079"/>
                  </a:lnTo>
                  <a:lnTo>
                    <a:pt x="430860" y="640079"/>
                  </a:lnTo>
                  <a:lnTo>
                    <a:pt x="430860" y="19011"/>
                  </a:lnTo>
                  <a:lnTo>
                    <a:pt x="267741" y="19011"/>
                  </a:lnTo>
                  <a:lnTo>
                    <a:pt x="267931" y="83388"/>
                  </a:lnTo>
                  <a:lnTo>
                    <a:pt x="70954" y="83388"/>
                  </a:lnTo>
                  <a:lnTo>
                    <a:pt x="7095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831437" y="4374133"/>
              <a:ext cx="431165" cy="1303020"/>
            </a:xfrm>
            <a:custGeom>
              <a:avLst/>
              <a:gdLst/>
              <a:ahLst/>
              <a:cxnLst/>
              <a:rect l="l" t="t" r="r" b="b"/>
              <a:pathLst>
                <a:path w="431164" h="1303020">
                  <a:moveTo>
                    <a:pt x="430860" y="640079"/>
                  </a:moveTo>
                  <a:lnTo>
                    <a:pt x="430860" y="19011"/>
                  </a:lnTo>
                  <a:lnTo>
                    <a:pt x="284556" y="19011"/>
                  </a:lnTo>
                  <a:lnTo>
                    <a:pt x="274320" y="19011"/>
                  </a:lnTo>
                  <a:lnTo>
                    <a:pt x="267741" y="19011"/>
                  </a:lnTo>
                  <a:lnTo>
                    <a:pt x="267741" y="30721"/>
                  </a:lnTo>
                  <a:lnTo>
                    <a:pt x="267931" y="83388"/>
                  </a:lnTo>
                  <a:lnTo>
                    <a:pt x="70954" y="83388"/>
                  </a:lnTo>
                  <a:lnTo>
                    <a:pt x="70954" y="0"/>
                  </a:lnTo>
                  <a:lnTo>
                    <a:pt x="0" y="0"/>
                  </a:lnTo>
                  <a:lnTo>
                    <a:pt x="0" y="101676"/>
                  </a:lnTo>
                  <a:lnTo>
                    <a:pt x="15367" y="111188"/>
                  </a:lnTo>
                  <a:lnTo>
                    <a:pt x="15367" y="1039494"/>
                  </a:lnTo>
                  <a:lnTo>
                    <a:pt x="0" y="1048994"/>
                  </a:lnTo>
                  <a:lnTo>
                    <a:pt x="0" y="1295514"/>
                  </a:lnTo>
                  <a:lnTo>
                    <a:pt x="430860" y="1302842"/>
                  </a:lnTo>
                  <a:lnTo>
                    <a:pt x="430860" y="757110"/>
                  </a:lnTo>
                  <a:lnTo>
                    <a:pt x="400151" y="757110"/>
                  </a:lnTo>
                  <a:lnTo>
                    <a:pt x="400151" y="640079"/>
                  </a:lnTo>
                  <a:lnTo>
                    <a:pt x="430860" y="64007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807294" y="4376419"/>
              <a:ext cx="1125855" cy="66040"/>
            </a:xfrm>
            <a:custGeom>
              <a:avLst/>
              <a:gdLst/>
              <a:ahLst/>
              <a:cxnLst/>
              <a:rect l="l" t="t" r="r" b="b"/>
              <a:pathLst>
                <a:path w="1125854" h="66039">
                  <a:moveTo>
                    <a:pt x="1125816" y="26670"/>
                  </a:moveTo>
                  <a:lnTo>
                    <a:pt x="1108062" y="26670"/>
                  </a:lnTo>
                  <a:lnTo>
                    <a:pt x="1108062" y="7620"/>
                  </a:lnTo>
                  <a:lnTo>
                    <a:pt x="558380" y="7620"/>
                  </a:lnTo>
                  <a:lnTo>
                    <a:pt x="558380" y="0"/>
                  </a:lnTo>
                  <a:lnTo>
                    <a:pt x="0" y="0"/>
                  </a:lnTo>
                  <a:lnTo>
                    <a:pt x="0" y="7620"/>
                  </a:lnTo>
                  <a:lnTo>
                    <a:pt x="0" y="26670"/>
                  </a:lnTo>
                  <a:lnTo>
                    <a:pt x="0" y="62001"/>
                  </a:lnTo>
                  <a:lnTo>
                    <a:pt x="0" y="64287"/>
                  </a:lnTo>
                  <a:lnTo>
                    <a:pt x="0" y="66040"/>
                  </a:lnTo>
                  <a:lnTo>
                    <a:pt x="1072502" y="66040"/>
                  </a:lnTo>
                  <a:lnTo>
                    <a:pt x="1072502" y="64287"/>
                  </a:lnTo>
                  <a:lnTo>
                    <a:pt x="1125816" y="64287"/>
                  </a:lnTo>
                  <a:lnTo>
                    <a:pt x="1125816" y="62001"/>
                  </a:lnTo>
                  <a:lnTo>
                    <a:pt x="1125816" y="2667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" name="object 65"/>
          <p:cNvGrpSpPr/>
          <p:nvPr/>
        </p:nvGrpSpPr>
        <p:grpSpPr>
          <a:xfrm>
            <a:off x="10002457" y="4371937"/>
            <a:ext cx="442595" cy="236220"/>
            <a:chOff x="4947856" y="4371937"/>
            <a:chExt cx="442595" cy="236220"/>
          </a:xfrm>
        </p:grpSpPr>
        <p:pic>
          <p:nvPicPr>
            <p:cNvPr id="66" name="object 6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233555" y="4371937"/>
              <a:ext cx="156756" cy="71119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4947856" y="4451743"/>
              <a:ext cx="412750" cy="156845"/>
            </a:xfrm>
            <a:custGeom>
              <a:avLst/>
              <a:gdLst/>
              <a:ahLst/>
              <a:cxnLst/>
              <a:rect l="l" t="t" r="r" b="b"/>
              <a:pathLst>
                <a:path w="412750" h="156845">
                  <a:moveTo>
                    <a:pt x="412254" y="0"/>
                  </a:moveTo>
                  <a:lnTo>
                    <a:pt x="0" y="0"/>
                  </a:lnTo>
                  <a:lnTo>
                    <a:pt x="0" y="156362"/>
                  </a:lnTo>
                  <a:lnTo>
                    <a:pt x="412254" y="156362"/>
                  </a:lnTo>
                  <a:lnTo>
                    <a:pt x="4122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8" name="object 68"/>
          <p:cNvSpPr/>
          <p:nvPr/>
        </p:nvSpPr>
        <p:spPr>
          <a:xfrm>
            <a:off x="9356548" y="3078645"/>
            <a:ext cx="296545" cy="1090930"/>
          </a:xfrm>
          <a:custGeom>
            <a:avLst/>
            <a:gdLst/>
            <a:ahLst/>
            <a:cxnLst/>
            <a:rect l="l" t="t" r="r" b="b"/>
            <a:pathLst>
              <a:path w="296545" h="1090929">
                <a:moveTo>
                  <a:pt x="296341" y="0"/>
                </a:moveTo>
                <a:lnTo>
                  <a:pt x="0" y="0"/>
                </a:lnTo>
                <a:lnTo>
                  <a:pt x="0" y="1090510"/>
                </a:lnTo>
                <a:lnTo>
                  <a:pt x="296341" y="1090510"/>
                </a:lnTo>
                <a:lnTo>
                  <a:pt x="296341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9" name="object 69"/>
          <p:cNvGrpSpPr/>
          <p:nvPr/>
        </p:nvGrpSpPr>
        <p:grpSpPr>
          <a:xfrm>
            <a:off x="8509317" y="3187458"/>
            <a:ext cx="269240" cy="182880"/>
            <a:chOff x="3454717" y="3187458"/>
            <a:chExt cx="269240" cy="182880"/>
          </a:xfrm>
        </p:grpSpPr>
        <p:sp>
          <p:nvSpPr>
            <p:cNvPr id="70" name="object 70"/>
            <p:cNvSpPr/>
            <p:nvPr/>
          </p:nvSpPr>
          <p:spPr>
            <a:xfrm>
              <a:off x="3454717" y="3189312"/>
              <a:ext cx="109220" cy="178435"/>
            </a:xfrm>
            <a:custGeom>
              <a:avLst/>
              <a:gdLst/>
              <a:ahLst/>
              <a:cxnLst/>
              <a:rect l="l" t="t" r="r" b="b"/>
              <a:pathLst>
                <a:path w="109220" h="178435">
                  <a:moveTo>
                    <a:pt x="109220" y="127431"/>
                  </a:moveTo>
                  <a:lnTo>
                    <a:pt x="96520" y="127431"/>
                  </a:lnTo>
                  <a:lnTo>
                    <a:pt x="96520" y="51231"/>
                  </a:lnTo>
                  <a:lnTo>
                    <a:pt x="0" y="51231"/>
                  </a:lnTo>
                  <a:lnTo>
                    <a:pt x="0" y="127431"/>
                  </a:lnTo>
                  <a:lnTo>
                    <a:pt x="12700" y="127431"/>
                  </a:lnTo>
                  <a:lnTo>
                    <a:pt x="12700" y="178231"/>
                  </a:lnTo>
                  <a:lnTo>
                    <a:pt x="109220" y="178219"/>
                  </a:lnTo>
                  <a:lnTo>
                    <a:pt x="109220" y="127431"/>
                  </a:lnTo>
                  <a:close/>
                </a:path>
                <a:path w="109220" h="178435">
                  <a:moveTo>
                    <a:pt x="109220" y="431"/>
                  </a:moveTo>
                  <a:lnTo>
                    <a:pt x="12700" y="0"/>
                  </a:lnTo>
                  <a:lnTo>
                    <a:pt x="12700" y="51219"/>
                  </a:lnTo>
                  <a:lnTo>
                    <a:pt x="109220" y="51219"/>
                  </a:lnTo>
                  <a:lnTo>
                    <a:pt x="109220" y="43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551237" y="3189744"/>
              <a:ext cx="59690" cy="177800"/>
            </a:xfrm>
            <a:custGeom>
              <a:avLst/>
              <a:gdLst/>
              <a:ahLst/>
              <a:cxnLst/>
              <a:rect l="l" t="t" r="r" b="b"/>
              <a:pathLst>
                <a:path w="59689" h="177800">
                  <a:moveTo>
                    <a:pt x="46989" y="127000"/>
                  </a:moveTo>
                  <a:lnTo>
                    <a:pt x="0" y="127000"/>
                  </a:lnTo>
                  <a:lnTo>
                    <a:pt x="0" y="50800"/>
                  </a:lnTo>
                  <a:lnTo>
                    <a:pt x="46989" y="50800"/>
                  </a:lnTo>
                  <a:lnTo>
                    <a:pt x="46989" y="127000"/>
                  </a:lnTo>
                  <a:close/>
                </a:path>
                <a:path w="59689" h="177800">
                  <a:moveTo>
                    <a:pt x="59689" y="50800"/>
                  </a:moveTo>
                  <a:lnTo>
                    <a:pt x="59689" y="0"/>
                  </a:lnTo>
                  <a:lnTo>
                    <a:pt x="12700" y="0"/>
                  </a:lnTo>
                  <a:lnTo>
                    <a:pt x="12700" y="50787"/>
                  </a:lnTo>
                  <a:lnTo>
                    <a:pt x="59689" y="50800"/>
                  </a:lnTo>
                  <a:close/>
                </a:path>
                <a:path w="59689" h="177800">
                  <a:moveTo>
                    <a:pt x="59689" y="177800"/>
                  </a:moveTo>
                  <a:lnTo>
                    <a:pt x="59689" y="127000"/>
                  </a:lnTo>
                  <a:lnTo>
                    <a:pt x="12700" y="127000"/>
                  </a:lnTo>
                  <a:lnTo>
                    <a:pt x="12700" y="177787"/>
                  </a:lnTo>
                  <a:lnTo>
                    <a:pt x="59689" y="17780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598227" y="3189744"/>
              <a:ext cx="125730" cy="177800"/>
            </a:xfrm>
            <a:custGeom>
              <a:avLst/>
              <a:gdLst/>
              <a:ahLst/>
              <a:cxnLst/>
              <a:rect l="l" t="t" r="r" b="b"/>
              <a:pathLst>
                <a:path w="125729" h="177800">
                  <a:moveTo>
                    <a:pt x="12700" y="0"/>
                  </a:moveTo>
                  <a:lnTo>
                    <a:pt x="12700" y="50800"/>
                  </a:lnTo>
                  <a:lnTo>
                    <a:pt x="0" y="50800"/>
                  </a:lnTo>
                  <a:lnTo>
                    <a:pt x="0" y="127000"/>
                  </a:lnTo>
                  <a:lnTo>
                    <a:pt x="12700" y="127000"/>
                  </a:lnTo>
                  <a:lnTo>
                    <a:pt x="12700" y="177800"/>
                  </a:lnTo>
                  <a:lnTo>
                    <a:pt x="114592" y="176555"/>
                  </a:lnTo>
                  <a:lnTo>
                    <a:pt x="114477" y="125717"/>
                  </a:lnTo>
                  <a:lnTo>
                    <a:pt x="125590" y="122148"/>
                  </a:lnTo>
                  <a:lnTo>
                    <a:pt x="125425" y="56756"/>
                  </a:lnTo>
                  <a:lnTo>
                    <a:pt x="113093" y="56413"/>
                  </a:lnTo>
                  <a:lnTo>
                    <a:pt x="112966" y="4152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639540" y="3211055"/>
              <a:ext cx="55880" cy="133350"/>
            </a:xfrm>
            <a:custGeom>
              <a:avLst/>
              <a:gdLst/>
              <a:ahLst/>
              <a:cxnLst/>
              <a:rect l="l" t="t" r="r" b="b"/>
              <a:pathLst>
                <a:path w="55879" h="133350">
                  <a:moveTo>
                    <a:pt x="0" y="0"/>
                  </a:moveTo>
                  <a:lnTo>
                    <a:pt x="114" y="132511"/>
                  </a:lnTo>
                  <a:lnTo>
                    <a:pt x="55803" y="132816"/>
                  </a:lnTo>
                  <a:lnTo>
                    <a:pt x="55562" y="20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" name="object 74"/>
          <p:cNvGrpSpPr/>
          <p:nvPr/>
        </p:nvGrpSpPr>
        <p:grpSpPr>
          <a:xfrm>
            <a:off x="8509317" y="3443985"/>
            <a:ext cx="269240" cy="182880"/>
            <a:chOff x="3454717" y="3443985"/>
            <a:chExt cx="269240" cy="182880"/>
          </a:xfrm>
        </p:grpSpPr>
        <p:sp>
          <p:nvSpPr>
            <p:cNvPr id="75" name="object 75"/>
            <p:cNvSpPr/>
            <p:nvPr/>
          </p:nvSpPr>
          <p:spPr>
            <a:xfrm>
              <a:off x="3454717" y="3445852"/>
              <a:ext cx="109220" cy="178435"/>
            </a:xfrm>
            <a:custGeom>
              <a:avLst/>
              <a:gdLst/>
              <a:ahLst/>
              <a:cxnLst/>
              <a:rect l="l" t="t" r="r" b="b"/>
              <a:pathLst>
                <a:path w="109220" h="178435">
                  <a:moveTo>
                    <a:pt x="109220" y="419"/>
                  </a:moveTo>
                  <a:lnTo>
                    <a:pt x="12700" y="0"/>
                  </a:lnTo>
                  <a:lnTo>
                    <a:pt x="12700" y="51219"/>
                  </a:lnTo>
                  <a:lnTo>
                    <a:pt x="0" y="51219"/>
                  </a:lnTo>
                  <a:lnTo>
                    <a:pt x="0" y="127419"/>
                  </a:lnTo>
                  <a:lnTo>
                    <a:pt x="12700" y="127419"/>
                  </a:lnTo>
                  <a:lnTo>
                    <a:pt x="12700" y="178219"/>
                  </a:lnTo>
                  <a:lnTo>
                    <a:pt x="109220" y="178219"/>
                  </a:lnTo>
                  <a:lnTo>
                    <a:pt x="109220" y="127419"/>
                  </a:lnTo>
                  <a:lnTo>
                    <a:pt x="96520" y="127419"/>
                  </a:lnTo>
                  <a:lnTo>
                    <a:pt x="96520" y="51219"/>
                  </a:lnTo>
                  <a:lnTo>
                    <a:pt x="109220" y="51219"/>
                  </a:lnTo>
                  <a:lnTo>
                    <a:pt x="109220" y="41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551237" y="3446271"/>
              <a:ext cx="59690" cy="177800"/>
            </a:xfrm>
            <a:custGeom>
              <a:avLst/>
              <a:gdLst/>
              <a:ahLst/>
              <a:cxnLst/>
              <a:rect l="l" t="t" r="r" b="b"/>
              <a:pathLst>
                <a:path w="59689" h="177800">
                  <a:moveTo>
                    <a:pt x="46989" y="127000"/>
                  </a:moveTo>
                  <a:lnTo>
                    <a:pt x="0" y="127000"/>
                  </a:lnTo>
                  <a:lnTo>
                    <a:pt x="0" y="50800"/>
                  </a:lnTo>
                  <a:lnTo>
                    <a:pt x="46989" y="50800"/>
                  </a:lnTo>
                  <a:lnTo>
                    <a:pt x="46989" y="127000"/>
                  </a:lnTo>
                  <a:close/>
                </a:path>
                <a:path w="59689" h="177800">
                  <a:moveTo>
                    <a:pt x="59689" y="50800"/>
                  </a:moveTo>
                  <a:lnTo>
                    <a:pt x="59689" y="0"/>
                  </a:lnTo>
                  <a:lnTo>
                    <a:pt x="12700" y="0"/>
                  </a:lnTo>
                  <a:lnTo>
                    <a:pt x="12700" y="50800"/>
                  </a:lnTo>
                  <a:lnTo>
                    <a:pt x="59689" y="50800"/>
                  </a:lnTo>
                  <a:close/>
                </a:path>
                <a:path w="59689" h="177800">
                  <a:moveTo>
                    <a:pt x="59689" y="177800"/>
                  </a:moveTo>
                  <a:lnTo>
                    <a:pt x="59689" y="127000"/>
                  </a:lnTo>
                  <a:lnTo>
                    <a:pt x="12700" y="127000"/>
                  </a:lnTo>
                  <a:lnTo>
                    <a:pt x="12700" y="177800"/>
                  </a:lnTo>
                  <a:lnTo>
                    <a:pt x="59689" y="17780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598227" y="3446271"/>
              <a:ext cx="125730" cy="177800"/>
            </a:xfrm>
            <a:custGeom>
              <a:avLst/>
              <a:gdLst/>
              <a:ahLst/>
              <a:cxnLst/>
              <a:rect l="l" t="t" r="r" b="b"/>
              <a:pathLst>
                <a:path w="125729" h="177800">
                  <a:moveTo>
                    <a:pt x="12700" y="0"/>
                  </a:moveTo>
                  <a:lnTo>
                    <a:pt x="12700" y="50800"/>
                  </a:lnTo>
                  <a:lnTo>
                    <a:pt x="0" y="50800"/>
                  </a:lnTo>
                  <a:lnTo>
                    <a:pt x="0" y="127000"/>
                  </a:lnTo>
                  <a:lnTo>
                    <a:pt x="12700" y="127000"/>
                  </a:lnTo>
                  <a:lnTo>
                    <a:pt x="12700" y="177800"/>
                  </a:lnTo>
                  <a:lnTo>
                    <a:pt x="114592" y="176568"/>
                  </a:lnTo>
                  <a:lnTo>
                    <a:pt x="114477" y="125729"/>
                  </a:lnTo>
                  <a:lnTo>
                    <a:pt x="125590" y="122161"/>
                  </a:lnTo>
                  <a:lnTo>
                    <a:pt x="125425" y="56769"/>
                  </a:lnTo>
                  <a:lnTo>
                    <a:pt x="113093" y="56426"/>
                  </a:lnTo>
                  <a:lnTo>
                    <a:pt x="112966" y="4165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639540" y="3467607"/>
              <a:ext cx="55880" cy="133350"/>
            </a:xfrm>
            <a:custGeom>
              <a:avLst/>
              <a:gdLst/>
              <a:ahLst/>
              <a:cxnLst/>
              <a:rect l="l" t="t" r="r" b="b"/>
              <a:pathLst>
                <a:path w="55879" h="133350">
                  <a:moveTo>
                    <a:pt x="0" y="0"/>
                  </a:moveTo>
                  <a:lnTo>
                    <a:pt x="114" y="132499"/>
                  </a:lnTo>
                  <a:lnTo>
                    <a:pt x="55803" y="132803"/>
                  </a:lnTo>
                  <a:lnTo>
                    <a:pt x="55562" y="1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9" name="object 79"/>
          <p:cNvGrpSpPr/>
          <p:nvPr/>
        </p:nvGrpSpPr>
        <p:grpSpPr>
          <a:xfrm>
            <a:off x="8509317" y="3705605"/>
            <a:ext cx="270510" cy="182880"/>
            <a:chOff x="3454717" y="3705605"/>
            <a:chExt cx="270510" cy="182880"/>
          </a:xfrm>
        </p:grpSpPr>
        <p:sp>
          <p:nvSpPr>
            <p:cNvPr id="80" name="object 80"/>
            <p:cNvSpPr/>
            <p:nvPr/>
          </p:nvSpPr>
          <p:spPr>
            <a:xfrm>
              <a:off x="3454717" y="3707472"/>
              <a:ext cx="109220" cy="178435"/>
            </a:xfrm>
            <a:custGeom>
              <a:avLst/>
              <a:gdLst/>
              <a:ahLst/>
              <a:cxnLst/>
              <a:rect l="l" t="t" r="r" b="b"/>
              <a:pathLst>
                <a:path w="109220" h="178435">
                  <a:moveTo>
                    <a:pt x="109220" y="127431"/>
                  </a:moveTo>
                  <a:lnTo>
                    <a:pt x="96520" y="127431"/>
                  </a:lnTo>
                  <a:lnTo>
                    <a:pt x="96520" y="51231"/>
                  </a:lnTo>
                  <a:lnTo>
                    <a:pt x="0" y="51231"/>
                  </a:lnTo>
                  <a:lnTo>
                    <a:pt x="0" y="127431"/>
                  </a:lnTo>
                  <a:lnTo>
                    <a:pt x="12700" y="127431"/>
                  </a:lnTo>
                  <a:lnTo>
                    <a:pt x="12700" y="178219"/>
                  </a:lnTo>
                  <a:lnTo>
                    <a:pt x="109220" y="178219"/>
                  </a:lnTo>
                  <a:lnTo>
                    <a:pt x="109220" y="127431"/>
                  </a:lnTo>
                  <a:close/>
                </a:path>
                <a:path w="109220" h="178435">
                  <a:moveTo>
                    <a:pt x="109220" y="419"/>
                  </a:moveTo>
                  <a:lnTo>
                    <a:pt x="12700" y="0"/>
                  </a:lnTo>
                  <a:lnTo>
                    <a:pt x="12700" y="51219"/>
                  </a:lnTo>
                  <a:lnTo>
                    <a:pt x="109220" y="51219"/>
                  </a:lnTo>
                  <a:lnTo>
                    <a:pt x="109220" y="41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551237" y="3707891"/>
              <a:ext cx="59690" cy="177800"/>
            </a:xfrm>
            <a:custGeom>
              <a:avLst/>
              <a:gdLst/>
              <a:ahLst/>
              <a:cxnLst/>
              <a:rect l="l" t="t" r="r" b="b"/>
              <a:pathLst>
                <a:path w="59689" h="177800">
                  <a:moveTo>
                    <a:pt x="46989" y="127012"/>
                  </a:moveTo>
                  <a:lnTo>
                    <a:pt x="0" y="127012"/>
                  </a:lnTo>
                  <a:lnTo>
                    <a:pt x="0" y="50812"/>
                  </a:lnTo>
                  <a:lnTo>
                    <a:pt x="46989" y="50812"/>
                  </a:lnTo>
                  <a:lnTo>
                    <a:pt x="46989" y="127012"/>
                  </a:lnTo>
                  <a:close/>
                </a:path>
                <a:path w="59689" h="177800">
                  <a:moveTo>
                    <a:pt x="59689" y="50812"/>
                  </a:moveTo>
                  <a:lnTo>
                    <a:pt x="59689" y="0"/>
                  </a:lnTo>
                  <a:lnTo>
                    <a:pt x="12700" y="0"/>
                  </a:lnTo>
                  <a:lnTo>
                    <a:pt x="12700" y="50800"/>
                  </a:lnTo>
                  <a:lnTo>
                    <a:pt x="59689" y="50812"/>
                  </a:lnTo>
                  <a:close/>
                </a:path>
                <a:path w="59689" h="177800">
                  <a:moveTo>
                    <a:pt x="59689" y="177800"/>
                  </a:moveTo>
                  <a:lnTo>
                    <a:pt x="59689" y="127012"/>
                  </a:lnTo>
                  <a:lnTo>
                    <a:pt x="12700" y="127012"/>
                  </a:lnTo>
                  <a:lnTo>
                    <a:pt x="12700" y="177800"/>
                  </a:lnTo>
                  <a:lnTo>
                    <a:pt x="59689" y="17780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598227" y="3707891"/>
              <a:ext cx="127000" cy="177800"/>
            </a:xfrm>
            <a:custGeom>
              <a:avLst/>
              <a:gdLst/>
              <a:ahLst/>
              <a:cxnLst/>
              <a:rect l="l" t="t" r="r" b="b"/>
              <a:pathLst>
                <a:path w="127000" h="177800">
                  <a:moveTo>
                    <a:pt x="12865" y="0"/>
                  </a:moveTo>
                  <a:lnTo>
                    <a:pt x="12903" y="50317"/>
                  </a:lnTo>
                  <a:lnTo>
                    <a:pt x="0" y="50393"/>
                  </a:lnTo>
                  <a:lnTo>
                    <a:pt x="0" y="126593"/>
                  </a:lnTo>
                  <a:lnTo>
                    <a:pt x="12966" y="126415"/>
                  </a:lnTo>
                  <a:lnTo>
                    <a:pt x="13004" y="177546"/>
                  </a:lnTo>
                  <a:lnTo>
                    <a:pt x="116014" y="174244"/>
                  </a:lnTo>
                  <a:lnTo>
                    <a:pt x="115531" y="123685"/>
                  </a:lnTo>
                  <a:lnTo>
                    <a:pt x="126568" y="120002"/>
                  </a:lnTo>
                  <a:lnTo>
                    <a:pt x="125895" y="55537"/>
                  </a:lnTo>
                  <a:lnTo>
                    <a:pt x="113652" y="55270"/>
                  </a:lnTo>
                  <a:lnTo>
                    <a:pt x="113169" y="4063"/>
                  </a:lnTo>
                  <a:lnTo>
                    <a:pt x="1286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639997" y="3728910"/>
              <a:ext cx="57150" cy="132080"/>
            </a:xfrm>
            <a:custGeom>
              <a:avLst/>
              <a:gdLst/>
              <a:ahLst/>
              <a:cxnLst/>
              <a:rect l="l" t="t" r="r" b="b"/>
              <a:pathLst>
                <a:path w="57150" h="132079">
                  <a:moveTo>
                    <a:pt x="0" y="0"/>
                  </a:moveTo>
                  <a:lnTo>
                    <a:pt x="457" y="131851"/>
                  </a:lnTo>
                  <a:lnTo>
                    <a:pt x="56616" y="131178"/>
                  </a:lnTo>
                  <a:lnTo>
                    <a:pt x="55562" y="18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4" name="object 84"/>
          <p:cNvGrpSpPr/>
          <p:nvPr/>
        </p:nvGrpSpPr>
        <p:grpSpPr>
          <a:xfrm>
            <a:off x="8447367" y="3190557"/>
            <a:ext cx="130175" cy="196850"/>
            <a:chOff x="3392766" y="3190557"/>
            <a:chExt cx="130175" cy="196850"/>
          </a:xfrm>
        </p:grpSpPr>
        <p:sp>
          <p:nvSpPr>
            <p:cNvPr id="85" name="object 85"/>
            <p:cNvSpPr/>
            <p:nvPr/>
          </p:nvSpPr>
          <p:spPr>
            <a:xfrm>
              <a:off x="3412502" y="3209251"/>
              <a:ext cx="55244" cy="158750"/>
            </a:xfrm>
            <a:custGeom>
              <a:avLst/>
              <a:gdLst/>
              <a:ahLst/>
              <a:cxnLst/>
              <a:rect l="l" t="t" r="r" b="b"/>
              <a:pathLst>
                <a:path w="55245" h="158750">
                  <a:moveTo>
                    <a:pt x="54914" y="0"/>
                  </a:moveTo>
                  <a:lnTo>
                    <a:pt x="14568" y="27895"/>
                  </a:lnTo>
                  <a:lnTo>
                    <a:pt x="0" y="79286"/>
                  </a:lnTo>
                  <a:lnTo>
                    <a:pt x="4234" y="108338"/>
                  </a:lnTo>
                  <a:lnTo>
                    <a:pt x="15865" y="132603"/>
                  </a:lnTo>
                  <a:lnTo>
                    <a:pt x="33282" y="150016"/>
                  </a:lnTo>
                  <a:lnTo>
                    <a:pt x="54876" y="158508"/>
                  </a:lnTo>
                  <a:lnTo>
                    <a:pt x="55206" y="158292"/>
                  </a:lnTo>
                  <a:lnTo>
                    <a:pt x="54914" y="158292"/>
                  </a:lnTo>
                  <a:lnTo>
                    <a:pt x="54914" y="107492"/>
                  </a:lnTo>
                  <a:lnTo>
                    <a:pt x="42214" y="107492"/>
                  </a:lnTo>
                  <a:lnTo>
                    <a:pt x="42214" y="31292"/>
                  </a:lnTo>
                  <a:lnTo>
                    <a:pt x="54914" y="31292"/>
                  </a:lnTo>
                  <a:lnTo>
                    <a:pt x="5491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392766" y="3190557"/>
              <a:ext cx="130175" cy="196850"/>
            </a:xfrm>
            <a:custGeom>
              <a:avLst/>
              <a:gdLst/>
              <a:ahLst/>
              <a:cxnLst/>
              <a:rect l="l" t="t" r="r" b="b"/>
              <a:pathLst>
                <a:path w="130175" h="196850">
                  <a:moveTo>
                    <a:pt x="74650" y="0"/>
                  </a:moveTo>
                  <a:lnTo>
                    <a:pt x="45348" y="9853"/>
                  </a:lnTo>
                  <a:lnTo>
                    <a:pt x="21647" y="31259"/>
                  </a:lnTo>
                  <a:lnTo>
                    <a:pt x="5784" y="61530"/>
                  </a:lnTo>
                  <a:lnTo>
                    <a:pt x="0" y="97980"/>
                  </a:lnTo>
                  <a:lnTo>
                    <a:pt x="6408" y="136283"/>
                  </a:lnTo>
                  <a:lnTo>
                    <a:pt x="23887" y="167565"/>
                  </a:lnTo>
                  <a:lnTo>
                    <a:pt x="49811" y="188657"/>
                  </a:lnTo>
                  <a:lnTo>
                    <a:pt x="81559" y="196392"/>
                  </a:lnTo>
                  <a:lnTo>
                    <a:pt x="94909" y="195066"/>
                  </a:lnTo>
                  <a:lnTo>
                    <a:pt x="107553" y="191236"/>
                  </a:lnTo>
                  <a:lnTo>
                    <a:pt x="119324" y="185130"/>
                  </a:lnTo>
                  <a:lnTo>
                    <a:pt x="130060" y="176974"/>
                  </a:lnTo>
                  <a:lnTo>
                    <a:pt x="74942" y="176987"/>
                  </a:lnTo>
                  <a:lnTo>
                    <a:pt x="74612" y="177203"/>
                  </a:lnTo>
                  <a:lnTo>
                    <a:pt x="53018" y="168710"/>
                  </a:lnTo>
                  <a:lnTo>
                    <a:pt x="35601" y="151298"/>
                  </a:lnTo>
                  <a:lnTo>
                    <a:pt x="23970" y="127032"/>
                  </a:lnTo>
                  <a:lnTo>
                    <a:pt x="19735" y="97980"/>
                  </a:lnTo>
                  <a:lnTo>
                    <a:pt x="23611" y="70144"/>
                  </a:lnTo>
                  <a:lnTo>
                    <a:pt x="34304" y="46589"/>
                  </a:lnTo>
                  <a:lnTo>
                    <a:pt x="50409" y="29121"/>
                  </a:lnTo>
                  <a:lnTo>
                    <a:pt x="70523" y="19545"/>
                  </a:lnTo>
                  <a:lnTo>
                    <a:pt x="74650" y="18694"/>
                  </a:lnTo>
                  <a:lnTo>
                    <a:pt x="7465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7" name="object 87"/>
          <p:cNvGrpSpPr/>
          <p:nvPr/>
        </p:nvGrpSpPr>
        <p:grpSpPr>
          <a:xfrm>
            <a:off x="8449513" y="3447060"/>
            <a:ext cx="120014" cy="191135"/>
            <a:chOff x="3394913" y="3447059"/>
            <a:chExt cx="120014" cy="191135"/>
          </a:xfrm>
        </p:grpSpPr>
        <p:sp>
          <p:nvSpPr>
            <p:cNvPr id="88" name="object 88"/>
            <p:cNvSpPr/>
            <p:nvPr/>
          </p:nvSpPr>
          <p:spPr>
            <a:xfrm>
              <a:off x="3414090" y="3465334"/>
              <a:ext cx="53340" cy="154305"/>
            </a:xfrm>
            <a:custGeom>
              <a:avLst/>
              <a:gdLst/>
              <a:ahLst/>
              <a:cxnLst/>
              <a:rect l="l" t="t" r="r" b="b"/>
              <a:pathLst>
                <a:path w="53339" h="154304">
                  <a:moveTo>
                    <a:pt x="53327" y="0"/>
                  </a:moveTo>
                  <a:lnTo>
                    <a:pt x="32339" y="8230"/>
                  </a:lnTo>
                  <a:lnTo>
                    <a:pt x="15414" y="25128"/>
                  </a:lnTo>
                  <a:lnTo>
                    <a:pt x="4114" y="48686"/>
                  </a:lnTo>
                  <a:lnTo>
                    <a:pt x="0" y="76898"/>
                  </a:lnTo>
                  <a:lnTo>
                    <a:pt x="4112" y="105101"/>
                  </a:lnTo>
                  <a:lnTo>
                    <a:pt x="15409" y="128650"/>
                  </a:lnTo>
                  <a:lnTo>
                    <a:pt x="32334" y="145542"/>
                  </a:lnTo>
                  <a:lnTo>
                    <a:pt x="53327" y="153771"/>
                  </a:lnTo>
                  <a:lnTo>
                    <a:pt x="53327" y="107937"/>
                  </a:lnTo>
                  <a:lnTo>
                    <a:pt x="40627" y="107937"/>
                  </a:lnTo>
                  <a:lnTo>
                    <a:pt x="40627" y="31737"/>
                  </a:lnTo>
                  <a:lnTo>
                    <a:pt x="53327" y="31737"/>
                  </a:lnTo>
                  <a:lnTo>
                    <a:pt x="533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394913" y="3447059"/>
              <a:ext cx="120014" cy="191135"/>
            </a:xfrm>
            <a:custGeom>
              <a:avLst/>
              <a:gdLst/>
              <a:ahLst/>
              <a:cxnLst/>
              <a:rect l="l" t="t" r="r" b="b"/>
              <a:pathLst>
                <a:path w="120014" h="191135">
                  <a:moveTo>
                    <a:pt x="72504" y="0"/>
                  </a:moveTo>
                  <a:lnTo>
                    <a:pt x="44046" y="9573"/>
                  </a:lnTo>
                  <a:lnTo>
                    <a:pt x="21026" y="30364"/>
                  </a:lnTo>
                  <a:lnTo>
                    <a:pt x="5619" y="59762"/>
                  </a:lnTo>
                  <a:lnTo>
                    <a:pt x="0" y="95161"/>
                  </a:lnTo>
                  <a:lnTo>
                    <a:pt x="6225" y="132362"/>
                  </a:lnTo>
                  <a:lnTo>
                    <a:pt x="23202" y="162744"/>
                  </a:lnTo>
                  <a:lnTo>
                    <a:pt x="48381" y="183229"/>
                  </a:lnTo>
                  <a:lnTo>
                    <a:pt x="79209" y="190741"/>
                  </a:lnTo>
                  <a:lnTo>
                    <a:pt x="90196" y="189814"/>
                  </a:lnTo>
                  <a:lnTo>
                    <a:pt x="100711" y="187124"/>
                  </a:lnTo>
                  <a:lnTo>
                    <a:pt x="110663" y="182811"/>
                  </a:lnTo>
                  <a:lnTo>
                    <a:pt x="119964" y="177012"/>
                  </a:lnTo>
                  <a:lnTo>
                    <a:pt x="72504" y="177012"/>
                  </a:lnTo>
                  <a:lnTo>
                    <a:pt x="72504" y="172046"/>
                  </a:lnTo>
                  <a:lnTo>
                    <a:pt x="51511" y="163818"/>
                  </a:lnTo>
                  <a:lnTo>
                    <a:pt x="34586" y="146926"/>
                  </a:lnTo>
                  <a:lnTo>
                    <a:pt x="23289" y="123376"/>
                  </a:lnTo>
                  <a:lnTo>
                    <a:pt x="19177" y="95173"/>
                  </a:lnTo>
                  <a:lnTo>
                    <a:pt x="23291" y="66961"/>
                  </a:lnTo>
                  <a:lnTo>
                    <a:pt x="34591" y="43403"/>
                  </a:lnTo>
                  <a:lnTo>
                    <a:pt x="51516" y="26506"/>
                  </a:lnTo>
                  <a:lnTo>
                    <a:pt x="72504" y="18275"/>
                  </a:lnTo>
                  <a:lnTo>
                    <a:pt x="7250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0" name="object 90"/>
          <p:cNvGrpSpPr/>
          <p:nvPr/>
        </p:nvGrpSpPr>
        <p:grpSpPr>
          <a:xfrm>
            <a:off x="8447189" y="3708755"/>
            <a:ext cx="132080" cy="198120"/>
            <a:chOff x="3392589" y="3708755"/>
            <a:chExt cx="132080" cy="198120"/>
          </a:xfrm>
        </p:grpSpPr>
        <p:sp>
          <p:nvSpPr>
            <p:cNvPr id="91" name="object 91"/>
            <p:cNvSpPr/>
            <p:nvPr/>
          </p:nvSpPr>
          <p:spPr>
            <a:xfrm>
              <a:off x="3412439" y="3727716"/>
              <a:ext cx="72390" cy="160020"/>
            </a:xfrm>
            <a:custGeom>
              <a:avLst/>
              <a:gdLst/>
              <a:ahLst/>
              <a:cxnLst/>
              <a:rect l="l" t="t" r="r" b="b"/>
              <a:pathLst>
                <a:path w="72389" h="160020">
                  <a:moveTo>
                    <a:pt x="71983" y="157975"/>
                  </a:moveTo>
                  <a:lnTo>
                    <a:pt x="55348" y="157975"/>
                  </a:lnTo>
                  <a:lnTo>
                    <a:pt x="62179" y="159753"/>
                  </a:lnTo>
                  <a:lnTo>
                    <a:pt x="65303" y="159753"/>
                  </a:lnTo>
                  <a:lnTo>
                    <a:pt x="68389" y="159461"/>
                  </a:lnTo>
                  <a:lnTo>
                    <a:pt x="71399" y="158876"/>
                  </a:lnTo>
                  <a:lnTo>
                    <a:pt x="71983" y="157975"/>
                  </a:lnTo>
                  <a:close/>
                </a:path>
                <a:path w="72389" h="160020">
                  <a:moveTo>
                    <a:pt x="54978" y="157878"/>
                  </a:moveTo>
                  <a:lnTo>
                    <a:pt x="55348" y="157975"/>
                  </a:lnTo>
                  <a:lnTo>
                    <a:pt x="54978" y="157878"/>
                  </a:lnTo>
                  <a:close/>
                </a:path>
                <a:path w="72389" h="160020">
                  <a:moveTo>
                    <a:pt x="54978" y="0"/>
                  </a:moveTo>
                  <a:lnTo>
                    <a:pt x="15514" y="26598"/>
                  </a:lnTo>
                  <a:lnTo>
                    <a:pt x="0" y="79578"/>
                  </a:lnTo>
                  <a:lnTo>
                    <a:pt x="4884" y="110782"/>
                  </a:lnTo>
                  <a:lnTo>
                    <a:pt x="18207" y="136267"/>
                  </a:lnTo>
                  <a:lnTo>
                    <a:pt x="37970" y="153451"/>
                  </a:lnTo>
                  <a:lnTo>
                    <a:pt x="54978" y="157878"/>
                  </a:lnTo>
                  <a:lnTo>
                    <a:pt x="54978" y="107187"/>
                  </a:lnTo>
                  <a:lnTo>
                    <a:pt x="42278" y="107187"/>
                  </a:lnTo>
                  <a:lnTo>
                    <a:pt x="42278" y="30987"/>
                  </a:lnTo>
                  <a:lnTo>
                    <a:pt x="54978" y="30987"/>
                  </a:lnTo>
                  <a:lnTo>
                    <a:pt x="549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392589" y="3708755"/>
              <a:ext cx="132080" cy="198120"/>
            </a:xfrm>
            <a:custGeom>
              <a:avLst/>
              <a:gdLst/>
              <a:ahLst/>
              <a:cxnLst/>
              <a:rect l="l" t="t" r="r" b="b"/>
              <a:pathLst>
                <a:path w="132079" h="198120">
                  <a:moveTo>
                    <a:pt x="74828" y="0"/>
                  </a:moveTo>
                  <a:lnTo>
                    <a:pt x="45444" y="9987"/>
                  </a:lnTo>
                  <a:lnTo>
                    <a:pt x="21688" y="31529"/>
                  </a:lnTo>
                  <a:lnTo>
                    <a:pt x="5794" y="61941"/>
                  </a:lnTo>
                  <a:lnTo>
                    <a:pt x="0" y="98539"/>
                  </a:lnTo>
                  <a:lnTo>
                    <a:pt x="6444" y="137058"/>
                  </a:lnTo>
                  <a:lnTo>
                    <a:pt x="24022" y="168517"/>
                  </a:lnTo>
                  <a:lnTo>
                    <a:pt x="50095" y="189731"/>
                  </a:lnTo>
                  <a:lnTo>
                    <a:pt x="82029" y="197510"/>
                  </a:lnTo>
                  <a:lnTo>
                    <a:pt x="95820" y="196103"/>
                  </a:lnTo>
                  <a:lnTo>
                    <a:pt x="108859" y="192043"/>
                  </a:lnTo>
                  <a:lnTo>
                    <a:pt x="120968" y="185573"/>
                  </a:lnTo>
                  <a:lnTo>
                    <a:pt x="131965" y="176936"/>
                  </a:lnTo>
                  <a:lnTo>
                    <a:pt x="91833" y="176936"/>
                  </a:lnTo>
                  <a:lnTo>
                    <a:pt x="91249" y="177838"/>
                  </a:lnTo>
                  <a:lnTo>
                    <a:pt x="88239" y="178422"/>
                  </a:lnTo>
                  <a:lnTo>
                    <a:pt x="85153" y="178714"/>
                  </a:lnTo>
                  <a:lnTo>
                    <a:pt x="82029" y="178714"/>
                  </a:lnTo>
                  <a:lnTo>
                    <a:pt x="57820" y="172412"/>
                  </a:lnTo>
                  <a:lnTo>
                    <a:pt x="38057" y="155228"/>
                  </a:lnTo>
                  <a:lnTo>
                    <a:pt x="24734" y="129743"/>
                  </a:lnTo>
                  <a:lnTo>
                    <a:pt x="19850" y="98539"/>
                  </a:lnTo>
                  <a:lnTo>
                    <a:pt x="23986" y="69731"/>
                  </a:lnTo>
                  <a:lnTo>
                    <a:pt x="35364" y="45559"/>
                  </a:lnTo>
                  <a:lnTo>
                    <a:pt x="52441" y="28014"/>
                  </a:lnTo>
                  <a:lnTo>
                    <a:pt x="73672" y="19088"/>
                  </a:lnTo>
                  <a:lnTo>
                    <a:pt x="74828" y="18961"/>
                  </a:lnTo>
                  <a:lnTo>
                    <a:pt x="7482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3" name="object 93"/>
          <p:cNvSpPr/>
          <p:nvPr/>
        </p:nvSpPr>
        <p:spPr>
          <a:xfrm>
            <a:off x="9657118" y="3480650"/>
            <a:ext cx="360680" cy="361950"/>
          </a:xfrm>
          <a:custGeom>
            <a:avLst/>
            <a:gdLst/>
            <a:ahLst/>
            <a:cxnLst/>
            <a:rect l="l" t="t" r="r" b="b"/>
            <a:pathLst>
              <a:path w="360679" h="361950">
                <a:moveTo>
                  <a:pt x="360680" y="222745"/>
                </a:moveTo>
                <a:lnTo>
                  <a:pt x="322580" y="218427"/>
                </a:lnTo>
                <a:lnTo>
                  <a:pt x="325120" y="227825"/>
                </a:lnTo>
                <a:lnTo>
                  <a:pt x="319671" y="261810"/>
                </a:lnTo>
                <a:lnTo>
                  <a:pt x="300456" y="289928"/>
                </a:lnTo>
                <a:lnTo>
                  <a:pt x="267690" y="311226"/>
                </a:lnTo>
                <a:lnTo>
                  <a:pt x="221653" y="324713"/>
                </a:lnTo>
                <a:lnTo>
                  <a:pt x="162572" y="329425"/>
                </a:lnTo>
                <a:lnTo>
                  <a:pt x="93941" y="329031"/>
                </a:lnTo>
                <a:lnTo>
                  <a:pt x="47942" y="328155"/>
                </a:lnTo>
                <a:lnTo>
                  <a:pt x="0" y="326885"/>
                </a:lnTo>
                <a:lnTo>
                  <a:pt x="0" y="359905"/>
                </a:lnTo>
                <a:lnTo>
                  <a:pt x="35013" y="358952"/>
                </a:lnTo>
                <a:lnTo>
                  <a:pt x="80378" y="360400"/>
                </a:lnTo>
                <a:lnTo>
                  <a:pt x="133362" y="361556"/>
                </a:lnTo>
                <a:lnTo>
                  <a:pt x="191287" y="359740"/>
                </a:lnTo>
                <a:lnTo>
                  <a:pt x="251472" y="352285"/>
                </a:lnTo>
                <a:lnTo>
                  <a:pt x="304038" y="333121"/>
                </a:lnTo>
                <a:lnTo>
                  <a:pt x="338899" y="301802"/>
                </a:lnTo>
                <a:lnTo>
                  <a:pt x="357352" y="263347"/>
                </a:lnTo>
                <a:lnTo>
                  <a:pt x="360680" y="222745"/>
                </a:lnTo>
                <a:close/>
              </a:path>
              <a:path w="360679" h="361950">
                <a:moveTo>
                  <a:pt x="360680" y="182105"/>
                </a:moveTo>
                <a:lnTo>
                  <a:pt x="353072" y="32245"/>
                </a:lnTo>
                <a:lnTo>
                  <a:pt x="322580" y="0"/>
                </a:lnTo>
                <a:lnTo>
                  <a:pt x="317512" y="6845"/>
                </a:lnTo>
                <a:lnTo>
                  <a:pt x="328625" y="142735"/>
                </a:lnTo>
                <a:lnTo>
                  <a:pt x="330009" y="165442"/>
                </a:lnTo>
                <a:lnTo>
                  <a:pt x="330212" y="187947"/>
                </a:lnTo>
                <a:lnTo>
                  <a:pt x="360680" y="182105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4" name="object 94"/>
          <p:cNvGrpSpPr/>
          <p:nvPr/>
        </p:nvGrpSpPr>
        <p:grpSpPr>
          <a:xfrm>
            <a:off x="8120913" y="3014243"/>
            <a:ext cx="255270" cy="1210310"/>
            <a:chOff x="3066313" y="3014243"/>
            <a:chExt cx="255270" cy="1210310"/>
          </a:xfrm>
        </p:grpSpPr>
        <p:sp>
          <p:nvSpPr>
            <p:cNvPr id="95" name="object 95"/>
            <p:cNvSpPr/>
            <p:nvPr/>
          </p:nvSpPr>
          <p:spPr>
            <a:xfrm>
              <a:off x="3066313" y="3014243"/>
              <a:ext cx="255270" cy="1210310"/>
            </a:xfrm>
            <a:custGeom>
              <a:avLst/>
              <a:gdLst/>
              <a:ahLst/>
              <a:cxnLst/>
              <a:rect l="l" t="t" r="r" b="b"/>
              <a:pathLst>
                <a:path w="255270" h="1210310">
                  <a:moveTo>
                    <a:pt x="10159" y="0"/>
                  </a:moveTo>
                  <a:lnTo>
                    <a:pt x="2539" y="0"/>
                  </a:lnTo>
                  <a:lnTo>
                    <a:pt x="0" y="2540"/>
                  </a:lnTo>
                  <a:lnTo>
                    <a:pt x="3390" y="1184490"/>
                  </a:lnTo>
                  <a:lnTo>
                    <a:pt x="33883" y="1209890"/>
                  </a:lnTo>
                  <a:lnTo>
                    <a:pt x="254863" y="1202270"/>
                  </a:lnTo>
                  <a:lnTo>
                    <a:pt x="254863" y="69430"/>
                  </a:lnTo>
                  <a:lnTo>
                    <a:pt x="252482" y="47563"/>
                  </a:lnTo>
                  <a:lnTo>
                    <a:pt x="245338" y="31648"/>
                  </a:lnTo>
                  <a:lnTo>
                    <a:pt x="233432" y="21924"/>
                  </a:lnTo>
                  <a:lnTo>
                    <a:pt x="216763" y="18630"/>
                  </a:lnTo>
                  <a:lnTo>
                    <a:pt x="101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100197" y="3060814"/>
              <a:ext cx="176530" cy="1120140"/>
            </a:xfrm>
            <a:custGeom>
              <a:avLst/>
              <a:gdLst/>
              <a:ahLst/>
              <a:cxnLst/>
              <a:rect l="l" t="t" r="r" b="b"/>
              <a:pathLst>
                <a:path w="176529" h="1120139">
                  <a:moveTo>
                    <a:pt x="0" y="0"/>
                  </a:moveTo>
                  <a:lnTo>
                    <a:pt x="10147" y="1120139"/>
                  </a:lnTo>
                  <a:lnTo>
                    <a:pt x="176110" y="1111669"/>
                  </a:lnTo>
                  <a:lnTo>
                    <a:pt x="176110" y="177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100197" y="3060814"/>
              <a:ext cx="176530" cy="1120140"/>
            </a:xfrm>
            <a:custGeom>
              <a:avLst/>
              <a:gdLst/>
              <a:ahLst/>
              <a:cxnLst/>
              <a:rect l="l" t="t" r="r" b="b"/>
              <a:pathLst>
                <a:path w="176529" h="1120139">
                  <a:moveTo>
                    <a:pt x="10147" y="1120139"/>
                  </a:moveTo>
                  <a:lnTo>
                    <a:pt x="176110" y="1111669"/>
                  </a:lnTo>
                  <a:lnTo>
                    <a:pt x="176110" y="17779"/>
                  </a:lnTo>
                  <a:lnTo>
                    <a:pt x="0" y="0"/>
                  </a:lnTo>
                  <a:lnTo>
                    <a:pt x="10147" y="112013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8120913" y="4526636"/>
            <a:ext cx="265430" cy="1217295"/>
            <a:chOff x="3066313" y="4526635"/>
            <a:chExt cx="265430" cy="1217295"/>
          </a:xfrm>
        </p:grpSpPr>
        <p:sp>
          <p:nvSpPr>
            <p:cNvPr id="99" name="object 99"/>
            <p:cNvSpPr/>
            <p:nvPr/>
          </p:nvSpPr>
          <p:spPr>
            <a:xfrm>
              <a:off x="3066313" y="4526635"/>
              <a:ext cx="265430" cy="1217295"/>
            </a:xfrm>
            <a:custGeom>
              <a:avLst/>
              <a:gdLst/>
              <a:ahLst/>
              <a:cxnLst/>
              <a:rect l="l" t="t" r="r" b="b"/>
              <a:pathLst>
                <a:path w="265429" h="1217295">
                  <a:moveTo>
                    <a:pt x="225805" y="0"/>
                  </a:moveTo>
                  <a:lnTo>
                    <a:pt x="10693" y="10223"/>
                  </a:lnTo>
                  <a:lnTo>
                    <a:pt x="2679" y="11290"/>
                  </a:lnTo>
                  <a:lnTo>
                    <a:pt x="0" y="14198"/>
                  </a:lnTo>
                  <a:lnTo>
                    <a:pt x="3556" y="1195501"/>
                  </a:lnTo>
                  <a:lnTo>
                    <a:pt x="5553" y="1206909"/>
                  </a:lnTo>
                  <a:lnTo>
                    <a:pt x="11541" y="1214243"/>
                  </a:lnTo>
                  <a:lnTo>
                    <a:pt x="21515" y="1217029"/>
                  </a:lnTo>
                  <a:lnTo>
                    <a:pt x="35471" y="1214793"/>
                  </a:lnTo>
                  <a:lnTo>
                    <a:pt x="264109" y="1164247"/>
                  </a:lnTo>
                  <a:lnTo>
                    <a:pt x="264985" y="45085"/>
                  </a:lnTo>
                  <a:lnTo>
                    <a:pt x="262551" y="23738"/>
                  </a:lnTo>
                  <a:lnTo>
                    <a:pt x="255211" y="8950"/>
                  </a:lnTo>
                  <a:lnTo>
                    <a:pt x="242963" y="958"/>
                  </a:lnTo>
                  <a:lnTo>
                    <a:pt x="2258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101898" y="4572978"/>
              <a:ext cx="183515" cy="1123950"/>
            </a:xfrm>
            <a:custGeom>
              <a:avLst/>
              <a:gdLst/>
              <a:ahLst/>
              <a:cxnLst/>
              <a:rect l="l" t="t" r="r" b="b"/>
              <a:pathLst>
                <a:path w="183514" h="1123950">
                  <a:moveTo>
                    <a:pt x="183210" y="0"/>
                  </a:moveTo>
                  <a:lnTo>
                    <a:pt x="0" y="7213"/>
                  </a:lnTo>
                  <a:lnTo>
                    <a:pt x="10515" y="1123518"/>
                  </a:lnTo>
                  <a:lnTo>
                    <a:pt x="182511" y="1083119"/>
                  </a:lnTo>
                  <a:lnTo>
                    <a:pt x="183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101898" y="4572978"/>
              <a:ext cx="183515" cy="1123950"/>
            </a:xfrm>
            <a:custGeom>
              <a:avLst/>
              <a:gdLst/>
              <a:ahLst/>
              <a:cxnLst/>
              <a:rect l="l" t="t" r="r" b="b"/>
              <a:pathLst>
                <a:path w="183514" h="1123950">
                  <a:moveTo>
                    <a:pt x="10515" y="1123518"/>
                  </a:moveTo>
                  <a:lnTo>
                    <a:pt x="182511" y="1083119"/>
                  </a:lnTo>
                  <a:lnTo>
                    <a:pt x="183210" y="0"/>
                  </a:lnTo>
                  <a:lnTo>
                    <a:pt x="0" y="7213"/>
                  </a:lnTo>
                  <a:lnTo>
                    <a:pt x="10515" y="112351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2" name="object 102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468398" y="3909898"/>
            <a:ext cx="375920" cy="271780"/>
          </a:xfrm>
          <a:prstGeom prst="rect">
            <a:avLst/>
          </a:prstGeom>
        </p:spPr>
      </p:pic>
      <p:sp>
        <p:nvSpPr>
          <p:cNvPr id="103" name="object 103"/>
          <p:cNvSpPr/>
          <p:nvPr/>
        </p:nvSpPr>
        <p:spPr>
          <a:xfrm>
            <a:off x="8531898" y="4235031"/>
            <a:ext cx="35560" cy="22860"/>
          </a:xfrm>
          <a:custGeom>
            <a:avLst/>
            <a:gdLst/>
            <a:ahLst/>
            <a:cxnLst/>
            <a:rect l="l" t="t" r="r" b="b"/>
            <a:pathLst>
              <a:path w="35560" h="22860">
                <a:moveTo>
                  <a:pt x="35560" y="0"/>
                </a:moveTo>
                <a:lnTo>
                  <a:pt x="0" y="0"/>
                </a:lnTo>
                <a:lnTo>
                  <a:pt x="0" y="22847"/>
                </a:lnTo>
                <a:lnTo>
                  <a:pt x="35560" y="22847"/>
                </a:lnTo>
                <a:lnTo>
                  <a:pt x="3556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760499" y="3594937"/>
            <a:ext cx="64769" cy="413384"/>
          </a:xfrm>
          <a:custGeom>
            <a:avLst/>
            <a:gdLst/>
            <a:ahLst/>
            <a:cxnLst/>
            <a:rect l="l" t="t" r="r" b="b"/>
            <a:pathLst>
              <a:path w="64770" h="413385">
                <a:moveTo>
                  <a:pt x="33858" y="67729"/>
                </a:moveTo>
                <a:lnTo>
                  <a:pt x="23710" y="0"/>
                </a:lnTo>
                <a:lnTo>
                  <a:pt x="6781" y="0"/>
                </a:lnTo>
                <a:lnTo>
                  <a:pt x="6781" y="81280"/>
                </a:lnTo>
                <a:lnTo>
                  <a:pt x="33858" y="67729"/>
                </a:lnTo>
                <a:close/>
              </a:path>
              <a:path w="64770" h="413385">
                <a:moveTo>
                  <a:pt x="64338" y="409790"/>
                </a:moveTo>
                <a:lnTo>
                  <a:pt x="57581" y="125310"/>
                </a:lnTo>
                <a:lnTo>
                  <a:pt x="39801" y="134620"/>
                </a:lnTo>
                <a:lnTo>
                  <a:pt x="26149" y="138645"/>
                </a:lnTo>
                <a:lnTo>
                  <a:pt x="6781" y="138861"/>
                </a:lnTo>
                <a:lnTo>
                  <a:pt x="5981" y="168224"/>
                </a:lnTo>
                <a:lnTo>
                  <a:pt x="18224" y="168490"/>
                </a:lnTo>
                <a:lnTo>
                  <a:pt x="18897" y="232956"/>
                </a:lnTo>
                <a:lnTo>
                  <a:pt x="7861" y="236639"/>
                </a:lnTo>
                <a:lnTo>
                  <a:pt x="10160" y="325132"/>
                </a:lnTo>
                <a:lnTo>
                  <a:pt x="26771" y="337400"/>
                </a:lnTo>
                <a:lnTo>
                  <a:pt x="31940" y="343700"/>
                </a:lnTo>
                <a:lnTo>
                  <a:pt x="33858" y="352209"/>
                </a:lnTo>
                <a:lnTo>
                  <a:pt x="33743" y="360362"/>
                </a:lnTo>
                <a:lnTo>
                  <a:pt x="33007" y="366610"/>
                </a:lnTo>
                <a:lnTo>
                  <a:pt x="31000" y="374129"/>
                </a:lnTo>
                <a:lnTo>
                  <a:pt x="27101" y="386080"/>
                </a:lnTo>
                <a:lnTo>
                  <a:pt x="6781" y="403009"/>
                </a:lnTo>
                <a:lnTo>
                  <a:pt x="0" y="413181"/>
                </a:lnTo>
                <a:lnTo>
                  <a:pt x="64338" y="40979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895956" y="3987800"/>
            <a:ext cx="34290" cy="71120"/>
          </a:xfrm>
          <a:custGeom>
            <a:avLst/>
            <a:gdLst/>
            <a:ahLst/>
            <a:cxnLst/>
            <a:rect l="l" t="t" r="r" b="b"/>
            <a:pathLst>
              <a:path w="34289" h="71120">
                <a:moveTo>
                  <a:pt x="33883" y="0"/>
                </a:moveTo>
                <a:lnTo>
                  <a:pt x="0" y="0"/>
                </a:lnTo>
                <a:lnTo>
                  <a:pt x="0" y="71120"/>
                </a:lnTo>
                <a:lnTo>
                  <a:pt x="33883" y="71120"/>
                </a:lnTo>
                <a:lnTo>
                  <a:pt x="33883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835009" y="3036137"/>
            <a:ext cx="269240" cy="1080770"/>
          </a:xfrm>
          <a:custGeom>
            <a:avLst/>
            <a:gdLst/>
            <a:ahLst/>
            <a:cxnLst/>
            <a:rect l="l" t="t" r="r" b="b"/>
            <a:pathLst>
              <a:path w="269239" h="1080770">
                <a:moveTo>
                  <a:pt x="47409" y="0"/>
                </a:moveTo>
                <a:lnTo>
                  <a:pt x="0" y="0"/>
                </a:lnTo>
                <a:lnTo>
                  <a:pt x="0" y="250532"/>
                </a:lnTo>
                <a:lnTo>
                  <a:pt x="47409" y="331355"/>
                </a:lnTo>
                <a:lnTo>
                  <a:pt x="47409" y="0"/>
                </a:lnTo>
                <a:close/>
              </a:path>
              <a:path w="269239" h="1080770">
                <a:moveTo>
                  <a:pt x="94830" y="203212"/>
                </a:moveTo>
                <a:lnTo>
                  <a:pt x="60947" y="203212"/>
                </a:lnTo>
                <a:lnTo>
                  <a:pt x="60947" y="277710"/>
                </a:lnTo>
                <a:lnTo>
                  <a:pt x="94830" y="277710"/>
                </a:lnTo>
                <a:lnTo>
                  <a:pt x="94830" y="203212"/>
                </a:lnTo>
                <a:close/>
              </a:path>
              <a:path w="269239" h="1080770">
                <a:moveTo>
                  <a:pt x="213347" y="1080350"/>
                </a:moveTo>
                <a:lnTo>
                  <a:pt x="203200" y="44030"/>
                </a:lnTo>
                <a:lnTo>
                  <a:pt x="135470" y="57581"/>
                </a:lnTo>
                <a:lnTo>
                  <a:pt x="135470" y="1080350"/>
                </a:lnTo>
                <a:lnTo>
                  <a:pt x="213347" y="1080350"/>
                </a:lnTo>
                <a:close/>
              </a:path>
              <a:path w="269239" h="1080770">
                <a:moveTo>
                  <a:pt x="269201" y="90271"/>
                </a:moveTo>
                <a:lnTo>
                  <a:pt x="260883" y="83858"/>
                </a:lnTo>
                <a:lnTo>
                  <a:pt x="240334" y="83858"/>
                </a:lnTo>
                <a:lnTo>
                  <a:pt x="232016" y="90271"/>
                </a:lnTo>
                <a:lnTo>
                  <a:pt x="232016" y="106146"/>
                </a:lnTo>
                <a:lnTo>
                  <a:pt x="240334" y="112585"/>
                </a:lnTo>
                <a:lnTo>
                  <a:pt x="260883" y="112585"/>
                </a:lnTo>
                <a:lnTo>
                  <a:pt x="269201" y="106146"/>
                </a:lnTo>
                <a:lnTo>
                  <a:pt x="269201" y="98209"/>
                </a:lnTo>
                <a:lnTo>
                  <a:pt x="269201" y="90271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7" name="object 107"/>
          <p:cNvGrpSpPr/>
          <p:nvPr/>
        </p:nvGrpSpPr>
        <p:grpSpPr>
          <a:xfrm>
            <a:off x="9165476" y="3193631"/>
            <a:ext cx="196215" cy="772795"/>
            <a:chOff x="4110875" y="3193630"/>
            <a:chExt cx="196215" cy="772795"/>
          </a:xfrm>
        </p:grpSpPr>
        <p:sp>
          <p:nvSpPr>
            <p:cNvPr id="108" name="object 108"/>
            <p:cNvSpPr/>
            <p:nvPr/>
          </p:nvSpPr>
          <p:spPr>
            <a:xfrm>
              <a:off x="4110875" y="3266617"/>
              <a:ext cx="189865" cy="121920"/>
            </a:xfrm>
            <a:custGeom>
              <a:avLst/>
              <a:gdLst/>
              <a:ahLst/>
              <a:cxnLst/>
              <a:rect l="l" t="t" r="r" b="b"/>
              <a:pathLst>
                <a:path w="189864" h="121920">
                  <a:moveTo>
                    <a:pt x="189471" y="0"/>
                  </a:moveTo>
                  <a:lnTo>
                    <a:pt x="0" y="0"/>
                  </a:lnTo>
                  <a:lnTo>
                    <a:pt x="0" y="121742"/>
                  </a:lnTo>
                  <a:lnTo>
                    <a:pt x="189471" y="121742"/>
                  </a:lnTo>
                  <a:lnTo>
                    <a:pt x="1894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110875" y="3388347"/>
              <a:ext cx="189865" cy="433705"/>
            </a:xfrm>
            <a:custGeom>
              <a:avLst/>
              <a:gdLst/>
              <a:ahLst/>
              <a:cxnLst/>
              <a:rect l="l" t="t" r="r" b="b"/>
              <a:pathLst>
                <a:path w="189864" h="433704">
                  <a:moveTo>
                    <a:pt x="189471" y="0"/>
                  </a:moveTo>
                  <a:lnTo>
                    <a:pt x="0" y="0"/>
                  </a:lnTo>
                  <a:lnTo>
                    <a:pt x="0" y="433489"/>
                  </a:lnTo>
                  <a:lnTo>
                    <a:pt x="189471" y="433489"/>
                  </a:lnTo>
                  <a:lnTo>
                    <a:pt x="18947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110876" y="3411460"/>
              <a:ext cx="191135" cy="554990"/>
            </a:xfrm>
            <a:custGeom>
              <a:avLst/>
              <a:gdLst/>
              <a:ahLst/>
              <a:cxnLst/>
              <a:rect l="l" t="t" r="r" b="b"/>
              <a:pathLst>
                <a:path w="191135" h="554989">
                  <a:moveTo>
                    <a:pt x="188010" y="203352"/>
                  </a:moveTo>
                  <a:lnTo>
                    <a:pt x="117043" y="203352"/>
                  </a:lnTo>
                  <a:lnTo>
                    <a:pt x="117043" y="244309"/>
                  </a:lnTo>
                  <a:lnTo>
                    <a:pt x="188010" y="244309"/>
                  </a:lnTo>
                  <a:lnTo>
                    <a:pt x="188010" y="203352"/>
                  </a:lnTo>
                  <a:close/>
                </a:path>
                <a:path w="191135" h="554989">
                  <a:moveTo>
                    <a:pt x="189458" y="410375"/>
                  </a:moveTo>
                  <a:lnTo>
                    <a:pt x="0" y="410375"/>
                  </a:lnTo>
                  <a:lnTo>
                    <a:pt x="0" y="554482"/>
                  </a:lnTo>
                  <a:lnTo>
                    <a:pt x="189458" y="554482"/>
                  </a:lnTo>
                  <a:lnTo>
                    <a:pt x="189458" y="410375"/>
                  </a:lnTo>
                  <a:close/>
                </a:path>
                <a:path w="191135" h="554989">
                  <a:moveTo>
                    <a:pt x="190931" y="0"/>
                  </a:moveTo>
                  <a:lnTo>
                    <a:pt x="101688" y="0"/>
                  </a:lnTo>
                  <a:lnTo>
                    <a:pt x="101688" y="114858"/>
                  </a:lnTo>
                  <a:lnTo>
                    <a:pt x="190931" y="114858"/>
                  </a:lnTo>
                  <a:lnTo>
                    <a:pt x="190931" y="0"/>
                  </a:lnTo>
                  <a:close/>
                </a:path>
                <a:path w="191135" h="554989">
                  <a:moveTo>
                    <a:pt x="191084" y="134594"/>
                  </a:moveTo>
                  <a:lnTo>
                    <a:pt x="109004" y="134594"/>
                  </a:lnTo>
                  <a:lnTo>
                    <a:pt x="109004" y="173316"/>
                  </a:lnTo>
                  <a:lnTo>
                    <a:pt x="191084" y="173316"/>
                  </a:lnTo>
                  <a:lnTo>
                    <a:pt x="191084" y="13459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210367" y="3526307"/>
              <a:ext cx="97155" cy="88900"/>
            </a:xfrm>
            <a:custGeom>
              <a:avLst/>
              <a:gdLst/>
              <a:ahLst/>
              <a:cxnLst/>
              <a:rect l="l" t="t" r="r" b="b"/>
              <a:pathLst>
                <a:path w="97154" h="88900">
                  <a:moveTo>
                    <a:pt x="88519" y="65824"/>
                  </a:moveTo>
                  <a:lnTo>
                    <a:pt x="0" y="65824"/>
                  </a:lnTo>
                  <a:lnTo>
                    <a:pt x="0" y="88506"/>
                  </a:lnTo>
                  <a:lnTo>
                    <a:pt x="88519" y="88506"/>
                  </a:lnTo>
                  <a:lnTo>
                    <a:pt x="88519" y="65824"/>
                  </a:lnTo>
                  <a:close/>
                </a:path>
                <a:path w="97154" h="88900">
                  <a:moveTo>
                    <a:pt x="96558" y="0"/>
                  </a:moveTo>
                  <a:lnTo>
                    <a:pt x="2197" y="0"/>
                  </a:lnTo>
                  <a:lnTo>
                    <a:pt x="2197" y="22669"/>
                  </a:lnTo>
                  <a:lnTo>
                    <a:pt x="96558" y="22669"/>
                  </a:lnTo>
                  <a:lnTo>
                    <a:pt x="9655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212564" y="3411460"/>
              <a:ext cx="90805" cy="112395"/>
            </a:xfrm>
            <a:custGeom>
              <a:avLst/>
              <a:gdLst/>
              <a:ahLst/>
              <a:cxnLst/>
              <a:rect l="l" t="t" r="r" b="b"/>
              <a:pathLst>
                <a:path w="90804" h="112395">
                  <a:moveTo>
                    <a:pt x="90233" y="0"/>
                  </a:moveTo>
                  <a:lnTo>
                    <a:pt x="89230" y="0"/>
                  </a:lnTo>
                  <a:lnTo>
                    <a:pt x="80073" y="0"/>
                  </a:lnTo>
                  <a:lnTo>
                    <a:pt x="0" y="0"/>
                  </a:lnTo>
                  <a:lnTo>
                    <a:pt x="0" y="23456"/>
                  </a:lnTo>
                  <a:lnTo>
                    <a:pt x="80073" y="23456"/>
                  </a:lnTo>
                  <a:lnTo>
                    <a:pt x="80073" y="84112"/>
                  </a:lnTo>
                  <a:lnTo>
                    <a:pt x="43154" y="84112"/>
                  </a:lnTo>
                  <a:lnTo>
                    <a:pt x="43154" y="112356"/>
                  </a:lnTo>
                  <a:lnTo>
                    <a:pt x="80073" y="112356"/>
                  </a:lnTo>
                  <a:lnTo>
                    <a:pt x="89230" y="112356"/>
                  </a:lnTo>
                  <a:lnTo>
                    <a:pt x="89230" y="23456"/>
                  </a:lnTo>
                  <a:lnTo>
                    <a:pt x="90233" y="23456"/>
                  </a:lnTo>
                  <a:lnTo>
                    <a:pt x="9023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193590" y="3193630"/>
              <a:ext cx="107314" cy="73025"/>
            </a:xfrm>
            <a:custGeom>
              <a:avLst/>
              <a:gdLst/>
              <a:ahLst/>
              <a:cxnLst/>
              <a:rect l="l" t="t" r="r" b="b"/>
              <a:pathLst>
                <a:path w="107314" h="73025">
                  <a:moveTo>
                    <a:pt x="106756" y="0"/>
                  </a:moveTo>
                  <a:lnTo>
                    <a:pt x="0" y="0"/>
                  </a:lnTo>
                  <a:lnTo>
                    <a:pt x="0" y="72986"/>
                  </a:lnTo>
                  <a:lnTo>
                    <a:pt x="106756" y="72986"/>
                  </a:lnTo>
                  <a:lnTo>
                    <a:pt x="10675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224058" y="3213950"/>
              <a:ext cx="55880" cy="45720"/>
            </a:xfrm>
            <a:custGeom>
              <a:avLst/>
              <a:gdLst/>
              <a:ahLst/>
              <a:cxnLst/>
              <a:rect l="l" t="t" r="r" b="b"/>
              <a:pathLst>
                <a:path w="55879" h="45720">
                  <a:moveTo>
                    <a:pt x="55879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55879" y="45720"/>
                  </a:lnTo>
                  <a:lnTo>
                    <a:pt x="5587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5" name="object 115"/>
          <p:cNvSpPr/>
          <p:nvPr/>
        </p:nvSpPr>
        <p:spPr>
          <a:xfrm>
            <a:off x="10325138" y="2948101"/>
            <a:ext cx="57785" cy="24130"/>
          </a:xfrm>
          <a:custGeom>
            <a:avLst/>
            <a:gdLst/>
            <a:ahLst/>
            <a:cxnLst/>
            <a:rect l="l" t="t" r="r" b="b"/>
            <a:pathLst>
              <a:path w="57785" h="24130">
                <a:moveTo>
                  <a:pt x="57581" y="0"/>
                </a:moveTo>
                <a:lnTo>
                  <a:pt x="0" y="0"/>
                </a:lnTo>
                <a:lnTo>
                  <a:pt x="0" y="23698"/>
                </a:lnTo>
                <a:lnTo>
                  <a:pt x="57581" y="23698"/>
                </a:lnTo>
                <a:lnTo>
                  <a:pt x="57581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882418" y="4168978"/>
            <a:ext cx="1629410" cy="107950"/>
          </a:xfrm>
          <a:custGeom>
            <a:avLst/>
            <a:gdLst/>
            <a:ahLst/>
            <a:cxnLst/>
            <a:rect l="l" t="t" r="r" b="b"/>
            <a:pathLst>
              <a:path w="1629410" h="107950">
                <a:moveTo>
                  <a:pt x="1628978" y="87223"/>
                </a:moveTo>
                <a:lnTo>
                  <a:pt x="162560" y="87223"/>
                </a:lnTo>
                <a:lnTo>
                  <a:pt x="162560" y="0"/>
                </a:lnTo>
                <a:lnTo>
                  <a:pt x="96520" y="0"/>
                </a:lnTo>
                <a:lnTo>
                  <a:pt x="96520" y="87223"/>
                </a:lnTo>
                <a:lnTo>
                  <a:pt x="0" y="87223"/>
                </a:lnTo>
                <a:lnTo>
                  <a:pt x="0" y="107543"/>
                </a:lnTo>
                <a:lnTo>
                  <a:pt x="1628978" y="107543"/>
                </a:lnTo>
                <a:lnTo>
                  <a:pt x="1628978" y="87223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9434448" y="3259670"/>
            <a:ext cx="166370" cy="816610"/>
          </a:xfrm>
          <a:custGeom>
            <a:avLst/>
            <a:gdLst/>
            <a:ahLst/>
            <a:cxnLst/>
            <a:rect l="l" t="t" r="r" b="b"/>
            <a:pathLst>
              <a:path w="166370" h="816610">
                <a:moveTo>
                  <a:pt x="118541" y="0"/>
                </a:moveTo>
                <a:lnTo>
                  <a:pt x="0" y="782307"/>
                </a:lnTo>
                <a:lnTo>
                  <a:pt x="33870" y="816178"/>
                </a:lnTo>
                <a:lnTo>
                  <a:pt x="165950" y="816178"/>
                </a:lnTo>
                <a:lnTo>
                  <a:pt x="165950" y="111747"/>
                </a:lnTo>
                <a:lnTo>
                  <a:pt x="152400" y="91427"/>
                </a:lnTo>
                <a:lnTo>
                  <a:pt x="152400" y="33858"/>
                </a:lnTo>
                <a:lnTo>
                  <a:pt x="118541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8" name="object 118"/>
          <p:cNvGrpSpPr/>
          <p:nvPr/>
        </p:nvGrpSpPr>
        <p:grpSpPr>
          <a:xfrm>
            <a:off x="9366708" y="4517975"/>
            <a:ext cx="296545" cy="1097915"/>
            <a:chOff x="4312107" y="4517974"/>
            <a:chExt cx="296545" cy="1097915"/>
          </a:xfrm>
        </p:grpSpPr>
        <p:sp>
          <p:nvSpPr>
            <p:cNvPr id="119" name="object 119"/>
            <p:cNvSpPr/>
            <p:nvPr/>
          </p:nvSpPr>
          <p:spPr>
            <a:xfrm>
              <a:off x="4312107" y="4517974"/>
              <a:ext cx="296545" cy="1097915"/>
            </a:xfrm>
            <a:custGeom>
              <a:avLst/>
              <a:gdLst/>
              <a:ahLst/>
              <a:cxnLst/>
              <a:rect l="l" t="t" r="r" b="b"/>
              <a:pathLst>
                <a:path w="296545" h="1097914">
                  <a:moveTo>
                    <a:pt x="296341" y="0"/>
                  </a:moveTo>
                  <a:lnTo>
                    <a:pt x="0" y="0"/>
                  </a:lnTo>
                  <a:lnTo>
                    <a:pt x="0" y="1090523"/>
                  </a:lnTo>
                  <a:lnTo>
                    <a:pt x="296341" y="1097737"/>
                  </a:lnTo>
                  <a:lnTo>
                    <a:pt x="29634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390009" y="4699000"/>
              <a:ext cx="166370" cy="816610"/>
            </a:xfrm>
            <a:custGeom>
              <a:avLst/>
              <a:gdLst/>
              <a:ahLst/>
              <a:cxnLst/>
              <a:rect l="l" t="t" r="r" b="b"/>
              <a:pathLst>
                <a:path w="166370" h="816610">
                  <a:moveTo>
                    <a:pt x="118529" y="0"/>
                  </a:moveTo>
                  <a:lnTo>
                    <a:pt x="0" y="782320"/>
                  </a:lnTo>
                  <a:lnTo>
                    <a:pt x="33870" y="816178"/>
                  </a:lnTo>
                  <a:lnTo>
                    <a:pt x="165950" y="816178"/>
                  </a:lnTo>
                  <a:lnTo>
                    <a:pt x="165950" y="111760"/>
                  </a:lnTo>
                  <a:lnTo>
                    <a:pt x="152400" y="91439"/>
                  </a:lnTo>
                  <a:lnTo>
                    <a:pt x="152400" y="33870"/>
                  </a:lnTo>
                  <a:lnTo>
                    <a:pt x="11852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21" name="object 121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9258337" y="3965778"/>
            <a:ext cx="96520" cy="76200"/>
          </a:xfrm>
          <a:prstGeom prst="rect">
            <a:avLst/>
          </a:prstGeom>
        </p:spPr>
      </p:pic>
      <p:grpSp>
        <p:nvGrpSpPr>
          <p:cNvPr id="122" name="object 122"/>
          <p:cNvGrpSpPr/>
          <p:nvPr/>
        </p:nvGrpSpPr>
        <p:grpSpPr>
          <a:xfrm>
            <a:off x="8990267" y="4179150"/>
            <a:ext cx="149225" cy="60960"/>
            <a:chOff x="3935666" y="4179150"/>
            <a:chExt cx="149225" cy="60960"/>
          </a:xfrm>
        </p:grpSpPr>
        <p:sp>
          <p:nvSpPr>
            <p:cNvPr id="123" name="object 123"/>
            <p:cNvSpPr/>
            <p:nvPr/>
          </p:nvSpPr>
          <p:spPr>
            <a:xfrm>
              <a:off x="4005617" y="4179150"/>
              <a:ext cx="78740" cy="60960"/>
            </a:xfrm>
            <a:custGeom>
              <a:avLst/>
              <a:gdLst/>
              <a:ahLst/>
              <a:cxnLst/>
              <a:rect l="l" t="t" r="r" b="b"/>
              <a:pathLst>
                <a:path w="78739" h="60960">
                  <a:moveTo>
                    <a:pt x="78739" y="0"/>
                  </a:moveTo>
                  <a:lnTo>
                    <a:pt x="0" y="0"/>
                  </a:lnTo>
                  <a:lnTo>
                    <a:pt x="0" y="60960"/>
                  </a:lnTo>
                  <a:lnTo>
                    <a:pt x="78739" y="60960"/>
                  </a:lnTo>
                  <a:lnTo>
                    <a:pt x="78739" y="45719"/>
                  </a:lnTo>
                  <a:lnTo>
                    <a:pt x="63500" y="35560"/>
                  </a:lnTo>
                  <a:lnTo>
                    <a:pt x="63500" y="22860"/>
                  </a:lnTo>
                  <a:lnTo>
                    <a:pt x="78739" y="12700"/>
                  </a:lnTo>
                  <a:lnTo>
                    <a:pt x="7873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011866" y="4192168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151" y="0"/>
                  </a:moveTo>
                  <a:lnTo>
                    <a:pt x="11696" y="1502"/>
                  </a:lnTo>
                  <a:lnTo>
                    <a:pt x="5608" y="5602"/>
                  </a:lnTo>
                  <a:lnTo>
                    <a:pt x="1504" y="11685"/>
                  </a:lnTo>
                  <a:lnTo>
                    <a:pt x="0" y="19138"/>
                  </a:lnTo>
                  <a:lnTo>
                    <a:pt x="1504" y="26603"/>
                  </a:lnTo>
                  <a:lnTo>
                    <a:pt x="5608" y="32699"/>
                  </a:lnTo>
                  <a:lnTo>
                    <a:pt x="11696" y="36808"/>
                  </a:lnTo>
                  <a:lnTo>
                    <a:pt x="19151" y="38315"/>
                  </a:lnTo>
                  <a:lnTo>
                    <a:pt x="26614" y="36808"/>
                  </a:lnTo>
                  <a:lnTo>
                    <a:pt x="32705" y="32699"/>
                  </a:lnTo>
                  <a:lnTo>
                    <a:pt x="36810" y="26603"/>
                  </a:lnTo>
                  <a:lnTo>
                    <a:pt x="38315" y="19138"/>
                  </a:lnTo>
                  <a:lnTo>
                    <a:pt x="36810" y="11685"/>
                  </a:lnTo>
                  <a:lnTo>
                    <a:pt x="32705" y="5602"/>
                  </a:lnTo>
                  <a:lnTo>
                    <a:pt x="26614" y="1502"/>
                  </a:lnTo>
                  <a:lnTo>
                    <a:pt x="19151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935666" y="4201591"/>
              <a:ext cx="36195" cy="37465"/>
            </a:xfrm>
            <a:custGeom>
              <a:avLst/>
              <a:gdLst/>
              <a:ahLst/>
              <a:cxnLst/>
              <a:rect l="l" t="t" r="r" b="b"/>
              <a:pathLst>
                <a:path w="36195" h="37464">
                  <a:moveTo>
                    <a:pt x="13411" y="0"/>
                  </a:moveTo>
                  <a:lnTo>
                    <a:pt x="5664" y="2451"/>
                  </a:lnTo>
                  <a:lnTo>
                    <a:pt x="0" y="9626"/>
                  </a:lnTo>
                  <a:lnTo>
                    <a:pt x="0" y="18186"/>
                  </a:lnTo>
                  <a:lnTo>
                    <a:pt x="1504" y="25643"/>
                  </a:lnTo>
                  <a:lnTo>
                    <a:pt x="5608" y="31735"/>
                  </a:lnTo>
                  <a:lnTo>
                    <a:pt x="11696" y="35843"/>
                  </a:lnTo>
                  <a:lnTo>
                    <a:pt x="19151" y="37350"/>
                  </a:lnTo>
                  <a:lnTo>
                    <a:pt x="26162" y="37350"/>
                  </a:lnTo>
                  <a:lnTo>
                    <a:pt x="32245" y="33540"/>
                  </a:lnTo>
                  <a:lnTo>
                    <a:pt x="35585" y="27914"/>
                  </a:lnTo>
                  <a:lnTo>
                    <a:pt x="33756" y="28486"/>
                  </a:lnTo>
                  <a:lnTo>
                    <a:pt x="31864" y="28892"/>
                  </a:lnTo>
                  <a:lnTo>
                    <a:pt x="29845" y="28892"/>
                  </a:lnTo>
                  <a:lnTo>
                    <a:pt x="22389" y="27385"/>
                  </a:lnTo>
                  <a:lnTo>
                    <a:pt x="16302" y="23275"/>
                  </a:lnTo>
                  <a:lnTo>
                    <a:pt x="12198" y="17180"/>
                  </a:lnTo>
                  <a:lnTo>
                    <a:pt x="10693" y="9715"/>
                  </a:lnTo>
                  <a:lnTo>
                    <a:pt x="10693" y="6159"/>
                  </a:lnTo>
                  <a:lnTo>
                    <a:pt x="11734" y="2857"/>
                  </a:lnTo>
                  <a:lnTo>
                    <a:pt x="134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6" name="object 126"/>
          <p:cNvSpPr/>
          <p:nvPr/>
        </p:nvSpPr>
        <p:spPr>
          <a:xfrm>
            <a:off x="9466619" y="4196931"/>
            <a:ext cx="112395" cy="55880"/>
          </a:xfrm>
          <a:custGeom>
            <a:avLst/>
            <a:gdLst/>
            <a:ahLst/>
            <a:cxnLst/>
            <a:rect l="l" t="t" r="r" b="b"/>
            <a:pathLst>
              <a:path w="112395" h="55879">
                <a:moveTo>
                  <a:pt x="111772" y="0"/>
                </a:moveTo>
                <a:lnTo>
                  <a:pt x="0" y="0"/>
                </a:lnTo>
                <a:lnTo>
                  <a:pt x="0" y="55879"/>
                </a:lnTo>
                <a:lnTo>
                  <a:pt x="111772" y="55879"/>
                </a:lnTo>
                <a:lnTo>
                  <a:pt x="111772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372637" y="3010738"/>
            <a:ext cx="271780" cy="66040"/>
          </a:xfrm>
          <a:custGeom>
            <a:avLst/>
            <a:gdLst/>
            <a:ahLst/>
            <a:cxnLst/>
            <a:rect l="l" t="t" r="r" b="b"/>
            <a:pathLst>
              <a:path w="271779" h="66039">
                <a:moveTo>
                  <a:pt x="271780" y="0"/>
                </a:moveTo>
                <a:lnTo>
                  <a:pt x="0" y="7632"/>
                </a:lnTo>
                <a:lnTo>
                  <a:pt x="2552" y="63500"/>
                </a:lnTo>
                <a:lnTo>
                  <a:pt x="271780" y="66039"/>
                </a:lnTo>
                <a:lnTo>
                  <a:pt x="271780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8" name="object 128"/>
          <p:cNvGrpSpPr/>
          <p:nvPr/>
        </p:nvGrpSpPr>
        <p:grpSpPr>
          <a:xfrm>
            <a:off x="9649498" y="3417151"/>
            <a:ext cx="59690" cy="245745"/>
            <a:chOff x="4594898" y="3417150"/>
            <a:chExt cx="59690" cy="245745"/>
          </a:xfrm>
        </p:grpSpPr>
        <p:sp>
          <p:nvSpPr>
            <p:cNvPr id="129" name="object 129"/>
            <p:cNvSpPr/>
            <p:nvPr/>
          </p:nvSpPr>
          <p:spPr>
            <a:xfrm>
              <a:off x="4599990" y="3473018"/>
              <a:ext cx="54610" cy="189865"/>
            </a:xfrm>
            <a:custGeom>
              <a:avLst/>
              <a:gdLst/>
              <a:ahLst/>
              <a:cxnLst/>
              <a:rect l="l" t="t" r="r" b="b"/>
              <a:pathLst>
                <a:path w="54610" h="189864">
                  <a:moveTo>
                    <a:pt x="54178" y="0"/>
                  </a:moveTo>
                  <a:lnTo>
                    <a:pt x="0" y="0"/>
                  </a:lnTo>
                  <a:lnTo>
                    <a:pt x="0" y="189649"/>
                  </a:lnTo>
                  <a:lnTo>
                    <a:pt x="54178" y="189649"/>
                  </a:lnTo>
                  <a:lnTo>
                    <a:pt x="5417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594898" y="3417150"/>
              <a:ext cx="59690" cy="144145"/>
            </a:xfrm>
            <a:custGeom>
              <a:avLst/>
              <a:gdLst/>
              <a:ahLst/>
              <a:cxnLst/>
              <a:rect l="l" t="t" r="r" b="b"/>
              <a:pathLst>
                <a:path w="59689" h="144145">
                  <a:moveTo>
                    <a:pt x="15240" y="0"/>
                  </a:moveTo>
                  <a:lnTo>
                    <a:pt x="0" y="0"/>
                  </a:lnTo>
                  <a:lnTo>
                    <a:pt x="0" y="45732"/>
                  </a:lnTo>
                  <a:lnTo>
                    <a:pt x="15240" y="45732"/>
                  </a:lnTo>
                  <a:lnTo>
                    <a:pt x="15240" y="0"/>
                  </a:lnTo>
                  <a:close/>
                </a:path>
                <a:path w="59689" h="144145">
                  <a:moveTo>
                    <a:pt x="59270" y="99898"/>
                  </a:moveTo>
                  <a:lnTo>
                    <a:pt x="863" y="99898"/>
                  </a:lnTo>
                  <a:lnTo>
                    <a:pt x="863" y="143916"/>
                  </a:lnTo>
                  <a:lnTo>
                    <a:pt x="59270" y="143916"/>
                  </a:lnTo>
                  <a:lnTo>
                    <a:pt x="59270" y="9989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1" name="object 131"/>
          <p:cNvSpPr/>
          <p:nvPr/>
        </p:nvSpPr>
        <p:spPr>
          <a:xfrm>
            <a:off x="9651201" y="3723627"/>
            <a:ext cx="67945" cy="24130"/>
          </a:xfrm>
          <a:custGeom>
            <a:avLst/>
            <a:gdLst/>
            <a:ahLst/>
            <a:cxnLst/>
            <a:rect l="l" t="t" r="r" b="b"/>
            <a:pathLst>
              <a:path w="67945" h="24129">
                <a:moveTo>
                  <a:pt x="67729" y="0"/>
                </a:moveTo>
                <a:lnTo>
                  <a:pt x="0" y="0"/>
                </a:lnTo>
                <a:lnTo>
                  <a:pt x="0" y="23710"/>
                </a:lnTo>
                <a:lnTo>
                  <a:pt x="67729" y="23710"/>
                </a:lnTo>
                <a:lnTo>
                  <a:pt x="67729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9769728" y="3246107"/>
            <a:ext cx="111760" cy="264160"/>
          </a:xfrm>
          <a:custGeom>
            <a:avLst/>
            <a:gdLst/>
            <a:ahLst/>
            <a:cxnLst/>
            <a:rect l="l" t="t" r="r" b="b"/>
            <a:pathLst>
              <a:path w="111760" h="264160">
                <a:moveTo>
                  <a:pt x="111760" y="0"/>
                </a:moveTo>
                <a:lnTo>
                  <a:pt x="0" y="0"/>
                </a:lnTo>
                <a:lnTo>
                  <a:pt x="0" y="264159"/>
                </a:lnTo>
                <a:lnTo>
                  <a:pt x="111760" y="264159"/>
                </a:lnTo>
                <a:lnTo>
                  <a:pt x="111760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3" name="object 133"/>
          <p:cNvGrpSpPr/>
          <p:nvPr/>
        </p:nvGrpSpPr>
        <p:grpSpPr>
          <a:xfrm>
            <a:off x="10079597" y="3247810"/>
            <a:ext cx="316865" cy="672465"/>
            <a:chOff x="5024996" y="3247809"/>
            <a:chExt cx="316865" cy="672465"/>
          </a:xfrm>
        </p:grpSpPr>
        <p:sp>
          <p:nvSpPr>
            <p:cNvPr id="134" name="object 134"/>
            <p:cNvSpPr/>
            <p:nvPr/>
          </p:nvSpPr>
          <p:spPr>
            <a:xfrm>
              <a:off x="5024996" y="3247809"/>
              <a:ext cx="316230" cy="323215"/>
            </a:xfrm>
            <a:custGeom>
              <a:avLst/>
              <a:gdLst/>
              <a:ahLst/>
              <a:cxnLst/>
              <a:rect l="l" t="t" r="r" b="b"/>
              <a:pathLst>
                <a:path w="316229" h="323214">
                  <a:moveTo>
                    <a:pt x="10172" y="11861"/>
                  </a:moveTo>
                  <a:lnTo>
                    <a:pt x="0" y="11861"/>
                  </a:lnTo>
                  <a:lnTo>
                    <a:pt x="0" y="135458"/>
                  </a:lnTo>
                  <a:lnTo>
                    <a:pt x="5105" y="138861"/>
                  </a:lnTo>
                  <a:lnTo>
                    <a:pt x="18643" y="138861"/>
                  </a:lnTo>
                  <a:lnTo>
                    <a:pt x="12585" y="144468"/>
                  </a:lnTo>
                  <a:lnTo>
                    <a:pt x="10809" y="150710"/>
                  </a:lnTo>
                  <a:lnTo>
                    <a:pt x="11255" y="156953"/>
                  </a:lnTo>
                  <a:lnTo>
                    <a:pt x="11861" y="162560"/>
                  </a:lnTo>
                  <a:lnTo>
                    <a:pt x="11861" y="270929"/>
                  </a:lnTo>
                  <a:lnTo>
                    <a:pt x="18643" y="321729"/>
                  </a:lnTo>
                  <a:lnTo>
                    <a:pt x="18427" y="322173"/>
                  </a:lnTo>
                  <a:lnTo>
                    <a:pt x="18135" y="322491"/>
                  </a:lnTo>
                  <a:lnTo>
                    <a:pt x="17907" y="322897"/>
                  </a:lnTo>
                  <a:lnTo>
                    <a:pt x="19494" y="323011"/>
                  </a:lnTo>
                  <a:lnTo>
                    <a:pt x="315836" y="323011"/>
                  </a:lnTo>
                  <a:lnTo>
                    <a:pt x="315027" y="20320"/>
                  </a:lnTo>
                  <a:lnTo>
                    <a:pt x="47434" y="20320"/>
                  </a:lnTo>
                  <a:lnTo>
                    <a:pt x="48723" y="12569"/>
                  </a:lnTo>
                  <a:lnTo>
                    <a:pt x="34459" y="12569"/>
                  </a:lnTo>
                  <a:lnTo>
                    <a:pt x="23718" y="12490"/>
                  </a:lnTo>
                  <a:lnTo>
                    <a:pt x="14247" y="12097"/>
                  </a:lnTo>
                  <a:lnTo>
                    <a:pt x="10172" y="11861"/>
                  </a:lnTo>
                  <a:close/>
                </a:path>
                <a:path w="316229" h="323214">
                  <a:moveTo>
                    <a:pt x="120243" y="0"/>
                  </a:moveTo>
                  <a:lnTo>
                    <a:pt x="99923" y="0"/>
                  </a:lnTo>
                  <a:lnTo>
                    <a:pt x="98234" y="13538"/>
                  </a:lnTo>
                  <a:lnTo>
                    <a:pt x="86372" y="20320"/>
                  </a:lnTo>
                  <a:lnTo>
                    <a:pt x="315027" y="20320"/>
                  </a:lnTo>
                  <a:lnTo>
                    <a:pt x="315013" y="15240"/>
                  </a:lnTo>
                  <a:lnTo>
                    <a:pt x="137172" y="15240"/>
                  </a:lnTo>
                  <a:lnTo>
                    <a:pt x="132105" y="10160"/>
                  </a:lnTo>
                  <a:lnTo>
                    <a:pt x="118541" y="10160"/>
                  </a:lnTo>
                  <a:lnTo>
                    <a:pt x="120243" y="0"/>
                  </a:lnTo>
                  <a:close/>
                </a:path>
                <a:path w="316229" h="323214">
                  <a:moveTo>
                    <a:pt x="213372" y="0"/>
                  </a:moveTo>
                  <a:lnTo>
                    <a:pt x="198132" y="0"/>
                  </a:lnTo>
                  <a:lnTo>
                    <a:pt x="191363" y="15240"/>
                  </a:lnTo>
                  <a:lnTo>
                    <a:pt x="315013" y="15240"/>
                  </a:lnTo>
                  <a:lnTo>
                    <a:pt x="315004" y="11861"/>
                  </a:lnTo>
                  <a:lnTo>
                    <a:pt x="230301" y="11861"/>
                  </a:lnTo>
                  <a:lnTo>
                    <a:pt x="225234" y="10160"/>
                  </a:lnTo>
                  <a:lnTo>
                    <a:pt x="216763" y="10160"/>
                  </a:lnTo>
                  <a:lnTo>
                    <a:pt x="213372" y="0"/>
                  </a:lnTo>
                  <a:close/>
                </a:path>
                <a:path w="316229" h="323214">
                  <a:moveTo>
                    <a:pt x="49123" y="10160"/>
                  </a:moveTo>
                  <a:lnTo>
                    <a:pt x="42341" y="11861"/>
                  </a:lnTo>
                  <a:lnTo>
                    <a:pt x="34459" y="12569"/>
                  </a:lnTo>
                  <a:lnTo>
                    <a:pt x="48723" y="12569"/>
                  </a:lnTo>
                  <a:lnTo>
                    <a:pt x="49123" y="10160"/>
                  </a:lnTo>
                  <a:close/>
                </a:path>
                <a:path w="316229" h="323214">
                  <a:moveTo>
                    <a:pt x="314972" y="0"/>
                  </a:moveTo>
                  <a:lnTo>
                    <a:pt x="291261" y="0"/>
                  </a:lnTo>
                  <a:lnTo>
                    <a:pt x="284492" y="11861"/>
                  </a:lnTo>
                  <a:lnTo>
                    <a:pt x="315004" y="11861"/>
                  </a:lnTo>
                  <a:lnTo>
                    <a:pt x="31497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030089" y="3570706"/>
              <a:ext cx="311150" cy="147955"/>
            </a:xfrm>
            <a:custGeom>
              <a:avLst/>
              <a:gdLst/>
              <a:ahLst/>
              <a:cxnLst/>
              <a:rect l="l" t="t" r="r" b="b"/>
              <a:pathLst>
                <a:path w="311150" h="147954">
                  <a:moveTo>
                    <a:pt x="310934" y="69964"/>
                  </a:moveTo>
                  <a:lnTo>
                    <a:pt x="310743" y="114"/>
                  </a:lnTo>
                  <a:lnTo>
                    <a:pt x="14401" y="114"/>
                  </a:lnTo>
                  <a:lnTo>
                    <a:pt x="12814" y="0"/>
                  </a:lnTo>
                  <a:lnTo>
                    <a:pt x="9448" y="5943"/>
                  </a:lnTo>
                  <a:lnTo>
                    <a:pt x="0" y="12382"/>
                  </a:lnTo>
                  <a:lnTo>
                    <a:pt x="10160" y="47942"/>
                  </a:lnTo>
                  <a:lnTo>
                    <a:pt x="33451" y="49631"/>
                  </a:lnTo>
                  <a:lnTo>
                    <a:pt x="49949" y="69964"/>
                  </a:lnTo>
                  <a:lnTo>
                    <a:pt x="310934" y="69964"/>
                  </a:lnTo>
                  <a:close/>
                </a:path>
                <a:path w="311150" h="147954">
                  <a:moveTo>
                    <a:pt x="311150" y="147840"/>
                  </a:moveTo>
                  <a:lnTo>
                    <a:pt x="311061" y="120053"/>
                  </a:lnTo>
                  <a:lnTo>
                    <a:pt x="311048" y="115671"/>
                  </a:lnTo>
                  <a:lnTo>
                    <a:pt x="311023" y="103822"/>
                  </a:lnTo>
                  <a:lnTo>
                    <a:pt x="299707" y="103822"/>
                  </a:lnTo>
                  <a:lnTo>
                    <a:pt x="301409" y="90271"/>
                  </a:lnTo>
                  <a:lnTo>
                    <a:pt x="250609" y="90271"/>
                  </a:lnTo>
                  <a:lnTo>
                    <a:pt x="250609" y="102133"/>
                  </a:lnTo>
                  <a:lnTo>
                    <a:pt x="238760" y="102133"/>
                  </a:lnTo>
                  <a:lnTo>
                    <a:pt x="238760" y="115671"/>
                  </a:lnTo>
                  <a:lnTo>
                    <a:pt x="220141" y="115671"/>
                  </a:lnTo>
                  <a:lnTo>
                    <a:pt x="220141" y="113982"/>
                  </a:lnTo>
                  <a:lnTo>
                    <a:pt x="220141" y="102133"/>
                  </a:lnTo>
                  <a:lnTo>
                    <a:pt x="213360" y="102133"/>
                  </a:lnTo>
                  <a:lnTo>
                    <a:pt x="213360" y="90271"/>
                  </a:lnTo>
                  <a:lnTo>
                    <a:pt x="160870" y="90271"/>
                  </a:lnTo>
                  <a:lnTo>
                    <a:pt x="160870" y="102133"/>
                  </a:lnTo>
                  <a:lnTo>
                    <a:pt x="152400" y="102133"/>
                  </a:lnTo>
                  <a:lnTo>
                    <a:pt x="152400" y="113982"/>
                  </a:lnTo>
                  <a:lnTo>
                    <a:pt x="135470" y="113982"/>
                  </a:lnTo>
                  <a:lnTo>
                    <a:pt x="135470" y="103822"/>
                  </a:lnTo>
                  <a:lnTo>
                    <a:pt x="127000" y="103822"/>
                  </a:lnTo>
                  <a:lnTo>
                    <a:pt x="127000" y="90271"/>
                  </a:lnTo>
                  <a:lnTo>
                    <a:pt x="86360" y="90271"/>
                  </a:lnTo>
                  <a:lnTo>
                    <a:pt x="86360" y="105511"/>
                  </a:lnTo>
                  <a:lnTo>
                    <a:pt x="76200" y="112293"/>
                  </a:lnTo>
                  <a:lnTo>
                    <a:pt x="77901" y="117360"/>
                  </a:lnTo>
                  <a:lnTo>
                    <a:pt x="125310" y="117360"/>
                  </a:lnTo>
                  <a:lnTo>
                    <a:pt x="120230" y="129222"/>
                  </a:lnTo>
                  <a:lnTo>
                    <a:pt x="115150" y="137693"/>
                  </a:lnTo>
                  <a:lnTo>
                    <a:pt x="115150" y="147840"/>
                  </a:lnTo>
                  <a:lnTo>
                    <a:pt x="133769" y="146164"/>
                  </a:lnTo>
                  <a:lnTo>
                    <a:pt x="133769" y="132613"/>
                  </a:lnTo>
                  <a:lnTo>
                    <a:pt x="135470" y="127533"/>
                  </a:lnTo>
                  <a:lnTo>
                    <a:pt x="143941" y="124142"/>
                  </a:lnTo>
                  <a:lnTo>
                    <a:pt x="216750" y="120764"/>
                  </a:lnTo>
                  <a:lnTo>
                    <a:pt x="210870" y="128333"/>
                  </a:lnTo>
                  <a:lnTo>
                    <a:pt x="207848" y="135572"/>
                  </a:lnTo>
                  <a:lnTo>
                    <a:pt x="206743" y="142189"/>
                  </a:lnTo>
                  <a:lnTo>
                    <a:pt x="206590" y="147840"/>
                  </a:lnTo>
                  <a:lnTo>
                    <a:pt x="225209" y="146164"/>
                  </a:lnTo>
                  <a:lnTo>
                    <a:pt x="226364" y="137439"/>
                  </a:lnTo>
                  <a:lnTo>
                    <a:pt x="229438" y="129654"/>
                  </a:lnTo>
                  <a:lnTo>
                    <a:pt x="233781" y="123774"/>
                  </a:lnTo>
                  <a:lnTo>
                    <a:pt x="238760" y="120764"/>
                  </a:lnTo>
                  <a:lnTo>
                    <a:pt x="251929" y="120053"/>
                  </a:lnTo>
                  <a:lnTo>
                    <a:pt x="274320" y="120129"/>
                  </a:lnTo>
                  <a:lnTo>
                    <a:pt x="304800" y="120764"/>
                  </a:lnTo>
                  <a:lnTo>
                    <a:pt x="298208" y="127622"/>
                  </a:lnTo>
                  <a:lnTo>
                    <a:pt x="295275" y="134937"/>
                  </a:lnTo>
                  <a:lnTo>
                    <a:pt x="294551" y="141947"/>
                  </a:lnTo>
                  <a:lnTo>
                    <a:pt x="294640" y="147840"/>
                  </a:lnTo>
                  <a:lnTo>
                    <a:pt x="311150" y="1478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036858" y="3618649"/>
              <a:ext cx="304800" cy="301625"/>
            </a:xfrm>
            <a:custGeom>
              <a:avLst/>
              <a:gdLst/>
              <a:ahLst/>
              <a:cxnLst/>
              <a:rect l="l" t="t" r="r" b="b"/>
              <a:pathLst>
                <a:path w="304800" h="301625">
                  <a:moveTo>
                    <a:pt x="3390" y="0"/>
                  </a:moveTo>
                  <a:lnTo>
                    <a:pt x="0" y="11849"/>
                  </a:lnTo>
                  <a:lnTo>
                    <a:pt x="16941" y="37249"/>
                  </a:lnTo>
                  <a:lnTo>
                    <a:pt x="20332" y="67729"/>
                  </a:lnTo>
                  <a:lnTo>
                    <a:pt x="44030" y="67729"/>
                  </a:lnTo>
                  <a:lnTo>
                    <a:pt x="40639" y="84670"/>
                  </a:lnTo>
                  <a:lnTo>
                    <a:pt x="15239" y="101600"/>
                  </a:lnTo>
                  <a:lnTo>
                    <a:pt x="11250" y="105809"/>
                  </a:lnTo>
                  <a:lnTo>
                    <a:pt x="7415" y="112399"/>
                  </a:lnTo>
                  <a:lnTo>
                    <a:pt x="4529" y="119939"/>
                  </a:lnTo>
                  <a:lnTo>
                    <a:pt x="3390" y="127000"/>
                  </a:lnTo>
                  <a:lnTo>
                    <a:pt x="3390" y="225221"/>
                  </a:lnTo>
                  <a:lnTo>
                    <a:pt x="5372" y="240060"/>
                  </a:lnTo>
                  <a:lnTo>
                    <a:pt x="10369" y="255060"/>
                  </a:lnTo>
                  <a:lnTo>
                    <a:pt x="16956" y="267841"/>
                  </a:lnTo>
                  <a:lnTo>
                    <a:pt x="23710" y="276021"/>
                  </a:lnTo>
                  <a:lnTo>
                    <a:pt x="60972" y="276021"/>
                  </a:lnTo>
                  <a:lnTo>
                    <a:pt x="62661" y="294639"/>
                  </a:lnTo>
                  <a:lnTo>
                    <a:pt x="98221" y="301421"/>
                  </a:lnTo>
                  <a:lnTo>
                    <a:pt x="113461" y="284480"/>
                  </a:lnTo>
                  <a:lnTo>
                    <a:pt x="125310" y="270929"/>
                  </a:lnTo>
                  <a:lnTo>
                    <a:pt x="146757" y="270929"/>
                  </a:lnTo>
                  <a:lnTo>
                    <a:pt x="152400" y="262470"/>
                  </a:lnTo>
                  <a:lnTo>
                    <a:pt x="173001" y="262470"/>
                  </a:lnTo>
                  <a:lnTo>
                    <a:pt x="194741" y="243839"/>
                  </a:lnTo>
                  <a:lnTo>
                    <a:pt x="304759" y="243839"/>
                  </a:lnTo>
                  <a:lnTo>
                    <a:pt x="304380" y="99898"/>
                  </a:lnTo>
                  <a:lnTo>
                    <a:pt x="108381" y="99898"/>
                  </a:lnTo>
                  <a:lnTo>
                    <a:pt x="108381" y="89750"/>
                  </a:lnTo>
                  <a:lnTo>
                    <a:pt x="113461" y="81280"/>
                  </a:lnTo>
                  <a:lnTo>
                    <a:pt x="118541" y="69418"/>
                  </a:lnTo>
                  <a:lnTo>
                    <a:pt x="71132" y="69418"/>
                  </a:lnTo>
                  <a:lnTo>
                    <a:pt x="69430" y="64350"/>
                  </a:lnTo>
                  <a:lnTo>
                    <a:pt x="79590" y="57569"/>
                  </a:lnTo>
                  <a:lnTo>
                    <a:pt x="79590" y="42329"/>
                  </a:lnTo>
                  <a:lnTo>
                    <a:pt x="304218" y="42329"/>
                  </a:lnTo>
                  <a:lnTo>
                    <a:pt x="304164" y="22021"/>
                  </a:lnTo>
                  <a:lnTo>
                    <a:pt x="43179" y="22021"/>
                  </a:lnTo>
                  <a:lnTo>
                    <a:pt x="26682" y="1689"/>
                  </a:lnTo>
                  <a:lnTo>
                    <a:pt x="3390" y="0"/>
                  </a:lnTo>
                  <a:close/>
                </a:path>
                <a:path w="304800" h="301625">
                  <a:moveTo>
                    <a:pt x="146757" y="270929"/>
                  </a:moveTo>
                  <a:lnTo>
                    <a:pt x="125310" y="270929"/>
                  </a:lnTo>
                  <a:lnTo>
                    <a:pt x="145630" y="272618"/>
                  </a:lnTo>
                  <a:lnTo>
                    <a:pt x="146757" y="270929"/>
                  </a:lnTo>
                  <a:close/>
                </a:path>
                <a:path w="304800" h="301625">
                  <a:moveTo>
                    <a:pt x="173001" y="262470"/>
                  </a:moveTo>
                  <a:lnTo>
                    <a:pt x="152400" y="262470"/>
                  </a:lnTo>
                  <a:lnTo>
                    <a:pt x="171030" y="264160"/>
                  </a:lnTo>
                  <a:lnTo>
                    <a:pt x="173001" y="262470"/>
                  </a:lnTo>
                  <a:close/>
                </a:path>
                <a:path w="304800" h="301625">
                  <a:moveTo>
                    <a:pt x="304759" y="243839"/>
                  </a:moveTo>
                  <a:lnTo>
                    <a:pt x="194741" y="243839"/>
                  </a:lnTo>
                  <a:lnTo>
                    <a:pt x="216738" y="245529"/>
                  </a:lnTo>
                  <a:lnTo>
                    <a:pt x="215061" y="259080"/>
                  </a:lnTo>
                  <a:lnTo>
                    <a:pt x="304800" y="259080"/>
                  </a:lnTo>
                  <a:lnTo>
                    <a:pt x="304759" y="243839"/>
                  </a:lnTo>
                  <a:close/>
                </a:path>
                <a:path w="304800" h="301625">
                  <a:moveTo>
                    <a:pt x="209981" y="72821"/>
                  </a:moveTo>
                  <a:lnTo>
                    <a:pt x="137172" y="76200"/>
                  </a:lnTo>
                  <a:lnTo>
                    <a:pt x="128701" y="79590"/>
                  </a:lnTo>
                  <a:lnTo>
                    <a:pt x="127000" y="84670"/>
                  </a:lnTo>
                  <a:lnTo>
                    <a:pt x="127000" y="98221"/>
                  </a:lnTo>
                  <a:lnTo>
                    <a:pt x="108381" y="99898"/>
                  </a:lnTo>
                  <a:lnTo>
                    <a:pt x="199821" y="99898"/>
                  </a:lnTo>
                  <a:lnTo>
                    <a:pt x="199980" y="94238"/>
                  </a:lnTo>
                  <a:lnTo>
                    <a:pt x="201091" y="87626"/>
                  </a:lnTo>
                  <a:lnTo>
                    <a:pt x="204108" y="80381"/>
                  </a:lnTo>
                  <a:lnTo>
                    <a:pt x="209981" y="72821"/>
                  </a:lnTo>
                  <a:close/>
                </a:path>
                <a:path w="304800" h="301625">
                  <a:moveTo>
                    <a:pt x="245332" y="71545"/>
                  </a:moveTo>
                  <a:lnTo>
                    <a:pt x="218439" y="98221"/>
                  </a:lnTo>
                  <a:lnTo>
                    <a:pt x="199821" y="99898"/>
                  </a:lnTo>
                  <a:lnTo>
                    <a:pt x="287870" y="99898"/>
                  </a:lnTo>
                  <a:lnTo>
                    <a:pt x="287792" y="94001"/>
                  </a:lnTo>
                  <a:lnTo>
                    <a:pt x="288507" y="86993"/>
                  </a:lnTo>
                  <a:lnTo>
                    <a:pt x="291444" y="79668"/>
                  </a:lnTo>
                  <a:lnTo>
                    <a:pt x="298030" y="72821"/>
                  </a:lnTo>
                  <a:lnTo>
                    <a:pt x="263666" y="71864"/>
                  </a:lnTo>
                  <a:lnTo>
                    <a:pt x="245332" y="71545"/>
                  </a:lnTo>
                  <a:close/>
                </a:path>
                <a:path w="304800" h="301625">
                  <a:moveTo>
                    <a:pt x="231990" y="54190"/>
                  </a:moveTo>
                  <a:lnTo>
                    <a:pt x="213372" y="54190"/>
                  </a:lnTo>
                  <a:lnTo>
                    <a:pt x="213372" y="67729"/>
                  </a:lnTo>
                  <a:lnTo>
                    <a:pt x="231990" y="67729"/>
                  </a:lnTo>
                  <a:lnTo>
                    <a:pt x="231990" y="54190"/>
                  </a:lnTo>
                  <a:close/>
                </a:path>
                <a:path w="304800" h="301625">
                  <a:moveTo>
                    <a:pt x="154101" y="42329"/>
                  </a:moveTo>
                  <a:lnTo>
                    <a:pt x="120230" y="42329"/>
                  </a:lnTo>
                  <a:lnTo>
                    <a:pt x="120230" y="55880"/>
                  </a:lnTo>
                  <a:lnTo>
                    <a:pt x="128701" y="55880"/>
                  </a:lnTo>
                  <a:lnTo>
                    <a:pt x="128701" y="66039"/>
                  </a:lnTo>
                  <a:lnTo>
                    <a:pt x="145630" y="66039"/>
                  </a:lnTo>
                  <a:lnTo>
                    <a:pt x="145630" y="54190"/>
                  </a:lnTo>
                  <a:lnTo>
                    <a:pt x="154101" y="54190"/>
                  </a:lnTo>
                  <a:lnTo>
                    <a:pt x="154101" y="42329"/>
                  </a:lnTo>
                  <a:close/>
                </a:path>
                <a:path w="304800" h="301625">
                  <a:moveTo>
                    <a:pt x="304218" y="42329"/>
                  </a:moveTo>
                  <a:lnTo>
                    <a:pt x="294639" y="42329"/>
                  </a:lnTo>
                  <a:lnTo>
                    <a:pt x="292938" y="55880"/>
                  </a:lnTo>
                  <a:lnTo>
                    <a:pt x="304253" y="55880"/>
                  </a:lnTo>
                  <a:lnTo>
                    <a:pt x="304218" y="42329"/>
                  </a:lnTo>
                  <a:close/>
                </a:path>
                <a:path w="304800" h="301625">
                  <a:moveTo>
                    <a:pt x="243839" y="42329"/>
                  </a:moveTo>
                  <a:lnTo>
                    <a:pt x="206590" y="42329"/>
                  </a:lnTo>
                  <a:lnTo>
                    <a:pt x="206590" y="54190"/>
                  </a:lnTo>
                  <a:lnTo>
                    <a:pt x="243839" y="54190"/>
                  </a:lnTo>
                  <a:lnTo>
                    <a:pt x="243839" y="42329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7" name="object 137"/>
          <p:cNvGrpSpPr/>
          <p:nvPr/>
        </p:nvGrpSpPr>
        <p:grpSpPr>
          <a:xfrm>
            <a:off x="9733330" y="3368878"/>
            <a:ext cx="238760" cy="294640"/>
            <a:chOff x="4678730" y="3368878"/>
            <a:chExt cx="238760" cy="294640"/>
          </a:xfrm>
        </p:grpSpPr>
        <p:sp>
          <p:nvSpPr>
            <p:cNvPr id="138" name="object 138"/>
            <p:cNvSpPr/>
            <p:nvPr/>
          </p:nvSpPr>
          <p:spPr>
            <a:xfrm>
              <a:off x="4678730" y="3368877"/>
              <a:ext cx="238760" cy="294640"/>
            </a:xfrm>
            <a:custGeom>
              <a:avLst/>
              <a:gdLst/>
              <a:ahLst/>
              <a:cxnLst/>
              <a:rect l="l" t="t" r="r" b="b"/>
              <a:pathLst>
                <a:path w="238760" h="294639">
                  <a:moveTo>
                    <a:pt x="30467" y="2540"/>
                  </a:moveTo>
                  <a:lnTo>
                    <a:pt x="0" y="2540"/>
                  </a:lnTo>
                  <a:lnTo>
                    <a:pt x="0" y="139700"/>
                  </a:lnTo>
                  <a:lnTo>
                    <a:pt x="30467" y="139700"/>
                  </a:lnTo>
                  <a:lnTo>
                    <a:pt x="30467" y="2540"/>
                  </a:lnTo>
                  <a:close/>
                </a:path>
                <a:path w="238760" h="294639">
                  <a:moveTo>
                    <a:pt x="160007" y="142240"/>
                  </a:moveTo>
                  <a:lnTo>
                    <a:pt x="40627" y="142240"/>
                  </a:lnTo>
                  <a:lnTo>
                    <a:pt x="40627" y="294640"/>
                  </a:lnTo>
                  <a:lnTo>
                    <a:pt x="160007" y="294640"/>
                  </a:lnTo>
                  <a:lnTo>
                    <a:pt x="160007" y="142240"/>
                  </a:lnTo>
                  <a:close/>
                </a:path>
                <a:path w="238760" h="294639">
                  <a:moveTo>
                    <a:pt x="238760" y="0"/>
                  </a:moveTo>
                  <a:lnTo>
                    <a:pt x="172707" y="0"/>
                  </a:lnTo>
                  <a:lnTo>
                    <a:pt x="172707" y="134620"/>
                  </a:lnTo>
                  <a:lnTo>
                    <a:pt x="238760" y="134620"/>
                  </a:lnTo>
                  <a:lnTo>
                    <a:pt x="23876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826037" y="3368878"/>
              <a:ext cx="35560" cy="134620"/>
            </a:xfrm>
            <a:custGeom>
              <a:avLst/>
              <a:gdLst/>
              <a:ahLst/>
              <a:cxnLst/>
              <a:rect l="l" t="t" r="r" b="b"/>
              <a:pathLst>
                <a:path w="35560" h="134620">
                  <a:moveTo>
                    <a:pt x="35560" y="0"/>
                  </a:moveTo>
                  <a:lnTo>
                    <a:pt x="0" y="0"/>
                  </a:lnTo>
                  <a:lnTo>
                    <a:pt x="0" y="134620"/>
                  </a:lnTo>
                  <a:lnTo>
                    <a:pt x="35560" y="134620"/>
                  </a:lnTo>
                  <a:lnTo>
                    <a:pt x="3556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0" name="object 140"/>
          <p:cNvSpPr/>
          <p:nvPr/>
        </p:nvSpPr>
        <p:spPr>
          <a:xfrm>
            <a:off x="9641891" y="2909137"/>
            <a:ext cx="871219" cy="281940"/>
          </a:xfrm>
          <a:custGeom>
            <a:avLst/>
            <a:gdLst/>
            <a:ahLst/>
            <a:cxnLst/>
            <a:rect l="l" t="t" r="r" b="b"/>
            <a:pathLst>
              <a:path w="871220" h="281939">
                <a:moveTo>
                  <a:pt x="172707" y="228600"/>
                </a:moveTo>
                <a:lnTo>
                  <a:pt x="12700" y="228600"/>
                </a:lnTo>
                <a:lnTo>
                  <a:pt x="12700" y="251460"/>
                </a:lnTo>
                <a:lnTo>
                  <a:pt x="157467" y="251460"/>
                </a:lnTo>
                <a:lnTo>
                  <a:pt x="172707" y="228600"/>
                </a:lnTo>
                <a:close/>
              </a:path>
              <a:path w="871220" h="281939">
                <a:moveTo>
                  <a:pt x="332740" y="223532"/>
                </a:moveTo>
                <a:lnTo>
                  <a:pt x="198107" y="223532"/>
                </a:lnTo>
                <a:lnTo>
                  <a:pt x="191033" y="237388"/>
                </a:lnTo>
                <a:lnTo>
                  <a:pt x="185407" y="250520"/>
                </a:lnTo>
                <a:lnTo>
                  <a:pt x="180340" y="264160"/>
                </a:lnTo>
                <a:lnTo>
                  <a:pt x="190500" y="266700"/>
                </a:lnTo>
                <a:lnTo>
                  <a:pt x="193040" y="281940"/>
                </a:lnTo>
                <a:lnTo>
                  <a:pt x="205740" y="279400"/>
                </a:lnTo>
                <a:lnTo>
                  <a:pt x="205740" y="241300"/>
                </a:lnTo>
                <a:lnTo>
                  <a:pt x="332740" y="241300"/>
                </a:lnTo>
                <a:lnTo>
                  <a:pt x="332740" y="223532"/>
                </a:lnTo>
                <a:close/>
              </a:path>
              <a:path w="871220" h="281939">
                <a:moveTo>
                  <a:pt x="716267" y="167640"/>
                </a:moveTo>
                <a:lnTo>
                  <a:pt x="467347" y="167640"/>
                </a:lnTo>
                <a:lnTo>
                  <a:pt x="462267" y="185432"/>
                </a:lnTo>
                <a:lnTo>
                  <a:pt x="716267" y="185432"/>
                </a:lnTo>
                <a:lnTo>
                  <a:pt x="716267" y="167640"/>
                </a:lnTo>
                <a:close/>
              </a:path>
              <a:path w="871220" h="281939">
                <a:moveTo>
                  <a:pt x="871207" y="0"/>
                </a:moveTo>
                <a:lnTo>
                  <a:pt x="678167" y="7632"/>
                </a:lnTo>
                <a:lnTo>
                  <a:pt x="678167" y="20332"/>
                </a:lnTo>
                <a:lnTo>
                  <a:pt x="782307" y="22860"/>
                </a:lnTo>
                <a:lnTo>
                  <a:pt x="782307" y="83832"/>
                </a:lnTo>
                <a:lnTo>
                  <a:pt x="2527" y="101600"/>
                </a:lnTo>
                <a:lnTo>
                  <a:pt x="0" y="134632"/>
                </a:lnTo>
                <a:lnTo>
                  <a:pt x="502907" y="124460"/>
                </a:lnTo>
                <a:lnTo>
                  <a:pt x="500367" y="162560"/>
                </a:lnTo>
                <a:lnTo>
                  <a:pt x="863600" y="152400"/>
                </a:lnTo>
                <a:lnTo>
                  <a:pt x="863600" y="40640"/>
                </a:lnTo>
                <a:lnTo>
                  <a:pt x="871207" y="38100"/>
                </a:lnTo>
                <a:lnTo>
                  <a:pt x="871207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9875559" y="3503498"/>
            <a:ext cx="97155" cy="43180"/>
          </a:xfrm>
          <a:custGeom>
            <a:avLst/>
            <a:gdLst/>
            <a:ahLst/>
            <a:cxnLst/>
            <a:rect l="l" t="t" r="r" b="b"/>
            <a:pathLst>
              <a:path w="97154" h="43179">
                <a:moveTo>
                  <a:pt x="96532" y="0"/>
                </a:moveTo>
                <a:lnTo>
                  <a:pt x="5079" y="0"/>
                </a:lnTo>
                <a:lnTo>
                  <a:pt x="0" y="10172"/>
                </a:lnTo>
                <a:lnTo>
                  <a:pt x="17779" y="7620"/>
                </a:lnTo>
                <a:lnTo>
                  <a:pt x="20332" y="43179"/>
                </a:lnTo>
                <a:lnTo>
                  <a:pt x="96532" y="43179"/>
                </a:lnTo>
                <a:lnTo>
                  <a:pt x="96532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9733330" y="3508579"/>
            <a:ext cx="43180" cy="31115"/>
          </a:xfrm>
          <a:custGeom>
            <a:avLst/>
            <a:gdLst/>
            <a:ahLst/>
            <a:cxnLst/>
            <a:rect l="l" t="t" r="r" b="b"/>
            <a:pathLst>
              <a:path w="43179" h="31114">
                <a:moveTo>
                  <a:pt x="30467" y="0"/>
                </a:moveTo>
                <a:lnTo>
                  <a:pt x="0" y="0"/>
                </a:lnTo>
                <a:lnTo>
                  <a:pt x="15227" y="30492"/>
                </a:lnTo>
                <a:lnTo>
                  <a:pt x="43167" y="30492"/>
                </a:lnTo>
                <a:lnTo>
                  <a:pt x="43167" y="10160"/>
                </a:lnTo>
                <a:lnTo>
                  <a:pt x="30467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9747186" y="3413227"/>
            <a:ext cx="22860" cy="38735"/>
          </a:xfrm>
          <a:custGeom>
            <a:avLst/>
            <a:gdLst/>
            <a:ahLst/>
            <a:cxnLst/>
            <a:rect l="l" t="t" r="r" b="b"/>
            <a:pathLst>
              <a:path w="22860" h="38735">
                <a:moveTo>
                  <a:pt x="20320" y="0"/>
                </a:moveTo>
                <a:lnTo>
                  <a:pt x="19151" y="0"/>
                </a:lnTo>
                <a:lnTo>
                  <a:pt x="11690" y="1504"/>
                </a:lnTo>
                <a:lnTo>
                  <a:pt x="5603" y="5608"/>
                </a:lnTo>
                <a:lnTo>
                  <a:pt x="1502" y="11696"/>
                </a:lnTo>
                <a:lnTo>
                  <a:pt x="0" y="19151"/>
                </a:lnTo>
                <a:lnTo>
                  <a:pt x="1502" y="26614"/>
                </a:lnTo>
                <a:lnTo>
                  <a:pt x="5603" y="32705"/>
                </a:lnTo>
                <a:lnTo>
                  <a:pt x="11690" y="36810"/>
                </a:lnTo>
                <a:lnTo>
                  <a:pt x="19151" y="38315"/>
                </a:lnTo>
                <a:lnTo>
                  <a:pt x="20320" y="38315"/>
                </a:lnTo>
                <a:lnTo>
                  <a:pt x="22542" y="37973"/>
                </a:lnTo>
                <a:lnTo>
                  <a:pt x="22542" y="342"/>
                </a:lnTo>
                <a:lnTo>
                  <a:pt x="2032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9778200" y="3511968"/>
            <a:ext cx="113664" cy="15240"/>
          </a:xfrm>
          <a:custGeom>
            <a:avLst/>
            <a:gdLst/>
            <a:ahLst/>
            <a:cxnLst/>
            <a:rect l="l" t="t" r="r" b="b"/>
            <a:pathLst>
              <a:path w="113664" h="15239">
                <a:moveTo>
                  <a:pt x="113449" y="0"/>
                </a:moveTo>
                <a:lnTo>
                  <a:pt x="0" y="0"/>
                </a:lnTo>
                <a:lnTo>
                  <a:pt x="0" y="15240"/>
                </a:lnTo>
                <a:lnTo>
                  <a:pt x="113449" y="15240"/>
                </a:lnTo>
                <a:lnTo>
                  <a:pt x="113449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9786659" y="3664368"/>
            <a:ext cx="64769" cy="20320"/>
          </a:xfrm>
          <a:custGeom>
            <a:avLst/>
            <a:gdLst/>
            <a:ahLst/>
            <a:cxnLst/>
            <a:rect l="l" t="t" r="r" b="b"/>
            <a:pathLst>
              <a:path w="64770" h="20320">
                <a:moveTo>
                  <a:pt x="54190" y="0"/>
                </a:moveTo>
                <a:lnTo>
                  <a:pt x="0" y="0"/>
                </a:lnTo>
                <a:lnTo>
                  <a:pt x="0" y="20319"/>
                </a:lnTo>
                <a:lnTo>
                  <a:pt x="64338" y="20319"/>
                </a:lnTo>
                <a:lnTo>
                  <a:pt x="5419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9896729" y="3542449"/>
            <a:ext cx="17145" cy="90170"/>
          </a:xfrm>
          <a:custGeom>
            <a:avLst/>
            <a:gdLst/>
            <a:ahLst/>
            <a:cxnLst/>
            <a:rect l="l" t="t" r="r" b="b"/>
            <a:pathLst>
              <a:path w="17145" h="90170">
                <a:moveTo>
                  <a:pt x="16929" y="0"/>
                </a:moveTo>
                <a:lnTo>
                  <a:pt x="0" y="0"/>
                </a:lnTo>
                <a:lnTo>
                  <a:pt x="0" y="71120"/>
                </a:lnTo>
                <a:lnTo>
                  <a:pt x="16929" y="89750"/>
                </a:lnTo>
                <a:lnTo>
                  <a:pt x="16929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47" name="object 147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9698609" y="3851478"/>
            <a:ext cx="281330" cy="317500"/>
          </a:xfrm>
          <a:prstGeom prst="rect">
            <a:avLst/>
          </a:prstGeom>
        </p:spPr>
      </p:pic>
      <p:pic>
        <p:nvPicPr>
          <p:cNvPr id="148" name="object 148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9705391" y="5192610"/>
            <a:ext cx="281317" cy="317500"/>
          </a:xfrm>
          <a:prstGeom prst="rect">
            <a:avLst/>
          </a:prstGeom>
        </p:spPr>
      </p:pic>
      <p:sp>
        <p:nvSpPr>
          <p:cNvPr id="149" name="object 149"/>
          <p:cNvSpPr/>
          <p:nvPr/>
        </p:nvSpPr>
        <p:spPr>
          <a:xfrm>
            <a:off x="10340390" y="3874338"/>
            <a:ext cx="55880" cy="162560"/>
          </a:xfrm>
          <a:custGeom>
            <a:avLst/>
            <a:gdLst/>
            <a:ahLst/>
            <a:cxnLst/>
            <a:rect l="l" t="t" r="r" b="b"/>
            <a:pathLst>
              <a:path w="55879" h="162560">
                <a:moveTo>
                  <a:pt x="55867" y="0"/>
                </a:moveTo>
                <a:lnTo>
                  <a:pt x="0" y="0"/>
                </a:lnTo>
                <a:lnTo>
                  <a:pt x="0" y="162560"/>
                </a:lnTo>
                <a:lnTo>
                  <a:pt x="55867" y="162560"/>
                </a:lnTo>
                <a:lnTo>
                  <a:pt x="55867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0" name="object 150"/>
          <p:cNvGrpSpPr/>
          <p:nvPr/>
        </p:nvGrpSpPr>
        <p:grpSpPr>
          <a:xfrm>
            <a:off x="9644419" y="2947239"/>
            <a:ext cx="507365" cy="214629"/>
            <a:chOff x="4589818" y="2947238"/>
            <a:chExt cx="507365" cy="214629"/>
          </a:xfrm>
        </p:grpSpPr>
        <p:sp>
          <p:nvSpPr>
            <p:cNvPr id="151" name="object 151"/>
            <p:cNvSpPr/>
            <p:nvPr/>
          </p:nvSpPr>
          <p:spPr>
            <a:xfrm>
              <a:off x="4912398" y="2947238"/>
              <a:ext cx="31115" cy="59055"/>
            </a:xfrm>
            <a:custGeom>
              <a:avLst/>
              <a:gdLst/>
              <a:ahLst/>
              <a:cxnLst/>
              <a:rect l="l" t="t" r="r" b="b"/>
              <a:pathLst>
                <a:path w="31114" h="59055">
                  <a:moveTo>
                    <a:pt x="15239" y="0"/>
                  </a:moveTo>
                  <a:lnTo>
                    <a:pt x="0" y="0"/>
                  </a:lnTo>
                  <a:lnTo>
                    <a:pt x="5204" y="15200"/>
                  </a:lnTo>
                  <a:lnTo>
                    <a:pt x="9212" y="32069"/>
                  </a:lnTo>
                  <a:lnTo>
                    <a:pt x="11788" y="47511"/>
                  </a:lnTo>
                  <a:lnTo>
                    <a:pt x="12700" y="58432"/>
                  </a:lnTo>
                  <a:lnTo>
                    <a:pt x="30492" y="58432"/>
                  </a:lnTo>
                  <a:lnTo>
                    <a:pt x="27748" y="38583"/>
                  </a:lnTo>
                  <a:lnTo>
                    <a:pt x="23818" y="21596"/>
                  </a:lnTo>
                  <a:lnTo>
                    <a:pt x="19412" y="8419"/>
                  </a:lnTo>
                  <a:lnTo>
                    <a:pt x="1523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589818" y="3003118"/>
              <a:ext cx="507365" cy="158750"/>
            </a:xfrm>
            <a:custGeom>
              <a:avLst/>
              <a:gdLst/>
              <a:ahLst/>
              <a:cxnLst/>
              <a:rect l="l" t="t" r="r" b="b"/>
              <a:pathLst>
                <a:path w="507364" h="158750">
                  <a:moveTo>
                    <a:pt x="507161" y="0"/>
                  </a:moveTo>
                  <a:lnTo>
                    <a:pt x="0" y="12700"/>
                  </a:lnTo>
                  <a:lnTo>
                    <a:pt x="0" y="158330"/>
                  </a:lnTo>
                  <a:lnTo>
                    <a:pt x="507161" y="145630"/>
                  </a:lnTo>
                  <a:lnTo>
                    <a:pt x="50716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3" name="object 153"/>
          <p:cNvGrpSpPr/>
          <p:nvPr/>
        </p:nvGrpSpPr>
        <p:grpSpPr>
          <a:xfrm>
            <a:off x="10080689" y="4598098"/>
            <a:ext cx="335915" cy="731520"/>
            <a:chOff x="5026088" y="4598098"/>
            <a:chExt cx="335915" cy="731520"/>
          </a:xfrm>
        </p:grpSpPr>
        <p:sp>
          <p:nvSpPr>
            <p:cNvPr id="154" name="object 154"/>
            <p:cNvSpPr/>
            <p:nvPr/>
          </p:nvSpPr>
          <p:spPr>
            <a:xfrm>
              <a:off x="5026088" y="4598098"/>
              <a:ext cx="334645" cy="323215"/>
            </a:xfrm>
            <a:custGeom>
              <a:avLst/>
              <a:gdLst/>
              <a:ahLst/>
              <a:cxnLst/>
              <a:rect l="l" t="t" r="r" b="b"/>
              <a:pathLst>
                <a:path w="334645" h="323214">
                  <a:moveTo>
                    <a:pt x="10160" y="11861"/>
                  </a:moveTo>
                  <a:lnTo>
                    <a:pt x="0" y="11861"/>
                  </a:lnTo>
                  <a:lnTo>
                    <a:pt x="0" y="135458"/>
                  </a:lnTo>
                  <a:lnTo>
                    <a:pt x="5092" y="138861"/>
                  </a:lnTo>
                  <a:lnTo>
                    <a:pt x="18630" y="138861"/>
                  </a:lnTo>
                  <a:lnTo>
                    <a:pt x="12569" y="144463"/>
                  </a:lnTo>
                  <a:lnTo>
                    <a:pt x="10798" y="150707"/>
                  </a:lnTo>
                  <a:lnTo>
                    <a:pt x="11251" y="156956"/>
                  </a:lnTo>
                  <a:lnTo>
                    <a:pt x="11861" y="162572"/>
                  </a:lnTo>
                  <a:lnTo>
                    <a:pt x="11861" y="270929"/>
                  </a:lnTo>
                  <a:lnTo>
                    <a:pt x="18630" y="321729"/>
                  </a:lnTo>
                  <a:lnTo>
                    <a:pt x="18402" y="322173"/>
                  </a:lnTo>
                  <a:lnTo>
                    <a:pt x="18122" y="322491"/>
                  </a:lnTo>
                  <a:lnTo>
                    <a:pt x="17894" y="322910"/>
                  </a:lnTo>
                  <a:lnTo>
                    <a:pt x="19469" y="323011"/>
                  </a:lnTo>
                  <a:lnTo>
                    <a:pt x="334302" y="323011"/>
                  </a:lnTo>
                  <a:lnTo>
                    <a:pt x="333480" y="20332"/>
                  </a:lnTo>
                  <a:lnTo>
                    <a:pt x="47421" y="20332"/>
                  </a:lnTo>
                  <a:lnTo>
                    <a:pt x="48712" y="12569"/>
                  </a:lnTo>
                  <a:lnTo>
                    <a:pt x="34446" y="12569"/>
                  </a:lnTo>
                  <a:lnTo>
                    <a:pt x="23706" y="12490"/>
                  </a:lnTo>
                  <a:lnTo>
                    <a:pt x="14234" y="12097"/>
                  </a:lnTo>
                  <a:lnTo>
                    <a:pt x="10160" y="11861"/>
                  </a:lnTo>
                  <a:close/>
                </a:path>
                <a:path w="334645" h="323214">
                  <a:moveTo>
                    <a:pt x="120230" y="0"/>
                  </a:moveTo>
                  <a:lnTo>
                    <a:pt x="99910" y="0"/>
                  </a:lnTo>
                  <a:lnTo>
                    <a:pt x="98221" y="13538"/>
                  </a:lnTo>
                  <a:lnTo>
                    <a:pt x="86360" y="20332"/>
                  </a:lnTo>
                  <a:lnTo>
                    <a:pt x="333480" y="20332"/>
                  </a:lnTo>
                  <a:lnTo>
                    <a:pt x="333467" y="15252"/>
                  </a:lnTo>
                  <a:lnTo>
                    <a:pt x="137160" y="15252"/>
                  </a:lnTo>
                  <a:lnTo>
                    <a:pt x="132092" y="10172"/>
                  </a:lnTo>
                  <a:lnTo>
                    <a:pt x="118529" y="10172"/>
                  </a:lnTo>
                  <a:lnTo>
                    <a:pt x="120230" y="0"/>
                  </a:lnTo>
                  <a:close/>
                </a:path>
                <a:path w="334645" h="323214">
                  <a:moveTo>
                    <a:pt x="213360" y="0"/>
                  </a:moveTo>
                  <a:lnTo>
                    <a:pt x="198120" y="0"/>
                  </a:lnTo>
                  <a:lnTo>
                    <a:pt x="191350" y="15252"/>
                  </a:lnTo>
                  <a:lnTo>
                    <a:pt x="333467" y="15252"/>
                  </a:lnTo>
                  <a:lnTo>
                    <a:pt x="333457" y="11861"/>
                  </a:lnTo>
                  <a:lnTo>
                    <a:pt x="230289" y="11861"/>
                  </a:lnTo>
                  <a:lnTo>
                    <a:pt x="225221" y="10172"/>
                  </a:lnTo>
                  <a:lnTo>
                    <a:pt x="216750" y="10172"/>
                  </a:lnTo>
                  <a:lnTo>
                    <a:pt x="213360" y="0"/>
                  </a:lnTo>
                  <a:close/>
                </a:path>
                <a:path w="334645" h="323214">
                  <a:moveTo>
                    <a:pt x="49110" y="10172"/>
                  </a:moveTo>
                  <a:lnTo>
                    <a:pt x="42329" y="11861"/>
                  </a:lnTo>
                  <a:lnTo>
                    <a:pt x="34446" y="12569"/>
                  </a:lnTo>
                  <a:lnTo>
                    <a:pt x="48712" y="12569"/>
                  </a:lnTo>
                  <a:lnTo>
                    <a:pt x="49110" y="10172"/>
                  </a:lnTo>
                  <a:close/>
                </a:path>
                <a:path w="334645" h="323214">
                  <a:moveTo>
                    <a:pt x="333425" y="0"/>
                  </a:moveTo>
                  <a:lnTo>
                    <a:pt x="291261" y="0"/>
                  </a:lnTo>
                  <a:lnTo>
                    <a:pt x="284479" y="11861"/>
                  </a:lnTo>
                  <a:lnTo>
                    <a:pt x="333457" y="11861"/>
                  </a:lnTo>
                  <a:lnTo>
                    <a:pt x="33342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031168" y="4921008"/>
              <a:ext cx="330835" cy="147955"/>
            </a:xfrm>
            <a:custGeom>
              <a:avLst/>
              <a:gdLst/>
              <a:ahLst/>
              <a:cxnLst/>
              <a:rect l="l" t="t" r="r" b="b"/>
              <a:pathLst>
                <a:path w="330835" h="147954">
                  <a:moveTo>
                    <a:pt x="328091" y="147828"/>
                  </a:moveTo>
                  <a:lnTo>
                    <a:pt x="328002" y="120040"/>
                  </a:lnTo>
                  <a:lnTo>
                    <a:pt x="327990" y="115671"/>
                  </a:lnTo>
                  <a:lnTo>
                    <a:pt x="327964" y="103822"/>
                  </a:lnTo>
                  <a:lnTo>
                    <a:pt x="299720" y="103822"/>
                  </a:lnTo>
                  <a:lnTo>
                    <a:pt x="301409" y="90271"/>
                  </a:lnTo>
                  <a:lnTo>
                    <a:pt x="250609" y="90271"/>
                  </a:lnTo>
                  <a:lnTo>
                    <a:pt x="250609" y="102108"/>
                  </a:lnTo>
                  <a:lnTo>
                    <a:pt x="238747" y="102108"/>
                  </a:lnTo>
                  <a:lnTo>
                    <a:pt x="238747" y="115671"/>
                  </a:lnTo>
                  <a:lnTo>
                    <a:pt x="220141" y="115671"/>
                  </a:lnTo>
                  <a:lnTo>
                    <a:pt x="220141" y="113982"/>
                  </a:lnTo>
                  <a:lnTo>
                    <a:pt x="220141" y="102108"/>
                  </a:lnTo>
                  <a:lnTo>
                    <a:pt x="213347" y="102108"/>
                  </a:lnTo>
                  <a:lnTo>
                    <a:pt x="213347" y="90271"/>
                  </a:lnTo>
                  <a:lnTo>
                    <a:pt x="160870" y="90271"/>
                  </a:lnTo>
                  <a:lnTo>
                    <a:pt x="160870" y="102108"/>
                  </a:lnTo>
                  <a:lnTo>
                    <a:pt x="152400" y="102108"/>
                  </a:lnTo>
                  <a:lnTo>
                    <a:pt x="152400" y="113982"/>
                  </a:lnTo>
                  <a:lnTo>
                    <a:pt x="135470" y="113982"/>
                  </a:lnTo>
                  <a:lnTo>
                    <a:pt x="135470" y="103822"/>
                  </a:lnTo>
                  <a:lnTo>
                    <a:pt x="127000" y="103822"/>
                  </a:lnTo>
                  <a:lnTo>
                    <a:pt x="127000" y="90271"/>
                  </a:lnTo>
                  <a:lnTo>
                    <a:pt x="86347" y="90271"/>
                  </a:lnTo>
                  <a:lnTo>
                    <a:pt x="86347" y="105498"/>
                  </a:lnTo>
                  <a:lnTo>
                    <a:pt x="76200" y="112268"/>
                  </a:lnTo>
                  <a:lnTo>
                    <a:pt x="77889" y="117348"/>
                  </a:lnTo>
                  <a:lnTo>
                    <a:pt x="125310" y="117348"/>
                  </a:lnTo>
                  <a:lnTo>
                    <a:pt x="120230" y="129222"/>
                  </a:lnTo>
                  <a:lnTo>
                    <a:pt x="115150" y="137668"/>
                  </a:lnTo>
                  <a:lnTo>
                    <a:pt x="115150" y="147828"/>
                  </a:lnTo>
                  <a:lnTo>
                    <a:pt x="133781" y="146151"/>
                  </a:lnTo>
                  <a:lnTo>
                    <a:pt x="133781" y="132588"/>
                  </a:lnTo>
                  <a:lnTo>
                    <a:pt x="135470" y="127520"/>
                  </a:lnTo>
                  <a:lnTo>
                    <a:pt x="143941" y="124142"/>
                  </a:lnTo>
                  <a:lnTo>
                    <a:pt x="216750" y="120751"/>
                  </a:lnTo>
                  <a:lnTo>
                    <a:pt x="210870" y="128320"/>
                  </a:lnTo>
                  <a:lnTo>
                    <a:pt x="207860" y="135572"/>
                  </a:lnTo>
                  <a:lnTo>
                    <a:pt x="206743" y="142176"/>
                  </a:lnTo>
                  <a:lnTo>
                    <a:pt x="206590" y="147828"/>
                  </a:lnTo>
                  <a:lnTo>
                    <a:pt x="225209" y="146151"/>
                  </a:lnTo>
                  <a:lnTo>
                    <a:pt x="226364" y="137426"/>
                  </a:lnTo>
                  <a:lnTo>
                    <a:pt x="229438" y="129641"/>
                  </a:lnTo>
                  <a:lnTo>
                    <a:pt x="233768" y="123761"/>
                  </a:lnTo>
                  <a:lnTo>
                    <a:pt x="238747" y="120751"/>
                  </a:lnTo>
                  <a:lnTo>
                    <a:pt x="251929" y="120040"/>
                  </a:lnTo>
                  <a:lnTo>
                    <a:pt x="274320" y="120129"/>
                  </a:lnTo>
                  <a:lnTo>
                    <a:pt x="304800" y="120751"/>
                  </a:lnTo>
                  <a:lnTo>
                    <a:pt x="298208" y="127609"/>
                  </a:lnTo>
                  <a:lnTo>
                    <a:pt x="295275" y="134937"/>
                  </a:lnTo>
                  <a:lnTo>
                    <a:pt x="294551" y="141947"/>
                  </a:lnTo>
                  <a:lnTo>
                    <a:pt x="294640" y="147828"/>
                  </a:lnTo>
                  <a:lnTo>
                    <a:pt x="328091" y="147828"/>
                  </a:lnTo>
                  <a:close/>
                </a:path>
                <a:path w="330835" h="147954">
                  <a:moveTo>
                    <a:pt x="330733" y="75222"/>
                  </a:moveTo>
                  <a:lnTo>
                    <a:pt x="330530" y="101"/>
                  </a:lnTo>
                  <a:lnTo>
                    <a:pt x="14389" y="101"/>
                  </a:lnTo>
                  <a:lnTo>
                    <a:pt x="12814" y="0"/>
                  </a:lnTo>
                  <a:lnTo>
                    <a:pt x="9448" y="5930"/>
                  </a:lnTo>
                  <a:lnTo>
                    <a:pt x="0" y="12382"/>
                  </a:lnTo>
                  <a:lnTo>
                    <a:pt x="10147" y="47942"/>
                  </a:lnTo>
                  <a:lnTo>
                    <a:pt x="33439" y="49618"/>
                  </a:lnTo>
                  <a:lnTo>
                    <a:pt x="49949" y="75222"/>
                  </a:lnTo>
                  <a:lnTo>
                    <a:pt x="330733" y="7522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037950" y="4968950"/>
              <a:ext cx="321945" cy="360680"/>
            </a:xfrm>
            <a:custGeom>
              <a:avLst/>
              <a:gdLst/>
              <a:ahLst/>
              <a:cxnLst/>
              <a:rect l="l" t="t" r="r" b="b"/>
              <a:pathLst>
                <a:path w="321945" h="360679">
                  <a:moveTo>
                    <a:pt x="321716" y="259080"/>
                  </a:moveTo>
                  <a:lnTo>
                    <a:pt x="321665" y="243840"/>
                  </a:lnTo>
                  <a:lnTo>
                    <a:pt x="321297" y="99885"/>
                  </a:lnTo>
                  <a:lnTo>
                    <a:pt x="287858" y="99885"/>
                  </a:lnTo>
                  <a:lnTo>
                    <a:pt x="287769" y="94005"/>
                  </a:lnTo>
                  <a:lnTo>
                    <a:pt x="288493" y="86995"/>
                  </a:lnTo>
                  <a:lnTo>
                    <a:pt x="291426" y="79667"/>
                  </a:lnTo>
                  <a:lnTo>
                    <a:pt x="298018" y="72809"/>
                  </a:lnTo>
                  <a:lnTo>
                    <a:pt x="263652" y="71869"/>
                  </a:lnTo>
                  <a:lnTo>
                    <a:pt x="245313" y="71551"/>
                  </a:lnTo>
                  <a:lnTo>
                    <a:pt x="236816" y="71869"/>
                  </a:lnTo>
                  <a:lnTo>
                    <a:pt x="231965" y="72809"/>
                  </a:lnTo>
                  <a:lnTo>
                    <a:pt x="226987" y="75819"/>
                  </a:lnTo>
                  <a:lnTo>
                    <a:pt x="222656" y="81699"/>
                  </a:lnTo>
                  <a:lnTo>
                    <a:pt x="219583" y="89484"/>
                  </a:lnTo>
                  <a:lnTo>
                    <a:pt x="218427" y="98209"/>
                  </a:lnTo>
                  <a:lnTo>
                    <a:pt x="199809" y="99885"/>
                  </a:lnTo>
                  <a:lnTo>
                    <a:pt x="199961" y="94234"/>
                  </a:lnTo>
                  <a:lnTo>
                    <a:pt x="201079" y="87630"/>
                  </a:lnTo>
                  <a:lnTo>
                    <a:pt x="204089" y="80378"/>
                  </a:lnTo>
                  <a:lnTo>
                    <a:pt x="209969" y="72809"/>
                  </a:lnTo>
                  <a:lnTo>
                    <a:pt x="137160" y="76200"/>
                  </a:lnTo>
                  <a:lnTo>
                    <a:pt x="128689" y="79578"/>
                  </a:lnTo>
                  <a:lnTo>
                    <a:pt x="127000" y="84645"/>
                  </a:lnTo>
                  <a:lnTo>
                    <a:pt x="127000" y="98209"/>
                  </a:lnTo>
                  <a:lnTo>
                    <a:pt x="108369" y="99885"/>
                  </a:lnTo>
                  <a:lnTo>
                    <a:pt x="108369" y="89725"/>
                  </a:lnTo>
                  <a:lnTo>
                    <a:pt x="113449" y="81280"/>
                  </a:lnTo>
                  <a:lnTo>
                    <a:pt x="118529" y="69405"/>
                  </a:lnTo>
                  <a:lnTo>
                    <a:pt x="71107" y="69405"/>
                  </a:lnTo>
                  <a:lnTo>
                    <a:pt x="69418" y="64325"/>
                  </a:lnTo>
                  <a:lnTo>
                    <a:pt x="79565" y="57556"/>
                  </a:lnTo>
                  <a:lnTo>
                    <a:pt x="79565" y="42329"/>
                  </a:lnTo>
                  <a:lnTo>
                    <a:pt x="120218" y="42329"/>
                  </a:lnTo>
                  <a:lnTo>
                    <a:pt x="120218" y="55880"/>
                  </a:lnTo>
                  <a:lnTo>
                    <a:pt x="128689" y="55880"/>
                  </a:lnTo>
                  <a:lnTo>
                    <a:pt x="128689" y="66040"/>
                  </a:lnTo>
                  <a:lnTo>
                    <a:pt x="145618" y="66040"/>
                  </a:lnTo>
                  <a:lnTo>
                    <a:pt x="145618" y="54165"/>
                  </a:lnTo>
                  <a:lnTo>
                    <a:pt x="154089" y="54165"/>
                  </a:lnTo>
                  <a:lnTo>
                    <a:pt x="154089" y="42329"/>
                  </a:lnTo>
                  <a:lnTo>
                    <a:pt x="206565" y="42329"/>
                  </a:lnTo>
                  <a:lnTo>
                    <a:pt x="206565" y="54165"/>
                  </a:lnTo>
                  <a:lnTo>
                    <a:pt x="213360" y="54165"/>
                  </a:lnTo>
                  <a:lnTo>
                    <a:pt x="213360" y="67729"/>
                  </a:lnTo>
                  <a:lnTo>
                    <a:pt x="231965" y="67729"/>
                  </a:lnTo>
                  <a:lnTo>
                    <a:pt x="231965" y="54165"/>
                  </a:lnTo>
                  <a:lnTo>
                    <a:pt x="243827" y="54165"/>
                  </a:lnTo>
                  <a:lnTo>
                    <a:pt x="243827" y="42329"/>
                  </a:lnTo>
                  <a:lnTo>
                    <a:pt x="294627" y="42329"/>
                  </a:lnTo>
                  <a:lnTo>
                    <a:pt x="292938" y="55880"/>
                  </a:lnTo>
                  <a:lnTo>
                    <a:pt x="321170" y="55880"/>
                  </a:lnTo>
                  <a:lnTo>
                    <a:pt x="321119" y="42329"/>
                  </a:lnTo>
                  <a:lnTo>
                    <a:pt x="321081" y="27279"/>
                  </a:lnTo>
                  <a:lnTo>
                    <a:pt x="43167" y="27279"/>
                  </a:lnTo>
                  <a:lnTo>
                    <a:pt x="26657" y="1676"/>
                  </a:lnTo>
                  <a:lnTo>
                    <a:pt x="3365" y="0"/>
                  </a:lnTo>
                  <a:lnTo>
                    <a:pt x="0" y="11836"/>
                  </a:lnTo>
                  <a:lnTo>
                    <a:pt x="16929" y="37236"/>
                  </a:lnTo>
                  <a:lnTo>
                    <a:pt x="20307" y="67729"/>
                  </a:lnTo>
                  <a:lnTo>
                    <a:pt x="44018" y="67729"/>
                  </a:lnTo>
                  <a:lnTo>
                    <a:pt x="40627" y="84645"/>
                  </a:lnTo>
                  <a:lnTo>
                    <a:pt x="15227" y="101600"/>
                  </a:lnTo>
                  <a:lnTo>
                    <a:pt x="11226" y="105803"/>
                  </a:lnTo>
                  <a:lnTo>
                    <a:pt x="7391" y="112395"/>
                  </a:lnTo>
                  <a:lnTo>
                    <a:pt x="4495" y="119938"/>
                  </a:lnTo>
                  <a:lnTo>
                    <a:pt x="3365" y="127000"/>
                  </a:lnTo>
                  <a:lnTo>
                    <a:pt x="3365" y="225209"/>
                  </a:lnTo>
                  <a:lnTo>
                    <a:pt x="5346" y="240055"/>
                  </a:lnTo>
                  <a:lnTo>
                    <a:pt x="10350" y="255066"/>
                  </a:lnTo>
                  <a:lnTo>
                    <a:pt x="16941" y="267843"/>
                  </a:lnTo>
                  <a:lnTo>
                    <a:pt x="23698" y="276009"/>
                  </a:lnTo>
                  <a:lnTo>
                    <a:pt x="60960" y="276009"/>
                  </a:lnTo>
                  <a:lnTo>
                    <a:pt x="62649" y="294640"/>
                  </a:lnTo>
                  <a:lnTo>
                    <a:pt x="98209" y="301409"/>
                  </a:lnTo>
                  <a:lnTo>
                    <a:pt x="113449" y="284480"/>
                  </a:lnTo>
                  <a:lnTo>
                    <a:pt x="125298" y="270929"/>
                  </a:lnTo>
                  <a:lnTo>
                    <a:pt x="145618" y="272605"/>
                  </a:lnTo>
                  <a:lnTo>
                    <a:pt x="146735" y="270929"/>
                  </a:lnTo>
                  <a:lnTo>
                    <a:pt x="152400" y="262445"/>
                  </a:lnTo>
                  <a:lnTo>
                    <a:pt x="171018" y="264147"/>
                  </a:lnTo>
                  <a:lnTo>
                    <a:pt x="172999" y="262445"/>
                  </a:lnTo>
                  <a:lnTo>
                    <a:pt x="194729" y="243840"/>
                  </a:lnTo>
                  <a:lnTo>
                    <a:pt x="216738" y="245529"/>
                  </a:lnTo>
                  <a:lnTo>
                    <a:pt x="215049" y="259080"/>
                  </a:lnTo>
                  <a:lnTo>
                    <a:pt x="237045" y="259080"/>
                  </a:lnTo>
                  <a:lnTo>
                    <a:pt x="237045" y="360667"/>
                  </a:lnTo>
                  <a:lnTo>
                    <a:pt x="320027" y="360667"/>
                  </a:lnTo>
                  <a:lnTo>
                    <a:pt x="320027" y="259080"/>
                  </a:lnTo>
                  <a:lnTo>
                    <a:pt x="321716" y="25908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7" name="object 157"/>
          <p:cNvSpPr/>
          <p:nvPr/>
        </p:nvSpPr>
        <p:spPr>
          <a:xfrm>
            <a:off x="10140569" y="2939619"/>
            <a:ext cx="299720" cy="83185"/>
          </a:xfrm>
          <a:custGeom>
            <a:avLst/>
            <a:gdLst/>
            <a:ahLst/>
            <a:cxnLst/>
            <a:rect l="l" t="t" r="r" b="b"/>
            <a:pathLst>
              <a:path w="299720" h="83185">
                <a:moveTo>
                  <a:pt x="299719" y="0"/>
                </a:moveTo>
                <a:lnTo>
                  <a:pt x="284479" y="0"/>
                </a:lnTo>
                <a:lnTo>
                  <a:pt x="283629" y="53352"/>
                </a:lnTo>
                <a:lnTo>
                  <a:pt x="3390" y="59270"/>
                </a:lnTo>
                <a:lnTo>
                  <a:pt x="0" y="82981"/>
                </a:lnTo>
                <a:lnTo>
                  <a:pt x="299719" y="81279"/>
                </a:lnTo>
                <a:lnTo>
                  <a:pt x="299719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58" name="object 158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0150640" y="4039947"/>
            <a:ext cx="231000" cy="76555"/>
          </a:xfrm>
          <a:prstGeom prst="rect">
            <a:avLst/>
          </a:prstGeom>
        </p:spPr>
      </p:pic>
      <p:sp>
        <p:nvSpPr>
          <p:cNvPr id="159" name="object 159"/>
          <p:cNvSpPr/>
          <p:nvPr/>
        </p:nvSpPr>
        <p:spPr>
          <a:xfrm>
            <a:off x="9875558" y="3246958"/>
            <a:ext cx="24130" cy="265430"/>
          </a:xfrm>
          <a:custGeom>
            <a:avLst/>
            <a:gdLst/>
            <a:ahLst/>
            <a:cxnLst/>
            <a:rect l="l" t="t" r="r" b="b"/>
            <a:pathLst>
              <a:path w="24129" h="265429">
                <a:moveTo>
                  <a:pt x="23710" y="0"/>
                </a:moveTo>
                <a:lnTo>
                  <a:pt x="0" y="0"/>
                </a:lnTo>
                <a:lnTo>
                  <a:pt x="0" y="265010"/>
                </a:lnTo>
                <a:lnTo>
                  <a:pt x="23710" y="265010"/>
                </a:lnTo>
                <a:lnTo>
                  <a:pt x="2371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9159278" y="3447529"/>
            <a:ext cx="118110" cy="372110"/>
          </a:xfrm>
          <a:custGeom>
            <a:avLst/>
            <a:gdLst/>
            <a:ahLst/>
            <a:cxnLst/>
            <a:rect l="l" t="t" r="r" b="b"/>
            <a:pathLst>
              <a:path w="118110" h="372110">
                <a:moveTo>
                  <a:pt x="0" y="0"/>
                </a:moveTo>
                <a:lnTo>
                  <a:pt x="0" y="79883"/>
                </a:lnTo>
                <a:lnTo>
                  <a:pt x="19129" y="89295"/>
                </a:lnTo>
                <a:lnTo>
                  <a:pt x="36404" y="98563"/>
                </a:lnTo>
                <a:lnTo>
                  <a:pt x="49974" y="107581"/>
                </a:lnTo>
                <a:lnTo>
                  <a:pt x="57988" y="116243"/>
                </a:lnTo>
                <a:lnTo>
                  <a:pt x="74930" y="136550"/>
                </a:lnTo>
                <a:lnTo>
                  <a:pt x="74212" y="159840"/>
                </a:lnTo>
                <a:lnTo>
                  <a:pt x="74291" y="192016"/>
                </a:lnTo>
                <a:lnTo>
                  <a:pt x="74930" y="239852"/>
                </a:lnTo>
                <a:lnTo>
                  <a:pt x="54610" y="277101"/>
                </a:lnTo>
                <a:lnTo>
                  <a:pt x="47595" y="282053"/>
                </a:lnTo>
                <a:lnTo>
                  <a:pt x="40422" y="291290"/>
                </a:lnTo>
                <a:lnTo>
                  <a:pt x="34837" y="300207"/>
                </a:lnTo>
                <a:lnTo>
                  <a:pt x="32588" y="304203"/>
                </a:lnTo>
                <a:lnTo>
                  <a:pt x="25395" y="310314"/>
                </a:lnTo>
                <a:lnTo>
                  <a:pt x="18410" y="315407"/>
                </a:lnTo>
                <a:lnTo>
                  <a:pt x="11637" y="319562"/>
                </a:lnTo>
                <a:lnTo>
                  <a:pt x="5080" y="322859"/>
                </a:lnTo>
                <a:lnTo>
                  <a:pt x="5080" y="371551"/>
                </a:lnTo>
                <a:lnTo>
                  <a:pt x="37430" y="349970"/>
                </a:lnTo>
                <a:lnTo>
                  <a:pt x="88468" y="297421"/>
                </a:lnTo>
                <a:lnTo>
                  <a:pt x="110903" y="252971"/>
                </a:lnTo>
                <a:lnTo>
                  <a:pt x="118100" y="202172"/>
                </a:lnTo>
                <a:lnTo>
                  <a:pt x="115139" y="154548"/>
                </a:lnTo>
                <a:lnTo>
                  <a:pt x="95250" y="92532"/>
                </a:lnTo>
                <a:lnTo>
                  <a:pt x="57192" y="47694"/>
                </a:lnTo>
                <a:lnTo>
                  <a:pt x="29336" y="23434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9037359" y="3052717"/>
            <a:ext cx="318135" cy="97155"/>
          </a:xfrm>
          <a:custGeom>
            <a:avLst/>
            <a:gdLst/>
            <a:ahLst/>
            <a:cxnLst/>
            <a:rect l="l" t="t" r="r" b="b"/>
            <a:pathLst>
              <a:path w="318135" h="97155">
                <a:moveTo>
                  <a:pt x="118457" y="0"/>
                </a:moveTo>
                <a:lnTo>
                  <a:pt x="71777" y="4038"/>
                </a:lnTo>
                <a:lnTo>
                  <a:pt x="32388" y="14389"/>
                </a:lnTo>
                <a:lnTo>
                  <a:pt x="0" y="29573"/>
                </a:lnTo>
                <a:lnTo>
                  <a:pt x="0" y="96781"/>
                </a:lnTo>
                <a:lnTo>
                  <a:pt x="5702" y="90292"/>
                </a:lnTo>
                <a:lnTo>
                  <a:pt x="11595" y="85085"/>
                </a:lnTo>
                <a:lnTo>
                  <a:pt x="74498" y="58084"/>
                </a:lnTo>
                <a:lnTo>
                  <a:pt x="117835" y="49881"/>
                </a:lnTo>
                <a:lnTo>
                  <a:pt x="317588" y="49613"/>
                </a:lnTo>
                <a:lnTo>
                  <a:pt x="317588" y="30309"/>
                </a:lnTo>
                <a:lnTo>
                  <a:pt x="193890" y="6281"/>
                </a:lnTo>
                <a:lnTo>
                  <a:pt x="188379" y="5862"/>
                </a:lnTo>
                <a:lnTo>
                  <a:pt x="172719" y="3754"/>
                </a:lnTo>
                <a:lnTo>
                  <a:pt x="118457" y="0"/>
                </a:lnTo>
                <a:close/>
              </a:path>
              <a:path w="318135" h="97155">
                <a:moveTo>
                  <a:pt x="317588" y="49893"/>
                </a:moveTo>
                <a:lnTo>
                  <a:pt x="185000" y="49893"/>
                </a:lnTo>
                <a:lnTo>
                  <a:pt x="192189" y="50312"/>
                </a:lnTo>
                <a:lnTo>
                  <a:pt x="213343" y="50820"/>
                </a:lnTo>
                <a:lnTo>
                  <a:pt x="243278" y="54678"/>
                </a:lnTo>
                <a:lnTo>
                  <a:pt x="279017" y="60674"/>
                </a:lnTo>
                <a:lnTo>
                  <a:pt x="317588" y="67597"/>
                </a:lnTo>
                <a:lnTo>
                  <a:pt x="317588" y="49893"/>
                </a:lnTo>
                <a:close/>
              </a:path>
              <a:path w="318135" h="97155">
                <a:moveTo>
                  <a:pt x="317588" y="49613"/>
                </a:moveTo>
                <a:lnTo>
                  <a:pt x="169748" y="49613"/>
                </a:lnTo>
                <a:lnTo>
                  <a:pt x="177393" y="50312"/>
                </a:lnTo>
                <a:lnTo>
                  <a:pt x="185000" y="49893"/>
                </a:lnTo>
                <a:lnTo>
                  <a:pt x="317588" y="49893"/>
                </a:lnTo>
                <a:lnTo>
                  <a:pt x="317588" y="49613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62" name="object 162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9039899" y="3388499"/>
            <a:ext cx="124117" cy="164096"/>
          </a:xfrm>
          <a:prstGeom prst="rect">
            <a:avLst/>
          </a:prstGeom>
        </p:spPr>
      </p:pic>
      <p:sp>
        <p:nvSpPr>
          <p:cNvPr id="163" name="object 163"/>
          <p:cNvSpPr/>
          <p:nvPr/>
        </p:nvSpPr>
        <p:spPr>
          <a:xfrm>
            <a:off x="8883092" y="3703587"/>
            <a:ext cx="281305" cy="133985"/>
          </a:xfrm>
          <a:custGeom>
            <a:avLst/>
            <a:gdLst/>
            <a:ahLst/>
            <a:cxnLst/>
            <a:rect l="l" t="t" r="r" b="b"/>
            <a:pathLst>
              <a:path w="281304" h="133985">
                <a:moveTo>
                  <a:pt x="0" y="0"/>
                </a:moveTo>
                <a:lnTo>
                  <a:pt x="0" y="42430"/>
                </a:lnTo>
                <a:lnTo>
                  <a:pt x="8216" y="47294"/>
                </a:lnTo>
                <a:lnTo>
                  <a:pt x="20278" y="55550"/>
                </a:lnTo>
                <a:lnTo>
                  <a:pt x="64096" y="87934"/>
                </a:lnTo>
                <a:lnTo>
                  <a:pt x="110768" y="111034"/>
                </a:lnTo>
                <a:lnTo>
                  <a:pt x="130136" y="120116"/>
                </a:lnTo>
                <a:lnTo>
                  <a:pt x="154159" y="128867"/>
                </a:lnTo>
                <a:lnTo>
                  <a:pt x="178815" y="133018"/>
                </a:lnTo>
                <a:lnTo>
                  <a:pt x="201567" y="133680"/>
                </a:lnTo>
                <a:lnTo>
                  <a:pt x="219875" y="131965"/>
                </a:lnTo>
                <a:lnTo>
                  <a:pt x="231258" y="128669"/>
                </a:lnTo>
                <a:lnTo>
                  <a:pt x="246165" y="122199"/>
                </a:lnTo>
                <a:lnTo>
                  <a:pt x="263275" y="113081"/>
                </a:lnTo>
                <a:lnTo>
                  <a:pt x="281266" y="101841"/>
                </a:lnTo>
                <a:lnTo>
                  <a:pt x="281266" y="53568"/>
                </a:lnTo>
                <a:lnTo>
                  <a:pt x="257011" y="66755"/>
                </a:lnTo>
                <a:lnTo>
                  <a:pt x="235907" y="70750"/>
                </a:lnTo>
                <a:lnTo>
                  <a:pt x="183709" y="61611"/>
                </a:lnTo>
                <a:lnTo>
                  <a:pt x="115822" y="33092"/>
                </a:lnTo>
                <a:lnTo>
                  <a:pt x="84416" y="18516"/>
                </a:lnTo>
                <a:lnTo>
                  <a:pt x="65076" y="10833"/>
                </a:lnTo>
                <a:lnTo>
                  <a:pt x="45586" y="5568"/>
                </a:lnTo>
                <a:lnTo>
                  <a:pt x="27306" y="2543"/>
                </a:lnTo>
                <a:lnTo>
                  <a:pt x="11595" y="1574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9357474" y="3079330"/>
            <a:ext cx="269240" cy="1092200"/>
          </a:xfrm>
          <a:custGeom>
            <a:avLst/>
            <a:gdLst/>
            <a:ahLst/>
            <a:cxnLst/>
            <a:rect l="l" t="t" r="r" b="b"/>
            <a:pathLst>
              <a:path w="269239" h="1092200">
                <a:moveTo>
                  <a:pt x="269163" y="0"/>
                </a:moveTo>
                <a:lnTo>
                  <a:pt x="5016" y="0"/>
                </a:lnTo>
                <a:lnTo>
                  <a:pt x="5016" y="6248"/>
                </a:lnTo>
                <a:lnTo>
                  <a:pt x="0" y="6248"/>
                </a:lnTo>
                <a:lnTo>
                  <a:pt x="0" y="1092200"/>
                </a:lnTo>
                <a:lnTo>
                  <a:pt x="17716" y="1092200"/>
                </a:lnTo>
                <a:lnTo>
                  <a:pt x="17716" y="15240"/>
                </a:lnTo>
                <a:lnTo>
                  <a:pt x="269163" y="15240"/>
                </a:lnTo>
                <a:lnTo>
                  <a:pt x="26916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9367367" y="4514582"/>
            <a:ext cx="297180" cy="1094740"/>
          </a:xfrm>
          <a:custGeom>
            <a:avLst/>
            <a:gdLst/>
            <a:ahLst/>
            <a:cxnLst/>
            <a:rect l="l" t="t" r="r" b="b"/>
            <a:pathLst>
              <a:path w="297179" h="1094739">
                <a:moveTo>
                  <a:pt x="296646" y="0"/>
                </a:moveTo>
                <a:lnTo>
                  <a:pt x="0" y="0"/>
                </a:lnTo>
                <a:lnTo>
                  <a:pt x="0" y="1028"/>
                </a:lnTo>
                <a:lnTo>
                  <a:pt x="0" y="4927"/>
                </a:lnTo>
                <a:lnTo>
                  <a:pt x="0" y="19939"/>
                </a:lnTo>
                <a:lnTo>
                  <a:pt x="152" y="19939"/>
                </a:lnTo>
                <a:lnTo>
                  <a:pt x="152" y="1094498"/>
                </a:lnTo>
                <a:lnTo>
                  <a:pt x="17843" y="1094498"/>
                </a:lnTo>
                <a:lnTo>
                  <a:pt x="17843" y="19939"/>
                </a:lnTo>
                <a:lnTo>
                  <a:pt x="296646" y="19939"/>
                </a:lnTo>
                <a:lnTo>
                  <a:pt x="296646" y="4927"/>
                </a:lnTo>
                <a:lnTo>
                  <a:pt x="296646" y="1028"/>
                </a:lnTo>
                <a:lnTo>
                  <a:pt x="29664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6" name="object 166"/>
          <p:cNvGrpSpPr/>
          <p:nvPr/>
        </p:nvGrpSpPr>
        <p:grpSpPr>
          <a:xfrm>
            <a:off x="8835010" y="3286671"/>
            <a:ext cx="47625" cy="989330"/>
            <a:chOff x="3780409" y="3286671"/>
            <a:chExt cx="47625" cy="989330"/>
          </a:xfrm>
        </p:grpSpPr>
        <p:sp>
          <p:nvSpPr>
            <p:cNvPr id="167" name="object 167"/>
            <p:cNvSpPr/>
            <p:nvPr/>
          </p:nvSpPr>
          <p:spPr>
            <a:xfrm>
              <a:off x="3780409" y="3286671"/>
              <a:ext cx="17145" cy="989330"/>
            </a:xfrm>
            <a:custGeom>
              <a:avLst/>
              <a:gdLst/>
              <a:ahLst/>
              <a:cxnLst/>
              <a:rect l="l" t="t" r="r" b="b"/>
              <a:pathLst>
                <a:path w="17145" h="989329">
                  <a:moveTo>
                    <a:pt x="0" y="0"/>
                  </a:moveTo>
                  <a:lnTo>
                    <a:pt x="0" y="988999"/>
                  </a:lnTo>
                  <a:lnTo>
                    <a:pt x="16929" y="988999"/>
                  </a:lnTo>
                  <a:lnTo>
                    <a:pt x="16929" y="288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797338" y="3315538"/>
              <a:ext cx="30480" cy="960755"/>
            </a:xfrm>
            <a:custGeom>
              <a:avLst/>
              <a:gdLst/>
              <a:ahLst/>
              <a:cxnLst/>
              <a:rect l="l" t="t" r="r" b="b"/>
              <a:pathLst>
                <a:path w="30479" h="960754">
                  <a:moveTo>
                    <a:pt x="0" y="0"/>
                  </a:moveTo>
                  <a:lnTo>
                    <a:pt x="0" y="960132"/>
                  </a:lnTo>
                  <a:lnTo>
                    <a:pt x="30480" y="960132"/>
                  </a:lnTo>
                  <a:lnTo>
                    <a:pt x="30480" y="519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69" name="object 169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8996871" y="4562132"/>
            <a:ext cx="228587" cy="147319"/>
          </a:xfrm>
          <a:prstGeom prst="rect">
            <a:avLst/>
          </a:prstGeom>
        </p:spPr>
      </p:pic>
      <p:pic>
        <p:nvPicPr>
          <p:cNvPr id="170" name="object 170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8996871" y="4816132"/>
            <a:ext cx="228587" cy="147319"/>
          </a:xfrm>
          <a:prstGeom prst="rect">
            <a:avLst/>
          </a:prstGeom>
        </p:spPr>
      </p:pic>
      <p:pic>
        <p:nvPicPr>
          <p:cNvPr id="171" name="object 171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9001951" y="5067593"/>
            <a:ext cx="228587" cy="147319"/>
          </a:xfrm>
          <a:prstGeom prst="rect">
            <a:avLst/>
          </a:prstGeom>
        </p:spPr>
      </p:pic>
      <p:pic>
        <p:nvPicPr>
          <p:cNvPr id="172" name="object 172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8999411" y="5321593"/>
            <a:ext cx="228587" cy="147319"/>
          </a:xfrm>
          <a:prstGeom prst="rect">
            <a:avLst/>
          </a:prstGeom>
        </p:spPr>
      </p:pic>
      <p:sp>
        <p:nvSpPr>
          <p:cNvPr id="173" name="object 173"/>
          <p:cNvSpPr/>
          <p:nvPr/>
        </p:nvSpPr>
        <p:spPr>
          <a:xfrm>
            <a:off x="8817382" y="4341850"/>
            <a:ext cx="84455" cy="1328420"/>
          </a:xfrm>
          <a:custGeom>
            <a:avLst/>
            <a:gdLst/>
            <a:ahLst/>
            <a:cxnLst/>
            <a:rect l="l" t="t" r="r" b="b"/>
            <a:pathLst>
              <a:path w="84454" h="1328420">
                <a:moveTo>
                  <a:pt x="0" y="0"/>
                </a:moveTo>
                <a:lnTo>
                  <a:pt x="7200" y="24968"/>
                </a:lnTo>
                <a:lnTo>
                  <a:pt x="6464" y="377050"/>
                </a:lnTo>
                <a:lnTo>
                  <a:pt x="24803" y="377050"/>
                </a:lnTo>
                <a:lnTo>
                  <a:pt x="24803" y="461238"/>
                </a:lnTo>
                <a:lnTo>
                  <a:pt x="11366" y="461238"/>
                </a:lnTo>
                <a:lnTo>
                  <a:pt x="10109" y="1064552"/>
                </a:lnTo>
                <a:lnTo>
                  <a:pt x="33274" y="1064552"/>
                </a:lnTo>
                <a:lnTo>
                  <a:pt x="33274" y="1156347"/>
                </a:lnTo>
                <a:lnTo>
                  <a:pt x="12458" y="1156347"/>
                </a:lnTo>
                <a:lnTo>
                  <a:pt x="12103" y="1325930"/>
                </a:lnTo>
                <a:lnTo>
                  <a:pt x="68656" y="1327797"/>
                </a:lnTo>
                <a:lnTo>
                  <a:pt x="68656" y="1081277"/>
                </a:lnTo>
                <a:lnTo>
                  <a:pt x="84023" y="1071778"/>
                </a:lnTo>
                <a:lnTo>
                  <a:pt x="84023" y="143471"/>
                </a:lnTo>
                <a:lnTo>
                  <a:pt x="68656" y="133959"/>
                </a:lnTo>
                <a:lnTo>
                  <a:pt x="68656" y="86410"/>
                </a:lnTo>
                <a:lnTo>
                  <a:pt x="45123" y="86410"/>
                </a:lnTo>
                <a:lnTo>
                  <a:pt x="45123" y="20370"/>
                </a:lnTo>
                <a:lnTo>
                  <a:pt x="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8953945" y="4433342"/>
            <a:ext cx="200025" cy="24765"/>
          </a:xfrm>
          <a:custGeom>
            <a:avLst/>
            <a:gdLst/>
            <a:ahLst/>
            <a:cxnLst/>
            <a:rect l="l" t="t" r="r" b="b"/>
            <a:pathLst>
              <a:path w="200025" h="24764">
                <a:moveTo>
                  <a:pt x="200025" y="0"/>
                </a:moveTo>
                <a:lnTo>
                  <a:pt x="0" y="0"/>
                </a:lnTo>
                <a:lnTo>
                  <a:pt x="0" y="24180"/>
                </a:lnTo>
                <a:lnTo>
                  <a:pt x="200025" y="24180"/>
                </a:lnTo>
                <a:lnTo>
                  <a:pt x="20002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5" name="object 175"/>
          <p:cNvGrpSpPr/>
          <p:nvPr/>
        </p:nvGrpSpPr>
        <p:grpSpPr>
          <a:xfrm>
            <a:off x="9286189" y="4440707"/>
            <a:ext cx="372110" cy="853440"/>
            <a:chOff x="4231589" y="4440707"/>
            <a:chExt cx="372110" cy="853440"/>
          </a:xfrm>
        </p:grpSpPr>
        <p:sp>
          <p:nvSpPr>
            <p:cNvPr id="176" name="object 176"/>
            <p:cNvSpPr/>
            <p:nvPr/>
          </p:nvSpPr>
          <p:spPr>
            <a:xfrm>
              <a:off x="4331157" y="4441812"/>
              <a:ext cx="272415" cy="78105"/>
            </a:xfrm>
            <a:custGeom>
              <a:avLst/>
              <a:gdLst/>
              <a:ahLst/>
              <a:cxnLst/>
              <a:rect l="l" t="t" r="r" b="b"/>
              <a:pathLst>
                <a:path w="272414" h="78104">
                  <a:moveTo>
                    <a:pt x="272211" y="0"/>
                  </a:moveTo>
                  <a:lnTo>
                    <a:pt x="0" y="0"/>
                  </a:lnTo>
                  <a:lnTo>
                    <a:pt x="0" y="77698"/>
                  </a:lnTo>
                  <a:lnTo>
                    <a:pt x="272211" y="77698"/>
                  </a:lnTo>
                  <a:lnTo>
                    <a:pt x="27221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4231576" y="4440706"/>
              <a:ext cx="102235" cy="853440"/>
            </a:xfrm>
            <a:custGeom>
              <a:avLst/>
              <a:gdLst/>
              <a:ahLst/>
              <a:cxnLst/>
              <a:rect l="l" t="t" r="r" b="b"/>
              <a:pathLst>
                <a:path w="102235" h="853439">
                  <a:moveTo>
                    <a:pt x="101688" y="0"/>
                  </a:moveTo>
                  <a:lnTo>
                    <a:pt x="33642" y="0"/>
                  </a:lnTo>
                  <a:lnTo>
                    <a:pt x="33642" y="63754"/>
                  </a:lnTo>
                  <a:lnTo>
                    <a:pt x="30988" y="63754"/>
                  </a:lnTo>
                  <a:lnTo>
                    <a:pt x="30988" y="573506"/>
                  </a:lnTo>
                  <a:lnTo>
                    <a:pt x="0" y="573506"/>
                  </a:lnTo>
                  <a:lnTo>
                    <a:pt x="0" y="688594"/>
                  </a:lnTo>
                  <a:lnTo>
                    <a:pt x="30988" y="688594"/>
                  </a:lnTo>
                  <a:lnTo>
                    <a:pt x="30988" y="852944"/>
                  </a:lnTo>
                  <a:lnTo>
                    <a:pt x="76809" y="852944"/>
                  </a:lnTo>
                  <a:lnTo>
                    <a:pt x="76809" y="74904"/>
                  </a:lnTo>
                  <a:lnTo>
                    <a:pt x="101688" y="74904"/>
                  </a:lnTo>
                  <a:lnTo>
                    <a:pt x="10168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8" name="object 178"/>
          <p:cNvGrpSpPr/>
          <p:nvPr/>
        </p:nvGrpSpPr>
        <p:grpSpPr>
          <a:xfrm>
            <a:off x="9317445" y="5293652"/>
            <a:ext cx="100965" cy="365760"/>
            <a:chOff x="4262844" y="5293652"/>
            <a:chExt cx="100965" cy="365760"/>
          </a:xfrm>
        </p:grpSpPr>
        <p:sp>
          <p:nvSpPr>
            <p:cNvPr id="179" name="object 179"/>
            <p:cNvSpPr/>
            <p:nvPr/>
          </p:nvSpPr>
          <p:spPr>
            <a:xfrm>
              <a:off x="4263771" y="5503608"/>
              <a:ext cx="99695" cy="156210"/>
            </a:xfrm>
            <a:custGeom>
              <a:avLst/>
              <a:gdLst/>
              <a:ahLst/>
              <a:cxnLst/>
              <a:rect l="l" t="t" r="r" b="b"/>
              <a:pathLst>
                <a:path w="99695" h="156210">
                  <a:moveTo>
                    <a:pt x="99555" y="108292"/>
                  </a:moveTo>
                  <a:lnTo>
                    <a:pt x="48755" y="108292"/>
                  </a:lnTo>
                  <a:lnTo>
                    <a:pt x="48755" y="0"/>
                  </a:lnTo>
                  <a:lnTo>
                    <a:pt x="0" y="0"/>
                  </a:lnTo>
                  <a:lnTo>
                    <a:pt x="0" y="152311"/>
                  </a:lnTo>
                  <a:lnTo>
                    <a:pt x="28435" y="152311"/>
                  </a:lnTo>
                  <a:lnTo>
                    <a:pt x="28435" y="155702"/>
                  </a:lnTo>
                  <a:lnTo>
                    <a:pt x="99555" y="155702"/>
                  </a:lnTo>
                  <a:lnTo>
                    <a:pt x="99555" y="108292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263771" y="5503595"/>
              <a:ext cx="48895" cy="44450"/>
            </a:xfrm>
            <a:custGeom>
              <a:avLst/>
              <a:gdLst/>
              <a:ahLst/>
              <a:cxnLst/>
              <a:rect l="l" t="t" r="r" b="b"/>
              <a:pathLst>
                <a:path w="48895" h="44450">
                  <a:moveTo>
                    <a:pt x="48755" y="0"/>
                  </a:moveTo>
                  <a:lnTo>
                    <a:pt x="0" y="0"/>
                  </a:lnTo>
                  <a:lnTo>
                    <a:pt x="0" y="43954"/>
                  </a:lnTo>
                  <a:lnTo>
                    <a:pt x="48755" y="43954"/>
                  </a:lnTo>
                  <a:lnTo>
                    <a:pt x="487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262844" y="5293652"/>
              <a:ext cx="22860" cy="213360"/>
            </a:xfrm>
            <a:custGeom>
              <a:avLst/>
              <a:gdLst/>
              <a:ahLst/>
              <a:cxnLst/>
              <a:rect l="l" t="t" r="r" b="b"/>
              <a:pathLst>
                <a:path w="22860" h="213360">
                  <a:moveTo>
                    <a:pt x="22593" y="0"/>
                  </a:moveTo>
                  <a:lnTo>
                    <a:pt x="0" y="0"/>
                  </a:lnTo>
                  <a:lnTo>
                    <a:pt x="0" y="213258"/>
                  </a:lnTo>
                  <a:lnTo>
                    <a:pt x="22593" y="213258"/>
                  </a:lnTo>
                  <a:lnTo>
                    <a:pt x="2259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2" name="object 182"/>
          <p:cNvGrpSpPr/>
          <p:nvPr/>
        </p:nvGrpSpPr>
        <p:grpSpPr>
          <a:xfrm>
            <a:off x="9732886" y="4438422"/>
            <a:ext cx="284480" cy="672465"/>
            <a:chOff x="4678286" y="4438421"/>
            <a:chExt cx="284480" cy="672465"/>
          </a:xfrm>
        </p:grpSpPr>
        <p:sp>
          <p:nvSpPr>
            <p:cNvPr id="183" name="object 183"/>
            <p:cNvSpPr/>
            <p:nvPr/>
          </p:nvSpPr>
          <p:spPr>
            <a:xfrm>
              <a:off x="4678286" y="4438421"/>
              <a:ext cx="284480" cy="672465"/>
            </a:xfrm>
            <a:custGeom>
              <a:avLst/>
              <a:gdLst/>
              <a:ahLst/>
              <a:cxnLst/>
              <a:rect l="l" t="t" r="r" b="b"/>
              <a:pathLst>
                <a:path w="284479" h="672464">
                  <a:moveTo>
                    <a:pt x="284480" y="526630"/>
                  </a:moveTo>
                  <a:lnTo>
                    <a:pt x="279692" y="390715"/>
                  </a:lnTo>
                  <a:lnTo>
                    <a:pt x="279692" y="0"/>
                  </a:lnTo>
                  <a:lnTo>
                    <a:pt x="201510" y="0"/>
                  </a:lnTo>
                  <a:lnTo>
                    <a:pt x="201510" y="390715"/>
                  </a:lnTo>
                  <a:lnTo>
                    <a:pt x="247446" y="390715"/>
                  </a:lnTo>
                  <a:lnTo>
                    <a:pt x="248170" y="399897"/>
                  </a:lnTo>
                  <a:lnTo>
                    <a:pt x="249758" y="431380"/>
                  </a:lnTo>
                  <a:lnTo>
                    <a:pt x="250075" y="474929"/>
                  </a:lnTo>
                  <a:lnTo>
                    <a:pt x="247218" y="523240"/>
                  </a:lnTo>
                  <a:lnTo>
                    <a:pt x="239217" y="565264"/>
                  </a:lnTo>
                  <a:lnTo>
                    <a:pt x="210540" y="613740"/>
                  </a:lnTo>
                  <a:lnTo>
                    <a:pt x="155727" y="624471"/>
                  </a:lnTo>
                  <a:lnTo>
                    <a:pt x="95250" y="627811"/>
                  </a:lnTo>
                  <a:lnTo>
                    <a:pt x="35394" y="630504"/>
                  </a:lnTo>
                  <a:lnTo>
                    <a:pt x="0" y="631609"/>
                  </a:lnTo>
                  <a:lnTo>
                    <a:pt x="3378" y="672249"/>
                  </a:lnTo>
                  <a:lnTo>
                    <a:pt x="57670" y="658444"/>
                  </a:lnTo>
                  <a:lnTo>
                    <a:pt x="99580" y="654799"/>
                  </a:lnTo>
                  <a:lnTo>
                    <a:pt x="137998" y="656170"/>
                  </a:lnTo>
                  <a:lnTo>
                    <a:pt x="180225" y="656272"/>
                  </a:lnTo>
                  <a:lnTo>
                    <a:pt x="216738" y="651929"/>
                  </a:lnTo>
                  <a:lnTo>
                    <a:pt x="243979" y="635215"/>
                  </a:lnTo>
                  <a:lnTo>
                    <a:pt x="264566" y="604520"/>
                  </a:lnTo>
                  <a:lnTo>
                    <a:pt x="278168" y="566216"/>
                  </a:lnTo>
                  <a:lnTo>
                    <a:pt x="284480" y="52663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895024" y="4570501"/>
              <a:ext cx="50800" cy="218440"/>
            </a:xfrm>
            <a:custGeom>
              <a:avLst/>
              <a:gdLst/>
              <a:ahLst/>
              <a:cxnLst/>
              <a:rect l="l" t="t" r="r" b="b"/>
              <a:pathLst>
                <a:path w="50800" h="218439">
                  <a:moveTo>
                    <a:pt x="40640" y="91452"/>
                  </a:moveTo>
                  <a:lnTo>
                    <a:pt x="15240" y="91452"/>
                  </a:lnTo>
                  <a:lnTo>
                    <a:pt x="15240" y="147320"/>
                  </a:lnTo>
                  <a:lnTo>
                    <a:pt x="40640" y="147320"/>
                  </a:lnTo>
                  <a:lnTo>
                    <a:pt x="40640" y="91452"/>
                  </a:lnTo>
                  <a:close/>
                </a:path>
                <a:path w="50800" h="218439">
                  <a:moveTo>
                    <a:pt x="45732" y="203200"/>
                  </a:moveTo>
                  <a:lnTo>
                    <a:pt x="15240" y="203200"/>
                  </a:lnTo>
                  <a:lnTo>
                    <a:pt x="15240" y="218440"/>
                  </a:lnTo>
                  <a:lnTo>
                    <a:pt x="45732" y="218440"/>
                  </a:lnTo>
                  <a:lnTo>
                    <a:pt x="45732" y="203200"/>
                  </a:lnTo>
                  <a:close/>
                </a:path>
                <a:path w="50800" h="218439">
                  <a:moveTo>
                    <a:pt x="50800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50800" y="25400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5" name="object 185"/>
          <p:cNvGrpSpPr/>
          <p:nvPr/>
        </p:nvGrpSpPr>
        <p:grpSpPr>
          <a:xfrm>
            <a:off x="10025748" y="3521913"/>
            <a:ext cx="88900" cy="398780"/>
            <a:chOff x="4971148" y="3521913"/>
            <a:chExt cx="88900" cy="398780"/>
          </a:xfrm>
        </p:grpSpPr>
        <p:pic>
          <p:nvPicPr>
            <p:cNvPr id="186" name="object 18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71148" y="3787978"/>
              <a:ext cx="88582" cy="132092"/>
            </a:xfrm>
            <a:prstGeom prst="rect">
              <a:avLst/>
            </a:prstGeom>
          </p:spPr>
        </p:pic>
        <p:sp>
          <p:nvSpPr>
            <p:cNvPr id="187" name="object 187"/>
            <p:cNvSpPr/>
            <p:nvPr/>
          </p:nvSpPr>
          <p:spPr>
            <a:xfrm>
              <a:off x="4971148" y="3521913"/>
              <a:ext cx="43180" cy="299085"/>
            </a:xfrm>
            <a:custGeom>
              <a:avLst/>
              <a:gdLst/>
              <a:ahLst/>
              <a:cxnLst/>
              <a:rect l="l" t="t" r="r" b="b"/>
              <a:pathLst>
                <a:path w="43179" h="299085">
                  <a:moveTo>
                    <a:pt x="42849" y="0"/>
                  </a:moveTo>
                  <a:lnTo>
                    <a:pt x="0" y="0"/>
                  </a:lnTo>
                  <a:lnTo>
                    <a:pt x="0" y="266064"/>
                  </a:lnTo>
                  <a:lnTo>
                    <a:pt x="42849" y="299084"/>
                  </a:lnTo>
                  <a:lnTo>
                    <a:pt x="428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8" name="object 188"/>
          <p:cNvGrpSpPr/>
          <p:nvPr/>
        </p:nvGrpSpPr>
        <p:grpSpPr>
          <a:xfrm>
            <a:off x="8746871" y="3026744"/>
            <a:ext cx="628650" cy="782320"/>
            <a:chOff x="3692271" y="3026744"/>
            <a:chExt cx="628650" cy="782320"/>
          </a:xfrm>
        </p:grpSpPr>
        <p:pic>
          <p:nvPicPr>
            <p:cNvPr id="189" name="object 18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145318" y="3028518"/>
              <a:ext cx="175272" cy="68579"/>
            </a:xfrm>
            <a:prstGeom prst="rect">
              <a:avLst/>
            </a:prstGeom>
          </p:spPr>
        </p:pic>
        <p:sp>
          <p:nvSpPr>
            <p:cNvPr id="190" name="object 190"/>
            <p:cNvSpPr/>
            <p:nvPr/>
          </p:nvSpPr>
          <p:spPr>
            <a:xfrm>
              <a:off x="3796334" y="3026744"/>
              <a:ext cx="376555" cy="782320"/>
            </a:xfrm>
            <a:custGeom>
              <a:avLst/>
              <a:gdLst/>
              <a:ahLst/>
              <a:cxnLst/>
              <a:rect l="l" t="t" r="r" b="b"/>
              <a:pathLst>
                <a:path w="376554" h="782320">
                  <a:moveTo>
                    <a:pt x="261874" y="0"/>
                  </a:moveTo>
                  <a:lnTo>
                    <a:pt x="206017" y="8047"/>
                  </a:lnTo>
                  <a:lnTo>
                    <a:pt x="161796" y="24938"/>
                  </a:lnTo>
                  <a:lnTo>
                    <a:pt x="128643" y="47845"/>
                  </a:lnTo>
                  <a:lnTo>
                    <a:pt x="105143" y="321826"/>
                  </a:lnTo>
                  <a:lnTo>
                    <a:pt x="108089" y="339758"/>
                  </a:lnTo>
                  <a:lnTo>
                    <a:pt x="151693" y="399229"/>
                  </a:lnTo>
                  <a:lnTo>
                    <a:pt x="185243" y="425237"/>
                  </a:lnTo>
                  <a:lnTo>
                    <a:pt x="239936" y="460214"/>
                  </a:lnTo>
                  <a:lnTo>
                    <a:pt x="271711" y="475850"/>
                  </a:lnTo>
                  <a:lnTo>
                    <a:pt x="299993" y="491169"/>
                  </a:lnTo>
                  <a:lnTo>
                    <a:pt x="316369" y="505697"/>
                  </a:lnTo>
                  <a:lnTo>
                    <a:pt x="333324" y="526017"/>
                  </a:lnTo>
                  <a:lnTo>
                    <a:pt x="332600" y="549301"/>
                  </a:lnTo>
                  <a:lnTo>
                    <a:pt x="332681" y="581476"/>
                  </a:lnTo>
                  <a:lnTo>
                    <a:pt x="333324" y="629306"/>
                  </a:lnTo>
                  <a:lnTo>
                    <a:pt x="313004" y="666567"/>
                  </a:lnTo>
                  <a:lnTo>
                    <a:pt x="305987" y="671513"/>
                  </a:lnTo>
                  <a:lnTo>
                    <a:pt x="298810" y="680745"/>
                  </a:lnTo>
                  <a:lnTo>
                    <a:pt x="293221" y="689661"/>
                  </a:lnTo>
                  <a:lnTo>
                    <a:pt x="290969" y="693657"/>
                  </a:lnTo>
                  <a:lnTo>
                    <a:pt x="263431" y="712337"/>
                  </a:lnTo>
                  <a:lnTo>
                    <a:pt x="239541" y="718634"/>
                  </a:lnTo>
                  <a:lnTo>
                    <a:pt x="219775" y="717945"/>
                  </a:lnTo>
                  <a:lnTo>
                    <a:pt x="204609" y="715666"/>
                  </a:lnTo>
                  <a:lnTo>
                    <a:pt x="183684" y="709662"/>
                  </a:lnTo>
                  <a:lnTo>
                    <a:pt x="151488" y="696832"/>
                  </a:lnTo>
                  <a:lnTo>
                    <a:pt x="115802" y="681143"/>
                  </a:lnTo>
                  <a:lnTo>
                    <a:pt x="84404" y="666567"/>
                  </a:lnTo>
                  <a:lnTo>
                    <a:pt x="65056" y="658886"/>
                  </a:lnTo>
                  <a:lnTo>
                    <a:pt x="45562" y="653626"/>
                  </a:lnTo>
                  <a:lnTo>
                    <a:pt x="27280" y="650605"/>
                  </a:lnTo>
                  <a:lnTo>
                    <a:pt x="11569" y="649638"/>
                  </a:lnTo>
                  <a:lnTo>
                    <a:pt x="0" y="648051"/>
                  </a:lnTo>
                  <a:lnTo>
                    <a:pt x="0" y="690482"/>
                  </a:lnTo>
                  <a:lnTo>
                    <a:pt x="8204" y="695358"/>
                  </a:lnTo>
                  <a:lnTo>
                    <a:pt x="20266" y="703607"/>
                  </a:lnTo>
                  <a:lnTo>
                    <a:pt x="64071" y="735986"/>
                  </a:lnTo>
                  <a:lnTo>
                    <a:pt x="110754" y="759092"/>
                  </a:lnTo>
                  <a:lnTo>
                    <a:pt x="130124" y="768167"/>
                  </a:lnTo>
                  <a:lnTo>
                    <a:pt x="154145" y="776923"/>
                  </a:lnTo>
                  <a:lnTo>
                    <a:pt x="178796" y="781074"/>
                  </a:lnTo>
                  <a:lnTo>
                    <a:pt x="201543" y="781733"/>
                  </a:lnTo>
                  <a:lnTo>
                    <a:pt x="219849" y="780017"/>
                  </a:lnTo>
                  <a:lnTo>
                    <a:pt x="268962" y="757793"/>
                  </a:lnTo>
                  <a:lnTo>
                    <a:pt x="323151" y="713977"/>
                  </a:lnTo>
                  <a:lnTo>
                    <a:pt x="369290" y="642438"/>
                  </a:lnTo>
                  <a:lnTo>
                    <a:pt x="376486" y="591639"/>
                  </a:lnTo>
                  <a:lnTo>
                    <a:pt x="373522" y="544014"/>
                  </a:lnTo>
                  <a:lnTo>
                    <a:pt x="353644" y="481986"/>
                  </a:lnTo>
                  <a:lnTo>
                    <a:pt x="299659" y="422939"/>
                  </a:lnTo>
                  <a:lnTo>
                    <a:pt x="261957" y="392223"/>
                  </a:lnTo>
                  <a:lnTo>
                    <a:pt x="226644" y="365158"/>
                  </a:lnTo>
                  <a:lnTo>
                    <a:pt x="182005" y="334820"/>
                  </a:lnTo>
                  <a:lnTo>
                    <a:pt x="158140" y="316790"/>
                  </a:lnTo>
                  <a:lnTo>
                    <a:pt x="136880" y="295727"/>
                  </a:lnTo>
                  <a:lnTo>
                    <a:pt x="122566" y="269078"/>
                  </a:lnTo>
                  <a:lnTo>
                    <a:pt x="116347" y="237512"/>
                  </a:lnTo>
                  <a:lnTo>
                    <a:pt x="116163" y="204996"/>
                  </a:lnTo>
                  <a:lnTo>
                    <a:pt x="119951" y="175497"/>
                  </a:lnTo>
                  <a:lnTo>
                    <a:pt x="139739" y="118345"/>
                  </a:lnTo>
                  <a:lnTo>
                    <a:pt x="174129" y="78977"/>
                  </a:lnTo>
                  <a:lnTo>
                    <a:pt x="231284" y="55272"/>
                  </a:lnTo>
                  <a:lnTo>
                    <a:pt x="274622" y="47069"/>
                  </a:lnTo>
                  <a:lnTo>
                    <a:pt x="329933" y="46807"/>
                  </a:lnTo>
                  <a:lnTo>
                    <a:pt x="329933" y="3627"/>
                  </a:lnTo>
                  <a:lnTo>
                    <a:pt x="26187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1" name="object 19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692271" y="3659665"/>
              <a:ext cx="92760" cy="74147"/>
            </a:xfrm>
            <a:prstGeom prst="rect">
              <a:avLst/>
            </a:prstGeom>
          </p:spPr>
        </p:pic>
      </p:grpSp>
      <p:sp>
        <p:nvSpPr>
          <p:cNvPr id="192" name="object 192"/>
          <p:cNvSpPr/>
          <p:nvPr/>
        </p:nvSpPr>
        <p:spPr>
          <a:xfrm>
            <a:off x="8449082" y="3883533"/>
            <a:ext cx="344805" cy="271145"/>
          </a:xfrm>
          <a:custGeom>
            <a:avLst/>
            <a:gdLst/>
            <a:ahLst/>
            <a:cxnLst/>
            <a:rect l="l" t="t" r="r" b="b"/>
            <a:pathLst>
              <a:path w="344804" h="271145">
                <a:moveTo>
                  <a:pt x="56388" y="261277"/>
                </a:moveTo>
                <a:lnTo>
                  <a:pt x="54876" y="252437"/>
                </a:lnTo>
                <a:lnTo>
                  <a:pt x="37096" y="247345"/>
                </a:lnTo>
                <a:lnTo>
                  <a:pt x="27012" y="205727"/>
                </a:lnTo>
                <a:lnTo>
                  <a:pt x="23126" y="181000"/>
                </a:lnTo>
                <a:lnTo>
                  <a:pt x="24942" y="163423"/>
                </a:lnTo>
                <a:lnTo>
                  <a:pt x="32016" y="143205"/>
                </a:lnTo>
                <a:lnTo>
                  <a:pt x="29476" y="110185"/>
                </a:lnTo>
                <a:lnTo>
                  <a:pt x="44716" y="87337"/>
                </a:lnTo>
                <a:lnTo>
                  <a:pt x="42176" y="77165"/>
                </a:lnTo>
                <a:lnTo>
                  <a:pt x="23647" y="74371"/>
                </a:lnTo>
                <a:lnTo>
                  <a:pt x="18262" y="82600"/>
                </a:lnTo>
                <a:lnTo>
                  <a:pt x="13131" y="94919"/>
                </a:lnTo>
                <a:lnTo>
                  <a:pt x="9969" y="110858"/>
                </a:lnTo>
                <a:lnTo>
                  <a:pt x="10477" y="129959"/>
                </a:lnTo>
                <a:lnTo>
                  <a:pt x="1866" y="166154"/>
                </a:lnTo>
                <a:lnTo>
                  <a:pt x="0" y="205028"/>
                </a:lnTo>
                <a:lnTo>
                  <a:pt x="10147" y="241122"/>
                </a:lnTo>
                <a:lnTo>
                  <a:pt x="37553" y="268960"/>
                </a:lnTo>
                <a:lnTo>
                  <a:pt x="47205" y="270840"/>
                </a:lnTo>
                <a:lnTo>
                  <a:pt x="53657" y="267843"/>
                </a:lnTo>
                <a:lnTo>
                  <a:pt x="56388" y="261277"/>
                </a:lnTo>
                <a:close/>
              </a:path>
              <a:path w="344804" h="271145">
                <a:moveTo>
                  <a:pt x="310400" y="30467"/>
                </a:moveTo>
                <a:lnTo>
                  <a:pt x="284797" y="23164"/>
                </a:lnTo>
                <a:lnTo>
                  <a:pt x="255892" y="6070"/>
                </a:lnTo>
                <a:lnTo>
                  <a:pt x="212382" y="0"/>
                </a:lnTo>
                <a:lnTo>
                  <a:pt x="160845" y="3848"/>
                </a:lnTo>
                <a:lnTo>
                  <a:pt x="107823" y="16548"/>
                </a:lnTo>
                <a:lnTo>
                  <a:pt x="59905" y="37007"/>
                </a:lnTo>
                <a:lnTo>
                  <a:pt x="23647" y="64122"/>
                </a:lnTo>
                <a:lnTo>
                  <a:pt x="59499" y="64122"/>
                </a:lnTo>
                <a:lnTo>
                  <a:pt x="90322" y="39027"/>
                </a:lnTo>
                <a:lnTo>
                  <a:pt x="116255" y="26987"/>
                </a:lnTo>
                <a:lnTo>
                  <a:pt x="151384" y="24714"/>
                </a:lnTo>
                <a:lnTo>
                  <a:pt x="209816" y="28905"/>
                </a:lnTo>
                <a:lnTo>
                  <a:pt x="310400" y="30467"/>
                </a:lnTo>
                <a:close/>
              </a:path>
              <a:path w="344804" h="271145">
                <a:moveTo>
                  <a:pt x="344512" y="66598"/>
                </a:moveTo>
                <a:lnTo>
                  <a:pt x="329780" y="42837"/>
                </a:lnTo>
                <a:lnTo>
                  <a:pt x="310400" y="30467"/>
                </a:lnTo>
                <a:lnTo>
                  <a:pt x="310400" y="114604"/>
                </a:lnTo>
                <a:lnTo>
                  <a:pt x="342201" y="93332"/>
                </a:lnTo>
                <a:lnTo>
                  <a:pt x="344512" y="66598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3" name="object 193"/>
          <p:cNvGrpSpPr/>
          <p:nvPr/>
        </p:nvGrpSpPr>
        <p:grpSpPr>
          <a:xfrm>
            <a:off x="8770659" y="3305987"/>
            <a:ext cx="67945" cy="356870"/>
            <a:chOff x="3716058" y="3305987"/>
            <a:chExt cx="67945" cy="356870"/>
          </a:xfrm>
        </p:grpSpPr>
        <p:pic>
          <p:nvPicPr>
            <p:cNvPr id="194" name="object 19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716058" y="3305987"/>
              <a:ext cx="64350" cy="177190"/>
            </a:xfrm>
            <a:prstGeom prst="rect">
              <a:avLst/>
            </a:prstGeom>
          </p:spPr>
        </p:pic>
        <p:sp>
          <p:nvSpPr>
            <p:cNvPr id="195" name="object 195"/>
            <p:cNvSpPr/>
            <p:nvPr/>
          </p:nvSpPr>
          <p:spPr>
            <a:xfrm>
              <a:off x="3729608" y="3513670"/>
              <a:ext cx="54610" cy="149225"/>
            </a:xfrm>
            <a:custGeom>
              <a:avLst/>
              <a:gdLst/>
              <a:ahLst/>
              <a:cxnLst/>
              <a:rect l="l" t="t" r="r" b="b"/>
              <a:pathLst>
                <a:path w="54610" h="149225">
                  <a:moveTo>
                    <a:pt x="47409" y="0"/>
                  </a:moveTo>
                  <a:lnTo>
                    <a:pt x="20319" y="0"/>
                  </a:lnTo>
                  <a:lnTo>
                    <a:pt x="16929" y="77876"/>
                  </a:lnTo>
                  <a:lnTo>
                    <a:pt x="0" y="81267"/>
                  </a:lnTo>
                  <a:lnTo>
                    <a:pt x="10147" y="148996"/>
                  </a:lnTo>
                  <a:lnTo>
                    <a:pt x="54190" y="142227"/>
                  </a:lnTo>
                  <a:lnTo>
                    <a:pt x="50277" y="120959"/>
                  </a:lnTo>
                  <a:lnTo>
                    <a:pt x="48266" y="99055"/>
                  </a:lnTo>
                  <a:lnTo>
                    <a:pt x="47522" y="63179"/>
                  </a:lnTo>
                  <a:lnTo>
                    <a:pt x="4740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6" name="object 196"/>
          <p:cNvGrpSpPr/>
          <p:nvPr/>
        </p:nvGrpSpPr>
        <p:grpSpPr>
          <a:xfrm>
            <a:off x="9412439" y="3264408"/>
            <a:ext cx="151130" cy="781050"/>
            <a:chOff x="4357839" y="3264408"/>
            <a:chExt cx="151130" cy="781050"/>
          </a:xfrm>
        </p:grpSpPr>
        <p:pic>
          <p:nvPicPr>
            <p:cNvPr id="197" name="object 197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384509" y="3264408"/>
              <a:ext cx="114300" cy="248145"/>
            </a:xfrm>
            <a:prstGeom prst="rect">
              <a:avLst/>
            </a:prstGeom>
          </p:spPr>
        </p:pic>
        <p:sp>
          <p:nvSpPr>
            <p:cNvPr id="198" name="object 198"/>
            <p:cNvSpPr/>
            <p:nvPr/>
          </p:nvSpPr>
          <p:spPr>
            <a:xfrm>
              <a:off x="4373027" y="3341027"/>
              <a:ext cx="34290" cy="518159"/>
            </a:xfrm>
            <a:custGeom>
              <a:avLst/>
              <a:gdLst/>
              <a:ahLst/>
              <a:cxnLst/>
              <a:rect l="l" t="t" r="r" b="b"/>
              <a:pathLst>
                <a:path w="34289" h="518160">
                  <a:moveTo>
                    <a:pt x="27154" y="0"/>
                  </a:moveTo>
                  <a:lnTo>
                    <a:pt x="11901" y="0"/>
                  </a:lnTo>
                  <a:lnTo>
                    <a:pt x="4338" y="2883"/>
                  </a:lnTo>
                  <a:lnTo>
                    <a:pt x="900" y="10369"/>
                  </a:lnTo>
                  <a:lnTo>
                    <a:pt x="0" y="20713"/>
                  </a:lnTo>
                  <a:lnTo>
                    <a:pt x="52" y="309880"/>
                  </a:lnTo>
                  <a:lnTo>
                    <a:pt x="1428" y="348743"/>
                  </a:lnTo>
                  <a:lnTo>
                    <a:pt x="4710" y="393484"/>
                  </a:lnTo>
                  <a:lnTo>
                    <a:pt x="8624" y="435367"/>
                  </a:lnTo>
                  <a:lnTo>
                    <a:pt x="18670" y="518160"/>
                  </a:lnTo>
                  <a:lnTo>
                    <a:pt x="33910" y="518160"/>
                  </a:lnTo>
                  <a:lnTo>
                    <a:pt x="27154" y="465658"/>
                  </a:lnTo>
                  <a:lnTo>
                    <a:pt x="23870" y="435367"/>
                  </a:lnTo>
                  <a:lnTo>
                    <a:pt x="19951" y="393484"/>
                  </a:lnTo>
                  <a:lnTo>
                    <a:pt x="16668" y="348743"/>
                  </a:lnTo>
                  <a:lnTo>
                    <a:pt x="15292" y="309880"/>
                  </a:lnTo>
                  <a:lnTo>
                    <a:pt x="15238" y="20713"/>
                  </a:lnTo>
                  <a:lnTo>
                    <a:pt x="16136" y="10369"/>
                  </a:lnTo>
                  <a:lnTo>
                    <a:pt x="19578" y="2883"/>
                  </a:lnTo>
                  <a:lnTo>
                    <a:pt x="2715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4396790" y="3808387"/>
              <a:ext cx="47625" cy="20320"/>
            </a:xfrm>
            <a:custGeom>
              <a:avLst/>
              <a:gdLst/>
              <a:ahLst/>
              <a:cxnLst/>
              <a:rect l="l" t="t" r="r" b="b"/>
              <a:pathLst>
                <a:path w="47625" h="20320">
                  <a:moveTo>
                    <a:pt x="44018" y="0"/>
                  </a:moveTo>
                  <a:lnTo>
                    <a:pt x="0" y="0"/>
                  </a:lnTo>
                  <a:lnTo>
                    <a:pt x="3378" y="20320"/>
                  </a:lnTo>
                  <a:lnTo>
                    <a:pt x="47409" y="20320"/>
                  </a:lnTo>
                  <a:lnTo>
                    <a:pt x="440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4401019" y="3291065"/>
              <a:ext cx="73660" cy="34290"/>
            </a:xfrm>
            <a:custGeom>
              <a:avLst/>
              <a:gdLst/>
              <a:ahLst/>
              <a:cxnLst/>
              <a:rect l="l" t="t" r="r" b="b"/>
              <a:pathLst>
                <a:path w="73660" h="34289">
                  <a:moveTo>
                    <a:pt x="7366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73660" y="34290"/>
                  </a:lnTo>
                  <a:lnTo>
                    <a:pt x="7366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4449127" y="3341027"/>
              <a:ext cx="8890" cy="2540"/>
            </a:xfrm>
            <a:custGeom>
              <a:avLst/>
              <a:gdLst/>
              <a:ahLst/>
              <a:cxnLst/>
              <a:rect l="l" t="t" r="r" b="b"/>
              <a:pathLst>
                <a:path w="8889" h="2539">
                  <a:moveTo>
                    <a:pt x="0" y="1981"/>
                  </a:moveTo>
                  <a:lnTo>
                    <a:pt x="8610" y="0"/>
                  </a:lnTo>
                  <a:lnTo>
                    <a:pt x="4940" y="0"/>
                  </a:lnTo>
                  <a:lnTo>
                    <a:pt x="2247" y="800"/>
                  </a:lnTo>
                  <a:lnTo>
                    <a:pt x="0" y="198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390859" y="3341027"/>
              <a:ext cx="96520" cy="532130"/>
            </a:xfrm>
            <a:custGeom>
              <a:avLst/>
              <a:gdLst/>
              <a:ahLst/>
              <a:cxnLst/>
              <a:rect l="l" t="t" r="r" b="b"/>
              <a:pathLst>
                <a:path w="96520" h="532129">
                  <a:moveTo>
                    <a:pt x="76" y="512216"/>
                  </a:moveTo>
                  <a:lnTo>
                    <a:pt x="0" y="531698"/>
                  </a:lnTo>
                  <a:lnTo>
                    <a:pt x="76200" y="531698"/>
                  </a:lnTo>
                  <a:lnTo>
                    <a:pt x="76200" y="518160"/>
                  </a:lnTo>
                  <a:lnTo>
                    <a:pt x="838" y="518160"/>
                  </a:lnTo>
                  <a:lnTo>
                    <a:pt x="76" y="512216"/>
                  </a:lnTo>
                  <a:close/>
                </a:path>
                <a:path w="96520" h="532129">
                  <a:moveTo>
                    <a:pt x="74929" y="0"/>
                  </a:moveTo>
                  <a:lnTo>
                    <a:pt x="66878" y="0"/>
                  </a:lnTo>
                  <a:lnTo>
                    <a:pt x="58267" y="1981"/>
                  </a:lnTo>
                  <a:lnTo>
                    <a:pt x="53078" y="6992"/>
                  </a:lnTo>
                  <a:lnTo>
                    <a:pt x="50650" y="14279"/>
                  </a:lnTo>
                  <a:lnTo>
                    <a:pt x="49952" y="22964"/>
                  </a:lnTo>
                  <a:lnTo>
                    <a:pt x="49949" y="309880"/>
                  </a:lnTo>
                  <a:lnTo>
                    <a:pt x="51327" y="348743"/>
                  </a:lnTo>
                  <a:lnTo>
                    <a:pt x="54613" y="393484"/>
                  </a:lnTo>
                  <a:lnTo>
                    <a:pt x="58532" y="435367"/>
                  </a:lnTo>
                  <a:lnTo>
                    <a:pt x="61810" y="465658"/>
                  </a:lnTo>
                  <a:lnTo>
                    <a:pt x="68579" y="518160"/>
                  </a:lnTo>
                  <a:lnTo>
                    <a:pt x="76200" y="518160"/>
                  </a:lnTo>
                  <a:lnTo>
                    <a:pt x="76200" y="178308"/>
                  </a:lnTo>
                  <a:lnTo>
                    <a:pt x="77165" y="174688"/>
                  </a:lnTo>
                  <a:lnTo>
                    <a:pt x="78739" y="171526"/>
                  </a:lnTo>
                  <a:lnTo>
                    <a:pt x="78739" y="28778"/>
                  </a:lnTo>
                  <a:lnTo>
                    <a:pt x="96519" y="28778"/>
                  </a:lnTo>
                  <a:lnTo>
                    <a:pt x="96519" y="12280"/>
                  </a:lnTo>
                  <a:lnTo>
                    <a:pt x="78739" y="12280"/>
                  </a:lnTo>
                  <a:lnTo>
                    <a:pt x="749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481029" y="3500158"/>
              <a:ext cx="27940" cy="545465"/>
            </a:xfrm>
            <a:custGeom>
              <a:avLst/>
              <a:gdLst/>
              <a:ahLst/>
              <a:cxnLst/>
              <a:rect l="l" t="t" r="r" b="b"/>
              <a:pathLst>
                <a:path w="27939" h="545464">
                  <a:moveTo>
                    <a:pt x="21247" y="0"/>
                  </a:moveTo>
                  <a:lnTo>
                    <a:pt x="13296" y="1803"/>
                  </a:lnTo>
                  <a:lnTo>
                    <a:pt x="6146" y="6388"/>
                  </a:lnTo>
                  <a:lnTo>
                    <a:pt x="2539" y="13665"/>
                  </a:lnTo>
                  <a:lnTo>
                    <a:pt x="965" y="16827"/>
                  </a:lnTo>
                  <a:lnTo>
                    <a:pt x="0" y="20447"/>
                  </a:lnTo>
                  <a:lnTo>
                    <a:pt x="0" y="373849"/>
                  </a:lnTo>
                  <a:lnTo>
                    <a:pt x="4949" y="379088"/>
                  </a:lnTo>
                  <a:lnTo>
                    <a:pt x="8829" y="387546"/>
                  </a:lnTo>
                  <a:lnTo>
                    <a:pt x="11362" y="396881"/>
                  </a:lnTo>
                  <a:lnTo>
                    <a:pt x="12268" y="404749"/>
                  </a:lnTo>
                  <a:lnTo>
                    <a:pt x="12268" y="545299"/>
                  </a:lnTo>
                  <a:lnTo>
                    <a:pt x="27508" y="545299"/>
                  </a:lnTo>
                  <a:lnTo>
                    <a:pt x="27508" y="25438"/>
                  </a:lnTo>
                  <a:lnTo>
                    <a:pt x="27103" y="18120"/>
                  </a:lnTo>
                  <a:lnTo>
                    <a:pt x="25906" y="10880"/>
                  </a:lnTo>
                  <a:lnTo>
                    <a:pt x="23945" y="4560"/>
                  </a:lnTo>
                  <a:lnTo>
                    <a:pt x="2124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4357839" y="3498075"/>
              <a:ext cx="144780" cy="548005"/>
            </a:xfrm>
            <a:custGeom>
              <a:avLst/>
              <a:gdLst/>
              <a:ahLst/>
              <a:cxnLst/>
              <a:rect l="l" t="t" r="r" b="b"/>
              <a:pathLst>
                <a:path w="144779" h="548004">
                  <a:moveTo>
                    <a:pt x="142252" y="88"/>
                  </a:moveTo>
                  <a:lnTo>
                    <a:pt x="109220" y="21259"/>
                  </a:lnTo>
                  <a:lnTo>
                    <a:pt x="109220" y="374650"/>
                  </a:lnTo>
                  <a:lnTo>
                    <a:pt x="33020" y="374650"/>
                  </a:lnTo>
                  <a:lnTo>
                    <a:pt x="33096" y="355180"/>
                  </a:lnTo>
                  <a:lnTo>
                    <a:pt x="27089" y="308610"/>
                  </a:lnTo>
                  <a:lnTo>
                    <a:pt x="24247" y="282515"/>
                  </a:lnTo>
                  <a:lnTo>
                    <a:pt x="20789" y="246548"/>
                  </a:lnTo>
                  <a:lnTo>
                    <a:pt x="17598" y="206775"/>
                  </a:lnTo>
                  <a:lnTo>
                    <a:pt x="15557" y="169265"/>
                  </a:lnTo>
                  <a:lnTo>
                    <a:pt x="15239" y="169760"/>
                  </a:lnTo>
                  <a:lnTo>
                    <a:pt x="15239" y="379730"/>
                  </a:lnTo>
                  <a:lnTo>
                    <a:pt x="8567" y="385789"/>
                  </a:lnTo>
                  <a:lnTo>
                    <a:pt x="3805" y="395184"/>
                  </a:lnTo>
                  <a:lnTo>
                    <a:pt x="950" y="406167"/>
                  </a:lnTo>
                  <a:lnTo>
                    <a:pt x="0" y="416991"/>
                  </a:lnTo>
                  <a:lnTo>
                    <a:pt x="0" y="547382"/>
                  </a:lnTo>
                  <a:lnTo>
                    <a:pt x="135458" y="547382"/>
                  </a:lnTo>
                  <a:lnTo>
                    <a:pt x="135458" y="406831"/>
                  </a:lnTo>
                  <a:lnTo>
                    <a:pt x="134552" y="398964"/>
                  </a:lnTo>
                  <a:lnTo>
                    <a:pt x="132019" y="389629"/>
                  </a:lnTo>
                  <a:lnTo>
                    <a:pt x="128139" y="381171"/>
                  </a:lnTo>
                  <a:lnTo>
                    <a:pt x="123189" y="375932"/>
                  </a:lnTo>
                  <a:lnTo>
                    <a:pt x="123189" y="22529"/>
                  </a:lnTo>
                  <a:lnTo>
                    <a:pt x="124155" y="18910"/>
                  </a:lnTo>
                  <a:lnTo>
                    <a:pt x="129336" y="8470"/>
                  </a:lnTo>
                  <a:lnTo>
                    <a:pt x="136486" y="3886"/>
                  </a:lnTo>
                  <a:lnTo>
                    <a:pt x="144437" y="2082"/>
                  </a:lnTo>
                  <a:lnTo>
                    <a:pt x="143395" y="914"/>
                  </a:lnTo>
                  <a:lnTo>
                    <a:pt x="142252" y="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5" name="object 205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388319" y="3909974"/>
              <a:ext cx="72809" cy="94830"/>
            </a:xfrm>
            <a:prstGeom prst="rect">
              <a:avLst/>
            </a:prstGeom>
          </p:spPr>
        </p:pic>
      </p:grpSp>
      <p:grpSp>
        <p:nvGrpSpPr>
          <p:cNvPr id="206" name="object 206"/>
          <p:cNvGrpSpPr/>
          <p:nvPr/>
        </p:nvGrpSpPr>
        <p:grpSpPr>
          <a:xfrm>
            <a:off x="9182900" y="3299359"/>
            <a:ext cx="52705" cy="66675"/>
            <a:chOff x="4128299" y="3299358"/>
            <a:chExt cx="52705" cy="66675"/>
          </a:xfrm>
        </p:grpSpPr>
        <p:sp>
          <p:nvSpPr>
            <p:cNvPr id="207" name="object 207"/>
            <p:cNvSpPr/>
            <p:nvPr/>
          </p:nvSpPr>
          <p:spPr>
            <a:xfrm>
              <a:off x="4128299" y="3299358"/>
              <a:ext cx="52705" cy="52705"/>
            </a:xfrm>
            <a:custGeom>
              <a:avLst/>
              <a:gdLst/>
              <a:ahLst/>
              <a:cxnLst/>
              <a:rect l="l" t="t" r="r" b="b"/>
              <a:pathLst>
                <a:path w="52704" h="52704">
                  <a:moveTo>
                    <a:pt x="26339" y="0"/>
                  </a:moveTo>
                  <a:lnTo>
                    <a:pt x="16084" y="2070"/>
                  </a:lnTo>
                  <a:lnTo>
                    <a:pt x="7712" y="7716"/>
                  </a:lnTo>
                  <a:lnTo>
                    <a:pt x="2068" y="16089"/>
                  </a:lnTo>
                  <a:lnTo>
                    <a:pt x="0" y="26339"/>
                  </a:lnTo>
                  <a:lnTo>
                    <a:pt x="2068" y="36595"/>
                  </a:lnTo>
                  <a:lnTo>
                    <a:pt x="7712" y="44967"/>
                  </a:lnTo>
                  <a:lnTo>
                    <a:pt x="16084" y="50610"/>
                  </a:lnTo>
                  <a:lnTo>
                    <a:pt x="26339" y="52679"/>
                  </a:lnTo>
                  <a:lnTo>
                    <a:pt x="36590" y="50610"/>
                  </a:lnTo>
                  <a:lnTo>
                    <a:pt x="44962" y="44967"/>
                  </a:lnTo>
                  <a:lnTo>
                    <a:pt x="50608" y="36595"/>
                  </a:lnTo>
                  <a:lnTo>
                    <a:pt x="52679" y="26339"/>
                  </a:lnTo>
                  <a:lnTo>
                    <a:pt x="50608" y="16089"/>
                  </a:lnTo>
                  <a:lnTo>
                    <a:pt x="44962" y="7716"/>
                  </a:lnTo>
                  <a:lnTo>
                    <a:pt x="36590" y="2070"/>
                  </a:lnTo>
                  <a:lnTo>
                    <a:pt x="2633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4128299" y="3332479"/>
              <a:ext cx="52705" cy="33655"/>
            </a:xfrm>
            <a:custGeom>
              <a:avLst/>
              <a:gdLst/>
              <a:ahLst/>
              <a:cxnLst/>
              <a:rect l="l" t="t" r="r" b="b"/>
              <a:pathLst>
                <a:path w="52704" h="33654">
                  <a:moveTo>
                    <a:pt x="51688" y="0"/>
                  </a:moveTo>
                  <a:lnTo>
                    <a:pt x="48172" y="7797"/>
                  </a:lnTo>
                  <a:lnTo>
                    <a:pt x="42457" y="13993"/>
                  </a:lnTo>
                  <a:lnTo>
                    <a:pt x="35020" y="18082"/>
                  </a:lnTo>
                  <a:lnTo>
                    <a:pt x="26339" y="19558"/>
                  </a:lnTo>
                  <a:lnTo>
                    <a:pt x="17656" y="18082"/>
                  </a:lnTo>
                  <a:lnTo>
                    <a:pt x="10217" y="13993"/>
                  </a:lnTo>
                  <a:lnTo>
                    <a:pt x="4501" y="7797"/>
                  </a:lnTo>
                  <a:lnTo>
                    <a:pt x="990" y="0"/>
                  </a:lnTo>
                  <a:lnTo>
                    <a:pt x="393" y="2171"/>
                  </a:lnTo>
                  <a:lnTo>
                    <a:pt x="0" y="4419"/>
                  </a:lnTo>
                  <a:lnTo>
                    <a:pt x="0" y="6769"/>
                  </a:lnTo>
                  <a:lnTo>
                    <a:pt x="2068" y="17024"/>
                  </a:lnTo>
                  <a:lnTo>
                    <a:pt x="7712" y="25396"/>
                  </a:lnTo>
                  <a:lnTo>
                    <a:pt x="16084" y="31039"/>
                  </a:lnTo>
                  <a:lnTo>
                    <a:pt x="26339" y="33108"/>
                  </a:lnTo>
                  <a:lnTo>
                    <a:pt x="36590" y="31039"/>
                  </a:lnTo>
                  <a:lnTo>
                    <a:pt x="44962" y="25396"/>
                  </a:lnTo>
                  <a:lnTo>
                    <a:pt x="50608" y="17024"/>
                  </a:lnTo>
                  <a:lnTo>
                    <a:pt x="52679" y="6769"/>
                  </a:lnTo>
                  <a:lnTo>
                    <a:pt x="52679" y="4419"/>
                  </a:lnTo>
                  <a:lnTo>
                    <a:pt x="52273" y="2171"/>
                  </a:lnTo>
                  <a:lnTo>
                    <a:pt x="5168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9" name="object 209"/>
          <p:cNvSpPr/>
          <p:nvPr/>
        </p:nvSpPr>
        <p:spPr>
          <a:xfrm>
            <a:off x="9292959" y="3334169"/>
            <a:ext cx="52705" cy="33655"/>
          </a:xfrm>
          <a:custGeom>
            <a:avLst/>
            <a:gdLst/>
            <a:ahLst/>
            <a:cxnLst/>
            <a:rect l="l" t="t" r="r" b="b"/>
            <a:pathLst>
              <a:path w="52704" h="33654">
                <a:moveTo>
                  <a:pt x="51688" y="0"/>
                </a:moveTo>
                <a:lnTo>
                  <a:pt x="48180" y="7804"/>
                </a:lnTo>
                <a:lnTo>
                  <a:pt x="42468" y="14004"/>
                </a:lnTo>
                <a:lnTo>
                  <a:pt x="35033" y="18095"/>
                </a:lnTo>
                <a:lnTo>
                  <a:pt x="26352" y="19570"/>
                </a:lnTo>
                <a:lnTo>
                  <a:pt x="17669" y="18095"/>
                </a:lnTo>
                <a:lnTo>
                  <a:pt x="10228" y="14004"/>
                </a:lnTo>
                <a:lnTo>
                  <a:pt x="4508" y="7804"/>
                </a:lnTo>
                <a:lnTo>
                  <a:pt x="990" y="0"/>
                </a:lnTo>
                <a:lnTo>
                  <a:pt x="419" y="2171"/>
                </a:lnTo>
                <a:lnTo>
                  <a:pt x="0" y="4419"/>
                </a:lnTo>
                <a:lnTo>
                  <a:pt x="0" y="6769"/>
                </a:lnTo>
                <a:lnTo>
                  <a:pt x="2072" y="17026"/>
                </a:lnTo>
                <a:lnTo>
                  <a:pt x="7723" y="25403"/>
                </a:lnTo>
                <a:lnTo>
                  <a:pt x="16100" y="31050"/>
                </a:lnTo>
                <a:lnTo>
                  <a:pt x="26352" y="33121"/>
                </a:lnTo>
                <a:lnTo>
                  <a:pt x="36606" y="31050"/>
                </a:lnTo>
                <a:lnTo>
                  <a:pt x="44973" y="25403"/>
                </a:lnTo>
                <a:lnTo>
                  <a:pt x="50612" y="17026"/>
                </a:lnTo>
                <a:lnTo>
                  <a:pt x="52679" y="6769"/>
                </a:lnTo>
                <a:lnTo>
                  <a:pt x="52679" y="4419"/>
                </a:lnTo>
                <a:lnTo>
                  <a:pt x="52285" y="2171"/>
                </a:lnTo>
                <a:lnTo>
                  <a:pt x="51688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9187968" y="3909899"/>
            <a:ext cx="52705" cy="33655"/>
          </a:xfrm>
          <a:custGeom>
            <a:avLst/>
            <a:gdLst/>
            <a:ahLst/>
            <a:cxnLst/>
            <a:rect l="l" t="t" r="r" b="b"/>
            <a:pathLst>
              <a:path w="52704" h="33654">
                <a:moveTo>
                  <a:pt x="51688" y="0"/>
                </a:moveTo>
                <a:lnTo>
                  <a:pt x="48178" y="7804"/>
                </a:lnTo>
                <a:lnTo>
                  <a:pt x="42464" y="14004"/>
                </a:lnTo>
                <a:lnTo>
                  <a:pt x="35027" y="18095"/>
                </a:lnTo>
                <a:lnTo>
                  <a:pt x="26352" y="19570"/>
                </a:lnTo>
                <a:lnTo>
                  <a:pt x="17664" y="18095"/>
                </a:lnTo>
                <a:lnTo>
                  <a:pt x="10223" y="14004"/>
                </a:lnTo>
                <a:lnTo>
                  <a:pt x="4506" y="7804"/>
                </a:lnTo>
                <a:lnTo>
                  <a:pt x="990" y="0"/>
                </a:lnTo>
                <a:lnTo>
                  <a:pt x="406" y="2184"/>
                </a:lnTo>
                <a:lnTo>
                  <a:pt x="0" y="4419"/>
                </a:lnTo>
                <a:lnTo>
                  <a:pt x="0" y="6769"/>
                </a:lnTo>
                <a:lnTo>
                  <a:pt x="2070" y="17026"/>
                </a:lnTo>
                <a:lnTo>
                  <a:pt x="7718" y="25403"/>
                </a:lnTo>
                <a:lnTo>
                  <a:pt x="16094" y="31050"/>
                </a:lnTo>
                <a:lnTo>
                  <a:pt x="26352" y="33121"/>
                </a:lnTo>
                <a:lnTo>
                  <a:pt x="36600" y="31050"/>
                </a:lnTo>
                <a:lnTo>
                  <a:pt x="44969" y="25403"/>
                </a:lnTo>
                <a:lnTo>
                  <a:pt x="50610" y="17026"/>
                </a:lnTo>
                <a:lnTo>
                  <a:pt x="52679" y="6769"/>
                </a:lnTo>
                <a:lnTo>
                  <a:pt x="52679" y="4419"/>
                </a:lnTo>
                <a:lnTo>
                  <a:pt x="52285" y="2184"/>
                </a:lnTo>
                <a:lnTo>
                  <a:pt x="51688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9286190" y="3908210"/>
            <a:ext cx="52705" cy="33655"/>
          </a:xfrm>
          <a:custGeom>
            <a:avLst/>
            <a:gdLst/>
            <a:ahLst/>
            <a:cxnLst/>
            <a:rect l="l" t="t" r="r" b="b"/>
            <a:pathLst>
              <a:path w="52704" h="33654">
                <a:moveTo>
                  <a:pt x="51688" y="0"/>
                </a:moveTo>
                <a:lnTo>
                  <a:pt x="48178" y="7797"/>
                </a:lnTo>
                <a:lnTo>
                  <a:pt x="42462" y="13993"/>
                </a:lnTo>
                <a:lnTo>
                  <a:pt x="35022" y="18082"/>
                </a:lnTo>
                <a:lnTo>
                  <a:pt x="26339" y="19558"/>
                </a:lnTo>
                <a:lnTo>
                  <a:pt x="17656" y="18082"/>
                </a:lnTo>
                <a:lnTo>
                  <a:pt x="10217" y="13993"/>
                </a:lnTo>
                <a:lnTo>
                  <a:pt x="4501" y="7797"/>
                </a:lnTo>
                <a:lnTo>
                  <a:pt x="990" y="0"/>
                </a:lnTo>
                <a:lnTo>
                  <a:pt x="406" y="2171"/>
                </a:lnTo>
                <a:lnTo>
                  <a:pt x="0" y="4419"/>
                </a:lnTo>
                <a:lnTo>
                  <a:pt x="0" y="6769"/>
                </a:lnTo>
                <a:lnTo>
                  <a:pt x="2070" y="17024"/>
                </a:lnTo>
                <a:lnTo>
                  <a:pt x="7716" y="25396"/>
                </a:lnTo>
                <a:lnTo>
                  <a:pt x="16089" y="31039"/>
                </a:lnTo>
                <a:lnTo>
                  <a:pt x="26339" y="33108"/>
                </a:lnTo>
                <a:lnTo>
                  <a:pt x="36595" y="31039"/>
                </a:lnTo>
                <a:lnTo>
                  <a:pt x="44967" y="25396"/>
                </a:lnTo>
                <a:lnTo>
                  <a:pt x="50610" y="17024"/>
                </a:lnTo>
                <a:lnTo>
                  <a:pt x="52679" y="6769"/>
                </a:lnTo>
                <a:lnTo>
                  <a:pt x="52679" y="4419"/>
                </a:lnTo>
                <a:lnTo>
                  <a:pt x="52285" y="2171"/>
                </a:lnTo>
                <a:lnTo>
                  <a:pt x="51688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9292972" y="3299359"/>
            <a:ext cx="52705" cy="52705"/>
          </a:xfrm>
          <a:custGeom>
            <a:avLst/>
            <a:gdLst/>
            <a:ahLst/>
            <a:cxnLst/>
            <a:rect l="l" t="t" r="r" b="b"/>
            <a:pathLst>
              <a:path w="52704" h="52704">
                <a:moveTo>
                  <a:pt x="26339" y="0"/>
                </a:moveTo>
                <a:lnTo>
                  <a:pt x="16089" y="2070"/>
                </a:lnTo>
                <a:lnTo>
                  <a:pt x="7716" y="7716"/>
                </a:lnTo>
                <a:lnTo>
                  <a:pt x="2070" y="16089"/>
                </a:lnTo>
                <a:lnTo>
                  <a:pt x="0" y="26339"/>
                </a:lnTo>
                <a:lnTo>
                  <a:pt x="2070" y="36595"/>
                </a:lnTo>
                <a:lnTo>
                  <a:pt x="7716" y="44967"/>
                </a:lnTo>
                <a:lnTo>
                  <a:pt x="16089" y="50610"/>
                </a:lnTo>
                <a:lnTo>
                  <a:pt x="26339" y="52679"/>
                </a:lnTo>
                <a:lnTo>
                  <a:pt x="36595" y="50610"/>
                </a:lnTo>
                <a:lnTo>
                  <a:pt x="44967" y="44967"/>
                </a:lnTo>
                <a:lnTo>
                  <a:pt x="50610" y="36595"/>
                </a:lnTo>
                <a:lnTo>
                  <a:pt x="52679" y="26339"/>
                </a:lnTo>
                <a:lnTo>
                  <a:pt x="50610" y="16089"/>
                </a:lnTo>
                <a:lnTo>
                  <a:pt x="44967" y="7716"/>
                </a:lnTo>
                <a:lnTo>
                  <a:pt x="36595" y="2070"/>
                </a:lnTo>
                <a:lnTo>
                  <a:pt x="26339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9286202" y="3871697"/>
            <a:ext cx="52705" cy="52705"/>
          </a:xfrm>
          <a:custGeom>
            <a:avLst/>
            <a:gdLst/>
            <a:ahLst/>
            <a:cxnLst/>
            <a:rect l="l" t="t" r="r" b="b"/>
            <a:pathLst>
              <a:path w="52704" h="52704">
                <a:moveTo>
                  <a:pt x="26339" y="0"/>
                </a:moveTo>
                <a:lnTo>
                  <a:pt x="16089" y="2070"/>
                </a:lnTo>
                <a:lnTo>
                  <a:pt x="7716" y="7718"/>
                </a:lnTo>
                <a:lnTo>
                  <a:pt x="2070" y="16094"/>
                </a:lnTo>
                <a:lnTo>
                  <a:pt x="0" y="26352"/>
                </a:lnTo>
                <a:lnTo>
                  <a:pt x="2070" y="36608"/>
                </a:lnTo>
                <a:lnTo>
                  <a:pt x="7716" y="44980"/>
                </a:lnTo>
                <a:lnTo>
                  <a:pt x="16089" y="50623"/>
                </a:lnTo>
                <a:lnTo>
                  <a:pt x="26339" y="52692"/>
                </a:lnTo>
                <a:lnTo>
                  <a:pt x="36592" y="50623"/>
                </a:lnTo>
                <a:lnTo>
                  <a:pt x="44969" y="44980"/>
                </a:lnTo>
                <a:lnTo>
                  <a:pt x="50619" y="36608"/>
                </a:lnTo>
                <a:lnTo>
                  <a:pt x="52692" y="26352"/>
                </a:lnTo>
                <a:lnTo>
                  <a:pt x="50619" y="16094"/>
                </a:lnTo>
                <a:lnTo>
                  <a:pt x="44969" y="7718"/>
                </a:lnTo>
                <a:lnTo>
                  <a:pt x="36592" y="2070"/>
                </a:lnTo>
                <a:lnTo>
                  <a:pt x="26339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9186291" y="3871697"/>
            <a:ext cx="52705" cy="52705"/>
          </a:xfrm>
          <a:custGeom>
            <a:avLst/>
            <a:gdLst/>
            <a:ahLst/>
            <a:cxnLst/>
            <a:rect l="l" t="t" r="r" b="b"/>
            <a:pathLst>
              <a:path w="52704" h="52704">
                <a:moveTo>
                  <a:pt x="26352" y="0"/>
                </a:moveTo>
                <a:lnTo>
                  <a:pt x="16100" y="2070"/>
                </a:lnTo>
                <a:lnTo>
                  <a:pt x="7723" y="7718"/>
                </a:lnTo>
                <a:lnTo>
                  <a:pt x="2072" y="16094"/>
                </a:lnTo>
                <a:lnTo>
                  <a:pt x="0" y="26352"/>
                </a:lnTo>
                <a:lnTo>
                  <a:pt x="2072" y="36608"/>
                </a:lnTo>
                <a:lnTo>
                  <a:pt x="7723" y="44980"/>
                </a:lnTo>
                <a:lnTo>
                  <a:pt x="16100" y="50623"/>
                </a:lnTo>
                <a:lnTo>
                  <a:pt x="26352" y="52692"/>
                </a:lnTo>
                <a:lnTo>
                  <a:pt x="36602" y="50623"/>
                </a:lnTo>
                <a:lnTo>
                  <a:pt x="44975" y="44980"/>
                </a:lnTo>
                <a:lnTo>
                  <a:pt x="50621" y="36608"/>
                </a:lnTo>
                <a:lnTo>
                  <a:pt x="52692" y="26352"/>
                </a:lnTo>
                <a:lnTo>
                  <a:pt x="50621" y="16094"/>
                </a:lnTo>
                <a:lnTo>
                  <a:pt x="44975" y="7718"/>
                </a:lnTo>
                <a:lnTo>
                  <a:pt x="36602" y="2070"/>
                </a:lnTo>
                <a:lnTo>
                  <a:pt x="26352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9503347" y="4205707"/>
            <a:ext cx="38735" cy="38735"/>
          </a:xfrm>
          <a:custGeom>
            <a:avLst/>
            <a:gdLst/>
            <a:ahLst/>
            <a:cxnLst/>
            <a:rect l="l" t="t" r="r" b="b"/>
            <a:pathLst>
              <a:path w="38735" h="38735">
                <a:moveTo>
                  <a:pt x="19151" y="0"/>
                </a:moveTo>
                <a:lnTo>
                  <a:pt x="11696" y="1506"/>
                </a:lnTo>
                <a:lnTo>
                  <a:pt x="5608" y="5614"/>
                </a:lnTo>
                <a:lnTo>
                  <a:pt x="1504" y="11706"/>
                </a:lnTo>
                <a:lnTo>
                  <a:pt x="0" y="19164"/>
                </a:lnTo>
                <a:lnTo>
                  <a:pt x="1504" y="26614"/>
                </a:lnTo>
                <a:lnTo>
                  <a:pt x="5608" y="32702"/>
                </a:lnTo>
                <a:lnTo>
                  <a:pt x="11696" y="36809"/>
                </a:lnTo>
                <a:lnTo>
                  <a:pt x="19151" y="38315"/>
                </a:lnTo>
                <a:lnTo>
                  <a:pt x="26614" y="36809"/>
                </a:lnTo>
                <a:lnTo>
                  <a:pt x="32705" y="32702"/>
                </a:lnTo>
                <a:lnTo>
                  <a:pt x="36810" y="26614"/>
                </a:lnTo>
                <a:lnTo>
                  <a:pt x="38315" y="19164"/>
                </a:lnTo>
                <a:lnTo>
                  <a:pt x="36810" y="11706"/>
                </a:lnTo>
                <a:lnTo>
                  <a:pt x="32705" y="5614"/>
                </a:lnTo>
                <a:lnTo>
                  <a:pt x="26614" y="1506"/>
                </a:lnTo>
                <a:lnTo>
                  <a:pt x="19151" y="0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9495410" y="3015819"/>
            <a:ext cx="27305" cy="37465"/>
          </a:xfrm>
          <a:custGeom>
            <a:avLst/>
            <a:gdLst/>
            <a:ahLst/>
            <a:cxnLst/>
            <a:rect l="l" t="t" r="r" b="b"/>
            <a:pathLst>
              <a:path w="27304" h="37464">
                <a:moveTo>
                  <a:pt x="27089" y="0"/>
                </a:moveTo>
                <a:lnTo>
                  <a:pt x="0" y="2552"/>
                </a:lnTo>
                <a:lnTo>
                  <a:pt x="0" y="31191"/>
                </a:lnTo>
                <a:lnTo>
                  <a:pt x="6070" y="37249"/>
                </a:lnTo>
                <a:lnTo>
                  <a:pt x="21031" y="37249"/>
                </a:lnTo>
                <a:lnTo>
                  <a:pt x="27089" y="31191"/>
                </a:lnTo>
                <a:lnTo>
                  <a:pt x="27089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9406510" y="3036151"/>
            <a:ext cx="27305" cy="27305"/>
          </a:xfrm>
          <a:custGeom>
            <a:avLst/>
            <a:gdLst/>
            <a:ahLst/>
            <a:cxnLst/>
            <a:rect l="l" t="t" r="r" b="b"/>
            <a:pathLst>
              <a:path w="27304" h="27305">
                <a:moveTo>
                  <a:pt x="21031" y="0"/>
                </a:moveTo>
                <a:lnTo>
                  <a:pt x="6070" y="0"/>
                </a:lnTo>
                <a:lnTo>
                  <a:pt x="0" y="6057"/>
                </a:lnTo>
                <a:lnTo>
                  <a:pt x="0" y="21018"/>
                </a:lnTo>
                <a:lnTo>
                  <a:pt x="6070" y="27089"/>
                </a:lnTo>
                <a:lnTo>
                  <a:pt x="21031" y="27089"/>
                </a:lnTo>
                <a:lnTo>
                  <a:pt x="27089" y="21018"/>
                </a:lnTo>
                <a:lnTo>
                  <a:pt x="27089" y="13538"/>
                </a:lnTo>
                <a:lnTo>
                  <a:pt x="27089" y="6057"/>
                </a:lnTo>
                <a:lnTo>
                  <a:pt x="21031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8" name="object 218"/>
          <p:cNvGrpSpPr/>
          <p:nvPr/>
        </p:nvGrpSpPr>
        <p:grpSpPr>
          <a:xfrm>
            <a:off x="9584309" y="3036150"/>
            <a:ext cx="67310" cy="1131570"/>
            <a:chOff x="4529709" y="3036150"/>
            <a:chExt cx="67310" cy="1131570"/>
          </a:xfrm>
        </p:grpSpPr>
        <p:sp>
          <p:nvSpPr>
            <p:cNvPr id="219" name="object 219"/>
            <p:cNvSpPr/>
            <p:nvPr/>
          </p:nvSpPr>
          <p:spPr>
            <a:xfrm>
              <a:off x="4529709" y="3036150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1031" y="0"/>
                  </a:moveTo>
                  <a:lnTo>
                    <a:pt x="6070" y="0"/>
                  </a:lnTo>
                  <a:lnTo>
                    <a:pt x="0" y="6057"/>
                  </a:lnTo>
                  <a:lnTo>
                    <a:pt x="0" y="21018"/>
                  </a:lnTo>
                  <a:lnTo>
                    <a:pt x="6070" y="27089"/>
                  </a:lnTo>
                  <a:lnTo>
                    <a:pt x="21031" y="27089"/>
                  </a:lnTo>
                  <a:lnTo>
                    <a:pt x="27089" y="21018"/>
                  </a:lnTo>
                  <a:lnTo>
                    <a:pt x="27089" y="13538"/>
                  </a:lnTo>
                  <a:lnTo>
                    <a:pt x="27089" y="6057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4576267" y="3076778"/>
              <a:ext cx="20320" cy="1090930"/>
            </a:xfrm>
            <a:custGeom>
              <a:avLst/>
              <a:gdLst/>
              <a:ahLst/>
              <a:cxnLst/>
              <a:rect l="l" t="t" r="r" b="b"/>
              <a:pathLst>
                <a:path w="20320" h="1090929">
                  <a:moveTo>
                    <a:pt x="20320" y="0"/>
                  </a:moveTo>
                  <a:lnTo>
                    <a:pt x="0" y="0"/>
                  </a:lnTo>
                  <a:lnTo>
                    <a:pt x="0" y="1090523"/>
                  </a:lnTo>
                  <a:lnTo>
                    <a:pt x="20320" y="1090523"/>
                  </a:lnTo>
                  <a:lnTo>
                    <a:pt x="2032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1" name="object 221"/>
          <p:cNvSpPr/>
          <p:nvPr/>
        </p:nvSpPr>
        <p:spPr>
          <a:xfrm>
            <a:off x="9644418" y="4519511"/>
            <a:ext cx="20320" cy="1094105"/>
          </a:xfrm>
          <a:custGeom>
            <a:avLst/>
            <a:gdLst/>
            <a:ahLst/>
            <a:cxnLst/>
            <a:rect l="l" t="t" r="r" b="b"/>
            <a:pathLst>
              <a:path w="20320" h="1094104">
                <a:moveTo>
                  <a:pt x="20320" y="0"/>
                </a:moveTo>
                <a:lnTo>
                  <a:pt x="0" y="0"/>
                </a:lnTo>
                <a:lnTo>
                  <a:pt x="0" y="1093901"/>
                </a:lnTo>
                <a:lnTo>
                  <a:pt x="20320" y="1093901"/>
                </a:lnTo>
                <a:lnTo>
                  <a:pt x="20320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9797922" y="3306533"/>
            <a:ext cx="45720" cy="35560"/>
          </a:xfrm>
          <a:custGeom>
            <a:avLst/>
            <a:gdLst/>
            <a:ahLst/>
            <a:cxnLst/>
            <a:rect l="l" t="t" r="r" b="b"/>
            <a:pathLst>
              <a:path w="45720" h="35560">
                <a:moveTo>
                  <a:pt x="22605" y="0"/>
                </a:moveTo>
                <a:lnTo>
                  <a:pt x="13807" y="1373"/>
                </a:lnTo>
                <a:lnTo>
                  <a:pt x="6621" y="5118"/>
                </a:lnTo>
                <a:lnTo>
                  <a:pt x="1776" y="10672"/>
                </a:lnTo>
                <a:lnTo>
                  <a:pt x="0" y="17475"/>
                </a:lnTo>
                <a:lnTo>
                  <a:pt x="1776" y="24275"/>
                </a:lnTo>
                <a:lnTo>
                  <a:pt x="6621" y="29825"/>
                </a:lnTo>
                <a:lnTo>
                  <a:pt x="13807" y="33566"/>
                </a:lnTo>
                <a:lnTo>
                  <a:pt x="22605" y="34937"/>
                </a:lnTo>
                <a:lnTo>
                  <a:pt x="31404" y="33566"/>
                </a:lnTo>
                <a:lnTo>
                  <a:pt x="38590" y="29825"/>
                </a:lnTo>
                <a:lnTo>
                  <a:pt x="43435" y="24275"/>
                </a:lnTo>
                <a:lnTo>
                  <a:pt x="45212" y="17475"/>
                </a:lnTo>
                <a:lnTo>
                  <a:pt x="43435" y="10672"/>
                </a:lnTo>
                <a:lnTo>
                  <a:pt x="38590" y="5118"/>
                </a:lnTo>
                <a:lnTo>
                  <a:pt x="31404" y="1373"/>
                </a:lnTo>
                <a:lnTo>
                  <a:pt x="2260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0132759" y="3399308"/>
            <a:ext cx="318135" cy="121285"/>
          </a:xfrm>
          <a:custGeom>
            <a:avLst/>
            <a:gdLst/>
            <a:ahLst/>
            <a:cxnLst/>
            <a:rect l="l" t="t" r="r" b="b"/>
            <a:pathLst>
              <a:path w="318135" h="121285">
                <a:moveTo>
                  <a:pt x="316128" y="0"/>
                </a:moveTo>
                <a:lnTo>
                  <a:pt x="2616" y="0"/>
                </a:lnTo>
                <a:lnTo>
                  <a:pt x="0" y="1650"/>
                </a:lnTo>
                <a:lnTo>
                  <a:pt x="0" y="119545"/>
                </a:lnTo>
                <a:lnTo>
                  <a:pt x="2616" y="121196"/>
                </a:lnTo>
                <a:lnTo>
                  <a:pt x="4381" y="121196"/>
                </a:lnTo>
                <a:lnTo>
                  <a:pt x="316128" y="121196"/>
                </a:lnTo>
                <a:lnTo>
                  <a:pt x="317868" y="119545"/>
                </a:lnTo>
                <a:lnTo>
                  <a:pt x="317868" y="1650"/>
                </a:lnTo>
                <a:lnTo>
                  <a:pt x="316128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0106469" y="3742106"/>
            <a:ext cx="383540" cy="97155"/>
          </a:xfrm>
          <a:custGeom>
            <a:avLst/>
            <a:gdLst/>
            <a:ahLst/>
            <a:cxnLst/>
            <a:rect l="l" t="t" r="r" b="b"/>
            <a:pathLst>
              <a:path w="383539" h="97154">
                <a:moveTo>
                  <a:pt x="379679" y="0"/>
                </a:moveTo>
                <a:lnTo>
                  <a:pt x="3289" y="0"/>
                </a:lnTo>
                <a:lnTo>
                  <a:pt x="0" y="4152"/>
                </a:lnTo>
                <a:lnTo>
                  <a:pt x="0" y="92976"/>
                </a:lnTo>
                <a:lnTo>
                  <a:pt x="3289" y="97116"/>
                </a:lnTo>
                <a:lnTo>
                  <a:pt x="8280" y="97116"/>
                </a:lnTo>
                <a:lnTo>
                  <a:pt x="379679" y="97116"/>
                </a:lnTo>
                <a:lnTo>
                  <a:pt x="383006" y="92976"/>
                </a:lnTo>
                <a:lnTo>
                  <a:pt x="383006" y="4152"/>
                </a:lnTo>
                <a:lnTo>
                  <a:pt x="379679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0138486" y="3541204"/>
            <a:ext cx="307340" cy="25400"/>
          </a:xfrm>
          <a:custGeom>
            <a:avLst/>
            <a:gdLst/>
            <a:ahLst/>
            <a:cxnLst/>
            <a:rect l="l" t="t" r="r" b="b"/>
            <a:pathLst>
              <a:path w="307339" h="25400">
                <a:moveTo>
                  <a:pt x="304622" y="0"/>
                </a:moveTo>
                <a:lnTo>
                  <a:pt x="1650" y="0"/>
                </a:lnTo>
                <a:lnTo>
                  <a:pt x="0" y="1650"/>
                </a:lnTo>
                <a:lnTo>
                  <a:pt x="0" y="23240"/>
                </a:lnTo>
                <a:lnTo>
                  <a:pt x="1650" y="24891"/>
                </a:lnTo>
                <a:lnTo>
                  <a:pt x="4140" y="24891"/>
                </a:lnTo>
                <a:lnTo>
                  <a:pt x="304622" y="24891"/>
                </a:lnTo>
                <a:lnTo>
                  <a:pt x="307111" y="23240"/>
                </a:lnTo>
                <a:lnTo>
                  <a:pt x="307111" y="1650"/>
                </a:lnTo>
                <a:lnTo>
                  <a:pt x="304622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0125087" y="3262807"/>
            <a:ext cx="48260" cy="48260"/>
          </a:xfrm>
          <a:custGeom>
            <a:avLst/>
            <a:gdLst/>
            <a:ahLst/>
            <a:cxnLst/>
            <a:rect l="l" t="t" r="r" b="b"/>
            <a:pathLst>
              <a:path w="48260" h="48260">
                <a:moveTo>
                  <a:pt x="23952" y="0"/>
                </a:moveTo>
                <a:lnTo>
                  <a:pt x="14626" y="1881"/>
                </a:lnTo>
                <a:lnTo>
                  <a:pt x="7013" y="7011"/>
                </a:lnTo>
                <a:lnTo>
                  <a:pt x="1881" y="14621"/>
                </a:lnTo>
                <a:lnTo>
                  <a:pt x="0" y="23939"/>
                </a:lnTo>
                <a:lnTo>
                  <a:pt x="1881" y="33264"/>
                </a:lnTo>
                <a:lnTo>
                  <a:pt x="7013" y="40878"/>
                </a:lnTo>
                <a:lnTo>
                  <a:pt x="14626" y="46010"/>
                </a:lnTo>
                <a:lnTo>
                  <a:pt x="23952" y="47891"/>
                </a:lnTo>
                <a:lnTo>
                  <a:pt x="33270" y="46010"/>
                </a:lnTo>
                <a:lnTo>
                  <a:pt x="40879" y="40878"/>
                </a:lnTo>
                <a:lnTo>
                  <a:pt x="46010" y="33264"/>
                </a:lnTo>
                <a:lnTo>
                  <a:pt x="47891" y="23939"/>
                </a:lnTo>
                <a:lnTo>
                  <a:pt x="46010" y="14621"/>
                </a:lnTo>
                <a:lnTo>
                  <a:pt x="40879" y="7011"/>
                </a:lnTo>
                <a:lnTo>
                  <a:pt x="33270" y="1881"/>
                </a:lnTo>
                <a:lnTo>
                  <a:pt x="23952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0219918" y="3266198"/>
            <a:ext cx="48260" cy="48260"/>
          </a:xfrm>
          <a:custGeom>
            <a:avLst/>
            <a:gdLst/>
            <a:ahLst/>
            <a:cxnLst/>
            <a:rect l="l" t="t" r="r" b="b"/>
            <a:pathLst>
              <a:path w="48260" h="48260">
                <a:moveTo>
                  <a:pt x="23939" y="0"/>
                </a:moveTo>
                <a:lnTo>
                  <a:pt x="14621" y="1881"/>
                </a:lnTo>
                <a:lnTo>
                  <a:pt x="7011" y="7011"/>
                </a:lnTo>
                <a:lnTo>
                  <a:pt x="1881" y="14621"/>
                </a:lnTo>
                <a:lnTo>
                  <a:pt x="0" y="23939"/>
                </a:lnTo>
                <a:lnTo>
                  <a:pt x="1881" y="33264"/>
                </a:lnTo>
                <a:lnTo>
                  <a:pt x="7011" y="40878"/>
                </a:lnTo>
                <a:lnTo>
                  <a:pt x="14621" y="46010"/>
                </a:lnTo>
                <a:lnTo>
                  <a:pt x="23939" y="47891"/>
                </a:lnTo>
                <a:lnTo>
                  <a:pt x="33264" y="46010"/>
                </a:lnTo>
                <a:lnTo>
                  <a:pt x="40878" y="40878"/>
                </a:lnTo>
                <a:lnTo>
                  <a:pt x="46010" y="33264"/>
                </a:lnTo>
                <a:lnTo>
                  <a:pt x="47891" y="23939"/>
                </a:lnTo>
                <a:lnTo>
                  <a:pt x="46010" y="14621"/>
                </a:lnTo>
                <a:lnTo>
                  <a:pt x="40878" y="7011"/>
                </a:lnTo>
                <a:lnTo>
                  <a:pt x="33264" y="1881"/>
                </a:lnTo>
                <a:lnTo>
                  <a:pt x="23939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0314749" y="3266198"/>
            <a:ext cx="48260" cy="48260"/>
          </a:xfrm>
          <a:custGeom>
            <a:avLst/>
            <a:gdLst/>
            <a:ahLst/>
            <a:cxnLst/>
            <a:rect l="l" t="t" r="r" b="b"/>
            <a:pathLst>
              <a:path w="48260" h="48260">
                <a:moveTo>
                  <a:pt x="23939" y="0"/>
                </a:moveTo>
                <a:lnTo>
                  <a:pt x="14621" y="1881"/>
                </a:lnTo>
                <a:lnTo>
                  <a:pt x="7011" y="7011"/>
                </a:lnTo>
                <a:lnTo>
                  <a:pt x="1881" y="14621"/>
                </a:lnTo>
                <a:lnTo>
                  <a:pt x="0" y="23939"/>
                </a:lnTo>
                <a:lnTo>
                  <a:pt x="1881" y="33264"/>
                </a:lnTo>
                <a:lnTo>
                  <a:pt x="7011" y="40878"/>
                </a:lnTo>
                <a:lnTo>
                  <a:pt x="14621" y="46010"/>
                </a:lnTo>
                <a:lnTo>
                  <a:pt x="23939" y="47891"/>
                </a:lnTo>
                <a:lnTo>
                  <a:pt x="33255" y="46010"/>
                </a:lnTo>
                <a:lnTo>
                  <a:pt x="40860" y="40878"/>
                </a:lnTo>
                <a:lnTo>
                  <a:pt x="45986" y="33264"/>
                </a:lnTo>
                <a:lnTo>
                  <a:pt x="47866" y="23939"/>
                </a:lnTo>
                <a:lnTo>
                  <a:pt x="45986" y="14621"/>
                </a:lnTo>
                <a:lnTo>
                  <a:pt x="40860" y="7011"/>
                </a:lnTo>
                <a:lnTo>
                  <a:pt x="33255" y="1881"/>
                </a:lnTo>
                <a:lnTo>
                  <a:pt x="23939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0139732" y="3312998"/>
            <a:ext cx="129539" cy="74295"/>
          </a:xfrm>
          <a:custGeom>
            <a:avLst/>
            <a:gdLst/>
            <a:ahLst/>
            <a:cxnLst/>
            <a:rect l="l" t="t" r="r" b="b"/>
            <a:pathLst>
              <a:path w="129539" h="74295">
                <a:moveTo>
                  <a:pt x="30467" y="25"/>
                </a:moveTo>
                <a:lnTo>
                  <a:pt x="0" y="25"/>
                </a:lnTo>
                <a:lnTo>
                  <a:pt x="0" y="73672"/>
                </a:lnTo>
                <a:lnTo>
                  <a:pt x="30467" y="73672"/>
                </a:lnTo>
                <a:lnTo>
                  <a:pt x="30467" y="25"/>
                </a:lnTo>
                <a:close/>
              </a:path>
              <a:path w="129539" h="74295">
                <a:moveTo>
                  <a:pt x="129527" y="0"/>
                </a:moveTo>
                <a:lnTo>
                  <a:pt x="71107" y="0"/>
                </a:lnTo>
                <a:lnTo>
                  <a:pt x="71107" y="71120"/>
                </a:lnTo>
                <a:lnTo>
                  <a:pt x="129527" y="71120"/>
                </a:lnTo>
                <a:lnTo>
                  <a:pt x="129527" y="0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0314990" y="3315538"/>
            <a:ext cx="38100" cy="66040"/>
          </a:xfrm>
          <a:custGeom>
            <a:avLst/>
            <a:gdLst/>
            <a:ahLst/>
            <a:cxnLst/>
            <a:rect l="l" t="t" r="r" b="b"/>
            <a:pathLst>
              <a:path w="38100" h="66039">
                <a:moveTo>
                  <a:pt x="38100" y="0"/>
                </a:moveTo>
                <a:lnTo>
                  <a:pt x="0" y="0"/>
                </a:lnTo>
                <a:lnTo>
                  <a:pt x="0" y="66040"/>
                </a:lnTo>
                <a:lnTo>
                  <a:pt x="38100" y="66040"/>
                </a:lnTo>
                <a:lnTo>
                  <a:pt x="38100" y="0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0169817" y="3639603"/>
            <a:ext cx="209550" cy="38100"/>
          </a:xfrm>
          <a:custGeom>
            <a:avLst/>
            <a:gdLst/>
            <a:ahLst/>
            <a:cxnLst/>
            <a:rect l="l" t="t" r="r" b="b"/>
            <a:pathLst>
              <a:path w="209550" h="38100">
                <a:moveTo>
                  <a:pt x="43091" y="9245"/>
                </a:moveTo>
                <a:lnTo>
                  <a:pt x="41071" y="4406"/>
                </a:lnTo>
                <a:lnTo>
                  <a:pt x="37833" y="635"/>
                </a:lnTo>
                <a:lnTo>
                  <a:pt x="5791" y="0"/>
                </a:lnTo>
                <a:lnTo>
                  <a:pt x="2222" y="3848"/>
                </a:lnTo>
                <a:lnTo>
                  <a:pt x="0" y="8953"/>
                </a:lnTo>
                <a:lnTo>
                  <a:pt x="0" y="14605"/>
                </a:lnTo>
                <a:lnTo>
                  <a:pt x="1689" y="22999"/>
                </a:lnTo>
                <a:lnTo>
                  <a:pt x="6311" y="29845"/>
                </a:lnTo>
                <a:lnTo>
                  <a:pt x="13157" y="34467"/>
                </a:lnTo>
                <a:lnTo>
                  <a:pt x="21551" y="36156"/>
                </a:lnTo>
                <a:lnTo>
                  <a:pt x="29933" y="34467"/>
                </a:lnTo>
                <a:lnTo>
                  <a:pt x="36779" y="29845"/>
                </a:lnTo>
                <a:lnTo>
                  <a:pt x="41389" y="22999"/>
                </a:lnTo>
                <a:lnTo>
                  <a:pt x="43091" y="14605"/>
                </a:lnTo>
                <a:lnTo>
                  <a:pt x="43091" y="9245"/>
                </a:lnTo>
                <a:close/>
              </a:path>
              <a:path w="209550" h="38100">
                <a:moveTo>
                  <a:pt x="122694" y="10947"/>
                </a:moveTo>
                <a:lnTo>
                  <a:pt x="120675" y="6108"/>
                </a:lnTo>
                <a:lnTo>
                  <a:pt x="117436" y="2336"/>
                </a:lnTo>
                <a:lnTo>
                  <a:pt x="85382" y="1689"/>
                </a:lnTo>
                <a:lnTo>
                  <a:pt x="81813" y="5549"/>
                </a:lnTo>
                <a:lnTo>
                  <a:pt x="79590" y="10642"/>
                </a:lnTo>
                <a:lnTo>
                  <a:pt x="79590" y="16306"/>
                </a:lnTo>
                <a:lnTo>
                  <a:pt x="81280" y="24701"/>
                </a:lnTo>
                <a:lnTo>
                  <a:pt x="85890" y="31546"/>
                </a:lnTo>
                <a:lnTo>
                  <a:pt x="92748" y="36169"/>
                </a:lnTo>
                <a:lnTo>
                  <a:pt x="101142" y="37858"/>
                </a:lnTo>
                <a:lnTo>
                  <a:pt x="109524" y="36169"/>
                </a:lnTo>
                <a:lnTo>
                  <a:pt x="116370" y="31546"/>
                </a:lnTo>
                <a:lnTo>
                  <a:pt x="120992" y="24701"/>
                </a:lnTo>
                <a:lnTo>
                  <a:pt x="122694" y="16306"/>
                </a:lnTo>
                <a:lnTo>
                  <a:pt x="122694" y="10947"/>
                </a:lnTo>
                <a:close/>
              </a:path>
              <a:path w="209550" h="38100">
                <a:moveTo>
                  <a:pt x="209054" y="9258"/>
                </a:moveTo>
                <a:lnTo>
                  <a:pt x="207035" y="4406"/>
                </a:lnTo>
                <a:lnTo>
                  <a:pt x="203796" y="647"/>
                </a:lnTo>
                <a:lnTo>
                  <a:pt x="171742" y="0"/>
                </a:lnTo>
                <a:lnTo>
                  <a:pt x="168173" y="3848"/>
                </a:lnTo>
                <a:lnTo>
                  <a:pt x="165950" y="8953"/>
                </a:lnTo>
                <a:lnTo>
                  <a:pt x="165950" y="14605"/>
                </a:lnTo>
                <a:lnTo>
                  <a:pt x="167640" y="22999"/>
                </a:lnTo>
                <a:lnTo>
                  <a:pt x="172250" y="29845"/>
                </a:lnTo>
                <a:lnTo>
                  <a:pt x="179108" y="34467"/>
                </a:lnTo>
                <a:lnTo>
                  <a:pt x="187502" y="36156"/>
                </a:lnTo>
                <a:lnTo>
                  <a:pt x="195884" y="34467"/>
                </a:lnTo>
                <a:lnTo>
                  <a:pt x="202730" y="29845"/>
                </a:lnTo>
                <a:lnTo>
                  <a:pt x="207352" y="22999"/>
                </a:lnTo>
                <a:lnTo>
                  <a:pt x="209054" y="14605"/>
                </a:lnTo>
                <a:lnTo>
                  <a:pt x="209054" y="9258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0118890" y="3747680"/>
            <a:ext cx="67310" cy="67310"/>
          </a:xfrm>
          <a:custGeom>
            <a:avLst/>
            <a:gdLst/>
            <a:ahLst/>
            <a:cxnLst/>
            <a:rect l="l" t="t" r="r" b="b"/>
            <a:pathLst>
              <a:path w="67310" h="67310">
                <a:moveTo>
                  <a:pt x="33540" y="0"/>
                </a:moveTo>
                <a:lnTo>
                  <a:pt x="20488" y="2633"/>
                </a:lnTo>
                <a:lnTo>
                  <a:pt x="9826" y="9815"/>
                </a:lnTo>
                <a:lnTo>
                  <a:pt x="2636" y="20472"/>
                </a:lnTo>
                <a:lnTo>
                  <a:pt x="0" y="33527"/>
                </a:lnTo>
                <a:lnTo>
                  <a:pt x="2636" y="46578"/>
                </a:lnTo>
                <a:lnTo>
                  <a:pt x="9826" y="57235"/>
                </a:lnTo>
                <a:lnTo>
                  <a:pt x="20488" y="64421"/>
                </a:lnTo>
                <a:lnTo>
                  <a:pt x="33540" y="67055"/>
                </a:lnTo>
                <a:lnTo>
                  <a:pt x="46583" y="64421"/>
                </a:lnTo>
                <a:lnTo>
                  <a:pt x="57237" y="57235"/>
                </a:lnTo>
                <a:lnTo>
                  <a:pt x="64421" y="46578"/>
                </a:lnTo>
                <a:lnTo>
                  <a:pt x="67056" y="33527"/>
                </a:lnTo>
                <a:lnTo>
                  <a:pt x="64421" y="20472"/>
                </a:lnTo>
                <a:lnTo>
                  <a:pt x="57237" y="9815"/>
                </a:lnTo>
                <a:lnTo>
                  <a:pt x="46583" y="2633"/>
                </a:lnTo>
                <a:lnTo>
                  <a:pt x="3354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3" name="object 233"/>
          <p:cNvGrpSpPr/>
          <p:nvPr/>
        </p:nvGrpSpPr>
        <p:grpSpPr>
          <a:xfrm>
            <a:off x="9833658" y="3587318"/>
            <a:ext cx="525145" cy="508000"/>
            <a:chOff x="4779057" y="3587318"/>
            <a:chExt cx="525145" cy="508000"/>
          </a:xfrm>
        </p:grpSpPr>
        <p:pic>
          <p:nvPicPr>
            <p:cNvPr id="234" name="object 23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779057" y="3587318"/>
              <a:ext cx="146040" cy="147319"/>
            </a:xfrm>
            <a:prstGeom prst="rect">
              <a:avLst/>
            </a:prstGeom>
          </p:spPr>
        </p:pic>
        <p:sp>
          <p:nvSpPr>
            <p:cNvPr id="235" name="object 235"/>
            <p:cNvSpPr/>
            <p:nvPr/>
          </p:nvSpPr>
          <p:spPr>
            <a:xfrm>
              <a:off x="4950650" y="3658437"/>
              <a:ext cx="353695" cy="436880"/>
            </a:xfrm>
            <a:custGeom>
              <a:avLst/>
              <a:gdLst/>
              <a:ahLst/>
              <a:cxnLst/>
              <a:rect l="l" t="t" r="r" b="b"/>
              <a:pathLst>
                <a:path w="353695" h="436879">
                  <a:moveTo>
                    <a:pt x="106540" y="22860"/>
                  </a:moveTo>
                  <a:lnTo>
                    <a:pt x="103987" y="0"/>
                  </a:lnTo>
                  <a:lnTo>
                    <a:pt x="90093" y="10045"/>
                  </a:lnTo>
                  <a:lnTo>
                    <a:pt x="65252" y="23177"/>
                  </a:lnTo>
                  <a:lnTo>
                    <a:pt x="37541" y="36791"/>
                  </a:lnTo>
                  <a:lnTo>
                    <a:pt x="15087" y="48260"/>
                  </a:lnTo>
                  <a:lnTo>
                    <a:pt x="12547" y="73660"/>
                  </a:lnTo>
                  <a:lnTo>
                    <a:pt x="30797" y="68948"/>
                  </a:lnTo>
                  <a:lnTo>
                    <a:pt x="55727" y="58750"/>
                  </a:lnTo>
                  <a:lnTo>
                    <a:pt x="82562" y="43307"/>
                  </a:lnTo>
                  <a:lnTo>
                    <a:pt x="106540" y="22860"/>
                  </a:lnTo>
                  <a:close/>
                </a:path>
                <a:path w="353695" h="436879">
                  <a:moveTo>
                    <a:pt x="150596" y="340448"/>
                  </a:moveTo>
                  <a:lnTo>
                    <a:pt x="36245" y="320116"/>
                  </a:lnTo>
                  <a:lnTo>
                    <a:pt x="9855" y="275640"/>
                  </a:lnTo>
                  <a:lnTo>
                    <a:pt x="0" y="278104"/>
                  </a:lnTo>
                  <a:lnTo>
                    <a:pt x="21539" y="323164"/>
                  </a:lnTo>
                  <a:lnTo>
                    <a:pt x="148818" y="350443"/>
                  </a:lnTo>
                  <a:lnTo>
                    <a:pt x="150596" y="340448"/>
                  </a:lnTo>
                  <a:close/>
                </a:path>
                <a:path w="353695" h="436879">
                  <a:moveTo>
                    <a:pt x="178993" y="271602"/>
                  </a:moveTo>
                  <a:lnTo>
                    <a:pt x="176314" y="261797"/>
                  </a:lnTo>
                  <a:lnTo>
                    <a:pt x="141541" y="274688"/>
                  </a:lnTo>
                  <a:lnTo>
                    <a:pt x="124104" y="278155"/>
                  </a:lnTo>
                  <a:lnTo>
                    <a:pt x="103517" y="276542"/>
                  </a:lnTo>
                  <a:lnTo>
                    <a:pt x="78320" y="267233"/>
                  </a:lnTo>
                  <a:lnTo>
                    <a:pt x="54381" y="239052"/>
                  </a:lnTo>
                  <a:lnTo>
                    <a:pt x="48577" y="196049"/>
                  </a:lnTo>
                  <a:lnTo>
                    <a:pt x="53835" y="147599"/>
                  </a:lnTo>
                  <a:lnTo>
                    <a:pt x="63144" y="103073"/>
                  </a:lnTo>
                  <a:lnTo>
                    <a:pt x="53238" y="100812"/>
                  </a:lnTo>
                  <a:lnTo>
                    <a:pt x="43154" y="149352"/>
                  </a:lnTo>
                  <a:lnTo>
                    <a:pt x="38125" y="200558"/>
                  </a:lnTo>
                  <a:lnTo>
                    <a:pt x="45783" y="245770"/>
                  </a:lnTo>
                  <a:lnTo>
                    <a:pt x="73774" y="276326"/>
                  </a:lnTo>
                  <a:lnTo>
                    <a:pt x="101879" y="286600"/>
                  </a:lnTo>
                  <a:lnTo>
                    <a:pt x="124929" y="288340"/>
                  </a:lnTo>
                  <a:lnTo>
                    <a:pt x="144233" y="284518"/>
                  </a:lnTo>
                  <a:lnTo>
                    <a:pt x="178993" y="271602"/>
                  </a:lnTo>
                  <a:close/>
                </a:path>
                <a:path w="353695" h="436879">
                  <a:moveTo>
                    <a:pt x="274497" y="421652"/>
                  </a:moveTo>
                  <a:lnTo>
                    <a:pt x="241236" y="417017"/>
                  </a:lnTo>
                  <a:lnTo>
                    <a:pt x="206184" y="405917"/>
                  </a:lnTo>
                  <a:lnTo>
                    <a:pt x="169456" y="388429"/>
                  </a:lnTo>
                  <a:lnTo>
                    <a:pt x="131191" y="364578"/>
                  </a:lnTo>
                  <a:lnTo>
                    <a:pt x="122516" y="377113"/>
                  </a:lnTo>
                  <a:lnTo>
                    <a:pt x="162636" y="402056"/>
                  </a:lnTo>
                  <a:lnTo>
                    <a:pt x="201320" y="420370"/>
                  </a:lnTo>
                  <a:lnTo>
                    <a:pt x="238429" y="431990"/>
                  </a:lnTo>
                  <a:lnTo>
                    <a:pt x="273837" y="436880"/>
                  </a:lnTo>
                  <a:lnTo>
                    <a:pt x="274497" y="421652"/>
                  </a:lnTo>
                  <a:close/>
                </a:path>
                <a:path w="353695" h="436879">
                  <a:moveTo>
                    <a:pt x="353517" y="394233"/>
                  </a:moveTo>
                  <a:lnTo>
                    <a:pt x="340436" y="386397"/>
                  </a:lnTo>
                  <a:lnTo>
                    <a:pt x="331419" y="399465"/>
                  </a:lnTo>
                  <a:lnTo>
                    <a:pt x="322935" y="407593"/>
                  </a:lnTo>
                  <a:lnTo>
                    <a:pt x="313601" y="412902"/>
                  </a:lnTo>
                  <a:lnTo>
                    <a:pt x="302082" y="417436"/>
                  </a:lnTo>
                  <a:lnTo>
                    <a:pt x="298589" y="418744"/>
                  </a:lnTo>
                  <a:lnTo>
                    <a:pt x="303936" y="433006"/>
                  </a:lnTo>
                  <a:lnTo>
                    <a:pt x="307390" y="431723"/>
                  </a:lnTo>
                  <a:lnTo>
                    <a:pt x="320103" y="426694"/>
                  </a:lnTo>
                  <a:lnTo>
                    <a:pt x="331419" y="420255"/>
                  </a:lnTo>
                  <a:lnTo>
                    <a:pt x="342239" y="410197"/>
                  </a:lnTo>
                  <a:lnTo>
                    <a:pt x="353517" y="39423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5206199" y="3943781"/>
              <a:ext cx="71120" cy="95250"/>
            </a:xfrm>
            <a:custGeom>
              <a:avLst/>
              <a:gdLst/>
              <a:ahLst/>
              <a:cxnLst/>
              <a:rect l="l" t="t" r="r" b="b"/>
              <a:pathLst>
                <a:path w="71120" h="95250">
                  <a:moveTo>
                    <a:pt x="71120" y="0"/>
                  </a:moveTo>
                  <a:lnTo>
                    <a:pt x="0" y="0"/>
                  </a:lnTo>
                  <a:lnTo>
                    <a:pt x="0" y="94818"/>
                  </a:lnTo>
                  <a:lnTo>
                    <a:pt x="71120" y="94818"/>
                  </a:lnTo>
                  <a:lnTo>
                    <a:pt x="7112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37" name="object 237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10412590" y="4097871"/>
            <a:ext cx="103504" cy="125945"/>
          </a:xfrm>
          <a:prstGeom prst="rect">
            <a:avLst/>
          </a:prstGeom>
        </p:spPr>
      </p:pic>
      <p:grpSp>
        <p:nvGrpSpPr>
          <p:cNvPr id="238" name="object 238"/>
          <p:cNvGrpSpPr/>
          <p:nvPr/>
        </p:nvGrpSpPr>
        <p:grpSpPr>
          <a:xfrm>
            <a:off x="10025430" y="3394278"/>
            <a:ext cx="68580" cy="187960"/>
            <a:chOff x="4970830" y="3394278"/>
            <a:chExt cx="68580" cy="187960"/>
          </a:xfrm>
        </p:grpSpPr>
        <p:sp>
          <p:nvSpPr>
            <p:cNvPr id="239" name="object 239"/>
            <p:cNvSpPr/>
            <p:nvPr/>
          </p:nvSpPr>
          <p:spPr>
            <a:xfrm>
              <a:off x="4988864" y="3531692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133" y="0"/>
                  </a:moveTo>
                  <a:lnTo>
                    <a:pt x="15344" y="1977"/>
                  </a:lnTo>
                  <a:lnTo>
                    <a:pt x="7356" y="7367"/>
                  </a:lnTo>
                  <a:lnTo>
                    <a:pt x="1973" y="15360"/>
                  </a:lnTo>
                  <a:lnTo>
                    <a:pt x="0" y="25145"/>
                  </a:lnTo>
                  <a:lnTo>
                    <a:pt x="1973" y="34936"/>
                  </a:lnTo>
                  <a:lnTo>
                    <a:pt x="7356" y="42929"/>
                  </a:lnTo>
                  <a:lnTo>
                    <a:pt x="15344" y="48316"/>
                  </a:lnTo>
                  <a:lnTo>
                    <a:pt x="25133" y="50291"/>
                  </a:lnTo>
                  <a:lnTo>
                    <a:pt x="34923" y="48316"/>
                  </a:lnTo>
                  <a:lnTo>
                    <a:pt x="42916" y="42929"/>
                  </a:lnTo>
                  <a:lnTo>
                    <a:pt x="48304" y="34936"/>
                  </a:lnTo>
                  <a:lnTo>
                    <a:pt x="50279" y="25145"/>
                  </a:lnTo>
                  <a:lnTo>
                    <a:pt x="48304" y="15360"/>
                  </a:lnTo>
                  <a:lnTo>
                    <a:pt x="42916" y="7367"/>
                  </a:lnTo>
                  <a:lnTo>
                    <a:pt x="34923" y="1977"/>
                  </a:lnTo>
                  <a:lnTo>
                    <a:pt x="2513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970830" y="3394278"/>
              <a:ext cx="55880" cy="121920"/>
            </a:xfrm>
            <a:custGeom>
              <a:avLst/>
              <a:gdLst/>
              <a:ahLst/>
              <a:cxnLst/>
              <a:rect l="l" t="t" r="r" b="b"/>
              <a:pathLst>
                <a:path w="55879" h="121920">
                  <a:moveTo>
                    <a:pt x="55867" y="0"/>
                  </a:moveTo>
                  <a:lnTo>
                    <a:pt x="0" y="0"/>
                  </a:lnTo>
                  <a:lnTo>
                    <a:pt x="0" y="121920"/>
                  </a:lnTo>
                  <a:lnTo>
                    <a:pt x="55867" y="121920"/>
                  </a:lnTo>
                  <a:lnTo>
                    <a:pt x="5586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1" name="object 241"/>
          <p:cNvGrpSpPr/>
          <p:nvPr/>
        </p:nvGrpSpPr>
        <p:grpSpPr>
          <a:xfrm>
            <a:off x="9921291" y="3267278"/>
            <a:ext cx="104139" cy="256540"/>
            <a:chOff x="4866690" y="3267278"/>
            <a:chExt cx="104139" cy="256540"/>
          </a:xfrm>
        </p:grpSpPr>
        <p:sp>
          <p:nvSpPr>
            <p:cNvPr id="242" name="object 242"/>
            <p:cNvSpPr/>
            <p:nvPr/>
          </p:nvSpPr>
          <p:spPr>
            <a:xfrm>
              <a:off x="4912398" y="3267278"/>
              <a:ext cx="38100" cy="35560"/>
            </a:xfrm>
            <a:custGeom>
              <a:avLst/>
              <a:gdLst/>
              <a:ahLst/>
              <a:cxnLst/>
              <a:rect l="l" t="t" r="r" b="b"/>
              <a:pathLst>
                <a:path w="38100" h="35560">
                  <a:moveTo>
                    <a:pt x="38100" y="0"/>
                  </a:moveTo>
                  <a:lnTo>
                    <a:pt x="0" y="0"/>
                  </a:lnTo>
                  <a:lnTo>
                    <a:pt x="0" y="35559"/>
                  </a:lnTo>
                  <a:lnTo>
                    <a:pt x="38100" y="35559"/>
                  </a:lnTo>
                  <a:lnTo>
                    <a:pt x="3810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925098" y="3302850"/>
              <a:ext cx="25400" cy="33020"/>
            </a:xfrm>
            <a:custGeom>
              <a:avLst/>
              <a:gdLst/>
              <a:ahLst/>
              <a:cxnLst/>
              <a:rect l="l" t="t" r="r" b="b"/>
              <a:pathLst>
                <a:path w="25400" h="33020">
                  <a:moveTo>
                    <a:pt x="25400" y="0"/>
                  </a:moveTo>
                  <a:lnTo>
                    <a:pt x="0" y="0"/>
                  </a:lnTo>
                  <a:lnTo>
                    <a:pt x="0" y="33020"/>
                  </a:lnTo>
                  <a:lnTo>
                    <a:pt x="25400" y="3302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917490" y="3368878"/>
              <a:ext cx="35560" cy="38100"/>
            </a:xfrm>
            <a:custGeom>
              <a:avLst/>
              <a:gdLst/>
              <a:ahLst/>
              <a:cxnLst/>
              <a:rect l="l" t="t" r="r" b="b"/>
              <a:pathLst>
                <a:path w="35560" h="38100">
                  <a:moveTo>
                    <a:pt x="35547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35547" y="38100"/>
                  </a:lnTo>
                  <a:lnTo>
                    <a:pt x="3554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917490" y="3406990"/>
              <a:ext cx="40640" cy="43180"/>
            </a:xfrm>
            <a:custGeom>
              <a:avLst/>
              <a:gdLst/>
              <a:ahLst/>
              <a:cxnLst/>
              <a:rect l="l" t="t" r="r" b="b"/>
              <a:pathLst>
                <a:path w="40639" h="43179">
                  <a:moveTo>
                    <a:pt x="40639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40639" y="43179"/>
                  </a:lnTo>
                  <a:lnTo>
                    <a:pt x="4063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866690" y="3334270"/>
              <a:ext cx="104139" cy="189865"/>
            </a:xfrm>
            <a:custGeom>
              <a:avLst/>
              <a:gdLst/>
              <a:ahLst/>
              <a:cxnLst/>
              <a:rect l="l" t="t" r="r" b="b"/>
              <a:pathLst>
                <a:path w="104139" h="189864">
                  <a:moveTo>
                    <a:pt x="43881" y="0"/>
                  </a:moveTo>
                  <a:lnTo>
                    <a:pt x="9831" y="31437"/>
                  </a:lnTo>
                  <a:lnTo>
                    <a:pt x="0" y="62547"/>
                  </a:lnTo>
                  <a:lnTo>
                    <a:pt x="8089" y="77792"/>
                  </a:lnTo>
                  <a:lnTo>
                    <a:pt x="19040" y="96842"/>
                  </a:lnTo>
                  <a:lnTo>
                    <a:pt x="29996" y="113984"/>
                  </a:lnTo>
                  <a:lnTo>
                    <a:pt x="38100" y="123507"/>
                  </a:lnTo>
                  <a:lnTo>
                    <a:pt x="50832" y="135974"/>
                  </a:lnTo>
                  <a:lnTo>
                    <a:pt x="71426" y="158437"/>
                  </a:lnTo>
                  <a:lnTo>
                    <a:pt x="99047" y="189547"/>
                  </a:lnTo>
                  <a:lnTo>
                    <a:pt x="104139" y="156527"/>
                  </a:lnTo>
                  <a:lnTo>
                    <a:pt x="73647" y="123507"/>
                  </a:lnTo>
                  <a:lnTo>
                    <a:pt x="60947" y="120967"/>
                  </a:lnTo>
                  <a:lnTo>
                    <a:pt x="60947" y="100647"/>
                  </a:lnTo>
                  <a:lnTo>
                    <a:pt x="50800" y="100647"/>
                  </a:lnTo>
                  <a:lnTo>
                    <a:pt x="50800" y="72707"/>
                  </a:lnTo>
                  <a:lnTo>
                    <a:pt x="41029" y="60009"/>
                  </a:lnTo>
                  <a:lnTo>
                    <a:pt x="37453" y="49217"/>
                  </a:lnTo>
                  <a:lnTo>
                    <a:pt x="38643" y="41280"/>
                  </a:lnTo>
                  <a:lnTo>
                    <a:pt x="43167" y="37147"/>
                  </a:lnTo>
                  <a:lnTo>
                    <a:pt x="52419" y="37861"/>
                  </a:lnTo>
                  <a:lnTo>
                    <a:pt x="65714" y="42862"/>
                  </a:lnTo>
                  <a:lnTo>
                    <a:pt x="78530" y="50720"/>
                  </a:lnTo>
                  <a:lnTo>
                    <a:pt x="86347" y="60007"/>
                  </a:lnTo>
                  <a:lnTo>
                    <a:pt x="88900" y="14300"/>
                  </a:lnTo>
                  <a:lnTo>
                    <a:pt x="75160" y="6990"/>
                  </a:lnTo>
                  <a:lnTo>
                    <a:pt x="59043" y="1588"/>
                  </a:lnTo>
                  <a:lnTo>
                    <a:pt x="438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7" name="object 247"/>
          <p:cNvGrpSpPr/>
          <p:nvPr/>
        </p:nvGrpSpPr>
        <p:grpSpPr>
          <a:xfrm>
            <a:off x="9644418" y="3029518"/>
            <a:ext cx="759460" cy="236220"/>
            <a:chOff x="4589818" y="3029518"/>
            <a:chExt cx="759460" cy="236220"/>
          </a:xfrm>
        </p:grpSpPr>
        <p:sp>
          <p:nvSpPr>
            <p:cNvPr id="248" name="object 248"/>
            <p:cNvSpPr/>
            <p:nvPr/>
          </p:nvSpPr>
          <p:spPr>
            <a:xfrm>
              <a:off x="4589818" y="3029521"/>
              <a:ext cx="759460" cy="230504"/>
            </a:xfrm>
            <a:custGeom>
              <a:avLst/>
              <a:gdLst/>
              <a:ahLst/>
              <a:cxnLst/>
              <a:rect l="l" t="t" r="r" b="b"/>
              <a:pathLst>
                <a:path w="759460" h="230504">
                  <a:moveTo>
                    <a:pt x="137172" y="74345"/>
                  </a:moveTo>
                  <a:lnTo>
                    <a:pt x="128701" y="30327"/>
                  </a:lnTo>
                  <a:lnTo>
                    <a:pt x="103581" y="35496"/>
                  </a:lnTo>
                  <a:lnTo>
                    <a:pt x="66255" y="38595"/>
                  </a:lnTo>
                  <a:lnTo>
                    <a:pt x="27965" y="40093"/>
                  </a:lnTo>
                  <a:lnTo>
                    <a:pt x="0" y="40487"/>
                  </a:lnTo>
                  <a:lnTo>
                    <a:pt x="0" y="47256"/>
                  </a:lnTo>
                  <a:lnTo>
                    <a:pt x="6769" y="47256"/>
                  </a:lnTo>
                  <a:lnTo>
                    <a:pt x="10172" y="99745"/>
                  </a:lnTo>
                  <a:lnTo>
                    <a:pt x="34531" y="98412"/>
                  </a:lnTo>
                  <a:lnTo>
                    <a:pt x="70485" y="92773"/>
                  </a:lnTo>
                  <a:lnTo>
                    <a:pt x="108026" y="84277"/>
                  </a:lnTo>
                  <a:lnTo>
                    <a:pt x="137172" y="74345"/>
                  </a:lnTo>
                  <a:close/>
                </a:path>
                <a:path w="759460" h="230504">
                  <a:moveTo>
                    <a:pt x="391248" y="20358"/>
                  </a:moveTo>
                  <a:lnTo>
                    <a:pt x="391172" y="8318"/>
                  </a:lnTo>
                  <a:lnTo>
                    <a:pt x="356730" y="2451"/>
                  </a:lnTo>
                  <a:lnTo>
                    <a:pt x="307492" y="0"/>
                  </a:lnTo>
                  <a:lnTo>
                    <a:pt x="251434" y="2349"/>
                  </a:lnTo>
                  <a:lnTo>
                    <a:pt x="196519" y="10871"/>
                  </a:lnTo>
                  <a:lnTo>
                    <a:pt x="150710" y="26949"/>
                  </a:lnTo>
                  <a:lnTo>
                    <a:pt x="155778" y="69278"/>
                  </a:lnTo>
                  <a:lnTo>
                    <a:pt x="192392" y="64173"/>
                  </a:lnTo>
                  <a:lnTo>
                    <a:pt x="204495" y="62953"/>
                  </a:lnTo>
                  <a:lnTo>
                    <a:pt x="185737" y="84416"/>
                  </a:lnTo>
                  <a:lnTo>
                    <a:pt x="165531" y="117119"/>
                  </a:lnTo>
                  <a:lnTo>
                    <a:pt x="150609" y="160616"/>
                  </a:lnTo>
                  <a:lnTo>
                    <a:pt x="147320" y="214896"/>
                  </a:lnTo>
                  <a:lnTo>
                    <a:pt x="164261" y="214896"/>
                  </a:lnTo>
                  <a:lnTo>
                    <a:pt x="169354" y="173710"/>
                  </a:lnTo>
                  <a:lnTo>
                    <a:pt x="179705" y="131724"/>
                  </a:lnTo>
                  <a:lnTo>
                    <a:pt x="199250" y="93218"/>
                  </a:lnTo>
                  <a:lnTo>
                    <a:pt x="231978" y="62496"/>
                  </a:lnTo>
                  <a:lnTo>
                    <a:pt x="208965" y="62496"/>
                  </a:lnTo>
                  <a:lnTo>
                    <a:pt x="256959" y="57645"/>
                  </a:lnTo>
                  <a:lnTo>
                    <a:pt x="365772" y="47256"/>
                  </a:lnTo>
                  <a:lnTo>
                    <a:pt x="381876" y="41897"/>
                  </a:lnTo>
                  <a:lnTo>
                    <a:pt x="389255" y="32232"/>
                  </a:lnTo>
                  <a:lnTo>
                    <a:pt x="391248" y="20358"/>
                  </a:lnTo>
                  <a:close/>
                </a:path>
                <a:path w="759460" h="230504">
                  <a:moveTo>
                    <a:pt x="759028" y="119875"/>
                  </a:moveTo>
                  <a:lnTo>
                    <a:pt x="724852" y="94094"/>
                  </a:lnTo>
                  <a:lnTo>
                    <a:pt x="688276" y="79514"/>
                  </a:lnTo>
                  <a:lnTo>
                    <a:pt x="654558" y="72707"/>
                  </a:lnTo>
                  <a:lnTo>
                    <a:pt x="627087" y="70142"/>
                  </a:lnTo>
                  <a:lnTo>
                    <a:pt x="626694" y="75590"/>
                  </a:lnTo>
                  <a:lnTo>
                    <a:pt x="612686" y="71196"/>
                  </a:lnTo>
                  <a:lnTo>
                    <a:pt x="581901" y="66776"/>
                  </a:lnTo>
                  <a:lnTo>
                    <a:pt x="568871" y="65189"/>
                  </a:lnTo>
                  <a:lnTo>
                    <a:pt x="575894" y="48717"/>
                  </a:lnTo>
                  <a:lnTo>
                    <a:pt x="542124" y="96456"/>
                  </a:lnTo>
                  <a:lnTo>
                    <a:pt x="539330" y="114998"/>
                  </a:lnTo>
                  <a:lnTo>
                    <a:pt x="554570" y="114998"/>
                  </a:lnTo>
                  <a:lnTo>
                    <a:pt x="556399" y="102298"/>
                  </a:lnTo>
                  <a:lnTo>
                    <a:pt x="561251" y="85610"/>
                  </a:lnTo>
                  <a:lnTo>
                    <a:pt x="568071" y="67056"/>
                  </a:lnTo>
                  <a:lnTo>
                    <a:pt x="566254" y="79717"/>
                  </a:lnTo>
                  <a:lnTo>
                    <a:pt x="564857" y="79082"/>
                  </a:lnTo>
                  <a:lnTo>
                    <a:pt x="559498" y="93345"/>
                  </a:lnTo>
                  <a:lnTo>
                    <a:pt x="576338" y="100749"/>
                  </a:lnTo>
                  <a:lnTo>
                    <a:pt x="591070" y="111544"/>
                  </a:lnTo>
                  <a:lnTo>
                    <a:pt x="592239" y="113296"/>
                  </a:lnTo>
                  <a:lnTo>
                    <a:pt x="548195" y="116916"/>
                  </a:lnTo>
                  <a:lnTo>
                    <a:pt x="509143" y="128651"/>
                  </a:lnTo>
                  <a:lnTo>
                    <a:pt x="500024" y="134518"/>
                  </a:lnTo>
                  <a:lnTo>
                    <a:pt x="475221" y="131165"/>
                  </a:lnTo>
                  <a:lnTo>
                    <a:pt x="473608" y="142379"/>
                  </a:lnTo>
                  <a:lnTo>
                    <a:pt x="460578" y="120637"/>
                  </a:lnTo>
                  <a:lnTo>
                    <a:pt x="448449" y="104216"/>
                  </a:lnTo>
                  <a:lnTo>
                    <a:pt x="452564" y="102628"/>
                  </a:lnTo>
                  <a:lnTo>
                    <a:pt x="477278" y="97764"/>
                  </a:lnTo>
                  <a:lnTo>
                    <a:pt x="507161" y="95364"/>
                  </a:lnTo>
                  <a:lnTo>
                    <a:pt x="541553" y="95516"/>
                  </a:lnTo>
                  <a:lnTo>
                    <a:pt x="542175" y="80289"/>
                  </a:lnTo>
                  <a:lnTo>
                    <a:pt x="481965" y="81826"/>
                  </a:lnTo>
                  <a:lnTo>
                    <a:pt x="426529" y="96418"/>
                  </a:lnTo>
                  <a:lnTo>
                    <a:pt x="389039" y="135674"/>
                  </a:lnTo>
                  <a:lnTo>
                    <a:pt x="365074" y="198170"/>
                  </a:lnTo>
                  <a:lnTo>
                    <a:pt x="380022" y="201155"/>
                  </a:lnTo>
                  <a:lnTo>
                    <a:pt x="388594" y="171475"/>
                  </a:lnTo>
                  <a:lnTo>
                    <a:pt x="401281" y="144868"/>
                  </a:lnTo>
                  <a:lnTo>
                    <a:pt x="416750" y="123596"/>
                  </a:lnTo>
                  <a:lnTo>
                    <a:pt x="433692" y="109867"/>
                  </a:lnTo>
                  <a:lnTo>
                    <a:pt x="445452" y="105359"/>
                  </a:lnTo>
                  <a:lnTo>
                    <a:pt x="436079" y="113042"/>
                  </a:lnTo>
                  <a:lnTo>
                    <a:pt x="446925" y="127711"/>
                  </a:lnTo>
                  <a:lnTo>
                    <a:pt x="461518" y="151777"/>
                  </a:lnTo>
                  <a:lnTo>
                    <a:pt x="477418" y="185420"/>
                  </a:lnTo>
                  <a:lnTo>
                    <a:pt x="492201" y="228790"/>
                  </a:lnTo>
                  <a:lnTo>
                    <a:pt x="506882" y="224713"/>
                  </a:lnTo>
                  <a:lnTo>
                    <a:pt x="492086" y="180898"/>
                  </a:lnTo>
                  <a:lnTo>
                    <a:pt x="476135" y="146672"/>
                  </a:lnTo>
                  <a:lnTo>
                    <a:pt x="481215" y="147358"/>
                  </a:lnTo>
                  <a:lnTo>
                    <a:pt x="487819" y="154216"/>
                  </a:lnTo>
                  <a:lnTo>
                    <a:pt x="495630" y="149301"/>
                  </a:lnTo>
                  <a:lnTo>
                    <a:pt x="574560" y="159893"/>
                  </a:lnTo>
                  <a:lnTo>
                    <a:pt x="611962" y="182727"/>
                  </a:lnTo>
                  <a:lnTo>
                    <a:pt x="615543" y="230505"/>
                  </a:lnTo>
                  <a:lnTo>
                    <a:pt x="630758" y="229781"/>
                  </a:lnTo>
                  <a:lnTo>
                    <a:pt x="629234" y="206222"/>
                  </a:lnTo>
                  <a:lnTo>
                    <a:pt x="627138" y="181317"/>
                  </a:lnTo>
                  <a:lnTo>
                    <a:pt x="626110" y="171665"/>
                  </a:lnTo>
                  <a:lnTo>
                    <a:pt x="667715" y="183997"/>
                  </a:lnTo>
                  <a:lnTo>
                    <a:pt x="668426" y="200723"/>
                  </a:lnTo>
                  <a:lnTo>
                    <a:pt x="669607" y="215442"/>
                  </a:lnTo>
                  <a:lnTo>
                    <a:pt x="671499" y="229616"/>
                  </a:lnTo>
                  <a:lnTo>
                    <a:pt x="686549" y="227291"/>
                  </a:lnTo>
                  <a:lnTo>
                    <a:pt x="684758" y="213868"/>
                  </a:lnTo>
                  <a:lnTo>
                    <a:pt x="683628" y="199821"/>
                  </a:lnTo>
                  <a:lnTo>
                    <a:pt x="683145" y="188582"/>
                  </a:lnTo>
                  <a:lnTo>
                    <a:pt x="704519" y="195173"/>
                  </a:lnTo>
                  <a:lnTo>
                    <a:pt x="718540" y="199961"/>
                  </a:lnTo>
                  <a:lnTo>
                    <a:pt x="724192" y="185813"/>
                  </a:lnTo>
                  <a:lnTo>
                    <a:pt x="709968" y="180924"/>
                  </a:lnTo>
                  <a:lnTo>
                    <a:pt x="687806" y="174066"/>
                  </a:lnTo>
                  <a:lnTo>
                    <a:pt x="682586" y="172529"/>
                  </a:lnTo>
                  <a:lnTo>
                    <a:pt x="681697" y="141643"/>
                  </a:lnTo>
                  <a:lnTo>
                    <a:pt x="690854" y="144614"/>
                  </a:lnTo>
                  <a:lnTo>
                    <a:pt x="735139" y="171462"/>
                  </a:lnTo>
                  <a:lnTo>
                    <a:pt x="741476" y="163512"/>
                  </a:lnTo>
                  <a:lnTo>
                    <a:pt x="694563" y="134988"/>
                  </a:lnTo>
                  <a:lnTo>
                    <a:pt x="679437" y="130073"/>
                  </a:lnTo>
                  <a:lnTo>
                    <a:pt x="670433" y="101587"/>
                  </a:lnTo>
                  <a:lnTo>
                    <a:pt x="667207" y="99034"/>
                  </a:lnTo>
                  <a:lnTo>
                    <a:pt x="667207" y="167970"/>
                  </a:lnTo>
                  <a:lnTo>
                    <a:pt x="624357" y="155270"/>
                  </a:lnTo>
                  <a:lnTo>
                    <a:pt x="623951" y="151333"/>
                  </a:lnTo>
                  <a:lnTo>
                    <a:pt x="617232" y="126136"/>
                  </a:lnTo>
                  <a:lnTo>
                    <a:pt x="643140" y="129108"/>
                  </a:lnTo>
                  <a:lnTo>
                    <a:pt x="666140" y="136588"/>
                  </a:lnTo>
                  <a:lnTo>
                    <a:pt x="666330" y="137223"/>
                  </a:lnTo>
                  <a:lnTo>
                    <a:pt x="667207" y="167970"/>
                  </a:lnTo>
                  <a:lnTo>
                    <a:pt x="667207" y="99034"/>
                  </a:lnTo>
                  <a:lnTo>
                    <a:pt x="662673" y="95440"/>
                  </a:lnTo>
                  <a:lnTo>
                    <a:pt x="662673" y="124612"/>
                  </a:lnTo>
                  <a:lnTo>
                    <a:pt x="644385" y="118656"/>
                  </a:lnTo>
                  <a:lnTo>
                    <a:pt x="611746" y="115036"/>
                  </a:lnTo>
                  <a:lnTo>
                    <a:pt x="608101" y="109766"/>
                  </a:lnTo>
                  <a:lnTo>
                    <a:pt x="608101" y="150456"/>
                  </a:lnTo>
                  <a:lnTo>
                    <a:pt x="606933" y="150101"/>
                  </a:lnTo>
                  <a:lnTo>
                    <a:pt x="597966" y="148107"/>
                  </a:lnTo>
                  <a:lnTo>
                    <a:pt x="581812" y="145542"/>
                  </a:lnTo>
                  <a:lnTo>
                    <a:pt x="516851" y="136791"/>
                  </a:lnTo>
                  <a:lnTo>
                    <a:pt x="551395" y="126860"/>
                  </a:lnTo>
                  <a:lnTo>
                    <a:pt x="595490" y="123634"/>
                  </a:lnTo>
                  <a:lnTo>
                    <a:pt x="599579" y="124117"/>
                  </a:lnTo>
                  <a:lnTo>
                    <a:pt x="602348" y="128181"/>
                  </a:lnTo>
                  <a:lnTo>
                    <a:pt x="608101" y="150456"/>
                  </a:lnTo>
                  <a:lnTo>
                    <a:pt x="608101" y="109766"/>
                  </a:lnTo>
                  <a:lnTo>
                    <a:pt x="601802" y="100647"/>
                  </a:lnTo>
                  <a:lnTo>
                    <a:pt x="584047" y="87604"/>
                  </a:lnTo>
                  <a:lnTo>
                    <a:pt x="567817" y="80403"/>
                  </a:lnTo>
                  <a:lnTo>
                    <a:pt x="580186" y="81915"/>
                  </a:lnTo>
                  <a:lnTo>
                    <a:pt x="613054" y="86842"/>
                  </a:lnTo>
                  <a:lnTo>
                    <a:pt x="640207" y="95707"/>
                  </a:lnTo>
                  <a:lnTo>
                    <a:pt x="658888" y="111506"/>
                  </a:lnTo>
                  <a:lnTo>
                    <a:pt x="662673" y="124612"/>
                  </a:lnTo>
                  <a:lnTo>
                    <a:pt x="662673" y="95440"/>
                  </a:lnTo>
                  <a:lnTo>
                    <a:pt x="653389" y="88061"/>
                  </a:lnTo>
                  <a:lnTo>
                    <a:pt x="683133" y="93929"/>
                  </a:lnTo>
                  <a:lnTo>
                    <a:pt x="716876" y="107137"/>
                  </a:lnTo>
                  <a:lnTo>
                    <a:pt x="748042" y="130429"/>
                  </a:lnTo>
                  <a:lnTo>
                    <a:pt x="759028" y="11987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5201120" y="3141129"/>
              <a:ext cx="52705" cy="29209"/>
            </a:xfrm>
            <a:custGeom>
              <a:avLst/>
              <a:gdLst/>
              <a:ahLst/>
              <a:cxnLst/>
              <a:rect l="l" t="t" r="r" b="b"/>
              <a:pathLst>
                <a:path w="52704" h="29210">
                  <a:moveTo>
                    <a:pt x="10160" y="16941"/>
                  </a:moveTo>
                  <a:lnTo>
                    <a:pt x="50800" y="28790"/>
                  </a:lnTo>
                </a:path>
                <a:path w="52704" h="29210">
                  <a:moveTo>
                    <a:pt x="0" y="0"/>
                  </a:moveTo>
                  <a:lnTo>
                    <a:pt x="52476" y="6769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5286883" y="3150133"/>
              <a:ext cx="57785" cy="46990"/>
            </a:xfrm>
            <a:custGeom>
              <a:avLst/>
              <a:gdLst/>
              <a:ahLst/>
              <a:cxnLst/>
              <a:rect l="l" t="t" r="r" b="b"/>
              <a:pathLst>
                <a:path w="57785" h="46989">
                  <a:moveTo>
                    <a:pt x="4559" y="0"/>
                  </a:moveTo>
                  <a:lnTo>
                    <a:pt x="0" y="9080"/>
                  </a:lnTo>
                  <a:lnTo>
                    <a:pt x="11478" y="15255"/>
                  </a:lnTo>
                  <a:lnTo>
                    <a:pt x="24855" y="23742"/>
                  </a:lnTo>
                  <a:lnTo>
                    <a:pt x="38035" y="34230"/>
                  </a:lnTo>
                  <a:lnTo>
                    <a:pt x="48920" y="46405"/>
                  </a:lnTo>
                  <a:lnTo>
                    <a:pt x="57238" y="40576"/>
                  </a:lnTo>
                  <a:lnTo>
                    <a:pt x="46055" y="27798"/>
                  </a:lnTo>
                  <a:lnTo>
                    <a:pt x="32532" y="16692"/>
                  </a:lnTo>
                  <a:lnTo>
                    <a:pt x="18192" y="7384"/>
                  </a:lnTo>
                  <a:lnTo>
                    <a:pt x="45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1" name="object 251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010302" y="3189046"/>
              <a:ext cx="111975" cy="76530"/>
            </a:xfrm>
            <a:prstGeom prst="rect">
              <a:avLst/>
            </a:prstGeom>
          </p:spPr>
        </p:pic>
      </p:grpSp>
      <p:sp>
        <p:nvSpPr>
          <p:cNvPr id="252" name="object 252"/>
          <p:cNvSpPr/>
          <p:nvPr/>
        </p:nvSpPr>
        <p:spPr>
          <a:xfrm>
            <a:off x="10133839" y="4749597"/>
            <a:ext cx="318135" cy="121285"/>
          </a:xfrm>
          <a:custGeom>
            <a:avLst/>
            <a:gdLst/>
            <a:ahLst/>
            <a:cxnLst/>
            <a:rect l="l" t="t" r="r" b="b"/>
            <a:pathLst>
              <a:path w="318135" h="121285">
                <a:moveTo>
                  <a:pt x="316128" y="0"/>
                </a:moveTo>
                <a:lnTo>
                  <a:pt x="2616" y="0"/>
                </a:lnTo>
                <a:lnTo>
                  <a:pt x="0" y="1650"/>
                </a:lnTo>
                <a:lnTo>
                  <a:pt x="0" y="119532"/>
                </a:lnTo>
                <a:lnTo>
                  <a:pt x="2616" y="121208"/>
                </a:lnTo>
                <a:lnTo>
                  <a:pt x="4381" y="121208"/>
                </a:lnTo>
                <a:lnTo>
                  <a:pt x="316128" y="121208"/>
                </a:lnTo>
                <a:lnTo>
                  <a:pt x="317881" y="119532"/>
                </a:lnTo>
                <a:lnTo>
                  <a:pt x="317881" y="1650"/>
                </a:lnTo>
                <a:lnTo>
                  <a:pt x="316128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0107548" y="5092396"/>
            <a:ext cx="383540" cy="97155"/>
          </a:xfrm>
          <a:custGeom>
            <a:avLst/>
            <a:gdLst/>
            <a:ahLst/>
            <a:cxnLst/>
            <a:rect l="l" t="t" r="r" b="b"/>
            <a:pathLst>
              <a:path w="383539" h="97154">
                <a:moveTo>
                  <a:pt x="8280" y="97129"/>
                </a:moveTo>
                <a:lnTo>
                  <a:pt x="3301" y="97129"/>
                </a:lnTo>
                <a:lnTo>
                  <a:pt x="0" y="92976"/>
                </a:lnTo>
                <a:lnTo>
                  <a:pt x="0" y="88836"/>
                </a:lnTo>
                <a:lnTo>
                  <a:pt x="0" y="8293"/>
                </a:lnTo>
                <a:lnTo>
                  <a:pt x="0" y="4152"/>
                </a:lnTo>
                <a:lnTo>
                  <a:pt x="3301" y="0"/>
                </a:lnTo>
                <a:lnTo>
                  <a:pt x="8280" y="0"/>
                </a:lnTo>
                <a:lnTo>
                  <a:pt x="374713" y="0"/>
                </a:lnTo>
                <a:lnTo>
                  <a:pt x="379691" y="0"/>
                </a:lnTo>
                <a:lnTo>
                  <a:pt x="383006" y="4152"/>
                </a:lnTo>
                <a:lnTo>
                  <a:pt x="383006" y="8293"/>
                </a:lnTo>
                <a:lnTo>
                  <a:pt x="383006" y="88836"/>
                </a:lnTo>
                <a:lnTo>
                  <a:pt x="383006" y="92976"/>
                </a:lnTo>
                <a:lnTo>
                  <a:pt x="379691" y="97129"/>
                </a:lnTo>
                <a:lnTo>
                  <a:pt x="374713" y="97129"/>
                </a:lnTo>
                <a:lnTo>
                  <a:pt x="8280" y="97129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0139578" y="4891494"/>
            <a:ext cx="307340" cy="25400"/>
          </a:xfrm>
          <a:custGeom>
            <a:avLst/>
            <a:gdLst/>
            <a:ahLst/>
            <a:cxnLst/>
            <a:rect l="l" t="t" r="r" b="b"/>
            <a:pathLst>
              <a:path w="307339" h="25400">
                <a:moveTo>
                  <a:pt x="304609" y="0"/>
                </a:moveTo>
                <a:lnTo>
                  <a:pt x="1638" y="0"/>
                </a:lnTo>
                <a:lnTo>
                  <a:pt x="0" y="1650"/>
                </a:lnTo>
                <a:lnTo>
                  <a:pt x="0" y="23241"/>
                </a:lnTo>
                <a:lnTo>
                  <a:pt x="1638" y="24892"/>
                </a:lnTo>
                <a:lnTo>
                  <a:pt x="4127" y="24892"/>
                </a:lnTo>
                <a:lnTo>
                  <a:pt x="304609" y="24892"/>
                </a:lnTo>
                <a:lnTo>
                  <a:pt x="307098" y="23241"/>
                </a:lnTo>
                <a:lnTo>
                  <a:pt x="307098" y="1650"/>
                </a:lnTo>
                <a:lnTo>
                  <a:pt x="304609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0131691" y="4619180"/>
            <a:ext cx="41910" cy="41910"/>
          </a:xfrm>
          <a:custGeom>
            <a:avLst/>
            <a:gdLst/>
            <a:ahLst/>
            <a:cxnLst/>
            <a:rect l="l" t="t" r="r" b="b"/>
            <a:pathLst>
              <a:path w="41910" h="41910">
                <a:moveTo>
                  <a:pt x="20726" y="0"/>
                </a:moveTo>
                <a:lnTo>
                  <a:pt x="12655" y="1627"/>
                </a:lnTo>
                <a:lnTo>
                  <a:pt x="6067" y="6065"/>
                </a:lnTo>
                <a:lnTo>
                  <a:pt x="1627" y="12649"/>
                </a:lnTo>
                <a:lnTo>
                  <a:pt x="0" y="20713"/>
                </a:lnTo>
                <a:lnTo>
                  <a:pt x="1627" y="28782"/>
                </a:lnTo>
                <a:lnTo>
                  <a:pt x="6067" y="35366"/>
                </a:lnTo>
                <a:lnTo>
                  <a:pt x="12655" y="39801"/>
                </a:lnTo>
                <a:lnTo>
                  <a:pt x="20726" y="41427"/>
                </a:lnTo>
                <a:lnTo>
                  <a:pt x="28790" y="39801"/>
                </a:lnTo>
                <a:lnTo>
                  <a:pt x="35374" y="35366"/>
                </a:lnTo>
                <a:lnTo>
                  <a:pt x="39812" y="28782"/>
                </a:lnTo>
                <a:lnTo>
                  <a:pt x="41440" y="20713"/>
                </a:lnTo>
                <a:lnTo>
                  <a:pt x="39812" y="12649"/>
                </a:lnTo>
                <a:lnTo>
                  <a:pt x="35374" y="6065"/>
                </a:lnTo>
                <a:lnTo>
                  <a:pt x="28790" y="1627"/>
                </a:lnTo>
                <a:lnTo>
                  <a:pt x="20726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0221900" y="4623169"/>
            <a:ext cx="40005" cy="40005"/>
          </a:xfrm>
          <a:custGeom>
            <a:avLst/>
            <a:gdLst/>
            <a:ahLst/>
            <a:cxnLst/>
            <a:rect l="l" t="t" r="r" b="b"/>
            <a:pathLst>
              <a:path w="40004" h="40004">
                <a:moveTo>
                  <a:pt x="19989" y="0"/>
                </a:moveTo>
                <a:lnTo>
                  <a:pt x="12210" y="1571"/>
                </a:lnTo>
                <a:lnTo>
                  <a:pt x="5856" y="5854"/>
                </a:lnTo>
                <a:lnTo>
                  <a:pt x="1571" y="12205"/>
                </a:lnTo>
                <a:lnTo>
                  <a:pt x="0" y="19977"/>
                </a:lnTo>
                <a:lnTo>
                  <a:pt x="1571" y="27763"/>
                </a:lnTo>
                <a:lnTo>
                  <a:pt x="5856" y="34121"/>
                </a:lnTo>
                <a:lnTo>
                  <a:pt x="12210" y="38407"/>
                </a:lnTo>
                <a:lnTo>
                  <a:pt x="19989" y="39979"/>
                </a:lnTo>
                <a:lnTo>
                  <a:pt x="27772" y="38407"/>
                </a:lnTo>
                <a:lnTo>
                  <a:pt x="34121" y="34121"/>
                </a:lnTo>
                <a:lnTo>
                  <a:pt x="38399" y="27763"/>
                </a:lnTo>
                <a:lnTo>
                  <a:pt x="39966" y="19977"/>
                </a:lnTo>
                <a:lnTo>
                  <a:pt x="38399" y="12205"/>
                </a:lnTo>
                <a:lnTo>
                  <a:pt x="34121" y="5854"/>
                </a:lnTo>
                <a:lnTo>
                  <a:pt x="27772" y="1571"/>
                </a:lnTo>
                <a:lnTo>
                  <a:pt x="19989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0316476" y="4624641"/>
            <a:ext cx="38100" cy="38100"/>
          </a:xfrm>
          <a:custGeom>
            <a:avLst/>
            <a:gdLst/>
            <a:ahLst/>
            <a:cxnLst/>
            <a:rect l="l" t="t" r="r" b="b"/>
            <a:pathLst>
              <a:path w="38100" h="38100">
                <a:moveTo>
                  <a:pt x="18770" y="0"/>
                </a:moveTo>
                <a:lnTo>
                  <a:pt x="11460" y="1473"/>
                </a:lnTo>
                <a:lnTo>
                  <a:pt x="5494" y="5494"/>
                </a:lnTo>
                <a:lnTo>
                  <a:pt x="1473" y="11460"/>
                </a:lnTo>
                <a:lnTo>
                  <a:pt x="0" y="18770"/>
                </a:lnTo>
                <a:lnTo>
                  <a:pt x="1473" y="26082"/>
                </a:lnTo>
                <a:lnTo>
                  <a:pt x="5494" y="32053"/>
                </a:lnTo>
                <a:lnTo>
                  <a:pt x="11460" y="36078"/>
                </a:lnTo>
                <a:lnTo>
                  <a:pt x="18770" y="37553"/>
                </a:lnTo>
                <a:lnTo>
                  <a:pt x="26088" y="36078"/>
                </a:lnTo>
                <a:lnTo>
                  <a:pt x="32057" y="32053"/>
                </a:lnTo>
                <a:lnTo>
                  <a:pt x="36079" y="26082"/>
                </a:lnTo>
                <a:lnTo>
                  <a:pt x="37553" y="18770"/>
                </a:lnTo>
                <a:lnTo>
                  <a:pt x="36079" y="11460"/>
                </a:lnTo>
                <a:lnTo>
                  <a:pt x="32057" y="5494"/>
                </a:lnTo>
                <a:lnTo>
                  <a:pt x="26088" y="1473"/>
                </a:lnTo>
                <a:lnTo>
                  <a:pt x="18770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0140810" y="4672534"/>
            <a:ext cx="30480" cy="64769"/>
          </a:xfrm>
          <a:custGeom>
            <a:avLst/>
            <a:gdLst/>
            <a:ahLst/>
            <a:cxnLst/>
            <a:rect l="l" t="t" r="r" b="b"/>
            <a:pathLst>
              <a:path w="30479" h="64770">
                <a:moveTo>
                  <a:pt x="30467" y="0"/>
                </a:moveTo>
                <a:lnTo>
                  <a:pt x="0" y="0"/>
                </a:lnTo>
                <a:lnTo>
                  <a:pt x="0" y="64427"/>
                </a:lnTo>
                <a:lnTo>
                  <a:pt x="30467" y="64427"/>
                </a:lnTo>
                <a:lnTo>
                  <a:pt x="30467" y="0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0217568" y="4677119"/>
            <a:ext cx="45720" cy="58419"/>
          </a:xfrm>
          <a:custGeom>
            <a:avLst/>
            <a:gdLst/>
            <a:ahLst/>
            <a:cxnLst/>
            <a:rect l="l" t="t" r="r" b="b"/>
            <a:pathLst>
              <a:path w="45720" h="58420">
                <a:moveTo>
                  <a:pt x="45212" y="0"/>
                </a:moveTo>
                <a:lnTo>
                  <a:pt x="0" y="0"/>
                </a:lnTo>
                <a:lnTo>
                  <a:pt x="0" y="58153"/>
                </a:lnTo>
                <a:lnTo>
                  <a:pt x="45212" y="58153"/>
                </a:lnTo>
                <a:lnTo>
                  <a:pt x="45212" y="0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0310813" y="4676787"/>
            <a:ext cx="43815" cy="55880"/>
          </a:xfrm>
          <a:custGeom>
            <a:avLst/>
            <a:gdLst/>
            <a:ahLst/>
            <a:cxnLst/>
            <a:rect l="l" t="t" r="r" b="b"/>
            <a:pathLst>
              <a:path w="43814" h="55879">
                <a:moveTo>
                  <a:pt x="43319" y="0"/>
                </a:moveTo>
                <a:lnTo>
                  <a:pt x="0" y="0"/>
                </a:lnTo>
                <a:lnTo>
                  <a:pt x="0" y="55346"/>
                </a:lnTo>
                <a:lnTo>
                  <a:pt x="43319" y="55346"/>
                </a:lnTo>
                <a:lnTo>
                  <a:pt x="43319" y="0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0170897" y="4993906"/>
            <a:ext cx="209550" cy="34290"/>
          </a:xfrm>
          <a:custGeom>
            <a:avLst/>
            <a:gdLst/>
            <a:ahLst/>
            <a:cxnLst/>
            <a:rect l="l" t="t" r="r" b="b"/>
            <a:pathLst>
              <a:path w="209550" h="34289">
                <a:moveTo>
                  <a:pt x="43091" y="5245"/>
                </a:moveTo>
                <a:lnTo>
                  <a:pt x="41071" y="4406"/>
                </a:lnTo>
                <a:lnTo>
                  <a:pt x="37833" y="635"/>
                </a:lnTo>
                <a:lnTo>
                  <a:pt x="5791" y="0"/>
                </a:lnTo>
                <a:lnTo>
                  <a:pt x="2222" y="3848"/>
                </a:lnTo>
                <a:lnTo>
                  <a:pt x="0" y="4940"/>
                </a:lnTo>
                <a:lnTo>
                  <a:pt x="0" y="10591"/>
                </a:lnTo>
                <a:lnTo>
                  <a:pt x="1689" y="18986"/>
                </a:lnTo>
                <a:lnTo>
                  <a:pt x="6311" y="25844"/>
                </a:lnTo>
                <a:lnTo>
                  <a:pt x="13157" y="30467"/>
                </a:lnTo>
                <a:lnTo>
                  <a:pt x="21551" y="32156"/>
                </a:lnTo>
                <a:lnTo>
                  <a:pt x="29933" y="30467"/>
                </a:lnTo>
                <a:lnTo>
                  <a:pt x="36779" y="25844"/>
                </a:lnTo>
                <a:lnTo>
                  <a:pt x="41389" y="18986"/>
                </a:lnTo>
                <a:lnTo>
                  <a:pt x="43091" y="10591"/>
                </a:lnTo>
                <a:lnTo>
                  <a:pt x="43091" y="5245"/>
                </a:lnTo>
                <a:close/>
              </a:path>
              <a:path w="209550" h="34289">
                <a:moveTo>
                  <a:pt x="122694" y="6921"/>
                </a:moveTo>
                <a:lnTo>
                  <a:pt x="120675" y="5727"/>
                </a:lnTo>
                <a:lnTo>
                  <a:pt x="117436" y="1968"/>
                </a:lnTo>
                <a:lnTo>
                  <a:pt x="85382" y="1320"/>
                </a:lnTo>
                <a:lnTo>
                  <a:pt x="81813" y="5168"/>
                </a:lnTo>
                <a:lnTo>
                  <a:pt x="79590" y="6629"/>
                </a:lnTo>
                <a:lnTo>
                  <a:pt x="79590" y="12280"/>
                </a:lnTo>
                <a:lnTo>
                  <a:pt x="81280" y="20688"/>
                </a:lnTo>
                <a:lnTo>
                  <a:pt x="85890" y="27533"/>
                </a:lnTo>
                <a:lnTo>
                  <a:pt x="92748" y="32156"/>
                </a:lnTo>
                <a:lnTo>
                  <a:pt x="101142" y="33845"/>
                </a:lnTo>
                <a:lnTo>
                  <a:pt x="109524" y="32156"/>
                </a:lnTo>
                <a:lnTo>
                  <a:pt x="116370" y="27533"/>
                </a:lnTo>
                <a:lnTo>
                  <a:pt x="120992" y="20688"/>
                </a:lnTo>
                <a:lnTo>
                  <a:pt x="122694" y="12280"/>
                </a:lnTo>
                <a:lnTo>
                  <a:pt x="122694" y="6921"/>
                </a:lnTo>
                <a:close/>
              </a:path>
              <a:path w="209550" h="34289">
                <a:moveTo>
                  <a:pt x="209054" y="5245"/>
                </a:moveTo>
                <a:lnTo>
                  <a:pt x="207035" y="5727"/>
                </a:lnTo>
                <a:lnTo>
                  <a:pt x="203796" y="1968"/>
                </a:lnTo>
                <a:lnTo>
                  <a:pt x="171742" y="1320"/>
                </a:lnTo>
                <a:lnTo>
                  <a:pt x="168173" y="5168"/>
                </a:lnTo>
                <a:lnTo>
                  <a:pt x="165950" y="4940"/>
                </a:lnTo>
                <a:lnTo>
                  <a:pt x="165950" y="10591"/>
                </a:lnTo>
                <a:lnTo>
                  <a:pt x="167640" y="18999"/>
                </a:lnTo>
                <a:lnTo>
                  <a:pt x="172262" y="25844"/>
                </a:lnTo>
                <a:lnTo>
                  <a:pt x="179108" y="30467"/>
                </a:lnTo>
                <a:lnTo>
                  <a:pt x="187502" y="32156"/>
                </a:lnTo>
                <a:lnTo>
                  <a:pt x="195884" y="30467"/>
                </a:lnTo>
                <a:lnTo>
                  <a:pt x="202742" y="25844"/>
                </a:lnTo>
                <a:lnTo>
                  <a:pt x="207352" y="18999"/>
                </a:lnTo>
                <a:lnTo>
                  <a:pt x="209054" y="10591"/>
                </a:lnTo>
                <a:lnTo>
                  <a:pt x="209054" y="5245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62" name="object 262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10006330" y="5097970"/>
            <a:ext cx="180695" cy="261200"/>
          </a:xfrm>
          <a:prstGeom prst="rect">
            <a:avLst/>
          </a:prstGeom>
        </p:spPr>
      </p:pic>
      <p:sp>
        <p:nvSpPr>
          <p:cNvPr id="263" name="object 263"/>
          <p:cNvSpPr/>
          <p:nvPr/>
        </p:nvSpPr>
        <p:spPr>
          <a:xfrm>
            <a:off x="10044544" y="4881994"/>
            <a:ext cx="50800" cy="50800"/>
          </a:xfrm>
          <a:custGeom>
            <a:avLst/>
            <a:gdLst/>
            <a:ahLst/>
            <a:cxnLst/>
            <a:rect l="l" t="t" r="r" b="b"/>
            <a:pathLst>
              <a:path w="50800" h="50800">
                <a:moveTo>
                  <a:pt x="25133" y="0"/>
                </a:moveTo>
                <a:lnTo>
                  <a:pt x="15344" y="1975"/>
                </a:lnTo>
                <a:lnTo>
                  <a:pt x="7356" y="7361"/>
                </a:lnTo>
                <a:lnTo>
                  <a:pt x="1973" y="15350"/>
                </a:lnTo>
                <a:lnTo>
                  <a:pt x="0" y="25133"/>
                </a:lnTo>
                <a:lnTo>
                  <a:pt x="1973" y="34923"/>
                </a:lnTo>
                <a:lnTo>
                  <a:pt x="7356" y="42916"/>
                </a:lnTo>
                <a:lnTo>
                  <a:pt x="15344" y="48304"/>
                </a:lnTo>
                <a:lnTo>
                  <a:pt x="25133" y="50279"/>
                </a:lnTo>
                <a:lnTo>
                  <a:pt x="34925" y="48304"/>
                </a:lnTo>
                <a:lnTo>
                  <a:pt x="42922" y="42916"/>
                </a:lnTo>
                <a:lnTo>
                  <a:pt x="48314" y="34923"/>
                </a:lnTo>
                <a:lnTo>
                  <a:pt x="50292" y="25133"/>
                </a:lnTo>
                <a:lnTo>
                  <a:pt x="48314" y="15350"/>
                </a:lnTo>
                <a:lnTo>
                  <a:pt x="42922" y="7361"/>
                </a:lnTo>
                <a:lnTo>
                  <a:pt x="34925" y="1975"/>
                </a:lnTo>
                <a:lnTo>
                  <a:pt x="25133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4" name="object 264"/>
          <p:cNvGrpSpPr/>
          <p:nvPr/>
        </p:nvGrpSpPr>
        <p:grpSpPr>
          <a:xfrm>
            <a:off x="10009252" y="4422228"/>
            <a:ext cx="394335" cy="200660"/>
            <a:chOff x="4954651" y="4422228"/>
            <a:chExt cx="394335" cy="200660"/>
          </a:xfrm>
        </p:grpSpPr>
        <p:sp>
          <p:nvSpPr>
            <p:cNvPr id="265" name="object 265"/>
            <p:cNvSpPr/>
            <p:nvPr/>
          </p:nvSpPr>
          <p:spPr>
            <a:xfrm>
              <a:off x="4954651" y="4422228"/>
              <a:ext cx="394335" cy="196850"/>
            </a:xfrm>
            <a:custGeom>
              <a:avLst/>
              <a:gdLst/>
              <a:ahLst/>
              <a:cxnLst/>
              <a:rect l="l" t="t" r="r" b="b"/>
              <a:pathLst>
                <a:path w="394335" h="196850">
                  <a:moveTo>
                    <a:pt x="393966" y="81419"/>
                  </a:moveTo>
                  <a:lnTo>
                    <a:pt x="359778" y="55626"/>
                  </a:lnTo>
                  <a:lnTo>
                    <a:pt x="323215" y="41046"/>
                  </a:lnTo>
                  <a:lnTo>
                    <a:pt x="289496" y="34251"/>
                  </a:lnTo>
                  <a:lnTo>
                    <a:pt x="262013" y="31686"/>
                  </a:lnTo>
                  <a:lnTo>
                    <a:pt x="261518" y="38417"/>
                  </a:lnTo>
                  <a:lnTo>
                    <a:pt x="247624" y="34048"/>
                  </a:lnTo>
                  <a:lnTo>
                    <a:pt x="216839" y="29641"/>
                  </a:lnTo>
                  <a:lnTo>
                    <a:pt x="203276" y="27978"/>
                  </a:lnTo>
                  <a:lnTo>
                    <a:pt x="201637" y="39395"/>
                  </a:lnTo>
                  <a:lnTo>
                    <a:pt x="199275" y="38354"/>
                  </a:lnTo>
                  <a:lnTo>
                    <a:pt x="204317" y="24638"/>
                  </a:lnTo>
                  <a:lnTo>
                    <a:pt x="212140" y="6299"/>
                  </a:lnTo>
                  <a:lnTo>
                    <a:pt x="198285" y="0"/>
                  </a:lnTo>
                  <a:lnTo>
                    <a:pt x="192481" y="13335"/>
                  </a:lnTo>
                  <a:lnTo>
                    <a:pt x="184924" y="32816"/>
                  </a:lnTo>
                  <a:lnTo>
                    <a:pt x="178358" y="54025"/>
                  </a:lnTo>
                  <a:lnTo>
                    <a:pt x="175564" y="72567"/>
                  </a:lnTo>
                  <a:lnTo>
                    <a:pt x="190817" y="72567"/>
                  </a:lnTo>
                  <a:lnTo>
                    <a:pt x="192646" y="59880"/>
                  </a:lnTo>
                  <a:lnTo>
                    <a:pt x="194665" y="52933"/>
                  </a:lnTo>
                  <a:lnTo>
                    <a:pt x="209943" y="59651"/>
                  </a:lnTo>
                  <a:lnTo>
                    <a:pt x="224675" y="70446"/>
                  </a:lnTo>
                  <a:lnTo>
                    <a:pt x="229400" y="77431"/>
                  </a:lnTo>
                  <a:lnTo>
                    <a:pt x="228041" y="77279"/>
                  </a:lnTo>
                  <a:lnTo>
                    <a:pt x="181800" y="81089"/>
                  </a:lnTo>
                  <a:lnTo>
                    <a:pt x="142748" y="92824"/>
                  </a:lnTo>
                  <a:lnTo>
                    <a:pt x="135788" y="97307"/>
                  </a:lnTo>
                  <a:lnTo>
                    <a:pt x="116014" y="94640"/>
                  </a:lnTo>
                  <a:lnTo>
                    <a:pt x="116014" y="110020"/>
                  </a:lnTo>
                  <a:lnTo>
                    <a:pt x="114668" y="110883"/>
                  </a:lnTo>
                  <a:lnTo>
                    <a:pt x="114198" y="109766"/>
                  </a:lnTo>
                  <a:lnTo>
                    <a:pt x="116014" y="110020"/>
                  </a:lnTo>
                  <a:lnTo>
                    <a:pt x="116014" y="94640"/>
                  </a:lnTo>
                  <a:lnTo>
                    <a:pt x="111480" y="94018"/>
                  </a:lnTo>
                  <a:lnTo>
                    <a:pt x="110363" y="101752"/>
                  </a:lnTo>
                  <a:lnTo>
                    <a:pt x="96786" y="78282"/>
                  </a:lnTo>
                  <a:lnTo>
                    <a:pt x="85915" y="63474"/>
                  </a:lnTo>
                  <a:lnTo>
                    <a:pt x="87503" y="62865"/>
                  </a:lnTo>
                  <a:lnTo>
                    <a:pt x="112217" y="58000"/>
                  </a:lnTo>
                  <a:lnTo>
                    <a:pt x="142113" y="55600"/>
                  </a:lnTo>
                  <a:lnTo>
                    <a:pt x="176504" y="55740"/>
                  </a:lnTo>
                  <a:lnTo>
                    <a:pt x="177114" y="40500"/>
                  </a:lnTo>
                  <a:lnTo>
                    <a:pt x="116903" y="42049"/>
                  </a:lnTo>
                  <a:lnTo>
                    <a:pt x="61468" y="56642"/>
                  </a:lnTo>
                  <a:lnTo>
                    <a:pt x="23977" y="95897"/>
                  </a:lnTo>
                  <a:lnTo>
                    <a:pt x="0" y="158394"/>
                  </a:lnTo>
                  <a:lnTo>
                    <a:pt x="14947" y="161366"/>
                  </a:lnTo>
                  <a:lnTo>
                    <a:pt x="23520" y="131699"/>
                  </a:lnTo>
                  <a:lnTo>
                    <a:pt x="36207" y="105092"/>
                  </a:lnTo>
                  <a:lnTo>
                    <a:pt x="51676" y="83820"/>
                  </a:lnTo>
                  <a:lnTo>
                    <a:pt x="68630" y="70091"/>
                  </a:lnTo>
                  <a:lnTo>
                    <a:pt x="76796" y="66967"/>
                  </a:lnTo>
                  <a:lnTo>
                    <a:pt x="72326" y="70624"/>
                  </a:lnTo>
                  <a:lnTo>
                    <a:pt x="83134" y="85356"/>
                  </a:lnTo>
                  <a:lnTo>
                    <a:pt x="97434" y="109867"/>
                  </a:lnTo>
                  <a:lnTo>
                    <a:pt x="112560" y="144678"/>
                  </a:lnTo>
                  <a:lnTo>
                    <a:pt x="125818" y="190334"/>
                  </a:lnTo>
                  <a:lnTo>
                    <a:pt x="140500" y="186258"/>
                  </a:lnTo>
                  <a:lnTo>
                    <a:pt x="127215" y="140157"/>
                  </a:lnTo>
                  <a:lnTo>
                    <a:pt x="115036" y="111747"/>
                  </a:lnTo>
                  <a:lnTo>
                    <a:pt x="121437" y="118389"/>
                  </a:lnTo>
                  <a:lnTo>
                    <a:pt x="210807" y="122758"/>
                  </a:lnTo>
                  <a:lnTo>
                    <a:pt x="245567" y="141630"/>
                  </a:lnTo>
                  <a:lnTo>
                    <a:pt x="249135" y="189407"/>
                  </a:lnTo>
                  <a:lnTo>
                    <a:pt x="264375" y="188671"/>
                  </a:lnTo>
                  <a:lnTo>
                    <a:pt x="262851" y="165125"/>
                  </a:lnTo>
                  <a:lnTo>
                    <a:pt x="260743" y="140220"/>
                  </a:lnTo>
                  <a:lnTo>
                    <a:pt x="260057" y="133858"/>
                  </a:lnTo>
                  <a:lnTo>
                    <a:pt x="302628" y="146469"/>
                  </a:lnTo>
                  <a:lnTo>
                    <a:pt x="303364" y="164084"/>
                  </a:lnTo>
                  <a:lnTo>
                    <a:pt x="304533" y="179984"/>
                  </a:lnTo>
                  <a:lnTo>
                    <a:pt x="306425" y="196430"/>
                  </a:lnTo>
                  <a:lnTo>
                    <a:pt x="321487" y="194106"/>
                  </a:lnTo>
                  <a:lnTo>
                    <a:pt x="319684" y="178396"/>
                  </a:lnTo>
                  <a:lnTo>
                    <a:pt x="318566" y="163182"/>
                  </a:lnTo>
                  <a:lnTo>
                    <a:pt x="318058" y="151041"/>
                  </a:lnTo>
                  <a:lnTo>
                    <a:pt x="318554" y="151180"/>
                  </a:lnTo>
                  <a:lnTo>
                    <a:pt x="340766" y="158038"/>
                  </a:lnTo>
                  <a:lnTo>
                    <a:pt x="354787" y="162826"/>
                  </a:lnTo>
                  <a:lnTo>
                    <a:pt x="360438" y="148666"/>
                  </a:lnTo>
                  <a:lnTo>
                    <a:pt x="346214" y="143789"/>
                  </a:lnTo>
                  <a:lnTo>
                    <a:pt x="324040" y="136918"/>
                  </a:lnTo>
                  <a:lnTo>
                    <a:pt x="317512" y="134988"/>
                  </a:lnTo>
                  <a:lnTo>
                    <a:pt x="316674" y="106286"/>
                  </a:lnTo>
                  <a:lnTo>
                    <a:pt x="324459" y="108800"/>
                  </a:lnTo>
                  <a:lnTo>
                    <a:pt x="368744" y="135648"/>
                  </a:lnTo>
                  <a:lnTo>
                    <a:pt x="375069" y="127698"/>
                  </a:lnTo>
                  <a:lnTo>
                    <a:pt x="328155" y="99161"/>
                  </a:lnTo>
                  <a:lnTo>
                    <a:pt x="314972" y="94881"/>
                  </a:lnTo>
                  <a:lnTo>
                    <a:pt x="305358" y="64452"/>
                  </a:lnTo>
                  <a:lnTo>
                    <a:pt x="302133" y="61899"/>
                  </a:lnTo>
                  <a:lnTo>
                    <a:pt x="302133" y="130429"/>
                  </a:lnTo>
                  <a:lnTo>
                    <a:pt x="258318" y="117449"/>
                  </a:lnTo>
                  <a:lnTo>
                    <a:pt x="257568" y="110248"/>
                  </a:lnTo>
                  <a:lnTo>
                    <a:pt x="252285" y="90487"/>
                  </a:lnTo>
                  <a:lnTo>
                    <a:pt x="276745" y="93294"/>
                  </a:lnTo>
                  <a:lnTo>
                    <a:pt x="301282" y="101282"/>
                  </a:lnTo>
                  <a:lnTo>
                    <a:pt x="302133" y="130429"/>
                  </a:lnTo>
                  <a:lnTo>
                    <a:pt x="302133" y="61899"/>
                  </a:lnTo>
                  <a:lnTo>
                    <a:pt x="298145" y="58737"/>
                  </a:lnTo>
                  <a:lnTo>
                    <a:pt x="298145" y="89395"/>
                  </a:lnTo>
                  <a:lnTo>
                    <a:pt x="277990" y="82829"/>
                  </a:lnTo>
                  <a:lnTo>
                    <a:pt x="249288" y="79641"/>
                  </a:lnTo>
                  <a:lnTo>
                    <a:pt x="242493" y="69811"/>
                  </a:lnTo>
                  <a:lnTo>
                    <a:pt x="242493" y="112801"/>
                  </a:lnTo>
                  <a:lnTo>
                    <a:pt x="234213" y="110959"/>
                  </a:lnTo>
                  <a:lnTo>
                    <a:pt x="218059" y="108394"/>
                  </a:lnTo>
                  <a:lnTo>
                    <a:pt x="154444" y="99822"/>
                  </a:lnTo>
                  <a:lnTo>
                    <a:pt x="185013" y="91046"/>
                  </a:lnTo>
                  <a:lnTo>
                    <a:pt x="229108" y="87807"/>
                  </a:lnTo>
                  <a:lnTo>
                    <a:pt x="236347" y="88646"/>
                  </a:lnTo>
                  <a:lnTo>
                    <a:pt x="242417" y="112064"/>
                  </a:lnTo>
                  <a:lnTo>
                    <a:pt x="242493" y="112801"/>
                  </a:lnTo>
                  <a:lnTo>
                    <a:pt x="242493" y="69811"/>
                  </a:lnTo>
                  <a:lnTo>
                    <a:pt x="235407" y="59550"/>
                  </a:lnTo>
                  <a:lnTo>
                    <a:pt x="217665" y="46507"/>
                  </a:lnTo>
                  <a:lnTo>
                    <a:pt x="213258" y="44564"/>
                  </a:lnTo>
                  <a:lnTo>
                    <a:pt x="215112" y="44780"/>
                  </a:lnTo>
                  <a:lnTo>
                    <a:pt x="247980" y="49707"/>
                  </a:lnTo>
                  <a:lnTo>
                    <a:pt x="275132" y="58572"/>
                  </a:lnTo>
                  <a:lnTo>
                    <a:pt x="293801" y="74371"/>
                  </a:lnTo>
                  <a:lnTo>
                    <a:pt x="298145" y="89395"/>
                  </a:lnTo>
                  <a:lnTo>
                    <a:pt x="298145" y="58737"/>
                  </a:lnTo>
                  <a:lnTo>
                    <a:pt x="286194" y="49237"/>
                  </a:lnTo>
                  <a:lnTo>
                    <a:pt x="286715" y="49276"/>
                  </a:lnTo>
                  <a:lnTo>
                    <a:pt x="318058" y="55473"/>
                  </a:lnTo>
                  <a:lnTo>
                    <a:pt x="351815" y="68681"/>
                  </a:lnTo>
                  <a:lnTo>
                    <a:pt x="382981" y="91986"/>
                  </a:lnTo>
                  <a:lnTo>
                    <a:pt x="393966" y="8141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5212359" y="4508360"/>
              <a:ext cx="40640" cy="12065"/>
            </a:xfrm>
            <a:custGeom>
              <a:avLst/>
              <a:gdLst/>
              <a:ahLst/>
              <a:cxnLst/>
              <a:rect l="l" t="t" r="r" b="b"/>
              <a:pathLst>
                <a:path w="40639" h="12064">
                  <a:moveTo>
                    <a:pt x="0" y="0"/>
                  </a:moveTo>
                  <a:lnTo>
                    <a:pt x="40639" y="11836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5200370" y="4490719"/>
              <a:ext cx="145415" cy="61594"/>
            </a:xfrm>
            <a:custGeom>
              <a:avLst/>
              <a:gdLst/>
              <a:ahLst/>
              <a:cxnLst/>
              <a:rect l="l" t="t" r="r" b="b"/>
              <a:pathLst>
                <a:path w="145414" h="61595">
                  <a:moveTo>
                    <a:pt x="53771" y="6781"/>
                  </a:moveTo>
                  <a:lnTo>
                    <a:pt x="1282" y="0"/>
                  </a:lnTo>
                  <a:lnTo>
                    <a:pt x="0" y="10083"/>
                  </a:lnTo>
                  <a:lnTo>
                    <a:pt x="52489" y="16865"/>
                  </a:lnTo>
                  <a:lnTo>
                    <a:pt x="53771" y="6781"/>
                  </a:lnTo>
                  <a:close/>
                </a:path>
                <a:path w="145414" h="61595">
                  <a:moveTo>
                    <a:pt x="144818" y="55549"/>
                  </a:moveTo>
                  <a:lnTo>
                    <a:pt x="133629" y="42786"/>
                  </a:lnTo>
                  <a:lnTo>
                    <a:pt x="120116" y="31686"/>
                  </a:lnTo>
                  <a:lnTo>
                    <a:pt x="105778" y="22377"/>
                  </a:lnTo>
                  <a:lnTo>
                    <a:pt x="92138" y="14973"/>
                  </a:lnTo>
                  <a:lnTo>
                    <a:pt x="87591" y="24066"/>
                  </a:lnTo>
                  <a:lnTo>
                    <a:pt x="99060" y="30251"/>
                  </a:lnTo>
                  <a:lnTo>
                    <a:pt x="112433" y="38722"/>
                  </a:lnTo>
                  <a:lnTo>
                    <a:pt x="125615" y="49212"/>
                  </a:lnTo>
                  <a:lnTo>
                    <a:pt x="136512" y="61379"/>
                  </a:lnTo>
                  <a:lnTo>
                    <a:pt x="144818" y="5554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8" name="object 268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011381" y="4539335"/>
              <a:ext cx="109080" cy="83273"/>
            </a:xfrm>
            <a:prstGeom prst="rect">
              <a:avLst/>
            </a:prstGeom>
          </p:spPr>
        </p:pic>
      </p:grpSp>
      <p:sp>
        <p:nvSpPr>
          <p:cNvPr id="269" name="object 269"/>
          <p:cNvSpPr/>
          <p:nvPr/>
        </p:nvSpPr>
        <p:spPr>
          <a:xfrm>
            <a:off x="10280269" y="4071620"/>
            <a:ext cx="26670" cy="27940"/>
          </a:xfrm>
          <a:custGeom>
            <a:avLst/>
            <a:gdLst/>
            <a:ahLst/>
            <a:cxnLst/>
            <a:rect l="l" t="t" r="r" b="b"/>
            <a:pathLst>
              <a:path w="26670" h="27939">
                <a:moveTo>
                  <a:pt x="20319" y="0"/>
                </a:moveTo>
                <a:lnTo>
                  <a:pt x="850" y="2527"/>
                </a:lnTo>
                <a:lnTo>
                  <a:pt x="0" y="27939"/>
                </a:lnTo>
                <a:lnTo>
                  <a:pt x="26250" y="27089"/>
                </a:lnTo>
                <a:lnTo>
                  <a:pt x="20319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9161819" y="3264738"/>
            <a:ext cx="194945" cy="15240"/>
          </a:xfrm>
          <a:custGeom>
            <a:avLst/>
            <a:gdLst/>
            <a:ahLst/>
            <a:cxnLst/>
            <a:rect l="l" t="t" r="r" b="b"/>
            <a:pathLst>
              <a:path w="194945" h="15239">
                <a:moveTo>
                  <a:pt x="194741" y="0"/>
                </a:moveTo>
                <a:lnTo>
                  <a:pt x="0" y="0"/>
                </a:lnTo>
                <a:lnTo>
                  <a:pt x="0" y="15240"/>
                </a:lnTo>
                <a:lnTo>
                  <a:pt x="194741" y="15240"/>
                </a:lnTo>
                <a:lnTo>
                  <a:pt x="194741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9163520" y="3390050"/>
            <a:ext cx="194945" cy="12065"/>
          </a:xfrm>
          <a:custGeom>
            <a:avLst/>
            <a:gdLst/>
            <a:ahLst/>
            <a:cxnLst/>
            <a:rect l="l" t="t" r="r" b="b"/>
            <a:pathLst>
              <a:path w="194945" h="12064">
                <a:moveTo>
                  <a:pt x="194741" y="0"/>
                </a:moveTo>
                <a:lnTo>
                  <a:pt x="0" y="0"/>
                </a:lnTo>
                <a:lnTo>
                  <a:pt x="0" y="11849"/>
                </a:lnTo>
                <a:lnTo>
                  <a:pt x="194741" y="11849"/>
                </a:lnTo>
                <a:lnTo>
                  <a:pt x="194741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9182137" y="3023438"/>
            <a:ext cx="17780" cy="66040"/>
          </a:xfrm>
          <a:custGeom>
            <a:avLst/>
            <a:gdLst/>
            <a:ahLst/>
            <a:cxnLst/>
            <a:rect l="l" t="t" r="r" b="b"/>
            <a:pathLst>
              <a:path w="17779" h="66039">
                <a:moveTo>
                  <a:pt x="17779" y="0"/>
                </a:moveTo>
                <a:lnTo>
                  <a:pt x="0" y="0"/>
                </a:lnTo>
                <a:lnTo>
                  <a:pt x="0" y="66040"/>
                </a:lnTo>
                <a:lnTo>
                  <a:pt x="17779" y="66040"/>
                </a:lnTo>
                <a:lnTo>
                  <a:pt x="17779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3" name="object 273"/>
          <p:cNvGrpSpPr/>
          <p:nvPr/>
        </p:nvGrpSpPr>
        <p:grpSpPr>
          <a:xfrm>
            <a:off x="9442869" y="3341028"/>
            <a:ext cx="71755" cy="518159"/>
            <a:chOff x="4388268" y="3341027"/>
            <a:chExt cx="71755" cy="518159"/>
          </a:xfrm>
        </p:grpSpPr>
        <p:sp>
          <p:nvSpPr>
            <p:cNvPr id="274" name="object 274"/>
            <p:cNvSpPr/>
            <p:nvPr/>
          </p:nvSpPr>
          <p:spPr>
            <a:xfrm>
              <a:off x="4389780" y="3341027"/>
              <a:ext cx="60325" cy="8890"/>
            </a:xfrm>
            <a:custGeom>
              <a:avLst/>
              <a:gdLst/>
              <a:ahLst/>
              <a:cxnLst/>
              <a:rect l="l" t="t" r="r" b="b"/>
              <a:pathLst>
                <a:path w="60325" h="8889">
                  <a:moveTo>
                    <a:pt x="59740" y="0"/>
                  </a:moveTo>
                  <a:lnTo>
                    <a:pt x="4419" y="0"/>
                  </a:lnTo>
                  <a:lnTo>
                    <a:pt x="1498" y="3390"/>
                  </a:lnTo>
                  <a:lnTo>
                    <a:pt x="0" y="8381"/>
                  </a:lnTo>
                  <a:lnTo>
                    <a:pt x="53416" y="8381"/>
                  </a:lnTo>
                  <a:lnTo>
                    <a:pt x="55613" y="3390"/>
                  </a:lnTo>
                  <a:lnTo>
                    <a:pt x="5974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388268" y="3363556"/>
              <a:ext cx="71755" cy="495934"/>
            </a:xfrm>
            <a:custGeom>
              <a:avLst/>
              <a:gdLst/>
              <a:ahLst/>
              <a:cxnLst/>
              <a:rect l="l" t="t" r="r" b="b"/>
              <a:pathLst>
                <a:path w="71754" h="495935">
                  <a:moveTo>
                    <a:pt x="52552" y="0"/>
                  </a:moveTo>
                  <a:lnTo>
                    <a:pt x="0" y="0"/>
                  </a:lnTo>
                  <a:lnTo>
                    <a:pt x="50" y="287350"/>
                  </a:lnTo>
                  <a:lnTo>
                    <a:pt x="1427" y="326213"/>
                  </a:lnTo>
                  <a:lnTo>
                    <a:pt x="4710" y="370954"/>
                  </a:lnTo>
                  <a:lnTo>
                    <a:pt x="8628" y="412837"/>
                  </a:lnTo>
                  <a:lnTo>
                    <a:pt x="18668" y="495630"/>
                  </a:lnTo>
                  <a:lnTo>
                    <a:pt x="71170" y="495630"/>
                  </a:lnTo>
                  <a:lnTo>
                    <a:pt x="64401" y="443128"/>
                  </a:lnTo>
                  <a:lnTo>
                    <a:pt x="61123" y="412837"/>
                  </a:lnTo>
                  <a:lnTo>
                    <a:pt x="57203" y="370954"/>
                  </a:lnTo>
                  <a:lnTo>
                    <a:pt x="53918" y="326213"/>
                  </a:lnTo>
                  <a:lnTo>
                    <a:pt x="52539" y="287350"/>
                  </a:lnTo>
                  <a:lnTo>
                    <a:pt x="5255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388522" y="3349409"/>
              <a:ext cx="55244" cy="8255"/>
            </a:xfrm>
            <a:custGeom>
              <a:avLst/>
              <a:gdLst/>
              <a:ahLst/>
              <a:cxnLst/>
              <a:rect l="l" t="t" r="r" b="b"/>
              <a:pathLst>
                <a:path w="55245" h="8254">
                  <a:moveTo>
                    <a:pt x="54673" y="0"/>
                  </a:moveTo>
                  <a:lnTo>
                    <a:pt x="1257" y="0"/>
                  </a:lnTo>
                  <a:lnTo>
                    <a:pt x="546" y="2362"/>
                  </a:lnTo>
                  <a:lnTo>
                    <a:pt x="203" y="5118"/>
                  </a:lnTo>
                  <a:lnTo>
                    <a:pt x="0" y="8039"/>
                  </a:lnTo>
                  <a:lnTo>
                    <a:pt x="52755" y="8039"/>
                  </a:lnTo>
                  <a:lnTo>
                    <a:pt x="53111" y="5118"/>
                  </a:lnTo>
                  <a:lnTo>
                    <a:pt x="53644" y="2362"/>
                  </a:lnTo>
                  <a:lnTo>
                    <a:pt x="546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388268" y="3357448"/>
              <a:ext cx="53340" cy="6350"/>
            </a:xfrm>
            <a:custGeom>
              <a:avLst/>
              <a:gdLst/>
              <a:ahLst/>
              <a:cxnLst/>
              <a:rect l="l" t="t" r="r" b="b"/>
              <a:pathLst>
                <a:path w="53339" h="6350">
                  <a:moveTo>
                    <a:pt x="53009" y="0"/>
                  </a:moveTo>
                  <a:lnTo>
                    <a:pt x="253" y="0"/>
                  </a:lnTo>
                  <a:lnTo>
                    <a:pt x="0" y="3975"/>
                  </a:lnTo>
                  <a:lnTo>
                    <a:pt x="0" y="6108"/>
                  </a:lnTo>
                  <a:lnTo>
                    <a:pt x="52552" y="6108"/>
                  </a:lnTo>
                  <a:lnTo>
                    <a:pt x="52590" y="3975"/>
                  </a:lnTo>
                  <a:lnTo>
                    <a:pt x="5300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8" name="object 278"/>
          <p:cNvGrpSpPr/>
          <p:nvPr/>
        </p:nvGrpSpPr>
        <p:grpSpPr>
          <a:xfrm>
            <a:off x="9440532" y="3262947"/>
            <a:ext cx="114300" cy="230504"/>
            <a:chOff x="4385932" y="3262947"/>
            <a:chExt cx="114300" cy="230504"/>
          </a:xfrm>
        </p:grpSpPr>
        <p:sp>
          <p:nvSpPr>
            <p:cNvPr id="279" name="object 279"/>
            <p:cNvSpPr/>
            <p:nvPr/>
          </p:nvSpPr>
          <p:spPr>
            <a:xfrm>
              <a:off x="4385932" y="3262960"/>
              <a:ext cx="114300" cy="10795"/>
            </a:xfrm>
            <a:custGeom>
              <a:avLst/>
              <a:gdLst/>
              <a:ahLst/>
              <a:cxnLst/>
              <a:rect l="l" t="t" r="r" b="b"/>
              <a:pathLst>
                <a:path w="114300" h="10795">
                  <a:moveTo>
                    <a:pt x="113715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113715" y="10668"/>
                  </a:lnTo>
                  <a:lnTo>
                    <a:pt x="11371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4490758" y="3262947"/>
              <a:ext cx="9525" cy="230504"/>
            </a:xfrm>
            <a:custGeom>
              <a:avLst/>
              <a:gdLst/>
              <a:ahLst/>
              <a:cxnLst/>
              <a:rect l="l" t="t" r="r" b="b"/>
              <a:pathLst>
                <a:path w="9525" h="230504">
                  <a:moveTo>
                    <a:pt x="9283" y="0"/>
                  </a:moveTo>
                  <a:lnTo>
                    <a:pt x="0" y="0"/>
                  </a:lnTo>
                  <a:lnTo>
                    <a:pt x="0" y="230390"/>
                  </a:lnTo>
                  <a:lnTo>
                    <a:pt x="9283" y="230390"/>
                  </a:lnTo>
                  <a:lnTo>
                    <a:pt x="928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1" name="object 281"/>
          <p:cNvSpPr/>
          <p:nvPr/>
        </p:nvSpPr>
        <p:spPr>
          <a:xfrm>
            <a:off x="9413290" y="4030548"/>
            <a:ext cx="134620" cy="12700"/>
          </a:xfrm>
          <a:custGeom>
            <a:avLst/>
            <a:gdLst/>
            <a:ahLst/>
            <a:cxnLst/>
            <a:rect l="l" t="t" r="r" b="b"/>
            <a:pathLst>
              <a:path w="134620" h="12700">
                <a:moveTo>
                  <a:pt x="134607" y="0"/>
                </a:moveTo>
                <a:lnTo>
                  <a:pt x="0" y="0"/>
                </a:lnTo>
                <a:lnTo>
                  <a:pt x="0" y="12700"/>
                </a:lnTo>
                <a:lnTo>
                  <a:pt x="134607" y="12700"/>
                </a:lnTo>
                <a:lnTo>
                  <a:pt x="134607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2" name="object 282"/>
          <p:cNvGrpSpPr/>
          <p:nvPr/>
        </p:nvGrpSpPr>
        <p:grpSpPr>
          <a:xfrm>
            <a:off x="9422600" y="4702303"/>
            <a:ext cx="151130" cy="782955"/>
            <a:chOff x="4368000" y="4702302"/>
            <a:chExt cx="151130" cy="782955"/>
          </a:xfrm>
        </p:grpSpPr>
        <p:pic>
          <p:nvPicPr>
            <p:cNvPr id="283" name="object 283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394670" y="4703737"/>
              <a:ext cx="114300" cy="248158"/>
            </a:xfrm>
            <a:prstGeom prst="rect">
              <a:avLst/>
            </a:prstGeom>
          </p:spPr>
        </p:pic>
        <p:sp>
          <p:nvSpPr>
            <p:cNvPr id="284" name="object 284"/>
            <p:cNvSpPr/>
            <p:nvPr/>
          </p:nvSpPr>
          <p:spPr>
            <a:xfrm>
              <a:off x="4383186" y="4780369"/>
              <a:ext cx="34290" cy="518159"/>
            </a:xfrm>
            <a:custGeom>
              <a:avLst/>
              <a:gdLst/>
              <a:ahLst/>
              <a:cxnLst/>
              <a:rect l="l" t="t" r="r" b="b"/>
              <a:pathLst>
                <a:path w="34289" h="518160">
                  <a:moveTo>
                    <a:pt x="27143" y="0"/>
                  </a:moveTo>
                  <a:lnTo>
                    <a:pt x="11915" y="0"/>
                  </a:lnTo>
                  <a:lnTo>
                    <a:pt x="4340" y="2883"/>
                  </a:lnTo>
                  <a:lnTo>
                    <a:pt x="898" y="10369"/>
                  </a:lnTo>
                  <a:lnTo>
                    <a:pt x="0" y="20713"/>
                  </a:lnTo>
                  <a:lnTo>
                    <a:pt x="53" y="309867"/>
                  </a:lnTo>
                  <a:lnTo>
                    <a:pt x="1430" y="348736"/>
                  </a:lnTo>
                  <a:lnTo>
                    <a:pt x="4713" y="393477"/>
                  </a:lnTo>
                  <a:lnTo>
                    <a:pt x="8631" y="435361"/>
                  </a:lnTo>
                  <a:lnTo>
                    <a:pt x="18672" y="518147"/>
                  </a:lnTo>
                  <a:lnTo>
                    <a:pt x="33912" y="518147"/>
                  </a:lnTo>
                  <a:lnTo>
                    <a:pt x="27143" y="465658"/>
                  </a:lnTo>
                  <a:lnTo>
                    <a:pt x="23866" y="435361"/>
                  </a:lnTo>
                  <a:lnTo>
                    <a:pt x="19951" y="393477"/>
                  </a:lnTo>
                  <a:lnTo>
                    <a:pt x="16670" y="348736"/>
                  </a:lnTo>
                  <a:lnTo>
                    <a:pt x="15293" y="309867"/>
                  </a:lnTo>
                  <a:lnTo>
                    <a:pt x="15241" y="20713"/>
                  </a:lnTo>
                  <a:lnTo>
                    <a:pt x="16141" y="10369"/>
                  </a:lnTo>
                  <a:lnTo>
                    <a:pt x="19580" y="2883"/>
                  </a:lnTo>
                  <a:lnTo>
                    <a:pt x="2714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4406938" y="5247716"/>
              <a:ext cx="47625" cy="20320"/>
            </a:xfrm>
            <a:custGeom>
              <a:avLst/>
              <a:gdLst/>
              <a:ahLst/>
              <a:cxnLst/>
              <a:rect l="l" t="t" r="r" b="b"/>
              <a:pathLst>
                <a:path w="47625" h="20320">
                  <a:moveTo>
                    <a:pt x="44043" y="0"/>
                  </a:moveTo>
                  <a:lnTo>
                    <a:pt x="0" y="0"/>
                  </a:lnTo>
                  <a:lnTo>
                    <a:pt x="3390" y="20319"/>
                  </a:lnTo>
                  <a:lnTo>
                    <a:pt x="47421" y="20319"/>
                  </a:lnTo>
                  <a:lnTo>
                    <a:pt x="440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4411180" y="4730407"/>
              <a:ext cx="73660" cy="34290"/>
            </a:xfrm>
            <a:custGeom>
              <a:avLst/>
              <a:gdLst/>
              <a:ahLst/>
              <a:cxnLst/>
              <a:rect l="l" t="t" r="r" b="b"/>
              <a:pathLst>
                <a:path w="73660" h="34289">
                  <a:moveTo>
                    <a:pt x="73660" y="0"/>
                  </a:moveTo>
                  <a:lnTo>
                    <a:pt x="0" y="0"/>
                  </a:lnTo>
                  <a:lnTo>
                    <a:pt x="0" y="34289"/>
                  </a:lnTo>
                  <a:lnTo>
                    <a:pt x="73660" y="34289"/>
                  </a:lnTo>
                  <a:lnTo>
                    <a:pt x="7366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459274" y="4780369"/>
              <a:ext cx="8890" cy="2540"/>
            </a:xfrm>
            <a:custGeom>
              <a:avLst/>
              <a:gdLst/>
              <a:ahLst/>
              <a:cxnLst/>
              <a:rect l="l" t="t" r="r" b="b"/>
              <a:pathLst>
                <a:path w="8889" h="2539">
                  <a:moveTo>
                    <a:pt x="0" y="1968"/>
                  </a:moveTo>
                  <a:lnTo>
                    <a:pt x="8623" y="0"/>
                  </a:lnTo>
                  <a:lnTo>
                    <a:pt x="4952" y="0"/>
                  </a:lnTo>
                  <a:lnTo>
                    <a:pt x="2273" y="800"/>
                  </a:lnTo>
                  <a:lnTo>
                    <a:pt x="0" y="1968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401020" y="4780369"/>
              <a:ext cx="96520" cy="532130"/>
            </a:xfrm>
            <a:custGeom>
              <a:avLst/>
              <a:gdLst/>
              <a:ahLst/>
              <a:cxnLst/>
              <a:rect l="l" t="t" r="r" b="b"/>
              <a:pathLst>
                <a:path w="96520" h="532129">
                  <a:moveTo>
                    <a:pt x="76" y="512216"/>
                  </a:moveTo>
                  <a:lnTo>
                    <a:pt x="0" y="531698"/>
                  </a:lnTo>
                  <a:lnTo>
                    <a:pt x="76200" y="531698"/>
                  </a:lnTo>
                  <a:lnTo>
                    <a:pt x="76200" y="518147"/>
                  </a:lnTo>
                  <a:lnTo>
                    <a:pt x="838" y="518147"/>
                  </a:lnTo>
                  <a:lnTo>
                    <a:pt x="76" y="512216"/>
                  </a:lnTo>
                  <a:close/>
                </a:path>
                <a:path w="96520" h="532129">
                  <a:moveTo>
                    <a:pt x="74930" y="0"/>
                  </a:moveTo>
                  <a:lnTo>
                    <a:pt x="66878" y="0"/>
                  </a:lnTo>
                  <a:lnTo>
                    <a:pt x="58254" y="1968"/>
                  </a:lnTo>
                  <a:lnTo>
                    <a:pt x="53074" y="6980"/>
                  </a:lnTo>
                  <a:lnTo>
                    <a:pt x="50655" y="14268"/>
                  </a:lnTo>
                  <a:lnTo>
                    <a:pt x="49962" y="22956"/>
                  </a:lnTo>
                  <a:lnTo>
                    <a:pt x="49961" y="309867"/>
                  </a:lnTo>
                  <a:lnTo>
                    <a:pt x="51338" y="348736"/>
                  </a:lnTo>
                  <a:lnTo>
                    <a:pt x="54619" y="393477"/>
                  </a:lnTo>
                  <a:lnTo>
                    <a:pt x="58534" y="435361"/>
                  </a:lnTo>
                  <a:lnTo>
                    <a:pt x="61810" y="465658"/>
                  </a:lnTo>
                  <a:lnTo>
                    <a:pt x="68580" y="518147"/>
                  </a:lnTo>
                  <a:lnTo>
                    <a:pt x="76200" y="518147"/>
                  </a:lnTo>
                  <a:lnTo>
                    <a:pt x="76200" y="178295"/>
                  </a:lnTo>
                  <a:lnTo>
                    <a:pt x="77177" y="174688"/>
                  </a:lnTo>
                  <a:lnTo>
                    <a:pt x="78740" y="171526"/>
                  </a:lnTo>
                  <a:lnTo>
                    <a:pt x="78740" y="28778"/>
                  </a:lnTo>
                  <a:lnTo>
                    <a:pt x="96520" y="28778"/>
                  </a:lnTo>
                  <a:lnTo>
                    <a:pt x="96520" y="12268"/>
                  </a:lnTo>
                  <a:lnTo>
                    <a:pt x="78740" y="12268"/>
                  </a:lnTo>
                  <a:lnTo>
                    <a:pt x="749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491190" y="4939500"/>
              <a:ext cx="27940" cy="545465"/>
            </a:xfrm>
            <a:custGeom>
              <a:avLst/>
              <a:gdLst/>
              <a:ahLst/>
              <a:cxnLst/>
              <a:rect l="l" t="t" r="r" b="b"/>
              <a:pathLst>
                <a:path w="27939" h="545464">
                  <a:moveTo>
                    <a:pt x="21247" y="0"/>
                  </a:moveTo>
                  <a:lnTo>
                    <a:pt x="13296" y="1803"/>
                  </a:lnTo>
                  <a:lnTo>
                    <a:pt x="6146" y="6388"/>
                  </a:lnTo>
                  <a:lnTo>
                    <a:pt x="2539" y="13665"/>
                  </a:lnTo>
                  <a:lnTo>
                    <a:pt x="965" y="16827"/>
                  </a:lnTo>
                  <a:lnTo>
                    <a:pt x="0" y="20434"/>
                  </a:lnTo>
                  <a:lnTo>
                    <a:pt x="0" y="373837"/>
                  </a:lnTo>
                  <a:lnTo>
                    <a:pt x="4954" y="379083"/>
                  </a:lnTo>
                  <a:lnTo>
                    <a:pt x="8834" y="387543"/>
                  </a:lnTo>
                  <a:lnTo>
                    <a:pt x="11363" y="396875"/>
                  </a:lnTo>
                  <a:lnTo>
                    <a:pt x="12268" y="404736"/>
                  </a:lnTo>
                  <a:lnTo>
                    <a:pt x="12268" y="545287"/>
                  </a:lnTo>
                  <a:lnTo>
                    <a:pt x="27508" y="545287"/>
                  </a:lnTo>
                  <a:lnTo>
                    <a:pt x="27508" y="25438"/>
                  </a:lnTo>
                  <a:lnTo>
                    <a:pt x="27103" y="18121"/>
                  </a:lnTo>
                  <a:lnTo>
                    <a:pt x="25906" y="10885"/>
                  </a:lnTo>
                  <a:lnTo>
                    <a:pt x="23945" y="4565"/>
                  </a:lnTo>
                  <a:lnTo>
                    <a:pt x="2124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4368000" y="4937417"/>
              <a:ext cx="144780" cy="547370"/>
            </a:xfrm>
            <a:custGeom>
              <a:avLst/>
              <a:gdLst/>
              <a:ahLst/>
              <a:cxnLst/>
              <a:rect l="l" t="t" r="r" b="b"/>
              <a:pathLst>
                <a:path w="144779" h="547370">
                  <a:moveTo>
                    <a:pt x="142265" y="88"/>
                  </a:moveTo>
                  <a:lnTo>
                    <a:pt x="109219" y="21247"/>
                  </a:lnTo>
                  <a:lnTo>
                    <a:pt x="109219" y="374650"/>
                  </a:lnTo>
                  <a:lnTo>
                    <a:pt x="33019" y="374650"/>
                  </a:lnTo>
                  <a:lnTo>
                    <a:pt x="33096" y="355180"/>
                  </a:lnTo>
                  <a:lnTo>
                    <a:pt x="27101" y="308609"/>
                  </a:lnTo>
                  <a:lnTo>
                    <a:pt x="24247" y="282508"/>
                  </a:lnTo>
                  <a:lnTo>
                    <a:pt x="20786" y="246538"/>
                  </a:lnTo>
                  <a:lnTo>
                    <a:pt x="17597" y="206768"/>
                  </a:lnTo>
                  <a:lnTo>
                    <a:pt x="15557" y="169265"/>
                  </a:lnTo>
                  <a:lnTo>
                    <a:pt x="15239" y="169760"/>
                  </a:lnTo>
                  <a:lnTo>
                    <a:pt x="15239" y="379729"/>
                  </a:lnTo>
                  <a:lnTo>
                    <a:pt x="8567" y="385789"/>
                  </a:lnTo>
                  <a:lnTo>
                    <a:pt x="3805" y="395182"/>
                  </a:lnTo>
                  <a:lnTo>
                    <a:pt x="950" y="406161"/>
                  </a:lnTo>
                  <a:lnTo>
                    <a:pt x="0" y="416979"/>
                  </a:lnTo>
                  <a:lnTo>
                    <a:pt x="0" y="547369"/>
                  </a:lnTo>
                  <a:lnTo>
                    <a:pt x="135458" y="547369"/>
                  </a:lnTo>
                  <a:lnTo>
                    <a:pt x="135458" y="406819"/>
                  </a:lnTo>
                  <a:lnTo>
                    <a:pt x="134553" y="398958"/>
                  </a:lnTo>
                  <a:lnTo>
                    <a:pt x="132024" y="389626"/>
                  </a:lnTo>
                  <a:lnTo>
                    <a:pt x="128144" y="381165"/>
                  </a:lnTo>
                  <a:lnTo>
                    <a:pt x="123189" y="375919"/>
                  </a:lnTo>
                  <a:lnTo>
                    <a:pt x="123189" y="22517"/>
                  </a:lnTo>
                  <a:lnTo>
                    <a:pt x="124155" y="18910"/>
                  </a:lnTo>
                  <a:lnTo>
                    <a:pt x="129336" y="8470"/>
                  </a:lnTo>
                  <a:lnTo>
                    <a:pt x="136486" y="3886"/>
                  </a:lnTo>
                  <a:lnTo>
                    <a:pt x="144437" y="2082"/>
                  </a:lnTo>
                  <a:lnTo>
                    <a:pt x="143395" y="914"/>
                  </a:lnTo>
                  <a:lnTo>
                    <a:pt x="142265" y="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1" name="object 291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398480" y="5349316"/>
              <a:ext cx="72821" cy="94830"/>
            </a:xfrm>
            <a:prstGeom prst="rect">
              <a:avLst/>
            </a:prstGeom>
          </p:spPr>
        </p:pic>
        <p:sp>
          <p:nvSpPr>
            <p:cNvPr id="292" name="object 292"/>
            <p:cNvSpPr/>
            <p:nvPr/>
          </p:nvSpPr>
          <p:spPr>
            <a:xfrm>
              <a:off x="4399940" y="4780369"/>
              <a:ext cx="60325" cy="8890"/>
            </a:xfrm>
            <a:custGeom>
              <a:avLst/>
              <a:gdLst/>
              <a:ahLst/>
              <a:cxnLst/>
              <a:rect l="l" t="t" r="r" b="b"/>
              <a:pathLst>
                <a:path w="60325" h="8889">
                  <a:moveTo>
                    <a:pt x="59753" y="0"/>
                  </a:moveTo>
                  <a:lnTo>
                    <a:pt x="4419" y="0"/>
                  </a:lnTo>
                  <a:lnTo>
                    <a:pt x="1498" y="3403"/>
                  </a:lnTo>
                  <a:lnTo>
                    <a:pt x="0" y="8382"/>
                  </a:lnTo>
                  <a:lnTo>
                    <a:pt x="53416" y="8382"/>
                  </a:lnTo>
                  <a:lnTo>
                    <a:pt x="55600" y="3403"/>
                  </a:lnTo>
                  <a:lnTo>
                    <a:pt x="5975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398429" y="4802886"/>
              <a:ext cx="71755" cy="495934"/>
            </a:xfrm>
            <a:custGeom>
              <a:avLst/>
              <a:gdLst/>
              <a:ahLst/>
              <a:cxnLst/>
              <a:rect l="l" t="t" r="r" b="b"/>
              <a:pathLst>
                <a:path w="71754" h="495935">
                  <a:moveTo>
                    <a:pt x="52552" y="0"/>
                  </a:moveTo>
                  <a:lnTo>
                    <a:pt x="0" y="0"/>
                  </a:lnTo>
                  <a:lnTo>
                    <a:pt x="50" y="287350"/>
                  </a:lnTo>
                  <a:lnTo>
                    <a:pt x="1427" y="326219"/>
                  </a:lnTo>
                  <a:lnTo>
                    <a:pt x="4708" y="370960"/>
                  </a:lnTo>
                  <a:lnTo>
                    <a:pt x="8623" y="412844"/>
                  </a:lnTo>
                  <a:lnTo>
                    <a:pt x="18668" y="495630"/>
                  </a:lnTo>
                  <a:lnTo>
                    <a:pt x="71170" y="495630"/>
                  </a:lnTo>
                  <a:lnTo>
                    <a:pt x="64401" y="443141"/>
                  </a:lnTo>
                  <a:lnTo>
                    <a:pt x="61125" y="412844"/>
                  </a:lnTo>
                  <a:lnTo>
                    <a:pt x="57210" y="370960"/>
                  </a:lnTo>
                  <a:lnTo>
                    <a:pt x="53928" y="326219"/>
                  </a:lnTo>
                  <a:lnTo>
                    <a:pt x="52552" y="287350"/>
                  </a:lnTo>
                  <a:lnTo>
                    <a:pt x="5255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4398683" y="4788751"/>
              <a:ext cx="55244" cy="8255"/>
            </a:xfrm>
            <a:custGeom>
              <a:avLst/>
              <a:gdLst/>
              <a:ahLst/>
              <a:cxnLst/>
              <a:rect l="l" t="t" r="r" b="b"/>
              <a:pathLst>
                <a:path w="55245" h="8254">
                  <a:moveTo>
                    <a:pt x="54673" y="0"/>
                  </a:moveTo>
                  <a:lnTo>
                    <a:pt x="1257" y="0"/>
                  </a:lnTo>
                  <a:lnTo>
                    <a:pt x="546" y="2362"/>
                  </a:lnTo>
                  <a:lnTo>
                    <a:pt x="203" y="5118"/>
                  </a:lnTo>
                  <a:lnTo>
                    <a:pt x="0" y="8039"/>
                  </a:lnTo>
                  <a:lnTo>
                    <a:pt x="52755" y="8039"/>
                  </a:lnTo>
                  <a:lnTo>
                    <a:pt x="53111" y="5118"/>
                  </a:lnTo>
                  <a:lnTo>
                    <a:pt x="53644" y="2362"/>
                  </a:lnTo>
                  <a:lnTo>
                    <a:pt x="546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4396092" y="4702314"/>
              <a:ext cx="114300" cy="100965"/>
            </a:xfrm>
            <a:custGeom>
              <a:avLst/>
              <a:gdLst/>
              <a:ahLst/>
              <a:cxnLst/>
              <a:rect l="l" t="t" r="r" b="b"/>
              <a:pathLst>
                <a:path w="114300" h="100964">
                  <a:moveTo>
                    <a:pt x="55346" y="94475"/>
                  </a:moveTo>
                  <a:lnTo>
                    <a:pt x="2590" y="94475"/>
                  </a:lnTo>
                  <a:lnTo>
                    <a:pt x="2336" y="98450"/>
                  </a:lnTo>
                  <a:lnTo>
                    <a:pt x="2336" y="100571"/>
                  </a:lnTo>
                  <a:lnTo>
                    <a:pt x="54889" y="100571"/>
                  </a:lnTo>
                  <a:lnTo>
                    <a:pt x="54940" y="98450"/>
                  </a:lnTo>
                  <a:lnTo>
                    <a:pt x="55346" y="94475"/>
                  </a:lnTo>
                  <a:close/>
                </a:path>
                <a:path w="114300" h="100964">
                  <a:moveTo>
                    <a:pt x="113715" y="0"/>
                  </a:moveTo>
                  <a:lnTo>
                    <a:pt x="0" y="0"/>
                  </a:lnTo>
                  <a:lnTo>
                    <a:pt x="0" y="10655"/>
                  </a:lnTo>
                  <a:lnTo>
                    <a:pt x="113715" y="10655"/>
                  </a:lnTo>
                  <a:lnTo>
                    <a:pt x="11371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4500918" y="4702302"/>
              <a:ext cx="9525" cy="230504"/>
            </a:xfrm>
            <a:custGeom>
              <a:avLst/>
              <a:gdLst/>
              <a:ahLst/>
              <a:cxnLst/>
              <a:rect l="l" t="t" r="r" b="b"/>
              <a:pathLst>
                <a:path w="9525" h="230504">
                  <a:moveTo>
                    <a:pt x="9296" y="0"/>
                  </a:moveTo>
                  <a:lnTo>
                    <a:pt x="0" y="0"/>
                  </a:lnTo>
                  <a:lnTo>
                    <a:pt x="0" y="230377"/>
                  </a:lnTo>
                  <a:lnTo>
                    <a:pt x="9296" y="230377"/>
                  </a:lnTo>
                  <a:lnTo>
                    <a:pt x="929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4368838" y="5469890"/>
              <a:ext cx="134620" cy="12700"/>
            </a:xfrm>
            <a:custGeom>
              <a:avLst/>
              <a:gdLst/>
              <a:ahLst/>
              <a:cxnLst/>
              <a:rect l="l" t="t" r="r" b="b"/>
              <a:pathLst>
                <a:path w="134620" h="12700">
                  <a:moveTo>
                    <a:pt x="134620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134620" y="12700"/>
                  </a:lnTo>
                  <a:lnTo>
                    <a:pt x="13462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8" name="object 298"/>
          <p:cNvSpPr/>
          <p:nvPr/>
        </p:nvSpPr>
        <p:spPr>
          <a:xfrm>
            <a:off x="8938298" y="2980270"/>
            <a:ext cx="17780" cy="721360"/>
          </a:xfrm>
          <a:custGeom>
            <a:avLst/>
            <a:gdLst/>
            <a:ahLst/>
            <a:cxnLst/>
            <a:rect l="l" t="t" r="r" b="b"/>
            <a:pathLst>
              <a:path w="17779" h="721360">
                <a:moveTo>
                  <a:pt x="17779" y="0"/>
                </a:moveTo>
                <a:lnTo>
                  <a:pt x="0" y="0"/>
                </a:lnTo>
                <a:lnTo>
                  <a:pt x="0" y="713079"/>
                </a:lnTo>
                <a:lnTo>
                  <a:pt x="17779" y="720978"/>
                </a:lnTo>
                <a:lnTo>
                  <a:pt x="17779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8938298" y="3775621"/>
            <a:ext cx="17780" cy="474980"/>
          </a:xfrm>
          <a:custGeom>
            <a:avLst/>
            <a:gdLst/>
            <a:ahLst/>
            <a:cxnLst/>
            <a:rect l="l" t="t" r="r" b="b"/>
            <a:pathLst>
              <a:path w="17779" h="474979">
                <a:moveTo>
                  <a:pt x="0" y="0"/>
                </a:moveTo>
                <a:lnTo>
                  <a:pt x="0" y="474649"/>
                </a:lnTo>
                <a:lnTo>
                  <a:pt x="17779" y="474649"/>
                </a:lnTo>
                <a:lnTo>
                  <a:pt x="17779" y="8000"/>
                </a:lnTo>
                <a:lnTo>
                  <a:pt x="0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9009824" y="5408511"/>
            <a:ext cx="154940" cy="142875"/>
          </a:xfrm>
          <a:custGeom>
            <a:avLst/>
            <a:gdLst/>
            <a:ahLst/>
            <a:cxnLst/>
            <a:rect l="l" t="t" r="r" b="b"/>
            <a:pathLst>
              <a:path w="154939" h="142875">
                <a:moveTo>
                  <a:pt x="86156" y="0"/>
                </a:moveTo>
                <a:lnTo>
                  <a:pt x="59792" y="5219"/>
                </a:lnTo>
                <a:lnTo>
                  <a:pt x="38158" y="20383"/>
                </a:lnTo>
                <a:lnTo>
                  <a:pt x="23518" y="43091"/>
                </a:lnTo>
                <a:lnTo>
                  <a:pt x="18135" y="70942"/>
                </a:lnTo>
                <a:lnTo>
                  <a:pt x="18135" y="76796"/>
                </a:lnTo>
                <a:lnTo>
                  <a:pt x="18859" y="82651"/>
                </a:lnTo>
                <a:lnTo>
                  <a:pt x="20320" y="88493"/>
                </a:lnTo>
                <a:lnTo>
                  <a:pt x="22923" y="93599"/>
                </a:lnTo>
                <a:lnTo>
                  <a:pt x="0" y="100952"/>
                </a:lnTo>
                <a:lnTo>
                  <a:pt x="11544" y="124358"/>
                </a:lnTo>
                <a:lnTo>
                  <a:pt x="34747" y="116674"/>
                </a:lnTo>
                <a:lnTo>
                  <a:pt x="35674" y="118503"/>
                </a:lnTo>
                <a:lnTo>
                  <a:pt x="46035" y="128440"/>
                </a:lnTo>
                <a:lnTo>
                  <a:pt x="58177" y="136050"/>
                </a:lnTo>
                <a:lnTo>
                  <a:pt x="71687" y="140919"/>
                </a:lnTo>
                <a:lnTo>
                  <a:pt x="86156" y="142633"/>
                </a:lnTo>
                <a:lnTo>
                  <a:pt x="112954" y="137412"/>
                </a:lnTo>
                <a:lnTo>
                  <a:pt x="134810" y="122243"/>
                </a:lnTo>
                <a:lnTo>
                  <a:pt x="149532" y="99531"/>
                </a:lnTo>
                <a:lnTo>
                  <a:pt x="154927" y="71678"/>
                </a:lnTo>
                <a:lnTo>
                  <a:pt x="149532" y="43816"/>
                </a:lnTo>
                <a:lnTo>
                  <a:pt x="134810" y="21028"/>
                </a:lnTo>
                <a:lnTo>
                  <a:pt x="112954" y="5645"/>
                </a:lnTo>
                <a:lnTo>
                  <a:pt x="8615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01" name="object 301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9028831" y="4626331"/>
            <a:ext cx="167265" cy="174523"/>
          </a:xfrm>
          <a:prstGeom prst="rect">
            <a:avLst/>
          </a:prstGeom>
        </p:spPr>
      </p:pic>
      <p:pic>
        <p:nvPicPr>
          <p:cNvPr id="302" name="object 302"/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9028831" y="4880331"/>
            <a:ext cx="167265" cy="174523"/>
          </a:xfrm>
          <a:prstGeom prst="rect">
            <a:avLst/>
          </a:prstGeom>
        </p:spPr>
      </p:pic>
      <p:pic>
        <p:nvPicPr>
          <p:cNvPr id="303" name="object 303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9028831" y="5134331"/>
            <a:ext cx="167265" cy="174523"/>
          </a:xfrm>
          <a:prstGeom prst="rect">
            <a:avLst/>
          </a:prstGeom>
        </p:spPr>
      </p:pic>
      <p:grpSp>
        <p:nvGrpSpPr>
          <p:cNvPr id="304" name="object 304"/>
          <p:cNvGrpSpPr/>
          <p:nvPr/>
        </p:nvGrpSpPr>
        <p:grpSpPr>
          <a:xfrm>
            <a:off x="9028830" y="5383251"/>
            <a:ext cx="167640" cy="174625"/>
            <a:chOff x="3974230" y="5383250"/>
            <a:chExt cx="167640" cy="174625"/>
          </a:xfrm>
        </p:grpSpPr>
        <p:sp>
          <p:nvSpPr>
            <p:cNvPr id="305" name="object 305"/>
            <p:cNvSpPr/>
            <p:nvPr/>
          </p:nvSpPr>
          <p:spPr>
            <a:xfrm>
              <a:off x="3974230" y="5383250"/>
              <a:ext cx="165100" cy="174625"/>
            </a:xfrm>
            <a:custGeom>
              <a:avLst/>
              <a:gdLst/>
              <a:ahLst/>
              <a:cxnLst/>
              <a:rect l="l" t="t" r="r" b="b"/>
              <a:pathLst>
                <a:path w="165100" h="174625">
                  <a:moveTo>
                    <a:pt x="17049" y="141859"/>
                  </a:moveTo>
                  <a:lnTo>
                    <a:pt x="28781" y="154674"/>
                  </a:lnTo>
                  <a:lnTo>
                    <a:pt x="42862" y="164706"/>
                  </a:lnTo>
                  <a:lnTo>
                    <a:pt x="58904" y="171480"/>
                  </a:lnTo>
                  <a:lnTo>
                    <a:pt x="76523" y="174523"/>
                  </a:lnTo>
                  <a:lnTo>
                    <a:pt x="85569" y="174513"/>
                  </a:lnTo>
                  <a:lnTo>
                    <a:pt x="94381" y="173474"/>
                  </a:lnTo>
                  <a:lnTo>
                    <a:pt x="102900" y="171460"/>
                  </a:lnTo>
                  <a:lnTo>
                    <a:pt x="111067" y="168529"/>
                  </a:lnTo>
                  <a:lnTo>
                    <a:pt x="113477" y="167868"/>
                  </a:lnTo>
                  <a:lnTo>
                    <a:pt x="69424" y="167868"/>
                  </a:lnTo>
                  <a:lnTo>
                    <a:pt x="54116" y="165990"/>
                  </a:lnTo>
                  <a:lnTo>
                    <a:pt x="40031" y="160759"/>
                  </a:lnTo>
                  <a:lnTo>
                    <a:pt x="27549" y="152580"/>
                  </a:lnTo>
                  <a:lnTo>
                    <a:pt x="17049" y="141859"/>
                  </a:lnTo>
                  <a:close/>
                </a:path>
                <a:path w="165100" h="174625">
                  <a:moveTo>
                    <a:pt x="133192" y="24676"/>
                  </a:moveTo>
                  <a:lnTo>
                    <a:pt x="69424" y="24676"/>
                  </a:lnTo>
                  <a:lnTo>
                    <a:pt x="95967" y="30404"/>
                  </a:lnTo>
                  <a:lnTo>
                    <a:pt x="117636" y="45835"/>
                  </a:lnTo>
                  <a:lnTo>
                    <a:pt x="132242" y="68651"/>
                  </a:lnTo>
                  <a:lnTo>
                    <a:pt x="137493" y="95986"/>
                  </a:lnTo>
                  <a:lnTo>
                    <a:pt x="137471" y="97193"/>
                  </a:lnTo>
                  <a:lnTo>
                    <a:pt x="132242" y="124391"/>
                  </a:lnTo>
                  <a:lnTo>
                    <a:pt x="117636" y="147097"/>
                  </a:lnTo>
                  <a:lnTo>
                    <a:pt x="95967" y="162355"/>
                  </a:lnTo>
                  <a:lnTo>
                    <a:pt x="69424" y="167868"/>
                  </a:lnTo>
                  <a:lnTo>
                    <a:pt x="113477" y="167868"/>
                  </a:lnTo>
                  <a:lnTo>
                    <a:pt x="126637" y="164261"/>
                  </a:lnTo>
                  <a:lnTo>
                    <a:pt x="129876" y="157314"/>
                  </a:lnTo>
                  <a:lnTo>
                    <a:pt x="137059" y="150861"/>
                  </a:lnTo>
                  <a:lnTo>
                    <a:pt x="143489" y="143571"/>
                  </a:lnTo>
                  <a:lnTo>
                    <a:pt x="149087" y="135517"/>
                  </a:lnTo>
                  <a:lnTo>
                    <a:pt x="153777" y="126771"/>
                  </a:lnTo>
                  <a:lnTo>
                    <a:pt x="164737" y="108381"/>
                  </a:lnTo>
                  <a:lnTo>
                    <a:pt x="160902" y="103352"/>
                  </a:lnTo>
                  <a:lnTo>
                    <a:pt x="161372" y="100304"/>
                  </a:lnTo>
                  <a:lnTo>
                    <a:pt x="161702" y="97193"/>
                  </a:lnTo>
                  <a:lnTo>
                    <a:pt x="161867" y="94030"/>
                  </a:lnTo>
                  <a:lnTo>
                    <a:pt x="161830" y="84988"/>
                  </a:lnTo>
                  <a:lnTo>
                    <a:pt x="161461" y="79624"/>
                  </a:lnTo>
                  <a:lnTo>
                    <a:pt x="160417" y="72654"/>
                  </a:lnTo>
                  <a:lnTo>
                    <a:pt x="158845" y="65874"/>
                  </a:lnTo>
                  <a:lnTo>
                    <a:pt x="157105" y="45720"/>
                  </a:lnTo>
                  <a:lnTo>
                    <a:pt x="147986" y="41579"/>
                  </a:lnTo>
                  <a:lnTo>
                    <a:pt x="139789" y="30899"/>
                  </a:lnTo>
                  <a:lnTo>
                    <a:pt x="133192" y="24676"/>
                  </a:lnTo>
                  <a:close/>
                </a:path>
                <a:path w="165100" h="174625">
                  <a:moveTo>
                    <a:pt x="1803" y="107390"/>
                  </a:moveTo>
                  <a:lnTo>
                    <a:pt x="2685" y="112344"/>
                  </a:lnTo>
                  <a:lnTo>
                    <a:pt x="5213" y="119824"/>
                  </a:lnTo>
                  <a:lnTo>
                    <a:pt x="2654" y="111557"/>
                  </a:lnTo>
                  <a:lnTo>
                    <a:pt x="1803" y="107390"/>
                  </a:lnTo>
                  <a:close/>
                </a:path>
                <a:path w="165100" h="174625">
                  <a:moveTo>
                    <a:pt x="40265" y="11861"/>
                  </a:moveTo>
                  <a:lnTo>
                    <a:pt x="28428" y="11861"/>
                  </a:lnTo>
                  <a:lnTo>
                    <a:pt x="28022" y="25095"/>
                  </a:lnTo>
                  <a:lnTo>
                    <a:pt x="17022" y="37236"/>
                  </a:lnTo>
                  <a:lnTo>
                    <a:pt x="8442" y="51498"/>
                  </a:lnTo>
                  <a:lnTo>
                    <a:pt x="2647" y="67532"/>
                  </a:lnTo>
                  <a:lnTo>
                    <a:pt x="6" y="84988"/>
                  </a:lnTo>
                  <a:lnTo>
                    <a:pt x="0" y="94090"/>
                  </a:lnTo>
                  <a:lnTo>
                    <a:pt x="899" y="102963"/>
                  </a:lnTo>
                  <a:lnTo>
                    <a:pt x="1803" y="107390"/>
                  </a:lnTo>
                  <a:lnTo>
                    <a:pt x="1263" y="104355"/>
                  </a:lnTo>
                  <a:lnTo>
                    <a:pt x="1263" y="95986"/>
                  </a:lnTo>
                  <a:lnTo>
                    <a:pt x="6620" y="68144"/>
                  </a:lnTo>
                  <a:lnTo>
                    <a:pt x="21227" y="45448"/>
                  </a:lnTo>
                  <a:lnTo>
                    <a:pt x="42893" y="30194"/>
                  </a:lnTo>
                  <a:lnTo>
                    <a:pt x="69424" y="24676"/>
                  </a:lnTo>
                  <a:lnTo>
                    <a:pt x="133192" y="24676"/>
                  </a:lnTo>
                  <a:lnTo>
                    <a:pt x="130065" y="21726"/>
                  </a:lnTo>
                  <a:lnTo>
                    <a:pt x="118995" y="14272"/>
                  </a:lnTo>
                  <a:lnTo>
                    <a:pt x="115792" y="12826"/>
                  </a:lnTo>
                  <a:lnTo>
                    <a:pt x="45802" y="12826"/>
                  </a:lnTo>
                  <a:lnTo>
                    <a:pt x="40265" y="11861"/>
                  </a:lnTo>
                  <a:close/>
                </a:path>
                <a:path w="165100" h="174625">
                  <a:moveTo>
                    <a:pt x="92754" y="0"/>
                  </a:moveTo>
                  <a:lnTo>
                    <a:pt x="79228" y="1701"/>
                  </a:lnTo>
                  <a:lnTo>
                    <a:pt x="74097" y="4673"/>
                  </a:lnTo>
                  <a:lnTo>
                    <a:pt x="66669" y="5704"/>
                  </a:lnTo>
                  <a:lnTo>
                    <a:pt x="59454" y="7426"/>
                  </a:lnTo>
                  <a:lnTo>
                    <a:pt x="52488" y="9809"/>
                  </a:lnTo>
                  <a:lnTo>
                    <a:pt x="45802" y="12826"/>
                  </a:lnTo>
                  <a:lnTo>
                    <a:pt x="115792" y="12826"/>
                  </a:lnTo>
                  <a:lnTo>
                    <a:pt x="106762" y="8750"/>
                  </a:lnTo>
                  <a:lnTo>
                    <a:pt x="9275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4002252" y="5384101"/>
              <a:ext cx="139700" cy="168910"/>
            </a:xfrm>
            <a:custGeom>
              <a:avLst/>
              <a:gdLst/>
              <a:ahLst/>
              <a:cxnLst/>
              <a:rect l="l" t="t" r="r" b="b"/>
              <a:pathLst>
                <a:path w="139700" h="168910">
                  <a:moveTo>
                    <a:pt x="15633" y="22021"/>
                  </a:moveTo>
                  <a:lnTo>
                    <a:pt x="10553" y="11010"/>
                  </a:lnTo>
                  <a:lnTo>
                    <a:pt x="406" y="11010"/>
                  </a:lnTo>
                  <a:lnTo>
                    <a:pt x="0" y="24244"/>
                  </a:lnTo>
                  <a:lnTo>
                    <a:pt x="2997" y="28168"/>
                  </a:lnTo>
                  <a:lnTo>
                    <a:pt x="10553" y="28790"/>
                  </a:lnTo>
                  <a:lnTo>
                    <a:pt x="15633" y="22021"/>
                  </a:lnTo>
                  <a:close/>
                </a:path>
                <a:path w="139700" h="168910">
                  <a:moveTo>
                    <a:pt x="77851" y="9118"/>
                  </a:moveTo>
                  <a:lnTo>
                    <a:pt x="76047" y="3479"/>
                  </a:lnTo>
                  <a:lnTo>
                    <a:pt x="74891" y="850"/>
                  </a:lnTo>
                  <a:lnTo>
                    <a:pt x="61353" y="0"/>
                  </a:lnTo>
                  <a:lnTo>
                    <a:pt x="65582" y="7632"/>
                  </a:lnTo>
                  <a:lnTo>
                    <a:pt x="59651" y="8470"/>
                  </a:lnTo>
                  <a:lnTo>
                    <a:pt x="53098" y="9664"/>
                  </a:lnTo>
                  <a:lnTo>
                    <a:pt x="44094" y="11658"/>
                  </a:lnTo>
                  <a:lnTo>
                    <a:pt x="35242" y="13957"/>
                  </a:lnTo>
                  <a:lnTo>
                    <a:pt x="29171" y="16090"/>
                  </a:lnTo>
                  <a:lnTo>
                    <a:pt x="39624" y="15138"/>
                  </a:lnTo>
                  <a:lnTo>
                    <a:pt x="51816" y="14820"/>
                  </a:lnTo>
                  <a:lnTo>
                    <a:pt x="63703" y="15138"/>
                  </a:lnTo>
                  <a:lnTo>
                    <a:pt x="73215" y="16090"/>
                  </a:lnTo>
                  <a:lnTo>
                    <a:pt x="76695" y="14820"/>
                  </a:lnTo>
                  <a:lnTo>
                    <a:pt x="77749" y="14439"/>
                  </a:lnTo>
                  <a:lnTo>
                    <a:pt x="77851" y="9118"/>
                  </a:lnTo>
                  <a:close/>
                </a:path>
                <a:path w="139700" h="168910">
                  <a:moveTo>
                    <a:pt x="98615" y="163410"/>
                  </a:moveTo>
                  <a:lnTo>
                    <a:pt x="94386" y="160032"/>
                  </a:lnTo>
                  <a:lnTo>
                    <a:pt x="91833" y="156629"/>
                  </a:lnTo>
                  <a:lnTo>
                    <a:pt x="81686" y="161721"/>
                  </a:lnTo>
                  <a:lnTo>
                    <a:pt x="90131" y="166789"/>
                  </a:lnTo>
                  <a:lnTo>
                    <a:pt x="91833" y="168490"/>
                  </a:lnTo>
                  <a:lnTo>
                    <a:pt x="98615" y="163410"/>
                  </a:lnTo>
                  <a:close/>
                </a:path>
                <a:path w="139700" h="168910">
                  <a:moveTo>
                    <a:pt x="132486" y="58432"/>
                  </a:moveTo>
                  <a:lnTo>
                    <a:pt x="129933" y="48260"/>
                  </a:lnTo>
                  <a:lnTo>
                    <a:pt x="129082" y="44869"/>
                  </a:lnTo>
                  <a:lnTo>
                    <a:pt x="124015" y="48260"/>
                  </a:lnTo>
                  <a:lnTo>
                    <a:pt x="117233" y="47421"/>
                  </a:lnTo>
                  <a:lnTo>
                    <a:pt x="113842" y="41490"/>
                  </a:lnTo>
                  <a:lnTo>
                    <a:pt x="109880" y="46151"/>
                  </a:lnTo>
                  <a:lnTo>
                    <a:pt x="110223" y="53200"/>
                  </a:lnTo>
                  <a:lnTo>
                    <a:pt x="114058" y="59905"/>
                  </a:lnTo>
                  <a:lnTo>
                    <a:pt x="120611" y="63512"/>
                  </a:lnTo>
                  <a:lnTo>
                    <a:pt x="130822" y="65024"/>
                  </a:lnTo>
                  <a:lnTo>
                    <a:pt x="132486" y="58432"/>
                  </a:lnTo>
                  <a:close/>
                </a:path>
                <a:path w="139700" h="168910">
                  <a:moveTo>
                    <a:pt x="139242" y="109232"/>
                  </a:moveTo>
                  <a:lnTo>
                    <a:pt x="131622" y="112623"/>
                  </a:lnTo>
                  <a:lnTo>
                    <a:pt x="129082" y="111760"/>
                  </a:lnTo>
                  <a:lnTo>
                    <a:pt x="124015" y="105829"/>
                  </a:lnTo>
                  <a:lnTo>
                    <a:pt x="122326" y="114312"/>
                  </a:lnTo>
                  <a:lnTo>
                    <a:pt x="118872" y="116217"/>
                  </a:lnTo>
                  <a:lnTo>
                    <a:pt x="125755" y="125920"/>
                  </a:lnTo>
                  <a:lnTo>
                    <a:pt x="137553" y="122770"/>
                  </a:lnTo>
                  <a:lnTo>
                    <a:pt x="138811" y="112623"/>
                  </a:lnTo>
                  <a:lnTo>
                    <a:pt x="139242" y="109232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7" name="object 307"/>
          <p:cNvSpPr/>
          <p:nvPr/>
        </p:nvSpPr>
        <p:spPr>
          <a:xfrm>
            <a:off x="10387406" y="4502594"/>
            <a:ext cx="30480" cy="134620"/>
          </a:xfrm>
          <a:custGeom>
            <a:avLst/>
            <a:gdLst/>
            <a:ahLst/>
            <a:cxnLst/>
            <a:rect l="l" t="t" r="r" b="b"/>
            <a:pathLst>
              <a:path w="30479" h="134620">
                <a:moveTo>
                  <a:pt x="10553" y="0"/>
                </a:moveTo>
                <a:lnTo>
                  <a:pt x="0" y="14516"/>
                </a:lnTo>
                <a:lnTo>
                  <a:pt x="8267" y="31221"/>
                </a:lnTo>
                <a:lnTo>
                  <a:pt x="13015" y="41839"/>
                </a:lnTo>
                <a:lnTo>
                  <a:pt x="17144" y="52755"/>
                </a:lnTo>
                <a:lnTo>
                  <a:pt x="17144" y="105511"/>
                </a:lnTo>
                <a:lnTo>
                  <a:pt x="19773" y="116077"/>
                </a:lnTo>
                <a:lnTo>
                  <a:pt x="21107" y="134531"/>
                </a:lnTo>
                <a:lnTo>
                  <a:pt x="30327" y="123977"/>
                </a:lnTo>
                <a:lnTo>
                  <a:pt x="30327" y="27698"/>
                </a:lnTo>
                <a:lnTo>
                  <a:pt x="19773" y="6591"/>
                </a:lnTo>
                <a:lnTo>
                  <a:pt x="10553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9830295" y="4827892"/>
            <a:ext cx="290830" cy="314960"/>
          </a:xfrm>
          <a:custGeom>
            <a:avLst/>
            <a:gdLst/>
            <a:ahLst/>
            <a:cxnLst/>
            <a:rect l="l" t="t" r="r" b="b"/>
            <a:pathLst>
              <a:path w="290829" h="314960">
                <a:moveTo>
                  <a:pt x="118491" y="94830"/>
                </a:moveTo>
                <a:lnTo>
                  <a:pt x="103251" y="94830"/>
                </a:lnTo>
                <a:lnTo>
                  <a:pt x="103251" y="116840"/>
                </a:lnTo>
                <a:lnTo>
                  <a:pt x="101511" y="132283"/>
                </a:lnTo>
                <a:lnTo>
                  <a:pt x="100368" y="144602"/>
                </a:lnTo>
                <a:lnTo>
                  <a:pt x="99860" y="154089"/>
                </a:lnTo>
                <a:lnTo>
                  <a:pt x="100241" y="168351"/>
                </a:lnTo>
                <a:lnTo>
                  <a:pt x="100215" y="176695"/>
                </a:lnTo>
                <a:lnTo>
                  <a:pt x="99669" y="185674"/>
                </a:lnTo>
                <a:lnTo>
                  <a:pt x="98323" y="194932"/>
                </a:lnTo>
                <a:lnTo>
                  <a:pt x="96583" y="209219"/>
                </a:lnTo>
                <a:lnTo>
                  <a:pt x="96240" y="225907"/>
                </a:lnTo>
                <a:lnTo>
                  <a:pt x="96913" y="244144"/>
                </a:lnTo>
                <a:lnTo>
                  <a:pt x="98196" y="263055"/>
                </a:lnTo>
                <a:lnTo>
                  <a:pt x="97840" y="275666"/>
                </a:lnTo>
                <a:lnTo>
                  <a:pt x="94970" y="286372"/>
                </a:lnTo>
                <a:lnTo>
                  <a:pt x="89852" y="294513"/>
                </a:lnTo>
                <a:lnTo>
                  <a:pt x="82791" y="299364"/>
                </a:lnTo>
                <a:lnTo>
                  <a:pt x="74091" y="299402"/>
                </a:lnTo>
                <a:lnTo>
                  <a:pt x="72732" y="298907"/>
                </a:lnTo>
                <a:lnTo>
                  <a:pt x="80695" y="290944"/>
                </a:lnTo>
                <a:lnTo>
                  <a:pt x="76733" y="285369"/>
                </a:lnTo>
                <a:lnTo>
                  <a:pt x="72720" y="276504"/>
                </a:lnTo>
                <a:lnTo>
                  <a:pt x="68656" y="264388"/>
                </a:lnTo>
                <a:lnTo>
                  <a:pt x="63220" y="243649"/>
                </a:lnTo>
                <a:lnTo>
                  <a:pt x="67640" y="214312"/>
                </a:lnTo>
                <a:lnTo>
                  <a:pt x="69126" y="206527"/>
                </a:lnTo>
                <a:lnTo>
                  <a:pt x="71513" y="198374"/>
                </a:lnTo>
                <a:lnTo>
                  <a:pt x="80746" y="173710"/>
                </a:lnTo>
                <a:lnTo>
                  <a:pt x="83959" y="163995"/>
                </a:lnTo>
                <a:lnTo>
                  <a:pt x="85610" y="156298"/>
                </a:lnTo>
                <a:lnTo>
                  <a:pt x="86220" y="149453"/>
                </a:lnTo>
                <a:lnTo>
                  <a:pt x="86309" y="142240"/>
                </a:lnTo>
                <a:lnTo>
                  <a:pt x="85991" y="136791"/>
                </a:lnTo>
                <a:lnTo>
                  <a:pt x="85166" y="130606"/>
                </a:lnTo>
                <a:lnTo>
                  <a:pt x="79476" y="98971"/>
                </a:lnTo>
                <a:lnTo>
                  <a:pt x="64363" y="100850"/>
                </a:lnTo>
                <a:lnTo>
                  <a:pt x="71069" y="137007"/>
                </a:lnTo>
                <a:lnTo>
                  <a:pt x="70993" y="148742"/>
                </a:lnTo>
                <a:lnTo>
                  <a:pt x="70485" y="154381"/>
                </a:lnTo>
                <a:lnTo>
                  <a:pt x="69126" y="160489"/>
                </a:lnTo>
                <a:lnTo>
                  <a:pt x="66484" y="168363"/>
                </a:lnTo>
                <a:lnTo>
                  <a:pt x="60020" y="185153"/>
                </a:lnTo>
                <a:lnTo>
                  <a:pt x="56807" y="194284"/>
                </a:lnTo>
                <a:lnTo>
                  <a:pt x="48831" y="238950"/>
                </a:lnTo>
                <a:lnTo>
                  <a:pt x="48602" y="245402"/>
                </a:lnTo>
                <a:lnTo>
                  <a:pt x="49276" y="250774"/>
                </a:lnTo>
                <a:lnTo>
                  <a:pt x="53340" y="266458"/>
                </a:lnTo>
                <a:lnTo>
                  <a:pt x="57823" y="280225"/>
                </a:lnTo>
                <a:lnTo>
                  <a:pt x="63284" y="292481"/>
                </a:lnTo>
                <a:lnTo>
                  <a:pt x="66141" y="296468"/>
                </a:lnTo>
                <a:lnTo>
                  <a:pt x="62433" y="295097"/>
                </a:lnTo>
                <a:lnTo>
                  <a:pt x="29946" y="263779"/>
                </a:lnTo>
                <a:lnTo>
                  <a:pt x="15151" y="227749"/>
                </a:lnTo>
                <a:lnTo>
                  <a:pt x="17703" y="214261"/>
                </a:lnTo>
                <a:lnTo>
                  <a:pt x="25349" y="194297"/>
                </a:lnTo>
                <a:lnTo>
                  <a:pt x="35229" y="173228"/>
                </a:lnTo>
                <a:lnTo>
                  <a:pt x="44513" y="156438"/>
                </a:lnTo>
                <a:lnTo>
                  <a:pt x="49314" y="144716"/>
                </a:lnTo>
                <a:lnTo>
                  <a:pt x="51079" y="131483"/>
                </a:lnTo>
                <a:lnTo>
                  <a:pt x="50825" y="117538"/>
                </a:lnTo>
                <a:lnTo>
                  <a:pt x="49034" y="97510"/>
                </a:lnTo>
                <a:lnTo>
                  <a:pt x="33845" y="98907"/>
                </a:lnTo>
                <a:lnTo>
                  <a:pt x="35509" y="117132"/>
                </a:lnTo>
                <a:lnTo>
                  <a:pt x="35902" y="128930"/>
                </a:lnTo>
                <a:lnTo>
                  <a:pt x="34848" y="139649"/>
                </a:lnTo>
                <a:lnTo>
                  <a:pt x="31597" y="148361"/>
                </a:lnTo>
                <a:lnTo>
                  <a:pt x="23393" y="163080"/>
                </a:lnTo>
                <a:lnTo>
                  <a:pt x="12357" y="185940"/>
                </a:lnTo>
                <a:lnTo>
                  <a:pt x="3048" y="210286"/>
                </a:lnTo>
                <a:lnTo>
                  <a:pt x="0" y="229438"/>
                </a:lnTo>
                <a:lnTo>
                  <a:pt x="2882" y="242481"/>
                </a:lnTo>
                <a:lnTo>
                  <a:pt x="27012" y="285851"/>
                </a:lnTo>
                <a:lnTo>
                  <a:pt x="73228" y="314680"/>
                </a:lnTo>
                <a:lnTo>
                  <a:pt x="88150" y="313626"/>
                </a:lnTo>
                <a:lnTo>
                  <a:pt x="99631" y="306324"/>
                </a:lnTo>
                <a:lnTo>
                  <a:pt x="107950" y="294690"/>
                </a:lnTo>
                <a:lnTo>
                  <a:pt x="112674" y="279590"/>
                </a:lnTo>
                <a:lnTo>
                  <a:pt x="113385" y="261886"/>
                </a:lnTo>
                <a:lnTo>
                  <a:pt x="112153" y="243827"/>
                </a:lnTo>
                <a:lnTo>
                  <a:pt x="111480" y="226555"/>
                </a:lnTo>
                <a:lnTo>
                  <a:pt x="111721" y="210959"/>
                </a:lnTo>
                <a:lnTo>
                  <a:pt x="113258" y="197929"/>
                </a:lnTo>
                <a:lnTo>
                  <a:pt x="114808" y="187401"/>
                </a:lnTo>
                <a:lnTo>
                  <a:pt x="115443" y="177342"/>
                </a:lnTo>
                <a:lnTo>
                  <a:pt x="115481" y="168198"/>
                </a:lnTo>
                <a:lnTo>
                  <a:pt x="115100" y="154089"/>
                </a:lnTo>
                <a:lnTo>
                  <a:pt x="115481" y="146748"/>
                </a:lnTo>
                <a:lnTo>
                  <a:pt x="118440" y="117741"/>
                </a:lnTo>
                <a:lnTo>
                  <a:pt x="118491" y="94830"/>
                </a:lnTo>
                <a:close/>
              </a:path>
              <a:path w="290829" h="314960">
                <a:moveTo>
                  <a:pt x="290360" y="179489"/>
                </a:moveTo>
                <a:lnTo>
                  <a:pt x="288671" y="165950"/>
                </a:lnTo>
                <a:lnTo>
                  <a:pt x="280200" y="167640"/>
                </a:lnTo>
                <a:lnTo>
                  <a:pt x="253758" y="176212"/>
                </a:lnTo>
                <a:lnTo>
                  <a:pt x="244640" y="179489"/>
                </a:lnTo>
                <a:lnTo>
                  <a:pt x="234619" y="180530"/>
                </a:lnTo>
                <a:lnTo>
                  <a:pt x="220497" y="178866"/>
                </a:lnTo>
                <a:lnTo>
                  <a:pt x="207010" y="174967"/>
                </a:lnTo>
                <a:lnTo>
                  <a:pt x="206324" y="174498"/>
                </a:lnTo>
                <a:lnTo>
                  <a:pt x="207391" y="172720"/>
                </a:lnTo>
                <a:lnTo>
                  <a:pt x="210134" y="162547"/>
                </a:lnTo>
                <a:lnTo>
                  <a:pt x="212890" y="150926"/>
                </a:lnTo>
                <a:lnTo>
                  <a:pt x="215011" y="139636"/>
                </a:lnTo>
                <a:lnTo>
                  <a:pt x="215861" y="130390"/>
                </a:lnTo>
                <a:lnTo>
                  <a:pt x="215912" y="121183"/>
                </a:lnTo>
                <a:lnTo>
                  <a:pt x="216268" y="110070"/>
                </a:lnTo>
                <a:lnTo>
                  <a:pt x="217271" y="98958"/>
                </a:lnTo>
                <a:lnTo>
                  <a:pt x="219240" y="89750"/>
                </a:lnTo>
                <a:lnTo>
                  <a:pt x="222758" y="80048"/>
                </a:lnTo>
                <a:lnTo>
                  <a:pt x="227076" y="67957"/>
                </a:lnTo>
                <a:lnTo>
                  <a:pt x="230428" y="56172"/>
                </a:lnTo>
                <a:lnTo>
                  <a:pt x="231101" y="47409"/>
                </a:lnTo>
                <a:lnTo>
                  <a:pt x="226936" y="43319"/>
                </a:lnTo>
                <a:lnTo>
                  <a:pt x="219443" y="42557"/>
                </a:lnTo>
                <a:lnTo>
                  <a:pt x="212267" y="43370"/>
                </a:lnTo>
                <a:lnTo>
                  <a:pt x="209067" y="44030"/>
                </a:lnTo>
                <a:lnTo>
                  <a:pt x="210185" y="55041"/>
                </a:lnTo>
                <a:lnTo>
                  <a:pt x="209080" y="63512"/>
                </a:lnTo>
                <a:lnTo>
                  <a:pt x="206692" y="70700"/>
                </a:lnTo>
                <a:lnTo>
                  <a:pt x="204000" y="77889"/>
                </a:lnTo>
                <a:lnTo>
                  <a:pt x="202006" y="86385"/>
                </a:lnTo>
                <a:lnTo>
                  <a:pt x="200812" y="96304"/>
                </a:lnTo>
                <a:lnTo>
                  <a:pt x="199936" y="107188"/>
                </a:lnTo>
                <a:lnTo>
                  <a:pt x="198920" y="118529"/>
                </a:lnTo>
                <a:lnTo>
                  <a:pt x="198094" y="131711"/>
                </a:lnTo>
                <a:lnTo>
                  <a:pt x="197434" y="146469"/>
                </a:lnTo>
                <a:lnTo>
                  <a:pt x="195872" y="159537"/>
                </a:lnTo>
                <a:lnTo>
                  <a:pt x="189623" y="117424"/>
                </a:lnTo>
                <a:lnTo>
                  <a:pt x="188379" y="82638"/>
                </a:lnTo>
                <a:lnTo>
                  <a:pt x="187058" y="53987"/>
                </a:lnTo>
                <a:lnTo>
                  <a:pt x="184467" y="23749"/>
                </a:lnTo>
                <a:lnTo>
                  <a:pt x="180301" y="0"/>
                </a:lnTo>
                <a:lnTo>
                  <a:pt x="170129" y="15240"/>
                </a:lnTo>
                <a:lnTo>
                  <a:pt x="171831" y="28790"/>
                </a:lnTo>
                <a:lnTo>
                  <a:pt x="173520" y="35572"/>
                </a:lnTo>
                <a:lnTo>
                  <a:pt x="174752" y="46812"/>
                </a:lnTo>
                <a:lnTo>
                  <a:pt x="175844" y="65836"/>
                </a:lnTo>
                <a:lnTo>
                  <a:pt x="176606" y="85813"/>
                </a:lnTo>
                <a:lnTo>
                  <a:pt x="177304" y="113677"/>
                </a:lnTo>
                <a:lnTo>
                  <a:pt x="178803" y="133781"/>
                </a:lnTo>
                <a:lnTo>
                  <a:pt x="181902" y="155155"/>
                </a:lnTo>
                <a:lnTo>
                  <a:pt x="187071" y="172720"/>
                </a:lnTo>
                <a:lnTo>
                  <a:pt x="187464" y="173342"/>
                </a:lnTo>
                <a:lnTo>
                  <a:pt x="183883" y="176403"/>
                </a:lnTo>
                <a:lnTo>
                  <a:pt x="171818" y="183934"/>
                </a:lnTo>
                <a:lnTo>
                  <a:pt x="159753" y="190525"/>
                </a:lnTo>
                <a:lnTo>
                  <a:pt x="144729" y="198120"/>
                </a:lnTo>
                <a:lnTo>
                  <a:pt x="139674" y="199809"/>
                </a:lnTo>
                <a:lnTo>
                  <a:pt x="132867" y="216750"/>
                </a:lnTo>
                <a:lnTo>
                  <a:pt x="129501" y="223520"/>
                </a:lnTo>
                <a:lnTo>
                  <a:pt x="124409" y="230289"/>
                </a:lnTo>
                <a:lnTo>
                  <a:pt x="123393" y="234924"/>
                </a:lnTo>
                <a:lnTo>
                  <a:pt x="126530" y="238137"/>
                </a:lnTo>
                <a:lnTo>
                  <a:pt x="131559" y="239115"/>
                </a:lnTo>
                <a:lnTo>
                  <a:pt x="136271" y="237070"/>
                </a:lnTo>
                <a:lnTo>
                  <a:pt x="141312" y="230695"/>
                </a:lnTo>
                <a:lnTo>
                  <a:pt x="147485" y="221615"/>
                </a:lnTo>
                <a:lnTo>
                  <a:pt x="152704" y="213499"/>
                </a:lnTo>
                <a:lnTo>
                  <a:pt x="154901" y="209969"/>
                </a:lnTo>
                <a:lnTo>
                  <a:pt x="166751" y="206590"/>
                </a:lnTo>
                <a:lnTo>
                  <a:pt x="175209" y="201510"/>
                </a:lnTo>
                <a:lnTo>
                  <a:pt x="181317" y="197777"/>
                </a:lnTo>
                <a:lnTo>
                  <a:pt x="171716" y="216306"/>
                </a:lnTo>
                <a:lnTo>
                  <a:pt x="157657" y="230936"/>
                </a:lnTo>
                <a:lnTo>
                  <a:pt x="141541" y="240614"/>
                </a:lnTo>
                <a:lnTo>
                  <a:pt x="125564" y="244703"/>
                </a:lnTo>
                <a:lnTo>
                  <a:pt x="126657" y="259905"/>
                </a:lnTo>
                <a:lnTo>
                  <a:pt x="146329" y="255079"/>
                </a:lnTo>
                <a:lnTo>
                  <a:pt x="166255" y="243560"/>
                </a:lnTo>
                <a:lnTo>
                  <a:pt x="183705" y="225793"/>
                </a:lnTo>
                <a:lnTo>
                  <a:pt x="195986" y="202222"/>
                </a:lnTo>
                <a:lnTo>
                  <a:pt x="181787" y="197497"/>
                </a:lnTo>
                <a:lnTo>
                  <a:pt x="183324" y="196545"/>
                </a:lnTo>
                <a:lnTo>
                  <a:pt x="193205" y="189661"/>
                </a:lnTo>
                <a:lnTo>
                  <a:pt x="197192" y="186016"/>
                </a:lnTo>
                <a:lnTo>
                  <a:pt x="203568" y="190715"/>
                </a:lnTo>
                <a:lnTo>
                  <a:pt x="213258" y="193916"/>
                </a:lnTo>
                <a:lnTo>
                  <a:pt x="222631" y="194729"/>
                </a:lnTo>
                <a:lnTo>
                  <a:pt x="233045" y="193357"/>
                </a:lnTo>
                <a:lnTo>
                  <a:pt x="261543" y="186321"/>
                </a:lnTo>
                <a:lnTo>
                  <a:pt x="247357" y="226758"/>
                </a:lnTo>
                <a:lnTo>
                  <a:pt x="236499" y="258660"/>
                </a:lnTo>
                <a:lnTo>
                  <a:pt x="229273" y="281660"/>
                </a:lnTo>
                <a:lnTo>
                  <a:pt x="226009" y="303098"/>
                </a:lnTo>
                <a:lnTo>
                  <a:pt x="239560" y="292938"/>
                </a:lnTo>
                <a:lnTo>
                  <a:pt x="280200" y="182892"/>
                </a:lnTo>
                <a:lnTo>
                  <a:pt x="290360" y="17948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9743897" y="4636541"/>
            <a:ext cx="101600" cy="154940"/>
          </a:xfrm>
          <a:custGeom>
            <a:avLst/>
            <a:gdLst/>
            <a:ahLst/>
            <a:cxnLst/>
            <a:rect l="l" t="t" r="r" b="b"/>
            <a:pathLst>
              <a:path w="101600" h="154939">
                <a:moveTo>
                  <a:pt x="101600" y="129540"/>
                </a:moveTo>
                <a:lnTo>
                  <a:pt x="99060" y="129540"/>
                </a:lnTo>
                <a:lnTo>
                  <a:pt x="99060" y="27940"/>
                </a:lnTo>
                <a:lnTo>
                  <a:pt x="99060" y="0"/>
                </a:lnTo>
                <a:lnTo>
                  <a:pt x="0" y="0"/>
                </a:lnTo>
                <a:lnTo>
                  <a:pt x="0" y="27940"/>
                </a:lnTo>
                <a:lnTo>
                  <a:pt x="7607" y="27940"/>
                </a:lnTo>
                <a:lnTo>
                  <a:pt x="7607" y="129540"/>
                </a:lnTo>
                <a:lnTo>
                  <a:pt x="7607" y="154940"/>
                </a:lnTo>
                <a:lnTo>
                  <a:pt x="101600" y="154940"/>
                </a:lnTo>
                <a:lnTo>
                  <a:pt x="101600" y="129540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9832797" y="4860061"/>
            <a:ext cx="114300" cy="55880"/>
          </a:xfrm>
          <a:custGeom>
            <a:avLst/>
            <a:gdLst/>
            <a:ahLst/>
            <a:cxnLst/>
            <a:rect l="l" t="t" r="r" b="b"/>
            <a:pathLst>
              <a:path w="114300" h="55879">
                <a:moveTo>
                  <a:pt x="113944" y="0"/>
                </a:moveTo>
                <a:lnTo>
                  <a:pt x="0" y="0"/>
                </a:lnTo>
                <a:lnTo>
                  <a:pt x="0" y="55397"/>
                </a:lnTo>
                <a:lnTo>
                  <a:pt x="113944" y="55397"/>
                </a:lnTo>
                <a:lnTo>
                  <a:pt x="113944" y="0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8509444" y="3247415"/>
            <a:ext cx="96520" cy="15240"/>
          </a:xfrm>
          <a:custGeom>
            <a:avLst/>
            <a:gdLst/>
            <a:ahLst/>
            <a:cxnLst/>
            <a:rect l="l" t="t" r="r" b="b"/>
            <a:pathLst>
              <a:path w="96520" h="15239">
                <a:moveTo>
                  <a:pt x="96520" y="0"/>
                </a:moveTo>
                <a:lnTo>
                  <a:pt x="0" y="0"/>
                </a:lnTo>
                <a:lnTo>
                  <a:pt x="0" y="15240"/>
                </a:lnTo>
                <a:lnTo>
                  <a:pt x="96520" y="15240"/>
                </a:lnTo>
                <a:lnTo>
                  <a:pt x="9652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8519604" y="3450361"/>
            <a:ext cx="96520" cy="15240"/>
          </a:xfrm>
          <a:custGeom>
            <a:avLst/>
            <a:gdLst/>
            <a:ahLst/>
            <a:cxnLst/>
            <a:rect l="l" t="t" r="r" b="b"/>
            <a:pathLst>
              <a:path w="96520" h="15239">
                <a:moveTo>
                  <a:pt x="96520" y="0"/>
                </a:moveTo>
                <a:lnTo>
                  <a:pt x="0" y="0"/>
                </a:lnTo>
                <a:lnTo>
                  <a:pt x="0" y="15240"/>
                </a:lnTo>
                <a:lnTo>
                  <a:pt x="96520" y="15240"/>
                </a:lnTo>
                <a:lnTo>
                  <a:pt x="9652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8522271" y="3717251"/>
            <a:ext cx="96520" cy="15240"/>
          </a:xfrm>
          <a:custGeom>
            <a:avLst/>
            <a:gdLst/>
            <a:ahLst/>
            <a:cxnLst/>
            <a:rect l="l" t="t" r="r" b="b"/>
            <a:pathLst>
              <a:path w="96520" h="15239">
                <a:moveTo>
                  <a:pt x="96520" y="0"/>
                </a:moveTo>
                <a:lnTo>
                  <a:pt x="0" y="0"/>
                </a:lnTo>
                <a:lnTo>
                  <a:pt x="0" y="15239"/>
                </a:lnTo>
                <a:lnTo>
                  <a:pt x="96520" y="15239"/>
                </a:lnTo>
                <a:lnTo>
                  <a:pt x="9652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8506904" y="3503701"/>
            <a:ext cx="96520" cy="15240"/>
          </a:xfrm>
          <a:custGeom>
            <a:avLst/>
            <a:gdLst/>
            <a:ahLst/>
            <a:cxnLst/>
            <a:rect l="l" t="t" r="r" b="b"/>
            <a:pathLst>
              <a:path w="96520" h="15239">
                <a:moveTo>
                  <a:pt x="96520" y="0"/>
                </a:moveTo>
                <a:lnTo>
                  <a:pt x="0" y="0"/>
                </a:lnTo>
                <a:lnTo>
                  <a:pt x="0" y="15240"/>
                </a:lnTo>
                <a:lnTo>
                  <a:pt x="96520" y="15240"/>
                </a:lnTo>
                <a:lnTo>
                  <a:pt x="9652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8511984" y="3765321"/>
            <a:ext cx="96520" cy="15240"/>
          </a:xfrm>
          <a:custGeom>
            <a:avLst/>
            <a:gdLst/>
            <a:ahLst/>
            <a:cxnLst/>
            <a:rect l="l" t="t" r="r" b="b"/>
            <a:pathLst>
              <a:path w="96520" h="15239">
                <a:moveTo>
                  <a:pt x="96520" y="0"/>
                </a:moveTo>
                <a:lnTo>
                  <a:pt x="0" y="0"/>
                </a:lnTo>
                <a:lnTo>
                  <a:pt x="0" y="15239"/>
                </a:lnTo>
                <a:lnTo>
                  <a:pt x="96520" y="15239"/>
                </a:lnTo>
                <a:lnTo>
                  <a:pt x="9652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8522144" y="3196361"/>
            <a:ext cx="96520" cy="15240"/>
          </a:xfrm>
          <a:custGeom>
            <a:avLst/>
            <a:gdLst/>
            <a:ahLst/>
            <a:cxnLst/>
            <a:rect l="l" t="t" r="r" b="b"/>
            <a:pathLst>
              <a:path w="96520" h="15239">
                <a:moveTo>
                  <a:pt x="96520" y="0"/>
                </a:moveTo>
                <a:lnTo>
                  <a:pt x="0" y="0"/>
                </a:lnTo>
                <a:lnTo>
                  <a:pt x="0" y="15240"/>
                </a:lnTo>
                <a:lnTo>
                  <a:pt x="96520" y="15240"/>
                </a:lnTo>
                <a:lnTo>
                  <a:pt x="9652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0035401" y="3394101"/>
            <a:ext cx="36195" cy="36195"/>
          </a:xfrm>
          <a:custGeom>
            <a:avLst/>
            <a:gdLst/>
            <a:ahLst/>
            <a:cxnLst/>
            <a:rect l="l" t="t" r="r" b="b"/>
            <a:pathLst>
              <a:path w="36195" h="36195">
                <a:moveTo>
                  <a:pt x="17957" y="0"/>
                </a:moveTo>
                <a:lnTo>
                  <a:pt x="10967" y="1411"/>
                </a:lnTo>
                <a:lnTo>
                  <a:pt x="5259" y="5260"/>
                </a:lnTo>
                <a:lnTo>
                  <a:pt x="1411" y="10972"/>
                </a:lnTo>
                <a:lnTo>
                  <a:pt x="0" y="17970"/>
                </a:lnTo>
                <a:lnTo>
                  <a:pt x="0" y="27889"/>
                </a:lnTo>
                <a:lnTo>
                  <a:pt x="8039" y="35928"/>
                </a:lnTo>
                <a:lnTo>
                  <a:pt x="27876" y="35928"/>
                </a:lnTo>
                <a:lnTo>
                  <a:pt x="35915" y="27889"/>
                </a:lnTo>
                <a:lnTo>
                  <a:pt x="35915" y="17970"/>
                </a:lnTo>
                <a:lnTo>
                  <a:pt x="34504" y="10972"/>
                </a:lnTo>
                <a:lnTo>
                  <a:pt x="30656" y="5260"/>
                </a:lnTo>
                <a:lnTo>
                  <a:pt x="24948" y="1411"/>
                </a:lnTo>
                <a:lnTo>
                  <a:pt x="17957" y="0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0036658" y="4754055"/>
            <a:ext cx="38735" cy="104775"/>
          </a:xfrm>
          <a:custGeom>
            <a:avLst/>
            <a:gdLst/>
            <a:ahLst/>
            <a:cxnLst/>
            <a:rect l="l" t="t" r="r" b="b"/>
            <a:pathLst>
              <a:path w="38735" h="104775">
                <a:moveTo>
                  <a:pt x="35915" y="8039"/>
                </a:moveTo>
                <a:lnTo>
                  <a:pt x="27876" y="0"/>
                </a:lnTo>
                <a:lnTo>
                  <a:pt x="8026" y="0"/>
                </a:lnTo>
                <a:lnTo>
                  <a:pt x="0" y="8039"/>
                </a:lnTo>
                <a:lnTo>
                  <a:pt x="0" y="27889"/>
                </a:lnTo>
                <a:lnTo>
                  <a:pt x="8026" y="35915"/>
                </a:lnTo>
                <a:lnTo>
                  <a:pt x="27876" y="35915"/>
                </a:lnTo>
                <a:lnTo>
                  <a:pt x="35915" y="27889"/>
                </a:lnTo>
                <a:lnTo>
                  <a:pt x="35915" y="17957"/>
                </a:lnTo>
                <a:lnTo>
                  <a:pt x="35915" y="8039"/>
                </a:lnTo>
                <a:close/>
              </a:path>
              <a:path w="38735" h="104775">
                <a:moveTo>
                  <a:pt x="38455" y="76619"/>
                </a:moveTo>
                <a:lnTo>
                  <a:pt x="30416" y="68580"/>
                </a:lnTo>
                <a:lnTo>
                  <a:pt x="10579" y="68580"/>
                </a:lnTo>
                <a:lnTo>
                  <a:pt x="2540" y="76619"/>
                </a:lnTo>
                <a:lnTo>
                  <a:pt x="2540" y="96456"/>
                </a:lnTo>
                <a:lnTo>
                  <a:pt x="10579" y="104495"/>
                </a:lnTo>
                <a:lnTo>
                  <a:pt x="30416" y="104495"/>
                </a:lnTo>
                <a:lnTo>
                  <a:pt x="38455" y="96456"/>
                </a:lnTo>
                <a:lnTo>
                  <a:pt x="38455" y="86537"/>
                </a:lnTo>
                <a:lnTo>
                  <a:pt x="38455" y="76619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0035401" y="3467761"/>
            <a:ext cx="36195" cy="36195"/>
          </a:xfrm>
          <a:custGeom>
            <a:avLst/>
            <a:gdLst/>
            <a:ahLst/>
            <a:cxnLst/>
            <a:rect l="l" t="t" r="r" b="b"/>
            <a:pathLst>
              <a:path w="36195" h="36195">
                <a:moveTo>
                  <a:pt x="27876" y="0"/>
                </a:moveTo>
                <a:lnTo>
                  <a:pt x="8039" y="0"/>
                </a:lnTo>
                <a:lnTo>
                  <a:pt x="0" y="8039"/>
                </a:lnTo>
                <a:lnTo>
                  <a:pt x="0" y="27889"/>
                </a:lnTo>
                <a:lnTo>
                  <a:pt x="8039" y="35915"/>
                </a:lnTo>
                <a:lnTo>
                  <a:pt x="27876" y="35915"/>
                </a:lnTo>
                <a:lnTo>
                  <a:pt x="35915" y="27889"/>
                </a:lnTo>
                <a:lnTo>
                  <a:pt x="35915" y="17957"/>
                </a:lnTo>
                <a:lnTo>
                  <a:pt x="35915" y="8039"/>
                </a:lnTo>
                <a:lnTo>
                  <a:pt x="27876" y="0"/>
                </a:lnTo>
                <a:close/>
              </a:path>
            </a:pathLst>
          </a:custGeom>
          <a:solidFill>
            <a:srgbClr val="A2A4A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0" name="object 320"/>
          <p:cNvGrpSpPr/>
          <p:nvPr/>
        </p:nvGrpSpPr>
        <p:grpSpPr>
          <a:xfrm>
            <a:off x="8969490" y="4518431"/>
            <a:ext cx="398145" cy="1107440"/>
            <a:chOff x="3914889" y="4518431"/>
            <a:chExt cx="398145" cy="1107440"/>
          </a:xfrm>
        </p:grpSpPr>
        <p:sp>
          <p:nvSpPr>
            <p:cNvPr id="321" name="object 321"/>
            <p:cNvSpPr/>
            <p:nvPr/>
          </p:nvSpPr>
          <p:spPr>
            <a:xfrm>
              <a:off x="3914889" y="4518431"/>
              <a:ext cx="318770" cy="1107440"/>
            </a:xfrm>
            <a:custGeom>
              <a:avLst/>
              <a:gdLst/>
              <a:ahLst/>
              <a:cxnLst/>
              <a:rect l="l" t="t" r="r" b="b"/>
              <a:pathLst>
                <a:path w="318770" h="1107439">
                  <a:moveTo>
                    <a:pt x="287451" y="0"/>
                  </a:moveTo>
                  <a:lnTo>
                    <a:pt x="30797" y="0"/>
                  </a:lnTo>
                  <a:lnTo>
                    <a:pt x="18832" y="2376"/>
                  </a:lnTo>
                  <a:lnTo>
                    <a:pt x="9040" y="8845"/>
                  </a:lnTo>
                  <a:lnTo>
                    <a:pt x="2427" y="18420"/>
                  </a:lnTo>
                  <a:lnTo>
                    <a:pt x="0" y="30111"/>
                  </a:lnTo>
                  <a:lnTo>
                    <a:pt x="0" y="32131"/>
                  </a:lnTo>
                  <a:lnTo>
                    <a:pt x="4483" y="25491"/>
                  </a:lnTo>
                  <a:lnTo>
                    <a:pt x="10552" y="20308"/>
                  </a:lnTo>
                  <a:lnTo>
                    <a:pt x="17875" y="16938"/>
                  </a:lnTo>
                  <a:lnTo>
                    <a:pt x="26123" y="15735"/>
                  </a:lnTo>
                  <a:lnTo>
                    <a:pt x="269862" y="15735"/>
                  </a:lnTo>
                  <a:lnTo>
                    <a:pt x="281222" y="18042"/>
                  </a:lnTo>
                  <a:lnTo>
                    <a:pt x="290526" y="24326"/>
                  </a:lnTo>
                  <a:lnTo>
                    <a:pt x="296813" y="33630"/>
                  </a:lnTo>
                  <a:lnTo>
                    <a:pt x="299123" y="44996"/>
                  </a:lnTo>
                  <a:lnTo>
                    <a:pt x="299123" y="1063421"/>
                  </a:lnTo>
                  <a:lnTo>
                    <a:pt x="296815" y="1074731"/>
                  </a:lnTo>
                  <a:lnTo>
                    <a:pt x="290533" y="1083881"/>
                  </a:lnTo>
                  <a:lnTo>
                    <a:pt x="281233" y="1089935"/>
                  </a:lnTo>
                  <a:lnTo>
                    <a:pt x="269875" y="1091958"/>
                  </a:lnTo>
                  <a:lnTo>
                    <a:pt x="26111" y="1085811"/>
                  </a:lnTo>
                  <a:lnTo>
                    <a:pt x="17864" y="1084399"/>
                  </a:lnTo>
                  <a:lnTo>
                    <a:pt x="10545" y="1080843"/>
                  </a:lnTo>
                  <a:lnTo>
                    <a:pt x="4481" y="1075510"/>
                  </a:lnTo>
                  <a:lnTo>
                    <a:pt x="0" y="1068768"/>
                  </a:lnTo>
                  <a:lnTo>
                    <a:pt x="0" y="1069682"/>
                  </a:lnTo>
                  <a:lnTo>
                    <a:pt x="30797" y="1100518"/>
                  </a:lnTo>
                  <a:lnTo>
                    <a:pt x="287451" y="1106843"/>
                  </a:lnTo>
                  <a:lnTo>
                    <a:pt x="299411" y="1104765"/>
                  </a:lnTo>
                  <a:lnTo>
                    <a:pt x="309203" y="1098543"/>
                  </a:lnTo>
                  <a:lnTo>
                    <a:pt x="315819" y="1089140"/>
                  </a:lnTo>
                  <a:lnTo>
                    <a:pt x="318249" y="1077518"/>
                  </a:lnTo>
                  <a:lnTo>
                    <a:pt x="318249" y="30111"/>
                  </a:lnTo>
                  <a:lnTo>
                    <a:pt x="315817" y="18420"/>
                  </a:lnTo>
                  <a:lnTo>
                    <a:pt x="309198" y="8845"/>
                  </a:lnTo>
                  <a:lnTo>
                    <a:pt x="299405" y="2376"/>
                  </a:lnTo>
                  <a:lnTo>
                    <a:pt x="28745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3960304" y="4640135"/>
              <a:ext cx="152400" cy="885825"/>
            </a:xfrm>
            <a:custGeom>
              <a:avLst/>
              <a:gdLst/>
              <a:ahLst/>
              <a:cxnLst/>
              <a:rect l="l" t="t" r="r" b="b"/>
              <a:pathLst>
                <a:path w="152400" h="885825">
                  <a:moveTo>
                    <a:pt x="133781" y="839685"/>
                  </a:moveTo>
                  <a:lnTo>
                    <a:pt x="130390" y="827849"/>
                  </a:lnTo>
                  <a:lnTo>
                    <a:pt x="113449" y="836307"/>
                  </a:lnTo>
                  <a:lnTo>
                    <a:pt x="0" y="873556"/>
                  </a:lnTo>
                  <a:lnTo>
                    <a:pt x="3390" y="885405"/>
                  </a:lnTo>
                  <a:lnTo>
                    <a:pt x="116840" y="848156"/>
                  </a:lnTo>
                  <a:lnTo>
                    <a:pt x="133781" y="839685"/>
                  </a:lnTo>
                  <a:close/>
                </a:path>
                <a:path w="152400" h="885825">
                  <a:moveTo>
                    <a:pt x="147066" y="529348"/>
                  </a:moveTo>
                  <a:lnTo>
                    <a:pt x="144043" y="521030"/>
                  </a:lnTo>
                  <a:lnTo>
                    <a:pt x="129540" y="509257"/>
                  </a:lnTo>
                  <a:lnTo>
                    <a:pt x="120789" y="507987"/>
                  </a:lnTo>
                  <a:lnTo>
                    <a:pt x="113703" y="516699"/>
                  </a:lnTo>
                  <a:lnTo>
                    <a:pt x="116725" y="525018"/>
                  </a:lnTo>
                  <a:lnTo>
                    <a:pt x="131254" y="536816"/>
                  </a:lnTo>
                  <a:lnTo>
                    <a:pt x="140004" y="538060"/>
                  </a:lnTo>
                  <a:lnTo>
                    <a:pt x="143535" y="533717"/>
                  </a:lnTo>
                  <a:lnTo>
                    <a:pt x="147066" y="529348"/>
                  </a:lnTo>
                  <a:close/>
                </a:path>
                <a:path w="152400" h="885825">
                  <a:moveTo>
                    <a:pt x="150456" y="781659"/>
                  </a:moveTo>
                  <a:lnTo>
                    <a:pt x="147447" y="773353"/>
                  </a:lnTo>
                  <a:lnTo>
                    <a:pt x="132930" y="761568"/>
                  </a:lnTo>
                  <a:lnTo>
                    <a:pt x="124180" y="760298"/>
                  </a:lnTo>
                  <a:lnTo>
                    <a:pt x="117094" y="769010"/>
                  </a:lnTo>
                  <a:lnTo>
                    <a:pt x="120116" y="777316"/>
                  </a:lnTo>
                  <a:lnTo>
                    <a:pt x="134632" y="789127"/>
                  </a:lnTo>
                  <a:lnTo>
                    <a:pt x="143395" y="790371"/>
                  </a:lnTo>
                  <a:lnTo>
                    <a:pt x="146926" y="786028"/>
                  </a:lnTo>
                  <a:lnTo>
                    <a:pt x="150456" y="781659"/>
                  </a:lnTo>
                  <a:close/>
                </a:path>
                <a:path w="152400" h="885825">
                  <a:moveTo>
                    <a:pt x="150456" y="21348"/>
                  </a:moveTo>
                  <a:lnTo>
                    <a:pt x="147447" y="13030"/>
                  </a:lnTo>
                  <a:lnTo>
                    <a:pt x="132918" y="1257"/>
                  </a:lnTo>
                  <a:lnTo>
                    <a:pt x="124167" y="0"/>
                  </a:lnTo>
                  <a:lnTo>
                    <a:pt x="117094" y="8712"/>
                  </a:lnTo>
                  <a:lnTo>
                    <a:pt x="120116" y="17030"/>
                  </a:lnTo>
                  <a:lnTo>
                    <a:pt x="134620" y="28816"/>
                  </a:lnTo>
                  <a:lnTo>
                    <a:pt x="143383" y="30060"/>
                  </a:lnTo>
                  <a:lnTo>
                    <a:pt x="146926" y="25717"/>
                  </a:lnTo>
                  <a:lnTo>
                    <a:pt x="150456" y="21348"/>
                  </a:lnTo>
                  <a:close/>
                </a:path>
                <a:path w="152400" h="885825">
                  <a:moveTo>
                    <a:pt x="152146" y="275348"/>
                  </a:moveTo>
                  <a:lnTo>
                    <a:pt x="149123" y="267030"/>
                  </a:lnTo>
                  <a:lnTo>
                    <a:pt x="134620" y="255257"/>
                  </a:lnTo>
                  <a:lnTo>
                    <a:pt x="125869" y="253987"/>
                  </a:lnTo>
                  <a:lnTo>
                    <a:pt x="118783" y="262699"/>
                  </a:lnTo>
                  <a:lnTo>
                    <a:pt x="121805" y="271018"/>
                  </a:lnTo>
                  <a:lnTo>
                    <a:pt x="136334" y="282816"/>
                  </a:lnTo>
                  <a:lnTo>
                    <a:pt x="145084" y="284060"/>
                  </a:lnTo>
                  <a:lnTo>
                    <a:pt x="148615" y="279717"/>
                  </a:lnTo>
                  <a:lnTo>
                    <a:pt x="152146" y="27534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4261726" y="5354510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1689" y="0"/>
                  </a:moveTo>
                  <a:lnTo>
                    <a:pt x="20739" y="41276"/>
                  </a:lnTo>
                  <a:lnTo>
                    <a:pt x="49098" y="50800"/>
                  </a:lnTo>
                  <a:lnTo>
                    <a:pt x="50800" y="28790"/>
                  </a:lnTo>
                  <a:lnTo>
                    <a:pt x="38838" y="25249"/>
                  </a:lnTo>
                  <a:lnTo>
                    <a:pt x="24972" y="18214"/>
                  </a:lnTo>
                  <a:lnTo>
                    <a:pt x="11743" y="9270"/>
                  </a:lnTo>
                  <a:lnTo>
                    <a:pt x="168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4" name="object 324"/>
          <p:cNvSpPr/>
          <p:nvPr/>
        </p:nvSpPr>
        <p:spPr>
          <a:xfrm>
            <a:off x="9971976" y="4356201"/>
            <a:ext cx="355600" cy="96520"/>
          </a:xfrm>
          <a:custGeom>
            <a:avLst/>
            <a:gdLst/>
            <a:ahLst/>
            <a:cxnLst/>
            <a:rect l="l" t="t" r="r" b="b"/>
            <a:pathLst>
              <a:path w="355600" h="96520">
                <a:moveTo>
                  <a:pt x="355600" y="0"/>
                </a:moveTo>
                <a:lnTo>
                  <a:pt x="0" y="5918"/>
                </a:lnTo>
                <a:lnTo>
                  <a:pt x="0" y="48260"/>
                </a:lnTo>
                <a:lnTo>
                  <a:pt x="18630" y="48260"/>
                </a:lnTo>
                <a:lnTo>
                  <a:pt x="18630" y="90589"/>
                </a:lnTo>
                <a:lnTo>
                  <a:pt x="20307" y="95542"/>
                </a:lnTo>
                <a:lnTo>
                  <a:pt x="314921" y="96202"/>
                </a:lnTo>
                <a:lnTo>
                  <a:pt x="320052" y="96037"/>
                </a:lnTo>
                <a:lnTo>
                  <a:pt x="324916" y="94818"/>
                </a:lnTo>
                <a:lnTo>
                  <a:pt x="325107" y="55880"/>
                </a:lnTo>
                <a:lnTo>
                  <a:pt x="332739" y="48260"/>
                </a:lnTo>
                <a:lnTo>
                  <a:pt x="353060" y="48260"/>
                </a:lnTo>
                <a:lnTo>
                  <a:pt x="355600" y="45720"/>
                </a:lnTo>
                <a:lnTo>
                  <a:pt x="355600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9743390" y="4653573"/>
            <a:ext cx="102235" cy="13335"/>
          </a:xfrm>
          <a:custGeom>
            <a:avLst/>
            <a:gdLst/>
            <a:ahLst/>
            <a:cxnLst/>
            <a:rect l="l" t="t" r="r" b="b"/>
            <a:pathLst>
              <a:path w="102235" h="13335">
                <a:moveTo>
                  <a:pt x="101676" y="0"/>
                </a:moveTo>
                <a:lnTo>
                  <a:pt x="0" y="0"/>
                </a:lnTo>
                <a:lnTo>
                  <a:pt x="0" y="13169"/>
                </a:lnTo>
                <a:lnTo>
                  <a:pt x="101676" y="13169"/>
                </a:lnTo>
                <a:lnTo>
                  <a:pt x="101676" y="0"/>
                </a:lnTo>
                <a:close/>
              </a:path>
            </a:pathLst>
          </a:custGeom>
          <a:solidFill>
            <a:srgbClr val="5758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6" name="object 326"/>
          <p:cNvGrpSpPr/>
          <p:nvPr/>
        </p:nvGrpSpPr>
        <p:grpSpPr>
          <a:xfrm>
            <a:off x="9743390" y="4616221"/>
            <a:ext cx="191135" cy="218440"/>
            <a:chOff x="4688789" y="4616221"/>
            <a:chExt cx="191135" cy="218440"/>
          </a:xfrm>
        </p:grpSpPr>
        <p:sp>
          <p:nvSpPr>
            <p:cNvPr id="327" name="object 327"/>
            <p:cNvSpPr/>
            <p:nvPr/>
          </p:nvSpPr>
          <p:spPr>
            <a:xfrm>
              <a:off x="4688789" y="4765573"/>
              <a:ext cx="102235" cy="15875"/>
            </a:xfrm>
            <a:custGeom>
              <a:avLst/>
              <a:gdLst/>
              <a:ahLst/>
              <a:cxnLst/>
              <a:rect l="l" t="t" r="r" b="b"/>
              <a:pathLst>
                <a:path w="102235" h="15875">
                  <a:moveTo>
                    <a:pt x="102108" y="0"/>
                  </a:moveTo>
                  <a:lnTo>
                    <a:pt x="0" y="0"/>
                  </a:lnTo>
                  <a:lnTo>
                    <a:pt x="0" y="15748"/>
                  </a:lnTo>
                  <a:lnTo>
                    <a:pt x="102108" y="15748"/>
                  </a:lnTo>
                  <a:lnTo>
                    <a:pt x="102108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4793424" y="4616221"/>
              <a:ext cx="86995" cy="218440"/>
            </a:xfrm>
            <a:custGeom>
              <a:avLst/>
              <a:gdLst/>
              <a:ahLst/>
              <a:cxnLst/>
              <a:rect l="l" t="t" r="r" b="b"/>
              <a:pathLst>
                <a:path w="86995" h="218439">
                  <a:moveTo>
                    <a:pt x="86372" y="0"/>
                  </a:moveTo>
                  <a:lnTo>
                    <a:pt x="0" y="0"/>
                  </a:lnTo>
                  <a:lnTo>
                    <a:pt x="0" y="218439"/>
                  </a:lnTo>
                  <a:lnTo>
                    <a:pt x="86372" y="218439"/>
                  </a:lnTo>
                  <a:lnTo>
                    <a:pt x="8637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29" name="object 329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10203925" y="5273197"/>
            <a:ext cx="142349" cy="151150"/>
          </a:xfrm>
          <a:prstGeom prst="rect">
            <a:avLst/>
          </a:prstGeom>
        </p:spPr>
      </p:pic>
      <p:grpSp>
        <p:nvGrpSpPr>
          <p:cNvPr id="330" name="object 330"/>
          <p:cNvGrpSpPr/>
          <p:nvPr/>
        </p:nvGrpSpPr>
        <p:grpSpPr>
          <a:xfrm>
            <a:off x="9688856" y="5131714"/>
            <a:ext cx="316865" cy="57150"/>
            <a:chOff x="4634255" y="5131714"/>
            <a:chExt cx="316865" cy="57150"/>
          </a:xfrm>
        </p:grpSpPr>
        <p:sp>
          <p:nvSpPr>
            <p:cNvPr id="331" name="object 331"/>
            <p:cNvSpPr/>
            <p:nvPr/>
          </p:nvSpPr>
          <p:spPr>
            <a:xfrm>
              <a:off x="4688052" y="5131714"/>
              <a:ext cx="262890" cy="57150"/>
            </a:xfrm>
            <a:custGeom>
              <a:avLst/>
              <a:gdLst/>
              <a:ahLst/>
              <a:cxnLst/>
              <a:rect l="l" t="t" r="r" b="b"/>
              <a:pathLst>
                <a:path w="262889" h="57150">
                  <a:moveTo>
                    <a:pt x="262851" y="0"/>
                  </a:moveTo>
                  <a:lnTo>
                    <a:pt x="0" y="0"/>
                  </a:lnTo>
                  <a:lnTo>
                    <a:pt x="0" y="56870"/>
                  </a:lnTo>
                  <a:lnTo>
                    <a:pt x="262851" y="56870"/>
                  </a:lnTo>
                  <a:lnTo>
                    <a:pt x="2628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4634255" y="5142953"/>
              <a:ext cx="89535" cy="22225"/>
            </a:xfrm>
            <a:custGeom>
              <a:avLst/>
              <a:gdLst/>
              <a:ahLst/>
              <a:cxnLst/>
              <a:rect l="l" t="t" r="r" b="b"/>
              <a:pathLst>
                <a:path w="89535" h="22225">
                  <a:moveTo>
                    <a:pt x="88912" y="0"/>
                  </a:moveTo>
                  <a:lnTo>
                    <a:pt x="0" y="0"/>
                  </a:lnTo>
                  <a:lnTo>
                    <a:pt x="0" y="21907"/>
                  </a:lnTo>
                  <a:lnTo>
                    <a:pt x="88912" y="21907"/>
                  </a:lnTo>
                  <a:lnTo>
                    <a:pt x="8891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3" name="object 333"/>
          <p:cNvSpPr/>
          <p:nvPr/>
        </p:nvSpPr>
        <p:spPr>
          <a:xfrm>
            <a:off x="9883103" y="4829593"/>
            <a:ext cx="97155" cy="135890"/>
          </a:xfrm>
          <a:custGeom>
            <a:avLst/>
            <a:gdLst/>
            <a:ahLst/>
            <a:cxnLst/>
            <a:rect l="l" t="t" r="r" b="b"/>
            <a:pathLst>
              <a:path w="97154" h="135889">
                <a:moveTo>
                  <a:pt x="97002" y="0"/>
                </a:moveTo>
                <a:lnTo>
                  <a:pt x="63144" y="0"/>
                </a:lnTo>
                <a:lnTo>
                  <a:pt x="63144" y="6858"/>
                </a:lnTo>
                <a:lnTo>
                  <a:pt x="0" y="6858"/>
                </a:lnTo>
                <a:lnTo>
                  <a:pt x="0" y="32461"/>
                </a:lnTo>
                <a:lnTo>
                  <a:pt x="63144" y="32461"/>
                </a:lnTo>
                <a:lnTo>
                  <a:pt x="63144" y="135458"/>
                </a:lnTo>
                <a:lnTo>
                  <a:pt x="97002" y="135458"/>
                </a:lnTo>
                <a:lnTo>
                  <a:pt x="97002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4" name="object 334"/>
          <p:cNvGrpSpPr/>
          <p:nvPr/>
        </p:nvGrpSpPr>
        <p:grpSpPr>
          <a:xfrm>
            <a:off x="9657969" y="4441812"/>
            <a:ext cx="271780" cy="171450"/>
            <a:chOff x="4603369" y="4441812"/>
            <a:chExt cx="271780" cy="171450"/>
          </a:xfrm>
        </p:grpSpPr>
        <p:pic>
          <p:nvPicPr>
            <p:cNvPr id="335" name="object 335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689436" y="4458741"/>
              <a:ext cx="175120" cy="154089"/>
            </a:xfrm>
            <a:prstGeom prst="rect">
              <a:avLst/>
            </a:prstGeom>
          </p:spPr>
        </p:pic>
        <p:sp>
          <p:nvSpPr>
            <p:cNvPr id="336" name="object 336"/>
            <p:cNvSpPr/>
            <p:nvPr/>
          </p:nvSpPr>
          <p:spPr>
            <a:xfrm>
              <a:off x="4603369" y="4441812"/>
              <a:ext cx="271780" cy="22225"/>
            </a:xfrm>
            <a:custGeom>
              <a:avLst/>
              <a:gdLst/>
              <a:ahLst/>
              <a:cxnLst/>
              <a:rect l="l" t="t" r="r" b="b"/>
              <a:pathLst>
                <a:path w="271779" h="22225">
                  <a:moveTo>
                    <a:pt x="271335" y="0"/>
                  </a:moveTo>
                  <a:lnTo>
                    <a:pt x="0" y="0"/>
                  </a:lnTo>
                  <a:lnTo>
                    <a:pt x="0" y="22009"/>
                  </a:lnTo>
                  <a:lnTo>
                    <a:pt x="271335" y="22009"/>
                  </a:lnTo>
                  <a:lnTo>
                    <a:pt x="27133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7" name="object 337"/>
          <p:cNvSpPr/>
          <p:nvPr/>
        </p:nvSpPr>
        <p:spPr>
          <a:xfrm>
            <a:off x="10442397" y="4346982"/>
            <a:ext cx="107314" cy="1373505"/>
          </a:xfrm>
          <a:custGeom>
            <a:avLst/>
            <a:gdLst/>
            <a:ahLst/>
            <a:cxnLst/>
            <a:rect l="l" t="t" r="r" b="b"/>
            <a:pathLst>
              <a:path w="107314" h="1373504">
                <a:moveTo>
                  <a:pt x="66027" y="35560"/>
                </a:moveTo>
                <a:lnTo>
                  <a:pt x="0" y="35560"/>
                </a:lnTo>
                <a:lnTo>
                  <a:pt x="0" y="106680"/>
                </a:lnTo>
                <a:lnTo>
                  <a:pt x="15227" y="106680"/>
                </a:lnTo>
                <a:lnTo>
                  <a:pt x="15227" y="116840"/>
                </a:lnTo>
                <a:lnTo>
                  <a:pt x="35560" y="116840"/>
                </a:lnTo>
                <a:lnTo>
                  <a:pt x="35560" y="106680"/>
                </a:lnTo>
                <a:lnTo>
                  <a:pt x="66027" y="106680"/>
                </a:lnTo>
                <a:lnTo>
                  <a:pt x="66027" y="35560"/>
                </a:lnTo>
                <a:close/>
              </a:path>
              <a:path w="107314" h="1373504">
                <a:moveTo>
                  <a:pt x="106845" y="0"/>
                </a:moveTo>
                <a:lnTo>
                  <a:pt x="81267" y="0"/>
                </a:lnTo>
                <a:lnTo>
                  <a:pt x="81267" y="1373035"/>
                </a:lnTo>
                <a:lnTo>
                  <a:pt x="106845" y="1373035"/>
                </a:lnTo>
                <a:lnTo>
                  <a:pt x="106845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8" name="object 338"/>
          <p:cNvGrpSpPr/>
          <p:nvPr/>
        </p:nvGrpSpPr>
        <p:grpSpPr>
          <a:xfrm>
            <a:off x="10040278" y="3676903"/>
            <a:ext cx="467359" cy="300990"/>
            <a:chOff x="4985677" y="3676903"/>
            <a:chExt cx="467359" cy="300990"/>
          </a:xfrm>
        </p:grpSpPr>
        <p:pic>
          <p:nvPicPr>
            <p:cNvPr id="339" name="object 339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5178793" y="3859783"/>
              <a:ext cx="77012" cy="117957"/>
            </a:xfrm>
            <a:prstGeom prst="rect">
              <a:avLst/>
            </a:prstGeom>
          </p:spPr>
        </p:pic>
        <p:sp>
          <p:nvSpPr>
            <p:cNvPr id="340" name="object 340"/>
            <p:cNvSpPr/>
            <p:nvPr/>
          </p:nvSpPr>
          <p:spPr>
            <a:xfrm>
              <a:off x="4987963" y="3679189"/>
              <a:ext cx="462915" cy="296545"/>
            </a:xfrm>
            <a:custGeom>
              <a:avLst/>
              <a:gdLst/>
              <a:ahLst/>
              <a:cxnLst/>
              <a:rect l="l" t="t" r="r" b="b"/>
              <a:pathLst>
                <a:path w="462914" h="296545">
                  <a:moveTo>
                    <a:pt x="62915" y="49745"/>
                  </a:moveTo>
                  <a:lnTo>
                    <a:pt x="447700" y="49745"/>
                  </a:lnTo>
                  <a:lnTo>
                    <a:pt x="453555" y="49745"/>
                  </a:lnTo>
                  <a:lnTo>
                    <a:pt x="457200" y="56324"/>
                  </a:lnTo>
                  <a:lnTo>
                    <a:pt x="457200" y="63639"/>
                  </a:lnTo>
                  <a:lnTo>
                    <a:pt x="457200" y="187998"/>
                  </a:lnTo>
                  <a:lnTo>
                    <a:pt x="457200" y="193852"/>
                  </a:lnTo>
                  <a:lnTo>
                    <a:pt x="459409" y="200431"/>
                  </a:lnTo>
                  <a:lnTo>
                    <a:pt x="462330" y="197510"/>
                  </a:lnTo>
                </a:path>
                <a:path w="462914" h="296545">
                  <a:moveTo>
                    <a:pt x="123647" y="242138"/>
                  </a:moveTo>
                  <a:lnTo>
                    <a:pt x="123647" y="234086"/>
                  </a:lnTo>
                  <a:lnTo>
                    <a:pt x="111201" y="234086"/>
                  </a:lnTo>
                  <a:lnTo>
                    <a:pt x="111201" y="218719"/>
                  </a:lnTo>
                  <a:lnTo>
                    <a:pt x="87058" y="218719"/>
                  </a:lnTo>
                  <a:lnTo>
                    <a:pt x="76484" y="216688"/>
                  </a:lnTo>
                  <a:lnTo>
                    <a:pt x="56697" y="173915"/>
                  </a:lnTo>
                  <a:lnTo>
                    <a:pt x="53403" y="146304"/>
                  </a:lnTo>
                  <a:lnTo>
                    <a:pt x="53403" y="59982"/>
                  </a:lnTo>
                  <a:lnTo>
                    <a:pt x="53403" y="51943"/>
                  </a:lnTo>
                  <a:lnTo>
                    <a:pt x="54140" y="42430"/>
                  </a:lnTo>
                  <a:lnTo>
                    <a:pt x="63652" y="40233"/>
                  </a:lnTo>
                  <a:lnTo>
                    <a:pt x="90716" y="25603"/>
                  </a:lnTo>
                  <a:lnTo>
                    <a:pt x="90716" y="10972"/>
                  </a:lnTo>
                  <a:lnTo>
                    <a:pt x="90716" y="5118"/>
                  </a:lnTo>
                  <a:lnTo>
                    <a:pt x="91452" y="2197"/>
                  </a:lnTo>
                  <a:lnTo>
                    <a:pt x="96570" y="0"/>
                  </a:lnTo>
                </a:path>
                <a:path w="462914" h="296545">
                  <a:moveTo>
                    <a:pt x="381876" y="239941"/>
                  </a:moveTo>
                  <a:lnTo>
                    <a:pt x="381876" y="284556"/>
                  </a:lnTo>
                  <a:lnTo>
                    <a:pt x="381876" y="296265"/>
                  </a:lnTo>
                  <a:lnTo>
                    <a:pt x="387718" y="296265"/>
                  </a:lnTo>
                  <a:lnTo>
                    <a:pt x="396494" y="296265"/>
                  </a:lnTo>
                  <a:lnTo>
                    <a:pt x="430872" y="296265"/>
                  </a:lnTo>
                  <a:lnTo>
                    <a:pt x="439648" y="296265"/>
                  </a:lnTo>
                  <a:lnTo>
                    <a:pt x="448437" y="290410"/>
                  </a:lnTo>
                  <a:lnTo>
                    <a:pt x="448437" y="283095"/>
                  </a:lnTo>
                  <a:lnTo>
                    <a:pt x="448437" y="272135"/>
                  </a:lnTo>
                </a:path>
                <a:path w="462914" h="296545">
                  <a:moveTo>
                    <a:pt x="289699" y="261150"/>
                  </a:moveTo>
                  <a:lnTo>
                    <a:pt x="289699" y="283095"/>
                  </a:lnTo>
                  <a:lnTo>
                    <a:pt x="289699" y="290410"/>
                  </a:lnTo>
                  <a:lnTo>
                    <a:pt x="292620" y="296265"/>
                  </a:lnTo>
                  <a:lnTo>
                    <a:pt x="301409" y="296265"/>
                  </a:lnTo>
                  <a:lnTo>
                    <a:pt x="351853" y="296265"/>
                  </a:lnTo>
                  <a:lnTo>
                    <a:pt x="359905" y="296265"/>
                  </a:lnTo>
                  <a:lnTo>
                    <a:pt x="367233" y="290410"/>
                  </a:lnTo>
                  <a:lnTo>
                    <a:pt x="367233" y="282371"/>
                  </a:lnTo>
                  <a:lnTo>
                    <a:pt x="367233" y="261150"/>
                  </a:lnTo>
                </a:path>
                <a:path w="462914" h="296545">
                  <a:moveTo>
                    <a:pt x="61442" y="194589"/>
                  </a:moveTo>
                  <a:lnTo>
                    <a:pt x="64376" y="201168"/>
                  </a:lnTo>
                  <a:lnTo>
                    <a:pt x="74625" y="202628"/>
                  </a:lnTo>
                  <a:lnTo>
                    <a:pt x="82676" y="202628"/>
                  </a:lnTo>
                  <a:lnTo>
                    <a:pt x="217271" y="202628"/>
                  </a:lnTo>
                </a:path>
                <a:path w="462914" h="296545">
                  <a:moveTo>
                    <a:pt x="288239" y="198247"/>
                  </a:moveTo>
                  <a:lnTo>
                    <a:pt x="424294" y="198247"/>
                  </a:lnTo>
                </a:path>
                <a:path w="462914" h="296545">
                  <a:moveTo>
                    <a:pt x="70967" y="239941"/>
                  </a:moveTo>
                  <a:lnTo>
                    <a:pt x="95834" y="239941"/>
                  </a:lnTo>
                  <a:lnTo>
                    <a:pt x="95834" y="247256"/>
                  </a:lnTo>
                  <a:lnTo>
                    <a:pt x="104622" y="250177"/>
                  </a:lnTo>
                  <a:lnTo>
                    <a:pt x="111937" y="250177"/>
                  </a:lnTo>
                </a:path>
                <a:path w="462914" h="296545">
                  <a:moveTo>
                    <a:pt x="71704" y="243598"/>
                  </a:moveTo>
                  <a:lnTo>
                    <a:pt x="71704" y="214337"/>
                  </a:lnTo>
                </a:path>
                <a:path w="462914" h="296545">
                  <a:moveTo>
                    <a:pt x="133146" y="237744"/>
                  </a:moveTo>
                  <a:lnTo>
                    <a:pt x="141198" y="237744"/>
                  </a:lnTo>
                  <a:lnTo>
                    <a:pt x="147764" y="231152"/>
                  </a:lnTo>
                  <a:lnTo>
                    <a:pt x="147764" y="223850"/>
                  </a:lnTo>
                  <a:lnTo>
                    <a:pt x="147764" y="215061"/>
                  </a:lnTo>
                  <a:lnTo>
                    <a:pt x="141198" y="208483"/>
                  </a:lnTo>
                  <a:lnTo>
                    <a:pt x="133146" y="208483"/>
                  </a:lnTo>
                  <a:lnTo>
                    <a:pt x="125095" y="208483"/>
                  </a:lnTo>
                  <a:lnTo>
                    <a:pt x="119240" y="215061"/>
                  </a:lnTo>
                  <a:lnTo>
                    <a:pt x="119240" y="223850"/>
                  </a:lnTo>
                  <a:lnTo>
                    <a:pt x="119240" y="231152"/>
                  </a:lnTo>
                  <a:lnTo>
                    <a:pt x="125095" y="237744"/>
                  </a:lnTo>
                  <a:lnTo>
                    <a:pt x="133146" y="237744"/>
                  </a:lnTo>
                </a:path>
                <a:path w="462914" h="296545">
                  <a:moveTo>
                    <a:pt x="141922" y="217995"/>
                  </a:moveTo>
                  <a:lnTo>
                    <a:pt x="139001" y="221653"/>
                  </a:lnTo>
                  <a:lnTo>
                    <a:pt x="133146" y="223850"/>
                  </a:lnTo>
                  <a:lnTo>
                    <a:pt x="130213" y="217995"/>
                  </a:lnTo>
                  <a:lnTo>
                    <a:pt x="130213" y="227507"/>
                  </a:lnTo>
                  <a:lnTo>
                    <a:pt x="127292" y="230428"/>
                  </a:lnTo>
                  <a:lnTo>
                    <a:pt x="121437" y="230428"/>
                  </a:lnTo>
                </a:path>
                <a:path w="462914" h="296545">
                  <a:moveTo>
                    <a:pt x="17564" y="73151"/>
                  </a:moveTo>
                  <a:lnTo>
                    <a:pt x="12764" y="90366"/>
                  </a:lnTo>
                  <a:lnTo>
                    <a:pt x="7691" y="111556"/>
                  </a:lnTo>
                  <a:lnTo>
                    <a:pt x="3164" y="137138"/>
                  </a:lnTo>
                  <a:lnTo>
                    <a:pt x="0" y="167525"/>
                  </a:lnTo>
                  <a:lnTo>
                    <a:pt x="235" y="195848"/>
                  </a:lnTo>
                  <a:lnTo>
                    <a:pt x="17703" y="240145"/>
                  </a:lnTo>
                  <a:lnTo>
                    <a:pt x="58417" y="265632"/>
                  </a:lnTo>
                  <a:lnTo>
                    <a:pt x="85596" y="268287"/>
                  </a:lnTo>
                  <a:lnTo>
                    <a:pt x="114421" y="263532"/>
                  </a:lnTo>
                  <a:lnTo>
                    <a:pt x="143383" y="251637"/>
                  </a:lnTo>
                  <a:lnTo>
                    <a:pt x="146316" y="250177"/>
                  </a:lnTo>
                  <a:lnTo>
                    <a:pt x="148513" y="245783"/>
                  </a:lnTo>
                  <a:lnTo>
                    <a:pt x="146316" y="243598"/>
                  </a:lnTo>
                  <a:lnTo>
                    <a:pt x="144843" y="239941"/>
                  </a:lnTo>
                  <a:lnTo>
                    <a:pt x="141198" y="238480"/>
                  </a:lnTo>
                  <a:lnTo>
                    <a:pt x="137528" y="239941"/>
                  </a:lnTo>
                  <a:lnTo>
                    <a:pt x="111257" y="250501"/>
                  </a:lnTo>
                  <a:lnTo>
                    <a:pt x="85875" y="254752"/>
                  </a:lnTo>
                  <a:lnTo>
                    <a:pt x="42443" y="244322"/>
                  </a:lnTo>
                  <a:lnTo>
                    <a:pt x="18762" y="214334"/>
                  </a:lnTo>
                  <a:lnTo>
                    <a:pt x="13169" y="168973"/>
                  </a:lnTo>
                  <a:lnTo>
                    <a:pt x="13863" y="159786"/>
                  </a:lnTo>
                  <a:lnTo>
                    <a:pt x="14824" y="150874"/>
                  </a:lnTo>
                  <a:lnTo>
                    <a:pt x="16055" y="142236"/>
                  </a:lnTo>
                  <a:lnTo>
                    <a:pt x="17564" y="13387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1" name="object 341"/>
          <p:cNvGrpSpPr/>
          <p:nvPr/>
        </p:nvGrpSpPr>
        <p:grpSpPr>
          <a:xfrm>
            <a:off x="10007101" y="3092412"/>
            <a:ext cx="456565" cy="362585"/>
            <a:chOff x="4952500" y="3092411"/>
            <a:chExt cx="456565" cy="362585"/>
          </a:xfrm>
        </p:grpSpPr>
        <p:pic>
          <p:nvPicPr>
            <p:cNvPr id="342" name="object 342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5152466" y="3092411"/>
              <a:ext cx="220370" cy="170624"/>
            </a:xfrm>
            <a:prstGeom prst="rect">
              <a:avLst/>
            </a:prstGeom>
          </p:spPr>
        </p:pic>
        <p:pic>
          <p:nvPicPr>
            <p:cNvPr id="343" name="object 343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971783" y="3123255"/>
              <a:ext cx="159664" cy="109072"/>
            </a:xfrm>
            <a:prstGeom prst="rect">
              <a:avLst/>
            </a:prstGeom>
          </p:spPr>
        </p:pic>
        <p:sp>
          <p:nvSpPr>
            <p:cNvPr id="344" name="object 344"/>
            <p:cNvSpPr/>
            <p:nvPr/>
          </p:nvSpPr>
          <p:spPr>
            <a:xfrm>
              <a:off x="4954786" y="3111710"/>
              <a:ext cx="180975" cy="340995"/>
            </a:xfrm>
            <a:custGeom>
              <a:avLst/>
              <a:gdLst/>
              <a:ahLst/>
              <a:cxnLst/>
              <a:rect l="l" t="t" r="r" b="b"/>
              <a:pathLst>
                <a:path w="180975" h="340995">
                  <a:moveTo>
                    <a:pt x="180940" y="551"/>
                  </a:moveTo>
                  <a:lnTo>
                    <a:pt x="125562" y="0"/>
                  </a:lnTo>
                  <a:lnTo>
                    <a:pt x="79643" y="9874"/>
                  </a:lnTo>
                  <a:lnTo>
                    <a:pt x="44143" y="29353"/>
                  </a:lnTo>
                  <a:lnTo>
                    <a:pt x="10267" y="78233"/>
                  </a:lnTo>
                  <a:lnTo>
                    <a:pt x="1730" y="132948"/>
                  </a:lnTo>
                  <a:lnTo>
                    <a:pt x="0" y="189485"/>
                  </a:lnTo>
                  <a:lnTo>
                    <a:pt x="1084" y="249449"/>
                  </a:lnTo>
                  <a:lnTo>
                    <a:pt x="2857" y="303102"/>
                  </a:lnTo>
                  <a:lnTo>
                    <a:pt x="3191" y="34070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5" name="object 345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4986413" y="3129000"/>
              <a:ext cx="422275" cy="143479"/>
            </a:xfrm>
            <a:prstGeom prst="rect">
              <a:avLst/>
            </a:prstGeom>
          </p:spPr>
        </p:pic>
        <p:sp>
          <p:nvSpPr>
            <p:cNvPr id="346" name="object 346"/>
            <p:cNvSpPr/>
            <p:nvPr/>
          </p:nvSpPr>
          <p:spPr>
            <a:xfrm>
              <a:off x="5067718" y="3316350"/>
              <a:ext cx="17780" cy="70485"/>
            </a:xfrm>
            <a:custGeom>
              <a:avLst/>
              <a:gdLst/>
              <a:ahLst/>
              <a:cxnLst/>
              <a:rect l="l" t="t" r="r" b="b"/>
              <a:pathLst>
                <a:path w="17779" h="70485">
                  <a:moveTo>
                    <a:pt x="0" y="0"/>
                  </a:moveTo>
                  <a:lnTo>
                    <a:pt x="9512" y="0"/>
                  </a:lnTo>
                  <a:lnTo>
                    <a:pt x="15354" y="0"/>
                  </a:lnTo>
                  <a:lnTo>
                    <a:pt x="17551" y="0"/>
                  </a:lnTo>
                  <a:lnTo>
                    <a:pt x="17551" y="12446"/>
                  </a:lnTo>
                  <a:lnTo>
                    <a:pt x="17551" y="68770"/>
                  </a:lnTo>
                </a:path>
                <a:path w="17779" h="70485">
                  <a:moveTo>
                    <a:pt x="8775" y="70230"/>
                  </a:moveTo>
                  <a:lnTo>
                    <a:pt x="8775" y="15367"/>
                  </a:lnTo>
                  <a:lnTo>
                    <a:pt x="8775" y="10248"/>
                  </a:lnTo>
                  <a:lnTo>
                    <a:pt x="3657" y="8775"/>
                  </a:lnTo>
                  <a:lnTo>
                    <a:pt x="3657" y="1170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7" name="object 347"/>
          <p:cNvSpPr/>
          <p:nvPr/>
        </p:nvSpPr>
        <p:spPr>
          <a:xfrm>
            <a:off x="10092309" y="3385121"/>
            <a:ext cx="411480" cy="177800"/>
          </a:xfrm>
          <a:custGeom>
            <a:avLst/>
            <a:gdLst/>
            <a:ahLst/>
            <a:cxnLst/>
            <a:rect l="l" t="t" r="r" b="b"/>
            <a:pathLst>
              <a:path w="411479" h="177800">
                <a:moveTo>
                  <a:pt x="10985" y="158737"/>
                </a:moveTo>
                <a:lnTo>
                  <a:pt x="10985" y="177761"/>
                </a:lnTo>
              </a:path>
              <a:path w="411479" h="177800">
                <a:moveTo>
                  <a:pt x="411111" y="1460"/>
                </a:moveTo>
                <a:lnTo>
                  <a:pt x="19024" y="1460"/>
                </a:lnTo>
                <a:lnTo>
                  <a:pt x="14630" y="1460"/>
                </a:lnTo>
                <a:lnTo>
                  <a:pt x="10985" y="7315"/>
                </a:lnTo>
                <a:lnTo>
                  <a:pt x="10985" y="13893"/>
                </a:lnTo>
                <a:lnTo>
                  <a:pt x="10985" y="134594"/>
                </a:lnTo>
              </a:path>
              <a:path w="411479" h="177800">
                <a:moveTo>
                  <a:pt x="47561" y="130937"/>
                </a:moveTo>
                <a:lnTo>
                  <a:pt x="46088" y="130937"/>
                </a:lnTo>
                <a:lnTo>
                  <a:pt x="43167" y="128739"/>
                </a:lnTo>
                <a:lnTo>
                  <a:pt x="43167" y="126555"/>
                </a:lnTo>
                <a:lnTo>
                  <a:pt x="43167" y="13893"/>
                </a:lnTo>
                <a:lnTo>
                  <a:pt x="43167" y="10972"/>
                </a:lnTo>
                <a:lnTo>
                  <a:pt x="46088" y="9512"/>
                </a:lnTo>
                <a:lnTo>
                  <a:pt x="47561" y="9512"/>
                </a:lnTo>
                <a:lnTo>
                  <a:pt x="356996" y="9512"/>
                </a:lnTo>
                <a:lnTo>
                  <a:pt x="359905" y="9512"/>
                </a:lnTo>
                <a:lnTo>
                  <a:pt x="361378" y="10972"/>
                </a:lnTo>
                <a:lnTo>
                  <a:pt x="361378" y="13893"/>
                </a:lnTo>
                <a:lnTo>
                  <a:pt x="361378" y="126555"/>
                </a:lnTo>
                <a:lnTo>
                  <a:pt x="361378" y="128739"/>
                </a:lnTo>
                <a:lnTo>
                  <a:pt x="359905" y="130937"/>
                </a:lnTo>
                <a:lnTo>
                  <a:pt x="356996" y="130937"/>
                </a:lnTo>
                <a:lnTo>
                  <a:pt x="47561" y="130937"/>
                </a:lnTo>
              </a:path>
              <a:path w="411479" h="177800">
                <a:moveTo>
                  <a:pt x="336499" y="46075"/>
                </a:moveTo>
                <a:lnTo>
                  <a:pt x="60731" y="46075"/>
                </a:lnTo>
              </a:path>
              <a:path w="411479" h="177800">
                <a:moveTo>
                  <a:pt x="343827" y="84124"/>
                </a:moveTo>
                <a:lnTo>
                  <a:pt x="349681" y="84124"/>
                </a:lnTo>
                <a:lnTo>
                  <a:pt x="354799" y="79006"/>
                </a:lnTo>
                <a:lnTo>
                  <a:pt x="354799" y="73151"/>
                </a:lnTo>
                <a:lnTo>
                  <a:pt x="354799" y="66560"/>
                </a:lnTo>
                <a:lnTo>
                  <a:pt x="349681" y="62915"/>
                </a:lnTo>
                <a:lnTo>
                  <a:pt x="343827" y="62915"/>
                </a:lnTo>
                <a:lnTo>
                  <a:pt x="337235" y="62915"/>
                </a:lnTo>
                <a:lnTo>
                  <a:pt x="332130" y="66560"/>
                </a:lnTo>
                <a:lnTo>
                  <a:pt x="332130" y="73151"/>
                </a:lnTo>
                <a:lnTo>
                  <a:pt x="332130" y="79006"/>
                </a:lnTo>
                <a:lnTo>
                  <a:pt x="337235" y="84124"/>
                </a:lnTo>
                <a:lnTo>
                  <a:pt x="343827" y="84124"/>
                </a:lnTo>
              </a:path>
              <a:path w="411479" h="177800">
                <a:moveTo>
                  <a:pt x="10248" y="0"/>
                </a:moveTo>
                <a:lnTo>
                  <a:pt x="4394" y="1460"/>
                </a:lnTo>
                <a:lnTo>
                  <a:pt x="0" y="10236"/>
                </a:lnTo>
                <a:lnTo>
                  <a:pt x="0" y="16827"/>
                </a:lnTo>
                <a:lnTo>
                  <a:pt x="0" y="126555"/>
                </a:lnTo>
                <a:lnTo>
                  <a:pt x="836" y="135149"/>
                </a:lnTo>
                <a:lnTo>
                  <a:pt x="2840" y="145937"/>
                </a:lnTo>
                <a:lnTo>
                  <a:pt x="5256" y="156175"/>
                </a:lnTo>
                <a:lnTo>
                  <a:pt x="7327" y="163118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8" name="object 348"/>
          <p:cNvGrpSpPr/>
          <p:nvPr/>
        </p:nvGrpSpPr>
        <p:grpSpPr>
          <a:xfrm>
            <a:off x="10011752" y="3144354"/>
            <a:ext cx="489584" cy="897890"/>
            <a:chOff x="4957152" y="3144354"/>
            <a:chExt cx="489584" cy="897890"/>
          </a:xfrm>
        </p:grpSpPr>
        <p:sp>
          <p:nvSpPr>
            <p:cNvPr id="349" name="object 349"/>
            <p:cNvSpPr/>
            <p:nvPr/>
          </p:nvSpPr>
          <p:spPr>
            <a:xfrm>
              <a:off x="5031130" y="3540201"/>
              <a:ext cx="413384" cy="117475"/>
            </a:xfrm>
            <a:custGeom>
              <a:avLst/>
              <a:gdLst/>
              <a:ahLst/>
              <a:cxnLst/>
              <a:rect l="l" t="t" r="r" b="b"/>
              <a:pathLst>
                <a:path w="413385" h="117475">
                  <a:moveTo>
                    <a:pt x="28536" y="115570"/>
                  </a:moveTo>
                  <a:lnTo>
                    <a:pt x="32918" y="116319"/>
                  </a:lnTo>
                  <a:lnTo>
                    <a:pt x="38049" y="117043"/>
                  </a:lnTo>
                  <a:lnTo>
                    <a:pt x="41694" y="117043"/>
                  </a:lnTo>
                </a:path>
                <a:path w="413385" h="117475">
                  <a:moveTo>
                    <a:pt x="0" y="48285"/>
                  </a:moveTo>
                  <a:lnTo>
                    <a:pt x="2432" y="56135"/>
                  </a:lnTo>
                  <a:lnTo>
                    <a:pt x="5210" y="63919"/>
                  </a:lnTo>
                  <a:lnTo>
                    <a:pt x="8126" y="71016"/>
                  </a:lnTo>
                  <a:lnTo>
                    <a:pt x="10972" y="76809"/>
                  </a:lnTo>
                  <a:lnTo>
                    <a:pt x="8051" y="86321"/>
                  </a:lnTo>
                  <a:lnTo>
                    <a:pt x="8051" y="89242"/>
                  </a:lnTo>
                  <a:lnTo>
                    <a:pt x="7315" y="92176"/>
                  </a:lnTo>
                  <a:lnTo>
                    <a:pt x="10236" y="95821"/>
                  </a:lnTo>
                  <a:lnTo>
                    <a:pt x="11709" y="97294"/>
                  </a:lnTo>
                  <a:lnTo>
                    <a:pt x="13169" y="100215"/>
                  </a:lnTo>
                  <a:lnTo>
                    <a:pt x="14630" y="103136"/>
                  </a:lnTo>
                </a:path>
                <a:path w="413385" h="117475">
                  <a:moveTo>
                    <a:pt x="13906" y="79730"/>
                  </a:moveTo>
                  <a:lnTo>
                    <a:pt x="21945" y="79730"/>
                  </a:lnTo>
                  <a:lnTo>
                    <a:pt x="27063" y="79730"/>
                  </a:lnTo>
                  <a:lnTo>
                    <a:pt x="31457" y="79730"/>
                  </a:lnTo>
                  <a:lnTo>
                    <a:pt x="35115" y="84124"/>
                  </a:lnTo>
                  <a:lnTo>
                    <a:pt x="47548" y="100952"/>
                  </a:lnTo>
                  <a:lnTo>
                    <a:pt x="413321" y="100952"/>
                  </a:lnTo>
                </a:path>
                <a:path w="413385" h="117475">
                  <a:moveTo>
                    <a:pt x="404533" y="38036"/>
                  </a:moveTo>
                  <a:lnTo>
                    <a:pt x="377456" y="38036"/>
                  </a:lnTo>
                  <a:lnTo>
                    <a:pt x="370154" y="38036"/>
                  </a:lnTo>
                  <a:lnTo>
                    <a:pt x="367233" y="34391"/>
                  </a:lnTo>
                  <a:lnTo>
                    <a:pt x="367233" y="27800"/>
                  </a:lnTo>
                  <a:lnTo>
                    <a:pt x="367233" y="4394"/>
                  </a:lnTo>
                </a:path>
                <a:path w="413385" h="117475">
                  <a:moveTo>
                    <a:pt x="54863" y="24866"/>
                  </a:moveTo>
                  <a:lnTo>
                    <a:pt x="52666" y="24866"/>
                  </a:lnTo>
                  <a:lnTo>
                    <a:pt x="50469" y="22682"/>
                  </a:lnTo>
                  <a:lnTo>
                    <a:pt x="50469" y="20485"/>
                  </a:lnTo>
                  <a:lnTo>
                    <a:pt x="50469" y="3657"/>
                  </a:lnTo>
                  <a:lnTo>
                    <a:pt x="50469" y="1460"/>
                  </a:lnTo>
                  <a:lnTo>
                    <a:pt x="52666" y="0"/>
                  </a:lnTo>
                  <a:lnTo>
                    <a:pt x="54863" y="0"/>
                  </a:lnTo>
                  <a:lnTo>
                    <a:pt x="354063" y="0"/>
                  </a:lnTo>
                  <a:lnTo>
                    <a:pt x="355523" y="0"/>
                  </a:lnTo>
                  <a:lnTo>
                    <a:pt x="357708" y="1460"/>
                  </a:lnTo>
                  <a:lnTo>
                    <a:pt x="357708" y="3657"/>
                  </a:lnTo>
                  <a:lnTo>
                    <a:pt x="357708" y="20485"/>
                  </a:lnTo>
                  <a:lnTo>
                    <a:pt x="357708" y="22682"/>
                  </a:lnTo>
                  <a:lnTo>
                    <a:pt x="355523" y="24866"/>
                  </a:lnTo>
                  <a:lnTo>
                    <a:pt x="354063" y="24866"/>
                  </a:lnTo>
                  <a:lnTo>
                    <a:pt x="54863" y="2486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0" name="object 350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4957152" y="3197034"/>
              <a:ext cx="488835" cy="327164"/>
            </a:xfrm>
            <a:prstGeom prst="rect">
              <a:avLst/>
            </a:prstGeom>
          </p:spPr>
        </p:pic>
        <p:pic>
          <p:nvPicPr>
            <p:cNvPr id="351" name="object 351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5076393" y="3637394"/>
              <a:ext cx="330822" cy="85051"/>
            </a:xfrm>
            <a:prstGeom prst="rect">
              <a:avLst/>
            </a:prstGeom>
          </p:spPr>
        </p:pic>
        <p:sp>
          <p:nvSpPr>
            <p:cNvPr id="352" name="object 352"/>
            <p:cNvSpPr/>
            <p:nvPr/>
          </p:nvSpPr>
          <p:spPr>
            <a:xfrm>
              <a:off x="5053075" y="3740632"/>
              <a:ext cx="383540" cy="97790"/>
            </a:xfrm>
            <a:custGeom>
              <a:avLst/>
              <a:gdLst/>
              <a:ahLst/>
              <a:cxnLst/>
              <a:rect l="l" t="t" r="r" b="b"/>
              <a:pathLst>
                <a:path w="383539" h="97789">
                  <a:moveTo>
                    <a:pt x="8788" y="97294"/>
                  </a:moveTo>
                  <a:lnTo>
                    <a:pt x="3657" y="97294"/>
                  </a:lnTo>
                  <a:lnTo>
                    <a:pt x="0" y="92913"/>
                  </a:lnTo>
                  <a:lnTo>
                    <a:pt x="0" y="89242"/>
                  </a:lnTo>
                  <a:lnTo>
                    <a:pt x="0" y="8788"/>
                  </a:lnTo>
                  <a:lnTo>
                    <a:pt x="0" y="4394"/>
                  </a:lnTo>
                  <a:lnTo>
                    <a:pt x="3657" y="0"/>
                  </a:lnTo>
                  <a:lnTo>
                    <a:pt x="8788" y="0"/>
                  </a:lnTo>
                  <a:lnTo>
                    <a:pt x="374535" y="0"/>
                  </a:lnTo>
                  <a:lnTo>
                    <a:pt x="379666" y="0"/>
                  </a:lnTo>
                  <a:lnTo>
                    <a:pt x="383324" y="4394"/>
                  </a:lnTo>
                  <a:lnTo>
                    <a:pt x="383324" y="8788"/>
                  </a:lnTo>
                  <a:lnTo>
                    <a:pt x="383324" y="89242"/>
                  </a:lnTo>
                  <a:lnTo>
                    <a:pt x="383324" y="92913"/>
                  </a:lnTo>
                  <a:lnTo>
                    <a:pt x="379666" y="97294"/>
                  </a:lnTo>
                  <a:lnTo>
                    <a:pt x="374535" y="97294"/>
                  </a:lnTo>
                  <a:lnTo>
                    <a:pt x="8788" y="9729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3" name="object 353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5061026" y="3745661"/>
              <a:ext cx="72605" cy="72605"/>
            </a:xfrm>
            <a:prstGeom prst="rect">
              <a:avLst/>
            </a:prstGeom>
          </p:spPr>
        </p:pic>
        <p:sp>
          <p:nvSpPr>
            <p:cNvPr id="354" name="object 354"/>
            <p:cNvSpPr/>
            <p:nvPr/>
          </p:nvSpPr>
          <p:spPr>
            <a:xfrm>
              <a:off x="4960175" y="3146640"/>
              <a:ext cx="459105" cy="885190"/>
            </a:xfrm>
            <a:custGeom>
              <a:avLst/>
              <a:gdLst/>
              <a:ahLst/>
              <a:cxnLst/>
              <a:rect l="l" t="t" r="r" b="b"/>
              <a:pathLst>
                <a:path w="459104" h="885189">
                  <a:moveTo>
                    <a:pt x="454266" y="640816"/>
                  </a:moveTo>
                  <a:lnTo>
                    <a:pt x="258229" y="640816"/>
                  </a:lnTo>
                </a:path>
                <a:path w="459104" h="885189">
                  <a:moveTo>
                    <a:pt x="149225" y="722744"/>
                  </a:moveTo>
                  <a:lnTo>
                    <a:pt x="149225" y="708113"/>
                  </a:lnTo>
                  <a:lnTo>
                    <a:pt x="125818" y="708113"/>
                  </a:lnTo>
                  <a:lnTo>
                    <a:pt x="125818" y="722744"/>
                  </a:lnTo>
                  <a:lnTo>
                    <a:pt x="149225" y="722744"/>
                  </a:lnTo>
                  <a:close/>
                </a:path>
                <a:path w="459104" h="885189">
                  <a:moveTo>
                    <a:pt x="298462" y="791502"/>
                  </a:moveTo>
                  <a:lnTo>
                    <a:pt x="291147" y="791502"/>
                  </a:lnTo>
                  <a:lnTo>
                    <a:pt x="298462" y="791502"/>
                  </a:lnTo>
                  <a:lnTo>
                    <a:pt x="305777" y="791502"/>
                  </a:lnTo>
                  <a:lnTo>
                    <a:pt x="311632" y="787120"/>
                  </a:lnTo>
                  <a:lnTo>
                    <a:pt x="314553" y="783462"/>
                  </a:lnTo>
                  <a:lnTo>
                    <a:pt x="329907" y="764451"/>
                  </a:lnTo>
                  <a:lnTo>
                    <a:pt x="329907" y="735177"/>
                  </a:lnTo>
                </a:path>
                <a:path w="459104" h="885189">
                  <a:moveTo>
                    <a:pt x="306514" y="773214"/>
                  </a:moveTo>
                  <a:lnTo>
                    <a:pt x="306514" y="703719"/>
                  </a:lnTo>
                  <a:lnTo>
                    <a:pt x="310502" y="711722"/>
                  </a:lnTo>
                  <a:lnTo>
                    <a:pt x="314833" y="721644"/>
                  </a:lnTo>
                  <a:lnTo>
                    <a:pt x="319573" y="730467"/>
                  </a:lnTo>
                  <a:lnTo>
                    <a:pt x="324789" y="735177"/>
                  </a:lnTo>
                </a:path>
                <a:path w="459104" h="885189">
                  <a:moveTo>
                    <a:pt x="288213" y="701522"/>
                  </a:moveTo>
                  <a:lnTo>
                    <a:pt x="291884" y="702995"/>
                  </a:lnTo>
                  <a:lnTo>
                    <a:pt x="295528" y="708850"/>
                  </a:lnTo>
                  <a:lnTo>
                    <a:pt x="294805" y="713968"/>
                  </a:lnTo>
                  <a:lnTo>
                    <a:pt x="294805" y="720547"/>
                  </a:lnTo>
                </a:path>
                <a:path w="459104" h="885189">
                  <a:moveTo>
                    <a:pt x="188010" y="735914"/>
                  </a:moveTo>
                  <a:lnTo>
                    <a:pt x="188010" y="754938"/>
                  </a:lnTo>
                </a:path>
                <a:path w="459104" h="885189">
                  <a:moveTo>
                    <a:pt x="378929" y="783462"/>
                  </a:moveTo>
                  <a:lnTo>
                    <a:pt x="314553" y="783462"/>
                  </a:lnTo>
                </a:path>
                <a:path w="459104" h="885189">
                  <a:moveTo>
                    <a:pt x="166789" y="759320"/>
                  </a:moveTo>
                  <a:lnTo>
                    <a:pt x="163855" y="765174"/>
                  </a:lnTo>
                </a:path>
                <a:path w="459104" h="885189">
                  <a:moveTo>
                    <a:pt x="0" y="824420"/>
                  </a:moveTo>
                  <a:lnTo>
                    <a:pt x="5253" y="830814"/>
                  </a:lnTo>
                  <a:lnTo>
                    <a:pt x="12431" y="836587"/>
                  </a:lnTo>
                  <a:lnTo>
                    <a:pt x="21808" y="841397"/>
                  </a:lnTo>
                  <a:lnTo>
                    <a:pt x="33654" y="844905"/>
                  </a:lnTo>
                  <a:lnTo>
                    <a:pt x="34378" y="844905"/>
                  </a:lnTo>
                  <a:lnTo>
                    <a:pt x="68008" y="850678"/>
                  </a:lnTo>
                  <a:lnTo>
                    <a:pt x="110280" y="858713"/>
                  </a:lnTo>
                  <a:lnTo>
                    <a:pt x="152275" y="868258"/>
                  </a:lnTo>
                  <a:lnTo>
                    <a:pt x="185077" y="878560"/>
                  </a:lnTo>
                  <a:lnTo>
                    <a:pt x="211905" y="885083"/>
                  </a:lnTo>
                  <a:lnTo>
                    <a:pt x="240034" y="884680"/>
                  </a:lnTo>
                  <a:lnTo>
                    <a:pt x="266656" y="878655"/>
                  </a:lnTo>
                  <a:lnTo>
                    <a:pt x="288963" y="868311"/>
                  </a:lnTo>
                </a:path>
                <a:path w="459104" h="885189">
                  <a:moveTo>
                    <a:pt x="285292" y="852957"/>
                  </a:moveTo>
                  <a:lnTo>
                    <a:pt x="266104" y="863857"/>
                  </a:lnTo>
                  <a:lnTo>
                    <a:pt x="241571" y="870508"/>
                  </a:lnTo>
                  <a:lnTo>
                    <a:pt x="215121" y="871674"/>
                  </a:lnTo>
                  <a:lnTo>
                    <a:pt x="190182" y="866114"/>
                  </a:lnTo>
                  <a:lnTo>
                    <a:pt x="155998" y="855808"/>
                  </a:lnTo>
                  <a:lnTo>
                    <a:pt x="113103" y="846186"/>
                  </a:lnTo>
                  <a:lnTo>
                    <a:pt x="70346" y="837934"/>
                  </a:lnTo>
                  <a:lnTo>
                    <a:pt x="36575" y="831735"/>
                  </a:lnTo>
                  <a:lnTo>
                    <a:pt x="35102" y="831735"/>
                  </a:lnTo>
                  <a:lnTo>
                    <a:pt x="19994" y="825978"/>
                  </a:lnTo>
                  <a:lnTo>
                    <a:pt x="10782" y="816378"/>
                  </a:lnTo>
                  <a:lnTo>
                    <a:pt x="5684" y="804582"/>
                  </a:lnTo>
                  <a:lnTo>
                    <a:pt x="2921" y="792238"/>
                  </a:lnTo>
                  <a:lnTo>
                    <a:pt x="2921" y="790778"/>
                  </a:lnTo>
                  <a:lnTo>
                    <a:pt x="2197" y="788581"/>
                  </a:lnTo>
                  <a:lnTo>
                    <a:pt x="1460" y="787120"/>
                  </a:lnTo>
                  <a:lnTo>
                    <a:pt x="1460" y="785647"/>
                  </a:lnTo>
                  <a:lnTo>
                    <a:pt x="1460" y="784923"/>
                  </a:lnTo>
                  <a:lnTo>
                    <a:pt x="0" y="784186"/>
                  </a:lnTo>
                </a:path>
                <a:path w="459104" h="885189">
                  <a:moveTo>
                    <a:pt x="18287" y="67297"/>
                  </a:moveTo>
                  <a:lnTo>
                    <a:pt x="24879" y="73151"/>
                  </a:lnTo>
                  <a:lnTo>
                    <a:pt x="27076" y="80467"/>
                  </a:lnTo>
                  <a:lnTo>
                    <a:pt x="28524" y="84124"/>
                  </a:lnTo>
                </a:path>
                <a:path w="459104" h="885189">
                  <a:moveTo>
                    <a:pt x="369430" y="11709"/>
                  </a:moveTo>
                  <a:lnTo>
                    <a:pt x="332104" y="0"/>
                  </a:lnTo>
                </a:path>
                <a:path w="459104" h="885189">
                  <a:moveTo>
                    <a:pt x="458660" y="81203"/>
                  </a:moveTo>
                  <a:lnTo>
                    <a:pt x="450621" y="80467"/>
                  </a:lnTo>
                  <a:lnTo>
                    <a:pt x="443293" y="80467"/>
                  </a:lnTo>
                  <a:lnTo>
                    <a:pt x="436714" y="7973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5" name="object 355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5004803" y="3158261"/>
              <a:ext cx="307327" cy="72593"/>
            </a:xfrm>
            <a:prstGeom prst="rect">
              <a:avLst/>
            </a:prstGeom>
          </p:spPr>
        </p:pic>
        <p:pic>
          <p:nvPicPr>
            <p:cNvPr id="356" name="object 356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5086724" y="3886303"/>
              <a:ext cx="146591" cy="155814"/>
            </a:xfrm>
            <a:prstGeom prst="rect">
              <a:avLst/>
            </a:prstGeom>
          </p:spPr>
        </p:pic>
        <p:pic>
          <p:nvPicPr>
            <p:cNvPr id="357" name="object 357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4961547" y="3657155"/>
              <a:ext cx="97472" cy="76263"/>
            </a:xfrm>
            <a:prstGeom prst="rect">
              <a:avLst/>
            </a:prstGeom>
          </p:spPr>
        </p:pic>
      </p:grpSp>
      <p:grpSp>
        <p:nvGrpSpPr>
          <p:cNvPr id="358" name="object 358"/>
          <p:cNvGrpSpPr/>
          <p:nvPr/>
        </p:nvGrpSpPr>
        <p:grpSpPr>
          <a:xfrm>
            <a:off x="8856675" y="3071927"/>
            <a:ext cx="800100" cy="1099820"/>
            <a:chOff x="3802075" y="3071927"/>
            <a:chExt cx="800100" cy="1099820"/>
          </a:xfrm>
        </p:grpSpPr>
        <p:sp>
          <p:nvSpPr>
            <p:cNvPr id="359" name="object 359"/>
            <p:cNvSpPr/>
            <p:nvPr/>
          </p:nvSpPr>
          <p:spPr>
            <a:xfrm>
              <a:off x="3804361" y="3074213"/>
              <a:ext cx="795655" cy="1095375"/>
            </a:xfrm>
            <a:custGeom>
              <a:avLst/>
              <a:gdLst/>
              <a:ahLst/>
              <a:cxnLst/>
              <a:rect l="l" t="t" r="r" b="b"/>
              <a:pathLst>
                <a:path w="795654" h="1095375">
                  <a:moveTo>
                    <a:pt x="339432" y="1472"/>
                  </a:moveTo>
                  <a:lnTo>
                    <a:pt x="386934" y="5083"/>
                  </a:lnTo>
                  <a:lnTo>
                    <a:pt x="429772" y="8971"/>
                  </a:lnTo>
                  <a:lnTo>
                    <a:pt x="466579" y="14230"/>
                  </a:lnTo>
                  <a:lnTo>
                    <a:pt x="495985" y="21957"/>
                  </a:lnTo>
                </a:path>
                <a:path w="795654" h="1095375">
                  <a:moveTo>
                    <a:pt x="0" y="648130"/>
                  </a:moveTo>
                  <a:lnTo>
                    <a:pt x="12095" y="656489"/>
                  </a:lnTo>
                  <a:lnTo>
                    <a:pt x="24330" y="666148"/>
                  </a:lnTo>
                  <a:lnTo>
                    <a:pt x="38483" y="677041"/>
                  </a:lnTo>
                  <a:lnTo>
                    <a:pt x="56337" y="689100"/>
                  </a:lnTo>
                  <a:lnTo>
                    <a:pt x="73719" y="699069"/>
                  </a:lnTo>
                  <a:lnTo>
                    <a:pt x="87879" y="705744"/>
                  </a:lnTo>
                  <a:lnTo>
                    <a:pt x="102726" y="712142"/>
                  </a:lnTo>
                  <a:lnTo>
                    <a:pt x="122174" y="721282"/>
                  </a:lnTo>
                  <a:lnTo>
                    <a:pt x="146314" y="729695"/>
                  </a:lnTo>
                  <a:lnTo>
                    <a:pt x="171007" y="733719"/>
                  </a:lnTo>
                  <a:lnTo>
                    <a:pt x="193777" y="734452"/>
                  </a:lnTo>
                  <a:lnTo>
                    <a:pt x="212153" y="732992"/>
                  </a:lnTo>
                  <a:lnTo>
                    <a:pt x="260985" y="710770"/>
                  </a:lnTo>
                  <a:lnTo>
                    <a:pt x="315302" y="667155"/>
                  </a:lnTo>
                  <a:lnTo>
                    <a:pt x="361221" y="595434"/>
                  </a:lnTo>
                  <a:lnTo>
                    <a:pt x="368515" y="544538"/>
                  </a:lnTo>
                  <a:lnTo>
                    <a:pt x="365656" y="496796"/>
                  </a:lnTo>
                  <a:lnTo>
                    <a:pt x="345287" y="434529"/>
                  </a:lnTo>
                  <a:lnTo>
                    <a:pt x="291612" y="375828"/>
                  </a:lnTo>
                  <a:lnTo>
                    <a:pt x="254045" y="345241"/>
                  </a:lnTo>
                  <a:lnTo>
                    <a:pt x="218744" y="318222"/>
                  </a:lnTo>
                  <a:lnTo>
                    <a:pt x="174021" y="287585"/>
                  </a:lnTo>
                  <a:lnTo>
                    <a:pt x="150121" y="269561"/>
                  </a:lnTo>
                  <a:lnTo>
                    <a:pt x="128765" y="248728"/>
                  </a:lnTo>
                  <a:lnTo>
                    <a:pt x="114403" y="221948"/>
                  </a:lnTo>
                  <a:lnTo>
                    <a:pt x="108277" y="190297"/>
                  </a:lnTo>
                  <a:lnTo>
                    <a:pt x="108184" y="157686"/>
                  </a:lnTo>
                  <a:lnTo>
                    <a:pt x="111925" y="128027"/>
                  </a:lnTo>
                  <a:lnTo>
                    <a:pt x="131870" y="71333"/>
                  </a:lnTo>
                  <a:lnTo>
                    <a:pt x="166065" y="32193"/>
                  </a:lnTo>
                  <a:lnTo>
                    <a:pt x="223213" y="8149"/>
                  </a:lnTo>
                  <a:lnTo>
                    <a:pt x="266568" y="0"/>
                  </a:lnTo>
                  <a:lnTo>
                    <a:pt x="318223" y="11"/>
                  </a:lnTo>
                </a:path>
                <a:path w="795654" h="1095375">
                  <a:moveTo>
                    <a:pt x="790092" y="1095145"/>
                  </a:moveTo>
                  <a:lnTo>
                    <a:pt x="494563" y="1095145"/>
                  </a:lnTo>
                  <a:lnTo>
                    <a:pt x="499643" y="4393"/>
                  </a:lnTo>
                  <a:lnTo>
                    <a:pt x="795172" y="4393"/>
                  </a:lnTo>
                  <a:lnTo>
                    <a:pt x="790092" y="1095145"/>
                  </a:lnTo>
                  <a:close/>
                </a:path>
                <a:path w="795654" h="1095375">
                  <a:moveTo>
                    <a:pt x="588886" y="783461"/>
                  </a:moveTo>
                  <a:lnTo>
                    <a:pt x="582307" y="731531"/>
                  </a:lnTo>
                  <a:lnTo>
                    <a:pt x="575081" y="659109"/>
                  </a:lnTo>
                  <a:lnTo>
                    <a:pt x="571913" y="614463"/>
                  </a:lnTo>
                  <a:lnTo>
                    <a:pt x="570598" y="575715"/>
                  </a:lnTo>
                  <a:lnTo>
                    <a:pt x="570598" y="297737"/>
                  </a:lnTo>
                  <a:lnTo>
                    <a:pt x="570575" y="286224"/>
                  </a:lnTo>
                  <a:lnTo>
                    <a:pt x="571514" y="275877"/>
                  </a:lnTo>
                  <a:lnTo>
                    <a:pt x="574922" y="268412"/>
                  </a:lnTo>
                  <a:lnTo>
                    <a:pt x="582307" y="265543"/>
                  </a:lnTo>
                  <a:lnTo>
                    <a:pt x="654723" y="265543"/>
                  </a:lnTo>
                  <a:lnTo>
                    <a:pt x="644380" y="268412"/>
                  </a:lnTo>
                  <a:lnTo>
                    <a:pt x="639457" y="275877"/>
                  </a:lnTo>
                  <a:lnTo>
                    <a:pt x="637963" y="286224"/>
                  </a:lnTo>
                  <a:lnTo>
                    <a:pt x="637908" y="297737"/>
                  </a:lnTo>
                  <a:lnTo>
                    <a:pt x="637908" y="575715"/>
                  </a:lnTo>
                  <a:lnTo>
                    <a:pt x="639221" y="614463"/>
                  </a:lnTo>
                  <a:lnTo>
                    <a:pt x="642383" y="659109"/>
                  </a:lnTo>
                  <a:lnTo>
                    <a:pt x="646228" y="701013"/>
                  </a:lnTo>
                  <a:lnTo>
                    <a:pt x="656196" y="783461"/>
                  </a:lnTo>
                  <a:lnTo>
                    <a:pt x="588886" y="783461"/>
                  </a:lnTo>
                </a:path>
                <a:path w="795654" h="1095375">
                  <a:moveTo>
                    <a:pt x="596925" y="753477"/>
                  </a:moveTo>
                  <a:lnTo>
                    <a:pt x="641553" y="753477"/>
                  </a:lnTo>
                  <a:lnTo>
                    <a:pt x="637908" y="732992"/>
                  </a:lnTo>
                  <a:lnTo>
                    <a:pt x="594017" y="732992"/>
                  </a:lnTo>
                  <a:lnTo>
                    <a:pt x="596925" y="753477"/>
                  </a:lnTo>
                  <a:close/>
                </a:path>
                <a:path w="795654" h="1095375">
                  <a:moveTo>
                    <a:pt x="597662" y="250188"/>
                  </a:moveTo>
                  <a:lnTo>
                    <a:pt x="671550" y="250188"/>
                  </a:lnTo>
                  <a:lnTo>
                    <a:pt x="671550" y="215809"/>
                  </a:lnTo>
                  <a:lnTo>
                    <a:pt x="597662" y="215809"/>
                  </a:lnTo>
                  <a:lnTo>
                    <a:pt x="597662" y="250188"/>
                  </a:lnTo>
                  <a:close/>
                </a:path>
                <a:path w="795654" h="1095375">
                  <a:moveTo>
                    <a:pt x="645947" y="267752"/>
                  </a:moveTo>
                  <a:lnTo>
                    <a:pt x="654723" y="265543"/>
                  </a:lnTo>
                  <a:lnTo>
                    <a:pt x="651065" y="265543"/>
                  </a:lnTo>
                  <a:lnTo>
                    <a:pt x="648144" y="266279"/>
                  </a:lnTo>
                  <a:lnTo>
                    <a:pt x="645947" y="267752"/>
                  </a:lnTo>
                </a:path>
                <a:path w="795654" h="1095375">
                  <a:moveTo>
                    <a:pt x="684720" y="294080"/>
                  </a:moveTo>
                  <a:lnTo>
                    <a:pt x="684720" y="277989"/>
                  </a:lnTo>
                  <a:lnTo>
                    <a:pt x="666432" y="277989"/>
                  </a:lnTo>
                  <a:lnTo>
                    <a:pt x="662774" y="265543"/>
                  </a:lnTo>
                  <a:lnTo>
                    <a:pt x="654723" y="265543"/>
                  </a:lnTo>
                  <a:lnTo>
                    <a:pt x="645947" y="267752"/>
                  </a:lnTo>
                  <a:lnTo>
                    <a:pt x="640989" y="272538"/>
                  </a:lnTo>
                  <a:lnTo>
                    <a:pt x="638636" y="279725"/>
                  </a:lnTo>
                  <a:lnTo>
                    <a:pt x="637930" y="288423"/>
                  </a:lnTo>
                  <a:lnTo>
                    <a:pt x="637908" y="297737"/>
                  </a:lnTo>
                  <a:lnTo>
                    <a:pt x="637908" y="575715"/>
                  </a:lnTo>
                  <a:lnTo>
                    <a:pt x="639221" y="614463"/>
                  </a:lnTo>
                  <a:lnTo>
                    <a:pt x="642383" y="659109"/>
                  </a:lnTo>
                  <a:lnTo>
                    <a:pt x="646228" y="701013"/>
                  </a:lnTo>
                  <a:lnTo>
                    <a:pt x="656196" y="783461"/>
                  </a:lnTo>
                  <a:lnTo>
                    <a:pt x="588886" y="783461"/>
                  </a:lnTo>
                  <a:lnTo>
                    <a:pt x="588162" y="777619"/>
                  </a:lnTo>
                  <a:lnTo>
                    <a:pt x="588162" y="780540"/>
                  </a:lnTo>
                  <a:lnTo>
                    <a:pt x="588162" y="797368"/>
                  </a:lnTo>
                  <a:lnTo>
                    <a:pt x="664235" y="797368"/>
                  </a:lnTo>
                  <a:lnTo>
                    <a:pt x="664235" y="447699"/>
                  </a:lnTo>
                  <a:lnTo>
                    <a:pt x="664235" y="444041"/>
                  </a:lnTo>
                  <a:lnTo>
                    <a:pt x="664959" y="440384"/>
                  </a:lnTo>
                  <a:lnTo>
                    <a:pt x="666432" y="436726"/>
                  </a:lnTo>
                  <a:lnTo>
                    <a:pt x="666432" y="294080"/>
                  </a:lnTo>
                  <a:lnTo>
                    <a:pt x="684720" y="29408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0" name="object 360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4383646" y="3260674"/>
              <a:ext cx="118681" cy="252552"/>
            </a:xfrm>
            <a:prstGeom prst="rect">
              <a:avLst/>
            </a:prstGeom>
          </p:spPr>
        </p:pic>
        <p:sp>
          <p:nvSpPr>
            <p:cNvPr id="361" name="object 361"/>
            <p:cNvSpPr/>
            <p:nvPr/>
          </p:nvSpPr>
          <p:spPr>
            <a:xfrm>
              <a:off x="4359592" y="3497046"/>
              <a:ext cx="150495" cy="547370"/>
            </a:xfrm>
            <a:custGeom>
              <a:avLst/>
              <a:gdLst/>
              <a:ahLst/>
              <a:cxnLst/>
              <a:rect l="l" t="t" r="r" b="b"/>
              <a:pathLst>
                <a:path w="150495" h="547370">
                  <a:moveTo>
                    <a:pt x="125095" y="15354"/>
                  </a:moveTo>
                  <a:lnTo>
                    <a:pt x="123634" y="18275"/>
                  </a:lnTo>
                  <a:lnTo>
                    <a:pt x="122897" y="21932"/>
                  </a:lnTo>
                  <a:lnTo>
                    <a:pt x="122897" y="26327"/>
                  </a:lnTo>
                  <a:lnTo>
                    <a:pt x="122897" y="375996"/>
                  </a:lnTo>
                  <a:lnTo>
                    <a:pt x="127928" y="381105"/>
                  </a:lnTo>
                  <a:lnTo>
                    <a:pt x="131864" y="389437"/>
                  </a:lnTo>
                  <a:lnTo>
                    <a:pt x="134427" y="398729"/>
                  </a:lnTo>
                  <a:lnTo>
                    <a:pt x="135343" y="406717"/>
                  </a:lnTo>
                  <a:lnTo>
                    <a:pt x="135343" y="547166"/>
                  </a:lnTo>
                  <a:lnTo>
                    <a:pt x="149961" y="547166"/>
                  </a:lnTo>
                  <a:lnTo>
                    <a:pt x="149961" y="27063"/>
                  </a:lnTo>
                  <a:lnTo>
                    <a:pt x="149562" y="19769"/>
                  </a:lnTo>
                  <a:lnTo>
                    <a:pt x="148410" y="12614"/>
                  </a:lnTo>
                  <a:lnTo>
                    <a:pt x="146570" y="6282"/>
                  </a:lnTo>
                  <a:lnTo>
                    <a:pt x="144106" y="1460"/>
                  </a:lnTo>
                  <a:lnTo>
                    <a:pt x="136067" y="3657"/>
                  </a:lnTo>
                  <a:lnTo>
                    <a:pt x="128752" y="8039"/>
                  </a:lnTo>
                  <a:lnTo>
                    <a:pt x="125095" y="15354"/>
                  </a:lnTo>
                </a:path>
                <a:path w="150495" h="547370">
                  <a:moveTo>
                    <a:pt x="140449" y="0"/>
                  </a:moveTo>
                  <a:lnTo>
                    <a:pt x="109004" y="21209"/>
                  </a:lnTo>
                  <a:lnTo>
                    <a:pt x="109004" y="24866"/>
                  </a:lnTo>
                  <a:lnTo>
                    <a:pt x="109004" y="374535"/>
                  </a:lnTo>
                  <a:lnTo>
                    <a:pt x="32931" y="374535"/>
                  </a:lnTo>
                  <a:lnTo>
                    <a:pt x="32931" y="357708"/>
                  </a:lnTo>
                  <a:lnTo>
                    <a:pt x="32931" y="354787"/>
                  </a:lnTo>
                  <a:lnTo>
                    <a:pt x="27076" y="308698"/>
                  </a:lnTo>
                  <a:lnTo>
                    <a:pt x="20764" y="246518"/>
                  </a:lnTo>
                  <a:lnTo>
                    <a:pt x="17914" y="206648"/>
                  </a:lnTo>
                  <a:lnTo>
                    <a:pt x="16090" y="168973"/>
                  </a:lnTo>
                  <a:lnTo>
                    <a:pt x="15367" y="169710"/>
                  </a:lnTo>
                  <a:lnTo>
                    <a:pt x="15367" y="379653"/>
                  </a:lnTo>
                  <a:lnTo>
                    <a:pt x="8642" y="385687"/>
                  </a:lnTo>
                  <a:lnTo>
                    <a:pt x="3840" y="395012"/>
                  </a:lnTo>
                  <a:lnTo>
                    <a:pt x="959" y="405983"/>
                  </a:lnTo>
                  <a:lnTo>
                    <a:pt x="0" y="416953"/>
                  </a:lnTo>
                  <a:lnTo>
                    <a:pt x="0" y="547166"/>
                  </a:lnTo>
                  <a:lnTo>
                    <a:pt x="135343" y="547166"/>
                  </a:lnTo>
                  <a:lnTo>
                    <a:pt x="135343" y="406717"/>
                  </a:lnTo>
                  <a:lnTo>
                    <a:pt x="134427" y="398729"/>
                  </a:lnTo>
                  <a:lnTo>
                    <a:pt x="131864" y="389437"/>
                  </a:lnTo>
                  <a:lnTo>
                    <a:pt x="127928" y="381105"/>
                  </a:lnTo>
                  <a:lnTo>
                    <a:pt x="122897" y="375996"/>
                  </a:lnTo>
                  <a:lnTo>
                    <a:pt x="122897" y="26327"/>
                  </a:lnTo>
                  <a:lnTo>
                    <a:pt x="122897" y="21932"/>
                  </a:lnTo>
                  <a:lnTo>
                    <a:pt x="123634" y="18275"/>
                  </a:lnTo>
                  <a:lnTo>
                    <a:pt x="125095" y="15354"/>
                  </a:lnTo>
                  <a:lnTo>
                    <a:pt x="128752" y="8039"/>
                  </a:lnTo>
                  <a:lnTo>
                    <a:pt x="136067" y="3657"/>
                  </a:lnTo>
                  <a:lnTo>
                    <a:pt x="144106" y="1460"/>
                  </a:lnTo>
                  <a:lnTo>
                    <a:pt x="142646" y="723"/>
                  </a:lnTo>
                  <a:lnTo>
                    <a:pt x="141922" y="0"/>
                  </a:lnTo>
                  <a:lnTo>
                    <a:pt x="140449" y="0"/>
                  </a:lnTo>
                </a:path>
                <a:path w="150495" h="547370">
                  <a:moveTo>
                    <a:pt x="148501" y="78270"/>
                  </a:moveTo>
                  <a:lnTo>
                    <a:pt x="131673" y="78270"/>
                  </a:lnTo>
                  <a:lnTo>
                    <a:pt x="131673" y="59982"/>
                  </a:lnTo>
                  <a:lnTo>
                    <a:pt x="148501" y="59982"/>
                  </a:lnTo>
                  <a:lnTo>
                    <a:pt x="148501" y="78270"/>
                  </a:lnTo>
                  <a:close/>
                </a:path>
                <a:path w="150495" h="547370">
                  <a:moveTo>
                    <a:pt x="132410" y="78270"/>
                  </a:moveTo>
                  <a:lnTo>
                    <a:pt x="133134" y="87045"/>
                  </a:lnTo>
                  <a:lnTo>
                    <a:pt x="135343" y="92887"/>
                  </a:lnTo>
                  <a:lnTo>
                    <a:pt x="137528" y="92887"/>
                  </a:lnTo>
                  <a:lnTo>
                    <a:pt x="140449" y="92887"/>
                  </a:lnTo>
                  <a:lnTo>
                    <a:pt x="142646" y="87045"/>
                  </a:lnTo>
                  <a:lnTo>
                    <a:pt x="143383" y="78270"/>
                  </a:lnTo>
                  <a:lnTo>
                    <a:pt x="132410" y="78270"/>
                  </a:lnTo>
                </a:path>
                <a:path w="150495" h="547370">
                  <a:moveTo>
                    <a:pt x="143383" y="59982"/>
                  </a:moveTo>
                  <a:lnTo>
                    <a:pt x="142646" y="51930"/>
                  </a:lnTo>
                  <a:lnTo>
                    <a:pt x="140449" y="46075"/>
                  </a:lnTo>
                  <a:lnTo>
                    <a:pt x="137528" y="46075"/>
                  </a:lnTo>
                  <a:lnTo>
                    <a:pt x="135343" y="46075"/>
                  </a:lnTo>
                  <a:lnTo>
                    <a:pt x="133134" y="51930"/>
                  </a:lnTo>
                  <a:lnTo>
                    <a:pt x="132410" y="59982"/>
                  </a:lnTo>
                  <a:lnTo>
                    <a:pt x="143383" y="59982"/>
                  </a:lnTo>
                </a:path>
                <a:path w="150495" h="547370">
                  <a:moveTo>
                    <a:pt x="103149" y="506209"/>
                  </a:moveTo>
                  <a:lnTo>
                    <a:pt x="29997" y="506209"/>
                  </a:lnTo>
                  <a:lnTo>
                    <a:pt x="29997" y="411835"/>
                  </a:lnTo>
                  <a:lnTo>
                    <a:pt x="103149" y="411835"/>
                  </a:lnTo>
                  <a:lnTo>
                    <a:pt x="103149" y="50620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2" name="object 362"/>
          <p:cNvGrpSpPr/>
          <p:nvPr/>
        </p:nvGrpSpPr>
        <p:grpSpPr>
          <a:xfrm>
            <a:off x="9422066" y="4700015"/>
            <a:ext cx="154940" cy="786130"/>
            <a:chOff x="4367466" y="4700015"/>
            <a:chExt cx="154940" cy="786130"/>
          </a:xfrm>
        </p:grpSpPr>
        <p:sp>
          <p:nvSpPr>
            <p:cNvPr id="363" name="object 363"/>
            <p:cNvSpPr/>
            <p:nvPr/>
          </p:nvSpPr>
          <p:spPr>
            <a:xfrm>
              <a:off x="4385096" y="4729352"/>
              <a:ext cx="114300" cy="581660"/>
            </a:xfrm>
            <a:custGeom>
              <a:avLst/>
              <a:gdLst/>
              <a:ahLst/>
              <a:cxnLst/>
              <a:rect l="l" t="t" r="r" b="b"/>
              <a:pathLst>
                <a:path w="114300" h="581660">
                  <a:moveTo>
                    <a:pt x="18310" y="567677"/>
                  </a:moveTo>
                  <a:lnTo>
                    <a:pt x="11719" y="515734"/>
                  </a:lnTo>
                  <a:lnTo>
                    <a:pt x="4504" y="443307"/>
                  </a:lnTo>
                  <a:lnTo>
                    <a:pt x="1337" y="398660"/>
                  </a:lnTo>
                  <a:lnTo>
                    <a:pt x="22" y="359918"/>
                  </a:lnTo>
                  <a:lnTo>
                    <a:pt x="22" y="81940"/>
                  </a:lnTo>
                  <a:lnTo>
                    <a:pt x="0" y="70427"/>
                  </a:lnTo>
                  <a:lnTo>
                    <a:pt x="937" y="60080"/>
                  </a:lnTo>
                  <a:lnTo>
                    <a:pt x="4341" y="52615"/>
                  </a:lnTo>
                  <a:lnTo>
                    <a:pt x="11719" y="49745"/>
                  </a:lnTo>
                  <a:lnTo>
                    <a:pt x="84147" y="49745"/>
                  </a:lnTo>
                  <a:lnTo>
                    <a:pt x="73802" y="52615"/>
                  </a:lnTo>
                  <a:lnTo>
                    <a:pt x="68875" y="60080"/>
                  </a:lnTo>
                  <a:lnTo>
                    <a:pt x="67377" y="70427"/>
                  </a:lnTo>
                  <a:lnTo>
                    <a:pt x="67319" y="81940"/>
                  </a:lnTo>
                  <a:lnTo>
                    <a:pt x="67319" y="359918"/>
                  </a:lnTo>
                  <a:lnTo>
                    <a:pt x="68635" y="398660"/>
                  </a:lnTo>
                  <a:lnTo>
                    <a:pt x="71803" y="443307"/>
                  </a:lnTo>
                  <a:lnTo>
                    <a:pt x="75656" y="485214"/>
                  </a:lnTo>
                  <a:lnTo>
                    <a:pt x="85607" y="567677"/>
                  </a:lnTo>
                  <a:lnTo>
                    <a:pt x="18310" y="567677"/>
                  </a:lnTo>
                </a:path>
                <a:path w="114300" h="581660">
                  <a:moveTo>
                    <a:pt x="26349" y="537679"/>
                  </a:moveTo>
                  <a:lnTo>
                    <a:pt x="70977" y="537679"/>
                  </a:lnTo>
                  <a:lnTo>
                    <a:pt x="67319" y="517194"/>
                  </a:lnTo>
                  <a:lnTo>
                    <a:pt x="23428" y="517194"/>
                  </a:lnTo>
                  <a:lnTo>
                    <a:pt x="26349" y="537679"/>
                  </a:lnTo>
                  <a:close/>
                </a:path>
                <a:path w="114300" h="581660">
                  <a:moveTo>
                    <a:pt x="27086" y="34391"/>
                  </a:moveTo>
                  <a:lnTo>
                    <a:pt x="100974" y="34391"/>
                  </a:lnTo>
                  <a:lnTo>
                    <a:pt x="100974" y="0"/>
                  </a:lnTo>
                  <a:lnTo>
                    <a:pt x="27086" y="0"/>
                  </a:lnTo>
                  <a:lnTo>
                    <a:pt x="27086" y="34391"/>
                  </a:lnTo>
                  <a:close/>
                </a:path>
                <a:path w="114300" h="581660">
                  <a:moveTo>
                    <a:pt x="75371" y="51955"/>
                  </a:moveTo>
                  <a:lnTo>
                    <a:pt x="84147" y="49745"/>
                  </a:lnTo>
                  <a:lnTo>
                    <a:pt x="80489" y="49745"/>
                  </a:lnTo>
                  <a:lnTo>
                    <a:pt x="77568" y="50482"/>
                  </a:lnTo>
                  <a:lnTo>
                    <a:pt x="75371" y="51955"/>
                  </a:lnTo>
                </a:path>
                <a:path w="114300" h="581660">
                  <a:moveTo>
                    <a:pt x="114132" y="78282"/>
                  </a:moveTo>
                  <a:lnTo>
                    <a:pt x="114132" y="62191"/>
                  </a:lnTo>
                  <a:lnTo>
                    <a:pt x="95844" y="62191"/>
                  </a:lnTo>
                  <a:lnTo>
                    <a:pt x="92186" y="49745"/>
                  </a:lnTo>
                  <a:lnTo>
                    <a:pt x="84147" y="49745"/>
                  </a:lnTo>
                  <a:lnTo>
                    <a:pt x="75371" y="51955"/>
                  </a:lnTo>
                  <a:lnTo>
                    <a:pt x="70411" y="56740"/>
                  </a:lnTo>
                  <a:lnTo>
                    <a:pt x="68054" y="63928"/>
                  </a:lnTo>
                  <a:lnTo>
                    <a:pt x="67343" y="72626"/>
                  </a:lnTo>
                  <a:lnTo>
                    <a:pt x="67319" y="81940"/>
                  </a:lnTo>
                  <a:lnTo>
                    <a:pt x="67319" y="359918"/>
                  </a:lnTo>
                  <a:lnTo>
                    <a:pt x="68635" y="398660"/>
                  </a:lnTo>
                  <a:lnTo>
                    <a:pt x="71803" y="443307"/>
                  </a:lnTo>
                  <a:lnTo>
                    <a:pt x="75656" y="485214"/>
                  </a:lnTo>
                  <a:lnTo>
                    <a:pt x="85607" y="567677"/>
                  </a:lnTo>
                  <a:lnTo>
                    <a:pt x="18310" y="567677"/>
                  </a:lnTo>
                  <a:lnTo>
                    <a:pt x="17574" y="561822"/>
                  </a:lnTo>
                  <a:lnTo>
                    <a:pt x="17574" y="564743"/>
                  </a:lnTo>
                  <a:lnTo>
                    <a:pt x="17574" y="581558"/>
                  </a:lnTo>
                  <a:lnTo>
                    <a:pt x="93659" y="581558"/>
                  </a:lnTo>
                  <a:lnTo>
                    <a:pt x="93659" y="231889"/>
                  </a:lnTo>
                  <a:lnTo>
                    <a:pt x="93659" y="228244"/>
                  </a:lnTo>
                  <a:lnTo>
                    <a:pt x="94383" y="224586"/>
                  </a:lnTo>
                  <a:lnTo>
                    <a:pt x="95844" y="220916"/>
                  </a:lnTo>
                  <a:lnTo>
                    <a:pt x="95844" y="78282"/>
                  </a:lnTo>
                  <a:lnTo>
                    <a:pt x="114132" y="7828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4" name="object 364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4393806" y="4700015"/>
              <a:ext cx="118694" cy="252539"/>
            </a:xfrm>
            <a:prstGeom prst="rect">
              <a:avLst/>
            </a:prstGeom>
          </p:spPr>
        </p:pic>
        <p:sp>
          <p:nvSpPr>
            <p:cNvPr id="365" name="object 365"/>
            <p:cNvSpPr/>
            <p:nvPr/>
          </p:nvSpPr>
          <p:spPr>
            <a:xfrm>
              <a:off x="4369752" y="4936388"/>
              <a:ext cx="150495" cy="547370"/>
            </a:xfrm>
            <a:custGeom>
              <a:avLst/>
              <a:gdLst/>
              <a:ahLst/>
              <a:cxnLst/>
              <a:rect l="l" t="t" r="r" b="b"/>
              <a:pathLst>
                <a:path w="150495" h="547370">
                  <a:moveTo>
                    <a:pt x="125095" y="15354"/>
                  </a:moveTo>
                  <a:lnTo>
                    <a:pt x="123621" y="18287"/>
                  </a:lnTo>
                  <a:lnTo>
                    <a:pt x="122897" y="21945"/>
                  </a:lnTo>
                  <a:lnTo>
                    <a:pt x="122897" y="26327"/>
                  </a:lnTo>
                  <a:lnTo>
                    <a:pt x="122897" y="375996"/>
                  </a:lnTo>
                  <a:lnTo>
                    <a:pt x="127932" y="381100"/>
                  </a:lnTo>
                  <a:lnTo>
                    <a:pt x="131862" y="389432"/>
                  </a:lnTo>
                  <a:lnTo>
                    <a:pt x="134418" y="398727"/>
                  </a:lnTo>
                  <a:lnTo>
                    <a:pt x="135331" y="406717"/>
                  </a:lnTo>
                  <a:lnTo>
                    <a:pt x="135331" y="547166"/>
                  </a:lnTo>
                  <a:lnTo>
                    <a:pt x="149961" y="547166"/>
                  </a:lnTo>
                  <a:lnTo>
                    <a:pt x="149961" y="27063"/>
                  </a:lnTo>
                  <a:lnTo>
                    <a:pt x="149561" y="19769"/>
                  </a:lnTo>
                  <a:lnTo>
                    <a:pt x="148405" y="12612"/>
                  </a:lnTo>
                  <a:lnTo>
                    <a:pt x="146564" y="6277"/>
                  </a:lnTo>
                  <a:lnTo>
                    <a:pt x="144106" y="1447"/>
                  </a:lnTo>
                  <a:lnTo>
                    <a:pt x="136055" y="3644"/>
                  </a:lnTo>
                  <a:lnTo>
                    <a:pt x="128752" y="8039"/>
                  </a:lnTo>
                  <a:lnTo>
                    <a:pt x="125095" y="15354"/>
                  </a:lnTo>
                </a:path>
                <a:path w="150495" h="547370">
                  <a:moveTo>
                    <a:pt x="140462" y="0"/>
                  </a:moveTo>
                  <a:lnTo>
                    <a:pt x="109004" y="21209"/>
                  </a:lnTo>
                  <a:lnTo>
                    <a:pt x="109004" y="24853"/>
                  </a:lnTo>
                  <a:lnTo>
                    <a:pt x="109004" y="374523"/>
                  </a:lnTo>
                  <a:lnTo>
                    <a:pt x="32918" y="374523"/>
                  </a:lnTo>
                  <a:lnTo>
                    <a:pt x="32918" y="357708"/>
                  </a:lnTo>
                  <a:lnTo>
                    <a:pt x="32918" y="354787"/>
                  </a:lnTo>
                  <a:lnTo>
                    <a:pt x="27063" y="308698"/>
                  </a:lnTo>
                  <a:lnTo>
                    <a:pt x="20762" y="246513"/>
                  </a:lnTo>
                  <a:lnTo>
                    <a:pt x="17914" y="206646"/>
                  </a:lnTo>
                  <a:lnTo>
                    <a:pt x="16090" y="168973"/>
                  </a:lnTo>
                  <a:lnTo>
                    <a:pt x="15367" y="169697"/>
                  </a:lnTo>
                  <a:lnTo>
                    <a:pt x="15367" y="379641"/>
                  </a:lnTo>
                  <a:lnTo>
                    <a:pt x="8642" y="385681"/>
                  </a:lnTo>
                  <a:lnTo>
                    <a:pt x="3840" y="395011"/>
                  </a:lnTo>
                  <a:lnTo>
                    <a:pt x="959" y="405983"/>
                  </a:lnTo>
                  <a:lnTo>
                    <a:pt x="0" y="416953"/>
                  </a:lnTo>
                  <a:lnTo>
                    <a:pt x="0" y="547166"/>
                  </a:lnTo>
                  <a:lnTo>
                    <a:pt x="135331" y="547166"/>
                  </a:lnTo>
                  <a:lnTo>
                    <a:pt x="135331" y="406717"/>
                  </a:lnTo>
                  <a:lnTo>
                    <a:pt x="134418" y="398727"/>
                  </a:lnTo>
                  <a:lnTo>
                    <a:pt x="131862" y="389432"/>
                  </a:lnTo>
                  <a:lnTo>
                    <a:pt x="127932" y="381100"/>
                  </a:lnTo>
                  <a:lnTo>
                    <a:pt x="122897" y="375996"/>
                  </a:lnTo>
                  <a:lnTo>
                    <a:pt x="122897" y="26327"/>
                  </a:lnTo>
                  <a:lnTo>
                    <a:pt x="122897" y="21945"/>
                  </a:lnTo>
                  <a:lnTo>
                    <a:pt x="123621" y="18287"/>
                  </a:lnTo>
                  <a:lnTo>
                    <a:pt x="125095" y="15354"/>
                  </a:lnTo>
                  <a:lnTo>
                    <a:pt x="128752" y="8039"/>
                  </a:lnTo>
                  <a:lnTo>
                    <a:pt x="136055" y="3644"/>
                  </a:lnTo>
                  <a:lnTo>
                    <a:pt x="144106" y="1447"/>
                  </a:lnTo>
                  <a:lnTo>
                    <a:pt x="142646" y="723"/>
                  </a:lnTo>
                  <a:lnTo>
                    <a:pt x="141922" y="0"/>
                  </a:lnTo>
                  <a:lnTo>
                    <a:pt x="140462" y="0"/>
                  </a:lnTo>
                </a:path>
                <a:path w="150495" h="547370">
                  <a:moveTo>
                    <a:pt x="148501" y="78257"/>
                  </a:moveTo>
                  <a:lnTo>
                    <a:pt x="131673" y="78257"/>
                  </a:lnTo>
                  <a:lnTo>
                    <a:pt x="131673" y="59982"/>
                  </a:lnTo>
                  <a:lnTo>
                    <a:pt x="148501" y="59982"/>
                  </a:lnTo>
                  <a:lnTo>
                    <a:pt x="148501" y="78257"/>
                  </a:lnTo>
                  <a:close/>
                </a:path>
                <a:path w="150495" h="547370">
                  <a:moveTo>
                    <a:pt x="132410" y="78257"/>
                  </a:moveTo>
                  <a:lnTo>
                    <a:pt x="133134" y="87045"/>
                  </a:lnTo>
                  <a:lnTo>
                    <a:pt x="135331" y="92900"/>
                  </a:lnTo>
                  <a:lnTo>
                    <a:pt x="137528" y="92900"/>
                  </a:lnTo>
                  <a:lnTo>
                    <a:pt x="140462" y="92900"/>
                  </a:lnTo>
                  <a:lnTo>
                    <a:pt x="142646" y="87045"/>
                  </a:lnTo>
                  <a:lnTo>
                    <a:pt x="143383" y="78257"/>
                  </a:lnTo>
                  <a:lnTo>
                    <a:pt x="132410" y="78257"/>
                  </a:lnTo>
                </a:path>
                <a:path w="150495" h="547370">
                  <a:moveTo>
                    <a:pt x="143383" y="59982"/>
                  </a:moveTo>
                  <a:lnTo>
                    <a:pt x="142646" y="51930"/>
                  </a:lnTo>
                  <a:lnTo>
                    <a:pt x="140462" y="46075"/>
                  </a:lnTo>
                  <a:lnTo>
                    <a:pt x="137528" y="46075"/>
                  </a:lnTo>
                  <a:lnTo>
                    <a:pt x="135331" y="46075"/>
                  </a:lnTo>
                  <a:lnTo>
                    <a:pt x="133134" y="51930"/>
                  </a:lnTo>
                  <a:lnTo>
                    <a:pt x="132410" y="59982"/>
                  </a:lnTo>
                  <a:lnTo>
                    <a:pt x="143383" y="59982"/>
                  </a:lnTo>
                </a:path>
                <a:path w="150495" h="547370">
                  <a:moveTo>
                    <a:pt x="103149" y="506209"/>
                  </a:moveTo>
                  <a:lnTo>
                    <a:pt x="29997" y="506209"/>
                  </a:lnTo>
                  <a:lnTo>
                    <a:pt x="29997" y="411835"/>
                  </a:lnTo>
                  <a:lnTo>
                    <a:pt x="103149" y="411835"/>
                  </a:lnTo>
                  <a:lnTo>
                    <a:pt x="103149" y="50620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6" name="object 366"/>
          <p:cNvSpPr/>
          <p:nvPr/>
        </p:nvSpPr>
        <p:spPr>
          <a:xfrm>
            <a:off x="8825319" y="4277575"/>
            <a:ext cx="1726564" cy="78740"/>
          </a:xfrm>
          <a:custGeom>
            <a:avLst/>
            <a:gdLst/>
            <a:ahLst/>
            <a:cxnLst/>
            <a:rect l="l" t="t" r="r" b="b"/>
            <a:pathLst>
              <a:path w="1726564" h="78739">
                <a:moveTo>
                  <a:pt x="1726387" y="24142"/>
                </a:moveTo>
                <a:lnTo>
                  <a:pt x="0" y="24142"/>
                </a:lnTo>
                <a:lnTo>
                  <a:pt x="0" y="0"/>
                </a:lnTo>
                <a:lnTo>
                  <a:pt x="1726387" y="0"/>
                </a:lnTo>
                <a:lnTo>
                  <a:pt x="1726387" y="24142"/>
                </a:lnTo>
                <a:close/>
              </a:path>
              <a:path w="1726564" h="78739">
                <a:moveTo>
                  <a:pt x="1726387" y="24142"/>
                </a:moveTo>
                <a:lnTo>
                  <a:pt x="0" y="24142"/>
                </a:lnTo>
                <a:lnTo>
                  <a:pt x="0" y="78282"/>
                </a:lnTo>
                <a:lnTo>
                  <a:pt x="1726387" y="78282"/>
                </a:lnTo>
                <a:lnTo>
                  <a:pt x="1726387" y="24142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7" name="object 367"/>
          <p:cNvGrpSpPr/>
          <p:nvPr/>
        </p:nvGrpSpPr>
        <p:grpSpPr>
          <a:xfrm>
            <a:off x="8057870" y="3011945"/>
            <a:ext cx="320040" cy="1214755"/>
            <a:chOff x="3003270" y="3011944"/>
            <a:chExt cx="320040" cy="1214755"/>
          </a:xfrm>
        </p:grpSpPr>
        <p:sp>
          <p:nvSpPr>
            <p:cNvPr id="368" name="object 368"/>
            <p:cNvSpPr/>
            <p:nvPr/>
          </p:nvSpPr>
          <p:spPr>
            <a:xfrm>
              <a:off x="3066262" y="3014230"/>
              <a:ext cx="254635" cy="1210310"/>
            </a:xfrm>
            <a:custGeom>
              <a:avLst/>
              <a:gdLst/>
              <a:ahLst/>
              <a:cxnLst/>
              <a:rect l="l" t="t" r="r" b="b"/>
              <a:pathLst>
                <a:path w="254635" h="1210310">
                  <a:moveTo>
                    <a:pt x="10236" y="0"/>
                  </a:moveTo>
                  <a:lnTo>
                    <a:pt x="216535" y="19024"/>
                  </a:lnTo>
                  <a:lnTo>
                    <a:pt x="252228" y="47726"/>
                  </a:lnTo>
                  <a:lnTo>
                    <a:pt x="254571" y="69507"/>
                  </a:lnTo>
                  <a:lnTo>
                    <a:pt x="254571" y="1202626"/>
                  </a:lnTo>
                  <a:lnTo>
                    <a:pt x="33655" y="1209941"/>
                  </a:lnTo>
                  <a:lnTo>
                    <a:pt x="20327" y="1209762"/>
                  </a:lnTo>
                  <a:lnTo>
                    <a:pt x="10980" y="1205190"/>
                  </a:lnTo>
                  <a:lnTo>
                    <a:pt x="5474" y="1196777"/>
                  </a:lnTo>
                  <a:lnTo>
                    <a:pt x="3670" y="1185075"/>
                  </a:lnTo>
                  <a:lnTo>
                    <a:pt x="0" y="13169"/>
                  </a:lnTo>
                  <a:lnTo>
                    <a:pt x="0" y="2933"/>
                  </a:lnTo>
                  <a:lnTo>
                    <a:pt x="2197" y="0"/>
                  </a:lnTo>
                  <a:lnTo>
                    <a:pt x="10236" y="0"/>
                  </a:lnTo>
                </a:path>
                <a:path w="254635" h="1210310">
                  <a:moveTo>
                    <a:pt x="33655" y="46824"/>
                  </a:moveTo>
                  <a:lnTo>
                    <a:pt x="209943" y="64376"/>
                  </a:lnTo>
                  <a:lnTo>
                    <a:pt x="209943" y="1158748"/>
                  </a:lnTo>
                  <a:lnTo>
                    <a:pt x="43891" y="1166787"/>
                  </a:lnTo>
                  <a:lnTo>
                    <a:pt x="33655" y="4682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9" name="object 369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3003270" y="3597897"/>
              <a:ext cx="206651" cy="106248"/>
            </a:xfrm>
            <a:prstGeom prst="rect">
              <a:avLst/>
            </a:prstGeom>
          </p:spPr>
        </p:pic>
      </p:grpSp>
      <p:sp>
        <p:nvSpPr>
          <p:cNvPr id="370" name="object 370"/>
          <p:cNvSpPr/>
          <p:nvPr/>
        </p:nvSpPr>
        <p:spPr>
          <a:xfrm>
            <a:off x="8788006" y="2855493"/>
            <a:ext cx="1764030" cy="1417320"/>
          </a:xfrm>
          <a:custGeom>
            <a:avLst/>
            <a:gdLst/>
            <a:ahLst/>
            <a:cxnLst/>
            <a:rect l="l" t="t" r="r" b="b"/>
            <a:pathLst>
              <a:path w="1764029" h="1417320">
                <a:moveTo>
                  <a:pt x="0" y="64376"/>
                </a:moveTo>
                <a:lnTo>
                  <a:pt x="1763699" y="0"/>
                </a:lnTo>
                <a:lnTo>
                  <a:pt x="1763699" y="1402334"/>
                </a:lnTo>
              </a:path>
              <a:path w="1764029" h="1417320">
                <a:moveTo>
                  <a:pt x="1535468" y="57061"/>
                </a:moveTo>
                <a:lnTo>
                  <a:pt x="1727860" y="50482"/>
                </a:lnTo>
                <a:lnTo>
                  <a:pt x="1727860" y="1416951"/>
                </a:lnTo>
              </a:path>
              <a:path w="1764029" h="1417320">
                <a:moveTo>
                  <a:pt x="171919" y="174840"/>
                </a:moveTo>
                <a:lnTo>
                  <a:pt x="1636433" y="136804"/>
                </a:lnTo>
                <a:lnTo>
                  <a:pt x="1636433" y="76085"/>
                </a:lnTo>
                <a:lnTo>
                  <a:pt x="1532547" y="76085"/>
                </a:lnTo>
                <a:lnTo>
                  <a:pt x="1532547" y="48285"/>
                </a:lnTo>
                <a:lnTo>
                  <a:pt x="1149210" y="56324"/>
                </a:lnTo>
                <a:lnTo>
                  <a:pt x="1149210" y="68757"/>
                </a:lnTo>
                <a:lnTo>
                  <a:pt x="499630" y="89255"/>
                </a:lnTo>
                <a:lnTo>
                  <a:pt x="499630" y="147764"/>
                </a:lnTo>
                <a:lnTo>
                  <a:pt x="453542" y="149237"/>
                </a:lnTo>
                <a:lnTo>
                  <a:pt x="453542" y="90716"/>
                </a:lnTo>
                <a:lnTo>
                  <a:pt x="34391" y="10388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425916" y="3110802"/>
            <a:ext cx="420370" cy="1149985"/>
          </a:xfrm>
          <a:custGeom>
            <a:avLst/>
            <a:gdLst/>
            <a:ahLst/>
            <a:cxnLst/>
            <a:rect l="l" t="t" r="r" b="b"/>
            <a:pathLst>
              <a:path w="420370" h="1149985">
                <a:moveTo>
                  <a:pt x="192379" y="61442"/>
                </a:moveTo>
                <a:lnTo>
                  <a:pt x="192379" y="30721"/>
                </a:lnTo>
                <a:lnTo>
                  <a:pt x="192379" y="22682"/>
                </a:lnTo>
                <a:lnTo>
                  <a:pt x="190906" y="19011"/>
                </a:lnTo>
                <a:lnTo>
                  <a:pt x="182879" y="17551"/>
                </a:lnTo>
                <a:lnTo>
                  <a:pt x="9499" y="0"/>
                </a:lnTo>
                <a:lnTo>
                  <a:pt x="1460" y="0"/>
                </a:lnTo>
                <a:lnTo>
                  <a:pt x="0" y="0"/>
                </a:lnTo>
                <a:lnTo>
                  <a:pt x="0" y="17551"/>
                </a:lnTo>
                <a:lnTo>
                  <a:pt x="0" y="1087767"/>
                </a:lnTo>
                <a:lnTo>
                  <a:pt x="1701" y="1097002"/>
                </a:lnTo>
                <a:lnTo>
                  <a:pt x="6488" y="1102945"/>
                </a:lnTo>
                <a:lnTo>
                  <a:pt x="13882" y="1105871"/>
                </a:lnTo>
                <a:lnTo>
                  <a:pt x="23406" y="1106055"/>
                </a:lnTo>
                <a:lnTo>
                  <a:pt x="196037" y="1099477"/>
                </a:lnTo>
                <a:lnTo>
                  <a:pt x="206286" y="1099477"/>
                </a:lnTo>
                <a:lnTo>
                  <a:pt x="207746" y="1094358"/>
                </a:lnTo>
                <a:lnTo>
                  <a:pt x="207746" y="1087767"/>
                </a:lnTo>
                <a:lnTo>
                  <a:pt x="207746" y="1063637"/>
                </a:lnTo>
              </a:path>
              <a:path w="420370" h="1149985">
                <a:moveTo>
                  <a:pt x="107530" y="1127264"/>
                </a:moveTo>
                <a:lnTo>
                  <a:pt x="145567" y="1125080"/>
                </a:lnTo>
                <a:lnTo>
                  <a:pt x="145567" y="1148499"/>
                </a:lnTo>
                <a:lnTo>
                  <a:pt x="107530" y="1149946"/>
                </a:lnTo>
                <a:lnTo>
                  <a:pt x="107530" y="1127264"/>
                </a:lnTo>
                <a:close/>
              </a:path>
              <a:path w="420370" h="1149985">
                <a:moveTo>
                  <a:pt x="179946" y="205549"/>
                </a:moveTo>
                <a:lnTo>
                  <a:pt x="83388" y="205549"/>
                </a:lnTo>
                <a:lnTo>
                  <a:pt x="83388" y="129476"/>
                </a:lnTo>
                <a:lnTo>
                  <a:pt x="179946" y="129476"/>
                </a:lnTo>
                <a:lnTo>
                  <a:pt x="179946" y="205549"/>
                </a:lnTo>
                <a:close/>
              </a:path>
              <a:path w="420370" h="1149985">
                <a:moveTo>
                  <a:pt x="192379" y="129476"/>
                </a:moveTo>
                <a:lnTo>
                  <a:pt x="192379" y="79006"/>
                </a:lnTo>
                <a:lnTo>
                  <a:pt x="95821" y="78270"/>
                </a:lnTo>
                <a:lnTo>
                  <a:pt x="95821" y="129476"/>
                </a:lnTo>
                <a:lnTo>
                  <a:pt x="192379" y="129476"/>
                </a:lnTo>
                <a:close/>
              </a:path>
              <a:path w="420370" h="1149985">
                <a:moveTo>
                  <a:pt x="192379" y="256768"/>
                </a:moveTo>
                <a:lnTo>
                  <a:pt x="192379" y="205549"/>
                </a:lnTo>
                <a:lnTo>
                  <a:pt x="95821" y="205549"/>
                </a:lnTo>
                <a:lnTo>
                  <a:pt x="95821" y="256768"/>
                </a:lnTo>
                <a:lnTo>
                  <a:pt x="192379" y="256768"/>
                </a:lnTo>
                <a:close/>
              </a:path>
              <a:path w="420370" h="1149985">
                <a:moveTo>
                  <a:pt x="226771" y="205549"/>
                </a:moveTo>
                <a:lnTo>
                  <a:pt x="179946" y="205549"/>
                </a:lnTo>
                <a:lnTo>
                  <a:pt x="179946" y="129476"/>
                </a:lnTo>
                <a:lnTo>
                  <a:pt x="226771" y="129476"/>
                </a:lnTo>
                <a:lnTo>
                  <a:pt x="226771" y="205549"/>
                </a:lnTo>
                <a:close/>
              </a:path>
              <a:path w="420370" h="1149985">
                <a:moveTo>
                  <a:pt x="239191" y="129476"/>
                </a:moveTo>
                <a:lnTo>
                  <a:pt x="239191" y="79006"/>
                </a:lnTo>
                <a:lnTo>
                  <a:pt x="192379" y="79006"/>
                </a:lnTo>
                <a:lnTo>
                  <a:pt x="192379" y="129476"/>
                </a:lnTo>
                <a:lnTo>
                  <a:pt x="239191" y="129476"/>
                </a:lnTo>
                <a:close/>
              </a:path>
              <a:path w="420370" h="1149985">
                <a:moveTo>
                  <a:pt x="239191" y="256768"/>
                </a:moveTo>
                <a:lnTo>
                  <a:pt x="239191" y="205549"/>
                </a:lnTo>
                <a:lnTo>
                  <a:pt x="192379" y="205549"/>
                </a:lnTo>
                <a:lnTo>
                  <a:pt x="192379" y="256768"/>
                </a:lnTo>
                <a:lnTo>
                  <a:pt x="239191" y="256768"/>
                </a:lnTo>
                <a:close/>
              </a:path>
              <a:path w="420370" h="1149985">
                <a:moveTo>
                  <a:pt x="239191" y="79006"/>
                </a:moveTo>
                <a:lnTo>
                  <a:pt x="339420" y="82664"/>
                </a:lnTo>
                <a:lnTo>
                  <a:pt x="339420" y="135331"/>
                </a:lnTo>
                <a:lnTo>
                  <a:pt x="351853" y="135331"/>
                </a:lnTo>
                <a:lnTo>
                  <a:pt x="351853" y="200431"/>
                </a:lnTo>
                <a:lnTo>
                  <a:pt x="340880" y="204088"/>
                </a:lnTo>
                <a:lnTo>
                  <a:pt x="340880" y="255295"/>
                </a:lnTo>
                <a:lnTo>
                  <a:pt x="239191" y="256768"/>
                </a:lnTo>
                <a:lnTo>
                  <a:pt x="239191" y="205549"/>
                </a:lnTo>
                <a:lnTo>
                  <a:pt x="226771" y="205549"/>
                </a:lnTo>
                <a:lnTo>
                  <a:pt x="226771" y="129476"/>
                </a:lnTo>
                <a:lnTo>
                  <a:pt x="239191" y="129476"/>
                </a:lnTo>
                <a:lnTo>
                  <a:pt x="239191" y="79006"/>
                </a:lnTo>
                <a:close/>
              </a:path>
              <a:path w="420370" h="1149985">
                <a:moveTo>
                  <a:pt x="324053" y="232625"/>
                </a:moveTo>
                <a:lnTo>
                  <a:pt x="267728" y="232625"/>
                </a:lnTo>
                <a:lnTo>
                  <a:pt x="267728" y="100215"/>
                </a:lnTo>
                <a:lnTo>
                  <a:pt x="323329" y="101676"/>
                </a:lnTo>
                <a:lnTo>
                  <a:pt x="324053" y="232625"/>
                </a:lnTo>
                <a:close/>
              </a:path>
              <a:path w="420370" h="1149985">
                <a:moveTo>
                  <a:pt x="179946" y="462318"/>
                </a:moveTo>
                <a:lnTo>
                  <a:pt x="83388" y="462318"/>
                </a:lnTo>
                <a:lnTo>
                  <a:pt x="83388" y="386245"/>
                </a:lnTo>
                <a:lnTo>
                  <a:pt x="179946" y="386245"/>
                </a:lnTo>
                <a:lnTo>
                  <a:pt x="179946" y="462318"/>
                </a:lnTo>
                <a:close/>
              </a:path>
              <a:path w="420370" h="1149985">
                <a:moveTo>
                  <a:pt x="192379" y="386245"/>
                </a:moveTo>
                <a:lnTo>
                  <a:pt x="192379" y="335038"/>
                </a:lnTo>
                <a:lnTo>
                  <a:pt x="95821" y="335038"/>
                </a:lnTo>
                <a:lnTo>
                  <a:pt x="95821" y="386245"/>
                </a:lnTo>
                <a:lnTo>
                  <a:pt x="192379" y="386245"/>
                </a:lnTo>
                <a:close/>
              </a:path>
              <a:path w="420370" h="1149985">
                <a:moveTo>
                  <a:pt x="192379" y="512787"/>
                </a:moveTo>
                <a:lnTo>
                  <a:pt x="192379" y="462318"/>
                </a:lnTo>
                <a:lnTo>
                  <a:pt x="95821" y="462318"/>
                </a:lnTo>
                <a:lnTo>
                  <a:pt x="95821" y="512787"/>
                </a:lnTo>
                <a:lnTo>
                  <a:pt x="192379" y="512787"/>
                </a:lnTo>
                <a:close/>
              </a:path>
              <a:path w="420370" h="1149985">
                <a:moveTo>
                  <a:pt x="226771" y="462318"/>
                </a:moveTo>
                <a:lnTo>
                  <a:pt x="179946" y="462318"/>
                </a:lnTo>
                <a:lnTo>
                  <a:pt x="179946" y="386245"/>
                </a:lnTo>
                <a:lnTo>
                  <a:pt x="226771" y="386245"/>
                </a:lnTo>
                <a:lnTo>
                  <a:pt x="226771" y="462318"/>
                </a:lnTo>
                <a:close/>
              </a:path>
              <a:path w="420370" h="1149985">
                <a:moveTo>
                  <a:pt x="239191" y="386245"/>
                </a:moveTo>
                <a:lnTo>
                  <a:pt x="239191" y="335038"/>
                </a:lnTo>
                <a:lnTo>
                  <a:pt x="192379" y="335038"/>
                </a:lnTo>
                <a:lnTo>
                  <a:pt x="192379" y="386245"/>
                </a:lnTo>
                <a:lnTo>
                  <a:pt x="239191" y="386245"/>
                </a:lnTo>
                <a:close/>
              </a:path>
              <a:path w="420370" h="1149985">
                <a:moveTo>
                  <a:pt x="239191" y="512787"/>
                </a:moveTo>
                <a:lnTo>
                  <a:pt x="239191" y="462318"/>
                </a:lnTo>
                <a:lnTo>
                  <a:pt x="192379" y="462318"/>
                </a:lnTo>
                <a:lnTo>
                  <a:pt x="192379" y="512787"/>
                </a:lnTo>
                <a:lnTo>
                  <a:pt x="239191" y="512787"/>
                </a:lnTo>
                <a:close/>
              </a:path>
              <a:path w="420370" h="1149985">
                <a:moveTo>
                  <a:pt x="239191" y="335038"/>
                </a:moveTo>
                <a:lnTo>
                  <a:pt x="339420" y="339420"/>
                </a:lnTo>
                <a:lnTo>
                  <a:pt x="339420" y="391363"/>
                </a:lnTo>
                <a:lnTo>
                  <a:pt x="351853" y="392087"/>
                </a:lnTo>
                <a:lnTo>
                  <a:pt x="351853" y="457199"/>
                </a:lnTo>
                <a:lnTo>
                  <a:pt x="340880" y="460857"/>
                </a:lnTo>
                <a:lnTo>
                  <a:pt x="340880" y="512063"/>
                </a:lnTo>
                <a:lnTo>
                  <a:pt x="239191" y="512787"/>
                </a:lnTo>
                <a:lnTo>
                  <a:pt x="239191" y="462318"/>
                </a:lnTo>
                <a:lnTo>
                  <a:pt x="226771" y="462318"/>
                </a:lnTo>
                <a:lnTo>
                  <a:pt x="226771" y="386245"/>
                </a:lnTo>
                <a:lnTo>
                  <a:pt x="239191" y="386245"/>
                </a:lnTo>
                <a:lnTo>
                  <a:pt x="239191" y="335038"/>
                </a:lnTo>
                <a:close/>
              </a:path>
              <a:path w="420370" h="1149985">
                <a:moveTo>
                  <a:pt x="324053" y="489381"/>
                </a:moveTo>
                <a:lnTo>
                  <a:pt x="267728" y="488645"/>
                </a:lnTo>
                <a:lnTo>
                  <a:pt x="267728" y="356247"/>
                </a:lnTo>
                <a:lnTo>
                  <a:pt x="323329" y="358444"/>
                </a:lnTo>
                <a:lnTo>
                  <a:pt x="324053" y="489381"/>
                </a:lnTo>
                <a:close/>
              </a:path>
              <a:path w="420370" h="1149985">
                <a:moveTo>
                  <a:pt x="179946" y="723468"/>
                </a:moveTo>
                <a:lnTo>
                  <a:pt x="83388" y="723468"/>
                </a:lnTo>
                <a:lnTo>
                  <a:pt x="83388" y="647382"/>
                </a:lnTo>
                <a:lnTo>
                  <a:pt x="179946" y="647382"/>
                </a:lnTo>
                <a:lnTo>
                  <a:pt x="179946" y="723468"/>
                </a:lnTo>
                <a:close/>
              </a:path>
              <a:path w="420370" h="1149985">
                <a:moveTo>
                  <a:pt x="192379" y="647382"/>
                </a:moveTo>
                <a:lnTo>
                  <a:pt x="192379" y="596912"/>
                </a:lnTo>
                <a:lnTo>
                  <a:pt x="95821" y="596188"/>
                </a:lnTo>
                <a:lnTo>
                  <a:pt x="95821" y="647382"/>
                </a:lnTo>
                <a:lnTo>
                  <a:pt x="192379" y="647382"/>
                </a:lnTo>
                <a:close/>
              </a:path>
              <a:path w="420370" h="1149985">
                <a:moveTo>
                  <a:pt x="192379" y="774674"/>
                </a:moveTo>
                <a:lnTo>
                  <a:pt x="192379" y="723468"/>
                </a:lnTo>
                <a:lnTo>
                  <a:pt x="95821" y="723468"/>
                </a:lnTo>
                <a:lnTo>
                  <a:pt x="95821" y="774674"/>
                </a:lnTo>
                <a:lnTo>
                  <a:pt x="192379" y="774674"/>
                </a:lnTo>
                <a:close/>
              </a:path>
              <a:path w="420370" h="1149985">
                <a:moveTo>
                  <a:pt x="226771" y="723468"/>
                </a:moveTo>
                <a:lnTo>
                  <a:pt x="179946" y="723468"/>
                </a:lnTo>
                <a:lnTo>
                  <a:pt x="179946" y="647382"/>
                </a:lnTo>
                <a:lnTo>
                  <a:pt x="226771" y="647382"/>
                </a:lnTo>
                <a:lnTo>
                  <a:pt x="226771" y="723468"/>
                </a:lnTo>
                <a:close/>
              </a:path>
              <a:path w="420370" h="1149985">
                <a:moveTo>
                  <a:pt x="239191" y="647382"/>
                </a:moveTo>
                <a:lnTo>
                  <a:pt x="239191" y="596912"/>
                </a:lnTo>
                <a:lnTo>
                  <a:pt x="192379" y="596912"/>
                </a:lnTo>
                <a:lnTo>
                  <a:pt x="192379" y="647382"/>
                </a:lnTo>
                <a:lnTo>
                  <a:pt x="239191" y="647382"/>
                </a:lnTo>
                <a:close/>
              </a:path>
              <a:path w="420370" h="1149985">
                <a:moveTo>
                  <a:pt x="239191" y="774674"/>
                </a:moveTo>
                <a:lnTo>
                  <a:pt x="239191" y="723468"/>
                </a:lnTo>
                <a:lnTo>
                  <a:pt x="192379" y="723468"/>
                </a:lnTo>
                <a:lnTo>
                  <a:pt x="192379" y="774674"/>
                </a:lnTo>
                <a:lnTo>
                  <a:pt x="239191" y="774674"/>
                </a:lnTo>
                <a:close/>
              </a:path>
              <a:path w="420370" h="1149985">
                <a:moveTo>
                  <a:pt x="239191" y="596912"/>
                </a:moveTo>
                <a:lnTo>
                  <a:pt x="339420" y="600570"/>
                </a:lnTo>
                <a:lnTo>
                  <a:pt x="340144" y="651776"/>
                </a:lnTo>
                <a:lnTo>
                  <a:pt x="352577" y="652513"/>
                </a:lnTo>
                <a:lnTo>
                  <a:pt x="353313" y="716889"/>
                </a:lnTo>
                <a:lnTo>
                  <a:pt x="342341" y="720547"/>
                </a:lnTo>
                <a:lnTo>
                  <a:pt x="342341" y="771016"/>
                </a:lnTo>
                <a:lnTo>
                  <a:pt x="239928" y="774674"/>
                </a:lnTo>
                <a:lnTo>
                  <a:pt x="239928" y="723468"/>
                </a:lnTo>
                <a:lnTo>
                  <a:pt x="226771" y="723468"/>
                </a:lnTo>
                <a:lnTo>
                  <a:pt x="226771" y="647382"/>
                </a:lnTo>
                <a:lnTo>
                  <a:pt x="239191" y="647382"/>
                </a:lnTo>
                <a:lnTo>
                  <a:pt x="239191" y="596912"/>
                </a:lnTo>
                <a:close/>
              </a:path>
              <a:path w="420370" h="1149985">
                <a:moveTo>
                  <a:pt x="324789" y="749071"/>
                </a:moveTo>
                <a:lnTo>
                  <a:pt x="269201" y="749807"/>
                </a:lnTo>
                <a:lnTo>
                  <a:pt x="268465" y="618134"/>
                </a:lnTo>
                <a:lnTo>
                  <a:pt x="324053" y="619594"/>
                </a:lnTo>
                <a:lnTo>
                  <a:pt x="324789" y="749071"/>
                </a:lnTo>
                <a:close/>
              </a:path>
              <a:path w="420370" h="1149985">
                <a:moveTo>
                  <a:pt x="95821" y="256768"/>
                </a:moveTo>
                <a:lnTo>
                  <a:pt x="95821" y="205549"/>
                </a:lnTo>
                <a:lnTo>
                  <a:pt x="83388" y="205549"/>
                </a:lnTo>
                <a:lnTo>
                  <a:pt x="83388" y="129476"/>
                </a:lnTo>
                <a:lnTo>
                  <a:pt x="95821" y="129476"/>
                </a:lnTo>
                <a:lnTo>
                  <a:pt x="95821" y="79730"/>
                </a:lnTo>
                <a:lnTo>
                  <a:pt x="66573" y="89286"/>
                </a:lnTo>
                <a:lnTo>
                  <a:pt x="42879" y="110637"/>
                </a:lnTo>
                <a:lnTo>
                  <a:pt x="27003" y="141040"/>
                </a:lnTo>
                <a:lnTo>
                  <a:pt x="21208" y="177749"/>
                </a:lnTo>
                <a:lnTo>
                  <a:pt x="27621" y="215906"/>
                </a:lnTo>
                <a:lnTo>
                  <a:pt x="45075" y="247067"/>
                </a:lnTo>
                <a:lnTo>
                  <a:pt x="70897" y="268076"/>
                </a:lnTo>
                <a:lnTo>
                  <a:pt x="102412" y="275780"/>
                </a:lnTo>
                <a:lnTo>
                  <a:pt x="115830" y="274454"/>
                </a:lnTo>
                <a:lnTo>
                  <a:pt x="128560" y="270660"/>
                </a:lnTo>
                <a:lnTo>
                  <a:pt x="140469" y="264673"/>
                </a:lnTo>
                <a:lnTo>
                  <a:pt x="151422" y="256768"/>
                </a:lnTo>
                <a:lnTo>
                  <a:pt x="95821" y="256768"/>
                </a:lnTo>
              </a:path>
              <a:path w="420370" h="1149985">
                <a:moveTo>
                  <a:pt x="95821" y="512787"/>
                </a:moveTo>
                <a:lnTo>
                  <a:pt x="95821" y="462318"/>
                </a:lnTo>
                <a:lnTo>
                  <a:pt x="83388" y="462318"/>
                </a:lnTo>
                <a:lnTo>
                  <a:pt x="83388" y="386245"/>
                </a:lnTo>
                <a:lnTo>
                  <a:pt x="95821" y="386245"/>
                </a:lnTo>
                <a:lnTo>
                  <a:pt x="95821" y="335762"/>
                </a:lnTo>
                <a:lnTo>
                  <a:pt x="67227" y="345479"/>
                </a:lnTo>
                <a:lnTo>
                  <a:pt x="44254" y="366304"/>
                </a:lnTo>
                <a:lnTo>
                  <a:pt x="28961" y="395632"/>
                </a:lnTo>
                <a:lnTo>
                  <a:pt x="23406" y="430860"/>
                </a:lnTo>
                <a:lnTo>
                  <a:pt x="29578" y="468363"/>
                </a:lnTo>
                <a:lnTo>
                  <a:pt x="46450" y="498803"/>
                </a:lnTo>
                <a:lnTo>
                  <a:pt x="71551" y="519230"/>
                </a:lnTo>
                <a:lnTo>
                  <a:pt x="102412" y="526694"/>
                </a:lnTo>
                <a:lnTo>
                  <a:pt x="113643" y="525757"/>
                </a:lnTo>
                <a:lnTo>
                  <a:pt x="124258" y="523036"/>
                </a:lnTo>
                <a:lnTo>
                  <a:pt x="134189" y="518668"/>
                </a:lnTo>
                <a:lnTo>
                  <a:pt x="143370" y="512787"/>
                </a:lnTo>
                <a:lnTo>
                  <a:pt x="95821" y="512787"/>
                </a:lnTo>
              </a:path>
              <a:path w="420370" h="1149985">
                <a:moveTo>
                  <a:pt x="95821" y="774674"/>
                </a:moveTo>
                <a:lnTo>
                  <a:pt x="95821" y="723468"/>
                </a:lnTo>
                <a:lnTo>
                  <a:pt x="83388" y="723468"/>
                </a:lnTo>
                <a:lnTo>
                  <a:pt x="83388" y="647382"/>
                </a:lnTo>
                <a:lnTo>
                  <a:pt x="95821" y="647382"/>
                </a:lnTo>
                <a:lnTo>
                  <a:pt x="95821" y="597649"/>
                </a:lnTo>
                <a:lnTo>
                  <a:pt x="66573" y="607629"/>
                </a:lnTo>
                <a:lnTo>
                  <a:pt x="42879" y="629196"/>
                </a:lnTo>
                <a:lnTo>
                  <a:pt x="27003" y="659678"/>
                </a:lnTo>
                <a:lnTo>
                  <a:pt x="21208" y="696404"/>
                </a:lnTo>
                <a:lnTo>
                  <a:pt x="27632" y="734669"/>
                </a:lnTo>
                <a:lnTo>
                  <a:pt x="45167" y="766079"/>
                </a:lnTo>
                <a:lnTo>
                  <a:pt x="71208" y="787340"/>
                </a:lnTo>
                <a:lnTo>
                  <a:pt x="103149" y="795159"/>
                </a:lnTo>
                <a:lnTo>
                  <a:pt x="116981" y="793707"/>
                </a:lnTo>
                <a:lnTo>
                  <a:pt x="129930" y="789579"/>
                </a:lnTo>
                <a:lnTo>
                  <a:pt x="141922" y="783120"/>
                </a:lnTo>
                <a:lnTo>
                  <a:pt x="152882" y="774674"/>
                </a:lnTo>
                <a:lnTo>
                  <a:pt x="95821" y="774674"/>
                </a:lnTo>
              </a:path>
              <a:path w="420370" h="1149985">
                <a:moveTo>
                  <a:pt x="95821" y="256768"/>
                </a:moveTo>
                <a:lnTo>
                  <a:pt x="74288" y="248329"/>
                </a:lnTo>
                <a:lnTo>
                  <a:pt x="56869" y="230974"/>
                </a:lnTo>
                <a:lnTo>
                  <a:pt x="45209" y="206762"/>
                </a:lnTo>
                <a:lnTo>
                  <a:pt x="40957" y="177749"/>
                </a:lnTo>
                <a:lnTo>
                  <a:pt x="44832" y="149772"/>
                </a:lnTo>
                <a:lnTo>
                  <a:pt x="55497" y="126184"/>
                </a:lnTo>
                <a:lnTo>
                  <a:pt x="71513" y="108629"/>
                </a:lnTo>
                <a:lnTo>
                  <a:pt x="91439" y="98755"/>
                </a:lnTo>
              </a:path>
              <a:path w="420370" h="1149985">
                <a:moveTo>
                  <a:pt x="96558" y="508406"/>
                </a:moveTo>
                <a:lnTo>
                  <a:pt x="75445" y="500404"/>
                </a:lnTo>
                <a:lnTo>
                  <a:pt x="58245" y="483349"/>
                </a:lnTo>
                <a:lnTo>
                  <a:pt x="46669" y="459435"/>
                </a:lnTo>
                <a:lnTo>
                  <a:pt x="42430" y="430860"/>
                </a:lnTo>
                <a:lnTo>
                  <a:pt x="46669" y="402399"/>
                </a:lnTo>
                <a:lnTo>
                  <a:pt x="58245" y="378739"/>
                </a:lnTo>
                <a:lnTo>
                  <a:pt x="75445" y="361937"/>
                </a:lnTo>
                <a:lnTo>
                  <a:pt x="96558" y="354050"/>
                </a:lnTo>
              </a:path>
              <a:path w="420370" h="1149985">
                <a:moveTo>
                  <a:pt x="111912" y="775411"/>
                </a:moveTo>
                <a:lnTo>
                  <a:pt x="108991" y="776147"/>
                </a:lnTo>
                <a:lnTo>
                  <a:pt x="106057" y="776147"/>
                </a:lnTo>
                <a:lnTo>
                  <a:pt x="103149" y="776147"/>
                </a:lnTo>
                <a:lnTo>
                  <a:pt x="78922" y="769860"/>
                </a:lnTo>
                <a:lnTo>
                  <a:pt x="59156" y="752735"/>
                </a:lnTo>
                <a:lnTo>
                  <a:pt x="45838" y="727380"/>
                </a:lnTo>
                <a:lnTo>
                  <a:pt x="40957" y="696404"/>
                </a:lnTo>
                <a:lnTo>
                  <a:pt x="45084" y="667382"/>
                </a:lnTo>
                <a:lnTo>
                  <a:pt x="56413" y="643094"/>
                </a:lnTo>
                <a:lnTo>
                  <a:pt x="73361" y="625529"/>
                </a:lnTo>
                <a:lnTo>
                  <a:pt x="94348" y="616673"/>
                </a:lnTo>
              </a:path>
              <a:path w="420370" h="1149985">
                <a:moveTo>
                  <a:pt x="170433" y="858799"/>
                </a:moveTo>
                <a:lnTo>
                  <a:pt x="170433" y="933411"/>
                </a:lnTo>
                <a:lnTo>
                  <a:pt x="192379" y="933411"/>
                </a:lnTo>
                <a:lnTo>
                  <a:pt x="192379" y="973658"/>
                </a:lnTo>
                <a:lnTo>
                  <a:pt x="170433" y="973658"/>
                </a:lnTo>
                <a:lnTo>
                  <a:pt x="170433" y="1053376"/>
                </a:lnTo>
                <a:lnTo>
                  <a:pt x="157276" y="1053376"/>
                </a:lnTo>
                <a:lnTo>
                  <a:pt x="157276" y="1018273"/>
                </a:lnTo>
                <a:lnTo>
                  <a:pt x="140449" y="1018273"/>
                </a:lnTo>
                <a:lnTo>
                  <a:pt x="140449" y="975842"/>
                </a:lnTo>
                <a:lnTo>
                  <a:pt x="60718" y="975842"/>
                </a:lnTo>
                <a:lnTo>
                  <a:pt x="64376" y="933411"/>
                </a:lnTo>
                <a:lnTo>
                  <a:pt x="143370" y="933411"/>
                </a:lnTo>
                <a:lnTo>
                  <a:pt x="143370" y="858799"/>
                </a:lnTo>
                <a:lnTo>
                  <a:pt x="98018" y="858799"/>
                </a:lnTo>
                <a:lnTo>
                  <a:pt x="98018" y="841971"/>
                </a:lnTo>
                <a:lnTo>
                  <a:pt x="82664" y="841971"/>
                </a:lnTo>
                <a:lnTo>
                  <a:pt x="88136" y="832065"/>
                </a:lnTo>
                <a:lnTo>
                  <a:pt x="101217" y="825241"/>
                </a:lnTo>
                <a:lnTo>
                  <a:pt x="116906" y="821296"/>
                </a:lnTo>
                <a:lnTo>
                  <a:pt x="130200" y="820026"/>
                </a:lnTo>
                <a:lnTo>
                  <a:pt x="217982" y="820026"/>
                </a:lnTo>
                <a:lnTo>
                  <a:pt x="241470" y="822426"/>
                </a:lnTo>
                <a:lnTo>
                  <a:pt x="262150" y="829354"/>
                </a:lnTo>
                <a:lnTo>
                  <a:pt x="277758" y="840396"/>
                </a:lnTo>
                <a:lnTo>
                  <a:pt x="286029" y="855141"/>
                </a:lnTo>
                <a:lnTo>
                  <a:pt x="170433" y="858799"/>
                </a:lnTo>
              </a:path>
              <a:path w="420370" h="1149985">
                <a:moveTo>
                  <a:pt x="250164" y="821486"/>
                </a:moveTo>
                <a:lnTo>
                  <a:pt x="316014" y="816381"/>
                </a:lnTo>
                <a:lnTo>
                  <a:pt x="316014" y="865377"/>
                </a:lnTo>
                <a:lnTo>
                  <a:pt x="287477" y="865377"/>
                </a:lnTo>
                <a:lnTo>
                  <a:pt x="287477" y="887336"/>
                </a:lnTo>
                <a:lnTo>
                  <a:pt x="333565" y="887336"/>
                </a:lnTo>
                <a:lnTo>
                  <a:pt x="333565" y="803198"/>
                </a:lnTo>
                <a:lnTo>
                  <a:pt x="233349" y="803198"/>
                </a:lnTo>
                <a:lnTo>
                  <a:pt x="233349" y="817829"/>
                </a:lnTo>
              </a:path>
              <a:path w="420370" h="1149985">
                <a:moveTo>
                  <a:pt x="329907" y="977315"/>
                </a:moveTo>
                <a:lnTo>
                  <a:pt x="304304" y="977315"/>
                </a:lnTo>
                <a:lnTo>
                  <a:pt x="304304" y="929754"/>
                </a:lnTo>
                <a:lnTo>
                  <a:pt x="329907" y="929754"/>
                </a:lnTo>
                <a:lnTo>
                  <a:pt x="329907" y="977315"/>
                </a:lnTo>
                <a:close/>
              </a:path>
              <a:path w="420370" h="1149985">
                <a:moveTo>
                  <a:pt x="82664" y="836853"/>
                </a:moveTo>
                <a:lnTo>
                  <a:pt x="46812" y="836853"/>
                </a:lnTo>
                <a:lnTo>
                  <a:pt x="46812" y="847102"/>
                </a:lnTo>
                <a:lnTo>
                  <a:pt x="65824" y="847102"/>
                </a:lnTo>
                <a:lnTo>
                  <a:pt x="65824" y="860259"/>
                </a:lnTo>
                <a:lnTo>
                  <a:pt x="98018" y="860259"/>
                </a:lnTo>
              </a:path>
              <a:path w="420370" h="1149985">
                <a:moveTo>
                  <a:pt x="86321" y="918057"/>
                </a:moveTo>
                <a:lnTo>
                  <a:pt x="54127" y="918057"/>
                </a:lnTo>
                <a:lnTo>
                  <a:pt x="54127" y="880744"/>
                </a:lnTo>
                <a:lnTo>
                  <a:pt x="86321" y="880744"/>
                </a:lnTo>
                <a:lnTo>
                  <a:pt x="86321" y="918057"/>
                </a:lnTo>
                <a:close/>
              </a:path>
              <a:path w="420370" h="1149985">
                <a:moveTo>
                  <a:pt x="152145" y="787844"/>
                </a:moveTo>
                <a:lnTo>
                  <a:pt x="116045" y="795912"/>
                </a:lnTo>
                <a:lnTo>
                  <a:pt x="83848" y="807958"/>
                </a:lnTo>
                <a:lnTo>
                  <a:pt x="59466" y="822198"/>
                </a:lnTo>
                <a:lnTo>
                  <a:pt x="46812" y="836853"/>
                </a:lnTo>
              </a:path>
              <a:path w="420370" h="1149985">
                <a:moveTo>
                  <a:pt x="40220" y="855141"/>
                </a:moveTo>
                <a:lnTo>
                  <a:pt x="33642" y="866586"/>
                </a:lnTo>
                <a:lnTo>
                  <a:pt x="31997" y="879192"/>
                </a:lnTo>
                <a:lnTo>
                  <a:pt x="32819" y="891660"/>
                </a:lnTo>
                <a:lnTo>
                  <a:pt x="33642" y="902690"/>
                </a:lnTo>
              </a:path>
              <a:path w="420370" h="1149985">
                <a:moveTo>
                  <a:pt x="46812" y="892454"/>
                </a:moveTo>
                <a:lnTo>
                  <a:pt x="36616" y="904111"/>
                </a:lnTo>
                <a:lnTo>
                  <a:pt x="27244" y="921531"/>
                </a:lnTo>
                <a:lnTo>
                  <a:pt x="20887" y="941417"/>
                </a:lnTo>
                <a:lnTo>
                  <a:pt x="19735" y="960475"/>
                </a:lnTo>
                <a:lnTo>
                  <a:pt x="23365" y="981604"/>
                </a:lnTo>
                <a:lnTo>
                  <a:pt x="30078" y="1006022"/>
                </a:lnTo>
                <a:lnTo>
                  <a:pt x="41865" y="1027971"/>
                </a:lnTo>
                <a:lnTo>
                  <a:pt x="60718" y="1041692"/>
                </a:lnTo>
              </a:path>
              <a:path w="420370" h="1149985">
                <a:moveTo>
                  <a:pt x="60718" y="975842"/>
                </a:moveTo>
                <a:lnTo>
                  <a:pt x="60718" y="1021194"/>
                </a:lnTo>
                <a:lnTo>
                  <a:pt x="118503" y="1021194"/>
                </a:lnTo>
              </a:path>
              <a:path w="420370" h="1149985">
                <a:moveTo>
                  <a:pt x="46812" y="1045349"/>
                </a:moveTo>
                <a:lnTo>
                  <a:pt x="46812" y="1058506"/>
                </a:lnTo>
                <a:lnTo>
                  <a:pt x="70954" y="1058506"/>
                </a:lnTo>
                <a:lnTo>
                  <a:pt x="84282" y="1058862"/>
                </a:lnTo>
                <a:lnTo>
                  <a:pt x="93629" y="1058602"/>
                </a:lnTo>
                <a:lnTo>
                  <a:pt x="99135" y="1055731"/>
                </a:lnTo>
                <a:lnTo>
                  <a:pt x="100939" y="1048257"/>
                </a:lnTo>
                <a:lnTo>
                  <a:pt x="100939" y="1028509"/>
                </a:lnTo>
              </a:path>
              <a:path w="420370" h="1149985">
                <a:moveTo>
                  <a:pt x="188734" y="890257"/>
                </a:moveTo>
                <a:lnTo>
                  <a:pt x="188734" y="912939"/>
                </a:lnTo>
                <a:lnTo>
                  <a:pt x="213601" y="912939"/>
                </a:lnTo>
                <a:lnTo>
                  <a:pt x="213601" y="997064"/>
                </a:lnTo>
              </a:path>
              <a:path w="420370" h="1149985">
                <a:moveTo>
                  <a:pt x="211404" y="885139"/>
                </a:moveTo>
                <a:lnTo>
                  <a:pt x="266992" y="885139"/>
                </a:lnTo>
              </a:path>
              <a:path w="420370" h="1149985">
                <a:moveTo>
                  <a:pt x="285292" y="900493"/>
                </a:moveTo>
                <a:lnTo>
                  <a:pt x="285292" y="983894"/>
                </a:lnTo>
              </a:path>
              <a:path w="420370" h="1149985">
                <a:moveTo>
                  <a:pt x="196037" y="1007313"/>
                </a:moveTo>
                <a:lnTo>
                  <a:pt x="183616" y="1009497"/>
                </a:lnTo>
                <a:lnTo>
                  <a:pt x="183616" y="1016812"/>
                </a:lnTo>
                <a:lnTo>
                  <a:pt x="183616" y="1024851"/>
                </a:lnTo>
                <a:lnTo>
                  <a:pt x="185557" y="1031489"/>
                </a:lnTo>
                <a:lnTo>
                  <a:pt x="189826" y="1038947"/>
                </a:lnTo>
                <a:lnTo>
                  <a:pt x="194096" y="1045031"/>
                </a:lnTo>
                <a:lnTo>
                  <a:pt x="196037" y="1047546"/>
                </a:lnTo>
              </a:path>
              <a:path w="420370" h="1149985">
                <a:moveTo>
                  <a:pt x="211404" y="1009497"/>
                </a:moveTo>
                <a:lnTo>
                  <a:pt x="226771" y="1009497"/>
                </a:lnTo>
                <a:lnTo>
                  <a:pt x="226771" y="1040218"/>
                </a:lnTo>
                <a:lnTo>
                  <a:pt x="206286" y="1040218"/>
                </a:lnTo>
              </a:path>
              <a:path w="420370" h="1149985">
                <a:moveTo>
                  <a:pt x="237007" y="1027048"/>
                </a:moveTo>
                <a:lnTo>
                  <a:pt x="282359" y="1027048"/>
                </a:lnTo>
                <a:lnTo>
                  <a:pt x="282359" y="1070216"/>
                </a:lnTo>
                <a:lnTo>
                  <a:pt x="313080" y="1070216"/>
                </a:lnTo>
              </a:path>
              <a:path w="420370" h="1149985">
                <a:moveTo>
                  <a:pt x="297726" y="983894"/>
                </a:moveTo>
                <a:lnTo>
                  <a:pt x="297726" y="1012418"/>
                </a:lnTo>
                <a:lnTo>
                  <a:pt x="315277" y="1012418"/>
                </a:lnTo>
                <a:lnTo>
                  <a:pt x="315277" y="986815"/>
                </a:lnTo>
              </a:path>
              <a:path w="420370" h="1149985">
                <a:moveTo>
                  <a:pt x="231889" y="994130"/>
                </a:moveTo>
                <a:lnTo>
                  <a:pt x="231889" y="973658"/>
                </a:lnTo>
                <a:lnTo>
                  <a:pt x="275043" y="973658"/>
                </a:lnTo>
              </a:path>
              <a:path w="420370" h="1149985">
                <a:moveTo>
                  <a:pt x="228955" y="907808"/>
                </a:moveTo>
                <a:lnTo>
                  <a:pt x="228955" y="930490"/>
                </a:lnTo>
                <a:lnTo>
                  <a:pt x="244322" y="930490"/>
                </a:lnTo>
                <a:lnTo>
                  <a:pt x="244322" y="964145"/>
                </a:lnTo>
              </a:path>
              <a:path w="420370" h="1149985">
                <a:moveTo>
                  <a:pt x="275043" y="943660"/>
                </a:moveTo>
                <a:lnTo>
                  <a:pt x="266992" y="943660"/>
                </a:lnTo>
                <a:lnTo>
                  <a:pt x="266992" y="964145"/>
                </a:lnTo>
                <a:lnTo>
                  <a:pt x="280174" y="964145"/>
                </a:lnTo>
              </a:path>
              <a:path w="420370" h="1149985">
                <a:moveTo>
                  <a:pt x="180670" y="867575"/>
                </a:moveTo>
                <a:lnTo>
                  <a:pt x="231889" y="867575"/>
                </a:lnTo>
                <a:lnTo>
                  <a:pt x="231889" y="880008"/>
                </a:lnTo>
              </a:path>
              <a:path w="420370" h="1149985">
                <a:moveTo>
                  <a:pt x="323329" y="920991"/>
                </a:moveTo>
                <a:lnTo>
                  <a:pt x="323329" y="897572"/>
                </a:lnTo>
                <a:lnTo>
                  <a:pt x="419887" y="897572"/>
                </a:lnTo>
                <a:lnTo>
                  <a:pt x="419887" y="1004379"/>
                </a:lnTo>
                <a:lnTo>
                  <a:pt x="396481" y="1004379"/>
                </a:lnTo>
              </a:path>
              <a:path w="420370" h="1149985">
                <a:moveTo>
                  <a:pt x="343814" y="915860"/>
                </a:moveTo>
                <a:lnTo>
                  <a:pt x="404520" y="915860"/>
                </a:lnTo>
                <a:lnTo>
                  <a:pt x="404520" y="978776"/>
                </a:lnTo>
              </a:path>
              <a:path w="420370" h="1149985">
                <a:moveTo>
                  <a:pt x="343814" y="930490"/>
                </a:moveTo>
                <a:lnTo>
                  <a:pt x="353313" y="930490"/>
                </a:lnTo>
                <a:lnTo>
                  <a:pt x="353313" y="964145"/>
                </a:lnTo>
              </a:path>
              <a:path w="420370" h="1149985">
                <a:moveTo>
                  <a:pt x="338696" y="981697"/>
                </a:moveTo>
                <a:lnTo>
                  <a:pt x="363550" y="981697"/>
                </a:lnTo>
                <a:lnTo>
                  <a:pt x="363550" y="969263"/>
                </a:lnTo>
              </a:path>
              <a:path w="420370" h="1149985">
                <a:moveTo>
                  <a:pt x="381850" y="915860"/>
                </a:moveTo>
                <a:lnTo>
                  <a:pt x="376732" y="986815"/>
                </a:lnTo>
                <a:lnTo>
                  <a:pt x="409651" y="986815"/>
                </a:lnTo>
              </a:path>
              <a:path w="420370" h="1149985">
                <a:moveTo>
                  <a:pt x="366496" y="1004379"/>
                </a:moveTo>
                <a:lnTo>
                  <a:pt x="353313" y="1004379"/>
                </a:lnTo>
                <a:lnTo>
                  <a:pt x="353313" y="1029982"/>
                </a:lnTo>
                <a:lnTo>
                  <a:pt x="335762" y="1029982"/>
                </a:lnTo>
                <a:lnTo>
                  <a:pt x="335762" y="1065085"/>
                </a:lnTo>
                <a:lnTo>
                  <a:pt x="325513" y="1070216"/>
                </a:lnTo>
              </a:path>
              <a:path w="420370" h="1149985">
                <a:moveTo>
                  <a:pt x="313080" y="1024851"/>
                </a:moveTo>
                <a:lnTo>
                  <a:pt x="313080" y="1057782"/>
                </a:lnTo>
                <a:lnTo>
                  <a:pt x="290410" y="1057782"/>
                </a:lnTo>
              </a:path>
              <a:path w="420370" h="1149985">
                <a:moveTo>
                  <a:pt x="295528" y="1035113"/>
                </a:moveTo>
                <a:lnTo>
                  <a:pt x="313080" y="1035113"/>
                </a:lnTo>
              </a:path>
              <a:path w="420370" h="1149985">
                <a:moveTo>
                  <a:pt x="112648" y="1050467"/>
                </a:moveTo>
                <a:lnTo>
                  <a:pt x="157276" y="1050467"/>
                </a:lnTo>
              </a:path>
              <a:path w="420370" h="1149985">
                <a:moveTo>
                  <a:pt x="178485" y="1055585"/>
                </a:moveTo>
                <a:lnTo>
                  <a:pt x="226771" y="1055585"/>
                </a:lnTo>
              </a:path>
              <a:path w="420370" h="1149985">
                <a:moveTo>
                  <a:pt x="239191" y="1035113"/>
                </a:moveTo>
                <a:lnTo>
                  <a:pt x="239191" y="1050467"/>
                </a:lnTo>
                <a:lnTo>
                  <a:pt x="272122" y="1050467"/>
                </a:lnTo>
              </a:path>
              <a:path w="420370" h="1149985">
                <a:moveTo>
                  <a:pt x="107530" y="897572"/>
                </a:moveTo>
                <a:lnTo>
                  <a:pt x="107530" y="93049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896273" y="3241738"/>
            <a:ext cx="33020" cy="71120"/>
          </a:xfrm>
          <a:custGeom>
            <a:avLst/>
            <a:gdLst/>
            <a:ahLst/>
            <a:cxnLst/>
            <a:rect l="l" t="t" r="r" b="b"/>
            <a:pathLst>
              <a:path w="33020" h="71120">
                <a:moveTo>
                  <a:pt x="32918" y="70954"/>
                </a:moveTo>
                <a:lnTo>
                  <a:pt x="0" y="70954"/>
                </a:lnTo>
                <a:lnTo>
                  <a:pt x="0" y="0"/>
                </a:lnTo>
                <a:lnTo>
                  <a:pt x="32918" y="0"/>
                </a:lnTo>
                <a:lnTo>
                  <a:pt x="32918" y="70954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896273" y="3990809"/>
            <a:ext cx="33020" cy="71120"/>
          </a:xfrm>
          <a:custGeom>
            <a:avLst/>
            <a:gdLst/>
            <a:ahLst/>
            <a:cxnLst/>
            <a:rect l="l" t="t" r="r" b="b"/>
            <a:pathLst>
              <a:path w="33020" h="71120">
                <a:moveTo>
                  <a:pt x="32918" y="70967"/>
                </a:moveTo>
                <a:lnTo>
                  <a:pt x="0" y="70967"/>
                </a:lnTo>
                <a:lnTo>
                  <a:pt x="0" y="0"/>
                </a:lnTo>
                <a:lnTo>
                  <a:pt x="32918" y="0"/>
                </a:lnTo>
                <a:lnTo>
                  <a:pt x="32918" y="70967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4" name="object 374"/>
          <p:cNvGrpSpPr/>
          <p:nvPr/>
        </p:nvGrpSpPr>
        <p:grpSpPr>
          <a:xfrm>
            <a:off x="8749882" y="3213850"/>
            <a:ext cx="474345" cy="581025"/>
            <a:chOff x="3695281" y="3213849"/>
            <a:chExt cx="474345" cy="581025"/>
          </a:xfrm>
        </p:grpSpPr>
        <p:sp>
          <p:nvSpPr>
            <p:cNvPr id="375" name="object 375"/>
            <p:cNvSpPr/>
            <p:nvPr/>
          </p:nvSpPr>
          <p:spPr>
            <a:xfrm>
              <a:off x="3697567" y="3216135"/>
              <a:ext cx="395605" cy="543560"/>
            </a:xfrm>
            <a:custGeom>
              <a:avLst/>
              <a:gdLst/>
              <a:ahLst/>
              <a:cxnLst/>
              <a:rect l="l" t="t" r="r" b="b"/>
              <a:pathLst>
                <a:path w="395604" h="543560">
                  <a:moveTo>
                    <a:pt x="19748" y="0"/>
                  </a:moveTo>
                  <a:lnTo>
                    <a:pt x="50482" y="0"/>
                  </a:lnTo>
                  <a:lnTo>
                    <a:pt x="50482" y="86321"/>
                  </a:lnTo>
                </a:path>
                <a:path w="395604" h="543560">
                  <a:moveTo>
                    <a:pt x="55600" y="93637"/>
                  </a:moveTo>
                  <a:lnTo>
                    <a:pt x="70992" y="101994"/>
                  </a:lnTo>
                  <a:lnTo>
                    <a:pt x="75620" y="113298"/>
                  </a:lnTo>
                  <a:lnTo>
                    <a:pt x="74626" y="125014"/>
                  </a:lnTo>
                  <a:lnTo>
                    <a:pt x="73151" y="134607"/>
                  </a:lnTo>
                  <a:lnTo>
                    <a:pt x="73951" y="145668"/>
                  </a:lnTo>
                  <a:lnTo>
                    <a:pt x="75711" y="160023"/>
                  </a:lnTo>
                  <a:lnTo>
                    <a:pt x="77470" y="172458"/>
                  </a:lnTo>
                  <a:lnTo>
                    <a:pt x="78270" y="177761"/>
                  </a:lnTo>
                </a:path>
                <a:path w="395604" h="543560">
                  <a:moveTo>
                    <a:pt x="29997" y="165315"/>
                  </a:moveTo>
                  <a:lnTo>
                    <a:pt x="70231" y="165315"/>
                  </a:lnTo>
                </a:path>
                <a:path w="395604" h="543560">
                  <a:moveTo>
                    <a:pt x="29997" y="179958"/>
                  </a:moveTo>
                  <a:lnTo>
                    <a:pt x="70231" y="179958"/>
                  </a:lnTo>
                </a:path>
                <a:path w="395604" h="543560">
                  <a:moveTo>
                    <a:pt x="83400" y="195313"/>
                  </a:moveTo>
                  <a:lnTo>
                    <a:pt x="84629" y="210153"/>
                  </a:lnTo>
                  <a:lnTo>
                    <a:pt x="85039" y="233357"/>
                  </a:lnTo>
                  <a:lnTo>
                    <a:pt x="84629" y="256011"/>
                  </a:lnTo>
                  <a:lnTo>
                    <a:pt x="83400" y="269201"/>
                  </a:lnTo>
                </a:path>
                <a:path w="395604" h="543560">
                  <a:moveTo>
                    <a:pt x="42430" y="185077"/>
                  </a:moveTo>
                  <a:lnTo>
                    <a:pt x="45267" y="203434"/>
                  </a:lnTo>
                  <a:lnTo>
                    <a:pt x="48648" y="230979"/>
                  </a:lnTo>
                  <a:lnTo>
                    <a:pt x="51480" y="256055"/>
                  </a:lnTo>
                  <a:lnTo>
                    <a:pt x="52666" y="267004"/>
                  </a:lnTo>
                </a:path>
                <a:path w="395604" h="543560">
                  <a:moveTo>
                    <a:pt x="40246" y="269201"/>
                  </a:moveTo>
                  <a:lnTo>
                    <a:pt x="95821" y="269201"/>
                  </a:lnTo>
                  <a:lnTo>
                    <a:pt x="95821" y="299923"/>
                  </a:lnTo>
                  <a:lnTo>
                    <a:pt x="42430" y="299923"/>
                  </a:lnTo>
                </a:path>
                <a:path w="395604" h="543560">
                  <a:moveTo>
                    <a:pt x="25603" y="252374"/>
                  </a:moveTo>
                  <a:lnTo>
                    <a:pt x="37299" y="252374"/>
                  </a:lnTo>
                  <a:lnTo>
                    <a:pt x="37299" y="302844"/>
                  </a:lnTo>
                </a:path>
                <a:path w="395604" h="543560">
                  <a:moveTo>
                    <a:pt x="47548" y="310172"/>
                  </a:moveTo>
                  <a:lnTo>
                    <a:pt x="47548" y="376008"/>
                  </a:lnTo>
                  <a:lnTo>
                    <a:pt x="24155" y="376008"/>
                  </a:lnTo>
                </a:path>
                <a:path w="395604" h="543560">
                  <a:moveTo>
                    <a:pt x="79730" y="301383"/>
                  </a:moveTo>
                  <a:lnTo>
                    <a:pt x="80146" y="325708"/>
                  </a:lnTo>
                  <a:lnTo>
                    <a:pt x="79735" y="358813"/>
                  </a:lnTo>
                  <a:lnTo>
                    <a:pt x="79321" y="390269"/>
                  </a:lnTo>
                  <a:lnTo>
                    <a:pt x="79730" y="409651"/>
                  </a:lnTo>
                  <a:lnTo>
                    <a:pt x="80925" y="420314"/>
                  </a:lnTo>
                  <a:lnTo>
                    <a:pt x="82118" y="430228"/>
                  </a:lnTo>
                  <a:lnTo>
                    <a:pt x="83034" y="437536"/>
                  </a:lnTo>
                  <a:lnTo>
                    <a:pt x="83400" y="440385"/>
                  </a:lnTo>
                </a:path>
                <a:path w="395604" h="543560">
                  <a:moveTo>
                    <a:pt x="37299" y="378929"/>
                  </a:moveTo>
                  <a:lnTo>
                    <a:pt x="37873" y="390587"/>
                  </a:lnTo>
                  <a:lnTo>
                    <a:pt x="39135" y="408557"/>
                  </a:lnTo>
                  <a:lnTo>
                    <a:pt x="40396" y="427076"/>
                  </a:lnTo>
                  <a:lnTo>
                    <a:pt x="40970" y="440385"/>
                  </a:lnTo>
                </a:path>
                <a:path w="395604" h="543560">
                  <a:moveTo>
                    <a:pt x="54127" y="321868"/>
                  </a:moveTo>
                  <a:lnTo>
                    <a:pt x="55633" y="348319"/>
                  </a:lnTo>
                  <a:lnTo>
                    <a:pt x="56791" y="377648"/>
                  </a:lnTo>
                  <a:lnTo>
                    <a:pt x="57534" y="402312"/>
                  </a:lnTo>
                  <a:lnTo>
                    <a:pt x="57797" y="414769"/>
                  </a:lnTo>
                  <a:lnTo>
                    <a:pt x="57797" y="435254"/>
                  </a:lnTo>
                </a:path>
                <a:path w="395604" h="543560">
                  <a:moveTo>
                    <a:pt x="0" y="487933"/>
                  </a:moveTo>
                  <a:lnTo>
                    <a:pt x="7217" y="468873"/>
                  </a:lnTo>
                  <a:lnTo>
                    <a:pt x="24234" y="453999"/>
                  </a:lnTo>
                  <a:lnTo>
                    <a:pt x="49066" y="445850"/>
                  </a:lnTo>
                  <a:lnTo>
                    <a:pt x="79730" y="446963"/>
                  </a:lnTo>
                </a:path>
                <a:path w="395604" h="543560">
                  <a:moveTo>
                    <a:pt x="30734" y="516458"/>
                  </a:moveTo>
                  <a:lnTo>
                    <a:pt x="44614" y="515041"/>
                  </a:lnTo>
                  <a:lnTo>
                    <a:pt x="57883" y="511703"/>
                  </a:lnTo>
                  <a:lnTo>
                    <a:pt x="69099" y="507816"/>
                  </a:lnTo>
                  <a:lnTo>
                    <a:pt x="76822" y="504748"/>
                  </a:lnTo>
                </a:path>
                <a:path w="395604" h="543560">
                  <a:moveTo>
                    <a:pt x="29260" y="485724"/>
                  </a:moveTo>
                  <a:lnTo>
                    <a:pt x="41390" y="479635"/>
                  </a:lnTo>
                  <a:lnTo>
                    <a:pt x="53860" y="476494"/>
                  </a:lnTo>
                  <a:lnTo>
                    <a:pt x="65368" y="475958"/>
                  </a:lnTo>
                  <a:lnTo>
                    <a:pt x="74612" y="477685"/>
                  </a:lnTo>
                </a:path>
                <a:path w="395604" h="543560">
                  <a:moveTo>
                    <a:pt x="78270" y="460857"/>
                  </a:moveTo>
                  <a:lnTo>
                    <a:pt x="62307" y="460709"/>
                  </a:lnTo>
                  <a:lnTo>
                    <a:pt x="43254" y="464608"/>
                  </a:lnTo>
                  <a:lnTo>
                    <a:pt x="26533" y="470839"/>
                  </a:lnTo>
                  <a:lnTo>
                    <a:pt x="17564" y="477685"/>
                  </a:lnTo>
                </a:path>
                <a:path w="395604" h="543560">
                  <a:moveTo>
                    <a:pt x="95097" y="441845"/>
                  </a:moveTo>
                  <a:lnTo>
                    <a:pt x="83400" y="453542"/>
                  </a:lnTo>
                  <a:lnTo>
                    <a:pt x="83400" y="517918"/>
                  </a:lnTo>
                  <a:lnTo>
                    <a:pt x="86321" y="521576"/>
                  </a:lnTo>
                  <a:lnTo>
                    <a:pt x="95097" y="523036"/>
                  </a:lnTo>
                  <a:lnTo>
                    <a:pt x="103873" y="525233"/>
                  </a:lnTo>
                  <a:lnTo>
                    <a:pt x="111912" y="523036"/>
                  </a:lnTo>
                </a:path>
                <a:path w="395604" h="543560">
                  <a:moveTo>
                    <a:pt x="103873" y="441845"/>
                  </a:moveTo>
                  <a:lnTo>
                    <a:pt x="111912" y="455739"/>
                  </a:lnTo>
                </a:path>
                <a:path w="395604" h="543560">
                  <a:moveTo>
                    <a:pt x="98767" y="458660"/>
                  </a:moveTo>
                  <a:lnTo>
                    <a:pt x="98767" y="501091"/>
                  </a:lnTo>
                </a:path>
                <a:path w="395604" h="543560">
                  <a:moveTo>
                    <a:pt x="113385" y="472566"/>
                  </a:moveTo>
                  <a:lnTo>
                    <a:pt x="134712" y="476793"/>
                  </a:lnTo>
                  <a:lnTo>
                    <a:pt x="153435" y="483903"/>
                  </a:lnTo>
                  <a:lnTo>
                    <a:pt x="170785" y="492110"/>
                  </a:lnTo>
                  <a:lnTo>
                    <a:pt x="187998" y="499630"/>
                  </a:lnTo>
                  <a:lnTo>
                    <a:pt x="208853" y="507589"/>
                  </a:lnTo>
                  <a:lnTo>
                    <a:pt x="232446" y="517740"/>
                  </a:lnTo>
                  <a:lnTo>
                    <a:pt x="254665" y="527616"/>
                  </a:lnTo>
                  <a:lnTo>
                    <a:pt x="271399" y="534746"/>
                  </a:lnTo>
                  <a:lnTo>
                    <a:pt x="293494" y="540501"/>
                  </a:lnTo>
                  <a:lnTo>
                    <a:pt x="328001" y="543520"/>
                  </a:lnTo>
                  <a:lnTo>
                    <a:pt x="365116" y="538859"/>
                  </a:lnTo>
                  <a:lnTo>
                    <a:pt x="395033" y="52157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6" name="object 376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3815994" y="3701783"/>
              <a:ext cx="294246" cy="92638"/>
            </a:xfrm>
            <a:prstGeom prst="rect">
              <a:avLst/>
            </a:prstGeom>
          </p:spPr>
        </p:pic>
        <p:sp>
          <p:nvSpPr>
            <p:cNvPr id="377" name="object 377"/>
            <p:cNvSpPr/>
            <p:nvPr/>
          </p:nvSpPr>
          <p:spPr>
            <a:xfrm>
              <a:off x="3808018" y="3366833"/>
              <a:ext cx="321945" cy="379095"/>
            </a:xfrm>
            <a:custGeom>
              <a:avLst/>
              <a:gdLst/>
              <a:ahLst/>
              <a:cxnLst/>
              <a:rect l="l" t="t" r="r" b="b"/>
              <a:pathLst>
                <a:path w="321945" h="379095">
                  <a:moveTo>
                    <a:pt x="96570" y="0"/>
                  </a:moveTo>
                  <a:lnTo>
                    <a:pt x="140096" y="59432"/>
                  </a:lnTo>
                  <a:lnTo>
                    <a:pt x="173512" y="85374"/>
                  </a:lnTo>
                  <a:lnTo>
                    <a:pt x="228298" y="120166"/>
                  </a:lnTo>
                  <a:lnTo>
                    <a:pt x="260157" y="135872"/>
                  </a:lnTo>
                  <a:lnTo>
                    <a:pt x="288309" y="151304"/>
                  </a:lnTo>
                  <a:lnTo>
                    <a:pt x="304317" y="166052"/>
                  </a:lnTo>
                  <a:lnTo>
                    <a:pt x="321881" y="186537"/>
                  </a:lnTo>
                  <a:lnTo>
                    <a:pt x="320954" y="209544"/>
                  </a:lnTo>
                  <a:lnTo>
                    <a:pt x="321057" y="241674"/>
                  </a:lnTo>
                  <a:lnTo>
                    <a:pt x="321572" y="272023"/>
                  </a:lnTo>
                  <a:lnTo>
                    <a:pt x="321881" y="289687"/>
                  </a:lnTo>
                  <a:lnTo>
                    <a:pt x="319811" y="299524"/>
                  </a:lnTo>
                  <a:lnTo>
                    <a:pt x="314653" y="311351"/>
                  </a:lnTo>
                  <a:lnTo>
                    <a:pt x="307988" y="321671"/>
                  </a:lnTo>
                  <a:lnTo>
                    <a:pt x="301396" y="326986"/>
                  </a:lnTo>
                  <a:lnTo>
                    <a:pt x="294265" y="331831"/>
                  </a:lnTo>
                  <a:lnTo>
                    <a:pt x="287132" y="341066"/>
                  </a:lnTo>
                  <a:lnTo>
                    <a:pt x="281645" y="350027"/>
                  </a:lnTo>
                  <a:lnTo>
                    <a:pt x="279450" y="354050"/>
                  </a:lnTo>
                  <a:lnTo>
                    <a:pt x="251972" y="372501"/>
                  </a:lnTo>
                  <a:lnTo>
                    <a:pt x="228061" y="378744"/>
                  </a:lnTo>
                  <a:lnTo>
                    <a:pt x="208268" y="378126"/>
                  </a:lnTo>
                  <a:lnTo>
                    <a:pt x="193141" y="375996"/>
                  </a:lnTo>
                  <a:lnTo>
                    <a:pt x="172220" y="370088"/>
                  </a:lnTo>
                  <a:lnTo>
                    <a:pt x="139914" y="357254"/>
                  </a:lnTo>
                  <a:lnTo>
                    <a:pt x="104042" y="341538"/>
                  </a:lnTo>
                  <a:lnTo>
                    <a:pt x="72428" y="326986"/>
                  </a:lnTo>
                  <a:lnTo>
                    <a:pt x="53192" y="319112"/>
                  </a:lnTo>
                  <a:lnTo>
                    <a:pt x="33747" y="313910"/>
                  </a:lnTo>
                  <a:lnTo>
                    <a:pt x="15535" y="311040"/>
                  </a:lnTo>
                  <a:lnTo>
                    <a:pt x="0" y="31015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4085272" y="3695280"/>
              <a:ext cx="59690" cy="42545"/>
            </a:xfrm>
            <a:custGeom>
              <a:avLst/>
              <a:gdLst/>
              <a:ahLst/>
              <a:cxnLst/>
              <a:rect l="l" t="t" r="r" b="b"/>
              <a:pathLst>
                <a:path w="59689" h="42545">
                  <a:moveTo>
                    <a:pt x="15366" y="0"/>
                  </a:moveTo>
                  <a:lnTo>
                    <a:pt x="0" y="16827"/>
                  </a:lnTo>
                  <a:lnTo>
                    <a:pt x="13906" y="32194"/>
                  </a:lnTo>
                  <a:lnTo>
                    <a:pt x="44627" y="42430"/>
                  </a:lnTo>
                  <a:lnTo>
                    <a:pt x="59258" y="25603"/>
                  </a:lnTo>
                  <a:lnTo>
                    <a:pt x="35852" y="5118"/>
                  </a:lnTo>
                  <a:lnTo>
                    <a:pt x="1536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4085272" y="3695280"/>
              <a:ext cx="59690" cy="42545"/>
            </a:xfrm>
            <a:custGeom>
              <a:avLst/>
              <a:gdLst/>
              <a:ahLst/>
              <a:cxnLst/>
              <a:rect l="l" t="t" r="r" b="b"/>
              <a:pathLst>
                <a:path w="59689" h="42545">
                  <a:moveTo>
                    <a:pt x="15366" y="0"/>
                  </a:moveTo>
                  <a:lnTo>
                    <a:pt x="0" y="16827"/>
                  </a:lnTo>
                  <a:lnTo>
                    <a:pt x="13906" y="32194"/>
                  </a:lnTo>
                  <a:lnTo>
                    <a:pt x="44627" y="42430"/>
                  </a:lnTo>
                  <a:lnTo>
                    <a:pt x="59258" y="25603"/>
                  </a:lnTo>
                  <a:lnTo>
                    <a:pt x="35852" y="5118"/>
                  </a:lnTo>
                  <a:lnTo>
                    <a:pt x="15366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0" name="object 380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3902303" y="3300171"/>
              <a:ext cx="267195" cy="253288"/>
            </a:xfrm>
            <a:prstGeom prst="rect">
              <a:avLst/>
            </a:prstGeom>
          </p:spPr>
        </p:pic>
      </p:grpSp>
      <p:sp>
        <p:nvSpPr>
          <p:cNvPr id="381" name="object 381"/>
          <p:cNvSpPr/>
          <p:nvPr/>
        </p:nvSpPr>
        <p:spPr>
          <a:xfrm>
            <a:off x="8845803" y="2972549"/>
            <a:ext cx="20320" cy="68580"/>
          </a:xfrm>
          <a:custGeom>
            <a:avLst/>
            <a:gdLst/>
            <a:ahLst/>
            <a:cxnLst/>
            <a:rect l="l" t="t" r="r" b="b"/>
            <a:pathLst>
              <a:path w="20320" h="68580">
                <a:moveTo>
                  <a:pt x="19748" y="0"/>
                </a:moveTo>
                <a:lnTo>
                  <a:pt x="19748" y="68021"/>
                </a:lnTo>
                <a:lnTo>
                  <a:pt x="0" y="68021"/>
                </a:ln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0325659" y="2949130"/>
            <a:ext cx="59055" cy="26034"/>
          </a:xfrm>
          <a:custGeom>
            <a:avLst/>
            <a:gdLst/>
            <a:ahLst/>
            <a:cxnLst/>
            <a:rect l="l" t="t" r="r" b="b"/>
            <a:pathLst>
              <a:path w="59054" h="26035">
                <a:moveTo>
                  <a:pt x="58547" y="25603"/>
                </a:moveTo>
                <a:lnTo>
                  <a:pt x="0" y="25603"/>
                </a:lnTo>
                <a:lnTo>
                  <a:pt x="0" y="0"/>
                </a:lnTo>
                <a:lnTo>
                  <a:pt x="58547" y="0"/>
                </a:lnTo>
                <a:lnTo>
                  <a:pt x="58547" y="25603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9389325" y="2974733"/>
            <a:ext cx="55244" cy="30480"/>
          </a:xfrm>
          <a:custGeom>
            <a:avLst/>
            <a:gdLst/>
            <a:ahLst/>
            <a:cxnLst/>
            <a:rect l="l" t="t" r="r" b="b"/>
            <a:pathLst>
              <a:path w="55245" h="30480">
                <a:moveTo>
                  <a:pt x="40233" y="15354"/>
                </a:moveTo>
                <a:lnTo>
                  <a:pt x="40233" y="23406"/>
                </a:lnTo>
                <a:lnTo>
                  <a:pt x="33654" y="29997"/>
                </a:lnTo>
                <a:lnTo>
                  <a:pt x="24866" y="29997"/>
                </a:lnTo>
                <a:lnTo>
                  <a:pt x="16827" y="29997"/>
                </a:lnTo>
                <a:lnTo>
                  <a:pt x="10236" y="23406"/>
                </a:lnTo>
                <a:lnTo>
                  <a:pt x="10236" y="15354"/>
                </a:lnTo>
                <a:lnTo>
                  <a:pt x="10236" y="7315"/>
                </a:lnTo>
                <a:lnTo>
                  <a:pt x="16827" y="0"/>
                </a:lnTo>
                <a:lnTo>
                  <a:pt x="24866" y="0"/>
                </a:lnTo>
                <a:lnTo>
                  <a:pt x="33654" y="0"/>
                </a:lnTo>
                <a:lnTo>
                  <a:pt x="40233" y="7315"/>
                </a:lnTo>
                <a:lnTo>
                  <a:pt x="40233" y="15354"/>
                </a:lnTo>
              </a:path>
              <a:path w="55245" h="30480">
                <a:moveTo>
                  <a:pt x="54863" y="8051"/>
                </a:moveTo>
                <a:lnTo>
                  <a:pt x="54863" y="25603"/>
                </a:lnTo>
                <a:lnTo>
                  <a:pt x="38036" y="25603"/>
                </a:lnTo>
              </a:path>
              <a:path w="55245" h="30480">
                <a:moveTo>
                  <a:pt x="10236" y="22682"/>
                </a:moveTo>
                <a:lnTo>
                  <a:pt x="0" y="2268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9556115" y="2974733"/>
            <a:ext cx="55880" cy="30480"/>
          </a:xfrm>
          <a:custGeom>
            <a:avLst/>
            <a:gdLst/>
            <a:ahLst/>
            <a:cxnLst/>
            <a:rect l="l" t="t" r="r" b="b"/>
            <a:pathLst>
              <a:path w="55879" h="30480">
                <a:moveTo>
                  <a:pt x="40233" y="15354"/>
                </a:moveTo>
                <a:lnTo>
                  <a:pt x="40233" y="23406"/>
                </a:lnTo>
                <a:lnTo>
                  <a:pt x="33655" y="29997"/>
                </a:lnTo>
                <a:lnTo>
                  <a:pt x="25603" y="29997"/>
                </a:lnTo>
                <a:lnTo>
                  <a:pt x="16814" y="29997"/>
                </a:lnTo>
                <a:lnTo>
                  <a:pt x="10236" y="23406"/>
                </a:lnTo>
                <a:lnTo>
                  <a:pt x="10236" y="15354"/>
                </a:lnTo>
                <a:lnTo>
                  <a:pt x="10236" y="7315"/>
                </a:lnTo>
                <a:lnTo>
                  <a:pt x="16814" y="0"/>
                </a:lnTo>
                <a:lnTo>
                  <a:pt x="25603" y="0"/>
                </a:lnTo>
                <a:lnTo>
                  <a:pt x="33655" y="0"/>
                </a:lnTo>
                <a:lnTo>
                  <a:pt x="40233" y="7315"/>
                </a:lnTo>
                <a:lnTo>
                  <a:pt x="40233" y="15354"/>
                </a:lnTo>
              </a:path>
              <a:path w="55879" h="30480">
                <a:moveTo>
                  <a:pt x="55587" y="8051"/>
                </a:moveTo>
                <a:lnTo>
                  <a:pt x="55587" y="25603"/>
                </a:lnTo>
                <a:lnTo>
                  <a:pt x="38036" y="25603"/>
                </a:lnTo>
              </a:path>
              <a:path w="55879" h="30480">
                <a:moveTo>
                  <a:pt x="10236" y="22682"/>
                </a:moveTo>
                <a:lnTo>
                  <a:pt x="0" y="2268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9647555" y="2888411"/>
            <a:ext cx="333375" cy="114300"/>
          </a:xfrm>
          <a:custGeom>
            <a:avLst/>
            <a:gdLst/>
            <a:ahLst/>
            <a:cxnLst/>
            <a:rect l="l" t="t" r="r" b="b"/>
            <a:pathLst>
              <a:path w="333375" h="114300">
                <a:moveTo>
                  <a:pt x="155079" y="101676"/>
                </a:moveTo>
                <a:lnTo>
                  <a:pt x="136791" y="101676"/>
                </a:lnTo>
                <a:lnTo>
                  <a:pt x="136791" y="84137"/>
                </a:lnTo>
                <a:lnTo>
                  <a:pt x="155079" y="84137"/>
                </a:lnTo>
                <a:lnTo>
                  <a:pt x="155079" y="101676"/>
                </a:lnTo>
                <a:close/>
              </a:path>
              <a:path w="333375" h="114300">
                <a:moveTo>
                  <a:pt x="0" y="63652"/>
                </a:moveTo>
                <a:lnTo>
                  <a:pt x="310159" y="53403"/>
                </a:lnTo>
                <a:lnTo>
                  <a:pt x="321107" y="67934"/>
                </a:lnTo>
                <a:lnTo>
                  <a:pt x="328082" y="85686"/>
                </a:lnTo>
                <a:lnTo>
                  <a:pt x="331765" y="102477"/>
                </a:lnTo>
                <a:lnTo>
                  <a:pt x="332841" y="114122"/>
                </a:lnTo>
              </a:path>
              <a:path w="333375" h="114300">
                <a:moveTo>
                  <a:pt x="131673" y="0"/>
                </a:moveTo>
                <a:lnTo>
                  <a:pt x="131673" y="35839"/>
                </a:lnTo>
              </a:path>
              <a:path w="333375" h="114300">
                <a:moveTo>
                  <a:pt x="182880" y="2933"/>
                </a:moveTo>
                <a:lnTo>
                  <a:pt x="182880" y="30734"/>
                </a:lnTo>
              </a:path>
              <a:path w="333375" h="114300">
                <a:moveTo>
                  <a:pt x="236283" y="2933"/>
                </a:moveTo>
                <a:lnTo>
                  <a:pt x="236283" y="30734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9166199" y="3753078"/>
            <a:ext cx="189230" cy="213360"/>
          </a:xfrm>
          <a:custGeom>
            <a:avLst/>
            <a:gdLst/>
            <a:ahLst/>
            <a:cxnLst/>
            <a:rect l="l" t="t" r="r" b="b"/>
            <a:pathLst>
              <a:path w="189229" h="213360">
                <a:moveTo>
                  <a:pt x="0" y="0"/>
                </a:moveTo>
                <a:lnTo>
                  <a:pt x="1229" y="53937"/>
                </a:lnTo>
                <a:lnTo>
                  <a:pt x="2660" y="107803"/>
                </a:lnTo>
                <a:lnTo>
                  <a:pt x="4225" y="160984"/>
                </a:lnTo>
                <a:lnTo>
                  <a:pt x="5854" y="212864"/>
                </a:lnTo>
                <a:lnTo>
                  <a:pt x="188747" y="212864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9162554" y="3527768"/>
            <a:ext cx="2540" cy="166370"/>
          </a:xfrm>
          <a:custGeom>
            <a:avLst/>
            <a:gdLst/>
            <a:ahLst/>
            <a:cxnLst/>
            <a:rect l="l" t="t" r="r" b="b"/>
            <a:pathLst>
              <a:path w="2539" h="166370">
                <a:moveTo>
                  <a:pt x="0" y="0"/>
                </a:moveTo>
                <a:lnTo>
                  <a:pt x="550" y="38599"/>
                </a:lnTo>
                <a:lnTo>
                  <a:pt x="1098" y="79459"/>
                </a:lnTo>
                <a:lnTo>
                  <a:pt x="1646" y="122102"/>
                </a:lnTo>
                <a:lnTo>
                  <a:pt x="2197" y="16605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9163292" y="3266617"/>
            <a:ext cx="193675" cy="190500"/>
          </a:xfrm>
          <a:custGeom>
            <a:avLst/>
            <a:gdLst/>
            <a:ahLst/>
            <a:cxnLst/>
            <a:rect l="l" t="t" r="r" b="b"/>
            <a:pathLst>
              <a:path w="193675" h="190500">
                <a:moveTo>
                  <a:pt x="193116" y="0"/>
                </a:moveTo>
                <a:lnTo>
                  <a:pt x="2184" y="0"/>
                </a:lnTo>
                <a:lnTo>
                  <a:pt x="0" y="68757"/>
                </a:lnTo>
                <a:lnTo>
                  <a:pt x="12433" y="68757"/>
                </a:lnTo>
                <a:lnTo>
                  <a:pt x="12433" y="81927"/>
                </a:lnTo>
                <a:lnTo>
                  <a:pt x="2184" y="81927"/>
                </a:lnTo>
                <a:lnTo>
                  <a:pt x="1226" y="98122"/>
                </a:lnTo>
                <a:lnTo>
                  <a:pt x="544" y="122069"/>
                </a:lnTo>
                <a:lnTo>
                  <a:pt x="135" y="153011"/>
                </a:lnTo>
                <a:lnTo>
                  <a:pt x="0" y="19019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9170594" y="3818915"/>
            <a:ext cx="184785" cy="0"/>
          </a:xfrm>
          <a:custGeom>
            <a:avLst/>
            <a:gdLst/>
            <a:ahLst/>
            <a:cxnLst/>
            <a:rect l="l" t="t" r="r" b="b"/>
            <a:pathLst>
              <a:path w="184785">
                <a:moveTo>
                  <a:pt x="0" y="0"/>
                </a:moveTo>
                <a:lnTo>
                  <a:pt x="184353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9164016" y="3302457"/>
            <a:ext cx="193675" cy="85090"/>
          </a:xfrm>
          <a:custGeom>
            <a:avLst/>
            <a:gdLst/>
            <a:ahLst/>
            <a:cxnLst/>
            <a:rect l="l" t="t" r="r" b="b"/>
            <a:pathLst>
              <a:path w="193675" h="85089">
                <a:moveTo>
                  <a:pt x="0" y="84848"/>
                </a:moveTo>
                <a:lnTo>
                  <a:pt x="193128" y="84848"/>
                </a:lnTo>
              </a:path>
              <a:path w="193675" h="85089">
                <a:moveTo>
                  <a:pt x="72415" y="25603"/>
                </a:moveTo>
                <a:lnTo>
                  <a:pt x="70484" y="35355"/>
                </a:lnTo>
                <a:lnTo>
                  <a:pt x="65193" y="43251"/>
                </a:lnTo>
                <a:lnTo>
                  <a:pt x="57301" y="48539"/>
                </a:lnTo>
                <a:lnTo>
                  <a:pt x="47561" y="50469"/>
                </a:lnTo>
                <a:lnTo>
                  <a:pt x="37686" y="48539"/>
                </a:lnTo>
                <a:lnTo>
                  <a:pt x="29533" y="43251"/>
                </a:lnTo>
                <a:lnTo>
                  <a:pt x="23990" y="35355"/>
                </a:lnTo>
                <a:lnTo>
                  <a:pt x="21945" y="25603"/>
                </a:lnTo>
                <a:lnTo>
                  <a:pt x="23990" y="15741"/>
                </a:lnTo>
                <a:lnTo>
                  <a:pt x="29533" y="7591"/>
                </a:lnTo>
                <a:lnTo>
                  <a:pt x="37686" y="2046"/>
                </a:lnTo>
                <a:lnTo>
                  <a:pt x="47561" y="0"/>
                </a:lnTo>
                <a:lnTo>
                  <a:pt x="57301" y="2046"/>
                </a:lnTo>
                <a:lnTo>
                  <a:pt x="65193" y="7591"/>
                </a:lnTo>
                <a:lnTo>
                  <a:pt x="70484" y="15741"/>
                </a:lnTo>
                <a:lnTo>
                  <a:pt x="72415" y="2560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9191078" y="3871582"/>
            <a:ext cx="147320" cy="50800"/>
          </a:xfrm>
          <a:custGeom>
            <a:avLst/>
            <a:gdLst/>
            <a:ahLst/>
            <a:cxnLst/>
            <a:rect l="l" t="t" r="r" b="b"/>
            <a:pathLst>
              <a:path w="147320" h="50800">
                <a:moveTo>
                  <a:pt x="50469" y="25603"/>
                </a:moveTo>
                <a:lnTo>
                  <a:pt x="48538" y="35355"/>
                </a:lnTo>
                <a:lnTo>
                  <a:pt x="43246" y="43251"/>
                </a:lnTo>
                <a:lnTo>
                  <a:pt x="35350" y="48539"/>
                </a:lnTo>
                <a:lnTo>
                  <a:pt x="25603" y="50469"/>
                </a:lnTo>
                <a:lnTo>
                  <a:pt x="15430" y="48539"/>
                </a:lnTo>
                <a:lnTo>
                  <a:pt x="7315" y="43251"/>
                </a:lnTo>
                <a:lnTo>
                  <a:pt x="1943" y="35355"/>
                </a:lnTo>
                <a:lnTo>
                  <a:pt x="0" y="25603"/>
                </a:lnTo>
                <a:lnTo>
                  <a:pt x="1943" y="15430"/>
                </a:lnTo>
                <a:lnTo>
                  <a:pt x="7315" y="7315"/>
                </a:lnTo>
                <a:lnTo>
                  <a:pt x="15430" y="1943"/>
                </a:lnTo>
                <a:lnTo>
                  <a:pt x="25603" y="0"/>
                </a:lnTo>
                <a:lnTo>
                  <a:pt x="35350" y="1943"/>
                </a:lnTo>
                <a:lnTo>
                  <a:pt x="43246" y="7315"/>
                </a:lnTo>
                <a:lnTo>
                  <a:pt x="48538" y="15430"/>
                </a:lnTo>
                <a:lnTo>
                  <a:pt x="50469" y="25603"/>
                </a:lnTo>
              </a:path>
              <a:path w="147320" h="50800">
                <a:moveTo>
                  <a:pt x="147040" y="25603"/>
                </a:moveTo>
                <a:lnTo>
                  <a:pt x="145107" y="35355"/>
                </a:lnTo>
                <a:lnTo>
                  <a:pt x="139812" y="43251"/>
                </a:lnTo>
                <a:lnTo>
                  <a:pt x="131915" y="48539"/>
                </a:lnTo>
                <a:lnTo>
                  <a:pt x="122174" y="50469"/>
                </a:lnTo>
                <a:lnTo>
                  <a:pt x="111993" y="48539"/>
                </a:lnTo>
                <a:lnTo>
                  <a:pt x="103874" y="43251"/>
                </a:lnTo>
                <a:lnTo>
                  <a:pt x="98501" y="35355"/>
                </a:lnTo>
                <a:lnTo>
                  <a:pt x="96558" y="25603"/>
                </a:lnTo>
                <a:lnTo>
                  <a:pt x="98501" y="15430"/>
                </a:lnTo>
                <a:lnTo>
                  <a:pt x="103874" y="7315"/>
                </a:lnTo>
                <a:lnTo>
                  <a:pt x="111993" y="1943"/>
                </a:lnTo>
                <a:lnTo>
                  <a:pt x="122174" y="0"/>
                </a:lnTo>
                <a:lnTo>
                  <a:pt x="131915" y="1943"/>
                </a:lnTo>
                <a:lnTo>
                  <a:pt x="139812" y="7315"/>
                </a:lnTo>
                <a:lnTo>
                  <a:pt x="145107" y="15430"/>
                </a:lnTo>
                <a:lnTo>
                  <a:pt x="147040" y="2560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9294229" y="3302457"/>
            <a:ext cx="51435" cy="50800"/>
          </a:xfrm>
          <a:custGeom>
            <a:avLst/>
            <a:gdLst/>
            <a:ahLst/>
            <a:cxnLst/>
            <a:rect l="l" t="t" r="r" b="b"/>
            <a:pathLst>
              <a:path w="51435" h="50800">
                <a:moveTo>
                  <a:pt x="51206" y="25603"/>
                </a:moveTo>
                <a:lnTo>
                  <a:pt x="49159" y="35355"/>
                </a:lnTo>
                <a:lnTo>
                  <a:pt x="43614" y="43251"/>
                </a:lnTo>
                <a:lnTo>
                  <a:pt x="35465" y="48539"/>
                </a:lnTo>
                <a:lnTo>
                  <a:pt x="25603" y="50469"/>
                </a:lnTo>
                <a:lnTo>
                  <a:pt x="15735" y="48539"/>
                </a:lnTo>
                <a:lnTo>
                  <a:pt x="7586" y="43251"/>
                </a:lnTo>
                <a:lnTo>
                  <a:pt x="2044" y="35355"/>
                </a:lnTo>
                <a:lnTo>
                  <a:pt x="0" y="25603"/>
                </a:lnTo>
                <a:lnTo>
                  <a:pt x="2044" y="15741"/>
                </a:lnTo>
                <a:lnTo>
                  <a:pt x="7586" y="7591"/>
                </a:lnTo>
                <a:lnTo>
                  <a:pt x="15735" y="2046"/>
                </a:lnTo>
                <a:lnTo>
                  <a:pt x="25603" y="0"/>
                </a:lnTo>
                <a:lnTo>
                  <a:pt x="35465" y="2046"/>
                </a:lnTo>
                <a:lnTo>
                  <a:pt x="43614" y="7591"/>
                </a:lnTo>
                <a:lnTo>
                  <a:pt x="49159" y="15741"/>
                </a:lnTo>
                <a:lnTo>
                  <a:pt x="51206" y="2560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9264967" y="3968140"/>
            <a:ext cx="93980" cy="73660"/>
          </a:xfrm>
          <a:custGeom>
            <a:avLst/>
            <a:gdLst/>
            <a:ahLst/>
            <a:cxnLst/>
            <a:rect l="l" t="t" r="r" b="b"/>
            <a:pathLst>
              <a:path w="93979" h="73660">
                <a:moveTo>
                  <a:pt x="0" y="0"/>
                </a:moveTo>
                <a:lnTo>
                  <a:pt x="10174" y="23056"/>
                </a:lnTo>
                <a:lnTo>
                  <a:pt x="33104" y="45081"/>
                </a:lnTo>
                <a:lnTo>
                  <a:pt x="62341" y="62854"/>
                </a:lnTo>
                <a:lnTo>
                  <a:pt x="91440" y="73151"/>
                </a:lnTo>
              </a:path>
              <a:path w="93979" h="73660">
                <a:moveTo>
                  <a:pt x="17551" y="0"/>
                </a:moveTo>
                <a:lnTo>
                  <a:pt x="30775" y="18462"/>
                </a:lnTo>
                <a:lnTo>
                  <a:pt x="49831" y="35205"/>
                </a:lnTo>
                <a:lnTo>
                  <a:pt x="71768" y="48247"/>
                </a:lnTo>
                <a:lnTo>
                  <a:pt x="93637" y="5560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962110" y="3810127"/>
            <a:ext cx="86360" cy="308610"/>
          </a:xfrm>
          <a:custGeom>
            <a:avLst/>
            <a:gdLst/>
            <a:ahLst/>
            <a:cxnLst/>
            <a:rect l="l" t="t" r="r" b="b"/>
            <a:pathLst>
              <a:path w="86360" h="308610">
                <a:moveTo>
                  <a:pt x="83388" y="0"/>
                </a:moveTo>
                <a:lnTo>
                  <a:pt x="86321" y="307987"/>
                </a:lnTo>
                <a:lnTo>
                  <a:pt x="0" y="30798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9041842" y="3459735"/>
            <a:ext cx="3175" cy="280035"/>
          </a:xfrm>
          <a:custGeom>
            <a:avLst/>
            <a:gdLst/>
            <a:ahLst/>
            <a:cxnLst/>
            <a:rect l="l" t="t" r="r" b="b"/>
            <a:pathLst>
              <a:path w="3175" h="280035">
                <a:moveTo>
                  <a:pt x="0" y="0"/>
                </a:moveTo>
                <a:lnTo>
                  <a:pt x="2946" y="279438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96" name="object 396"/>
          <p:cNvGrpSpPr/>
          <p:nvPr/>
        </p:nvGrpSpPr>
        <p:grpSpPr>
          <a:xfrm>
            <a:off x="8991283" y="3101924"/>
            <a:ext cx="52705" cy="264160"/>
            <a:chOff x="3936682" y="3101924"/>
            <a:chExt cx="52705" cy="264160"/>
          </a:xfrm>
        </p:grpSpPr>
        <p:sp>
          <p:nvSpPr>
            <p:cNvPr id="397" name="object 397"/>
            <p:cNvSpPr/>
            <p:nvPr/>
          </p:nvSpPr>
          <p:spPr>
            <a:xfrm>
              <a:off x="3984332" y="3104210"/>
              <a:ext cx="2540" cy="259079"/>
            </a:xfrm>
            <a:custGeom>
              <a:avLst/>
              <a:gdLst/>
              <a:ahLst/>
              <a:cxnLst/>
              <a:rect l="l" t="t" r="r" b="b"/>
              <a:pathLst>
                <a:path w="2539" h="259079">
                  <a:moveTo>
                    <a:pt x="0" y="0"/>
                  </a:moveTo>
                  <a:lnTo>
                    <a:pt x="2184" y="25896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3938968" y="3247593"/>
              <a:ext cx="29845" cy="28575"/>
            </a:xfrm>
            <a:custGeom>
              <a:avLst/>
              <a:gdLst/>
              <a:ahLst/>
              <a:cxnLst/>
              <a:rect l="l" t="t" r="r" b="b"/>
              <a:pathLst>
                <a:path w="29845" h="28575">
                  <a:moveTo>
                    <a:pt x="22682" y="0"/>
                  </a:moveTo>
                  <a:lnTo>
                    <a:pt x="6591" y="0"/>
                  </a:lnTo>
                  <a:lnTo>
                    <a:pt x="0" y="6578"/>
                  </a:lnTo>
                  <a:lnTo>
                    <a:pt x="0" y="21945"/>
                  </a:lnTo>
                  <a:lnTo>
                    <a:pt x="6591" y="28524"/>
                  </a:lnTo>
                  <a:lnTo>
                    <a:pt x="22682" y="28524"/>
                  </a:lnTo>
                  <a:lnTo>
                    <a:pt x="29260" y="21945"/>
                  </a:lnTo>
                  <a:lnTo>
                    <a:pt x="29260" y="13893"/>
                  </a:lnTo>
                  <a:lnTo>
                    <a:pt x="29260" y="6578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3938968" y="3247593"/>
              <a:ext cx="29845" cy="28575"/>
            </a:xfrm>
            <a:custGeom>
              <a:avLst/>
              <a:gdLst/>
              <a:ahLst/>
              <a:cxnLst/>
              <a:rect l="l" t="t" r="r" b="b"/>
              <a:pathLst>
                <a:path w="29845" h="28575">
                  <a:moveTo>
                    <a:pt x="29260" y="13893"/>
                  </a:moveTo>
                  <a:lnTo>
                    <a:pt x="29260" y="21945"/>
                  </a:lnTo>
                  <a:lnTo>
                    <a:pt x="22682" y="28524"/>
                  </a:lnTo>
                  <a:lnTo>
                    <a:pt x="14630" y="28524"/>
                  </a:lnTo>
                  <a:lnTo>
                    <a:pt x="6591" y="28524"/>
                  </a:lnTo>
                  <a:lnTo>
                    <a:pt x="0" y="21945"/>
                  </a:lnTo>
                  <a:lnTo>
                    <a:pt x="0" y="13893"/>
                  </a:lnTo>
                  <a:lnTo>
                    <a:pt x="0" y="6578"/>
                  </a:lnTo>
                  <a:lnTo>
                    <a:pt x="6591" y="0"/>
                  </a:lnTo>
                  <a:lnTo>
                    <a:pt x="14630" y="0"/>
                  </a:lnTo>
                  <a:lnTo>
                    <a:pt x="22682" y="0"/>
                  </a:lnTo>
                  <a:lnTo>
                    <a:pt x="29260" y="6578"/>
                  </a:lnTo>
                  <a:lnTo>
                    <a:pt x="29260" y="1389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0" name="object 400"/>
          <p:cNvGrpSpPr/>
          <p:nvPr/>
        </p:nvGrpSpPr>
        <p:grpSpPr>
          <a:xfrm>
            <a:off x="9000794" y="3460382"/>
            <a:ext cx="25400" cy="34925"/>
            <a:chOff x="3946194" y="3460381"/>
            <a:chExt cx="25400" cy="34925"/>
          </a:xfrm>
        </p:grpSpPr>
        <p:sp>
          <p:nvSpPr>
            <p:cNvPr id="401" name="object 401"/>
            <p:cNvSpPr/>
            <p:nvPr/>
          </p:nvSpPr>
          <p:spPr>
            <a:xfrm>
              <a:off x="3948480" y="3462655"/>
              <a:ext cx="20955" cy="30480"/>
            </a:xfrm>
            <a:custGeom>
              <a:avLst/>
              <a:gdLst/>
              <a:ahLst/>
              <a:cxnLst/>
              <a:rect l="l" t="t" r="r" b="b"/>
              <a:pathLst>
                <a:path w="20954" h="30479">
                  <a:moveTo>
                    <a:pt x="20485" y="0"/>
                  </a:moveTo>
                  <a:lnTo>
                    <a:pt x="0" y="0"/>
                  </a:lnTo>
                  <a:lnTo>
                    <a:pt x="0" y="29997"/>
                  </a:lnTo>
                  <a:lnTo>
                    <a:pt x="20485" y="29997"/>
                  </a:lnTo>
                  <a:lnTo>
                    <a:pt x="2048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3948480" y="3462667"/>
              <a:ext cx="20955" cy="30480"/>
            </a:xfrm>
            <a:custGeom>
              <a:avLst/>
              <a:gdLst/>
              <a:ahLst/>
              <a:cxnLst/>
              <a:rect l="l" t="t" r="r" b="b"/>
              <a:pathLst>
                <a:path w="20954" h="30479">
                  <a:moveTo>
                    <a:pt x="20485" y="29984"/>
                  </a:moveTo>
                  <a:lnTo>
                    <a:pt x="0" y="29984"/>
                  </a:lnTo>
                  <a:lnTo>
                    <a:pt x="0" y="0"/>
                  </a:lnTo>
                  <a:lnTo>
                    <a:pt x="20485" y="0"/>
                  </a:lnTo>
                  <a:lnTo>
                    <a:pt x="20485" y="2998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3" name="object 403"/>
          <p:cNvSpPr/>
          <p:nvPr/>
        </p:nvSpPr>
        <p:spPr>
          <a:xfrm>
            <a:off x="9066734" y="3116644"/>
            <a:ext cx="36195" cy="36195"/>
          </a:xfrm>
          <a:custGeom>
            <a:avLst/>
            <a:gdLst/>
            <a:ahLst/>
            <a:cxnLst/>
            <a:rect l="l" t="t" r="r" b="b"/>
            <a:pathLst>
              <a:path w="36195" h="36194">
                <a:moveTo>
                  <a:pt x="35839" y="18300"/>
                </a:moveTo>
                <a:lnTo>
                  <a:pt x="35839" y="27800"/>
                </a:lnTo>
                <a:lnTo>
                  <a:pt x="27787" y="35852"/>
                </a:lnTo>
                <a:lnTo>
                  <a:pt x="17551" y="35852"/>
                </a:lnTo>
                <a:lnTo>
                  <a:pt x="8039" y="35852"/>
                </a:lnTo>
                <a:lnTo>
                  <a:pt x="0" y="27800"/>
                </a:lnTo>
                <a:lnTo>
                  <a:pt x="0" y="18300"/>
                </a:lnTo>
                <a:lnTo>
                  <a:pt x="0" y="8064"/>
                </a:lnTo>
                <a:lnTo>
                  <a:pt x="8039" y="0"/>
                </a:lnTo>
                <a:lnTo>
                  <a:pt x="17551" y="0"/>
                </a:lnTo>
                <a:lnTo>
                  <a:pt x="24727" y="1420"/>
                </a:lnTo>
                <a:lnTo>
                  <a:pt x="30533" y="5311"/>
                </a:lnTo>
                <a:lnTo>
                  <a:pt x="34421" y="11122"/>
                </a:lnTo>
                <a:lnTo>
                  <a:pt x="35839" y="1830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9507843" y="4203687"/>
            <a:ext cx="36195" cy="36830"/>
          </a:xfrm>
          <a:custGeom>
            <a:avLst/>
            <a:gdLst/>
            <a:ahLst/>
            <a:cxnLst/>
            <a:rect l="l" t="t" r="r" b="b"/>
            <a:pathLst>
              <a:path w="36195" h="36829">
                <a:moveTo>
                  <a:pt x="35839" y="18287"/>
                </a:moveTo>
                <a:lnTo>
                  <a:pt x="34421" y="25469"/>
                </a:lnTo>
                <a:lnTo>
                  <a:pt x="30533" y="31275"/>
                </a:lnTo>
                <a:lnTo>
                  <a:pt x="24727" y="35159"/>
                </a:lnTo>
                <a:lnTo>
                  <a:pt x="17551" y="36575"/>
                </a:lnTo>
                <a:lnTo>
                  <a:pt x="8039" y="36575"/>
                </a:lnTo>
                <a:lnTo>
                  <a:pt x="0" y="28536"/>
                </a:lnTo>
                <a:lnTo>
                  <a:pt x="0" y="18287"/>
                </a:lnTo>
                <a:lnTo>
                  <a:pt x="0" y="8051"/>
                </a:lnTo>
                <a:lnTo>
                  <a:pt x="8039" y="0"/>
                </a:lnTo>
                <a:lnTo>
                  <a:pt x="17551" y="0"/>
                </a:lnTo>
                <a:lnTo>
                  <a:pt x="24727" y="1418"/>
                </a:lnTo>
                <a:lnTo>
                  <a:pt x="30533" y="5305"/>
                </a:lnTo>
                <a:lnTo>
                  <a:pt x="34421" y="11112"/>
                </a:lnTo>
                <a:lnTo>
                  <a:pt x="35839" y="1828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992845" y="4194187"/>
            <a:ext cx="109855" cy="43180"/>
          </a:xfrm>
          <a:custGeom>
            <a:avLst/>
            <a:gdLst/>
            <a:ahLst/>
            <a:cxnLst/>
            <a:rect l="l" t="t" r="r" b="b"/>
            <a:pathLst>
              <a:path w="109854" h="43179">
                <a:moveTo>
                  <a:pt x="109727" y="17551"/>
                </a:moveTo>
                <a:lnTo>
                  <a:pt x="108309" y="24727"/>
                </a:lnTo>
                <a:lnTo>
                  <a:pt x="104422" y="30533"/>
                </a:lnTo>
                <a:lnTo>
                  <a:pt x="98615" y="34421"/>
                </a:lnTo>
                <a:lnTo>
                  <a:pt x="91439" y="35839"/>
                </a:lnTo>
                <a:lnTo>
                  <a:pt x="81927" y="35839"/>
                </a:lnTo>
                <a:lnTo>
                  <a:pt x="73888" y="27787"/>
                </a:lnTo>
                <a:lnTo>
                  <a:pt x="73888" y="17551"/>
                </a:lnTo>
                <a:lnTo>
                  <a:pt x="73888" y="8039"/>
                </a:lnTo>
                <a:lnTo>
                  <a:pt x="81927" y="0"/>
                </a:lnTo>
                <a:lnTo>
                  <a:pt x="91439" y="0"/>
                </a:lnTo>
                <a:lnTo>
                  <a:pt x="101676" y="0"/>
                </a:lnTo>
                <a:lnTo>
                  <a:pt x="109727" y="8039"/>
                </a:lnTo>
                <a:lnTo>
                  <a:pt x="109727" y="17551"/>
                </a:lnTo>
              </a:path>
              <a:path w="109854" h="43179">
                <a:moveTo>
                  <a:pt x="35839" y="24866"/>
                </a:moveTo>
                <a:lnTo>
                  <a:pt x="34421" y="32042"/>
                </a:lnTo>
                <a:lnTo>
                  <a:pt x="30533" y="37849"/>
                </a:lnTo>
                <a:lnTo>
                  <a:pt x="24727" y="41736"/>
                </a:lnTo>
                <a:lnTo>
                  <a:pt x="17551" y="43154"/>
                </a:lnTo>
                <a:lnTo>
                  <a:pt x="8039" y="43154"/>
                </a:lnTo>
                <a:lnTo>
                  <a:pt x="0" y="35102"/>
                </a:lnTo>
                <a:lnTo>
                  <a:pt x="0" y="24866"/>
                </a:lnTo>
                <a:lnTo>
                  <a:pt x="0" y="15354"/>
                </a:lnTo>
                <a:lnTo>
                  <a:pt x="8039" y="7315"/>
                </a:lnTo>
                <a:lnTo>
                  <a:pt x="17551" y="7315"/>
                </a:lnTo>
                <a:lnTo>
                  <a:pt x="27787" y="7315"/>
                </a:lnTo>
                <a:lnTo>
                  <a:pt x="35839" y="15354"/>
                </a:lnTo>
                <a:lnTo>
                  <a:pt x="35839" y="2486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954795" y="3017901"/>
            <a:ext cx="419734" cy="86360"/>
          </a:xfrm>
          <a:custGeom>
            <a:avLst/>
            <a:gdLst/>
            <a:ahLst/>
            <a:cxnLst/>
            <a:rect l="l" t="t" r="r" b="b"/>
            <a:pathLst>
              <a:path w="419735" h="86360">
                <a:moveTo>
                  <a:pt x="0" y="86309"/>
                </a:moveTo>
                <a:lnTo>
                  <a:pt x="21964" y="59530"/>
                </a:lnTo>
                <a:lnTo>
                  <a:pt x="54918" y="35663"/>
                </a:lnTo>
                <a:lnTo>
                  <a:pt x="99494" y="17797"/>
                </a:lnTo>
                <a:lnTo>
                  <a:pt x="156327" y="9024"/>
                </a:lnTo>
                <a:lnTo>
                  <a:pt x="226047" y="12433"/>
                </a:lnTo>
                <a:lnTo>
                  <a:pt x="226047" y="73875"/>
                </a:lnTo>
              </a:path>
              <a:path w="419735" h="86360">
                <a:moveTo>
                  <a:pt x="246532" y="8039"/>
                </a:moveTo>
                <a:lnTo>
                  <a:pt x="246532" y="70954"/>
                </a:lnTo>
                <a:lnTo>
                  <a:pt x="236283" y="70954"/>
                </a:lnTo>
              </a:path>
              <a:path w="419735" h="86360">
                <a:moveTo>
                  <a:pt x="243598" y="15354"/>
                </a:moveTo>
                <a:lnTo>
                  <a:pt x="273229" y="19149"/>
                </a:lnTo>
                <a:lnTo>
                  <a:pt x="317120" y="25961"/>
                </a:lnTo>
                <a:lnTo>
                  <a:pt x="360461" y="33874"/>
                </a:lnTo>
                <a:lnTo>
                  <a:pt x="388442" y="40970"/>
                </a:lnTo>
              </a:path>
              <a:path w="419735" h="86360">
                <a:moveTo>
                  <a:pt x="419163" y="0"/>
                </a:moveTo>
                <a:lnTo>
                  <a:pt x="419163" y="6070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9644621" y="3010573"/>
            <a:ext cx="0" cy="68580"/>
          </a:xfrm>
          <a:custGeom>
            <a:avLst/>
            <a:gdLst/>
            <a:ahLst/>
            <a:cxnLst/>
            <a:rect l="l" t="t" r="r" b="b"/>
            <a:pathLst>
              <a:path h="68580">
                <a:moveTo>
                  <a:pt x="0" y="0"/>
                </a:moveTo>
                <a:lnTo>
                  <a:pt x="0" y="6803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956993" y="3112758"/>
            <a:ext cx="37465" cy="43180"/>
          </a:xfrm>
          <a:custGeom>
            <a:avLst/>
            <a:gdLst/>
            <a:ahLst/>
            <a:cxnLst/>
            <a:rect l="l" t="t" r="r" b="b"/>
            <a:pathLst>
              <a:path w="37464" h="43180">
                <a:moveTo>
                  <a:pt x="2933" y="1700"/>
                </a:moveTo>
                <a:lnTo>
                  <a:pt x="16604" y="0"/>
                </a:lnTo>
                <a:lnTo>
                  <a:pt x="19575" y="1248"/>
                </a:lnTo>
                <a:lnTo>
                  <a:pt x="17333" y="3456"/>
                </a:lnTo>
                <a:lnTo>
                  <a:pt x="15367" y="4634"/>
                </a:lnTo>
                <a:lnTo>
                  <a:pt x="28853" y="1976"/>
                </a:lnTo>
                <a:lnTo>
                  <a:pt x="35482" y="2613"/>
                </a:lnTo>
                <a:lnTo>
                  <a:pt x="37175" y="7915"/>
                </a:lnTo>
                <a:lnTo>
                  <a:pt x="35852" y="19252"/>
                </a:lnTo>
              </a:path>
              <a:path w="37464" h="43180">
                <a:moveTo>
                  <a:pt x="0" y="19252"/>
                </a:moveTo>
                <a:lnTo>
                  <a:pt x="15367" y="22185"/>
                </a:lnTo>
                <a:lnTo>
                  <a:pt x="16764" y="30632"/>
                </a:lnTo>
                <a:lnTo>
                  <a:pt x="17746" y="37090"/>
                </a:lnTo>
                <a:lnTo>
                  <a:pt x="20097" y="41218"/>
                </a:lnTo>
                <a:lnTo>
                  <a:pt x="25603" y="42671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9179382" y="3538740"/>
            <a:ext cx="32384" cy="167640"/>
          </a:xfrm>
          <a:custGeom>
            <a:avLst/>
            <a:gdLst/>
            <a:ahLst/>
            <a:cxnLst/>
            <a:rect l="l" t="t" r="r" b="b"/>
            <a:pathLst>
              <a:path w="32385" h="167639">
                <a:moveTo>
                  <a:pt x="19011" y="0"/>
                </a:moveTo>
                <a:lnTo>
                  <a:pt x="28622" y="32244"/>
                </a:lnTo>
                <a:lnTo>
                  <a:pt x="32272" y="75255"/>
                </a:lnTo>
                <a:lnTo>
                  <a:pt x="26732" y="122517"/>
                </a:lnTo>
                <a:lnTo>
                  <a:pt x="8775" y="167513"/>
                </a:lnTo>
              </a:path>
              <a:path w="32385" h="167639">
                <a:moveTo>
                  <a:pt x="0" y="12433"/>
                </a:moveTo>
                <a:lnTo>
                  <a:pt x="8282" y="41131"/>
                </a:lnTo>
                <a:lnTo>
                  <a:pt x="11971" y="71410"/>
                </a:lnTo>
                <a:lnTo>
                  <a:pt x="10585" y="100181"/>
                </a:lnTo>
                <a:lnTo>
                  <a:pt x="3644" y="124358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8970162" y="3040036"/>
            <a:ext cx="388620" cy="72390"/>
          </a:xfrm>
          <a:custGeom>
            <a:avLst/>
            <a:gdLst/>
            <a:ahLst/>
            <a:cxnLst/>
            <a:rect l="l" t="t" r="r" b="b"/>
            <a:pathLst>
              <a:path w="388620" h="72389">
                <a:moveTo>
                  <a:pt x="0" y="61976"/>
                </a:moveTo>
                <a:lnTo>
                  <a:pt x="32124" y="32440"/>
                </a:lnTo>
                <a:lnTo>
                  <a:pt x="69830" y="13153"/>
                </a:lnTo>
                <a:lnTo>
                  <a:pt x="112030" y="2784"/>
                </a:lnTo>
                <a:lnTo>
                  <a:pt x="157636" y="0"/>
                </a:lnTo>
                <a:lnTo>
                  <a:pt x="205562" y="3467"/>
                </a:lnTo>
              </a:path>
              <a:path w="388620" h="72389">
                <a:moveTo>
                  <a:pt x="17564" y="72225"/>
                </a:moveTo>
                <a:lnTo>
                  <a:pt x="58809" y="40980"/>
                </a:lnTo>
                <a:lnTo>
                  <a:pt x="103417" y="24681"/>
                </a:lnTo>
                <a:lnTo>
                  <a:pt x="152829" y="19352"/>
                </a:lnTo>
                <a:lnTo>
                  <a:pt x="208483" y="21018"/>
                </a:lnTo>
              </a:path>
              <a:path w="388620" h="72389">
                <a:moveTo>
                  <a:pt x="233349" y="5651"/>
                </a:moveTo>
                <a:lnTo>
                  <a:pt x="314368" y="16339"/>
                </a:lnTo>
                <a:lnTo>
                  <a:pt x="357530" y="22569"/>
                </a:lnTo>
                <a:lnTo>
                  <a:pt x="377374" y="26745"/>
                </a:lnTo>
                <a:lnTo>
                  <a:pt x="388442" y="31267"/>
                </a:lnTo>
              </a:path>
              <a:path w="388620" h="72389">
                <a:moveTo>
                  <a:pt x="233349" y="21018"/>
                </a:moveTo>
                <a:lnTo>
                  <a:pt x="264647" y="25771"/>
                </a:lnTo>
                <a:lnTo>
                  <a:pt x="308702" y="32171"/>
                </a:lnTo>
                <a:lnTo>
                  <a:pt x="353304" y="39944"/>
                </a:lnTo>
                <a:lnTo>
                  <a:pt x="386245" y="48819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9251798" y="3198583"/>
            <a:ext cx="94615" cy="66040"/>
          </a:xfrm>
          <a:custGeom>
            <a:avLst/>
            <a:gdLst/>
            <a:ahLst/>
            <a:cxnLst/>
            <a:rect l="l" t="t" r="r" b="b"/>
            <a:pathLst>
              <a:path w="94614" h="66039">
                <a:moveTo>
                  <a:pt x="0" y="65836"/>
                </a:moveTo>
                <a:lnTo>
                  <a:pt x="0" y="0"/>
                </a:lnTo>
                <a:lnTo>
                  <a:pt x="94373" y="0"/>
                </a:lnTo>
              </a:path>
              <a:path w="94614" h="66039">
                <a:moveTo>
                  <a:pt x="20485" y="65836"/>
                </a:moveTo>
                <a:lnTo>
                  <a:pt x="20485" y="17551"/>
                </a:lnTo>
                <a:lnTo>
                  <a:pt x="86321" y="17551"/>
                </a:lnTo>
                <a:lnTo>
                  <a:pt x="86321" y="6290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9264968" y="3411449"/>
            <a:ext cx="92075" cy="244475"/>
          </a:xfrm>
          <a:custGeom>
            <a:avLst/>
            <a:gdLst/>
            <a:ahLst/>
            <a:cxnLst/>
            <a:rect l="l" t="t" r="r" b="b"/>
            <a:pathLst>
              <a:path w="92075" h="244475">
                <a:moveTo>
                  <a:pt x="91440" y="0"/>
                </a:moveTo>
                <a:lnTo>
                  <a:pt x="2197" y="0"/>
                </a:lnTo>
                <a:lnTo>
                  <a:pt x="2197" y="137528"/>
                </a:lnTo>
                <a:lnTo>
                  <a:pt x="91592" y="137528"/>
                </a:lnTo>
              </a:path>
              <a:path w="92075" h="244475">
                <a:moveTo>
                  <a:pt x="12433" y="114858"/>
                </a:moveTo>
                <a:lnTo>
                  <a:pt x="91440" y="114858"/>
                </a:lnTo>
              </a:path>
              <a:path w="92075" h="244475">
                <a:moveTo>
                  <a:pt x="29984" y="101688"/>
                </a:moveTo>
                <a:lnTo>
                  <a:pt x="29984" y="28536"/>
                </a:lnTo>
                <a:lnTo>
                  <a:pt x="78270" y="28536"/>
                </a:lnTo>
                <a:lnTo>
                  <a:pt x="78270" y="84124"/>
                </a:lnTo>
                <a:lnTo>
                  <a:pt x="45351" y="84124"/>
                </a:lnTo>
                <a:lnTo>
                  <a:pt x="45351" y="109727"/>
                </a:lnTo>
              </a:path>
              <a:path w="92075" h="244475">
                <a:moveTo>
                  <a:pt x="88519" y="203365"/>
                </a:moveTo>
                <a:lnTo>
                  <a:pt x="0" y="203365"/>
                </a:lnTo>
                <a:lnTo>
                  <a:pt x="0" y="180695"/>
                </a:lnTo>
                <a:lnTo>
                  <a:pt x="88519" y="180695"/>
                </a:lnTo>
              </a:path>
              <a:path w="92075" h="244475">
                <a:moveTo>
                  <a:pt x="9512" y="134607"/>
                </a:moveTo>
                <a:lnTo>
                  <a:pt x="9512" y="172643"/>
                </a:lnTo>
              </a:path>
              <a:path w="92075" h="244475">
                <a:moveTo>
                  <a:pt x="17551" y="203365"/>
                </a:moveTo>
                <a:lnTo>
                  <a:pt x="17551" y="244322"/>
                </a:lnTo>
                <a:lnTo>
                  <a:pt x="88519" y="24432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9201327" y="3914737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803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9313252" y="3922053"/>
            <a:ext cx="0" cy="48895"/>
          </a:xfrm>
          <a:custGeom>
            <a:avLst/>
            <a:gdLst/>
            <a:ahLst/>
            <a:cxnLst/>
            <a:rect l="l" t="t" r="r" b="b"/>
            <a:pathLst>
              <a:path h="48895">
                <a:moveTo>
                  <a:pt x="0" y="0"/>
                </a:moveTo>
                <a:lnTo>
                  <a:pt x="0" y="4828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5" name="object 415"/>
          <p:cNvGrpSpPr/>
          <p:nvPr/>
        </p:nvGrpSpPr>
        <p:grpSpPr>
          <a:xfrm>
            <a:off x="8980310" y="4150207"/>
            <a:ext cx="1528445" cy="107314"/>
            <a:chOff x="3925709" y="4150207"/>
            <a:chExt cx="1528445" cy="107314"/>
          </a:xfrm>
        </p:grpSpPr>
        <p:sp>
          <p:nvSpPr>
            <p:cNvPr id="416" name="object 416"/>
            <p:cNvSpPr/>
            <p:nvPr/>
          </p:nvSpPr>
          <p:spPr>
            <a:xfrm>
              <a:off x="3927995" y="4171505"/>
              <a:ext cx="1526540" cy="83820"/>
            </a:xfrm>
            <a:custGeom>
              <a:avLst/>
              <a:gdLst/>
              <a:ahLst/>
              <a:cxnLst/>
              <a:rect l="l" t="t" r="r" b="b"/>
              <a:pathLst>
                <a:path w="1526539" h="83820">
                  <a:moveTo>
                    <a:pt x="0" y="81203"/>
                  </a:moveTo>
                  <a:lnTo>
                    <a:pt x="0" y="0"/>
                  </a:lnTo>
                  <a:lnTo>
                    <a:pt x="65836" y="0"/>
                  </a:lnTo>
                  <a:lnTo>
                    <a:pt x="65836" y="81203"/>
                  </a:lnTo>
                </a:path>
                <a:path w="1526539" h="83820">
                  <a:moveTo>
                    <a:pt x="56337" y="83400"/>
                  </a:moveTo>
                  <a:lnTo>
                    <a:pt x="1525955" y="83400"/>
                  </a:lnTo>
                </a:path>
                <a:path w="1526539" h="83820">
                  <a:moveTo>
                    <a:pt x="484263" y="2197"/>
                  </a:moveTo>
                  <a:lnTo>
                    <a:pt x="484263" y="83400"/>
                  </a:lnTo>
                </a:path>
                <a:path w="1526539" h="83820">
                  <a:moveTo>
                    <a:pt x="596188" y="2197"/>
                  </a:moveTo>
                  <a:lnTo>
                    <a:pt x="596188" y="8340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4095508" y="4152493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16090" y="0"/>
                  </a:moveTo>
                  <a:lnTo>
                    <a:pt x="4381" y="0"/>
                  </a:lnTo>
                  <a:lnTo>
                    <a:pt x="0" y="5105"/>
                  </a:lnTo>
                  <a:lnTo>
                    <a:pt x="0" y="16814"/>
                  </a:lnTo>
                  <a:lnTo>
                    <a:pt x="4381" y="21945"/>
                  </a:lnTo>
                  <a:lnTo>
                    <a:pt x="16090" y="21945"/>
                  </a:lnTo>
                  <a:lnTo>
                    <a:pt x="21221" y="16814"/>
                  </a:lnTo>
                  <a:lnTo>
                    <a:pt x="21221" y="10960"/>
                  </a:lnTo>
                  <a:lnTo>
                    <a:pt x="21221" y="5105"/>
                  </a:lnTo>
                  <a:lnTo>
                    <a:pt x="160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4095508" y="4152493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21221" y="10960"/>
                  </a:moveTo>
                  <a:lnTo>
                    <a:pt x="21221" y="16814"/>
                  </a:lnTo>
                  <a:lnTo>
                    <a:pt x="16090" y="21945"/>
                  </a:lnTo>
                  <a:lnTo>
                    <a:pt x="10236" y="21945"/>
                  </a:lnTo>
                  <a:lnTo>
                    <a:pt x="4381" y="21945"/>
                  </a:lnTo>
                  <a:lnTo>
                    <a:pt x="0" y="16814"/>
                  </a:lnTo>
                  <a:lnTo>
                    <a:pt x="0" y="10960"/>
                  </a:lnTo>
                  <a:lnTo>
                    <a:pt x="0" y="5105"/>
                  </a:lnTo>
                  <a:lnTo>
                    <a:pt x="4381" y="0"/>
                  </a:lnTo>
                  <a:lnTo>
                    <a:pt x="10236" y="0"/>
                  </a:lnTo>
                  <a:lnTo>
                    <a:pt x="16090" y="0"/>
                  </a:lnTo>
                  <a:lnTo>
                    <a:pt x="21221" y="5105"/>
                  </a:lnTo>
                  <a:lnTo>
                    <a:pt x="21221" y="1096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9" name="object 419"/>
          <p:cNvGrpSpPr/>
          <p:nvPr/>
        </p:nvGrpSpPr>
        <p:grpSpPr>
          <a:xfrm>
            <a:off x="9208541" y="4078516"/>
            <a:ext cx="26034" cy="26670"/>
            <a:chOff x="4153941" y="4078516"/>
            <a:chExt cx="26034" cy="26670"/>
          </a:xfrm>
        </p:grpSpPr>
        <p:sp>
          <p:nvSpPr>
            <p:cNvPr id="420" name="object 420"/>
            <p:cNvSpPr/>
            <p:nvPr/>
          </p:nvSpPr>
          <p:spPr>
            <a:xfrm>
              <a:off x="4156227" y="4080802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16840" y="0"/>
                  </a:moveTo>
                  <a:lnTo>
                    <a:pt x="4394" y="0"/>
                  </a:lnTo>
                  <a:lnTo>
                    <a:pt x="0" y="5118"/>
                  </a:lnTo>
                  <a:lnTo>
                    <a:pt x="0" y="16814"/>
                  </a:lnTo>
                  <a:lnTo>
                    <a:pt x="4394" y="21945"/>
                  </a:lnTo>
                  <a:lnTo>
                    <a:pt x="16840" y="21945"/>
                  </a:lnTo>
                  <a:lnTo>
                    <a:pt x="21221" y="16814"/>
                  </a:lnTo>
                  <a:lnTo>
                    <a:pt x="21221" y="10960"/>
                  </a:lnTo>
                  <a:lnTo>
                    <a:pt x="21221" y="5118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4156227" y="4080802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21221" y="10960"/>
                  </a:moveTo>
                  <a:lnTo>
                    <a:pt x="21221" y="16814"/>
                  </a:lnTo>
                  <a:lnTo>
                    <a:pt x="16840" y="21945"/>
                  </a:lnTo>
                  <a:lnTo>
                    <a:pt x="10985" y="21945"/>
                  </a:lnTo>
                  <a:lnTo>
                    <a:pt x="4394" y="21945"/>
                  </a:lnTo>
                  <a:lnTo>
                    <a:pt x="0" y="16814"/>
                  </a:lnTo>
                  <a:lnTo>
                    <a:pt x="0" y="10960"/>
                  </a:lnTo>
                  <a:lnTo>
                    <a:pt x="0" y="5118"/>
                  </a:lnTo>
                  <a:lnTo>
                    <a:pt x="4394" y="0"/>
                  </a:lnTo>
                  <a:lnTo>
                    <a:pt x="10985" y="0"/>
                  </a:lnTo>
                  <a:lnTo>
                    <a:pt x="16840" y="0"/>
                  </a:lnTo>
                  <a:lnTo>
                    <a:pt x="21221" y="5118"/>
                  </a:lnTo>
                  <a:lnTo>
                    <a:pt x="21221" y="1096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2" name="object 422"/>
          <p:cNvGrpSpPr/>
          <p:nvPr/>
        </p:nvGrpSpPr>
        <p:grpSpPr>
          <a:xfrm>
            <a:off x="9117114" y="3786632"/>
            <a:ext cx="26034" cy="26034"/>
            <a:chOff x="4062514" y="3786632"/>
            <a:chExt cx="26034" cy="26034"/>
          </a:xfrm>
        </p:grpSpPr>
        <p:sp>
          <p:nvSpPr>
            <p:cNvPr id="423" name="object 423"/>
            <p:cNvSpPr/>
            <p:nvPr/>
          </p:nvSpPr>
          <p:spPr>
            <a:xfrm>
              <a:off x="4064800" y="3788918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814" y="0"/>
                  </a:moveTo>
                  <a:lnTo>
                    <a:pt x="4381" y="0"/>
                  </a:lnTo>
                  <a:lnTo>
                    <a:pt x="0" y="5118"/>
                  </a:lnTo>
                  <a:lnTo>
                    <a:pt x="0" y="16827"/>
                  </a:lnTo>
                  <a:lnTo>
                    <a:pt x="4381" y="21209"/>
                  </a:lnTo>
                  <a:lnTo>
                    <a:pt x="16814" y="21209"/>
                  </a:lnTo>
                  <a:lnTo>
                    <a:pt x="21209" y="16827"/>
                  </a:lnTo>
                  <a:lnTo>
                    <a:pt x="21209" y="10972"/>
                  </a:lnTo>
                  <a:lnTo>
                    <a:pt x="21209" y="5118"/>
                  </a:lnTo>
                  <a:lnTo>
                    <a:pt x="1681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4064800" y="3788918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209" y="10972"/>
                  </a:moveTo>
                  <a:lnTo>
                    <a:pt x="21209" y="16827"/>
                  </a:lnTo>
                  <a:lnTo>
                    <a:pt x="16814" y="21209"/>
                  </a:lnTo>
                  <a:lnTo>
                    <a:pt x="10972" y="21209"/>
                  </a:lnTo>
                  <a:lnTo>
                    <a:pt x="4381" y="21209"/>
                  </a:lnTo>
                  <a:lnTo>
                    <a:pt x="0" y="16827"/>
                  </a:lnTo>
                  <a:lnTo>
                    <a:pt x="0" y="10972"/>
                  </a:lnTo>
                  <a:lnTo>
                    <a:pt x="0" y="5118"/>
                  </a:lnTo>
                  <a:lnTo>
                    <a:pt x="4381" y="0"/>
                  </a:lnTo>
                  <a:lnTo>
                    <a:pt x="10972" y="0"/>
                  </a:lnTo>
                  <a:lnTo>
                    <a:pt x="16814" y="0"/>
                  </a:lnTo>
                  <a:lnTo>
                    <a:pt x="21209" y="5118"/>
                  </a:lnTo>
                  <a:lnTo>
                    <a:pt x="21209" y="1097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5" name="object 425"/>
          <p:cNvGrpSpPr/>
          <p:nvPr/>
        </p:nvGrpSpPr>
        <p:grpSpPr>
          <a:xfrm>
            <a:off x="9129534" y="3288461"/>
            <a:ext cx="26670" cy="26670"/>
            <a:chOff x="4074934" y="3288461"/>
            <a:chExt cx="26670" cy="26670"/>
          </a:xfrm>
        </p:grpSpPr>
        <p:sp>
          <p:nvSpPr>
            <p:cNvPr id="426" name="object 426"/>
            <p:cNvSpPr/>
            <p:nvPr/>
          </p:nvSpPr>
          <p:spPr>
            <a:xfrm>
              <a:off x="4077220" y="3290747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827" y="0"/>
                  </a:moveTo>
                  <a:lnTo>
                    <a:pt x="5130" y="0"/>
                  </a:lnTo>
                  <a:lnTo>
                    <a:pt x="0" y="5130"/>
                  </a:lnTo>
                  <a:lnTo>
                    <a:pt x="0" y="16827"/>
                  </a:lnTo>
                  <a:lnTo>
                    <a:pt x="5130" y="21945"/>
                  </a:lnTo>
                  <a:lnTo>
                    <a:pt x="16827" y="21945"/>
                  </a:lnTo>
                  <a:lnTo>
                    <a:pt x="21958" y="16827"/>
                  </a:lnTo>
                  <a:lnTo>
                    <a:pt x="21958" y="10985"/>
                  </a:lnTo>
                  <a:lnTo>
                    <a:pt x="21958" y="5130"/>
                  </a:lnTo>
                  <a:lnTo>
                    <a:pt x="168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4077220" y="3290747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85"/>
                  </a:moveTo>
                  <a:lnTo>
                    <a:pt x="21958" y="16827"/>
                  </a:lnTo>
                  <a:lnTo>
                    <a:pt x="16827" y="21945"/>
                  </a:lnTo>
                  <a:lnTo>
                    <a:pt x="10985" y="21945"/>
                  </a:lnTo>
                  <a:lnTo>
                    <a:pt x="5130" y="21945"/>
                  </a:lnTo>
                  <a:lnTo>
                    <a:pt x="0" y="16827"/>
                  </a:lnTo>
                  <a:lnTo>
                    <a:pt x="0" y="10985"/>
                  </a:lnTo>
                  <a:lnTo>
                    <a:pt x="0" y="5130"/>
                  </a:lnTo>
                  <a:lnTo>
                    <a:pt x="5130" y="0"/>
                  </a:lnTo>
                  <a:lnTo>
                    <a:pt x="10985" y="0"/>
                  </a:lnTo>
                  <a:lnTo>
                    <a:pt x="16827" y="0"/>
                  </a:lnTo>
                  <a:lnTo>
                    <a:pt x="21958" y="5130"/>
                  </a:lnTo>
                  <a:lnTo>
                    <a:pt x="21958" y="1098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8" name="object 428"/>
          <p:cNvGrpSpPr/>
          <p:nvPr/>
        </p:nvGrpSpPr>
        <p:grpSpPr>
          <a:xfrm>
            <a:off x="9210738" y="4025112"/>
            <a:ext cx="82550" cy="49530"/>
            <a:chOff x="4156138" y="4025112"/>
            <a:chExt cx="82550" cy="49530"/>
          </a:xfrm>
        </p:grpSpPr>
        <p:sp>
          <p:nvSpPr>
            <p:cNvPr id="429" name="object 429"/>
            <p:cNvSpPr/>
            <p:nvPr/>
          </p:nvSpPr>
          <p:spPr>
            <a:xfrm>
              <a:off x="4158424" y="402739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827" y="0"/>
                  </a:moveTo>
                  <a:lnTo>
                    <a:pt x="5118" y="0"/>
                  </a:lnTo>
                  <a:lnTo>
                    <a:pt x="0" y="5118"/>
                  </a:lnTo>
                  <a:lnTo>
                    <a:pt x="0" y="16814"/>
                  </a:lnTo>
                  <a:lnTo>
                    <a:pt x="5118" y="21945"/>
                  </a:lnTo>
                  <a:lnTo>
                    <a:pt x="16827" y="21945"/>
                  </a:lnTo>
                  <a:lnTo>
                    <a:pt x="21945" y="16814"/>
                  </a:lnTo>
                  <a:lnTo>
                    <a:pt x="21945" y="10972"/>
                  </a:lnTo>
                  <a:lnTo>
                    <a:pt x="21945" y="5118"/>
                  </a:lnTo>
                  <a:lnTo>
                    <a:pt x="168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4158424" y="402739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72"/>
                  </a:moveTo>
                  <a:lnTo>
                    <a:pt x="21945" y="16814"/>
                  </a:lnTo>
                  <a:lnTo>
                    <a:pt x="16827" y="21945"/>
                  </a:lnTo>
                  <a:lnTo>
                    <a:pt x="10972" y="21945"/>
                  </a:lnTo>
                  <a:lnTo>
                    <a:pt x="5118" y="21945"/>
                  </a:lnTo>
                  <a:lnTo>
                    <a:pt x="0" y="16814"/>
                  </a:lnTo>
                  <a:lnTo>
                    <a:pt x="0" y="10972"/>
                  </a:lnTo>
                  <a:lnTo>
                    <a:pt x="0" y="5118"/>
                  </a:lnTo>
                  <a:lnTo>
                    <a:pt x="5118" y="0"/>
                  </a:lnTo>
                  <a:lnTo>
                    <a:pt x="10972" y="0"/>
                  </a:lnTo>
                  <a:lnTo>
                    <a:pt x="16827" y="0"/>
                  </a:lnTo>
                  <a:lnTo>
                    <a:pt x="21945" y="5118"/>
                  </a:lnTo>
                  <a:lnTo>
                    <a:pt x="21945" y="1097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4214749" y="4050804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840" y="0"/>
                  </a:moveTo>
                  <a:lnTo>
                    <a:pt x="4394" y="0"/>
                  </a:lnTo>
                  <a:lnTo>
                    <a:pt x="0" y="4381"/>
                  </a:lnTo>
                  <a:lnTo>
                    <a:pt x="0" y="16827"/>
                  </a:lnTo>
                  <a:lnTo>
                    <a:pt x="4394" y="21208"/>
                  </a:lnTo>
                  <a:lnTo>
                    <a:pt x="16840" y="21208"/>
                  </a:lnTo>
                  <a:lnTo>
                    <a:pt x="21221" y="16827"/>
                  </a:lnTo>
                  <a:lnTo>
                    <a:pt x="21221" y="10236"/>
                  </a:lnTo>
                  <a:lnTo>
                    <a:pt x="21221" y="4381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4214749" y="4050804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221" y="10236"/>
                  </a:moveTo>
                  <a:lnTo>
                    <a:pt x="21221" y="16827"/>
                  </a:lnTo>
                  <a:lnTo>
                    <a:pt x="16840" y="21208"/>
                  </a:lnTo>
                  <a:lnTo>
                    <a:pt x="10248" y="21208"/>
                  </a:lnTo>
                  <a:lnTo>
                    <a:pt x="4394" y="21208"/>
                  </a:lnTo>
                  <a:lnTo>
                    <a:pt x="0" y="16827"/>
                  </a:lnTo>
                  <a:lnTo>
                    <a:pt x="0" y="10236"/>
                  </a:lnTo>
                  <a:lnTo>
                    <a:pt x="0" y="4381"/>
                  </a:lnTo>
                  <a:lnTo>
                    <a:pt x="4394" y="0"/>
                  </a:lnTo>
                  <a:lnTo>
                    <a:pt x="10248" y="0"/>
                  </a:lnTo>
                  <a:lnTo>
                    <a:pt x="16840" y="0"/>
                  </a:lnTo>
                  <a:lnTo>
                    <a:pt x="21221" y="4381"/>
                  </a:lnTo>
                  <a:lnTo>
                    <a:pt x="21221" y="1023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3" name="object 433"/>
          <p:cNvGrpSpPr/>
          <p:nvPr/>
        </p:nvGrpSpPr>
        <p:grpSpPr>
          <a:xfrm>
            <a:off x="9267064" y="4124592"/>
            <a:ext cx="59055" cy="51435"/>
            <a:chOff x="4212463" y="4124591"/>
            <a:chExt cx="59055" cy="51435"/>
          </a:xfrm>
        </p:grpSpPr>
        <p:sp>
          <p:nvSpPr>
            <p:cNvPr id="434" name="object 434"/>
            <p:cNvSpPr/>
            <p:nvPr/>
          </p:nvSpPr>
          <p:spPr>
            <a:xfrm>
              <a:off x="4214749" y="4126877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840" y="0"/>
                  </a:moveTo>
                  <a:lnTo>
                    <a:pt x="4394" y="0"/>
                  </a:lnTo>
                  <a:lnTo>
                    <a:pt x="0" y="4394"/>
                  </a:lnTo>
                  <a:lnTo>
                    <a:pt x="0" y="16827"/>
                  </a:lnTo>
                  <a:lnTo>
                    <a:pt x="4394" y="21208"/>
                  </a:lnTo>
                  <a:lnTo>
                    <a:pt x="16840" y="21208"/>
                  </a:lnTo>
                  <a:lnTo>
                    <a:pt x="21221" y="16827"/>
                  </a:lnTo>
                  <a:lnTo>
                    <a:pt x="21221" y="10972"/>
                  </a:lnTo>
                  <a:lnTo>
                    <a:pt x="21221" y="4394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214749" y="4126877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221" y="10972"/>
                  </a:moveTo>
                  <a:lnTo>
                    <a:pt x="21221" y="16827"/>
                  </a:lnTo>
                  <a:lnTo>
                    <a:pt x="16840" y="21208"/>
                  </a:lnTo>
                  <a:lnTo>
                    <a:pt x="10248" y="21208"/>
                  </a:lnTo>
                  <a:lnTo>
                    <a:pt x="4394" y="21208"/>
                  </a:lnTo>
                  <a:lnTo>
                    <a:pt x="0" y="16827"/>
                  </a:lnTo>
                  <a:lnTo>
                    <a:pt x="0" y="10972"/>
                  </a:lnTo>
                  <a:lnTo>
                    <a:pt x="0" y="4394"/>
                  </a:lnTo>
                  <a:lnTo>
                    <a:pt x="4394" y="0"/>
                  </a:lnTo>
                  <a:lnTo>
                    <a:pt x="10248" y="0"/>
                  </a:lnTo>
                  <a:lnTo>
                    <a:pt x="16840" y="0"/>
                  </a:lnTo>
                  <a:lnTo>
                    <a:pt x="21221" y="4394"/>
                  </a:lnTo>
                  <a:lnTo>
                    <a:pt x="21221" y="1097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247680" y="415249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827" y="0"/>
                  </a:moveTo>
                  <a:lnTo>
                    <a:pt x="4381" y="0"/>
                  </a:lnTo>
                  <a:lnTo>
                    <a:pt x="0" y="4381"/>
                  </a:lnTo>
                  <a:lnTo>
                    <a:pt x="0" y="16090"/>
                  </a:lnTo>
                  <a:lnTo>
                    <a:pt x="4381" y="21208"/>
                  </a:lnTo>
                  <a:lnTo>
                    <a:pt x="16827" y="21208"/>
                  </a:lnTo>
                  <a:lnTo>
                    <a:pt x="21208" y="16090"/>
                  </a:lnTo>
                  <a:lnTo>
                    <a:pt x="21208" y="10236"/>
                  </a:lnTo>
                  <a:lnTo>
                    <a:pt x="21208" y="4381"/>
                  </a:lnTo>
                  <a:lnTo>
                    <a:pt x="168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247680" y="415249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208" y="10236"/>
                  </a:moveTo>
                  <a:lnTo>
                    <a:pt x="21208" y="16090"/>
                  </a:lnTo>
                  <a:lnTo>
                    <a:pt x="16827" y="21208"/>
                  </a:lnTo>
                  <a:lnTo>
                    <a:pt x="10972" y="21208"/>
                  </a:lnTo>
                  <a:lnTo>
                    <a:pt x="4381" y="21208"/>
                  </a:lnTo>
                  <a:lnTo>
                    <a:pt x="0" y="16090"/>
                  </a:lnTo>
                  <a:lnTo>
                    <a:pt x="0" y="10236"/>
                  </a:lnTo>
                  <a:lnTo>
                    <a:pt x="0" y="4381"/>
                  </a:lnTo>
                  <a:lnTo>
                    <a:pt x="4381" y="0"/>
                  </a:lnTo>
                  <a:lnTo>
                    <a:pt x="10972" y="0"/>
                  </a:lnTo>
                  <a:lnTo>
                    <a:pt x="16827" y="0"/>
                  </a:lnTo>
                  <a:lnTo>
                    <a:pt x="21208" y="4381"/>
                  </a:lnTo>
                  <a:lnTo>
                    <a:pt x="21208" y="1023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8" name="object 438"/>
          <p:cNvSpPr/>
          <p:nvPr/>
        </p:nvSpPr>
        <p:spPr>
          <a:xfrm>
            <a:off x="8883853" y="2982785"/>
            <a:ext cx="73660" cy="1270000"/>
          </a:xfrm>
          <a:custGeom>
            <a:avLst/>
            <a:gdLst/>
            <a:ahLst/>
            <a:cxnLst/>
            <a:rect l="l" t="t" r="r" b="b"/>
            <a:pathLst>
              <a:path w="73660" h="1270000">
                <a:moveTo>
                  <a:pt x="73139" y="802474"/>
                </a:moveTo>
                <a:lnTo>
                  <a:pt x="73139" y="1269923"/>
                </a:lnTo>
                <a:lnTo>
                  <a:pt x="0" y="1269923"/>
                </a:lnTo>
                <a:lnTo>
                  <a:pt x="0" y="759307"/>
                </a:lnTo>
              </a:path>
              <a:path w="73660" h="1270000">
                <a:moveTo>
                  <a:pt x="0" y="690549"/>
                </a:moveTo>
                <a:lnTo>
                  <a:pt x="0" y="0"/>
                </a:lnTo>
                <a:lnTo>
                  <a:pt x="73139" y="0"/>
                </a:lnTo>
                <a:lnTo>
                  <a:pt x="73139" y="71615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9003080" y="3091776"/>
            <a:ext cx="167640" cy="43180"/>
          </a:xfrm>
          <a:custGeom>
            <a:avLst/>
            <a:gdLst/>
            <a:ahLst/>
            <a:cxnLst/>
            <a:rect l="l" t="t" r="r" b="b"/>
            <a:pathLst>
              <a:path w="167639" h="43180">
                <a:moveTo>
                  <a:pt x="167512" y="0"/>
                </a:moveTo>
                <a:lnTo>
                  <a:pt x="65836" y="0"/>
                </a:lnTo>
              </a:path>
              <a:path w="167639" h="43180">
                <a:moveTo>
                  <a:pt x="0" y="32931"/>
                </a:moveTo>
                <a:lnTo>
                  <a:pt x="22669" y="4316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9652674" y="3421698"/>
            <a:ext cx="69215" cy="323215"/>
          </a:xfrm>
          <a:custGeom>
            <a:avLst/>
            <a:gdLst/>
            <a:ahLst/>
            <a:cxnLst/>
            <a:rect l="l" t="t" r="r" b="b"/>
            <a:pathLst>
              <a:path w="69214" h="323214">
                <a:moveTo>
                  <a:pt x="0" y="0"/>
                </a:moveTo>
                <a:lnTo>
                  <a:pt x="12446" y="0"/>
                </a:lnTo>
                <a:lnTo>
                  <a:pt x="12446" y="43154"/>
                </a:lnTo>
              </a:path>
              <a:path w="69214" h="323214">
                <a:moveTo>
                  <a:pt x="0" y="43154"/>
                </a:moveTo>
                <a:lnTo>
                  <a:pt x="27800" y="43154"/>
                </a:lnTo>
                <a:lnTo>
                  <a:pt x="27800" y="139712"/>
                </a:lnTo>
              </a:path>
              <a:path w="69214" h="323214">
                <a:moveTo>
                  <a:pt x="0" y="94361"/>
                </a:moveTo>
                <a:lnTo>
                  <a:pt x="25603" y="94361"/>
                </a:lnTo>
              </a:path>
              <a:path w="69214" h="323214">
                <a:moveTo>
                  <a:pt x="0" y="134594"/>
                </a:moveTo>
                <a:lnTo>
                  <a:pt x="25603" y="134594"/>
                </a:lnTo>
              </a:path>
              <a:path w="69214" h="323214">
                <a:moveTo>
                  <a:pt x="27800" y="53403"/>
                </a:moveTo>
                <a:lnTo>
                  <a:pt x="53403" y="53403"/>
                </a:lnTo>
                <a:lnTo>
                  <a:pt x="53403" y="220916"/>
                </a:lnTo>
                <a:lnTo>
                  <a:pt x="68757" y="305041"/>
                </a:lnTo>
                <a:lnTo>
                  <a:pt x="68757" y="322605"/>
                </a:lnTo>
                <a:lnTo>
                  <a:pt x="2184" y="322605"/>
                </a:lnTo>
              </a:path>
              <a:path w="69214" h="323214">
                <a:moveTo>
                  <a:pt x="68757" y="305041"/>
                </a:moveTo>
                <a:lnTo>
                  <a:pt x="0" y="305041"/>
                </a:lnTo>
              </a:path>
              <a:path w="69214" h="323214">
                <a:moveTo>
                  <a:pt x="25603" y="149961"/>
                </a:moveTo>
                <a:lnTo>
                  <a:pt x="25603" y="239204"/>
                </a:lnTo>
                <a:lnTo>
                  <a:pt x="5105" y="239204"/>
                </a:lnTo>
              </a:path>
              <a:path w="69214" h="323214">
                <a:moveTo>
                  <a:pt x="22669" y="203365"/>
                </a:moveTo>
                <a:lnTo>
                  <a:pt x="10236" y="20336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9654858" y="3249054"/>
            <a:ext cx="417195" cy="593725"/>
          </a:xfrm>
          <a:custGeom>
            <a:avLst/>
            <a:gdLst/>
            <a:ahLst/>
            <a:cxnLst/>
            <a:rect l="l" t="t" r="r" b="b"/>
            <a:pathLst>
              <a:path w="417195" h="593725">
                <a:moveTo>
                  <a:pt x="201180" y="220929"/>
                </a:moveTo>
                <a:lnTo>
                  <a:pt x="137540" y="220929"/>
                </a:lnTo>
                <a:lnTo>
                  <a:pt x="137540" y="43167"/>
                </a:lnTo>
                <a:lnTo>
                  <a:pt x="201180" y="43167"/>
                </a:lnTo>
                <a:lnTo>
                  <a:pt x="201180" y="220929"/>
                </a:lnTo>
                <a:close/>
              </a:path>
              <a:path w="417195" h="593725">
                <a:moveTo>
                  <a:pt x="223862" y="264083"/>
                </a:moveTo>
                <a:lnTo>
                  <a:pt x="114858" y="264083"/>
                </a:lnTo>
                <a:lnTo>
                  <a:pt x="114858" y="0"/>
                </a:lnTo>
                <a:lnTo>
                  <a:pt x="223862" y="0"/>
                </a:lnTo>
                <a:lnTo>
                  <a:pt x="223862" y="264083"/>
                </a:lnTo>
                <a:close/>
              </a:path>
              <a:path w="417195" h="593725">
                <a:moveTo>
                  <a:pt x="185813" y="76073"/>
                </a:moveTo>
                <a:lnTo>
                  <a:pt x="184156" y="84213"/>
                </a:lnTo>
                <a:lnTo>
                  <a:pt x="179687" y="90706"/>
                </a:lnTo>
                <a:lnTo>
                  <a:pt x="173163" y="95003"/>
                </a:lnTo>
                <a:lnTo>
                  <a:pt x="165341" y="96558"/>
                </a:lnTo>
                <a:lnTo>
                  <a:pt x="157509" y="95003"/>
                </a:lnTo>
                <a:lnTo>
                  <a:pt x="150977" y="90706"/>
                </a:lnTo>
                <a:lnTo>
                  <a:pt x="146503" y="84213"/>
                </a:lnTo>
                <a:lnTo>
                  <a:pt x="144843" y="76073"/>
                </a:lnTo>
                <a:lnTo>
                  <a:pt x="146503" y="68250"/>
                </a:lnTo>
                <a:lnTo>
                  <a:pt x="150977" y="61726"/>
                </a:lnTo>
                <a:lnTo>
                  <a:pt x="157509" y="57258"/>
                </a:lnTo>
                <a:lnTo>
                  <a:pt x="165341" y="55600"/>
                </a:lnTo>
                <a:lnTo>
                  <a:pt x="173163" y="57258"/>
                </a:lnTo>
                <a:lnTo>
                  <a:pt x="179687" y="61726"/>
                </a:lnTo>
                <a:lnTo>
                  <a:pt x="184156" y="68250"/>
                </a:lnTo>
                <a:lnTo>
                  <a:pt x="185813" y="76073"/>
                </a:lnTo>
              </a:path>
              <a:path w="417195" h="593725">
                <a:moveTo>
                  <a:pt x="109740" y="201904"/>
                </a:moveTo>
                <a:lnTo>
                  <a:pt x="99491" y="201904"/>
                </a:lnTo>
                <a:lnTo>
                  <a:pt x="91439" y="193852"/>
                </a:lnTo>
                <a:lnTo>
                  <a:pt x="91439" y="184340"/>
                </a:lnTo>
                <a:lnTo>
                  <a:pt x="92858" y="177164"/>
                </a:lnTo>
                <a:lnTo>
                  <a:pt x="96747" y="171357"/>
                </a:lnTo>
                <a:lnTo>
                  <a:pt x="102557" y="167470"/>
                </a:lnTo>
                <a:lnTo>
                  <a:pt x="109740" y="166052"/>
                </a:lnTo>
              </a:path>
              <a:path w="417195" h="593725">
                <a:moveTo>
                  <a:pt x="129489" y="279450"/>
                </a:moveTo>
                <a:lnTo>
                  <a:pt x="152895" y="279450"/>
                </a:lnTo>
                <a:lnTo>
                  <a:pt x="152895" y="267004"/>
                </a:lnTo>
              </a:path>
              <a:path w="417195" h="593725">
                <a:moveTo>
                  <a:pt x="167512" y="261886"/>
                </a:moveTo>
                <a:lnTo>
                  <a:pt x="167512" y="279450"/>
                </a:lnTo>
                <a:lnTo>
                  <a:pt x="182879" y="279450"/>
                </a:lnTo>
                <a:lnTo>
                  <a:pt x="182879" y="267004"/>
                </a:lnTo>
              </a:path>
              <a:path w="417195" h="593725">
                <a:moveTo>
                  <a:pt x="198246" y="267004"/>
                </a:moveTo>
                <a:lnTo>
                  <a:pt x="198246" y="279450"/>
                </a:lnTo>
                <a:lnTo>
                  <a:pt x="218744" y="279450"/>
                </a:lnTo>
              </a:path>
              <a:path w="417195" h="593725">
                <a:moveTo>
                  <a:pt x="223862" y="264083"/>
                </a:moveTo>
                <a:lnTo>
                  <a:pt x="241414" y="264083"/>
                </a:lnTo>
                <a:lnTo>
                  <a:pt x="241414" y="312356"/>
                </a:lnTo>
              </a:path>
              <a:path w="417195" h="593725">
                <a:moveTo>
                  <a:pt x="129489" y="317487"/>
                </a:moveTo>
                <a:lnTo>
                  <a:pt x="155092" y="317487"/>
                </a:lnTo>
                <a:lnTo>
                  <a:pt x="155092" y="343090"/>
                </a:lnTo>
                <a:lnTo>
                  <a:pt x="144843" y="343090"/>
                </a:lnTo>
              </a:path>
              <a:path w="417195" h="593725">
                <a:moveTo>
                  <a:pt x="165341" y="315290"/>
                </a:moveTo>
                <a:lnTo>
                  <a:pt x="182879" y="315290"/>
                </a:lnTo>
                <a:lnTo>
                  <a:pt x="182879" y="350392"/>
                </a:lnTo>
              </a:path>
              <a:path w="417195" h="593725">
                <a:moveTo>
                  <a:pt x="201180" y="315290"/>
                </a:moveTo>
                <a:lnTo>
                  <a:pt x="215811" y="315290"/>
                </a:lnTo>
                <a:lnTo>
                  <a:pt x="215811" y="335038"/>
                </a:lnTo>
                <a:lnTo>
                  <a:pt x="205179" y="339050"/>
                </a:lnTo>
                <a:lnTo>
                  <a:pt x="191668" y="349575"/>
                </a:lnTo>
                <a:lnTo>
                  <a:pt x="181453" y="364351"/>
                </a:lnTo>
                <a:lnTo>
                  <a:pt x="180708" y="381114"/>
                </a:lnTo>
              </a:path>
              <a:path w="417195" h="593725">
                <a:moveTo>
                  <a:pt x="147777" y="370878"/>
                </a:moveTo>
                <a:lnTo>
                  <a:pt x="167512" y="370878"/>
                </a:lnTo>
              </a:path>
              <a:path w="417195" h="593725">
                <a:moveTo>
                  <a:pt x="196062" y="381114"/>
                </a:moveTo>
                <a:lnTo>
                  <a:pt x="217708" y="410388"/>
                </a:lnTo>
                <a:lnTo>
                  <a:pt x="249093" y="435344"/>
                </a:lnTo>
                <a:lnTo>
                  <a:pt x="284318" y="452207"/>
                </a:lnTo>
                <a:lnTo>
                  <a:pt x="317487" y="457200"/>
                </a:lnTo>
              </a:path>
              <a:path w="417195" h="593725">
                <a:moveTo>
                  <a:pt x="185813" y="414045"/>
                </a:moveTo>
                <a:lnTo>
                  <a:pt x="206802" y="447395"/>
                </a:lnTo>
                <a:lnTo>
                  <a:pt x="241230" y="472930"/>
                </a:lnTo>
                <a:lnTo>
                  <a:pt x="280868" y="487495"/>
                </a:lnTo>
                <a:lnTo>
                  <a:pt x="317487" y="487933"/>
                </a:lnTo>
              </a:path>
              <a:path w="417195" h="593725">
                <a:moveTo>
                  <a:pt x="193128" y="403809"/>
                </a:moveTo>
                <a:lnTo>
                  <a:pt x="209516" y="425726"/>
                </a:lnTo>
                <a:lnTo>
                  <a:pt x="226594" y="442025"/>
                </a:lnTo>
                <a:lnTo>
                  <a:pt x="242304" y="452563"/>
                </a:lnTo>
                <a:lnTo>
                  <a:pt x="254584" y="457200"/>
                </a:lnTo>
              </a:path>
              <a:path w="417195" h="593725">
                <a:moveTo>
                  <a:pt x="208495" y="368693"/>
                </a:moveTo>
                <a:lnTo>
                  <a:pt x="223562" y="379676"/>
                </a:lnTo>
                <a:lnTo>
                  <a:pt x="240133" y="398408"/>
                </a:lnTo>
                <a:lnTo>
                  <a:pt x="254782" y="420021"/>
                </a:lnTo>
                <a:lnTo>
                  <a:pt x="264083" y="439648"/>
                </a:lnTo>
              </a:path>
              <a:path w="417195" h="593725">
                <a:moveTo>
                  <a:pt x="228980" y="353326"/>
                </a:moveTo>
                <a:lnTo>
                  <a:pt x="248237" y="369293"/>
                </a:lnTo>
                <a:lnTo>
                  <a:pt x="266188" y="394382"/>
                </a:lnTo>
                <a:lnTo>
                  <a:pt x="280716" y="422353"/>
                </a:lnTo>
                <a:lnTo>
                  <a:pt x="289699" y="446963"/>
                </a:lnTo>
              </a:path>
              <a:path w="417195" h="593725">
                <a:moveTo>
                  <a:pt x="106806" y="96558"/>
                </a:moveTo>
                <a:lnTo>
                  <a:pt x="79019" y="96558"/>
                </a:lnTo>
              </a:path>
              <a:path w="417195" h="593725">
                <a:moveTo>
                  <a:pt x="109740" y="124358"/>
                </a:moveTo>
                <a:lnTo>
                  <a:pt x="79019" y="124358"/>
                </a:lnTo>
                <a:lnTo>
                  <a:pt x="79019" y="256768"/>
                </a:lnTo>
              </a:path>
              <a:path w="417195" h="593725">
                <a:moveTo>
                  <a:pt x="86321" y="256768"/>
                </a:moveTo>
                <a:lnTo>
                  <a:pt x="114858" y="256768"/>
                </a:lnTo>
              </a:path>
              <a:path w="417195" h="593725">
                <a:moveTo>
                  <a:pt x="89255" y="228968"/>
                </a:moveTo>
                <a:lnTo>
                  <a:pt x="111925" y="228968"/>
                </a:lnTo>
              </a:path>
              <a:path w="417195" h="593725">
                <a:moveTo>
                  <a:pt x="228980" y="122161"/>
                </a:moveTo>
                <a:lnTo>
                  <a:pt x="269201" y="122161"/>
                </a:lnTo>
              </a:path>
              <a:path w="417195" h="593725">
                <a:moveTo>
                  <a:pt x="236283" y="99491"/>
                </a:moveTo>
                <a:lnTo>
                  <a:pt x="267017" y="99491"/>
                </a:lnTo>
              </a:path>
              <a:path w="417195" h="593725">
                <a:moveTo>
                  <a:pt x="228980" y="231165"/>
                </a:moveTo>
                <a:lnTo>
                  <a:pt x="315302" y="231165"/>
                </a:lnTo>
              </a:path>
              <a:path w="417195" h="593725">
                <a:moveTo>
                  <a:pt x="231165" y="256768"/>
                </a:moveTo>
                <a:lnTo>
                  <a:pt x="312381" y="256768"/>
                </a:lnTo>
              </a:path>
              <a:path w="417195" h="593725">
                <a:moveTo>
                  <a:pt x="317487" y="238480"/>
                </a:moveTo>
                <a:lnTo>
                  <a:pt x="325101" y="327185"/>
                </a:lnTo>
                <a:lnTo>
                  <a:pt x="329010" y="374813"/>
                </a:lnTo>
                <a:lnTo>
                  <a:pt x="330451" y="397616"/>
                </a:lnTo>
                <a:lnTo>
                  <a:pt x="330657" y="411848"/>
                </a:lnTo>
              </a:path>
              <a:path w="417195" h="593725">
                <a:moveTo>
                  <a:pt x="373811" y="449884"/>
                </a:moveTo>
                <a:lnTo>
                  <a:pt x="320408" y="449884"/>
                </a:lnTo>
                <a:lnTo>
                  <a:pt x="320408" y="419163"/>
                </a:lnTo>
                <a:lnTo>
                  <a:pt x="373811" y="419163"/>
                </a:lnTo>
                <a:lnTo>
                  <a:pt x="373811" y="449884"/>
                </a:lnTo>
                <a:close/>
              </a:path>
              <a:path w="417195" h="593725">
                <a:moveTo>
                  <a:pt x="325539" y="460133"/>
                </a:moveTo>
                <a:lnTo>
                  <a:pt x="300718" y="521889"/>
                </a:lnTo>
                <a:lnTo>
                  <a:pt x="268029" y="543025"/>
                </a:lnTo>
                <a:lnTo>
                  <a:pt x="222101" y="556403"/>
                </a:lnTo>
                <a:lnTo>
                  <a:pt x="163144" y="561073"/>
                </a:lnTo>
                <a:lnTo>
                  <a:pt x="94242" y="560730"/>
                </a:lnTo>
                <a:lnTo>
                  <a:pt x="48106" y="559974"/>
                </a:lnTo>
                <a:lnTo>
                  <a:pt x="18702" y="559219"/>
                </a:lnTo>
                <a:lnTo>
                  <a:pt x="0" y="558876"/>
                </a:lnTo>
              </a:path>
              <a:path w="417195" h="593725">
                <a:moveTo>
                  <a:pt x="360641" y="455015"/>
                </a:moveTo>
                <a:lnTo>
                  <a:pt x="357394" y="495609"/>
                </a:lnTo>
                <a:lnTo>
                  <a:pt x="339059" y="534012"/>
                </a:lnTo>
                <a:lnTo>
                  <a:pt x="304268" y="565286"/>
                </a:lnTo>
                <a:lnTo>
                  <a:pt x="251650" y="584492"/>
                </a:lnTo>
                <a:lnTo>
                  <a:pt x="191348" y="591782"/>
                </a:lnTo>
                <a:lnTo>
                  <a:pt x="133364" y="593489"/>
                </a:lnTo>
                <a:lnTo>
                  <a:pt x="80366" y="592282"/>
                </a:lnTo>
                <a:lnTo>
                  <a:pt x="35021" y="590831"/>
                </a:lnTo>
                <a:lnTo>
                  <a:pt x="0" y="591807"/>
                </a:lnTo>
              </a:path>
              <a:path w="417195" h="593725">
                <a:moveTo>
                  <a:pt x="360641" y="414045"/>
                </a:moveTo>
                <a:lnTo>
                  <a:pt x="353339" y="264083"/>
                </a:lnTo>
              </a:path>
              <a:path w="417195" h="593725">
                <a:moveTo>
                  <a:pt x="363575" y="20485"/>
                </a:moveTo>
                <a:lnTo>
                  <a:pt x="310184" y="20485"/>
                </a:lnTo>
                <a:lnTo>
                  <a:pt x="310184" y="53403"/>
                </a:lnTo>
                <a:lnTo>
                  <a:pt x="360641" y="53403"/>
                </a:lnTo>
              </a:path>
              <a:path w="417195" h="593725">
                <a:moveTo>
                  <a:pt x="320408" y="51206"/>
                </a:moveTo>
                <a:lnTo>
                  <a:pt x="320408" y="84137"/>
                </a:lnTo>
              </a:path>
              <a:path w="417195" h="593725">
                <a:moveTo>
                  <a:pt x="358470" y="103873"/>
                </a:moveTo>
                <a:lnTo>
                  <a:pt x="333194" y="88755"/>
                </a:lnTo>
                <a:lnTo>
                  <a:pt x="311632" y="86047"/>
                </a:lnTo>
                <a:lnTo>
                  <a:pt x="294462" y="92252"/>
                </a:lnTo>
                <a:lnTo>
                  <a:pt x="282359" y="103873"/>
                </a:lnTo>
                <a:lnTo>
                  <a:pt x="271919" y="121247"/>
                </a:lnTo>
                <a:lnTo>
                  <a:pt x="269022" y="147948"/>
                </a:lnTo>
                <a:lnTo>
                  <a:pt x="286697" y="186994"/>
                </a:lnTo>
                <a:lnTo>
                  <a:pt x="337972" y="241401"/>
                </a:lnTo>
              </a:path>
              <a:path w="417195" h="593725">
                <a:moveTo>
                  <a:pt x="346011" y="134607"/>
                </a:moveTo>
                <a:lnTo>
                  <a:pt x="327572" y="123964"/>
                </a:lnTo>
                <a:lnTo>
                  <a:pt x="310992" y="122442"/>
                </a:lnTo>
                <a:lnTo>
                  <a:pt x="301682" y="129562"/>
                </a:lnTo>
                <a:lnTo>
                  <a:pt x="305053" y="144843"/>
                </a:lnTo>
              </a:path>
              <a:path w="417195" h="593725">
                <a:moveTo>
                  <a:pt x="353339" y="157276"/>
                </a:moveTo>
                <a:lnTo>
                  <a:pt x="312381" y="157276"/>
                </a:lnTo>
                <a:lnTo>
                  <a:pt x="312381" y="185800"/>
                </a:lnTo>
                <a:lnTo>
                  <a:pt x="327736" y="185800"/>
                </a:lnTo>
                <a:lnTo>
                  <a:pt x="327736" y="205562"/>
                </a:lnTo>
                <a:lnTo>
                  <a:pt x="360641" y="205562"/>
                </a:lnTo>
              </a:path>
              <a:path w="417195" h="593725">
                <a:moveTo>
                  <a:pt x="365759" y="277253"/>
                </a:moveTo>
                <a:lnTo>
                  <a:pt x="416979" y="27725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42" name="object 442"/>
          <p:cNvGrpSpPr/>
          <p:nvPr/>
        </p:nvGrpSpPr>
        <p:grpSpPr>
          <a:xfrm>
            <a:off x="9647453" y="3018536"/>
            <a:ext cx="431800" cy="111125"/>
            <a:chOff x="4592853" y="3018535"/>
            <a:chExt cx="431800" cy="111125"/>
          </a:xfrm>
        </p:grpSpPr>
        <p:sp>
          <p:nvSpPr>
            <p:cNvPr id="443" name="object 443"/>
            <p:cNvSpPr/>
            <p:nvPr/>
          </p:nvSpPr>
          <p:spPr>
            <a:xfrm>
              <a:off x="4719510" y="3050082"/>
              <a:ext cx="28575" cy="60960"/>
            </a:xfrm>
            <a:custGeom>
              <a:avLst/>
              <a:gdLst/>
              <a:ahLst/>
              <a:cxnLst/>
              <a:rect l="l" t="t" r="r" b="b"/>
              <a:pathLst>
                <a:path w="28575" h="60960">
                  <a:moveTo>
                    <a:pt x="17551" y="0"/>
                  </a:moveTo>
                  <a:lnTo>
                    <a:pt x="0" y="2933"/>
                  </a:lnTo>
                  <a:lnTo>
                    <a:pt x="10960" y="60718"/>
                  </a:lnTo>
                  <a:lnTo>
                    <a:pt x="28524" y="57061"/>
                  </a:lnTo>
                  <a:lnTo>
                    <a:pt x="1755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4595139" y="3020821"/>
              <a:ext cx="427355" cy="106680"/>
            </a:xfrm>
            <a:custGeom>
              <a:avLst/>
              <a:gdLst/>
              <a:ahLst/>
              <a:cxnLst/>
              <a:rect l="l" t="t" r="r" b="b"/>
              <a:pathLst>
                <a:path w="427354" h="106680">
                  <a:moveTo>
                    <a:pt x="152895" y="86321"/>
                  </a:moveTo>
                  <a:lnTo>
                    <a:pt x="135331" y="89979"/>
                  </a:lnTo>
                  <a:lnTo>
                    <a:pt x="124371" y="32194"/>
                  </a:lnTo>
                  <a:lnTo>
                    <a:pt x="141922" y="29260"/>
                  </a:lnTo>
                  <a:lnTo>
                    <a:pt x="152895" y="86321"/>
                  </a:lnTo>
                  <a:close/>
                </a:path>
                <a:path w="427354" h="106680">
                  <a:moveTo>
                    <a:pt x="0" y="50482"/>
                  </a:moveTo>
                  <a:lnTo>
                    <a:pt x="33700" y="49600"/>
                  </a:lnTo>
                  <a:lnTo>
                    <a:pt x="71512" y="47277"/>
                  </a:lnTo>
                  <a:lnTo>
                    <a:pt x="104111" y="43994"/>
                  </a:lnTo>
                  <a:lnTo>
                    <a:pt x="122174" y="40233"/>
                  </a:lnTo>
                </a:path>
                <a:path w="427354" h="106680">
                  <a:moveTo>
                    <a:pt x="155092" y="32918"/>
                  </a:moveTo>
                  <a:lnTo>
                    <a:pt x="185435" y="23734"/>
                  </a:lnTo>
                  <a:lnTo>
                    <a:pt x="227893" y="15815"/>
                  </a:lnTo>
                  <a:lnTo>
                    <a:pt x="278076" y="10952"/>
                  </a:lnTo>
                  <a:lnTo>
                    <a:pt x="331595" y="10934"/>
                  </a:lnTo>
                  <a:lnTo>
                    <a:pt x="384060" y="17551"/>
                  </a:lnTo>
                </a:path>
                <a:path w="427354" h="106680">
                  <a:moveTo>
                    <a:pt x="8039" y="106070"/>
                  </a:moveTo>
                  <a:lnTo>
                    <a:pt x="36279" y="104380"/>
                  </a:lnTo>
                  <a:lnTo>
                    <a:pt x="72607" y="99672"/>
                  </a:lnTo>
                  <a:lnTo>
                    <a:pt x="107013" y="92493"/>
                  </a:lnTo>
                  <a:lnTo>
                    <a:pt x="129489" y="83388"/>
                  </a:lnTo>
                </a:path>
                <a:path w="427354" h="106680">
                  <a:moveTo>
                    <a:pt x="155092" y="78270"/>
                  </a:moveTo>
                  <a:lnTo>
                    <a:pt x="195291" y="73254"/>
                  </a:lnTo>
                  <a:lnTo>
                    <a:pt x="264909" y="66660"/>
                  </a:lnTo>
                  <a:lnTo>
                    <a:pt x="333564" y="59655"/>
                  </a:lnTo>
                  <a:lnTo>
                    <a:pt x="370878" y="53403"/>
                  </a:lnTo>
                  <a:lnTo>
                    <a:pt x="379769" y="46805"/>
                  </a:lnTo>
                  <a:lnTo>
                    <a:pt x="384335" y="40141"/>
                  </a:lnTo>
                  <a:lnTo>
                    <a:pt x="386017" y="34986"/>
                  </a:lnTo>
                  <a:lnTo>
                    <a:pt x="386257" y="32918"/>
                  </a:lnTo>
                </a:path>
                <a:path w="427354" h="106680">
                  <a:moveTo>
                    <a:pt x="18300" y="65836"/>
                  </a:moveTo>
                  <a:lnTo>
                    <a:pt x="39168" y="66636"/>
                  </a:lnTo>
                  <a:lnTo>
                    <a:pt x="73890" y="68395"/>
                  </a:lnTo>
                  <a:lnTo>
                    <a:pt x="108613" y="70155"/>
                  </a:lnTo>
                  <a:lnTo>
                    <a:pt x="129489" y="70954"/>
                  </a:lnTo>
                </a:path>
                <a:path w="427354" h="106680">
                  <a:moveTo>
                    <a:pt x="84137" y="50482"/>
                  </a:moveTo>
                  <a:lnTo>
                    <a:pt x="125095" y="50482"/>
                  </a:lnTo>
                </a:path>
                <a:path w="427354" h="106680">
                  <a:moveTo>
                    <a:pt x="152895" y="53403"/>
                  </a:moveTo>
                  <a:lnTo>
                    <a:pt x="181586" y="54666"/>
                  </a:lnTo>
                  <a:lnTo>
                    <a:pt x="218919" y="55314"/>
                  </a:lnTo>
                  <a:lnTo>
                    <a:pt x="254332" y="55553"/>
                  </a:lnTo>
                  <a:lnTo>
                    <a:pt x="277266" y="55587"/>
                  </a:lnTo>
                </a:path>
                <a:path w="427354" h="106680">
                  <a:moveTo>
                    <a:pt x="13169" y="88519"/>
                  </a:moveTo>
                  <a:lnTo>
                    <a:pt x="29696" y="87294"/>
                  </a:lnTo>
                  <a:lnTo>
                    <a:pt x="57610" y="84215"/>
                  </a:lnTo>
                  <a:lnTo>
                    <a:pt x="87443" y="80176"/>
                  </a:lnTo>
                  <a:lnTo>
                    <a:pt x="109727" y="76073"/>
                  </a:lnTo>
                </a:path>
                <a:path w="427354" h="106680">
                  <a:moveTo>
                    <a:pt x="172631" y="43154"/>
                  </a:moveTo>
                  <a:lnTo>
                    <a:pt x="214394" y="32627"/>
                  </a:lnTo>
                  <a:lnTo>
                    <a:pt x="268019" y="23680"/>
                  </a:lnTo>
                  <a:lnTo>
                    <a:pt x="324794" y="20632"/>
                  </a:lnTo>
                  <a:lnTo>
                    <a:pt x="376008" y="27800"/>
                  </a:lnTo>
                </a:path>
                <a:path w="427354" h="106680">
                  <a:moveTo>
                    <a:pt x="226047" y="43154"/>
                  </a:moveTo>
                  <a:lnTo>
                    <a:pt x="259500" y="37865"/>
                  </a:lnTo>
                  <a:lnTo>
                    <a:pt x="300018" y="34836"/>
                  </a:lnTo>
                  <a:lnTo>
                    <a:pt x="338479" y="35235"/>
                  </a:lnTo>
                  <a:lnTo>
                    <a:pt x="365760" y="40233"/>
                  </a:lnTo>
                </a:path>
                <a:path w="427354" h="106680">
                  <a:moveTo>
                    <a:pt x="381126" y="0"/>
                  </a:moveTo>
                  <a:lnTo>
                    <a:pt x="427215" y="0"/>
                  </a:lnTo>
                  <a:lnTo>
                    <a:pt x="427215" y="351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5" name="object 445"/>
          <p:cNvSpPr/>
          <p:nvPr/>
        </p:nvSpPr>
        <p:spPr>
          <a:xfrm>
            <a:off x="10150106" y="3002534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33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9975266" y="3055938"/>
            <a:ext cx="518159" cy="252095"/>
          </a:xfrm>
          <a:custGeom>
            <a:avLst/>
            <a:gdLst/>
            <a:ahLst/>
            <a:cxnLst/>
            <a:rect l="l" t="t" r="r" b="b"/>
            <a:pathLst>
              <a:path w="518160" h="252095">
                <a:moveTo>
                  <a:pt x="10248" y="32918"/>
                </a:moveTo>
                <a:lnTo>
                  <a:pt x="10248" y="70954"/>
                </a:lnTo>
                <a:lnTo>
                  <a:pt x="0" y="70954"/>
                </a:lnTo>
                <a:lnTo>
                  <a:pt x="0" y="117030"/>
                </a:lnTo>
              </a:path>
              <a:path w="518160" h="252095">
                <a:moveTo>
                  <a:pt x="5130" y="127279"/>
                </a:moveTo>
                <a:lnTo>
                  <a:pt x="5130" y="139725"/>
                </a:lnTo>
                <a:lnTo>
                  <a:pt x="12446" y="139725"/>
                </a:lnTo>
                <a:lnTo>
                  <a:pt x="12446" y="198234"/>
                </a:lnTo>
                <a:lnTo>
                  <a:pt x="2184" y="198234"/>
                </a:lnTo>
                <a:lnTo>
                  <a:pt x="2184" y="210680"/>
                </a:lnTo>
              </a:path>
              <a:path w="518160" h="252095">
                <a:moveTo>
                  <a:pt x="35115" y="101676"/>
                </a:moveTo>
                <a:lnTo>
                  <a:pt x="35115" y="139725"/>
                </a:lnTo>
              </a:path>
              <a:path w="518160" h="252095">
                <a:moveTo>
                  <a:pt x="48272" y="139725"/>
                </a:moveTo>
                <a:lnTo>
                  <a:pt x="48272" y="251637"/>
                </a:lnTo>
              </a:path>
              <a:path w="518160" h="252095">
                <a:moveTo>
                  <a:pt x="43167" y="94360"/>
                </a:moveTo>
                <a:lnTo>
                  <a:pt x="65836" y="94360"/>
                </a:lnTo>
              </a:path>
              <a:path w="518160" h="252095">
                <a:moveTo>
                  <a:pt x="86321" y="2933"/>
                </a:moveTo>
                <a:lnTo>
                  <a:pt x="126555" y="2933"/>
                </a:lnTo>
                <a:lnTo>
                  <a:pt x="126555" y="70954"/>
                </a:lnTo>
              </a:path>
              <a:path w="518160" h="252095">
                <a:moveTo>
                  <a:pt x="83400" y="20472"/>
                </a:moveTo>
                <a:lnTo>
                  <a:pt x="83400" y="43154"/>
                </a:lnTo>
                <a:lnTo>
                  <a:pt x="98767" y="43154"/>
                </a:lnTo>
                <a:lnTo>
                  <a:pt x="98767" y="68770"/>
                </a:lnTo>
                <a:lnTo>
                  <a:pt x="114122" y="68770"/>
                </a:lnTo>
              </a:path>
              <a:path w="518160" h="252095">
                <a:moveTo>
                  <a:pt x="45351" y="18288"/>
                </a:moveTo>
                <a:lnTo>
                  <a:pt x="45351" y="32918"/>
                </a:lnTo>
                <a:lnTo>
                  <a:pt x="65836" y="32918"/>
                </a:lnTo>
              </a:path>
              <a:path w="518160" h="252095">
                <a:moveTo>
                  <a:pt x="53403" y="43154"/>
                </a:moveTo>
                <a:lnTo>
                  <a:pt x="53403" y="86321"/>
                </a:lnTo>
              </a:path>
              <a:path w="518160" h="252095">
                <a:moveTo>
                  <a:pt x="141922" y="20472"/>
                </a:moveTo>
                <a:lnTo>
                  <a:pt x="381126" y="20472"/>
                </a:lnTo>
              </a:path>
              <a:path w="518160" h="252095">
                <a:moveTo>
                  <a:pt x="185077" y="0"/>
                </a:moveTo>
                <a:lnTo>
                  <a:pt x="395757" y="0"/>
                </a:lnTo>
              </a:path>
              <a:path w="518160" h="252095">
                <a:moveTo>
                  <a:pt x="416242" y="0"/>
                </a:moveTo>
                <a:lnTo>
                  <a:pt x="487197" y="0"/>
                </a:lnTo>
              </a:path>
              <a:path w="518160" h="252095">
                <a:moveTo>
                  <a:pt x="400875" y="20472"/>
                </a:moveTo>
                <a:lnTo>
                  <a:pt x="517931" y="2047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0424440" y="2905976"/>
            <a:ext cx="74295" cy="145415"/>
          </a:xfrm>
          <a:custGeom>
            <a:avLst/>
            <a:gdLst/>
            <a:ahLst/>
            <a:cxnLst/>
            <a:rect l="l" t="t" r="r" b="b"/>
            <a:pathLst>
              <a:path w="74295" h="145414">
                <a:moveTo>
                  <a:pt x="71678" y="0"/>
                </a:moveTo>
                <a:lnTo>
                  <a:pt x="71678" y="28524"/>
                </a:lnTo>
                <a:lnTo>
                  <a:pt x="0" y="28524"/>
                </a:lnTo>
              </a:path>
              <a:path w="74295" h="145414">
                <a:moveTo>
                  <a:pt x="8026" y="48272"/>
                </a:moveTo>
                <a:lnTo>
                  <a:pt x="73863" y="48272"/>
                </a:lnTo>
                <a:lnTo>
                  <a:pt x="73863" y="14483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0498303" y="3266618"/>
            <a:ext cx="8255" cy="31115"/>
          </a:xfrm>
          <a:custGeom>
            <a:avLst/>
            <a:gdLst/>
            <a:ahLst/>
            <a:cxnLst/>
            <a:rect l="l" t="t" r="r" b="b"/>
            <a:pathLst>
              <a:path w="8254" h="31114">
                <a:moveTo>
                  <a:pt x="8051" y="30721"/>
                </a:moveTo>
                <a:lnTo>
                  <a:pt x="0" y="30721"/>
                </a:lnTo>
                <a:lnTo>
                  <a:pt x="0" y="0"/>
                </a:lnTo>
                <a:lnTo>
                  <a:pt x="8051" y="0"/>
                </a:lnTo>
                <a:lnTo>
                  <a:pt x="8051" y="30721"/>
                </a:lnTo>
                <a:close/>
              </a:path>
            </a:pathLst>
          </a:custGeom>
          <a:ln w="457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9062340" y="4179545"/>
            <a:ext cx="78105" cy="58419"/>
          </a:xfrm>
          <a:custGeom>
            <a:avLst/>
            <a:gdLst/>
            <a:ahLst/>
            <a:cxnLst/>
            <a:rect l="l" t="t" r="r" b="b"/>
            <a:pathLst>
              <a:path w="78104" h="58420">
                <a:moveTo>
                  <a:pt x="0" y="0"/>
                </a:moveTo>
                <a:lnTo>
                  <a:pt x="77533" y="0"/>
                </a:lnTo>
                <a:lnTo>
                  <a:pt x="77533" y="16827"/>
                </a:lnTo>
                <a:lnTo>
                  <a:pt x="60706" y="23418"/>
                </a:lnTo>
                <a:lnTo>
                  <a:pt x="60706" y="33654"/>
                </a:lnTo>
                <a:lnTo>
                  <a:pt x="74612" y="40982"/>
                </a:lnTo>
                <a:lnTo>
                  <a:pt x="74612" y="57797"/>
                </a:lnTo>
                <a:lnTo>
                  <a:pt x="47548" y="5779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0" name="object 450"/>
          <p:cNvGrpSpPr/>
          <p:nvPr/>
        </p:nvGrpSpPr>
        <p:grpSpPr>
          <a:xfrm>
            <a:off x="9708173" y="3262134"/>
            <a:ext cx="24765" cy="24130"/>
            <a:chOff x="4653572" y="3262134"/>
            <a:chExt cx="24765" cy="24130"/>
          </a:xfrm>
        </p:grpSpPr>
        <p:sp>
          <p:nvSpPr>
            <p:cNvPr id="451" name="object 451"/>
            <p:cNvSpPr/>
            <p:nvPr/>
          </p:nvSpPr>
          <p:spPr>
            <a:xfrm>
              <a:off x="4655858" y="3264420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15366" y="0"/>
                  </a:moveTo>
                  <a:lnTo>
                    <a:pt x="4394" y="0"/>
                  </a:lnTo>
                  <a:lnTo>
                    <a:pt x="0" y="3657"/>
                  </a:lnTo>
                  <a:lnTo>
                    <a:pt x="0" y="14630"/>
                  </a:lnTo>
                  <a:lnTo>
                    <a:pt x="4394" y="19011"/>
                  </a:lnTo>
                  <a:lnTo>
                    <a:pt x="15366" y="19011"/>
                  </a:lnTo>
                  <a:lnTo>
                    <a:pt x="19748" y="14630"/>
                  </a:lnTo>
                  <a:lnTo>
                    <a:pt x="19748" y="9512"/>
                  </a:lnTo>
                  <a:lnTo>
                    <a:pt x="19748" y="3657"/>
                  </a:lnTo>
                  <a:lnTo>
                    <a:pt x="1536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4655858" y="3264420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19748" y="9512"/>
                  </a:moveTo>
                  <a:lnTo>
                    <a:pt x="19748" y="14630"/>
                  </a:lnTo>
                  <a:lnTo>
                    <a:pt x="15366" y="19011"/>
                  </a:lnTo>
                  <a:lnTo>
                    <a:pt x="9512" y="19011"/>
                  </a:lnTo>
                  <a:lnTo>
                    <a:pt x="4394" y="19011"/>
                  </a:lnTo>
                  <a:lnTo>
                    <a:pt x="0" y="14630"/>
                  </a:lnTo>
                  <a:lnTo>
                    <a:pt x="0" y="9512"/>
                  </a:lnTo>
                  <a:lnTo>
                    <a:pt x="0" y="3657"/>
                  </a:lnTo>
                  <a:lnTo>
                    <a:pt x="4394" y="0"/>
                  </a:lnTo>
                  <a:lnTo>
                    <a:pt x="9512" y="0"/>
                  </a:lnTo>
                  <a:lnTo>
                    <a:pt x="15366" y="0"/>
                  </a:lnTo>
                  <a:lnTo>
                    <a:pt x="19748" y="3657"/>
                  </a:lnTo>
                  <a:lnTo>
                    <a:pt x="19748" y="951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3" name="object 453"/>
          <p:cNvGrpSpPr/>
          <p:nvPr/>
        </p:nvGrpSpPr>
        <p:grpSpPr>
          <a:xfrm>
            <a:off x="9833990" y="3768344"/>
            <a:ext cx="24130" cy="24130"/>
            <a:chOff x="4779390" y="3768344"/>
            <a:chExt cx="24130" cy="24130"/>
          </a:xfrm>
        </p:grpSpPr>
        <p:sp>
          <p:nvSpPr>
            <p:cNvPr id="454" name="object 454"/>
            <p:cNvSpPr/>
            <p:nvPr/>
          </p:nvSpPr>
          <p:spPr>
            <a:xfrm>
              <a:off x="4781676" y="3770630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643" y="0"/>
                  </a:moveTo>
                  <a:lnTo>
                    <a:pt x="3657" y="0"/>
                  </a:lnTo>
                  <a:lnTo>
                    <a:pt x="0" y="4394"/>
                  </a:lnTo>
                  <a:lnTo>
                    <a:pt x="0" y="14630"/>
                  </a:lnTo>
                  <a:lnTo>
                    <a:pt x="3657" y="19024"/>
                  </a:lnTo>
                  <a:lnTo>
                    <a:pt x="14643" y="19024"/>
                  </a:lnTo>
                  <a:lnTo>
                    <a:pt x="19024" y="14630"/>
                  </a:lnTo>
                  <a:lnTo>
                    <a:pt x="19024" y="9512"/>
                  </a:lnTo>
                  <a:lnTo>
                    <a:pt x="19024" y="4394"/>
                  </a:lnTo>
                  <a:lnTo>
                    <a:pt x="146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4781676" y="3770630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24" y="9512"/>
                  </a:moveTo>
                  <a:lnTo>
                    <a:pt x="19024" y="14630"/>
                  </a:lnTo>
                  <a:lnTo>
                    <a:pt x="14643" y="19024"/>
                  </a:lnTo>
                  <a:lnTo>
                    <a:pt x="9512" y="19024"/>
                  </a:lnTo>
                  <a:lnTo>
                    <a:pt x="3657" y="19024"/>
                  </a:lnTo>
                  <a:lnTo>
                    <a:pt x="0" y="14630"/>
                  </a:lnTo>
                  <a:lnTo>
                    <a:pt x="0" y="9512"/>
                  </a:lnTo>
                  <a:lnTo>
                    <a:pt x="0" y="4394"/>
                  </a:lnTo>
                  <a:lnTo>
                    <a:pt x="3657" y="0"/>
                  </a:lnTo>
                  <a:lnTo>
                    <a:pt x="9512" y="0"/>
                  </a:lnTo>
                  <a:lnTo>
                    <a:pt x="14643" y="0"/>
                  </a:lnTo>
                  <a:lnTo>
                    <a:pt x="19024" y="4394"/>
                  </a:lnTo>
                  <a:lnTo>
                    <a:pt x="19024" y="951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6" name="object 456"/>
          <p:cNvGrpSpPr/>
          <p:nvPr/>
        </p:nvGrpSpPr>
        <p:grpSpPr>
          <a:xfrm>
            <a:off x="9712566" y="3545955"/>
            <a:ext cx="36830" cy="60325"/>
            <a:chOff x="4657966" y="3545954"/>
            <a:chExt cx="36830" cy="60325"/>
          </a:xfrm>
        </p:grpSpPr>
        <p:sp>
          <p:nvSpPr>
            <p:cNvPr id="457" name="object 457"/>
            <p:cNvSpPr/>
            <p:nvPr/>
          </p:nvSpPr>
          <p:spPr>
            <a:xfrm>
              <a:off x="4660252" y="3548240"/>
              <a:ext cx="17780" cy="17145"/>
            </a:xfrm>
            <a:custGeom>
              <a:avLst/>
              <a:gdLst/>
              <a:ahLst/>
              <a:cxnLst/>
              <a:rect l="l" t="t" r="r" b="b"/>
              <a:pathLst>
                <a:path w="17779" h="17145">
                  <a:moveTo>
                    <a:pt x="17551" y="0"/>
                  </a:moveTo>
                  <a:lnTo>
                    <a:pt x="0" y="0"/>
                  </a:lnTo>
                  <a:lnTo>
                    <a:pt x="0" y="16827"/>
                  </a:lnTo>
                  <a:lnTo>
                    <a:pt x="17551" y="16827"/>
                  </a:lnTo>
                  <a:lnTo>
                    <a:pt x="175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4660252" y="3548240"/>
              <a:ext cx="17780" cy="17145"/>
            </a:xfrm>
            <a:custGeom>
              <a:avLst/>
              <a:gdLst/>
              <a:ahLst/>
              <a:cxnLst/>
              <a:rect l="l" t="t" r="r" b="b"/>
              <a:pathLst>
                <a:path w="17779" h="17145">
                  <a:moveTo>
                    <a:pt x="17551" y="16827"/>
                  </a:moveTo>
                  <a:lnTo>
                    <a:pt x="0" y="16827"/>
                  </a:lnTo>
                  <a:lnTo>
                    <a:pt x="0" y="0"/>
                  </a:lnTo>
                  <a:lnTo>
                    <a:pt x="17551" y="0"/>
                  </a:lnTo>
                  <a:lnTo>
                    <a:pt x="17551" y="1682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4675606" y="3587013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6827" y="0"/>
                  </a:moveTo>
                  <a:lnTo>
                    <a:pt x="0" y="0"/>
                  </a:lnTo>
                  <a:lnTo>
                    <a:pt x="0" y="16827"/>
                  </a:lnTo>
                  <a:lnTo>
                    <a:pt x="16827" y="16827"/>
                  </a:lnTo>
                  <a:lnTo>
                    <a:pt x="168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4675606" y="3587013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6827" y="16827"/>
                  </a:moveTo>
                  <a:lnTo>
                    <a:pt x="0" y="16827"/>
                  </a:lnTo>
                  <a:lnTo>
                    <a:pt x="0" y="0"/>
                  </a:lnTo>
                  <a:lnTo>
                    <a:pt x="16827" y="0"/>
                  </a:lnTo>
                  <a:lnTo>
                    <a:pt x="16827" y="1682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1" name="object 461"/>
          <p:cNvGrpSpPr/>
          <p:nvPr/>
        </p:nvGrpSpPr>
        <p:grpSpPr>
          <a:xfrm>
            <a:off x="9914470" y="3262859"/>
            <a:ext cx="31750" cy="73025"/>
            <a:chOff x="4859870" y="3262858"/>
            <a:chExt cx="31750" cy="73025"/>
          </a:xfrm>
        </p:grpSpPr>
        <p:sp>
          <p:nvSpPr>
            <p:cNvPr id="462" name="object 462"/>
            <p:cNvSpPr/>
            <p:nvPr/>
          </p:nvSpPr>
          <p:spPr>
            <a:xfrm>
              <a:off x="4862156" y="3316363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6814" y="0"/>
                  </a:moveTo>
                  <a:lnTo>
                    <a:pt x="0" y="0"/>
                  </a:lnTo>
                  <a:lnTo>
                    <a:pt x="0" y="16827"/>
                  </a:lnTo>
                  <a:lnTo>
                    <a:pt x="16814" y="16827"/>
                  </a:lnTo>
                  <a:lnTo>
                    <a:pt x="1681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4862156" y="3316350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6814" y="16840"/>
                  </a:moveTo>
                  <a:lnTo>
                    <a:pt x="0" y="16840"/>
                  </a:lnTo>
                  <a:lnTo>
                    <a:pt x="0" y="0"/>
                  </a:lnTo>
                  <a:lnTo>
                    <a:pt x="16814" y="0"/>
                  </a:lnTo>
                  <a:lnTo>
                    <a:pt x="16814" y="1684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4872405" y="3265144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6814" y="0"/>
                  </a:moveTo>
                  <a:lnTo>
                    <a:pt x="0" y="0"/>
                  </a:lnTo>
                  <a:lnTo>
                    <a:pt x="0" y="16827"/>
                  </a:lnTo>
                  <a:lnTo>
                    <a:pt x="16814" y="16827"/>
                  </a:lnTo>
                  <a:lnTo>
                    <a:pt x="1681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4872405" y="3265144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6814" y="16827"/>
                  </a:moveTo>
                  <a:lnTo>
                    <a:pt x="0" y="16827"/>
                  </a:lnTo>
                  <a:lnTo>
                    <a:pt x="0" y="0"/>
                  </a:lnTo>
                  <a:lnTo>
                    <a:pt x="16814" y="0"/>
                  </a:lnTo>
                  <a:lnTo>
                    <a:pt x="16814" y="1682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6" name="object 466"/>
          <p:cNvGrpSpPr/>
          <p:nvPr/>
        </p:nvGrpSpPr>
        <p:grpSpPr>
          <a:xfrm>
            <a:off x="9659265" y="3090227"/>
            <a:ext cx="313055" cy="160020"/>
            <a:chOff x="4604664" y="3090227"/>
            <a:chExt cx="313055" cy="160020"/>
          </a:xfrm>
        </p:grpSpPr>
        <p:sp>
          <p:nvSpPr>
            <p:cNvPr id="467" name="object 467"/>
            <p:cNvSpPr/>
            <p:nvPr/>
          </p:nvSpPr>
          <p:spPr>
            <a:xfrm>
              <a:off x="4604664" y="3092513"/>
              <a:ext cx="310515" cy="152400"/>
            </a:xfrm>
            <a:custGeom>
              <a:avLst/>
              <a:gdLst/>
              <a:ahLst/>
              <a:cxnLst/>
              <a:rect l="l" t="t" r="r" b="b"/>
              <a:pathLst>
                <a:path w="310514" h="152400">
                  <a:moveTo>
                    <a:pt x="189458" y="0"/>
                  </a:moveTo>
                  <a:lnTo>
                    <a:pt x="173032" y="19761"/>
                  </a:lnTo>
                  <a:lnTo>
                    <a:pt x="154617" y="48917"/>
                  </a:lnTo>
                  <a:lnTo>
                    <a:pt x="139357" y="91650"/>
                  </a:lnTo>
                  <a:lnTo>
                    <a:pt x="132397" y="152146"/>
                  </a:lnTo>
                </a:path>
                <a:path w="310514" h="152400">
                  <a:moveTo>
                    <a:pt x="213601" y="1460"/>
                  </a:moveTo>
                  <a:lnTo>
                    <a:pt x="195716" y="20993"/>
                  </a:lnTo>
                  <a:lnTo>
                    <a:pt x="174821" y="49647"/>
                  </a:lnTo>
                  <a:lnTo>
                    <a:pt x="157222" y="91878"/>
                  </a:lnTo>
                  <a:lnTo>
                    <a:pt x="149225" y="152146"/>
                  </a:lnTo>
                </a:path>
                <a:path w="310514" h="152400">
                  <a:moveTo>
                    <a:pt x="92887" y="114846"/>
                  </a:moveTo>
                  <a:lnTo>
                    <a:pt x="92887" y="138988"/>
                  </a:lnTo>
                  <a:lnTo>
                    <a:pt x="111912" y="138988"/>
                  </a:lnTo>
                </a:path>
                <a:path w="310514" h="152400">
                  <a:moveTo>
                    <a:pt x="0" y="68033"/>
                  </a:moveTo>
                  <a:lnTo>
                    <a:pt x="142633" y="68033"/>
                  </a:lnTo>
                </a:path>
                <a:path w="310514" h="152400">
                  <a:moveTo>
                    <a:pt x="122161" y="64363"/>
                  </a:moveTo>
                  <a:lnTo>
                    <a:pt x="122161" y="30721"/>
                  </a:lnTo>
                  <a:lnTo>
                    <a:pt x="144094" y="30721"/>
                  </a:lnTo>
                  <a:lnTo>
                    <a:pt x="144094" y="52666"/>
                  </a:lnTo>
                </a:path>
                <a:path w="310514" h="152400">
                  <a:moveTo>
                    <a:pt x="310159" y="60718"/>
                  </a:moveTo>
                  <a:lnTo>
                    <a:pt x="187985" y="60718"/>
                  </a:lnTo>
                  <a:lnTo>
                    <a:pt x="187985" y="9801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4764125" y="3180295"/>
              <a:ext cx="17145" cy="34925"/>
            </a:xfrm>
            <a:custGeom>
              <a:avLst/>
              <a:gdLst/>
              <a:ahLst/>
              <a:cxnLst/>
              <a:rect l="l" t="t" r="r" b="b"/>
              <a:pathLst>
                <a:path w="17145" h="34925">
                  <a:moveTo>
                    <a:pt x="16840" y="0"/>
                  </a:moveTo>
                  <a:lnTo>
                    <a:pt x="0" y="0"/>
                  </a:lnTo>
                  <a:lnTo>
                    <a:pt x="0" y="34378"/>
                  </a:lnTo>
                  <a:lnTo>
                    <a:pt x="16840" y="34378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4764125" y="3180295"/>
              <a:ext cx="17145" cy="34925"/>
            </a:xfrm>
            <a:custGeom>
              <a:avLst/>
              <a:gdLst/>
              <a:ahLst/>
              <a:cxnLst/>
              <a:rect l="l" t="t" r="r" b="b"/>
              <a:pathLst>
                <a:path w="17145" h="34925">
                  <a:moveTo>
                    <a:pt x="16840" y="34378"/>
                  </a:moveTo>
                  <a:lnTo>
                    <a:pt x="0" y="34378"/>
                  </a:lnTo>
                  <a:lnTo>
                    <a:pt x="0" y="0"/>
                  </a:lnTo>
                  <a:lnTo>
                    <a:pt x="16840" y="0"/>
                  </a:lnTo>
                  <a:lnTo>
                    <a:pt x="16840" y="34378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4788992" y="3192729"/>
              <a:ext cx="15875" cy="15240"/>
            </a:xfrm>
            <a:custGeom>
              <a:avLst/>
              <a:gdLst/>
              <a:ahLst/>
              <a:cxnLst/>
              <a:rect l="l" t="t" r="r" b="b"/>
              <a:pathLst>
                <a:path w="15875" h="15239">
                  <a:moveTo>
                    <a:pt x="15366" y="0"/>
                  </a:moveTo>
                  <a:lnTo>
                    <a:pt x="0" y="0"/>
                  </a:lnTo>
                  <a:lnTo>
                    <a:pt x="0" y="14630"/>
                  </a:lnTo>
                  <a:lnTo>
                    <a:pt x="15366" y="14630"/>
                  </a:lnTo>
                  <a:lnTo>
                    <a:pt x="1536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4788992" y="3099092"/>
              <a:ext cx="116205" cy="151130"/>
            </a:xfrm>
            <a:custGeom>
              <a:avLst/>
              <a:gdLst/>
              <a:ahLst/>
              <a:cxnLst/>
              <a:rect l="l" t="t" r="r" b="b"/>
              <a:pathLst>
                <a:path w="116204" h="151130">
                  <a:moveTo>
                    <a:pt x="0" y="108267"/>
                  </a:moveTo>
                  <a:lnTo>
                    <a:pt x="15366" y="108267"/>
                  </a:lnTo>
                  <a:lnTo>
                    <a:pt x="15366" y="93637"/>
                  </a:lnTo>
                  <a:lnTo>
                    <a:pt x="0" y="93637"/>
                  </a:lnTo>
                  <a:lnTo>
                    <a:pt x="0" y="108267"/>
                  </a:lnTo>
                  <a:close/>
                </a:path>
                <a:path w="116204" h="151130">
                  <a:moveTo>
                    <a:pt x="24155" y="127279"/>
                  </a:moveTo>
                  <a:lnTo>
                    <a:pt x="24155" y="150698"/>
                  </a:lnTo>
                </a:path>
                <a:path w="116204" h="151130">
                  <a:moveTo>
                    <a:pt x="39509" y="81203"/>
                  </a:moveTo>
                  <a:lnTo>
                    <a:pt x="39509" y="113385"/>
                  </a:lnTo>
                </a:path>
                <a:path w="116204" h="151130">
                  <a:moveTo>
                    <a:pt x="115595" y="0"/>
                  </a:moveTo>
                  <a:lnTo>
                    <a:pt x="115595" y="29260"/>
                  </a:lnTo>
                </a:path>
                <a:path w="116204" h="151130">
                  <a:moveTo>
                    <a:pt x="51219" y="7315"/>
                  </a:moveTo>
                  <a:lnTo>
                    <a:pt x="51219" y="27063"/>
                  </a:lnTo>
                  <a:lnTo>
                    <a:pt x="37325" y="2706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2" name="object 472"/>
          <p:cNvSpPr/>
          <p:nvPr/>
        </p:nvSpPr>
        <p:spPr>
          <a:xfrm>
            <a:off x="10387114" y="3216136"/>
            <a:ext cx="26034" cy="31115"/>
          </a:xfrm>
          <a:custGeom>
            <a:avLst/>
            <a:gdLst/>
            <a:ahLst/>
            <a:cxnLst/>
            <a:rect l="l" t="t" r="r" b="b"/>
            <a:pathLst>
              <a:path w="26035" h="31114">
                <a:moveTo>
                  <a:pt x="0" y="0"/>
                </a:moveTo>
                <a:lnTo>
                  <a:pt x="25615" y="0"/>
                </a:lnTo>
              </a:path>
              <a:path w="26035" h="31114">
                <a:moveTo>
                  <a:pt x="7302" y="6591"/>
                </a:moveTo>
                <a:lnTo>
                  <a:pt x="7302" y="30733"/>
                </a:lnTo>
                <a:lnTo>
                  <a:pt x="24155" y="3073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10470528" y="4111523"/>
            <a:ext cx="20955" cy="12700"/>
          </a:xfrm>
          <a:custGeom>
            <a:avLst/>
            <a:gdLst/>
            <a:ahLst/>
            <a:cxnLst/>
            <a:rect l="l" t="t" r="r" b="b"/>
            <a:pathLst>
              <a:path w="20954" h="12700">
                <a:moveTo>
                  <a:pt x="0" y="0"/>
                </a:moveTo>
                <a:lnTo>
                  <a:pt x="0" y="12433"/>
                </a:lnTo>
                <a:lnTo>
                  <a:pt x="20472" y="1243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10098164" y="3571659"/>
            <a:ext cx="297815" cy="0"/>
          </a:xfrm>
          <a:custGeom>
            <a:avLst/>
            <a:gdLst/>
            <a:ahLst/>
            <a:cxnLst/>
            <a:rect l="l" t="t" r="r" b="b"/>
            <a:pathLst>
              <a:path w="297814">
                <a:moveTo>
                  <a:pt x="0" y="0"/>
                </a:moveTo>
                <a:lnTo>
                  <a:pt x="297738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10018434" y="3533610"/>
            <a:ext cx="79375" cy="52705"/>
          </a:xfrm>
          <a:custGeom>
            <a:avLst/>
            <a:gdLst/>
            <a:ahLst/>
            <a:cxnLst/>
            <a:rect l="l" t="t" r="r" b="b"/>
            <a:pathLst>
              <a:path w="79375" h="52704">
                <a:moveTo>
                  <a:pt x="0" y="24879"/>
                </a:moveTo>
                <a:lnTo>
                  <a:pt x="21945" y="24879"/>
                </a:lnTo>
              </a:path>
              <a:path w="79375" h="52704">
                <a:moveTo>
                  <a:pt x="77533" y="17564"/>
                </a:moveTo>
                <a:lnTo>
                  <a:pt x="78270" y="20485"/>
                </a:lnTo>
                <a:lnTo>
                  <a:pt x="79006" y="23418"/>
                </a:lnTo>
                <a:lnTo>
                  <a:pt x="79006" y="26339"/>
                </a:lnTo>
                <a:lnTo>
                  <a:pt x="76846" y="36632"/>
                </a:lnTo>
                <a:lnTo>
                  <a:pt x="71051" y="45000"/>
                </a:lnTo>
                <a:lnTo>
                  <a:pt x="62649" y="50623"/>
                </a:lnTo>
                <a:lnTo>
                  <a:pt x="52666" y="52679"/>
                </a:lnTo>
                <a:lnTo>
                  <a:pt x="42386" y="50623"/>
                </a:lnTo>
                <a:lnTo>
                  <a:pt x="34021" y="45000"/>
                </a:lnTo>
                <a:lnTo>
                  <a:pt x="28397" y="36632"/>
                </a:lnTo>
                <a:lnTo>
                  <a:pt x="26339" y="26339"/>
                </a:lnTo>
                <a:lnTo>
                  <a:pt x="28397" y="16052"/>
                </a:lnTo>
                <a:lnTo>
                  <a:pt x="34021" y="7683"/>
                </a:lnTo>
                <a:lnTo>
                  <a:pt x="42386" y="2058"/>
                </a:lnTo>
                <a:lnTo>
                  <a:pt x="52666" y="0"/>
                </a:lnTo>
                <a:lnTo>
                  <a:pt x="54863" y="0"/>
                </a:lnTo>
                <a:lnTo>
                  <a:pt x="57048" y="0"/>
                </a:lnTo>
                <a:lnTo>
                  <a:pt x="59245" y="736"/>
                </a:lnTo>
              </a:path>
              <a:path w="79375" h="52704">
                <a:moveTo>
                  <a:pt x="64363" y="26339"/>
                </a:moveTo>
                <a:lnTo>
                  <a:pt x="64363" y="32931"/>
                </a:lnTo>
                <a:lnTo>
                  <a:pt x="59245" y="38049"/>
                </a:lnTo>
                <a:lnTo>
                  <a:pt x="52666" y="38049"/>
                </a:lnTo>
                <a:lnTo>
                  <a:pt x="46088" y="38049"/>
                </a:lnTo>
                <a:lnTo>
                  <a:pt x="40233" y="32931"/>
                </a:lnTo>
                <a:lnTo>
                  <a:pt x="40233" y="26339"/>
                </a:lnTo>
                <a:lnTo>
                  <a:pt x="40233" y="19761"/>
                </a:lnTo>
                <a:lnTo>
                  <a:pt x="46088" y="13906"/>
                </a:lnTo>
                <a:lnTo>
                  <a:pt x="52666" y="13906"/>
                </a:lnTo>
                <a:lnTo>
                  <a:pt x="59245" y="13906"/>
                </a:lnTo>
                <a:lnTo>
                  <a:pt x="64363" y="19761"/>
                </a:lnTo>
                <a:lnTo>
                  <a:pt x="64363" y="26339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10023538" y="3578238"/>
            <a:ext cx="255904" cy="285115"/>
          </a:xfrm>
          <a:custGeom>
            <a:avLst/>
            <a:gdLst/>
            <a:ahLst/>
            <a:cxnLst/>
            <a:rect l="l" t="t" r="r" b="b"/>
            <a:pathLst>
              <a:path w="255904" h="285114">
                <a:moveTo>
                  <a:pt x="43903" y="138988"/>
                </a:moveTo>
                <a:lnTo>
                  <a:pt x="43903" y="191655"/>
                </a:lnTo>
                <a:lnTo>
                  <a:pt x="50495" y="191655"/>
                </a:lnTo>
                <a:lnTo>
                  <a:pt x="50495" y="284568"/>
                </a:lnTo>
              </a:path>
              <a:path w="255904" h="285114">
                <a:moveTo>
                  <a:pt x="43903" y="8775"/>
                </a:moveTo>
                <a:lnTo>
                  <a:pt x="43903" y="105333"/>
                </a:lnTo>
              </a:path>
              <a:path w="255904" h="285114">
                <a:moveTo>
                  <a:pt x="8051" y="91440"/>
                </a:moveTo>
                <a:lnTo>
                  <a:pt x="8051" y="110464"/>
                </a:lnTo>
                <a:lnTo>
                  <a:pt x="32194" y="110464"/>
                </a:lnTo>
              </a:path>
              <a:path w="255904" h="285114">
                <a:moveTo>
                  <a:pt x="87795" y="84861"/>
                </a:moveTo>
                <a:lnTo>
                  <a:pt x="87795" y="106807"/>
                </a:lnTo>
                <a:lnTo>
                  <a:pt x="107556" y="106807"/>
                </a:lnTo>
              </a:path>
              <a:path w="255904" h="285114">
                <a:moveTo>
                  <a:pt x="0" y="0"/>
                </a:moveTo>
                <a:lnTo>
                  <a:pt x="0" y="37312"/>
                </a:lnTo>
                <a:lnTo>
                  <a:pt x="21971" y="37312"/>
                </a:lnTo>
              </a:path>
              <a:path w="255904" h="285114">
                <a:moveTo>
                  <a:pt x="77558" y="172643"/>
                </a:moveTo>
                <a:lnTo>
                  <a:pt x="77558" y="267741"/>
                </a:lnTo>
                <a:lnTo>
                  <a:pt x="255308" y="267741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10362247" y="3844506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169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10077679" y="3723817"/>
            <a:ext cx="13335" cy="19050"/>
          </a:xfrm>
          <a:custGeom>
            <a:avLst/>
            <a:gdLst/>
            <a:ahLst/>
            <a:cxnLst/>
            <a:rect l="l" t="t" r="r" b="b"/>
            <a:pathLst>
              <a:path w="13335" h="19050">
                <a:moveTo>
                  <a:pt x="13169" y="19011"/>
                </a:moveTo>
                <a:lnTo>
                  <a:pt x="0" y="19011"/>
                </a:lnTo>
                <a:lnTo>
                  <a:pt x="0" y="0"/>
                </a:lnTo>
                <a:lnTo>
                  <a:pt x="13169" y="0"/>
                </a:lnTo>
                <a:lnTo>
                  <a:pt x="13169" y="19011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9" name="object 479"/>
          <p:cNvGrpSpPr/>
          <p:nvPr/>
        </p:nvGrpSpPr>
        <p:grpSpPr>
          <a:xfrm>
            <a:off x="10012490" y="3731767"/>
            <a:ext cx="380365" cy="419734"/>
            <a:chOff x="4957889" y="3731767"/>
            <a:chExt cx="380365" cy="419734"/>
          </a:xfrm>
        </p:grpSpPr>
        <p:sp>
          <p:nvSpPr>
            <p:cNvPr id="480" name="object 480"/>
            <p:cNvSpPr/>
            <p:nvPr/>
          </p:nvSpPr>
          <p:spPr>
            <a:xfrm>
              <a:off x="5079415" y="3884739"/>
              <a:ext cx="258445" cy="210185"/>
            </a:xfrm>
            <a:custGeom>
              <a:avLst/>
              <a:gdLst/>
              <a:ahLst/>
              <a:cxnLst/>
              <a:rect l="l" t="t" r="r" b="b"/>
              <a:pathLst>
                <a:path w="258445" h="210185">
                  <a:moveTo>
                    <a:pt x="192392" y="108280"/>
                  </a:moveTo>
                  <a:lnTo>
                    <a:pt x="202628" y="108280"/>
                  </a:lnTo>
                  <a:lnTo>
                    <a:pt x="202628" y="154355"/>
                  </a:lnTo>
                  <a:lnTo>
                    <a:pt x="131673" y="154355"/>
                  </a:lnTo>
                </a:path>
                <a:path w="258445" h="210185">
                  <a:moveTo>
                    <a:pt x="0" y="155816"/>
                  </a:moveTo>
                  <a:lnTo>
                    <a:pt x="38610" y="179606"/>
                  </a:lnTo>
                  <a:lnTo>
                    <a:pt x="76811" y="196878"/>
                  </a:lnTo>
                  <a:lnTo>
                    <a:pt x="113365" y="207154"/>
                  </a:lnTo>
                  <a:lnTo>
                    <a:pt x="147040" y="209956"/>
                  </a:lnTo>
                  <a:lnTo>
                    <a:pt x="146303" y="193852"/>
                  </a:lnTo>
                  <a:lnTo>
                    <a:pt x="115259" y="191206"/>
                  </a:lnTo>
                  <a:lnTo>
                    <a:pt x="81199" y="181424"/>
                  </a:lnTo>
                  <a:lnTo>
                    <a:pt x="45493" y="165058"/>
                  </a:lnTo>
                  <a:lnTo>
                    <a:pt x="9512" y="142659"/>
                  </a:lnTo>
                </a:path>
                <a:path w="258445" h="210185">
                  <a:moveTo>
                    <a:pt x="167512" y="191668"/>
                  </a:moveTo>
                  <a:lnTo>
                    <a:pt x="170434" y="207759"/>
                  </a:lnTo>
                  <a:lnTo>
                    <a:pt x="187550" y="202411"/>
                  </a:lnTo>
                  <a:lnTo>
                    <a:pt x="203087" y="192947"/>
                  </a:lnTo>
                  <a:lnTo>
                    <a:pt x="216016" y="181013"/>
                  </a:lnTo>
                  <a:lnTo>
                    <a:pt x="225310" y="168249"/>
                  </a:lnTo>
                  <a:lnTo>
                    <a:pt x="210667" y="160210"/>
                  </a:lnTo>
                  <a:lnTo>
                    <a:pt x="203308" y="170271"/>
                  </a:lnTo>
                  <a:lnTo>
                    <a:pt x="192933" y="179782"/>
                  </a:lnTo>
                  <a:lnTo>
                    <a:pt x="180637" y="187372"/>
                  </a:lnTo>
                  <a:lnTo>
                    <a:pt x="167512" y="191668"/>
                  </a:lnTo>
                </a:path>
                <a:path w="258445" h="210185">
                  <a:moveTo>
                    <a:pt x="224574" y="0"/>
                  </a:moveTo>
                  <a:lnTo>
                    <a:pt x="224574" y="152895"/>
                  </a:lnTo>
                  <a:lnTo>
                    <a:pt x="253098" y="152895"/>
                  </a:lnTo>
                </a:path>
                <a:path w="258445" h="210185">
                  <a:moveTo>
                    <a:pt x="228231" y="73164"/>
                  </a:moveTo>
                  <a:lnTo>
                    <a:pt x="258229" y="73164"/>
                  </a:lnTo>
                </a:path>
                <a:path w="258445" h="210185">
                  <a:moveTo>
                    <a:pt x="228231" y="32194"/>
                  </a:moveTo>
                  <a:lnTo>
                    <a:pt x="258229" y="32194"/>
                  </a:lnTo>
                </a:path>
                <a:path w="258445" h="210185">
                  <a:moveTo>
                    <a:pt x="228231" y="8788"/>
                  </a:moveTo>
                  <a:lnTo>
                    <a:pt x="258229" y="8788"/>
                  </a:lnTo>
                </a:path>
                <a:path w="258445" h="210185">
                  <a:moveTo>
                    <a:pt x="224574" y="113398"/>
                  </a:moveTo>
                  <a:lnTo>
                    <a:pt x="245059" y="113398"/>
                  </a:lnTo>
                  <a:lnTo>
                    <a:pt x="245059" y="144119"/>
                  </a:lnTo>
                </a:path>
                <a:path w="258445" h="210185">
                  <a:moveTo>
                    <a:pt x="156540" y="110464"/>
                  </a:moveTo>
                  <a:lnTo>
                    <a:pt x="160197" y="111925"/>
                  </a:lnTo>
                  <a:lnTo>
                    <a:pt x="162394" y="111925"/>
                  </a:lnTo>
                  <a:lnTo>
                    <a:pt x="165315" y="111925"/>
                  </a:lnTo>
                  <a:lnTo>
                    <a:pt x="172534" y="110760"/>
                  </a:lnTo>
                  <a:lnTo>
                    <a:pt x="180230" y="107538"/>
                  </a:lnTo>
                  <a:lnTo>
                    <a:pt x="187238" y="102672"/>
                  </a:lnTo>
                  <a:lnTo>
                    <a:pt x="192392" y="9657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5074297" y="4129074"/>
              <a:ext cx="19050" cy="20320"/>
            </a:xfrm>
            <a:custGeom>
              <a:avLst/>
              <a:gdLst/>
              <a:ahLst/>
              <a:cxnLst/>
              <a:rect l="l" t="t" r="r" b="b"/>
              <a:pathLst>
                <a:path w="19050" h="20320">
                  <a:moveTo>
                    <a:pt x="14630" y="0"/>
                  </a:moveTo>
                  <a:lnTo>
                    <a:pt x="4381" y="0"/>
                  </a:lnTo>
                  <a:lnTo>
                    <a:pt x="0" y="4394"/>
                  </a:lnTo>
                  <a:lnTo>
                    <a:pt x="0" y="15366"/>
                  </a:lnTo>
                  <a:lnTo>
                    <a:pt x="4381" y="19748"/>
                  </a:lnTo>
                  <a:lnTo>
                    <a:pt x="14630" y="19748"/>
                  </a:lnTo>
                  <a:lnTo>
                    <a:pt x="19011" y="15366"/>
                  </a:lnTo>
                  <a:lnTo>
                    <a:pt x="19011" y="10236"/>
                  </a:lnTo>
                  <a:lnTo>
                    <a:pt x="19011" y="4394"/>
                  </a:lnTo>
                  <a:lnTo>
                    <a:pt x="146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5074297" y="4129074"/>
              <a:ext cx="19050" cy="20320"/>
            </a:xfrm>
            <a:custGeom>
              <a:avLst/>
              <a:gdLst/>
              <a:ahLst/>
              <a:cxnLst/>
              <a:rect l="l" t="t" r="r" b="b"/>
              <a:pathLst>
                <a:path w="19050" h="20320">
                  <a:moveTo>
                    <a:pt x="19011" y="10236"/>
                  </a:moveTo>
                  <a:lnTo>
                    <a:pt x="19011" y="15366"/>
                  </a:lnTo>
                  <a:lnTo>
                    <a:pt x="14630" y="19748"/>
                  </a:lnTo>
                  <a:lnTo>
                    <a:pt x="9499" y="19748"/>
                  </a:lnTo>
                  <a:lnTo>
                    <a:pt x="4381" y="19748"/>
                  </a:lnTo>
                  <a:lnTo>
                    <a:pt x="0" y="15366"/>
                  </a:lnTo>
                  <a:lnTo>
                    <a:pt x="0" y="10236"/>
                  </a:lnTo>
                  <a:lnTo>
                    <a:pt x="0" y="4394"/>
                  </a:lnTo>
                  <a:lnTo>
                    <a:pt x="4381" y="0"/>
                  </a:lnTo>
                  <a:lnTo>
                    <a:pt x="9499" y="0"/>
                  </a:lnTo>
                  <a:lnTo>
                    <a:pt x="14630" y="0"/>
                  </a:lnTo>
                  <a:lnTo>
                    <a:pt x="19011" y="4394"/>
                  </a:lnTo>
                  <a:lnTo>
                    <a:pt x="19011" y="1023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5200840" y="4100550"/>
              <a:ext cx="33655" cy="33020"/>
            </a:xfrm>
            <a:custGeom>
              <a:avLst/>
              <a:gdLst/>
              <a:ahLst/>
              <a:cxnLst/>
              <a:rect l="l" t="t" r="r" b="b"/>
              <a:pathLst>
                <a:path w="33654" h="33020">
                  <a:moveTo>
                    <a:pt x="26327" y="0"/>
                  </a:moveTo>
                  <a:lnTo>
                    <a:pt x="7315" y="0"/>
                  </a:lnTo>
                  <a:lnTo>
                    <a:pt x="0" y="7315"/>
                  </a:lnTo>
                  <a:lnTo>
                    <a:pt x="0" y="25603"/>
                  </a:lnTo>
                  <a:lnTo>
                    <a:pt x="7315" y="32918"/>
                  </a:lnTo>
                  <a:lnTo>
                    <a:pt x="26327" y="32918"/>
                  </a:lnTo>
                  <a:lnTo>
                    <a:pt x="33655" y="25603"/>
                  </a:lnTo>
                  <a:lnTo>
                    <a:pt x="33655" y="16090"/>
                  </a:lnTo>
                  <a:lnTo>
                    <a:pt x="33655" y="7315"/>
                  </a:lnTo>
                  <a:lnTo>
                    <a:pt x="263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5200840" y="4100550"/>
              <a:ext cx="33655" cy="33020"/>
            </a:xfrm>
            <a:custGeom>
              <a:avLst/>
              <a:gdLst/>
              <a:ahLst/>
              <a:cxnLst/>
              <a:rect l="l" t="t" r="r" b="b"/>
              <a:pathLst>
                <a:path w="33654" h="33020">
                  <a:moveTo>
                    <a:pt x="33655" y="16090"/>
                  </a:moveTo>
                  <a:lnTo>
                    <a:pt x="33655" y="25603"/>
                  </a:lnTo>
                  <a:lnTo>
                    <a:pt x="26327" y="32918"/>
                  </a:lnTo>
                  <a:lnTo>
                    <a:pt x="16827" y="32918"/>
                  </a:lnTo>
                  <a:lnTo>
                    <a:pt x="7315" y="32918"/>
                  </a:lnTo>
                  <a:lnTo>
                    <a:pt x="0" y="25603"/>
                  </a:lnTo>
                  <a:lnTo>
                    <a:pt x="0" y="16090"/>
                  </a:lnTo>
                  <a:lnTo>
                    <a:pt x="0" y="7315"/>
                  </a:lnTo>
                  <a:lnTo>
                    <a:pt x="7315" y="0"/>
                  </a:lnTo>
                  <a:lnTo>
                    <a:pt x="16827" y="0"/>
                  </a:lnTo>
                  <a:lnTo>
                    <a:pt x="26327" y="0"/>
                  </a:lnTo>
                  <a:lnTo>
                    <a:pt x="33655" y="7315"/>
                  </a:lnTo>
                  <a:lnTo>
                    <a:pt x="33655" y="1609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5257177" y="410420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630" y="0"/>
                  </a:moveTo>
                  <a:lnTo>
                    <a:pt x="4381" y="0"/>
                  </a:lnTo>
                  <a:lnTo>
                    <a:pt x="0" y="4394"/>
                  </a:lnTo>
                  <a:lnTo>
                    <a:pt x="0" y="14630"/>
                  </a:lnTo>
                  <a:lnTo>
                    <a:pt x="4381" y="19011"/>
                  </a:lnTo>
                  <a:lnTo>
                    <a:pt x="14630" y="19011"/>
                  </a:lnTo>
                  <a:lnTo>
                    <a:pt x="19024" y="14630"/>
                  </a:lnTo>
                  <a:lnTo>
                    <a:pt x="19024" y="9512"/>
                  </a:lnTo>
                  <a:lnTo>
                    <a:pt x="19024" y="4394"/>
                  </a:lnTo>
                  <a:lnTo>
                    <a:pt x="146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4960175" y="3734053"/>
              <a:ext cx="316230" cy="400685"/>
            </a:xfrm>
            <a:custGeom>
              <a:avLst/>
              <a:gdLst/>
              <a:ahLst/>
              <a:cxnLst/>
              <a:rect l="l" t="t" r="r" b="b"/>
              <a:pathLst>
                <a:path w="316229" h="400685">
                  <a:moveTo>
                    <a:pt x="316026" y="379666"/>
                  </a:moveTo>
                  <a:lnTo>
                    <a:pt x="316026" y="384784"/>
                  </a:lnTo>
                  <a:lnTo>
                    <a:pt x="311632" y="389166"/>
                  </a:lnTo>
                  <a:lnTo>
                    <a:pt x="306514" y="389166"/>
                  </a:lnTo>
                  <a:lnTo>
                    <a:pt x="301383" y="389166"/>
                  </a:lnTo>
                  <a:lnTo>
                    <a:pt x="297002" y="384784"/>
                  </a:lnTo>
                  <a:lnTo>
                    <a:pt x="297002" y="379666"/>
                  </a:lnTo>
                  <a:lnTo>
                    <a:pt x="297002" y="374548"/>
                  </a:lnTo>
                  <a:lnTo>
                    <a:pt x="301383" y="370154"/>
                  </a:lnTo>
                  <a:lnTo>
                    <a:pt x="306514" y="370154"/>
                  </a:lnTo>
                  <a:lnTo>
                    <a:pt x="311632" y="370154"/>
                  </a:lnTo>
                  <a:lnTo>
                    <a:pt x="316026" y="374548"/>
                  </a:lnTo>
                  <a:lnTo>
                    <a:pt x="316026" y="379666"/>
                  </a:lnTo>
                </a:path>
                <a:path w="316229" h="400685">
                  <a:moveTo>
                    <a:pt x="106794" y="306501"/>
                  </a:moveTo>
                  <a:lnTo>
                    <a:pt x="57785" y="306501"/>
                  </a:lnTo>
                </a:path>
                <a:path w="316229" h="400685">
                  <a:moveTo>
                    <a:pt x="57785" y="352590"/>
                  </a:moveTo>
                  <a:lnTo>
                    <a:pt x="89979" y="352590"/>
                  </a:lnTo>
                  <a:lnTo>
                    <a:pt x="98018" y="352590"/>
                  </a:lnTo>
                  <a:lnTo>
                    <a:pt x="103136" y="360641"/>
                  </a:lnTo>
                  <a:lnTo>
                    <a:pt x="103136" y="369417"/>
                  </a:lnTo>
                  <a:lnTo>
                    <a:pt x="103136" y="387705"/>
                  </a:lnTo>
                  <a:lnTo>
                    <a:pt x="103136" y="396481"/>
                  </a:lnTo>
                  <a:lnTo>
                    <a:pt x="95097" y="400151"/>
                  </a:lnTo>
                  <a:lnTo>
                    <a:pt x="86321" y="400151"/>
                  </a:lnTo>
                  <a:lnTo>
                    <a:pt x="59258" y="400151"/>
                  </a:lnTo>
                </a:path>
                <a:path w="316229" h="400685">
                  <a:moveTo>
                    <a:pt x="0" y="240665"/>
                  </a:moveTo>
                  <a:lnTo>
                    <a:pt x="0" y="355523"/>
                  </a:lnTo>
                  <a:lnTo>
                    <a:pt x="43891" y="355523"/>
                  </a:lnTo>
                </a:path>
                <a:path w="316229" h="400685">
                  <a:moveTo>
                    <a:pt x="49009" y="364299"/>
                  </a:moveTo>
                  <a:lnTo>
                    <a:pt x="49009" y="400151"/>
                  </a:lnTo>
                </a:path>
                <a:path w="316229" h="400685">
                  <a:moveTo>
                    <a:pt x="38785" y="174104"/>
                  </a:moveTo>
                  <a:lnTo>
                    <a:pt x="38785" y="193128"/>
                  </a:lnTo>
                  <a:lnTo>
                    <a:pt x="47548" y="193128"/>
                  </a:lnTo>
                </a:path>
                <a:path w="316229" h="400685">
                  <a:moveTo>
                    <a:pt x="34378" y="177761"/>
                  </a:moveTo>
                  <a:lnTo>
                    <a:pt x="15366" y="177761"/>
                  </a:lnTo>
                  <a:lnTo>
                    <a:pt x="15366" y="204825"/>
                  </a:lnTo>
                  <a:lnTo>
                    <a:pt x="37299" y="204825"/>
                  </a:lnTo>
                  <a:lnTo>
                    <a:pt x="37299" y="213601"/>
                  </a:lnTo>
                  <a:lnTo>
                    <a:pt x="96558" y="213601"/>
                  </a:lnTo>
                </a:path>
                <a:path w="316229" h="400685">
                  <a:moveTo>
                    <a:pt x="64376" y="181419"/>
                  </a:moveTo>
                  <a:lnTo>
                    <a:pt x="78270" y="181419"/>
                  </a:lnTo>
                </a:path>
                <a:path w="316229" h="400685">
                  <a:moveTo>
                    <a:pt x="42430" y="89979"/>
                  </a:moveTo>
                  <a:lnTo>
                    <a:pt x="46144" y="107147"/>
                  </a:lnTo>
                  <a:lnTo>
                    <a:pt x="56783" y="128566"/>
                  </a:lnTo>
                  <a:lnTo>
                    <a:pt x="73597" y="150260"/>
                  </a:lnTo>
                  <a:lnTo>
                    <a:pt x="95834" y="168249"/>
                  </a:lnTo>
                </a:path>
                <a:path w="316229" h="400685">
                  <a:moveTo>
                    <a:pt x="42430" y="138252"/>
                  </a:moveTo>
                  <a:lnTo>
                    <a:pt x="48179" y="147900"/>
                  </a:lnTo>
                  <a:lnTo>
                    <a:pt x="54406" y="156724"/>
                  </a:lnTo>
                  <a:lnTo>
                    <a:pt x="61043" y="164176"/>
                  </a:lnTo>
                  <a:lnTo>
                    <a:pt x="68021" y="169710"/>
                  </a:lnTo>
                </a:path>
                <a:path w="316229" h="400685">
                  <a:moveTo>
                    <a:pt x="21932" y="81203"/>
                  </a:moveTo>
                  <a:lnTo>
                    <a:pt x="21932" y="85585"/>
                  </a:lnTo>
                  <a:lnTo>
                    <a:pt x="23406" y="91440"/>
                  </a:lnTo>
                  <a:lnTo>
                    <a:pt x="25603" y="98018"/>
                  </a:lnTo>
                </a:path>
                <a:path w="316229" h="400685">
                  <a:moveTo>
                    <a:pt x="30734" y="40970"/>
                  </a:moveTo>
                  <a:lnTo>
                    <a:pt x="15366" y="40970"/>
                  </a:lnTo>
                  <a:lnTo>
                    <a:pt x="15366" y="71691"/>
                  </a:lnTo>
                  <a:lnTo>
                    <a:pt x="26327" y="71691"/>
                  </a:lnTo>
                </a:path>
                <a:path w="316229" h="400685">
                  <a:moveTo>
                    <a:pt x="24142" y="0"/>
                  </a:moveTo>
                  <a:lnTo>
                    <a:pt x="11696" y="0"/>
                  </a:lnTo>
                  <a:lnTo>
                    <a:pt x="11696" y="27063"/>
                  </a:lnTo>
                  <a:lnTo>
                    <a:pt x="21932" y="2706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7" name="object 487"/>
          <p:cNvSpPr/>
          <p:nvPr/>
        </p:nvSpPr>
        <p:spPr>
          <a:xfrm>
            <a:off x="10041852" y="3590683"/>
            <a:ext cx="12065" cy="67310"/>
          </a:xfrm>
          <a:custGeom>
            <a:avLst/>
            <a:gdLst/>
            <a:ahLst/>
            <a:cxnLst/>
            <a:rect l="l" t="t" r="r" b="b"/>
            <a:pathLst>
              <a:path w="12064" h="67310">
                <a:moveTo>
                  <a:pt x="0" y="67297"/>
                </a:moveTo>
                <a:lnTo>
                  <a:pt x="11709" y="67297"/>
                </a:lnTo>
                <a:lnTo>
                  <a:pt x="11709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9857498" y="3851098"/>
            <a:ext cx="182880" cy="41275"/>
          </a:xfrm>
          <a:custGeom>
            <a:avLst/>
            <a:gdLst/>
            <a:ahLst/>
            <a:cxnLst/>
            <a:rect l="l" t="t" r="r" b="b"/>
            <a:pathLst>
              <a:path w="182879" h="41275">
                <a:moveTo>
                  <a:pt x="0" y="0"/>
                </a:moveTo>
                <a:lnTo>
                  <a:pt x="131660" y="0"/>
                </a:lnTo>
                <a:lnTo>
                  <a:pt x="131660" y="6578"/>
                </a:lnTo>
                <a:lnTo>
                  <a:pt x="149225" y="6578"/>
                </a:lnTo>
                <a:lnTo>
                  <a:pt x="149225" y="20485"/>
                </a:lnTo>
                <a:lnTo>
                  <a:pt x="166039" y="20485"/>
                </a:lnTo>
                <a:lnTo>
                  <a:pt x="166039" y="40957"/>
                </a:lnTo>
                <a:lnTo>
                  <a:pt x="181419" y="40957"/>
                </a:lnTo>
              </a:path>
              <a:path w="182879" h="41275">
                <a:moveTo>
                  <a:pt x="182880" y="28524"/>
                </a:moveTo>
                <a:lnTo>
                  <a:pt x="182880" y="1536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9681198" y="3845979"/>
            <a:ext cx="325755" cy="337820"/>
          </a:xfrm>
          <a:custGeom>
            <a:avLst/>
            <a:gdLst/>
            <a:ahLst/>
            <a:cxnLst/>
            <a:rect l="l" t="t" r="r" b="b"/>
            <a:pathLst>
              <a:path w="325754" h="337820">
                <a:moveTo>
                  <a:pt x="59258" y="0"/>
                </a:moveTo>
                <a:lnTo>
                  <a:pt x="59258" y="20485"/>
                </a:lnTo>
                <a:lnTo>
                  <a:pt x="0" y="20485"/>
                </a:lnTo>
                <a:lnTo>
                  <a:pt x="0" y="302844"/>
                </a:lnTo>
              </a:path>
              <a:path w="325754" h="337820">
                <a:moveTo>
                  <a:pt x="27076" y="318198"/>
                </a:moveTo>
                <a:lnTo>
                  <a:pt x="52679" y="318198"/>
                </a:lnTo>
                <a:lnTo>
                  <a:pt x="52679" y="337235"/>
                </a:lnTo>
                <a:lnTo>
                  <a:pt x="237020" y="337235"/>
                </a:lnTo>
              </a:path>
              <a:path w="325754" h="337820">
                <a:moveTo>
                  <a:pt x="239204" y="321881"/>
                </a:moveTo>
                <a:lnTo>
                  <a:pt x="313093" y="321881"/>
                </a:lnTo>
                <a:lnTo>
                  <a:pt x="313093" y="313080"/>
                </a:lnTo>
                <a:lnTo>
                  <a:pt x="325526" y="313080"/>
                </a:lnTo>
                <a:lnTo>
                  <a:pt x="325526" y="29626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10501236" y="4135653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931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91" name="object 491"/>
          <p:cNvGrpSpPr/>
          <p:nvPr/>
        </p:nvGrpSpPr>
        <p:grpSpPr>
          <a:xfrm>
            <a:off x="9694278" y="3851009"/>
            <a:ext cx="381000" cy="324485"/>
            <a:chOff x="4639678" y="3851008"/>
            <a:chExt cx="381000" cy="324485"/>
          </a:xfrm>
        </p:grpSpPr>
        <p:sp>
          <p:nvSpPr>
            <p:cNvPr id="492" name="object 492"/>
            <p:cNvSpPr/>
            <p:nvPr/>
          </p:nvSpPr>
          <p:spPr>
            <a:xfrm>
              <a:off x="4641964" y="3853294"/>
              <a:ext cx="376555" cy="320040"/>
            </a:xfrm>
            <a:custGeom>
              <a:avLst/>
              <a:gdLst/>
              <a:ahLst/>
              <a:cxnLst/>
              <a:rect l="l" t="t" r="r" b="b"/>
              <a:pathLst>
                <a:path w="376554" h="320039">
                  <a:moveTo>
                    <a:pt x="116306" y="0"/>
                  </a:moveTo>
                  <a:lnTo>
                    <a:pt x="57785" y="0"/>
                  </a:lnTo>
                  <a:lnTo>
                    <a:pt x="57785" y="251637"/>
                  </a:lnTo>
                </a:path>
                <a:path w="376554" h="320039">
                  <a:moveTo>
                    <a:pt x="106070" y="94361"/>
                  </a:moveTo>
                  <a:lnTo>
                    <a:pt x="68033" y="94361"/>
                  </a:lnTo>
                  <a:lnTo>
                    <a:pt x="68033" y="51193"/>
                  </a:lnTo>
                  <a:lnTo>
                    <a:pt x="106070" y="51193"/>
                  </a:lnTo>
                  <a:lnTo>
                    <a:pt x="106070" y="94361"/>
                  </a:lnTo>
                  <a:close/>
                </a:path>
                <a:path w="376554" h="320039">
                  <a:moveTo>
                    <a:pt x="106070" y="178498"/>
                  </a:moveTo>
                  <a:lnTo>
                    <a:pt x="68033" y="178498"/>
                  </a:lnTo>
                  <a:lnTo>
                    <a:pt x="68033" y="135331"/>
                  </a:lnTo>
                  <a:lnTo>
                    <a:pt x="106070" y="135331"/>
                  </a:lnTo>
                  <a:lnTo>
                    <a:pt x="106070" y="178498"/>
                  </a:lnTo>
                  <a:close/>
                </a:path>
                <a:path w="376554" h="320039">
                  <a:moveTo>
                    <a:pt x="68033" y="254571"/>
                  </a:moveTo>
                  <a:lnTo>
                    <a:pt x="68033" y="211404"/>
                  </a:lnTo>
                  <a:lnTo>
                    <a:pt x="106070" y="211404"/>
                  </a:lnTo>
                  <a:lnTo>
                    <a:pt x="106070" y="254571"/>
                  </a:lnTo>
                </a:path>
                <a:path w="376554" h="320039">
                  <a:moveTo>
                    <a:pt x="75349" y="94361"/>
                  </a:moveTo>
                  <a:lnTo>
                    <a:pt x="75349" y="132410"/>
                  </a:lnTo>
                </a:path>
                <a:path w="376554" h="320039">
                  <a:moveTo>
                    <a:pt x="98018" y="94361"/>
                  </a:moveTo>
                  <a:lnTo>
                    <a:pt x="98018" y="132410"/>
                  </a:lnTo>
                </a:path>
                <a:path w="376554" h="320039">
                  <a:moveTo>
                    <a:pt x="75349" y="182143"/>
                  </a:moveTo>
                  <a:lnTo>
                    <a:pt x="75349" y="208483"/>
                  </a:lnTo>
                </a:path>
                <a:path w="376554" h="320039">
                  <a:moveTo>
                    <a:pt x="98018" y="182143"/>
                  </a:moveTo>
                  <a:lnTo>
                    <a:pt x="98018" y="208483"/>
                  </a:lnTo>
                </a:path>
                <a:path w="376554" h="320039">
                  <a:moveTo>
                    <a:pt x="118503" y="9512"/>
                  </a:moveTo>
                  <a:lnTo>
                    <a:pt x="118503" y="87782"/>
                  </a:lnTo>
                </a:path>
                <a:path w="376554" h="320039">
                  <a:moveTo>
                    <a:pt x="55587" y="286016"/>
                  </a:moveTo>
                  <a:lnTo>
                    <a:pt x="55587" y="319684"/>
                  </a:lnTo>
                  <a:lnTo>
                    <a:pt x="118503" y="319684"/>
                  </a:lnTo>
                  <a:lnTo>
                    <a:pt x="118503" y="286016"/>
                  </a:lnTo>
                </a:path>
                <a:path w="376554" h="320039">
                  <a:moveTo>
                    <a:pt x="103136" y="286016"/>
                  </a:moveTo>
                  <a:lnTo>
                    <a:pt x="103136" y="307975"/>
                  </a:lnTo>
                  <a:lnTo>
                    <a:pt x="81203" y="307975"/>
                  </a:lnTo>
                </a:path>
                <a:path w="376554" h="320039">
                  <a:moveTo>
                    <a:pt x="202628" y="0"/>
                  </a:moveTo>
                  <a:lnTo>
                    <a:pt x="144106" y="0"/>
                  </a:lnTo>
                  <a:lnTo>
                    <a:pt x="144106" y="251637"/>
                  </a:lnTo>
                </a:path>
                <a:path w="376554" h="320039">
                  <a:moveTo>
                    <a:pt x="192392" y="94361"/>
                  </a:moveTo>
                  <a:lnTo>
                    <a:pt x="154355" y="94361"/>
                  </a:lnTo>
                  <a:lnTo>
                    <a:pt x="154355" y="51193"/>
                  </a:lnTo>
                  <a:lnTo>
                    <a:pt x="192392" y="51193"/>
                  </a:lnTo>
                  <a:lnTo>
                    <a:pt x="192392" y="94361"/>
                  </a:lnTo>
                  <a:close/>
                </a:path>
                <a:path w="376554" h="320039">
                  <a:moveTo>
                    <a:pt x="192392" y="178498"/>
                  </a:moveTo>
                  <a:lnTo>
                    <a:pt x="154355" y="178498"/>
                  </a:lnTo>
                  <a:lnTo>
                    <a:pt x="154355" y="135331"/>
                  </a:lnTo>
                  <a:lnTo>
                    <a:pt x="192392" y="135331"/>
                  </a:lnTo>
                  <a:lnTo>
                    <a:pt x="192392" y="178498"/>
                  </a:lnTo>
                  <a:close/>
                </a:path>
                <a:path w="376554" h="320039">
                  <a:moveTo>
                    <a:pt x="154355" y="254571"/>
                  </a:moveTo>
                  <a:lnTo>
                    <a:pt x="154355" y="211404"/>
                  </a:lnTo>
                  <a:lnTo>
                    <a:pt x="192392" y="211404"/>
                  </a:lnTo>
                  <a:lnTo>
                    <a:pt x="192392" y="254571"/>
                  </a:lnTo>
                </a:path>
                <a:path w="376554" h="320039">
                  <a:moveTo>
                    <a:pt x="161670" y="94361"/>
                  </a:moveTo>
                  <a:lnTo>
                    <a:pt x="161670" y="132410"/>
                  </a:lnTo>
                </a:path>
                <a:path w="376554" h="320039">
                  <a:moveTo>
                    <a:pt x="184353" y="94361"/>
                  </a:moveTo>
                  <a:lnTo>
                    <a:pt x="184353" y="132410"/>
                  </a:lnTo>
                </a:path>
                <a:path w="376554" h="320039">
                  <a:moveTo>
                    <a:pt x="161670" y="182143"/>
                  </a:moveTo>
                  <a:lnTo>
                    <a:pt x="161670" y="208483"/>
                  </a:lnTo>
                </a:path>
                <a:path w="376554" h="320039">
                  <a:moveTo>
                    <a:pt x="184353" y="182143"/>
                  </a:moveTo>
                  <a:lnTo>
                    <a:pt x="184353" y="208483"/>
                  </a:lnTo>
                </a:path>
                <a:path w="376554" h="320039">
                  <a:moveTo>
                    <a:pt x="204825" y="9512"/>
                  </a:moveTo>
                  <a:lnTo>
                    <a:pt x="204825" y="87782"/>
                  </a:lnTo>
                </a:path>
                <a:path w="376554" h="320039">
                  <a:moveTo>
                    <a:pt x="282371" y="94361"/>
                  </a:moveTo>
                  <a:lnTo>
                    <a:pt x="233349" y="94361"/>
                  </a:lnTo>
                  <a:lnTo>
                    <a:pt x="233349" y="51193"/>
                  </a:lnTo>
                  <a:lnTo>
                    <a:pt x="282371" y="51193"/>
                  </a:lnTo>
                  <a:lnTo>
                    <a:pt x="282371" y="94361"/>
                  </a:lnTo>
                  <a:close/>
                </a:path>
                <a:path w="376554" h="320039">
                  <a:moveTo>
                    <a:pt x="282371" y="178498"/>
                  </a:moveTo>
                  <a:lnTo>
                    <a:pt x="233349" y="178498"/>
                  </a:lnTo>
                  <a:lnTo>
                    <a:pt x="233349" y="135331"/>
                  </a:lnTo>
                  <a:lnTo>
                    <a:pt x="282371" y="135331"/>
                  </a:lnTo>
                  <a:lnTo>
                    <a:pt x="282371" y="178498"/>
                  </a:lnTo>
                  <a:close/>
                </a:path>
                <a:path w="376554" h="320039">
                  <a:moveTo>
                    <a:pt x="233349" y="254571"/>
                  </a:moveTo>
                  <a:lnTo>
                    <a:pt x="233349" y="211404"/>
                  </a:lnTo>
                  <a:lnTo>
                    <a:pt x="282371" y="211404"/>
                  </a:lnTo>
                  <a:lnTo>
                    <a:pt x="282371" y="254571"/>
                  </a:lnTo>
                </a:path>
                <a:path w="376554" h="320039">
                  <a:moveTo>
                    <a:pt x="243586" y="94361"/>
                  </a:moveTo>
                  <a:lnTo>
                    <a:pt x="243586" y="132410"/>
                  </a:lnTo>
                </a:path>
                <a:path w="376554" h="320039">
                  <a:moveTo>
                    <a:pt x="272859" y="94361"/>
                  </a:moveTo>
                  <a:lnTo>
                    <a:pt x="272859" y="132410"/>
                  </a:lnTo>
                </a:path>
                <a:path w="376554" h="320039">
                  <a:moveTo>
                    <a:pt x="243586" y="182143"/>
                  </a:moveTo>
                  <a:lnTo>
                    <a:pt x="243586" y="208483"/>
                  </a:lnTo>
                </a:path>
                <a:path w="376554" h="320039">
                  <a:moveTo>
                    <a:pt x="272859" y="182143"/>
                  </a:moveTo>
                  <a:lnTo>
                    <a:pt x="272859" y="208483"/>
                  </a:lnTo>
                </a:path>
                <a:path w="376554" h="320039">
                  <a:moveTo>
                    <a:pt x="141909" y="286016"/>
                  </a:moveTo>
                  <a:lnTo>
                    <a:pt x="141909" y="319684"/>
                  </a:lnTo>
                  <a:lnTo>
                    <a:pt x="204825" y="319684"/>
                  </a:lnTo>
                  <a:lnTo>
                    <a:pt x="204825" y="286016"/>
                  </a:lnTo>
                </a:path>
                <a:path w="376554" h="320039">
                  <a:moveTo>
                    <a:pt x="189458" y="286016"/>
                  </a:moveTo>
                  <a:lnTo>
                    <a:pt x="189458" y="307975"/>
                  </a:lnTo>
                  <a:lnTo>
                    <a:pt x="167525" y="307975"/>
                  </a:lnTo>
                </a:path>
                <a:path w="376554" h="320039">
                  <a:moveTo>
                    <a:pt x="113385" y="135331"/>
                  </a:moveTo>
                  <a:lnTo>
                    <a:pt x="140449" y="135331"/>
                  </a:lnTo>
                </a:path>
                <a:path w="376554" h="320039">
                  <a:moveTo>
                    <a:pt x="113385" y="182143"/>
                  </a:moveTo>
                  <a:lnTo>
                    <a:pt x="140449" y="182143"/>
                  </a:lnTo>
                </a:path>
                <a:path w="376554" h="320039">
                  <a:moveTo>
                    <a:pt x="54127" y="51943"/>
                  </a:moveTo>
                  <a:lnTo>
                    <a:pt x="5118" y="51943"/>
                  </a:lnTo>
                  <a:lnTo>
                    <a:pt x="5118" y="92900"/>
                  </a:lnTo>
                  <a:lnTo>
                    <a:pt x="33642" y="92900"/>
                  </a:lnTo>
                  <a:lnTo>
                    <a:pt x="33642" y="104609"/>
                  </a:lnTo>
                  <a:lnTo>
                    <a:pt x="47548" y="104609"/>
                  </a:lnTo>
                </a:path>
                <a:path w="376554" h="320039">
                  <a:moveTo>
                    <a:pt x="33642" y="116306"/>
                  </a:moveTo>
                  <a:lnTo>
                    <a:pt x="0" y="116306"/>
                  </a:lnTo>
                  <a:lnTo>
                    <a:pt x="0" y="212864"/>
                  </a:lnTo>
                  <a:lnTo>
                    <a:pt x="33642" y="212864"/>
                  </a:lnTo>
                </a:path>
                <a:path w="376554" h="320039">
                  <a:moveTo>
                    <a:pt x="42430" y="231165"/>
                  </a:moveTo>
                  <a:lnTo>
                    <a:pt x="3657" y="231165"/>
                  </a:lnTo>
                  <a:lnTo>
                    <a:pt x="3657" y="273583"/>
                  </a:lnTo>
                </a:path>
                <a:path w="376554" h="320039">
                  <a:moveTo>
                    <a:pt x="35839" y="128015"/>
                  </a:moveTo>
                  <a:lnTo>
                    <a:pt x="35839" y="152146"/>
                  </a:lnTo>
                  <a:lnTo>
                    <a:pt x="40970" y="152146"/>
                  </a:lnTo>
                  <a:lnTo>
                    <a:pt x="40970" y="141909"/>
                  </a:lnTo>
                  <a:lnTo>
                    <a:pt x="49022" y="141909"/>
                  </a:lnTo>
                </a:path>
                <a:path w="376554" h="320039">
                  <a:moveTo>
                    <a:pt x="52666" y="187261"/>
                  </a:moveTo>
                  <a:lnTo>
                    <a:pt x="38773" y="187261"/>
                  </a:lnTo>
                  <a:lnTo>
                    <a:pt x="38773" y="209207"/>
                  </a:lnTo>
                </a:path>
                <a:path w="376554" h="320039">
                  <a:moveTo>
                    <a:pt x="257505" y="29984"/>
                  </a:moveTo>
                  <a:lnTo>
                    <a:pt x="238480" y="29984"/>
                  </a:lnTo>
                  <a:lnTo>
                    <a:pt x="238480" y="9512"/>
                  </a:lnTo>
                  <a:lnTo>
                    <a:pt x="257505" y="9512"/>
                  </a:lnTo>
                  <a:lnTo>
                    <a:pt x="257505" y="29984"/>
                  </a:lnTo>
                  <a:close/>
                </a:path>
                <a:path w="376554" h="320039">
                  <a:moveTo>
                    <a:pt x="286029" y="53403"/>
                  </a:moveTo>
                  <a:lnTo>
                    <a:pt x="323329" y="53403"/>
                  </a:lnTo>
                  <a:lnTo>
                    <a:pt x="323329" y="38760"/>
                  </a:lnTo>
                </a:path>
                <a:path w="376554" h="320039">
                  <a:moveTo>
                    <a:pt x="291147" y="63639"/>
                  </a:moveTo>
                  <a:lnTo>
                    <a:pt x="335025" y="63639"/>
                  </a:lnTo>
                </a:path>
                <a:path w="376554" h="320039">
                  <a:moveTo>
                    <a:pt x="289674" y="98031"/>
                  </a:moveTo>
                  <a:lnTo>
                    <a:pt x="289674" y="131673"/>
                  </a:lnTo>
                  <a:lnTo>
                    <a:pt x="313093" y="131673"/>
                  </a:lnTo>
                </a:path>
                <a:path w="376554" h="320039">
                  <a:moveTo>
                    <a:pt x="364299" y="142646"/>
                  </a:moveTo>
                  <a:lnTo>
                    <a:pt x="364299" y="168973"/>
                  </a:lnTo>
                  <a:lnTo>
                    <a:pt x="375996" y="168973"/>
                  </a:lnTo>
                  <a:lnTo>
                    <a:pt x="375996" y="224574"/>
                  </a:lnTo>
                </a:path>
                <a:path w="376554" h="320039">
                  <a:moveTo>
                    <a:pt x="291147" y="152146"/>
                  </a:moveTo>
                  <a:lnTo>
                    <a:pt x="311632" y="152146"/>
                  </a:lnTo>
                </a:path>
                <a:path w="376554" h="320039">
                  <a:moveTo>
                    <a:pt x="311632" y="168973"/>
                  </a:moveTo>
                  <a:lnTo>
                    <a:pt x="291147" y="168973"/>
                  </a:lnTo>
                  <a:lnTo>
                    <a:pt x="291147" y="206286"/>
                  </a:lnTo>
                </a:path>
                <a:path w="376554" h="320039">
                  <a:moveTo>
                    <a:pt x="311632" y="224574"/>
                  </a:moveTo>
                  <a:lnTo>
                    <a:pt x="291147" y="224574"/>
                  </a:lnTo>
                  <a:lnTo>
                    <a:pt x="291147" y="255308"/>
                  </a:lnTo>
                </a:path>
                <a:path w="376554" h="320039">
                  <a:moveTo>
                    <a:pt x="237007" y="286016"/>
                  </a:moveTo>
                  <a:lnTo>
                    <a:pt x="237007" y="302856"/>
                  </a:lnTo>
                  <a:lnTo>
                    <a:pt x="258965" y="302856"/>
                  </a:lnTo>
                  <a:lnTo>
                    <a:pt x="258965" y="29262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4919116" y="4141012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4" name="object 494"/>
          <p:cNvSpPr/>
          <p:nvPr/>
        </p:nvSpPr>
        <p:spPr>
          <a:xfrm>
            <a:off x="10068902" y="3932289"/>
            <a:ext cx="78740" cy="103505"/>
          </a:xfrm>
          <a:custGeom>
            <a:avLst/>
            <a:gdLst/>
            <a:ahLst/>
            <a:cxnLst/>
            <a:rect l="l" t="t" r="r" b="b"/>
            <a:pathLst>
              <a:path w="78739" h="103504">
                <a:moveTo>
                  <a:pt x="68770" y="77546"/>
                </a:moveTo>
                <a:lnTo>
                  <a:pt x="69494" y="81940"/>
                </a:lnTo>
                <a:lnTo>
                  <a:pt x="70231" y="85598"/>
                </a:lnTo>
                <a:lnTo>
                  <a:pt x="71691" y="87795"/>
                </a:lnTo>
              </a:path>
              <a:path w="78739" h="103504">
                <a:moveTo>
                  <a:pt x="34391" y="24142"/>
                </a:moveTo>
                <a:lnTo>
                  <a:pt x="47561" y="32194"/>
                </a:lnTo>
                <a:lnTo>
                  <a:pt x="46075" y="43891"/>
                </a:lnTo>
                <a:lnTo>
                  <a:pt x="43891" y="56337"/>
                </a:lnTo>
                <a:lnTo>
                  <a:pt x="47561" y="54140"/>
                </a:lnTo>
                <a:lnTo>
                  <a:pt x="56337" y="49021"/>
                </a:lnTo>
                <a:lnTo>
                  <a:pt x="61442" y="54140"/>
                </a:lnTo>
                <a:lnTo>
                  <a:pt x="62191" y="55600"/>
                </a:lnTo>
                <a:lnTo>
                  <a:pt x="62928" y="57061"/>
                </a:lnTo>
                <a:lnTo>
                  <a:pt x="63639" y="59258"/>
                </a:lnTo>
              </a:path>
              <a:path w="78739" h="103504">
                <a:moveTo>
                  <a:pt x="3657" y="81203"/>
                </a:moveTo>
                <a:lnTo>
                  <a:pt x="15366" y="87795"/>
                </a:lnTo>
                <a:lnTo>
                  <a:pt x="20485" y="83400"/>
                </a:lnTo>
                <a:lnTo>
                  <a:pt x="20485" y="87795"/>
                </a:lnTo>
                <a:lnTo>
                  <a:pt x="20485" y="92913"/>
                </a:lnTo>
                <a:lnTo>
                  <a:pt x="25603" y="103149"/>
                </a:lnTo>
              </a:path>
              <a:path w="78739" h="103504">
                <a:moveTo>
                  <a:pt x="19037" y="27076"/>
                </a:moveTo>
                <a:lnTo>
                  <a:pt x="0" y="42430"/>
                </a:lnTo>
              </a:path>
              <a:path w="78739" h="103504">
                <a:moveTo>
                  <a:pt x="21945" y="51942"/>
                </a:moveTo>
                <a:lnTo>
                  <a:pt x="27063" y="47561"/>
                </a:lnTo>
                <a:lnTo>
                  <a:pt x="29997" y="52679"/>
                </a:lnTo>
              </a:path>
              <a:path w="78739" h="103504">
                <a:moveTo>
                  <a:pt x="32194" y="74612"/>
                </a:moveTo>
                <a:lnTo>
                  <a:pt x="42430" y="74612"/>
                </a:lnTo>
                <a:lnTo>
                  <a:pt x="43891" y="89979"/>
                </a:lnTo>
                <a:lnTo>
                  <a:pt x="32194" y="89979"/>
                </a:lnTo>
              </a:path>
              <a:path w="78739" h="103504">
                <a:moveTo>
                  <a:pt x="56337" y="0"/>
                </a:moveTo>
                <a:lnTo>
                  <a:pt x="68046" y="0"/>
                </a:lnTo>
              </a:path>
              <a:path w="78739" h="103504">
                <a:moveTo>
                  <a:pt x="54127" y="27076"/>
                </a:moveTo>
                <a:lnTo>
                  <a:pt x="74625" y="27076"/>
                </a:lnTo>
              </a:path>
              <a:path w="78739" h="103504">
                <a:moveTo>
                  <a:pt x="61442" y="35852"/>
                </a:moveTo>
                <a:lnTo>
                  <a:pt x="78282" y="3585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9992830" y="3947656"/>
            <a:ext cx="17145" cy="15875"/>
          </a:xfrm>
          <a:custGeom>
            <a:avLst/>
            <a:gdLst/>
            <a:ahLst/>
            <a:cxnLst/>
            <a:rect l="l" t="t" r="r" b="b"/>
            <a:pathLst>
              <a:path w="17145" h="15875">
                <a:moveTo>
                  <a:pt x="16827" y="0"/>
                </a:moveTo>
                <a:lnTo>
                  <a:pt x="16827" y="15366"/>
                </a:lnTo>
                <a:lnTo>
                  <a:pt x="0" y="15366"/>
                </a:lnTo>
              </a:path>
            </a:pathLst>
          </a:custGeom>
          <a:ln w="457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10035248" y="4102011"/>
            <a:ext cx="20955" cy="0"/>
          </a:xfrm>
          <a:custGeom>
            <a:avLst/>
            <a:gdLst/>
            <a:ahLst/>
            <a:cxnLst/>
            <a:rect l="l" t="t" r="r" b="b"/>
            <a:pathLst>
              <a:path w="20954">
                <a:moveTo>
                  <a:pt x="0" y="0"/>
                </a:moveTo>
                <a:lnTo>
                  <a:pt x="20485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8042593" y="4120299"/>
            <a:ext cx="782955" cy="242570"/>
          </a:xfrm>
          <a:custGeom>
            <a:avLst/>
            <a:gdLst/>
            <a:ahLst/>
            <a:cxnLst/>
            <a:rect l="l" t="t" r="r" b="b"/>
            <a:pathLst>
              <a:path w="782954" h="242570">
                <a:moveTo>
                  <a:pt x="781265" y="0"/>
                </a:moveTo>
                <a:lnTo>
                  <a:pt x="782726" y="181419"/>
                </a:lnTo>
                <a:lnTo>
                  <a:pt x="755662" y="201904"/>
                </a:lnTo>
                <a:lnTo>
                  <a:pt x="0" y="242138"/>
                </a:lnTo>
              </a:path>
            </a:pathLst>
          </a:custGeom>
          <a:ln w="457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8820937" y="3726003"/>
            <a:ext cx="2540" cy="277495"/>
          </a:xfrm>
          <a:custGeom>
            <a:avLst/>
            <a:gdLst/>
            <a:ahLst/>
            <a:cxnLst/>
            <a:rect l="l" t="t" r="r" b="b"/>
            <a:pathLst>
              <a:path w="2539" h="277495">
                <a:moveTo>
                  <a:pt x="0" y="0"/>
                </a:moveTo>
                <a:lnTo>
                  <a:pt x="2197" y="27725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8041856" y="2812338"/>
            <a:ext cx="776605" cy="495300"/>
          </a:xfrm>
          <a:custGeom>
            <a:avLst/>
            <a:gdLst/>
            <a:ahLst/>
            <a:cxnLst/>
            <a:rect l="l" t="t" r="r" b="b"/>
            <a:pathLst>
              <a:path w="776604" h="495300">
                <a:moveTo>
                  <a:pt x="0" y="0"/>
                </a:moveTo>
                <a:lnTo>
                  <a:pt x="746150" y="107530"/>
                </a:lnTo>
                <a:lnTo>
                  <a:pt x="773226" y="147764"/>
                </a:lnTo>
                <a:lnTo>
                  <a:pt x="776147" y="49523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8025257" y="4140784"/>
            <a:ext cx="749300" cy="200660"/>
          </a:xfrm>
          <a:custGeom>
            <a:avLst/>
            <a:gdLst/>
            <a:ahLst/>
            <a:cxnLst/>
            <a:rect l="l" t="t" r="r" b="b"/>
            <a:pathLst>
              <a:path w="749300" h="200660">
                <a:moveTo>
                  <a:pt x="748118" y="0"/>
                </a:moveTo>
                <a:lnTo>
                  <a:pt x="748855" y="144106"/>
                </a:lnTo>
                <a:lnTo>
                  <a:pt x="721791" y="163855"/>
                </a:lnTo>
                <a:lnTo>
                  <a:pt x="0" y="20064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8771191" y="3886950"/>
            <a:ext cx="1270" cy="33655"/>
          </a:xfrm>
          <a:custGeom>
            <a:avLst/>
            <a:gdLst/>
            <a:ahLst/>
            <a:cxnLst/>
            <a:rect l="l" t="t" r="r" b="b"/>
            <a:pathLst>
              <a:path w="1270" h="33654">
                <a:moveTo>
                  <a:pt x="361" y="-2286"/>
                </a:moveTo>
                <a:lnTo>
                  <a:pt x="361" y="35928"/>
                </a:lnTo>
              </a:path>
            </a:pathLst>
          </a:custGeom>
          <a:ln w="529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8768994" y="3622865"/>
            <a:ext cx="1270" cy="46990"/>
          </a:xfrm>
          <a:custGeom>
            <a:avLst/>
            <a:gdLst/>
            <a:ahLst/>
            <a:cxnLst/>
            <a:rect l="l" t="t" r="r" b="b"/>
            <a:pathLst>
              <a:path w="1270" h="46989">
                <a:moveTo>
                  <a:pt x="368" y="-2286"/>
                </a:moveTo>
                <a:lnTo>
                  <a:pt x="368" y="49098"/>
                </a:lnTo>
              </a:path>
            </a:pathLst>
          </a:custGeom>
          <a:ln w="5308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8767521" y="3370491"/>
            <a:ext cx="1270" cy="76200"/>
          </a:xfrm>
          <a:custGeom>
            <a:avLst/>
            <a:gdLst/>
            <a:ahLst/>
            <a:cxnLst/>
            <a:rect l="l" t="t" r="r" b="b"/>
            <a:pathLst>
              <a:path w="1270" h="76200">
                <a:moveTo>
                  <a:pt x="0" y="0"/>
                </a:moveTo>
                <a:lnTo>
                  <a:pt x="736" y="7607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8042592" y="2836482"/>
            <a:ext cx="723900" cy="357505"/>
          </a:xfrm>
          <a:custGeom>
            <a:avLst/>
            <a:gdLst/>
            <a:ahLst/>
            <a:cxnLst/>
            <a:rect l="l" t="t" r="r" b="b"/>
            <a:pathLst>
              <a:path w="723900" h="357505">
                <a:moveTo>
                  <a:pt x="0" y="0"/>
                </a:moveTo>
                <a:lnTo>
                  <a:pt x="706653" y="103873"/>
                </a:lnTo>
                <a:lnTo>
                  <a:pt x="722020" y="125818"/>
                </a:lnTo>
                <a:lnTo>
                  <a:pt x="723468" y="356984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8833370" y="3050082"/>
            <a:ext cx="0" cy="350520"/>
          </a:xfrm>
          <a:custGeom>
            <a:avLst/>
            <a:gdLst/>
            <a:ahLst/>
            <a:cxnLst/>
            <a:rect l="l" t="t" r="r" b="b"/>
            <a:pathLst>
              <a:path h="350520">
                <a:moveTo>
                  <a:pt x="0" y="0"/>
                </a:moveTo>
                <a:lnTo>
                  <a:pt x="0" y="35040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8709736" y="3888398"/>
            <a:ext cx="99060" cy="108585"/>
          </a:xfrm>
          <a:custGeom>
            <a:avLst/>
            <a:gdLst/>
            <a:ahLst/>
            <a:cxnLst/>
            <a:rect l="l" t="t" r="r" b="b"/>
            <a:pathLst>
              <a:path w="99060" h="108585">
                <a:moveTo>
                  <a:pt x="0" y="0"/>
                </a:moveTo>
                <a:lnTo>
                  <a:pt x="6658" y="2755"/>
                </a:lnTo>
                <a:lnTo>
                  <a:pt x="14271" y="6130"/>
                </a:lnTo>
                <a:lnTo>
                  <a:pt x="20784" y="11015"/>
                </a:lnTo>
                <a:lnTo>
                  <a:pt x="24142" y="18300"/>
                </a:lnTo>
              </a:path>
              <a:path w="99060" h="108585">
                <a:moveTo>
                  <a:pt x="56324" y="30734"/>
                </a:moveTo>
                <a:lnTo>
                  <a:pt x="84861" y="64376"/>
                </a:lnTo>
                <a:lnTo>
                  <a:pt x="84931" y="75249"/>
                </a:lnTo>
                <a:lnTo>
                  <a:pt x="81022" y="88245"/>
                </a:lnTo>
                <a:lnTo>
                  <a:pt x="71899" y="100280"/>
                </a:lnTo>
                <a:lnTo>
                  <a:pt x="56324" y="108267"/>
                </a:lnTo>
              </a:path>
              <a:path w="99060" h="108585">
                <a:moveTo>
                  <a:pt x="73164" y="30734"/>
                </a:moveTo>
                <a:lnTo>
                  <a:pt x="98767" y="30734"/>
                </a:lnTo>
              </a:path>
              <a:path w="99060" h="108585">
                <a:moveTo>
                  <a:pt x="59994" y="50482"/>
                </a:moveTo>
                <a:lnTo>
                  <a:pt x="66517" y="53580"/>
                </a:lnTo>
                <a:lnTo>
                  <a:pt x="71054" y="58253"/>
                </a:lnTo>
                <a:lnTo>
                  <a:pt x="72437" y="62514"/>
                </a:lnTo>
                <a:lnTo>
                  <a:pt x="69494" y="64376"/>
                </a:lnTo>
                <a:lnTo>
                  <a:pt x="52666" y="6437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8825319" y="4107130"/>
            <a:ext cx="45720" cy="165735"/>
          </a:xfrm>
          <a:custGeom>
            <a:avLst/>
            <a:gdLst/>
            <a:ahLst/>
            <a:cxnLst/>
            <a:rect l="l" t="t" r="r" b="b"/>
            <a:pathLst>
              <a:path w="45720" h="165735">
                <a:moveTo>
                  <a:pt x="3670" y="24866"/>
                </a:moveTo>
                <a:lnTo>
                  <a:pt x="16827" y="24866"/>
                </a:lnTo>
                <a:lnTo>
                  <a:pt x="16827" y="43891"/>
                </a:lnTo>
                <a:lnTo>
                  <a:pt x="30721" y="43891"/>
                </a:lnTo>
                <a:lnTo>
                  <a:pt x="30721" y="92913"/>
                </a:lnTo>
                <a:lnTo>
                  <a:pt x="10248" y="92913"/>
                </a:lnTo>
                <a:lnTo>
                  <a:pt x="10248" y="87782"/>
                </a:lnTo>
                <a:lnTo>
                  <a:pt x="0" y="87782"/>
                </a:lnTo>
              </a:path>
              <a:path w="45720" h="165735">
                <a:moveTo>
                  <a:pt x="13169" y="99491"/>
                </a:moveTo>
                <a:lnTo>
                  <a:pt x="13169" y="165315"/>
                </a:lnTo>
              </a:path>
              <a:path w="45720" h="165735">
                <a:moveTo>
                  <a:pt x="45351" y="0"/>
                </a:moveTo>
                <a:lnTo>
                  <a:pt x="45351" y="16240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8838488" y="3750881"/>
            <a:ext cx="22860" cy="230504"/>
          </a:xfrm>
          <a:custGeom>
            <a:avLst/>
            <a:gdLst/>
            <a:ahLst/>
            <a:cxnLst/>
            <a:rect l="l" t="t" r="r" b="b"/>
            <a:pathLst>
              <a:path w="22860" h="230504">
                <a:moveTo>
                  <a:pt x="22682" y="0"/>
                </a:moveTo>
                <a:lnTo>
                  <a:pt x="0" y="0"/>
                </a:lnTo>
                <a:lnTo>
                  <a:pt x="0" y="230428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8858962" y="3046426"/>
            <a:ext cx="24765" cy="37465"/>
          </a:xfrm>
          <a:custGeom>
            <a:avLst/>
            <a:gdLst/>
            <a:ahLst/>
            <a:cxnLst/>
            <a:rect l="l" t="t" r="r" b="b"/>
            <a:pathLst>
              <a:path w="24764" h="37464">
                <a:moveTo>
                  <a:pt x="0" y="0"/>
                </a:moveTo>
                <a:lnTo>
                  <a:pt x="0" y="13893"/>
                </a:lnTo>
                <a:lnTo>
                  <a:pt x="13919" y="13893"/>
                </a:lnTo>
                <a:lnTo>
                  <a:pt x="13919" y="37312"/>
                </a:lnTo>
                <a:lnTo>
                  <a:pt x="24155" y="37312"/>
                </a:lnTo>
              </a:path>
            </a:pathLst>
          </a:custGeom>
          <a:ln w="457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8868473" y="3208820"/>
            <a:ext cx="12700" cy="30480"/>
          </a:xfrm>
          <a:custGeom>
            <a:avLst/>
            <a:gdLst/>
            <a:ahLst/>
            <a:cxnLst/>
            <a:rect l="l" t="t" r="r" b="b"/>
            <a:pathLst>
              <a:path w="12700" h="30480">
                <a:moveTo>
                  <a:pt x="12433" y="0"/>
                </a:moveTo>
                <a:lnTo>
                  <a:pt x="0" y="0"/>
                </a:lnTo>
                <a:lnTo>
                  <a:pt x="0" y="29997"/>
                </a:lnTo>
                <a:lnTo>
                  <a:pt x="12433" y="2999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8975293" y="3800627"/>
            <a:ext cx="0" cy="299720"/>
          </a:xfrm>
          <a:custGeom>
            <a:avLst/>
            <a:gdLst/>
            <a:ahLst/>
            <a:cxnLst/>
            <a:rect l="l" t="t" r="r" b="b"/>
            <a:pathLst>
              <a:path h="299720">
                <a:moveTo>
                  <a:pt x="0" y="299186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8972359" y="3406331"/>
            <a:ext cx="0" cy="297815"/>
          </a:xfrm>
          <a:custGeom>
            <a:avLst/>
            <a:gdLst/>
            <a:ahLst/>
            <a:cxnLst/>
            <a:rect l="l" t="t" r="r" b="b"/>
            <a:pathLst>
              <a:path h="297814">
                <a:moveTo>
                  <a:pt x="0" y="297738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9809951" y="3637495"/>
            <a:ext cx="65405" cy="160020"/>
          </a:xfrm>
          <a:custGeom>
            <a:avLst/>
            <a:gdLst/>
            <a:ahLst/>
            <a:cxnLst/>
            <a:rect l="l" t="t" r="r" b="b"/>
            <a:pathLst>
              <a:path w="65404" h="160020">
                <a:moveTo>
                  <a:pt x="0" y="0"/>
                </a:moveTo>
                <a:lnTo>
                  <a:pt x="0" y="20485"/>
                </a:lnTo>
              </a:path>
              <a:path w="65404" h="160020">
                <a:moveTo>
                  <a:pt x="10248" y="30721"/>
                </a:moveTo>
                <a:lnTo>
                  <a:pt x="24129" y="122161"/>
                </a:lnTo>
                <a:lnTo>
                  <a:pt x="15235" y="126035"/>
                </a:lnTo>
                <a:lnTo>
                  <a:pt x="9969" y="135601"/>
                </a:lnTo>
                <a:lnTo>
                  <a:pt x="9228" y="147771"/>
                </a:lnTo>
                <a:lnTo>
                  <a:pt x="13906" y="159461"/>
                </a:lnTo>
              </a:path>
              <a:path w="65404" h="160020">
                <a:moveTo>
                  <a:pt x="51206" y="122161"/>
                </a:moveTo>
                <a:lnTo>
                  <a:pt x="60820" y="132106"/>
                </a:lnTo>
                <a:lnTo>
                  <a:pt x="65016" y="138622"/>
                </a:lnTo>
                <a:lnTo>
                  <a:pt x="64684" y="144587"/>
                </a:lnTo>
                <a:lnTo>
                  <a:pt x="60718" y="15288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9784347" y="4310495"/>
            <a:ext cx="153035" cy="46355"/>
          </a:xfrm>
          <a:custGeom>
            <a:avLst/>
            <a:gdLst/>
            <a:ahLst/>
            <a:cxnLst/>
            <a:rect l="l" t="t" r="r" b="b"/>
            <a:pathLst>
              <a:path w="153035" h="46354">
                <a:moveTo>
                  <a:pt x="0" y="46088"/>
                </a:moveTo>
                <a:lnTo>
                  <a:pt x="0" y="13169"/>
                </a:lnTo>
                <a:lnTo>
                  <a:pt x="53390" y="13169"/>
                </a:lnTo>
                <a:lnTo>
                  <a:pt x="53390" y="46088"/>
                </a:lnTo>
              </a:path>
              <a:path w="153035" h="46354">
                <a:moveTo>
                  <a:pt x="68757" y="0"/>
                </a:moveTo>
                <a:lnTo>
                  <a:pt x="68757" y="38773"/>
                </a:lnTo>
                <a:lnTo>
                  <a:pt x="152869" y="38773"/>
                </a:lnTo>
              </a:path>
              <a:path w="153035" h="46354">
                <a:moveTo>
                  <a:pt x="119976" y="25603"/>
                </a:moveTo>
                <a:lnTo>
                  <a:pt x="89255" y="25603"/>
                </a:lnTo>
                <a:lnTo>
                  <a:pt x="89255" y="2921"/>
                </a:lnTo>
                <a:lnTo>
                  <a:pt x="119976" y="2921"/>
                </a:lnTo>
                <a:lnTo>
                  <a:pt x="119976" y="25603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15" name="object 515"/>
          <p:cNvGrpSpPr/>
          <p:nvPr/>
        </p:nvGrpSpPr>
        <p:grpSpPr>
          <a:xfrm>
            <a:off x="8985440" y="3648379"/>
            <a:ext cx="60960" cy="43180"/>
            <a:chOff x="3930840" y="3648379"/>
            <a:chExt cx="60960" cy="43180"/>
          </a:xfrm>
        </p:grpSpPr>
        <p:sp>
          <p:nvSpPr>
            <p:cNvPr id="516" name="object 516"/>
            <p:cNvSpPr/>
            <p:nvPr/>
          </p:nvSpPr>
          <p:spPr>
            <a:xfrm>
              <a:off x="3933126" y="365286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27787" y="0"/>
                  </a:moveTo>
                  <a:lnTo>
                    <a:pt x="8039" y="0"/>
                  </a:lnTo>
                  <a:lnTo>
                    <a:pt x="0" y="8039"/>
                  </a:lnTo>
                  <a:lnTo>
                    <a:pt x="0" y="27787"/>
                  </a:lnTo>
                  <a:lnTo>
                    <a:pt x="8039" y="35839"/>
                  </a:lnTo>
                  <a:lnTo>
                    <a:pt x="17538" y="35839"/>
                  </a:lnTo>
                  <a:lnTo>
                    <a:pt x="24721" y="34421"/>
                  </a:lnTo>
                  <a:lnTo>
                    <a:pt x="30532" y="30532"/>
                  </a:lnTo>
                  <a:lnTo>
                    <a:pt x="34421" y="24721"/>
                  </a:lnTo>
                  <a:lnTo>
                    <a:pt x="35839" y="17538"/>
                  </a:lnTo>
                  <a:lnTo>
                    <a:pt x="35839" y="8039"/>
                  </a:lnTo>
                  <a:lnTo>
                    <a:pt x="277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3933126" y="3650665"/>
              <a:ext cx="59055" cy="38100"/>
            </a:xfrm>
            <a:custGeom>
              <a:avLst/>
              <a:gdLst/>
              <a:ahLst/>
              <a:cxnLst/>
              <a:rect l="l" t="t" r="r" b="b"/>
              <a:pathLst>
                <a:path w="59054" h="38100">
                  <a:moveTo>
                    <a:pt x="35839" y="19735"/>
                  </a:moveTo>
                  <a:lnTo>
                    <a:pt x="34421" y="26919"/>
                  </a:lnTo>
                  <a:lnTo>
                    <a:pt x="30532" y="32729"/>
                  </a:lnTo>
                  <a:lnTo>
                    <a:pt x="24721" y="36618"/>
                  </a:lnTo>
                  <a:lnTo>
                    <a:pt x="17538" y="38036"/>
                  </a:lnTo>
                  <a:lnTo>
                    <a:pt x="8039" y="38036"/>
                  </a:lnTo>
                  <a:lnTo>
                    <a:pt x="0" y="29984"/>
                  </a:lnTo>
                  <a:lnTo>
                    <a:pt x="0" y="19735"/>
                  </a:lnTo>
                  <a:lnTo>
                    <a:pt x="0" y="10236"/>
                  </a:lnTo>
                  <a:lnTo>
                    <a:pt x="8039" y="2197"/>
                  </a:lnTo>
                  <a:lnTo>
                    <a:pt x="17538" y="2197"/>
                  </a:lnTo>
                  <a:lnTo>
                    <a:pt x="27787" y="2197"/>
                  </a:lnTo>
                  <a:lnTo>
                    <a:pt x="35839" y="10236"/>
                  </a:lnTo>
                  <a:lnTo>
                    <a:pt x="35839" y="19735"/>
                  </a:lnTo>
                </a:path>
                <a:path w="59054" h="38100">
                  <a:moveTo>
                    <a:pt x="25590" y="0"/>
                  </a:moveTo>
                  <a:lnTo>
                    <a:pt x="51206" y="0"/>
                  </a:lnTo>
                </a:path>
                <a:path w="59054" h="38100">
                  <a:moveTo>
                    <a:pt x="27787" y="38036"/>
                  </a:moveTo>
                  <a:lnTo>
                    <a:pt x="58508" y="3803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8" name="object 518"/>
          <p:cNvSpPr/>
          <p:nvPr/>
        </p:nvSpPr>
        <p:spPr>
          <a:xfrm>
            <a:off x="10180829" y="3076409"/>
            <a:ext cx="46355" cy="71120"/>
          </a:xfrm>
          <a:custGeom>
            <a:avLst/>
            <a:gdLst/>
            <a:ahLst/>
            <a:cxnLst/>
            <a:rect l="l" t="t" r="r" b="b"/>
            <a:pathLst>
              <a:path w="46354" h="71119">
                <a:moveTo>
                  <a:pt x="25603" y="0"/>
                </a:moveTo>
                <a:lnTo>
                  <a:pt x="15125" y="17569"/>
                </a:lnTo>
                <a:lnTo>
                  <a:pt x="7043" y="37403"/>
                </a:lnTo>
                <a:lnTo>
                  <a:pt x="1841" y="56276"/>
                </a:lnTo>
                <a:lnTo>
                  <a:pt x="0" y="70967"/>
                </a:lnTo>
              </a:path>
              <a:path w="46354" h="71119">
                <a:moveTo>
                  <a:pt x="46088" y="0"/>
                </a:moveTo>
                <a:lnTo>
                  <a:pt x="35604" y="17569"/>
                </a:lnTo>
                <a:lnTo>
                  <a:pt x="27524" y="37403"/>
                </a:lnTo>
                <a:lnTo>
                  <a:pt x="22324" y="56276"/>
                </a:lnTo>
                <a:lnTo>
                  <a:pt x="20485" y="7096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10280319" y="4072014"/>
            <a:ext cx="25400" cy="28575"/>
          </a:xfrm>
          <a:custGeom>
            <a:avLst/>
            <a:gdLst/>
            <a:ahLst/>
            <a:cxnLst/>
            <a:rect l="l" t="t" r="r" b="b"/>
            <a:pathLst>
              <a:path w="25400" h="28575">
                <a:moveTo>
                  <a:pt x="0" y="6578"/>
                </a:moveTo>
                <a:lnTo>
                  <a:pt x="0" y="2197"/>
                </a:lnTo>
                <a:lnTo>
                  <a:pt x="19748" y="0"/>
                </a:lnTo>
                <a:lnTo>
                  <a:pt x="21209" y="4394"/>
                </a:lnTo>
              </a:path>
              <a:path w="25400" h="28575">
                <a:moveTo>
                  <a:pt x="736" y="22682"/>
                </a:moveTo>
                <a:lnTo>
                  <a:pt x="736" y="28536"/>
                </a:lnTo>
                <a:lnTo>
                  <a:pt x="24866" y="25603"/>
                </a:lnTo>
                <a:lnTo>
                  <a:pt x="24130" y="2048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20" name="object 520"/>
          <p:cNvGrpSpPr/>
          <p:nvPr/>
        </p:nvGrpSpPr>
        <p:grpSpPr>
          <a:xfrm>
            <a:off x="10359961" y="3079255"/>
            <a:ext cx="158750" cy="1101725"/>
            <a:chOff x="5305361" y="3079254"/>
            <a:chExt cx="158750" cy="1101725"/>
          </a:xfrm>
        </p:grpSpPr>
        <p:sp>
          <p:nvSpPr>
            <p:cNvPr id="521" name="object 521"/>
            <p:cNvSpPr/>
            <p:nvPr/>
          </p:nvSpPr>
          <p:spPr>
            <a:xfrm>
              <a:off x="5307647" y="3081540"/>
              <a:ext cx="153670" cy="1096645"/>
            </a:xfrm>
            <a:custGeom>
              <a:avLst/>
              <a:gdLst/>
              <a:ahLst/>
              <a:cxnLst/>
              <a:rect l="l" t="t" r="r" b="b"/>
              <a:pathLst>
                <a:path w="153670" h="1096645">
                  <a:moveTo>
                    <a:pt x="77546" y="0"/>
                  </a:moveTo>
                  <a:lnTo>
                    <a:pt x="0" y="723"/>
                  </a:lnTo>
                  <a:lnTo>
                    <a:pt x="0" y="13157"/>
                  </a:lnTo>
                  <a:lnTo>
                    <a:pt x="35102" y="13157"/>
                  </a:lnTo>
                  <a:lnTo>
                    <a:pt x="35102" y="1091438"/>
                  </a:lnTo>
                  <a:lnTo>
                    <a:pt x="64376" y="1091438"/>
                  </a:lnTo>
                  <a:lnTo>
                    <a:pt x="64376" y="1020470"/>
                  </a:lnTo>
                  <a:lnTo>
                    <a:pt x="79006" y="1020470"/>
                  </a:lnTo>
                  <a:lnTo>
                    <a:pt x="79743" y="1029982"/>
                  </a:lnTo>
                  <a:lnTo>
                    <a:pt x="79743" y="1055585"/>
                  </a:lnTo>
                  <a:lnTo>
                    <a:pt x="101676" y="1055585"/>
                  </a:lnTo>
                  <a:lnTo>
                    <a:pt x="101676" y="1096556"/>
                  </a:lnTo>
                  <a:lnTo>
                    <a:pt x="153619" y="1096556"/>
                  </a:lnTo>
                  <a:lnTo>
                    <a:pt x="152158" y="27800"/>
                  </a:lnTo>
                  <a:lnTo>
                    <a:pt x="115569" y="27800"/>
                  </a:lnTo>
                  <a:lnTo>
                    <a:pt x="115569" y="38036"/>
                  </a:lnTo>
                  <a:lnTo>
                    <a:pt x="77546" y="38036"/>
                  </a:lnTo>
                  <a:lnTo>
                    <a:pt x="775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5307647" y="3081540"/>
              <a:ext cx="153670" cy="1096645"/>
            </a:xfrm>
            <a:custGeom>
              <a:avLst/>
              <a:gdLst/>
              <a:ahLst/>
              <a:cxnLst/>
              <a:rect l="l" t="t" r="r" b="b"/>
              <a:pathLst>
                <a:path w="153670" h="1096645">
                  <a:moveTo>
                    <a:pt x="153619" y="1096556"/>
                  </a:moveTo>
                  <a:lnTo>
                    <a:pt x="101676" y="1096556"/>
                  </a:lnTo>
                  <a:lnTo>
                    <a:pt x="101676" y="1055585"/>
                  </a:lnTo>
                  <a:lnTo>
                    <a:pt x="79743" y="1055585"/>
                  </a:lnTo>
                  <a:lnTo>
                    <a:pt x="79743" y="1029982"/>
                  </a:lnTo>
                  <a:lnTo>
                    <a:pt x="79006" y="1020470"/>
                  </a:lnTo>
                  <a:lnTo>
                    <a:pt x="64376" y="1020470"/>
                  </a:lnTo>
                  <a:lnTo>
                    <a:pt x="64376" y="1091438"/>
                  </a:lnTo>
                  <a:lnTo>
                    <a:pt x="37312" y="1091438"/>
                  </a:lnTo>
                  <a:lnTo>
                    <a:pt x="35102" y="1091438"/>
                  </a:lnTo>
                  <a:lnTo>
                    <a:pt x="35102" y="71691"/>
                  </a:lnTo>
                  <a:lnTo>
                    <a:pt x="35102" y="13157"/>
                  </a:lnTo>
                  <a:lnTo>
                    <a:pt x="0" y="13157"/>
                  </a:lnTo>
                  <a:lnTo>
                    <a:pt x="0" y="723"/>
                  </a:lnTo>
                  <a:lnTo>
                    <a:pt x="77546" y="0"/>
                  </a:lnTo>
                  <a:lnTo>
                    <a:pt x="77546" y="38036"/>
                  </a:lnTo>
                  <a:lnTo>
                    <a:pt x="115569" y="38036"/>
                  </a:lnTo>
                  <a:lnTo>
                    <a:pt x="115569" y="27800"/>
                  </a:lnTo>
                  <a:lnTo>
                    <a:pt x="152158" y="27800"/>
                  </a:lnTo>
                  <a:lnTo>
                    <a:pt x="153619" y="1096556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5307647" y="3081540"/>
              <a:ext cx="153670" cy="1096645"/>
            </a:xfrm>
            <a:custGeom>
              <a:avLst/>
              <a:gdLst/>
              <a:ahLst/>
              <a:cxnLst/>
              <a:rect l="l" t="t" r="r" b="b"/>
              <a:pathLst>
                <a:path w="153670" h="1096645">
                  <a:moveTo>
                    <a:pt x="77546" y="0"/>
                  </a:moveTo>
                  <a:lnTo>
                    <a:pt x="0" y="723"/>
                  </a:lnTo>
                  <a:lnTo>
                    <a:pt x="0" y="13157"/>
                  </a:lnTo>
                  <a:lnTo>
                    <a:pt x="35102" y="13157"/>
                  </a:lnTo>
                  <a:lnTo>
                    <a:pt x="35102" y="1091438"/>
                  </a:lnTo>
                  <a:lnTo>
                    <a:pt x="64376" y="1091438"/>
                  </a:lnTo>
                  <a:lnTo>
                    <a:pt x="64376" y="1020470"/>
                  </a:lnTo>
                  <a:lnTo>
                    <a:pt x="79006" y="1020470"/>
                  </a:lnTo>
                  <a:lnTo>
                    <a:pt x="79743" y="1029982"/>
                  </a:lnTo>
                  <a:lnTo>
                    <a:pt x="79743" y="1055585"/>
                  </a:lnTo>
                  <a:lnTo>
                    <a:pt x="101676" y="1055585"/>
                  </a:lnTo>
                  <a:lnTo>
                    <a:pt x="101676" y="1096556"/>
                  </a:lnTo>
                  <a:lnTo>
                    <a:pt x="153619" y="1096556"/>
                  </a:lnTo>
                  <a:lnTo>
                    <a:pt x="152158" y="27800"/>
                  </a:lnTo>
                  <a:lnTo>
                    <a:pt x="115569" y="27800"/>
                  </a:lnTo>
                  <a:lnTo>
                    <a:pt x="115569" y="38036"/>
                  </a:lnTo>
                  <a:lnTo>
                    <a:pt x="77546" y="38036"/>
                  </a:lnTo>
                  <a:lnTo>
                    <a:pt x="775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5307647" y="3081540"/>
              <a:ext cx="153670" cy="1096645"/>
            </a:xfrm>
            <a:custGeom>
              <a:avLst/>
              <a:gdLst/>
              <a:ahLst/>
              <a:cxnLst/>
              <a:rect l="l" t="t" r="r" b="b"/>
              <a:pathLst>
                <a:path w="153670" h="1096645">
                  <a:moveTo>
                    <a:pt x="153619" y="1096556"/>
                  </a:moveTo>
                  <a:lnTo>
                    <a:pt x="101676" y="1096556"/>
                  </a:lnTo>
                  <a:lnTo>
                    <a:pt x="101676" y="1055585"/>
                  </a:lnTo>
                  <a:lnTo>
                    <a:pt x="79743" y="1055585"/>
                  </a:lnTo>
                  <a:lnTo>
                    <a:pt x="79743" y="1029982"/>
                  </a:lnTo>
                  <a:lnTo>
                    <a:pt x="79006" y="1020470"/>
                  </a:lnTo>
                  <a:lnTo>
                    <a:pt x="64376" y="1020470"/>
                  </a:lnTo>
                  <a:lnTo>
                    <a:pt x="64376" y="1091438"/>
                  </a:lnTo>
                  <a:lnTo>
                    <a:pt x="37312" y="1091438"/>
                  </a:lnTo>
                  <a:lnTo>
                    <a:pt x="35102" y="1091438"/>
                  </a:lnTo>
                  <a:lnTo>
                    <a:pt x="35102" y="71691"/>
                  </a:lnTo>
                  <a:lnTo>
                    <a:pt x="35102" y="13157"/>
                  </a:lnTo>
                  <a:lnTo>
                    <a:pt x="0" y="13157"/>
                  </a:lnTo>
                  <a:lnTo>
                    <a:pt x="0" y="723"/>
                  </a:lnTo>
                  <a:lnTo>
                    <a:pt x="77546" y="0"/>
                  </a:lnTo>
                  <a:lnTo>
                    <a:pt x="77546" y="38036"/>
                  </a:lnTo>
                  <a:lnTo>
                    <a:pt x="115569" y="38036"/>
                  </a:lnTo>
                  <a:lnTo>
                    <a:pt x="115569" y="27800"/>
                  </a:lnTo>
                  <a:lnTo>
                    <a:pt x="152158" y="27800"/>
                  </a:lnTo>
                  <a:lnTo>
                    <a:pt x="153619" y="1096556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5369839" y="3172980"/>
              <a:ext cx="31115" cy="20955"/>
            </a:xfrm>
            <a:custGeom>
              <a:avLst/>
              <a:gdLst/>
              <a:ahLst/>
              <a:cxnLst/>
              <a:rect l="l" t="t" r="r" b="b"/>
              <a:pathLst>
                <a:path w="31114" h="20955">
                  <a:moveTo>
                    <a:pt x="30708" y="0"/>
                  </a:moveTo>
                  <a:lnTo>
                    <a:pt x="0" y="0"/>
                  </a:lnTo>
                  <a:lnTo>
                    <a:pt x="0" y="20485"/>
                  </a:lnTo>
                  <a:lnTo>
                    <a:pt x="30708" y="20485"/>
                  </a:lnTo>
                  <a:lnTo>
                    <a:pt x="3070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5369839" y="3172967"/>
              <a:ext cx="31115" cy="20955"/>
            </a:xfrm>
            <a:custGeom>
              <a:avLst/>
              <a:gdLst/>
              <a:ahLst/>
              <a:cxnLst/>
              <a:rect l="l" t="t" r="r" b="b"/>
              <a:pathLst>
                <a:path w="31114" h="20955">
                  <a:moveTo>
                    <a:pt x="30708" y="20497"/>
                  </a:moveTo>
                  <a:lnTo>
                    <a:pt x="0" y="20497"/>
                  </a:lnTo>
                  <a:lnTo>
                    <a:pt x="0" y="0"/>
                  </a:lnTo>
                  <a:lnTo>
                    <a:pt x="30708" y="0"/>
                  </a:lnTo>
                  <a:lnTo>
                    <a:pt x="30708" y="2049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5369839" y="3223450"/>
              <a:ext cx="31115" cy="20955"/>
            </a:xfrm>
            <a:custGeom>
              <a:avLst/>
              <a:gdLst/>
              <a:ahLst/>
              <a:cxnLst/>
              <a:rect l="l" t="t" r="r" b="b"/>
              <a:pathLst>
                <a:path w="31114" h="20955">
                  <a:moveTo>
                    <a:pt x="30708" y="0"/>
                  </a:moveTo>
                  <a:lnTo>
                    <a:pt x="0" y="0"/>
                  </a:lnTo>
                  <a:lnTo>
                    <a:pt x="0" y="20485"/>
                  </a:lnTo>
                  <a:lnTo>
                    <a:pt x="30708" y="20485"/>
                  </a:lnTo>
                  <a:lnTo>
                    <a:pt x="3070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5355196" y="3162731"/>
              <a:ext cx="93980" cy="220979"/>
            </a:xfrm>
            <a:custGeom>
              <a:avLst/>
              <a:gdLst/>
              <a:ahLst/>
              <a:cxnLst/>
              <a:rect l="l" t="t" r="r" b="b"/>
              <a:pathLst>
                <a:path w="93979" h="220979">
                  <a:moveTo>
                    <a:pt x="45351" y="81203"/>
                  </a:moveTo>
                  <a:lnTo>
                    <a:pt x="14643" y="81203"/>
                  </a:lnTo>
                  <a:lnTo>
                    <a:pt x="14643" y="60718"/>
                  </a:lnTo>
                  <a:lnTo>
                    <a:pt x="45351" y="60718"/>
                  </a:lnTo>
                  <a:lnTo>
                    <a:pt x="45351" y="81203"/>
                  </a:lnTo>
                  <a:close/>
                </a:path>
                <a:path w="93979" h="220979">
                  <a:moveTo>
                    <a:pt x="93624" y="0"/>
                  </a:moveTo>
                  <a:lnTo>
                    <a:pt x="60731" y="0"/>
                  </a:lnTo>
                  <a:lnTo>
                    <a:pt x="60731" y="27800"/>
                  </a:lnTo>
                </a:path>
                <a:path w="93979" h="220979">
                  <a:moveTo>
                    <a:pt x="93624" y="46088"/>
                  </a:moveTo>
                  <a:lnTo>
                    <a:pt x="60731" y="46088"/>
                  </a:lnTo>
                  <a:lnTo>
                    <a:pt x="60731" y="91440"/>
                  </a:lnTo>
                </a:path>
                <a:path w="93979" h="220979">
                  <a:moveTo>
                    <a:pt x="0" y="109004"/>
                  </a:moveTo>
                  <a:lnTo>
                    <a:pt x="0" y="132410"/>
                  </a:lnTo>
                  <a:lnTo>
                    <a:pt x="38036" y="132410"/>
                  </a:lnTo>
                </a:path>
                <a:path w="93979" h="220979">
                  <a:moveTo>
                    <a:pt x="19748" y="91440"/>
                  </a:moveTo>
                  <a:lnTo>
                    <a:pt x="40233" y="91440"/>
                  </a:lnTo>
                  <a:lnTo>
                    <a:pt x="40233" y="111925"/>
                  </a:lnTo>
                  <a:lnTo>
                    <a:pt x="73151" y="111925"/>
                  </a:lnTo>
                  <a:lnTo>
                    <a:pt x="73151" y="137528"/>
                  </a:lnTo>
                </a:path>
                <a:path w="93979" h="220979">
                  <a:moveTo>
                    <a:pt x="38036" y="149961"/>
                  </a:moveTo>
                  <a:lnTo>
                    <a:pt x="38036" y="177761"/>
                  </a:lnTo>
                  <a:lnTo>
                    <a:pt x="76073" y="177761"/>
                  </a:lnTo>
                  <a:lnTo>
                    <a:pt x="76073" y="155092"/>
                  </a:lnTo>
                </a:path>
                <a:path w="93979" h="220979">
                  <a:moveTo>
                    <a:pt x="32918" y="193128"/>
                  </a:moveTo>
                  <a:lnTo>
                    <a:pt x="81203" y="193128"/>
                  </a:lnTo>
                  <a:lnTo>
                    <a:pt x="81203" y="22092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5405666" y="3386569"/>
              <a:ext cx="22860" cy="20320"/>
            </a:xfrm>
            <a:custGeom>
              <a:avLst/>
              <a:gdLst/>
              <a:ahLst/>
              <a:cxnLst/>
              <a:rect l="l" t="t" r="r" b="b"/>
              <a:pathLst>
                <a:path w="22860" h="20320">
                  <a:moveTo>
                    <a:pt x="22682" y="0"/>
                  </a:moveTo>
                  <a:lnTo>
                    <a:pt x="0" y="0"/>
                  </a:lnTo>
                  <a:lnTo>
                    <a:pt x="0" y="19761"/>
                  </a:lnTo>
                  <a:lnTo>
                    <a:pt x="22682" y="19761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5405666" y="3386581"/>
              <a:ext cx="22860" cy="20320"/>
            </a:xfrm>
            <a:custGeom>
              <a:avLst/>
              <a:gdLst/>
              <a:ahLst/>
              <a:cxnLst/>
              <a:rect l="l" t="t" r="r" b="b"/>
              <a:pathLst>
                <a:path w="22860" h="20320">
                  <a:moveTo>
                    <a:pt x="22682" y="19748"/>
                  </a:moveTo>
                  <a:lnTo>
                    <a:pt x="0" y="19748"/>
                  </a:lnTo>
                  <a:lnTo>
                    <a:pt x="0" y="0"/>
                  </a:lnTo>
                  <a:lnTo>
                    <a:pt x="22682" y="0"/>
                  </a:lnTo>
                  <a:lnTo>
                    <a:pt x="22682" y="1974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5405666" y="3447287"/>
              <a:ext cx="22860" cy="20955"/>
            </a:xfrm>
            <a:custGeom>
              <a:avLst/>
              <a:gdLst/>
              <a:ahLst/>
              <a:cxnLst/>
              <a:rect l="l" t="t" r="r" b="b"/>
              <a:pathLst>
                <a:path w="22860" h="20954">
                  <a:moveTo>
                    <a:pt x="22682" y="0"/>
                  </a:moveTo>
                  <a:lnTo>
                    <a:pt x="0" y="0"/>
                  </a:lnTo>
                  <a:lnTo>
                    <a:pt x="0" y="20485"/>
                  </a:lnTo>
                  <a:lnTo>
                    <a:pt x="22682" y="20485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5405666" y="3447287"/>
              <a:ext cx="22860" cy="20955"/>
            </a:xfrm>
            <a:custGeom>
              <a:avLst/>
              <a:gdLst/>
              <a:ahLst/>
              <a:cxnLst/>
              <a:rect l="l" t="t" r="r" b="b"/>
              <a:pathLst>
                <a:path w="22860" h="20954">
                  <a:moveTo>
                    <a:pt x="22682" y="20485"/>
                  </a:moveTo>
                  <a:lnTo>
                    <a:pt x="0" y="20485"/>
                  </a:lnTo>
                  <a:lnTo>
                    <a:pt x="0" y="0"/>
                  </a:lnTo>
                  <a:lnTo>
                    <a:pt x="22682" y="0"/>
                  </a:lnTo>
                  <a:lnTo>
                    <a:pt x="22682" y="2048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5405666" y="3533609"/>
              <a:ext cx="22860" cy="20955"/>
            </a:xfrm>
            <a:custGeom>
              <a:avLst/>
              <a:gdLst/>
              <a:ahLst/>
              <a:cxnLst/>
              <a:rect l="l" t="t" r="r" b="b"/>
              <a:pathLst>
                <a:path w="22860" h="20954">
                  <a:moveTo>
                    <a:pt x="22682" y="0"/>
                  </a:moveTo>
                  <a:lnTo>
                    <a:pt x="0" y="0"/>
                  </a:lnTo>
                  <a:lnTo>
                    <a:pt x="0" y="20485"/>
                  </a:lnTo>
                  <a:lnTo>
                    <a:pt x="22682" y="20485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5405666" y="3533609"/>
              <a:ext cx="22860" cy="20955"/>
            </a:xfrm>
            <a:custGeom>
              <a:avLst/>
              <a:gdLst/>
              <a:ahLst/>
              <a:cxnLst/>
              <a:rect l="l" t="t" r="r" b="b"/>
              <a:pathLst>
                <a:path w="22860" h="20954">
                  <a:moveTo>
                    <a:pt x="22682" y="20485"/>
                  </a:moveTo>
                  <a:lnTo>
                    <a:pt x="0" y="20485"/>
                  </a:lnTo>
                  <a:lnTo>
                    <a:pt x="0" y="0"/>
                  </a:lnTo>
                  <a:lnTo>
                    <a:pt x="22682" y="0"/>
                  </a:lnTo>
                  <a:lnTo>
                    <a:pt x="22682" y="2048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5405666" y="3673335"/>
              <a:ext cx="22860" cy="20955"/>
            </a:xfrm>
            <a:custGeom>
              <a:avLst/>
              <a:gdLst/>
              <a:ahLst/>
              <a:cxnLst/>
              <a:rect l="l" t="t" r="r" b="b"/>
              <a:pathLst>
                <a:path w="22860" h="20954">
                  <a:moveTo>
                    <a:pt x="22682" y="0"/>
                  </a:moveTo>
                  <a:lnTo>
                    <a:pt x="0" y="0"/>
                  </a:lnTo>
                  <a:lnTo>
                    <a:pt x="0" y="20485"/>
                  </a:lnTo>
                  <a:lnTo>
                    <a:pt x="22682" y="20485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5405666" y="3673335"/>
              <a:ext cx="22860" cy="20955"/>
            </a:xfrm>
            <a:custGeom>
              <a:avLst/>
              <a:gdLst/>
              <a:ahLst/>
              <a:cxnLst/>
              <a:rect l="l" t="t" r="r" b="b"/>
              <a:pathLst>
                <a:path w="22860" h="20954">
                  <a:moveTo>
                    <a:pt x="22682" y="20485"/>
                  </a:moveTo>
                  <a:lnTo>
                    <a:pt x="0" y="20485"/>
                  </a:lnTo>
                  <a:lnTo>
                    <a:pt x="0" y="0"/>
                  </a:lnTo>
                  <a:lnTo>
                    <a:pt x="22682" y="0"/>
                  </a:lnTo>
                  <a:lnTo>
                    <a:pt x="22682" y="2048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5405666" y="3739172"/>
              <a:ext cx="22860" cy="20955"/>
            </a:xfrm>
            <a:custGeom>
              <a:avLst/>
              <a:gdLst/>
              <a:ahLst/>
              <a:cxnLst/>
              <a:rect l="l" t="t" r="r" b="b"/>
              <a:pathLst>
                <a:path w="22860" h="20954">
                  <a:moveTo>
                    <a:pt x="22682" y="0"/>
                  </a:moveTo>
                  <a:lnTo>
                    <a:pt x="0" y="0"/>
                  </a:lnTo>
                  <a:lnTo>
                    <a:pt x="0" y="20485"/>
                  </a:lnTo>
                  <a:lnTo>
                    <a:pt x="22682" y="20485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5405666" y="3739172"/>
              <a:ext cx="22860" cy="20955"/>
            </a:xfrm>
            <a:custGeom>
              <a:avLst/>
              <a:gdLst/>
              <a:ahLst/>
              <a:cxnLst/>
              <a:rect l="l" t="t" r="r" b="b"/>
              <a:pathLst>
                <a:path w="22860" h="20954">
                  <a:moveTo>
                    <a:pt x="22682" y="20485"/>
                  </a:moveTo>
                  <a:lnTo>
                    <a:pt x="0" y="20485"/>
                  </a:lnTo>
                  <a:lnTo>
                    <a:pt x="0" y="0"/>
                  </a:lnTo>
                  <a:lnTo>
                    <a:pt x="22682" y="0"/>
                  </a:lnTo>
                  <a:lnTo>
                    <a:pt x="22682" y="2048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5405666" y="3825493"/>
              <a:ext cx="22860" cy="20955"/>
            </a:xfrm>
            <a:custGeom>
              <a:avLst/>
              <a:gdLst/>
              <a:ahLst/>
              <a:cxnLst/>
              <a:rect l="l" t="t" r="r" b="b"/>
              <a:pathLst>
                <a:path w="22860" h="20954">
                  <a:moveTo>
                    <a:pt x="22682" y="0"/>
                  </a:moveTo>
                  <a:lnTo>
                    <a:pt x="0" y="0"/>
                  </a:lnTo>
                  <a:lnTo>
                    <a:pt x="0" y="20485"/>
                  </a:lnTo>
                  <a:lnTo>
                    <a:pt x="22682" y="20485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5405666" y="3825493"/>
              <a:ext cx="22860" cy="20955"/>
            </a:xfrm>
            <a:custGeom>
              <a:avLst/>
              <a:gdLst/>
              <a:ahLst/>
              <a:cxnLst/>
              <a:rect l="l" t="t" r="r" b="b"/>
              <a:pathLst>
                <a:path w="22860" h="20954">
                  <a:moveTo>
                    <a:pt x="22682" y="20485"/>
                  </a:moveTo>
                  <a:lnTo>
                    <a:pt x="0" y="20485"/>
                  </a:lnTo>
                  <a:lnTo>
                    <a:pt x="0" y="0"/>
                  </a:lnTo>
                  <a:lnTo>
                    <a:pt x="22682" y="0"/>
                  </a:lnTo>
                  <a:lnTo>
                    <a:pt x="22682" y="2048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5405666" y="3965219"/>
              <a:ext cx="22860" cy="20955"/>
            </a:xfrm>
            <a:custGeom>
              <a:avLst/>
              <a:gdLst/>
              <a:ahLst/>
              <a:cxnLst/>
              <a:rect l="l" t="t" r="r" b="b"/>
              <a:pathLst>
                <a:path w="22860" h="20954">
                  <a:moveTo>
                    <a:pt x="22682" y="0"/>
                  </a:moveTo>
                  <a:lnTo>
                    <a:pt x="0" y="0"/>
                  </a:lnTo>
                  <a:lnTo>
                    <a:pt x="0" y="20485"/>
                  </a:lnTo>
                  <a:lnTo>
                    <a:pt x="22682" y="20485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5405666" y="3965206"/>
              <a:ext cx="22860" cy="20955"/>
            </a:xfrm>
            <a:custGeom>
              <a:avLst/>
              <a:gdLst/>
              <a:ahLst/>
              <a:cxnLst/>
              <a:rect l="l" t="t" r="r" b="b"/>
              <a:pathLst>
                <a:path w="22860" h="20954">
                  <a:moveTo>
                    <a:pt x="22682" y="20497"/>
                  </a:moveTo>
                  <a:lnTo>
                    <a:pt x="0" y="20497"/>
                  </a:lnTo>
                  <a:lnTo>
                    <a:pt x="0" y="0"/>
                  </a:lnTo>
                  <a:lnTo>
                    <a:pt x="22682" y="0"/>
                  </a:lnTo>
                  <a:lnTo>
                    <a:pt x="22682" y="2049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5405666" y="4028859"/>
              <a:ext cx="22860" cy="20955"/>
            </a:xfrm>
            <a:custGeom>
              <a:avLst/>
              <a:gdLst/>
              <a:ahLst/>
              <a:cxnLst/>
              <a:rect l="l" t="t" r="r" b="b"/>
              <a:pathLst>
                <a:path w="22860" h="20954">
                  <a:moveTo>
                    <a:pt x="22682" y="0"/>
                  </a:moveTo>
                  <a:lnTo>
                    <a:pt x="0" y="0"/>
                  </a:lnTo>
                  <a:lnTo>
                    <a:pt x="0" y="20485"/>
                  </a:lnTo>
                  <a:lnTo>
                    <a:pt x="22682" y="20485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5377865" y="3126892"/>
              <a:ext cx="50800" cy="922655"/>
            </a:xfrm>
            <a:custGeom>
              <a:avLst/>
              <a:gdLst/>
              <a:ahLst/>
              <a:cxnLst/>
              <a:rect l="l" t="t" r="r" b="b"/>
              <a:pathLst>
                <a:path w="50800" h="922654">
                  <a:moveTo>
                    <a:pt x="50482" y="922451"/>
                  </a:moveTo>
                  <a:lnTo>
                    <a:pt x="27800" y="922451"/>
                  </a:lnTo>
                  <a:lnTo>
                    <a:pt x="27800" y="901966"/>
                  </a:lnTo>
                  <a:lnTo>
                    <a:pt x="50482" y="901966"/>
                  </a:lnTo>
                  <a:lnTo>
                    <a:pt x="50482" y="922451"/>
                  </a:lnTo>
                  <a:close/>
                </a:path>
                <a:path w="50800" h="922654">
                  <a:moveTo>
                    <a:pt x="0" y="23406"/>
                  </a:moveTo>
                  <a:lnTo>
                    <a:pt x="20497" y="23406"/>
                  </a:lnTo>
                  <a:lnTo>
                    <a:pt x="2049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5344693" y="3092767"/>
              <a:ext cx="78740" cy="1082675"/>
            </a:xfrm>
            <a:custGeom>
              <a:avLst/>
              <a:gdLst/>
              <a:ahLst/>
              <a:cxnLst/>
              <a:rect l="l" t="t" r="r" b="b"/>
              <a:pathLst>
                <a:path w="78739" h="1082675">
                  <a:moveTo>
                    <a:pt x="12636" y="0"/>
                  </a:moveTo>
                  <a:lnTo>
                    <a:pt x="0" y="0"/>
                  </a:lnTo>
                  <a:lnTo>
                    <a:pt x="0" y="1077061"/>
                  </a:lnTo>
                  <a:lnTo>
                    <a:pt x="12636" y="1077061"/>
                  </a:lnTo>
                  <a:lnTo>
                    <a:pt x="12636" y="0"/>
                  </a:lnTo>
                  <a:close/>
                </a:path>
                <a:path w="78739" h="1082675">
                  <a:moveTo>
                    <a:pt x="56235" y="1006792"/>
                  </a:moveTo>
                  <a:lnTo>
                    <a:pt x="46062" y="1006792"/>
                  </a:lnTo>
                  <a:lnTo>
                    <a:pt x="46062" y="1044041"/>
                  </a:lnTo>
                  <a:lnTo>
                    <a:pt x="56235" y="1044041"/>
                  </a:lnTo>
                  <a:lnTo>
                    <a:pt x="56235" y="1006792"/>
                  </a:lnTo>
                  <a:close/>
                </a:path>
                <a:path w="78739" h="1082675">
                  <a:moveTo>
                    <a:pt x="78244" y="1041933"/>
                  </a:moveTo>
                  <a:lnTo>
                    <a:pt x="68097" y="1041933"/>
                  </a:lnTo>
                  <a:lnTo>
                    <a:pt x="68097" y="1082560"/>
                  </a:lnTo>
                  <a:lnTo>
                    <a:pt x="78244" y="1082560"/>
                  </a:lnTo>
                  <a:lnTo>
                    <a:pt x="78244" y="104193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46" name="object 546"/>
          <p:cNvGrpSpPr/>
          <p:nvPr/>
        </p:nvGrpSpPr>
        <p:grpSpPr>
          <a:xfrm>
            <a:off x="10004437" y="4832705"/>
            <a:ext cx="502920" cy="502920"/>
            <a:chOff x="4949837" y="4832705"/>
            <a:chExt cx="502920" cy="502920"/>
          </a:xfrm>
        </p:grpSpPr>
        <p:pic>
          <p:nvPicPr>
            <p:cNvPr id="547" name="object 547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5178806" y="5214556"/>
              <a:ext cx="76263" cy="118694"/>
            </a:xfrm>
            <a:prstGeom prst="rect">
              <a:avLst/>
            </a:prstGeom>
          </p:spPr>
        </p:pic>
        <p:sp>
          <p:nvSpPr>
            <p:cNvPr id="548" name="object 548"/>
            <p:cNvSpPr/>
            <p:nvPr/>
          </p:nvSpPr>
          <p:spPr>
            <a:xfrm>
              <a:off x="4987251" y="5012740"/>
              <a:ext cx="463550" cy="320675"/>
            </a:xfrm>
            <a:custGeom>
              <a:avLst/>
              <a:gdLst/>
              <a:ahLst/>
              <a:cxnLst/>
              <a:rect l="l" t="t" r="r" b="b"/>
              <a:pathLst>
                <a:path w="463550" h="320675">
                  <a:moveTo>
                    <a:pt x="62903" y="68770"/>
                  </a:moveTo>
                  <a:lnTo>
                    <a:pt x="447675" y="73888"/>
                  </a:lnTo>
                  <a:lnTo>
                    <a:pt x="453529" y="74625"/>
                  </a:lnTo>
                  <a:lnTo>
                    <a:pt x="457911" y="81203"/>
                  </a:lnTo>
                  <a:lnTo>
                    <a:pt x="457911" y="87795"/>
                  </a:lnTo>
                  <a:lnTo>
                    <a:pt x="457911" y="212153"/>
                  </a:lnTo>
                  <a:lnTo>
                    <a:pt x="457911" y="218008"/>
                  </a:lnTo>
                  <a:lnTo>
                    <a:pt x="459384" y="224586"/>
                  </a:lnTo>
                  <a:lnTo>
                    <a:pt x="463054" y="222389"/>
                  </a:lnTo>
                </a:path>
                <a:path w="463550" h="320675">
                  <a:moveTo>
                    <a:pt x="124345" y="261899"/>
                  </a:moveTo>
                  <a:lnTo>
                    <a:pt x="124345" y="253847"/>
                  </a:lnTo>
                  <a:lnTo>
                    <a:pt x="111175" y="253847"/>
                  </a:lnTo>
                  <a:lnTo>
                    <a:pt x="111175" y="238480"/>
                  </a:lnTo>
                  <a:lnTo>
                    <a:pt x="69940" y="231351"/>
                  </a:lnTo>
                  <a:lnTo>
                    <a:pt x="57315" y="192941"/>
                  </a:lnTo>
                  <a:lnTo>
                    <a:pt x="54114" y="165328"/>
                  </a:lnTo>
                  <a:lnTo>
                    <a:pt x="54114" y="79019"/>
                  </a:lnTo>
                  <a:lnTo>
                    <a:pt x="54114" y="70230"/>
                  </a:lnTo>
                  <a:lnTo>
                    <a:pt x="54863" y="61455"/>
                  </a:lnTo>
                  <a:lnTo>
                    <a:pt x="63626" y="59258"/>
                  </a:lnTo>
                  <a:lnTo>
                    <a:pt x="91427" y="45364"/>
                  </a:lnTo>
                  <a:lnTo>
                    <a:pt x="91427" y="30734"/>
                  </a:lnTo>
                  <a:lnTo>
                    <a:pt x="91427" y="24879"/>
                  </a:lnTo>
                  <a:lnTo>
                    <a:pt x="92163" y="21221"/>
                  </a:lnTo>
                  <a:lnTo>
                    <a:pt x="97282" y="19773"/>
                  </a:lnTo>
                </a:path>
                <a:path w="463550" h="320675">
                  <a:moveTo>
                    <a:pt x="382574" y="263359"/>
                  </a:moveTo>
                  <a:lnTo>
                    <a:pt x="382574" y="307975"/>
                  </a:lnTo>
                  <a:lnTo>
                    <a:pt x="382574" y="319684"/>
                  </a:lnTo>
                  <a:lnTo>
                    <a:pt x="388442" y="319684"/>
                  </a:lnTo>
                  <a:lnTo>
                    <a:pt x="396468" y="320421"/>
                  </a:lnTo>
                  <a:lnTo>
                    <a:pt x="431596" y="320421"/>
                  </a:lnTo>
                  <a:lnTo>
                    <a:pt x="439635" y="320421"/>
                  </a:lnTo>
                  <a:lnTo>
                    <a:pt x="449148" y="315302"/>
                  </a:lnTo>
                  <a:lnTo>
                    <a:pt x="449148" y="307238"/>
                  </a:lnTo>
                  <a:lnTo>
                    <a:pt x="449148" y="297002"/>
                  </a:lnTo>
                </a:path>
                <a:path w="463550" h="320675">
                  <a:moveTo>
                    <a:pt x="289661" y="283108"/>
                  </a:moveTo>
                  <a:lnTo>
                    <a:pt x="289661" y="305041"/>
                  </a:lnTo>
                  <a:lnTo>
                    <a:pt x="289661" y="313093"/>
                  </a:lnTo>
                  <a:lnTo>
                    <a:pt x="293331" y="318947"/>
                  </a:lnTo>
                  <a:lnTo>
                    <a:pt x="301371" y="318947"/>
                  </a:lnTo>
                  <a:lnTo>
                    <a:pt x="351853" y="319684"/>
                  </a:lnTo>
                  <a:lnTo>
                    <a:pt x="360629" y="319684"/>
                  </a:lnTo>
                  <a:lnTo>
                    <a:pt x="367944" y="313829"/>
                  </a:lnTo>
                  <a:lnTo>
                    <a:pt x="367944" y="305790"/>
                  </a:lnTo>
                  <a:lnTo>
                    <a:pt x="367944" y="283844"/>
                  </a:lnTo>
                </a:path>
                <a:path w="463550" h="320675">
                  <a:moveTo>
                    <a:pt x="61442" y="213613"/>
                  </a:moveTo>
                  <a:lnTo>
                    <a:pt x="65100" y="220192"/>
                  </a:lnTo>
                  <a:lnTo>
                    <a:pt x="74612" y="221653"/>
                  </a:lnTo>
                  <a:lnTo>
                    <a:pt x="83388" y="222389"/>
                  </a:lnTo>
                  <a:lnTo>
                    <a:pt x="217246" y="223862"/>
                  </a:lnTo>
                </a:path>
                <a:path w="463550" h="320675">
                  <a:moveTo>
                    <a:pt x="288937" y="220916"/>
                  </a:moveTo>
                  <a:lnTo>
                    <a:pt x="425005" y="222389"/>
                  </a:lnTo>
                </a:path>
                <a:path w="463550" h="320675">
                  <a:moveTo>
                    <a:pt x="81914" y="258965"/>
                  </a:moveTo>
                  <a:lnTo>
                    <a:pt x="96545" y="259702"/>
                  </a:lnTo>
                  <a:lnTo>
                    <a:pt x="96545" y="267017"/>
                  </a:lnTo>
                  <a:lnTo>
                    <a:pt x="104597" y="269938"/>
                  </a:lnTo>
                  <a:lnTo>
                    <a:pt x="111912" y="269938"/>
                  </a:lnTo>
                </a:path>
                <a:path w="463550" h="320675">
                  <a:moveTo>
                    <a:pt x="72415" y="262623"/>
                  </a:moveTo>
                  <a:lnTo>
                    <a:pt x="72415" y="233362"/>
                  </a:lnTo>
                </a:path>
                <a:path w="463550" h="320675">
                  <a:moveTo>
                    <a:pt x="133858" y="257505"/>
                  </a:moveTo>
                  <a:lnTo>
                    <a:pt x="141185" y="257505"/>
                  </a:lnTo>
                  <a:lnTo>
                    <a:pt x="147751" y="250926"/>
                  </a:lnTo>
                  <a:lnTo>
                    <a:pt x="147751" y="243611"/>
                  </a:lnTo>
                  <a:lnTo>
                    <a:pt x="147751" y="235559"/>
                  </a:lnTo>
                  <a:lnTo>
                    <a:pt x="141185" y="228980"/>
                  </a:lnTo>
                  <a:lnTo>
                    <a:pt x="133858" y="228244"/>
                  </a:lnTo>
                  <a:lnTo>
                    <a:pt x="125806" y="228244"/>
                  </a:lnTo>
                  <a:lnTo>
                    <a:pt x="119951" y="234835"/>
                  </a:lnTo>
                  <a:lnTo>
                    <a:pt x="119951" y="243611"/>
                  </a:lnTo>
                  <a:lnTo>
                    <a:pt x="119951" y="250926"/>
                  </a:lnTo>
                  <a:lnTo>
                    <a:pt x="125806" y="257505"/>
                  </a:lnTo>
                  <a:lnTo>
                    <a:pt x="133858" y="257505"/>
                  </a:lnTo>
                </a:path>
                <a:path w="463550" h="320675">
                  <a:moveTo>
                    <a:pt x="141909" y="237756"/>
                  </a:moveTo>
                  <a:lnTo>
                    <a:pt x="139712" y="242138"/>
                  </a:lnTo>
                  <a:lnTo>
                    <a:pt x="133858" y="243611"/>
                  </a:lnTo>
                  <a:lnTo>
                    <a:pt x="130213" y="237756"/>
                  </a:lnTo>
                  <a:lnTo>
                    <a:pt x="130213" y="247268"/>
                  </a:lnTo>
                  <a:lnTo>
                    <a:pt x="128003" y="250189"/>
                  </a:lnTo>
                  <a:lnTo>
                    <a:pt x="122148" y="250189"/>
                  </a:lnTo>
                </a:path>
                <a:path w="463550" h="320675">
                  <a:moveTo>
                    <a:pt x="17551" y="152158"/>
                  </a:moveTo>
                  <a:lnTo>
                    <a:pt x="16459" y="160531"/>
                  </a:lnTo>
                  <a:lnTo>
                    <a:pt x="15440" y="169173"/>
                  </a:lnTo>
                  <a:lnTo>
                    <a:pt x="14558" y="178086"/>
                  </a:lnTo>
                  <a:lnTo>
                    <a:pt x="13881" y="187274"/>
                  </a:lnTo>
                  <a:lnTo>
                    <a:pt x="14125" y="211595"/>
                  </a:lnTo>
                  <a:lnTo>
                    <a:pt x="28600" y="249817"/>
                  </a:lnTo>
                  <a:lnTo>
                    <a:pt x="62639" y="271849"/>
                  </a:lnTo>
                  <a:lnTo>
                    <a:pt x="86220" y="274421"/>
                  </a:lnTo>
                  <a:lnTo>
                    <a:pt x="111858" y="270545"/>
                  </a:lnTo>
                  <a:lnTo>
                    <a:pt x="138252" y="260426"/>
                  </a:lnTo>
                  <a:lnTo>
                    <a:pt x="141185" y="258229"/>
                  </a:lnTo>
                  <a:lnTo>
                    <a:pt x="145567" y="260426"/>
                  </a:lnTo>
                  <a:lnTo>
                    <a:pt x="147027" y="263359"/>
                  </a:lnTo>
                  <a:lnTo>
                    <a:pt x="148475" y="266280"/>
                  </a:lnTo>
                  <a:lnTo>
                    <a:pt x="147027" y="269938"/>
                  </a:lnTo>
                  <a:lnTo>
                    <a:pt x="143370" y="272135"/>
                  </a:lnTo>
                  <a:lnTo>
                    <a:pt x="114516" y="283474"/>
                  </a:lnTo>
                  <a:lnTo>
                    <a:pt x="85940" y="287681"/>
                  </a:lnTo>
                  <a:lnTo>
                    <a:pt x="59013" y="284481"/>
                  </a:lnTo>
                  <a:lnTo>
                    <a:pt x="18404" y="258438"/>
                  </a:lnTo>
                  <a:lnTo>
                    <a:pt x="646" y="214136"/>
                  </a:lnTo>
                  <a:lnTo>
                    <a:pt x="0" y="185813"/>
                  </a:lnTo>
                  <a:lnTo>
                    <a:pt x="3456" y="155535"/>
                  </a:lnTo>
                  <a:lnTo>
                    <a:pt x="12851" y="108966"/>
                  </a:lnTo>
                  <a:lnTo>
                    <a:pt x="25880" y="67485"/>
                  </a:lnTo>
                  <a:lnTo>
                    <a:pt x="36475" y="39142"/>
                  </a:lnTo>
                  <a:lnTo>
                    <a:pt x="45835" y="14089"/>
                  </a:lnTo>
                  <a:lnTo>
                    <a:pt x="5045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9" name="object 549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4949837" y="4832705"/>
              <a:ext cx="119922" cy="191568"/>
            </a:xfrm>
            <a:prstGeom prst="rect">
              <a:avLst/>
            </a:prstGeom>
          </p:spPr>
        </p:pic>
      </p:grpSp>
      <p:grpSp>
        <p:nvGrpSpPr>
          <p:cNvPr id="550" name="object 550"/>
          <p:cNvGrpSpPr/>
          <p:nvPr/>
        </p:nvGrpSpPr>
        <p:grpSpPr>
          <a:xfrm>
            <a:off x="10006796" y="4451579"/>
            <a:ext cx="456565" cy="354965"/>
            <a:chOff x="4952195" y="4451578"/>
            <a:chExt cx="456565" cy="354965"/>
          </a:xfrm>
        </p:grpSpPr>
        <p:pic>
          <p:nvPicPr>
            <p:cNvPr id="551" name="object 551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5151742" y="4451578"/>
              <a:ext cx="221107" cy="168440"/>
            </a:xfrm>
            <a:prstGeom prst="rect">
              <a:avLst/>
            </a:prstGeom>
          </p:spPr>
        </p:pic>
        <p:pic>
          <p:nvPicPr>
            <p:cNvPr id="552" name="object 552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4971059" y="4476642"/>
              <a:ext cx="159664" cy="107524"/>
            </a:xfrm>
            <a:prstGeom prst="rect">
              <a:avLst/>
            </a:prstGeom>
          </p:spPr>
        </p:pic>
        <p:sp>
          <p:nvSpPr>
            <p:cNvPr id="553" name="object 553"/>
            <p:cNvSpPr/>
            <p:nvPr/>
          </p:nvSpPr>
          <p:spPr>
            <a:xfrm>
              <a:off x="4954481" y="4464799"/>
              <a:ext cx="180975" cy="339725"/>
            </a:xfrm>
            <a:custGeom>
              <a:avLst/>
              <a:gdLst/>
              <a:ahLst/>
              <a:cxnLst/>
              <a:rect l="l" t="t" r="r" b="b"/>
              <a:pathLst>
                <a:path w="180975" h="339725">
                  <a:moveTo>
                    <a:pt x="180522" y="1510"/>
                  </a:moveTo>
                  <a:lnTo>
                    <a:pt x="125134" y="0"/>
                  </a:lnTo>
                  <a:lnTo>
                    <a:pt x="79209" y="9188"/>
                  </a:lnTo>
                  <a:lnTo>
                    <a:pt x="43706" y="28253"/>
                  </a:lnTo>
                  <a:lnTo>
                    <a:pt x="10251" y="76980"/>
                  </a:lnTo>
                  <a:lnTo>
                    <a:pt x="1312" y="130987"/>
                  </a:lnTo>
                  <a:lnTo>
                    <a:pt x="0" y="187529"/>
                  </a:lnTo>
                  <a:lnTo>
                    <a:pt x="1299" y="247571"/>
                  </a:lnTo>
                  <a:lnTo>
                    <a:pt x="3151" y="301439"/>
                  </a:lnTo>
                  <a:lnTo>
                    <a:pt x="3496" y="33945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4" name="object 554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4986426" y="4481576"/>
              <a:ext cx="422262" cy="144318"/>
            </a:xfrm>
            <a:prstGeom prst="rect">
              <a:avLst/>
            </a:prstGeom>
          </p:spPr>
        </p:pic>
        <p:sp>
          <p:nvSpPr>
            <p:cNvPr id="555" name="object 555"/>
            <p:cNvSpPr/>
            <p:nvPr/>
          </p:nvSpPr>
          <p:spPr>
            <a:xfrm>
              <a:off x="5066969" y="4669663"/>
              <a:ext cx="18415" cy="69850"/>
            </a:xfrm>
            <a:custGeom>
              <a:avLst/>
              <a:gdLst/>
              <a:ahLst/>
              <a:cxnLst/>
              <a:rect l="l" t="t" r="r" b="b"/>
              <a:pathLst>
                <a:path w="18414" h="69850">
                  <a:moveTo>
                    <a:pt x="0" y="0"/>
                  </a:moveTo>
                  <a:lnTo>
                    <a:pt x="10248" y="0"/>
                  </a:lnTo>
                  <a:lnTo>
                    <a:pt x="16103" y="0"/>
                  </a:lnTo>
                  <a:lnTo>
                    <a:pt x="18287" y="0"/>
                  </a:lnTo>
                  <a:lnTo>
                    <a:pt x="18287" y="12446"/>
                  </a:lnTo>
                  <a:lnTo>
                    <a:pt x="18287" y="68033"/>
                  </a:lnTo>
                </a:path>
                <a:path w="18414" h="69850">
                  <a:moveTo>
                    <a:pt x="9525" y="69494"/>
                  </a:moveTo>
                  <a:lnTo>
                    <a:pt x="9525" y="14643"/>
                  </a:lnTo>
                  <a:lnTo>
                    <a:pt x="9525" y="9499"/>
                  </a:lnTo>
                  <a:lnTo>
                    <a:pt x="4406" y="8051"/>
                  </a:lnTo>
                  <a:lnTo>
                    <a:pt x="4406" y="1170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6" name="object 556"/>
          <p:cNvSpPr/>
          <p:nvPr/>
        </p:nvSpPr>
        <p:spPr>
          <a:xfrm>
            <a:off x="10092309" y="4737696"/>
            <a:ext cx="411480" cy="177800"/>
          </a:xfrm>
          <a:custGeom>
            <a:avLst/>
            <a:gdLst/>
            <a:ahLst/>
            <a:cxnLst/>
            <a:rect l="l" t="t" r="r" b="b"/>
            <a:pathLst>
              <a:path w="411479" h="177800">
                <a:moveTo>
                  <a:pt x="10985" y="158737"/>
                </a:moveTo>
                <a:lnTo>
                  <a:pt x="10985" y="177761"/>
                </a:lnTo>
              </a:path>
              <a:path w="411479" h="177800">
                <a:moveTo>
                  <a:pt x="411111" y="6578"/>
                </a:moveTo>
                <a:lnTo>
                  <a:pt x="18300" y="1460"/>
                </a:lnTo>
                <a:lnTo>
                  <a:pt x="13906" y="1460"/>
                </a:lnTo>
                <a:lnTo>
                  <a:pt x="10985" y="6578"/>
                </a:lnTo>
                <a:lnTo>
                  <a:pt x="10985" y="13893"/>
                </a:lnTo>
                <a:lnTo>
                  <a:pt x="10985" y="134594"/>
                </a:lnTo>
              </a:path>
              <a:path w="411479" h="177800">
                <a:moveTo>
                  <a:pt x="47548" y="130937"/>
                </a:moveTo>
                <a:lnTo>
                  <a:pt x="46088" y="130937"/>
                </a:lnTo>
                <a:lnTo>
                  <a:pt x="43167" y="129476"/>
                </a:lnTo>
                <a:lnTo>
                  <a:pt x="43167" y="127292"/>
                </a:lnTo>
                <a:lnTo>
                  <a:pt x="43167" y="13893"/>
                </a:lnTo>
                <a:lnTo>
                  <a:pt x="43167" y="11696"/>
                </a:lnTo>
                <a:lnTo>
                  <a:pt x="46088" y="10236"/>
                </a:lnTo>
                <a:lnTo>
                  <a:pt x="47548" y="10236"/>
                </a:lnTo>
                <a:lnTo>
                  <a:pt x="356996" y="13893"/>
                </a:lnTo>
                <a:lnTo>
                  <a:pt x="359194" y="13893"/>
                </a:lnTo>
                <a:lnTo>
                  <a:pt x="361365" y="16090"/>
                </a:lnTo>
                <a:lnTo>
                  <a:pt x="361365" y="18287"/>
                </a:lnTo>
                <a:lnTo>
                  <a:pt x="361365" y="130937"/>
                </a:lnTo>
                <a:lnTo>
                  <a:pt x="361365" y="133870"/>
                </a:lnTo>
                <a:lnTo>
                  <a:pt x="359194" y="135318"/>
                </a:lnTo>
                <a:lnTo>
                  <a:pt x="356996" y="135318"/>
                </a:lnTo>
                <a:lnTo>
                  <a:pt x="47548" y="130937"/>
                </a:lnTo>
              </a:path>
              <a:path w="411479" h="177800">
                <a:moveTo>
                  <a:pt x="335775" y="50469"/>
                </a:moveTo>
                <a:lnTo>
                  <a:pt x="60718" y="46824"/>
                </a:lnTo>
              </a:path>
              <a:path w="411479" h="177800">
                <a:moveTo>
                  <a:pt x="343827" y="88506"/>
                </a:moveTo>
                <a:lnTo>
                  <a:pt x="349681" y="88506"/>
                </a:lnTo>
                <a:lnTo>
                  <a:pt x="354063" y="84124"/>
                </a:lnTo>
                <a:lnTo>
                  <a:pt x="354063" y="78270"/>
                </a:lnTo>
                <a:lnTo>
                  <a:pt x="354063" y="71691"/>
                </a:lnTo>
                <a:lnTo>
                  <a:pt x="349681" y="67297"/>
                </a:lnTo>
                <a:lnTo>
                  <a:pt x="343827" y="67297"/>
                </a:lnTo>
                <a:lnTo>
                  <a:pt x="337235" y="67297"/>
                </a:lnTo>
                <a:lnTo>
                  <a:pt x="332117" y="70954"/>
                </a:lnTo>
                <a:lnTo>
                  <a:pt x="332117" y="77546"/>
                </a:lnTo>
                <a:lnTo>
                  <a:pt x="332117" y="83400"/>
                </a:lnTo>
                <a:lnTo>
                  <a:pt x="337235" y="88506"/>
                </a:lnTo>
                <a:lnTo>
                  <a:pt x="343827" y="88506"/>
                </a:lnTo>
              </a:path>
              <a:path w="411479" h="177800">
                <a:moveTo>
                  <a:pt x="9512" y="0"/>
                </a:moveTo>
                <a:lnTo>
                  <a:pt x="3657" y="723"/>
                </a:lnTo>
                <a:lnTo>
                  <a:pt x="0" y="10236"/>
                </a:lnTo>
                <a:lnTo>
                  <a:pt x="0" y="16814"/>
                </a:lnTo>
                <a:lnTo>
                  <a:pt x="0" y="126555"/>
                </a:lnTo>
                <a:lnTo>
                  <a:pt x="836" y="135142"/>
                </a:lnTo>
                <a:lnTo>
                  <a:pt x="2840" y="145927"/>
                </a:lnTo>
                <a:lnTo>
                  <a:pt x="5256" y="156168"/>
                </a:lnTo>
                <a:lnTo>
                  <a:pt x="7327" y="163118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57" name="object 557"/>
          <p:cNvGrpSpPr/>
          <p:nvPr/>
        </p:nvGrpSpPr>
        <p:grpSpPr>
          <a:xfrm>
            <a:off x="10011752" y="4499852"/>
            <a:ext cx="496570" cy="896619"/>
            <a:chOff x="4957152" y="4499851"/>
            <a:chExt cx="496570" cy="896619"/>
          </a:xfrm>
        </p:grpSpPr>
        <p:sp>
          <p:nvSpPr>
            <p:cNvPr id="558" name="object 558"/>
            <p:cNvSpPr/>
            <p:nvPr/>
          </p:nvSpPr>
          <p:spPr>
            <a:xfrm>
              <a:off x="5029122" y="4870843"/>
              <a:ext cx="415925" cy="139065"/>
            </a:xfrm>
            <a:custGeom>
              <a:avLst/>
              <a:gdLst/>
              <a:ahLst/>
              <a:cxnLst/>
              <a:rect l="l" t="t" r="r" b="b"/>
              <a:pathLst>
                <a:path w="415925" h="139064">
                  <a:moveTo>
                    <a:pt x="29808" y="137515"/>
                  </a:moveTo>
                  <a:lnTo>
                    <a:pt x="34202" y="138252"/>
                  </a:lnTo>
                  <a:lnTo>
                    <a:pt x="40044" y="138976"/>
                  </a:lnTo>
                  <a:lnTo>
                    <a:pt x="43702" y="138976"/>
                  </a:lnTo>
                </a:path>
                <a:path w="415925" h="139064">
                  <a:moveTo>
                    <a:pt x="2020" y="40220"/>
                  </a:moveTo>
                  <a:lnTo>
                    <a:pt x="668" y="45353"/>
                  </a:lnTo>
                  <a:lnTo>
                    <a:pt x="0" y="51650"/>
                  </a:lnTo>
                  <a:lnTo>
                    <a:pt x="158" y="58633"/>
                  </a:lnTo>
                  <a:lnTo>
                    <a:pt x="12993" y="98729"/>
                  </a:lnTo>
                  <a:lnTo>
                    <a:pt x="9323" y="107530"/>
                  </a:lnTo>
                  <a:lnTo>
                    <a:pt x="9323" y="111175"/>
                  </a:lnTo>
                  <a:lnTo>
                    <a:pt x="8586" y="113385"/>
                  </a:lnTo>
                  <a:lnTo>
                    <a:pt x="12244" y="117767"/>
                  </a:lnTo>
                  <a:lnTo>
                    <a:pt x="12993" y="119227"/>
                  </a:lnTo>
                  <a:lnTo>
                    <a:pt x="14441" y="122148"/>
                  </a:lnTo>
                  <a:lnTo>
                    <a:pt x="16638" y="125082"/>
                  </a:lnTo>
                </a:path>
                <a:path w="415925" h="139064">
                  <a:moveTo>
                    <a:pt x="15178" y="100939"/>
                  </a:moveTo>
                  <a:lnTo>
                    <a:pt x="23953" y="101676"/>
                  </a:lnTo>
                  <a:lnTo>
                    <a:pt x="29084" y="101676"/>
                  </a:lnTo>
                  <a:lnTo>
                    <a:pt x="32742" y="101676"/>
                  </a:lnTo>
                  <a:lnTo>
                    <a:pt x="37123" y="106794"/>
                  </a:lnTo>
                  <a:lnTo>
                    <a:pt x="49556" y="123621"/>
                  </a:lnTo>
                  <a:lnTo>
                    <a:pt x="415329" y="128003"/>
                  </a:lnTo>
                </a:path>
                <a:path w="415925" h="139064">
                  <a:moveTo>
                    <a:pt x="405804" y="65100"/>
                  </a:moveTo>
                  <a:lnTo>
                    <a:pt x="379464" y="64363"/>
                  </a:lnTo>
                  <a:lnTo>
                    <a:pt x="372162" y="64363"/>
                  </a:lnTo>
                  <a:lnTo>
                    <a:pt x="368492" y="61429"/>
                  </a:lnTo>
                  <a:lnTo>
                    <a:pt x="368492" y="54851"/>
                  </a:lnTo>
                  <a:lnTo>
                    <a:pt x="368492" y="31445"/>
                  </a:lnTo>
                </a:path>
                <a:path w="415925" h="139064">
                  <a:moveTo>
                    <a:pt x="391174" y="55587"/>
                  </a:moveTo>
                  <a:lnTo>
                    <a:pt x="399226" y="55587"/>
                  </a:lnTo>
                  <a:lnTo>
                    <a:pt x="404344" y="50457"/>
                  </a:lnTo>
                  <a:lnTo>
                    <a:pt x="404344" y="42417"/>
                  </a:lnTo>
                  <a:lnTo>
                    <a:pt x="404344" y="35102"/>
                  </a:lnTo>
                  <a:lnTo>
                    <a:pt x="399226" y="28524"/>
                  </a:lnTo>
                  <a:lnTo>
                    <a:pt x="391174" y="28524"/>
                  </a:lnTo>
                  <a:lnTo>
                    <a:pt x="383871" y="28524"/>
                  </a:lnTo>
                  <a:lnTo>
                    <a:pt x="377280" y="35102"/>
                  </a:lnTo>
                  <a:lnTo>
                    <a:pt x="377280" y="42417"/>
                  </a:lnTo>
                  <a:lnTo>
                    <a:pt x="377280" y="49733"/>
                  </a:lnTo>
                  <a:lnTo>
                    <a:pt x="383871" y="55587"/>
                  </a:lnTo>
                  <a:lnTo>
                    <a:pt x="391174" y="55587"/>
                  </a:lnTo>
                </a:path>
                <a:path w="415925" h="139064">
                  <a:moveTo>
                    <a:pt x="399226" y="30721"/>
                  </a:moveTo>
                  <a:lnTo>
                    <a:pt x="397329" y="36534"/>
                  </a:lnTo>
                  <a:lnTo>
                    <a:pt x="393923" y="43791"/>
                  </a:lnTo>
                  <a:lnTo>
                    <a:pt x="389146" y="50364"/>
                  </a:lnTo>
                  <a:lnTo>
                    <a:pt x="383135" y="54127"/>
                  </a:lnTo>
                </a:path>
                <a:path w="415925" h="139064">
                  <a:moveTo>
                    <a:pt x="26887" y="27063"/>
                  </a:moveTo>
                  <a:lnTo>
                    <a:pt x="34202" y="27063"/>
                  </a:lnTo>
                  <a:lnTo>
                    <a:pt x="40044" y="21209"/>
                  </a:lnTo>
                  <a:lnTo>
                    <a:pt x="40044" y="13881"/>
                  </a:lnTo>
                  <a:lnTo>
                    <a:pt x="40044" y="6578"/>
                  </a:lnTo>
                  <a:lnTo>
                    <a:pt x="34202" y="0"/>
                  </a:lnTo>
                  <a:lnTo>
                    <a:pt x="26887" y="0"/>
                  </a:lnTo>
                  <a:lnTo>
                    <a:pt x="19572" y="0"/>
                  </a:lnTo>
                  <a:lnTo>
                    <a:pt x="12993" y="6578"/>
                  </a:lnTo>
                  <a:lnTo>
                    <a:pt x="12993" y="13881"/>
                  </a:lnTo>
                  <a:lnTo>
                    <a:pt x="12993" y="21209"/>
                  </a:lnTo>
                  <a:lnTo>
                    <a:pt x="19572" y="27063"/>
                  </a:lnTo>
                  <a:lnTo>
                    <a:pt x="26887" y="27063"/>
                  </a:lnTo>
                </a:path>
                <a:path w="415925" h="139064">
                  <a:moveTo>
                    <a:pt x="34202" y="2171"/>
                  </a:moveTo>
                  <a:lnTo>
                    <a:pt x="32724" y="7890"/>
                  </a:lnTo>
                  <a:lnTo>
                    <a:pt x="29533" y="14981"/>
                  </a:lnTo>
                  <a:lnTo>
                    <a:pt x="24835" y="21522"/>
                  </a:lnTo>
                  <a:lnTo>
                    <a:pt x="18835" y="25590"/>
                  </a:lnTo>
                </a:path>
                <a:path w="415925" h="139064">
                  <a:moveTo>
                    <a:pt x="56872" y="46812"/>
                  </a:moveTo>
                  <a:lnTo>
                    <a:pt x="53951" y="46812"/>
                  </a:lnTo>
                  <a:lnTo>
                    <a:pt x="52477" y="45338"/>
                  </a:lnTo>
                  <a:lnTo>
                    <a:pt x="52477" y="43154"/>
                  </a:lnTo>
                  <a:lnTo>
                    <a:pt x="52477" y="26327"/>
                  </a:lnTo>
                  <a:lnTo>
                    <a:pt x="52477" y="23406"/>
                  </a:lnTo>
                  <a:lnTo>
                    <a:pt x="53951" y="21945"/>
                  </a:lnTo>
                  <a:lnTo>
                    <a:pt x="56872" y="21945"/>
                  </a:lnTo>
                  <a:lnTo>
                    <a:pt x="355334" y="26327"/>
                  </a:lnTo>
                  <a:lnTo>
                    <a:pt x="356782" y="26327"/>
                  </a:lnTo>
                  <a:lnTo>
                    <a:pt x="359716" y="27787"/>
                  </a:lnTo>
                  <a:lnTo>
                    <a:pt x="359716" y="30721"/>
                  </a:lnTo>
                  <a:lnTo>
                    <a:pt x="359716" y="46812"/>
                  </a:lnTo>
                  <a:lnTo>
                    <a:pt x="359716" y="49733"/>
                  </a:lnTo>
                  <a:lnTo>
                    <a:pt x="356782" y="51193"/>
                  </a:lnTo>
                  <a:lnTo>
                    <a:pt x="355334" y="51193"/>
                  </a:lnTo>
                  <a:lnTo>
                    <a:pt x="56872" y="4681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9" name="object 559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4957152" y="4553254"/>
              <a:ext cx="496150" cy="322795"/>
            </a:xfrm>
            <a:prstGeom prst="rect">
              <a:avLst/>
            </a:prstGeom>
          </p:spPr>
        </p:pic>
        <p:pic>
          <p:nvPicPr>
            <p:cNvPr id="560" name="object 560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5076393" y="4990706"/>
              <a:ext cx="330111" cy="87972"/>
            </a:xfrm>
            <a:prstGeom prst="rect">
              <a:avLst/>
            </a:prstGeom>
          </p:spPr>
        </p:pic>
        <p:sp>
          <p:nvSpPr>
            <p:cNvPr id="561" name="object 561"/>
            <p:cNvSpPr/>
            <p:nvPr/>
          </p:nvSpPr>
          <p:spPr>
            <a:xfrm>
              <a:off x="5053075" y="5093220"/>
              <a:ext cx="382905" cy="102870"/>
            </a:xfrm>
            <a:custGeom>
              <a:avLst/>
              <a:gdLst/>
              <a:ahLst/>
              <a:cxnLst/>
              <a:rect l="l" t="t" r="r" b="b"/>
              <a:pathLst>
                <a:path w="382904" h="102870">
                  <a:moveTo>
                    <a:pt x="8039" y="97282"/>
                  </a:moveTo>
                  <a:lnTo>
                    <a:pt x="2933" y="97282"/>
                  </a:lnTo>
                  <a:lnTo>
                    <a:pt x="0" y="92900"/>
                  </a:lnTo>
                  <a:lnTo>
                    <a:pt x="0" y="89242"/>
                  </a:lnTo>
                  <a:lnTo>
                    <a:pt x="0" y="8775"/>
                  </a:lnTo>
                  <a:lnTo>
                    <a:pt x="0" y="4381"/>
                  </a:lnTo>
                  <a:lnTo>
                    <a:pt x="2933" y="0"/>
                  </a:lnTo>
                  <a:lnTo>
                    <a:pt x="8039" y="0"/>
                  </a:lnTo>
                  <a:lnTo>
                    <a:pt x="374535" y="5118"/>
                  </a:lnTo>
                  <a:lnTo>
                    <a:pt x="379666" y="5118"/>
                  </a:lnTo>
                  <a:lnTo>
                    <a:pt x="382587" y="9499"/>
                  </a:lnTo>
                  <a:lnTo>
                    <a:pt x="382587" y="13906"/>
                  </a:lnTo>
                  <a:lnTo>
                    <a:pt x="382587" y="94361"/>
                  </a:lnTo>
                  <a:lnTo>
                    <a:pt x="382587" y="98018"/>
                  </a:lnTo>
                  <a:lnTo>
                    <a:pt x="379666" y="102400"/>
                  </a:lnTo>
                  <a:lnTo>
                    <a:pt x="374535" y="10240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2" name="object 562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5061038" y="5098986"/>
              <a:ext cx="71869" cy="72593"/>
            </a:xfrm>
            <a:prstGeom prst="rect">
              <a:avLst/>
            </a:prstGeom>
          </p:spPr>
        </p:pic>
        <p:sp>
          <p:nvSpPr>
            <p:cNvPr id="563" name="object 563"/>
            <p:cNvSpPr/>
            <p:nvPr/>
          </p:nvSpPr>
          <p:spPr>
            <a:xfrm>
              <a:off x="4960175" y="4502137"/>
              <a:ext cx="459105" cy="883919"/>
            </a:xfrm>
            <a:custGeom>
              <a:avLst/>
              <a:gdLst/>
              <a:ahLst/>
              <a:cxnLst/>
              <a:rect l="l" t="t" r="r" b="b"/>
              <a:pathLst>
                <a:path w="459104" h="883920">
                  <a:moveTo>
                    <a:pt x="454266" y="643026"/>
                  </a:moveTo>
                  <a:lnTo>
                    <a:pt x="257492" y="640079"/>
                  </a:lnTo>
                </a:path>
                <a:path w="459104" h="883920">
                  <a:moveTo>
                    <a:pt x="149225" y="720547"/>
                  </a:moveTo>
                  <a:lnTo>
                    <a:pt x="149225" y="705929"/>
                  </a:lnTo>
                  <a:lnTo>
                    <a:pt x="125082" y="705192"/>
                  </a:lnTo>
                  <a:lnTo>
                    <a:pt x="125082" y="720547"/>
                  </a:lnTo>
                  <a:lnTo>
                    <a:pt x="149225" y="720547"/>
                  </a:lnTo>
                  <a:close/>
                </a:path>
                <a:path w="459104" h="883920">
                  <a:moveTo>
                    <a:pt x="297726" y="791514"/>
                  </a:moveTo>
                  <a:lnTo>
                    <a:pt x="290410" y="791514"/>
                  </a:lnTo>
                  <a:lnTo>
                    <a:pt x="297726" y="791514"/>
                  </a:lnTo>
                  <a:lnTo>
                    <a:pt x="305028" y="791514"/>
                  </a:lnTo>
                  <a:lnTo>
                    <a:pt x="310883" y="787120"/>
                  </a:lnTo>
                  <a:lnTo>
                    <a:pt x="314553" y="783463"/>
                  </a:lnTo>
                  <a:lnTo>
                    <a:pt x="329196" y="764451"/>
                  </a:lnTo>
                  <a:lnTo>
                    <a:pt x="329196" y="735926"/>
                  </a:lnTo>
                </a:path>
                <a:path w="459104" h="883920">
                  <a:moveTo>
                    <a:pt x="306514" y="773226"/>
                  </a:moveTo>
                  <a:lnTo>
                    <a:pt x="306514" y="703732"/>
                  </a:lnTo>
                  <a:lnTo>
                    <a:pt x="310080" y="711735"/>
                  </a:lnTo>
                  <a:lnTo>
                    <a:pt x="314271" y="721656"/>
                  </a:lnTo>
                  <a:lnTo>
                    <a:pt x="319151" y="730480"/>
                  </a:lnTo>
                  <a:lnTo>
                    <a:pt x="324789" y="735190"/>
                  </a:lnTo>
                </a:path>
                <a:path w="459104" h="883920">
                  <a:moveTo>
                    <a:pt x="287489" y="700798"/>
                  </a:moveTo>
                  <a:lnTo>
                    <a:pt x="291871" y="702995"/>
                  </a:lnTo>
                  <a:lnTo>
                    <a:pt x="294805" y="708850"/>
                  </a:lnTo>
                  <a:lnTo>
                    <a:pt x="294068" y="713244"/>
                  </a:lnTo>
                  <a:lnTo>
                    <a:pt x="294068" y="719835"/>
                  </a:lnTo>
                </a:path>
                <a:path w="459104" h="883920">
                  <a:moveTo>
                    <a:pt x="187261" y="734466"/>
                  </a:moveTo>
                  <a:lnTo>
                    <a:pt x="187261" y="752741"/>
                  </a:lnTo>
                </a:path>
                <a:path w="459104" h="883920">
                  <a:moveTo>
                    <a:pt x="378193" y="784199"/>
                  </a:moveTo>
                  <a:lnTo>
                    <a:pt x="314553" y="783463"/>
                  </a:lnTo>
                </a:path>
                <a:path w="459104" h="883920">
                  <a:moveTo>
                    <a:pt x="166789" y="757135"/>
                  </a:moveTo>
                  <a:lnTo>
                    <a:pt x="163131" y="762990"/>
                  </a:lnTo>
                </a:path>
                <a:path w="459104" h="883920">
                  <a:moveTo>
                    <a:pt x="0" y="820051"/>
                  </a:moveTo>
                  <a:lnTo>
                    <a:pt x="5247" y="826553"/>
                  </a:lnTo>
                  <a:lnTo>
                    <a:pt x="12345" y="832575"/>
                  </a:lnTo>
                  <a:lnTo>
                    <a:pt x="21504" y="837637"/>
                  </a:lnTo>
                  <a:lnTo>
                    <a:pt x="32931" y="841260"/>
                  </a:lnTo>
                  <a:lnTo>
                    <a:pt x="33642" y="841260"/>
                  </a:lnTo>
                  <a:lnTo>
                    <a:pt x="67289" y="847273"/>
                  </a:lnTo>
                  <a:lnTo>
                    <a:pt x="109640" y="855889"/>
                  </a:lnTo>
                  <a:lnTo>
                    <a:pt x="151851" y="866151"/>
                  </a:lnTo>
                  <a:lnTo>
                    <a:pt x="185077" y="877100"/>
                  </a:lnTo>
                  <a:lnTo>
                    <a:pt x="211480" y="883846"/>
                  </a:lnTo>
                  <a:lnTo>
                    <a:pt x="239393" y="883869"/>
                  </a:lnTo>
                  <a:lnTo>
                    <a:pt x="265931" y="878128"/>
                  </a:lnTo>
                  <a:lnTo>
                    <a:pt x="288213" y="867587"/>
                  </a:lnTo>
                </a:path>
                <a:path w="459104" h="883920">
                  <a:moveTo>
                    <a:pt x="285292" y="852970"/>
                  </a:moveTo>
                  <a:lnTo>
                    <a:pt x="266009" y="863438"/>
                  </a:lnTo>
                  <a:lnTo>
                    <a:pt x="241309" y="869791"/>
                  </a:lnTo>
                  <a:lnTo>
                    <a:pt x="214823" y="870658"/>
                  </a:lnTo>
                  <a:lnTo>
                    <a:pt x="190182" y="864666"/>
                  </a:lnTo>
                  <a:lnTo>
                    <a:pt x="155898" y="853802"/>
                  </a:lnTo>
                  <a:lnTo>
                    <a:pt x="112836" y="843629"/>
                  </a:lnTo>
                  <a:lnTo>
                    <a:pt x="70046" y="834827"/>
                  </a:lnTo>
                  <a:lnTo>
                    <a:pt x="36575" y="828078"/>
                  </a:lnTo>
                  <a:lnTo>
                    <a:pt x="35102" y="828078"/>
                  </a:lnTo>
                  <a:lnTo>
                    <a:pt x="19985" y="822221"/>
                  </a:lnTo>
                  <a:lnTo>
                    <a:pt x="10696" y="812455"/>
                  </a:lnTo>
                  <a:lnTo>
                    <a:pt x="5384" y="800630"/>
                  </a:lnTo>
                  <a:lnTo>
                    <a:pt x="2197" y="788593"/>
                  </a:lnTo>
                  <a:lnTo>
                    <a:pt x="2197" y="787120"/>
                  </a:lnTo>
                  <a:lnTo>
                    <a:pt x="1473" y="784199"/>
                  </a:lnTo>
                  <a:lnTo>
                    <a:pt x="723" y="782739"/>
                  </a:lnTo>
                  <a:lnTo>
                    <a:pt x="723" y="782015"/>
                  </a:lnTo>
                  <a:lnTo>
                    <a:pt x="723" y="781265"/>
                  </a:lnTo>
                  <a:lnTo>
                    <a:pt x="0" y="779805"/>
                  </a:lnTo>
                </a:path>
                <a:path w="459104" h="883920">
                  <a:moveTo>
                    <a:pt x="18287" y="62915"/>
                  </a:moveTo>
                  <a:lnTo>
                    <a:pt x="24879" y="68770"/>
                  </a:lnTo>
                  <a:lnTo>
                    <a:pt x="26327" y="76822"/>
                  </a:lnTo>
                  <a:lnTo>
                    <a:pt x="28536" y="80467"/>
                  </a:lnTo>
                </a:path>
                <a:path w="459104" h="883920">
                  <a:moveTo>
                    <a:pt x="368681" y="12445"/>
                  </a:moveTo>
                  <a:lnTo>
                    <a:pt x="331381" y="0"/>
                  </a:lnTo>
                </a:path>
                <a:path w="459104" h="883920">
                  <a:moveTo>
                    <a:pt x="458673" y="83413"/>
                  </a:moveTo>
                  <a:lnTo>
                    <a:pt x="449884" y="81940"/>
                  </a:lnTo>
                  <a:lnTo>
                    <a:pt x="442569" y="81940"/>
                  </a:lnTo>
                  <a:lnTo>
                    <a:pt x="435990" y="8120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4" name="object 564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5004066" y="4510836"/>
              <a:ext cx="307327" cy="76263"/>
            </a:xfrm>
            <a:prstGeom prst="rect">
              <a:avLst/>
            </a:prstGeom>
          </p:spPr>
        </p:pic>
        <p:pic>
          <p:nvPicPr>
            <p:cNvPr id="565" name="object 565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5086089" y="5240431"/>
              <a:ext cx="146915" cy="155722"/>
            </a:xfrm>
            <a:prstGeom prst="rect">
              <a:avLst/>
            </a:prstGeom>
          </p:spPr>
        </p:pic>
        <p:sp>
          <p:nvSpPr>
            <p:cNvPr id="566" name="object 566"/>
            <p:cNvSpPr/>
            <p:nvPr/>
          </p:nvSpPr>
          <p:spPr>
            <a:xfrm>
              <a:off x="5007724" y="5016411"/>
              <a:ext cx="44450" cy="138430"/>
            </a:xfrm>
            <a:custGeom>
              <a:avLst/>
              <a:gdLst/>
              <a:ahLst/>
              <a:cxnLst/>
              <a:rect l="l" t="t" r="r" b="b"/>
              <a:pathLst>
                <a:path w="44450" h="138429">
                  <a:moveTo>
                    <a:pt x="0" y="138252"/>
                  </a:moveTo>
                  <a:lnTo>
                    <a:pt x="7992" y="101734"/>
                  </a:lnTo>
                  <a:lnTo>
                    <a:pt x="20026" y="63363"/>
                  </a:lnTo>
                  <a:lnTo>
                    <a:pt x="33020" y="27874"/>
                  </a:lnTo>
                  <a:lnTo>
                    <a:pt x="4389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7" name="object 567"/>
          <p:cNvSpPr/>
          <p:nvPr/>
        </p:nvSpPr>
        <p:spPr>
          <a:xfrm>
            <a:off x="9367367" y="4514583"/>
            <a:ext cx="297180" cy="1101090"/>
          </a:xfrm>
          <a:custGeom>
            <a:avLst/>
            <a:gdLst/>
            <a:ahLst/>
            <a:cxnLst/>
            <a:rect l="l" t="t" r="r" b="b"/>
            <a:pathLst>
              <a:path w="297179" h="1101089">
                <a:moveTo>
                  <a:pt x="297002" y="1100937"/>
                </a:moveTo>
                <a:lnTo>
                  <a:pt x="0" y="1095806"/>
                </a:lnTo>
                <a:lnTo>
                  <a:pt x="0" y="0"/>
                </a:lnTo>
                <a:lnTo>
                  <a:pt x="297002" y="5118"/>
                </a:lnTo>
                <a:lnTo>
                  <a:pt x="297002" y="1100937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8967242" y="4534332"/>
            <a:ext cx="301625" cy="1076325"/>
          </a:xfrm>
          <a:custGeom>
            <a:avLst/>
            <a:gdLst/>
            <a:ahLst/>
            <a:cxnLst/>
            <a:rect l="l" t="t" r="r" b="b"/>
            <a:pathLst>
              <a:path w="301625" h="1076325">
                <a:moveTo>
                  <a:pt x="301383" y="1047534"/>
                </a:moveTo>
                <a:lnTo>
                  <a:pt x="299074" y="1058882"/>
                </a:lnTo>
                <a:lnTo>
                  <a:pt x="292787" y="1068106"/>
                </a:lnTo>
                <a:lnTo>
                  <a:pt x="283483" y="1074174"/>
                </a:lnTo>
                <a:lnTo>
                  <a:pt x="272122" y="1076058"/>
                </a:lnTo>
                <a:lnTo>
                  <a:pt x="29248" y="1070216"/>
                </a:lnTo>
                <a:lnTo>
                  <a:pt x="17889" y="1067483"/>
                </a:lnTo>
                <a:lnTo>
                  <a:pt x="8589" y="1060981"/>
                </a:lnTo>
                <a:lnTo>
                  <a:pt x="2307" y="1051601"/>
                </a:lnTo>
                <a:lnTo>
                  <a:pt x="0" y="1040231"/>
                </a:lnTo>
                <a:lnTo>
                  <a:pt x="0" y="29273"/>
                </a:lnTo>
                <a:lnTo>
                  <a:pt x="2307" y="17905"/>
                </a:lnTo>
                <a:lnTo>
                  <a:pt x="8589" y="8597"/>
                </a:lnTo>
                <a:lnTo>
                  <a:pt x="17889" y="2309"/>
                </a:lnTo>
                <a:lnTo>
                  <a:pt x="29248" y="0"/>
                </a:lnTo>
                <a:lnTo>
                  <a:pt x="272122" y="0"/>
                </a:lnTo>
                <a:lnTo>
                  <a:pt x="283483" y="2309"/>
                </a:lnTo>
                <a:lnTo>
                  <a:pt x="292787" y="8597"/>
                </a:lnTo>
                <a:lnTo>
                  <a:pt x="299074" y="17905"/>
                </a:lnTo>
                <a:lnTo>
                  <a:pt x="301383" y="29273"/>
                </a:lnTo>
                <a:lnTo>
                  <a:pt x="301383" y="1047534"/>
                </a:lnTo>
              </a:path>
              <a:path w="301625" h="1076325">
                <a:moveTo>
                  <a:pt x="53403" y="175577"/>
                </a:moveTo>
                <a:lnTo>
                  <a:pt x="30721" y="175577"/>
                </a:lnTo>
                <a:lnTo>
                  <a:pt x="30721" y="27800"/>
                </a:lnTo>
                <a:lnTo>
                  <a:pt x="258216" y="27800"/>
                </a:lnTo>
                <a:lnTo>
                  <a:pt x="258216" y="175577"/>
                </a:lnTo>
                <a:lnTo>
                  <a:pt x="231152" y="175577"/>
                </a:lnTo>
              </a:path>
              <a:path w="301625" h="1076325">
                <a:moveTo>
                  <a:pt x="55587" y="427215"/>
                </a:moveTo>
                <a:lnTo>
                  <a:pt x="31457" y="427215"/>
                </a:lnTo>
                <a:lnTo>
                  <a:pt x="31457" y="279438"/>
                </a:lnTo>
                <a:lnTo>
                  <a:pt x="259689" y="280911"/>
                </a:lnTo>
                <a:lnTo>
                  <a:pt x="259689" y="427951"/>
                </a:lnTo>
                <a:lnTo>
                  <a:pt x="231152" y="427951"/>
                </a:lnTo>
              </a:path>
              <a:path w="301625" h="1076325">
                <a:moveTo>
                  <a:pt x="53403" y="678853"/>
                </a:moveTo>
                <a:lnTo>
                  <a:pt x="32918" y="678853"/>
                </a:lnTo>
                <a:lnTo>
                  <a:pt x="32918" y="531088"/>
                </a:lnTo>
                <a:lnTo>
                  <a:pt x="260413" y="534009"/>
                </a:lnTo>
                <a:lnTo>
                  <a:pt x="260413" y="681050"/>
                </a:lnTo>
                <a:lnTo>
                  <a:pt x="231152" y="681050"/>
                </a:lnTo>
              </a:path>
              <a:path w="301625" h="1076325">
                <a:moveTo>
                  <a:pt x="53403" y="930490"/>
                </a:moveTo>
                <a:lnTo>
                  <a:pt x="33642" y="930490"/>
                </a:lnTo>
                <a:lnTo>
                  <a:pt x="33642" y="783450"/>
                </a:lnTo>
                <a:lnTo>
                  <a:pt x="261874" y="786384"/>
                </a:lnTo>
                <a:lnTo>
                  <a:pt x="261874" y="934148"/>
                </a:lnTo>
                <a:lnTo>
                  <a:pt x="233337" y="933424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9" name="object 569"/>
          <p:cNvGrpSpPr/>
          <p:nvPr/>
        </p:nvGrpSpPr>
        <p:grpSpPr>
          <a:xfrm>
            <a:off x="8067371" y="4521073"/>
            <a:ext cx="592455" cy="1228725"/>
            <a:chOff x="3012770" y="4521072"/>
            <a:chExt cx="592455" cy="1228725"/>
          </a:xfrm>
        </p:grpSpPr>
        <p:sp>
          <p:nvSpPr>
            <p:cNvPr id="570" name="object 570"/>
            <p:cNvSpPr/>
            <p:nvPr/>
          </p:nvSpPr>
          <p:spPr>
            <a:xfrm>
              <a:off x="3062617" y="4523358"/>
              <a:ext cx="267970" cy="1223645"/>
            </a:xfrm>
            <a:custGeom>
              <a:avLst/>
              <a:gdLst/>
              <a:ahLst/>
              <a:cxnLst/>
              <a:rect l="l" t="t" r="r" b="b"/>
              <a:pathLst>
                <a:path w="267970" h="1223645">
                  <a:moveTo>
                    <a:pt x="10960" y="16827"/>
                  </a:moveTo>
                  <a:lnTo>
                    <a:pt x="227495" y="0"/>
                  </a:lnTo>
                  <a:lnTo>
                    <a:pt x="245204" y="380"/>
                  </a:lnTo>
                  <a:lnTo>
                    <a:pt x="257765" y="7958"/>
                  </a:lnTo>
                  <a:lnTo>
                    <a:pt x="265249" y="22529"/>
                  </a:lnTo>
                  <a:lnTo>
                    <a:pt x="267728" y="43891"/>
                  </a:lnTo>
                  <a:lnTo>
                    <a:pt x="267728" y="1165326"/>
                  </a:lnTo>
                  <a:lnTo>
                    <a:pt x="35839" y="1220901"/>
                  </a:lnTo>
                  <a:lnTo>
                    <a:pt x="21550" y="1223605"/>
                  </a:lnTo>
                  <a:lnTo>
                    <a:pt x="11512" y="1221093"/>
                  </a:lnTo>
                  <a:lnTo>
                    <a:pt x="5589" y="1213916"/>
                  </a:lnTo>
                  <a:lnTo>
                    <a:pt x="3644" y="1202626"/>
                  </a:lnTo>
                  <a:lnTo>
                    <a:pt x="0" y="31457"/>
                  </a:lnTo>
                  <a:lnTo>
                    <a:pt x="0" y="21221"/>
                  </a:lnTo>
                  <a:lnTo>
                    <a:pt x="2920" y="18287"/>
                  </a:lnTo>
                  <a:lnTo>
                    <a:pt x="10960" y="16827"/>
                  </a:lnTo>
                </a:path>
                <a:path w="267970" h="1223645">
                  <a:moveTo>
                    <a:pt x="35839" y="59245"/>
                  </a:moveTo>
                  <a:lnTo>
                    <a:pt x="220916" y="46100"/>
                  </a:lnTo>
                  <a:lnTo>
                    <a:pt x="220916" y="1131671"/>
                  </a:lnTo>
                  <a:lnTo>
                    <a:pt x="46812" y="1175562"/>
                  </a:lnTo>
                  <a:lnTo>
                    <a:pt x="35839" y="5924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71" name="object 571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3012770" y="5135549"/>
              <a:ext cx="206754" cy="105909"/>
            </a:xfrm>
            <a:prstGeom prst="rect">
              <a:avLst/>
            </a:prstGeom>
          </p:spPr>
        </p:pic>
        <p:sp>
          <p:nvSpPr>
            <p:cNvPr id="572" name="object 572"/>
            <p:cNvSpPr/>
            <p:nvPr/>
          </p:nvSpPr>
          <p:spPr>
            <a:xfrm>
              <a:off x="3376434" y="4539449"/>
              <a:ext cx="226060" cy="1176655"/>
            </a:xfrm>
            <a:custGeom>
              <a:avLst/>
              <a:gdLst/>
              <a:ahLst/>
              <a:cxnLst/>
              <a:rect l="l" t="t" r="r" b="b"/>
              <a:pathLst>
                <a:path w="226060" h="1176654">
                  <a:moveTo>
                    <a:pt x="101676" y="1176299"/>
                  </a:moveTo>
                  <a:lnTo>
                    <a:pt x="101676" y="1133132"/>
                  </a:lnTo>
                  <a:lnTo>
                    <a:pt x="20472" y="1150683"/>
                  </a:lnTo>
                  <a:lnTo>
                    <a:pt x="13169" y="1152880"/>
                  </a:lnTo>
                  <a:lnTo>
                    <a:pt x="10236" y="1150683"/>
                  </a:lnTo>
                  <a:lnTo>
                    <a:pt x="10236" y="1140434"/>
                  </a:lnTo>
                  <a:lnTo>
                    <a:pt x="0" y="40246"/>
                  </a:lnTo>
                  <a:lnTo>
                    <a:pt x="0" y="27800"/>
                  </a:lnTo>
                  <a:lnTo>
                    <a:pt x="13169" y="20485"/>
                  </a:lnTo>
                  <a:lnTo>
                    <a:pt x="193116" y="0"/>
                  </a:lnTo>
                  <a:lnTo>
                    <a:pt x="203016" y="1121"/>
                  </a:lnTo>
                  <a:lnTo>
                    <a:pt x="211955" y="5124"/>
                  </a:lnTo>
                  <a:lnTo>
                    <a:pt x="218424" y="12965"/>
                  </a:lnTo>
                  <a:lnTo>
                    <a:pt x="220916" y="25603"/>
                  </a:lnTo>
                  <a:lnTo>
                    <a:pt x="223850" y="1084859"/>
                  </a:lnTo>
                  <a:lnTo>
                    <a:pt x="226034" y="1092161"/>
                  </a:lnTo>
                  <a:lnTo>
                    <a:pt x="218719" y="1099489"/>
                  </a:lnTo>
                  <a:lnTo>
                    <a:pt x="210667" y="1102410"/>
                  </a:lnTo>
                  <a:lnTo>
                    <a:pt x="129476" y="1122883"/>
                  </a:lnTo>
                  <a:lnTo>
                    <a:pt x="129476" y="117629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73" name="object 573"/>
          <p:cNvGrpSpPr/>
          <p:nvPr/>
        </p:nvGrpSpPr>
        <p:grpSpPr>
          <a:xfrm>
            <a:off x="8040307" y="4308209"/>
            <a:ext cx="2513965" cy="1612265"/>
            <a:chOff x="2985706" y="4308208"/>
            <a:chExt cx="2513965" cy="1612265"/>
          </a:xfrm>
        </p:grpSpPr>
        <p:sp>
          <p:nvSpPr>
            <p:cNvPr id="574" name="object 574"/>
            <p:cNvSpPr/>
            <p:nvPr/>
          </p:nvSpPr>
          <p:spPr>
            <a:xfrm>
              <a:off x="3778046" y="4374134"/>
              <a:ext cx="1715770" cy="1370330"/>
            </a:xfrm>
            <a:custGeom>
              <a:avLst/>
              <a:gdLst/>
              <a:ahLst/>
              <a:cxnLst/>
              <a:rect l="l" t="t" r="r" b="b"/>
              <a:pathLst>
                <a:path w="1715770" h="1370329">
                  <a:moveTo>
                    <a:pt x="1698586" y="0"/>
                  </a:moveTo>
                  <a:lnTo>
                    <a:pt x="1698586" y="1331366"/>
                  </a:lnTo>
                </a:path>
                <a:path w="1715770" h="1370329">
                  <a:moveTo>
                    <a:pt x="1678101" y="0"/>
                  </a:moveTo>
                  <a:lnTo>
                    <a:pt x="1678101" y="1331366"/>
                  </a:lnTo>
                </a:path>
                <a:path w="1715770" h="1370329">
                  <a:moveTo>
                    <a:pt x="0" y="1321130"/>
                  </a:moveTo>
                  <a:lnTo>
                    <a:pt x="1715414" y="1370126"/>
                  </a:lnTo>
                </a:path>
                <a:path w="1715770" h="1370329">
                  <a:moveTo>
                    <a:pt x="0" y="1300632"/>
                  </a:moveTo>
                  <a:lnTo>
                    <a:pt x="1715414" y="1349654"/>
                  </a:lnTo>
                </a:path>
                <a:path w="1715770" h="1370329">
                  <a:moveTo>
                    <a:pt x="1671510" y="1166774"/>
                  </a:moveTo>
                  <a:lnTo>
                    <a:pt x="831723" y="114994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4263771" y="5503595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-2286" y="1828"/>
                  </a:moveTo>
                  <a:lnTo>
                    <a:pt x="46901" y="1828"/>
                  </a:lnTo>
                </a:path>
              </a:pathLst>
            </a:custGeom>
            <a:ln w="822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3674160" y="4374134"/>
              <a:ext cx="1823085" cy="1432560"/>
            </a:xfrm>
            <a:custGeom>
              <a:avLst/>
              <a:gdLst/>
              <a:ahLst/>
              <a:cxnLst/>
              <a:rect l="l" t="t" r="r" b="b"/>
              <a:pathLst>
                <a:path w="1823085" h="1432560">
                  <a:moveTo>
                    <a:pt x="0" y="1366469"/>
                  </a:moveTo>
                  <a:lnTo>
                    <a:pt x="1822945" y="1432305"/>
                  </a:lnTo>
                  <a:lnTo>
                    <a:pt x="182294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4808004" y="466820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27812" y="0"/>
                  </a:moveTo>
                  <a:lnTo>
                    <a:pt x="8051" y="0"/>
                  </a:lnTo>
                  <a:lnTo>
                    <a:pt x="0" y="8051"/>
                  </a:lnTo>
                  <a:lnTo>
                    <a:pt x="0" y="17551"/>
                  </a:lnTo>
                  <a:lnTo>
                    <a:pt x="1418" y="24729"/>
                  </a:lnTo>
                  <a:lnTo>
                    <a:pt x="5307" y="30540"/>
                  </a:lnTo>
                  <a:lnTo>
                    <a:pt x="11117" y="34432"/>
                  </a:lnTo>
                  <a:lnTo>
                    <a:pt x="18300" y="35852"/>
                  </a:lnTo>
                  <a:lnTo>
                    <a:pt x="27812" y="35852"/>
                  </a:lnTo>
                  <a:lnTo>
                    <a:pt x="35864" y="27787"/>
                  </a:lnTo>
                  <a:lnTo>
                    <a:pt x="35864" y="17551"/>
                  </a:lnTo>
                  <a:lnTo>
                    <a:pt x="35864" y="8051"/>
                  </a:lnTo>
                  <a:lnTo>
                    <a:pt x="278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4808004" y="466820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864" y="17551"/>
                  </a:moveTo>
                  <a:lnTo>
                    <a:pt x="35864" y="27787"/>
                  </a:lnTo>
                  <a:lnTo>
                    <a:pt x="27812" y="35852"/>
                  </a:lnTo>
                  <a:lnTo>
                    <a:pt x="18300" y="35852"/>
                  </a:lnTo>
                  <a:lnTo>
                    <a:pt x="11117" y="34432"/>
                  </a:lnTo>
                  <a:lnTo>
                    <a:pt x="5307" y="30540"/>
                  </a:lnTo>
                  <a:lnTo>
                    <a:pt x="1418" y="24729"/>
                  </a:lnTo>
                  <a:lnTo>
                    <a:pt x="0" y="17551"/>
                  </a:lnTo>
                  <a:lnTo>
                    <a:pt x="0" y="8051"/>
                  </a:lnTo>
                  <a:lnTo>
                    <a:pt x="8051" y="0"/>
                  </a:lnTo>
                  <a:lnTo>
                    <a:pt x="18300" y="0"/>
                  </a:lnTo>
                  <a:lnTo>
                    <a:pt x="27812" y="0"/>
                  </a:lnTo>
                  <a:lnTo>
                    <a:pt x="35864" y="8051"/>
                  </a:lnTo>
                  <a:lnTo>
                    <a:pt x="35864" y="1755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4709261" y="4696726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27800" y="0"/>
                  </a:moveTo>
                  <a:lnTo>
                    <a:pt x="8051" y="0"/>
                  </a:lnTo>
                  <a:lnTo>
                    <a:pt x="0" y="8051"/>
                  </a:lnTo>
                  <a:lnTo>
                    <a:pt x="0" y="27812"/>
                  </a:lnTo>
                  <a:lnTo>
                    <a:pt x="8051" y="35852"/>
                  </a:lnTo>
                  <a:lnTo>
                    <a:pt x="17551" y="35852"/>
                  </a:lnTo>
                  <a:lnTo>
                    <a:pt x="24732" y="34435"/>
                  </a:lnTo>
                  <a:lnTo>
                    <a:pt x="30538" y="30551"/>
                  </a:lnTo>
                  <a:lnTo>
                    <a:pt x="34423" y="24745"/>
                  </a:lnTo>
                  <a:lnTo>
                    <a:pt x="35839" y="17564"/>
                  </a:lnTo>
                  <a:lnTo>
                    <a:pt x="35839" y="8051"/>
                  </a:lnTo>
                  <a:lnTo>
                    <a:pt x="278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2987992" y="4321467"/>
              <a:ext cx="1999614" cy="1202690"/>
            </a:xfrm>
            <a:custGeom>
              <a:avLst/>
              <a:gdLst/>
              <a:ahLst/>
              <a:cxnLst/>
              <a:rect l="l" t="t" r="r" b="b"/>
              <a:pathLst>
                <a:path w="1999614" h="1202689">
                  <a:moveTo>
                    <a:pt x="1757108" y="392823"/>
                  </a:moveTo>
                  <a:lnTo>
                    <a:pt x="1755692" y="400004"/>
                  </a:lnTo>
                  <a:lnTo>
                    <a:pt x="1751807" y="405811"/>
                  </a:lnTo>
                  <a:lnTo>
                    <a:pt x="1746001" y="409695"/>
                  </a:lnTo>
                  <a:lnTo>
                    <a:pt x="1738820" y="411111"/>
                  </a:lnTo>
                  <a:lnTo>
                    <a:pt x="1729320" y="411111"/>
                  </a:lnTo>
                  <a:lnTo>
                    <a:pt x="1721269" y="403072"/>
                  </a:lnTo>
                  <a:lnTo>
                    <a:pt x="1721269" y="392823"/>
                  </a:lnTo>
                  <a:lnTo>
                    <a:pt x="1721269" y="383311"/>
                  </a:lnTo>
                  <a:lnTo>
                    <a:pt x="1729320" y="375259"/>
                  </a:lnTo>
                  <a:lnTo>
                    <a:pt x="1738820" y="375259"/>
                  </a:lnTo>
                  <a:lnTo>
                    <a:pt x="1749069" y="375259"/>
                  </a:lnTo>
                  <a:lnTo>
                    <a:pt x="1757108" y="383311"/>
                  </a:lnTo>
                  <a:lnTo>
                    <a:pt x="1757108" y="392823"/>
                  </a:lnTo>
                </a:path>
                <a:path w="1999614" h="1202689">
                  <a:moveTo>
                    <a:pt x="1742490" y="182143"/>
                  </a:moveTo>
                  <a:lnTo>
                    <a:pt x="1742490" y="190919"/>
                  </a:lnTo>
                  <a:lnTo>
                    <a:pt x="1735175" y="198234"/>
                  </a:lnTo>
                  <a:lnTo>
                    <a:pt x="1726399" y="198234"/>
                  </a:lnTo>
                  <a:lnTo>
                    <a:pt x="1717624" y="198234"/>
                  </a:lnTo>
                  <a:lnTo>
                    <a:pt x="1710296" y="190919"/>
                  </a:lnTo>
                  <a:lnTo>
                    <a:pt x="1710296" y="182143"/>
                  </a:lnTo>
                  <a:lnTo>
                    <a:pt x="1710296" y="173367"/>
                  </a:lnTo>
                  <a:lnTo>
                    <a:pt x="1717624" y="166052"/>
                  </a:lnTo>
                  <a:lnTo>
                    <a:pt x="1726399" y="166052"/>
                  </a:lnTo>
                  <a:lnTo>
                    <a:pt x="1735175" y="166052"/>
                  </a:lnTo>
                  <a:lnTo>
                    <a:pt x="1742490" y="173367"/>
                  </a:lnTo>
                  <a:lnTo>
                    <a:pt x="1742490" y="182143"/>
                  </a:lnTo>
                </a:path>
                <a:path w="1999614" h="1202689">
                  <a:moveTo>
                    <a:pt x="1817839" y="870508"/>
                  </a:moveTo>
                  <a:lnTo>
                    <a:pt x="1950237" y="870508"/>
                  </a:lnTo>
                  <a:lnTo>
                    <a:pt x="1950237" y="877823"/>
                  </a:lnTo>
                  <a:lnTo>
                    <a:pt x="1967064" y="877823"/>
                  </a:lnTo>
                  <a:lnTo>
                    <a:pt x="1967064" y="890981"/>
                  </a:lnTo>
                  <a:lnTo>
                    <a:pt x="1983892" y="890981"/>
                  </a:lnTo>
                  <a:lnTo>
                    <a:pt x="1983892" y="911466"/>
                  </a:lnTo>
                  <a:lnTo>
                    <a:pt x="1999259" y="911466"/>
                  </a:lnTo>
                </a:path>
                <a:path w="1999614" h="1202689">
                  <a:moveTo>
                    <a:pt x="1700796" y="865377"/>
                  </a:moveTo>
                  <a:lnTo>
                    <a:pt x="1700796" y="885863"/>
                  </a:lnTo>
                  <a:lnTo>
                    <a:pt x="1641538" y="885863"/>
                  </a:lnTo>
                  <a:lnTo>
                    <a:pt x="1641538" y="1168958"/>
                  </a:lnTo>
                </a:path>
                <a:path w="1999614" h="1202689">
                  <a:moveTo>
                    <a:pt x="1668614" y="1184338"/>
                  </a:moveTo>
                  <a:lnTo>
                    <a:pt x="1694205" y="1184338"/>
                  </a:lnTo>
                  <a:lnTo>
                    <a:pt x="1694205" y="1202613"/>
                  </a:lnTo>
                  <a:lnTo>
                    <a:pt x="1878545" y="1202613"/>
                  </a:lnTo>
                </a:path>
                <a:path w="1999614" h="1202689">
                  <a:moveTo>
                    <a:pt x="1880743" y="1175537"/>
                  </a:moveTo>
                  <a:lnTo>
                    <a:pt x="1955355" y="1175537"/>
                  </a:lnTo>
                  <a:lnTo>
                    <a:pt x="1955355" y="1166774"/>
                  </a:lnTo>
                  <a:lnTo>
                    <a:pt x="1967064" y="1166774"/>
                  </a:lnTo>
                  <a:lnTo>
                    <a:pt x="1967064" y="1149946"/>
                  </a:lnTo>
                </a:path>
                <a:path w="1999614" h="1202689">
                  <a:moveTo>
                    <a:pt x="1773212" y="873429"/>
                  </a:moveTo>
                  <a:lnTo>
                    <a:pt x="1714690" y="873429"/>
                  </a:lnTo>
                  <a:lnTo>
                    <a:pt x="1714690" y="1125080"/>
                  </a:lnTo>
                </a:path>
                <a:path w="1999614" h="1202689">
                  <a:moveTo>
                    <a:pt x="1762963" y="967066"/>
                  </a:moveTo>
                  <a:lnTo>
                    <a:pt x="1724926" y="967066"/>
                  </a:lnTo>
                  <a:lnTo>
                    <a:pt x="1724926" y="923899"/>
                  </a:lnTo>
                  <a:lnTo>
                    <a:pt x="1762963" y="923899"/>
                  </a:lnTo>
                  <a:lnTo>
                    <a:pt x="1762963" y="967066"/>
                  </a:lnTo>
                  <a:close/>
                </a:path>
                <a:path w="1999614" h="1202689">
                  <a:moveTo>
                    <a:pt x="1762963" y="1051191"/>
                  </a:moveTo>
                  <a:lnTo>
                    <a:pt x="1724926" y="1051191"/>
                  </a:lnTo>
                  <a:lnTo>
                    <a:pt x="1724926" y="1008024"/>
                  </a:lnTo>
                  <a:lnTo>
                    <a:pt x="1762963" y="1008024"/>
                  </a:lnTo>
                  <a:lnTo>
                    <a:pt x="1762963" y="1051191"/>
                  </a:lnTo>
                  <a:close/>
                </a:path>
                <a:path w="1999614" h="1202689">
                  <a:moveTo>
                    <a:pt x="1724926" y="1127264"/>
                  </a:moveTo>
                  <a:lnTo>
                    <a:pt x="1724926" y="1084110"/>
                  </a:lnTo>
                  <a:lnTo>
                    <a:pt x="1762963" y="1084110"/>
                  </a:lnTo>
                  <a:lnTo>
                    <a:pt x="1762963" y="1127264"/>
                  </a:lnTo>
                </a:path>
                <a:path w="1999614" h="1202689">
                  <a:moveTo>
                    <a:pt x="1732241" y="967066"/>
                  </a:moveTo>
                  <a:lnTo>
                    <a:pt x="1732241" y="1005103"/>
                  </a:lnTo>
                </a:path>
                <a:path w="1999614" h="1202689">
                  <a:moveTo>
                    <a:pt x="1754911" y="967066"/>
                  </a:moveTo>
                  <a:lnTo>
                    <a:pt x="1754911" y="1005103"/>
                  </a:lnTo>
                </a:path>
                <a:path w="1999614" h="1202689">
                  <a:moveTo>
                    <a:pt x="1732241" y="1054849"/>
                  </a:moveTo>
                  <a:lnTo>
                    <a:pt x="1732241" y="1081189"/>
                  </a:lnTo>
                </a:path>
                <a:path w="1999614" h="1202689">
                  <a:moveTo>
                    <a:pt x="1754911" y="1054849"/>
                  </a:moveTo>
                  <a:lnTo>
                    <a:pt x="1754911" y="1081189"/>
                  </a:lnTo>
                </a:path>
                <a:path w="1999614" h="1202689">
                  <a:moveTo>
                    <a:pt x="1775409" y="882218"/>
                  </a:moveTo>
                  <a:lnTo>
                    <a:pt x="1775409" y="960475"/>
                  </a:lnTo>
                </a:path>
                <a:path w="1999614" h="1202689">
                  <a:moveTo>
                    <a:pt x="1713217" y="1144828"/>
                  </a:moveTo>
                  <a:lnTo>
                    <a:pt x="1713217" y="1192364"/>
                  </a:lnTo>
                  <a:lnTo>
                    <a:pt x="1775409" y="1192364"/>
                  </a:lnTo>
                  <a:lnTo>
                    <a:pt x="1775409" y="1158722"/>
                  </a:lnTo>
                </a:path>
                <a:path w="1999614" h="1202689">
                  <a:moveTo>
                    <a:pt x="1760042" y="1158722"/>
                  </a:moveTo>
                  <a:lnTo>
                    <a:pt x="1760042" y="1180668"/>
                  </a:lnTo>
                  <a:lnTo>
                    <a:pt x="1738096" y="1180668"/>
                  </a:lnTo>
                </a:path>
                <a:path w="1999614" h="1202689">
                  <a:moveTo>
                    <a:pt x="1859533" y="873429"/>
                  </a:moveTo>
                  <a:lnTo>
                    <a:pt x="1801012" y="873429"/>
                  </a:lnTo>
                  <a:lnTo>
                    <a:pt x="1801012" y="1125080"/>
                  </a:lnTo>
                </a:path>
                <a:path w="1999614" h="1202689">
                  <a:moveTo>
                    <a:pt x="1849285" y="967066"/>
                  </a:moveTo>
                  <a:lnTo>
                    <a:pt x="1811248" y="967066"/>
                  </a:lnTo>
                  <a:lnTo>
                    <a:pt x="1811248" y="923899"/>
                  </a:lnTo>
                  <a:lnTo>
                    <a:pt x="1849285" y="923899"/>
                  </a:lnTo>
                  <a:lnTo>
                    <a:pt x="1849285" y="967066"/>
                  </a:lnTo>
                  <a:close/>
                </a:path>
                <a:path w="1999614" h="1202689">
                  <a:moveTo>
                    <a:pt x="1849285" y="1051191"/>
                  </a:moveTo>
                  <a:lnTo>
                    <a:pt x="1811248" y="1051191"/>
                  </a:lnTo>
                  <a:lnTo>
                    <a:pt x="1811248" y="1008024"/>
                  </a:lnTo>
                  <a:lnTo>
                    <a:pt x="1849285" y="1008024"/>
                  </a:lnTo>
                  <a:lnTo>
                    <a:pt x="1849285" y="1051191"/>
                  </a:lnTo>
                  <a:close/>
                </a:path>
                <a:path w="1999614" h="1202689">
                  <a:moveTo>
                    <a:pt x="1811248" y="1127264"/>
                  </a:moveTo>
                  <a:lnTo>
                    <a:pt x="1811248" y="1084110"/>
                  </a:lnTo>
                  <a:lnTo>
                    <a:pt x="1849285" y="1084110"/>
                  </a:lnTo>
                  <a:lnTo>
                    <a:pt x="1849285" y="1127264"/>
                  </a:lnTo>
                </a:path>
                <a:path w="1999614" h="1202689">
                  <a:moveTo>
                    <a:pt x="1818563" y="967066"/>
                  </a:moveTo>
                  <a:lnTo>
                    <a:pt x="1818563" y="1005103"/>
                  </a:lnTo>
                </a:path>
                <a:path w="1999614" h="1202689">
                  <a:moveTo>
                    <a:pt x="1841969" y="967066"/>
                  </a:moveTo>
                  <a:lnTo>
                    <a:pt x="1841969" y="1005103"/>
                  </a:lnTo>
                </a:path>
                <a:path w="1999614" h="1202689">
                  <a:moveTo>
                    <a:pt x="1818563" y="1054849"/>
                  </a:moveTo>
                  <a:lnTo>
                    <a:pt x="1818563" y="1081189"/>
                  </a:lnTo>
                </a:path>
                <a:path w="1999614" h="1202689">
                  <a:moveTo>
                    <a:pt x="1841969" y="1054849"/>
                  </a:moveTo>
                  <a:lnTo>
                    <a:pt x="1841969" y="1081189"/>
                  </a:lnTo>
                </a:path>
                <a:path w="1999614" h="1202689">
                  <a:moveTo>
                    <a:pt x="1861731" y="882218"/>
                  </a:moveTo>
                  <a:lnTo>
                    <a:pt x="1861731" y="960475"/>
                  </a:lnTo>
                  <a:lnTo>
                    <a:pt x="1883664" y="960475"/>
                  </a:lnTo>
                </a:path>
                <a:path w="1999614" h="1202689">
                  <a:moveTo>
                    <a:pt x="1939264" y="967066"/>
                  </a:moveTo>
                  <a:lnTo>
                    <a:pt x="1890979" y="967066"/>
                  </a:lnTo>
                  <a:lnTo>
                    <a:pt x="1890979" y="923899"/>
                  </a:lnTo>
                  <a:lnTo>
                    <a:pt x="1939264" y="923899"/>
                  </a:lnTo>
                  <a:lnTo>
                    <a:pt x="1939264" y="967066"/>
                  </a:lnTo>
                  <a:close/>
                </a:path>
                <a:path w="1999614" h="1202689">
                  <a:moveTo>
                    <a:pt x="1939264" y="1051191"/>
                  </a:moveTo>
                  <a:lnTo>
                    <a:pt x="1890979" y="1051191"/>
                  </a:lnTo>
                  <a:lnTo>
                    <a:pt x="1890979" y="1008024"/>
                  </a:lnTo>
                  <a:lnTo>
                    <a:pt x="1939264" y="1008024"/>
                  </a:lnTo>
                  <a:lnTo>
                    <a:pt x="1939264" y="1051191"/>
                  </a:lnTo>
                  <a:close/>
                </a:path>
                <a:path w="1999614" h="1202689">
                  <a:moveTo>
                    <a:pt x="1890979" y="1127264"/>
                  </a:moveTo>
                  <a:lnTo>
                    <a:pt x="1890979" y="1084110"/>
                  </a:lnTo>
                  <a:lnTo>
                    <a:pt x="1939264" y="1084110"/>
                  </a:lnTo>
                  <a:lnTo>
                    <a:pt x="1939264" y="1127264"/>
                  </a:lnTo>
                </a:path>
                <a:path w="1999614" h="1202689">
                  <a:moveTo>
                    <a:pt x="1900491" y="967066"/>
                  </a:moveTo>
                  <a:lnTo>
                    <a:pt x="1900491" y="1005103"/>
                  </a:lnTo>
                </a:path>
                <a:path w="1999614" h="1202689">
                  <a:moveTo>
                    <a:pt x="1929752" y="967066"/>
                  </a:moveTo>
                  <a:lnTo>
                    <a:pt x="1929752" y="1005103"/>
                  </a:lnTo>
                </a:path>
                <a:path w="1999614" h="1202689">
                  <a:moveTo>
                    <a:pt x="1900491" y="1054849"/>
                  </a:moveTo>
                  <a:lnTo>
                    <a:pt x="1900491" y="1081189"/>
                  </a:lnTo>
                </a:path>
                <a:path w="1999614" h="1202689">
                  <a:moveTo>
                    <a:pt x="1929752" y="1054849"/>
                  </a:moveTo>
                  <a:lnTo>
                    <a:pt x="1929752" y="1081189"/>
                  </a:lnTo>
                </a:path>
                <a:path w="1999614" h="1202689">
                  <a:moveTo>
                    <a:pt x="1799539" y="1139697"/>
                  </a:moveTo>
                  <a:lnTo>
                    <a:pt x="1799539" y="1192364"/>
                  </a:lnTo>
                  <a:lnTo>
                    <a:pt x="1861731" y="1192364"/>
                  </a:lnTo>
                  <a:lnTo>
                    <a:pt x="1861731" y="1158722"/>
                  </a:lnTo>
                </a:path>
                <a:path w="1999614" h="1202689">
                  <a:moveTo>
                    <a:pt x="1846364" y="1158722"/>
                  </a:moveTo>
                  <a:lnTo>
                    <a:pt x="1846364" y="1180668"/>
                  </a:lnTo>
                  <a:lnTo>
                    <a:pt x="1824418" y="1180668"/>
                  </a:lnTo>
                </a:path>
                <a:path w="1999614" h="1202689">
                  <a:moveTo>
                    <a:pt x="1770278" y="1008024"/>
                  </a:moveTo>
                  <a:lnTo>
                    <a:pt x="1797342" y="1008024"/>
                  </a:lnTo>
                </a:path>
                <a:path w="1999614" h="1202689">
                  <a:moveTo>
                    <a:pt x="1770278" y="1055573"/>
                  </a:moveTo>
                  <a:lnTo>
                    <a:pt x="1797342" y="1055573"/>
                  </a:lnTo>
                </a:path>
                <a:path w="1999614" h="1202689">
                  <a:moveTo>
                    <a:pt x="1711020" y="924636"/>
                  </a:moveTo>
                  <a:lnTo>
                    <a:pt x="1662010" y="924636"/>
                  </a:lnTo>
                  <a:lnTo>
                    <a:pt x="1662010" y="965593"/>
                  </a:lnTo>
                  <a:lnTo>
                    <a:pt x="1691284" y="965593"/>
                  </a:lnTo>
                  <a:lnTo>
                    <a:pt x="1691284" y="977303"/>
                  </a:lnTo>
                  <a:lnTo>
                    <a:pt x="1704454" y="977303"/>
                  </a:lnTo>
                </a:path>
                <a:path w="1999614" h="1202689">
                  <a:moveTo>
                    <a:pt x="1691284" y="989012"/>
                  </a:moveTo>
                  <a:lnTo>
                    <a:pt x="1656905" y="989012"/>
                  </a:lnTo>
                  <a:lnTo>
                    <a:pt x="1656905" y="1085570"/>
                  </a:lnTo>
                  <a:lnTo>
                    <a:pt x="1691284" y="1085570"/>
                  </a:lnTo>
                </a:path>
                <a:path w="1999614" h="1202689">
                  <a:moveTo>
                    <a:pt x="1699323" y="1104595"/>
                  </a:moveTo>
                  <a:lnTo>
                    <a:pt x="1660563" y="1104595"/>
                  </a:lnTo>
                  <a:lnTo>
                    <a:pt x="1660563" y="1147013"/>
                  </a:lnTo>
                </a:path>
                <a:path w="1999614" h="1202689">
                  <a:moveTo>
                    <a:pt x="1692744" y="1001458"/>
                  </a:moveTo>
                  <a:lnTo>
                    <a:pt x="1692744" y="1024851"/>
                  </a:lnTo>
                  <a:lnTo>
                    <a:pt x="1697862" y="1024851"/>
                  </a:lnTo>
                  <a:lnTo>
                    <a:pt x="1697862" y="1014602"/>
                  </a:lnTo>
                  <a:lnTo>
                    <a:pt x="1705914" y="1014602"/>
                  </a:lnTo>
                </a:path>
                <a:path w="1999614" h="1202689">
                  <a:moveTo>
                    <a:pt x="1709572" y="1060703"/>
                  </a:moveTo>
                  <a:lnTo>
                    <a:pt x="1695653" y="1060703"/>
                  </a:lnTo>
                  <a:lnTo>
                    <a:pt x="1695653" y="1082636"/>
                  </a:lnTo>
                </a:path>
                <a:path w="1999614" h="1202689">
                  <a:moveTo>
                    <a:pt x="1914385" y="902690"/>
                  </a:moveTo>
                  <a:lnTo>
                    <a:pt x="1896109" y="902690"/>
                  </a:lnTo>
                  <a:lnTo>
                    <a:pt x="1896109" y="882218"/>
                  </a:lnTo>
                  <a:lnTo>
                    <a:pt x="1914385" y="882218"/>
                  </a:lnTo>
                  <a:lnTo>
                    <a:pt x="1914385" y="902690"/>
                  </a:lnTo>
                  <a:close/>
                </a:path>
                <a:path w="1999614" h="1202689">
                  <a:moveTo>
                    <a:pt x="1942922" y="926833"/>
                  </a:moveTo>
                  <a:lnTo>
                    <a:pt x="1980234" y="926833"/>
                  </a:lnTo>
                  <a:lnTo>
                    <a:pt x="1980234" y="911466"/>
                  </a:lnTo>
                </a:path>
                <a:path w="1999614" h="1202689">
                  <a:moveTo>
                    <a:pt x="1948040" y="937082"/>
                  </a:moveTo>
                  <a:lnTo>
                    <a:pt x="1992655" y="937082"/>
                  </a:lnTo>
                </a:path>
                <a:path w="1999614" h="1202689">
                  <a:moveTo>
                    <a:pt x="1946579" y="970724"/>
                  </a:moveTo>
                  <a:lnTo>
                    <a:pt x="1946579" y="1004366"/>
                  </a:lnTo>
                  <a:lnTo>
                    <a:pt x="1969985" y="1004366"/>
                  </a:lnTo>
                </a:path>
                <a:path w="1999614" h="1202689">
                  <a:moveTo>
                    <a:pt x="1948040" y="1024851"/>
                  </a:moveTo>
                  <a:lnTo>
                    <a:pt x="1968525" y="1024851"/>
                  </a:lnTo>
                </a:path>
                <a:path w="1999614" h="1202689">
                  <a:moveTo>
                    <a:pt x="1968525" y="1041679"/>
                  </a:moveTo>
                  <a:lnTo>
                    <a:pt x="1948040" y="1041679"/>
                  </a:lnTo>
                  <a:lnTo>
                    <a:pt x="1948040" y="1078979"/>
                  </a:lnTo>
                </a:path>
                <a:path w="1999614" h="1202689">
                  <a:moveTo>
                    <a:pt x="1968525" y="1097279"/>
                  </a:moveTo>
                  <a:lnTo>
                    <a:pt x="1948040" y="1097279"/>
                  </a:lnTo>
                  <a:lnTo>
                    <a:pt x="1948040" y="1128001"/>
                  </a:lnTo>
                </a:path>
                <a:path w="1999614" h="1202689">
                  <a:moveTo>
                    <a:pt x="1893912" y="1147013"/>
                  </a:moveTo>
                  <a:lnTo>
                    <a:pt x="1893912" y="1163840"/>
                  </a:lnTo>
                  <a:lnTo>
                    <a:pt x="1915858" y="1163840"/>
                  </a:lnTo>
                  <a:lnTo>
                    <a:pt x="1915858" y="1153604"/>
                  </a:lnTo>
                </a:path>
                <a:path w="1999614" h="1202689">
                  <a:moveTo>
                    <a:pt x="1936343" y="1148473"/>
                  </a:moveTo>
                  <a:lnTo>
                    <a:pt x="1936343" y="1175537"/>
                  </a:lnTo>
                </a:path>
                <a:path w="1999614" h="1202689">
                  <a:moveTo>
                    <a:pt x="1969985" y="967066"/>
                  </a:moveTo>
                  <a:lnTo>
                    <a:pt x="1969985" y="982421"/>
                  </a:lnTo>
                  <a:lnTo>
                    <a:pt x="1953171" y="982421"/>
                  </a:lnTo>
                </a:path>
                <a:path w="1999614" h="1202689">
                  <a:moveTo>
                    <a:pt x="754926" y="0"/>
                  </a:moveTo>
                  <a:lnTo>
                    <a:pt x="0" y="40957"/>
                  </a:lnTo>
                </a:path>
                <a:path w="1999614" h="1202689">
                  <a:moveTo>
                    <a:pt x="482803" y="202615"/>
                  </a:moveTo>
                  <a:lnTo>
                    <a:pt x="482803" y="185077"/>
                  </a:lnTo>
                  <a:lnTo>
                    <a:pt x="517918" y="179946"/>
                  </a:lnTo>
                  <a:lnTo>
                    <a:pt x="517918" y="202615"/>
                  </a:lnTo>
                </a:path>
                <a:path w="1999614" h="1202689">
                  <a:moveTo>
                    <a:pt x="284568" y="154343"/>
                  </a:moveTo>
                  <a:lnTo>
                    <a:pt x="284568" y="138988"/>
                  </a:lnTo>
                  <a:lnTo>
                    <a:pt x="312356" y="133857"/>
                  </a:lnTo>
                  <a:lnTo>
                    <a:pt x="312356" y="15434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3696843" y="4719408"/>
              <a:ext cx="91440" cy="87630"/>
            </a:xfrm>
            <a:custGeom>
              <a:avLst/>
              <a:gdLst/>
              <a:ahLst/>
              <a:cxnLst/>
              <a:rect l="l" t="t" r="r" b="b"/>
              <a:pathLst>
                <a:path w="91439" h="87629">
                  <a:moveTo>
                    <a:pt x="91439" y="0"/>
                  </a:moveTo>
                  <a:lnTo>
                    <a:pt x="0" y="0"/>
                  </a:lnTo>
                  <a:lnTo>
                    <a:pt x="0" y="87058"/>
                  </a:lnTo>
                  <a:lnTo>
                    <a:pt x="91439" y="87058"/>
                  </a:lnTo>
                  <a:lnTo>
                    <a:pt x="91439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3696843" y="4719408"/>
              <a:ext cx="91440" cy="87630"/>
            </a:xfrm>
            <a:custGeom>
              <a:avLst/>
              <a:gdLst/>
              <a:ahLst/>
              <a:cxnLst/>
              <a:rect l="l" t="t" r="r" b="b"/>
              <a:pathLst>
                <a:path w="91439" h="87629">
                  <a:moveTo>
                    <a:pt x="91440" y="87058"/>
                  </a:moveTo>
                  <a:lnTo>
                    <a:pt x="0" y="87058"/>
                  </a:lnTo>
                  <a:lnTo>
                    <a:pt x="0" y="0"/>
                  </a:lnTo>
                  <a:lnTo>
                    <a:pt x="91440" y="0"/>
                  </a:lnTo>
                  <a:lnTo>
                    <a:pt x="91440" y="8705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3701948" y="5407774"/>
              <a:ext cx="92075" cy="89535"/>
            </a:xfrm>
            <a:custGeom>
              <a:avLst/>
              <a:gdLst/>
              <a:ahLst/>
              <a:cxnLst/>
              <a:rect l="l" t="t" r="r" b="b"/>
              <a:pathLst>
                <a:path w="92075" h="89535">
                  <a:moveTo>
                    <a:pt x="91452" y="0"/>
                  </a:moveTo>
                  <a:lnTo>
                    <a:pt x="0" y="0"/>
                  </a:lnTo>
                  <a:lnTo>
                    <a:pt x="0" y="89230"/>
                  </a:lnTo>
                  <a:lnTo>
                    <a:pt x="91452" y="89230"/>
                  </a:lnTo>
                  <a:lnTo>
                    <a:pt x="91452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2995206" y="4333900"/>
              <a:ext cx="798195" cy="1584325"/>
            </a:xfrm>
            <a:custGeom>
              <a:avLst/>
              <a:gdLst/>
              <a:ahLst/>
              <a:cxnLst/>
              <a:rect l="l" t="t" r="r" b="b"/>
              <a:pathLst>
                <a:path w="798195" h="1584325">
                  <a:moveTo>
                    <a:pt x="798194" y="1163104"/>
                  </a:moveTo>
                  <a:lnTo>
                    <a:pt x="706742" y="1163104"/>
                  </a:lnTo>
                  <a:lnTo>
                    <a:pt x="706742" y="1073873"/>
                  </a:lnTo>
                  <a:lnTo>
                    <a:pt x="798194" y="1073873"/>
                  </a:lnTo>
                  <a:lnTo>
                    <a:pt x="798194" y="1163104"/>
                  </a:lnTo>
                  <a:close/>
                </a:path>
                <a:path w="798195" h="1584325">
                  <a:moveTo>
                    <a:pt x="723582" y="1165313"/>
                  </a:moveTo>
                  <a:lnTo>
                    <a:pt x="724306" y="1343075"/>
                  </a:lnTo>
                  <a:lnTo>
                    <a:pt x="724993" y="1350331"/>
                  </a:lnTo>
                  <a:lnTo>
                    <a:pt x="723211" y="1356696"/>
                  </a:lnTo>
                  <a:lnTo>
                    <a:pt x="718137" y="1362099"/>
                  </a:lnTo>
                  <a:lnTo>
                    <a:pt x="708952" y="1366469"/>
                  </a:lnTo>
                  <a:lnTo>
                    <a:pt x="3035" y="1551546"/>
                  </a:lnTo>
                </a:path>
                <a:path w="798195" h="1584325">
                  <a:moveTo>
                    <a:pt x="719188" y="474751"/>
                  </a:moveTo>
                  <a:lnTo>
                    <a:pt x="722845" y="969987"/>
                  </a:lnTo>
                </a:path>
                <a:path w="798195" h="1584325">
                  <a:moveTo>
                    <a:pt x="7886" y="58419"/>
                  </a:moveTo>
                  <a:lnTo>
                    <a:pt x="716991" y="19748"/>
                  </a:lnTo>
                  <a:lnTo>
                    <a:pt x="718451" y="271386"/>
                  </a:lnTo>
                </a:path>
                <a:path w="798195" h="1584325">
                  <a:moveTo>
                    <a:pt x="781367" y="1165313"/>
                  </a:moveTo>
                  <a:lnTo>
                    <a:pt x="782840" y="1361363"/>
                  </a:lnTo>
                </a:path>
                <a:path w="798195" h="1584325">
                  <a:moveTo>
                    <a:pt x="762342" y="1384033"/>
                  </a:moveTo>
                  <a:lnTo>
                    <a:pt x="774193" y="1379153"/>
                  </a:lnTo>
                  <a:lnTo>
                    <a:pt x="780278" y="1374617"/>
                  </a:lnTo>
                  <a:lnTo>
                    <a:pt x="782520" y="1369122"/>
                  </a:lnTo>
                  <a:lnTo>
                    <a:pt x="782840" y="1361363"/>
                  </a:lnTo>
                </a:path>
                <a:path w="798195" h="1584325">
                  <a:moveTo>
                    <a:pt x="762342" y="1384033"/>
                  </a:moveTo>
                  <a:lnTo>
                    <a:pt x="1574" y="1583740"/>
                  </a:lnTo>
                </a:path>
                <a:path w="798195" h="1584325">
                  <a:moveTo>
                    <a:pt x="777709" y="474751"/>
                  </a:moveTo>
                  <a:lnTo>
                    <a:pt x="781367" y="1068755"/>
                  </a:lnTo>
                </a:path>
                <a:path w="798195" h="1584325">
                  <a:moveTo>
                    <a:pt x="0" y="43268"/>
                  </a:moveTo>
                  <a:lnTo>
                    <a:pt x="749909" y="0"/>
                  </a:lnTo>
                  <a:lnTo>
                    <a:pt x="758118" y="1234"/>
                  </a:lnTo>
                  <a:lnTo>
                    <a:pt x="766186" y="6034"/>
                  </a:lnTo>
                  <a:lnTo>
                    <a:pt x="772332" y="16046"/>
                  </a:lnTo>
                  <a:lnTo>
                    <a:pt x="774776" y="32918"/>
                  </a:lnTo>
                  <a:lnTo>
                    <a:pt x="776986" y="381126"/>
                  </a:lnTo>
                </a:path>
                <a:path w="798195" h="1584325">
                  <a:moveTo>
                    <a:pt x="744791" y="472566"/>
                  </a:moveTo>
                  <a:lnTo>
                    <a:pt x="744791" y="497433"/>
                  </a:lnTo>
                  <a:lnTo>
                    <a:pt x="726503" y="497433"/>
                  </a:lnTo>
                </a:path>
                <a:path w="798195" h="1584325">
                  <a:moveTo>
                    <a:pt x="744791" y="1165313"/>
                  </a:moveTo>
                  <a:lnTo>
                    <a:pt x="744791" y="1190904"/>
                  </a:lnTo>
                  <a:lnTo>
                    <a:pt x="726503" y="1190904"/>
                  </a:lnTo>
                </a:path>
                <a:path w="798195" h="1584325">
                  <a:moveTo>
                    <a:pt x="734555" y="1084110"/>
                  </a:moveTo>
                  <a:lnTo>
                    <a:pt x="734555" y="1155814"/>
                  </a:lnTo>
                </a:path>
                <a:path w="798195" h="1584325">
                  <a:moveTo>
                    <a:pt x="706742" y="990473"/>
                  </a:moveTo>
                  <a:lnTo>
                    <a:pt x="755040" y="990473"/>
                  </a:lnTo>
                  <a:lnTo>
                    <a:pt x="742968" y="977714"/>
                  </a:lnTo>
                  <a:lnTo>
                    <a:pt x="728700" y="973461"/>
                  </a:lnTo>
                  <a:lnTo>
                    <a:pt x="715528" y="977714"/>
                  </a:lnTo>
                  <a:lnTo>
                    <a:pt x="706742" y="990473"/>
                  </a:lnTo>
                </a:path>
                <a:path w="798195" h="1584325">
                  <a:moveTo>
                    <a:pt x="698703" y="291871"/>
                  </a:moveTo>
                  <a:lnTo>
                    <a:pt x="746988" y="291871"/>
                  </a:lnTo>
                  <a:lnTo>
                    <a:pt x="737281" y="280348"/>
                  </a:lnTo>
                  <a:lnTo>
                    <a:pt x="724765" y="276507"/>
                  </a:lnTo>
                  <a:lnTo>
                    <a:pt x="711289" y="280348"/>
                  </a:lnTo>
                  <a:lnTo>
                    <a:pt x="698703" y="291871"/>
                  </a:lnTo>
                </a:path>
                <a:path w="798195" h="1584325">
                  <a:moveTo>
                    <a:pt x="701636" y="307238"/>
                  </a:moveTo>
                  <a:lnTo>
                    <a:pt x="701636" y="373075"/>
                  </a:lnTo>
                </a:path>
                <a:path w="798195" h="1584325">
                  <a:moveTo>
                    <a:pt x="701636" y="1000721"/>
                  </a:moveTo>
                  <a:lnTo>
                    <a:pt x="701636" y="106875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5" name="object 585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3971797" y="4624222"/>
              <a:ext cx="171348" cy="179419"/>
            </a:xfrm>
            <a:prstGeom prst="rect">
              <a:avLst/>
            </a:prstGeom>
          </p:spPr>
        </p:pic>
        <p:pic>
          <p:nvPicPr>
            <p:cNvPr id="586" name="object 586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3971797" y="4878057"/>
              <a:ext cx="171348" cy="179414"/>
            </a:xfrm>
            <a:prstGeom prst="rect">
              <a:avLst/>
            </a:prstGeom>
          </p:spPr>
        </p:pic>
        <p:pic>
          <p:nvPicPr>
            <p:cNvPr id="587" name="object 587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3968140" y="5130431"/>
              <a:ext cx="172097" cy="179415"/>
            </a:xfrm>
            <a:prstGeom prst="rect">
              <a:avLst/>
            </a:prstGeom>
          </p:spPr>
        </p:pic>
        <p:sp>
          <p:nvSpPr>
            <p:cNvPr id="588" name="object 588"/>
            <p:cNvSpPr/>
            <p:nvPr/>
          </p:nvSpPr>
          <p:spPr>
            <a:xfrm>
              <a:off x="3971899" y="5385092"/>
              <a:ext cx="167640" cy="172720"/>
            </a:xfrm>
            <a:custGeom>
              <a:avLst/>
              <a:gdLst/>
              <a:ahLst/>
              <a:cxnLst/>
              <a:rect l="l" t="t" r="r" b="b"/>
              <a:pathLst>
                <a:path w="167639" h="172720">
                  <a:moveTo>
                    <a:pt x="3644" y="111912"/>
                  </a:moveTo>
                  <a:lnTo>
                    <a:pt x="2908" y="107530"/>
                  </a:lnTo>
                  <a:lnTo>
                    <a:pt x="2184" y="103149"/>
                  </a:lnTo>
                  <a:lnTo>
                    <a:pt x="2184" y="99479"/>
                  </a:lnTo>
                  <a:lnTo>
                    <a:pt x="7054" y="74302"/>
                  </a:lnTo>
                  <a:lnTo>
                    <a:pt x="20291" y="53857"/>
                  </a:lnTo>
                  <a:lnTo>
                    <a:pt x="39839" y="40132"/>
                  </a:lnTo>
                  <a:lnTo>
                    <a:pt x="63639" y="35115"/>
                  </a:lnTo>
                  <a:lnTo>
                    <a:pt x="87743" y="40235"/>
                  </a:lnTo>
                  <a:lnTo>
                    <a:pt x="107253" y="54133"/>
                  </a:lnTo>
                  <a:lnTo>
                    <a:pt x="120316" y="74613"/>
                  </a:lnTo>
                  <a:lnTo>
                    <a:pt x="125082" y="99479"/>
                  </a:lnTo>
                  <a:lnTo>
                    <a:pt x="120316" y="124664"/>
                  </a:lnTo>
                  <a:lnTo>
                    <a:pt x="107253" y="145118"/>
                  </a:lnTo>
                  <a:lnTo>
                    <a:pt x="87743" y="158849"/>
                  </a:lnTo>
                  <a:lnTo>
                    <a:pt x="63639" y="163868"/>
                  </a:lnTo>
                  <a:lnTo>
                    <a:pt x="50901" y="162415"/>
                  </a:lnTo>
                  <a:lnTo>
                    <a:pt x="39123" y="158288"/>
                  </a:lnTo>
                  <a:lnTo>
                    <a:pt x="28444" y="151829"/>
                  </a:lnTo>
                  <a:lnTo>
                    <a:pt x="18999" y="143382"/>
                  </a:lnTo>
                </a:path>
                <a:path w="167639" h="172720">
                  <a:moveTo>
                    <a:pt x="3644" y="111912"/>
                  </a:moveTo>
                  <a:lnTo>
                    <a:pt x="2184" y="106070"/>
                  </a:lnTo>
                  <a:lnTo>
                    <a:pt x="1460" y="100215"/>
                  </a:lnTo>
                  <a:lnTo>
                    <a:pt x="1460" y="94360"/>
                  </a:lnTo>
                  <a:lnTo>
                    <a:pt x="6843" y="66509"/>
                  </a:lnTo>
                  <a:lnTo>
                    <a:pt x="21483" y="43802"/>
                  </a:lnTo>
                  <a:lnTo>
                    <a:pt x="43117" y="28638"/>
                  </a:lnTo>
                  <a:lnTo>
                    <a:pt x="69481" y="23418"/>
                  </a:lnTo>
                  <a:lnTo>
                    <a:pt x="96279" y="29064"/>
                  </a:lnTo>
                  <a:lnTo>
                    <a:pt x="118135" y="44446"/>
                  </a:lnTo>
                  <a:lnTo>
                    <a:pt x="132857" y="67234"/>
                  </a:lnTo>
                  <a:lnTo>
                    <a:pt x="138252" y="95097"/>
                  </a:lnTo>
                  <a:lnTo>
                    <a:pt x="132857" y="122950"/>
                  </a:lnTo>
                  <a:lnTo>
                    <a:pt x="118135" y="145662"/>
                  </a:lnTo>
                  <a:lnTo>
                    <a:pt x="96279" y="160830"/>
                  </a:lnTo>
                  <a:lnTo>
                    <a:pt x="69481" y="166052"/>
                  </a:lnTo>
                  <a:lnTo>
                    <a:pt x="55012" y="164337"/>
                  </a:lnTo>
                  <a:lnTo>
                    <a:pt x="41502" y="159469"/>
                  </a:lnTo>
                  <a:lnTo>
                    <a:pt x="29360" y="151859"/>
                  </a:lnTo>
                  <a:lnTo>
                    <a:pt x="18999" y="141922"/>
                  </a:lnTo>
                </a:path>
                <a:path w="167639" h="172720">
                  <a:moveTo>
                    <a:pt x="46075" y="10972"/>
                  </a:moveTo>
                  <a:lnTo>
                    <a:pt x="52797" y="7969"/>
                  </a:lnTo>
                  <a:lnTo>
                    <a:pt x="59796" y="5580"/>
                  </a:lnTo>
                  <a:lnTo>
                    <a:pt x="67069" y="3873"/>
                  </a:lnTo>
                  <a:lnTo>
                    <a:pt x="74612" y="2920"/>
                  </a:lnTo>
                </a:path>
                <a:path w="167639" h="172720">
                  <a:moveTo>
                    <a:pt x="5118" y="117043"/>
                  </a:moveTo>
                  <a:lnTo>
                    <a:pt x="2775" y="109107"/>
                  </a:lnTo>
                  <a:lnTo>
                    <a:pt x="1187" y="100763"/>
                  </a:lnTo>
                  <a:lnTo>
                    <a:pt x="285" y="92145"/>
                  </a:lnTo>
                  <a:lnTo>
                    <a:pt x="0" y="83388"/>
                  </a:lnTo>
                  <a:lnTo>
                    <a:pt x="2810" y="65888"/>
                  </a:lnTo>
                  <a:lnTo>
                    <a:pt x="8775" y="49831"/>
                  </a:lnTo>
                  <a:lnTo>
                    <a:pt x="17484" y="35560"/>
                  </a:lnTo>
                  <a:lnTo>
                    <a:pt x="28524" y="23418"/>
                  </a:lnTo>
                  <a:lnTo>
                    <a:pt x="28524" y="10236"/>
                  </a:lnTo>
                  <a:lnTo>
                    <a:pt x="40220" y="10236"/>
                  </a:lnTo>
                </a:path>
                <a:path w="167639" h="172720">
                  <a:moveTo>
                    <a:pt x="111175" y="166789"/>
                  </a:moveTo>
                  <a:lnTo>
                    <a:pt x="103234" y="169655"/>
                  </a:lnTo>
                  <a:lnTo>
                    <a:pt x="94810" y="171635"/>
                  </a:lnTo>
                  <a:lnTo>
                    <a:pt x="85974" y="172655"/>
                  </a:lnTo>
                  <a:lnTo>
                    <a:pt x="76796" y="172643"/>
                  </a:lnTo>
                  <a:lnTo>
                    <a:pt x="59428" y="169989"/>
                  </a:lnTo>
                  <a:lnTo>
                    <a:pt x="43702" y="163496"/>
                  </a:lnTo>
                  <a:lnTo>
                    <a:pt x="29892" y="153712"/>
                  </a:lnTo>
                  <a:lnTo>
                    <a:pt x="18275" y="141185"/>
                  </a:lnTo>
                </a:path>
                <a:path w="167639" h="172720">
                  <a:moveTo>
                    <a:pt x="154343" y="125094"/>
                  </a:moveTo>
                  <a:lnTo>
                    <a:pt x="149540" y="134010"/>
                  </a:lnTo>
                  <a:lnTo>
                    <a:pt x="143914" y="142103"/>
                  </a:lnTo>
                  <a:lnTo>
                    <a:pt x="137467" y="149373"/>
                  </a:lnTo>
                  <a:lnTo>
                    <a:pt x="130200" y="155816"/>
                  </a:lnTo>
                </a:path>
                <a:path w="167639" h="172720">
                  <a:moveTo>
                    <a:pt x="159461" y="64376"/>
                  </a:moveTo>
                  <a:lnTo>
                    <a:pt x="160844" y="71084"/>
                  </a:lnTo>
                  <a:lnTo>
                    <a:pt x="161745" y="78000"/>
                  </a:lnTo>
                  <a:lnTo>
                    <a:pt x="162234" y="85053"/>
                  </a:lnTo>
                  <a:lnTo>
                    <a:pt x="162382" y="92176"/>
                  </a:lnTo>
                  <a:lnTo>
                    <a:pt x="161658" y="95821"/>
                  </a:lnTo>
                  <a:lnTo>
                    <a:pt x="161658" y="98767"/>
                  </a:lnTo>
                  <a:lnTo>
                    <a:pt x="160934" y="101676"/>
                  </a:lnTo>
                </a:path>
                <a:path w="167639" h="172720">
                  <a:moveTo>
                    <a:pt x="106794" y="7315"/>
                  </a:moveTo>
                  <a:lnTo>
                    <a:pt x="119274" y="12767"/>
                  </a:lnTo>
                  <a:lnTo>
                    <a:pt x="130384" y="20207"/>
                  </a:lnTo>
                  <a:lnTo>
                    <a:pt x="140123" y="29430"/>
                  </a:lnTo>
                  <a:lnTo>
                    <a:pt x="148488" y="40233"/>
                  </a:lnTo>
                </a:path>
                <a:path w="167639" h="172720">
                  <a:moveTo>
                    <a:pt x="57785" y="15354"/>
                  </a:moveTo>
                  <a:lnTo>
                    <a:pt x="68138" y="14532"/>
                  </a:lnTo>
                  <a:lnTo>
                    <a:pt x="80278" y="14258"/>
                  </a:lnTo>
                  <a:lnTo>
                    <a:pt x="92144" y="14532"/>
                  </a:lnTo>
                  <a:lnTo>
                    <a:pt x="101676" y="15354"/>
                  </a:lnTo>
                  <a:lnTo>
                    <a:pt x="106222" y="13576"/>
                  </a:lnTo>
                  <a:lnTo>
                    <a:pt x="106245" y="8229"/>
                  </a:lnTo>
                  <a:lnTo>
                    <a:pt x="104347" y="2606"/>
                  </a:lnTo>
                  <a:lnTo>
                    <a:pt x="103136" y="0"/>
                  </a:lnTo>
                </a:path>
                <a:path w="167639" h="172720">
                  <a:moveTo>
                    <a:pt x="141897" y="40970"/>
                  </a:moveTo>
                  <a:lnTo>
                    <a:pt x="138211" y="45426"/>
                  </a:lnTo>
                  <a:lnTo>
                    <a:pt x="138707" y="52490"/>
                  </a:lnTo>
                  <a:lnTo>
                    <a:pt x="142631" y="59281"/>
                  </a:lnTo>
                  <a:lnTo>
                    <a:pt x="149225" y="62915"/>
                  </a:lnTo>
                  <a:lnTo>
                    <a:pt x="159461" y="64376"/>
                  </a:lnTo>
                  <a:lnTo>
                    <a:pt x="160934" y="57797"/>
                  </a:lnTo>
                  <a:lnTo>
                    <a:pt x="157264" y="43891"/>
                  </a:lnTo>
                </a:path>
                <a:path w="167639" h="172720">
                  <a:moveTo>
                    <a:pt x="152146" y="105333"/>
                  </a:moveTo>
                  <a:lnTo>
                    <a:pt x="150698" y="113385"/>
                  </a:lnTo>
                  <a:lnTo>
                    <a:pt x="147015" y="115582"/>
                  </a:lnTo>
                  <a:lnTo>
                    <a:pt x="150698" y="120713"/>
                  </a:lnTo>
                  <a:lnTo>
                    <a:pt x="154343" y="125094"/>
                  </a:lnTo>
                  <a:lnTo>
                    <a:pt x="166052" y="122161"/>
                  </a:lnTo>
                  <a:lnTo>
                    <a:pt x="167512" y="108267"/>
                  </a:lnTo>
                </a:path>
                <a:path w="167639" h="172720">
                  <a:moveTo>
                    <a:pt x="109715" y="160934"/>
                  </a:moveTo>
                  <a:lnTo>
                    <a:pt x="118503" y="166052"/>
                  </a:lnTo>
                  <a:lnTo>
                    <a:pt x="119964" y="167525"/>
                  </a:lnTo>
                  <a:lnTo>
                    <a:pt x="127279" y="16239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4051630" y="5383631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-2286" y="730"/>
                  </a:moveTo>
                  <a:lnTo>
                    <a:pt x="15455" y="730"/>
                  </a:lnTo>
                </a:path>
              </a:pathLst>
            </a:custGeom>
            <a:ln w="603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3957993" y="4586274"/>
              <a:ext cx="196850" cy="946785"/>
            </a:xfrm>
            <a:custGeom>
              <a:avLst/>
              <a:gdLst/>
              <a:ahLst/>
              <a:cxnLst/>
              <a:rect l="l" t="t" r="r" b="b"/>
              <a:pathLst>
                <a:path w="196850" h="946785">
                  <a:moveTo>
                    <a:pt x="49745" y="11709"/>
                  </a:moveTo>
                  <a:lnTo>
                    <a:pt x="149225" y="11709"/>
                  </a:lnTo>
                </a:path>
                <a:path w="196850" h="946785">
                  <a:moveTo>
                    <a:pt x="49745" y="0"/>
                  </a:moveTo>
                  <a:lnTo>
                    <a:pt x="149225" y="0"/>
                  </a:lnTo>
                </a:path>
                <a:path w="196850" h="946785">
                  <a:moveTo>
                    <a:pt x="144106" y="761504"/>
                  </a:moveTo>
                  <a:lnTo>
                    <a:pt x="196786" y="761504"/>
                  </a:lnTo>
                </a:path>
                <a:path w="196850" h="946785">
                  <a:moveTo>
                    <a:pt x="76809" y="761504"/>
                  </a:moveTo>
                  <a:lnTo>
                    <a:pt x="122161" y="761504"/>
                  </a:lnTo>
                </a:path>
                <a:path w="196850" h="946785">
                  <a:moveTo>
                    <a:pt x="0" y="761504"/>
                  </a:moveTo>
                  <a:lnTo>
                    <a:pt x="59245" y="761504"/>
                  </a:lnTo>
                </a:path>
                <a:path w="196850" h="946785">
                  <a:moveTo>
                    <a:pt x="144106" y="749795"/>
                  </a:moveTo>
                  <a:lnTo>
                    <a:pt x="196786" y="749795"/>
                  </a:lnTo>
                </a:path>
                <a:path w="196850" h="946785">
                  <a:moveTo>
                    <a:pt x="76809" y="749795"/>
                  </a:moveTo>
                  <a:lnTo>
                    <a:pt x="122161" y="749795"/>
                  </a:lnTo>
                </a:path>
                <a:path w="196850" h="946785">
                  <a:moveTo>
                    <a:pt x="0" y="749795"/>
                  </a:moveTo>
                  <a:lnTo>
                    <a:pt x="59245" y="749795"/>
                  </a:lnTo>
                </a:path>
                <a:path w="196850" h="946785">
                  <a:moveTo>
                    <a:pt x="49745" y="267004"/>
                  </a:moveTo>
                  <a:lnTo>
                    <a:pt x="149225" y="267004"/>
                  </a:lnTo>
                </a:path>
                <a:path w="196850" h="946785">
                  <a:moveTo>
                    <a:pt x="49745" y="255295"/>
                  </a:moveTo>
                  <a:lnTo>
                    <a:pt x="149225" y="255295"/>
                  </a:lnTo>
                </a:path>
                <a:path w="196850" h="946785">
                  <a:moveTo>
                    <a:pt x="77546" y="518642"/>
                  </a:moveTo>
                  <a:lnTo>
                    <a:pt x="121437" y="518642"/>
                  </a:lnTo>
                </a:path>
                <a:path w="196850" h="946785">
                  <a:moveTo>
                    <a:pt x="77546" y="506945"/>
                  </a:moveTo>
                  <a:lnTo>
                    <a:pt x="121437" y="506945"/>
                  </a:lnTo>
                </a:path>
                <a:path w="196850" h="946785">
                  <a:moveTo>
                    <a:pt x="108991" y="887336"/>
                  </a:moveTo>
                  <a:lnTo>
                    <a:pt x="0" y="922439"/>
                  </a:lnTo>
                </a:path>
                <a:path w="196850" h="946785">
                  <a:moveTo>
                    <a:pt x="115582" y="883665"/>
                  </a:moveTo>
                  <a:lnTo>
                    <a:pt x="132410" y="877087"/>
                  </a:lnTo>
                </a:path>
                <a:path w="196850" h="946785">
                  <a:moveTo>
                    <a:pt x="0" y="931227"/>
                  </a:moveTo>
                  <a:lnTo>
                    <a:pt x="8775" y="946594"/>
                  </a:lnTo>
                  <a:lnTo>
                    <a:pt x="117043" y="910729"/>
                  </a:lnTo>
                  <a:lnTo>
                    <a:pt x="136055" y="90196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3990174" y="5449304"/>
              <a:ext cx="83820" cy="39370"/>
            </a:xfrm>
            <a:custGeom>
              <a:avLst/>
              <a:gdLst/>
              <a:ahLst/>
              <a:cxnLst/>
              <a:rect l="l" t="t" r="r" b="b"/>
              <a:pathLst>
                <a:path w="83820" h="39370">
                  <a:moveTo>
                    <a:pt x="51558" y="0"/>
                  </a:moveTo>
                  <a:lnTo>
                    <a:pt x="25979" y="3843"/>
                  </a:lnTo>
                  <a:lnTo>
                    <a:pt x="8261" y="19379"/>
                  </a:lnTo>
                  <a:lnTo>
                    <a:pt x="0" y="38937"/>
                  </a:lnTo>
                  <a:lnTo>
                    <a:pt x="11388" y="27151"/>
                  </a:lnTo>
                  <a:lnTo>
                    <a:pt x="29632" y="16531"/>
                  </a:lnTo>
                  <a:lnTo>
                    <a:pt x="53910" y="11258"/>
                  </a:lnTo>
                  <a:lnTo>
                    <a:pt x="83400" y="15518"/>
                  </a:lnTo>
                  <a:lnTo>
                    <a:pt x="5155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4044302" y="5626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9037" y="0"/>
                  </a:moveTo>
                  <a:lnTo>
                    <a:pt x="11433" y="1418"/>
                  </a:lnTo>
                  <a:lnTo>
                    <a:pt x="5403" y="5305"/>
                  </a:lnTo>
                  <a:lnTo>
                    <a:pt x="1431" y="11112"/>
                  </a:lnTo>
                  <a:lnTo>
                    <a:pt x="0" y="18287"/>
                  </a:lnTo>
                  <a:lnTo>
                    <a:pt x="1431" y="25887"/>
                  </a:lnTo>
                  <a:lnTo>
                    <a:pt x="5403" y="31908"/>
                  </a:lnTo>
                  <a:lnTo>
                    <a:pt x="11433" y="35872"/>
                  </a:lnTo>
                  <a:lnTo>
                    <a:pt x="19037" y="37299"/>
                  </a:lnTo>
                  <a:lnTo>
                    <a:pt x="26211" y="35872"/>
                  </a:lnTo>
                  <a:lnTo>
                    <a:pt x="32013" y="31908"/>
                  </a:lnTo>
                  <a:lnTo>
                    <a:pt x="35896" y="25887"/>
                  </a:lnTo>
                  <a:lnTo>
                    <a:pt x="37312" y="18287"/>
                  </a:lnTo>
                  <a:lnTo>
                    <a:pt x="35896" y="11112"/>
                  </a:lnTo>
                  <a:lnTo>
                    <a:pt x="32013" y="5305"/>
                  </a:lnTo>
                  <a:lnTo>
                    <a:pt x="26211" y="1418"/>
                  </a:lnTo>
                  <a:lnTo>
                    <a:pt x="1903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3783164" y="4355846"/>
              <a:ext cx="748665" cy="1321435"/>
            </a:xfrm>
            <a:custGeom>
              <a:avLst/>
              <a:gdLst/>
              <a:ahLst/>
              <a:cxnLst/>
              <a:rect l="l" t="t" r="r" b="b"/>
              <a:pathLst>
                <a:path w="748664" h="1321435">
                  <a:moveTo>
                    <a:pt x="298450" y="1288935"/>
                  </a:moveTo>
                  <a:lnTo>
                    <a:pt x="297033" y="1296535"/>
                  </a:lnTo>
                  <a:lnTo>
                    <a:pt x="293150" y="1302556"/>
                  </a:lnTo>
                  <a:lnTo>
                    <a:pt x="287348" y="1306520"/>
                  </a:lnTo>
                  <a:lnTo>
                    <a:pt x="280174" y="1307947"/>
                  </a:lnTo>
                  <a:lnTo>
                    <a:pt x="272570" y="1306520"/>
                  </a:lnTo>
                  <a:lnTo>
                    <a:pt x="266541" y="1302556"/>
                  </a:lnTo>
                  <a:lnTo>
                    <a:pt x="262568" y="1296535"/>
                  </a:lnTo>
                  <a:lnTo>
                    <a:pt x="261137" y="1288935"/>
                  </a:lnTo>
                  <a:lnTo>
                    <a:pt x="262568" y="1281759"/>
                  </a:lnTo>
                  <a:lnTo>
                    <a:pt x="266541" y="1275953"/>
                  </a:lnTo>
                  <a:lnTo>
                    <a:pt x="272570" y="1272065"/>
                  </a:lnTo>
                  <a:lnTo>
                    <a:pt x="280174" y="1270647"/>
                  </a:lnTo>
                  <a:lnTo>
                    <a:pt x="287348" y="1272065"/>
                  </a:lnTo>
                  <a:lnTo>
                    <a:pt x="293150" y="1275953"/>
                  </a:lnTo>
                  <a:lnTo>
                    <a:pt x="297033" y="1281759"/>
                  </a:lnTo>
                  <a:lnTo>
                    <a:pt x="298450" y="1288935"/>
                  </a:lnTo>
                </a:path>
                <a:path w="748664" h="1321435">
                  <a:moveTo>
                    <a:pt x="97294" y="1062901"/>
                  </a:moveTo>
                  <a:lnTo>
                    <a:pt x="76796" y="1062901"/>
                  </a:lnTo>
                  <a:lnTo>
                    <a:pt x="76796" y="1022654"/>
                  </a:lnTo>
                  <a:lnTo>
                    <a:pt x="97294" y="1022654"/>
                  </a:lnTo>
                  <a:lnTo>
                    <a:pt x="97294" y="1062901"/>
                  </a:lnTo>
                  <a:close/>
                </a:path>
                <a:path w="748664" h="1321435">
                  <a:moveTo>
                    <a:pt x="93624" y="355511"/>
                  </a:moveTo>
                  <a:lnTo>
                    <a:pt x="73875" y="355511"/>
                  </a:lnTo>
                  <a:lnTo>
                    <a:pt x="73875" y="282371"/>
                  </a:lnTo>
                  <a:lnTo>
                    <a:pt x="93624" y="282371"/>
                  </a:lnTo>
                  <a:lnTo>
                    <a:pt x="93624" y="355511"/>
                  </a:lnTo>
                  <a:close/>
                </a:path>
                <a:path w="748664" h="1321435">
                  <a:moveTo>
                    <a:pt x="288201" y="150698"/>
                  </a:moveTo>
                  <a:lnTo>
                    <a:pt x="271386" y="150698"/>
                  </a:lnTo>
                  <a:lnTo>
                    <a:pt x="271386" y="130200"/>
                  </a:lnTo>
                  <a:lnTo>
                    <a:pt x="288201" y="130200"/>
                  </a:lnTo>
                  <a:lnTo>
                    <a:pt x="288201" y="150698"/>
                  </a:lnTo>
                  <a:close/>
                </a:path>
                <a:path w="748664" h="1321435">
                  <a:moveTo>
                    <a:pt x="24129" y="0"/>
                  </a:moveTo>
                  <a:lnTo>
                    <a:pt x="24129" y="72415"/>
                  </a:lnTo>
                  <a:lnTo>
                    <a:pt x="38036" y="72415"/>
                  </a:lnTo>
                </a:path>
                <a:path w="748664" h="1321435">
                  <a:moveTo>
                    <a:pt x="479132" y="658367"/>
                  </a:moveTo>
                  <a:lnTo>
                    <a:pt x="479132" y="37299"/>
                  </a:lnTo>
                  <a:lnTo>
                    <a:pt x="332828" y="37299"/>
                  </a:lnTo>
                  <a:lnTo>
                    <a:pt x="322592" y="37299"/>
                  </a:lnTo>
                  <a:lnTo>
                    <a:pt x="316014" y="37299"/>
                  </a:lnTo>
                  <a:lnTo>
                    <a:pt x="316014" y="49009"/>
                  </a:lnTo>
                  <a:lnTo>
                    <a:pt x="316204" y="101676"/>
                  </a:lnTo>
                  <a:lnTo>
                    <a:pt x="119227" y="101676"/>
                  </a:lnTo>
                  <a:lnTo>
                    <a:pt x="119227" y="18287"/>
                  </a:lnTo>
                  <a:lnTo>
                    <a:pt x="48272" y="18287"/>
                  </a:lnTo>
                  <a:lnTo>
                    <a:pt x="48272" y="119964"/>
                  </a:lnTo>
                  <a:lnTo>
                    <a:pt x="63639" y="129476"/>
                  </a:lnTo>
                  <a:lnTo>
                    <a:pt x="63639" y="1057782"/>
                  </a:lnTo>
                  <a:lnTo>
                    <a:pt x="48272" y="1067282"/>
                  </a:lnTo>
                  <a:lnTo>
                    <a:pt x="48272" y="1313802"/>
                  </a:lnTo>
                  <a:lnTo>
                    <a:pt x="479132" y="1321130"/>
                  </a:lnTo>
                  <a:lnTo>
                    <a:pt x="479132" y="775398"/>
                  </a:lnTo>
                  <a:lnTo>
                    <a:pt x="448424" y="775398"/>
                  </a:lnTo>
                  <a:lnTo>
                    <a:pt x="448424" y="658367"/>
                  </a:lnTo>
                  <a:lnTo>
                    <a:pt x="479132" y="658367"/>
                  </a:lnTo>
                  <a:close/>
                </a:path>
                <a:path w="748664" h="1321435">
                  <a:moveTo>
                    <a:pt x="130937" y="79730"/>
                  </a:moveTo>
                  <a:lnTo>
                    <a:pt x="312356" y="79730"/>
                  </a:lnTo>
                </a:path>
                <a:path w="748664" h="1321435">
                  <a:moveTo>
                    <a:pt x="91439" y="1080452"/>
                  </a:moveTo>
                  <a:lnTo>
                    <a:pt x="91439" y="1103134"/>
                  </a:lnTo>
                  <a:lnTo>
                    <a:pt x="114109" y="1103134"/>
                  </a:lnTo>
                </a:path>
                <a:path w="748664" h="1321435">
                  <a:moveTo>
                    <a:pt x="5118" y="1177023"/>
                  </a:moveTo>
                  <a:lnTo>
                    <a:pt x="25603" y="1177023"/>
                  </a:lnTo>
                  <a:lnTo>
                    <a:pt x="25603" y="1212126"/>
                  </a:lnTo>
                  <a:lnTo>
                    <a:pt x="0" y="1212126"/>
                  </a:lnTo>
                </a:path>
                <a:path w="748664" h="1321435">
                  <a:moveTo>
                    <a:pt x="15354" y="1227480"/>
                  </a:moveTo>
                  <a:lnTo>
                    <a:pt x="15354" y="1293329"/>
                  </a:lnTo>
                  <a:lnTo>
                    <a:pt x="40220" y="1293329"/>
                  </a:lnTo>
                </a:path>
                <a:path w="748664" h="1321435">
                  <a:moveTo>
                    <a:pt x="748347" y="1258214"/>
                  </a:moveTo>
                  <a:lnTo>
                    <a:pt x="748347" y="1311617"/>
                  </a:lnTo>
                  <a:lnTo>
                    <a:pt x="489369" y="130356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4540275" y="5632348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958" y="0"/>
                  </a:moveTo>
                  <a:lnTo>
                    <a:pt x="6578" y="0"/>
                  </a:lnTo>
                  <a:lnTo>
                    <a:pt x="0" y="6591"/>
                  </a:lnTo>
                  <a:lnTo>
                    <a:pt x="0" y="22682"/>
                  </a:lnTo>
                  <a:lnTo>
                    <a:pt x="6578" y="28536"/>
                  </a:lnTo>
                  <a:lnTo>
                    <a:pt x="21958" y="28536"/>
                  </a:lnTo>
                  <a:lnTo>
                    <a:pt x="28536" y="22682"/>
                  </a:lnTo>
                  <a:lnTo>
                    <a:pt x="28536" y="14630"/>
                  </a:lnTo>
                  <a:lnTo>
                    <a:pt x="28536" y="6591"/>
                  </a:lnTo>
                  <a:lnTo>
                    <a:pt x="2195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4265231" y="4356569"/>
              <a:ext cx="1085850" cy="1304925"/>
            </a:xfrm>
            <a:custGeom>
              <a:avLst/>
              <a:gdLst/>
              <a:ahLst/>
              <a:cxnLst/>
              <a:rect l="l" t="t" r="r" b="b"/>
              <a:pathLst>
                <a:path w="1085850" h="1304925">
                  <a:moveTo>
                    <a:pt x="303580" y="1290408"/>
                  </a:moveTo>
                  <a:lnTo>
                    <a:pt x="303580" y="1298460"/>
                  </a:lnTo>
                  <a:lnTo>
                    <a:pt x="297002" y="1304315"/>
                  </a:lnTo>
                  <a:lnTo>
                    <a:pt x="288950" y="1304315"/>
                  </a:lnTo>
                  <a:lnTo>
                    <a:pt x="281622" y="1304315"/>
                  </a:lnTo>
                  <a:lnTo>
                    <a:pt x="275043" y="1298460"/>
                  </a:lnTo>
                  <a:lnTo>
                    <a:pt x="275043" y="1290408"/>
                  </a:lnTo>
                  <a:lnTo>
                    <a:pt x="275043" y="1282369"/>
                  </a:lnTo>
                  <a:lnTo>
                    <a:pt x="281622" y="1275778"/>
                  </a:lnTo>
                  <a:lnTo>
                    <a:pt x="288950" y="1275778"/>
                  </a:lnTo>
                  <a:lnTo>
                    <a:pt x="297002" y="1275778"/>
                  </a:lnTo>
                  <a:lnTo>
                    <a:pt x="303580" y="1282369"/>
                  </a:lnTo>
                  <a:lnTo>
                    <a:pt x="303580" y="1290408"/>
                  </a:lnTo>
                </a:path>
                <a:path w="1085850" h="1304925">
                  <a:moveTo>
                    <a:pt x="0" y="84137"/>
                  </a:moveTo>
                  <a:lnTo>
                    <a:pt x="667880" y="85598"/>
                  </a:lnTo>
                </a:path>
                <a:path w="1085850" h="1304925">
                  <a:moveTo>
                    <a:pt x="1008024" y="0"/>
                  </a:moveTo>
                  <a:lnTo>
                    <a:pt x="1008024" y="30721"/>
                  </a:lnTo>
                  <a:lnTo>
                    <a:pt x="1008024" y="45364"/>
                  </a:lnTo>
                  <a:lnTo>
                    <a:pt x="1005827" y="48285"/>
                  </a:lnTo>
                  <a:lnTo>
                    <a:pt x="995603" y="48285"/>
                  </a:lnTo>
                  <a:lnTo>
                    <a:pt x="985354" y="48285"/>
                  </a:lnTo>
                  <a:lnTo>
                    <a:pt x="977303" y="55600"/>
                  </a:lnTo>
                  <a:lnTo>
                    <a:pt x="977303" y="63652"/>
                  </a:lnTo>
                  <a:lnTo>
                    <a:pt x="977303" y="81191"/>
                  </a:lnTo>
                </a:path>
                <a:path w="1085850" h="1304925">
                  <a:moveTo>
                    <a:pt x="652513" y="5854"/>
                  </a:moveTo>
                  <a:lnTo>
                    <a:pt x="652513" y="34391"/>
                  </a:lnTo>
                  <a:lnTo>
                    <a:pt x="652513" y="43154"/>
                  </a:lnTo>
                  <a:lnTo>
                    <a:pt x="652513" y="48285"/>
                  </a:lnTo>
                  <a:lnTo>
                    <a:pt x="660552" y="48285"/>
                  </a:lnTo>
                  <a:lnTo>
                    <a:pt x="669340" y="48285"/>
                  </a:lnTo>
                  <a:lnTo>
                    <a:pt x="670801" y="48285"/>
                  </a:lnTo>
                  <a:lnTo>
                    <a:pt x="670801" y="58521"/>
                  </a:lnTo>
                  <a:lnTo>
                    <a:pt x="670801" y="80479"/>
                  </a:lnTo>
                  <a:lnTo>
                    <a:pt x="670801" y="90716"/>
                  </a:lnTo>
                  <a:lnTo>
                    <a:pt x="672998" y="95834"/>
                  </a:lnTo>
                  <a:lnTo>
                    <a:pt x="683234" y="95834"/>
                  </a:lnTo>
                  <a:lnTo>
                    <a:pt x="967066" y="95834"/>
                  </a:lnTo>
                </a:path>
                <a:path w="1085850" h="1304925">
                  <a:moveTo>
                    <a:pt x="1073873" y="67310"/>
                  </a:moveTo>
                  <a:lnTo>
                    <a:pt x="1080452" y="67310"/>
                  </a:lnTo>
                  <a:lnTo>
                    <a:pt x="1085583" y="61455"/>
                  </a:lnTo>
                  <a:lnTo>
                    <a:pt x="1085583" y="54864"/>
                  </a:lnTo>
                  <a:lnTo>
                    <a:pt x="1085583" y="48285"/>
                  </a:lnTo>
                  <a:lnTo>
                    <a:pt x="1080452" y="43154"/>
                  </a:lnTo>
                  <a:lnTo>
                    <a:pt x="1073873" y="43154"/>
                  </a:lnTo>
                  <a:lnTo>
                    <a:pt x="1031443" y="43154"/>
                  </a:lnTo>
                  <a:lnTo>
                    <a:pt x="1024851" y="43154"/>
                  </a:lnTo>
                  <a:lnTo>
                    <a:pt x="1019733" y="48285"/>
                  </a:lnTo>
                  <a:lnTo>
                    <a:pt x="1019733" y="54864"/>
                  </a:lnTo>
                  <a:lnTo>
                    <a:pt x="1019733" y="61455"/>
                  </a:lnTo>
                  <a:lnTo>
                    <a:pt x="1025588" y="65100"/>
                  </a:lnTo>
                  <a:lnTo>
                    <a:pt x="1031443" y="67310"/>
                  </a:lnTo>
                  <a:lnTo>
                    <a:pt x="1040232" y="67926"/>
                  </a:lnTo>
                  <a:lnTo>
                    <a:pt x="1054577" y="67857"/>
                  </a:lnTo>
                  <a:lnTo>
                    <a:pt x="1067963" y="67515"/>
                  </a:lnTo>
                  <a:lnTo>
                    <a:pt x="1073873" y="6731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4744377" y="4404131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16827" y="0"/>
                  </a:moveTo>
                  <a:lnTo>
                    <a:pt x="5118" y="0"/>
                  </a:lnTo>
                  <a:lnTo>
                    <a:pt x="0" y="5105"/>
                  </a:lnTo>
                  <a:lnTo>
                    <a:pt x="0" y="16814"/>
                  </a:lnTo>
                  <a:lnTo>
                    <a:pt x="5118" y="21945"/>
                  </a:lnTo>
                  <a:lnTo>
                    <a:pt x="16827" y="21945"/>
                  </a:lnTo>
                  <a:lnTo>
                    <a:pt x="21221" y="16814"/>
                  </a:lnTo>
                  <a:lnTo>
                    <a:pt x="21221" y="10960"/>
                  </a:lnTo>
                  <a:lnTo>
                    <a:pt x="21221" y="5105"/>
                  </a:lnTo>
                  <a:lnTo>
                    <a:pt x="1682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4662436" y="4404131"/>
              <a:ext cx="103505" cy="161290"/>
            </a:xfrm>
            <a:custGeom>
              <a:avLst/>
              <a:gdLst/>
              <a:ahLst/>
              <a:cxnLst/>
              <a:rect l="l" t="t" r="r" b="b"/>
              <a:pathLst>
                <a:path w="103504" h="161289">
                  <a:moveTo>
                    <a:pt x="103162" y="10960"/>
                  </a:moveTo>
                  <a:lnTo>
                    <a:pt x="103162" y="16814"/>
                  </a:lnTo>
                  <a:lnTo>
                    <a:pt x="98767" y="21945"/>
                  </a:lnTo>
                  <a:lnTo>
                    <a:pt x="92913" y="21945"/>
                  </a:lnTo>
                  <a:lnTo>
                    <a:pt x="87058" y="21945"/>
                  </a:lnTo>
                  <a:lnTo>
                    <a:pt x="81940" y="16814"/>
                  </a:lnTo>
                  <a:lnTo>
                    <a:pt x="81940" y="10960"/>
                  </a:lnTo>
                  <a:lnTo>
                    <a:pt x="81940" y="5105"/>
                  </a:lnTo>
                  <a:lnTo>
                    <a:pt x="87058" y="0"/>
                  </a:lnTo>
                  <a:lnTo>
                    <a:pt x="92913" y="0"/>
                  </a:lnTo>
                  <a:lnTo>
                    <a:pt x="98767" y="0"/>
                  </a:lnTo>
                  <a:lnTo>
                    <a:pt x="103162" y="5105"/>
                  </a:lnTo>
                  <a:lnTo>
                    <a:pt x="103162" y="10960"/>
                  </a:lnTo>
                </a:path>
                <a:path w="103504" h="161289">
                  <a:moveTo>
                    <a:pt x="21209" y="150685"/>
                  </a:moveTo>
                  <a:lnTo>
                    <a:pt x="21209" y="156540"/>
                  </a:lnTo>
                  <a:lnTo>
                    <a:pt x="16840" y="160921"/>
                  </a:lnTo>
                  <a:lnTo>
                    <a:pt x="10985" y="160921"/>
                  </a:lnTo>
                  <a:lnTo>
                    <a:pt x="5130" y="160921"/>
                  </a:lnTo>
                  <a:lnTo>
                    <a:pt x="0" y="156540"/>
                  </a:lnTo>
                  <a:lnTo>
                    <a:pt x="0" y="150685"/>
                  </a:lnTo>
                  <a:lnTo>
                    <a:pt x="0" y="144830"/>
                  </a:lnTo>
                  <a:lnTo>
                    <a:pt x="5130" y="139712"/>
                  </a:lnTo>
                  <a:lnTo>
                    <a:pt x="10985" y="139712"/>
                  </a:lnTo>
                  <a:lnTo>
                    <a:pt x="16840" y="139712"/>
                  </a:lnTo>
                  <a:lnTo>
                    <a:pt x="21209" y="144830"/>
                  </a:lnTo>
                  <a:lnTo>
                    <a:pt x="21209" y="15068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4682934" y="4872291"/>
              <a:ext cx="19050" cy="18415"/>
            </a:xfrm>
            <a:custGeom>
              <a:avLst/>
              <a:gdLst/>
              <a:ahLst/>
              <a:cxnLst/>
              <a:rect l="l" t="t" r="r" b="b"/>
              <a:pathLst>
                <a:path w="19050" h="18414">
                  <a:moveTo>
                    <a:pt x="14630" y="0"/>
                  </a:moveTo>
                  <a:lnTo>
                    <a:pt x="4381" y="0"/>
                  </a:lnTo>
                  <a:lnTo>
                    <a:pt x="0" y="3670"/>
                  </a:lnTo>
                  <a:lnTo>
                    <a:pt x="0" y="13906"/>
                  </a:lnTo>
                  <a:lnTo>
                    <a:pt x="4381" y="18287"/>
                  </a:lnTo>
                  <a:lnTo>
                    <a:pt x="14630" y="18287"/>
                  </a:lnTo>
                  <a:lnTo>
                    <a:pt x="19011" y="13906"/>
                  </a:lnTo>
                  <a:lnTo>
                    <a:pt x="19011" y="8788"/>
                  </a:lnTo>
                  <a:lnTo>
                    <a:pt x="19011" y="3670"/>
                  </a:lnTo>
                  <a:lnTo>
                    <a:pt x="146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4682934" y="4872291"/>
              <a:ext cx="19050" cy="18415"/>
            </a:xfrm>
            <a:custGeom>
              <a:avLst/>
              <a:gdLst/>
              <a:ahLst/>
              <a:cxnLst/>
              <a:rect l="l" t="t" r="r" b="b"/>
              <a:pathLst>
                <a:path w="19050" h="18414">
                  <a:moveTo>
                    <a:pt x="19011" y="8788"/>
                  </a:moveTo>
                  <a:lnTo>
                    <a:pt x="19011" y="13906"/>
                  </a:lnTo>
                  <a:lnTo>
                    <a:pt x="14630" y="18287"/>
                  </a:lnTo>
                  <a:lnTo>
                    <a:pt x="9512" y="18287"/>
                  </a:lnTo>
                  <a:lnTo>
                    <a:pt x="4381" y="18287"/>
                  </a:lnTo>
                  <a:lnTo>
                    <a:pt x="0" y="13906"/>
                  </a:lnTo>
                  <a:lnTo>
                    <a:pt x="0" y="8788"/>
                  </a:lnTo>
                  <a:lnTo>
                    <a:pt x="0" y="3670"/>
                  </a:lnTo>
                  <a:lnTo>
                    <a:pt x="4381" y="0"/>
                  </a:lnTo>
                  <a:lnTo>
                    <a:pt x="9512" y="0"/>
                  </a:lnTo>
                  <a:lnTo>
                    <a:pt x="14630" y="0"/>
                  </a:lnTo>
                  <a:lnTo>
                    <a:pt x="19011" y="3670"/>
                  </a:lnTo>
                  <a:lnTo>
                    <a:pt x="19011" y="8788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4756810" y="482913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4630" y="0"/>
                  </a:moveTo>
                  <a:lnTo>
                    <a:pt x="4394" y="0"/>
                  </a:lnTo>
                  <a:lnTo>
                    <a:pt x="0" y="3657"/>
                  </a:lnTo>
                  <a:lnTo>
                    <a:pt x="0" y="13906"/>
                  </a:lnTo>
                  <a:lnTo>
                    <a:pt x="4394" y="18287"/>
                  </a:lnTo>
                  <a:lnTo>
                    <a:pt x="14630" y="18287"/>
                  </a:lnTo>
                  <a:lnTo>
                    <a:pt x="18287" y="13906"/>
                  </a:lnTo>
                  <a:lnTo>
                    <a:pt x="18287" y="8775"/>
                  </a:lnTo>
                  <a:lnTo>
                    <a:pt x="18287" y="3657"/>
                  </a:lnTo>
                  <a:lnTo>
                    <a:pt x="146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4756810" y="4829136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8287" y="8775"/>
                  </a:moveTo>
                  <a:lnTo>
                    <a:pt x="18287" y="13906"/>
                  </a:lnTo>
                  <a:lnTo>
                    <a:pt x="14630" y="18287"/>
                  </a:lnTo>
                  <a:lnTo>
                    <a:pt x="9512" y="18287"/>
                  </a:lnTo>
                  <a:lnTo>
                    <a:pt x="4394" y="18287"/>
                  </a:lnTo>
                  <a:lnTo>
                    <a:pt x="0" y="13906"/>
                  </a:lnTo>
                  <a:lnTo>
                    <a:pt x="0" y="8775"/>
                  </a:lnTo>
                  <a:lnTo>
                    <a:pt x="0" y="3657"/>
                  </a:lnTo>
                  <a:lnTo>
                    <a:pt x="4394" y="0"/>
                  </a:lnTo>
                  <a:lnTo>
                    <a:pt x="9512" y="0"/>
                  </a:lnTo>
                  <a:lnTo>
                    <a:pt x="14630" y="0"/>
                  </a:lnTo>
                  <a:lnTo>
                    <a:pt x="18287" y="3657"/>
                  </a:lnTo>
                  <a:lnTo>
                    <a:pt x="18287" y="877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4672685" y="4829136"/>
              <a:ext cx="19050" cy="18415"/>
            </a:xfrm>
            <a:custGeom>
              <a:avLst/>
              <a:gdLst/>
              <a:ahLst/>
              <a:cxnLst/>
              <a:rect l="l" t="t" r="r" b="b"/>
              <a:pathLst>
                <a:path w="19050" h="18414">
                  <a:moveTo>
                    <a:pt x="14630" y="0"/>
                  </a:moveTo>
                  <a:lnTo>
                    <a:pt x="4394" y="0"/>
                  </a:lnTo>
                  <a:lnTo>
                    <a:pt x="0" y="3657"/>
                  </a:lnTo>
                  <a:lnTo>
                    <a:pt x="0" y="13906"/>
                  </a:lnTo>
                  <a:lnTo>
                    <a:pt x="4394" y="18287"/>
                  </a:lnTo>
                  <a:lnTo>
                    <a:pt x="14630" y="18287"/>
                  </a:lnTo>
                  <a:lnTo>
                    <a:pt x="19024" y="13906"/>
                  </a:lnTo>
                  <a:lnTo>
                    <a:pt x="19024" y="8775"/>
                  </a:lnTo>
                  <a:lnTo>
                    <a:pt x="19024" y="3657"/>
                  </a:lnTo>
                  <a:lnTo>
                    <a:pt x="146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4672685" y="4829136"/>
              <a:ext cx="19050" cy="18415"/>
            </a:xfrm>
            <a:custGeom>
              <a:avLst/>
              <a:gdLst/>
              <a:ahLst/>
              <a:cxnLst/>
              <a:rect l="l" t="t" r="r" b="b"/>
              <a:pathLst>
                <a:path w="19050" h="18414">
                  <a:moveTo>
                    <a:pt x="19024" y="8775"/>
                  </a:moveTo>
                  <a:lnTo>
                    <a:pt x="19024" y="13906"/>
                  </a:lnTo>
                  <a:lnTo>
                    <a:pt x="14630" y="18287"/>
                  </a:lnTo>
                  <a:lnTo>
                    <a:pt x="9512" y="18287"/>
                  </a:lnTo>
                  <a:lnTo>
                    <a:pt x="4394" y="18287"/>
                  </a:lnTo>
                  <a:lnTo>
                    <a:pt x="0" y="13906"/>
                  </a:lnTo>
                  <a:lnTo>
                    <a:pt x="0" y="8775"/>
                  </a:lnTo>
                  <a:lnTo>
                    <a:pt x="0" y="3657"/>
                  </a:lnTo>
                  <a:lnTo>
                    <a:pt x="4394" y="0"/>
                  </a:lnTo>
                  <a:lnTo>
                    <a:pt x="9512" y="0"/>
                  </a:lnTo>
                  <a:lnTo>
                    <a:pt x="14630" y="0"/>
                  </a:lnTo>
                  <a:lnTo>
                    <a:pt x="19024" y="3657"/>
                  </a:lnTo>
                  <a:lnTo>
                    <a:pt x="19024" y="8775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4368380" y="4464837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814" y="0"/>
                  </a:moveTo>
                  <a:lnTo>
                    <a:pt x="5118" y="0"/>
                  </a:lnTo>
                  <a:lnTo>
                    <a:pt x="0" y="5118"/>
                  </a:lnTo>
                  <a:lnTo>
                    <a:pt x="0" y="16827"/>
                  </a:lnTo>
                  <a:lnTo>
                    <a:pt x="5118" y="21945"/>
                  </a:lnTo>
                  <a:lnTo>
                    <a:pt x="16814" y="21945"/>
                  </a:lnTo>
                  <a:lnTo>
                    <a:pt x="21945" y="16827"/>
                  </a:lnTo>
                  <a:lnTo>
                    <a:pt x="21945" y="10972"/>
                  </a:lnTo>
                  <a:lnTo>
                    <a:pt x="21945" y="5118"/>
                  </a:lnTo>
                  <a:lnTo>
                    <a:pt x="1681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4368380" y="4464837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72"/>
                  </a:moveTo>
                  <a:lnTo>
                    <a:pt x="21945" y="16827"/>
                  </a:lnTo>
                  <a:lnTo>
                    <a:pt x="16814" y="21945"/>
                  </a:lnTo>
                  <a:lnTo>
                    <a:pt x="10960" y="21945"/>
                  </a:lnTo>
                  <a:lnTo>
                    <a:pt x="5118" y="21945"/>
                  </a:lnTo>
                  <a:lnTo>
                    <a:pt x="0" y="16827"/>
                  </a:lnTo>
                  <a:lnTo>
                    <a:pt x="0" y="10972"/>
                  </a:lnTo>
                  <a:lnTo>
                    <a:pt x="0" y="5118"/>
                  </a:lnTo>
                  <a:lnTo>
                    <a:pt x="5118" y="0"/>
                  </a:lnTo>
                  <a:lnTo>
                    <a:pt x="10960" y="0"/>
                  </a:lnTo>
                  <a:lnTo>
                    <a:pt x="16814" y="0"/>
                  </a:lnTo>
                  <a:lnTo>
                    <a:pt x="21945" y="5118"/>
                  </a:lnTo>
                  <a:lnTo>
                    <a:pt x="21945" y="1097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4547603" y="4464837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814" y="0"/>
                  </a:moveTo>
                  <a:lnTo>
                    <a:pt x="5118" y="0"/>
                  </a:lnTo>
                  <a:lnTo>
                    <a:pt x="0" y="5118"/>
                  </a:lnTo>
                  <a:lnTo>
                    <a:pt x="0" y="16827"/>
                  </a:lnTo>
                  <a:lnTo>
                    <a:pt x="5118" y="21945"/>
                  </a:lnTo>
                  <a:lnTo>
                    <a:pt x="16814" y="21945"/>
                  </a:lnTo>
                  <a:lnTo>
                    <a:pt x="21945" y="16827"/>
                  </a:lnTo>
                  <a:lnTo>
                    <a:pt x="21945" y="10972"/>
                  </a:lnTo>
                  <a:lnTo>
                    <a:pt x="21945" y="5118"/>
                  </a:lnTo>
                  <a:lnTo>
                    <a:pt x="1681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4547603" y="4464837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72"/>
                  </a:moveTo>
                  <a:lnTo>
                    <a:pt x="21945" y="16827"/>
                  </a:lnTo>
                  <a:lnTo>
                    <a:pt x="16814" y="21945"/>
                  </a:lnTo>
                  <a:lnTo>
                    <a:pt x="10960" y="21945"/>
                  </a:lnTo>
                  <a:lnTo>
                    <a:pt x="5118" y="21945"/>
                  </a:lnTo>
                  <a:lnTo>
                    <a:pt x="0" y="16827"/>
                  </a:lnTo>
                  <a:lnTo>
                    <a:pt x="0" y="10972"/>
                  </a:lnTo>
                  <a:lnTo>
                    <a:pt x="0" y="5118"/>
                  </a:lnTo>
                  <a:lnTo>
                    <a:pt x="5118" y="0"/>
                  </a:lnTo>
                  <a:lnTo>
                    <a:pt x="10960" y="0"/>
                  </a:lnTo>
                  <a:lnTo>
                    <a:pt x="16814" y="0"/>
                  </a:lnTo>
                  <a:lnTo>
                    <a:pt x="21945" y="5118"/>
                  </a:lnTo>
                  <a:lnTo>
                    <a:pt x="21945" y="1097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4355934" y="440119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9024" y="0"/>
                  </a:moveTo>
                  <a:lnTo>
                    <a:pt x="11422" y="1531"/>
                  </a:lnTo>
                  <a:lnTo>
                    <a:pt x="5397" y="5668"/>
                  </a:lnTo>
                  <a:lnTo>
                    <a:pt x="1429" y="11728"/>
                  </a:lnTo>
                  <a:lnTo>
                    <a:pt x="0" y="19024"/>
                  </a:lnTo>
                  <a:lnTo>
                    <a:pt x="1429" y="26200"/>
                  </a:lnTo>
                  <a:lnTo>
                    <a:pt x="5397" y="32007"/>
                  </a:lnTo>
                  <a:lnTo>
                    <a:pt x="11422" y="35894"/>
                  </a:lnTo>
                  <a:lnTo>
                    <a:pt x="19024" y="37312"/>
                  </a:lnTo>
                  <a:lnTo>
                    <a:pt x="26198" y="35894"/>
                  </a:lnTo>
                  <a:lnTo>
                    <a:pt x="32000" y="32007"/>
                  </a:lnTo>
                  <a:lnTo>
                    <a:pt x="35883" y="26200"/>
                  </a:lnTo>
                  <a:lnTo>
                    <a:pt x="37299" y="19024"/>
                  </a:lnTo>
                  <a:lnTo>
                    <a:pt x="35883" y="11728"/>
                  </a:lnTo>
                  <a:lnTo>
                    <a:pt x="32000" y="5668"/>
                  </a:lnTo>
                  <a:lnTo>
                    <a:pt x="26198" y="1531"/>
                  </a:lnTo>
                  <a:lnTo>
                    <a:pt x="19024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4355934" y="440119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37299" y="19024"/>
                  </a:moveTo>
                  <a:lnTo>
                    <a:pt x="35883" y="26200"/>
                  </a:lnTo>
                  <a:lnTo>
                    <a:pt x="32000" y="32007"/>
                  </a:lnTo>
                  <a:lnTo>
                    <a:pt x="26198" y="35894"/>
                  </a:lnTo>
                  <a:lnTo>
                    <a:pt x="19024" y="37312"/>
                  </a:lnTo>
                  <a:lnTo>
                    <a:pt x="11422" y="35894"/>
                  </a:lnTo>
                  <a:lnTo>
                    <a:pt x="5397" y="32007"/>
                  </a:lnTo>
                  <a:lnTo>
                    <a:pt x="1429" y="26200"/>
                  </a:lnTo>
                  <a:lnTo>
                    <a:pt x="0" y="19024"/>
                  </a:lnTo>
                  <a:lnTo>
                    <a:pt x="1429" y="11728"/>
                  </a:lnTo>
                  <a:lnTo>
                    <a:pt x="5397" y="5668"/>
                  </a:lnTo>
                  <a:lnTo>
                    <a:pt x="11422" y="1531"/>
                  </a:lnTo>
                  <a:lnTo>
                    <a:pt x="19024" y="0"/>
                  </a:lnTo>
                  <a:lnTo>
                    <a:pt x="26198" y="1531"/>
                  </a:lnTo>
                  <a:lnTo>
                    <a:pt x="32000" y="5668"/>
                  </a:lnTo>
                  <a:lnTo>
                    <a:pt x="35883" y="11728"/>
                  </a:lnTo>
                  <a:lnTo>
                    <a:pt x="37299" y="1902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4344962" y="4409236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5" h="21589">
                  <a:moveTo>
                    <a:pt x="10248" y="0"/>
                  </a:moveTo>
                  <a:lnTo>
                    <a:pt x="4394" y="0"/>
                  </a:lnTo>
                  <a:lnTo>
                    <a:pt x="0" y="5130"/>
                  </a:lnTo>
                  <a:lnTo>
                    <a:pt x="0" y="16840"/>
                  </a:lnTo>
                  <a:lnTo>
                    <a:pt x="4394" y="21221"/>
                  </a:lnTo>
                  <a:lnTo>
                    <a:pt x="10248" y="21221"/>
                  </a:lnTo>
                  <a:lnTo>
                    <a:pt x="10248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4344962" y="4409236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5" h="21589">
                  <a:moveTo>
                    <a:pt x="10248" y="21221"/>
                  </a:moveTo>
                  <a:lnTo>
                    <a:pt x="4394" y="21221"/>
                  </a:lnTo>
                  <a:lnTo>
                    <a:pt x="0" y="16840"/>
                  </a:lnTo>
                  <a:lnTo>
                    <a:pt x="0" y="10985"/>
                  </a:lnTo>
                  <a:lnTo>
                    <a:pt x="0" y="5130"/>
                  </a:lnTo>
                  <a:lnTo>
                    <a:pt x="4394" y="0"/>
                  </a:lnTo>
                  <a:lnTo>
                    <a:pt x="1024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4393984" y="4409236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5" h="21589">
                  <a:moveTo>
                    <a:pt x="5841" y="0"/>
                  </a:moveTo>
                  <a:lnTo>
                    <a:pt x="0" y="0"/>
                  </a:lnTo>
                  <a:lnTo>
                    <a:pt x="0" y="21221"/>
                  </a:lnTo>
                  <a:lnTo>
                    <a:pt x="5841" y="21221"/>
                  </a:lnTo>
                  <a:lnTo>
                    <a:pt x="10223" y="16840"/>
                  </a:lnTo>
                  <a:lnTo>
                    <a:pt x="10223" y="5130"/>
                  </a:lnTo>
                  <a:lnTo>
                    <a:pt x="5841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4393984" y="4409236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5" h="21589">
                  <a:moveTo>
                    <a:pt x="0" y="0"/>
                  </a:moveTo>
                  <a:lnTo>
                    <a:pt x="5841" y="0"/>
                  </a:lnTo>
                  <a:lnTo>
                    <a:pt x="10223" y="5130"/>
                  </a:lnTo>
                  <a:lnTo>
                    <a:pt x="10223" y="10985"/>
                  </a:lnTo>
                  <a:lnTo>
                    <a:pt x="10223" y="16840"/>
                  </a:lnTo>
                  <a:lnTo>
                    <a:pt x="5841" y="21221"/>
                  </a:lnTo>
                  <a:lnTo>
                    <a:pt x="0" y="21221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4535169" y="4401197"/>
              <a:ext cx="38100" cy="37465"/>
            </a:xfrm>
            <a:custGeom>
              <a:avLst/>
              <a:gdLst/>
              <a:ahLst/>
              <a:cxnLst/>
              <a:rect l="l" t="t" r="r" b="b"/>
              <a:pathLst>
                <a:path w="38100" h="37464">
                  <a:moveTo>
                    <a:pt x="19011" y="0"/>
                  </a:moveTo>
                  <a:lnTo>
                    <a:pt x="11717" y="1531"/>
                  </a:lnTo>
                  <a:lnTo>
                    <a:pt x="5662" y="5668"/>
                  </a:lnTo>
                  <a:lnTo>
                    <a:pt x="1529" y="11728"/>
                  </a:lnTo>
                  <a:lnTo>
                    <a:pt x="0" y="19024"/>
                  </a:lnTo>
                  <a:lnTo>
                    <a:pt x="1529" y="26200"/>
                  </a:lnTo>
                  <a:lnTo>
                    <a:pt x="5662" y="32007"/>
                  </a:lnTo>
                  <a:lnTo>
                    <a:pt x="11717" y="35894"/>
                  </a:lnTo>
                  <a:lnTo>
                    <a:pt x="19011" y="37312"/>
                  </a:lnTo>
                  <a:lnTo>
                    <a:pt x="26302" y="35894"/>
                  </a:lnTo>
                  <a:lnTo>
                    <a:pt x="32362" y="32007"/>
                  </a:lnTo>
                  <a:lnTo>
                    <a:pt x="36503" y="26200"/>
                  </a:lnTo>
                  <a:lnTo>
                    <a:pt x="38036" y="19024"/>
                  </a:lnTo>
                  <a:lnTo>
                    <a:pt x="36503" y="11728"/>
                  </a:lnTo>
                  <a:lnTo>
                    <a:pt x="32362" y="5668"/>
                  </a:lnTo>
                  <a:lnTo>
                    <a:pt x="26302" y="1531"/>
                  </a:lnTo>
                  <a:lnTo>
                    <a:pt x="19011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4535169" y="4401197"/>
              <a:ext cx="38100" cy="37465"/>
            </a:xfrm>
            <a:custGeom>
              <a:avLst/>
              <a:gdLst/>
              <a:ahLst/>
              <a:cxnLst/>
              <a:rect l="l" t="t" r="r" b="b"/>
              <a:pathLst>
                <a:path w="38100" h="37464">
                  <a:moveTo>
                    <a:pt x="38036" y="19024"/>
                  </a:moveTo>
                  <a:lnTo>
                    <a:pt x="36503" y="26200"/>
                  </a:lnTo>
                  <a:lnTo>
                    <a:pt x="32362" y="32007"/>
                  </a:lnTo>
                  <a:lnTo>
                    <a:pt x="26302" y="35894"/>
                  </a:lnTo>
                  <a:lnTo>
                    <a:pt x="19011" y="37312"/>
                  </a:lnTo>
                  <a:lnTo>
                    <a:pt x="11717" y="35894"/>
                  </a:lnTo>
                  <a:lnTo>
                    <a:pt x="5662" y="32007"/>
                  </a:lnTo>
                  <a:lnTo>
                    <a:pt x="1529" y="26200"/>
                  </a:lnTo>
                  <a:lnTo>
                    <a:pt x="0" y="19024"/>
                  </a:lnTo>
                  <a:lnTo>
                    <a:pt x="1529" y="11728"/>
                  </a:lnTo>
                  <a:lnTo>
                    <a:pt x="5662" y="5668"/>
                  </a:lnTo>
                  <a:lnTo>
                    <a:pt x="11717" y="1531"/>
                  </a:lnTo>
                  <a:lnTo>
                    <a:pt x="19011" y="0"/>
                  </a:lnTo>
                  <a:lnTo>
                    <a:pt x="26302" y="1531"/>
                  </a:lnTo>
                  <a:lnTo>
                    <a:pt x="32362" y="5668"/>
                  </a:lnTo>
                  <a:lnTo>
                    <a:pt x="36503" y="11728"/>
                  </a:lnTo>
                  <a:lnTo>
                    <a:pt x="38036" y="1902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4524184" y="4409236"/>
              <a:ext cx="11430" cy="21590"/>
            </a:xfrm>
            <a:custGeom>
              <a:avLst/>
              <a:gdLst/>
              <a:ahLst/>
              <a:cxnLst/>
              <a:rect l="l" t="t" r="r" b="b"/>
              <a:pathLst>
                <a:path w="11429" h="21589">
                  <a:moveTo>
                    <a:pt x="10985" y="0"/>
                  </a:moveTo>
                  <a:lnTo>
                    <a:pt x="5130" y="0"/>
                  </a:lnTo>
                  <a:lnTo>
                    <a:pt x="0" y="5130"/>
                  </a:lnTo>
                  <a:lnTo>
                    <a:pt x="0" y="16840"/>
                  </a:lnTo>
                  <a:lnTo>
                    <a:pt x="5130" y="21221"/>
                  </a:lnTo>
                  <a:lnTo>
                    <a:pt x="10985" y="21221"/>
                  </a:lnTo>
                  <a:lnTo>
                    <a:pt x="10985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4524184" y="4409236"/>
              <a:ext cx="11430" cy="21590"/>
            </a:xfrm>
            <a:custGeom>
              <a:avLst/>
              <a:gdLst/>
              <a:ahLst/>
              <a:cxnLst/>
              <a:rect l="l" t="t" r="r" b="b"/>
              <a:pathLst>
                <a:path w="11429" h="21589">
                  <a:moveTo>
                    <a:pt x="10985" y="21221"/>
                  </a:moveTo>
                  <a:lnTo>
                    <a:pt x="5130" y="21221"/>
                  </a:lnTo>
                  <a:lnTo>
                    <a:pt x="0" y="16840"/>
                  </a:lnTo>
                  <a:lnTo>
                    <a:pt x="0" y="10985"/>
                  </a:lnTo>
                  <a:lnTo>
                    <a:pt x="0" y="5130"/>
                  </a:lnTo>
                  <a:lnTo>
                    <a:pt x="5130" y="0"/>
                  </a:lnTo>
                  <a:lnTo>
                    <a:pt x="1098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4573206" y="4409236"/>
              <a:ext cx="11430" cy="21590"/>
            </a:xfrm>
            <a:custGeom>
              <a:avLst/>
              <a:gdLst/>
              <a:ahLst/>
              <a:cxnLst/>
              <a:rect l="l" t="t" r="r" b="b"/>
              <a:pathLst>
                <a:path w="11429" h="21589">
                  <a:moveTo>
                    <a:pt x="5854" y="0"/>
                  </a:moveTo>
                  <a:lnTo>
                    <a:pt x="0" y="0"/>
                  </a:lnTo>
                  <a:lnTo>
                    <a:pt x="0" y="21221"/>
                  </a:lnTo>
                  <a:lnTo>
                    <a:pt x="5854" y="21221"/>
                  </a:lnTo>
                  <a:lnTo>
                    <a:pt x="10972" y="16840"/>
                  </a:lnTo>
                  <a:lnTo>
                    <a:pt x="10972" y="5130"/>
                  </a:lnTo>
                  <a:lnTo>
                    <a:pt x="5854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4277664" y="4358767"/>
              <a:ext cx="628015" cy="71755"/>
            </a:xfrm>
            <a:custGeom>
              <a:avLst/>
              <a:gdLst/>
              <a:ahLst/>
              <a:cxnLst/>
              <a:rect l="l" t="t" r="r" b="b"/>
              <a:pathLst>
                <a:path w="628014" h="71754">
                  <a:moveTo>
                    <a:pt x="295541" y="50469"/>
                  </a:moveTo>
                  <a:lnTo>
                    <a:pt x="301396" y="50469"/>
                  </a:lnTo>
                  <a:lnTo>
                    <a:pt x="306514" y="55600"/>
                  </a:lnTo>
                  <a:lnTo>
                    <a:pt x="306514" y="61455"/>
                  </a:lnTo>
                  <a:lnTo>
                    <a:pt x="306514" y="67310"/>
                  </a:lnTo>
                  <a:lnTo>
                    <a:pt x="301396" y="71691"/>
                  </a:lnTo>
                  <a:lnTo>
                    <a:pt x="295541" y="71691"/>
                  </a:lnTo>
                </a:path>
                <a:path w="628014" h="71754">
                  <a:moveTo>
                    <a:pt x="0" y="18287"/>
                  </a:moveTo>
                  <a:lnTo>
                    <a:pt x="627646" y="23418"/>
                  </a:lnTo>
                </a:path>
                <a:path w="628014" h="71754">
                  <a:moveTo>
                    <a:pt x="53403" y="0"/>
                  </a:moveTo>
                  <a:lnTo>
                    <a:pt x="53403" y="1536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4451769" y="4453864"/>
              <a:ext cx="34925" cy="31115"/>
            </a:xfrm>
            <a:custGeom>
              <a:avLst/>
              <a:gdLst/>
              <a:ahLst/>
              <a:cxnLst/>
              <a:rect l="l" t="t" r="r" b="b"/>
              <a:pathLst>
                <a:path w="34925" h="31114">
                  <a:moveTo>
                    <a:pt x="34378" y="0"/>
                  </a:moveTo>
                  <a:lnTo>
                    <a:pt x="0" y="0"/>
                  </a:lnTo>
                  <a:lnTo>
                    <a:pt x="0" y="30721"/>
                  </a:lnTo>
                  <a:lnTo>
                    <a:pt x="34378" y="30721"/>
                  </a:lnTo>
                  <a:lnTo>
                    <a:pt x="343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4333265" y="4310494"/>
              <a:ext cx="569595" cy="832485"/>
            </a:xfrm>
            <a:custGeom>
              <a:avLst/>
              <a:gdLst/>
              <a:ahLst/>
              <a:cxnLst/>
              <a:rect l="l" t="t" r="r" b="b"/>
              <a:pathLst>
                <a:path w="569595" h="832485">
                  <a:moveTo>
                    <a:pt x="152882" y="174091"/>
                  </a:moveTo>
                  <a:lnTo>
                    <a:pt x="118503" y="174091"/>
                  </a:lnTo>
                  <a:lnTo>
                    <a:pt x="118503" y="143370"/>
                  </a:lnTo>
                  <a:lnTo>
                    <a:pt x="152882" y="143370"/>
                  </a:lnTo>
                  <a:lnTo>
                    <a:pt x="152882" y="174091"/>
                  </a:lnTo>
                  <a:close/>
                </a:path>
                <a:path w="569595" h="832485">
                  <a:moveTo>
                    <a:pt x="0" y="131673"/>
                  </a:moveTo>
                  <a:lnTo>
                    <a:pt x="0" y="197497"/>
                  </a:lnTo>
                </a:path>
                <a:path w="569595" h="832485">
                  <a:moveTo>
                    <a:pt x="269201" y="130213"/>
                  </a:moveTo>
                  <a:lnTo>
                    <a:pt x="269201" y="197497"/>
                  </a:lnTo>
                </a:path>
                <a:path w="569595" h="832485">
                  <a:moveTo>
                    <a:pt x="277977" y="400862"/>
                  </a:moveTo>
                  <a:lnTo>
                    <a:pt x="288213" y="400862"/>
                  </a:lnTo>
                  <a:lnTo>
                    <a:pt x="288213" y="446227"/>
                  </a:lnTo>
                  <a:lnTo>
                    <a:pt x="311632" y="446227"/>
                  </a:lnTo>
                  <a:lnTo>
                    <a:pt x="311632" y="471817"/>
                  </a:lnTo>
                  <a:lnTo>
                    <a:pt x="294792" y="471817"/>
                  </a:lnTo>
                  <a:lnTo>
                    <a:pt x="294792" y="495973"/>
                  </a:lnTo>
                  <a:lnTo>
                    <a:pt x="318198" y="495973"/>
                  </a:lnTo>
                  <a:lnTo>
                    <a:pt x="318198" y="531075"/>
                  </a:lnTo>
                  <a:lnTo>
                    <a:pt x="298462" y="531075"/>
                  </a:lnTo>
                  <a:lnTo>
                    <a:pt x="298462" y="648119"/>
                  </a:lnTo>
                  <a:lnTo>
                    <a:pt x="283108" y="648119"/>
                  </a:lnTo>
                  <a:lnTo>
                    <a:pt x="283108" y="482066"/>
                  </a:lnTo>
                </a:path>
                <a:path w="569595" h="832485">
                  <a:moveTo>
                    <a:pt x="457200" y="315277"/>
                  </a:moveTo>
                  <a:lnTo>
                    <a:pt x="457200" y="525957"/>
                  </a:lnTo>
                  <a:lnTo>
                    <a:pt x="548639" y="525957"/>
                  </a:lnTo>
                  <a:lnTo>
                    <a:pt x="548639" y="307962"/>
                  </a:lnTo>
                  <a:lnTo>
                    <a:pt x="480593" y="307962"/>
                  </a:lnTo>
                </a:path>
                <a:path w="569595" h="832485">
                  <a:moveTo>
                    <a:pt x="455002" y="330644"/>
                  </a:moveTo>
                  <a:lnTo>
                    <a:pt x="355523" y="330644"/>
                  </a:lnTo>
                  <a:lnTo>
                    <a:pt x="355523" y="343077"/>
                  </a:lnTo>
                  <a:lnTo>
                    <a:pt x="360641" y="353313"/>
                  </a:lnTo>
                  <a:lnTo>
                    <a:pt x="360641" y="452081"/>
                  </a:lnTo>
                  <a:lnTo>
                    <a:pt x="355523" y="465239"/>
                  </a:lnTo>
                  <a:lnTo>
                    <a:pt x="355523" y="480606"/>
                  </a:lnTo>
                  <a:lnTo>
                    <a:pt x="455002" y="480606"/>
                  </a:lnTo>
                </a:path>
                <a:path w="569595" h="832485">
                  <a:moveTo>
                    <a:pt x="368681" y="345998"/>
                  </a:moveTo>
                  <a:lnTo>
                    <a:pt x="457200" y="345998"/>
                  </a:lnTo>
                </a:path>
                <a:path w="569595" h="832485">
                  <a:moveTo>
                    <a:pt x="368681" y="356247"/>
                  </a:moveTo>
                  <a:lnTo>
                    <a:pt x="457200" y="356247"/>
                  </a:lnTo>
                </a:path>
                <a:path w="569595" h="832485">
                  <a:moveTo>
                    <a:pt x="368681" y="457200"/>
                  </a:moveTo>
                  <a:lnTo>
                    <a:pt x="457200" y="457200"/>
                  </a:lnTo>
                </a:path>
                <a:path w="569595" h="832485">
                  <a:moveTo>
                    <a:pt x="368681" y="467436"/>
                  </a:moveTo>
                  <a:lnTo>
                    <a:pt x="457200" y="467436"/>
                  </a:lnTo>
                </a:path>
                <a:path w="569595" h="832485">
                  <a:moveTo>
                    <a:pt x="353326" y="277240"/>
                  </a:moveTo>
                  <a:lnTo>
                    <a:pt x="386448" y="233624"/>
                  </a:lnTo>
                  <a:lnTo>
                    <a:pt x="423183" y="216150"/>
                  </a:lnTo>
                  <a:lnTo>
                    <a:pt x="432260" y="218072"/>
                  </a:lnTo>
                  <a:lnTo>
                    <a:pt x="444766" y="223837"/>
                  </a:lnTo>
                </a:path>
                <a:path w="569595" h="832485">
                  <a:moveTo>
                    <a:pt x="436702" y="244322"/>
                  </a:moveTo>
                  <a:lnTo>
                    <a:pt x="421790" y="249342"/>
                  </a:lnTo>
                  <a:lnTo>
                    <a:pt x="405712" y="259230"/>
                  </a:lnTo>
                  <a:lnTo>
                    <a:pt x="391966" y="271174"/>
                  </a:lnTo>
                  <a:lnTo>
                    <a:pt x="384048" y="282359"/>
                  </a:lnTo>
                </a:path>
                <a:path w="569595" h="832485">
                  <a:moveTo>
                    <a:pt x="353326" y="292608"/>
                  </a:moveTo>
                  <a:lnTo>
                    <a:pt x="356480" y="299406"/>
                  </a:lnTo>
                  <a:lnTo>
                    <a:pt x="362648" y="302021"/>
                  </a:lnTo>
                  <a:lnTo>
                    <a:pt x="371836" y="301755"/>
                  </a:lnTo>
                  <a:lnTo>
                    <a:pt x="384048" y="299910"/>
                  </a:lnTo>
                  <a:lnTo>
                    <a:pt x="396675" y="295252"/>
                  </a:lnTo>
                  <a:lnTo>
                    <a:pt x="407728" y="286204"/>
                  </a:lnTo>
                  <a:lnTo>
                    <a:pt x="416450" y="275235"/>
                  </a:lnTo>
                  <a:lnTo>
                    <a:pt x="422084" y="264820"/>
                  </a:lnTo>
                </a:path>
                <a:path w="569595" h="832485">
                  <a:moveTo>
                    <a:pt x="441833" y="251637"/>
                  </a:moveTo>
                  <a:lnTo>
                    <a:pt x="441833" y="299910"/>
                  </a:lnTo>
                  <a:lnTo>
                    <a:pt x="462318" y="299910"/>
                  </a:lnTo>
                </a:path>
                <a:path w="569595" h="832485">
                  <a:moveTo>
                    <a:pt x="455002" y="261874"/>
                  </a:moveTo>
                  <a:lnTo>
                    <a:pt x="455002" y="274320"/>
                  </a:lnTo>
                  <a:lnTo>
                    <a:pt x="467436" y="274320"/>
                  </a:lnTo>
                  <a:lnTo>
                    <a:pt x="467436" y="259676"/>
                  </a:lnTo>
                </a:path>
                <a:path w="569595" h="832485">
                  <a:moveTo>
                    <a:pt x="484987" y="261874"/>
                  </a:moveTo>
                  <a:lnTo>
                    <a:pt x="484987" y="274320"/>
                  </a:lnTo>
                  <a:lnTo>
                    <a:pt x="498157" y="274320"/>
                  </a:lnTo>
                  <a:lnTo>
                    <a:pt x="498157" y="259676"/>
                  </a:lnTo>
                </a:path>
                <a:path w="569595" h="832485">
                  <a:moveTo>
                    <a:pt x="513524" y="261874"/>
                  </a:moveTo>
                  <a:lnTo>
                    <a:pt x="513524" y="274320"/>
                  </a:lnTo>
                  <a:lnTo>
                    <a:pt x="525970" y="274320"/>
                  </a:lnTo>
                  <a:lnTo>
                    <a:pt x="525970" y="259676"/>
                  </a:lnTo>
                </a:path>
                <a:path w="569595" h="832485">
                  <a:moveTo>
                    <a:pt x="472566" y="297726"/>
                  </a:moveTo>
                  <a:lnTo>
                    <a:pt x="487921" y="297726"/>
                  </a:lnTo>
                  <a:lnTo>
                    <a:pt x="487921" y="307962"/>
                  </a:lnTo>
                </a:path>
                <a:path w="569595" h="832485">
                  <a:moveTo>
                    <a:pt x="510603" y="307962"/>
                  </a:moveTo>
                  <a:lnTo>
                    <a:pt x="510603" y="294792"/>
                  </a:lnTo>
                  <a:lnTo>
                    <a:pt x="525970" y="294792"/>
                  </a:lnTo>
                </a:path>
                <a:path w="569595" h="832485">
                  <a:moveTo>
                    <a:pt x="467436" y="216522"/>
                  </a:moveTo>
                  <a:lnTo>
                    <a:pt x="500354" y="216522"/>
                  </a:lnTo>
                  <a:lnTo>
                    <a:pt x="500354" y="190919"/>
                  </a:lnTo>
                </a:path>
                <a:path w="569595" h="832485">
                  <a:moveTo>
                    <a:pt x="515721" y="177761"/>
                  </a:moveTo>
                  <a:lnTo>
                    <a:pt x="531088" y="177761"/>
                  </a:lnTo>
                  <a:lnTo>
                    <a:pt x="531088" y="206286"/>
                  </a:lnTo>
                  <a:lnTo>
                    <a:pt x="551561" y="206286"/>
                  </a:lnTo>
                  <a:lnTo>
                    <a:pt x="551561" y="236270"/>
                  </a:lnTo>
                  <a:lnTo>
                    <a:pt x="536206" y="236270"/>
                  </a:lnTo>
                </a:path>
                <a:path w="569595" h="832485">
                  <a:moveTo>
                    <a:pt x="546442" y="144830"/>
                  </a:moveTo>
                  <a:lnTo>
                    <a:pt x="546442" y="187998"/>
                  </a:lnTo>
                </a:path>
                <a:path w="569595" h="832485">
                  <a:moveTo>
                    <a:pt x="510603" y="147764"/>
                  </a:moveTo>
                  <a:lnTo>
                    <a:pt x="510603" y="170434"/>
                  </a:lnTo>
                </a:path>
                <a:path w="569595" h="832485">
                  <a:moveTo>
                    <a:pt x="470369" y="187998"/>
                  </a:moveTo>
                  <a:lnTo>
                    <a:pt x="470369" y="194589"/>
                  </a:lnTo>
                  <a:lnTo>
                    <a:pt x="465975" y="198970"/>
                  </a:lnTo>
                  <a:lnTo>
                    <a:pt x="460121" y="198970"/>
                  </a:lnTo>
                  <a:lnTo>
                    <a:pt x="454266" y="198970"/>
                  </a:lnTo>
                  <a:lnTo>
                    <a:pt x="449148" y="194589"/>
                  </a:lnTo>
                  <a:lnTo>
                    <a:pt x="449148" y="187998"/>
                  </a:lnTo>
                  <a:lnTo>
                    <a:pt x="449148" y="182143"/>
                  </a:lnTo>
                  <a:lnTo>
                    <a:pt x="454266" y="177761"/>
                  </a:lnTo>
                  <a:lnTo>
                    <a:pt x="460121" y="177761"/>
                  </a:lnTo>
                  <a:lnTo>
                    <a:pt x="465975" y="177761"/>
                  </a:lnTo>
                  <a:lnTo>
                    <a:pt x="470369" y="182143"/>
                  </a:lnTo>
                  <a:lnTo>
                    <a:pt x="470369" y="187998"/>
                  </a:lnTo>
                </a:path>
                <a:path w="569595" h="832485">
                  <a:moveTo>
                    <a:pt x="493039" y="149961"/>
                  </a:moveTo>
                  <a:lnTo>
                    <a:pt x="462318" y="149961"/>
                  </a:lnTo>
                  <a:lnTo>
                    <a:pt x="450697" y="152555"/>
                  </a:lnTo>
                  <a:lnTo>
                    <a:pt x="440101" y="159194"/>
                  </a:lnTo>
                  <a:lnTo>
                    <a:pt x="432384" y="168167"/>
                  </a:lnTo>
                  <a:lnTo>
                    <a:pt x="429399" y="177761"/>
                  </a:lnTo>
                </a:path>
                <a:path w="569595" h="832485">
                  <a:moveTo>
                    <a:pt x="396468" y="46075"/>
                  </a:moveTo>
                  <a:lnTo>
                    <a:pt x="396468" y="13169"/>
                  </a:lnTo>
                  <a:lnTo>
                    <a:pt x="449884" y="13169"/>
                  </a:lnTo>
                  <a:lnTo>
                    <a:pt x="449884" y="46075"/>
                  </a:lnTo>
                </a:path>
                <a:path w="569595" h="832485">
                  <a:moveTo>
                    <a:pt x="465239" y="0"/>
                  </a:moveTo>
                  <a:lnTo>
                    <a:pt x="465239" y="38773"/>
                  </a:lnTo>
                  <a:lnTo>
                    <a:pt x="548639" y="38773"/>
                  </a:lnTo>
                </a:path>
                <a:path w="569595" h="832485">
                  <a:moveTo>
                    <a:pt x="515721" y="25603"/>
                  </a:moveTo>
                  <a:lnTo>
                    <a:pt x="484987" y="25603"/>
                  </a:lnTo>
                  <a:lnTo>
                    <a:pt x="484987" y="2908"/>
                  </a:lnTo>
                  <a:lnTo>
                    <a:pt x="515721" y="2908"/>
                  </a:lnTo>
                  <a:lnTo>
                    <a:pt x="515721" y="25603"/>
                  </a:lnTo>
                  <a:close/>
                </a:path>
                <a:path w="569595" h="832485">
                  <a:moveTo>
                    <a:pt x="457200" y="551561"/>
                  </a:moveTo>
                  <a:lnTo>
                    <a:pt x="558876" y="551561"/>
                  </a:lnTo>
                </a:path>
                <a:path w="569595" h="832485">
                  <a:moveTo>
                    <a:pt x="495236" y="525957"/>
                  </a:moveTo>
                  <a:lnTo>
                    <a:pt x="495236" y="546430"/>
                  </a:lnTo>
                </a:path>
                <a:path w="569595" h="832485">
                  <a:moveTo>
                    <a:pt x="462318" y="569112"/>
                  </a:moveTo>
                  <a:lnTo>
                    <a:pt x="546442" y="569112"/>
                  </a:lnTo>
                  <a:lnTo>
                    <a:pt x="546442" y="589597"/>
                  </a:lnTo>
                </a:path>
                <a:path w="569595" h="832485">
                  <a:moveTo>
                    <a:pt x="465239" y="604964"/>
                  </a:moveTo>
                  <a:lnTo>
                    <a:pt x="558876" y="604964"/>
                  </a:lnTo>
                  <a:lnTo>
                    <a:pt x="558876" y="572046"/>
                  </a:lnTo>
                </a:path>
                <a:path w="569595" h="832485">
                  <a:moveTo>
                    <a:pt x="541324" y="708101"/>
                  </a:moveTo>
                  <a:lnTo>
                    <a:pt x="540605" y="715456"/>
                  </a:lnTo>
                  <a:lnTo>
                    <a:pt x="539405" y="732888"/>
                  </a:lnTo>
                  <a:lnTo>
                    <a:pt x="539165" y="756764"/>
                  </a:lnTo>
                  <a:lnTo>
                    <a:pt x="541324" y="783450"/>
                  </a:lnTo>
                  <a:lnTo>
                    <a:pt x="541607" y="792100"/>
                  </a:lnTo>
                  <a:lnTo>
                    <a:pt x="516458" y="817829"/>
                  </a:lnTo>
                  <a:lnTo>
                    <a:pt x="510603" y="816368"/>
                  </a:lnTo>
                  <a:lnTo>
                    <a:pt x="478808" y="790551"/>
                  </a:lnTo>
                  <a:lnTo>
                    <a:pt x="458442" y="748767"/>
                  </a:lnTo>
                  <a:lnTo>
                    <a:pt x="461676" y="725290"/>
                  </a:lnTo>
                  <a:lnTo>
                    <a:pt x="471083" y="700718"/>
                  </a:lnTo>
                  <a:lnTo>
                    <a:pt x="484263" y="677379"/>
                  </a:lnTo>
                  <a:lnTo>
                    <a:pt x="489751" y="666767"/>
                  </a:lnTo>
                  <a:lnTo>
                    <a:pt x="492494" y="656628"/>
                  </a:lnTo>
                  <a:lnTo>
                    <a:pt x="493316" y="646622"/>
                  </a:lnTo>
                  <a:lnTo>
                    <a:pt x="493039" y="636409"/>
                  </a:lnTo>
                  <a:lnTo>
                    <a:pt x="493039" y="627634"/>
                  </a:lnTo>
                </a:path>
                <a:path w="569595" h="832485">
                  <a:moveTo>
                    <a:pt x="477672" y="627634"/>
                  </a:moveTo>
                  <a:lnTo>
                    <a:pt x="477672" y="636409"/>
                  </a:lnTo>
                  <a:lnTo>
                    <a:pt x="477983" y="645568"/>
                  </a:lnTo>
                  <a:lnTo>
                    <a:pt x="477402" y="653699"/>
                  </a:lnTo>
                  <a:lnTo>
                    <a:pt x="475311" y="661418"/>
                  </a:lnTo>
                  <a:lnTo>
                    <a:pt x="471093" y="669340"/>
                  </a:lnTo>
                  <a:lnTo>
                    <a:pt x="459251" y="689629"/>
                  </a:lnTo>
                  <a:lnTo>
                    <a:pt x="447684" y="716980"/>
                  </a:lnTo>
                  <a:lnTo>
                    <a:pt x="450621" y="776135"/>
                  </a:lnTo>
                  <a:lnTo>
                    <a:pt x="478318" y="813076"/>
                  </a:lnTo>
                  <a:lnTo>
                    <a:pt x="514796" y="832101"/>
                  </a:lnTo>
                  <a:lnTo>
                    <a:pt x="524671" y="831191"/>
                  </a:lnTo>
                  <a:lnTo>
                    <a:pt x="554672" y="805035"/>
                  </a:lnTo>
                  <a:lnTo>
                    <a:pt x="556983" y="793835"/>
                  </a:lnTo>
                  <a:lnTo>
                    <a:pt x="556691" y="781265"/>
                  </a:lnTo>
                  <a:lnTo>
                    <a:pt x="554527" y="755980"/>
                  </a:lnTo>
                  <a:lnTo>
                    <a:pt x="554767" y="733167"/>
                  </a:lnTo>
                  <a:lnTo>
                    <a:pt x="555970" y="716664"/>
                  </a:lnTo>
                  <a:lnTo>
                    <a:pt x="556691" y="710311"/>
                  </a:lnTo>
                </a:path>
                <a:path w="569595" h="832485">
                  <a:moveTo>
                    <a:pt x="520115" y="797356"/>
                  </a:moveTo>
                  <a:lnTo>
                    <a:pt x="509866" y="776871"/>
                  </a:lnTo>
                  <a:lnTo>
                    <a:pt x="506769" y="758928"/>
                  </a:lnTo>
                  <a:lnTo>
                    <a:pt x="509227" y="735360"/>
                  </a:lnTo>
                  <a:lnTo>
                    <a:pt x="515115" y="712065"/>
                  </a:lnTo>
                  <a:lnTo>
                    <a:pt x="522312" y="694944"/>
                  </a:lnTo>
                  <a:lnTo>
                    <a:pt x="527236" y="683652"/>
                  </a:lnTo>
                  <a:lnTo>
                    <a:pt x="529347" y="673182"/>
                  </a:lnTo>
                  <a:lnTo>
                    <a:pt x="529397" y="662436"/>
                  </a:lnTo>
                  <a:lnTo>
                    <a:pt x="528142" y="650316"/>
                  </a:lnTo>
                  <a:lnTo>
                    <a:pt x="525970" y="632028"/>
                  </a:lnTo>
                </a:path>
                <a:path w="569595" h="832485">
                  <a:moveTo>
                    <a:pt x="510603" y="633488"/>
                  </a:moveTo>
                  <a:lnTo>
                    <a:pt x="512787" y="652513"/>
                  </a:lnTo>
                  <a:lnTo>
                    <a:pt x="514070" y="663452"/>
                  </a:lnTo>
                  <a:lnTo>
                    <a:pt x="514253" y="671990"/>
                  </a:lnTo>
                  <a:lnTo>
                    <a:pt x="512786" y="679568"/>
                  </a:lnTo>
                  <a:lnTo>
                    <a:pt x="509117" y="687628"/>
                  </a:lnTo>
                  <a:lnTo>
                    <a:pt x="501409" y="706306"/>
                  </a:lnTo>
                  <a:lnTo>
                    <a:pt x="494590" y="732801"/>
                  </a:lnTo>
                  <a:lnTo>
                    <a:pt x="491745" y="760664"/>
                  </a:lnTo>
                  <a:lnTo>
                    <a:pt x="495960" y="783450"/>
                  </a:lnTo>
                  <a:lnTo>
                    <a:pt x="506209" y="803935"/>
                  </a:lnTo>
                </a:path>
                <a:path w="569595" h="832485">
                  <a:moveTo>
                    <a:pt x="566915" y="637882"/>
                  </a:moveTo>
                  <a:lnTo>
                    <a:pt x="567258" y="654067"/>
                  </a:lnTo>
                  <a:lnTo>
                    <a:pt x="568013" y="669701"/>
                  </a:lnTo>
                  <a:lnTo>
                    <a:pt x="568769" y="681493"/>
                  </a:lnTo>
                  <a:lnTo>
                    <a:pt x="569112" y="686155"/>
                  </a:lnTo>
                </a:path>
                <a:path w="569595" h="832485">
                  <a:moveTo>
                    <a:pt x="564007" y="702983"/>
                  </a:moveTo>
                  <a:lnTo>
                    <a:pt x="562533" y="718337"/>
                  </a:lnTo>
                  <a:lnTo>
                    <a:pt x="562533" y="724192"/>
                  </a:lnTo>
                  <a:lnTo>
                    <a:pt x="562533" y="727125"/>
                  </a:lnTo>
                  <a:lnTo>
                    <a:pt x="559612" y="73370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4911153" y="5015674"/>
              <a:ext cx="1905" cy="13970"/>
            </a:xfrm>
            <a:custGeom>
              <a:avLst/>
              <a:gdLst/>
              <a:ahLst/>
              <a:cxnLst/>
              <a:rect l="l" t="t" r="r" b="b"/>
              <a:pathLst>
                <a:path w="1904" h="13970">
                  <a:moveTo>
                    <a:pt x="736" y="-2286"/>
                  </a:moveTo>
                  <a:lnTo>
                    <a:pt x="736" y="16179"/>
                  </a:lnTo>
                </a:path>
              </a:pathLst>
            </a:custGeom>
            <a:ln w="60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4612690" y="4859134"/>
              <a:ext cx="393065" cy="332105"/>
            </a:xfrm>
            <a:custGeom>
              <a:avLst/>
              <a:gdLst/>
              <a:ahLst/>
              <a:cxnLst/>
              <a:rect l="l" t="t" r="r" b="b"/>
              <a:pathLst>
                <a:path w="393064" h="332104">
                  <a:moveTo>
                    <a:pt x="374561" y="18287"/>
                  </a:moveTo>
                  <a:lnTo>
                    <a:pt x="373004" y="32322"/>
                  </a:lnTo>
                  <a:lnTo>
                    <a:pt x="368155" y="46629"/>
                  </a:lnTo>
                  <a:lnTo>
                    <a:pt x="363032" y="60662"/>
                  </a:lnTo>
                  <a:lnTo>
                    <a:pt x="360654" y="73875"/>
                  </a:lnTo>
                  <a:lnTo>
                    <a:pt x="361378" y="89242"/>
                  </a:lnTo>
                  <a:lnTo>
                    <a:pt x="361460" y="109061"/>
                  </a:lnTo>
                  <a:lnTo>
                    <a:pt x="359825" y="124902"/>
                  </a:lnTo>
                  <a:lnTo>
                    <a:pt x="331436" y="155458"/>
                  </a:lnTo>
                  <a:lnTo>
                    <a:pt x="310948" y="164713"/>
                  </a:lnTo>
                  <a:lnTo>
                    <a:pt x="307975" y="166052"/>
                  </a:lnTo>
                  <a:lnTo>
                    <a:pt x="305803" y="166052"/>
                  </a:lnTo>
                  <a:lnTo>
                    <a:pt x="304317" y="167525"/>
                  </a:lnTo>
                  <a:lnTo>
                    <a:pt x="303593" y="168973"/>
                  </a:lnTo>
                  <a:lnTo>
                    <a:pt x="288239" y="194576"/>
                  </a:lnTo>
                  <a:lnTo>
                    <a:pt x="286042" y="198234"/>
                  </a:lnTo>
                  <a:lnTo>
                    <a:pt x="287489" y="202615"/>
                  </a:lnTo>
                  <a:lnTo>
                    <a:pt x="291160" y="204825"/>
                  </a:lnTo>
                  <a:lnTo>
                    <a:pt x="294805" y="207010"/>
                  </a:lnTo>
                  <a:lnTo>
                    <a:pt x="299199" y="206286"/>
                  </a:lnTo>
                  <a:lnTo>
                    <a:pt x="301396" y="202615"/>
                  </a:lnTo>
                  <a:lnTo>
                    <a:pt x="308193" y="191563"/>
                  </a:lnTo>
                  <a:lnTo>
                    <a:pt x="311907" y="185442"/>
                  </a:lnTo>
                  <a:lnTo>
                    <a:pt x="313842" y="182059"/>
                  </a:lnTo>
                  <a:lnTo>
                    <a:pt x="315302" y="179222"/>
                  </a:lnTo>
                  <a:lnTo>
                    <a:pt x="321263" y="176946"/>
                  </a:lnTo>
                  <a:lnTo>
                    <a:pt x="354799" y="158737"/>
                  </a:lnTo>
                  <a:lnTo>
                    <a:pt x="375990" y="119650"/>
                  </a:lnTo>
                  <a:lnTo>
                    <a:pt x="376745" y="103149"/>
                  </a:lnTo>
                  <a:lnTo>
                    <a:pt x="376745" y="98755"/>
                  </a:lnTo>
                  <a:lnTo>
                    <a:pt x="376745" y="93624"/>
                  </a:lnTo>
                  <a:lnTo>
                    <a:pt x="376021" y="89242"/>
                  </a:lnTo>
                  <a:lnTo>
                    <a:pt x="376021" y="73875"/>
                  </a:lnTo>
                  <a:lnTo>
                    <a:pt x="379574" y="60562"/>
                  </a:lnTo>
                  <a:lnTo>
                    <a:pt x="385800" y="45258"/>
                  </a:lnTo>
                  <a:lnTo>
                    <a:pt x="391341" y="30365"/>
                  </a:lnTo>
                  <a:lnTo>
                    <a:pt x="392836" y="18287"/>
                  </a:lnTo>
                </a:path>
                <a:path w="393064" h="332104">
                  <a:moveTo>
                    <a:pt x="343103" y="170434"/>
                  </a:moveTo>
                  <a:lnTo>
                    <a:pt x="338197" y="182740"/>
                  </a:lnTo>
                  <a:lnTo>
                    <a:pt x="325815" y="196961"/>
                  </a:lnTo>
                  <a:lnTo>
                    <a:pt x="309456" y="208710"/>
                  </a:lnTo>
                  <a:lnTo>
                    <a:pt x="292620" y="213601"/>
                  </a:lnTo>
                  <a:lnTo>
                    <a:pt x="288239" y="213601"/>
                  </a:lnTo>
                  <a:lnTo>
                    <a:pt x="284581" y="217258"/>
                  </a:lnTo>
                  <a:lnTo>
                    <a:pt x="284581" y="221653"/>
                  </a:lnTo>
                  <a:lnTo>
                    <a:pt x="284581" y="225298"/>
                  </a:lnTo>
                  <a:lnTo>
                    <a:pt x="288239" y="228955"/>
                  </a:lnTo>
                  <a:lnTo>
                    <a:pt x="292620" y="228955"/>
                  </a:lnTo>
                  <a:lnTo>
                    <a:pt x="314941" y="222897"/>
                  </a:lnTo>
                  <a:lnTo>
                    <a:pt x="336235" y="207924"/>
                  </a:lnTo>
                  <a:lnTo>
                    <a:pt x="352181" y="188836"/>
                  </a:lnTo>
                  <a:lnTo>
                    <a:pt x="358457" y="170434"/>
                  </a:lnTo>
                  <a:lnTo>
                    <a:pt x="358457" y="166052"/>
                  </a:lnTo>
                  <a:lnTo>
                    <a:pt x="354799" y="163118"/>
                  </a:lnTo>
                  <a:lnTo>
                    <a:pt x="350405" y="163118"/>
                  </a:lnTo>
                </a:path>
                <a:path w="393064" h="332104">
                  <a:moveTo>
                    <a:pt x="310172" y="0"/>
                  </a:moveTo>
                  <a:lnTo>
                    <a:pt x="310172" y="81927"/>
                  </a:lnTo>
                </a:path>
                <a:path w="393064" h="332104">
                  <a:moveTo>
                    <a:pt x="290423" y="213601"/>
                  </a:moveTo>
                  <a:lnTo>
                    <a:pt x="290423" y="210680"/>
                  </a:lnTo>
                  <a:lnTo>
                    <a:pt x="290423" y="207746"/>
                  </a:lnTo>
                  <a:lnTo>
                    <a:pt x="291160" y="204825"/>
                  </a:lnTo>
                </a:path>
                <a:path w="393064" h="332104">
                  <a:moveTo>
                    <a:pt x="282384" y="234086"/>
                  </a:moveTo>
                  <a:lnTo>
                    <a:pt x="285305" y="234086"/>
                  </a:lnTo>
                  <a:lnTo>
                    <a:pt x="288239" y="231889"/>
                  </a:lnTo>
                  <a:lnTo>
                    <a:pt x="288963" y="228955"/>
                  </a:lnTo>
                </a:path>
                <a:path w="393064" h="332104">
                  <a:moveTo>
                    <a:pt x="280187" y="185064"/>
                  </a:moveTo>
                  <a:lnTo>
                    <a:pt x="278714" y="188734"/>
                  </a:lnTo>
                  <a:lnTo>
                    <a:pt x="277990" y="192379"/>
                  </a:lnTo>
                  <a:lnTo>
                    <a:pt x="277266" y="196049"/>
                  </a:lnTo>
                </a:path>
                <a:path w="393064" h="332104">
                  <a:moveTo>
                    <a:pt x="264083" y="95821"/>
                  </a:moveTo>
                  <a:lnTo>
                    <a:pt x="262540" y="107021"/>
                  </a:lnTo>
                  <a:lnTo>
                    <a:pt x="262712" y="122340"/>
                  </a:lnTo>
                  <a:lnTo>
                    <a:pt x="263569" y="137385"/>
                  </a:lnTo>
                  <a:lnTo>
                    <a:pt x="264083" y="147764"/>
                  </a:lnTo>
                </a:path>
                <a:path w="393064" h="332104">
                  <a:moveTo>
                    <a:pt x="279450" y="95821"/>
                  </a:moveTo>
                  <a:lnTo>
                    <a:pt x="277907" y="107021"/>
                  </a:lnTo>
                  <a:lnTo>
                    <a:pt x="278079" y="122340"/>
                  </a:lnTo>
                  <a:lnTo>
                    <a:pt x="278936" y="137385"/>
                  </a:lnTo>
                  <a:lnTo>
                    <a:pt x="279450" y="147764"/>
                  </a:lnTo>
                </a:path>
                <a:path w="393064" h="332104">
                  <a:moveTo>
                    <a:pt x="196062" y="59982"/>
                  </a:moveTo>
                  <a:lnTo>
                    <a:pt x="196062" y="67297"/>
                  </a:lnTo>
                  <a:lnTo>
                    <a:pt x="212153" y="67297"/>
                  </a:lnTo>
                </a:path>
                <a:path w="393064" h="332104">
                  <a:moveTo>
                    <a:pt x="222389" y="59982"/>
                  </a:moveTo>
                  <a:lnTo>
                    <a:pt x="222389" y="67297"/>
                  </a:lnTo>
                  <a:lnTo>
                    <a:pt x="239217" y="67297"/>
                  </a:lnTo>
                </a:path>
                <a:path w="393064" h="332104">
                  <a:moveTo>
                    <a:pt x="248716" y="59982"/>
                  </a:moveTo>
                  <a:lnTo>
                    <a:pt x="248716" y="67297"/>
                  </a:lnTo>
                  <a:lnTo>
                    <a:pt x="265556" y="67297"/>
                  </a:lnTo>
                </a:path>
                <a:path w="393064" h="332104">
                  <a:moveTo>
                    <a:pt x="220929" y="103149"/>
                  </a:moveTo>
                  <a:lnTo>
                    <a:pt x="229692" y="103149"/>
                  </a:lnTo>
                </a:path>
                <a:path w="393064" h="332104">
                  <a:moveTo>
                    <a:pt x="248716" y="103149"/>
                  </a:moveTo>
                  <a:lnTo>
                    <a:pt x="258241" y="103149"/>
                  </a:lnTo>
                </a:path>
                <a:path w="393064" h="332104">
                  <a:moveTo>
                    <a:pt x="255308" y="203352"/>
                  </a:moveTo>
                  <a:lnTo>
                    <a:pt x="228980" y="203352"/>
                  </a:lnTo>
                </a:path>
                <a:path w="393064" h="332104">
                  <a:moveTo>
                    <a:pt x="209956" y="203352"/>
                  </a:moveTo>
                  <a:lnTo>
                    <a:pt x="182892" y="203352"/>
                  </a:lnTo>
                </a:path>
                <a:path w="393064" h="332104">
                  <a:moveTo>
                    <a:pt x="158750" y="204825"/>
                  </a:moveTo>
                  <a:lnTo>
                    <a:pt x="109924" y="206559"/>
                  </a:lnTo>
                  <a:lnTo>
                    <a:pt x="59994" y="212140"/>
                  </a:lnTo>
                  <a:lnTo>
                    <a:pt x="19581" y="233897"/>
                  </a:lnTo>
                  <a:lnTo>
                    <a:pt x="8354" y="244846"/>
                  </a:lnTo>
                  <a:lnTo>
                    <a:pt x="0" y="254558"/>
                  </a:lnTo>
                </a:path>
                <a:path w="393064" h="332104">
                  <a:moveTo>
                    <a:pt x="172643" y="237744"/>
                  </a:moveTo>
                  <a:lnTo>
                    <a:pt x="144338" y="237710"/>
                  </a:lnTo>
                  <a:lnTo>
                    <a:pt x="107456" y="240760"/>
                  </a:lnTo>
                  <a:lnTo>
                    <a:pt x="71529" y="248334"/>
                  </a:lnTo>
                  <a:lnTo>
                    <a:pt x="46088" y="261874"/>
                  </a:lnTo>
                </a:path>
                <a:path w="393064" h="332104">
                  <a:moveTo>
                    <a:pt x="201917" y="236283"/>
                  </a:moveTo>
                  <a:lnTo>
                    <a:pt x="217271" y="239204"/>
                  </a:lnTo>
                </a:path>
                <a:path w="393064" h="332104">
                  <a:moveTo>
                    <a:pt x="241414" y="239204"/>
                  </a:moveTo>
                  <a:lnTo>
                    <a:pt x="255308" y="239204"/>
                  </a:lnTo>
                </a:path>
                <a:path w="393064" h="332104">
                  <a:moveTo>
                    <a:pt x="0" y="268465"/>
                  </a:moveTo>
                  <a:lnTo>
                    <a:pt x="201917" y="268465"/>
                  </a:lnTo>
                </a:path>
                <a:path w="393064" h="332104">
                  <a:moveTo>
                    <a:pt x="75361" y="269189"/>
                  </a:moveTo>
                  <a:lnTo>
                    <a:pt x="75361" y="283819"/>
                  </a:lnTo>
                  <a:lnTo>
                    <a:pt x="110477" y="283819"/>
                  </a:lnTo>
                  <a:lnTo>
                    <a:pt x="116686" y="287593"/>
                  </a:lnTo>
                  <a:lnTo>
                    <a:pt x="119610" y="295897"/>
                  </a:lnTo>
                  <a:lnTo>
                    <a:pt x="118697" y="304200"/>
                  </a:lnTo>
                  <a:lnTo>
                    <a:pt x="113398" y="307975"/>
                  </a:lnTo>
                  <a:lnTo>
                    <a:pt x="72440" y="307975"/>
                  </a:lnTo>
                  <a:lnTo>
                    <a:pt x="72440" y="327710"/>
                  </a:lnTo>
                </a:path>
                <a:path w="393064" h="332104">
                  <a:moveTo>
                    <a:pt x="5130" y="329184"/>
                  </a:moveTo>
                  <a:lnTo>
                    <a:pt x="61455" y="329184"/>
                  </a:lnTo>
                </a:path>
                <a:path w="393064" h="332104">
                  <a:moveTo>
                    <a:pt x="84137" y="332105"/>
                  </a:moveTo>
                  <a:lnTo>
                    <a:pt x="242887" y="332105"/>
                  </a:lnTo>
                  <a:lnTo>
                    <a:pt x="242887" y="289674"/>
                  </a:lnTo>
                </a:path>
                <a:path w="393064" h="332104">
                  <a:moveTo>
                    <a:pt x="264083" y="277228"/>
                  </a:moveTo>
                  <a:lnTo>
                    <a:pt x="318947" y="277228"/>
                  </a:lnTo>
                  <a:lnTo>
                    <a:pt x="331111" y="280339"/>
                  </a:lnTo>
                  <a:lnTo>
                    <a:pt x="337788" y="287843"/>
                  </a:lnTo>
                  <a:lnTo>
                    <a:pt x="340350" y="296993"/>
                  </a:lnTo>
                  <a:lnTo>
                    <a:pt x="340169" y="305041"/>
                  </a:lnTo>
                  <a:lnTo>
                    <a:pt x="338739" y="312308"/>
                  </a:lnTo>
                  <a:lnTo>
                    <a:pt x="335324" y="319851"/>
                  </a:lnTo>
                  <a:lnTo>
                    <a:pt x="329575" y="326024"/>
                  </a:lnTo>
                  <a:lnTo>
                    <a:pt x="321144" y="329184"/>
                  </a:lnTo>
                  <a:lnTo>
                    <a:pt x="255308" y="329184"/>
                  </a:lnTo>
                </a:path>
                <a:path w="393064" h="332104">
                  <a:moveTo>
                    <a:pt x="286765" y="299910"/>
                  </a:moveTo>
                  <a:lnTo>
                    <a:pt x="286765" y="305765"/>
                  </a:lnTo>
                  <a:lnTo>
                    <a:pt x="281635" y="310896"/>
                  </a:lnTo>
                  <a:lnTo>
                    <a:pt x="275793" y="310896"/>
                  </a:lnTo>
                  <a:lnTo>
                    <a:pt x="269925" y="310896"/>
                  </a:lnTo>
                  <a:lnTo>
                    <a:pt x="264820" y="305765"/>
                  </a:lnTo>
                  <a:lnTo>
                    <a:pt x="264820" y="299910"/>
                  </a:lnTo>
                  <a:lnTo>
                    <a:pt x="264820" y="294055"/>
                  </a:lnTo>
                  <a:lnTo>
                    <a:pt x="269925" y="288937"/>
                  </a:lnTo>
                  <a:lnTo>
                    <a:pt x="275793" y="288937"/>
                  </a:lnTo>
                  <a:lnTo>
                    <a:pt x="281635" y="288937"/>
                  </a:lnTo>
                  <a:lnTo>
                    <a:pt x="286765" y="294055"/>
                  </a:lnTo>
                  <a:lnTo>
                    <a:pt x="286765" y="29991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4909692" y="5145163"/>
              <a:ext cx="18415" cy="33020"/>
            </a:xfrm>
            <a:custGeom>
              <a:avLst/>
              <a:gdLst/>
              <a:ahLst/>
              <a:cxnLst/>
              <a:rect l="l" t="t" r="r" b="b"/>
              <a:pathLst>
                <a:path w="18414" h="33020">
                  <a:moveTo>
                    <a:pt x="18300" y="0"/>
                  </a:moveTo>
                  <a:lnTo>
                    <a:pt x="0" y="0"/>
                  </a:lnTo>
                  <a:lnTo>
                    <a:pt x="0" y="32905"/>
                  </a:lnTo>
                  <a:lnTo>
                    <a:pt x="18300" y="32905"/>
                  </a:lnTo>
                  <a:lnTo>
                    <a:pt x="1830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4688789" y="5145163"/>
              <a:ext cx="765175" cy="547370"/>
            </a:xfrm>
            <a:custGeom>
              <a:avLst/>
              <a:gdLst/>
              <a:ahLst/>
              <a:cxnLst/>
              <a:rect l="l" t="t" r="r" b="b"/>
              <a:pathLst>
                <a:path w="765175" h="547370">
                  <a:moveTo>
                    <a:pt x="239204" y="32905"/>
                  </a:moveTo>
                  <a:lnTo>
                    <a:pt x="220903" y="32905"/>
                  </a:lnTo>
                  <a:lnTo>
                    <a:pt x="220903" y="0"/>
                  </a:lnTo>
                  <a:lnTo>
                    <a:pt x="239204" y="0"/>
                  </a:lnTo>
                  <a:lnTo>
                    <a:pt x="239204" y="32905"/>
                  </a:lnTo>
                  <a:close/>
                </a:path>
                <a:path w="765175" h="547370">
                  <a:moveTo>
                    <a:pt x="159461" y="319659"/>
                  </a:moveTo>
                  <a:lnTo>
                    <a:pt x="193116" y="319659"/>
                  </a:lnTo>
                  <a:lnTo>
                    <a:pt x="193116" y="316001"/>
                  </a:lnTo>
                </a:path>
                <a:path w="765175" h="547370">
                  <a:moveTo>
                    <a:pt x="262597" y="310883"/>
                  </a:moveTo>
                  <a:lnTo>
                    <a:pt x="277964" y="310883"/>
                  </a:lnTo>
                  <a:lnTo>
                    <a:pt x="277964" y="321132"/>
                  </a:lnTo>
                  <a:lnTo>
                    <a:pt x="306489" y="321132"/>
                  </a:lnTo>
                  <a:lnTo>
                    <a:pt x="306489" y="265518"/>
                  </a:lnTo>
                  <a:lnTo>
                    <a:pt x="276504" y="265518"/>
                  </a:lnTo>
                </a:path>
                <a:path w="765175" h="547370">
                  <a:moveTo>
                    <a:pt x="269189" y="255282"/>
                  </a:moveTo>
                  <a:lnTo>
                    <a:pt x="269189" y="241388"/>
                  </a:lnTo>
                  <a:lnTo>
                    <a:pt x="288213" y="241388"/>
                  </a:lnTo>
                  <a:lnTo>
                    <a:pt x="288213" y="223100"/>
                  </a:lnTo>
                  <a:lnTo>
                    <a:pt x="272859" y="223100"/>
                  </a:lnTo>
                  <a:lnTo>
                    <a:pt x="272859" y="172618"/>
                  </a:lnTo>
                  <a:lnTo>
                    <a:pt x="305028" y="172618"/>
                  </a:lnTo>
                  <a:lnTo>
                    <a:pt x="305028" y="117030"/>
                  </a:lnTo>
                </a:path>
                <a:path w="765175" h="547370">
                  <a:moveTo>
                    <a:pt x="277964" y="126542"/>
                  </a:moveTo>
                  <a:lnTo>
                    <a:pt x="301383" y="126542"/>
                  </a:lnTo>
                </a:path>
                <a:path w="765175" h="547370">
                  <a:moveTo>
                    <a:pt x="163118" y="224561"/>
                  </a:moveTo>
                  <a:lnTo>
                    <a:pt x="185064" y="224561"/>
                  </a:lnTo>
                </a:path>
                <a:path w="765175" h="547370">
                  <a:moveTo>
                    <a:pt x="163118" y="179209"/>
                  </a:moveTo>
                  <a:lnTo>
                    <a:pt x="185064" y="179209"/>
                  </a:lnTo>
                </a:path>
                <a:path w="765175" h="547370">
                  <a:moveTo>
                    <a:pt x="71678" y="273583"/>
                  </a:moveTo>
                  <a:lnTo>
                    <a:pt x="86309" y="273583"/>
                  </a:lnTo>
                  <a:lnTo>
                    <a:pt x="86309" y="307962"/>
                  </a:lnTo>
                </a:path>
                <a:path w="765175" h="547370">
                  <a:moveTo>
                    <a:pt x="86309" y="326250"/>
                  </a:moveTo>
                  <a:lnTo>
                    <a:pt x="86309" y="372338"/>
                  </a:lnTo>
                </a:path>
                <a:path w="765175" h="547370">
                  <a:moveTo>
                    <a:pt x="0" y="291134"/>
                  </a:moveTo>
                  <a:lnTo>
                    <a:pt x="0" y="314540"/>
                  </a:lnTo>
                  <a:lnTo>
                    <a:pt x="15354" y="314540"/>
                  </a:lnTo>
                </a:path>
                <a:path w="765175" h="547370">
                  <a:moveTo>
                    <a:pt x="673722" y="519366"/>
                  </a:moveTo>
                  <a:lnTo>
                    <a:pt x="663486" y="522300"/>
                  </a:lnTo>
                  <a:lnTo>
                    <a:pt x="663486" y="542048"/>
                  </a:lnTo>
                  <a:lnTo>
                    <a:pt x="678103" y="542048"/>
                  </a:lnTo>
                  <a:lnTo>
                    <a:pt x="679191" y="530733"/>
                  </a:lnTo>
                  <a:lnTo>
                    <a:pt x="682955" y="520103"/>
                  </a:lnTo>
                  <a:lnTo>
                    <a:pt x="690148" y="512216"/>
                  </a:lnTo>
                  <a:lnTo>
                    <a:pt x="701522" y="509130"/>
                  </a:lnTo>
                </a:path>
                <a:path w="765175" h="547370">
                  <a:moveTo>
                    <a:pt x="721271" y="514248"/>
                  </a:moveTo>
                  <a:lnTo>
                    <a:pt x="728401" y="517641"/>
                  </a:lnTo>
                  <a:lnTo>
                    <a:pt x="733888" y="526040"/>
                  </a:lnTo>
                  <a:lnTo>
                    <a:pt x="736908" y="536772"/>
                  </a:lnTo>
                  <a:lnTo>
                    <a:pt x="736638" y="547166"/>
                  </a:lnTo>
                  <a:lnTo>
                    <a:pt x="754913" y="544969"/>
                  </a:lnTo>
                  <a:lnTo>
                    <a:pt x="757123" y="531812"/>
                  </a:lnTo>
                  <a:lnTo>
                    <a:pt x="765162" y="53181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5423230" y="5662333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-2286" y="1098"/>
                  </a:moveTo>
                  <a:lnTo>
                    <a:pt x="33007" y="1098"/>
                  </a:lnTo>
                </a:path>
              </a:pathLst>
            </a:custGeom>
            <a:ln w="676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4124769" y="4371936"/>
              <a:ext cx="1321435" cy="1223645"/>
            </a:xfrm>
            <a:custGeom>
              <a:avLst/>
              <a:gdLst/>
              <a:ahLst/>
              <a:cxnLst/>
              <a:rect l="l" t="t" r="r" b="b"/>
              <a:pathLst>
                <a:path w="1321435" h="1223645">
                  <a:moveTo>
                    <a:pt x="1198968" y="952436"/>
                  </a:moveTo>
                  <a:lnTo>
                    <a:pt x="1214335" y="952436"/>
                  </a:lnTo>
                </a:path>
                <a:path w="1321435" h="1223645">
                  <a:moveTo>
                    <a:pt x="881494" y="876363"/>
                  </a:moveTo>
                  <a:lnTo>
                    <a:pt x="942949" y="876363"/>
                  </a:lnTo>
                  <a:lnTo>
                    <a:pt x="942949" y="906360"/>
                  </a:lnTo>
                  <a:lnTo>
                    <a:pt x="910742" y="906360"/>
                  </a:lnTo>
                </a:path>
                <a:path w="1321435" h="1223645">
                  <a:moveTo>
                    <a:pt x="896861" y="919518"/>
                  </a:moveTo>
                  <a:lnTo>
                    <a:pt x="896861" y="944397"/>
                  </a:lnTo>
                  <a:lnTo>
                    <a:pt x="884402" y="944397"/>
                  </a:lnTo>
                </a:path>
                <a:path w="1321435" h="1223645">
                  <a:moveTo>
                    <a:pt x="871981" y="1002918"/>
                  </a:moveTo>
                  <a:lnTo>
                    <a:pt x="907084" y="1002918"/>
                  </a:lnTo>
                  <a:lnTo>
                    <a:pt x="907084" y="985354"/>
                  </a:lnTo>
                  <a:lnTo>
                    <a:pt x="932700" y="985354"/>
                  </a:lnTo>
                  <a:lnTo>
                    <a:pt x="932700" y="1005839"/>
                  </a:lnTo>
                </a:path>
                <a:path w="1321435" h="1223645">
                  <a:moveTo>
                    <a:pt x="929779" y="1023391"/>
                  </a:moveTo>
                  <a:lnTo>
                    <a:pt x="929779" y="1066545"/>
                  </a:lnTo>
                  <a:lnTo>
                    <a:pt x="950252" y="1066545"/>
                  </a:lnTo>
                  <a:lnTo>
                    <a:pt x="950252" y="1010958"/>
                  </a:lnTo>
                  <a:lnTo>
                    <a:pt x="967803" y="1010958"/>
                  </a:lnTo>
                  <a:lnTo>
                    <a:pt x="967803" y="992670"/>
                  </a:lnTo>
                </a:path>
                <a:path w="1321435" h="1223645">
                  <a:moveTo>
                    <a:pt x="967803" y="939279"/>
                  </a:moveTo>
                  <a:lnTo>
                    <a:pt x="927582" y="939279"/>
                  </a:lnTo>
                  <a:lnTo>
                    <a:pt x="927582" y="967803"/>
                  </a:lnTo>
                </a:path>
                <a:path w="1321435" h="1223645">
                  <a:moveTo>
                    <a:pt x="1186535" y="893914"/>
                  </a:moveTo>
                  <a:lnTo>
                    <a:pt x="1186535" y="871232"/>
                  </a:lnTo>
                  <a:lnTo>
                    <a:pt x="1219453" y="871232"/>
                  </a:lnTo>
                  <a:lnTo>
                    <a:pt x="1219453" y="909281"/>
                  </a:lnTo>
                </a:path>
                <a:path w="1321435" h="1223645">
                  <a:moveTo>
                    <a:pt x="1111910" y="1030719"/>
                  </a:moveTo>
                  <a:lnTo>
                    <a:pt x="1111910" y="1038745"/>
                  </a:lnTo>
                  <a:lnTo>
                    <a:pt x="1105344" y="1045337"/>
                  </a:lnTo>
                  <a:lnTo>
                    <a:pt x="1098029" y="1045337"/>
                  </a:lnTo>
                  <a:lnTo>
                    <a:pt x="1089977" y="1045337"/>
                  </a:lnTo>
                  <a:lnTo>
                    <a:pt x="1083386" y="1038745"/>
                  </a:lnTo>
                  <a:lnTo>
                    <a:pt x="1083386" y="1030719"/>
                  </a:lnTo>
                  <a:lnTo>
                    <a:pt x="1083386" y="1023391"/>
                  </a:lnTo>
                  <a:lnTo>
                    <a:pt x="1089977" y="1016812"/>
                  </a:lnTo>
                  <a:lnTo>
                    <a:pt x="1098029" y="1016812"/>
                  </a:lnTo>
                  <a:lnTo>
                    <a:pt x="1105344" y="1016812"/>
                  </a:lnTo>
                  <a:lnTo>
                    <a:pt x="1111910" y="1023391"/>
                  </a:lnTo>
                  <a:lnTo>
                    <a:pt x="1111910" y="1030719"/>
                  </a:lnTo>
                </a:path>
                <a:path w="1321435" h="1223645">
                  <a:moveTo>
                    <a:pt x="1155077" y="1037297"/>
                  </a:moveTo>
                  <a:lnTo>
                    <a:pt x="1155077" y="1041692"/>
                  </a:lnTo>
                  <a:lnTo>
                    <a:pt x="1150683" y="1046073"/>
                  </a:lnTo>
                  <a:lnTo>
                    <a:pt x="1146289" y="1046073"/>
                  </a:lnTo>
                  <a:lnTo>
                    <a:pt x="1141183" y="1046073"/>
                  </a:lnTo>
                  <a:lnTo>
                    <a:pt x="1136789" y="1041692"/>
                  </a:lnTo>
                  <a:lnTo>
                    <a:pt x="1136789" y="1037297"/>
                  </a:lnTo>
                  <a:lnTo>
                    <a:pt x="1136789" y="1032167"/>
                  </a:lnTo>
                  <a:lnTo>
                    <a:pt x="1141183" y="1027785"/>
                  </a:lnTo>
                  <a:lnTo>
                    <a:pt x="1146289" y="1027785"/>
                  </a:lnTo>
                  <a:lnTo>
                    <a:pt x="1150683" y="1027785"/>
                  </a:lnTo>
                  <a:lnTo>
                    <a:pt x="1155077" y="1032167"/>
                  </a:lnTo>
                  <a:lnTo>
                    <a:pt x="1155077" y="1037297"/>
                  </a:lnTo>
                </a:path>
                <a:path w="1321435" h="1223645">
                  <a:moveTo>
                    <a:pt x="970724" y="1043876"/>
                  </a:moveTo>
                  <a:lnTo>
                    <a:pt x="970724" y="1066545"/>
                  </a:lnTo>
                  <a:lnTo>
                    <a:pt x="958303" y="1066545"/>
                  </a:lnTo>
                </a:path>
                <a:path w="1321435" h="1223645">
                  <a:moveTo>
                    <a:pt x="891730" y="1066545"/>
                  </a:moveTo>
                  <a:lnTo>
                    <a:pt x="891730" y="1097279"/>
                  </a:lnTo>
                  <a:lnTo>
                    <a:pt x="884402" y="1097279"/>
                  </a:lnTo>
                </a:path>
                <a:path w="1321435" h="1223645">
                  <a:moveTo>
                    <a:pt x="919530" y="1069492"/>
                  </a:moveTo>
                  <a:lnTo>
                    <a:pt x="919530" y="1084110"/>
                  </a:lnTo>
                  <a:lnTo>
                    <a:pt x="907084" y="1084110"/>
                  </a:lnTo>
                </a:path>
                <a:path w="1321435" h="1223645">
                  <a:moveTo>
                    <a:pt x="833208" y="721283"/>
                  </a:moveTo>
                  <a:lnTo>
                    <a:pt x="833208" y="797356"/>
                  </a:lnTo>
                </a:path>
                <a:path w="1321435" h="1223645">
                  <a:moveTo>
                    <a:pt x="839800" y="816381"/>
                  </a:moveTo>
                  <a:lnTo>
                    <a:pt x="857351" y="816381"/>
                  </a:lnTo>
                </a:path>
                <a:path w="1321435" h="1223645">
                  <a:moveTo>
                    <a:pt x="839800" y="828814"/>
                  </a:moveTo>
                  <a:lnTo>
                    <a:pt x="852233" y="828814"/>
                  </a:lnTo>
                  <a:lnTo>
                    <a:pt x="860285" y="821499"/>
                  </a:lnTo>
                </a:path>
                <a:path w="1321435" h="1223645">
                  <a:moveTo>
                    <a:pt x="816394" y="349669"/>
                  </a:moveTo>
                  <a:lnTo>
                    <a:pt x="776160" y="349669"/>
                  </a:lnTo>
                  <a:lnTo>
                    <a:pt x="776160" y="329183"/>
                  </a:lnTo>
                  <a:lnTo>
                    <a:pt x="813460" y="329183"/>
                  </a:lnTo>
                </a:path>
                <a:path w="1321435" h="1223645">
                  <a:moveTo>
                    <a:pt x="792975" y="365760"/>
                  </a:moveTo>
                  <a:lnTo>
                    <a:pt x="792975" y="393547"/>
                  </a:lnTo>
                </a:path>
                <a:path w="1321435" h="1223645">
                  <a:moveTo>
                    <a:pt x="808342" y="403796"/>
                  </a:moveTo>
                  <a:lnTo>
                    <a:pt x="777608" y="403796"/>
                  </a:lnTo>
                  <a:lnTo>
                    <a:pt x="777608" y="421360"/>
                  </a:lnTo>
                  <a:lnTo>
                    <a:pt x="808342" y="421360"/>
                  </a:lnTo>
                </a:path>
                <a:path w="1321435" h="1223645">
                  <a:moveTo>
                    <a:pt x="800290" y="426465"/>
                  </a:moveTo>
                  <a:lnTo>
                    <a:pt x="800290" y="449160"/>
                  </a:lnTo>
                  <a:lnTo>
                    <a:pt x="784923" y="449160"/>
                  </a:lnTo>
                  <a:lnTo>
                    <a:pt x="784923" y="487197"/>
                  </a:lnTo>
                  <a:lnTo>
                    <a:pt x="813460" y="487197"/>
                  </a:lnTo>
                </a:path>
                <a:path w="1321435" h="1223645">
                  <a:moveTo>
                    <a:pt x="813460" y="457200"/>
                  </a:moveTo>
                  <a:lnTo>
                    <a:pt x="833208" y="457200"/>
                  </a:lnTo>
                </a:path>
                <a:path w="1321435" h="1223645">
                  <a:moveTo>
                    <a:pt x="790054" y="78270"/>
                  </a:moveTo>
                  <a:lnTo>
                    <a:pt x="790054" y="98755"/>
                  </a:lnTo>
                  <a:lnTo>
                    <a:pt x="815644" y="98755"/>
                  </a:lnTo>
                </a:path>
                <a:path w="1321435" h="1223645">
                  <a:moveTo>
                    <a:pt x="800290" y="120700"/>
                  </a:moveTo>
                  <a:lnTo>
                    <a:pt x="800290" y="196786"/>
                  </a:lnTo>
                  <a:lnTo>
                    <a:pt x="828090" y="196786"/>
                  </a:lnTo>
                  <a:lnTo>
                    <a:pt x="828090" y="125818"/>
                  </a:lnTo>
                </a:path>
                <a:path w="1321435" h="1223645">
                  <a:moveTo>
                    <a:pt x="780541" y="231165"/>
                  </a:moveTo>
                  <a:lnTo>
                    <a:pt x="825906" y="231165"/>
                  </a:lnTo>
                  <a:lnTo>
                    <a:pt x="825906" y="291871"/>
                  </a:lnTo>
                  <a:lnTo>
                    <a:pt x="836129" y="291871"/>
                  </a:lnTo>
                </a:path>
                <a:path w="1321435" h="1223645">
                  <a:moveTo>
                    <a:pt x="792975" y="256031"/>
                  </a:moveTo>
                  <a:lnTo>
                    <a:pt x="792975" y="291871"/>
                  </a:lnTo>
                  <a:lnTo>
                    <a:pt x="810539" y="291871"/>
                  </a:lnTo>
                  <a:lnTo>
                    <a:pt x="810539" y="322605"/>
                  </a:lnTo>
                </a:path>
                <a:path w="1321435" h="1223645">
                  <a:moveTo>
                    <a:pt x="142646" y="769569"/>
                  </a:moveTo>
                  <a:lnTo>
                    <a:pt x="185813" y="769569"/>
                  </a:lnTo>
                </a:path>
                <a:path w="1321435" h="1223645">
                  <a:moveTo>
                    <a:pt x="185813" y="728599"/>
                  </a:moveTo>
                  <a:lnTo>
                    <a:pt x="142646" y="728599"/>
                  </a:lnTo>
                  <a:lnTo>
                    <a:pt x="142646" y="754189"/>
                  </a:lnTo>
                  <a:lnTo>
                    <a:pt x="175577" y="754189"/>
                  </a:lnTo>
                </a:path>
                <a:path w="1321435" h="1223645">
                  <a:moveTo>
                    <a:pt x="122173" y="741756"/>
                  </a:moveTo>
                  <a:lnTo>
                    <a:pt x="122173" y="716152"/>
                  </a:lnTo>
                  <a:lnTo>
                    <a:pt x="180708" y="716152"/>
                  </a:lnTo>
                </a:path>
                <a:path w="1321435" h="1223645">
                  <a:moveTo>
                    <a:pt x="183616" y="685431"/>
                  </a:moveTo>
                  <a:lnTo>
                    <a:pt x="140462" y="685431"/>
                  </a:lnTo>
                </a:path>
                <a:path w="1321435" h="1223645">
                  <a:moveTo>
                    <a:pt x="142646" y="634961"/>
                  </a:moveTo>
                  <a:lnTo>
                    <a:pt x="183616" y="634961"/>
                  </a:lnTo>
                </a:path>
                <a:path w="1321435" h="1223645">
                  <a:moveTo>
                    <a:pt x="144843" y="195313"/>
                  </a:moveTo>
                  <a:lnTo>
                    <a:pt x="170446" y="195313"/>
                  </a:lnTo>
                  <a:lnTo>
                    <a:pt x="170446" y="573519"/>
                  </a:lnTo>
                </a:path>
                <a:path w="1321435" h="1223645">
                  <a:moveTo>
                    <a:pt x="142646" y="987551"/>
                  </a:moveTo>
                  <a:lnTo>
                    <a:pt x="151554" y="996765"/>
                  </a:lnTo>
                  <a:lnTo>
                    <a:pt x="162310" y="1004193"/>
                  </a:lnTo>
                  <a:lnTo>
                    <a:pt x="174027" y="1009152"/>
                  </a:lnTo>
                  <a:lnTo>
                    <a:pt x="185813" y="1010958"/>
                  </a:lnTo>
                </a:path>
                <a:path w="1321435" h="1223645">
                  <a:moveTo>
                    <a:pt x="142646" y="1010958"/>
                  </a:moveTo>
                  <a:lnTo>
                    <a:pt x="151554" y="1019747"/>
                  </a:lnTo>
                  <a:lnTo>
                    <a:pt x="162310" y="1026961"/>
                  </a:lnTo>
                  <a:lnTo>
                    <a:pt x="174027" y="1031844"/>
                  </a:lnTo>
                  <a:lnTo>
                    <a:pt x="185813" y="1033640"/>
                  </a:lnTo>
                </a:path>
                <a:path w="1321435" h="1223645">
                  <a:moveTo>
                    <a:pt x="144843" y="921715"/>
                  </a:moveTo>
                  <a:lnTo>
                    <a:pt x="183616" y="921715"/>
                  </a:lnTo>
                </a:path>
                <a:path w="1321435" h="1223645">
                  <a:moveTo>
                    <a:pt x="1114844" y="1216507"/>
                  </a:moveTo>
                  <a:lnTo>
                    <a:pt x="1114844" y="1220177"/>
                  </a:lnTo>
                  <a:lnTo>
                    <a:pt x="1103871" y="1223098"/>
                  </a:lnTo>
                  <a:lnTo>
                    <a:pt x="1090701" y="1223098"/>
                  </a:lnTo>
                  <a:lnTo>
                    <a:pt x="1077531" y="1223098"/>
                  </a:lnTo>
                  <a:lnTo>
                    <a:pt x="1067295" y="1220177"/>
                  </a:lnTo>
                  <a:lnTo>
                    <a:pt x="1067295" y="1216507"/>
                  </a:lnTo>
                  <a:lnTo>
                    <a:pt x="1067295" y="1212862"/>
                  </a:lnTo>
                  <a:lnTo>
                    <a:pt x="1077531" y="1209928"/>
                  </a:lnTo>
                  <a:lnTo>
                    <a:pt x="1090701" y="1209928"/>
                  </a:lnTo>
                  <a:lnTo>
                    <a:pt x="1103871" y="1209928"/>
                  </a:lnTo>
                  <a:lnTo>
                    <a:pt x="1114844" y="1212862"/>
                  </a:lnTo>
                  <a:lnTo>
                    <a:pt x="1114844" y="1216507"/>
                  </a:lnTo>
                </a:path>
                <a:path w="1321435" h="1223645">
                  <a:moveTo>
                    <a:pt x="1321142" y="13906"/>
                  </a:moveTo>
                  <a:lnTo>
                    <a:pt x="1267002" y="13906"/>
                  </a:lnTo>
                </a:path>
                <a:path w="1321435" h="1223645">
                  <a:moveTo>
                    <a:pt x="29273" y="54863"/>
                  </a:moveTo>
                  <a:lnTo>
                    <a:pt x="29273" y="62915"/>
                  </a:lnTo>
                  <a:lnTo>
                    <a:pt x="22682" y="69494"/>
                  </a:lnTo>
                  <a:lnTo>
                    <a:pt x="14643" y="69494"/>
                  </a:lnTo>
                  <a:lnTo>
                    <a:pt x="6591" y="69494"/>
                  </a:lnTo>
                  <a:lnTo>
                    <a:pt x="0" y="62915"/>
                  </a:lnTo>
                  <a:lnTo>
                    <a:pt x="0" y="54863"/>
                  </a:lnTo>
                  <a:lnTo>
                    <a:pt x="0" y="46824"/>
                  </a:lnTo>
                  <a:lnTo>
                    <a:pt x="6591" y="40233"/>
                  </a:lnTo>
                  <a:lnTo>
                    <a:pt x="14643" y="40233"/>
                  </a:lnTo>
                  <a:lnTo>
                    <a:pt x="22682" y="40233"/>
                  </a:lnTo>
                  <a:lnTo>
                    <a:pt x="29273" y="46824"/>
                  </a:lnTo>
                  <a:lnTo>
                    <a:pt x="29273" y="54863"/>
                  </a:lnTo>
                </a:path>
                <a:path w="1321435" h="1223645">
                  <a:moveTo>
                    <a:pt x="103149" y="54863"/>
                  </a:moveTo>
                  <a:lnTo>
                    <a:pt x="103149" y="62915"/>
                  </a:lnTo>
                  <a:lnTo>
                    <a:pt x="96570" y="69494"/>
                  </a:lnTo>
                  <a:lnTo>
                    <a:pt x="88531" y="69494"/>
                  </a:lnTo>
                  <a:lnTo>
                    <a:pt x="80467" y="69494"/>
                  </a:lnTo>
                  <a:lnTo>
                    <a:pt x="73888" y="62915"/>
                  </a:lnTo>
                  <a:lnTo>
                    <a:pt x="73888" y="54863"/>
                  </a:lnTo>
                  <a:lnTo>
                    <a:pt x="73888" y="46824"/>
                  </a:lnTo>
                  <a:lnTo>
                    <a:pt x="80467" y="40233"/>
                  </a:lnTo>
                  <a:lnTo>
                    <a:pt x="88531" y="40233"/>
                  </a:lnTo>
                  <a:lnTo>
                    <a:pt x="96570" y="40233"/>
                  </a:lnTo>
                  <a:lnTo>
                    <a:pt x="103149" y="46824"/>
                  </a:lnTo>
                  <a:lnTo>
                    <a:pt x="103149" y="54863"/>
                  </a:lnTo>
                </a:path>
                <a:path w="1321435" h="1223645">
                  <a:moveTo>
                    <a:pt x="1117765" y="70954"/>
                  </a:moveTo>
                  <a:lnTo>
                    <a:pt x="1245057" y="70954"/>
                  </a:lnTo>
                  <a:lnTo>
                    <a:pt x="1254740" y="69195"/>
                  </a:lnTo>
                  <a:lnTo>
                    <a:pt x="1261062" y="64555"/>
                  </a:lnTo>
                  <a:lnTo>
                    <a:pt x="1264502" y="57994"/>
                  </a:lnTo>
                  <a:lnTo>
                    <a:pt x="1265542" y="50469"/>
                  </a:lnTo>
                  <a:lnTo>
                    <a:pt x="1265542" y="0"/>
                  </a:lnTo>
                  <a:lnTo>
                    <a:pt x="1155814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5122583" y="4452404"/>
              <a:ext cx="15875" cy="47625"/>
            </a:xfrm>
            <a:custGeom>
              <a:avLst/>
              <a:gdLst/>
              <a:ahLst/>
              <a:cxnLst/>
              <a:rect l="l" t="t" r="r" b="b"/>
              <a:pathLst>
                <a:path w="15875" h="47625">
                  <a:moveTo>
                    <a:pt x="15354" y="0"/>
                  </a:moveTo>
                  <a:lnTo>
                    <a:pt x="0" y="4754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5122583" y="4452404"/>
              <a:ext cx="15875" cy="47625"/>
            </a:xfrm>
            <a:custGeom>
              <a:avLst/>
              <a:gdLst/>
              <a:ahLst/>
              <a:cxnLst/>
              <a:rect l="l" t="t" r="r" b="b"/>
              <a:pathLst>
                <a:path w="15875" h="47625">
                  <a:moveTo>
                    <a:pt x="15354" y="0"/>
                  </a:moveTo>
                  <a:lnTo>
                    <a:pt x="0" y="47548"/>
                  </a:lnTo>
                  <a:lnTo>
                    <a:pt x="1535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5145989" y="4450207"/>
              <a:ext cx="15875" cy="47625"/>
            </a:xfrm>
            <a:custGeom>
              <a:avLst/>
              <a:gdLst/>
              <a:ahLst/>
              <a:cxnLst/>
              <a:rect l="l" t="t" r="r" b="b"/>
              <a:pathLst>
                <a:path w="15875" h="47625">
                  <a:moveTo>
                    <a:pt x="15354" y="0"/>
                  </a:moveTo>
                  <a:lnTo>
                    <a:pt x="0" y="47548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5145989" y="4450207"/>
              <a:ext cx="15875" cy="47625"/>
            </a:xfrm>
            <a:custGeom>
              <a:avLst/>
              <a:gdLst/>
              <a:ahLst/>
              <a:cxnLst/>
              <a:rect l="l" t="t" r="r" b="b"/>
              <a:pathLst>
                <a:path w="15875" h="47625">
                  <a:moveTo>
                    <a:pt x="15354" y="0"/>
                  </a:moveTo>
                  <a:lnTo>
                    <a:pt x="0" y="47548"/>
                  </a:lnTo>
                  <a:lnTo>
                    <a:pt x="15354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4783886" y="4474349"/>
              <a:ext cx="663575" cy="714375"/>
            </a:xfrm>
            <a:custGeom>
              <a:avLst/>
              <a:gdLst/>
              <a:ahLst/>
              <a:cxnLst/>
              <a:rect l="l" t="t" r="r" b="b"/>
              <a:pathLst>
                <a:path w="663575" h="714375">
                  <a:moveTo>
                    <a:pt x="218719" y="713968"/>
                  </a:moveTo>
                  <a:lnTo>
                    <a:pt x="256755" y="713968"/>
                  </a:lnTo>
                </a:path>
                <a:path w="663575" h="714375">
                  <a:moveTo>
                    <a:pt x="0" y="408190"/>
                  </a:moveTo>
                  <a:lnTo>
                    <a:pt x="0" y="438175"/>
                  </a:lnTo>
                </a:path>
                <a:path w="663575" h="714375">
                  <a:moveTo>
                    <a:pt x="663486" y="16827"/>
                  </a:moveTo>
                  <a:lnTo>
                    <a:pt x="663486" y="26339"/>
                  </a:lnTo>
                  <a:lnTo>
                    <a:pt x="656158" y="33642"/>
                  </a:lnTo>
                  <a:lnTo>
                    <a:pt x="646658" y="33642"/>
                  </a:lnTo>
                  <a:lnTo>
                    <a:pt x="637882" y="33642"/>
                  </a:lnTo>
                  <a:lnTo>
                    <a:pt x="629831" y="26339"/>
                  </a:lnTo>
                  <a:lnTo>
                    <a:pt x="629831" y="16827"/>
                  </a:lnTo>
                  <a:lnTo>
                    <a:pt x="629831" y="8051"/>
                  </a:lnTo>
                  <a:lnTo>
                    <a:pt x="637882" y="0"/>
                  </a:lnTo>
                  <a:lnTo>
                    <a:pt x="646658" y="0"/>
                  </a:lnTo>
                  <a:lnTo>
                    <a:pt x="656158" y="0"/>
                  </a:lnTo>
                  <a:lnTo>
                    <a:pt x="663486" y="8051"/>
                  </a:lnTo>
                  <a:lnTo>
                    <a:pt x="663486" y="1682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5359577" y="4455325"/>
              <a:ext cx="95250" cy="1075690"/>
            </a:xfrm>
            <a:custGeom>
              <a:avLst/>
              <a:gdLst/>
              <a:ahLst/>
              <a:cxnLst/>
              <a:rect l="l" t="t" r="r" b="b"/>
              <a:pathLst>
                <a:path w="95250" h="1075689">
                  <a:moveTo>
                    <a:pt x="95097" y="0"/>
                  </a:moveTo>
                  <a:lnTo>
                    <a:pt x="70967" y="0"/>
                  </a:lnTo>
                  <a:lnTo>
                    <a:pt x="70967" y="8775"/>
                  </a:lnTo>
                  <a:lnTo>
                    <a:pt x="40970" y="8775"/>
                  </a:lnTo>
                  <a:lnTo>
                    <a:pt x="40970" y="0"/>
                  </a:lnTo>
                  <a:lnTo>
                    <a:pt x="3657" y="0"/>
                  </a:lnTo>
                  <a:lnTo>
                    <a:pt x="2933" y="78282"/>
                  </a:lnTo>
                  <a:lnTo>
                    <a:pt x="2933" y="158013"/>
                  </a:lnTo>
                  <a:lnTo>
                    <a:pt x="0" y="1072413"/>
                  </a:lnTo>
                  <a:lnTo>
                    <a:pt x="19024" y="1075334"/>
                  </a:lnTo>
                  <a:lnTo>
                    <a:pt x="19024" y="1032916"/>
                  </a:lnTo>
                  <a:lnTo>
                    <a:pt x="32194" y="1032916"/>
                  </a:lnTo>
                  <a:lnTo>
                    <a:pt x="32194" y="1063625"/>
                  </a:lnTo>
                  <a:lnTo>
                    <a:pt x="92900" y="1063625"/>
                  </a:lnTo>
                  <a:lnTo>
                    <a:pt x="9509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5359577" y="4455325"/>
              <a:ext cx="95250" cy="1075690"/>
            </a:xfrm>
            <a:custGeom>
              <a:avLst/>
              <a:gdLst/>
              <a:ahLst/>
              <a:cxnLst/>
              <a:rect l="l" t="t" r="r" b="b"/>
              <a:pathLst>
                <a:path w="95250" h="1075689">
                  <a:moveTo>
                    <a:pt x="95097" y="0"/>
                  </a:moveTo>
                  <a:lnTo>
                    <a:pt x="70967" y="0"/>
                  </a:lnTo>
                  <a:lnTo>
                    <a:pt x="70967" y="8775"/>
                  </a:lnTo>
                  <a:lnTo>
                    <a:pt x="40970" y="8775"/>
                  </a:lnTo>
                  <a:lnTo>
                    <a:pt x="40970" y="0"/>
                  </a:lnTo>
                  <a:lnTo>
                    <a:pt x="3657" y="0"/>
                  </a:lnTo>
                  <a:lnTo>
                    <a:pt x="2933" y="78282"/>
                  </a:lnTo>
                  <a:lnTo>
                    <a:pt x="2933" y="108280"/>
                  </a:lnTo>
                  <a:lnTo>
                    <a:pt x="2933" y="128752"/>
                  </a:lnTo>
                  <a:lnTo>
                    <a:pt x="2933" y="158013"/>
                  </a:lnTo>
                  <a:lnTo>
                    <a:pt x="0" y="1072413"/>
                  </a:lnTo>
                  <a:lnTo>
                    <a:pt x="19024" y="1075334"/>
                  </a:lnTo>
                  <a:lnTo>
                    <a:pt x="19024" y="1032916"/>
                  </a:lnTo>
                  <a:lnTo>
                    <a:pt x="32194" y="1032916"/>
                  </a:lnTo>
                  <a:lnTo>
                    <a:pt x="32194" y="1063625"/>
                  </a:lnTo>
                  <a:lnTo>
                    <a:pt x="92900" y="1063625"/>
                  </a:lnTo>
                  <a:lnTo>
                    <a:pt x="95097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5" name="object 635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5367540" y="4570082"/>
              <a:ext cx="77000" cy="90893"/>
            </a:xfrm>
            <a:prstGeom prst="rect">
              <a:avLst/>
            </a:prstGeom>
          </p:spPr>
        </p:pic>
        <p:sp>
          <p:nvSpPr>
            <p:cNvPr id="636" name="object 636"/>
            <p:cNvSpPr/>
            <p:nvPr/>
          </p:nvSpPr>
          <p:spPr>
            <a:xfrm>
              <a:off x="5405666" y="4479467"/>
              <a:ext cx="33655" cy="39370"/>
            </a:xfrm>
            <a:custGeom>
              <a:avLst/>
              <a:gdLst/>
              <a:ahLst/>
              <a:cxnLst/>
              <a:rect l="l" t="t" r="r" b="b"/>
              <a:pathLst>
                <a:path w="33654" h="39370">
                  <a:moveTo>
                    <a:pt x="0" y="0"/>
                  </a:moveTo>
                  <a:lnTo>
                    <a:pt x="0" y="38760"/>
                  </a:lnTo>
                  <a:lnTo>
                    <a:pt x="33655" y="38760"/>
                  </a:lnTo>
                  <a:lnTo>
                    <a:pt x="33655" y="2852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5413718" y="4693081"/>
              <a:ext cx="33655" cy="33020"/>
            </a:xfrm>
            <a:custGeom>
              <a:avLst/>
              <a:gdLst/>
              <a:ahLst/>
              <a:cxnLst/>
              <a:rect l="l" t="t" r="r" b="b"/>
              <a:pathLst>
                <a:path w="33654" h="33020">
                  <a:moveTo>
                    <a:pt x="26327" y="0"/>
                  </a:moveTo>
                  <a:lnTo>
                    <a:pt x="8051" y="0"/>
                  </a:lnTo>
                  <a:lnTo>
                    <a:pt x="0" y="7315"/>
                  </a:lnTo>
                  <a:lnTo>
                    <a:pt x="0" y="25603"/>
                  </a:lnTo>
                  <a:lnTo>
                    <a:pt x="8051" y="32918"/>
                  </a:lnTo>
                  <a:lnTo>
                    <a:pt x="26327" y="32918"/>
                  </a:lnTo>
                  <a:lnTo>
                    <a:pt x="33655" y="25603"/>
                  </a:lnTo>
                  <a:lnTo>
                    <a:pt x="33655" y="16827"/>
                  </a:lnTo>
                  <a:lnTo>
                    <a:pt x="33655" y="7315"/>
                  </a:lnTo>
                  <a:lnTo>
                    <a:pt x="2632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5413718" y="4693081"/>
              <a:ext cx="33655" cy="33020"/>
            </a:xfrm>
            <a:custGeom>
              <a:avLst/>
              <a:gdLst/>
              <a:ahLst/>
              <a:cxnLst/>
              <a:rect l="l" t="t" r="r" b="b"/>
              <a:pathLst>
                <a:path w="33654" h="33020">
                  <a:moveTo>
                    <a:pt x="33655" y="16827"/>
                  </a:moveTo>
                  <a:lnTo>
                    <a:pt x="33655" y="25603"/>
                  </a:lnTo>
                  <a:lnTo>
                    <a:pt x="26327" y="32918"/>
                  </a:lnTo>
                  <a:lnTo>
                    <a:pt x="16827" y="32918"/>
                  </a:lnTo>
                  <a:lnTo>
                    <a:pt x="8051" y="32918"/>
                  </a:lnTo>
                  <a:lnTo>
                    <a:pt x="0" y="25603"/>
                  </a:lnTo>
                  <a:lnTo>
                    <a:pt x="0" y="16827"/>
                  </a:lnTo>
                  <a:lnTo>
                    <a:pt x="0" y="7315"/>
                  </a:lnTo>
                  <a:lnTo>
                    <a:pt x="8051" y="0"/>
                  </a:lnTo>
                  <a:lnTo>
                    <a:pt x="16827" y="0"/>
                  </a:lnTo>
                  <a:lnTo>
                    <a:pt x="26327" y="0"/>
                  </a:lnTo>
                  <a:lnTo>
                    <a:pt x="33655" y="7315"/>
                  </a:lnTo>
                  <a:lnTo>
                    <a:pt x="33655" y="16827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5419572" y="4774285"/>
              <a:ext cx="19050" cy="20320"/>
            </a:xfrm>
            <a:custGeom>
              <a:avLst/>
              <a:gdLst/>
              <a:ahLst/>
              <a:cxnLst/>
              <a:rect l="l" t="t" r="r" b="b"/>
              <a:pathLst>
                <a:path w="19050" h="20320">
                  <a:moveTo>
                    <a:pt x="14630" y="0"/>
                  </a:moveTo>
                  <a:lnTo>
                    <a:pt x="4381" y="0"/>
                  </a:lnTo>
                  <a:lnTo>
                    <a:pt x="0" y="4381"/>
                  </a:lnTo>
                  <a:lnTo>
                    <a:pt x="0" y="15354"/>
                  </a:lnTo>
                  <a:lnTo>
                    <a:pt x="4381" y="19735"/>
                  </a:lnTo>
                  <a:lnTo>
                    <a:pt x="14630" y="19735"/>
                  </a:lnTo>
                  <a:lnTo>
                    <a:pt x="19024" y="15354"/>
                  </a:lnTo>
                  <a:lnTo>
                    <a:pt x="19024" y="9499"/>
                  </a:lnTo>
                  <a:lnTo>
                    <a:pt x="19024" y="4381"/>
                  </a:lnTo>
                  <a:lnTo>
                    <a:pt x="1463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5419572" y="4774285"/>
              <a:ext cx="19050" cy="20320"/>
            </a:xfrm>
            <a:custGeom>
              <a:avLst/>
              <a:gdLst/>
              <a:ahLst/>
              <a:cxnLst/>
              <a:rect l="l" t="t" r="r" b="b"/>
              <a:pathLst>
                <a:path w="19050" h="20320">
                  <a:moveTo>
                    <a:pt x="19024" y="9499"/>
                  </a:moveTo>
                  <a:lnTo>
                    <a:pt x="19024" y="15354"/>
                  </a:lnTo>
                  <a:lnTo>
                    <a:pt x="14630" y="19735"/>
                  </a:lnTo>
                  <a:lnTo>
                    <a:pt x="9512" y="19735"/>
                  </a:lnTo>
                  <a:lnTo>
                    <a:pt x="4381" y="19735"/>
                  </a:lnTo>
                  <a:lnTo>
                    <a:pt x="0" y="15354"/>
                  </a:lnTo>
                  <a:lnTo>
                    <a:pt x="0" y="9499"/>
                  </a:lnTo>
                  <a:lnTo>
                    <a:pt x="0" y="4381"/>
                  </a:lnTo>
                  <a:lnTo>
                    <a:pt x="4381" y="0"/>
                  </a:lnTo>
                  <a:lnTo>
                    <a:pt x="9512" y="0"/>
                  </a:lnTo>
                  <a:lnTo>
                    <a:pt x="14630" y="0"/>
                  </a:lnTo>
                  <a:lnTo>
                    <a:pt x="19024" y="4381"/>
                  </a:lnTo>
                  <a:lnTo>
                    <a:pt x="19024" y="949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5419572" y="4833531"/>
              <a:ext cx="19050" cy="20320"/>
            </a:xfrm>
            <a:custGeom>
              <a:avLst/>
              <a:gdLst/>
              <a:ahLst/>
              <a:cxnLst/>
              <a:rect l="l" t="t" r="r" b="b"/>
              <a:pathLst>
                <a:path w="19050" h="20320">
                  <a:moveTo>
                    <a:pt x="14630" y="0"/>
                  </a:moveTo>
                  <a:lnTo>
                    <a:pt x="4381" y="0"/>
                  </a:lnTo>
                  <a:lnTo>
                    <a:pt x="0" y="4381"/>
                  </a:lnTo>
                  <a:lnTo>
                    <a:pt x="0" y="15366"/>
                  </a:lnTo>
                  <a:lnTo>
                    <a:pt x="4381" y="19748"/>
                  </a:lnTo>
                  <a:lnTo>
                    <a:pt x="14630" y="19748"/>
                  </a:lnTo>
                  <a:lnTo>
                    <a:pt x="19024" y="15366"/>
                  </a:lnTo>
                  <a:lnTo>
                    <a:pt x="19024" y="9512"/>
                  </a:lnTo>
                  <a:lnTo>
                    <a:pt x="19024" y="4381"/>
                  </a:lnTo>
                  <a:lnTo>
                    <a:pt x="1463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5419572" y="4833531"/>
              <a:ext cx="19050" cy="20320"/>
            </a:xfrm>
            <a:custGeom>
              <a:avLst/>
              <a:gdLst/>
              <a:ahLst/>
              <a:cxnLst/>
              <a:rect l="l" t="t" r="r" b="b"/>
              <a:pathLst>
                <a:path w="19050" h="20320">
                  <a:moveTo>
                    <a:pt x="19024" y="9512"/>
                  </a:moveTo>
                  <a:lnTo>
                    <a:pt x="19024" y="15366"/>
                  </a:lnTo>
                  <a:lnTo>
                    <a:pt x="14630" y="19748"/>
                  </a:lnTo>
                  <a:lnTo>
                    <a:pt x="9512" y="19748"/>
                  </a:lnTo>
                  <a:lnTo>
                    <a:pt x="4381" y="19748"/>
                  </a:lnTo>
                  <a:lnTo>
                    <a:pt x="0" y="15366"/>
                  </a:lnTo>
                  <a:lnTo>
                    <a:pt x="0" y="9512"/>
                  </a:lnTo>
                  <a:lnTo>
                    <a:pt x="0" y="4381"/>
                  </a:lnTo>
                  <a:lnTo>
                    <a:pt x="4381" y="0"/>
                  </a:lnTo>
                  <a:lnTo>
                    <a:pt x="9512" y="0"/>
                  </a:lnTo>
                  <a:lnTo>
                    <a:pt x="14630" y="0"/>
                  </a:lnTo>
                  <a:lnTo>
                    <a:pt x="19024" y="4381"/>
                  </a:lnTo>
                  <a:lnTo>
                    <a:pt x="19024" y="9512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5419572" y="4919840"/>
              <a:ext cx="19050" cy="20320"/>
            </a:xfrm>
            <a:custGeom>
              <a:avLst/>
              <a:gdLst/>
              <a:ahLst/>
              <a:cxnLst/>
              <a:rect l="l" t="t" r="r" b="b"/>
              <a:pathLst>
                <a:path w="19050" h="20320">
                  <a:moveTo>
                    <a:pt x="14630" y="0"/>
                  </a:moveTo>
                  <a:lnTo>
                    <a:pt x="4381" y="0"/>
                  </a:lnTo>
                  <a:lnTo>
                    <a:pt x="0" y="4394"/>
                  </a:lnTo>
                  <a:lnTo>
                    <a:pt x="0" y="15366"/>
                  </a:lnTo>
                  <a:lnTo>
                    <a:pt x="4381" y="19761"/>
                  </a:lnTo>
                  <a:lnTo>
                    <a:pt x="14630" y="19761"/>
                  </a:lnTo>
                  <a:lnTo>
                    <a:pt x="19024" y="15366"/>
                  </a:lnTo>
                  <a:lnTo>
                    <a:pt x="19024" y="9512"/>
                  </a:lnTo>
                  <a:lnTo>
                    <a:pt x="19024" y="4394"/>
                  </a:lnTo>
                  <a:lnTo>
                    <a:pt x="1463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5419572" y="4919840"/>
              <a:ext cx="19050" cy="20320"/>
            </a:xfrm>
            <a:custGeom>
              <a:avLst/>
              <a:gdLst/>
              <a:ahLst/>
              <a:cxnLst/>
              <a:rect l="l" t="t" r="r" b="b"/>
              <a:pathLst>
                <a:path w="19050" h="20320">
                  <a:moveTo>
                    <a:pt x="19024" y="9512"/>
                  </a:moveTo>
                  <a:lnTo>
                    <a:pt x="19024" y="15366"/>
                  </a:lnTo>
                  <a:lnTo>
                    <a:pt x="14630" y="19761"/>
                  </a:lnTo>
                  <a:lnTo>
                    <a:pt x="9512" y="19761"/>
                  </a:lnTo>
                  <a:lnTo>
                    <a:pt x="4381" y="19761"/>
                  </a:lnTo>
                  <a:lnTo>
                    <a:pt x="0" y="15366"/>
                  </a:lnTo>
                  <a:lnTo>
                    <a:pt x="0" y="9512"/>
                  </a:lnTo>
                  <a:lnTo>
                    <a:pt x="0" y="4394"/>
                  </a:lnTo>
                  <a:lnTo>
                    <a:pt x="4381" y="0"/>
                  </a:lnTo>
                  <a:lnTo>
                    <a:pt x="9512" y="0"/>
                  </a:lnTo>
                  <a:lnTo>
                    <a:pt x="14630" y="0"/>
                  </a:lnTo>
                  <a:lnTo>
                    <a:pt x="19024" y="4394"/>
                  </a:lnTo>
                  <a:lnTo>
                    <a:pt x="19024" y="951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5419572" y="5065420"/>
              <a:ext cx="19050" cy="20320"/>
            </a:xfrm>
            <a:custGeom>
              <a:avLst/>
              <a:gdLst/>
              <a:ahLst/>
              <a:cxnLst/>
              <a:rect l="l" t="t" r="r" b="b"/>
              <a:pathLst>
                <a:path w="19050" h="20320">
                  <a:moveTo>
                    <a:pt x="14630" y="0"/>
                  </a:moveTo>
                  <a:lnTo>
                    <a:pt x="4381" y="0"/>
                  </a:lnTo>
                  <a:lnTo>
                    <a:pt x="0" y="4394"/>
                  </a:lnTo>
                  <a:lnTo>
                    <a:pt x="0" y="15367"/>
                  </a:lnTo>
                  <a:lnTo>
                    <a:pt x="4381" y="19748"/>
                  </a:lnTo>
                  <a:lnTo>
                    <a:pt x="14630" y="19748"/>
                  </a:lnTo>
                  <a:lnTo>
                    <a:pt x="19024" y="15367"/>
                  </a:lnTo>
                  <a:lnTo>
                    <a:pt x="19024" y="10248"/>
                  </a:lnTo>
                  <a:lnTo>
                    <a:pt x="19024" y="4394"/>
                  </a:lnTo>
                  <a:lnTo>
                    <a:pt x="1463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5419572" y="5065420"/>
              <a:ext cx="19050" cy="20320"/>
            </a:xfrm>
            <a:custGeom>
              <a:avLst/>
              <a:gdLst/>
              <a:ahLst/>
              <a:cxnLst/>
              <a:rect l="l" t="t" r="r" b="b"/>
              <a:pathLst>
                <a:path w="19050" h="20320">
                  <a:moveTo>
                    <a:pt x="19024" y="10248"/>
                  </a:moveTo>
                  <a:lnTo>
                    <a:pt x="19024" y="15367"/>
                  </a:lnTo>
                  <a:lnTo>
                    <a:pt x="14630" y="19748"/>
                  </a:lnTo>
                  <a:lnTo>
                    <a:pt x="9512" y="19748"/>
                  </a:lnTo>
                  <a:lnTo>
                    <a:pt x="4381" y="19748"/>
                  </a:lnTo>
                  <a:lnTo>
                    <a:pt x="0" y="15367"/>
                  </a:lnTo>
                  <a:lnTo>
                    <a:pt x="0" y="10248"/>
                  </a:lnTo>
                  <a:lnTo>
                    <a:pt x="0" y="4394"/>
                  </a:lnTo>
                  <a:lnTo>
                    <a:pt x="4381" y="0"/>
                  </a:lnTo>
                  <a:lnTo>
                    <a:pt x="9512" y="0"/>
                  </a:lnTo>
                  <a:lnTo>
                    <a:pt x="14630" y="0"/>
                  </a:lnTo>
                  <a:lnTo>
                    <a:pt x="19024" y="4394"/>
                  </a:lnTo>
                  <a:lnTo>
                    <a:pt x="19024" y="10248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5419572" y="5118087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630" y="0"/>
                  </a:moveTo>
                  <a:lnTo>
                    <a:pt x="4381" y="0"/>
                  </a:lnTo>
                  <a:lnTo>
                    <a:pt x="0" y="4394"/>
                  </a:lnTo>
                  <a:lnTo>
                    <a:pt x="0" y="15366"/>
                  </a:lnTo>
                  <a:lnTo>
                    <a:pt x="4381" y="19011"/>
                  </a:lnTo>
                  <a:lnTo>
                    <a:pt x="14630" y="19011"/>
                  </a:lnTo>
                  <a:lnTo>
                    <a:pt x="19024" y="15366"/>
                  </a:lnTo>
                  <a:lnTo>
                    <a:pt x="19024" y="9512"/>
                  </a:lnTo>
                  <a:lnTo>
                    <a:pt x="19024" y="4394"/>
                  </a:lnTo>
                  <a:lnTo>
                    <a:pt x="1463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5419572" y="5118087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24" y="9512"/>
                  </a:moveTo>
                  <a:lnTo>
                    <a:pt x="19024" y="15366"/>
                  </a:lnTo>
                  <a:lnTo>
                    <a:pt x="14630" y="19011"/>
                  </a:lnTo>
                  <a:lnTo>
                    <a:pt x="9512" y="19011"/>
                  </a:lnTo>
                  <a:lnTo>
                    <a:pt x="4381" y="19011"/>
                  </a:lnTo>
                  <a:lnTo>
                    <a:pt x="0" y="15366"/>
                  </a:lnTo>
                  <a:lnTo>
                    <a:pt x="0" y="9512"/>
                  </a:lnTo>
                  <a:lnTo>
                    <a:pt x="0" y="4394"/>
                  </a:lnTo>
                  <a:lnTo>
                    <a:pt x="4381" y="0"/>
                  </a:lnTo>
                  <a:lnTo>
                    <a:pt x="9512" y="0"/>
                  </a:lnTo>
                  <a:lnTo>
                    <a:pt x="14630" y="0"/>
                  </a:lnTo>
                  <a:lnTo>
                    <a:pt x="19024" y="4394"/>
                  </a:lnTo>
                  <a:lnTo>
                    <a:pt x="19024" y="951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5419572" y="520806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630" y="0"/>
                  </a:moveTo>
                  <a:lnTo>
                    <a:pt x="4381" y="0"/>
                  </a:lnTo>
                  <a:lnTo>
                    <a:pt x="0" y="4381"/>
                  </a:lnTo>
                  <a:lnTo>
                    <a:pt x="0" y="14617"/>
                  </a:lnTo>
                  <a:lnTo>
                    <a:pt x="4381" y="19011"/>
                  </a:lnTo>
                  <a:lnTo>
                    <a:pt x="14630" y="19011"/>
                  </a:lnTo>
                  <a:lnTo>
                    <a:pt x="19024" y="14617"/>
                  </a:lnTo>
                  <a:lnTo>
                    <a:pt x="19024" y="9499"/>
                  </a:lnTo>
                  <a:lnTo>
                    <a:pt x="19024" y="4381"/>
                  </a:lnTo>
                  <a:lnTo>
                    <a:pt x="1463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5419572" y="520806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24" y="9499"/>
                  </a:moveTo>
                  <a:lnTo>
                    <a:pt x="19024" y="14617"/>
                  </a:lnTo>
                  <a:lnTo>
                    <a:pt x="14630" y="19011"/>
                  </a:lnTo>
                  <a:lnTo>
                    <a:pt x="9512" y="19011"/>
                  </a:lnTo>
                  <a:lnTo>
                    <a:pt x="4381" y="19011"/>
                  </a:lnTo>
                  <a:lnTo>
                    <a:pt x="0" y="14617"/>
                  </a:lnTo>
                  <a:lnTo>
                    <a:pt x="0" y="9499"/>
                  </a:lnTo>
                  <a:lnTo>
                    <a:pt x="0" y="4381"/>
                  </a:lnTo>
                  <a:lnTo>
                    <a:pt x="4381" y="0"/>
                  </a:lnTo>
                  <a:lnTo>
                    <a:pt x="9512" y="0"/>
                  </a:lnTo>
                  <a:lnTo>
                    <a:pt x="14630" y="0"/>
                  </a:lnTo>
                  <a:lnTo>
                    <a:pt x="19024" y="4381"/>
                  </a:lnTo>
                  <a:lnTo>
                    <a:pt x="19024" y="949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5419572" y="5352161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630" y="0"/>
                  </a:moveTo>
                  <a:lnTo>
                    <a:pt x="4381" y="0"/>
                  </a:lnTo>
                  <a:lnTo>
                    <a:pt x="0" y="4406"/>
                  </a:lnTo>
                  <a:lnTo>
                    <a:pt x="0" y="14643"/>
                  </a:lnTo>
                  <a:lnTo>
                    <a:pt x="4381" y="19037"/>
                  </a:lnTo>
                  <a:lnTo>
                    <a:pt x="14630" y="19037"/>
                  </a:lnTo>
                  <a:lnTo>
                    <a:pt x="19024" y="14643"/>
                  </a:lnTo>
                  <a:lnTo>
                    <a:pt x="19024" y="9525"/>
                  </a:lnTo>
                  <a:lnTo>
                    <a:pt x="19024" y="4406"/>
                  </a:lnTo>
                  <a:lnTo>
                    <a:pt x="1463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5419572" y="5352161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9024" y="9525"/>
                  </a:moveTo>
                  <a:lnTo>
                    <a:pt x="19024" y="14643"/>
                  </a:lnTo>
                  <a:lnTo>
                    <a:pt x="14630" y="19037"/>
                  </a:lnTo>
                  <a:lnTo>
                    <a:pt x="9512" y="19037"/>
                  </a:lnTo>
                  <a:lnTo>
                    <a:pt x="4381" y="19037"/>
                  </a:lnTo>
                  <a:lnTo>
                    <a:pt x="0" y="14643"/>
                  </a:lnTo>
                  <a:lnTo>
                    <a:pt x="0" y="9525"/>
                  </a:lnTo>
                  <a:lnTo>
                    <a:pt x="0" y="4406"/>
                  </a:lnTo>
                  <a:lnTo>
                    <a:pt x="4381" y="0"/>
                  </a:lnTo>
                  <a:lnTo>
                    <a:pt x="9512" y="0"/>
                  </a:lnTo>
                  <a:lnTo>
                    <a:pt x="14630" y="0"/>
                  </a:lnTo>
                  <a:lnTo>
                    <a:pt x="19024" y="4406"/>
                  </a:lnTo>
                  <a:lnTo>
                    <a:pt x="19024" y="952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5419572" y="5409234"/>
              <a:ext cx="19050" cy="20320"/>
            </a:xfrm>
            <a:custGeom>
              <a:avLst/>
              <a:gdLst/>
              <a:ahLst/>
              <a:cxnLst/>
              <a:rect l="l" t="t" r="r" b="b"/>
              <a:pathLst>
                <a:path w="19050" h="20320">
                  <a:moveTo>
                    <a:pt x="14630" y="0"/>
                  </a:moveTo>
                  <a:lnTo>
                    <a:pt x="4381" y="0"/>
                  </a:lnTo>
                  <a:lnTo>
                    <a:pt x="0" y="4394"/>
                  </a:lnTo>
                  <a:lnTo>
                    <a:pt x="0" y="15367"/>
                  </a:lnTo>
                  <a:lnTo>
                    <a:pt x="4381" y="19748"/>
                  </a:lnTo>
                  <a:lnTo>
                    <a:pt x="14630" y="19748"/>
                  </a:lnTo>
                  <a:lnTo>
                    <a:pt x="19024" y="15367"/>
                  </a:lnTo>
                  <a:lnTo>
                    <a:pt x="19024" y="9512"/>
                  </a:lnTo>
                  <a:lnTo>
                    <a:pt x="19024" y="4394"/>
                  </a:lnTo>
                  <a:lnTo>
                    <a:pt x="1463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5419572" y="5409234"/>
              <a:ext cx="19050" cy="20320"/>
            </a:xfrm>
            <a:custGeom>
              <a:avLst/>
              <a:gdLst/>
              <a:ahLst/>
              <a:cxnLst/>
              <a:rect l="l" t="t" r="r" b="b"/>
              <a:pathLst>
                <a:path w="19050" h="20320">
                  <a:moveTo>
                    <a:pt x="19024" y="9512"/>
                  </a:moveTo>
                  <a:lnTo>
                    <a:pt x="19024" y="15367"/>
                  </a:lnTo>
                  <a:lnTo>
                    <a:pt x="14630" y="19748"/>
                  </a:lnTo>
                  <a:lnTo>
                    <a:pt x="9512" y="19748"/>
                  </a:lnTo>
                  <a:lnTo>
                    <a:pt x="4381" y="19748"/>
                  </a:lnTo>
                  <a:lnTo>
                    <a:pt x="0" y="15367"/>
                  </a:lnTo>
                  <a:lnTo>
                    <a:pt x="0" y="9512"/>
                  </a:lnTo>
                  <a:lnTo>
                    <a:pt x="0" y="4394"/>
                  </a:lnTo>
                  <a:lnTo>
                    <a:pt x="4381" y="0"/>
                  </a:lnTo>
                  <a:lnTo>
                    <a:pt x="9512" y="0"/>
                  </a:lnTo>
                  <a:lnTo>
                    <a:pt x="14630" y="0"/>
                  </a:lnTo>
                  <a:lnTo>
                    <a:pt x="19024" y="4394"/>
                  </a:lnTo>
                  <a:lnTo>
                    <a:pt x="19024" y="9512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3698735" y="4722507"/>
              <a:ext cx="22860" cy="81280"/>
            </a:xfrm>
            <a:custGeom>
              <a:avLst/>
              <a:gdLst/>
              <a:ahLst/>
              <a:cxnLst/>
              <a:rect l="l" t="t" r="r" b="b"/>
              <a:pathLst>
                <a:path w="22860" h="81279">
                  <a:moveTo>
                    <a:pt x="22809" y="0"/>
                  </a:moveTo>
                  <a:lnTo>
                    <a:pt x="0" y="0"/>
                  </a:lnTo>
                  <a:lnTo>
                    <a:pt x="0" y="80924"/>
                  </a:lnTo>
                  <a:lnTo>
                    <a:pt x="22809" y="80924"/>
                  </a:lnTo>
                  <a:lnTo>
                    <a:pt x="22809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3769855" y="4722507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79">
                  <a:moveTo>
                    <a:pt x="15189" y="0"/>
                  </a:moveTo>
                  <a:lnTo>
                    <a:pt x="0" y="0"/>
                  </a:lnTo>
                  <a:lnTo>
                    <a:pt x="0" y="80924"/>
                  </a:lnTo>
                  <a:lnTo>
                    <a:pt x="15189" y="80924"/>
                  </a:lnTo>
                  <a:lnTo>
                    <a:pt x="15189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3703815" y="5412117"/>
              <a:ext cx="22860" cy="81280"/>
            </a:xfrm>
            <a:custGeom>
              <a:avLst/>
              <a:gdLst/>
              <a:ahLst/>
              <a:cxnLst/>
              <a:rect l="l" t="t" r="r" b="b"/>
              <a:pathLst>
                <a:path w="22860" h="81279">
                  <a:moveTo>
                    <a:pt x="22809" y="0"/>
                  </a:moveTo>
                  <a:lnTo>
                    <a:pt x="0" y="0"/>
                  </a:lnTo>
                  <a:lnTo>
                    <a:pt x="0" y="80937"/>
                  </a:lnTo>
                  <a:lnTo>
                    <a:pt x="22809" y="80937"/>
                  </a:lnTo>
                  <a:lnTo>
                    <a:pt x="22809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3774935" y="5412117"/>
              <a:ext cx="15240" cy="81280"/>
            </a:xfrm>
            <a:custGeom>
              <a:avLst/>
              <a:gdLst/>
              <a:ahLst/>
              <a:cxnLst/>
              <a:rect l="l" t="t" r="r" b="b"/>
              <a:pathLst>
                <a:path w="15239" h="81279">
                  <a:moveTo>
                    <a:pt x="15189" y="0"/>
                  </a:moveTo>
                  <a:lnTo>
                    <a:pt x="0" y="0"/>
                  </a:lnTo>
                  <a:lnTo>
                    <a:pt x="0" y="80937"/>
                  </a:lnTo>
                  <a:lnTo>
                    <a:pt x="15189" y="80937"/>
                  </a:lnTo>
                  <a:lnTo>
                    <a:pt x="15189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5284901" y="4399940"/>
              <a:ext cx="66675" cy="24765"/>
            </a:xfrm>
            <a:custGeom>
              <a:avLst/>
              <a:gdLst/>
              <a:ahLst/>
              <a:cxnLst/>
              <a:rect l="l" t="t" r="r" b="b"/>
              <a:pathLst>
                <a:path w="66675" h="24764">
                  <a:moveTo>
                    <a:pt x="60807" y="0"/>
                  </a:moveTo>
                  <a:lnTo>
                    <a:pt x="5359" y="0"/>
                  </a:lnTo>
                  <a:lnTo>
                    <a:pt x="0" y="5359"/>
                  </a:lnTo>
                  <a:lnTo>
                    <a:pt x="0" y="18580"/>
                  </a:lnTo>
                  <a:lnTo>
                    <a:pt x="5651" y="21971"/>
                  </a:lnTo>
                  <a:lnTo>
                    <a:pt x="11976" y="23939"/>
                  </a:lnTo>
                  <a:lnTo>
                    <a:pt x="20717" y="24598"/>
                  </a:lnTo>
                  <a:lnTo>
                    <a:pt x="34994" y="24525"/>
                  </a:lnTo>
                  <a:lnTo>
                    <a:pt x="54203" y="23939"/>
                  </a:lnTo>
                  <a:lnTo>
                    <a:pt x="60807" y="23939"/>
                  </a:lnTo>
                  <a:lnTo>
                    <a:pt x="66166" y="18580"/>
                  </a:lnTo>
                  <a:lnTo>
                    <a:pt x="66166" y="5359"/>
                  </a:lnTo>
                  <a:lnTo>
                    <a:pt x="6080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5284901" y="4399940"/>
              <a:ext cx="66675" cy="24765"/>
            </a:xfrm>
            <a:custGeom>
              <a:avLst/>
              <a:gdLst/>
              <a:ahLst/>
              <a:cxnLst/>
              <a:rect l="l" t="t" r="r" b="b"/>
              <a:pathLst>
                <a:path w="66675" h="24764">
                  <a:moveTo>
                    <a:pt x="54203" y="23939"/>
                  </a:moveTo>
                  <a:lnTo>
                    <a:pt x="60807" y="23939"/>
                  </a:lnTo>
                  <a:lnTo>
                    <a:pt x="66166" y="18580"/>
                  </a:lnTo>
                  <a:lnTo>
                    <a:pt x="66166" y="11976"/>
                  </a:lnTo>
                  <a:lnTo>
                    <a:pt x="66166" y="5359"/>
                  </a:lnTo>
                  <a:lnTo>
                    <a:pt x="60807" y="0"/>
                  </a:lnTo>
                  <a:lnTo>
                    <a:pt x="54203" y="0"/>
                  </a:lnTo>
                  <a:lnTo>
                    <a:pt x="11976" y="0"/>
                  </a:lnTo>
                  <a:lnTo>
                    <a:pt x="5359" y="0"/>
                  </a:lnTo>
                  <a:lnTo>
                    <a:pt x="0" y="5359"/>
                  </a:lnTo>
                  <a:lnTo>
                    <a:pt x="0" y="11976"/>
                  </a:lnTo>
                  <a:lnTo>
                    <a:pt x="0" y="18580"/>
                  </a:lnTo>
                  <a:lnTo>
                    <a:pt x="5651" y="21971"/>
                  </a:lnTo>
                  <a:lnTo>
                    <a:pt x="11976" y="23939"/>
                  </a:lnTo>
                  <a:lnTo>
                    <a:pt x="20717" y="24598"/>
                  </a:lnTo>
                  <a:lnTo>
                    <a:pt x="34994" y="24525"/>
                  </a:lnTo>
                  <a:lnTo>
                    <a:pt x="48319" y="24159"/>
                  </a:lnTo>
                  <a:lnTo>
                    <a:pt x="54203" y="2393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4966157" y="5276621"/>
              <a:ext cx="50800" cy="27305"/>
            </a:xfrm>
            <a:custGeom>
              <a:avLst/>
              <a:gdLst/>
              <a:ahLst/>
              <a:cxnLst/>
              <a:rect l="l" t="t" r="r" b="b"/>
              <a:pathLst>
                <a:path w="50800" h="27304">
                  <a:moveTo>
                    <a:pt x="50800" y="0"/>
                  </a:moveTo>
                  <a:lnTo>
                    <a:pt x="0" y="0"/>
                  </a:lnTo>
                  <a:lnTo>
                    <a:pt x="0" y="27089"/>
                  </a:lnTo>
                  <a:lnTo>
                    <a:pt x="50800" y="27089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4966157" y="5276621"/>
              <a:ext cx="50800" cy="27305"/>
            </a:xfrm>
            <a:custGeom>
              <a:avLst/>
              <a:gdLst/>
              <a:ahLst/>
              <a:cxnLst/>
              <a:rect l="l" t="t" r="r" b="b"/>
              <a:pathLst>
                <a:path w="50800" h="27304">
                  <a:moveTo>
                    <a:pt x="0" y="27089"/>
                  </a:moveTo>
                  <a:lnTo>
                    <a:pt x="50800" y="27089"/>
                  </a:lnTo>
                  <a:lnTo>
                    <a:pt x="50800" y="0"/>
                  </a:lnTo>
                  <a:lnTo>
                    <a:pt x="0" y="0"/>
                  </a:lnTo>
                  <a:lnTo>
                    <a:pt x="0" y="270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4966157" y="5405323"/>
              <a:ext cx="50800" cy="27305"/>
            </a:xfrm>
            <a:custGeom>
              <a:avLst/>
              <a:gdLst/>
              <a:ahLst/>
              <a:cxnLst/>
              <a:rect l="l" t="t" r="r" b="b"/>
              <a:pathLst>
                <a:path w="50800" h="27304">
                  <a:moveTo>
                    <a:pt x="50800" y="0"/>
                  </a:moveTo>
                  <a:lnTo>
                    <a:pt x="0" y="0"/>
                  </a:lnTo>
                  <a:lnTo>
                    <a:pt x="0" y="27089"/>
                  </a:lnTo>
                  <a:lnTo>
                    <a:pt x="50800" y="27089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4966157" y="5405323"/>
              <a:ext cx="50800" cy="27305"/>
            </a:xfrm>
            <a:custGeom>
              <a:avLst/>
              <a:gdLst/>
              <a:ahLst/>
              <a:cxnLst/>
              <a:rect l="l" t="t" r="r" b="b"/>
              <a:pathLst>
                <a:path w="50800" h="27304">
                  <a:moveTo>
                    <a:pt x="0" y="27089"/>
                  </a:moveTo>
                  <a:lnTo>
                    <a:pt x="50800" y="27089"/>
                  </a:lnTo>
                  <a:lnTo>
                    <a:pt x="50800" y="0"/>
                  </a:lnTo>
                  <a:lnTo>
                    <a:pt x="0" y="0"/>
                  </a:lnTo>
                  <a:lnTo>
                    <a:pt x="0" y="27089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4966157" y="5344363"/>
              <a:ext cx="50800" cy="27305"/>
            </a:xfrm>
            <a:custGeom>
              <a:avLst/>
              <a:gdLst/>
              <a:ahLst/>
              <a:cxnLst/>
              <a:rect l="l" t="t" r="r" b="b"/>
              <a:pathLst>
                <a:path w="50800" h="27304">
                  <a:moveTo>
                    <a:pt x="50800" y="0"/>
                  </a:moveTo>
                  <a:lnTo>
                    <a:pt x="0" y="0"/>
                  </a:lnTo>
                  <a:lnTo>
                    <a:pt x="0" y="27101"/>
                  </a:lnTo>
                  <a:lnTo>
                    <a:pt x="50800" y="27101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4966157" y="5344363"/>
              <a:ext cx="50800" cy="27305"/>
            </a:xfrm>
            <a:custGeom>
              <a:avLst/>
              <a:gdLst/>
              <a:ahLst/>
              <a:cxnLst/>
              <a:rect l="l" t="t" r="r" b="b"/>
              <a:pathLst>
                <a:path w="50800" h="27304">
                  <a:moveTo>
                    <a:pt x="0" y="27101"/>
                  </a:moveTo>
                  <a:lnTo>
                    <a:pt x="50800" y="27101"/>
                  </a:lnTo>
                  <a:lnTo>
                    <a:pt x="50800" y="0"/>
                  </a:lnTo>
                  <a:lnTo>
                    <a:pt x="0" y="0"/>
                  </a:lnTo>
                  <a:lnTo>
                    <a:pt x="0" y="2710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7" name="object 667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3990670" y="4918036"/>
              <a:ext cx="108508" cy="115519"/>
            </a:xfrm>
            <a:prstGeom prst="rect">
              <a:avLst/>
            </a:prstGeom>
          </p:spPr>
        </p:pic>
        <p:pic>
          <p:nvPicPr>
            <p:cNvPr id="668" name="object 668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3985044" y="5170195"/>
              <a:ext cx="108521" cy="115531"/>
            </a:xfrm>
            <a:prstGeom prst="rect">
              <a:avLst/>
            </a:prstGeom>
          </p:spPr>
        </p:pic>
        <p:pic>
          <p:nvPicPr>
            <p:cNvPr id="669" name="object 669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3990670" y="4663071"/>
              <a:ext cx="108508" cy="115531"/>
            </a:xfrm>
            <a:prstGeom prst="rect">
              <a:avLst/>
            </a:prstGeom>
          </p:spPr>
        </p:pic>
      </p:grpSp>
      <p:pic>
        <p:nvPicPr>
          <p:cNvPr id="670" name="object 670"/>
          <p:cNvPicPr/>
          <p:nvPr/>
        </p:nvPicPr>
        <p:blipFill>
          <a:blip r:embed="rId67" cstate="print"/>
          <a:stretch>
            <a:fillRect/>
          </a:stretch>
        </p:blipFill>
        <p:spPr>
          <a:xfrm>
            <a:off x="8989098" y="3335871"/>
            <a:ext cx="201510" cy="167627"/>
          </a:xfrm>
          <a:prstGeom prst="rect">
            <a:avLst/>
          </a:prstGeom>
        </p:spPr>
      </p:pic>
      <p:sp>
        <p:nvSpPr>
          <p:cNvPr id="671" name="object 671"/>
          <p:cNvSpPr/>
          <p:nvPr/>
        </p:nvSpPr>
        <p:spPr>
          <a:xfrm>
            <a:off x="9175788" y="3560649"/>
            <a:ext cx="31115" cy="129539"/>
          </a:xfrm>
          <a:custGeom>
            <a:avLst/>
            <a:gdLst/>
            <a:ahLst/>
            <a:cxnLst/>
            <a:rect l="l" t="t" r="r" b="b"/>
            <a:pathLst>
              <a:path w="31114" h="129539">
                <a:moveTo>
                  <a:pt x="16510" y="0"/>
                </a:moveTo>
                <a:lnTo>
                  <a:pt x="20716" y="23282"/>
                </a:lnTo>
                <a:lnTo>
                  <a:pt x="22542" y="55726"/>
                </a:lnTo>
                <a:lnTo>
                  <a:pt x="17224" y="92691"/>
                </a:lnTo>
                <a:lnTo>
                  <a:pt x="0" y="129539"/>
                </a:lnTo>
                <a:lnTo>
                  <a:pt x="22046" y="102870"/>
                </a:lnTo>
                <a:lnTo>
                  <a:pt x="30638" y="66675"/>
                </a:lnTo>
                <a:lnTo>
                  <a:pt x="28039" y="29527"/>
                </a:lnTo>
                <a:lnTo>
                  <a:pt x="16510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72" name="object 672"/>
          <p:cNvPicPr/>
          <p:nvPr/>
        </p:nvPicPr>
        <p:blipFill>
          <a:blip r:embed="rId68" cstate="print"/>
          <a:stretch>
            <a:fillRect/>
          </a:stretch>
        </p:blipFill>
        <p:spPr>
          <a:xfrm>
            <a:off x="8865908" y="3680028"/>
            <a:ext cx="228600" cy="125412"/>
          </a:xfrm>
          <a:prstGeom prst="rect">
            <a:avLst/>
          </a:prstGeom>
        </p:spPr>
      </p:pic>
      <p:sp>
        <p:nvSpPr>
          <p:cNvPr id="673" name="object 673"/>
          <p:cNvSpPr/>
          <p:nvPr/>
        </p:nvSpPr>
        <p:spPr>
          <a:xfrm>
            <a:off x="8453577" y="3902278"/>
            <a:ext cx="177800" cy="234950"/>
          </a:xfrm>
          <a:custGeom>
            <a:avLst/>
            <a:gdLst/>
            <a:ahLst/>
            <a:cxnLst/>
            <a:rect l="l" t="t" r="r" b="b"/>
            <a:pathLst>
              <a:path w="177800" h="234950">
                <a:moveTo>
                  <a:pt x="24130" y="234530"/>
                </a:moveTo>
                <a:lnTo>
                  <a:pt x="16116" y="206730"/>
                </a:lnTo>
                <a:lnTo>
                  <a:pt x="9525" y="178447"/>
                </a:lnTo>
                <a:lnTo>
                  <a:pt x="7696" y="148577"/>
                </a:lnTo>
                <a:lnTo>
                  <a:pt x="13982" y="115989"/>
                </a:lnTo>
                <a:lnTo>
                  <a:pt x="4127" y="143802"/>
                </a:lnTo>
                <a:lnTo>
                  <a:pt x="0" y="174637"/>
                </a:lnTo>
                <a:lnTo>
                  <a:pt x="5397" y="205778"/>
                </a:lnTo>
                <a:lnTo>
                  <a:pt x="24130" y="234530"/>
                </a:lnTo>
                <a:close/>
              </a:path>
              <a:path w="177800" h="234950">
                <a:moveTo>
                  <a:pt x="24980" y="62242"/>
                </a:moveTo>
                <a:lnTo>
                  <a:pt x="16205" y="68503"/>
                </a:lnTo>
                <a:lnTo>
                  <a:pt x="11963" y="77000"/>
                </a:lnTo>
                <a:lnTo>
                  <a:pt x="11049" y="86702"/>
                </a:lnTo>
                <a:lnTo>
                  <a:pt x="12280" y="96520"/>
                </a:lnTo>
                <a:lnTo>
                  <a:pt x="24980" y="62242"/>
                </a:lnTo>
                <a:close/>
              </a:path>
              <a:path w="177800" h="234950">
                <a:moveTo>
                  <a:pt x="177380" y="0"/>
                </a:moveTo>
                <a:lnTo>
                  <a:pt x="137210" y="25"/>
                </a:lnTo>
                <a:lnTo>
                  <a:pt x="98005" y="7785"/>
                </a:lnTo>
                <a:lnTo>
                  <a:pt x="64503" y="20548"/>
                </a:lnTo>
                <a:lnTo>
                  <a:pt x="41490" y="35560"/>
                </a:lnTo>
                <a:lnTo>
                  <a:pt x="59677" y="27863"/>
                </a:lnTo>
                <a:lnTo>
                  <a:pt x="93713" y="16827"/>
                </a:lnTo>
                <a:lnTo>
                  <a:pt x="135597" y="6273"/>
                </a:lnTo>
                <a:lnTo>
                  <a:pt x="177380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8770717" y="3960698"/>
            <a:ext cx="15240" cy="20320"/>
          </a:xfrm>
          <a:custGeom>
            <a:avLst/>
            <a:gdLst/>
            <a:ahLst/>
            <a:cxnLst/>
            <a:rect l="l" t="t" r="r" b="b"/>
            <a:pathLst>
              <a:path w="15239" h="20320">
                <a:moveTo>
                  <a:pt x="15180" y="0"/>
                </a:moveTo>
                <a:lnTo>
                  <a:pt x="5675" y="2467"/>
                </a:lnTo>
                <a:lnTo>
                  <a:pt x="1051" y="5407"/>
                </a:lnTo>
                <a:lnTo>
                  <a:pt x="0" y="10722"/>
                </a:lnTo>
                <a:lnTo>
                  <a:pt x="1210" y="20320"/>
                </a:lnTo>
                <a:lnTo>
                  <a:pt x="11370" y="15239"/>
                </a:lnTo>
                <a:lnTo>
                  <a:pt x="15180" y="6350"/>
                </a:lnTo>
                <a:lnTo>
                  <a:pt x="15180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8675409" y="3895015"/>
            <a:ext cx="52069" cy="11430"/>
          </a:xfrm>
          <a:custGeom>
            <a:avLst/>
            <a:gdLst/>
            <a:ahLst/>
            <a:cxnLst/>
            <a:rect l="l" t="t" r="r" b="b"/>
            <a:pathLst>
              <a:path w="52070" h="11429">
                <a:moveTo>
                  <a:pt x="12957" y="0"/>
                </a:moveTo>
                <a:lnTo>
                  <a:pt x="0" y="912"/>
                </a:lnTo>
                <a:lnTo>
                  <a:pt x="11707" y="5179"/>
                </a:lnTo>
                <a:lnTo>
                  <a:pt x="25082" y="8374"/>
                </a:lnTo>
                <a:lnTo>
                  <a:pt x="38933" y="10378"/>
                </a:lnTo>
                <a:lnTo>
                  <a:pt x="52069" y="11072"/>
                </a:lnTo>
                <a:lnTo>
                  <a:pt x="39826" y="4841"/>
                </a:lnTo>
                <a:lnTo>
                  <a:pt x="26511" y="1230"/>
                </a:lnTo>
                <a:lnTo>
                  <a:pt x="12957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76" name="object 676"/>
          <p:cNvPicPr/>
          <p:nvPr/>
        </p:nvPicPr>
        <p:blipFill>
          <a:blip r:embed="rId69" cstate="print"/>
          <a:stretch>
            <a:fillRect/>
          </a:stretch>
        </p:blipFill>
        <p:spPr>
          <a:xfrm>
            <a:off x="8758809" y="3534830"/>
            <a:ext cx="71970" cy="184161"/>
          </a:xfrm>
          <a:prstGeom prst="rect">
            <a:avLst/>
          </a:prstGeom>
        </p:spPr>
      </p:pic>
      <p:sp>
        <p:nvSpPr>
          <p:cNvPr id="677" name="object 677"/>
          <p:cNvSpPr/>
          <p:nvPr/>
        </p:nvSpPr>
        <p:spPr>
          <a:xfrm>
            <a:off x="8793518" y="3318929"/>
            <a:ext cx="26034" cy="159385"/>
          </a:xfrm>
          <a:custGeom>
            <a:avLst/>
            <a:gdLst/>
            <a:ahLst/>
            <a:cxnLst/>
            <a:rect l="l" t="t" r="r" b="b"/>
            <a:pathLst>
              <a:path w="26035" h="159385">
                <a:moveTo>
                  <a:pt x="22021" y="16090"/>
                </a:moveTo>
                <a:lnTo>
                  <a:pt x="20828" y="10604"/>
                </a:lnTo>
                <a:lnTo>
                  <a:pt x="16395" y="5194"/>
                </a:lnTo>
                <a:lnTo>
                  <a:pt x="9258" y="1206"/>
                </a:lnTo>
                <a:lnTo>
                  <a:pt x="0" y="0"/>
                </a:lnTo>
                <a:lnTo>
                  <a:pt x="6997" y="3289"/>
                </a:lnTo>
                <a:lnTo>
                  <a:pt x="10261" y="8470"/>
                </a:lnTo>
                <a:lnTo>
                  <a:pt x="11772" y="14287"/>
                </a:lnTo>
                <a:lnTo>
                  <a:pt x="13538" y="19469"/>
                </a:lnTo>
                <a:lnTo>
                  <a:pt x="14566" y="24980"/>
                </a:lnTo>
                <a:lnTo>
                  <a:pt x="13550" y="32385"/>
                </a:lnTo>
                <a:lnTo>
                  <a:pt x="11874" y="41376"/>
                </a:lnTo>
                <a:lnTo>
                  <a:pt x="11010" y="51638"/>
                </a:lnTo>
                <a:lnTo>
                  <a:pt x="16941" y="49949"/>
                </a:lnTo>
                <a:lnTo>
                  <a:pt x="17246" y="42405"/>
                </a:lnTo>
                <a:lnTo>
                  <a:pt x="18834" y="32715"/>
                </a:lnTo>
                <a:lnTo>
                  <a:pt x="20739" y="23177"/>
                </a:lnTo>
                <a:lnTo>
                  <a:pt x="22021" y="16090"/>
                </a:lnTo>
                <a:close/>
              </a:path>
              <a:path w="26035" h="159385">
                <a:moveTo>
                  <a:pt x="25450" y="142722"/>
                </a:moveTo>
                <a:lnTo>
                  <a:pt x="24130" y="124040"/>
                </a:lnTo>
                <a:lnTo>
                  <a:pt x="20256" y="105359"/>
                </a:lnTo>
                <a:lnTo>
                  <a:pt x="13538" y="88900"/>
                </a:lnTo>
                <a:lnTo>
                  <a:pt x="14058" y="103695"/>
                </a:lnTo>
                <a:lnTo>
                  <a:pt x="15862" y="124040"/>
                </a:lnTo>
                <a:lnTo>
                  <a:pt x="19253" y="144386"/>
                </a:lnTo>
                <a:lnTo>
                  <a:pt x="24561" y="159169"/>
                </a:lnTo>
                <a:lnTo>
                  <a:pt x="25450" y="142722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8973858" y="3033597"/>
            <a:ext cx="137160" cy="63500"/>
          </a:xfrm>
          <a:custGeom>
            <a:avLst/>
            <a:gdLst/>
            <a:ahLst/>
            <a:cxnLst/>
            <a:rect l="l" t="t" r="r" b="b"/>
            <a:pathLst>
              <a:path w="137160" h="63500">
                <a:moveTo>
                  <a:pt x="114300" y="0"/>
                </a:moveTo>
                <a:lnTo>
                  <a:pt x="75539" y="5270"/>
                </a:lnTo>
                <a:lnTo>
                  <a:pt x="42379" y="19215"/>
                </a:lnTo>
                <a:lnTo>
                  <a:pt x="16598" y="36271"/>
                </a:lnTo>
                <a:lnTo>
                  <a:pt x="0" y="50800"/>
                </a:lnTo>
                <a:lnTo>
                  <a:pt x="16598" y="38049"/>
                </a:lnTo>
                <a:lnTo>
                  <a:pt x="46189" y="23025"/>
                </a:lnTo>
                <a:lnTo>
                  <a:pt x="81254" y="9194"/>
                </a:lnTo>
                <a:lnTo>
                  <a:pt x="114300" y="0"/>
                </a:lnTo>
                <a:close/>
              </a:path>
              <a:path w="137160" h="63500">
                <a:moveTo>
                  <a:pt x="137160" y="12700"/>
                </a:moveTo>
                <a:lnTo>
                  <a:pt x="101295" y="16002"/>
                </a:lnTo>
                <a:lnTo>
                  <a:pt x="63652" y="27635"/>
                </a:lnTo>
                <a:lnTo>
                  <a:pt x="31965" y="44500"/>
                </a:lnTo>
                <a:lnTo>
                  <a:pt x="13970" y="63500"/>
                </a:lnTo>
                <a:lnTo>
                  <a:pt x="36423" y="47891"/>
                </a:lnTo>
                <a:lnTo>
                  <a:pt x="68897" y="32867"/>
                </a:lnTo>
                <a:lnTo>
                  <a:pt x="104686" y="20459"/>
                </a:lnTo>
                <a:lnTo>
                  <a:pt x="137160" y="1270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9217698" y="3053918"/>
            <a:ext cx="130810" cy="24130"/>
          </a:xfrm>
          <a:custGeom>
            <a:avLst/>
            <a:gdLst/>
            <a:ahLst/>
            <a:cxnLst/>
            <a:rect l="l" t="t" r="r" b="b"/>
            <a:pathLst>
              <a:path w="130810" h="24130">
                <a:moveTo>
                  <a:pt x="0" y="0"/>
                </a:moveTo>
                <a:lnTo>
                  <a:pt x="25261" y="6985"/>
                </a:lnTo>
                <a:lnTo>
                  <a:pt x="63023" y="14922"/>
                </a:lnTo>
                <a:lnTo>
                  <a:pt x="101977" y="21431"/>
                </a:lnTo>
                <a:lnTo>
                  <a:pt x="130810" y="24129"/>
                </a:lnTo>
                <a:lnTo>
                  <a:pt x="100196" y="14114"/>
                </a:lnTo>
                <a:lnTo>
                  <a:pt x="61123" y="6831"/>
                </a:lnTo>
                <a:lnTo>
                  <a:pt x="24191" y="2164"/>
                </a:lnTo>
                <a:lnTo>
                  <a:pt x="0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9798519" y="3110649"/>
            <a:ext cx="40640" cy="121920"/>
          </a:xfrm>
          <a:custGeom>
            <a:avLst/>
            <a:gdLst/>
            <a:ahLst/>
            <a:cxnLst/>
            <a:rect l="l" t="t" r="r" b="b"/>
            <a:pathLst>
              <a:path w="40639" h="121919">
                <a:moveTo>
                  <a:pt x="40640" y="0"/>
                </a:moveTo>
                <a:lnTo>
                  <a:pt x="26430" y="22861"/>
                </a:lnTo>
                <a:lnTo>
                  <a:pt x="13333" y="52073"/>
                </a:lnTo>
                <a:lnTo>
                  <a:pt x="3730" y="85728"/>
                </a:lnTo>
                <a:lnTo>
                  <a:pt x="0" y="121920"/>
                </a:lnTo>
                <a:lnTo>
                  <a:pt x="11347" y="85964"/>
                </a:lnTo>
                <a:lnTo>
                  <a:pt x="23491" y="50168"/>
                </a:lnTo>
                <a:lnTo>
                  <a:pt x="34050" y="19767"/>
                </a:lnTo>
                <a:lnTo>
                  <a:pt x="40640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1" name="object 681"/>
          <p:cNvGrpSpPr/>
          <p:nvPr/>
        </p:nvGrpSpPr>
        <p:grpSpPr>
          <a:xfrm>
            <a:off x="9671519" y="3044187"/>
            <a:ext cx="466090" cy="198755"/>
            <a:chOff x="4616919" y="3044186"/>
            <a:chExt cx="466090" cy="198755"/>
          </a:xfrm>
        </p:grpSpPr>
        <p:sp>
          <p:nvSpPr>
            <p:cNvPr id="682" name="object 682"/>
            <p:cNvSpPr/>
            <p:nvPr/>
          </p:nvSpPr>
          <p:spPr>
            <a:xfrm>
              <a:off x="4616919" y="3044189"/>
              <a:ext cx="349250" cy="74295"/>
            </a:xfrm>
            <a:custGeom>
              <a:avLst/>
              <a:gdLst/>
              <a:ahLst/>
              <a:cxnLst/>
              <a:rect l="l" t="t" r="r" b="b"/>
              <a:pathLst>
                <a:path w="349250" h="74294">
                  <a:moveTo>
                    <a:pt x="91440" y="57988"/>
                  </a:moveTo>
                  <a:lnTo>
                    <a:pt x="75717" y="62725"/>
                  </a:lnTo>
                  <a:lnTo>
                    <a:pt x="48260" y="66675"/>
                  </a:lnTo>
                  <a:lnTo>
                    <a:pt x="19519" y="69672"/>
                  </a:lnTo>
                  <a:lnTo>
                    <a:pt x="0" y="71539"/>
                  </a:lnTo>
                  <a:lnTo>
                    <a:pt x="22860" y="73952"/>
                  </a:lnTo>
                  <a:lnTo>
                    <a:pt x="50800" y="73025"/>
                  </a:lnTo>
                  <a:lnTo>
                    <a:pt x="76200" y="67970"/>
                  </a:lnTo>
                  <a:lnTo>
                    <a:pt x="91440" y="57988"/>
                  </a:lnTo>
                  <a:close/>
                </a:path>
                <a:path w="349250" h="74294">
                  <a:moveTo>
                    <a:pt x="96520" y="44450"/>
                  </a:moveTo>
                  <a:lnTo>
                    <a:pt x="94818" y="32588"/>
                  </a:lnTo>
                  <a:lnTo>
                    <a:pt x="38938" y="32588"/>
                  </a:lnTo>
                  <a:lnTo>
                    <a:pt x="96520" y="44450"/>
                  </a:lnTo>
                  <a:close/>
                </a:path>
                <a:path w="349250" h="74294">
                  <a:moveTo>
                    <a:pt x="223520" y="35979"/>
                  </a:moveTo>
                  <a:lnTo>
                    <a:pt x="186461" y="35775"/>
                  </a:lnTo>
                  <a:lnTo>
                    <a:pt x="157073" y="35267"/>
                  </a:lnTo>
                  <a:lnTo>
                    <a:pt x="135470" y="34277"/>
                  </a:lnTo>
                  <a:lnTo>
                    <a:pt x="137160" y="44450"/>
                  </a:lnTo>
                  <a:lnTo>
                    <a:pt x="172720" y="41490"/>
                  </a:lnTo>
                  <a:lnTo>
                    <a:pt x="201447" y="38735"/>
                  </a:lnTo>
                  <a:lnTo>
                    <a:pt x="223520" y="35979"/>
                  </a:lnTo>
                  <a:close/>
                </a:path>
                <a:path w="349250" h="74294">
                  <a:moveTo>
                    <a:pt x="340360" y="24130"/>
                  </a:moveTo>
                  <a:lnTo>
                    <a:pt x="327520" y="23761"/>
                  </a:lnTo>
                  <a:lnTo>
                    <a:pt x="310083" y="24980"/>
                  </a:lnTo>
                  <a:lnTo>
                    <a:pt x="292963" y="27470"/>
                  </a:lnTo>
                  <a:lnTo>
                    <a:pt x="281076" y="30899"/>
                  </a:lnTo>
                  <a:lnTo>
                    <a:pt x="294144" y="31508"/>
                  </a:lnTo>
                  <a:lnTo>
                    <a:pt x="311988" y="30695"/>
                  </a:lnTo>
                  <a:lnTo>
                    <a:pt x="329184" y="28282"/>
                  </a:lnTo>
                  <a:lnTo>
                    <a:pt x="340360" y="24130"/>
                  </a:lnTo>
                  <a:close/>
                </a:path>
                <a:path w="349250" h="74294">
                  <a:moveTo>
                    <a:pt x="348818" y="10579"/>
                  </a:moveTo>
                  <a:lnTo>
                    <a:pt x="329526" y="2438"/>
                  </a:lnTo>
                  <a:lnTo>
                    <a:pt x="301193" y="0"/>
                  </a:lnTo>
                  <a:lnTo>
                    <a:pt x="269989" y="2006"/>
                  </a:lnTo>
                  <a:lnTo>
                    <a:pt x="242138" y="7188"/>
                  </a:lnTo>
                  <a:lnTo>
                    <a:pt x="262369" y="7480"/>
                  </a:lnTo>
                  <a:lnTo>
                    <a:pt x="293573" y="8255"/>
                  </a:lnTo>
                  <a:lnTo>
                    <a:pt x="325716" y="9334"/>
                  </a:lnTo>
                  <a:lnTo>
                    <a:pt x="348818" y="10579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3" name="object 683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4967439" y="3119120"/>
              <a:ext cx="115150" cy="123609"/>
            </a:xfrm>
            <a:prstGeom prst="rect">
              <a:avLst/>
            </a:prstGeom>
          </p:spPr>
        </p:pic>
      </p:grpSp>
      <p:sp>
        <p:nvSpPr>
          <p:cNvPr id="684" name="object 684"/>
          <p:cNvSpPr/>
          <p:nvPr/>
        </p:nvSpPr>
        <p:spPr>
          <a:xfrm>
            <a:off x="10162590" y="3092018"/>
            <a:ext cx="161290" cy="139065"/>
          </a:xfrm>
          <a:custGeom>
            <a:avLst/>
            <a:gdLst/>
            <a:ahLst/>
            <a:cxnLst/>
            <a:rect l="l" t="t" r="r" b="b"/>
            <a:pathLst>
              <a:path w="161289" h="139064">
                <a:moveTo>
                  <a:pt x="49098" y="5080"/>
                </a:moveTo>
                <a:lnTo>
                  <a:pt x="30175" y="41211"/>
                </a:lnTo>
                <a:lnTo>
                  <a:pt x="28778" y="47421"/>
                </a:lnTo>
                <a:lnTo>
                  <a:pt x="49098" y="5080"/>
                </a:lnTo>
                <a:close/>
              </a:path>
              <a:path w="161289" h="139064">
                <a:moveTo>
                  <a:pt x="81267" y="91452"/>
                </a:moveTo>
                <a:lnTo>
                  <a:pt x="76187" y="88430"/>
                </a:lnTo>
                <a:lnTo>
                  <a:pt x="66027" y="86372"/>
                </a:lnTo>
                <a:lnTo>
                  <a:pt x="43167" y="84302"/>
                </a:lnTo>
                <a:lnTo>
                  <a:pt x="0" y="81280"/>
                </a:lnTo>
                <a:lnTo>
                  <a:pt x="15316" y="88353"/>
                </a:lnTo>
                <a:lnTo>
                  <a:pt x="36182" y="92087"/>
                </a:lnTo>
                <a:lnTo>
                  <a:pt x="59283" y="92964"/>
                </a:lnTo>
                <a:lnTo>
                  <a:pt x="81267" y="91452"/>
                </a:lnTo>
                <a:close/>
              </a:path>
              <a:path w="161289" h="139064">
                <a:moveTo>
                  <a:pt x="103289" y="116852"/>
                </a:moveTo>
                <a:lnTo>
                  <a:pt x="101638" y="92519"/>
                </a:lnTo>
                <a:lnTo>
                  <a:pt x="97777" y="70713"/>
                </a:lnTo>
                <a:lnTo>
                  <a:pt x="89471" y="52082"/>
                </a:lnTo>
                <a:lnTo>
                  <a:pt x="74498" y="37249"/>
                </a:lnTo>
                <a:lnTo>
                  <a:pt x="83985" y="51371"/>
                </a:lnTo>
                <a:lnTo>
                  <a:pt x="90792" y="70078"/>
                </a:lnTo>
                <a:lnTo>
                  <a:pt x="103289" y="116852"/>
                </a:lnTo>
                <a:close/>
              </a:path>
              <a:path w="161289" h="139064">
                <a:moveTo>
                  <a:pt x="160858" y="79590"/>
                </a:moveTo>
                <a:lnTo>
                  <a:pt x="159931" y="66903"/>
                </a:lnTo>
                <a:lnTo>
                  <a:pt x="155981" y="52933"/>
                </a:lnTo>
                <a:lnTo>
                  <a:pt x="147269" y="39598"/>
                </a:lnTo>
                <a:lnTo>
                  <a:pt x="132067" y="28790"/>
                </a:lnTo>
                <a:lnTo>
                  <a:pt x="143992" y="41262"/>
                </a:lnTo>
                <a:lnTo>
                  <a:pt x="148793" y="56095"/>
                </a:lnTo>
                <a:lnTo>
                  <a:pt x="149453" y="69989"/>
                </a:lnTo>
                <a:lnTo>
                  <a:pt x="149009" y="79590"/>
                </a:lnTo>
                <a:lnTo>
                  <a:pt x="150139" y="90284"/>
                </a:lnTo>
                <a:lnTo>
                  <a:pt x="153022" y="106692"/>
                </a:lnTo>
                <a:lnTo>
                  <a:pt x="156857" y="124358"/>
                </a:lnTo>
                <a:lnTo>
                  <a:pt x="160858" y="138849"/>
                </a:lnTo>
                <a:lnTo>
                  <a:pt x="160858" y="7959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85" name="object 685"/>
          <p:cNvPicPr/>
          <p:nvPr/>
        </p:nvPicPr>
        <p:blipFill>
          <a:blip r:embed="rId71" cstate="print"/>
          <a:stretch>
            <a:fillRect/>
          </a:stretch>
        </p:blipFill>
        <p:spPr>
          <a:xfrm>
            <a:off x="9934247" y="3342425"/>
            <a:ext cx="69148" cy="125512"/>
          </a:xfrm>
          <a:prstGeom prst="rect">
            <a:avLst/>
          </a:prstGeom>
        </p:spPr>
      </p:pic>
      <p:pic>
        <p:nvPicPr>
          <p:cNvPr id="686" name="object 686"/>
          <p:cNvPicPr/>
          <p:nvPr/>
        </p:nvPicPr>
        <p:blipFill>
          <a:blip r:embed="rId72" cstate="print"/>
          <a:stretch>
            <a:fillRect/>
          </a:stretch>
        </p:blipFill>
        <p:spPr>
          <a:xfrm>
            <a:off x="9844240" y="3596640"/>
            <a:ext cx="132079" cy="133532"/>
          </a:xfrm>
          <a:prstGeom prst="rect">
            <a:avLst/>
          </a:prstGeom>
        </p:spPr>
      </p:pic>
      <p:sp>
        <p:nvSpPr>
          <p:cNvPr id="687" name="object 687"/>
          <p:cNvSpPr/>
          <p:nvPr/>
        </p:nvSpPr>
        <p:spPr>
          <a:xfrm>
            <a:off x="10033889" y="3672840"/>
            <a:ext cx="71120" cy="39370"/>
          </a:xfrm>
          <a:custGeom>
            <a:avLst/>
            <a:gdLst/>
            <a:ahLst/>
            <a:cxnLst/>
            <a:rect l="l" t="t" r="r" b="b"/>
            <a:pathLst>
              <a:path w="71120" h="39370">
                <a:moveTo>
                  <a:pt x="71107" y="0"/>
                </a:moveTo>
                <a:lnTo>
                  <a:pt x="62379" y="5609"/>
                </a:lnTo>
                <a:lnTo>
                  <a:pt x="41906" y="18202"/>
                </a:lnTo>
                <a:lnTo>
                  <a:pt x="18257" y="31428"/>
                </a:lnTo>
                <a:lnTo>
                  <a:pt x="0" y="38938"/>
                </a:lnTo>
                <a:lnTo>
                  <a:pt x="25162" y="35234"/>
                </a:lnTo>
                <a:lnTo>
                  <a:pt x="46355" y="25817"/>
                </a:lnTo>
                <a:lnTo>
                  <a:pt x="62147" y="13226"/>
                </a:lnTo>
                <a:lnTo>
                  <a:pt x="71107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10020338" y="3855287"/>
            <a:ext cx="92710" cy="135890"/>
          </a:xfrm>
          <a:custGeom>
            <a:avLst/>
            <a:gdLst/>
            <a:ahLst/>
            <a:cxnLst/>
            <a:rect l="l" t="t" r="r" b="b"/>
            <a:pathLst>
              <a:path w="92710" h="135889">
                <a:moveTo>
                  <a:pt x="54610" y="133350"/>
                </a:moveTo>
                <a:lnTo>
                  <a:pt x="42684" y="130873"/>
                </a:lnTo>
                <a:lnTo>
                  <a:pt x="26822" y="125895"/>
                </a:lnTo>
                <a:lnTo>
                  <a:pt x="11201" y="119253"/>
                </a:lnTo>
                <a:lnTo>
                  <a:pt x="0" y="111760"/>
                </a:lnTo>
                <a:lnTo>
                  <a:pt x="7454" y="122288"/>
                </a:lnTo>
                <a:lnTo>
                  <a:pt x="18732" y="131127"/>
                </a:lnTo>
                <a:lnTo>
                  <a:pt x="34290" y="135699"/>
                </a:lnTo>
                <a:lnTo>
                  <a:pt x="54610" y="133350"/>
                </a:lnTo>
                <a:close/>
              </a:path>
              <a:path w="92710" h="135889">
                <a:moveTo>
                  <a:pt x="83820" y="52082"/>
                </a:moveTo>
                <a:lnTo>
                  <a:pt x="75653" y="43942"/>
                </a:lnTo>
                <a:lnTo>
                  <a:pt x="63334" y="28905"/>
                </a:lnTo>
                <a:lnTo>
                  <a:pt x="50774" y="12433"/>
                </a:lnTo>
                <a:lnTo>
                  <a:pt x="41910" y="0"/>
                </a:lnTo>
                <a:lnTo>
                  <a:pt x="45605" y="14046"/>
                </a:lnTo>
                <a:lnTo>
                  <a:pt x="56197" y="31292"/>
                </a:lnTo>
                <a:lnTo>
                  <a:pt x="70129" y="45923"/>
                </a:lnTo>
                <a:lnTo>
                  <a:pt x="83820" y="52082"/>
                </a:lnTo>
                <a:close/>
              </a:path>
              <a:path w="92710" h="135889">
                <a:moveTo>
                  <a:pt x="92710" y="88900"/>
                </a:moveTo>
                <a:lnTo>
                  <a:pt x="74752" y="79743"/>
                </a:lnTo>
                <a:lnTo>
                  <a:pt x="56667" y="67957"/>
                </a:lnTo>
                <a:lnTo>
                  <a:pt x="40741" y="51409"/>
                </a:lnTo>
                <a:lnTo>
                  <a:pt x="29210" y="27940"/>
                </a:lnTo>
                <a:lnTo>
                  <a:pt x="33235" y="47472"/>
                </a:lnTo>
                <a:lnTo>
                  <a:pt x="45237" y="66052"/>
                </a:lnTo>
                <a:lnTo>
                  <a:pt x="65100" y="80810"/>
                </a:lnTo>
                <a:lnTo>
                  <a:pt x="92710" y="8890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10174009" y="4053420"/>
            <a:ext cx="106045" cy="35560"/>
          </a:xfrm>
          <a:custGeom>
            <a:avLst/>
            <a:gdLst/>
            <a:ahLst/>
            <a:cxnLst/>
            <a:rect l="l" t="t" r="r" b="b"/>
            <a:pathLst>
              <a:path w="106045" h="35560">
                <a:moveTo>
                  <a:pt x="0" y="0"/>
                </a:moveTo>
                <a:lnTo>
                  <a:pt x="21828" y="13883"/>
                </a:lnTo>
                <a:lnTo>
                  <a:pt x="50801" y="27295"/>
                </a:lnTo>
                <a:lnTo>
                  <a:pt x="80729" y="34997"/>
                </a:lnTo>
                <a:lnTo>
                  <a:pt x="105422" y="31750"/>
                </a:lnTo>
                <a:lnTo>
                  <a:pt x="84844" y="28746"/>
                </a:lnTo>
                <a:lnTo>
                  <a:pt x="53192" y="20151"/>
                </a:lnTo>
                <a:lnTo>
                  <a:pt x="21299" y="9418"/>
                </a:lnTo>
                <a:lnTo>
                  <a:pt x="0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9832785" y="5019230"/>
            <a:ext cx="104775" cy="90170"/>
          </a:xfrm>
          <a:custGeom>
            <a:avLst/>
            <a:gdLst/>
            <a:ahLst/>
            <a:cxnLst/>
            <a:rect l="l" t="t" r="r" b="b"/>
            <a:pathLst>
              <a:path w="104775" h="90170">
                <a:moveTo>
                  <a:pt x="30480" y="89750"/>
                </a:moveTo>
                <a:lnTo>
                  <a:pt x="15875" y="63830"/>
                </a:lnTo>
                <a:lnTo>
                  <a:pt x="7620" y="38531"/>
                </a:lnTo>
                <a:lnTo>
                  <a:pt x="5715" y="16408"/>
                </a:lnTo>
                <a:lnTo>
                  <a:pt x="10172" y="0"/>
                </a:lnTo>
                <a:lnTo>
                  <a:pt x="2857" y="17132"/>
                </a:lnTo>
                <a:lnTo>
                  <a:pt x="0" y="39166"/>
                </a:lnTo>
                <a:lnTo>
                  <a:pt x="7302" y="64058"/>
                </a:lnTo>
                <a:lnTo>
                  <a:pt x="30480" y="89750"/>
                </a:lnTo>
                <a:close/>
              </a:path>
              <a:path w="104775" h="90170">
                <a:moveTo>
                  <a:pt x="62661" y="84670"/>
                </a:moveTo>
                <a:lnTo>
                  <a:pt x="59893" y="68224"/>
                </a:lnTo>
                <a:lnTo>
                  <a:pt x="57137" y="49542"/>
                </a:lnTo>
                <a:lnTo>
                  <a:pt x="55016" y="32778"/>
                </a:lnTo>
                <a:lnTo>
                  <a:pt x="54178" y="22034"/>
                </a:lnTo>
                <a:lnTo>
                  <a:pt x="50457" y="36156"/>
                </a:lnTo>
                <a:lnTo>
                  <a:pt x="50050" y="53467"/>
                </a:lnTo>
                <a:lnTo>
                  <a:pt x="53822" y="70726"/>
                </a:lnTo>
                <a:lnTo>
                  <a:pt x="62661" y="84670"/>
                </a:lnTo>
                <a:close/>
              </a:path>
              <a:path w="104775" h="90170">
                <a:moveTo>
                  <a:pt x="104355" y="55473"/>
                </a:moveTo>
                <a:lnTo>
                  <a:pt x="102793" y="42976"/>
                </a:lnTo>
                <a:lnTo>
                  <a:pt x="98221" y="30480"/>
                </a:lnTo>
                <a:lnTo>
                  <a:pt x="94716" y="42176"/>
                </a:lnTo>
                <a:lnTo>
                  <a:pt x="95491" y="56451"/>
                </a:lnTo>
                <a:lnTo>
                  <a:pt x="98463" y="70866"/>
                </a:lnTo>
                <a:lnTo>
                  <a:pt x="101612" y="82981"/>
                </a:lnTo>
                <a:lnTo>
                  <a:pt x="103682" y="68592"/>
                </a:lnTo>
                <a:lnTo>
                  <a:pt x="104355" y="55473"/>
                </a:lnTo>
                <a:close/>
              </a:path>
            </a:pathLst>
          </a:custGeom>
          <a:solidFill>
            <a:srgbClr val="7B7C7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91" name="object 691"/>
          <p:cNvGrpSpPr/>
          <p:nvPr/>
        </p:nvGrpSpPr>
        <p:grpSpPr>
          <a:xfrm>
            <a:off x="9966566" y="4936261"/>
            <a:ext cx="111760" cy="318770"/>
            <a:chOff x="4911966" y="4936261"/>
            <a:chExt cx="111760" cy="318770"/>
          </a:xfrm>
        </p:grpSpPr>
        <p:sp>
          <p:nvSpPr>
            <p:cNvPr id="692" name="object 692"/>
            <p:cNvSpPr/>
            <p:nvPr/>
          </p:nvSpPr>
          <p:spPr>
            <a:xfrm>
              <a:off x="4991095" y="5061585"/>
              <a:ext cx="33020" cy="193040"/>
            </a:xfrm>
            <a:custGeom>
              <a:avLst/>
              <a:gdLst/>
              <a:ahLst/>
              <a:cxnLst/>
              <a:rect l="l" t="t" r="r" b="b"/>
              <a:pathLst>
                <a:path w="33020" h="193039">
                  <a:moveTo>
                    <a:pt x="32630" y="0"/>
                  </a:moveTo>
                  <a:lnTo>
                    <a:pt x="15615" y="47771"/>
                  </a:lnTo>
                  <a:lnTo>
                    <a:pt x="3203" y="102852"/>
                  </a:lnTo>
                  <a:lnTo>
                    <a:pt x="0" y="154763"/>
                  </a:lnTo>
                  <a:lnTo>
                    <a:pt x="10609" y="193027"/>
                  </a:lnTo>
                  <a:lnTo>
                    <a:pt x="5957" y="146193"/>
                  </a:lnTo>
                  <a:lnTo>
                    <a:pt x="10194" y="91427"/>
                  </a:lnTo>
                  <a:lnTo>
                    <a:pt x="20144" y="39204"/>
                  </a:lnTo>
                  <a:lnTo>
                    <a:pt x="32630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3" name="object 693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4911966" y="4936261"/>
              <a:ext cx="71273" cy="140550"/>
            </a:xfrm>
            <a:prstGeom prst="rect">
              <a:avLst/>
            </a:prstGeom>
          </p:spPr>
        </p:pic>
      </p:grpSp>
      <p:pic>
        <p:nvPicPr>
          <p:cNvPr id="694" name="object 694"/>
          <p:cNvPicPr/>
          <p:nvPr/>
        </p:nvPicPr>
        <p:blipFill>
          <a:blip r:embed="rId74" cstate="print"/>
          <a:stretch>
            <a:fillRect/>
          </a:stretch>
        </p:blipFill>
        <p:spPr>
          <a:xfrm>
            <a:off x="10024136" y="4460443"/>
            <a:ext cx="391159" cy="137160"/>
          </a:xfrm>
          <a:prstGeom prst="rect">
            <a:avLst/>
          </a:prstGeom>
        </p:spPr>
      </p:pic>
      <p:sp>
        <p:nvSpPr>
          <p:cNvPr id="695" name="object 695"/>
          <p:cNvSpPr/>
          <p:nvPr/>
        </p:nvSpPr>
        <p:spPr>
          <a:xfrm>
            <a:off x="8325015" y="2934309"/>
            <a:ext cx="387350" cy="1361440"/>
          </a:xfrm>
          <a:custGeom>
            <a:avLst/>
            <a:gdLst/>
            <a:ahLst/>
            <a:cxnLst/>
            <a:rect l="l" t="t" r="r" b="b"/>
            <a:pathLst>
              <a:path w="387350" h="1361439">
                <a:moveTo>
                  <a:pt x="386930" y="1270850"/>
                </a:moveTo>
                <a:lnTo>
                  <a:pt x="386930" y="1328420"/>
                </a:lnTo>
                <a:lnTo>
                  <a:pt x="385739" y="1335168"/>
                </a:lnTo>
                <a:lnTo>
                  <a:pt x="91440" y="1361439"/>
                </a:lnTo>
                <a:lnTo>
                  <a:pt x="82553" y="1361442"/>
                </a:lnTo>
                <a:lnTo>
                  <a:pt x="76203" y="1358901"/>
                </a:lnTo>
                <a:lnTo>
                  <a:pt x="72391" y="1353819"/>
                </a:lnTo>
                <a:lnTo>
                  <a:pt x="71120" y="1346200"/>
                </a:lnTo>
                <a:lnTo>
                  <a:pt x="71120" y="798410"/>
                </a:lnTo>
                <a:lnTo>
                  <a:pt x="71120" y="793750"/>
                </a:lnTo>
                <a:lnTo>
                  <a:pt x="72072" y="790257"/>
                </a:lnTo>
                <a:lnTo>
                  <a:pt x="75882" y="789939"/>
                </a:lnTo>
                <a:lnTo>
                  <a:pt x="87947" y="789304"/>
                </a:lnTo>
                <a:lnTo>
                  <a:pt x="91122" y="789304"/>
                </a:lnTo>
                <a:lnTo>
                  <a:pt x="94818" y="787184"/>
                </a:lnTo>
                <a:lnTo>
                  <a:pt x="94818" y="783589"/>
                </a:lnTo>
                <a:lnTo>
                  <a:pt x="94818" y="663790"/>
                </a:lnTo>
                <a:lnTo>
                  <a:pt x="94869" y="660514"/>
                </a:lnTo>
                <a:lnTo>
                  <a:pt x="92329" y="657860"/>
                </a:lnTo>
                <a:lnTo>
                  <a:pt x="88900" y="657860"/>
                </a:lnTo>
                <a:lnTo>
                  <a:pt x="78740" y="657860"/>
                </a:lnTo>
                <a:lnTo>
                  <a:pt x="73660" y="657860"/>
                </a:lnTo>
                <a:lnTo>
                  <a:pt x="71120" y="654481"/>
                </a:lnTo>
                <a:lnTo>
                  <a:pt x="71120" y="646010"/>
                </a:lnTo>
                <a:lnTo>
                  <a:pt x="71120" y="22859"/>
                </a:lnTo>
                <a:lnTo>
                  <a:pt x="72886" y="11608"/>
                </a:lnTo>
                <a:lnTo>
                  <a:pt x="77628" y="4286"/>
                </a:lnTo>
                <a:lnTo>
                  <a:pt x="84514" y="535"/>
                </a:lnTo>
                <a:lnTo>
                  <a:pt x="92710" y="0"/>
                </a:lnTo>
                <a:lnTo>
                  <a:pt x="168910" y="10159"/>
                </a:lnTo>
                <a:lnTo>
                  <a:pt x="177641" y="12541"/>
                </a:lnTo>
                <a:lnTo>
                  <a:pt x="184467" y="17779"/>
                </a:lnTo>
                <a:lnTo>
                  <a:pt x="188912" y="25876"/>
                </a:lnTo>
                <a:lnTo>
                  <a:pt x="190500" y="36829"/>
                </a:lnTo>
                <a:lnTo>
                  <a:pt x="190500" y="76200"/>
                </a:lnTo>
                <a:lnTo>
                  <a:pt x="190500" y="86359"/>
                </a:lnTo>
                <a:lnTo>
                  <a:pt x="193040" y="92709"/>
                </a:lnTo>
                <a:lnTo>
                  <a:pt x="204470" y="93979"/>
                </a:lnTo>
                <a:lnTo>
                  <a:pt x="330200" y="106679"/>
                </a:lnTo>
                <a:lnTo>
                  <a:pt x="336192" y="107553"/>
                </a:lnTo>
                <a:lnTo>
                  <a:pt x="341947" y="110807"/>
                </a:lnTo>
                <a:lnTo>
                  <a:pt x="346273" y="117395"/>
                </a:lnTo>
                <a:lnTo>
                  <a:pt x="347980" y="128270"/>
                </a:lnTo>
                <a:lnTo>
                  <a:pt x="347980" y="238759"/>
                </a:lnTo>
              </a:path>
              <a:path w="387350" h="1361439">
                <a:moveTo>
                  <a:pt x="207010" y="115570"/>
                </a:moveTo>
                <a:lnTo>
                  <a:pt x="207010" y="142240"/>
                </a:lnTo>
                <a:lnTo>
                  <a:pt x="233680" y="143509"/>
                </a:lnTo>
              </a:path>
              <a:path w="387350" h="1361439">
                <a:moveTo>
                  <a:pt x="0" y="29209"/>
                </a:moveTo>
                <a:lnTo>
                  <a:pt x="0" y="45720"/>
                </a:lnTo>
                <a:lnTo>
                  <a:pt x="24130" y="46990"/>
                </a:lnTo>
              </a:path>
              <a:path w="387350" h="1361439">
                <a:moveTo>
                  <a:pt x="92710" y="36829"/>
                </a:moveTo>
                <a:lnTo>
                  <a:pt x="92710" y="55879"/>
                </a:lnTo>
                <a:lnTo>
                  <a:pt x="113030" y="5842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96" name="object 696"/>
          <p:cNvGrpSpPr/>
          <p:nvPr/>
        </p:nvGrpSpPr>
        <p:grpSpPr>
          <a:xfrm>
            <a:off x="9711081" y="4138066"/>
            <a:ext cx="318135" cy="92710"/>
            <a:chOff x="4656480" y="4138066"/>
            <a:chExt cx="318135" cy="92710"/>
          </a:xfrm>
        </p:grpSpPr>
        <p:sp>
          <p:nvSpPr>
            <p:cNvPr id="697" name="object 697"/>
            <p:cNvSpPr/>
            <p:nvPr/>
          </p:nvSpPr>
          <p:spPr>
            <a:xfrm>
              <a:off x="4659655" y="4141241"/>
              <a:ext cx="311785" cy="86360"/>
            </a:xfrm>
            <a:custGeom>
              <a:avLst/>
              <a:gdLst/>
              <a:ahLst/>
              <a:cxnLst/>
              <a:rect l="l" t="t" r="r" b="b"/>
              <a:pathLst>
                <a:path w="311785" h="86360">
                  <a:moveTo>
                    <a:pt x="308292" y="0"/>
                  </a:moveTo>
                  <a:lnTo>
                    <a:pt x="3276" y="0"/>
                  </a:lnTo>
                  <a:lnTo>
                    <a:pt x="0" y="2463"/>
                  </a:lnTo>
                  <a:lnTo>
                    <a:pt x="0" y="83908"/>
                  </a:lnTo>
                  <a:lnTo>
                    <a:pt x="3276" y="86360"/>
                  </a:lnTo>
                  <a:lnTo>
                    <a:pt x="308292" y="86360"/>
                  </a:lnTo>
                  <a:lnTo>
                    <a:pt x="311569" y="83908"/>
                  </a:lnTo>
                  <a:lnTo>
                    <a:pt x="311569" y="80873"/>
                  </a:lnTo>
                  <a:lnTo>
                    <a:pt x="311569" y="2463"/>
                  </a:lnTo>
                  <a:lnTo>
                    <a:pt x="3082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4659655" y="4141241"/>
              <a:ext cx="311785" cy="86360"/>
            </a:xfrm>
            <a:custGeom>
              <a:avLst/>
              <a:gdLst/>
              <a:ahLst/>
              <a:cxnLst/>
              <a:rect l="l" t="t" r="r" b="b"/>
              <a:pathLst>
                <a:path w="311785" h="86360">
                  <a:moveTo>
                    <a:pt x="311569" y="80873"/>
                  </a:moveTo>
                  <a:lnTo>
                    <a:pt x="311569" y="83908"/>
                  </a:lnTo>
                  <a:lnTo>
                    <a:pt x="308292" y="86360"/>
                  </a:lnTo>
                  <a:lnTo>
                    <a:pt x="304266" y="86360"/>
                  </a:lnTo>
                  <a:lnTo>
                    <a:pt x="7315" y="86360"/>
                  </a:lnTo>
                  <a:lnTo>
                    <a:pt x="3276" y="86360"/>
                  </a:lnTo>
                  <a:lnTo>
                    <a:pt x="0" y="83908"/>
                  </a:lnTo>
                  <a:lnTo>
                    <a:pt x="0" y="80873"/>
                  </a:lnTo>
                  <a:lnTo>
                    <a:pt x="0" y="5486"/>
                  </a:lnTo>
                  <a:lnTo>
                    <a:pt x="0" y="2463"/>
                  </a:lnTo>
                  <a:lnTo>
                    <a:pt x="3276" y="0"/>
                  </a:lnTo>
                  <a:lnTo>
                    <a:pt x="7315" y="0"/>
                  </a:lnTo>
                  <a:lnTo>
                    <a:pt x="304266" y="0"/>
                  </a:lnTo>
                  <a:lnTo>
                    <a:pt x="308292" y="0"/>
                  </a:lnTo>
                  <a:lnTo>
                    <a:pt x="311569" y="2463"/>
                  </a:lnTo>
                  <a:lnTo>
                    <a:pt x="311569" y="5486"/>
                  </a:lnTo>
                  <a:lnTo>
                    <a:pt x="311569" y="80873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9" name="object 699"/>
          <p:cNvGrpSpPr/>
          <p:nvPr/>
        </p:nvGrpSpPr>
        <p:grpSpPr>
          <a:xfrm>
            <a:off x="9716516" y="5609362"/>
            <a:ext cx="320675" cy="103505"/>
            <a:chOff x="4661915" y="5609361"/>
            <a:chExt cx="320675" cy="103505"/>
          </a:xfrm>
        </p:grpSpPr>
        <p:sp>
          <p:nvSpPr>
            <p:cNvPr id="700" name="object 700"/>
            <p:cNvSpPr/>
            <p:nvPr/>
          </p:nvSpPr>
          <p:spPr>
            <a:xfrm>
              <a:off x="4665090" y="5612536"/>
              <a:ext cx="314325" cy="97155"/>
            </a:xfrm>
            <a:custGeom>
              <a:avLst/>
              <a:gdLst/>
              <a:ahLst/>
              <a:cxnLst/>
              <a:rect l="l" t="t" r="r" b="b"/>
              <a:pathLst>
                <a:path w="314325" h="97154">
                  <a:moveTo>
                    <a:pt x="6210" y="0"/>
                  </a:moveTo>
                  <a:lnTo>
                    <a:pt x="2857" y="2336"/>
                  </a:lnTo>
                  <a:lnTo>
                    <a:pt x="0" y="83731"/>
                  </a:lnTo>
                  <a:lnTo>
                    <a:pt x="3187" y="86296"/>
                  </a:lnTo>
                  <a:lnTo>
                    <a:pt x="308038" y="96951"/>
                  </a:lnTo>
                  <a:lnTo>
                    <a:pt x="311391" y="94614"/>
                  </a:lnTo>
                  <a:lnTo>
                    <a:pt x="314134" y="16243"/>
                  </a:lnTo>
                  <a:lnTo>
                    <a:pt x="314248" y="13207"/>
                  </a:lnTo>
                  <a:lnTo>
                    <a:pt x="311061" y="10642"/>
                  </a:lnTo>
                  <a:lnTo>
                    <a:pt x="6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4665090" y="5612536"/>
              <a:ext cx="314325" cy="97155"/>
            </a:xfrm>
            <a:custGeom>
              <a:avLst/>
              <a:gdLst/>
              <a:ahLst/>
              <a:cxnLst/>
              <a:rect l="l" t="t" r="r" b="b"/>
              <a:pathLst>
                <a:path w="314325" h="97154">
                  <a:moveTo>
                    <a:pt x="314134" y="16243"/>
                  </a:moveTo>
                  <a:lnTo>
                    <a:pt x="314248" y="13207"/>
                  </a:lnTo>
                  <a:lnTo>
                    <a:pt x="311061" y="10642"/>
                  </a:lnTo>
                  <a:lnTo>
                    <a:pt x="307022" y="10502"/>
                  </a:lnTo>
                  <a:lnTo>
                    <a:pt x="10248" y="139"/>
                  </a:lnTo>
                  <a:lnTo>
                    <a:pt x="6210" y="0"/>
                  </a:lnTo>
                  <a:lnTo>
                    <a:pt x="2857" y="2336"/>
                  </a:lnTo>
                  <a:lnTo>
                    <a:pt x="2743" y="5372"/>
                  </a:lnTo>
                  <a:lnTo>
                    <a:pt x="114" y="80708"/>
                  </a:lnTo>
                  <a:lnTo>
                    <a:pt x="0" y="83731"/>
                  </a:lnTo>
                  <a:lnTo>
                    <a:pt x="3187" y="86296"/>
                  </a:lnTo>
                  <a:lnTo>
                    <a:pt x="7238" y="86448"/>
                  </a:lnTo>
                  <a:lnTo>
                    <a:pt x="303999" y="96812"/>
                  </a:lnTo>
                  <a:lnTo>
                    <a:pt x="308038" y="96951"/>
                  </a:lnTo>
                  <a:lnTo>
                    <a:pt x="311391" y="94614"/>
                  </a:lnTo>
                  <a:lnTo>
                    <a:pt x="311505" y="91579"/>
                  </a:lnTo>
                  <a:lnTo>
                    <a:pt x="314134" y="16243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2" name="object 702"/>
          <p:cNvSpPr/>
          <p:nvPr/>
        </p:nvSpPr>
        <p:spPr>
          <a:xfrm>
            <a:off x="8583104" y="4214901"/>
            <a:ext cx="457200" cy="1788160"/>
          </a:xfrm>
          <a:custGeom>
            <a:avLst/>
            <a:gdLst/>
            <a:ahLst/>
            <a:cxnLst/>
            <a:rect l="l" t="t" r="r" b="b"/>
            <a:pathLst>
              <a:path w="457200" h="1788160">
                <a:moveTo>
                  <a:pt x="0" y="0"/>
                </a:moveTo>
                <a:lnTo>
                  <a:pt x="233680" y="1788160"/>
                </a:lnTo>
              </a:path>
              <a:path w="457200" h="1788160">
                <a:moveTo>
                  <a:pt x="233680" y="1767839"/>
                </a:moveTo>
                <a:lnTo>
                  <a:pt x="457200" y="1361439"/>
                </a:lnTo>
              </a:path>
            </a:pathLst>
          </a:custGeom>
          <a:ln w="9144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03" name="object 703"/>
          <p:cNvPicPr/>
          <p:nvPr/>
        </p:nvPicPr>
        <p:blipFill>
          <a:blip r:embed="rId75" cstate="print"/>
          <a:stretch>
            <a:fillRect/>
          </a:stretch>
        </p:blipFill>
        <p:spPr>
          <a:xfrm>
            <a:off x="10727873" y="2965894"/>
            <a:ext cx="658909" cy="761918"/>
          </a:xfrm>
          <a:prstGeom prst="rect">
            <a:avLst/>
          </a:prstGeom>
        </p:spPr>
      </p:pic>
      <p:pic>
        <p:nvPicPr>
          <p:cNvPr id="704" name="object 704"/>
          <p:cNvPicPr/>
          <p:nvPr/>
        </p:nvPicPr>
        <p:blipFill>
          <a:blip r:embed="rId76" cstate="print"/>
          <a:stretch>
            <a:fillRect/>
          </a:stretch>
        </p:blipFill>
        <p:spPr>
          <a:xfrm>
            <a:off x="10703535" y="3872738"/>
            <a:ext cx="709447" cy="851026"/>
          </a:xfrm>
          <a:prstGeom prst="rect">
            <a:avLst/>
          </a:prstGeom>
        </p:spPr>
      </p:pic>
      <p:pic>
        <p:nvPicPr>
          <p:cNvPr id="705" name="object 705"/>
          <p:cNvPicPr/>
          <p:nvPr/>
        </p:nvPicPr>
        <p:blipFill>
          <a:blip r:embed="rId77" cstate="print"/>
          <a:stretch>
            <a:fillRect/>
          </a:stretch>
        </p:blipFill>
        <p:spPr>
          <a:xfrm>
            <a:off x="10716159" y="4956188"/>
            <a:ext cx="682751" cy="765657"/>
          </a:xfrm>
          <a:prstGeom prst="rect">
            <a:avLst/>
          </a:prstGeom>
        </p:spPr>
      </p:pic>
      <p:sp>
        <p:nvSpPr>
          <p:cNvPr id="706" name="object 706"/>
          <p:cNvSpPr txBox="1"/>
          <p:nvPr/>
        </p:nvSpPr>
        <p:spPr>
          <a:xfrm>
            <a:off x="7959330" y="577851"/>
            <a:ext cx="122682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Dispositivos</a:t>
            </a:r>
            <a:r>
              <a:rPr sz="11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piloto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713" name="object 713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60</a:t>
            </a:fld>
            <a:endParaRPr spc="-75" dirty="0"/>
          </a:p>
        </p:txBody>
      </p:sp>
      <p:sp>
        <p:nvSpPr>
          <p:cNvPr id="707" name="object 707"/>
          <p:cNvSpPr txBox="1"/>
          <p:nvPr/>
        </p:nvSpPr>
        <p:spPr>
          <a:xfrm>
            <a:off x="7959331" y="1874519"/>
            <a:ext cx="425640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Una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variedad </a:t>
            </a:r>
            <a:r>
              <a:rPr sz="900" dirty="0">
                <a:solidFill>
                  <a:srgbClr val="171514"/>
                </a:solidFill>
                <a:latin typeface="Lucida Sans Unicode"/>
                <a:cs typeface="Lucida Sans Unicode"/>
              </a:rPr>
              <a:t>de.</a:t>
            </a:r>
            <a:r>
              <a:rPr sz="900" b="1" dirty="0">
                <a:solidFill>
                  <a:srgbClr val="171514"/>
                </a:solidFill>
                <a:latin typeface="Arial"/>
                <a:cs typeface="Arial"/>
              </a:rPr>
              <a:t>dispositivos </a:t>
            </a:r>
            <a:r>
              <a:rPr sz="900" b="1" spc="-15" dirty="0">
                <a:solidFill>
                  <a:srgbClr val="171514"/>
                </a:solidFill>
                <a:latin typeface="Arial"/>
                <a:cs typeface="Arial"/>
              </a:rPr>
              <a:t>piloto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.con.diámetros.de.montaje.de.22.mm.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o.30.mm.pueden.usarse.en.los.centros.de.control.de.motores.Siemens.tiastar..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Los.dispositivos.piloto.incluyen.pulsadores,.interruptores.selectores.y.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luces.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708" name="object 708"/>
          <p:cNvSpPr txBox="1"/>
          <p:nvPr/>
        </p:nvSpPr>
        <p:spPr>
          <a:xfrm>
            <a:off x="11480658" y="3263281"/>
            <a:ext cx="42164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Pulsador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709" name="object 709"/>
          <p:cNvSpPr txBox="1"/>
          <p:nvPr/>
        </p:nvSpPr>
        <p:spPr>
          <a:xfrm>
            <a:off x="11540360" y="4112328"/>
            <a:ext cx="387350" cy="301625"/>
          </a:xfrm>
          <a:prstGeom prst="rect">
            <a:avLst/>
          </a:prstGeom>
        </p:spPr>
        <p:txBody>
          <a:bodyPr vert="horz" wrap="square" lIns="0" tIns="57785" rIns="0" bIns="0" rtlCol="0">
            <a:spAutoFit/>
          </a:bodyPr>
          <a:lstStyle/>
          <a:p>
            <a:pPr marL="12700">
              <a:spcBef>
                <a:spcPts val="455"/>
              </a:spcBef>
            </a:pPr>
            <a:r>
              <a:rPr sz="7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Selector</a:t>
            </a:r>
            <a:endParaRPr sz="750">
              <a:latin typeface="Lucida Sans Unicode"/>
              <a:cs typeface="Lucida Sans Unicode"/>
            </a:endParaRPr>
          </a:p>
          <a:p>
            <a:pPr marL="48895">
              <a:spcBef>
                <a:spcPts val="259"/>
              </a:spcBef>
            </a:pPr>
            <a:r>
              <a:rPr sz="5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Cambiar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710" name="object 710"/>
          <p:cNvSpPr txBox="1"/>
          <p:nvPr/>
        </p:nvSpPr>
        <p:spPr>
          <a:xfrm>
            <a:off x="11617246" y="5168783"/>
            <a:ext cx="233679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0795">
              <a:lnSpc>
                <a:spcPct val="145500"/>
              </a:lnSpc>
              <a:spcBef>
                <a:spcPts val="100"/>
              </a:spcBef>
            </a:pP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Piloto  Ligero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711" name="object 711"/>
          <p:cNvSpPr txBox="1"/>
          <p:nvPr/>
        </p:nvSpPr>
        <p:spPr>
          <a:xfrm>
            <a:off x="8529765" y="6018298"/>
            <a:ext cx="90360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dirty="0">
                <a:solidFill>
                  <a:srgbClr val="0B0806"/>
                </a:solidFill>
                <a:latin typeface="Lucida Sans Unicode"/>
                <a:cs typeface="Lucida Sans Unicode"/>
              </a:rPr>
              <a:t>Paneles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dispositivos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piloto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712" name="object 712"/>
          <p:cNvSpPr txBox="1"/>
          <p:nvPr/>
        </p:nvSpPr>
        <p:spPr>
          <a:xfrm>
            <a:off x="7959330" y="6396990"/>
            <a:ext cx="4160520" cy="2885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UNA.</a:t>
            </a:r>
            <a:r>
              <a:rPr sz="750" b="1" spc="10" dirty="0">
                <a:solidFill>
                  <a:srgbClr val="171514"/>
                </a:solidFill>
                <a:latin typeface="Arial"/>
                <a:cs typeface="Arial"/>
              </a:rPr>
              <a:t>presionar</a:t>
            </a:r>
            <a:r>
              <a:rPr sz="750" b="1" spc="6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20" dirty="0">
                <a:solidFill>
                  <a:srgbClr val="171514"/>
                </a:solidFill>
                <a:latin typeface="Arial"/>
                <a:cs typeface="Arial"/>
              </a:rPr>
              <a:t>el</a:t>
            </a:r>
            <a:r>
              <a:rPr sz="750" b="1" spc="6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-15" dirty="0">
                <a:solidFill>
                  <a:srgbClr val="171514"/>
                </a:solidFill>
                <a:latin typeface="Arial"/>
                <a:cs typeface="Arial"/>
              </a:rPr>
              <a:t>botón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.es.un.dispositivo.de.control.utilizado.para.manualmente.abrir.y.</a:t>
            </a:r>
            <a:endParaRPr sz="750">
              <a:latin typeface="Lucida Sans Unicode"/>
              <a:cs typeface="Lucida Sans Unicode"/>
            </a:endParaRPr>
          </a:p>
          <a:p>
            <a:pPr marL="12700" marR="406400">
              <a:lnSpc>
                <a:spcPct val="160000"/>
              </a:lnSpc>
            </a:pP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cerrar.un.conjunto.de.contactos..Los.botones.pulsadores.están.disponibles.al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ras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o. </a:t>
            </a:r>
            <a:r>
              <a:rPr sz="750" spc="-2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montaje.extendido,.con.cabeza.de.hongo,.y.con.o.sin.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iluminación..Los.pulsadores.vienen.con.normalmente.abiertos,.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normalmente.cerrado.o.un.bloque.de.contactos.de.combinación.</a:t>
            </a:r>
            <a:endParaRPr sz="750">
              <a:latin typeface="Lucida Sans Unicode"/>
              <a:cs typeface="Lucida Sans Unicode"/>
            </a:endParaRPr>
          </a:p>
          <a:p>
            <a:pPr>
              <a:spcBef>
                <a:spcPts val="7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41200"/>
              </a:lnSpc>
            </a:pPr>
            <a:r>
              <a:rPr sz="850" b="1" spc="40" dirty="0">
                <a:solidFill>
                  <a:srgbClr val="171514"/>
                </a:solidFill>
                <a:latin typeface="Arial"/>
                <a:cs typeface="Arial"/>
              </a:rPr>
              <a:t>Interruptores </a:t>
            </a:r>
            <a:r>
              <a:rPr sz="850" b="1" spc="-10" dirty="0">
                <a:solidFill>
                  <a:srgbClr val="171514"/>
                </a:solidFill>
                <a:latin typeface="Arial"/>
                <a:cs typeface="Arial"/>
              </a:rPr>
              <a:t>selectores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también.se.utilizan.para.abrir.y.cerrar.manualmente.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contactos..Los.interruptores.selectores.pueden.mantenerse,.retorno.por.resorte,.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o.operados.con.llave..Los.interruptores.selectores.están.disponibles.en.2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posiciones,.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Tipos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3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y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4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posiciones.</a:t>
            </a:r>
            <a:endParaRPr sz="85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134620">
              <a:lnSpc>
                <a:spcPct val="141200"/>
              </a:lnSpc>
            </a:pPr>
            <a:r>
              <a:rPr sz="850" b="1" dirty="0">
                <a:solidFill>
                  <a:srgbClr val="171514"/>
                </a:solidFill>
                <a:latin typeface="Arial"/>
                <a:cs typeface="Arial"/>
              </a:rPr>
              <a:t>luces</a:t>
            </a:r>
            <a:r>
              <a:rPr sz="850" b="1" spc="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-15" dirty="0">
                <a:solidFill>
                  <a:srgbClr val="171514"/>
                </a:solidFill>
                <a:latin typeface="Arial"/>
                <a:cs typeface="Arial"/>
              </a:rPr>
              <a:t>piloto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.proporcionar.información.visual.del.funcionamiento.del.circuito.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condición..Las.luces.piloto.se.utilizan.normalmente.para.indicar.encendido/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apagado,.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advertencia,.condiciones.cambiantes.y.señalización.de.alarma..Las.luces.piloto.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vienen.con.una.lente.de.color,.como.rojo,.verde,.ámbar,.azul,.blanco,.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o.claro.</a:t>
            </a:r>
            <a:endParaRPr sz="8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015986" y="6616954"/>
            <a:ext cx="1003935" cy="326390"/>
            <a:chOff x="2961385" y="6616954"/>
            <a:chExt cx="1003935" cy="326390"/>
          </a:xfrm>
        </p:grpSpPr>
        <p:sp>
          <p:nvSpPr>
            <p:cNvPr id="3" name="object 3"/>
            <p:cNvSpPr/>
            <p:nvPr/>
          </p:nvSpPr>
          <p:spPr>
            <a:xfrm>
              <a:off x="2961385" y="6864134"/>
              <a:ext cx="995680" cy="79375"/>
            </a:xfrm>
            <a:custGeom>
              <a:avLst/>
              <a:gdLst/>
              <a:ahLst/>
              <a:cxnLst/>
              <a:rect l="l" t="t" r="r" b="b"/>
              <a:pathLst>
                <a:path w="995679" h="79375">
                  <a:moveTo>
                    <a:pt x="926807" y="0"/>
                  </a:moveTo>
                  <a:lnTo>
                    <a:pt x="922070" y="4356"/>
                  </a:lnTo>
                  <a:lnTo>
                    <a:pt x="915441" y="6819"/>
                  </a:lnTo>
                  <a:lnTo>
                    <a:pt x="906360" y="6819"/>
                  </a:lnTo>
                  <a:lnTo>
                    <a:pt x="0" y="55156"/>
                  </a:lnTo>
                  <a:lnTo>
                    <a:pt x="5525" y="66039"/>
                  </a:lnTo>
                  <a:lnTo>
                    <a:pt x="11658" y="73793"/>
                  </a:lnTo>
                  <a:lnTo>
                    <a:pt x="18420" y="78137"/>
                  </a:lnTo>
                  <a:lnTo>
                    <a:pt x="25831" y="78790"/>
                  </a:lnTo>
                  <a:lnTo>
                    <a:pt x="992949" y="28333"/>
                  </a:lnTo>
                  <a:lnTo>
                    <a:pt x="995260" y="15290"/>
                  </a:lnTo>
                  <a:lnTo>
                    <a:pt x="995260" y="13169"/>
                  </a:lnTo>
                  <a:lnTo>
                    <a:pt x="92680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888193" y="6616954"/>
              <a:ext cx="77470" cy="260350"/>
            </a:xfrm>
            <a:custGeom>
              <a:avLst/>
              <a:gdLst/>
              <a:ahLst/>
              <a:cxnLst/>
              <a:rect l="l" t="t" r="r" b="b"/>
              <a:pathLst>
                <a:path w="77470" h="260350">
                  <a:moveTo>
                    <a:pt x="76923" y="0"/>
                  </a:moveTo>
                  <a:lnTo>
                    <a:pt x="34582" y="0"/>
                  </a:lnTo>
                  <a:lnTo>
                    <a:pt x="34582" y="25400"/>
                  </a:lnTo>
                  <a:lnTo>
                    <a:pt x="13423" y="25400"/>
                  </a:lnTo>
                  <a:lnTo>
                    <a:pt x="9182" y="50800"/>
                  </a:lnTo>
                  <a:lnTo>
                    <a:pt x="9182" y="220129"/>
                  </a:lnTo>
                  <a:lnTo>
                    <a:pt x="8633" y="228645"/>
                  </a:lnTo>
                  <a:lnTo>
                    <a:pt x="6953" y="236026"/>
                  </a:lnTo>
                  <a:lnTo>
                    <a:pt x="4092" y="242221"/>
                  </a:lnTo>
                  <a:lnTo>
                    <a:pt x="0" y="247180"/>
                  </a:lnTo>
                  <a:lnTo>
                    <a:pt x="68453" y="260350"/>
                  </a:lnTo>
                  <a:lnTo>
                    <a:pt x="68453" y="25400"/>
                  </a:lnTo>
                  <a:lnTo>
                    <a:pt x="7692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9747847" y="5435853"/>
            <a:ext cx="404495" cy="1316990"/>
          </a:xfrm>
          <a:custGeom>
            <a:avLst/>
            <a:gdLst/>
            <a:ahLst/>
            <a:cxnLst/>
            <a:rect l="l" t="t" r="r" b="b"/>
            <a:pathLst>
              <a:path w="404495" h="1316990">
                <a:moveTo>
                  <a:pt x="403923" y="0"/>
                </a:moveTo>
                <a:lnTo>
                  <a:pt x="0" y="0"/>
                </a:lnTo>
                <a:lnTo>
                  <a:pt x="0" y="1316570"/>
                </a:lnTo>
                <a:lnTo>
                  <a:pt x="403923" y="1316570"/>
                </a:lnTo>
                <a:lnTo>
                  <a:pt x="403923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9015476" y="6870954"/>
            <a:ext cx="2159000" cy="63500"/>
          </a:xfrm>
          <a:custGeom>
            <a:avLst/>
            <a:gdLst/>
            <a:ahLst/>
            <a:cxnLst/>
            <a:rect l="l" t="t" r="r" b="b"/>
            <a:pathLst>
              <a:path w="2159000" h="63500">
                <a:moveTo>
                  <a:pt x="2159000" y="0"/>
                </a:moveTo>
                <a:lnTo>
                  <a:pt x="12700" y="0"/>
                </a:lnTo>
                <a:lnTo>
                  <a:pt x="0" y="21170"/>
                </a:lnTo>
                <a:lnTo>
                  <a:pt x="0" y="63500"/>
                </a:lnTo>
                <a:lnTo>
                  <a:pt x="2159000" y="63500"/>
                </a:lnTo>
                <a:lnTo>
                  <a:pt x="215900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" name="object 7"/>
          <p:cNvGrpSpPr/>
          <p:nvPr/>
        </p:nvGrpSpPr>
        <p:grpSpPr>
          <a:xfrm>
            <a:off x="7972285" y="5004053"/>
            <a:ext cx="3204210" cy="2123440"/>
            <a:chOff x="2917685" y="5004053"/>
            <a:chExt cx="3204210" cy="2123440"/>
          </a:xfrm>
        </p:grpSpPr>
        <p:sp>
          <p:nvSpPr>
            <p:cNvPr id="8" name="object 8"/>
            <p:cNvSpPr/>
            <p:nvPr/>
          </p:nvSpPr>
          <p:spPr>
            <a:xfrm>
              <a:off x="3948048" y="5121820"/>
              <a:ext cx="2013585" cy="167005"/>
            </a:xfrm>
            <a:custGeom>
              <a:avLst/>
              <a:gdLst/>
              <a:ahLst/>
              <a:cxnLst/>
              <a:rect l="l" t="t" r="r" b="b"/>
              <a:pathLst>
                <a:path w="2013585" h="167004">
                  <a:moveTo>
                    <a:pt x="1883219" y="0"/>
                  </a:moveTo>
                  <a:lnTo>
                    <a:pt x="1403819" y="10083"/>
                  </a:lnTo>
                  <a:lnTo>
                    <a:pt x="1403819" y="25958"/>
                  </a:lnTo>
                  <a:lnTo>
                    <a:pt x="590994" y="51562"/>
                  </a:lnTo>
                  <a:lnTo>
                    <a:pt x="590994" y="124587"/>
                  </a:lnTo>
                  <a:lnTo>
                    <a:pt x="533819" y="126390"/>
                  </a:lnTo>
                  <a:lnTo>
                    <a:pt x="533819" y="53365"/>
                  </a:lnTo>
                  <a:lnTo>
                    <a:pt x="9956" y="69850"/>
                  </a:lnTo>
                  <a:lnTo>
                    <a:pt x="0" y="69367"/>
                  </a:lnTo>
                  <a:lnTo>
                    <a:pt x="1015" y="165862"/>
                  </a:lnTo>
                  <a:lnTo>
                    <a:pt x="24472" y="165862"/>
                  </a:lnTo>
                  <a:lnTo>
                    <a:pt x="85851" y="166928"/>
                  </a:lnTo>
                  <a:lnTo>
                    <a:pt x="85851" y="99187"/>
                  </a:lnTo>
                  <a:lnTo>
                    <a:pt x="177926" y="98132"/>
                  </a:lnTo>
                  <a:lnTo>
                    <a:pt x="181406" y="158750"/>
                  </a:lnTo>
                  <a:lnTo>
                    <a:pt x="2013394" y="111125"/>
                  </a:lnTo>
                  <a:lnTo>
                    <a:pt x="2013394" y="34925"/>
                  </a:lnTo>
                  <a:lnTo>
                    <a:pt x="1883219" y="34925"/>
                  </a:lnTo>
                  <a:lnTo>
                    <a:pt x="188321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936951" y="5033733"/>
              <a:ext cx="3183255" cy="1885950"/>
            </a:xfrm>
            <a:custGeom>
              <a:avLst/>
              <a:gdLst/>
              <a:ahLst/>
              <a:cxnLst/>
              <a:rect l="l" t="t" r="r" b="b"/>
              <a:pathLst>
                <a:path w="3183254" h="1885950">
                  <a:moveTo>
                    <a:pt x="12076" y="0"/>
                  </a:moveTo>
                  <a:lnTo>
                    <a:pt x="11446" y="24866"/>
                  </a:lnTo>
                  <a:lnTo>
                    <a:pt x="18091" y="53667"/>
                  </a:lnTo>
                  <a:lnTo>
                    <a:pt x="29159" y="84196"/>
                  </a:lnTo>
                  <a:lnTo>
                    <a:pt x="41794" y="114249"/>
                  </a:lnTo>
                  <a:lnTo>
                    <a:pt x="55817" y="156187"/>
                  </a:lnTo>
                  <a:lnTo>
                    <a:pt x="58728" y="195743"/>
                  </a:lnTo>
                  <a:lnTo>
                    <a:pt x="48940" y="236887"/>
                  </a:lnTo>
                  <a:lnTo>
                    <a:pt x="24865" y="283590"/>
                  </a:lnTo>
                  <a:lnTo>
                    <a:pt x="14955" y="307838"/>
                  </a:lnTo>
                  <a:lnTo>
                    <a:pt x="8136" y="342391"/>
                  </a:lnTo>
                  <a:lnTo>
                    <a:pt x="4141" y="385379"/>
                  </a:lnTo>
                  <a:lnTo>
                    <a:pt x="2703" y="434932"/>
                  </a:lnTo>
                  <a:lnTo>
                    <a:pt x="3554" y="489179"/>
                  </a:lnTo>
                  <a:lnTo>
                    <a:pt x="6428" y="546250"/>
                  </a:lnTo>
                  <a:lnTo>
                    <a:pt x="11058" y="604275"/>
                  </a:lnTo>
                  <a:lnTo>
                    <a:pt x="17176" y="661384"/>
                  </a:lnTo>
                  <a:lnTo>
                    <a:pt x="24517" y="715705"/>
                  </a:lnTo>
                  <a:lnTo>
                    <a:pt x="32812" y="765370"/>
                  </a:lnTo>
                  <a:lnTo>
                    <a:pt x="41794" y="808507"/>
                  </a:lnTo>
                  <a:lnTo>
                    <a:pt x="47800" y="842816"/>
                  </a:lnTo>
                  <a:lnTo>
                    <a:pt x="51472" y="883402"/>
                  </a:lnTo>
                  <a:lnTo>
                    <a:pt x="53071" y="929282"/>
                  </a:lnTo>
                  <a:lnTo>
                    <a:pt x="52855" y="979475"/>
                  </a:lnTo>
                  <a:lnTo>
                    <a:pt x="51085" y="1033001"/>
                  </a:lnTo>
                  <a:lnTo>
                    <a:pt x="48018" y="1088877"/>
                  </a:lnTo>
                  <a:lnTo>
                    <a:pt x="43914" y="1146124"/>
                  </a:lnTo>
                  <a:lnTo>
                    <a:pt x="39032" y="1203759"/>
                  </a:lnTo>
                  <a:lnTo>
                    <a:pt x="33632" y="1260802"/>
                  </a:lnTo>
                  <a:lnTo>
                    <a:pt x="27972" y="1316271"/>
                  </a:lnTo>
                  <a:lnTo>
                    <a:pt x="7923" y="1502790"/>
                  </a:lnTo>
                  <a:lnTo>
                    <a:pt x="3632" y="1555329"/>
                  </a:lnTo>
                  <a:lnTo>
                    <a:pt x="957" y="1610439"/>
                  </a:lnTo>
                  <a:lnTo>
                    <a:pt x="0" y="1666164"/>
                  </a:lnTo>
                  <a:lnTo>
                    <a:pt x="858" y="1720548"/>
                  </a:lnTo>
                  <a:lnTo>
                    <a:pt x="3631" y="1771635"/>
                  </a:lnTo>
                  <a:lnTo>
                    <a:pt x="8418" y="1817469"/>
                  </a:lnTo>
                  <a:lnTo>
                    <a:pt x="15319" y="1856095"/>
                  </a:lnTo>
                  <a:lnTo>
                    <a:pt x="24433" y="1885556"/>
                  </a:lnTo>
                  <a:lnTo>
                    <a:pt x="930794" y="1837220"/>
                  </a:lnTo>
                  <a:lnTo>
                    <a:pt x="944355" y="1834904"/>
                  </a:lnTo>
                  <a:lnTo>
                    <a:pt x="953548" y="1828223"/>
                  </a:lnTo>
                  <a:lnTo>
                    <a:pt x="958771" y="1817573"/>
                  </a:lnTo>
                  <a:lnTo>
                    <a:pt x="960423" y="1803349"/>
                  </a:lnTo>
                  <a:lnTo>
                    <a:pt x="960423" y="1634020"/>
                  </a:lnTo>
                  <a:lnTo>
                    <a:pt x="964665" y="1608620"/>
                  </a:lnTo>
                  <a:lnTo>
                    <a:pt x="985823" y="1608620"/>
                  </a:lnTo>
                  <a:lnTo>
                    <a:pt x="985823" y="1583220"/>
                  </a:lnTo>
                  <a:lnTo>
                    <a:pt x="1028165" y="1583220"/>
                  </a:lnTo>
                  <a:lnTo>
                    <a:pt x="1019694" y="1608620"/>
                  </a:lnTo>
                  <a:lnTo>
                    <a:pt x="1019694" y="1845690"/>
                  </a:lnTo>
                  <a:lnTo>
                    <a:pt x="1017383" y="1858733"/>
                  </a:lnTo>
                  <a:lnTo>
                    <a:pt x="1023923" y="1858390"/>
                  </a:lnTo>
                  <a:lnTo>
                    <a:pt x="1036623" y="1837220"/>
                  </a:lnTo>
                  <a:lnTo>
                    <a:pt x="3182923" y="1837220"/>
                  </a:lnTo>
                  <a:lnTo>
                    <a:pt x="3182923" y="1801431"/>
                  </a:lnTo>
                  <a:lnTo>
                    <a:pt x="3140594" y="1803349"/>
                  </a:lnTo>
                  <a:lnTo>
                    <a:pt x="3140594" y="93078"/>
                  </a:lnTo>
                  <a:lnTo>
                    <a:pt x="2895065" y="97320"/>
                  </a:lnTo>
                  <a:lnTo>
                    <a:pt x="2894316" y="97523"/>
                  </a:lnTo>
                  <a:lnTo>
                    <a:pt x="2894316" y="123012"/>
                  </a:lnTo>
                  <a:lnTo>
                    <a:pt x="3024491" y="123012"/>
                  </a:lnTo>
                  <a:lnTo>
                    <a:pt x="3024491" y="199212"/>
                  </a:lnTo>
                  <a:lnTo>
                    <a:pt x="1192503" y="246837"/>
                  </a:lnTo>
                  <a:lnTo>
                    <a:pt x="1189023" y="186220"/>
                  </a:lnTo>
                  <a:lnTo>
                    <a:pt x="1096948" y="187274"/>
                  </a:lnTo>
                  <a:lnTo>
                    <a:pt x="1096948" y="255015"/>
                  </a:lnTo>
                  <a:lnTo>
                    <a:pt x="1035569" y="253949"/>
                  </a:lnTo>
                  <a:lnTo>
                    <a:pt x="1012112" y="253949"/>
                  </a:lnTo>
                  <a:lnTo>
                    <a:pt x="1015465" y="601078"/>
                  </a:lnTo>
                  <a:lnTo>
                    <a:pt x="994294" y="588378"/>
                  </a:lnTo>
                  <a:lnTo>
                    <a:pt x="990065" y="482549"/>
                  </a:lnTo>
                  <a:lnTo>
                    <a:pt x="956194" y="482549"/>
                  </a:lnTo>
                  <a:lnTo>
                    <a:pt x="945615" y="452920"/>
                  </a:lnTo>
                  <a:lnTo>
                    <a:pt x="949844" y="167170"/>
                  </a:lnTo>
                  <a:lnTo>
                    <a:pt x="949050" y="153211"/>
                  </a:lnTo>
                  <a:lnTo>
                    <a:pt x="945080" y="142825"/>
                  </a:lnTo>
                  <a:lnTo>
                    <a:pt x="935555" y="135614"/>
                  </a:lnTo>
                  <a:lnTo>
                    <a:pt x="918094" y="131178"/>
                  </a:lnTo>
                  <a:lnTo>
                    <a:pt x="1207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481868" y="5187543"/>
              <a:ext cx="57785" cy="60960"/>
            </a:xfrm>
            <a:custGeom>
              <a:avLst/>
              <a:gdLst/>
              <a:ahLst/>
              <a:cxnLst/>
              <a:rect l="l" t="t" r="r" b="b"/>
              <a:pathLst>
                <a:path w="57785" h="60960">
                  <a:moveTo>
                    <a:pt x="57175" y="0"/>
                  </a:moveTo>
                  <a:lnTo>
                    <a:pt x="0" y="2908"/>
                  </a:lnTo>
                  <a:lnTo>
                    <a:pt x="0" y="60667"/>
                  </a:lnTo>
                  <a:lnTo>
                    <a:pt x="57175" y="58864"/>
                  </a:lnTo>
                  <a:lnTo>
                    <a:pt x="571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949029" y="5004053"/>
              <a:ext cx="3171190" cy="1833245"/>
            </a:xfrm>
            <a:custGeom>
              <a:avLst/>
              <a:gdLst/>
              <a:ahLst/>
              <a:cxnLst/>
              <a:rect l="l" t="t" r="r" b="b"/>
              <a:pathLst>
                <a:path w="3171190" h="1833245">
                  <a:moveTo>
                    <a:pt x="3170847" y="59270"/>
                  </a:moveTo>
                  <a:lnTo>
                    <a:pt x="980236" y="143852"/>
                  </a:lnTo>
                  <a:lnTo>
                    <a:pt x="977988" y="143929"/>
                  </a:lnTo>
                  <a:lnTo>
                    <a:pt x="38188" y="0"/>
                  </a:lnTo>
                  <a:lnTo>
                    <a:pt x="22860" y="3683"/>
                  </a:lnTo>
                  <a:lnTo>
                    <a:pt x="11684" y="10083"/>
                  </a:lnTo>
                  <a:lnTo>
                    <a:pt x="4216" y="18872"/>
                  </a:lnTo>
                  <a:lnTo>
                    <a:pt x="0" y="29679"/>
                  </a:lnTo>
                  <a:lnTo>
                    <a:pt x="906018" y="160858"/>
                  </a:lnTo>
                  <a:lnTo>
                    <a:pt x="914704" y="162496"/>
                  </a:lnTo>
                  <a:lnTo>
                    <a:pt x="921600" y="164617"/>
                  </a:lnTo>
                  <a:lnTo>
                    <a:pt x="926934" y="167259"/>
                  </a:lnTo>
                  <a:lnTo>
                    <a:pt x="930960" y="170434"/>
                  </a:lnTo>
                  <a:lnTo>
                    <a:pt x="990307" y="157365"/>
                  </a:lnTo>
                  <a:lnTo>
                    <a:pt x="994371" y="164744"/>
                  </a:lnTo>
                  <a:lnTo>
                    <a:pt x="997699" y="175501"/>
                  </a:lnTo>
                  <a:lnTo>
                    <a:pt x="999020" y="187134"/>
                  </a:lnTo>
                  <a:lnTo>
                    <a:pt x="1008976" y="187617"/>
                  </a:lnTo>
                  <a:lnTo>
                    <a:pt x="1532839" y="171132"/>
                  </a:lnTo>
                  <a:lnTo>
                    <a:pt x="1532839" y="186397"/>
                  </a:lnTo>
                  <a:lnTo>
                    <a:pt x="1590014" y="183489"/>
                  </a:lnTo>
                  <a:lnTo>
                    <a:pt x="1590014" y="169329"/>
                  </a:lnTo>
                  <a:lnTo>
                    <a:pt x="2402840" y="143725"/>
                  </a:lnTo>
                  <a:lnTo>
                    <a:pt x="2402840" y="127850"/>
                  </a:lnTo>
                  <a:lnTo>
                    <a:pt x="2882239" y="117767"/>
                  </a:lnTo>
                  <a:lnTo>
                    <a:pt x="2882239" y="127203"/>
                  </a:lnTo>
                  <a:lnTo>
                    <a:pt x="2882989" y="127000"/>
                  </a:lnTo>
                  <a:lnTo>
                    <a:pt x="3128518" y="122758"/>
                  </a:lnTo>
                  <a:lnTo>
                    <a:pt x="3128518" y="1833029"/>
                  </a:lnTo>
                  <a:lnTo>
                    <a:pt x="3170847" y="1831111"/>
                  </a:lnTo>
                  <a:lnTo>
                    <a:pt x="3170847" y="592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879989" y="5161368"/>
              <a:ext cx="737235" cy="1362710"/>
            </a:xfrm>
            <a:custGeom>
              <a:avLst/>
              <a:gdLst/>
              <a:ahLst/>
              <a:cxnLst/>
              <a:rect l="l" t="t" r="r" b="b"/>
              <a:pathLst>
                <a:path w="737235" h="1362709">
                  <a:moveTo>
                    <a:pt x="72428" y="473443"/>
                  </a:moveTo>
                  <a:lnTo>
                    <a:pt x="68186" y="33185"/>
                  </a:lnTo>
                  <a:lnTo>
                    <a:pt x="59550" y="0"/>
                  </a:lnTo>
                  <a:lnTo>
                    <a:pt x="0" y="13119"/>
                  </a:lnTo>
                  <a:lnTo>
                    <a:pt x="3556" y="18084"/>
                  </a:lnTo>
                  <a:lnTo>
                    <a:pt x="5626" y="24079"/>
                  </a:lnTo>
                  <a:lnTo>
                    <a:pt x="6565" y="31203"/>
                  </a:lnTo>
                  <a:lnTo>
                    <a:pt x="6807" y="39535"/>
                  </a:lnTo>
                  <a:lnTo>
                    <a:pt x="2578" y="325285"/>
                  </a:lnTo>
                  <a:lnTo>
                    <a:pt x="13157" y="354914"/>
                  </a:lnTo>
                  <a:lnTo>
                    <a:pt x="47028" y="354914"/>
                  </a:lnTo>
                  <a:lnTo>
                    <a:pt x="51257" y="460743"/>
                  </a:lnTo>
                  <a:lnTo>
                    <a:pt x="72428" y="473443"/>
                  </a:lnTo>
                  <a:close/>
                </a:path>
                <a:path w="737235" h="1362709">
                  <a:moveTo>
                    <a:pt x="737057" y="1260856"/>
                  </a:moveTo>
                  <a:lnTo>
                    <a:pt x="563486" y="1260856"/>
                  </a:lnTo>
                  <a:lnTo>
                    <a:pt x="563486" y="1362456"/>
                  </a:lnTo>
                  <a:lnTo>
                    <a:pt x="737057" y="1362456"/>
                  </a:lnTo>
                  <a:lnTo>
                    <a:pt x="737057" y="1260856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900676" y="6710082"/>
              <a:ext cx="34290" cy="101600"/>
            </a:xfrm>
            <a:custGeom>
              <a:avLst/>
              <a:gdLst/>
              <a:ahLst/>
              <a:cxnLst/>
              <a:rect l="l" t="t" r="r" b="b"/>
              <a:pathLst>
                <a:path w="34289" h="101600">
                  <a:moveTo>
                    <a:pt x="33870" y="0"/>
                  </a:moveTo>
                  <a:lnTo>
                    <a:pt x="0" y="0"/>
                  </a:lnTo>
                  <a:lnTo>
                    <a:pt x="0" y="101599"/>
                  </a:lnTo>
                  <a:lnTo>
                    <a:pt x="33870" y="101599"/>
                  </a:lnTo>
                  <a:lnTo>
                    <a:pt x="338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121747" y="6532282"/>
              <a:ext cx="1479550" cy="275590"/>
            </a:xfrm>
            <a:custGeom>
              <a:avLst/>
              <a:gdLst/>
              <a:ahLst/>
              <a:cxnLst/>
              <a:rect l="l" t="t" r="r" b="b"/>
              <a:pathLst>
                <a:path w="1479550" h="275590">
                  <a:moveTo>
                    <a:pt x="33870" y="105841"/>
                  </a:moveTo>
                  <a:lnTo>
                    <a:pt x="0" y="105841"/>
                  </a:lnTo>
                  <a:lnTo>
                    <a:pt x="0" y="171450"/>
                  </a:lnTo>
                  <a:lnTo>
                    <a:pt x="0" y="275170"/>
                  </a:lnTo>
                  <a:lnTo>
                    <a:pt x="33870" y="275170"/>
                  </a:lnTo>
                  <a:lnTo>
                    <a:pt x="33870" y="171450"/>
                  </a:lnTo>
                  <a:lnTo>
                    <a:pt x="33870" y="105841"/>
                  </a:lnTo>
                  <a:close/>
                </a:path>
                <a:path w="1479550" h="275590">
                  <a:moveTo>
                    <a:pt x="165100" y="184150"/>
                  </a:moveTo>
                  <a:lnTo>
                    <a:pt x="114300" y="184150"/>
                  </a:lnTo>
                  <a:lnTo>
                    <a:pt x="114300" y="273050"/>
                  </a:lnTo>
                  <a:lnTo>
                    <a:pt x="165100" y="273050"/>
                  </a:lnTo>
                  <a:lnTo>
                    <a:pt x="165100" y="184150"/>
                  </a:lnTo>
                  <a:close/>
                </a:path>
                <a:path w="1479550" h="275590">
                  <a:moveTo>
                    <a:pt x="247650" y="209550"/>
                  </a:moveTo>
                  <a:lnTo>
                    <a:pt x="196850" y="209550"/>
                  </a:lnTo>
                  <a:lnTo>
                    <a:pt x="196850" y="273050"/>
                  </a:lnTo>
                  <a:lnTo>
                    <a:pt x="247650" y="273050"/>
                  </a:lnTo>
                  <a:lnTo>
                    <a:pt x="247650" y="209550"/>
                  </a:lnTo>
                  <a:close/>
                </a:path>
                <a:path w="1479550" h="275590">
                  <a:moveTo>
                    <a:pt x="1441450" y="0"/>
                  </a:moveTo>
                  <a:lnTo>
                    <a:pt x="1397000" y="0"/>
                  </a:lnTo>
                  <a:lnTo>
                    <a:pt x="1397000" y="63500"/>
                  </a:lnTo>
                  <a:lnTo>
                    <a:pt x="1441450" y="63500"/>
                  </a:lnTo>
                  <a:lnTo>
                    <a:pt x="1441450" y="0"/>
                  </a:lnTo>
                  <a:close/>
                </a:path>
                <a:path w="1479550" h="275590">
                  <a:moveTo>
                    <a:pt x="1479550" y="82550"/>
                  </a:moveTo>
                  <a:lnTo>
                    <a:pt x="1454150" y="82550"/>
                  </a:lnTo>
                  <a:lnTo>
                    <a:pt x="1454150" y="120650"/>
                  </a:lnTo>
                  <a:lnTo>
                    <a:pt x="1397000" y="120650"/>
                  </a:lnTo>
                  <a:lnTo>
                    <a:pt x="1397000" y="139700"/>
                  </a:lnTo>
                  <a:lnTo>
                    <a:pt x="1454150" y="139700"/>
                  </a:lnTo>
                  <a:lnTo>
                    <a:pt x="1479550" y="139700"/>
                  </a:lnTo>
                  <a:lnTo>
                    <a:pt x="1479550" y="8255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034026" y="6303682"/>
              <a:ext cx="476250" cy="419100"/>
            </a:xfrm>
            <a:custGeom>
              <a:avLst/>
              <a:gdLst/>
              <a:ahLst/>
              <a:cxnLst/>
              <a:rect l="l" t="t" r="r" b="b"/>
              <a:pathLst>
                <a:path w="476250" h="419100">
                  <a:moveTo>
                    <a:pt x="412750" y="0"/>
                  </a:moveTo>
                  <a:lnTo>
                    <a:pt x="69850" y="0"/>
                  </a:lnTo>
                  <a:lnTo>
                    <a:pt x="71970" y="21170"/>
                  </a:lnTo>
                  <a:lnTo>
                    <a:pt x="0" y="21170"/>
                  </a:lnTo>
                  <a:lnTo>
                    <a:pt x="0" y="372541"/>
                  </a:lnTo>
                  <a:lnTo>
                    <a:pt x="12700" y="393700"/>
                  </a:lnTo>
                  <a:lnTo>
                    <a:pt x="63500" y="393700"/>
                  </a:lnTo>
                  <a:lnTo>
                    <a:pt x="63500" y="419100"/>
                  </a:lnTo>
                  <a:lnTo>
                    <a:pt x="294220" y="419100"/>
                  </a:lnTo>
                  <a:lnTo>
                    <a:pt x="294220" y="400050"/>
                  </a:lnTo>
                  <a:lnTo>
                    <a:pt x="387350" y="400050"/>
                  </a:lnTo>
                  <a:lnTo>
                    <a:pt x="387350" y="385241"/>
                  </a:lnTo>
                  <a:lnTo>
                    <a:pt x="404291" y="385241"/>
                  </a:lnTo>
                  <a:lnTo>
                    <a:pt x="404291" y="357720"/>
                  </a:lnTo>
                  <a:lnTo>
                    <a:pt x="476250" y="357720"/>
                  </a:lnTo>
                  <a:lnTo>
                    <a:pt x="476250" y="298450"/>
                  </a:lnTo>
                  <a:lnTo>
                    <a:pt x="412750" y="298450"/>
                  </a:lnTo>
                  <a:lnTo>
                    <a:pt x="4127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128097" y="5268632"/>
              <a:ext cx="1344295" cy="1416050"/>
            </a:xfrm>
            <a:custGeom>
              <a:avLst/>
              <a:gdLst/>
              <a:ahLst/>
              <a:cxnLst/>
              <a:rect l="l" t="t" r="r" b="b"/>
              <a:pathLst>
                <a:path w="1344295" h="1416050">
                  <a:moveTo>
                    <a:pt x="520700" y="0"/>
                  </a:moveTo>
                  <a:lnTo>
                    <a:pt x="127000" y="11938"/>
                  </a:lnTo>
                  <a:lnTo>
                    <a:pt x="127000" y="6350"/>
                  </a:lnTo>
                  <a:lnTo>
                    <a:pt x="0" y="6350"/>
                  </a:lnTo>
                  <a:lnTo>
                    <a:pt x="0" y="107950"/>
                  </a:lnTo>
                  <a:lnTo>
                    <a:pt x="101600" y="107950"/>
                  </a:lnTo>
                  <a:lnTo>
                    <a:pt x="101600" y="190500"/>
                  </a:lnTo>
                  <a:lnTo>
                    <a:pt x="101600" y="1369491"/>
                  </a:lnTo>
                  <a:lnTo>
                    <a:pt x="27520" y="1369491"/>
                  </a:lnTo>
                  <a:lnTo>
                    <a:pt x="27520" y="1416050"/>
                  </a:lnTo>
                  <a:lnTo>
                    <a:pt x="197675" y="1416050"/>
                  </a:lnTo>
                  <a:lnTo>
                    <a:pt x="197675" y="1369491"/>
                  </a:lnTo>
                  <a:lnTo>
                    <a:pt x="196850" y="1369491"/>
                  </a:lnTo>
                  <a:lnTo>
                    <a:pt x="196850" y="190500"/>
                  </a:lnTo>
                  <a:lnTo>
                    <a:pt x="520700" y="190500"/>
                  </a:lnTo>
                  <a:lnTo>
                    <a:pt x="520700" y="0"/>
                  </a:lnTo>
                  <a:close/>
                </a:path>
                <a:path w="1344295" h="1416050">
                  <a:moveTo>
                    <a:pt x="1344079" y="1069340"/>
                  </a:moveTo>
                  <a:lnTo>
                    <a:pt x="1318679" y="1069340"/>
                  </a:lnTo>
                  <a:lnTo>
                    <a:pt x="1318679" y="1387475"/>
                  </a:lnTo>
                  <a:lnTo>
                    <a:pt x="1344079" y="1387475"/>
                  </a:lnTo>
                  <a:lnTo>
                    <a:pt x="1344079" y="106934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472544" y="5374766"/>
              <a:ext cx="476402" cy="235102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5591467" y="5463844"/>
              <a:ext cx="351790" cy="107950"/>
            </a:xfrm>
            <a:custGeom>
              <a:avLst/>
              <a:gdLst/>
              <a:ahLst/>
              <a:cxnLst/>
              <a:rect l="l" t="t" r="r" b="b"/>
              <a:pathLst>
                <a:path w="351789" h="107950">
                  <a:moveTo>
                    <a:pt x="335521" y="62293"/>
                  </a:moveTo>
                  <a:lnTo>
                    <a:pt x="285610" y="30759"/>
                  </a:lnTo>
                  <a:lnTo>
                    <a:pt x="232244" y="10604"/>
                  </a:lnTo>
                  <a:lnTo>
                    <a:pt x="178168" y="723"/>
                  </a:lnTo>
                  <a:lnTo>
                    <a:pt x="126136" y="0"/>
                  </a:lnTo>
                  <a:lnTo>
                    <a:pt x="78867" y="7302"/>
                  </a:lnTo>
                  <a:lnTo>
                    <a:pt x="39128" y="21513"/>
                  </a:lnTo>
                  <a:lnTo>
                    <a:pt x="32664" y="25908"/>
                  </a:lnTo>
                  <a:lnTo>
                    <a:pt x="2717" y="21856"/>
                  </a:lnTo>
                  <a:lnTo>
                    <a:pt x="0" y="40716"/>
                  </a:lnTo>
                  <a:lnTo>
                    <a:pt x="10198" y="42087"/>
                  </a:lnTo>
                  <a:lnTo>
                    <a:pt x="18465" y="50673"/>
                  </a:lnTo>
                  <a:lnTo>
                    <a:pt x="126885" y="57772"/>
                  </a:lnTo>
                  <a:lnTo>
                    <a:pt x="261556" y="93306"/>
                  </a:lnTo>
                  <a:lnTo>
                    <a:pt x="306857" y="107861"/>
                  </a:lnTo>
                  <a:lnTo>
                    <a:pt x="313918" y="90170"/>
                  </a:lnTo>
                  <a:lnTo>
                    <a:pt x="268427" y="75476"/>
                  </a:lnTo>
                  <a:lnTo>
                    <a:pt x="167347" y="45529"/>
                  </a:lnTo>
                  <a:lnTo>
                    <a:pt x="55676" y="29006"/>
                  </a:lnTo>
                  <a:lnTo>
                    <a:pt x="83616" y="19405"/>
                  </a:lnTo>
                  <a:lnTo>
                    <a:pt x="128638" y="12928"/>
                  </a:lnTo>
                  <a:lnTo>
                    <a:pt x="178282" y="13944"/>
                  </a:lnTo>
                  <a:lnTo>
                    <a:pt x="229831" y="23482"/>
                  </a:lnTo>
                  <a:lnTo>
                    <a:pt x="280517" y="42557"/>
                  </a:lnTo>
                  <a:lnTo>
                    <a:pt x="327609" y="72224"/>
                  </a:lnTo>
                  <a:lnTo>
                    <a:pt x="335521" y="62293"/>
                  </a:lnTo>
                  <a:close/>
                </a:path>
                <a:path w="351789" h="107950">
                  <a:moveTo>
                    <a:pt x="351561" y="59385"/>
                  </a:moveTo>
                  <a:lnTo>
                    <a:pt x="337578" y="43408"/>
                  </a:lnTo>
                  <a:lnTo>
                    <a:pt x="320675" y="29540"/>
                  </a:lnTo>
                  <a:lnTo>
                    <a:pt x="302755" y="17907"/>
                  </a:lnTo>
                  <a:lnTo>
                    <a:pt x="285711" y="8661"/>
                  </a:lnTo>
                  <a:lnTo>
                    <a:pt x="280022" y="20027"/>
                  </a:lnTo>
                  <a:lnTo>
                    <a:pt x="294360" y="27749"/>
                  </a:lnTo>
                  <a:lnTo>
                    <a:pt x="311073" y="38354"/>
                  </a:lnTo>
                  <a:lnTo>
                    <a:pt x="327545" y="51460"/>
                  </a:lnTo>
                  <a:lnTo>
                    <a:pt x="341172" y="66662"/>
                  </a:lnTo>
                  <a:lnTo>
                    <a:pt x="351561" y="59385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525757" y="5521147"/>
              <a:ext cx="139954" cy="95669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4276267" y="6792632"/>
              <a:ext cx="93345" cy="12700"/>
            </a:xfrm>
            <a:custGeom>
              <a:avLst/>
              <a:gdLst/>
              <a:ahLst/>
              <a:cxnLst/>
              <a:rect l="l" t="t" r="r" b="b"/>
              <a:pathLst>
                <a:path w="93345" h="12700">
                  <a:moveTo>
                    <a:pt x="93129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93129" y="12699"/>
                  </a:lnTo>
                  <a:lnTo>
                    <a:pt x="9312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360926" y="6775017"/>
              <a:ext cx="1712595" cy="34925"/>
            </a:xfrm>
            <a:custGeom>
              <a:avLst/>
              <a:gdLst/>
              <a:ahLst/>
              <a:cxnLst/>
              <a:rect l="l" t="t" r="r" b="b"/>
              <a:pathLst>
                <a:path w="1712595" h="34925">
                  <a:moveTo>
                    <a:pt x="400050" y="0"/>
                  </a:moveTo>
                  <a:lnTo>
                    <a:pt x="0" y="0"/>
                  </a:lnTo>
                  <a:lnTo>
                    <a:pt x="0" y="34556"/>
                  </a:lnTo>
                  <a:lnTo>
                    <a:pt x="400050" y="34556"/>
                  </a:lnTo>
                  <a:lnTo>
                    <a:pt x="400050" y="0"/>
                  </a:lnTo>
                  <a:close/>
                </a:path>
                <a:path w="1712595" h="34925">
                  <a:moveTo>
                    <a:pt x="1712379" y="0"/>
                  </a:moveTo>
                  <a:lnTo>
                    <a:pt x="556679" y="0"/>
                  </a:lnTo>
                  <a:lnTo>
                    <a:pt x="556679" y="34556"/>
                  </a:lnTo>
                  <a:lnTo>
                    <a:pt x="1712379" y="34556"/>
                  </a:lnTo>
                  <a:lnTo>
                    <a:pt x="171237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461347" y="5379757"/>
              <a:ext cx="260350" cy="1374775"/>
            </a:xfrm>
            <a:custGeom>
              <a:avLst/>
              <a:gdLst/>
              <a:ahLst/>
              <a:cxnLst/>
              <a:rect l="l" t="t" r="r" b="b"/>
              <a:pathLst>
                <a:path w="260350" h="1374775">
                  <a:moveTo>
                    <a:pt x="238125" y="44450"/>
                  </a:moveTo>
                  <a:lnTo>
                    <a:pt x="9525" y="0"/>
                  </a:lnTo>
                  <a:lnTo>
                    <a:pt x="0" y="22225"/>
                  </a:lnTo>
                  <a:lnTo>
                    <a:pt x="203200" y="41275"/>
                  </a:lnTo>
                  <a:lnTo>
                    <a:pt x="212369" y="44361"/>
                  </a:lnTo>
                  <a:lnTo>
                    <a:pt x="217081" y="49212"/>
                  </a:lnTo>
                  <a:lnTo>
                    <a:pt x="218821" y="56464"/>
                  </a:lnTo>
                  <a:lnTo>
                    <a:pt x="219075" y="66675"/>
                  </a:lnTo>
                  <a:lnTo>
                    <a:pt x="219075" y="987425"/>
                  </a:lnTo>
                  <a:lnTo>
                    <a:pt x="238125" y="965200"/>
                  </a:lnTo>
                  <a:lnTo>
                    <a:pt x="238125" y="44450"/>
                  </a:lnTo>
                  <a:close/>
                </a:path>
                <a:path w="260350" h="1374775">
                  <a:moveTo>
                    <a:pt x="260350" y="1311275"/>
                  </a:moveTo>
                  <a:lnTo>
                    <a:pt x="234950" y="1298575"/>
                  </a:lnTo>
                  <a:lnTo>
                    <a:pt x="234950" y="1374775"/>
                  </a:lnTo>
                  <a:lnTo>
                    <a:pt x="238912" y="1374038"/>
                  </a:lnTo>
                  <a:lnTo>
                    <a:pt x="247650" y="1371206"/>
                  </a:lnTo>
                  <a:lnTo>
                    <a:pt x="256374" y="1365402"/>
                  </a:lnTo>
                  <a:lnTo>
                    <a:pt x="260350" y="1355725"/>
                  </a:lnTo>
                  <a:lnTo>
                    <a:pt x="260350" y="1311275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6320" y="5495518"/>
              <a:ext cx="162585" cy="245503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78999" y="5816155"/>
              <a:ext cx="149961" cy="238417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476104" y="6143269"/>
              <a:ext cx="164947" cy="246887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585172" y="5317959"/>
              <a:ext cx="2327275" cy="1094105"/>
            </a:xfrm>
            <a:custGeom>
              <a:avLst/>
              <a:gdLst/>
              <a:ahLst/>
              <a:cxnLst/>
              <a:rect l="l" t="t" r="r" b="b"/>
              <a:pathLst>
                <a:path w="2327275" h="1094104">
                  <a:moveTo>
                    <a:pt x="263525" y="1023823"/>
                  </a:moveTo>
                  <a:lnTo>
                    <a:pt x="0" y="1030173"/>
                  </a:lnTo>
                  <a:lnTo>
                    <a:pt x="101600" y="1093673"/>
                  </a:lnTo>
                  <a:lnTo>
                    <a:pt x="260350" y="1093673"/>
                  </a:lnTo>
                  <a:lnTo>
                    <a:pt x="263525" y="1023823"/>
                  </a:lnTo>
                  <a:close/>
                </a:path>
                <a:path w="2327275" h="1094104">
                  <a:moveTo>
                    <a:pt x="263525" y="696798"/>
                  </a:moveTo>
                  <a:lnTo>
                    <a:pt x="0" y="703148"/>
                  </a:lnTo>
                  <a:lnTo>
                    <a:pt x="101600" y="766648"/>
                  </a:lnTo>
                  <a:lnTo>
                    <a:pt x="260350" y="766648"/>
                  </a:lnTo>
                  <a:lnTo>
                    <a:pt x="263525" y="696798"/>
                  </a:lnTo>
                  <a:close/>
                </a:path>
                <a:path w="2327275" h="1094104">
                  <a:moveTo>
                    <a:pt x="263525" y="376123"/>
                  </a:moveTo>
                  <a:lnTo>
                    <a:pt x="0" y="382473"/>
                  </a:lnTo>
                  <a:lnTo>
                    <a:pt x="101600" y="445973"/>
                  </a:lnTo>
                  <a:lnTo>
                    <a:pt x="260350" y="445973"/>
                  </a:lnTo>
                  <a:lnTo>
                    <a:pt x="263525" y="376123"/>
                  </a:lnTo>
                  <a:close/>
                </a:path>
                <a:path w="2327275" h="1094104">
                  <a:moveTo>
                    <a:pt x="2327275" y="0"/>
                  </a:moveTo>
                  <a:lnTo>
                    <a:pt x="1400175" y="0"/>
                  </a:lnTo>
                  <a:lnTo>
                    <a:pt x="1400175" y="90766"/>
                  </a:lnTo>
                  <a:lnTo>
                    <a:pt x="2327275" y="90766"/>
                  </a:lnTo>
                  <a:lnTo>
                    <a:pt x="23272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566464" y="5479160"/>
              <a:ext cx="136525" cy="222885"/>
            </a:xfrm>
            <a:custGeom>
              <a:avLst/>
              <a:gdLst/>
              <a:ahLst/>
              <a:cxnLst/>
              <a:rect l="l" t="t" r="r" b="b"/>
              <a:pathLst>
                <a:path w="136525" h="222885">
                  <a:moveTo>
                    <a:pt x="136525" y="520"/>
                  </a:moveTo>
                  <a:lnTo>
                    <a:pt x="15875" y="0"/>
                  </a:lnTo>
                  <a:lnTo>
                    <a:pt x="15875" y="64020"/>
                  </a:lnTo>
                  <a:lnTo>
                    <a:pt x="0" y="64020"/>
                  </a:lnTo>
                  <a:lnTo>
                    <a:pt x="0" y="159270"/>
                  </a:lnTo>
                  <a:lnTo>
                    <a:pt x="15875" y="159270"/>
                  </a:lnTo>
                  <a:lnTo>
                    <a:pt x="15875" y="222770"/>
                  </a:lnTo>
                  <a:lnTo>
                    <a:pt x="136525" y="222770"/>
                  </a:lnTo>
                  <a:lnTo>
                    <a:pt x="136525" y="159270"/>
                  </a:lnTo>
                  <a:lnTo>
                    <a:pt x="120650" y="159270"/>
                  </a:lnTo>
                  <a:lnTo>
                    <a:pt x="120650" y="64020"/>
                  </a:lnTo>
                  <a:lnTo>
                    <a:pt x="136525" y="64020"/>
                  </a:lnTo>
                  <a:lnTo>
                    <a:pt x="136525" y="5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687114" y="5479681"/>
              <a:ext cx="74930" cy="222250"/>
            </a:xfrm>
            <a:custGeom>
              <a:avLst/>
              <a:gdLst/>
              <a:ahLst/>
              <a:cxnLst/>
              <a:rect l="l" t="t" r="r" b="b"/>
              <a:pathLst>
                <a:path w="74929" h="222250">
                  <a:moveTo>
                    <a:pt x="58737" y="158750"/>
                  </a:moveTo>
                  <a:lnTo>
                    <a:pt x="0" y="158750"/>
                  </a:lnTo>
                  <a:lnTo>
                    <a:pt x="0" y="63500"/>
                  </a:lnTo>
                  <a:lnTo>
                    <a:pt x="58737" y="63500"/>
                  </a:lnTo>
                  <a:lnTo>
                    <a:pt x="58737" y="158750"/>
                  </a:lnTo>
                  <a:close/>
                </a:path>
                <a:path w="74929" h="222250">
                  <a:moveTo>
                    <a:pt x="74612" y="63500"/>
                  </a:moveTo>
                  <a:lnTo>
                    <a:pt x="74612" y="0"/>
                  </a:lnTo>
                  <a:lnTo>
                    <a:pt x="15875" y="0"/>
                  </a:lnTo>
                  <a:lnTo>
                    <a:pt x="15875" y="63500"/>
                  </a:lnTo>
                  <a:lnTo>
                    <a:pt x="74612" y="63500"/>
                  </a:lnTo>
                  <a:close/>
                </a:path>
                <a:path w="74929" h="222250">
                  <a:moveTo>
                    <a:pt x="74612" y="222250"/>
                  </a:moveTo>
                  <a:lnTo>
                    <a:pt x="74612" y="158750"/>
                  </a:lnTo>
                  <a:lnTo>
                    <a:pt x="15875" y="158750"/>
                  </a:lnTo>
                  <a:lnTo>
                    <a:pt x="15875" y="222250"/>
                  </a:lnTo>
                  <a:lnTo>
                    <a:pt x="74612" y="2222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745852" y="5479681"/>
              <a:ext cx="157480" cy="222250"/>
            </a:xfrm>
            <a:custGeom>
              <a:avLst/>
              <a:gdLst/>
              <a:ahLst/>
              <a:cxnLst/>
              <a:rect l="l" t="t" r="r" b="b"/>
              <a:pathLst>
                <a:path w="157479" h="222250">
                  <a:moveTo>
                    <a:pt x="15875" y="0"/>
                  </a:moveTo>
                  <a:lnTo>
                    <a:pt x="15875" y="63500"/>
                  </a:lnTo>
                  <a:lnTo>
                    <a:pt x="0" y="63500"/>
                  </a:lnTo>
                  <a:lnTo>
                    <a:pt x="0" y="158750"/>
                  </a:lnTo>
                  <a:lnTo>
                    <a:pt x="15875" y="158750"/>
                  </a:lnTo>
                  <a:lnTo>
                    <a:pt x="15875" y="222250"/>
                  </a:lnTo>
                  <a:lnTo>
                    <a:pt x="143243" y="220700"/>
                  </a:lnTo>
                  <a:lnTo>
                    <a:pt x="143090" y="157162"/>
                  </a:lnTo>
                  <a:lnTo>
                    <a:pt x="156984" y="152692"/>
                  </a:lnTo>
                  <a:lnTo>
                    <a:pt x="156794" y="70954"/>
                  </a:lnTo>
                  <a:lnTo>
                    <a:pt x="141363" y="70523"/>
                  </a:lnTo>
                  <a:lnTo>
                    <a:pt x="141211" y="5194"/>
                  </a:lnTo>
                  <a:lnTo>
                    <a:pt x="158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797490" y="5506338"/>
              <a:ext cx="69850" cy="166370"/>
            </a:xfrm>
            <a:custGeom>
              <a:avLst/>
              <a:gdLst/>
              <a:ahLst/>
              <a:cxnLst/>
              <a:rect l="l" t="t" r="r" b="b"/>
              <a:pathLst>
                <a:path w="69850" h="166370">
                  <a:moveTo>
                    <a:pt x="0" y="0"/>
                  </a:moveTo>
                  <a:lnTo>
                    <a:pt x="139" y="165620"/>
                  </a:lnTo>
                  <a:lnTo>
                    <a:pt x="69761" y="166001"/>
                  </a:lnTo>
                  <a:lnTo>
                    <a:pt x="69456" y="24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566464" y="5799835"/>
              <a:ext cx="136525" cy="222885"/>
            </a:xfrm>
            <a:custGeom>
              <a:avLst/>
              <a:gdLst/>
              <a:ahLst/>
              <a:cxnLst/>
              <a:rect l="l" t="t" r="r" b="b"/>
              <a:pathLst>
                <a:path w="136525" h="222885">
                  <a:moveTo>
                    <a:pt x="136525" y="520"/>
                  </a:moveTo>
                  <a:lnTo>
                    <a:pt x="15875" y="0"/>
                  </a:lnTo>
                  <a:lnTo>
                    <a:pt x="15875" y="64020"/>
                  </a:lnTo>
                  <a:lnTo>
                    <a:pt x="0" y="64020"/>
                  </a:lnTo>
                  <a:lnTo>
                    <a:pt x="0" y="159270"/>
                  </a:lnTo>
                  <a:lnTo>
                    <a:pt x="15875" y="159270"/>
                  </a:lnTo>
                  <a:lnTo>
                    <a:pt x="15875" y="222770"/>
                  </a:lnTo>
                  <a:lnTo>
                    <a:pt x="136525" y="222770"/>
                  </a:lnTo>
                  <a:lnTo>
                    <a:pt x="136525" y="159270"/>
                  </a:lnTo>
                  <a:lnTo>
                    <a:pt x="120650" y="159270"/>
                  </a:lnTo>
                  <a:lnTo>
                    <a:pt x="120650" y="64020"/>
                  </a:lnTo>
                  <a:lnTo>
                    <a:pt x="136525" y="64020"/>
                  </a:lnTo>
                  <a:lnTo>
                    <a:pt x="136525" y="5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687114" y="5800356"/>
              <a:ext cx="74930" cy="222250"/>
            </a:xfrm>
            <a:custGeom>
              <a:avLst/>
              <a:gdLst/>
              <a:ahLst/>
              <a:cxnLst/>
              <a:rect l="l" t="t" r="r" b="b"/>
              <a:pathLst>
                <a:path w="74929" h="222250">
                  <a:moveTo>
                    <a:pt x="58737" y="158750"/>
                  </a:moveTo>
                  <a:lnTo>
                    <a:pt x="0" y="158750"/>
                  </a:lnTo>
                  <a:lnTo>
                    <a:pt x="0" y="63500"/>
                  </a:lnTo>
                  <a:lnTo>
                    <a:pt x="58737" y="63500"/>
                  </a:lnTo>
                  <a:lnTo>
                    <a:pt x="58737" y="158750"/>
                  </a:lnTo>
                  <a:close/>
                </a:path>
                <a:path w="74929" h="222250">
                  <a:moveTo>
                    <a:pt x="74612" y="63500"/>
                  </a:moveTo>
                  <a:lnTo>
                    <a:pt x="74612" y="0"/>
                  </a:lnTo>
                  <a:lnTo>
                    <a:pt x="15875" y="0"/>
                  </a:lnTo>
                  <a:lnTo>
                    <a:pt x="15875" y="63500"/>
                  </a:lnTo>
                  <a:lnTo>
                    <a:pt x="74612" y="63500"/>
                  </a:lnTo>
                  <a:close/>
                </a:path>
                <a:path w="74929" h="222250">
                  <a:moveTo>
                    <a:pt x="74612" y="222250"/>
                  </a:moveTo>
                  <a:lnTo>
                    <a:pt x="74612" y="158750"/>
                  </a:lnTo>
                  <a:lnTo>
                    <a:pt x="15875" y="158750"/>
                  </a:lnTo>
                  <a:lnTo>
                    <a:pt x="15875" y="222250"/>
                  </a:lnTo>
                  <a:lnTo>
                    <a:pt x="74612" y="2222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745852" y="5800356"/>
              <a:ext cx="157480" cy="222250"/>
            </a:xfrm>
            <a:custGeom>
              <a:avLst/>
              <a:gdLst/>
              <a:ahLst/>
              <a:cxnLst/>
              <a:rect l="l" t="t" r="r" b="b"/>
              <a:pathLst>
                <a:path w="157479" h="222250">
                  <a:moveTo>
                    <a:pt x="15875" y="0"/>
                  </a:moveTo>
                  <a:lnTo>
                    <a:pt x="15875" y="63500"/>
                  </a:lnTo>
                  <a:lnTo>
                    <a:pt x="0" y="63500"/>
                  </a:lnTo>
                  <a:lnTo>
                    <a:pt x="0" y="158750"/>
                  </a:lnTo>
                  <a:lnTo>
                    <a:pt x="15875" y="158750"/>
                  </a:lnTo>
                  <a:lnTo>
                    <a:pt x="15875" y="222250"/>
                  </a:lnTo>
                  <a:lnTo>
                    <a:pt x="143243" y="220700"/>
                  </a:lnTo>
                  <a:lnTo>
                    <a:pt x="143090" y="157162"/>
                  </a:lnTo>
                  <a:lnTo>
                    <a:pt x="156984" y="152692"/>
                  </a:lnTo>
                  <a:lnTo>
                    <a:pt x="156794" y="70954"/>
                  </a:lnTo>
                  <a:lnTo>
                    <a:pt x="141363" y="70510"/>
                  </a:lnTo>
                  <a:lnTo>
                    <a:pt x="141211" y="5206"/>
                  </a:lnTo>
                  <a:lnTo>
                    <a:pt x="158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797490" y="5827013"/>
              <a:ext cx="69850" cy="166370"/>
            </a:xfrm>
            <a:custGeom>
              <a:avLst/>
              <a:gdLst/>
              <a:ahLst/>
              <a:cxnLst/>
              <a:rect l="l" t="t" r="r" b="b"/>
              <a:pathLst>
                <a:path w="69850" h="166370">
                  <a:moveTo>
                    <a:pt x="0" y="0"/>
                  </a:moveTo>
                  <a:lnTo>
                    <a:pt x="139" y="165620"/>
                  </a:lnTo>
                  <a:lnTo>
                    <a:pt x="69761" y="166001"/>
                  </a:lnTo>
                  <a:lnTo>
                    <a:pt x="69456" y="2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566464" y="6126860"/>
              <a:ext cx="136525" cy="222885"/>
            </a:xfrm>
            <a:custGeom>
              <a:avLst/>
              <a:gdLst/>
              <a:ahLst/>
              <a:cxnLst/>
              <a:rect l="l" t="t" r="r" b="b"/>
              <a:pathLst>
                <a:path w="136525" h="222885">
                  <a:moveTo>
                    <a:pt x="136525" y="520"/>
                  </a:moveTo>
                  <a:lnTo>
                    <a:pt x="15875" y="0"/>
                  </a:lnTo>
                  <a:lnTo>
                    <a:pt x="15875" y="64020"/>
                  </a:lnTo>
                  <a:lnTo>
                    <a:pt x="0" y="64020"/>
                  </a:lnTo>
                  <a:lnTo>
                    <a:pt x="0" y="159270"/>
                  </a:lnTo>
                  <a:lnTo>
                    <a:pt x="15875" y="159270"/>
                  </a:lnTo>
                  <a:lnTo>
                    <a:pt x="15875" y="222770"/>
                  </a:lnTo>
                  <a:lnTo>
                    <a:pt x="136525" y="222770"/>
                  </a:lnTo>
                  <a:lnTo>
                    <a:pt x="136525" y="159270"/>
                  </a:lnTo>
                  <a:lnTo>
                    <a:pt x="120650" y="159270"/>
                  </a:lnTo>
                  <a:lnTo>
                    <a:pt x="120650" y="64020"/>
                  </a:lnTo>
                  <a:lnTo>
                    <a:pt x="136525" y="64020"/>
                  </a:lnTo>
                  <a:lnTo>
                    <a:pt x="136525" y="5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687114" y="6127381"/>
              <a:ext cx="74930" cy="222250"/>
            </a:xfrm>
            <a:custGeom>
              <a:avLst/>
              <a:gdLst/>
              <a:ahLst/>
              <a:cxnLst/>
              <a:rect l="l" t="t" r="r" b="b"/>
              <a:pathLst>
                <a:path w="74929" h="222250">
                  <a:moveTo>
                    <a:pt x="58737" y="158750"/>
                  </a:moveTo>
                  <a:lnTo>
                    <a:pt x="0" y="158750"/>
                  </a:lnTo>
                  <a:lnTo>
                    <a:pt x="0" y="63500"/>
                  </a:lnTo>
                  <a:lnTo>
                    <a:pt x="58737" y="63500"/>
                  </a:lnTo>
                  <a:lnTo>
                    <a:pt x="58737" y="158750"/>
                  </a:lnTo>
                  <a:close/>
                </a:path>
                <a:path w="74929" h="222250">
                  <a:moveTo>
                    <a:pt x="74612" y="63500"/>
                  </a:moveTo>
                  <a:lnTo>
                    <a:pt x="74612" y="0"/>
                  </a:lnTo>
                  <a:lnTo>
                    <a:pt x="15875" y="0"/>
                  </a:lnTo>
                  <a:lnTo>
                    <a:pt x="15875" y="63500"/>
                  </a:lnTo>
                  <a:lnTo>
                    <a:pt x="74612" y="63500"/>
                  </a:lnTo>
                  <a:close/>
                </a:path>
                <a:path w="74929" h="222250">
                  <a:moveTo>
                    <a:pt x="74612" y="222250"/>
                  </a:moveTo>
                  <a:lnTo>
                    <a:pt x="74612" y="158750"/>
                  </a:lnTo>
                  <a:lnTo>
                    <a:pt x="15875" y="158750"/>
                  </a:lnTo>
                  <a:lnTo>
                    <a:pt x="15875" y="222250"/>
                  </a:lnTo>
                  <a:lnTo>
                    <a:pt x="74612" y="2222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745852" y="6127381"/>
              <a:ext cx="158750" cy="222250"/>
            </a:xfrm>
            <a:custGeom>
              <a:avLst/>
              <a:gdLst/>
              <a:ahLst/>
              <a:cxnLst/>
              <a:rect l="l" t="t" r="r" b="b"/>
              <a:pathLst>
                <a:path w="158750" h="222250">
                  <a:moveTo>
                    <a:pt x="16078" y="0"/>
                  </a:moveTo>
                  <a:lnTo>
                    <a:pt x="16128" y="62903"/>
                  </a:lnTo>
                  <a:lnTo>
                    <a:pt x="0" y="62991"/>
                  </a:lnTo>
                  <a:lnTo>
                    <a:pt x="0" y="158241"/>
                  </a:lnTo>
                  <a:lnTo>
                    <a:pt x="16205" y="158000"/>
                  </a:lnTo>
                  <a:lnTo>
                    <a:pt x="16255" y="221919"/>
                  </a:lnTo>
                  <a:lnTo>
                    <a:pt x="145021" y="217804"/>
                  </a:lnTo>
                  <a:lnTo>
                    <a:pt x="144411" y="154609"/>
                  </a:lnTo>
                  <a:lnTo>
                    <a:pt x="158203" y="149987"/>
                  </a:lnTo>
                  <a:lnTo>
                    <a:pt x="157365" y="69418"/>
                  </a:lnTo>
                  <a:lnTo>
                    <a:pt x="142062" y="69075"/>
                  </a:lnTo>
                  <a:lnTo>
                    <a:pt x="141465" y="5079"/>
                  </a:lnTo>
                  <a:lnTo>
                    <a:pt x="160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798061" y="6153645"/>
              <a:ext cx="71120" cy="165100"/>
            </a:xfrm>
            <a:custGeom>
              <a:avLst/>
              <a:gdLst/>
              <a:ahLst/>
              <a:cxnLst/>
              <a:rect l="l" t="t" r="r" b="b"/>
              <a:pathLst>
                <a:path w="71120" h="165100">
                  <a:moveTo>
                    <a:pt x="0" y="0"/>
                  </a:moveTo>
                  <a:lnTo>
                    <a:pt x="571" y="164833"/>
                  </a:lnTo>
                  <a:lnTo>
                    <a:pt x="70777" y="163982"/>
                  </a:lnTo>
                  <a:lnTo>
                    <a:pt x="69456" y="22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513708" y="5504065"/>
              <a:ext cx="69215" cy="198755"/>
            </a:xfrm>
            <a:custGeom>
              <a:avLst/>
              <a:gdLst/>
              <a:ahLst/>
              <a:cxnLst/>
              <a:rect l="l" t="t" r="r" b="b"/>
              <a:pathLst>
                <a:path w="69214" h="198754">
                  <a:moveTo>
                    <a:pt x="68630" y="0"/>
                  </a:moveTo>
                  <a:lnTo>
                    <a:pt x="18202" y="34877"/>
                  </a:lnTo>
                  <a:lnTo>
                    <a:pt x="0" y="99110"/>
                  </a:lnTo>
                  <a:lnTo>
                    <a:pt x="5289" y="135421"/>
                  </a:lnTo>
                  <a:lnTo>
                    <a:pt x="19821" y="165757"/>
                  </a:lnTo>
                  <a:lnTo>
                    <a:pt x="41587" y="187525"/>
                  </a:lnTo>
                  <a:lnTo>
                    <a:pt x="68579" y="198132"/>
                  </a:lnTo>
                  <a:lnTo>
                    <a:pt x="68986" y="197865"/>
                  </a:lnTo>
                  <a:lnTo>
                    <a:pt x="68630" y="197865"/>
                  </a:lnTo>
                  <a:lnTo>
                    <a:pt x="68630" y="134365"/>
                  </a:lnTo>
                  <a:lnTo>
                    <a:pt x="52755" y="134365"/>
                  </a:lnTo>
                  <a:lnTo>
                    <a:pt x="52755" y="39115"/>
                  </a:lnTo>
                  <a:lnTo>
                    <a:pt x="68630" y="39115"/>
                  </a:lnTo>
                  <a:lnTo>
                    <a:pt x="686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489020" y="5480697"/>
              <a:ext cx="163195" cy="245745"/>
            </a:xfrm>
            <a:custGeom>
              <a:avLst/>
              <a:gdLst/>
              <a:ahLst/>
              <a:cxnLst/>
              <a:rect l="l" t="t" r="r" b="b"/>
              <a:pathLst>
                <a:path w="163195" h="245745">
                  <a:moveTo>
                    <a:pt x="93319" y="0"/>
                  </a:moveTo>
                  <a:lnTo>
                    <a:pt x="56691" y="12320"/>
                  </a:lnTo>
                  <a:lnTo>
                    <a:pt x="27062" y="39079"/>
                  </a:lnTo>
                  <a:lnTo>
                    <a:pt x="7232" y="76918"/>
                  </a:lnTo>
                  <a:lnTo>
                    <a:pt x="0" y="122478"/>
                  </a:lnTo>
                  <a:lnTo>
                    <a:pt x="8011" y="170365"/>
                  </a:lnTo>
                  <a:lnTo>
                    <a:pt x="29860" y="209470"/>
                  </a:lnTo>
                  <a:lnTo>
                    <a:pt x="62268" y="235835"/>
                  </a:lnTo>
                  <a:lnTo>
                    <a:pt x="101955" y="245503"/>
                  </a:lnTo>
                  <a:lnTo>
                    <a:pt x="118640" y="243845"/>
                  </a:lnTo>
                  <a:lnTo>
                    <a:pt x="134442" y="239060"/>
                  </a:lnTo>
                  <a:lnTo>
                    <a:pt x="149157" y="231428"/>
                  </a:lnTo>
                  <a:lnTo>
                    <a:pt x="162585" y="221234"/>
                  </a:lnTo>
                  <a:lnTo>
                    <a:pt x="93675" y="221234"/>
                  </a:lnTo>
                  <a:lnTo>
                    <a:pt x="93268" y="221500"/>
                  </a:lnTo>
                  <a:lnTo>
                    <a:pt x="66276" y="210893"/>
                  </a:lnTo>
                  <a:lnTo>
                    <a:pt x="44510" y="189125"/>
                  </a:lnTo>
                  <a:lnTo>
                    <a:pt x="29978" y="158789"/>
                  </a:lnTo>
                  <a:lnTo>
                    <a:pt x="24688" y="122478"/>
                  </a:lnTo>
                  <a:lnTo>
                    <a:pt x="29531" y="87689"/>
                  </a:lnTo>
                  <a:lnTo>
                    <a:pt x="42891" y="58245"/>
                  </a:lnTo>
                  <a:lnTo>
                    <a:pt x="63018" y="36407"/>
                  </a:lnTo>
                  <a:lnTo>
                    <a:pt x="88163" y="24434"/>
                  </a:lnTo>
                  <a:lnTo>
                    <a:pt x="93319" y="23368"/>
                  </a:lnTo>
                  <a:lnTo>
                    <a:pt x="9331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515677" y="5824181"/>
              <a:ext cx="66675" cy="192405"/>
            </a:xfrm>
            <a:custGeom>
              <a:avLst/>
              <a:gdLst/>
              <a:ahLst/>
              <a:cxnLst/>
              <a:rect l="l" t="t" r="r" b="b"/>
              <a:pathLst>
                <a:path w="66675" h="192404">
                  <a:moveTo>
                    <a:pt x="66662" y="0"/>
                  </a:moveTo>
                  <a:lnTo>
                    <a:pt x="40430" y="10288"/>
                  </a:lnTo>
                  <a:lnTo>
                    <a:pt x="19272" y="31407"/>
                  </a:lnTo>
                  <a:lnTo>
                    <a:pt x="5143" y="60850"/>
                  </a:lnTo>
                  <a:lnTo>
                    <a:pt x="0" y="96113"/>
                  </a:lnTo>
                  <a:lnTo>
                    <a:pt x="5142" y="131369"/>
                  </a:lnTo>
                  <a:lnTo>
                    <a:pt x="19267" y="160808"/>
                  </a:lnTo>
                  <a:lnTo>
                    <a:pt x="40424" y="181926"/>
                  </a:lnTo>
                  <a:lnTo>
                    <a:pt x="66662" y="192214"/>
                  </a:lnTo>
                  <a:lnTo>
                    <a:pt x="66662" y="134924"/>
                  </a:lnTo>
                  <a:lnTo>
                    <a:pt x="50787" y="134924"/>
                  </a:lnTo>
                  <a:lnTo>
                    <a:pt x="50787" y="39674"/>
                  </a:lnTo>
                  <a:lnTo>
                    <a:pt x="66662" y="39674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491699" y="5801347"/>
              <a:ext cx="150495" cy="238760"/>
            </a:xfrm>
            <a:custGeom>
              <a:avLst/>
              <a:gdLst/>
              <a:ahLst/>
              <a:cxnLst/>
              <a:rect l="l" t="t" r="r" b="b"/>
              <a:pathLst>
                <a:path w="150495" h="238760">
                  <a:moveTo>
                    <a:pt x="90639" y="0"/>
                  </a:moveTo>
                  <a:lnTo>
                    <a:pt x="55067" y="11952"/>
                  </a:lnTo>
                  <a:lnTo>
                    <a:pt x="26288" y="37936"/>
                  </a:lnTo>
                  <a:lnTo>
                    <a:pt x="7025" y="74686"/>
                  </a:lnTo>
                  <a:lnTo>
                    <a:pt x="0" y="118935"/>
                  </a:lnTo>
                  <a:lnTo>
                    <a:pt x="7781" y="165438"/>
                  </a:lnTo>
                  <a:lnTo>
                    <a:pt x="29003" y="203417"/>
                  </a:lnTo>
                  <a:lnTo>
                    <a:pt x="60478" y="229026"/>
                  </a:lnTo>
                  <a:lnTo>
                    <a:pt x="99021" y="238417"/>
                  </a:lnTo>
                  <a:lnTo>
                    <a:pt x="112756" y="237256"/>
                  </a:lnTo>
                  <a:lnTo>
                    <a:pt x="125901" y="233891"/>
                  </a:lnTo>
                  <a:lnTo>
                    <a:pt x="138341" y="228499"/>
                  </a:lnTo>
                  <a:lnTo>
                    <a:pt x="149961" y="221259"/>
                  </a:lnTo>
                  <a:lnTo>
                    <a:pt x="90639" y="221259"/>
                  </a:lnTo>
                  <a:lnTo>
                    <a:pt x="90639" y="215049"/>
                  </a:lnTo>
                  <a:lnTo>
                    <a:pt x="64402" y="204760"/>
                  </a:lnTo>
                  <a:lnTo>
                    <a:pt x="43245" y="183643"/>
                  </a:lnTo>
                  <a:lnTo>
                    <a:pt x="29119" y="154203"/>
                  </a:lnTo>
                  <a:lnTo>
                    <a:pt x="23977" y="118948"/>
                  </a:lnTo>
                  <a:lnTo>
                    <a:pt x="29121" y="83685"/>
                  </a:lnTo>
                  <a:lnTo>
                    <a:pt x="43249" y="54241"/>
                  </a:lnTo>
                  <a:lnTo>
                    <a:pt x="64407" y="33123"/>
                  </a:lnTo>
                  <a:lnTo>
                    <a:pt x="90639" y="22834"/>
                  </a:lnTo>
                  <a:lnTo>
                    <a:pt x="9063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513620" y="6152159"/>
              <a:ext cx="90170" cy="200025"/>
            </a:xfrm>
            <a:custGeom>
              <a:avLst/>
              <a:gdLst/>
              <a:ahLst/>
              <a:cxnLst/>
              <a:rect l="l" t="t" r="r" b="b"/>
              <a:pathLst>
                <a:path w="90170" h="200025">
                  <a:moveTo>
                    <a:pt x="89966" y="197472"/>
                  </a:moveTo>
                  <a:lnTo>
                    <a:pt x="69222" y="197472"/>
                  </a:lnTo>
                  <a:lnTo>
                    <a:pt x="77711" y="199682"/>
                  </a:lnTo>
                  <a:lnTo>
                    <a:pt x="81635" y="199682"/>
                  </a:lnTo>
                  <a:lnTo>
                    <a:pt x="85483" y="199313"/>
                  </a:lnTo>
                  <a:lnTo>
                    <a:pt x="89242" y="198589"/>
                  </a:lnTo>
                  <a:lnTo>
                    <a:pt x="89966" y="197472"/>
                  </a:lnTo>
                  <a:close/>
                </a:path>
                <a:path w="90170" h="200025">
                  <a:moveTo>
                    <a:pt x="68719" y="197341"/>
                  </a:moveTo>
                  <a:lnTo>
                    <a:pt x="68719" y="197472"/>
                  </a:lnTo>
                  <a:lnTo>
                    <a:pt x="69222" y="197472"/>
                  </a:lnTo>
                  <a:lnTo>
                    <a:pt x="68719" y="197341"/>
                  </a:lnTo>
                  <a:close/>
                </a:path>
                <a:path w="90170" h="200025">
                  <a:moveTo>
                    <a:pt x="68719" y="0"/>
                  </a:moveTo>
                  <a:lnTo>
                    <a:pt x="19391" y="33239"/>
                  </a:lnTo>
                  <a:lnTo>
                    <a:pt x="0" y="99466"/>
                  </a:lnTo>
                  <a:lnTo>
                    <a:pt x="6105" y="138474"/>
                  </a:lnTo>
                  <a:lnTo>
                    <a:pt x="22758" y="170329"/>
                  </a:lnTo>
                  <a:lnTo>
                    <a:pt x="47459" y="191806"/>
                  </a:lnTo>
                  <a:lnTo>
                    <a:pt x="68719" y="197341"/>
                  </a:lnTo>
                  <a:lnTo>
                    <a:pt x="68719" y="133972"/>
                  </a:lnTo>
                  <a:lnTo>
                    <a:pt x="52844" y="133972"/>
                  </a:lnTo>
                  <a:lnTo>
                    <a:pt x="52844" y="38722"/>
                  </a:lnTo>
                  <a:lnTo>
                    <a:pt x="68719" y="38722"/>
                  </a:lnTo>
                  <a:lnTo>
                    <a:pt x="687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488804" y="6128461"/>
              <a:ext cx="165100" cy="247015"/>
            </a:xfrm>
            <a:custGeom>
              <a:avLst/>
              <a:gdLst/>
              <a:ahLst/>
              <a:cxnLst/>
              <a:rect l="l" t="t" r="r" b="b"/>
              <a:pathLst>
                <a:path w="165100" h="247014">
                  <a:moveTo>
                    <a:pt x="93535" y="0"/>
                  </a:moveTo>
                  <a:lnTo>
                    <a:pt x="56808" y="12479"/>
                  </a:lnTo>
                  <a:lnTo>
                    <a:pt x="27112" y="39408"/>
                  </a:lnTo>
                  <a:lnTo>
                    <a:pt x="7244" y="77423"/>
                  </a:lnTo>
                  <a:lnTo>
                    <a:pt x="0" y="123164"/>
                  </a:lnTo>
                  <a:lnTo>
                    <a:pt x="8056" y="171321"/>
                  </a:lnTo>
                  <a:lnTo>
                    <a:pt x="30027" y="210648"/>
                  </a:lnTo>
                  <a:lnTo>
                    <a:pt x="62616" y="237164"/>
                  </a:lnTo>
                  <a:lnTo>
                    <a:pt x="102527" y="246887"/>
                  </a:lnTo>
                  <a:lnTo>
                    <a:pt x="119775" y="245127"/>
                  </a:lnTo>
                  <a:lnTo>
                    <a:pt x="136075" y="240049"/>
                  </a:lnTo>
                  <a:lnTo>
                    <a:pt x="151206" y="231961"/>
                  </a:lnTo>
                  <a:lnTo>
                    <a:pt x="164947" y="221170"/>
                  </a:lnTo>
                  <a:lnTo>
                    <a:pt x="114782" y="221170"/>
                  </a:lnTo>
                  <a:lnTo>
                    <a:pt x="114058" y="222288"/>
                  </a:lnTo>
                  <a:lnTo>
                    <a:pt x="110299" y="223012"/>
                  </a:lnTo>
                  <a:lnTo>
                    <a:pt x="106451" y="223380"/>
                  </a:lnTo>
                  <a:lnTo>
                    <a:pt x="102527" y="223380"/>
                  </a:lnTo>
                  <a:lnTo>
                    <a:pt x="72275" y="215504"/>
                  </a:lnTo>
                  <a:lnTo>
                    <a:pt x="47574" y="194027"/>
                  </a:lnTo>
                  <a:lnTo>
                    <a:pt x="30921" y="162172"/>
                  </a:lnTo>
                  <a:lnTo>
                    <a:pt x="24815" y="123164"/>
                  </a:lnTo>
                  <a:lnTo>
                    <a:pt x="29985" y="87152"/>
                  </a:lnTo>
                  <a:lnTo>
                    <a:pt x="44207" y="56937"/>
                  </a:lnTo>
                  <a:lnTo>
                    <a:pt x="65551" y="35003"/>
                  </a:lnTo>
                  <a:lnTo>
                    <a:pt x="92087" y="23837"/>
                  </a:lnTo>
                  <a:lnTo>
                    <a:pt x="93535" y="23698"/>
                  </a:lnTo>
                  <a:lnTo>
                    <a:pt x="9353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080956" y="5260314"/>
              <a:ext cx="2371725" cy="1512570"/>
            </a:xfrm>
            <a:custGeom>
              <a:avLst/>
              <a:gdLst/>
              <a:ahLst/>
              <a:cxnLst/>
              <a:rect l="l" t="t" r="r" b="b"/>
              <a:pathLst>
                <a:path w="2371725" h="1512570">
                  <a:moveTo>
                    <a:pt x="318566" y="86791"/>
                  </a:moveTo>
                  <a:lnTo>
                    <a:pt x="306654" y="39573"/>
                  </a:lnTo>
                  <a:lnTo>
                    <a:pt x="270941" y="23291"/>
                  </a:lnTo>
                  <a:lnTo>
                    <a:pt x="12700" y="0"/>
                  </a:lnTo>
                  <a:lnTo>
                    <a:pt x="3175" y="0"/>
                  </a:lnTo>
                  <a:lnTo>
                    <a:pt x="0" y="3175"/>
                  </a:lnTo>
                  <a:lnTo>
                    <a:pt x="4241" y="1480604"/>
                  </a:lnTo>
                  <a:lnTo>
                    <a:pt x="6616" y="1495399"/>
                  </a:lnTo>
                  <a:lnTo>
                    <a:pt x="13766" y="1506004"/>
                  </a:lnTo>
                  <a:lnTo>
                    <a:pt x="25666" y="1511858"/>
                  </a:lnTo>
                  <a:lnTo>
                    <a:pt x="42341" y="1512354"/>
                  </a:lnTo>
                  <a:lnTo>
                    <a:pt x="318566" y="1502829"/>
                  </a:lnTo>
                  <a:lnTo>
                    <a:pt x="318566" y="86791"/>
                  </a:lnTo>
                  <a:close/>
                </a:path>
                <a:path w="2371725" h="1512570">
                  <a:moveTo>
                    <a:pt x="2371115" y="861441"/>
                  </a:moveTo>
                  <a:lnTo>
                    <a:pt x="2323490" y="856043"/>
                  </a:lnTo>
                  <a:lnTo>
                    <a:pt x="2326665" y="867791"/>
                  </a:lnTo>
                  <a:lnTo>
                    <a:pt x="2322195" y="903668"/>
                  </a:lnTo>
                  <a:lnTo>
                    <a:pt x="2277453" y="959866"/>
                  </a:lnTo>
                  <a:lnTo>
                    <a:pt x="2237524" y="978801"/>
                  </a:lnTo>
                  <a:lnTo>
                    <a:pt x="2186140" y="990676"/>
                  </a:lnTo>
                  <a:lnTo>
                    <a:pt x="2123465" y="994791"/>
                  </a:lnTo>
                  <a:lnTo>
                    <a:pt x="2037689" y="994295"/>
                  </a:lnTo>
                  <a:lnTo>
                    <a:pt x="1980184" y="993203"/>
                  </a:lnTo>
                  <a:lnTo>
                    <a:pt x="1920265" y="991616"/>
                  </a:lnTo>
                  <a:lnTo>
                    <a:pt x="1920265" y="1032891"/>
                  </a:lnTo>
                  <a:lnTo>
                    <a:pt x="1955749" y="1031595"/>
                  </a:lnTo>
                  <a:lnTo>
                    <a:pt x="2000605" y="1032776"/>
                  </a:lnTo>
                  <a:lnTo>
                    <a:pt x="2052853" y="1034478"/>
                  </a:lnTo>
                  <a:lnTo>
                    <a:pt x="2110575" y="1034770"/>
                  </a:lnTo>
                  <a:lnTo>
                    <a:pt x="2171801" y="1031709"/>
                  </a:lnTo>
                  <a:lnTo>
                    <a:pt x="2234590" y="1023366"/>
                  </a:lnTo>
                  <a:lnTo>
                    <a:pt x="2288971" y="1005611"/>
                  </a:lnTo>
                  <a:lnTo>
                    <a:pt x="2329002" y="977341"/>
                  </a:lnTo>
                  <a:lnTo>
                    <a:pt x="2355481" y="941755"/>
                  </a:lnTo>
                  <a:lnTo>
                    <a:pt x="2369248" y="902055"/>
                  </a:lnTo>
                  <a:lnTo>
                    <a:pt x="2371115" y="861441"/>
                  </a:lnTo>
                  <a:close/>
                </a:path>
                <a:path w="2371725" h="1512570">
                  <a:moveTo>
                    <a:pt x="2371115" y="810641"/>
                  </a:moveTo>
                  <a:lnTo>
                    <a:pt x="2361590" y="623316"/>
                  </a:lnTo>
                  <a:lnTo>
                    <a:pt x="2323490" y="582993"/>
                  </a:lnTo>
                  <a:lnTo>
                    <a:pt x="2317140" y="591566"/>
                  </a:lnTo>
                  <a:lnTo>
                    <a:pt x="2326309" y="702106"/>
                  </a:lnTo>
                  <a:lnTo>
                    <a:pt x="2331021" y="761428"/>
                  </a:lnTo>
                  <a:lnTo>
                    <a:pt x="2332761" y="789813"/>
                  </a:lnTo>
                  <a:lnTo>
                    <a:pt x="2333015" y="817943"/>
                  </a:lnTo>
                  <a:lnTo>
                    <a:pt x="2371115" y="81064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123298" y="5318531"/>
              <a:ext cx="220345" cy="1400175"/>
            </a:xfrm>
            <a:custGeom>
              <a:avLst/>
              <a:gdLst/>
              <a:ahLst/>
              <a:cxnLst/>
              <a:rect l="l" t="t" r="r" b="b"/>
              <a:pathLst>
                <a:path w="220345" h="1400175">
                  <a:moveTo>
                    <a:pt x="0" y="0"/>
                  </a:moveTo>
                  <a:lnTo>
                    <a:pt x="12700" y="1400162"/>
                  </a:lnTo>
                  <a:lnTo>
                    <a:pt x="220141" y="1389583"/>
                  </a:lnTo>
                  <a:lnTo>
                    <a:pt x="220141" y="222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123298" y="5318531"/>
              <a:ext cx="220345" cy="1400175"/>
            </a:xfrm>
            <a:custGeom>
              <a:avLst/>
              <a:gdLst/>
              <a:ahLst/>
              <a:cxnLst/>
              <a:rect l="l" t="t" r="r" b="b"/>
              <a:pathLst>
                <a:path w="220345" h="1400175">
                  <a:moveTo>
                    <a:pt x="12700" y="1400162"/>
                  </a:moveTo>
                  <a:lnTo>
                    <a:pt x="220141" y="1389583"/>
                  </a:lnTo>
                  <a:lnTo>
                    <a:pt x="220141" y="22225"/>
                  </a:lnTo>
                  <a:lnTo>
                    <a:pt x="0" y="0"/>
                  </a:lnTo>
                  <a:lnTo>
                    <a:pt x="12700" y="140016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515322" y="6449732"/>
              <a:ext cx="352425" cy="254000"/>
            </a:xfrm>
            <a:custGeom>
              <a:avLst/>
              <a:gdLst/>
              <a:ahLst/>
              <a:cxnLst/>
              <a:rect l="l" t="t" r="r" b="b"/>
              <a:pathLst>
                <a:path w="352425" h="254000">
                  <a:moveTo>
                    <a:pt x="127000" y="6350"/>
                  </a:moveTo>
                  <a:lnTo>
                    <a:pt x="34925" y="6350"/>
                  </a:lnTo>
                  <a:lnTo>
                    <a:pt x="15875" y="31750"/>
                  </a:lnTo>
                  <a:lnTo>
                    <a:pt x="127000" y="38100"/>
                  </a:lnTo>
                  <a:lnTo>
                    <a:pt x="127000" y="6350"/>
                  </a:lnTo>
                  <a:close/>
                </a:path>
                <a:path w="352425" h="254000">
                  <a:moveTo>
                    <a:pt x="142875" y="244475"/>
                  </a:moveTo>
                  <a:lnTo>
                    <a:pt x="139700" y="206375"/>
                  </a:lnTo>
                  <a:lnTo>
                    <a:pt x="117475" y="203200"/>
                  </a:lnTo>
                  <a:lnTo>
                    <a:pt x="117475" y="149225"/>
                  </a:lnTo>
                  <a:lnTo>
                    <a:pt x="101600" y="149225"/>
                  </a:lnTo>
                  <a:lnTo>
                    <a:pt x="101600" y="209550"/>
                  </a:lnTo>
                  <a:lnTo>
                    <a:pt x="38100" y="209550"/>
                  </a:lnTo>
                  <a:lnTo>
                    <a:pt x="38100" y="149225"/>
                  </a:lnTo>
                  <a:lnTo>
                    <a:pt x="23317" y="149225"/>
                  </a:lnTo>
                  <a:lnTo>
                    <a:pt x="25400" y="95250"/>
                  </a:lnTo>
                  <a:lnTo>
                    <a:pt x="127000" y="95250"/>
                  </a:lnTo>
                  <a:lnTo>
                    <a:pt x="127000" y="76200"/>
                  </a:lnTo>
                  <a:lnTo>
                    <a:pt x="15875" y="76200"/>
                  </a:lnTo>
                  <a:lnTo>
                    <a:pt x="6591" y="96545"/>
                  </a:lnTo>
                  <a:lnTo>
                    <a:pt x="5943" y="124625"/>
                  </a:lnTo>
                  <a:lnTo>
                    <a:pt x="11849" y="153898"/>
                  </a:lnTo>
                  <a:lnTo>
                    <a:pt x="22225" y="177800"/>
                  </a:lnTo>
                  <a:lnTo>
                    <a:pt x="22225" y="212725"/>
                  </a:lnTo>
                  <a:lnTo>
                    <a:pt x="0" y="225425"/>
                  </a:lnTo>
                  <a:lnTo>
                    <a:pt x="0" y="254000"/>
                  </a:lnTo>
                  <a:lnTo>
                    <a:pt x="60325" y="254000"/>
                  </a:lnTo>
                  <a:lnTo>
                    <a:pt x="70345" y="252018"/>
                  </a:lnTo>
                  <a:lnTo>
                    <a:pt x="73812" y="247650"/>
                  </a:lnTo>
                  <a:lnTo>
                    <a:pt x="73710" y="243293"/>
                  </a:lnTo>
                  <a:lnTo>
                    <a:pt x="73025" y="241300"/>
                  </a:lnTo>
                  <a:lnTo>
                    <a:pt x="142875" y="244475"/>
                  </a:lnTo>
                  <a:close/>
                </a:path>
                <a:path w="352425" h="254000">
                  <a:moveTo>
                    <a:pt x="352425" y="44450"/>
                  </a:moveTo>
                  <a:lnTo>
                    <a:pt x="298450" y="44450"/>
                  </a:lnTo>
                  <a:lnTo>
                    <a:pt x="307975" y="0"/>
                  </a:lnTo>
                  <a:lnTo>
                    <a:pt x="158750" y="0"/>
                  </a:lnTo>
                  <a:lnTo>
                    <a:pt x="155575" y="98425"/>
                  </a:lnTo>
                  <a:lnTo>
                    <a:pt x="184150" y="101600"/>
                  </a:lnTo>
                  <a:lnTo>
                    <a:pt x="184150" y="146050"/>
                  </a:lnTo>
                  <a:lnTo>
                    <a:pt x="158750" y="146050"/>
                  </a:lnTo>
                  <a:lnTo>
                    <a:pt x="161925" y="247650"/>
                  </a:lnTo>
                  <a:lnTo>
                    <a:pt x="304800" y="231775"/>
                  </a:lnTo>
                  <a:lnTo>
                    <a:pt x="304800" y="244475"/>
                  </a:lnTo>
                  <a:lnTo>
                    <a:pt x="342900" y="247650"/>
                  </a:lnTo>
                  <a:lnTo>
                    <a:pt x="346075" y="155575"/>
                  </a:lnTo>
                  <a:lnTo>
                    <a:pt x="323850" y="155575"/>
                  </a:lnTo>
                  <a:lnTo>
                    <a:pt x="327025" y="88900"/>
                  </a:lnTo>
                  <a:lnTo>
                    <a:pt x="352425" y="92075"/>
                  </a:lnTo>
                  <a:lnTo>
                    <a:pt x="352425" y="4445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585172" y="6379882"/>
              <a:ext cx="292100" cy="168275"/>
            </a:xfrm>
            <a:custGeom>
              <a:avLst/>
              <a:gdLst/>
              <a:ahLst/>
              <a:cxnLst/>
              <a:rect l="l" t="t" r="r" b="b"/>
              <a:pathLst>
                <a:path w="292100" h="168275">
                  <a:moveTo>
                    <a:pt x="85725" y="76200"/>
                  </a:moveTo>
                  <a:lnTo>
                    <a:pt x="57150" y="76200"/>
                  </a:lnTo>
                  <a:lnTo>
                    <a:pt x="57150" y="168275"/>
                  </a:lnTo>
                  <a:lnTo>
                    <a:pt x="85725" y="168275"/>
                  </a:lnTo>
                  <a:lnTo>
                    <a:pt x="85725" y="76200"/>
                  </a:lnTo>
                  <a:close/>
                </a:path>
                <a:path w="292100" h="168275">
                  <a:moveTo>
                    <a:pt x="222250" y="53975"/>
                  </a:moveTo>
                  <a:lnTo>
                    <a:pt x="0" y="53975"/>
                  </a:lnTo>
                  <a:lnTo>
                    <a:pt x="0" y="66675"/>
                  </a:lnTo>
                  <a:lnTo>
                    <a:pt x="222250" y="66675"/>
                  </a:lnTo>
                  <a:lnTo>
                    <a:pt x="222250" y="53975"/>
                  </a:lnTo>
                  <a:close/>
                </a:path>
                <a:path w="292100" h="168275">
                  <a:moveTo>
                    <a:pt x="292100" y="0"/>
                  </a:moveTo>
                  <a:lnTo>
                    <a:pt x="273050" y="0"/>
                  </a:lnTo>
                  <a:lnTo>
                    <a:pt x="168275" y="0"/>
                  </a:lnTo>
                  <a:lnTo>
                    <a:pt x="130810" y="355"/>
                  </a:lnTo>
                  <a:lnTo>
                    <a:pt x="92468" y="5168"/>
                  </a:lnTo>
                  <a:lnTo>
                    <a:pt x="57099" y="12954"/>
                  </a:lnTo>
                  <a:lnTo>
                    <a:pt x="28575" y="22225"/>
                  </a:lnTo>
                  <a:lnTo>
                    <a:pt x="168275" y="22225"/>
                  </a:lnTo>
                  <a:lnTo>
                    <a:pt x="168275" y="25400"/>
                  </a:lnTo>
                  <a:lnTo>
                    <a:pt x="273050" y="25400"/>
                  </a:lnTo>
                  <a:lnTo>
                    <a:pt x="273050" y="107950"/>
                  </a:lnTo>
                  <a:lnTo>
                    <a:pt x="292100" y="107950"/>
                  </a:lnTo>
                  <a:lnTo>
                    <a:pt x="292100" y="25400"/>
                  </a:lnTo>
                  <a:lnTo>
                    <a:pt x="29210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823297" y="6462432"/>
              <a:ext cx="161925" cy="174625"/>
            </a:xfrm>
            <a:custGeom>
              <a:avLst/>
              <a:gdLst/>
              <a:ahLst/>
              <a:cxnLst/>
              <a:rect l="l" t="t" r="r" b="b"/>
              <a:pathLst>
                <a:path w="161925" h="174625">
                  <a:moveTo>
                    <a:pt x="53975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53975" y="25400"/>
                  </a:lnTo>
                  <a:lnTo>
                    <a:pt x="53975" y="0"/>
                  </a:lnTo>
                  <a:close/>
                </a:path>
                <a:path w="161925" h="174625">
                  <a:moveTo>
                    <a:pt x="117475" y="63500"/>
                  </a:moveTo>
                  <a:lnTo>
                    <a:pt x="76200" y="63500"/>
                  </a:lnTo>
                  <a:lnTo>
                    <a:pt x="47625" y="63500"/>
                  </a:lnTo>
                  <a:lnTo>
                    <a:pt x="47625" y="79375"/>
                  </a:lnTo>
                  <a:lnTo>
                    <a:pt x="76200" y="79375"/>
                  </a:lnTo>
                  <a:lnTo>
                    <a:pt x="76200" y="149225"/>
                  </a:lnTo>
                  <a:lnTo>
                    <a:pt x="117475" y="149225"/>
                  </a:lnTo>
                  <a:lnTo>
                    <a:pt x="117475" y="79375"/>
                  </a:lnTo>
                  <a:lnTo>
                    <a:pt x="117475" y="63500"/>
                  </a:lnTo>
                  <a:close/>
                </a:path>
                <a:path w="161925" h="174625">
                  <a:moveTo>
                    <a:pt x="161925" y="60325"/>
                  </a:moveTo>
                  <a:lnTo>
                    <a:pt x="139700" y="60325"/>
                  </a:lnTo>
                  <a:lnTo>
                    <a:pt x="139700" y="174625"/>
                  </a:lnTo>
                  <a:lnTo>
                    <a:pt x="161925" y="174625"/>
                  </a:lnTo>
                  <a:lnTo>
                    <a:pt x="161925" y="6032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553422" y="6481482"/>
              <a:ext cx="371475" cy="238125"/>
            </a:xfrm>
            <a:custGeom>
              <a:avLst/>
              <a:gdLst/>
              <a:ahLst/>
              <a:cxnLst/>
              <a:rect l="l" t="t" r="r" b="b"/>
              <a:pathLst>
                <a:path w="371475" h="238125">
                  <a:moveTo>
                    <a:pt x="60325" y="117475"/>
                  </a:moveTo>
                  <a:lnTo>
                    <a:pt x="0" y="117475"/>
                  </a:lnTo>
                  <a:lnTo>
                    <a:pt x="0" y="158750"/>
                  </a:lnTo>
                  <a:lnTo>
                    <a:pt x="60325" y="158750"/>
                  </a:lnTo>
                  <a:lnTo>
                    <a:pt x="60325" y="117475"/>
                  </a:lnTo>
                  <a:close/>
                </a:path>
                <a:path w="371475" h="238125">
                  <a:moveTo>
                    <a:pt x="85725" y="0"/>
                  </a:moveTo>
                  <a:lnTo>
                    <a:pt x="19050" y="0"/>
                  </a:lnTo>
                  <a:lnTo>
                    <a:pt x="19050" y="25400"/>
                  </a:lnTo>
                  <a:lnTo>
                    <a:pt x="85725" y="25400"/>
                  </a:lnTo>
                  <a:lnTo>
                    <a:pt x="85725" y="0"/>
                  </a:lnTo>
                  <a:close/>
                </a:path>
                <a:path w="371475" h="238125">
                  <a:moveTo>
                    <a:pt x="117475" y="117475"/>
                  </a:moveTo>
                  <a:lnTo>
                    <a:pt x="88900" y="117475"/>
                  </a:lnTo>
                  <a:lnTo>
                    <a:pt x="88900" y="146050"/>
                  </a:lnTo>
                  <a:lnTo>
                    <a:pt x="117475" y="146050"/>
                  </a:lnTo>
                  <a:lnTo>
                    <a:pt x="117475" y="117475"/>
                  </a:lnTo>
                  <a:close/>
                </a:path>
                <a:path w="371475" h="238125">
                  <a:moveTo>
                    <a:pt x="352425" y="60325"/>
                  </a:moveTo>
                  <a:lnTo>
                    <a:pt x="317500" y="60325"/>
                  </a:lnTo>
                  <a:lnTo>
                    <a:pt x="317500" y="123825"/>
                  </a:lnTo>
                  <a:lnTo>
                    <a:pt x="307975" y="123825"/>
                  </a:lnTo>
                  <a:lnTo>
                    <a:pt x="307975" y="187325"/>
                  </a:lnTo>
                  <a:lnTo>
                    <a:pt x="307975" y="238125"/>
                  </a:lnTo>
                  <a:lnTo>
                    <a:pt x="327025" y="238125"/>
                  </a:lnTo>
                  <a:lnTo>
                    <a:pt x="327025" y="187325"/>
                  </a:lnTo>
                  <a:lnTo>
                    <a:pt x="352425" y="187325"/>
                  </a:lnTo>
                  <a:lnTo>
                    <a:pt x="352425" y="123825"/>
                  </a:lnTo>
                  <a:lnTo>
                    <a:pt x="352425" y="60325"/>
                  </a:lnTo>
                  <a:close/>
                </a:path>
                <a:path w="371475" h="238125">
                  <a:moveTo>
                    <a:pt x="371475" y="127000"/>
                  </a:moveTo>
                  <a:lnTo>
                    <a:pt x="355600" y="127000"/>
                  </a:lnTo>
                  <a:lnTo>
                    <a:pt x="355600" y="158750"/>
                  </a:lnTo>
                  <a:lnTo>
                    <a:pt x="371475" y="158750"/>
                  </a:lnTo>
                  <a:lnTo>
                    <a:pt x="371475" y="12700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594696" y="6786282"/>
              <a:ext cx="44450" cy="28575"/>
            </a:xfrm>
            <a:custGeom>
              <a:avLst/>
              <a:gdLst/>
              <a:ahLst/>
              <a:cxnLst/>
              <a:rect l="l" t="t" r="r" b="b"/>
              <a:pathLst>
                <a:path w="44450" h="28575">
                  <a:moveTo>
                    <a:pt x="44450" y="0"/>
                  </a:moveTo>
                  <a:lnTo>
                    <a:pt x="0" y="0"/>
                  </a:lnTo>
                  <a:lnTo>
                    <a:pt x="0" y="28574"/>
                  </a:lnTo>
                  <a:lnTo>
                    <a:pt x="44450" y="28574"/>
                  </a:lnTo>
                  <a:lnTo>
                    <a:pt x="444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880447" y="5986182"/>
              <a:ext cx="80645" cy="516890"/>
            </a:xfrm>
            <a:custGeom>
              <a:avLst/>
              <a:gdLst/>
              <a:ahLst/>
              <a:cxnLst/>
              <a:rect l="l" t="t" r="r" b="b"/>
              <a:pathLst>
                <a:path w="80645" h="516890">
                  <a:moveTo>
                    <a:pt x="42329" y="84658"/>
                  </a:moveTo>
                  <a:lnTo>
                    <a:pt x="29629" y="0"/>
                  </a:lnTo>
                  <a:lnTo>
                    <a:pt x="8470" y="0"/>
                  </a:lnTo>
                  <a:lnTo>
                    <a:pt x="8470" y="101600"/>
                  </a:lnTo>
                  <a:lnTo>
                    <a:pt x="42329" y="84658"/>
                  </a:lnTo>
                  <a:close/>
                </a:path>
                <a:path w="80645" h="516890">
                  <a:moveTo>
                    <a:pt x="80429" y="512241"/>
                  </a:moveTo>
                  <a:lnTo>
                    <a:pt x="71970" y="156629"/>
                  </a:lnTo>
                  <a:lnTo>
                    <a:pt x="62039" y="161658"/>
                  </a:lnTo>
                  <a:lnTo>
                    <a:pt x="49745" y="168275"/>
                  </a:lnTo>
                  <a:lnTo>
                    <a:pt x="32677" y="173304"/>
                  </a:lnTo>
                  <a:lnTo>
                    <a:pt x="8470" y="173558"/>
                  </a:lnTo>
                  <a:lnTo>
                    <a:pt x="7467" y="210273"/>
                  </a:lnTo>
                  <a:lnTo>
                    <a:pt x="22771" y="210616"/>
                  </a:lnTo>
                  <a:lnTo>
                    <a:pt x="23609" y="291185"/>
                  </a:lnTo>
                  <a:lnTo>
                    <a:pt x="9817" y="295808"/>
                  </a:lnTo>
                  <a:lnTo>
                    <a:pt x="12700" y="406400"/>
                  </a:lnTo>
                  <a:lnTo>
                    <a:pt x="33464" y="421754"/>
                  </a:lnTo>
                  <a:lnTo>
                    <a:pt x="39928" y="429628"/>
                  </a:lnTo>
                  <a:lnTo>
                    <a:pt x="42329" y="440270"/>
                  </a:lnTo>
                  <a:lnTo>
                    <a:pt x="42189" y="450456"/>
                  </a:lnTo>
                  <a:lnTo>
                    <a:pt x="41262" y="458266"/>
                  </a:lnTo>
                  <a:lnTo>
                    <a:pt x="38760" y="467652"/>
                  </a:lnTo>
                  <a:lnTo>
                    <a:pt x="33870" y="482600"/>
                  </a:lnTo>
                  <a:lnTo>
                    <a:pt x="8470" y="503770"/>
                  </a:lnTo>
                  <a:lnTo>
                    <a:pt x="0" y="516470"/>
                  </a:lnTo>
                  <a:lnTo>
                    <a:pt x="80429" y="512241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973576" y="5287682"/>
              <a:ext cx="648335" cy="1350645"/>
            </a:xfrm>
            <a:custGeom>
              <a:avLst/>
              <a:gdLst/>
              <a:ahLst/>
              <a:cxnLst/>
              <a:rect l="l" t="t" r="r" b="b"/>
              <a:pathLst>
                <a:path w="648335" h="1350645">
                  <a:moveTo>
                    <a:pt x="59270" y="0"/>
                  </a:moveTo>
                  <a:lnTo>
                    <a:pt x="0" y="0"/>
                  </a:lnTo>
                  <a:lnTo>
                    <a:pt x="0" y="313169"/>
                  </a:lnTo>
                  <a:lnTo>
                    <a:pt x="59270" y="414197"/>
                  </a:lnTo>
                  <a:lnTo>
                    <a:pt x="59270" y="0"/>
                  </a:lnTo>
                  <a:close/>
                </a:path>
                <a:path w="648335" h="1350645">
                  <a:moveTo>
                    <a:pt x="118541" y="1189570"/>
                  </a:moveTo>
                  <a:lnTo>
                    <a:pt x="76200" y="1189570"/>
                  </a:lnTo>
                  <a:lnTo>
                    <a:pt x="76200" y="1278470"/>
                  </a:lnTo>
                  <a:lnTo>
                    <a:pt x="118541" y="1278470"/>
                  </a:lnTo>
                  <a:lnTo>
                    <a:pt x="118541" y="1189570"/>
                  </a:lnTo>
                  <a:close/>
                </a:path>
                <a:path w="648335" h="1350645">
                  <a:moveTo>
                    <a:pt x="266700" y="1350441"/>
                  </a:moveTo>
                  <a:lnTo>
                    <a:pt x="254000" y="55029"/>
                  </a:lnTo>
                  <a:lnTo>
                    <a:pt x="169341" y="71970"/>
                  </a:lnTo>
                  <a:lnTo>
                    <a:pt x="169341" y="1350441"/>
                  </a:lnTo>
                  <a:lnTo>
                    <a:pt x="266700" y="1350441"/>
                  </a:lnTo>
                  <a:close/>
                </a:path>
                <a:path w="648335" h="1350645">
                  <a:moveTo>
                    <a:pt x="336511" y="122770"/>
                  </a:moveTo>
                  <a:lnTo>
                    <a:pt x="334683" y="115785"/>
                  </a:lnTo>
                  <a:lnTo>
                    <a:pt x="329692" y="110083"/>
                  </a:lnTo>
                  <a:lnTo>
                    <a:pt x="322313" y="106235"/>
                  </a:lnTo>
                  <a:lnTo>
                    <a:pt x="313270" y="104813"/>
                  </a:lnTo>
                  <a:lnTo>
                    <a:pt x="304215" y="106235"/>
                  </a:lnTo>
                  <a:lnTo>
                    <a:pt x="296824" y="110083"/>
                  </a:lnTo>
                  <a:lnTo>
                    <a:pt x="291833" y="115785"/>
                  </a:lnTo>
                  <a:lnTo>
                    <a:pt x="290017" y="122770"/>
                  </a:lnTo>
                  <a:lnTo>
                    <a:pt x="291833" y="129768"/>
                  </a:lnTo>
                  <a:lnTo>
                    <a:pt x="296824" y="135470"/>
                  </a:lnTo>
                  <a:lnTo>
                    <a:pt x="304215" y="139319"/>
                  </a:lnTo>
                  <a:lnTo>
                    <a:pt x="313270" y="140728"/>
                  </a:lnTo>
                  <a:lnTo>
                    <a:pt x="322313" y="139319"/>
                  </a:lnTo>
                  <a:lnTo>
                    <a:pt x="329692" y="135470"/>
                  </a:lnTo>
                  <a:lnTo>
                    <a:pt x="334683" y="129768"/>
                  </a:lnTo>
                  <a:lnTo>
                    <a:pt x="336511" y="122770"/>
                  </a:lnTo>
                  <a:close/>
                </a:path>
                <a:path w="648335" h="1350645">
                  <a:moveTo>
                    <a:pt x="648093" y="723353"/>
                  </a:moveTo>
                  <a:lnTo>
                    <a:pt x="559396" y="723353"/>
                  </a:lnTo>
                  <a:lnTo>
                    <a:pt x="559396" y="774560"/>
                  </a:lnTo>
                  <a:lnTo>
                    <a:pt x="648093" y="774560"/>
                  </a:lnTo>
                  <a:lnTo>
                    <a:pt x="648093" y="72335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511027" y="5900394"/>
              <a:ext cx="121285" cy="111125"/>
            </a:xfrm>
            <a:custGeom>
              <a:avLst/>
              <a:gdLst/>
              <a:ahLst/>
              <a:cxnLst/>
              <a:rect l="l" t="t" r="r" b="b"/>
              <a:pathLst>
                <a:path w="121285" h="111125">
                  <a:moveTo>
                    <a:pt x="110642" y="82308"/>
                  </a:moveTo>
                  <a:lnTo>
                    <a:pt x="0" y="82308"/>
                  </a:lnTo>
                  <a:lnTo>
                    <a:pt x="0" y="110629"/>
                  </a:lnTo>
                  <a:lnTo>
                    <a:pt x="110642" y="110629"/>
                  </a:lnTo>
                  <a:lnTo>
                    <a:pt x="110642" y="82308"/>
                  </a:lnTo>
                  <a:close/>
                </a:path>
                <a:path w="121285" h="111125">
                  <a:moveTo>
                    <a:pt x="120700" y="0"/>
                  </a:moveTo>
                  <a:lnTo>
                    <a:pt x="2730" y="0"/>
                  </a:lnTo>
                  <a:lnTo>
                    <a:pt x="2730" y="28346"/>
                  </a:lnTo>
                  <a:lnTo>
                    <a:pt x="120700" y="28346"/>
                  </a:lnTo>
                  <a:lnTo>
                    <a:pt x="12070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613871" y="5756808"/>
              <a:ext cx="12065" cy="140970"/>
            </a:xfrm>
            <a:custGeom>
              <a:avLst/>
              <a:gdLst/>
              <a:ahLst/>
              <a:cxnLst/>
              <a:rect l="l" t="t" r="r" b="b"/>
              <a:pathLst>
                <a:path w="12064" h="140970">
                  <a:moveTo>
                    <a:pt x="11455" y="0"/>
                  </a:moveTo>
                  <a:lnTo>
                    <a:pt x="0" y="0"/>
                  </a:lnTo>
                  <a:lnTo>
                    <a:pt x="0" y="140474"/>
                  </a:lnTo>
                  <a:lnTo>
                    <a:pt x="11455" y="140474"/>
                  </a:lnTo>
                  <a:lnTo>
                    <a:pt x="1145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490046" y="5484532"/>
              <a:ext cx="133985" cy="91440"/>
            </a:xfrm>
            <a:custGeom>
              <a:avLst/>
              <a:gdLst/>
              <a:ahLst/>
              <a:cxnLst/>
              <a:rect l="l" t="t" r="r" b="b"/>
              <a:pathLst>
                <a:path w="133985" h="91439">
                  <a:moveTo>
                    <a:pt x="133451" y="0"/>
                  </a:moveTo>
                  <a:lnTo>
                    <a:pt x="0" y="0"/>
                  </a:lnTo>
                  <a:lnTo>
                    <a:pt x="0" y="91236"/>
                  </a:lnTo>
                  <a:lnTo>
                    <a:pt x="133451" y="91236"/>
                  </a:lnTo>
                  <a:lnTo>
                    <a:pt x="13345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528146" y="5509932"/>
              <a:ext cx="69850" cy="57150"/>
            </a:xfrm>
            <a:custGeom>
              <a:avLst/>
              <a:gdLst/>
              <a:ahLst/>
              <a:cxnLst/>
              <a:rect l="l" t="t" r="r" b="b"/>
              <a:pathLst>
                <a:path w="69850" h="57150">
                  <a:moveTo>
                    <a:pt x="69850" y="0"/>
                  </a:moveTo>
                  <a:lnTo>
                    <a:pt x="0" y="0"/>
                  </a:lnTo>
                  <a:lnTo>
                    <a:pt x="0" y="57150"/>
                  </a:lnTo>
                  <a:lnTo>
                    <a:pt x="69850" y="57150"/>
                  </a:lnTo>
                  <a:lnTo>
                    <a:pt x="6985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836246" y="5177624"/>
              <a:ext cx="72390" cy="29845"/>
            </a:xfrm>
            <a:custGeom>
              <a:avLst/>
              <a:gdLst/>
              <a:ahLst/>
              <a:cxnLst/>
              <a:rect l="l" t="t" r="r" b="b"/>
              <a:pathLst>
                <a:path w="72389" h="29845">
                  <a:moveTo>
                    <a:pt x="71970" y="0"/>
                  </a:moveTo>
                  <a:lnTo>
                    <a:pt x="0" y="0"/>
                  </a:lnTo>
                  <a:lnTo>
                    <a:pt x="0" y="29629"/>
                  </a:lnTo>
                  <a:lnTo>
                    <a:pt x="71970" y="29629"/>
                  </a:lnTo>
                  <a:lnTo>
                    <a:pt x="719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032847" y="6703732"/>
              <a:ext cx="2036445" cy="134620"/>
            </a:xfrm>
            <a:custGeom>
              <a:avLst/>
              <a:gdLst/>
              <a:ahLst/>
              <a:cxnLst/>
              <a:rect l="l" t="t" r="r" b="b"/>
              <a:pathLst>
                <a:path w="2036445" h="134620">
                  <a:moveTo>
                    <a:pt x="2036229" y="109016"/>
                  </a:moveTo>
                  <a:lnTo>
                    <a:pt x="203200" y="109016"/>
                  </a:lnTo>
                  <a:lnTo>
                    <a:pt x="203200" y="0"/>
                  </a:lnTo>
                  <a:lnTo>
                    <a:pt x="120650" y="0"/>
                  </a:lnTo>
                  <a:lnTo>
                    <a:pt x="120650" y="109016"/>
                  </a:lnTo>
                  <a:lnTo>
                    <a:pt x="0" y="109016"/>
                  </a:lnTo>
                  <a:lnTo>
                    <a:pt x="0" y="134416"/>
                  </a:lnTo>
                  <a:lnTo>
                    <a:pt x="2036229" y="134416"/>
                  </a:lnTo>
                  <a:lnTo>
                    <a:pt x="2036229" y="109016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255096" y="6716432"/>
              <a:ext cx="98425" cy="76200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4167644" y="6744487"/>
              <a:ext cx="45085" cy="46990"/>
            </a:xfrm>
            <a:custGeom>
              <a:avLst/>
              <a:gdLst/>
              <a:ahLst/>
              <a:cxnLst/>
              <a:rect l="l" t="t" r="r" b="b"/>
              <a:pathLst>
                <a:path w="45085" h="46990">
                  <a:moveTo>
                    <a:pt x="16776" y="0"/>
                  </a:moveTo>
                  <a:lnTo>
                    <a:pt x="10067" y="3345"/>
                  </a:lnTo>
                  <a:lnTo>
                    <a:pt x="4754" y="8510"/>
                  </a:lnTo>
                  <a:lnTo>
                    <a:pt x="1258" y="15107"/>
                  </a:lnTo>
                  <a:lnTo>
                    <a:pt x="0" y="22745"/>
                  </a:lnTo>
                  <a:lnTo>
                    <a:pt x="1881" y="32071"/>
                  </a:lnTo>
                  <a:lnTo>
                    <a:pt x="7013" y="39684"/>
                  </a:lnTo>
                  <a:lnTo>
                    <a:pt x="14626" y="44816"/>
                  </a:lnTo>
                  <a:lnTo>
                    <a:pt x="23952" y="46697"/>
                  </a:lnTo>
                  <a:lnTo>
                    <a:pt x="32727" y="46697"/>
                  </a:lnTo>
                  <a:lnTo>
                    <a:pt x="40309" y="41935"/>
                  </a:lnTo>
                  <a:lnTo>
                    <a:pt x="44488" y="34912"/>
                  </a:lnTo>
                  <a:lnTo>
                    <a:pt x="42202" y="35623"/>
                  </a:lnTo>
                  <a:lnTo>
                    <a:pt x="39839" y="36118"/>
                  </a:lnTo>
                  <a:lnTo>
                    <a:pt x="37325" y="36118"/>
                  </a:lnTo>
                  <a:lnTo>
                    <a:pt x="27999" y="34237"/>
                  </a:lnTo>
                  <a:lnTo>
                    <a:pt x="20386" y="29105"/>
                  </a:lnTo>
                  <a:lnTo>
                    <a:pt x="15254" y="21491"/>
                  </a:lnTo>
                  <a:lnTo>
                    <a:pt x="13373" y="12166"/>
                  </a:lnTo>
                  <a:lnTo>
                    <a:pt x="13373" y="7708"/>
                  </a:lnTo>
                  <a:lnTo>
                    <a:pt x="14668" y="3594"/>
                  </a:lnTo>
                  <a:lnTo>
                    <a:pt x="167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763096" y="6738657"/>
              <a:ext cx="139700" cy="69850"/>
            </a:xfrm>
            <a:custGeom>
              <a:avLst/>
              <a:gdLst/>
              <a:ahLst/>
              <a:cxnLst/>
              <a:rect l="l" t="t" r="r" b="b"/>
              <a:pathLst>
                <a:path w="139700" h="69850">
                  <a:moveTo>
                    <a:pt x="139700" y="0"/>
                  </a:moveTo>
                  <a:lnTo>
                    <a:pt x="0" y="0"/>
                  </a:lnTo>
                  <a:lnTo>
                    <a:pt x="0" y="69849"/>
                  </a:lnTo>
                  <a:lnTo>
                    <a:pt x="139700" y="69849"/>
                  </a:lnTo>
                  <a:lnTo>
                    <a:pt x="13970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053088" y="6306857"/>
              <a:ext cx="256540" cy="348615"/>
            </a:xfrm>
            <a:custGeom>
              <a:avLst/>
              <a:gdLst/>
              <a:ahLst/>
              <a:cxnLst/>
              <a:rect l="l" t="t" r="r" b="b"/>
              <a:pathLst>
                <a:path w="256539" h="348615">
                  <a:moveTo>
                    <a:pt x="59258" y="284695"/>
                  </a:moveTo>
                  <a:lnTo>
                    <a:pt x="4229" y="284695"/>
                  </a:lnTo>
                  <a:lnTo>
                    <a:pt x="4229" y="348195"/>
                  </a:lnTo>
                  <a:lnTo>
                    <a:pt x="59258" y="348195"/>
                  </a:lnTo>
                  <a:lnTo>
                    <a:pt x="59258" y="284695"/>
                  </a:lnTo>
                  <a:close/>
                </a:path>
                <a:path w="256539" h="348615">
                  <a:moveTo>
                    <a:pt x="63500" y="64566"/>
                  </a:moveTo>
                  <a:lnTo>
                    <a:pt x="0" y="64566"/>
                  </a:lnTo>
                  <a:lnTo>
                    <a:pt x="0" y="115366"/>
                  </a:lnTo>
                  <a:lnTo>
                    <a:pt x="31750" y="115366"/>
                  </a:lnTo>
                  <a:lnTo>
                    <a:pt x="31750" y="132295"/>
                  </a:lnTo>
                  <a:lnTo>
                    <a:pt x="59258" y="132295"/>
                  </a:lnTo>
                  <a:lnTo>
                    <a:pt x="59258" y="115366"/>
                  </a:lnTo>
                  <a:lnTo>
                    <a:pt x="63500" y="115366"/>
                  </a:lnTo>
                  <a:lnTo>
                    <a:pt x="63500" y="64566"/>
                  </a:lnTo>
                  <a:close/>
                </a:path>
                <a:path w="256539" h="348615">
                  <a:moveTo>
                    <a:pt x="67729" y="178866"/>
                  </a:moveTo>
                  <a:lnTo>
                    <a:pt x="42329" y="178866"/>
                  </a:lnTo>
                  <a:lnTo>
                    <a:pt x="42329" y="145008"/>
                  </a:lnTo>
                  <a:lnTo>
                    <a:pt x="0" y="145008"/>
                  </a:lnTo>
                  <a:lnTo>
                    <a:pt x="0" y="267766"/>
                  </a:lnTo>
                  <a:lnTo>
                    <a:pt x="42329" y="267766"/>
                  </a:lnTo>
                  <a:lnTo>
                    <a:pt x="42329" y="225425"/>
                  </a:lnTo>
                  <a:lnTo>
                    <a:pt x="67729" y="225425"/>
                  </a:lnTo>
                  <a:lnTo>
                    <a:pt x="67729" y="178866"/>
                  </a:lnTo>
                  <a:close/>
                </a:path>
                <a:path w="256539" h="348615">
                  <a:moveTo>
                    <a:pt x="144983" y="0"/>
                  </a:moveTo>
                  <a:lnTo>
                    <a:pt x="68783" y="0"/>
                  </a:lnTo>
                  <a:lnTo>
                    <a:pt x="68783" y="88900"/>
                  </a:lnTo>
                  <a:lnTo>
                    <a:pt x="144983" y="88900"/>
                  </a:lnTo>
                  <a:lnTo>
                    <a:pt x="144983" y="0"/>
                  </a:lnTo>
                  <a:close/>
                </a:path>
                <a:path w="256539" h="348615">
                  <a:moveTo>
                    <a:pt x="256108" y="0"/>
                  </a:moveTo>
                  <a:lnTo>
                    <a:pt x="179908" y="0"/>
                  </a:lnTo>
                  <a:lnTo>
                    <a:pt x="179908" y="88900"/>
                  </a:lnTo>
                  <a:lnTo>
                    <a:pt x="256108" y="88900"/>
                  </a:lnTo>
                  <a:lnTo>
                    <a:pt x="25610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134572" y="6370357"/>
              <a:ext cx="155575" cy="260350"/>
            </a:xfrm>
            <a:custGeom>
              <a:avLst/>
              <a:gdLst/>
              <a:ahLst/>
              <a:cxnLst/>
              <a:rect l="l" t="t" r="r" b="b"/>
              <a:pathLst>
                <a:path w="155575" h="260350">
                  <a:moveTo>
                    <a:pt x="44450" y="203200"/>
                  </a:moveTo>
                  <a:lnTo>
                    <a:pt x="0" y="203200"/>
                  </a:lnTo>
                  <a:lnTo>
                    <a:pt x="0" y="260350"/>
                  </a:lnTo>
                  <a:lnTo>
                    <a:pt x="44450" y="260350"/>
                  </a:lnTo>
                  <a:lnTo>
                    <a:pt x="44450" y="203200"/>
                  </a:lnTo>
                  <a:close/>
                </a:path>
                <a:path w="155575" h="260350">
                  <a:moveTo>
                    <a:pt x="44450" y="107353"/>
                  </a:moveTo>
                  <a:lnTo>
                    <a:pt x="0" y="107353"/>
                  </a:lnTo>
                  <a:lnTo>
                    <a:pt x="0" y="159054"/>
                  </a:lnTo>
                  <a:lnTo>
                    <a:pt x="44450" y="159054"/>
                  </a:lnTo>
                  <a:lnTo>
                    <a:pt x="44450" y="107353"/>
                  </a:lnTo>
                  <a:close/>
                </a:path>
                <a:path w="155575" h="260350">
                  <a:moveTo>
                    <a:pt x="44450" y="0"/>
                  </a:moveTo>
                  <a:lnTo>
                    <a:pt x="0" y="0"/>
                  </a:lnTo>
                  <a:lnTo>
                    <a:pt x="0" y="57150"/>
                  </a:lnTo>
                  <a:lnTo>
                    <a:pt x="44450" y="57150"/>
                  </a:lnTo>
                  <a:lnTo>
                    <a:pt x="44450" y="0"/>
                  </a:lnTo>
                  <a:close/>
                </a:path>
                <a:path w="155575" h="260350">
                  <a:moveTo>
                    <a:pt x="155575" y="203200"/>
                  </a:moveTo>
                  <a:lnTo>
                    <a:pt x="111125" y="203200"/>
                  </a:lnTo>
                  <a:lnTo>
                    <a:pt x="111125" y="260350"/>
                  </a:lnTo>
                  <a:lnTo>
                    <a:pt x="155575" y="260350"/>
                  </a:lnTo>
                  <a:lnTo>
                    <a:pt x="155575" y="203200"/>
                  </a:lnTo>
                  <a:close/>
                </a:path>
                <a:path w="155575" h="260350">
                  <a:moveTo>
                    <a:pt x="155575" y="107353"/>
                  </a:moveTo>
                  <a:lnTo>
                    <a:pt x="111125" y="107353"/>
                  </a:lnTo>
                  <a:lnTo>
                    <a:pt x="111125" y="159054"/>
                  </a:lnTo>
                  <a:lnTo>
                    <a:pt x="155575" y="159054"/>
                  </a:lnTo>
                  <a:lnTo>
                    <a:pt x="155575" y="107353"/>
                  </a:lnTo>
                  <a:close/>
                </a:path>
                <a:path w="155575" h="260350">
                  <a:moveTo>
                    <a:pt x="155575" y="0"/>
                  </a:moveTo>
                  <a:lnTo>
                    <a:pt x="111125" y="0"/>
                  </a:lnTo>
                  <a:lnTo>
                    <a:pt x="111125" y="57150"/>
                  </a:lnTo>
                  <a:lnTo>
                    <a:pt x="155575" y="57150"/>
                  </a:lnTo>
                  <a:lnTo>
                    <a:pt x="15557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112347" y="6371424"/>
              <a:ext cx="193675" cy="285115"/>
            </a:xfrm>
            <a:custGeom>
              <a:avLst/>
              <a:gdLst/>
              <a:ahLst/>
              <a:cxnLst/>
              <a:rect l="l" t="t" r="r" b="b"/>
              <a:pathLst>
                <a:path w="193675" h="285115">
                  <a:moveTo>
                    <a:pt x="57150" y="160858"/>
                  </a:moveTo>
                  <a:lnTo>
                    <a:pt x="31750" y="160858"/>
                  </a:lnTo>
                  <a:lnTo>
                    <a:pt x="31750" y="205308"/>
                  </a:lnTo>
                  <a:lnTo>
                    <a:pt x="57150" y="205308"/>
                  </a:lnTo>
                  <a:lnTo>
                    <a:pt x="57150" y="160858"/>
                  </a:lnTo>
                  <a:close/>
                </a:path>
                <a:path w="193675" h="285115">
                  <a:moveTo>
                    <a:pt x="66675" y="209029"/>
                  </a:moveTo>
                  <a:lnTo>
                    <a:pt x="52920" y="209029"/>
                  </a:lnTo>
                  <a:lnTo>
                    <a:pt x="52920" y="265112"/>
                  </a:lnTo>
                  <a:lnTo>
                    <a:pt x="66675" y="265112"/>
                  </a:lnTo>
                  <a:lnTo>
                    <a:pt x="66675" y="209029"/>
                  </a:lnTo>
                  <a:close/>
                </a:path>
                <a:path w="193675" h="285115">
                  <a:moveTo>
                    <a:pt x="82550" y="283629"/>
                  </a:moveTo>
                  <a:lnTo>
                    <a:pt x="0" y="283629"/>
                  </a:lnTo>
                  <a:lnTo>
                    <a:pt x="0" y="284683"/>
                  </a:lnTo>
                  <a:lnTo>
                    <a:pt x="82550" y="284683"/>
                  </a:lnTo>
                  <a:lnTo>
                    <a:pt x="82550" y="283629"/>
                  </a:lnTo>
                  <a:close/>
                </a:path>
                <a:path w="193675" h="285115">
                  <a:moveTo>
                    <a:pt x="107950" y="164033"/>
                  </a:moveTo>
                  <a:lnTo>
                    <a:pt x="88900" y="164033"/>
                  </a:lnTo>
                  <a:lnTo>
                    <a:pt x="88900" y="259283"/>
                  </a:lnTo>
                  <a:lnTo>
                    <a:pt x="107950" y="259283"/>
                  </a:lnTo>
                  <a:lnTo>
                    <a:pt x="107950" y="164033"/>
                  </a:lnTo>
                  <a:close/>
                </a:path>
                <a:path w="193675" h="285115">
                  <a:moveTo>
                    <a:pt x="120650" y="100533"/>
                  </a:moveTo>
                  <a:lnTo>
                    <a:pt x="111125" y="100533"/>
                  </a:lnTo>
                  <a:lnTo>
                    <a:pt x="111125" y="24333"/>
                  </a:lnTo>
                  <a:lnTo>
                    <a:pt x="85725" y="24333"/>
                  </a:lnTo>
                  <a:lnTo>
                    <a:pt x="85725" y="100533"/>
                  </a:lnTo>
                  <a:lnTo>
                    <a:pt x="66675" y="100533"/>
                  </a:lnTo>
                  <a:lnTo>
                    <a:pt x="66675" y="104254"/>
                  </a:lnTo>
                  <a:lnTo>
                    <a:pt x="59258" y="104254"/>
                  </a:lnTo>
                  <a:lnTo>
                    <a:pt x="59258" y="56083"/>
                  </a:lnTo>
                  <a:lnTo>
                    <a:pt x="63461" y="56083"/>
                  </a:lnTo>
                  <a:lnTo>
                    <a:pt x="63461" y="0"/>
                  </a:lnTo>
                  <a:lnTo>
                    <a:pt x="49695" y="0"/>
                  </a:lnTo>
                  <a:lnTo>
                    <a:pt x="49695" y="50800"/>
                  </a:lnTo>
                  <a:lnTo>
                    <a:pt x="31750" y="50800"/>
                  </a:lnTo>
                  <a:lnTo>
                    <a:pt x="31750" y="107950"/>
                  </a:lnTo>
                  <a:lnTo>
                    <a:pt x="52920" y="107950"/>
                  </a:lnTo>
                  <a:lnTo>
                    <a:pt x="52920" y="160337"/>
                  </a:lnTo>
                  <a:lnTo>
                    <a:pt x="66675" y="160337"/>
                  </a:lnTo>
                  <a:lnTo>
                    <a:pt x="66675" y="160858"/>
                  </a:lnTo>
                  <a:lnTo>
                    <a:pt x="120650" y="160858"/>
                  </a:lnTo>
                  <a:lnTo>
                    <a:pt x="120650" y="100533"/>
                  </a:lnTo>
                  <a:close/>
                </a:path>
                <a:path w="193675" h="285115">
                  <a:moveTo>
                    <a:pt x="165100" y="160858"/>
                  </a:moveTo>
                  <a:lnTo>
                    <a:pt x="139700" y="160858"/>
                  </a:lnTo>
                  <a:lnTo>
                    <a:pt x="139700" y="205308"/>
                  </a:lnTo>
                  <a:lnTo>
                    <a:pt x="165100" y="205308"/>
                  </a:lnTo>
                  <a:lnTo>
                    <a:pt x="165100" y="160858"/>
                  </a:lnTo>
                  <a:close/>
                </a:path>
                <a:path w="193675" h="285115">
                  <a:moveTo>
                    <a:pt x="171970" y="209029"/>
                  </a:moveTo>
                  <a:lnTo>
                    <a:pt x="158216" y="209029"/>
                  </a:lnTo>
                  <a:lnTo>
                    <a:pt x="158216" y="265112"/>
                  </a:lnTo>
                  <a:lnTo>
                    <a:pt x="171970" y="265112"/>
                  </a:lnTo>
                  <a:lnTo>
                    <a:pt x="171970" y="209029"/>
                  </a:lnTo>
                  <a:close/>
                </a:path>
                <a:path w="193675" h="285115">
                  <a:moveTo>
                    <a:pt x="175145" y="104254"/>
                  </a:moveTo>
                  <a:lnTo>
                    <a:pt x="167208" y="104254"/>
                  </a:lnTo>
                  <a:lnTo>
                    <a:pt x="167208" y="56083"/>
                  </a:lnTo>
                  <a:lnTo>
                    <a:pt x="169837" y="56083"/>
                  </a:lnTo>
                  <a:lnTo>
                    <a:pt x="169837" y="0"/>
                  </a:lnTo>
                  <a:lnTo>
                    <a:pt x="156083" y="0"/>
                  </a:lnTo>
                  <a:lnTo>
                    <a:pt x="156083" y="50800"/>
                  </a:lnTo>
                  <a:lnTo>
                    <a:pt x="139700" y="50800"/>
                  </a:lnTo>
                  <a:lnTo>
                    <a:pt x="139700" y="107950"/>
                  </a:lnTo>
                  <a:lnTo>
                    <a:pt x="161391" y="107950"/>
                  </a:lnTo>
                  <a:lnTo>
                    <a:pt x="161391" y="160337"/>
                  </a:lnTo>
                  <a:lnTo>
                    <a:pt x="175145" y="160337"/>
                  </a:lnTo>
                  <a:lnTo>
                    <a:pt x="175145" y="104254"/>
                  </a:lnTo>
                  <a:close/>
                </a:path>
                <a:path w="193675" h="285115">
                  <a:moveTo>
                    <a:pt x="193675" y="283629"/>
                  </a:moveTo>
                  <a:lnTo>
                    <a:pt x="111125" y="283629"/>
                  </a:lnTo>
                  <a:lnTo>
                    <a:pt x="111125" y="284683"/>
                  </a:lnTo>
                  <a:lnTo>
                    <a:pt x="193675" y="284683"/>
                  </a:lnTo>
                  <a:lnTo>
                    <a:pt x="193675" y="283629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808994" y="6749643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59">
                  <a:moveTo>
                    <a:pt x="23952" y="0"/>
                  </a:moveTo>
                  <a:lnTo>
                    <a:pt x="14626" y="1881"/>
                  </a:lnTo>
                  <a:lnTo>
                    <a:pt x="7013" y="7011"/>
                  </a:lnTo>
                  <a:lnTo>
                    <a:pt x="1881" y="14621"/>
                  </a:lnTo>
                  <a:lnTo>
                    <a:pt x="0" y="23939"/>
                  </a:lnTo>
                  <a:lnTo>
                    <a:pt x="1881" y="33264"/>
                  </a:lnTo>
                  <a:lnTo>
                    <a:pt x="7013" y="40878"/>
                  </a:lnTo>
                  <a:lnTo>
                    <a:pt x="14626" y="46010"/>
                  </a:lnTo>
                  <a:lnTo>
                    <a:pt x="23952" y="47891"/>
                  </a:lnTo>
                  <a:lnTo>
                    <a:pt x="33275" y="46010"/>
                  </a:lnTo>
                  <a:lnTo>
                    <a:pt x="40884" y="40878"/>
                  </a:lnTo>
                  <a:lnTo>
                    <a:pt x="46012" y="33264"/>
                  </a:lnTo>
                  <a:lnTo>
                    <a:pt x="47891" y="23939"/>
                  </a:lnTo>
                  <a:lnTo>
                    <a:pt x="46012" y="14621"/>
                  </a:lnTo>
                  <a:lnTo>
                    <a:pt x="40884" y="7011"/>
                  </a:lnTo>
                  <a:lnTo>
                    <a:pt x="33275" y="1881"/>
                  </a:lnTo>
                  <a:lnTo>
                    <a:pt x="23952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491185" y="5128932"/>
              <a:ext cx="2583757" cy="1708150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3080905" y="5260301"/>
              <a:ext cx="3039110" cy="1677035"/>
            </a:xfrm>
            <a:custGeom>
              <a:avLst/>
              <a:gdLst/>
              <a:ahLst/>
              <a:cxnLst/>
              <a:rect l="l" t="t" r="r" b="b"/>
              <a:pathLst>
                <a:path w="3039110" h="1677034">
                  <a:moveTo>
                    <a:pt x="3038538" y="1609356"/>
                  </a:moveTo>
                  <a:lnTo>
                    <a:pt x="880567" y="1609356"/>
                  </a:lnTo>
                  <a:lnTo>
                    <a:pt x="880567" y="1579168"/>
                  </a:lnTo>
                  <a:lnTo>
                    <a:pt x="3038538" y="1579168"/>
                  </a:lnTo>
                  <a:lnTo>
                    <a:pt x="3038538" y="1609356"/>
                  </a:lnTo>
                  <a:close/>
                </a:path>
                <a:path w="3039110" h="1677034">
                  <a:moveTo>
                    <a:pt x="3038538" y="1609356"/>
                  </a:moveTo>
                  <a:lnTo>
                    <a:pt x="880567" y="1609356"/>
                  </a:lnTo>
                  <a:lnTo>
                    <a:pt x="880567" y="1677022"/>
                  </a:lnTo>
                  <a:lnTo>
                    <a:pt x="3038538" y="1677022"/>
                  </a:lnTo>
                  <a:lnTo>
                    <a:pt x="3038538" y="1609356"/>
                  </a:lnTo>
                  <a:close/>
                </a:path>
                <a:path w="3039110" h="1677034">
                  <a:moveTo>
                    <a:pt x="2357323" y="1373441"/>
                  </a:moveTo>
                  <a:lnTo>
                    <a:pt x="2043671" y="1373441"/>
                  </a:lnTo>
                </a:path>
                <a:path w="3039110" h="1677034">
                  <a:moveTo>
                    <a:pt x="12788" y="0"/>
                  </a:moveTo>
                  <a:lnTo>
                    <a:pt x="270649" y="23787"/>
                  </a:lnTo>
                  <a:lnTo>
                    <a:pt x="306430" y="39897"/>
                  </a:lnTo>
                  <a:lnTo>
                    <a:pt x="318198" y="86867"/>
                  </a:lnTo>
                  <a:lnTo>
                    <a:pt x="318198" y="1503273"/>
                  </a:lnTo>
                  <a:lnTo>
                    <a:pt x="42049" y="1512417"/>
                  </a:lnTo>
                  <a:lnTo>
                    <a:pt x="25392" y="1512189"/>
                  </a:lnTo>
                  <a:lnTo>
                    <a:pt x="13709" y="1506475"/>
                  </a:lnTo>
                  <a:lnTo>
                    <a:pt x="6827" y="1495963"/>
                  </a:lnTo>
                  <a:lnTo>
                    <a:pt x="4571" y="1481340"/>
                  </a:lnTo>
                  <a:lnTo>
                    <a:pt x="0" y="16459"/>
                  </a:lnTo>
                  <a:lnTo>
                    <a:pt x="0" y="3657"/>
                  </a:lnTo>
                  <a:lnTo>
                    <a:pt x="2730" y="0"/>
                  </a:lnTo>
                  <a:lnTo>
                    <a:pt x="12788" y="0"/>
                  </a:lnTo>
                </a:path>
                <a:path w="3039110" h="1677034">
                  <a:moveTo>
                    <a:pt x="42049" y="58521"/>
                  </a:moveTo>
                  <a:lnTo>
                    <a:pt x="262432" y="80467"/>
                  </a:lnTo>
                  <a:lnTo>
                    <a:pt x="262432" y="1448422"/>
                  </a:lnTo>
                  <a:lnTo>
                    <a:pt x="54851" y="1458467"/>
                  </a:lnTo>
                  <a:lnTo>
                    <a:pt x="42049" y="5852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005010" y="5992736"/>
              <a:ext cx="252601" cy="127101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3005010" y="5061876"/>
              <a:ext cx="3114675" cy="1771650"/>
            </a:xfrm>
            <a:custGeom>
              <a:avLst/>
              <a:gdLst/>
              <a:ahLst/>
              <a:cxnLst/>
              <a:rect l="l" t="t" r="r" b="b"/>
              <a:pathLst>
                <a:path w="3114675" h="1771650">
                  <a:moveTo>
                    <a:pt x="0" y="935431"/>
                  </a:moveTo>
                  <a:lnTo>
                    <a:pt x="228600" y="930859"/>
                  </a:lnTo>
                  <a:lnTo>
                    <a:pt x="245316" y="935133"/>
                  </a:lnTo>
                  <a:lnTo>
                    <a:pt x="252601" y="945838"/>
                  </a:lnTo>
                  <a:lnTo>
                    <a:pt x="202984" y="1024128"/>
                  </a:lnTo>
                  <a:lnTo>
                    <a:pt x="184592" y="1036712"/>
                  </a:lnTo>
                  <a:lnTo>
                    <a:pt x="182294" y="1032370"/>
                  </a:lnTo>
                  <a:lnTo>
                    <a:pt x="181965" y="1020483"/>
                  </a:lnTo>
                  <a:lnTo>
                    <a:pt x="182278" y="1007788"/>
                  </a:lnTo>
                  <a:lnTo>
                    <a:pt x="181732" y="1001269"/>
                  </a:lnTo>
                  <a:lnTo>
                    <a:pt x="178102" y="998867"/>
                  </a:lnTo>
                  <a:lnTo>
                    <a:pt x="169163" y="998524"/>
                  </a:lnTo>
                  <a:lnTo>
                    <a:pt x="114300" y="998524"/>
                  </a:lnTo>
                  <a:lnTo>
                    <a:pt x="88684" y="1045159"/>
                  </a:lnTo>
                  <a:lnTo>
                    <a:pt x="77098" y="1052560"/>
                  </a:lnTo>
                  <a:lnTo>
                    <a:pt x="67316" y="1056360"/>
                  </a:lnTo>
                  <a:lnTo>
                    <a:pt x="57705" y="1057760"/>
                  </a:lnTo>
                  <a:lnTo>
                    <a:pt x="46634" y="1057960"/>
                  </a:lnTo>
                  <a:lnTo>
                    <a:pt x="0" y="1057960"/>
                  </a:lnTo>
                  <a:lnTo>
                    <a:pt x="0" y="935431"/>
                  </a:lnTo>
                  <a:close/>
                </a:path>
                <a:path w="3114675" h="1771650">
                  <a:moveTo>
                    <a:pt x="909827" y="80467"/>
                  </a:moveTo>
                  <a:lnTo>
                    <a:pt x="3114433" y="0"/>
                  </a:lnTo>
                  <a:lnTo>
                    <a:pt x="3114433" y="1752917"/>
                  </a:lnTo>
                </a:path>
                <a:path w="3114675" h="1771650">
                  <a:moveTo>
                    <a:pt x="2829153" y="71323"/>
                  </a:moveTo>
                  <a:lnTo>
                    <a:pt x="3069653" y="63093"/>
                  </a:lnTo>
                  <a:lnTo>
                    <a:pt x="3069653" y="1771192"/>
                  </a:lnTo>
                </a:path>
                <a:path w="3114675" h="1771650">
                  <a:moveTo>
                    <a:pt x="1124699" y="218541"/>
                  </a:moveTo>
                  <a:lnTo>
                    <a:pt x="2955353" y="170992"/>
                  </a:lnTo>
                  <a:lnTo>
                    <a:pt x="2955353" y="95097"/>
                  </a:lnTo>
                  <a:lnTo>
                    <a:pt x="2825496" y="95097"/>
                  </a:lnTo>
                  <a:lnTo>
                    <a:pt x="2825496" y="60350"/>
                  </a:lnTo>
                  <a:lnTo>
                    <a:pt x="2346337" y="70408"/>
                  </a:lnTo>
                  <a:lnTo>
                    <a:pt x="2346337" y="85953"/>
                  </a:lnTo>
                  <a:lnTo>
                    <a:pt x="1534363" y="111556"/>
                  </a:lnTo>
                  <a:lnTo>
                    <a:pt x="1534363" y="184708"/>
                  </a:lnTo>
                  <a:lnTo>
                    <a:pt x="1476755" y="186550"/>
                  </a:lnTo>
                  <a:lnTo>
                    <a:pt x="1476755" y="113385"/>
                  </a:lnTo>
                  <a:lnTo>
                    <a:pt x="952792" y="129844"/>
                  </a:lnTo>
                </a:path>
                <a:path w="3114675" h="1771650">
                  <a:moveTo>
                    <a:pt x="697687" y="395935"/>
                  </a:moveTo>
                  <a:lnTo>
                    <a:pt x="697687" y="357530"/>
                  </a:lnTo>
                  <a:lnTo>
                    <a:pt x="697687" y="347472"/>
                  </a:lnTo>
                  <a:lnTo>
                    <a:pt x="695845" y="342900"/>
                  </a:lnTo>
                  <a:lnTo>
                    <a:pt x="685800" y="341083"/>
                  </a:lnTo>
                  <a:lnTo>
                    <a:pt x="469087" y="319125"/>
                  </a:lnTo>
                  <a:lnTo>
                    <a:pt x="459028" y="319125"/>
                  </a:lnTo>
                  <a:lnTo>
                    <a:pt x="457200" y="319125"/>
                  </a:lnTo>
                  <a:lnTo>
                    <a:pt x="457200" y="341083"/>
                  </a:lnTo>
                  <a:lnTo>
                    <a:pt x="457200" y="1678851"/>
                  </a:lnTo>
                  <a:lnTo>
                    <a:pt x="459328" y="1690388"/>
                  </a:lnTo>
                  <a:lnTo>
                    <a:pt x="465315" y="1697813"/>
                  </a:lnTo>
                  <a:lnTo>
                    <a:pt x="474559" y="1701469"/>
                  </a:lnTo>
                  <a:lnTo>
                    <a:pt x="486460" y="1701698"/>
                  </a:lnTo>
                  <a:lnTo>
                    <a:pt x="702246" y="1693481"/>
                  </a:lnTo>
                  <a:lnTo>
                    <a:pt x="715060" y="1693481"/>
                  </a:lnTo>
                  <a:lnTo>
                    <a:pt x="716876" y="1687080"/>
                  </a:lnTo>
                  <a:lnTo>
                    <a:pt x="716876" y="1678851"/>
                  </a:lnTo>
                  <a:lnTo>
                    <a:pt x="716876" y="1648675"/>
                  </a:lnTo>
                </a:path>
                <a:path w="3114675" h="1771650">
                  <a:moveTo>
                    <a:pt x="591616" y="1728216"/>
                  </a:moveTo>
                  <a:lnTo>
                    <a:pt x="639165" y="1725472"/>
                  </a:lnTo>
                  <a:lnTo>
                    <a:pt x="639165" y="1754746"/>
                  </a:lnTo>
                  <a:lnTo>
                    <a:pt x="591616" y="1756575"/>
                  </a:lnTo>
                  <a:lnTo>
                    <a:pt x="591616" y="1728216"/>
                  </a:lnTo>
                  <a:close/>
                </a:path>
                <a:path w="3114675" h="1771650">
                  <a:moveTo>
                    <a:pt x="682129" y="576072"/>
                  </a:moveTo>
                  <a:lnTo>
                    <a:pt x="561428" y="576072"/>
                  </a:lnTo>
                  <a:lnTo>
                    <a:pt x="561428" y="480974"/>
                  </a:lnTo>
                  <a:lnTo>
                    <a:pt x="682129" y="480974"/>
                  </a:lnTo>
                  <a:lnTo>
                    <a:pt x="682129" y="576072"/>
                  </a:lnTo>
                  <a:close/>
                </a:path>
                <a:path w="3114675" h="1771650">
                  <a:moveTo>
                    <a:pt x="697687" y="480974"/>
                  </a:moveTo>
                  <a:lnTo>
                    <a:pt x="697687" y="417880"/>
                  </a:lnTo>
                  <a:lnTo>
                    <a:pt x="576986" y="416966"/>
                  </a:lnTo>
                  <a:lnTo>
                    <a:pt x="576986" y="480974"/>
                  </a:lnTo>
                  <a:lnTo>
                    <a:pt x="697687" y="480974"/>
                  </a:lnTo>
                  <a:close/>
                </a:path>
                <a:path w="3114675" h="1771650">
                  <a:moveTo>
                    <a:pt x="697687" y="640080"/>
                  </a:moveTo>
                  <a:lnTo>
                    <a:pt x="697687" y="576072"/>
                  </a:lnTo>
                  <a:lnTo>
                    <a:pt x="576986" y="576072"/>
                  </a:lnTo>
                  <a:lnTo>
                    <a:pt x="576986" y="640080"/>
                  </a:lnTo>
                  <a:lnTo>
                    <a:pt x="697687" y="640080"/>
                  </a:lnTo>
                  <a:close/>
                </a:path>
                <a:path w="3114675" h="1771650">
                  <a:moveTo>
                    <a:pt x="740663" y="576072"/>
                  </a:moveTo>
                  <a:lnTo>
                    <a:pt x="682129" y="576072"/>
                  </a:lnTo>
                  <a:lnTo>
                    <a:pt x="682129" y="480974"/>
                  </a:lnTo>
                  <a:lnTo>
                    <a:pt x="740663" y="480974"/>
                  </a:lnTo>
                  <a:lnTo>
                    <a:pt x="740663" y="576072"/>
                  </a:lnTo>
                  <a:close/>
                </a:path>
                <a:path w="3114675" h="1771650">
                  <a:moveTo>
                    <a:pt x="756196" y="480974"/>
                  </a:moveTo>
                  <a:lnTo>
                    <a:pt x="756196" y="417880"/>
                  </a:lnTo>
                  <a:lnTo>
                    <a:pt x="697687" y="417880"/>
                  </a:lnTo>
                  <a:lnTo>
                    <a:pt x="697687" y="480974"/>
                  </a:lnTo>
                  <a:lnTo>
                    <a:pt x="756196" y="480974"/>
                  </a:lnTo>
                  <a:close/>
                </a:path>
                <a:path w="3114675" h="1771650">
                  <a:moveTo>
                    <a:pt x="756196" y="640080"/>
                  </a:moveTo>
                  <a:lnTo>
                    <a:pt x="756196" y="576072"/>
                  </a:lnTo>
                  <a:lnTo>
                    <a:pt x="697687" y="576072"/>
                  </a:lnTo>
                  <a:lnTo>
                    <a:pt x="697687" y="640080"/>
                  </a:lnTo>
                  <a:lnTo>
                    <a:pt x="756196" y="640080"/>
                  </a:lnTo>
                  <a:close/>
                </a:path>
                <a:path w="3114675" h="1771650">
                  <a:moveTo>
                    <a:pt x="756196" y="417880"/>
                  </a:moveTo>
                  <a:lnTo>
                    <a:pt x="881481" y="422452"/>
                  </a:lnTo>
                  <a:lnTo>
                    <a:pt x="881481" y="488289"/>
                  </a:lnTo>
                  <a:lnTo>
                    <a:pt x="897026" y="488289"/>
                  </a:lnTo>
                  <a:lnTo>
                    <a:pt x="897026" y="569683"/>
                  </a:lnTo>
                  <a:lnTo>
                    <a:pt x="883310" y="574243"/>
                  </a:lnTo>
                  <a:lnTo>
                    <a:pt x="883310" y="638263"/>
                  </a:lnTo>
                  <a:lnTo>
                    <a:pt x="756196" y="640080"/>
                  </a:lnTo>
                  <a:lnTo>
                    <a:pt x="756196" y="576072"/>
                  </a:lnTo>
                  <a:lnTo>
                    <a:pt x="740663" y="576072"/>
                  </a:lnTo>
                  <a:lnTo>
                    <a:pt x="740663" y="480974"/>
                  </a:lnTo>
                  <a:lnTo>
                    <a:pt x="756196" y="480974"/>
                  </a:lnTo>
                  <a:lnTo>
                    <a:pt x="756196" y="417880"/>
                  </a:lnTo>
                  <a:close/>
                </a:path>
                <a:path w="3114675" h="1771650">
                  <a:moveTo>
                    <a:pt x="862266" y="609904"/>
                  </a:moveTo>
                  <a:lnTo>
                    <a:pt x="791857" y="609904"/>
                  </a:lnTo>
                  <a:lnTo>
                    <a:pt x="791857" y="444398"/>
                  </a:lnTo>
                  <a:lnTo>
                    <a:pt x="861364" y="446227"/>
                  </a:lnTo>
                  <a:lnTo>
                    <a:pt x="862266" y="609904"/>
                  </a:lnTo>
                  <a:close/>
                </a:path>
                <a:path w="3114675" h="1771650">
                  <a:moveTo>
                    <a:pt x="682129" y="897026"/>
                  </a:moveTo>
                  <a:lnTo>
                    <a:pt x="561428" y="897026"/>
                  </a:lnTo>
                  <a:lnTo>
                    <a:pt x="561428" y="801941"/>
                  </a:lnTo>
                  <a:lnTo>
                    <a:pt x="682129" y="801941"/>
                  </a:lnTo>
                  <a:lnTo>
                    <a:pt x="682129" y="897026"/>
                  </a:lnTo>
                  <a:close/>
                </a:path>
                <a:path w="3114675" h="1771650">
                  <a:moveTo>
                    <a:pt x="697687" y="801941"/>
                  </a:moveTo>
                  <a:lnTo>
                    <a:pt x="697687" y="737933"/>
                  </a:lnTo>
                  <a:lnTo>
                    <a:pt x="576986" y="737933"/>
                  </a:lnTo>
                  <a:lnTo>
                    <a:pt x="576986" y="801941"/>
                  </a:lnTo>
                  <a:lnTo>
                    <a:pt x="697687" y="801941"/>
                  </a:lnTo>
                  <a:close/>
                </a:path>
                <a:path w="3114675" h="1771650">
                  <a:moveTo>
                    <a:pt x="697687" y="960132"/>
                  </a:moveTo>
                  <a:lnTo>
                    <a:pt x="697687" y="897026"/>
                  </a:lnTo>
                  <a:lnTo>
                    <a:pt x="576986" y="897026"/>
                  </a:lnTo>
                  <a:lnTo>
                    <a:pt x="576986" y="960132"/>
                  </a:lnTo>
                  <a:lnTo>
                    <a:pt x="697687" y="960132"/>
                  </a:lnTo>
                  <a:close/>
                </a:path>
                <a:path w="3114675" h="1771650">
                  <a:moveTo>
                    <a:pt x="740663" y="897026"/>
                  </a:moveTo>
                  <a:lnTo>
                    <a:pt x="682129" y="897026"/>
                  </a:lnTo>
                  <a:lnTo>
                    <a:pt x="682129" y="801941"/>
                  </a:lnTo>
                  <a:lnTo>
                    <a:pt x="740663" y="801941"/>
                  </a:lnTo>
                  <a:lnTo>
                    <a:pt x="740663" y="897026"/>
                  </a:lnTo>
                  <a:close/>
                </a:path>
                <a:path w="3114675" h="1771650">
                  <a:moveTo>
                    <a:pt x="756196" y="801941"/>
                  </a:moveTo>
                  <a:lnTo>
                    <a:pt x="756196" y="737933"/>
                  </a:lnTo>
                  <a:lnTo>
                    <a:pt x="697687" y="737933"/>
                  </a:lnTo>
                  <a:lnTo>
                    <a:pt x="697687" y="801941"/>
                  </a:lnTo>
                  <a:lnTo>
                    <a:pt x="756196" y="801941"/>
                  </a:lnTo>
                  <a:close/>
                </a:path>
                <a:path w="3114675" h="1771650">
                  <a:moveTo>
                    <a:pt x="756196" y="960132"/>
                  </a:moveTo>
                  <a:lnTo>
                    <a:pt x="756196" y="897026"/>
                  </a:lnTo>
                  <a:lnTo>
                    <a:pt x="697687" y="897026"/>
                  </a:lnTo>
                  <a:lnTo>
                    <a:pt x="697687" y="960132"/>
                  </a:lnTo>
                  <a:lnTo>
                    <a:pt x="756196" y="960132"/>
                  </a:lnTo>
                  <a:close/>
                </a:path>
                <a:path w="3114675" h="1771650">
                  <a:moveTo>
                    <a:pt x="756196" y="737933"/>
                  </a:moveTo>
                  <a:lnTo>
                    <a:pt x="881481" y="743407"/>
                  </a:lnTo>
                  <a:lnTo>
                    <a:pt x="881481" y="808342"/>
                  </a:lnTo>
                  <a:lnTo>
                    <a:pt x="897026" y="809244"/>
                  </a:lnTo>
                  <a:lnTo>
                    <a:pt x="897026" y="890625"/>
                  </a:lnTo>
                  <a:lnTo>
                    <a:pt x="883310" y="895197"/>
                  </a:lnTo>
                  <a:lnTo>
                    <a:pt x="883310" y="959205"/>
                  </a:lnTo>
                  <a:lnTo>
                    <a:pt x="756196" y="960132"/>
                  </a:lnTo>
                  <a:lnTo>
                    <a:pt x="756196" y="897026"/>
                  </a:lnTo>
                  <a:lnTo>
                    <a:pt x="740663" y="897026"/>
                  </a:lnTo>
                  <a:lnTo>
                    <a:pt x="740663" y="801941"/>
                  </a:lnTo>
                  <a:lnTo>
                    <a:pt x="756196" y="801941"/>
                  </a:lnTo>
                  <a:lnTo>
                    <a:pt x="756196" y="737933"/>
                  </a:lnTo>
                  <a:close/>
                </a:path>
                <a:path w="3114675" h="1771650">
                  <a:moveTo>
                    <a:pt x="862266" y="930859"/>
                  </a:moveTo>
                  <a:lnTo>
                    <a:pt x="791857" y="929944"/>
                  </a:lnTo>
                  <a:lnTo>
                    <a:pt x="791857" y="764438"/>
                  </a:lnTo>
                  <a:lnTo>
                    <a:pt x="861364" y="767181"/>
                  </a:lnTo>
                  <a:lnTo>
                    <a:pt x="862266" y="930859"/>
                  </a:lnTo>
                  <a:close/>
                </a:path>
                <a:path w="3114675" h="1771650">
                  <a:moveTo>
                    <a:pt x="682129" y="1223479"/>
                  </a:moveTo>
                  <a:lnTo>
                    <a:pt x="561428" y="1223479"/>
                  </a:lnTo>
                  <a:lnTo>
                    <a:pt x="561428" y="1128382"/>
                  </a:lnTo>
                  <a:lnTo>
                    <a:pt x="682129" y="1128382"/>
                  </a:lnTo>
                  <a:lnTo>
                    <a:pt x="682129" y="1223479"/>
                  </a:lnTo>
                  <a:close/>
                </a:path>
                <a:path w="3114675" h="1771650">
                  <a:moveTo>
                    <a:pt x="697687" y="1128382"/>
                  </a:moveTo>
                  <a:lnTo>
                    <a:pt x="697687" y="1065276"/>
                  </a:lnTo>
                  <a:lnTo>
                    <a:pt x="576986" y="1064361"/>
                  </a:lnTo>
                  <a:lnTo>
                    <a:pt x="576986" y="1128382"/>
                  </a:lnTo>
                  <a:lnTo>
                    <a:pt x="697687" y="1128382"/>
                  </a:lnTo>
                  <a:close/>
                </a:path>
                <a:path w="3114675" h="1771650">
                  <a:moveTo>
                    <a:pt x="697687" y="1287475"/>
                  </a:moveTo>
                  <a:lnTo>
                    <a:pt x="697687" y="1223479"/>
                  </a:lnTo>
                  <a:lnTo>
                    <a:pt x="576986" y="1223479"/>
                  </a:lnTo>
                  <a:lnTo>
                    <a:pt x="576986" y="1287475"/>
                  </a:lnTo>
                  <a:lnTo>
                    <a:pt x="697687" y="1287475"/>
                  </a:lnTo>
                  <a:close/>
                </a:path>
                <a:path w="3114675" h="1771650">
                  <a:moveTo>
                    <a:pt x="740663" y="1223479"/>
                  </a:moveTo>
                  <a:lnTo>
                    <a:pt x="682129" y="1223479"/>
                  </a:lnTo>
                  <a:lnTo>
                    <a:pt x="682129" y="1128382"/>
                  </a:lnTo>
                  <a:lnTo>
                    <a:pt x="740663" y="1128382"/>
                  </a:lnTo>
                  <a:lnTo>
                    <a:pt x="740663" y="1223479"/>
                  </a:lnTo>
                  <a:close/>
                </a:path>
                <a:path w="3114675" h="1771650">
                  <a:moveTo>
                    <a:pt x="756196" y="1128382"/>
                  </a:moveTo>
                  <a:lnTo>
                    <a:pt x="756196" y="1065276"/>
                  </a:lnTo>
                  <a:lnTo>
                    <a:pt x="697687" y="1065276"/>
                  </a:lnTo>
                  <a:lnTo>
                    <a:pt x="697687" y="1128382"/>
                  </a:lnTo>
                  <a:lnTo>
                    <a:pt x="756196" y="1128382"/>
                  </a:lnTo>
                  <a:close/>
                </a:path>
                <a:path w="3114675" h="1771650">
                  <a:moveTo>
                    <a:pt x="756196" y="1287475"/>
                  </a:moveTo>
                  <a:lnTo>
                    <a:pt x="756196" y="1223479"/>
                  </a:lnTo>
                  <a:lnTo>
                    <a:pt x="697687" y="1223479"/>
                  </a:lnTo>
                  <a:lnTo>
                    <a:pt x="697687" y="1287475"/>
                  </a:lnTo>
                  <a:lnTo>
                    <a:pt x="756196" y="1287475"/>
                  </a:lnTo>
                  <a:close/>
                </a:path>
                <a:path w="3114675" h="1771650">
                  <a:moveTo>
                    <a:pt x="756196" y="1065276"/>
                  </a:moveTo>
                  <a:lnTo>
                    <a:pt x="881481" y="1069848"/>
                  </a:lnTo>
                  <a:lnTo>
                    <a:pt x="882396" y="1133856"/>
                  </a:lnTo>
                  <a:lnTo>
                    <a:pt x="897928" y="1134783"/>
                  </a:lnTo>
                  <a:lnTo>
                    <a:pt x="898842" y="1215250"/>
                  </a:lnTo>
                  <a:lnTo>
                    <a:pt x="885126" y="1219809"/>
                  </a:lnTo>
                  <a:lnTo>
                    <a:pt x="885126" y="1282915"/>
                  </a:lnTo>
                  <a:lnTo>
                    <a:pt x="757110" y="1287475"/>
                  </a:lnTo>
                  <a:lnTo>
                    <a:pt x="757110" y="1223479"/>
                  </a:lnTo>
                  <a:lnTo>
                    <a:pt x="740663" y="1223479"/>
                  </a:lnTo>
                  <a:lnTo>
                    <a:pt x="740663" y="1128382"/>
                  </a:lnTo>
                  <a:lnTo>
                    <a:pt x="756196" y="1128382"/>
                  </a:lnTo>
                  <a:lnTo>
                    <a:pt x="756196" y="1065276"/>
                  </a:lnTo>
                  <a:close/>
                </a:path>
                <a:path w="3114675" h="1771650">
                  <a:moveTo>
                    <a:pt x="863193" y="1255483"/>
                  </a:moveTo>
                  <a:lnTo>
                    <a:pt x="793699" y="1256398"/>
                  </a:lnTo>
                  <a:lnTo>
                    <a:pt x="792784" y="1091793"/>
                  </a:lnTo>
                  <a:lnTo>
                    <a:pt x="862266" y="1093622"/>
                  </a:lnTo>
                  <a:lnTo>
                    <a:pt x="863193" y="1255483"/>
                  </a:lnTo>
                  <a:close/>
                </a:path>
                <a:path w="3114675" h="1771650">
                  <a:moveTo>
                    <a:pt x="576986" y="640080"/>
                  </a:moveTo>
                  <a:lnTo>
                    <a:pt x="576986" y="576072"/>
                  </a:lnTo>
                  <a:lnTo>
                    <a:pt x="561428" y="576072"/>
                  </a:lnTo>
                  <a:lnTo>
                    <a:pt x="561428" y="480974"/>
                  </a:lnTo>
                  <a:lnTo>
                    <a:pt x="576986" y="480974"/>
                  </a:lnTo>
                  <a:lnTo>
                    <a:pt x="576986" y="418795"/>
                  </a:lnTo>
                  <a:lnTo>
                    <a:pt x="540424" y="430739"/>
                  </a:lnTo>
                  <a:lnTo>
                    <a:pt x="510806" y="457428"/>
                  </a:lnTo>
                  <a:lnTo>
                    <a:pt x="490961" y="495433"/>
                  </a:lnTo>
                  <a:lnTo>
                    <a:pt x="483717" y="541324"/>
                  </a:lnTo>
                  <a:lnTo>
                    <a:pt x="491732" y="589018"/>
                  </a:lnTo>
                  <a:lnTo>
                    <a:pt x="513549" y="627970"/>
                  </a:lnTo>
                  <a:lnTo>
                    <a:pt x="545825" y="654235"/>
                  </a:lnTo>
                  <a:lnTo>
                    <a:pt x="585215" y="663867"/>
                  </a:lnTo>
                  <a:lnTo>
                    <a:pt x="601987" y="662207"/>
                  </a:lnTo>
                  <a:lnTo>
                    <a:pt x="617901" y="657459"/>
                  </a:lnTo>
                  <a:lnTo>
                    <a:pt x="632788" y="649968"/>
                  </a:lnTo>
                  <a:lnTo>
                    <a:pt x="646480" y="640080"/>
                  </a:lnTo>
                  <a:lnTo>
                    <a:pt x="576986" y="640080"/>
                  </a:lnTo>
                </a:path>
                <a:path w="3114675" h="1771650">
                  <a:moveTo>
                    <a:pt x="576986" y="960132"/>
                  </a:moveTo>
                  <a:lnTo>
                    <a:pt x="576986" y="897026"/>
                  </a:lnTo>
                  <a:lnTo>
                    <a:pt x="561428" y="897026"/>
                  </a:lnTo>
                  <a:lnTo>
                    <a:pt x="561428" y="801941"/>
                  </a:lnTo>
                  <a:lnTo>
                    <a:pt x="576986" y="801941"/>
                  </a:lnTo>
                  <a:lnTo>
                    <a:pt x="576986" y="738847"/>
                  </a:lnTo>
                  <a:lnTo>
                    <a:pt x="541233" y="750984"/>
                  </a:lnTo>
                  <a:lnTo>
                    <a:pt x="512516" y="777012"/>
                  </a:lnTo>
                  <a:lnTo>
                    <a:pt x="493402" y="813673"/>
                  </a:lnTo>
                  <a:lnTo>
                    <a:pt x="486460" y="857707"/>
                  </a:lnTo>
                  <a:lnTo>
                    <a:pt x="494176" y="904584"/>
                  </a:lnTo>
                  <a:lnTo>
                    <a:pt x="515264" y="942632"/>
                  </a:lnTo>
                  <a:lnTo>
                    <a:pt x="546639" y="968163"/>
                  </a:lnTo>
                  <a:lnTo>
                    <a:pt x="585215" y="977493"/>
                  </a:lnTo>
                  <a:lnTo>
                    <a:pt x="599258" y="976322"/>
                  </a:lnTo>
                  <a:lnTo>
                    <a:pt x="612527" y="972923"/>
                  </a:lnTo>
                  <a:lnTo>
                    <a:pt x="624938" y="967469"/>
                  </a:lnTo>
                  <a:lnTo>
                    <a:pt x="636409" y="960132"/>
                  </a:lnTo>
                  <a:lnTo>
                    <a:pt x="576986" y="960132"/>
                  </a:lnTo>
                </a:path>
                <a:path w="3114675" h="1771650">
                  <a:moveTo>
                    <a:pt x="576986" y="1287475"/>
                  </a:moveTo>
                  <a:lnTo>
                    <a:pt x="576986" y="1223479"/>
                  </a:lnTo>
                  <a:lnTo>
                    <a:pt x="561428" y="1223479"/>
                  </a:lnTo>
                  <a:lnTo>
                    <a:pt x="561428" y="1128382"/>
                  </a:lnTo>
                  <a:lnTo>
                    <a:pt x="576986" y="1128382"/>
                  </a:lnTo>
                  <a:lnTo>
                    <a:pt x="576986" y="1066190"/>
                  </a:lnTo>
                  <a:lnTo>
                    <a:pt x="540424" y="1078665"/>
                  </a:lnTo>
                  <a:lnTo>
                    <a:pt x="510806" y="1105630"/>
                  </a:lnTo>
                  <a:lnTo>
                    <a:pt x="490961" y="1143739"/>
                  </a:lnTo>
                  <a:lnTo>
                    <a:pt x="483717" y="1189647"/>
                  </a:lnTo>
                  <a:lnTo>
                    <a:pt x="491747" y="1237474"/>
                  </a:lnTo>
                  <a:lnTo>
                    <a:pt x="513664" y="1276732"/>
                  </a:lnTo>
                  <a:lnTo>
                    <a:pt x="546211" y="1303305"/>
                  </a:lnTo>
                  <a:lnTo>
                    <a:pt x="586130" y="1313078"/>
                  </a:lnTo>
                  <a:lnTo>
                    <a:pt x="603427" y="1311265"/>
                  </a:lnTo>
                  <a:lnTo>
                    <a:pt x="619615" y="1306110"/>
                  </a:lnTo>
                  <a:lnTo>
                    <a:pt x="634606" y="1298039"/>
                  </a:lnTo>
                  <a:lnTo>
                    <a:pt x="648309" y="1287475"/>
                  </a:lnTo>
                  <a:lnTo>
                    <a:pt x="576986" y="1287475"/>
                  </a:lnTo>
                </a:path>
                <a:path w="3114675" h="1771650">
                  <a:moveTo>
                    <a:pt x="576986" y="640080"/>
                  </a:moveTo>
                  <a:lnTo>
                    <a:pt x="550066" y="629535"/>
                  </a:lnTo>
                  <a:lnTo>
                    <a:pt x="528288" y="607847"/>
                  </a:lnTo>
                  <a:lnTo>
                    <a:pt x="513710" y="577586"/>
                  </a:lnTo>
                  <a:lnTo>
                    <a:pt x="508393" y="541324"/>
                  </a:lnTo>
                  <a:lnTo>
                    <a:pt x="513237" y="506349"/>
                  </a:lnTo>
                  <a:lnTo>
                    <a:pt x="526568" y="476859"/>
                  </a:lnTo>
                  <a:lnTo>
                    <a:pt x="546589" y="454914"/>
                  </a:lnTo>
                  <a:lnTo>
                    <a:pt x="571500" y="442569"/>
                  </a:lnTo>
                </a:path>
                <a:path w="3114675" h="1771650">
                  <a:moveTo>
                    <a:pt x="577900" y="954646"/>
                  </a:moveTo>
                  <a:lnTo>
                    <a:pt x="551511" y="944637"/>
                  </a:lnTo>
                  <a:lnTo>
                    <a:pt x="530009" y="923316"/>
                  </a:lnTo>
                  <a:lnTo>
                    <a:pt x="515535" y="893426"/>
                  </a:lnTo>
                  <a:lnTo>
                    <a:pt x="510235" y="857707"/>
                  </a:lnTo>
                  <a:lnTo>
                    <a:pt x="515535" y="822133"/>
                  </a:lnTo>
                  <a:lnTo>
                    <a:pt x="530009" y="792560"/>
                  </a:lnTo>
                  <a:lnTo>
                    <a:pt x="551511" y="771558"/>
                  </a:lnTo>
                  <a:lnTo>
                    <a:pt x="577900" y="761695"/>
                  </a:lnTo>
                </a:path>
                <a:path w="3114675" h="1771650">
                  <a:moveTo>
                    <a:pt x="597103" y="1288389"/>
                  </a:moveTo>
                  <a:lnTo>
                    <a:pt x="593445" y="1289316"/>
                  </a:lnTo>
                  <a:lnTo>
                    <a:pt x="589775" y="1289316"/>
                  </a:lnTo>
                  <a:lnTo>
                    <a:pt x="586130" y="1289316"/>
                  </a:lnTo>
                  <a:lnTo>
                    <a:pt x="555853" y="1281456"/>
                  </a:lnTo>
                  <a:lnTo>
                    <a:pt x="531145" y="1260051"/>
                  </a:lnTo>
                  <a:lnTo>
                    <a:pt x="514496" y="1228360"/>
                  </a:lnTo>
                  <a:lnTo>
                    <a:pt x="508393" y="1189647"/>
                  </a:lnTo>
                  <a:lnTo>
                    <a:pt x="513553" y="1153363"/>
                  </a:lnTo>
                  <a:lnTo>
                    <a:pt x="527715" y="1122999"/>
                  </a:lnTo>
                  <a:lnTo>
                    <a:pt x="548904" y="1101037"/>
                  </a:lnTo>
                  <a:lnTo>
                    <a:pt x="575144" y="1089964"/>
                  </a:lnTo>
                </a:path>
                <a:path w="3114675" h="1771650">
                  <a:moveTo>
                    <a:pt x="670242" y="1392631"/>
                  </a:moveTo>
                  <a:lnTo>
                    <a:pt x="670242" y="1485900"/>
                  </a:lnTo>
                  <a:lnTo>
                    <a:pt x="697687" y="1485900"/>
                  </a:lnTo>
                  <a:lnTo>
                    <a:pt x="697687" y="1536192"/>
                  </a:lnTo>
                  <a:lnTo>
                    <a:pt x="670242" y="1536192"/>
                  </a:lnTo>
                  <a:lnTo>
                    <a:pt x="670242" y="1635861"/>
                  </a:lnTo>
                  <a:lnTo>
                    <a:pt x="653796" y="1635861"/>
                  </a:lnTo>
                  <a:lnTo>
                    <a:pt x="653796" y="1591983"/>
                  </a:lnTo>
                  <a:lnTo>
                    <a:pt x="632764" y="1591983"/>
                  </a:lnTo>
                  <a:lnTo>
                    <a:pt x="632764" y="1538947"/>
                  </a:lnTo>
                  <a:lnTo>
                    <a:pt x="533095" y="1538947"/>
                  </a:lnTo>
                  <a:lnTo>
                    <a:pt x="537667" y="1485900"/>
                  </a:lnTo>
                  <a:lnTo>
                    <a:pt x="636409" y="1485900"/>
                  </a:lnTo>
                  <a:lnTo>
                    <a:pt x="636409" y="1392631"/>
                  </a:lnTo>
                  <a:lnTo>
                    <a:pt x="579716" y="1392631"/>
                  </a:lnTo>
                  <a:lnTo>
                    <a:pt x="579716" y="1371600"/>
                  </a:lnTo>
                  <a:lnTo>
                    <a:pt x="560527" y="1371600"/>
                  </a:lnTo>
                  <a:lnTo>
                    <a:pt x="567368" y="1359220"/>
                  </a:lnTo>
                  <a:lnTo>
                    <a:pt x="583723" y="1350694"/>
                  </a:lnTo>
                  <a:lnTo>
                    <a:pt x="603336" y="1345766"/>
                  </a:lnTo>
                  <a:lnTo>
                    <a:pt x="619950" y="1344180"/>
                  </a:lnTo>
                  <a:lnTo>
                    <a:pt x="729678" y="1344180"/>
                  </a:lnTo>
                  <a:lnTo>
                    <a:pt x="759039" y="1347179"/>
                  </a:lnTo>
                  <a:lnTo>
                    <a:pt x="784886" y="1355832"/>
                  </a:lnTo>
                  <a:lnTo>
                    <a:pt x="804393" y="1369630"/>
                  </a:lnTo>
                  <a:lnTo>
                    <a:pt x="814730" y="1388059"/>
                  </a:lnTo>
                  <a:lnTo>
                    <a:pt x="670242" y="1392631"/>
                  </a:lnTo>
                </a:path>
                <a:path w="3114675" h="1771650">
                  <a:moveTo>
                    <a:pt x="769912" y="1346009"/>
                  </a:moveTo>
                  <a:lnTo>
                    <a:pt x="852220" y="1339608"/>
                  </a:lnTo>
                  <a:lnTo>
                    <a:pt x="852220" y="1400860"/>
                  </a:lnTo>
                  <a:lnTo>
                    <a:pt x="816546" y="1400860"/>
                  </a:lnTo>
                  <a:lnTo>
                    <a:pt x="816546" y="1428292"/>
                  </a:lnTo>
                  <a:lnTo>
                    <a:pt x="874166" y="1428292"/>
                  </a:lnTo>
                  <a:lnTo>
                    <a:pt x="874166" y="1323149"/>
                  </a:lnTo>
                  <a:lnTo>
                    <a:pt x="748893" y="1323149"/>
                  </a:lnTo>
                  <a:lnTo>
                    <a:pt x="748893" y="1341424"/>
                  </a:lnTo>
                </a:path>
                <a:path w="3114675" h="1771650">
                  <a:moveTo>
                    <a:pt x="869594" y="1540776"/>
                  </a:moveTo>
                  <a:lnTo>
                    <a:pt x="837577" y="1540776"/>
                  </a:lnTo>
                  <a:lnTo>
                    <a:pt x="837577" y="1481328"/>
                  </a:lnTo>
                  <a:lnTo>
                    <a:pt x="869594" y="1481328"/>
                  </a:lnTo>
                  <a:lnTo>
                    <a:pt x="869594" y="1540776"/>
                  </a:lnTo>
                  <a:close/>
                </a:path>
                <a:path w="3114675" h="1771650">
                  <a:moveTo>
                    <a:pt x="560527" y="1365199"/>
                  </a:moveTo>
                  <a:lnTo>
                    <a:pt x="515708" y="1365199"/>
                  </a:lnTo>
                  <a:lnTo>
                    <a:pt x="515708" y="1378013"/>
                  </a:lnTo>
                  <a:lnTo>
                    <a:pt x="539496" y="1378013"/>
                  </a:lnTo>
                  <a:lnTo>
                    <a:pt x="539496" y="1394460"/>
                  </a:lnTo>
                  <a:lnTo>
                    <a:pt x="579716" y="1394460"/>
                  </a:lnTo>
                </a:path>
                <a:path w="3114675" h="1771650">
                  <a:moveTo>
                    <a:pt x="565099" y="1466710"/>
                  </a:moveTo>
                  <a:lnTo>
                    <a:pt x="524865" y="1466710"/>
                  </a:lnTo>
                  <a:lnTo>
                    <a:pt x="524865" y="1420075"/>
                  </a:lnTo>
                  <a:lnTo>
                    <a:pt x="565099" y="1420075"/>
                  </a:lnTo>
                  <a:lnTo>
                    <a:pt x="565099" y="1466710"/>
                  </a:lnTo>
                  <a:close/>
                </a:path>
                <a:path w="3114675" h="1771650">
                  <a:moveTo>
                    <a:pt x="647395" y="1303947"/>
                  </a:moveTo>
                  <a:lnTo>
                    <a:pt x="602260" y="1314026"/>
                  </a:lnTo>
                  <a:lnTo>
                    <a:pt x="562011" y="1329081"/>
                  </a:lnTo>
                  <a:lnTo>
                    <a:pt x="531532" y="1346882"/>
                  </a:lnTo>
                  <a:lnTo>
                    <a:pt x="515708" y="1365199"/>
                  </a:lnTo>
                </a:path>
                <a:path w="3114675" h="1771650">
                  <a:moveTo>
                    <a:pt x="507479" y="1388059"/>
                  </a:moveTo>
                  <a:lnTo>
                    <a:pt x="499257" y="1402362"/>
                  </a:lnTo>
                  <a:lnTo>
                    <a:pt x="497203" y="1418124"/>
                  </a:lnTo>
                  <a:lnTo>
                    <a:pt x="498233" y="1433713"/>
                  </a:lnTo>
                  <a:lnTo>
                    <a:pt x="499262" y="1447495"/>
                  </a:lnTo>
                </a:path>
                <a:path w="3114675" h="1771650">
                  <a:moveTo>
                    <a:pt x="515708" y="1434693"/>
                  </a:moveTo>
                  <a:lnTo>
                    <a:pt x="502971" y="1449268"/>
                  </a:lnTo>
                  <a:lnTo>
                    <a:pt x="491258" y="1471045"/>
                  </a:lnTo>
                  <a:lnTo>
                    <a:pt x="483311" y="1495906"/>
                  </a:lnTo>
                  <a:lnTo>
                    <a:pt x="481876" y="1519732"/>
                  </a:lnTo>
                  <a:lnTo>
                    <a:pt x="486410" y="1546137"/>
                  </a:lnTo>
                  <a:lnTo>
                    <a:pt x="494798" y="1576658"/>
                  </a:lnTo>
                  <a:lnTo>
                    <a:pt x="509529" y="1604091"/>
                  </a:lnTo>
                  <a:lnTo>
                    <a:pt x="533095" y="1621231"/>
                  </a:lnTo>
                </a:path>
                <a:path w="3114675" h="1771650">
                  <a:moveTo>
                    <a:pt x="533095" y="1538947"/>
                  </a:moveTo>
                  <a:lnTo>
                    <a:pt x="533095" y="1595628"/>
                  </a:lnTo>
                  <a:lnTo>
                    <a:pt x="605332" y="1595628"/>
                  </a:lnTo>
                </a:path>
                <a:path w="3114675" h="1771650">
                  <a:moveTo>
                    <a:pt x="515708" y="1625815"/>
                  </a:moveTo>
                  <a:lnTo>
                    <a:pt x="515708" y="1642275"/>
                  </a:lnTo>
                  <a:lnTo>
                    <a:pt x="545884" y="1642275"/>
                  </a:lnTo>
                  <a:lnTo>
                    <a:pt x="562550" y="1642717"/>
                  </a:lnTo>
                  <a:lnTo>
                    <a:pt x="574241" y="1642387"/>
                  </a:lnTo>
                  <a:lnTo>
                    <a:pt x="581129" y="1638797"/>
                  </a:lnTo>
                  <a:lnTo>
                    <a:pt x="583387" y="1629460"/>
                  </a:lnTo>
                  <a:lnTo>
                    <a:pt x="583387" y="1604784"/>
                  </a:lnTo>
                </a:path>
                <a:path w="3114675" h="1771650">
                  <a:moveTo>
                    <a:pt x="693115" y="1431963"/>
                  </a:moveTo>
                  <a:lnTo>
                    <a:pt x="693115" y="1460309"/>
                  </a:lnTo>
                  <a:lnTo>
                    <a:pt x="724192" y="1460309"/>
                  </a:lnTo>
                  <a:lnTo>
                    <a:pt x="724192" y="1565465"/>
                  </a:lnTo>
                </a:path>
                <a:path w="3114675" h="1771650">
                  <a:moveTo>
                    <a:pt x="721461" y="1425549"/>
                  </a:moveTo>
                  <a:lnTo>
                    <a:pt x="790943" y="1425549"/>
                  </a:lnTo>
                </a:path>
                <a:path w="3114675" h="1771650">
                  <a:moveTo>
                    <a:pt x="813815" y="1444764"/>
                  </a:moveTo>
                  <a:lnTo>
                    <a:pt x="813815" y="1548993"/>
                  </a:lnTo>
                </a:path>
                <a:path w="3114675" h="1771650">
                  <a:moveTo>
                    <a:pt x="702246" y="1578267"/>
                  </a:moveTo>
                  <a:lnTo>
                    <a:pt x="693267" y="1581436"/>
                  </a:lnTo>
                  <a:lnTo>
                    <a:pt x="688655" y="1586490"/>
                  </a:lnTo>
                  <a:lnTo>
                    <a:pt x="686957" y="1592915"/>
                  </a:lnTo>
                  <a:lnTo>
                    <a:pt x="686714" y="1600200"/>
                  </a:lnTo>
                  <a:lnTo>
                    <a:pt x="689141" y="1608488"/>
                  </a:lnTo>
                  <a:lnTo>
                    <a:pt x="694480" y="1617808"/>
                  </a:lnTo>
                  <a:lnTo>
                    <a:pt x="699819" y="1625413"/>
                  </a:lnTo>
                  <a:lnTo>
                    <a:pt x="702246" y="1628559"/>
                  </a:lnTo>
                </a:path>
                <a:path w="3114675" h="1771650">
                  <a:moveTo>
                    <a:pt x="721461" y="1581010"/>
                  </a:moveTo>
                  <a:lnTo>
                    <a:pt x="740663" y="1581010"/>
                  </a:lnTo>
                  <a:lnTo>
                    <a:pt x="740663" y="1619415"/>
                  </a:lnTo>
                  <a:lnTo>
                    <a:pt x="715060" y="1619415"/>
                  </a:lnTo>
                </a:path>
                <a:path w="3114675" h="1771650">
                  <a:moveTo>
                    <a:pt x="753465" y="1602943"/>
                  </a:moveTo>
                  <a:lnTo>
                    <a:pt x="810145" y="1602943"/>
                  </a:lnTo>
                  <a:lnTo>
                    <a:pt x="810145" y="1656892"/>
                  </a:lnTo>
                  <a:lnTo>
                    <a:pt x="848550" y="1656892"/>
                  </a:lnTo>
                </a:path>
                <a:path w="3114675" h="1771650">
                  <a:moveTo>
                    <a:pt x="829360" y="1548993"/>
                  </a:moveTo>
                  <a:lnTo>
                    <a:pt x="829360" y="1584667"/>
                  </a:lnTo>
                  <a:lnTo>
                    <a:pt x="851293" y="1584667"/>
                  </a:lnTo>
                  <a:lnTo>
                    <a:pt x="851293" y="1552663"/>
                  </a:lnTo>
                </a:path>
                <a:path w="3114675" h="1771650">
                  <a:moveTo>
                    <a:pt x="747064" y="1561795"/>
                  </a:moveTo>
                  <a:lnTo>
                    <a:pt x="747064" y="1536192"/>
                  </a:lnTo>
                  <a:lnTo>
                    <a:pt x="801014" y="1536192"/>
                  </a:lnTo>
                </a:path>
                <a:path w="3114675" h="1771650">
                  <a:moveTo>
                    <a:pt x="743394" y="1453908"/>
                  </a:moveTo>
                  <a:lnTo>
                    <a:pt x="743394" y="1482242"/>
                  </a:lnTo>
                  <a:lnTo>
                    <a:pt x="762609" y="1482242"/>
                  </a:lnTo>
                  <a:lnTo>
                    <a:pt x="762609" y="1524317"/>
                  </a:lnTo>
                </a:path>
                <a:path w="3114675" h="1771650">
                  <a:moveTo>
                    <a:pt x="801014" y="1498714"/>
                  </a:moveTo>
                  <a:lnTo>
                    <a:pt x="790943" y="1498714"/>
                  </a:lnTo>
                  <a:lnTo>
                    <a:pt x="790943" y="1524317"/>
                  </a:lnTo>
                  <a:lnTo>
                    <a:pt x="807415" y="1524317"/>
                  </a:lnTo>
                </a:path>
                <a:path w="3114675" h="1771650">
                  <a:moveTo>
                    <a:pt x="683044" y="1403616"/>
                  </a:moveTo>
                  <a:lnTo>
                    <a:pt x="747064" y="1403616"/>
                  </a:lnTo>
                  <a:lnTo>
                    <a:pt x="747064" y="1419148"/>
                  </a:lnTo>
                </a:path>
                <a:path w="3114675" h="1771650">
                  <a:moveTo>
                    <a:pt x="861364" y="1470367"/>
                  </a:moveTo>
                  <a:lnTo>
                    <a:pt x="861364" y="1441094"/>
                  </a:lnTo>
                  <a:lnTo>
                    <a:pt x="982065" y="1441094"/>
                  </a:lnTo>
                  <a:lnTo>
                    <a:pt x="982065" y="1574609"/>
                  </a:lnTo>
                  <a:lnTo>
                    <a:pt x="952792" y="1574609"/>
                  </a:lnTo>
                </a:path>
                <a:path w="3114675" h="1771650">
                  <a:moveTo>
                    <a:pt x="886967" y="1463967"/>
                  </a:moveTo>
                  <a:lnTo>
                    <a:pt x="962850" y="1463967"/>
                  </a:lnTo>
                  <a:lnTo>
                    <a:pt x="962850" y="1542592"/>
                  </a:lnTo>
                </a:path>
                <a:path w="3114675" h="1771650">
                  <a:moveTo>
                    <a:pt x="886967" y="1482242"/>
                  </a:moveTo>
                  <a:lnTo>
                    <a:pt x="898842" y="1482242"/>
                  </a:lnTo>
                  <a:lnTo>
                    <a:pt x="898842" y="1524317"/>
                  </a:lnTo>
                </a:path>
                <a:path w="3114675" h="1771650">
                  <a:moveTo>
                    <a:pt x="880567" y="1546263"/>
                  </a:moveTo>
                  <a:lnTo>
                    <a:pt x="911644" y="1546263"/>
                  </a:lnTo>
                  <a:lnTo>
                    <a:pt x="911644" y="1530718"/>
                  </a:lnTo>
                </a:path>
                <a:path w="3114675" h="1771650">
                  <a:moveTo>
                    <a:pt x="934516" y="1463967"/>
                  </a:moveTo>
                  <a:lnTo>
                    <a:pt x="928115" y="1552663"/>
                  </a:lnTo>
                  <a:lnTo>
                    <a:pt x="969263" y="1552663"/>
                  </a:lnTo>
                </a:path>
                <a:path w="3114675" h="1771650">
                  <a:moveTo>
                    <a:pt x="915314" y="1574609"/>
                  </a:moveTo>
                  <a:lnTo>
                    <a:pt x="898842" y="1574609"/>
                  </a:lnTo>
                  <a:lnTo>
                    <a:pt x="898842" y="1606613"/>
                  </a:lnTo>
                  <a:lnTo>
                    <a:pt x="876909" y="1606613"/>
                  </a:lnTo>
                  <a:lnTo>
                    <a:pt x="876909" y="1650492"/>
                  </a:lnTo>
                  <a:lnTo>
                    <a:pt x="864095" y="1656892"/>
                  </a:lnTo>
                </a:path>
                <a:path w="3114675" h="1771650">
                  <a:moveTo>
                    <a:pt x="848550" y="1600200"/>
                  </a:moveTo>
                  <a:lnTo>
                    <a:pt x="848550" y="1641348"/>
                  </a:lnTo>
                  <a:lnTo>
                    <a:pt x="820216" y="1641348"/>
                  </a:lnTo>
                </a:path>
                <a:path w="3114675" h="1771650">
                  <a:moveTo>
                    <a:pt x="826617" y="1613014"/>
                  </a:moveTo>
                  <a:lnTo>
                    <a:pt x="848550" y="1613014"/>
                  </a:lnTo>
                </a:path>
                <a:path w="3114675" h="1771650">
                  <a:moveTo>
                    <a:pt x="598017" y="1632216"/>
                  </a:moveTo>
                  <a:lnTo>
                    <a:pt x="653796" y="1632216"/>
                  </a:lnTo>
                </a:path>
                <a:path w="3114675" h="1771650">
                  <a:moveTo>
                    <a:pt x="680313" y="1638617"/>
                  </a:moveTo>
                  <a:lnTo>
                    <a:pt x="740663" y="1638617"/>
                  </a:lnTo>
                </a:path>
                <a:path w="3114675" h="1771650">
                  <a:moveTo>
                    <a:pt x="756196" y="1613014"/>
                  </a:moveTo>
                  <a:lnTo>
                    <a:pt x="756196" y="1632216"/>
                  </a:lnTo>
                  <a:lnTo>
                    <a:pt x="797344" y="1632216"/>
                  </a:lnTo>
                </a:path>
                <a:path w="3114675" h="1771650">
                  <a:moveTo>
                    <a:pt x="591616" y="1441094"/>
                  </a:moveTo>
                  <a:lnTo>
                    <a:pt x="591616" y="1482242"/>
                  </a:lnTo>
                </a:path>
                <a:path w="3114675" h="1771650">
                  <a:moveTo>
                    <a:pt x="1086294" y="1507858"/>
                  </a:moveTo>
                  <a:lnTo>
                    <a:pt x="1045146" y="1507858"/>
                  </a:lnTo>
                  <a:lnTo>
                    <a:pt x="1045146" y="1419148"/>
                  </a:lnTo>
                  <a:lnTo>
                    <a:pt x="1086294" y="1419148"/>
                  </a:lnTo>
                  <a:lnTo>
                    <a:pt x="1086294" y="1507858"/>
                  </a:lnTo>
                  <a:close/>
                </a:path>
                <a:path w="3114675" h="1771650">
                  <a:moveTo>
                    <a:pt x="889711" y="450811"/>
                  </a:moveTo>
                  <a:lnTo>
                    <a:pt x="928115" y="450811"/>
                  </a:lnTo>
                  <a:lnTo>
                    <a:pt x="928115" y="558698"/>
                  </a:lnTo>
                </a:path>
                <a:path w="3114675" h="1771650">
                  <a:moveTo>
                    <a:pt x="934516" y="567842"/>
                  </a:moveTo>
                  <a:lnTo>
                    <a:pt x="953756" y="578291"/>
                  </a:lnTo>
                  <a:lnTo>
                    <a:pt x="959543" y="592421"/>
                  </a:lnTo>
                  <a:lnTo>
                    <a:pt x="958303" y="607063"/>
                  </a:lnTo>
                  <a:lnTo>
                    <a:pt x="956462" y="619048"/>
                  </a:lnTo>
                  <a:lnTo>
                    <a:pt x="957460" y="632879"/>
                  </a:lnTo>
                  <a:lnTo>
                    <a:pt x="959656" y="650824"/>
                  </a:lnTo>
                  <a:lnTo>
                    <a:pt x="961852" y="666369"/>
                  </a:lnTo>
                  <a:lnTo>
                    <a:pt x="962850" y="672998"/>
                  </a:lnTo>
                </a:path>
                <a:path w="3114675" h="1771650">
                  <a:moveTo>
                    <a:pt x="902500" y="657466"/>
                  </a:moveTo>
                  <a:lnTo>
                    <a:pt x="952792" y="657466"/>
                  </a:lnTo>
                </a:path>
                <a:path w="3114675" h="1771650">
                  <a:moveTo>
                    <a:pt x="902500" y="675741"/>
                  </a:moveTo>
                  <a:lnTo>
                    <a:pt x="952792" y="675741"/>
                  </a:lnTo>
                </a:path>
                <a:path w="3114675" h="1771650">
                  <a:moveTo>
                    <a:pt x="969263" y="694944"/>
                  </a:moveTo>
                  <a:lnTo>
                    <a:pt x="970799" y="713496"/>
                  </a:lnTo>
                  <a:lnTo>
                    <a:pt x="971311" y="742502"/>
                  </a:lnTo>
                  <a:lnTo>
                    <a:pt x="970799" y="770817"/>
                  </a:lnTo>
                  <a:lnTo>
                    <a:pt x="969263" y="787298"/>
                  </a:lnTo>
                </a:path>
                <a:path w="3114675" h="1771650">
                  <a:moveTo>
                    <a:pt x="918044" y="682142"/>
                  </a:moveTo>
                  <a:lnTo>
                    <a:pt x="921593" y="705093"/>
                  </a:lnTo>
                  <a:lnTo>
                    <a:pt x="925822" y="739525"/>
                  </a:lnTo>
                  <a:lnTo>
                    <a:pt x="929362" y="770869"/>
                  </a:lnTo>
                  <a:lnTo>
                    <a:pt x="930846" y="784555"/>
                  </a:lnTo>
                </a:path>
                <a:path w="3114675" h="1771650">
                  <a:moveTo>
                    <a:pt x="915314" y="787298"/>
                  </a:moveTo>
                  <a:lnTo>
                    <a:pt x="984796" y="787298"/>
                  </a:lnTo>
                  <a:lnTo>
                    <a:pt x="984796" y="825715"/>
                  </a:lnTo>
                  <a:lnTo>
                    <a:pt x="918044" y="825715"/>
                  </a:lnTo>
                </a:path>
                <a:path w="3114675" h="1771650">
                  <a:moveTo>
                    <a:pt x="897026" y="766279"/>
                  </a:moveTo>
                  <a:lnTo>
                    <a:pt x="911644" y="766279"/>
                  </a:lnTo>
                  <a:lnTo>
                    <a:pt x="911644" y="829360"/>
                  </a:lnTo>
                </a:path>
                <a:path w="3114675" h="1771650">
                  <a:moveTo>
                    <a:pt x="924445" y="838504"/>
                  </a:moveTo>
                  <a:lnTo>
                    <a:pt x="924445" y="920813"/>
                  </a:lnTo>
                  <a:lnTo>
                    <a:pt x="895197" y="920813"/>
                  </a:lnTo>
                </a:path>
                <a:path w="3114675" h="1771650">
                  <a:moveTo>
                    <a:pt x="964679" y="827532"/>
                  </a:moveTo>
                  <a:lnTo>
                    <a:pt x="965199" y="857937"/>
                  </a:lnTo>
                  <a:lnTo>
                    <a:pt x="964684" y="899317"/>
                  </a:lnTo>
                  <a:lnTo>
                    <a:pt x="964166" y="938636"/>
                  </a:lnTo>
                  <a:lnTo>
                    <a:pt x="964679" y="962863"/>
                  </a:lnTo>
                  <a:lnTo>
                    <a:pt x="966172" y="976200"/>
                  </a:lnTo>
                  <a:lnTo>
                    <a:pt x="967662" y="988591"/>
                  </a:lnTo>
                  <a:lnTo>
                    <a:pt x="968806" y="997722"/>
                  </a:lnTo>
                  <a:lnTo>
                    <a:pt x="969263" y="1001280"/>
                  </a:lnTo>
                </a:path>
                <a:path w="3114675" h="1771650">
                  <a:moveTo>
                    <a:pt x="911644" y="924458"/>
                  </a:moveTo>
                  <a:lnTo>
                    <a:pt x="912360" y="939033"/>
                  </a:lnTo>
                  <a:lnTo>
                    <a:pt x="913936" y="961497"/>
                  </a:lnTo>
                  <a:lnTo>
                    <a:pt x="915512" y="984648"/>
                  </a:lnTo>
                  <a:lnTo>
                    <a:pt x="916228" y="1001280"/>
                  </a:lnTo>
                </a:path>
                <a:path w="3114675" h="1771650">
                  <a:moveTo>
                    <a:pt x="932675" y="853147"/>
                  </a:moveTo>
                  <a:lnTo>
                    <a:pt x="934554" y="886201"/>
                  </a:lnTo>
                  <a:lnTo>
                    <a:pt x="936001" y="922859"/>
                  </a:lnTo>
                  <a:lnTo>
                    <a:pt x="936931" y="953690"/>
                  </a:lnTo>
                  <a:lnTo>
                    <a:pt x="937260" y="969263"/>
                  </a:lnTo>
                  <a:lnTo>
                    <a:pt x="937260" y="994879"/>
                  </a:lnTo>
                </a:path>
                <a:path w="3114675" h="1771650">
                  <a:moveTo>
                    <a:pt x="865009" y="1060716"/>
                  </a:moveTo>
                  <a:lnTo>
                    <a:pt x="874032" y="1036897"/>
                  </a:lnTo>
                  <a:lnTo>
                    <a:pt x="895308" y="1018305"/>
                  </a:lnTo>
                  <a:lnTo>
                    <a:pt x="926353" y="1008113"/>
                  </a:lnTo>
                  <a:lnTo>
                    <a:pt x="964679" y="1009497"/>
                  </a:lnTo>
                </a:path>
                <a:path w="3114675" h="1771650">
                  <a:moveTo>
                    <a:pt x="903427" y="1096365"/>
                  </a:moveTo>
                  <a:lnTo>
                    <a:pt x="920784" y="1094594"/>
                  </a:lnTo>
                  <a:lnTo>
                    <a:pt x="937369" y="1090423"/>
                  </a:lnTo>
                  <a:lnTo>
                    <a:pt x="951384" y="1085569"/>
                  </a:lnTo>
                  <a:lnTo>
                    <a:pt x="961034" y="1081747"/>
                  </a:lnTo>
                </a:path>
                <a:path w="3114675" h="1771650">
                  <a:moveTo>
                    <a:pt x="901598" y="1057960"/>
                  </a:moveTo>
                  <a:lnTo>
                    <a:pt x="916755" y="1050345"/>
                  </a:lnTo>
                  <a:lnTo>
                    <a:pt x="932338" y="1046418"/>
                  </a:lnTo>
                  <a:lnTo>
                    <a:pt x="946721" y="1045750"/>
                  </a:lnTo>
                  <a:lnTo>
                    <a:pt x="958278" y="1047915"/>
                  </a:lnTo>
                </a:path>
                <a:path w="3114675" h="1771650">
                  <a:moveTo>
                    <a:pt x="962850" y="1026883"/>
                  </a:moveTo>
                  <a:lnTo>
                    <a:pt x="942896" y="1026692"/>
                  </a:lnTo>
                  <a:lnTo>
                    <a:pt x="919079" y="1031565"/>
                  </a:lnTo>
                  <a:lnTo>
                    <a:pt x="898178" y="1039355"/>
                  </a:lnTo>
                  <a:lnTo>
                    <a:pt x="886967" y="1047915"/>
                  </a:lnTo>
                </a:path>
                <a:path w="3114675" h="1771650">
                  <a:moveTo>
                    <a:pt x="983894" y="1003096"/>
                  </a:moveTo>
                  <a:lnTo>
                    <a:pt x="969263" y="1017727"/>
                  </a:lnTo>
                  <a:lnTo>
                    <a:pt x="969263" y="1098194"/>
                  </a:lnTo>
                  <a:lnTo>
                    <a:pt x="972908" y="1102766"/>
                  </a:lnTo>
                  <a:lnTo>
                    <a:pt x="983894" y="1104595"/>
                  </a:lnTo>
                  <a:lnTo>
                    <a:pt x="994867" y="1107338"/>
                  </a:lnTo>
                  <a:lnTo>
                    <a:pt x="1004912" y="1104595"/>
                  </a:lnTo>
                </a:path>
                <a:path w="3114675" h="1771650">
                  <a:moveTo>
                    <a:pt x="994867" y="1003096"/>
                  </a:moveTo>
                  <a:lnTo>
                    <a:pt x="1004912" y="1020483"/>
                  </a:lnTo>
                </a:path>
                <a:path w="3114675" h="1771650">
                  <a:moveTo>
                    <a:pt x="988466" y="1024128"/>
                  </a:moveTo>
                  <a:lnTo>
                    <a:pt x="988466" y="1077163"/>
                  </a:lnTo>
                </a:path>
                <a:path w="3114675" h="1771650">
                  <a:moveTo>
                    <a:pt x="1006741" y="146316"/>
                  </a:moveTo>
                  <a:lnTo>
                    <a:pt x="1006741" y="231343"/>
                  </a:lnTo>
                  <a:lnTo>
                    <a:pt x="982065" y="231343"/>
                  </a:lnTo>
                  <a:lnTo>
                    <a:pt x="982065" y="146316"/>
                  </a:lnTo>
                </a:path>
                <a:path w="3114675" h="1771650">
                  <a:moveTo>
                    <a:pt x="2905061" y="149047"/>
                  </a:moveTo>
                  <a:lnTo>
                    <a:pt x="2831896" y="149047"/>
                  </a:lnTo>
                  <a:lnTo>
                    <a:pt x="2831896" y="117043"/>
                  </a:lnTo>
                  <a:lnTo>
                    <a:pt x="2905061" y="117043"/>
                  </a:lnTo>
                  <a:lnTo>
                    <a:pt x="2905061" y="149047"/>
                  </a:lnTo>
                  <a:close/>
                </a:path>
                <a:path w="3114675" h="1771650">
                  <a:moveTo>
                    <a:pt x="1920239" y="168249"/>
                  </a:moveTo>
                  <a:lnTo>
                    <a:pt x="1918796" y="175352"/>
                  </a:lnTo>
                  <a:lnTo>
                    <a:pt x="1914867" y="181171"/>
                  </a:lnTo>
                  <a:lnTo>
                    <a:pt x="1909052" y="185105"/>
                  </a:lnTo>
                  <a:lnTo>
                    <a:pt x="1901952" y="186550"/>
                  </a:lnTo>
                  <a:lnTo>
                    <a:pt x="1894317" y="185105"/>
                  </a:lnTo>
                  <a:lnTo>
                    <a:pt x="1888231" y="181171"/>
                  </a:lnTo>
                  <a:lnTo>
                    <a:pt x="1884205" y="175352"/>
                  </a:lnTo>
                  <a:lnTo>
                    <a:pt x="1882749" y="168249"/>
                  </a:lnTo>
                  <a:lnTo>
                    <a:pt x="1884205" y="161005"/>
                  </a:lnTo>
                  <a:lnTo>
                    <a:pt x="1888231" y="154876"/>
                  </a:lnTo>
                  <a:lnTo>
                    <a:pt x="1894317" y="150633"/>
                  </a:lnTo>
                  <a:lnTo>
                    <a:pt x="1901952" y="149047"/>
                  </a:lnTo>
                  <a:lnTo>
                    <a:pt x="1909052" y="150633"/>
                  </a:lnTo>
                  <a:lnTo>
                    <a:pt x="1914867" y="154876"/>
                  </a:lnTo>
                  <a:lnTo>
                    <a:pt x="1918796" y="161005"/>
                  </a:lnTo>
                  <a:lnTo>
                    <a:pt x="1920239" y="168249"/>
                  </a:lnTo>
                </a:path>
                <a:path w="3114675" h="1771650">
                  <a:moveTo>
                    <a:pt x="1939429" y="159105"/>
                  </a:moveTo>
                  <a:lnTo>
                    <a:pt x="1939429" y="181051"/>
                  </a:lnTo>
                  <a:lnTo>
                    <a:pt x="1917496" y="181051"/>
                  </a:lnTo>
                </a:path>
                <a:path w="3114675" h="1771650">
                  <a:moveTo>
                    <a:pt x="2178100" y="168249"/>
                  </a:moveTo>
                  <a:lnTo>
                    <a:pt x="2155253" y="168249"/>
                  </a:lnTo>
                  <a:lnTo>
                    <a:pt x="2155253" y="146316"/>
                  </a:lnTo>
                  <a:lnTo>
                    <a:pt x="2178100" y="146316"/>
                  </a:lnTo>
                  <a:lnTo>
                    <a:pt x="2178100" y="168249"/>
                  </a:lnTo>
                  <a:close/>
                </a:path>
                <a:path w="3114675" h="1771650">
                  <a:moveTo>
                    <a:pt x="1984260" y="120700"/>
                  </a:moveTo>
                  <a:lnTo>
                    <a:pt x="2371953" y="107911"/>
                  </a:lnTo>
                  <a:lnTo>
                    <a:pt x="2385646" y="126063"/>
                  </a:lnTo>
                  <a:lnTo>
                    <a:pt x="2394361" y="148248"/>
                  </a:lnTo>
                  <a:lnTo>
                    <a:pt x="2398958" y="169235"/>
                  </a:lnTo>
                  <a:lnTo>
                    <a:pt x="2400300" y="183794"/>
                  </a:lnTo>
                </a:path>
                <a:path w="3114675" h="1771650">
                  <a:moveTo>
                    <a:pt x="2148840" y="41148"/>
                  </a:moveTo>
                  <a:lnTo>
                    <a:pt x="2148840" y="85953"/>
                  </a:lnTo>
                </a:path>
                <a:path w="3114675" h="1771650">
                  <a:moveTo>
                    <a:pt x="2212860" y="44805"/>
                  </a:moveTo>
                  <a:lnTo>
                    <a:pt x="2212860" y="79552"/>
                  </a:lnTo>
                </a:path>
                <a:path w="3114675" h="1771650">
                  <a:moveTo>
                    <a:pt x="2279611" y="44805"/>
                  </a:moveTo>
                  <a:lnTo>
                    <a:pt x="2279611" y="79552"/>
                  </a:lnTo>
                </a:path>
                <a:path w="3114675" h="1771650">
                  <a:moveTo>
                    <a:pt x="1389888" y="1388059"/>
                  </a:moveTo>
                  <a:lnTo>
                    <a:pt x="1618488" y="1388059"/>
                  </a:lnTo>
                </a:path>
                <a:path w="3114675" h="1771650">
                  <a:moveTo>
                    <a:pt x="1620316" y="513892"/>
                  </a:moveTo>
                  <a:lnTo>
                    <a:pt x="1381645" y="513892"/>
                  </a:lnTo>
                  <a:lnTo>
                    <a:pt x="1378927" y="599846"/>
                  </a:lnTo>
                  <a:lnTo>
                    <a:pt x="1394460" y="599846"/>
                  </a:lnTo>
                  <a:lnTo>
                    <a:pt x="1394460" y="616305"/>
                  </a:lnTo>
                  <a:lnTo>
                    <a:pt x="1381645" y="616305"/>
                  </a:lnTo>
                  <a:lnTo>
                    <a:pt x="1380454" y="636552"/>
                  </a:lnTo>
                  <a:lnTo>
                    <a:pt x="1379605" y="666489"/>
                  </a:lnTo>
                  <a:lnTo>
                    <a:pt x="1379097" y="705170"/>
                  </a:lnTo>
                  <a:lnTo>
                    <a:pt x="1378927" y="751649"/>
                  </a:lnTo>
                </a:path>
                <a:path w="3114675" h="1771650">
                  <a:moveTo>
                    <a:pt x="1476755" y="1302118"/>
                  </a:moveTo>
                  <a:lnTo>
                    <a:pt x="1474341" y="1314303"/>
                  </a:lnTo>
                  <a:lnTo>
                    <a:pt x="1467726" y="1324171"/>
                  </a:lnTo>
                  <a:lnTo>
                    <a:pt x="1457853" y="1330782"/>
                  </a:lnTo>
                  <a:lnTo>
                    <a:pt x="1445666" y="1333195"/>
                  </a:lnTo>
                </a:path>
                <a:path w="3114675" h="1771650">
                  <a:moveTo>
                    <a:pt x="1445666" y="1270114"/>
                  </a:moveTo>
                  <a:lnTo>
                    <a:pt x="1457853" y="1272543"/>
                  </a:lnTo>
                  <a:lnTo>
                    <a:pt x="1467726" y="1279258"/>
                  </a:lnTo>
                  <a:lnTo>
                    <a:pt x="1474341" y="1289402"/>
                  </a:lnTo>
                  <a:lnTo>
                    <a:pt x="1476755" y="1302118"/>
                  </a:lnTo>
                </a:path>
                <a:path w="3114675" h="1771650">
                  <a:moveTo>
                    <a:pt x="1506016" y="1390815"/>
                  </a:moveTo>
                  <a:lnTo>
                    <a:pt x="1518727" y="1419625"/>
                  </a:lnTo>
                  <a:lnTo>
                    <a:pt x="1547388" y="1447153"/>
                  </a:lnTo>
                  <a:lnTo>
                    <a:pt x="1583939" y="1469369"/>
                  </a:lnTo>
                  <a:lnTo>
                    <a:pt x="1620316" y="1482242"/>
                  </a:lnTo>
                </a:path>
                <a:path w="3114675" h="1771650">
                  <a:moveTo>
                    <a:pt x="1527962" y="1390815"/>
                  </a:moveTo>
                  <a:lnTo>
                    <a:pt x="1544492" y="1413884"/>
                  </a:lnTo>
                  <a:lnTo>
                    <a:pt x="1568308" y="1434815"/>
                  </a:lnTo>
                  <a:lnTo>
                    <a:pt x="1595722" y="1451120"/>
                  </a:lnTo>
                  <a:lnTo>
                    <a:pt x="1623047" y="1460309"/>
                  </a:lnTo>
                </a:path>
                <a:path w="3114675" h="1771650">
                  <a:moveTo>
                    <a:pt x="1231696" y="1193292"/>
                  </a:moveTo>
                  <a:lnTo>
                    <a:pt x="1235354" y="1578267"/>
                  </a:lnTo>
                  <a:lnTo>
                    <a:pt x="1127442" y="1578267"/>
                  </a:lnTo>
                </a:path>
                <a:path w="3114675" h="1771650">
                  <a:moveTo>
                    <a:pt x="1223467" y="310908"/>
                  </a:moveTo>
                  <a:lnTo>
                    <a:pt x="1226210" y="634593"/>
                  </a:lnTo>
                </a:path>
                <a:path w="3114675" h="1771650">
                  <a:moveTo>
                    <a:pt x="1303019" y="349300"/>
                  </a:moveTo>
                  <a:lnTo>
                    <a:pt x="1301248" y="357750"/>
                  </a:lnTo>
                  <a:lnTo>
                    <a:pt x="1296390" y="364736"/>
                  </a:lnTo>
                  <a:lnTo>
                    <a:pt x="1289132" y="369490"/>
                  </a:lnTo>
                  <a:lnTo>
                    <a:pt x="1280160" y="371246"/>
                  </a:lnTo>
                  <a:lnTo>
                    <a:pt x="1271718" y="369490"/>
                  </a:lnTo>
                  <a:lnTo>
                    <a:pt x="1264735" y="364736"/>
                  </a:lnTo>
                  <a:lnTo>
                    <a:pt x="1259982" y="357750"/>
                  </a:lnTo>
                  <a:lnTo>
                    <a:pt x="1258227" y="349300"/>
                  </a:lnTo>
                  <a:lnTo>
                    <a:pt x="1259982" y="340333"/>
                  </a:lnTo>
                  <a:lnTo>
                    <a:pt x="1264735" y="333074"/>
                  </a:lnTo>
                  <a:lnTo>
                    <a:pt x="1271718" y="328214"/>
                  </a:lnTo>
                  <a:lnTo>
                    <a:pt x="1280160" y="326440"/>
                  </a:lnTo>
                  <a:lnTo>
                    <a:pt x="1289132" y="328214"/>
                  </a:lnTo>
                  <a:lnTo>
                    <a:pt x="1296390" y="333074"/>
                  </a:lnTo>
                  <a:lnTo>
                    <a:pt x="1301248" y="340333"/>
                  </a:lnTo>
                  <a:lnTo>
                    <a:pt x="1303019" y="349300"/>
                  </a:lnTo>
                </a:path>
                <a:path w="3114675" h="1771650">
                  <a:moveTo>
                    <a:pt x="1854403" y="1708099"/>
                  </a:moveTo>
                  <a:lnTo>
                    <a:pt x="1852631" y="1717077"/>
                  </a:lnTo>
                  <a:lnTo>
                    <a:pt x="1847773" y="1724334"/>
                  </a:lnTo>
                  <a:lnTo>
                    <a:pt x="1840515" y="1729189"/>
                  </a:lnTo>
                  <a:lnTo>
                    <a:pt x="1831543" y="1730959"/>
                  </a:lnTo>
                  <a:lnTo>
                    <a:pt x="1823101" y="1729189"/>
                  </a:lnTo>
                  <a:lnTo>
                    <a:pt x="1816119" y="1724334"/>
                  </a:lnTo>
                  <a:lnTo>
                    <a:pt x="1811365" y="1717077"/>
                  </a:lnTo>
                  <a:lnTo>
                    <a:pt x="1809610" y="1708099"/>
                  </a:lnTo>
                  <a:lnTo>
                    <a:pt x="1811365" y="1699133"/>
                  </a:lnTo>
                  <a:lnTo>
                    <a:pt x="1816119" y="1691879"/>
                  </a:lnTo>
                  <a:lnTo>
                    <a:pt x="1823101" y="1687023"/>
                  </a:lnTo>
                  <a:lnTo>
                    <a:pt x="1831543" y="1685251"/>
                  </a:lnTo>
                  <a:lnTo>
                    <a:pt x="1840515" y="1687023"/>
                  </a:lnTo>
                  <a:lnTo>
                    <a:pt x="1847773" y="1691879"/>
                  </a:lnTo>
                  <a:lnTo>
                    <a:pt x="1852631" y="1699133"/>
                  </a:lnTo>
                  <a:lnTo>
                    <a:pt x="1854403" y="1708099"/>
                  </a:lnTo>
                </a:path>
                <a:path w="3114675" h="1771650">
                  <a:moveTo>
                    <a:pt x="1303019" y="1695310"/>
                  </a:moveTo>
                  <a:lnTo>
                    <a:pt x="1301248" y="1704275"/>
                  </a:lnTo>
                  <a:lnTo>
                    <a:pt x="1296390" y="1711529"/>
                  </a:lnTo>
                  <a:lnTo>
                    <a:pt x="1289132" y="1716386"/>
                  </a:lnTo>
                  <a:lnTo>
                    <a:pt x="1280160" y="1718157"/>
                  </a:lnTo>
                  <a:lnTo>
                    <a:pt x="1271718" y="1716386"/>
                  </a:lnTo>
                  <a:lnTo>
                    <a:pt x="1264735" y="1711529"/>
                  </a:lnTo>
                  <a:lnTo>
                    <a:pt x="1259982" y="1704275"/>
                  </a:lnTo>
                  <a:lnTo>
                    <a:pt x="1258227" y="1695310"/>
                  </a:lnTo>
                  <a:lnTo>
                    <a:pt x="1259982" y="1686861"/>
                  </a:lnTo>
                  <a:lnTo>
                    <a:pt x="1264735" y="1679875"/>
                  </a:lnTo>
                  <a:lnTo>
                    <a:pt x="1271718" y="1675120"/>
                  </a:lnTo>
                  <a:lnTo>
                    <a:pt x="1280160" y="1673364"/>
                  </a:lnTo>
                  <a:lnTo>
                    <a:pt x="1289132" y="1675120"/>
                  </a:lnTo>
                  <a:lnTo>
                    <a:pt x="1296390" y="1679875"/>
                  </a:lnTo>
                  <a:lnTo>
                    <a:pt x="1301248" y="1686861"/>
                  </a:lnTo>
                  <a:lnTo>
                    <a:pt x="1303019" y="1695310"/>
                  </a:lnTo>
                </a:path>
                <a:path w="3114675" h="1771650">
                  <a:moveTo>
                    <a:pt x="1210678" y="1704441"/>
                  </a:moveTo>
                  <a:lnTo>
                    <a:pt x="1208904" y="1713416"/>
                  </a:lnTo>
                  <a:lnTo>
                    <a:pt x="1204042" y="1720678"/>
                  </a:lnTo>
                  <a:lnTo>
                    <a:pt x="1196780" y="1725540"/>
                  </a:lnTo>
                  <a:lnTo>
                    <a:pt x="1187805" y="1727314"/>
                  </a:lnTo>
                  <a:lnTo>
                    <a:pt x="1179361" y="1725540"/>
                  </a:lnTo>
                  <a:lnTo>
                    <a:pt x="1172375" y="1720678"/>
                  </a:lnTo>
                  <a:lnTo>
                    <a:pt x="1167617" y="1713416"/>
                  </a:lnTo>
                  <a:lnTo>
                    <a:pt x="1165860" y="1704441"/>
                  </a:lnTo>
                  <a:lnTo>
                    <a:pt x="1167617" y="1696005"/>
                  </a:lnTo>
                  <a:lnTo>
                    <a:pt x="1172375" y="1689022"/>
                  </a:lnTo>
                  <a:lnTo>
                    <a:pt x="1179361" y="1684265"/>
                  </a:lnTo>
                  <a:lnTo>
                    <a:pt x="1187805" y="1682508"/>
                  </a:lnTo>
                  <a:lnTo>
                    <a:pt x="1196780" y="1684265"/>
                  </a:lnTo>
                  <a:lnTo>
                    <a:pt x="1204042" y="1689022"/>
                  </a:lnTo>
                  <a:lnTo>
                    <a:pt x="1208904" y="1696005"/>
                  </a:lnTo>
                  <a:lnTo>
                    <a:pt x="1210678" y="1704441"/>
                  </a:lnTo>
                </a:path>
                <a:path w="3114675" h="1771650">
                  <a:moveTo>
                    <a:pt x="1118311" y="310908"/>
                  </a:moveTo>
                  <a:lnTo>
                    <a:pt x="1161684" y="263967"/>
                  </a:lnTo>
                  <a:lnTo>
                    <a:pt x="1233793" y="227837"/>
                  </a:lnTo>
                  <a:lnTo>
                    <a:pt x="1281341" y="217344"/>
                  </a:lnTo>
                  <a:lnTo>
                    <a:pt x="1336934" y="213777"/>
                  </a:lnTo>
                  <a:lnTo>
                    <a:pt x="1400860" y="218541"/>
                  </a:lnTo>
                  <a:lnTo>
                    <a:pt x="1400860" y="295351"/>
                  </a:lnTo>
                </a:path>
                <a:path w="3114675" h="1771650">
                  <a:moveTo>
                    <a:pt x="1426476" y="213055"/>
                  </a:moveTo>
                  <a:lnTo>
                    <a:pt x="1426476" y="291693"/>
                  </a:lnTo>
                  <a:lnTo>
                    <a:pt x="1413662" y="291693"/>
                  </a:lnTo>
                </a:path>
                <a:path w="3114675" h="1771650">
                  <a:moveTo>
                    <a:pt x="1422793" y="222211"/>
                  </a:moveTo>
                  <a:lnTo>
                    <a:pt x="1459834" y="226948"/>
                  </a:lnTo>
                  <a:lnTo>
                    <a:pt x="1514702" y="235461"/>
                  </a:lnTo>
                  <a:lnTo>
                    <a:pt x="1568881" y="245350"/>
                  </a:lnTo>
                  <a:lnTo>
                    <a:pt x="1603857" y="254215"/>
                  </a:lnTo>
                </a:path>
                <a:path w="3114675" h="1771650">
                  <a:moveTo>
                    <a:pt x="1980590" y="193852"/>
                  </a:moveTo>
                  <a:lnTo>
                    <a:pt x="1980590" y="278892"/>
                  </a:lnTo>
                </a:path>
                <a:path w="3114675" h="1771650">
                  <a:moveTo>
                    <a:pt x="1124699" y="323697"/>
                  </a:moveTo>
                  <a:lnTo>
                    <a:pt x="1141792" y="321568"/>
                  </a:lnTo>
                  <a:lnTo>
                    <a:pt x="1145506" y="323126"/>
                  </a:lnTo>
                  <a:lnTo>
                    <a:pt x="1142703" y="325883"/>
                  </a:lnTo>
                  <a:lnTo>
                    <a:pt x="1140244" y="327355"/>
                  </a:lnTo>
                  <a:lnTo>
                    <a:pt x="1157110" y="324040"/>
                  </a:lnTo>
                  <a:lnTo>
                    <a:pt x="1165401" y="324840"/>
                  </a:lnTo>
                  <a:lnTo>
                    <a:pt x="1167517" y="331470"/>
                  </a:lnTo>
                  <a:lnTo>
                    <a:pt x="1165860" y="345643"/>
                  </a:lnTo>
                </a:path>
                <a:path w="3114675" h="1771650">
                  <a:moveTo>
                    <a:pt x="1121041" y="345643"/>
                  </a:moveTo>
                  <a:lnTo>
                    <a:pt x="1140244" y="349300"/>
                  </a:lnTo>
                  <a:lnTo>
                    <a:pt x="1141992" y="359866"/>
                  </a:lnTo>
                  <a:lnTo>
                    <a:pt x="1143220" y="367942"/>
                  </a:lnTo>
                  <a:lnTo>
                    <a:pt x="1146160" y="373101"/>
                  </a:lnTo>
                  <a:lnTo>
                    <a:pt x="1153045" y="374916"/>
                  </a:lnTo>
                </a:path>
                <a:path w="3114675" h="1771650">
                  <a:moveTo>
                    <a:pt x="1137500" y="308152"/>
                  </a:moveTo>
                  <a:lnTo>
                    <a:pt x="1170450" y="276446"/>
                  </a:lnTo>
                  <a:lnTo>
                    <a:pt x="1208398" y="253833"/>
                  </a:lnTo>
                  <a:lnTo>
                    <a:pt x="1250559" y="239348"/>
                  </a:lnTo>
                  <a:lnTo>
                    <a:pt x="1296147" y="232026"/>
                  </a:lnTo>
                  <a:lnTo>
                    <a:pt x="1344376" y="230898"/>
                  </a:lnTo>
                  <a:lnTo>
                    <a:pt x="1394460" y="235000"/>
                  </a:lnTo>
                </a:path>
                <a:path w="3114675" h="1771650">
                  <a:moveTo>
                    <a:pt x="1159459" y="320954"/>
                  </a:moveTo>
                  <a:lnTo>
                    <a:pt x="1200431" y="288056"/>
                  </a:lnTo>
                  <a:lnTo>
                    <a:pt x="1243861" y="267752"/>
                  </a:lnTo>
                  <a:lnTo>
                    <a:pt x="1290671" y="257496"/>
                  </a:lnTo>
                  <a:lnTo>
                    <a:pt x="1341783" y="254743"/>
                  </a:lnTo>
                  <a:lnTo>
                    <a:pt x="1398117" y="256946"/>
                  </a:lnTo>
                </a:path>
                <a:path w="3114675" h="1771650">
                  <a:moveTo>
                    <a:pt x="1429207" y="237744"/>
                  </a:moveTo>
                  <a:lnTo>
                    <a:pt x="1530476" y="251109"/>
                  </a:lnTo>
                  <a:lnTo>
                    <a:pt x="1584425" y="258899"/>
                  </a:lnTo>
                  <a:lnTo>
                    <a:pt x="1609224" y="264111"/>
                  </a:lnTo>
                  <a:lnTo>
                    <a:pt x="1623047" y="269748"/>
                  </a:lnTo>
                </a:path>
                <a:path w="3114675" h="1771650">
                  <a:moveTo>
                    <a:pt x="1429207" y="256946"/>
                  </a:moveTo>
                  <a:lnTo>
                    <a:pt x="1468326" y="262890"/>
                  </a:lnTo>
                  <a:lnTo>
                    <a:pt x="1523390" y="270891"/>
                  </a:lnTo>
                  <a:lnTo>
                    <a:pt x="1579140" y="280606"/>
                  </a:lnTo>
                  <a:lnTo>
                    <a:pt x="1620316" y="291693"/>
                  </a:lnTo>
                </a:path>
                <a:path w="3114675" h="1771650">
                  <a:moveTo>
                    <a:pt x="1515160" y="511149"/>
                  </a:moveTo>
                  <a:lnTo>
                    <a:pt x="1515160" y="450811"/>
                  </a:lnTo>
                  <a:lnTo>
                    <a:pt x="1597444" y="450811"/>
                  </a:lnTo>
                  <a:lnTo>
                    <a:pt x="1597444" y="507492"/>
                  </a:lnTo>
                </a:path>
                <a:path w="3114675" h="1771650">
                  <a:moveTo>
                    <a:pt x="1521561" y="838504"/>
                  </a:moveTo>
                  <a:lnTo>
                    <a:pt x="1620316" y="838504"/>
                  </a:lnTo>
                </a:path>
                <a:path w="3114675" h="1771650">
                  <a:moveTo>
                    <a:pt x="1616659" y="949147"/>
                  </a:moveTo>
                  <a:lnTo>
                    <a:pt x="1506016" y="949147"/>
                  </a:lnTo>
                  <a:lnTo>
                    <a:pt x="1506016" y="920813"/>
                  </a:lnTo>
                  <a:lnTo>
                    <a:pt x="1616659" y="920813"/>
                  </a:lnTo>
                </a:path>
                <a:path w="3114675" h="1771650">
                  <a:moveTo>
                    <a:pt x="1517903" y="863193"/>
                  </a:moveTo>
                  <a:lnTo>
                    <a:pt x="1517903" y="910742"/>
                  </a:lnTo>
                </a:path>
                <a:path w="3114675" h="1771650">
                  <a:moveTo>
                    <a:pt x="1527962" y="949147"/>
                  </a:moveTo>
                  <a:lnTo>
                    <a:pt x="1527962" y="1000366"/>
                  </a:lnTo>
                  <a:lnTo>
                    <a:pt x="1616659" y="1000366"/>
                  </a:lnTo>
                </a:path>
                <a:path w="3114675" h="1771650">
                  <a:moveTo>
                    <a:pt x="1153045" y="1746516"/>
                  </a:moveTo>
                  <a:lnTo>
                    <a:pt x="1153045" y="1645018"/>
                  </a:lnTo>
                  <a:lnTo>
                    <a:pt x="1235354" y="1645018"/>
                  </a:lnTo>
                  <a:lnTo>
                    <a:pt x="1235354" y="1746516"/>
                  </a:lnTo>
                </a:path>
                <a:path w="3114675" h="1771650">
                  <a:moveTo>
                    <a:pt x="1223467" y="1749259"/>
                  </a:moveTo>
                  <a:lnTo>
                    <a:pt x="3060496" y="1749259"/>
                  </a:lnTo>
                </a:path>
                <a:path w="3114675" h="1771650">
                  <a:moveTo>
                    <a:pt x="1758378" y="1647748"/>
                  </a:moveTo>
                  <a:lnTo>
                    <a:pt x="1758378" y="1749259"/>
                  </a:lnTo>
                </a:path>
                <a:path w="3114675" h="1771650">
                  <a:moveTo>
                    <a:pt x="1898294" y="1647748"/>
                  </a:moveTo>
                  <a:lnTo>
                    <a:pt x="1898294" y="174925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367466" y="6683108"/>
              <a:ext cx="26670" cy="27940"/>
            </a:xfrm>
            <a:custGeom>
              <a:avLst/>
              <a:gdLst/>
              <a:ahLst/>
              <a:cxnLst/>
              <a:rect l="l" t="t" r="r" b="b"/>
              <a:pathLst>
                <a:path w="26670" h="27940">
                  <a:moveTo>
                    <a:pt x="20116" y="0"/>
                  </a:moveTo>
                  <a:lnTo>
                    <a:pt x="5473" y="0"/>
                  </a:lnTo>
                  <a:lnTo>
                    <a:pt x="0" y="6400"/>
                  </a:lnTo>
                  <a:lnTo>
                    <a:pt x="0" y="21043"/>
                  </a:lnTo>
                  <a:lnTo>
                    <a:pt x="5473" y="27444"/>
                  </a:lnTo>
                  <a:lnTo>
                    <a:pt x="20116" y="27444"/>
                  </a:lnTo>
                  <a:lnTo>
                    <a:pt x="26517" y="21043"/>
                  </a:lnTo>
                  <a:lnTo>
                    <a:pt x="26517" y="13728"/>
                  </a:lnTo>
                  <a:lnTo>
                    <a:pt x="26517" y="6400"/>
                  </a:lnTo>
                  <a:lnTo>
                    <a:pt x="20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367466" y="6683108"/>
              <a:ext cx="26670" cy="27940"/>
            </a:xfrm>
            <a:custGeom>
              <a:avLst/>
              <a:gdLst/>
              <a:ahLst/>
              <a:cxnLst/>
              <a:rect l="l" t="t" r="r" b="b"/>
              <a:pathLst>
                <a:path w="26670" h="27940">
                  <a:moveTo>
                    <a:pt x="26517" y="13728"/>
                  </a:moveTo>
                  <a:lnTo>
                    <a:pt x="26517" y="21043"/>
                  </a:lnTo>
                  <a:lnTo>
                    <a:pt x="20116" y="27444"/>
                  </a:lnTo>
                  <a:lnTo>
                    <a:pt x="12801" y="27444"/>
                  </a:lnTo>
                  <a:lnTo>
                    <a:pt x="5473" y="27444"/>
                  </a:lnTo>
                  <a:lnTo>
                    <a:pt x="0" y="21043"/>
                  </a:lnTo>
                  <a:lnTo>
                    <a:pt x="0" y="13728"/>
                  </a:lnTo>
                  <a:lnTo>
                    <a:pt x="0" y="6400"/>
                  </a:lnTo>
                  <a:lnTo>
                    <a:pt x="5473" y="0"/>
                  </a:lnTo>
                  <a:lnTo>
                    <a:pt x="12801" y="0"/>
                  </a:lnTo>
                  <a:lnTo>
                    <a:pt x="20116" y="0"/>
                  </a:lnTo>
                  <a:lnTo>
                    <a:pt x="26517" y="6400"/>
                  </a:lnTo>
                  <a:lnTo>
                    <a:pt x="26517" y="1372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443361" y="6593509"/>
              <a:ext cx="26670" cy="27940"/>
            </a:xfrm>
            <a:custGeom>
              <a:avLst/>
              <a:gdLst/>
              <a:ahLst/>
              <a:cxnLst/>
              <a:rect l="l" t="t" r="r" b="b"/>
              <a:pathLst>
                <a:path w="26670" h="27940">
                  <a:moveTo>
                    <a:pt x="21043" y="0"/>
                  </a:moveTo>
                  <a:lnTo>
                    <a:pt x="5473" y="0"/>
                  </a:lnTo>
                  <a:lnTo>
                    <a:pt x="0" y="6400"/>
                  </a:lnTo>
                  <a:lnTo>
                    <a:pt x="0" y="21031"/>
                  </a:lnTo>
                  <a:lnTo>
                    <a:pt x="5473" y="27432"/>
                  </a:lnTo>
                  <a:lnTo>
                    <a:pt x="21043" y="27432"/>
                  </a:lnTo>
                  <a:lnTo>
                    <a:pt x="26504" y="21031"/>
                  </a:lnTo>
                  <a:lnTo>
                    <a:pt x="26504" y="13716"/>
                  </a:lnTo>
                  <a:lnTo>
                    <a:pt x="26504" y="6400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443361" y="6593509"/>
              <a:ext cx="26670" cy="27940"/>
            </a:xfrm>
            <a:custGeom>
              <a:avLst/>
              <a:gdLst/>
              <a:ahLst/>
              <a:cxnLst/>
              <a:rect l="l" t="t" r="r" b="b"/>
              <a:pathLst>
                <a:path w="26670" h="27940">
                  <a:moveTo>
                    <a:pt x="26504" y="13716"/>
                  </a:moveTo>
                  <a:lnTo>
                    <a:pt x="26504" y="21031"/>
                  </a:lnTo>
                  <a:lnTo>
                    <a:pt x="21043" y="27432"/>
                  </a:lnTo>
                  <a:lnTo>
                    <a:pt x="13716" y="27432"/>
                  </a:lnTo>
                  <a:lnTo>
                    <a:pt x="5473" y="27432"/>
                  </a:lnTo>
                  <a:lnTo>
                    <a:pt x="0" y="21031"/>
                  </a:lnTo>
                  <a:lnTo>
                    <a:pt x="0" y="13716"/>
                  </a:lnTo>
                  <a:lnTo>
                    <a:pt x="0" y="6400"/>
                  </a:lnTo>
                  <a:lnTo>
                    <a:pt x="5473" y="0"/>
                  </a:lnTo>
                  <a:lnTo>
                    <a:pt x="13716" y="0"/>
                  </a:lnTo>
                  <a:lnTo>
                    <a:pt x="21043" y="0"/>
                  </a:lnTo>
                  <a:lnTo>
                    <a:pt x="26504" y="6400"/>
                  </a:lnTo>
                  <a:lnTo>
                    <a:pt x="26504" y="1371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329061" y="6228651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1043" y="0"/>
                  </a:moveTo>
                  <a:lnTo>
                    <a:pt x="5473" y="0"/>
                  </a:lnTo>
                  <a:lnTo>
                    <a:pt x="0" y="6400"/>
                  </a:lnTo>
                  <a:lnTo>
                    <a:pt x="0" y="21031"/>
                  </a:lnTo>
                  <a:lnTo>
                    <a:pt x="5473" y="26517"/>
                  </a:lnTo>
                  <a:lnTo>
                    <a:pt x="21043" y="26517"/>
                  </a:lnTo>
                  <a:lnTo>
                    <a:pt x="26504" y="21031"/>
                  </a:lnTo>
                  <a:lnTo>
                    <a:pt x="26504" y="13715"/>
                  </a:lnTo>
                  <a:lnTo>
                    <a:pt x="26504" y="6400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329061" y="6228651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504" y="13715"/>
                  </a:moveTo>
                  <a:lnTo>
                    <a:pt x="26504" y="21031"/>
                  </a:lnTo>
                  <a:lnTo>
                    <a:pt x="21043" y="26517"/>
                  </a:lnTo>
                  <a:lnTo>
                    <a:pt x="13716" y="26517"/>
                  </a:lnTo>
                  <a:lnTo>
                    <a:pt x="5473" y="26517"/>
                  </a:lnTo>
                  <a:lnTo>
                    <a:pt x="0" y="21031"/>
                  </a:lnTo>
                  <a:lnTo>
                    <a:pt x="0" y="13715"/>
                  </a:lnTo>
                  <a:lnTo>
                    <a:pt x="0" y="6400"/>
                  </a:lnTo>
                  <a:lnTo>
                    <a:pt x="5473" y="0"/>
                  </a:lnTo>
                  <a:lnTo>
                    <a:pt x="13716" y="0"/>
                  </a:lnTo>
                  <a:lnTo>
                    <a:pt x="21043" y="0"/>
                  </a:lnTo>
                  <a:lnTo>
                    <a:pt x="26504" y="6400"/>
                  </a:lnTo>
                  <a:lnTo>
                    <a:pt x="26504" y="137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344606" y="5605957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1031" y="0"/>
                  </a:moveTo>
                  <a:lnTo>
                    <a:pt x="6400" y="0"/>
                  </a:lnTo>
                  <a:lnTo>
                    <a:pt x="0" y="6400"/>
                  </a:lnTo>
                  <a:lnTo>
                    <a:pt x="0" y="21031"/>
                  </a:lnTo>
                  <a:lnTo>
                    <a:pt x="6400" y="27419"/>
                  </a:lnTo>
                  <a:lnTo>
                    <a:pt x="21031" y="27419"/>
                  </a:lnTo>
                  <a:lnTo>
                    <a:pt x="27431" y="21031"/>
                  </a:lnTo>
                  <a:lnTo>
                    <a:pt x="27431" y="13716"/>
                  </a:lnTo>
                  <a:lnTo>
                    <a:pt x="27431" y="6400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344606" y="5605957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431" y="13716"/>
                  </a:moveTo>
                  <a:lnTo>
                    <a:pt x="27431" y="21031"/>
                  </a:lnTo>
                  <a:lnTo>
                    <a:pt x="21031" y="27419"/>
                  </a:lnTo>
                  <a:lnTo>
                    <a:pt x="13703" y="27419"/>
                  </a:lnTo>
                  <a:lnTo>
                    <a:pt x="6400" y="27419"/>
                  </a:lnTo>
                  <a:lnTo>
                    <a:pt x="0" y="21031"/>
                  </a:lnTo>
                  <a:lnTo>
                    <a:pt x="0" y="13716"/>
                  </a:lnTo>
                  <a:lnTo>
                    <a:pt x="0" y="6400"/>
                  </a:lnTo>
                  <a:lnTo>
                    <a:pt x="6400" y="0"/>
                  </a:lnTo>
                  <a:lnTo>
                    <a:pt x="13703" y="0"/>
                  </a:lnTo>
                  <a:lnTo>
                    <a:pt x="21031" y="0"/>
                  </a:lnTo>
                  <a:lnTo>
                    <a:pt x="27431" y="6400"/>
                  </a:lnTo>
                  <a:lnTo>
                    <a:pt x="27431" y="1371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446092" y="6526758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1031" y="0"/>
                  </a:moveTo>
                  <a:lnTo>
                    <a:pt x="6413" y="0"/>
                  </a:lnTo>
                  <a:lnTo>
                    <a:pt x="0" y="6400"/>
                  </a:lnTo>
                  <a:lnTo>
                    <a:pt x="0" y="21018"/>
                  </a:lnTo>
                  <a:lnTo>
                    <a:pt x="6413" y="27431"/>
                  </a:lnTo>
                  <a:lnTo>
                    <a:pt x="21031" y="27431"/>
                  </a:lnTo>
                  <a:lnTo>
                    <a:pt x="27444" y="21018"/>
                  </a:lnTo>
                  <a:lnTo>
                    <a:pt x="27444" y="13715"/>
                  </a:lnTo>
                  <a:lnTo>
                    <a:pt x="27444" y="6400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446092" y="6526758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7444" y="13715"/>
                  </a:moveTo>
                  <a:lnTo>
                    <a:pt x="27444" y="21018"/>
                  </a:lnTo>
                  <a:lnTo>
                    <a:pt x="21031" y="27431"/>
                  </a:lnTo>
                  <a:lnTo>
                    <a:pt x="13728" y="27431"/>
                  </a:lnTo>
                  <a:lnTo>
                    <a:pt x="6413" y="27431"/>
                  </a:lnTo>
                  <a:lnTo>
                    <a:pt x="0" y="21018"/>
                  </a:lnTo>
                  <a:lnTo>
                    <a:pt x="0" y="13715"/>
                  </a:lnTo>
                  <a:lnTo>
                    <a:pt x="0" y="6400"/>
                  </a:lnTo>
                  <a:lnTo>
                    <a:pt x="6413" y="0"/>
                  </a:lnTo>
                  <a:lnTo>
                    <a:pt x="13728" y="0"/>
                  </a:lnTo>
                  <a:lnTo>
                    <a:pt x="21031" y="0"/>
                  </a:lnTo>
                  <a:lnTo>
                    <a:pt x="27444" y="6400"/>
                  </a:lnTo>
                  <a:lnTo>
                    <a:pt x="27444" y="137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516500" y="6556019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1031" y="0"/>
                  </a:moveTo>
                  <a:lnTo>
                    <a:pt x="5499" y="0"/>
                  </a:lnTo>
                  <a:lnTo>
                    <a:pt x="0" y="5473"/>
                  </a:lnTo>
                  <a:lnTo>
                    <a:pt x="0" y="21018"/>
                  </a:lnTo>
                  <a:lnTo>
                    <a:pt x="5499" y="26517"/>
                  </a:lnTo>
                  <a:lnTo>
                    <a:pt x="21031" y="26517"/>
                  </a:lnTo>
                  <a:lnTo>
                    <a:pt x="26530" y="21018"/>
                  </a:lnTo>
                  <a:lnTo>
                    <a:pt x="26530" y="12788"/>
                  </a:lnTo>
                  <a:lnTo>
                    <a:pt x="26530" y="5473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516500" y="6556019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530" y="12788"/>
                  </a:moveTo>
                  <a:lnTo>
                    <a:pt x="26530" y="21018"/>
                  </a:lnTo>
                  <a:lnTo>
                    <a:pt x="21031" y="26517"/>
                  </a:lnTo>
                  <a:lnTo>
                    <a:pt x="12814" y="26517"/>
                  </a:lnTo>
                  <a:lnTo>
                    <a:pt x="5499" y="26517"/>
                  </a:lnTo>
                  <a:lnTo>
                    <a:pt x="0" y="21018"/>
                  </a:lnTo>
                  <a:lnTo>
                    <a:pt x="0" y="12788"/>
                  </a:lnTo>
                  <a:lnTo>
                    <a:pt x="0" y="5473"/>
                  </a:lnTo>
                  <a:lnTo>
                    <a:pt x="5499" y="0"/>
                  </a:lnTo>
                  <a:lnTo>
                    <a:pt x="12814" y="0"/>
                  </a:lnTo>
                  <a:lnTo>
                    <a:pt x="21031" y="0"/>
                  </a:lnTo>
                  <a:lnTo>
                    <a:pt x="26530" y="5473"/>
                  </a:lnTo>
                  <a:lnTo>
                    <a:pt x="26530" y="1278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516500" y="6651104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1031" y="0"/>
                  </a:moveTo>
                  <a:lnTo>
                    <a:pt x="5499" y="0"/>
                  </a:lnTo>
                  <a:lnTo>
                    <a:pt x="0" y="5499"/>
                  </a:lnTo>
                  <a:lnTo>
                    <a:pt x="0" y="21031"/>
                  </a:lnTo>
                  <a:lnTo>
                    <a:pt x="5499" y="26517"/>
                  </a:lnTo>
                  <a:lnTo>
                    <a:pt x="21031" y="26517"/>
                  </a:lnTo>
                  <a:lnTo>
                    <a:pt x="26530" y="21031"/>
                  </a:lnTo>
                  <a:lnTo>
                    <a:pt x="26530" y="13715"/>
                  </a:lnTo>
                  <a:lnTo>
                    <a:pt x="26530" y="5499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516500" y="6651104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530" y="13715"/>
                  </a:moveTo>
                  <a:lnTo>
                    <a:pt x="26530" y="21031"/>
                  </a:lnTo>
                  <a:lnTo>
                    <a:pt x="21031" y="26517"/>
                  </a:lnTo>
                  <a:lnTo>
                    <a:pt x="12814" y="26517"/>
                  </a:lnTo>
                  <a:lnTo>
                    <a:pt x="5499" y="26517"/>
                  </a:lnTo>
                  <a:lnTo>
                    <a:pt x="0" y="21031"/>
                  </a:lnTo>
                  <a:lnTo>
                    <a:pt x="0" y="13715"/>
                  </a:lnTo>
                  <a:lnTo>
                    <a:pt x="0" y="5499"/>
                  </a:lnTo>
                  <a:lnTo>
                    <a:pt x="5499" y="0"/>
                  </a:lnTo>
                  <a:lnTo>
                    <a:pt x="12814" y="0"/>
                  </a:lnTo>
                  <a:lnTo>
                    <a:pt x="21031" y="0"/>
                  </a:lnTo>
                  <a:lnTo>
                    <a:pt x="26530" y="5499"/>
                  </a:lnTo>
                  <a:lnTo>
                    <a:pt x="26530" y="137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557661" y="6683108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1043" y="0"/>
                  </a:moveTo>
                  <a:lnTo>
                    <a:pt x="5473" y="0"/>
                  </a:lnTo>
                  <a:lnTo>
                    <a:pt x="0" y="5499"/>
                  </a:lnTo>
                  <a:lnTo>
                    <a:pt x="0" y="20116"/>
                  </a:lnTo>
                  <a:lnTo>
                    <a:pt x="5473" y="26517"/>
                  </a:lnTo>
                  <a:lnTo>
                    <a:pt x="21043" y="26517"/>
                  </a:lnTo>
                  <a:lnTo>
                    <a:pt x="26504" y="20116"/>
                  </a:lnTo>
                  <a:lnTo>
                    <a:pt x="26504" y="12801"/>
                  </a:lnTo>
                  <a:lnTo>
                    <a:pt x="26504" y="5499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034624" y="5220982"/>
              <a:ext cx="1360805" cy="1587500"/>
            </a:xfrm>
            <a:custGeom>
              <a:avLst/>
              <a:gdLst/>
              <a:ahLst/>
              <a:cxnLst/>
              <a:rect l="l" t="t" r="r" b="b"/>
              <a:pathLst>
                <a:path w="1360804" h="1587500">
                  <a:moveTo>
                    <a:pt x="549541" y="1474927"/>
                  </a:moveTo>
                  <a:lnTo>
                    <a:pt x="549541" y="1482242"/>
                  </a:lnTo>
                  <a:lnTo>
                    <a:pt x="544080" y="1488643"/>
                  </a:lnTo>
                  <a:lnTo>
                    <a:pt x="536752" y="1488643"/>
                  </a:lnTo>
                  <a:lnTo>
                    <a:pt x="528510" y="1488643"/>
                  </a:lnTo>
                  <a:lnTo>
                    <a:pt x="523036" y="1482242"/>
                  </a:lnTo>
                  <a:lnTo>
                    <a:pt x="523036" y="1474927"/>
                  </a:lnTo>
                  <a:lnTo>
                    <a:pt x="523036" y="1467624"/>
                  </a:lnTo>
                  <a:lnTo>
                    <a:pt x="528510" y="1462125"/>
                  </a:lnTo>
                  <a:lnTo>
                    <a:pt x="536752" y="1462125"/>
                  </a:lnTo>
                  <a:lnTo>
                    <a:pt x="544080" y="1462125"/>
                  </a:lnTo>
                  <a:lnTo>
                    <a:pt x="549541" y="1467624"/>
                  </a:lnTo>
                  <a:lnTo>
                    <a:pt x="549541" y="1474927"/>
                  </a:lnTo>
                </a:path>
                <a:path w="1360804" h="1587500">
                  <a:moveTo>
                    <a:pt x="91427" y="1003109"/>
                  </a:moveTo>
                  <a:lnTo>
                    <a:pt x="91427" y="1587411"/>
                  </a:lnTo>
                  <a:lnTo>
                    <a:pt x="0" y="1587411"/>
                  </a:lnTo>
                  <a:lnTo>
                    <a:pt x="0" y="949159"/>
                  </a:lnTo>
                </a:path>
                <a:path w="1360804" h="1587500">
                  <a:moveTo>
                    <a:pt x="0" y="863193"/>
                  </a:moveTo>
                  <a:lnTo>
                    <a:pt x="0" y="0"/>
                  </a:lnTo>
                  <a:lnTo>
                    <a:pt x="91427" y="0"/>
                  </a:lnTo>
                  <a:lnTo>
                    <a:pt x="91427" y="895210"/>
                  </a:lnTo>
                </a:path>
                <a:path w="1360804" h="1587500">
                  <a:moveTo>
                    <a:pt x="358444" y="136245"/>
                  </a:moveTo>
                  <a:lnTo>
                    <a:pt x="231343" y="136245"/>
                  </a:lnTo>
                </a:path>
                <a:path w="1360804" h="1587500">
                  <a:moveTo>
                    <a:pt x="149047" y="177406"/>
                  </a:moveTo>
                  <a:lnTo>
                    <a:pt x="177393" y="190195"/>
                  </a:lnTo>
                </a:path>
                <a:path w="1360804" h="1587500">
                  <a:moveTo>
                    <a:pt x="961034" y="548652"/>
                  </a:moveTo>
                  <a:lnTo>
                    <a:pt x="976579" y="548652"/>
                  </a:lnTo>
                  <a:lnTo>
                    <a:pt x="976579" y="602589"/>
                  </a:lnTo>
                </a:path>
                <a:path w="1360804" h="1587500">
                  <a:moveTo>
                    <a:pt x="961034" y="602589"/>
                  </a:moveTo>
                  <a:lnTo>
                    <a:pt x="995781" y="602589"/>
                  </a:lnTo>
                  <a:lnTo>
                    <a:pt x="995781" y="723303"/>
                  </a:lnTo>
                </a:path>
                <a:path w="1360804" h="1587500">
                  <a:moveTo>
                    <a:pt x="961034" y="666610"/>
                  </a:moveTo>
                  <a:lnTo>
                    <a:pt x="993038" y="666610"/>
                  </a:lnTo>
                </a:path>
                <a:path w="1360804" h="1587500">
                  <a:moveTo>
                    <a:pt x="961034" y="716889"/>
                  </a:moveTo>
                  <a:lnTo>
                    <a:pt x="993038" y="716889"/>
                  </a:lnTo>
                </a:path>
                <a:path w="1360804" h="1587500">
                  <a:moveTo>
                    <a:pt x="995781" y="615391"/>
                  </a:moveTo>
                  <a:lnTo>
                    <a:pt x="1027785" y="615391"/>
                  </a:lnTo>
                  <a:lnTo>
                    <a:pt x="1027785" y="824788"/>
                  </a:lnTo>
                  <a:lnTo>
                    <a:pt x="1046988" y="929957"/>
                  </a:lnTo>
                  <a:lnTo>
                    <a:pt x="1046988" y="951903"/>
                  </a:lnTo>
                  <a:lnTo>
                    <a:pt x="963764" y="951903"/>
                  </a:lnTo>
                </a:path>
                <a:path w="1360804" h="1587500">
                  <a:moveTo>
                    <a:pt x="1046988" y="929957"/>
                  </a:moveTo>
                  <a:lnTo>
                    <a:pt x="961034" y="929957"/>
                  </a:lnTo>
                </a:path>
                <a:path w="1360804" h="1587500">
                  <a:moveTo>
                    <a:pt x="993038" y="736091"/>
                  </a:moveTo>
                  <a:lnTo>
                    <a:pt x="993038" y="847661"/>
                  </a:lnTo>
                  <a:lnTo>
                    <a:pt x="967422" y="847661"/>
                  </a:lnTo>
                </a:path>
                <a:path w="1360804" h="1587500">
                  <a:moveTo>
                    <a:pt x="989380" y="802843"/>
                  </a:moveTo>
                  <a:lnTo>
                    <a:pt x="973823" y="802843"/>
                  </a:lnTo>
                </a:path>
                <a:path w="1360804" h="1587500">
                  <a:moveTo>
                    <a:pt x="1208836" y="809244"/>
                  </a:moveTo>
                  <a:lnTo>
                    <a:pt x="1235895" y="845834"/>
                  </a:lnTo>
                  <a:lnTo>
                    <a:pt x="1275126" y="877023"/>
                  </a:lnTo>
                  <a:lnTo>
                    <a:pt x="1319159" y="898097"/>
                  </a:lnTo>
                  <a:lnTo>
                    <a:pt x="1360627" y="904341"/>
                  </a:lnTo>
                </a:path>
                <a:path w="1360804" h="1587500">
                  <a:moveTo>
                    <a:pt x="1196022" y="850391"/>
                  </a:moveTo>
                  <a:lnTo>
                    <a:pt x="1222259" y="892084"/>
                  </a:lnTo>
                  <a:lnTo>
                    <a:pt x="1265294" y="924007"/>
                  </a:lnTo>
                  <a:lnTo>
                    <a:pt x="1314844" y="942214"/>
                  </a:lnTo>
                  <a:lnTo>
                    <a:pt x="1360627" y="942759"/>
                  </a:lnTo>
                </a:path>
                <a:path w="1360804" h="1587500">
                  <a:moveTo>
                    <a:pt x="1205179" y="837603"/>
                  </a:moveTo>
                  <a:lnTo>
                    <a:pt x="1225667" y="865000"/>
                  </a:lnTo>
                  <a:lnTo>
                    <a:pt x="1247013" y="885374"/>
                  </a:lnTo>
                  <a:lnTo>
                    <a:pt x="1266644" y="898546"/>
                  </a:lnTo>
                  <a:lnTo>
                    <a:pt x="1281988" y="904341"/>
                  </a:lnTo>
                </a:path>
                <a:path w="1360804" h="1587500">
                  <a:moveTo>
                    <a:pt x="1224381" y="793699"/>
                  </a:moveTo>
                  <a:lnTo>
                    <a:pt x="1243210" y="807429"/>
                  </a:lnTo>
                  <a:lnTo>
                    <a:pt x="1263924" y="830848"/>
                  </a:lnTo>
                  <a:lnTo>
                    <a:pt x="1282240" y="857869"/>
                  </a:lnTo>
                  <a:lnTo>
                    <a:pt x="1293876" y="882408"/>
                  </a:lnTo>
                </a:path>
                <a:path w="1360804" h="1587500">
                  <a:moveTo>
                    <a:pt x="1249997" y="774509"/>
                  </a:moveTo>
                  <a:lnTo>
                    <a:pt x="1274062" y="794461"/>
                  </a:lnTo>
                  <a:lnTo>
                    <a:pt x="1296501" y="825820"/>
                  </a:lnTo>
                  <a:lnTo>
                    <a:pt x="1314659" y="860784"/>
                  </a:lnTo>
                  <a:lnTo>
                    <a:pt x="1325879" y="89155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097170" y="5674524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5981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097170" y="5709272"/>
              <a:ext cx="38735" cy="165735"/>
            </a:xfrm>
            <a:custGeom>
              <a:avLst/>
              <a:gdLst/>
              <a:ahLst/>
              <a:cxnLst/>
              <a:rect l="l" t="t" r="r" b="b"/>
              <a:pathLst>
                <a:path w="38735" h="165735">
                  <a:moveTo>
                    <a:pt x="38392" y="0"/>
                  </a:moveTo>
                  <a:lnTo>
                    <a:pt x="0" y="0"/>
                  </a:lnTo>
                  <a:lnTo>
                    <a:pt x="0" y="16551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318023" y="5678182"/>
              <a:ext cx="74930" cy="196850"/>
            </a:xfrm>
            <a:custGeom>
              <a:avLst/>
              <a:gdLst/>
              <a:ahLst/>
              <a:cxnLst/>
              <a:rect l="l" t="t" r="r" b="b"/>
              <a:pathLst>
                <a:path w="74929" h="196850">
                  <a:moveTo>
                    <a:pt x="0" y="28359"/>
                  </a:moveTo>
                  <a:lnTo>
                    <a:pt x="16878" y="28359"/>
                  </a:lnTo>
                </a:path>
                <a:path w="74929" h="196850">
                  <a:moveTo>
                    <a:pt x="0" y="0"/>
                  </a:moveTo>
                  <a:lnTo>
                    <a:pt x="14147" y="0"/>
                  </a:lnTo>
                </a:path>
                <a:path w="74929" h="196850">
                  <a:moveTo>
                    <a:pt x="0" y="164591"/>
                  </a:moveTo>
                  <a:lnTo>
                    <a:pt x="74498" y="164591"/>
                  </a:lnTo>
                </a:path>
                <a:path w="74929" h="196850">
                  <a:moveTo>
                    <a:pt x="0" y="196608"/>
                  </a:moveTo>
                  <a:lnTo>
                    <a:pt x="70840" y="19660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998389" y="5851918"/>
              <a:ext cx="467359" cy="443865"/>
            </a:xfrm>
            <a:custGeom>
              <a:avLst/>
              <a:gdLst/>
              <a:ahLst/>
              <a:cxnLst/>
              <a:rect l="l" t="t" r="r" b="b"/>
              <a:pathLst>
                <a:path w="467360" h="443864">
                  <a:moveTo>
                    <a:pt x="396862" y="0"/>
                  </a:moveTo>
                  <a:lnTo>
                    <a:pt x="406377" y="110892"/>
                  </a:lnTo>
                  <a:lnTo>
                    <a:pt x="411264" y="170432"/>
                  </a:lnTo>
                  <a:lnTo>
                    <a:pt x="413064" y="198937"/>
                  </a:lnTo>
                  <a:lnTo>
                    <a:pt x="413321" y="216725"/>
                  </a:lnTo>
                </a:path>
                <a:path w="467360" h="443864">
                  <a:moveTo>
                    <a:pt x="467258" y="264274"/>
                  </a:moveTo>
                  <a:lnTo>
                    <a:pt x="400532" y="264274"/>
                  </a:lnTo>
                  <a:lnTo>
                    <a:pt x="400532" y="225856"/>
                  </a:lnTo>
                  <a:lnTo>
                    <a:pt x="467258" y="225856"/>
                  </a:lnTo>
                  <a:lnTo>
                    <a:pt x="467258" y="264274"/>
                  </a:lnTo>
                  <a:close/>
                </a:path>
                <a:path w="467360" h="443864">
                  <a:moveTo>
                    <a:pt x="406920" y="277063"/>
                  </a:moveTo>
                  <a:lnTo>
                    <a:pt x="385790" y="343509"/>
                  </a:lnTo>
                  <a:lnTo>
                    <a:pt x="317721" y="387400"/>
                  </a:lnTo>
                  <a:lnTo>
                    <a:pt x="266463" y="399173"/>
                  </a:lnTo>
                  <a:lnTo>
                    <a:pt x="203923" y="403250"/>
                  </a:lnTo>
                  <a:lnTo>
                    <a:pt x="117798" y="402821"/>
                  </a:lnTo>
                  <a:lnTo>
                    <a:pt x="60132" y="401878"/>
                  </a:lnTo>
                  <a:lnTo>
                    <a:pt x="23381" y="400935"/>
                  </a:lnTo>
                  <a:lnTo>
                    <a:pt x="0" y="400507"/>
                  </a:lnTo>
                </a:path>
                <a:path w="467360" h="443864">
                  <a:moveTo>
                    <a:pt x="450811" y="270675"/>
                  </a:moveTo>
                  <a:lnTo>
                    <a:pt x="449014" y="311291"/>
                  </a:lnTo>
                  <a:lnTo>
                    <a:pt x="435371" y="350946"/>
                  </a:lnTo>
                  <a:lnTo>
                    <a:pt x="409001" y="386478"/>
                  </a:lnTo>
                  <a:lnTo>
                    <a:pt x="369026" y="414724"/>
                  </a:lnTo>
                  <a:lnTo>
                    <a:pt x="314566" y="432523"/>
                  </a:lnTo>
                  <a:lnTo>
                    <a:pt x="251636" y="440694"/>
                  </a:lnTo>
                  <a:lnTo>
                    <a:pt x="190334" y="443632"/>
                  </a:lnTo>
                  <a:lnTo>
                    <a:pt x="132589" y="443268"/>
                  </a:lnTo>
                  <a:lnTo>
                    <a:pt x="80332" y="441532"/>
                  </a:lnTo>
                  <a:lnTo>
                    <a:pt x="35492" y="440355"/>
                  </a:lnTo>
                  <a:lnTo>
                    <a:pt x="0" y="441667"/>
                  </a:lnTo>
                </a:path>
                <a:path w="467360" h="443864">
                  <a:moveTo>
                    <a:pt x="450811" y="219455"/>
                  </a:moveTo>
                  <a:lnTo>
                    <a:pt x="441680" y="3201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" name="object 9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331661" y="5577141"/>
              <a:ext cx="123496" cy="280733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5455589" y="5900381"/>
              <a:ext cx="64135" cy="0"/>
            </a:xfrm>
            <a:custGeom>
              <a:avLst/>
              <a:gdLst/>
              <a:ahLst/>
              <a:cxnLst/>
              <a:rect l="l" t="t" r="r" b="b"/>
              <a:pathLst>
                <a:path w="64135">
                  <a:moveTo>
                    <a:pt x="0" y="0"/>
                  </a:moveTo>
                  <a:lnTo>
                    <a:pt x="6402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9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989702" y="5302821"/>
              <a:ext cx="195694" cy="80467"/>
            </a:xfrm>
            <a:prstGeom prst="rect">
              <a:avLst/>
            </a:prstGeom>
          </p:spPr>
        </p:pic>
        <p:sp>
          <p:nvSpPr>
            <p:cNvPr id="95" name="object 95"/>
            <p:cNvSpPr/>
            <p:nvPr/>
          </p:nvSpPr>
          <p:spPr>
            <a:xfrm>
              <a:off x="5002047" y="5124970"/>
              <a:ext cx="1061085" cy="502284"/>
            </a:xfrm>
            <a:custGeom>
              <a:avLst/>
              <a:gdLst/>
              <a:ahLst/>
              <a:cxnLst/>
              <a:rect l="l" t="t" r="r" b="b"/>
              <a:pathLst>
                <a:path w="1061085" h="502285">
                  <a:moveTo>
                    <a:pt x="183807" y="184708"/>
                  </a:moveTo>
                  <a:lnTo>
                    <a:pt x="214210" y="175094"/>
                  </a:lnTo>
                  <a:lnTo>
                    <a:pt x="255768" y="166319"/>
                  </a:lnTo>
                  <a:lnTo>
                    <a:pt x="305303" y="159677"/>
                  </a:lnTo>
                  <a:lnTo>
                    <a:pt x="359640" y="156464"/>
                  </a:lnTo>
                  <a:lnTo>
                    <a:pt x="415602" y="157975"/>
                  </a:lnTo>
                  <a:lnTo>
                    <a:pt x="470014" y="165506"/>
                  </a:lnTo>
                </a:path>
                <a:path w="1061085" h="502285">
                  <a:moveTo>
                    <a:pt x="0" y="276148"/>
                  </a:moveTo>
                  <a:lnTo>
                    <a:pt x="35297" y="274034"/>
                  </a:lnTo>
                  <a:lnTo>
                    <a:pt x="80706" y="268149"/>
                  </a:lnTo>
                  <a:lnTo>
                    <a:pt x="123713" y="259180"/>
                  </a:lnTo>
                  <a:lnTo>
                    <a:pt x="151803" y="247815"/>
                  </a:lnTo>
                </a:path>
                <a:path w="1061085" h="502285">
                  <a:moveTo>
                    <a:pt x="183807" y="241401"/>
                  </a:moveTo>
                  <a:lnTo>
                    <a:pt x="219853" y="236588"/>
                  </a:lnTo>
                  <a:lnTo>
                    <a:pt x="284293" y="230326"/>
                  </a:lnTo>
                  <a:lnTo>
                    <a:pt x="357683" y="223362"/>
                  </a:lnTo>
                  <a:lnTo>
                    <a:pt x="420580" y="216442"/>
                  </a:lnTo>
                  <a:lnTo>
                    <a:pt x="453542" y="210312"/>
                  </a:lnTo>
                  <a:lnTo>
                    <a:pt x="464651" y="202068"/>
                  </a:lnTo>
                  <a:lnTo>
                    <a:pt x="470355" y="193738"/>
                  </a:lnTo>
                  <a:lnTo>
                    <a:pt x="472457" y="187294"/>
                  </a:lnTo>
                  <a:lnTo>
                    <a:pt x="472757" y="184708"/>
                  </a:lnTo>
                </a:path>
                <a:path w="1061085" h="502285">
                  <a:moveTo>
                    <a:pt x="12814" y="225856"/>
                  </a:moveTo>
                  <a:lnTo>
                    <a:pt x="38903" y="226856"/>
                  </a:lnTo>
                  <a:lnTo>
                    <a:pt x="82308" y="229057"/>
                  </a:lnTo>
                  <a:lnTo>
                    <a:pt x="125714" y="231257"/>
                  </a:lnTo>
                  <a:lnTo>
                    <a:pt x="151803" y="232257"/>
                  </a:lnTo>
                </a:path>
                <a:path w="1061085" h="502285">
                  <a:moveTo>
                    <a:pt x="95122" y="206654"/>
                  </a:moveTo>
                  <a:lnTo>
                    <a:pt x="146316" y="206654"/>
                  </a:lnTo>
                </a:path>
                <a:path w="1061085" h="502285">
                  <a:moveTo>
                    <a:pt x="181063" y="210312"/>
                  </a:moveTo>
                  <a:lnTo>
                    <a:pt x="216931" y="211897"/>
                  </a:lnTo>
                  <a:lnTo>
                    <a:pt x="263594" y="212712"/>
                  </a:lnTo>
                  <a:lnTo>
                    <a:pt x="307858" y="213012"/>
                  </a:lnTo>
                  <a:lnTo>
                    <a:pt x="336524" y="213055"/>
                  </a:lnTo>
                </a:path>
                <a:path w="1061085" h="502285">
                  <a:moveTo>
                    <a:pt x="6400" y="254203"/>
                  </a:moveTo>
                  <a:lnTo>
                    <a:pt x="27069" y="252674"/>
                  </a:lnTo>
                  <a:lnTo>
                    <a:pt x="61966" y="248831"/>
                  </a:lnTo>
                  <a:lnTo>
                    <a:pt x="99258" y="243787"/>
                  </a:lnTo>
                  <a:lnTo>
                    <a:pt x="127114" y="238658"/>
                  </a:lnTo>
                </a:path>
                <a:path w="1061085" h="502285">
                  <a:moveTo>
                    <a:pt x="205752" y="197523"/>
                  </a:moveTo>
                  <a:lnTo>
                    <a:pt x="245972" y="187004"/>
                  </a:lnTo>
                  <a:lnTo>
                    <a:pt x="297078" y="177059"/>
                  </a:lnTo>
                  <a:lnTo>
                    <a:pt x="353493" y="170452"/>
                  </a:lnTo>
                  <a:lnTo>
                    <a:pt x="409640" y="169946"/>
                  </a:lnTo>
                  <a:lnTo>
                    <a:pt x="459943" y="178308"/>
                  </a:lnTo>
                </a:path>
                <a:path w="1061085" h="502285">
                  <a:moveTo>
                    <a:pt x="272516" y="197523"/>
                  </a:moveTo>
                  <a:lnTo>
                    <a:pt x="314321" y="190906"/>
                  </a:lnTo>
                  <a:lnTo>
                    <a:pt x="364964" y="187115"/>
                  </a:lnTo>
                  <a:lnTo>
                    <a:pt x="413043" y="187611"/>
                  </a:lnTo>
                  <a:lnTo>
                    <a:pt x="447154" y="193852"/>
                  </a:lnTo>
                </a:path>
                <a:path w="1061085" h="502285">
                  <a:moveTo>
                    <a:pt x="466356" y="143560"/>
                  </a:moveTo>
                  <a:lnTo>
                    <a:pt x="523963" y="143560"/>
                  </a:lnTo>
                  <a:lnTo>
                    <a:pt x="523963" y="187464"/>
                  </a:lnTo>
                </a:path>
                <a:path w="1061085" h="502285">
                  <a:moveTo>
                    <a:pt x="615416" y="120700"/>
                  </a:moveTo>
                  <a:lnTo>
                    <a:pt x="615416" y="191122"/>
                  </a:lnTo>
                </a:path>
                <a:path w="1061085" h="502285">
                  <a:moveTo>
                    <a:pt x="409663" y="228600"/>
                  </a:moveTo>
                  <a:lnTo>
                    <a:pt x="409663" y="276148"/>
                  </a:lnTo>
                  <a:lnTo>
                    <a:pt x="396875" y="276148"/>
                  </a:lnTo>
                  <a:lnTo>
                    <a:pt x="396875" y="333756"/>
                  </a:lnTo>
                </a:path>
                <a:path w="1061085" h="502285">
                  <a:moveTo>
                    <a:pt x="403263" y="346557"/>
                  </a:moveTo>
                  <a:lnTo>
                    <a:pt x="403263" y="362115"/>
                  </a:lnTo>
                  <a:lnTo>
                    <a:pt x="412407" y="362115"/>
                  </a:lnTo>
                  <a:lnTo>
                    <a:pt x="412407" y="435254"/>
                  </a:lnTo>
                  <a:lnTo>
                    <a:pt x="399592" y="435254"/>
                  </a:lnTo>
                  <a:lnTo>
                    <a:pt x="399592" y="450799"/>
                  </a:lnTo>
                </a:path>
                <a:path w="1061085" h="502285">
                  <a:moveTo>
                    <a:pt x="440753" y="314553"/>
                  </a:moveTo>
                  <a:lnTo>
                    <a:pt x="440753" y="362115"/>
                  </a:lnTo>
                </a:path>
                <a:path w="1061085" h="502285">
                  <a:moveTo>
                    <a:pt x="457200" y="362115"/>
                  </a:moveTo>
                  <a:lnTo>
                    <a:pt x="457200" y="502018"/>
                  </a:lnTo>
                </a:path>
                <a:path w="1061085" h="502285">
                  <a:moveTo>
                    <a:pt x="450824" y="305422"/>
                  </a:moveTo>
                  <a:lnTo>
                    <a:pt x="479158" y="305422"/>
                  </a:lnTo>
                </a:path>
                <a:path w="1061085" h="502285">
                  <a:moveTo>
                    <a:pt x="504774" y="191122"/>
                  </a:moveTo>
                  <a:lnTo>
                    <a:pt x="555053" y="191122"/>
                  </a:lnTo>
                  <a:lnTo>
                    <a:pt x="555053" y="276148"/>
                  </a:lnTo>
                </a:path>
                <a:path w="1061085" h="502285">
                  <a:moveTo>
                    <a:pt x="501116" y="213055"/>
                  </a:moveTo>
                  <a:lnTo>
                    <a:pt x="501116" y="241401"/>
                  </a:lnTo>
                  <a:lnTo>
                    <a:pt x="520306" y="241401"/>
                  </a:lnTo>
                  <a:lnTo>
                    <a:pt x="520306" y="273418"/>
                  </a:lnTo>
                  <a:lnTo>
                    <a:pt x="539508" y="273418"/>
                  </a:lnTo>
                </a:path>
                <a:path w="1061085" h="502285">
                  <a:moveTo>
                    <a:pt x="453542" y="210312"/>
                  </a:moveTo>
                  <a:lnTo>
                    <a:pt x="453542" y="228600"/>
                  </a:lnTo>
                  <a:lnTo>
                    <a:pt x="479158" y="228600"/>
                  </a:lnTo>
                </a:path>
                <a:path w="1061085" h="502285">
                  <a:moveTo>
                    <a:pt x="463600" y="241401"/>
                  </a:moveTo>
                  <a:lnTo>
                    <a:pt x="463600" y="295351"/>
                  </a:lnTo>
                </a:path>
                <a:path w="1061085" h="502285">
                  <a:moveTo>
                    <a:pt x="574243" y="213055"/>
                  </a:moveTo>
                  <a:lnTo>
                    <a:pt x="873251" y="213055"/>
                  </a:lnTo>
                </a:path>
                <a:path w="1061085" h="502285">
                  <a:moveTo>
                    <a:pt x="628192" y="187464"/>
                  </a:moveTo>
                  <a:lnTo>
                    <a:pt x="891552" y="187464"/>
                  </a:lnTo>
                </a:path>
                <a:path w="1061085" h="502285">
                  <a:moveTo>
                    <a:pt x="917143" y="187464"/>
                  </a:moveTo>
                  <a:lnTo>
                    <a:pt x="1005852" y="187464"/>
                  </a:lnTo>
                </a:path>
                <a:path w="1061085" h="502285">
                  <a:moveTo>
                    <a:pt x="897953" y="213055"/>
                  </a:moveTo>
                  <a:lnTo>
                    <a:pt x="1044257" y="213055"/>
                  </a:lnTo>
                </a:path>
                <a:path w="1061085" h="502285">
                  <a:moveTo>
                    <a:pt x="1047915" y="0"/>
                  </a:moveTo>
                  <a:lnTo>
                    <a:pt x="1047915" y="35661"/>
                  </a:lnTo>
                  <a:lnTo>
                    <a:pt x="958316" y="35661"/>
                  </a:lnTo>
                </a:path>
                <a:path w="1061085" h="502285">
                  <a:moveTo>
                    <a:pt x="968375" y="60350"/>
                  </a:moveTo>
                  <a:lnTo>
                    <a:pt x="1050658" y="60350"/>
                  </a:lnTo>
                  <a:lnTo>
                    <a:pt x="1050658" y="181051"/>
                  </a:lnTo>
                </a:path>
                <a:path w="1061085" h="502285">
                  <a:moveTo>
                    <a:pt x="1060716" y="489203"/>
                  </a:moveTo>
                  <a:lnTo>
                    <a:pt x="1050658" y="489203"/>
                  </a:lnTo>
                  <a:lnTo>
                    <a:pt x="1050658" y="450799"/>
                  </a:lnTo>
                  <a:lnTo>
                    <a:pt x="1060716" y="450799"/>
                  </a:lnTo>
                  <a:lnTo>
                    <a:pt x="1060716" y="4892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6" name="object 9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255452" y="6714667"/>
              <a:ext cx="101498" cy="76809"/>
            </a:xfrm>
            <a:prstGeom prst="rect">
              <a:avLst/>
            </a:prstGeom>
          </p:spPr>
        </p:pic>
        <p:sp>
          <p:nvSpPr>
            <p:cNvPr id="97" name="object 97"/>
            <p:cNvSpPr/>
            <p:nvPr/>
          </p:nvSpPr>
          <p:spPr>
            <a:xfrm>
              <a:off x="5067896" y="5573026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29">
                  <a:moveTo>
                    <a:pt x="19202" y="0"/>
                  </a:moveTo>
                  <a:lnTo>
                    <a:pt x="5486" y="0"/>
                  </a:lnTo>
                  <a:lnTo>
                    <a:pt x="0" y="4571"/>
                  </a:lnTo>
                  <a:lnTo>
                    <a:pt x="0" y="18300"/>
                  </a:lnTo>
                  <a:lnTo>
                    <a:pt x="5486" y="23774"/>
                  </a:lnTo>
                  <a:lnTo>
                    <a:pt x="19202" y="23774"/>
                  </a:lnTo>
                  <a:lnTo>
                    <a:pt x="24676" y="18300"/>
                  </a:lnTo>
                  <a:lnTo>
                    <a:pt x="24676" y="11899"/>
                  </a:lnTo>
                  <a:lnTo>
                    <a:pt x="24676" y="4571"/>
                  </a:lnTo>
                  <a:lnTo>
                    <a:pt x="192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067896" y="5573026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29">
                  <a:moveTo>
                    <a:pt x="24676" y="11899"/>
                  </a:moveTo>
                  <a:lnTo>
                    <a:pt x="24676" y="18300"/>
                  </a:lnTo>
                  <a:lnTo>
                    <a:pt x="19202" y="23774"/>
                  </a:lnTo>
                  <a:lnTo>
                    <a:pt x="11887" y="23774"/>
                  </a:lnTo>
                  <a:lnTo>
                    <a:pt x="5486" y="23774"/>
                  </a:lnTo>
                  <a:lnTo>
                    <a:pt x="0" y="18300"/>
                  </a:lnTo>
                  <a:lnTo>
                    <a:pt x="0" y="11899"/>
                  </a:lnTo>
                  <a:lnTo>
                    <a:pt x="0" y="4571"/>
                  </a:lnTo>
                  <a:lnTo>
                    <a:pt x="5486" y="0"/>
                  </a:lnTo>
                  <a:lnTo>
                    <a:pt x="11887" y="0"/>
                  </a:lnTo>
                  <a:lnTo>
                    <a:pt x="19202" y="0"/>
                  </a:lnTo>
                  <a:lnTo>
                    <a:pt x="24676" y="4571"/>
                  </a:lnTo>
                  <a:lnTo>
                    <a:pt x="24676" y="1189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225173" y="6205791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287" y="0"/>
                  </a:moveTo>
                  <a:lnTo>
                    <a:pt x="4572" y="0"/>
                  </a:lnTo>
                  <a:lnTo>
                    <a:pt x="0" y="5499"/>
                  </a:lnTo>
                  <a:lnTo>
                    <a:pt x="0" y="18300"/>
                  </a:lnTo>
                  <a:lnTo>
                    <a:pt x="4572" y="23774"/>
                  </a:lnTo>
                  <a:lnTo>
                    <a:pt x="18287" y="23774"/>
                  </a:lnTo>
                  <a:lnTo>
                    <a:pt x="23774" y="18300"/>
                  </a:lnTo>
                  <a:lnTo>
                    <a:pt x="23774" y="11899"/>
                  </a:lnTo>
                  <a:lnTo>
                    <a:pt x="23774" y="5499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225173" y="6205791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774" y="11899"/>
                  </a:moveTo>
                  <a:lnTo>
                    <a:pt x="23774" y="18300"/>
                  </a:lnTo>
                  <a:lnTo>
                    <a:pt x="18287" y="23774"/>
                  </a:lnTo>
                  <a:lnTo>
                    <a:pt x="11874" y="23774"/>
                  </a:lnTo>
                  <a:lnTo>
                    <a:pt x="4572" y="23774"/>
                  </a:lnTo>
                  <a:lnTo>
                    <a:pt x="0" y="18300"/>
                  </a:lnTo>
                  <a:lnTo>
                    <a:pt x="0" y="11899"/>
                  </a:lnTo>
                  <a:lnTo>
                    <a:pt x="0" y="5499"/>
                  </a:lnTo>
                  <a:lnTo>
                    <a:pt x="4572" y="0"/>
                  </a:lnTo>
                  <a:lnTo>
                    <a:pt x="11874" y="0"/>
                  </a:lnTo>
                  <a:lnTo>
                    <a:pt x="18287" y="0"/>
                  </a:lnTo>
                  <a:lnTo>
                    <a:pt x="23774" y="5499"/>
                  </a:lnTo>
                  <a:lnTo>
                    <a:pt x="23774" y="1189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073383" y="5927826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89">
                  <a:moveTo>
                    <a:pt x="21945" y="0"/>
                  </a:moveTo>
                  <a:lnTo>
                    <a:pt x="0" y="0"/>
                  </a:lnTo>
                  <a:lnTo>
                    <a:pt x="0" y="21031"/>
                  </a:lnTo>
                  <a:lnTo>
                    <a:pt x="21945" y="21031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073383" y="5927826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89">
                  <a:moveTo>
                    <a:pt x="21945" y="21031"/>
                  </a:moveTo>
                  <a:lnTo>
                    <a:pt x="0" y="21031"/>
                  </a:lnTo>
                  <a:lnTo>
                    <a:pt x="0" y="0"/>
                  </a:lnTo>
                  <a:lnTo>
                    <a:pt x="21945" y="0"/>
                  </a:lnTo>
                  <a:lnTo>
                    <a:pt x="21945" y="2103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092573" y="5976276"/>
              <a:ext cx="10795" cy="21590"/>
            </a:xfrm>
            <a:custGeom>
              <a:avLst/>
              <a:gdLst/>
              <a:ahLst/>
              <a:cxnLst/>
              <a:rect l="l" t="t" r="r" b="b"/>
              <a:pathLst>
                <a:path w="10795" h="21589">
                  <a:moveTo>
                    <a:pt x="0" y="21031"/>
                  </a:moveTo>
                  <a:lnTo>
                    <a:pt x="10579" y="21031"/>
                  </a:lnTo>
                  <a:lnTo>
                    <a:pt x="10579" y="0"/>
                  </a:lnTo>
                  <a:lnTo>
                    <a:pt x="0" y="0"/>
                  </a:lnTo>
                  <a:lnTo>
                    <a:pt x="0" y="2103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092573" y="5976276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043" y="21031"/>
                  </a:moveTo>
                  <a:lnTo>
                    <a:pt x="0" y="21031"/>
                  </a:lnTo>
                  <a:lnTo>
                    <a:pt x="0" y="0"/>
                  </a:lnTo>
                  <a:lnTo>
                    <a:pt x="21043" y="0"/>
                  </a:lnTo>
                  <a:lnTo>
                    <a:pt x="21043" y="2103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325770" y="563796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018" y="0"/>
                  </a:moveTo>
                  <a:lnTo>
                    <a:pt x="0" y="0"/>
                  </a:lnTo>
                  <a:lnTo>
                    <a:pt x="0" y="21031"/>
                  </a:lnTo>
                  <a:lnTo>
                    <a:pt x="21018" y="21031"/>
                  </a:lnTo>
                  <a:lnTo>
                    <a:pt x="210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325770" y="5637948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018" y="21043"/>
                  </a:moveTo>
                  <a:lnTo>
                    <a:pt x="0" y="21043"/>
                  </a:lnTo>
                  <a:lnTo>
                    <a:pt x="0" y="0"/>
                  </a:lnTo>
                  <a:lnTo>
                    <a:pt x="21018" y="0"/>
                  </a:lnTo>
                  <a:lnTo>
                    <a:pt x="21018" y="2104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338572" y="557395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018" y="0"/>
                  </a:moveTo>
                  <a:lnTo>
                    <a:pt x="0" y="0"/>
                  </a:lnTo>
                  <a:lnTo>
                    <a:pt x="0" y="21018"/>
                  </a:lnTo>
                  <a:lnTo>
                    <a:pt x="21018" y="21018"/>
                  </a:lnTo>
                  <a:lnTo>
                    <a:pt x="210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003888" y="5358142"/>
              <a:ext cx="387985" cy="236854"/>
            </a:xfrm>
            <a:custGeom>
              <a:avLst/>
              <a:gdLst/>
              <a:ahLst/>
              <a:cxnLst/>
              <a:rect l="l" t="t" r="r" b="b"/>
              <a:pathLst>
                <a:path w="387985" h="236854">
                  <a:moveTo>
                    <a:pt x="355701" y="236829"/>
                  </a:moveTo>
                  <a:lnTo>
                    <a:pt x="334683" y="236829"/>
                  </a:lnTo>
                  <a:lnTo>
                    <a:pt x="334683" y="215798"/>
                  </a:lnTo>
                  <a:lnTo>
                    <a:pt x="355701" y="215798"/>
                  </a:lnTo>
                  <a:lnTo>
                    <a:pt x="355701" y="236829"/>
                  </a:lnTo>
                  <a:close/>
                </a:path>
                <a:path w="387985" h="236854">
                  <a:moveTo>
                    <a:pt x="236829" y="0"/>
                  </a:moveTo>
                  <a:lnTo>
                    <a:pt x="216302" y="24704"/>
                  </a:lnTo>
                  <a:lnTo>
                    <a:pt x="193281" y="61155"/>
                  </a:lnTo>
                  <a:lnTo>
                    <a:pt x="174203" y="114576"/>
                  </a:lnTo>
                  <a:lnTo>
                    <a:pt x="165506" y="190195"/>
                  </a:lnTo>
                </a:path>
                <a:path w="387985" h="236854">
                  <a:moveTo>
                    <a:pt x="267004" y="1828"/>
                  </a:moveTo>
                  <a:lnTo>
                    <a:pt x="244653" y="26247"/>
                  </a:lnTo>
                  <a:lnTo>
                    <a:pt x="218536" y="62069"/>
                  </a:lnTo>
                  <a:lnTo>
                    <a:pt x="196537" y="114862"/>
                  </a:lnTo>
                  <a:lnTo>
                    <a:pt x="186537" y="190195"/>
                  </a:lnTo>
                </a:path>
                <a:path w="387985" h="236854">
                  <a:moveTo>
                    <a:pt x="116128" y="143560"/>
                  </a:moveTo>
                  <a:lnTo>
                    <a:pt x="116128" y="173736"/>
                  </a:lnTo>
                  <a:lnTo>
                    <a:pt x="139903" y="173736"/>
                  </a:lnTo>
                </a:path>
                <a:path w="387985" h="236854">
                  <a:moveTo>
                    <a:pt x="0" y="85039"/>
                  </a:moveTo>
                  <a:lnTo>
                    <a:pt x="178308" y="85039"/>
                  </a:lnTo>
                </a:path>
                <a:path w="387985" h="236854">
                  <a:moveTo>
                    <a:pt x="152704" y="80467"/>
                  </a:moveTo>
                  <a:lnTo>
                    <a:pt x="152704" y="38417"/>
                  </a:lnTo>
                  <a:lnTo>
                    <a:pt x="180124" y="38417"/>
                  </a:lnTo>
                  <a:lnTo>
                    <a:pt x="180124" y="65836"/>
                  </a:lnTo>
                </a:path>
                <a:path w="387985" h="236854">
                  <a:moveTo>
                    <a:pt x="387705" y="75895"/>
                  </a:moveTo>
                  <a:lnTo>
                    <a:pt x="235000" y="75895"/>
                  </a:lnTo>
                  <a:lnTo>
                    <a:pt x="235000" y="12252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203228" y="5467883"/>
              <a:ext cx="21590" cy="43180"/>
            </a:xfrm>
            <a:custGeom>
              <a:avLst/>
              <a:gdLst/>
              <a:ahLst/>
              <a:cxnLst/>
              <a:rect l="l" t="t" r="r" b="b"/>
              <a:pathLst>
                <a:path w="21589" h="43179">
                  <a:moveTo>
                    <a:pt x="21043" y="0"/>
                  </a:moveTo>
                  <a:lnTo>
                    <a:pt x="0" y="0"/>
                  </a:lnTo>
                  <a:lnTo>
                    <a:pt x="0" y="42976"/>
                  </a:lnTo>
                  <a:lnTo>
                    <a:pt x="21043" y="42976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203228" y="5467870"/>
              <a:ext cx="21590" cy="43180"/>
            </a:xfrm>
            <a:custGeom>
              <a:avLst/>
              <a:gdLst/>
              <a:ahLst/>
              <a:cxnLst/>
              <a:rect l="l" t="t" r="r" b="b"/>
              <a:pathLst>
                <a:path w="21589" h="43179">
                  <a:moveTo>
                    <a:pt x="21043" y="42989"/>
                  </a:moveTo>
                  <a:lnTo>
                    <a:pt x="0" y="42989"/>
                  </a:lnTo>
                  <a:lnTo>
                    <a:pt x="0" y="0"/>
                  </a:lnTo>
                  <a:lnTo>
                    <a:pt x="21043" y="0"/>
                  </a:lnTo>
                  <a:lnTo>
                    <a:pt x="21043" y="429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234317" y="5483415"/>
              <a:ext cx="19685" cy="18415"/>
            </a:xfrm>
            <a:custGeom>
              <a:avLst/>
              <a:gdLst/>
              <a:ahLst/>
              <a:cxnLst/>
              <a:rect l="l" t="t" r="r" b="b"/>
              <a:pathLst>
                <a:path w="19685" h="18414">
                  <a:moveTo>
                    <a:pt x="19202" y="0"/>
                  </a:moveTo>
                  <a:lnTo>
                    <a:pt x="0" y="0"/>
                  </a:lnTo>
                  <a:lnTo>
                    <a:pt x="0" y="18287"/>
                  </a:lnTo>
                  <a:lnTo>
                    <a:pt x="19202" y="18287"/>
                  </a:lnTo>
                  <a:lnTo>
                    <a:pt x="192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234317" y="5483415"/>
              <a:ext cx="19685" cy="18415"/>
            </a:xfrm>
            <a:custGeom>
              <a:avLst/>
              <a:gdLst/>
              <a:ahLst/>
              <a:cxnLst/>
              <a:rect l="l" t="t" r="r" b="b"/>
              <a:pathLst>
                <a:path w="19685" h="18414">
                  <a:moveTo>
                    <a:pt x="0" y="18287"/>
                  </a:moveTo>
                  <a:lnTo>
                    <a:pt x="19202" y="18287"/>
                  </a:lnTo>
                  <a:lnTo>
                    <a:pt x="19202" y="0"/>
                  </a:lnTo>
                  <a:lnTo>
                    <a:pt x="0" y="0"/>
                  </a:lnTo>
                  <a:lnTo>
                    <a:pt x="0" y="18287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264505" y="552547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70">
                  <a:moveTo>
                    <a:pt x="0" y="0"/>
                  </a:moveTo>
                  <a:lnTo>
                    <a:pt x="0" y="2639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280952" y="5366372"/>
              <a:ext cx="762635" cy="1281430"/>
            </a:xfrm>
            <a:custGeom>
              <a:avLst/>
              <a:gdLst/>
              <a:ahLst/>
              <a:cxnLst/>
              <a:rect l="l" t="t" r="r" b="b"/>
              <a:pathLst>
                <a:path w="762635" h="1281429">
                  <a:moveTo>
                    <a:pt x="2743" y="101498"/>
                  </a:moveTo>
                  <a:lnTo>
                    <a:pt x="2743" y="141732"/>
                  </a:lnTo>
                </a:path>
                <a:path w="762635" h="1281429">
                  <a:moveTo>
                    <a:pt x="97853" y="0"/>
                  </a:moveTo>
                  <a:lnTo>
                    <a:pt x="97853" y="36588"/>
                  </a:lnTo>
                </a:path>
                <a:path w="762635" h="1281429">
                  <a:moveTo>
                    <a:pt x="17360" y="9144"/>
                  </a:moveTo>
                  <a:lnTo>
                    <a:pt x="17360" y="33832"/>
                  </a:lnTo>
                  <a:lnTo>
                    <a:pt x="0" y="33832"/>
                  </a:lnTo>
                </a:path>
                <a:path w="762635" h="1281429">
                  <a:moveTo>
                    <a:pt x="632764" y="146316"/>
                  </a:moveTo>
                  <a:lnTo>
                    <a:pt x="664768" y="146316"/>
                  </a:lnTo>
                </a:path>
                <a:path w="762635" h="1281429">
                  <a:moveTo>
                    <a:pt x="641896" y="154546"/>
                  </a:moveTo>
                  <a:lnTo>
                    <a:pt x="641896" y="184721"/>
                  </a:lnTo>
                  <a:lnTo>
                    <a:pt x="662940" y="184721"/>
                  </a:lnTo>
                </a:path>
                <a:path w="762635" h="1281429">
                  <a:moveTo>
                    <a:pt x="737019" y="1265529"/>
                  </a:moveTo>
                  <a:lnTo>
                    <a:pt x="737019" y="1281087"/>
                  </a:lnTo>
                  <a:lnTo>
                    <a:pt x="762609" y="1281087"/>
                  </a:lnTo>
                </a:path>
                <a:path w="762635" h="1281429">
                  <a:moveTo>
                    <a:pt x="271576" y="590702"/>
                  </a:moveTo>
                  <a:lnTo>
                    <a:pt x="643737" y="590702"/>
                  </a:lnTo>
                </a:path>
                <a:path w="762635" h="1281429">
                  <a:moveTo>
                    <a:pt x="171919" y="574243"/>
                  </a:moveTo>
                  <a:lnTo>
                    <a:pt x="199351" y="574243"/>
                  </a:lnTo>
                </a:path>
                <a:path w="762635" h="1281429">
                  <a:moveTo>
                    <a:pt x="268820" y="565099"/>
                  </a:moveTo>
                  <a:lnTo>
                    <a:pt x="269748" y="568769"/>
                  </a:lnTo>
                  <a:lnTo>
                    <a:pt x="270662" y="572414"/>
                  </a:lnTo>
                  <a:lnTo>
                    <a:pt x="270662" y="576084"/>
                  </a:lnTo>
                  <a:lnTo>
                    <a:pt x="267962" y="588938"/>
                  </a:lnTo>
                  <a:lnTo>
                    <a:pt x="260718" y="599397"/>
                  </a:lnTo>
                  <a:lnTo>
                    <a:pt x="250216" y="606429"/>
                  </a:lnTo>
                  <a:lnTo>
                    <a:pt x="237744" y="609003"/>
                  </a:lnTo>
                  <a:lnTo>
                    <a:pt x="224890" y="606429"/>
                  </a:lnTo>
                  <a:lnTo>
                    <a:pt x="214431" y="599397"/>
                  </a:lnTo>
                  <a:lnTo>
                    <a:pt x="207399" y="588938"/>
                  </a:lnTo>
                  <a:lnTo>
                    <a:pt x="204825" y="576084"/>
                  </a:lnTo>
                  <a:lnTo>
                    <a:pt x="207399" y="563223"/>
                  </a:lnTo>
                  <a:lnTo>
                    <a:pt x="214431" y="552761"/>
                  </a:lnTo>
                  <a:lnTo>
                    <a:pt x="224890" y="545727"/>
                  </a:lnTo>
                  <a:lnTo>
                    <a:pt x="237744" y="543153"/>
                  </a:lnTo>
                  <a:lnTo>
                    <a:pt x="240487" y="543153"/>
                  </a:lnTo>
                  <a:lnTo>
                    <a:pt x="243230" y="543153"/>
                  </a:lnTo>
                  <a:lnTo>
                    <a:pt x="245960" y="544068"/>
                  </a:lnTo>
                </a:path>
                <a:path w="762635" h="1281429">
                  <a:moveTo>
                    <a:pt x="252374" y="576084"/>
                  </a:moveTo>
                  <a:lnTo>
                    <a:pt x="252374" y="584301"/>
                  </a:lnTo>
                  <a:lnTo>
                    <a:pt x="245960" y="590702"/>
                  </a:lnTo>
                  <a:lnTo>
                    <a:pt x="237744" y="590702"/>
                  </a:lnTo>
                  <a:lnTo>
                    <a:pt x="229514" y="590702"/>
                  </a:lnTo>
                  <a:lnTo>
                    <a:pt x="222211" y="584301"/>
                  </a:lnTo>
                  <a:lnTo>
                    <a:pt x="222211" y="576084"/>
                  </a:lnTo>
                  <a:lnTo>
                    <a:pt x="222211" y="567855"/>
                  </a:lnTo>
                  <a:lnTo>
                    <a:pt x="229514" y="560527"/>
                  </a:lnTo>
                  <a:lnTo>
                    <a:pt x="237744" y="560527"/>
                  </a:lnTo>
                  <a:lnTo>
                    <a:pt x="245960" y="560527"/>
                  </a:lnTo>
                  <a:lnTo>
                    <a:pt x="252374" y="567855"/>
                  </a:lnTo>
                  <a:lnTo>
                    <a:pt x="252374" y="576084"/>
                  </a:lnTo>
                </a:path>
                <a:path w="762635" h="1281429">
                  <a:moveTo>
                    <a:pt x="233172" y="772668"/>
                  </a:moveTo>
                  <a:lnTo>
                    <a:pt x="233172" y="838504"/>
                  </a:lnTo>
                  <a:lnTo>
                    <a:pt x="241401" y="838504"/>
                  </a:lnTo>
                  <a:lnTo>
                    <a:pt x="241401" y="954646"/>
                  </a:lnTo>
                </a:path>
                <a:path w="762635" h="1281429">
                  <a:moveTo>
                    <a:pt x="233172" y="609904"/>
                  </a:moveTo>
                  <a:lnTo>
                    <a:pt x="233172" y="730618"/>
                  </a:lnTo>
                </a:path>
                <a:path w="762635" h="1281429">
                  <a:moveTo>
                    <a:pt x="188366" y="713232"/>
                  </a:moveTo>
                  <a:lnTo>
                    <a:pt x="188366" y="737019"/>
                  </a:lnTo>
                  <a:lnTo>
                    <a:pt x="218541" y="737019"/>
                  </a:lnTo>
                </a:path>
                <a:path w="762635" h="1281429">
                  <a:moveTo>
                    <a:pt x="288036" y="705002"/>
                  </a:moveTo>
                  <a:lnTo>
                    <a:pt x="288036" y="732447"/>
                  </a:lnTo>
                  <a:lnTo>
                    <a:pt x="312724" y="732447"/>
                  </a:lnTo>
                </a:path>
                <a:path w="762635" h="1281429">
                  <a:moveTo>
                    <a:pt x="178295" y="598932"/>
                  </a:moveTo>
                  <a:lnTo>
                    <a:pt x="178295" y="645566"/>
                  </a:lnTo>
                  <a:lnTo>
                    <a:pt x="205740" y="645566"/>
                  </a:lnTo>
                </a:path>
                <a:path w="762635" h="1281429">
                  <a:moveTo>
                    <a:pt x="275234" y="814730"/>
                  </a:moveTo>
                  <a:lnTo>
                    <a:pt x="275234" y="933615"/>
                  </a:lnTo>
                  <a:lnTo>
                    <a:pt x="497420" y="933615"/>
                  </a:lnTo>
                </a:path>
                <a:path w="762635" h="1281429">
                  <a:moveTo>
                    <a:pt x="601675" y="931786"/>
                  </a:moveTo>
                  <a:lnTo>
                    <a:pt x="641896" y="931786"/>
                  </a:lnTo>
                </a:path>
                <a:path w="762635" h="1281429">
                  <a:moveTo>
                    <a:pt x="262432" y="804684"/>
                  </a:moveTo>
                  <a:lnTo>
                    <a:pt x="245960" y="804684"/>
                  </a:lnTo>
                  <a:lnTo>
                    <a:pt x="245960" y="780897"/>
                  </a:lnTo>
                  <a:lnTo>
                    <a:pt x="262432" y="780897"/>
                  </a:lnTo>
                  <a:lnTo>
                    <a:pt x="262432" y="804684"/>
                  </a:lnTo>
                  <a:close/>
                </a:path>
                <a:path w="762635" h="1281429">
                  <a:moveTo>
                    <a:pt x="342900" y="1067104"/>
                  </a:moveTo>
                  <a:lnTo>
                    <a:pt x="332841" y="1067104"/>
                  </a:lnTo>
                  <a:lnTo>
                    <a:pt x="332841" y="1059802"/>
                  </a:lnTo>
                </a:path>
                <a:path w="762635" h="1281429">
                  <a:moveTo>
                    <a:pt x="556869" y="1117396"/>
                  </a:moveTo>
                  <a:lnTo>
                    <a:pt x="569671" y="1117396"/>
                  </a:lnTo>
                  <a:lnTo>
                    <a:pt x="569671" y="1175004"/>
                  </a:lnTo>
                  <a:lnTo>
                    <a:pt x="480974" y="1175004"/>
                  </a:lnTo>
                </a:path>
                <a:path w="762635" h="1281429">
                  <a:moveTo>
                    <a:pt x="316369" y="1176832"/>
                  </a:moveTo>
                  <a:lnTo>
                    <a:pt x="364640" y="1206572"/>
                  </a:lnTo>
                  <a:lnTo>
                    <a:pt x="412392" y="1228163"/>
                  </a:lnTo>
                  <a:lnTo>
                    <a:pt x="458085" y="1241005"/>
                  </a:lnTo>
                  <a:lnTo>
                    <a:pt x="500176" y="1244498"/>
                  </a:lnTo>
                  <a:lnTo>
                    <a:pt x="499262" y="1224381"/>
                  </a:lnTo>
                  <a:lnTo>
                    <a:pt x="460464" y="1221072"/>
                  </a:lnTo>
                  <a:lnTo>
                    <a:pt x="417890" y="1208843"/>
                  </a:lnTo>
                  <a:lnTo>
                    <a:pt x="373253" y="1188384"/>
                  </a:lnTo>
                  <a:lnTo>
                    <a:pt x="328269" y="1160386"/>
                  </a:lnTo>
                </a:path>
                <a:path w="762635" h="1281429">
                  <a:moveTo>
                    <a:pt x="525780" y="1221651"/>
                  </a:moveTo>
                  <a:lnTo>
                    <a:pt x="529437" y="1241767"/>
                  </a:lnTo>
                  <a:lnTo>
                    <a:pt x="550824" y="1235075"/>
                  </a:lnTo>
                  <a:lnTo>
                    <a:pt x="570237" y="1223244"/>
                  </a:lnTo>
                  <a:lnTo>
                    <a:pt x="586396" y="1208328"/>
                  </a:lnTo>
                  <a:lnTo>
                    <a:pt x="598017" y="1192377"/>
                  </a:lnTo>
                  <a:lnTo>
                    <a:pt x="579729" y="1182319"/>
                  </a:lnTo>
                  <a:lnTo>
                    <a:pt x="570523" y="1194892"/>
                  </a:lnTo>
                  <a:lnTo>
                    <a:pt x="557550" y="1206780"/>
                  </a:lnTo>
                  <a:lnTo>
                    <a:pt x="542180" y="1216271"/>
                  </a:lnTo>
                  <a:lnTo>
                    <a:pt x="525780" y="1221651"/>
                  </a:lnTo>
                </a:path>
                <a:path w="762635" h="1281429">
                  <a:moveTo>
                    <a:pt x="597103" y="982065"/>
                  </a:moveTo>
                  <a:lnTo>
                    <a:pt x="597103" y="1173187"/>
                  </a:lnTo>
                  <a:lnTo>
                    <a:pt x="632764" y="1173187"/>
                  </a:lnTo>
                </a:path>
                <a:path w="762635" h="1281429">
                  <a:moveTo>
                    <a:pt x="601675" y="1073518"/>
                  </a:moveTo>
                  <a:lnTo>
                    <a:pt x="639165" y="1073518"/>
                  </a:lnTo>
                </a:path>
                <a:path w="762635" h="1281429">
                  <a:moveTo>
                    <a:pt x="601675" y="1022299"/>
                  </a:moveTo>
                  <a:lnTo>
                    <a:pt x="639165" y="1022299"/>
                  </a:lnTo>
                </a:path>
                <a:path w="762635" h="1281429">
                  <a:moveTo>
                    <a:pt x="601675" y="993051"/>
                  </a:moveTo>
                  <a:lnTo>
                    <a:pt x="639165" y="993051"/>
                  </a:lnTo>
                </a:path>
                <a:path w="762635" h="1281429">
                  <a:moveTo>
                    <a:pt x="597103" y="1123797"/>
                  </a:moveTo>
                  <a:lnTo>
                    <a:pt x="622719" y="1123797"/>
                  </a:lnTo>
                  <a:lnTo>
                    <a:pt x="622719" y="1162215"/>
                  </a:lnTo>
                </a:path>
                <a:path w="762635" h="1281429">
                  <a:moveTo>
                    <a:pt x="512063" y="1120152"/>
                  </a:moveTo>
                  <a:lnTo>
                    <a:pt x="516636" y="1121981"/>
                  </a:lnTo>
                  <a:lnTo>
                    <a:pt x="519379" y="1121981"/>
                  </a:lnTo>
                  <a:lnTo>
                    <a:pt x="523036" y="1121981"/>
                  </a:lnTo>
                  <a:lnTo>
                    <a:pt x="532052" y="1120523"/>
                  </a:lnTo>
                  <a:lnTo>
                    <a:pt x="541667" y="1116493"/>
                  </a:lnTo>
                  <a:lnTo>
                    <a:pt x="550425" y="1110403"/>
                  </a:lnTo>
                  <a:lnTo>
                    <a:pt x="556869" y="110276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590946" y="6653860"/>
              <a:ext cx="24130" cy="24765"/>
            </a:xfrm>
            <a:custGeom>
              <a:avLst/>
              <a:gdLst/>
              <a:ahLst/>
              <a:cxnLst/>
              <a:rect l="l" t="t" r="r" b="b"/>
              <a:pathLst>
                <a:path w="24129" h="24765">
                  <a:moveTo>
                    <a:pt x="18275" y="0"/>
                  </a:moveTo>
                  <a:lnTo>
                    <a:pt x="5473" y="0"/>
                  </a:lnTo>
                  <a:lnTo>
                    <a:pt x="0" y="5473"/>
                  </a:lnTo>
                  <a:lnTo>
                    <a:pt x="0" y="19189"/>
                  </a:lnTo>
                  <a:lnTo>
                    <a:pt x="5473" y="24676"/>
                  </a:lnTo>
                  <a:lnTo>
                    <a:pt x="18275" y="24676"/>
                  </a:lnTo>
                  <a:lnTo>
                    <a:pt x="23774" y="19189"/>
                  </a:lnTo>
                  <a:lnTo>
                    <a:pt x="23774" y="12801"/>
                  </a:lnTo>
                  <a:lnTo>
                    <a:pt x="23774" y="5473"/>
                  </a:lnTo>
                  <a:lnTo>
                    <a:pt x="182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590946" y="6653860"/>
              <a:ext cx="24130" cy="24765"/>
            </a:xfrm>
            <a:custGeom>
              <a:avLst/>
              <a:gdLst/>
              <a:ahLst/>
              <a:cxnLst/>
              <a:rect l="l" t="t" r="r" b="b"/>
              <a:pathLst>
                <a:path w="24129" h="24765">
                  <a:moveTo>
                    <a:pt x="23774" y="12801"/>
                  </a:moveTo>
                  <a:lnTo>
                    <a:pt x="23774" y="19189"/>
                  </a:lnTo>
                  <a:lnTo>
                    <a:pt x="18275" y="24676"/>
                  </a:lnTo>
                  <a:lnTo>
                    <a:pt x="11874" y="24676"/>
                  </a:lnTo>
                  <a:lnTo>
                    <a:pt x="5473" y="24676"/>
                  </a:lnTo>
                  <a:lnTo>
                    <a:pt x="0" y="19189"/>
                  </a:lnTo>
                  <a:lnTo>
                    <a:pt x="0" y="12801"/>
                  </a:lnTo>
                  <a:lnTo>
                    <a:pt x="0" y="5473"/>
                  </a:lnTo>
                  <a:lnTo>
                    <a:pt x="5473" y="0"/>
                  </a:lnTo>
                  <a:lnTo>
                    <a:pt x="11874" y="0"/>
                  </a:lnTo>
                  <a:lnTo>
                    <a:pt x="18275" y="0"/>
                  </a:lnTo>
                  <a:lnTo>
                    <a:pt x="23774" y="5473"/>
                  </a:lnTo>
                  <a:lnTo>
                    <a:pt x="23774" y="1280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749124" y="6618185"/>
              <a:ext cx="42545" cy="41275"/>
            </a:xfrm>
            <a:custGeom>
              <a:avLst/>
              <a:gdLst/>
              <a:ahLst/>
              <a:cxnLst/>
              <a:rect l="l" t="t" r="r" b="b"/>
              <a:pathLst>
                <a:path w="42545" h="41275">
                  <a:moveTo>
                    <a:pt x="21031" y="0"/>
                  </a:moveTo>
                  <a:lnTo>
                    <a:pt x="12724" y="1601"/>
                  </a:lnTo>
                  <a:lnTo>
                    <a:pt x="6053" y="5948"/>
                  </a:lnTo>
                  <a:lnTo>
                    <a:pt x="1612" y="12349"/>
                  </a:lnTo>
                  <a:lnTo>
                    <a:pt x="0" y="20116"/>
                  </a:lnTo>
                  <a:lnTo>
                    <a:pt x="1612" y="28423"/>
                  </a:lnTo>
                  <a:lnTo>
                    <a:pt x="6053" y="35094"/>
                  </a:lnTo>
                  <a:lnTo>
                    <a:pt x="12724" y="39535"/>
                  </a:lnTo>
                  <a:lnTo>
                    <a:pt x="21031" y="41148"/>
                  </a:lnTo>
                  <a:lnTo>
                    <a:pt x="29332" y="39535"/>
                  </a:lnTo>
                  <a:lnTo>
                    <a:pt x="36004" y="35094"/>
                  </a:lnTo>
                  <a:lnTo>
                    <a:pt x="40447" y="28423"/>
                  </a:lnTo>
                  <a:lnTo>
                    <a:pt x="42062" y="20116"/>
                  </a:lnTo>
                  <a:lnTo>
                    <a:pt x="40447" y="12349"/>
                  </a:lnTo>
                  <a:lnTo>
                    <a:pt x="36004" y="5948"/>
                  </a:lnTo>
                  <a:lnTo>
                    <a:pt x="29332" y="1601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749124" y="6618185"/>
              <a:ext cx="42545" cy="41275"/>
            </a:xfrm>
            <a:custGeom>
              <a:avLst/>
              <a:gdLst/>
              <a:ahLst/>
              <a:cxnLst/>
              <a:rect l="l" t="t" r="r" b="b"/>
              <a:pathLst>
                <a:path w="42545" h="41275">
                  <a:moveTo>
                    <a:pt x="42062" y="20116"/>
                  </a:moveTo>
                  <a:lnTo>
                    <a:pt x="40447" y="28423"/>
                  </a:lnTo>
                  <a:lnTo>
                    <a:pt x="36004" y="35094"/>
                  </a:lnTo>
                  <a:lnTo>
                    <a:pt x="29332" y="39535"/>
                  </a:lnTo>
                  <a:lnTo>
                    <a:pt x="21031" y="41148"/>
                  </a:lnTo>
                  <a:lnTo>
                    <a:pt x="12724" y="39535"/>
                  </a:lnTo>
                  <a:lnTo>
                    <a:pt x="6053" y="35094"/>
                  </a:lnTo>
                  <a:lnTo>
                    <a:pt x="1612" y="28423"/>
                  </a:lnTo>
                  <a:lnTo>
                    <a:pt x="0" y="20116"/>
                  </a:lnTo>
                  <a:lnTo>
                    <a:pt x="1612" y="12349"/>
                  </a:lnTo>
                  <a:lnTo>
                    <a:pt x="6053" y="5948"/>
                  </a:lnTo>
                  <a:lnTo>
                    <a:pt x="12724" y="1601"/>
                  </a:lnTo>
                  <a:lnTo>
                    <a:pt x="21031" y="0"/>
                  </a:lnTo>
                  <a:lnTo>
                    <a:pt x="29332" y="1601"/>
                  </a:lnTo>
                  <a:lnTo>
                    <a:pt x="36004" y="5948"/>
                  </a:lnTo>
                  <a:lnTo>
                    <a:pt x="40447" y="12349"/>
                  </a:lnTo>
                  <a:lnTo>
                    <a:pt x="42062" y="2011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819546" y="6622770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275" y="0"/>
                  </a:moveTo>
                  <a:lnTo>
                    <a:pt x="5473" y="0"/>
                  </a:lnTo>
                  <a:lnTo>
                    <a:pt x="0" y="5486"/>
                  </a:lnTo>
                  <a:lnTo>
                    <a:pt x="0" y="18287"/>
                  </a:lnTo>
                  <a:lnTo>
                    <a:pt x="5473" y="23774"/>
                  </a:lnTo>
                  <a:lnTo>
                    <a:pt x="18275" y="23774"/>
                  </a:lnTo>
                  <a:lnTo>
                    <a:pt x="23774" y="18287"/>
                  </a:lnTo>
                  <a:lnTo>
                    <a:pt x="23774" y="11887"/>
                  </a:lnTo>
                  <a:lnTo>
                    <a:pt x="23774" y="5486"/>
                  </a:lnTo>
                  <a:lnTo>
                    <a:pt x="182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2919971" y="5007927"/>
              <a:ext cx="3136900" cy="1938020"/>
            </a:xfrm>
            <a:custGeom>
              <a:avLst/>
              <a:gdLst/>
              <a:ahLst/>
              <a:cxnLst/>
              <a:rect l="l" t="t" r="r" b="b"/>
              <a:pathLst>
                <a:path w="3136900" h="1938020">
                  <a:moveTo>
                    <a:pt x="2923349" y="1626730"/>
                  </a:moveTo>
                  <a:lnTo>
                    <a:pt x="2923349" y="1633131"/>
                  </a:lnTo>
                  <a:lnTo>
                    <a:pt x="2917850" y="1638617"/>
                  </a:lnTo>
                  <a:lnTo>
                    <a:pt x="2911449" y="1638617"/>
                  </a:lnTo>
                  <a:lnTo>
                    <a:pt x="2905048" y="1638617"/>
                  </a:lnTo>
                  <a:lnTo>
                    <a:pt x="2899575" y="1633131"/>
                  </a:lnTo>
                  <a:lnTo>
                    <a:pt x="2899575" y="1626730"/>
                  </a:lnTo>
                  <a:lnTo>
                    <a:pt x="2899575" y="1620329"/>
                  </a:lnTo>
                  <a:lnTo>
                    <a:pt x="2905048" y="1614843"/>
                  </a:lnTo>
                  <a:lnTo>
                    <a:pt x="2911449" y="1614843"/>
                  </a:lnTo>
                  <a:lnTo>
                    <a:pt x="2917850" y="1614843"/>
                  </a:lnTo>
                  <a:lnTo>
                    <a:pt x="2923349" y="1620329"/>
                  </a:lnTo>
                  <a:lnTo>
                    <a:pt x="2923349" y="1626730"/>
                  </a:lnTo>
                </a:path>
                <a:path w="3136900" h="1938020">
                  <a:moveTo>
                    <a:pt x="2661818" y="1535277"/>
                  </a:moveTo>
                  <a:lnTo>
                    <a:pt x="2600553" y="1535277"/>
                  </a:lnTo>
                </a:path>
                <a:path w="3136900" h="1938020">
                  <a:moveTo>
                    <a:pt x="2600553" y="1592897"/>
                  </a:moveTo>
                  <a:lnTo>
                    <a:pt x="2640799" y="1592897"/>
                  </a:lnTo>
                  <a:lnTo>
                    <a:pt x="2647607" y="1594638"/>
                  </a:lnTo>
                  <a:lnTo>
                    <a:pt x="2652790" y="1599291"/>
                  </a:lnTo>
                  <a:lnTo>
                    <a:pt x="2656089" y="1606002"/>
                  </a:lnTo>
                  <a:lnTo>
                    <a:pt x="2657246" y="1613915"/>
                  </a:lnTo>
                  <a:lnTo>
                    <a:pt x="2657246" y="1636776"/>
                  </a:lnTo>
                  <a:lnTo>
                    <a:pt x="2655505" y="1643836"/>
                  </a:lnTo>
                  <a:lnTo>
                    <a:pt x="2650850" y="1648669"/>
                  </a:lnTo>
                  <a:lnTo>
                    <a:pt x="2644135" y="1651445"/>
                  </a:lnTo>
                  <a:lnTo>
                    <a:pt x="2636215" y="1652333"/>
                  </a:lnTo>
                  <a:lnTo>
                    <a:pt x="2602382" y="1652333"/>
                  </a:lnTo>
                </a:path>
                <a:path w="3136900" h="1938020">
                  <a:moveTo>
                    <a:pt x="2528316" y="1452981"/>
                  </a:moveTo>
                  <a:lnTo>
                    <a:pt x="2528316" y="1596542"/>
                  </a:lnTo>
                  <a:lnTo>
                    <a:pt x="2583192" y="1596542"/>
                  </a:lnTo>
                </a:path>
                <a:path w="3136900" h="1938020">
                  <a:moveTo>
                    <a:pt x="2589580" y="1607515"/>
                  </a:moveTo>
                  <a:lnTo>
                    <a:pt x="2589580" y="1652333"/>
                  </a:lnTo>
                </a:path>
                <a:path w="3136900" h="1938020">
                  <a:moveTo>
                    <a:pt x="2576779" y="1369783"/>
                  </a:moveTo>
                  <a:lnTo>
                    <a:pt x="2576779" y="1393558"/>
                  </a:lnTo>
                  <a:lnTo>
                    <a:pt x="2587751" y="1393558"/>
                  </a:lnTo>
                </a:path>
                <a:path w="3136900" h="1938020">
                  <a:moveTo>
                    <a:pt x="2571292" y="1374343"/>
                  </a:moveTo>
                  <a:lnTo>
                    <a:pt x="2547518" y="1374343"/>
                  </a:lnTo>
                  <a:lnTo>
                    <a:pt x="2547518" y="1408176"/>
                  </a:lnTo>
                  <a:lnTo>
                    <a:pt x="2574950" y="1408176"/>
                  </a:lnTo>
                  <a:lnTo>
                    <a:pt x="2574950" y="1419148"/>
                  </a:lnTo>
                  <a:lnTo>
                    <a:pt x="2649016" y="1419148"/>
                  </a:lnTo>
                </a:path>
                <a:path w="3136900" h="1938020">
                  <a:moveTo>
                    <a:pt x="2608783" y="1378915"/>
                  </a:moveTo>
                  <a:lnTo>
                    <a:pt x="2626156" y="1378915"/>
                  </a:lnTo>
                </a:path>
                <a:path w="3136900" h="1938020">
                  <a:moveTo>
                    <a:pt x="2581338" y="1264615"/>
                  </a:moveTo>
                  <a:lnTo>
                    <a:pt x="2585982" y="1286076"/>
                  </a:lnTo>
                  <a:lnTo>
                    <a:pt x="2599285" y="1312854"/>
                  </a:lnTo>
                  <a:lnTo>
                    <a:pt x="2620305" y="1339972"/>
                  </a:lnTo>
                  <a:lnTo>
                    <a:pt x="2648102" y="1362456"/>
                  </a:lnTo>
                </a:path>
                <a:path w="3136900" h="1938020">
                  <a:moveTo>
                    <a:pt x="2581338" y="1324965"/>
                  </a:moveTo>
                  <a:lnTo>
                    <a:pt x="2588532" y="1337026"/>
                  </a:lnTo>
                  <a:lnTo>
                    <a:pt x="2596322" y="1348060"/>
                  </a:lnTo>
                  <a:lnTo>
                    <a:pt x="2604625" y="1357380"/>
                  </a:lnTo>
                  <a:lnTo>
                    <a:pt x="2613355" y="1364297"/>
                  </a:lnTo>
                </a:path>
                <a:path w="3136900" h="1938020">
                  <a:moveTo>
                    <a:pt x="2555735" y="1253642"/>
                  </a:moveTo>
                  <a:lnTo>
                    <a:pt x="2555735" y="1259141"/>
                  </a:lnTo>
                  <a:lnTo>
                    <a:pt x="2557576" y="1266444"/>
                  </a:lnTo>
                  <a:lnTo>
                    <a:pt x="2560332" y="1274673"/>
                  </a:lnTo>
                </a:path>
                <a:path w="3136900" h="1938020">
                  <a:moveTo>
                    <a:pt x="2566720" y="1203363"/>
                  </a:moveTo>
                  <a:lnTo>
                    <a:pt x="2547518" y="1203363"/>
                  </a:lnTo>
                  <a:lnTo>
                    <a:pt x="2547518" y="1241755"/>
                  </a:lnTo>
                  <a:lnTo>
                    <a:pt x="2561234" y="1241755"/>
                  </a:lnTo>
                </a:path>
                <a:path w="3136900" h="1938020">
                  <a:moveTo>
                    <a:pt x="2558491" y="1152144"/>
                  </a:moveTo>
                  <a:lnTo>
                    <a:pt x="2542946" y="1152144"/>
                  </a:lnTo>
                  <a:lnTo>
                    <a:pt x="2542946" y="1185976"/>
                  </a:lnTo>
                  <a:lnTo>
                    <a:pt x="2555735" y="1185976"/>
                  </a:lnTo>
                </a:path>
                <a:path w="3136900" h="1938020">
                  <a:moveTo>
                    <a:pt x="2562148" y="1057046"/>
                  </a:moveTo>
                  <a:lnTo>
                    <a:pt x="2576779" y="1057046"/>
                  </a:lnTo>
                  <a:lnTo>
                    <a:pt x="2576779" y="972921"/>
                  </a:lnTo>
                </a:path>
                <a:path w="3136900" h="1938020">
                  <a:moveTo>
                    <a:pt x="2331732" y="1298448"/>
                  </a:moveTo>
                  <a:lnTo>
                    <a:pt x="2496311" y="1298448"/>
                  </a:lnTo>
                  <a:lnTo>
                    <a:pt x="2496311" y="1306677"/>
                  </a:lnTo>
                  <a:lnTo>
                    <a:pt x="2518257" y="1306677"/>
                  </a:lnTo>
                  <a:lnTo>
                    <a:pt x="2518257" y="1324063"/>
                  </a:lnTo>
                  <a:lnTo>
                    <a:pt x="2539276" y="1324063"/>
                  </a:lnTo>
                  <a:lnTo>
                    <a:pt x="2539276" y="1349667"/>
                  </a:lnTo>
                  <a:lnTo>
                    <a:pt x="2558491" y="1349667"/>
                  </a:lnTo>
                </a:path>
                <a:path w="3136900" h="1938020">
                  <a:moveTo>
                    <a:pt x="2560332" y="1334109"/>
                  </a:moveTo>
                  <a:lnTo>
                    <a:pt x="2560332" y="1317663"/>
                  </a:lnTo>
                </a:path>
                <a:path w="3136900" h="1938020">
                  <a:moveTo>
                    <a:pt x="2185416" y="1292059"/>
                  </a:moveTo>
                  <a:lnTo>
                    <a:pt x="2185416" y="1317663"/>
                  </a:lnTo>
                  <a:lnTo>
                    <a:pt x="2111349" y="1317663"/>
                  </a:lnTo>
                  <a:lnTo>
                    <a:pt x="2111349" y="1670608"/>
                  </a:lnTo>
                </a:path>
                <a:path w="3136900" h="1938020">
                  <a:moveTo>
                    <a:pt x="2145182" y="1689811"/>
                  </a:moveTo>
                  <a:lnTo>
                    <a:pt x="2177199" y="1689811"/>
                  </a:lnTo>
                  <a:lnTo>
                    <a:pt x="2177199" y="1713598"/>
                  </a:lnTo>
                  <a:lnTo>
                    <a:pt x="2407615" y="1713598"/>
                  </a:lnTo>
                </a:path>
                <a:path w="3136900" h="1938020">
                  <a:moveTo>
                    <a:pt x="3136392" y="1654149"/>
                  </a:moveTo>
                  <a:lnTo>
                    <a:pt x="3136392" y="1695297"/>
                  </a:lnTo>
                </a:path>
                <a:path w="3136900" h="1938020">
                  <a:moveTo>
                    <a:pt x="2275941" y="1301191"/>
                  </a:moveTo>
                  <a:lnTo>
                    <a:pt x="2202776" y="1301191"/>
                  </a:lnTo>
                  <a:lnTo>
                    <a:pt x="2202776" y="1615744"/>
                  </a:lnTo>
                </a:path>
                <a:path w="3136900" h="1938020">
                  <a:moveTo>
                    <a:pt x="2263140" y="1419148"/>
                  </a:moveTo>
                  <a:lnTo>
                    <a:pt x="2215591" y="1419148"/>
                  </a:lnTo>
                  <a:lnTo>
                    <a:pt x="2215591" y="1365199"/>
                  </a:lnTo>
                  <a:lnTo>
                    <a:pt x="2263140" y="1365199"/>
                  </a:lnTo>
                  <a:lnTo>
                    <a:pt x="2263140" y="1419148"/>
                  </a:lnTo>
                  <a:close/>
                </a:path>
                <a:path w="3136900" h="1938020">
                  <a:moveTo>
                    <a:pt x="2263140" y="1524317"/>
                  </a:moveTo>
                  <a:lnTo>
                    <a:pt x="2215591" y="1524317"/>
                  </a:lnTo>
                  <a:lnTo>
                    <a:pt x="2215591" y="1470367"/>
                  </a:lnTo>
                  <a:lnTo>
                    <a:pt x="2263140" y="1470367"/>
                  </a:lnTo>
                  <a:lnTo>
                    <a:pt x="2263140" y="1524317"/>
                  </a:lnTo>
                  <a:close/>
                </a:path>
                <a:path w="3136900" h="1938020">
                  <a:moveTo>
                    <a:pt x="2215591" y="1619415"/>
                  </a:moveTo>
                  <a:lnTo>
                    <a:pt x="2215591" y="1565465"/>
                  </a:lnTo>
                  <a:lnTo>
                    <a:pt x="2263140" y="1565465"/>
                  </a:lnTo>
                  <a:lnTo>
                    <a:pt x="2263140" y="1619415"/>
                  </a:lnTo>
                </a:path>
                <a:path w="3136900" h="1938020">
                  <a:moveTo>
                    <a:pt x="2224735" y="1419148"/>
                  </a:moveTo>
                  <a:lnTo>
                    <a:pt x="2224735" y="1466697"/>
                  </a:lnTo>
                </a:path>
                <a:path w="3136900" h="1938020">
                  <a:moveTo>
                    <a:pt x="2253068" y="1419148"/>
                  </a:moveTo>
                  <a:lnTo>
                    <a:pt x="2253068" y="1466697"/>
                  </a:lnTo>
                </a:path>
                <a:path w="3136900" h="1938020">
                  <a:moveTo>
                    <a:pt x="2224735" y="1528876"/>
                  </a:moveTo>
                  <a:lnTo>
                    <a:pt x="2224735" y="1561807"/>
                  </a:lnTo>
                </a:path>
                <a:path w="3136900" h="1938020">
                  <a:moveTo>
                    <a:pt x="2253068" y="1528876"/>
                  </a:moveTo>
                  <a:lnTo>
                    <a:pt x="2253068" y="1561807"/>
                  </a:lnTo>
                </a:path>
                <a:path w="3136900" h="1938020">
                  <a:moveTo>
                    <a:pt x="2278684" y="1313091"/>
                  </a:moveTo>
                  <a:lnTo>
                    <a:pt x="2278684" y="1410931"/>
                  </a:lnTo>
                </a:path>
                <a:path w="3136900" h="1938020">
                  <a:moveTo>
                    <a:pt x="2383828" y="1301191"/>
                  </a:moveTo>
                  <a:lnTo>
                    <a:pt x="2310676" y="1301191"/>
                  </a:lnTo>
                  <a:lnTo>
                    <a:pt x="2310676" y="1615744"/>
                  </a:lnTo>
                </a:path>
                <a:path w="3136900" h="1938020">
                  <a:moveTo>
                    <a:pt x="2371039" y="1419148"/>
                  </a:moveTo>
                  <a:lnTo>
                    <a:pt x="2323490" y="1419148"/>
                  </a:lnTo>
                  <a:lnTo>
                    <a:pt x="2323490" y="1365199"/>
                  </a:lnTo>
                  <a:lnTo>
                    <a:pt x="2371039" y="1365199"/>
                  </a:lnTo>
                  <a:lnTo>
                    <a:pt x="2371039" y="1419148"/>
                  </a:lnTo>
                  <a:close/>
                </a:path>
                <a:path w="3136900" h="1938020">
                  <a:moveTo>
                    <a:pt x="2371039" y="1524317"/>
                  </a:moveTo>
                  <a:lnTo>
                    <a:pt x="2323490" y="1524317"/>
                  </a:lnTo>
                  <a:lnTo>
                    <a:pt x="2323490" y="1470367"/>
                  </a:lnTo>
                  <a:lnTo>
                    <a:pt x="2371039" y="1470367"/>
                  </a:lnTo>
                  <a:lnTo>
                    <a:pt x="2371039" y="1524317"/>
                  </a:lnTo>
                  <a:close/>
                </a:path>
                <a:path w="3136900" h="1938020">
                  <a:moveTo>
                    <a:pt x="2323490" y="1619415"/>
                  </a:moveTo>
                  <a:lnTo>
                    <a:pt x="2323490" y="1565465"/>
                  </a:lnTo>
                  <a:lnTo>
                    <a:pt x="2371039" y="1565465"/>
                  </a:lnTo>
                  <a:lnTo>
                    <a:pt x="2371039" y="1619415"/>
                  </a:lnTo>
                </a:path>
                <a:path w="3136900" h="1938020">
                  <a:moveTo>
                    <a:pt x="2332634" y="1419148"/>
                  </a:moveTo>
                  <a:lnTo>
                    <a:pt x="2332634" y="1466697"/>
                  </a:lnTo>
                </a:path>
                <a:path w="3136900" h="1938020">
                  <a:moveTo>
                    <a:pt x="2360980" y="1419148"/>
                  </a:moveTo>
                  <a:lnTo>
                    <a:pt x="2360980" y="1466697"/>
                  </a:lnTo>
                </a:path>
                <a:path w="3136900" h="1938020">
                  <a:moveTo>
                    <a:pt x="2332634" y="1528876"/>
                  </a:moveTo>
                  <a:lnTo>
                    <a:pt x="2332634" y="1561807"/>
                  </a:lnTo>
                </a:path>
                <a:path w="3136900" h="1938020">
                  <a:moveTo>
                    <a:pt x="2360980" y="1528876"/>
                  </a:moveTo>
                  <a:lnTo>
                    <a:pt x="2360980" y="1561807"/>
                  </a:lnTo>
                </a:path>
                <a:path w="3136900" h="1938020">
                  <a:moveTo>
                    <a:pt x="2386584" y="1313091"/>
                  </a:moveTo>
                  <a:lnTo>
                    <a:pt x="2386584" y="1410931"/>
                  </a:lnTo>
                </a:path>
                <a:path w="3136900" h="1938020">
                  <a:moveTo>
                    <a:pt x="2483510" y="1419148"/>
                  </a:moveTo>
                  <a:lnTo>
                    <a:pt x="2422245" y="1419148"/>
                  </a:lnTo>
                  <a:lnTo>
                    <a:pt x="2422245" y="1365199"/>
                  </a:lnTo>
                  <a:lnTo>
                    <a:pt x="2483510" y="1365199"/>
                  </a:lnTo>
                  <a:lnTo>
                    <a:pt x="2483510" y="1419148"/>
                  </a:lnTo>
                  <a:close/>
                </a:path>
                <a:path w="3136900" h="1938020">
                  <a:moveTo>
                    <a:pt x="2483510" y="1524317"/>
                  </a:moveTo>
                  <a:lnTo>
                    <a:pt x="2422245" y="1524317"/>
                  </a:lnTo>
                  <a:lnTo>
                    <a:pt x="2422245" y="1470367"/>
                  </a:lnTo>
                  <a:lnTo>
                    <a:pt x="2483510" y="1470367"/>
                  </a:lnTo>
                  <a:lnTo>
                    <a:pt x="2483510" y="1524317"/>
                  </a:lnTo>
                  <a:close/>
                </a:path>
                <a:path w="3136900" h="1938020">
                  <a:moveTo>
                    <a:pt x="2422245" y="1619415"/>
                  </a:moveTo>
                  <a:lnTo>
                    <a:pt x="2422245" y="1565465"/>
                  </a:lnTo>
                  <a:lnTo>
                    <a:pt x="2483510" y="1565465"/>
                  </a:lnTo>
                  <a:lnTo>
                    <a:pt x="2483510" y="1619415"/>
                  </a:lnTo>
                </a:path>
                <a:path w="3136900" h="1938020">
                  <a:moveTo>
                    <a:pt x="2435047" y="1419148"/>
                  </a:moveTo>
                  <a:lnTo>
                    <a:pt x="2435047" y="1466697"/>
                  </a:lnTo>
                </a:path>
                <a:path w="3136900" h="1938020">
                  <a:moveTo>
                    <a:pt x="2471623" y="1419148"/>
                  </a:moveTo>
                  <a:lnTo>
                    <a:pt x="2471623" y="1466697"/>
                  </a:lnTo>
                </a:path>
                <a:path w="3136900" h="1938020">
                  <a:moveTo>
                    <a:pt x="2435047" y="1528876"/>
                  </a:moveTo>
                  <a:lnTo>
                    <a:pt x="2435047" y="1561807"/>
                  </a:lnTo>
                </a:path>
                <a:path w="3136900" h="1938020">
                  <a:moveTo>
                    <a:pt x="2471623" y="1528876"/>
                  </a:moveTo>
                  <a:lnTo>
                    <a:pt x="2471623" y="1561807"/>
                  </a:lnTo>
                </a:path>
                <a:path w="3136900" h="1938020">
                  <a:moveTo>
                    <a:pt x="2272284" y="1470367"/>
                  </a:moveTo>
                  <a:lnTo>
                    <a:pt x="2306116" y="1470367"/>
                  </a:lnTo>
                </a:path>
                <a:path w="3136900" h="1938020">
                  <a:moveTo>
                    <a:pt x="2272284" y="1528876"/>
                  </a:moveTo>
                  <a:lnTo>
                    <a:pt x="2306116" y="1528876"/>
                  </a:lnTo>
                </a:path>
                <a:path w="3136900" h="1938020">
                  <a:moveTo>
                    <a:pt x="2198217" y="1366126"/>
                  </a:moveTo>
                  <a:lnTo>
                    <a:pt x="2136940" y="1366126"/>
                  </a:lnTo>
                  <a:lnTo>
                    <a:pt x="2136940" y="1417332"/>
                  </a:lnTo>
                  <a:lnTo>
                    <a:pt x="2172601" y="1417332"/>
                  </a:lnTo>
                  <a:lnTo>
                    <a:pt x="2172601" y="1431963"/>
                  </a:lnTo>
                  <a:lnTo>
                    <a:pt x="2189987" y="1431963"/>
                  </a:lnTo>
                </a:path>
                <a:path w="3136900" h="1938020">
                  <a:moveTo>
                    <a:pt x="2172601" y="1446580"/>
                  </a:moveTo>
                  <a:lnTo>
                    <a:pt x="2130551" y="1446580"/>
                  </a:lnTo>
                  <a:lnTo>
                    <a:pt x="2130551" y="1567281"/>
                  </a:lnTo>
                  <a:lnTo>
                    <a:pt x="2172601" y="1567281"/>
                  </a:lnTo>
                </a:path>
                <a:path w="3136900" h="1938020">
                  <a:moveTo>
                    <a:pt x="2183599" y="1590141"/>
                  </a:moveTo>
                  <a:lnTo>
                    <a:pt x="2135123" y="1590141"/>
                  </a:lnTo>
                  <a:lnTo>
                    <a:pt x="2135123" y="1643176"/>
                  </a:lnTo>
                </a:path>
                <a:path w="3136900" h="1938020">
                  <a:moveTo>
                    <a:pt x="2175357" y="1461211"/>
                  </a:moveTo>
                  <a:lnTo>
                    <a:pt x="2175357" y="1491399"/>
                  </a:lnTo>
                  <a:lnTo>
                    <a:pt x="2181758" y="1491399"/>
                  </a:lnTo>
                  <a:lnTo>
                    <a:pt x="2181758" y="1478597"/>
                  </a:lnTo>
                  <a:lnTo>
                    <a:pt x="2191816" y="1478597"/>
                  </a:lnTo>
                </a:path>
                <a:path w="3136900" h="1938020">
                  <a:moveTo>
                    <a:pt x="2196376" y="1535277"/>
                  </a:moveTo>
                  <a:lnTo>
                    <a:pt x="2179015" y="1535277"/>
                  </a:lnTo>
                  <a:lnTo>
                    <a:pt x="2179015" y="1562709"/>
                  </a:lnTo>
                </a:path>
                <a:path w="3136900" h="1938020">
                  <a:moveTo>
                    <a:pt x="2452420" y="1338681"/>
                  </a:moveTo>
                  <a:lnTo>
                    <a:pt x="2428646" y="1338681"/>
                  </a:lnTo>
                  <a:lnTo>
                    <a:pt x="2428646" y="1313091"/>
                  </a:lnTo>
                  <a:lnTo>
                    <a:pt x="2452420" y="1313091"/>
                  </a:lnTo>
                  <a:lnTo>
                    <a:pt x="2452420" y="1338681"/>
                  </a:lnTo>
                  <a:close/>
                </a:path>
                <a:path w="3136900" h="1938020">
                  <a:moveTo>
                    <a:pt x="2488082" y="1367942"/>
                  </a:moveTo>
                  <a:lnTo>
                    <a:pt x="2534716" y="1367942"/>
                  </a:lnTo>
                  <a:lnTo>
                    <a:pt x="2534716" y="1349667"/>
                  </a:lnTo>
                </a:path>
                <a:path w="3136900" h="1938020">
                  <a:moveTo>
                    <a:pt x="2494483" y="1380744"/>
                  </a:moveTo>
                  <a:lnTo>
                    <a:pt x="2549347" y="1380744"/>
                  </a:lnTo>
                </a:path>
                <a:path w="3136900" h="1938020">
                  <a:moveTo>
                    <a:pt x="2492641" y="1423733"/>
                  </a:moveTo>
                  <a:lnTo>
                    <a:pt x="2492641" y="1465795"/>
                  </a:lnTo>
                  <a:lnTo>
                    <a:pt x="2521915" y="1465795"/>
                  </a:lnTo>
                </a:path>
                <a:path w="3136900" h="1938020">
                  <a:moveTo>
                    <a:pt x="2585923" y="1479499"/>
                  </a:moveTo>
                  <a:lnTo>
                    <a:pt x="2585923" y="1512430"/>
                  </a:lnTo>
                  <a:lnTo>
                    <a:pt x="2600553" y="1512430"/>
                  </a:lnTo>
                  <a:lnTo>
                    <a:pt x="2600553" y="1581924"/>
                  </a:lnTo>
                </a:path>
                <a:path w="3136900" h="1938020">
                  <a:moveTo>
                    <a:pt x="2494483" y="1491399"/>
                  </a:moveTo>
                  <a:lnTo>
                    <a:pt x="2520099" y="1491399"/>
                  </a:lnTo>
                </a:path>
                <a:path w="3136900" h="1938020">
                  <a:moveTo>
                    <a:pt x="2520099" y="1512430"/>
                  </a:moveTo>
                  <a:lnTo>
                    <a:pt x="2494483" y="1512430"/>
                  </a:lnTo>
                  <a:lnTo>
                    <a:pt x="2494483" y="1559064"/>
                  </a:lnTo>
                </a:path>
                <a:path w="3136900" h="1938020">
                  <a:moveTo>
                    <a:pt x="2520099" y="1581924"/>
                  </a:moveTo>
                  <a:lnTo>
                    <a:pt x="2494483" y="1581924"/>
                  </a:lnTo>
                  <a:lnTo>
                    <a:pt x="2494483" y="1620329"/>
                  </a:lnTo>
                </a:path>
                <a:path w="3136900" h="1938020">
                  <a:moveTo>
                    <a:pt x="2681935" y="1496872"/>
                  </a:moveTo>
                  <a:lnTo>
                    <a:pt x="2682849" y="1502359"/>
                  </a:lnTo>
                  <a:lnTo>
                    <a:pt x="2683763" y="1506931"/>
                  </a:lnTo>
                  <a:lnTo>
                    <a:pt x="2685592" y="1509674"/>
                  </a:lnTo>
                </a:path>
                <a:path w="3136900" h="1938020">
                  <a:moveTo>
                    <a:pt x="2638958" y="1430134"/>
                  </a:moveTo>
                  <a:lnTo>
                    <a:pt x="2648445" y="1436177"/>
                  </a:lnTo>
                  <a:lnTo>
                    <a:pt x="2653130" y="1440762"/>
                  </a:lnTo>
                  <a:lnTo>
                    <a:pt x="2654383" y="1446202"/>
                  </a:lnTo>
                  <a:lnTo>
                    <a:pt x="2653576" y="1454810"/>
                  </a:lnTo>
                  <a:lnTo>
                    <a:pt x="2650845" y="1470367"/>
                  </a:lnTo>
                  <a:lnTo>
                    <a:pt x="2655417" y="1467624"/>
                  </a:lnTo>
                  <a:lnTo>
                    <a:pt x="2666390" y="1461211"/>
                  </a:lnTo>
                  <a:lnTo>
                    <a:pt x="2672791" y="1467624"/>
                  </a:lnTo>
                  <a:lnTo>
                    <a:pt x="2673705" y="1469440"/>
                  </a:lnTo>
                  <a:lnTo>
                    <a:pt x="2674632" y="1471282"/>
                  </a:lnTo>
                  <a:lnTo>
                    <a:pt x="2675534" y="1474025"/>
                  </a:lnTo>
                </a:path>
                <a:path w="3136900" h="1938020">
                  <a:moveTo>
                    <a:pt x="2600553" y="1501444"/>
                  </a:moveTo>
                  <a:lnTo>
                    <a:pt x="2610011" y="1505432"/>
                  </a:lnTo>
                  <a:lnTo>
                    <a:pt x="2616555" y="1506593"/>
                  </a:lnTo>
                  <a:lnTo>
                    <a:pt x="2620356" y="1507236"/>
                  </a:lnTo>
                  <a:lnTo>
                    <a:pt x="2621584" y="1509674"/>
                  </a:lnTo>
                  <a:lnTo>
                    <a:pt x="2621584" y="1516075"/>
                  </a:lnTo>
                  <a:lnTo>
                    <a:pt x="2627972" y="1528876"/>
                  </a:lnTo>
                </a:path>
                <a:path w="3136900" h="1938020">
                  <a:moveTo>
                    <a:pt x="2619756" y="1433791"/>
                  </a:moveTo>
                  <a:lnTo>
                    <a:pt x="2595968" y="1452981"/>
                  </a:lnTo>
                </a:path>
                <a:path w="3136900" h="1938020">
                  <a:moveTo>
                    <a:pt x="2623413" y="1464881"/>
                  </a:moveTo>
                  <a:lnTo>
                    <a:pt x="2629801" y="1459382"/>
                  </a:lnTo>
                  <a:lnTo>
                    <a:pt x="2633472" y="1465795"/>
                  </a:lnTo>
                </a:path>
                <a:path w="3136900" h="1938020">
                  <a:moveTo>
                    <a:pt x="2636215" y="1493215"/>
                  </a:moveTo>
                  <a:lnTo>
                    <a:pt x="2649016" y="1493215"/>
                  </a:lnTo>
                  <a:lnTo>
                    <a:pt x="2650845" y="1512430"/>
                  </a:lnTo>
                  <a:lnTo>
                    <a:pt x="2636215" y="1512430"/>
                  </a:lnTo>
                </a:path>
                <a:path w="3136900" h="1938020">
                  <a:moveTo>
                    <a:pt x="2666390" y="1399959"/>
                  </a:moveTo>
                  <a:lnTo>
                    <a:pt x="2681020" y="1399959"/>
                  </a:lnTo>
                </a:path>
                <a:path w="3136900" h="1938020">
                  <a:moveTo>
                    <a:pt x="2663647" y="1433791"/>
                  </a:moveTo>
                  <a:lnTo>
                    <a:pt x="2689250" y="1433791"/>
                  </a:lnTo>
                </a:path>
                <a:path w="3136900" h="1938020">
                  <a:moveTo>
                    <a:pt x="2672791" y="1444764"/>
                  </a:moveTo>
                  <a:lnTo>
                    <a:pt x="2693822" y="1444764"/>
                  </a:lnTo>
                </a:path>
                <a:path w="3136900" h="1938020">
                  <a:moveTo>
                    <a:pt x="2521915" y="1419148"/>
                  </a:moveTo>
                  <a:lnTo>
                    <a:pt x="2521915" y="1438363"/>
                  </a:lnTo>
                  <a:lnTo>
                    <a:pt x="2500884" y="1438363"/>
                  </a:lnTo>
                </a:path>
                <a:path w="3136900" h="1938020">
                  <a:moveTo>
                    <a:pt x="2553919" y="1612099"/>
                  </a:moveTo>
                  <a:lnTo>
                    <a:pt x="2579522" y="1612099"/>
                  </a:lnTo>
                </a:path>
                <a:path w="3136900" h="1938020">
                  <a:moveTo>
                    <a:pt x="1039672" y="1634959"/>
                  </a:moveTo>
                  <a:lnTo>
                    <a:pt x="1041501" y="1861731"/>
                  </a:lnTo>
                  <a:lnTo>
                    <a:pt x="1007656" y="1887334"/>
                  </a:lnTo>
                  <a:lnTo>
                    <a:pt x="63080" y="1937626"/>
                  </a:lnTo>
                </a:path>
                <a:path w="3136900" h="1938020">
                  <a:moveTo>
                    <a:pt x="1036015" y="1142098"/>
                  </a:moveTo>
                  <a:lnTo>
                    <a:pt x="1038758" y="1488643"/>
                  </a:lnTo>
                </a:path>
                <a:path w="3136900" h="1938020">
                  <a:moveTo>
                    <a:pt x="62166" y="0"/>
                  </a:moveTo>
                  <a:lnTo>
                    <a:pt x="994867" y="134416"/>
                  </a:lnTo>
                  <a:lnTo>
                    <a:pt x="1025728" y="165020"/>
                  </a:lnTo>
                  <a:lnTo>
                    <a:pt x="1028699" y="184708"/>
                  </a:lnTo>
                  <a:lnTo>
                    <a:pt x="1032357" y="619061"/>
                  </a:lnTo>
                </a:path>
                <a:path w="3136900" h="1938020">
                  <a:moveTo>
                    <a:pt x="976566" y="1660563"/>
                  </a:moveTo>
                  <a:lnTo>
                    <a:pt x="977480" y="1840699"/>
                  </a:lnTo>
                  <a:lnTo>
                    <a:pt x="943648" y="1865376"/>
                  </a:lnTo>
                  <a:lnTo>
                    <a:pt x="0" y="191658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893794" y="63511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463" y="-2286"/>
                  </a:moveTo>
                  <a:lnTo>
                    <a:pt x="463" y="44335"/>
                  </a:lnTo>
                </a:path>
              </a:pathLst>
            </a:custGeom>
            <a:ln w="549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2983052" y="5038115"/>
              <a:ext cx="2828290" cy="1900555"/>
            </a:xfrm>
            <a:custGeom>
              <a:avLst/>
              <a:gdLst/>
              <a:ahLst/>
              <a:cxnLst/>
              <a:rect l="l" t="t" r="r" b="b"/>
              <a:pathLst>
                <a:path w="2828290" h="1900554">
                  <a:moveTo>
                    <a:pt x="908011" y="982967"/>
                  </a:moveTo>
                  <a:lnTo>
                    <a:pt x="908926" y="1041488"/>
                  </a:lnTo>
                </a:path>
                <a:path w="2828290" h="1900554">
                  <a:moveTo>
                    <a:pt x="906170" y="667512"/>
                  </a:moveTo>
                  <a:lnTo>
                    <a:pt x="907084" y="762609"/>
                  </a:lnTo>
                </a:path>
                <a:path w="2828290" h="1900554">
                  <a:moveTo>
                    <a:pt x="0" y="0"/>
                  </a:moveTo>
                  <a:lnTo>
                    <a:pt x="883323" y="129844"/>
                  </a:lnTo>
                  <a:lnTo>
                    <a:pt x="902525" y="157264"/>
                  </a:lnTo>
                  <a:lnTo>
                    <a:pt x="904354" y="446214"/>
                  </a:lnTo>
                </a:path>
                <a:path w="2828290" h="1900554">
                  <a:moveTo>
                    <a:pt x="988479" y="266992"/>
                  </a:moveTo>
                  <a:lnTo>
                    <a:pt x="988479" y="704989"/>
                  </a:lnTo>
                </a:path>
                <a:path w="2828290" h="1900554">
                  <a:moveTo>
                    <a:pt x="833945" y="1314894"/>
                  </a:moveTo>
                  <a:lnTo>
                    <a:pt x="842260" y="1318344"/>
                  </a:lnTo>
                  <a:lnTo>
                    <a:pt x="851776" y="1322562"/>
                  </a:lnTo>
                  <a:lnTo>
                    <a:pt x="859920" y="1328660"/>
                  </a:lnTo>
                  <a:lnTo>
                    <a:pt x="864120" y="1337754"/>
                  </a:lnTo>
                </a:path>
                <a:path w="2828290" h="1900554">
                  <a:moveTo>
                    <a:pt x="904354" y="1353312"/>
                  </a:moveTo>
                  <a:lnTo>
                    <a:pt x="935979" y="1382879"/>
                  </a:lnTo>
                  <a:lnTo>
                    <a:pt x="940096" y="1408956"/>
                  </a:lnTo>
                  <a:lnTo>
                    <a:pt x="935213" y="1425205"/>
                  </a:lnTo>
                  <a:lnTo>
                    <a:pt x="923813" y="1440251"/>
                  </a:lnTo>
                  <a:lnTo>
                    <a:pt x="904354" y="1450238"/>
                  </a:lnTo>
                </a:path>
                <a:path w="2828290" h="1900554">
                  <a:moveTo>
                    <a:pt x="925385" y="1353312"/>
                  </a:moveTo>
                  <a:lnTo>
                    <a:pt x="957389" y="1353312"/>
                  </a:lnTo>
                </a:path>
                <a:path w="2828290" h="1900554">
                  <a:moveTo>
                    <a:pt x="908926" y="1377988"/>
                  </a:moveTo>
                  <a:lnTo>
                    <a:pt x="917078" y="1381865"/>
                  </a:lnTo>
                  <a:lnTo>
                    <a:pt x="922750" y="1387708"/>
                  </a:lnTo>
                  <a:lnTo>
                    <a:pt x="924478" y="1393034"/>
                  </a:lnTo>
                  <a:lnTo>
                    <a:pt x="920800" y="1395361"/>
                  </a:lnTo>
                  <a:lnTo>
                    <a:pt x="899769" y="1395361"/>
                  </a:lnTo>
                </a:path>
                <a:path w="2828290" h="1900554">
                  <a:moveTo>
                    <a:pt x="982992" y="1619389"/>
                  </a:moveTo>
                  <a:lnTo>
                    <a:pt x="999451" y="1619389"/>
                  </a:lnTo>
                  <a:lnTo>
                    <a:pt x="999451" y="1643176"/>
                  </a:lnTo>
                  <a:lnTo>
                    <a:pt x="1016825" y="1643176"/>
                  </a:lnTo>
                  <a:lnTo>
                    <a:pt x="1016825" y="1704441"/>
                  </a:lnTo>
                  <a:lnTo>
                    <a:pt x="991222" y="1704441"/>
                  </a:lnTo>
                  <a:lnTo>
                    <a:pt x="991222" y="1698028"/>
                  </a:lnTo>
                  <a:lnTo>
                    <a:pt x="978420" y="1698028"/>
                  </a:lnTo>
                </a:path>
                <a:path w="2828290" h="1900554">
                  <a:moveTo>
                    <a:pt x="994867" y="1712671"/>
                  </a:moveTo>
                  <a:lnTo>
                    <a:pt x="994867" y="1794954"/>
                  </a:lnTo>
                </a:path>
                <a:path w="2828290" h="1900554">
                  <a:moveTo>
                    <a:pt x="1035100" y="1588312"/>
                  </a:moveTo>
                  <a:lnTo>
                    <a:pt x="1035100" y="1791309"/>
                  </a:lnTo>
                </a:path>
                <a:path w="2828290" h="1900554">
                  <a:moveTo>
                    <a:pt x="1023226" y="1142987"/>
                  </a:moveTo>
                  <a:lnTo>
                    <a:pt x="994867" y="1142987"/>
                  </a:lnTo>
                  <a:lnTo>
                    <a:pt x="994867" y="1431023"/>
                  </a:lnTo>
                </a:path>
                <a:path w="2828290" h="1900554">
                  <a:moveTo>
                    <a:pt x="1020470" y="262432"/>
                  </a:moveTo>
                  <a:lnTo>
                    <a:pt x="1020470" y="279793"/>
                  </a:lnTo>
                  <a:lnTo>
                    <a:pt x="1037856" y="279793"/>
                  </a:lnTo>
                  <a:lnTo>
                    <a:pt x="1037856" y="309054"/>
                  </a:lnTo>
                  <a:lnTo>
                    <a:pt x="1050658" y="309054"/>
                  </a:lnTo>
                </a:path>
                <a:path w="2828290" h="1900554">
                  <a:moveTo>
                    <a:pt x="1047902" y="465416"/>
                  </a:moveTo>
                  <a:lnTo>
                    <a:pt x="1032357" y="465416"/>
                  </a:lnTo>
                  <a:lnTo>
                    <a:pt x="1032357" y="502920"/>
                  </a:lnTo>
                  <a:lnTo>
                    <a:pt x="1047902" y="502920"/>
                  </a:lnTo>
                </a:path>
                <a:path w="2828290" h="1900554">
                  <a:moveTo>
                    <a:pt x="1165872" y="1579156"/>
                  </a:moveTo>
                  <a:lnTo>
                    <a:pt x="1165872" y="1205166"/>
                  </a:lnTo>
                </a:path>
                <a:path w="2828290" h="1900554">
                  <a:moveTo>
                    <a:pt x="2221992" y="1039660"/>
                  </a:moveTo>
                  <a:lnTo>
                    <a:pt x="2239378" y="1153960"/>
                  </a:lnTo>
                  <a:lnTo>
                    <a:pt x="2228242" y="1158803"/>
                  </a:lnTo>
                  <a:lnTo>
                    <a:pt x="2221657" y="1170762"/>
                  </a:lnTo>
                  <a:lnTo>
                    <a:pt x="2220731" y="1185978"/>
                  </a:lnTo>
                  <a:lnTo>
                    <a:pt x="2226576" y="1200594"/>
                  </a:lnTo>
                </a:path>
                <a:path w="2828290" h="1900554">
                  <a:moveTo>
                    <a:pt x="2273211" y="1153960"/>
                  </a:moveTo>
                  <a:lnTo>
                    <a:pt x="2285226" y="1166397"/>
                  </a:lnTo>
                  <a:lnTo>
                    <a:pt x="2290470" y="1174545"/>
                  </a:lnTo>
                  <a:lnTo>
                    <a:pt x="2290056" y="1182004"/>
                  </a:lnTo>
                  <a:lnTo>
                    <a:pt x="2285098" y="1192377"/>
                  </a:lnTo>
                </a:path>
                <a:path w="2828290" h="1900554">
                  <a:moveTo>
                    <a:pt x="2177211" y="1900110"/>
                  </a:moveTo>
                  <a:lnTo>
                    <a:pt x="2177211" y="1858975"/>
                  </a:lnTo>
                  <a:lnTo>
                    <a:pt x="2243937" y="1858975"/>
                  </a:lnTo>
                  <a:lnTo>
                    <a:pt x="2243937" y="1900110"/>
                  </a:lnTo>
                </a:path>
                <a:path w="2828290" h="1900554">
                  <a:moveTo>
                    <a:pt x="2263152" y="1842503"/>
                  </a:moveTo>
                  <a:lnTo>
                    <a:pt x="2263152" y="1890979"/>
                  </a:lnTo>
                  <a:lnTo>
                    <a:pt x="2368296" y="1890979"/>
                  </a:lnTo>
                </a:path>
                <a:path w="2828290" h="1900554">
                  <a:moveTo>
                    <a:pt x="2327160" y="1874520"/>
                  </a:moveTo>
                  <a:lnTo>
                    <a:pt x="2288768" y="1874520"/>
                  </a:lnTo>
                  <a:lnTo>
                    <a:pt x="2288768" y="1846160"/>
                  </a:lnTo>
                  <a:lnTo>
                    <a:pt x="2327160" y="1846160"/>
                  </a:lnTo>
                  <a:lnTo>
                    <a:pt x="2327160" y="1874520"/>
                  </a:lnTo>
                  <a:close/>
                </a:path>
                <a:path w="2828290" h="1900554">
                  <a:moveTo>
                    <a:pt x="2704795" y="299910"/>
                  </a:moveTo>
                  <a:lnTo>
                    <a:pt x="2691706" y="321870"/>
                  </a:lnTo>
                  <a:lnTo>
                    <a:pt x="2681608" y="346660"/>
                  </a:lnTo>
                  <a:lnTo>
                    <a:pt x="2675105" y="370253"/>
                  </a:lnTo>
                  <a:lnTo>
                    <a:pt x="2672803" y="388620"/>
                  </a:lnTo>
                </a:path>
                <a:path w="2828290" h="1900554">
                  <a:moveTo>
                    <a:pt x="2730411" y="299910"/>
                  </a:moveTo>
                  <a:lnTo>
                    <a:pt x="2717306" y="321870"/>
                  </a:lnTo>
                  <a:lnTo>
                    <a:pt x="2707209" y="346660"/>
                  </a:lnTo>
                  <a:lnTo>
                    <a:pt x="2700716" y="370253"/>
                  </a:lnTo>
                  <a:lnTo>
                    <a:pt x="2698419" y="388620"/>
                  </a:lnTo>
                </a:path>
                <a:path w="2828290" h="1900554">
                  <a:moveTo>
                    <a:pt x="2797162" y="1552638"/>
                  </a:moveTo>
                  <a:lnTo>
                    <a:pt x="2797162" y="1547152"/>
                  </a:lnTo>
                  <a:lnTo>
                    <a:pt x="2821838" y="1544421"/>
                  </a:lnTo>
                  <a:lnTo>
                    <a:pt x="2823679" y="1549908"/>
                  </a:lnTo>
                </a:path>
                <a:path w="2828290" h="1900554">
                  <a:moveTo>
                    <a:pt x="2798076" y="1572755"/>
                  </a:moveTo>
                  <a:lnTo>
                    <a:pt x="2798076" y="1580070"/>
                  </a:lnTo>
                  <a:lnTo>
                    <a:pt x="2828251" y="1576425"/>
                  </a:lnTo>
                  <a:lnTo>
                    <a:pt x="2827337" y="157002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882627" y="5344426"/>
              <a:ext cx="192405" cy="1370965"/>
            </a:xfrm>
            <a:custGeom>
              <a:avLst/>
              <a:gdLst/>
              <a:ahLst/>
              <a:cxnLst/>
              <a:rect l="l" t="t" r="r" b="b"/>
              <a:pathLst>
                <a:path w="192404" h="1370965">
                  <a:moveTo>
                    <a:pt x="96926" y="0"/>
                  </a:moveTo>
                  <a:lnTo>
                    <a:pt x="0" y="914"/>
                  </a:lnTo>
                  <a:lnTo>
                    <a:pt x="0" y="16459"/>
                  </a:lnTo>
                  <a:lnTo>
                    <a:pt x="43891" y="16459"/>
                  </a:lnTo>
                  <a:lnTo>
                    <a:pt x="43891" y="1364297"/>
                  </a:lnTo>
                  <a:lnTo>
                    <a:pt x="80467" y="1364297"/>
                  </a:lnTo>
                  <a:lnTo>
                    <a:pt x="80467" y="1275600"/>
                  </a:lnTo>
                  <a:lnTo>
                    <a:pt x="98742" y="1275600"/>
                  </a:lnTo>
                  <a:lnTo>
                    <a:pt x="99669" y="1287475"/>
                  </a:lnTo>
                  <a:lnTo>
                    <a:pt x="99669" y="1319491"/>
                  </a:lnTo>
                  <a:lnTo>
                    <a:pt x="127101" y="1319491"/>
                  </a:lnTo>
                  <a:lnTo>
                    <a:pt x="127101" y="1370698"/>
                  </a:lnTo>
                  <a:lnTo>
                    <a:pt x="192036" y="1370698"/>
                  </a:lnTo>
                  <a:lnTo>
                    <a:pt x="190195" y="34747"/>
                  </a:lnTo>
                  <a:lnTo>
                    <a:pt x="144462" y="34747"/>
                  </a:lnTo>
                  <a:lnTo>
                    <a:pt x="144462" y="47548"/>
                  </a:lnTo>
                  <a:lnTo>
                    <a:pt x="96926" y="47548"/>
                  </a:lnTo>
                  <a:lnTo>
                    <a:pt x="9692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882627" y="5344426"/>
              <a:ext cx="192405" cy="1370965"/>
            </a:xfrm>
            <a:custGeom>
              <a:avLst/>
              <a:gdLst/>
              <a:ahLst/>
              <a:cxnLst/>
              <a:rect l="l" t="t" r="r" b="b"/>
              <a:pathLst>
                <a:path w="192404" h="1370965">
                  <a:moveTo>
                    <a:pt x="192036" y="1370698"/>
                  </a:moveTo>
                  <a:lnTo>
                    <a:pt x="127101" y="1370698"/>
                  </a:lnTo>
                  <a:lnTo>
                    <a:pt x="127101" y="1319491"/>
                  </a:lnTo>
                  <a:lnTo>
                    <a:pt x="99669" y="1319491"/>
                  </a:lnTo>
                  <a:lnTo>
                    <a:pt x="99669" y="1287475"/>
                  </a:lnTo>
                  <a:lnTo>
                    <a:pt x="98742" y="1275600"/>
                  </a:lnTo>
                  <a:lnTo>
                    <a:pt x="80467" y="1275600"/>
                  </a:lnTo>
                  <a:lnTo>
                    <a:pt x="80467" y="1364297"/>
                  </a:lnTo>
                  <a:lnTo>
                    <a:pt x="46634" y="1364297"/>
                  </a:lnTo>
                  <a:lnTo>
                    <a:pt x="43891" y="1364297"/>
                  </a:lnTo>
                  <a:lnTo>
                    <a:pt x="43891" y="89611"/>
                  </a:lnTo>
                  <a:lnTo>
                    <a:pt x="43891" y="16459"/>
                  </a:lnTo>
                  <a:lnTo>
                    <a:pt x="0" y="16459"/>
                  </a:lnTo>
                  <a:lnTo>
                    <a:pt x="0" y="914"/>
                  </a:lnTo>
                  <a:lnTo>
                    <a:pt x="96926" y="0"/>
                  </a:lnTo>
                  <a:lnTo>
                    <a:pt x="96926" y="47548"/>
                  </a:lnTo>
                  <a:lnTo>
                    <a:pt x="144462" y="47548"/>
                  </a:lnTo>
                  <a:lnTo>
                    <a:pt x="144462" y="34747"/>
                  </a:lnTo>
                  <a:lnTo>
                    <a:pt x="190195" y="34747"/>
                  </a:lnTo>
                  <a:lnTo>
                    <a:pt x="192036" y="137069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882627" y="5344426"/>
              <a:ext cx="192405" cy="1370965"/>
            </a:xfrm>
            <a:custGeom>
              <a:avLst/>
              <a:gdLst/>
              <a:ahLst/>
              <a:cxnLst/>
              <a:rect l="l" t="t" r="r" b="b"/>
              <a:pathLst>
                <a:path w="192404" h="1370965">
                  <a:moveTo>
                    <a:pt x="96926" y="0"/>
                  </a:moveTo>
                  <a:lnTo>
                    <a:pt x="0" y="914"/>
                  </a:lnTo>
                  <a:lnTo>
                    <a:pt x="0" y="16459"/>
                  </a:lnTo>
                  <a:lnTo>
                    <a:pt x="43891" y="16459"/>
                  </a:lnTo>
                  <a:lnTo>
                    <a:pt x="43891" y="1364297"/>
                  </a:lnTo>
                  <a:lnTo>
                    <a:pt x="80467" y="1364297"/>
                  </a:lnTo>
                  <a:lnTo>
                    <a:pt x="80467" y="1275600"/>
                  </a:lnTo>
                  <a:lnTo>
                    <a:pt x="98742" y="1275600"/>
                  </a:lnTo>
                  <a:lnTo>
                    <a:pt x="99669" y="1287475"/>
                  </a:lnTo>
                  <a:lnTo>
                    <a:pt x="99669" y="1319491"/>
                  </a:lnTo>
                  <a:lnTo>
                    <a:pt x="127101" y="1319491"/>
                  </a:lnTo>
                  <a:lnTo>
                    <a:pt x="127101" y="1370698"/>
                  </a:lnTo>
                  <a:lnTo>
                    <a:pt x="192036" y="1370698"/>
                  </a:lnTo>
                  <a:lnTo>
                    <a:pt x="190195" y="34747"/>
                  </a:lnTo>
                  <a:lnTo>
                    <a:pt x="144462" y="34747"/>
                  </a:lnTo>
                  <a:lnTo>
                    <a:pt x="144462" y="47548"/>
                  </a:lnTo>
                  <a:lnTo>
                    <a:pt x="96926" y="47548"/>
                  </a:lnTo>
                  <a:lnTo>
                    <a:pt x="9692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882627" y="5344426"/>
              <a:ext cx="192405" cy="1370965"/>
            </a:xfrm>
            <a:custGeom>
              <a:avLst/>
              <a:gdLst/>
              <a:ahLst/>
              <a:cxnLst/>
              <a:rect l="l" t="t" r="r" b="b"/>
              <a:pathLst>
                <a:path w="192404" h="1370965">
                  <a:moveTo>
                    <a:pt x="192036" y="1370698"/>
                  </a:moveTo>
                  <a:lnTo>
                    <a:pt x="127101" y="1370698"/>
                  </a:lnTo>
                  <a:lnTo>
                    <a:pt x="127101" y="1319491"/>
                  </a:lnTo>
                  <a:lnTo>
                    <a:pt x="99669" y="1319491"/>
                  </a:lnTo>
                  <a:lnTo>
                    <a:pt x="99669" y="1287475"/>
                  </a:lnTo>
                  <a:lnTo>
                    <a:pt x="98742" y="1275600"/>
                  </a:lnTo>
                  <a:lnTo>
                    <a:pt x="80467" y="1275600"/>
                  </a:lnTo>
                  <a:lnTo>
                    <a:pt x="80467" y="1364297"/>
                  </a:lnTo>
                  <a:lnTo>
                    <a:pt x="46634" y="1364297"/>
                  </a:lnTo>
                  <a:lnTo>
                    <a:pt x="43891" y="1364297"/>
                  </a:lnTo>
                  <a:lnTo>
                    <a:pt x="43891" y="89611"/>
                  </a:lnTo>
                  <a:lnTo>
                    <a:pt x="43891" y="16459"/>
                  </a:lnTo>
                  <a:lnTo>
                    <a:pt x="0" y="16459"/>
                  </a:lnTo>
                  <a:lnTo>
                    <a:pt x="0" y="914"/>
                  </a:lnTo>
                  <a:lnTo>
                    <a:pt x="96926" y="0"/>
                  </a:lnTo>
                  <a:lnTo>
                    <a:pt x="96926" y="47548"/>
                  </a:lnTo>
                  <a:lnTo>
                    <a:pt x="144462" y="47548"/>
                  </a:lnTo>
                  <a:lnTo>
                    <a:pt x="144462" y="34747"/>
                  </a:lnTo>
                  <a:lnTo>
                    <a:pt x="190195" y="34747"/>
                  </a:lnTo>
                  <a:lnTo>
                    <a:pt x="192036" y="137069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960363" y="5458726"/>
              <a:ext cx="38735" cy="26034"/>
            </a:xfrm>
            <a:custGeom>
              <a:avLst/>
              <a:gdLst/>
              <a:ahLst/>
              <a:cxnLst/>
              <a:rect l="l" t="t" r="r" b="b"/>
              <a:pathLst>
                <a:path w="38735" h="26035">
                  <a:moveTo>
                    <a:pt x="38392" y="0"/>
                  </a:moveTo>
                  <a:lnTo>
                    <a:pt x="0" y="0"/>
                  </a:lnTo>
                  <a:lnTo>
                    <a:pt x="0" y="25603"/>
                  </a:lnTo>
                  <a:lnTo>
                    <a:pt x="38392" y="25603"/>
                  </a:lnTo>
                  <a:lnTo>
                    <a:pt x="3839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960363" y="5458726"/>
              <a:ext cx="38735" cy="26034"/>
            </a:xfrm>
            <a:custGeom>
              <a:avLst/>
              <a:gdLst/>
              <a:ahLst/>
              <a:cxnLst/>
              <a:rect l="l" t="t" r="r" b="b"/>
              <a:pathLst>
                <a:path w="38735" h="26035">
                  <a:moveTo>
                    <a:pt x="38392" y="25603"/>
                  </a:moveTo>
                  <a:lnTo>
                    <a:pt x="0" y="25603"/>
                  </a:lnTo>
                  <a:lnTo>
                    <a:pt x="0" y="0"/>
                  </a:lnTo>
                  <a:lnTo>
                    <a:pt x="38392" y="0"/>
                  </a:lnTo>
                  <a:lnTo>
                    <a:pt x="38392" y="256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960363" y="5521820"/>
              <a:ext cx="38735" cy="26034"/>
            </a:xfrm>
            <a:custGeom>
              <a:avLst/>
              <a:gdLst/>
              <a:ahLst/>
              <a:cxnLst/>
              <a:rect l="l" t="t" r="r" b="b"/>
              <a:pathLst>
                <a:path w="38735" h="26035">
                  <a:moveTo>
                    <a:pt x="38392" y="0"/>
                  </a:moveTo>
                  <a:lnTo>
                    <a:pt x="0" y="0"/>
                  </a:lnTo>
                  <a:lnTo>
                    <a:pt x="0" y="25603"/>
                  </a:lnTo>
                  <a:lnTo>
                    <a:pt x="38392" y="25603"/>
                  </a:lnTo>
                  <a:lnTo>
                    <a:pt x="3839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942063" y="5445924"/>
              <a:ext cx="117475" cy="276225"/>
            </a:xfrm>
            <a:custGeom>
              <a:avLst/>
              <a:gdLst/>
              <a:ahLst/>
              <a:cxnLst/>
              <a:rect l="l" t="t" r="r" b="b"/>
              <a:pathLst>
                <a:path w="117475" h="276225">
                  <a:moveTo>
                    <a:pt x="56692" y="101498"/>
                  </a:moveTo>
                  <a:lnTo>
                    <a:pt x="18300" y="101498"/>
                  </a:lnTo>
                  <a:lnTo>
                    <a:pt x="18300" y="75895"/>
                  </a:lnTo>
                  <a:lnTo>
                    <a:pt x="56692" y="75895"/>
                  </a:lnTo>
                  <a:lnTo>
                    <a:pt x="56692" y="101498"/>
                  </a:lnTo>
                  <a:close/>
                </a:path>
                <a:path w="117475" h="276225">
                  <a:moveTo>
                    <a:pt x="117043" y="0"/>
                  </a:moveTo>
                  <a:lnTo>
                    <a:pt x="75907" y="0"/>
                  </a:lnTo>
                  <a:lnTo>
                    <a:pt x="75907" y="34747"/>
                  </a:lnTo>
                </a:path>
                <a:path w="117475" h="276225">
                  <a:moveTo>
                    <a:pt x="117043" y="57607"/>
                  </a:moveTo>
                  <a:lnTo>
                    <a:pt x="75907" y="57607"/>
                  </a:lnTo>
                  <a:lnTo>
                    <a:pt x="75907" y="114300"/>
                  </a:lnTo>
                </a:path>
                <a:path w="117475" h="276225">
                  <a:moveTo>
                    <a:pt x="0" y="136245"/>
                  </a:moveTo>
                  <a:lnTo>
                    <a:pt x="0" y="165519"/>
                  </a:lnTo>
                  <a:lnTo>
                    <a:pt x="47548" y="165519"/>
                  </a:lnTo>
                </a:path>
                <a:path w="117475" h="276225">
                  <a:moveTo>
                    <a:pt x="24688" y="114300"/>
                  </a:moveTo>
                  <a:lnTo>
                    <a:pt x="50291" y="114300"/>
                  </a:lnTo>
                  <a:lnTo>
                    <a:pt x="50291" y="139915"/>
                  </a:lnTo>
                  <a:lnTo>
                    <a:pt x="91427" y="139915"/>
                  </a:lnTo>
                  <a:lnTo>
                    <a:pt x="91427" y="171907"/>
                  </a:lnTo>
                </a:path>
                <a:path w="117475" h="276225">
                  <a:moveTo>
                    <a:pt x="47548" y="187451"/>
                  </a:moveTo>
                  <a:lnTo>
                    <a:pt x="47548" y="222199"/>
                  </a:lnTo>
                  <a:lnTo>
                    <a:pt x="95084" y="222199"/>
                  </a:lnTo>
                  <a:lnTo>
                    <a:pt x="95084" y="193865"/>
                  </a:lnTo>
                </a:path>
                <a:path w="117475" h="276225">
                  <a:moveTo>
                    <a:pt x="41148" y="241401"/>
                  </a:moveTo>
                  <a:lnTo>
                    <a:pt x="101498" y="241401"/>
                  </a:lnTo>
                  <a:lnTo>
                    <a:pt x="101498" y="27614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6005144" y="5725744"/>
              <a:ext cx="28575" cy="24765"/>
            </a:xfrm>
            <a:custGeom>
              <a:avLst/>
              <a:gdLst/>
              <a:ahLst/>
              <a:cxnLst/>
              <a:rect l="l" t="t" r="r" b="b"/>
              <a:pathLst>
                <a:path w="28575" h="24764">
                  <a:moveTo>
                    <a:pt x="28346" y="0"/>
                  </a:moveTo>
                  <a:lnTo>
                    <a:pt x="0" y="0"/>
                  </a:lnTo>
                  <a:lnTo>
                    <a:pt x="0" y="24676"/>
                  </a:lnTo>
                  <a:lnTo>
                    <a:pt x="28346" y="24676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6005144" y="5725744"/>
              <a:ext cx="28575" cy="24765"/>
            </a:xfrm>
            <a:custGeom>
              <a:avLst/>
              <a:gdLst/>
              <a:ahLst/>
              <a:cxnLst/>
              <a:rect l="l" t="t" r="r" b="b"/>
              <a:pathLst>
                <a:path w="28575" h="24764">
                  <a:moveTo>
                    <a:pt x="28346" y="24676"/>
                  </a:moveTo>
                  <a:lnTo>
                    <a:pt x="0" y="24676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46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005144" y="580162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28346" y="25615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6005144" y="580162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25615"/>
                  </a:moveTo>
                  <a:lnTo>
                    <a:pt x="0" y="25615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1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6005144" y="5909525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28346" y="25615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6005144" y="5909525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25615"/>
                  </a:moveTo>
                  <a:lnTo>
                    <a:pt x="0" y="25615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1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6005144" y="608417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28346" y="25615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005144" y="608417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25615"/>
                  </a:moveTo>
                  <a:lnTo>
                    <a:pt x="0" y="25615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1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005144" y="6166459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28346" y="25615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6005144" y="6166472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25603"/>
                  </a:moveTo>
                  <a:lnTo>
                    <a:pt x="0" y="25603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6005144" y="6274371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28346" y="25615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6005144" y="6274371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25615"/>
                  </a:moveTo>
                  <a:lnTo>
                    <a:pt x="0" y="25615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1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6005144" y="6449021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0"/>
                  </a:moveTo>
                  <a:lnTo>
                    <a:pt x="0" y="0"/>
                  </a:lnTo>
                  <a:lnTo>
                    <a:pt x="0" y="25603"/>
                  </a:lnTo>
                  <a:lnTo>
                    <a:pt x="28346" y="25603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6005144" y="6449021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25603"/>
                  </a:moveTo>
                  <a:lnTo>
                    <a:pt x="0" y="25603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6005144" y="6528587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0"/>
                  </a:moveTo>
                  <a:lnTo>
                    <a:pt x="0" y="0"/>
                  </a:lnTo>
                  <a:lnTo>
                    <a:pt x="0" y="25603"/>
                  </a:lnTo>
                  <a:lnTo>
                    <a:pt x="28346" y="25603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970422" y="5401119"/>
              <a:ext cx="63500" cy="1153160"/>
            </a:xfrm>
            <a:custGeom>
              <a:avLst/>
              <a:gdLst/>
              <a:ahLst/>
              <a:cxnLst/>
              <a:rect l="l" t="t" r="r" b="b"/>
              <a:pathLst>
                <a:path w="63500" h="1153159">
                  <a:moveTo>
                    <a:pt x="63068" y="1153071"/>
                  </a:moveTo>
                  <a:lnTo>
                    <a:pt x="34721" y="1153071"/>
                  </a:lnTo>
                  <a:lnTo>
                    <a:pt x="34721" y="1127467"/>
                  </a:lnTo>
                  <a:lnTo>
                    <a:pt x="63068" y="1127467"/>
                  </a:lnTo>
                  <a:lnTo>
                    <a:pt x="63068" y="1153071"/>
                  </a:lnTo>
                  <a:close/>
                </a:path>
                <a:path w="63500" h="1153159">
                  <a:moveTo>
                    <a:pt x="0" y="29273"/>
                  </a:moveTo>
                  <a:lnTo>
                    <a:pt x="25590" y="29273"/>
                  </a:lnTo>
                  <a:lnTo>
                    <a:pt x="2559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928957" y="5358472"/>
              <a:ext cx="97790" cy="1353820"/>
            </a:xfrm>
            <a:custGeom>
              <a:avLst/>
              <a:gdLst/>
              <a:ahLst/>
              <a:cxnLst/>
              <a:rect l="l" t="t" r="r" b="b"/>
              <a:pathLst>
                <a:path w="97789" h="1353820">
                  <a:moveTo>
                    <a:pt x="15773" y="0"/>
                  </a:moveTo>
                  <a:lnTo>
                    <a:pt x="0" y="0"/>
                  </a:lnTo>
                  <a:lnTo>
                    <a:pt x="0" y="1346327"/>
                  </a:lnTo>
                  <a:lnTo>
                    <a:pt x="15773" y="1346327"/>
                  </a:lnTo>
                  <a:lnTo>
                    <a:pt x="15773" y="0"/>
                  </a:lnTo>
                  <a:close/>
                </a:path>
                <a:path w="97789" h="1353820">
                  <a:moveTo>
                    <a:pt x="70269" y="1258493"/>
                  </a:moveTo>
                  <a:lnTo>
                    <a:pt x="57569" y="1258493"/>
                  </a:lnTo>
                  <a:lnTo>
                    <a:pt x="57569" y="1305052"/>
                  </a:lnTo>
                  <a:lnTo>
                    <a:pt x="70269" y="1305052"/>
                  </a:lnTo>
                  <a:lnTo>
                    <a:pt x="70269" y="1258493"/>
                  </a:lnTo>
                  <a:close/>
                </a:path>
                <a:path w="97789" h="1353820">
                  <a:moveTo>
                    <a:pt x="97790" y="1302397"/>
                  </a:moveTo>
                  <a:lnTo>
                    <a:pt x="85090" y="1302397"/>
                  </a:lnTo>
                  <a:lnTo>
                    <a:pt x="85090" y="1353197"/>
                  </a:lnTo>
                  <a:lnTo>
                    <a:pt x="97790" y="1353197"/>
                  </a:lnTo>
                  <a:lnTo>
                    <a:pt x="97790" y="130239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496792" y="6227482"/>
              <a:ext cx="791845" cy="436245"/>
            </a:xfrm>
            <a:custGeom>
              <a:avLst/>
              <a:gdLst/>
              <a:ahLst/>
              <a:cxnLst/>
              <a:rect l="l" t="t" r="r" b="b"/>
              <a:pathLst>
                <a:path w="791845" h="436245">
                  <a:moveTo>
                    <a:pt x="30162" y="436041"/>
                  </a:moveTo>
                  <a:lnTo>
                    <a:pt x="20129" y="401281"/>
                  </a:lnTo>
                  <a:lnTo>
                    <a:pt x="11899" y="365925"/>
                  </a:lnTo>
                  <a:lnTo>
                    <a:pt x="9613" y="328587"/>
                  </a:lnTo>
                  <a:lnTo>
                    <a:pt x="17462" y="287870"/>
                  </a:lnTo>
                  <a:lnTo>
                    <a:pt x="5156" y="322630"/>
                  </a:lnTo>
                  <a:lnTo>
                    <a:pt x="0" y="361162"/>
                  </a:lnTo>
                  <a:lnTo>
                    <a:pt x="6743" y="400100"/>
                  </a:lnTo>
                  <a:lnTo>
                    <a:pt x="30162" y="436041"/>
                  </a:lnTo>
                  <a:close/>
                </a:path>
                <a:path w="791845" h="436245">
                  <a:moveTo>
                    <a:pt x="31229" y="220662"/>
                  </a:moveTo>
                  <a:lnTo>
                    <a:pt x="20256" y="228485"/>
                  </a:lnTo>
                  <a:lnTo>
                    <a:pt x="14947" y="239128"/>
                  </a:lnTo>
                  <a:lnTo>
                    <a:pt x="13804" y="251256"/>
                  </a:lnTo>
                  <a:lnTo>
                    <a:pt x="15354" y="263525"/>
                  </a:lnTo>
                  <a:lnTo>
                    <a:pt x="31229" y="220662"/>
                  </a:lnTo>
                  <a:close/>
                </a:path>
                <a:path w="791845" h="436245">
                  <a:moveTo>
                    <a:pt x="221729" y="142875"/>
                  </a:moveTo>
                  <a:lnTo>
                    <a:pt x="171513" y="142900"/>
                  </a:lnTo>
                  <a:lnTo>
                    <a:pt x="122504" y="152603"/>
                  </a:lnTo>
                  <a:lnTo>
                    <a:pt x="80632" y="168554"/>
                  </a:lnTo>
                  <a:lnTo>
                    <a:pt x="51866" y="187325"/>
                  </a:lnTo>
                  <a:lnTo>
                    <a:pt x="74612" y="177711"/>
                  </a:lnTo>
                  <a:lnTo>
                    <a:pt x="117144" y="163918"/>
                  </a:lnTo>
                  <a:lnTo>
                    <a:pt x="169506" y="150723"/>
                  </a:lnTo>
                  <a:lnTo>
                    <a:pt x="221729" y="142875"/>
                  </a:lnTo>
                  <a:close/>
                </a:path>
                <a:path w="791845" h="436245">
                  <a:moveTo>
                    <a:pt x="342379" y="147637"/>
                  </a:moveTo>
                  <a:lnTo>
                    <a:pt x="327063" y="139852"/>
                  </a:lnTo>
                  <a:lnTo>
                    <a:pt x="310426" y="135343"/>
                  </a:lnTo>
                  <a:lnTo>
                    <a:pt x="293484" y="133807"/>
                  </a:lnTo>
                  <a:lnTo>
                    <a:pt x="277291" y="134937"/>
                  </a:lnTo>
                  <a:lnTo>
                    <a:pt x="291922" y="140271"/>
                  </a:lnTo>
                  <a:lnTo>
                    <a:pt x="308635" y="144272"/>
                  </a:lnTo>
                  <a:lnTo>
                    <a:pt x="325958" y="146773"/>
                  </a:lnTo>
                  <a:lnTo>
                    <a:pt x="342379" y="147637"/>
                  </a:lnTo>
                  <a:close/>
                </a:path>
                <a:path w="791845" h="436245">
                  <a:moveTo>
                    <a:pt x="415404" y="215900"/>
                  </a:moveTo>
                  <a:lnTo>
                    <a:pt x="403517" y="218986"/>
                  </a:lnTo>
                  <a:lnTo>
                    <a:pt x="397738" y="222656"/>
                  </a:lnTo>
                  <a:lnTo>
                    <a:pt x="396417" y="229298"/>
                  </a:lnTo>
                  <a:lnTo>
                    <a:pt x="397941" y="241300"/>
                  </a:lnTo>
                  <a:lnTo>
                    <a:pt x="406019" y="235775"/>
                  </a:lnTo>
                  <a:lnTo>
                    <a:pt x="411429" y="229196"/>
                  </a:lnTo>
                  <a:lnTo>
                    <a:pt x="414451" y="222326"/>
                  </a:lnTo>
                  <a:lnTo>
                    <a:pt x="415404" y="215900"/>
                  </a:lnTo>
                  <a:close/>
                </a:path>
                <a:path w="791845" h="436245">
                  <a:moveTo>
                    <a:pt x="791641" y="3175"/>
                  </a:moveTo>
                  <a:lnTo>
                    <a:pt x="764844" y="9829"/>
                  </a:lnTo>
                  <a:lnTo>
                    <a:pt x="733298" y="11112"/>
                  </a:lnTo>
                  <a:lnTo>
                    <a:pt x="702335" y="7645"/>
                  </a:lnTo>
                  <a:lnTo>
                    <a:pt x="677341" y="0"/>
                  </a:lnTo>
                  <a:lnTo>
                    <a:pt x="708367" y="15240"/>
                  </a:lnTo>
                  <a:lnTo>
                    <a:pt x="737463" y="21831"/>
                  </a:lnTo>
                  <a:lnTo>
                    <a:pt x="765073" y="18313"/>
                  </a:lnTo>
                  <a:lnTo>
                    <a:pt x="791641" y="3175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9" name="object 14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878325" y="6072461"/>
              <a:ext cx="89954" cy="68785"/>
            </a:xfrm>
            <a:prstGeom prst="rect">
              <a:avLst/>
            </a:prstGeom>
          </p:spPr>
        </p:pic>
        <p:sp>
          <p:nvSpPr>
            <p:cNvPr id="150" name="object 150"/>
            <p:cNvSpPr/>
            <p:nvPr/>
          </p:nvSpPr>
          <p:spPr>
            <a:xfrm>
              <a:off x="3921722" y="5641161"/>
              <a:ext cx="39370" cy="408940"/>
            </a:xfrm>
            <a:custGeom>
              <a:avLst/>
              <a:gdLst/>
              <a:ahLst/>
              <a:cxnLst/>
              <a:rect l="l" t="t" r="r" b="b"/>
              <a:pathLst>
                <a:path w="39370" h="408939">
                  <a:moveTo>
                    <a:pt x="27508" y="20104"/>
                  </a:moveTo>
                  <a:lnTo>
                    <a:pt x="26035" y="13258"/>
                  </a:lnTo>
                  <a:lnTo>
                    <a:pt x="20497" y="6489"/>
                  </a:lnTo>
                  <a:lnTo>
                    <a:pt x="11582" y="1511"/>
                  </a:lnTo>
                  <a:lnTo>
                    <a:pt x="0" y="0"/>
                  </a:lnTo>
                  <a:lnTo>
                    <a:pt x="8737" y="4102"/>
                  </a:lnTo>
                  <a:lnTo>
                    <a:pt x="12827" y="10591"/>
                  </a:lnTo>
                  <a:lnTo>
                    <a:pt x="14732" y="17868"/>
                  </a:lnTo>
                  <a:lnTo>
                    <a:pt x="16929" y="24345"/>
                  </a:lnTo>
                  <a:lnTo>
                    <a:pt x="18211" y="31229"/>
                  </a:lnTo>
                  <a:lnTo>
                    <a:pt x="16929" y="40487"/>
                  </a:lnTo>
                  <a:lnTo>
                    <a:pt x="14846" y="51739"/>
                  </a:lnTo>
                  <a:lnTo>
                    <a:pt x="13754" y="64554"/>
                  </a:lnTo>
                  <a:lnTo>
                    <a:pt x="21158" y="62445"/>
                  </a:lnTo>
                  <a:lnTo>
                    <a:pt x="21551" y="53009"/>
                  </a:lnTo>
                  <a:lnTo>
                    <a:pt x="23533" y="40881"/>
                  </a:lnTo>
                  <a:lnTo>
                    <a:pt x="25920" y="28956"/>
                  </a:lnTo>
                  <a:lnTo>
                    <a:pt x="27508" y="20104"/>
                  </a:lnTo>
                  <a:close/>
                </a:path>
                <a:path w="39370" h="408939">
                  <a:moveTo>
                    <a:pt x="31800" y="178409"/>
                  </a:moveTo>
                  <a:lnTo>
                    <a:pt x="30149" y="155054"/>
                  </a:lnTo>
                  <a:lnTo>
                    <a:pt x="25323" y="131699"/>
                  </a:lnTo>
                  <a:lnTo>
                    <a:pt x="16929" y="111125"/>
                  </a:lnTo>
                  <a:lnTo>
                    <a:pt x="17589" y="129616"/>
                  </a:lnTo>
                  <a:lnTo>
                    <a:pt x="19837" y="155054"/>
                  </a:lnTo>
                  <a:lnTo>
                    <a:pt x="24066" y="180492"/>
                  </a:lnTo>
                  <a:lnTo>
                    <a:pt x="30683" y="198970"/>
                  </a:lnTo>
                  <a:lnTo>
                    <a:pt x="31800" y="178409"/>
                  </a:lnTo>
                  <a:close/>
                </a:path>
                <a:path w="39370" h="408939">
                  <a:moveTo>
                    <a:pt x="39001" y="376453"/>
                  </a:moveTo>
                  <a:lnTo>
                    <a:pt x="37693" y="334441"/>
                  </a:lnTo>
                  <a:lnTo>
                    <a:pt x="34201" y="294830"/>
                  </a:lnTo>
                  <a:lnTo>
                    <a:pt x="29629" y="269887"/>
                  </a:lnTo>
                  <a:lnTo>
                    <a:pt x="27952" y="298996"/>
                  </a:lnTo>
                  <a:lnTo>
                    <a:pt x="28168" y="340004"/>
                  </a:lnTo>
                  <a:lnTo>
                    <a:pt x="30962" y="380606"/>
                  </a:lnTo>
                  <a:lnTo>
                    <a:pt x="37033" y="408520"/>
                  </a:lnTo>
                  <a:lnTo>
                    <a:pt x="39001" y="376453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1" name="object 15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147146" y="5284507"/>
              <a:ext cx="171450" cy="79375"/>
            </a:xfrm>
            <a:prstGeom prst="rect">
              <a:avLst/>
            </a:prstGeom>
          </p:spPr>
        </p:pic>
        <p:sp>
          <p:nvSpPr>
            <p:cNvPr id="152" name="object 152"/>
            <p:cNvSpPr/>
            <p:nvPr/>
          </p:nvSpPr>
          <p:spPr>
            <a:xfrm>
              <a:off x="4451947" y="5297753"/>
              <a:ext cx="1003300" cy="235585"/>
            </a:xfrm>
            <a:custGeom>
              <a:avLst/>
              <a:gdLst/>
              <a:ahLst/>
              <a:cxnLst/>
              <a:rect l="l" t="t" r="r" b="b"/>
              <a:pathLst>
                <a:path w="1003300" h="235585">
                  <a:moveTo>
                    <a:pt x="163512" y="42316"/>
                  </a:moveTo>
                  <a:lnTo>
                    <a:pt x="125234" y="29794"/>
                  </a:lnTo>
                  <a:lnTo>
                    <a:pt x="76390" y="20688"/>
                  </a:lnTo>
                  <a:lnTo>
                    <a:pt x="30226" y="14859"/>
                  </a:lnTo>
                  <a:lnTo>
                    <a:pt x="0" y="12153"/>
                  </a:lnTo>
                  <a:lnTo>
                    <a:pt x="31572" y="20891"/>
                  </a:lnTo>
                  <a:lnTo>
                    <a:pt x="78778" y="30810"/>
                  </a:lnTo>
                  <a:lnTo>
                    <a:pt x="127469" y="38950"/>
                  </a:lnTo>
                  <a:lnTo>
                    <a:pt x="163512" y="42316"/>
                  </a:lnTo>
                  <a:close/>
                </a:path>
                <a:path w="1003300" h="235585">
                  <a:moveTo>
                    <a:pt x="681570" y="72478"/>
                  </a:moveTo>
                  <a:lnTo>
                    <a:pt x="661911" y="78409"/>
                  </a:lnTo>
                  <a:lnTo>
                    <a:pt x="627583" y="83337"/>
                  </a:lnTo>
                  <a:lnTo>
                    <a:pt x="567270" y="89420"/>
                  </a:lnTo>
                  <a:lnTo>
                    <a:pt x="595845" y="92430"/>
                  </a:lnTo>
                  <a:lnTo>
                    <a:pt x="630770" y="91274"/>
                  </a:lnTo>
                  <a:lnTo>
                    <a:pt x="662520" y="84963"/>
                  </a:lnTo>
                  <a:lnTo>
                    <a:pt x="681570" y="72478"/>
                  </a:lnTo>
                  <a:close/>
                </a:path>
                <a:path w="1003300" h="235585">
                  <a:moveTo>
                    <a:pt x="687920" y="55549"/>
                  </a:moveTo>
                  <a:lnTo>
                    <a:pt x="685800" y="40728"/>
                  </a:lnTo>
                  <a:lnTo>
                    <a:pt x="615950" y="40728"/>
                  </a:lnTo>
                  <a:lnTo>
                    <a:pt x="687920" y="55549"/>
                  </a:lnTo>
                  <a:close/>
                </a:path>
                <a:path w="1003300" h="235585">
                  <a:moveTo>
                    <a:pt x="776820" y="83070"/>
                  </a:moveTo>
                  <a:lnTo>
                    <a:pt x="759053" y="111658"/>
                  </a:lnTo>
                  <a:lnTo>
                    <a:pt x="742683" y="148170"/>
                  </a:lnTo>
                  <a:lnTo>
                    <a:pt x="730681" y="190233"/>
                  </a:lnTo>
                  <a:lnTo>
                    <a:pt x="726020" y="235470"/>
                  </a:lnTo>
                  <a:lnTo>
                    <a:pt x="740206" y="190525"/>
                  </a:lnTo>
                  <a:lnTo>
                    <a:pt x="755383" y="145783"/>
                  </a:lnTo>
                  <a:lnTo>
                    <a:pt x="768578" y="107784"/>
                  </a:lnTo>
                  <a:lnTo>
                    <a:pt x="776820" y="83070"/>
                  </a:lnTo>
                  <a:close/>
                </a:path>
                <a:path w="1003300" h="235585">
                  <a:moveTo>
                    <a:pt x="846670" y="44970"/>
                  </a:moveTo>
                  <a:lnTo>
                    <a:pt x="800354" y="44716"/>
                  </a:lnTo>
                  <a:lnTo>
                    <a:pt x="763612" y="44081"/>
                  </a:lnTo>
                  <a:lnTo>
                    <a:pt x="736600" y="42849"/>
                  </a:lnTo>
                  <a:lnTo>
                    <a:pt x="738720" y="55549"/>
                  </a:lnTo>
                  <a:lnTo>
                    <a:pt x="783170" y="51854"/>
                  </a:lnTo>
                  <a:lnTo>
                    <a:pt x="819086" y="48412"/>
                  </a:lnTo>
                  <a:lnTo>
                    <a:pt x="846670" y="44970"/>
                  </a:lnTo>
                  <a:close/>
                </a:path>
                <a:path w="1003300" h="235585">
                  <a:moveTo>
                    <a:pt x="992720" y="30149"/>
                  </a:moveTo>
                  <a:lnTo>
                    <a:pt x="976668" y="29692"/>
                  </a:lnTo>
                  <a:lnTo>
                    <a:pt x="954874" y="31216"/>
                  </a:lnTo>
                  <a:lnTo>
                    <a:pt x="933475" y="34328"/>
                  </a:lnTo>
                  <a:lnTo>
                    <a:pt x="918629" y="38620"/>
                  </a:lnTo>
                  <a:lnTo>
                    <a:pt x="934961" y="39382"/>
                  </a:lnTo>
                  <a:lnTo>
                    <a:pt x="957249" y="38354"/>
                  </a:lnTo>
                  <a:lnTo>
                    <a:pt x="978750" y="35344"/>
                  </a:lnTo>
                  <a:lnTo>
                    <a:pt x="992720" y="30149"/>
                  </a:lnTo>
                  <a:close/>
                </a:path>
                <a:path w="1003300" h="235585">
                  <a:moveTo>
                    <a:pt x="1003300" y="13220"/>
                  </a:moveTo>
                  <a:lnTo>
                    <a:pt x="979182" y="3035"/>
                  </a:lnTo>
                  <a:lnTo>
                    <a:pt x="943762" y="0"/>
                  </a:lnTo>
                  <a:lnTo>
                    <a:pt x="904773" y="2501"/>
                  </a:lnTo>
                  <a:lnTo>
                    <a:pt x="869950" y="8978"/>
                  </a:lnTo>
                  <a:lnTo>
                    <a:pt x="895248" y="9347"/>
                  </a:lnTo>
                  <a:lnTo>
                    <a:pt x="934237" y="10312"/>
                  </a:lnTo>
                  <a:lnTo>
                    <a:pt x="974420" y="11671"/>
                  </a:lnTo>
                  <a:lnTo>
                    <a:pt x="1003300" y="1322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3" name="object 15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457367" y="5391403"/>
              <a:ext cx="143929" cy="154520"/>
            </a:xfrm>
            <a:prstGeom prst="rect">
              <a:avLst/>
            </a:prstGeom>
          </p:spPr>
        </p:pic>
        <p:sp>
          <p:nvSpPr>
            <p:cNvPr id="154" name="object 154"/>
            <p:cNvSpPr/>
            <p:nvPr/>
          </p:nvSpPr>
          <p:spPr>
            <a:xfrm>
              <a:off x="5633047" y="5357532"/>
              <a:ext cx="201295" cy="173990"/>
            </a:xfrm>
            <a:custGeom>
              <a:avLst/>
              <a:gdLst/>
              <a:ahLst/>
              <a:cxnLst/>
              <a:rect l="l" t="t" r="r" b="b"/>
              <a:pathLst>
                <a:path w="201295" h="173989">
                  <a:moveTo>
                    <a:pt x="61379" y="6350"/>
                  </a:moveTo>
                  <a:lnTo>
                    <a:pt x="37731" y="51511"/>
                  </a:lnTo>
                  <a:lnTo>
                    <a:pt x="35979" y="59270"/>
                  </a:lnTo>
                  <a:lnTo>
                    <a:pt x="61379" y="6350"/>
                  </a:lnTo>
                  <a:close/>
                </a:path>
                <a:path w="201295" h="173989">
                  <a:moveTo>
                    <a:pt x="101600" y="114300"/>
                  </a:moveTo>
                  <a:lnTo>
                    <a:pt x="95237" y="110540"/>
                  </a:lnTo>
                  <a:lnTo>
                    <a:pt x="82537" y="107950"/>
                  </a:lnTo>
                  <a:lnTo>
                    <a:pt x="53962" y="105371"/>
                  </a:lnTo>
                  <a:lnTo>
                    <a:pt x="0" y="101600"/>
                  </a:lnTo>
                  <a:lnTo>
                    <a:pt x="19138" y="110439"/>
                  </a:lnTo>
                  <a:lnTo>
                    <a:pt x="45237" y="115100"/>
                  </a:lnTo>
                  <a:lnTo>
                    <a:pt x="74104" y="116192"/>
                  </a:lnTo>
                  <a:lnTo>
                    <a:pt x="101600" y="114300"/>
                  </a:lnTo>
                  <a:close/>
                </a:path>
                <a:path w="201295" h="173989">
                  <a:moveTo>
                    <a:pt x="129120" y="146050"/>
                  </a:moveTo>
                  <a:lnTo>
                    <a:pt x="127063" y="115633"/>
                  </a:lnTo>
                  <a:lnTo>
                    <a:pt x="122237" y="88379"/>
                  </a:lnTo>
                  <a:lnTo>
                    <a:pt x="111848" y="65100"/>
                  </a:lnTo>
                  <a:lnTo>
                    <a:pt x="93129" y="46570"/>
                  </a:lnTo>
                  <a:lnTo>
                    <a:pt x="104990" y="64211"/>
                  </a:lnTo>
                  <a:lnTo>
                    <a:pt x="113499" y="87591"/>
                  </a:lnTo>
                  <a:lnTo>
                    <a:pt x="129120" y="146050"/>
                  </a:lnTo>
                  <a:close/>
                </a:path>
                <a:path w="201295" h="173989">
                  <a:moveTo>
                    <a:pt x="201079" y="99491"/>
                  </a:moveTo>
                  <a:lnTo>
                    <a:pt x="199910" y="83616"/>
                  </a:lnTo>
                  <a:lnTo>
                    <a:pt x="194995" y="66154"/>
                  </a:lnTo>
                  <a:lnTo>
                    <a:pt x="184111" y="49491"/>
                  </a:lnTo>
                  <a:lnTo>
                    <a:pt x="165100" y="35991"/>
                  </a:lnTo>
                  <a:lnTo>
                    <a:pt x="180009" y="51574"/>
                  </a:lnTo>
                  <a:lnTo>
                    <a:pt x="186004" y="70129"/>
                  </a:lnTo>
                  <a:lnTo>
                    <a:pt x="186829" y="87490"/>
                  </a:lnTo>
                  <a:lnTo>
                    <a:pt x="186270" y="99491"/>
                  </a:lnTo>
                  <a:lnTo>
                    <a:pt x="187680" y="112852"/>
                  </a:lnTo>
                  <a:lnTo>
                    <a:pt x="191287" y="133362"/>
                  </a:lnTo>
                  <a:lnTo>
                    <a:pt x="196075" y="155448"/>
                  </a:lnTo>
                  <a:lnTo>
                    <a:pt x="201079" y="173570"/>
                  </a:lnTo>
                  <a:lnTo>
                    <a:pt x="201079" y="99491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5" name="object 15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347629" y="5670531"/>
              <a:ext cx="86445" cy="156901"/>
            </a:xfrm>
            <a:prstGeom prst="rect">
              <a:avLst/>
            </a:prstGeom>
          </p:spPr>
        </p:pic>
        <p:sp>
          <p:nvSpPr>
            <p:cNvPr id="156" name="object 156"/>
            <p:cNvSpPr/>
            <p:nvPr/>
          </p:nvSpPr>
          <p:spPr>
            <a:xfrm>
              <a:off x="5472176" y="6083541"/>
              <a:ext cx="88900" cy="48895"/>
            </a:xfrm>
            <a:custGeom>
              <a:avLst/>
              <a:gdLst/>
              <a:ahLst/>
              <a:cxnLst/>
              <a:rect l="l" t="t" r="r" b="b"/>
              <a:pathLst>
                <a:path w="88900" h="48895">
                  <a:moveTo>
                    <a:pt x="88900" y="0"/>
                  </a:moveTo>
                  <a:lnTo>
                    <a:pt x="77986" y="7011"/>
                  </a:lnTo>
                  <a:lnTo>
                    <a:pt x="52389" y="22755"/>
                  </a:lnTo>
                  <a:lnTo>
                    <a:pt x="22822" y="39294"/>
                  </a:lnTo>
                  <a:lnTo>
                    <a:pt x="0" y="48691"/>
                  </a:lnTo>
                  <a:lnTo>
                    <a:pt x="31453" y="44062"/>
                  </a:lnTo>
                  <a:lnTo>
                    <a:pt x="57946" y="32289"/>
                  </a:lnTo>
                  <a:lnTo>
                    <a:pt x="77691" y="16544"/>
                  </a:lnTo>
                  <a:lnTo>
                    <a:pt x="88900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7" name="object 15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491759" y="6311620"/>
              <a:ext cx="79375" cy="111125"/>
            </a:xfrm>
            <a:prstGeom prst="rect">
              <a:avLst/>
            </a:prstGeom>
          </p:spPr>
        </p:pic>
        <p:sp>
          <p:nvSpPr>
            <p:cNvPr id="158" name="object 158"/>
            <p:cNvSpPr/>
            <p:nvPr/>
          </p:nvSpPr>
          <p:spPr>
            <a:xfrm>
              <a:off x="5455247" y="6451320"/>
              <a:ext cx="323850" cy="151765"/>
            </a:xfrm>
            <a:custGeom>
              <a:avLst/>
              <a:gdLst/>
              <a:ahLst/>
              <a:cxnLst/>
              <a:rect l="l" t="t" r="r" b="b"/>
              <a:pathLst>
                <a:path w="323850" h="151765">
                  <a:moveTo>
                    <a:pt x="68262" y="26987"/>
                  </a:moveTo>
                  <a:lnTo>
                    <a:pt x="53352" y="23888"/>
                  </a:lnTo>
                  <a:lnTo>
                    <a:pt x="33528" y="17665"/>
                  </a:lnTo>
                  <a:lnTo>
                    <a:pt x="14008" y="9359"/>
                  </a:lnTo>
                  <a:lnTo>
                    <a:pt x="0" y="0"/>
                  </a:lnTo>
                  <a:lnTo>
                    <a:pt x="9321" y="13157"/>
                  </a:lnTo>
                  <a:lnTo>
                    <a:pt x="23406" y="24218"/>
                  </a:lnTo>
                  <a:lnTo>
                    <a:pt x="42862" y="29921"/>
                  </a:lnTo>
                  <a:lnTo>
                    <a:pt x="68262" y="26987"/>
                  </a:lnTo>
                  <a:close/>
                </a:path>
                <a:path w="323850" h="151765">
                  <a:moveTo>
                    <a:pt x="323850" y="147637"/>
                  </a:moveTo>
                  <a:lnTo>
                    <a:pt x="298119" y="143903"/>
                  </a:lnTo>
                  <a:lnTo>
                    <a:pt x="258559" y="133159"/>
                  </a:lnTo>
                  <a:lnTo>
                    <a:pt x="218694" y="119735"/>
                  </a:lnTo>
                  <a:lnTo>
                    <a:pt x="192087" y="107950"/>
                  </a:lnTo>
                  <a:lnTo>
                    <a:pt x="219367" y="125323"/>
                  </a:lnTo>
                  <a:lnTo>
                    <a:pt x="255587" y="142087"/>
                  </a:lnTo>
                  <a:lnTo>
                    <a:pt x="292989" y="151714"/>
                  </a:lnTo>
                  <a:lnTo>
                    <a:pt x="323850" y="147637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336086" y="5160390"/>
              <a:ext cx="483870" cy="1701800"/>
            </a:xfrm>
            <a:custGeom>
              <a:avLst/>
              <a:gdLst/>
              <a:ahLst/>
              <a:cxnLst/>
              <a:rect l="l" t="t" r="r" b="b"/>
              <a:pathLst>
                <a:path w="483870" h="1701800">
                  <a:moveTo>
                    <a:pt x="483654" y="1588566"/>
                  </a:moveTo>
                  <a:lnTo>
                    <a:pt x="483654" y="1660525"/>
                  </a:lnTo>
                  <a:lnTo>
                    <a:pt x="482165" y="1668962"/>
                  </a:lnTo>
                  <a:lnTo>
                    <a:pt x="114300" y="1701800"/>
                  </a:lnTo>
                  <a:lnTo>
                    <a:pt x="103189" y="1701802"/>
                  </a:lnTo>
                  <a:lnTo>
                    <a:pt x="95251" y="1698628"/>
                  </a:lnTo>
                  <a:lnTo>
                    <a:pt x="90488" y="1692277"/>
                  </a:lnTo>
                  <a:lnTo>
                    <a:pt x="88900" y="1682750"/>
                  </a:lnTo>
                  <a:lnTo>
                    <a:pt x="88900" y="998016"/>
                  </a:lnTo>
                  <a:lnTo>
                    <a:pt x="88900" y="992187"/>
                  </a:lnTo>
                  <a:lnTo>
                    <a:pt x="90093" y="987818"/>
                  </a:lnTo>
                  <a:lnTo>
                    <a:pt x="94856" y="987425"/>
                  </a:lnTo>
                  <a:lnTo>
                    <a:pt x="109931" y="986624"/>
                  </a:lnTo>
                  <a:lnTo>
                    <a:pt x="113906" y="986624"/>
                  </a:lnTo>
                  <a:lnTo>
                    <a:pt x="118529" y="983983"/>
                  </a:lnTo>
                  <a:lnTo>
                    <a:pt x="118529" y="979487"/>
                  </a:lnTo>
                  <a:lnTo>
                    <a:pt x="118529" y="829741"/>
                  </a:lnTo>
                  <a:lnTo>
                    <a:pt x="118592" y="825652"/>
                  </a:lnTo>
                  <a:lnTo>
                    <a:pt x="115417" y="822325"/>
                  </a:lnTo>
                  <a:lnTo>
                    <a:pt x="111125" y="822325"/>
                  </a:lnTo>
                  <a:lnTo>
                    <a:pt x="98425" y="822325"/>
                  </a:lnTo>
                  <a:lnTo>
                    <a:pt x="92075" y="822325"/>
                  </a:lnTo>
                  <a:lnTo>
                    <a:pt x="88900" y="818108"/>
                  </a:lnTo>
                  <a:lnTo>
                    <a:pt x="88900" y="807516"/>
                  </a:lnTo>
                  <a:lnTo>
                    <a:pt x="88900" y="28575"/>
                  </a:lnTo>
                  <a:lnTo>
                    <a:pt x="91107" y="14510"/>
                  </a:lnTo>
                  <a:lnTo>
                    <a:pt x="97035" y="5357"/>
                  </a:lnTo>
                  <a:lnTo>
                    <a:pt x="105643" y="669"/>
                  </a:lnTo>
                  <a:lnTo>
                    <a:pt x="115887" y="0"/>
                  </a:lnTo>
                  <a:lnTo>
                    <a:pt x="211137" y="12700"/>
                  </a:lnTo>
                  <a:lnTo>
                    <a:pt x="222051" y="15676"/>
                  </a:lnTo>
                  <a:lnTo>
                    <a:pt x="230584" y="22225"/>
                  </a:lnTo>
                  <a:lnTo>
                    <a:pt x="236140" y="32345"/>
                  </a:lnTo>
                  <a:lnTo>
                    <a:pt x="238125" y="46037"/>
                  </a:lnTo>
                  <a:lnTo>
                    <a:pt x="238125" y="95250"/>
                  </a:lnTo>
                  <a:lnTo>
                    <a:pt x="238844" y="103857"/>
                  </a:lnTo>
                  <a:lnTo>
                    <a:pt x="241498" y="110529"/>
                  </a:lnTo>
                  <a:lnTo>
                    <a:pt x="246831" y="115118"/>
                  </a:lnTo>
                  <a:lnTo>
                    <a:pt x="255587" y="117475"/>
                  </a:lnTo>
                  <a:lnTo>
                    <a:pt x="412750" y="133350"/>
                  </a:lnTo>
                  <a:lnTo>
                    <a:pt x="420241" y="134441"/>
                  </a:lnTo>
                  <a:lnTo>
                    <a:pt x="427434" y="138509"/>
                  </a:lnTo>
                  <a:lnTo>
                    <a:pt x="432841" y="146744"/>
                  </a:lnTo>
                  <a:lnTo>
                    <a:pt x="434975" y="160337"/>
                  </a:lnTo>
                  <a:lnTo>
                    <a:pt x="434975" y="298450"/>
                  </a:lnTo>
                </a:path>
                <a:path w="483870" h="1701800">
                  <a:moveTo>
                    <a:pt x="258762" y="144462"/>
                  </a:moveTo>
                  <a:lnTo>
                    <a:pt x="258762" y="177800"/>
                  </a:lnTo>
                  <a:lnTo>
                    <a:pt x="292100" y="179387"/>
                  </a:lnTo>
                </a:path>
                <a:path w="483870" h="1701800">
                  <a:moveTo>
                    <a:pt x="0" y="36512"/>
                  </a:moveTo>
                  <a:lnTo>
                    <a:pt x="0" y="57150"/>
                  </a:lnTo>
                  <a:lnTo>
                    <a:pt x="30162" y="58737"/>
                  </a:lnTo>
                </a:path>
                <a:path w="483870" h="1701800">
                  <a:moveTo>
                    <a:pt x="115887" y="46037"/>
                  </a:moveTo>
                  <a:lnTo>
                    <a:pt x="115887" y="69850"/>
                  </a:lnTo>
                  <a:lnTo>
                    <a:pt x="141287" y="7302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067896" y="6656107"/>
              <a:ext cx="412750" cy="117475"/>
            </a:xfrm>
            <a:custGeom>
              <a:avLst/>
              <a:gdLst/>
              <a:ahLst/>
              <a:cxnLst/>
              <a:rect l="l" t="t" r="r" b="b"/>
              <a:pathLst>
                <a:path w="412750" h="117475">
                  <a:moveTo>
                    <a:pt x="408660" y="0"/>
                  </a:moveTo>
                  <a:lnTo>
                    <a:pt x="4089" y="0"/>
                  </a:lnTo>
                  <a:lnTo>
                    <a:pt x="0" y="4102"/>
                  </a:lnTo>
                  <a:lnTo>
                    <a:pt x="0" y="113385"/>
                  </a:lnTo>
                  <a:lnTo>
                    <a:pt x="4089" y="117474"/>
                  </a:lnTo>
                  <a:lnTo>
                    <a:pt x="408660" y="117474"/>
                  </a:lnTo>
                  <a:lnTo>
                    <a:pt x="412750" y="113385"/>
                  </a:lnTo>
                  <a:lnTo>
                    <a:pt x="412750" y="108343"/>
                  </a:lnTo>
                  <a:lnTo>
                    <a:pt x="412750" y="4102"/>
                  </a:lnTo>
                  <a:lnTo>
                    <a:pt x="4086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356696" y="5601182"/>
              <a:ext cx="508634" cy="882650"/>
            </a:xfrm>
            <a:custGeom>
              <a:avLst/>
              <a:gdLst/>
              <a:ahLst/>
              <a:cxnLst/>
              <a:rect l="l" t="t" r="r" b="b"/>
              <a:pathLst>
                <a:path w="508635" h="882650">
                  <a:moveTo>
                    <a:pt x="496535" y="689076"/>
                  </a:moveTo>
                  <a:lnTo>
                    <a:pt x="5854" y="689076"/>
                  </a:lnTo>
                  <a:lnTo>
                    <a:pt x="13373" y="692416"/>
                  </a:lnTo>
                  <a:lnTo>
                    <a:pt x="6104" y="692416"/>
                  </a:lnTo>
                  <a:lnTo>
                    <a:pt x="7543" y="711644"/>
                  </a:lnTo>
                  <a:lnTo>
                    <a:pt x="28435" y="715822"/>
                  </a:lnTo>
                  <a:lnTo>
                    <a:pt x="34289" y="720001"/>
                  </a:lnTo>
                  <a:lnTo>
                    <a:pt x="33464" y="727532"/>
                  </a:lnTo>
                  <a:lnTo>
                    <a:pt x="30111" y="737565"/>
                  </a:lnTo>
                  <a:lnTo>
                    <a:pt x="24256" y="741756"/>
                  </a:lnTo>
                  <a:lnTo>
                    <a:pt x="23431" y="755129"/>
                  </a:lnTo>
                  <a:lnTo>
                    <a:pt x="18402" y="756805"/>
                  </a:lnTo>
                  <a:lnTo>
                    <a:pt x="8356" y="765187"/>
                  </a:lnTo>
                  <a:lnTo>
                    <a:pt x="7543" y="827900"/>
                  </a:lnTo>
                  <a:lnTo>
                    <a:pt x="9194" y="837933"/>
                  </a:lnTo>
                  <a:lnTo>
                    <a:pt x="24256" y="841273"/>
                  </a:lnTo>
                  <a:lnTo>
                    <a:pt x="430669" y="880579"/>
                  </a:lnTo>
                  <a:lnTo>
                    <a:pt x="445719" y="882243"/>
                  </a:lnTo>
                  <a:lnTo>
                    <a:pt x="451573" y="871359"/>
                  </a:lnTo>
                  <a:lnTo>
                    <a:pt x="493394" y="819518"/>
                  </a:lnTo>
                  <a:lnTo>
                    <a:pt x="492556" y="796112"/>
                  </a:lnTo>
                  <a:lnTo>
                    <a:pt x="480847" y="795274"/>
                  </a:lnTo>
                  <a:lnTo>
                    <a:pt x="480009" y="776884"/>
                  </a:lnTo>
                  <a:lnTo>
                    <a:pt x="494233" y="762660"/>
                  </a:lnTo>
                  <a:lnTo>
                    <a:pt x="494233" y="743635"/>
                  </a:lnTo>
                  <a:lnTo>
                    <a:pt x="485597" y="743635"/>
                  </a:lnTo>
                  <a:lnTo>
                    <a:pt x="481587" y="741960"/>
                  </a:lnTo>
                  <a:lnTo>
                    <a:pt x="481181" y="736840"/>
                  </a:lnTo>
                  <a:lnTo>
                    <a:pt x="483362" y="726706"/>
                  </a:lnTo>
                  <a:lnTo>
                    <a:pt x="494233" y="714997"/>
                  </a:lnTo>
                  <a:lnTo>
                    <a:pt x="493394" y="705802"/>
                  </a:lnTo>
                  <a:lnTo>
                    <a:pt x="496735" y="704964"/>
                  </a:lnTo>
                  <a:lnTo>
                    <a:pt x="496577" y="692416"/>
                  </a:lnTo>
                  <a:lnTo>
                    <a:pt x="13373" y="692416"/>
                  </a:lnTo>
                  <a:lnTo>
                    <a:pt x="6035" y="691496"/>
                  </a:lnTo>
                  <a:lnTo>
                    <a:pt x="496565" y="691496"/>
                  </a:lnTo>
                  <a:lnTo>
                    <a:pt x="496535" y="689076"/>
                  </a:lnTo>
                  <a:close/>
                </a:path>
                <a:path w="508635" h="882650">
                  <a:moveTo>
                    <a:pt x="494233" y="743432"/>
                  </a:moveTo>
                  <a:lnTo>
                    <a:pt x="485597" y="743635"/>
                  </a:lnTo>
                  <a:lnTo>
                    <a:pt x="494233" y="743635"/>
                  </a:lnTo>
                  <a:lnTo>
                    <a:pt x="494233" y="743432"/>
                  </a:lnTo>
                  <a:close/>
                </a:path>
                <a:path w="508635" h="882650">
                  <a:moveTo>
                    <a:pt x="6692" y="207390"/>
                  </a:moveTo>
                  <a:lnTo>
                    <a:pt x="6692" y="250037"/>
                  </a:lnTo>
                  <a:lnTo>
                    <a:pt x="850" y="250888"/>
                  </a:lnTo>
                  <a:lnTo>
                    <a:pt x="0" y="680719"/>
                  </a:lnTo>
                  <a:lnTo>
                    <a:pt x="0" y="690740"/>
                  </a:lnTo>
                  <a:lnTo>
                    <a:pt x="6035" y="691496"/>
                  </a:lnTo>
                  <a:lnTo>
                    <a:pt x="5854" y="689076"/>
                  </a:lnTo>
                  <a:lnTo>
                    <a:pt x="496535" y="689076"/>
                  </a:lnTo>
                  <a:lnTo>
                    <a:pt x="495071" y="572833"/>
                  </a:lnTo>
                  <a:lnTo>
                    <a:pt x="508431" y="557784"/>
                  </a:lnTo>
                  <a:lnTo>
                    <a:pt x="507683" y="500913"/>
                  </a:lnTo>
                  <a:lnTo>
                    <a:pt x="497573" y="500913"/>
                  </a:lnTo>
                  <a:lnTo>
                    <a:pt x="497573" y="495058"/>
                  </a:lnTo>
                  <a:lnTo>
                    <a:pt x="506755" y="486702"/>
                  </a:lnTo>
                  <a:lnTo>
                    <a:pt x="504266" y="294360"/>
                  </a:lnTo>
                  <a:lnTo>
                    <a:pt x="492556" y="258406"/>
                  </a:lnTo>
                  <a:lnTo>
                    <a:pt x="491991" y="208216"/>
                  </a:lnTo>
                  <a:lnTo>
                    <a:pt x="35966" y="208216"/>
                  </a:lnTo>
                  <a:lnTo>
                    <a:pt x="6692" y="207390"/>
                  </a:lnTo>
                  <a:close/>
                </a:path>
                <a:path w="508635" h="882650">
                  <a:moveTo>
                    <a:pt x="507606" y="495058"/>
                  </a:moveTo>
                  <a:lnTo>
                    <a:pt x="497573" y="500913"/>
                  </a:lnTo>
                  <a:lnTo>
                    <a:pt x="507683" y="500913"/>
                  </a:lnTo>
                  <a:lnTo>
                    <a:pt x="507606" y="495058"/>
                  </a:lnTo>
                  <a:close/>
                </a:path>
                <a:path w="508635" h="882650">
                  <a:moveTo>
                    <a:pt x="62737" y="0"/>
                  </a:moveTo>
                  <a:lnTo>
                    <a:pt x="14211" y="35128"/>
                  </a:lnTo>
                  <a:lnTo>
                    <a:pt x="6692" y="36791"/>
                  </a:lnTo>
                  <a:lnTo>
                    <a:pt x="6584" y="69418"/>
                  </a:lnTo>
                  <a:lnTo>
                    <a:pt x="5854" y="153873"/>
                  </a:lnTo>
                  <a:lnTo>
                    <a:pt x="35128" y="155536"/>
                  </a:lnTo>
                  <a:lnTo>
                    <a:pt x="35966" y="208216"/>
                  </a:lnTo>
                  <a:lnTo>
                    <a:pt x="491991" y="208216"/>
                  </a:lnTo>
                  <a:lnTo>
                    <a:pt x="491718" y="183972"/>
                  </a:lnTo>
                  <a:lnTo>
                    <a:pt x="483362" y="183134"/>
                  </a:lnTo>
                  <a:lnTo>
                    <a:pt x="478345" y="172262"/>
                  </a:lnTo>
                  <a:lnTo>
                    <a:pt x="492556" y="158051"/>
                  </a:lnTo>
                  <a:lnTo>
                    <a:pt x="492556" y="129616"/>
                  </a:lnTo>
                  <a:lnTo>
                    <a:pt x="490880" y="108699"/>
                  </a:lnTo>
                  <a:lnTo>
                    <a:pt x="489026" y="104533"/>
                  </a:lnTo>
                  <a:lnTo>
                    <a:pt x="483362" y="104533"/>
                  </a:lnTo>
                  <a:lnTo>
                    <a:pt x="480055" y="92834"/>
                  </a:lnTo>
                  <a:lnTo>
                    <a:pt x="478866" y="86232"/>
                  </a:lnTo>
                  <a:lnTo>
                    <a:pt x="479715" y="82298"/>
                  </a:lnTo>
                  <a:lnTo>
                    <a:pt x="482523" y="78600"/>
                  </a:lnTo>
                  <a:lnTo>
                    <a:pt x="484667" y="76098"/>
                  </a:lnTo>
                  <a:lnTo>
                    <a:pt x="482523" y="76098"/>
                  </a:lnTo>
                  <a:lnTo>
                    <a:pt x="489203" y="69418"/>
                  </a:lnTo>
                  <a:lnTo>
                    <a:pt x="488718" y="52679"/>
                  </a:lnTo>
                  <a:lnTo>
                    <a:pt x="434022" y="52679"/>
                  </a:lnTo>
                  <a:lnTo>
                    <a:pt x="347891" y="46824"/>
                  </a:lnTo>
                  <a:lnTo>
                    <a:pt x="352717" y="41808"/>
                  </a:lnTo>
                  <a:lnTo>
                    <a:pt x="287680" y="41808"/>
                  </a:lnTo>
                  <a:lnTo>
                    <a:pt x="219100" y="35128"/>
                  </a:lnTo>
                  <a:lnTo>
                    <a:pt x="219100" y="31775"/>
                  </a:lnTo>
                  <a:lnTo>
                    <a:pt x="138836" y="31775"/>
                  </a:lnTo>
                  <a:lnTo>
                    <a:pt x="72758" y="25920"/>
                  </a:lnTo>
                  <a:lnTo>
                    <a:pt x="73583" y="5854"/>
                  </a:lnTo>
                  <a:lnTo>
                    <a:pt x="78612" y="838"/>
                  </a:lnTo>
                  <a:lnTo>
                    <a:pt x="62737" y="0"/>
                  </a:lnTo>
                  <a:close/>
                </a:path>
                <a:path w="508635" h="882650">
                  <a:moveTo>
                    <a:pt x="487540" y="101193"/>
                  </a:moveTo>
                  <a:lnTo>
                    <a:pt x="483362" y="104533"/>
                  </a:lnTo>
                  <a:lnTo>
                    <a:pt x="489026" y="104533"/>
                  </a:lnTo>
                  <a:lnTo>
                    <a:pt x="487540" y="101193"/>
                  </a:lnTo>
                  <a:close/>
                </a:path>
                <a:path w="508635" h="882650">
                  <a:moveTo>
                    <a:pt x="487540" y="72745"/>
                  </a:moveTo>
                  <a:lnTo>
                    <a:pt x="482523" y="76098"/>
                  </a:lnTo>
                  <a:lnTo>
                    <a:pt x="484667" y="76098"/>
                  </a:lnTo>
                  <a:lnTo>
                    <a:pt x="487540" y="72745"/>
                  </a:lnTo>
                  <a:close/>
                </a:path>
                <a:path w="508635" h="882650">
                  <a:moveTo>
                    <a:pt x="463295" y="29273"/>
                  </a:moveTo>
                  <a:lnTo>
                    <a:pt x="459943" y="33451"/>
                  </a:lnTo>
                  <a:lnTo>
                    <a:pt x="449884" y="33451"/>
                  </a:lnTo>
                  <a:lnTo>
                    <a:pt x="434022" y="52679"/>
                  </a:lnTo>
                  <a:lnTo>
                    <a:pt x="488718" y="52679"/>
                  </a:lnTo>
                  <a:lnTo>
                    <a:pt x="488378" y="40970"/>
                  </a:lnTo>
                  <a:lnTo>
                    <a:pt x="482523" y="31775"/>
                  </a:lnTo>
                  <a:lnTo>
                    <a:pt x="472478" y="30099"/>
                  </a:lnTo>
                  <a:lnTo>
                    <a:pt x="463295" y="29273"/>
                  </a:lnTo>
                  <a:close/>
                </a:path>
                <a:path w="508635" h="882650">
                  <a:moveTo>
                    <a:pt x="332828" y="18389"/>
                  </a:moveTo>
                  <a:lnTo>
                    <a:pt x="313601" y="18389"/>
                  </a:lnTo>
                  <a:lnTo>
                    <a:pt x="287680" y="41808"/>
                  </a:lnTo>
                  <a:lnTo>
                    <a:pt x="352717" y="41808"/>
                  </a:lnTo>
                  <a:lnTo>
                    <a:pt x="360756" y="33451"/>
                  </a:lnTo>
                  <a:lnTo>
                    <a:pt x="339521" y="33451"/>
                  </a:lnTo>
                  <a:lnTo>
                    <a:pt x="333679" y="31775"/>
                  </a:lnTo>
                  <a:lnTo>
                    <a:pt x="332828" y="18389"/>
                  </a:lnTo>
                  <a:close/>
                </a:path>
                <a:path w="508635" h="882650">
                  <a:moveTo>
                    <a:pt x="350392" y="23418"/>
                  </a:moveTo>
                  <a:lnTo>
                    <a:pt x="339521" y="33451"/>
                  </a:lnTo>
                  <a:lnTo>
                    <a:pt x="360756" y="33451"/>
                  </a:lnTo>
                  <a:lnTo>
                    <a:pt x="368795" y="25095"/>
                  </a:lnTo>
                  <a:lnTo>
                    <a:pt x="350392" y="23418"/>
                  </a:lnTo>
                  <a:close/>
                </a:path>
                <a:path w="508635" h="882650">
                  <a:moveTo>
                    <a:pt x="166420" y="8356"/>
                  </a:moveTo>
                  <a:lnTo>
                    <a:pt x="138836" y="31775"/>
                  </a:lnTo>
                  <a:lnTo>
                    <a:pt x="219100" y="31775"/>
                  </a:lnTo>
                  <a:lnTo>
                    <a:pt x="219100" y="25095"/>
                  </a:lnTo>
                  <a:lnTo>
                    <a:pt x="188975" y="25095"/>
                  </a:lnTo>
                  <a:lnTo>
                    <a:pt x="188175" y="10032"/>
                  </a:lnTo>
                  <a:lnTo>
                    <a:pt x="166420" y="8356"/>
                  </a:lnTo>
                  <a:close/>
                </a:path>
                <a:path w="508635" h="882650">
                  <a:moveTo>
                    <a:pt x="224116" y="10871"/>
                  </a:moveTo>
                  <a:lnTo>
                    <a:pt x="202387" y="10871"/>
                  </a:lnTo>
                  <a:lnTo>
                    <a:pt x="188975" y="25095"/>
                  </a:lnTo>
                  <a:lnTo>
                    <a:pt x="219100" y="25095"/>
                  </a:lnTo>
                  <a:lnTo>
                    <a:pt x="219100" y="17564"/>
                  </a:lnTo>
                  <a:lnTo>
                    <a:pt x="224116" y="10871"/>
                  </a:lnTo>
                  <a:close/>
                </a:path>
              </a:pathLst>
            </a:custGeom>
            <a:solidFill>
              <a:srgbClr val="D7D7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419434" y="5547309"/>
              <a:ext cx="495300" cy="873760"/>
            </a:xfrm>
            <a:custGeom>
              <a:avLst/>
              <a:gdLst/>
              <a:ahLst/>
              <a:cxnLst/>
              <a:rect l="l" t="t" r="r" b="b"/>
              <a:pathLst>
                <a:path w="495300" h="873760">
                  <a:moveTo>
                    <a:pt x="485541" y="796467"/>
                  </a:moveTo>
                  <a:lnTo>
                    <a:pt x="433158" y="796467"/>
                  </a:lnTo>
                  <a:lnTo>
                    <a:pt x="431495" y="816533"/>
                  </a:lnTo>
                  <a:lnTo>
                    <a:pt x="416445" y="833247"/>
                  </a:lnTo>
                  <a:lnTo>
                    <a:pt x="418109" y="849147"/>
                  </a:lnTo>
                  <a:lnTo>
                    <a:pt x="429818" y="849985"/>
                  </a:lnTo>
                  <a:lnTo>
                    <a:pt x="430656" y="873391"/>
                  </a:lnTo>
                  <a:lnTo>
                    <a:pt x="485838" y="804824"/>
                  </a:lnTo>
                  <a:lnTo>
                    <a:pt x="485541" y="796467"/>
                  </a:lnTo>
                  <a:close/>
                </a:path>
                <a:path w="495300" h="873760">
                  <a:moveTo>
                    <a:pt x="488096" y="154216"/>
                  </a:moveTo>
                  <a:lnTo>
                    <a:pt x="429818" y="154216"/>
                  </a:lnTo>
                  <a:lnTo>
                    <a:pt x="428142" y="162572"/>
                  </a:lnTo>
                  <a:lnTo>
                    <a:pt x="429818" y="214426"/>
                  </a:lnTo>
                  <a:lnTo>
                    <a:pt x="415607" y="226136"/>
                  </a:lnTo>
                  <a:lnTo>
                    <a:pt x="420624" y="237007"/>
                  </a:lnTo>
                  <a:lnTo>
                    <a:pt x="428980" y="237845"/>
                  </a:lnTo>
                  <a:lnTo>
                    <a:pt x="429818" y="312280"/>
                  </a:lnTo>
                  <a:lnTo>
                    <a:pt x="443204" y="349072"/>
                  </a:lnTo>
                  <a:lnTo>
                    <a:pt x="444017" y="540575"/>
                  </a:lnTo>
                  <a:lnTo>
                    <a:pt x="437337" y="548093"/>
                  </a:lnTo>
                  <a:lnTo>
                    <a:pt x="444868" y="548932"/>
                  </a:lnTo>
                  <a:lnTo>
                    <a:pt x="445693" y="611657"/>
                  </a:lnTo>
                  <a:lnTo>
                    <a:pt x="432333" y="626706"/>
                  </a:lnTo>
                  <a:lnTo>
                    <a:pt x="433997" y="758837"/>
                  </a:lnTo>
                  <a:lnTo>
                    <a:pt x="430656" y="759675"/>
                  </a:lnTo>
                  <a:lnTo>
                    <a:pt x="432333" y="766356"/>
                  </a:lnTo>
                  <a:lnTo>
                    <a:pt x="420624" y="780580"/>
                  </a:lnTo>
                  <a:lnTo>
                    <a:pt x="419760" y="797306"/>
                  </a:lnTo>
                  <a:lnTo>
                    <a:pt x="431495" y="797306"/>
                  </a:lnTo>
                  <a:lnTo>
                    <a:pt x="432752" y="801065"/>
                  </a:lnTo>
                  <a:lnTo>
                    <a:pt x="433158" y="796467"/>
                  </a:lnTo>
                  <a:lnTo>
                    <a:pt x="485541" y="796467"/>
                  </a:lnTo>
                  <a:lnTo>
                    <a:pt x="484174" y="757986"/>
                  </a:lnTo>
                  <a:lnTo>
                    <a:pt x="493369" y="742950"/>
                  </a:lnTo>
                  <a:lnTo>
                    <a:pt x="490029" y="723709"/>
                  </a:lnTo>
                  <a:lnTo>
                    <a:pt x="484416" y="723087"/>
                  </a:lnTo>
                  <a:lnTo>
                    <a:pt x="482638" y="712914"/>
                  </a:lnTo>
                  <a:lnTo>
                    <a:pt x="482511" y="709498"/>
                  </a:lnTo>
                  <a:lnTo>
                    <a:pt x="493369" y="700290"/>
                  </a:lnTo>
                  <a:lnTo>
                    <a:pt x="490867" y="640918"/>
                  </a:lnTo>
                  <a:lnTo>
                    <a:pt x="495033" y="636739"/>
                  </a:lnTo>
                  <a:lnTo>
                    <a:pt x="494207" y="201879"/>
                  </a:lnTo>
                  <a:lnTo>
                    <a:pt x="490867" y="201879"/>
                  </a:lnTo>
                  <a:lnTo>
                    <a:pt x="491680" y="175133"/>
                  </a:lnTo>
                  <a:lnTo>
                    <a:pt x="486689" y="165925"/>
                  </a:lnTo>
                  <a:lnTo>
                    <a:pt x="482511" y="157568"/>
                  </a:lnTo>
                  <a:lnTo>
                    <a:pt x="488096" y="154216"/>
                  </a:lnTo>
                  <a:close/>
                </a:path>
                <a:path w="495300" h="873760">
                  <a:moveTo>
                    <a:pt x="485622" y="80111"/>
                  </a:moveTo>
                  <a:lnTo>
                    <a:pt x="416437" y="80111"/>
                  </a:lnTo>
                  <a:lnTo>
                    <a:pt x="420959" y="84381"/>
                  </a:lnTo>
                  <a:lnTo>
                    <a:pt x="425640" y="94843"/>
                  </a:lnTo>
                  <a:lnTo>
                    <a:pt x="426465" y="123291"/>
                  </a:lnTo>
                  <a:lnTo>
                    <a:pt x="418947" y="125793"/>
                  </a:lnTo>
                  <a:lnTo>
                    <a:pt x="417271" y="136664"/>
                  </a:lnTo>
                  <a:lnTo>
                    <a:pt x="420624" y="156730"/>
                  </a:lnTo>
                  <a:lnTo>
                    <a:pt x="429818" y="154216"/>
                  </a:lnTo>
                  <a:lnTo>
                    <a:pt x="488096" y="154216"/>
                  </a:lnTo>
                  <a:lnTo>
                    <a:pt x="490867" y="152552"/>
                  </a:lnTo>
                  <a:lnTo>
                    <a:pt x="493369" y="147535"/>
                  </a:lnTo>
                  <a:lnTo>
                    <a:pt x="493369" y="91503"/>
                  </a:lnTo>
                  <a:lnTo>
                    <a:pt x="485838" y="85648"/>
                  </a:lnTo>
                  <a:lnTo>
                    <a:pt x="485622" y="80111"/>
                  </a:lnTo>
                  <a:close/>
                </a:path>
                <a:path w="495300" h="873760">
                  <a:moveTo>
                    <a:pt x="485512" y="77292"/>
                  </a:moveTo>
                  <a:lnTo>
                    <a:pt x="287654" y="77292"/>
                  </a:lnTo>
                  <a:lnTo>
                    <a:pt x="306057" y="78968"/>
                  </a:lnTo>
                  <a:lnTo>
                    <a:pt x="306057" y="99872"/>
                  </a:lnTo>
                  <a:lnTo>
                    <a:pt x="369608" y="104038"/>
                  </a:lnTo>
                  <a:lnTo>
                    <a:pt x="384670" y="84810"/>
                  </a:lnTo>
                  <a:lnTo>
                    <a:pt x="402321" y="84810"/>
                  </a:lnTo>
                  <a:lnTo>
                    <a:pt x="409408" y="81327"/>
                  </a:lnTo>
                  <a:lnTo>
                    <a:pt x="416437" y="80111"/>
                  </a:lnTo>
                  <a:lnTo>
                    <a:pt x="485622" y="80111"/>
                  </a:lnTo>
                  <a:lnTo>
                    <a:pt x="485512" y="77292"/>
                  </a:lnTo>
                  <a:close/>
                </a:path>
                <a:path w="495300" h="873760">
                  <a:moveTo>
                    <a:pt x="367093" y="64744"/>
                  </a:moveTo>
                  <a:lnTo>
                    <a:pt x="161378" y="64744"/>
                  </a:lnTo>
                  <a:lnTo>
                    <a:pt x="156362" y="71437"/>
                  </a:lnTo>
                  <a:lnTo>
                    <a:pt x="156362" y="89001"/>
                  </a:lnTo>
                  <a:lnTo>
                    <a:pt x="223265" y="94018"/>
                  </a:lnTo>
                  <a:lnTo>
                    <a:pt x="250863" y="72262"/>
                  </a:lnTo>
                  <a:lnTo>
                    <a:pt x="485316" y="72262"/>
                  </a:lnTo>
                  <a:lnTo>
                    <a:pt x="485218" y="69761"/>
                  </a:lnTo>
                  <a:lnTo>
                    <a:pt x="416445" y="69761"/>
                  </a:lnTo>
                  <a:lnTo>
                    <a:pt x="367093" y="64744"/>
                  </a:lnTo>
                  <a:close/>
                </a:path>
                <a:path w="495300" h="873760">
                  <a:moveTo>
                    <a:pt x="485316" y="72262"/>
                  </a:moveTo>
                  <a:lnTo>
                    <a:pt x="270090" y="72262"/>
                  </a:lnTo>
                  <a:lnTo>
                    <a:pt x="270090" y="83146"/>
                  </a:lnTo>
                  <a:lnTo>
                    <a:pt x="276783" y="87325"/>
                  </a:lnTo>
                  <a:lnTo>
                    <a:pt x="287654" y="77292"/>
                  </a:lnTo>
                  <a:lnTo>
                    <a:pt x="485512" y="77292"/>
                  </a:lnTo>
                  <a:lnTo>
                    <a:pt x="485316" y="72262"/>
                  </a:lnTo>
                  <a:close/>
                </a:path>
                <a:path w="495300" h="873760">
                  <a:moveTo>
                    <a:pt x="402321" y="84810"/>
                  </a:moveTo>
                  <a:lnTo>
                    <a:pt x="384670" y="84810"/>
                  </a:lnTo>
                  <a:lnTo>
                    <a:pt x="397205" y="87325"/>
                  </a:lnTo>
                  <a:lnTo>
                    <a:pt x="402321" y="84810"/>
                  </a:lnTo>
                  <a:close/>
                </a:path>
                <a:path w="495300" h="873760">
                  <a:moveTo>
                    <a:pt x="73571" y="1181"/>
                  </a:moveTo>
                  <a:lnTo>
                    <a:pt x="61874" y="3695"/>
                  </a:lnTo>
                  <a:lnTo>
                    <a:pt x="0" y="53873"/>
                  </a:lnTo>
                  <a:lnTo>
                    <a:pt x="15875" y="54711"/>
                  </a:lnTo>
                  <a:lnTo>
                    <a:pt x="10845" y="59728"/>
                  </a:lnTo>
                  <a:lnTo>
                    <a:pt x="10020" y="77292"/>
                  </a:lnTo>
                  <a:lnTo>
                    <a:pt x="74409" y="83972"/>
                  </a:lnTo>
                  <a:lnTo>
                    <a:pt x="103682" y="62230"/>
                  </a:lnTo>
                  <a:lnTo>
                    <a:pt x="367042" y="62230"/>
                  </a:lnTo>
                  <a:lnTo>
                    <a:pt x="366973" y="58889"/>
                  </a:lnTo>
                  <a:lnTo>
                    <a:pt x="270941" y="58889"/>
                  </a:lnTo>
                  <a:lnTo>
                    <a:pt x="221589" y="55549"/>
                  </a:lnTo>
                  <a:lnTo>
                    <a:pt x="221435" y="48018"/>
                  </a:lnTo>
                  <a:lnTo>
                    <a:pt x="123748" y="48018"/>
                  </a:lnTo>
                  <a:lnTo>
                    <a:pt x="74409" y="45504"/>
                  </a:lnTo>
                  <a:lnTo>
                    <a:pt x="74289" y="6210"/>
                  </a:lnTo>
                  <a:lnTo>
                    <a:pt x="73571" y="1181"/>
                  </a:lnTo>
                  <a:close/>
                </a:path>
                <a:path w="495300" h="873760">
                  <a:moveTo>
                    <a:pt x="367042" y="62230"/>
                  </a:moveTo>
                  <a:lnTo>
                    <a:pt x="103682" y="62230"/>
                  </a:lnTo>
                  <a:lnTo>
                    <a:pt x="125437" y="63906"/>
                  </a:lnTo>
                  <a:lnTo>
                    <a:pt x="126237" y="78968"/>
                  </a:lnTo>
                  <a:lnTo>
                    <a:pt x="139649" y="64744"/>
                  </a:lnTo>
                  <a:lnTo>
                    <a:pt x="367093" y="64744"/>
                  </a:lnTo>
                  <a:lnTo>
                    <a:pt x="367042" y="62230"/>
                  </a:lnTo>
                  <a:close/>
                </a:path>
                <a:path w="495300" h="873760">
                  <a:moveTo>
                    <a:pt x="470788" y="31305"/>
                  </a:moveTo>
                  <a:lnTo>
                    <a:pt x="465785" y="32956"/>
                  </a:lnTo>
                  <a:lnTo>
                    <a:pt x="416445" y="69761"/>
                  </a:lnTo>
                  <a:lnTo>
                    <a:pt x="485218" y="69761"/>
                  </a:lnTo>
                  <a:lnTo>
                    <a:pt x="484174" y="43002"/>
                  </a:lnTo>
                  <a:lnTo>
                    <a:pt x="482511" y="32131"/>
                  </a:lnTo>
                  <a:lnTo>
                    <a:pt x="470788" y="31305"/>
                  </a:lnTo>
                  <a:close/>
                </a:path>
                <a:path w="495300" h="873760">
                  <a:moveTo>
                    <a:pt x="332816" y="13741"/>
                  </a:moveTo>
                  <a:lnTo>
                    <a:pt x="326961" y="16230"/>
                  </a:lnTo>
                  <a:lnTo>
                    <a:pt x="270941" y="58889"/>
                  </a:lnTo>
                  <a:lnTo>
                    <a:pt x="366973" y="58889"/>
                  </a:lnTo>
                  <a:lnTo>
                    <a:pt x="366391" y="30454"/>
                  </a:lnTo>
                  <a:lnTo>
                    <a:pt x="340334" y="30454"/>
                  </a:lnTo>
                  <a:lnTo>
                    <a:pt x="339496" y="21259"/>
                  </a:lnTo>
                  <a:lnTo>
                    <a:pt x="332816" y="13741"/>
                  </a:lnTo>
                  <a:close/>
                </a:path>
                <a:path w="495300" h="873760">
                  <a:moveTo>
                    <a:pt x="189306" y="0"/>
                  </a:moveTo>
                  <a:lnTo>
                    <a:pt x="145389" y="30248"/>
                  </a:lnTo>
                  <a:lnTo>
                    <a:pt x="123748" y="48018"/>
                  </a:lnTo>
                  <a:lnTo>
                    <a:pt x="221435" y="48018"/>
                  </a:lnTo>
                  <a:lnTo>
                    <a:pt x="220854" y="19596"/>
                  </a:lnTo>
                  <a:lnTo>
                    <a:pt x="195681" y="19596"/>
                  </a:lnTo>
                  <a:lnTo>
                    <a:pt x="190639" y="8712"/>
                  </a:lnTo>
                  <a:lnTo>
                    <a:pt x="189306" y="0"/>
                  </a:lnTo>
                  <a:close/>
                </a:path>
                <a:path w="495300" h="873760">
                  <a:moveTo>
                    <a:pt x="363753" y="17919"/>
                  </a:moveTo>
                  <a:lnTo>
                    <a:pt x="355396" y="17919"/>
                  </a:lnTo>
                  <a:lnTo>
                    <a:pt x="340334" y="30454"/>
                  </a:lnTo>
                  <a:lnTo>
                    <a:pt x="366391" y="30454"/>
                  </a:lnTo>
                  <a:lnTo>
                    <a:pt x="366255" y="23774"/>
                  </a:lnTo>
                  <a:lnTo>
                    <a:pt x="363753" y="17919"/>
                  </a:lnTo>
                  <a:close/>
                </a:path>
                <a:path w="495300" h="873760">
                  <a:moveTo>
                    <a:pt x="221802" y="5053"/>
                  </a:moveTo>
                  <a:lnTo>
                    <a:pt x="217697" y="5510"/>
                  </a:lnTo>
                  <a:lnTo>
                    <a:pt x="209041" y="8712"/>
                  </a:lnTo>
                  <a:lnTo>
                    <a:pt x="195681" y="19596"/>
                  </a:lnTo>
                  <a:lnTo>
                    <a:pt x="220854" y="19596"/>
                  </a:lnTo>
                  <a:lnTo>
                    <a:pt x="220751" y="14566"/>
                  </a:lnTo>
                  <a:lnTo>
                    <a:pt x="222454" y="7888"/>
                  </a:lnTo>
                  <a:lnTo>
                    <a:pt x="221802" y="5053"/>
                  </a:lnTo>
                  <a:close/>
                </a:path>
              </a:pathLst>
            </a:custGeom>
            <a:solidFill>
              <a:srgbClr val="65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450778" y="5554357"/>
              <a:ext cx="43180" cy="38735"/>
            </a:xfrm>
            <a:custGeom>
              <a:avLst/>
              <a:gdLst/>
              <a:ahLst/>
              <a:cxnLst/>
              <a:rect l="l" t="t" r="r" b="b"/>
              <a:pathLst>
                <a:path w="43179" h="38735">
                  <a:moveTo>
                    <a:pt x="43065" y="0"/>
                  </a:moveTo>
                  <a:lnTo>
                    <a:pt x="0" y="33858"/>
                  </a:lnTo>
                  <a:lnTo>
                    <a:pt x="43065" y="38455"/>
                  </a:lnTo>
                  <a:lnTo>
                    <a:pt x="43065" y="0"/>
                  </a:lnTo>
                  <a:close/>
                </a:path>
              </a:pathLst>
            </a:custGeom>
            <a:solidFill>
              <a:srgbClr val="5053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596269" y="5563133"/>
              <a:ext cx="43180" cy="38735"/>
            </a:xfrm>
            <a:custGeom>
              <a:avLst/>
              <a:gdLst/>
              <a:ahLst/>
              <a:cxnLst/>
              <a:rect l="l" t="t" r="r" b="b"/>
              <a:pathLst>
                <a:path w="43179" h="38735">
                  <a:moveTo>
                    <a:pt x="43065" y="0"/>
                  </a:moveTo>
                  <a:lnTo>
                    <a:pt x="0" y="33870"/>
                  </a:lnTo>
                  <a:lnTo>
                    <a:pt x="43065" y="38455"/>
                  </a:lnTo>
                  <a:lnTo>
                    <a:pt x="43065" y="0"/>
                  </a:lnTo>
                  <a:close/>
                </a:path>
              </a:pathLst>
            </a:custGeom>
            <a:solidFill>
              <a:srgbClr val="575A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743056" y="5573166"/>
              <a:ext cx="43180" cy="38735"/>
            </a:xfrm>
            <a:custGeom>
              <a:avLst/>
              <a:gdLst/>
              <a:ahLst/>
              <a:cxnLst/>
              <a:rect l="l" t="t" r="r" b="b"/>
              <a:pathLst>
                <a:path w="43179" h="38735">
                  <a:moveTo>
                    <a:pt x="43052" y="0"/>
                  </a:moveTo>
                  <a:lnTo>
                    <a:pt x="0" y="33870"/>
                  </a:lnTo>
                  <a:lnTo>
                    <a:pt x="43052" y="38468"/>
                  </a:lnTo>
                  <a:lnTo>
                    <a:pt x="43052" y="0"/>
                  </a:lnTo>
                  <a:close/>
                </a:path>
              </a:pathLst>
            </a:custGeom>
            <a:solidFill>
              <a:srgbClr val="5959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435309" y="5602020"/>
              <a:ext cx="84455" cy="6350"/>
            </a:xfrm>
            <a:custGeom>
              <a:avLst/>
              <a:gdLst/>
              <a:ahLst/>
              <a:cxnLst/>
              <a:rect l="l" t="t" r="r" b="b"/>
              <a:pathLst>
                <a:path w="84454" h="6350">
                  <a:moveTo>
                    <a:pt x="-2286" y="3130"/>
                  </a:moveTo>
                  <a:lnTo>
                    <a:pt x="86740" y="3130"/>
                  </a:lnTo>
                </a:path>
              </a:pathLst>
            </a:custGeom>
            <a:ln w="10833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580813" y="5612053"/>
              <a:ext cx="89535" cy="7620"/>
            </a:xfrm>
            <a:custGeom>
              <a:avLst/>
              <a:gdLst/>
              <a:ahLst/>
              <a:cxnLst/>
              <a:rect l="l" t="t" r="r" b="b"/>
              <a:pathLst>
                <a:path w="89535" h="7620">
                  <a:moveTo>
                    <a:pt x="-2286" y="3759"/>
                  </a:moveTo>
                  <a:lnTo>
                    <a:pt x="91770" y="3759"/>
                  </a:lnTo>
                </a:path>
              </a:pathLst>
            </a:custGeom>
            <a:ln w="12090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725492" y="5626277"/>
              <a:ext cx="78740" cy="6350"/>
            </a:xfrm>
            <a:custGeom>
              <a:avLst/>
              <a:gdLst/>
              <a:ahLst/>
              <a:cxnLst/>
              <a:rect l="l" t="t" r="r" b="b"/>
              <a:pathLst>
                <a:path w="78739" h="6350">
                  <a:moveTo>
                    <a:pt x="-2285" y="2921"/>
                  </a:moveTo>
                  <a:lnTo>
                    <a:pt x="80899" y="2921"/>
                  </a:lnTo>
                </a:path>
              </a:pathLst>
            </a:custGeom>
            <a:ln w="10413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4544872" y="5558116"/>
              <a:ext cx="217170" cy="73025"/>
            </a:xfrm>
            <a:custGeom>
              <a:avLst/>
              <a:gdLst/>
              <a:ahLst/>
              <a:cxnLst/>
              <a:rect l="l" t="t" r="r" b="b"/>
              <a:pathLst>
                <a:path w="217170" h="73025">
                  <a:moveTo>
                    <a:pt x="70243" y="8788"/>
                  </a:moveTo>
                  <a:lnTo>
                    <a:pt x="14211" y="53936"/>
                  </a:lnTo>
                  <a:lnTo>
                    <a:pt x="0" y="65227"/>
                  </a:lnTo>
                  <a:lnTo>
                    <a:pt x="0" y="53098"/>
                  </a:lnTo>
                  <a:lnTo>
                    <a:pt x="62699" y="0"/>
                  </a:lnTo>
                  <a:lnTo>
                    <a:pt x="70243" y="8788"/>
                  </a:lnTo>
                  <a:close/>
                </a:path>
                <a:path w="217170" h="73025">
                  <a:moveTo>
                    <a:pt x="216992" y="16294"/>
                  </a:moveTo>
                  <a:lnTo>
                    <a:pt x="160972" y="61455"/>
                  </a:lnTo>
                  <a:lnTo>
                    <a:pt x="146735" y="72745"/>
                  </a:lnTo>
                  <a:lnTo>
                    <a:pt x="146735" y="60629"/>
                  </a:lnTo>
                  <a:lnTo>
                    <a:pt x="209473" y="7518"/>
                  </a:lnTo>
                  <a:lnTo>
                    <a:pt x="216992" y="16294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4406861" y="5609539"/>
              <a:ext cx="22860" cy="15240"/>
            </a:xfrm>
            <a:custGeom>
              <a:avLst/>
              <a:gdLst/>
              <a:ahLst/>
              <a:cxnLst/>
              <a:rect l="l" t="t" r="r" b="b"/>
              <a:pathLst>
                <a:path w="22860" h="15239">
                  <a:moveTo>
                    <a:pt x="21767" y="0"/>
                  </a:moveTo>
                  <a:lnTo>
                    <a:pt x="0" y="15062"/>
                  </a:lnTo>
                  <a:lnTo>
                    <a:pt x="22593" y="15062"/>
                  </a:lnTo>
                  <a:lnTo>
                    <a:pt x="21767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4406861" y="5609539"/>
              <a:ext cx="22860" cy="15240"/>
            </a:xfrm>
            <a:custGeom>
              <a:avLst/>
              <a:gdLst/>
              <a:ahLst/>
              <a:cxnLst/>
              <a:rect l="l" t="t" r="r" b="b"/>
              <a:pathLst>
                <a:path w="22860" h="15239">
                  <a:moveTo>
                    <a:pt x="21767" y="0"/>
                  </a:moveTo>
                  <a:lnTo>
                    <a:pt x="0" y="15062"/>
                  </a:lnTo>
                  <a:lnTo>
                    <a:pt x="22593" y="15062"/>
                  </a:lnTo>
                  <a:lnTo>
                    <a:pt x="21767" y="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707089" y="5627928"/>
              <a:ext cx="18415" cy="19685"/>
            </a:xfrm>
            <a:custGeom>
              <a:avLst/>
              <a:gdLst/>
              <a:ahLst/>
              <a:cxnLst/>
              <a:rect l="l" t="t" r="r" b="b"/>
              <a:pathLst>
                <a:path w="18414" h="19685">
                  <a:moveTo>
                    <a:pt x="17564" y="0"/>
                  </a:moveTo>
                  <a:lnTo>
                    <a:pt x="0" y="18414"/>
                  </a:lnTo>
                  <a:lnTo>
                    <a:pt x="18402" y="19253"/>
                  </a:lnTo>
                  <a:lnTo>
                    <a:pt x="17564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707089" y="5627928"/>
              <a:ext cx="18415" cy="19685"/>
            </a:xfrm>
            <a:custGeom>
              <a:avLst/>
              <a:gdLst/>
              <a:ahLst/>
              <a:cxnLst/>
              <a:rect l="l" t="t" r="r" b="b"/>
              <a:pathLst>
                <a:path w="18414" h="19685">
                  <a:moveTo>
                    <a:pt x="17564" y="0"/>
                  </a:moveTo>
                  <a:lnTo>
                    <a:pt x="0" y="18414"/>
                  </a:lnTo>
                  <a:lnTo>
                    <a:pt x="18402" y="19253"/>
                  </a:lnTo>
                  <a:lnTo>
                    <a:pt x="17564" y="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4514748" y="5618746"/>
              <a:ext cx="31115" cy="22225"/>
            </a:xfrm>
            <a:custGeom>
              <a:avLst/>
              <a:gdLst/>
              <a:ahLst/>
              <a:cxnLst/>
              <a:rect l="l" t="t" r="r" b="b"/>
              <a:pathLst>
                <a:path w="31114" h="22225">
                  <a:moveTo>
                    <a:pt x="29273" y="0"/>
                  </a:moveTo>
                  <a:lnTo>
                    <a:pt x="20916" y="825"/>
                  </a:lnTo>
                  <a:lnTo>
                    <a:pt x="0" y="20891"/>
                  </a:lnTo>
                  <a:lnTo>
                    <a:pt x="12547" y="21742"/>
                  </a:lnTo>
                  <a:lnTo>
                    <a:pt x="30924" y="7531"/>
                  </a:lnTo>
                  <a:lnTo>
                    <a:pt x="29273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4514748" y="5618746"/>
              <a:ext cx="31115" cy="22225"/>
            </a:xfrm>
            <a:custGeom>
              <a:avLst/>
              <a:gdLst/>
              <a:ahLst/>
              <a:cxnLst/>
              <a:rect l="l" t="t" r="r" b="b"/>
              <a:pathLst>
                <a:path w="31114" h="22225">
                  <a:moveTo>
                    <a:pt x="30924" y="7531"/>
                  </a:moveTo>
                  <a:lnTo>
                    <a:pt x="29273" y="0"/>
                  </a:lnTo>
                  <a:lnTo>
                    <a:pt x="20916" y="825"/>
                  </a:lnTo>
                  <a:lnTo>
                    <a:pt x="0" y="20891"/>
                  </a:lnTo>
                  <a:lnTo>
                    <a:pt x="12547" y="21742"/>
                  </a:lnTo>
                  <a:lnTo>
                    <a:pt x="30924" y="7531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4665281" y="5629617"/>
              <a:ext cx="31115" cy="22225"/>
            </a:xfrm>
            <a:custGeom>
              <a:avLst/>
              <a:gdLst/>
              <a:ahLst/>
              <a:cxnLst/>
              <a:rect l="l" t="t" r="r" b="b"/>
              <a:pathLst>
                <a:path w="31114" h="22225">
                  <a:moveTo>
                    <a:pt x="20891" y="0"/>
                  </a:moveTo>
                  <a:lnTo>
                    <a:pt x="0" y="20904"/>
                  </a:lnTo>
                  <a:lnTo>
                    <a:pt x="10858" y="21729"/>
                  </a:lnTo>
                  <a:lnTo>
                    <a:pt x="30937" y="5016"/>
                  </a:lnTo>
                  <a:lnTo>
                    <a:pt x="25095" y="3340"/>
                  </a:lnTo>
                  <a:lnTo>
                    <a:pt x="20891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4421936" y="5629617"/>
              <a:ext cx="324485" cy="837565"/>
            </a:xfrm>
            <a:custGeom>
              <a:avLst/>
              <a:gdLst/>
              <a:ahLst/>
              <a:cxnLst/>
              <a:rect l="l" t="t" r="r" b="b"/>
              <a:pathLst>
                <a:path w="324485" h="837564">
                  <a:moveTo>
                    <a:pt x="274281" y="5016"/>
                  </a:moveTo>
                  <a:lnTo>
                    <a:pt x="254203" y="21729"/>
                  </a:lnTo>
                  <a:lnTo>
                    <a:pt x="243344" y="20904"/>
                  </a:lnTo>
                  <a:lnTo>
                    <a:pt x="264236" y="0"/>
                  </a:lnTo>
                  <a:lnTo>
                    <a:pt x="268439" y="3340"/>
                  </a:lnTo>
                  <a:lnTo>
                    <a:pt x="274281" y="5016"/>
                  </a:lnTo>
                  <a:close/>
                </a:path>
                <a:path w="324485" h="837564">
                  <a:moveTo>
                    <a:pt x="63550" y="41808"/>
                  </a:moveTo>
                  <a:lnTo>
                    <a:pt x="63550" y="50596"/>
                  </a:lnTo>
                  <a:lnTo>
                    <a:pt x="56997" y="57696"/>
                  </a:lnTo>
                  <a:lnTo>
                    <a:pt x="48907" y="57696"/>
                  </a:lnTo>
                  <a:lnTo>
                    <a:pt x="40817" y="57696"/>
                  </a:lnTo>
                  <a:lnTo>
                    <a:pt x="34277" y="50596"/>
                  </a:lnTo>
                  <a:lnTo>
                    <a:pt x="34277" y="41808"/>
                  </a:lnTo>
                  <a:lnTo>
                    <a:pt x="34277" y="33045"/>
                  </a:lnTo>
                  <a:lnTo>
                    <a:pt x="40817" y="25920"/>
                  </a:lnTo>
                  <a:lnTo>
                    <a:pt x="48907" y="25920"/>
                  </a:lnTo>
                  <a:lnTo>
                    <a:pt x="56997" y="25920"/>
                  </a:lnTo>
                  <a:lnTo>
                    <a:pt x="63550" y="33045"/>
                  </a:lnTo>
                  <a:lnTo>
                    <a:pt x="63550" y="41808"/>
                  </a:lnTo>
                  <a:close/>
                </a:path>
                <a:path w="324485" h="837564">
                  <a:moveTo>
                    <a:pt x="178104" y="49326"/>
                  </a:moveTo>
                  <a:lnTo>
                    <a:pt x="178104" y="58102"/>
                  </a:lnTo>
                  <a:lnTo>
                    <a:pt x="171564" y="65227"/>
                  </a:lnTo>
                  <a:lnTo>
                    <a:pt x="163487" y="65227"/>
                  </a:lnTo>
                  <a:lnTo>
                    <a:pt x="155384" y="65227"/>
                  </a:lnTo>
                  <a:lnTo>
                    <a:pt x="148856" y="58102"/>
                  </a:lnTo>
                  <a:lnTo>
                    <a:pt x="148856" y="49326"/>
                  </a:lnTo>
                  <a:lnTo>
                    <a:pt x="148856" y="40563"/>
                  </a:lnTo>
                  <a:lnTo>
                    <a:pt x="155384" y="33439"/>
                  </a:lnTo>
                  <a:lnTo>
                    <a:pt x="163487" y="33439"/>
                  </a:lnTo>
                  <a:lnTo>
                    <a:pt x="171564" y="33439"/>
                  </a:lnTo>
                  <a:lnTo>
                    <a:pt x="178104" y="40563"/>
                  </a:lnTo>
                  <a:lnTo>
                    <a:pt x="178104" y="49326"/>
                  </a:lnTo>
                  <a:close/>
                </a:path>
                <a:path w="324485" h="837564">
                  <a:moveTo>
                    <a:pt x="294360" y="61874"/>
                  </a:moveTo>
                  <a:lnTo>
                    <a:pt x="294360" y="70650"/>
                  </a:lnTo>
                  <a:lnTo>
                    <a:pt x="287794" y="77762"/>
                  </a:lnTo>
                  <a:lnTo>
                    <a:pt x="279704" y="77762"/>
                  </a:lnTo>
                  <a:lnTo>
                    <a:pt x="271627" y="77762"/>
                  </a:lnTo>
                  <a:lnTo>
                    <a:pt x="265087" y="70650"/>
                  </a:lnTo>
                  <a:lnTo>
                    <a:pt x="265087" y="61874"/>
                  </a:lnTo>
                  <a:lnTo>
                    <a:pt x="265087" y="53111"/>
                  </a:lnTo>
                  <a:lnTo>
                    <a:pt x="271627" y="45986"/>
                  </a:lnTo>
                  <a:lnTo>
                    <a:pt x="279704" y="45986"/>
                  </a:lnTo>
                  <a:lnTo>
                    <a:pt x="287794" y="45986"/>
                  </a:lnTo>
                  <a:lnTo>
                    <a:pt x="294360" y="53111"/>
                  </a:lnTo>
                  <a:lnTo>
                    <a:pt x="294360" y="61874"/>
                  </a:lnTo>
                  <a:close/>
                </a:path>
                <a:path w="324485" h="837564">
                  <a:moveTo>
                    <a:pt x="29273" y="792759"/>
                  </a:moveTo>
                  <a:lnTo>
                    <a:pt x="29273" y="801547"/>
                  </a:lnTo>
                  <a:lnTo>
                    <a:pt x="22720" y="808659"/>
                  </a:lnTo>
                  <a:lnTo>
                    <a:pt x="14630" y="808659"/>
                  </a:lnTo>
                  <a:lnTo>
                    <a:pt x="6527" y="808659"/>
                  </a:lnTo>
                  <a:lnTo>
                    <a:pt x="0" y="801547"/>
                  </a:lnTo>
                  <a:lnTo>
                    <a:pt x="0" y="792759"/>
                  </a:lnTo>
                  <a:lnTo>
                    <a:pt x="0" y="783983"/>
                  </a:lnTo>
                  <a:lnTo>
                    <a:pt x="6527" y="776884"/>
                  </a:lnTo>
                  <a:lnTo>
                    <a:pt x="14630" y="776884"/>
                  </a:lnTo>
                  <a:lnTo>
                    <a:pt x="22720" y="776884"/>
                  </a:lnTo>
                  <a:lnTo>
                    <a:pt x="29273" y="783983"/>
                  </a:lnTo>
                  <a:lnTo>
                    <a:pt x="29273" y="792759"/>
                  </a:lnTo>
                  <a:close/>
                </a:path>
                <a:path w="324485" h="837564">
                  <a:moveTo>
                    <a:pt x="177279" y="806970"/>
                  </a:moveTo>
                  <a:lnTo>
                    <a:pt x="177279" y="815759"/>
                  </a:lnTo>
                  <a:lnTo>
                    <a:pt x="170726" y="822871"/>
                  </a:lnTo>
                  <a:lnTo>
                    <a:pt x="162636" y="822871"/>
                  </a:lnTo>
                  <a:lnTo>
                    <a:pt x="154558" y="822871"/>
                  </a:lnTo>
                  <a:lnTo>
                    <a:pt x="148005" y="815759"/>
                  </a:lnTo>
                  <a:lnTo>
                    <a:pt x="148005" y="806970"/>
                  </a:lnTo>
                  <a:lnTo>
                    <a:pt x="148005" y="798207"/>
                  </a:lnTo>
                  <a:lnTo>
                    <a:pt x="154558" y="791083"/>
                  </a:lnTo>
                  <a:lnTo>
                    <a:pt x="162636" y="791083"/>
                  </a:lnTo>
                  <a:lnTo>
                    <a:pt x="170726" y="791083"/>
                  </a:lnTo>
                  <a:lnTo>
                    <a:pt x="177279" y="798207"/>
                  </a:lnTo>
                  <a:lnTo>
                    <a:pt x="177279" y="806970"/>
                  </a:lnTo>
                  <a:close/>
                </a:path>
                <a:path w="324485" h="837564">
                  <a:moveTo>
                    <a:pt x="324459" y="821182"/>
                  </a:moveTo>
                  <a:lnTo>
                    <a:pt x="324459" y="829970"/>
                  </a:lnTo>
                  <a:lnTo>
                    <a:pt x="317906" y="837082"/>
                  </a:lnTo>
                  <a:lnTo>
                    <a:pt x="309803" y="837082"/>
                  </a:lnTo>
                  <a:lnTo>
                    <a:pt x="301751" y="837082"/>
                  </a:lnTo>
                  <a:lnTo>
                    <a:pt x="295186" y="829970"/>
                  </a:lnTo>
                  <a:lnTo>
                    <a:pt x="295186" y="821182"/>
                  </a:lnTo>
                  <a:lnTo>
                    <a:pt x="295186" y="812419"/>
                  </a:lnTo>
                  <a:lnTo>
                    <a:pt x="301751" y="805307"/>
                  </a:lnTo>
                  <a:lnTo>
                    <a:pt x="309803" y="805307"/>
                  </a:lnTo>
                  <a:lnTo>
                    <a:pt x="317906" y="805307"/>
                  </a:lnTo>
                  <a:lnTo>
                    <a:pt x="324459" y="812419"/>
                  </a:lnTo>
                  <a:lnTo>
                    <a:pt x="324459" y="821182"/>
                  </a:lnTo>
                  <a:close/>
                </a:path>
                <a:path w="324485" h="837564">
                  <a:moveTo>
                    <a:pt x="129628" y="145503"/>
                  </a:moveTo>
                  <a:lnTo>
                    <a:pt x="198183" y="151358"/>
                  </a:lnTo>
                  <a:lnTo>
                    <a:pt x="198183" y="219087"/>
                  </a:lnTo>
                  <a:lnTo>
                    <a:pt x="130441" y="212407"/>
                  </a:lnTo>
                  <a:lnTo>
                    <a:pt x="129628" y="145503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4412716" y="5700699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24676" y="0"/>
                  </a:moveTo>
                  <a:lnTo>
                    <a:pt x="15071" y="1872"/>
                  </a:lnTo>
                  <a:lnTo>
                    <a:pt x="7227" y="6978"/>
                  </a:lnTo>
                  <a:lnTo>
                    <a:pt x="1939" y="14551"/>
                  </a:lnTo>
                  <a:lnTo>
                    <a:pt x="0" y="23825"/>
                  </a:lnTo>
                  <a:lnTo>
                    <a:pt x="1939" y="33105"/>
                  </a:lnTo>
                  <a:lnTo>
                    <a:pt x="7227" y="40682"/>
                  </a:lnTo>
                  <a:lnTo>
                    <a:pt x="15071" y="45790"/>
                  </a:lnTo>
                  <a:lnTo>
                    <a:pt x="24676" y="47663"/>
                  </a:lnTo>
                  <a:lnTo>
                    <a:pt x="34286" y="45790"/>
                  </a:lnTo>
                  <a:lnTo>
                    <a:pt x="42129" y="40682"/>
                  </a:lnTo>
                  <a:lnTo>
                    <a:pt x="47414" y="33105"/>
                  </a:lnTo>
                  <a:lnTo>
                    <a:pt x="49352" y="23825"/>
                  </a:lnTo>
                  <a:lnTo>
                    <a:pt x="47414" y="14551"/>
                  </a:lnTo>
                  <a:lnTo>
                    <a:pt x="42129" y="6978"/>
                  </a:lnTo>
                  <a:lnTo>
                    <a:pt x="34286" y="1872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4412716" y="5700699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49352" y="23825"/>
                  </a:moveTo>
                  <a:lnTo>
                    <a:pt x="47414" y="33105"/>
                  </a:lnTo>
                  <a:lnTo>
                    <a:pt x="42129" y="40682"/>
                  </a:lnTo>
                  <a:lnTo>
                    <a:pt x="34286" y="45790"/>
                  </a:lnTo>
                  <a:lnTo>
                    <a:pt x="24676" y="47663"/>
                  </a:lnTo>
                  <a:lnTo>
                    <a:pt x="15071" y="45790"/>
                  </a:lnTo>
                  <a:lnTo>
                    <a:pt x="7227" y="40682"/>
                  </a:lnTo>
                  <a:lnTo>
                    <a:pt x="1939" y="33105"/>
                  </a:lnTo>
                  <a:lnTo>
                    <a:pt x="0" y="23825"/>
                  </a:lnTo>
                  <a:lnTo>
                    <a:pt x="1939" y="14551"/>
                  </a:lnTo>
                  <a:lnTo>
                    <a:pt x="7227" y="6978"/>
                  </a:lnTo>
                  <a:lnTo>
                    <a:pt x="15071" y="1872"/>
                  </a:lnTo>
                  <a:lnTo>
                    <a:pt x="24676" y="0"/>
                  </a:lnTo>
                  <a:lnTo>
                    <a:pt x="34286" y="1872"/>
                  </a:lnTo>
                  <a:lnTo>
                    <a:pt x="42129" y="6978"/>
                  </a:lnTo>
                  <a:lnTo>
                    <a:pt x="47414" y="14551"/>
                  </a:lnTo>
                  <a:lnTo>
                    <a:pt x="49352" y="23825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414715" y="5698713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33" y="0"/>
                  </a:moveTo>
                  <a:lnTo>
                    <a:pt x="23884" y="743"/>
                  </a:lnTo>
                  <a:lnTo>
                    <a:pt x="13076" y="5326"/>
                  </a:lnTo>
                  <a:lnTo>
                    <a:pt x="1244" y="26609"/>
                  </a:lnTo>
                  <a:lnTo>
                    <a:pt x="0" y="37623"/>
                  </a:lnTo>
                  <a:lnTo>
                    <a:pt x="11774" y="41896"/>
                  </a:lnTo>
                  <a:lnTo>
                    <a:pt x="38996" y="42956"/>
                  </a:lnTo>
                  <a:lnTo>
                    <a:pt x="48928" y="35434"/>
                  </a:lnTo>
                  <a:lnTo>
                    <a:pt x="52585" y="29792"/>
                  </a:lnTo>
                  <a:lnTo>
                    <a:pt x="50280" y="23207"/>
                  </a:lnTo>
                  <a:lnTo>
                    <a:pt x="42324" y="12857"/>
                  </a:lnTo>
                  <a:lnTo>
                    <a:pt x="35766" y="3802"/>
                  </a:lnTo>
                  <a:lnTo>
                    <a:pt x="30533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414715" y="5698713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76" y="5326"/>
                  </a:moveTo>
                  <a:lnTo>
                    <a:pt x="1244" y="26609"/>
                  </a:lnTo>
                  <a:lnTo>
                    <a:pt x="0" y="37623"/>
                  </a:lnTo>
                  <a:lnTo>
                    <a:pt x="11774" y="41896"/>
                  </a:lnTo>
                  <a:lnTo>
                    <a:pt x="38996" y="42956"/>
                  </a:lnTo>
                  <a:lnTo>
                    <a:pt x="48928" y="35434"/>
                  </a:lnTo>
                  <a:lnTo>
                    <a:pt x="52585" y="29792"/>
                  </a:lnTo>
                  <a:lnTo>
                    <a:pt x="50280" y="23207"/>
                  </a:lnTo>
                  <a:lnTo>
                    <a:pt x="42324" y="12857"/>
                  </a:lnTo>
                  <a:lnTo>
                    <a:pt x="35766" y="3802"/>
                  </a:lnTo>
                  <a:lnTo>
                    <a:pt x="30533" y="0"/>
                  </a:lnTo>
                  <a:lnTo>
                    <a:pt x="23884" y="743"/>
                  </a:lnTo>
                  <a:lnTo>
                    <a:pt x="13076" y="5326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560747" y="5712409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24676" y="0"/>
                  </a:moveTo>
                  <a:lnTo>
                    <a:pt x="15066" y="1874"/>
                  </a:lnTo>
                  <a:lnTo>
                    <a:pt x="7223" y="6983"/>
                  </a:lnTo>
                  <a:lnTo>
                    <a:pt x="1937" y="14557"/>
                  </a:lnTo>
                  <a:lnTo>
                    <a:pt x="0" y="23825"/>
                  </a:lnTo>
                  <a:lnTo>
                    <a:pt x="1937" y="33105"/>
                  </a:lnTo>
                  <a:lnTo>
                    <a:pt x="7223" y="40682"/>
                  </a:lnTo>
                  <a:lnTo>
                    <a:pt x="15066" y="45790"/>
                  </a:lnTo>
                  <a:lnTo>
                    <a:pt x="24676" y="47663"/>
                  </a:lnTo>
                  <a:lnTo>
                    <a:pt x="34271" y="45790"/>
                  </a:lnTo>
                  <a:lnTo>
                    <a:pt x="42106" y="40682"/>
                  </a:lnTo>
                  <a:lnTo>
                    <a:pt x="47389" y="33105"/>
                  </a:lnTo>
                  <a:lnTo>
                    <a:pt x="49326" y="23825"/>
                  </a:lnTo>
                  <a:lnTo>
                    <a:pt x="47389" y="14557"/>
                  </a:lnTo>
                  <a:lnTo>
                    <a:pt x="42106" y="6983"/>
                  </a:lnTo>
                  <a:lnTo>
                    <a:pt x="34271" y="1874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560747" y="5712409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49326" y="23825"/>
                  </a:moveTo>
                  <a:lnTo>
                    <a:pt x="47389" y="33105"/>
                  </a:lnTo>
                  <a:lnTo>
                    <a:pt x="42106" y="40682"/>
                  </a:lnTo>
                  <a:lnTo>
                    <a:pt x="34271" y="45790"/>
                  </a:lnTo>
                  <a:lnTo>
                    <a:pt x="24676" y="47663"/>
                  </a:lnTo>
                  <a:lnTo>
                    <a:pt x="15066" y="45790"/>
                  </a:lnTo>
                  <a:lnTo>
                    <a:pt x="7223" y="40682"/>
                  </a:lnTo>
                  <a:lnTo>
                    <a:pt x="1937" y="33105"/>
                  </a:lnTo>
                  <a:lnTo>
                    <a:pt x="0" y="23825"/>
                  </a:lnTo>
                  <a:lnTo>
                    <a:pt x="1937" y="14557"/>
                  </a:lnTo>
                  <a:lnTo>
                    <a:pt x="7223" y="6983"/>
                  </a:lnTo>
                  <a:lnTo>
                    <a:pt x="15066" y="1874"/>
                  </a:lnTo>
                  <a:lnTo>
                    <a:pt x="24676" y="0"/>
                  </a:lnTo>
                  <a:lnTo>
                    <a:pt x="34271" y="1874"/>
                  </a:lnTo>
                  <a:lnTo>
                    <a:pt x="42106" y="6983"/>
                  </a:lnTo>
                  <a:lnTo>
                    <a:pt x="47389" y="14557"/>
                  </a:lnTo>
                  <a:lnTo>
                    <a:pt x="49326" y="23825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562732" y="5710412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16" y="0"/>
                  </a:moveTo>
                  <a:lnTo>
                    <a:pt x="23866" y="741"/>
                  </a:lnTo>
                  <a:lnTo>
                    <a:pt x="13065" y="5324"/>
                  </a:lnTo>
                  <a:lnTo>
                    <a:pt x="1240" y="26622"/>
                  </a:lnTo>
                  <a:lnTo>
                    <a:pt x="0" y="37642"/>
                  </a:lnTo>
                  <a:lnTo>
                    <a:pt x="11775" y="41914"/>
                  </a:lnTo>
                  <a:lnTo>
                    <a:pt x="38998" y="42967"/>
                  </a:lnTo>
                  <a:lnTo>
                    <a:pt x="48923" y="35446"/>
                  </a:lnTo>
                  <a:lnTo>
                    <a:pt x="52579" y="29803"/>
                  </a:lnTo>
                  <a:lnTo>
                    <a:pt x="50280" y="23218"/>
                  </a:lnTo>
                  <a:lnTo>
                    <a:pt x="42338" y="12868"/>
                  </a:lnTo>
                  <a:lnTo>
                    <a:pt x="35759" y="3806"/>
                  </a:lnTo>
                  <a:lnTo>
                    <a:pt x="30516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562732" y="5710412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65" y="5324"/>
                  </a:moveTo>
                  <a:lnTo>
                    <a:pt x="1240" y="26622"/>
                  </a:lnTo>
                  <a:lnTo>
                    <a:pt x="0" y="37642"/>
                  </a:lnTo>
                  <a:lnTo>
                    <a:pt x="11775" y="41914"/>
                  </a:lnTo>
                  <a:lnTo>
                    <a:pt x="38998" y="42967"/>
                  </a:lnTo>
                  <a:lnTo>
                    <a:pt x="48923" y="35446"/>
                  </a:lnTo>
                  <a:lnTo>
                    <a:pt x="52579" y="29803"/>
                  </a:lnTo>
                  <a:lnTo>
                    <a:pt x="50280" y="23218"/>
                  </a:lnTo>
                  <a:lnTo>
                    <a:pt x="42338" y="12868"/>
                  </a:lnTo>
                  <a:lnTo>
                    <a:pt x="35759" y="3806"/>
                  </a:lnTo>
                  <a:lnTo>
                    <a:pt x="30516" y="0"/>
                  </a:lnTo>
                  <a:lnTo>
                    <a:pt x="23866" y="741"/>
                  </a:lnTo>
                  <a:lnTo>
                    <a:pt x="13065" y="5324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709579" y="5724118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24676" y="0"/>
                  </a:moveTo>
                  <a:lnTo>
                    <a:pt x="15071" y="1872"/>
                  </a:lnTo>
                  <a:lnTo>
                    <a:pt x="7227" y="6978"/>
                  </a:lnTo>
                  <a:lnTo>
                    <a:pt x="1939" y="14551"/>
                  </a:lnTo>
                  <a:lnTo>
                    <a:pt x="0" y="23825"/>
                  </a:lnTo>
                  <a:lnTo>
                    <a:pt x="1939" y="33105"/>
                  </a:lnTo>
                  <a:lnTo>
                    <a:pt x="7227" y="40682"/>
                  </a:lnTo>
                  <a:lnTo>
                    <a:pt x="15071" y="45790"/>
                  </a:lnTo>
                  <a:lnTo>
                    <a:pt x="24676" y="47663"/>
                  </a:lnTo>
                  <a:lnTo>
                    <a:pt x="34280" y="45790"/>
                  </a:lnTo>
                  <a:lnTo>
                    <a:pt x="42124" y="40682"/>
                  </a:lnTo>
                  <a:lnTo>
                    <a:pt x="47412" y="33105"/>
                  </a:lnTo>
                  <a:lnTo>
                    <a:pt x="49352" y="23825"/>
                  </a:lnTo>
                  <a:lnTo>
                    <a:pt x="47412" y="14551"/>
                  </a:lnTo>
                  <a:lnTo>
                    <a:pt x="42124" y="6978"/>
                  </a:lnTo>
                  <a:lnTo>
                    <a:pt x="34280" y="1872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709579" y="5724118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49352" y="23825"/>
                  </a:moveTo>
                  <a:lnTo>
                    <a:pt x="47412" y="33105"/>
                  </a:lnTo>
                  <a:lnTo>
                    <a:pt x="42124" y="40682"/>
                  </a:lnTo>
                  <a:lnTo>
                    <a:pt x="34280" y="45790"/>
                  </a:lnTo>
                  <a:lnTo>
                    <a:pt x="24676" y="47663"/>
                  </a:lnTo>
                  <a:lnTo>
                    <a:pt x="15071" y="45790"/>
                  </a:lnTo>
                  <a:lnTo>
                    <a:pt x="7227" y="40682"/>
                  </a:lnTo>
                  <a:lnTo>
                    <a:pt x="1939" y="33105"/>
                  </a:lnTo>
                  <a:lnTo>
                    <a:pt x="0" y="23825"/>
                  </a:lnTo>
                  <a:lnTo>
                    <a:pt x="1939" y="14551"/>
                  </a:lnTo>
                  <a:lnTo>
                    <a:pt x="7227" y="6978"/>
                  </a:lnTo>
                  <a:lnTo>
                    <a:pt x="15071" y="1872"/>
                  </a:lnTo>
                  <a:lnTo>
                    <a:pt x="24676" y="0"/>
                  </a:lnTo>
                  <a:lnTo>
                    <a:pt x="34280" y="1872"/>
                  </a:lnTo>
                  <a:lnTo>
                    <a:pt x="42124" y="6978"/>
                  </a:lnTo>
                  <a:lnTo>
                    <a:pt x="47412" y="14551"/>
                  </a:lnTo>
                  <a:lnTo>
                    <a:pt x="49352" y="23825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4711577" y="5722130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35" y="0"/>
                  </a:moveTo>
                  <a:lnTo>
                    <a:pt x="23884" y="739"/>
                  </a:lnTo>
                  <a:lnTo>
                    <a:pt x="13076" y="5314"/>
                  </a:lnTo>
                  <a:lnTo>
                    <a:pt x="1244" y="26612"/>
                  </a:lnTo>
                  <a:lnTo>
                    <a:pt x="0" y="37633"/>
                  </a:lnTo>
                  <a:lnTo>
                    <a:pt x="11774" y="41905"/>
                  </a:lnTo>
                  <a:lnTo>
                    <a:pt x="38996" y="42957"/>
                  </a:lnTo>
                  <a:lnTo>
                    <a:pt x="48928" y="35436"/>
                  </a:lnTo>
                  <a:lnTo>
                    <a:pt x="52587" y="29794"/>
                  </a:lnTo>
                  <a:lnTo>
                    <a:pt x="50285" y="23208"/>
                  </a:lnTo>
                  <a:lnTo>
                    <a:pt x="42337" y="12858"/>
                  </a:lnTo>
                  <a:lnTo>
                    <a:pt x="35771" y="3804"/>
                  </a:lnTo>
                  <a:lnTo>
                    <a:pt x="30535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711577" y="5722130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76" y="5314"/>
                  </a:moveTo>
                  <a:lnTo>
                    <a:pt x="1244" y="26612"/>
                  </a:lnTo>
                  <a:lnTo>
                    <a:pt x="0" y="37633"/>
                  </a:lnTo>
                  <a:lnTo>
                    <a:pt x="11774" y="41905"/>
                  </a:lnTo>
                  <a:lnTo>
                    <a:pt x="38996" y="42957"/>
                  </a:lnTo>
                  <a:lnTo>
                    <a:pt x="48928" y="35436"/>
                  </a:lnTo>
                  <a:lnTo>
                    <a:pt x="52587" y="29794"/>
                  </a:lnTo>
                  <a:lnTo>
                    <a:pt x="50285" y="23208"/>
                  </a:lnTo>
                  <a:lnTo>
                    <a:pt x="42337" y="12858"/>
                  </a:lnTo>
                  <a:lnTo>
                    <a:pt x="35771" y="3804"/>
                  </a:lnTo>
                  <a:lnTo>
                    <a:pt x="30535" y="0"/>
                  </a:lnTo>
                  <a:lnTo>
                    <a:pt x="23884" y="739"/>
                  </a:lnTo>
                  <a:lnTo>
                    <a:pt x="13076" y="5314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411891" y="6346278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24676" y="0"/>
                  </a:moveTo>
                  <a:lnTo>
                    <a:pt x="15071" y="1874"/>
                  </a:lnTo>
                  <a:lnTo>
                    <a:pt x="7227" y="6985"/>
                  </a:lnTo>
                  <a:lnTo>
                    <a:pt x="1939" y="14562"/>
                  </a:lnTo>
                  <a:lnTo>
                    <a:pt x="0" y="23837"/>
                  </a:lnTo>
                  <a:lnTo>
                    <a:pt x="1939" y="33118"/>
                  </a:lnTo>
                  <a:lnTo>
                    <a:pt x="7227" y="40695"/>
                  </a:lnTo>
                  <a:lnTo>
                    <a:pt x="15071" y="45803"/>
                  </a:lnTo>
                  <a:lnTo>
                    <a:pt x="24676" y="47675"/>
                  </a:lnTo>
                  <a:lnTo>
                    <a:pt x="34275" y="45803"/>
                  </a:lnTo>
                  <a:lnTo>
                    <a:pt x="42119" y="40695"/>
                  </a:lnTo>
                  <a:lnTo>
                    <a:pt x="47411" y="33118"/>
                  </a:lnTo>
                  <a:lnTo>
                    <a:pt x="49352" y="23837"/>
                  </a:lnTo>
                  <a:lnTo>
                    <a:pt x="47411" y="14562"/>
                  </a:lnTo>
                  <a:lnTo>
                    <a:pt x="42119" y="6985"/>
                  </a:lnTo>
                  <a:lnTo>
                    <a:pt x="34275" y="1874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411891" y="6346278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49352" y="23837"/>
                  </a:moveTo>
                  <a:lnTo>
                    <a:pt x="47411" y="33118"/>
                  </a:lnTo>
                  <a:lnTo>
                    <a:pt x="42119" y="40695"/>
                  </a:lnTo>
                  <a:lnTo>
                    <a:pt x="34275" y="45803"/>
                  </a:lnTo>
                  <a:lnTo>
                    <a:pt x="24676" y="47675"/>
                  </a:lnTo>
                  <a:lnTo>
                    <a:pt x="15071" y="45803"/>
                  </a:lnTo>
                  <a:lnTo>
                    <a:pt x="7227" y="40695"/>
                  </a:lnTo>
                  <a:lnTo>
                    <a:pt x="1939" y="33118"/>
                  </a:lnTo>
                  <a:lnTo>
                    <a:pt x="0" y="23837"/>
                  </a:lnTo>
                  <a:lnTo>
                    <a:pt x="1939" y="14562"/>
                  </a:lnTo>
                  <a:lnTo>
                    <a:pt x="7227" y="6985"/>
                  </a:lnTo>
                  <a:lnTo>
                    <a:pt x="15071" y="1874"/>
                  </a:lnTo>
                  <a:lnTo>
                    <a:pt x="24676" y="0"/>
                  </a:lnTo>
                  <a:lnTo>
                    <a:pt x="34275" y="1874"/>
                  </a:lnTo>
                  <a:lnTo>
                    <a:pt x="42119" y="6985"/>
                  </a:lnTo>
                  <a:lnTo>
                    <a:pt x="47411" y="14562"/>
                  </a:lnTo>
                  <a:lnTo>
                    <a:pt x="49352" y="23837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413864" y="6344295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46" y="0"/>
                  </a:moveTo>
                  <a:lnTo>
                    <a:pt x="23892" y="750"/>
                  </a:lnTo>
                  <a:lnTo>
                    <a:pt x="13076" y="5348"/>
                  </a:lnTo>
                  <a:lnTo>
                    <a:pt x="1244" y="26624"/>
                  </a:lnTo>
                  <a:lnTo>
                    <a:pt x="0" y="37634"/>
                  </a:lnTo>
                  <a:lnTo>
                    <a:pt x="11774" y="41906"/>
                  </a:lnTo>
                  <a:lnTo>
                    <a:pt x="38996" y="42965"/>
                  </a:lnTo>
                  <a:lnTo>
                    <a:pt x="48929" y="35437"/>
                  </a:lnTo>
                  <a:lnTo>
                    <a:pt x="52589" y="29791"/>
                  </a:lnTo>
                  <a:lnTo>
                    <a:pt x="50291" y="23204"/>
                  </a:lnTo>
                  <a:lnTo>
                    <a:pt x="42349" y="12853"/>
                  </a:lnTo>
                  <a:lnTo>
                    <a:pt x="35784" y="3799"/>
                  </a:lnTo>
                  <a:lnTo>
                    <a:pt x="30546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413864" y="6344295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76" y="5348"/>
                  </a:moveTo>
                  <a:lnTo>
                    <a:pt x="1244" y="26624"/>
                  </a:lnTo>
                  <a:lnTo>
                    <a:pt x="0" y="37634"/>
                  </a:lnTo>
                  <a:lnTo>
                    <a:pt x="11774" y="41906"/>
                  </a:lnTo>
                  <a:lnTo>
                    <a:pt x="38996" y="42965"/>
                  </a:lnTo>
                  <a:lnTo>
                    <a:pt x="48929" y="35437"/>
                  </a:lnTo>
                  <a:lnTo>
                    <a:pt x="52589" y="29791"/>
                  </a:lnTo>
                  <a:lnTo>
                    <a:pt x="50291" y="23204"/>
                  </a:lnTo>
                  <a:lnTo>
                    <a:pt x="42349" y="12853"/>
                  </a:lnTo>
                  <a:lnTo>
                    <a:pt x="35784" y="3799"/>
                  </a:lnTo>
                  <a:lnTo>
                    <a:pt x="30546" y="0"/>
                  </a:lnTo>
                  <a:lnTo>
                    <a:pt x="23892" y="750"/>
                  </a:lnTo>
                  <a:lnTo>
                    <a:pt x="13076" y="5348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4562424" y="6360502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24663" y="0"/>
                  </a:moveTo>
                  <a:lnTo>
                    <a:pt x="15060" y="1872"/>
                  </a:lnTo>
                  <a:lnTo>
                    <a:pt x="7221" y="6978"/>
                  </a:lnTo>
                  <a:lnTo>
                    <a:pt x="1937" y="14551"/>
                  </a:lnTo>
                  <a:lnTo>
                    <a:pt x="0" y="23825"/>
                  </a:lnTo>
                  <a:lnTo>
                    <a:pt x="1937" y="33105"/>
                  </a:lnTo>
                  <a:lnTo>
                    <a:pt x="7221" y="40682"/>
                  </a:lnTo>
                  <a:lnTo>
                    <a:pt x="15060" y="45790"/>
                  </a:lnTo>
                  <a:lnTo>
                    <a:pt x="24663" y="47663"/>
                  </a:lnTo>
                  <a:lnTo>
                    <a:pt x="34271" y="45790"/>
                  </a:lnTo>
                  <a:lnTo>
                    <a:pt x="42110" y="40682"/>
                  </a:lnTo>
                  <a:lnTo>
                    <a:pt x="47391" y="33105"/>
                  </a:lnTo>
                  <a:lnTo>
                    <a:pt x="49326" y="23825"/>
                  </a:lnTo>
                  <a:lnTo>
                    <a:pt x="47391" y="14551"/>
                  </a:lnTo>
                  <a:lnTo>
                    <a:pt x="42110" y="6978"/>
                  </a:lnTo>
                  <a:lnTo>
                    <a:pt x="34271" y="1872"/>
                  </a:lnTo>
                  <a:lnTo>
                    <a:pt x="24663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4562424" y="6360502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49326" y="23825"/>
                  </a:moveTo>
                  <a:lnTo>
                    <a:pt x="47391" y="33105"/>
                  </a:lnTo>
                  <a:lnTo>
                    <a:pt x="42110" y="40682"/>
                  </a:lnTo>
                  <a:lnTo>
                    <a:pt x="34271" y="45790"/>
                  </a:lnTo>
                  <a:lnTo>
                    <a:pt x="24663" y="47663"/>
                  </a:lnTo>
                  <a:lnTo>
                    <a:pt x="15060" y="45790"/>
                  </a:lnTo>
                  <a:lnTo>
                    <a:pt x="7221" y="40682"/>
                  </a:lnTo>
                  <a:lnTo>
                    <a:pt x="1937" y="33105"/>
                  </a:lnTo>
                  <a:lnTo>
                    <a:pt x="0" y="23825"/>
                  </a:lnTo>
                  <a:lnTo>
                    <a:pt x="1937" y="14551"/>
                  </a:lnTo>
                  <a:lnTo>
                    <a:pt x="7221" y="6978"/>
                  </a:lnTo>
                  <a:lnTo>
                    <a:pt x="15060" y="1872"/>
                  </a:lnTo>
                  <a:lnTo>
                    <a:pt x="24663" y="0"/>
                  </a:lnTo>
                  <a:lnTo>
                    <a:pt x="34271" y="1872"/>
                  </a:lnTo>
                  <a:lnTo>
                    <a:pt x="42110" y="6978"/>
                  </a:lnTo>
                  <a:lnTo>
                    <a:pt x="47391" y="14551"/>
                  </a:lnTo>
                  <a:lnTo>
                    <a:pt x="49326" y="23825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564408" y="6358518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26" y="0"/>
                  </a:moveTo>
                  <a:lnTo>
                    <a:pt x="23873" y="741"/>
                  </a:lnTo>
                  <a:lnTo>
                    <a:pt x="13065" y="5324"/>
                  </a:lnTo>
                  <a:lnTo>
                    <a:pt x="1240" y="26607"/>
                  </a:lnTo>
                  <a:lnTo>
                    <a:pt x="0" y="37622"/>
                  </a:lnTo>
                  <a:lnTo>
                    <a:pt x="11775" y="41895"/>
                  </a:lnTo>
                  <a:lnTo>
                    <a:pt x="38998" y="42954"/>
                  </a:lnTo>
                  <a:lnTo>
                    <a:pt x="48930" y="35433"/>
                  </a:lnTo>
                  <a:lnTo>
                    <a:pt x="52589" y="29792"/>
                  </a:lnTo>
                  <a:lnTo>
                    <a:pt x="50287" y="23211"/>
                  </a:lnTo>
                  <a:lnTo>
                    <a:pt x="42338" y="12868"/>
                  </a:lnTo>
                  <a:lnTo>
                    <a:pt x="35766" y="3806"/>
                  </a:lnTo>
                  <a:lnTo>
                    <a:pt x="30526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4564408" y="6358518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65" y="5324"/>
                  </a:moveTo>
                  <a:lnTo>
                    <a:pt x="1240" y="26607"/>
                  </a:lnTo>
                  <a:lnTo>
                    <a:pt x="0" y="37622"/>
                  </a:lnTo>
                  <a:lnTo>
                    <a:pt x="11775" y="41895"/>
                  </a:lnTo>
                  <a:lnTo>
                    <a:pt x="38998" y="42954"/>
                  </a:lnTo>
                  <a:lnTo>
                    <a:pt x="48930" y="35433"/>
                  </a:lnTo>
                  <a:lnTo>
                    <a:pt x="52589" y="29792"/>
                  </a:lnTo>
                  <a:lnTo>
                    <a:pt x="50287" y="23211"/>
                  </a:lnTo>
                  <a:lnTo>
                    <a:pt x="42338" y="12868"/>
                  </a:lnTo>
                  <a:lnTo>
                    <a:pt x="35766" y="3806"/>
                  </a:lnTo>
                  <a:lnTo>
                    <a:pt x="30526" y="0"/>
                  </a:lnTo>
                  <a:lnTo>
                    <a:pt x="23873" y="741"/>
                  </a:lnTo>
                  <a:lnTo>
                    <a:pt x="13065" y="5324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4710442" y="6374714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24676" y="0"/>
                  </a:moveTo>
                  <a:lnTo>
                    <a:pt x="15066" y="1872"/>
                  </a:lnTo>
                  <a:lnTo>
                    <a:pt x="7223" y="6980"/>
                  </a:lnTo>
                  <a:lnTo>
                    <a:pt x="1937" y="14557"/>
                  </a:lnTo>
                  <a:lnTo>
                    <a:pt x="0" y="23837"/>
                  </a:lnTo>
                  <a:lnTo>
                    <a:pt x="1937" y="33111"/>
                  </a:lnTo>
                  <a:lnTo>
                    <a:pt x="7223" y="40684"/>
                  </a:lnTo>
                  <a:lnTo>
                    <a:pt x="15066" y="45790"/>
                  </a:lnTo>
                  <a:lnTo>
                    <a:pt x="24676" y="47663"/>
                  </a:lnTo>
                  <a:lnTo>
                    <a:pt x="34260" y="45790"/>
                  </a:lnTo>
                  <a:lnTo>
                    <a:pt x="42097" y="40684"/>
                  </a:lnTo>
                  <a:lnTo>
                    <a:pt x="47386" y="33111"/>
                  </a:lnTo>
                  <a:lnTo>
                    <a:pt x="49326" y="23837"/>
                  </a:lnTo>
                  <a:lnTo>
                    <a:pt x="47386" y="14557"/>
                  </a:lnTo>
                  <a:lnTo>
                    <a:pt x="42097" y="6980"/>
                  </a:lnTo>
                  <a:lnTo>
                    <a:pt x="34260" y="1872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4710442" y="6374714"/>
              <a:ext cx="49530" cy="48260"/>
            </a:xfrm>
            <a:custGeom>
              <a:avLst/>
              <a:gdLst/>
              <a:ahLst/>
              <a:cxnLst/>
              <a:rect l="l" t="t" r="r" b="b"/>
              <a:pathLst>
                <a:path w="49529" h="48260">
                  <a:moveTo>
                    <a:pt x="49326" y="23837"/>
                  </a:moveTo>
                  <a:lnTo>
                    <a:pt x="47386" y="33111"/>
                  </a:lnTo>
                  <a:lnTo>
                    <a:pt x="42097" y="40684"/>
                  </a:lnTo>
                  <a:lnTo>
                    <a:pt x="34260" y="45790"/>
                  </a:lnTo>
                  <a:lnTo>
                    <a:pt x="24676" y="47663"/>
                  </a:lnTo>
                  <a:lnTo>
                    <a:pt x="15066" y="45790"/>
                  </a:lnTo>
                  <a:lnTo>
                    <a:pt x="7223" y="40684"/>
                  </a:lnTo>
                  <a:lnTo>
                    <a:pt x="1937" y="33111"/>
                  </a:lnTo>
                  <a:lnTo>
                    <a:pt x="0" y="23837"/>
                  </a:lnTo>
                  <a:lnTo>
                    <a:pt x="1937" y="14557"/>
                  </a:lnTo>
                  <a:lnTo>
                    <a:pt x="7223" y="6980"/>
                  </a:lnTo>
                  <a:lnTo>
                    <a:pt x="15066" y="1872"/>
                  </a:lnTo>
                  <a:lnTo>
                    <a:pt x="24676" y="0"/>
                  </a:lnTo>
                  <a:lnTo>
                    <a:pt x="34260" y="1872"/>
                  </a:lnTo>
                  <a:lnTo>
                    <a:pt x="42097" y="6980"/>
                  </a:lnTo>
                  <a:lnTo>
                    <a:pt x="47386" y="14557"/>
                  </a:lnTo>
                  <a:lnTo>
                    <a:pt x="49326" y="23837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4712406" y="6372731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30527" y="0"/>
                  </a:moveTo>
                  <a:lnTo>
                    <a:pt x="23880" y="745"/>
                  </a:lnTo>
                  <a:lnTo>
                    <a:pt x="13085" y="5335"/>
                  </a:lnTo>
                  <a:lnTo>
                    <a:pt x="1246" y="26611"/>
                  </a:lnTo>
                  <a:lnTo>
                    <a:pt x="0" y="37623"/>
                  </a:lnTo>
                  <a:lnTo>
                    <a:pt x="11776" y="41899"/>
                  </a:lnTo>
                  <a:lnTo>
                    <a:pt x="39006" y="42965"/>
                  </a:lnTo>
                  <a:lnTo>
                    <a:pt x="48938" y="35444"/>
                  </a:lnTo>
                  <a:lnTo>
                    <a:pt x="52598" y="29802"/>
                  </a:lnTo>
                  <a:lnTo>
                    <a:pt x="50300" y="23216"/>
                  </a:lnTo>
                  <a:lnTo>
                    <a:pt x="42359" y="12866"/>
                  </a:lnTo>
                  <a:lnTo>
                    <a:pt x="35772" y="3805"/>
                  </a:lnTo>
                  <a:lnTo>
                    <a:pt x="30527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4712406" y="6372731"/>
              <a:ext cx="52705" cy="43180"/>
            </a:xfrm>
            <a:custGeom>
              <a:avLst/>
              <a:gdLst/>
              <a:ahLst/>
              <a:cxnLst/>
              <a:rect l="l" t="t" r="r" b="b"/>
              <a:pathLst>
                <a:path w="52704" h="43179">
                  <a:moveTo>
                    <a:pt x="13085" y="5335"/>
                  </a:moveTo>
                  <a:lnTo>
                    <a:pt x="1246" y="26611"/>
                  </a:lnTo>
                  <a:lnTo>
                    <a:pt x="0" y="37623"/>
                  </a:lnTo>
                  <a:lnTo>
                    <a:pt x="11776" y="41899"/>
                  </a:lnTo>
                  <a:lnTo>
                    <a:pt x="39006" y="42965"/>
                  </a:lnTo>
                  <a:lnTo>
                    <a:pt x="48938" y="35444"/>
                  </a:lnTo>
                  <a:lnTo>
                    <a:pt x="52598" y="29802"/>
                  </a:lnTo>
                  <a:lnTo>
                    <a:pt x="50300" y="23216"/>
                  </a:lnTo>
                  <a:lnTo>
                    <a:pt x="42359" y="12866"/>
                  </a:lnTo>
                  <a:lnTo>
                    <a:pt x="35772" y="3805"/>
                  </a:lnTo>
                  <a:lnTo>
                    <a:pt x="30527" y="0"/>
                  </a:lnTo>
                  <a:lnTo>
                    <a:pt x="23880" y="745"/>
                  </a:lnTo>
                  <a:lnTo>
                    <a:pt x="13085" y="5335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492180" y="6333743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20053" y="0"/>
                  </a:moveTo>
                  <a:lnTo>
                    <a:pt x="12247" y="1511"/>
                  </a:lnTo>
                  <a:lnTo>
                    <a:pt x="5873" y="5632"/>
                  </a:lnTo>
                  <a:lnTo>
                    <a:pt x="1575" y="11744"/>
                  </a:lnTo>
                  <a:lnTo>
                    <a:pt x="0" y="19227"/>
                  </a:lnTo>
                  <a:lnTo>
                    <a:pt x="1575" y="26713"/>
                  </a:lnTo>
                  <a:lnTo>
                    <a:pt x="5873" y="32829"/>
                  </a:lnTo>
                  <a:lnTo>
                    <a:pt x="12247" y="36955"/>
                  </a:lnTo>
                  <a:lnTo>
                    <a:pt x="20053" y="38468"/>
                  </a:lnTo>
                  <a:lnTo>
                    <a:pt x="27873" y="36955"/>
                  </a:lnTo>
                  <a:lnTo>
                    <a:pt x="34255" y="32829"/>
                  </a:lnTo>
                  <a:lnTo>
                    <a:pt x="38555" y="26713"/>
                  </a:lnTo>
                  <a:lnTo>
                    <a:pt x="40132" y="19227"/>
                  </a:lnTo>
                  <a:lnTo>
                    <a:pt x="38555" y="11744"/>
                  </a:lnTo>
                  <a:lnTo>
                    <a:pt x="34255" y="5632"/>
                  </a:lnTo>
                  <a:lnTo>
                    <a:pt x="27873" y="1511"/>
                  </a:lnTo>
                  <a:lnTo>
                    <a:pt x="20053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492180" y="6333743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132" y="19227"/>
                  </a:moveTo>
                  <a:lnTo>
                    <a:pt x="38555" y="26713"/>
                  </a:lnTo>
                  <a:lnTo>
                    <a:pt x="34255" y="32829"/>
                  </a:lnTo>
                  <a:lnTo>
                    <a:pt x="27873" y="36955"/>
                  </a:lnTo>
                  <a:lnTo>
                    <a:pt x="20053" y="38468"/>
                  </a:lnTo>
                  <a:lnTo>
                    <a:pt x="12247" y="36955"/>
                  </a:lnTo>
                  <a:lnTo>
                    <a:pt x="5873" y="32829"/>
                  </a:lnTo>
                  <a:lnTo>
                    <a:pt x="1575" y="26713"/>
                  </a:lnTo>
                  <a:lnTo>
                    <a:pt x="0" y="19227"/>
                  </a:lnTo>
                  <a:lnTo>
                    <a:pt x="1575" y="11744"/>
                  </a:lnTo>
                  <a:lnTo>
                    <a:pt x="5873" y="5632"/>
                  </a:lnTo>
                  <a:lnTo>
                    <a:pt x="12247" y="1511"/>
                  </a:lnTo>
                  <a:lnTo>
                    <a:pt x="20053" y="0"/>
                  </a:lnTo>
                  <a:lnTo>
                    <a:pt x="27873" y="1511"/>
                  </a:lnTo>
                  <a:lnTo>
                    <a:pt x="34255" y="5632"/>
                  </a:lnTo>
                  <a:lnTo>
                    <a:pt x="38555" y="11744"/>
                  </a:lnTo>
                  <a:lnTo>
                    <a:pt x="40132" y="19227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4494669" y="6336258"/>
              <a:ext cx="36830" cy="33020"/>
            </a:xfrm>
            <a:custGeom>
              <a:avLst/>
              <a:gdLst/>
              <a:ahLst/>
              <a:cxnLst/>
              <a:rect l="l" t="t" r="r" b="b"/>
              <a:pathLst>
                <a:path w="36829" h="33020">
                  <a:moveTo>
                    <a:pt x="8369" y="0"/>
                  </a:moveTo>
                  <a:lnTo>
                    <a:pt x="0" y="4165"/>
                  </a:lnTo>
                  <a:lnTo>
                    <a:pt x="0" y="7518"/>
                  </a:lnTo>
                  <a:lnTo>
                    <a:pt x="4242" y="23414"/>
                  </a:lnTo>
                  <a:lnTo>
                    <a:pt x="8791" y="31151"/>
                  </a:lnTo>
                  <a:lnTo>
                    <a:pt x="16469" y="32923"/>
                  </a:lnTo>
                  <a:lnTo>
                    <a:pt x="30099" y="30924"/>
                  </a:lnTo>
                  <a:lnTo>
                    <a:pt x="36804" y="20891"/>
                  </a:lnTo>
                  <a:lnTo>
                    <a:pt x="15875" y="20053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4494669" y="6336258"/>
              <a:ext cx="36830" cy="33020"/>
            </a:xfrm>
            <a:custGeom>
              <a:avLst/>
              <a:gdLst/>
              <a:ahLst/>
              <a:cxnLst/>
              <a:rect l="l" t="t" r="r" b="b"/>
              <a:pathLst>
                <a:path w="36829" h="33020">
                  <a:moveTo>
                    <a:pt x="0" y="7518"/>
                  </a:moveTo>
                  <a:lnTo>
                    <a:pt x="4242" y="23414"/>
                  </a:lnTo>
                  <a:lnTo>
                    <a:pt x="8791" y="31151"/>
                  </a:lnTo>
                  <a:lnTo>
                    <a:pt x="16469" y="32923"/>
                  </a:lnTo>
                  <a:lnTo>
                    <a:pt x="30099" y="30924"/>
                  </a:lnTo>
                  <a:lnTo>
                    <a:pt x="36804" y="20891"/>
                  </a:lnTo>
                  <a:lnTo>
                    <a:pt x="15875" y="20053"/>
                  </a:lnTo>
                  <a:lnTo>
                    <a:pt x="8369" y="0"/>
                  </a:lnTo>
                  <a:lnTo>
                    <a:pt x="0" y="4165"/>
                  </a:lnTo>
                  <a:lnTo>
                    <a:pt x="0" y="7518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4512233" y="6333743"/>
              <a:ext cx="19685" cy="18415"/>
            </a:xfrm>
            <a:custGeom>
              <a:avLst/>
              <a:gdLst/>
              <a:ahLst/>
              <a:cxnLst/>
              <a:rect l="l" t="t" r="r" b="b"/>
              <a:pathLst>
                <a:path w="19685" h="18414">
                  <a:moveTo>
                    <a:pt x="0" y="0"/>
                  </a:moveTo>
                  <a:lnTo>
                    <a:pt x="1250" y="11993"/>
                  </a:lnTo>
                  <a:lnTo>
                    <a:pt x="3671" y="17559"/>
                  </a:lnTo>
                  <a:lnTo>
                    <a:pt x="9067" y="18107"/>
                  </a:lnTo>
                  <a:lnTo>
                    <a:pt x="19240" y="15049"/>
                  </a:lnTo>
                  <a:lnTo>
                    <a:pt x="15913" y="33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4641024" y="6347116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20078" y="0"/>
                  </a:moveTo>
                  <a:lnTo>
                    <a:pt x="12264" y="1513"/>
                  </a:lnTo>
                  <a:lnTo>
                    <a:pt x="5881" y="5640"/>
                  </a:lnTo>
                  <a:lnTo>
                    <a:pt x="1578" y="11760"/>
                  </a:lnTo>
                  <a:lnTo>
                    <a:pt x="0" y="19253"/>
                  </a:lnTo>
                  <a:lnTo>
                    <a:pt x="1578" y="26731"/>
                  </a:lnTo>
                  <a:lnTo>
                    <a:pt x="5881" y="32843"/>
                  </a:lnTo>
                  <a:lnTo>
                    <a:pt x="12264" y="36967"/>
                  </a:lnTo>
                  <a:lnTo>
                    <a:pt x="20078" y="38480"/>
                  </a:lnTo>
                  <a:lnTo>
                    <a:pt x="27886" y="36967"/>
                  </a:lnTo>
                  <a:lnTo>
                    <a:pt x="34264" y="32843"/>
                  </a:lnTo>
                  <a:lnTo>
                    <a:pt x="38566" y="26731"/>
                  </a:lnTo>
                  <a:lnTo>
                    <a:pt x="40144" y="19253"/>
                  </a:lnTo>
                  <a:lnTo>
                    <a:pt x="38566" y="11760"/>
                  </a:lnTo>
                  <a:lnTo>
                    <a:pt x="34264" y="5640"/>
                  </a:lnTo>
                  <a:lnTo>
                    <a:pt x="27886" y="1513"/>
                  </a:lnTo>
                  <a:lnTo>
                    <a:pt x="20078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4641024" y="6347116"/>
              <a:ext cx="40640" cy="38735"/>
            </a:xfrm>
            <a:custGeom>
              <a:avLst/>
              <a:gdLst/>
              <a:ahLst/>
              <a:cxnLst/>
              <a:rect l="l" t="t" r="r" b="b"/>
              <a:pathLst>
                <a:path w="40639" h="38735">
                  <a:moveTo>
                    <a:pt x="40144" y="19253"/>
                  </a:moveTo>
                  <a:lnTo>
                    <a:pt x="38566" y="26731"/>
                  </a:lnTo>
                  <a:lnTo>
                    <a:pt x="34264" y="32843"/>
                  </a:lnTo>
                  <a:lnTo>
                    <a:pt x="27886" y="36967"/>
                  </a:lnTo>
                  <a:lnTo>
                    <a:pt x="20078" y="38480"/>
                  </a:lnTo>
                  <a:lnTo>
                    <a:pt x="12264" y="36967"/>
                  </a:lnTo>
                  <a:lnTo>
                    <a:pt x="5881" y="32843"/>
                  </a:lnTo>
                  <a:lnTo>
                    <a:pt x="1578" y="26731"/>
                  </a:lnTo>
                  <a:lnTo>
                    <a:pt x="0" y="19253"/>
                  </a:lnTo>
                  <a:lnTo>
                    <a:pt x="1578" y="11760"/>
                  </a:lnTo>
                  <a:lnTo>
                    <a:pt x="5881" y="5640"/>
                  </a:lnTo>
                  <a:lnTo>
                    <a:pt x="12264" y="1513"/>
                  </a:lnTo>
                  <a:lnTo>
                    <a:pt x="20078" y="0"/>
                  </a:lnTo>
                  <a:lnTo>
                    <a:pt x="27886" y="1513"/>
                  </a:lnTo>
                  <a:lnTo>
                    <a:pt x="34264" y="5640"/>
                  </a:lnTo>
                  <a:lnTo>
                    <a:pt x="38566" y="11760"/>
                  </a:lnTo>
                  <a:lnTo>
                    <a:pt x="40144" y="19253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4643539" y="6349644"/>
              <a:ext cx="36830" cy="33020"/>
            </a:xfrm>
            <a:custGeom>
              <a:avLst/>
              <a:gdLst/>
              <a:ahLst/>
              <a:cxnLst/>
              <a:rect l="l" t="t" r="r" b="b"/>
              <a:pathLst>
                <a:path w="36829" h="33020">
                  <a:moveTo>
                    <a:pt x="8356" y="0"/>
                  </a:moveTo>
                  <a:lnTo>
                    <a:pt x="0" y="4178"/>
                  </a:lnTo>
                  <a:lnTo>
                    <a:pt x="0" y="7505"/>
                  </a:lnTo>
                  <a:lnTo>
                    <a:pt x="4220" y="23394"/>
                  </a:lnTo>
                  <a:lnTo>
                    <a:pt x="8764" y="31129"/>
                  </a:lnTo>
                  <a:lnTo>
                    <a:pt x="16453" y="32903"/>
                  </a:lnTo>
                  <a:lnTo>
                    <a:pt x="30111" y="30911"/>
                  </a:lnTo>
                  <a:lnTo>
                    <a:pt x="36791" y="20891"/>
                  </a:lnTo>
                  <a:lnTo>
                    <a:pt x="15887" y="20053"/>
                  </a:lnTo>
                  <a:lnTo>
                    <a:pt x="8356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4643539" y="6349644"/>
              <a:ext cx="36830" cy="33020"/>
            </a:xfrm>
            <a:custGeom>
              <a:avLst/>
              <a:gdLst/>
              <a:ahLst/>
              <a:cxnLst/>
              <a:rect l="l" t="t" r="r" b="b"/>
              <a:pathLst>
                <a:path w="36829" h="33020">
                  <a:moveTo>
                    <a:pt x="0" y="7505"/>
                  </a:moveTo>
                  <a:lnTo>
                    <a:pt x="4220" y="23394"/>
                  </a:lnTo>
                  <a:lnTo>
                    <a:pt x="8764" y="31129"/>
                  </a:lnTo>
                  <a:lnTo>
                    <a:pt x="16453" y="32903"/>
                  </a:lnTo>
                  <a:lnTo>
                    <a:pt x="30111" y="30911"/>
                  </a:lnTo>
                  <a:lnTo>
                    <a:pt x="36791" y="20891"/>
                  </a:lnTo>
                  <a:lnTo>
                    <a:pt x="15887" y="20053"/>
                  </a:lnTo>
                  <a:lnTo>
                    <a:pt x="8356" y="0"/>
                  </a:lnTo>
                  <a:lnTo>
                    <a:pt x="0" y="4178"/>
                  </a:lnTo>
                  <a:lnTo>
                    <a:pt x="0" y="7505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4661103" y="6347116"/>
              <a:ext cx="19685" cy="18415"/>
            </a:xfrm>
            <a:custGeom>
              <a:avLst/>
              <a:gdLst/>
              <a:ahLst/>
              <a:cxnLst/>
              <a:rect l="l" t="t" r="r" b="b"/>
              <a:pathLst>
                <a:path w="19685" h="18414">
                  <a:moveTo>
                    <a:pt x="0" y="0"/>
                  </a:moveTo>
                  <a:lnTo>
                    <a:pt x="1236" y="12001"/>
                  </a:lnTo>
                  <a:lnTo>
                    <a:pt x="3651" y="17570"/>
                  </a:lnTo>
                  <a:lnTo>
                    <a:pt x="9047" y="18120"/>
                  </a:lnTo>
                  <a:lnTo>
                    <a:pt x="19227" y="15062"/>
                  </a:lnTo>
                  <a:lnTo>
                    <a:pt x="15887" y="33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4491342" y="5770943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79">
                  <a:moveTo>
                    <a:pt x="20891" y="0"/>
                  </a:moveTo>
                  <a:lnTo>
                    <a:pt x="12767" y="1674"/>
                  </a:lnTo>
                  <a:lnTo>
                    <a:pt x="6126" y="6242"/>
                  </a:lnTo>
                  <a:lnTo>
                    <a:pt x="1644" y="13019"/>
                  </a:lnTo>
                  <a:lnTo>
                    <a:pt x="0" y="21323"/>
                  </a:lnTo>
                  <a:lnTo>
                    <a:pt x="1644" y="29627"/>
                  </a:lnTo>
                  <a:lnTo>
                    <a:pt x="6126" y="36404"/>
                  </a:lnTo>
                  <a:lnTo>
                    <a:pt x="12767" y="40972"/>
                  </a:lnTo>
                  <a:lnTo>
                    <a:pt x="20891" y="42646"/>
                  </a:lnTo>
                  <a:lnTo>
                    <a:pt x="29032" y="40972"/>
                  </a:lnTo>
                  <a:lnTo>
                    <a:pt x="35685" y="36404"/>
                  </a:lnTo>
                  <a:lnTo>
                    <a:pt x="40174" y="29627"/>
                  </a:lnTo>
                  <a:lnTo>
                    <a:pt x="41821" y="21323"/>
                  </a:lnTo>
                  <a:lnTo>
                    <a:pt x="40174" y="13019"/>
                  </a:lnTo>
                  <a:lnTo>
                    <a:pt x="35685" y="6242"/>
                  </a:lnTo>
                  <a:lnTo>
                    <a:pt x="29032" y="1674"/>
                  </a:lnTo>
                  <a:lnTo>
                    <a:pt x="20891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4491342" y="5770943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79">
                  <a:moveTo>
                    <a:pt x="41821" y="21323"/>
                  </a:moveTo>
                  <a:lnTo>
                    <a:pt x="40174" y="29627"/>
                  </a:lnTo>
                  <a:lnTo>
                    <a:pt x="35685" y="36404"/>
                  </a:lnTo>
                  <a:lnTo>
                    <a:pt x="29032" y="40972"/>
                  </a:lnTo>
                  <a:lnTo>
                    <a:pt x="20891" y="42646"/>
                  </a:lnTo>
                  <a:lnTo>
                    <a:pt x="12767" y="40972"/>
                  </a:lnTo>
                  <a:lnTo>
                    <a:pt x="6126" y="36404"/>
                  </a:lnTo>
                  <a:lnTo>
                    <a:pt x="1644" y="29627"/>
                  </a:lnTo>
                  <a:lnTo>
                    <a:pt x="0" y="21323"/>
                  </a:lnTo>
                  <a:lnTo>
                    <a:pt x="1644" y="13019"/>
                  </a:lnTo>
                  <a:lnTo>
                    <a:pt x="6126" y="6242"/>
                  </a:lnTo>
                  <a:lnTo>
                    <a:pt x="12767" y="1674"/>
                  </a:lnTo>
                  <a:lnTo>
                    <a:pt x="20891" y="0"/>
                  </a:lnTo>
                  <a:lnTo>
                    <a:pt x="29032" y="1674"/>
                  </a:lnTo>
                  <a:lnTo>
                    <a:pt x="35685" y="6242"/>
                  </a:lnTo>
                  <a:lnTo>
                    <a:pt x="40174" y="13019"/>
                  </a:lnTo>
                  <a:lnTo>
                    <a:pt x="41821" y="21323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4494669" y="5773445"/>
              <a:ext cx="8890" cy="34290"/>
            </a:xfrm>
            <a:custGeom>
              <a:avLst/>
              <a:gdLst/>
              <a:ahLst/>
              <a:cxnLst/>
              <a:rect l="l" t="t" r="r" b="b"/>
              <a:pathLst>
                <a:path w="8889" h="34289">
                  <a:moveTo>
                    <a:pt x="8369" y="0"/>
                  </a:moveTo>
                  <a:lnTo>
                    <a:pt x="0" y="6692"/>
                  </a:lnTo>
                  <a:lnTo>
                    <a:pt x="1689" y="32626"/>
                  </a:lnTo>
                  <a:lnTo>
                    <a:pt x="8369" y="34290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4494669" y="5773445"/>
              <a:ext cx="8890" cy="34290"/>
            </a:xfrm>
            <a:custGeom>
              <a:avLst/>
              <a:gdLst/>
              <a:ahLst/>
              <a:cxnLst/>
              <a:rect l="l" t="t" r="r" b="b"/>
              <a:pathLst>
                <a:path w="8889" h="34289">
                  <a:moveTo>
                    <a:pt x="0" y="6692"/>
                  </a:moveTo>
                  <a:lnTo>
                    <a:pt x="1689" y="32626"/>
                  </a:lnTo>
                  <a:lnTo>
                    <a:pt x="8369" y="34290"/>
                  </a:lnTo>
                  <a:lnTo>
                    <a:pt x="8369" y="0"/>
                  </a:lnTo>
                  <a:lnTo>
                    <a:pt x="0" y="6692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4511166" y="577178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4433" y="0"/>
                  </a:moveTo>
                  <a:lnTo>
                    <a:pt x="0" y="13486"/>
                  </a:lnTo>
                  <a:lnTo>
                    <a:pt x="351" y="20115"/>
                  </a:lnTo>
                  <a:lnTo>
                    <a:pt x="7135" y="21808"/>
                  </a:lnTo>
                  <a:lnTo>
                    <a:pt x="21997" y="20485"/>
                  </a:lnTo>
                  <a:lnTo>
                    <a:pt x="20772" y="9106"/>
                  </a:lnTo>
                  <a:lnTo>
                    <a:pt x="18535" y="3179"/>
                  </a:lnTo>
                  <a:lnTo>
                    <a:pt x="13637" y="784"/>
                  </a:lnTo>
                  <a:lnTo>
                    <a:pt x="4433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4511166" y="577178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4433" y="0"/>
                  </a:moveTo>
                  <a:lnTo>
                    <a:pt x="0" y="13486"/>
                  </a:lnTo>
                  <a:lnTo>
                    <a:pt x="351" y="20115"/>
                  </a:lnTo>
                  <a:lnTo>
                    <a:pt x="7135" y="21808"/>
                  </a:lnTo>
                  <a:lnTo>
                    <a:pt x="21997" y="20485"/>
                  </a:lnTo>
                  <a:lnTo>
                    <a:pt x="20772" y="9106"/>
                  </a:lnTo>
                  <a:lnTo>
                    <a:pt x="18535" y="3179"/>
                  </a:lnTo>
                  <a:lnTo>
                    <a:pt x="13637" y="784"/>
                  </a:lnTo>
                  <a:lnTo>
                    <a:pt x="4433" y="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4503038" y="580773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-2286" y="419"/>
                  </a:moveTo>
                  <a:lnTo>
                    <a:pt x="24015" y="419"/>
                  </a:lnTo>
                </a:path>
              </a:pathLst>
            </a:custGeom>
            <a:ln w="5410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4639335" y="5783478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79">
                  <a:moveTo>
                    <a:pt x="20916" y="0"/>
                  </a:moveTo>
                  <a:lnTo>
                    <a:pt x="12773" y="1676"/>
                  </a:lnTo>
                  <a:lnTo>
                    <a:pt x="6124" y="6248"/>
                  </a:lnTo>
                  <a:lnTo>
                    <a:pt x="1643" y="13030"/>
                  </a:lnTo>
                  <a:lnTo>
                    <a:pt x="0" y="21336"/>
                  </a:lnTo>
                  <a:lnTo>
                    <a:pt x="1643" y="29639"/>
                  </a:lnTo>
                  <a:lnTo>
                    <a:pt x="6124" y="36417"/>
                  </a:lnTo>
                  <a:lnTo>
                    <a:pt x="12773" y="40984"/>
                  </a:lnTo>
                  <a:lnTo>
                    <a:pt x="20916" y="42659"/>
                  </a:lnTo>
                  <a:lnTo>
                    <a:pt x="29060" y="40984"/>
                  </a:lnTo>
                  <a:lnTo>
                    <a:pt x="35709" y="36417"/>
                  </a:lnTo>
                  <a:lnTo>
                    <a:pt x="40190" y="29639"/>
                  </a:lnTo>
                  <a:lnTo>
                    <a:pt x="41833" y="21336"/>
                  </a:lnTo>
                  <a:lnTo>
                    <a:pt x="40190" y="13030"/>
                  </a:lnTo>
                  <a:lnTo>
                    <a:pt x="35709" y="6248"/>
                  </a:lnTo>
                  <a:lnTo>
                    <a:pt x="29060" y="1676"/>
                  </a:lnTo>
                  <a:lnTo>
                    <a:pt x="20916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4639335" y="5783478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79">
                  <a:moveTo>
                    <a:pt x="41833" y="21336"/>
                  </a:moveTo>
                  <a:lnTo>
                    <a:pt x="40190" y="29639"/>
                  </a:lnTo>
                  <a:lnTo>
                    <a:pt x="35709" y="36417"/>
                  </a:lnTo>
                  <a:lnTo>
                    <a:pt x="29060" y="40984"/>
                  </a:lnTo>
                  <a:lnTo>
                    <a:pt x="20916" y="42659"/>
                  </a:lnTo>
                  <a:lnTo>
                    <a:pt x="12773" y="40984"/>
                  </a:lnTo>
                  <a:lnTo>
                    <a:pt x="6124" y="36417"/>
                  </a:lnTo>
                  <a:lnTo>
                    <a:pt x="1643" y="29639"/>
                  </a:lnTo>
                  <a:lnTo>
                    <a:pt x="0" y="21336"/>
                  </a:lnTo>
                  <a:lnTo>
                    <a:pt x="1643" y="13030"/>
                  </a:lnTo>
                  <a:lnTo>
                    <a:pt x="6124" y="6248"/>
                  </a:lnTo>
                  <a:lnTo>
                    <a:pt x="12773" y="1676"/>
                  </a:lnTo>
                  <a:lnTo>
                    <a:pt x="20916" y="0"/>
                  </a:lnTo>
                  <a:lnTo>
                    <a:pt x="29060" y="1676"/>
                  </a:lnTo>
                  <a:lnTo>
                    <a:pt x="35709" y="6248"/>
                  </a:lnTo>
                  <a:lnTo>
                    <a:pt x="40190" y="13030"/>
                  </a:lnTo>
                  <a:lnTo>
                    <a:pt x="41833" y="21336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4642700" y="5785992"/>
              <a:ext cx="8890" cy="34290"/>
            </a:xfrm>
            <a:custGeom>
              <a:avLst/>
              <a:gdLst/>
              <a:ahLst/>
              <a:cxnLst/>
              <a:rect l="l" t="t" r="r" b="b"/>
              <a:pathLst>
                <a:path w="8889" h="34289">
                  <a:moveTo>
                    <a:pt x="8343" y="0"/>
                  </a:moveTo>
                  <a:lnTo>
                    <a:pt x="0" y="6692"/>
                  </a:lnTo>
                  <a:lnTo>
                    <a:pt x="1676" y="32626"/>
                  </a:lnTo>
                  <a:lnTo>
                    <a:pt x="8343" y="34290"/>
                  </a:lnTo>
                  <a:lnTo>
                    <a:pt x="8343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4642700" y="5785992"/>
              <a:ext cx="8890" cy="34290"/>
            </a:xfrm>
            <a:custGeom>
              <a:avLst/>
              <a:gdLst/>
              <a:ahLst/>
              <a:cxnLst/>
              <a:rect l="l" t="t" r="r" b="b"/>
              <a:pathLst>
                <a:path w="8889" h="34289">
                  <a:moveTo>
                    <a:pt x="0" y="6692"/>
                  </a:moveTo>
                  <a:lnTo>
                    <a:pt x="1676" y="32626"/>
                  </a:lnTo>
                  <a:lnTo>
                    <a:pt x="8343" y="34290"/>
                  </a:lnTo>
                  <a:lnTo>
                    <a:pt x="8343" y="0"/>
                  </a:lnTo>
                  <a:lnTo>
                    <a:pt x="0" y="6692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4659178" y="578431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4426" y="0"/>
                  </a:moveTo>
                  <a:lnTo>
                    <a:pt x="0" y="13493"/>
                  </a:lnTo>
                  <a:lnTo>
                    <a:pt x="354" y="20126"/>
                  </a:lnTo>
                  <a:lnTo>
                    <a:pt x="7135" y="21820"/>
                  </a:lnTo>
                  <a:lnTo>
                    <a:pt x="21990" y="20497"/>
                  </a:lnTo>
                  <a:lnTo>
                    <a:pt x="20765" y="9118"/>
                  </a:lnTo>
                  <a:lnTo>
                    <a:pt x="18527" y="3190"/>
                  </a:lnTo>
                  <a:lnTo>
                    <a:pt x="13630" y="791"/>
                  </a:lnTo>
                  <a:lnTo>
                    <a:pt x="4426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4659178" y="578431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4426" y="0"/>
                  </a:moveTo>
                  <a:lnTo>
                    <a:pt x="0" y="13493"/>
                  </a:lnTo>
                  <a:lnTo>
                    <a:pt x="354" y="20126"/>
                  </a:lnTo>
                  <a:lnTo>
                    <a:pt x="7135" y="21820"/>
                  </a:lnTo>
                  <a:lnTo>
                    <a:pt x="21990" y="20497"/>
                  </a:lnTo>
                  <a:lnTo>
                    <a:pt x="20765" y="9118"/>
                  </a:lnTo>
                  <a:lnTo>
                    <a:pt x="18527" y="3190"/>
                  </a:lnTo>
                  <a:lnTo>
                    <a:pt x="13630" y="791"/>
                  </a:lnTo>
                  <a:lnTo>
                    <a:pt x="4426" y="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4651044" y="582028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-2286" y="412"/>
                  </a:moveTo>
                  <a:lnTo>
                    <a:pt x="24053" y="412"/>
                  </a:lnTo>
                </a:path>
              </a:pathLst>
            </a:custGeom>
            <a:ln w="5397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4379277" y="5756719"/>
              <a:ext cx="17780" cy="52705"/>
            </a:xfrm>
            <a:custGeom>
              <a:avLst/>
              <a:gdLst/>
              <a:ahLst/>
              <a:cxnLst/>
              <a:rect l="l" t="t" r="r" b="b"/>
              <a:pathLst>
                <a:path w="17779" h="52704">
                  <a:moveTo>
                    <a:pt x="12847" y="18877"/>
                  </a:moveTo>
                  <a:lnTo>
                    <a:pt x="0" y="25933"/>
                  </a:lnTo>
                  <a:lnTo>
                    <a:pt x="0" y="51854"/>
                  </a:lnTo>
                  <a:lnTo>
                    <a:pt x="13385" y="52679"/>
                  </a:lnTo>
                  <a:lnTo>
                    <a:pt x="12847" y="18877"/>
                  </a:lnTo>
                  <a:close/>
                </a:path>
                <a:path w="17779" h="52704">
                  <a:moveTo>
                    <a:pt x="12664" y="7364"/>
                  </a:moveTo>
                  <a:lnTo>
                    <a:pt x="12847" y="18877"/>
                  </a:lnTo>
                  <a:lnTo>
                    <a:pt x="17468" y="14014"/>
                  </a:lnTo>
                  <a:lnTo>
                    <a:pt x="14476" y="8759"/>
                  </a:lnTo>
                  <a:lnTo>
                    <a:pt x="12664" y="7364"/>
                  </a:lnTo>
                  <a:close/>
                </a:path>
                <a:path w="17779" h="52704">
                  <a:moveTo>
                    <a:pt x="12547" y="0"/>
                  </a:moveTo>
                  <a:lnTo>
                    <a:pt x="4190" y="838"/>
                  </a:lnTo>
                  <a:lnTo>
                    <a:pt x="12664" y="7364"/>
                  </a:lnTo>
                  <a:lnTo>
                    <a:pt x="12547" y="0"/>
                  </a:lnTo>
                  <a:close/>
                </a:path>
              </a:pathLst>
            </a:custGeom>
            <a:solidFill>
              <a:srgbClr val="B3B3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4374261" y="5636310"/>
              <a:ext cx="442595" cy="833755"/>
            </a:xfrm>
            <a:custGeom>
              <a:avLst/>
              <a:gdLst/>
              <a:ahLst/>
              <a:cxnLst/>
              <a:rect l="l" t="t" r="r" b="b"/>
              <a:pathLst>
                <a:path w="442595" h="833754">
                  <a:moveTo>
                    <a:pt x="9207" y="121246"/>
                  </a:moveTo>
                  <a:lnTo>
                    <a:pt x="19493" y="129168"/>
                  </a:lnTo>
                  <a:lnTo>
                    <a:pt x="22485" y="134423"/>
                  </a:lnTo>
                  <a:lnTo>
                    <a:pt x="17790" y="139363"/>
                  </a:lnTo>
                  <a:lnTo>
                    <a:pt x="5016" y="146342"/>
                  </a:lnTo>
                  <a:lnTo>
                    <a:pt x="5016" y="172262"/>
                  </a:lnTo>
                  <a:lnTo>
                    <a:pt x="18402" y="173088"/>
                  </a:lnTo>
                  <a:lnTo>
                    <a:pt x="17564" y="120408"/>
                  </a:lnTo>
                  <a:lnTo>
                    <a:pt x="9207" y="121246"/>
                  </a:lnTo>
                  <a:close/>
                </a:path>
                <a:path w="442595" h="833754">
                  <a:moveTo>
                    <a:pt x="0" y="0"/>
                  </a:moveTo>
                  <a:lnTo>
                    <a:pt x="419798" y="31762"/>
                  </a:lnTo>
                  <a:lnTo>
                    <a:pt x="436524" y="52679"/>
                  </a:lnTo>
                  <a:lnTo>
                    <a:pt x="436524" y="245021"/>
                  </a:lnTo>
                  <a:lnTo>
                    <a:pt x="426491" y="250037"/>
                  </a:lnTo>
                  <a:lnTo>
                    <a:pt x="429844" y="684872"/>
                  </a:lnTo>
                  <a:lnTo>
                    <a:pt x="434009" y="688238"/>
                  </a:lnTo>
                  <a:lnTo>
                    <a:pt x="436524" y="714997"/>
                  </a:lnTo>
                  <a:lnTo>
                    <a:pt x="431495" y="719175"/>
                  </a:lnTo>
                  <a:lnTo>
                    <a:pt x="430736" y="733695"/>
                  </a:lnTo>
                  <a:lnTo>
                    <a:pt x="431617" y="741322"/>
                  </a:lnTo>
                  <a:lnTo>
                    <a:pt x="435158" y="744566"/>
                  </a:lnTo>
                  <a:lnTo>
                    <a:pt x="442379" y="745934"/>
                  </a:lnTo>
                  <a:lnTo>
                    <a:pt x="442379" y="755954"/>
                  </a:lnTo>
                  <a:lnTo>
                    <a:pt x="434009" y="766851"/>
                  </a:lnTo>
                  <a:lnTo>
                    <a:pt x="434009" y="833742"/>
                  </a:lnTo>
                </a:path>
                <a:path w="442595" h="833754">
                  <a:moveTo>
                    <a:pt x="418134" y="286397"/>
                  </a:moveTo>
                  <a:lnTo>
                    <a:pt x="416425" y="294708"/>
                  </a:lnTo>
                  <a:lnTo>
                    <a:pt x="411764" y="301490"/>
                  </a:lnTo>
                  <a:lnTo>
                    <a:pt x="404852" y="306059"/>
                  </a:lnTo>
                  <a:lnTo>
                    <a:pt x="396392" y="307733"/>
                  </a:lnTo>
                  <a:lnTo>
                    <a:pt x="387921" y="306059"/>
                  </a:lnTo>
                  <a:lnTo>
                    <a:pt x="381011" y="301490"/>
                  </a:lnTo>
                  <a:lnTo>
                    <a:pt x="376355" y="294708"/>
                  </a:lnTo>
                  <a:lnTo>
                    <a:pt x="374650" y="286397"/>
                  </a:lnTo>
                  <a:lnTo>
                    <a:pt x="376355" y="278111"/>
                  </a:lnTo>
                  <a:lnTo>
                    <a:pt x="381011" y="271337"/>
                  </a:lnTo>
                  <a:lnTo>
                    <a:pt x="387921" y="266764"/>
                  </a:lnTo>
                  <a:lnTo>
                    <a:pt x="396392" y="265087"/>
                  </a:lnTo>
                  <a:lnTo>
                    <a:pt x="404852" y="266764"/>
                  </a:lnTo>
                  <a:lnTo>
                    <a:pt x="411764" y="271337"/>
                  </a:lnTo>
                  <a:lnTo>
                    <a:pt x="416425" y="278111"/>
                  </a:lnTo>
                  <a:lnTo>
                    <a:pt x="418134" y="286397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4414812" y="6296951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21755" y="0"/>
                  </a:moveTo>
                  <a:lnTo>
                    <a:pt x="13292" y="1674"/>
                  </a:lnTo>
                  <a:lnTo>
                    <a:pt x="6376" y="6242"/>
                  </a:lnTo>
                  <a:lnTo>
                    <a:pt x="1711" y="13019"/>
                  </a:lnTo>
                  <a:lnTo>
                    <a:pt x="0" y="21323"/>
                  </a:lnTo>
                  <a:lnTo>
                    <a:pt x="1711" y="29627"/>
                  </a:lnTo>
                  <a:lnTo>
                    <a:pt x="6376" y="36404"/>
                  </a:lnTo>
                  <a:lnTo>
                    <a:pt x="13292" y="40972"/>
                  </a:lnTo>
                  <a:lnTo>
                    <a:pt x="21755" y="42646"/>
                  </a:lnTo>
                  <a:lnTo>
                    <a:pt x="30213" y="40972"/>
                  </a:lnTo>
                  <a:lnTo>
                    <a:pt x="37120" y="36404"/>
                  </a:lnTo>
                  <a:lnTo>
                    <a:pt x="41777" y="29627"/>
                  </a:lnTo>
                  <a:lnTo>
                    <a:pt x="43484" y="21323"/>
                  </a:lnTo>
                  <a:lnTo>
                    <a:pt x="41777" y="13019"/>
                  </a:lnTo>
                  <a:lnTo>
                    <a:pt x="37120" y="6242"/>
                  </a:lnTo>
                  <a:lnTo>
                    <a:pt x="30213" y="1674"/>
                  </a:lnTo>
                  <a:lnTo>
                    <a:pt x="21755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4414812" y="6296951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43484" y="21323"/>
                  </a:moveTo>
                  <a:lnTo>
                    <a:pt x="41777" y="29627"/>
                  </a:lnTo>
                  <a:lnTo>
                    <a:pt x="37120" y="36404"/>
                  </a:lnTo>
                  <a:lnTo>
                    <a:pt x="30213" y="40972"/>
                  </a:lnTo>
                  <a:lnTo>
                    <a:pt x="21755" y="42646"/>
                  </a:lnTo>
                  <a:lnTo>
                    <a:pt x="13292" y="40972"/>
                  </a:lnTo>
                  <a:lnTo>
                    <a:pt x="6376" y="36404"/>
                  </a:lnTo>
                  <a:lnTo>
                    <a:pt x="1711" y="29627"/>
                  </a:lnTo>
                  <a:lnTo>
                    <a:pt x="0" y="21323"/>
                  </a:lnTo>
                  <a:lnTo>
                    <a:pt x="1711" y="13019"/>
                  </a:lnTo>
                  <a:lnTo>
                    <a:pt x="6376" y="6242"/>
                  </a:lnTo>
                  <a:lnTo>
                    <a:pt x="13292" y="1674"/>
                  </a:lnTo>
                  <a:lnTo>
                    <a:pt x="21755" y="0"/>
                  </a:lnTo>
                  <a:lnTo>
                    <a:pt x="30213" y="1674"/>
                  </a:lnTo>
                  <a:lnTo>
                    <a:pt x="37120" y="6242"/>
                  </a:lnTo>
                  <a:lnTo>
                    <a:pt x="41777" y="13019"/>
                  </a:lnTo>
                  <a:lnTo>
                    <a:pt x="43484" y="21323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4418571" y="6299872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17995" y="0"/>
                  </a:moveTo>
                  <a:lnTo>
                    <a:pt x="10988" y="1446"/>
                  </a:lnTo>
                  <a:lnTo>
                    <a:pt x="5268" y="5391"/>
                  </a:lnTo>
                  <a:lnTo>
                    <a:pt x="1413" y="11240"/>
                  </a:lnTo>
                  <a:lnTo>
                    <a:pt x="0" y="18402"/>
                  </a:lnTo>
                  <a:lnTo>
                    <a:pt x="1413" y="25556"/>
                  </a:lnTo>
                  <a:lnTo>
                    <a:pt x="5268" y="31402"/>
                  </a:lnTo>
                  <a:lnTo>
                    <a:pt x="10988" y="35345"/>
                  </a:lnTo>
                  <a:lnTo>
                    <a:pt x="17995" y="36791"/>
                  </a:lnTo>
                  <a:lnTo>
                    <a:pt x="24990" y="35345"/>
                  </a:lnTo>
                  <a:lnTo>
                    <a:pt x="30707" y="31402"/>
                  </a:lnTo>
                  <a:lnTo>
                    <a:pt x="34564" y="25556"/>
                  </a:lnTo>
                  <a:lnTo>
                    <a:pt x="35979" y="18402"/>
                  </a:lnTo>
                  <a:lnTo>
                    <a:pt x="34564" y="11240"/>
                  </a:lnTo>
                  <a:lnTo>
                    <a:pt x="30707" y="5391"/>
                  </a:lnTo>
                  <a:lnTo>
                    <a:pt x="24990" y="1446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8F7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4418571" y="6299872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35979" y="18402"/>
                  </a:moveTo>
                  <a:lnTo>
                    <a:pt x="34564" y="25556"/>
                  </a:lnTo>
                  <a:lnTo>
                    <a:pt x="30707" y="31402"/>
                  </a:lnTo>
                  <a:lnTo>
                    <a:pt x="24990" y="35345"/>
                  </a:lnTo>
                  <a:lnTo>
                    <a:pt x="17995" y="36791"/>
                  </a:lnTo>
                  <a:lnTo>
                    <a:pt x="10988" y="35345"/>
                  </a:lnTo>
                  <a:lnTo>
                    <a:pt x="5268" y="31402"/>
                  </a:lnTo>
                  <a:lnTo>
                    <a:pt x="1413" y="25556"/>
                  </a:lnTo>
                  <a:lnTo>
                    <a:pt x="0" y="18402"/>
                  </a:lnTo>
                  <a:lnTo>
                    <a:pt x="1413" y="11240"/>
                  </a:lnTo>
                  <a:lnTo>
                    <a:pt x="5268" y="5391"/>
                  </a:lnTo>
                  <a:lnTo>
                    <a:pt x="10988" y="1446"/>
                  </a:lnTo>
                  <a:lnTo>
                    <a:pt x="17995" y="0"/>
                  </a:lnTo>
                  <a:lnTo>
                    <a:pt x="24990" y="1446"/>
                  </a:lnTo>
                  <a:lnTo>
                    <a:pt x="30707" y="5391"/>
                  </a:lnTo>
                  <a:lnTo>
                    <a:pt x="34564" y="11240"/>
                  </a:lnTo>
                  <a:lnTo>
                    <a:pt x="35979" y="18402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4424857" y="6306553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5">
                  <a:moveTo>
                    <a:pt x="9626" y="0"/>
                  </a:moveTo>
                  <a:lnTo>
                    <a:pt x="12128" y="23418"/>
                  </a:lnTo>
                </a:path>
                <a:path w="23495" h="23495">
                  <a:moveTo>
                    <a:pt x="0" y="12979"/>
                  </a:moveTo>
                  <a:lnTo>
                    <a:pt x="23418" y="10452"/>
                  </a:lnTo>
                </a:path>
              </a:pathLst>
            </a:custGeom>
            <a:ln w="25400">
              <a:solidFill>
                <a:srgbClr val="40404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4713351" y="6324549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21767" y="0"/>
                  </a:moveTo>
                  <a:lnTo>
                    <a:pt x="13292" y="1674"/>
                  </a:lnTo>
                  <a:lnTo>
                    <a:pt x="6373" y="6242"/>
                  </a:lnTo>
                  <a:lnTo>
                    <a:pt x="1709" y="13019"/>
                  </a:lnTo>
                  <a:lnTo>
                    <a:pt x="0" y="21323"/>
                  </a:lnTo>
                  <a:lnTo>
                    <a:pt x="1709" y="29619"/>
                  </a:lnTo>
                  <a:lnTo>
                    <a:pt x="6373" y="36393"/>
                  </a:lnTo>
                  <a:lnTo>
                    <a:pt x="13292" y="40959"/>
                  </a:lnTo>
                  <a:lnTo>
                    <a:pt x="21767" y="42633"/>
                  </a:lnTo>
                  <a:lnTo>
                    <a:pt x="30210" y="40959"/>
                  </a:lnTo>
                  <a:lnTo>
                    <a:pt x="37118" y="36393"/>
                  </a:lnTo>
                  <a:lnTo>
                    <a:pt x="41784" y="29619"/>
                  </a:lnTo>
                  <a:lnTo>
                    <a:pt x="43497" y="21323"/>
                  </a:lnTo>
                  <a:lnTo>
                    <a:pt x="41784" y="13019"/>
                  </a:lnTo>
                  <a:lnTo>
                    <a:pt x="37118" y="6242"/>
                  </a:lnTo>
                  <a:lnTo>
                    <a:pt x="30210" y="1674"/>
                  </a:lnTo>
                  <a:lnTo>
                    <a:pt x="21767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4713351" y="6324549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43497" y="21323"/>
                  </a:moveTo>
                  <a:lnTo>
                    <a:pt x="41784" y="29619"/>
                  </a:lnTo>
                  <a:lnTo>
                    <a:pt x="37118" y="36393"/>
                  </a:lnTo>
                  <a:lnTo>
                    <a:pt x="30210" y="40959"/>
                  </a:lnTo>
                  <a:lnTo>
                    <a:pt x="21767" y="42633"/>
                  </a:lnTo>
                  <a:lnTo>
                    <a:pt x="13292" y="40959"/>
                  </a:lnTo>
                  <a:lnTo>
                    <a:pt x="6373" y="36393"/>
                  </a:lnTo>
                  <a:lnTo>
                    <a:pt x="1709" y="29619"/>
                  </a:lnTo>
                  <a:lnTo>
                    <a:pt x="0" y="21323"/>
                  </a:lnTo>
                  <a:lnTo>
                    <a:pt x="1709" y="13019"/>
                  </a:lnTo>
                  <a:lnTo>
                    <a:pt x="6373" y="6242"/>
                  </a:lnTo>
                  <a:lnTo>
                    <a:pt x="13292" y="1674"/>
                  </a:lnTo>
                  <a:lnTo>
                    <a:pt x="21767" y="0"/>
                  </a:lnTo>
                  <a:lnTo>
                    <a:pt x="30210" y="1674"/>
                  </a:lnTo>
                  <a:lnTo>
                    <a:pt x="37118" y="6242"/>
                  </a:lnTo>
                  <a:lnTo>
                    <a:pt x="41784" y="13019"/>
                  </a:lnTo>
                  <a:lnTo>
                    <a:pt x="43497" y="21323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4717122" y="6327470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17995" y="0"/>
                  </a:moveTo>
                  <a:lnTo>
                    <a:pt x="10988" y="1446"/>
                  </a:lnTo>
                  <a:lnTo>
                    <a:pt x="5268" y="5391"/>
                  </a:lnTo>
                  <a:lnTo>
                    <a:pt x="1413" y="11240"/>
                  </a:lnTo>
                  <a:lnTo>
                    <a:pt x="0" y="18402"/>
                  </a:lnTo>
                  <a:lnTo>
                    <a:pt x="1413" y="25561"/>
                  </a:lnTo>
                  <a:lnTo>
                    <a:pt x="5268" y="31407"/>
                  </a:lnTo>
                  <a:lnTo>
                    <a:pt x="10988" y="35347"/>
                  </a:lnTo>
                  <a:lnTo>
                    <a:pt x="17995" y="36791"/>
                  </a:lnTo>
                  <a:lnTo>
                    <a:pt x="24988" y="35347"/>
                  </a:lnTo>
                  <a:lnTo>
                    <a:pt x="30700" y="31407"/>
                  </a:lnTo>
                  <a:lnTo>
                    <a:pt x="34553" y="25561"/>
                  </a:lnTo>
                  <a:lnTo>
                    <a:pt x="35966" y="18402"/>
                  </a:lnTo>
                  <a:lnTo>
                    <a:pt x="34553" y="11240"/>
                  </a:lnTo>
                  <a:lnTo>
                    <a:pt x="30700" y="5391"/>
                  </a:lnTo>
                  <a:lnTo>
                    <a:pt x="24988" y="1446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8F7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4717122" y="6327470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35966" y="18402"/>
                  </a:moveTo>
                  <a:lnTo>
                    <a:pt x="34553" y="25561"/>
                  </a:lnTo>
                  <a:lnTo>
                    <a:pt x="30700" y="31407"/>
                  </a:lnTo>
                  <a:lnTo>
                    <a:pt x="24988" y="35347"/>
                  </a:lnTo>
                  <a:lnTo>
                    <a:pt x="17995" y="36791"/>
                  </a:lnTo>
                  <a:lnTo>
                    <a:pt x="10988" y="35347"/>
                  </a:lnTo>
                  <a:lnTo>
                    <a:pt x="5268" y="31407"/>
                  </a:lnTo>
                  <a:lnTo>
                    <a:pt x="1413" y="25561"/>
                  </a:lnTo>
                  <a:lnTo>
                    <a:pt x="0" y="18402"/>
                  </a:lnTo>
                  <a:lnTo>
                    <a:pt x="1413" y="11240"/>
                  </a:lnTo>
                  <a:lnTo>
                    <a:pt x="5268" y="5391"/>
                  </a:lnTo>
                  <a:lnTo>
                    <a:pt x="10988" y="1446"/>
                  </a:lnTo>
                  <a:lnTo>
                    <a:pt x="17995" y="0"/>
                  </a:lnTo>
                  <a:lnTo>
                    <a:pt x="24988" y="1446"/>
                  </a:lnTo>
                  <a:lnTo>
                    <a:pt x="30700" y="5391"/>
                  </a:lnTo>
                  <a:lnTo>
                    <a:pt x="34553" y="11240"/>
                  </a:lnTo>
                  <a:lnTo>
                    <a:pt x="35966" y="18402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4723383" y="6334162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5">
                  <a:moveTo>
                    <a:pt x="9613" y="0"/>
                  </a:moveTo>
                  <a:lnTo>
                    <a:pt x="12128" y="23418"/>
                  </a:lnTo>
                </a:path>
                <a:path w="23495" h="23495">
                  <a:moveTo>
                    <a:pt x="0" y="12954"/>
                  </a:moveTo>
                  <a:lnTo>
                    <a:pt x="23406" y="10439"/>
                  </a:lnTo>
                </a:path>
              </a:pathLst>
            </a:custGeom>
            <a:ln w="25400">
              <a:solidFill>
                <a:srgbClr val="40404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4355871" y="5851220"/>
              <a:ext cx="449580" cy="483870"/>
            </a:xfrm>
            <a:custGeom>
              <a:avLst/>
              <a:gdLst/>
              <a:ahLst/>
              <a:cxnLst/>
              <a:rect l="l" t="t" r="r" b="b"/>
              <a:pathLst>
                <a:path w="449579" h="483870">
                  <a:moveTo>
                    <a:pt x="7518" y="0"/>
                  </a:moveTo>
                  <a:lnTo>
                    <a:pt x="1676" y="850"/>
                  </a:lnTo>
                  <a:lnTo>
                    <a:pt x="825" y="430682"/>
                  </a:lnTo>
                  <a:lnTo>
                    <a:pt x="0" y="439877"/>
                  </a:lnTo>
                  <a:lnTo>
                    <a:pt x="9182" y="441540"/>
                  </a:lnTo>
                  <a:lnTo>
                    <a:pt x="444042" y="483362"/>
                  </a:lnTo>
                  <a:lnTo>
                    <a:pt x="448233" y="469963"/>
                  </a:lnTo>
                  <a:lnTo>
                    <a:pt x="449059" y="47675"/>
                  </a:lnTo>
                  <a:lnTo>
                    <a:pt x="448233" y="35953"/>
                  </a:lnTo>
                  <a:lnTo>
                    <a:pt x="440689" y="33439"/>
                  </a:lnTo>
                  <a:lnTo>
                    <a:pt x="7518" y="0"/>
                  </a:lnTo>
                  <a:close/>
                </a:path>
              </a:pathLst>
            </a:custGeom>
            <a:solidFill>
              <a:srgbClr val="D7D7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355871" y="5851220"/>
              <a:ext cx="449580" cy="483870"/>
            </a:xfrm>
            <a:custGeom>
              <a:avLst/>
              <a:gdLst/>
              <a:ahLst/>
              <a:cxnLst/>
              <a:rect l="l" t="t" r="r" b="b"/>
              <a:pathLst>
                <a:path w="449579" h="483870">
                  <a:moveTo>
                    <a:pt x="448233" y="469963"/>
                  </a:moveTo>
                  <a:lnTo>
                    <a:pt x="444042" y="483362"/>
                  </a:lnTo>
                  <a:lnTo>
                    <a:pt x="434847" y="482523"/>
                  </a:lnTo>
                  <a:lnTo>
                    <a:pt x="9182" y="441540"/>
                  </a:lnTo>
                  <a:lnTo>
                    <a:pt x="0" y="439877"/>
                  </a:lnTo>
                  <a:lnTo>
                    <a:pt x="825" y="430682"/>
                  </a:lnTo>
                  <a:lnTo>
                    <a:pt x="1676" y="5016"/>
                  </a:lnTo>
                  <a:lnTo>
                    <a:pt x="1676" y="850"/>
                  </a:lnTo>
                  <a:lnTo>
                    <a:pt x="7518" y="0"/>
                  </a:lnTo>
                  <a:lnTo>
                    <a:pt x="440689" y="33439"/>
                  </a:lnTo>
                  <a:lnTo>
                    <a:pt x="448233" y="35953"/>
                  </a:lnTo>
                  <a:lnTo>
                    <a:pt x="449059" y="47675"/>
                  </a:lnTo>
                  <a:lnTo>
                    <a:pt x="448233" y="469963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367161" y="5869622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21742" y="0"/>
                  </a:moveTo>
                  <a:lnTo>
                    <a:pt x="13276" y="1676"/>
                  </a:lnTo>
                  <a:lnTo>
                    <a:pt x="6365" y="6246"/>
                  </a:lnTo>
                  <a:lnTo>
                    <a:pt x="1707" y="13024"/>
                  </a:lnTo>
                  <a:lnTo>
                    <a:pt x="0" y="21323"/>
                  </a:lnTo>
                  <a:lnTo>
                    <a:pt x="1707" y="29621"/>
                  </a:lnTo>
                  <a:lnTo>
                    <a:pt x="6365" y="36399"/>
                  </a:lnTo>
                  <a:lnTo>
                    <a:pt x="13276" y="40970"/>
                  </a:lnTo>
                  <a:lnTo>
                    <a:pt x="21742" y="42646"/>
                  </a:lnTo>
                  <a:lnTo>
                    <a:pt x="30200" y="40970"/>
                  </a:lnTo>
                  <a:lnTo>
                    <a:pt x="37107" y="36399"/>
                  </a:lnTo>
                  <a:lnTo>
                    <a:pt x="41764" y="29621"/>
                  </a:lnTo>
                  <a:lnTo>
                    <a:pt x="43472" y="21323"/>
                  </a:lnTo>
                  <a:lnTo>
                    <a:pt x="41764" y="13024"/>
                  </a:lnTo>
                  <a:lnTo>
                    <a:pt x="37107" y="6246"/>
                  </a:lnTo>
                  <a:lnTo>
                    <a:pt x="30200" y="1676"/>
                  </a:lnTo>
                  <a:lnTo>
                    <a:pt x="21742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367161" y="5869622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79">
                  <a:moveTo>
                    <a:pt x="43472" y="21323"/>
                  </a:moveTo>
                  <a:lnTo>
                    <a:pt x="41764" y="29621"/>
                  </a:lnTo>
                  <a:lnTo>
                    <a:pt x="37107" y="36399"/>
                  </a:lnTo>
                  <a:lnTo>
                    <a:pt x="30200" y="40970"/>
                  </a:lnTo>
                  <a:lnTo>
                    <a:pt x="21742" y="42646"/>
                  </a:lnTo>
                  <a:lnTo>
                    <a:pt x="13276" y="40970"/>
                  </a:lnTo>
                  <a:lnTo>
                    <a:pt x="6365" y="36399"/>
                  </a:lnTo>
                  <a:lnTo>
                    <a:pt x="1707" y="29621"/>
                  </a:lnTo>
                  <a:lnTo>
                    <a:pt x="0" y="21323"/>
                  </a:lnTo>
                  <a:lnTo>
                    <a:pt x="1707" y="13024"/>
                  </a:lnTo>
                  <a:lnTo>
                    <a:pt x="6365" y="6246"/>
                  </a:lnTo>
                  <a:lnTo>
                    <a:pt x="13276" y="1676"/>
                  </a:lnTo>
                  <a:lnTo>
                    <a:pt x="21742" y="0"/>
                  </a:lnTo>
                  <a:lnTo>
                    <a:pt x="30200" y="1676"/>
                  </a:lnTo>
                  <a:lnTo>
                    <a:pt x="37107" y="6246"/>
                  </a:lnTo>
                  <a:lnTo>
                    <a:pt x="41764" y="13024"/>
                  </a:lnTo>
                  <a:lnTo>
                    <a:pt x="43472" y="21323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370908" y="5872556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17995" y="0"/>
                  </a:moveTo>
                  <a:lnTo>
                    <a:pt x="10994" y="1446"/>
                  </a:lnTo>
                  <a:lnTo>
                    <a:pt x="5273" y="5389"/>
                  </a:lnTo>
                  <a:lnTo>
                    <a:pt x="1415" y="11235"/>
                  </a:lnTo>
                  <a:lnTo>
                    <a:pt x="0" y="18389"/>
                  </a:lnTo>
                  <a:lnTo>
                    <a:pt x="1415" y="25545"/>
                  </a:lnTo>
                  <a:lnTo>
                    <a:pt x="5273" y="31395"/>
                  </a:lnTo>
                  <a:lnTo>
                    <a:pt x="10994" y="35343"/>
                  </a:lnTo>
                  <a:lnTo>
                    <a:pt x="17995" y="36791"/>
                  </a:lnTo>
                  <a:lnTo>
                    <a:pt x="24986" y="35343"/>
                  </a:lnTo>
                  <a:lnTo>
                    <a:pt x="30694" y="31395"/>
                  </a:lnTo>
                  <a:lnTo>
                    <a:pt x="34542" y="25545"/>
                  </a:lnTo>
                  <a:lnTo>
                    <a:pt x="35953" y="18389"/>
                  </a:lnTo>
                  <a:lnTo>
                    <a:pt x="34542" y="11235"/>
                  </a:lnTo>
                  <a:lnTo>
                    <a:pt x="30694" y="5389"/>
                  </a:lnTo>
                  <a:lnTo>
                    <a:pt x="24986" y="1446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8F7C6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370908" y="5872556"/>
              <a:ext cx="36195" cy="36830"/>
            </a:xfrm>
            <a:custGeom>
              <a:avLst/>
              <a:gdLst/>
              <a:ahLst/>
              <a:cxnLst/>
              <a:rect l="l" t="t" r="r" b="b"/>
              <a:pathLst>
                <a:path w="36195" h="36829">
                  <a:moveTo>
                    <a:pt x="35953" y="18389"/>
                  </a:moveTo>
                  <a:lnTo>
                    <a:pt x="34542" y="25545"/>
                  </a:lnTo>
                  <a:lnTo>
                    <a:pt x="30694" y="31395"/>
                  </a:lnTo>
                  <a:lnTo>
                    <a:pt x="24986" y="35343"/>
                  </a:lnTo>
                  <a:lnTo>
                    <a:pt x="17995" y="36791"/>
                  </a:lnTo>
                  <a:lnTo>
                    <a:pt x="10994" y="35343"/>
                  </a:lnTo>
                  <a:lnTo>
                    <a:pt x="5273" y="31395"/>
                  </a:lnTo>
                  <a:lnTo>
                    <a:pt x="1415" y="25545"/>
                  </a:lnTo>
                  <a:lnTo>
                    <a:pt x="0" y="18389"/>
                  </a:lnTo>
                  <a:lnTo>
                    <a:pt x="1415" y="11235"/>
                  </a:lnTo>
                  <a:lnTo>
                    <a:pt x="5273" y="5389"/>
                  </a:lnTo>
                  <a:lnTo>
                    <a:pt x="10994" y="1446"/>
                  </a:lnTo>
                  <a:lnTo>
                    <a:pt x="17995" y="0"/>
                  </a:lnTo>
                  <a:lnTo>
                    <a:pt x="24986" y="1446"/>
                  </a:lnTo>
                  <a:lnTo>
                    <a:pt x="30694" y="5389"/>
                  </a:lnTo>
                  <a:lnTo>
                    <a:pt x="34542" y="11235"/>
                  </a:lnTo>
                  <a:lnTo>
                    <a:pt x="35953" y="18389"/>
                  </a:lnTo>
                  <a:close/>
                </a:path>
              </a:pathLst>
            </a:custGeom>
            <a:ln w="4571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377181" y="5879223"/>
              <a:ext cx="23495" cy="23495"/>
            </a:xfrm>
            <a:custGeom>
              <a:avLst/>
              <a:gdLst/>
              <a:ahLst/>
              <a:cxnLst/>
              <a:rect l="l" t="t" r="r" b="b"/>
              <a:pathLst>
                <a:path w="23495" h="23495">
                  <a:moveTo>
                    <a:pt x="9626" y="0"/>
                  </a:moveTo>
                  <a:lnTo>
                    <a:pt x="12128" y="23431"/>
                  </a:lnTo>
                </a:path>
                <a:path w="23495" h="23495">
                  <a:moveTo>
                    <a:pt x="0" y="12979"/>
                  </a:moveTo>
                  <a:lnTo>
                    <a:pt x="23418" y="10477"/>
                  </a:lnTo>
                </a:path>
              </a:pathLst>
            </a:custGeom>
            <a:ln w="25400">
              <a:solidFill>
                <a:srgbClr val="40404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366742" y="6014288"/>
              <a:ext cx="286385" cy="353060"/>
            </a:xfrm>
            <a:custGeom>
              <a:avLst/>
              <a:gdLst/>
              <a:ahLst/>
              <a:cxnLst/>
              <a:rect l="l" t="t" r="r" b="b"/>
              <a:pathLst>
                <a:path w="286385" h="353060">
                  <a:moveTo>
                    <a:pt x="3352" y="297713"/>
                  </a:moveTo>
                  <a:lnTo>
                    <a:pt x="30099" y="299377"/>
                  </a:lnTo>
                  <a:lnTo>
                    <a:pt x="27584" y="352082"/>
                  </a:lnTo>
                  <a:lnTo>
                    <a:pt x="0" y="352894"/>
                  </a:lnTo>
                </a:path>
                <a:path w="286385" h="353060">
                  <a:moveTo>
                    <a:pt x="13385" y="342023"/>
                  </a:moveTo>
                  <a:lnTo>
                    <a:pt x="24244" y="343700"/>
                  </a:lnTo>
                  <a:lnTo>
                    <a:pt x="25920" y="299377"/>
                  </a:lnTo>
                </a:path>
                <a:path w="286385" h="353060">
                  <a:moveTo>
                    <a:pt x="150520" y="0"/>
                  </a:moveTo>
                  <a:lnTo>
                    <a:pt x="271792" y="9194"/>
                  </a:lnTo>
                  <a:lnTo>
                    <a:pt x="285991" y="10871"/>
                  </a:lnTo>
                  <a:lnTo>
                    <a:pt x="285991" y="25933"/>
                  </a:lnTo>
                  <a:lnTo>
                    <a:pt x="284302" y="253390"/>
                  </a:lnTo>
                  <a:lnTo>
                    <a:pt x="283596" y="266929"/>
                  </a:lnTo>
                  <a:lnTo>
                    <a:pt x="281708" y="273881"/>
                  </a:lnTo>
                  <a:lnTo>
                    <a:pt x="277147" y="276443"/>
                  </a:lnTo>
                  <a:lnTo>
                    <a:pt x="268427" y="276809"/>
                  </a:lnTo>
                  <a:lnTo>
                    <a:pt x="265938" y="276809"/>
                  </a:lnTo>
                  <a:lnTo>
                    <a:pt x="152196" y="264261"/>
                  </a:lnTo>
                  <a:lnTo>
                    <a:pt x="143980" y="264734"/>
                  </a:lnTo>
                  <a:lnTo>
                    <a:pt x="139761" y="261756"/>
                  </a:lnTo>
                  <a:lnTo>
                    <a:pt x="138207" y="252506"/>
                  </a:lnTo>
                  <a:lnTo>
                    <a:pt x="137985" y="234162"/>
                  </a:lnTo>
                  <a:lnTo>
                    <a:pt x="138810" y="14211"/>
                  </a:lnTo>
                  <a:lnTo>
                    <a:pt x="137147" y="3352"/>
                  </a:lnTo>
                  <a:lnTo>
                    <a:pt x="150520" y="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6" name="object 24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518939" y="6028499"/>
              <a:ext cx="121246" cy="246697"/>
            </a:xfrm>
            <a:prstGeom prst="rect">
              <a:avLst/>
            </a:prstGeom>
          </p:spPr>
        </p:pic>
        <p:sp>
          <p:nvSpPr>
            <p:cNvPr id="247" name="object 247"/>
            <p:cNvSpPr/>
            <p:nvPr/>
          </p:nvSpPr>
          <p:spPr>
            <a:xfrm>
              <a:off x="4512233" y="6021819"/>
              <a:ext cx="133350" cy="259715"/>
            </a:xfrm>
            <a:custGeom>
              <a:avLst/>
              <a:gdLst/>
              <a:ahLst/>
              <a:cxnLst/>
              <a:rect l="l" t="t" r="r" b="b"/>
              <a:pathLst>
                <a:path w="133350" h="259714">
                  <a:moveTo>
                    <a:pt x="11709" y="0"/>
                  </a:moveTo>
                  <a:lnTo>
                    <a:pt x="116243" y="10033"/>
                  </a:lnTo>
                  <a:lnTo>
                    <a:pt x="127952" y="9207"/>
                  </a:lnTo>
                  <a:lnTo>
                    <a:pt x="127952" y="16725"/>
                  </a:lnTo>
                  <a:lnTo>
                    <a:pt x="132143" y="250875"/>
                  </a:lnTo>
                  <a:lnTo>
                    <a:pt x="132969" y="259232"/>
                  </a:lnTo>
                  <a:lnTo>
                    <a:pt x="115430" y="257568"/>
                  </a:lnTo>
                  <a:lnTo>
                    <a:pt x="12560" y="246697"/>
                  </a:lnTo>
                  <a:lnTo>
                    <a:pt x="2514" y="249199"/>
                  </a:lnTo>
                  <a:lnTo>
                    <a:pt x="1689" y="235813"/>
                  </a:lnTo>
                  <a:lnTo>
                    <a:pt x="863" y="7518"/>
                  </a:lnTo>
                  <a:lnTo>
                    <a:pt x="0" y="1676"/>
                  </a:lnTo>
                  <a:lnTo>
                    <a:pt x="11709" y="0"/>
                  </a:lnTo>
                  <a:close/>
                </a:path>
              </a:pathLst>
            </a:custGeom>
            <a:ln w="4572">
              <a:solidFill>
                <a:srgbClr val="02030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8" name="object 24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512500" y="6042062"/>
              <a:ext cx="127431" cy="234594"/>
            </a:xfrm>
            <a:prstGeom prst="rect">
              <a:avLst/>
            </a:prstGeom>
          </p:spPr>
        </p:pic>
        <p:sp>
          <p:nvSpPr>
            <p:cNvPr id="249" name="object 249"/>
            <p:cNvSpPr/>
            <p:nvPr/>
          </p:nvSpPr>
          <p:spPr>
            <a:xfrm>
              <a:off x="4365891" y="5949899"/>
              <a:ext cx="132715" cy="322580"/>
            </a:xfrm>
            <a:custGeom>
              <a:avLst/>
              <a:gdLst/>
              <a:ahLst/>
              <a:cxnLst/>
              <a:rect l="l" t="t" r="r" b="b"/>
              <a:pathLst>
                <a:path w="132714" h="322579">
                  <a:moveTo>
                    <a:pt x="0" y="0"/>
                  </a:moveTo>
                  <a:lnTo>
                    <a:pt x="0" y="310261"/>
                  </a:lnTo>
                  <a:lnTo>
                    <a:pt x="132143" y="321957"/>
                  </a:lnTo>
                  <a:lnTo>
                    <a:pt x="132143" y="12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548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375099" y="6044399"/>
              <a:ext cx="117475" cy="9525"/>
            </a:xfrm>
            <a:custGeom>
              <a:avLst/>
              <a:gdLst/>
              <a:ahLst/>
              <a:cxnLst/>
              <a:rect l="l" t="t" r="r" b="b"/>
              <a:pathLst>
                <a:path w="117475" h="9525">
                  <a:moveTo>
                    <a:pt x="-1587" y="4597"/>
                  </a:moveTo>
                  <a:lnTo>
                    <a:pt x="118668" y="4597"/>
                  </a:lnTo>
                </a:path>
              </a:pathLst>
            </a:custGeom>
            <a:ln w="123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375950" y="6116307"/>
              <a:ext cx="116839" cy="9525"/>
            </a:xfrm>
            <a:custGeom>
              <a:avLst/>
              <a:gdLst/>
              <a:ahLst/>
              <a:cxnLst/>
              <a:rect l="l" t="t" r="r" b="b"/>
              <a:pathLst>
                <a:path w="116839" h="9525">
                  <a:moveTo>
                    <a:pt x="-1587" y="4603"/>
                  </a:moveTo>
                  <a:lnTo>
                    <a:pt x="117817" y="4603"/>
                  </a:lnTo>
                </a:path>
              </a:pathLst>
            </a:custGeom>
            <a:ln w="1238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375950" y="6143916"/>
              <a:ext cx="115570" cy="9525"/>
            </a:xfrm>
            <a:custGeom>
              <a:avLst/>
              <a:gdLst/>
              <a:ahLst/>
              <a:cxnLst/>
              <a:rect l="l" t="t" r="r" b="b"/>
              <a:pathLst>
                <a:path w="115570" h="9525">
                  <a:moveTo>
                    <a:pt x="-1587" y="4591"/>
                  </a:moveTo>
                  <a:lnTo>
                    <a:pt x="116979" y="4591"/>
                  </a:lnTo>
                </a:path>
              </a:pathLst>
            </a:custGeom>
            <a:ln w="1235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378452" y="6229210"/>
              <a:ext cx="115570" cy="9525"/>
            </a:xfrm>
            <a:custGeom>
              <a:avLst/>
              <a:gdLst/>
              <a:ahLst/>
              <a:cxnLst/>
              <a:rect l="l" t="t" r="r" b="b"/>
              <a:pathLst>
                <a:path w="115570" h="9525">
                  <a:moveTo>
                    <a:pt x="-1587" y="4597"/>
                  </a:moveTo>
                  <a:lnTo>
                    <a:pt x="116979" y="4597"/>
                  </a:lnTo>
                </a:path>
              </a:pathLst>
            </a:custGeom>
            <a:ln w="1236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383862" y="5964681"/>
              <a:ext cx="102870" cy="24765"/>
            </a:xfrm>
            <a:custGeom>
              <a:avLst/>
              <a:gdLst/>
              <a:ahLst/>
              <a:cxnLst/>
              <a:rect l="l" t="t" r="r" b="b"/>
              <a:pathLst>
                <a:path w="102870" h="24764">
                  <a:moveTo>
                    <a:pt x="12039" y="13538"/>
                  </a:moveTo>
                  <a:lnTo>
                    <a:pt x="7086" y="6375"/>
                  </a:lnTo>
                  <a:lnTo>
                    <a:pt x="4953" y="5207"/>
                  </a:lnTo>
                  <a:lnTo>
                    <a:pt x="4318" y="4737"/>
                  </a:lnTo>
                  <a:lnTo>
                    <a:pt x="4140" y="4432"/>
                  </a:lnTo>
                  <a:lnTo>
                    <a:pt x="4140" y="3111"/>
                  </a:lnTo>
                  <a:lnTo>
                    <a:pt x="5003" y="2717"/>
                  </a:lnTo>
                  <a:lnTo>
                    <a:pt x="8026" y="2971"/>
                  </a:lnTo>
                  <a:lnTo>
                    <a:pt x="9372" y="3378"/>
                  </a:lnTo>
                  <a:lnTo>
                    <a:pt x="10795" y="4076"/>
                  </a:lnTo>
                  <a:lnTo>
                    <a:pt x="10795" y="2717"/>
                  </a:lnTo>
                  <a:lnTo>
                    <a:pt x="10795" y="1130"/>
                  </a:lnTo>
                  <a:lnTo>
                    <a:pt x="8864" y="584"/>
                  </a:lnTo>
                  <a:lnTo>
                    <a:pt x="7366" y="254"/>
                  </a:lnTo>
                  <a:lnTo>
                    <a:pt x="6337" y="177"/>
                  </a:lnTo>
                  <a:lnTo>
                    <a:pt x="4445" y="0"/>
                  </a:lnTo>
                  <a:lnTo>
                    <a:pt x="2946" y="266"/>
                  </a:lnTo>
                  <a:lnTo>
                    <a:pt x="596" y="1676"/>
                  </a:lnTo>
                  <a:lnTo>
                    <a:pt x="38" y="2717"/>
                  </a:lnTo>
                  <a:lnTo>
                    <a:pt x="0" y="5524"/>
                  </a:lnTo>
                  <a:lnTo>
                    <a:pt x="419" y="6553"/>
                  </a:lnTo>
                  <a:lnTo>
                    <a:pt x="1828" y="8039"/>
                  </a:lnTo>
                  <a:lnTo>
                    <a:pt x="3200" y="8877"/>
                  </a:lnTo>
                  <a:lnTo>
                    <a:pt x="6400" y="10464"/>
                  </a:lnTo>
                  <a:lnTo>
                    <a:pt x="7112" y="10896"/>
                  </a:lnTo>
                  <a:lnTo>
                    <a:pt x="7658" y="11455"/>
                  </a:lnTo>
                  <a:lnTo>
                    <a:pt x="7810" y="11785"/>
                  </a:lnTo>
                  <a:lnTo>
                    <a:pt x="7810" y="13119"/>
                  </a:lnTo>
                  <a:lnTo>
                    <a:pt x="6870" y="13538"/>
                  </a:lnTo>
                  <a:lnTo>
                    <a:pt x="3644" y="13246"/>
                  </a:lnTo>
                  <a:lnTo>
                    <a:pt x="2082" y="12852"/>
                  </a:lnTo>
                  <a:lnTo>
                    <a:pt x="317" y="12141"/>
                  </a:lnTo>
                  <a:lnTo>
                    <a:pt x="317" y="15214"/>
                  </a:lnTo>
                  <a:lnTo>
                    <a:pt x="1955" y="15722"/>
                  </a:lnTo>
                  <a:lnTo>
                    <a:pt x="3556" y="16065"/>
                  </a:lnTo>
                  <a:lnTo>
                    <a:pt x="5181" y="16192"/>
                  </a:lnTo>
                  <a:lnTo>
                    <a:pt x="7061" y="16370"/>
                  </a:lnTo>
                  <a:lnTo>
                    <a:pt x="8623" y="16129"/>
                  </a:lnTo>
                  <a:lnTo>
                    <a:pt x="11303" y="14770"/>
                  </a:lnTo>
                  <a:lnTo>
                    <a:pt x="12039" y="13538"/>
                  </a:lnTo>
                  <a:close/>
                </a:path>
                <a:path w="102870" h="24764">
                  <a:moveTo>
                    <a:pt x="18884" y="1536"/>
                  </a:moveTo>
                  <a:lnTo>
                    <a:pt x="14503" y="1155"/>
                  </a:lnTo>
                  <a:lnTo>
                    <a:pt x="14503" y="16687"/>
                  </a:lnTo>
                  <a:lnTo>
                    <a:pt x="18884" y="17068"/>
                  </a:lnTo>
                  <a:lnTo>
                    <a:pt x="18884" y="1536"/>
                  </a:lnTo>
                  <a:close/>
                </a:path>
                <a:path w="102870" h="24764">
                  <a:moveTo>
                    <a:pt x="34302" y="15443"/>
                  </a:moveTo>
                  <a:lnTo>
                    <a:pt x="27101" y="14820"/>
                  </a:lnTo>
                  <a:lnTo>
                    <a:pt x="27101" y="11125"/>
                  </a:lnTo>
                  <a:lnTo>
                    <a:pt x="33210" y="11658"/>
                  </a:lnTo>
                  <a:lnTo>
                    <a:pt x="33210" y="11125"/>
                  </a:lnTo>
                  <a:lnTo>
                    <a:pt x="33210" y="9093"/>
                  </a:lnTo>
                  <a:lnTo>
                    <a:pt x="27101" y="8572"/>
                  </a:lnTo>
                  <a:lnTo>
                    <a:pt x="27101" y="5054"/>
                  </a:lnTo>
                  <a:lnTo>
                    <a:pt x="34112" y="5651"/>
                  </a:lnTo>
                  <a:lnTo>
                    <a:pt x="34112" y="5054"/>
                  </a:lnTo>
                  <a:lnTo>
                    <a:pt x="34112" y="2857"/>
                  </a:lnTo>
                  <a:lnTo>
                    <a:pt x="22898" y="1879"/>
                  </a:lnTo>
                  <a:lnTo>
                    <a:pt x="22898" y="17411"/>
                  </a:lnTo>
                  <a:lnTo>
                    <a:pt x="34302" y="18415"/>
                  </a:lnTo>
                  <a:lnTo>
                    <a:pt x="34302" y="15443"/>
                  </a:lnTo>
                  <a:close/>
                </a:path>
                <a:path w="102870" h="24764">
                  <a:moveTo>
                    <a:pt x="56197" y="4762"/>
                  </a:moveTo>
                  <a:lnTo>
                    <a:pt x="50800" y="4318"/>
                  </a:lnTo>
                  <a:lnTo>
                    <a:pt x="46761" y="13881"/>
                  </a:lnTo>
                  <a:lnTo>
                    <a:pt x="44475" y="7924"/>
                  </a:lnTo>
                  <a:lnTo>
                    <a:pt x="42837" y="3606"/>
                  </a:lnTo>
                  <a:lnTo>
                    <a:pt x="37160" y="3124"/>
                  </a:lnTo>
                  <a:lnTo>
                    <a:pt x="37160" y="18656"/>
                  </a:lnTo>
                  <a:lnTo>
                    <a:pt x="40233" y="18923"/>
                  </a:lnTo>
                  <a:lnTo>
                    <a:pt x="40233" y="7924"/>
                  </a:lnTo>
                  <a:lnTo>
                    <a:pt x="44729" y="19469"/>
                  </a:lnTo>
                  <a:lnTo>
                    <a:pt x="47459" y="19710"/>
                  </a:lnTo>
                  <a:lnTo>
                    <a:pt x="49936" y="13881"/>
                  </a:lnTo>
                  <a:lnTo>
                    <a:pt x="52031" y="8953"/>
                  </a:lnTo>
                  <a:lnTo>
                    <a:pt x="52031" y="19939"/>
                  </a:lnTo>
                  <a:lnTo>
                    <a:pt x="56197" y="20307"/>
                  </a:lnTo>
                  <a:lnTo>
                    <a:pt x="56197" y="8953"/>
                  </a:lnTo>
                  <a:lnTo>
                    <a:pt x="56197" y="4762"/>
                  </a:lnTo>
                  <a:close/>
                </a:path>
                <a:path w="102870" h="24764">
                  <a:moveTo>
                    <a:pt x="71602" y="18694"/>
                  </a:moveTo>
                  <a:lnTo>
                    <a:pt x="64427" y="18059"/>
                  </a:lnTo>
                  <a:lnTo>
                    <a:pt x="64427" y="14376"/>
                  </a:lnTo>
                  <a:lnTo>
                    <a:pt x="70523" y="14909"/>
                  </a:lnTo>
                  <a:lnTo>
                    <a:pt x="70523" y="14376"/>
                  </a:lnTo>
                  <a:lnTo>
                    <a:pt x="70523" y="12331"/>
                  </a:lnTo>
                  <a:lnTo>
                    <a:pt x="64427" y="11811"/>
                  </a:lnTo>
                  <a:lnTo>
                    <a:pt x="64427" y="8293"/>
                  </a:lnTo>
                  <a:lnTo>
                    <a:pt x="71424" y="8902"/>
                  </a:lnTo>
                  <a:lnTo>
                    <a:pt x="71424" y="8293"/>
                  </a:lnTo>
                  <a:lnTo>
                    <a:pt x="71424" y="6108"/>
                  </a:lnTo>
                  <a:lnTo>
                    <a:pt x="60198" y="5118"/>
                  </a:lnTo>
                  <a:lnTo>
                    <a:pt x="60198" y="20662"/>
                  </a:lnTo>
                  <a:lnTo>
                    <a:pt x="71602" y="21640"/>
                  </a:lnTo>
                  <a:lnTo>
                    <a:pt x="71602" y="18694"/>
                  </a:lnTo>
                  <a:close/>
                </a:path>
                <a:path w="102870" h="24764">
                  <a:moveTo>
                    <a:pt x="87998" y="7543"/>
                  </a:moveTo>
                  <a:lnTo>
                    <a:pt x="84912" y="7264"/>
                  </a:lnTo>
                  <a:lnTo>
                    <a:pt x="84912" y="17665"/>
                  </a:lnTo>
                  <a:lnTo>
                    <a:pt x="81927" y="11633"/>
                  </a:lnTo>
                  <a:lnTo>
                    <a:pt x="79552" y="6794"/>
                  </a:lnTo>
                  <a:lnTo>
                    <a:pt x="74485" y="6362"/>
                  </a:lnTo>
                  <a:lnTo>
                    <a:pt x="74485" y="21907"/>
                  </a:lnTo>
                  <a:lnTo>
                    <a:pt x="77558" y="22174"/>
                  </a:lnTo>
                  <a:lnTo>
                    <a:pt x="77558" y="11633"/>
                  </a:lnTo>
                  <a:lnTo>
                    <a:pt x="83096" y="22644"/>
                  </a:lnTo>
                  <a:lnTo>
                    <a:pt x="87998" y="23063"/>
                  </a:lnTo>
                  <a:lnTo>
                    <a:pt x="87998" y="17665"/>
                  </a:lnTo>
                  <a:lnTo>
                    <a:pt x="87998" y="7543"/>
                  </a:lnTo>
                  <a:close/>
                </a:path>
                <a:path w="102870" h="24764">
                  <a:moveTo>
                    <a:pt x="102831" y="21424"/>
                  </a:moveTo>
                  <a:lnTo>
                    <a:pt x="97904" y="14262"/>
                  </a:lnTo>
                  <a:lnTo>
                    <a:pt x="95745" y="13081"/>
                  </a:lnTo>
                  <a:lnTo>
                    <a:pt x="95097" y="12623"/>
                  </a:lnTo>
                  <a:lnTo>
                    <a:pt x="94907" y="12319"/>
                  </a:lnTo>
                  <a:lnTo>
                    <a:pt x="94907" y="10998"/>
                  </a:lnTo>
                  <a:lnTo>
                    <a:pt x="95796" y="10591"/>
                  </a:lnTo>
                  <a:lnTo>
                    <a:pt x="98806" y="10871"/>
                  </a:lnTo>
                  <a:lnTo>
                    <a:pt x="100152" y="11264"/>
                  </a:lnTo>
                  <a:lnTo>
                    <a:pt x="101625" y="11950"/>
                  </a:lnTo>
                  <a:lnTo>
                    <a:pt x="101625" y="10591"/>
                  </a:lnTo>
                  <a:lnTo>
                    <a:pt x="101625" y="9017"/>
                  </a:lnTo>
                  <a:lnTo>
                    <a:pt x="99555" y="8432"/>
                  </a:lnTo>
                  <a:lnTo>
                    <a:pt x="98171" y="8140"/>
                  </a:lnTo>
                  <a:lnTo>
                    <a:pt x="97116" y="8064"/>
                  </a:lnTo>
                  <a:lnTo>
                    <a:pt x="95275" y="7886"/>
                  </a:lnTo>
                  <a:lnTo>
                    <a:pt x="93738" y="8166"/>
                  </a:lnTo>
                  <a:lnTo>
                    <a:pt x="91401" y="9563"/>
                  </a:lnTo>
                  <a:lnTo>
                    <a:pt x="90843" y="10591"/>
                  </a:lnTo>
                  <a:lnTo>
                    <a:pt x="90805" y="13411"/>
                  </a:lnTo>
                  <a:lnTo>
                    <a:pt x="91198" y="14439"/>
                  </a:lnTo>
                  <a:lnTo>
                    <a:pt x="92633" y="15925"/>
                  </a:lnTo>
                  <a:lnTo>
                    <a:pt x="94018" y="16776"/>
                  </a:lnTo>
                  <a:lnTo>
                    <a:pt x="97205" y="18351"/>
                  </a:lnTo>
                  <a:lnTo>
                    <a:pt x="97929" y="18783"/>
                  </a:lnTo>
                  <a:lnTo>
                    <a:pt x="98196" y="19075"/>
                  </a:lnTo>
                  <a:lnTo>
                    <a:pt x="98475" y="19342"/>
                  </a:lnTo>
                  <a:lnTo>
                    <a:pt x="98590" y="21005"/>
                  </a:lnTo>
                  <a:lnTo>
                    <a:pt x="97650" y="21424"/>
                  </a:lnTo>
                  <a:lnTo>
                    <a:pt x="94424" y="21132"/>
                  </a:lnTo>
                  <a:lnTo>
                    <a:pt x="92862" y="20726"/>
                  </a:lnTo>
                  <a:lnTo>
                    <a:pt x="91135" y="20027"/>
                  </a:lnTo>
                  <a:lnTo>
                    <a:pt x="91135" y="23088"/>
                  </a:lnTo>
                  <a:lnTo>
                    <a:pt x="92748" y="23609"/>
                  </a:lnTo>
                  <a:lnTo>
                    <a:pt x="94373" y="23939"/>
                  </a:lnTo>
                  <a:lnTo>
                    <a:pt x="97878" y="24257"/>
                  </a:lnTo>
                  <a:lnTo>
                    <a:pt x="99441" y="24028"/>
                  </a:lnTo>
                  <a:lnTo>
                    <a:pt x="102082" y="22656"/>
                  </a:lnTo>
                  <a:lnTo>
                    <a:pt x="102831" y="2142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049776" y="5541682"/>
              <a:ext cx="476884" cy="725170"/>
            </a:xfrm>
            <a:custGeom>
              <a:avLst/>
              <a:gdLst/>
              <a:ahLst/>
              <a:cxnLst/>
              <a:rect l="l" t="t" r="r" b="b"/>
              <a:pathLst>
                <a:path w="476885" h="725170">
                  <a:moveTo>
                    <a:pt x="42341" y="0"/>
                  </a:moveTo>
                  <a:lnTo>
                    <a:pt x="0" y="0"/>
                  </a:lnTo>
                  <a:lnTo>
                    <a:pt x="0" y="93129"/>
                  </a:lnTo>
                  <a:lnTo>
                    <a:pt x="42341" y="93129"/>
                  </a:lnTo>
                  <a:lnTo>
                    <a:pt x="42341" y="0"/>
                  </a:lnTo>
                  <a:close/>
                </a:path>
                <a:path w="476885" h="725170">
                  <a:moveTo>
                    <a:pt x="153428" y="527710"/>
                  </a:moveTo>
                  <a:lnTo>
                    <a:pt x="145389" y="519671"/>
                  </a:lnTo>
                  <a:lnTo>
                    <a:pt x="125539" y="519671"/>
                  </a:lnTo>
                  <a:lnTo>
                    <a:pt x="117513" y="527710"/>
                  </a:lnTo>
                  <a:lnTo>
                    <a:pt x="117513" y="547560"/>
                  </a:lnTo>
                  <a:lnTo>
                    <a:pt x="125539" y="555586"/>
                  </a:lnTo>
                  <a:lnTo>
                    <a:pt x="145389" y="555586"/>
                  </a:lnTo>
                  <a:lnTo>
                    <a:pt x="153428" y="547560"/>
                  </a:lnTo>
                  <a:lnTo>
                    <a:pt x="153428" y="537629"/>
                  </a:lnTo>
                  <a:lnTo>
                    <a:pt x="153428" y="527710"/>
                  </a:lnTo>
                  <a:close/>
                </a:path>
                <a:path w="476885" h="725170">
                  <a:moveTo>
                    <a:pt x="157657" y="11252"/>
                  </a:moveTo>
                  <a:lnTo>
                    <a:pt x="149618" y="3213"/>
                  </a:lnTo>
                  <a:lnTo>
                    <a:pt x="129768" y="3213"/>
                  </a:lnTo>
                  <a:lnTo>
                    <a:pt x="121742" y="11252"/>
                  </a:lnTo>
                  <a:lnTo>
                    <a:pt x="121742" y="31089"/>
                  </a:lnTo>
                  <a:lnTo>
                    <a:pt x="129768" y="39116"/>
                  </a:lnTo>
                  <a:lnTo>
                    <a:pt x="149618" y="39116"/>
                  </a:lnTo>
                  <a:lnTo>
                    <a:pt x="157657" y="31089"/>
                  </a:lnTo>
                  <a:lnTo>
                    <a:pt x="157657" y="21170"/>
                  </a:lnTo>
                  <a:lnTo>
                    <a:pt x="157657" y="11252"/>
                  </a:lnTo>
                  <a:close/>
                </a:path>
                <a:path w="476885" h="725170">
                  <a:moveTo>
                    <a:pt x="160870" y="275158"/>
                  </a:moveTo>
                  <a:lnTo>
                    <a:pt x="131241" y="275158"/>
                  </a:lnTo>
                  <a:lnTo>
                    <a:pt x="131241" y="317500"/>
                  </a:lnTo>
                  <a:lnTo>
                    <a:pt x="160870" y="317500"/>
                  </a:lnTo>
                  <a:lnTo>
                    <a:pt x="160870" y="275158"/>
                  </a:lnTo>
                  <a:close/>
                </a:path>
                <a:path w="476885" h="725170">
                  <a:moveTo>
                    <a:pt x="476440" y="488010"/>
                  </a:moveTo>
                  <a:lnTo>
                    <a:pt x="471347" y="443052"/>
                  </a:lnTo>
                  <a:lnTo>
                    <a:pt x="448208" y="375907"/>
                  </a:lnTo>
                  <a:lnTo>
                    <a:pt x="400634" y="319862"/>
                  </a:lnTo>
                  <a:lnTo>
                    <a:pt x="365810" y="289534"/>
                  </a:lnTo>
                  <a:lnTo>
                    <a:pt x="329145" y="260235"/>
                  </a:lnTo>
                  <a:lnTo>
                    <a:pt x="329145" y="360083"/>
                  </a:lnTo>
                  <a:lnTo>
                    <a:pt x="353047" y="371868"/>
                  </a:lnTo>
                  <a:lnTo>
                    <a:pt x="374637" y="383451"/>
                  </a:lnTo>
                  <a:lnTo>
                    <a:pt x="391604" y="394728"/>
                  </a:lnTo>
                  <a:lnTo>
                    <a:pt x="401624" y="405536"/>
                  </a:lnTo>
                  <a:lnTo>
                    <a:pt x="422808" y="430936"/>
                  </a:lnTo>
                  <a:lnTo>
                    <a:pt x="421906" y="460044"/>
                  </a:lnTo>
                  <a:lnTo>
                    <a:pt x="422008" y="500265"/>
                  </a:lnTo>
                  <a:lnTo>
                    <a:pt x="422808" y="560057"/>
                  </a:lnTo>
                  <a:lnTo>
                    <a:pt x="405828" y="600252"/>
                  </a:lnTo>
                  <a:lnTo>
                    <a:pt x="388632" y="612813"/>
                  </a:lnTo>
                  <a:lnTo>
                    <a:pt x="379666" y="624357"/>
                  </a:lnTo>
                  <a:lnTo>
                    <a:pt x="372681" y="635495"/>
                  </a:lnTo>
                  <a:lnTo>
                    <a:pt x="369874" y="640486"/>
                  </a:lnTo>
                  <a:lnTo>
                    <a:pt x="360883" y="648131"/>
                  </a:lnTo>
                  <a:lnTo>
                    <a:pt x="352145" y="654494"/>
                  </a:lnTo>
                  <a:lnTo>
                    <a:pt x="343687" y="659688"/>
                  </a:lnTo>
                  <a:lnTo>
                    <a:pt x="335495" y="663803"/>
                  </a:lnTo>
                  <a:lnTo>
                    <a:pt x="335495" y="724687"/>
                  </a:lnTo>
                  <a:lnTo>
                    <a:pt x="375920" y="697712"/>
                  </a:lnTo>
                  <a:lnTo>
                    <a:pt x="410108" y="665886"/>
                  </a:lnTo>
                  <a:lnTo>
                    <a:pt x="439724" y="632028"/>
                  </a:lnTo>
                  <a:lnTo>
                    <a:pt x="463880" y="588594"/>
                  </a:lnTo>
                  <a:lnTo>
                    <a:pt x="475043" y="538556"/>
                  </a:lnTo>
                  <a:lnTo>
                    <a:pt x="476440" y="48801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6" name="object 256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229696" y="5728144"/>
              <a:ext cx="155143" cy="205104"/>
            </a:xfrm>
            <a:prstGeom prst="rect">
              <a:avLst/>
            </a:prstGeom>
          </p:spPr>
        </p:pic>
        <p:sp>
          <p:nvSpPr>
            <p:cNvPr id="257" name="object 257"/>
            <p:cNvSpPr/>
            <p:nvPr/>
          </p:nvSpPr>
          <p:spPr>
            <a:xfrm>
              <a:off x="4033697" y="6121996"/>
              <a:ext cx="351790" cy="167640"/>
            </a:xfrm>
            <a:custGeom>
              <a:avLst/>
              <a:gdLst/>
              <a:ahLst/>
              <a:cxnLst/>
              <a:rect l="l" t="t" r="r" b="b"/>
              <a:pathLst>
                <a:path w="351789" h="167639">
                  <a:moveTo>
                    <a:pt x="0" y="0"/>
                  </a:moveTo>
                  <a:lnTo>
                    <a:pt x="0" y="53022"/>
                  </a:lnTo>
                  <a:lnTo>
                    <a:pt x="10248" y="59118"/>
                  </a:lnTo>
                  <a:lnTo>
                    <a:pt x="25325" y="69436"/>
                  </a:lnTo>
                  <a:lnTo>
                    <a:pt x="57870" y="94835"/>
                  </a:lnTo>
                  <a:lnTo>
                    <a:pt x="101923" y="122455"/>
                  </a:lnTo>
                  <a:lnTo>
                    <a:pt x="138443" y="138795"/>
                  </a:lnTo>
                  <a:lnTo>
                    <a:pt x="162661" y="150139"/>
                  </a:lnTo>
                  <a:lnTo>
                    <a:pt x="192689" y="161084"/>
                  </a:lnTo>
                  <a:lnTo>
                    <a:pt x="223507" y="166273"/>
                  </a:lnTo>
                  <a:lnTo>
                    <a:pt x="251944" y="167096"/>
                  </a:lnTo>
                  <a:lnTo>
                    <a:pt x="274828" y="164947"/>
                  </a:lnTo>
                  <a:lnTo>
                    <a:pt x="289053" y="160830"/>
                  </a:lnTo>
                  <a:lnTo>
                    <a:pt x="307690" y="152744"/>
                  </a:lnTo>
                  <a:lnTo>
                    <a:pt x="329082" y="141346"/>
                  </a:lnTo>
                  <a:lnTo>
                    <a:pt x="351574" y="127292"/>
                  </a:lnTo>
                  <a:lnTo>
                    <a:pt x="351574" y="66941"/>
                  </a:lnTo>
                  <a:lnTo>
                    <a:pt x="321254" y="83434"/>
                  </a:lnTo>
                  <a:lnTo>
                    <a:pt x="294874" y="88431"/>
                  </a:lnTo>
                  <a:lnTo>
                    <a:pt x="255778" y="84518"/>
                  </a:lnTo>
                  <a:lnTo>
                    <a:pt x="189372" y="60967"/>
                  </a:lnTo>
                  <a:lnTo>
                    <a:pt x="144756" y="41357"/>
                  </a:lnTo>
                  <a:lnTo>
                    <a:pt x="105498" y="23139"/>
                  </a:lnTo>
                  <a:lnTo>
                    <a:pt x="81321" y="13530"/>
                  </a:lnTo>
                  <a:lnTo>
                    <a:pt x="56957" y="6953"/>
                  </a:lnTo>
                  <a:lnTo>
                    <a:pt x="34106" y="3176"/>
                  </a:lnTo>
                  <a:lnTo>
                    <a:pt x="14465" y="19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003522" y="5544692"/>
              <a:ext cx="394335" cy="708660"/>
            </a:xfrm>
            <a:custGeom>
              <a:avLst/>
              <a:gdLst/>
              <a:ahLst/>
              <a:cxnLst/>
              <a:rect l="l" t="t" r="r" b="b"/>
              <a:pathLst>
                <a:path w="394335" h="708660">
                  <a:moveTo>
                    <a:pt x="0" y="600748"/>
                  </a:moveTo>
                  <a:lnTo>
                    <a:pt x="15118" y="611192"/>
                  </a:lnTo>
                  <a:lnTo>
                    <a:pt x="30410" y="623266"/>
                  </a:lnTo>
                  <a:lnTo>
                    <a:pt x="48102" y="636886"/>
                  </a:lnTo>
                  <a:lnTo>
                    <a:pt x="70421" y="651967"/>
                  </a:lnTo>
                  <a:lnTo>
                    <a:pt x="92150" y="664425"/>
                  </a:lnTo>
                  <a:lnTo>
                    <a:pt x="109848" y="672769"/>
                  </a:lnTo>
                  <a:lnTo>
                    <a:pt x="128403" y="680770"/>
                  </a:lnTo>
                  <a:lnTo>
                    <a:pt x="152704" y="692200"/>
                  </a:lnTo>
                  <a:lnTo>
                    <a:pt x="182883" y="702709"/>
                  </a:lnTo>
                  <a:lnTo>
                    <a:pt x="213752" y="707736"/>
                  </a:lnTo>
                  <a:lnTo>
                    <a:pt x="242217" y="708652"/>
                  </a:lnTo>
                  <a:lnTo>
                    <a:pt x="265188" y="706831"/>
                  </a:lnTo>
                  <a:lnTo>
                    <a:pt x="290993" y="697699"/>
                  </a:lnTo>
                  <a:lnTo>
                    <a:pt x="326231" y="679049"/>
                  </a:lnTo>
                  <a:lnTo>
                    <a:pt x="363183" y="653713"/>
                  </a:lnTo>
                  <a:lnTo>
                    <a:pt x="394131" y="624522"/>
                  </a:lnTo>
                </a:path>
                <a:path w="394335" h="708660">
                  <a:moveTo>
                    <a:pt x="87782" y="88684"/>
                  </a:moveTo>
                  <a:lnTo>
                    <a:pt x="46634" y="88684"/>
                  </a:lnTo>
                  <a:lnTo>
                    <a:pt x="46634" y="0"/>
                  </a:lnTo>
                  <a:lnTo>
                    <a:pt x="87782" y="0"/>
                  </a:lnTo>
                  <a:lnTo>
                    <a:pt x="87782" y="88684"/>
                  </a:lnTo>
                  <a:close/>
                </a:path>
                <a:path w="394335" h="708660">
                  <a:moveTo>
                    <a:pt x="8229" y="558698"/>
                  </a:moveTo>
                  <a:lnTo>
                    <a:pt x="34891" y="563977"/>
                  </a:lnTo>
                  <a:lnTo>
                    <a:pt x="58297" y="572862"/>
                  </a:lnTo>
                  <a:lnTo>
                    <a:pt x="79986" y="583122"/>
                  </a:lnTo>
                  <a:lnTo>
                    <a:pt x="101498" y="592531"/>
                  </a:lnTo>
                  <a:lnTo>
                    <a:pt x="127566" y="602469"/>
                  </a:lnTo>
                  <a:lnTo>
                    <a:pt x="157060" y="615156"/>
                  </a:lnTo>
                  <a:lnTo>
                    <a:pt x="184840" y="627499"/>
                  </a:lnTo>
                  <a:lnTo>
                    <a:pt x="205765" y="636409"/>
                  </a:lnTo>
                  <a:lnTo>
                    <a:pt x="233375" y="643617"/>
                  </a:lnTo>
                  <a:lnTo>
                    <a:pt x="276507" y="647392"/>
                  </a:lnTo>
                  <a:lnTo>
                    <a:pt x="322901" y="641560"/>
                  </a:lnTo>
                  <a:lnTo>
                    <a:pt x="360299" y="619950"/>
                  </a:lnTo>
                </a:path>
                <a:path w="394335" h="708660">
                  <a:moveTo>
                    <a:pt x="17386" y="577900"/>
                  </a:moveTo>
                  <a:lnTo>
                    <a:pt x="67665" y="600748"/>
                  </a:lnTo>
                  <a:lnTo>
                    <a:pt x="84712" y="612854"/>
                  </a:lnTo>
                  <a:lnTo>
                    <a:pt x="103905" y="623498"/>
                  </a:lnTo>
                  <a:lnTo>
                    <a:pt x="124640" y="633282"/>
                  </a:lnTo>
                  <a:lnTo>
                    <a:pt x="146316" y="642810"/>
                  </a:lnTo>
                  <a:lnTo>
                    <a:pt x="174059" y="655585"/>
                  </a:lnTo>
                  <a:lnTo>
                    <a:pt x="210554" y="669561"/>
                  </a:lnTo>
                  <a:lnTo>
                    <a:pt x="251510" y="677020"/>
                  </a:lnTo>
                  <a:lnTo>
                    <a:pt x="292633" y="67024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9" name="object 25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031424" y="6144983"/>
              <a:ext cx="213982" cy="89982"/>
            </a:xfrm>
            <a:prstGeom prst="rect">
              <a:avLst/>
            </a:prstGeom>
          </p:spPr>
        </p:pic>
        <p:sp>
          <p:nvSpPr>
            <p:cNvPr id="260" name="object 260"/>
            <p:cNvSpPr/>
            <p:nvPr/>
          </p:nvSpPr>
          <p:spPr>
            <a:xfrm>
              <a:off x="4008094" y="5646191"/>
              <a:ext cx="402590" cy="565150"/>
            </a:xfrm>
            <a:custGeom>
              <a:avLst/>
              <a:gdLst/>
              <a:ahLst/>
              <a:cxnLst/>
              <a:rect l="l" t="t" r="r" b="b"/>
              <a:pathLst>
                <a:path w="402589" h="565150">
                  <a:moveTo>
                    <a:pt x="309092" y="565099"/>
                  </a:moveTo>
                  <a:lnTo>
                    <a:pt x="323615" y="555598"/>
                  </a:lnTo>
                  <a:lnTo>
                    <a:pt x="345771" y="539153"/>
                  </a:lnTo>
                  <a:lnTo>
                    <a:pt x="366044" y="523565"/>
                  </a:lnTo>
                  <a:lnTo>
                    <a:pt x="374916" y="516636"/>
                  </a:lnTo>
                </a:path>
                <a:path w="402589" h="565150">
                  <a:moveTo>
                    <a:pt x="120713" y="54851"/>
                  </a:moveTo>
                  <a:lnTo>
                    <a:pt x="138829" y="92263"/>
                  </a:lnTo>
                  <a:lnTo>
                    <a:pt x="175118" y="129155"/>
                  </a:lnTo>
                  <a:lnTo>
                    <a:pt x="216891" y="161586"/>
                  </a:lnTo>
                  <a:lnTo>
                    <a:pt x="251460" y="185610"/>
                  </a:lnTo>
                  <a:lnTo>
                    <a:pt x="285376" y="205070"/>
                  </a:lnTo>
                  <a:lnTo>
                    <a:pt x="325199" y="224702"/>
                  </a:lnTo>
                  <a:lnTo>
                    <a:pt x="360387" y="243994"/>
                  </a:lnTo>
                  <a:lnTo>
                    <a:pt x="380403" y="262432"/>
                  </a:lnTo>
                </a:path>
                <a:path w="402589" h="565150">
                  <a:moveTo>
                    <a:pt x="402361" y="288036"/>
                  </a:moveTo>
                  <a:lnTo>
                    <a:pt x="401198" y="316789"/>
                  </a:lnTo>
                  <a:lnTo>
                    <a:pt x="401327" y="356949"/>
                  </a:lnTo>
                  <a:lnTo>
                    <a:pt x="401973" y="394885"/>
                  </a:lnTo>
                  <a:lnTo>
                    <a:pt x="402361" y="416966"/>
                  </a:lnTo>
                  <a:lnTo>
                    <a:pt x="399773" y="429266"/>
                  </a:lnTo>
                  <a:lnTo>
                    <a:pt x="393325" y="444050"/>
                  </a:lnTo>
                  <a:lnTo>
                    <a:pt x="384991" y="456951"/>
                  </a:lnTo>
                  <a:lnTo>
                    <a:pt x="376745" y="463600"/>
                  </a:lnTo>
                  <a:lnTo>
                    <a:pt x="367826" y="469653"/>
                  </a:lnTo>
                  <a:lnTo>
                    <a:pt x="358916" y="481198"/>
                  </a:lnTo>
                  <a:lnTo>
                    <a:pt x="352065" y="492402"/>
                  </a:lnTo>
                  <a:lnTo>
                    <a:pt x="349326" y="497433"/>
                  </a:lnTo>
                  <a:lnTo>
                    <a:pt x="314966" y="520488"/>
                  </a:lnTo>
                  <a:lnTo>
                    <a:pt x="285075" y="528289"/>
                  </a:lnTo>
                  <a:lnTo>
                    <a:pt x="260334" y="527521"/>
                  </a:lnTo>
                  <a:lnTo>
                    <a:pt x="241426" y="524865"/>
                  </a:lnTo>
                  <a:lnTo>
                    <a:pt x="215273" y="517473"/>
                  </a:lnTo>
                  <a:lnTo>
                    <a:pt x="174891" y="501429"/>
                  </a:lnTo>
                  <a:lnTo>
                    <a:pt x="130052" y="481787"/>
                  </a:lnTo>
                  <a:lnTo>
                    <a:pt x="90525" y="463600"/>
                  </a:lnTo>
                  <a:lnTo>
                    <a:pt x="66485" y="453751"/>
                  </a:lnTo>
                  <a:lnTo>
                    <a:pt x="42181" y="447251"/>
                  </a:lnTo>
                  <a:lnTo>
                    <a:pt x="19418" y="443667"/>
                  </a:lnTo>
                  <a:lnTo>
                    <a:pt x="0" y="442569"/>
                  </a:lnTo>
                </a:path>
                <a:path w="402589" h="565150">
                  <a:moveTo>
                    <a:pt x="133515" y="0"/>
                  </a:moveTo>
                  <a:lnTo>
                    <a:pt x="182437" y="57486"/>
                  </a:lnTo>
                  <a:lnTo>
                    <a:pt x="213762" y="83185"/>
                  </a:lnTo>
                  <a:lnTo>
                    <a:pt x="247827" y="106057"/>
                  </a:lnTo>
                  <a:lnTo>
                    <a:pt x="278297" y="125022"/>
                  </a:lnTo>
                  <a:lnTo>
                    <a:pt x="300970" y="141154"/>
                  </a:lnTo>
                  <a:lnTo>
                    <a:pt x="317643" y="155056"/>
                  </a:lnTo>
                  <a:lnTo>
                    <a:pt x="330111" y="167335"/>
                  </a:lnTo>
                  <a:lnTo>
                    <a:pt x="344823" y="180735"/>
                  </a:lnTo>
                  <a:lnTo>
                    <a:pt x="364172" y="197734"/>
                  </a:lnTo>
                  <a:lnTo>
                    <a:pt x="383864" y="216450"/>
                  </a:lnTo>
                  <a:lnTo>
                    <a:pt x="399605" y="23500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1" name="object 26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136567" y="5671324"/>
              <a:ext cx="224955" cy="169164"/>
            </a:xfrm>
            <a:prstGeom prst="rect">
              <a:avLst/>
            </a:prstGeom>
          </p:spPr>
        </p:pic>
        <p:sp>
          <p:nvSpPr>
            <p:cNvPr id="262" name="object 262"/>
            <p:cNvSpPr/>
            <p:nvPr/>
          </p:nvSpPr>
          <p:spPr>
            <a:xfrm>
              <a:off x="4128808" y="5620575"/>
              <a:ext cx="266700" cy="546100"/>
            </a:xfrm>
            <a:custGeom>
              <a:avLst/>
              <a:gdLst/>
              <a:ahLst/>
              <a:cxnLst/>
              <a:rect l="l" t="t" r="r" b="b"/>
              <a:pathLst>
                <a:path w="266700" h="546100">
                  <a:moveTo>
                    <a:pt x="1828" y="72250"/>
                  </a:moveTo>
                  <a:lnTo>
                    <a:pt x="32075" y="104561"/>
                  </a:lnTo>
                  <a:lnTo>
                    <a:pt x="67552" y="136018"/>
                  </a:lnTo>
                  <a:lnTo>
                    <a:pt x="101489" y="163020"/>
                  </a:lnTo>
                  <a:lnTo>
                    <a:pt x="161298" y="203841"/>
                  </a:lnTo>
                  <a:lnTo>
                    <a:pt x="198316" y="225977"/>
                  </a:lnTo>
                  <a:lnTo>
                    <a:pt x="234477" y="248970"/>
                  </a:lnTo>
                  <a:lnTo>
                    <a:pt x="266090" y="273418"/>
                  </a:lnTo>
                </a:path>
                <a:path w="266700" h="546100">
                  <a:moveTo>
                    <a:pt x="8229" y="19215"/>
                  </a:moveTo>
                  <a:lnTo>
                    <a:pt x="0" y="0"/>
                  </a:lnTo>
                </a:path>
                <a:path w="266700" h="546100">
                  <a:moveTo>
                    <a:pt x="103327" y="196596"/>
                  </a:moveTo>
                  <a:lnTo>
                    <a:pt x="106997" y="54589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171772" y="5551995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28359" y="0"/>
                  </a:moveTo>
                  <a:lnTo>
                    <a:pt x="8242" y="0"/>
                  </a:lnTo>
                  <a:lnTo>
                    <a:pt x="0" y="8229"/>
                  </a:lnTo>
                  <a:lnTo>
                    <a:pt x="0" y="17373"/>
                  </a:lnTo>
                  <a:lnTo>
                    <a:pt x="1445" y="24474"/>
                  </a:lnTo>
                  <a:lnTo>
                    <a:pt x="5378" y="30289"/>
                  </a:lnTo>
                  <a:lnTo>
                    <a:pt x="11197" y="34218"/>
                  </a:lnTo>
                  <a:lnTo>
                    <a:pt x="18300" y="35661"/>
                  </a:lnTo>
                  <a:lnTo>
                    <a:pt x="25401" y="34218"/>
                  </a:lnTo>
                  <a:lnTo>
                    <a:pt x="31216" y="30289"/>
                  </a:lnTo>
                  <a:lnTo>
                    <a:pt x="35145" y="24474"/>
                  </a:lnTo>
                  <a:lnTo>
                    <a:pt x="36588" y="17373"/>
                  </a:lnTo>
                  <a:lnTo>
                    <a:pt x="36588" y="8229"/>
                  </a:lnTo>
                  <a:lnTo>
                    <a:pt x="283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171772" y="5551995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588" y="17373"/>
                  </a:moveTo>
                  <a:lnTo>
                    <a:pt x="35145" y="24474"/>
                  </a:lnTo>
                  <a:lnTo>
                    <a:pt x="31216" y="30289"/>
                  </a:lnTo>
                  <a:lnTo>
                    <a:pt x="25401" y="34218"/>
                  </a:lnTo>
                  <a:lnTo>
                    <a:pt x="18300" y="35661"/>
                  </a:lnTo>
                  <a:lnTo>
                    <a:pt x="11197" y="34218"/>
                  </a:lnTo>
                  <a:lnTo>
                    <a:pt x="5378" y="30289"/>
                  </a:lnTo>
                  <a:lnTo>
                    <a:pt x="1445" y="24474"/>
                  </a:lnTo>
                  <a:lnTo>
                    <a:pt x="0" y="17373"/>
                  </a:lnTo>
                  <a:lnTo>
                    <a:pt x="0" y="8229"/>
                  </a:lnTo>
                  <a:lnTo>
                    <a:pt x="8242" y="0"/>
                  </a:lnTo>
                  <a:lnTo>
                    <a:pt x="18300" y="0"/>
                  </a:lnTo>
                  <a:lnTo>
                    <a:pt x="28359" y="0"/>
                  </a:lnTo>
                  <a:lnTo>
                    <a:pt x="36588" y="8229"/>
                  </a:lnTo>
                  <a:lnTo>
                    <a:pt x="36588" y="1737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183672" y="5820841"/>
              <a:ext cx="26034" cy="38100"/>
            </a:xfrm>
            <a:custGeom>
              <a:avLst/>
              <a:gdLst/>
              <a:ahLst/>
              <a:cxnLst/>
              <a:rect l="l" t="t" r="r" b="b"/>
              <a:pathLst>
                <a:path w="26035" h="38100">
                  <a:moveTo>
                    <a:pt x="25615" y="0"/>
                  </a:moveTo>
                  <a:lnTo>
                    <a:pt x="0" y="0"/>
                  </a:lnTo>
                  <a:lnTo>
                    <a:pt x="0" y="37477"/>
                  </a:lnTo>
                  <a:lnTo>
                    <a:pt x="25615" y="37477"/>
                  </a:lnTo>
                  <a:lnTo>
                    <a:pt x="256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145254" y="5750420"/>
              <a:ext cx="64135" cy="372745"/>
            </a:xfrm>
            <a:custGeom>
              <a:avLst/>
              <a:gdLst/>
              <a:ahLst/>
              <a:cxnLst/>
              <a:rect l="l" t="t" r="r" b="b"/>
              <a:pathLst>
                <a:path w="64135" h="372745">
                  <a:moveTo>
                    <a:pt x="64033" y="107899"/>
                  </a:moveTo>
                  <a:lnTo>
                    <a:pt x="38417" y="107899"/>
                  </a:lnTo>
                  <a:lnTo>
                    <a:pt x="38417" y="70421"/>
                  </a:lnTo>
                  <a:lnTo>
                    <a:pt x="64033" y="70421"/>
                  </a:lnTo>
                  <a:lnTo>
                    <a:pt x="64033" y="107899"/>
                  </a:lnTo>
                  <a:close/>
                </a:path>
                <a:path w="64135" h="372745">
                  <a:moveTo>
                    <a:pt x="0" y="37217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164469" y="6058585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1932" y="0"/>
                  </a:moveTo>
                  <a:lnTo>
                    <a:pt x="13496" y="1757"/>
                  </a:lnTo>
                  <a:lnTo>
                    <a:pt x="6513" y="6513"/>
                  </a:lnTo>
                  <a:lnTo>
                    <a:pt x="1757" y="13496"/>
                  </a:lnTo>
                  <a:lnTo>
                    <a:pt x="0" y="21932"/>
                  </a:lnTo>
                  <a:lnTo>
                    <a:pt x="1757" y="30907"/>
                  </a:lnTo>
                  <a:lnTo>
                    <a:pt x="6513" y="38169"/>
                  </a:lnTo>
                  <a:lnTo>
                    <a:pt x="13496" y="43031"/>
                  </a:lnTo>
                  <a:lnTo>
                    <a:pt x="21932" y="44805"/>
                  </a:lnTo>
                  <a:lnTo>
                    <a:pt x="30909" y="43031"/>
                  </a:lnTo>
                  <a:lnTo>
                    <a:pt x="38176" y="38169"/>
                  </a:lnTo>
                  <a:lnTo>
                    <a:pt x="43042" y="30907"/>
                  </a:lnTo>
                  <a:lnTo>
                    <a:pt x="44818" y="21932"/>
                  </a:lnTo>
                  <a:lnTo>
                    <a:pt x="43042" y="13496"/>
                  </a:lnTo>
                  <a:lnTo>
                    <a:pt x="38176" y="6513"/>
                  </a:lnTo>
                  <a:lnTo>
                    <a:pt x="30909" y="1757"/>
                  </a:lnTo>
                  <a:lnTo>
                    <a:pt x="219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4164469" y="6055842"/>
              <a:ext cx="73660" cy="47625"/>
            </a:xfrm>
            <a:custGeom>
              <a:avLst/>
              <a:gdLst/>
              <a:ahLst/>
              <a:cxnLst/>
              <a:rect l="l" t="t" r="r" b="b"/>
              <a:pathLst>
                <a:path w="73660" h="47625">
                  <a:moveTo>
                    <a:pt x="44818" y="24676"/>
                  </a:moveTo>
                  <a:lnTo>
                    <a:pt x="43042" y="33650"/>
                  </a:lnTo>
                  <a:lnTo>
                    <a:pt x="38176" y="40913"/>
                  </a:lnTo>
                  <a:lnTo>
                    <a:pt x="30909" y="45775"/>
                  </a:lnTo>
                  <a:lnTo>
                    <a:pt x="21932" y="47548"/>
                  </a:lnTo>
                  <a:lnTo>
                    <a:pt x="13496" y="45775"/>
                  </a:lnTo>
                  <a:lnTo>
                    <a:pt x="6513" y="40913"/>
                  </a:lnTo>
                  <a:lnTo>
                    <a:pt x="1757" y="33650"/>
                  </a:lnTo>
                  <a:lnTo>
                    <a:pt x="0" y="24676"/>
                  </a:lnTo>
                  <a:lnTo>
                    <a:pt x="1757" y="16239"/>
                  </a:lnTo>
                  <a:lnTo>
                    <a:pt x="6513" y="9256"/>
                  </a:lnTo>
                  <a:lnTo>
                    <a:pt x="13496" y="4500"/>
                  </a:lnTo>
                  <a:lnTo>
                    <a:pt x="21932" y="2743"/>
                  </a:lnTo>
                  <a:lnTo>
                    <a:pt x="30909" y="4500"/>
                  </a:lnTo>
                  <a:lnTo>
                    <a:pt x="38176" y="9256"/>
                  </a:lnTo>
                  <a:lnTo>
                    <a:pt x="43042" y="16239"/>
                  </a:lnTo>
                  <a:lnTo>
                    <a:pt x="44818" y="24676"/>
                  </a:lnTo>
                </a:path>
                <a:path w="73660" h="47625">
                  <a:moveTo>
                    <a:pt x="32003" y="0"/>
                  </a:moveTo>
                  <a:lnTo>
                    <a:pt x="64008" y="0"/>
                  </a:lnTo>
                </a:path>
                <a:path w="73660" h="47625">
                  <a:moveTo>
                    <a:pt x="34734" y="47548"/>
                  </a:moveTo>
                  <a:lnTo>
                    <a:pt x="73151" y="4754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9" name="object 269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166196" y="5662332"/>
              <a:ext cx="251879" cy="209550"/>
            </a:xfrm>
            <a:prstGeom prst="rect">
              <a:avLst/>
            </a:prstGeom>
          </p:spPr>
        </p:pic>
        <p:sp>
          <p:nvSpPr>
            <p:cNvPr id="270" name="object 270"/>
            <p:cNvSpPr/>
            <p:nvPr/>
          </p:nvSpPr>
          <p:spPr>
            <a:xfrm>
              <a:off x="4012209" y="6092545"/>
              <a:ext cx="285750" cy="118110"/>
            </a:xfrm>
            <a:custGeom>
              <a:avLst/>
              <a:gdLst/>
              <a:ahLst/>
              <a:cxnLst/>
              <a:rect l="l" t="t" r="r" b="b"/>
              <a:pathLst>
                <a:path w="285750" h="118110">
                  <a:moveTo>
                    <a:pt x="241300" y="85725"/>
                  </a:moveTo>
                  <a:lnTo>
                    <a:pt x="221627" y="80098"/>
                  </a:lnTo>
                  <a:lnTo>
                    <a:pt x="187515" y="66878"/>
                  </a:lnTo>
                  <a:lnTo>
                    <a:pt x="151333" y="51574"/>
                  </a:lnTo>
                  <a:lnTo>
                    <a:pt x="101117" y="28359"/>
                  </a:lnTo>
                  <a:lnTo>
                    <a:pt x="66865" y="14490"/>
                  </a:lnTo>
                  <a:lnTo>
                    <a:pt x="30530" y="3302"/>
                  </a:lnTo>
                  <a:lnTo>
                    <a:pt x="0" y="0"/>
                  </a:lnTo>
                  <a:lnTo>
                    <a:pt x="34721" y="7670"/>
                  </a:lnTo>
                  <a:lnTo>
                    <a:pt x="70637" y="22034"/>
                  </a:lnTo>
                  <a:lnTo>
                    <a:pt x="101790" y="37287"/>
                  </a:lnTo>
                  <a:lnTo>
                    <a:pt x="140614" y="57150"/>
                  </a:lnTo>
                  <a:lnTo>
                    <a:pt x="168071" y="70256"/>
                  </a:lnTo>
                  <a:lnTo>
                    <a:pt x="202374" y="81559"/>
                  </a:lnTo>
                  <a:lnTo>
                    <a:pt x="241300" y="85725"/>
                  </a:lnTo>
                  <a:close/>
                </a:path>
                <a:path w="285750" h="118110">
                  <a:moveTo>
                    <a:pt x="285750" y="106362"/>
                  </a:moveTo>
                  <a:lnTo>
                    <a:pt x="235216" y="107784"/>
                  </a:lnTo>
                  <a:lnTo>
                    <a:pt x="180378" y="93865"/>
                  </a:lnTo>
                  <a:lnTo>
                    <a:pt x="130594" y="73101"/>
                  </a:lnTo>
                  <a:lnTo>
                    <a:pt x="95250" y="53975"/>
                  </a:lnTo>
                  <a:lnTo>
                    <a:pt x="130810" y="81140"/>
                  </a:lnTo>
                  <a:lnTo>
                    <a:pt x="182156" y="105778"/>
                  </a:lnTo>
                  <a:lnTo>
                    <a:pt x="237667" y="117602"/>
                  </a:lnTo>
                  <a:lnTo>
                    <a:pt x="285750" y="106362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4397654" y="5878436"/>
              <a:ext cx="66675" cy="290830"/>
            </a:xfrm>
            <a:custGeom>
              <a:avLst/>
              <a:gdLst/>
              <a:ahLst/>
              <a:cxnLst/>
              <a:rect l="l" t="t" r="r" b="b"/>
              <a:pathLst>
                <a:path w="66675" h="290829">
                  <a:moveTo>
                    <a:pt x="0" y="290779"/>
                  </a:moveTo>
                  <a:lnTo>
                    <a:pt x="29235" y="256946"/>
                  </a:lnTo>
                  <a:lnTo>
                    <a:pt x="53484" y="213290"/>
                  </a:lnTo>
                  <a:lnTo>
                    <a:pt x="64738" y="163139"/>
                  </a:lnTo>
                  <a:lnTo>
                    <a:pt x="66247" y="112505"/>
                  </a:lnTo>
                  <a:lnTo>
                    <a:pt x="61259" y="67399"/>
                  </a:lnTo>
                  <a:lnTo>
                    <a:pt x="53022" y="33832"/>
                  </a:lnTo>
                  <a:lnTo>
                    <a:pt x="37477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2" name="object 27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352378" y="5880722"/>
              <a:ext cx="106984" cy="286207"/>
            </a:xfrm>
            <a:prstGeom prst="rect">
              <a:avLst/>
            </a:prstGeom>
          </p:spPr>
        </p:pic>
        <p:sp>
          <p:nvSpPr>
            <p:cNvPr id="273" name="object 273"/>
            <p:cNvSpPr/>
            <p:nvPr/>
          </p:nvSpPr>
          <p:spPr>
            <a:xfrm>
              <a:off x="4625505" y="5340819"/>
              <a:ext cx="370840" cy="1363345"/>
            </a:xfrm>
            <a:custGeom>
              <a:avLst/>
              <a:gdLst/>
              <a:ahLst/>
              <a:cxnLst/>
              <a:rect l="l" t="t" r="r" b="b"/>
              <a:pathLst>
                <a:path w="370839" h="1363345">
                  <a:moveTo>
                    <a:pt x="370420" y="0"/>
                  </a:moveTo>
                  <a:lnTo>
                    <a:pt x="0" y="0"/>
                  </a:lnTo>
                  <a:lnTo>
                    <a:pt x="0" y="1363129"/>
                  </a:lnTo>
                  <a:lnTo>
                    <a:pt x="370420" y="1363129"/>
                  </a:lnTo>
                  <a:lnTo>
                    <a:pt x="37042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722876" y="5567082"/>
              <a:ext cx="207645" cy="1020444"/>
            </a:xfrm>
            <a:custGeom>
              <a:avLst/>
              <a:gdLst/>
              <a:ahLst/>
              <a:cxnLst/>
              <a:rect l="l" t="t" r="r" b="b"/>
              <a:pathLst>
                <a:path w="207645" h="1020445">
                  <a:moveTo>
                    <a:pt x="148170" y="0"/>
                  </a:moveTo>
                  <a:lnTo>
                    <a:pt x="0" y="977900"/>
                  </a:lnTo>
                  <a:lnTo>
                    <a:pt x="42341" y="1020241"/>
                  </a:lnTo>
                  <a:lnTo>
                    <a:pt x="207441" y="1020241"/>
                  </a:lnTo>
                  <a:lnTo>
                    <a:pt x="207441" y="139700"/>
                  </a:lnTo>
                  <a:lnTo>
                    <a:pt x="190500" y="114300"/>
                  </a:lnTo>
                  <a:lnTo>
                    <a:pt x="190500" y="42329"/>
                  </a:lnTo>
                  <a:lnTo>
                    <a:pt x="14817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645621" y="5255932"/>
              <a:ext cx="339725" cy="82550"/>
            </a:xfrm>
            <a:custGeom>
              <a:avLst/>
              <a:gdLst/>
              <a:ahLst/>
              <a:cxnLst/>
              <a:rect l="l" t="t" r="r" b="b"/>
              <a:pathLst>
                <a:path w="339725" h="82550">
                  <a:moveTo>
                    <a:pt x="339725" y="0"/>
                  </a:moveTo>
                  <a:lnTo>
                    <a:pt x="0" y="9525"/>
                  </a:lnTo>
                  <a:lnTo>
                    <a:pt x="3175" y="79375"/>
                  </a:lnTo>
                  <a:lnTo>
                    <a:pt x="339725" y="82550"/>
                  </a:lnTo>
                  <a:lnTo>
                    <a:pt x="33972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632921" y="5341657"/>
              <a:ext cx="330200" cy="19050"/>
            </a:xfrm>
            <a:custGeom>
              <a:avLst/>
              <a:gdLst/>
              <a:ahLst/>
              <a:cxnLst/>
              <a:rect l="l" t="t" r="r" b="b"/>
              <a:pathLst>
                <a:path w="330200" h="19050">
                  <a:moveTo>
                    <a:pt x="330200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330200" y="19050"/>
                  </a:lnTo>
                  <a:lnTo>
                    <a:pt x="3302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728705" y="5573013"/>
              <a:ext cx="142875" cy="310515"/>
            </a:xfrm>
            <a:custGeom>
              <a:avLst/>
              <a:gdLst/>
              <a:ahLst/>
              <a:cxnLst/>
              <a:rect l="l" t="t" r="r" b="b"/>
              <a:pathLst>
                <a:path w="142875" h="310514">
                  <a:moveTo>
                    <a:pt x="142875" y="95770"/>
                  </a:moveTo>
                  <a:lnTo>
                    <a:pt x="101600" y="95770"/>
                  </a:lnTo>
                  <a:lnTo>
                    <a:pt x="106362" y="111125"/>
                  </a:lnTo>
                  <a:lnTo>
                    <a:pt x="128587" y="111125"/>
                  </a:lnTo>
                  <a:lnTo>
                    <a:pt x="128587" y="131762"/>
                  </a:lnTo>
                  <a:lnTo>
                    <a:pt x="106362" y="131762"/>
                  </a:lnTo>
                  <a:lnTo>
                    <a:pt x="106362" y="310184"/>
                  </a:lnTo>
                  <a:lnTo>
                    <a:pt x="112730" y="301706"/>
                  </a:lnTo>
                  <a:lnTo>
                    <a:pt x="121556" y="295813"/>
                  </a:lnTo>
                  <a:lnTo>
                    <a:pt x="131913" y="292584"/>
                  </a:lnTo>
                  <a:lnTo>
                    <a:pt x="142875" y="292100"/>
                  </a:lnTo>
                  <a:lnTo>
                    <a:pt x="142875" y="95770"/>
                  </a:lnTo>
                  <a:close/>
                </a:path>
                <a:path w="142875" h="310514">
                  <a:moveTo>
                    <a:pt x="142875" y="0"/>
                  </a:moveTo>
                  <a:lnTo>
                    <a:pt x="0" y="0"/>
                  </a:lnTo>
                  <a:lnTo>
                    <a:pt x="0" y="95872"/>
                  </a:lnTo>
                  <a:lnTo>
                    <a:pt x="190" y="95859"/>
                  </a:lnTo>
                  <a:lnTo>
                    <a:pt x="330" y="95770"/>
                  </a:lnTo>
                  <a:lnTo>
                    <a:pt x="142875" y="95770"/>
                  </a:lnTo>
                  <a:lnTo>
                    <a:pt x="1428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714351" y="5668784"/>
              <a:ext cx="42545" cy="647700"/>
            </a:xfrm>
            <a:custGeom>
              <a:avLst/>
              <a:gdLst/>
              <a:ahLst/>
              <a:cxnLst/>
              <a:rect l="l" t="t" r="r" b="b"/>
              <a:pathLst>
                <a:path w="42545" h="647700">
                  <a:moveTo>
                    <a:pt x="33925" y="0"/>
                  </a:moveTo>
                  <a:lnTo>
                    <a:pt x="14875" y="0"/>
                  </a:lnTo>
                  <a:lnTo>
                    <a:pt x="5419" y="3605"/>
                  </a:lnTo>
                  <a:lnTo>
                    <a:pt x="1122" y="12966"/>
                  </a:lnTo>
                  <a:lnTo>
                    <a:pt x="0" y="25899"/>
                  </a:lnTo>
                  <a:lnTo>
                    <a:pt x="66" y="387350"/>
                  </a:lnTo>
                  <a:lnTo>
                    <a:pt x="1787" y="435937"/>
                  </a:lnTo>
                  <a:lnTo>
                    <a:pt x="5889" y="491864"/>
                  </a:lnTo>
                  <a:lnTo>
                    <a:pt x="10782" y="544219"/>
                  </a:lnTo>
                  <a:lnTo>
                    <a:pt x="23345" y="647700"/>
                  </a:lnTo>
                  <a:lnTo>
                    <a:pt x="42395" y="647700"/>
                  </a:lnTo>
                  <a:lnTo>
                    <a:pt x="33925" y="582091"/>
                  </a:lnTo>
                  <a:lnTo>
                    <a:pt x="29832" y="544219"/>
                  </a:lnTo>
                  <a:lnTo>
                    <a:pt x="24939" y="491864"/>
                  </a:lnTo>
                  <a:lnTo>
                    <a:pt x="20837" y="435937"/>
                  </a:lnTo>
                  <a:lnTo>
                    <a:pt x="19116" y="387350"/>
                  </a:lnTo>
                  <a:lnTo>
                    <a:pt x="19049" y="25899"/>
                  </a:lnTo>
                  <a:lnTo>
                    <a:pt x="20172" y="12966"/>
                  </a:lnTo>
                  <a:lnTo>
                    <a:pt x="24469" y="3605"/>
                  </a:lnTo>
                  <a:lnTo>
                    <a:pt x="3392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744046" y="6252984"/>
              <a:ext cx="59690" cy="25400"/>
            </a:xfrm>
            <a:custGeom>
              <a:avLst/>
              <a:gdLst/>
              <a:ahLst/>
              <a:cxnLst/>
              <a:rect l="l" t="t" r="r" b="b"/>
              <a:pathLst>
                <a:path w="59689" h="25400">
                  <a:moveTo>
                    <a:pt x="55029" y="0"/>
                  </a:moveTo>
                  <a:lnTo>
                    <a:pt x="0" y="0"/>
                  </a:lnTo>
                  <a:lnTo>
                    <a:pt x="4229" y="25400"/>
                  </a:lnTo>
                  <a:lnTo>
                    <a:pt x="59270" y="25400"/>
                  </a:lnTo>
                  <a:lnTo>
                    <a:pt x="5502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4749342" y="5606351"/>
              <a:ext cx="92075" cy="43180"/>
            </a:xfrm>
            <a:custGeom>
              <a:avLst/>
              <a:gdLst/>
              <a:ahLst/>
              <a:cxnLst/>
              <a:rect l="l" t="t" r="r" b="b"/>
              <a:pathLst>
                <a:path w="92075" h="43179">
                  <a:moveTo>
                    <a:pt x="92075" y="0"/>
                  </a:moveTo>
                  <a:lnTo>
                    <a:pt x="0" y="0"/>
                  </a:lnTo>
                  <a:lnTo>
                    <a:pt x="0" y="42862"/>
                  </a:lnTo>
                  <a:lnTo>
                    <a:pt x="92075" y="42862"/>
                  </a:lnTo>
                  <a:lnTo>
                    <a:pt x="9207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809464" y="566878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0" y="2476"/>
                  </a:moveTo>
                  <a:lnTo>
                    <a:pt x="10782" y="0"/>
                  </a:lnTo>
                  <a:lnTo>
                    <a:pt x="6197" y="0"/>
                  </a:lnTo>
                  <a:lnTo>
                    <a:pt x="2832" y="1015"/>
                  </a:lnTo>
                  <a:lnTo>
                    <a:pt x="0" y="2476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4736642" y="5668784"/>
              <a:ext cx="120650" cy="664845"/>
            </a:xfrm>
            <a:custGeom>
              <a:avLst/>
              <a:gdLst/>
              <a:ahLst/>
              <a:cxnLst/>
              <a:rect l="l" t="t" r="r" b="b"/>
              <a:pathLst>
                <a:path w="120650" h="664845">
                  <a:moveTo>
                    <a:pt x="88" y="640270"/>
                  </a:moveTo>
                  <a:lnTo>
                    <a:pt x="0" y="664641"/>
                  </a:lnTo>
                  <a:lnTo>
                    <a:pt x="95250" y="664641"/>
                  </a:lnTo>
                  <a:lnTo>
                    <a:pt x="95250" y="647700"/>
                  </a:lnTo>
                  <a:lnTo>
                    <a:pt x="1054" y="647700"/>
                  </a:lnTo>
                  <a:lnTo>
                    <a:pt x="88" y="640270"/>
                  </a:lnTo>
                  <a:close/>
                </a:path>
                <a:path w="120650" h="664845">
                  <a:moveTo>
                    <a:pt x="93662" y="0"/>
                  </a:moveTo>
                  <a:lnTo>
                    <a:pt x="83604" y="0"/>
                  </a:lnTo>
                  <a:lnTo>
                    <a:pt x="72821" y="2476"/>
                  </a:lnTo>
                  <a:lnTo>
                    <a:pt x="66339" y="8741"/>
                  </a:lnTo>
                  <a:lnTo>
                    <a:pt x="63307" y="17853"/>
                  </a:lnTo>
                  <a:lnTo>
                    <a:pt x="62436" y="28711"/>
                  </a:lnTo>
                  <a:lnTo>
                    <a:pt x="62433" y="387350"/>
                  </a:lnTo>
                  <a:lnTo>
                    <a:pt x="64156" y="435937"/>
                  </a:lnTo>
                  <a:lnTo>
                    <a:pt x="68264" y="491864"/>
                  </a:lnTo>
                  <a:lnTo>
                    <a:pt x="73164" y="544219"/>
                  </a:lnTo>
                  <a:lnTo>
                    <a:pt x="77266" y="582091"/>
                  </a:lnTo>
                  <a:lnTo>
                    <a:pt x="85725" y="647700"/>
                  </a:lnTo>
                  <a:lnTo>
                    <a:pt x="95250" y="647700"/>
                  </a:lnTo>
                  <a:lnTo>
                    <a:pt x="95250" y="222897"/>
                  </a:lnTo>
                  <a:lnTo>
                    <a:pt x="96469" y="218363"/>
                  </a:lnTo>
                  <a:lnTo>
                    <a:pt x="98425" y="214414"/>
                  </a:lnTo>
                  <a:lnTo>
                    <a:pt x="98425" y="35991"/>
                  </a:lnTo>
                  <a:lnTo>
                    <a:pt x="120650" y="35991"/>
                  </a:lnTo>
                  <a:lnTo>
                    <a:pt x="120650" y="15354"/>
                  </a:lnTo>
                  <a:lnTo>
                    <a:pt x="98425" y="15354"/>
                  </a:lnTo>
                  <a:lnTo>
                    <a:pt x="936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849355" y="5867691"/>
              <a:ext cx="34925" cy="681990"/>
            </a:xfrm>
            <a:custGeom>
              <a:avLst/>
              <a:gdLst/>
              <a:ahLst/>
              <a:cxnLst/>
              <a:rect l="l" t="t" r="r" b="b"/>
              <a:pathLst>
                <a:path w="34925" h="681990">
                  <a:moveTo>
                    <a:pt x="26568" y="0"/>
                  </a:moveTo>
                  <a:lnTo>
                    <a:pt x="0" y="25577"/>
                  </a:lnTo>
                  <a:lnTo>
                    <a:pt x="0" y="467321"/>
                  </a:lnTo>
                  <a:lnTo>
                    <a:pt x="6190" y="473876"/>
                  </a:lnTo>
                  <a:lnTo>
                    <a:pt x="11042" y="484446"/>
                  </a:lnTo>
                  <a:lnTo>
                    <a:pt x="14208" y="496109"/>
                  </a:lnTo>
                  <a:lnTo>
                    <a:pt x="15341" y="505942"/>
                  </a:lnTo>
                  <a:lnTo>
                    <a:pt x="15341" y="681634"/>
                  </a:lnTo>
                  <a:lnTo>
                    <a:pt x="34391" y="681634"/>
                  </a:lnTo>
                  <a:lnTo>
                    <a:pt x="34391" y="31813"/>
                  </a:lnTo>
                  <a:lnTo>
                    <a:pt x="33885" y="22665"/>
                  </a:lnTo>
                  <a:lnTo>
                    <a:pt x="32389" y="13615"/>
                  </a:lnTo>
                  <a:lnTo>
                    <a:pt x="29939" y="5712"/>
                  </a:lnTo>
                  <a:lnTo>
                    <a:pt x="2656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4695367" y="5865113"/>
              <a:ext cx="180975" cy="684530"/>
            </a:xfrm>
            <a:custGeom>
              <a:avLst/>
              <a:gdLst/>
              <a:ahLst/>
              <a:cxnLst/>
              <a:rect l="l" t="t" r="r" b="b"/>
              <a:pathLst>
                <a:path w="180975" h="684529">
                  <a:moveTo>
                    <a:pt x="177825" y="101"/>
                  </a:moveTo>
                  <a:lnTo>
                    <a:pt x="139700" y="18084"/>
                  </a:lnTo>
                  <a:lnTo>
                    <a:pt x="136525" y="26568"/>
                  </a:lnTo>
                  <a:lnTo>
                    <a:pt x="136525" y="468312"/>
                  </a:lnTo>
                  <a:lnTo>
                    <a:pt x="41275" y="468312"/>
                  </a:lnTo>
                  <a:lnTo>
                    <a:pt x="41363" y="443953"/>
                  </a:lnTo>
                  <a:lnTo>
                    <a:pt x="33858" y="385762"/>
                  </a:lnTo>
                  <a:lnTo>
                    <a:pt x="30303" y="353136"/>
                  </a:lnTo>
                  <a:lnTo>
                    <a:pt x="25979" y="308170"/>
                  </a:lnTo>
                  <a:lnTo>
                    <a:pt x="21990" y="258448"/>
                  </a:lnTo>
                  <a:lnTo>
                    <a:pt x="19443" y="211556"/>
                  </a:lnTo>
                  <a:lnTo>
                    <a:pt x="19050" y="212191"/>
                  </a:lnTo>
                  <a:lnTo>
                    <a:pt x="19050" y="474662"/>
                  </a:lnTo>
                  <a:lnTo>
                    <a:pt x="10710" y="482235"/>
                  </a:lnTo>
                  <a:lnTo>
                    <a:pt x="4757" y="493974"/>
                  </a:lnTo>
                  <a:lnTo>
                    <a:pt x="1188" y="507696"/>
                  </a:lnTo>
                  <a:lnTo>
                    <a:pt x="0" y="521220"/>
                  </a:lnTo>
                  <a:lnTo>
                    <a:pt x="0" y="684212"/>
                  </a:lnTo>
                  <a:lnTo>
                    <a:pt x="169329" y="684212"/>
                  </a:lnTo>
                  <a:lnTo>
                    <a:pt x="169329" y="508520"/>
                  </a:lnTo>
                  <a:lnTo>
                    <a:pt x="168196" y="498687"/>
                  </a:lnTo>
                  <a:lnTo>
                    <a:pt x="165030" y="487024"/>
                  </a:lnTo>
                  <a:lnTo>
                    <a:pt x="160177" y="476454"/>
                  </a:lnTo>
                  <a:lnTo>
                    <a:pt x="153987" y="469900"/>
                  </a:lnTo>
                  <a:lnTo>
                    <a:pt x="153987" y="28155"/>
                  </a:lnTo>
                  <a:lnTo>
                    <a:pt x="180555" y="2578"/>
                  </a:lnTo>
                  <a:lnTo>
                    <a:pt x="179247" y="1143"/>
                  </a:lnTo>
                  <a:lnTo>
                    <a:pt x="177825" y="10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5" name="object 285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733455" y="6379984"/>
              <a:ext cx="91020" cy="118541"/>
            </a:xfrm>
            <a:prstGeom prst="rect">
              <a:avLst/>
            </a:prstGeom>
          </p:spPr>
        </p:pic>
        <p:sp>
          <p:nvSpPr>
            <p:cNvPr id="286" name="object 286"/>
            <p:cNvSpPr/>
            <p:nvPr/>
          </p:nvSpPr>
          <p:spPr>
            <a:xfrm>
              <a:off x="4687951" y="5262282"/>
              <a:ext cx="145415" cy="59690"/>
            </a:xfrm>
            <a:custGeom>
              <a:avLst/>
              <a:gdLst/>
              <a:ahLst/>
              <a:cxnLst/>
              <a:rect l="l" t="t" r="r" b="b"/>
              <a:pathLst>
                <a:path w="145414" h="59689">
                  <a:moveTo>
                    <a:pt x="33870" y="32994"/>
                  </a:moveTo>
                  <a:lnTo>
                    <a:pt x="26289" y="25412"/>
                  </a:lnTo>
                  <a:lnTo>
                    <a:pt x="7594" y="25412"/>
                  </a:lnTo>
                  <a:lnTo>
                    <a:pt x="0" y="32994"/>
                  </a:lnTo>
                  <a:lnTo>
                    <a:pt x="0" y="51689"/>
                  </a:lnTo>
                  <a:lnTo>
                    <a:pt x="7594" y="59270"/>
                  </a:lnTo>
                  <a:lnTo>
                    <a:pt x="26289" y="59270"/>
                  </a:lnTo>
                  <a:lnTo>
                    <a:pt x="33870" y="51689"/>
                  </a:lnTo>
                  <a:lnTo>
                    <a:pt x="33870" y="42341"/>
                  </a:lnTo>
                  <a:lnTo>
                    <a:pt x="33870" y="32994"/>
                  </a:lnTo>
                  <a:close/>
                </a:path>
                <a:path w="145414" h="59689">
                  <a:moveTo>
                    <a:pt x="144995" y="0"/>
                  </a:moveTo>
                  <a:lnTo>
                    <a:pt x="111125" y="3175"/>
                  </a:lnTo>
                  <a:lnTo>
                    <a:pt x="111125" y="38989"/>
                  </a:lnTo>
                  <a:lnTo>
                    <a:pt x="118719" y="46570"/>
                  </a:lnTo>
                  <a:lnTo>
                    <a:pt x="137414" y="46570"/>
                  </a:lnTo>
                  <a:lnTo>
                    <a:pt x="144995" y="38989"/>
                  </a:lnTo>
                  <a:lnTo>
                    <a:pt x="14499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735296" y="5668784"/>
              <a:ext cx="74930" cy="10795"/>
            </a:xfrm>
            <a:custGeom>
              <a:avLst/>
              <a:gdLst/>
              <a:ahLst/>
              <a:cxnLst/>
              <a:rect l="l" t="t" r="r" b="b"/>
              <a:pathLst>
                <a:path w="74929" h="10795">
                  <a:moveTo>
                    <a:pt x="74688" y="0"/>
                  </a:moveTo>
                  <a:lnTo>
                    <a:pt x="5524" y="0"/>
                  </a:lnTo>
                  <a:lnTo>
                    <a:pt x="1866" y="4241"/>
                  </a:lnTo>
                  <a:lnTo>
                    <a:pt x="0" y="10490"/>
                  </a:lnTo>
                  <a:lnTo>
                    <a:pt x="66763" y="10490"/>
                  </a:lnTo>
                  <a:lnTo>
                    <a:pt x="69507" y="4241"/>
                  </a:lnTo>
                  <a:lnTo>
                    <a:pt x="7468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733391" y="5696953"/>
              <a:ext cx="89535" cy="619760"/>
            </a:xfrm>
            <a:custGeom>
              <a:avLst/>
              <a:gdLst/>
              <a:ahLst/>
              <a:cxnLst/>
              <a:rect l="l" t="t" r="r" b="b"/>
              <a:pathLst>
                <a:path w="89535" h="619760">
                  <a:moveTo>
                    <a:pt x="65709" y="0"/>
                  </a:moveTo>
                  <a:lnTo>
                    <a:pt x="0" y="0"/>
                  </a:lnTo>
                  <a:lnTo>
                    <a:pt x="76" y="359181"/>
                  </a:lnTo>
                  <a:lnTo>
                    <a:pt x="1797" y="407769"/>
                  </a:lnTo>
                  <a:lnTo>
                    <a:pt x="5899" y="463696"/>
                  </a:lnTo>
                  <a:lnTo>
                    <a:pt x="10791" y="516051"/>
                  </a:lnTo>
                  <a:lnTo>
                    <a:pt x="23355" y="619531"/>
                  </a:lnTo>
                  <a:lnTo>
                    <a:pt x="88976" y="619531"/>
                  </a:lnTo>
                  <a:lnTo>
                    <a:pt x="80517" y="553923"/>
                  </a:lnTo>
                  <a:lnTo>
                    <a:pt x="76416" y="516051"/>
                  </a:lnTo>
                  <a:lnTo>
                    <a:pt x="71515" y="463696"/>
                  </a:lnTo>
                  <a:lnTo>
                    <a:pt x="67407" y="407769"/>
                  </a:lnTo>
                  <a:lnTo>
                    <a:pt x="65684" y="359181"/>
                  </a:lnTo>
                  <a:lnTo>
                    <a:pt x="6570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733721" y="5679274"/>
              <a:ext cx="68580" cy="10160"/>
            </a:xfrm>
            <a:custGeom>
              <a:avLst/>
              <a:gdLst/>
              <a:ahLst/>
              <a:cxnLst/>
              <a:rect l="l" t="t" r="r" b="b"/>
              <a:pathLst>
                <a:path w="68579" h="10160">
                  <a:moveTo>
                    <a:pt x="68338" y="0"/>
                  </a:moveTo>
                  <a:lnTo>
                    <a:pt x="1574" y="0"/>
                  </a:lnTo>
                  <a:lnTo>
                    <a:pt x="685" y="2946"/>
                  </a:lnTo>
                  <a:lnTo>
                    <a:pt x="254" y="6400"/>
                  </a:lnTo>
                  <a:lnTo>
                    <a:pt x="0" y="10045"/>
                  </a:lnTo>
                  <a:lnTo>
                    <a:pt x="65951" y="10045"/>
                  </a:lnTo>
                  <a:lnTo>
                    <a:pt x="66382" y="6400"/>
                  </a:lnTo>
                  <a:lnTo>
                    <a:pt x="67043" y="2946"/>
                  </a:lnTo>
                  <a:lnTo>
                    <a:pt x="683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4730483" y="5571197"/>
              <a:ext cx="142240" cy="126364"/>
            </a:xfrm>
            <a:custGeom>
              <a:avLst/>
              <a:gdLst/>
              <a:ahLst/>
              <a:cxnLst/>
              <a:rect l="l" t="t" r="r" b="b"/>
              <a:pathLst>
                <a:path w="142239" h="126364">
                  <a:moveTo>
                    <a:pt x="69189" y="118122"/>
                  </a:moveTo>
                  <a:lnTo>
                    <a:pt x="3238" y="118122"/>
                  </a:lnTo>
                  <a:lnTo>
                    <a:pt x="2908" y="123088"/>
                  </a:lnTo>
                  <a:lnTo>
                    <a:pt x="2908" y="125755"/>
                  </a:lnTo>
                  <a:lnTo>
                    <a:pt x="68618" y="125755"/>
                  </a:lnTo>
                  <a:lnTo>
                    <a:pt x="68668" y="123088"/>
                  </a:lnTo>
                  <a:lnTo>
                    <a:pt x="69189" y="118122"/>
                  </a:lnTo>
                  <a:close/>
                </a:path>
                <a:path w="142239" h="126364">
                  <a:moveTo>
                    <a:pt x="142151" y="0"/>
                  </a:moveTo>
                  <a:lnTo>
                    <a:pt x="0" y="0"/>
                  </a:lnTo>
                  <a:lnTo>
                    <a:pt x="0" y="13347"/>
                  </a:lnTo>
                  <a:lnTo>
                    <a:pt x="142151" y="13347"/>
                  </a:lnTo>
                  <a:lnTo>
                    <a:pt x="14215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861521" y="5571197"/>
              <a:ext cx="12065" cy="288290"/>
            </a:xfrm>
            <a:custGeom>
              <a:avLst/>
              <a:gdLst/>
              <a:ahLst/>
              <a:cxnLst/>
              <a:rect l="l" t="t" r="r" b="b"/>
              <a:pathLst>
                <a:path w="12064" h="288289">
                  <a:moveTo>
                    <a:pt x="11607" y="0"/>
                  </a:moveTo>
                  <a:lnTo>
                    <a:pt x="0" y="0"/>
                  </a:lnTo>
                  <a:lnTo>
                    <a:pt x="0" y="287985"/>
                  </a:lnTo>
                  <a:lnTo>
                    <a:pt x="11607" y="287985"/>
                  </a:lnTo>
                  <a:lnTo>
                    <a:pt x="1160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4696421" y="6530695"/>
              <a:ext cx="168275" cy="15875"/>
            </a:xfrm>
            <a:custGeom>
              <a:avLst/>
              <a:gdLst/>
              <a:ahLst/>
              <a:cxnLst/>
              <a:rect l="l" t="t" r="r" b="b"/>
              <a:pathLst>
                <a:path w="168275" h="15875">
                  <a:moveTo>
                    <a:pt x="168275" y="0"/>
                  </a:moveTo>
                  <a:lnTo>
                    <a:pt x="0" y="0"/>
                  </a:lnTo>
                  <a:lnTo>
                    <a:pt x="0" y="15874"/>
                  </a:lnTo>
                  <a:lnTo>
                    <a:pt x="168275" y="15874"/>
                  </a:lnTo>
                  <a:lnTo>
                    <a:pt x="16827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647272" y="5210924"/>
              <a:ext cx="240665" cy="1337310"/>
            </a:xfrm>
            <a:custGeom>
              <a:avLst/>
              <a:gdLst/>
              <a:ahLst/>
              <a:cxnLst/>
              <a:rect l="l" t="t" r="r" b="b"/>
              <a:pathLst>
                <a:path w="240664" h="1337309">
                  <a:moveTo>
                    <a:pt x="92354" y="1103680"/>
                  </a:moveTo>
                  <a:lnTo>
                    <a:pt x="84124" y="1038758"/>
                  </a:lnTo>
                  <a:lnTo>
                    <a:pt x="79913" y="1000617"/>
                  </a:lnTo>
                  <a:lnTo>
                    <a:pt x="75093" y="948242"/>
                  </a:lnTo>
                  <a:lnTo>
                    <a:pt x="71128" y="892432"/>
                  </a:lnTo>
                  <a:lnTo>
                    <a:pt x="69481" y="843991"/>
                  </a:lnTo>
                  <a:lnTo>
                    <a:pt x="69481" y="496519"/>
                  </a:lnTo>
                  <a:lnTo>
                    <a:pt x="69455" y="482131"/>
                  </a:lnTo>
                  <a:lnTo>
                    <a:pt x="70631" y="469201"/>
                  </a:lnTo>
                  <a:lnTo>
                    <a:pt x="74893" y="459871"/>
                  </a:lnTo>
                  <a:lnTo>
                    <a:pt x="84124" y="456285"/>
                  </a:lnTo>
                  <a:lnTo>
                    <a:pt x="174650" y="456285"/>
                  </a:lnTo>
                  <a:lnTo>
                    <a:pt x="161722" y="459871"/>
                  </a:lnTo>
                  <a:lnTo>
                    <a:pt x="155568" y="469201"/>
                  </a:lnTo>
                  <a:lnTo>
                    <a:pt x="153701" y="482131"/>
                  </a:lnTo>
                  <a:lnTo>
                    <a:pt x="153631" y="496519"/>
                  </a:lnTo>
                  <a:lnTo>
                    <a:pt x="153631" y="843991"/>
                  </a:lnTo>
                  <a:lnTo>
                    <a:pt x="155272" y="892432"/>
                  </a:lnTo>
                  <a:lnTo>
                    <a:pt x="159226" y="948242"/>
                  </a:lnTo>
                  <a:lnTo>
                    <a:pt x="164036" y="1000617"/>
                  </a:lnTo>
                  <a:lnTo>
                    <a:pt x="168249" y="1038758"/>
                  </a:lnTo>
                  <a:lnTo>
                    <a:pt x="176479" y="1103680"/>
                  </a:lnTo>
                  <a:lnTo>
                    <a:pt x="92354" y="1103680"/>
                  </a:lnTo>
                </a:path>
                <a:path w="240664" h="1337309">
                  <a:moveTo>
                    <a:pt x="102400" y="1066203"/>
                  </a:moveTo>
                  <a:lnTo>
                    <a:pt x="158191" y="1066203"/>
                  </a:lnTo>
                  <a:lnTo>
                    <a:pt x="153631" y="1040599"/>
                  </a:lnTo>
                  <a:lnTo>
                    <a:pt x="98755" y="1040599"/>
                  </a:lnTo>
                  <a:lnTo>
                    <a:pt x="102400" y="1066203"/>
                  </a:lnTo>
                  <a:close/>
                </a:path>
                <a:path w="240664" h="1337309">
                  <a:moveTo>
                    <a:pt x="103327" y="437083"/>
                  </a:moveTo>
                  <a:lnTo>
                    <a:pt x="195681" y="437083"/>
                  </a:lnTo>
                  <a:lnTo>
                    <a:pt x="195681" y="394119"/>
                  </a:lnTo>
                  <a:lnTo>
                    <a:pt x="103327" y="394119"/>
                  </a:lnTo>
                  <a:lnTo>
                    <a:pt x="103327" y="437083"/>
                  </a:lnTo>
                  <a:close/>
                </a:path>
                <a:path w="240664" h="1337309">
                  <a:moveTo>
                    <a:pt x="163677" y="459028"/>
                  </a:moveTo>
                  <a:lnTo>
                    <a:pt x="174650" y="456285"/>
                  </a:lnTo>
                  <a:lnTo>
                    <a:pt x="170091" y="456285"/>
                  </a:lnTo>
                  <a:lnTo>
                    <a:pt x="166420" y="457200"/>
                  </a:lnTo>
                  <a:lnTo>
                    <a:pt x="163677" y="459028"/>
                  </a:lnTo>
                </a:path>
                <a:path w="240664" h="1337309">
                  <a:moveTo>
                    <a:pt x="212140" y="491947"/>
                  </a:moveTo>
                  <a:lnTo>
                    <a:pt x="212140" y="471830"/>
                  </a:lnTo>
                  <a:lnTo>
                    <a:pt x="189280" y="471830"/>
                  </a:lnTo>
                  <a:lnTo>
                    <a:pt x="184708" y="456285"/>
                  </a:lnTo>
                  <a:lnTo>
                    <a:pt x="174650" y="456285"/>
                  </a:lnTo>
                  <a:lnTo>
                    <a:pt x="163677" y="459028"/>
                  </a:lnTo>
                  <a:lnTo>
                    <a:pt x="157478" y="465020"/>
                  </a:lnTo>
                  <a:lnTo>
                    <a:pt x="154539" y="474006"/>
                  </a:lnTo>
                  <a:lnTo>
                    <a:pt x="153658" y="484876"/>
                  </a:lnTo>
                  <a:lnTo>
                    <a:pt x="153631" y="496519"/>
                  </a:lnTo>
                  <a:lnTo>
                    <a:pt x="153631" y="843991"/>
                  </a:lnTo>
                  <a:lnTo>
                    <a:pt x="155272" y="892432"/>
                  </a:lnTo>
                  <a:lnTo>
                    <a:pt x="159226" y="948242"/>
                  </a:lnTo>
                  <a:lnTo>
                    <a:pt x="164036" y="1000617"/>
                  </a:lnTo>
                  <a:lnTo>
                    <a:pt x="168249" y="1038758"/>
                  </a:lnTo>
                  <a:lnTo>
                    <a:pt x="176479" y="1103680"/>
                  </a:lnTo>
                  <a:lnTo>
                    <a:pt x="92354" y="1103680"/>
                  </a:lnTo>
                  <a:lnTo>
                    <a:pt x="91439" y="1096378"/>
                  </a:lnTo>
                  <a:lnTo>
                    <a:pt x="91439" y="1100035"/>
                  </a:lnTo>
                  <a:lnTo>
                    <a:pt x="91439" y="1121067"/>
                  </a:lnTo>
                  <a:lnTo>
                    <a:pt x="186537" y="1121067"/>
                  </a:lnTo>
                  <a:lnTo>
                    <a:pt x="186537" y="683983"/>
                  </a:lnTo>
                  <a:lnTo>
                    <a:pt x="186537" y="679399"/>
                  </a:lnTo>
                  <a:lnTo>
                    <a:pt x="187451" y="674827"/>
                  </a:lnTo>
                  <a:lnTo>
                    <a:pt x="189280" y="670267"/>
                  </a:lnTo>
                  <a:lnTo>
                    <a:pt x="189280" y="491947"/>
                  </a:lnTo>
                  <a:lnTo>
                    <a:pt x="212140" y="491947"/>
                  </a:lnTo>
                </a:path>
                <a:path w="240664" h="1337309">
                  <a:moveTo>
                    <a:pt x="83210" y="360286"/>
                  </a:moveTo>
                  <a:lnTo>
                    <a:pt x="83210" y="456285"/>
                  </a:lnTo>
                  <a:lnTo>
                    <a:pt x="84124" y="456285"/>
                  </a:lnTo>
                  <a:lnTo>
                    <a:pt x="174650" y="456285"/>
                  </a:lnTo>
                  <a:lnTo>
                    <a:pt x="184708" y="456285"/>
                  </a:lnTo>
                  <a:lnTo>
                    <a:pt x="189280" y="471830"/>
                  </a:lnTo>
                  <a:lnTo>
                    <a:pt x="212140" y="471830"/>
                  </a:lnTo>
                  <a:lnTo>
                    <a:pt x="212140" y="491947"/>
                  </a:lnTo>
                  <a:lnTo>
                    <a:pt x="189280" y="491947"/>
                  </a:lnTo>
                  <a:lnTo>
                    <a:pt x="189280" y="670267"/>
                  </a:lnTo>
                  <a:lnTo>
                    <a:pt x="195638" y="661893"/>
                  </a:lnTo>
                  <a:lnTo>
                    <a:pt x="204482" y="656089"/>
                  </a:lnTo>
                  <a:lnTo>
                    <a:pt x="214869" y="653031"/>
                  </a:lnTo>
                  <a:lnTo>
                    <a:pt x="225856" y="652894"/>
                  </a:lnTo>
                  <a:lnTo>
                    <a:pt x="225856" y="360286"/>
                  </a:lnTo>
                  <a:lnTo>
                    <a:pt x="83210" y="360286"/>
                  </a:lnTo>
                </a:path>
                <a:path w="240664" h="1337309">
                  <a:moveTo>
                    <a:pt x="206654" y="672083"/>
                  </a:moveTo>
                  <a:lnTo>
                    <a:pt x="204825" y="675741"/>
                  </a:lnTo>
                  <a:lnTo>
                    <a:pt x="203911" y="680313"/>
                  </a:lnTo>
                  <a:lnTo>
                    <a:pt x="203911" y="685800"/>
                  </a:lnTo>
                  <a:lnTo>
                    <a:pt x="203911" y="1122895"/>
                  </a:lnTo>
                  <a:lnTo>
                    <a:pt x="210197" y="1129282"/>
                  </a:lnTo>
                  <a:lnTo>
                    <a:pt x="215112" y="1139698"/>
                  </a:lnTo>
                  <a:lnTo>
                    <a:pt x="218312" y="1151313"/>
                  </a:lnTo>
                  <a:lnTo>
                    <a:pt x="219455" y="1161300"/>
                  </a:lnTo>
                  <a:lnTo>
                    <a:pt x="219455" y="1336852"/>
                  </a:lnTo>
                  <a:lnTo>
                    <a:pt x="237743" y="1336852"/>
                  </a:lnTo>
                  <a:lnTo>
                    <a:pt x="237743" y="686714"/>
                  </a:lnTo>
                  <a:lnTo>
                    <a:pt x="237243" y="677598"/>
                  </a:lnTo>
                  <a:lnTo>
                    <a:pt x="235799" y="668654"/>
                  </a:lnTo>
                  <a:lnTo>
                    <a:pt x="233495" y="660739"/>
                  </a:lnTo>
                  <a:lnTo>
                    <a:pt x="230416" y="654710"/>
                  </a:lnTo>
                  <a:lnTo>
                    <a:pt x="223108" y="657303"/>
                  </a:lnTo>
                  <a:lnTo>
                    <a:pt x="216482" y="661006"/>
                  </a:lnTo>
                  <a:lnTo>
                    <a:pt x="210883" y="665904"/>
                  </a:lnTo>
                  <a:lnTo>
                    <a:pt x="206654" y="672083"/>
                  </a:lnTo>
                </a:path>
                <a:path w="240664" h="1337309">
                  <a:moveTo>
                    <a:pt x="225856" y="652894"/>
                  </a:moveTo>
                  <a:lnTo>
                    <a:pt x="189280" y="670267"/>
                  </a:lnTo>
                  <a:lnTo>
                    <a:pt x="186537" y="679399"/>
                  </a:lnTo>
                  <a:lnTo>
                    <a:pt x="186537" y="683983"/>
                  </a:lnTo>
                  <a:lnTo>
                    <a:pt x="186537" y="1121067"/>
                  </a:lnTo>
                  <a:lnTo>
                    <a:pt x="91439" y="1121067"/>
                  </a:lnTo>
                  <a:lnTo>
                    <a:pt x="91439" y="1100035"/>
                  </a:lnTo>
                  <a:lnTo>
                    <a:pt x="91439" y="1096378"/>
                  </a:lnTo>
                  <a:lnTo>
                    <a:pt x="84124" y="1038758"/>
                  </a:lnTo>
                  <a:lnTo>
                    <a:pt x="76242" y="961043"/>
                  </a:lnTo>
                  <a:lnTo>
                    <a:pt x="72682" y="911206"/>
                  </a:lnTo>
                  <a:lnTo>
                    <a:pt x="70408" y="864107"/>
                  </a:lnTo>
                  <a:lnTo>
                    <a:pt x="69481" y="865035"/>
                  </a:lnTo>
                  <a:lnTo>
                    <a:pt x="69481" y="1127467"/>
                  </a:lnTo>
                  <a:lnTo>
                    <a:pt x="61087" y="1135011"/>
                  </a:lnTo>
                  <a:lnTo>
                    <a:pt x="55091" y="1146670"/>
                  </a:lnTo>
                  <a:lnTo>
                    <a:pt x="51491" y="1160386"/>
                  </a:lnTo>
                  <a:lnTo>
                    <a:pt x="50291" y="1174102"/>
                  </a:lnTo>
                  <a:lnTo>
                    <a:pt x="50291" y="1336852"/>
                  </a:lnTo>
                  <a:lnTo>
                    <a:pt x="219455" y="1336852"/>
                  </a:lnTo>
                  <a:lnTo>
                    <a:pt x="219455" y="1161300"/>
                  </a:lnTo>
                  <a:lnTo>
                    <a:pt x="218312" y="1151313"/>
                  </a:lnTo>
                  <a:lnTo>
                    <a:pt x="215112" y="1139698"/>
                  </a:lnTo>
                  <a:lnTo>
                    <a:pt x="210197" y="1129282"/>
                  </a:lnTo>
                  <a:lnTo>
                    <a:pt x="203911" y="1122895"/>
                  </a:lnTo>
                  <a:lnTo>
                    <a:pt x="203911" y="685800"/>
                  </a:lnTo>
                  <a:lnTo>
                    <a:pt x="203911" y="680313"/>
                  </a:lnTo>
                  <a:lnTo>
                    <a:pt x="204825" y="675741"/>
                  </a:lnTo>
                  <a:lnTo>
                    <a:pt x="230416" y="654710"/>
                  </a:lnTo>
                  <a:lnTo>
                    <a:pt x="228600" y="653795"/>
                  </a:lnTo>
                  <a:lnTo>
                    <a:pt x="227698" y="652894"/>
                  </a:lnTo>
                  <a:lnTo>
                    <a:pt x="225856" y="652894"/>
                  </a:lnTo>
                </a:path>
                <a:path w="240664" h="1337309">
                  <a:moveTo>
                    <a:pt x="235915" y="750735"/>
                  </a:moveTo>
                  <a:lnTo>
                    <a:pt x="214883" y="750735"/>
                  </a:lnTo>
                  <a:lnTo>
                    <a:pt x="214883" y="727862"/>
                  </a:lnTo>
                  <a:lnTo>
                    <a:pt x="235915" y="727862"/>
                  </a:lnTo>
                  <a:lnTo>
                    <a:pt x="235915" y="750735"/>
                  </a:lnTo>
                  <a:close/>
                </a:path>
                <a:path w="240664" h="1337309">
                  <a:moveTo>
                    <a:pt x="215798" y="750735"/>
                  </a:moveTo>
                  <a:lnTo>
                    <a:pt x="216700" y="761695"/>
                  </a:lnTo>
                  <a:lnTo>
                    <a:pt x="219455" y="769010"/>
                  </a:lnTo>
                  <a:lnTo>
                    <a:pt x="222199" y="769010"/>
                  </a:lnTo>
                  <a:lnTo>
                    <a:pt x="225856" y="769010"/>
                  </a:lnTo>
                  <a:lnTo>
                    <a:pt x="228600" y="761695"/>
                  </a:lnTo>
                  <a:lnTo>
                    <a:pt x="229514" y="750735"/>
                  </a:lnTo>
                  <a:lnTo>
                    <a:pt x="215798" y="750735"/>
                  </a:lnTo>
                </a:path>
                <a:path w="240664" h="1337309">
                  <a:moveTo>
                    <a:pt x="229514" y="727862"/>
                  </a:moveTo>
                  <a:lnTo>
                    <a:pt x="228600" y="717816"/>
                  </a:lnTo>
                  <a:lnTo>
                    <a:pt x="225856" y="710501"/>
                  </a:lnTo>
                  <a:lnTo>
                    <a:pt x="222199" y="710501"/>
                  </a:lnTo>
                  <a:lnTo>
                    <a:pt x="219455" y="710501"/>
                  </a:lnTo>
                  <a:lnTo>
                    <a:pt x="216700" y="717816"/>
                  </a:lnTo>
                  <a:lnTo>
                    <a:pt x="215798" y="727862"/>
                  </a:lnTo>
                  <a:lnTo>
                    <a:pt x="229514" y="727862"/>
                  </a:lnTo>
                </a:path>
                <a:path w="240664" h="1337309">
                  <a:moveTo>
                    <a:pt x="179222" y="1285646"/>
                  </a:moveTo>
                  <a:lnTo>
                    <a:pt x="87782" y="1285646"/>
                  </a:lnTo>
                  <a:lnTo>
                    <a:pt x="87782" y="1167701"/>
                  </a:lnTo>
                  <a:lnTo>
                    <a:pt x="179222" y="1167701"/>
                  </a:lnTo>
                  <a:lnTo>
                    <a:pt x="179222" y="1285646"/>
                  </a:lnTo>
                  <a:close/>
                </a:path>
                <a:path w="240664" h="1337309">
                  <a:moveTo>
                    <a:pt x="69481" y="19202"/>
                  </a:moveTo>
                  <a:lnTo>
                    <a:pt x="68024" y="26305"/>
                  </a:lnTo>
                  <a:lnTo>
                    <a:pt x="63996" y="32124"/>
                  </a:lnTo>
                  <a:lnTo>
                    <a:pt x="57914" y="36058"/>
                  </a:lnTo>
                  <a:lnTo>
                    <a:pt x="50291" y="37503"/>
                  </a:lnTo>
                  <a:lnTo>
                    <a:pt x="43191" y="36058"/>
                  </a:lnTo>
                  <a:lnTo>
                    <a:pt x="37376" y="32124"/>
                  </a:lnTo>
                  <a:lnTo>
                    <a:pt x="33447" y="26305"/>
                  </a:lnTo>
                  <a:lnTo>
                    <a:pt x="32003" y="19202"/>
                  </a:lnTo>
                  <a:lnTo>
                    <a:pt x="33447" y="11958"/>
                  </a:lnTo>
                  <a:lnTo>
                    <a:pt x="37376" y="5829"/>
                  </a:lnTo>
                  <a:lnTo>
                    <a:pt x="43191" y="1585"/>
                  </a:lnTo>
                  <a:lnTo>
                    <a:pt x="50291" y="0"/>
                  </a:lnTo>
                  <a:lnTo>
                    <a:pt x="57914" y="1585"/>
                  </a:lnTo>
                  <a:lnTo>
                    <a:pt x="63996" y="5829"/>
                  </a:lnTo>
                  <a:lnTo>
                    <a:pt x="68024" y="11958"/>
                  </a:lnTo>
                  <a:lnTo>
                    <a:pt x="69481" y="19202"/>
                  </a:lnTo>
                </a:path>
                <a:path w="240664" h="1337309">
                  <a:moveTo>
                    <a:pt x="87782" y="10058"/>
                  </a:moveTo>
                  <a:lnTo>
                    <a:pt x="87782" y="32003"/>
                  </a:lnTo>
                  <a:lnTo>
                    <a:pt x="66738" y="32003"/>
                  </a:lnTo>
                </a:path>
                <a:path w="240664" h="1337309">
                  <a:moveTo>
                    <a:pt x="32003" y="28346"/>
                  </a:moveTo>
                  <a:lnTo>
                    <a:pt x="19215" y="28346"/>
                  </a:lnTo>
                </a:path>
                <a:path w="240664" h="1337309">
                  <a:moveTo>
                    <a:pt x="240487" y="28346"/>
                  </a:moveTo>
                  <a:lnTo>
                    <a:pt x="227698" y="28346"/>
                  </a:lnTo>
                </a:path>
                <a:path w="240664" h="1337309">
                  <a:moveTo>
                    <a:pt x="0" y="53949"/>
                  </a:moveTo>
                  <a:lnTo>
                    <a:pt x="0" y="12984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4280496" y="6233832"/>
              <a:ext cx="215900" cy="889000"/>
            </a:xfrm>
            <a:custGeom>
              <a:avLst/>
              <a:gdLst/>
              <a:ahLst/>
              <a:cxnLst/>
              <a:rect l="l" t="t" r="r" b="b"/>
              <a:pathLst>
                <a:path w="215900" h="889000">
                  <a:moveTo>
                    <a:pt x="215900" y="0"/>
                  </a:moveTo>
                  <a:lnTo>
                    <a:pt x="0" y="889000"/>
                  </a:lnTo>
                </a:path>
              </a:pathLst>
            </a:custGeom>
            <a:ln w="91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5103152" y="5551868"/>
              <a:ext cx="215265" cy="513715"/>
            </a:xfrm>
            <a:custGeom>
              <a:avLst/>
              <a:gdLst/>
              <a:ahLst/>
              <a:cxnLst/>
              <a:rect l="l" t="t" r="r" b="b"/>
              <a:pathLst>
                <a:path w="215264" h="513714">
                  <a:moveTo>
                    <a:pt x="214858" y="0"/>
                  </a:moveTo>
                  <a:lnTo>
                    <a:pt x="0" y="0"/>
                  </a:lnTo>
                  <a:lnTo>
                    <a:pt x="0" y="513575"/>
                  </a:lnTo>
                  <a:lnTo>
                    <a:pt x="214858" y="513575"/>
                  </a:lnTo>
                  <a:lnTo>
                    <a:pt x="214858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5282945" y="595243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41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5109705" y="595243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5109705" y="595243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41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5283695" y="601083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5283695" y="601083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41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5109705" y="601083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5109705" y="601083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5144363" y="595243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5144363" y="595243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41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41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5179009" y="595243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87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87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78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5179009" y="595243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41"/>
                  </a:moveTo>
                  <a:lnTo>
                    <a:pt x="30708" y="6883"/>
                  </a:lnTo>
                  <a:lnTo>
                    <a:pt x="23787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41" y="30670"/>
                  </a:lnTo>
                  <a:lnTo>
                    <a:pt x="23787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5213642" y="595243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908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908" y="30670"/>
                  </a:lnTo>
                  <a:lnTo>
                    <a:pt x="23812" y="30670"/>
                  </a:lnTo>
                  <a:lnTo>
                    <a:pt x="30721" y="23787"/>
                  </a:lnTo>
                  <a:lnTo>
                    <a:pt x="30721" y="15341"/>
                  </a:lnTo>
                  <a:lnTo>
                    <a:pt x="30721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5213642" y="595243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21" y="15341"/>
                  </a:moveTo>
                  <a:lnTo>
                    <a:pt x="30721" y="6883"/>
                  </a:lnTo>
                  <a:lnTo>
                    <a:pt x="23812" y="0"/>
                  </a:lnTo>
                  <a:lnTo>
                    <a:pt x="15366" y="0"/>
                  </a:lnTo>
                  <a:lnTo>
                    <a:pt x="6908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908" y="30670"/>
                  </a:lnTo>
                  <a:lnTo>
                    <a:pt x="15366" y="30670"/>
                  </a:lnTo>
                  <a:lnTo>
                    <a:pt x="23812" y="30670"/>
                  </a:lnTo>
                  <a:lnTo>
                    <a:pt x="30721" y="23787"/>
                  </a:lnTo>
                  <a:lnTo>
                    <a:pt x="30721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5248300" y="595243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83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83" y="30670"/>
                  </a:lnTo>
                  <a:lnTo>
                    <a:pt x="23799" y="30670"/>
                  </a:lnTo>
                  <a:lnTo>
                    <a:pt x="30695" y="23787"/>
                  </a:lnTo>
                  <a:lnTo>
                    <a:pt x="30695" y="15341"/>
                  </a:lnTo>
                  <a:lnTo>
                    <a:pt x="30695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5248300" y="595243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695" y="15341"/>
                  </a:moveTo>
                  <a:lnTo>
                    <a:pt x="30695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83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83" y="30670"/>
                  </a:lnTo>
                  <a:lnTo>
                    <a:pt x="15341" y="30670"/>
                  </a:lnTo>
                  <a:lnTo>
                    <a:pt x="23799" y="30670"/>
                  </a:lnTo>
                  <a:lnTo>
                    <a:pt x="30695" y="23787"/>
                  </a:lnTo>
                  <a:lnTo>
                    <a:pt x="30695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5144503" y="601083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5144503" y="601083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5179313" y="601083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83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83" y="30670"/>
                  </a:lnTo>
                  <a:lnTo>
                    <a:pt x="23812" y="30670"/>
                  </a:lnTo>
                  <a:lnTo>
                    <a:pt x="30695" y="23787"/>
                  </a:lnTo>
                  <a:lnTo>
                    <a:pt x="30695" y="15328"/>
                  </a:lnTo>
                  <a:lnTo>
                    <a:pt x="30695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5179313" y="601083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695" y="15328"/>
                  </a:moveTo>
                  <a:lnTo>
                    <a:pt x="30695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83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83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695" y="23787"/>
                  </a:lnTo>
                  <a:lnTo>
                    <a:pt x="30695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5214111" y="601083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5214111" y="601083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5248897" y="601083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908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908" y="30670"/>
                  </a:lnTo>
                  <a:lnTo>
                    <a:pt x="23812" y="30670"/>
                  </a:lnTo>
                  <a:lnTo>
                    <a:pt x="30721" y="23787"/>
                  </a:lnTo>
                  <a:lnTo>
                    <a:pt x="30721" y="15328"/>
                  </a:lnTo>
                  <a:lnTo>
                    <a:pt x="30721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5248897" y="601083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21" y="15328"/>
                  </a:moveTo>
                  <a:lnTo>
                    <a:pt x="30721" y="6883"/>
                  </a:lnTo>
                  <a:lnTo>
                    <a:pt x="23812" y="0"/>
                  </a:lnTo>
                  <a:lnTo>
                    <a:pt x="15367" y="0"/>
                  </a:lnTo>
                  <a:lnTo>
                    <a:pt x="6908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908" y="30670"/>
                  </a:lnTo>
                  <a:lnTo>
                    <a:pt x="15367" y="30670"/>
                  </a:lnTo>
                  <a:lnTo>
                    <a:pt x="23812" y="30670"/>
                  </a:lnTo>
                  <a:lnTo>
                    <a:pt x="30721" y="23787"/>
                  </a:lnTo>
                  <a:lnTo>
                    <a:pt x="30721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5282945" y="56358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5282945" y="56358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5109705" y="56358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5109705" y="56358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5109705" y="557641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5109705" y="557641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5248300" y="56358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83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83" y="30670"/>
                  </a:lnTo>
                  <a:lnTo>
                    <a:pt x="23799" y="30670"/>
                  </a:lnTo>
                  <a:lnTo>
                    <a:pt x="30695" y="23787"/>
                  </a:lnTo>
                  <a:lnTo>
                    <a:pt x="30695" y="15328"/>
                  </a:lnTo>
                  <a:lnTo>
                    <a:pt x="30695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5248300" y="56358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695" y="15328"/>
                  </a:moveTo>
                  <a:lnTo>
                    <a:pt x="30695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83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83" y="30670"/>
                  </a:lnTo>
                  <a:lnTo>
                    <a:pt x="15341" y="30670"/>
                  </a:lnTo>
                  <a:lnTo>
                    <a:pt x="23799" y="30670"/>
                  </a:lnTo>
                  <a:lnTo>
                    <a:pt x="30695" y="23787"/>
                  </a:lnTo>
                  <a:lnTo>
                    <a:pt x="30695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5213642" y="56358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908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908" y="30670"/>
                  </a:lnTo>
                  <a:lnTo>
                    <a:pt x="23812" y="30670"/>
                  </a:lnTo>
                  <a:lnTo>
                    <a:pt x="30721" y="23787"/>
                  </a:lnTo>
                  <a:lnTo>
                    <a:pt x="30721" y="15328"/>
                  </a:lnTo>
                  <a:lnTo>
                    <a:pt x="30721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5213642" y="56358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21" y="15328"/>
                  </a:moveTo>
                  <a:lnTo>
                    <a:pt x="30721" y="6883"/>
                  </a:lnTo>
                  <a:lnTo>
                    <a:pt x="23812" y="0"/>
                  </a:lnTo>
                  <a:lnTo>
                    <a:pt x="15366" y="0"/>
                  </a:lnTo>
                  <a:lnTo>
                    <a:pt x="6908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908" y="30670"/>
                  </a:lnTo>
                  <a:lnTo>
                    <a:pt x="15366" y="30670"/>
                  </a:lnTo>
                  <a:lnTo>
                    <a:pt x="23812" y="30670"/>
                  </a:lnTo>
                  <a:lnTo>
                    <a:pt x="30721" y="23787"/>
                  </a:lnTo>
                  <a:lnTo>
                    <a:pt x="30721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5179009" y="56358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87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87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8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5179009" y="56358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787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41" y="30670"/>
                  </a:lnTo>
                  <a:lnTo>
                    <a:pt x="23787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5144363" y="56358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5144363" y="563581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41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5144414" y="557641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83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83" y="30670"/>
                  </a:lnTo>
                  <a:lnTo>
                    <a:pt x="23812" y="30670"/>
                  </a:lnTo>
                  <a:lnTo>
                    <a:pt x="30695" y="23774"/>
                  </a:lnTo>
                  <a:lnTo>
                    <a:pt x="30695" y="15328"/>
                  </a:lnTo>
                  <a:lnTo>
                    <a:pt x="30695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5144414" y="557641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695" y="15328"/>
                  </a:moveTo>
                  <a:lnTo>
                    <a:pt x="30695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83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83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695" y="23774"/>
                  </a:lnTo>
                  <a:lnTo>
                    <a:pt x="30695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5179098" y="557641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5179098" y="557641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5213794" y="557641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695" y="23774"/>
                  </a:lnTo>
                  <a:lnTo>
                    <a:pt x="30695" y="15328"/>
                  </a:lnTo>
                  <a:lnTo>
                    <a:pt x="30695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5213794" y="557641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695" y="15328"/>
                  </a:moveTo>
                  <a:lnTo>
                    <a:pt x="30695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799" y="30670"/>
                  </a:lnTo>
                  <a:lnTo>
                    <a:pt x="30695" y="23774"/>
                  </a:lnTo>
                  <a:lnTo>
                    <a:pt x="30695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5248490" y="557641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908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908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5248490" y="557641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908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908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5102885" y="5552185"/>
              <a:ext cx="216535" cy="513715"/>
            </a:xfrm>
            <a:custGeom>
              <a:avLst/>
              <a:gdLst/>
              <a:ahLst/>
              <a:cxnLst/>
              <a:rect l="l" t="t" r="r" b="b"/>
              <a:pathLst>
                <a:path w="216535" h="513714">
                  <a:moveTo>
                    <a:pt x="1066" y="0"/>
                  </a:moveTo>
                  <a:lnTo>
                    <a:pt x="215950" y="0"/>
                  </a:lnTo>
                </a:path>
                <a:path w="216535" h="513714">
                  <a:moveTo>
                    <a:pt x="215798" y="513130"/>
                  </a:moveTo>
                  <a:lnTo>
                    <a:pt x="215798" y="1371"/>
                  </a:lnTo>
                </a:path>
                <a:path w="216535" h="513714">
                  <a:moveTo>
                    <a:pt x="0" y="513422"/>
                  </a:moveTo>
                  <a:lnTo>
                    <a:pt x="215036" y="513422"/>
                  </a:lnTo>
                </a:path>
                <a:path w="216535" h="513714">
                  <a:moveTo>
                    <a:pt x="152" y="512063"/>
                  </a:moveTo>
                  <a:lnTo>
                    <a:pt x="152" y="2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5181117" y="571510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35"/>
                  </a:lnTo>
                  <a:lnTo>
                    <a:pt x="8864" y="14135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5181117" y="571510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35"/>
                  </a:moveTo>
                  <a:lnTo>
                    <a:pt x="8864" y="14135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5302110" y="571506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89" y="14147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5302110" y="571506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90" y="14147"/>
                  </a:lnTo>
                  <a:lnTo>
                    <a:pt x="8890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5317172" y="5611164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1041" y="0"/>
                  </a:moveTo>
                  <a:lnTo>
                    <a:pt x="0" y="0"/>
                  </a:lnTo>
                  <a:lnTo>
                    <a:pt x="0" y="1981"/>
                  </a:lnTo>
                  <a:lnTo>
                    <a:pt x="1041" y="1981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5103647" y="5612066"/>
              <a:ext cx="213995" cy="0"/>
            </a:xfrm>
            <a:custGeom>
              <a:avLst/>
              <a:gdLst/>
              <a:ahLst/>
              <a:cxnLst/>
              <a:rect l="l" t="t" r="r" b="b"/>
              <a:pathLst>
                <a:path w="213995">
                  <a:moveTo>
                    <a:pt x="0" y="0"/>
                  </a:moveTo>
                  <a:lnTo>
                    <a:pt x="21396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5102580" y="6004648"/>
              <a:ext cx="217170" cy="2540"/>
            </a:xfrm>
            <a:custGeom>
              <a:avLst/>
              <a:gdLst/>
              <a:ahLst/>
              <a:cxnLst/>
              <a:rect l="l" t="t" r="r" b="b"/>
              <a:pathLst>
                <a:path w="217170" h="2539">
                  <a:moveTo>
                    <a:pt x="107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1079" y="2133"/>
                  </a:lnTo>
                  <a:lnTo>
                    <a:pt x="1079" y="0"/>
                  </a:lnTo>
                  <a:close/>
                </a:path>
                <a:path w="217170" h="2539">
                  <a:moveTo>
                    <a:pt x="216712" y="0"/>
                  </a:moveTo>
                  <a:lnTo>
                    <a:pt x="215633" y="0"/>
                  </a:lnTo>
                  <a:lnTo>
                    <a:pt x="215633" y="2133"/>
                  </a:lnTo>
                  <a:lnTo>
                    <a:pt x="216712" y="2133"/>
                  </a:lnTo>
                  <a:lnTo>
                    <a:pt x="2167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5103482" y="6005715"/>
              <a:ext cx="215265" cy="0"/>
            </a:xfrm>
            <a:custGeom>
              <a:avLst/>
              <a:gdLst/>
              <a:ahLst/>
              <a:cxnLst/>
              <a:rect l="l" t="t" r="r" b="b"/>
              <a:pathLst>
                <a:path w="215264">
                  <a:moveTo>
                    <a:pt x="0" y="0"/>
                  </a:moveTo>
                  <a:lnTo>
                    <a:pt x="21489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5302110" y="583981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5302110" y="583981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90" y="14160"/>
                  </a:lnTo>
                  <a:lnTo>
                    <a:pt x="8890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5302110" y="5740107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5302110" y="574009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73"/>
                  </a:moveTo>
                  <a:lnTo>
                    <a:pt x="8890" y="14173"/>
                  </a:lnTo>
                  <a:lnTo>
                    <a:pt x="8890" y="0"/>
                  </a:lnTo>
                  <a:lnTo>
                    <a:pt x="0" y="0"/>
                  </a:lnTo>
                  <a:lnTo>
                    <a:pt x="0" y="1417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5302110" y="576496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35"/>
                  </a:lnTo>
                  <a:lnTo>
                    <a:pt x="8889" y="14135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5302110" y="5764948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90" y="14147"/>
                  </a:lnTo>
                  <a:lnTo>
                    <a:pt x="8890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5302110" y="5789726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5302110" y="5789726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90" y="14160"/>
                  </a:lnTo>
                  <a:lnTo>
                    <a:pt x="8890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5302110" y="581478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89" y="14147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5302110" y="581477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90" y="14160"/>
                  </a:lnTo>
                  <a:lnTo>
                    <a:pt x="8890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5112626" y="571506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89" y="14147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5112626" y="571506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77" y="14147"/>
                  </a:lnTo>
                  <a:lnTo>
                    <a:pt x="8877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5112626" y="5740107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5112626" y="574009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73"/>
                  </a:moveTo>
                  <a:lnTo>
                    <a:pt x="8877" y="14173"/>
                  </a:lnTo>
                  <a:lnTo>
                    <a:pt x="8877" y="0"/>
                  </a:lnTo>
                  <a:lnTo>
                    <a:pt x="0" y="0"/>
                  </a:lnTo>
                  <a:lnTo>
                    <a:pt x="0" y="1417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5112626" y="576496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35"/>
                  </a:lnTo>
                  <a:lnTo>
                    <a:pt x="8889" y="14135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5112626" y="5764948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77" y="14147"/>
                  </a:lnTo>
                  <a:lnTo>
                    <a:pt x="8877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5112626" y="5789726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5112626" y="5789726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77" y="14160"/>
                  </a:lnTo>
                  <a:lnTo>
                    <a:pt x="8877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5112626" y="581478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89" y="14147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5112626" y="581477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77" y="14160"/>
                  </a:lnTo>
                  <a:lnTo>
                    <a:pt x="8877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5112626" y="583981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5112626" y="583981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77" y="14160"/>
                  </a:lnTo>
                  <a:lnTo>
                    <a:pt x="8877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5181117" y="573987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64" y="14147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5181117" y="573987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64" y="14147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5181117" y="576492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64" y="14160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5181117" y="5764910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73"/>
                  </a:moveTo>
                  <a:lnTo>
                    <a:pt x="8864" y="14173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73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5181117" y="578999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64" y="14147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5181117" y="578999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64" y="14147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5181117" y="581478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64" y="14147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5181117" y="581477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64" y="14160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5181117" y="583981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64" y="14160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5181117" y="583981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64" y="14160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5287314" y="56401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7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7017" y="21920"/>
                  </a:lnTo>
                  <a:lnTo>
                    <a:pt x="21945" y="17005"/>
                  </a:lnTo>
                  <a:lnTo>
                    <a:pt x="21945" y="10947"/>
                  </a:lnTo>
                  <a:lnTo>
                    <a:pt x="21945" y="4927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5287314" y="56401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47"/>
                  </a:moveTo>
                  <a:lnTo>
                    <a:pt x="21945" y="4927"/>
                  </a:lnTo>
                  <a:lnTo>
                    <a:pt x="17017" y="0"/>
                  </a:lnTo>
                  <a:lnTo>
                    <a:pt x="10985" y="0"/>
                  </a:lnTo>
                  <a:lnTo>
                    <a:pt x="4940" y="0"/>
                  </a:lnTo>
                  <a:lnTo>
                    <a:pt x="0" y="4927"/>
                  </a:lnTo>
                  <a:lnTo>
                    <a:pt x="0" y="10947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0985" y="21920"/>
                  </a:lnTo>
                  <a:lnTo>
                    <a:pt x="17017" y="21920"/>
                  </a:lnTo>
                  <a:lnTo>
                    <a:pt x="21945" y="17005"/>
                  </a:lnTo>
                  <a:lnTo>
                    <a:pt x="21945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5300852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5300852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5300852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5300852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5288051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5288051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5296141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5296141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5296141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5296141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5288051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5288051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5300852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5300852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5300852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5300852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5114086" y="56401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7030" y="21920"/>
                  </a:lnTo>
                  <a:lnTo>
                    <a:pt x="21932" y="17005"/>
                  </a:lnTo>
                  <a:lnTo>
                    <a:pt x="21932" y="10947"/>
                  </a:lnTo>
                  <a:lnTo>
                    <a:pt x="21932" y="492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5114086" y="56401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32" y="10947"/>
                  </a:moveTo>
                  <a:lnTo>
                    <a:pt x="21932" y="4927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27"/>
                  </a:lnTo>
                  <a:lnTo>
                    <a:pt x="0" y="10947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0972" y="21920"/>
                  </a:lnTo>
                  <a:lnTo>
                    <a:pt x="17030" y="21920"/>
                  </a:lnTo>
                  <a:lnTo>
                    <a:pt x="21932" y="17005"/>
                  </a:lnTo>
                  <a:lnTo>
                    <a:pt x="21932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5127561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5127561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5127561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5127561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5114759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5114759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5122849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5122849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5122849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5122849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5114759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5114759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5127561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5127561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5127561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5127561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5114086" y="55807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7030" y="21920"/>
                  </a:lnTo>
                  <a:lnTo>
                    <a:pt x="21932" y="16992"/>
                  </a:lnTo>
                  <a:lnTo>
                    <a:pt x="21932" y="10960"/>
                  </a:lnTo>
                  <a:lnTo>
                    <a:pt x="21932" y="492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5114086" y="55807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32" y="10960"/>
                  </a:moveTo>
                  <a:lnTo>
                    <a:pt x="21932" y="4927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0972" y="21920"/>
                  </a:lnTo>
                  <a:lnTo>
                    <a:pt x="17030" y="21920"/>
                  </a:lnTo>
                  <a:lnTo>
                    <a:pt x="21932" y="16992"/>
                  </a:lnTo>
                  <a:lnTo>
                    <a:pt x="21932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5127561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5127561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5127561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5127561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5114759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5114759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5122849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5122849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5122849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5122849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5114759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5114759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5127561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5127561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5127561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5127561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5287314" y="595682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7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7017" y="21920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40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5287314" y="595682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40"/>
                  </a:lnTo>
                  <a:lnTo>
                    <a:pt x="17017" y="0"/>
                  </a:lnTo>
                  <a:lnTo>
                    <a:pt x="10985" y="0"/>
                  </a:lnTo>
                  <a:lnTo>
                    <a:pt x="4940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0985" y="21920"/>
                  </a:lnTo>
                  <a:lnTo>
                    <a:pt x="17017" y="21920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5300852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5300852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5300852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5300852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5288051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5288051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5296141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5296141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5296141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5296141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5288051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5288051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5300852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5300852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5300852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5300852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5114086" y="595682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7030" y="21920"/>
                  </a:lnTo>
                  <a:lnTo>
                    <a:pt x="21932" y="16992"/>
                  </a:lnTo>
                  <a:lnTo>
                    <a:pt x="21932" y="10960"/>
                  </a:lnTo>
                  <a:lnTo>
                    <a:pt x="21932" y="4940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5114086" y="595682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32" y="10960"/>
                  </a:moveTo>
                  <a:lnTo>
                    <a:pt x="21932" y="4940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0972" y="21920"/>
                  </a:lnTo>
                  <a:lnTo>
                    <a:pt x="17030" y="21920"/>
                  </a:lnTo>
                  <a:lnTo>
                    <a:pt x="21932" y="16992"/>
                  </a:lnTo>
                  <a:lnTo>
                    <a:pt x="21932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5127561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5127561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5127561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5127561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5114759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5114759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5122849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5122849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5122849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5122849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5114759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5114759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5127561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5127561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5127561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5127561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5288089" y="601521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8" y="0"/>
                  </a:moveTo>
                  <a:lnTo>
                    <a:pt x="4927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27" y="21907"/>
                  </a:lnTo>
                  <a:lnTo>
                    <a:pt x="17018" y="21907"/>
                  </a:lnTo>
                  <a:lnTo>
                    <a:pt x="21932" y="16979"/>
                  </a:lnTo>
                  <a:lnTo>
                    <a:pt x="21932" y="10960"/>
                  </a:lnTo>
                  <a:lnTo>
                    <a:pt x="21932" y="4914"/>
                  </a:lnTo>
                  <a:lnTo>
                    <a:pt x="17018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5288089" y="601521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32" y="10960"/>
                  </a:moveTo>
                  <a:lnTo>
                    <a:pt x="21932" y="4914"/>
                  </a:lnTo>
                  <a:lnTo>
                    <a:pt x="17018" y="0"/>
                  </a:lnTo>
                  <a:lnTo>
                    <a:pt x="10972" y="0"/>
                  </a:lnTo>
                  <a:lnTo>
                    <a:pt x="4927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79"/>
                  </a:lnTo>
                  <a:lnTo>
                    <a:pt x="4927" y="21907"/>
                  </a:lnTo>
                  <a:lnTo>
                    <a:pt x="10972" y="21907"/>
                  </a:lnTo>
                  <a:lnTo>
                    <a:pt x="17018" y="21907"/>
                  </a:lnTo>
                  <a:lnTo>
                    <a:pt x="21932" y="16979"/>
                  </a:lnTo>
                  <a:lnTo>
                    <a:pt x="21932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5301602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5301602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5288813" y="6023698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788" y="0"/>
                  </a:moveTo>
                  <a:lnTo>
                    <a:pt x="20866" y="0"/>
                  </a:lnTo>
                </a:path>
                <a:path w="209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5296877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5296877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5296877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5296877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5288813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5288813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5301602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5301602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5301602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5301602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5114086" y="601521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40" y="21907"/>
                  </a:lnTo>
                  <a:lnTo>
                    <a:pt x="17030" y="21907"/>
                  </a:lnTo>
                  <a:lnTo>
                    <a:pt x="21932" y="16979"/>
                  </a:lnTo>
                  <a:lnTo>
                    <a:pt x="21932" y="10960"/>
                  </a:lnTo>
                  <a:lnTo>
                    <a:pt x="21932" y="4914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5114086" y="601521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32" y="10960"/>
                  </a:moveTo>
                  <a:lnTo>
                    <a:pt x="21932" y="4914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79"/>
                  </a:lnTo>
                  <a:lnTo>
                    <a:pt x="4940" y="21907"/>
                  </a:lnTo>
                  <a:lnTo>
                    <a:pt x="10972" y="21907"/>
                  </a:lnTo>
                  <a:lnTo>
                    <a:pt x="17030" y="21907"/>
                  </a:lnTo>
                  <a:lnTo>
                    <a:pt x="21932" y="16979"/>
                  </a:lnTo>
                  <a:lnTo>
                    <a:pt x="21932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5127561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5127561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5114759" y="6023698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801" y="0"/>
                  </a:moveTo>
                  <a:lnTo>
                    <a:pt x="20891" y="0"/>
                  </a:lnTo>
                </a:path>
                <a:path w="209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5122849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5122849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5122849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5122849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5114759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5114759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5127561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5127561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5127561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5127561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5252872" y="55807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7" y="0"/>
                  </a:moveTo>
                  <a:lnTo>
                    <a:pt x="4914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14" y="21920"/>
                  </a:lnTo>
                  <a:lnTo>
                    <a:pt x="17017" y="21920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27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5252872" y="55807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27"/>
                  </a:lnTo>
                  <a:lnTo>
                    <a:pt x="17017" y="0"/>
                  </a:lnTo>
                  <a:lnTo>
                    <a:pt x="10972" y="0"/>
                  </a:lnTo>
                  <a:lnTo>
                    <a:pt x="4914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14" y="21920"/>
                  </a:lnTo>
                  <a:lnTo>
                    <a:pt x="10972" y="21920"/>
                  </a:lnTo>
                  <a:lnTo>
                    <a:pt x="17017" y="21920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5218188" y="55807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14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14" y="21920"/>
                  </a:lnTo>
                  <a:lnTo>
                    <a:pt x="17005" y="21920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27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5218188" y="55807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27"/>
                  </a:lnTo>
                  <a:lnTo>
                    <a:pt x="17005" y="0"/>
                  </a:lnTo>
                  <a:lnTo>
                    <a:pt x="10960" y="0"/>
                  </a:lnTo>
                  <a:lnTo>
                    <a:pt x="4914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14" y="21920"/>
                  </a:lnTo>
                  <a:lnTo>
                    <a:pt x="10960" y="21920"/>
                  </a:lnTo>
                  <a:lnTo>
                    <a:pt x="17005" y="21920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5283187" y="557641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5283187" y="557641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15341" y="30670"/>
                  </a:lnTo>
                  <a:lnTo>
                    <a:pt x="23799" y="30670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5288191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10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5288191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102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5296293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5296293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5266397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5266397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5266397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5266397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5253608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5253608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5261686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5261686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5261686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5261686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5253608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5253608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5266397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5266397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5266397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5266397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5231663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5231663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5231663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5231663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5218861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5218861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5226938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5226938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5226938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5226938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5218861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5218861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5231663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5231663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5231663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5231663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5183479" y="55807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27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27" y="21920"/>
                  </a:lnTo>
                  <a:lnTo>
                    <a:pt x="17030" y="21920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2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5183479" y="55807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27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27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27" y="21920"/>
                  </a:lnTo>
                  <a:lnTo>
                    <a:pt x="10972" y="21920"/>
                  </a:lnTo>
                  <a:lnTo>
                    <a:pt x="17030" y="21920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5197068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5197068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5197068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5197068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2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5184114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5184114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5192179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5192179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5192179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5192179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5184114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5184114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5197068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5197068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5197068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5197068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5148795" y="55807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992" y="0"/>
                  </a:moveTo>
                  <a:lnTo>
                    <a:pt x="4914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14" y="21920"/>
                  </a:lnTo>
                  <a:lnTo>
                    <a:pt x="16992" y="21920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27"/>
                  </a:lnTo>
                  <a:lnTo>
                    <a:pt x="1699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5148795" y="55807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27"/>
                  </a:lnTo>
                  <a:lnTo>
                    <a:pt x="16992" y="0"/>
                  </a:lnTo>
                  <a:lnTo>
                    <a:pt x="10972" y="0"/>
                  </a:lnTo>
                  <a:lnTo>
                    <a:pt x="4914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14" y="21920"/>
                  </a:lnTo>
                  <a:lnTo>
                    <a:pt x="10972" y="21920"/>
                  </a:lnTo>
                  <a:lnTo>
                    <a:pt x="16992" y="21920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5162334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5162334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5162334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51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5162334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51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5149519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5149519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5157584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5157584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5157584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5157584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5149519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5149519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5162334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51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5162334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5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5162334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5162334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5252669" y="56401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7030" y="21920"/>
                  </a:lnTo>
                  <a:lnTo>
                    <a:pt x="21945" y="17005"/>
                  </a:lnTo>
                  <a:lnTo>
                    <a:pt x="21945" y="10947"/>
                  </a:lnTo>
                  <a:lnTo>
                    <a:pt x="21945" y="492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5252669" y="56401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47"/>
                  </a:moveTo>
                  <a:lnTo>
                    <a:pt x="21945" y="4927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27"/>
                  </a:lnTo>
                  <a:lnTo>
                    <a:pt x="0" y="10947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0972" y="21920"/>
                  </a:lnTo>
                  <a:lnTo>
                    <a:pt x="17030" y="21920"/>
                  </a:lnTo>
                  <a:lnTo>
                    <a:pt x="21945" y="17005"/>
                  </a:lnTo>
                  <a:lnTo>
                    <a:pt x="21945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5266258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5266258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5266258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5266258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12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5253431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50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5253431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5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5261381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5261381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5261381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5261381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5253431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50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5253431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5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5266258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5266258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5266258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5266258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5218010" y="56401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52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52" y="21920"/>
                  </a:lnTo>
                  <a:lnTo>
                    <a:pt x="17030" y="21920"/>
                  </a:lnTo>
                  <a:lnTo>
                    <a:pt x="21970" y="17005"/>
                  </a:lnTo>
                  <a:lnTo>
                    <a:pt x="21970" y="10947"/>
                  </a:lnTo>
                  <a:lnTo>
                    <a:pt x="21970" y="492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5218010" y="56401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70" y="10947"/>
                  </a:moveTo>
                  <a:lnTo>
                    <a:pt x="21970" y="4927"/>
                  </a:lnTo>
                  <a:lnTo>
                    <a:pt x="17030" y="0"/>
                  </a:lnTo>
                  <a:lnTo>
                    <a:pt x="10998" y="0"/>
                  </a:lnTo>
                  <a:lnTo>
                    <a:pt x="4952" y="0"/>
                  </a:lnTo>
                  <a:lnTo>
                    <a:pt x="0" y="4927"/>
                  </a:lnTo>
                  <a:lnTo>
                    <a:pt x="0" y="10947"/>
                  </a:lnTo>
                  <a:lnTo>
                    <a:pt x="0" y="17005"/>
                  </a:lnTo>
                  <a:lnTo>
                    <a:pt x="4952" y="21920"/>
                  </a:lnTo>
                  <a:lnTo>
                    <a:pt x="10998" y="21920"/>
                  </a:lnTo>
                  <a:lnTo>
                    <a:pt x="17030" y="21920"/>
                  </a:lnTo>
                  <a:lnTo>
                    <a:pt x="21970" y="17005"/>
                  </a:lnTo>
                  <a:lnTo>
                    <a:pt x="21970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5231510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5231510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5231510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5231510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5218696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5218696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5226786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5226786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5226786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5226786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5218696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5218696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5231510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5231510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5231510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5231510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5183377" y="56401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52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52" y="21920"/>
                  </a:lnTo>
                  <a:lnTo>
                    <a:pt x="17030" y="21920"/>
                  </a:lnTo>
                  <a:lnTo>
                    <a:pt x="21945" y="17005"/>
                  </a:lnTo>
                  <a:lnTo>
                    <a:pt x="21945" y="10947"/>
                  </a:lnTo>
                  <a:lnTo>
                    <a:pt x="21945" y="492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5183377" y="56401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47"/>
                  </a:moveTo>
                  <a:lnTo>
                    <a:pt x="21945" y="4927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52" y="0"/>
                  </a:lnTo>
                  <a:lnTo>
                    <a:pt x="0" y="4927"/>
                  </a:lnTo>
                  <a:lnTo>
                    <a:pt x="0" y="10947"/>
                  </a:lnTo>
                  <a:lnTo>
                    <a:pt x="0" y="17005"/>
                  </a:lnTo>
                  <a:lnTo>
                    <a:pt x="4952" y="21920"/>
                  </a:lnTo>
                  <a:lnTo>
                    <a:pt x="10972" y="21920"/>
                  </a:lnTo>
                  <a:lnTo>
                    <a:pt x="17030" y="21920"/>
                  </a:lnTo>
                  <a:lnTo>
                    <a:pt x="21945" y="17005"/>
                  </a:lnTo>
                  <a:lnTo>
                    <a:pt x="21945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5196916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5196916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5196916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5196916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5184114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5184114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5192179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5192179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5192179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5192179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5184114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5184114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5196916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5196916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5196916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5196916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5148719" y="56401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43" y="0"/>
                  </a:moveTo>
                  <a:lnTo>
                    <a:pt x="4952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52" y="21920"/>
                  </a:lnTo>
                  <a:lnTo>
                    <a:pt x="17043" y="21920"/>
                  </a:lnTo>
                  <a:lnTo>
                    <a:pt x="21958" y="17005"/>
                  </a:lnTo>
                  <a:lnTo>
                    <a:pt x="21958" y="10947"/>
                  </a:lnTo>
                  <a:lnTo>
                    <a:pt x="21958" y="4927"/>
                  </a:lnTo>
                  <a:lnTo>
                    <a:pt x="17043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5148719" y="564019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47"/>
                  </a:moveTo>
                  <a:lnTo>
                    <a:pt x="21958" y="4927"/>
                  </a:lnTo>
                  <a:lnTo>
                    <a:pt x="17043" y="0"/>
                  </a:lnTo>
                  <a:lnTo>
                    <a:pt x="10985" y="0"/>
                  </a:lnTo>
                  <a:lnTo>
                    <a:pt x="4952" y="0"/>
                  </a:lnTo>
                  <a:lnTo>
                    <a:pt x="0" y="4927"/>
                  </a:lnTo>
                  <a:lnTo>
                    <a:pt x="0" y="10947"/>
                  </a:lnTo>
                  <a:lnTo>
                    <a:pt x="0" y="17005"/>
                  </a:lnTo>
                  <a:lnTo>
                    <a:pt x="4952" y="21920"/>
                  </a:lnTo>
                  <a:lnTo>
                    <a:pt x="10985" y="21920"/>
                  </a:lnTo>
                  <a:lnTo>
                    <a:pt x="17043" y="21920"/>
                  </a:lnTo>
                  <a:lnTo>
                    <a:pt x="21958" y="17005"/>
                  </a:lnTo>
                  <a:lnTo>
                    <a:pt x="21958" y="10947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5162334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5162334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5162334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5162334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12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5149367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5149367" y="564864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5157444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5157444" y="564073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5157444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5157444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5149367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5149367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5162334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5162334" y="56539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5162334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5162334" y="565397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5148719" y="595682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43" y="0"/>
                  </a:moveTo>
                  <a:lnTo>
                    <a:pt x="4952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52" y="21920"/>
                  </a:lnTo>
                  <a:lnTo>
                    <a:pt x="17043" y="21920"/>
                  </a:lnTo>
                  <a:lnTo>
                    <a:pt x="21958" y="16992"/>
                  </a:lnTo>
                  <a:lnTo>
                    <a:pt x="21958" y="10960"/>
                  </a:lnTo>
                  <a:lnTo>
                    <a:pt x="21958" y="4940"/>
                  </a:lnTo>
                  <a:lnTo>
                    <a:pt x="17043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5148719" y="595682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60"/>
                  </a:moveTo>
                  <a:lnTo>
                    <a:pt x="21958" y="4940"/>
                  </a:lnTo>
                  <a:lnTo>
                    <a:pt x="17043" y="0"/>
                  </a:lnTo>
                  <a:lnTo>
                    <a:pt x="10985" y="0"/>
                  </a:lnTo>
                  <a:lnTo>
                    <a:pt x="4952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52" y="21920"/>
                  </a:lnTo>
                  <a:lnTo>
                    <a:pt x="10985" y="21920"/>
                  </a:lnTo>
                  <a:lnTo>
                    <a:pt x="17043" y="21920"/>
                  </a:lnTo>
                  <a:lnTo>
                    <a:pt x="21958" y="16992"/>
                  </a:lnTo>
                  <a:lnTo>
                    <a:pt x="21958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5162334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5162334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5162334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5162334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12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5149367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5149367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5157444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5157444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5157444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5157444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5149367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5149367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5162334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5162334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5162334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5162334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5183377" y="595682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52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52" y="21920"/>
                  </a:lnTo>
                  <a:lnTo>
                    <a:pt x="17030" y="21920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40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5183377" y="595682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40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52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52" y="21920"/>
                  </a:lnTo>
                  <a:lnTo>
                    <a:pt x="10972" y="21920"/>
                  </a:lnTo>
                  <a:lnTo>
                    <a:pt x="17030" y="21920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5196916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5196916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5196916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5196916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5184114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5184114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5192179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5192179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5192179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5192179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5184114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5184114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5196916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5196916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5196916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5196916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5218010" y="595682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52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52" y="21920"/>
                  </a:lnTo>
                  <a:lnTo>
                    <a:pt x="17030" y="21920"/>
                  </a:lnTo>
                  <a:lnTo>
                    <a:pt x="21970" y="16992"/>
                  </a:lnTo>
                  <a:lnTo>
                    <a:pt x="21970" y="10960"/>
                  </a:lnTo>
                  <a:lnTo>
                    <a:pt x="21970" y="4940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5218010" y="595682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70" y="10960"/>
                  </a:moveTo>
                  <a:lnTo>
                    <a:pt x="21970" y="4940"/>
                  </a:lnTo>
                  <a:lnTo>
                    <a:pt x="17030" y="0"/>
                  </a:lnTo>
                  <a:lnTo>
                    <a:pt x="10998" y="0"/>
                  </a:lnTo>
                  <a:lnTo>
                    <a:pt x="4952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52" y="21920"/>
                  </a:lnTo>
                  <a:lnTo>
                    <a:pt x="10998" y="21920"/>
                  </a:lnTo>
                  <a:lnTo>
                    <a:pt x="17030" y="21920"/>
                  </a:lnTo>
                  <a:lnTo>
                    <a:pt x="21970" y="16992"/>
                  </a:lnTo>
                  <a:lnTo>
                    <a:pt x="21970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5231510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5231510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5231510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5231510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5218696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5218696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5226786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5226786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5226786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5226786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5218696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5218696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5231510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5231510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5231510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5231510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5252669" y="595682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7030" y="21920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40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5252669" y="5956820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40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0972" y="21920"/>
                  </a:lnTo>
                  <a:lnTo>
                    <a:pt x="17030" y="21920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5266258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5266258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5266258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5266258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12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5253431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50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5253431" y="596532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5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5261381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5261381" y="595725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5261381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5261381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5253431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50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5253431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5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5266258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5266258" y="597052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5266258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5266258" y="597052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5148884" y="601521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40" y="21907"/>
                  </a:lnTo>
                  <a:lnTo>
                    <a:pt x="17030" y="21907"/>
                  </a:lnTo>
                  <a:lnTo>
                    <a:pt x="21958" y="16979"/>
                  </a:lnTo>
                  <a:lnTo>
                    <a:pt x="21958" y="10960"/>
                  </a:lnTo>
                  <a:lnTo>
                    <a:pt x="21958" y="4914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5148884" y="601521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60"/>
                  </a:moveTo>
                  <a:lnTo>
                    <a:pt x="21958" y="4914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79"/>
                  </a:lnTo>
                  <a:lnTo>
                    <a:pt x="4940" y="21907"/>
                  </a:lnTo>
                  <a:lnTo>
                    <a:pt x="10972" y="21907"/>
                  </a:lnTo>
                  <a:lnTo>
                    <a:pt x="17030" y="21907"/>
                  </a:lnTo>
                  <a:lnTo>
                    <a:pt x="21958" y="16979"/>
                  </a:lnTo>
                  <a:lnTo>
                    <a:pt x="21958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5162473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5162473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5149519" y="6023698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954" y="0"/>
                  </a:moveTo>
                  <a:lnTo>
                    <a:pt x="20866" y="0"/>
                  </a:lnTo>
                </a:path>
                <a:path w="209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5157584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5157584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5157584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5157584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5149519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5149519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5162473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5162473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5162473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5162473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5183682" y="601521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8" y="0"/>
                  </a:moveTo>
                  <a:lnTo>
                    <a:pt x="4940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40" y="21907"/>
                  </a:lnTo>
                  <a:lnTo>
                    <a:pt x="17018" y="21907"/>
                  </a:lnTo>
                  <a:lnTo>
                    <a:pt x="21958" y="16979"/>
                  </a:lnTo>
                  <a:lnTo>
                    <a:pt x="21958" y="10960"/>
                  </a:lnTo>
                  <a:lnTo>
                    <a:pt x="21958" y="4914"/>
                  </a:lnTo>
                  <a:lnTo>
                    <a:pt x="17018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5183682" y="601521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60"/>
                  </a:moveTo>
                  <a:lnTo>
                    <a:pt x="21958" y="4914"/>
                  </a:lnTo>
                  <a:lnTo>
                    <a:pt x="17018" y="0"/>
                  </a:lnTo>
                  <a:lnTo>
                    <a:pt x="10985" y="0"/>
                  </a:lnTo>
                  <a:lnTo>
                    <a:pt x="4940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79"/>
                  </a:lnTo>
                  <a:lnTo>
                    <a:pt x="4940" y="21907"/>
                  </a:lnTo>
                  <a:lnTo>
                    <a:pt x="10985" y="21907"/>
                  </a:lnTo>
                  <a:lnTo>
                    <a:pt x="17018" y="21907"/>
                  </a:lnTo>
                  <a:lnTo>
                    <a:pt x="21958" y="16979"/>
                  </a:lnTo>
                  <a:lnTo>
                    <a:pt x="21958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5197220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5197220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5184406" y="6023698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814" y="0"/>
                  </a:moveTo>
                  <a:lnTo>
                    <a:pt x="20891" y="0"/>
                  </a:lnTo>
                </a:path>
                <a:path w="209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5192496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5192496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5192496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5192496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5184406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5184406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5197220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5197220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5197220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5197220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5218506" y="601521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14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14" y="21907"/>
                  </a:lnTo>
                  <a:lnTo>
                    <a:pt x="17005" y="21907"/>
                  </a:lnTo>
                  <a:lnTo>
                    <a:pt x="21920" y="16979"/>
                  </a:lnTo>
                  <a:lnTo>
                    <a:pt x="21920" y="10960"/>
                  </a:lnTo>
                  <a:lnTo>
                    <a:pt x="21920" y="4914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5218506" y="601521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20" y="10960"/>
                  </a:moveTo>
                  <a:lnTo>
                    <a:pt x="21920" y="4914"/>
                  </a:lnTo>
                  <a:lnTo>
                    <a:pt x="17005" y="0"/>
                  </a:lnTo>
                  <a:lnTo>
                    <a:pt x="10960" y="0"/>
                  </a:lnTo>
                  <a:lnTo>
                    <a:pt x="4914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79"/>
                  </a:lnTo>
                  <a:lnTo>
                    <a:pt x="4914" y="21907"/>
                  </a:lnTo>
                  <a:lnTo>
                    <a:pt x="10960" y="21907"/>
                  </a:lnTo>
                  <a:lnTo>
                    <a:pt x="17005" y="21907"/>
                  </a:lnTo>
                  <a:lnTo>
                    <a:pt x="21920" y="16979"/>
                  </a:lnTo>
                  <a:lnTo>
                    <a:pt x="21920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5231968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5231968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5219153" y="6023698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814" y="0"/>
                  </a:moveTo>
                  <a:lnTo>
                    <a:pt x="20891" y="0"/>
                  </a:lnTo>
                </a:path>
                <a:path w="209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5227243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5227243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5227243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5227243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5219153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5219153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5231968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5231968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5231968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5231968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5253291" y="601521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02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02" y="21907"/>
                  </a:lnTo>
                  <a:lnTo>
                    <a:pt x="17005" y="21907"/>
                  </a:lnTo>
                  <a:lnTo>
                    <a:pt x="21932" y="16979"/>
                  </a:lnTo>
                  <a:lnTo>
                    <a:pt x="21932" y="10960"/>
                  </a:lnTo>
                  <a:lnTo>
                    <a:pt x="21932" y="4914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5253291" y="6015215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32" y="10960"/>
                  </a:moveTo>
                  <a:lnTo>
                    <a:pt x="21932" y="4914"/>
                  </a:lnTo>
                  <a:lnTo>
                    <a:pt x="17005" y="0"/>
                  </a:lnTo>
                  <a:lnTo>
                    <a:pt x="10972" y="0"/>
                  </a:lnTo>
                  <a:lnTo>
                    <a:pt x="4902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79"/>
                  </a:lnTo>
                  <a:lnTo>
                    <a:pt x="4902" y="21907"/>
                  </a:lnTo>
                  <a:lnTo>
                    <a:pt x="10972" y="21907"/>
                  </a:lnTo>
                  <a:lnTo>
                    <a:pt x="17005" y="21907"/>
                  </a:lnTo>
                  <a:lnTo>
                    <a:pt x="21932" y="16979"/>
                  </a:lnTo>
                  <a:lnTo>
                    <a:pt x="21932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5266867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5266867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5254066" y="6023698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801" y="0"/>
                  </a:moveTo>
                  <a:lnTo>
                    <a:pt x="20726" y="0"/>
                  </a:lnTo>
                </a:path>
                <a:path w="20954">
                  <a:moveTo>
                    <a:pt x="0" y="0"/>
                  </a:moveTo>
                  <a:lnTo>
                    <a:pt x="792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5261991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5261991" y="60156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5261991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5261991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5254066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5254066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5266867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5266867" y="602888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5266867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5266867" y="602888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5145125" y="5796762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549" y="12280"/>
                  </a:moveTo>
                  <a:lnTo>
                    <a:pt x="24549" y="5524"/>
                  </a:lnTo>
                  <a:lnTo>
                    <a:pt x="19011" y="0"/>
                  </a:lnTo>
                  <a:lnTo>
                    <a:pt x="12280" y="0"/>
                  </a:lnTo>
                  <a:lnTo>
                    <a:pt x="5511" y="0"/>
                  </a:lnTo>
                  <a:lnTo>
                    <a:pt x="0" y="5524"/>
                  </a:lnTo>
                  <a:lnTo>
                    <a:pt x="0" y="12280"/>
                  </a:lnTo>
                  <a:lnTo>
                    <a:pt x="0" y="19037"/>
                  </a:lnTo>
                  <a:lnTo>
                    <a:pt x="5511" y="24549"/>
                  </a:lnTo>
                  <a:lnTo>
                    <a:pt x="12280" y="24549"/>
                  </a:lnTo>
                  <a:lnTo>
                    <a:pt x="19011" y="24549"/>
                  </a:lnTo>
                  <a:lnTo>
                    <a:pt x="24549" y="19037"/>
                  </a:lnTo>
                  <a:lnTo>
                    <a:pt x="24549" y="1228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5149735" y="580138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1874" y="0"/>
                  </a:moveTo>
                  <a:lnTo>
                    <a:pt x="3441" y="0"/>
                  </a:lnTo>
                  <a:lnTo>
                    <a:pt x="0" y="3441"/>
                  </a:lnTo>
                  <a:lnTo>
                    <a:pt x="0" y="11887"/>
                  </a:lnTo>
                  <a:lnTo>
                    <a:pt x="3441" y="15328"/>
                  </a:lnTo>
                  <a:lnTo>
                    <a:pt x="11874" y="15328"/>
                  </a:lnTo>
                  <a:lnTo>
                    <a:pt x="15328" y="11887"/>
                  </a:lnTo>
                  <a:lnTo>
                    <a:pt x="15328" y="7670"/>
                  </a:lnTo>
                  <a:lnTo>
                    <a:pt x="15328" y="3441"/>
                  </a:lnTo>
                  <a:lnTo>
                    <a:pt x="1187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5149735" y="580138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5328" y="7670"/>
                  </a:moveTo>
                  <a:lnTo>
                    <a:pt x="15328" y="3441"/>
                  </a:lnTo>
                  <a:lnTo>
                    <a:pt x="11874" y="0"/>
                  </a:lnTo>
                  <a:lnTo>
                    <a:pt x="7658" y="0"/>
                  </a:lnTo>
                  <a:lnTo>
                    <a:pt x="3441" y="0"/>
                  </a:lnTo>
                  <a:lnTo>
                    <a:pt x="0" y="3441"/>
                  </a:lnTo>
                  <a:lnTo>
                    <a:pt x="0" y="7670"/>
                  </a:lnTo>
                  <a:lnTo>
                    <a:pt x="0" y="11887"/>
                  </a:lnTo>
                  <a:lnTo>
                    <a:pt x="3441" y="15328"/>
                  </a:lnTo>
                  <a:lnTo>
                    <a:pt x="7658" y="15328"/>
                  </a:lnTo>
                  <a:lnTo>
                    <a:pt x="11874" y="15328"/>
                  </a:lnTo>
                  <a:lnTo>
                    <a:pt x="15328" y="11887"/>
                  </a:lnTo>
                  <a:lnTo>
                    <a:pt x="15328" y="7670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5190959" y="5721946"/>
              <a:ext cx="6350" cy="26034"/>
            </a:xfrm>
            <a:custGeom>
              <a:avLst/>
              <a:gdLst/>
              <a:ahLst/>
              <a:cxnLst/>
              <a:rect l="l" t="t" r="r" b="b"/>
              <a:pathLst>
                <a:path w="6350" h="26035">
                  <a:moveTo>
                    <a:pt x="0" y="25450"/>
                  </a:moveTo>
                  <a:lnTo>
                    <a:pt x="6261" y="25450"/>
                  </a:lnTo>
                  <a:lnTo>
                    <a:pt x="6261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5287568" y="55807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8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7018" y="21920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27"/>
                  </a:lnTo>
                  <a:lnTo>
                    <a:pt x="17018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5287568" y="558078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27"/>
                  </a:lnTo>
                  <a:lnTo>
                    <a:pt x="17018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0972" y="21920"/>
                  </a:lnTo>
                  <a:lnTo>
                    <a:pt x="17018" y="21920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5301145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5301145" y="558129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5301145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5301145" y="558921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3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5296293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5296293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5288191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10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5288191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10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5301145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5301145" y="559454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5301145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5301145" y="55945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5113553" y="5893091"/>
              <a:ext cx="195580" cy="38100"/>
            </a:xfrm>
            <a:custGeom>
              <a:avLst/>
              <a:gdLst/>
              <a:ahLst/>
              <a:cxnLst/>
              <a:rect l="l" t="t" r="r" b="b"/>
              <a:pathLst>
                <a:path w="195579" h="38100">
                  <a:moveTo>
                    <a:pt x="279" y="0"/>
                  </a:moveTo>
                  <a:lnTo>
                    <a:pt x="195529" y="0"/>
                  </a:lnTo>
                  <a:lnTo>
                    <a:pt x="195529" y="37490"/>
                  </a:lnTo>
                  <a:lnTo>
                    <a:pt x="0" y="37490"/>
                  </a:lnTo>
                  <a:lnTo>
                    <a:pt x="0" y="0"/>
                  </a:lnTo>
                </a:path>
                <a:path w="195579" h="38100">
                  <a:moveTo>
                    <a:pt x="97840" y="1066"/>
                  </a:moveTo>
                  <a:lnTo>
                    <a:pt x="97840" y="3642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5296382" y="55818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5296382" y="558184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5288457" y="558977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5288457" y="558977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5221884" y="5976657"/>
              <a:ext cx="182880" cy="184150"/>
            </a:xfrm>
            <a:custGeom>
              <a:avLst/>
              <a:gdLst/>
              <a:ahLst/>
              <a:cxnLst/>
              <a:rect l="l" t="t" r="r" b="b"/>
              <a:pathLst>
                <a:path w="182879" h="184150">
                  <a:moveTo>
                    <a:pt x="39687" y="0"/>
                  </a:moveTo>
                  <a:lnTo>
                    <a:pt x="4762" y="31750"/>
                  </a:lnTo>
                  <a:lnTo>
                    <a:pt x="0" y="47228"/>
                  </a:lnTo>
                  <a:lnTo>
                    <a:pt x="1190" y="58985"/>
                  </a:lnTo>
                  <a:lnTo>
                    <a:pt x="16192" y="114350"/>
                  </a:lnTo>
                  <a:lnTo>
                    <a:pt x="45910" y="145059"/>
                  </a:lnTo>
                  <a:lnTo>
                    <a:pt x="87058" y="168757"/>
                  </a:lnTo>
                  <a:lnTo>
                    <a:pt x="132778" y="182702"/>
                  </a:lnTo>
                  <a:lnTo>
                    <a:pt x="176212" y="184150"/>
                  </a:lnTo>
                  <a:lnTo>
                    <a:pt x="179387" y="172243"/>
                  </a:lnTo>
                  <a:lnTo>
                    <a:pt x="181570" y="160039"/>
                  </a:lnTo>
                  <a:lnTo>
                    <a:pt x="182562" y="146050"/>
                  </a:lnTo>
                  <a:lnTo>
                    <a:pt x="141287" y="146050"/>
                  </a:lnTo>
                  <a:lnTo>
                    <a:pt x="128091" y="112960"/>
                  </a:lnTo>
                  <a:lnTo>
                    <a:pt x="104775" y="69453"/>
                  </a:lnTo>
                  <a:lnTo>
                    <a:pt x="74314" y="27731"/>
                  </a:lnTo>
                  <a:lnTo>
                    <a:pt x="396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5235118" y="5988290"/>
              <a:ext cx="165100" cy="167005"/>
            </a:xfrm>
            <a:custGeom>
              <a:avLst/>
              <a:gdLst/>
              <a:ahLst/>
              <a:cxnLst/>
              <a:rect l="l" t="t" r="r" b="b"/>
              <a:pathLst>
                <a:path w="165100" h="167004">
                  <a:moveTo>
                    <a:pt x="116408" y="124891"/>
                  </a:moveTo>
                  <a:lnTo>
                    <a:pt x="98577" y="84251"/>
                  </a:lnTo>
                  <a:lnTo>
                    <a:pt x="76987" y="48958"/>
                  </a:lnTo>
                  <a:lnTo>
                    <a:pt x="51816" y="20421"/>
                  </a:lnTo>
                  <a:lnTo>
                    <a:pt x="23279" y="0"/>
                  </a:lnTo>
                  <a:lnTo>
                    <a:pt x="35737" y="21005"/>
                  </a:lnTo>
                  <a:lnTo>
                    <a:pt x="59524" y="52133"/>
                  </a:lnTo>
                  <a:lnTo>
                    <a:pt x="88455" y="88417"/>
                  </a:lnTo>
                  <a:lnTo>
                    <a:pt x="116408" y="124891"/>
                  </a:lnTo>
                  <a:close/>
                </a:path>
                <a:path w="165100" h="167004">
                  <a:moveTo>
                    <a:pt x="158750" y="154533"/>
                  </a:moveTo>
                  <a:lnTo>
                    <a:pt x="119557" y="157708"/>
                  </a:lnTo>
                  <a:lnTo>
                    <a:pt x="78574" y="145008"/>
                  </a:lnTo>
                  <a:lnTo>
                    <a:pt x="41173" y="121196"/>
                  </a:lnTo>
                  <a:lnTo>
                    <a:pt x="12700" y="91033"/>
                  </a:lnTo>
                  <a:lnTo>
                    <a:pt x="32537" y="127457"/>
                  </a:lnTo>
                  <a:lnTo>
                    <a:pt x="73012" y="155321"/>
                  </a:lnTo>
                  <a:lnTo>
                    <a:pt x="119849" y="166928"/>
                  </a:lnTo>
                  <a:lnTo>
                    <a:pt x="158750" y="154533"/>
                  </a:lnTo>
                  <a:close/>
                </a:path>
                <a:path w="165100" h="167004">
                  <a:moveTo>
                    <a:pt x="165100" y="143941"/>
                  </a:moveTo>
                  <a:lnTo>
                    <a:pt x="115189" y="136639"/>
                  </a:lnTo>
                  <a:lnTo>
                    <a:pt x="64287" y="110871"/>
                  </a:lnTo>
                  <a:lnTo>
                    <a:pt x="22517" y="75184"/>
                  </a:lnTo>
                  <a:lnTo>
                    <a:pt x="0" y="38100"/>
                  </a:lnTo>
                  <a:lnTo>
                    <a:pt x="19189" y="77558"/>
                  </a:lnTo>
                  <a:lnTo>
                    <a:pt x="50482" y="111937"/>
                  </a:lnTo>
                  <a:lnTo>
                    <a:pt x="88684" y="137172"/>
                  </a:lnTo>
                  <a:lnTo>
                    <a:pt x="128612" y="149199"/>
                  </a:lnTo>
                  <a:lnTo>
                    <a:pt x="165100" y="143941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5204320" y="5354967"/>
              <a:ext cx="101600" cy="190500"/>
            </a:xfrm>
            <a:custGeom>
              <a:avLst/>
              <a:gdLst/>
              <a:ahLst/>
              <a:cxnLst/>
              <a:rect l="l" t="t" r="r" b="b"/>
              <a:pathLst>
                <a:path w="101600" h="190500">
                  <a:moveTo>
                    <a:pt x="71323" y="0"/>
                  </a:moveTo>
                  <a:lnTo>
                    <a:pt x="50795" y="24704"/>
                  </a:lnTo>
                  <a:lnTo>
                    <a:pt x="27774" y="61155"/>
                  </a:lnTo>
                  <a:lnTo>
                    <a:pt x="8697" y="114576"/>
                  </a:lnTo>
                  <a:lnTo>
                    <a:pt x="0" y="190195"/>
                  </a:lnTo>
                </a:path>
                <a:path w="101600" h="190500">
                  <a:moveTo>
                    <a:pt x="101498" y="1828"/>
                  </a:moveTo>
                  <a:lnTo>
                    <a:pt x="79147" y="26247"/>
                  </a:lnTo>
                  <a:lnTo>
                    <a:pt x="53030" y="62069"/>
                  </a:lnTo>
                  <a:lnTo>
                    <a:pt x="31030" y="114862"/>
                  </a:lnTo>
                  <a:lnTo>
                    <a:pt x="21031" y="19019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5212892" y="5377649"/>
              <a:ext cx="50800" cy="152400"/>
            </a:xfrm>
            <a:custGeom>
              <a:avLst/>
              <a:gdLst/>
              <a:ahLst/>
              <a:cxnLst/>
              <a:rect l="l" t="t" r="r" b="b"/>
              <a:pathLst>
                <a:path w="50800" h="152400">
                  <a:moveTo>
                    <a:pt x="50800" y="0"/>
                  </a:moveTo>
                  <a:lnTo>
                    <a:pt x="33036" y="28575"/>
                  </a:lnTo>
                  <a:lnTo>
                    <a:pt x="16665" y="65089"/>
                  </a:lnTo>
                  <a:lnTo>
                    <a:pt x="4662" y="107158"/>
                  </a:lnTo>
                  <a:lnTo>
                    <a:pt x="0" y="152400"/>
                  </a:lnTo>
                  <a:lnTo>
                    <a:pt x="14186" y="107454"/>
                  </a:lnTo>
                  <a:lnTo>
                    <a:pt x="29367" y="62707"/>
                  </a:lnTo>
                  <a:lnTo>
                    <a:pt x="42564" y="24707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5228031" y="5347080"/>
              <a:ext cx="53975" cy="213995"/>
            </a:xfrm>
            <a:custGeom>
              <a:avLst/>
              <a:gdLst/>
              <a:ahLst/>
              <a:cxnLst/>
              <a:rect l="l" t="t" r="r" b="b"/>
              <a:pathLst>
                <a:path w="53975" h="213995">
                  <a:moveTo>
                    <a:pt x="43179" y="12306"/>
                  </a:moveTo>
                  <a:lnTo>
                    <a:pt x="49982" y="43699"/>
                  </a:lnTo>
                  <a:lnTo>
                    <a:pt x="53568" y="86660"/>
                  </a:lnTo>
                  <a:lnTo>
                    <a:pt x="45819" y="142852"/>
                  </a:lnTo>
                  <a:lnTo>
                    <a:pt x="18618" y="213944"/>
                  </a:lnTo>
                </a:path>
                <a:path w="53975" h="213995">
                  <a:moveTo>
                    <a:pt x="15544" y="0"/>
                  </a:moveTo>
                  <a:lnTo>
                    <a:pt x="24101" y="31980"/>
                  </a:lnTo>
                  <a:lnTo>
                    <a:pt x="30741" y="75812"/>
                  </a:lnTo>
                  <a:lnTo>
                    <a:pt x="25897" y="132798"/>
                  </a:lnTo>
                  <a:lnTo>
                    <a:pt x="0" y="20424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5246039" y="5385015"/>
              <a:ext cx="27940" cy="158750"/>
            </a:xfrm>
            <a:custGeom>
              <a:avLst/>
              <a:gdLst/>
              <a:ahLst/>
              <a:cxnLst/>
              <a:rect l="l" t="t" r="r" b="b"/>
              <a:pathLst>
                <a:path w="27939" h="158750">
                  <a:moveTo>
                    <a:pt x="25298" y="0"/>
                  </a:moveTo>
                  <a:lnTo>
                    <a:pt x="21191" y="25722"/>
                  </a:lnTo>
                  <a:lnTo>
                    <a:pt x="15354" y="65527"/>
                  </a:lnTo>
                  <a:lnTo>
                    <a:pt x="8164" y="112230"/>
                  </a:lnTo>
                  <a:lnTo>
                    <a:pt x="0" y="158648"/>
                  </a:lnTo>
                  <a:lnTo>
                    <a:pt x="16749" y="116364"/>
                  </a:lnTo>
                  <a:lnTo>
                    <a:pt x="25522" y="73504"/>
                  </a:lnTo>
                  <a:lnTo>
                    <a:pt x="27858" y="33554"/>
                  </a:lnTo>
                  <a:lnTo>
                    <a:pt x="25298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3" name="object 813"/>
          <p:cNvSpPr txBox="1"/>
          <p:nvPr/>
        </p:nvSpPr>
        <p:spPr>
          <a:xfrm>
            <a:off x="7959580" y="584451"/>
            <a:ext cx="15176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Rompedores</a:t>
            </a:r>
            <a:r>
              <a:rPr sz="10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10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circuito</a:t>
            </a:r>
            <a:endParaRPr sz="1050">
              <a:latin typeface="Lucida Sans Unicode"/>
              <a:cs typeface="Lucida Sans Unicode"/>
            </a:endParaRPr>
          </a:p>
        </p:txBody>
      </p:sp>
      <p:sp>
        <p:nvSpPr>
          <p:cNvPr id="834" name="object 834"/>
          <p:cNvSpPr txBox="1"/>
          <p:nvPr/>
        </p:nvSpPr>
        <p:spPr>
          <a:xfrm>
            <a:off x="8966200" y="9525665"/>
            <a:ext cx="1130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6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14" name="object 814"/>
          <p:cNvSpPr txBox="1"/>
          <p:nvPr/>
        </p:nvSpPr>
        <p:spPr>
          <a:xfrm>
            <a:off x="5763750" y="1939540"/>
            <a:ext cx="115189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10" dirty="0">
                <a:solidFill>
                  <a:srgbClr val="171514"/>
                </a:solidFill>
                <a:latin typeface="Arial"/>
                <a:cs typeface="Arial"/>
              </a:rPr>
              <a:t>Rompedores</a:t>
            </a:r>
            <a:r>
              <a:rPr sz="750" b="1" spc="-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750" b="1" spc="-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50" b="1" spc="15" dirty="0">
                <a:solidFill>
                  <a:srgbClr val="171514"/>
                </a:solidFill>
                <a:latin typeface="Arial"/>
                <a:cs typeface="Arial"/>
              </a:rPr>
              <a:t>circuito</a:t>
            </a:r>
            <a:endParaRPr sz="750">
              <a:latin typeface="Arial"/>
              <a:cs typeface="Arial"/>
            </a:endParaRPr>
          </a:p>
        </p:txBody>
      </p:sp>
      <p:sp>
        <p:nvSpPr>
          <p:cNvPr id="815" name="object 815"/>
          <p:cNvSpPr txBox="1"/>
          <p:nvPr/>
        </p:nvSpPr>
        <p:spPr>
          <a:xfrm>
            <a:off x="7959580" y="1876040"/>
            <a:ext cx="485140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Los.disyuntores.se.utilizan.para.múltiples.aplicaciones.dentro.de.un.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centro.de.control.de.motores..Estas.aplicaciones.pueden.usar.disyuntores.termomag </a:t>
            </a:r>
            <a:r>
              <a:rPr sz="950" spc="-29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requisitos.de.la.aplicación..Siemens.ofrece.una.amplia.selección.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de.interruptores.tanto.termomagnéticos.como.de.estado.sólido.y.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como.se.mencionó.anteriormente,.los.centros.de.control.de.motores.tiastar.pueden. </a:t>
            </a:r>
            <a:r>
              <a:rPr sz="950" spc="-29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acomodar.un.disyuntor.principal.con.una.corriente.continua.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clasificación.de.hasta.2000.amperios.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816" name="object 816"/>
          <p:cNvSpPr txBox="1"/>
          <p:nvPr/>
        </p:nvSpPr>
        <p:spPr>
          <a:xfrm>
            <a:off x="5763751" y="3528310"/>
            <a:ext cx="6667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817" name="object 817"/>
          <p:cNvSpPr txBox="1"/>
          <p:nvPr/>
        </p:nvSpPr>
        <p:spPr>
          <a:xfrm>
            <a:off x="7959530" y="3520690"/>
            <a:ext cx="4288155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Disyuntores.utilizados.como.dispositivo.de.desconexión.para.una.combinación.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la.unidad.de.control.del.motor.son.típicamente.</a:t>
            </a:r>
            <a:r>
              <a:rPr sz="900" b="1" spc="-15" dirty="0">
                <a:solidFill>
                  <a:srgbClr val="171514"/>
                </a:solidFill>
                <a:latin typeface="Arial"/>
                <a:cs typeface="Arial"/>
              </a:rPr>
              <a:t>solo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viaje instantáneo</a:t>
            </a:r>
            <a:r>
              <a:rPr sz="900" spc="25" dirty="0">
                <a:solidFill>
                  <a:srgbClr val="171514"/>
                </a:solidFill>
                <a:latin typeface="Lucida Sans Unicode"/>
                <a:cs typeface="Lucida Sans Unicode"/>
              </a:rPr>
              <a:t>. </a:t>
            </a:r>
            <a:r>
              <a:rPr sz="900" spc="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disyuntores,.también.conocidos.como.</a:t>
            </a:r>
            <a:r>
              <a:rPr sz="900" b="1" spc="-15" dirty="0">
                <a:solidFill>
                  <a:srgbClr val="171514"/>
                </a:solidFill>
                <a:latin typeface="Arial"/>
                <a:cs typeface="Arial"/>
              </a:rPr>
              <a:t>solo</a:t>
            </a:r>
            <a:r>
              <a:rPr sz="90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magnético</a:t>
            </a:r>
            <a:r>
              <a:rPr sz="900" spc="20" dirty="0">
                <a:solidFill>
                  <a:srgbClr val="171514"/>
                </a:solidFill>
                <a:latin typeface="Lucida Sans Unicode"/>
                <a:cs typeface="Lucida Sans Unicode"/>
              </a:rPr>
              <a:t>.o.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Disyuntor</a:t>
            </a:r>
            <a:r>
              <a:rPr sz="9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35" dirty="0">
                <a:solidFill>
                  <a:srgbClr val="171514"/>
                </a:solidFill>
                <a:latin typeface="Arial"/>
                <a:cs typeface="Arial"/>
              </a:rPr>
              <a:t>tipo</a:t>
            </a:r>
            <a:r>
              <a:rPr sz="90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-10" dirty="0">
                <a:solidFill>
                  <a:srgbClr val="171514"/>
                </a:solidFill>
                <a:latin typeface="Arial"/>
                <a:cs typeface="Arial"/>
              </a:rPr>
              <a:t>ETI</a:t>
            </a:r>
            <a:endParaRPr sz="900">
              <a:latin typeface="Arial"/>
              <a:cs typeface="Arial"/>
            </a:endParaRPr>
          </a:p>
          <a:p>
            <a:pPr marL="12700" marR="225425">
              <a:lnSpc>
                <a:spcPct val="133300"/>
              </a:lnSpc>
            </a:pP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..Los.disyuntores.tipo.ETI.proporcionan.cortocircuito.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pero.no.proporcionan.protección.contra.sobrecarga..Sobrecarga.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la.protección.para.el.motor.normalmente.es.proporcionada.por.uno.de.los.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tipos.de.arrancadores.de.motor.anteriormente.discutidos.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818" name="object 818"/>
          <p:cNvSpPr txBox="1"/>
          <p:nvPr/>
        </p:nvSpPr>
        <p:spPr>
          <a:xfrm>
            <a:off x="10111074" y="5541049"/>
            <a:ext cx="278765" cy="52705"/>
          </a:xfrm>
          <a:prstGeom prst="rect">
            <a:avLst/>
          </a:prstGeom>
        </p:spPr>
        <p:txBody>
          <a:bodyPr vert="horz" wrap="square" lIns="0" tIns="1270" rIns="0" bIns="0" rtlCol="0">
            <a:spAutoFit/>
          </a:bodyPr>
          <a:lstStyle/>
          <a:p>
            <a:pPr>
              <a:spcBef>
                <a:spcPts val="10"/>
              </a:spcBef>
            </a:pPr>
            <a:endParaRPr sz="100">
              <a:latin typeface="Times New Roman"/>
              <a:cs typeface="Times New Roman"/>
            </a:endParaRPr>
          </a:p>
          <a:p>
            <a:pPr marL="48260" marR="38100" indent="1905">
              <a:lnSpc>
                <a:spcPct val="76300"/>
              </a:lnSpc>
            </a:pP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AS-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i-    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+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+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+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+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2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</a:t>
            </a:r>
            <a:r>
              <a:rPr sz="10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3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4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5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</a:t>
            </a:r>
            <a:r>
              <a:rPr sz="10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6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19" name="object 819"/>
          <p:cNvSpPr txBox="1"/>
          <p:nvPr/>
        </p:nvSpPr>
        <p:spPr>
          <a:xfrm>
            <a:off x="10149098" y="5605019"/>
            <a:ext cx="225425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AS-i+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 yo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N1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2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IN3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I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N4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0" name="object 820"/>
          <p:cNvSpPr txBox="1"/>
          <p:nvPr/>
        </p:nvSpPr>
        <p:spPr>
          <a:xfrm>
            <a:off x="10148361" y="5654209"/>
            <a:ext cx="214629" cy="9233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7</a:t>
            </a:r>
            <a:r>
              <a:rPr sz="10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8</a:t>
            </a:r>
            <a:r>
              <a:rPr sz="10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9</a:t>
            </a:r>
            <a:r>
              <a:rPr sz="100" spc="20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100" spc="2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10</a:t>
            </a:r>
            <a:r>
              <a:rPr sz="100" spc="20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11</a:t>
            </a:r>
            <a:r>
              <a:rPr sz="100" spc="15" dirty="0">
                <a:solidFill>
                  <a:srgbClr val="261F1E"/>
                </a:solidFill>
                <a:latin typeface="Lucida Sans Unicode"/>
                <a:cs typeface="Lucida Sans Unicode"/>
              </a:rPr>
              <a:t>  </a:t>
            </a:r>
            <a:r>
              <a:rPr sz="100" spc="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12</a:t>
            </a: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 marR="20320" algn="ctr"/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AS-i</a:t>
            </a:r>
            <a:endParaRPr sz="100">
              <a:latin typeface="Lucida Sans Unicode"/>
              <a:cs typeface="Lucida Sans Unicode"/>
            </a:endParaRPr>
          </a:p>
          <a:p>
            <a:pPr marL="132080">
              <a:spcBef>
                <a:spcPts val="20"/>
              </a:spcBef>
            </a:pP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POTENCIA AUXILIAR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1" name="object 821"/>
          <p:cNvSpPr txBox="1"/>
          <p:nvPr/>
        </p:nvSpPr>
        <p:spPr>
          <a:xfrm>
            <a:off x="10234721" y="5752250"/>
            <a:ext cx="128905" cy="15132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1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</a:t>
            </a:r>
            <a:r>
              <a:rPr sz="100" spc="-40" dirty="0">
                <a:solidFill>
                  <a:srgbClr val="261F1E"/>
                </a:solidFill>
                <a:latin typeface="Lucida Sans Unicode"/>
                <a:cs typeface="Lucida Sans Unicode"/>
              </a:rPr>
              <a:t>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3</a:t>
            </a:r>
            <a:endParaRPr sz="100">
              <a:latin typeface="Lucida Sans Unicode"/>
              <a:cs typeface="Lucida Sans Unicode"/>
            </a:endParaRPr>
          </a:p>
          <a:p>
            <a:pPr marL="12700">
              <a:spcBef>
                <a:spcPts val="65"/>
              </a:spcBef>
            </a:pP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2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</a:t>
            </a:r>
            <a:r>
              <a:rPr sz="100" spc="-40" dirty="0">
                <a:solidFill>
                  <a:srgbClr val="261F1E"/>
                </a:solidFill>
                <a:latin typeface="Lucida Sans Unicode"/>
                <a:cs typeface="Lucida Sans Unicode"/>
              </a:rPr>
              <a:t>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4</a:t>
            </a: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 marL="12700"/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SALIDA1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SALIDA3</a:t>
            </a: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 marL="12700"/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SALIDA2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SALIDA4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2" name="object 822"/>
          <p:cNvSpPr txBox="1"/>
          <p:nvPr/>
        </p:nvSpPr>
        <p:spPr>
          <a:xfrm>
            <a:off x="10175487" y="5820746"/>
            <a:ext cx="5969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DIRECCIÓN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3" name="object 823"/>
          <p:cNvSpPr txBox="1"/>
          <p:nvPr/>
        </p:nvSpPr>
        <p:spPr>
          <a:xfrm>
            <a:off x="10148755" y="5924777"/>
            <a:ext cx="21526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1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3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14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15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1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6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17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18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4" name="object 824"/>
          <p:cNvSpPr txBox="1"/>
          <p:nvPr/>
        </p:nvSpPr>
        <p:spPr>
          <a:xfrm>
            <a:off x="10151370" y="5977289"/>
            <a:ext cx="22987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L24+O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UT1 unidad org</a:t>
            </a:r>
            <a:r>
              <a:rPr sz="10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a</a:t>
            </a:r>
            <a:r>
              <a:rPr sz="100" spc="-50" dirty="0">
                <a:solidFill>
                  <a:srgbClr val="261F1E"/>
                </a:solidFill>
                <a:latin typeface="Lucida Sans Unicode"/>
                <a:cs typeface="Lucida Sans Unicode"/>
              </a:rPr>
              <a:t>T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n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i</a:t>
            </a:r>
            <a:r>
              <a:rPr sz="100" spc="-60" dirty="0">
                <a:solidFill>
                  <a:srgbClr val="261F1E"/>
                </a:solidFill>
                <a:latin typeface="Lucida Sans Unicode"/>
                <a:cs typeface="Lucida Sans Unicode"/>
              </a:rPr>
              <a:t>2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zativa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SALIDA3 SALIDA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4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5" name="object 825"/>
          <p:cNvSpPr txBox="1"/>
          <p:nvPr/>
        </p:nvSpPr>
        <p:spPr>
          <a:xfrm>
            <a:off x="10153759" y="6039498"/>
            <a:ext cx="17970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M24         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  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6" name="object 826"/>
          <p:cNvSpPr txBox="1"/>
          <p:nvPr/>
        </p:nvSpPr>
        <p:spPr>
          <a:xfrm>
            <a:off x="10123455" y="6039215"/>
            <a:ext cx="270510" cy="282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50" spc="-15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19</a:t>
            </a:r>
            <a:r>
              <a:rPr sz="150" spc="37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150" spc="-22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20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50" spc="-15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21</a:t>
            </a:r>
            <a:r>
              <a:rPr sz="150" spc="22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 </a:t>
            </a:r>
            <a:r>
              <a:rPr sz="150" spc="30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50" spc="-15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22</a:t>
            </a:r>
            <a:r>
              <a:rPr sz="150" spc="30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150" spc="-15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23</a:t>
            </a:r>
            <a:r>
              <a:rPr sz="150" spc="22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 </a:t>
            </a:r>
            <a:r>
              <a:rPr sz="150" spc="30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50" spc="-22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24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7" name="object 827"/>
          <p:cNvSpPr txBox="1"/>
          <p:nvPr/>
        </p:nvSpPr>
        <p:spPr>
          <a:xfrm>
            <a:off x="9529846" y="6064718"/>
            <a:ext cx="215265" cy="609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50165"/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O</a:t>
            </a:r>
            <a:endParaRPr sz="100">
              <a:latin typeface="Lucida Sans Unicode"/>
              <a:cs typeface="Lucida Sans Unicode"/>
            </a:endParaRPr>
          </a:p>
          <a:p>
            <a:pPr marL="50800">
              <a:spcBef>
                <a:spcPts val="20"/>
              </a:spcBef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norte</a:t>
            </a:r>
            <a:r>
              <a:rPr sz="100" spc="5" dirty="0">
                <a:solidFill>
                  <a:srgbClr val="FFFFFF"/>
                </a:solidFill>
                <a:latin typeface="Lucida Sans Unicode"/>
                <a:cs typeface="Lucida Sans Unicode"/>
              </a:rPr>
              <a:t>                               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yo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8" name="object 828"/>
          <p:cNvSpPr txBox="1"/>
          <p:nvPr/>
        </p:nvSpPr>
        <p:spPr>
          <a:xfrm>
            <a:off x="9531940" y="6203344"/>
            <a:ext cx="207010" cy="5642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50800">
              <a:lnSpc>
                <a:spcPts val="105"/>
              </a:lnSpc>
            </a:pPr>
            <a:r>
              <a:rPr sz="150" baseline="27777" dirty="0">
                <a:solidFill>
                  <a:srgbClr val="FFFFFF"/>
                </a:solidFill>
                <a:latin typeface="Lucida Sans Unicode"/>
                <a:cs typeface="Lucida Sans Unicode"/>
              </a:rPr>
              <a:t>O                    </a:t>
            </a:r>
            <a:r>
              <a:rPr sz="150" spc="7" baseline="27777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O</a:t>
            </a:r>
            <a:endParaRPr sz="100">
              <a:latin typeface="Lucida Sans Unicode"/>
              <a:cs typeface="Lucida Sans Unicode"/>
            </a:endParaRPr>
          </a:p>
          <a:p>
            <a:pPr marL="51435">
              <a:lnSpc>
                <a:spcPts val="100"/>
              </a:lnSpc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F</a:t>
            </a:r>
            <a:endParaRPr sz="100">
              <a:latin typeface="Lucida Sans Unicode"/>
              <a:cs typeface="Lucida Sans Unicode"/>
            </a:endParaRPr>
          </a:p>
          <a:p>
            <a:pPr marL="51435"/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F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29" name="object 829"/>
          <p:cNvSpPr txBox="1"/>
          <p:nvPr/>
        </p:nvSpPr>
        <p:spPr>
          <a:xfrm>
            <a:off x="8979492" y="7141881"/>
            <a:ext cx="64706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Cortacircuitos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830" name="object 830"/>
          <p:cNvSpPr txBox="1"/>
          <p:nvPr/>
        </p:nvSpPr>
        <p:spPr>
          <a:xfrm rot="300000">
            <a:off x="9720851" y="5990071"/>
            <a:ext cx="86660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Tipo/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Tipo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HEG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31" name="object 831"/>
          <p:cNvSpPr txBox="1"/>
          <p:nvPr/>
        </p:nvSpPr>
        <p:spPr>
          <a:xfrm rot="300000">
            <a:off x="9747718" y="6002778"/>
            <a:ext cx="41760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100 amperios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32" name="object 832"/>
          <p:cNvSpPr txBox="1"/>
          <p:nvPr/>
        </p:nvSpPr>
        <p:spPr>
          <a:xfrm rot="300000">
            <a:off x="9452278" y="5993050"/>
            <a:ext cx="59784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Marco-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EG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833" name="object 833"/>
          <p:cNvSpPr txBox="1"/>
          <p:nvPr/>
        </p:nvSpPr>
        <p:spPr>
          <a:xfrm rot="300000">
            <a:off x="9595993" y="6256574"/>
            <a:ext cx="25597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100</a:t>
            </a:r>
            <a:endParaRPr sz="1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207897" y="5266551"/>
            <a:ext cx="1539240" cy="2332355"/>
            <a:chOff x="2153297" y="5266550"/>
            <a:chExt cx="1539240" cy="2332355"/>
          </a:xfrm>
        </p:grpSpPr>
        <p:sp>
          <p:nvSpPr>
            <p:cNvPr id="3" name="object 3"/>
            <p:cNvSpPr/>
            <p:nvPr/>
          </p:nvSpPr>
          <p:spPr>
            <a:xfrm>
              <a:off x="2154910" y="5268366"/>
              <a:ext cx="1534795" cy="2324100"/>
            </a:xfrm>
            <a:custGeom>
              <a:avLst/>
              <a:gdLst/>
              <a:ahLst/>
              <a:cxnLst/>
              <a:rect l="l" t="t" r="r" b="b"/>
              <a:pathLst>
                <a:path w="1534795" h="2324100">
                  <a:moveTo>
                    <a:pt x="1534172" y="0"/>
                  </a:moveTo>
                  <a:lnTo>
                    <a:pt x="0" y="0"/>
                  </a:lnTo>
                  <a:lnTo>
                    <a:pt x="0" y="2324049"/>
                  </a:lnTo>
                  <a:lnTo>
                    <a:pt x="1534172" y="2324049"/>
                  </a:lnTo>
                  <a:lnTo>
                    <a:pt x="153417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211831" y="5481802"/>
              <a:ext cx="104775" cy="44450"/>
            </a:xfrm>
            <a:custGeom>
              <a:avLst/>
              <a:gdLst/>
              <a:ahLst/>
              <a:cxnLst/>
              <a:rect l="l" t="t" r="r" b="b"/>
              <a:pathLst>
                <a:path w="104775" h="44450">
                  <a:moveTo>
                    <a:pt x="104343" y="0"/>
                  </a:moveTo>
                  <a:lnTo>
                    <a:pt x="0" y="0"/>
                  </a:lnTo>
                  <a:lnTo>
                    <a:pt x="0" y="44272"/>
                  </a:lnTo>
                  <a:lnTo>
                    <a:pt x="104343" y="44272"/>
                  </a:lnTo>
                  <a:lnTo>
                    <a:pt x="104343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316175" y="5491289"/>
              <a:ext cx="134620" cy="487045"/>
            </a:xfrm>
            <a:custGeom>
              <a:avLst/>
              <a:gdLst/>
              <a:ahLst/>
              <a:cxnLst/>
              <a:rect l="l" t="t" r="r" b="b"/>
              <a:pathLst>
                <a:path w="134619" h="487045">
                  <a:moveTo>
                    <a:pt x="129641" y="0"/>
                  </a:moveTo>
                  <a:lnTo>
                    <a:pt x="0" y="0"/>
                  </a:lnTo>
                  <a:lnTo>
                    <a:pt x="0" y="30035"/>
                  </a:lnTo>
                  <a:lnTo>
                    <a:pt x="129641" y="30035"/>
                  </a:lnTo>
                  <a:lnTo>
                    <a:pt x="129641" y="0"/>
                  </a:lnTo>
                  <a:close/>
                </a:path>
                <a:path w="134619" h="487045">
                  <a:moveTo>
                    <a:pt x="134378" y="299910"/>
                  </a:moveTo>
                  <a:lnTo>
                    <a:pt x="56921" y="299910"/>
                  </a:lnTo>
                  <a:lnTo>
                    <a:pt x="56921" y="324040"/>
                  </a:lnTo>
                  <a:lnTo>
                    <a:pt x="56921" y="486600"/>
                  </a:lnTo>
                  <a:lnTo>
                    <a:pt x="80632" y="486600"/>
                  </a:lnTo>
                  <a:lnTo>
                    <a:pt x="80632" y="324040"/>
                  </a:lnTo>
                  <a:lnTo>
                    <a:pt x="134378" y="324040"/>
                  </a:lnTo>
                  <a:lnTo>
                    <a:pt x="134378" y="29991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396807" y="5665190"/>
              <a:ext cx="698500" cy="313055"/>
            </a:xfrm>
            <a:custGeom>
              <a:avLst/>
              <a:gdLst/>
              <a:ahLst/>
              <a:cxnLst/>
              <a:rect l="l" t="t" r="r" b="b"/>
              <a:pathLst>
                <a:path w="698500" h="313054">
                  <a:moveTo>
                    <a:pt x="53746" y="150202"/>
                  </a:moveTo>
                  <a:lnTo>
                    <a:pt x="0" y="150202"/>
                  </a:lnTo>
                  <a:lnTo>
                    <a:pt x="0" y="239293"/>
                  </a:lnTo>
                  <a:lnTo>
                    <a:pt x="0" y="313029"/>
                  </a:lnTo>
                  <a:lnTo>
                    <a:pt x="53746" y="313029"/>
                  </a:lnTo>
                  <a:lnTo>
                    <a:pt x="53746" y="239293"/>
                  </a:lnTo>
                  <a:lnTo>
                    <a:pt x="53746" y="150202"/>
                  </a:lnTo>
                  <a:close/>
                </a:path>
                <a:path w="698500" h="313054">
                  <a:moveTo>
                    <a:pt x="698373" y="0"/>
                  </a:moveTo>
                  <a:lnTo>
                    <a:pt x="436359" y="0"/>
                  </a:lnTo>
                  <a:lnTo>
                    <a:pt x="436359" y="25298"/>
                  </a:lnTo>
                  <a:lnTo>
                    <a:pt x="698373" y="25298"/>
                  </a:lnTo>
                  <a:lnTo>
                    <a:pt x="69837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833166" y="5690488"/>
              <a:ext cx="262255" cy="259715"/>
            </a:xfrm>
            <a:custGeom>
              <a:avLst/>
              <a:gdLst/>
              <a:ahLst/>
              <a:cxnLst/>
              <a:rect l="l" t="t" r="r" b="b"/>
              <a:pathLst>
                <a:path w="262255" h="259714">
                  <a:moveTo>
                    <a:pt x="262013" y="0"/>
                  </a:moveTo>
                  <a:lnTo>
                    <a:pt x="0" y="0"/>
                  </a:lnTo>
                  <a:lnTo>
                    <a:pt x="0" y="259422"/>
                  </a:lnTo>
                  <a:lnTo>
                    <a:pt x="262013" y="259422"/>
                  </a:lnTo>
                  <a:lnTo>
                    <a:pt x="26201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755442" y="5665190"/>
              <a:ext cx="78105" cy="285115"/>
            </a:xfrm>
            <a:custGeom>
              <a:avLst/>
              <a:gdLst/>
              <a:ahLst/>
              <a:cxnLst/>
              <a:rect l="l" t="t" r="r" b="b"/>
              <a:pathLst>
                <a:path w="78105" h="285114">
                  <a:moveTo>
                    <a:pt x="77724" y="0"/>
                  </a:moveTo>
                  <a:lnTo>
                    <a:pt x="0" y="0"/>
                  </a:lnTo>
                  <a:lnTo>
                    <a:pt x="0" y="284721"/>
                  </a:lnTo>
                  <a:lnTo>
                    <a:pt x="77724" y="284721"/>
                  </a:lnTo>
                  <a:lnTo>
                    <a:pt x="7772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816186" y="5758510"/>
              <a:ext cx="221615" cy="128270"/>
            </a:xfrm>
            <a:custGeom>
              <a:avLst/>
              <a:gdLst/>
              <a:ahLst/>
              <a:cxnLst/>
              <a:rect l="l" t="t" r="r" b="b"/>
              <a:pathLst>
                <a:path w="221614" h="128270">
                  <a:moveTo>
                    <a:pt x="221335" y="0"/>
                  </a:moveTo>
                  <a:lnTo>
                    <a:pt x="0" y="0"/>
                  </a:lnTo>
                  <a:lnTo>
                    <a:pt x="0" y="128066"/>
                  </a:lnTo>
                  <a:lnTo>
                    <a:pt x="221335" y="128066"/>
                  </a:lnTo>
                  <a:lnTo>
                    <a:pt x="22133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956890" y="5771159"/>
              <a:ext cx="65405" cy="107950"/>
            </a:xfrm>
            <a:custGeom>
              <a:avLst/>
              <a:gdLst/>
              <a:ahLst/>
              <a:cxnLst/>
              <a:rect l="l" t="t" r="r" b="b"/>
              <a:pathLst>
                <a:path w="65405" h="107950">
                  <a:moveTo>
                    <a:pt x="23723" y="0"/>
                  </a:moveTo>
                  <a:lnTo>
                    <a:pt x="0" y="0"/>
                  </a:lnTo>
                  <a:lnTo>
                    <a:pt x="0" y="107518"/>
                  </a:lnTo>
                  <a:lnTo>
                    <a:pt x="23723" y="107518"/>
                  </a:lnTo>
                  <a:lnTo>
                    <a:pt x="23723" y="0"/>
                  </a:lnTo>
                  <a:close/>
                </a:path>
                <a:path w="65405" h="107950">
                  <a:moveTo>
                    <a:pt x="64833" y="0"/>
                  </a:moveTo>
                  <a:lnTo>
                    <a:pt x="41122" y="0"/>
                  </a:lnTo>
                  <a:lnTo>
                    <a:pt x="41122" y="107518"/>
                  </a:lnTo>
                  <a:lnTo>
                    <a:pt x="64833" y="107518"/>
                  </a:lnTo>
                  <a:lnTo>
                    <a:pt x="64833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275837" y="6288112"/>
              <a:ext cx="77470" cy="181800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275837" y="5657278"/>
              <a:ext cx="77470" cy="18182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59240" y="6444678"/>
              <a:ext cx="77482" cy="181813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759240" y="6132829"/>
              <a:ext cx="77482" cy="181813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59240" y="6750608"/>
              <a:ext cx="77482" cy="18180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59240" y="7057694"/>
              <a:ext cx="77482" cy="18182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05100" y="6596049"/>
              <a:ext cx="77470" cy="18183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246210" y="5664060"/>
              <a:ext cx="77470" cy="181813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275837" y="6596418"/>
              <a:ext cx="77470" cy="18180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75837" y="6899960"/>
              <a:ext cx="77470" cy="18177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275837" y="7203503"/>
              <a:ext cx="77470" cy="181813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155380" y="5271541"/>
              <a:ext cx="1533525" cy="2320925"/>
            </a:xfrm>
            <a:custGeom>
              <a:avLst/>
              <a:gdLst/>
              <a:ahLst/>
              <a:cxnLst/>
              <a:rect l="l" t="t" r="r" b="b"/>
              <a:pathLst>
                <a:path w="1533525" h="2320925">
                  <a:moveTo>
                    <a:pt x="24345" y="2227465"/>
                  </a:moveTo>
                  <a:lnTo>
                    <a:pt x="19138" y="2222220"/>
                  </a:lnTo>
                  <a:lnTo>
                    <a:pt x="5219" y="2222220"/>
                  </a:lnTo>
                  <a:lnTo>
                    <a:pt x="0" y="2227465"/>
                  </a:lnTo>
                  <a:lnTo>
                    <a:pt x="0" y="2241372"/>
                  </a:lnTo>
                  <a:lnTo>
                    <a:pt x="5219" y="2246566"/>
                  </a:lnTo>
                  <a:lnTo>
                    <a:pt x="19138" y="2246566"/>
                  </a:lnTo>
                  <a:lnTo>
                    <a:pt x="24345" y="2241372"/>
                  </a:lnTo>
                  <a:lnTo>
                    <a:pt x="24345" y="2234412"/>
                  </a:lnTo>
                  <a:lnTo>
                    <a:pt x="24345" y="2227465"/>
                  </a:lnTo>
                  <a:close/>
                </a:path>
                <a:path w="1533525" h="2320925">
                  <a:moveTo>
                    <a:pt x="308940" y="1626666"/>
                  </a:moveTo>
                  <a:lnTo>
                    <a:pt x="303720" y="1621447"/>
                  </a:lnTo>
                  <a:lnTo>
                    <a:pt x="289814" y="1621447"/>
                  </a:lnTo>
                  <a:lnTo>
                    <a:pt x="284581" y="1626666"/>
                  </a:lnTo>
                  <a:lnTo>
                    <a:pt x="284581" y="1640586"/>
                  </a:lnTo>
                  <a:lnTo>
                    <a:pt x="289814" y="1645780"/>
                  </a:lnTo>
                  <a:lnTo>
                    <a:pt x="303720" y="1645780"/>
                  </a:lnTo>
                  <a:lnTo>
                    <a:pt x="308940" y="1640586"/>
                  </a:lnTo>
                  <a:lnTo>
                    <a:pt x="308940" y="1633613"/>
                  </a:lnTo>
                  <a:lnTo>
                    <a:pt x="308940" y="1626666"/>
                  </a:lnTo>
                  <a:close/>
                </a:path>
                <a:path w="1533525" h="2320925">
                  <a:moveTo>
                    <a:pt x="331063" y="564261"/>
                  </a:moveTo>
                  <a:lnTo>
                    <a:pt x="325843" y="559041"/>
                  </a:lnTo>
                  <a:lnTo>
                    <a:pt x="311937" y="559041"/>
                  </a:lnTo>
                  <a:lnTo>
                    <a:pt x="306705" y="564261"/>
                  </a:lnTo>
                  <a:lnTo>
                    <a:pt x="306705" y="578154"/>
                  </a:lnTo>
                  <a:lnTo>
                    <a:pt x="311937" y="583387"/>
                  </a:lnTo>
                  <a:lnTo>
                    <a:pt x="325843" y="583387"/>
                  </a:lnTo>
                  <a:lnTo>
                    <a:pt x="331063" y="578154"/>
                  </a:lnTo>
                  <a:lnTo>
                    <a:pt x="331063" y="571207"/>
                  </a:lnTo>
                  <a:lnTo>
                    <a:pt x="331063" y="564261"/>
                  </a:lnTo>
                  <a:close/>
                </a:path>
                <a:path w="1533525" h="2320925">
                  <a:moveTo>
                    <a:pt x="337388" y="2069350"/>
                  </a:moveTo>
                  <a:lnTo>
                    <a:pt x="332168" y="2064105"/>
                  </a:lnTo>
                  <a:lnTo>
                    <a:pt x="318249" y="2064105"/>
                  </a:lnTo>
                  <a:lnTo>
                    <a:pt x="313042" y="2069350"/>
                  </a:lnTo>
                  <a:lnTo>
                    <a:pt x="313042" y="2083244"/>
                  </a:lnTo>
                  <a:lnTo>
                    <a:pt x="318249" y="2088476"/>
                  </a:lnTo>
                  <a:lnTo>
                    <a:pt x="332168" y="2088476"/>
                  </a:lnTo>
                  <a:lnTo>
                    <a:pt x="337388" y="2083244"/>
                  </a:lnTo>
                  <a:lnTo>
                    <a:pt x="337388" y="2076310"/>
                  </a:lnTo>
                  <a:lnTo>
                    <a:pt x="337388" y="2069350"/>
                  </a:lnTo>
                  <a:close/>
                </a:path>
                <a:path w="1533525" h="2320925">
                  <a:moveTo>
                    <a:pt x="344195" y="1629371"/>
                  </a:moveTo>
                  <a:lnTo>
                    <a:pt x="338975" y="1624126"/>
                  </a:lnTo>
                  <a:lnTo>
                    <a:pt x="325056" y="1624126"/>
                  </a:lnTo>
                  <a:lnTo>
                    <a:pt x="319836" y="1629371"/>
                  </a:lnTo>
                  <a:lnTo>
                    <a:pt x="319836" y="1643278"/>
                  </a:lnTo>
                  <a:lnTo>
                    <a:pt x="325056" y="1648472"/>
                  </a:lnTo>
                  <a:lnTo>
                    <a:pt x="338975" y="1648472"/>
                  </a:lnTo>
                  <a:lnTo>
                    <a:pt x="344195" y="1643278"/>
                  </a:lnTo>
                  <a:lnTo>
                    <a:pt x="344195" y="1636318"/>
                  </a:lnTo>
                  <a:lnTo>
                    <a:pt x="344195" y="1629371"/>
                  </a:lnTo>
                  <a:close/>
                </a:path>
                <a:path w="1533525" h="2320925">
                  <a:moveTo>
                    <a:pt x="372173" y="2126259"/>
                  </a:moveTo>
                  <a:lnTo>
                    <a:pt x="366966" y="2121039"/>
                  </a:lnTo>
                  <a:lnTo>
                    <a:pt x="353047" y="2121039"/>
                  </a:lnTo>
                  <a:lnTo>
                    <a:pt x="347814" y="2126259"/>
                  </a:lnTo>
                  <a:lnTo>
                    <a:pt x="347814" y="2140166"/>
                  </a:lnTo>
                  <a:lnTo>
                    <a:pt x="353047" y="2145411"/>
                  </a:lnTo>
                  <a:lnTo>
                    <a:pt x="366966" y="2145411"/>
                  </a:lnTo>
                  <a:lnTo>
                    <a:pt x="372173" y="2140166"/>
                  </a:lnTo>
                  <a:lnTo>
                    <a:pt x="372173" y="2133219"/>
                  </a:lnTo>
                  <a:lnTo>
                    <a:pt x="372173" y="2126259"/>
                  </a:lnTo>
                  <a:close/>
                </a:path>
                <a:path w="1533525" h="2320925">
                  <a:moveTo>
                    <a:pt x="374307" y="1269352"/>
                  </a:moveTo>
                  <a:lnTo>
                    <a:pt x="369087" y="1264145"/>
                  </a:lnTo>
                  <a:lnTo>
                    <a:pt x="355180" y="1264145"/>
                  </a:lnTo>
                  <a:lnTo>
                    <a:pt x="349948" y="1269352"/>
                  </a:lnTo>
                  <a:lnTo>
                    <a:pt x="349948" y="1283271"/>
                  </a:lnTo>
                  <a:lnTo>
                    <a:pt x="355180" y="1288491"/>
                  </a:lnTo>
                  <a:lnTo>
                    <a:pt x="369087" y="1288491"/>
                  </a:lnTo>
                  <a:lnTo>
                    <a:pt x="374307" y="1283271"/>
                  </a:lnTo>
                  <a:lnTo>
                    <a:pt x="374307" y="1276324"/>
                  </a:lnTo>
                  <a:lnTo>
                    <a:pt x="374307" y="1269352"/>
                  </a:lnTo>
                  <a:close/>
                </a:path>
                <a:path w="1533525" h="2320925">
                  <a:moveTo>
                    <a:pt x="374307" y="1202969"/>
                  </a:moveTo>
                  <a:lnTo>
                    <a:pt x="369087" y="1197724"/>
                  </a:lnTo>
                  <a:lnTo>
                    <a:pt x="355180" y="1197724"/>
                  </a:lnTo>
                  <a:lnTo>
                    <a:pt x="349948" y="1202969"/>
                  </a:lnTo>
                  <a:lnTo>
                    <a:pt x="349948" y="1216863"/>
                  </a:lnTo>
                  <a:lnTo>
                    <a:pt x="355180" y="1222095"/>
                  </a:lnTo>
                  <a:lnTo>
                    <a:pt x="369087" y="1222095"/>
                  </a:lnTo>
                  <a:lnTo>
                    <a:pt x="374307" y="1216863"/>
                  </a:lnTo>
                  <a:lnTo>
                    <a:pt x="374307" y="1209916"/>
                  </a:lnTo>
                  <a:lnTo>
                    <a:pt x="374307" y="1202969"/>
                  </a:lnTo>
                  <a:close/>
                </a:path>
                <a:path w="1533525" h="2320925">
                  <a:moveTo>
                    <a:pt x="374307" y="953173"/>
                  </a:moveTo>
                  <a:lnTo>
                    <a:pt x="369087" y="947953"/>
                  </a:lnTo>
                  <a:lnTo>
                    <a:pt x="355180" y="947953"/>
                  </a:lnTo>
                  <a:lnTo>
                    <a:pt x="349948" y="953173"/>
                  </a:lnTo>
                  <a:lnTo>
                    <a:pt x="349948" y="967079"/>
                  </a:lnTo>
                  <a:lnTo>
                    <a:pt x="355180" y="972299"/>
                  </a:lnTo>
                  <a:lnTo>
                    <a:pt x="369087" y="972299"/>
                  </a:lnTo>
                  <a:lnTo>
                    <a:pt x="374307" y="967079"/>
                  </a:lnTo>
                  <a:lnTo>
                    <a:pt x="374307" y="960145"/>
                  </a:lnTo>
                  <a:lnTo>
                    <a:pt x="374307" y="953173"/>
                  </a:lnTo>
                  <a:close/>
                </a:path>
                <a:path w="1533525" h="2320925">
                  <a:moveTo>
                    <a:pt x="374307" y="800849"/>
                  </a:moveTo>
                  <a:lnTo>
                    <a:pt x="369087" y="795604"/>
                  </a:lnTo>
                  <a:lnTo>
                    <a:pt x="355180" y="795604"/>
                  </a:lnTo>
                  <a:lnTo>
                    <a:pt x="349948" y="800849"/>
                  </a:lnTo>
                  <a:lnTo>
                    <a:pt x="349948" y="814755"/>
                  </a:lnTo>
                  <a:lnTo>
                    <a:pt x="355180" y="819975"/>
                  </a:lnTo>
                  <a:lnTo>
                    <a:pt x="369087" y="819975"/>
                  </a:lnTo>
                  <a:lnTo>
                    <a:pt x="374307" y="814755"/>
                  </a:lnTo>
                  <a:lnTo>
                    <a:pt x="374307" y="807783"/>
                  </a:lnTo>
                  <a:lnTo>
                    <a:pt x="374307" y="800849"/>
                  </a:lnTo>
                  <a:close/>
                </a:path>
                <a:path w="1533525" h="2320925">
                  <a:moveTo>
                    <a:pt x="374307" y="739178"/>
                  </a:moveTo>
                  <a:lnTo>
                    <a:pt x="369087" y="733958"/>
                  </a:lnTo>
                  <a:lnTo>
                    <a:pt x="355180" y="733958"/>
                  </a:lnTo>
                  <a:lnTo>
                    <a:pt x="349948" y="739178"/>
                  </a:lnTo>
                  <a:lnTo>
                    <a:pt x="349948" y="753110"/>
                  </a:lnTo>
                  <a:lnTo>
                    <a:pt x="355180" y="758329"/>
                  </a:lnTo>
                  <a:lnTo>
                    <a:pt x="369087" y="758329"/>
                  </a:lnTo>
                  <a:lnTo>
                    <a:pt x="374307" y="753110"/>
                  </a:lnTo>
                  <a:lnTo>
                    <a:pt x="374307" y="746137"/>
                  </a:lnTo>
                  <a:lnTo>
                    <a:pt x="374307" y="739178"/>
                  </a:lnTo>
                  <a:close/>
                </a:path>
                <a:path w="1533525" h="2320925">
                  <a:moveTo>
                    <a:pt x="375335" y="1724698"/>
                  </a:moveTo>
                  <a:lnTo>
                    <a:pt x="370128" y="1719478"/>
                  </a:lnTo>
                  <a:lnTo>
                    <a:pt x="356209" y="1719478"/>
                  </a:lnTo>
                  <a:lnTo>
                    <a:pt x="350977" y="1724698"/>
                  </a:lnTo>
                  <a:lnTo>
                    <a:pt x="350977" y="1738617"/>
                  </a:lnTo>
                  <a:lnTo>
                    <a:pt x="356209" y="1743811"/>
                  </a:lnTo>
                  <a:lnTo>
                    <a:pt x="370128" y="1743811"/>
                  </a:lnTo>
                  <a:lnTo>
                    <a:pt x="375335" y="1738617"/>
                  </a:lnTo>
                  <a:lnTo>
                    <a:pt x="375335" y="1731645"/>
                  </a:lnTo>
                  <a:lnTo>
                    <a:pt x="375335" y="1724698"/>
                  </a:lnTo>
                  <a:close/>
                </a:path>
                <a:path w="1533525" h="2320925">
                  <a:moveTo>
                    <a:pt x="376669" y="336029"/>
                  </a:moveTo>
                  <a:lnTo>
                    <a:pt x="371462" y="330809"/>
                  </a:lnTo>
                  <a:lnTo>
                    <a:pt x="357543" y="330809"/>
                  </a:lnTo>
                  <a:lnTo>
                    <a:pt x="352310" y="336029"/>
                  </a:lnTo>
                  <a:lnTo>
                    <a:pt x="352310" y="349948"/>
                  </a:lnTo>
                  <a:lnTo>
                    <a:pt x="357543" y="355155"/>
                  </a:lnTo>
                  <a:lnTo>
                    <a:pt x="371462" y="355155"/>
                  </a:lnTo>
                  <a:lnTo>
                    <a:pt x="376669" y="349948"/>
                  </a:lnTo>
                  <a:lnTo>
                    <a:pt x="376669" y="343001"/>
                  </a:lnTo>
                  <a:lnTo>
                    <a:pt x="376669" y="336029"/>
                  </a:lnTo>
                  <a:close/>
                </a:path>
                <a:path w="1533525" h="2320925">
                  <a:moveTo>
                    <a:pt x="416433" y="2053539"/>
                  </a:moveTo>
                  <a:lnTo>
                    <a:pt x="411226" y="2048306"/>
                  </a:lnTo>
                  <a:lnTo>
                    <a:pt x="397306" y="2048306"/>
                  </a:lnTo>
                  <a:lnTo>
                    <a:pt x="392087" y="2053539"/>
                  </a:lnTo>
                  <a:lnTo>
                    <a:pt x="392087" y="2067458"/>
                  </a:lnTo>
                  <a:lnTo>
                    <a:pt x="397306" y="2072652"/>
                  </a:lnTo>
                  <a:lnTo>
                    <a:pt x="411226" y="2072652"/>
                  </a:lnTo>
                  <a:lnTo>
                    <a:pt x="416433" y="2067458"/>
                  </a:lnTo>
                  <a:lnTo>
                    <a:pt x="416433" y="2060486"/>
                  </a:lnTo>
                  <a:lnTo>
                    <a:pt x="416433" y="2053539"/>
                  </a:lnTo>
                  <a:close/>
                </a:path>
                <a:path w="1533525" h="2320925">
                  <a:moveTo>
                    <a:pt x="421728" y="421398"/>
                  </a:moveTo>
                  <a:lnTo>
                    <a:pt x="416521" y="416179"/>
                  </a:lnTo>
                  <a:lnTo>
                    <a:pt x="402602" y="416179"/>
                  </a:lnTo>
                  <a:lnTo>
                    <a:pt x="397383" y="421398"/>
                  </a:lnTo>
                  <a:lnTo>
                    <a:pt x="397383" y="435305"/>
                  </a:lnTo>
                  <a:lnTo>
                    <a:pt x="402602" y="440524"/>
                  </a:lnTo>
                  <a:lnTo>
                    <a:pt x="416521" y="440524"/>
                  </a:lnTo>
                  <a:lnTo>
                    <a:pt x="421728" y="435305"/>
                  </a:lnTo>
                  <a:lnTo>
                    <a:pt x="421728" y="428358"/>
                  </a:lnTo>
                  <a:lnTo>
                    <a:pt x="421728" y="421398"/>
                  </a:lnTo>
                  <a:close/>
                </a:path>
                <a:path w="1533525" h="2320925">
                  <a:moveTo>
                    <a:pt x="473354" y="2230590"/>
                  </a:moveTo>
                  <a:lnTo>
                    <a:pt x="468134" y="2225383"/>
                  </a:lnTo>
                  <a:lnTo>
                    <a:pt x="454228" y="2225383"/>
                  </a:lnTo>
                  <a:lnTo>
                    <a:pt x="448995" y="2230590"/>
                  </a:lnTo>
                  <a:lnTo>
                    <a:pt x="448995" y="2244534"/>
                  </a:lnTo>
                  <a:lnTo>
                    <a:pt x="454228" y="2249728"/>
                  </a:lnTo>
                  <a:lnTo>
                    <a:pt x="468134" y="2249728"/>
                  </a:lnTo>
                  <a:lnTo>
                    <a:pt x="473354" y="2244534"/>
                  </a:lnTo>
                  <a:lnTo>
                    <a:pt x="473354" y="2237587"/>
                  </a:lnTo>
                  <a:lnTo>
                    <a:pt x="473354" y="2230590"/>
                  </a:lnTo>
                  <a:close/>
                </a:path>
                <a:path w="1533525" h="2320925">
                  <a:moveTo>
                    <a:pt x="478650" y="155816"/>
                  </a:moveTo>
                  <a:lnTo>
                    <a:pt x="473430" y="150558"/>
                  </a:lnTo>
                  <a:lnTo>
                    <a:pt x="459511" y="150558"/>
                  </a:lnTo>
                  <a:lnTo>
                    <a:pt x="454291" y="155816"/>
                  </a:lnTo>
                  <a:lnTo>
                    <a:pt x="454291" y="169710"/>
                  </a:lnTo>
                  <a:lnTo>
                    <a:pt x="459511" y="174929"/>
                  </a:lnTo>
                  <a:lnTo>
                    <a:pt x="473430" y="174929"/>
                  </a:lnTo>
                  <a:lnTo>
                    <a:pt x="478650" y="169710"/>
                  </a:lnTo>
                  <a:lnTo>
                    <a:pt x="478650" y="162750"/>
                  </a:lnTo>
                  <a:lnTo>
                    <a:pt x="478650" y="155816"/>
                  </a:lnTo>
                  <a:close/>
                </a:path>
                <a:path w="1533525" h="2320925">
                  <a:moveTo>
                    <a:pt x="806157" y="2050376"/>
                  </a:moveTo>
                  <a:lnTo>
                    <a:pt x="800938" y="2045131"/>
                  </a:lnTo>
                  <a:lnTo>
                    <a:pt x="787019" y="2045131"/>
                  </a:lnTo>
                  <a:lnTo>
                    <a:pt x="781799" y="2050376"/>
                  </a:lnTo>
                  <a:lnTo>
                    <a:pt x="781799" y="2064283"/>
                  </a:lnTo>
                  <a:lnTo>
                    <a:pt x="787019" y="2069503"/>
                  </a:lnTo>
                  <a:lnTo>
                    <a:pt x="800938" y="2069503"/>
                  </a:lnTo>
                  <a:lnTo>
                    <a:pt x="806157" y="2064283"/>
                  </a:lnTo>
                  <a:lnTo>
                    <a:pt x="806157" y="2057336"/>
                  </a:lnTo>
                  <a:lnTo>
                    <a:pt x="806157" y="2050376"/>
                  </a:lnTo>
                  <a:close/>
                </a:path>
                <a:path w="1533525" h="2320925">
                  <a:moveTo>
                    <a:pt x="833805" y="994270"/>
                  </a:moveTo>
                  <a:lnTo>
                    <a:pt x="828611" y="989050"/>
                  </a:lnTo>
                  <a:lnTo>
                    <a:pt x="814692" y="989050"/>
                  </a:lnTo>
                  <a:lnTo>
                    <a:pt x="809472" y="994270"/>
                  </a:lnTo>
                  <a:lnTo>
                    <a:pt x="809472" y="1008202"/>
                  </a:lnTo>
                  <a:lnTo>
                    <a:pt x="814692" y="1013396"/>
                  </a:lnTo>
                  <a:lnTo>
                    <a:pt x="828611" y="1013396"/>
                  </a:lnTo>
                  <a:lnTo>
                    <a:pt x="833805" y="1008202"/>
                  </a:lnTo>
                  <a:lnTo>
                    <a:pt x="833805" y="1001229"/>
                  </a:lnTo>
                  <a:lnTo>
                    <a:pt x="833805" y="994270"/>
                  </a:lnTo>
                  <a:close/>
                </a:path>
                <a:path w="1533525" h="2320925">
                  <a:moveTo>
                    <a:pt x="834605" y="1606905"/>
                  </a:moveTo>
                  <a:lnTo>
                    <a:pt x="829398" y="1601685"/>
                  </a:lnTo>
                  <a:lnTo>
                    <a:pt x="815479" y="1601685"/>
                  </a:lnTo>
                  <a:lnTo>
                    <a:pt x="810260" y="1606905"/>
                  </a:lnTo>
                  <a:lnTo>
                    <a:pt x="810260" y="1620812"/>
                  </a:lnTo>
                  <a:lnTo>
                    <a:pt x="815479" y="1626031"/>
                  </a:lnTo>
                  <a:lnTo>
                    <a:pt x="829398" y="1626031"/>
                  </a:lnTo>
                  <a:lnTo>
                    <a:pt x="834605" y="1620812"/>
                  </a:lnTo>
                  <a:lnTo>
                    <a:pt x="834605" y="1613865"/>
                  </a:lnTo>
                  <a:lnTo>
                    <a:pt x="834605" y="1606905"/>
                  </a:lnTo>
                  <a:close/>
                </a:path>
                <a:path w="1533525" h="2320925">
                  <a:moveTo>
                    <a:pt x="884402" y="1730222"/>
                  </a:moveTo>
                  <a:lnTo>
                    <a:pt x="879195" y="1724990"/>
                  </a:lnTo>
                  <a:lnTo>
                    <a:pt x="865289" y="1724990"/>
                  </a:lnTo>
                  <a:lnTo>
                    <a:pt x="860056" y="1730222"/>
                  </a:lnTo>
                  <a:lnTo>
                    <a:pt x="860056" y="1744141"/>
                  </a:lnTo>
                  <a:lnTo>
                    <a:pt x="865289" y="1749336"/>
                  </a:lnTo>
                  <a:lnTo>
                    <a:pt x="879195" y="1749336"/>
                  </a:lnTo>
                  <a:lnTo>
                    <a:pt x="884402" y="1744141"/>
                  </a:lnTo>
                  <a:lnTo>
                    <a:pt x="884402" y="1737194"/>
                  </a:lnTo>
                  <a:lnTo>
                    <a:pt x="884402" y="1730222"/>
                  </a:lnTo>
                  <a:close/>
                </a:path>
                <a:path w="1533525" h="2320925">
                  <a:moveTo>
                    <a:pt x="884402" y="1670951"/>
                  </a:moveTo>
                  <a:lnTo>
                    <a:pt x="879195" y="1665693"/>
                  </a:lnTo>
                  <a:lnTo>
                    <a:pt x="865289" y="1665693"/>
                  </a:lnTo>
                  <a:lnTo>
                    <a:pt x="860056" y="1670951"/>
                  </a:lnTo>
                  <a:lnTo>
                    <a:pt x="860056" y="1684845"/>
                  </a:lnTo>
                  <a:lnTo>
                    <a:pt x="865289" y="1690065"/>
                  </a:lnTo>
                  <a:lnTo>
                    <a:pt x="879195" y="1690065"/>
                  </a:lnTo>
                  <a:lnTo>
                    <a:pt x="884402" y="1684845"/>
                  </a:lnTo>
                  <a:lnTo>
                    <a:pt x="884402" y="1677885"/>
                  </a:lnTo>
                  <a:lnTo>
                    <a:pt x="884402" y="1670951"/>
                  </a:lnTo>
                  <a:close/>
                </a:path>
                <a:path w="1533525" h="2320925">
                  <a:moveTo>
                    <a:pt x="886777" y="2126259"/>
                  </a:moveTo>
                  <a:lnTo>
                    <a:pt x="881570" y="2121039"/>
                  </a:lnTo>
                  <a:lnTo>
                    <a:pt x="867664" y="2121039"/>
                  </a:lnTo>
                  <a:lnTo>
                    <a:pt x="862431" y="2126259"/>
                  </a:lnTo>
                  <a:lnTo>
                    <a:pt x="862431" y="2140166"/>
                  </a:lnTo>
                  <a:lnTo>
                    <a:pt x="867664" y="2145411"/>
                  </a:lnTo>
                  <a:lnTo>
                    <a:pt x="881570" y="2145411"/>
                  </a:lnTo>
                  <a:lnTo>
                    <a:pt x="886777" y="2140166"/>
                  </a:lnTo>
                  <a:lnTo>
                    <a:pt x="886777" y="2133219"/>
                  </a:lnTo>
                  <a:lnTo>
                    <a:pt x="886777" y="2126259"/>
                  </a:lnTo>
                  <a:close/>
                </a:path>
                <a:path w="1533525" h="2320925">
                  <a:moveTo>
                    <a:pt x="886777" y="1419567"/>
                  </a:moveTo>
                  <a:lnTo>
                    <a:pt x="881570" y="1414322"/>
                  </a:lnTo>
                  <a:lnTo>
                    <a:pt x="867664" y="1414322"/>
                  </a:lnTo>
                  <a:lnTo>
                    <a:pt x="862431" y="1419567"/>
                  </a:lnTo>
                  <a:lnTo>
                    <a:pt x="862431" y="1433461"/>
                  </a:lnTo>
                  <a:lnTo>
                    <a:pt x="867664" y="1438681"/>
                  </a:lnTo>
                  <a:lnTo>
                    <a:pt x="881570" y="1438681"/>
                  </a:lnTo>
                  <a:lnTo>
                    <a:pt x="886777" y="1433461"/>
                  </a:lnTo>
                  <a:lnTo>
                    <a:pt x="886777" y="1426514"/>
                  </a:lnTo>
                  <a:lnTo>
                    <a:pt x="886777" y="1419567"/>
                  </a:lnTo>
                  <a:close/>
                </a:path>
                <a:path w="1533525" h="2320925">
                  <a:moveTo>
                    <a:pt x="886777" y="1362621"/>
                  </a:moveTo>
                  <a:lnTo>
                    <a:pt x="881570" y="1357414"/>
                  </a:lnTo>
                  <a:lnTo>
                    <a:pt x="867664" y="1357414"/>
                  </a:lnTo>
                  <a:lnTo>
                    <a:pt x="862431" y="1362621"/>
                  </a:lnTo>
                  <a:lnTo>
                    <a:pt x="862431" y="1376565"/>
                  </a:lnTo>
                  <a:lnTo>
                    <a:pt x="867664" y="1381772"/>
                  </a:lnTo>
                  <a:lnTo>
                    <a:pt x="881570" y="1381772"/>
                  </a:lnTo>
                  <a:lnTo>
                    <a:pt x="886777" y="1376565"/>
                  </a:lnTo>
                  <a:lnTo>
                    <a:pt x="886777" y="1369593"/>
                  </a:lnTo>
                  <a:lnTo>
                    <a:pt x="886777" y="1362621"/>
                  </a:lnTo>
                  <a:close/>
                </a:path>
                <a:path w="1533525" h="2320925">
                  <a:moveTo>
                    <a:pt x="886777" y="1113624"/>
                  </a:moveTo>
                  <a:lnTo>
                    <a:pt x="881570" y="1108405"/>
                  </a:lnTo>
                  <a:lnTo>
                    <a:pt x="867664" y="1108405"/>
                  </a:lnTo>
                  <a:lnTo>
                    <a:pt x="862431" y="1113624"/>
                  </a:lnTo>
                  <a:lnTo>
                    <a:pt x="862431" y="1127531"/>
                  </a:lnTo>
                  <a:lnTo>
                    <a:pt x="867664" y="1132776"/>
                  </a:lnTo>
                  <a:lnTo>
                    <a:pt x="881570" y="1132776"/>
                  </a:lnTo>
                  <a:lnTo>
                    <a:pt x="886777" y="1127531"/>
                  </a:lnTo>
                  <a:lnTo>
                    <a:pt x="886777" y="1120584"/>
                  </a:lnTo>
                  <a:lnTo>
                    <a:pt x="886777" y="1113624"/>
                  </a:lnTo>
                  <a:close/>
                </a:path>
                <a:path w="1533525" h="2320925">
                  <a:moveTo>
                    <a:pt x="886777" y="805357"/>
                  </a:moveTo>
                  <a:lnTo>
                    <a:pt x="881570" y="800112"/>
                  </a:lnTo>
                  <a:lnTo>
                    <a:pt x="867664" y="800112"/>
                  </a:lnTo>
                  <a:lnTo>
                    <a:pt x="862431" y="805357"/>
                  </a:lnTo>
                  <a:lnTo>
                    <a:pt x="862431" y="819264"/>
                  </a:lnTo>
                  <a:lnTo>
                    <a:pt x="867664" y="824458"/>
                  </a:lnTo>
                  <a:lnTo>
                    <a:pt x="881570" y="824458"/>
                  </a:lnTo>
                  <a:lnTo>
                    <a:pt x="886777" y="819264"/>
                  </a:lnTo>
                  <a:lnTo>
                    <a:pt x="886777" y="812304"/>
                  </a:lnTo>
                  <a:lnTo>
                    <a:pt x="886777" y="805357"/>
                  </a:lnTo>
                  <a:close/>
                </a:path>
                <a:path w="1533525" h="2320925">
                  <a:moveTo>
                    <a:pt x="887564" y="1054341"/>
                  </a:moveTo>
                  <a:lnTo>
                    <a:pt x="882357" y="1049108"/>
                  </a:lnTo>
                  <a:lnTo>
                    <a:pt x="868438" y="1049108"/>
                  </a:lnTo>
                  <a:lnTo>
                    <a:pt x="863206" y="1054341"/>
                  </a:lnTo>
                  <a:lnTo>
                    <a:pt x="863206" y="1068260"/>
                  </a:lnTo>
                  <a:lnTo>
                    <a:pt x="868438" y="1073480"/>
                  </a:lnTo>
                  <a:lnTo>
                    <a:pt x="882357" y="1073480"/>
                  </a:lnTo>
                  <a:lnTo>
                    <a:pt x="887564" y="1068260"/>
                  </a:lnTo>
                  <a:lnTo>
                    <a:pt x="887564" y="1061313"/>
                  </a:lnTo>
                  <a:lnTo>
                    <a:pt x="887564" y="1054341"/>
                  </a:lnTo>
                  <a:close/>
                </a:path>
                <a:path w="1533525" h="2320925">
                  <a:moveTo>
                    <a:pt x="936574" y="2055126"/>
                  </a:moveTo>
                  <a:lnTo>
                    <a:pt x="931379" y="2049868"/>
                  </a:lnTo>
                  <a:lnTo>
                    <a:pt x="917460" y="2049868"/>
                  </a:lnTo>
                  <a:lnTo>
                    <a:pt x="912241" y="2055126"/>
                  </a:lnTo>
                  <a:lnTo>
                    <a:pt x="912241" y="2069020"/>
                  </a:lnTo>
                  <a:lnTo>
                    <a:pt x="917460" y="2074240"/>
                  </a:lnTo>
                  <a:lnTo>
                    <a:pt x="931379" y="2074240"/>
                  </a:lnTo>
                  <a:lnTo>
                    <a:pt x="936574" y="2069020"/>
                  </a:lnTo>
                  <a:lnTo>
                    <a:pt x="936574" y="2062073"/>
                  </a:lnTo>
                  <a:lnTo>
                    <a:pt x="936574" y="2055126"/>
                  </a:lnTo>
                  <a:close/>
                </a:path>
                <a:path w="1533525" h="2320925">
                  <a:moveTo>
                    <a:pt x="938149" y="883589"/>
                  </a:moveTo>
                  <a:lnTo>
                    <a:pt x="932942" y="878382"/>
                  </a:lnTo>
                  <a:lnTo>
                    <a:pt x="919035" y="878382"/>
                  </a:lnTo>
                  <a:lnTo>
                    <a:pt x="913803" y="883589"/>
                  </a:lnTo>
                  <a:lnTo>
                    <a:pt x="913803" y="897509"/>
                  </a:lnTo>
                  <a:lnTo>
                    <a:pt x="919035" y="902728"/>
                  </a:lnTo>
                  <a:lnTo>
                    <a:pt x="932942" y="902728"/>
                  </a:lnTo>
                  <a:lnTo>
                    <a:pt x="938149" y="897509"/>
                  </a:lnTo>
                  <a:lnTo>
                    <a:pt x="938149" y="890562"/>
                  </a:lnTo>
                  <a:lnTo>
                    <a:pt x="938149" y="883589"/>
                  </a:lnTo>
                  <a:close/>
                </a:path>
                <a:path w="1533525" h="2320925">
                  <a:moveTo>
                    <a:pt x="980605" y="415086"/>
                  </a:moveTo>
                  <a:lnTo>
                    <a:pt x="975385" y="409841"/>
                  </a:lnTo>
                  <a:lnTo>
                    <a:pt x="961478" y="409841"/>
                  </a:lnTo>
                  <a:lnTo>
                    <a:pt x="956259" y="415086"/>
                  </a:lnTo>
                  <a:lnTo>
                    <a:pt x="956259" y="428993"/>
                  </a:lnTo>
                  <a:lnTo>
                    <a:pt x="961478" y="434213"/>
                  </a:lnTo>
                  <a:lnTo>
                    <a:pt x="975385" y="434213"/>
                  </a:lnTo>
                  <a:lnTo>
                    <a:pt x="980605" y="428993"/>
                  </a:lnTo>
                  <a:lnTo>
                    <a:pt x="980605" y="422021"/>
                  </a:lnTo>
                  <a:lnTo>
                    <a:pt x="980605" y="415086"/>
                  </a:lnTo>
                  <a:close/>
                </a:path>
                <a:path w="1533525" h="2320925">
                  <a:moveTo>
                    <a:pt x="985583" y="722350"/>
                  </a:moveTo>
                  <a:lnTo>
                    <a:pt x="980389" y="717130"/>
                  </a:lnTo>
                  <a:lnTo>
                    <a:pt x="966470" y="717130"/>
                  </a:lnTo>
                  <a:lnTo>
                    <a:pt x="961237" y="722350"/>
                  </a:lnTo>
                  <a:lnTo>
                    <a:pt x="961237" y="736257"/>
                  </a:lnTo>
                  <a:lnTo>
                    <a:pt x="966470" y="741476"/>
                  </a:lnTo>
                  <a:lnTo>
                    <a:pt x="980389" y="741476"/>
                  </a:lnTo>
                  <a:lnTo>
                    <a:pt x="985583" y="736257"/>
                  </a:lnTo>
                  <a:lnTo>
                    <a:pt x="985583" y="729297"/>
                  </a:lnTo>
                  <a:lnTo>
                    <a:pt x="985583" y="722350"/>
                  </a:lnTo>
                  <a:close/>
                </a:path>
                <a:path w="1533525" h="2320925">
                  <a:moveTo>
                    <a:pt x="995070" y="156349"/>
                  </a:moveTo>
                  <a:lnTo>
                    <a:pt x="989863" y="151117"/>
                  </a:lnTo>
                  <a:lnTo>
                    <a:pt x="975956" y="151117"/>
                  </a:lnTo>
                  <a:lnTo>
                    <a:pt x="970724" y="156349"/>
                  </a:lnTo>
                  <a:lnTo>
                    <a:pt x="970724" y="170256"/>
                  </a:lnTo>
                  <a:lnTo>
                    <a:pt x="975956" y="175463"/>
                  </a:lnTo>
                  <a:lnTo>
                    <a:pt x="989863" y="175463"/>
                  </a:lnTo>
                  <a:lnTo>
                    <a:pt x="995070" y="170256"/>
                  </a:lnTo>
                  <a:lnTo>
                    <a:pt x="995070" y="163309"/>
                  </a:lnTo>
                  <a:lnTo>
                    <a:pt x="995070" y="156349"/>
                  </a:lnTo>
                  <a:close/>
                </a:path>
                <a:path w="1533525" h="2320925">
                  <a:moveTo>
                    <a:pt x="995870" y="2228202"/>
                  </a:moveTo>
                  <a:lnTo>
                    <a:pt x="990663" y="2223008"/>
                  </a:lnTo>
                  <a:lnTo>
                    <a:pt x="976744" y="2223008"/>
                  </a:lnTo>
                  <a:lnTo>
                    <a:pt x="971524" y="2228202"/>
                  </a:lnTo>
                  <a:lnTo>
                    <a:pt x="971524" y="2242147"/>
                  </a:lnTo>
                  <a:lnTo>
                    <a:pt x="976744" y="2247354"/>
                  </a:lnTo>
                  <a:lnTo>
                    <a:pt x="990663" y="2247354"/>
                  </a:lnTo>
                  <a:lnTo>
                    <a:pt x="995870" y="2242147"/>
                  </a:lnTo>
                  <a:lnTo>
                    <a:pt x="995870" y="2235200"/>
                  </a:lnTo>
                  <a:lnTo>
                    <a:pt x="995870" y="2228202"/>
                  </a:lnTo>
                  <a:close/>
                </a:path>
                <a:path w="1533525" h="2320925">
                  <a:moveTo>
                    <a:pt x="1342097" y="2059863"/>
                  </a:moveTo>
                  <a:lnTo>
                    <a:pt x="1336890" y="2054618"/>
                  </a:lnTo>
                  <a:lnTo>
                    <a:pt x="1322984" y="2054618"/>
                  </a:lnTo>
                  <a:lnTo>
                    <a:pt x="1317739" y="2059863"/>
                  </a:lnTo>
                  <a:lnTo>
                    <a:pt x="1317739" y="2073770"/>
                  </a:lnTo>
                  <a:lnTo>
                    <a:pt x="1322984" y="2078977"/>
                  </a:lnTo>
                  <a:lnTo>
                    <a:pt x="1336890" y="2078977"/>
                  </a:lnTo>
                  <a:lnTo>
                    <a:pt x="1342097" y="2073770"/>
                  </a:lnTo>
                  <a:lnTo>
                    <a:pt x="1342097" y="2066823"/>
                  </a:lnTo>
                  <a:lnTo>
                    <a:pt x="1342097" y="2059863"/>
                  </a:lnTo>
                  <a:close/>
                </a:path>
                <a:path w="1533525" h="2320925">
                  <a:moveTo>
                    <a:pt x="1342097" y="1758670"/>
                  </a:moveTo>
                  <a:lnTo>
                    <a:pt x="1336890" y="1753476"/>
                  </a:lnTo>
                  <a:lnTo>
                    <a:pt x="1322984" y="1753476"/>
                  </a:lnTo>
                  <a:lnTo>
                    <a:pt x="1317739" y="1758670"/>
                  </a:lnTo>
                  <a:lnTo>
                    <a:pt x="1317739" y="1772589"/>
                  </a:lnTo>
                  <a:lnTo>
                    <a:pt x="1322984" y="1777822"/>
                  </a:lnTo>
                  <a:lnTo>
                    <a:pt x="1336890" y="1777822"/>
                  </a:lnTo>
                  <a:lnTo>
                    <a:pt x="1342097" y="1772589"/>
                  </a:lnTo>
                  <a:lnTo>
                    <a:pt x="1342097" y="1765655"/>
                  </a:lnTo>
                  <a:lnTo>
                    <a:pt x="1342097" y="1758670"/>
                  </a:lnTo>
                  <a:close/>
                </a:path>
                <a:path w="1533525" h="2320925">
                  <a:moveTo>
                    <a:pt x="1401381" y="1521536"/>
                  </a:moveTo>
                  <a:lnTo>
                    <a:pt x="1396174" y="1516316"/>
                  </a:lnTo>
                  <a:lnTo>
                    <a:pt x="1382268" y="1516316"/>
                  </a:lnTo>
                  <a:lnTo>
                    <a:pt x="1377035" y="1521536"/>
                  </a:lnTo>
                  <a:lnTo>
                    <a:pt x="1377035" y="1535455"/>
                  </a:lnTo>
                  <a:lnTo>
                    <a:pt x="1382268" y="1540675"/>
                  </a:lnTo>
                  <a:lnTo>
                    <a:pt x="1396174" y="1540675"/>
                  </a:lnTo>
                  <a:lnTo>
                    <a:pt x="1401381" y="1535455"/>
                  </a:lnTo>
                  <a:lnTo>
                    <a:pt x="1401381" y="1528483"/>
                  </a:lnTo>
                  <a:lnTo>
                    <a:pt x="1401381" y="1521536"/>
                  </a:lnTo>
                  <a:close/>
                </a:path>
                <a:path w="1533525" h="2320925">
                  <a:moveTo>
                    <a:pt x="1401381" y="1208481"/>
                  </a:moveTo>
                  <a:lnTo>
                    <a:pt x="1396174" y="1203261"/>
                  </a:lnTo>
                  <a:lnTo>
                    <a:pt x="1382268" y="1203261"/>
                  </a:lnTo>
                  <a:lnTo>
                    <a:pt x="1377035" y="1208481"/>
                  </a:lnTo>
                  <a:lnTo>
                    <a:pt x="1377035" y="1222413"/>
                  </a:lnTo>
                  <a:lnTo>
                    <a:pt x="1382268" y="1227632"/>
                  </a:lnTo>
                  <a:lnTo>
                    <a:pt x="1396174" y="1227632"/>
                  </a:lnTo>
                  <a:lnTo>
                    <a:pt x="1401381" y="1222413"/>
                  </a:lnTo>
                  <a:lnTo>
                    <a:pt x="1401381" y="1215466"/>
                  </a:lnTo>
                  <a:lnTo>
                    <a:pt x="1401381" y="1208481"/>
                  </a:lnTo>
                  <a:close/>
                </a:path>
                <a:path w="1533525" h="2320925">
                  <a:moveTo>
                    <a:pt x="1401381" y="959485"/>
                  </a:moveTo>
                  <a:lnTo>
                    <a:pt x="1396174" y="954265"/>
                  </a:lnTo>
                  <a:lnTo>
                    <a:pt x="1382268" y="954265"/>
                  </a:lnTo>
                  <a:lnTo>
                    <a:pt x="1377035" y="959485"/>
                  </a:lnTo>
                  <a:lnTo>
                    <a:pt x="1377035" y="973391"/>
                  </a:lnTo>
                  <a:lnTo>
                    <a:pt x="1382268" y="978636"/>
                  </a:lnTo>
                  <a:lnTo>
                    <a:pt x="1396174" y="978636"/>
                  </a:lnTo>
                  <a:lnTo>
                    <a:pt x="1401381" y="973391"/>
                  </a:lnTo>
                  <a:lnTo>
                    <a:pt x="1401381" y="966444"/>
                  </a:lnTo>
                  <a:lnTo>
                    <a:pt x="1401381" y="959485"/>
                  </a:lnTo>
                  <a:close/>
                </a:path>
                <a:path w="1533525" h="2320925">
                  <a:moveTo>
                    <a:pt x="1401381" y="900214"/>
                  </a:moveTo>
                  <a:lnTo>
                    <a:pt x="1396174" y="894969"/>
                  </a:lnTo>
                  <a:lnTo>
                    <a:pt x="1382268" y="894969"/>
                  </a:lnTo>
                  <a:lnTo>
                    <a:pt x="1377035" y="900214"/>
                  </a:lnTo>
                  <a:lnTo>
                    <a:pt x="1377035" y="914120"/>
                  </a:lnTo>
                  <a:lnTo>
                    <a:pt x="1382268" y="919340"/>
                  </a:lnTo>
                  <a:lnTo>
                    <a:pt x="1396174" y="919340"/>
                  </a:lnTo>
                  <a:lnTo>
                    <a:pt x="1401381" y="914120"/>
                  </a:lnTo>
                  <a:lnTo>
                    <a:pt x="1401381" y="907161"/>
                  </a:lnTo>
                  <a:lnTo>
                    <a:pt x="1401381" y="900214"/>
                  </a:lnTo>
                  <a:close/>
                </a:path>
                <a:path w="1533525" h="2320925">
                  <a:moveTo>
                    <a:pt x="1401381" y="651205"/>
                  </a:moveTo>
                  <a:lnTo>
                    <a:pt x="1396174" y="645960"/>
                  </a:lnTo>
                  <a:lnTo>
                    <a:pt x="1382268" y="645960"/>
                  </a:lnTo>
                  <a:lnTo>
                    <a:pt x="1377035" y="651205"/>
                  </a:lnTo>
                  <a:lnTo>
                    <a:pt x="1377035" y="665111"/>
                  </a:lnTo>
                  <a:lnTo>
                    <a:pt x="1382268" y="670331"/>
                  </a:lnTo>
                  <a:lnTo>
                    <a:pt x="1396174" y="670331"/>
                  </a:lnTo>
                  <a:lnTo>
                    <a:pt x="1401381" y="665111"/>
                  </a:lnTo>
                  <a:lnTo>
                    <a:pt x="1401381" y="658152"/>
                  </a:lnTo>
                  <a:lnTo>
                    <a:pt x="1401381" y="651205"/>
                  </a:lnTo>
                  <a:close/>
                </a:path>
                <a:path w="1533525" h="2320925">
                  <a:moveTo>
                    <a:pt x="1401381" y="345274"/>
                  </a:moveTo>
                  <a:lnTo>
                    <a:pt x="1396174" y="340055"/>
                  </a:lnTo>
                  <a:lnTo>
                    <a:pt x="1382268" y="340055"/>
                  </a:lnTo>
                  <a:lnTo>
                    <a:pt x="1377035" y="345274"/>
                  </a:lnTo>
                  <a:lnTo>
                    <a:pt x="1377035" y="359181"/>
                  </a:lnTo>
                  <a:lnTo>
                    <a:pt x="1382268" y="364401"/>
                  </a:lnTo>
                  <a:lnTo>
                    <a:pt x="1396174" y="364401"/>
                  </a:lnTo>
                  <a:lnTo>
                    <a:pt x="1401381" y="359181"/>
                  </a:lnTo>
                  <a:lnTo>
                    <a:pt x="1401381" y="352234"/>
                  </a:lnTo>
                  <a:lnTo>
                    <a:pt x="1401381" y="345274"/>
                  </a:lnTo>
                  <a:close/>
                </a:path>
                <a:path w="1533525" h="2320925">
                  <a:moveTo>
                    <a:pt x="1403756" y="2119134"/>
                  </a:moveTo>
                  <a:lnTo>
                    <a:pt x="1398549" y="2113902"/>
                  </a:lnTo>
                  <a:lnTo>
                    <a:pt x="1384630" y="2113902"/>
                  </a:lnTo>
                  <a:lnTo>
                    <a:pt x="1379410" y="2119134"/>
                  </a:lnTo>
                  <a:lnTo>
                    <a:pt x="1379410" y="2133054"/>
                  </a:lnTo>
                  <a:lnTo>
                    <a:pt x="1384630" y="2138273"/>
                  </a:lnTo>
                  <a:lnTo>
                    <a:pt x="1398549" y="2138273"/>
                  </a:lnTo>
                  <a:lnTo>
                    <a:pt x="1403756" y="2133054"/>
                  </a:lnTo>
                  <a:lnTo>
                    <a:pt x="1403756" y="2126094"/>
                  </a:lnTo>
                  <a:lnTo>
                    <a:pt x="1403756" y="2119134"/>
                  </a:lnTo>
                  <a:close/>
                </a:path>
                <a:path w="1533525" h="2320925">
                  <a:moveTo>
                    <a:pt x="1403756" y="1879612"/>
                  </a:moveTo>
                  <a:lnTo>
                    <a:pt x="1398549" y="1874393"/>
                  </a:lnTo>
                  <a:lnTo>
                    <a:pt x="1384630" y="1874393"/>
                  </a:lnTo>
                  <a:lnTo>
                    <a:pt x="1379410" y="1879612"/>
                  </a:lnTo>
                  <a:lnTo>
                    <a:pt x="1379410" y="1893531"/>
                  </a:lnTo>
                  <a:lnTo>
                    <a:pt x="1384630" y="1898764"/>
                  </a:lnTo>
                  <a:lnTo>
                    <a:pt x="1398549" y="1898764"/>
                  </a:lnTo>
                  <a:lnTo>
                    <a:pt x="1403756" y="1893531"/>
                  </a:lnTo>
                  <a:lnTo>
                    <a:pt x="1403756" y="1886585"/>
                  </a:lnTo>
                  <a:lnTo>
                    <a:pt x="1403756" y="1879612"/>
                  </a:lnTo>
                  <a:close/>
                </a:path>
                <a:path w="1533525" h="2320925">
                  <a:moveTo>
                    <a:pt x="1403756" y="1822704"/>
                  </a:moveTo>
                  <a:lnTo>
                    <a:pt x="1398549" y="1817497"/>
                  </a:lnTo>
                  <a:lnTo>
                    <a:pt x="1384630" y="1817497"/>
                  </a:lnTo>
                  <a:lnTo>
                    <a:pt x="1379410" y="1822704"/>
                  </a:lnTo>
                  <a:lnTo>
                    <a:pt x="1379410" y="1836610"/>
                  </a:lnTo>
                  <a:lnTo>
                    <a:pt x="1384630" y="1841855"/>
                  </a:lnTo>
                  <a:lnTo>
                    <a:pt x="1398549" y="1841855"/>
                  </a:lnTo>
                  <a:lnTo>
                    <a:pt x="1403756" y="1836610"/>
                  </a:lnTo>
                  <a:lnTo>
                    <a:pt x="1403756" y="1829676"/>
                  </a:lnTo>
                  <a:lnTo>
                    <a:pt x="1403756" y="1822704"/>
                  </a:lnTo>
                  <a:close/>
                </a:path>
                <a:path w="1533525" h="2320925">
                  <a:moveTo>
                    <a:pt x="1403756" y="1573707"/>
                  </a:moveTo>
                  <a:lnTo>
                    <a:pt x="1398549" y="1568462"/>
                  </a:lnTo>
                  <a:lnTo>
                    <a:pt x="1384630" y="1568462"/>
                  </a:lnTo>
                  <a:lnTo>
                    <a:pt x="1379410" y="1573707"/>
                  </a:lnTo>
                  <a:lnTo>
                    <a:pt x="1379410" y="1587614"/>
                  </a:lnTo>
                  <a:lnTo>
                    <a:pt x="1384630" y="1592834"/>
                  </a:lnTo>
                  <a:lnTo>
                    <a:pt x="1398549" y="1592834"/>
                  </a:lnTo>
                  <a:lnTo>
                    <a:pt x="1403756" y="1587614"/>
                  </a:lnTo>
                  <a:lnTo>
                    <a:pt x="1403756" y="1580667"/>
                  </a:lnTo>
                  <a:lnTo>
                    <a:pt x="1403756" y="1573707"/>
                  </a:lnTo>
                  <a:close/>
                </a:path>
                <a:path w="1533525" h="2320925">
                  <a:moveTo>
                    <a:pt x="1403756" y="1270152"/>
                  </a:moveTo>
                  <a:lnTo>
                    <a:pt x="1398549" y="1264920"/>
                  </a:lnTo>
                  <a:lnTo>
                    <a:pt x="1384630" y="1264920"/>
                  </a:lnTo>
                  <a:lnTo>
                    <a:pt x="1379410" y="1270152"/>
                  </a:lnTo>
                  <a:lnTo>
                    <a:pt x="1379410" y="1284071"/>
                  </a:lnTo>
                  <a:lnTo>
                    <a:pt x="1384630" y="1289291"/>
                  </a:lnTo>
                  <a:lnTo>
                    <a:pt x="1398549" y="1289291"/>
                  </a:lnTo>
                  <a:lnTo>
                    <a:pt x="1403756" y="1284071"/>
                  </a:lnTo>
                  <a:lnTo>
                    <a:pt x="1403756" y="1277124"/>
                  </a:lnTo>
                  <a:lnTo>
                    <a:pt x="1403756" y="1270152"/>
                  </a:lnTo>
                  <a:close/>
                </a:path>
                <a:path w="1533525" h="2320925">
                  <a:moveTo>
                    <a:pt x="1403756" y="594271"/>
                  </a:moveTo>
                  <a:lnTo>
                    <a:pt x="1398549" y="589064"/>
                  </a:lnTo>
                  <a:lnTo>
                    <a:pt x="1384630" y="589064"/>
                  </a:lnTo>
                  <a:lnTo>
                    <a:pt x="1379410" y="594271"/>
                  </a:lnTo>
                  <a:lnTo>
                    <a:pt x="1379410" y="608190"/>
                  </a:lnTo>
                  <a:lnTo>
                    <a:pt x="1384630" y="613410"/>
                  </a:lnTo>
                  <a:lnTo>
                    <a:pt x="1398549" y="613410"/>
                  </a:lnTo>
                  <a:lnTo>
                    <a:pt x="1403756" y="608190"/>
                  </a:lnTo>
                  <a:lnTo>
                    <a:pt x="1403756" y="601243"/>
                  </a:lnTo>
                  <a:lnTo>
                    <a:pt x="1403756" y="594271"/>
                  </a:lnTo>
                  <a:close/>
                </a:path>
                <a:path w="1533525" h="2320925">
                  <a:moveTo>
                    <a:pt x="1448828" y="428282"/>
                  </a:moveTo>
                  <a:lnTo>
                    <a:pt x="1443609" y="423062"/>
                  </a:lnTo>
                  <a:lnTo>
                    <a:pt x="1429702" y="423062"/>
                  </a:lnTo>
                  <a:lnTo>
                    <a:pt x="1424470" y="428282"/>
                  </a:lnTo>
                  <a:lnTo>
                    <a:pt x="1424470" y="442188"/>
                  </a:lnTo>
                  <a:lnTo>
                    <a:pt x="1429702" y="447408"/>
                  </a:lnTo>
                  <a:lnTo>
                    <a:pt x="1443609" y="447408"/>
                  </a:lnTo>
                  <a:lnTo>
                    <a:pt x="1448828" y="442188"/>
                  </a:lnTo>
                  <a:lnTo>
                    <a:pt x="1448828" y="435229"/>
                  </a:lnTo>
                  <a:lnTo>
                    <a:pt x="1448828" y="428282"/>
                  </a:lnTo>
                  <a:close/>
                </a:path>
                <a:path w="1533525" h="2320925">
                  <a:moveTo>
                    <a:pt x="1503375" y="2225852"/>
                  </a:moveTo>
                  <a:lnTo>
                    <a:pt x="1498155" y="2220633"/>
                  </a:lnTo>
                  <a:lnTo>
                    <a:pt x="1484236" y="2220633"/>
                  </a:lnTo>
                  <a:lnTo>
                    <a:pt x="1479016" y="2225852"/>
                  </a:lnTo>
                  <a:lnTo>
                    <a:pt x="1479016" y="2239784"/>
                  </a:lnTo>
                  <a:lnTo>
                    <a:pt x="1484236" y="2244979"/>
                  </a:lnTo>
                  <a:lnTo>
                    <a:pt x="1498155" y="2244979"/>
                  </a:lnTo>
                  <a:lnTo>
                    <a:pt x="1503375" y="2239784"/>
                  </a:lnTo>
                  <a:lnTo>
                    <a:pt x="1503375" y="2232837"/>
                  </a:lnTo>
                  <a:lnTo>
                    <a:pt x="1503375" y="2225852"/>
                  </a:lnTo>
                  <a:close/>
                </a:path>
                <a:path w="1533525" h="2320925">
                  <a:moveTo>
                    <a:pt x="1507337" y="156349"/>
                  </a:moveTo>
                  <a:lnTo>
                    <a:pt x="1502105" y="151117"/>
                  </a:lnTo>
                  <a:lnTo>
                    <a:pt x="1488186" y="151117"/>
                  </a:lnTo>
                  <a:lnTo>
                    <a:pt x="1482966" y="156349"/>
                  </a:lnTo>
                  <a:lnTo>
                    <a:pt x="1482966" y="170256"/>
                  </a:lnTo>
                  <a:lnTo>
                    <a:pt x="1488186" y="175463"/>
                  </a:lnTo>
                  <a:lnTo>
                    <a:pt x="1502105" y="175463"/>
                  </a:lnTo>
                  <a:lnTo>
                    <a:pt x="1507337" y="170256"/>
                  </a:lnTo>
                  <a:lnTo>
                    <a:pt x="1507337" y="163309"/>
                  </a:lnTo>
                  <a:lnTo>
                    <a:pt x="1507337" y="156349"/>
                  </a:lnTo>
                  <a:close/>
                </a:path>
                <a:path w="1533525" h="2320925">
                  <a:moveTo>
                    <a:pt x="1533093" y="2301913"/>
                  </a:moveTo>
                  <a:lnTo>
                    <a:pt x="1035875" y="2301913"/>
                  </a:lnTo>
                  <a:lnTo>
                    <a:pt x="1035875" y="2244979"/>
                  </a:lnTo>
                  <a:lnTo>
                    <a:pt x="1047584" y="2244979"/>
                  </a:lnTo>
                  <a:lnTo>
                    <a:pt x="1052779" y="2239784"/>
                  </a:lnTo>
                  <a:lnTo>
                    <a:pt x="1052779" y="2232837"/>
                  </a:lnTo>
                  <a:lnTo>
                    <a:pt x="1052779" y="2225852"/>
                  </a:lnTo>
                  <a:lnTo>
                    <a:pt x="1047584" y="2220633"/>
                  </a:lnTo>
                  <a:lnTo>
                    <a:pt x="1035875" y="2220633"/>
                  </a:lnTo>
                  <a:lnTo>
                    <a:pt x="1035875" y="0"/>
                  </a:lnTo>
                  <a:lnTo>
                    <a:pt x="1020051" y="0"/>
                  </a:lnTo>
                  <a:lnTo>
                    <a:pt x="1020051" y="2301913"/>
                  </a:lnTo>
                  <a:lnTo>
                    <a:pt x="524421" y="2301913"/>
                  </a:lnTo>
                  <a:lnTo>
                    <a:pt x="524421" y="2252103"/>
                  </a:lnTo>
                  <a:lnTo>
                    <a:pt x="535343" y="2252103"/>
                  </a:lnTo>
                  <a:lnTo>
                    <a:pt x="540550" y="2246884"/>
                  </a:lnTo>
                  <a:lnTo>
                    <a:pt x="540550" y="2239937"/>
                  </a:lnTo>
                  <a:lnTo>
                    <a:pt x="540550" y="2232952"/>
                  </a:lnTo>
                  <a:lnTo>
                    <a:pt x="535343" y="2227757"/>
                  </a:lnTo>
                  <a:lnTo>
                    <a:pt x="524421" y="2227757"/>
                  </a:lnTo>
                  <a:lnTo>
                    <a:pt x="524421" y="0"/>
                  </a:lnTo>
                  <a:lnTo>
                    <a:pt x="508596" y="0"/>
                  </a:lnTo>
                  <a:lnTo>
                    <a:pt x="508596" y="2301913"/>
                  </a:lnTo>
                  <a:lnTo>
                    <a:pt x="1092" y="2301913"/>
                  </a:lnTo>
                  <a:lnTo>
                    <a:pt x="1092" y="2320874"/>
                  </a:lnTo>
                  <a:lnTo>
                    <a:pt x="1533093" y="2320874"/>
                  </a:lnTo>
                  <a:lnTo>
                    <a:pt x="1533093" y="2301913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158085" y="5271541"/>
              <a:ext cx="1530350" cy="2164080"/>
            </a:xfrm>
            <a:custGeom>
              <a:avLst/>
              <a:gdLst/>
              <a:ahLst/>
              <a:cxnLst/>
              <a:rect l="l" t="t" r="r" b="b"/>
              <a:pathLst>
                <a:path w="1530350" h="2164079">
                  <a:moveTo>
                    <a:pt x="505104" y="2151113"/>
                  </a:moveTo>
                  <a:lnTo>
                    <a:pt x="698" y="2151113"/>
                  </a:lnTo>
                  <a:lnTo>
                    <a:pt x="698" y="2163775"/>
                  </a:lnTo>
                  <a:lnTo>
                    <a:pt x="505104" y="2163775"/>
                  </a:lnTo>
                  <a:lnTo>
                    <a:pt x="505104" y="2151113"/>
                  </a:lnTo>
                  <a:close/>
                </a:path>
                <a:path w="1530350" h="2164079">
                  <a:moveTo>
                    <a:pt x="505904" y="0"/>
                  </a:moveTo>
                  <a:lnTo>
                    <a:pt x="0" y="0"/>
                  </a:lnTo>
                  <a:lnTo>
                    <a:pt x="0" y="12636"/>
                  </a:lnTo>
                  <a:lnTo>
                    <a:pt x="491667" y="12636"/>
                  </a:lnTo>
                  <a:lnTo>
                    <a:pt x="491667" y="309880"/>
                  </a:lnTo>
                  <a:lnTo>
                    <a:pt x="0" y="309880"/>
                  </a:lnTo>
                  <a:lnTo>
                    <a:pt x="0" y="322516"/>
                  </a:lnTo>
                  <a:lnTo>
                    <a:pt x="381012" y="322516"/>
                  </a:lnTo>
                  <a:lnTo>
                    <a:pt x="381012" y="769340"/>
                  </a:lnTo>
                  <a:lnTo>
                    <a:pt x="304" y="769340"/>
                  </a:lnTo>
                  <a:lnTo>
                    <a:pt x="304" y="781989"/>
                  </a:lnTo>
                  <a:lnTo>
                    <a:pt x="381012" y="781989"/>
                  </a:lnTo>
                  <a:lnTo>
                    <a:pt x="381012" y="925868"/>
                  </a:lnTo>
                  <a:lnTo>
                    <a:pt x="304" y="925868"/>
                  </a:lnTo>
                  <a:lnTo>
                    <a:pt x="304" y="938504"/>
                  </a:lnTo>
                  <a:lnTo>
                    <a:pt x="381012" y="938504"/>
                  </a:lnTo>
                  <a:lnTo>
                    <a:pt x="381012" y="1237716"/>
                  </a:lnTo>
                  <a:lnTo>
                    <a:pt x="304" y="1237716"/>
                  </a:lnTo>
                  <a:lnTo>
                    <a:pt x="304" y="1250353"/>
                  </a:lnTo>
                  <a:lnTo>
                    <a:pt x="381012" y="1250353"/>
                  </a:lnTo>
                  <a:lnTo>
                    <a:pt x="381012" y="2148560"/>
                  </a:lnTo>
                  <a:lnTo>
                    <a:pt x="393661" y="2148560"/>
                  </a:lnTo>
                  <a:lnTo>
                    <a:pt x="393661" y="322516"/>
                  </a:lnTo>
                  <a:lnTo>
                    <a:pt x="491667" y="322516"/>
                  </a:lnTo>
                  <a:lnTo>
                    <a:pt x="491667" y="2145411"/>
                  </a:lnTo>
                  <a:lnTo>
                    <a:pt x="504317" y="2145411"/>
                  </a:lnTo>
                  <a:lnTo>
                    <a:pt x="504317" y="322516"/>
                  </a:lnTo>
                  <a:lnTo>
                    <a:pt x="505904" y="322516"/>
                  </a:lnTo>
                  <a:lnTo>
                    <a:pt x="505904" y="309880"/>
                  </a:lnTo>
                  <a:lnTo>
                    <a:pt x="504317" y="309880"/>
                  </a:lnTo>
                  <a:lnTo>
                    <a:pt x="504317" y="12636"/>
                  </a:lnTo>
                  <a:lnTo>
                    <a:pt x="505904" y="12636"/>
                  </a:lnTo>
                  <a:lnTo>
                    <a:pt x="505904" y="0"/>
                  </a:lnTo>
                  <a:close/>
                </a:path>
                <a:path w="1530350" h="2164079">
                  <a:moveTo>
                    <a:pt x="1018438" y="2151113"/>
                  </a:moveTo>
                  <a:lnTo>
                    <a:pt x="524014" y="2151113"/>
                  </a:lnTo>
                  <a:lnTo>
                    <a:pt x="524014" y="2163775"/>
                  </a:lnTo>
                  <a:lnTo>
                    <a:pt x="1018438" y="2163775"/>
                  </a:lnTo>
                  <a:lnTo>
                    <a:pt x="1018438" y="2151113"/>
                  </a:lnTo>
                  <a:close/>
                </a:path>
                <a:path w="1530350" h="2164079">
                  <a:moveTo>
                    <a:pt x="1019492" y="769340"/>
                  </a:moveTo>
                  <a:lnTo>
                    <a:pt x="1016558" y="769340"/>
                  </a:lnTo>
                  <a:lnTo>
                    <a:pt x="1016558" y="322516"/>
                  </a:lnTo>
                  <a:lnTo>
                    <a:pt x="1017714" y="322516"/>
                  </a:lnTo>
                  <a:lnTo>
                    <a:pt x="1017714" y="309880"/>
                  </a:lnTo>
                  <a:lnTo>
                    <a:pt x="1016558" y="309880"/>
                  </a:lnTo>
                  <a:lnTo>
                    <a:pt x="1016558" y="12636"/>
                  </a:lnTo>
                  <a:lnTo>
                    <a:pt x="1017714" y="12636"/>
                  </a:lnTo>
                  <a:lnTo>
                    <a:pt x="1017714" y="0"/>
                  </a:lnTo>
                  <a:lnTo>
                    <a:pt x="521703" y="0"/>
                  </a:lnTo>
                  <a:lnTo>
                    <a:pt x="521703" y="12636"/>
                  </a:lnTo>
                  <a:lnTo>
                    <a:pt x="1003896" y="12636"/>
                  </a:lnTo>
                  <a:lnTo>
                    <a:pt x="1003896" y="309880"/>
                  </a:lnTo>
                  <a:lnTo>
                    <a:pt x="521703" y="309880"/>
                  </a:lnTo>
                  <a:lnTo>
                    <a:pt x="521703" y="322516"/>
                  </a:lnTo>
                  <a:lnTo>
                    <a:pt x="1003896" y="322516"/>
                  </a:lnTo>
                  <a:lnTo>
                    <a:pt x="1003896" y="769340"/>
                  </a:lnTo>
                  <a:lnTo>
                    <a:pt x="523494" y="769340"/>
                  </a:lnTo>
                  <a:lnTo>
                    <a:pt x="523494" y="781989"/>
                  </a:lnTo>
                  <a:lnTo>
                    <a:pt x="896416" y="781989"/>
                  </a:lnTo>
                  <a:lnTo>
                    <a:pt x="896416" y="1082382"/>
                  </a:lnTo>
                  <a:lnTo>
                    <a:pt x="523201" y="1082382"/>
                  </a:lnTo>
                  <a:lnTo>
                    <a:pt x="523201" y="1095032"/>
                  </a:lnTo>
                  <a:lnTo>
                    <a:pt x="896416" y="1095032"/>
                  </a:lnTo>
                  <a:lnTo>
                    <a:pt x="896416" y="1390662"/>
                  </a:lnTo>
                  <a:lnTo>
                    <a:pt x="523201" y="1390662"/>
                  </a:lnTo>
                  <a:lnTo>
                    <a:pt x="523201" y="1403324"/>
                  </a:lnTo>
                  <a:lnTo>
                    <a:pt x="896416" y="1403324"/>
                  </a:lnTo>
                  <a:lnTo>
                    <a:pt x="896416" y="1698967"/>
                  </a:lnTo>
                  <a:lnTo>
                    <a:pt x="523176" y="1698967"/>
                  </a:lnTo>
                  <a:lnTo>
                    <a:pt x="523176" y="1711604"/>
                  </a:lnTo>
                  <a:lnTo>
                    <a:pt x="896416" y="1711604"/>
                  </a:lnTo>
                  <a:lnTo>
                    <a:pt x="896416" y="2148560"/>
                  </a:lnTo>
                  <a:lnTo>
                    <a:pt x="909053" y="2148560"/>
                  </a:lnTo>
                  <a:lnTo>
                    <a:pt x="909053" y="1711604"/>
                  </a:lnTo>
                  <a:lnTo>
                    <a:pt x="910247" y="1711604"/>
                  </a:lnTo>
                  <a:lnTo>
                    <a:pt x="910247" y="1698967"/>
                  </a:lnTo>
                  <a:lnTo>
                    <a:pt x="909053" y="1698967"/>
                  </a:lnTo>
                  <a:lnTo>
                    <a:pt x="909053" y="1403324"/>
                  </a:lnTo>
                  <a:lnTo>
                    <a:pt x="914527" y="1403324"/>
                  </a:lnTo>
                  <a:lnTo>
                    <a:pt x="914527" y="1390662"/>
                  </a:lnTo>
                  <a:lnTo>
                    <a:pt x="909053" y="1390662"/>
                  </a:lnTo>
                  <a:lnTo>
                    <a:pt x="909053" y="1095032"/>
                  </a:lnTo>
                  <a:lnTo>
                    <a:pt x="914527" y="1095032"/>
                  </a:lnTo>
                  <a:lnTo>
                    <a:pt x="914527" y="1082382"/>
                  </a:lnTo>
                  <a:lnTo>
                    <a:pt x="909053" y="1082382"/>
                  </a:lnTo>
                  <a:lnTo>
                    <a:pt x="909053" y="781989"/>
                  </a:lnTo>
                  <a:lnTo>
                    <a:pt x="1003896" y="781989"/>
                  </a:lnTo>
                  <a:lnTo>
                    <a:pt x="1003896" y="2148560"/>
                  </a:lnTo>
                  <a:lnTo>
                    <a:pt x="1016558" y="2148560"/>
                  </a:lnTo>
                  <a:lnTo>
                    <a:pt x="1016558" y="781989"/>
                  </a:lnTo>
                  <a:lnTo>
                    <a:pt x="1019492" y="781989"/>
                  </a:lnTo>
                  <a:lnTo>
                    <a:pt x="1019492" y="769340"/>
                  </a:lnTo>
                  <a:close/>
                </a:path>
                <a:path w="1530350" h="2164079">
                  <a:moveTo>
                    <a:pt x="1529092" y="2151113"/>
                  </a:moveTo>
                  <a:lnTo>
                    <a:pt x="1034681" y="2151113"/>
                  </a:lnTo>
                  <a:lnTo>
                    <a:pt x="1034681" y="2163775"/>
                  </a:lnTo>
                  <a:lnTo>
                    <a:pt x="1529092" y="2163775"/>
                  </a:lnTo>
                  <a:lnTo>
                    <a:pt x="1529092" y="2151113"/>
                  </a:lnTo>
                  <a:close/>
                </a:path>
                <a:path w="1530350" h="2164079">
                  <a:moveTo>
                    <a:pt x="1529956" y="0"/>
                  </a:moveTo>
                  <a:lnTo>
                    <a:pt x="1033945" y="0"/>
                  </a:lnTo>
                  <a:lnTo>
                    <a:pt x="1033945" y="12636"/>
                  </a:lnTo>
                  <a:lnTo>
                    <a:pt x="1516138" y="12636"/>
                  </a:lnTo>
                  <a:lnTo>
                    <a:pt x="1516138" y="309880"/>
                  </a:lnTo>
                  <a:lnTo>
                    <a:pt x="1424457" y="309880"/>
                  </a:lnTo>
                  <a:lnTo>
                    <a:pt x="1424457" y="308267"/>
                  </a:lnTo>
                  <a:lnTo>
                    <a:pt x="1411795" y="308267"/>
                  </a:lnTo>
                  <a:lnTo>
                    <a:pt x="1411795" y="309880"/>
                  </a:lnTo>
                  <a:lnTo>
                    <a:pt x="1033945" y="309880"/>
                  </a:lnTo>
                  <a:lnTo>
                    <a:pt x="1033945" y="322516"/>
                  </a:lnTo>
                  <a:lnTo>
                    <a:pt x="1411795" y="322516"/>
                  </a:lnTo>
                  <a:lnTo>
                    <a:pt x="1411795" y="622896"/>
                  </a:lnTo>
                  <a:lnTo>
                    <a:pt x="1033945" y="622896"/>
                  </a:lnTo>
                  <a:lnTo>
                    <a:pt x="1033945" y="635546"/>
                  </a:lnTo>
                  <a:lnTo>
                    <a:pt x="1411795" y="635546"/>
                  </a:lnTo>
                  <a:lnTo>
                    <a:pt x="1411795" y="932764"/>
                  </a:lnTo>
                  <a:lnTo>
                    <a:pt x="1033945" y="932764"/>
                  </a:lnTo>
                  <a:lnTo>
                    <a:pt x="1033945" y="945426"/>
                  </a:lnTo>
                  <a:lnTo>
                    <a:pt x="1411795" y="945426"/>
                  </a:lnTo>
                  <a:lnTo>
                    <a:pt x="1411795" y="1239494"/>
                  </a:lnTo>
                  <a:lnTo>
                    <a:pt x="1033945" y="1239494"/>
                  </a:lnTo>
                  <a:lnTo>
                    <a:pt x="1033945" y="1252143"/>
                  </a:lnTo>
                  <a:lnTo>
                    <a:pt x="1411795" y="1252143"/>
                  </a:lnTo>
                  <a:lnTo>
                    <a:pt x="1411795" y="1545412"/>
                  </a:lnTo>
                  <a:lnTo>
                    <a:pt x="1033945" y="1545412"/>
                  </a:lnTo>
                  <a:lnTo>
                    <a:pt x="1033945" y="1558074"/>
                  </a:lnTo>
                  <a:lnTo>
                    <a:pt x="1411795" y="1558074"/>
                  </a:lnTo>
                  <a:lnTo>
                    <a:pt x="1411795" y="1846605"/>
                  </a:lnTo>
                  <a:lnTo>
                    <a:pt x="1033945" y="1846605"/>
                  </a:lnTo>
                  <a:lnTo>
                    <a:pt x="1033945" y="1859267"/>
                  </a:lnTo>
                  <a:lnTo>
                    <a:pt x="1411795" y="1859267"/>
                  </a:lnTo>
                  <a:lnTo>
                    <a:pt x="1411795" y="2145411"/>
                  </a:lnTo>
                  <a:lnTo>
                    <a:pt x="1424457" y="2145411"/>
                  </a:lnTo>
                  <a:lnTo>
                    <a:pt x="1424457" y="1859267"/>
                  </a:lnTo>
                  <a:lnTo>
                    <a:pt x="1427416" y="1859267"/>
                  </a:lnTo>
                  <a:lnTo>
                    <a:pt x="1427416" y="1846605"/>
                  </a:lnTo>
                  <a:lnTo>
                    <a:pt x="1424457" y="1846605"/>
                  </a:lnTo>
                  <a:lnTo>
                    <a:pt x="1424457" y="1558074"/>
                  </a:lnTo>
                  <a:lnTo>
                    <a:pt x="1427416" y="1558074"/>
                  </a:lnTo>
                  <a:lnTo>
                    <a:pt x="1427416" y="1545412"/>
                  </a:lnTo>
                  <a:lnTo>
                    <a:pt x="1424457" y="1545412"/>
                  </a:lnTo>
                  <a:lnTo>
                    <a:pt x="1424457" y="1252143"/>
                  </a:lnTo>
                  <a:lnTo>
                    <a:pt x="1427416" y="1252143"/>
                  </a:lnTo>
                  <a:lnTo>
                    <a:pt x="1427416" y="1239494"/>
                  </a:lnTo>
                  <a:lnTo>
                    <a:pt x="1424457" y="1239494"/>
                  </a:lnTo>
                  <a:lnTo>
                    <a:pt x="1424457" y="945426"/>
                  </a:lnTo>
                  <a:lnTo>
                    <a:pt x="1427416" y="945426"/>
                  </a:lnTo>
                  <a:lnTo>
                    <a:pt x="1427416" y="932764"/>
                  </a:lnTo>
                  <a:lnTo>
                    <a:pt x="1424457" y="932764"/>
                  </a:lnTo>
                  <a:lnTo>
                    <a:pt x="1424457" y="635546"/>
                  </a:lnTo>
                  <a:lnTo>
                    <a:pt x="1427416" y="635546"/>
                  </a:lnTo>
                  <a:lnTo>
                    <a:pt x="1427416" y="622896"/>
                  </a:lnTo>
                  <a:lnTo>
                    <a:pt x="1424457" y="622896"/>
                  </a:lnTo>
                  <a:lnTo>
                    <a:pt x="1424457" y="322516"/>
                  </a:lnTo>
                  <a:lnTo>
                    <a:pt x="1516138" y="322516"/>
                  </a:lnTo>
                  <a:lnTo>
                    <a:pt x="1516138" y="2145411"/>
                  </a:lnTo>
                  <a:lnTo>
                    <a:pt x="1528787" y="2145411"/>
                  </a:lnTo>
                  <a:lnTo>
                    <a:pt x="1528787" y="322516"/>
                  </a:lnTo>
                  <a:lnTo>
                    <a:pt x="1529956" y="322516"/>
                  </a:lnTo>
                  <a:lnTo>
                    <a:pt x="1529956" y="309880"/>
                  </a:lnTo>
                  <a:lnTo>
                    <a:pt x="1528787" y="309880"/>
                  </a:lnTo>
                  <a:lnTo>
                    <a:pt x="1528787" y="12636"/>
                  </a:lnTo>
                  <a:lnTo>
                    <a:pt x="1529956" y="12636"/>
                  </a:lnTo>
                  <a:lnTo>
                    <a:pt x="152995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157145" y="5269064"/>
              <a:ext cx="1531620" cy="2326005"/>
            </a:xfrm>
            <a:custGeom>
              <a:avLst/>
              <a:gdLst/>
              <a:ahLst/>
              <a:cxnLst/>
              <a:rect l="l" t="t" r="r" b="b"/>
              <a:pathLst>
                <a:path w="1531620" h="2326004">
                  <a:moveTo>
                    <a:pt x="1531264" y="2325535"/>
                  </a:moveTo>
                  <a:lnTo>
                    <a:pt x="0" y="2325535"/>
                  </a:lnTo>
                  <a:lnTo>
                    <a:pt x="0" y="1333"/>
                  </a:lnTo>
                  <a:lnTo>
                    <a:pt x="1531264" y="1333"/>
                  </a:lnTo>
                  <a:lnTo>
                    <a:pt x="1531264" y="2325535"/>
                  </a:lnTo>
                  <a:close/>
                </a:path>
                <a:path w="1531620" h="2326004">
                  <a:moveTo>
                    <a:pt x="508152" y="0"/>
                  </a:moveTo>
                  <a:lnTo>
                    <a:pt x="508152" y="2302319"/>
                  </a:lnTo>
                </a:path>
                <a:path w="1531620" h="2326004">
                  <a:moveTo>
                    <a:pt x="521817" y="0"/>
                  </a:moveTo>
                  <a:lnTo>
                    <a:pt x="521817" y="2302319"/>
                  </a:lnTo>
                </a:path>
                <a:path w="1531620" h="2326004">
                  <a:moveTo>
                    <a:pt x="1019695" y="0"/>
                  </a:moveTo>
                  <a:lnTo>
                    <a:pt x="1019695" y="2302319"/>
                  </a:lnTo>
                </a:path>
                <a:path w="1531620" h="2326004">
                  <a:moveTo>
                    <a:pt x="1033373" y="0"/>
                  </a:moveTo>
                  <a:lnTo>
                    <a:pt x="1033373" y="2302319"/>
                  </a:lnTo>
                </a:path>
                <a:path w="1531620" h="2326004">
                  <a:moveTo>
                    <a:pt x="0" y="2305088"/>
                  </a:moveTo>
                  <a:lnTo>
                    <a:pt x="1521015" y="2305088"/>
                  </a:lnTo>
                </a:path>
                <a:path w="1531620" h="2326004">
                  <a:moveTo>
                    <a:pt x="0" y="309372"/>
                  </a:moveTo>
                  <a:lnTo>
                    <a:pt x="508152" y="309372"/>
                  </a:lnTo>
                </a:path>
                <a:path w="1531620" h="2326004">
                  <a:moveTo>
                    <a:pt x="521817" y="309372"/>
                  </a:moveTo>
                  <a:lnTo>
                    <a:pt x="1019695" y="309372"/>
                  </a:lnTo>
                </a:path>
                <a:path w="1531620" h="2326004">
                  <a:moveTo>
                    <a:pt x="1033373" y="309372"/>
                  </a:moveTo>
                  <a:lnTo>
                    <a:pt x="1531264" y="309372"/>
                  </a:lnTo>
                </a:path>
                <a:path w="1531620" h="2326004">
                  <a:moveTo>
                    <a:pt x="0" y="2152065"/>
                  </a:moveTo>
                  <a:lnTo>
                    <a:pt x="508152" y="2152065"/>
                  </a:lnTo>
                </a:path>
                <a:path w="1531620" h="2326004">
                  <a:moveTo>
                    <a:pt x="521817" y="2152065"/>
                  </a:moveTo>
                  <a:lnTo>
                    <a:pt x="1019695" y="2152065"/>
                  </a:lnTo>
                </a:path>
                <a:path w="1531620" h="2326004">
                  <a:moveTo>
                    <a:pt x="1033373" y="2152065"/>
                  </a:moveTo>
                  <a:lnTo>
                    <a:pt x="1531264" y="2152065"/>
                  </a:lnTo>
                </a:path>
                <a:path w="1531620" h="2326004">
                  <a:moveTo>
                    <a:pt x="398868" y="309372"/>
                  </a:moveTo>
                  <a:lnTo>
                    <a:pt x="398868" y="2152065"/>
                  </a:lnTo>
                </a:path>
                <a:path w="1531620" h="2326004">
                  <a:moveTo>
                    <a:pt x="1430172" y="309372"/>
                  </a:moveTo>
                  <a:lnTo>
                    <a:pt x="1430172" y="2152065"/>
                  </a:lnTo>
                </a:path>
                <a:path w="1531620" h="2326004">
                  <a:moveTo>
                    <a:pt x="1430172" y="309372"/>
                  </a:moveTo>
                  <a:lnTo>
                    <a:pt x="1430172" y="2152065"/>
                  </a:lnTo>
                </a:path>
                <a:path w="1531620" h="2326004">
                  <a:moveTo>
                    <a:pt x="0" y="771766"/>
                  </a:moveTo>
                  <a:lnTo>
                    <a:pt x="398868" y="771766"/>
                  </a:lnTo>
                </a:path>
                <a:path w="1531620" h="2326004">
                  <a:moveTo>
                    <a:pt x="522490" y="771766"/>
                  </a:moveTo>
                  <a:lnTo>
                    <a:pt x="1020394" y="771766"/>
                  </a:lnTo>
                </a:path>
                <a:path w="1531620" h="2326004">
                  <a:moveTo>
                    <a:pt x="0" y="928166"/>
                  </a:moveTo>
                  <a:lnTo>
                    <a:pt x="398868" y="928166"/>
                  </a:lnTo>
                </a:path>
                <a:path w="1531620" h="2326004">
                  <a:moveTo>
                    <a:pt x="0" y="1238910"/>
                  </a:moveTo>
                  <a:lnTo>
                    <a:pt x="398868" y="1238910"/>
                  </a:lnTo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213851" y="5322315"/>
              <a:ext cx="158115" cy="44450"/>
            </a:xfrm>
            <a:custGeom>
              <a:avLst/>
              <a:gdLst/>
              <a:ahLst/>
              <a:cxnLst/>
              <a:rect l="l" t="t" r="r" b="b"/>
              <a:pathLst>
                <a:path w="158114" h="44450">
                  <a:moveTo>
                    <a:pt x="157772" y="0"/>
                  </a:moveTo>
                  <a:lnTo>
                    <a:pt x="0" y="0"/>
                  </a:lnTo>
                  <a:lnTo>
                    <a:pt x="0" y="44411"/>
                  </a:lnTo>
                  <a:lnTo>
                    <a:pt x="157772" y="44411"/>
                  </a:lnTo>
                  <a:lnTo>
                    <a:pt x="157772" y="0"/>
                  </a:lnTo>
                  <a:close/>
                </a:path>
              </a:pathLst>
            </a:custGeom>
            <a:solidFill>
              <a:srgbClr val="A5A7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226132" y="5333250"/>
              <a:ext cx="133985" cy="21590"/>
            </a:xfrm>
            <a:custGeom>
              <a:avLst/>
              <a:gdLst/>
              <a:ahLst/>
              <a:cxnLst/>
              <a:rect l="l" t="t" r="r" b="b"/>
              <a:pathLst>
                <a:path w="133985" h="21589">
                  <a:moveTo>
                    <a:pt x="15709" y="10236"/>
                  </a:moveTo>
                  <a:lnTo>
                    <a:pt x="10934" y="8191"/>
                  </a:lnTo>
                  <a:lnTo>
                    <a:pt x="10248" y="8191"/>
                  </a:lnTo>
                  <a:lnTo>
                    <a:pt x="9563" y="7493"/>
                  </a:lnTo>
                  <a:lnTo>
                    <a:pt x="7518" y="6819"/>
                  </a:lnTo>
                  <a:lnTo>
                    <a:pt x="6845" y="6159"/>
                  </a:lnTo>
                  <a:lnTo>
                    <a:pt x="5473" y="5461"/>
                  </a:lnTo>
                  <a:lnTo>
                    <a:pt x="5473" y="4775"/>
                  </a:lnTo>
                  <a:lnTo>
                    <a:pt x="6845" y="3416"/>
                  </a:lnTo>
                  <a:lnTo>
                    <a:pt x="10248" y="3416"/>
                  </a:lnTo>
                  <a:lnTo>
                    <a:pt x="13665" y="4775"/>
                  </a:lnTo>
                  <a:lnTo>
                    <a:pt x="14338" y="4775"/>
                  </a:lnTo>
                  <a:lnTo>
                    <a:pt x="14338" y="3416"/>
                  </a:lnTo>
                  <a:lnTo>
                    <a:pt x="14338" y="698"/>
                  </a:lnTo>
                  <a:lnTo>
                    <a:pt x="11607" y="0"/>
                  </a:lnTo>
                  <a:lnTo>
                    <a:pt x="5473" y="0"/>
                  </a:lnTo>
                  <a:lnTo>
                    <a:pt x="0" y="698"/>
                  </a:lnTo>
                  <a:lnTo>
                    <a:pt x="0" y="10934"/>
                  </a:lnTo>
                  <a:lnTo>
                    <a:pt x="4787" y="11607"/>
                  </a:lnTo>
                  <a:lnTo>
                    <a:pt x="6845" y="12979"/>
                  </a:lnTo>
                  <a:lnTo>
                    <a:pt x="6146" y="12306"/>
                  </a:lnTo>
                  <a:lnTo>
                    <a:pt x="8191" y="13677"/>
                  </a:lnTo>
                  <a:lnTo>
                    <a:pt x="8877" y="13677"/>
                  </a:lnTo>
                  <a:lnTo>
                    <a:pt x="10248" y="14338"/>
                  </a:lnTo>
                  <a:lnTo>
                    <a:pt x="10248" y="16383"/>
                  </a:lnTo>
                  <a:lnTo>
                    <a:pt x="8191" y="17081"/>
                  </a:lnTo>
                  <a:lnTo>
                    <a:pt x="4787" y="17081"/>
                  </a:lnTo>
                  <a:lnTo>
                    <a:pt x="0" y="15722"/>
                  </a:lnTo>
                  <a:lnTo>
                    <a:pt x="0" y="20497"/>
                  </a:lnTo>
                  <a:lnTo>
                    <a:pt x="2044" y="21170"/>
                  </a:lnTo>
                  <a:lnTo>
                    <a:pt x="11607" y="21170"/>
                  </a:lnTo>
                  <a:lnTo>
                    <a:pt x="15709" y="19126"/>
                  </a:lnTo>
                  <a:lnTo>
                    <a:pt x="15709" y="17081"/>
                  </a:lnTo>
                  <a:lnTo>
                    <a:pt x="15709" y="12306"/>
                  </a:lnTo>
                  <a:lnTo>
                    <a:pt x="15709" y="10236"/>
                  </a:lnTo>
                  <a:close/>
                </a:path>
                <a:path w="133985" h="21589">
                  <a:moveTo>
                    <a:pt x="25285" y="12"/>
                  </a:moveTo>
                  <a:lnTo>
                    <a:pt x="18453" y="12"/>
                  </a:lnTo>
                  <a:lnTo>
                    <a:pt x="18453" y="20497"/>
                  </a:lnTo>
                  <a:lnTo>
                    <a:pt x="25285" y="20497"/>
                  </a:lnTo>
                  <a:lnTo>
                    <a:pt x="25285" y="12"/>
                  </a:lnTo>
                  <a:close/>
                </a:path>
                <a:path w="133985" h="21589">
                  <a:moveTo>
                    <a:pt x="45072" y="0"/>
                  </a:moveTo>
                  <a:lnTo>
                    <a:pt x="29362" y="0"/>
                  </a:lnTo>
                  <a:lnTo>
                    <a:pt x="29362" y="20497"/>
                  </a:lnTo>
                  <a:lnTo>
                    <a:pt x="45072" y="20497"/>
                  </a:lnTo>
                  <a:lnTo>
                    <a:pt x="45072" y="16383"/>
                  </a:lnTo>
                  <a:lnTo>
                    <a:pt x="35521" y="16383"/>
                  </a:lnTo>
                  <a:lnTo>
                    <a:pt x="35521" y="12306"/>
                  </a:lnTo>
                  <a:lnTo>
                    <a:pt x="43713" y="12306"/>
                  </a:lnTo>
                  <a:lnTo>
                    <a:pt x="43713" y="8191"/>
                  </a:lnTo>
                  <a:lnTo>
                    <a:pt x="35521" y="8191"/>
                  </a:lnTo>
                  <a:lnTo>
                    <a:pt x="35521" y="4114"/>
                  </a:lnTo>
                  <a:lnTo>
                    <a:pt x="45072" y="4114"/>
                  </a:lnTo>
                  <a:lnTo>
                    <a:pt x="45072" y="0"/>
                  </a:lnTo>
                  <a:close/>
                </a:path>
                <a:path w="133985" h="21589">
                  <a:moveTo>
                    <a:pt x="73075" y="0"/>
                  </a:moveTo>
                  <a:lnTo>
                    <a:pt x="66255" y="0"/>
                  </a:lnTo>
                  <a:lnTo>
                    <a:pt x="60794" y="12306"/>
                  </a:lnTo>
                  <a:lnTo>
                    <a:pt x="56007" y="0"/>
                  </a:lnTo>
                  <a:lnTo>
                    <a:pt x="47815" y="0"/>
                  </a:lnTo>
                  <a:lnTo>
                    <a:pt x="47815" y="20497"/>
                  </a:lnTo>
                  <a:lnTo>
                    <a:pt x="52590" y="20497"/>
                  </a:lnTo>
                  <a:lnTo>
                    <a:pt x="52590" y="8191"/>
                  </a:lnTo>
                  <a:lnTo>
                    <a:pt x="57378" y="20497"/>
                  </a:lnTo>
                  <a:lnTo>
                    <a:pt x="61468" y="20497"/>
                  </a:lnTo>
                  <a:lnTo>
                    <a:pt x="66941" y="8191"/>
                  </a:lnTo>
                  <a:lnTo>
                    <a:pt x="66941" y="20497"/>
                  </a:lnTo>
                  <a:lnTo>
                    <a:pt x="73075" y="20497"/>
                  </a:lnTo>
                  <a:lnTo>
                    <a:pt x="73075" y="0"/>
                  </a:lnTo>
                  <a:close/>
                </a:path>
                <a:path w="133985" h="21589">
                  <a:moveTo>
                    <a:pt x="92887" y="0"/>
                  </a:moveTo>
                  <a:lnTo>
                    <a:pt x="77863" y="0"/>
                  </a:lnTo>
                  <a:lnTo>
                    <a:pt x="77863" y="20497"/>
                  </a:lnTo>
                  <a:lnTo>
                    <a:pt x="92887" y="20497"/>
                  </a:lnTo>
                  <a:lnTo>
                    <a:pt x="92887" y="16383"/>
                  </a:lnTo>
                  <a:lnTo>
                    <a:pt x="83997" y="16383"/>
                  </a:lnTo>
                  <a:lnTo>
                    <a:pt x="83997" y="12306"/>
                  </a:lnTo>
                  <a:lnTo>
                    <a:pt x="91528" y="12306"/>
                  </a:lnTo>
                  <a:lnTo>
                    <a:pt x="91528" y="8191"/>
                  </a:lnTo>
                  <a:lnTo>
                    <a:pt x="83997" y="8191"/>
                  </a:lnTo>
                  <a:lnTo>
                    <a:pt x="83997" y="4114"/>
                  </a:lnTo>
                  <a:lnTo>
                    <a:pt x="92887" y="4114"/>
                  </a:lnTo>
                  <a:lnTo>
                    <a:pt x="92887" y="0"/>
                  </a:lnTo>
                  <a:close/>
                </a:path>
                <a:path w="133985" h="21589">
                  <a:moveTo>
                    <a:pt x="114058" y="0"/>
                  </a:moveTo>
                  <a:lnTo>
                    <a:pt x="109969" y="0"/>
                  </a:lnTo>
                  <a:lnTo>
                    <a:pt x="109969" y="12306"/>
                  </a:lnTo>
                  <a:lnTo>
                    <a:pt x="103136" y="0"/>
                  </a:lnTo>
                  <a:lnTo>
                    <a:pt x="96304" y="0"/>
                  </a:lnTo>
                  <a:lnTo>
                    <a:pt x="96304" y="20497"/>
                  </a:lnTo>
                  <a:lnTo>
                    <a:pt x="100393" y="20497"/>
                  </a:lnTo>
                  <a:lnTo>
                    <a:pt x="100393" y="7493"/>
                  </a:lnTo>
                  <a:lnTo>
                    <a:pt x="107226" y="20497"/>
                  </a:lnTo>
                  <a:lnTo>
                    <a:pt x="114058" y="20497"/>
                  </a:lnTo>
                  <a:lnTo>
                    <a:pt x="114058" y="0"/>
                  </a:lnTo>
                  <a:close/>
                </a:path>
                <a:path w="133985" h="21589">
                  <a:moveTo>
                    <a:pt x="133870" y="10236"/>
                  </a:moveTo>
                  <a:lnTo>
                    <a:pt x="129082" y="8191"/>
                  </a:lnTo>
                  <a:lnTo>
                    <a:pt x="127723" y="8191"/>
                  </a:lnTo>
                  <a:lnTo>
                    <a:pt x="127025" y="7493"/>
                  </a:lnTo>
                  <a:lnTo>
                    <a:pt x="124993" y="6819"/>
                  </a:lnTo>
                  <a:lnTo>
                    <a:pt x="124307" y="6159"/>
                  </a:lnTo>
                  <a:lnTo>
                    <a:pt x="122936" y="5461"/>
                  </a:lnTo>
                  <a:lnTo>
                    <a:pt x="123621" y="5461"/>
                  </a:lnTo>
                  <a:lnTo>
                    <a:pt x="123621" y="4775"/>
                  </a:lnTo>
                  <a:lnTo>
                    <a:pt x="124307" y="3416"/>
                  </a:lnTo>
                  <a:lnTo>
                    <a:pt x="128397" y="3416"/>
                  </a:lnTo>
                  <a:lnTo>
                    <a:pt x="131140" y="4775"/>
                  </a:lnTo>
                  <a:lnTo>
                    <a:pt x="131826" y="4775"/>
                  </a:lnTo>
                  <a:lnTo>
                    <a:pt x="131826" y="3416"/>
                  </a:lnTo>
                  <a:lnTo>
                    <a:pt x="131826" y="698"/>
                  </a:lnTo>
                  <a:lnTo>
                    <a:pt x="129082" y="0"/>
                  </a:lnTo>
                  <a:lnTo>
                    <a:pt x="123621" y="0"/>
                  </a:lnTo>
                  <a:lnTo>
                    <a:pt x="117475" y="698"/>
                  </a:lnTo>
                  <a:lnTo>
                    <a:pt x="117475" y="10934"/>
                  </a:lnTo>
                  <a:lnTo>
                    <a:pt x="122262" y="11607"/>
                  </a:lnTo>
                  <a:lnTo>
                    <a:pt x="124307" y="12979"/>
                  </a:lnTo>
                  <a:lnTo>
                    <a:pt x="123621" y="12306"/>
                  </a:lnTo>
                  <a:lnTo>
                    <a:pt x="125679" y="13677"/>
                  </a:lnTo>
                  <a:lnTo>
                    <a:pt x="126352" y="13677"/>
                  </a:lnTo>
                  <a:lnTo>
                    <a:pt x="127723" y="14338"/>
                  </a:lnTo>
                  <a:lnTo>
                    <a:pt x="127723" y="16383"/>
                  </a:lnTo>
                  <a:lnTo>
                    <a:pt x="125679" y="17081"/>
                  </a:lnTo>
                  <a:lnTo>
                    <a:pt x="122936" y="17081"/>
                  </a:lnTo>
                  <a:lnTo>
                    <a:pt x="117475" y="15722"/>
                  </a:lnTo>
                  <a:lnTo>
                    <a:pt x="117475" y="20497"/>
                  </a:lnTo>
                  <a:lnTo>
                    <a:pt x="119532" y="21170"/>
                  </a:lnTo>
                  <a:lnTo>
                    <a:pt x="129082" y="21170"/>
                  </a:lnTo>
                  <a:lnTo>
                    <a:pt x="133870" y="19126"/>
                  </a:lnTo>
                  <a:lnTo>
                    <a:pt x="133870" y="17081"/>
                  </a:lnTo>
                  <a:lnTo>
                    <a:pt x="133870" y="12306"/>
                  </a:lnTo>
                  <a:lnTo>
                    <a:pt x="133870" y="1023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2213838" y="5417934"/>
              <a:ext cx="1461770" cy="1979930"/>
            </a:xfrm>
            <a:custGeom>
              <a:avLst/>
              <a:gdLst/>
              <a:ahLst/>
              <a:cxnLst/>
              <a:rect l="l" t="t" r="r" b="b"/>
              <a:pathLst>
                <a:path w="1461770" h="1979929">
                  <a:moveTo>
                    <a:pt x="103822" y="77876"/>
                  </a:moveTo>
                  <a:lnTo>
                    <a:pt x="104495" y="79921"/>
                  </a:lnTo>
                  <a:lnTo>
                    <a:pt x="105181" y="84010"/>
                  </a:lnTo>
                  <a:lnTo>
                    <a:pt x="105181" y="86080"/>
                  </a:lnTo>
                  <a:lnTo>
                    <a:pt x="105181" y="89484"/>
                  </a:lnTo>
                  <a:lnTo>
                    <a:pt x="105181" y="91528"/>
                  </a:lnTo>
                  <a:lnTo>
                    <a:pt x="104495" y="95643"/>
                  </a:lnTo>
                  <a:lnTo>
                    <a:pt x="103822" y="97688"/>
                  </a:lnTo>
                  <a:lnTo>
                    <a:pt x="101765" y="103809"/>
                  </a:lnTo>
                  <a:lnTo>
                    <a:pt x="101091" y="105867"/>
                  </a:lnTo>
                  <a:lnTo>
                    <a:pt x="99034" y="107251"/>
                  </a:lnTo>
                  <a:lnTo>
                    <a:pt x="96291" y="107251"/>
                  </a:lnTo>
                  <a:lnTo>
                    <a:pt x="8204" y="107251"/>
                  </a:lnTo>
                  <a:lnTo>
                    <a:pt x="5473" y="107251"/>
                  </a:lnTo>
                  <a:lnTo>
                    <a:pt x="3416" y="105867"/>
                  </a:lnTo>
                  <a:lnTo>
                    <a:pt x="2730" y="103809"/>
                  </a:lnTo>
                  <a:lnTo>
                    <a:pt x="685" y="97688"/>
                  </a:lnTo>
                  <a:lnTo>
                    <a:pt x="0" y="95643"/>
                  </a:lnTo>
                  <a:lnTo>
                    <a:pt x="0" y="91528"/>
                  </a:lnTo>
                  <a:lnTo>
                    <a:pt x="0" y="89484"/>
                  </a:lnTo>
                  <a:lnTo>
                    <a:pt x="0" y="86080"/>
                  </a:lnTo>
                  <a:lnTo>
                    <a:pt x="0" y="84010"/>
                  </a:lnTo>
                  <a:lnTo>
                    <a:pt x="0" y="79921"/>
                  </a:lnTo>
                  <a:lnTo>
                    <a:pt x="685" y="77876"/>
                  </a:lnTo>
                  <a:lnTo>
                    <a:pt x="2730" y="71031"/>
                  </a:lnTo>
                  <a:lnTo>
                    <a:pt x="3416" y="68986"/>
                  </a:lnTo>
                  <a:lnTo>
                    <a:pt x="5473" y="66941"/>
                  </a:lnTo>
                  <a:lnTo>
                    <a:pt x="8204" y="66941"/>
                  </a:lnTo>
                  <a:lnTo>
                    <a:pt x="96291" y="66941"/>
                  </a:lnTo>
                  <a:lnTo>
                    <a:pt x="99034" y="66941"/>
                  </a:lnTo>
                  <a:lnTo>
                    <a:pt x="101091" y="68986"/>
                  </a:lnTo>
                  <a:lnTo>
                    <a:pt x="101765" y="71031"/>
                  </a:lnTo>
                  <a:lnTo>
                    <a:pt x="103822" y="77876"/>
                  </a:lnTo>
                </a:path>
                <a:path w="1461770" h="1979929">
                  <a:moveTo>
                    <a:pt x="229488" y="81953"/>
                  </a:moveTo>
                  <a:lnTo>
                    <a:pt x="228117" y="77177"/>
                  </a:lnTo>
                  <a:lnTo>
                    <a:pt x="227444" y="75806"/>
                  </a:lnTo>
                  <a:lnTo>
                    <a:pt x="226072" y="74472"/>
                  </a:lnTo>
                  <a:lnTo>
                    <a:pt x="224701" y="74472"/>
                  </a:lnTo>
                  <a:lnTo>
                    <a:pt x="103136" y="74472"/>
                  </a:lnTo>
                  <a:lnTo>
                    <a:pt x="103822" y="77876"/>
                  </a:lnTo>
                  <a:lnTo>
                    <a:pt x="104495" y="79921"/>
                  </a:lnTo>
                  <a:lnTo>
                    <a:pt x="105181" y="84010"/>
                  </a:lnTo>
                  <a:lnTo>
                    <a:pt x="105181" y="86080"/>
                  </a:lnTo>
                  <a:lnTo>
                    <a:pt x="105181" y="89484"/>
                  </a:lnTo>
                  <a:lnTo>
                    <a:pt x="105181" y="91528"/>
                  </a:lnTo>
                  <a:lnTo>
                    <a:pt x="104495" y="95643"/>
                  </a:lnTo>
                  <a:lnTo>
                    <a:pt x="103822" y="97688"/>
                  </a:lnTo>
                  <a:lnTo>
                    <a:pt x="102463" y="101092"/>
                  </a:lnTo>
                  <a:lnTo>
                    <a:pt x="224701" y="101092"/>
                  </a:lnTo>
                  <a:lnTo>
                    <a:pt x="226072" y="101092"/>
                  </a:lnTo>
                  <a:lnTo>
                    <a:pt x="227444" y="100406"/>
                  </a:lnTo>
                  <a:lnTo>
                    <a:pt x="228117" y="99047"/>
                  </a:lnTo>
                  <a:lnTo>
                    <a:pt x="229488" y="94945"/>
                  </a:lnTo>
                  <a:lnTo>
                    <a:pt x="229488" y="93573"/>
                  </a:lnTo>
                  <a:lnTo>
                    <a:pt x="230174" y="90843"/>
                  </a:lnTo>
                  <a:lnTo>
                    <a:pt x="230174" y="89484"/>
                  </a:lnTo>
                  <a:lnTo>
                    <a:pt x="230174" y="87414"/>
                  </a:lnTo>
                  <a:lnTo>
                    <a:pt x="230174" y="86080"/>
                  </a:lnTo>
                  <a:lnTo>
                    <a:pt x="229488" y="83337"/>
                  </a:lnTo>
                  <a:lnTo>
                    <a:pt x="229488" y="81953"/>
                  </a:lnTo>
                </a:path>
                <a:path w="1461770" h="1979929">
                  <a:moveTo>
                    <a:pt x="332613" y="185102"/>
                  </a:moveTo>
                  <a:lnTo>
                    <a:pt x="332613" y="190563"/>
                  </a:lnTo>
                  <a:lnTo>
                    <a:pt x="327837" y="194652"/>
                  </a:lnTo>
                  <a:lnTo>
                    <a:pt x="323062" y="194652"/>
                  </a:lnTo>
                  <a:lnTo>
                    <a:pt x="317588" y="194652"/>
                  </a:lnTo>
                  <a:lnTo>
                    <a:pt x="312813" y="190563"/>
                  </a:lnTo>
                  <a:lnTo>
                    <a:pt x="312813" y="185102"/>
                  </a:lnTo>
                  <a:lnTo>
                    <a:pt x="312813" y="179641"/>
                  </a:lnTo>
                  <a:lnTo>
                    <a:pt x="317588" y="175526"/>
                  </a:lnTo>
                  <a:lnTo>
                    <a:pt x="323062" y="175526"/>
                  </a:lnTo>
                  <a:lnTo>
                    <a:pt x="327837" y="175526"/>
                  </a:lnTo>
                  <a:lnTo>
                    <a:pt x="332613" y="179641"/>
                  </a:lnTo>
                  <a:lnTo>
                    <a:pt x="332613" y="185102"/>
                  </a:lnTo>
                </a:path>
                <a:path w="1461770" h="1979929">
                  <a:moveTo>
                    <a:pt x="1461592" y="9575"/>
                  </a:moveTo>
                  <a:lnTo>
                    <a:pt x="1461592" y="15036"/>
                  </a:lnTo>
                  <a:lnTo>
                    <a:pt x="1457502" y="19138"/>
                  </a:lnTo>
                  <a:lnTo>
                    <a:pt x="1452029" y="19138"/>
                  </a:lnTo>
                  <a:lnTo>
                    <a:pt x="1446580" y="19138"/>
                  </a:lnTo>
                  <a:lnTo>
                    <a:pt x="1442478" y="15036"/>
                  </a:lnTo>
                  <a:lnTo>
                    <a:pt x="1442478" y="9575"/>
                  </a:lnTo>
                  <a:lnTo>
                    <a:pt x="1442478" y="4127"/>
                  </a:lnTo>
                  <a:lnTo>
                    <a:pt x="1446580" y="0"/>
                  </a:lnTo>
                  <a:lnTo>
                    <a:pt x="1452029" y="0"/>
                  </a:lnTo>
                  <a:lnTo>
                    <a:pt x="1457502" y="0"/>
                  </a:lnTo>
                  <a:lnTo>
                    <a:pt x="1461592" y="4127"/>
                  </a:lnTo>
                  <a:lnTo>
                    <a:pt x="1461592" y="9575"/>
                  </a:lnTo>
                </a:path>
                <a:path w="1461770" h="1979929">
                  <a:moveTo>
                    <a:pt x="1359128" y="192608"/>
                  </a:moveTo>
                  <a:lnTo>
                    <a:pt x="1359128" y="198069"/>
                  </a:lnTo>
                  <a:lnTo>
                    <a:pt x="1355064" y="202171"/>
                  </a:lnTo>
                  <a:lnTo>
                    <a:pt x="1349578" y="202171"/>
                  </a:lnTo>
                  <a:lnTo>
                    <a:pt x="1344117" y="202171"/>
                  </a:lnTo>
                  <a:lnTo>
                    <a:pt x="1340027" y="198069"/>
                  </a:lnTo>
                  <a:lnTo>
                    <a:pt x="1340027" y="192608"/>
                  </a:lnTo>
                  <a:lnTo>
                    <a:pt x="1340027" y="187134"/>
                  </a:lnTo>
                  <a:lnTo>
                    <a:pt x="1344117" y="183045"/>
                  </a:lnTo>
                  <a:lnTo>
                    <a:pt x="1349578" y="183045"/>
                  </a:lnTo>
                  <a:lnTo>
                    <a:pt x="1355064" y="183045"/>
                  </a:lnTo>
                  <a:lnTo>
                    <a:pt x="1359128" y="187134"/>
                  </a:lnTo>
                  <a:lnTo>
                    <a:pt x="1359128" y="192608"/>
                  </a:lnTo>
                </a:path>
                <a:path w="1461770" h="1979929">
                  <a:moveTo>
                    <a:pt x="1359128" y="443280"/>
                  </a:moveTo>
                  <a:lnTo>
                    <a:pt x="1359128" y="448729"/>
                  </a:lnTo>
                  <a:lnTo>
                    <a:pt x="1355064" y="452831"/>
                  </a:lnTo>
                  <a:lnTo>
                    <a:pt x="1349578" y="452831"/>
                  </a:lnTo>
                  <a:lnTo>
                    <a:pt x="1344117" y="452831"/>
                  </a:lnTo>
                  <a:lnTo>
                    <a:pt x="1340027" y="448729"/>
                  </a:lnTo>
                  <a:lnTo>
                    <a:pt x="1340027" y="443280"/>
                  </a:lnTo>
                  <a:lnTo>
                    <a:pt x="1340027" y="437807"/>
                  </a:lnTo>
                  <a:lnTo>
                    <a:pt x="1344117" y="433717"/>
                  </a:lnTo>
                  <a:lnTo>
                    <a:pt x="1349578" y="433717"/>
                  </a:lnTo>
                  <a:lnTo>
                    <a:pt x="1355064" y="433717"/>
                  </a:lnTo>
                  <a:lnTo>
                    <a:pt x="1359128" y="437807"/>
                  </a:lnTo>
                  <a:lnTo>
                    <a:pt x="1359128" y="443280"/>
                  </a:lnTo>
                </a:path>
                <a:path w="1461770" h="1979929">
                  <a:moveTo>
                    <a:pt x="1359128" y="502691"/>
                  </a:moveTo>
                  <a:lnTo>
                    <a:pt x="1359128" y="508152"/>
                  </a:lnTo>
                  <a:lnTo>
                    <a:pt x="1355064" y="512254"/>
                  </a:lnTo>
                  <a:lnTo>
                    <a:pt x="1349578" y="512254"/>
                  </a:lnTo>
                  <a:lnTo>
                    <a:pt x="1344117" y="512254"/>
                  </a:lnTo>
                  <a:lnTo>
                    <a:pt x="1340027" y="508152"/>
                  </a:lnTo>
                  <a:lnTo>
                    <a:pt x="1340027" y="502691"/>
                  </a:lnTo>
                  <a:lnTo>
                    <a:pt x="1340027" y="497243"/>
                  </a:lnTo>
                  <a:lnTo>
                    <a:pt x="1344117" y="493115"/>
                  </a:lnTo>
                  <a:lnTo>
                    <a:pt x="1349578" y="493115"/>
                  </a:lnTo>
                  <a:lnTo>
                    <a:pt x="1355064" y="493115"/>
                  </a:lnTo>
                  <a:lnTo>
                    <a:pt x="1359128" y="497243"/>
                  </a:lnTo>
                  <a:lnTo>
                    <a:pt x="1359128" y="502691"/>
                  </a:lnTo>
                </a:path>
                <a:path w="1461770" h="1979929">
                  <a:moveTo>
                    <a:pt x="1359128" y="753338"/>
                  </a:moveTo>
                  <a:lnTo>
                    <a:pt x="1359128" y="758786"/>
                  </a:lnTo>
                  <a:lnTo>
                    <a:pt x="1355064" y="762901"/>
                  </a:lnTo>
                  <a:lnTo>
                    <a:pt x="1349578" y="762901"/>
                  </a:lnTo>
                  <a:lnTo>
                    <a:pt x="1344117" y="762901"/>
                  </a:lnTo>
                  <a:lnTo>
                    <a:pt x="1340027" y="758786"/>
                  </a:lnTo>
                  <a:lnTo>
                    <a:pt x="1340027" y="753338"/>
                  </a:lnTo>
                  <a:lnTo>
                    <a:pt x="1340027" y="747877"/>
                  </a:lnTo>
                  <a:lnTo>
                    <a:pt x="1344117" y="743775"/>
                  </a:lnTo>
                  <a:lnTo>
                    <a:pt x="1349578" y="743775"/>
                  </a:lnTo>
                  <a:lnTo>
                    <a:pt x="1355064" y="743775"/>
                  </a:lnTo>
                  <a:lnTo>
                    <a:pt x="1359128" y="747877"/>
                  </a:lnTo>
                  <a:lnTo>
                    <a:pt x="1359128" y="753338"/>
                  </a:lnTo>
                </a:path>
                <a:path w="1461770" h="1979929">
                  <a:moveTo>
                    <a:pt x="1359128" y="809358"/>
                  </a:moveTo>
                  <a:lnTo>
                    <a:pt x="1359128" y="814819"/>
                  </a:lnTo>
                  <a:lnTo>
                    <a:pt x="1355064" y="819594"/>
                  </a:lnTo>
                  <a:lnTo>
                    <a:pt x="1349578" y="819594"/>
                  </a:lnTo>
                  <a:lnTo>
                    <a:pt x="1344117" y="819594"/>
                  </a:lnTo>
                  <a:lnTo>
                    <a:pt x="1340027" y="814819"/>
                  </a:lnTo>
                  <a:lnTo>
                    <a:pt x="1340027" y="809358"/>
                  </a:lnTo>
                  <a:lnTo>
                    <a:pt x="1340027" y="804570"/>
                  </a:lnTo>
                  <a:lnTo>
                    <a:pt x="1344117" y="799795"/>
                  </a:lnTo>
                  <a:lnTo>
                    <a:pt x="1349578" y="799795"/>
                  </a:lnTo>
                  <a:lnTo>
                    <a:pt x="1355064" y="799795"/>
                  </a:lnTo>
                  <a:lnTo>
                    <a:pt x="1359128" y="804570"/>
                  </a:lnTo>
                  <a:lnTo>
                    <a:pt x="1359128" y="809358"/>
                  </a:lnTo>
                </a:path>
                <a:path w="1461770" h="1979929">
                  <a:moveTo>
                    <a:pt x="1359128" y="1060005"/>
                  </a:moveTo>
                  <a:lnTo>
                    <a:pt x="1359128" y="1065466"/>
                  </a:lnTo>
                  <a:lnTo>
                    <a:pt x="1355064" y="1069568"/>
                  </a:lnTo>
                  <a:lnTo>
                    <a:pt x="1349578" y="1069568"/>
                  </a:lnTo>
                  <a:lnTo>
                    <a:pt x="1344117" y="1069568"/>
                  </a:lnTo>
                  <a:lnTo>
                    <a:pt x="1340027" y="1065466"/>
                  </a:lnTo>
                  <a:lnTo>
                    <a:pt x="1340027" y="1060005"/>
                  </a:lnTo>
                  <a:lnTo>
                    <a:pt x="1340027" y="1054544"/>
                  </a:lnTo>
                  <a:lnTo>
                    <a:pt x="1344117" y="1050429"/>
                  </a:lnTo>
                  <a:lnTo>
                    <a:pt x="1349578" y="1050429"/>
                  </a:lnTo>
                  <a:lnTo>
                    <a:pt x="1355064" y="1050429"/>
                  </a:lnTo>
                  <a:lnTo>
                    <a:pt x="1359128" y="1054544"/>
                  </a:lnTo>
                  <a:lnTo>
                    <a:pt x="1359128" y="1060005"/>
                  </a:lnTo>
                </a:path>
                <a:path w="1461770" h="1979929">
                  <a:moveTo>
                    <a:pt x="1359128" y="1120114"/>
                  </a:moveTo>
                  <a:lnTo>
                    <a:pt x="1359128" y="1124902"/>
                  </a:lnTo>
                  <a:lnTo>
                    <a:pt x="1355064" y="1129677"/>
                  </a:lnTo>
                  <a:lnTo>
                    <a:pt x="1349578" y="1129677"/>
                  </a:lnTo>
                  <a:lnTo>
                    <a:pt x="1344117" y="1129677"/>
                  </a:lnTo>
                  <a:lnTo>
                    <a:pt x="1340027" y="1124902"/>
                  </a:lnTo>
                  <a:lnTo>
                    <a:pt x="1340027" y="1120114"/>
                  </a:lnTo>
                  <a:lnTo>
                    <a:pt x="1340027" y="1114628"/>
                  </a:lnTo>
                  <a:lnTo>
                    <a:pt x="1344117" y="1109865"/>
                  </a:lnTo>
                  <a:lnTo>
                    <a:pt x="1349578" y="1109865"/>
                  </a:lnTo>
                  <a:lnTo>
                    <a:pt x="1355064" y="1109865"/>
                  </a:lnTo>
                  <a:lnTo>
                    <a:pt x="1359128" y="1114628"/>
                  </a:lnTo>
                  <a:lnTo>
                    <a:pt x="1359128" y="1120114"/>
                  </a:lnTo>
                </a:path>
                <a:path w="1461770" h="1979929">
                  <a:moveTo>
                    <a:pt x="1359128" y="1370076"/>
                  </a:moveTo>
                  <a:lnTo>
                    <a:pt x="1359128" y="1375537"/>
                  </a:lnTo>
                  <a:lnTo>
                    <a:pt x="1355064" y="1379626"/>
                  </a:lnTo>
                  <a:lnTo>
                    <a:pt x="1349578" y="1379626"/>
                  </a:lnTo>
                  <a:lnTo>
                    <a:pt x="1344117" y="1379626"/>
                  </a:lnTo>
                  <a:lnTo>
                    <a:pt x="1340027" y="1375537"/>
                  </a:lnTo>
                  <a:lnTo>
                    <a:pt x="1340027" y="1370076"/>
                  </a:lnTo>
                  <a:lnTo>
                    <a:pt x="1340027" y="1364615"/>
                  </a:lnTo>
                  <a:lnTo>
                    <a:pt x="1344117" y="1360525"/>
                  </a:lnTo>
                  <a:lnTo>
                    <a:pt x="1349578" y="1360525"/>
                  </a:lnTo>
                  <a:lnTo>
                    <a:pt x="1355064" y="1360525"/>
                  </a:lnTo>
                  <a:lnTo>
                    <a:pt x="1359128" y="1364615"/>
                  </a:lnTo>
                  <a:lnTo>
                    <a:pt x="1359128" y="1370076"/>
                  </a:lnTo>
                </a:path>
                <a:path w="1461770" h="1979929">
                  <a:moveTo>
                    <a:pt x="1359128" y="1421307"/>
                  </a:moveTo>
                  <a:lnTo>
                    <a:pt x="1359128" y="1426083"/>
                  </a:lnTo>
                  <a:lnTo>
                    <a:pt x="1355064" y="1430870"/>
                  </a:lnTo>
                  <a:lnTo>
                    <a:pt x="1349578" y="1430870"/>
                  </a:lnTo>
                  <a:lnTo>
                    <a:pt x="1344117" y="1430870"/>
                  </a:lnTo>
                  <a:lnTo>
                    <a:pt x="1340027" y="1426083"/>
                  </a:lnTo>
                  <a:lnTo>
                    <a:pt x="1340027" y="1421307"/>
                  </a:lnTo>
                  <a:lnTo>
                    <a:pt x="1340027" y="1415846"/>
                  </a:lnTo>
                  <a:lnTo>
                    <a:pt x="1344117" y="1411058"/>
                  </a:lnTo>
                  <a:lnTo>
                    <a:pt x="1349578" y="1411058"/>
                  </a:lnTo>
                  <a:lnTo>
                    <a:pt x="1355064" y="1411058"/>
                  </a:lnTo>
                  <a:lnTo>
                    <a:pt x="1359128" y="1415846"/>
                  </a:lnTo>
                  <a:lnTo>
                    <a:pt x="1359128" y="1421307"/>
                  </a:lnTo>
                </a:path>
                <a:path w="1461770" h="1979929">
                  <a:moveTo>
                    <a:pt x="1359128" y="1671269"/>
                  </a:moveTo>
                  <a:lnTo>
                    <a:pt x="1359128" y="1676755"/>
                  </a:lnTo>
                  <a:lnTo>
                    <a:pt x="1355064" y="1680819"/>
                  </a:lnTo>
                  <a:lnTo>
                    <a:pt x="1349578" y="1680819"/>
                  </a:lnTo>
                  <a:lnTo>
                    <a:pt x="1344117" y="1680819"/>
                  </a:lnTo>
                  <a:lnTo>
                    <a:pt x="1340027" y="1676755"/>
                  </a:lnTo>
                  <a:lnTo>
                    <a:pt x="1340027" y="1671269"/>
                  </a:lnTo>
                  <a:lnTo>
                    <a:pt x="1340027" y="1665820"/>
                  </a:lnTo>
                  <a:lnTo>
                    <a:pt x="1344117" y="1661706"/>
                  </a:lnTo>
                  <a:lnTo>
                    <a:pt x="1349578" y="1661706"/>
                  </a:lnTo>
                  <a:lnTo>
                    <a:pt x="1355064" y="1661706"/>
                  </a:lnTo>
                  <a:lnTo>
                    <a:pt x="1359128" y="1665820"/>
                  </a:lnTo>
                  <a:lnTo>
                    <a:pt x="1359128" y="1671269"/>
                  </a:lnTo>
                </a:path>
                <a:path w="1461770" h="1979929">
                  <a:moveTo>
                    <a:pt x="1359128" y="1728660"/>
                  </a:moveTo>
                  <a:lnTo>
                    <a:pt x="1359128" y="1734121"/>
                  </a:lnTo>
                  <a:lnTo>
                    <a:pt x="1355064" y="1738210"/>
                  </a:lnTo>
                  <a:lnTo>
                    <a:pt x="1349578" y="1738210"/>
                  </a:lnTo>
                  <a:lnTo>
                    <a:pt x="1344117" y="1738210"/>
                  </a:lnTo>
                  <a:lnTo>
                    <a:pt x="1340027" y="1734121"/>
                  </a:lnTo>
                  <a:lnTo>
                    <a:pt x="1340027" y="1728660"/>
                  </a:lnTo>
                  <a:lnTo>
                    <a:pt x="1340027" y="1723186"/>
                  </a:lnTo>
                  <a:lnTo>
                    <a:pt x="1344117" y="1719097"/>
                  </a:lnTo>
                  <a:lnTo>
                    <a:pt x="1349578" y="1719097"/>
                  </a:lnTo>
                  <a:lnTo>
                    <a:pt x="1355064" y="1719097"/>
                  </a:lnTo>
                  <a:lnTo>
                    <a:pt x="1359128" y="1723186"/>
                  </a:lnTo>
                  <a:lnTo>
                    <a:pt x="1359128" y="1728660"/>
                  </a:lnTo>
                </a:path>
                <a:path w="1461770" h="1979929">
                  <a:moveTo>
                    <a:pt x="1299044" y="1910334"/>
                  </a:moveTo>
                  <a:lnTo>
                    <a:pt x="1299044" y="1915782"/>
                  </a:lnTo>
                  <a:lnTo>
                    <a:pt x="1294257" y="1920544"/>
                  </a:lnTo>
                  <a:lnTo>
                    <a:pt x="1289481" y="1920544"/>
                  </a:lnTo>
                  <a:lnTo>
                    <a:pt x="1284008" y="1920544"/>
                  </a:lnTo>
                  <a:lnTo>
                    <a:pt x="1279232" y="1915782"/>
                  </a:lnTo>
                  <a:lnTo>
                    <a:pt x="1279232" y="1910334"/>
                  </a:lnTo>
                  <a:lnTo>
                    <a:pt x="1279232" y="1905533"/>
                  </a:lnTo>
                  <a:lnTo>
                    <a:pt x="1284008" y="1900745"/>
                  </a:lnTo>
                  <a:lnTo>
                    <a:pt x="1289481" y="1900745"/>
                  </a:lnTo>
                  <a:lnTo>
                    <a:pt x="1294257" y="1900745"/>
                  </a:lnTo>
                  <a:lnTo>
                    <a:pt x="1299044" y="1905533"/>
                  </a:lnTo>
                  <a:lnTo>
                    <a:pt x="1299044" y="1910334"/>
                  </a:lnTo>
                </a:path>
                <a:path w="1461770" h="1979929">
                  <a:moveTo>
                    <a:pt x="1299044" y="1607083"/>
                  </a:moveTo>
                  <a:lnTo>
                    <a:pt x="1299044" y="1612557"/>
                  </a:lnTo>
                  <a:lnTo>
                    <a:pt x="1294257" y="1617319"/>
                  </a:lnTo>
                  <a:lnTo>
                    <a:pt x="1289481" y="1617319"/>
                  </a:lnTo>
                  <a:lnTo>
                    <a:pt x="1284008" y="1617319"/>
                  </a:lnTo>
                  <a:lnTo>
                    <a:pt x="1279232" y="1612557"/>
                  </a:lnTo>
                  <a:lnTo>
                    <a:pt x="1279232" y="1607083"/>
                  </a:lnTo>
                  <a:lnTo>
                    <a:pt x="1279232" y="1602295"/>
                  </a:lnTo>
                  <a:lnTo>
                    <a:pt x="1284008" y="1597520"/>
                  </a:lnTo>
                  <a:lnTo>
                    <a:pt x="1289481" y="1597520"/>
                  </a:lnTo>
                  <a:lnTo>
                    <a:pt x="1294257" y="1597520"/>
                  </a:lnTo>
                  <a:lnTo>
                    <a:pt x="1299044" y="1602295"/>
                  </a:lnTo>
                  <a:lnTo>
                    <a:pt x="1299044" y="1607083"/>
                  </a:lnTo>
                </a:path>
                <a:path w="1461770" h="1979929">
                  <a:moveTo>
                    <a:pt x="1359128" y="1969757"/>
                  </a:moveTo>
                  <a:lnTo>
                    <a:pt x="1359128" y="1975205"/>
                  </a:lnTo>
                  <a:lnTo>
                    <a:pt x="1355064" y="1979307"/>
                  </a:lnTo>
                  <a:lnTo>
                    <a:pt x="1349578" y="1979307"/>
                  </a:lnTo>
                  <a:lnTo>
                    <a:pt x="1344117" y="1979307"/>
                  </a:lnTo>
                  <a:lnTo>
                    <a:pt x="1340027" y="1975205"/>
                  </a:lnTo>
                  <a:lnTo>
                    <a:pt x="1340027" y="1969757"/>
                  </a:lnTo>
                  <a:lnTo>
                    <a:pt x="1340027" y="1964296"/>
                  </a:lnTo>
                  <a:lnTo>
                    <a:pt x="1344117" y="1960194"/>
                  </a:lnTo>
                  <a:lnTo>
                    <a:pt x="1349578" y="1960194"/>
                  </a:lnTo>
                  <a:lnTo>
                    <a:pt x="1355064" y="1960194"/>
                  </a:lnTo>
                  <a:lnTo>
                    <a:pt x="1359128" y="1964296"/>
                  </a:lnTo>
                  <a:lnTo>
                    <a:pt x="1359128" y="1969757"/>
                  </a:lnTo>
                </a:path>
                <a:path w="1461770" h="1979929">
                  <a:moveTo>
                    <a:pt x="1406270" y="1898027"/>
                  </a:moveTo>
                  <a:lnTo>
                    <a:pt x="1406270" y="1903476"/>
                  </a:lnTo>
                  <a:lnTo>
                    <a:pt x="1401483" y="1908263"/>
                  </a:lnTo>
                  <a:lnTo>
                    <a:pt x="1396720" y="1908263"/>
                  </a:lnTo>
                  <a:lnTo>
                    <a:pt x="1391246" y="1908263"/>
                  </a:lnTo>
                  <a:lnTo>
                    <a:pt x="1386458" y="1903476"/>
                  </a:lnTo>
                  <a:lnTo>
                    <a:pt x="1386458" y="1898027"/>
                  </a:lnTo>
                  <a:lnTo>
                    <a:pt x="1386458" y="1893252"/>
                  </a:lnTo>
                  <a:lnTo>
                    <a:pt x="1391246" y="1888490"/>
                  </a:lnTo>
                  <a:lnTo>
                    <a:pt x="1396720" y="1888490"/>
                  </a:lnTo>
                  <a:lnTo>
                    <a:pt x="1401483" y="1888490"/>
                  </a:lnTo>
                  <a:lnTo>
                    <a:pt x="1406270" y="1893252"/>
                  </a:lnTo>
                  <a:lnTo>
                    <a:pt x="1406270" y="1898027"/>
                  </a:lnTo>
                </a:path>
                <a:path w="1461770" h="1979929">
                  <a:moveTo>
                    <a:pt x="1406270" y="276618"/>
                  </a:moveTo>
                  <a:lnTo>
                    <a:pt x="1406270" y="282079"/>
                  </a:lnTo>
                  <a:lnTo>
                    <a:pt x="1401483" y="286181"/>
                  </a:lnTo>
                  <a:lnTo>
                    <a:pt x="1396720" y="286181"/>
                  </a:lnTo>
                  <a:lnTo>
                    <a:pt x="1391246" y="286181"/>
                  </a:lnTo>
                  <a:lnTo>
                    <a:pt x="1386458" y="282079"/>
                  </a:lnTo>
                  <a:lnTo>
                    <a:pt x="1386458" y="276618"/>
                  </a:lnTo>
                  <a:lnTo>
                    <a:pt x="1386458" y="271157"/>
                  </a:lnTo>
                  <a:lnTo>
                    <a:pt x="1391246" y="267055"/>
                  </a:lnTo>
                  <a:lnTo>
                    <a:pt x="1396720" y="267055"/>
                  </a:lnTo>
                  <a:lnTo>
                    <a:pt x="1401483" y="267055"/>
                  </a:lnTo>
                  <a:lnTo>
                    <a:pt x="1406270" y="271157"/>
                  </a:lnTo>
                  <a:lnTo>
                    <a:pt x="1406270" y="276618"/>
                  </a:lnTo>
                </a:path>
                <a:path w="1461770" h="1979929">
                  <a:moveTo>
                    <a:pt x="941832" y="264325"/>
                  </a:moveTo>
                  <a:lnTo>
                    <a:pt x="941832" y="269786"/>
                  </a:lnTo>
                  <a:lnTo>
                    <a:pt x="937742" y="273900"/>
                  </a:lnTo>
                  <a:lnTo>
                    <a:pt x="932268" y="273900"/>
                  </a:lnTo>
                  <a:lnTo>
                    <a:pt x="926807" y="273900"/>
                  </a:lnTo>
                  <a:lnTo>
                    <a:pt x="922718" y="269786"/>
                  </a:lnTo>
                  <a:lnTo>
                    <a:pt x="922718" y="264325"/>
                  </a:lnTo>
                  <a:lnTo>
                    <a:pt x="922718" y="258851"/>
                  </a:lnTo>
                  <a:lnTo>
                    <a:pt x="926807" y="254762"/>
                  </a:lnTo>
                  <a:lnTo>
                    <a:pt x="932268" y="254762"/>
                  </a:lnTo>
                  <a:lnTo>
                    <a:pt x="937742" y="254762"/>
                  </a:lnTo>
                  <a:lnTo>
                    <a:pt x="941832" y="258851"/>
                  </a:lnTo>
                  <a:lnTo>
                    <a:pt x="941832" y="264325"/>
                  </a:lnTo>
                </a:path>
                <a:path w="1461770" h="1979929">
                  <a:moveTo>
                    <a:pt x="941832" y="572350"/>
                  </a:moveTo>
                  <a:lnTo>
                    <a:pt x="941832" y="577811"/>
                  </a:lnTo>
                  <a:lnTo>
                    <a:pt x="937742" y="582599"/>
                  </a:lnTo>
                  <a:lnTo>
                    <a:pt x="932268" y="582599"/>
                  </a:lnTo>
                  <a:lnTo>
                    <a:pt x="926807" y="582599"/>
                  </a:lnTo>
                  <a:lnTo>
                    <a:pt x="922718" y="577811"/>
                  </a:lnTo>
                  <a:lnTo>
                    <a:pt x="922718" y="572350"/>
                  </a:lnTo>
                  <a:lnTo>
                    <a:pt x="922718" y="567588"/>
                  </a:lnTo>
                  <a:lnTo>
                    <a:pt x="926807" y="562775"/>
                  </a:lnTo>
                  <a:lnTo>
                    <a:pt x="932268" y="562775"/>
                  </a:lnTo>
                  <a:lnTo>
                    <a:pt x="937742" y="562775"/>
                  </a:lnTo>
                  <a:lnTo>
                    <a:pt x="941832" y="567588"/>
                  </a:lnTo>
                  <a:lnTo>
                    <a:pt x="941832" y="572350"/>
                  </a:lnTo>
                </a:path>
                <a:path w="1461770" h="1979929">
                  <a:moveTo>
                    <a:pt x="844169" y="655662"/>
                  </a:moveTo>
                  <a:lnTo>
                    <a:pt x="844169" y="661149"/>
                  </a:lnTo>
                  <a:lnTo>
                    <a:pt x="840066" y="665226"/>
                  </a:lnTo>
                  <a:lnTo>
                    <a:pt x="834605" y="665226"/>
                  </a:lnTo>
                  <a:lnTo>
                    <a:pt x="829157" y="665226"/>
                  </a:lnTo>
                  <a:lnTo>
                    <a:pt x="825042" y="661149"/>
                  </a:lnTo>
                  <a:lnTo>
                    <a:pt x="825042" y="655662"/>
                  </a:lnTo>
                  <a:lnTo>
                    <a:pt x="825042" y="650214"/>
                  </a:lnTo>
                  <a:lnTo>
                    <a:pt x="829157" y="646099"/>
                  </a:lnTo>
                  <a:lnTo>
                    <a:pt x="834605" y="646099"/>
                  </a:lnTo>
                  <a:lnTo>
                    <a:pt x="840066" y="646099"/>
                  </a:lnTo>
                  <a:lnTo>
                    <a:pt x="844169" y="650214"/>
                  </a:lnTo>
                  <a:lnTo>
                    <a:pt x="844169" y="655662"/>
                  </a:lnTo>
                </a:path>
                <a:path w="1461770" h="1979929">
                  <a:moveTo>
                    <a:pt x="894029" y="734225"/>
                  </a:moveTo>
                  <a:lnTo>
                    <a:pt x="894029" y="739686"/>
                  </a:lnTo>
                  <a:lnTo>
                    <a:pt x="889253" y="743775"/>
                  </a:lnTo>
                  <a:lnTo>
                    <a:pt x="884478" y="743775"/>
                  </a:lnTo>
                  <a:lnTo>
                    <a:pt x="879005" y="743775"/>
                  </a:lnTo>
                  <a:lnTo>
                    <a:pt x="874229" y="739686"/>
                  </a:lnTo>
                  <a:lnTo>
                    <a:pt x="874229" y="734225"/>
                  </a:lnTo>
                  <a:lnTo>
                    <a:pt x="874229" y="728751"/>
                  </a:lnTo>
                  <a:lnTo>
                    <a:pt x="879005" y="724662"/>
                  </a:lnTo>
                  <a:lnTo>
                    <a:pt x="884478" y="724662"/>
                  </a:lnTo>
                  <a:lnTo>
                    <a:pt x="889253" y="724662"/>
                  </a:lnTo>
                  <a:lnTo>
                    <a:pt x="894029" y="728751"/>
                  </a:lnTo>
                  <a:lnTo>
                    <a:pt x="894029" y="734225"/>
                  </a:lnTo>
                </a:path>
                <a:path w="1461770" h="1979929">
                  <a:moveTo>
                    <a:pt x="793635" y="845540"/>
                  </a:moveTo>
                  <a:lnTo>
                    <a:pt x="793635" y="851001"/>
                  </a:lnTo>
                  <a:lnTo>
                    <a:pt x="788860" y="855116"/>
                  </a:lnTo>
                  <a:lnTo>
                    <a:pt x="783399" y="855116"/>
                  </a:lnTo>
                  <a:lnTo>
                    <a:pt x="778611" y="855116"/>
                  </a:lnTo>
                  <a:lnTo>
                    <a:pt x="773823" y="851001"/>
                  </a:lnTo>
                  <a:lnTo>
                    <a:pt x="773823" y="845540"/>
                  </a:lnTo>
                  <a:lnTo>
                    <a:pt x="773823" y="840092"/>
                  </a:lnTo>
                  <a:lnTo>
                    <a:pt x="778611" y="835990"/>
                  </a:lnTo>
                  <a:lnTo>
                    <a:pt x="783399" y="835990"/>
                  </a:lnTo>
                  <a:lnTo>
                    <a:pt x="788860" y="835990"/>
                  </a:lnTo>
                  <a:lnTo>
                    <a:pt x="793635" y="840092"/>
                  </a:lnTo>
                  <a:lnTo>
                    <a:pt x="793635" y="845540"/>
                  </a:lnTo>
                </a:path>
                <a:path w="1461770" h="1979929">
                  <a:moveTo>
                    <a:pt x="545706" y="665226"/>
                  </a:moveTo>
                  <a:lnTo>
                    <a:pt x="545706" y="668642"/>
                  </a:lnTo>
                  <a:lnTo>
                    <a:pt x="542975" y="670687"/>
                  </a:lnTo>
                  <a:lnTo>
                    <a:pt x="540232" y="670687"/>
                  </a:lnTo>
                  <a:lnTo>
                    <a:pt x="537502" y="670687"/>
                  </a:lnTo>
                  <a:lnTo>
                    <a:pt x="534784" y="668642"/>
                  </a:lnTo>
                  <a:lnTo>
                    <a:pt x="534784" y="665226"/>
                  </a:lnTo>
                  <a:lnTo>
                    <a:pt x="534784" y="662508"/>
                  </a:lnTo>
                  <a:lnTo>
                    <a:pt x="537502" y="659777"/>
                  </a:lnTo>
                  <a:lnTo>
                    <a:pt x="540232" y="659777"/>
                  </a:lnTo>
                  <a:lnTo>
                    <a:pt x="542975" y="659777"/>
                  </a:lnTo>
                  <a:lnTo>
                    <a:pt x="545706" y="662508"/>
                  </a:lnTo>
                  <a:lnTo>
                    <a:pt x="545706" y="665226"/>
                  </a:lnTo>
                </a:path>
                <a:path w="1461770" h="1979929">
                  <a:moveTo>
                    <a:pt x="545706" y="922032"/>
                  </a:moveTo>
                  <a:lnTo>
                    <a:pt x="545706" y="924775"/>
                  </a:lnTo>
                  <a:lnTo>
                    <a:pt x="542975" y="927506"/>
                  </a:lnTo>
                  <a:lnTo>
                    <a:pt x="540232" y="927506"/>
                  </a:lnTo>
                  <a:lnTo>
                    <a:pt x="537502" y="927506"/>
                  </a:lnTo>
                  <a:lnTo>
                    <a:pt x="534784" y="924775"/>
                  </a:lnTo>
                  <a:lnTo>
                    <a:pt x="534784" y="922032"/>
                  </a:lnTo>
                  <a:lnTo>
                    <a:pt x="534784" y="918616"/>
                  </a:lnTo>
                  <a:lnTo>
                    <a:pt x="537502" y="916571"/>
                  </a:lnTo>
                  <a:lnTo>
                    <a:pt x="540232" y="916571"/>
                  </a:lnTo>
                  <a:lnTo>
                    <a:pt x="542975" y="916571"/>
                  </a:lnTo>
                  <a:lnTo>
                    <a:pt x="545706" y="918616"/>
                  </a:lnTo>
                  <a:lnTo>
                    <a:pt x="545706" y="922032"/>
                  </a:lnTo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965640" y="6567296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5">
                  <a:moveTo>
                    <a:pt x="19138" y="0"/>
                  </a:moveTo>
                  <a:lnTo>
                    <a:pt x="5219" y="0"/>
                  </a:lnTo>
                  <a:lnTo>
                    <a:pt x="0" y="5245"/>
                  </a:lnTo>
                  <a:lnTo>
                    <a:pt x="0" y="19138"/>
                  </a:lnTo>
                  <a:lnTo>
                    <a:pt x="5219" y="24371"/>
                  </a:lnTo>
                  <a:lnTo>
                    <a:pt x="19138" y="24371"/>
                  </a:lnTo>
                  <a:lnTo>
                    <a:pt x="24345" y="19138"/>
                  </a:lnTo>
                  <a:lnTo>
                    <a:pt x="24345" y="12191"/>
                  </a:lnTo>
                  <a:lnTo>
                    <a:pt x="24345" y="5245"/>
                  </a:lnTo>
                  <a:lnTo>
                    <a:pt x="1913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174227" y="5415902"/>
              <a:ext cx="1497965" cy="2091055"/>
            </a:xfrm>
            <a:custGeom>
              <a:avLst/>
              <a:gdLst/>
              <a:ahLst/>
              <a:cxnLst/>
              <a:rect l="l" t="t" r="r" b="b"/>
              <a:pathLst>
                <a:path w="1497964" h="2091054">
                  <a:moveTo>
                    <a:pt x="833246" y="1153553"/>
                  </a:moveTo>
                  <a:lnTo>
                    <a:pt x="833246" y="1159014"/>
                  </a:lnTo>
                  <a:lnTo>
                    <a:pt x="828471" y="1163116"/>
                  </a:lnTo>
                  <a:lnTo>
                    <a:pt x="823010" y="1163116"/>
                  </a:lnTo>
                  <a:lnTo>
                    <a:pt x="818222" y="1163116"/>
                  </a:lnTo>
                  <a:lnTo>
                    <a:pt x="813434" y="1159014"/>
                  </a:lnTo>
                  <a:lnTo>
                    <a:pt x="813434" y="1153553"/>
                  </a:lnTo>
                  <a:lnTo>
                    <a:pt x="813434" y="1148105"/>
                  </a:lnTo>
                  <a:lnTo>
                    <a:pt x="818222" y="1144003"/>
                  </a:lnTo>
                  <a:lnTo>
                    <a:pt x="823010" y="1144003"/>
                  </a:lnTo>
                  <a:lnTo>
                    <a:pt x="828471" y="1144003"/>
                  </a:lnTo>
                  <a:lnTo>
                    <a:pt x="833246" y="1148105"/>
                  </a:lnTo>
                  <a:lnTo>
                    <a:pt x="833246" y="1153553"/>
                  </a:lnTo>
                </a:path>
                <a:path w="1497964" h="2091054">
                  <a:moveTo>
                    <a:pt x="833246" y="1460220"/>
                  </a:moveTo>
                  <a:lnTo>
                    <a:pt x="833246" y="1465707"/>
                  </a:lnTo>
                  <a:lnTo>
                    <a:pt x="828471" y="1469783"/>
                  </a:lnTo>
                  <a:lnTo>
                    <a:pt x="823010" y="1469783"/>
                  </a:lnTo>
                  <a:lnTo>
                    <a:pt x="818222" y="1469783"/>
                  </a:lnTo>
                  <a:lnTo>
                    <a:pt x="813434" y="1465707"/>
                  </a:lnTo>
                  <a:lnTo>
                    <a:pt x="813434" y="1460220"/>
                  </a:lnTo>
                  <a:lnTo>
                    <a:pt x="813434" y="1454759"/>
                  </a:lnTo>
                  <a:lnTo>
                    <a:pt x="818222" y="1450657"/>
                  </a:lnTo>
                  <a:lnTo>
                    <a:pt x="823010" y="1450657"/>
                  </a:lnTo>
                  <a:lnTo>
                    <a:pt x="828471" y="1450657"/>
                  </a:lnTo>
                  <a:lnTo>
                    <a:pt x="833246" y="1454759"/>
                  </a:lnTo>
                  <a:lnTo>
                    <a:pt x="833246" y="1460220"/>
                  </a:lnTo>
                </a:path>
                <a:path w="1497964" h="2091054">
                  <a:moveTo>
                    <a:pt x="804557" y="1904860"/>
                  </a:moveTo>
                  <a:lnTo>
                    <a:pt x="804557" y="1909622"/>
                  </a:lnTo>
                  <a:lnTo>
                    <a:pt x="799769" y="1914410"/>
                  </a:lnTo>
                  <a:lnTo>
                    <a:pt x="794994" y="1914410"/>
                  </a:lnTo>
                  <a:lnTo>
                    <a:pt x="789520" y="1914410"/>
                  </a:lnTo>
                  <a:lnTo>
                    <a:pt x="784745" y="1909622"/>
                  </a:lnTo>
                  <a:lnTo>
                    <a:pt x="784745" y="1904860"/>
                  </a:lnTo>
                  <a:lnTo>
                    <a:pt x="784745" y="1899361"/>
                  </a:lnTo>
                  <a:lnTo>
                    <a:pt x="789520" y="1894598"/>
                  </a:lnTo>
                  <a:lnTo>
                    <a:pt x="794994" y="1894598"/>
                  </a:lnTo>
                  <a:lnTo>
                    <a:pt x="799769" y="1894598"/>
                  </a:lnTo>
                  <a:lnTo>
                    <a:pt x="804557" y="1899361"/>
                  </a:lnTo>
                  <a:lnTo>
                    <a:pt x="804557" y="1904860"/>
                  </a:lnTo>
                </a:path>
                <a:path w="1497964" h="2091054">
                  <a:moveTo>
                    <a:pt x="883780" y="907694"/>
                  </a:moveTo>
                  <a:lnTo>
                    <a:pt x="883780" y="913155"/>
                  </a:lnTo>
                  <a:lnTo>
                    <a:pt x="879678" y="917257"/>
                  </a:lnTo>
                  <a:lnTo>
                    <a:pt x="874217" y="917257"/>
                  </a:lnTo>
                  <a:lnTo>
                    <a:pt x="868768" y="917257"/>
                  </a:lnTo>
                  <a:lnTo>
                    <a:pt x="864654" y="913155"/>
                  </a:lnTo>
                  <a:lnTo>
                    <a:pt x="864654" y="907694"/>
                  </a:lnTo>
                  <a:lnTo>
                    <a:pt x="864654" y="902207"/>
                  </a:lnTo>
                  <a:lnTo>
                    <a:pt x="868768" y="898105"/>
                  </a:lnTo>
                  <a:lnTo>
                    <a:pt x="874217" y="898105"/>
                  </a:lnTo>
                  <a:lnTo>
                    <a:pt x="879678" y="898105"/>
                  </a:lnTo>
                  <a:lnTo>
                    <a:pt x="883780" y="902207"/>
                  </a:lnTo>
                  <a:lnTo>
                    <a:pt x="883780" y="907694"/>
                  </a:lnTo>
                </a:path>
                <a:path w="1497964" h="2091054">
                  <a:moveTo>
                    <a:pt x="883780" y="965034"/>
                  </a:moveTo>
                  <a:lnTo>
                    <a:pt x="883780" y="970508"/>
                  </a:lnTo>
                  <a:lnTo>
                    <a:pt x="879678" y="974598"/>
                  </a:lnTo>
                  <a:lnTo>
                    <a:pt x="874217" y="974598"/>
                  </a:lnTo>
                  <a:lnTo>
                    <a:pt x="868768" y="974598"/>
                  </a:lnTo>
                  <a:lnTo>
                    <a:pt x="864654" y="970508"/>
                  </a:lnTo>
                  <a:lnTo>
                    <a:pt x="864654" y="965034"/>
                  </a:lnTo>
                  <a:lnTo>
                    <a:pt x="864654" y="959586"/>
                  </a:lnTo>
                  <a:lnTo>
                    <a:pt x="868768" y="955497"/>
                  </a:lnTo>
                  <a:lnTo>
                    <a:pt x="874217" y="955497"/>
                  </a:lnTo>
                  <a:lnTo>
                    <a:pt x="879678" y="955497"/>
                  </a:lnTo>
                  <a:lnTo>
                    <a:pt x="883780" y="959586"/>
                  </a:lnTo>
                  <a:lnTo>
                    <a:pt x="883780" y="965034"/>
                  </a:lnTo>
                </a:path>
                <a:path w="1497964" h="2091054">
                  <a:moveTo>
                    <a:pt x="883780" y="1215707"/>
                  </a:moveTo>
                  <a:lnTo>
                    <a:pt x="883780" y="1221168"/>
                  </a:lnTo>
                  <a:lnTo>
                    <a:pt x="879678" y="1225270"/>
                  </a:lnTo>
                  <a:lnTo>
                    <a:pt x="874217" y="1225270"/>
                  </a:lnTo>
                  <a:lnTo>
                    <a:pt x="868768" y="1225270"/>
                  </a:lnTo>
                  <a:lnTo>
                    <a:pt x="864654" y="1221168"/>
                  </a:lnTo>
                  <a:lnTo>
                    <a:pt x="864654" y="1215707"/>
                  </a:lnTo>
                  <a:lnTo>
                    <a:pt x="864654" y="1210221"/>
                  </a:lnTo>
                  <a:lnTo>
                    <a:pt x="868768" y="1206144"/>
                  </a:lnTo>
                  <a:lnTo>
                    <a:pt x="874217" y="1206144"/>
                  </a:lnTo>
                  <a:lnTo>
                    <a:pt x="879678" y="1206144"/>
                  </a:lnTo>
                  <a:lnTo>
                    <a:pt x="883780" y="1210221"/>
                  </a:lnTo>
                  <a:lnTo>
                    <a:pt x="883780" y="1215707"/>
                  </a:lnTo>
                </a:path>
                <a:path w="1497964" h="2091054">
                  <a:moveTo>
                    <a:pt x="883780" y="1273771"/>
                  </a:moveTo>
                  <a:lnTo>
                    <a:pt x="883780" y="1279245"/>
                  </a:lnTo>
                  <a:lnTo>
                    <a:pt x="879678" y="1283335"/>
                  </a:lnTo>
                  <a:lnTo>
                    <a:pt x="874217" y="1283335"/>
                  </a:lnTo>
                  <a:lnTo>
                    <a:pt x="868768" y="1283335"/>
                  </a:lnTo>
                  <a:lnTo>
                    <a:pt x="864654" y="1279245"/>
                  </a:lnTo>
                  <a:lnTo>
                    <a:pt x="864654" y="1273771"/>
                  </a:lnTo>
                  <a:lnTo>
                    <a:pt x="864654" y="1268323"/>
                  </a:lnTo>
                  <a:lnTo>
                    <a:pt x="868768" y="1264196"/>
                  </a:lnTo>
                  <a:lnTo>
                    <a:pt x="874217" y="1264196"/>
                  </a:lnTo>
                  <a:lnTo>
                    <a:pt x="879678" y="1264196"/>
                  </a:lnTo>
                  <a:lnTo>
                    <a:pt x="883780" y="1268323"/>
                  </a:lnTo>
                  <a:lnTo>
                    <a:pt x="883780" y="1273771"/>
                  </a:lnTo>
                </a:path>
                <a:path w="1497964" h="2091054">
                  <a:moveTo>
                    <a:pt x="883780" y="1523745"/>
                  </a:moveTo>
                  <a:lnTo>
                    <a:pt x="883780" y="1529207"/>
                  </a:lnTo>
                  <a:lnTo>
                    <a:pt x="879678" y="1533982"/>
                  </a:lnTo>
                  <a:lnTo>
                    <a:pt x="874217" y="1533982"/>
                  </a:lnTo>
                  <a:lnTo>
                    <a:pt x="868768" y="1533982"/>
                  </a:lnTo>
                  <a:lnTo>
                    <a:pt x="864654" y="1529207"/>
                  </a:lnTo>
                  <a:lnTo>
                    <a:pt x="864654" y="1523745"/>
                  </a:lnTo>
                  <a:lnTo>
                    <a:pt x="864654" y="1518958"/>
                  </a:lnTo>
                  <a:lnTo>
                    <a:pt x="868768" y="1514182"/>
                  </a:lnTo>
                  <a:lnTo>
                    <a:pt x="874217" y="1514182"/>
                  </a:lnTo>
                  <a:lnTo>
                    <a:pt x="879678" y="1514182"/>
                  </a:lnTo>
                  <a:lnTo>
                    <a:pt x="883780" y="1518958"/>
                  </a:lnTo>
                  <a:lnTo>
                    <a:pt x="883780" y="1523745"/>
                  </a:lnTo>
                </a:path>
                <a:path w="1497964" h="2091054">
                  <a:moveTo>
                    <a:pt x="883780" y="1582483"/>
                  </a:moveTo>
                  <a:lnTo>
                    <a:pt x="883780" y="1587919"/>
                  </a:lnTo>
                  <a:lnTo>
                    <a:pt x="879678" y="1592021"/>
                  </a:lnTo>
                  <a:lnTo>
                    <a:pt x="874217" y="1592021"/>
                  </a:lnTo>
                  <a:lnTo>
                    <a:pt x="868768" y="1592021"/>
                  </a:lnTo>
                  <a:lnTo>
                    <a:pt x="864654" y="1587919"/>
                  </a:lnTo>
                  <a:lnTo>
                    <a:pt x="864654" y="1582483"/>
                  </a:lnTo>
                  <a:lnTo>
                    <a:pt x="864654" y="1576997"/>
                  </a:lnTo>
                  <a:lnTo>
                    <a:pt x="868768" y="1572920"/>
                  </a:lnTo>
                  <a:lnTo>
                    <a:pt x="874217" y="1572920"/>
                  </a:lnTo>
                  <a:lnTo>
                    <a:pt x="879678" y="1572920"/>
                  </a:lnTo>
                  <a:lnTo>
                    <a:pt x="883780" y="1576997"/>
                  </a:lnTo>
                  <a:lnTo>
                    <a:pt x="883780" y="1582483"/>
                  </a:lnTo>
                </a:path>
                <a:path w="1497964" h="2091054">
                  <a:moveTo>
                    <a:pt x="883780" y="1978596"/>
                  </a:moveTo>
                  <a:lnTo>
                    <a:pt x="883780" y="1984057"/>
                  </a:lnTo>
                  <a:lnTo>
                    <a:pt x="879678" y="1988159"/>
                  </a:lnTo>
                  <a:lnTo>
                    <a:pt x="874217" y="1988159"/>
                  </a:lnTo>
                  <a:lnTo>
                    <a:pt x="868768" y="1988159"/>
                  </a:lnTo>
                  <a:lnTo>
                    <a:pt x="864654" y="1984057"/>
                  </a:lnTo>
                  <a:lnTo>
                    <a:pt x="864654" y="1978596"/>
                  </a:lnTo>
                  <a:lnTo>
                    <a:pt x="864654" y="1973173"/>
                  </a:lnTo>
                  <a:lnTo>
                    <a:pt x="868768" y="1969033"/>
                  </a:lnTo>
                  <a:lnTo>
                    <a:pt x="874217" y="1969033"/>
                  </a:lnTo>
                  <a:lnTo>
                    <a:pt x="879678" y="1969033"/>
                  </a:lnTo>
                  <a:lnTo>
                    <a:pt x="883780" y="1973173"/>
                  </a:lnTo>
                  <a:lnTo>
                    <a:pt x="883780" y="1978596"/>
                  </a:lnTo>
                </a:path>
                <a:path w="1497964" h="2091054">
                  <a:moveTo>
                    <a:pt x="931595" y="1905508"/>
                  </a:moveTo>
                  <a:lnTo>
                    <a:pt x="931595" y="1910994"/>
                  </a:lnTo>
                  <a:lnTo>
                    <a:pt x="926807" y="1915769"/>
                  </a:lnTo>
                  <a:lnTo>
                    <a:pt x="922032" y="1915769"/>
                  </a:lnTo>
                  <a:lnTo>
                    <a:pt x="916558" y="1915769"/>
                  </a:lnTo>
                  <a:lnTo>
                    <a:pt x="911783" y="1910994"/>
                  </a:lnTo>
                  <a:lnTo>
                    <a:pt x="911783" y="1905508"/>
                  </a:lnTo>
                  <a:lnTo>
                    <a:pt x="911783" y="1900732"/>
                  </a:lnTo>
                  <a:lnTo>
                    <a:pt x="916558" y="1895970"/>
                  </a:lnTo>
                  <a:lnTo>
                    <a:pt x="922032" y="1895970"/>
                  </a:lnTo>
                  <a:lnTo>
                    <a:pt x="926807" y="1895970"/>
                  </a:lnTo>
                  <a:lnTo>
                    <a:pt x="931595" y="1900732"/>
                  </a:lnTo>
                  <a:lnTo>
                    <a:pt x="931595" y="1905508"/>
                  </a:lnTo>
                </a:path>
                <a:path w="1497964" h="2091054">
                  <a:moveTo>
                    <a:pt x="473989" y="9537"/>
                  </a:moveTo>
                  <a:lnTo>
                    <a:pt x="473989" y="15024"/>
                  </a:lnTo>
                  <a:lnTo>
                    <a:pt x="469887" y="19100"/>
                  </a:lnTo>
                  <a:lnTo>
                    <a:pt x="464426" y="19100"/>
                  </a:lnTo>
                  <a:lnTo>
                    <a:pt x="458965" y="19100"/>
                  </a:lnTo>
                  <a:lnTo>
                    <a:pt x="454863" y="15024"/>
                  </a:lnTo>
                  <a:lnTo>
                    <a:pt x="454863" y="9537"/>
                  </a:lnTo>
                  <a:lnTo>
                    <a:pt x="454863" y="4076"/>
                  </a:lnTo>
                  <a:lnTo>
                    <a:pt x="458965" y="0"/>
                  </a:lnTo>
                  <a:lnTo>
                    <a:pt x="464426" y="0"/>
                  </a:lnTo>
                  <a:lnTo>
                    <a:pt x="469887" y="0"/>
                  </a:lnTo>
                  <a:lnTo>
                    <a:pt x="473989" y="4076"/>
                  </a:lnTo>
                  <a:lnTo>
                    <a:pt x="473989" y="9537"/>
                  </a:lnTo>
                </a:path>
                <a:path w="1497964" h="2091054">
                  <a:moveTo>
                    <a:pt x="989634" y="9537"/>
                  </a:moveTo>
                  <a:lnTo>
                    <a:pt x="989634" y="15024"/>
                  </a:lnTo>
                  <a:lnTo>
                    <a:pt x="985532" y="19100"/>
                  </a:lnTo>
                  <a:lnTo>
                    <a:pt x="980071" y="19100"/>
                  </a:lnTo>
                  <a:lnTo>
                    <a:pt x="974610" y="19100"/>
                  </a:lnTo>
                  <a:lnTo>
                    <a:pt x="970521" y="15024"/>
                  </a:lnTo>
                  <a:lnTo>
                    <a:pt x="970521" y="9537"/>
                  </a:lnTo>
                  <a:lnTo>
                    <a:pt x="970521" y="4076"/>
                  </a:lnTo>
                  <a:lnTo>
                    <a:pt x="974610" y="0"/>
                  </a:lnTo>
                  <a:lnTo>
                    <a:pt x="980071" y="0"/>
                  </a:lnTo>
                  <a:lnTo>
                    <a:pt x="985532" y="0"/>
                  </a:lnTo>
                  <a:lnTo>
                    <a:pt x="989634" y="4076"/>
                  </a:lnTo>
                  <a:lnTo>
                    <a:pt x="989634" y="9537"/>
                  </a:lnTo>
                </a:path>
                <a:path w="1497964" h="2091054">
                  <a:moveTo>
                    <a:pt x="416610" y="272503"/>
                  </a:moveTo>
                  <a:lnTo>
                    <a:pt x="416610" y="277964"/>
                  </a:lnTo>
                  <a:lnTo>
                    <a:pt x="411848" y="282054"/>
                  </a:lnTo>
                  <a:lnTo>
                    <a:pt x="406374" y="282054"/>
                  </a:lnTo>
                  <a:lnTo>
                    <a:pt x="401599" y="282054"/>
                  </a:lnTo>
                  <a:lnTo>
                    <a:pt x="396824" y="277964"/>
                  </a:lnTo>
                  <a:lnTo>
                    <a:pt x="396824" y="272503"/>
                  </a:lnTo>
                  <a:lnTo>
                    <a:pt x="396824" y="267042"/>
                  </a:lnTo>
                  <a:lnTo>
                    <a:pt x="401599" y="262940"/>
                  </a:lnTo>
                  <a:lnTo>
                    <a:pt x="406374" y="262940"/>
                  </a:lnTo>
                  <a:lnTo>
                    <a:pt x="411848" y="262940"/>
                  </a:lnTo>
                  <a:lnTo>
                    <a:pt x="416610" y="267042"/>
                  </a:lnTo>
                  <a:lnTo>
                    <a:pt x="416610" y="272503"/>
                  </a:lnTo>
                </a:path>
                <a:path w="1497964" h="2091054">
                  <a:moveTo>
                    <a:pt x="329196" y="415251"/>
                  </a:moveTo>
                  <a:lnTo>
                    <a:pt x="329196" y="420725"/>
                  </a:lnTo>
                  <a:lnTo>
                    <a:pt x="324421" y="424802"/>
                  </a:lnTo>
                  <a:lnTo>
                    <a:pt x="318947" y="424802"/>
                  </a:lnTo>
                  <a:lnTo>
                    <a:pt x="314172" y="424802"/>
                  </a:lnTo>
                  <a:lnTo>
                    <a:pt x="309397" y="420725"/>
                  </a:lnTo>
                  <a:lnTo>
                    <a:pt x="309397" y="415251"/>
                  </a:lnTo>
                  <a:lnTo>
                    <a:pt x="309397" y="409790"/>
                  </a:lnTo>
                  <a:lnTo>
                    <a:pt x="314172" y="405688"/>
                  </a:lnTo>
                  <a:lnTo>
                    <a:pt x="318947" y="405688"/>
                  </a:lnTo>
                  <a:lnTo>
                    <a:pt x="324421" y="405688"/>
                  </a:lnTo>
                  <a:lnTo>
                    <a:pt x="329196" y="409790"/>
                  </a:lnTo>
                  <a:lnTo>
                    <a:pt x="329196" y="415251"/>
                  </a:lnTo>
                </a:path>
                <a:path w="1497964" h="2091054">
                  <a:moveTo>
                    <a:pt x="370852" y="591451"/>
                  </a:moveTo>
                  <a:lnTo>
                    <a:pt x="370852" y="596912"/>
                  </a:lnTo>
                  <a:lnTo>
                    <a:pt x="366763" y="601014"/>
                  </a:lnTo>
                  <a:lnTo>
                    <a:pt x="361302" y="601014"/>
                  </a:lnTo>
                  <a:lnTo>
                    <a:pt x="355841" y="601014"/>
                  </a:lnTo>
                  <a:lnTo>
                    <a:pt x="351739" y="596912"/>
                  </a:lnTo>
                  <a:lnTo>
                    <a:pt x="351739" y="591451"/>
                  </a:lnTo>
                  <a:lnTo>
                    <a:pt x="351739" y="586003"/>
                  </a:lnTo>
                  <a:lnTo>
                    <a:pt x="355841" y="581901"/>
                  </a:lnTo>
                  <a:lnTo>
                    <a:pt x="361302" y="581901"/>
                  </a:lnTo>
                  <a:lnTo>
                    <a:pt x="366763" y="581901"/>
                  </a:lnTo>
                  <a:lnTo>
                    <a:pt x="370852" y="586003"/>
                  </a:lnTo>
                  <a:lnTo>
                    <a:pt x="370852" y="591451"/>
                  </a:lnTo>
                </a:path>
                <a:path w="1497964" h="2091054">
                  <a:moveTo>
                    <a:pt x="370852" y="654977"/>
                  </a:moveTo>
                  <a:lnTo>
                    <a:pt x="370852" y="660438"/>
                  </a:lnTo>
                  <a:lnTo>
                    <a:pt x="366763" y="664540"/>
                  </a:lnTo>
                  <a:lnTo>
                    <a:pt x="361302" y="664540"/>
                  </a:lnTo>
                  <a:lnTo>
                    <a:pt x="355841" y="664540"/>
                  </a:lnTo>
                  <a:lnTo>
                    <a:pt x="351739" y="660438"/>
                  </a:lnTo>
                  <a:lnTo>
                    <a:pt x="351739" y="654977"/>
                  </a:lnTo>
                  <a:lnTo>
                    <a:pt x="351739" y="649503"/>
                  </a:lnTo>
                  <a:lnTo>
                    <a:pt x="355841" y="645413"/>
                  </a:lnTo>
                  <a:lnTo>
                    <a:pt x="361302" y="645413"/>
                  </a:lnTo>
                  <a:lnTo>
                    <a:pt x="366763" y="645413"/>
                  </a:lnTo>
                  <a:lnTo>
                    <a:pt x="370852" y="649503"/>
                  </a:lnTo>
                  <a:lnTo>
                    <a:pt x="370852" y="654977"/>
                  </a:lnTo>
                </a:path>
                <a:path w="1497964" h="2091054">
                  <a:moveTo>
                    <a:pt x="370852" y="806602"/>
                  </a:moveTo>
                  <a:lnTo>
                    <a:pt x="370852" y="812063"/>
                  </a:lnTo>
                  <a:lnTo>
                    <a:pt x="366763" y="816851"/>
                  </a:lnTo>
                  <a:lnTo>
                    <a:pt x="361302" y="816851"/>
                  </a:lnTo>
                  <a:lnTo>
                    <a:pt x="355841" y="816851"/>
                  </a:lnTo>
                  <a:lnTo>
                    <a:pt x="351739" y="812063"/>
                  </a:lnTo>
                  <a:lnTo>
                    <a:pt x="351739" y="806602"/>
                  </a:lnTo>
                  <a:lnTo>
                    <a:pt x="351739" y="801827"/>
                  </a:lnTo>
                  <a:lnTo>
                    <a:pt x="355841" y="797039"/>
                  </a:lnTo>
                  <a:lnTo>
                    <a:pt x="361302" y="797039"/>
                  </a:lnTo>
                  <a:lnTo>
                    <a:pt x="366763" y="797039"/>
                  </a:lnTo>
                  <a:lnTo>
                    <a:pt x="370852" y="801827"/>
                  </a:lnTo>
                  <a:lnTo>
                    <a:pt x="370852" y="806602"/>
                  </a:lnTo>
                </a:path>
                <a:path w="1497964" h="2091054">
                  <a:moveTo>
                    <a:pt x="370852" y="1057249"/>
                  </a:moveTo>
                  <a:lnTo>
                    <a:pt x="370852" y="1062037"/>
                  </a:lnTo>
                  <a:lnTo>
                    <a:pt x="366763" y="1066812"/>
                  </a:lnTo>
                  <a:lnTo>
                    <a:pt x="361302" y="1066812"/>
                  </a:lnTo>
                  <a:lnTo>
                    <a:pt x="355841" y="1066812"/>
                  </a:lnTo>
                  <a:lnTo>
                    <a:pt x="351739" y="1062037"/>
                  </a:lnTo>
                  <a:lnTo>
                    <a:pt x="351739" y="1057249"/>
                  </a:lnTo>
                  <a:lnTo>
                    <a:pt x="351739" y="1051801"/>
                  </a:lnTo>
                  <a:lnTo>
                    <a:pt x="355841" y="1047013"/>
                  </a:lnTo>
                  <a:lnTo>
                    <a:pt x="361302" y="1047013"/>
                  </a:lnTo>
                  <a:lnTo>
                    <a:pt x="366763" y="1047013"/>
                  </a:lnTo>
                  <a:lnTo>
                    <a:pt x="370852" y="1051801"/>
                  </a:lnTo>
                  <a:lnTo>
                    <a:pt x="370852" y="1057249"/>
                  </a:lnTo>
                </a:path>
                <a:path w="1497964" h="2091054">
                  <a:moveTo>
                    <a:pt x="370852" y="1119403"/>
                  </a:moveTo>
                  <a:lnTo>
                    <a:pt x="370852" y="1124864"/>
                  </a:lnTo>
                  <a:lnTo>
                    <a:pt x="366763" y="1128966"/>
                  </a:lnTo>
                  <a:lnTo>
                    <a:pt x="361302" y="1128966"/>
                  </a:lnTo>
                  <a:lnTo>
                    <a:pt x="355841" y="1128966"/>
                  </a:lnTo>
                  <a:lnTo>
                    <a:pt x="351739" y="1124864"/>
                  </a:lnTo>
                  <a:lnTo>
                    <a:pt x="351739" y="1119403"/>
                  </a:lnTo>
                  <a:lnTo>
                    <a:pt x="351739" y="1113942"/>
                  </a:lnTo>
                  <a:lnTo>
                    <a:pt x="355841" y="1109840"/>
                  </a:lnTo>
                  <a:lnTo>
                    <a:pt x="361302" y="1109840"/>
                  </a:lnTo>
                  <a:lnTo>
                    <a:pt x="366763" y="1109840"/>
                  </a:lnTo>
                  <a:lnTo>
                    <a:pt x="370852" y="1113942"/>
                  </a:lnTo>
                  <a:lnTo>
                    <a:pt x="370852" y="1119403"/>
                  </a:lnTo>
                </a:path>
                <a:path w="1497964" h="2091054">
                  <a:moveTo>
                    <a:pt x="306666" y="1474571"/>
                  </a:moveTo>
                  <a:lnTo>
                    <a:pt x="306666" y="1479359"/>
                  </a:lnTo>
                  <a:lnTo>
                    <a:pt x="302564" y="1484121"/>
                  </a:lnTo>
                  <a:lnTo>
                    <a:pt x="297103" y="1484121"/>
                  </a:lnTo>
                  <a:lnTo>
                    <a:pt x="291630" y="1484121"/>
                  </a:lnTo>
                  <a:lnTo>
                    <a:pt x="287540" y="1479359"/>
                  </a:lnTo>
                  <a:lnTo>
                    <a:pt x="287540" y="1474571"/>
                  </a:lnTo>
                  <a:lnTo>
                    <a:pt x="287540" y="1469085"/>
                  </a:lnTo>
                  <a:lnTo>
                    <a:pt x="291630" y="1464322"/>
                  </a:lnTo>
                  <a:lnTo>
                    <a:pt x="297103" y="1464322"/>
                  </a:lnTo>
                  <a:lnTo>
                    <a:pt x="302564" y="1464322"/>
                  </a:lnTo>
                  <a:lnTo>
                    <a:pt x="306666" y="1469085"/>
                  </a:lnTo>
                  <a:lnTo>
                    <a:pt x="306666" y="1474571"/>
                  </a:lnTo>
                </a:path>
                <a:path w="1497964" h="2091054">
                  <a:moveTo>
                    <a:pt x="340131" y="1478660"/>
                  </a:moveTo>
                  <a:lnTo>
                    <a:pt x="340131" y="1483436"/>
                  </a:lnTo>
                  <a:lnTo>
                    <a:pt x="335343" y="1488224"/>
                  </a:lnTo>
                  <a:lnTo>
                    <a:pt x="329882" y="1488224"/>
                  </a:lnTo>
                  <a:lnTo>
                    <a:pt x="325107" y="1488224"/>
                  </a:lnTo>
                  <a:lnTo>
                    <a:pt x="320319" y="1483436"/>
                  </a:lnTo>
                  <a:lnTo>
                    <a:pt x="320319" y="1478660"/>
                  </a:lnTo>
                  <a:lnTo>
                    <a:pt x="320319" y="1473200"/>
                  </a:lnTo>
                  <a:lnTo>
                    <a:pt x="325107" y="1468412"/>
                  </a:lnTo>
                  <a:lnTo>
                    <a:pt x="329882" y="1468412"/>
                  </a:lnTo>
                  <a:lnTo>
                    <a:pt x="335343" y="1468412"/>
                  </a:lnTo>
                  <a:lnTo>
                    <a:pt x="340131" y="1473200"/>
                  </a:lnTo>
                  <a:lnTo>
                    <a:pt x="340131" y="1478660"/>
                  </a:lnTo>
                </a:path>
                <a:path w="1497964" h="2091054">
                  <a:moveTo>
                    <a:pt x="370852" y="1576311"/>
                  </a:moveTo>
                  <a:lnTo>
                    <a:pt x="370852" y="1581797"/>
                  </a:lnTo>
                  <a:lnTo>
                    <a:pt x="366763" y="1585887"/>
                  </a:lnTo>
                  <a:lnTo>
                    <a:pt x="361302" y="1585887"/>
                  </a:lnTo>
                  <a:lnTo>
                    <a:pt x="355841" y="1585887"/>
                  </a:lnTo>
                  <a:lnTo>
                    <a:pt x="351739" y="1581797"/>
                  </a:lnTo>
                  <a:lnTo>
                    <a:pt x="351739" y="1576311"/>
                  </a:lnTo>
                  <a:lnTo>
                    <a:pt x="351739" y="1570875"/>
                  </a:lnTo>
                  <a:lnTo>
                    <a:pt x="355841" y="1566748"/>
                  </a:lnTo>
                  <a:lnTo>
                    <a:pt x="361302" y="1566748"/>
                  </a:lnTo>
                  <a:lnTo>
                    <a:pt x="366763" y="1566748"/>
                  </a:lnTo>
                  <a:lnTo>
                    <a:pt x="370852" y="1570875"/>
                  </a:lnTo>
                  <a:lnTo>
                    <a:pt x="370852" y="1576311"/>
                  </a:lnTo>
                </a:path>
                <a:path w="1497964" h="2091054">
                  <a:moveTo>
                    <a:pt x="367449" y="1976577"/>
                  </a:moveTo>
                  <a:lnTo>
                    <a:pt x="367449" y="1982038"/>
                  </a:lnTo>
                  <a:lnTo>
                    <a:pt x="363346" y="1986114"/>
                  </a:lnTo>
                  <a:lnTo>
                    <a:pt x="357885" y="1986114"/>
                  </a:lnTo>
                  <a:lnTo>
                    <a:pt x="352425" y="1986114"/>
                  </a:lnTo>
                  <a:lnTo>
                    <a:pt x="348322" y="1982038"/>
                  </a:lnTo>
                  <a:lnTo>
                    <a:pt x="348322" y="1976577"/>
                  </a:lnTo>
                  <a:lnTo>
                    <a:pt x="348322" y="1971090"/>
                  </a:lnTo>
                  <a:lnTo>
                    <a:pt x="352425" y="1966988"/>
                  </a:lnTo>
                  <a:lnTo>
                    <a:pt x="357885" y="1966988"/>
                  </a:lnTo>
                  <a:lnTo>
                    <a:pt x="363346" y="1966988"/>
                  </a:lnTo>
                  <a:lnTo>
                    <a:pt x="367449" y="1971090"/>
                  </a:lnTo>
                  <a:lnTo>
                    <a:pt x="367449" y="1976577"/>
                  </a:lnTo>
                </a:path>
                <a:path w="1497964" h="2091054">
                  <a:moveTo>
                    <a:pt x="19126" y="2081060"/>
                  </a:moveTo>
                  <a:lnTo>
                    <a:pt x="19126" y="2085835"/>
                  </a:lnTo>
                  <a:lnTo>
                    <a:pt x="15024" y="2090597"/>
                  </a:lnTo>
                  <a:lnTo>
                    <a:pt x="9563" y="2090597"/>
                  </a:lnTo>
                  <a:lnTo>
                    <a:pt x="4102" y="2090597"/>
                  </a:lnTo>
                  <a:lnTo>
                    <a:pt x="0" y="2085835"/>
                  </a:lnTo>
                  <a:lnTo>
                    <a:pt x="0" y="2081060"/>
                  </a:lnTo>
                  <a:lnTo>
                    <a:pt x="0" y="2075599"/>
                  </a:lnTo>
                  <a:lnTo>
                    <a:pt x="4102" y="2070798"/>
                  </a:lnTo>
                  <a:lnTo>
                    <a:pt x="9563" y="2070798"/>
                  </a:lnTo>
                  <a:lnTo>
                    <a:pt x="15024" y="2070798"/>
                  </a:lnTo>
                  <a:lnTo>
                    <a:pt x="19126" y="2075599"/>
                  </a:lnTo>
                  <a:lnTo>
                    <a:pt x="19126" y="2081060"/>
                  </a:lnTo>
                </a:path>
                <a:path w="1497964" h="2091054">
                  <a:moveTo>
                    <a:pt x="532726" y="2081060"/>
                  </a:moveTo>
                  <a:lnTo>
                    <a:pt x="532726" y="2085835"/>
                  </a:lnTo>
                  <a:lnTo>
                    <a:pt x="527951" y="2090597"/>
                  </a:lnTo>
                  <a:lnTo>
                    <a:pt x="522490" y="2090597"/>
                  </a:lnTo>
                  <a:lnTo>
                    <a:pt x="517715" y="2090597"/>
                  </a:lnTo>
                  <a:lnTo>
                    <a:pt x="512914" y="2085835"/>
                  </a:lnTo>
                  <a:lnTo>
                    <a:pt x="512914" y="2081060"/>
                  </a:lnTo>
                  <a:lnTo>
                    <a:pt x="512914" y="2075599"/>
                  </a:lnTo>
                  <a:lnTo>
                    <a:pt x="517715" y="2070798"/>
                  </a:lnTo>
                  <a:lnTo>
                    <a:pt x="522490" y="2070798"/>
                  </a:lnTo>
                  <a:lnTo>
                    <a:pt x="527951" y="2070798"/>
                  </a:lnTo>
                  <a:lnTo>
                    <a:pt x="532726" y="2075599"/>
                  </a:lnTo>
                  <a:lnTo>
                    <a:pt x="532726" y="2081060"/>
                  </a:lnTo>
                </a:path>
                <a:path w="1497964" h="2091054">
                  <a:moveTo>
                    <a:pt x="990320" y="2081060"/>
                  </a:moveTo>
                  <a:lnTo>
                    <a:pt x="990320" y="2085835"/>
                  </a:lnTo>
                  <a:lnTo>
                    <a:pt x="986218" y="2090597"/>
                  </a:lnTo>
                  <a:lnTo>
                    <a:pt x="980770" y="2090597"/>
                  </a:lnTo>
                  <a:lnTo>
                    <a:pt x="975296" y="2090597"/>
                  </a:lnTo>
                  <a:lnTo>
                    <a:pt x="971194" y="2085835"/>
                  </a:lnTo>
                  <a:lnTo>
                    <a:pt x="971194" y="2081060"/>
                  </a:lnTo>
                  <a:lnTo>
                    <a:pt x="971194" y="2075599"/>
                  </a:lnTo>
                  <a:lnTo>
                    <a:pt x="975296" y="2070798"/>
                  </a:lnTo>
                  <a:lnTo>
                    <a:pt x="980770" y="2070798"/>
                  </a:lnTo>
                  <a:lnTo>
                    <a:pt x="986218" y="2070798"/>
                  </a:lnTo>
                  <a:lnTo>
                    <a:pt x="990320" y="2075599"/>
                  </a:lnTo>
                  <a:lnTo>
                    <a:pt x="990320" y="2081060"/>
                  </a:lnTo>
                </a:path>
                <a:path w="1497964" h="2091054">
                  <a:moveTo>
                    <a:pt x="1049756" y="2081060"/>
                  </a:moveTo>
                  <a:lnTo>
                    <a:pt x="1049756" y="2085835"/>
                  </a:lnTo>
                  <a:lnTo>
                    <a:pt x="1045667" y="2090597"/>
                  </a:lnTo>
                  <a:lnTo>
                    <a:pt x="1040168" y="2090597"/>
                  </a:lnTo>
                  <a:lnTo>
                    <a:pt x="1034745" y="2090597"/>
                  </a:lnTo>
                  <a:lnTo>
                    <a:pt x="1030617" y="2085835"/>
                  </a:lnTo>
                  <a:lnTo>
                    <a:pt x="1030617" y="2081060"/>
                  </a:lnTo>
                  <a:lnTo>
                    <a:pt x="1030617" y="2075599"/>
                  </a:lnTo>
                  <a:lnTo>
                    <a:pt x="1034745" y="2070798"/>
                  </a:lnTo>
                  <a:lnTo>
                    <a:pt x="1040168" y="2070798"/>
                  </a:lnTo>
                  <a:lnTo>
                    <a:pt x="1045667" y="2070798"/>
                  </a:lnTo>
                  <a:lnTo>
                    <a:pt x="1049756" y="2075599"/>
                  </a:lnTo>
                  <a:lnTo>
                    <a:pt x="1049756" y="2081060"/>
                  </a:lnTo>
                </a:path>
                <a:path w="1497964" h="2091054">
                  <a:moveTo>
                    <a:pt x="1497774" y="2081060"/>
                  </a:moveTo>
                  <a:lnTo>
                    <a:pt x="1497774" y="2085835"/>
                  </a:lnTo>
                  <a:lnTo>
                    <a:pt x="1493672" y="2090597"/>
                  </a:lnTo>
                  <a:lnTo>
                    <a:pt x="1488224" y="2090597"/>
                  </a:lnTo>
                  <a:lnTo>
                    <a:pt x="1482750" y="2090597"/>
                  </a:lnTo>
                  <a:lnTo>
                    <a:pt x="1478661" y="2085835"/>
                  </a:lnTo>
                  <a:lnTo>
                    <a:pt x="1478661" y="2081060"/>
                  </a:lnTo>
                  <a:lnTo>
                    <a:pt x="1478661" y="2075599"/>
                  </a:lnTo>
                  <a:lnTo>
                    <a:pt x="1482750" y="2070798"/>
                  </a:lnTo>
                  <a:lnTo>
                    <a:pt x="1488224" y="2070798"/>
                  </a:lnTo>
                  <a:lnTo>
                    <a:pt x="1493672" y="2070798"/>
                  </a:lnTo>
                  <a:lnTo>
                    <a:pt x="1497774" y="2075599"/>
                  </a:lnTo>
                  <a:lnTo>
                    <a:pt x="1497774" y="2081060"/>
                  </a:lnTo>
                </a:path>
                <a:path w="1497964" h="2091054">
                  <a:moveTo>
                    <a:pt x="468528" y="2081060"/>
                  </a:moveTo>
                  <a:lnTo>
                    <a:pt x="468528" y="2085835"/>
                  </a:lnTo>
                  <a:lnTo>
                    <a:pt x="464426" y="2090597"/>
                  </a:lnTo>
                  <a:lnTo>
                    <a:pt x="458965" y="2090597"/>
                  </a:lnTo>
                  <a:lnTo>
                    <a:pt x="453491" y="2090597"/>
                  </a:lnTo>
                  <a:lnTo>
                    <a:pt x="449402" y="2085835"/>
                  </a:lnTo>
                  <a:lnTo>
                    <a:pt x="449402" y="2081060"/>
                  </a:lnTo>
                  <a:lnTo>
                    <a:pt x="449402" y="2075599"/>
                  </a:lnTo>
                  <a:lnTo>
                    <a:pt x="453491" y="2070798"/>
                  </a:lnTo>
                  <a:lnTo>
                    <a:pt x="458965" y="2070798"/>
                  </a:lnTo>
                  <a:lnTo>
                    <a:pt x="464426" y="2070798"/>
                  </a:lnTo>
                  <a:lnTo>
                    <a:pt x="468528" y="2075599"/>
                  </a:lnTo>
                  <a:lnTo>
                    <a:pt x="468528" y="2081060"/>
                  </a:lnTo>
                </a:path>
                <a:path w="1497964" h="2091054">
                  <a:moveTo>
                    <a:pt x="413207" y="1904149"/>
                  </a:moveTo>
                  <a:lnTo>
                    <a:pt x="413207" y="1909622"/>
                  </a:lnTo>
                  <a:lnTo>
                    <a:pt x="409117" y="1914410"/>
                  </a:lnTo>
                  <a:lnTo>
                    <a:pt x="403644" y="1914410"/>
                  </a:lnTo>
                  <a:lnTo>
                    <a:pt x="398183" y="1914410"/>
                  </a:lnTo>
                  <a:lnTo>
                    <a:pt x="394081" y="1909622"/>
                  </a:lnTo>
                  <a:lnTo>
                    <a:pt x="394081" y="1904149"/>
                  </a:lnTo>
                  <a:lnTo>
                    <a:pt x="394081" y="1899361"/>
                  </a:lnTo>
                  <a:lnTo>
                    <a:pt x="398183" y="1894598"/>
                  </a:lnTo>
                  <a:lnTo>
                    <a:pt x="403644" y="1894598"/>
                  </a:lnTo>
                  <a:lnTo>
                    <a:pt x="409117" y="1894598"/>
                  </a:lnTo>
                  <a:lnTo>
                    <a:pt x="413207" y="1899361"/>
                  </a:lnTo>
                  <a:lnTo>
                    <a:pt x="413207" y="1904149"/>
                  </a:lnTo>
                </a:path>
                <a:path w="1497964" h="2091054">
                  <a:moveTo>
                    <a:pt x="334657" y="1926043"/>
                  </a:moveTo>
                  <a:lnTo>
                    <a:pt x="334657" y="1931466"/>
                  </a:lnTo>
                  <a:lnTo>
                    <a:pt x="330555" y="1935581"/>
                  </a:lnTo>
                  <a:lnTo>
                    <a:pt x="325107" y="1935581"/>
                  </a:lnTo>
                  <a:lnTo>
                    <a:pt x="319646" y="1935581"/>
                  </a:lnTo>
                  <a:lnTo>
                    <a:pt x="315544" y="1931466"/>
                  </a:lnTo>
                  <a:lnTo>
                    <a:pt x="315544" y="1926043"/>
                  </a:lnTo>
                  <a:lnTo>
                    <a:pt x="315544" y="1920557"/>
                  </a:lnTo>
                  <a:lnTo>
                    <a:pt x="319646" y="1916455"/>
                  </a:lnTo>
                  <a:lnTo>
                    <a:pt x="325107" y="1916455"/>
                  </a:lnTo>
                  <a:lnTo>
                    <a:pt x="330555" y="1916455"/>
                  </a:lnTo>
                  <a:lnTo>
                    <a:pt x="334657" y="1920557"/>
                  </a:lnTo>
                  <a:lnTo>
                    <a:pt x="334657" y="1926043"/>
                  </a:lnTo>
                </a:path>
                <a:path w="1497964" h="2091054">
                  <a:moveTo>
                    <a:pt x="96977" y="447357"/>
                  </a:moveTo>
                  <a:lnTo>
                    <a:pt x="32105" y="447357"/>
                  </a:lnTo>
                  <a:lnTo>
                    <a:pt x="32105" y="208991"/>
                  </a:lnTo>
                  <a:lnTo>
                    <a:pt x="96977" y="208991"/>
                  </a:lnTo>
                  <a:lnTo>
                    <a:pt x="96977" y="447357"/>
                  </a:lnTo>
                  <a:close/>
                </a:path>
                <a:path w="1497964" h="2091054">
                  <a:moveTo>
                    <a:pt x="277291" y="564134"/>
                  </a:moveTo>
                  <a:lnTo>
                    <a:pt x="200113" y="564134"/>
                  </a:lnTo>
                  <a:lnTo>
                    <a:pt x="200113" y="378358"/>
                  </a:lnTo>
                  <a:lnTo>
                    <a:pt x="277291" y="378358"/>
                  </a:lnTo>
                  <a:lnTo>
                    <a:pt x="277291" y="564134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299893" y="5589371"/>
              <a:ext cx="86995" cy="29209"/>
            </a:xfrm>
            <a:custGeom>
              <a:avLst/>
              <a:gdLst/>
              <a:ahLst/>
              <a:cxnLst/>
              <a:rect l="l" t="t" r="r" b="b"/>
              <a:pathLst>
                <a:path w="86994" h="29210">
                  <a:moveTo>
                    <a:pt x="86753" y="0"/>
                  </a:moveTo>
                  <a:lnTo>
                    <a:pt x="0" y="0"/>
                  </a:lnTo>
                  <a:lnTo>
                    <a:pt x="0" y="28689"/>
                  </a:lnTo>
                  <a:lnTo>
                    <a:pt x="86753" y="28689"/>
                  </a:lnTo>
                  <a:lnTo>
                    <a:pt x="867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299893" y="5589371"/>
              <a:ext cx="86995" cy="29209"/>
            </a:xfrm>
            <a:custGeom>
              <a:avLst/>
              <a:gdLst/>
              <a:ahLst/>
              <a:cxnLst/>
              <a:rect l="l" t="t" r="r" b="b"/>
              <a:pathLst>
                <a:path w="86994" h="29210">
                  <a:moveTo>
                    <a:pt x="86753" y="28689"/>
                  </a:moveTo>
                  <a:lnTo>
                    <a:pt x="0" y="28689"/>
                  </a:lnTo>
                  <a:lnTo>
                    <a:pt x="0" y="0"/>
                  </a:lnTo>
                  <a:lnTo>
                    <a:pt x="86753" y="0"/>
                  </a:lnTo>
                  <a:lnTo>
                    <a:pt x="86753" y="28689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814180" y="6057226"/>
              <a:ext cx="86995" cy="29209"/>
            </a:xfrm>
            <a:custGeom>
              <a:avLst/>
              <a:gdLst/>
              <a:ahLst/>
              <a:cxnLst/>
              <a:rect l="l" t="t" r="r" b="b"/>
              <a:pathLst>
                <a:path w="86994" h="29210">
                  <a:moveTo>
                    <a:pt x="86753" y="0"/>
                  </a:moveTo>
                  <a:lnTo>
                    <a:pt x="0" y="0"/>
                  </a:lnTo>
                  <a:lnTo>
                    <a:pt x="0" y="28676"/>
                  </a:lnTo>
                  <a:lnTo>
                    <a:pt x="86753" y="28676"/>
                  </a:lnTo>
                  <a:lnTo>
                    <a:pt x="867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814180" y="6057226"/>
              <a:ext cx="86995" cy="29209"/>
            </a:xfrm>
            <a:custGeom>
              <a:avLst/>
              <a:gdLst/>
              <a:ahLst/>
              <a:cxnLst/>
              <a:rect l="l" t="t" r="r" b="b"/>
              <a:pathLst>
                <a:path w="86994" h="29210">
                  <a:moveTo>
                    <a:pt x="86753" y="28676"/>
                  </a:moveTo>
                  <a:lnTo>
                    <a:pt x="0" y="28676"/>
                  </a:lnTo>
                  <a:lnTo>
                    <a:pt x="0" y="0"/>
                  </a:lnTo>
                  <a:lnTo>
                    <a:pt x="86753" y="0"/>
                  </a:lnTo>
                  <a:lnTo>
                    <a:pt x="86753" y="28676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738373" y="6117983"/>
              <a:ext cx="30480" cy="29209"/>
            </a:xfrm>
            <a:custGeom>
              <a:avLst/>
              <a:gdLst/>
              <a:ahLst/>
              <a:cxnLst/>
              <a:rect l="l" t="t" r="r" b="b"/>
              <a:pathLst>
                <a:path w="30480" h="29210">
                  <a:moveTo>
                    <a:pt x="30048" y="0"/>
                  </a:moveTo>
                  <a:lnTo>
                    <a:pt x="0" y="0"/>
                  </a:lnTo>
                  <a:lnTo>
                    <a:pt x="0" y="28701"/>
                  </a:lnTo>
                  <a:lnTo>
                    <a:pt x="30048" y="28701"/>
                  </a:lnTo>
                  <a:lnTo>
                    <a:pt x="30048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2738373" y="6117983"/>
              <a:ext cx="30480" cy="29209"/>
            </a:xfrm>
            <a:custGeom>
              <a:avLst/>
              <a:gdLst/>
              <a:ahLst/>
              <a:cxnLst/>
              <a:rect l="l" t="t" r="r" b="b"/>
              <a:pathLst>
                <a:path w="30480" h="29210">
                  <a:moveTo>
                    <a:pt x="30048" y="28701"/>
                  </a:moveTo>
                  <a:lnTo>
                    <a:pt x="0" y="28701"/>
                  </a:lnTo>
                  <a:lnTo>
                    <a:pt x="0" y="0"/>
                  </a:lnTo>
                  <a:lnTo>
                    <a:pt x="30048" y="0"/>
                  </a:lnTo>
                  <a:lnTo>
                    <a:pt x="30048" y="28701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2738373" y="6104331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80" h="13970">
                  <a:moveTo>
                    <a:pt x="30048" y="0"/>
                  </a:moveTo>
                  <a:lnTo>
                    <a:pt x="0" y="0"/>
                  </a:lnTo>
                  <a:lnTo>
                    <a:pt x="0" y="13652"/>
                  </a:lnTo>
                  <a:lnTo>
                    <a:pt x="30048" y="13652"/>
                  </a:lnTo>
                  <a:lnTo>
                    <a:pt x="3004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2738373" y="6104331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80" h="13970">
                  <a:moveTo>
                    <a:pt x="30048" y="13652"/>
                  </a:moveTo>
                  <a:lnTo>
                    <a:pt x="0" y="13652"/>
                  </a:lnTo>
                  <a:lnTo>
                    <a:pt x="0" y="0"/>
                  </a:lnTo>
                  <a:lnTo>
                    <a:pt x="30048" y="0"/>
                  </a:lnTo>
                  <a:lnTo>
                    <a:pt x="30048" y="13652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2738373" y="6172644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80" h="29845">
                  <a:moveTo>
                    <a:pt x="30048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0048" y="29375"/>
                  </a:lnTo>
                  <a:lnTo>
                    <a:pt x="30048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2738373" y="6172644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80" h="29845">
                  <a:moveTo>
                    <a:pt x="30048" y="29375"/>
                  </a:moveTo>
                  <a:lnTo>
                    <a:pt x="0" y="29375"/>
                  </a:lnTo>
                  <a:lnTo>
                    <a:pt x="0" y="0"/>
                  </a:lnTo>
                  <a:lnTo>
                    <a:pt x="30048" y="0"/>
                  </a:lnTo>
                  <a:lnTo>
                    <a:pt x="30048" y="29375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2738373" y="6159652"/>
              <a:ext cx="30480" cy="13335"/>
            </a:xfrm>
            <a:custGeom>
              <a:avLst/>
              <a:gdLst/>
              <a:ahLst/>
              <a:cxnLst/>
              <a:rect l="l" t="t" r="r" b="b"/>
              <a:pathLst>
                <a:path w="30480" h="13335">
                  <a:moveTo>
                    <a:pt x="30048" y="0"/>
                  </a:moveTo>
                  <a:lnTo>
                    <a:pt x="0" y="0"/>
                  </a:lnTo>
                  <a:lnTo>
                    <a:pt x="0" y="12992"/>
                  </a:lnTo>
                  <a:lnTo>
                    <a:pt x="30048" y="12992"/>
                  </a:lnTo>
                  <a:lnTo>
                    <a:pt x="3004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738373" y="6159665"/>
              <a:ext cx="30480" cy="13335"/>
            </a:xfrm>
            <a:custGeom>
              <a:avLst/>
              <a:gdLst/>
              <a:ahLst/>
              <a:cxnLst/>
              <a:rect l="l" t="t" r="r" b="b"/>
              <a:pathLst>
                <a:path w="30480" h="13335">
                  <a:moveTo>
                    <a:pt x="30048" y="12979"/>
                  </a:moveTo>
                  <a:lnTo>
                    <a:pt x="0" y="12979"/>
                  </a:lnTo>
                  <a:lnTo>
                    <a:pt x="0" y="0"/>
                  </a:lnTo>
                  <a:lnTo>
                    <a:pt x="30048" y="0"/>
                  </a:lnTo>
                  <a:lnTo>
                    <a:pt x="30048" y="12979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738373" y="6227952"/>
              <a:ext cx="30480" cy="29209"/>
            </a:xfrm>
            <a:custGeom>
              <a:avLst/>
              <a:gdLst/>
              <a:ahLst/>
              <a:cxnLst/>
              <a:rect l="l" t="t" r="r" b="b"/>
              <a:pathLst>
                <a:path w="30480" h="29210">
                  <a:moveTo>
                    <a:pt x="30048" y="0"/>
                  </a:moveTo>
                  <a:lnTo>
                    <a:pt x="0" y="0"/>
                  </a:lnTo>
                  <a:lnTo>
                    <a:pt x="0" y="28676"/>
                  </a:lnTo>
                  <a:lnTo>
                    <a:pt x="30048" y="28676"/>
                  </a:lnTo>
                  <a:lnTo>
                    <a:pt x="30048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738373" y="6227965"/>
              <a:ext cx="30480" cy="29209"/>
            </a:xfrm>
            <a:custGeom>
              <a:avLst/>
              <a:gdLst/>
              <a:ahLst/>
              <a:cxnLst/>
              <a:rect l="l" t="t" r="r" b="b"/>
              <a:pathLst>
                <a:path w="30480" h="29210">
                  <a:moveTo>
                    <a:pt x="30048" y="28663"/>
                  </a:moveTo>
                  <a:lnTo>
                    <a:pt x="0" y="28663"/>
                  </a:lnTo>
                  <a:lnTo>
                    <a:pt x="0" y="0"/>
                  </a:lnTo>
                  <a:lnTo>
                    <a:pt x="30048" y="0"/>
                  </a:lnTo>
                  <a:lnTo>
                    <a:pt x="30048" y="28663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738373" y="6214300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80" h="13970">
                  <a:moveTo>
                    <a:pt x="30048" y="0"/>
                  </a:moveTo>
                  <a:lnTo>
                    <a:pt x="0" y="0"/>
                  </a:lnTo>
                  <a:lnTo>
                    <a:pt x="0" y="13665"/>
                  </a:lnTo>
                  <a:lnTo>
                    <a:pt x="30048" y="13665"/>
                  </a:lnTo>
                  <a:lnTo>
                    <a:pt x="3004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2738373" y="6214287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80" h="13970">
                  <a:moveTo>
                    <a:pt x="30048" y="13677"/>
                  </a:moveTo>
                  <a:lnTo>
                    <a:pt x="0" y="13677"/>
                  </a:lnTo>
                  <a:lnTo>
                    <a:pt x="0" y="0"/>
                  </a:lnTo>
                  <a:lnTo>
                    <a:pt x="30048" y="0"/>
                  </a:lnTo>
                  <a:lnTo>
                    <a:pt x="30048" y="13677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2738373" y="6282613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80" h="29845">
                  <a:moveTo>
                    <a:pt x="30048" y="0"/>
                  </a:moveTo>
                  <a:lnTo>
                    <a:pt x="0" y="0"/>
                  </a:lnTo>
                  <a:lnTo>
                    <a:pt x="0" y="29349"/>
                  </a:lnTo>
                  <a:lnTo>
                    <a:pt x="30048" y="29349"/>
                  </a:lnTo>
                  <a:lnTo>
                    <a:pt x="300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2738373" y="6282613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80" h="29845">
                  <a:moveTo>
                    <a:pt x="30048" y="29349"/>
                  </a:moveTo>
                  <a:lnTo>
                    <a:pt x="0" y="29349"/>
                  </a:lnTo>
                  <a:lnTo>
                    <a:pt x="0" y="0"/>
                  </a:lnTo>
                  <a:lnTo>
                    <a:pt x="30048" y="0"/>
                  </a:lnTo>
                  <a:lnTo>
                    <a:pt x="30048" y="29349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2738373" y="6269621"/>
              <a:ext cx="30480" cy="13335"/>
            </a:xfrm>
            <a:custGeom>
              <a:avLst/>
              <a:gdLst/>
              <a:ahLst/>
              <a:cxnLst/>
              <a:rect l="l" t="t" r="r" b="b"/>
              <a:pathLst>
                <a:path w="30480" h="13335">
                  <a:moveTo>
                    <a:pt x="30048" y="0"/>
                  </a:moveTo>
                  <a:lnTo>
                    <a:pt x="0" y="0"/>
                  </a:lnTo>
                  <a:lnTo>
                    <a:pt x="0" y="12992"/>
                  </a:lnTo>
                  <a:lnTo>
                    <a:pt x="30048" y="12992"/>
                  </a:lnTo>
                  <a:lnTo>
                    <a:pt x="3004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2738373" y="6269621"/>
              <a:ext cx="30480" cy="13335"/>
            </a:xfrm>
            <a:custGeom>
              <a:avLst/>
              <a:gdLst/>
              <a:ahLst/>
              <a:cxnLst/>
              <a:rect l="l" t="t" r="r" b="b"/>
              <a:pathLst>
                <a:path w="30480" h="13335">
                  <a:moveTo>
                    <a:pt x="30048" y="12992"/>
                  </a:moveTo>
                  <a:lnTo>
                    <a:pt x="0" y="12992"/>
                  </a:lnTo>
                  <a:lnTo>
                    <a:pt x="0" y="0"/>
                  </a:lnTo>
                  <a:lnTo>
                    <a:pt x="30048" y="0"/>
                  </a:lnTo>
                  <a:lnTo>
                    <a:pt x="30048" y="12992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717888" y="6093409"/>
              <a:ext cx="70485" cy="236220"/>
            </a:xfrm>
            <a:custGeom>
              <a:avLst/>
              <a:gdLst/>
              <a:ahLst/>
              <a:cxnLst/>
              <a:rect l="l" t="t" r="r" b="b"/>
              <a:pathLst>
                <a:path w="70485" h="236220">
                  <a:moveTo>
                    <a:pt x="70345" y="235648"/>
                  </a:moveTo>
                  <a:lnTo>
                    <a:pt x="0" y="235648"/>
                  </a:lnTo>
                  <a:lnTo>
                    <a:pt x="0" y="0"/>
                  </a:lnTo>
                  <a:lnTo>
                    <a:pt x="70345" y="0"/>
                  </a:lnTo>
                  <a:lnTo>
                    <a:pt x="70345" y="235648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2816237" y="5589371"/>
              <a:ext cx="86995" cy="29209"/>
            </a:xfrm>
            <a:custGeom>
              <a:avLst/>
              <a:gdLst/>
              <a:ahLst/>
              <a:cxnLst/>
              <a:rect l="l" t="t" r="r" b="b"/>
              <a:pathLst>
                <a:path w="86994" h="29210">
                  <a:moveTo>
                    <a:pt x="86728" y="0"/>
                  </a:moveTo>
                  <a:lnTo>
                    <a:pt x="0" y="0"/>
                  </a:lnTo>
                  <a:lnTo>
                    <a:pt x="0" y="28689"/>
                  </a:lnTo>
                  <a:lnTo>
                    <a:pt x="86728" y="28689"/>
                  </a:lnTo>
                  <a:lnTo>
                    <a:pt x="867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2816237" y="5589371"/>
              <a:ext cx="86995" cy="29209"/>
            </a:xfrm>
            <a:custGeom>
              <a:avLst/>
              <a:gdLst/>
              <a:ahLst/>
              <a:cxnLst/>
              <a:rect l="l" t="t" r="r" b="b"/>
              <a:pathLst>
                <a:path w="86994" h="29210">
                  <a:moveTo>
                    <a:pt x="86728" y="28689"/>
                  </a:moveTo>
                  <a:lnTo>
                    <a:pt x="0" y="28689"/>
                  </a:lnTo>
                  <a:lnTo>
                    <a:pt x="0" y="0"/>
                  </a:lnTo>
                  <a:lnTo>
                    <a:pt x="86728" y="0"/>
                  </a:lnTo>
                  <a:lnTo>
                    <a:pt x="86728" y="28689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2299893" y="6058573"/>
              <a:ext cx="86995" cy="29209"/>
            </a:xfrm>
            <a:custGeom>
              <a:avLst/>
              <a:gdLst/>
              <a:ahLst/>
              <a:cxnLst/>
              <a:rect l="l" t="t" r="r" b="b"/>
              <a:pathLst>
                <a:path w="86994" h="29210">
                  <a:moveTo>
                    <a:pt x="86753" y="0"/>
                  </a:moveTo>
                  <a:lnTo>
                    <a:pt x="0" y="0"/>
                  </a:lnTo>
                  <a:lnTo>
                    <a:pt x="0" y="28689"/>
                  </a:lnTo>
                  <a:lnTo>
                    <a:pt x="86753" y="28689"/>
                  </a:lnTo>
                  <a:lnTo>
                    <a:pt x="867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2299893" y="6058585"/>
              <a:ext cx="86995" cy="29209"/>
            </a:xfrm>
            <a:custGeom>
              <a:avLst/>
              <a:gdLst/>
              <a:ahLst/>
              <a:cxnLst/>
              <a:rect l="l" t="t" r="r" b="b"/>
              <a:pathLst>
                <a:path w="86994" h="29210">
                  <a:moveTo>
                    <a:pt x="86753" y="28676"/>
                  </a:moveTo>
                  <a:lnTo>
                    <a:pt x="0" y="28676"/>
                  </a:lnTo>
                  <a:lnTo>
                    <a:pt x="0" y="0"/>
                  </a:lnTo>
                  <a:lnTo>
                    <a:pt x="86753" y="0"/>
                  </a:lnTo>
                  <a:lnTo>
                    <a:pt x="86753" y="28676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2299893" y="6206781"/>
              <a:ext cx="86995" cy="29845"/>
            </a:xfrm>
            <a:custGeom>
              <a:avLst/>
              <a:gdLst/>
              <a:ahLst/>
              <a:cxnLst/>
              <a:rect l="l" t="t" r="r" b="b"/>
              <a:pathLst>
                <a:path w="86994" h="29845">
                  <a:moveTo>
                    <a:pt x="86753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86753" y="29375"/>
                  </a:lnTo>
                  <a:lnTo>
                    <a:pt x="867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2299893" y="6206794"/>
              <a:ext cx="86995" cy="29845"/>
            </a:xfrm>
            <a:custGeom>
              <a:avLst/>
              <a:gdLst/>
              <a:ahLst/>
              <a:cxnLst/>
              <a:rect l="l" t="t" r="r" b="b"/>
              <a:pathLst>
                <a:path w="86994" h="29845">
                  <a:moveTo>
                    <a:pt x="86753" y="29362"/>
                  </a:moveTo>
                  <a:lnTo>
                    <a:pt x="0" y="29362"/>
                  </a:lnTo>
                  <a:lnTo>
                    <a:pt x="0" y="0"/>
                  </a:lnTo>
                  <a:lnTo>
                    <a:pt x="86753" y="0"/>
                  </a:lnTo>
                  <a:lnTo>
                    <a:pt x="86753" y="29362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2299893" y="6518236"/>
              <a:ext cx="86995" cy="29845"/>
            </a:xfrm>
            <a:custGeom>
              <a:avLst/>
              <a:gdLst/>
              <a:ahLst/>
              <a:cxnLst/>
              <a:rect l="l" t="t" r="r" b="b"/>
              <a:pathLst>
                <a:path w="86994" h="29845">
                  <a:moveTo>
                    <a:pt x="86753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86753" y="29375"/>
                  </a:lnTo>
                  <a:lnTo>
                    <a:pt x="867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2299893" y="6518236"/>
              <a:ext cx="86995" cy="29845"/>
            </a:xfrm>
            <a:custGeom>
              <a:avLst/>
              <a:gdLst/>
              <a:ahLst/>
              <a:cxnLst/>
              <a:rect l="l" t="t" r="r" b="b"/>
              <a:pathLst>
                <a:path w="86994" h="29845">
                  <a:moveTo>
                    <a:pt x="86753" y="29375"/>
                  </a:moveTo>
                  <a:lnTo>
                    <a:pt x="0" y="29375"/>
                  </a:lnTo>
                  <a:lnTo>
                    <a:pt x="0" y="0"/>
                  </a:lnTo>
                  <a:lnTo>
                    <a:pt x="86753" y="0"/>
                  </a:lnTo>
                  <a:lnTo>
                    <a:pt x="86753" y="29375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2303322" y="5625566"/>
              <a:ext cx="52705" cy="227965"/>
            </a:xfrm>
            <a:custGeom>
              <a:avLst/>
              <a:gdLst/>
              <a:ahLst/>
              <a:cxnLst/>
              <a:rect l="l" t="t" r="r" b="b"/>
              <a:pathLst>
                <a:path w="52705" h="227964">
                  <a:moveTo>
                    <a:pt x="52577" y="227431"/>
                  </a:moveTo>
                  <a:lnTo>
                    <a:pt x="0" y="227431"/>
                  </a:lnTo>
                  <a:lnTo>
                    <a:pt x="0" y="0"/>
                  </a:lnTo>
                  <a:lnTo>
                    <a:pt x="52577" y="0"/>
                  </a:lnTo>
                  <a:lnTo>
                    <a:pt x="52577" y="227431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2439238" y="6120066"/>
              <a:ext cx="99060" cy="60960"/>
            </a:xfrm>
            <a:custGeom>
              <a:avLst/>
              <a:gdLst/>
              <a:ahLst/>
              <a:cxnLst/>
              <a:rect l="l" t="t" r="r" b="b"/>
              <a:pathLst>
                <a:path w="99060" h="60960">
                  <a:moveTo>
                    <a:pt x="99034" y="0"/>
                  </a:moveTo>
                  <a:lnTo>
                    <a:pt x="0" y="0"/>
                  </a:lnTo>
                  <a:lnTo>
                    <a:pt x="0" y="60769"/>
                  </a:lnTo>
                  <a:lnTo>
                    <a:pt x="99034" y="60769"/>
                  </a:lnTo>
                  <a:lnTo>
                    <a:pt x="9903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2439225" y="6120053"/>
              <a:ext cx="99060" cy="60960"/>
            </a:xfrm>
            <a:custGeom>
              <a:avLst/>
              <a:gdLst/>
              <a:ahLst/>
              <a:cxnLst/>
              <a:rect l="l" t="t" r="r" b="b"/>
              <a:pathLst>
                <a:path w="99060" h="60960">
                  <a:moveTo>
                    <a:pt x="99047" y="60782"/>
                  </a:moveTo>
                  <a:lnTo>
                    <a:pt x="0" y="60782"/>
                  </a:lnTo>
                  <a:lnTo>
                    <a:pt x="0" y="0"/>
                  </a:lnTo>
                  <a:lnTo>
                    <a:pt x="99047" y="0"/>
                  </a:lnTo>
                  <a:lnTo>
                    <a:pt x="99047" y="60782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2310828" y="5625566"/>
              <a:ext cx="31115" cy="181610"/>
            </a:xfrm>
            <a:custGeom>
              <a:avLst/>
              <a:gdLst/>
              <a:ahLst/>
              <a:cxnLst/>
              <a:rect l="l" t="t" r="r" b="b"/>
              <a:pathLst>
                <a:path w="31114" h="181610">
                  <a:moveTo>
                    <a:pt x="30721" y="0"/>
                  </a:moveTo>
                  <a:lnTo>
                    <a:pt x="0" y="0"/>
                  </a:lnTo>
                  <a:lnTo>
                    <a:pt x="0" y="181000"/>
                  </a:lnTo>
                  <a:lnTo>
                    <a:pt x="30721" y="181000"/>
                  </a:lnTo>
                  <a:lnTo>
                    <a:pt x="3072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2310828" y="5625566"/>
              <a:ext cx="31115" cy="181610"/>
            </a:xfrm>
            <a:custGeom>
              <a:avLst/>
              <a:gdLst/>
              <a:ahLst/>
              <a:cxnLst/>
              <a:rect l="l" t="t" r="r" b="b"/>
              <a:pathLst>
                <a:path w="31114" h="181610">
                  <a:moveTo>
                    <a:pt x="30721" y="181000"/>
                  </a:moveTo>
                  <a:lnTo>
                    <a:pt x="0" y="181000"/>
                  </a:lnTo>
                  <a:lnTo>
                    <a:pt x="0" y="0"/>
                  </a:lnTo>
                  <a:lnTo>
                    <a:pt x="30721" y="0"/>
                  </a:lnTo>
                  <a:lnTo>
                    <a:pt x="30721" y="181000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2317661" y="5656986"/>
              <a:ext cx="14604" cy="121920"/>
            </a:xfrm>
            <a:custGeom>
              <a:avLst/>
              <a:gdLst/>
              <a:ahLst/>
              <a:cxnLst/>
              <a:rect l="l" t="t" r="r" b="b"/>
              <a:pathLst>
                <a:path w="14605" h="121920">
                  <a:moveTo>
                    <a:pt x="14338" y="0"/>
                  </a:moveTo>
                  <a:lnTo>
                    <a:pt x="0" y="0"/>
                  </a:lnTo>
                  <a:lnTo>
                    <a:pt x="0" y="121577"/>
                  </a:lnTo>
                  <a:lnTo>
                    <a:pt x="14338" y="121577"/>
                  </a:lnTo>
                  <a:lnTo>
                    <a:pt x="143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2317661" y="5656986"/>
              <a:ext cx="14604" cy="121920"/>
            </a:xfrm>
            <a:custGeom>
              <a:avLst/>
              <a:gdLst/>
              <a:ahLst/>
              <a:cxnLst/>
              <a:rect l="l" t="t" r="r" b="b"/>
              <a:pathLst>
                <a:path w="14605" h="121920">
                  <a:moveTo>
                    <a:pt x="14338" y="121577"/>
                  </a:moveTo>
                  <a:lnTo>
                    <a:pt x="0" y="121577"/>
                  </a:lnTo>
                  <a:lnTo>
                    <a:pt x="0" y="0"/>
                  </a:lnTo>
                  <a:lnTo>
                    <a:pt x="14338" y="0"/>
                  </a:lnTo>
                  <a:lnTo>
                    <a:pt x="14338" y="121577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2317661" y="5625566"/>
              <a:ext cx="14604" cy="22225"/>
            </a:xfrm>
            <a:custGeom>
              <a:avLst/>
              <a:gdLst/>
              <a:ahLst/>
              <a:cxnLst/>
              <a:rect l="l" t="t" r="r" b="b"/>
              <a:pathLst>
                <a:path w="14605" h="22225">
                  <a:moveTo>
                    <a:pt x="14338" y="0"/>
                  </a:moveTo>
                  <a:lnTo>
                    <a:pt x="0" y="0"/>
                  </a:lnTo>
                  <a:lnTo>
                    <a:pt x="0" y="21856"/>
                  </a:lnTo>
                  <a:lnTo>
                    <a:pt x="14338" y="21856"/>
                  </a:lnTo>
                  <a:lnTo>
                    <a:pt x="14338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2317661" y="5625566"/>
              <a:ext cx="14604" cy="22225"/>
            </a:xfrm>
            <a:custGeom>
              <a:avLst/>
              <a:gdLst/>
              <a:ahLst/>
              <a:cxnLst/>
              <a:rect l="l" t="t" r="r" b="b"/>
              <a:pathLst>
                <a:path w="14605" h="22225">
                  <a:moveTo>
                    <a:pt x="14338" y="21856"/>
                  </a:moveTo>
                  <a:lnTo>
                    <a:pt x="0" y="21856"/>
                  </a:lnTo>
                  <a:lnTo>
                    <a:pt x="0" y="0"/>
                  </a:lnTo>
                  <a:lnTo>
                    <a:pt x="14338" y="0"/>
                  </a:lnTo>
                  <a:lnTo>
                    <a:pt x="14338" y="21856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329838" y="5589371"/>
              <a:ext cx="86995" cy="29209"/>
            </a:xfrm>
            <a:custGeom>
              <a:avLst/>
              <a:gdLst/>
              <a:ahLst/>
              <a:cxnLst/>
              <a:rect l="l" t="t" r="r" b="b"/>
              <a:pathLst>
                <a:path w="86995" h="29210">
                  <a:moveTo>
                    <a:pt x="86740" y="0"/>
                  </a:moveTo>
                  <a:lnTo>
                    <a:pt x="0" y="0"/>
                  </a:lnTo>
                  <a:lnTo>
                    <a:pt x="0" y="28689"/>
                  </a:lnTo>
                  <a:lnTo>
                    <a:pt x="86740" y="28689"/>
                  </a:lnTo>
                  <a:lnTo>
                    <a:pt x="867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329838" y="5589371"/>
              <a:ext cx="86995" cy="29209"/>
            </a:xfrm>
            <a:custGeom>
              <a:avLst/>
              <a:gdLst/>
              <a:ahLst/>
              <a:cxnLst/>
              <a:rect l="l" t="t" r="r" b="b"/>
              <a:pathLst>
                <a:path w="86995" h="29210">
                  <a:moveTo>
                    <a:pt x="86740" y="28689"/>
                  </a:moveTo>
                  <a:lnTo>
                    <a:pt x="0" y="28689"/>
                  </a:lnTo>
                  <a:lnTo>
                    <a:pt x="0" y="0"/>
                  </a:lnTo>
                  <a:lnTo>
                    <a:pt x="86740" y="0"/>
                  </a:lnTo>
                  <a:lnTo>
                    <a:pt x="86740" y="28689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329838" y="5906274"/>
              <a:ext cx="86995" cy="29209"/>
            </a:xfrm>
            <a:custGeom>
              <a:avLst/>
              <a:gdLst/>
              <a:ahLst/>
              <a:cxnLst/>
              <a:rect l="l" t="t" r="r" b="b"/>
              <a:pathLst>
                <a:path w="86995" h="29210">
                  <a:moveTo>
                    <a:pt x="86740" y="0"/>
                  </a:moveTo>
                  <a:lnTo>
                    <a:pt x="0" y="0"/>
                  </a:lnTo>
                  <a:lnTo>
                    <a:pt x="0" y="28689"/>
                  </a:lnTo>
                  <a:lnTo>
                    <a:pt x="86740" y="28689"/>
                  </a:lnTo>
                  <a:lnTo>
                    <a:pt x="8674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329838" y="5906274"/>
              <a:ext cx="86995" cy="29209"/>
            </a:xfrm>
            <a:custGeom>
              <a:avLst/>
              <a:gdLst/>
              <a:ahLst/>
              <a:cxnLst/>
              <a:rect l="l" t="t" r="r" b="b"/>
              <a:pathLst>
                <a:path w="86995" h="29210">
                  <a:moveTo>
                    <a:pt x="86740" y="28689"/>
                  </a:moveTo>
                  <a:lnTo>
                    <a:pt x="0" y="28689"/>
                  </a:lnTo>
                  <a:lnTo>
                    <a:pt x="0" y="0"/>
                  </a:lnTo>
                  <a:lnTo>
                    <a:pt x="86740" y="0"/>
                  </a:lnTo>
                  <a:lnTo>
                    <a:pt x="86740" y="28689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332568" y="5625566"/>
              <a:ext cx="52705" cy="227965"/>
            </a:xfrm>
            <a:custGeom>
              <a:avLst/>
              <a:gdLst/>
              <a:ahLst/>
              <a:cxnLst/>
              <a:rect l="l" t="t" r="r" b="b"/>
              <a:pathLst>
                <a:path w="52704" h="227964">
                  <a:moveTo>
                    <a:pt x="52578" y="227431"/>
                  </a:moveTo>
                  <a:lnTo>
                    <a:pt x="0" y="227431"/>
                  </a:lnTo>
                  <a:lnTo>
                    <a:pt x="0" y="0"/>
                  </a:lnTo>
                  <a:lnTo>
                    <a:pt x="52578" y="0"/>
                  </a:lnTo>
                  <a:lnTo>
                    <a:pt x="52578" y="227431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340074" y="5625566"/>
              <a:ext cx="31750" cy="181610"/>
            </a:xfrm>
            <a:custGeom>
              <a:avLst/>
              <a:gdLst/>
              <a:ahLst/>
              <a:cxnLst/>
              <a:rect l="l" t="t" r="r" b="b"/>
              <a:pathLst>
                <a:path w="31750" h="181610">
                  <a:moveTo>
                    <a:pt x="31419" y="0"/>
                  </a:moveTo>
                  <a:lnTo>
                    <a:pt x="0" y="0"/>
                  </a:lnTo>
                  <a:lnTo>
                    <a:pt x="0" y="181000"/>
                  </a:lnTo>
                  <a:lnTo>
                    <a:pt x="31419" y="181000"/>
                  </a:lnTo>
                  <a:lnTo>
                    <a:pt x="3141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340074" y="5625566"/>
              <a:ext cx="31750" cy="181610"/>
            </a:xfrm>
            <a:custGeom>
              <a:avLst/>
              <a:gdLst/>
              <a:ahLst/>
              <a:cxnLst/>
              <a:rect l="l" t="t" r="r" b="b"/>
              <a:pathLst>
                <a:path w="31750" h="181610">
                  <a:moveTo>
                    <a:pt x="31419" y="181000"/>
                  </a:moveTo>
                  <a:lnTo>
                    <a:pt x="0" y="181000"/>
                  </a:lnTo>
                  <a:lnTo>
                    <a:pt x="0" y="0"/>
                  </a:lnTo>
                  <a:lnTo>
                    <a:pt x="31419" y="0"/>
                  </a:lnTo>
                  <a:lnTo>
                    <a:pt x="31419" y="181000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346907" y="5656986"/>
              <a:ext cx="14604" cy="121920"/>
            </a:xfrm>
            <a:custGeom>
              <a:avLst/>
              <a:gdLst/>
              <a:ahLst/>
              <a:cxnLst/>
              <a:rect l="l" t="t" r="r" b="b"/>
              <a:pathLst>
                <a:path w="14604" h="121920">
                  <a:moveTo>
                    <a:pt x="14363" y="0"/>
                  </a:moveTo>
                  <a:lnTo>
                    <a:pt x="0" y="0"/>
                  </a:lnTo>
                  <a:lnTo>
                    <a:pt x="0" y="121577"/>
                  </a:lnTo>
                  <a:lnTo>
                    <a:pt x="14363" y="121577"/>
                  </a:lnTo>
                  <a:lnTo>
                    <a:pt x="1436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346907" y="5656986"/>
              <a:ext cx="14604" cy="121920"/>
            </a:xfrm>
            <a:custGeom>
              <a:avLst/>
              <a:gdLst/>
              <a:ahLst/>
              <a:cxnLst/>
              <a:rect l="l" t="t" r="r" b="b"/>
              <a:pathLst>
                <a:path w="14604" h="121920">
                  <a:moveTo>
                    <a:pt x="14363" y="121577"/>
                  </a:moveTo>
                  <a:lnTo>
                    <a:pt x="0" y="121577"/>
                  </a:lnTo>
                  <a:lnTo>
                    <a:pt x="0" y="0"/>
                  </a:lnTo>
                  <a:lnTo>
                    <a:pt x="14363" y="0"/>
                  </a:lnTo>
                  <a:lnTo>
                    <a:pt x="14363" y="121577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346907" y="5625566"/>
              <a:ext cx="14604" cy="22225"/>
            </a:xfrm>
            <a:custGeom>
              <a:avLst/>
              <a:gdLst/>
              <a:ahLst/>
              <a:cxnLst/>
              <a:rect l="l" t="t" r="r" b="b"/>
              <a:pathLst>
                <a:path w="14604" h="22225">
                  <a:moveTo>
                    <a:pt x="14363" y="0"/>
                  </a:moveTo>
                  <a:lnTo>
                    <a:pt x="0" y="0"/>
                  </a:lnTo>
                  <a:lnTo>
                    <a:pt x="0" y="21856"/>
                  </a:lnTo>
                  <a:lnTo>
                    <a:pt x="14363" y="21856"/>
                  </a:lnTo>
                  <a:lnTo>
                    <a:pt x="14363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346907" y="5625566"/>
              <a:ext cx="14604" cy="22225"/>
            </a:xfrm>
            <a:custGeom>
              <a:avLst/>
              <a:gdLst/>
              <a:ahLst/>
              <a:cxnLst/>
              <a:rect l="l" t="t" r="r" b="b"/>
              <a:pathLst>
                <a:path w="14604" h="22225">
                  <a:moveTo>
                    <a:pt x="14363" y="21856"/>
                  </a:moveTo>
                  <a:lnTo>
                    <a:pt x="0" y="21856"/>
                  </a:lnTo>
                  <a:lnTo>
                    <a:pt x="0" y="0"/>
                  </a:lnTo>
                  <a:lnTo>
                    <a:pt x="14363" y="0"/>
                  </a:lnTo>
                  <a:lnTo>
                    <a:pt x="14363" y="21856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" name="object 7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325990" y="6210439"/>
              <a:ext cx="94437" cy="271348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325990" y="6519849"/>
              <a:ext cx="94437" cy="271322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325990" y="6823100"/>
              <a:ext cx="94437" cy="271322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325990" y="7127036"/>
              <a:ext cx="94437" cy="270662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2814180" y="6096152"/>
              <a:ext cx="52705" cy="227329"/>
            </a:xfrm>
            <a:custGeom>
              <a:avLst/>
              <a:gdLst/>
              <a:ahLst/>
              <a:cxnLst/>
              <a:rect l="l" t="t" r="r" b="b"/>
              <a:pathLst>
                <a:path w="52705" h="227329">
                  <a:moveTo>
                    <a:pt x="52603" y="226745"/>
                  </a:moveTo>
                  <a:lnTo>
                    <a:pt x="0" y="226745"/>
                  </a:lnTo>
                  <a:lnTo>
                    <a:pt x="0" y="0"/>
                  </a:lnTo>
                  <a:lnTo>
                    <a:pt x="52603" y="0"/>
                  </a:lnTo>
                  <a:lnTo>
                    <a:pt x="52603" y="226745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2821698" y="6096152"/>
              <a:ext cx="31115" cy="180340"/>
            </a:xfrm>
            <a:custGeom>
              <a:avLst/>
              <a:gdLst/>
              <a:ahLst/>
              <a:cxnLst/>
              <a:rect l="l" t="t" r="r" b="b"/>
              <a:pathLst>
                <a:path w="31114" h="180339">
                  <a:moveTo>
                    <a:pt x="30746" y="0"/>
                  </a:moveTo>
                  <a:lnTo>
                    <a:pt x="0" y="0"/>
                  </a:lnTo>
                  <a:lnTo>
                    <a:pt x="0" y="180314"/>
                  </a:lnTo>
                  <a:lnTo>
                    <a:pt x="30746" y="180314"/>
                  </a:lnTo>
                  <a:lnTo>
                    <a:pt x="307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2821698" y="6096152"/>
              <a:ext cx="31115" cy="180340"/>
            </a:xfrm>
            <a:custGeom>
              <a:avLst/>
              <a:gdLst/>
              <a:ahLst/>
              <a:cxnLst/>
              <a:rect l="l" t="t" r="r" b="b"/>
              <a:pathLst>
                <a:path w="31114" h="180339">
                  <a:moveTo>
                    <a:pt x="30746" y="180314"/>
                  </a:moveTo>
                  <a:lnTo>
                    <a:pt x="0" y="180314"/>
                  </a:lnTo>
                  <a:lnTo>
                    <a:pt x="0" y="0"/>
                  </a:lnTo>
                  <a:lnTo>
                    <a:pt x="30746" y="0"/>
                  </a:lnTo>
                  <a:lnTo>
                    <a:pt x="30746" y="180314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2827845" y="6126886"/>
              <a:ext cx="14604" cy="122555"/>
            </a:xfrm>
            <a:custGeom>
              <a:avLst/>
              <a:gdLst/>
              <a:ahLst/>
              <a:cxnLst/>
              <a:rect l="l" t="t" r="r" b="b"/>
              <a:pathLst>
                <a:path w="14605" h="122554">
                  <a:moveTo>
                    <a:pt x="14350" y="0"/>
                  </a:moveTo>
                  <a:lnTo>
                    <a:pt x="0" y="0"/>
                  </a:lnTo>
                  <a:lnTo>
                    <a:pt x="0" y="122262"/>
                  </a:lnTo>
                  <a:lnTo>
                    <a:pt x="14350" y="122262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2827845" y="6126886"/>
              <a:ext cx="14604" cy="122555"/>
            </a:xfrm>
            <a:custGeom>
              <a:avLst/>
              <a:gdLst/>
              <a:ahLst/>
              <a:cxnLst/>
              <a:rect l="l" t="t" r="r" b="b"/>
              <a:pathLst>
                <a:path w="14605" h="122554">
                  <a:moveTo>
                    <a:pt x="14350" y="122262"/>
                  </a:moveTo>
                  <a:lnTo>
                    <a:pt x="0" y="122262"/>
                  </a:lnTo>
                  <a:lnTo>
                    <a:pt x="0" y="0"/>
                  </a:lnTo>
                  <a:lnTo>
                    <a:pt x="14350" y="0"/>
                  </a:lnTo>
                  <a:lnTo>
                    <a:pt x="14350" y="122262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2827845" y="6096139"/>
              <a:ext cx="14604" cy="22225"/>
            </a:xfrm>
            <a:custGeom>
              <a:avLst/>
              <a:gdLst/>
              <a:ahLst/>
              <a:cxnLst/>
              <a:rect l="l" t="t" r="r" b="b"/>
              <a:pathLst>
                <a:path w="14605" h="22225">
                  <a:moveTo>
                    <a:pt x="14350" y="0"/>
                  </a:moveTo>
                  <a:lnTo>
                    <a:pt x="0" y="0"/>
                  </a:lnTo>
                  <a:lnTo>
                    <a:pt x="0" y="21844"/>
                  </a:lnTo>
                  <a:lnTo>
                    <a:pt x="14350" y="21844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2827845" y="6096152"/>
              <a:ext cx="14604" cy="22225"/>
            </a:xfrm>
            <a:custGeom>
              <a:avLst/>
              <a:gdLst/>
              <a:ahLst/>
              <a:cxnLst/>
              <a:rect l="l" t="t" r="r" b="b"/>
              <a:pathLst>
                <a:path w="14605" h="22225">
                  <a:moveTo>
                    <a:pt x="14350" y="21831"/>
                  </a:moveTo>
                  <a:lnTo>
                    <a:pt x="0" y="21831"/>
                  </a:lnTo>
                  <a:lnTo>
                    <a:pt x="0" y="0"/>
                  </a:lnTo>
                  <a:lnTo>
                    <a:pt x="14350" y="0"/>
                  </a:lnTo>
                  <a:lnTo>
                    <a:pt x="14350" y="21831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2814180" y="6367983"/>
              <a:ext cx="86995" cy="29209"/>
            </a:xfrm>
            <a:custGeom>
              <a:avLst/>
              <a:gdLst/>
              <a:ahLst/>
              <a:cxnLst/>
              <a:rect l="l" t="t" r="r" b="b"/>
              <a:pathLst>
                <a:path w="86994" h="29210">
                  <a:moveTo>
                    <a:pt x="86753" y="0"/>
                  </a:moveTo>
                  <a:lnTo>
                    <a:pt x="0" y="0"/>
                  </a:lnTo>
                  <a:lnTo>
                    <a:pt x="0" y="28676"/>
                  </a:lnTo>
                  <a:lnTo>
                    <a:pt x="86753" y="28676"/>
                  </a:lnTo>
                  <a:lnTo>
                    <a:pt x="867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2814180" y="6367983"/>
              <a:ext cx="86995" cy="29209"/>
            </a:xfrm>
            <a:custGeom>
              <a:avLst/>
              <a:gdLst/>
              <a:ahLst/>
              <a:cxnLst/>
              <a:rect l="l" t="t" r="r" b="b"/>
              <a:pathLst>
                <a:path w="86994" h="29210">
                  <a:moveTo>
                    <a:pt x="86753" y="28676"/>
                  </a:moveTo>
                  <a:lnTo>
                    <a:pt x="0" y="28676"/>
                  </a:lnTo>
                  <a:lnTo>
                    <a:pt x="0" y="0"/>
                  </a:lnTo>
                  <a:lnTo>
                    <a:pt x="86753" y="0"/>
                  </a:lnTo>
                  <a:lnTo>
                    <a:pt x="86753" y="28676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2748622" y="6389154"/>
              <a:ext cx="11430" cy="267335"/>
            </a:xfrm>
            <a:custGeom>
              <a:avLst/>
              <a:gdLst/>
              <a:ahLst/>
              <a:cxnLst/>
              <a:rect l="l" t="t" r="r" b="b"/>
              <a:pathLst>
                <a:path w="11430" h="267334">
                  <a:moveTo>
                    <a:pt x="10922" y="5460"/>
                  </a:moveTo>
                  <a:lnTo>
                    <a:pt x="10922" y="8191"/>
                  </a:lnTo>
                  <a:lnTo>
                    <a:pt x="8191" y="10909"/>
                  </a:lnTo>
                  <a:lnTo>
                    <a:pt x="5448" y="10909"/>
                  </a:lnTo>
                  <a:lnTo>
                    <a:pt x="2717" y="10909"/>
                  </a:lnTo>
                  <a:lnTo>
                    <a:pt x="0" y="8191"/>
                  </a:lnTo>
                  <a:lnTo>
                    <a:pt x="0" y="5460"/>
                  </a:lnTo>
                  <a:lnTo>
                    <a:pt x="0" y="2044"/>
                  </a:lnTo>
                  <a:lnTo>
                    <a:pt x="2717" y="0"/>
                  </a:lnTo>
                  <a:lnTo>
                    <a:pt x="5448" y="0"/>
                  </a:lnTo>
                  <a:lnTo>
                    <a:pt x="8191" y="0"/>
                  </a:lnTo>
                  <a:lnTo>
                    <a:pt x="10922" y="2044"/>
                  </a:lnTo>
                  <a:lnTo>
                    <a:pt x="10922" y="5460"/>
                  </a:lnTo>
                </a:path>
                <a:path w="11430" h="267334">
                  <a:moveTo>
                    <a:pt x="10922" y="261581"/>
                  </a:moveTo>
                  <a:lnTo>
                    <a:pt x="10922" y="264325"/>
                  </a:lnTo>
                  <a:lnTo>
                    <a:pt x="8191" y="267068"/>
                  </a:lnTo>
                  <a:lnTo>
                    <a:pt x="5448" y="267068"/>
                  </a:lnTo>
                  <a:lnTo>
                    <a:pt x="2717" y="267068"/>
                  </a:lnTo>
                  <a:lnTo>
                    <a:pt x="0" y="264325"/>
                  </a:lnTo>
                  <a:lnTo>
                    <a:pt x="0" y="261581"/>
                  </a:lnTo>
                  <a:lnTo>
                    <a:pt x="0" y="258152"/>
                  </a:lnTo>
                  <a:lnTo>
                    <a:pt x="2717" y="256120"/>
                  </a:lnTo>
                  <a:lnTo>
                    <a:pt x="5448" y="256120"/>
                  </a:lnTo>
                  <a:lnTo>
                    <a:pt x="8191" y="256120"/>
                  </a:lnTo>
                  <a:lnTo>
                    <a:pt x="10922" y="258152"/>
                  </a:lnTo>
                  <a:lnTo>
                    <a:pt x="10922" y="261581"/>
                  </a:lnTo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2738373" y="6428765"/>
              <a:ext cx="30480" cy="29209"/>
            </a:xfrm>
            <a:custGeom>
              <a:avLst/>
              <a:gdLst/>
              <a:ahLst/>
              <a:cxnLst/>
              <a:rect l="l" t="t" r="r" b="b"/>
              <a:pathLst>
                <a:path w="30480" h="29210">
                  <a:moveTo>
                    <a:pt x="30048" y="0"/>
                  </a:moveTo>
                  <a:lnTo>
                    <a:pt x="0" y="0"/>
                  </a:lnTo>
                  <a:lnTo>
                    <a:pt x="0" y="28689"/>
                  </a:lnTo>
                  <a:lnTo>
                    <a:pt x="30048" y="28689"/>
                  </a:lnTo>
                  <a:lnTo>
                    <a:pt x="30048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2738373" y="6428765"/>
              <a:ext cx="30480" cy="29209"/>
            </a:xfrm>
            <a:custGeom>
              <a:avLst/>
              <a:gdLst/>
              <a:ahLst/>
              <a:cxnLst/>
              <a:rect l="l" t="t" r="r" b="b"/>
              <a:pathLst>
                <a:path w="30480" h="29210">
                  <a:moveTo>
                    <a:pt x="30048" y="28689"/>
                  </a:moveTo>
                  <a:lnTo>
                    <a:pt x="0" y="28689"/>
                  </a:lnTo>
                  <a:lnTo>
                    <a:pt x="0" y="0"/>
                  </a:lnTo>
                  <a:lnTo>
                    <a:pt x="30048" y="0"/>
                  </a:lnTo>
                  <a:lnTo>
                    <a:pt x="30048" y="28689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2738373" y="6415112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80" h="13970">
                  <a:moveTo>
                    <a:pt x="30048" y="0"/>
                  </a:moveTo>
                  <a:lnTo>
                    <a:pt x="0" y="0"/>
                  </a:lnTo>
                  <a:lnTo>
                    <a:pt x="0" y="13652"/>
                  </a:lnTo>
                  <a:lnTo>
                    <a:pt x="30048" y="13652"/>
                  </a:lnTo>
                  <a:lnTo>
                    <a:pt x="3004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2738373" y="6415112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80" h="13970">
                  <a:moveTo>
                    <a:pt x="30048" y="13652"/>
                  </a:moveTo>
                  <a:lnTo>
                    <a:pt x="0" y="13652"/>
                  </a:lnTo>
                  <a:lnTo>
                    <a:pt x="0" y="0"/>
                  </a:lnTo>
                  <a:lnTo>
                    <a:pt x="30048" y="0"/>
                  </a:lnTo>
                  <a:lnTo>
                    <a:pt x="30048" y="13652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2738373" y="6484099"/>
              <a:ext cx="30480" cy="29209"/>
            </a:xfrm>
            <a:custGeom>
              <a:avLst/>
              <a:gdLst/>
              <a:ahLst/>
              <a:cxnLst/>
              <a:rect l="l" t="t" r="r" b="b"/>
              <a:pathLst>
                <a:path w="30480" h="29209">
                  <a:moveTo>
                    <a:pt x="30048" y="0"/>
                  </a:moveTo>
                  <a:lnTo>
                    <a:pt x="0" y="0"/>
                  </a:lnTo>
                  <a:lnTo>
                    <a:pt x="0" y="28689"/>
                  </a:lnTo>
                  <a:lnTo>
                    <a:pt x="30048" y="28689"/>
                  </a:lnTo>
                  <a:lnTo>
                    <a:pt x="30048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2738373" y="6484099"/>
              <a:ext cx="30480" cy="29209"/>
            </a:xfrm>
            <a:custGeom>
              <a:avLst/>
              <a:gdLst/>
              <a:ahLst/>
              <a:cxnLst/>
              <a:rect l="l" t="t" r="r" b="b"/>
              <a:pathLst>
                <a:path w="30480" h="29209">
                  <a:moveTo>
                    <a:pt x="30048" y="28689"/>
                  </a:moveTo>
                  <a:lnTo>
                    <a:pt x="0" y="28689"/>
                  </a:lnTo>
                  <a:lnTo>
                    <a:pt x="0" y="0"/>
                  </a:lnTo>
                  <a:lnTo>
                    <a:pt x="30048" y="0"/>
                  </a:lnTo>
                  <a:lnTo>
                    <a:pt x="30048" y="28689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2738373" y="6470421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80" h="13970">
                  <a:moveTo>
                    <a:pt x="30048" y="0"/>
                  </a:moveTo>
                  <a:lnTo>
                    <a:pt x="0" y="0"/>
                  </a:lnTo>
                  <a:lnTo>
                    <a:pt x="0" y="13677"/>
                  </a:lnTo>
                  <a:lnTo>
                    <a:pt x="30048" y="13677"/>
                  </a:lnTo>
                  <a:lnTo>
                    <a:pt x="3004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738373" y="6470408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80" h="13970">
                  <a:moveTo>
                    <a:pt x="30048" y="13690"/>
                  </a:moveTo>
                  <a:lnTo>
                    <a:pt x="0" y="13690"/>
                  </a:lnTo>
                  <a:lnTo>
                    <a:pt x="0" y="0"/>
                  </a:lnTo>
                  <a:lnTo>
                    <a:pt x="30048" y="0"/>
                  </a:lnTo>
                  <a:lnTo>
                    <a:pt x="30048" y="13690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2738373" y="6538721"/>
              <a:ext cx="30480" cy="29209"/>
            </a:xfrm>
            <a:custGeom>
              <a:avLst/>
              <a:gdLst/>
              <a:ahLst/>
              <a:cxnLst/>
              <a:rect l="l" t="t" r="r" b="b"/>
              <a:pathLst>
                <a:path w="30480" h="29209">
                  <a:moveTo>
                    <a:pt x="30048" y="0"/>
                  </a:moveTo>
                  <a:lnTo>
                    <a:pt x="0" y="0"/>
                  </a:lnTo>
                  <a:lnTo>
                    <a:pt x="0" y="28689"/>
                  </a:lnTo>
                  <a:lnTo>
                    <a:pt x="30048" y="28689"/>
                  </a:lnTo>
                  <a:lnTo>
                    <a:pt x="30048" y="0"/>
                  </a:lnTo>
                  <a:close/>
                </a:path>
              </a:pathLst>
            </a:custGeom>
            <a:solidFill>
              <a:srgbClr val="9A9C9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2738373" y="6538721"/>
              <a:ext cx="30480" cy="29209"/>
            </a:xfrm>
            <a:custGeom>
              <a:avLst/>
              <a:gdLst/>
              <a:ahLst/>
              <a:cxnLst/>
              <a:rect l="l" t="t" r="r" b="b"/>
              <a:pathLst>
                <a:path w="30480" h="29209">
                  <a:moveTo>
                    <a:pt x="30048" y="28689"/>
                  </a:moveTo>
                  <a:lnTo>
                    <a:pt x="0" y="28689"/>
                  </a:lnTo>
                  <a:lnTo>
                    <a:pt x="0" y="0"/>
                  </a:lnTo>
                  <a:lnTo>
                    <a:pt x="30048" y="0"/>
                  </a:lnTo>
                  <a:lnTo>
                    <a:pt x="30048" y="28689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2738373" y="6525069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80" h="13970">
                  <a:moveTo>
                    <a:pt x="30048" y="0"/>
                  </a:moveTo>
                  <a:lnTo>
                    <a:pt x="0" y="0"/>
                  </a:lnTo>
                  <a:lnTo>
                    <a:pt x="0" y="13652"/>
                  </a:lnTo>
                  <a:lnTo>
                    <a:pt x="30048" y="13652"/>
                  </a:lnTo>
                  <a:lnTo>
                    <a:pt x="3004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2738373" y="6525069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80" h="13970">
                  <a:moveTo>
                    <a:pt x="30048" y="13652"/>
                  </a:moveTo>
                  <a:lnTo>
                    <a:pt x="0" y="13652"/>
                  </a:lnTo>
                  <a:lnTo>
                    <a:pt x="0" y="0"/>
                  </a:lnTo>
                  <a:lnTo>
                    <a:pt x="30048" y="0"/>
                  </a:lnTo>
                  <a:lnTo>
                    <a:pt x="30048" y="13652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2738373" y="6594043"/>
              <a:ext cx="30480" cy="29209"/>
            </a:xfrm>
            <a:custGeom>
              <a:avLst/>
              <a:gdLst/>
              <a:ahLst/>
              <a:cxnLst/>
              <a:rect l="l" t="t" r="r" b="b"/>
              <a:pathLst>
                <a:path w="30480" h="29209">
                  <a:moveTo>
                    <a:pt x="30048" y="0"/>
                  </a:moveTo>
                  <a:lnTo>
                    <a:pt x="0" y="0"/>
                  </a:lnTo>
                  <a:lnTo>
                    <a:pt x="0" y="28701"/>
                  </a:lnTo>
                  <a:lnTo>
                    <a:pt x="30048" y="28701"/>
                  </a:lnTo>
                  <a:lnTo>
                    <a:pt x="3004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2738373" y="6594043"/>
              <a:ext cx="30480" cy="29209"/>
            </a:xfrm>
            <a:custGeom>
              <a:avLst/>
              <a:gdLst/>
              <a:ahLst/>
              <a:cxnLst/>
              <a:rect l="l" t="t" r="r" b="b"/>
              <a:pathLst>
                <a:path w="30480" h="29209">
                  <a:moveTo>
                    <a:pt x="30048" y="28701"/>
                  </a:moveTo>
                  <a:lnTo>
                    <a:pt x="0" y="28701"/>
                  </a:lnTo>
                  <a:lnTo>
                    <a:pt x="0" y="0"/>
                  </a:lnTo>
                  <a:lnTo>
                    <a:pt x="30048" y="0"/>
                  </a:lnTo>
                  <a:lnTo>
                    <a:pt x="30048" y="28701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2738373" y="6580390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80" h="13970">
                  <a:moveTo>
                    <a:pt x="30048" y="0"/>
                  </a:moveTo>
                  <a:lnTo>
                    <a:pt x="0" y="0"/>
                  </a:lnTo>
                  <a:lnTo>
                    <a:pt x="0" y="13652"/>
                  </a:lnTo>
                  <a:lnTo>
                    <a:pt x="30048" y="13652"/>
                  </a:lnTo>
                  <a:lnTo>
                    <a:pt x="3004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2738373" y="6580390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80" h="13970">
                  <a:moveTo>
                    <a:pt x="30048" y="13652"/>
                  </a:moveTo>
                  <a:lnTo>
                    <a:pt x="0" y="13652"/>
                  </a:lnTo>
                  <a:lnTo>
                    <a:pt x="0" y="0"/>
                  </a:lnTo>
                  <a:lnTo>
                    <a:pt x="30048" y="0"/>
                  </a:lnTo>
                  <a:lnTo>
                    <a:pt x="30048" y="13652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2717888" y="6404178"/>
              <a:ext cx="149225" cy="236854"/>
            </a:xfrm>
            <a:custGeom>
              <a:avLst/>
              <a:gdLst/>
              <a:ahLst/>
              <a:cxnLst/>
              <a:rect l="l" t="t" r="r" b="b"/>
              <a:pathLst>
                <a:path w="149225" h="236854">
                  <a:moveTo>
                    <a:pt x="70345" y="236321"/>
                  </a:moveTo>
                  <a:lnTo>
                    <a:pt x="0" y="236321"/>
                  </a:lnTo>
                  <a:lnTo>
                    <a:pt x="0" y="0"/>
                  </a:lnTo>
                  <a:lnTo>
                    <a:pt x="70345" y="0"/>
                  </a:lnTo>
                  <a:lnTo>
                    <a:pt x="70345" y="236321"/>
                  </a:lnTo>
                  <a:close/>
                </a:path>
                <a:path w="149225" h="236854">
                  <a:moveTo>
                    <a:pt x="148894" y="230174"/>
                  </a:moveTo>
                  <a:lnTo>
                    <a:pt x="96291" y="230174"/>
                  </a:lnTo>
                  <a:lnTo>
                    <a:pt x="96291" y="2717"/>
                  </a:lnTo>
                  <a:lnTo>
                    <a:pt x="148894" y="2717"/>
                  </a:lnTo>
                  <a:lnTo>
                    <a:pt x="148894" y="230174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2821698" y="6406908"/>
              <a:ext cx="31115" cy="181610"/>
            </a:xfrm>
            <a:custGeom>
              <a:avLst/>
              <a:gdLst/>
              <a:ahLst/>
              <a:cxnLst/>
              <a:rect l="l" t="t" r="r" b="b"/>
              <a:pathLst>
                <a:path w="31114" h="181609">
                  <a:moveTo>
                    <a:pt x="30746" y="0"/>
                  </a:moveTo>
                  <a:lnTo>
                    <a:pt x="0" y="0"/>
                  </a:lnTo>
                  <a:lnTo>
                    <a:pt x="0" y="180987"/>
                  </a:lnTo>
                  <a:lnTo>
                    <a:pt x="30746" y="180987"/>
                  </a:lnTo>
                  <a:lnTo>
                    <a:pt x="307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2821698" y="6406895"/>
              <a:ext cx="31115" cy="181610"/>
            </a:xfrm>
            <a:custGeom>
              <a:avLst/>
              <a:gdLst/>
              <a:ahLst/>
              <a:cxnLst/>
              <a:rect l="l" t="t" r="r" b="b"/>
              <a:pathLst>
                <a:path w="31114" h="181609">
                  <a:moveTo>
                    <a:pt x="30746" y="181000"/>
                  </a:moveTo>
                  <a:lnTo>
                    <a:pt x="0" y="181000"/>
                  </a:lnTo>
                  <a:lnTo>
                    <a:pt x="0" y="0"/>
                  </a:lnTo>
                  <a:lnTo>
                    <a:pt x="30746" y="0"/>
                  </a:lnTo>
                  <a:lnTo>
                    <a:pt x="30746" y="181000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2827845" y="6438328"/>
              <a:ext cx="14604" cy="121920"/>
            </a:xfrm>
            <a:custGeom>
              <a:avLst/>
              <a:gdLst/>
              <a:ahLst/>
              <a:cxnLst/>
              <a:rect l="l" t="t" r="r" b="b"/>
              <a:pathLst>
                <a:path w="14605" h="121920">
                  <a:moveTo>
                    <a:pt x="14350" y="0"/>
                  </a:moveTo>
                  <a:lnTo>
                    <a:pt x="0" y="0"/>
                  </a:lnTo>
                  <a:lnTo>
                    <a:pt x="0" y="121577"/>
                  </a:lnTo>
                  <a:lnTo>
                    <a:pt x="14350" y="121577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2827845" y="6438328"/>
              <a:ext cx="14604" cy="121920"/>
            </a:xfrm>
            <a:custGeom>
              <a:avLst/>
              <a:gdLst/>
              <a:ahLst/>
              <a:cxnLst/>
              <a:rect l="l" t="t" r="r" b="b"/>
              <a:pathLst>
                <a:path w="14605" h="121920">
                  <a:moveTo>
                    <a:pt x="14350" y="121577"/>
                  </a:moveTo>
                  <a:lnTo>
                    <a:pt x="0" y="121577"/>
                  </a:lnTo>
                  <a:lnTo>
                    <a:pt x="0" y="0"/>
                  </a:lnTo>
                  <a:lnTo>
                    <a:pt x="14350" y="0"/>
                  </a:lnTo>
                  <a:lnTo>
                    <a:pt x="14350" y="121577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2827845" y="6406895"/>
              <a:ext cx="14604" cy="22225"/>
            </a:xfrm>
            <a:custGeom>
              <a:avLst/>
              <a:gdLst/>
              <a:ahLst/>
              <a:cxnLst/>
              <a:rect l="l" t="t" r="r" b="b"/>
              <a:pathLst>
                <a:path w="14605" h="22225">
                  <a:moveTo>
                    <a:pt x="14350" y="0"/>
                  </a:moveTo>
                  <a:lnTo>
                    <a:pt x="0" y="0"/>
                  </a:lnTo>
                  <a:lnTo>
                    <a:pt x="0" y="21869"/>
                  </a:lnTo>
                  <a:lnTo>
                    <a:pt x="14350" y="21869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2827845" y="6406895"/>
              <a:ext cx="14604" cy="22225"/>
            </a:xfrm>
            <a:custGeom>
              <a:avLst/>
              <a:gdLst/>
              <a:ahLst/>
              <a:cxnLst/>
              <a:rect l="l" t="t" r="r" b="b"/>
              <a:pathLst>
                <a:path w="14605" h="22225">
                  <a:moveTo>
                    <a:pt x="14350" y="21869"/>
                  </a:moveTo>
                  <a:lnTo>
                    <a:pt x="0" y="21869"/>
                  </a:lnTo>
                  <a:lnTo>
                    <a:pt x="0" y="0"/>
                  </a:lnTo>
                  <a:lnTo>
                    <a:pt x="14350" y="0"/>
                  </a:lnTo>
                  <a:lnTo>
                    <a:pt x="14350" y="21869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2748622" y="6694449"/>
              <a:ext cx="11430" cy="267335"/>
            </a:xfrm>
            <a:custGeom>
              <a:avLst/>
              <a:gdLst/>
              <a:ahLst/>
              <a:cxnLst/>
              <a:rect l="l" t="t" r="r" b="b"/>
              <a:pathLst>
                <a:path w="11430" h="267334">
                  <a:moveTo>
                    <a:pt x="10922" y="5460"/>
                  </a:moveTo>
                  <a:lnTo>
                    <a:pt x="10922" y="8178"/>
                  </a:lnTo>
                  <a:lnTo>
                    <a:pt x="8191" y="10921"/>
                  </a:lnTo>
                  <a:lnTo>
                    <a:pt x="5448" y="10921"/>
                  </a:lnTo>
                  <a:lnTo>
                    <a:pt x="2717" y="10921"/>
                  </a:lnTo>
                  <a:lnTo>
                    <a:pt x="0" y="8178"/>
                  </a:lnTo>
                  <a:lnTo>
                    <a:pt x="0" y="5460"/>
                  </a:lnTo>
                  <a:lnTo>
                    <a:pt x="0" y="2044"/>
                  </a:lnTo>
                  <a:lnTo>
                    <a:pt x="2717" y="0"/>
                  </a:lnTo>
                  <a:lnTo>
                    <a:pt x="5448" y="0"/>
                  </a:lnTo>
                  <a:lnTo>
                    <a:pt x="8191" y="0"/>
                  </a:lnTo>
                  <a:lnTo>
                    <a:pt x="10922" y="2044"/>
                  </a:lnTo>
                  <a:lnTo>
                    <a:pt x="10922" y="5460"/>
                  </a:lnTo>
                </a:path>
                <a:path w="11430" h="267334">
                  <a:moveTo>
                    <a:pt x="10922" y="261581"/>
                  </a:moveTo>
                  <a:lnTo>
                    <a:pt x="10922" y="264312"/>
                  </a:lnTo>
                  <a:lnTo>
                    <a:pt x="8191" y="267068"/>
                  </a:lnTo>
                  <a:lnTo>
                    <a:pt x="5448" y="267068"/>
                  </a:lnTo>
                  <a:lnTo>
                    <a:pt x="2717" y="267068"/>
                  </a:lnTo>
                  <a:lnTo>
                    <a:pt x="0" y="264312"/>
                  </a:lnTo>
                  <a:lnTo>
                    <a:pt x="0" y="261581"/>
                  </a:lnTo>
                  <a:lnTo>
                    <a:pt x="0" y="258152"/>
                  </a:lnTo>
                  <a:lnTo>
                    <a:pt x="2717" y="256120"/>
                  </a:lnTo>
                  <a:lnTo>
                    <a:pt x="5448" y="256120"/>
                  </a:lnTo>
                  <a:lnTo>
                    <a:pt x="8191" y="256120"/>
                  </a:lnTo>
                  <a:lnTo>
                    <a:pt x="10922" y="258152"/>
                  </a:lnTo>
                  <a:lnTo>
                    <a:pt x="10922" y="261581"/>
                  </a:lnTo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2814180" y="6673278"/>
              <a:ext cx="86995" cy="29209"/>
            </a:xfrm>
            <a:custGeom>
              <a:avLst/>
              <a:gdLst/>
              <a:ahLst/>
              <a:cxnLst/>
              <a:rect l="l" t="t" r="r" b="b"/>
              <a:pathLst>
                <a:path w="86994" h="29209">
                  <a:moveTo>
                    <a:pt x="86753" y="0"/>
                  </a:moveTo>
                  <a:lnTo>
                    <a:pt x="0" y="0"/>
                  </a:lnTo>
                  <a:lnTo>
                    <a:pt x="0" y="28676"/>
                  </a:lnTo>
                  <a:lnTo>
                    <a:pt x="86753" y="28676"/>
                  </a:lnTo>
                  <a:lnTo>
                    <a:pt x="867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2814180" y="6673278"/>
              <a:ext cx="86995" cy="29209"/>
            </a:xfrm>
            <a:custGeom>
              <a:avLst/>
              <a:gdLst/>
              <a:ahLst/>
              <a:cxnLst/>
              <a:rect l="l" t="t" r="r" b="b"/>
              <a:pathLst>
                <a:path w="86994" h="29209">
                  <a:moveTo>
                    <a:pt x="86753" y="28676"/>
                  </a:moveTo>
                  <a:lnTo>
                    <a:pt x="0" y="28676"/>
                  </a:lnTo>
                  <a:lnTo>
                    <a:pt x="0" y="0"/>
                  </a:lnTo>
                  <a:lnTo>
                    <a:pt x="86753" y="0"/>
                  </a:lnTo>
                  <a:lnTo>
                    <a:pt x="86753" y="28676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2717888" y="6709473"/>
              <a:ext cx="149225" cy="236854"/>
            </a:xfrm>
            <a:custGeom>
              <a:avLst/>
              <a:gdLst/>
              <a:ahLst/>
              <a:cxnLst/>
              <a:rect l="l" t="t" r="r" b="b"/>
              <a:pathLst>
                <a:path w="149225" h="236854">
                  <a:moveTo>
                    <a:pt x="70345" y="236321"/>
                  </a:moveTo>
                  <a:lnTo>
                    <a:pt x="0" y="236321"/>
                  </a:lnTo>
                  <a:lnTo>
                    <a:pt x="0" y="0"/>
                  </a:lnTo>
                  <a:lnTo>
                    <a:pt x="70345" y="0"/>
                  </a:lnTo>
                  <a:lnTo>
                    <a:pt x="70345" y="236321"/>
                  </a:lnTo>
                  <a:close/>
                </a:path>
                <a:path w="149225" h="236854">
                  <a:moveTo>
                    <a:pt x="148894" y="230174"/>
                  </a:moveTo>
                  <a:lnTo>
                    <a:pt x="96291" y="230174"/>
                  </a:lnTo>
                  <a:lnTo>
                    <a:pt x="96291" y="2730"/>
                  </a:lnTo>
                  <a:lnTo>
                    <a:pt x="148894" y="2730"/>
                  </a:lnTo>
                  <a:lnTo>
                    <a:pt x="148894" y="230174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2821698" y="6712203"/>
              <a:ext cx="31115" cy="181610"/>
            </a:xfrm>
            <a:custGeom>
              <a:avLst/>
              <a:gdLst/>
              <a:ahLst/>
              <a:cxnLst/>
              <a:rect l="l" t="t" r="r" b="b"/>
              <a:pathLst>
                <a:path w="31114" h="181609">
                  <a:moveTo>
                    <a:pt x="30746" y="0"/>
                  </a:moveTo>
                  <a:lnTo>
                    <a:pt x="0" y="0"/>
                  </a:lnTo>
                  <a:lnTo>
                    <a:pt x="0" y="180987"/>
                  </a:lnTo>
                  <a:lnTo>
                    <a:pt x="30746" y="180987"/>
                  </a:lnTo>
                  <a:lnTo>
                    <a:pt x="307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2821698" y="6712203"/>
              <a:ext cx="31115" cy="181610"/>
            </a:xfrm>
            <a:custGeom>
              <a:avLst/>
              <a:gdLst/>
              <a:ahLst/>
              <a:cxnLst/>
              <a:rect l="l" t="t" r="r" b="b"/>
              <a:pathLst>
                <a:path w="31114" h="181609">
                  <a:moveTo>
                    <a:pt x="30746" y="180987"/>
                  </a:moveTo>
                  <a:lnTo>
                    <a:pt x="0" y="180987"/>
                  </a:lnTo>
                  <a:lnTo>
                    <a:pt x="0" y="0"/>
                  </a:lnTo>
                  <a:lnTo>
                    <a:pt x="30746" y="0"/>
                  </a:lnTo>
                  <a:lnTo>
                    <a:pt x="30746" y="180987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2827845" y="6743623"/>
              <a:ext cx="14604" cy="121920"/>
            </a:xfrm>
            <a:custGeom>
              <a:avLst/>
              <a:gdLst/>
              <a:ahLst/>
              <a:cxnLst/>
              <a:rect l="l" t="t" r="r" b="b"/>
              <a:pathLst>
                <a:path w="14605" h="121920">
                  <a:moveTo>
                    <a:pt x="14350" y="0"/>
                  </a:moveTo>
                  <a:lnTo>
                    <a:pt x="0" y="0"/>
                  </a:lnTo>
                  <a:lnTo>
                    <a:pt x="0" y="121577"/>
                  </a:lnTo>
                  <a:lnTo>
                    <a:pt x="14350" y="121577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2827845" y="6743623"/>
              <a:ext cx="14604" cy="121920"/>
            </a:xfrm>
            <a:custGeom>
              <a:avLst/>
              <a:gdLst/>
              <a:ahLst/>
              <a:cxnLst/>
              <a:rect l="l" t="t" r="r" b="b"/>
              <a:pathLst>
                <a:path w="14605" h="121920">
                  <a:moveTo>
                    <a:pt x="14350" y="121577"/>
                  </a:moveTo>
                  <a:lnTo>
                    <a:pt x="0" y="121577"/>
                  </a:lnTo>
                  <a:lnTo>
                    <a:pt x="0" y="0"/>
                  </a:lnTo>
                  <a:lnTo>
                    <a:pt x="14350" y="0"/>
                  </a:lnTo>
                  <a:lnTo>
                    <a:pt x="14350" y="121577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2827845" y="6712203"/>
              <a:ext cx="14604" cy="22225"/>
            </a:xfrm>
            <a:custGeom>
              <a:avLst/>
              <a:gdLst/>
              <a:ahLst/>
              <a:cxnLst/>
              <a:rect l="l" t="t" r="r" b="b"/>
              <a:pathLst>
                <a:path w="14605" h="22225">
                  <a:moveTo>
                    <a:pt x="14350" y="0"/>
                  </a:moveTo>
                  <a:lnTo>
                    <a:pt x="0" y="0"/>
                  </a:lnTo>
                  <a:lnTo>
                    <a:pt x="0" y="21856"/>
                  </a:lnTo>
                  <a:lnTo>
                    <a:pt x="14350" y="21856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2827845" y="6712203"/>
              <a:ext cx="14604" cy="22225"/>
            </a:xfrm>
            <a:custGeom>
              <a:avLst/>
              <a:gdLst/>
              <a:ahLst/>
              <a:cxnLst/>
              <a:rect l="l" t="t" r="r" b="b"/>
              <a:pathLst>
                <a:path w="14605" h="22225">
                  <a:moveTo>
                    <a:pt x="14350" y="21856"/>
                  </a:moveTo>
                  <a:lnTo>
                    <a:pt x="0" y="21856"/>
                  </a:lnTo>
                  <a:lnTo>
                    <a:pt x="0" y="0"/>
                  </a:lnTo>
                  <a:lnTo>
                    <a:pt x="14350" y="0"/>
                  </a:lnTo>
                  <a:lnTo>
                    <a:pt x="14350" y="21856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2814180" y="6982650"/>
              <a:ext cx="86995" cy="29209"/>
            </a:xfrm>
            <a:custGeom>
              <a:avLst/>
              <a:gdLst/>
              <a:ahLst/>
              <a:cxnLst/>
              <a:rect l="l" t="t" r="r" b="b"/>
              <a:pathLst>
                <a:path w="86994" h="29209">
                  <a:moveTo>
                    <a:pt x="86753" y="0"/>
                  </a:moveTo>
                  <a:lnTo>
                    <a:pt x="0" y="0"/>
                  </a:lnTo>
                  <a:lnTo>
                    <a:pt x="0" y="28701"/>
                  </a:lnTo>
                  <a:lnTo>
                    <a:pt x="86753" y="28701"/>
                  </a:lnTo>
                  <a:lnTo>
                    <a:pt x="867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2814180" y="6982650"/>
              <a:ext cx="86995" cy="29209"/>
            </a:xfrm>
            <a:custGeom>
              <a:avLst/>
              <a:gdLst/>
              <a:ahLst/>
              <a:cxnLst/>
              <a:rect l="l" t="t" r="r" b="b"/>
              <a:pathLst>
                <a:path w="86994" h="29209">
                  <a:moveTo>
                    <a:pt x="86753" y="28701"/>
                  </a:moveTo>
                  <a:lnTo>
                    <a:pt x="0" y="28701"/>
                  </a:lnTo>
                  <a:lnTo>
                    <a:pt x="0" y="0"/>
                  </a:lnTo>
                  <a:lnTo>
                    <a:pt x="86753" y="0"/>
                  </a:lnTo>
                  <a:lnTo>
                    <a:pt x="86753" y="28701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2814180" y="7021601"/>
              <a:ext cx="52705" cy="227965"/>
            </a:xfrm>
            <a:custGeom>
              <a:avLst/>
              <a:gdLst/>
              <a:ahLst/>
              <a:cxnLst/>
              <a:rect l="l" t="t" r="r" b="b"/>
              <a:pathLst>
                <a:path w="52705" h="227965">
                  <a:moveTo>
                    <a:pt x="52603" y="227418"/>
                  </a:moveTo>
                  <a:lnTo>
                    <a:pt x="0" y="227418"/>
                  </a:lnTo>
                  <a:lnTo>
                    <a:pt x="0" y="0"/>
                  </a:lnTo>
                  <a:lnTo>
                    <a:pt x="52603" y="0"/>
                  </a:lnTo>
                  <a:lnTo>
                    <a:pt x="52603" y="227418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2821698" y="7021601"/>
              <a:ext cx="31115" cy="181610"/>
            </a:xfrm>
            <a:custGeom>
              <a:avLst/>
              <a:gdLst/>
              <a:ahLst/>
              <a:cxnLst/>
              <a:rect l="l" t="t" r="r" b="b"/>
              <a:pathLst>
                <a:path w="31114" h="181609">
                  <a:moveTo>
                    <a:pt x="30746" y="0"/>
                  </a:moveTo>
                  <a:lnTo>
                    <a:pt x="0" y="0"/>
                  </a:lnTo>
                  <a:lnTo>
                    <a:pt x="0" y="181013"/>
                  </a:lnTo>
                  <a:lnTo>
                    <a:pt x="30746" y="181013"/>
                  </a:lnTo>
                  <a:lnTo>
                    <a:pt x="3074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2821698" y="7021601"/>
              <a:ext cx="31115" cy="181610"/>
            </a:xfrm>
            <a:custGeom>
              <a:avLst/>
              <a:gdLst/>
              <a:ahLst/>
              <a:cxnLst/>
              <a:rect l="l" t="t" r="r" b="b"/>
              <a:pathLst>
                <a:path w="31114" h="181609">
                  <a:moveTo>
                    <a:pt x="30746" y="181013"/>
                  </a:moveTo>
                  <a:lnTo>
                    <a:pt x="0" y="181013"/>
                  </a:lnTo>
                  <a:lnTo>
                    <a:pt x="0" y="0"/>
                  </a:lnTo>
                  <a:lnTo>
                    <a:pt x="30746" y="0"/>
                  </a:lnTo>
                  <a:lnTo>
                    <a:pt x="30746" y="181013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2827845" y="7052995"/>
              <a:ext cx="14604" cy="121920"/>
            </a:xfrm>
            <a:custGeom>
              <a:avLst/>
              <a:gdLst/>
              <a:ahLst/>
              <a:cxnLst/>
              <a:rect l="l" t="t" r="r" b="b"/>
              <a:pathLst>
                <a:path w="14605" h="121920">
                  <a:moveTo>
                    <a:pt x="14350" y="0"/>
                  </a:moveTo>
                  <a:lnTo>
                    <a:pt x="0" y="0"/>
                  </a:lnTo>
                  <a:lnTo>
                    <a:pt x="0" y="121577"/>
                  </a:lnTo>
                  <a:lnTo>
                    <a:pt x="14350" y="121577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2827845" y="7052995"/>
              <a:ext cx="14604" cy="121920"/>
            </a:xfrm>
            <a:custGeom>
              <a:avLst/>
              <a:gdLst/>
              <a:ahLst/>
              <a:cxnLst/>
              <a:rect l="l" t="t" r="r" b="b"/>
              <a:pathLst>
                <a:path w="14605" h="121920">
                  <a:moveTo>
                    <a:pt x="14350" y="121577"/>
                  </a:moveTo>
                  <a:lnTo>
                    <a:pt x="0" y="121577"/>
                  </a:lnTo>
                  <a:lnTo>
                    <a:pt x="0" y="0"/>
                  </a:lnTo>
                  <a:lnTo>
                    <a:pt x="14350" y="0"/>
                  </a:lnTo>
                  <a:lnTo>
                    <a:pt x="14350" y="121577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2827845" y="7021601"/>
              <a:ext cx="14604" cy="22225"/>
            </a:xfrm>
            <a:custGeom>
              <a:avLst/>
              <a:gdLst/>
              <a:ahLst/>
              <a:cxnLst/>
              <a:rect l="l" t="t" r="r" b="b"/>
              <a:pathLst>
                <a:path w="14605" h="22225">
                  <a:moveTo>
                    <a:pt x="14350" y="0"/>
                  </a:moveTo>
                  <a:lnTo>
                    <a:pt x="0" y="0"/>
                  </a:lnTo>
                  <a:lnTo>
                    <a:pt x="0" y="21843"/>
                  </a:lnTo>
                  <a:lnTo>
                    <a:pt x="14350" y="21843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2827845" y="7021601"/>
              <a:ext cx="14604" cy="22225"/>
            </a:xfrm>
            <a:custGeom>
              <a:avLst/>
              <a:gdLst/>
              <a:ahLst/>
              <a:cxnLst/>
              <a:rect l="l" t="t" r="r" b="b"/>
              <a:pathLst>
                <a:path w="14605" h="22225">
                  <a:moveTo>
                    <a:pt x="14350" y="21843"/>
                  </a:moveTo>
                  <a:lnTo>
                    <a:pt x="0" y="21843"/>
                  </a:lnTo>
                  <a:lnTo>
                    <a:pt x="0" y="0"/>
                  </a:lnTo>
                  <a:lnTo>
                    <a:pt x="14350" y="0"/>
                  </a:lnTo>
                  <a:lnTo>
                    <a:pt x="14350" y="21843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2303322" y="6246406"/>
              <a:ext cx="52705" cy="227329"/>
            </a:xfrm>
            <a:custGeom>
              <a:avLst/>
              <a:gdLst/>
              <a:ahLst/>
              <a:cxnLst/>
              <a:rect l="l" t="t" r="r" b="b"/>
              <a:pathLst>
                <a:path w="52705" h="227329">
                  <a:moveTo>
                    <a:pt x="52577" y="226745"/>
                  </a:moveTo>
                  <a:lnTo>
                    <a:pt x="0" y="226745"/>
                  </a:lnTo>
                  <a:lnTo>
                    <a:pt x="0" y="0"/>
                  </a:lnTo>
                  <a:lnTo>
                    <a:pt x="52577" y="0"/>
                  </a:lnTo>
                  <a:lnTo>
                    <a:pt x="52577" y="226745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2310828" y="6246406"/>
              <a:ext cx="31115" cy="180340"/>
            </a:xfrm>
            <a:custGeom>
              <a:avLst/>
              <a:gdLst/>
              <a:ahLst/>
              <a:cxnLst/>
              <a:rect l="l" t="t" r="r" b="b"/>
              <a:pathLst>
                <a:path w="31114" h="180339">
                  <a:moveTo>
                    <a:pt x="30721" y="0"/>
                  </a:moveTo>
                  <a:lnTo>
                    <a:pt x="0" y="0"/>
                  </a:lnTo>
                  <a:lnTo>
                    <a:pt x="0" y="180289"/>
                  </a:lnTo>
                  <a:lnTo>
                    <a:pt x="30721" y="180289"/>
                  </a:lnTo>
                  <a:lnTo>
                    <a:pt x="3072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2310828" y="6246406"/>
              <a:ext cx="31115" cy="180340"/>
            </a:xfrm>
            <a:custGeom>
              <a:avLst/>
              <a:gdLst/>
              <a:ahLst/>
              <a:cxnLst/>
              <a:rect l="l" t="t" r="r" b="b"/>
              <a:pathLst>
                <a:path w="31114" h="180339">
                  <a:moveTo>
                    <a:pt x="30721" y="180289"/>
                  </a:moveTo>
                  <a:lnTo>
                    <a:pt x="0" y="180289"/>
                  </a:lnTo>
                  <a:lnTo>
                    <a:pt x="0" y="0"/>
                  </a:lnTo>
                  <a:lnTo>
                    <a:pt x="30721" y="0"/>
                  </a:lnTo>
                  <a:lnTo>
                    <a:pt x="30721" y="180289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2317661" y="6277140"/>
              <a:ext cx="14604" cy="121920"/>
            </a:xfrm>
            <a:custGeom>
              <a:avLst/>
              <a:gdLst/>
              <a:ahLst/>
              <a:cxnLst/>
              <a:rect l="l" t="t" r="r" b="b"/>
              <a:pathLst>
                <a:path w="14605" h="121920">
                  <a:moveTo>
                    <a:pt x="14338" y="0"/>
                  </a:moveTo>
                  <a:lnTo>
                    <a:pt x="0" y="0"/>
                  </a:lnTo>
                  <a:lnTo>
                    <a:pt x="0" y="121577"/>
                  </a:lnTo>
                  <a:lnTo>
                    <a:pt x="14338" y="121577"/>
                  </a:lnTo>
                  <a:lnTo>
                    <a:pt x="143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2317661" y="6277140"/>
              <a:ext cx="14604" cy="121920"/>
            </a:xfrm>
            <a:custGeom>
              <a:avLst/>
              <a:gdLst/>
              <a:ahLst/>
              <a:cxnLst/>
              <a:rect l="l" t="t" r="r" b="b"/>
              <a:pathLst>
                <a:path w="14605" h="121920">
                  <a:moveTo>
                    <a:pt x="14338" y="121577"/>
                  </a:moveTo>
                  <a:lnTo>
                    <a:pt x="0" y="121577"/>
                  </a:lnTo>
                  <a:lnTo>
                    <a:pt x="0" y="0"/>
                  </a:lnTo>
                  <a:lnTo>
                    <a:pt x="14338" y="0"/>
                  </a:lnTo>
                  <a:lnTo>
                    <a:pt x="14338" y="121577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2317661" y="6246406"/>
              <a:ext cx="14604" cy="21590"/>
            </a:xfrm>
            <a:custGeom>
              <a:avLst/>
              <a:gdLst/>
              <a:ahLst/>
              <a:cxnLst/>
              <a:rect l="l" t="t" r="r" b="b"/>
              <a:pathLst>
                <a:path w="14605" h="21589">
                  <a:moveTo>
                    <a:pt x="14338" y="0"/>
                  </a:moveTo>
                  <a:lnTo>
                    <a:pt x="0" y="0"/>
                  </a:lnTo>
                  <a:lnTo>
                    <a:pt x="0" y="21170"/>
                  </a:lnTo>
                  <a:lnTo>
                    <a:pt x="14338" y="21170"/>
                  </a:lnTo>
                  <a:lnTo>
                    <a:pt x="14338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2317661" y="6246406"/>
              <a:ext cx="14604" cy="21590"/>
            </a:xfrm>
            <a:custGeom>
              <a:avLst/>
              <a:gdLst/>
              <a:ahLst/>
              <a:cxnLst/>
              <a:rect l="l" t="t" r="r" b="b"/>
              <a:pathLst>
                <a:path w="14605" h="21589">
                  <a:moveTo>
                    <a:pt x="14338" y="21170"/>
                  </a:moveTo>
                  <a:lnTo>
                    <a:pt x="0" y="21170"/>
                  </a:lnTo>
                  <a:lnTo>
                    <a:pt x="0" y="0"/>
                  </a:lnTo>
                  <a:lnTo>
                    <a:pt x="14338" y="0"/>
                  </a:lnTo>
                  <a:lnTo>
                    <a:pt x="14338" y="21170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2460396" y="6557162"/>
              <a:ext cx="52705" cy="227329"/>
            </a:xfrm>
            <a:custGeom>
              <a:avLst/>
              <a:gdLst/>
              <a:ahLst/>
              <a:cxnLst/>
              <a:rect l="l" t="t" r="r" b="b"/>
              <a:pathLst>
                <a:path w="52705" h="227329">
                  <a:moveTo>
                    <a:pt x="52603" y="226745"/>
                  </a:moveTo>
                  <a:lnTo>
                    <a:pt x="0" y="226745"/>
                  </a:lnTo>
                  <a:lnTo>
                    <a:pt x="0" y="0"/>
                  </a:lnTo>
                  <a:lnTo>
                    <a:pt x="52603" y="0"/>
                  </a:lnTo>
                  <a:lnTo>
                    <a:pt x="52603" y="226745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2466543" y="6557162"/>
              <a:ext cx="31115" cy="180340"/>
            </a:xfrm>
            <a:custGeom>
              <a:avLst/>
              <a:gdLst/>
              <a:ahLst/>
              <a:cxnLst/>
              <a:rect l="l" t="t" r="r" b="b"/>
              <a:pathLst>
                <a:path w="31114" h="180340">
                  <a:moveTo>
                    <a:pt x="30733" y="0"/>
                  </a:moveTo>
                  <a:lnTo>
                    <a:pt x="0" y="0"/>
                  </a:lnTo>
                  <a:lnTo>
                    <a:pt x="0" y="180314"/>
                  </a:lnTo>
                  <a:lnTo>
                    <a:pt x="30733" y="180314"/>
                  </a:lnTo>
                  <a:lnTo>
                    <a:pt x="3073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2466543" y="6557162"/>
              <a:ext cx="31115" cy="180340"/>
            </a:xfrm>
            <a:custGeom>
              <a:avLst/>
              <a:gdLst/>
              <a:ahLst/>
              <a:cxnLst/>
              <a:rect l="l" t="t" r="r" b="b"/>
              <a:pathLst>
                <a:path w="31114" h="180340">
                  <a:moveTo>
                    <a:pt x="30733" y="180314"/>
                  </a:moveTo>
                  <a:lnTo>
                    <a:pt x="0" y="180314"/>
                  </a:lnTo>
                  <a:lnTo>
                    <a:pt x="0" y="0"/>
                  </a:lnTo>
                  <a:lnTo>
                    <a:pt x="30733" y="0"/>
                  </a:lnTo>
                  <a:lnTo>
                    <a:pt x="30733" y="180314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2471331" y="6587896"/>
              <a:ext cx="14604" cy="121920"/>
            </a:xfrm>
            <a:custGeom>
              <a:avLst/>
              <a:gdLst/>
              <a:ahLst/>
              <a:cxnLst/>
              <a:rect l="l" t="t" r="r" b="b"/>
              <a:pathLst>
                <a:path w="14605" h="121920">
                  <a:moveTo>
                    <a:pt x="14338" y="0"/>
                  </a:moveTo>
                  <a:lnTo>
                    <a:pt x="0" y="0"/>
                  </a:lnTo>
                  <a:lnTo>
                    <a:pt x="0" y="121577"/>
                  </a:lnTo>
                  <a:lnTo>
                    <a:pt x="14338" y="121577"/>
                  </a:lnTo>
                  <a:lnTo>
                    <a:pt x="143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2471331" y="6587896"/>
              <a:ext cx="14604" cy="121920"/>
            </a:xfrm>
            <a:custGeom>
              <a:avLst/>
              <a:gdLst/>
              <a:ahLst/>
              <a:cxnLst/>
              <a:rect l="l" t="t" r="r" b="b"/>
              <a:pathLst>
                <a:path w="14605" h="121920">
                  <a:moveTo>
                    <a:pt x="14338" y="121577"/>
                  </a:moveTo>
                  <a:lnTo>
                    <a:pt x="0" y="121577"/>
                  </a:lnTo>
                  <a:lnTo>
                    <a:pt x="0" y="0"/>
                  </a:lnTo>
                  <a:lnTo>
                    <a:pt x="14338" y="0"/>
                  </a:lnTo>
                  <a:lnTo>
                    <a:pt x="14338" y="121577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2198814" y="6142596"/>
              <a:ext cx="287020" cy="436245"/>
            </a:xfrm>
            <a:custGeom>
              <a:avLst/>
              <a:gdLst/>
              <a:ahLst/>
              <a:cxnLst/>
              <a:rect l="l" t="t" r="r" b="b"/>
              <a:pathLst>
                <a:path w="287019" h="436245">
                  <a:moveTo>
                    <a:pt x="286854" y="435737"/>
                  </a:moveTo>
                  <a:lnTo>
                    <a:pt x="272516" y="435737"/>
                  </a:lnTo>
                  <a:lnTo>
                    <a:pt x="272516" y="414566"/>
                  </a:lnTo>
                  <a:lnTo>
                    <a:pt x="286854" y="414566"/>
                  </a:lnTo>
                  <a:lnTo>
                    <a:pt x="286854" y="435737"/>
                  </a:lnTo>
                  <a:close/>
                </a:path>
                <a:path w="287019" h="436245">
                  <a:moveTo>
                    <a:pt x="215823" y="0"/>
                  </a:moveTo>
                  <a:lnTo>
                    <a:pt x="215823" y="36868"/>
                  </a:lnTo>
                  <a:lnTo>
                    <a:pt x="0" y="36868"/>
                  </a:lnTo>
                  <a:lnTo>
                    <a:pt x="0" y="0"/>
                  </a:lnTo>
                  <a:lnTo>
                    <a:pt x="215823" y="0"/>
                  </a:lnTo>
                  <a:close/>
                </a:path>
                <a:path w="287019" h="436245">
                  <a:moveTo>
                    <a:pt x="180301" y="0"/>
                  </a:moveTo>
                  <a:lnTo>
                    <a:pt x="180301" y="30721"/>
                  </a:lnTo>
                  <a:lnTo>
                    <a:pt x="0" y="30721"/>
                  </a:lnTo>
                  <a:lnTo>
                    <a:pt x="0" y="0"/>
                  </a:lnTo>
                  <a:lnTo>
                    <a:pt x="180301" y="0"/>
                  </a:lnTo>
                  <a:close/>
                </a:path>
                <a:path w="287019" h="436245">
                  <a:moveTo>
                    <a:pt x="152996" y="10909"/>
                  </a:moveTo>
                  <a:lnTo>
                    <a:pt x="152996" y="25260"/>
                  </a:lnTo>
                  <a:lnTo>
                    <a:pt x="30734" y="25260"/>
                  </a:lnTo>
                  <a:lnTo>
                    <a:pt x="30734" y="10909"/>
                  </a:lnTo>
                  <a:lnTo>
                    <a:pt x="152996" y="10909"/>
                  </a:lnTo>
                  <a:close/>
                </a:path>
                <a:path w="287019" h="436245">
                  <a:moveTo>
                    <a:pt x="21856" y="10909"/>
                  </a:moveTo>
                  <a:lnTo>
                    <a:pt x="21856" y="25260"/>
                  </a:lnTo>
                  <a:lnTo>
                    <a:pt x="0" y="25260"/>
                  </a:lnTo>
                  <a:lnTo>
                    <a:pt x="0" y="10909"/>
                  </a:lnTo>
                  <a:lnTo>
                    <a:pt x="21856" y="10909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2219312" y="5643321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19799" y="0"/>
                  </a:moveTo>
                  <a:lnTo>
                    <a:pt x="12092" y="1557"/>
                  </a:lnTo>
                  <a:lnTo>
                    <a:pt x="5799" y="5805"/>
                  </a:lnTo>
                  <a:lnTo>
                    <a:pt x="1555" y="12103"/>
                  </a:lnTo>
                  <a:lnTo>
                    <a:pt x="0" y="19812"/>
                  </a:lnTo>
                  <a:lnTo>
                    <a:pt x="1555" y="27520"/>
                  </a:lnTo>
                  <a:lnTo>
                    <a:pt x="5799" y="33818"/>
                  </a:lnTo>
                  <a:lnTo>
                    <a:pt x="12092" y="38066"/>
                  </a:lnTo>
                  <a:lnTo>
                    <a:pt x="19799" y="39624"/>
                  </a:lnTo>
                  <a:lnTo>
                    <a:pt x="27502" y="38066"/>
                  </a:lnTo>
                  <a:lnTo>
                    <a:pt x="33801" y="33818"/>
                  </a:lnTo>
                  <a:lnTo>
                    <a:pt x="38051" y="27520"/>
                  </a:lnTo>
                  <a:lnTo>
                    <a:pt x="39611" y="19812"/>
                  </a:lnTo>
                  <a:lnTo>
                    <a:pt x="38051" y="12103"/>
                  </a:lnTo>
                  <a:lnTo>
                    <a:pt x="33801" y="5805"/>
                  </a:lnTo>
                  <a:lnTo>
                    <a:pt x="27502" y="1557"/>
                  </a:lnTo>
                  <a:lnTo>
                    <a:pt x="197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2219312" y="5643321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39611" y="19812"/>
                  </a:moveTo>
                  <a:lnTo>
                    <a:pt x="38051" y="27520"/>
                  </a:lnTo>
                  <a:lnTo>
                    <a:pt x="33801" y="33818"/>
                  </a:lnTo>
                  <a:lnTo>
                    <a:pt x="27502" y="38066"/>
                  </a:lnTo>
                  <a:lnTo>
                    <a:pt x="19799" y="39624"/>
                  </a:lnTo>
                  <a:lnTo>
                    <a:pt x="12092" y="38066"/>
                  </a:lnTo>
                  <a:lnTo>
                    <a:pt x="5799" y="33818"/>
                  </a:lnTo>
                  <a:lnTo>
                    <a:pt x="1555" y="27520"/>
                  </a:lnTo>
                  <a:lnTo>
                    <a:pt x="0" y="19812"/>
                  </a:lnTo>
                  <a:lnTo>
                    <a:pt x="1555" y="12103"/>
                  </a:lnTo>
                  <a:lnTo>
                    <a:pt x="5799" y="5805"/>
                  </a:lnTo>
                  <a:lnTo>
                    <a:pt x="12092" y="1557"/>
                  </a:lnTo>
                  <a:lnTo>
                    <a:pt x="19799" y="0"/>
                  </a:lnTo>
                  <a:lnTo>
                    <a:pt x="27502" y="1557"/>
                  </a:lnTo>
                  <a:lnTo>
                    <a:pt x="33801" y="5805"/>
                  </a:lnTo>
                  <a:lnTo>
                    <a:pt x="38051" y="12103"/>
                  </a:lnTo>
                  <a:lnTo>
                    <a:pt x="39611" y="19812"/>
                  </a:lnTo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2219312" y="569795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19799" y="0"/>
                  </a:moveTo>
                  <a:lnTo>
                    <a:pt x="12092" y="1559"/>
                  </a:lnTo>
                  <a:lnTo>
                    <a:pt x="5799" y="5810"/>
                  </a:lnTo>
                  <a:lnTo>
                    <a:pt x="1555" y="12108"/>
                  </a:lnTo>
                  <a:lnTo>
                    <a:pt x="0" y="19812"/>
                  </a:lnTo>
                  <a:lnTo>
                    <a:pt x="1555" y="27515"/>
                  </a:lnTo>
                  <a:lnTo>
                    <a:pt x="5799" y="33813"/>
                  </a:lnTo>
                  <a:lnTo>
                    <a:pt x="12092" y="38064"/>
                  </a:lnTo>
                  <a:lnTo>
                    <a:pt x="19799" y="39624"/>
                  </a:lnTo>
                  <a:lnTo>
                    <a:pt x="27502" y="38064"/>
                  </a:lnTo>
                  <a:lnTo>
                    <a:pt x="33801" y="33813"/>
                  </a:lnTo>
                  <a:lnTo>
                    <a:pt x="38051" y="27515"/>
                  </a:lnTo>
                  <a:lnTo>
                    <a:pt x="39611" y="19812"/>
                  </a:lnTo>
                  <a:lnTo>
                    <a:pt x="38051" y="12108"/>
                  </a:lnTo>
                  <a:lnTo>
                    <a:pt x="33801" y="5810"/>
                  </a:lnTo>
                  <a:lnTo>
                    <a:pt x="27502" y="1559"/>
                  </a:lnTo>
                  <a:lnTo>
                    <a:pt x="197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2219312" y="569795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39611" y="19812"/>
                  </a:moveTo>
                  <a:lnTo>
                    <a:pt x="38051" y="27515"/>
                  </a:lnTo>
                  <a:lnTo>
                    <a:pt x="33801" y="33813"/>
                  </a:lnTo>
                  <a:lnTo>
                    <a:pt x="27502" y="38064"/>
                  </a:lnTo>
                  <a:lnTo>
                    <a:pt x="19799" y="39624"/>
                  </a:lnTo>
                  <a:lnTo>
                    <a:pt x="12092" y="38064"/>
                  </a:lnTo>
                  <a:lnTo>
                    <a:pt x="5799" y="33813"/>
                  </a:lnTo>
                  <a:lnTo>
                    <a:pt x="1555" y="27515"/>
                  </a:lnTo>
                  <a:lnTo>
                    <a:pt x="0" y="19812"/>
                  </a:lnTo>
                  <a:lnTo>
                    <a:pt x="1555" y="12108"/>
                  </a:lnTo>
                  <a:lnTo>
                    <a:pt x="5799" y="5810"/>
                  </a:lnTo>
                  <a:lnTo>
                    <a:pt x="12092" y="1559"/>
                  </a:lnTo>
                  <a:lnTo>
                    <a:pt x="19799" y="0"/>
                  </a:lnTo>
                  <a:lnTo>
                    <a:pt x="27502" y="1559"/>
                  </a:lnTo>
                  <a:lnTo>
                    <a:pt x="33801" y="5810"/>
                  </a:lnTo>
                  <a:lnTo>
                    <a:pt x="38051" y="12108"/>
                  </a:lnTo>
                  <a:lnTo>
                    <a:pt x="39611" y="19812"/>
                  </a:lnTo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2219312" y="5753290"/>
              <a:ext cx="40005" cy="39370"/>
            </a:xfrm>
            <a:custGeom>
              <a:avLst/>
              <a:gdLst/>
              <a:ahLst/>
              <a:cxnLst/>
              <a:rect l="l" t="t" r="r" b="b"/>
              <a:pathLst>
                <a:path w="40005" h="39370">
                  <a:moveTo>
                    <a:pt x="19799" y="0"/>
                  </a:moveTo>
                  <a:lnTo>
                    <a:pt x="12092" y="1548"/>
                  </a:lnTo>
                  <a:lnTo>
                    <a:pt x="5799" y="5722"/>
                  </a:lnTo>
                  <a:lnTo>
                    <a:pt x="1555" y="11813"/>
                  </a:lnTo>
                  <a:lnTo>
                    <a:pt x="0" y="19113"/>
                  </a:lnTo>
                  <a:lnTo>
                    <a:pt x="1555" y="26827"/>
                  </a:lnTo>
                  <a:lnTo>
                    <a:pt x="5799" y="33124"/>
                  </a:lnTo>
                  <a:lnTo>
                    <a:pt x="12092" y="37369"/>
                  </a:lnTo>
                  <a:lnTo>
                    <a:pt x="19799" y="38925"/>
                  </a:lnTo>
                  <a:lnTo>
                    <a:pt x="27502" y="37369"/>
                  </a:lnTo>
                  <a:lnTo>
                    <a:pt x="33801" y="33124"/>
                  </a:lnTo>
                  <a:lnTo>
                    <a:pt x="38051" y="26827"/>
                  </a:lnTo>
                  <a:lnTo>
                    <a:pt x="39611" y="19113"/>
                  </a:lnTo>
                  <a:lnTo>
                    <a:pt x="38051" y="11813"/>
                  </a:lnTo>
                  <a:lnTo>
                    <a:pt x="33801" y="5722"/>
                  </a:lnTo>
                  <a:lnTo>
                    <a:pt x="27502" y="1548"/>
                  </a:lnTo>
                  <a:lnTo>
                    <a:pt x="197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2219312" y="5753290"/>
              <a:ext cx="40005" cy="39370"/>
            </a:xfrm>
            <a:custGeom>
              <a:avLst/>
              <a:gdLst/>
              <a:ahLst/>
              <a:cxnLst/>
              <a:rect l="l" t="t" r="r" b="b"/>
              <a:pathLst>
                <a:path w="40005" h="39370">
                  <a:moveTo>
                    <a:pt x="39611" y="19113"/>
                  </a:moveTo>
                  <a:lnTo>
                    <a:pt x="38051" y="26827"/>
                  </a:lnTo>
                  <a:lnTo>
                    <a:pt x="33801" y="33124"/>
                  </a:lnTo>
                  <a:lnTo>
                    <a:pt x="27502" y="37369"/>
                  </a:lnTo>
                  <a:lnTo>
                    <a:pt x="19799" y="38925"/>
                  </a:lnTo>
                  <a:lnTo>
                    <a:pt x="12092" y="37369"/>
                  </a:lnTo>
                  <a:lnTo>
                    <a:pt x="5799" y="33124"/>
                  </a:lnTo>
                  <a:lnTo>
                    <a:pt x="1555" y="26827"/>
                  </a:lnTo>
                  <a:lnTo>
                    <a:pt x="0" y="19113"/>
                  </a:lnTo>
                  <a:lnTo>
                    <a:pt x="1555" y="11813"/>
                  </a:lnTo>
                  <a:lnTo>
                    <a:pt x="5799" y="5722"/>
                  </a:lnTo>
                  <a:lnTo>
                    <a:pt x="12092" y="1548"/>
                  </a:lnTo>
                  <a:lnTo>
                    <a:pt x="19799" y="0"/>
                  </a:lnTo>
                  <a:lnTo>
                    <a:pt x="27502" y="1548"/>
                  </a:lnTo>
                  <a:lnTo>
                    <a:pt x="33801" y="5722"/>
                  </a:lnTo>
                  <a:lnTo>
                    <a:pt x="38051" y="11813"/>
                  </a:lnTo>
                  <a:lnTo>
                    <a:pt x="39611" y="19113"/>
                  </a:lnTo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2219312" y="5807925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19799" y="0"/>
                  </a:moveTo>
                  <a:lnTo>
                    <a:pt x="12092" y="1557"/>
                  </a:lnTo>
                  <a:lnTo>
                    <a:pt x="5799" y="5805"/>
                  </a:lnTo>
                  <a:lnTo>
                    <a:pt x="1555" y="12103"/>
                  </a:lnTo>
                  <a:lnTo>
                    <a:pt x="0" y="19812"/>
                  </a:lnTo>
                  <a:lnTo>
                    <a:pt x="1555" y="27518"/>
                  </a:lnTo>
                  <a:lnTo>
                    <a:pt x="5799" y="33812"/>
                  </a:lnTo>
                  <a:lnTo>
                    <a:pt x="12092" y="38055"/>
                  </a:lnTo>
                  <a:lnTo>
                    <a:pt x="19799" y="39611"/>
                  </a:lnTo>
                  <a:lnTo>
                    <a:pt x="27502" y="38055"/>
                  </a:lnTo>
                  <a:lnTo>
                    <a:pt x="33801" y="33812"/>
                  </a:lnTo>
                  <a:lnTo>
                    <a:pt x="38051" y="27518"/>
                  </a:lnTo>
                  <a:lnTo>
                    <a:pt x="39611" y="19812"/>
                  </a:lnTo>
                  <a:lnTo>
                    <a:pt x="38051" y="12103"/>
                  </a:lnTo>
                  <a:lnTo>
                    <a:pt x="33801" y="5805"/>
                  </a:lnTo>
                  <a:lnTo>
                    <a:pt x="27502" y="1557"/>
                  </a:lnTo>
                  <a:lnTo>
                    <a:pt x="197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2219312" y="5807925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39611" y="19812"/>
                  </a:moveTo>
                  <a:lnTo>
                    <a:pt x="38051" y="27518"/>
                  </a:lnTo>
                  <a:lnTo>
                    <a:pt x="33801" y="33812"/>
                  </a:lnTo>
                  <a:lnTo>
                    <a:pt x="27502" y="38055"/>
                  </a:lnTo>
                  <a:lnTo>
                    <a:pt x="19799" y="39611"/>
                  </a:lnTo>
                  <a:lnTo>
                    <a:pt x="12092" y="38055"/>
                  </a:lnTo>
                  <a:lnTo>
                    <a:pt x="5799" y="33812"/>
                  </a:lnTo>
                  <a:lnTo>
                    <a:pt x="1555" y="27518"/>
                  </a:lnTo>
                  <a:lnTo>
                    <a:pt x="0" y="19812"/>
                  </a:lnTo>
                  <a:lnTo>
                    <a:pt x="1555" y="12103"/>
                  </a:lnTo>
                  <a:lnTo>
                    <a:pt x="5799" y="5805"/>
                  </a:lnTo>
                  <a:lnTo>
                    <a:pt x="12092" y="1557"/>
                  </a:lnTo>
                  <a:lnTo>
                    <a:pt x="19799" y="0"/>
                  </a:lnTo>
                  <a:lnTo>
                    <a:pt x="27502" y="1557"/>
                  </a:lnTo>
                  <a:lnTo>
                    <a:pt x="33801" y="5805"/>
                  </a:lnTo>
                  <a:lnTo>
                    <a:pt x="38051" y="12103"/>
                  </a:lnTo>
                  <a:lnTo>
                    <a:pt x="39611" y="19812"/>
                  </a:lnTo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2374341" y="5794260"/>
              <a:ext cx="77470" cy="186055"/>
            </a:xfrm>
            <a:custGeom>
              <a:avLst/>
              <a:gdLst/>
              <a:ahLst/>
              <a:cxnLst/>
              <a:rect l="l" t="t" r="r" b="b"/>
              <a:pathLst>
                <a:path w="77469" h="186054">
                  <a:moveTo>
                    <a:pt x="77177" y="32105"/>
                  </a:moveTo>
                  <a:lnTo>
                    <a:pt x="27317" y="32105"/>
                  </a:lnTo>
                  <a:lnTo>
                    <a:pt x="27317" y="19824"/>
                  </a:lnTo>
                  <a:lnTo>
                    <a:pt x="77177" y="19824"/>
                  </a:lnTo>
                  <a:lnTo>
                    <a:pt x="77177" y="32105"/>
                  </a:lnTo>
                  <a:close/>
                </a:path>
                <a:path w="77469" h="186054">
                  <a:moveTo>
                    <a:pt x="60794" y="44411"/>
                  </a:moveTo>
                  <a:lnTo>
                    <a:pt x="43713" y="44411"/>
                  </a:lnTo>
                  <a:lnTo>
                    <a:pt x="43713" y="32105"/>
                  </a:lnTo>
                  <a:lnTo>
                    <a:pt x="60794" y="32105"/>
                  </a:lnTo>
                  <a:lnTo>
                    <a:pt x="60794" y="44411"/>
                  </a:lnTo>
                  <a:close/>
                </a:path>
                <a:path w="77469" h="186054">
                  <a:moveTo>
                    <a:pt x="60794" y="185775"/>
                  </a:moveTo>
                  <a:lnTo>
                    <a:pt x="43713" y="185775"/>
                  </a:lnTo>
                  <a:lnTo>
                    <a:pt x="43713" y="114071"/>
                  </a:lnTo>
                  <a:lnTo>
                    <a:pt x="60794" y="114071"/>
                  </a:lnTo>
                  <a:lnTo>
                    <a:pt x="60794" y="185775"/>
                  </a:lnTo>
                  <a:close/>
                </a:path>
                <a:path w="77469" h="186054">
                  <a:moveTo>
                    <a:pt x="71704" y="57391"/>
                  </a:moveTo>
                  <a:lnTo>
                    <a:pt x="32778" y="57391"/>
                  </a:lnTo>
                  <a:lnTo>
                    <a:pt x="32778" y="44411"/>
                  </a:lnTo>
                  <a:lnTo>
                    <a:pt x="71704" y="44411"/>
                  </a:lnTo>
                  <a:lnTo>
                    <a:pt x="71704" y="57391"/>
                  </a:lnTo>
                  <a:close/>
                </a:path>
                <a:path w="77469" h="186054">
                  <a:moveTo>
                    <a:pt x="71704" y="64211"/>
                  </a:moveTo>
                  <a:lnTo>
                    <a:pt x="32778" y="64211"/>
                  </a:lnTo>
                  <a:lnTo>
                    <a:pt x="32778" y="57391"/>
                  </a:lnTo>
                  <a:lnTo>
                    <a:pt x="71704" y="57391"/>
                  </a:lnTo>
                  <a:lnTo>
                    <a:pt x="71704" y="64211"/>
                  </a:lnTo>
                  <a:close/>
                </a:path>
                <a:path w="77469" h="186054">
                  <a:moveTo>
                    <a:pt x="77177" y="84696"/>
                  </a:moveTo>
                  <a:lnTo>
                    <a:pt x="19126" y="84696"/>
                  </a:lnTo>
                  <a:lnTo>
                    <a:pt x="19126" y="64211"/>
                  </a:lnTo>
                  <a:lnTo>
                    <a:pt x="77177" y="64211"/>
                  </a:lnTo>
                  <a:lnTo>
                    <a:pt x="77177" y="84696"/>
                  </a:lnTo>
                  <a:close/>
                </a:path>
                <a:path w="77469" h="186054">
                  <a:moveTo>
                    <a:pt x="77177" y="114071"/>
                  </a:moveTo>
                  <a:lnTo>
                    <a:pt x="12306" y="114071"/>
                  </a:lnTo>
                  <a:lnTo>
                    <a:pt x="12306" y="84696"/>
                  </a:lnTo>
                  <a:lnTo>
                    <a:pt x="77177" y="84696"/>
                  </a:lnTo>
                  <a:lnTo>
                    <a:pt x="77177" y="114071"/>
                  </a:lnTo>
                  <a:close/>
                </a:path>
                <a:path w="77469" h="186054">
                  <a:moveTo>
                    <a:pt x="61468" y="19824"/>
                  </a:moveTo>
                  <a:lnTo>
                    <a:pt x="43713" y="19824"/>
                  </a:lnTo>
                  <a:lnTo>
                    <a:pt x="43713" y="15709"/>
                  </a:lnTo>
                  <a:lnTo>
                    <a:pt x="61468" y="15709"/>
                  </a:lnTo>
                  <a:lnTo>
                    <a:pt x="61468" y="19824"/>
                  </a:lnTo>
                  <a:close/>
                </a:path>
                <a:path w="77469" h="186054">
                  <a:moveTo>
                    <a:pt x="28003" y="161886"/>
                  </a:moveTo>
                  <a:lnTo>
                    <a:pt x="0" y="161886"/>
                  </a:lnTo>
                  <a:lnTo>
                    <a:pt x="0" y="148209"/>
                  </a:lnTo>
                  <a:lnTo>
                    <a:pt x="28003" y="148209"/>
                  </a:lnTo>
                  <a:lnTo>
                    <a:pt x="28003" y="161886"/>
                  </a:lnTo>
                  <a:close/>
                </a:path>
                <a:path w="77469" h="186054">
                  <a:moveTo>
                    <a:pt x="43713" y="185775"/>
                  </a:moveTo>
                  <a:lnTo>
                    <a:pt x="0" y="185775"/>
                  </a:lnTo>
                  <a:lnTo>
                    <a:pt x="0" y="168706"/>
                  </a:lnTo>
                  <a:lnTo>
                    <a:pt x="43713" y="168706"/>
                  </a:lnTo>
                  <a:lnTo>
                    <a:pt x="43713" y="185775"/>
                  </a:lnTo>
                  <a:close/>
                </a:path>
                <a:path w="77469" h="186054">
                  <a:moveTo>
                    <a:pt x="7505" y="148209"/>
                  </a:moveTo>
                  <a:lnTo>
                    <a:pt x="0" y="148209"/>
                  </a:lnTo>
                  <a:lnTo>
                    <a:pt x="0" y="0"/>
                  </a:lnTo>
                  <a:lnTo>
                    <a:pt x="7505" y="0"/>
                  </a:lnTo>
                  <a:lnTo>
                    <a:pt x="7505" y="148209"/>
                  </a:lnTo>
                  <a:close/>
                </a:path>
                <a:path w="77469" h="186054">
                  <a:moveTo>
                    <a:pt x="33464" y="168706"/>
                  </a:moveTo>
                  <a:lnTo>
                    <a:pt x="0" y="168706"/>
                  </a:lnTo>
                  <a:lnTo>
                    <a:pt x="0" y="161886"/>
                  </a:lnTo>
                  <a:lnTo>
                    <a:pt x="33464" y="161886"/>
                  </a:lnTo>
                  <a:lnTo>
                    <a:pt x="33464" y="168706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2448788" y="616035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293" y="0"/>
                  </a:moveTo>
                  <a:lnTo>
                    <a:pt x="0" y="0"/>
                  </a:lnTo>
                  <a:lnTo>
                    <a:pt x="0" y="12293"/>
                  </a:lnTo>
                  <a:lnTo>
                    <a:pt x="12293" y="12293"/>
                  </a:lnTo>
                  <a:lnTo>
                    <a:pt x="1229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2448788" y="616035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293" y="12293"/>
                  </a:moveTo>
                  <a:lnTo>
                    <a:pt x="0" y="12293"/>
                  </a:lnTo>
                  <a:lnTo>
                    <a:pt x="0" y="0"/>
                  </a:lnTo>
                  <a:lnTo>
                    <a:pt x="12293" y="0"/>
                  </a:lnTo>
                  <a:lnTo>
                    <a:pt x="12293" y="12293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2480881" y="616035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293" y="0"/>
                  </a:moveTo>
                  <a:lnTo>
                    <a:pt x="0" y="0"/>
                  </a:lnTo>
                  <a:lnTo>
                    <a:pt x="0" y="12293"/>
                  </a:lnTo>
                  <a:lnTo>
                    <a:pt x="12293" y="12293"/>
                  </a:lnTo>
                  <a:lnTo>
                    <a:pt x="1229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2480894" y="616035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280" y="12293"/>
                  </a:moveTo>
                  <a:lnTo>
                    <a:pt x="0" y="12293"/>
                  </a:lnTo>
                  <a:lnTo>
                    <a:pt x="0" y="0"/>
                  </a:lnTo>
                  <a:lnTo>
                    <a:pt x="12280" y="0"/>
                  </a:lnTo>
                  <a:lnTo>
                    <a:pt x="12280" y="12293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2461082" y="613985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293" y="0"/>
                  </a:moveTo>
                  <a:lnTo>
                    <a:pt x="0" y="0"/>
                  </a:lnTo>
                  <a:lnTo>
                    <a:pt x="0" y="12306"/>
                  </a:lnTo>
                  <a:lnTo>
                    <a:pt x="12293" y="12306"/>
                  </a:lnTo>
                  <a:lnTo>
                    <a:pt x="1229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2461082" y="613985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293" y="12306"/>
                  </a:moveTo>
                  <a:lnTo>
                    <a:pt x="0" y="12306"/>
                  </a:lnTo>
                  <a:lnTo>
                    <a:pt x="0" y="0"/>
                  </a:lnTo>
                  <a:lnTo>
                    <a:pt x="12293" y="0"/>
                  </a:lnTo>
                  <a:lnTo>
                    <a:pt x="12293" y="12306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2206332" y="5609882"/>
              <a:ext cx="65405" cy="1179830"/>
            </a:xfrm>
            <a:custGeom>
              <a:avLst/>
              <a:gdLst/>
              <a:ahLst/>
              <a:cxnLst/>
              <a:rect l="l" t="t" r="r" b="b"/>
              <a:pathLst>
                <a:path w="65405" h="1179829">
                  <a:moveTo>
                    <a:pt x="39624" y="5448"/>
                  </a:moveTo>
                  <a:lnTo>
                    <a:pt x="39624" y="8864"/>
                  </a:lnTo>
                  <a:lnTo>
                    <a:pt x="37553" y="11607"/>
                  </a:lnTo>
                  <a:lnTo>
                    <a:pt x="34137" y="11607"/>
                  </a:lnTo>
                  <a:lnTo>
                    <a:pt x="30733" y="11607"/>
                  </a:lnTo>
                  <a:lnTo>
                    <a:pt x="27990" y="8864"/>
                  </a:lnTo>
                  <a:lnTo>
                    <a:pt x="27990" y="5448"/>
                  </a:lnTo>
                  <a:lnTo>
                    <a:pt x="27990" y="2705"/>
                  </a:lnTo>
                  <a:lnTo>
                    <a:pt x="30733" y="0"/>
                  </a:lnTo>
                  <a:lnTo>
                    <a:pt x="34137" y="0"/>
                  </a:lnTo>
                  <a:lnTo>
                    <a:pt x="37553" y="0"/>
                  </a:lnTo>
                  <a:lnTo>
                    <a:pt x="39624" y="2705"/>
                  </a:lnTo>
                  <a:lnTo>
                    <a:pt x="39624" y="5448"/>
                  </a:lnTo>
                </a:path>
                <a:path w="65405" h="1179829">
                  <a:moveTo>
                    <a:pt x="39624" y="264312"/>
                  </a:moveTo>
                  <a:lnTo>
                    <a:pt x="39624" y="267030"/>
                  </a:lnTo>
                  <a:lnTo>
                    <a:pt x="37553" y="269773"/>
                  </a:lnTo>
                  <a:lnTo>
                    <a:pt x="34137" y="269773"/>
                  </a:lnTo>
                  <a:lnTo>
                    <a:pt x="30733" y="269773"/>
                  </a:lnTo>
                  <a:lnTo>
                    <a:pt x="27990" y="267030"/>
                  </a:lnTo>
                  <a:lnTo>
                    <a:pt x="27990" y="264312"/>
                  </a:lnTo>
                  <a:lnTo>
                    <a:pt x="27990" y="260883"/>
                  </a:lnTo>
                  <a:lnTo>
                    <a:pt x="30733" y="258140"/>
                  </a:lnTo>
                  <a:lnTo>
                    <a:pt x="34137" y="258140"/>
                  </a:lnTo>
                  <a:lnTo>
                    <a:pt x="37553" y="258140"/>
                  </a:lnTo>
                  <a:lnTo>
                    <a:pt x="39624" y="260883"/>
                  </a:lnTo>
                  <a:lnTo>
                    <a:pt x="39624" y="264312"/>
                  </a:lnTo>
                </a:path>
                <a:path w="65405" h="1179829">
                  <a:moveTo>
                    <a:pt x="64871" y="1179512"/>
                  </a:moveTo>
                  <a:lnTo>
                    <a:pt x="0" y="1179512"/>
                  </a:lnTo>
                  <a:lnTo>
                    <a:pt x="0" y="941819"/>
                  </a:lnTo>
                  <a:lnTo>
                    <a:pt x="64871" y="941819"/>
                  </a:lnTo>
                  <a:lnTo>
                    <a:pt x="64871" y="1179512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2219312" y="6569455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19799" y="0"/>
                  </a:moveTo>
                  <a:lnTo>
                    <a:pt x="12092" y="1557"/>
                  </a:lnTo>
                  <a:lnTo>
                    <a:pt x="5799" y="5805"/>
                  </a:lnTo>
                  <a:lnTo>
                    <a:pt x="1555" y="12103"/>
                  </a:lnTo>
                  <a:lnTo>
                    <a:pt x="0" y="19812"/>
                  </a:lnTo>
                  <a:lnTo>
                    <a:pt x="1555" y="27513"/>
                  </a:lnTo>
                  <a:lnTo>
                    <a:pt x="5799" y="33807"/>
                  </a:lnTo>
                  <a:lnTo>
                    <a:pt x="12092" y="38053"/>
                  </a:lnTo>
                  <a:lnTo>
                    <a:pt x="19799" y="39611"/>
                  </a:lnTo>
                  <a:lnTo>
                    <a:pt x="27502" y="38053"/>
                  </a:lnTo>
                  <a:lnTo>
                    <a:pt x="33801" y="33807"/>
                  </a:lnTo>
                  <a:lnTo>
                    <a:pt x="38051" y="27513"/>
                  </a:lnTo>
                  <a:lnTo>
                    <a:pt x="39611" y="19812"/>
                  </a:lnTo>
                  <a:lnTo>
                    <a:pt x="38051" y="12103"/>
                  </a:lnTo>
                  <a:lnTo>
                    <a:pt x="33801" y="5805"/>
                  </a:lnTo>
                  <a:lnTo>
                    <a:pt x="27502" y="1557"/>
                  </a:lnTo>
                  <a:lnTo>
                    <a:pt x="197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2219312" y="6569455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39611" y="19812"/>
                  </a:moveTo>
                  <a:lnTo>
                    <a:pt x="38051" y="27513"/>
                  </a:lnTo>
                  <a:lnTo>
                    <a:pt x="33801" y="33807"/>
                  </a:lnTo>
                  <a:lnTo>
                    <a:pt x="27502" y="38053"/>
                  </a:lnTo>
                  <a:lnTo>
                    <a:pt x="19799" y="39611"/>
                  </a:lnTo>
                  <a:lnTo>
                    <a:pt x="12092" y="38053"/>
                  </a:lnTo>
                  <a:lnTo>
                    <a:pt x="5799" y="33807"/>
                  </a:lnTo>
                  <a:lnTo>
                    <a:pt x="1555" y="27513"/>
                  </a:lnTo>
                  <a:lnTo>
                    <a:pt x="0" y="19812"/>
                  </a:lnTo>
                  <a:lnTo>
                    <a:pt x="1555" y="12103"/>
                  </a:lnTo>
                  <a:lnTo>
                    <a:pt x="5799" y="5805"/>
                  </a:lnTo>
                  <a:lnTo>
                    <a:pt x="12092" y="1557"/>
                  </a:lnTo>
                  <a:lnTo>
                    <a:pt x="19799" y="0"/>
                  </a:lnTo>
                  <a:lnTo>
                    <a:pt x="27502" y="1557"/>
                  </a:lnTo>
                  <a:lnTo>
                    <a:pt x="33801" y="5805"/>
                  </a:lnTo>
                  <a:lnTo>
                    <a:pt x="38051" y="12103"/>
                  </a:lnTo>
                  <a:lnTo>
                    <a:pt x="39611" y="19812"/>
                  </a:lnTo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2732227" y="672858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19812" y="0"/>
                  </a:moveTo>
                  <a:lnTo>
                    <a:pt x="12103" y="1559"/>
                  </a:lnTo>
                  <a:lnTo>
                    <a:pt x="5805" y="5811"/>
                  </a:lnTo>
                  <a:lnTo>
                    <a:pt x="1557" y="12114"/>
                  </a:lnTo>
                  <a:lnTo>
                    <a:pt x="0" y="19824"/>
                  </a:lnTo>
                  <a:lnTo>
                    <a:pt x="1557" y="27526"/>
                  </a:lnTo>
                  <a:lnTo>
                    <a:pt x="5805" y="33820"/>
                  </a:lnTo>
                  <a:lnTo>
                    <a:pt x="12103" y="38066"/>
                  </a:lnTo>
                  <a:lnTo>
                    <a:pt x="19812" y="39624"/>
                  </a:lnTo>
                  <a:lnTo>
                    <a:pt x="27513" y="38066"/>
                  </a:lnTo>
                  <a:lnTo>
                    <a:pt x="33807" y="33820"/>
                  </a:lnTo>
                  <a:lnTo>
                    <a:pt x="38053" y="27526"/>
                  </a:lnTo>
                  <a:lnTo>
                    <a:pt x="39611" y="19824"/>
                  </a:lnTo>
                  <a:lnTo>
                    <a:pt x="38053" y="12114"/>
                  </a:lnTo>
                  <a:lnTo>
                    <a:pt x="33807" y="5811"/>
                  </a:lnTo>
                  <a:lnTo>
                    <a:pt x="27513" y="1559"/>
                  </a:lnTo>
                  <a:lnTo>
                    <a:pt x="198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2732227" y="672858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39611" y="19824"/>
                  </a:moveTo>
                  <a:lnTo>
                    <a:pt x="38053" y="27526"/>
                  </a:lnTo>
                  <a:lnTo>
                    <a:pt x="33807" y="33820"/>
                  </a:lnTo>
                  <a:lnTo>
                    <a:pt x="27513" y="38066"/>
                  </a:lnTo>
                  <a:lnTo>
                    <a:pt x="19812" y="39624"/>
                  </a:lnTo>
                  <a:lnTo>
                    <a:pt x="12103" y="38066"/>
                  </a:lnTo>
                  <a:lnTo>
                    <a:pt x="5805" y="33820"/>
                  </a:lnTo>
                  <a:lnTo>
                    <a:pt x="1557" y="27526"/>
                  </a:lnTo>
                  <a:lnTo>
                    <a:pt x="0" y="19824"/>
                  </a:lnTo>
                  <a:lnTo>
                    <a:pt x="1557" y="12114"/>
                  </a:lnTo>
                  <a:lnTo>
                    <a:pt x="5805" y="5811"/>
                  </a:lnTo>
                  <a:lnTo>
                    <a:pt x="12103" y="1559"/>
                  </a:lnTo>
                  <a:lnTo>
                    <a:pt x="19812" y="0"/>
                  </a:lnTo>
                  <a:lnTo>
                    <a:pt x="27513" y="1559"/>
                  </a:lnTo>
                  <a:lnTo>
                    <a:pt x="33807" y="5811"/>
                  </a:lnTo>
                  <a:lnTo>
                    <a:pt x="38053" y="12114"/>
                  </a:lnTo>
                  <a:lnTo>
                    <a:pt x="39611" y="19824"/>
                  </a:lnTo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2732227" y="6781863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19812" y="0"/>
                  </a:moveTo>
                  <a:lnTo>
                    <a:pt x="12103" y="1560"/>
                  </a:lnTo>
                  <a:lnTo>
                    <a:pt x="5805" y="5813"/>
                  </a:lnTo>
                  <a:lnTo>
                    <a:pt x="1557" y="12119"/>
                  </a:lnTo>
                  <a:lnTo>
                    <a:pt x="0" y="19837"/>
                  </a:lnTo>
                  <a:lnTo>
                    <a:pt x="1557" y="27531"/>
                  </a:lnTo>
                  <a:lnTo>
                    <a:pt x="5805" y="33821"/>
                  </a:lnTo>
                  <a:lnTo>
                    <a:pt x="12103" y="38066"/>
                  </a:lnTo>
                  <a:lnTo>
                    <a:pt x="19812" y="39624"/>
                  </a:lnTo>
                  <a:lnTo>
                    <a:pt x="27513" y="38066"/>
                  </a:lnTo>
                  <a:lnTo>
                    <a:pt x="33807" y="33821"/>
                  </a:lnTo>
                  <a:lnTo>
                    <a:pt x="38053" y="27531"/>
                  </a:lnTo>
                  <a:lnTo>
                    <a:pt x="39611" y="19837"/>
                  </a:lnTo>
                  <a:lnTo>
                    <a:pt x="38053" y="12119"/>
                  </a:lnTo>
                  <a:lnTo>
                    <a:pt x="33807" y="5813"/>
                  </a:lnTo>
                  <a:lnTo>
                    <a:pt x="27513" y="1560"/>
                  </a:lnTo>
                  <a:lnTo>
                    <a:pt x="198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2732227" y="6781863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39611" y="19837"/>
                  </a:moveTo>
                  <a:lnTo>
                    <a:pt x="38053" y="27531"/>
                  </a:lnTo>
                  <a:lnTo>
                    <a:pt x="33807" y="33821"/>
                  </a:lnTo>
                  <a:lnTo>
                    <a:pt x="27513" y="38066"/>
                  </a:lnTo>
                  <a:lnTo>
                    <a:pt x="19812" y="39624"/>
                  </a:lnTo>
                  <a:lnTo>
                    <a:pt x="12103" y="38066"/>
                  </a:lnTo>
                  <a:lnTo>
                    <a:pt x="5805" y="33821"/>
                  </a:lnTo>
                  <a:lnTo>
                    <a:pt x="1557" y="27531"/>
                  </a:lnTo>
                  <a:lnTo>
                    <a:pt x="0" y="19837"/>
                  </a:lnTo>
                  <a:lnTo>
                    <a:pt x="1557" y="12119"/>
                  </a:lnTo>
                  <a:lnTo>
                    <a:pt x="5805" y="5813"/>
                  </a:lnTo>
                  <a:lnTo>
                    <a:pt x="12103" y="1560"/>
                  </a:lnTo>
                  <a:lnTo>
                    <a:pt x="19812" y="0"/>
                  </a:lnTo>
                  <a:lnTo>
                    <a:pt x="27513" y="1560"/>
                  </a:lnTo>
                  <a:lnTo>
                    <a:pt x="33807" y="5813"/>
                  </a:lnTo>
                  <a:lnTo>
                    <a:pt x="38053" y="12119"/>
                  </a:lnTo>
                  <a:lnTo>
                    <a:pt x="39611" y="19837"/>
                  </a:lnTo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2732227" y="6835139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19812" y="0"/>
                  </a:moveTo>
                  <a:lnTo>
                    <a:pt x="12103" y="1557"/>
                  </a:lnTo>
                  <a:lnTo>
                    <a:pt x="5805" y="5805"/>
                  </a:lnTo>
                  <a:lnTo>
                    <a:pt x="1557" y="12103"/>
                  </a:lnTo>
                  <a:lnTo>
                    <a:pt x="0" y="19811"/>
                  </a:lnTo>
                  <a:lnTo>
                    <a:pt x="1557" y="27520"/>
                  </a:lnTo>
                  <a:lnTo>
                    <a:pt x="5805" y="33818"/>
                  </a:lnTo>
                  <a:lnTo>
                    <a:pt x="12103" y="38066"/>
                  </a:lnTo>
                  <a:lnTo>
                    <a:pt x="19812" y="39623"/>
                  </a:lnTo>
                  <a:lnTo>
                    <a:pt x="27513" y="38066"/>
                  </a:lnTo>
                  <a:lnTo>
                    <a:pt x="33807" y="33818"/>
                  </a:lnTo>
                  <a:lnTo>
                    <a:pt x="38053" y="27520"/>
                  </a:lnTo>
                  <a:lnTo>
                    <a:pt x="39611" y="19811"/>
                  </a:lnTo>
                  <a:lnTo>
                    <a:pt x="38053" y="12103"/>
                  </a:lnTo>
                  <a:lnTo>
                    <a:pt x="33807" y="5805"/>
                  </a:lnTo>
                  <a:lnTo>
                    <a:pt x="27513" y="1557"/>
                  </a:lnTo>
                  <a:lnTo>
                    <a:pt x="198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2732227" y="6835139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39611" y="19811"/>
                  </a:moveTo>
                  <a:lnTo>
                    <a:pt x="38053" y="27520"/>
                  </a:lnTo>
                  <a:lnTo>
                    <a:pt x="33807" y="33818"/>
                  </a:lnTo>
                  <a:lnTo>
                    <a:pt x="27513" y="38066"/>
                  </a:lnTo>
                  <a:lnTo>
                    <a:pt x="19812" y="39623"/>
                  </a:lnTo>
                  <a:lnTo>
                    <a:pt x="12103" y="38066"/>
                  </a:lnTo>
                  <a:lnTo>
                    <a:pt x="5805" y="33818"/>
                  </a:lnTo>
                  <a:lnTo>
                    <a:pt x="1557" y="27520"/>
                  </a:lnTo>
                  <a:lnTo>
                    <a:pt x="0" y="19811"/>
                  </a:lnTo>
                  <a:lnTo>
                    <a:pt x="1557" y="12103"/>
                  </a:lnTo>
                  <a:lnTo>
                    <a:pt x="5805" y="5805"/>
                  </a:lnTo>
                  <a:lnTo>
                    <a:pt x="12103" y="1557"/>
                  </a:lnTo>
                  <a:lnTo>
                    <a:pt x="19812" y="0"/>
                  </a:lnTo>
                  <a:lnTo>
                    <a:pt x="27513" y="1557"/>
                  </a:lnTo>
                  <a:lnTo>
                    <a:pt x="33807" y="5805"/>
                  </a:lnTo>
                  <a:lnTo>
                    <a:pt x="38053" y="12103"/>
                  </a:lnTo>
                  <a:lnTo>
                    <a:pt x="39611" y="19811"/>
                  </a:lnTo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2219312" y="6624789"/>
              <a:ext cx="40005" cy="39370"/>
            </a:xfrm>
            <a:custGeom>
              <a:avLst/>
              <a:gdLst/>
              <a:ahLst/>
              <a:cxnLst/>
              <a:rect l="l" t="t" r="r" b="b"/>
              <a:pathLst>
                <a:path w="40005" h="39370">
                  <a:moveTo>
                    <a:pt x="19799" y="0"/>
                  </a:moveTo>
                  <a:lnTo>
                    <a:pt x="12092" y="1545"/>
                  </a:lnTo>
                  <a:lnTo>
                    <a:pt x="5799" y="5715"/>
                  </a:lnTo>
                  <a:lnTo>
                    <a:pt x="1555" y="11808"/>
                  </a:lnTo>
                  <a:lnTo>
                    <a:pt x="0" y="19126"/>
                  </a:lnTo>
                  <a:lnTo>
                    <a:pt x="1555" y="26832"/>
                  </a:lnTo>
                  <a:lnTo>
                    <a:pt x="5799" y="33126"/>
                  </a:lnTo>
                  <a:lnTo>
                    <a:pt x="12092" y="37369"/>
                  </a:lnTo>
                  <a:lnTo>
                    <a:pt x="19799" y="38925"/>
                  </a:lnTo>
                  <a:lnTo>
                    <a:pt x="27502" y="37369"/>
                  </a:lnTo>
                  <a:lnTo>
                    <a:pt x="33801" y="33126"/>
                  </a:lnTo>
                  <a:lnTo>
                    <a:pt x="38051" y="26832"/>
                  </a:lnTo>
                  <a:lnTo>
                    <a:pt x="39611" y="19126"/>
                  </a:lnTo>
                  <a:lnTo>
                    <a:pt x="38051" y="11808"/>
                  </a:lnTo>
                  <a:lnTo>
                    <a:pt x="33801" y="5715"/>
                  </a:lnTo>
                  <a:lnTo>
                    <a:pt x="27502" y="1545"/>
                  </a:lnTo>
                  <a:lnTo>
                    <a:pt x="197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2219312" y="6624789"/>
              <a:ext cx="40005" cy="39370"/>
            </a:xfrm>
            <a:custGeom>
              <a:avLst/>
              <a:gdLst/>
              <a:ahLst/>
              <a:cxnLst/>
              <a:rect l="l" t="t" r="r" b="b"/>
              <a:pathLst>
                <a:path w="40005" h="39370">
                  <a:moveTo>
                    <a:pt x="39611" y="19126"/>
                  </a:moveTo>
                  <a:lnTo>
                    <a:pt x="38051" y="26832"/>
                  </a:lnTo>
                  <a:lnTo>
                    <a:pt x="33801" y="33126"/>
                  </a:lnTo>
                  <a:lnTo>
                    <a:pt x="27502" y="37369"/>
                  </a:lnTo>
                  <a:lnTo>
                    <a:pt x="19799" y="38925"/>
                  </a:lnTo>
                  <a:lnTo>
                    <a:pt x="12092" y="37369"/>
                  </a:lnTo>
                  <a:lnTo>
                    <a:pt x="5799" y="33126"/>
                  </a:lnTo>
                  <a:lnTo>
                    <a:pt x="1555" y="26832"/>
                  </a:lnTo>
                  <a:lnTo>
                    <a:pt x="0" y="19126"/>
                  </a:lnTo>
                  <a:lnTo>
                    <a:pt x="1555" y="11808"/>
                  </a:lnTo>
                  <a:lnTo>
                    <a:pt x="5799" y="5715"/>
                  </a:lnTo>
                  <a:lnTo>
                    <a:pt x="12092" y="1545"/>
                  </a:lnTo>
                  <a:lnTo>
                    <a:pt x="19799" y="0"/>
                  </a:lnTo>
                  <a:lnTo>
                    <a:pt x="27502" y="1545"/>
                  </a:lnTo>
                  <a:lnTo>
                    <a:pt x="33801" y="5715"/>
                  </a:lnTo>
                  <a:lnTo>
                    <a:pt x="38051" y="11808"/>
                  </a:lnTo>
                  <a:lnTo>
                    <a:pt x="39611" y="19126"/>
                  </a:lnTo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2219312" y="667943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19799" y="0"/>
                  </a:moveTo>
                  <a:lnTo>
                    <a:pt x="12092" y="1555"/>
                  </a:lnTo>
                  <a:lnTo>
                    <a:pt x="5799" y="5799"/>
                  </a:lnTo>
                  <a:lnTo>
                    <a:pt x="1555" y="12092"/>
                  </a:lnTo>
                  <a:lnTo>
                    <a:pt x="0" y="19799"/>
                  </a:lnTo>
                  <a:lnTo>
                    <a:pt x="1555" y="27508"/>
                  </a:lnTo>
                  <a:lnTo>
                    <a:pt x="5799" y="33805"/>
                  </a:lnTo>
                  <a:lnTo>
                    <a:pt x="12092" y="38053"/>
                  </a:lnTo>
                  <a:lnTo>
                    <a:pt x="19799" y="39611"/>
                  </a:lnTo>
                  <a:lnTo>
                    <a:pt x="27502" y="38053"/>
                  </a:lnTo>
                  <a:lnTo>
                    <a:pt x="33801" y="33805"/>
                  </a:lnTo>
                  <a:lnTo>
                    <a:pt x="38051" y="27508"/>
                  </a:lnTo>
                  <a:lnTo>
                    <a:pt x="39611" y="19799"/>
                  </a:lnTo>
                  <a:lnTo>
                    <a:pt x="38051" y="12092"/>
                  </a:lnTo>
                  <a:lnTo>
                    <a:pt x="33801" y="5799"/>
                  </a:lnTo>
                  <a:lnTo>
                    <a:pt x="27502" y="1555"/>
                  </a:lnTo>
                  <a:lnTo>
                    <a:pt x="197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2219312" y="667943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39611" y="19799"/>
                  </a:moveTo>
                  <a:lnTo>
                    <a:pt x="38051" y="27508"/>
                  </a:lnTo>
                  <a:lnTo>
                    <a:pt x="33801" y="33805"/>
                  </a:lnTo>
                  <a:lnTo>
                    <a:pt x="27502" y="38053"/>
                  </a:lnTo>
                  <a:lnTo>
                    <a:pt x="19799" y="39611"/>
                  </a:lnTo>
                  <a:lnTo>
                    <a:pt x="12092" y="38053"/>
                  </a:lnTo>
                  <a:lnTo>
                    <a:pt x="5799" y="33805"/>
                  </a:lnTo>
                  <a:lnTo>
                    <a:pt x="1555" y="27508"/>
                  </a:lnTo>
                  <a:lnTo>
                    <a:pt x="0" y="19799"/>
                  </a:lnTo>
                  <a:lnTo>
                    <a:pt x="1555" y="12092"/>
                  </a:lnTo>
                  <a:lnTo>
                    <a:pt x="5799" y="5799"/>
                  </a:lnTo>
                  <a:lnTo>
                    <a:pt x="12092" y="1555"/>
                  </a:lnTo>
                  <a:lnTo>
                    <a:pt x="19799" y="0"/>
                  </a:lnTo>
                  <a:lnTo>
                    <a:pt x="27502" y="1555"/>
                  </a:lnTo>
                  <a:lnTo>
                    <a:pt x="33801" y="5799"/>
                  </a:lnTo>
                  <a:lnTo>
                    <a:pt x="38051" y="12092"/>
                  </a:lnTo>
                  <a:lnTo>
                    <a:pt x="39611" y="19799"/>
                  </a:lnTo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2219312" y="6734060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19799" y="0"/>
                  </a:moveTo>
                  <a:lnTo>
                    <a:pt x="12092" y="1557"/>
                  </a:lnTo>
                  <a:lnTo>
                    <a:pt x="5799" y="5805"/>
                  </a:lnTo>
                  <a:lnTo>
                    <a:pt x="1555" y="12103"/>
                  </a:lnTo>
                  <a:lnTo>
                    <a:pt x="0" y="19812"/>
                  </a:lnTo>
                  <a:lnTo>
                    <a:pt x="1555" y="27513"/>
                  </a:lnTo>
                  <a:lnTo>
                    <a:pt x="5799" y="33807"/>
                  </a:lnTo>
                  <a:lnTo>
                    <a:pt x="12092" y="38053"/>
                  </a:lnTo>
                  <a:lnTo>
                    <a:pt x="19799" y="39611"/>
                  </a:lnTo>
                  <a:lnTo>
                    <a:pt x="27502" y="38053"/>
                  </a:lnTo>
                  <a:lnTo>
                    <a:pt x="33801" y="33807"/>
                  </a:lnTo>
                  <a:lnTo>
                    <a:pt x="38051" y="27513"/>
                  </a:lnTo>
                  <a:lnTo>
                    <a:pt x="39611" y="19812"/>
                  </a:lnTo>
                  <a:lnTo>
                    <a:pt x="38051" y="12103"/>
                  </a:lnTo>
                  <a:lnTo>
                    <a:pt x="33801" y="5805"/>
                  </a:lnTo>
                  <a:lnTo>
                    <a:pt x="27502" y="1557"/>
                  </a:lnTo>
                  <a:lnTo>
                    <a:pt x="197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2219312" y="6734060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39611" y="19812"/>
                  </a:moveTo>
                  <a:lnTo>
                    <a:pt x="38051" y="27513"/>
                  </a:lnTo>
                  <a:lnTo>
                    <a:pt x="33801" y="33807"/>
                  </a:lnTo>
                  <a:lnTo>
                    <a:pt x="27502" y="38053"/>
                  </a:lnTo>
                  <a:lnTo>
                    <a:pt x="19799" y="39611"/>
                  </a:lnTo>
                  <a:lnTo>
                    <a:pt x="12092" y="38053"/>
                  </a:lnTo>
                  <a:lnTo>
                    <a:pt x="5799" y="33807"/>
                  </a:lnTo>
                  <a:lnTo>
                    <a:pt x="1555" y="27513"/>
                  </a:lnTo>
                  <a:lnTo>
                    <a:pt x="0" y="19812"/>
                  </a:lnTo>
                  <a:lnTo>
                    <a:pt x="1555" y="12103"/>
                  </a:lnTo>
                  <a:lnTo>
                    <a:pt x="5799" y="5805"/>
                  </a:lnTo>
                  <a:lnTo>
                    <a:pt x="12092" y="1557"/>
                  </a:lnTo>
                  <a:lnTo>
                    <a:pt x="19799" y="0"/>
                  </a:lnTo>
                  <a:lnTo>
                    <a:pt x="27502" y="1557"/>
                  </a:lnTo>
                  <a:lnTo>
                    <a:pt x="33801" y="5805"/>
                  </a:lnTo>
                  <a:lnTo>
                    <a:pt x="38051" y="12103"/>
                  </a:lnTo>
                  <a:lnTo>
                    <a:pt x="39611" y="19812"/>
                  </a:lnTo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2200859" y="5891936"/>
              <a:ext cx="1386840" cy="1529715"/>
            </a:xfrm>
            <a:custGeom>
              <a:avLst/>
              <a:gdLst/>
              <a:ahLst/>
              <a:cxnLst/>
              <a:rect l="l" t="t" r="r" b="b"/>
              <a:pathLst>
                <a:path w="1386839" h="1529715">
                  <a:moveTo>
                    <a:pt x="45097" y="650201"/>
                  </a:moveTo>
                  <a:lnTo>
                    <a:pt x="45097" y="652932"/>
                  </a:lnTo>
                  <a:lnTo>
                    <a:pt x="43027" y="655675"/>
                  </a:lnTo>
                  <a:lnTo>
                    <a:pt x="39611" y="655675"/>
                  </a:lnTo>
                  <a:lnTo>
                    <a:pt x="36207" y="655675"/>
                  </a:lnTo>
                  <a:lnTo>
                    <a:pt x="33464" y="652932"/>
                  </a:lnTo>
                  <a:lnTo>
                    <a:pt x="33464" y="650201"/>
                  </a:lnTo>
                  <a:lnTo>
                    <a:pt x="33464" y="646785"/>
                  </a:lnTo>
                  <a:lnTo>
                    <a:pt x="36207" y="644055"/>
                  </a:lnTo>
                  <a:lnTo>
                    <a:pt x="39611" y="644055"/>
                  </a:lnTo>
                  <a:lnTo>
                    <a:pt x="43027" y="644055"/>
                  </a:lnTo>
                  <a:lnTo>
                    <a:pt x="45097" y="646785"/>
                  </a:lnTo>
                  <a:lnTo>
                    <a:pt x="45097" y="650201"/>
                  </a:lnTo>
                </a:path>
                <a:path w="1386839" h="1529715">
                  <a:moveTo>
                    <a:pt x="45097" y="908380"/>
                  </a:moveTo>
                  <a:lnTo>
                    <a:pt x="45097" y="911783"/>
                  </a:lnTo>
                  <a:lnTo>
                    <a:pt x="43027" y="914539"/>
                  </a:lnTo>
                  <a:lnTo>
                    <a:pt x="39611" y="914539"/>
                  </a:lnTo>
                  <a:lnTo>
                    <a:pt x="36207" y="914539"/>
                  </a:lnTo>
                  <a:lnTo>
                    <a:pt x="33464" y="911783"/>
                  </a:lnTo>
                  <a:lnTo>
                    <a:pt x="33464" y="908380"/>
                  </a:lnTo>
                  <a:lnTo>
                    <a:pt x="33464" y="904951"/>
                  </a:lnTo>
                  <a:lnTo>
                    <a:pt x="36207" y="902233"/>
                  </a:lnTo>
                  <a:lnTo>
                    <a:pt x="39611" y="902233"/>
                  </a:lnTo>
                  <a:lnTo>
                    <a:pt x="43027" y="902233"/>
                  </a:lnTo>
                  <a:lnTo>
                    <a:pt x="45097" y="904951"/>
                  </a:lnTo>
                  <a:lnTo>
                    <a:pt x="45097" y="908380"/>
                  </a:lnTo>
                </a:path>
                <a:path w="1386839" h="1529715">
                  <a:moveTo>
                    <a:pt x="112699" y="668654"/>
                  </a:moveTo>
                  <a:lnTo>
                    <a:pt x="143433" y="668654"/>
                  </a:lnTo>
                </a:path>
                <a:path w="1386839" h="1529715">
                  <a:moveTo>
                    <a:pt x="112699" y="680935"/>
                  </a:moveTo>
                  <a:lnTo>
                    <a:pt x="143433" y="680935"/>
                  </a:lnTo>
                </a:path>
                <a:path w="1386839" h="1529715">
                  <a:moveTo>
                    <a:pt x="112699" y="693927"/>
                  </a:moveTo>
                  <a:lnTo>
                    <a:pt x="143433" y="693927"/>
                  </a:lnTo>
                </a:path>
                <a:path w="1386839" h="1529715">
                  <a:moveTo>
                    <a:pt x="112699" y="706208"/>
                  </a:moveTo>
                  <a:lnTo>
                    <a:pt x="143433" y="706208"/>
                  </a:lnTo>
                </a:path>
                <a:path w="1386839" h="1529715">
                  <a:moveTo>
                    <a:pt x="112699" y="719175"/>
                  </a:moveTo>
                  <a:lnTo>
                    <a:pt x="143433" y="719175"/>
                  </a:lnTo>
                </a:path>
                <a:path w="1386839" h="1529715">
                  <a:moveTo>
                    <a:pt x="112699" y="732167"/>
                  </a:moveTo>
                  <a:lnTo>
                    <a:pt x="143433" y="732167"/>
                  </a:lnTo>
                </a:path>
                <a:path w="1386839" h="1529715">
                  <a:moveTo>
                    <a:pt x="112699" y="744461"/>
                  </a:moveTo>
                  <a:lnTo>
                    <a:pt x="143433" y="744461"/>
                  </a:lnTo>
                </a:path>
                <a:path w="1386839" h="1529715">
                  <a:moveTo>
                    <a:pt x="112699" y="757427"/>
                  </a:moveTo>
                  <a:lnTo>
                    <a:pt x="143433" y="757427"/>
                  </a:lnTo>
                </a:path>
                <a:path w="1386839" h="1529715">
                  <a:moveTo>
                    <a:pt x="112699" y="769708"/>
                  </a:moveTo>
                  <a:lnTo>
                    <a:pt x="143433" y="769708"/>
                  </a:lnTo>
                </a:path>
                <a:path w="1386839" h="1529715">
                  <a:moveTo>
                    <a:pt x="112699" y="782713"/>
                  </a:moveTo>
                  <a:lnTo>
                    <a:pt x="143433" y="782713"/>
                  </a:lnTo>
                </a:path>
                <a:path w="1386839" h="1529715">
                  <a:moveTo>
                    <a:pt x="112699" y="794994"/>
                  </a:moveTo>
                  <a:lnTo>
                    <a:pt x="143433" y="794994"/>
                  </a:lnTo>
                </a:path>
                <a:path w="1386839" h="1529715">
                  <a:moveTo>
                    <a:pt x="112699" y="807974"/>
                  </a:moveTo>
                  <a:lnTo>
                    <a:pt x="143433" y="807974"/>
                  </a:lnTo>
                </a:path>
                <a:path w="1386839" h="1529715">
                  <a:moveTo>
                    <a:pt x="112699" y="820953"/>
                  </a:moveTo>
                  <a:lnTo>
                    <a:pt x="143433" y="820953"/>
                  </a:lnTo>
                </a:path>
                <a:path w="1386839" h="1529715">
                  <a:moveTo>
                    <a:pt x="112699" y="833259"/>
                  </a:moveTo>
                  <a:lnTo>
                    <a:pt x="143433" y="833259"/>
                  </a:lnTo>
                </a:path>
                <a:path w="1386839" h="1529715">
                  <a:moveTo>
                    <a:pt x="112699" y="846213"/>
                  </a:moveTo>
                  <a:lnTo>
                    <a:pt x="143433" y="846213"/>
                  </a:lnTo>
                </a:path>
                <a:path w="1386839" h="1529715">
                  <a:moveTo>
                    <a:pt x="112699" y="858507"/>
                  </a:moveTo>
                  <a:lnTo>
                    <a:pt x="143433" y="858507"/>
                  </a:lnTo>
                </a:path>
                <a:path w="1386839" h="1529715">
                  <a:moveTo>
                    <a:pt x="112699" y="871499"/>
                  </a:moveTo>
                  <a:lnTo>
                    <a:pt x="143433" y="871499"/>
                  </a:lnTo>
                </a:path>
                <a:path w="1386839" h="1529715">
                  <a:moveTo>
                    <a:pt x="112699" y="883805"/>
                  </a:moveTo>
                  <a:lnTo>
                    <a:pt x="143433" y="883805"/>
                  </a:lnTo>
                </a:path>
                <a:path w="1386839" h="1529715">
                  <a:moveTo>
                    <a:pt x="158457" y="668654"/>
                  </a:moveTo>
                  <a:lnTo>
                    <a:pt x="189191" y="668654"/>
                  </a:lnTo>
                </a:path>
                <a:path w="1386839" h="1529715">
                  <a:moveTo>
                    <a:pt x="158457" y="680935"/>
                  </a:moveTo>
                  <a:lnTo>
                    <a:pt x="189191" y="680935"/>
                  </a:lnTo>
                </a:path>
                <a:path w="1386839" h="1529715">
                  <a:moveTo>
                    <a:pt x="158457" y="693927"/>
                  </a:moveTo>
                  <a:lnTo>
                    <a:pt x="189191" y="693927"/>
                  </a:lnTo>
                </a:path>
                <a:path w="1386839" h="1529715">
                  <a:moveTo>
                    <a:pt x="158457" y="706208"/>
                  </a:moveTo>
                  <a:lnTo>
                    <a:pt x="189191" y="706208"/>
                  </a:lnTo>
                </a:path>
                <a:path w="1386839" h="1529715">
                  <a:moveTo>
                    <a:pt x="158457" y="719175"/>
                  </a:moveTo>
                  <a:lnTo>
                    <a:pt x="189191" y="719175"/>
                  </a:lnTo>
                </a:path>
                <a:path w="1386839" h="1529715">
                  <a:moveTo>
                    <a:pt x="158457" y="732167"/>
                  </a:moveTo>
                  <a:lnTo>
                    <a:pt x="189191" y="732167"/>
                  </a:lnTo>
                </a:path>
                <a:path w="1386839" h="1529715">
                  <a:moveTo>
                    <a:pt x="158457" y="744461"/>
                  </a:moveTo>
                  <a:lnTo>
                    <a:pt x="189191" y="744461"/>
                  </a:lnTo>
                </a:path>
                <a:path w="1386839" h="1529715">
                  <a:moveTo>
                    <a:pt x="158457" y="757427"/>
                  </a:moveTo>
                  <a:lnTo>
                    <a:pt x="189191" y="757427"/>
                  </a:lnTo>
                </a:path>
                <a:path w="1386839" h="1529715">
                  <a:moveTo>
                    <a:pt x="158457" y="769708"/>
                  </a:moveTo>
                  <a:lnTo>
                    <a:pt x="189191" y="769708"/>
                  </a:lnTo>
                </a:path>
                <a:path w="1386839" h="1529715">
                  <a:moveTo>
                    <a:pt x="158457" y="782713"/>
                  </a:moveTo>
                  <a:lnTo>
                    <a:pt x="189191" y="782713"/>
                  </a:lnTo>
                </a:path>
                <a:path w="1386839" h="1529715">
                  <a:moveTo>
                    <a:pt x="158457" y="794994"/>
                  </a:moveTo>
                  <a:lnTo>
                    <a:pt x="189191" y="794994"/>
                  </a:lnTo>
                </a:path>
                <a:path w="1386839" h="1529715">
                  <a:moveTo>
                    <a:pt x="158457" y="807974"/>
                  </a:moveTo>
                  <a:lnTo>
                    <a:pt x="189191" y="807974"/>
                  </a:lnTo>
                </a:path>
                <a:path w="1386839" h="1529715">
                  <a:moveTo>
                    <a:pt x="158457" y="820953"/>
                  </a:moveTo>
                  <a:lnTo>
                    <a:pt x="189191" y="820953"/>
                  </a:lnTo>
                </a:path>
                <a:path w="1386839" h="1529715">
                  <a:moveTo>
                    <a:pt x="158457" y="833259"/>
                  </a:moveTo>
                  <a:lnTo>
                    <a:pt x="189191" y="833259"/>
                  </a:lnTo>
                </a:path>
                <a:path w="1386839" h="1529715">
                  <a:moveTo>
                    <a:pt x="158457" y="846213"/>
                  </a:moveTo>
                  <a:lnTo>
                    <a:pt x="189191" y="846213"/>
                  </a:lnTo>
                </a:path>
                <a:path w="1386839" h="1529715">
                  <a:moveTo>
                    <a:pt x="158457" y="858507"/>
                  </a:moveTo>
                  <a:lnTo>
                    <a:pt x="189191" y="858507"/>
                  </a:lnTo>
                </a:path>
                <a:path w="1386839" h="1529715">
                  <a:moveTo>
                    <a:pt x="158457" y="871499"/>
                  </a:moveTo>
                  <a:lnTo>
                    <a:pt x="189191" y="871499"/>
                  </a:lnTo>
                </a:path>
                <a:path w="1386839" h="1529715">
                  <a:moveTo>
                    <a:pt x="158457" y="883805"/>
                  </a:moveTo>
                  <a:lnTo>
                    <a:pt x="189191" y="883805"/>
                  </a:lnTo>
                </a:path>
                <a:path w="1386839" h="1529715">
                  <a:moveTo>
                    <a:pt x="203530" y="668654"/>
                  </a:moveTo>
                  <a:lnTo>
                    <a:pt x="234276" y="668654"/>
                  </a:lnTo>
                </a:path>
                <a:path w="1386839" h="1529715">
                  <a:moveTo>
                    <a:pt x="203530" y="680935"/>
                  </a:moveTo>
                  <a:lnTo>
                    <a:pt x="234276" y="680935"/>
                  </a:lnTo>
                </a:path>
                <a:path w="1386839" h="1529715">
                  <a:moveTo>
                    <a:pt x="203530" y="693927"/>
                  </a:moveTo>
                  <a:lnTo>
                    <a:pt x="234276" y="693927"/>
                  </a:lnTo>
                </a:path>
                <a:path w="1386839" h="1529715">
                  <a:moveTo>
                    <a:pt x="203530" y="706208"/>
                  </a:moveTo>
                  <a:lnTo>
                    <a:pt x="234276" y="706208"/>
                  </a:lnTo>
                </a:path>
                <a:path w="1386839" h="1529715">
                  <a:moveTo>
                    <a:pt x="203530" y="719175"/>
                  </a:moveTo>
                  <a:lnTo>
                    <a:pt x="234276" y="719175"/>
                  </a:lnTo>
                </a:path>
                <a:path w="1386839" h="1529715">
                  <a:moveTo>
                    <a:pt x="203530" y="732167"/>
                  </a:moveTo>
                  <a:lnTo>
                    <a:pt x="234276" y="732167"/>
                  </a:lnTo>
                </a:path>
                <a:path w="1386839" h="1529715">
                  <a:moveTo>
                    <a:pt x="203530" y="744461"/>
                  </a:moveTo>
                  <a:lnTo>
                    <a:pt x="234276" y="744461"/>
                  </a:lnTo>
                </a:path>
                <a:path w="1386839" h="1529715">
                  <a:moveTo>
                    <a:pt x="203530" y="757427"/>
                  </a:moveTo>
                  <a:lnTo>
                    <a:pt x="234276" y="757427"/>
                  </a:lnTo>
                </a:path>
                <a:path w="1386839" h="1529715">
                  <a:moveTo>
                    <a:pt x="203530" y="769708"/>
                  </a:moveTo>
                  <a:lnTo>
                    <a:pt x="234276" y="769708"/>
                  </a:lnTo>
                </a:path>
                <a:path w="1386839" h="1529715">
                  <a:moveTo>
                    <a:pt x="203530" y="782713"/>
                  </a:moveTo>
                  <a:lnTo>
                    <a:pt x="234276" y="782713"/>
                  </a:lnTo>
                </a:path>
                <a:path w="1386839" h="1529715">
                  <a:moveTo>
                    <a:pt x="203530" y="794994"/>
                  </a:moveTo>
                  <a:lnTo>
                    <a:pt x="234276" y="794994"/>
                  </a:lnTo>
                </a:path>
                <a:path w="1386839" h="1529715">
                  <a:moveTo>
                    <a:pt x="203530" y="807974"/>
                  </a:moveTo>
                  <a:lnTo>
                    <a:pt x="234276" y="807974"/>
                  </a:lnTo>
                </a:path>
                <a:path w="1386839" h="1529715">
                  <a:moveTo>
                    <a:pt x="203530" y="820953"/>
                  </a:moveTo>
                  <a:lnTo>
                    <a:pt x="234276" y="820953"/>
                  </a:lnTo>
                </a:path>
                <a:path w="1386839" h="1529715">
                  <a:moveTo>
                    <a:pt x="203530" y="833259"/>
                  </a:moveTo>
                  <a:lnTo>
                    <a:pt x="234276" y="833259"/>
                  </a:lnTo>
                </a:path>
                <a:path w="1386839" h="1529715">
                  <a:moveTo>
                    <a:pt x="203530" y="846213"/>
                  </a:moveTo>
                  <a:lnTo>
                    <a:pt x="234276" y="846213"/>
                  </a:lnTo>
                </a:path>
                <a:path w="1386839" h="1529715">
                  <a:moveTo>
                    <a:pt x="203530" y="858507"/>
                  </a:moveTo>
                  <a:lnTo>
                    <a:pt x="234276" y="858507"/>
                  </a:lnTo>
                </a:path>
                <a:path w="1386839" h="1529715">
                  <a:moveTo>
                    <a:pt x="203530" y="871499"/>
                  </a:moveTo>
                  <a:lnTo>
                    <a:pt x="234276" y="871499"/>
                  </a:lnTo>
                </a:path>
                <a:path w="1386839" h="1529715">
                  <a:moveTo>
                    <a:pt x="203530" y="883805"/>
                  </a:moveTo>
                  <a:lnTo>
                    <a:pt x="234276" y="883805"/>
                  </a:lnTo>
                </a:path>
                <a:path w="1386839" h="1529715">
                  <a:moveTo>
                    <a:pt x="0" y="1406982"/>
                  </a:moveTo>
                  <a:lnTo>
                    <a:pt x="30060" y="1406982"/>
                  </a:lnTo>
                </a:path>
                <a:path w="1386839" h="1529715">
                  <a:moveTo>
                    <a:pt x="0" y="1419936"/>
                  </a:moveTo>
                  <a:lnTo>
                    <a:pt x="30060" y="1419936"/>
                  </a:lnTo>
                </a:path>
                <a:path w="1386839" h="1529715">
                  <a:moveTo>
                    <a:pt x="0" y="1433588"/>
                  </a:moveTo>
                  <a:lnTo>
                    <a:pt x="30060" y="1433588"/>
                  </a:lnTo>
                </a:path>
                <a:path w="1386839" h="1529715">
                  <a:moveTo>
                    <a:pt x="0" y="1446542"/>
                  </a:moveTo>
                  <a:lnTo>
                    <a:pt x="30060" y="1446542"/>
                  </a:lnTo>
                </a:path>
                <a:path w="1386839" h="1529715">
                  <a:moveTo>
                    <a:pt x="0" y="1459547"/>
                  </a:moveTo>
                  <a:lnTo>
                    <a:pt x="30060" y="1459547"/>
                  </a:lnTo>
                </a:path>
                <a:path w="1386839" h="1529715">
                  <a:moveTo>
                    <a:pt x="0" y="1472501"/>
                  </a:moveTo>
                  <a:lnTo>
                    <a:pt x="30060" y="1472501"/>
                  </a:lnTo>
                </a:path>
                <a:path w="1386839" h="1529715">
                  <a:moveTo>
                    <a:pt x="0" y="1485506"/>
                  </a:moveTo>
                  <a:lnTo>
                    <a:pt x="30060" y="1485506"/>
                  </a:lnTo>
                </a:path>
                <a:path w="1386839" h="1529715">
                  <a:moveTo>
                    <a:pt x="0" y="1499171"/>
                  </a:moveTo>
                  <a:lnTo>
                    <a:pt x="30060" y="1499171"/>
                  </a:lnTo>
                </a:path>
                <a:path w="1386839" h="1529715">
                  <a:moveTo>
                    <a:pt x="45097" y="1406982"/>
                  </a:moveTo>
                  <a:lnTo>
                    <a:pt x="75145" y="1406982"/>
                  </a:lnTo>
                </a:path>
                <a:path w="1386839" h="1529715">
                  <a:moveTo>
                    <a:pt x="45097" y="1419936"/>
                  </a:moveTo>
                  <a:lnTo>
                    <a:pt x="75145" y="1419936"/>
                  </a:lnTo>
                </a:path>
                <a:path w="1386839" h="1529715">
                  <a:moveTo>
                    <a:pt x="45097" y="1433588"/>
                  </a:moveTo>
                  <a:lnTo>
                    <a:pt x="75145" y="1433588"/>
                  </a:lnTo>
                </a:path>
                <a:path w="1386839" h="1529715">
                  <a:moveTo>
                    <a:pt x="45097" y="1446542"/>
                  </a:moveTo>
                  <a:lnTo>
                    <a:pt x="75145" y="1446542"/>
                  </a:lnTo>
                </a:path>
                <a:path w="1386839" h="1529715">
                  <a:moveTo>
                    <a:pt x="45097" y="1459547"/>
                  </a:moveTo>
                  <a:lnTo>
                    <a:pt x="75145" y="1459547"/>
                  </a:lnTo>
                </a:path>
                <a:path w="1386839" h="1529715">
                  <a:moveTo>
                    <a:pt x="45097" y="1472501"/>
                  </a:moveTo>
                  <a:lnTo>
                    <a:pt x="75145" y="1472501"/>
                  </a:lnTo>
                </a:path>
                <a:path w="1386839" h="1529715">
                  <a:moveTo>
                    <a:pt x="45097" y="1485506"/>
                  </a:moveTo>
                  <a:lnTo>
                    <a:pt x="75145" y="1485506"/>
                  </a:lnTo>
                </a:path>
                <a:path w="1386839" h="1529715">
                  <a:moveTo>
                    <a:pt x="45097" y="1499171"/>
                  </a:moveTo>
                  <a:lnTo>
                    <a:pt x="75145" y="1499171"/>
                  </a:lnTo>
                </a:path>
                <a:path w="1386839" h="1529715">
                  <a:moveTo>
                    <a:pt x="90157" y="1406982"/>
                  </a:moveTo>
                  <a:lnTo>
                    <a:pt x="119519" y="1406982"/>
                  </a:lnTo>
                </a:path>
                <a:path w="1386839" h="1529715">
                  <a:moveTo>
                    <a:pt x="90157" y="1419936"/>
                  </a:moveTo>
                  <a:lnTo>
                    <a:pt x="119519" y="1419936"/>
                  </a:lnTo>
                </a:path>
                <a:path w="1386839" h="1529715">
                  <a:moveTo>
                    <a:pt x="90157" y="1433588"/>
                  </a:moveTo>
                  <a:lnTo>
                    <a:pt x="119519" y="1433588"/>
                  </a:lnTo>
                </a:path>
                <a:path w="1386839" h="1529715">
                  <a:moveTo>
                    <a:pt x="90157" y="1446542"/>
                  </a:moveTo>
                  <a:lnTo>
                    <a:pt x="119519" y="1446542"/>
                  </a:lnTo>
                </a:path>
                <a:path w="1386839" h="1529715">
                  <a:moveTo>
                    <a:pt x="90157" y="1459547"/>
                  </a:moveTo>
                  <a:lnTo>
                    <a:pt x="119519" y="1459547"/>
                  </a:lnTo>
                </a:path>
                <a:path w="1386839" h="1529715">
                  <a:moveTo>
                    <a:pt x="90157" y="1472501"/>
                  </a:moveTo>
                  <a:lnTo>
                    <a:pt x="119519" y="1472501"/>
                  </a:lnTo>
                </a:path>
                <a:path w="1386839" h="1529715">
                  <a:moveTo>
                    <a:pt x="90157" y="1485506"/>
                  </a:moveTo>
                  <a:lnTo>
                    <a:pt x="119519" y="1485506"/>
                  </a:lnTo>
                </a:path>
                <a:path w="1386839" h="1529715">
                  <a:moveTo>
                    <a:pt x="90157" y="1499171"/>
                  </a:moveTo>
                  <a:lnTo>
                    <a:pt x="119519" y="1499171"/>
                  </a:lnTo>
                </a:path>
                <a:path w="1386839" h="1529715">
                  <a:moveTo>
                    <a:pt x="134556" y="1406982"/>
                  </a:moveTo>
                  <a:lnTo>
                    <a:pt x="164604" y="1406982"/>
                  </a:lnTo>
                </a:path>
                <a:path w="1386839" h="1529715">
                  <a:moveTo>
                    <a:pt x="134556" y="1419936"/>
                  </a:moveTo>
                  <a:lnTo>
                    <a:pt x="164604" y="1419936"/>
                  </a:lnTo>
                </a:path>
                <a:path w="1386839" h="1529715">
                  <a:moveTo>
                    <a:pt x="134556" y="1433588"/>
                  </a:moveTo>
                  <a:lnTo>
                    <a:pt x="164604" y="1433588"/>
                  </a:lnTo>
                </a:path>
                <a:path w="1386839" h="1529715">
                  <a:moveTo>
                    <a:pt x="134556" y="1446542"/>
                  </a:moveTo>
                  <a:lnTo>
                    <a:pt x="164604" y="1446542"/>
                  </a:lnTo>
                </a:path>
                <a:path w="1386839" h="1529715">
                  <a:moveTo>
                    <a:pt x="134556" y="1459547"/>
                  </a:moveTo>
                  <a:lnTo>
                    <a:pt x="164604" y="1459547"/>
                  </a:lnTo>
                </a:path>
                <a:path w="1386839" h="1529715">
                  <a:moveTo>
                    <a:pt x="134556" y="1472501"/>
                  </a:moveTo>
                  <a:lnTo>
                    <a:pt x="164604" y="1472501"/>
                  </a:lnTo>
                </a:path>
                <a:path w="1386839" h="1529715">
                  <a:moveTo>
                    <a:pt x="134556" y="1485506"/>
                  </a:moveTo>
                  <a:lnTo>
                    <a:pt x="164604" y="1485506"/>
                  </a:lnTo>
                </a:path>
                <a:path w="1386839" h="1529715">
                  <a:moveTo>
                    <a:pt x="134556" y="1499171"/>
                  </a:moveTo>
                  <a:lnTo>
                    <a:pt x="164604" y="1499171"/>
                  </a:lnTo>
                </a:path>
                <a:path w="1386839" h="1529715">
                  <a:moveTo>
                    <a:pt x="179628" y="1406982"/>
                  </a:moveTo>
                  <a:lnTo>
                    <a:pt x="209003" y="1406982"/>
                  </a:lnTo>
                </a:path>
                <a:path w="1386839" h="1529715">
                  <a:moveTo>
                    <a:pt x="179628" y="1419936"/>
                  </a:moveTo>
                  <a:lnTo>
                    <a:pt x="209003" y="1419936"/>
                  </a:lnTo>
                </a:path>
                <a:path w="1386839" h="1529715">
                  <a:moveTo>
                    <a:pt x="179628" y="1433588"/>
                  </a:moveTo>
                  <a:lnTo>
                    <a:pt x="209003" y="1433588"/>
                  </a:lnTo>
                </a:path>
                <a:path w="1386839" h="1529715">
                  <a:moveTo>
                    <a:pt x="179628" y="1446542"/>
                  </a:moveTo>
                  <a:lnTo>
                    <a:pt x="209003" y="1446542"/>
                  </a:lnTo>
                </a:path>
                <a:path w="1386839" h="1529715">
                  <a:moveTo>
                    <a:pt x="179628" y="1459547"/>
                  </a:moveTo>
                  <a:lnTo>
                    <a:pt x="209003" y="1459547"/>
                  </a:lnTo>
                </a:path>
                <a:path w="1386839" h="1529715">
                  <a:moveTo>
                    <a:pt x="179628" y="1472501"/>
                  </a:moveTo>
                  <a:lnTo>
                    <a:pt x="209003" y="1472501"/>
                  </a:lnTo>
                </a:path>
                <a:path w="1386839" h="1529715">
                  <a:moveTo>
                    <a:pt x="179628" y="1485506"/>
                  </a:moveTo>
                  <a:lnTo>
                    <a:pt x="209003" y="1485506"/>
                  </a:lnTo>
                </a:path>
                <a:path w="1386839" h="1529715">
                  <a:moveTo>
                    <a:pt x="179628" y="1499171"/>
                  </a:moveTo>
                  <a:lnTo>
                    <a:pt x="209003" y="1499171"/>
                  </a:lnTo>
                </a:path>
                <a:path w="1386839" h="1529715">
                  <a:moveTo>
                    <a:pt x="224015" y="1406982"/>
                  </a:moveTo>
                  <a:lnTo>
                    <a:pt x="254088" y="1406982"/>
                  </a:lnTo>
                </a:path>
                <a:path w="1386839" h="1529715">
                  <a:moveTo>
                    <a:pt x="224015" y="1419936"/>
                  </a:moveTo>
                  <a:lnTo>
                    <a:pt x="254088" y="1419936"/>
                  </a:lnTo>
                </a:path>
                <a:path w="1386839" h="1529715">
                  <a:moveTo>
                    <a:pt x="224015" y="1433588"/>
                  </a:moveTo>
                  <a:lnTo>
                    <a:pt x="254088" y="1433588"/>
                  </a:lnTo>
                </a:path>
                <a:path w="1386839" h="1529715">
                  <a:moveTo>
                    <a:pt x="224015" y="1446542"/>
                  </a:moveTo>
                  <a:lnTo>
                    <a:pt x="254088" y="1446542"/>
                  </a:lnTo>
                </a:path>
                <a:path w="1386839" h="1529715">
                  <a:moveTo>
                    <a:pt x="224015" y="1459547"/>
                  </a:moveTo>
                  <a:lnTo>
                    <a:pt x="254088" y="1459547"/>
                  </a:lnTo>
                </a:path>
                <a:path w="1386839" h="1529715">
                  <a:moveTo>
                    <a:pt x="224015" y="1472501"/>
                  </a:moveTo>
                  <a:lnTo>
                    <a:pt x="254088" y="1472501"/>
                  </a:lnTo>
                </a:path>
                <a:path w="1386839" h="1529715">
                  <a:moveTo>
                    <a:pt x="224015" y="1485506"/>
                  </a:moveTo>
                  <a:lnTo>
                    <a:pt x="254088" y="1485506"/>
                  </a:lnTo>
                </a:path>
                <a:path w="1386839" h="1529715">
                  <a:moveTo>
                    <a:pt x="224015" y="1499171"/>
                  </a:moveTo>
                  <a:lnTo>
                    <a:pt x="254088" y="1499171"/>
                  </a:lnTo>
                </a:path>
                <a:path w="1386839" h="1529715">
                  <a:moveTo>
                    <a:pt x="269100" y="1406982"/>
                  </a:moveTo>
                  <a:lnTo>
                    <a:pt x="299148" y="1406982"/>
                  </a:lnTo>
                </a:path>
                <a:path w="1386839" h="1529715">
                  <a:moveTo>
                    <a:pt x="269100" y="1419936"/>
                  </a:moveTo>
                  <a:lnTo>
                    <a:pt x="299148" y="1419936"/>
                  </a:lnTo>
                </a:path>
                <a:path w="1386839" h="1529715">
                  <a:moveTo>
                    <a:pt x="269100" y="1472501"/>
                  </a:moveTo>
                  <a:lnTo>
                    <a:pt x="299148" y="1472501"/>
                  </a:lnTo>
                </a:path>
                <a:path w="1386839" h="1529715">
                  <a:moveTo>
                    <a:pt x="269100" y="1485506"/>
                  </a:moveTo>
                  <a:lnTo>
                    <a:pt x="299148" y="1485506"/>
                  </a:lnTo>
                </a:path>
                <a:path w="1386839" h="1529715">
                  <a:moveTo>
                    <a:pt x="269100" y="1499171"/>
                  </a:moveTo>
                  <a:lnTo>
                    <a:pt x="299148" y="1499171"/>
                  </a:lnTo>
                </a:path>
                <a:path w="1386839" h="1529715">
                  <a:moveTo>
                    <a:pt x="869442" y="148894"/>
                  </a:moveTo>
                  <a:lnTo>
                    <a:pt x="869442" y="1529194"/>
                  </a:lnTo>
                </a:path>
                <a:path w="1386839" h="1529715">
                  <a:moveTo>
                    <a:pt x="989660" y="0"/>
                  </a:moveTo>
                  <a:lnTo>
                    <a:pt x="1386459" y="0"/>
                  </a:lnTo>
                </a:path>
                <a:path w="1386839" h="1529715">
                  <a:moveTo>
                    <a:pt x="989660" y="310743"/>
                  </a:moveTo>
                  <a:lnTo>
                    <a:pt x="1386459" y="310743"/>
                  </a:lnTo>
                </a:path>
                <a:path w="1386839" h="1529715">
                  <a:moveTo>
                    <a:pt x="989660" y="616737"/>
                  </a:moveTo>
                  <a:lnTo>
                    <a:pt x="1386459" y="616737"/>
                  </a:lnTo>
                </a:path>
                <a:path w="1386839" h="1529715">
                  <a:moveTo>
                    <a:pt x="989660" y="924090"/>
                  </a:moveTo>
                  <a:lnTo>
                    <a:pt x="1386459" y="924090"/>
                  </a:lnTo>
                </a:path>
                <a:path w="1386839" h="1529715">
                  <a:moveTo>
                    <a:pt x="989660" y="1227327"/>
                  </a:moveTo>
                  <a:lnTo>
                    <a:pt x="1386459" y="1227327"/>
                  </a:lnTo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2732227" y="688841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19812" y="0"/>
                  </a:moveTo>
                  <a:lnTo>
                    <a:pt x="12103" y="1555"/>
                  </a:lnTo>
                  <a:lnTo>
                    <a:pt x="5805" y="5797"/>
                  </a:lnTo>
                  <a:lnTo>
                    <a:pt x="1557" y="12087"/>
                  </a:lnTo>
                  <a:lnTo>
                    <a:pt x="0" y="19786"/>
                  </a:lnTo>
                  <a:lnTo>
                    <a:pt x="1557" y="27500"/>
                  </a:lnTo>
                  <a:lnTo>
                    <a:pt x="5805" y="33797"/>
                  </a:lnTo>
                  <a:lnTo>
                    <a:pt x="12103" y="38042"/>
                  </a:lnTo>
                  <a:lnTo>
                    <a:pt x="19812" y="39598"/>
                  </a:lnTo>
                  <a:lnTo>
                    <a:pt x="27513" y="38042"/>
                  </a:lnTo>
                  <a:lnTo>
                    <a:pt x="33807" y="33797"/>
                  </a:lnTo>
                  <a:lnTo>
                    <a:pt x="38053" y="27500"/>
                  </a:lnTo>
                  <a:lnTo>
                    <a:pt x="39611" y="19786"/>
                  </a:lnTo>
                  <a:lnTo>
                    <a:pt x="38053" y="12087"/>
                  </a:lnTo>
                  <a:lnTo>
                    <a:pt x="33807" y="5797"/>
                  </a:lnTo>
                  <a:lnTo>
                    <a:pt x="27513" y="1555"/>
                  </a:lnTo>
                  <a:lnTo>
                    <a:pt x="198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2732227" y="688841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39611" y="19786"/>
                  </a:moveTo>
                  <a:lnTo>
                    <a:pt x="38053" y="27500"/>
                  </a:lnTo>
                  <a:lnTo>
                    <a:pt x="33807" y="33797"/>
                  </a:lnTo>
                  <a:lnTo>
                    <a:pt x="27513" y="38042"/>
                  </a:lnTo>
                  <a:lnTo>
                    <a:pt x="19812" y="39598"/>
                  </a:lnTo>
                  <a:lnTo>
                    <a:pt x="12103" y="38042"/>
                  </a:lnTo>
                  <a:lnTo>
                    <a:pt x="5805" y="33797"/>
                  </a:lnTo>
                  <a:lnTo>
                    <a:pt x="1557" y="27500"/>
                  </a:lnTo>
                  <a:lnTo>
                    <a:pt x="0" y="19786"/>
                  </a:lnTo>
                  <a:lnTo>
                    <a:pt x="1557" y="12087"/>
                  </a:lnTo>
                  <a:lnTo>
                    <a:pt x="5805" y="5797"/>
                  </a:lnTo>
                  <a:lnTo>
                    <a:pt x="12103" y="1555"/>
                  </a:lnTo>
                  <a:lnTo>
                    <a:pt x="19812" y="0"/>
                  </a:lnTo>
                  <a:lnTo>
                    <a:pt x="27513" y="1555"/>
                  </a:lnTo>
                  <a:lnTo>
                    <a:pt x="33807" y="5797"/>
                  </a:lnTo>
                  <a:lnTo>
                    <a:pt x="38053" y="12087"/>
                  </a:lnTo>
                  <a:lnTo>
                    <a:pt x="39611" y="19786"/>
                  </a:lnTo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2735643" y="6891820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27317" y="0"/>
                  </a:moveTo>
                  <a:lnTo>
                    <a:pt x="0" y="27330"/>
                  </a:lnTo>
                  <a:lnTo>
                    <a:pt x="6146" y="33477"/>
                  </a:lnTo>
                  <a:lnTo>
                    <a:pt x="33464" y="6159"/>
                  </a:lnTo>
                  <a:lnTo>
                    <a:pt x="2731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2" name="object 18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714040" y="6999973"/>
              <a:ext cx="78041" cy="274751"/>
            </a:xfrm>
            <a:prstGeom prst="rect">
              <a:avLst/>
            </a:prstGeom>
          </p:spPr>
        </p:pic>
        <p:sp>
          <p:nvSpPr>
            <p:cNvPr id="183" name="object 183"/>
            <p:cNvSpPr/>
            <p:nvPr/>
          </p:nvSpPr>
          <p:spPr>
            <a:xfrm>
              <a:off x="2678963" y="5645403"/>
              <a:ext cx="436245" cy="1323975"/>
            </a:xfrm>
            <a:custGeom>
              <a:avLst/>
              <a:gdLst/>
              <a:ahLst/>
              <a:cxnLst/>
              <a:rect l="l" t="t" r="r" b="b"/>
              <a:pathLst>
                <a:path w="436244" h="1323975">
                  <a:moveTo>
                    <a:pt x="0" y="708913"/>
                  </a:moveTo>
                  <a:lnTo>
                    <a:pt x="391337" y="708913"/>
                  </a:lnTo>
                </a:path>
                <a:path w="436244" h="1323975">
                  <a:moveTo>
                    <a:pt x="0" y="1014209"/>
                  </a:moveTo>
                  <a:lnTo>
                    <a:pt x="391337" y="1014209"/>
                  </a:lnTo>
                </a:path>
                <a:path w="436244" h="1323975">
                  <a:moveTo>
                    <a:pt x="0" y="1323581"/>
                  </a:moveTo>
                  <a:lnTo>
                    <a:pt x="391337" y="1323581"/>
                  </a:lnTo>
                </a:path>
                <a:path w="436244" h="1323975">
                  <a:moveTo>
                    <a:pt x="68046" y="6248"/>
                  </a:moveTo>
                  <a:lnTo>
                    <a:pt x="68046" y="9651"/>
                  </a:lnTo>
                  <a:lnTo>
                    <a:pt x="65265" y="12433"/>
                  </a:lnTo>
                  <a:lnTo>
                    <a:pt x="61836" y="12433"/>
                  </a:lnTo>
                  <a:lnTo>
                    <a:pt x="58419" y="12433"/>
                  </a:lnTo>
                  <a:lnTo>
                    <a:pt x="55638" y="9651"/>
                  </a:lnTo>
                  <a:lnTo>
                    <a:pt x="55638" y="6248"/>
                  </a:lnTo>
                  <a:lnTo>
                    <a:pt x="55638" y="2806"/>
                  </a:lnTo>
                  <a:lnTo>
                    <a:pt x="58419" y="0"/>
                  </a:lnTo>
                  <a:lnTo>
                    <a:pt x="61836" y="0"/>
                  </a:lnTo>
                  <a:lnTo>
                    <a:pt x="65265" y="0"/>
                  </a:lnTo>
                  <a:lnTo>
                    <a:pt x="68046" y="2806"/>
                  </a:lnTo>
                  <a:lnTo>
                    <a:pt x="68046" y="6248"/>
                  </a:lnTo>
                  <a:close/>
                </a:path>
                <a:path w="436244" h="1323975">
                  <a:moveTo>
                    <a:pt x="68046" y="164198"/>
                  </a:moveTo>
                  <a:lnTo>
                    <a:pt x="68046" y="167614"/>
                  </a:lnTo>
                  <a:lnTo>
                    <a:pt x="65265" y="170395"/>
                  </a:lnTo>
                  <a:lnTo>
                    <a:pt x="61836" y="170395"/>
                  </a:lnTo>
                  <a:lnTo>
                    <a:pt x="58419" y="170395"/>
                  </a:lnTo>
                  <a:lnTo>
                    <a:pt x="55638" y="167614"/>
                  </a:lnTo>
                  <a:lnTo>
                    <a:pt x="55638" y="164198"/>
                  </a:lnTo>
                  <a:lnTo>
                    <a:pt x="55638" y="160769"/>
                  </a:lnTo>
                  <a:lnTo>
                    <a:pt x="58419" y="157987"/>
                  </a:lnTo>
                  <a:lnTo>
                    <a:pt x="61836" y="157987"/>
                  </a:lnTo>
                  <a:lnTo>
                    <a:pt x="65265" y="157987"/>
                  </a:lnTo>
                  <a:lnTo>
                    <a:pt x="68046" y="160769"/>
                  </a:lnTo>
                  <a:lnTo>
                    <a:pt x="68046" y="164198"/>
                  </a:lnTo>
                  <a:close/>
                </a:path>
                <a:path w="436244" h="1323975">
                  <a:moveTo>
                    <a:pt x="68046" y="318935"/>
                  </a:moveTo>
                  <a:lnTo>
                    <a:pt x="68046" y="322351"/>
                  </a:lnTo>
                  <a:lnTo>
                    <a:pt x="65265" y="325132"/>
                  </a:lnTo>
                  <a:lnTo>
                    <a:pt x="61836" y="325132"/>
                  </a:lnTo>
                  <a:lnTo>
                    <a:pt x="58419" y="325132"/>
                  </a:lnTo>
                  <a:lnTo>
                    <a:pt x="55638" y="322351"/>
                  </a:lnTo>
                  <a:lnTo>
                    <a:pt x="55638" y="318935"/>
                  </a:lnTo>
                  <a:lnTo>
                    <a:pt x="55638" y="315506"/>
                  </a:lnTo>
                  <a:lnTo>
                    <a:pt x="58419" y="312724"/>
                  </a:lnTo>
                  <a:lnTo>
                    <a:pt x="61836" y="312724"/>
                  </a:lnTo>
                  <a:lnTo>
                    <a:pt x="65265" y="312724"/>
                  </a:lnTo>
                  <a:lnTo>
                    <a:pt x="68046" y="315506"/>
                  </a:lnTo>
                  <a:lnTo>
                    <a:pt x="68046" y="318935"/>
                  </a:lnTo>
                  <a:close/>
                </a:path>
                <a:path w="436244" h="1323975">
                  <a:moveTo>
                    <a:pt x="436194" y="6248"/>
                  </a:moveTo>
                  <a:lnTo>
                    <a:pt x="436194" y="9651"/>
                  </a:lnTo>
                  <a:lnTo>
                    <a:pt x="433387" y="12433"/>
                  </a:lnTo>
                  <a:lnTo>
                    <a:pt x="429983" y="12433"/>
                  </a:lnTo>
                  <a:lnTo>
                    <a:pt x="426554" y="12433"/>
                  </a:lnTo>
                  <a:lnTo>
                    <a:pt x="423773" y="9651"/>
                  </a:lnTo>
                  <a:lnTo>
                    <a:pt x="423773" y="6248"/>
                  </a:lnTo>
                  <a:lnTo>
                    <a:pt x="423773" y="2806"/>
                  </a:lnTo>
                  <a:lnTo>
                    <a:pt x="426554" y="0"/>
                  </a:lnTo>
                  <a:lnTo>
                    <a:pt x="429983" y="0"/>
                  </a:lnTo>
                  <a:lnTo>
                    <a:pt x="433387" y="0"/>
                  </a:lnTo>
                  <a:lnTo>
                    <a:pt x="436194" y="2806"/>
                  </a:lnTo>
                  <a:lnTo>
                    <a:pt x="436194" y="6248"/>
                  </a:lnTo>
                  <a:close/>
                </a:path>
                <a:path w="436244" h="1323975">
                  <a:moveTo>
                    <a:pt x="436194" y="164198"/>
                  </a:moveTo>
                  <a:lnTo>
                    <a:pt x="436194" y="167614"/>
                  </a:lnTo>
                  <a:lnTo>
                    <a:pt x="433387" y="170395"/>
                  </a:lnTo>
                  <a:lnTo>
                    <a:pt x="429983" y="170395"/>
                  </a:lnTo>
                  <a:lnTo>
                    <a:pt x="426554" y="170395"/>
                  </a:lnTo>
                  <a:lnTo>
                    <a:pt x="423773" y="167614"/>
                  </a:lnTo>
                  <a:lnTo>
                    <a:pt x="423773" y="164198"/>
                  </a:lnTo>
                  <a:lnTo>
                    <a:pt x="423773" y="160769"/>
                  </a:lnTo>
                  <a:lnTo>
                    <a:pt x="426554" y="157987"/>
                  </a:lnTo>
                  <a:lnTo>
                    <a:pt x="429983" y="157987"/>
                  </a:lnTo>
                  <a:lnTo>
                    <a:pt x="433387" y="157987"/>
                  </a:lnTo>
                  <a:lnTo>
                    <a:pt x="436194" y="160769"/>
                  </a:lnTo>
                  <a:lnTo>
                    <a:pt x="436194" y="164198"/>
                  </a:lnTo>
                  <a:close/>
                </a:path>
                <a:path w="436244" h="1323975">
                  <a:moveTo>
                    <a:pt x="436194" y="318935"/>
                  </a:moveTo>
                  <a:lnTo>
                    <a:pt x="436194" y="322351"/>
                  </a:lnTo>
                  <a:lnTo>
                    <a:pt x="433387" y="325132"/>
                  </a:lnTo>
                  <a:lnTo>
                    <a:pt x="429983" y="325132"/>
                  </a:lnTo>
                  <a:lnTo>
                    <a:pt x="426554" y="325132"/>
                  </a:lnTo>
                  <a:lnTo>
                    <a:pt x="423773" y="322351"/>
                  </a:lnTo>
                  <a:lnTo>
                    <a:pt x="423773" y="318935"/>
                  </a:lnTo>
                  <a:lnTo>
                    <a:pt x="423773" y="315506"/>
                  </a:lnTo>
                  <a:lnTo>
                    <a:pt x="426554" y="312724"/>
                  </a:lnTo>
                  <a:lnTo>
                    <a:pt x="429983" y="312724"/>
                  </a:lnTo>
                  <a:lnTo>
                    <a:pt x="433387" y="312724"/>
                  </a:lnTo>
                  <a:lnTo>
                    <a:pt x="436194" y="315506"/>
                  </a:lnTo>
                  <a:lnTo>
                    <a:pt x="436194" y="318935"/>
                  </a:lnTo>
                  <a:close/>
                </a:path>
                <a:path w="436244" h="1323975">
                  <a:moveTo>
                    <a:pt x="251536" y="6248"/>
                  </a:moveTo>
                  <a:lnTo>
                    <a:pt x="251536" y="9651"/>
                  </a:lnTo>
                  <a:lnTo>
                    <a:pt x="248754" y="12433"/>
                  </a:lnTo>
                  <a:lnTo>
                    <a:pt x="245325" y="12433"/>
                  </a:lnTo>
                  <a:lnTo>
                    <a:pt x="241896" y="12433"/>
                  </a:lnTo>
                  <a:lnTo>
                    <a:pt x="239115" y="9651"/>
                  </a:lnTo>
                  <a:lnTo>
                    <a:pt x="239115" y="6248"/>
                  </a:lnTo>
                  <a:lnTo>
                    <a:pt x="239115" y="2806"/>
                  </a:lnTo>
                  <a:lnTo>
                    <a:pt x="241896" y="0"/>
                  </a:lnTo>
                  <a:lnTo>
                    <a:pt x="245325" y="0"/>
                  </a:lnTo>
                  <a:lnTo>
                    <a:pt x="248754" y="0"/>
                  </a:lnTo>
                  <a:lnTo>
                    <a:pt x="251536" y="2806"/>
                  </a:lnTo>
                  <a:lnTo>
                    <a:pt x="251536" y="6248"/>
                  </a:lnTo>
                  <a:close/>
                </a:path>
                <a:path w="436244" h="1323975">
                  <a:moveTo>
                    <a:pt x="251536" y="318935"/>
                  </a:moveTo>
                  <a:lnTo>
                    <a:pt x="251536" y="322351"/>
                  </a:lnTo>
                  <a:lnTo>
                    <a:pt x="248754" y="325132"/>
                  </a:lnTo>
                  <a:lnTo>
                    <a:pt x="245325" y="325132"/>
                  </a:lnTo>
                  <a:lnTo>
                    <a:pt x="241896" y="325132"/>
                  </a:lnTo>
                  <a:lnTo>
                    <a:pt x="239115" y="322351"/>
                  </a:lnTo>
                  <a:lnTo>
                    <a:pt x="239115" y="318935"/>
                  </a:lnTo>
                  <a:lnTo>
                    <a:pt x="239115" y="315506"/>
                  </a:lnTo>
                  <a:lnTo>
                    <a:pt x="241896" y="312724"/>
                  </a:lnTo>
                  <a:lnTo>
                    <a:pt x="245325" y="312724"/>
                  </a:lnTo>
                  <a:lnTo>
                    <a:pt x="248754" y="312724"/>
                  </a:lnTo>
                  <a:lnTo>
                    <a:pt x="251536" y="315506"/>
                  </a:lnTo>
                  <a:lnTo>
                    <a:pt x="251536" y="318935"/>
                  </a:lnTo>
                  <a:close/>
                </a:path>
                <a:path w="436244" h="1323975">
                  <a:moveTo>
                    <a:pt x="416217" y="304507"/>
                  </a:moveTo>
                  <a:lnTo>
                    <a:pt x="76479" y="304507"/>
                  </a:lnTo>
                  <a:lnTo>
                    <a:pt x="76479" y="19786"/>
                  </a:lnTo>
                  <a:lnTo>
                    <a:pt x="416217" y="19786"/>
                  </a:lnTo>
                  <a:lnTo>
                    <a:pt x="416217" y="304507"/>
                  </a:lnTo>
                  <a:close/>
                </a:path>
                <a:path w="436244" h="1323975">
                  <a:moveTo>
                    <a:pt x="358559" y="241173"/>
                  </a:moveTo>
                  <a:lnTo>
                    <a:pt x="137223" y="241173"/>
                  </a:lnTo>
                  <a:lnTo>
                    <a:pt x="137223" y="113106"/>
                  </a:lnTo>
                  <a:lnTo>
                    <a:pt x="358559" y="113106"/>
                  </a:lnTo>
                  <a:lnTo>
                    <a:pt x="358559" y="241173"/>
                  </a:lnTo>
                  <a:close/>
                </a:path>
                <a:path w="436244" h="1323975">
                  <a:moveTo>
                    <a:pt x="301650" y="233273"/>
                  </a:moveTo>
                  <a:lnTo>
                    <a:pt x="277926" y="233273"/>
                  </a:lnTo>
                  <a:lnTo>
                    <a:pt x="277926" y="125755"/>
                  </a:lnTo>
                  <a:lnTo>
                    <a:pt x="301650" y="125755"/>
                  </a:lnTo>
                  <a:lnTo>
                    <a:pt x="301650" y="233273"/>
                  </a:lnTo>
                  <a:close/>
                </a:path>
                <a:path w="436244" h="1323975">
                  <a:moveTo>
                    <a:pt x="342760" y="233273"/>
                  </a:moveTo>
                  <a:lnTo>
                    <a:pt x="319036" y="233273"/>
                  </a:lnTo>
                  <a:lnTo>
                    <a:pt x="319036" y="125755"/>
                  </a:lnTo>
                  <a:lnTo>
                    <a:pt x="342760" y="125755"/>
                  </a:lnTo>
                  <a:lnTo>
                    <a:pt x="342760" y="233273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2930804" y="5886576"/>
              <a:ext cx="32384" cy="18415"/>
            </a:xfrm>
            <a:custGeom>
              <a:avLst/>
              <a:gdLst/>
              <a:ahLst/>
              <a:cxnLst/>
              <a:rect l="l" t="t" r="r" b="b"/>
              <a:pathLst>
                <a:path w="32385" h="18414">
                  <a:moveTo>
                    <a:pt x="32016" y="0"/>
                  </a:moveTo>
                  <a:lnTo>
                    <a:pt x="0" y="393"/>
                  </a:lnTo>
                  <a:lnTo>
                    <a:pt x="0" y="18173"/>
                  </a:lnTo>
                  <a:lnTo>
                    <a:pt x="32016" y="18173"/>
                  </a:lnTo>
                  <a:lnTo>
                    <a:pt x="3201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2930804" y="5886576"/>
              <a:ext cx="32384" cy="18415"/>
            </a:xfrm>
            <a:custGeom>
              <a:avLst/>
              <a:gdLst/>
              <a:ahLst/>
              <a:cxnLst/>
              <a:rect l="l" t="t" r="r" b="b"/>
              <a:pathLst>
                <a:path w="32385" h="18414">
                  <a:moveTo>
                    <a:pt x="0" y="393"/>
                  </a:moveTo>
                  <a:lnTo>
                    <a:pt x="0" y="18173"/>
                  </a:lnTo>
                  <a:lnTo>
                    <a:pt x="32016" y="18173"/>
                  </a:lnTo>
                  <a:lnTo>
                    <a:pt x="32016" y="0"/>
                  </a:lnTo>
                  <a:lnTo>
                    <a:pt x="0" y="393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2755328" y="5763640"/>
              <a:ext cx="339725" cy="168275"/>
            </a:xfrm>
            <a:custGeom>
              <a:avLst/>
              <a:gdLst/>
              <a:ahLst/>
              <a:cxnLst/>
              <a:rect l="l" t="t" r="r" b="b"/>
              <a:pathLst>
                <a:path w="339725" h="168275">
                  <a:moveTo>
                    <a:pt x="73520" y="123329"/>
                  </a:moveTo>
                  <a:lnTo>
                    <a:pt x="73520" y="156273"/>
                  </a:lnTo>
                  <a:lnTo>
                    <a:pt x="86702" y="156273"/>
                  </a:lnTo>
                  <a:lnTo>
                    <a:pt x="86702" y="123329"/>
                  </a:lnTo>
                  <a:lnTo>
                    <a:pt x="73520" y="123329"/>
                  </a:lnTo>
                  <a:close/>
                </a:path>
                <a:path w="339725" h="168275">
                  <a:moveTo>
                    <a:pt x="20154" y="0"/>
                  </a:moveTo>
                  <a:lnTo>
                    <a:pt x="596" y="0"/>
                  </a:lnTo>
                  <a:lnTo>
                    <a:pt x="596" y="26492"/>
                  </a:lnTo>
                  <a:lnTo>
                    <a:pt x="12255" y="26492"/>
                  </a:lnTo>
                  <a:lnTo>
                    <a:pt x="12255" y="13030"/>
                  </a:lnTo>
                  <a:lnTo>
                    <a:pt x="20154" y="13030"/>
                  </a:lnTo>
                  <a:lnTo>
                    <a:pt x="20154" y="0"/>
                  </a:lnTo>
                  <a:close/>
                </a:path>
                <a:path w="339725" h="168275">
                  <a:moveTo>
                    <a:pt x="32016" y="145846"/>
                  </a:moveTo>
                  <a:lnTo>
                    <a:pt x="596" y="145846"/>
                  </a:lnTo>
                  <a:lnTo>
                    <a:pt x="596" y="26492"/>
                  </a:lnTo>
                  <a:lnTo>
                    <a:pt x="32016" y="26492"/>
                  </a:lnTo>
                  <a:lnTo>
                    <a:pt x="32016" y="145846"/>
                  </a:lnTo>
                  <a:close/>
                </a:path>
                <a:path w="339725" h="168275">
                  <a:moveTo>
                    <a:pt x="22517" y="52158"/>
                  </a:moveTo>
                  <a:lnTo>
                    <a:pt x="0" y="52158"/>
                  </a:lnTo>
                  <a:lnTo>
                    <a:pt x="0" y="40322"/>
                  </a:lnTo>
                  <a:lnTo>
                    <a:pt x="22517" y="40322"/>
                  </a:lnTo>
                  <a:lnTo>
                    <a:pt x="22517" y="52158"/>
                  </a:lnTo>
                  <a:close/>
                </a:path>
                <a:path w="339725" h="168275">
                  <a:moveTo>
                    <a:pt x="22517" y="130441"/>
                  </a:moveTo>
                  <a:lnTo>
                    <a:pt x="0" y="130441"/>
                  </a:lnTo>
                  <a:lnTo>
                    <a:pt x="0" y="118592"/>
                  </a:lnTo>
                  <a:lnTo>
                    <a:pt x="22517" y="118592"/>
                  </a:lnTo>
                  <a:lnTo>
                    <a:pt x="22517" y="130441"/>
                  </a:lnTo>
                  <a:close/>
                </a:path>
                <a:path w="339725" h="168275">
                  <a:moveTo>
                    <a:pt x="339115" y="167982"/>
                  </a:moveTo>
                  <a:lnTo>
                    <a:pt x="321309" y="167982"/>
                  </a:lnTo>
                  <a:lnTo>
                    <a:pt x="321309" y="151384"/>
                  </a:lnTo>
                  <a:lnTo>
                    <a:pt x="339115" y="151384"/>
                  </a:lnTo>
                  <a:lnTo>
                    <a:pt x="339115" y="167982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2759872" y="5665190"/>
              <a:ext cx="56515" cy="138430"/>
            </a:xfrm>
            <a:custGeom>
              <a:avLst/>
              <a:gdLst/>
              <a:ahLst/>
              <a:cxnLst/>
              <a:rect l="l" t="t" r="r" b="b"/>
              <a:pathLst>
                <a:path w="56514" h="138429">
                  <a:moveTo>
                    <a:pt x="7813" y="0"/>
                  </a:moveTo>
                  <a:lnTo>
                    <a:pt x="205" y="0"/>
                  </a:lnTo>
                  <a:lnTo>
                    <a:pt x="0" y="16989"/>
                  </a:lnTo>
                  <a:lnTo>
                    <a:pt x="1378" y="35047"/>
                  </a:lnTo>
                  <a:lnTo>
                    <a:pt x="5308" y="51926"/>
                  </a:lnTo>
                  <a:lnTo>
                    <a:pt x="12753" y="65379"/>
                  </a:lnTo>
                  <a:lnTo>
                    <a:pt x="31972" y="86645"/>
                  </a:lnTo>
                  <a:lnTo>
                    <a:pt x="42731" y="101106"/>
                  </a:lnTo>
                  <a:lnTo>
                    <a:pt x="51395" y="118121"/>
                  </a:lnTo>
                  <a:lnTo>
                    <a:pt x="56314" y="138264"/>
                  </a:lnTo>
                  <a:lnTo>
                    <a:pt x="56314" y="110159"/>
                  </a:lnTo>
                  <a:lnTo>
                    <a:pt x="49662" y="97911"/>
                  </a:lnTo>
                  <a:lnTo>
                    <a:pt x="42039" y="87058"/>
                  </a:lnTo>
                  <a:lnTo>
                    <a:pt x="34054" y="77462"/>
                  </a:lnTo>
                  <a:lnTo>
                    <a:pt x="26316" y="68986"/>
                  </a:lnTo>
                  <a:lnTo>
                    <a:pt x="18481" y="60388"/>
                  </a:lnTo>
                  <a:lnTo>
                    <a:pt x="12092" y="48372"/>
                  </a:lnTo>
                  <a:lnTo>
                    <a:pt x="8746" y="32761"/>
                  </a:lnTo>
                  <a:lnTo>
                    <a:pt x="7601" y="15866"/>
                  </a:lnTo>
                  <a:lnTo>
                    <a:pt x="781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2759872" y="5665190"/>
              <a:ext cx="56515" cy="138430"/>
            </a:xfrm>
            <a:custGeom>
              <a:avLst/>
              <a:gdLst/>
              <a:ahLst/>
              <a:cxnLst/>
              <a:rect l="l" t="t" r="r" b="b"/>
              <a:pathLst>
                <a:path w="56514" h="138429">
                  <a:moveTo>
                    <a:pt x="26316" y="68986"/>
                  </a:moveTo>
                  <a:lnTo>
                    <a:pt x="18481" y="60388"/>
                  </a:lnTo>
                  <a:lnTo>
                    <a:pt x="12092" y="48372"/>
                  </a:lnTo>
                  <a:lnTo>
                    <a:pt x="8746" y="32761"/>
                  </a:lnTo>
                  <a:lnTo>
                    <a:pt x="7601" y="15866"/>
                  </a:lnTo>
                  <a:lnTo>
                    <a:pt x="7813" y="0"/>
                  </a:lnTo>
                  <a:lnTo>
                    <a:pt x="205" y="0"/>
                  </a:lnTo>
                  <a:lnTo>
                    <a:pt x="5308" y="51926"/>
                  </a:lnTo>
                  <a:lnTo>
                    <a:pt x="20767" y="74168"/>
                  </a:lnTo>
                  <a:lnTo>
                    <a:pt x="31972" y="86645"/>
                  </a:lnTo>
                  <a:lnTo>
                    <a:pt x="42731" y="101106"/>
                  </a:lnTo>
                  <a:lnTo>
                    <a:pt x="51395" y="118121"/>
                  </a:lnTo>
                  <a:lnTo>
                    <a:pt x="56314" y="138264"/>
                  </a:lnTo>
                  <a:lnTo>
                    <a:pt x="56314" y="110159"/>
                  </a:lnTo>
                  <a:lnTo>
                    <a:pt x="49662" y="97911"/>
                  </a:lnTo>
                  <a:lnTo>
                    <a:pt x="42039" y="87058"/>
                  </a:lnTo>
                  <a:lnTo>
                    <a:pt x="34054" y="77462"/>
                  </a:lnTo>
                  <a:lnTo>
                    <a:pt x="26316" y="68986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2755442" y="5665190"/>
              <a:ext cx="29209" cy="100965"/>
            </a:xfrm>
            <a:custGeom>
              <a:avLst/>
              <a:gdLst/>
              <a:ahLst/>
              <a:cxnLst/>
              <a:rect l="l" t="t" r="r" b="b"/>
              <a:pathLst>
                <a:path w="29210" h="100964">
                  <a:moveTo>
                    <a:pt x="28968" y="0"/>
                  </a:moveTo>
                  <a:lnTo>
                    <a:pt x="21412" y="0"/>
                  </a:lnTo>
                  <a:lnTo>
                    <a:pt x="21337" y="21645"/>
                  </a:lnTo>
                  <a:lnTo>
                    <a:pt x="19996" y="43440"/>
                  </a:lnTo>
                  <a:lnTo>
                    <a:pt x="7937" y="81064"/>
                  </a:lnTo>
                  <a:lnTo>
                    <a:pt x="0" y="89979"/>
                  </a:lnTo>
                  <a:lnTo>
                    <a:pt x="0" y="100926"/>
                  </a:lnTo>
                  <a:lnTo>
                    <a:pt x="24527" y="63500"/>
                  </a:lnTo>
                  <a:lnTo>
                    <a:pt x="28962" y="19203"/>
                  </a:lnTo>
                  <a:lnTo>
                    <a:pt x="2896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2755442" y="5665190"/>
              <a:ext cx="29209" cy="100965"/>
            </a:xfrm>
            <a:custGeom>
              <a:avLst/>
              <a:gdLst/>
              <a:ahLst/>
              <a:cxnLst/>
              <a:rect l="l" t="t" r="r" b="b"/>
              <a:pathLst>
                <a:path w="29210" h="100964">
                  <a:moveTo>
                    <a:pt x="28968" y="0"/>
                  </a:moveTo>
                  <a:lnTo>
                    <a:pt x="21412" y="0"/>
                  </a:lnTo>
                  <a:lnTo>
                    <a:pt x="21337" y="21645"/>
                  </a:lnTo>
                  <a:lnTo>
                    <a:pt x="19996" y="43440"/>
                  </a:lnTo>
                  <a:lnTo>
                    <a:pt x="7937" y="81064"/>
                  </a:lnTo>
                  <a:lnTo>
                    <a:pt x="0" y="89979"/>
                  </a:lnTo>
                  <a:lnTo>
                    <a:pt x="0" y="100926"/>
                  </a:lnTo>
                  <a:lnTo>
                    <a:pt x="24527" y="63500"/>
                  </a:lnTo>
                  <a:lnTo>
                    <a:pt x="28962" y="19203"/>
                  </a:lnTo>
                  <a:lnTo>
                    <a:pt x="28968" y="0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011131" y="5918746"/>
              <a:ext cx="66040" cy="31750"/>
            </a:xfrm>
            <a:custGeom>
              <a:avLst/>
              <a:gdLst/>
              <a:ahLst/>
              <a:cxnLst/>
              <a:rect l="l" t="t" r="r" b="b"/>
              <a:pathLst>
                <a:path w="66039" h="31750">
                  <a:moveTo>
                    <a:pt x="65760" y="0"/>
                  </a:moveTo>
                  <a:lnTo>
                    <a:pt x="47398" y="1088"/>
                  </a:lnTo>
                  <a:lnTo>
                    <a:pt x="30289" y="6681"/>
                  </a:lnTo>
                  <a:lnTo>
                    <a:pt x="14475" y="16725"/>
                  </a:lnTo>
                  <a:lnTo>
                    <a:pt x="0" y="31165"/>
                  </a:lnTo>
                  <a:lnTo>
                    <a:pt x="10020" y="31165"/>
                  </a:lnTo>
                  <a:lnTo>
                    <a:pt x="22433" y="20156"/>
                  </a:lnTo>
                  <a:lnTo>
                    <a:pt x="35802" y="12539"/>
                  </a:lnTo>
                  <a:lnTo>
                    <a:pt x="50098" y="8339"/>
                  </a:lnTo>
                  <a:lnTo>
                    <a:pt x="65290" y="7581"/>
                  </a:lnTo>
                  <a:lnTo>
                    <a:pt x="657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011131" y="5918746"/>
              <a:ext cx="66040" cy="31750"/>
            </a:xfrm>
            <a:custGeom>
              <a:avLst/>
              <a:gdLst/>
              <a:ahLst/>
              <a:cxnLst/>
              <a:rect l="l" t="t" r="r" b="b"/>
              <a:pathLst>
                <a:path w="66039" h="31750">
                  <a:moveTo>
                    <a:pt x="65290" y="7581"/>
                  </a:moveTo>
                  <a:lnTo>
                    <a:pt x="65760" y="0"/>
                  </a:lnTo>
                  <a:lnTo>
                    <a:pt x="47398" y="1088"/>
                  </a:lnTo>
                  <a:lnTo>
                    <a:pt x="30289" y="6681"/>
                  </a:lnTo>
                  <a:lnTo>
                    <a:pt x="14475" y="16725"/>
                  </a:lnTo>
                  <a:lnTo>
                    <a:pt x="0" y="31165"/>
                  </a:lnTo>
                  <a:lnTo>
                    <a:pt x="10020" y="31165"/>
                  </a:lnTo>
                  <a:lnTo>
                    <a:pt x="22433" y="20156"/>
                  </a:lnTo>
                  <a:lnTo>
                    <a:pt x="35802" y="12539"/>
                  </a:lnTo>
                  <a:lnTo>
                    <a:pt x="50098" y="8339"/>
                  </a:lnTo>
                  <a:lnTo>
                    <a:pt x="65290" y="7581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2755442" y="5921705"/>
              <a:ext cx="241935" cy="28575"/>
            </a:xfrm>
            <a:custGeom>
              <a:avLst/>
              <a:gdLst/>
              <a:ahLst/>
              <a:cxnLst/>
              <a:rect l="l" t="t" r="r" b="b"/>
              <a:pathLst>
                <a:path w="241935" h="28575">
                  <a:moveTo>
                    <a:pt x="33285" y="0"/>
                  </a:moveTo>
                  <a:lnTo>
                    <a:pt x="21132" y="306"/>
                  </a:lnTo>
                  <a:lnTo>
                    <a:pt x="0" y="1638"/>
                  </a:lnTo>
                  <a:lnTo>
                    <a:pt x="0" y="9220"/>
                  </a:lnTo>
                  <a:lnTo>
                    <a:pt x="21072" y="7907"/>
                  </a:lnTo>
                  <a:lnTo>
                    <a:pt x="32451" y="7570"/>
                  </a:lnTo>
                  <a:lnTo>
                    <a:pt x="43121" y="8178"/>
                  </a:lnTo>
                  <a:lnTo>
                    <a:pt x="51790" y="10274"/>
                  </a:lnTo>
                  <a:lnTo>
                    <a:pt x="64547" y="14004"/>
                  </a:lnTo>
                  <a:lnTo>
                    <a:pt x="78119" y="15659"/>
                  </a:lnTo>
                  <a:lnTo>
                    <a:pt x="91408" y="15874"/>
                  </a:lnTo>
                  <a:lnTo>
                    <a:pt x="103314" y="15290"/>
                  </a:lnTo>
                  <a:lnTo>
                    <a:pt x="127819" y="13380"/>
                  </a:lnTo>
                  <a:lnTo>
                    <a:pt x="142740" y="12452"/>
                  </a:lnTo>
                  <a:lnTo>
                    <a:pt x="155981" y="12124"/>
                  </a:lnTo>
                  <a:lnTo>
                    <a:pt x="165061" y="12826"/>
                  </a:lnTo>
                  <a:lnTo>
                    <a:pt x="171266" y="13915"/>
                  </a:lnTo>
                  <a:lnTo>
                    <a:pt x="214947" y="18783"/>
                  </a:lnTo>
                  <a:lnTo>
                    <a:pt x="218554" y="19494"/>
                  </a:lnTo>
                  <a:lnTo>
                    <a:pt x="226263" y="22987"/>
                  </a:lnTo>
                  <a:lnTo>
                    <a:pt x="231838" y="28206"/>
                  </a:lnTo>
                  <a:lnTo>
                    <a:pt x="241706" y="28206"/>
                  </a:lnTo>
                  <a:lnTo>
                    <a:pt x="172699" y="6453"/>
                  </a:lnTo>
                  <a:lnTo>
                    <a:pt x="166712" y="5422"/>
                  </a:lnTo>
                  <a:lnTo>
                    <a:pt x="157025" y="4565"/>
                  </a:lnTo>
                  <a:lnTo>
                    <a:pt x="143414" y="4822"/>
                  </a:lnTo>
                  <a:lnTo>
                    <a:pt x="128050" y="5751"/>
                  </a:lnTo>
                  <a:lnTo>
                    <a:pt x="102781" y="7708"/>
                  </a:lnTo>
                  <a:lnTo>
                    <a:pt x="91526" y="8280"/>
                  </a:lnTo>
                  <a:lnTo>
                    <a:pt x="79040" y="8120"/>
                  </a:lnTo>
                  <a:lnTo>
                    <a:pt x="66403" y="6642"/>
                  </a:lnTo>
                  <a:lnTo>
                    <a:pt x="54698" y="3263"/>
                  </a:lnTo>
                  <a:lnTo>
                    <a:pt x="44892" y="779"/>
                  </a:lnTo>
                  <a:lnTo>
                    <a:pt x="3328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2755442" y="5905944"/>
              <a:ext cx="241935" cy="44450"/>
            </a:xfrm>
            <a:custGeom>
              <a:avLst/>
              <a:gdLst/>
              <a:ahLst/>
              <a:cxnLst/>
              <a:rect l="l" t="t" r="r" b="b"/>
              <a:pathLst>
                <a:path w="241935" h="44450">
                  <a:moveTo>
                    <a:pt x="216420" y="27101"/>
                  </a:moveTo>
                  <a:lnTo>
                    <a:pt x="198856" y="25107"/>
                  </a:lnTo>
                  <a:lnTo>
                    <a:pt x="189812" y="24205"/>
                  </a:lnTo>
                  <a:lnTo>
                    <a:pt x="180746" y="23231"/>
                  </a:lnTo>
                  <a:lnTo>
                    <a:pt x="172699" y="22214"/>
                  </a:lnTo>
                  <a:lnTo>
                    <a:pt x="166712" y="21183"/>
                  </a:lnTo>
                  <a:lnTo>
                    <a:pt x="157025" y="20326"/>
                  </a:lnTo>
                  <a:lnTo>
                    <a:pt x="143414" y="20583"/>
                  </a:lnTo>
                  <a:lnTo>
                    <a:pt x="128050" y="21512"/>
                  </a:lnTo>
                  <a:lnTo>
                    <a:pt x="113106" y="22669"/>
                  </a:lnTo>
                  <a:lnTo>
                    <a:pt x="102781" y="23469"/>
                  </a:lnTo>
                  <a:lnTo>
                    <a:pt x="91526" y="24041"/>
                  </a:lnTo>
                  <a:lnTo>
                    <a:pt x="79040" y="23880"/>
                  </a:lnTo>
                  <a:lnTo>
                    <a:pt x="66403" y="22403"/>
                  </a:lnTo>
                  <a:lnTo>
                    <a:pt x="54698" y="19024"/>
                  </a:lnTo>
                  <a:lnTo>
                    <a:pt x="44892" y="16540"/>
                  </a:lnTo>
                  <a:lnTo>
                    <a:pt x="33285" y="15760"/>
                  </a:lnTo>
                  <a:lnTo>
                    <a:pt x="21132" y="16067"/>
                  </a:lnTo>
                  <a:lnTo>
                    <a:pt x="9690" y="16840"/>
                  </a:lnTo>
                  <a:lnTo>
                    <a:pt x="0" y="17398"/>
                  </a:lnTo>
                  <a:lnTo>
                    <a:pt x="0" y="24980"/>
                  </a:lnTo>
                  <a:lnTo>
                    <a:pt x="10274" y="24409"/>
                  </a:lnTo>
                  <a:lnTo>
                    <a:pt x="21072" y="23668"/>
                  </a:lnTo>
                  <a:lnTo>
                    <a:pt x="32451" y="23331"/>
                  </a:lnTo>
                  <a:lnTo>
                    <a:pt x="43121" y="23939"/>
                  </a:lnTo>
                  <a:lnTo>
                    <a:pt x="51790" y="26034"/>
                  </a:lnTo>
                  <a:lnTo>
                    <a:pt x="64547" y="29765"/>
                  </a:lnTo>
                  <a:lnTo>
                    <a:pt x="78119" y="31419"/>
                  </a:lnTo>
                  <a:lnTo>
                    <a:pt x="91408" y="31635"/>
                  </a:lnTo>
                  <a:lnTo>
                    <a:pt x="103314" y="31051"/>
                  </a:lnTo>
                  <a:lnTo>
                    <a:pt x="113703" y="30238"/>
                  </a:lnTo>
                  <a:lnTo>
                    <a:pt x="127819" y="29141"/>
                  </a:lnTo>
                  <a:lnTo>
                    <a:pt x="142740" y="28213"/>
                  </a:lnTo>
                  <a:lnTo>
                    <a:pt x="155981" y="27884"/>
                  </a:lnTo>
                  <a:lnTo>
                    <a:pt x="165061" y="28587"/>
                  </a:lnTo>
                  <a:lnTo>
                    <a:pt x="171266" y="29676"/>
                  </a:lnTo>
                  <a:lnTo>
                    <a:pt x="179409" y="30724"/>
                  </a:lnTo>
                  <a:lnTo>
                    <a:pt x="188643" y="31720"/>
                  </a:lnTo>
                  <a:lnTo>
                    <a:pt x="198119" y="32651"/>
                  </a:lnTo>
                  <a:lnTo>
                    <a:pt x="214947" y="34543"/>
                  </a:lnTo>
                  <a:lnTo>
                    <a:pt x="218554" y="35255"/>
                  </a:lnTo>
                  <a:lnTo>
                    <a:pt x="226263" y="38747"/>
                  </a:lnTo>
                  <a:lnTo>
                    <a:pt x="231838" y="43967"/>
                  </a:lnTo>
                  <a:lnTo>
                    <a:pt x="241706" y="43967"/>
                  </a:lnTo>
                  <a:lnTo>
                    <a:pt x="235624" y="37249"/>
                  </a:lnTo>
                  <a:lnTo>
                    <a:pt x="228458" y="32162"/>
                  </a:lnTo>
                  <a:lnTo>
                    <a:pt x="221594" y="28761"/>
                  </a:lnTo>
                  <a:lnTo>
                    <a:pt x="216420" y="27101"/>
                  </a:lnTo>
                  <a:close/>
                </a:path>
                <a:path w="241935" h="44450">
                  <a:moveTo>
                    <a:pt x="182473" y="0"/>
                  </a:moveTo>
                  <a:lnTo>
                    <a:pt x="182473" y="44005"/>
                  </a:lnTo>
                  <a:lnTo>
                    <a:pt x="199085" y="44005"/>
                  </a:lnTo>
                  <a:lnTo>
                    <a:pt x="199085" y="0"/>
                  </a:lnTo>
                  <a:lnTo>
                    <a:pt x="182473" y="0"/>
                  </a:lnTo>
                  <a:close/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2735643" y="720247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27317" y="0"/>
                  </a:moveTo>
                  <a:lnTo>
                    <a:pt x="0" y="27355"/>
                  </a:lnTo>
                  <a:lnTo>
                    <a:pt x="6146" y="33477"/>
                  </a:lnTo>
                  <a:lnTo>
                    <a:pt x="33464" y="6159"/>
                  </a:lnTo>
                  <a:lnTo>
                    <a:pt x="2731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6" name="object 19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222167" y="7146137"/>
              <a:ext cx="78054" cy="274764"/>
            </a:xfrm>
            <a:prstGeom prst="rect">
              <a:avLst/>
            </a:prstGeom>
          </p:spPr>
        </p:pic>
        <p:pic>
          <p:nvPicPr>
            <p:cNvPr id="197" name="object 19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222167" y="6838797"/>
              <a:ext cx="78054" cy="274764"/>
            </a:xfrm>
            <a:prstGeom prst="rect">
              <a:avLst/>
            </a:prstGeom>
          </p:spPr>
        </p:pic>
        <p:sp>
          <p:nvSpPr>
            <p:cNvPr id="198" name="object 198"/>
            <p:cNvSpPr/>
            <p:nvPr/>
          </p:nvSpPr>
          <p:spPr>
            <a:xfrm>
              <a:off x="2222538" y="673634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27330" y="0"/>
                  </a:moveTo>
                  <a:lnTo>
                    <a:pt x="0" y="27304"/>
                  </a:lnTo>
                  <a:lnTo>
                    <a:pt x="6159" y="33451"/>
                  </a:lnTo>
                  <a:lnTo>
                    <a:pt x="33477" y="6146"/>
                  </a:lnTo>
                  <a:lnTo>
                    <a:pt x="2733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9" name="object 19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202649" y="6219355"/>
              <a:ext cx="78041" cy="274751"/>
            </a:xfrm>
            <a:prstGeom prst="rect">
              <a:avLst/>
            </a:prstGeom>
          </p:spPr>
        </p:pic>
        <p:sp>
          <p:nvSpPr>
            <p:cNvPr id="200" name="object 200"/>
            <p:cNvSpPr/>
            <p:nvPr/>
          </p:nvSpPr>
          <p:spPr>
            <a:xfrm>
              <a:off x="2450858" y="640134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151" y="0"/>
                  </a:moveTo>
                  <a:lnTo>
                    <a:pt x="5219" y="0"/>
                  </a:lnTo>
                  <a:lnTo>
                    <a:pt x="0" y="5232"/>
                  </a:lnTo>
                  <a:lnTo>
                    <a:pt x="0" y="19151"/>
                  </a:lnTo>
                  <a:lnTo>
                    <a:pt x="5219" y="24358"/>
                  </a:lnTo>
                  <a:lnTo>
                    <a:pt x="19151" y="24358"/>
                  </a:lnTo>
                  <a:lnTo>
                    <a:pt x="24358" y="19151"/>
                  </a:lnTo>
                  <a:lnTo>
                    <a:pt x="24358" y="12179"/>
                  </a:lnTo>
                  <a:lnTo>
                    <a:pt x="24358" y="5232"/>
                  </a:lnTo>
                  <a:lnTo>
                    <a:pt x="1915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2472893" y="6393941"/>
              <a:ext cx="20320" cy="19685"/>
            </a:xfrm>
            <a:custGeom>
              <a:avLst/>
              <a:gdLst/>
              <a:ahLst/>
              <a:cxnLst/>
              <a:rect l="l" t="t" r="r" b="b"/>
              <a:pathLst>
                <a:path w="20319" h="19685">
                  <a:moveTo>
                    <a:pt x="19799" y="9563"/>
                  </a:moveTo>
                  <a:lnTo>
                    <a:pt x="19799" y="15024"/>
                  </a:lnTo>
                  <a:lnTo>
                    <a:pt x="15024" y="19126"/>
                  </a:lnTo>
                  <a:lnTo>
                    <a:pt x="9563" y="19126"/>
                  </a:lnTo>
                  <a:lnTo>
                    <a:pt x="4787" y="19126"/>
                  </a:lnTo>
                  <a:lnTo>
                    <a:pt x="0" y="15024"/>
                  </a:lnTo>
                  <a:lnTo>
                    <a:pt x="0" y="9563"/>
                  </a:lnTo>
                  <a:lnTo>
                    <a:pt x="0" y="4102"/>
                  </a:lnTo>
                  <a:lnTo>
                    <a:pt x="4787" y="0"/>
                  </a:lnTo>
                  <a:lnTo>
                    <a:pt x="9563" y="0"/>
                  </a:lnTo>
                  <a:lnTo>
                    <a:pt x="15024" y="0"/>
                  </a:lnTo>
                  <a:lnTo>
                    <a:pt x="19799" y="4102"/>
                  </a:lnTo>
                  <a:lnTo>
                    <a:pt x="19799" y="9563"/>
                  </a:lnTo>
                </a:path>
              </a:pathLst>
            </a:custGeom>
            <a:ln w="769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2" name="object 20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320783" y="5978677"/>
              <a:ext cx="129819" cy="131483"/>
            </a:xfrm>
            <a:prstGeom prst="rect">
              <a:avLst/>
            </a:prstGeom>
          </p:spPr>
        </p:pic>
        <p:sp>
          <p:nvSpPr>
            <p:cNvPr id="203" name="object 203"/>
            <p:cNvSpPr/>
            <p:nvPr/>
          </p:nvSpPr>
          <p:spPr>
            <a:xfrm>
              <a:off x="3429596" y="5985954"/>
              <a:ext cx="3810" cy="6350"/>
            </a:xfrm>
            <a:custGeom>
              <a:avLst/>
              <a:gdLst/>
              <a:ahLst/>
              <a:cxnLst/>
              <a:rect l="l" t="t" r="r" b="b"/>
              <a:pathLst>
                <a:path w="3810" h="6350">
                  <a:moveTo>
                    <a:pt x="3759" y="0"/>
                  </a:moveTo>
                  <a:lnTo>
                    <a:pt x="0" y="0"/>
                  </a:lnTo>
                  <a:lnTo>
                    <a:pt x="0" y="6045"/>
                  </a:lnTo>
                  <a:lnTo>
                    <a:pt x="3759" y="6045"/>
                  </a:lnTo>
                  <a:lnTo>
                    <a:pt x="3759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04" name="object 204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9046604" y="5754293"/>
            <a:ext cx="1371511" cy="1367106"/>
          </a:xfrm>
          <a:prstGeom prst="rect">
            <a:avLst/>
          </a:prstGeom>
        </p:spPr>
      </p:pic>
      <p:grpSp>
        <p:nvGrpSpPr>
          <p:cNvPr id="205" name="object 205"/>
          <p:cNvGrpSpPr/>
          <p:nvPr/>
        </p:nvGrpSpPr>
        <p:grpSpPr>
          <a:xfrm>
            <a:off x="10888980" y="5431740"/>
            <a:ext cx="1294765" cy="1914525"/>
            <a:chOff x="5834379" y="5431739"/>
            <a:chExt cx="1294765" cy="1914525"/>
          </a:xfrm>
        </p:grpSpPr>
        <p:pic>
          <p:nvPicPr>
            <p:cNvPr id="206" name="object 20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834379" y="5797931"/>
              <a:ext cx="1294425" cy="1403350"/>
            </a:xfrm>
            <a:prstGeom prst="rect">
              <a:avLst/>
            </a:prstGeom>
          </p:spPr>
        </p:pic>
        <p:sp>
          <p:nvSpPr>
            <p:cNvPr id="207" name="object 207"/>
            <p:cNvSpPr/>
            <p:nvPr/>
          </p:nvSpPr>
          <p:spPr>
            <a:xfrm>
              <a:off x="6469430" y="7012648"/>
              <a:ext cx="69215" cy="69215"/>
            </a:xfrm>
            <a:custGeom>
              <a:avLst/>
              <a:gdLst/>
              <a:ahLst/>
              <a:cxnLst/>
              <a:rect l="l" t="t" r="r" b="b"/>
              <a:pathLst>
                <a:path w="69215" h="69215">
                  <a:moveTo>
                    <a:pt x="34531" y="0"/>
                  </a:moveTo>
                  <a:lnTo>
                    <a:pt x="21088" y="2714"/>
                  </a:lnTo>
                  <a:lnTo>
                    <a:pt x="10112" y="10117"/>
                  </a:lnTo>
                  <a:lnTo>
                    <a:pt x="2713" y="21093"/>
                  </a:lnTo>
                  <a:lnTo>
                    <a:pt x="0" y="34531"/>
                  </a:lnTo>
                  <a:lnTo>
                    <a:pt x="2713" y="47981"/>
                  </a:lnTo>
                  <a:lnTo>
                    <a:pt x="10112" y="58961"/>
                  </a:lnTo>
                  <a:lnTo>
                    <a:pt x="21088" y="66362"/>
                  </a:lnTo>
                  <a:lnTo>
                    <a:pt x="34531" y="69075"/>
                  </a:lnTo>
                  <a:lnTo>
                    <a:pt x="47981" y="66362"/>
                  </a:lnTo>
                  <a:lnTo>
                    <a:pt x="58961" y="58961"/>
                  </a:lnTo>
                  <a:lnTo>
                    <a:pt x="66362" y="47981"/>
                  </a:lnTo>
                  <a:lnTo>
                    <a:pt x="69075" y="34531"/>
                  </a:lnTo>
                  <a:lnTo>
                    <a:pt x="66362" y="21093"/>
                  </a:lnTo>
                  <a:lnTo>
                    <a:pt x="58961" y="10117"/>
                  </a:lnTo>
                  <a:lnTo>
                    <a:pt x="47981" y="2714"/>
                  </a:lnTo>
                  <a:lnTo>
                    <a:pt x="34531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6503962" y="7073608"/>
              <a:ext cx="0" cy="199390"/>
            </a:xfrm>
            <a:custGeom>
              <a:avLst/>
              <a:gdLst/>
              <a:ahLst/>
              <a:cxnLst/>
              <a:rect l="l" t="t" r="r" b="b"/>
              <a:pathLst>
                <a:path h="199390">
                  <a:moveTo>
                    <a:pt x="0" y="0"/>
                  </a:moveTo>
                  <a:lnTo>
                    <a:pt x="0" y="199123"/>
                  </a:lnTo>
                </a:path>
              </a:pathLst>
            </a:custGeom>
            <a:ln w="12700">
              <a:solidFill>
                <a:srgbClr val="8688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6780326" y="7085800"/>
              <a:ext cx="69215" cy="69215"/>
            </a:xfrm>
            <a:custGeom>
              <a:avLst/>
              <a:gdLst/>
              <a:ahLst/>
              <a:cxnLst/>
              <a:rect l="l" t="t" r="r" b="b"/>
              <a:pathLst>
                <a:path w="69215" h="69215">
                  <a:moveTo>
                    <a:pt x="34531" y="0"/>
                  </a:moveTo>
                  <a:lnTo>
                    <a:pt x="21082" y="2713"/>
                  </a:lnTo>
                  <a:lnTo>
                    <a:pt x="10107" y="10112"/>
                  </a:lnTo>
                  <a:lnTo>
                    <a:pt x="2711" y="21088"/>
                  </a:lnTo>
                  <a:lnTo>
                    <a:pt x="0" y="34531"/>
                  </a:lnTo>
                  <a:lnTo>
                    <a:pt x="2711" y="47978"/>
                  </a:lnTo>
                  <a:lnTo>
                    <a:pt x="10107" y="58962"/>
                  </a:lnTo>
                  <a:lnTo>
                    <a:pt x="21082" y="66370"/>
                  </a:lnTo>
                  <a:lnTo>
                    <a:pt x="34531" y="69087"/>
                  </a:lnTo>
                  <a:lnTo>
                    <a:pt x="47974" y="66370"/>
                  </a:lnTo>
                  <a:lnTo>
                    <a:pt x="58950" y="58962"/>
                  </a:lnTo>
                  <a:lnTo>
                    <a:pt x="66349" y="47978"/>
                  </a:lnTo>
                  <a:lnTo>
                    <a:pt x="69062" y="34531"/>
                  </a:lnTo>
                  <a:lnTo>
                    <a:pt x="66349" y="21088"/>
                  </a:lnTo>
                  <a:lnTo>
                    <a:pt x="58950" y="10112"/>
                  </a:lnTo>
                  <a:lnTo>
                    <a:pt x="47974" y="2713"/>
                  </a:lnTo>
                  <a:lnTo>
                    <a:pt x="34531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6814858" y="7146760"/>
              <a:ext cx="0" cy="199390"/>
            </a:xfrm>
            <a:custGeom>
              <a:avLst/>
              <a:gdLst/>
              <a:ahLst/>
              <a:cxnLst/>
              <a:rect l="l" t="t" r="r" b="b"/>
              <a:pathLst>
                <a:path h="199390">
                  <a:moveTo>
                    <a:pt x="0" y="0"/>
                  </a:moveTo>
                  <a:lnTo>
                    <a:pt x="0" y="199123"/>
                  </a:lnTo>
                </a:path>
              </a:pathLst>
            </a:custGeom>
            <a:ln w="12700">
              <a:solidFill>
                <a:srgbClr val="8688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6649643" y="7188746"/>
              <a:ext cx="11430" cy="106045"/>
            </a:xfrm>
            <a:custGeom>
              <a:avLst/>
              <a:gdLst/>
              <a:ahLst/>
              <a:cxnLst/>
              <a:rect l="l" t="t" r="r" b="b"/>
              <a:pathLst>
                <a:path w="11429" h="106045">
                  <a:moveTo>
                    <a:pt x="11429" y="0"/>
                  </a:moveTo>
                  <a:lnTo>
                    <a:pt x="0" y="0"/>
                  </a:lnTo>
                  <a:lnTo>
                    <a:pt x="0" y="105663"/>
                  </a:lnTo>
                  <a:lnTo>
                    <a:pt x="11429" y="105663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6710209" y="563900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357644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3" name="object 213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6341389" y="5842203"/>
              <a:ext cx="69100" cy="69100"/>
            </a:xfrm>
            <a:prstGeom prst="rect">
              <a:avLst/>
            </a:prstGeom>
          </p:spPr>
        </p:pic>
        <p:sp>
          <p:nvSpPr>
            <p:cNvPr id="214" name="object 214"/>
            <p:cNvSpPr/>
            <p:nvPr/>
          </p:nvSpPr>
          <p:spPr>
            <a:xfrm>
              <a:off x="6376962" y="5431739"/>
              <a:ext cx="0" cy="414655"/>
            </a:xfrm>
            <a:custGeom>
              <a:avLst/>
              <a:gdLst/>
              <a:ahLst/>
              <a:cxnLst/>
              <a:rect l="l" t="t" r="r" b="b"/>
              <a:pathLst>
                <a:path h="414654">
                  <a:moveTo>
                    <a:pt x="0" y="414527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6063030" y="6963867"/>
              <a:ext cx="69215" cy="69215"/>
            </a:xfrm>
            <a:custGeom>
              <a:avLst/>
              <a:gdLst/>
              <a:ahLst/>
              <a:cxnLst/>
              <a:rect l="l" t="t" r="r" b="b"/>
              <a:pathLst>
                <a:path w="69214" h="69215">
                  <a:moveTo>
                    <a:pt x="34531" y="0"/>
                  </a:moveTo>
                  <a:lnTo>
                    <a:pt x="21088" y="2715"/>
                  </a:lnTo>
                  <a:lnTo>
                    <a:pt x="10112" y="10120"/>
                  </a:lnTo>
                  <a:lnTo>
                    <a:pt x="2713" y="21104"/>
                  </a:lnTo>
                  <a:lnTo>
                    <a:pt x="0" y="34556"/>
                  </a:lnTo>
                  <a:lnTo>
                    <a:pt x="2713" y="48003"/>
                  </a:lnTo>
                  <a:lnTo>
                    <a:pt x="10112" y="58988"/>
                  </a:lnTo>
                  <a:lnTo>
                    <a:pt x="21088" y="66396"/>
                  </a:lnTo>
                  <a:lnTo>
                    <a:pt x="34531" y="69113"/>
                  </a:lnTo>
                  <a:lnTo>
                    <a:pt x="47981" y="66396"/>
                  </a:lnTo>
                  <a:lnTo>
                    <a:pt x="58961" y="58988"/>
                  </a:lnTo>
                  <a:lnTo>
                    <a:pt x="66362" y="48003"/>
                  </a:lnTo>
                  <a:lnTo>
                    <a:pt x="69075" y="34556"/>
                  </a:lnTo>
                  <a:lnTo>
                    <a:pt x="66362" y="21104"/>
                  </a:lnTo>
                  <a:lnTo>
                    <a:pt x="58961" y="10120"/>
                  </a:lnTo>
                  <a:lnTo>
                    <a:pt x="47981" y="2715"/>
                  </a:lnTo>
                  <a:lnTo>
                    <a:pt x="34531" y="0"/>
                  </a:lnTo>
                  <a:close/>
                </a:path>
              </a:pathLst>
            </a:custGeom>
            <a:solidFill>
              <a:srgbClr val="86888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6097562" y="7024840"/>
              <a:ext cx="0" cy="199390"/>
            </a:xfrm>
            <a:custGeom>
              <a:avLst/>
              <a:gdLst/>
              <a:ahLst/>
              <a:cxnLst/>
              <a:rect l="l" t="t" r="r" b="b"/>
              <a:pathLst>
                <a:path h="199390">
                  <a:moveTo>
                    <a:pt x="0" y="0"/>
                  </a:moveTo>
                  <a:lnTo>
                    <a:pt x="0" y="199136"/>
                  </a:lnTo>
                </a:path>
              </a:pathLst>
            </a:custGeom>
            <a:ln w="12700">
              <a:solidFill>
                <a:srgbClr val="86888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7" name="object 217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6016269" y="6218301"/>
              <a:ext cx="69100" cy="83146"/>
            </a:xfrm>
            <a:prstGeom prst="rect">
              <a:avLst/>
            </a:prstGeom>
          </p:spPr>
        </p:pic>
        <p:sp>
          <p:nvSpPr>
            <p:cNvPr id="218" name="object 218"/>
            <p:cNvSpPr/>
            <p:nvPr/>
          </p:nvSpPr>
          <p:spPr>
            <a:xfrm>
              <a:off x="6051829" y="5724347"/>
              <a:ext cx="0" cy="499109"/>
            </a:xfrm>
            <a:custGeom>
              <a:avLst/>
              <a:gdLst/>
              <a:ahLst/>
              <a:cxnLst/>
              <a:rect l="l" t="t" r="r" b="b"/>
              <a:pathLst>
                <a:path h="499110">
                  <a:moveTo>
                    <a:pt x="0" y="498856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9" name="object 219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6674650" y="5964123"/>
              <a:ext cx="69100" cy="69100"/>
            </a:xfrm>
            <a:prstGeom prst="rect">
              <a:avLst/>
            </a:prstGeom>
          </p:spPr>
        </p:pic>
      </p:grpSp>
      <p:grpSp>
        <p:nvGrpSpPr>
          <p:cNvPr id="220" name="object 220"/>
          <p:cNvGrpSpPr/>
          <p:nvPr/>
        </p:nvGrpSpPr>
        <p:grpSpPr>
          <a:xfrm>
            <a:off x="8449132" y="5374182"/>
            <a:ext cx="1308100" cy="655320"/>
            <a:chOff x="3394532" y="5374182"/>
            <a:chExt cx="1308100" cy="655320"/>
          </a:xfrm>
        </p:grpSpPr>
        <p:sp>
          <p:nvSpPr>
            <p:cNvPr id="221" name="object 221"/>
            <p:cNvSpPr/>
            <p:nvPr/>
          </p:nvSpPr>
          <p:spPr>
            <a:xfrm>
              <a:off x="3471278" y="5380532"/>
              <a:ext cx="1198880" cy="609600"/>
            </a:xfrm>
            <a:custGeom>
              <a:avLst/>
              <a:gdLst/>
              <a:ahLst/>
              <a:cxnLst/>
              <a:rect l="l" t="t" r="r" b="b"/>
              <a:pathLst>
                <a:path w="1198879" h="609600">
                  <a:moveTo>
                    <a:pt x="0" y="609600"/>
                  </a:moveTo>
                  <a:lnTo>
                    <a:pt x="1198867" y="0"/>
                  </a:lnTo>
                  <a:lnTo>
                    <a:pt x="1198867" y="325132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2" name="object 222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638052" y="5684164"/>
              <a:ext cx="64058" cy="107556"/>
            </a:xfrm>
            <a:prstGeom prst="rect">
              <a:avLst/>
            </a:prstGeom>
          </p:spPr>
        </p:pic>
        <p:pic>
          <p:nvPicPr>
            <p:cNvPr id="223" name="object 223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3394532" y="5951778"/>
              <a:ext cx="110388" cy="77292"/>
            </a:xfrm>
            <a:prstGeom prst="rect">
              <a:avLst/>
            </a:prstGeom>
          </p:spPr>
        </p:pic>
      </p:grpSp>
      <p:sp>
        <p:nvSpPr>
          <p:cNvPr id="224" name="object 224"/>
          <p:cNvSpPr txBox="1"/>
          <p:nvPr/>
        </p:nvSpPr>
        <p:spPr>
          <a:xfrm>
            <a:off x="7959331" y="539750"/>
            <a:ext cx="2925445" cy="2282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4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Otros</a:t>
            </a:r>
            <a:r>
              <a:rPr sz="1400" spc="-8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4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tipos</a:t>
            </a:r>
            <a:r>
              <a:rPr sz="1400" spc="-8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4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1400" spc="-8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4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dispositivos</a:t>
            </a:r>
            <a:r>
              <a:rPr sz="1400" spc="-8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400" dirty="0">
                <a:solidFill>
                  <a:srgbClr val="171514"/>
                </a:solidFill>
                <a:latin typeface="Lucida Sans Unicode"/>
                <a:cs typeface="Lucida Sans Unicode"/>
              </a:rPr>
              <a:t>en</a:t>
            </a:r>
            <a:r>
              <a:rPr sz="1400" spc="-8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4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MCC</a:t>
            </a:r>
            <a:endParaRPr sz="1400">
              <a:latin typeface="Lucida Sans Unicode"/>
              <a:cs typeface="Lucida Sans Unicode"/>
            </a:endParaRPr>
          </a:p>
        </p:txBody>
      </p:sp>
      <p:sp>
        <p:nvSpPr>
          <p:cNvPr id="236" name="object 236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62</a:t>
            </a:fld>
            <a:endParaRPr spc="-75" dirty="0"/>
          </a:p>
        </p:txBody>
      </p:sp>
      <p:sp>
        <p:nvSpPr>
          <p:cNvPr id="225" name="object 225"/>
          <p:cNvSpPr txBox="1"/>
          <p:nvPr/>
        </p:nvSpPr>
        <p:spPr>
          <a:xfrm>
            <a:off x="7959330" y="2056130"/>
            <a:ext cx="4597400" cy="16394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Además.de.los.dispositivos.utilizados.para.controlar.o.proteger.directamente.los.motores.  y.equipos.relacionados,.los.centros.de.control.de.motores.tiastar.pueden.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incorporar.una.variedad.de.otros.dispositivos.como.medidores.de.potencia,.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controladores.lógicos.programables.(PLC),.distribución.de.energía.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equipo,.etc.</a:t>
            </a:r>
            <a:endParaRPr sz="85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260985">
              <a:lnSpc>
                <a:spcPct val="141200"/>
              </a:lnSpc>
            </a:pP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medidores</a:t>
            </a:r>
            <a:r>
              <a:rPr sz="850" b="1" spc="-5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850" b="1" spc="-5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-10" dirty="0">
                <a:solidFill>
                  <a:srgbClr val="171514"/>
                </a:solidFill>
                <a:latin typeface="Arial"/>
                <a:cs typeface="Arial"/>
              </a:rPr>
              <a:t>potencia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.puede.incluirse.en.los.centros.de.control.de.motores.tiastar.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para.medir.los.valores.RMS.en.tiempo.real.de.corrientes.de.fase,.fase.y. voltajes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8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línea,.uso.de.energía,.factor.de.potencia,.KW,.frecuencia,.y.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la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demanda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máxima..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7959331" y="3886200"/>
            <a:ext cx="447738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Siemens.ofrece.una.variedad.de.medidores.de.potencia.como.</a:t>
            </a:r>
            <a:r>
              <a:rPr sz="900" b="1" spc="-15" dirty="0">
                <a:solidFill>
                  <a:srgbClr val="171514"/>
                </a:solidFill>
                <a:latin typeface="Arial"/>
                <a:cs typeface="Arial"/>
              </a:rPr>
              <a:t>PAC3100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.y.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b="1" spc="-20" dirty="0">
                <a:solidFill>
                  <a:srgbClr val="171514"/>
                </a:solidFill>
                <a:latin typeface="Arial"/>
                <a:cs typeface="Arial"/>
              </a:rPr>
              <a:t>PAC3200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.para.aplicaciones.básicas.y.todas.las.funciones.</a:t>
            </a:r>
            <a:r>
              <a:rPr sz="900" b="1" spc="-20" dirty="0">
                <a:solidFill>
                  <a:srgbClr val="171514"/>
                </a:solidFill>
                <a:latin typeface="Arial"/>
                <a:cs typeface="Arial"/>
              </a:rPr>
              <a:t>PAC4200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para.capacidades.más.avanzadas..Diversas.opciones.de.comunicación.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disponibles.con.estos.medidores.permiten.que.estos.dispositivos.estén.fácilmente.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integrado.en.un.centro.de.control.de.motores.tiastar.y.para.compartir.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información.con.otros.sistemas.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9198890" y="5247183"/>
            <a:ext cx="101473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Medidor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potencia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PAC4200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10570785" y="5322726"/>
            <a:ext cx="39687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Opcional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10570785" y="5430664"/>
            <a:ext cx="680085" cy="269875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12700">
              <a:spcBef>
                <a:spcPts val="160"/>
              </a:spcBef>
            </a:pP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PROFIBUS-DP</a:t>
            </a:r>
            <a:endParaRPr sz="750">
              <a:latin typeface="Lucida Sans Unicode"/>
              <a:cs typeface="Lucida Sans Unicode"/>
            </a:endParaRPr>
          </a:p>
          <a:p>
            <a:pPr marL="12700">
              <a:spcBef>
                <a:spcPts val="60"/>
              </a:spcBef>
            </a:pPr>
            <a:r>
              <a:rPr sz="7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o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Modbus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RTU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10570784" y="5688483"/>
            <a:ext cx="3467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Módulo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11191279" y="5314393"/>
            <a:ext cx="59563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dirty="0">
                <a:solidFill>
                  <a:srgbClr val="0B0806"/>
                </a:solidFill>
                <a:latin typeface="Lucida Sans Unicode"/>
                <a:cs typeface="Lucida Sans Unicode"/>
              </a:rPr>
              <a:t>Puerto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dirty="0">
                <a:solidFill>
                  <a:srgbClr val="0B0806"/>
                </a:solidFill>
                <a:latin typeface="Lucida Sans Unicode"/>
                <a:cs typeface="Lucida Sans Unicode"/>
              </a:rPr>
              <a:t>Ethernet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11652087" y="5485644"/>
            <a:ext cx="46037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E/</a:t>
            </a:r>
            <a:r>
              <a:rPr sz="60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S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digitales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8472121" y="5972745"/>
            <a:ext cx="29209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00" spc="-5" dirty="0">
                <a:solidFill>
                  <a:srgbClr val="F2F2F2"/>
                </a:solidFill>
                <a:latin typeface="Lucida Sans Unicode"/>
                <a:cs typeface="Lucida Sans Unicode"/>
              </a:rPr>
              <a:t>4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10883584" y="7193734"/>
            <a:ext cx="36512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Medido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10940099" y="7269204"/>
            <a:ext cx="1179195" cy="392430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12700">
              <a:spcBef>
                <a:spcPts val="215"/>
              </a:spcBef>
            </a:pPr>
            <a:r>
              <a:rPr sz="75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Dispositivo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medido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actual</a:t>
            </a:r>
            <a:endParaRPr sz="750">
              <a:latin typeface="Lucida Sans Unicode"/>
              <a:cs typeface="Lucida Sans Unicode"/>
            </a:endParaRPr>
          </a:p>
          <a:p>
            <a:pPr marL="43180">
              <a:spcBef>
                <a:spcPts val="110"/>
              </a:spcBef>
            </a:pPr>
            <a:r>
              <a:rPr sz="7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Entradas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Voltaje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Potencia</a:t>
            </a:r>
            <a:endParaRPr sz="700">
              <a:latin typeface="Lucida Sans Unicode"/>
              <a:cs typeface="Lucida Sans Unicode"/>
            </a:endParaRPr>
          </a:p>
          <a:p>
            <a:pPr marL="78105" algn="ctr">
              <a:spcBef>
                <a:spcPts val="320"/>
              </a:spcBef>
            </a:pP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Entradas</a:t>
            </a:r>
            <a:endParaRPr sz="5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2310" y="3613454"/>
            <a:ext cx="2044700" cy="1018540"/>
            <a:chOff x="2917710" y="3613454"/>
            <a:chExt cx="2044700" cy="1018540"/>
          </a:xfrm>
        </p:grpSpPr>
        <p:sp>
          <p:nvSpPr>
            <p:cNvPr id="3" name="object 3"/>
            <p:cNvSpPr/>
            <p:nvPr/>
          </p:nvSpPr>
          <p:spPr>
            <a:xfrm>
              <a:off x="2922955" y="3620414"/>
              <a:ext cx="2033905" cy="104775"/>
            </a:xfrm>
            <a:custGeom>
              <a:avLst/>
              <a:gdLst/>
              <a:ahLst/>
              <a:cxnLst/>
              <a:rect l="l" t="t" r="r" b="b"/>
              <a:pathLst>
                <a:path w="2033904" h="104775">
                  <a:moveTo>
                    <a:pt x="1942172" y="0"/>
                  </a:moveTo>
                  <a:lnTo>
                    <a:pt x="18275" y="3670"/>
                  </a:lnTo>
                  <a:lnTo>
                    <a:pt x="0" y="100584"/>
                  </a:lnTo>
                  <a:lnTo>
                    <a:pt x="590702" y="104254"/>
                  </a:lnTo>
                  <a:lnTo>
                    <a:pt x="1155801" y="102412"/>
                  </a:lnTo>
                  <a:lnTo>
                    <a:pt x="1172248" y="96939"/>
                  </a:lnTo>
                  <a:lnTo>
                    <a:pt x="1464856" y="95097"/>
                  </a:lnTo>
                  <a:lnTo>
                    <a:pt x="1744687" y="98767"/>
                  </a:lnTo>
                  <a:lnTo>
                    <a:pt x="2033612" y="100584"/>
                  </a:lnTo>
                  <a:lnTo>
                    <a:pt x="1942172" y="0"/>
                  </a:lnTo>
                  <a:close/>
                </a:path>
              </a:pathLst>
            </a:custGeom>
            <a:solidFill>
              <a:srgbClr val="46464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22955" y="3620414"/>
              <a:ext cx="2033905" cy="104775"/>
            </a:xfrm>
            <a:custGeom>
              <a:avLst/>
              <a:gdLst/>
              <a:ahLst/>
              <a:cxnLst/>
              <a:rect l="l" t="t" r="r" b="b"/>
              <a:pathLst>
                <a:path w="2033904" h="104775">
                  <a:moveTo>
                    <a:pt x="18275" y="3670"/>
                  </a:moveTo>
                  <a:lnTo>
                    <a:pt x="0" y="100584"/>
                  </a:lnTo>
                  <a:lnTo>
                    <a:pt x="574255" y="104254"/>
                  </a:lnTo>
                  <a:lnTo>
                    <a:pt x="590702" y="104254"/>
                  </a:lnTo>
                  <a:lnTo>
                    <a:pt x="1155801" y="102412"/>
                  </a:lnTo>
                  <a:lnTo>
                    <a:pt x="1172248" y="96939"/>
                  </a:lnTo>
                  <a:lnTo>
                    <a:pt x="1464856" y="95097"/>
                  </a:lnTo>
                  <a:lnTo>
                    <a:pt x="1744687" y="98767"/>
                  </a:lnTo>
                  <a:lnTo>
                    <a:pt x="2033612" y="100584"/>
                  </a:lnTo>
                  <a:lnTo>
                    <a:pt x="1942172" y="0"/>
                  </a:lnTo>
                  <a:lnTo>
                    <a:pt x="18275" y="367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081756" y="3663949"/>
              <a:ext cx="395605" cy="0"/>
            </a:xfrm>
            <a:custGeom>
              <a:avLst/>
              <a:gdLst/>
              <a:ahLst/>
              <a:cxnLst/>
              <a:rect l="l" t="t" r="r" b="b"/>
              <a:pathLst>
                <a:path w="395604">
                  <a:moveTo>
                    <a:pt x="113385" y="0"/>
                  </a:moveTo>
                  <a:lnTo>
                    <a:pt x="0" y="0"/>
                  </a:lnTo>
                </a:path>
                <a:path w="395604">
                  <a:moveTo>
                    <a:pt x="256019" y="0"/>
                  </a:moveTo>
                  <a:lnTo>
                    <a:pt x="142646" y="0"/>
                  </a:lnTo>
                </a:path>
                <a:path w="395604">
                  <a:moveTo>
                    <a:pt x="395008" y="0"/>
                  </a:moveTo>
                  <a:lnTo>
                    <a:pt x="281647" y="0"/>
                  </a:lnTo>
                </a:path>
              </a:pathLst>
            </a:custGeom>
            <a:ln w="6350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42767" y="3635527"/>
              <a:ext cx="113385" cy="74040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3081756" y="3636886"/>
              <a:ext cx="113664" cy="67945"/>
            </a:xfrm>
            <a:custGeom>
              <a:avLst/>
              <a:gdLst/>
              <a:ahLst/>
              <a:cxnLst/>
              <a:rect l="l" t="t" r="r" b="b"/>
              <a:pathLst>
                <a:path w="113664" h="67945">
                  <a:moveTo>
                    <a:pt x="113385" y="0"/>
                  </a:moveTo>
                  <a:lnTo>
                    <a:pt x="0" y="0"/>
                  </a:lnTo>
                </a:path>
                <a:path w="113664" h="67945">
                  <a:moveTo>
                    <a:pt x="113385" y="13512"/>
                  </a:moveTo>
                  <a:lnTo>
                    <a:pt x="0" y="13512"/>
                  </a:lnTo>
                </a:path>
                <a:path w="113664" h="67945">
                  <a:moveTo>
                    <a:pt x="113385" y="40589"/>
                  </a:moveTo>
                  <a:lnTo>
                    <a:pt x="0" y="40589"/>
                  </a:lnTo>
                </a:path>
                <a:path w="113664" h="67945">
                  <a:moveTo>
                    <a:pt x="113385" y="54140"/>
                  </a:moveTo>
                  <a:lnTo>
                    <a:pt x="0" y="54140"/>
                  </a:lnTo>
                </a:path>
                <a:path w="113664" h="67945">
                  <a:moveTo>
                    <a:pt x="113385" y="67665"/>
                  </a:moveTo>
                  <a:lnTo>
                    <a:pt x="0" y="67665"/>
                  </a:lnTo>
                </a:path>
              </a:pathLst>
            </a:custGeom>
            <a:ln w="6350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089363" y="3671633"/>
              <a:ext cx="26034" cy="7620"/>
            </a:xfrm>
            <a:custGeom>
              <a:avLst/>
              <a:gdLst/>
              <a:ahLst/>
              <a:cxnLst/>
              <a:rect l="l" t="t" r="r" b="b"/>
              <a:pathLst>
                <a:path w="26035" h="7620">
                  <a:moveTo>
                    <a:pt x="25603" y="0"/>
                  </a:moveTo>
                  <a:lnTo>
                    <a:pt x="0" y="0"/>
                  </a:lnTo>
                  <a:lnTo>
                    <a:pt x="0" y="7315"/>
                  </a:lnTo>
                  <a:lnTo>
                    <a:pt x="25603" y="7315"/>
                  </a:lnTo>
                  <a:lnTo>
                    <a:pt x="256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089376" y="3636886"/>
              <a:ext cx="248920" cy="67945"/>
            </a:xfrm>
            <a:custGeom>
              <a:avLst/>
              <a:gdLst/>
              <a:ahLst/>
              <a:cxnLst/>
              <a:rect l="l" t="t" r="r" b="b"/>
              <a:pathLst>
                <a:path w="248920" h="67945">
                  <a:moveTo>
                    <a:pt x="25590" y="42062"/>
                  </a:moveTo>
                  <a:lnTo>
                    <a:pt x="0" y="42062"/>
                  </a:lnTo>
                  <a:lnTo>
                    <a:pt x="0" y="34747"/>
                  </a:lnTo>
                  <a:lnTo>
                    <a:pt x="25590" y="34747"/>
                  </a:lnTo>
                  <a:lnTo>
                    <a:pt x="25590" y="42062"/>
                  </a:lnTo>
                  <a:close/>
                </a:path>
                <a:path w="248920" h="67945">
                  <a:moveTo>
                    <a:pt x="248399" y="0"/>
                  </a:moveTo>
                  <a:lnTo>
                    <a:pt x="135026" y="0"/>
                  </a:lnTo>
                </a:path>
                <a:path w="248920" h="67945">
                  <a:moveTo>
                    <a:pt x="248399" y="13512"/>
                  </a:moveTo>
                  <a:lnTo>
                    <a:pt x="135026" y="13512"/>
                  </a:lnTo>
                </a:path>
                <a:path w="248920" h="67945">
                  <a:moveTo>
                    <a:pt x="248399" y="40589"/>
                  </a:moveTo>
                  <a:lnTo>
                    <a:pt x="135026" y="40589"/>
                  </a:lnTo>
                </a:path>
                <a:path w="248920" h="67945">
                  <a:moveTo>
                    <a:pt x="248399" y="54140"/>
                  </a:moveTo>
                  <a:lnTo>
                    <a:pt x="135026" y="54140"/>
                  </a:lnTo>
                </a:path>
                <a:path w="248920" h="67945">
                  <a:moveTo>
                    <a:pt x="248399" y="67665"/>
                  </a:moveTo>
                  <a:lnTo>
                    <a:pt x="135026" y="67665"/>
                  </a:lnTo>
                </a:path>
              </a:pathLst>
            </a:custGeom>
            <a:ln w="6350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285045" y="3671633"/>
              <a:ext cx="26034" cy="7620"/>
            </a:xfrm>
            <a:custGeom>
              <a:avLst/>
              <a:gdLst/>
              <a:ahLst/>
              <a:cxnLst/>
              <a:rect l="l" t="t" r="r" b="b"/>
              <a:pathLst>
                <a:path w="26035" h="7620">
                  <a:moveTo>
                    <a:pt x="25603" y="0"/>
                  </a:moveTo>
                  <a:lnTo>
                    <a:pt x="0" y="0"/>
                  </a:lnTo>
                  <a:lnTo>
                    <a:pt x="0" y="7315"/>
                  </a:lnTo>
                  <a:lnTo>
                    <a:pt x="25603" y="7315"/>
                  </a:lnTo>
                  <a:lnTo>
                    <a:pt x="256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285058" y="3636886"/>
              <a:ext cx="191770" cy="67945"/>
            </a:xfrm>
            <a:custGeom>
              <a:avLst/>
              <a:gdLst/>
              <a:ahLst/>
              <a:cxnLst/>
              <a:rect l="l" t="t" r="r" b="b"/>
              <a:pathLst>
                <a:path w="191770" h="67945">
                  <a:moveTo>
                    <a:pt x="25590" y="42062"/>
                  </a:moveTo>
                  <a:lnTo>
                    <a:pt x="0" y="42062"/>
                  </a:lnTo>
                  <a:lnTo>
                    <a:pt x="0" y="34747"/>
                  </a:lnTo>
                  <a:lnTo>
                    <a:pt x="25590" y="34747"/>
                  </a:lnTo>
                  <a:lnTo>
                    <a:pt x="25590" y="42062"/>
                  </a:lnTo>
                  <a:close/>
                </a:path>
                <a:path w="191770" h="67945">
                  <a:moveTo>
                    <a:pt x="191706" y="0"/>
                  </a:moveTo>
                  <a:lnTo>
                    <a:pt x="78346" y="0"/>
                  </a:lnTo>
                </a:path>
                <a:path w="191770" h="67945">
                  <a:moveTo>
                    <a:pt x="191706" y="13512"/>
                  </a:moveTo>
                  <a:lnTo>
                    <a:pt x="78346" y="13512"/>
                  </a:lnTo>
                </a:path>
                <a:path w="191770" h="67945">
                  <a:moveTo>
                    <a:pt x="191706" y="40589"/>
                  </a:moveTo>
                  <a:lnTo>
                    <a:pt x="78346" y="40589"/>
                  </a:lnTo>
                </a:path>
                <a:path w="191770" h="67945">
                  <a:moveTo>
                    <a:pt x="191706" y="54140"/>
                  </a:moveTo>
                  <a:lnTo>
                    <a:pt x="78346" y="54140"/>
                  </a:lnTo>
                </a:path>
                <a:path w="191770" h="67945">
                  <a:moveTo>
                    <a:pt x="191706" y="67665"/>
                  </a:moveTo>
                  <a:lnTo>
                    <a:pt x="78346" y="67665"/>
                  </a:lnTo>
                </a:path>
              </a:pathLst>
            </a:custGeom>
            <a:ln w="6350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385642" y="3671633"/>
              <a:ext cx="26034" cy="7620"/>
            </a:xfrm>
            <a:custGeom>
              <a:avLst/>
              <a:gdLst/>
              <a:ahLst/>
              <a:cxnLst/>
              <a:rect l="l" t="t" r="r" b="b"/>
              <a:pathLst>
                <a:path w="26035" h="7620">
                  <a:moveTo>
                    <a:pt x="25603" y="0"/>
                  </a:moveTo>
                  <a:lnTo>
                    <a:pt x="0" y="0"/>
                  </a:lnTo>
                  <a:lnTo>
                    <a:pt x="0" y="7315"/>
                  </a:lnTo>
                  <a:lnTo>
                    <a:pt x="25603" y="7315"/>
                  </a:lnTo>
                  <a:lnTo>
                    <a:pt x="256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385654" y="3636886"/>
              <a:ext cx="241300" cy="67945"/>
            </a:xfrm>
            <a:custGeom>
              <a:avLst/>
              <a:gdLst/>
              <a:ahLst/>
              <a:cxnLst/>
              <a:rect l="l" t="t" r="r" b="b"/>
              <a:pathLst>
                <a:path w="241300" h="67945">
                  <a:moveTo>
                    <a:pt x="25590" y="42062"/>
                  </a:moveTo>
                  <a:lnTo>
                    <a:pt x="0" y="42062"/>
                  </a:lnTo>
                  <a:lnTo>
                    <a:pt x="0" y="34747"/>
                  </a:lnTo>
                  <a:lnTo>
                    <a:pt x="25590" y="34747"/>
                  </a:lnTo>
                  <a:lnTo>
                    <a:pt x="25590" y="42062"/>
                  </a:lnTo>
                  <a:close/>
                </a:path>
                <a:path w="241300" h="67945">
                  <a:moveTo>
                    <a:pt x="230111" y="0"/>
                  </a:moveTo>
                  <a:lnTo>
                    <a:pt x="116712" y="0"/>
                  </a:lnTo>
                </a:path>
                <a:path w="241300" h="67945">
                  <a:moveTo>
                    <a:pt x="230111" y="13512"/>
                  </a:moveTo>
                  <a:lnTo>
                    <a:pt x="116712" y="13512"/>
                  </a:lnTo>
                </a:path>
                <a:path w="241300" h="67945">
                  <a:moveTo>
                    <a:pt x="241096" y="27063"/>
                  </a:moveTo>
                  <a:lnTo>
                    <a:pt x="127685" y="27063"/>
                  </a:lnTo>
                </a:path>
                <a:path w="241300" h="67945">
                  <a:moveTo>
                    <a:pt x="241096" y="40589"/>
                  </a:moveTo>
                  <a:lnTo>
                    <a:pt x="127685" y="40589"/>
                  </a:lnTo>
                </a:path>
                <a:path w="241300" h="67945">
                  <a:moveTo>
                    <a:pt x="241096" y="54140"/>
                  </a:moveTo>
                  <a:lnTo>
                    <a:pt x="127685" y="54140"/>
                  </a:lnTo>
                </a:path>
                <a:path w="241300" h="67945">
                  <a:moveTo>
                    <a:pt x="241096" y="67665"/>
                  </a:moveTo>
                  <a:lnTo>
                    <a:pt x="127685" y="67665"/>
                  </a:lnTo>
                </a:path>
              </a:pathLst>
            </a:custGeom>
            <a:ln w="6350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573995" y="3671633"/>
              <a:ext cx="26034" cy="7620"/>
            </a:xfrm>
            <a:custGeom>
              <a:avLst/>
              <a:gdLst/>
              <a:ahLst/>
              <a:cxnLst/>
              <a:rect l="l" t="t" r="r" b="b"/>
              <a:pathLst>
                <a:path w="26035" h="7620">
                  <a:moveTo>
                    <a:pt x="25603" y="0"/>
                  </a:moveTo>
                  <a:lnTo>
                    <a:pt x="0" y="0"/>
                  </a:lnTo>
                  <a:lnTo>
                    <a:pt x="0" y="7315"/>
                  </a:lnTo>
                  <a:lnTo>
                    <a:pt x="25603" y="7315"/>
                  </a:lnTo>
                  <a:lnTo>
                    <a:pt x="256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574008" y="3635044"/>
              <a:ext cx="191770" cy="67945"/>
            </a:xfrm>
            <a:custGeom>
              <a:avLst/>
              <a:gdLst/>
              <a:ahLst/>
              <a:cxnLst/>
              <a:rect l="l" t="t" r="r" b="b"/>
              <a:pathLst>
                <a:path w="191770" h="67945">
                  <a:moveTo>
                    <a:pt x="25590" y="43903"/>
                  </a:moveTo>
                  <a:lnTo>
                    <a:pt x="0" y="43903"/>
                  </a:lnTo>
                  <a:lnTo>
                    <a:pt x="0" y="36588"/>
                  </a:lnTo>
                  <a:lnTo>
                    <a:pt x="25590" y="36588"/>
                  </a:lnTo>
                  <a:lnTo>
                    <a:pt x="25590" y="43903"/>
                  </a:lnTo>
                  <a:close/>
                </a:path>
                <a:path w="191770" h="67945">
                  <a:moveTo>
                    <a:pt x="180746" y="0"/>
                  </a:moveTo>
                  <a:lnTo>
                    <a:pt x="67348" y="0"/>
                  </a:lnTo>
                </a:path>
                <a:path w="191770" h="67945">
                  <a:moveTo>
                    <a:pt x="180746" y="13550"/>
                  </a:moveTo>
                  <a:lnTo>
                    <a:pt x="67348" y="13550"/>
                  </a:lnTo>
                </a:path>
                <a:path w="191770" h="67945">
                  <a:moveTo>
                    <a:pt x="191719" y="40614"/>
                  </a:moveTo>
                  <a:lnTo>
                    <a:pt x="78346" y="40614"/>
                  </a:lnTo>
                </a:path>
                <a:path w="191770" h="67945">
                  <a:moveTo>
                    <a:pt x="191719" y="54152"/>
                  </a:moveTo>
                  <a:lnTo>
                    <a:pt x="78346" y="54152"/>
                  </a:lnTo>
                </a:path>
                <a:path w="191770" h="67945">
                  <a:moveTo>
                    <a:pt x="191719" y="67652"/>
                  </a:moveTo>
                  <a:lnTo>
                    <a:pt x="78346" y="67652"/>
                  </a:lnTo>
                </a:path>
              </a:pathLst>
            </a:custGeom>
            <a:ln w="6350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659962" y="3669804"/>
              <a:ext cx="26034" cy="7620"/>
            </a:xfrm>
            <a:custGeom>
              <a:avLst/>
              <a:gdLst/>
              <a:ahLst/>
              <a:cxnLst/>
              <a:rect l="l" t="t" r="r" b="b"/>
              <a:pathLst>
                <a:path w="26035" h="7620">
                  <a:moveTo>
                    <a:pt x="25603" y="0"/>
                  </a:moveTo>
                  <a:lnTo>
                    <a:pt x="0" y="0"/>
                  </a:lnTo>
                  <a:lnTo>
                    <a:pt x="0" y="7302"/>
                  </a:lnTo>
                  <a:lnTo>
                    <a:pt x="25603" y="7302"/>
                  </a:lnTo>
                  <a:lnTo>
                    <a:pt x="256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659962" y="3635044"/>
              <a:ext cx="248920" cy="67945"/>
            </a:xfrm>
            <a:custGeom>
              <a:avLst/>
              <a:gdLst/>
              <a:ahLst/>
              <a:cxnLst/>
              <a:rect l="l" t="t" r="r" b="b"/>
              <a:pathLst>
                <a:path w="248920" h="67945">
                  <a:moveTo>
                    <a:pt x="25603" y="42062"/>
                  </a:moveTo>
                  <a:lnTo>
                    <a:pt x="0" y="42062"/>
                  </a:lnTo>
                  <a:lnTo>
                    <a:pt x="0" y="34759"/>
                  </a:lnTo>
                  <a:lnTo>
                    <a:pt x="25603" y="34759"/>
                  </a:lnTo>
                  <a:lnTo>
                    <a:pt x="25603" y="42062"/>
                  </a:lnTo>
                  <a:close/>
                </a:path>
                <a:path w="248920" h="67945">
                  <a:moveTo>
                    <a:pt x="237439" y="0"/>
                  </a:moveTo>
                  <a:lnTo>
                    <a:pt x="124066" y="0"/>
                  </a:lnTo>
                </a:path>
                <a:path w="248920" h="67945">
                  <a:moveTo>
                    <a:pt x="237439" y="13550"/>
                  </a:moveTo>
                  <a:lnTo>
                    <a:pt x="124066" y="13550"/>
                  </a:lnTo>
                </a:path>
                <a:path w="248920" h="67945">
                  <a:moveTo>
                    <a:pt x="248412" y="40614"/>
                  </a:moveTo>
                  <a:lnTo>
                    <a:pt x="135013" y="40614"/>
                  </a:lnTo>
                </a:path>
                <a:path w="248920" h="67945">
                  <a:moveTo>
                    <a:pt x="248412" y="54152"/>
                  </a:moveTo>
                  <a:lnTo>
                    <a:pt x="135013" y="54152"/>
                  </a:lnTo>
                </a:path>
                <a:path w="248920" h="67945">
                  <a:moveTo>
                    <a:pt x="248412" y="67652"/>
                  </a:moveTo>
                  <a:lnTo>
                    <a:pt x="135013" y="67652"/>
                  </a:lnTo>
                </a:path>
              </a:pathLst>
            </a:custGeom>
            <a:ln w="6350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855618" y="3669804"/>
              <a:ext cx="26034" cy="7620"/>
            </a:xfrm>
            <a:custGeom>
              <a:avLst/>
              <a:gdLst/>
              <a:ahLst/>
              <a:cxnLst/>
              <a:rect l="l" t="t" r="r" b="b"/>
              <a:pathLst>
                <a:path w="26035" h="7620">
                  <a:moveTo>
                    <a:pt x="25628" y="0"/>
                  </a:moveTo>
                  <a:lnTo>
                    <a:pt x="0" y="0"/>
                  </a:lnTo>
                  <a:lnTo>
                    <a:pt x="0" y="7302"/>
                  </a:lnTo>
                  <a:lnTo>
                    <a:pt x="25628" y="7302"/>
                  </a:lnTo>
                  <a:lnTo>
                    <a:pt x="256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855631" y="3635044"/>
              <a:ext cx="191770" cy="67945"/>
            </a:xfrm>
            <a:custGeom>
              <a:avLst/>
              <a:gdLst/>
              <a:ahLst/>
              <a:cxnLst/>
              <a:rect l="l" t="t" r="r" b="b"/>
              <a:pathLst>
                <a:path w="191770" h="67945">
                  <a:moveTo>
                    <a:pt x="25615" y="42062"/>
                  </a:moveTo>
                  <a:lnTo>
                    <a:pt x="0" y="42062"/>
                  </a:lnTo>
                  <a:lnTo>
                    <a:pt x="0" y="34759"/>
                  </a:lnTo>
                  <a:lnTo>
                    <a:pt x="25615" y="34759"/>
                  </a:lnTo>
                  <a:lnTo>
                    <a:pt x="25615" y="42062"/>
                  </a:lnTo>
                  <a:close/>
                </a:path>
                <a:path w="191770" h="67945">
                  <a:moveTo>
                    <a:pt x="180746" y="0"/>
                  </a:moveTo>
                  <a:lnTo>
                    <a:pt x="67360" y="0"/>
                  </a:lnTo>
                </a:path>
                <a:path w="191770" h="67945">
                  <a:moveTo>
                    <a:pt x="180746" y="13550"/>
                  </a:moveTo>
                  <a:lnTo>
                    <a:pt x="67360" y="13550"/>
                  </a:lnTo>
                </a:path>
                <a:path w="191770" h="67945">
                  <a:moveTo>
                    <a:pt x="191731" y="40614"/>
                  </a:moveTo>
                  <a:lnTo>
                    <a:pt x="78333" y="40614"/>
                  </a:lnTo>
                </a:path>
                <a:path w="191770" h="67945">
                  <a:moveTo>
                    <a:pt x="191731" y="54152"/>
                  </a:moveTo>
                  <a:lnTo>
                    <a:pt x="78333" y="54152"/>
                  </a:lnTo>
                </a:path>
                <a:path w="191770" h="67945">
                  <a:moveTo>
                    <a:pt x="191731" y="67652"/>
                  </a:moveTo>
                  <a:lnTo>
                    <a:pt x="78333" y="67652"/>
                  </a:lnTo>
                </a:path>
              </a:pathLst>
            </a:custGeom>
            <a:ln w="6350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956202" y="3669804"/>
              <a:ext cx="26034" cy="7620"/>
            </a:xfrm>
            <a:custGeom>
              <a:avLst/>
              <a:gdLst/>
              <a:ahLst/>
              <a:cxnLst/>
              <a:rect l="l" t="t" r="r" b="b"/>
              <a:pathLst>
                <a:path w="26035" h="7620">
                  <a:moveTo>
                    <a:pt x="25628" y="0"/>
                  </a:moveTo>
                  <a:lnTo>
                    <a:pt x="0" y="0"/>
                  </a:lnTo>
                  <a:lnTo>
                    <a:pt x="0" y="7302"/>
                  </a:lnTo>
                  <a:lnTo>
                    <a:pt x="25628" y="7302"/>
                  </a:lnTo>
                  <a:lnTo>
                    <a:pt x="256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956202" y="3627742"/>
              <a:ext cx="371475" cy="53340"/>
            </a:xfrm>
            <a:custGeom>
              <a:avLst/>
              <a:gdLst/>
              <a:ahLst/>
              <a:cxnLst/>
              <a:rect l="l" t="t" r="r" b="b"/>
              <a:pathLst>
                <a:path w="371475" h="53339">
                  <a:moveTo>
                    <a:pt x="25628" y="49364"/>
                  </a:moveTo>
                  <a:lnTo>
                    <a:pt x="0" y="49364"/>
                  </a:lnTo>
                  <a:lnTo>
                    <a:pt x="0" y="42062"/>
                  </a:lnTo>
                  <a:lnTo>
                    <a:pt x="25628" y="42062"/>
                  </a:lnTo>
                  <a:lnTo>
                    <a:pt x="25628" y="49364"/>
                  </a:lnTo>
                  <a:close/>
                </a:path>
                <a:path w="371475" h="53339">
                  <a:moveTo>
                    <a:pt x="118872" y="5499"/>
                  </a:moveTo>
                  <a:lnTo>
                    <a:pt x="217652" y="3644"/>
                  </a:lnTo>
                </a:path>
                <a:path w="371475" h="53339">
                  <a:moveTo>
                    <a:pt x="120713" y="14617"/>
                  </a:moveTo>
                  <a:lnTo>
                    <a:pt x="219468" y="12801"/>
                  </a:lnTo>
                </a:path>
                <a:path w="371475" h="53339">
                  <a:moveTo>
                    <a:pt x="120713" y="23761"/>
                  </a:moveTo>
                  <a:lnTo>
                    <a:pt x="219468" y="21945"/>
                  </a:lnTo>
                </a:path>
                <a:path w="371475" h="53339">
                  <a:moveTo>
                    <a:pt x="126212" y="40220"/>
                  </a:moveTo>
                  <a:lnTo>
                    <a:pt x="224955" y="38404"/>
                  </a:lnTo>
                </a:path>
                <a:path w="371475" h="53339">
                  <a:moveTo>
                    <a:pt x="239598" y="1816"/>
                  </a:moveTo>
                  <a:lnTo>
                    <a:pt x="338353" y="0"/>
                  </a:lnTo>
                </a:path>
                <a:path w="371475" h="53339">
                  <a:moveTo>
                    <a:pt x="250558" y="10960"/>
                  </a:moveTo>
                  <a:lnTo>
                    <a:pt x="349326" y="9144"/>
                  </a:lnTo>
                </a:path>
                <a:path w="371475" h="53339">
                  <a:moveTo>
                    <a:pt x="259714" y="20104"/>
                  </a:moveTo>
                  <a:lnTo>
                    <a:pt x="358470" y="18300"/>
                  </a:lnTo>
                </a:path>
                <a:path w="371475" h="53339">
                  <a:moveTo>
                    <a:pt x="268859" y="40220"/>
                  </a:moveTo>
                  <a:lnTo>
                    <a:pt x="367601" y="38404"/>
                  </a:lnTo>
                </a:path>
                <a:path w="371475" h="53339">
                  <a:moveTo>
                    <a:pt x="272529" y="53022"/>
                  </a:moveTo>
                  <a:lnTo>
                    <a:pt x="371271" y="51206"/>
                  </a:lnTo>
                </a:path>
              </a:pathLst>
            </a:custGeom>
            <a:ln w="6350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263466" y="3686263"/>
              <a:ext cx="76835" cy="3810"/>
            </a:xfrm>
            <a:custGeom>
              <a:avLst/>
              <a:gdLst/>
              <a:ahLst/>
              <a:cxnLst/>
              <a:rect l="l" t="t" r="r" b="b"/>
              <a:pathLst>
                <a:path w="76835" h="3810">
                  <a:moveTo>
                    <a:pt x="-3175" y="1822"/>
                  </a:moveTo>
                  <a:lnTo>
                    <a:pt x="79971" y="1822"/>
                  </a:lnTo>
                </a:path>
              </a:pathLst>
            </a:custGeom>
            <a:ln w="9994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272610" y="3700894"/>
              <a:ext cx="75565" cy="1905"/>
            </a:xfrm>
            <a:custGeom>
              <a:avLst/>
              <a:gdLst/>
              <a:ahLst/>
              <a:cxnLst/>
              <a:rect l="l" t="t" r="r" b="b"/>
              <a:pathLst>
                <a:path w="75564" h="1904">
                  <a:moveTo>
                    <a:pt x="-3174" y="901"/>
                  </a:moveTo>
                  <a:lnTo>
                    <a:pt x="78168" y="901"/>
                  </a:lnTo>
                </a:path>
              </a:pathLst>
            </a:custGeom>
            <a:ln w="8153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080573" y="3658831"/>
              <a:ext cx="170180" cy="59055"/>
            </a:xfrm>
            <a:custGeom>
              <a:avLst/>
              <a:gdLst/>
              <a:ahLst/>
              <a:cxnLst/>
              <a:rect l="l" t="t" r="r" b="b"/>
              <a:pathLst>
                <a:path w="170179" h="59054">
                  <a:moveTo>
                    <a:pt x="168249" y="0"/>
                  </a:moveTo>
                  <a:lnTo>
                    <a:pt x="16471" y="3644"/>
                  </a:lnTo>
                  <a:lnTo>
                    <a:pt x="10998" y="31076"/>
                  </a:lnTo>
                  <a:lnTo>
                    <a:pt x="0" y="29260"/>
                  </a:lnTo>
                  <a:lnTo>
                    <a:pt x="14630" y="58521"/>
                  </a:lnTo>
                  <a:lnTo>
                    <a:pt x="122529" y="56680"/>
                  </a:lnTo>
                  <a:lnTo>
                    <a:pt x="107911" y="32918"/>
                  </a:lnTo>
                  <a:lnTo>
                    <a:pt x="170078" y="34734"/>
                  </a:lnTo>
                  <a:lnTo>
                    <a:pt x="168249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349407" y="3631387"/>
              <a:ext cx="430530" cy="77470"/>
            </a:xfrm>
            <a:custGeom>
              <a:avLst/>
              <a:gdLst/>
              <a:ahLst/>
              <a:cxnLst/>
              <a:rect l="l" t="t" r="r" b="b"/>
              <a:pathLst>
                <a:path w="430529" h="77470">
                  <a:moveTo>
                    <a:pt x="34759" y="53047"/>
                  </a:moveTo>
                  <a:lnTo>
                    <a:pt x="139001" y="51206"/>
                  </a:lnTo>
                </a:path>
                <a:path w="430529" h="77470">
                  <a:moveTo>
                    <a:pt x="0" y="1854"/>
                  </a:moveTo>
                  <a:lnTo>
                    <a:pt x="104254" y="0"/>
                  </a:lnTo>
                </a:path>
                <a:path w="430529" h="77470">
                  <a:moveTo>
                    <a:pt x="6718" y="13106"/>
                  </a:moveTo>
                  <a:lnTo>
                    <a:pt x="110959" y="11277"/>
                  </a:lnTo>
                </a:path>
                <a:path w="430529" h="77470">
                  <a:moveTo>
                    <a:pt x="13436" y="24396"/>
                  </a:moveTo>
                  <a:lnTo>
                    <a:pt x="117665" y="22567"/>
                  </a:lnTo>
                </a:path>
                <a:path w="430529" h="77470">
                  <a:moveTo>
                    <a:pt x="20116" y="35661"/>
                  </a:moveTo>
                  <a:lnTo>
                    <a:pt x="124371" y="33845"/>
                  </a:lnTo>
                </a:path>
                <a:path w="430529" h="77470">
                  <a:moveTo>
                    <a:pt x="26847" y="46951"/>
                  </a:moveTo>
                  <a:lnTo>
                    <a:pt x="131076" y="45123"/>
                  </a:lnTo>
                </a:path>
                <a:path w="430529" h="77470">
                  <a:moveTo>
                    <a:pt x="33527" y="58216"/>
                  </a:moveTo>
                  <a:lnTo>
                    <a:pt x="137782" y="56400"/>
                  </a:lnTo>
                </a:path>
                <a:path w="430529" h="77470">
                  <a:moveTo>
                    <a:pt x="40246" y="69507"/>
                  </a:moveTo>
                  <a:lnTo>
                    <a:pt x="144500" y="67665"/>
                  </a:lnTo>
                </a:path>
                <a:path w="430529" h="77470">
                  <a:moveTo>
                    <a:pt x="132867" y="10566"/>
                  </a:moveTo>
                  <a:lnTo>
                    <a:pt x="237083" y="6718"/>
                  </a:lnTo>
                </a:path>
                <a:path w="430529" h="77470">
                  <a:moveTo>
                    <a:pt x="139814" y="21717"/>
                  </a:moveTo>
                  <a:lnTo>
                    <a:pt x="244017" y="17856"/>
                  </a:lnTo>
                </a:path>
                <a:path w="430529" h="77470">
                  <a:moveTo>
                    <a:pt x="146748" y="32854"/>
                  </a:moveTo>
                  <a:lnTo>
                    <a:pt x="250926" y="28981"/>
                  </a:lnTo>
                </a:path>
                <a:path w="430529" h="77470">
                  <a:moveTo>
                    <a:pt x="153657" y="43992"/>
                  </a:moveTo>
                  <a:lnTo>
                    <a:pt x="257848" y="40132"/>
                  </a:lnTo>
                </a:path>
                <a:path w="430529" h="77470">
                  <a:moveTo>
                    <a:pt x="160591" y="55143"/>
                  </a:moveTo>
                  <a:lnTo>
                    <a:pt x="264782" y="51282"/>
                  </a:lnTo>
                </a:path>
                <a:path w="430529" h="77470">
                  <a:moveTo>
                    <a:pt x="167500" y="66294"/>
                  </a:moveTo>
                  <a:lnTo>
                    <a:pt x="271678" y="62433"/>
                  </a:lnTo>
                </a:path>
                <a:path w="430529" h="77470">
                  <a:moveTo>
                    <a:pt x="174421" y="77431"/>
                  </a:moveTo>
                  <a:lnTo>
                    <a:pt x="278599" y="73583"/>
                  </a:lnTo>
                </a:path>
                <a:path w="430529" h="77470">
                  <a:moveTo>
                    <a:pt x="284581" y="7112"/>
                  </a:moveTo>
                  <a:lnTo>
                    <a:pt x="388759" y="2971"/>
                  </a:lnTo>
                </a:path>
                <a:path w="430529" h="77470">
                  <a:moveTo>
                    <a:pt x="291541" y="18249"/>
                  </a:moveTo>
                  <a:lnTo>
                    <a:pt x="395719" y="14097"/>
                  </a:lnTo>
                </a:path>
                <a:path w="430529" h="77470">
                  <a:moveTo>
                    <a:pt x="298488" y="29349"/>
                  </a:moveTo>
                  <a:lnTo>
                    <a:pt x="402666" y="25222"/>
                  </a:lnTo>
                </a:path>
                <a:path w="430529" h="77470">
                  <a:moveTo>
                    <a:pt x="305473" y="40487"/>
                  </a:moveTo>
                  <a:lnTo>
                    <a:pt x="409638" y="36334"/>
                  </a:lnTo>
                </a:path>
                <a:path w="430529" h="77470">
                  <a:moveTo>
                    <a:pt x="312407" y="51612"/>
                  </a:moveTo>
                  <a:lnTo>
                    <a:pt x="416585" y="47472"/>
                  </a:lnTo>
                </a:path>
                <a:path w="430529" h="77470">
                  <a:moveTo>
                    <a:pt x="319379" y="62750"/>
                  </a:moveTo>
                  <a:lnTo>
                    <a:pt x="423532" y="58585"/>
                  </a:lnTo>
                </a:path>
                <a:path w="430529" h="77470">
                  <a:moveTo>
                    <a:pt x="326326" y="73863"/>
                  </a:moveTo>
                  <a:lnTo>
                    <a:pt x="430479" y="69723"/>
                  </a:lnTo>
                </a:path>
              </a:pathLst>
            </a:custGeom>
            <a:ln w="6350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767427" y="3626954"/>
              <a:ext cx="153670" cy="78740"/>
            </a:xfrm>
            <a:custGeom>
              <a:avLst/>
              <a:gdLst/>
              <a:ahLst/>
              <a:cxnLst/>
              <a:rect l="l" t="t" r="r" b="b"/>
              <a:pathLst>
                <a:path w="153670" h="78739">
                  <a:moveTo>
                    <a:pt x="153365" y="65963"/>
                  </a:moveTo>
                  <a:lnTo>
                    <a:pt x="146202" y="65963"/>
                  </a:lnTo>
                  <a:lnTo>
                    <a:pt x="146202" y="54978"/>
                  </a:lnTo>
                  <a:lnTo>
                    <a:pt x="139052" y="54978"/>
                  </a:lnTo>
                  <a:lnTo>
                    <a:pt x="139052" y="43967"/>
                  </a:lnTo>
                  <a:lnTo>
                    <a:pt x="131889" y="43967"/>
                  </a:lnTo>
                  <a:lnTo>
                    <a:pt x="131889" y="32981"/>
                  </a:lnTo>
                  <a:lnTo>
                    <a:pt x="124714" y="32981"/>
                  </a:lnTo>
                  <a:lnTo>
                    <a:pt x="124714" y="21971"/>
                  </a:lnTo>
                  <a:lnTo>
                    <a:pt x="117589" y="21971"/>
                  </a:lnTo>
                  <a:lnTo>
                    <a:pt x="117589" y="10998"/>
                  </a:lnTo>
                  <a:lnTo>
                    <a:pt x="110439" y="10998"/>
                  </a:lnTo>
                  <a:lnTo>
                    <a:pt x="110439" y="0"/>
                  </a:lnTo>
                  <a:lnTo>
                    <a:pt x="0" y="0"/>
                  </a:lnTo>
                  <a:lnTo>
                    <a:pt x="0" y="12420"/>
                  </a:lnTo>
                  <a:lnTo>
                    <a:pt x="7137" y="12420"/>
                  </a:lnTo>
                  <a:lnTo>
                    <a:pt x="7137" y="23393"/>
                  </a:lnTo>
                  <a:lnTo>
                    <a:pt x="14312" y="23393"/>
                  </a:lnTo>
                  <a:lnTo>
                    <a:pt x="14312" y="34417"/>
                  </a:lnTo>
                  <a:lnTo>
                    <a:pt x="21450" y="34417"/>
                  </a:lnTo>
                  <a:lnTo>
                    <a:pt x="21450" y="45402"/>
                  </a:lnTo>
                  <a:lnTo>
                    <a:pt x="28625" y="45402"/>
                  </a:lnTo>
                  <a:lnTo>
                    <a:pt x="28625" y="56400"/>
                  </a:lnTo>
                  <a:lnTo>
                    <a:pt x="35788" y="56400"/>
                  </a:lnTo>
                  <a:lnTo>
                    <a:pt x="35788" y="67373"/>
                  </a:lnTo>
                  <a:lnTo>
                    <a:pt x="42938" y="67373"/>
                  </a:lnTo>
                  <a:lnTo>
                    <a:pt x="42938" y="78384"/>
                  </a:lnTo>
                  <a:lnTo>
                    <a:pt x="153365" y="78384"/>
                  </a:lnTo>
                  <a:lnTo>
                    <a:pt x="153365" y="65963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662131" y="3662476"/>
              <a:ext cx="137795" cy="60960"/>
            </a:xfrm>
            <a:custGeom>
              <a:avLst/>
              <a:gdLst/>
              <a:ahLst/>
              <a:cxnLst/>
              <a:rect l="l" t="t" r="r" b="b"/>
              <a:pathLst>
                <a:path w="137795" h="60960">
                  <a:moveTo>
                    <a:pt x="124383" y="0"/>
                  </a:moveTo>
                  <a:lnTo>
                    <a:pt x="0" y="3670"/>
                  </a:lnTo>
                  <a:lnTo>
                    <a:pt x="0" y="27431"/>
                  </a:lnTo>
                  <a:lnTo>
                    <a:pt x="16471" y="60350"/>
                  </a:lnTo>
                  <a:lnTo>
                    <a:pt x="21945" y="47561"/>
                  </a:lnTo>
                  <a:lnTo>
                    <a:pt x="113398" y="45719"/>
                  </a:lnTo>
                  <a:lnTo>
                    <a:pt x="102425" y="27431"/>
                  </a:lnTo>
                  <a:lnTo>
                    <a:pt x="137172" y="23787"/>
                  </a:lnTo>
                  <a:lnTo>
                    <a:pt x="124383" y="0"/>
                  </a:lnTo>
                  <a:close/>
                </a:path>
              </a:pathLst>
            </a:custGeom>
            <a:solidFill>
              <a:srgbClr val="4A4A4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197629" y="3695395"/>
              <a:ext cx="641985" cy="16510"/>
            </a:xfrm>
            <a:custGeom>
              <a:avLst/>
              <a:gdLst/>
              <a:ahLst/>
              <a:cxnLst/>
              <a:rect l="l" t="t" r="r" b="b"/>
              <a:pathLst>
                <a:path w="641985" h="16510">
                  <a:moveTo>
                    <a:pt x="641908" y="16459"/>
                  </a:moveTo>
                  <a:lnTo>
                    <a:pt x="598030" y="16459"/>
                  </a:lnTo>
                </a:path>
                <a:path w="641985" h="16510">
                  <a:moveTo>
                    <a:pt x="629094" y="7302"/>
                  </a:moveTo>
                  <a:lnTo>
                    <a:pt x="585228" y="7302"/>
                  </a:lnTo>
                </a:path>
                <a:path w="641985" h="16510">
                  <a:moveTo>
                    <a:pt x="625462" y="0"/>
                  </a:moveTo>
                  <a:lnTo>
                    <a:pt x="581545" y="0"/>
                  </a:lnTo>
                </a:path>
                <a:path w="641985" h="16510">
                  <a:moveTo>
                    <a:pt x="60337" y="16459"/>
                  </a:moveTo>
                  <a:lnTo>
                    <a:pt x="16459" y="16459"/>
                  </a:lnTo>
                </a:path>
                <a:path w="641985" h="16510">
                  <a:moveTo>
                    <a:pt x="47548" y="7302"/>
                  </a:moveTo>
                  <a:lnTo>
                    <a:pt x="3657" y="7302"/>
                  </a:lnTo>
                </a:path>
                <a:path w="641985" h="16510">
                  <a:moveTo>
                    <a:pt x="4389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922955" y="3720998"/>
              <a:ext cx="2037714" cy="905510"/>
            </a:xfrm>
            <a:custGeom>
              <a:avLst/>
              <a:gdLst/>
              <a:ahLst/>
              <a:cxnLst/>
              <a:rect l="l" t="t" r="r" b="b"/>
              <a:pathLst>
                <a:path w="2037714" h="905510">
                  <a:moveTo>
                    <a:pt x="0" y="0"/>
                  </a:moveTo>
                  <a:lnTo>
                    <a:pt x="1828" y="892454"/>
                  </a:lnTo>
                  <a:lnTo>
                    <a:pt x="12801" y="899782"/>
                  </a:lnTo>
                  <a:lnTo>
                    <a:pt x="576046" y="905255"/>
                  </a:lnTo>
                  <a:lnTo>
                    <a:pt x="2037308" y="905255"/>
                  </a:lnTo>
                  <a:lnTo>
                    <a:pt x="2031796" y="54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F80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922955" y="3720998"/>
              <a:ext cx="2037714" cy="905510"/>
            </a:xfrm>
            <a:custGeom>
              <a:avLst/>
              <a:gdLst/>
              <a:ahLst/>
              <a:cxnLst/>
              <a:rect l="l" t="t" r="r" b="b"/>
              <a:pathLst>
                <a:path w="2037714" h="905510">
                  <a:moveTo>
                    <a:pt x="0" y="0"/>
                  </a:moveTo>
                  <a:lnTo>
                    <a:pt x="1828" y="892454"/>
                  </a:lnTo>
                  <a:lnTo>
                    <a:pt x="12801" y="899782"/>
                  </a:lnTo>
                  <a:lnTo>
                    <a:pt x="576046" y="905255"/>
                  </a:lnTo>
                  <a:lnTo>
                    <a:pt x="2037308" y="905255"/>
                  </a:lnTo>
                  <a:lnTo>
                    <a:pt x="2031796" y="5486"/>
                  </a:lnTo>
                  <a:lnTo>
                    <a:pt x="0" y="0"/>
                  </a:lnTo>
                  <a:close/>
                </a:path>
                <a:path w="2037714" h="905510">
                  <a:moveTo>
                    <a:pt x="128460" y="309067"/>
                  </a:moveTo>
                  <a:lnTo>
                    <a:pt x="38862" y="309067"/>
                  </a:lnTo>
                  <a:lnTo>
                    <a:pt x="38862" y="193865"/>
                  </a:lnTo>
                  <a:lnTo>
                    <a:pt x="128460" y="193865"/>
                  </a:lnTo>
                  <a:lnTo>
                    <a:pt x="128460" y="3090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971863" y="3934980"/>
              <a:ext cx="69850" cy="93345"/>
            </a:xfrm>
            <a:custGeom>
              <a:avLst/>
              <a:gdLst/>
              <a:ahLst/>
              <a:cxnLst/>
              <a:rect l="l" t="t" r="r" b="b"/>
              <a:pathLst>
                <a:path w="69850" h="93345">
                  <a:moveTo>
                    <a:pt x="69494" y="0"/>
                  </a:moveTo>
                  <a:lnTo>
                    <a:pt x="0" y="0"/>
                  </a:lnTo>
                  <a:lnTo>
                    <a:pt x="0" y="93256"/>
                  </a:lnTo>
                  <a:lnTo>
                    <a:pt x="69494" y="93256"/>
                  </a:lnTo>
                  <a:lnTo>
                    <a:pt x="69494" y="0"/>
                  </a:lnTo>
                  <a:close/>
                </a:path>
              </a:pathLst>
            </a:custGeom>
            <a:solidFill>
              <a:srgbClr val="7071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971876" y="3934980"/>
              <a:ext cx="69850" cy="93345"/>
            </a:xfrm>
            <a:custGeom>
              <a:avLst/>
              <a:gdLst/>
              <a:ahLst/>
              <a:cxnLst/>
              <a:rect l="l" t="t" r="r" b="b"/>
              <a:pathLst>
                <a:path w="69850" h="93345">
                  <a:moveTo>
                    <a:pt x="69481" y="93256"/>
                  </a:moveTo>
                  <a:lnTo>
                    <a:pt x="0" y="93256"/>
                  </a:lnTo>
                  <a:lnTo>
                    <a:pt x="0" y="0"/>
                  </a:lnTo>
                  <a:lnTo>
                    <a:pt x="69481" y="0"/>
                  </a:lnTo>
                  <a:lnTo>
                    <a:pt x="69481" y="932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997936" y="3753916"/>
              <a:ext cx="15240" cy="42545"/>
            </a:xfrm>
            <a:custGeom>
              <a:avLst/>
              <a:gdLst/>
              <a:ahLst/>
              <a:cxnLst/>
              <a:rect l="l" t="t" r="r" b="b"/>
              <a:pathLst>
                <a:path w="15239" h="42545">
                  <a:moveTo>
                    <a:pt x="14630" y="25615"/>
                  </a:moveTo>
                  <a:lnTo>
                    <a:pt x="0" y="25615"/>
                  </a:lnTo>
                  <a:lnTo>
                    <a:pt x="0" y="42075"/>
                  </a:lnTo>
                  <a:lnTo>
                    <a:pt x="14630" y="42075"/>
                  </a:lnTo>
                  <a:lnTo>
                    <a:pt x="14630" y="25615"/>
                  </a:lnTo>
                  <a:close/>
                </a:path>
                <a:path w="15239" h="42545">
                  <a:moveTo>
                    <a:pt x="14630" y="0"/>
                  </a:moveTo>
                  <a:lnTo>
                    <a:pt x="0" y="0"/>
                  </a:lnTo>
                  <a:lnTo>
                    <a:pt x="0" y="16484"/>
                  </a:lnTo>
                  <a:lnTo>
                    <a:pt x="14630" y="16484"/>
                  </a:lnTo>
                  <a:lnTo>
                    <a:pt x="146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966834" y="4084942"/>
              <a:ext cx="51435" cy="64135"/>
            </a:xfrm>
            <a:custGeom>
              <a:avLst/>
              <a:gdLst/>
              <a:ahLst/>
              <a:cxnLst/>
              <a:rect l="l" t="t" r="r" b="b"/>
              <a:pathLst>
                <a:path w="51435" h="64135">
                  <a:moveTo>
                    <a:pt x="51219" y="0"/>
                  </a:moveTo>
                  <a:lnTo>
                    <a:pt x="0" y="0"/>
                  </a:lnTo>
                  <a:lnTo>
                    <a:pt x="0" y="64008"/>
                  </a:lnTo>
                  <a:lnTo>
                    <a:pt x="51219" y="64008"/>
                  </a:lnTo>
                  <a:lnTo>
                    <a:pt x="512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2920212" y="4084942"/>
              <a:ext cx="98425" cy="150495"/>
            </a:xfrm>
            <a:custGeom>
              <a:avLst/>
              <a:gdLst/>
              <a:ahLst/>
              <a:cxnLst/>
              <a:rect l="l" t="t" r="r" b="b"/>
              <a:pathLst>
                <a:path w="98425" h="150495">
                  <a:moveTo>
                    <a:pt x="97840" y="64008"/>
                  </a:moveTo>
                  <a:lnTo>
                    <a:pt x="46634" y="64008"/>
                  </a:lnTo>
                  <a:lnTo>
                    <a:pt x="46634" y="0"/>
                  </a:lnTo>
                  <a:lnTo>
                    <a:pt x="97840" y="0"/>
                  </a:lnTo>
                  <a:lnTo>
                    <a:pt x="97840" y="64008"/>
                  </a:lnTo>
                  <a:close/>
                </a:path>
                <a:path w="98425" h="150495">
                  <a:moveTo>
                    <a:pt x="16446" y="82296"/>
                  </a:moveTo>
                  <a:lnTo>
                    <a:pt x="0" y="82296"/>
                  </a:lnTo>
                  <a:lnTo>
                    <a:pt x="0" y="16446"/>
                  </a:lnTo>
                  <a:lnTo>
                    <a:pt x="16446" y="16446"/>
                  </a:lnTo>
                  <a:lnTo>
                    <a:pt x="16446" y="82296"/>
                  </a:lnTo>
                  <a:close/>
                </a:path>
                <a:path w="98425" h="150495">
                  <a:moveTo>
                    <a:pt x="16446" y="149961"/>
                  </a:moveTo>
                  <a:lnTo>
                    <a:pt x="0" y="149961"/>
                  </a:lnTo>
                  <a:lnTo>
                    <a:pt x="0" y="84112"/>
                  </a:lnTo>
                  <a:lnTo>
                    <a:pt x="16446" y="84112"/>
                  </a:lnTo>
                  <a:lnTo>
                    <a:pt x="16446" y="14996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2921126" y="3719182"/>
              <a:ext cx="576580" cy="510540"/>
            </a:xfrm>
            <a:custGeom>
              <a:avLst/>
              <a:gdLst/>
              <a:ahLst/>
              <a:cxnLst/>
              <a:rect l="l" t="t" r="r" b="b"/>
              <a:pathLst>
                <a:path w="576579" h="510539">
                  <a:moveTo>
                    <a:pt x="1828" y="1816"/>
                  </a:moveTo>
                  <a:lnTo>
                    <a:pt x="576084" y="0"/>
                  </a:lnTo>
                  <a:lnTo>
                    <a:pt x="576084" y="382206"/>
                  </a:lnTo>
                  <a:lnTo>
                    <a:pt x="559587" y="380377"/>
                  </a:lnTo>
                  <a:lnTo>
                    <a:pt x="559587" y="510222"/>
                  </a:lnTo>
                  <a:lnTo>
                    <a:pt x="16459" y="506564"/>
                  </a:lnTo>
                  <a:lnTo>
                    <a:pt x="16459" y="382206"/>
                  </a:lnTo>
                  <a:lnTo>
                    <a:pt x="0" y="382206"/>
                  </a:lnTo>
                  <a:lnTo>
                    <a:pt x="1828" y="1816"/>
                  </a:lnTo>
                  <a:close/>
                </a:path>
              </a:pathLst>
            </a:custGeom>
            <a:ln w="6350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2919298" y="3722827"/>
              <a:ext cx="1161415" cy="905510"/>
            </a:xfrm>
            <a:custGeom>
              <a:avLst/>
              <a:gdLst/>
              <a:ahLst/>
              <a:cxnLst/>
              <a:rect l="l" t="t" r="r" b="b"/>
              <a:pathLst>
                <a:path w="1161414" h="905510">
                  <a:moveTo>
                    <a:pt x="578802" y="442569"/>
                  </a:moveTo>
                  <a:lnTo>
                    <a:pt x="562356" y="442569"/>
                  </a:lnTo>
                  <a:lnTo>
                    <a:pt x="562356" y="376732"/>
                  </a:lnTo>
                  <a:lnTo>
                    <a:pt x="578802" y="376732"/>
                  </a:lnTo>
                  <a:lnTo>
                    <a:pt x="578802" y="442569"/>
                  </a:lnTo>
                  <a:close/>
                </a:path>
                <a:path w="1161414" h="905510">
                  <a:moveTo>
                    <a:pt x="578802" y="510235"/>
                  </a:moveTo>
                  <a:lnTo>
                    <a:pt x="562356" y="510235"/>
                  </a:lnTo>
                  <a:lnTo>
                    <a:pt x="562356" y="444411"/>
                  </a:lnTo>
                  <a:lnTo>
                    <a:pt x="578802" y="444411"/>
                  </a:lnTo>
                  <a:lnTo>
                    <a:pt x="578802" y="510235"/>
                  </a:lnTo>
                  <a:close/>
                </a:path>
                <a:path w="1161414" h="905510">
                  <a:moveTo>
                    <a:pt x="0" y="517563"/>
                  </a:moveTo>
                  <a:lnTo>
                    <a:pt x="5486" y="890625"/>
                  </a:lnTo>
                  <a:lnTo>
                    <a:pt x="16459" y="897953"/>
                  </a:lnTo>
                  <a:lnTo>
                    <a:pt x="579704" y="903427"/>
                  </a:lnTo>
                  <a:lnTo>
                    <a:pt x="572401" y="517563"/>
                  </a:lnTo>
                  <a:lnTo>
                    <a:pt x="0" y="517563"/>
                  </a:lnTo>
                  <a:close/>
                </a:path>
                <a:path w="1161414" h="905510">
                  <a:moveTo>
                    <a:pt x="585216" y="5486"/>
                  </a:moveTo>
                  <a:lnTo>
                    <a:pt x="588860" y="292607"/>
                  </a:lnTo>
                  <a:lnTo>
                    <a:pt x="599820" y="290779"/>
                  </a:lnTo>
                  <a:lnTo>
                    <a:pt x="603504" y="422465"/>
                  </a:lnTo>
                  <a:lnTo>
                    <a:pt x="1137500" y="418807"/>
                  </a:lnTo>
                  <a:lnTo>
                    <a:pt x="1141158" y="287121"/>
                  </a:lnTo>
                  <a:lnTo>
                    <a:pt x="1159459" y="285305"/>
                  </a:lnTo>
                  <a:lnTo>
                    <a:pt x="1161275" y="0"/>
                  </a:lnTo>
                  <a:lnTo>
                    <a:pt x="583387" y="0"/>
                  </a:lnTo>
                  <a:lnTo>
                    <a:pt x="585216" y="5486"/>
                  </a:lnTo>
                  <a:close/>
                </a:path>
                <a:path w="1161414" h="905510">
                  <a:moveTo>
                    <a:pt x="590702" y="435267"/>
                  </a:moveTo>
                  <a:lnTo>
                    <a:pt x="592518" y="903427"/>
                  </a:lnTo>
                  <a:lnTo>
                    <a:pt x="1159459" y="905268"/>
                  </a:lnTo>
                  <a:lnTo>
                    <a:pt x="1152156" y="433425"/>
                  </a:lnTo>
                  <a:lnTo>
                    <a:pt x="590702" y="435267"/>
                  </a:lnTo>
                  <a:close/>
                </a:path>
                <a:path w="1161414" h="905510">
                  <a:moveTo>
                    <a:pt x="602564" y="358457"/>
                  </a:moveTo>
                  <a:lnTo>
                    <a:pt x="586117" y="358457"/>
                  </a:lnTo>
                  <a:lnTo>
                    <a:pt x="586117" y="292607"/>
                  </a:lnTo>
                  <a:lnTo>
                    <a:pt x="602564" y="292607"/>
                  </a:lnTo>
                  <a:lnTo>
                    <a:pt x="602564" y="358457"/>
                  </a:lnTo>
                  <a:close/>
                </a:path>
                <a:path w="1161414" h="905510">
                  <a:moveTo>
                    <a:pt x="602564" y="426123"/>
                  </a:moveTo>
                  <a:lnTo>
                    <a:pt x="586117" y="426123"/>
                  </a:lnTo>
                  <a:lnTo>
                    <a:pt x="586117" y="360286"/>
                  </a:lnTo>
                  <a:lnTo>
                    <a:pt x="602564" y="360286"/>
                  </a:lnTo>
                  <a:lnTo>
                    <a:pt x="602564" y="426123"/>
                  </a:lnTo>
                  <a:close/>
                </a:path>
                <a:path w="1161414" h="905510">
                  <a:moveTo>
                    <a:pt x="1158557" y="356615"/>
                  </a:moveTo>
                  <a:lnTo>
                    <a:pt x="1142072" y="356615"/>
                  </a:lnTo>
                  <a:lnTo>
                    <a:pt x="1142072" y="290779"/>
                  </a:lnTo>
                  <a:lnTo>
                    <a:pt x="1158557" y="290779"/>
                  </a:lnTo>
                  <a:lnTo>
                    <a:pt x="1158557" y="356615"/>
                  </a:lnTo>
                  <a:close/>
                </a:path>
                <a:path w="1161414" h="905510">
                  <a:moveTo>
                    <a:pt x="1158557" y="424281"/>
                  </a:moveTo>
                  <a:lnTo>
                    <a:pt x="1142072" y="424281"/>
                  </a:lnTo>
                  <a:lnTo>
                    <a:pt x="1142072" y="358457"/>
                  </a:lnTo>
                  <a:lnTo>
                    <a:pt x="1158557" y="358457"/>
                  </a:lnTo>
                  <a:lnTo>
                    <a:pt x="1158557" y="424281"/>
                  </a:lnTo>
                  <a:close/>
                </a:path>
                <a:path w="1161414" h="905510">
                  <a:moveTo>
                    <a:pt x="100571" y="149961"/>
                  </a:moveTo>
                  <a:lnTo>
                    <a:pt x="73139" y="149961"/>
                  </a:lnTo>
                  <a:lnTo>
                    <a:pt x="73139" y="82308"/>
                  </a:lnTo>
                  <a:lnTo>
                    <a:pt x="100571" y="82308"/>
                  </a:lnTo>
                  <a:lnTo>
                    <a:pt x="100571" y="149961"/>
                  </a:lnTo>
                  <a:close/>
                </a:path>
                <a:path w="1161414" h="905510">
                  <a:moveTo>
                    <a:pt x="674827" y="257873"/>
                  </a:moveTo>
                  <a:lnTo>
                    <a:pt x="658368" y="257873"/>
                  </a:lnTo>
                  <a:lnTo>
                    <a:pt x="658368" y="73164"/>
                  </a:lnTo>
                  <a:lnTo>
                    <a:pt x="674827" y="73164"/>
                  </a:lnTo>
                  <a:lnTo>
                    <a:pt x="674827" y="25787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578568" y="3752100"/>
              <a:ext cx="15240" cy="42545"/>
            </a:xfrm>
            <a:custGeom>
              <a:avLst/>
              <a:gdLst/>
              <a:ahLst/>
              <a:cxnLst/>
              <a:rect l="l" t="t" r="r" b="b"/>
              <a:pathLst>
                <a:path w="15239" h="42545">
                  <a:moveTo>
                    <a:pt x="14643" y="25603"/>
                  </a:moveTo>
                  <a:lnTo>
                    <a:pt x="0" y="25603"/>
                  </a:lnTo>
                  <a:lnTo>
                    <a:pt x="0" y="42049"/>
                  </a:lnTo>
                  <a:lnTo>
                    <a:pt x="14643" y="42049"/>
                  </a:lnTo>
                  <a:lnTo>
                    <a:pt x="14643" y="25603"/>
                  </a:lnTo>
                  <a:close/>
                </a:path>
                <a:path w="15239" h="42545">
                  <a:moveTo>
                    <a:pt x="14643" y="0"/>
                  </a:moveTo>
                  <a:lnTo>
                    <a:pt x="0" y="0"/>
                  </a:lnTo>
                  <a:lnTo>
                    <a:pt x="0" y="16446"/>
                  </a:lnTo>
                  <a:lnTo>
                    <a:pt x="14643" y="16446"/>
                  </a:lnTo>
                  <a:lnTo>
                    <a:pt x="146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802608" y="3799636"/>
              <a:ext cx="16510" cy="184785"/>
            </a:xfrm>
            <a:custGeom>
              <a:avLst/>
              <a:gdLst/>
              <a:ahLst/>
              <a:cxnLst/>
              <a:rect l="l" t="t" r="r" b="b"/>
              <a:pathLst>
                <a:path w="16510" h="184785">
                  <a:moveTo>
                    <a:pt x="16446" y="184708"/>
                  </a:moveTo>
                  <a:lnTo>
                    <a:pt x="0" y="184708"/>
                  </a:lnTo>
                  <a:lnTo>
                    <a:pt x="0" y="0"/>
                  </a:lnTo>
                  <a:lnTo>
                    <a:pt x="16446" y="0"/>
                  </a:lnTo>
                  <a:lnTo>
                    <a:pt x="16446" y="18470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803523" y="3755745"/>
              <a:ext cx="15240" cy="42545"/>
            </a:xfrm>
            <a:custGeom>
              <a:avLst/>
              <a:gdLst/>
              <a:ahLst/>
              <a:cxnLst/>
              <a:rect l="l" t="t" r="r" b="b"/>
              <a:pathLst>
                <a:path w="15239" h="42545">
                  <a:moveTo>
                    <a:pt x="14617" y="25603"/>
                  </a:moveTo>
                  <a:lnTo>
                    <a:pt x="0" y="25603"/>
                  </a:lnTo>
                  <a:lnTo>
                    <a:pt x="0" y="42075"/>
                  </a:lnTo>
                  <a:lnTo>
                    <a:pt x="14617" y="42075"/>
                  </a:lnTo>
                  <a:lnTo>
                    <a:pt x="14617" y="25603"/>
                  </a:lnTo>
                  <a:close/>
                </a:path>
                <a:path w="15239" h="42545">
                  <a:moveTo>
                    <a:pt x="14617" y="0"/>
                  </a:moveTo>
                  <a:lnTo>
                    <a:pt x="0" y="0"/>
                  </a:lnTo>
                  <a:lnTo>
                    <a:pt x="0" y="16459"/>
                  </a:lnTo>
                  <a:lnTo>
                    <a:pt x="14617" y="16459"/>
                  </a:lnTo>
                  <a:lnTo>
                    <a:pt x="146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523411" y="4281842"/>
              <a:ext cx="120014" cy="260985"/>
            </a:xfrm>
            <a:custGeom>
              <a:avLst/>
              <a:gdLst/>
              <a:ahLst/>
              <a:cxnLst/>
              <a:rect l="l" t="t" r="r" b="b"/>
              <a:pathLst>
                <a:path w="120014" h="260985">
                  <a:moveTo>
                    <a:pt x="119468" y="0"/>
                  </a:moveTo>
                  <a:lnTo>
                    <a:pt x="0" y="0"/>
                  </a:lnTo>
                  <a:lnTo>
                    <a:pt x="0" y="260908"/>
                  </a:lnTo>
                  <a:lnTo>
                    <a:pt x="119468" y="260908"/>
                  </a:lnTo>
                  <a:lnTo>
                    <a:pt x="119468" y="0"/>
                  </a:lnTo>
                  <a:close/>
                </a:path>
              </a:pathLst>
            </a:custGeom>
            <a:solidFill>
              <a:srgbClr val="EBEC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881247" y="3779532"/>
              <a:ext cx="20320" cy="228600"/>
            </a:xfrm>
            <a:custGeom>
              <a:avLst/>
              <a:gdLst/>
              <a:ahLst/>
              <a:cxnLst/>
              <a:rect l="l" t="t" r="r" b="b"/>
              <a:pathLst>
                <a:path w="20320" h="228600">
                  <a:moveTo>
                    <a:pt x="20104" y="228600"/>
                  </a:moveTo>
                  <a:lnTo>
                    <a:pt x="0" y="228600"/>
                  </a:lnTo>
                  <a:lnTo>
                    <a:pt x="0" y="0"/>
                  </a:lnTo>
                  <a:lnTo>
                    <a:pt x="20104" y="0"/>
                  </a:lnTo>
                  <a:lnTo>
                    <a:pt x="20104" y="2286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890403" y="3790505"/>
              <a:ext cx="7620" cy="215900"/>
            </a:xfrm>
            <a:custGeom>
              <a:avLst/>
              <a:gdLst/>
              <a:ahLst/>
              <a:cxnLst/>
              <a:rect l="l" t="t" r="r" b="b"/>
              <a:pathLst>
                <a:path w="7620" h="215900">
                  <a:moveTo>
                    <a:pt x="7302" y="0"/>
                  </a:moveTo>
                  <a:lnTo>
                    <a:pt x="0" y="0"/>
                  </a:lnTo>
                  <a:lnTo>
                    <a:pt x="0" y="215798"/>
                  </a:lnTo>
                  <a:lnTo>
                    <a:pt x="7302" y="215798"/>
                  </a:lnTo>
                  <a:lnTo>
                    <a:pt x="730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519767" y="4273308"/>
              <a:ext cx="129539" cy="206375"/>
            </a:xfrm>
            <a:custGeom>
              <a:avLst/>
              <a:gdLst/>
              <a:ahLst/>
              <a:cxnLst/>
              <a:rect l="l" t="t" r="r" b="b"/>
              <a:pathLst>
                <a:path w="129539" h="206375">
                  <a:moveTo>
                    <a:pt x="10960" y="192633"/>
                  </a:moveTo>
                  <a:lnTo>
                    <a:pt x="0" y="192633"/>
                  </a:lnTo>
                  <a:lnTo>
                    <a:pt x="0" y="206044"/>
                  </a:lnTo>
                  <a:lnTo>
                    <a:pt x="10960" y="206044"/>
                  </a:lnTo>
                  <a:lnTo>
                    <a:pt x="10960" y="192633"/>
                  </a:lnTo>
                  <a:close/>
                </a:path>
                <a:path w="129539" h="206375">
                  <a:moveTo>
                    <a:pt x="10960" y="79235"/>
                  </a:moveTo>
                  <a:lnTo>
                    <a:pt x="0" y="79235"/>
                  </a:lnTo>
                  <a:lnTo>
                    <a:pt x="0" y="92646"/>
                  </a:lnTo>
                  <a:lnTo>
                    <a:pt x="10960" y="92646"/>
                  </a:lnTo>
                  <a:lnTo>
                    <a:pt x="10960" y="79235"/>
                  </a:lnTo>
                  <a:close/>
                </a:path>
                <a:path w="129539" h="206375">
                  <a:moveTo>
                    <a:pt x="84112" y="0"/>
                  </a:moveTo>
                  <a:lnTo>
                    <a:pt x="42646" y="0"/>
                  </a:lnTo>
                  <a:lnTo>
                    <a:pt x="42646" y="12192"/>
                  </a:lnTo>
                  <a:lnTo>
                    <a:pt x="84112" y="12192"/>
                  </a:lnTo>
                  <a:lnTo>
                    <a:pt x="84112" y="0"/>
                  </a:lnTo>
                  <a:close/>
                </a:path>
                <a:path w="129539" h="206375">
                  <a:moveTo>
                    <a:pt x="127990" y="79235"/>
                  </a:moveTo>
                  <a:lnTo>
                    <a:pt x="117030" y="79235"/>
                  </a:lnTo>
                  <a:lnTo>
                    <a:pt x="117030" y="92646"/>
                  </a:lnTo>
                  <a:lnTo>
                    <a:pt x="127990" y="92646"/>
                  </a:lnTo>
                  <a:lnTo>
                    <a:pt x="127990" y="79235"/>
                  </a:lnTo>
                  <a:close/>
                </a:path>
                <a:path w="129539" h="206375">
                  <a:moveTo>
                    <a:pt x="129209" y="192633"/>
                  </a:moveTo>
                  <a:lnTo>
                    <a:pt x="118237" y="192633"/>
                  </a:lnTo>
                  <a:lnTo>
                    <a:pt x="118237" y="206044"/>
                  </a:lnTo>
                  <a:lnTo>
                    <a:pt x="129209" y="206044"/>
                  </a:lnTo>
                  <a:lnTo>
                    <a:pt x="129209" y="19263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524630" y="4336452"/>
              <a:ext cx="122555" cy="12700"/>
            </a:xfrm>
            <a:custGeom>
              <a:avLst/>
              <a:gdLst/>
              <a:ahLst/>
              <a:cxnLst/>
              <a:rect l="l" t="t" r="r" b="b"/>
              <a:pathLst>
                <a:path w="122554" h="12700">
                  <a:moveTo>
                    <a:pt x="0" y="12700"/>
                  </a:moveTo>
                  <a:lnTo>
                    <a:pt x="121932" y="12700"/>
                  </a:lnTo>
                  <a:lnTo>
                    <a:pt x="121932" y="0"/>
                  </a:lnTo>
                  <a:lnTo>
                    <a:pt x="0" y="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BABC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583139" y="4345241"/>
              <a:ext cx="0" cy="198120"/>
            </a:xfrm>
            <a:custGeom>
              <a:avLst/>
              <a:gdLst/>
              <a:ahLst/>
              <a:cxnLst/>
              <a:rect l="l" t="t" r="r" b="b"/>
              <a:pathLst>
                <a:path h="198120">
                  <a:moveTo>
                    <a:pt x="0" y="19751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BABCB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520960" y="4558588"/>
              <a:ext cx="36830" cy="35560"/>
            </a:xfrm>
            <a:custGeom>
              <a:avLst/>
              <a:gdLst/>
              <a:ahLst/>
              <a:cxnLst/>
              <a:rect l="l" t="t" r="r" b="b"/>
              <a:pathLst>
                <a:path w="36829" h="35560">
                  <a:moveTo>
                    <a:pt x="36588" y="0"/>
                  </a:moveTo>
                  <a:lnTo>
                    <a:pt x="0" y="0"/>
                  </a:lnTo>
                  <a:lnTo>
                    <a:pt x="0" y="35356"/>
                  </a:lnTo>
                  <a:lnTo>
                    <a:pt x="36588" y="35356"/>
                  </a:lnTo>
                  <a:lnTo>
                    <a:pt x="3658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533165" y="4558588"/>
              <a:ext cx="13970" cy="27305"/>
            </a:xfrm>
            <a:custGeom>
              <a:avLst/>
              <a:gdLst/>
              <a:ahLst/>
              <a:cxnLst/>
              <a:rect l="l" t="t" r="r" b="b"/>
              <a:pathLst>
                <a:path w="13970" h="27304">
                  <a:moveTo>
                    <a:pt x="13423" y="0"/>
                  </a:moveTo>
                  <a:lnTo>
                    <a:pt x="0" y="0"/>
                  </a:lnTo>
                  <a:lnTo>
                    <a:pt x="0" y="26822"/>
                  </a:lnTo>
                  <a:lnTo>
                    <a:pt x="13423" y="26822"/>
                  </a:lnTo>
                  <a:lnTo>
                    <a:pt x="13423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540480" y="4565903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6108" y="0"/>
                  </a:moveTo>
                  <a:lnTo>
                    <a:pt x="0" y="0"/>
                  </a:lnTo>
                  <a:lnTo>
                    <a:pt x="0" y="10972"/>
                  </a:lnTo>
                  <a:lnTo>
                    <a:pt x="6108" y="10972"/>
                  </a:lnTo>
                  <a:lnTo>
                    <a:pt x="61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933318" y="4559820"/>
              <a:ext cx="36830" cy="35560"/>
            </a:xfrm>
            <a:custGeom>
              <a:avLst/>
              <a:gdLst/>
              <a:ahLst/>
              <a:cxnLst/>
              <a:rect l="l" t="t" r="r" b="b"/>
              <a:pathLst>
                <a:path w="36830" h="35560">
                  <a:moveTo>
                    <a:pt x="36575" y="0"/>
                  </a:moveTo>
                  <a:lnTo>
                    <a:pt x="0" y="0"/>
                  </a:lnTo>
                  <a:lnTo>
                    <a:pt x="0" y="35344"/>
                  </a:lnTo>
                  <a:lnTo>
                    <a:pt x="36575" y="35344"/>
                  </a:lnTo>
                  <a:lnTo>
                    <a:pt x="365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2945510" y="4559820"/>
              <a:ext cx="13970" cy="27305"/>
            </a:xfrm>
            <a:custGeom>
              <a:avLst/>
              <a:gdLst/>
              <a:ahLst/>
              <a:cxnLst/>
              <a:rect l="l" t="t" r="r" b="b"/>
              <a:pathLst>
                <a:path w="13969" h="27304">
                  <a:moveTo>
                    <a:pt x="13411" y="0"/>
                  </a:moveTo>
                  <a:lnTo>
                    <a:pt x="0" y="0"/>
                  </a:lnTo>
                  <a:lnTo>
                    <a:pt x="0" y="26822"/>
                  </a:lnTo>
                  <a:lnTo>
                    <a:pt x="13411" y="26822"/>
                  </a:lnTo>
                  <a:lnTo>
                    <a:pt x="13411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2952826" y="4567135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6095" y="0"/>
                  </a:moveTo>
                  <a:lnTo>
                    <a:pt x="0" y="0"/>
                  </a:lnTo>
                  <a:lnTo>
                    <a:pt x="0" y="10972"/>
                  </a:lnTo>
                  <a:lnTo>
                    <a:pt x="6095" y="10972"/>
                  </a:lnTo>
                  <a:lnTo>
                    <a:pt x="60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104957" y="4561039"/>
              <a:ext cx="36830" cy="35560"/>
            </a:xfrm>
            <a:custGeom>
              <a:avLst/>
              <a:gdLst/>
              <a:ahLst/>
              <a:cxnLst/>
              <a:rect l="l" t="t" r="r" b="b"/>
              <a:pathLst>
                <a:path w="36829" h="35560">
                  <a:moveTo>
                    <a:pt x="36588" y="0"/>
                  </a:moveTo>
                  <a:lnTo>
                    <a:pt x="0" y="0"/>
                  </a:lnTo>
                  <a:lnTo>
                    <a:pt x="0" y="35356"/>
                  </a:lnTo>
                  <a:lnTo>
                    <a:pt x="36588" y="35356"/>
                  </a:lnTo>
                  <a:lnTo>
                    <a:pt x="3658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117162" y="4561039"/>
              <a:ext cx="13970" cy="27305"/>
            </a:xfrm>
            <a:custGeom>
              <a:avLst/>
              <a:gdLst/>
              <a:ahLst/>
              <a:cxnLst/>
              <a:rect l="l" t="t" r="r" b="b"/>
              <a:pathLst>
                <a:path w="13970" h="27304">
                  <a:moveTo>
                    <a:pt x="13423" y="0"/>
                  </a:moveTo>
                  <a:lnTo>
                    <a:pt x="0" y="0"/>
                  </a:lnTo>
                  <a:lnTo>
                    <a:pt x="0" y="26822"/>
                  </a:lnTo>
                  <a:lnTo>
                    <a:pt x="13423" y="26822"/>
                  </a:lnTo>
                  <a:lnTo>
                    <a:pt x="13423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124464" y="4568354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6121" y="0"/>
                  </a:moveTo>
                  <a:lnTo>
                    <a:pt x="0" y="0"/>
                  </a:lnTo>
                  <a:lnTo>
                    <a:pt x="0" y="10960"/>
                  </a:lnTo>
                  <a:lnTo>
                    <a:pt x="6121" y="10960"/>
                  </a:lnTo>
                  <a:lnTo>
                    <a:pt x="61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460963" y="4562246"/>
              <a:ext cx="36830" cy="35560"/>
            </a:xfrm>
            <a:custGeom>
              <a:avLst/>
              <a:gdLst/>
              <a:ahLst/>
              <a:cxnLst/>
              <a:rect l="l" t="t" r="r" b="b"/>
              <a:pathLst>
                <a:path w="36829" h="35560">
                  <a:moveTo>
                    <a:pt x="36588" y="0"/>
                  </a:moveTo>
                  <a:lnTo>
                    <a:pt x="0" y="0"/>
                  </a:lnTo>
                  <a:lnTo>
                    <a:pt x="0" y="35356"/>
                  </a:lnTo>
                  <a:lnTo>
                    <a:pt x="36588" y="35356"/>
                  </a:lnTo>
                  <a:lnTo>
                    <a:pt x="3658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473168" y="4562246"/>
              <a:ext cx="13970" cy="27305"/>
            </a:xfrm>
            <a:custGeom>
              <a:avLst/>
              <a:gdLst/>
              <a:ahLst/>
              <a:cxnLst/>
              <a:rect l="l" t="t" r="r" b="b"/>
              <a:pathLst>
                <a:path w="13970" h="27304">
                  <a:moveTo>
                    <a:pt x="13423" y="0"/>
                  </a:moveTo>
                  <a:lnTo>
                    <a:pt x="0" y="0"/>
                  </a:lnTo>
                  <a:lnTo>
                    <a:pt x="0" y="26809"/>
                  </a:lnTo>
                  <a:lnTo>
                    <a:pt x="13423" y="26809"/>
                  </a:lnTo>
                  <a:lnTo>
                    <a:pt x="13423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480483" y="4569574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6108" y="0"/>
                  </a:moveTo>
                  <a:lnTo>
                    <a:pt x="0" y="0"/>
                  </a:lnTo>
                  <a:lnTo>
                    <a:pt x="0" y="10972"/>
                  </a:lnTo>
                  <a:lnTo>
                    <a:pt x="6108" y="10972"/>
                  </a:lnTo>
                  <a:lnTo>
                    <a:pt x="61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688966" y="4562246"/>
              <a:ext cx="36830" cy="35560"/>
            </a:xfrm>
            <a:custGeom>
              <a:avLst/>
              <a:gdLst/>
              <a:ahLst/>
              <a:cxnLst/>
              <a:rect l="l" t="t" r="r" b="b"/>
              <a:pathLst>
                <a:path w="36829" h="35560">
                  <a:moveTo>
                    <a:pt x="36588" y="0"/>
                  </a:moveTo>
                  <a:lnTo>
                    <a:pt x="0" y="0"/>
                  </a:lnTo>
                  <a:lnTo>
                    <a:pt x="0" y="35356"/>
                  </a:lnTo>
                  <a:lnTo>
                    <a:pt x="36588" y="35356"/>
                  </a:lnTo>
                  <a:lnTo>
                    <a:pt x="3658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701171" y="4562246"/>
              <a:ext cx="13970" cy="27305"/>
            </a:xfrm>
            <a:custGeom>
              <a:avLst/>
              <a:gdLst/>
              <a:ahLst/>
              <a:cxnLst/>
              <a:rect l="l" t="t" r="r" b="b"/>
              <a:pathLst>
                <a:path w="13970" h="27304">
                  <a:moveTo>
                    <a:pt x="13398" y="0"/>
                  </a:moveTo>
                  <a:lnTo>
                    <a:pt x="0" y="0"/>
                  </a:lnTo>
                  <a:lnTo>
                    <a:pt x="0" y="26809"/>
                  </a:lnTo>
                  <a:lnTo>
                    <a:pt x="13398" y="26809"/>
                  </a:lnTo>
                  <a:lnTo>
                    <a:pt x="13398" y="0"/>
                  </a:lnTo>
                  <a:close/>
                </a:path>
              </a:pathLst>
            </a:custGeom>
            <a:solidFill>
              <a:srgbClr val="8B8D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708474" y="4569574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6096" y="0"/>
                  </a:moveTo>
                  <a:lnTo>
                    <a:pt x="0" y="0"/>
                  </a:lnTo>
                  <a:lnTo>
                    <a:pt x="0" y="10972"/>
                  </a:lnTo>
                  <a:lnTo>
                    <a:pt x="6096" y="10972"/>
                  </a:lnTo>
                  <a:lnTo>
                    <a:pt x="60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855034" y="4048963"/>
              <a:ext cx="56515" cy="76835"/>
            </a:xfrm>
            <a:custGeom>
              <a:avLst/>
              <a:gdLst/>
              <a:ahLst/>
              <a:cxnLst/>
              <a:rect l="l" t="t" r="r" b="b"/>
              <a:pathLst>
                <a:path w="56514" h="76835">
                  <a:moveTo>
                    <a:pt x="17081" y="0"/>
                  </a:moveTo>
                  <a:lnTo>
                    <a:pt x="0" y="0"/>
                  </a:lnTo>
                  <a:lnTo>
                    <a:pt x="0" y="75590"/>
                  </a:lnTo>
                  <a:lnTo>
                    <a:pt x="15849" y="76822"/>
                  </a:lnTo>
                  <a:lnTo>
                    <a:pt x="17081" y="70713"/>
                  </a:lnTo>
                  <a:lnTo>
                    <a:pt x="46329" y="70713"/>
                  </a:lnTo>
                  <a:lnTo>
                    <a:pt x="48768" y="59740"/>
                  </a:lnTo>
                  <a:lnTo>
                    <a:pt x="42672" y="59740"/>
                  </a:lnTo>
                  <a:lnTo>
                    <a:pt x="42672" y="26822"/>
                  </a:lnTo>
                  <a:lnTo>
                    <a:pt x="53644" y="24384"/>
                  </a:lnTo>
                  <a:lnTo>
                    <a:pt x="56083" y="14630"/>
                  </a:lnTo>
                  <a:lnTo>
                    <a:pt x="45085" y="15849"/>
                  </a:lnTo>
                  <a:lnTo>
                    <a:pt x="45085" y="9753"/>
                  </a:lnTo>
                  <a:lnTo>
                    <a:pt x="19494" y="9753"/>
                  </a:lnTo>
                  <a:lnTo>
                    <a:pt x="170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078757" y="3717353"/>
              <a:ext cx="882015" cy="911225"/>
            </a:xfrm>
            <a:custGeom>
              <a:avLst/>
              <a:gdLst/>
              <a:ahLst/>
              <a:cxnLst/>
              <a:rect l="l" t="t" r="r" b="b"/>
              <a:pathLst>
                <a:path w="882014" h="911225">
                  <a:moveTo>
                    <a:pt x="10350" y="8534"/>
                  </a:moveTo>
                  <a:lnTo>
                    <a:pt x="10350" y="899744"/>
                  </a:lnTo>
                  <a:lnTo>
                    <a:pt x="15240" y="898550"/>
                  </a:lnTo>
                  <a:lnTo>
                    <a:pt x="14008" y="905852"/>
                  </a:lnTo>
                  <a:lnTo>
                    <a:pt x="1816" y="907084"/>
                  </a:lnTo>
                  <a:lnTo>
                    <a:pt x="0" y="910742"/>
                  </a:lnTo>
                  <a:lnTo>
                    <a:pt x="224955" y="908291"/>
                  </a:lnTo>
                  <a:lnTo>
                    <a:pt x="226174" y="888796"/>
                  </a:lnTo>
                  <a:lnTo>
                    <a:pt x="195707" y="888796"/>
                  </a:lnTo>
                  <a:lnTo>
                    <a:pt x="192087" y="17068"/>
                  </a:lnTo>
                  <a:lnTo>
                    <a:pt x="223723" y="15849"/>
                  </a:lnTo>
                  <a:lnTo>
                    <a:pt x="226174" y="3644"/>
                  </a:lnTo>
                  <a:lnTo>
                    <a:pt x="16446" y="0"/>
                  </a:lnTo>
                  <a:lnTo>
                    <a:pt x="4254" y="3644"/>
                  </a:lnTo>
                  <a:lnTo>
                    <a:pt x="4254" y="7315"/>
                  </a:lnTo>
                  <a:lnTo>
                    <a:pt x="10350" y="8534"/>
                  </a:lnTo>
                  <a:close/>
                </a:path>
                <a:path w="882014" h="911225">
                  <a:moveTo>
                    <a:pt x="196900" y="20713"/>
                  </a:moveTo>
                  <a:lnTo>
                    <a:pt x="292023" y="20713"/>
                  </a:lnTo>
                  <a:lnTo>
                    <a:pt x="293217" y="888796"/>
                  </a:lnTo>
                  <a:lnTo>
                    <a:pt x="195707" y="888796"/>
                  </a:lnTo>
                  <a:lnTo>
                    <a:pt x="196900" y="20713"/>
                  </a:lnTo>
                  <a:close/>
                </a:path>
                <a:path w="882014" h="911225">
                  <a:moveTo>
                    <a:pt x="287134" y="910742"/>
                  </a:moveTo>
                  <a:lnTo>
                    <a:pt x="224955" y="910742"/>
                  </a:lnTo>
                  <a:lnTo>
                    <a:pt x="224955" y="888796"/>
                  </a:lnTo>
                  <a:lnTo>
                    <a:pt x="287134" y="888796"/>
                  </a:lnTo>
                  <a:lnTo>
                    <a:pt x="287134" y="910742"/>
                  </a:lnTo>
                  <a:close/>
                </a:path>
                <a:path w="882014" h="911225">
                  <a:moveTo>
                    <a:pt x="293217" y="3644"/>
                  </a:moveTo>
                  <a:lnTo>
                    <a:pt x="292023" y="900988"/>
                  </a:lnTo>
                  <a:lnTo>
                    <a:pt x="315163" y="902195"/>
                  </a:lnTo>
                  <a:lnTo>
                    <a:pt x="315163" y="896099"/>
                  </a:lnTo>
                  <a:lnTo>
                    <a:pt x="361492" y="893686"/>
                  </a:lnTo>
                  <a:lnTo>
                    <a:pt x="360286" y="19507"/>
                  </a:lnTo>
                  <a:lnTo>
                    <a:pt x="307860" y="19507"/>
                  </a:lnTo>
                  <a:lnTo>
                    <a:pt x="310299" y="2438"/>
                  </a:lnTo>
                  <a:lnTo>
                    <a:pt x="293217" y="3644"/>
                  </a:lnTo>
                  <a:close/>
                </a:path>
                <a:path w="882014" h="911225">
                  <a:moveTo>
                    <a:pt x="523659" y="10960"/>
                  </a:moveTo>
                  <a:lnTo>
                    <a:pt x="312724" y="9740"/>
                  </a:lnTo>
                  <a:lnTo>
                    <a:pt x="313944" y="19507"/>
                  </a:lnTo>
                  <a:lnTo>
                    <a:pt x="356603" y="20713"/>
                  </a:lnTo>
                  <a:lnTo>
                    <a:pt x="362712" y="30480"/>
                  </a:lnTo>
                  <a:lnTo>
                    <a:pt x="366369" y="890003"/>
                  </a:lnTo>
                  <a:lnTo>
                    <a:pt x="315163" y="896099"/>
                  </a:lnTo>
                  <a:lnTo>
                    <a:pt x="316395" y="909510"/>
                  </a:lnTo>
                  <a:lnTo>
                    <a:pt x="526097" y="907084"/>
                  </a:lnTo>
                  <a:lnTo>
                    <a:pt x="523659" y="10960"/>
                  </a:lnTo>
                  <a:close/>
                </a:path>
                <a:path w="882014" h="911225">
                  <a:moveTo>
                    <a:pt x="593140" y="10960"/>
                  </a:moveTo>
                  <a:lnTo>
                    <a:pt x="523659" y="10960"/>
                  </a:lnTo>
                  <a:lnTo>
                    <a:pt x="528535" y="907084"/>
                  </a:lnTo>
                  <a:lnTo>
                    <a:pt x="590715" y="905852"/>
                  </a:lnTo>
                  <a:lnTo>
                    <a:pt x="593140" y="10960"/>
                  </a:lnTo>
                  <a:close/>
                </a:path>
                <a:path w="882014" h="911225">
                  <a:moveTo>
                    <a:pt x="779703" y="4889"/>
                  </a:moveTo>
                  <a:lnTo>
                    <a:pt x="593140" y="4889"/>
                  </a:lnTo>
                  <a:lnTo>
                    <a:pt x="595566" y="908291"/>
                  </a:lnTo>
                  <a:lnTo>
                    <a:pt x="785774" y="908291"/>
                  </a:lnTo>
                  <a:lnTo>
                    <a:pt x="779703" y="4889"/>
                  </a:lnTo>
                  <a:close/>
                </a:path>
                <a:path w="882014" h="911225">
                  <a:moveTo>
                    <a:pt x="877811" y="3644"/>
                  </a:moveTo>
                  <a:lnTo>
                    <a:pt x="779703" y="4889"/>
                  </a:lnTo>
                  <a:lnTo>
                    <a:pt x="785774" y="908291"/>
                  </a:lnTo>
                  <a:lnTo>
                    <a:pt x="881507" y="908900"/>
                  </a:lnTo>
                  <a:lnTo>
                    <a:pt x="877811" y="364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098874" y="3792943"/>
              <a:ext cx="162560" cy="757555"/>
            </a:xfrm>
            <a:custGeom>
              <a:avLst/>
              <a:gdLst/>
              <a:ahLst/>
              <a:cxnLst/>
              <a:rect l="l" t="t" r="r" b="b"/>
              <a:pathLst>
                <a:path w="162560" h="757554">
                  <a:moveTo>
                    <a:pt x="159715" y="0"/>
                  </a:moveTo>
                  <a:lnTo>
                    <a:pt x="2425" y="0"/>
                  </a:lnTo>
                  <a:lnTo>
                    <a:pt x="0" y="757110"/>
                  </a:lnTo>
                  <a:lnTo>
                    <a:pt x="162166" y="757110"/>
                  </a:lnTo>
                  <a:lnTo>
                    <a:pt x="159715" y="0"/>
                  </a:lnTo>
                  <a:close/>
                </a:path>
              </a:pathLst>
            </a:custGeom>
            <a:solidFill>
              <a:srgbClr val="EBEC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101299" y="3830738"/>
              <a:ext cx="160020" cy="681990"/>
            </a:xfrm>
            <a:custGeom>
              <a:avLst/>
              <a:gdLst/>
              <a:ahLst/>
              <a:cxnLst/>
              <a:rect l="l" t="t" r="r" b="b"/>
              <a:pathLst>
                <a:path w="160020" h="681989">
                  <a:moveTo>
                    <a:pt x="157289" y="1206"/>
                  </a:moveTo>
                  <a:lnTo>
                    <a:pt x="2463" y="0"/>
                  </a:lnTo>
                </a:path>
                <a:path w="160020" h="681989">
                  <a:moveTo>
                    <a:pt x="159740" y="36563"/>
                  </a:moveTo>
                  <a:lnTo>
                    <a:pt x="4876" y="35356"/>
                  </a:lnTo>
                </a:path>
                <a:path w="160020" h="681989">
                  <a:moveTo>
                    <a:pt x="159740" y="75603"/>
                  </a:moveTo>
                  <a:lnTo>
                    <a:pt x="4876" y="74371"/>
                  </a:lnTo>
                </a:path>
                <a:path w="160020" h="681989">
                  <a:moveTo>
                    <a:pt x="154863" y="118249"/>
                  </a:moveTo>
                  <a:lnTo>
                    <a:pt x="0" y="117043"/>
                  </a:lnTo>
                </a:path>
                <a:path w="160020" h="681989">
                  <a:moveTo>
                    <a:pt x="156070" y="154825"/>
                  </a:moveTo>
                  <a:lnTo>
                    <a:pt x="1219" y="153606"/>
                  </a:lnTo>
                </a:path>
                <a:path w="160020" h="681989">
                  <a:moveTo>
                    <a:pt x="156070" y="190195"/>
                  </a:moveTo>
                  <a:lnTo>
                    <a:pt x="1219" y="188963"/>
                  </a:lnTo>
                </a:path>
                <a:path w="160020" h="681989">
                  <a:moveTo>
                    <a:pt x="156070" y="225551"/>
                  </a:moveTo>
                  <a:lnTo>
                    <a:pt x="1219" y="224332"/>
                  </a:lnTo>
                </a:path>
                <a:path w="160020" h="681989">
                  <a:moveTo>
                    <a:pt x="156070" y="264566"/>
                  </a:moveTo>
                  <a:lnTo>
                    <a:pt x="1219" y="263347"/>
                  </a:lnTo>
                </a:path>
                <a:path w="160020" h="681989">
                  <a:moveTo>
                    <a:pt x="156070" y="303580"/>
                  </a:moveTo>
                  <a:lnTo>
                    <a:pt x="1219" y="302361"/>
                  </a:lnTo>
                </a:path>
                <a:path w="160020" h="681989">
                  <a:moveTo>
                    <a:pt x="156070" y="381609"/>
                  </a:moveTo>
                  <a:lnTo>
                    <a:pt x="1219" y="380377"/>
                  </a:lnTo>
                </a:path>
                <a:path w="160020" h="681989">
                  <a:moveTo>
                    <a:pt x="156070" y="418172"/>
                  </a:moveTo>
                  <a:lnTo>
                    <a:pt x="1219" y="416966"/>
                  </a:lnTo>
                </a:path>
                <a:path w="160020" h="681989">
                  <a:moveTo>
                    <a:pt x="156070" y="453517"/>
                  </a:moveTo>
                  <a:lnTo>
                    <a:pt x="1219" y="452323"/>
                  </a:lnTo>
                </a:path>
                <a:path w="160020" h="681989">
                  <a:moveTo>
                    <a:pt x="156070" y="496214"/>
                  </a:moveTo>
                  <a:lnTo>
                    <a:pt x="1219" y="494969"/>
                  </a:lnTo>
                </a:path>
                <a:path w="160020" h="681989">
                  <a:moveTo>
                    <a:pt x="156070" y="530351"/>
                  </a:moveTo>
                  <a:lnTo>
                    <a:pt x="1219" y="529132"/>
                  </a:lnTo>
                </a:path>
                <a:path w="160020" h="681989">
                  <a:moveTo>
                    <a:pt x="156070" y="570572"/>
                  </a:moveTo>
                  <a:lnTo>
                    <a:pt x="1219" y="569366"/>
                  </a:lnTo>
                </a:path>
                <a:path w="160020" h="681989">
                  <a:moveTo>
                    <a:pt x="156070" y="605942"/>
                  </a:moveTo>
                  <a:lnTo>
                    <a:pt x="1219" y="604723"/>
                  </a:lnTo>
                </a:path>
                <a:path w="160020" h="681989">
                  <a:moveTo>
                    <a:pt x="157289" y="640067"/>
                  </a:moveTo>
                  <a:lnTo>
                    <a:pt x="2463" y="638848"/>
                  </a:lnTo>
                </a:path>
                <a:path w="160020" h="681989">
                  <a:moveTo>
                    <a:pt x="156070" y="681532"/>
                  </a:moveTo>
                  <a:lnTo>
                    <a:pt x="1219" y="680313"/>
                  </a:lnTo>
                </a:path>
              </a:pathLst>
            </a:custGeom>
            <a:ln w="3175">
              <a:solidFill>
                <a:srgbClr val="B0B2B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093997" y="3784396"/>
              <a:ext cx="174625" cy="691515"/>
            </a:xfrm>
            <a:custGeom>
              <a:avLst/>
              <a:gdLst/>
              <a:ahLst/>
              <a:cxnLst/>
              <a:rect l="l" t="t" r="r" b="b"/>
              <a:pathLst>
                <a:path w="174625" h="691514">
                  <a:moveTo>
                    <a:pt x="10960" y="488911"/>
                  </a:moveTo>
                  <a:lnTo>
                    <a:pt x="0" y="488911"/>
                  </a:lnTo>
                  <a:lnTo>
                    <a:pt x="0" y="501103"/>
                  </a:lnTo>
                  <a:lnTo>
                    <a:pt x="10960" y="501103"/>
                  </a:lnTo>
                  <a:lnTo>
                    <a:pt x="10960" y="488911"/>
                  </a:lnTo>
                  <a:close/>
                </a:path>
                <a:path w="174625" h="691514">
                  <a:moveTo>
                    <a:pt x="12179" y="674217"/>
                  </a:moveTo>
                  <a:lnTo>
                    <a:pt x="1231" y="674217"/>
                  </a:lnTo>
                  <a:lnTo>
                    <a:pt x="1231" y="686409"/>
                  </a:lnTo>
                  <a:lnTo>
                    <a:pt x="12179" y="686409"/>
                  </a:lnTo>
                  <a:lnTo>
                    <a:pt x="12179" y="674217"/>
                  </a:lnTo>
                  <a:close/>
                </a:path>
                <a:path w="174625" h="691514">
                  <a:moveTo>
                    <a:pt x="14630" y="264566"/>
                  </a:moveTo>
                  <a:lnTo>
                    <a:pt x="3657" y="264566"/>
                  </a:lnTo>
                  <a:lnTo>
                    <a:pt x="3657" y="276745"/>
                  </a:lnTo>
                  <a:lnTo>
                    <a:pt x="14630" y="276745"/>
                  </a:lnTo>
                  <a:lnTo>
                    <a:pt x="14630" y="264566"/>
                  </a:lnTo>
                  <a:close/>
                </a:path>
                <a:path w="174625" h="691514">
                  <a:moveTo>
                    <a:pt x="14630" y="73152"/>
                  </a:moveTo>
                  <a:lnTo>
                    <a:pt x="3657" y="73152"/>
                  </a:lnTo>
                  <a:lnTo>
                    <a:pt x="3657" y="85356"/>
                  </a:lnTo>
                  <a:lnTo>
                    <a:pt x="14630" y="85356"/>
                  </a:lnTo>
                  <a:lnTo>
                    <a:pt x="14630" y="73152"/>
                  </a:lnTo>
                  <a:close/>
                </a:path>
                <a:path w="174625" h="691514">
                  <a:moveTo>
                    <a:pt x="112179" y="0"/>
                  </a:moveTo>
                  <a:lnTo>
                    <a:pt x="62166" y="0"/>
                  </a:lnTo>
                  <a:lnTo>
                    <a:pt x="62166" y="13423"/>
                  </a:lnTo>
                  <a:lnTo>
                    <a:pt x="112179" y="13423"/>
                  </a:lnTo>
                  <a:lnTo>
                    <a:pt x="112179" y="0"/>
                  </a:lnTo>
                  <a:close/>
                </a:path>
                <a:path w="174625" h="691514">
                  <a:moveTo>
                    <a:pt x="171907" y="267017"/>
                  </a:moveTo>
                  <a:lnTo>
                    <a:pt x="160934" y="267017"/>
                  </a:lnTo>
                  <a:lnTo>
                    <a:pt x="160934" y="279196"/>
                  </a:lnTo>
                  <a:lnTo>
                    <a:pt x="171907" y="279196"/>
                  </a:lnTo>
                  <a:lnTo>
                    <a:pt x="171907" y="267017"/>
                  </a:lnTo>
                  <a:close/>
                </a:path>
                <a:path w="174625" h="691514">
                  <a:moveTo>
                    <a:pt x="173113" y="492556"/>
                  </a:moveTo>
                  <a:lnTo>
                    <a:pt x="162166" y="492556"/>
                  </a:lnTo>
                  <a:lnTo>
                    <a:pt x="162166" y="504748"/>
                  </a:lnTo>
                  <a:lnTo>
                    <a:pt x="173113" y="504748"/>
                  </a:lnTo>
                  <a:lnTo>
                    <a:pt x="173113" y="492556"/>
                  </a:lnTo>
                  <a:close/>
                </a:path>
                <a:path w="174625" h="691514">
                  <a:moveTo>
                    <a:pt x="173113" y="76822"/>
                  </a:moveTo>
                  <a:lnTo>
                    <a:pt x="162166" y="76822"/>
                  </a:lnTo>
                  <a:lnTo>
                    <a:pt x="162166" y="89001"/>
                  </a:lnTo>
                  <a:lnTo>
                    <a:pt x="173113" y="89001"/>
                  </a:lnTo>
                  <a:lnTo>
                    <a:pt x="173113" y="76822"/>
                  </a:lnTo>
                  <a:close/>
                </a:path>
                <a:path w="174625" h="691514">
                  <a:moveTo>
                    <a:pt x="174358" y="679119"/>
                  </a:moveTo>
                  <a:lnTo>
                    <a:pt x="163372" y="679119"/>
                  </a:lnTo>
                  <a:lnTo>
                    <a:pt x="163372" y="691299"/>
                  </a:lnTo>
                  <a:lnTo>
                    <a:pt x="174358" y="691299"/>
                  </a:lnTo>
                  <a:lnTo>
                    <a:pt x="174358" y="67911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687734" y="3789286"/>
              <a:ext cx="162560" cy="757555"/>
            </a:xfrm>
            <a:custGeom>
              <a:avLst/>
              <a:gdLst/>
              <a:ahLst/>
              <a:cxnLst/>
              <a:rect l="l" t="t" r="r" b="b"/>
              <a:pathLst>
                <a:path w="162560" h="757554">
                  <a:moveTo>
                    <a:pt x="159740" y="0"/>
                  </a:moveTo>
                  <a:lnTo>
                    <a:pt x="2451" y="0"/>
                  </a:lnTo>
                  <a:lnTo>
                    <a:pt x="0" y="757110"/>
                  </a:lnTo>
                  <a:lnTo>
                    <a:pt x="162166" y="757110"/>
                  </a:lnTo>
                  <a:lnTo>
                    <a:pt x="159740" y="0"/>
                  </a:lnTo>
                  <a:close/>
                </a:path>
              </a:pathLst>
            </a:custGeom>
            <a:solidFill>
              <a:srgbClr val="EBEC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690186" y="3827055"/>
              <a:ext cx="160020" cy="681990"/>
            </a:xfrm>
            <a:custGeom>
              <a:avLst/>
              <a:gdLst/>
              <a:ahLst/>
              <a:cxnLst/>
              <a:rect l="l" t="t" r="r" b="b"/>
              <a:pathLst>
                <a:path w="160020" h="681989">
                  <a:moveTo>
                    <a:pt x="157289" y="1244"/>
                  </a:moveTo>
                  <a:lnTo>
                    <a:pt x="2425" y="0"/>
                  </a:lnTo>
                </a:path>
                <a:path w="160020" h="681989">
                  <a:moveTo>
                    <a:pt x="159715" y="36588"/>
                  </a:moveTo>
                  <a:lnTo>
                    <a:pt x="4889" y="35382"/>
                  </a:lnTo>
                </a:path>
                <a:path w="160020" h="681989">
                  <a:moveTo>
                    <a:pt x="159715" y="75615"/>
                  </a:moveTo>
                  <a:lnTo>
                    <a:pt x="4889" y="74396"/>
                  </a:lnTo>
                </a:path>
                <a:path w="160020" h="681989">
                  <a:moveTo>
                    <a:pt x="154851" y="118287"/>
                  </a:moveTo>
                  <a:lnTo>
                    <a:pt x="0" y="117055"/>
                  </a:lnTo>
                </a:path>
                <a:path w="160020" h="681989">
                  <a:moveTo>
                    <a:pt x="156070" y="154851"/>
                  </a:moveTo>
                  <a:lnTo>
                    <a:pt x="1231" y="153644"/>
                  </a:lnTo>
                </a:path>
                <a:path w="160020" h="681989">
                  <a:moveTo>
                    <a:pt x="156070" y="190207"/>
                  </a:moveTo>
                  <a:lnTo>
                    <a:pt x="1231" y="189001"/>
                  </a:lnTo>
                </a:path>
                <a:path w="160020" h="681989">
                  <a:moveTo>
                    <a:pt x="156070" y="225577"/>
                  </a:moveTo>
                  <a:lnTo>
                    <a:pt x="1231" y="224345"/>
                  </a:lnTo>
                </a:path>
                <a:path w="160020" h="681989">
                  <a:moveTo>
                    <a:pt x="156070" y="264579"/>
                  </a:moveTo>
                  <a:lnTo>
                    <a:pt x="1231" y="263385"/>
                  </a:lnTo>
                </a:path>
                <a:path w="160020" h="681989">
                  <a:moveTo>
                    <a:pt x="156070" y="303606"/>
                  </a:moveTo>
                  <a:lnTo>
                    <a:pt x="1231" y="302387"/>
                  </a:lnTo>
                </a:path>
                <a:path w="160020" h="681989">
                  <a:moveTo>
                    <a:pt x="156070" y="381634"/>
                  </a:moveTo>
                  <a:lnTo>
                    <a:pt x="1231" y="380415"/>
                  </a:lnTo>
                </a:path>
                <a:path w="160020" h="681989">
                  <a:moveTo>
                    <a:pt x="156070" y="418211"/>
                  </a:moveTo>
                  <a:lnTo>
                    <a:pt x="1231" y="416979"/>
                  </a:lnTo>
                </a:path>
                <a:path w="160020" h="681989">
                  <a:moveTo>
                    <a:pt x="156070" y="453555"/>
                  </a:moveTo>
                  <a:lnTo>
                    <a:pt x="1231" y="452335"/>
                  </a:lnTo>
                </a:path>
                <a:path w="160020" h="681989">
                  <a:moveTo>
                    <a:pt x="156070" y="496239"/>
                  </a:moveTo>
                  <a:lnTo>
                    <a:pt x="1231" y="495007"/>
                  </a:lnTo>
                </a:path>
                <a:path w="160020" h="681989">
                  <a:moveTo>
                    <a:pt x="156070" y="530377"/>
                  </a:moveTo>
                  <a:lnTo>
                    <a:pt x="1231" y="529145"/>
                  </a:lnTo>
                </a:path>
                <a:path w="160020" h="681989">
                  <a:moveTo>
                    <a:pt x="156070" y="570598"/>
                  </a:moveTo>
                  <a:lnTo>
                    <a:pt x="1231" y="569379"/>
                  </a:lnTo>
                </a:path>
                <a:path w="160020" h="681989">
                  <a:moveTo>
                    <a:pt x="156070" y="605955"/>
                  </a:moveTo>
                  <a:lnTo>
                    <a:pt x="1231" y="604748"/>
                  </a:lnTo>
                </a:path>
                <a:path w="160020" h="681989">
                  <a:moveTo>
                    <a:pt x="157289" y="640092"/>
                  </a:moveTo>
                  <a:lnTo>
                    <a:pt x="2425" y="638886"/>
                  </a:lnTo>
                </a:path>
                <a:path w="160020" h="681989">
                  <a:moveTo>
                    <a:pt x="156070" y="681545"/>
                  </a:moveTo>
                  <a:lnTo>
                    <a:pt x="1231" y="680338"/>
                  </a:lnTo>
                </a:path>
              </a:pathLst>
            </a:custGeom>
            <a:ln w="3175">
              <a:solidFill>
                <a:srgbClr val="B0B2B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682883" y="3780751"/>
              <a:ext cx="174625" cy="691515"/>
            </a:xfrm>
            <a:custGeom>
              <a:avLst/>
              <a:gdLst/>
              <a:ahLst/>
              <a:cxnLst/>
              <a:rect l="l" t="t" r="r" b="b"/>
              <a:pathLst>
                <a:path w="174625" h="691514">
                  <a:moveTo>
                    <a:pt x="10972" y="488911"/>
                  </a:moveTo>
                  <a:lnTo>
                    <a:pt x="0" y="488911"/>
                  </a:lnTo>
                  <a:lnTo>
                    <a:pt x="0" y="501091"/>
                  </a:lnTo>
                  <a:lnTo>
                    <a:pt x="10972" y="501091"/>
                  </a:lnTo>
                  <a:lnTo>
                    <a:pt x="10972" y="488911"/>
                  </a:lnTo>
                  <a:close/>
                </a:path>
                <a:path w="174625" h="691514">
                  <a:moveTo>
                    <a:pt x="12192" y="674217"/>
                  </a:moveTo>
                  <a:lnTo>
                    <a:pt x="1193" y="674217"/>
                  </a:lnTo>
                  <a:lnTo>
                    <a:pt x="1193" y="686396"/>
                  </a:lnTo>
                  <a:lnTo>
                    <a:pt x="12192" y="686396"/>
                  </a:lnTo>
                  <a:lnTo>
                    <a:pt x="12192" y="674217"/>
                  </a:lnTo>
                  <a:close/>
                </a:path>
                <a:path w="174625" h="691514">
                  <a:moveTo>
                    <a:pt x="14617" y="264553"/>
                  </a:moveTo>
                  <a:lnTo>
                    <a:pt x="3644" y="264553"/>
                  </a:lnTo>
                  <a:lnTo>
                    <a:pt x="3644" y="276745"/>
                  </a:lnTo>
                  <a:lnTo>
                    <a:pt x="14617" y="276745"/>
                  </a:lnTo>
                  <a:lnTo>
                    <a:pt x="14617" y="264553"/>
                  </a:lnTo>
                  <a:close/>
                </a:path>
                <a:path w="174625" h="691514">
                  <a:moveTo>
                    <a:pt x="14617" y="73152"/>
                  </a:moveTo>
                  <a:lnTo>
                    <a:pt x="3644" y="73152"/>
                  </a:lnTo>
                  <a:lnTo>
                    <a:pt x="3644" y="85344"/>
                  </a:lnTo>
                  <a:lnTo>
                    <a:pt x="14617" y="85344"/>
                  </a:lnTo>
                  <a:lnTo>
                    <a:pt x="14617" y="73152"/>
                  </a:lnTo>
                  <a:close/>
                </a:path>
                <a:path w="174625" h="691514">
                  <a:moveTo>
                    <a:pt x="112153" y="0"/>
                  </a:moveTo>
                  <a:lnTo>
                    <a:pt x="62166" y="0"/>
                  </a:lnTo>
                  <a:lnTo>
                    <a:pt x="62166" y="13398"/>
                  </a:lnTo>
                  <a:lnTo>
                    <a:pt x="112153" y="13398"/>
                  </a:lnTo>
                  <a:lnTo>
                    <a:pt x="112153" y="0"/>
                  </a:lnTo>
                  <a:close/>
                </a:path>
                <a:path w="174625" h="691514">
                  <a:moveTo>
                    <a:pt x="171894" y="266992"/>
                  </a:moveTo>
                  <a:lnTo>
                    <a:pt x="160934" y="266992"/>
                  </a:lnTo>
                  <a:lnTo>
                    <a:pt x="160934" y="279184"/>
                  </a:lnTo>
                  <a:lnTo>
                    <a:pt x="171894" y="279184"/>
                  </a:lnTo>
                  <a:lnTo>
                    <a:pt x="171894" y="266992"/>
                  </a:lnTo>
                  <a:close/>
                </a:path>
                <a:path w="174625" h="691514">
                  <a:moveTo>
                    <a:pt x="173126" y="492556"/>
                  </a:moveTo>
                  <a:lnTo>
                    <a:pt x="162128" y="492556"/>
                  </a:lnTo>
                  <a:lnTo>
                    <a:pt x="162128" y="504736"/>
                  </a:lnTo>
                  <a:lnTo>
                    <a:pt x="173126" y="504736"/>
                  </a:lnTo>
                  <a:lnTo>
                    <a:pt x="173126" y="492556"/>
                  </a:lnTo>
                  <a:close/>
                </a:path>
                <a:path w="174625" h="691514">
                  <a:moveTo>
                    <a:pt x="173126" y="76796"/>
                  </a:moveTo>
                  <a:lnTo>
                    <a:pt x="162128" y="76796"/>
                  </a:lnTo>
                  <a:lnTo>
                    <a:pt x="162128" y="89001"/>
                  </a:lnTo>
                  <a:lnTo>
                    <a:pt x="173126" y="89001"/>
                  </a:lnTo>
                  <a:lnTo>
                    <a:pt x="173126" y="76796"/>
                  </a:lnTo>
                  <a:close/>
                </a:path>
                <a:path w="174625" h="691514">
                  <a:moveTo>
                    <a:pt x="174320" y="679107"/>
                  </a:moveTo>
                  <a:lnTo>
                    <a:pt x="163360" y="679107"/>
                  </a:lnTo>
                  <a:lnTo>
                    <a:pt x="163360" y="691286"/>
                  </a:lnTo>
                  <a:lnTo>
                    <a:pt x="174320" y="691286"/>
                  </a:lnTo>
                  <a:lnTo>
                    <a:pt x="174320" y="67910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458017" y="3794759"/>
              <a:ext cx="125095" cy="757555"/>
            </a:xfrm>
            <a:custGeom>
              <a:avLst/>
              <a:gdLst/>
              <a:ahLst/>
              <a:cxnLst/>
              <a:rect l="l" t="t" r="r" b="b"/>
              <a:pathLst>
                <a:path w="125095" h="757554">
                  <a:moveTo>
                    <a:pt x="122872" y="0"/>
                  </a:moveTo>
                  <a:lnTo>
                    <a:pt x="1879" y="0"/>
                  </a:lnTo>
                  <a:lnTo>
                    <a:pt x="0" y="757135"/>
                  </a:lnTo>
                  <a:lnTo>
                    <a:pt x="124739" y="757135"/>
                  </a:lnTo>
                  <a:lnTo>
                    <a:pt x="122872" y="0"/>
                  </a:lnTo>
                  <a:close/>
                </a:path>
              </a:pathLst>
            </a:custGeom>
            <a:solidFill>
              <a:srgbClr val="EBEC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459897" y="3832555"/>
              <a:ext cx="123189" cy="681990"/>
            </a:xfrm>
            <a:custGeom>
              <a:avLst/>
              <a:gdLst/>
              <a:ahLst/>
              <a:cxnLst/>
              <a:rect l="l" t="t" r="r" b="b"/>
              <a:pathLst>
                <a:path w="123189" h="681989">
                  <a:moveTo>
                    <a:pt x="120992" y="1244"/>
                  </a:moveTo>
                  <a:lnTo>
                    <a:pt x="1892" y="0"/>
                  </a:lnTo>
                </a:path>
                <a:path w="123189" h="681989">
                  <a:moveTo>
                    <a:pt x="122872" y="36588"/>
                  </a:moveTo>
                  <a:lnTo>
                    <a:pt x="3759" y="35344"/>
                  </a:lnTo>
                </a:path>
                <a:path w="123189" h="681989">
                  <a:moveTo>
                    <a:pt x="122859" y="75590"/>
                  </a:moveTo>
                  <a:lnTo>
                    <a:pt x="3746" y="74383"/>
                  </a:lnTo>
                </a:path>
                <a:path w="123189" h="681989">
                  <a:moveTo>
                    <a:pt x="119113" y="118287"/>
                  </a:moveTo>
                  <a:lnTo>
                    <a:pt x="0" y="117043"/>
                  </a:lnTo>
                </a:path>
                <a:path w="123189" h="681989">
                  <a:moveTo>
                    <a:pt x="120040" y="154838"/>
                  </a:moveTo>
                  <a:lnTo>
                    <a:pt x="927" y="153631"/>
                  </a:lnTo>
                </a:path>
                <a:path w="123189" h="681989">
                  <a:moveTo>
                    <a:pt x="120040" y="190207"/>
                  </a:moveTo>
                  <a:lnTo>
                    <a:pt x="927" y="188988"/>
                  </a:lnTo>
                </a:path>
                <a:path w="123189" h="681989">
                  <a:moveTo>
                    <a:pt x="120040" y="225551"/>
                  </a:moveTo>
                  <a:lnTo>
                    <a:pt x="927" y="224345"/>
                  </a:lnTo>
                </a:path>
                <a:path w="123189" h="681989">
                  <a:moveTo>
                    <a:pt x="120040" y="264579"/>
                  </a:moveTo>
                  <a:lnTo>
                    <a:pt x="927" y="263347"/>
                  </a:lnTo>
                </a:path>
                <a:path w="123189" h="681989">
                  <a:moveTo>
                    <a:pt x="120040" y="303593"/>
                  </a:moveTo>
                  <a:lnTo>
                    <a:pt x="927" y="302387"/>
                  </a:lnTo>
                </a:path>
                <a:path w="123189" h="681989">
                  <a:moveTo>
                    <a:pt x="120040" y="381609"/>
                  </a:moveTo>
                  <a:lnTo>
                    <a:pt x="927" y="380390"/>
                  </a:lnTo>
                </a:path>
                <a:path w="123189" h="681989">
                  <a:moveTo>
                    <a:pt x="120040" y="418198"/>
                  </a:moveTo>
                  <a:lnTo>
                    <a:pt x="927" y="416979"/>
                  </a:lnTo>
                </a:path>
                <a:path w="123189" h="681989">
                  <a:moveTo>
                    <a:pt x="120040" y="453555"/>
                  </a:moveTo>
                  <a:lnTo>
                    <a:pt x="927" y="452323"/>
                  </a:lnTo>
                </a:path>
                <a:path w="123189" h="681989">
                  <a:moveTo>
                    <a:pt x="120040" y="496227"/>
                  </a:moveTo>
                  <a:lnTo>
                    <a:pt x="927" y="494995"/>
                  </a:lnTo>
                </a:path>
                <a:path w="123189" h="681989">
                  <a:moveTo>
                    <a:pt x="120040" y="530364"/>
                  </a:moveTo>
                  <a:lnTo>
                    <a:pt x="927" y="529145"/>
                  </a:lnTo>
                </a:path>
                <a:path w="123189" h="681989">
                  <a:moveTo>
                    <a:pt x="120040" y="570598"/>
                  </a:moveTo>
                  <a:lnTo>
                    <a:pt x="927" y="569379"/>
                  </a:lnTo>
                </a:path>
                <a:path w="123189" h="681989">
                  <a:moveTo>
                    <a:pt x="120040" y="605955"/>
                  </a:moveTo>
                  <a:lnTo>
                    <a:pt x="927" y="604735"/>
                  </a:lnTo>
                </a:path>
                <a:path w="123189" h="681989">
                  <a:moveTo>
                    <a:pt x="120992" y="640079"/>
                  </a:moveTo>
                  <a:lnTo>
                    <a:pt x="1892" y="638860"/>
                  </a:lnTo>
                </a:path>
                <a:path w="123189" h="681989">
                  <a:moveTo>
                    <a:pt x="120040" y="681545"/>
                  </a:moveTo>
                  <a:lnTo>
                    <a:pt x="927" y="680300"/>
                  </a:lnTo>
                </a:path>
              </a:pathLst>
            </a:custGeom>
            <a:ln w="3175">
              <a:solidFill>
                <a:srgbClr val="B0B2B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454283" y="3786237"/>
              <a:ext cx="134620" cy="691515"/>
            </a:xfrm>
            <a:custGeom>
              <a:avLst/>
              <a:gdLst/>
              <a:ahLst/>
              <a:cxnLst/>
              <a:rect l="l" t="t" r="r" b="b"/>
              <a:pathLst>
                <a:path w="134620" h="691514">
                  <a:moveTo>
                    <a:pt x="8420" y="488911"/>
                  </a:moveTo>
                  <a:lnTo>
                    <a:pt x="0" y="488911"/>
                  </a:lnTo>
                  <a:lnTo>
                    <a:pt x="0" y="501078"/>
                  </a:lnTo>
                  <a:lnTo>
                    <a:pt x="8420" y="501078"/>
                  </a:lnTo>
                  <a:lnTo>
                    <a:pt x="8420" y="488911"/>
                  </a:lnTo>
                  <a:close/>
                </a:path>
                <a:path w="134620" h="691514">
                  <a:moveTo>
                    <a:pt x="9372" y="674204"/>
                  </a:moveTo>
                  <a:lnTo>
                    <a:pt x="927" y="674204"/>
                  </a:lnTo>
                  <a:lnTo>
                    <a:pt x="927" y="686384"/>
                  </a:lnTo>
                  <a:lnTo>
                    <a:pt x="9372" y="686384"/>
                  </a:lnTo>
                  <a:lnTo>
                    <a:pt x="9372" y="674204"/>
                  </a:lnTo>
                  <a:close/>
                </a:path>
                <a:path w="134620" h="691514">
                  <a:moveTo>
                    <a:pt x="11226" y="264553"/>
                  </a:moveTo>
                  <a:lnTo>
                    <a:pt x="2806" y="264553"/>
                  </a:lnTo>
                  <a:lnTo>
                    <a:pt x="2806" y="276758"/>
                  </a:lnTo>
                  <a:lnTo>
                    <a:pt x="11226" y="276758"/>
                  </a:lnTo>
                  <a:lnTo>
                    <a:pt x="11226" y="264553"/>
                  </a:lnTo>
                  <a:close/>
                </a:path>
                <a:path w="134620" h="691514">
                  <a:moveTo>
                    <a:pt x="11226" y="73152"/>
                  </a:moveTo>
                  <a:lnTo>
                    <a:pt x="2806" y="73152"/>
                  </a:lnTo>
                  <a:lnTo>
                    <a:pt x="2806" y="85344"/>
                  </a:lnTo>
                  <a:lnTo>
                    <a:pt x="11226" y="85344"/>
                  </a:lnTo>
                  <a:lnTo>
                    <a:pt x="11226" y="73152"/>
                  </a:lnTo>
                  <a:close/>
                </a:path>
                <a:path w="134620" h="691514">
                  <a:moveTo>
                    <a:pt x="86283" y="0"/>
                  </a:moveTo>
                  <a:lnTo>
                    <a:pt x="47815" y="0"/>
                  </a:lnTo>
                  <a:lnTo>
                    <a:pt x="47815" y="13398"/>
                  </a:lnTo>
                  <a:lnTo>
                    <a:pt x="86283" y="13398"/>
                  </a:lnTo>
                  <a:lnTo>
                    <a:pt x="86283" y="0"/>
                  </a:lnTo>
                  <a:close/>
                </a:path>
                <a:path w="134620" h="691514">
                  <a:moveTo>
                    <a:pt x="132232" y="267004"/>
                  </a:moveTo>
                  <a:lnTo>
                    <a:pt x="123799" y="267004"/>
                  </a:lnTo>
                  <a:lnTo>
                    <a:pt x="123799" y="279196"/>
                  </a:lnTo>
                  <a:lnTo>
                    <a:pt x="132232" y="279196"/>
                  </a:lnTo>
                  <a:lnTo>
                    <a:pt x="132232" y="267004"/>
                  </a:lnTo>
                  <a:close/>
                </a:path>
                <a:path w="134620" h="691514">
                  <a:moveTo>
                    <a:pt x="133159" y="492556"/>
                  </a:moveTo>
                  <a:lnTo>
                    <a:pt x="124726" y="492556"/>
                  </a:lnTo>
                  <a:lnTo>
                    <a:pt x="124726" y="504748"/>
                  </a:lnTo>
                  <a:lnTo>
                    <a:pt x="133159" y="504748"/>
                  </a:lnTo>
                  <a:lnTo>
                    <a:pt x="133159" y="492556"/>
                  </a:lnTo>
                  <a:close/>
                </a:path>
                <a:path w="134620" h="691514">
                  <a:moveTo>
                    <a:pt x="133159" y="76809"/>
                  </a:moveTo>
                  <a:lnTo>
                    <a:pt x="124726" y="76809"/>
                  </a:lnTo>
                  <a:lnTo>
                    <a:pt x="124726" y="88988"/>
                  </a:lnTo>
                  <a:lnTo>
                    <a:pt x="133159" y="88988"/>
                  </a:lnTo>
                  <a:lnTo>
                    <a:pt x="133159" y="76809"/>
                  </a:lnTo>
                  <a:close/>
                </a:path>
                <a:path w="134620" h="691514">
                  <a:moveTo>
                    <a:pt x="134099" y="679094"/>
                  </a:moveTo>
                  <a:lnTo>
                    <a:pt x="125653" y="679094"/>
                  </a:lnTo>
                  <a:lnTo>
                    <a:pt x="125653" y="691273"/>
                  </a:lnTo>
                  <a:lnTo>
                    <a:pt x="134099" y="691273"/>
                  </a:lnTo>
                  <a:lnTo>
                    <a:pt x="134099" y="67909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329404" y="3804195"/>
              <a:ext cx="13970" cy="281305"/>
            </a:xfrm>
            <a:custGeom>
              <a:avLst/>
              <a:gdLst/>
              <a:ahLst/>
              <a:cxnLst/>
              <a:rect l="l" t="t" r="r" b="b"/>
              <a:pathLst>
                <a:path w="13970" h="281304">
                  <a:moveTo>
                    <a:pt x="13716" y="264261"/>
                  </a:moveTo>
                  <a:lnTo>
                    <a:pt x="0" y="264261"/>
                  </a:lnTo>
                  <a:lnTo>
                    <a:pt x="0" y="280746"/>
                  </a:lnTo>
                  <a:lnTo>
                    <a:pt x="13716" y="280746"/>
                  </a:lnTo>
                  <a:lnTo>
                    <a:pt x="13716" y="264261"/>
                  </a:lnTo>
                  <a:close/>
                </a:path>
                <a:path w="13970" h="281304">
                  <a:moveTo>
                    <a:pt x="13716" y="226796"/>
                  </a:moveTo>
                  <a:lnTo>
                    <a:pt x="0" y="226796"/>
                  </a:lnTo>
                  <a:lnTo>
                    <a:pt x="0" y="243255"/>
                  </a:lnTo>
                  <a:lnTo>
                    <a:pt x="13716" y="243255"/>
                  </a:lnTo>
                  <a:lnTo>
                    <a:pt x="13716" y="226796"/>
                  </a:lnTo>
                  <a:close/>
                </a:path>
                <a:path w="13970" h="281304">
                  <a:moveTo>
                    <a:pt x="13716" y="189306"/>
                  </a:moveTo>
                  <a:lnTo>
                    <a:pt x="0" y="189306"/>
                  </a:lnTo>
                  <a:lnTo>
                    <a:pt x="0" y="205752"/>
                  </a:lnTo>
                  <a:lnTo>
                    <a:pt x="13716" y="205752"/>
                  </a:lnTo>
                  <a:lnTo>
                    <a:pt x="13716" y="189306"/>
                  </a:lnTo>
                  <a:close/>
                </a:path>
                <a:path w="13970" h="281304">
                  <a:moveTo>
                    <a:pt x="13716" y="150901"/>
                  </a:moveTo>
                  <a:lnTo>
                    <a:pt x="0" y="150901"/>
                  </a:lnTo>
                  <a:lnTo>
                    <a:pt x="0" y="167347"/>
                  </a:lnTo>
                  <a:lnTo>
                    <a:pt x="13716" y="167347"/>
                  </a:lnTo>
                  <a:lnTo>
                    <a:pt x="13716" y="150901"/>
                  </a:lnTo>
                  <a:close/>
                </a:path>
                <a:path w="13970" h="281304">
                  <a:moveTo>
                    <a:pt x="13716" y="114300"/>
                  </a:moveTo>
                  <a:lnTo>
                    <a:pt x="0" y="114300"/>
                  </a:lnTo>
                  <a:lnTo>
                    <a:pt x="0" y="130784"/>
                  </a:lnTo>
                  <a:lnTo>
                    <a:pt x="13716" y="130784"/>
                  </a:lnTo>
                  <a:lnTo>
                    <a:pt x="13716" y="114300"/>
                  </a:lnTo>
                  <a:close/>
                </a:path>
                <a:path w="13970" h="281304">
                  <a:moveTo>
                    <a:pt x="13716" y="77749"/>
                  </a:moveTo>
                  <a:lnTo>
                    <a:pt x="0" y="77749"/>
                  </a:lnTo>
                  <a:lnTo>
                    <a:pt x="0" y="94208"/>
                  </a:lnTo>
                  <a:lnTo>
                    <a:pt x="13716" y="94208"/>
                  </a:lnTo>
                  <a:lnTo>
                    <a:pt x="13716" y="77749"/>
                  </a:lnTo>
                  <a:close/>
                </a:path>
                <a:path w="13970" h="281304">
                  <a:moveTo>
                    <a:pt x="13716" y="37515"/>
                  </a:moveTo>
                  <a:lnTo>
                    <a:pt x="0" y="37515"/>
                  </a:lnTo>
                  <a:lnTo>
                    <a:pt x="0" y="53962"/>
                  </a:lnTo>
                  <a:lnTo>
                    <a:pt x="13716" y="53962"/>
                  </a:lnTo>
                  <a:lnTo>
                    <a:pt x="13716" y="37515"/>
                  </a:lnTo>
                  <a:close/>
                </a:path>
                <a:path w="13970" h="281304">
                  <a:moveTo>
                    <a:pt x="13716" y="0"/>
                  </a:moveTo>
                  <a:lnTo>
                    <a:pt x="0" y="0"/>
                  </a:lnTo>
                  <a:lnTo>
                    <a:pt x="0" y="16484"/>
                  </a:lnTo>
                  <a:lnTo>
                    <a:pt x="13716" y="16484"/>
                  </a:lnTo>
                  <a:lnTo>
                    <a:pt x="1371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279925" y="3763987"/>
              <a:ext cx="21590" cy="365125"/>
            </a:xfrm>
            <a:custGeom>
              <a:avLst/>
              <a:gdLst/>
              <a:ahLst/>
              <a:cxnLst/>
              <a:rect l="l" t="t" r="r" b="b"/>
              <a:pathLst>
                <a:path w="21589" h="365125">
                  <a:moveTo>
                    <a:pt x="21018" y="0"/>
                  </a:moveTo>
                  <a:lnTo>
                    <a:pt x="0" y="0"/>
                  </a:lnTo>
                  <a:lnTo>
                    <a:pt x="0" y="364845"/>
                  </a:lnTo>
                  <a:lnTo>
                    <a:pt x="21018" y="364845"/>
                  </a:lnTo>
                  <a:lnTo>
                    <a:pt x="21018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286008" y="3769461"/>
              <a:ext cx="5080" cy="349885"/>
            </a:xfrm>
            <a:custGeom>
              <a:avLst/>
              <a:gdLst/>
              <a:ahLst/>
              <a:cxnLst/>
              <a:rect l="l" t="t" r="r" b="b"/>
              <a:pathLst>
                <a:path w="5079" h="349885">
                  <a:moveTo>
                    <a:pt x="4559" y="343827"/>
                  </a:moveTo>
                  <a:lnTo>
                    <a:pt x="0" y="343827"/>
                  </a:lnTo>
                  <a:lnTo>
                    <a:pt x="0" y="349300"/>
                  </a:lnTo>
                  <a:lnTo>
                    <a:pt x="4559" y="349300"/>
                  </a:lnTo>
                  <a:lnTo>
                    <a:pt x="4559" y="343827"/>
                  </a:lnTo>
                  <a:close/>
                </a:path>
                <a:path w="5079" h="349885">
                  <a:moveTo>
                    <a:pt x="4559" y="307238"/>
                  </a:moveTo>
                  <a:lnTo>
                    <a:pt x="0" y="307238"/>
                  </a:lnTo>
                  <a:lnTo>
                    <a:pt x="0" y="312724"/>
                  </a:lnTo>
                  <a:lnTo>
                    <a:pt x="4559" y="312724"/>
                  </a:lnTo>
                  <a:lnTo>
                    <a:pt x="4559" y="307238"/>
                  </a:lnTo>
                  <a:close/>
                </a:path>
                <a:path w="5079" h="349885">
                  <a:moveTo>
                    <a:pt x="4559" y="271576"/>
                  </a:moveTo>
                  <a:lnTo>
                    <a:pt x="0" y="271576"/>
                  </a:lnTo>
                  <a:lnTo>
                    <a:pt x="0" y="277075"/>
                  </a:lnTo>
                  <a:lnTo>
                    <a:pt x="4559" y="277075"/>
                  </a:lnTo>
                  <a:lnTo>
                    <a:pt x="4559" y="271576"/>
                  </a:lnTo>
                  <a:close/>
                </a:path>
                <a:path w="5079" h="349885">
                  <a:moveTo>
                    <a:pt x="4559" y="244144"/>
                  </a:moveTo>
                  <a:lnTo>
                    <a:pt x="0" y="244144"/>
                  </a:lnTo>
                  <a:lnTo>
                    <a:pt x="0" y="249643"/>
                  </a:lnTo>
                  <a:lnTo>
                    <a:pt x="4559" y="249643"/>
                  </a:lnTo>
                  <a:lnTo>
                    <a:pt x="4559" y="244144"/>
                  </a:lnTo>
                  <a:close/>
                </a:path>
                <a:path w="5079" h="349885">
                  <a:moveTo>
                    <a:pt x="4559" y="227685"/>
                  </a:moveTo>
                  <a:lnTo>
                    <a:pt x="0" y="227685"/>
                  </a:lnTo>
                  <a:lnTo>
                    <a:pt x="0" y="233184"/>
                  </a:lnTo>
                  <a:lnTo>
                    <a:pt x="4559" y="233184"/>
                  </a:lnTo>
                  <a:lnTo>
                    <a:pt x="4559" y="227685"/>
                  </a:lnTo>
                  <a:close/>
                </a:path>
                <a:path w="5079" h="349885">
                  <a:moveTo>
                    <a:pt x="4559" y="209397"/>
                  </a:moveTo>
                  <a:lnTo>
                    <a:pt x="0" y="209397"/>
                  </a:lnTo>
                  <a:lnTo>
                    <a:pt x="0" y="214884"/>
                  </a:lnTo>
                  <a:lnTo>
                    <a:pt x="4559" y="214884"/>
                  </a:lnTo>
                  <a:lnTo>
                    <a:pt x="4559" y="209397"/>
                  </a:lnTo>
                  <a:close/>
                </a:path>
                <a:path w="5079" h="349885">
                  <a:moveTo>
                    <a:pt x="4559" y="168249"/>
                  </a:moveTo>
                  <a:lnTo>
                    <a:pt x="0" y="168249"/>
                  </a:lnTo>
                  <a:lnTo>
                    <a:pt x="0" y="173748"/>
                  </a:lnTo>
                  <a:lnTo>
                    <a:pt x="4559" y="173748"/>
                  </a:lnTo>
                  <a:lnTo>
                    <a:pt x="4559" y="168249"/>
                  </a:lnTo>
                  <a:close/>
                </a:path>
                <a:path w="5079" h="349885">
                  <a:moveTo>
                    <a:pt x="4559" y="152692"/>
                  </a:moveTo>
                  <a:lnTo>
                    <a:pt x="0" y="152692"/>
                  </a:lnTo>
                  <a:lnTo>
                    <a:pt x="0" y="158191"/>
                  </a:lnTo>
                  <a:lnTo>
                    <a:pt x="4559" y="158191"/>
                  </a:lnTo>
                  <a:lnTo>
                    <a:pt x="4559" y="152692"/>
                  </a:lnTo>
                  <a:close/>
                </a:path>
                <a:path w="5079" h="349885">
                  <a:moveTo>
                    <a:pt x="4559" y="130771"/>
                  </a:moveTo>
                  <a:lnTo>
                    <a:pt x="0" y="130771"/>
                  </a:lnTo>
                  <a:lnTo>
                    <a:pt x="0" y="136245"/>
                  </a:lnTo>
                  <a:lnTo>
                    <a:pt x="4559" y="136245"/>
                  </a:lnTo>
                  <a:lnTo>
                    <a:pt x="4559" y="130771"/>
                  </a:lnTo>
                  <a:close/>
                </a:path>
                <a:path w="5079" h="349885">
                  <a:moveTo>
                    <a:pt x="4559" y="115227"/>
                  </a:moveTo>
                  <a:lnTo>
                    <a:pt x="0" y="115227"/>
                  </a:lnTo>
                  <a:lnTo>
                    <a:pt x="0" y="120700"/>
                  </a:lnTo>
                  <a:lnTo>
                    <a:pt x="4559" y="120700"/>
                  </a:lnTo>
                  <a:lnTo>
                    <a:pt x="4559" y="115227"/>
                  </a:lnTo>
                  <a:close/>
                </a:path>
                <a:path w="5079" h="349885">
                  <a:moveTo>
                    <a:pt x="4559" y="93268"/>
                  </a:moveTo>
                  <a:lnTo>
                    <a:pt x="0" y="93268"/>
                  </a:lnTo>
                  <a:lnTo>
                    <a:pt x="0" y="98755"/>
                  </a:lnTo>
                  <a:lnTo>
                    <a:pt x="4559" y="98755"/>
                  </a:lnTo>
                  <a:lnTo>
                    <a:pt x="4559" y="93268"/>
                  </a:lnTo>
                  <a:close/>
                </a:path>
                <a:path w="5079" h="349885">
                  <a:moveTo>
                    <a:pt x="4559" y="59448"/>
                  </a:moveTo>
                  <a:lnTo>
                    <a:pt x="0" y="59448"/>
                  </a:lnTo>
                  <a:lnTo>
                    <a:pt x="0" y="64935"/>
                  </a:lnTo>
                  <a:lnTo>
                    <a:pt x="4559" y="64935"/>
                  </a:lnTo>
                  <a:lnTo>
                    <a:pt x="4559" y="59448"/>
                  </a:lnTo>
                  <a:close/>
                </a:path>
                <a:path w="5079" h="349885">
                  <a:moveTo>
                    <a:pt x="4559" y="22872"/>
                  </a:moveTo>
                  <a:lnTo>
                    <a:pt x="0" y="22872"/>
                  </a:lnTo>
                  <a:lnTo>
                    <a:pt x="0" y="28359"/>
                  </a:lnTo>
                  <a:lnTo>
                    <a:pt x="4559" y="28359"/>
                  </a:lnTo>
                  <a:lnTo>
                    <a:pt x="4559" y="22872"/>
                  </a:lnTo>
                  <a:close/>
                </a:path>
                <a:path w="5079" h="349885">
                  <a:moveTo>
                    <a:pt x="4559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4559" y="5499"/>
                  </a:lnTo>
                  <a:lnTo>
                    <a:pt x="455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328503" y="4248606"/>
              <a:ext cx="13970" cy="281305"/>
            </a:xfrm>
            <a:custGeom>
              <a:avLst/>
              <a:gdLst/>
              <a:ahLst/>
              <a:cxnLst/>
              <a:rect l="l" t="t" r="r" b="b"/>
              <a:pathLst>
                <a:path w="13970" h="281304">
                  <a:moveTo>
                    <a:pt x="13703" y="264248"/>
                  </a:moveTo>
                  <a:lnTo>
                    <a:pt x="0" y="264248"/>
                  </a:lnTo>
                  <a:lnTo>
                    <a:pt x="0" y="280733"/>
                  </a:lnTo>
                  <a:lnTo>
                    <a:pt x="13703" y="280733"/>
                  </a:lnTo>
                  <a:lnTo>
                    <a:pt x="13703" y="264248"/>
                  </a:lnTo>
                  <a:close/>
                </a:path>
                <a:path w="13970" h="281304">
                  <a:moveTo>
                    <a:pt x="13703" y="226771"/>
                  </a:moveTo>
                  <a:lnTo>
                    <a:pt x="0" y="226771"/>
                  </a:lnTo>
                  <a:lnTo>
                    <a:pt x="0" y="243243"/>
                  </a:lnTo>
                  <a:lnTo>
                    <a:pt x="13703" y="243243"/>
                  </a:lnTo>
                  <a:lnTo>
                    <a:pt x="13703" y="226771"/>
                  </a:lnTo>
                  <a:close/>
                </a:path>
                <a:path w="13970" h="281304">
                  <a:moveTo>
                    <a:pt x="13703" y="189293"/>
                  </a:moveTo>
                  <a:lnTo>
                    <a:pt x="0" y="189293"/>
                  </a:lnTo>
                  <a:lnTo>
                    <a:pt x="0" y="205740"/>
                  </a:lnTo>
                  <a:lnTo>
                    <a:pt x="13703" y="205740"/>
                  </a:lnTo>
                  <a:lnTo>
                    <a:pt x="13703" y="189293"/>
                  </a:lnTo>
                  <a:close/>
                </a:path>
                <a:path w="13970" h="281304">
                  <a:moveTo>
                    <a:pt x="13703" y="150901"/>
                  </a:moveTo>
                  <a:lnTo>
                    <a:pt x="0" y="150901"/>
                  </a:lnTo>
                  <a:lnTo>
                    <a:pt x="0" y="167347"/>
                  </a:lnTo>
                  <a:lnTo>
                    <a:pt x="13703" y="167347"/>
                  </a:lnTo>
                  <a:lnTo>
                    <a:pt x="13703" y="150901"/>
                  </a:lnTo>
                  <a:close/>
                </a:path>
                <a:path w="13970" h="281304">
                  <a:moveTo>
                    <a:pt x="13703" y="114300"/>
                  </a:moveTo>
                  <a:lnTo>
                    <a:pt x="0" y="114300"/>
                  </a:lnTo>
                  <a:lnTo>
                    <a:pt x="0" y="130759"/>
                  </a:lnTo>
                  <a:lnTo>
                    <a:pt x="13703" y="130759"/>
                  </a:lnTo>
                  <a:lnTo>
                    <a:pt x="13703" y="114300"/>
                  </a:lnTo>
                  <a:close/>
                </a:path>
                <a:path w="13970" h="281304">
                  <a:moveTo>
                    <a:pt x="13703" y="77736"/>
                  </a:moveTo>
                  <a:lnTo>
                    <a:pt x="0" y="77736"/>
                  </a:lnTo>
                  <a:lnTo>
                    <a:pt x="0" y="94183"/>
                  </a:lnTo>
                  <a:lnTo>
                    <a:pt x="13703" y="94183"/>
                  </a:lnTo>
                  <a:lnTo>
                    <a:pt x="13703" y="77736"/>
                  </a:lnTo>
                  <a:close/>
                </a:path>
                <a:path w="13970" h="281304">
                  <a:moveTo>
                    <a:pt x="13703" y="37503"/>
                  </a:moveTo>
                  <a:lnTo>
                    <a:pt x="0" y="37503"/>
                  </a:lnTo>
                  <a:lnTo>
                    <a:pt x="0" y="53949"/>
                  </a:lnTo>
                  <a:lnTo>
                    <a:pt x="13703" y="53949"/>
                  </a:lnTo>
                  <a:lnTo>
                    <a:pt x="13703" y="37503"/>
                  </a:lnTo>
                  <a:close/>
                </a:path>
                <a:path w="13970" h="281304">
                  <a:moveTo>
                    <a:pt x="13703" y="0"/>
                  </a:moveTo>
                  <a:lnTo>
                    <a:pt x="0" y="0"/>
                  </a:lnTo>
                  <a:lnTo>
                    <a:pt x="0" y="16459"/>
                  </a:lnTo>
                  <a:lnTo>
                    <a:pt x="13703" y="16459"/>
                  </a:lnTo>
                  <a:lnTo>
                    <a:pt x="1370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279023" y="4208373"/>
              <a:ext cx="21590" cy="365125"/>
            </a:xfrm>
            <a:custGeom>
              <a:avLst/>
              <a:gdLst/>
              <a:ahLst/>
              <a:cxnLst/>
              <a:rect l="l" t="t" r="r" b="b"/>
              <a:pathLst>
                <a:path w="21589" h="365125">
                  <a:moveTo>
                    <a:pt x="21031" y="0"/>
                  </a:moveTo>
                  <a:lnTo>
                    <a:pt x="0" y="0"/>
                  </a:lnTo>
                  <a:lnTo>
                    <a:pt x="0" y="364858"/>
                  </a:lnTo>
                  <a:lnTo>
                    <a:pt x="21031" y="364858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285094" y="4213859"/>
              <a:ext cx="5080" cy="349885"/>
            </a:xfrm>
            <a:custGeom>
              <a:avLst/>
              <a:gdLst/>
              <a:ahLst/>
              <a:cxnLst/>
              <a:rect l="l" t="t" r="r" b="b"/>
              <a:pathLst>
                <a:path w="5079" h="349885">
                  <a:moveTo>
                    <a:pt x="4572" y="343814"/>
                  </a:moveTo>
                  <a:lnTo>
                    <a:pt x="0" y="343814"/>
                  </a:lnTo>
                  <a:lnTo>
                    <a:pt x="0" y="349300"/>
                  </a:lnTo>
                  <a:lnTo>
                    <a:pt x="4572" y="349300"/>
                  </a:lnTo>
                  <a:lnTo>
                    <a:pt x="4572" y="343814"/>
                  </a:lnTo>
                  <a:close/>
                </a:path>
                <a:path w="5079" h="349885">
                  <a:moveTo>
                    <a:pt x="4572" y="307238"/>
                  </a:moveTo>
                  <a:lnTo>
                    <a:pt x="0" y="307238"/>
                  </a:lnTo>
                  <a:lnTo>
                    <a:pt x="0" y="312737"/>
                  </a:lnTo>
                  <a:lnTo>
                    <a:pt x="4572" y="312737"/>
                  </a:lnTo>
                  <a:lnTo>
                    <a:pt x="4572" y="307238"/>
                  </a:lnTo>
                  <a:close/>
                </a:path>
                <a:path w="5079" h="349885">
                  <a:moveTo>
                    <a:pt x="4572" y="271576"/>
                  </a:moveTo>
                  <a:lnTo>
                    <a:pt x="0" y="271576"/>
                  </a:lnTo>
                  <a:lnTo>
                    <a:pt x="0" y="277075"/>
                  </a:lnTo>
                  <a:lnTo>
                    <a:pt x="4572" y="277075"/>
                  </a:lnTo>
                  <a:lnTo>
                    <a:pt x="4572" y="271576"/>
                  </a:lnTo>
                  <a:close/>
                </a:path>
                <a:path w="5079" h="349885">
                  <a:moveTo>
                    <a:pt x="4572" y="244144"/>
                  </a:moveTo>
                  <a:lnTo>
                    <a:pt x="0" y="244144"/>
                  </a:lnTo>
                  <a:lnTo>
                    <a:pt x="0" y="249643"/>
                  </a:lnTo>
                  <a:lnTo>
                    <a:pt x="4572" y="249643"/>
                  </a:lnTo>
                  <a:lnTo>
                    <a:pt x="4572" y="244144"/>
                  </a:lnTo>
                  <a:close/>
                </a:path>
                <a:path w="5079" h="349885">
                  <a:moveTo>
                    <a:pt x="4572" y="227685"/>
                  </a:moveTo>
                  <a:lnTo>
                    <a:pt x="0" y="227685"/>
                  </a:lnTo>
                  <a:lnTo>
                    <a:pt x="0" y="233184"/>
                  </a:lnTo>
                  <a:lnTo>
                    <a:pt x="4572" y="233184"/>
                  </a:lnTo>
                  <a:lnTo>
                    <a:pt x="4572" y="227685"/>
                  </a:lnTo>
                  <a:close/>
                </a:path>
                <a:path w="5079" h="349885">
                  <a:moveTo>
                    <a:pt x="4572" y="209397"/>
                  </a:moveTo>
                  <a:lnTo>
                    <a:pt x="0" y="209397"/>
                  </a:lnTo>
                  <a:lnTo>
                    <a:pt x="0" y="214884"/>
                  </a:lnTo>
                  <a:lnTo>
                    <a:pt x="4572" y="214884"/>
                  </a:lnTo>
                  <a:lnTo>
                    <a:pt x="4572" y="209397"/>
                  </a:lnTo>
                  <a:close/>
                </a:path>
                <a:path w="5079" h="349885">
                  <a:moveTo>
                    <a:pt x="4572" y="168249"/>
                  </a:moveTo>
                  <a:lnTo>
                    <a:pt x="0" y="168249"/>
                  </a:lnTo>
                  <a:lnTo>
                    <a:pt x="0" y="173748"/>
                  </a:lnTo>
                  <a:lnTo>
                    <a:pt x="4572" y="173748"/>
                  </a:lnTo>
                  <a:lnTo>
                    <a:pt x="4572" y="168249"/>
                  </a:lnTo>
                  <a:close/>
                </a:path>
                <a:path w="5079" h="349885">
                  <a:moveTo>
                    <a:pt x="4572" y="152704"/>
                  </a:moveTo>
                  <a:lnTo>
                    <a:pt x="0" y="152704"/>
                  </a:lnTo>
                  <a:lnTo>
                    <a:pt x="0" y="158203"/>
                  </a:lnTo>
                  <a:lnTo>
                    <a:pt x="4572" y="158203"/>
                  </a:lnTo>
                  <a:lnTo>
                    <a:pt x="4572" y="152704"/>
                  </a:lnTo>
                  <a:close/>
                </a:path>
                <a:path w="5079" h="349885">
                  <a:moveTo>
                    <a:pt x="4572" y="130784"/>
                  </a:moveTo>
                  <a:lnTo>
                    <a:pt x="0" y="130784"/>
                  </a:lnTo>
                  <a:lnTo>
                    <a:pt x="0" y="136245"/>
                  </a:lnTo>
                  <a:lnTo>
                    <a:pt x="4572" y="136245"/>
                  </a:lnTo>
                  <a:lnTo>
                    <a:pt x="4572" y="130784"/>
                  </a:lnTo>
                  <a:close/>
                </a:path>
                <a:path w="5079" h="349885">
                  <a:moveTo>
                    <a:pt x="4572" y="115214"/>
                  </a:moveTo>
                  <a:lnTo>
                    <a:pt x="0" y="115214"/>
                  </a:lnTo>
                  <a:lnTo>
                    <a:pt x="0" y="120700"/>
                  </a:lnTo>
                  <a:lnTo>
                    <a:pt x="4572" y="120700"/>
                  </a:lnTo>
                  <a:lnTo>
                    <a:pt x="4572" y="115214"/>
                  </a:lnTo>
                  <a:close/>
                </a:path>
                <a:path w="5079" h="349885">
                  <a:moveTo>
                    <a:pt x="4572" y="93268"/>
                  </a:moveTo>
                  <a:lnTo>
                    <a:pt x="0" y="93268"/>
                  </a:lnTo>
                  <a:lnTo>
                    <a:pt x="0" y="98755"/>
                  </a:lnTo>
                  <a:lnTo>
                    <a:pt x="4572" y="98755"/>
                  </a:lnTo>
                  <a:lnTo>
                    <a:pt x="4572" y="93268"/>
                  </a:lnTo>
                  <a:close/>
                </a:path>
                <a:path w="5079" h="349885">
                  <a:moveTo>
                    <a:pt x="4572" y="59448"/>
                  </a:moveTo>
                  <a:lnTo>
                    <a:pt x="0" y="59448"/>
                  </a:lnTo>
                  <a:lnTo>
                    <a:pt x="0" y="64935"/>
                  </a:lnTo>
                  <a:lnTo>
                    <a:pt x="4572" y="64935"/>
                  </a:lnTo>
                  <a:lnTo>
                    <a:pt x="4572" y="59448"/>
                  </a:lnTo>
                  <a:close/>
                </a:path>
                <a:path w="5079" h="349885">
                  <a:moveTo>
                    <a:pt x="4572" y="22872"/>
                  </a:moveTo>
                  <a:lnTo>
                    <a:pt x="0" y="22872"/>
                  </a:lnTo>
                  <a:lnTo>
                    <a:pt x="0" y="28346"/>
                  </a:lnTo>
                  <a:lnTo>
                    <a:pt x="4572" y="28346"/>
                  </a:lnTo>
                  <a:lnTo>
                    <a:pt x="4572" y="22872"/>
                  </a:lnTo>
                  <a:close/>
                </a:path>
                <a:path w="5079" h="349885">
                  <a:moveTo>
                    <a:pt x="4572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4572" y="5486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915547" y="3806049"/>
              <a:ext cx="13970" cy="281305"/>
            </a:xfrm>
            <a:custGeom>
              <a:avLst/>
              <a:gdLst/>
              <a:ahLst/>
              <a:cxnLst/>
              <a:rect l="l" t="t" r="r" b="b"/>
              <a:pathLst>
                <a:path w="13970" h="281304">
                  <a:moveTo>
                    <a:pt x="13716" y="264261"/>
                  </a:moveTo>
                  <a:lnTo>
                    <a:pt x="0" y="264261"/>
                  </a:lnTo>
                  <a:lnTo>
                    <a:pt x="0" y="280708"/>
                  </a:lnTo>
                  <a:lnTo>
                    <a:pt x="13716" y="280708"/>
                  </a:lnTo>
                  <a:lnTo>
                    <a:pt x="13716" y="264261"/>
                  </a:lnTo>
                  <a:close/>
                </a:path>
                <a:path w="13970" h="281304">
                  <a:moveTo>
                    <a:pt x="13716" y="226745"/>
                  </a:moveTo>
                  <a:lnTo>
                    <a:pt x="0" y="226745"/>
                  </a:lnTo>
                  <a:lnTo>
                    <a:pt x="0" y="243230"/>
                  </a:lnTo>
                  <a:lnTo>
                    <a:pt x="13716" y="243230"/>
                  </a:lnTo>
                  <a:lnTo>
                    <a:pt x="13716" y="226745"/>
                  </a:lnTo>
                  <a:close/>
                </a:path>
                <a:path w="13970" h="281304">
                  <a:moveTo>
                    <a:pt x="13716" y="189255"/>
                  </a:moveTo>
                  <a:lnTo>
                    <a:pt x="0" y="189255"/>
                  </a:lnTo>
                  <a:lnTo>
                    <a:pt x="0" y="205740"/>
                  </a:lnTo>
                  <a:lnTo>
                    <a:pt x="13716" y="205740"/>
                  </a:lnTo>
                  <a:lnTo>
                    <a:pt x="13716" y="189255"/>
                  </a:lnTo>
                  <a:close/>
                </a:path>
                <a:path w="13970" h="281304">
                  <a:moveTo>
                    <a:pt x="13716" y="150863"/>
                  </a:moveTo>
                  <a:lnTo>
                    <a:pt x="0" y="150863"/>
                  </a:lnTo>
                  <a:lnTo>
                    <a:pt x="0" y="167335"/>
                  </a:lnTo>
                  <a:lnTo>
                    <a:pt x="13716" y="167335"/>
                  </a:lnTo>
                  <a:lnTo>
                    <a:pt x="13716" y="150863"/>
                  </a:lnTo>
                  <a:close/>
                </a:path>
                <a:path w="13970" h="281304">
                  <a:moveTo>
                    <a:pt x="13716" y="114300"/>
                  </a:moveTo>
                  <a:lnTo>
                    <a:pt x="0" y="114300"/>
                  </a:lnTo>
                  <a:lnTo>
                    <a:pt x="0" y="130746"/>
                  </a:lnTo>
                  <a:lnTo>
                    <a:pt x="13716" y="130746"/>
                  </a:lnTo>
                  <a:lnTo>
                    <a:pt x="13716" y="114300"/>
                  </a:lnTo>
                  <a:close/>
                </a:path>
                <a:path w="13970" h="281304">
                  <a:moveTo>
                    <a:pt x="13716" y="77711"/>
                  </a:moveTo>
                  <a:lnTo>
                    <a:pt x="0" y="77711"/>
                  </a:lnTo>
                  <a:lnTo>
                    <a:pt x="0" y="94183"/>
                  </a:lnTo>
                  <a:lnTo>
                    <a:pt x="13716" y="94183"/>
                  </a:lnTo>
                  <a:lnTo>
                    <a:pt x="13716" y="77711"/>
                  </a:lnTo>
                  <a:close/>
                </a:path>
                <a:path w="13970" h="281304">
                  <a:moveTo>
                    <a:pt x="13716" y="37490"/>
                  </a:moveTo>
                  <a:lnTo>
                    <a:pt x="0" y="37490"/>
                  </a:lnTo>
                  <a:lnTo>
                    <a:pt x="0" y="53936"/>
                  </a:lnTo>
                  <a:lnTo>
                    <a:pt x="13716" y="53936"/>
                  </a:lnTo>
                  <a:lnTo>
                    <a:pt x="13716" y="37490"/>
                  </a:lnTo>
                  <a:close/>
                </a:path>
                <a:path w="13970" h="281304">
                  <a:moveTo>
                    <a:pt x="13716" y="0"/>
                  </a:moveTo>
                  <a:lnTo>
                    <a:pt x="0" y="0"/>
                  </a:lnTo>
                  <a:lnTo>
                    <a:pt x="0" y="16446"/>
                  </a:lnTo>
                  <a:lnTo>
                    <a:pt x="13716" y="16446"/>
                  </a:lnTo>
                  <a:lnTo>
                    <a:pt x="1371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866055" y="3765816"/>
              <a:ext cx="21590" cy="365125"/>
            </a:xfrm>
            <a:custGeom>
              <a:avLst/>
              <a:gdLst/>
              <a:ahLst/>
              <a:cxnLst/>
              <a:rect l="l" t="t" r="r" b="b"/>
              <a:pathLst>
                <a:path w="21589" h="365125">
                  <a:moveTo>
                    <a:pt x="21031" y="0"/>
                  </a:moveTo>
                  <a:lnTo>
                    <a:pt x="0" y="0"/>
                  </a:lnTo>
                  <a:lnTo>
                    <a:pt x="0" y="364845"/>
                  </a:lnTo>
                  <a:lnTo>
                    <a:pt x="21031" y="364845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872113" y="3771277"/>
              <a:ext cx="5080" cy="349885"/>
            </a:xfrm>
            <a:custGeom>
              <a:avLst/>
              <a:gdLst/>
              <a:ahLst/>
              <a:cxnLst/>
              <a:rect l="l" t="t" r="r" b="b"/>
              <a:pathLst>
                <a:path w="5079" h="349885">
                  <a:moveTo>
                    <a:pt x="4572" y="343827"/>
                  </a:moveTo>
                  <a:lnTo>
                    <a:pt x="0" y="343827"/>
                  </a:lnTo>
                  <a:lnTo>
                    <a:pt x="0" y="349326"/>
                  </a:lnTo>
                  <a:lnTo>
                    <a:pt x="4572" y="349326"/>
                  </a:lnTo>
                  <a:lnTo>
                    <a:pt x="4572" y="343827"/>
                  </a:lnTo>
                  <a:close/>
                </a:path>
                <a:path w="5079" h="349885">
                  <a:moveTo>
                    <a:pt x="4572" y="307251"/>
                  </a:moveTo>
                  <a:lnTo>
                    <a:pt x="0" y="307251"/>
                  </a:lnTo>
                  <a:lnTo>
                    <a:pt x="0" y="312737"/>
                  </a:lnTo>
                  <a:lnTo>
                    <a:pt x="4572" y="312737"/>
                  </a:lnTo>
                  <a:lnTo>
                    <a:pt x="4572" y="307251"/>
                  </a:lnTo>
                  <a:close/>
                </a:path>
                <a:path w="5079" h="349885">
                  <a:moveTo>
                    <a:pt x="4572" y="271576"/>
                  </a:moveTo>
                  <a:lnTo>
                    <a:pt x="0" y="271576"/>
                  </a:lnTo>
                  <a:lnTo>
                    <a:pt x="0" y="277075"/>
                  </a:lnTo>
                  <a:lnTo>
                    <a:pt x="4572" y="277075"/>
                  </a:lnTo>
                  <a:lnTo>
                    <a:pt x="4572" y="271576"/>
                  </a:lnTo>
                  <a:close/>
                </a:path>
                <a:path w="5079" h="349885">
                  <a:moveTo>
                    <a:pt x="4572" y="244157"/>
                  </a:moveTo>
                  <a:lnTo>
                    <a:pt x="0" y="244157"/>
                  </a:lnTo>
                  <a:lnTo>
                    <a:pt x="0" y="249656"/>
                  </a:lnTo>
                  <a:lnTo>
                    <a:pt x="4572" y="249656"/>
                  </a:lnTo>
                  <a:lnTo>
                    <a:pt x="4572" y="244157"/>
                  </a:lnTo>
                  <a:close/>
                </a:path>
                <a:path w="5079" h="349885">
                  <a:moveTo>
                    <a:pt x="4572" y="227711"/>
                  </a:moveTo>
                  <a:lnTo>
                    <a:pt x="0" y="227711"/>
                  </a:lnTo>
                  <a:lnTo>
                    <a:pt x="0" y="233184"/>
                  </a:lnTo>
                  <a:lnTo>
                    <a:pt x="4572" y="233184"/>
                  </a:lnTo>
                  <a:lnTo>
                    <a:pt x="4572" y="227711"/>
                  </a:lnTo>
                  <a:close/>
                </a:path>
                <a:path w="5079" h="349885">
                  <a:moveTo>
                    <a:pt x="4572" y="209423"/>
                  </a:moveTo>
                  <a:lnTo>
                    <a:pt x="0" y="209423"/>
                  </a:lnTo>
                  <a:lnTo>
                    <a:pt x="0" y="214909"/>
                  </a:lnTo>
                  <a:lnTo>
                    <a:pt x="4572" y="214909"/>
                  </a:lnTo>
                  <a:lnTo>
                    <a:pt x="4572" y="209423"/>
                  </a:lnTo>
                  <a:close/>
                </a:path>
                <a:path w="5079" h="349885">
                  <a:moveTo>
                    <a:pt x="4572" y="168275"/>
                  </a:moveTo>
                  <a:lnTo>
                    <a:pt x="0" y="168275"/>
                  </a:lnTo>
                  <a:lnTo>
                    <a:pt x="0" y="173761"/>
                  </a:lnTo>
                  <a:lnTo>
                    <a:pt x="4572" y="173761"/>
                  </a:lnTo>
                  <a:lnTo>
                    <a:pt x="4572" y="168275"/>
                  </a:lnTo>
                  <a:close/>
                </a:path>
                <a:path w="5079" h="349885">
                  <a:moveTo>
                    <a:pt x="4572" y="152717"/>
                  </a:moveTo>
                  <a:lnTo>
                    <a:pt x="0" y="152717"/>
                  </a:lnTo>
                  <a:lnTo>
                    <a:pt x="0" y="158216"/>
                  </a:lnTo>
                  <a:lnTo>
                    <a:pt x="4572" y="158216"/>
                  </a:lnTo>
                  <a:lnTo>
                    <a:pt x="4572" y="152717"/>
                  </a:lnTo>
                  <a:close/>
                </a:path>
                <a:path w="5079" h="349885">
                  <a:moveTo>
                    <a:pt x="4572" y="130771"/>
                  </a:moveTo>
                  <a:lnTo>
                    <a:pt x="0" y="130771"/>
                  </a:lnTo>
                  <a:lnTo>
                    <a:pt x="0" y="136271"/>
                  </a:lnTo>
                  <a:lnTo>
                    <a:pt x="4572" y="136271"/>
                  </a:lnTo>
                  <a:lnTo>
                    <a:pt x="4572" y="130771"/>
                  </a:lnTo>
                  <a:close/>
                </a:path>
                <a:path w="5079" h="349885">
                  <a:moveTo>
                    <a:pt x="4572" y="115227"/>
                  </a:moveTo>
                  <a:lnTo>
                    <a:pt x="0" y="115227"/>
                  </a:lnTo>
                  <a:lnTo>
                    <a:pt x="0" y="120726"/>
                  </a:lnTo>
                  <a:lnTo>
                    <a:pt x="4572" y="120726"/>
                  </a:lnTo>
                  <a:lnTo>
                    <a:pt x="4572" y="115227"/>
                  </a:lnTo>
                  <a:close/>
                </a:path>
                <a:path w="5079" h="349885">
                  <a:moveTo>
                    <a:pt x="4572" y="93281"/>
                  </a:moveTo>
                  <a:lnTo>
                    <a:pt x="0" y="93281"/>
                  </a:lnTo>
                  <a:lnTo>
                    <a:pt x="0" y="98767"/>
                  </a:lnTo>
                  <a:lnTo>
                    <a:pt x="4572" y="98767"/>
                  </a:lnTo>
                  <a:lnTo>
                    <a:pt x="4572" y="93281"/>
                  </a:lnTo>
                  <a:close/>
                </a:path>
                <a:path w="5079" h="349885">
                  <a:moveTo>
                    <a:pt x="4572" y="59448"/>
                  </a:moveTo>
                  <a:lnTo>
                    <a:pt x="0" y="59448"/>
                  </a:lnTo>
                  <a:lnTo>
                    <a:pt x="0" y="64935"/>
                  </a:lnTo>
                  <a:lnTo>
                    <a:pt x="4572" y="64935"/>
                  </a:lnTo>
                  <a:lnTo>
                    <a:pt x="4572" y="59448"/>
                  </a:lnTo>
                  <a:close/>
                </a:path>
                <a:path w="5079" h="349885">
                  <a:moveTo>
                    <a:pt x="4572" y="22872"/>
                  </a:moveTo>
                  <a:lnTo>
                    <a:pt x="0" y="22872"/>
                  </a:lnTo>
                  <a:lnTo>
                    <a:pt x="0" y="28359"/>
                  </a:lnTo>
                  <a:lnTo>
                    <a:pt x="4572" y="28359"/>
                  </a:lnTo>
                  <a:lnTo>
                    <a:pt x="4572" y="22872"/>
                  </a:lnTo>
                  <a:close/>
                </a:path>
                <a:path w="5079" h="349885">
                  <a:moveTo>
                    <a:pt x="4572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4572" y="5499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915547" y="4258665"/>
              <a:ext cx="13970" cy="281305"/>
            </a:xfrm>
            <a:custGeom>
              <a:avLst/>
              <a:gdLst/>
              <a:ahLst/>
              <a:cxnLst/>
              <a:rect l="l" t="t" r="r" b="b"/>
              <a:pathLst>
                <a:path w="13970" h="281304">
                  <a:moveTo>
                    <a:pt x="13716" y="264261"/>
                  </a:moveTo>
                  <a:lnTo>
                    <a:pt x="0" y="264261"/>
                  </a:lnTo>
                  <a:lnTo>
                    <a:pt x="0" y="280720"/>
                  </a:lnTo>
                  <a:lnTo>
                    <a:pt x="13716" y="280720"/>
                  </a:lnTo>
                  <a:lnTo>
                    <a:pt x="13716" y="264261"/>
                  </a:lnTo>
                  <a:close/>
                </a:path>
                <a:path w="13970" h="281304">
                  <a:moveTo>
                    <a:pt x="13716" y="226771"/>
                  </a:moveTo>
                  <a:lnTo>
                    <a:pt x="0" y="226771"/>
                  </a:lnTo>
                  <a:lnTo>
                    <a:pt x="0" y="243243"/>
                  </a:lnTo>
                  <a:lnTo>
                    <a:pt x="13716" y="243243"/>
                  </a:lnTo>
                  <a:lnTo>
                    <a:pt x="13716" y="226771"/>
                  </a:lnTo>
                  <a:close/>
                </a:path>
                <a:path w="13970" h="281304">
                  <a:moveTo>
                    <a:pt x="13716" y="189280"/>
                  </a:moveTo>
                  <a:lnTo>
                    <a:pt x="0" y="189280"/>
                  </a:lnTo>
                  <a:lnTo>
                    <a:pt x="0" y="205740"/>
                  </a:lnTo>
                  <a:lnTo>
                    <a:pt x="13716" y="205740"/>
                  </a:lnTo>
                  <a:lnTo>
                    <a:pt x="13716" y="189280"/>
                  </a:lnTo>
                  <a:close/>
                </a:path>
                <a:path w="13970" h="281304">
                  <a:moveTo>
                    <a:pt x="13716" y="150888"/>
                  </a:moveTo>
                  <a:lnTo>
                    <a:pt x="0" y="150888"/>
                  </a:lnTo>
                  <a:lnTo>
                    <a:pt x="0" y="167347"/>
                  </a:lnTo>
                  <a:lnTo>
                    <a:pt x="13716" y="167347"/>
                  </a:lnTo>
                  <a:lnTo>
                    <a:pt x="13716" y="150888"/>
                  </a:lnTo>
                  <a:close/>
                </a:path>
                <a:path w="13970" h="281304">
                  <a:moveTo>
                    <a:pt x="13716" y="114300"/>
                  </a:moveTo>
                  <a:lnTo>
                    <a:pt x="0" y="114300"/>
                  </a:lnTo>
                  <a:lnTo>
                    <a:pt x="0" y="130771"/>
                  </a:lnTo>
                  <a:lnTo>
                    <a:pt x="13716" y="130771"/>
                  </a:lnTo>
                  <a:lnTo>
                    <a:pt x="13716" y="114300"/>
                  </a:lnTo>
                  <a:close/>
                </a:path>
                <a:path w="13970" h="281304">
                  <a:moveTo>
                    <a:pt x="13716" y="77736"/>
                  </a:moveTo>
                  <a:lnTo>
                    <a:pt x="0" y="77736"/>
                  </a:lnTo>
                  <a:lnTo>
                    <a:pt x="0" y="94183"/>
                  </a:lnTo>
                  <a:lnTo>
                    <a:pt x="13716" y="94183"/>
                  </a:lnTo>
                  <a:lnTo>
                    <a:pt x="13716" y="77736"/>
                  </a:lnTo>
                  <a:close/>
                </a:path>
                <a:path w="13970" h="281304">
                  <a:moveTo>
                    <a:pt x="13716" y="37503"/>
                  </a:moveTo>
                  <a:lnTo>
                    <a:pt x="0" y="37503"/>
                  </a:lnTo>
                  <a:lnTo>
                    <a:pt x="0" y="53949"/>
                  </a:lnTo>
                  <a:lnTo>
                    <a:pt x="13716" y="53949"/>
                  </a:lnTo>
                  <a:lnTo>
                    <a:pt x="13716" y="37503"/>
                  </a:lnTo>
                  <a:close/>
                </a:path>
                <a:path w="13970" h="281304">
                  <a:moveTo>
                    <a:pt x="13716" y="0"/>
                  </a:moveTo>
                  <a:lnTo>
                    <a:pt x="0" y="0"/>
                  </a:lnTo>
                  <a:lnTo>
                    <a:pt x="0" y="16471"/>
                  </a:lnTo>
                  <a:lnTo>
                    <a:pt x="13716" y="16471"/>
                  </a:lnTo>
                  <a:lnTo>
                    <a:pt x="1371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866055" y="4218431"/>
              <a:ext cx="21590" cy="365125"/>
            </a:xfrm>
            <a:custGeom>
              <a:avLst/>
              <a:gdLst/>
              <a:ahLst/>
              <a:cxnLst/>
              <a:rect l="l" t="t" r="r" b="b"/>
              <a:pathLst>
                <a:path w="21589" h="365125">
                  <a:moveTo>
                    <a:pt x="21031" y="0"/>
                  </a:moveTo>
                  <a:lnTo>
                    <a:pt x="0" y="0"/>
                  </a:lnTo>
                  <a:lnTo>
                    <a:pt x="0" y="364858"/>
                  </a:lnTo>
                  <a:lnTo>
                    <a:pt x="21031" y="364858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872113" y="4223905"/>
              <a:ext cx="5080" cy="349885"/>
            </a:xfrm>
            <a:custGeom>
              <a:avLst/>
              <a:gdLst/>
              <a:ahLst/>
              <a:cxnLst/>
              <a:rect l="l" t="t" r="r" b="b"/>
              <a:pathLst>
                <a:path w="5079" h="349885">
                  <a:moveTo>
                    <a:pt x="4572" y="343827"/>
                  </a:moveTo>
                  <a:lnTo>
                    <a:pt x="0" y="343827"/>
                  </a:lnTo>
                  <a:lnTo>
                    <a:pt x="0" y="349326"/>
                  </a:lnTo>
                  <a:lnTo>
                    <a:pt x="4572" y="349326"/>
                  </a:lnTo>
                  <a:lnTo>
                    <a:pt x="4572" y="343827"/>
                  </a:lnTo>
                  <a:close/>
                </a:path>
                <a:path w="5079" h="349885">
                  <a:moveTo>
                    <a:pt x="4572" y="307238"/>
                  </a:moveTo>
                  <a:lnTo>
                    <a:pt x="0" y="307238"/>
                  </a:lnTo>
                  <a:lnTo>
                    <a:pt x="0" y="312737"/>
                  </a:lnTo>
                  <a:lnTo>
                    <a:pt x="4572" y="312737"/>
                  </a:lnTo>
                  <a:lnTo>
                    <a:pt x="4572" y="307238"/>
                  </a:lnTo>
                  <a:close/>
                </a:path>
                <a:path w="5079" h="349885">
                  <a:moveTo>
                    <a:pt x="4572" y="271589"/>
                  </a:moveTo>
                  <a:lnTo>
                    <a:pt x="0" y="271589"/>
                  </a:lnTo>
                  <a:lnTo>
                    <a:pt x="0" y="277088"/>
                  </a:lnTo>
                  <a:lnTo>
                    <a:pt x="4572" y="277088"/>
                  </a:lnTo>
                  <a:lnTo>
                    <a:pt x="4572" y="271589"/>
                  </a:lnTo>
                  <a:close/>
                </a:path>
                <a:path w="5079" h="349885">
                  <a:moveTo>
                    <a:pt x="4572" y="244170"/>
                  </a:moveTo>
                  <a:lnTo>
                    <a:pt x="0" y="244170"/>
                  </a:lnTo>
                  <a:lnTo>
                    <a:pt x="0" y="249656"/>
                  </a:lnTo>
                  <a:lnTo>
                    <a:pt x="4572" y="249656"/>
                  </a:lnTo>
                  <a:lnTo>
                    <a:pt x="4572" y="244170"/>
                  </a:lnTo>
                  <a:close/>
                </a:path>
                <a:path w="5079" h="349885">
                  <a:moveTo>
                    <a:pt x="4572" y="227698"/>
                  </a:moveTo>
                  <a:lnTo>
                    <a:pt x="0" y="227698"/>
                  </a:lnTo>
                  <a:lnTo>
                    <a:pt x="0" y="233184"/>
                  </a:lnTo>
                  <a:lnTo>
                    <a:pt x="4572" y="233184"/>
                  </a:lnTo>
                  <a:lnTo>
                    <a:pt x="4572" y="227698"/>
                  </a:lnTo>
                  <a:close/>
                </a:path>
                <a:path w="5079" h="349885">
                  <a:moveTo>
                    <a:pt x="4572" y="209423"/>
                  </a:moveTo>
                  <a:lnTo>
                    <a:pt x="0" y="209423"/>
                  </a:lnTo>
                  <a:lnTo>
                    <a:pt x="0" y="214896"/>
                  </a:lnTo>
                  <a:lnTo>
                    <a:pt x="4572" y="214896"/>
                  </a:lnTo>
                  <a:lnTo>
                    <a:pt x="4572" y="209423"/>
                  </a:lnTo>
                  <a:close/>
                </a:path>
                <a:path w="5079" h="349885">
                  <a:moveTo>
                    <a:pt x="4572" y="168275"/>
                  </a:moveTo>
                  <a:lnTo>
                    <a:pt x="0" y="168275"/>
                  </a:lnTo>
                  <a:lnTo>
                    <a:pt x="0" y="173748"/>
                  </a:lnTo>
                  <a:lnTo>
                    <a:pt x="4572" y="173748"/>
                  </a:lnTo>
                  <a:lnTo>
                    <a:pt x="4572" y="168275"/>
                  </a:lnTo>
                  <a:close/>
                </a:path>
                <a:path w="5079" h="349885">
                  <a:moveTo>
                    <a:pt x="4572" y="152730"/>
                  </a:moveTo>
                  <a:lnTo>
                    <a:pt x="0" y="152730"/>
                  </a:lnTo>
                  <a:lnTo>
                    <a:pt x="0" y="158216"/>
                  </a:lnTo>
                  <a:lnTo>
                    <a:pt x="4572" y="158216"/>
                  </a:lnTo>
                  <a:lnTo>
                    <a:pt x="4572" y="152730"/>
                  </a:lnTo>
                  <a:close/>
                </a:path>
                <a:path w="5079" h="349885">
                  <a:moveTo>
                    <a:pt x="4572" y="130784"/>
                  </a:moveTo>
                  <a:lnTo>
                    <a:pt x="0" y="130784"/>
                  </a:lnTo>
                  <a:lnTo>
                    <a:pt x="0" y="136258"/>
                  </a:lnTo>
                  <a:lnTo>
                    <a:pt x="4572" y="136258"/>
                  </a:lnTo>
                  <a:lnTo>
                    <a:pt x="4572" y="130784"/>
                  </a:lnTo>
                  <a:close/>
                </a:path>
                <a:path w="5079" h="349885">
                  <a:moveTo>
                    <a:pt x="4572" y="115227"/>
                  </a:moveTo>
                  <a:lnTo>
                    <a:pt x="0" y="115227"/>
                  </a:lnTo>
                  <a:lnTo>
                    <a:pt x="0" y="120726"/>
                  </a:lnTo>
                  <a:lnTo>
                    <a:pt x="4572" y="120726"/>
                  </a:lnTo>
                  <a:lnTo>
                    <a:pt x="4572" y="115227"/>
                  </a:lnTo>
                  <a:close/>
                </a:path>
                <a:path w="5079" h="349885">
                  <a:moveTo>
                    <a:pt x="4572" y="93294"/>
                  </a:moveTo>
                  <a:lnTo>
                    <a:pt x="0" y="93294"/>
                  </a:lnTo>
                  <a:lnTo>
                    <a:pt x="0" y="98780"/>
                  </a:lnTo>
                  <a:lnTo>
                    <a:pt x="4572" y="98780"/>
                  </a:lnTo>
                  <a:lnTo>
                    <a:pt x="4572" y="93294"/>
                  </a:lnTo>
                  <a:close/>
                </a:path>
                <a:path w="5079" h="349885">
                  <a:moveTo>
                    <a:pt x="4572" y="59448"/>
                  </a:moveTo>
                  <a:lnTo>
                    <a:pt x="0" y="59448"/>
                  </a:lnTo>
                  <a:lnTo>
                    <a:pt x="0" y="64947"/>
                  </a:lnTo>
                  <a:lnTo>
                    <a:pt x="4572" y="64947"/>
                  </a:lnTo>
                  <a:lnTo>
                    <a:pt x="4572" y="59448"/>
                  </a:lnTo>
                  <a:close/>
                </a:path>
                <a:path w="5079" h="349885">
                  <a:moveTo>
                    <a:pt x="4572" y="22872"/>
                  </a:moveTo>
                  <a:lnTo>
                    <a:pt x="0" y="22872"/>
                  </a:lnTo>
                  <a:lnTo>
                    <a:pt x="0" y="28359"/>
                  </a:lnTo>
                  <a:lnTo>
                    <a:pt x="4572" y="28359"/>
                  </a:lnTo>
                  <a:lnTo>
                    <a:pt x="4572" y="22872"/>
                  </a:lnTo>
                  <a:close/>
                </a:path>
                <a:path w="5079" h="349885">
                  <a:moveTo>
                    <a:pt x="4572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4572" y="5499"/>
                  </a:lnTo>
                  <a:lnTo>
                    <a:pt x="457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418533" y="3800245"/>
              <a:ext cx="8890" cy="281305"/>
            </a:xfrm>
            <a:custGeom>
              <a:avLst/>
              <a:gdLst/>
              <a:ahLst/>
              <a:cxnLst/>
              <a:rect l="l" t="t" r="r" b="b"/>
              <a:pathLst>
                <a:path w="8889" h="281304">
                  <a:moveTo>
                    <a:pt x="8432" y="264261"/>
                  </a:moveTo>
                  <a:lnTo>
                    <a:pt x="0" y="264261"/>
                  </a:lnTo>
                  <a:lnTo>
                    <a:pt x="0" y="280720"/>
                  </a:lnTo>
                  <a:lnTo>
                    <a:pt x="8432" y="280720"/>
                  </a:lnTo>
                  <a:lnTo>
                    <a:pt x="8432" y="264261"/>
                  </a:lnTo>
                  <a:close/>
                </a:path>
                <a:path w="8889" h="281304">
                  <a:moveTo>
                    <a:pt x="8432" y="226783"/>
                  </a:moveTo>
                  <a:lnTo>
                    <a:pt x="0" y="226783"/>
                  </a:lnTo>
                  <a:lnTo>
                    <a:pt x="0" y="243230"/>
                  </a:lnTo>
                  <a:lnTo>
                    <a:pt x="8432" y="243230"/>
                  </a:lnTo>
                  <a:lnTo>
                    <a:pt x="8432" y="226783"/>
                  </a:lnTo>
                  <a:close/>
                </a:path>
                <a:path w="8889" h="281304">
                  <a:moveTo>
                    <a:pt x="8432" y="189280"/>
                  </a:moveTo>
                  <a:lnTo>
                    <a:pt x="0" y="189280"/>
                  </a:lnTo>
                  <a:lnTo>
                    <a:pt x="0" y="205740"/>
                  </a:lnTo>
                  <a:lnTo>
                    <a:pt x="8432" y="205740"/>
                  </a:lnTo>
                  <a:lnTo>
                    <a:pt x="8432" y="189280"/>
                  </a:lnTo>
                  <a:close/>
                </a:path>
                <a:path w="8889" h="281304">
                  <a:moveTo>
                    <a:pt x="8432" y="150888"/>
                  </a:moveTo>
                  <a:lnTo>
                    <a:pt x="0" y="150888"/>
                  </a:lnTo>
                  <a:lnTo>
                    <a:pt x="0" y="167347"/>
                  </a:lnTo>
                  <a:lnTo>
                    <a:pt x="8432" y="167347"/>
                  </a:lnTo>
                  <a:lnTo>
                    <a:pt x="8432" y="150888"/>
                  </a:lnTo>
                  <a:close/>
                </a:path>
                <a:path w="8889" h="281304">
                  <a:moveTo>
                    <a:pt x="8432" y="114300"/>
                  </a:moveTo>
                  <a:lnTo>
                    <a:pt x="0" y="114300"/>
                  </a:lnTo>
                  <a:lnTo>
                    <a:pt x="0" y="130759"/>
                  </a:lnTo>
                  <a:lnTo>
                    <a:pt x="8432" y="130759"/>
                  </a:lnTo>
                  <a:lnTo>
                    <a:pt x="8432" y="114300"/>
                  </a:lnTo>
                  <a:close/>
                </a:path>
                <a:path w="8889" h="281304">
                  <a:moveTo>
                    <a:pt x="8432" y="77711"/>
                  </a:moveTo>
                  <a:lnTo>
                    <a:pt x="0" y="77711"/>
                  </a:lnTo>
                  <a:lnTo>
                    <a:pt x="0" y="94195"/>
                  </a:lnTo>
                  <a:lnTo>
                    <a:pt x="8432" y="94195"/>
                  </a:lnTo>
                  <a:lnTo>
                    <a:pt x="8432" y="77711"/>
                  </a:lnTo>
                  <a:close/>
                </a:path>
                <a:path w="8889" h="281304">
                  <a:moveTo>
                    <a:pt x="8432" y="37490"/>
                  </a:moveTo>
                  <a:lnTo>
                    <a:pt x="0" y="37490"/>
                  </a:lnTo>
                  <a:lnTo>
                    <a:pt x="0" y="53949"/>
                  </a:lnTo>
                  <a:lnTo>
                    <a:pt x="8432" y="53949"/>
                  </a:lnTo>
                  <a:lnTo>
                    <a:pt x="8432" y="37490"/>
                  </a:lnTo>
                  <a:close/>
                </a:path>
                <a:path w="8889" h="281304">
                  <a:moveTo>
                    <a:pt x="8432" y="0"/>
                  </a:moveTo>
                  <a:lnTo>
                    <a:pt x="0" y="0"/>
                  </a:lnTo>
                  <a:lnTo>
                    <a:pt x="0" y="16459"/>
                  </a:lnTo>
                  <a:lnTo>
                    <a:pt x="8432" y="16459"/>
                  </a:lnTo>
                  <a:lnTo>
                    <a:pt x="843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388129" y="3760012"/>
              <a:ext cx="13335" cy="365125"/>
            </a:xfrm>
            <a:custGeom>
              <a:avLst/>
              <a:gdLst/>
              <a:ahLst/>
              <a:cxnLst/>
              <a:rect l="l" t="t" r="r" b="b"/>
              <a:pathLst>
                <a:path w="13335" h="365125">
                  <a:moveTo>
                    <a:pt x="12928" y="0"/>
                  </a:moveTo>
                  <a:lnTo>
                    <a:pt x="0" y="0"/>
                  </a:lnTo>
                  <a:lnTo>
                    <a:pt x="0" y="364845"/>
                  </a:lnTo>
                  <a:lnTo>
                    <a:pt x="12928" y="364845"/>
                  </a:lnTo>
                  <a:lnTo>
                    <a:pt x="12928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391863" y="3765498"/>
              <a:ext cx="3175" cy="349885"/>
            </a:xfrm>
            <a:custGeom>
              <a:avLst/>
              <a:gdLst/>
              <a:ahLst/>
              <a:cxnLst/>
              <a:rect l="l" t="t" r="r" b="b"/>
              <a:pathLst>
                <a:path w="3175" h="349885">
                  <a:moveTo>
                    <a:pt x="2806" y="343814"/>
                  </a:moveTo>
                  <a:lnTo>
                    <a:pt x="0" y="343814"/>
                  </a:lnTo>
                  <a:lnTo>
                    <a:pt x="0" y="349300"/>
                  </a:lnTo>
                  <a:lnTo>
                    <a:pt x="2806" y="349300"/>
                  </a:lnTo>
                  <a:lnTo>
                    <a:pt x="2806" y="343814"/>
                  </a:lnTo>
                  <a:close/>
                </a:path>
                <a:path w="3175" h="349885">
                  <a:moveTo>
                    <a:pt x="2806" y="307251"/>
                  </a:moveTo>
                  <a:lnTo>
                    <a:pt x="0" y="307251"/>
                  </a:lnTo>
                  <a:lnTo>
                    <a:pt x="0" y="312737"/>
                  </a:lnTo>
                  <a:lnTo>
                    <a:pt x="2806" y="312737"/>
                  </a:lnTo>
                  <a:lnTo>
                    <a:pt x="2806" y="307251"/>
                  </a:lnTo>
                  <a:close/>
                </a:path>
                <a:path w="3175" h="349885">
                  <a:moveTo>
                    <a:pt x="2806" y="271576"/>
                  </a:moveTo>
                  <a:lnTo>
                    <a:pt x="0" y="271576"/>
                  </a:lnTo>
                  <a:lnTo>
                    <a:pt x="0" y="277063"/>
                  </a:lnTo>
                  <a:lnTo>
                    <a:pt x="2806" y="277063"/>
                  </a:lnTo>
                  <a:lnTo>
                    <a:pt x="2806" y="271576"/>
                  </a:lnTo>
                  <a:close/>
                </a:path>
                <a:path w="3175" h="349885">
                  <a:moveTo>
                    <a:pt x="2806" y="244144"/>
                  </a:moveTo>
                  <a:lnTo>
                    <a:pt x="0" y="244144"/>
                  </a:lnTo>
                  <a:lnTo>
                    <a:pt x="0" y="249631"/>
                  </a:lnTo>
                  <a:lnTo>
                    <a:pt x="2806" y="249631"/>
                  </a:lnTo>
                  <a:lnTo>
                    <a:pt x="2806" y="244144"/>
                  </a:lnTo>
                  <a:close/>
                </a:path>
                <a:path w="3175" h="349885">
                  <a:moveTo>
                    <a:pt x="2806" y="227698"/>
                  </a:moveTo>
                  <a:lnTo>
                    <a:pt x="0" y="227698"/>
                  </a:lnTo>
                  <a:lnTo>
                    <a:pt x="0" y="233184"/>
                  </a:lnTo>
                  <a:lnTo>
                    <a:pt x="2806" y="233184"/>
                  </a:lnTo>
                  <a:lnTo>
                    <a:pt x="2806" y="227698"/>
                  </a:lnTo>
                  <a:close/>
                </a:path>
                <a:path w="3175" h="349885">
                  <a:moveTo>
                    <a:pt x="2806" y="209397"/>
                  </a:moveTo>
                  <a:lnTo>
                    <a:pt x="0" y="209397"/>
                  </a:lnTo>
                  <a:lnTo>
                    <a:pt x="0" y="214896"/>
                  </a:lnTo>
                  <a:lnTo>
                    <a:pt x="2806" y="214896"/>
                  </a:lnTo>
                  <a:lnTo>
                    <a:pt x="2806" y="209397"/>
                  </a:lnTo>
                  <a:close/>
                </a:path>
                <a:path w="3175" h="349885">
                  <a:moveTo>
                    <a:pt x="2806" y="168236"/>
                  </a:moveTo>
                  <a:lnTo>
                    <a:pt x="0" y="168236"/>
                  </a:lnTo>
                  <a:lnTo>
                    <a:pt x="0" y="173736"/>
                  </a:lnTo>
                  <a:lnTo>
                    <a:pt x="2806" y="173736"/>
                  </a:lnTo>
                  <a:lnTo>
                    <a:pt x="2806" y="168236"/>
                  </a:lnTo>
                  <a:close/>
                </a:path>
                <a:path w="3175" h="349885">
                  <a:moveTo>
                    <a:pt x="2806" y="152704"/>
                  </a:moveTo>
                  <a:lnTo>
                    <a:pt x="0" y="152704"/>
                  </a:lnTo>
                  <a:lnTo>
                    <a:pt x="0" y="158191"/>
                  </a:lnTo>
                  <a:lnTo>
                    <a:pt x="2806" y="158191"/>
                  </a:lnTo>
                  <a:lnTo>
                    <a:pt x="2806" y="152704"/>
                  </a:lnTo>
                  <a:close/>
                </a:path>
                <a:path w="3175" h="349885">
                  <a:moveTo>
                    <a:pt x="2806" y="130746"/>
                  </a:moveTo>
                  <a:lnTo>
                    <a:pt x="0" y="130746"/>
                  </a:lnTo>
                  <a:lnTo>
                    <a:pt x="0" y="136245"/>
                  </a:lnTo>
                  <a:lnTo>
                    <a:pt x="2806" y="136245"/>
                  </a:lnTo>
                  <a:lnTo>
                    <a:pt x="2806" y="130746"/>
                  </a:lnTo>
                  <a:close/>
                </a:path>
                <a:path w="3175" h="349885">
                  <a:moveTo>
                    <a:pt x="2806" y="115214"/>
                  </a:moveTo>
                  <a:lnTo>
                    <a:pt x="0" y="115214"/>
                  </a:lnTo>
                  <a:lnTo>
                    <a:pt x="0" y="120700"/>
                  </a:lnTo>
                  <a:lnTo>
                    <a:pt x="2806" y="120700"/>
                  </a:lnTo>
                  <a:lnTo>
                    <a:pt x="2806" y="115214"/>
                  </a:lnTo>
                  <a:close/>
                </a:path>
                <a:path w="3175" h="349885">
                  <a:moveTo>
                    <a:pt x="2806" y="93256"/>
                  </a:moveTo>
                  <a:lnTo>
                    <a:pt x="0" y="93256"/>
                  </a:lnTo>
                  <a:lnTo>
                    <a:pt x="0" y="98755"/>
                  </a:lnTo>
                  <a:lnTo>
                    <a:pt x="2806" y="98755"/>
                  </a:lnTo>
                  <a:lnTo>
                    <a:pt x="2806" y="93256"/>
                  </a:lnTo>
                  <a:close/>
                </a:path>
                <a:path w="3175" h="349885">
                  <a:moveTo>
                    <a:pt x="2806" y="59436"/>
                  </a:moveTo>
                  <a:lnTo>
                    <a:pt x="0" y="59436"/>
                  </a:lnTo>
                  <a:lnTo>
                    <a:pt x="0" y="64935"/>
                  </a:lnTo>
                  <a:lnTo>
                    <a:pt x="2806" y="64935"/>
                  </a:lnTo>
                  <a:lnTo>
                    <a:pt x="2806" y="59436"/>
                  </a:lnTo>
                  <a:close/>
                </a:path>
                <a:path w="3175" h="349885">
                  <a:moveTo>
                    <a:pt x="2806" y="22860"/>
                  </a:moveTo>
                  <a:lnTo>
                    <a:pt x="0" y="22860"/>
                  </a:lnTo>
                  <a:lnTo>
                    <a:pt x="0" y="28346"/>
                  </a:lnTo>
                  <a:lnTo>
                    <a:pt x="2806" y="28346"/>
                  </a:lnTo>
                  <a:lnTo>
                    <a:pt x="2806" y="22860"/>
                  </a:lnTo>
                  <a:close/>
                </a:path>
                <a:path w="3175" h="349885">
                  <a:moveTo>
                    <a:pt x="280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2806" y="5486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420959" y="4258665"/>
              <a:ext cx="8890" cy="281305"/>
            </a:xfrm>
            <a:custGeom>
              <a:avLst/>
              <a:gdLst/>
              <a:ahLst/>
              <a:cxnLst/>
              <a:rect l="l" t="t" r="r" b="b"/>
              <a:pathLst>
                <a:path w="8889" h="281304">
                  <a:moveTo>
                    <a:pt x="8445" y="264261"/>
                  </a:moveTo>
                  <a:lnTo>
                    <a:pt x="0" y="264261"/>
                  </a:lnTo>
                  <a:lnTo>
                    <a:pt x="0" y="280720"/>
                  </a:lnTo>
                  <a:lnTo>
                    <a:pt x="8445" y="280720"/>
                  </a:lnTo>
                  <a:lnTo>
                    <a:pt x="8445" y="264261"/>
                  </a:lnTo>
                  <a:close/>
                </a:path>
                <a:path w="8889" h="281304">
                  <a:moveTo>
                    <a:pt x="8445" y="226771"/>
                  </a:moveTo>
                  <a:lnTo>
                    <a:pt x="0" y="226771"/>
                  </a:lnTo>
                  <a:lnTo>
                    <a:pt x="0" y="243230"/>
                  </a:lnTo>
                  <a:lnTo>
                    <a:pt x="8445" y="243230"/>
                  </a:lnTo>
                  <a:lnTo>
                    <a:pt x="8445" y="226771"/>
                  </a:lnTo>
                  <a:close/>
                </a:path>
                <a:path w="8889" h="281304">
                  <a:moveTo>
                    <a:pt x="8445" y="189280"/>
                  </a:moveTo>
                  <a:lnTo>
                    <a:pt x="0" y="189280"/>
                  </a:lnTo>
                  <a:lnTo>
                    <a:pt x="0" y="205740"/>
                  </a:lnTo>
                  <a:lnTo>
                    <a:pt x="8445" y="205740"/>
                  </a:lnTo>
                  <a:lnTo>
                    <a:pt x="8445" y="189280"/>
                  </a:lnTo>
                  <a:close/>
                </a:path>
                <a:path w="8889" h="281304">
                  <a:moveTo>
                    <a:pt x="8445" y="150876"/>
                  </a:moveTo>
                  <a:lnTo>
                    <a:pt x="0" y="150876"/>
                  </a:lnTo>
                  <a:lnTo>
                    <a:pt x="0" y="167347"/>
                  </a:lnTo>
                  <a:lnTo>
                    <a:pt x="8445" y="167347"/>
                  </a:lnTo>
                  <a:lnTo>
                    <a:pt x="8445" y="150876"/>
                  </a:lnTo>
                  <a:close/>
                </a:path>
                <a:path w="8889" h="281304">
                  <a:moveTo>
                    <a:pt x="8445" y="114300"/>
                  </a:moveTo>
                  <a:lnTo>
                    <a:pt x="0" y="114300"/>
                  </a:lnTo>
                  <a:lnTo>
                    <a:pt x="0" y="130771"/>
                  </a:lnTo>
                  <a:lnTo>
                    <a:pt x="8445" y="130771"/>
                  </a:lnTo>
                  <a:lnTo>
                    <a:pt x="8445" y="114300"/>
                  </a:lnTo>
                  <a:close/>
                </a:path>
                <a:path w="8889" h="281304">
                  <a:moveTo>
                    <a:pt x="8445" y="77736"/>
                  </a:moveTo>
                  <a:lnTo>
                    <a:pt x="0" y="77736"/>
                  </a:lnTo>
                  <a:lnTo>
                    <a:pt x="0" y="94183"/>
                  </a:lnTo>
                  <a:lnTo>
                    <a:pt x="8445" y="94183"/>
                  </a:lnTo>
                  <a:lnTo>
                    <a:pt x="8445" y="77736"/>
                  </a:lnTo>
                  <a:close/>
                </a:path>
                <a:path w="8889" h="281304">
                  <a:moveTo>
                    <a:pt x="8445" y="37490"/>
                  </a:moveTo>
                  <a:lnTo>
                    <a:pt x="0" y="37490"/>
                  </a:lnTo>
                  <a:lnTo>
                    <a:pt x="0" y="53936"/>
                  </a:lnTo>
                  <a:lnTo>
                    <a:pt x="8445" y="53936"/>
                  </a:lnTo>
                  <a:lnTo>
                    <a:pt x="8445" y="37490"/>
                  </a:lnTo>
                  <a:close/>
                </a:path>
                <a:path w="8889" h="281304">
                  <a:moveTo>
                    <a:pt x="8445" y="0"/>
                  </a:moveTo>
                  <a:lnTo>
                    <a:pt x="0" y="0"/>
                  </a:lnTo>
                  <a:lnTo>
                    <a:pt x="0" y="16471"/>
                  </a:lnTo>
                  <a:lnTo>
                    <a:pt x="8445" y="16471"/>
                  </a:lnTo>
                  <a:lnTo>
                    <a:pt x="844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390580" y="4218419"/>
              <a:ext cx="13335" cy="365125"/>
            </a:xfrm>
            <a:custGeom>
              <a:avLst/>
              <a:gdLst/>
              <a:ahLst/>
              <a:cxnLst/>
              <a:rect l="l" t="t" r="r" b="b"/>
              <a:pathLst>
                <a:path w="13335" h="365125">
                  <a:moveTo>
                    <a:pt x="12915" y="0"/>
                  </a:moveTo>
                  <a:lnTo>
                    <a:pt x="0" y="0"/>
                  </a:lnTo>
                  <a:lnTo>
                    <a:pt x="0" y="364858"/>
                  </a:lnTo>
                  <a:lnTo>
                    <a:pt x="12915" y="364858"/>
                  </a:lnTo>
                  <a:lnTo>
                    <a:pt x="12915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394314" y="4223905"/>
              <a:ext cx="3175" cy="349885"/>
            </a:xfrm>
            <a:custGeom>
              <a:avLst/>
              <a:gdLst/>
              <a:ahLst/>
              <a:cxnLst/>
              <a:rect l="l" t="t" r="r" b="b"/>
              <a:pathLst>
                <a:path w="3175" h="349885">
                  <a:moveTo>
                    <a:pt x="2819" y="343839"/>
                  </a:moveTo>
                  <a:lnTo>
                    <a:pt x="0" y="343839"/>
                  </a:lnTo>
                  <a:lnTo>
                    <a:pt x="0" y="349300"/>
                  </a:lnTo>
                  <a:lnTo>
                    <a:pt x="2819" y="349300"/>
                  </a:lnTo>
                  <a:lnTo>
                    <a:pt x="2819" y="343839"/>
                  </a:lnTo>
                  <a:close/>
                </a:path>
                <a:path w="3175" h="349885">
                  <a:moveTo>
                    <a:pt x="2819" y="307251"/>
                  </a:moveTo>
                  <a:lnTo>
                    <a:pt x="0" y="307251"/>
                  </a:lnTo>
                  <a:lnTo>
                    <a:pt x="0" y="312737"/>
                  </a:lnTo>
                  <a:lnTo>
                    <a:pt x="2819" y="312737"/>
                  </a:lnTo>
                  <a:lnTo>
                    <a:pt x="2819" y="307251"/>
                  </a:lnTo>
                  <a:close/>
                </a:path>
                <a:path w="3175" h="349885">
                  <a:moveTo>
                    <a:pt x="2819" y="271576"/>
                  </a:moveTo>
                  <a:lnTo>
                    <a:pt x="0" y="271576"/>
                  </a:lnTo>
                  <a:lnTo>
                    <a:pt x="0" y="277075"/>
                  </a:lnTo>
                  <a:lnTo>
                    <a:pt x="2819" y="277075"/>
                  </a:lnTo>
                  <a:lnTo>
                    <a:pt x="2819" y="271576"/>
                  </a:lnTo>
                  <a:close/>
                </a:path>
                <a:path w="3175" h="349885">
                  <a:moveTo>
                    <a:pt x="2819" y="244144"/>
                  </a:moveTo>
                  <a:lnTo>
                    <a:pt x="0" y="244144"/>
                  </a:lnTo>
                  <a:lnTo>
                    <a:pt x="0" y="249643"/>
                  </a:lnTo>
                  <a:lnTo>
                    <a:pt x="2819" y="249643"/>
                  </a:lnTo>
                  <a:lnTo>
                    <a:pt x="2819" y="244144"/>
                  </a:lnTo>
                  <a:close/>
                </a:path>
                <a:path w="3175" h="349885">
                  <a:moveTo>
                    <a:pt x="2819" y="227698"/>
                  </a:moveTo>
                  <a:lnTo>
                    <a:pt x="0" y="227698"/>
                  </a:lnTo>
                  <a:lnTo>
                    <a:pt x="0" y="233184"/>
                  </a:lnTo>
                  <a:lnTo>
                    <a:pt x="2819" y="233184"/>
                  </a:lnTo>
                  <a:lnTo>
                    <a:pt x="2819" y="227698"/>
                  </a:lnTo>
                  <a:close/>
                </a:path>
                <a:path w="3175" h="349885">
                  <a:moveTo>
                    <a:pt x="2819" y="209397"/>
                  </a:moveTo>
                  <a:lnTo>
                    <a:pt x="0" y="209397"/>
                  </a:lnTo>
                  <a:lnTo>
                    <a:pt x="0" y="214896"/>
                  </a:lnTo>
                  <a:lnTo>
                    <a:pt x="2819" y="214896"/>
                  </a:lnTo>
                  <a:lnTo>
                    <a:pt x="2819" y="209397"/>
                  </a:lnTo>
                  <a:close/>
                </a:path>
                <a:path w="3175" h="349885">
                  <a:moveTo>
                    <a:pt x="2819" y="168249"/>
                  </a:moveTo>
                  <a:lnTo>
                    <a:pt x="0" y="168249"/>
                  </a:lnTo>
                  <a:lnTo>
                    <a:pt x="0" y="173748"/>
                  </a:lnTo>
                  <a:lnTo>
                    <a:pt x="2819" y="173748"/>
                  </a:lnTo>
                  <a:lnTo>
                    <a:pt x="2819" y="168249"/>
                  </a:lnTo>
                  <a:close/>
                </a:path>
                <a:path w="3175" h="349885">
                  <a:moveTo>
                    <a:pt x="2819" y="152704"/>
                  </a:moveTo>
                  <a:lnTo>
                    <a:pt x="0" y="152704"/>
                  </a:lnTo>
                  <a:lnTo>
                    <a:pt x="0" y="158203"/>
                  </a:lnTo>
                  <a:lnTo>
                    <a:pt x="2819" y="158203"/>
                  </a:lnTo>
                  <a:lnTo>
                    <a:pt x="2819" y="152704"/>
                  </a:lnTo>
                  <a:close/>
                </a:path>
                <a:path w="3175" h="349885">
                  <a:moveTo>
                    <a:pt x="2819" y="130771"/>
                  </a:moveTo>
                  <a:lnTo>
                    <a:pt x="0" y="130771"/>
                  </a:lnTo>
                  <a:lnTo>
                    <a:pt x="0" y="136258"/>
                  </a:lnTo>
                  <a:lnTo>
                    <a:pt x="2819" y="136258"/>
                  </a:lnTo>
                  <a:lnTo>
                    <a:pt x="2819" y="130771"/>
                  </a:lnTo>
                  <a:close/>
                </a:path>
                <a:path w="3175" h="349885">
                  <a:moveTo>
                    <a:pt x="2819" y="115239"/>
                  </a:moveTo>
                  <a:lnTo>
                    <a:pt x="0" y="115239"/>
                  </a:lnTo>
                  <a:lnTo>
                    <a:pt x="0" y="120700"/>
                  </a:lnTo>
                  <a:lnTo>
                    <a:pt x="2819" y="120700"/>
                  </a:lnTo>
                  <a:lnTo>
                    <a:pt x="2819" y="115239"/>
                  </a:lnTo>
                  <a:close/>
                </a:path>
                <a:path w="3175" h="349885">
                  <a:moveTo>
                    <a:pt x="2819" y="93294"/>
                  </a:moveTo>
                  <a:lnTo>
                    <a:pt x="0" y="93294"/>
                  </a:lnTo>
                  <a:lnTo>
                    <a:pt x="0" y="98755"/>
                  </a:lnTo>
                  <a:lnTo>
                    <a:pt x="2819" y="98755"/>
                  </a:lnTo>
                  <a:lnTo>
                    <a:pt x="2819" y="93294"/>
                  </a:lnTo>
                  <a:close/>
                </a:path>
                <a:path w="3175" h="349885">
                  <a:moveTo>
                    <a:pt x="2819" y="59448"/>
                  </a:moveTo>
                  <a:lnTo>
                    <a:pt x="0" y="59448"/>
                  </a:lnTo>
                  <a:lnTo>
                    <a:pt x="0" y="64947"/>
                  </a:lnTo>
                  <a:lnTo>
                    <a:pt x="2819" y="64947"/>
                  </a:lnTo>
                  <a:lnTo>
                    <a:pt x="2819" y="59448"/>
                  </a:lnTo>
                  <a:close/>
                </a:path>
                <a:path w="3175" h="349885">
                  <a:moveTo>
                    <a:pt x="2819" y="22872"/>
                  </a:moveTo>
                  <a:lnTo>
                    <a:pt x="0" y="22872"/>
                  </a:lnTo>
                  <a:lnTo>
                    <a:pt x="0" y="28359"/>
                  </a:lnTo>
                  <a:lnTo>
                    <a:pt x="2819" y="28359"/>
                  </a:lnTo>
                  <a:lnTo>
                    <a:pt x="2819" y="22872"/>
                  </a:lnTo>
                  <a:close/>
                </a:path>
                <a:path w="3175" h="349885">
                  <a:moveTo>
                    <a:pt x="2819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2819" y="5499"/>
                  </a:lnTo>
                  <a:lnTo>
                    <a:pt x="28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642878" y="3817314"/>
              <a:ext cx="8890" cy="281305"/>
            </a:xfrm>
            <a:custGeom>
              <a:avLst/>
              <a:gdLst/>
              <a:ahLst/>
              <a:cxnLst/>
              <a:rect l="l" t="t" r="r" b="b"/>
              <a:pathLst>
                <a:path w="8889" h="281304">
                  <a:moveTo>
                    <a:pt x="8420" y="264261"/>
                  </a:moveTo>
                  <a:lnTo>
                    <a:pt x="0" y="264261"/>
                  </a:lnTo>
                  <a:lnTo>
                    <a:pt x="0" y="280733"/>
                  </a:lnTo>
                  <a:lnTo>
                    <a:pt x="8420" y="280733"/>
                  </a:lnTo>
                  <a:lnTo>
                    <a:pt x="8420" y="264261"/>
                  </a:lnTo>
                  <a:close/>
                </a:path>
                <a:path w="8889" h="281304">
                  <a:moveTo>
                    <a:pt x="8420" y="226783"/>
                  </a:moveTo>
                  <a:lnTo>
                    <a:pt x="0" y="226783"/>
                  </a:lnTo>
                  <a:lnTo>
                    <a:pt x="0" y="243230"/>
                  </a:lnTo>
                  <a:lnTo>
                    <a:pt x="8420" y="243230"/>
                  </a:lnTo>
                  <a:lnTo>
                    <a:pt x="8420" y="226783"/>
                  </a:lnTo>
                  <a:close/>
                </a:path>
                <a:path w="8889" h="281304">
                  <a:moveTo>
                    <a:pt x="8420" y="189293"/>
                  </a:moveTo>
                  <a:lnTo>
                    <a:pt x="0" y="189293"/>
                  </a:lnTo>
                  <a:lnTo>
                    <a:pt x="0" y="205740"/>
                  </a:lnTo>
                  <a:lnTo>
                    <a:pt x="8420" y="205740"/>
                  </a:lnTo>
                  <a:lnTo>
                    <a:pt x="8420" y="189293"/>
                  </a:lnTo>
                  <a:close/>
                </a:path>
                <a:path w="8889" h="281304">
                  <a:moveTo>
                    <a:pt x="8420" y="150888"/>
                  </a:moveTo>
                  <a:lnTo>
                    <a:pt x="0" y="150888"/>
                  </a:lnTo>
                  <a:lnTo>
                    <a:pt x="0" y="167347"/>
                  </a:lnTo>
                  <a:lnTo>
                    <a:pt x="8420" y="167347"/>
                  </a:lnTo>
                  <a:lnTo>
                    <a:pt x="8420" y="150888"/>
                  </a:lnTo>
                  <a:close/>
                </a:path>
                <a:path w="8889" h="281304">
                  <a:moveTo>
                    <a:pt x="8420" y="114300"/>
                  </a:moveTo>
                  <a:lnTo>
                    <a:pt x="0" y="114300"/>
                  </a:lnTo>
                  <a:lnTo>
                    <a:pt x="0" y="130784"/>
                  </a:lnTo>
                  <a:lnTo>
                    <a:pt x="8420" y="130784"/>
                  </a:lnTo>
                  <a:lnTo>
                    <a:pt x="8420" y="114300"/>
                  </a:lnTo>
                  <a:close/>
                </a:path>
                <a:path w="8889" h="281304">
                  <a:moveTo>
                    <a:pt x="8420" y="77736"/>
                  </a:moveTo>
                  <a:lnTo>
                    <a:pt x="0" y="77736"/>
                  </a:lnTo>
                  <a:lnTo>
                    <a:pt x="0" y="94195"/>
                  </a:lnTo>
                  <a:lnTo>
                    <a:pt x="8420" y="94195"/>
                  </a:lnTo>
                  <a:lnTo>
                    <a:pt x="8420" y="77736"/>
                  </a:lnTo>
                  <a:close/>
                </a:path>
                <a:path w="8889" h="281304">
                  <a:moveTo>
                    <a:pt x="8420" y="37490"/>
                  </a:moveTo>
                  <a:lnTo>
                    <a:pt x="0" y="37490"/>
                  </a:lnTo>
                  <a:lnTo>
                    <a:pt x="0" y="53949"/>
                  </a:lnTo>
                  <a:lnTo>
                    <a:pt x="8420" y="53949"/>
                  </a:lnTo>
                  <a:lnTo>
                    <a:pt x="8420" y="37490"/>
                  </a:lnTo>
                  <a:close/>
                </a:path>
                <a:path w="8889" h="281304">
                  <a:moveTo>
                    <a:pt x="8420" y="0"/>
                  </a:moveTo>
                  <a:lnTo>
                    <a:pt x="0" y="0"/>
                  </a:lnTo>
                  <a:lnTo>
                    <a:pt x="0" y="16484"/>
                  </a:lnTo>
                  <a:lnTo>
                    <a:pt x="8420" y="16484"/>
                  </a:lnTo>
                  <a:lnTo>
                    <a:pt x="842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612474" y="3777081"/>
              <a:ext cx="13335" cy="365125"/>
            </a:xfrm>
            <a:custGeom>
              <a:avLst/>
              <a:gdLst/>
              <a:ahLst/>
              <a:cxnLst/>
              <a:rect l="l" t="t" r="r" b="b"/>
              <a:pathLst>
                <a:path w="13335" h="365125">
                  <a:moveTo>
                    <a:pt x="12890" y="0"/>
                  </a:moveTo>
                  <a:lnTo>
                    <a:pt x="0" y="0"/>
                  </a:lnTo>
                  <a:lnTo>
                    <a:pt x="0" y="364845"/>
                  </a:lnTo>
                  <a:lnTo>
                    <a:pt x="12890" y="364845"/>
                  </a:lnTo>
                  <a:lnTo>
                    <a:pt x="12890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616208" y="3782580"/>
              <a:ext cx="3175" cy="349885"/>
            </a:xfrm>
            <a:custGeom>
              <a:avLst/>
              <a:gdLst/>
              <a:ahLst/>
              <a:cxnLst/>
              <a:rect l="l" t="t" r="r" b="b"/>
              <a:pathLst>
                <a:path w="3175" h="349885">
                  <a:moveTo>
                    <a:pt x="2806" y="343814"/>
                  </a:moveTo>
                  <a:lnTo>
                    <a:pt x="0" y="343814"/>
                  </a:lnTo>
                  <a:lnTo>
                    <a:pt x="0" y="349275"/>
                  </a:lnTo>
                  <a:lnTo>
                    <a:pt x="2806" y="349275"/>
                  </a:lnTo>
                  <a:lnTo>
                    <a:pt x="2806" y="343814"/>
                  </a:lnTo>
                  <a:close/>
                </a:path>
                <a:path w="3175" h="349885">
                  <a:moveTo>
                    <a:pt x="2806" y="307238"/>
                  </a:moveTo>
                  <a:lnTo>
                    <a:pt x="0" y="307238"/>
                  </a:lnTo>
                  <a:lnTo>
                    <a:pt x="0" y="312724"/>
                  </a:lnTo>
                  <a:lnTo>
                    <a:pt x="2806" y="312724"/>
                  </a:lnTo>
                  <a:lnTo>
                    <a:pt x="2806" y="307238"/>
                  </a:lnTo>
                  <a:close/>
                </a:path>
                <a:path w="3175" h="349885">
                  <a:moveTo>
                    <a:pt x="2806" y="271564"/>
                  </a:moveTo>
                  <a:lnTo>
                    <a:pt x="0" y="271564"/>
                  </a:lnTo>
                  <a:lnTo>
                    <a:pt x="0" y="277063"/>
                  </a:lnTo>
                  <a:lnTo>
                    <a:pt x="2806" y="277063"/>
                  </a:lnTo>
                  <a:lnTo>
                    <a:pt x="2806" y="271564"/>
                  </a:lnTo>
                  <a:close/>
                </a:path>
                <a:path w="3175" h="349885">
                  <a:moveTo>
                    <a:pt x="2806" y="244132"/>
                  </a:moveTo>
                  <a:lnTo>
                    <a:pt x="0" y="244132"/>
                  </a:lnTo>
                  <a:lnTo>
                    <a:pt x="0" y="249631"/>
                  </a:lnTo>
                  <a:lnTo>
                    <a:pt x="2806" y="249631"/>
                  </a:lnTo>
                  <a:lnTo>
                    <a:pt x="2806" y="244132"/>
                  </a:lnTo>
                  <a:close/>
                </a:path>
                <a:path w="3175" h="349885">
                  <a:moveTo>
                    <a:pt x="2806" y="227672"/>
                  </a:moveTo>
                  <a:lnTo>
                    <a:pt x="0" y="227672"/>
                  </a:lnTo>
                  <a:lnTo>
                    <a:pt x="0" y="233172"/>
                  </a:lnTo>
                  <a:lnTo>
                    <a:pt x="2806" y="233172"/>
                  </a:lnTo>
                  <a:lnTo>
                    <a:pt x="2806" y="227672"/>
                  </a:lnTo>
                  <a:close/>
                </a:path>
                <a:path w="3175" h="349885">
                  <a:moveTo>
                    <a:pt x="2806" y="209372"/>
                  </a:moveTo>
                  <a:lnTo>
                    <a:pt x="0" y="209372"/>
                  </a:lnTo>
                  <a:lnTo>
                    <a:pt x="0" y="214871"/>
                  </a:lnTo>
                  <a:lnTo>
                    <a:pt x="2806" y="214871"/>
                  </a:lnTo>
                  <a:lnTo>
                    <a:pt x="2806" y="209372"/>
                  </a:lnTo>
                  <a:close/>
                </a:path>
                <a:path w="3175" h="349885">
                  <a:moveTo>
                    <a:pt x="2806" y="168249"/>
                  </a:moveTo>
                  <a:lnTo>
                    <a:pt x="0" y="168249"/>
                  </a:lnTo>
                  <a:lnTo>
                    <a:pt x="0" y="173723"/>
                  </a:lnTo>
                  <a:lnTo>
                    <a:pt x="2806" y="173723"/>
                  </a:lnTo>
                  <a:lnTo>
                    <a:pt x="2806" y="168249"/>
                  </a:lnTo>
                  <a:close/>
                </a:path>
                <a:path w="3175" h="349885">
                  <a:moveTo>
                    <a:pt x="2806" y="152704"/>
                  </a:moveTo>
                  <a:lnTo>
                    <a:pt x="0" y="152704"/>
                  </a:lnTo>
                  <a:lnTo>
                    <a:pt x="0" y="158191"/>
                  </a:lnTo>
                  <a:lnTo>
                    <a:pt x="2806" y="158191"/>
                  </a:lnTo>
                  <a:lnTo>
                    <a:pt x="2806" y="152704"/>
                  </a:lnTo>
                  <a:close/>
                </a:path>
                <a:path w="3175" h="349885">
                  <a:moveTo>
                    <a:pt x="2806" y="130746"/>
                  </a:moveTo>
                  <a:lnTo>
                    <a:pt x="0" y="130746"/>
                  </a:lnTo>
                  <a:lnTo>
                    <a:pt x="0" y="136232"/>
                  </a:lnTo>
                  <a:lnTo>
                    <a:pt x="2806" y="136232"/>
                  </a:lnTo>
                  <a:lnTo>
                    <a:pt x="2806" y="130746"/>
                  </a:lnTo>
                  <a:close/>
                </a:path>
                <a:path w="3175" h="349885">
                  <a:moveTo>
                    <a:pt x="2806" y="115214"/>
                  </a:moveTo>
                  <a:lnTo>
                    <a:pt x="0" y="115214"/>
                  </a:lnTo>
                  <a:lnTo>
                    <a:pt x="0" y="120675"/>
                  </a:lnTo>
                  <a:lnTo>
                    <a:pt x="2806" y="120675"/>
                  </a:lnTo>
                  <a:lnTo>
                    <a:pt x="2806" y="115214"/>
                  </a:lnTo>
                  <a:close/>
                </a:path>
                <a:path w="3175" h="349885">
                  <a:moveTo>
                    <a:pt x="2806" y="93256"/>
                  </a:moveTo>
                  <a:lnTo>
                    <a:pt x="0" y="93256"/>
                  </a:lnTo>
                  <a:lnTo>
                    <a:pt x="0" y="98755"/>
                  </a:lnTo>
                  <a:lnTo>
                    <a:pt x="2806" y="98755"/>
                  </a:lnTo>
                  <a:lnTo>
                    <a:pt x="2806" y="93256"/>
                  </a:lnTo>
                  <a:close/>
                </a:path>
                <a:path w="3175" h="349885">
                  <a:moveTo>
                    <a:pt x="2806" y="59423"/>
                  </a:moveTo>
                  <a:lnTo>
                    <a:pt x="0" y="59423"/>
                  </a:lnTo>
                  <a:lnTo>
                    <a:pt x="0" y="64922"/>
                  </a:lnTo>
                  <a:lnTo>
                    <a:pt x="2806" y="64922"/>
                  </a:lnTo>
                  <a:lnTo>
                    <a:pt x="2806" y="59423"/>
                  </a:lnTo>
                  <a:close/>
                </a:path>
                <a:path w="3175" h="349885">
                  <a:moveTo>
                    <a:pt x="2806" y="22860"/>
                  </a:moveTo>
                  <a:lnTo>
                    <a:pt x="0" y="22860"/>
                  </a:lnTo>
                  <a:lnTo>
                    <a:pt x="0" y="28359"/>
                  </a:lnTo>
                  <a:lnTo>
                    <a:pt x="2806" y="28359"/>
                  </a:lnTo>
                  <a:lnTo>
                    <a:pt x="2806" y="22860"/>
                  </a:lnTo>
                  <a:close/>
                </a:path>
                <a:path w="3175" h="349885">
                  <a:moveTo>
                    <a:pt x="280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2806" y="5486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645304" y="4248898"/>
              <a:ext cx="8890" cy="281305"/>
            </a:xfrm>
            <a:custGeom>
              <a:avLst/>
              <a:gdLst/>
              <a:ahLst/>
              <a:cxnLst/>
              <a:rect l="l" t="t" r="r" b="b"/>
              <a:pathLst>
                <a:path w="8889" h="281304">
                  <a:moveTo>
                    <a:pt x="8420" y="264261"/>
                  </a:moveTo>
                  <a:lnTo>
                    <a:pt x="0" y="264261"/>
                  </a:lnTo>
                  <a:lnTo>
                    <a:pt x="0" y="280746"/>
                  </a:lnTo>
                  <a:lnTo>
                    <a:pt x="8420" y="280746"/>
                  </a:lnTo>
                  <a:lnTo>
                    <a:pt x="8420" y="264261"/>
                  </a:lnTo>
                  <a:close/>
                </a:path>
                <a:path w="8889" h="281304">
                  <a:moveTo>
                    <a:pt x="8420" y="226809"/>
                  </a:moveTo>
                  <a:lnTo>
                    <a:pt x="0" y="226809"/>
                  </a:lnTo>
                  <a:lnTo>
                    <a:pt x="0" y="243255"/>
                  </a:lnTo>
                  <a:lnTo>
                    <a:pt x="8420" y="243255"/>
                  </a:lnTo>
                  <a:lnTo>
                    <a:pt x="8420" y="226809"/>
                  </a:lnTo>
                  <a:close/>
                </a:path>
                <a:path w="8889" h="281304">
                  <a:moveTo>
                    <a:pt x="8420" y="189293"/>
                  </a:moveTo>
                  <a:lnTo>
                    <a:pt x="0" y="189293"/>
                  </a:lnTo>
                  <a:lnTo>
                    <a:pt x="0" y="205740"/>
                  </a:lnTo>
                  <a:lnTo>
                    <a:pt x="8420" y="205740"/>
                  </a:lnTo>
                  <a:lnTo>
                    <a:pt x="8420" y="189293"/>
                  </a:lnTo>
                  <a:close/>
                </a:path>
                <a:path w="8889" h="281304">
                  <a:moveTo>
                    <a:pt x="8420" y="150888"/>
                  </a:moveTo>
                  <a:lnTo>
                    <a:pt x="0" y="150888"/>
                  </a:lnTo>
                  <a:lnTo>
                    <a:pt x="0" y="167347"/>
                  </a:lnTo>
                  <a:lnTo>
                    <a:pt x="8420" y="167347"/>
                  </a:lnTo>
                  <a:lnTo>
                    <a:pt x="8420" y="150888"/>
                  </a:lnTo>
                  <a:close/>
                </a:path>
                <a:path w="8889" h="281304">
                  <a:moveTo>
                    <a:pt x="8420" y="114300"/>
                  </a:moveTo>
                  <a:lnTo>
                    <a:pt x="0" y="114300"/>
                  </a:lnTo>
                  <a:lnTo>
                    <a:pt x="0" y="130784"/>
                  </a:lnTo>
                  <a:lnTo>
                    <a:pt x="8420" y="130784"/>
                  </a:lnTo>
                  <a:lnTo>
                    <a:pt x="8420" y="114300"/>
                  </a:lnTo>
                  <a:close/>
                </a:path>
                <a:path w="8889" h="281304">
                  <a:moveTo>
                    <a:pt x="8420" y="77736"/>
                  </a:moveTo>
                  <a:lnTo>
                    <a:pt x="0" y="77736"/>
                  </a:lnTo>
                  <a:lnTo>
                    <a:pt x="0" y="94195"/>
                  </a:lnTo>
                  <a:lnTo>
                    <a:pt x="8420" y="94195"/>
                  </a:lnTo>
                  <a:lnTo>
                    <a:pt x="8420" y="77736"/>
                  </a:lnTo>
                  <a:close/>
                </a:path>
                <a:path w="8889" h="281304">
                  <a:moveTo>
                    <a:pt x="8420" y="37503"/>
                  </a:moveTo>
                  <a:lnTo>
                    <a:pt x="0" y="37503"/>
                  </a:lnTo>
                  <a:lnTo>
                    <a:pt x="0" y="53949"/>
                  </a:lnTo>
                  <a:lnTo>
                    <a:pt x="8420" y="53949"/>
                  </a:lnTo>
                  <a:lnTo>
                    <a:pt x="8420" y="37503"/>
                  </a:lnTo>
                  <a:close/>
                </a:path>
                <a:path w="8889" h="281304">
                  <a:moveTo>
                    <a:pt x="8420" y="0"/>
                  </a:moveTo>
                  <a:lnTo>
                    <a:pt x="0" y="0"/>
                  </a:lnTo>
                  <a:lnTo>
                    <a:pt x="0" y="16484"/>
                  </a:lnTo>
                  <a:lnTo>
                    <a:pt x="8420" y="16484"/>
                  </a:lnTo>
                  <a:lnTo>
                    <a:pt x="842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614900" y="4208690"/>
              <a:ext cx="13335" cy="365125"/>
            </a:xfrm>
            <a:custGeom>
              <a:avLst/>
              <a:gdLst/>
              <a:ahLst/>
              <a:cxnLst/>
              <a:rect l="l" t="t" r="r" b="b"/>
              <a:pathLst>
                <a:path w="13335" h="365125">
                  <a:moveTo>
                    <a:pt x="12928" y="0"/>
                  </a:moveTo>
                  <a:lnTo>
                    <a:pt x="0" y="0"/>
                  </a:lnTo>
                  <a:lnTo>
                    <a:pt x="0" y="364845"/>
                  </a:lnTo>
                  <a:lnTo>
                    <a:pt x="12928" y="364845"/>
                  </a:lnTo>
                  <a:lnTo>
                    <a:pt x="12928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618634" y="4214164"/>
              <a:ext cx="3175" cy="349885"/>
            </a:xfrm>
            <a:custGeom>
              <a:avLst/>
              <a:gdLst/>
              <a:ahLst/>
              <a:cxnLst/>
              <a:rect l="l" t="t" r="r" b="b"/>
              <a:pathLst>
                <a:path w="3175" h="349885">
                  <a:moveTo>
                    <a:pt x="2819" y="343827"/>
                  </a:moveTo>
                  <a:lnTo>
                    <a:pt x="0" y="343827"/>
                  </a:lnTo>
                  <a:lnTo>
                    <a:pt x="0" y="349300"/>
                  </a:lnTo>
                  <a:lnTo>
                    <a:pt x="2819" y="349300"/>
                  </a:lnTo>
                  <a:lnTo>
                    <a:pt x="2819" y="343827"/>
                  </a:lnTo>
                  <a:close/>
                </a:path>
                <a:path w="3175" h="349885">
                  <a:moveTo>
                    <a:pt x="2819" y="307238"/>
                  </a:moveTo>
                  <a:lnTo>
                    <a:pt x="0" y="307238"/>
                  </a:lnTo>
                  <a:lnTo>
                    <a:pt x="0" y="312724"/>
                  </a:lnTo>
                  <a:lnTo>
                    <a:pt x="2819" y="312724"/>
                  </a:lnTo>
                  <a:lnTo>
                    <a:pt x="2819" y="307238"/>
                  </a:lnTo>
                  <a:close/>
                </a:path>
                <a:path w="3175" h="349885">
                  <a:moveTo>
                    <a:pt x="2819" y="271564"/>
                  </a:moveTo>
                  <a:lnTo>
                    <a:pt x="0" y="271564"/>
                  </a:lnTo>
                  <a:lnTo>
                    <a:pt x="0" y="277063"/>
                  </a:lnTo>
                  <a:lnTo>
                    <a:pt x="2819" y="277063"/>
                  </a:lnTo>
                  <a:lnTo>
                    <a:pt x="2819" y="271564"/>
                  </a:lnTo>
                  <a:close/>
                </a:path>
                <a:path w="3175" h="349885">
                  <a:moveTo>
                    <a:pt x="2819" y="244132"/>
                  </a:moveTo>
                  <a:lnTo>
                    <a:pt x="0" y="244132"/>
                  </a:lnTo>
                  <a:lnTo>
                    <a:pt x="0" y="249631"/>
                  </a:lnTo>
                  <a:lnTo>
                    <a:pt x="2819" y="249631"/>
                  </a:lnTo>
                  <a:lnTo>
                    <a:pt x="2819" y="244132"/>
                  </a:lnTo>
                  <a:close/>
                </a:path>
                <a:path w="3175" h="349885">
                  <a:moveTo>
                    <a:pt x="2819" y="227685"/>
                  </a:moveTo>
                  <a:lnTo>
                    <a:pt x="0" y="227685"/>
                  </a:lnTo>
                  <a:lnTo>
                    <a:pt x="0" y="233172"/>
                  </a:lnTo>
                  <a:lnTo>
                    <a:pt x="2819" y="233172"/>
                  </a:lnTo>
                  <a:lnTo>
                    <a:pt x="2819" y="227685"/>
                  </a:lnTo>
                  <a:close/>
                </a:path>
                <a:path w="3175" h="349885">
                  <a:moveTo>
                    <a:pt x="2819" y="209397"/>
                  </a:moveTo>
                  <a:lnTo>
                    <a:pt x="0" y="209397"/>
                  </a:lnTo>
                  <a:lnTo>
                    <a:pt x="0" y="214884"/>
                  </a:lnTo>
                  <a:lnTo>
                    <a:pt x="2819" y="214884"/>
                  </a:lnTo>
                  <a:lnTo>
                    <a:pt x="2819" y="209397"/>
                  </a:lnTo>
                  <a:close/>
                </a:path>
                <a:path w="3175" h="349885">
                  <a:moveTo>
                    <a:pt x="2819" y="168249"/>
                  </a:moveTo>
                  <a:lnTo>
                    <a:pt x="0" y="168249"/>
                  </a:lnTo>
                  <a:lnTo>
                    <a:pt x="0" y="173748"/>
                  </a:lnTo>
                  <a:lnTo>
                    <a:pt x="2819" y="173748"/>
                  </a:lnTo>
                  <a:lnTo>
                    <a:pt x="2819" y="168249"/>
                  </a:lnTo>
                  <a:close/>
                </a:path>
                <a:path w="3175" h="349885">
                  <a:moveTo>
                    <a:pt x="2819" y="152692"/>
                  </a:moveTo>
                  <a:lnTo>
                    <a:pt x="0" y="152692"/>
                  </a:lnTo>
                  <a:lnTo>
                    <a:pt x="0" y="158191"/>
                  </a:lnTo>
                  <a:lnTo>
                    <a:pt x="2819" y="158191"/>
                  </a:lnTo>
                  <a:lnTo>
                    <a:pt x="2819" y="152692"/>
                  </a:lnTo>
                  <a:close/>
                </a:path>
                <a:path w="3175" h="349885">
                  <a:moveTo>
                    <a:pt x="2819" y="130759"/>
                  </a:moveTo>
                  <a:lnTo>
                    <a:pt x="0" y="130759"/>
                  </a:lnTo>
                  <a:lnTo>
                    <a:pt x="0" y="136232"/>
                  </a:lnTo>
                  <a:lnTo>
                    <a:pt x="2819" y="136232"/>
                  </a:lnTo>
                  <a:lnTo>
                    <a:pt x="2819" y="130759"/>
                  </a:lnTo>
                  <a:close/>
                </a:path>
                <a:path w="3175" h="349885">
                  <a:moveTo>
                    <a:pt x="2819" y="115227"/>
                  </a:moveTo>
                  <a:lnTo>
                    <a:pt x="0" y="115227"/>
                  </a:lnTo>
                  <a:lnTo>
                    <a:pt x="0" y="120700"/>
                  </a:lnTo>
                  <a:lnTo>
                    <a:pt x="2819" y="120700"/>
                  </a:lnTo>
                  <a:lnTo>
                    <a:pt x="2819" y="115227"/>
                  </a:lnTo>
                  <a:close/>
                </a:path>
                <a:path w="3175" h="349885">
                  <a:moveTo>
                    <a:pt x="2819" y="93256"/>
                  </a:moveTo>
                  <a:lnTo>
                    <a:pt x="0" y="93256"/>
                  </a:lnTo>
                  <a:lnTo>
                    <a:pt x="0" y="98742"/>
                  </a:lnTo>
                  <a:lnTo>
                    <a:pt x="2819" y="98742"/>
                  </a:lnTo>
                  <a:lnTo>
                    <a:pt x="2819" y="93256"/>
                  </a:lnTo>
                  <a:close/>
                </a:path>
                <a:path w="3175" h="349885">
                  <a:moveTo>
                    <a:pt x="2819" y="59436"/>
                  </a:moveTo>
                  <a:lnTo>
                    <a:pt x="0" y="59436"/>
                  </a:lnTo>
                  <a:lnTo>
                    <a:pt x="0" y="64922"/>
                  </a:lnTo>
                  <a:lnTo>
                    <a:pt x="2819" y="64922"/>
                  </a:lnTo>
                  <a:lnTo>
                    <a:pt x="2819" y="59436"/>
                  </a:lnTo>
                  <a:close/>
                </a:path>
                <a:path w="3175" h="349885">
                  <a:moveTo>
                    <a:pt x="2819" y="22860"/>
                  </a:moveTo>
                  <a:lnTo>
                    <a:pt x="0" y="22860"/>
                  </a:lnTo>
                  <a:lnTo>
                    <a:pt x="0" y="28346"/>
                  </a:lnTo>
                  <a:lnTo>
                    <a:pt x="2819" y="28346"/>
                  </a:lnTo>
                  <a:lnTo>
                    <a:pt x="2819" y="22860"/>
                  </a:lnTo>
                  <a:close/>
                </a:path>
                <a:path w="3175" h="349885">
                  <a:moveTo>
                    <a:pt x="2819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2819" y="5499"/>
                  </a:lnTo>
                  <a:lnTo>
                    <a:pt x="28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919651" y="3761320"/>
              <a:ext cx="134620" cy="39370"/>
            </a:xfrm>
            <a:custGeom>
              <a:avLst/>
              <a:gdLst/>
              <a:ahLst/>
              <a:cxnLst/>
              <a:rect l="l" t="t" r="r" b="b"/>
              <a:pathLst>
                <a:path w="134620" h="39370">
                  <a:moveTo>
                    <a:pt x="0" y="0"/>
                  </a:moveTo>
                  <a:lnTo>
                    <a:pt x="711" y="38849"/>
                  </a:lnTo>
                  <a:lnTo>
                    <a:pt x="134569" y="38849"/>
                  </a:lnTo>
                  <a:lnTo>
                    <a:pt x="133870" y="7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0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931069" y="3771963"/>
              <a:ext cx="109855" cy="19050"/>
            </a:xfrm>
            <a:custGeom>
              <a:avLst/>
              <a:gdLst/>
              <a:ahLst/>
              <a:cxnLst/>
              <a:rect l="l" t="t" r="r" b="b"/>
              <a:pathLst>
                <a:path w="109854" h="19050">
                  <a:moveTo>
                    <a:pt x="97294" y="14274"/>
                  </a:moveTo>
                  <a:lnTo>
                    <a:pt x="97294" y="17779"/>
                  </a:lnTo>
                  <a:lnTo>
                    <a:pt x="99009" y="18211"/>
                  </a:lnTo>
                  <a:lnTo>
                    <a:pt x="100749" y="18440"/>
                  </a:lnTo>
                  <a:lnTo>
                    <a:pt x="104508" y="18440"/>
                  </a:lnTo>
                  <a:lnTo>
                    <a:pt x="106146" y="18021"/>
                  </a:lnTo>
                  <a:lnTo>
                    <a:pt x="109004" y="16167"/>
                  </a:lnTo>
                  <a:lnTo>
                    <a:pt x="109522" y="15214"/>
                  </a:lnTo>
                  <a:lnTo>
                    <a:pt x="100799" y="15214"/>
                  </a:lnTo>
                  <a:lnTo>
                    <a:pt x="99161" y="14884"/>
                  </a:lnTo>
                  <a:lnTo>
                    <a:pt x="97294" y="14274"/>
                  </a:lnTo>
                  <a:close/>
                </a:path>
                <a:path w="109854" h="19050">
                  <a:moveTo>
                    <a:pt x="104825" y="0"/>
                  </a:moveTo>
                  <a:lnTo>
                    <a:pt x="101701" y="0"/>
                  </a:lnTo>
                  <a:lnTo>
                    <a:pt x="100075" y="457"/>
                  </a:lnTo>
                  <a:lnTo>
                    <a:pt x="98818" y="1346"/>
                  </a:lnTo>
                  <a:lnTo>
                    <a:pt x="97574" y="2286"/>
                  </a:lnTo>
                  <a:lnTo>
                    <a:pt x="97061" y="3352"/>
                  </a:lnTo>
                  <a:lnTo>
                    <a:pt x="96939" y="6756"/>
                  </a:lnTo>
                  <a:lnTo>
                    <a:pt x="97370" y="7874"/>
                  </a:lnTo>
                  <a:lnTo>
                    <a:pt x="98907" y="9448"/>
                  </a:lnTo>
                  <a:lnTo>
                    <a:pt x="100342" y="10261"/>
                  </a:lnTo>
                  <a:lnTo>
                    <a:pt x="102527" y="11226"/>
                  </a:lnTo>
                  <a:lnTo>
                    <a:pt x="103771" y="11747"/>
                  </a:lnTo>
                  <a:lnTo>
                    <a:pt x="104533" y="12191"/>
                  </a:lnTo>
                  <a:lnTo>
                    <a:pt x="105130" y="12750"/>
                  </a:lnTo>
                  <a:lnTo>
                    <a:pt x="105145" y="14719"/>
                  </a:lnTo>
                  <a:lnTo>
                    <a:pt x="104266" y="15214"/>
                  </a:lnTo>
                  <a:lnTo>
                    <a:pt x="109522" y="15214"/>
                  </a:lnTo>
                  <a:lnTo>
                    <a:pt x="109701" y="14884"/>
                  </a:lnTo>
                  <a:lnTo>
                    <a:pt x="109711" y="11226"/>
                  </a:lnTo>
                  <a:lnTo>
                    <a:pt x="109385" y="10350"/>
                  </a:lnTo>
                  <a:lnTo>
                    <a:pt x="107886" y="8788"/>
                  </a:lnTo>
                  <a:lnTo>
                    <a:pt x="106540" y="7962"/>
                  </a:lnTo>
                  <a:lnTo>
                    <a:pt x="103073" y="6311"/>
                  </a:lnTo>
                  <a:lnTo>
                    <a:pt x="102209" y="5867"/>
                  </a:lnTo>
                  <a:lnTo>
                    <a:pt x="101536" y="5410"/>
                  </a:lnTo>
                  <a:lnTo>
                    <a:pt x="101333" y="5079"/>
                  </a:lnTo>
                  <a:lnTo>
                    <a:pt x="101333" y="3568"/>
                  </a:lnTo>
                  <a:lnTo>
                    <a:pt x="102285" y="3009"/>
                  </a:lnTo>
                  <a:lnTo>
                    <a:pt x="108483" y="3009"/>
                  </a:lnTo>
                  <a:lnTo>
                    <a:pt x="108483" y="622"/>
                  </a:lnTo>
                  <a:lnTo>
                    <a:pt x="108089" y="558"/>
                  </a:lnTo>
                  <a:lnTo>
                    <a:pt x="106260" y="165"/>
                  </a:lnTo>
                  <a:lnTo>
                    <a:pt x="104825" y="0"/>
                  </a:lnTo>
                  <a:close/>
                </a:path>
                <a:path w="109854" h="19050">
                  <a:moveTo>
                    <a:pt x="108483" y="3009"/>
                  </a:moveTo>
                  <a:lnTo>
                    <a:pt x="105498" y="3009"/>
                  </a:lnTo>
                  <a:lnTo>
                    <a:pt x="106933" y="3352"/>
                  </a:lnTo>
                  <a:lnTo>
                    <a:pt x="108483" y="4013"/>
                  </a:lnTo>
                  <a:lnTo>
                    <a:pt x="108483" y="3009"/>
                  </a:lnTo>
                  <a:close/>
                </a:path>
                <a:path w="109854" h="19050">
                  <a:moveTo>
                    <a:pt x="84937" y="292"/>
                  </a:moveTo>
                  <a:lnTo>
                    <a:pt x="79514" y="292"/>
                  </a:lnTo>
                  <a:lnTo>
                    <a:pt x="79514" y="18072"/>
                  </a:lnTo>
                  <a:lnTo>
                    <a:pt x="82803" y="18072"/>
                  </a:lnTo>
                  <a:lnTo>
                    <a:pt x="82803" y="6007"/>
                  </a:lnTo>
                  <a:lnTo>
                    <a:pt x="87694" y="6007"/>
                  </a:lnTo>
                  <a:lnTo>
                    <a:pt x="84937" y="292"/>
                  </a:lnTo>
                  <a:close/>
                </a:path>
                <a:path w="109854" h="19050">
                  <a:moveTo>
                    <a:pt x="87694" y="6007"/>
                  </a:moveTo>
                  <a:lnTo>
                    <a:pt x="82803" y="6007"/>
                  </a:lnTo>
                  <a:lnTo>
                    <a:pt x="88696" y="18072"/>
                  </a:lnTo>
                  <a:lnTo>
                    <a:pt x="93954" y="18072"/>
                  </a:lnTo>
                  <a:lnTo>
                    <a:pt x="93954" y="12191"/>
                  </a:lnTo>
                  <a:lnTo>
                    <a:pt x="90677" y="12191"/>
                  </a:lnTo>
                  <a:lnTo>
                    <a:pt x="87694" y="6007"/>
                  </a:lnTo>
                  <a:close/>
                </a:path>
                <a:path w="109854" h="19050">
                  <a:moveTo>
                    <a:pt x="93954" y="292"/>
                  </a:moveTo>
                  <a:lnTo>
                    <a:pt x="90677" y="292"/>
                  </a:lnTo>
                  <a:lnTo>
                    <a:pt x="90677" y="12191"/>
                  </a:lnTo>
                  <a:lnTo>
                    <a:pt x="93954" y="12191"/>
                  </a:lnTo>
                  <a:lnTo>
                    <a:pt x="93954" y="292"/>
                  </a:lnTo>
                  <a:close/>
                </a:path>
                <a:path w="109854" h="19050">
                  <a:moveTo>
                    <a:pt x="76250" y="292"/>
                  </a:moveTo>
                  <a:lnTo>
                    <a:pt x="64274" y="292"/>
                  </a:lnTo>
                  <a:lnTo>
                    <a:pt x="64274" y="18072"/>
                  </a:lnTo>
                  <a:lnTo>
                    <a:pt x="76441" y="18072"/>
                  </a:lnTo>
                  <a:lnTo>
                    <a:pt x="76441" y="14681"/>
                  </a:lnTo>
                  <a:lnTo>
                    <a:pt x="68757" y="14681"/>
                  </a:lnTo>
                  <a:lnTo>
                    <a:pt x="68757" y="10452"/>
                  </a:lnTo>
                  <a:lnTo>
                    <a:pt x="75298" y="10452"/>
                  </a:lnTo>
                  <a:lnTo>
                    <a:pt x="75298" y="7518"/>
                  </a:lnTo>
                  <a:lnTo>
                    <a:pt x="68757" y="7518"/>
                  </a:lnTo>
                  <a:lnTo>
                    <a:pt x="68757" y="3505"/>
                  </a:lnTo>
                  <a:lnTo>
                    <a:pt x="76250" y="3505"/>
                  </a:lnTo>
                  <a:lnTo>
                    <a:pt x="76250" y="292"/>
                  </a:lnTo>
                  <a:close/>
                </a:path>
                <a:path w="109854" h="19050">
                  <a:moveTo>
                    <a:pt x="47646" y="5461"/>
                  </a:moveTo>
                  <a:lnTo>
                    <a:pt x="42951" y="5461"/>
                  </a:lnTo>
                  <a:lnTo>
                    <a:pt x="47764" y="18237"/>
                  </a:lnTo>
                  <a:lnTo>
                    <a:pt x="50647" y="18237"/>
                  </a:lnTo>
                  <a:lnTo>
                    <a:pt x="53189" y="11645"/>
                  </a:lnTo>
                  <a:lnTo>
                    <a:pt x="49936" y="11645"/>
                  </a:lnTo>
                  <a:lnTo>
                    <a:pt x="47646" y="5461"/>
                  </a:lnTo>
                  <a:close/>
                </a:path>
                <a:path w="109854" h="19050">
                  <a:moveTo>
                    <a:pt x="45732" y="292"/>
                  </a:moveTo>
                  <a:lnTo>
                    <a:pt x="39662" y="292"/>
                  </a:lnTo>
                  <a:lnTo>
                    <a:pt x="39662" y="18072"/>
                  </a:lnTo>
                  <a:lnTo>
                    <a:pt x="42951" y="18072"/>
                  </a:lnTo>
                  <a:lnTo>
                    <a:pt x="42951" y="5461"/>
                  </a:lnTo>
                  <a:lnTo>
                    <a:pt x="47646" y="5461"/>
                  </a:lnTo>
                  <a:lnTo>
                    <a:pt x="45732" y="292"/>
                  </a:lnTo>
                  <a:close/>
                </a:path>
                <a:path w="109854" h="19050">
                  <a:moveTo>
                    <a:pt x="59982" y="5461"/>
                  </a:moveTo>
                  <a:lnTo>
                    <a:pt x="55575" y="5461"/>
                  </a:lnTo>
                  <a:lnTo>
                    <a:pt x="55575" y="18072"/>
                  </a:lnTo>
                  <a:lnTo>
                    <a:pt x="59982" y="18072"/>
                  </a:lnTo>
                  <a:lnTo>
                    <a:pt x="59982" y="5461"/>
                  </a:lnTo>
                  <a:close/>
                </a:path>
                <a:path w="109854" h="19050">
                  <a:moveTo>
                    <a:pt x="59982" y="292"/>
                  </a:moveTo>
                  <a:lnTo>
                    <a:pt x="54228" y="292"/>
                  </a:lnTo>
                  <a:lnTo>
                    <a:pt x="49936" y="11645"/>
                  </a:lnTo>
                  <a:lnTo>
                    <a:pt x="53189" y="11645"/>
                  </a:lnTo>
                  <a:lnTo>
                    <a:pt x="55575" y="5461"/>
                  </a:lnTo>
                  <a:lnTo>
                    <a:pt x="59982" y="5461"/>
                  </a:lnTo>
                  <a:lnTo>
                    <a:pt x="59982" y="292"/>
                  </a:lnTo>
                  <a:close/>
                </a:path>
                <a:path w="109854" h="19050">
                  <a:moveTo>
                    <a:pt x="36436" y="292"/>
                  </a:moveTo>
                  <a:lnTo>
                    <a:pt x="24460" y="292"/>
                  </a:lnTo>
                  <a:lnTo>
                    <a:pt x="24460" y="18072"/>
                  </a:lnTo>
                  <a:lnTo>
                    <a:pt x="36614" y="18072"/>
                  </a:lnTo>
                  <a:lnTo>
                    <a:pt x="36614" y="14681"/>
                  </a:lnTo>
                  <a:lnTo>
                    <a:pt x="28930" y="14681"/>
                  </a:lnTo>
                  <a:lnTo>
                    <a:pt x="28930" y="10452"/>
                  </a:lnTo>
                  <a:lnTo>
                    <a:pt x="35458" y="10452"/>
                  </a:lnTo>
                  <a:lnTo>
                    <a:pt x="35458" y="7518"/>
                  </a:lnTo>
                  <a:lnTo>
                    <a:pt x="28930" y="7518"/>
                  </a:lnTo>
                  <a:lnTo>
                    <a:pt x="28930" y="3505"/>
                  </a:lnTo>
                  <a:lnTo>
                    <a:pt x="36436" y="3505"/>
                  </a:lnTo>
                  <a:lnTo>
                    <a:pt x="36436" y="292"/>
                  </a:lnTo>
                  <a:close/>
                </a:path>
                <a:path w="109854" h="19050">
                  <a:moveTo>
                    <a:pt x="20167" y="292"/>
                  </a:moveTo>
                  <a:lnTo>
                    <a:pt x="15493" y="292"/>
                  </a:lnTo>
                  <a:lnTo>
                    <a:pt x="15493" y="18072"/>
                  </a:lnTo>
                  <a:lnTo>
                    <a:pt x="20167" y="18072"/>
                  </a:lnTo>
                  <a:lnTo>
                    <a:pt x="20167" y="292"/>
                  </a:lnTo>
                  <a:close/>
                </a:path>
                <a:path w="109854" h="19050">
                  <a:moveTo>
                    <a:pt x="355" y="14274"/>
                  </a:moveTo>
                  <a:lnTo>
                    <a:pt x="355" y="17779"/>
                  </a:lnTo>
                  <a:lnTo>
                    <a:pt x="2082" y="18211"/>
                  </a:lnTo>
                  <a:lnTo>
                    <a:pt x="3810" y="18440"/>
                  </a:lnTo>
                  <a:lnTo>
                    <a:pt x="7569" y="18440"/>
                  </a:lnTo>
                  <a:lnTo>
                    <a:pt x="9220" y="18021"/>
                  </a:lnTo>
                  <a:lnTo>
                    <a:pt x="12064" y="16167"/>
                  </a:lnTo>
                  <a:lnTo>
                    <a:pt x="12591" y="15214"/>
                  </a:lnTo>
                  <a:lnTo>
                    <a:pt x="3873" y="15214"/>
                  </a:lnTo>
                  <a:lnTo>
                    <a:pt x="2209" y="14884"/>
                  </a:lnTo>
                  <a:lnTo>
                    <a:pt x="355" y="14274"/>
                  </a:lnTo>
                  <a:close/>
                </a:path>
                <a:path w="109854" h="19050">
                  <a:moveTo>
                    <a:pt x="7861" y="0"/>
                  </a:moveTo>
                  <a:lnTo>
                    <a:pt x="4762" y="0"/>
                  </a:lnTo>
                  <a:lnTo>
                    <a:pt x="3136" y="457"/>
                  </a:lnTo>
                  <a:lnTo>
                    <a:pt x="1904" y="1346"/>
                  </a:lnTo>
                  <a:lnTo>
                    <a:pt x="647" y="2286"/>
                  </a:lnTo>
                  <a:lnTo>
                    <a:pt x="124" y="3352"/>
                  </a:lnTo>
                  <a:lnTo>
                    <a:pt x="0" y="6731"/>
                  </a:lnTo>
                  <a:lnTo>
                    <a:pt x="419" y="7874"/>
                  </a:lnTo>
                  <a:lnTo>
                    <a:pt x="1968" y="9448"/>
                  </a:lnTo>
                  <a:lnTo>
                    <a:pt x="3403" y="10261"/>
                  </a:lnTo>
                  <a:lnTo>
                    <a:pt x="5587" y="11226"/>
                  </a:lnTo>
                  <a:lnTo>
                    <a:pt x="6832" y="11747"/>
                  </a:lnTo>
                  <a:lnTo>
                    <a:pt x="7594" y="12191"/>
                  </a:lnTo>
                  <a:lnTo>
                    <a:pt x="7874" y="12484"/>
                  </a:lnTo>
                  <a:lnTo>
                    <a:pt x="8191" y="12750"/>
                  </a:lnTo>
                  <a:lnTo>
                    <a:pt x="8217" y="14719"/>
                  </a:lnTo>
                  <a:lnTo>
                    <a:pt x="7327" y="15214"/>
                  </a:lnTo>
                  <a:lnTo>
                    <a:pt x="12591" y="15214"/>
                  </a:lnTo>
                  <a:lnTo>
                    <a:pt x="12773" y="14884"/>
                  </a:lnTo>
                  <a:lnTo>
                    <a:pt x="12779" y="11226"/>
                  </a:lnTo>
                  <a:lnTo>
                    <a:pt x="12433" y="10350"/>
                  </a:lnTo>
                  <a:lnTo>
                    <a:pt x="10972" y="8788"/>
                  </a:lnTo>
                  <a:lnTo>
                    <a:pt x="9613" y="7962"/>
                  </a:lnTo>
                  <a:lnTo>
                    <a:pt x="6134" y="6324"/>
                  </a:lnTo>
                  <a:lnTo>
                    <a:pt x="5283" y="5867"/>
                  </a:lnTo>
                  <a:lnTo>
                    <a:pt x="4584" y="5410"/>
                  </a:lnTo>
                  <a:lnTo>
                    <a:pt x="4406" y="5079"/>
                  </a:lnTo>
                  <a:lnTo>
                    <a:pt x="4406" y="3568"/>
                  </a:lnTo>
                  <a:lnTo>
                    <a:pt x="5359" y="3009"/>
                  </a:lnTo>
                  <a:lnTo>
                    <a:pt x="11544" y="3009"/>
                  </a:lnTo>
                  <a:lnTo>
                    <a:pt x="11544" y="622"/>
                  </a:lnTo>
                  <a:lnTo>
                    <a:pt x="9448" y="203"/>
                  </a:lnTo>
                  <a:lnTo>
                    <a:pt x="7861" y="0"/>
                  </a:lnTo>
                  <a:close/>
                </a:path>
                <a:path w="109854" h="19050">
                  <a:moveTo>
                    <a:pt x="11544" y="3009"/>
                  </a:moveTo>
                  <a:lnTo>
                    <a:pt x="8547" y="3009"/>
                  </a:lnTo>
                  <a:lnTo>
                    <a:pt x="10007" y="3352"/>
                  </a:lnTo>
                  <a:lnTo>
                    <a:pt x="11544" y="4013"/>
                  </a:lnTo>
                  <a:lnTo>
                    <a:pt x="11544" y="300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483178" y="3619804"/>
              <a:ext cx="1380490" cy="1005840"/>
            </a:xfrm>
            <a:custGeom>
              <a:avLst/>
              <a:gdLst/>
              <a:ahLst/>
              <a:cxnLst/>
              <a:rect l="l" t="t" r="r" b="b"/>
              <a:pathLst>
                <a:path w="1380489" h="1005839">
                  <a:moveTo>
                    <a:pt x="0" y="9753"/>
                  </a:moveTo>
                  <a:lnTo>
                    <a:pt x="21336" y="108508"/>
                  </a:lnTo>
                  <a:lnTo>
                    <a:pt x="21945" y="1004633"/>
                  </a:lnTo>
                </a:path>
                <a:path w="1380489" h="1005839">
                  <a:moveTo>
                    <a:pt x="558393" y="2451"/>
                  </a:moveTo>
                  <a:lnTo>
                    <a:pt x="605929" y="106083"/>
                  </a:lnTo>
                  <a:lnTo>
                    <a:pt x="597395" y="1004633"/>
                  </a:lnTo>
                </a:path>
                <a:path w="1380489" h="1005839">
                  <a:moveTo>
                    <a:pt x="887602" y="989990"/>
                  </a:moveTo>
                  <a:lnTo>
                    <a:pt x="890028" y="114617"/>
                  </a:lnTo>
                  <a:lnTo>
                    <a:pt x="888796" y="101193"/>
                  </a:lnTo>
                  <a:lnTo>
                    <a:pt x="892441" y="90233"/>
                  </a:lnTo>
                  <a:lnTo>
                    <a:pt x="833945" y="0"/>
                  </a:lnTo>
                </a:path>
                <a:path w="1380489" h="1005839">
                  <a:moveTo>
                    <a:pt x="1114348" y="2451"/>
                  </a:moveTo>
                  <a:lnTo>
                    <a:pt x="1188719" y="102438"/>
                  </a:lnTo>
                  <a:lnTo>
                    <a:pt x="1185049" y="124358"/>
                  </a:lnTo>
                  <a:lnTo>
                    <a:pt x="1191145" y="1005839"/>
                  </a:lnTo>
                </a:path>
                <a:path w="1380489" h="1005839">
                  <a:moveTo>
                    <a:pt x="1375282" y="102438"/>
                  </a:moveTo>
                  <a:lnTo>
                    <a:pt x="1380134" y="999744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0" name="object 100"/>
          <p:cNvGrpSpPr/>
          <p:nvPr/>
        </p:nvGrpSpPr>
        <p:grpSpPr>
          <a:xfrm>
            <a:off x="7972419" y="6540500"/>
            <a:ext cx="175895" cy="2541270"/>
            <a:chOff x="2917818" y="6540500"/>
            <a:chExt cx="175895" cy="2541270"/>
          </a:xfrm>
        </p:grpSpPr>
        <p:sp>
          <p:nvSpPr>
            <p:cNvPr id="101" name="object 101"/>
            <p:cNvSpPr/>
            <p:nvPr/>
          </p:nvSpPr>
          <p:spPr>
            <a:xfrm>
              <a:off x="2917818" y="6569189"/>
              <a:ext cx="175895" cy="2487930"/>
            </a:xfrm>
            <a:custGeom>
              <a:avLst/>
              <a:gdLst/>
              <a:ahLst/>
              <a:cxnLst/>
              <a:rect l="l" t="t" r="r" b="b"/>
              <a:pathLst>
                <a:path w="175894" h="2487929">
                  <a:moveTo>
                    <a:pt x="3714" y="0"/>
                  </a:moveTo>
                  <a:lnTo>
                    <a:pt x="414" y="46216"/>
                  </a:lnTo>
                  <a:lnTo>
                    <a:pt x="0" y="99565"/>
                  </a:lnTo>
                  <a:lnTo>
                    <a:pt x="1753" y="155473"/>
                  </a:lnTo>
                  <a:lnTo>
                    <a:pt x="4954" y="209365"/>
                  </a:lnTo>
                  <a:lnTo>
                    <a:pt x="8883" y="256666"/>
                  </a:lnTo>
                  <a:lnTo>
                    <a:pt x="12133" y="292941"/>
                  </a:lnTo>
                  <a:lnTo>
                    <a:pt x="15841" y="338698"/>
                  </a:lnTo>
                  <a:lnTo>
                    <a:pt x="19733" y="391693"/>
                  </a:lnTo>
                  <a:lnTo>
                    <a:pt x="23534" y="449681"/>
                  </a:lnTo>
                  <a:lnTo>
                    <a:pt x="26969" y="510417"/>
                  </a:lnTo>
                  <a:lnTo>
                    <a:pt x="29762" y="571656"/>
                  </a:lnTo>
                  <a:lnTo>
                    <a:pt x="31640" y="631153"/>
                  </a:lnTo>
                  <a:lnTo>
                    <a:pt x="32327" y="686663"/>
                  </a:lnTo>
                  <a:lnTo>
                    <a:pt x="31464" y="742712"/>
                  </a:lnTo>
                  <a:lnTo>
                    <a:pt x="29290" y="794728"/>
                  </a:lnTo>
                  <a:lnTo>
                    <a:pt x="26429" y="844418"/>
                  </a:lnTo>
                  <a:lnTo>
                    <a:pt x="23505" y="893493"/>
                  </a:lnTo>
                  <a:lnTo>
                    <a:pt x="21141" y="943661"/>
                  </a:lnTo>
                  <a:lnTo>
                    <a:pt x="19963" y="996631"/>
                  </a:lnTo>
                  <a:lnTo>
                    <a:pt x="20592" y="1054112"/>
                  </a:lnTo>
                  <a:lnTo>
                    <a:pt x="22492" y="1112651"/>
                  </a:lnTo>
                  <a:lnTo>
                    <a:pt x="24759" y="1172257"/>
                  </a:lnTo>
                  <a:lnTo>
                    <a:pt x="27281" y="1232323"/>
                  </a:lnTo>
                  <a:lnTo>
                    <a:pt x="29949" y="1292243"/>
                  </a:lnTo>
                  <a:lnTo>
                    <a:pt x="35274" y="1409217"/>
                  </a:lnTo>
                  <a:lnTo>
                    <a:pt x="37709" y="1465057"/>
                  </a:lnTo>
                  <a:lnTo>
                    <a:pt x="39844" y="1518325"/>
                  </a:lnTo>
                  <a:lnTo>
                    <a:pt x="41568" y="1568412"/>
                  </a:lnTo>
                  <a:lnTo>
                    <a:pt x="42771" y="1614714"/>
                  </a:lnTo>
                  <a:lnTo>
                    <a:pt x="43340" y="1656622"/>
                  </a:lnTo>
                  <a:lnTo>
                    <a:pt x="43165" y="1693530"/>
                  </a:lnTo>
                  <a:lnTo>
                    <a:pt x="42135" y="1724831"/>
                  </a:lnTo>
                  <a:lnTo>
                    <a:pt x="40138" y="1749920"/>
                  </a:lnTo>
                  <a:lnTo>
                    <a:pt x="37493" y="1773813"/>
                  </a:lnTo>
                  <a:lnTo>
                    <a:pt x="34165" y="1805846"/>
                  </a:lnTo>
                  <a:lnTo>
                    <a:pt x="30328" y="1844975"/>
                  </a:lnTo>
                  <a:lnTo>
                    <a:pt x="26162" y="1890154"/>
                  </a:lnTo>
                  <a:lnTo>
                    <a:pt x="21843" y="1940339"/>
                  </a:lnTo>
                  <a:lnTo>
                    <a:pt x="17549" y="1994484"/>
                  </a:lnTo>
                  <a:lnTo>
                    <a:pt x="13457" y="2051544"/>
                  </a:lnTo>
                  <a:lnTo>
                    <a:pt x="9744" y="2110474"/>
                  </a:lnTo>
                  <a:lnTo>
                    <a:pt x="6587" y="2170229"/>
                  </a:lnTo>
                  <a:lnTo>
                    <a:pt x="4165" y="2229764"/>
                  </a:lnTo>
                  <a:lnTo>
                    <a:pt x="2653" y="2288034"/>
                  </a:lnTo>
                  <a:lnTo>
                    <a:pt x="2230" y="2343994"/>
                  </a:lnTo>
                  <a:lnTo>
                    <a:pt x="3072" y="2396599"/>
                  </a:lnTo>
                  <a:lnTo>
                    <a:pt x="5358" y="2444803"/>
                  </a:lnTo>
                  <a:lnTo>
                    <a:pt x="9264" y="2487561"/>
                  </a:lnTo>
                  <a:lnTo>
                    <a:pt x="145687" y="2421305"/>
                  </a:lnTo>
                  <a:lnTo>
                    <a:pt x="145687" y="2315768"/>
                  </a:lnTo>
                  <a:lnTo>
                    <a:pt x="157422" y="2315768"/>
                  </a:lnTo>
                  <a:lnTo>
                    <a:pt x="157422" y="2306980"/>
                  </a:lnTo>
                  <a:lnTo>
                    <a:pt x="168883" y="2306980"/>
                  </a:lnTo>
                  <a:lnTo>
                    <a:pt x="171100" y="2304034"/>
                  </a:lnTo>
                  <a:lnTo>
                    <a:pt x="175659" y="2304034"/>
                  </a:lnTo>
                  <a:lnTo>
                    <a:pt x="175659" y="2259571"/>
                  </a:lnTo>
                  <a:lnTo>
                    <a:pt x="173310" y="2259571"/>
                  </a:lnTo>
                  <a:lnTo>
                    <a:pt x="169487" y="2258758"/>
                  </a:lnTo>
                  <a:lnTo>
                    <a:pt x="166210" y="2257145"/>
                  </a:lnTo>
                  <a:lnTo>
                    <a:pt x="166210" y="2210219"/>
                  </a:lnTo>
                  <a:lnTo>
                    <a:pt x="167188" y="2206320"/>
                  </a:lnTo>
                  <a:lnTo>
                    <a:pt x="160356" y="2206320"/>
                  </a:lnTo>
                  <a:lnTo>
                    <a:pt x="160356" y="2198509"/>
                  </a:lnTo>
                  <a:lnTo>
                    <a:pt x="154488" y="2196541"/>
                  </a:lnTo>
                  <a:lnTo>
                    <a:pt x="154488" y="2150605"/>
                  </a:lnTo>
                  <a:lnTo>
                    <a:pt x="153999" y="2149627"/>
                  </a:lnTo>
                  <a:lnTo>
                    <a:pt x="146665" y="2149627"/>
                  </a:lnTo>
                  <a:lnTo>
                    <a:pt x="146665" y="345592"/>
                  </a:lnTo>
                  <a:lnTo>
                    <a:pt x="158400" y="345592"/>
                  </a:lnTo>
                  <a:lnTo>
                    <a:pt x="158400" y="333870"/>
                  </a:lnTo>
                  <a:lnTo>
                    <a:pt x="164587" y="333870"/>
                  </a:lnTo>
                  <a:lnTo>
                    <a:pt x="173056" y="329641"/>
                  </a:lnTo>
                  <a:lnTo>
                    <a:pt x="171748" y="329641"/>
                  </a:lnTo>
                  <a:lnTo>
                    <a:pt x="171748" y="291845"/>
                  </a:lnTo>
                  <a:lnTo>
                    <a:pt x="170452" y="285330"/>
                  </a:lnTo>
                  <a:lnTo>
                    <a:pt x="163937" y="284035"/>
                  </a:lnTo>
                  <a:lnTo>
                    <a:pt x="163937" y="181101"/>
                  </a:lnTo>
                  <a:lnTo>
                    <a:pt x="156114" y="181101"/>
                  </a:lnTo>
                  <a:lnTo>
                    <a:pt x="145687" y="177190"/>
                  </a:lnTo>
                  <a:lnTo>
                    <a:pt x="145687" y="70992"/>
                  </a:lnTo>
                  <a:lnTo>
                    <a:pt x="3714" y="0"/>
                  </a:lnTo>
                  <a:close/>
                </a:path>
                <a:path w="175894" h="2487929">
                  <a:moveTo>
                    <a:pt x="157422" y="2315768"/>
                  </a:moveTo>
                  <a:lnTo>
                    <a:pt x="145687" y="2315768"/>
                  </a:lnTo>
                  <a:lnTo>
                    <a:pt x="151555" y="2320658"/>
                  </a:lnTo>
                  <a:lnTo>
                    <a:pt x="157422" y="2320658"/>
                  </a:lnTo>
                  <a:lnTo>
                    <a:pt x="157422" y="2315768"/>
                  </a:lnTo>
                  <a:close/>
                </a:path>
                <a:path w="175894" h="2487929">
                  <a:moveTo>
                    <a:pt x="168883" y="2306980"/>
                  </a:moveTo>
                  <a:lnTo>
                    <a:pt x="157422" y="2306980"/>
                  </a:lnTo>
                  <a:lnTo>
                    <a:pt x="164255" y="2308923"/>
                  </a:lnTo>
                  <a:lnTo>
                    <a:pt x="168166" y="2307932"/>
                  </a:lnTo>
                  <a:lnTo>
                    <a:pt x="168883" y="2306980"/>
                  </a:lnTo>
                  <a:close/>
                </a:path>
                <a:path w="175894" h="2487929">
                  <a:moveTo>
                    <a:pt x="175659" y="2304034"/>
                  </a:moveTo>
                  <a:lnTo>
                    <a:pt x="171100" y="2304034"/>
                  </a:lnTo>
                  <a:lnTo>
                    <a:pt x="175659" y="2304961"/>
                  </a:lnTo>
                  <a:lnTo>
                    <a:pt x="175659" y="2304034"/>
                  </a:lnTo>
                  <a:close/>
                </a:path>
                <a:path w="175894" h="2487929">
                  <a:moveTo>
                    <a:pt x="175659" y="2258136"/>
                  </a:moveTo>
                  <a:lnTo>
                    <a:pt x="173310" y="2259571"/>
                  </a:lnTo>
                  <a:lnTo>
                    <a:pt x="175659" y="2259571"/>
                  </a:lnTo>
                  <a:lnTo>
                    <a:pt x="175659" y="2258136"/>
                  </a:lnTo>
                  <a:close/>
                </a:path>
                <a:path w="175894" h="2487929">
                  <a:moveTo>
                    <a:pt x="153510" y="2148649"/>
                  </a:moveTo>
                  <a:lnTo>
                    <a:pt x="146665" y="2149627"/>
                  </a:lnTo>
                  <a:lnTo>
                    <a:pt x="153999" y="2149627"/>
                  </a:lnTo>
                  <a:lnTo>
                    <a:pt x="153510" y="2148649"/>
                  </a:lnTo>
                  <a:close/>
                </a:path>
                <a:path w="175894" h="2487929">
                  <a:moveTo>
                    <a:pt x="158400" y="345592"/>
                  </a:moveTo>
                  <a:lnTo>
                    <a:pt x="146665" y="345592"/>
                  </a:lnTo>
                  <a:lnTo>
                    <a:pt x="147643" y="354393"/>
                  </a:lnTo>
                  <a:lnTo>
                    <a:pt x="158400" y="351472"/>
                  </a:lnTo>
                  <a:lnTo>
                    <a:pt x="158400" y="345592"/>
                  </a:lnTo>
                  <a:close/>
                </a:path>
                <a:path w="175894" h="2487929">
                  <a:moveTo>
                    <a:pt x="164587" y="333870"/>
                  </a:moveTo>
                  <a:lnTo>
                    <a:pt x="158400" y="333870"/>
                  </a:lnTo>
                  <a:lnTo>
                    <a:pt x="162629" y="334848"/>
                  </a:lnTo>
                  <a:lnTo>
                    <a:pt x="164587" y="333870"/>
                  </a:lnTo>
                  <a:close/>
                </a:path>
                <a:path w="175894" h="2487929">
                  <a:moveTo>
                    <a:pt x="163937" y="179793"/>
                  </a:moveTo>
                  <a:lnTo>
                    <a:pt x="156114" y="181101"/>
                  </a:lnTo>
                  <a:lnTo>
                    <a:pt x="163937" y="181101"/>
                  </a:lnTo>
                  <a:lnTo>
                    <a:pt x="163937" y="179793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" name="object 10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27083" y="8873223"/>
              <a:ext cx="166395" cy="208165"/>
            </a:xfrm>
            <a:prstGeom prst="rect">
              <a:avLst/>
            </a:prstGeom>
          </p:spPr>
        </p:pic>
        <p:pic>
          <p:nvPicPr>
            <p:cNvPr id="103" name="object 10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21533" y="6540500"/>
              <a:ext cx="171945" cy="99682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3063506" y="6630415"/>
              <a:ext cx="30480" cy="2198370"/>
            </a:xfrm>
            <a:custGeom>
              <a:avLst/>
              <a:gdLst/>
              <a:ahLst/>
              <a:cxnLst/>
              <a:rect l="l" t="t" r="r" b="b"/>
              <a:pathLst>
                <a:path w="30480" h="2198370">
                  <a:moveTo>
                    <a:pt x="29971" y="2087422"/>
                  </a:moveTo>
                  <a:lnTo>
                    <a:pt x="7823" y="2087422"/>
                  </a:lnTo>
                  <a:lnTo>
                    <a:pt x="8801" y="2089378"/>
                  </a:lnTo>
                  <a:lnTo>
                    <a:pt x="8801" y="2135314"/>
                  </a:lnTo>
                  <a:lnTo>
                    <a:pt x="14668" y="2137283"/>
                  </a:lnTo>
                  <a:lnTo>
                    <a:pt x="14668" y="2145093"/>
                  </a:lnTo>
                  <a:lnTo>
                    <a:pt x="21501" y="2145093"/>
                  </a:lnTo>
                  <a:lnTo>
                    <a:pt x="20523" y="2148992"/>
                  </a:lnTo>
                  <a:lnTo>
                    <a:pt x="20523" y="2195918"/>
                  </a:lnTo>
                  <a:lnTo>
                    <a:pt x="23799" y="2197531"/>
                  </a:lnTo>
                  <a:lnTo>
                    <a:pt x="27622" y="2198344"/>
                  </a:lnTo>
                  <a:lnTo>
                    <a:pt x="29971" y="2196909"/>
                  </a:lnTo>
                  <a:lnTo>
                    <a:pt x="29971" y="2087422"/>
                  </a:lnTo>
                  <a:close/>
                </a:path>
                <a:path w="30480" h="2198370">
                  <a:moveTo>
                    <a:pt x="977" y="284365"/>
                  </a:moveTo>
                  <a:lnTo>
                    <a:pt x="977" y="2088400"/>
                  </a:lnTo>
                  <a:lnTo>
                    <a:pt x="7823" y="2087422"/>
                  </a:lnTo>
                  <a:lnTo>
                    <a:pt x="29971" y="2087422"/>
                  </a:lnTo>
                  <a:lnTo>
                    <a:pt x="29971" y="293166"/>
                  </a:lnTo>
                  <a:lnTo>
                    <a:pt x="1955" y="293166"/>
                  </a:lnTo>
                  <a:lnTo>
                    <a:pt x="977" y="284365"/>
                  </a:lnTo>
                  <a:close/>
                </a:path>
                <a:path w="30480" h="2198370">
                  <a:moveTo>
                    <a:pt x="12712" y="272643"/>
                  </a:moveTo>
                  <a:lnTo>
                    <a:pt x="12712" y="290245"/>
                  </a:lnTo>
                  <a:lnTo>
                    <a:pt x="1955" y="293166"/>
                  </a:lnTo>
                  <a:lnTo>
                    <a:pt x="29971" y="293166"/>
                  </a:lnTo>
                  <a:lnTo>
                    <a:pt x="29971" y="273621"/>
                  </a:lnTo>
                  <a:lnTo>
                    <a:pt x="16941" y="273621"/>
                  </a:lnTo>
                  <a:lnTo>
                    <a:pt x="12712" y="272643"/>
                  </a:lnTo>
                  <a:close/>
                </a:path>
                <a:path w="30480" h="2198370">
                  <a:moveTo>
                    <a:pt x="29971" y="118567"/>
                  </a:moveTo>
                  <a:lnTo>
                    <a:pt x="18249" y="118567"/>
                  </a:lnTo>
                  <a:lnTo>
                    <a:pt x="18249" y="222808"/>
                  </a:lnTo>
                  <a:lnTo>
                    <a:pt x="24764" y="224104"/>
                  </a:lnTo>
                  <a:lnTo>
                    <a:pt x="26060" y="230619"/>
                  </a:lnTo>
                  <a:lnTo>
                    <a:pt x="26060" y="268414"/>
                  </a:lnTo>
                  <a:lnTo>
                    <a:pt x="27368" y="268414"/>
                  </a:lnTo>
                  <a:lnTo>
                    <a:pt x="16941" y="273621"/>
                  </a:lnTo>
                  <a:lnTo>
                    <a:pt x="29971" y="273621"/>
                  </a:lnTo>
                  <a:lnTo>
                    <a:pt x="29971" y="118567"/>
                  </a:lnTo>
                  <a:close/>
                </a:path>
                <a:path w="30480" h="2198370">
                  <a:moveTo>
                    <a:pt x="29971" y="0"/>
                  </a:moveTo>
                  <a:lnTo>
                    <a:pt x="0" y="9766"/>
                  </a:lnTo>
                  <a:lnTo>
                    <a:pt x="0" y="115963"/>
                  </a:lnTo>
                  <a:lnTo>
                    <a:pt x="10426" y="119875"/>
                  </a:lnTo>
                  <a:lnTo>
                    <a:pt x="18249" y="118567"/>
                  </a:lnTo>
                  <a:lnTo>
                    <a:pt x="29971" y="118567"/>
                  </a:lnTo>
                  <a:lnTo>
                    <a:pt x="29971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5" name="object 105"/>
          <p:cNvGrpSpPr/>
          <p:nvPr/>
        </p:nvGrpSpPr>
        <p:grpSpPr>
          <a:xfrm>
            <a:off x="7980972" y="6541047"/>
            <a:ext cx="1395730" cy="2541905"/>
            <a:chOff x="2926372" y="6541046"/>
            <a:chExt cx="1395730" cy="2541905"/>
          </a:xfrm>
        </p:grpSpPr>
        <p:sp>
          <p:nvSpPr>
            <p:cNvPr id="106" name="object 106"/>
            <p:cNvSpPr/>
            <p:nvPr/>
          </p:nvSpPr>
          <p:spPr>
            <a:xfrm>
              <a:off x="4232338" y="6630416"/>
              <a:ext cx="87630" cy="2371090"/>
            </a:xfrm>
            <a:custGeom>
              <a:avLst/>
              <a:gdLst/>
              <a:ahLst/>
              <a:cxnLst/>
              <a:rect l="l" t="t" r="r" b="b"/>
              <a:pathLst>
                <a:path w="87629" h="2371090">
                  <a:moveTo>
                    <a:pt x="46888" y="46901"/>
                  </a:moveTo>
                  <a:lnTo>
                    <a:pt x="39077" y="46901"/>
                  </a:lnTo>
                  <a:lnTo>
                    <a:pt x="39077" y="58623"/>
                  </a:lnTo>
                  <a:lnTo>
                    <a:pt x="0" y="58623"/>
                  </a:lnTo>
                  <a:lnTo>
                    <a:pt x="0" y="2179294"/>
                  </a:lnTo>
                  <a:lnTo>
                    <a:pt x="11709" y="2189061"/>
                  </a:lnTo>
                  <a:lnTo>
                    <a:pt x="14668" y="2186089"/>
                  </a:lnTo>
                  <a:lnTo>
                    <a:pt x="18376" y="2184260"/>
                  </a:lnTo>
                  <a:lnTo>
                    <a:pt x="22123" y="2183282"/>
                  </a:lnTo>
                  <a:lnTo>
                    <a:pt x="22148" y="69049"/>
                  </a:lnTo>
                  <a:lnTo>
                    <a:pt x="46888" y="69049"/>
                  </a:lnTo>
                  <a:lnTo>
                    <a:pt x="46888" y="46901"/>
                  </a:lnTo>
                  <a:close/>
                </a:path>
                <a:path w="87629" h="2371090">
                  <a:moveTo>
                    <a:pt x="87274" y="0"/>
                  </a:moveTo>
                  <a:lnTo>
                    <a:pt x="27355" y="37122"/>
                  </a:lnTo>
                  <a:lnTo>
                    <a:pt x="48844" y="37122"/>
                  </a:lnTo>
                  <a:lnTo>
                    <a:pt x="48844" y="46672"/>
                  </a:lnTo>
                  <a:lnTo>
                    <a:pt x="69049" y="44297"/>
                  </a:lnTo>
                  <a:lnTo>
                    <a:pt x="69049" y="2289391"/>
                  </a:lnTo>
                  <a:lnTo>
                    <a:pt x="56019" y="2289391"/>
                  </a:lnTo>
                  <a:lnTo>
                    <a:pt x="56019" y="2338908"/>
                  </a:lnTo>
                  <a:lnTo>
                    <a:pt x="58610" y="2344128"/>
                  </a:lnTo>
                  <a:lnTo>
                    <a:pt x="65138" y="2345436"/>
                  </a:lnTo>
                  <a:lnTo>
                    <a:pt x="87274" y="2370505"/>
                  </a:lnTo>
                  <a:lnTo>
                    <a:pt x="8727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093478" y="6667500"/>
              <a:ext cx="1193800" cy="2304415"/>
            </a:xfrm>
            <a:custGeom>
              <a:avLst/>
              <a:gdLst/>
              <a:ahLst/>
              <a:cxnLst/>
              <a:rect l="l" t="t" r="r" b="b"/>
              <a:pathLst>
                <a:path w="1193800" h="2304415">
                  <a:moveTo>
                    <a:pt x="276250" y="132956"/>
                  </a:moveTo>
                  <a:lnTo>
                    <a:pt x="142024" y="132956"/>
                  </a:lnTo>
                  <a:lnTo>
                    <a:pt x="126390" y="109499"/>
                  </a:lnTo>
                  <a:lnTo>
                    <a:pt x="110756" y="109499"/>
                  </a:lnTo>
                  <a:lnTo>
                    <a:pt x="104241" y="106235"/>
                  </a:lnTo>
                  <a:lnTo>
                    <a:pt x="104241" y="120586"/>
                  </a:lnTo>
                  <a:lnTo>
                    <a:pt x="93814" y="120586"/>
                  </a:lnTo>
                  <a:lnTo>
                    <a:pt x="93814" y="185724"/>
                  </a:lnTo>
                  <a:lnTo>
                    <a:pt x="91211" y="190931"/>
                  </a:lnTo>
                  <a:lnTo>
                    <a:pt x="91211" y="2079015"/>
                  </a:lnTo>
                  <a:lnTo>
                    <a:pt x="100342" y="2080298"/>
                  </a:lnTo>
                  <a:lnTo>
                    <a:pt x="101638" y="2088121"/>
                  </a:lnTo>
                  <a:lnTo>
                    <a:pt x="101638" y="2131136"/>
                  </a:lnTo>
                  <a:lnTo>
                    <a:pt x="140728" y="2131136"/>
                  </a:lnTo>
                  <a:lnTo>
                    <a:pt x="140728" y="2181949"/>
                  </a:lnTo>
                  <a:lnTo>
                    <a:pt x="272338" y="2181949"/>
                  </a:lnTo>
                  <a:lnTo>
                    <a:pt x="272338" y="1334985"/>
                  </a:lnTo>
                  <a:lnTo>
                    <a:pt x="276250" y="1228140"/>
                  </a:lnTo>
                  <a:lnTo>
                    <a:pt x="276250" y="132956"/>
                  </a:lnTo>
                  <a:close/>
                </a:path>
                <a:path w="1193800" h="2304415">
                  <a:moveTo>
                    <a:pt x="1112469" y="24155"/>
                  </a:moveTo>
                  <a:lnTo>
                    <a:pt x="998118" y="24155"/>
                  </a:lnTo>
                  <a:lnTo>
                    <a:pt x="997254" y="31559"/>
                  </a:lnTo>
                  <a:lnTo>
                    <a:pt x="995172" y="39458"/>
                  </a:lnTo>
                  <a:lnTo>
                    <a:pt x="992606" y="46875"/>
                  </a:lnTo>
                  <a:lnTo>
                    <a:pt x="990295" y="52819"/>
                  </a:lnTo>
                  <a:lnTo>
                    <a:pt x="960323" y="119278"/>
                  </a:lnTo>
                  <a:lnTo>
                    <a:pt x="939482" y="167474"/>
                  </a:lnTo>
                  <a:lnTo>
                    <a:pt x="932967" y="185724"/>
                  </a:lnTo>
                  <a:lnTo>
                    <a:pt x="925156" y="185724"/>
                  </a:lnTo>
                  <a:lnTo>
                    <a:pt x="925156" y="108839"/>
                  </a:lnTo>
                  <a:lnTo>
                    <a:pt x="896480" y="108839"/>
                  </a:lnTo>
                  <a:lnTo>
                    <a:pt x="896480" y="868832"/>
                  </a:lnTo>
                  <a:lnTo>
                    <a:pt x="899414" y="873721"/>
                  </a:lnTo>
                  <a:lnTo>
                    <a:pt x="898436" y="877633"/>
                  </a:lnTo>
                  <a:lnTo>
                    <a:pt x="898436" y="934313"/>
                  </a:lnTo>
                  <a:lnTo>
                    <a:pt x="1042085" y="934313"/>
                  </a:lnTo>
                  <a:lnTo>
                    <a:pt x="1049629" y="936015"/>
                  </a:lnTo>
                  <a:lnTo>
                    <a:pt x="1054798" y="940549"/>
                  </a:lnTo>
                  <a:lnTo>
                    <a:pt x="1057757" y="947102"/>
                  </a:lnTo>
                  <a:lnTo>
                    <a:pt x="1058710" y="954836"/>
                  </a:lnTo>
                  <a:lnTo>
                    <a:pt x="1058710" y="1011516"/>
                  </a:lnTo>
                  <a:lnTo>
                    <a:pt x="1066533" y="1011516"/>
                  </a:lnTo>
                  <a:lnTo>
                    <a:pt x="1066533" y="1066228"/>
                  </a:lnTo>
                  <a:lnTo>
                    <a:pt x="1058710" y="1066228"/>
                  </a:lnTo>
                  <a:lnTo>
                    <a:pt x="1058710" y="1538274"/>
                  </a:lnTo>
                  <a:lnTo>
                    <a:pt x="1050874" y="1543151"/>
                  </a:lnTo>
                  <a:lnTo>
                    <a:pt x="896480" y="1543151"/>
                  </a:lnTo>
                  <a:lnTo>
                    <a:pt x="896480" y="2158835"/>
                  </a:lnTo>
                  <a:lnTo>
                    <a:pt x="896721" y="2168829"/>
                  </a:lnTo>
                  <a:lnTo>
                    <a:pt x="898423" y="2176538"/>
                  </a:lnTo>
                  <a:lnTo>
                    <a:pt x="903071" y="2181504"/>
                  </a:lnTo>
                  <a:lnTo>
                    <a:pt x="912114" y="2183257"/>
                  </a:lnTo>
                  <a:lnTo>
                    <a:pt x="923836" y="2183257"/>
                  </a:lnTo>
                  <a:lnTo>
                    <a:pt x="923836" y="2080653"/>
                  </a:lnTo>
                  <a:lnTo>
                    <a:pt x="930681" y="2080653"/>
                  </a:lnTo>
                  <a:lnTo>
                    <a:pt x="944359" y="2107019"/>
                  </a:lnTo>
                  <a:lnTo>
                    <a:pt x="944359" y="2122665"/>
                  </a:lnTo>
                  <a:lnTo>
                    <a:pt x="939482" y="2129498"/>
                  </a:lnTo>
                  <a:lnTo>
                    <a:pt x="972705" y="2129498"/>
                  </a:lnTo>
                  <a:lnTo>
                    <a:pt x="972705" y="2179345"/>
                  </a:lnTo>
                  <a:lnTo>
                    <a:pt x="962939" y="2178367"/>
                  </a:lnTo>
                  <a:lnTo>
                    <a:pt x="965860" y="2184222"/>
                  </a:lnTo>
                  <a:lnTo>
                    <a:pt x="1111478" y="2184222"/>
                  </a:lnTo>
                  <a:lnTo>
                    <a:pt x="1111478" y="1168844"/>
                  </a:lnTo>
                  <a:lnTo>
                    <a:pt x="1095844" y="1167866"/>
                  </a:lnTo>
                  <a:lnTo>
                    <a:pt x="1093889" y="1163967"/>
                  </a:lnTo>
                  <a:lnTo>
                    <a:pt x="1087043" y="1160056"/>
                  </a:lnTo>
                  <a:lnTo>
                    <a:pt x="1085100" y="1146365"/>
                  </a:lnTo>
                  <a:lnTo>
                    <a:pt x="1089990" y="1144422"/>
                  </a:lnTo>
                  <a:lnTo>
                    <a:pt x="1112469" y="1144422"/>
                  </a:lnTo>
                  <a:lnTo>
                    <a:pt x="1112469" y="24155"/>
                  </a:lnTo>
                  <a:close/>
                </a:path>
                <a:path w="1193800" h="2304415">
                  <a:moveTo>
                    <a:pt x="1187704" y="0"/>
                  </a:moveTo>
                  <a:lnTo>
                    <a:pt x="45618" y="0"/>
                  </a:lnTo>
                  <a:lnTo>
                    <a:pt x="45618" y="6350"/>
                  </a:lnTo>
                  <a:lnTo>
                    <a:pt x="45618" y="10160"/>
                  </a:lnTo>
                  <a:lnTo>
                    <a:pt x="45618" y="21590"/>
                  </a:lnTo>
                  <a:lnTo>
                    <a:pt x="45618" y="22860"/>
                  </a:lnTo>
                  <a:lnTo>
                    <a:pt x="985088" y="22860"/>
                  </a:lnTo>
                  <a:lnTo>
                    <a:pt x="985088" y="21590"/>
                  </a:lnTo>
                  <a:lnTo>
                    <a:pt x="985088" y="10160"/>
                  </a:lnTo>
                  <a:lnTo>
                    <a:pt x="985088" y="6350"/>
                  </a:lnTo>
                  <a:lnTo>
                    <a:pt x="998118" y="6350"/>
                  </a:lnTo>
                  <a:lnTo>
                    <a:pt x="998118" y="10160"/>
                  </a:lnTo>
                  <a:lnTo>
                    <a:pt x="998118" y="21590"/>
                  </a:lnTo>
                  <a:lnTo>
                    <a:pt x="998118" y="22860"/>
                  </a:lnTo>
                  <a:lnTo>
                    <a:pt x="998118" y="24130"/>
                  </a:lnTo>
                  <a:lnTo>
                    <a:pt x="1138859" y="24130"/>
                  </a:lnTo>
                  <a:lnTo>
                    <a:pt x="1138859" y="22860"/>
                  </a:lnTo>
                  <a:lnTo>
                    <a:pt x="1138859" y="21590"/>
                  </a:lnTo>
                  <a:lnTo>
                    <a:pt x="1177937" y="21590"/>
                  </a:lnTo>
                  <a:lnTo>
                    <a:pt x="1177937" y="10160"/>
                  </a:lnTo>
                  <a:lnTo>
                    <a:pt x="1187704" y="10160"/>
                  </a:lnTo>
                  <a:lnTo>
                    <a:pt x="1187704" y="6350"/>
                  </a:lnTo>
                  <a:lnTo>
                    <a:pt x="1187704" y="0"/>
                  </a:lnTo>
                  <a:close/>
                </a:path>
                <a:path w="1193800" h="2304415">
                  <a:moveTo>
                    <a:pt x="1193571" y="2220137"/>
                  </a:moveTo>
                  <a:lnTo>
                    <a:pt x="1182827" y="2210485"/>
                  </a:lnTo>
                  <a:lnTo>
                    <a:pt x="1173657" y="2210485"/>
                  </a:lnTo>
                  <a:lnTo>
                    <a:pt x="1173657" y="2218194"/>
                  </a:lnTo>
                  <a:lnTo>
                    <a:pt x="1170000" y="2217343"/>
                  </a:lnTo>
                  <a:lnTo>
                    <a:pt x="1165974" y="2218194"/>
                  </a:lnTo>
                  <a:lnTo>
                    <a:pt x="1164856" y="2223681"/>
                  </a:lnTo>
                  <a:lnTo>
                    <a:pt x="1164120" y="2228672"/>
                  </a:lnTo>
                  <a:lnTo>
                    <a:pt x="1164551" y="2234641"/>
                  </a:lnTo>
                  <a:lnTo>
                    <a:pt x="1167650" y="2240432"/>
                  </a:lnTo>
                  <a:lnTo>
                    <a:pt x="1174889" y="2244941"/>
                  </a:lnTo>
                  <a:lnTo>
                    <a:pt x="1174889" y="2266569"/>
                  </a:lnTo>
                  <a:lnTo>
                    <a:pt x="1172311" y="2269617"/>
                  </a:lnTo>
                  <a:lnTo>
                    <a:pt x="0" y="2269617"/>
                  </a:lnTo>
                  <a:lnTo>
                    <a:pt x="0" y="2303945"/>
                  </a:lnTo>
                  <a:lnTo>
                    <a:pt x="1188681" y="2303945"/>
                  </a:lnTo>
                  <a:lnTo>
                    <a:pt x="1193571" y="2297341"/>
                  </a:lnTo>
                  <a:lnTo>
                    <a:pt x="1193571" y="2290013"/>
                  </a:lnTo>
                  <a:lnTo>
                    <a:pt x="1193571" y="2220137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093478" y="6630416"/>
              <a:ext cx="1226185" cy="2371090"/>
            </a:xfrm>
            <a:custGeom>
              <a:avLst/>
              <a:gdLst/>
              <a:ahLst/>
              <a:cxnLst/>
              <a:rect l="l" t="t" r="r" b="b"/>
              <a:pathLst>
                <a:path w="1226185" h="2371090">
                  <a:moveTo>
                    <a:pt x="1226134" y="2370505"/>
                  </a:moveTo>
                  <a:lnTo>
                    <a:pt x="1203998" y="2345436"/>
                  </a:lnTo>
                  <a:lnTo>
                    <a:pt x="1197470" y="2344128"/>
                  </a:lnTo>
                  <a:lnTo>
                    <a:pt x="1194879" y="2338908"/>
                  </a:lnTo>
                  <a:lnTo>
                    <a:pt x="1194879" y="2331859"/>
                  </a:lnTo>
                  <a:lnTo>
                    <a:pt x="1192974" y="2331199"/>
                  </a:lnTo>
                  <a:lnTo>
                    <a:pt x="1191488" y="2336711"/>
                  </a:lnTo>
                  <a:lnTo>
                    <a:pt x="1187018" y="2341029"/>
                  </a:lnTo>
                  <a:lnTo>
                    <a:pt x="0" y="2341029"/>
                  </a:lnTo>
                  <a:lnTo>
                    <a:pt x="0" y="2370505"/>
                  </a:lnTo>
                  <a:lnTo>
                    <a:pt x="1226134" y="2370505"/>
                  </a:lnTo>
                  <a:close/>
                </a:path>
                <a:path w="1226185" h="2371090">
                  <a:moveTo>
                    <a:pt x="1226134" y="0"/>
                  </a:moveTo>
                  <a:lnTo>
                    <a:pt x="0" y="0"/>
                  </a:lnTo>
                  <a:lnTo>
                    <a:pt x="0" y="2306701"/>
                  </a:lnTo>
                  <a:lnTo>
                    <a:pt x="1172311" y="2306701"/>
                  </a:lnTo>
                  <a:lnTo>
                    <a:pt x="1174889" y="2303653"/>
                  </a:lnTo>
                  <a:lnTo>
                    <a:pt x="1174889" y="2282025"/>
                  </a:lnTo>
                  <a:lnTo>
                    <a:pt x="1167650" y="2277516"/>
                  </a:lnTo>
                  <a:lnTo>
                    <a:pt x="1164551" y="2271725"/>
                  </a:lnTo>
                  <a:lnTo>
                    <a:pt x="1164120" y="2265756"/>
                  </a:lnTo>
                  <a:lnTo>
                    <a:pt x="1164856" y="2260765"/>
                  </a:lnTo>
                  <a:lnTo>
                    <a:pt x="1165974" y="2255278"/>
                  </a:lnTo>
                  <a:lnTo>
                    <a:pt x="1170000" y="2254427"/>
                  </a:lnTo>
                  <a:lnTo>
                    <a:pt x="1173657" y="2255278"/>
                  </a:lnTo>
                  <a:lnTo>
                    <a:pt x="1173657" y="2247569"/>
                  </a:lnTo>
                  <a:lnTo>
                    <a:pt x="1165047" y="2249246"/>
                  </a:lnTo>
                  <a:lnTo>
                    <a:pt x="1156957" y="2247341"/>
                  </a:lnTo>
                  <a:lnTo>
                    <a:pt x="1150950" y="2242159"/>
                  </a:lnTo>
                  <a:lnTo>
                    <a:pt x="1148613" y="2234006"/>
                  </a:lnTo>
                  <a:lnTo>
                    <a:pt x="1148613" y="2194928"/>
                  </a:lnTo>
                  <a:lnTo>
                    <a:pt x="1150569" y="2189061"/>
                  </a:lnTo>
                  <a:lnTo>
                    <a:pt x="1138859" y="2179294"/>
                  </a:lnTo>
                  <a:lnTo>
                    <a:pt x="1138859" y="61239"/>
                  </a:lnTo>
                  <a:lnTo>
                    <a:pt x="1112469" y="61239"/>
                  </a:lnTo>
                  <a:lnTo>
                    <a:pt x="1112469" y="1181506"/>
                  </a:lnTo>
                  <a:lnTo>
                    <a:pt x="1089990" y="1181506"/>
                  </a:lnTo>
                  <a:lnTo>
                    <a:pt x="1085100" y="1183449"/>
                  </a:lnTo>
                  <a:lnTo>
                    <a:pt x="1087043" y="1197140"/>
                  </a:lnTo>
                  <a:lnTo>
                    <a:pt x="1093889" y="1201051"/>
                  </a:lnTo>
                  <a:lnTo>
                    <a:pt x="1095844" y="1204950"/>
                  </a:lnTo>
                  <a:lnTo>
                    <a:pt x="1111478" y="1205928"/>
                  </a:lnTo>
                  <a:lnTo>
                    <a:pt x="1111478" y="2221306"/>
                  </a:lnTo>
                  <a:lnTo>
                    <a:pt x="965860" y="2221306"/>
                  </a:lnTo>
                  <a:lnTo>
                    <a:pt x="962939" y="2215451"/>
                  </a:lnTo>
                  <a:lnTo>
                    <a:pt x="972705" y="2216429"/>
                  </a:lnTo>
                  <a:lnTo>
                    <a:pt x="972705" y="2166582"/>
                  </a:lnTo>
                  <a:lnTo>
                    <a:pt x="939482" y="2166582"/>
                  </a:lnTo>
                  <a:lnTo>
                    <a:pt x="944359" y="2159749"/>
                  </a:lnTo>
                  <a:lnTo>
                    <a:pt x="944359" y="2144103"/>
                  </a:lnTo>
                  <a:lnTo>
                    <a:pt x="930681" y="2117737"/>
                  </a:lnTo>
                  <a:lnTo>
                    <a:pt x="923836" y="2117737"/>
                  </a:lnTo>
                  <a:lnTo>
                    <a:pt x="923836" y="2220341"/>
                  </a:lnTo>
                  <a:lnTo>
                    <a:pt x="912114" y="2220341"/>
                  </a:lnTo>
                  <a:lnTo>
                    <a:pt x="903071" y="2218588"/>
                  </a:lnTo>
                  <a:lnTo>
                    <a:pt x="898423" y="2213622"/>
                  </a:lnTo>
                  <a:lnTo>
                    <a:pt x="896721" y="2205913"/>
                  </a:lnTo>
                  <a:lnTo>
                    <a:pt x="896480" y="2195919"/>
                  </a:lnTo>
                  <a:lnTo>
                    <a:pt x="896480" y="1580235"/>
                  </a:lnTo>
                  <a:lnTo>
                    <a:pt x="1050874" y="1580235"/>
                  </a:lnTo>
                  <a:lnTo>
                    <a:pt x="1058710" y="1575358"/>
                  </a:lnTo>
                  <a:lnTo>
                    <a:pt x="1058710" y="1103312"/>
                  </a:lnTo>
                  <a:lnTo>
                    <a:pt x="1066533" y="1103312"/>
                  </a:lnTo>
                  <a:lnTo>
                    <a:pt x="1066533" y="1048600"/>
                  </a:lnTo>
                  <a:lnTo>
                    <a:pt x="1058710" y="1048600"/>
                  </a:lnTo>
                  <a:lnTo>
                    <a:pt x="1058710" y="991920"/>
                  </a:lnTo>
                  <a:lnTo>
                    <a:pt x="1057757" y="984186"/>
                  </a:lnTo>
                  <a:lnTo>
                    <a:pt x="1054798" y="977633"/>
                  </a:lnTo>
                  <a:lnTo>
                    <a:pt x="1049629" y="973099"/>
                  </a:lnTo>
                  <a:lnTo>
                    <a:pt x="1042085" y="971397"/>
                  </a:lnTo>
                  <a:lnTo>
                    <a:pt x="898436" y="971397"/>
                  </a:lnTo>
                  <a:lnTo>
                    <a:pt x="898436" y="914717"/>
                  </a:lnTo>
                  <a:lnTo>
                    <a:pt x="899414" y="910805"/>
                  </a:lnTo>
                  <a:lnTo>
                    <a:pt x="896480" y="905916"/>
                  </a:lnTo>
                  <a:lnTo>
                    <a:pt x="896480" y="145923"/>
                  </a:lnTo>
                  <a:lnTo>
                    <a:pt x="897343" y="145923"/>
                  </a:lnTo>
                  <a:lnTo>
                    <a:pt x="896480" y="144640"/>
                  </a:lnTo>
                  <a:lnTo>
                    <a:pt x="833920" y="144640"/>
                  </a:lnTo>
                  <a:lnTo>
                    <a:pt x="824153" y="146583"/>
                  </a:lnTo>
                  <a:lnTo>
                    <a:pt x="824153" y="170040"/>
                  </a:lnTo>
                  <a:lnTo>
                    <a:pt x="276250" y="170040"/>
                  </a:lnTo>
                  <a:lnTo>
                    <a:pt x="276250" y="1265224"/>
                  </a:lnTo>
                  <a:lnTo>
                    <a:pt x="272338" y="1372069"/>
                  </a:lnTo>
                  <a:lnTo>
                    <a:pt x="272338" y="2219033"/>
                  </a:lnTo>
                  <a:lnTo>
                    <a:pt x="140728" y="2219033"/>
                  </a:lnTo>
                  <a:lnTo>
                    <a:pt x="140728" y="2168220"/>
                  </a:lnTo>
                  <a:lnTo>
                    <a:pt x="101638" y="2168220"/>
                  </a:lnTo>
                  <a:lnTo>
                    <a:pt x="101638" y="2125205"/>
                  </a:lnTo>
                  <a:lnTo>
                    <a:pt x="100342" y="2117382"/>
                  </a:lnTo>
                  <a:lnTo>
                    <a:pt x="91211" y="2116099"/>
                  </a:lnTo>
                  <a:lnTo>
                    <a:pt x="91211" y="228015"/>
                  </a:lnTo>
                  <a:lnTo>
                    <a:pt x="93814" y="222808"/>
                  </a:lnTo>
                  <a:lnTo>
                    <a:pt x="93814" y="157670"/>
                  </a:lnTo>
                  <a:lnTo>
                    <a:pt x="104241" y="157670"/>
                  </a:lnTo>
                  <a:lnTo>
                    <a:pt x="104241" y="143319"/>
                  </a:lnTo>
                  <a:lnTo>
                    <a:pt x="110756" y="146583"/>
                  </a:lnTo>
                  <a:lnTo>
                    <a:pt x="74180" y="59918"/>
                  </a:lnTo>
                  <a:lnTo>
                    <a:pt x="45618" y="59918"/>
                  </a:lnTo>
                  <a:lnTo>
                    <a:pt x="45618" y="36474"/>
                  </a:lnTo>
                  <a:lnTo>
                    <a:pt x="1167269" y="36474"/>
                  </a:lnTo>
                  <a:lnTo>
                    <a:pt x="122613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254461" y="6674713"/>
              <a:ext cx="46990" cy="2245360"/>
            </a:xfrm>
            <a:custGeom>
              <a:avLst/>
              <a:gdLst/>
              <a:ahLst/>
              <a:cxnLst/>
              <a:rect l="l" t="t" r="r" b="b"/>
              <a:pathLst>
                <a:path w="46989" h="2245359">
                  <a:moveTo>
                    <a:pt x="46926" y="0"/>
                  </a:moveTo>
                  <a:lnTo>
                    <a:pt x="26720" y="2374"/>
                  </a:lnTo>
                  <a:lnTo>
                    <a:pt x="26720" y="2603"/>
                  </a:lnTo>
                  <a:lnTo>
                    <a:pt x="24764" y="2603"/>
                  </a:lnTo>
                  <a:lnTo>
                    <a:pt x="24764" y="24752"/>
                  </a:lnTo>
                  <a:lnTo>
                    <a:pt x="25" y="24752"/>
                  </a:lnTo>
                  <a:lnTo>
                    <a:pt x="25" y="193509"/>
                  </a:lnTo>
                  <a:lnTo>
                    <a:pt x="3886" y="189153"/>
                  </a:lnTo>
                  <a:lnTo>
                    <a:pt x="9270" y="187312"/>
                  </a:lnTo>
                  <a:lnTo>
                    <a:pt x="39420" y="187312"/>
                  </a:lnTo>
                  <a:lnTo>
                    <a:pt x="39420" y="251802"/>
                  </a:lnTo>
                  <a:lnTo>
                    <a:pt x="23799" y="269392"/>
                  </a:lnTo>
                  <a:lnTo>
                    <a:pt x="23799" y="250837"/>
                  </a:lnTo>
                  <a:lnTo>
                    <a:pt x="8153" y="250837"/>
                  </a:lnTo>
                  <a:lnTo>
                    <a:pt x="2286" y="247891"/>
                  </a:lnTo>
                  <a:lnTo>
                    <a:pt x="1320" y="244970"/>
                  </a:lnTo>
                  <a:lnTo>
                    <a:pt x="25" y="245275"/>
                  </a:lnTo>
                  <a:lnTo>
                    <a:pt x="0" y="2138984"/>
                  </a:lnTo>
                  <a:lnTo>
                    <a:pt x="6146" y="2137321"/>
                  </a:lnTo>
                  <a:lnTo>
                    <a:pt x="12395" y="2137930"/>
                  </a:lnTo>
                  <a:lnTo>
                    <a:pt x="15633" y="2139543"/>
                  </a:lnTo>
                  <a:lnTo>
                    <a:pt x="15633" y="2116099"/>
                  </a:lnTo>
                  <a:lnTo>
                    <a:pt x="33896" y="2134336"/>
                  </a:lnTo>
                  <a:lnTo>
                    <a:pt x="33896" y="2245093"/>
                  </a:lnTo>
                  <a:lnTo>
                    <a:pt x="46926" y="2245093"/>
                  </a:lnTo>
                  <a:lnTo>
                    <a:pt x="4692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278261" y="6925551"/>
              <a:ext cx="15875" cy="19050"/>
            </a:xfrm>
            <a:custGeom>
              <a:avLst/>
              <a:gdLst/>
              <a:ahLst/>
              <a:cxnLst/>
              <a:rect l="l" t="t" r="r" b="b"/>
              <a:pathLst>
                <a:path w="15875" h="19050">
                  <a:moveTo>
                    <a:pt x="15621" y="0"/>
                  </a:moveTo>
                  <a:lnTo>
                    <a:pt x="0" y="0"/>
                  </a:lnTo>
                  <a:lnTo>
                    <a:pt x="0" y="18554"/>
                  </a:lnTo>
                  <a:lnTo>
                    <a:pt x="15621" y="965"/>
                  </a:lnTo>
                  <a:lnTo>
                    <a:pt x="15621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254487" y="6862026"/>
              <a:ext cx="40005" cy="64135"/>
            </a:xfrm>
            <a:custGeom>
              <a:avLst/>
              <a:gdLst/>
              <a:ahLst/>
              <a:cxnLst/>
              <a:rect l="l" t="t" r="r" b="b"/>
              <a:pathLst>
                <a:path w="40004" h="64134">
                  <a:moveTo>
                    <a:pt x="39395" y="0"/>
                  </a:moveTo>
                  <a:lnTo>
                    <a:pt x="12039" y="0"/>
                  </a:lnTo>
                  <a:lnTo>
                    <a:pt x="9245" y="0"/>
                  </a:lnTo>
                  <a:lnTo>
                    <a:pt x="3860" y="1841"/>
                  </a:lnTo>
                  <a:lnTo>
                    <a:pt x="0" y="6197"/>
                  </a:lnTo>
                  <a:lnTo>
                    <a:pt x="0" y="57962"/>
                  </a:lnTo>
                  <a:lnTo>
                    <a:pt x="1295" y="57657"/>
                  </a:lnTo>
                  <a:lnTo>
                    <a:pt x="2260" y="60578"/>
                  </a:lnTo>
                  <a:lnTo>
                    <a:pt x="8127" y="63525"/>
                  </a:lnTo>
                  <a:lnTo>
                    <a:pt x="39395" y="63525"/>
                  </a:lnTo>
                  <a:lnTo>
                    <a:pt x="39395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270095" y="8790813"/>
              <a:ext cx="13335" cy="24130"/>
            </a:xfrm>
            <a:custGeom>
              <a:avLst/>
              <a:gdLst/>
              <a:ahLst/>
              <a:cxnLst/>
              <a:rect l="l" t="t" r="r" b="b"/>
              <a:pathLst>
                <a:path w="13335" h="24129">
                  <a:moveTo>
                    <a:pt x="0" y="0"/>
                  </a:moveTo>
                  <a:lnTo>
                    <a:pt x="0" y="21081"/>
                  </a:lnTo>
                  <a:lnTo>
                    <a:pt x="2311" y="23787"/>
                  </a:lnTo>
                  <a:lnTo>
                    <a:pt x="8166" y="22796"/>
                  </a:lnTo>
                  <a:lnTo>
                    <a:pt x="12064" y="17919"/>
                  </a:lnTo>
                  <a:lnTo>
                    <a:pt x="13055" y="13995"/>
                  </a:lnTo>
                  <a:lnTo>
                    <a:pt x="13284" y="13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242092" y="8804072"/>
              <a:ext cx="46355" cy="85090"/>
            </a:xfrm>
            <a:custGeom>
              <a:avLst/>
              <a:gdLst/>
              <a:ahLst/>
              <a:cxnLst/>
              <a:rect l="l" t="t" r="r" b="b"/>
              <a:pathLst>
                <a:path w="46354" h="85090">
                  <a:moveTo>
                    <a:pt x="41287" y="0"/>
                  </a:moveTo>
                  <a:lnTo>
                    <a:pt x="41059" y="736"/>
                  </a:lnTo>
                  <a:lnTo>
                    <a:pt x="40068" y="4660"/>
                  </a:lnTo>
                  <a:lnTo>
                    <a:pt x="36169" y="9537"/>
                  </a:lnTo>
                  <a:lnTo>
                    <a:pt x="30314" y="10528"/>
                  </a:lnTo>
                  <a:lnTo>
                    <a:pt x="28003" y="7823"/>
                  </a:lnTo>
                  <a:lnTo>
                    <a:pt x="28003" y="10185"/>
                  </a:lnTo>
                  <a:lnTo>
                    <a:pt x="22842" y="8804"/>
                  </a:lnTo>
                  <a:lnTo>
                    <a:pt x="15965" y="8889"/>
                  </a:lnTo>
                  <a:lnTo>
                    <a:pt x="8595" y="10928"/>
                  </a:lnTo>
                  <a:lnTo>
                    <a:pt x="1955" y="15405"/>
                  </a:lnTo>
                  <a:lnTo>
                    <a:pt x="0" y="21272"/>
                  </a:lnTo>
                  <a:lnTo>
                    <a:pt x="0" y="60350"/>
                  </a:lnTo>
                  <a:lnTo>
                    <a:pt x="2348" y="68497"/>
                  </a:lnTo>
                  <a:lnTo>
                    <a:pt x="8350" y="73680"/>
                  </a:lnTo>
                  <a:lnTo>
                    <a:pt x="16437" y="75589"/>
                  </a:lnTo>
                  <a:lnTo>
                    <a:pt x="25044" y="73913"/>
                  </a:lnTo>
                  <a:lnTo>
                    <a:pt x="34213" y="73913"/>
                  </a:lnTo>
                  <a:lnTo>
                    <a:pt x="44957" y="83565"/>
                  </a:lnTo>
                  <a:lnTo>
                    <a:pt x="44957" y="84505"/>
                  </a:lnTo>
                  <a:lnTo>
                    <a:pt x="46266" y="83883"/>
                  </a:lnTo>
                  <a:lnTo>
                    <a:pt x="46266" y="4978"/>
                  </a:lnTo>
                  <a:lnTo>
                    <a:pt x="41287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167659" y="6690334"/>
              <a:ext cx="887730" cy="110489"/>
            </a:xfrm>
            <a:custGeom>
              <a:avLst/>
              <a:gdLst/>
              <a:ahLst/>
              <a:cxnLst/>
              <a:rect l="l" t="t" r="r" b="b"/>
              <a:pathLst>
                <a:path w="887729" h="110490">
                  <a:moveTo>
                    <a:pt x="887450" y="0"/>
                  </a:moveTo>
                  <a:lnTo>
                    <a:pt x="0" y="0"/>
                  </a:lnTo>
                  <a:lnTo>
                    <a:pt x="36575" y="86664"/>
                  </a:lnTo>
                  <a:lnTo>
                    <a:pt x="52209" y="86664"/>
                  </a:lnTo>
                  <a:lnTo>
                    <a:pt x="67843" y="110109"/>
                  </a:lnTo>
                  <a:lnTo>
                    <a:pt x="749973" y="110109"/>
                  </a:lnTo>
                  <a:lnTo>
                    <a:pt x="749973" y="86664"/>
                  </a:lnTo>
                  <a:lnTo>
                    <a:pt x="759739" y="84709"/>
                  </a:lnTo>
                  <a:lnTo>
                    <a:pt x="822299" y="84709"/>
                  </a:lnTo>
                  <a:lnTo>
                    <a:pt x="823163" y="86004"/>
                  </a:lnTo>
                  <a:lnTo>
                    <a:pt x="850976" y="86004"/>
                  </a:lnTo>
                  <a:lnTo>
                    <a:pt x="854887" y="82092"/>
                  </a:lnTo>
                  <a:lnTo>
                    <a:pt x="88745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5" name="object 1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16349" y="6671119"/>
              <a:ext cx="77533" cy="184391"/>
            </a:xfrm>
            <a:prstGeom prst="rect">
              <a:avLst/>
            </a:prstGeom>
          </p:spPr>
        </p:pic>
        <p:sp>
          <p:nvSpPr>
            <p:cNvPr id="116" name="object 116"/>
            <p:cNvSpPr/>
            <p:nvPr/>
          </p:nvSpPr>
          <p:spPr>
            <a:xfrm>
              <a:off x="3380143" y="6775043"/>
              <a:ext cx="596265" cy="2066289"/>
            </a:xfrm>
            <a:custGeom>
              <a:avLst/>
              <a:gdLst/>
              <a:ahLst/>
              <a:cxnLst/>
              <a:rect l="l" t="t" r="r" b="b"/>
              <a:pathLst>
                <a:path w="596264" h="2066290">
                  <a:moveTo>
                    <a:pt x="596138" y="0"/>
                  </a:moveTo>
                  <a:lnTo>
                    <a:pt x="549224" y="0"/>
                  </a:lnTo>
                  <a:lnTo>
                    <a:pt x="542378" y="3911"/>
                  </a:lnTo>
                  <a:lnTo>
                    <a:pt x="538099" y="13538"/>
                  </a:lnTo>
                  <a:lnTo>
                    <a:pt x="538099" y="23456"/>
                  </a:lnTo>
                  <a:lnTo>
                    <a:pt x="0" y="23456"/>
                  </a:lnTo>
                  <a:lnTo>
                    <a:pt x="0" y="2019680"/>
                  </a:lnTo>
                  <a:lnTo>
                    <a:pt x="1648" y="2033622"/>
                  </a:lnTo>
                  <a:lnTo>
                    <a:pt x="6351" y="2045249"/>
                  </a:lnTo>
                  <a:lnTo>
                    <a:pt x="13742" y="2053213"/>
                  </a:lnTo>
                  <a:lnTo>
                    <a:pt x="23456" y="2056168"/>
                  </a:lnTo>
                  <a:lnTo>
                    <a:pt x="62547" y="2056168"/>
                  </a:lnTo>
                  <a:lnTo>
                    <a:pt x="62547" y="2062022"/>
                  </a:lnTo>
                  <a:lnTo>
                    <a:pt x="65150" y="2065934"/>
                  </a:lnTo>
                  <a:lnTo>
                    <a:pt x="139598" y="2065934"/>
                  </a:lnTo>
                  <a:lnTo>
                    <a:pt x="142252" y="2064169"/>
                  </a:lnTo>
                  <a:lnTo>
                    <a:pt x="143662" y="2056168"/>
                  </a:lnTo>
                  <a:lnTo>
                    <a:pt x="255396" y="2056168"/>
                  </a:lnTo>
                  <a:lnTo>
                    <a:pt x="255396" y="2062022"/>
                  </a:lnTo>
                  <a:lnTo>
                    <a:pt x="258000" y="2065934"/>
                  </a:lnTo>
                  <a:lnTo>
                    <a:pt x="332435" y="2065934"/>
                  </a:lnTo>
                  <a:lnTo>
                    <a:pt x="335102" y="2064169"/>
                  </a:lnTo>
                  <a:lnTo>
                    <a:pt x="336499" y="2056168"/>
                  </a:lnTo>
                  <a:lnTo>
                    <a:pt x="446938" y="2056168"/>
                  </a:lnTo>
                  <a:lnTo>
                    <a:pt x="446938" y="2062022"/>
                  </a:lnTo>
                  <a:lnTo>
                    <a:pt x="449541" y="2065934"/>
                  </a:lnTo>
                  <a:lnTo>
                    <a:pt x="523976" y="2065934"/>
                  </a:lnTo>
                  <a:lnTo>
                    <a:pt x="526643" y="2064169"/>
                  </a:lnTo>
                  <a:lnTo>
                    <a:pt x="528040" y="2056168"/>
                  </a:lnTo>
                  <a:lnTo>
                    <a:pt x="568109" y="2056168"/>
                  </a:lnTo>
                  <a:lnTo>
                    <a:pt x="576603" y="2054719"/>
                  </a:lnTo>
                  <a:lnTo>
                    <a:pt x="583750" y="2050457"/>
                  </a:lnTo>
                  <a:lnTo>
                    <a:pt x="588452" y="2043507"/>
                  </a:lnTo>
                  <a:lnTo>
                    <a:pt x="589610" y="2033993"/>
                  </a:lnTo>
                  <a:lnTo>
                    <a:pt x="589610" y="1342110"/>
                  </a:lnTo>
                  <a:lnTo>
                    <a:pt x="596138" y="1325156"/>
                  </a:lnTo>
                  <a:lnTo>
                    <a:pt x="596138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989959" y="7617447"/>
              <a:ext cx="198755" cy="642620"/>
            </a:xfrm>
            <a:custGeom>
              <a:avLst/>
              <a:gdLst/>
              <a:ahLst/>
              <a:cxnLst/>
              <a:rect l="l" t="t" r="r" b="b"/>
              <a:pathLst>
                <a:path w="198754" h="642620">
                  <a:moveTo>
                    <a:pt x="162229" y="0"/>
                  </a:moveTo>
                  <a:lnTo>
                    <a:pt x="162229" y="576580"/>
                  </a:lnTo>
                  <a:lnTo>
                    <a:pt x="159968" y="584793"/>
                  </a:lnTo>
                  <a:lnTo>
                    <a:pt x="154408" y="589526"/>
                  </a:lnTo>
                  <a:lnTo>
                    <a:pt x="147383" y="591694"/>
                  </a:lnTo>
                  <a:lnTo>
                    <a:pt x="140728" y="592213"/>
                  </a:lnTo>
                  <a:lnTo>
                    <a:pt x="0" y="592213"/>
                  </a:lnTo>
                  <a:lnTo>
                    <a:pt x="0" y="642378"/>
                  </a:lnTo>
                  <a:lnTo>
                    <a:pt x="169392" y="642378"/>
                  </a:lnTo>
                  <a:lnTo>
                    <a:pt x="179744" y="639267"/>
                  </a:lnTo>
                  <a:lnTo>
                    <a:pt x="189183" y="630662"/>
                  </a:lnTo>
                  <a:lnTo>
                    <a:pt x="196058" y="617657"/>
                  </a:lnTo>
                  <a:lnTo>
                    <a:pt x="198716" y="601345"/>
                  </a:lnTo>
                  <a:lnTo>
                    <a:pt x="198716" y="33223"/>
                  </a:lnTo>
                  <a:lnTo>
                    <a:pt x="194939" y="20061"/>
                  </a:lnTo>
                  <a:lnTo>
                    <a:pt x="185602" y="10015"/>
                  </a:lnTo>
                  <a:lnTo>
                    <a:pt x="173701" y="3267"/>
                  </a:lnTo>
                  <a:lnTo>
                    <a:pt x="16222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963250" y="7609637"/>
              <a:ext cx="198755" cy="613410"/>
            </a:xfrm>
            <a:custGeom>
              <a:avLst/>
              <a:gdLst/>
              <a:ahLst/>
              <a:cxnLst/>
              <a:rect l="l" t="t" r="r" b="b"/>
              <a:pathLst>
                <a:path w="198754" h="613409">
                  <a:moveTo>
                    <a:pt x="162217" y="0"/>
                  </a:moveTo>
                  <a:lnTo>
                    <a:pt x="162217" y="547268"/>
                  </a:lnTo>
                  <a:lnTo>
                    <a:pt x="159957" y="555479"/>
                  </a:lnTo>
                  <a:lnTo>
                    <a:pt x="154401" y="560208"/>
                  </a:lnTo>
                  <a:lnTo>
                    <a:pt x="147381" y="562372"/>
                  </a:lnTo>
                  <a:lnTo>
                    <a:pt x="140728" y="562889"/>
                  </a:lnTo>
                  <a:lnTo>
                    <a:pt x="0" y="562889"/>
                  </a:lnTo>
                  <a:lnTo>
                    <a:pt x="0" y="613079"/>
                  </a:lnTo>
                  <a:lnTo>
                    <a:pt x="169405" y="613079"/>
                  </a:lnTo>
                  <a:lnTo>
                    <a:pt x="179758" y="612354"/>
                  </a:lnTo>
                  <a:lnTo>
                    <a:pt x="189188" y="608998"/>
                  </a:lnTo>
                  <a:lnTo>
                    <a:pt x="196051" y="601244"/>
                  </a:lnTo>
                  <a:lnTo>
                    <a:pt x="198704" y="587324"/>
                  </a:lnTo>
                  <a:lnTo>
                    <a:pt x="198704" y="33210"/>
                  </a:lnTo>
                  <a:lnTo>
                    <a:pt x="194928" y="20048"/>
                  </a:lnTo>
                  <a:lnTo>
                    <a:pt x="185594" y="10004"/>
                  </a:lnTo>
                  <a:lnTo>
                    <a:pt x="173693" y="3260"/>
                  </a:lnTo>
                  <a:lnTo>
                    <a:pt x="16221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057652" y="8781377"/>
              <a:ext cx="6350" cy="93345"/>
            </a:xfrm>
            <a:custGeom>
              <a:avLst/>
              <a:gdLst/>
              <a:ahLst/>
              <a:cxnLst/>
              <a:rect l="l" t="t" r="r" b="b"/>
              <a:pathLst>
                <a:path w="6350" h="93345">
                  <a:moveTo>
                    <a:pt x="0" y="0"/>
                  </a:moveTo>
                  <a:lnTo>
                    <a:pt x="0" y="90868"/>
                  </a:lnTo>
                  <a:lnTo>
                    <a:pt x="5854" y="92824"/>
                  </a:lnTo>
                  <a:lnTo>
                    <a:pt x="5854" y="3073"/>
                  </a:lnTo>
                  <a:lnTo>
                    <a:pt x="3810" y="2349"/>
                  </a:lnTo>
                  <a:lnTo>
                    <a:pt x="1816" y="13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063506" y="8874201"/>
              <a:ext cx="13970" cy="17780"/>
            </a:xfrm>
            <a:custGeom>
              <a:avLst/>
              <a:gdLst/>
              <a:ahLst/>
              <a:cxnLst/>
              <a:rect l="l" t="t" r="r" b="b"/>
              <a:pathLst>
                <a:path w="13969" h="17779">
                  <a:moveTo>
                    <a:pt x="0" y="0"/>
                  </a:moveTo>
                  <a:lnTo>
                    <a:pt x="0" y="6845"/>
                  </a:lnTo>
                  <a:lnTo>
                    <a:pt x="5867" y="12700"/>
                  </a:lnTo>
                  <a:lnTo>
                    <a:pt x="9779" y="17589"/>
                  </a:lnTo>
                  <a:lnTo>
                    <a:pt x="13690" y="7823"/>
                  </a:lnTo>
                  <a:lnTo>
                    <a:pt x="11734" y="39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063506" y="8784450"/>
              <a:ext cx="12065" cy="93980"/>
            </a:xfrm>
            <a:custGeom>
              <a:avLst/>
              <a:gdLst/>
              <a:ahLst/>
              <a:cxnLst/>
              <a:rect l="l" t="t" r="r" b="b"/>
              <a:pathLst>
                <a:path w="12064" h="93979">
                  <a:moveTo>
                    <a:pt x="0" y="0"/>
                  </a:moveTo>
                  <a:lnTo>
                    <a:pt x="0" y="89750"/>
                  </a:lnTo>
                  <a:lnTo>
                    <a:pt x="11734" y="93662"/>
                  </a:lnTo>
                  <a:lnTo>
                    <a:pt x="11734" y="965"/>
                  </a:lnTo>
                  <a:lnTo>
                    <a:pt x="7975" y="1587"/>
                  </a:lnTo>
                  <a:lnTo>
                    <a:pt x="3886" y="13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075241" y="8781377"/>
              <a:ext cx="10160" cy="97155"/>
            </a:xfrm>
            <a:custGeom>
              <a:avLst/>
              <a:gdLst/>
              <a:ahLst/>
              <a:cxnLst/>
              <a:rect l="l" t="t" r="r" b="b"/>
              <a:pathLst>
                <a:path w="10160" h="97154">
                  <a:moveTo>
                    <a:pt x="9766" y="0"/>
                  </a:moveTo>
                  <a:lnTo>
                    <a:pt x="7391" y="1955"/>
                  </a:lnTo>
                  <a:lnTo>
                    <a:pt x="3886" y="3403"/>
                  </a:lnTo>
                  <a:lnTo>
                    <a:pt x="0" y="4038"/>
                  </a:lnTo>
                  <a:lnTo>
                    <a:pt x="0" y="96735"/>
                  </a:lnTo>
                  <a:lnTo>
                    <a:pt x="6832" y="95745"/>
                  </a:lnTo>
                  <a:lnTo>
                    <a:pt x="9766" y="95567"/>
                  </a:lnTo>
                  <a:lnTo>
                    <a:pt x="976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085007" y="8827287"/>
              <a:ext cx="6985" cy="50165"/>
            </a:xfrm>
            <a:custGeom>
              <a:avLst/>
              <a:gdLst/>
              <a:ahLst/>
              <a:cxnLst/>
              <a:rect l="l" t="t" r="r" b="b"/>
              <a:pathLst>
                <a:path w="6985" h="50165">
                  <a:moveTo>
                    <a:pt x="0" y="0"/>
                  </a:moveTo>
                  <a:lnTo>
                    <a:pt x="0" y="49656"/>
                  </a:lnTo>
                  <a:lnTo>
                    <a:pt x="4838" y="49034"/>
                  </a:lnTo>
                  <a:lnTo>
                    <a:pt x="4889" y="46913"/>
                  </a:lnTo>
                  <a:lnTo>
                    <a:pt x="6845" y="46862"/>
                  </a:lnTo>
                  <a:lnTo>
                    <a:pt x="6845" y="977"/>
                  </a:lnTo>
                  <a:lnTo>
                    <a:pt x="2933" y="977"/>
                  </a:lnTo>
                  <a:lnTo>
                    <a:pt x="0" y="0"/>
                  </a:lnTo>
                  <a:close/>
                </a:path>
                <a:path w="6985" h="50165">
                  <a:moveTo>
                    <a:pt x="6845" y="787"/>
                  </a:moveTo>
                  <a:lnTo>
                    <a:pt x="6515" y="838"/>
                  </a:lnTo>
                  <a:lnTo>
                    <a:pt x="6197" y="977"/>
                  </a:lnTo>
                  <a:lnTo>
                    <a:pt x="6845" y="977"/>
                  </a:lnTo>
                  <a:lnTo>
                    <a:pt x="6845" y="787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091853" y="8822410"/>
              <a:ext cx="8890" cy="52069"/>
            </a:xfrm>
            <a:custGeom>
              <a:avLst/>
              <a:gdLst/>
              <a:ahLst/>
              <a:cxnLst/>
              <a:rect l="l" t="t" r="r" b="b"/>
              <a:pathLst>
                <a:path w="8889" h="52070">
                  <a:moveTo>
                    <a:pt x="8788" y="0"/>
                  </a:moveTo>
                  <a:lnTo>
                    <a:pt x="4889" y="2933"/>
                  </a:lnTo>
                  <a:lnTo>
                    <a:pt x="2565" y="5143"/>
                  </a:lnTo>
                  <a:lnTo>
                    <a:pt x="0" y="5664"/>
                  </a:lnTo>
                  <a:lnTo>
                    <a:pt x="0" y="51739"/>
                  </a:lnTo>
                  <a:lnTo>
                    <a:pt x="2908" y="51689"/>
                  </a:lnTo>
                  <a:lnTo>
                    <a:pt x="6032" y="51422"/>
                  </a:lnTo>
                  <a:lnTo>
                    <a:pt x="8788" y="50723"/>
                  </a:lnTo>
                  <a:lnTo>
                    <a:pt x="878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096742" y="8808733"/>
              <a:ext cx="12065" cy="64769"/>
            </a:xfrm>
            <a:custGeom>
              <a:avLst/>
              <a:gdLst/>
              <a:ahLst/>
              <a:cxnLst/>
              <a:rect l="l" t="t" r="r" b="b"/>
              <a:pathLst>
                <a:path w="12064" h="64770">
                  <a:moveTo>
                    <a:pt x="11722" y="13677"/>
                  </a:moveTo>
                  <a:lnTo>
                    <a:pt x="3898" y="13677"/>
                  </a:lnTo>
                  <a:lnTo>
                    <a:pt x="3898" y="64401"/>
                  </a:lnTo>
                  <a:lnTo>
                    <a:pt x="8293" y="63309"/>
                  </a:lnTo>
                  <a:lnTo>
                    <a:pt x="11722" y="61087"/>
                  </a:lnTo>
                  <a:lnTo>
                    <a:pt x="11722" y="13677"/>
                  </a:lnTo>
                  <a:close/>
                </a:path>
                <a:path w="12064" h="64770">
                  <a:moveTo>
                    <a:pt x="2933" y="0"/>
                  </a:moveTo>
                  <a:lnTo>
                    <a:pt x="0" y="2933"/>
                  </a:lnTo>
                  <a:lnTo>
                    <a:pt x="0" y="16611"/>
                  </a:lnTo>
                  <a:lnTo>
                    <a:pt x="3898" y="13677"/>
                  </a:lnTo>
                  <a:lnTo>
                    <a:pt x="11722" y="13677"/>
                  </a:lnTo>
                  <a:lnTo>
                    <a:pt x="11722" y="9766"/>
                  </a:lnTo>
                  <a:lnTo>
                    <a:pt x="7810" y="7823"/>
                  </a:lnTo>
                  <a:lnTo>
                    <a:pt x="293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063519" y="6747675"/>
              <a:ext cx="12065" cy="154305"/>
            </a:xfrm>
            <a:custGeom>
              <a:avLst/>
              <a:gdLst/>
              <a:ahLst/>
              <a:cxnLst/>
              <a:rect l="l" t="t" r="r" b="b"/>
              <a:pathLst>
                <a:path w="12064" h="154304">
                  <a:moveTo>
                    <a:pt x="11722" y="0"/>
                  </a:moveTo>
                  <a:lnTo>
                    <a:pt x="0" y="0"/>
                  </a:lnTo>
                  <a:lnTo>
                    <a:pt x="0" y="153758"/>
                  </a:lnTo>
                  <a:lnTo>
                    <a:pt x="11722" y="153758"/>
                  </a:lnTo>
                  <a:lnTo>
                    <a:pt x="1172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063506" y="6854520"/>
              <a:ext cx="26670" cy="66675"/>
            </a:xfrm>
            <a:custGeom>
              <a:avLst/>
              <a:gdLst/>
              <a:ahLst/>
              <a:cxnLst/>
              <a:rect l="l" t="t" r="r" b="b"/>
              <a:pathLst>
                <a:path w="26669" h="66675">
                  <a:moveTo>
                    <a:pt x="10426" y="46926"/>
                  </a:moveTo>
                  <a:lnTo>
                    <a:pt x="0" y="46926"/>
                  </a:lnTo>
                  <a:lnTo>
                    <a:pt x="0" y="66459"/>
                  </a:lnTo>
                  <a:lnTo>
                    <a:pt x="10426" y="66459"/>
                  </a:lnTo>
                  <a:lnTo>
                    <a:pt x="10426" y="46926"/>
                  </a:lnTo>
                  <a:close/>
                </a:path>
                <a:path w="26669" h="66675">
                  <a:moveTo>
                    <a:pt x="26060" y="0"/>
                  </a:moveTo>
                  <a:lnTo>
                    <a:pt x="16941" y="0"/>
                  </a:lnTo>
                  <a:lnTo>
                    <a:pt x="16941" y="45605"/>
                  </a:lnTo>
                  <a:lnTo>
                    <a:pt x="26060" y="45605"/>
                  </a:lnTo>
                  <a:lnTo>
                    <a:pt x="2606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110408" y="6649948"/>
              <a:ext cx="1176655" cy="129539"/>
            </a:xfrm>
            <a:custGeom>
              <a:avLst/>
              <a:gdLst/>
              <a:ahLst/>
              <a:cxnLst/>
              <a:rect l="l" t="t" r="r" b="b"/>
              <a:pathLst>
                <a:path w="1176654" h="129540">
                  <a:moveTo>
                    <a:pt x="531647" y="0"/>
                  </a:moveTo>
                  <a:lnTo>
                    <a:pt x="14338" y="0"/>
                  </a:lnTo>
                  <a:lnTo>
                    <a:pt x="0" y="0"/>
                  </a:lnTo>
                  <a:lnTo>
                    <a:pt x="0" y="23456"/>
                  </a:lnTo>
                  <a:lnTo>
                    <a:pt x="14338" y="23456"/>
                  </a:lnTo>
                  <a:lnTo>
                    <a:pt x="14338" y="52120"/>
                  </a:lnTo>
                  <a:lnTo>
                    <a:pt x="49530" y="129006"/>
                  </a:lnTo>
                  <a:lnTo>
                    <a:pt x="53441" y="125107"/>
                  </a:lnTo>
                  <a:lnTo>
                    <a:pt x="59956" y="123786"/>
                  </a:lnTo>
                  <a:lnTo>
                    <a:pt x="50825" y="108153"/>
                  </a:lnTo>
                  <a:lnTo>
                    <a:pt x="50825" y="89916"/>
                  </a:lnTo>
                  <a:lnTo>
                    <a:pt x="33883" y="41706"/>
                  </a:lnTo>
                  <a:lnTo>
                    <a:pt x="27368" y="41046"/>
                  </a:lnTo>
                  <a:lnTo>
                    <a:pt x="27368" y="17589"/>
                  </a:lnTo>
                  <a:lnTo>
                    <a:pt x="529691" y="17589"/>
                  </a:lnTo>
                  <a:lnTo>
                    <a:pt x="531647" y="0"/>
                  </a:lnTo>
                  <a:close/>
                </a:path>
                <a:path w="1176654" h="129540">
                  <a:moveTo>
                    <a:pt x="1176642" y="0"/>
                  </a:moveTo>
                  <a:lnTo>
                    <a:pt x="613740" y="0"/>
                  </a:lnTo>
                  <a:lnTo>
                    <a:pt x="613740" y="15633"/>
                  </a:lnTo>
                  <a:lnTo>
                    <a:pt x="1153198" y="15633"/>
                  </a:lnTo>
                  <a:lnTo>
                    <a:pt x="117664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9" name="object 12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06508" y="6690334"/>
              <a:ext cx="119875" cy="166141"/>
            </a:xfrm>
            <a:prstGeom prst="rect">
              <a:avLst/>
            </a:prstGeom>
          </p:spPr>
        </p:pic>
        <p:sp>
          <p:nvSpPr>
            <p:cNvPr id="130" name="object 130"/>
            <p:cNvSpPr/>
            <p:nvPr/>
          </p:nvSpPr>
          <p:spPr>
            <a:xfrm>
              <a:off x="3128010" y="6778955"/>
              <a:ext cx="19685" cy="2133600"/>
            </a:xfrm>
            <a:custGeom>
              <a:avLst/>
              <a:gdLst/>
              <a:ahLst/>
              <a:cxnLst/>
              <a:rect l="l" t="t" r="r" b="b"/>
              <a:pathLst>
                <a:path w="19685" h="2133600">
                  <a:moveTo>
                    <a:pt x="17589" y="31267"/>
                  </a:moveTo>
                  <a:lnTo>
                    <a:pt x="0" y="0"/>
                  </a:lnTo>
                  <a:lnTo>
                    <a:pt x="0" y="818946"/>
                  </a:lnTo>
                  <a:lnTo>
                    <a:pt x="17589" y="818946"/>
                  </a:lnTo>
                  <a:lnTo>
                    <a:pt x="17589" y="31267"/>
                  </a:lnTo>
                  <a:close/>
                </a:path>
                <a:path w="19685" h="2133600">
                  <a:moveTo>
                    <a:pt x="19545" y="1415072"/>
                  </a:moveTo>
                  <a:lnTo>
                    <a:pt x="0" y="1415072"/>
                  </a:lnTo>
                  <a:lnTo>
                    <a:pt x="0" y="2133371"/>
                  </a:lnTo>
                  <a:lnTo>
                    <a:pt x="19545" y="2066912"/>
                  </a:lnTo>
                  <a:lnTo>
                    <a:pt x="19545" y="1415072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124098" y="8756942"/>
              <a:ext cx="892175" cy="199390"/>
            </a:xfrm>
            <a:custGeom>
              <a:avLst/>
              <a:gdLst/>
              <a:ahLst/>
              <a:cxnLst/>
              <a:rect l="l" t="t" r="r" b="b"/>
              <a:pathLst>
                <a:path w="892175" h="199390">
                  <a:moveTo>
                    <a:pt x="6845" y="187617"/>
                  </a:moveTo>
                  <a:lnTo>
                    <a:pt x="4889" y="165150"/>
                  </a:lnTo>
                  <a:lnTo>
                    <a:pt x="0" y="175907"/>
                  </a:lnTo>
                  <a:lnTo>
                    <a:pt x="0" y="199351"/>
                  </a:lnTo>
                  <a:lnTo>
                    <a:pt x="6845" y="187617"/>
                  </a:lnTo>
                  <a:close/>
                </a:path>
                <a:path w="892175" h="199390">
                  <a:moveTo>
                    <a:pt x="891921" y="93814"/>
                  </a:moveTo>
                  <a:lnTo>
                    <a:pt x="872363" y="93814"/>
                  </a:lnTo>
                  <a:lnTo>
                    <a:pt x="864565" y="89903"/>
                  </a:lnTo>
                  <a:lnTo>
                    <a:pt x="864565" y="57315"/>
                  </a:lnTo>
                  <a:lnTo>
                    <a:pt x="847623" y="57315"/>
                  </a:lnTo>
                  <a:lnTo>
                    <a:pt x="837196" y="74587"/>
                  </a:lnTo>
                  <a:lnTo>
                    <a:pt x="242366" y="74587"/>
                  </a:lnTo>
                  <a:lnTo>
                    <a:pt x="242366" y="92837"/>
                  </a:lnTo>
                  <a:lnTo>
                    <a:pt x="68414" y="92837"/>
                  </a:lnTo>
                  <a:lnTo>
                    <a:pt x="57658" y="92837"/>
                  </a:lnTo>
                  <a:lnTo>
                    <a:pt x="57658" y="43967"/>
                  </a:lnTo>
                  <a:lnTo>
                    <a:pt x="71348" y="42011"/>
                  </a:lnTo>
                  <a:lnTo>
                    <a:pt x="70358" y="0"/>
                  </a:lnTo>
                  <a:lnTo>
                    <a:pt x="49834" y="22466"/>
                  </a:lnTo>
                  <a:lnTo>
                    <a:pt x="49834" y="52768"/>
                  </a:lnTo>
                  <a:lnTo>
                    <a:pt x="40068" y="70345"/>
                  </a:lnTo>
                  <a:lnTo>
                    <a:pt x="8801" y="170040"/>
                  </a:lnTo>
                  <a:lnTo>
                    <a:pt x="8801" y="177863"/>
                  </a:lnTo>
                  <a:lnTo>
                    <a:pt x="42037" y="177863"/>
                  </a:lnTo>
                  <a:lnTo>
                    <a:pt x="57658" y="144627"/>
                  </a:lnTo>
                  <a:lnTo>
                    <a:pt x="61391" y="132562"/>
                  </a:lnTo>
                  <a:lnTo>
                    <a:pt x="64858" y="118376"/>
                  </a:lnTo>
                  <a:lnTo>
                    <a:pt x="65887" y="112674"/>
                  </a:lnTo>
                  <a:lnTo>
                    <a:pt x="65811" y="113360"/>
                  </a:lnTo>
                  <a:lnTo>
                    <a:pt x="347383" y="113360"/>
                  </a:lnTo>
                  <a:lnTo>
                    <a:pt x="347383" y="125488"/>
                  </a:lnTo>
                  <a:lnTo>
                    <a:pt x="349656" y="128295"/>
                  </a:lnTo>
                  <a:lnTo>
                    <a:pt x="425081" y="128295"/>
                  </a:lnTo>
                  <a:lnTo>
                    <a:pt x="427329" y="125488"/>
                  </a:lnTo>
                  <a:lnTo>
                    <a:pt x="427329" y="113360"/>
                  </a:lnTo>
                  <a:lnTo>
                    <a:pt x="535025" y="113360"/>
                  </a:lnTo>
                  <a:lnTo>
                    <a:pt x="535025" y="125488"/>
                  </a:lnTo>
                  <a:lnTo>
                    <a:pt x="537286" y="128295"/>
                  </a:lnTo>
                  <a:lnTo>
                    <a:pt x="612711" y="128295"/>
                  </a:lnTo>
                  <a:lnTo>
                    <a:pt x="614959" y="125488"/>
                  </a:lnTo>
                  <a:lnTo>
                    <a:pt x="614959" y="113360"/>
                  </a:lnTo>
                  <a:lnTo>
                    <a:pt x="721360" y="113360"/>
                  </a:lnTo>
                  <a:lnTo>
                    <a:pt x="721360" y="125488"/>
                  </a:lnTo>
                  <a:lnTo>
                    <a:pt x="723620" y="128295"/>
                  </a:lnTo>
                  <a:lnTo>
                    <a:pt x="799033" y="128295"/>
                  </a:lnTo>
                  <a:lnTo>
                    <a:pt x="801293" y="125488"/>
                  </a:lnTo>
                  <a:lnTo>
                    <a:pt x="801293" y="113360"/>
                  </a:lnTo>
                  <a:lnTo>
                    <a:pt x="891921" y="113360"/>
                  </a:lnTo>
                  <a:lnTo>
                    <a:pt x="891921" y="9381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2" name="object 13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057713" y="8848153"/>
              <a:ext cx="188302" cy="88925"/>
            </a:xfrm>
            <a:prstGeom prst="rect">
              <a:avLst/>
            </a:prstGeom>
          </p:spPr>
        </p:pic>
        <p:sp>
          <p:nvSpPr>
            <p:cNvPr id="133" name="object 133"/>
            <p:cNvSpPr/>
            <p:nvPr/>
          </p:nvSpPr>
          <p:spPr>
            <a:xfrm>
              <a:off x="3094774" y="8412886"/>
              <a:ext cx="1210945" cy="569595"/>
            </a:xfrm>
            <a:custGeom>
              <a:avLst/>
              <a:gdLst/>
              <a:ahLst/>
              <a:cxnLst/>
              <a:rect l="l" t="t" r="r" b="b"/>
              <a:pathLst>
                <a:path w="1210945" h="569595">
                  <a:moveTo>
                    <a:pt x="302310" y="417677"/>
                  </a:moveTo>
                  <a:lnTo>
                    <a:pt x="295236" y="410959"/>
                  </a:lnTo>
                  <a:lnTo>
                    <a:pt x="289763" y="402602"/>
                  </a:lnTo>
                  <a:lnTo>
                    <a:pt x="286004" y="394131"/>
                  </a:lnTo>
                  <a:lnTo>
                    <a:pt x="284073" y="387045"/>
                  </a:lnTo>
                  <a:lnTo>
                    <a:pt x="284073" y="0"/>
                  </a:lnTo>
                  <a:lnTo>
                    <a:pt x="271691" y="0"/>
                  </a:lnTo>
                  <a:lnTo>
                    <a:pt x="271691" y="417677"/>
                  </a:lnTo>
                  <a:lnTo>
                    <a:pt x="302310" y="417677"/>
                  </a:lnTo>
                  <a:close/>
                </a:path>
                <a:path w="1210945" h="569595">
                  <a:moveTo>
                    <a:pt x="1210525" y="569468"/>
                  </a:moveTo>
                  <a:lnTo>
                    <a:pt x="1203350" y="562965"/>
                  </a:lnTo>
                  <a:lnTo>
                    <a:pt x="1200099" y="563600"/>
                  </a:lnTo>
                  <a:lnTo>
                    <a:pt x="1192936" y="556437"/>
                  </a:lnTo>
                  <a:lnTo>
                    <a:pt x="1192936" y="549275"/>
                  </a:lnTo>
                  <a:lnTo>
                    <a:pt x="1192276" y="553847"/>
                  </a:lnTo>
                  <a:lnTo>
                    <a:pt x="1187729" y="557745"/>
                  </a:lnTo>
                  <a:lnTo>
                    <a:pt x="0" y="557745"/>
                  </a:lnTo>
                  <a:lnTo>
                    <a:pt x="0" y="569468"/>
                  </a:lnTo>
                  <a:lnTo>
                    <a:pt x="1210525" y="56946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184690" y="8203806"/>
              <a:ext cx="224790" cy="80645"/>
            </a:xfrm>
            <a:custGeom>
              <a:avLst/>
              <a:gdLst/>
              <a:ahLst/>
              <a:cxnLst/>
              <a:rect l="l" t="t" r="r" b="b"/>
              <a:pathLst>
                <a:path w="224789" h="80645">
                  <a:moveTo>
                    <a:pt x="52768" y="0"/>
                  </a:moveTo>
                  <a:lnTo>
                    <a:pt x="0" y="0"/>
                  </a:lnTo>
                  <a:lnTo>
                    <a:pt x="0" y="41046"/>
                  </a:lnTo>
                  <a:lnTo>
                    <a:pt x="48132" y="41046"/>
                  </a:lnTo>
                  <a:lnTo>
                    <a:pt x="70357" y="66459"/>
                  </a:lnTo>
                  <a:lnTo>
                    <a:pt x="140728" y="66459"/>
                  </a:lnTo>
                  <a:lnTo>
                    <a:pt x="140728" y="80136"/>
                  </a:lnTo>
                  <a:lnTo>
                    <a:pt x="224777" y="80136"/>
                  </a:lnTo>
                  <a:lnTo>
                    <a:pt x="224777" y="39090"/>
                  </a:lnTo>
                  <a:lnTo>
                    <a:pt x="154406" y="39090"/>
                  </a:lnTo>
                  <a:lnTo>
                    <a:pt x="154406" y="25399"/>
                  </a:lnTo>
                  <a:lnTo>
                    <a:pt x="70357" y="25399"/>
                  </a:lnTo>
                  <a:lnTo>
                    <a:pt x="70357" y="26212"/>
                  </a:lnTo>
                  <a:lnTo>
                    <a:pt x="52768" y="6540"/>
                  </a:lnTo>
                  <a:lnTo>
                    <a:pt x="5276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187293" y="8176438"/>
              <a:ext cx="224790" cy="80645"/>
            </a:xfrm>
            <a:custGeom>
              <a:avLst/>
              <a:gdLst/>
              <a:ahLst/>
              <a:cxnLst/>
              <a:rect l="l" t="t" r="r" b="b"/>
              <a:pathLst>
                <a:path w="224789" h="80645">
                  <a:moveTo>
                    <a:pt x="52768" y="0"/>
                  </a:moveTo>
                  <a:lnTo>
                    <a:pt x="0" y="0"/>
                  </a:lnTo>
                  <a:lnTo>
                    <a:pt x="0" y="41033"/>
                  </a:lnTo>
                  <a:lnTo>
                    <a:pt x="48133" y="41033"/>
                  </a:lnTo>
                  <a:lnTo>
                    <a:pt x="70370" y="66459"/>
                  </a:lnTo>
                  <a:lnTo>
                    <a:pt x="140728" y="66459"/>
                  </a:lnTo>
                  <a:lnTo>
                    <a:pt x="140728" y="80149"/>
                  </a:lnTo>
                  <a:lnTo>
                    <a:pt x="224764" y="80149"/>
                  </a:lnTo>
                  <a:lnTo>
                    <a:pt x="224764" y="39103"/>
                  </a:lnTo>
                  <a:lnTo>
                    <a:pt x="154406" y="39103"/>
                  </a:lnTo>
                  <a:lnTo>
                    <a:pt x="154406" y="25412"/>
                  </a:lnTo>
                  <a:lnTo>
                    <a:pt x="70370" y="25412"/>
                  </a:lnTo>
                  <a:lnTo>
                    <a:pt x="70370" y="26212"/>
                  </a:lnTo>
                  <a:lnTo>
                    <a:pt x="52768" y="6553"/>
                  </a:lnTo>
                  <a:lnTo>
                    <a:pt x="5276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440735" y="8217471"/>
              <a:ext cx="526415" cy="70485"/>
            </a:xfrm>
            <a:custGeom>
              <a:avLst/>
              <a:gdLst/>
              <a:ahLst/>
              <a:cxnLst/>
              <a:rect l="l" t="t" r="r" b="b"/>
              <a:pathLst>
                <a:path w="526414" h="70484">
                  <a:moveTo>
                    <a:pt x="58635" y="27393"/>
                  </a:moveTo>
                  <a:lnTo>
                    <a:pt x="0" y="27393"/>
                  </a:lnTo>
                  <a:lnTo>
                    <a:pt x="0" y="70370"/>
                  </a:lnTo>
                  <a:lnTo>
                    <a:pt x="58635" y="70370"/>
                  </a:lnTo>
                  <a:lnTo>
                    <a:pt x="58635" y="27393"/>
                  </a:lnTo>
                  <a:close/>
                </a:path>
                <a:path w="526414" h="70484">
                  <a:moveTo>
                    <a:pt x="526415" y="0"/>
                  </a:moveTo>
                  <a:lnTo>
                    <a:pt x="420865" y="0"/>
                  </a:lnTo>
                  <a:lnTo>
                    <a:pt x="420865" y="43014"/>
                  </a:lnTo>
                  <a:lnTo>
                    <a:pt x="526415" y="43014"/>
                  </a:lnTo>
                  <a:lnTo>
                    <a:pt x="526415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148215" y="8203806"/>
              <a:ext cx="355600" cy="57150"/>
            </a:xfrm>
            <a:custGeom>
              <a:avLst/>
              <a:gdLst/>
              <a:ahLst/>
              <a:cxnLst/>
              <a:rect l="l" t="t" r="r" b="b"/>
              <a:pathLst>
                <a:path w="355600" h="57150">
                  <a:moveTo>
                    <a:pt x="39077" y="13665"/>
                  </a:moveTo>
                  <a:lnTo>
                    <a:pt x="36474" y="0"/>
                  </a:lnTo>
                  <a:lnTo>
                    <a:pt x="0" y="647"/>
                  </a:lnTo>
                  <a:lnTo>
                    <a:pt x="39077" y="13665"/>
                  </a:lnTo>
                  <a:close/>
                </a:path>
                <a:path w="355600" h="57150">
                  <a:moveTo>
                    <a:pt x="355066" y="41046"/>
                  </a:moveTo>
                  <a:lnTo>
                    <a:pt x="292519" y="41046"/>
                  </a:lnTo>
                  <a:lnTo>
                    <a:pt x="292519" y="56680"/>
                  </a:lnTo>
                  <a:lnTo>
                    <a:pt x="355066" y="56680"/>
                  </a:lnTo>
                  <a:lnTo>
                    <a:pt x="355066" y="4104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179557" y="7803134"/>
              <a:ext cx="122555" cy="35560"/>
            </a:xfrm>
            <a:custGeom>
              <a:avLst/>
              <a:gdLst/>
              <a:ahLst/>
              <a:cxnLst/>
              <a:rect l="l" t="t" r="r" b="b"/>
              <a:pathLst>
                <a:path w="122554" h="35559">
                  <a:moveTo>
                    <a:pt x="122161" y="13677"/>
                  </a:moveTo>
                  <a:lnTo>
                    <a:pt x="85026" y="13677"/>
                  </a:lnTo>
                  <a:lnTo>
                    <a:pt x="90881" y="18542"/>
                  </a:lnTo>
                  <a:lnTo>
                    <a:pt x="89903" y="26377"/>
                  </a:lnTo>
                  <a:lnTo>
                    <a:pt x="103593" y="27355"/>
                  </a:lnTo>
                  <a:lnTo>
                    <a:pt x="104559" y="33210"/>
                  </a:lnTo>
                  <a:lnTo>
                    <a:pt x="114325" y="35166"/>
                  </a:lnTo>
                  <a:lnTo>
                    <a:pt x="122161" y="35166"/>
                  </a:lnTo>
                  <a:lnTo>
                    <a:pt x="122161" y="13677"/>
                  </a:lnTo>
                  <a:close/>
                </a:path>
                <a:path w="122554" h="35559">
                  <a:moveTo>
                    <a:pt x="39090" y="27355"/>
                  </a:moveTo>
                  <a:lnTo>
                    <a:pt x="6832" y="27355"/>
                  </a:lnTo>
                  <a:lnTo>
                    <a:pt x="9766" y="32232"/>
                  </a:lnTo>
                  <a:lnTo>
                    <a:pt x="33235" y="33210"/>
                  </a:lnTo>
                  <a:lnTo>
                    <a:pt x="39090" y="28333"/>
                  </a:lnTo>
                  <a:lnTo>
                    <a:pt x="39090" y="27355"/>
                  </a:lnTo>
                  <a:close/>
                </a:path>
                <a:path w="122554" h="35559">
                  <a:moveTo>
                    <a:pt x="38100" y="3898"/>
                  </a:moveTo>
                  <a:lnTo>
                    <a:pt x="28333" y="3898"/>
                  </a:lnTo>
                  <a:lnTo>
                    <a:pt x="28333" y="8788"/>
                  </a:lnTo>
                  <a:lnTo>
                    <a:pt x="4876" y="8788"/>
                  </a:lnTo>
                  <a:lnTo>
                    <a:pt x="965" y="12687"/>
                  </a:lnTo>
                  <a:lnTo>
                    <a:pt x="0" y="23444"/>
                  </a:lnTo>
                  <a:lnTo>
                    <a:pt x="1930" y="29311"/>
                  </a:lnTo>
                  <a:lnTo>
                    <a:pt x="6832" y="27355"/>
                  </a:lnTo>
                  <a:lnTo>
                    <a:pt x="39090" y="27355"/>
                  </a:lnTo>
                  <a:lnTo>
                    <a:pt x="39090" y="22466"/>
                  </a:lnTo>
                  <a:lnTo>
                    <a:pt x="59613" y="22466"/>
                  </a:lnTo>
                  <a:lnTo>
                    <a:pt x="62534" y="17589"/>
                  </a:lnTo>
                  <a:lnTo>
                    <a:pt x="85026" y="13677"/>
                  </a:lnTo>
                  <a:lnTo>
                    <a:pt x="122161" y="13677"/>
                  </a:lnTo>
                  <a:lnTo>
                    <a:pt x="122161" y="11709"/>
                  </a:lnTo>
                  <a:lnTo>
                    <a:pt x="103593" y="11709"/>
                  </a:lnTo>
                  <a:lnTo>
                    <a:pt x="101116" y="10731"/>
                  </a:lnTo>
                  <a:lnTo>
                    <a:pt x="38100" y="10731"/>
                  </a:lnTo>
                  <a:lnTo>
                    <a:pt x="38100" y="3898"/>
                  </a:lnTo>
                  <a:close/>
                </a:path>
                <a:path w="122554" h="35559">
                  <a:moveTo>
                    <a:pt x="122161" y="0"/>
                  </a:moveTo>
                  <a:lnTo>
                    <a:pt x="106527" y="0"/>
                  </a:lnTo>
                  <a:lnTo>
                    <a:pt x="103593" y="977"/>
                  </a:lnTo>
                  <a:lnTo>
                    <a:pt x="103593" y="11709"/>
                  </a:lnTo>
                  <a:lnTo>
                    <a:pt x="122161" y="11709"/>
                  </a:lnTo>
                  <a:lnTo>
                    <a:pt x="122161" y="0"/>
                  </a:lnTo>
                  <a:close/>
                </a:path>
                <a:path w="122554" h="35559">
                  <a:moveTo>
                    <a:pt x="89903" y="2921"/>
                  </a:moveTo>
                  <a:lnTo>
                    <a:pt x="78181" y="4876"/>
                  </a:lnTo>
                  <a:lnTo>
                    <a:pt x="59613" y="5854"/>
                  </a:lnTo>
                  <a:lnTo>
                    <a:pt x="47879" y="10731"/>
                  </a:lnTo>
                  <a:lnTo>
                    <a:pt x="101116" y="10731"/>
                  </a:lnTo>
                  <a:lnTo>
                    <a:pt x="98704" y="9779"/>
                  </a:lnTo>
                  <a:lnTo>
                    <a:pt x="89903" y="2921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016667" y="8748154"/>
              <a:ext cx="60960" cy="188595"/>
            </a:xfrm>
            <a:custGeom>
              <a:avLst/>
              <a:gdLst/>
              <a:ahLst/>
              <a:cxnLst/>
              <a:rect l="l" t="t" r="r" b="b"/>
              <a:pathLst>
                <a:path w="60960" h="188595">
                  <a:moveTo>
                    <a:pt x="7492" y="0"/>
                  </a:moveTo>
                  <a:lnTo>
                    <a:pt x="0" y="304"/>
                  </a:lnTo>
                  <a:lnTo>
                    <a:pt x="0" y="8127"/>
                  </a:lnTo>
                  <a:lnTo>
                    <a:pt x="9448" y="26365"/>
                  </a:lnTo>
                  <a:lnTo>
                    <a:pt x="9448" y="42011"/>
                  </a:lnTo>
                  <a:lnTo>
                    <a:pt x="5880" y="46570"/>
                  </a:lnTo>
                  <a:lnTo>
                    <a:pt x="9448" y="56997"/>
                  </a:lnTo>
                  <a:lnTo>
                    <a:pt x="22796" y="84353"/>
                  </a:lnTo>
                  <a:lnTo>
                    <a:pt x="43662" y="136486"/>
                  </a:lnTo>
                  <a:lnTo>
                    <a:pt x="45574" y="147005"/>
                  </a:lnTo>
                  <a:lnTo>
                    <a:pt x="47242" y="162050"/>
                  </a:lnTo>
                  <a:lnTo>
                    <a:pt x="48422" y="177340"/>
                  </a:lnTo>
                  <a:lnTo>
                    <a:pt x="48869" y="188594"/>
                  </a:lnTo>
                  <a:lnTo>
                    <a:pt x="60591" y="188594"/>
                  </a:lnTo>
                  <a:lnTo>
                    <a:pt x="57296" y="147005"/>
                  </a:lnTo>
                  <a:lnTo>
                    <a:pt x="34531" y="84353"/>
                  </a:lnTo>
                  <a:lnTo>
                    <a:pt x="14985" y="49174"/>
                  </a:lnTo>
                  <a:lnTo>
                    <a:pt x="21170" y="42011"/>
                  </a:lnTo>
                  <a:lnTo>
                    <a:pt x="21170" y="26365"/>
                  </a:lnTo>
                  <a:lnTo>
                    <a:pt x="749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324377" y="8035709"/>
              <a:ext cx="461009" cy="208279"/>
            </a:xfrm>
            <a:custGeom>
              <a:avLst/>
              <a:gdLst/>
              <a:ahLst/>
              <a:cxnLst/>
              <a:rect l="l" t="t" r="r" b="b"/>
              <a:pathLst>
                <a:path w="461010" h="208279">
                  <a:moveTo>
                    <a:pt x="460349" y="0"/>
                  </a:moveTo>
                  <a:lnTo>
                    <a:pt x="0" y="0"/>
                  </a:lnTo>
                  <a:lnTo>
                    <a:pt x="0" y="208000"/>
                  </a:lnTo>
                  <a:lnTo>
                    <a:pt x="460463" y="208000"/>
                  </a:lnTo>
                  <a:lnTo>
                    <a:pt x="46034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499447" y="6799846"/>
              <a:ext cx="360045" cy="728980"/>
            </a:xfrm>
            <a:custGeom>
              <a:avLst/>
              <a:gdLst/>
              <a:ahLst/>
              <a:cxnLst/>
              <a:rect l="l" t="t" r="r" b="b"/>
              <a:pathLst>
                <a:path w="360045" h="728979">
                  <a:moveTo>
                    <a:pt x="161544" y="564591"/>
                  </a:moveTo>
                  <a:lnTo>
                    <a:pt x="158750" y="561759"/>
                  </a:lnTo>
                  <a:lnTo>
                    <a:pt x="2819" y="561759"/>
                  </a:lnTo>
                  <a:lnTo>
                    <a:pt x="0" y="564591"/>
                  </a:lnTo>
                  <a:lnTo>
                    <a:pt x="0" y="587667"/>
                  </a:lnTo>
                  <a:lnTo>
                    <a:pt x="161544" y="587667"/>
                  </a:lnTo>
                  <a:lnTo>
                    <a:pt x="161544" y="567397"/>
                  </a:lnTo>
                  <a:lnTo>
                    <a:pt x="161544" y="564591"/>
                  </a:lnTo>
                  <a:close/>
                </a:path>
                <a:path w="360045" h="728979">
                  <a:moveTo>
                    <a:pt x="161544" y="232473"/>
                  </a:moveTo>
                  <a:lnTo>
                    <a:pt x="158750" y="229654"/>
                  </a:lnTo>
                  <a:lnTo>
                    <a:pt x="2819" y="229654"/>
                  </a:lnTo>
                  <a:lnTo>
                    <a:pt x="0" y="232473"/>
                  </a:lnTo>
                  <a:lnTo>
                    <a:pt x="0" y="254990"/>
                  </a:lnTo>
                  <a:lnTo>
                    <a:pt x="161544" y="254990"/>
                  </a:lnTo>
                  <a:lnTo>
                    <a:pt x="161544" y="235280"/>
                  </a:lnTo>
                  <a:lnTo>
                    <a:pt x="161544" y="232473"/>
                  </a:lnTo>
                  <a:close/>
                </a:path>
                <a:path w="360045" h="728979">
                  <a:moveTo>
                    <a:pt x="233045" y="0"/>
                  </a:moveTo>
                  <a:lnTo>
                    <a:pt x="224040" y="0"/>
                  </a:lnTo>
                  <a:lnTo>
                    <a:pt x="224040" y="71475"/>
                  </a:lnTo>
                  <a:lnTo>
                    <a:pt x="221780" y="73736"/>
                  </a:lnTo>
                  <a:lnTo>
                    <a:pt x="196469" y="73736"/>
                  </a:lnTo>
                  <a:lnTo>
                    <a:pt x="193078" y="75984"/>
                  </a:lnTo>
                  <a:lnTo>
                    <a:pt x="193078" y="112445"/>
                  </a:lnTo>
                  <a:lnTo>
                    <a:pt x="195757" y="118351"/>
                  </a:lnTo>
                  <a:lnTo>
                    <a:pt x="202653" y="119621"/>
                  </a:lnTo>
                  <a:lnTo>
                    <a:pt x="202653" y="87807"/>
                  </a:lnTo>
                  <a:lnTo>
                    <a:pt x="206006" y="85547"/>
                  </a:lnTo>
                  <a:lnTo>
                    <a:pt x="211658" y="85547"/>
                  </a:lnTo>
                  <a:lnTo>
                    <a:pt x="231355" y="85547"/>
                  </a:lnTo>
                  <a:lnTo>
                    <a:pt x="233045" y="82740"/>
                  </a:lnTo>
                  <a:lnTo>
                    <a:pt x="233045" y="0"/>
                  </a:lnTo>
                  <a:close/>
                </a:path>
                <a:path w="360045" h="728979">
                  <a:moveTo>
                    <a:pt x="338658" y="718553"/>
                  </a:moveTo>
                  <a:lnTo>
                    <a:pt x="195618" y="718553"/>
                  </a:lnTo>
                  <a:lnTo>
                    <a:pt x="195618" y="721093"/>
                  </a:lnTo>
                  <a:lnTo>
                    <a:pt x="194767" y="721093"/>
                  </a:lnTo>
                  <a:lnTo>
                    <a:pt x="194767" y="727443"/>
                  </a:lnTo>
                  <a:lnTo>
                    <a:pt x="194767" y="728713"/>
                  </a:lnTo>
                  <a:lnTo>
                    <a:pt x="196215" y="728713"/>
                  </a:lnTo>
                  <a:lnTo>
                    <a:pt x="196215" y="727443"/>
                  </a:lnTo>
                  <a:lnTo>
                    <a:pt x="338112" y="727443"/>
                  </a:lnTo>
                  <a:lnTo>
                    <a:pt x="338112" y="721093"/>
                  </a:lnTo>
                  <a:lnTo>
                    <a:pt x="338658" y="721093"/>
                  </a:lnTo>
                  <a:lnTo>
                    <a:pt x="338658" y="718553"/>
                  </a:lnTo>
                  <a:close/>
                </a:path>
                <a:path w="360045" h="728979">
                  <a:moveTo>
                    <a:pt x="355193" y="568528"/>
                  </a:moveTo>
                  <a:lnTo>
                    <a:pt x="352945" y="565708"/>
                  </a:lnTo>
                  <a:lnTo>
                    <a:pt x="349580" y="565708"/>
                  </a:lnTo>
                  <a:lnTo>
                    <a:pt x="197015" y="565708"/>
                  </a:lnTo>
                  <a:lnTo>
                    <a:pt x="194767" y="568528"/>
                  </a:lnTo>
                  <a:lnTo>
                    <a:pt x="194767" y="587667"/>
                  </a:lnTo>
                  <a:lnTo>
                    <a:pt x="355193" y="587667"/>
                  </a:lnTo>
                  <a:lnTo>
                    <a:pt x="355193" y="568528"/>
                  </a:lnTo>
                  <a:close/>
                </a:path>
                <a:path w="360045" h="728979">
                  <a:moveTo>
                    <a:pt x="358571" y="232473"/>
                  </a:moveTo>
                  <a:lnTo>
                    <a:pt x="355765" y="229654"/>
                  </a:lnTo>
                  <a:lnTo>
                    <a:pt x="200406" y="229654"/>
                  </a:lnTo>
                  <a:lnTo>
                    <a:pt x="197586" y="232473"/>
                  </a:lnTo>
                  <a:lnTo>
                    <a:pt x="197586" y="254990"/>
                  </a:lnTo>
                  <a:lnTo>
                    <a:pt x="358571" y="254990"/>
                  </a:lnTo>
                  <a:lnTo>
                    <a:pt x="358571" y="235280"/>
                  </a:lnTo>
                  <a:lnTo>
                    <a:pt x="358571" y="232473"/>
                  </a:lnTo>
                  <a:close/>
                </a:path>
                <a:path w="360045" h="728979">
                  <a:moveTo>
                    <a:pt x="359714" y="77673"/>
                  </a:moveTo>
                  <a:lnTo>
                    <a:pt x="358571" y="72047"/>
                  </a:lnTo>
                  <a:lnTo>
                    <a:pt x="354076" y="72047"/>
                  </a:lnTo>
                  <a:lnTo>
                    <a:pt x="333806" y="72047"/>
                  </a:lnTo>
                  <a:lnTo>
                    <a:pt x="330987" y="67538"/>
                  </a:lnTo>
                  <a:lnTo>
                    <a:pt x="330987" y="0"/>
                  </a:lnTo>
                  <a:lnTo>
                    <a:pt x="325361" y="1676"/>
                  </a:lnTo>
                  <a:lnTo>
                    <a:pt x="325361" y="81622"/>
                  </a:lnTo>
                  <a:lnTo>
                    <a:pt x="328739" y="86118"/>
                  </a:lnTo>
                  <a:lnTo>
                    <a:pt x="353517" y="86118"/>
                  </a:lnTo>
                  <a:lnTo>
                    <a:pt x="354076" y="92316"/>
                  </a:lnTo>
                  <a:lnTo>
                    <a:pt x="354076" y="118884"/>
                  </a:lnTo>
                  <a:lnTo>
                    <a:pt x="357555" y="117589"/>
                  </a:lnTo>
                  <a:lnTo>
                    <a:pt x="359714" y="114871"/>
                  </a:lnTo>
                  <a:lnTo>
                    <a:pt x="359714" y="77673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499447" y="7054266"/>
              <a:ext cx="359410" cy="25400"/>
            </a:xfrm>
            <a:custGeom>
              <a:avLst/>
              <a:gdLst/>
              <a:ahLst/>
              <a:cxnLst/>
              <a:rect l="l" t="t" r="r" b="b"/>
              <a:pathLst>
                <a:path w="359410" h="25400">
                  <a:moveTo>
                    <a:pt x="161544" y="2806"/>
                  </a:moveTo>
                  <a:lnTo>
                    <a:pt x="158750" y="0"/>
                  </a:lnTo>
                  <a:lnTo>
                    <a:pt x="2819" y="0"/>
                  </a:lnTo>
                  <a:lnTo>
                    <a:pt x="0" y="2806"/>
                  </a:lnTo>
                  <a:lnTo>
                    <a:pt x="0" y="25323"/>
                  </a:lnTo>
                  <a:lnTo>
                    <a:pt x="161544" y="25323"/>
                  </a:lnTo>
                  <a:lnTo>
                    <a:pt x="161544" y="5626"/>
                  </a:lnTo>
                  <a:lnTo>
                    <a:pt x="161544" y="2806"/>
                  </a:lnTo>
                  <a:close/>
                </a:path>
                <a:path w="359410" h="25400">
                  <a:moveTo>
                    <a:pt x="358965" y="2806"/>
                  </a:moveTo>
                  <a:lnTo>
                    <a:pt x="356158" y="0"/>
                  </a:lnTo>
                  <a:lnTo>
                    <a:pt x="200228" y="0"/>
                  </a:lnTo>
                  <a:lnTo>
                    <a:pt x="197408" y="2806"/>
                  </a:lnTo>
                  <a:lnTo>
                    <a:pt x="197408" y="25323"/>
                  </a:lnTo>
                  <a:lnTo>
                    <a:pt x="358965" y="25323"/>
                  </a:lnTo>
                  <a:lnTo>
                    <a:pt x="358965" y="5626"/>
                  </a:lnTo>
                  <a:lnTo>
                    <a:pt x="358965" y="2806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499446" y="6799847"/>
              <a:ext cx="40005" cy="120014"/>
            </a:xfrm>
            <a:custGeom>
              <a:avLst/>
              <a:gdLst/>
              <a:ahLst/>
              <a:cxnLst/>
              <a:rect l="l" t="t" r="r" b="b"/>
              <a:pathLst>
                <a:path w="40004" h="120015">
                  <a:moveTo>
                    <a:pt x="39966" y="0"/>
                  </a:moveTo>
                  <a:lnTo>
                    <a:pt x="30975" y="0"/>
                  </a:lnTo>
                  <a:lnTo>
                    <a:pt x="30975" y="71475"/>
                  </a:lnTo>
                  <a:lnTo>
                    <a:pt x="28701" y="73736"/>
                  </a:lnTo>
                  <a:lnTo>
                    <a:pt x="3378" y="73736"/>
                  </a:lnTo>
                  <a:lnTo>
                    <a:pt x="0" y="75984"/>
                  </a:lnTo>
                  <a:lnTo>
                    <a:pt x="0" y="112445"/>
                  </a:lnTo>
                  <a:lnTo>
                    <a:pt x="2679" y="118351"/>
                  </a:lnTo>
                  <a:lnTo>
                    <a:pt x="9575" y="119621"/>
                  </a:lnTo>
                  <a:lnTo>
                    <a:pt x="9575" y="87807"/>
                  </a:lnTo>
                  <a:lnTo>
                    <a:pt x="12953" y="85547"/>
                  </a:lnTo>
                  <a:lnTo>
                    <a:pt x="18580" y="85547"/>
                  </a:lnTo>
                  <a:lnTo>
                    <a:pt x="38290" y="85547"/>
                  </a:lnTo>
                  <a:lnTo>
                    <a:pt x="39966" y="82740"/>
                  </a:lnTo>
                  <a:lnTo>
                    <a:pt x="39966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887292" y="7248487"/>
              <a:ext cx="37465" cy="139065"/>
            </a:xfrm>
            <a:custGeom>
              <a:avLst/>
              <a:gdLst/>
              <a:ahLst/>
              <a:cxnLst/>
              <a:rect l="l" t="t" r="r" b="b"/>
              <a:pathLst>
                <a:path w="37464" h="139065">
                  <a:moveTo>
                    <a:pt x="29260" y="0"/>
                  </a:moveTo>
                  <a:lnTo>
                    <a:pt x="22517" y="0"/>
                  </a:lnTo>
                  <a:lnTo>
                    <a:pt x="21564" y="914"/>
                  </a:lnTo>
                  <a:lnTo>
                    <a:pt x="24472" y="2057"/>
                  </a:lnTo>
                  <a:lnTo>
                    <a:pt x="27025" y="4622"/>
                  </a:lnTo>
                  <a:lnTo>
                    <a:pt x="27025" y="113118"/>
                  </a:lnTo>
                  <a:lnTo>
                    <a:pt x="23075" y="117068"/>
                  </a:lnTo>
                  <a:lnTo>
                    <a:pt x="2806" y="117068"/>
                  </a:lnTo>
                  <a:lnTo>
                    <a:pt x="0" y="122135"/>
                  </a:lnTo>
                  <a:lnTo>
                    <a:pt x="0" y="139026"/>
                  </a:lnTo>
                  <a:lnTo>
                    <a:pt x="29844" y="139026"/>
                  </a:lnTo>
                  <a:lnTo>
                    <a:pt x="37147" y="127774"/>
                  </a:lnTo>
                  <a:lnTo>
                    <a:pt x="37147" y="8991"/>
                  </a:lnTo>
                  <a:lnTo>
                    <a:pt x="29260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439223" y="6799846"/>
              <a:ext cx="485775" cy="255270"/>
            </a:xfrm>
            <a:custGeom>
              <a:avLst/>
              <a:gdLst/>
              <a:ahLst/>
              <a:cxnLst/>
              <a:rect l="l" t="t" r="r" b="b"/>
              <a:pathLst>
                <a:path w="485775" h="255270">
                  <a:moveTo>
                    <a:pt x="30391" y="76542"/>
                  </a:moveTo>
                  <a:lnTo>
                    <a:pt x="29260" y="73736"/>
                  </a:lnTo>
                  <a:lnTo>
                    <a:pt x="24206" y="73736"/>
                  </a:lnTo>
                  <a:lnTo>
                    <a:pt x="1117" y="73736"/>
                  </a:lnTo>
                  <a:lnTo>
                    <a:pt x="546" y="67538"/>
                  </a:lnTo>
                  <a:lnTo>
                    <a:pt x="546" y="64160"/>
                  </a:lnTo>
                  <a:lnTo>
                    <a:pt x="0" y="64020"/>
                  </a:lnTo>
                  <a:lnTo>
                    <a:pt x="0" y="79933"/>
                  </a:lnTo>
                  <a:lnTo>
                    <a:pt x="5613" y="85547"/>
                  </a:lnTo>
                  <a:lnTo>
                    <a:pt x="29260" y="85547"/>
                  </a:lnTo>
                  <a:lnTo>
                    <a:pt x="30391" y="85458"/>
                  </a:lnTo>
                  <a:lnTo>
                    <a:pt x="30391" y="76542"/>
                  </a:lnTo>
                  <a:close/>
                </a:path>
                <a:path w="485775" h="255270">
                  <a:moveTo>
                    <a:pt x="227418" y="77673"/>
                  </a:moveTo>
                  <a:lnTo>
                    <a:pt x="226275" y="72047"/>
                  </a:lnTo>
                  <a:lnTo>
                    <a:pt x="221767" y="72047"/>
                  </a:lnTo>
                  <a:lnTo>
                    <a:pt x="202082" y="72047"/>
                  </a:lnTo>
                  <a:lnTo>
                    <a:pt x="198704" y="67538"/>
                  </a:lnTo>
                  <a:lnTo>
                    <a:pt x="198704" y="0"/>
                  </a:lnTo>
                  <a:lnTo>
                    <a:pt x="193065" y="1676"/>
                  </a:lnTo>
                  <a:lnTo>
                    <a:pt x="193065" y="81622"/>
                  </a:lnTo>
                  <a:lnTo>
                    <a:pt x="196443" y="86118"/>
                  </a:lnTo>
                  <a:lnTo>
                    <a:pt x="221208" y="86118"/>
                  </a:lnTo>
                  <a:lnTo>
                    <a:pt x="221767" y="92316"/>
                  </a:lnTo>
                  <a:lnTo>
                    <a:pt x="221767" y="118960"/>
                  </a:lnTo>
                  <a:lnTo>
                    <a:pt x="225399" y="117690"/>
                  </a:lnTo>
                  <a:lnTo>
                    <a:pt x="227418" y="114973"/>
                  </a:lnTo>
                  <a:lnTo>
                    <a:pt x="227418" y="77673"/>
                  </a:lnTo>
                  <a:close/>
                </a:path>
                <a:path w="485775" h="255270">
                  <a:moveTo>
                    <a:pt x="479018" y="70358"/>
                  </a:moveTo>
                  <a:lnTo>
                    <a:pt x="473964" y="71475"/>
                  </a:lnTo>
                  <a:lnTo>
                    <a:pt x="453136" y="71475"/>
                  </a:lnTo>
                  <a:lnTo>
                    <a:pt x="450316" y="75425"/>
                  </a:lnTo>
                  <a:lnTo>
                    <a:pt x="450316" y="87807"/>
                  </a:lnTo>
                  <a:lnTo>
                    <a:pt x="453136" y="83870"/>
                  </a:lnTo>
                  <a:lnTo>
                    <a:pt x="473964" y="83870"/>
                  </a:lnTo>
                  <a:lnTo>
                    <a:pt x="479018" y="82740"/>
                  </a:lnTo>
                  <a:lnTo>
                    <a:pt x="479018" y="70358"/>
                  </a:lnTo>
                  <a:close/>
                </a:path>
                <a:path w="485775" h="255270">
                  <a:moveTo>
                    <a:pt x="485216" y="124955"/>
                  </a:moveTo>
                  <a:lnTo>
                    <a:pt x="477329" y="116522"/>
                  </a:lnTo>
                  <a:lnTo>
                    <a:pt x="470585" y="116522"/>
                  </a:lnTo>
                  <a:lnTo>
                    <a:pt x="469785" y="117500"/>
                  </a:lnTo>
                  <a:lnTo>
                    <a:pt x="472630" y="118668"/>
                  </a:lnTo>
                  <a:lnTo>
                    <a:pt x="475094" y="121246"/>
                  </a:lnTo>
                  <a:lnTo>
                    <a:pt x="475094" y="229654"/>
                  </a:lnTo>
                  <a:lnTo>
                    <a:pt x="471144" y="233603"/>
                  </a:lnTo>
                  <a:lnTo>
                    <a:pt x="449757" y="233603"/>
                  </a:lnTo>
                  <a:lnTo>
                    <a:pt x="446938" y="238671"/>
                  </a:lnTo>
                  <a:lnTo>
                    <a:pt x="446938" y="244297"/>
                  </a:lnTo>
                  <a:lnTo>
                    <a:pt x="448068" y="254990"/>
                  </a:lnTo>
                  <a:lnTo>
                    <a:pt x="477913" y="254990"/>
                  </a:lnTo>
                  <a:lnTo>
                    <a:pt x="485216" y="244297"/>
                  </a:lnTo>
                  <a:lnTo>
                    <a:pt x="485216" y="124955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891089" y="6919176"/>
              <a:ext cx="56515" cy="1820545"/>
            </a:xfrm>
            <a:custGeom>
              <a:avLst/>
              <a:gdLst/>
              <a:ahLst/>
              <a:cxnLst/>
              <a:rect l="l" t="t" r="r" b="b"/>
              <a:pathLst>
                <a:path w="56514" h="1820545">
                  <a:moveTo>
                    <a:pt x="53060" y="1668995"/>
                  </a:moveTo>
                  <a:lnTo>
                    <a:pt x="45173" y="1660550"/>
                  </a:lnTo>
                  <a:lnTo>
                    <a:pt x="38430" y="1660550"/>
                  </a:lnTo>
                  <a:lnTo>
                    <a:pt x="22847" y="1661058"/>
                  </a:lnTo>
                  <a:lnTo>
                    <a:pt x="25692" y="1662214"/>
                  </a:lnTo>
                  <a:lnTo>
                    <a:pt x="28143" y="1665274"/>
                  </a:lnTo>
                  <a:lnTo>
                    <a:pt x="28143" y="1791677"/>
                  </a:lnTo>
                  <a:lnTo>
                    <a:pt x="24193" y="1795614"/>
                  </a:lnTo>
                  <a:lnTo>
                    <a:pt x="2806" y="1795614"/>
                  </a:lnTo>
                  <a:lnTo>
                    <a:pt x="0" y="1800694"/>
                  </a:lnTo>
                  <a:lnTo>
                    <a:pt x="0" y="1806321"/>
                  </a:lnTo>
                  <a:lnTo>
                    <a:pt x="1117" y="1820024"/>
                  </a:lnTo>
                  <a:lnTo>
                    <a:pt x="37312" y="1820024"/>
                  </a:lnTo>
                  <a:lnTo>
                    <a:pt x="43319" y="1817763"/>
                  </a:lnTo>
                  <a:lnTo>
                    <a:pt x="48348" y="1812124"/>
                  </a:lnTo>
                  <a:lnTo>
                    <a:pt x="51777" y="1804911"/>
                  </a:lnTo>
                  <a:lnTo>
                    <a:pt x="53060" y="1797888"/>
                  </a:lnTo>
                  <a:lnTo>
                    <a:pt x="53060" y="1668995"/>
                  </a:lnTo>
                  <a:close/>
                </a:path>
                <a:path w="56514" h="1820545">
                  <a:moveTo>
                    <a:pt x="55994" y="339407"/>
                  </a:moveTo>
                  <a:lnTo>
                    <a:pt x="48120" y="330962"/>
                  </a:lnTo>
                  <a:lnTo>
                    <a:pt x="41363" y="330962"/>
                  </a:lnTo>
                  <a:lnTo>
                    <a:pt x="25768" y="331470"/>
                  </a:lnTo>
                  <a:lnTo>
                    <a:pt x="28625" y="332638"/>
                  </a:lnTo>
                  <a:lnTo>
                    <a:pt x="31076" y="335699"/>
                  </a:lnTo>
                  <a:lnTo>
                    <a:pt x="31076" y="462089"/>
                  </a:lnTo>
                  <a:lnTo>
                    <a:pt x="27127" y="466026"/>
                  </a:lnTo>
                  <a:lnTo>
                    <a:pt x="5740" y="466026"/>
                  </a:lnTo>
                  <a:lnTo>
                    <a:pt x="2933" y="471106"/>
                  </a:lnTo>
                  <a:lnTo>
                    <a:pt x="2933" y="476745"/>
                  </a:lnTo>
                  <a:lnTo>
                    <a:pt x="4064" y="490435"/>
                  </a:lnTo>
                  <a:lnTo>
                    <a:pt x="40233" y="490435"/>
                  </a:lnTo>
                  <a:lnTo>
                    <a:pt x="46253" y="488175"/>
                  </a:lnTo>
                  <a:lnTo>
                    <a:pt x="51282" y="482536"/>
                  </a:lnTo>
                  <a:lnTo>
                    <a:pt x="54711" y="475322"/>
                  </a:lnTo>
                  <a:lnTo>
                    <a:pt x="55994" y="468287"/>
                  </a:lnTo>
                  <a:lnTo>
                    <a:pt x="55994" y="339407"/>
                  </a:lnTo>
                  <a:close/>
                </a:path>
                <a:path w="56514" h="1820545">
                  <a:moveTo>
                    <a:pt x="55994" y="8432"/>
                  </a:moveTo>
                  <a:lnTo>
                    <a:pt x="48120" y="0"/>
                  </a:lnTo>
                  <a:lnTo>
                    <a:pt x="41363" y="0"/>
                  </a:lnTo>
                  <a:lnTo>
                    <a:pt x="25768" y="508"/>
                  </a:lnTo>
                  <a:lnTo>
                    <a:pt x="28625" y="1676"/>
                  </a:lnTo>
                  <a:lnTo>
                    <a:pt x="31076" y="4724"/>
                  </a:lnTo>
                  <a:lnTo>
                    <a:pt x="31076" y="131114"/>
                  </a:lnTo>
                  <a:lnTo>
                    <a:pt x="27127" y="135064"/>
                  </a:lnTo>
                  <a:lnTo>
                    <a:pt x="5740" y="135064"/>
                  </a:lnTo>
                  <a:lnTo>
                    <a:pt x="2933" y="140131"/>
                  </a:lnTo>
                  <a:lnTo>
                    <a:pt x="2933" y="145770"/>
                  </a:lnTo>
                  <a:lnTo>
                    <a:pt x="4064" y="159473"/>
                  </a:lnTo>
                  <a:lnTo>
                    <a:pt x="40233" y="159473"/>
                  </a:lnTo>
                  <a:lnTo>
                    <a:pt x="46253" y="157213"/>
                  </a:lnTo>
                  <a:lnTo>
                    <a:pt x="51282" y="151574"/>
                  </a:lnTo>
                  <a:lnTo>
                    <a:pt x="54711" y="144360"/>
                  </a:lnTo>
                  <a:lnTo>
                    <a:pt x="55994" y="137325"/>
                  </a:lnTo>
                  <a:lnTo>
                    <a:pt x="55994" y="8432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697033" y="7192010"/>
              <a:ext cx="163195" cy="12700"/>
            </a:xfrm>
            <a:custGeom>
              <a:avLst/>
              <a:gdLst/>
              <a:ahLst/>
              <a:cxnLst/>
              <a:rect l="l" t="t" r="r" b="b"/>
              <a:pathLst>
                <a:path w="163195" h="12700">
                  <a:moveTo>
                    <a:pt x="162674" y="5080"/>
                  </a:moveTo>
                  <a:lnTo>
                    <a:pt x="162166" y="5080"/>
                  </a:lnTo>
                  <a:lnTo>
                    <a:pt x="162166" y="1270"/>
                  </a:lnTo>
                  <a:lnTo>
                    <a:pt x="161328" y="1270"/>
                  </a:lnTo>
                  <a:lnTo>
                    <a:pt x="161328" y="0"/>
                  </a:lnTo>
                  <a:lnTo>
                    <a:pt x="1524" y="0"/>
                  </a:lnTo>
                  <a:lnTo>
                    <a:pt x="1524" y="1270"/>
                  </a:lnTo>
                  <a:lnTo>
                    <a:pt x="0" y="1270"/>
                  </a:lnTo>
                  <a:lnTo>
                    <a:pt x="0" y="5080"/>
                  </a:lnTo>
                  <a:lnTo>
                    <a:pt x="0" y="7620"/>
                  </a:lnTo>
                  <a:lnTo>
                    <a:pt x="0" y="10160"/>
                  </a:lnTo>
                  <a:lnTo>
                    <a:pt x="1066" y="10160"/>
                  </a:lnTo>
                  <a:lnTo>
                    <a:pt x="1066" y="7620"/>
                  </a:lnTo>
                  <a:lnTo>
                    <a:pt x="161023" y="7620"/>
                  </a:lnTo>
                  <a:lnTo>
                    <a:pt x="162674" y="12560"/>
                  </a:lnTo>
                  <a:lnTo>
                    <a:pt x="162674" y="7620"/>
                  </a:lnTo>
                  <a:lnTo>
                    <a:pt x="162674" y="7493"/>
                  </a:lnTo>
                  <a:lnTo>
                    <a:pt x="162674" y="508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697033" y="7200900"/>
              <a:ext cx="163195" cy="26034"/>
            </a:xfrm>
            <a:custGeom>
              <a:avLst/>
              <a:gdLst/>
              <a:ahLst/>
              <a:cxnLst/>
              <a:rect l="l" t="t" r="r" b="b"/>
              <a:pathLst>
                <a:path w="163195" h="26034">
                  <a:moveTo>
                    <a:pt x="162674" y="20802"/>
                  </a:moveTo>
                  <a:lnTo>
                    <a:pt x="160985" y="20802"/>
                  </a:lnTo>
                  <a:lnTo>
                    <a:pt x="162674" y="25869"/>
                  </a:lnTo>
                  <a:lnTo>
                    <a:pt x="162674" y="20802"/>
                  </a:lnTo>
                  <a:close/>
                </a:path>
                <a:path w="163195" h="26034">
                  <a:moveTo>
                    <a:pt x="162674" y="5080"/>
                  </a:moveTo>
                  <a:lnTo>
                    <a:pt x="162090" y="5080"/>
                  </a:lnTo>
                  <a:lnTo>
                    <a:pt x="162090" y="2540"/>
                  </a:lnTo>
                  <a:lnTo>
                    <a:pt x="161239" y="2540"/>
                  </a:lnTo>
                  <a:lnTo>
                    <a:pt x="161239" y="0"/>
                  </a:lnTo>
                  <a:lnTo>
                    <a:pt x="1841" y="0"/>
                  </a:lnTo>
                  <a:lnTo>
                    <a:pt x="1841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20320"/>
                  </a:lnTo>
                  <a:lnTo>
                    <a:pt x="0" y="22860"/>
                  </a:lnTo>
                  <a:lnTo>
                    <a:pt x="1828" y="22860"/>
                  </a:lnTo>
                  <a:lnTo>
                    <a:pt x="1828" y="20320"/>
                  </a:lnTo>
                  <a:lnTo>
                    <a:pt x="162674" y="20320"/>
                  </a:lnTo>
                  <a:lnTo>
                    <a:pt x="162674" y="508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433026" y="7021627"/>
              <a:ext cx="226060" cy="116839"/>
            </a:xfrm>
            <a:custGeom>
              <a:avLst/>
              <a:gdLst/>
              <a:ahLst/>
              <a:cxnLst/>
              <a:rect l="l" t="t" r="r" b="b"/>
              <a:pathLst>
                <a:path w="226060" h="116840">
                  <a:moveTo>
                    <a:pt x="34340" y="12941"/>
                  </a:moveTo>
                  <a:lnTo>
                    <a:pt x="32639" y="7874"/>
                  </a:lnTo>
                  <a:lnTo>
                    <a:pt x="27584" y="7874"/>
                  </a:lnTo>
                  <a:lnTo>
                    <a:pt x="2247" y="7874"/>
                  </a:lnTo>
                  <a:lnTo>
                    <a:pt x="2247" y="0"/>
                  </a:lnTo>
                  <a:lnTo>
                    <a:pt x="0" y="20828"/>
                  </a:lnTo>
                  <a:lnTo>
                    <a:pt x="0" y="28714"/>
                  </a:lnTo>
                  <a:lnTo>
                    <a:pt x="6197" y="32639"/>
                  </a:lnTo>
                  <a:lnTo>
                    <a:pt x="34340" y="32639"/>
                  </a:lnTo>
                  <a:lnTo>
                    <a:pt x="34340" y="12941"/>
                  </a:lnTo>
                  <a:close/>
                </a:path>
                <a:path w="226060" h="116840">
                  <a:moveTo>
                    <a:pt x="225729" y="108153"/>
                  </a:moveTo>
                  <a:lnTo>
                    <a:pt x="225132" y="108153"/>
                  </a:lnTo>
                  <a:lnTo>
                    <a:pt x="225132" y="105613"/>
                  </a:lnTo>
                  <a:lnTo>
                    <a:pt x="224282" y="105613"/>
                  </a:lnTo>
                  <a:lnTo>
                    <a:pt x="224282" y="103073"/>
                  </a:lnTo>
                  <a:lnTo>
                    <a:pt x="68630" y="103073"/>
                  </a:lnTo>
                  <a:lnTo>
                    <a:pt x="68630" y="105613"/>
                  </a:lnTo>
                  <a:lnTo>
                    <a:pt x="66421" y="105613"/>
                  </a:lnTo>
                  <a:lnTo>
                    <a:pt x="66421" y="108153"/>
                  </a:lnTo>
                  <a:lnTo>
                    <a:pt x="66421" y="111963"/>
                  </a:lnTo>
                  <a:lnTo>
                    <a:pt x="66421" y="113233"/>
                  </a:lnTo>
                  <a:lnTo>
                    <a:pt x="68072" y="113233"/>
                  </a:lnTo>
                  <a:lnTo>
                    <a:pt x="68072" y="111963"/>
                  </a:lnTo>
                  <a:lnTo>
                    <a:pt x="224193" y="111963"/>
                  </a:lnTo>
                  <a:lnTo>
                    <a:pt x="225729" y="116509"/>
                  </a:lnTo>
                  <a:lnTo>
                    <a:pt x="225729" y="111963"/>
                  </a:lnTo>
                  <a:lnTo>
                    <a:pt x="225729" y="111455"/>
                  </a:lnTo>
                  <a:lnTo>
                    <a:pt x="225729" y="108153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433026" y="7047039"/>
              <a:ext cx="495934" cy="1366520"/>
            </a:xfrm>
            <a:custGeom>
              <a:avLst/>
              <a:gdLst/>
              <a:ahLst/>
              <a:cxnLst/>
              <a:rect l="l" t="t" r="r" b="b"/>
              <a:pathLst>
                <a:path w="495935" h="1366520">
                  <a:moveTo>
                    <a:pt x="34340" y="343242"/>
                  </a:moveTo>
                  <a:lnTo>
                    <a:pt x="32639" y="338188"/>
                  </a:lnTo>
                  <a:lnTo>
                    <a:pt x="27584" y="338188"/>
                  </a:lnTo>
                  <a:lnTo>
                    <a:pt x="2247" y="338188"/>
                  </a:lnTo>
                  <a:lnTo>
                    <a:pt x="2247" y="330314"/>
                  </a:lnTo>
                  <a:lnTo>
                    <a:pt x="0" y="351142"/>
                  </a:lnTo>
                  <a:lnTo>
                    <a:pt x="0" y="359016"/>
                  </a:lnTo>
                  <a:lnTo>
                    <a:pt x="6197" y="362953"/>
                  </a:lnTo>
                  <a:lnTo>
                    <a:pt x="34340" y="362953"/>
                  </a:lnTo>
                  <a:lnTo>
                    <a:pt x="34340" y="343242"/>
                  </a:lnTo>
                  <a:close/>
                </a:path>
                <a:path w="495935" h="1366520">
                  <a:moveTo>
                    <a:pt x="34340" y="12941"/>
                  </a:moveTo>
                  <a:lnTo>
                    <a:pt x="32639" y="7886"/>
                  </a:lnTo>
                  <a:lnTo>
                    <a:pt x="27584" y="7886"/>
                  </a:lnTo>
                  <a:lnTo>
                    <a:pt x="2247" y="7886"/>
                  </a:lnTo>
                  <a:lnTo>
                    <a:pt x="2247" y="0"/>
                  </a:lnTo>
                  <a:lnTo>
                    <a:pt x="0" y="20815"/>
                  </a:lnTo>
                  <a:lnTo>
                    <a:pt x="0" y="28702"/>
                  </a:lnTo>
                  <a:lnTo>
                    <a:pt x="6197" y="32639"/>
                  </a:lnTo>
                  <a:lnTo>
                    <a:pt x="34340" y="32639"/>
                  </a:lnTo>
                  <a:lnTo>
                    <a:pt x="34340" y="12941"/>
                  </a:lnTo>
                  <a:close/>
                </a:path>
                <a:path w="495935" h="1366520">
                  <a:moveTo>
                    <a:pt x="227965" y="340360"/>
                  </a:moveTo>
                  <a:lnTo>
                    <a:pt x="225171" y="337553"/>
                  </a:lnTo>
                  <a:lnTo>
                    <a:pt x="69240" y="337553"/>
                  </a:lnTo>
                  <a:lnTo>
                    <a:pt x="66421" y="340360"/>
                  </a:lnTo>
                  <a:lnTo>
                    <a:pt x="66421" y="362877"/>
                  </a:lnTo>
                  <a:lnTo>
                    <a:pt x="227965" y="362877"/>
                  </a:lnTo>
                  <a:lnTo>
                    <a:pt x="227965" y="343166"/>
                  </a:lnTo>
                  <a:lnTo>
                    <a:pt x="227965" y="340360"/>
                  </a:lnTo>
                  <a:close/>
                </a:path>
                <a:path w="495935" h="1366520">
                  <a:moveTo>
                    <a:pt x="425386" y="340360"/>
                  </a:moveTo>
                  <a:lnTo>
                    <a:pt x="422579" y="337553"/>
                  </a:lnTo>
                  <a:lnTo>
                    <a:pt x="266649" y="337553"/>
                  </a:lnTo>
                  <a:lnTo>
                    <a:pt x="263829" y="340360"/>
                  </a:lnTo>
                  <a:lnTo>
                    <a:pt x="263829" y="362877"/>
                  </a:lnTo>
                  <a:lnTo>
                    <a:pt x="420166" y="362877"/>
                  </a:lnTo>
                  <a:lnTo>
                    <a:pt x="420166" y="343166"/>
                  </a:lnTo>
                  <a:lnTo>
                    <a:pt x="425386" y="340360"/>
                  </a:lnTo>
                  <a:close/>
                </a:path>
                <a:path w="495935" h="1366520">
                  <a:moveTo>
                    <a:pt x="490372" y="351142"/>
                  </a:moveTo>
                  <a:lnTo>
                    <a:pt x="488124" y="330314"/>
                  </a:lnTo>
                  <a:lnTo>
                    <a:pt x="488124" y="338188"/>
                  </a:lnTo>
                  <a:lnTo>
                    <a:pt x="462788" y="338188"/>
                  </a:lnTo>
                  <a:lnTo>
                    <a:pt x="457720" y="338188"/>
                  </a:lnTo>
                  <a:lnTo>
                    <a:pt x="456031" y="343242"/>
                  </a:lnTo>
                  <a:lnTo>
                    <a:pt x="456031" y="362953"/>
                  </a:lnTo>
                  <a:lnTo>
                    <a:pt x="484174" y="362953"/>
                  </a:lnTo>
                  <a:lnTo>
                    <a:pt x="490372" y="359016"/>
                  </a:lnTo>
                  <a:lnTo>
                    <a:pt x="490372" y="351142"/>
                  </a:lnTo>
                  <a:close/>
                </a:path>
                <a:path w="495935" h="1366520">
                  <a:moveTo>
                    <a:pt x="490372" y="20815"/>
                  </a:moveTo>
                  <a:lnTo>
                    <a:pt x="488124" y="0"/>
                  </a:lnTo>
                  <a:lnTo>
                    <a:pt x="488124" y="7886"/>
                  </a:lnTo>
                  <a:lnTo>
                    <a:pt x="462788" y="7886"/>
                  </a:lnTo>
                  <a:lnTo>
                    <a:pt x="457720" y="7886"/>
                  </a:lnTo>
                  <a:lnTo>
                    <a:pt x="456031" y="12941"/>
                  </a:lnTo>
                  <a:lnTo>
                    <a:pt x="456031" y="32639"/>
                  </a:lnTo>
                  <a:lnTo>
                    <a:pt x="484174" y="32639"/>
                  </a:lnTo>
                  <a:lnTo>
                    <a:pt x="490372" y="28702"/>
                  </a:lnTo>
                  <a:lnTo>
                    <a:pt x="490372" y="20815"/>
                  </a:lnTo>
                  <a:close/>
                </a:path>
                <a:path w="495935" h="1366520">
                  <a:moveTo>
                    <a:pt x="495592" y="1354467"/>
                  </a:moveTo>
                  <a:lnTo>
                    <a:pt x="493331" y="1333627"/>
                  </a:lnTo>
                  <a:lnTo>
                    <a:pt x="493331" y="1341513"/>
                  </a:lnTo>
                  <a:lnTo>
                    <a:pt x="468007" y="1341513"/>
                  </a:lnTo>
                  <a:lnTo>
                    <a:pt x="462927" y="1341513"/>
                  </a:lnTo>
                  <a:lnTo>
                    <a:pt x="461251" y="1346581"/>
                  </a:lnTo>
                  <a:lnTo>
                    <a:pt x="461251" y="1366266"/>
                  </a:lnTo>
                  <a:lnTo>
                    <a:pt x="489381" y="1366266"/>
                  </a:lnTo>
                  <a:lnTo>
                    <a:pt x="495592" y="1362341"/>
                  </a:lnTo>
                  <a:lnTo>
                    <a:pt x="495592" y="1354467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433026" y="7354303"/>
              <a:ext cx="226060" cy="116205"/>
            </a:xfrm>
            <a:custGeom>
              <a:avLst/>
              <a:gdLst/>
              <a:ahLst/>
              <a:cxnLst/>
              <a:rect l="l" t="t" r="r" b="b"/>
              <a:pathLst>
                <a:path w="226060" h="116204">
                  <a:moveTo>
                    <a:pt x="34340" y="12382"/>
                  </a:moveTo>
                  <a:lnTo>
                    <a:pt x="32639" y="7302"/>
                  </a:lnTo>
                  <a:lnTo>
                    <a:pt x="27584" y="7302"/>
                  </a:lnTo>
                  <a:lnTo>
                    <a:pt x="2247" y="7302"/>
                  </a:lnTo>
                  <a:lnTo>
                    <a:pt x="2247" y="0"/>
                  </a:lnTo>
                  <a:lnTo>
                    <a:pt x="0" y="20256"/>
                  </a:lnTo>
                  <a:lnTo>
                    <a:pt x="0" y="28143"/>
                  </a:lnTo>
                  <a:lnTo>
                    <a:pt x="6197" y="32080"/>
                  </a:lnTo>
                  <a:lnTo>
                    <a:pt x="34340" y="32080"/>
                  </a:lnTo>
                  <a:lnTo>
                    <a:pt x="34340" y="12382"/>
                  </a:lnTo>
                  <a:close/>
                </a:path>
                <a:path w="226060" h="116204">
                  <a:moveTo>
                    <a:pt x="225729" y="110883"/>
                  </a:moveTo>
                  <a:lnTo>
                    <a:pt x="224028" y="110883"/>
                  </a:lnTo>
                  <a:lnTo>
                    <a:pt x="225729" y="115963"/>
                  </a:lnTo>
                  <a:lnTo>
                    <a:pt x="225729" y="110883"/>
                  </a:lnTo>
                  <a:close/>
                </a:path>
                <a:path w="226060" h="116204">
                  <a:moveTo>
                    <a:pt x="225729" y="108216"/>
                  </a:moveTo>
                  <a:lnTo>
                    <a:pt x="225298" y="108216"/>
                  </a:lnTo>
                  <a:lnTo>
                    <a:pt x="225298" y="105676"/>
                  </a:lnTo>
                  <a:lnTo>
                    <a:pt x="224332" y="105676"/>
                  </a:lnTo>
                  <a:lnTo>
                    <a:pt x="224332" y="103136"/>
                  </a:lnTo>
                  <a:lnTo>
                    <a:pt x="68135" y="103136"/>
                  </a:lnTo>
                  <a:lnTo>
                    <a:pt x="68135" y="105676"/>
                  </a:lnTo>
                  <a:lnTo>
                    <a:pt x="66421" y="105676"/>
                  </a:lnTo>
                  <a:lnTo>
                    <a:pt x="66421" y="108216"/>
                  </a:lnTo>
                  <a:lnTo>
                    <a:pt x="66421" y="110756"/>
                  </a:lnTo>
                  <a:lnTo>
                    <a:pt x="66421" y="113296"/>
                  </a:lnTo>
                  <a:lnTo>
                    <a:pt x="68084" y="113296"/>
                  </a:lnTo>
                  <a:lnTo>
                    <a:pt x="68084" y="110756"/>
                  </a:lnTo>
                  <a:lnTo>
                    <a:pt x="225729" y="110756"/>
                  </a:lnTo>
                  <a:lnTo>
                    <a:pt x="225729" y="108216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499447" y="7133590"/>
              <a:ext cx="360680" cy="1410970"/>
            </a:xfrm>
            <a:custGeom>
              <a:avLst/>
              <a:gdLst/>
              <a:ahLst/>
              <a:cxnLst/>
              <a:rect l="l" t="t" r="r" b="b"/>
              <a:pathLst>
                <a:path w="360679" h="1410970">
                  <a:moveTo>
                    <a:pt x="159308" y="1348790"/>
                  </a:moveTo>
                  <a:lnTo>
                    <a:pt x="157607" y="1348790"/>
                  </a:lnTo>
                  <a:lnTo>
                    <a:pt x="159308" y="1353845"/>
                  </a:lnTo>
                  <a:lnTo>
                    <a:pt x="159308" y="1348790"/>
                  </a:lnTo>
                  <a:close/>
                </a:path>
                <a:path w="360679" h="1410970">
                  <a:moveTo>
                    <a:pt x="159308" y="1332230"/>
                  </a:moveTo>
                  <a:lnTo>
                    <a:pt x="158750" y="1332230"/>
                  </a:lnTo>
                  <a:lnTo>
                    <a:pt x="158750" y="1329690"/>
                  </a:lnTo>
                  <a:lnTo>
                    <a:pt x="157899" y="1329690"/>
                  </a:lnTo>
                  <a:lnTo>
                    <a:pt x="157899" y="1327150"/>
                  </a:lnTo>
                  <a:lnTo>
                    <a:pt x="2032" y="1327150"/>
                  </a:lnTo>
                  <a:lnTo>
                    <a:pt x="2032" y="1329690"/>
                  </a:lnTo>
                  <a:lnTo>
                    <a:pt x="0" y="1329690"/>
                  </a:lnTo>
                  <a:lnTo>
                    <a:pt x="0" y="1332230"/>
                  </a:lnTo>
                  <a:lnTo>
                    <a:pt x="0" y="1348740"/>
                  </a:lnTo>
                  <a:lnTo>
                    <a:pt x="0" y="1351280"/>
                  </a:lnTo>
                  <a:lnTo>
                    <a:pt x="1536" y="1351280"/>
                  </a:lnTo>
                  <a:lnTo>
                    <a:pt x="1536" y="1348740"/>
                  </a:lnTo>
                  <a:lnTo>
                    <a:pt x="159308" y="1348740"/>
                  </a:lnTo>
                  <a:lnTo>
                    <a:pt x="159308" y="1332230"/>
                  </a:lnTo>
                  <a:close/>
                </a:path>
                <a:path w="360679" h="1410970">
                  <a:moveTo>
                    <a:pt x="159308" y="337820"/>
                  </a:moveTo>
                  <a:lnTo>
                    <a:pt x="158902" y="337820"/>
                  </a:lnTo>
                  <a:lnTo>
                    <a:pt x="158902" y="335280"/>
                  </a:lnTo>
                  <a:lnTo>
                    <a:pt x="158051" y="335280"/>
                  </a:lnTo>
                  <a:lnTo>
                    <a:pt x="158051" y="332740"/>
                  </a:lnTo>
                  <a:lnTo>
                    <a:pt x="1371" y="332740"/>
                  </a:lnTo>
                  <a:lnTo>
                    <a:pt x="1371" y="335280"/>
                  </a:lnTo>
                  <a:lnTo>
                    <a:pt x="0" y="335280"/>
                  </a:lnTo>
                  <a:lnTo>
                    <a:pt x="0" y="337820"/>
                  </a:lnTo>
                  <a:lnTo>
                    <a:pt x="0" y="354330"/>
                  </a:lnTo>
                  <a:lnTo>
                    <a:pt x="0" y="355600"/>
                  </a:lnTo>
                  <a:lnTo>
                    <a:pt x="1828" y="355600"/>
                  </a:lnTo>
                  <a:lnTo>
                    <a:pt x="1828" y="354330"/>
                  </a:lnTo>
                  <a:lnTo>
                    <a:pt x="157734" y="354330"/>
                  </a:lnTo>
                  <a:lnTo>
                    <a:pt x="159308" y="358990"/>
                  </a:lnTo>
                  <a:lnTo>
                    <a:pt x="159308" y="354330"/>
                  </a:lnTo>
                  <a:lnTo>
                    <a:pt x="159308" y="353936"/>
                  </a:lnTo>
                  <a:lnTo>
                    <a:pt x="159308" y="337820"/>
                  </a:lnTo>
                  <a:close/>
                </a:path>
                <a:path w="360679" h="1410970">
                  <a:moveTo>
                    <a:pt x="159308" y="21653"/>
                  </a:moveTo>
                  <a:lnTo>
                    <a:pt x="157607" y="21653"/>
                  </a:lnTo>
                  <a:lnTo>
                    <a:pt x="159308" y="26720"/>
                  </a:lnTo>
                  <a:lnTo>
                    <a:pt x="159308" y="21653"/>
                  </a:lnTo>
                  <a:close/>
                </a:path>
                <a:path w="360679" h="1410970">
                  <a:moveTo>
                    <a:pt x="159308" y="5080"/>
                  </a:moveTo>
                  <a:lnTo>
                    <a:pt x="158750" y="5080"/>
                  </a:lnTo>
                  <a:lnTo>
                    <a:pt x="158750" y="2540"/>
                  </a:lnTo>
                  <a:lnTo>
                    <a:pt x="157886" y="2540"/>
                  </a:lnTo>
                  <a:lnTo>
                    <a:pt x="157886" y="0"/>
                  </a:lnTo>
                  <a:lnTo>
                    <a:pt x="2070" y="0"/>
                  </a:lnTo>
                  <a:lnTo>
                    <a:pt x="2070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21590"/>
                  </a:lnTo>
                  <a:lnTo>
                    <a:pt x="0" y="24130"/>
                  </a:lnTo>
                  <a:lnTo>
                    <a:pt x="1574" y="24130"/>
                  </a:lnTo>
                  <a:lnTo>
                    <a:pt x="1574" y="21590"/>
                  </a:lnTo>
                  <a:lnTo>
                    <a:pt x="159308" y="21590"/>
                  </a:lnTo>
                  <a:lnTo>
                    <a:pt x="159308" y="5080"/>
                  </a:lnTo>
                  <a:close/>
                </a:path>
                <a:path w="360679" h="1410970">
                  <a:moveTo>
                    <a:pt x="356349" y="1390650"/>
                  </a:moveTo>
                  <a:lnTo>
                    <a:pt x="355854" y="1390650"/>
                  </a:lnTo>
                  <a:lnTo>
                    <a:pt x="355854" y="1386840"/>
                  </a:lnTo>
                  <a:lnTo>
                    <a:pt x="355003" y="1386840"/>
                  </a:lnTo>
                  <a:lnTo>
                    <a:pt x="355003" y="1385570"/>
                  </a:lnTo>
                  <a:lnTo>
                    <a:pt x="195186" y="1385570"/>
                  </a:lnTo>
                  <a:lnTo>
                    <a:pt x="195186" y="1386840"/>
                  </a:lnTo>
                  <a:lnTo>
                    <a:pt x="193675" y="1386840"/>
                  </a:lnTo>
                  <a:lnTo>
                    <a:pt x="193675" y="1390650"/>
                  </a:lnTo>
                  <a:lnTo>
                    <a:pt x="193675" y="1405890"/>
                  </a:lnTo>
                  <a:lnTo>
                    <a:pt x="193675" y="1407160"/>
                  </a:lnTo>
                  <a:lnTo>
                    <a:pt x="195173" y="1407160"/>
                  </a:lnTo>
                  <a:lnTo>
                    <a:pt x="195173" y="1405890"/>
                  </a:lnTo>
                  <a:lnTo>
                    <a:pt x="354787" y="1405890"/>
                  </a:lnTo>
                  <a:lnTo>
                    <a:pt x="356349" y="1410538"/>
                  </a:lnTo>
                  <a:lnTo>
                    <a:pt x="356349" y="1405890"/>
                  </a:lnTo>
                  <a:lnTo>
                    <a:pt x="356349" y="1405483"/>
                  </a:lnTo>
                  <a:lnTo>
                    <a:pt x="356349" y="1390650"/>
                  </a:lnTo>
                  <a:close/>
                </a:path>
                <a:path w="360679" h="1410970">
                  <a:moveTo>
                    <a:pt x="360260" y="414528"/>
                  </a:moveTo>
                  <a:lnTo>
                    <a:pt x="358571" y="414528"/>
                  </a:lnTo>
                  <a:lnTo>
                    <a:pt x="360260" y="419582"/>
                  </a:lnTo>
                  <a:lnTo>
                    <a:pt x="360260" y="414528"/>
                  </a:lnTo>
                  <a:close/>
                </a:path>
                <a:path w="360679" h="1410970">
                  <a:moveTo>
                    <a:pt x="360260" y="398780"/>
                  </a:moveTo>
                  <a:lnTo>
                    <a:pt x="337743" y="398780"/>
                  </a:lnTo>
                  <a:lnTo>
                    <a:pt x="337743" y="396240"/>
                  </a:lnTo>
                  <a:lnTo>
                    <a:pt x="337743" y="393700"/>
                  </a:lnTo>
                  <a:lnTo>
                    <a:pt x="199453" y="393700"/>
                  </a:lnTo>
                  <a:lnTo>
                    <a:pt x="199453" y="396240"/>
                  </a:lnTo>
                  <a:lnTo>
                    <a:pt x="197586" y="396240"/>
                  </a:lnTo>
                  <a:lnTo>
                    <a:pt x="197586" y="398780"/>
                  </a:lnTo>
                  <a:lnTo>
                    <a:pt x="197586" y="400278"/>
                  </a:lnTo>
                  <a:lnTo>
                    <a:pt x="197586" y="414020"/>
                  </a:lnTo>
                  <a:lnTo>
                    <a:pt x="197586" y="416560"/>
                  </a:lnTo>
                  <a:lnTo>
                    <a:pt x="199440" y="416560"/>
                  </a:lnTo>
                  <a:lnTo>
                    <a:pt x="199440" y="414020"/>
                  </a:lnTo>
                  <a:lnTo>
                    <a:pt x="360260" y="414020"/>
                  </a:lnTo>
                  <a:lnTo>
                    <a:pt x="360260" y="400278"/>
                  </a:lnTo>
                  <a:lnTo>
                    <a:pt x="360260" y="39878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430206" y="8230171"/>
              <a:ext cx="495934" cy="567690"/>
            </a:xfrm>
            <a:custGeom>
              <a:avLst/>
              <a:gdLst/>
              <a:ahLst/>
              <a:cxnLst/>
              <a:rect l="l" t="t" r="r" b="b"/>
              <a:pathLst>
                <a:path w="495935" h="567690">
                  <a:moveTo>
                    <a:pt x="37160" y="347891"/>
                  </a:moveTo>
                  <a:lnTo>
                    <a:pt x="6756" y="347891"/>
                  </a:lnTo>
                  <a:lnTo>
                    <a:pt x="0" y="358584"/>
                  </a:lnTo>
                  <a:lnTo>
                    <a:pt x="0" y="477342"/>
                  </a:lnTo>
                  <a:lnTo>
                    <a:pt x="7886" y="486359"/>
                  </a:lnTo>
                  <a:lnTo>
                    <a:pt x="14630" y="486359"/>
                  </a:lnTo>
                  <a:lnTo>
                    <a:pt x="15506" y="485635"/>
                  </a:lnTo>
                  <a:lnTo>
                    <a:pt x="12407" y="484606"/>
                  </a:lnTo>
                  <a:lnTo>
                    <a:pt x="9563" y="482053"/>
                  </a:lnTo>
                  <a:lnTo>
                    <a:pt x="9563" y="475665"/>
                  </a:lnTo>
                  <a:lnTo>
                    <a:pt x="9563" y="373214"/>
                  </a:lnTo>
                  <a:lnTo>
                    <a:pt x="13512" y="369290"/>
                  </a:lnTo>
                  <a:lnTo>
                    <a:pt x="34340" y="369290"/>
                  </a:lnTo>
                  <a:lnTo>
                    <a:pt x="37160" y="364197"/>
                  </a:lnTo>
                  <a:lnTo>
                    <a:pt x="37160" y="347891"/>
                  </a:lnTo>
                  <a:close/>
                </a:path>
                <a:path w="495935" h="567690">
                  <a:moveTo>
                    <a:pt x="38277" y="549960"/>
                  </a:moveTo>
                  <a:lnTo>
                    <a:pt x="6756" y="549960"/>
                  </a:lnTo>
                  <a:lnTo>
                    <a:pt x="2260" y="557860"/>
                  </a:lnTo>
                  <a:lnTo>
                    <a:pt x="16903" y="557860"/>
                  </a:lnTo>
                  <a:lnTo>
                    <a:pt x="14630" y="567423"/>
                  </a:lnTo>
                  <a:lnTo>
                    <a:pt x="15303" y="567372"/>
                  </a:lnTo>
                  <a:lnTo>
                    <a:pt x="16802" y="565658"/>
                  </a:lnTo>
                  <a:lnTo>
                    <a:pt x="18808" y="564591"/>
                  </a:lnTo>
                  <a:lnTo>
                    <a:pt x="30403" y="564591"/>
                  </a:lnTo>
                  <a:lnTo>
                    <a:pt x="34340" y="564591"/>
                  </a:lnTo>
                  <a:lnTo>
                    <a:pt x="38277" y="562914"/>
                  </a:lnTo>
                  <a:lnTo>
                    <a:pt x="38277" y="549960"/>
                  </a:lnTo>
                  <a:close/>
                </a:path>
                <a:path w="495935" h="567690">
                  <a:moveTo>
                    <a:pt x="228549" y="548068"/>
                  </a:moveTo>
                  <a:lnTo>
                    <a:pt x="70904" y="548068"/>
                  </a:lnTo>
                  <a:lnTo>
                    <a:pt x="70904" y="545528"/>
                  </a:lnTo>
                  <a:lnTo>
                    <a:pt x="69240" y="545528"/>
                  </a:lnTo>
                  <a:lnTo>
                    <a:pt x="69240" y="548068"/>
                  </a:lnTo>
                  <a:lnTo>
                    <a:pt x="69240" y="555688"/>
                  </a:lnTo>
                  <a:lnTo>
                    <a:pt x="70675" y="555688"/>
                  </a:lnTo>
                  <a:lnTo>
                    <a:pt x="70675" y="559498"/>
                  </a:lnTo>
                  <a:lnTo>
                    <a:pt x="227380" y="559498"/>
                  </a:lnTo>
                  <a:lnTo>
                    <a:pt x="227380" y="555688"/>
                  </a:lnTo>
                  <a:lnTo>
                    <a:pt x="228549" y="555688"/>
                  </a:lnTo>
                  <a:lnTo>
                    <a:pt x="228549" y="548068"/>
                  </a:lnTo>
                  <a:close/>
                </a:path>
                <a:path w="495935" h="567690">
                  <a:moveTo>
                    <a:pt x="228549" y="545477"/>
                  </a:moveTo>
                  <a:lnTo>
                    <a:pt x="226288" y="547712"/>
                  </a:lnTo>
                  <a:lnTo>
                    <a:pt x="228549" y="547712"/>
                  </a:lnTo>
                  <a:lnTo>
                    <a:pt x="228549" y="545477"/>
                  </a:lnTo>
                  <a:close/>
                </a:path>
                <a:path w="495935" h="567690">
                  <a:moveTo>
                    <a:pt x="230784" y="347408"/>
                  </a:moveTo>
                  <a:lnTo>
                    <a:pt x="69240" y="347408"/>
                  </a:lnTo>
                  <a:lnTo>
                    <a:pt x="69240" y="366458"/>
                  </a:lnTo>
                  <a:lnTo>
                    <a:pt x="70497" y="366458"/>
                  </a:lnTo>
                  <a:lnTo>
                    <a:pt x="70497" y="368998"/>
                  </a:lnTo>
                  <a:lnTo>
                    <a:pt x="229527" y="368998"/>
                  </a:lnTo>
                  <a:lnTo>
                    <a:pt x="229527" y="366458"/>
                  </a:lnTo>
                  <a:lnTo>
                    <a:pt x="230784" y="366458"/>
                  </a:lnTo>
                  <a:lnTo>
                    <a:pt x="230784" y="347408"/>
                  </a:lnTo>
                  <a:close/>
                </a:path>
                <a:path w="495935" h="567690">
                  <a:moveTo>
                    <a:pt x="230784" y="206044"/>
                  </a:moveTo>
                  <a:lnTo>
                    <a:pt x="227990" y="207721"/>
                  </a:lnTo>
                  <a:lnTo>
                    <a:pt x="73177" y="207721"/>
                  </a:lnTo>
                  <a:lnTo>
                    <a:pt x="71488" y="203225"/>
                  </a:lnTo>
                  <a:lnTo>
                    <a:pt x="71488" y="211658"/>
                  </a:lnTo>
                  <a:lnTo>
                    <a:pt x="73177" y="216725"/>
                  </a:lnTo>
                  <a:lnTo>
                    <a:pt x="227990" y="216725"/>
                  </a:lnTo>
                  <a:lnTo>
                    <a:pt x="230784" y="214490"/>
                  </a:lnTo>
                  <a:lnTo>
                    <a:pt x="230784" y="207721"/>
                  </a:lnTo>
                  <a:lnTo>
                    <a:pt x="230784" y="206044"/>
                  </a:lnTo>
                  <a:close/>
                </a:path>
                <a:path w="495935" h="567690">
                  <a:moveTo>
                    <a:pt x="421614" y="548068"/>
                  </a:moveTo>
                  <a:lnTo>
                    <a:pt x="264541" y="548068"/>
                  </a:lnTo>
                  <a:lnTo>
                    <a:pt x="264541" y="545528"/>
                  </a:lnTo>
                  <a:lnTo>
                    <a:pt x="262877" y="545528"/>
                  </a:lnTo>
                  <a:lnTo>
                    <a:pt x="262877" y="548068"/>
                  </a:lnTo>
                  <a:lnTo>
                    <a:pt x="262877" y="555688"/>
                  </a:lnTo>
                  <a:lnTo>
                    <a:pt x="264325" y="555688"/>
                  </a:lnTo>
                  <a:lnTo>
                    <a:pt x="264325" y="559498"/>
                  </a:lnTo>
                  <a:lnTo>
                    <a:pt x="420458" y="559498"/>
                  </a:lnTo>
                  <a:lnTo>
                    <a:pt x="420458" y="555688"/>
                  </a:lnTo>
                  <a:lnTo>
                    <a:pt x="421614" y="555688"/>
                  </a:lnTo>
                  <a:lnTo>
                    <a:pt x="421614" y="548068"/>
                  </a:lnTo>
                  <a:close/>
                </a:path>
                <a:path w="495935" h="567690">
                  <a:moveTo>
                    <a:pt x="421614" y="545477"/>
                  </a:moveTo>
                  <a:lnTo>
                    <a:pt x="419366" y="547712"/>
                  </a:lnTo>
                  <a:lnTo>
                    <a:pt x="421614" y="547712"/>
                  </a:lnTo>
                  <a:lnTo>
                    <a:pt x="421614" y="545477"/>
                  </a:lnTo>
                  <a:close/>
                </a:path>
                <a:path w="495935" h="567690">
                  <a:moveTo>
                    <a:pt x="424434" y="347408"/>
                  </a:moveTo>
                  <a:lnTo>
                    <a:pt x="264007" y="347408"/>
                  </a:lnTo>
                  <a:lnTo>
                    <a:pt x="264007" y="370268"/>
                  </a:lnTo>
                  <a:lnTo>
                    <a:pt x="264909" y="370268"/>
                  </a:lnTo>
                  <a:lnTo>
                    <a:pt x="264909" y="372808"/>
                  </a:lnTo>
                  <a:lnTo>
                    <a:pt x="423519" y="372808"/>
                  </a:lnTo>
                  <a:lnTo>
                    <a:pt x="423519" y="370268"/>
                  </a:lnTo>
                  <a:lnTo>
                    <a:pt x="424434" y="370268"/>
                  </a:lnTo>
                  <a:lnTo>
                    <a:pt x="424434" y="347408"/>
                  </a:lnTo>
                  <a:close/>
                </a:path>
                <a:path w="495935" h="567690">
                  <a:moveTo>
                    <a:pt x="424434" y="267385"/>
                  </a:moveTo>
                  <a:lnTo>
                    <a:pt x="421614" y="269646"/>
                  </a:lnTo>
                  <a:lnTo>
                    <a:pt x="267944" y="269646"/>
                  </a:lnTo>
                  <a:lnTo>
                    <a:pt x="265709" y="264566"/>
                  </a:lnTo>
                  <a:lnTo>
                    <a:pt x="265709" y="272465"/>
                  </a:lnTo>
                  <a:lnTo>
                    <a:pt x="267944" y="277507"/>
                  </a:lnTo>
                  <a:lnTo>
                    <a:pt x="421614" y="277507"/>
                  </a:lnTo>
                  <a:lnTo>
                    <a:pt x="424434" y="275272"/>
                  </a:lnTo>
                  <a:lnTo>
                    <a:pt x="424434" y="269646"/>
                  </a:lnTo>
                  <a:lnTo>
                    <a:pt x="424434" y="267385"/>
                  </a:lnTo>
                  <a:close/>
                </a:path>
                <a:path w="495935" h="567690">
                  <a:moveTo>
                    <a:pt x="430618" y="0"/>
                  </a:moveTo>
                  <a:lnTo>
                    <a:pt x="419938" y="0"/>
                  </a:lnTo>
                  <a:lnTo>
                    <a:pt x="419938" y="17462"/>
                  </a:lnTo>
                  <a:lnTo>
                    <a:pt x="414858" y="19151"/>
                  </a:lnTo>
                  <a:lnTo>
                    <a:pt x="314109" y="19151"/>
                  </a:lnTo>
                  <a:lnTo>
                    <a:pt x="312508" y="36029"/>
                  </a:lnTo>
                  <a:lnTo>
                    <a:pt x="424434" y="36029"/>
                  </a:lnTo>
                  <a:lnTo>
                    <a:pt x="430618" y="32092"/>
                  </a:lnTo>
                  <a:lnTo>
                    <a:pt x="430618" y="0"/>
                  </a:lnTo>
                  <a:close/>
                </a:path>
                <a:path w="495935" h="567690">
                  <a:moveTo>
                    <a:pt x="490855" y="352386"/>
                  </a:moveTo>
                  <a:lnTo>
                    <a:pt x="485228" y="348437"/>
                  </a:lnTo>
                  <a:lnTo>
                    <a:pt x="478472" y="348437"/>
                  </a:lnTo>
                  <a:lnTo>
                    <a:pt x="457085" y="348437"/>
                  </a:lnTo>
                  <a:lnTo>
                    <a:pt x="457085" y="368160"/>
                  </a:lnTo>
                  <a:lnTo>
                    <a:pt x="458774" y="373214"/>
                  </a:lnTo>
                  <a:lnTo>
                    <a:pt x="489178" y="373214"/>
                  </a:lnTo>
                  <a:lnTo>
                    <a:pt x="489178" y="381101"/>
                  </a:lnTo>
                  <a:lnTo>
                    <a:pt x="490855" y="360273"/>
                  </a:lnTo>
                  <a:lnTo>
                    <a:pt x="490855" y="352386"/>
                  </a:lnTo>
                  <a:close/>
                </a:path>
                <a:path w="495935" h="567690">
                  <a:moveTo>
                    <a:pt x="494804" y="115963"/>
                  </a:moveTo>
                  <a:lnTo>
                    <a:pt x="476211" y="115963"/>
                  </a:lnTo>
                  <a:lnTo>
                    <a:pt x="475665" y="141287"/>
                  </a:lnTo>
                  <a:lnTo>
                    <a:pt x="463981" y="143675"/>
                  </a:lnTo>
                  <a:lnTo>
                    <a:pt x="463003" y="158191"/>
                  </a:lnTo>
                  <a:lnTo>
                    <a:pt x="482409" y="158191"/>
                  </a:lnTo>
                  <a:lnTo>
                    <a:pt x="490296" y="157060"/>
                  </a:lnTo>
                  <a:lnTo>
                    <a:pt x="494804" y="153123"/>
                  </a:lnTo>
                  <a:lnTo>
                    <a:pt x="494804" y="115963"/>
                  </a:lnTo>
                  <a:close/>
                </a:path>
                <a:path w="495935" h="567690">
                  <a:moveTo>
                    <a:pt x="495922" y="21399"/>
                  </a:moveTo>
                  <a:lnTo>
                    <a:pt x="489178" y="15214"/>
                  </a:lnTo>
                  <a:lnTo>
                    <a:pt x="480161" y="15214"/>
                  </a:lnTo>
                  <a:lnTo>
                    <a:pt x="459892" y="15214"/>
                  </a:lnTo>
                  <a:lnTo>
                    <a:pt x="459892" y="29273"/>
                  </a:lnTo>
                  <a:lnTo>
                    <a:pt x="462711" y="32092"/>
                  </a:lnTo>
                  <a:lnTo>
                    <a:pt x="480161" y="32092"/>
                  </a:lnTo>
                  <a:lnTo>
                    <a:pt x="489178" y="34899"/>
                  </a:lnTo>
                  <a:lnTo>
                    <a:pt x="489178" y="82105"/>
                  </a:lnTo>
                  <a:lnTo>
                    <a:pt x="495922" y="82753"/>
                  </a:lnTo>
                  <a:lnTo>
                    <a:pt x="495922" y="21399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434067" y="6833349"/>
              <a:ext cx="481330" cy="1784985"/>
            </a:xfrm>
            <a:custGeom>
              <a:avLst/>
              <a:gdLst/>
              <a:ahLst/>
              <a:cxnLst/>
              <a:rect l="l" t="t" r="r" b="b"/>
              <a:pathLst>
                <a:path w="481329" h="1784984">
                  <a:moveTo>
                    <a:pt x="33274" y="412064"/>
                  </a:moveTo>
                  <a:lnTo>
                    <a:pt x="30022" y="416623"/>
                  </a:lnTo>
                  <a:lnTo>
                    <a:pt x="8369" y="416623"/>
                  </a:lnTo>
                  <a:lnTo>
                    <a:pt x="3606" y="418109"/>
                  </a:lnTo>
                  <a:lnTo>
                    <a:pt x="1054" y="427177"/>
                  </a:lnTo>
                  <a:lnTo>
                    <a:pt x="0" y="432054"/>
                  </a:lnTo>
                  <a:lnTo>
                    <a:pt x="30022" y="432054"/>
                  </a:lnTo>
                  <a:lnTo>
                    <a:pt x="33274" y="427482"/>
                  </a:lnTo>
                  <a:lnTo>
                    <a:pt x="33274" y="412064"/>
                  </a:lnTo>
                  <a:close/>
                </a:path>
                <a:path w="481329" h="1784984">
                  <a:moveTo>
                    <a:pt x="35331" y="81102"/>
                  </a:moveTo>
                  <a:lnTo>
                    <a:pt x="32080" y="85674"/>
                  </a:lnTo>
                  <a:lnTo>
                    <a:pt x="10426" y="85674"/>
                  </a:lnTo>
                  <a:lnTo>
                    <a:pt x="5664" y="87160"/>
                  </a:lnTo>
                  <a:lnTo>
                    <a:pt x="3098" y="96227"/>
                  </a:lnTo>
                  <a:lnTo>
                    <a:pt x="2057" y="101092"/>
                  </a:lnTo>
                  <a:lnTo>
                    <a:pt x="32080" y="101092"/>
                  </a:lnTo>
                  <a:lnTo>
                    <a:pt x="35331" y="96532"/>
                  </a:lnTo>
                  <a:lnTo>
                    <a:pt x="35331" y="81102"/>
                  </a:lnTo>
                  <a:close/>
                </a:path>
                <a:path w="481329" h="1784984">
                  <a:moveTo>
                    <a:pt x="86817" y="0"/>
                  </a:moveTo>
                  <a:lnTo>
                    <a:pt x="11163" y="0"/>
                  </a:lnTo>
                  <a:lnTo>
                    <a:pt x="11163" y="9118"/>
                  </a:lnTo>
                  <a:lnTo>
                    <a:pt x="86817" y="9118"/>
                  </a:lnTo>
                  <a:lnTo>
                    <a:pt x="86817" y="0"/>
                  </a:lnTo>
                  <a:close/>
                </a:path>
                <a:path w="481329" h="1784984">
                  <a:moveTo>
                    <a:pt x="89420" y="104571"/>
                  </a:moveTo>
                  <a:lnTo>
                    <a:pt x="7327" y="104571"/>
                  </a:lnTo>
                  <a:lnTo>
                    <a:pt x="7327" y="113677"/>
                  </a:lnTo>
                  <a:lnTo>
                    <a:pt x="89420" y="113677"/>
                  </a:lnTo>
                  <a:lnTo>
                    <a:pt x="89420" y="104571"/>
                  </a:lnTo>
                  <a:close/>
                </a:path>
                <a:path w="481329" h="1784984">
                  <a:moveTo>
                    <a:pt x="226390" y="1765896"/>
                  </a:moveTo>
                  <a:lnTo>
                    <a:pt x="223139" y="1770443"/>
                  </a:lnTo>
                  <a:lnTo>
                    <a:pt x="73037" y="1770443"/>
                  </a:lnTo>
                  <a:lnTo>
                    <a:pt x="66509" y="1768513"/>
                  </a:lnTo>
                  <a:lnTo>
                    <a:pt x="63893" y="1761350"/>
                  </a:lnTo>
                  <a:lnTo>
                    <a:pt x="63893" y="1775460"/>
                  </a:lnTo>
                  <a:lnTo>
                    <a:pt x="66509" y="1782635"/>
                  </a:lnTo>
                  <a:lnTo>
                    <a:pt x="73037" y="1784578"/>
                  </a:lnTo>
                  <a:lnTo>
                    <a:pt x="223139" y="1784578"/>
                  </a:lnTo>
                  <a:lnTo>
                    <a:pt x="226390" y="1780019"/>
                  </a:lnTo>
                  <a:lnTo>
                    <a:pt x="226390" y="1770443"/>
                  </a:lnTo>
                  <a:lnTo>
                    <a:pt x="226390" y="1765896"/>
                  </a:lnTo>
                  <a:close/>
                </a:path>
                <a:path w="481329" h="1784984">
                  <a:moveTo>
                    <a:pt x="226390" y="413359"/>
                  </a:moveTo>
                  <a:lnTo>
                    <a:pt x="223139" y="417931"/>
                  </a:lnTo>
                  <a:lnTo>
                    <a:pt x="73037" y="417931"/>
                  </a:lnTo>
                  <a:lnTo>
                    <a:pt x="66509" y="415975"/>
                  </a:lnTo>
                  <a:lnTo>
                    <a:pt x="63893" y="408813"/>
                  </a:lnTo>
                  <a:lnTo>
                    <a:pt x="63893" y="422935"/>
                  </a:lnTo>
                  <a:lnTo>
                    <a:pt x="66509" y="430098"/>
                  </a:lnTo>
                  <a:lnTo>
                    <a:pt x="73037" y="432054"/>
                  </a:lnTo>
                  <a:lnTo>
                    <a:pt x="223139" y="432054"/>
                  </a:lnTo>
                  <a:lnTo>
                    <a:pt x="226390" y="427482"/>
                  </a:lnTo>
                  <a:lnTo>
                    <a:pt x="226390" y="417931"/>
                  </a:lnTo>
                  <a:lnTo>
                    <a:pt x="226390" y="413359"/>
                  </a:lnTo>
                  <a:close/>
                </a:path>
                <a:path w="481329" h="1784984">
                  <a:moveTo>
                    <a:pt x="232740" y="82410"/>
                  </a:moveTo>
                  <a:lnTo>
                    <a:pt x="229489" y="86982"/>
                  </a:lnTo>
                  <a:lnTo>
                    <a:pt x="75069" y="86982"/>
                  </a:lnTo>
                  <a:lnTo>
                    <a:pt x="68554" y="85039"/>
                  </a:lnTo>
                  <a:lnTo>
                    <a:pt x="65963" y="77863"/>
                  </a:lnTo>
                  <a:lnTo>
                    <a:pt x="65963" y="91973"/>
                  </a:lnTo>
                  <a:lnTo>
                    <a:pt x="68554" y="99136"/>
                  </a:lnTo>
                  <a:lnTo>
                    <a:pt x="75069" y="101092"/>
                  </a:lnTo>
                  <a:lnTo>
                    <a:pt x="229489" y="101092"/>
                  </a:lnTo>
                  <a:lnTo>
                    <a:pt x="232740" y="96532"/>
                  </a:lnTo>
                  <a:lnTo>
                    <a:pt x="232740" y="86982"/>
                  </a:lnTo>
                  <a:lnTo>
                    <a:pt x="232740" y="82410"/>
                  </a:lnTo>
                  <a:close/>
                </a:path>
                <a:path w="481329" h="1784984">
                  <a:moveTo>
                    <a:pt x="286169" y="0"/>
                  </a:moveTo>
                  <a:lnTo>
                    <a:pt x="210527" y="0"/>
                  </a:lnTo>
                  <a:lnTo>
                    <a:pt x="210527" y="9118"/>
                  </a:lnTo>
                  <a:lnTo>
                    <a:pt x="286169" y="9118"/>
                  </a:lnTo>
                  <a:lnTo>
                    <a:pt x="286169" y="0"/>
                  </a:lnTo>
                  <a:close/>
                </a:path>
                <a:path w="481329" h="1784984">
                  <a:moveTo>
                    <a:pt x="421995" y="1765896"/>
                  </a:moveTo>
                  <a:lnTo>
                    <a:pt x="418744" y="1770443"/>
                  </a:lnTo>
                  <a:lnTo>
                    <a:pt x="268135" y="1770443"/>
                  </a:lnTo>
                  <a:lnTo>
                    <a:pt x="261607" y="1768513"/>
                  </a:lnTo>
                  <a:lnTo>
                    <a:pt x="258991" y="1761350"/>
                  </a:lnTo>
                  <a:lnTo>
                    <a:pt x="258991" y="1774431"/>
                  </a:lnTo>
                  <a:lnTo>
                    <a:pt x="261607" y="1781594"/>
                  </a:lnTo>
                  <a:lnTo>
                    <a:pt x="268135" y="1783562"/>
                  </a:lnTo>
                  <a:lnTo>
                    <a:pt x="418744" y="1783562"/>
                  </a:lnTo>
                  <a:lnTo>
                    <a:pt x="421995" y="1778990"/>
                  </a:lnTo>
                  <a:lnTo>
                    <a:pt x="421995" y="1770443"/>
                  </a:lnTo>
                  <a:lnTo>
                    <a:pt x="421995" y="1765896"/>
                  </a:lnTo>
                  <a:close/>
                </a:path>
                <a:path w="481329" h="1784984">
                  <a:moveTo>
                    <a:pt x="425907" y="1432318"/>
                  </a:moveTo>
                  <a:lnTo>
                    <a:pt x="422656" y="1436890"/>
                  </a:lnTo>
                  <a:lnTo>
                    <a:pt x="272046" y="1436890"/>
                  </a:lnTo>
                  <a:lnTo>
                    <a:pt x="265518" y="1434934"/>
                  </a:lnTo>
                  <a:lnTo>
                    <a:pt x="262902" y="1427772"/>
                  </a:lnTo>
                  <a:lnTo>
                    <a:pt x="262902" y="1440853"/>
                  </a:lnTo>
                  <a:lnTo>
                    <a:pt x="265518" y="1448054"/>
                  </a:lnTo>
                  <a:lnTo>
                    <a:pt x="272046" y="1449971"/>
                  </a:lnTo>
                  <a:lnTo>
                    <a:pt x="422656" y="1449971"/>
                  </a:lnTo>
                  <a:lnTo>
                    <a:pt x="425907" y="1445425"/>
                  </a:lnTo>
                  <a:lnTo>
                    <a:pt x="425907" y="1436890"/>
                  </a:lnTo>
                  <a:lnTo>
                    <a:pt x="425907" y="1432318"/>
                  </a:lnTo>
                  <a:close/>
                </a:path>
                <a:path w="481329" h="1784984">
                  <a:moveTo>
                    <a:pt x="425907" y="413359"/>
                  </a:moveTo>
                  <a:lnTo>
                    <a:pt x="422656" y="417931"/>
                  </a:lnTo>
                  <a:lnTo>
                    <a:pt x="272046" y="417931"/>
                  </a:lnTo>
                  <a:lnTo>
                    <a:pt x="265518" y="415975"/>
                  </a:lnTo>
                  <a:lnTo>
                    <a:pt x="262902" y="408813"/>
                  </a:lnTo>
                  <a:lnTo>
                    <a:pt x="262902" y="421894"/>
                  </a:lnTo>
                  <a:lnTo>
                    <a:pt x="265518" y="429069"/>
                  </a:lnTo>
                  <a:lnTo>
                    <a:pt x="272046" y="431038"/>
                  </a:lnTo>
                  <a:lnTo>
                    <a:pt x="422656" y="431038"/>
                  </a:lnTo>
                  <a:lnTo>
                    <a:pt x="425907" y="426466"/>
                  </a:lnTo>
                  <a:lnTo>
                    <a:pt x="425907" y="417931"/>
                  </a:lnTo>
                  <a:lnTo>
                    <a:pt x="425907" y="413359"/>
                  </a:lnTo>
                  <a:close/>
                </a:path>
                <a:path w="481329" h="1784984">
                  <a:moveTo>
                    <a:pt x="425919" y="82410"/>
                  </a:moveTo>
                  <a:lnTo>
                    <a:pt x="422656" y="86982"/>
                  </a:lnTo>
                  <a:lnTo>
                    <a:pt x="266623" y="86982"/>
                  </a:lnTo>
                  <a:lnTo>
                    <a:pt x="260096" y="85039"/>
                  </a:lnTo>
                  <a:lnTo>
                    <a:pt x="257505" y="77863"/>
                  </a:lnTo>
                  <a:lnTo>
                    <a:pt x="257505" y="90957"/>
                  </a:lnTo>
                  <a:lnTo>
                    <a:pt x="260096" y="98120"/>
                  </a:lnTo>
                  <a:lnTo>
                    <a:pt x="266623" y="100088"/>
                  </a:lnTo>
                  <a:lnTo>
                    <a:pt x="422656" y="100088"/>
                  </a:lnTo>
                  <a:lnTo>
                    <a:pt x="425919" y="95504"/>
                  </a:lnTo>
                  <a:lnTo>
                    <a:pt x="425919" y="86982"/>
                  </a:lnTo>
                  <a:lnTo>
                    <a:pt x="425919" y="82410"/>
                  </a:lnTo>
                  <a:close/>
                </a:path>
                <a:path w="481329" h="1784984">
                  <a:moveTo>
                    <a:pt x="478701" y="0"/>
                  </a:moveTo>
                  <a:lnTo>
                    <a:pt x="403072" y="0"/>
                  </a:lnTo>
                  <a:lnTo>
                    <a:pt x="403072" y="9118"/>
                  </a:lnTo>
                  <a:lnTo>
                    <a:pt x="478701" y="9118"/>
                  </a:lnTo>
                  <a:lnTo>
                    <a:pt x="478701" y="0"/>
                  </a:lnTo>
                  <a:close/>
                </a:path>
                <a:path w="481329" h="1784984">
                  <a:moveTo>
                    <a:pt x="478917" y="429069"/>
                  </a:moveTo>
                  <a:lnTo>
                    <a:pt x="477862" y="424205"/>
                  </a:lnTo>
                  <a:lnTo>
                    <a:pt x="475297" y="416153"/>
                  </a:lnTo>
                  <a:lnTo>
                    <a:pt x="470535" y="414680"/>
                  </a:lnTo>
                  <a:lnTo>
                    <a:pt x="456107" y="414680"/>
                  </a:lnTo>
                  <a:lnTo>
                    <a:pt x="452856" y="410108"/>
                  </a:lnTo>
                  <a:lnTo>
                    <a:pt x="452856" y="424510"/>
                  </a:lnTo>
                  <a:lnTo>
                    <a:pt x="456107" y="429069"/>
                  </a:lnTo>
                  <a:lnTo>
                    <a:pt x="478917" y="429069"/>
                  </a:lnTo>
                  <a:close/>
                </a:path>
                <a:path w="481329" h="1784984">
                  <a:moveTo>
                    <a:pt x="480961" y="98120"/>
                  </a:moveTo>
                  <a:lnTo>
                    <a:pt x="479920" y="93256"/>
                  </a:lnTo>
                  <a:lnTo>
                    <a:pt x="477342" y="85204"/>
                  </a:lnTo>
                  <a:lnTo>
                    <a:pt x="472592" y="83718"/>
                  </a:lnTo>
                  <a:lnTo>
                    <a:pt x="458165" y="83718"/>
                  </a:lnTo>
                  <a:lnTo>
                    <a:pt x="454914" y="79159"/>
                  </a:lnTo>
                  <a:lnTo>
                    <a:pt x="454914" y="93560"/>
                  </a:lnTo>
                  <a:lnTo>
                    <a:pt x="458165" y="98120"/>
                  </a:lnTo>
                  <a:lnTo>
                    <a:pt x="480961" y="9812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441395" y="7009574"/>
              <a:ext cx="82550" cy="8890"/>
            </a:xfrm>
            <a:custGeom>
              <a:avLst/>
              <a:gdLst/>
              <a:ahLst/>
              <a:cxnLst/>
              <a:rect l="l" t="t" r="r" b="b"/>
              <a:pathLst>
                <a:path w="82550" h="8890">
                  <a:moveTo>
                    <a:pt x="82092" y="0"/>
                  </a:moveTo>
                  <a:lnTo>
                    <a:pt x="0" y="0"/>
                  </a:lnTo>
                  <a:lnTo>
                    <a:pt x="0" y="8674"/>
                  </a:lnTo>
                  <a:lnTo>
                    <a:pt x="82092" y="8674"/>
                  </a:lnTo>
                  <a:lnTo>
                    <a:pt x="82092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443998" y="6842798"/>
              <a:ext cx="467359" cy="11430"/>
            </a:xfrm>
            <a:custGeom>
              <a:avLst/>
              <a:gdLst/>
              <a:ahLst/>
              <a:cxnLst/>
              <a:rect l="l" t="t" r="r" b="b"/>
              <a:pathLst>
                <a:path w="467360" h="11429">
                  <a:moveTo>
                    <a:pt x="76187" y="0"/>
                  </a:moveTo>
                  <a:lnTo>
                    <a:pt x="0" y="0"/>
                  </a:lnTo>
                  <a:lnTo>
                    <a:pt x="0" y="8674"/>
                  </a:lnTo>
                  <a:lnTo>
                    <a:pt x="76187" y="8674"/>
                  </a:lnTo>
                  <a:lnTo>
                    <a:pt x="76187" y="0"/>
                  </a:lnTo>
                  <a:close/>
                </a:path>
                <a:path w="467360" h="11429">
                  <a:moveTo>
                    <a:pt x="274243" y="2616"/>
                  </a:moveTo>
                  <a:lnTo>
                    <a:pt x="198043" y="2616"/>
                  </a:lnTo>
                  <a:lnTo>
                    <a:pt x="198043" y="11277"/>
                  </a:lnTo>
                  <a:lnTo>
                    <a:pt x="274243" y="11277"/>
                  </a:lnTo>
                  <a:lnTo>
                    <a:pt x="274243" y="2616"/>
                  </a:lnTo>
                  <a:close/>
                </a:path>
                <a:path w="467360" h="11429">
                  <a:moveTo>
                    <a:pt x="467093" y="2616"/>
                  </a:moveTo>
                  <a:lnTo>
                    <a:pt x="390893" y="2616"/>
                  </a:lnTo>
                  <a:lnTo>
                    <a:pt x="390893" y="11277"/>
                  </a:lnTo>
                  <a:lnTo>
                    <a:pt x="467093" y="11277"/>
                  </a:lnTo>
                  <a:lnTo>
                    <a:pt x="467093" y="2616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635527" y="7009574"/>
              <a:ext cx="278765" cy="8890"/>
            </a:xfrm>
            <a:custGeom>
              <a:avLst/>
              <a:gdLst/>
              <a:ahLst/>
              <a:cxnLst/>
              <a:rect l="l" t="t" r="r" b="b"/>
              <a:pathLst>
                <a:path w="278764" h="8890">
                  <a:moveTo>
                    <a:pt x="85890" y="0"/>
                  </a:moveTo>
                  <a:lnTo>
                    <a:pt x="0" y="0"/>
                  </a:lnTo>
                  <a:lnTo>
                    <a:pt x="0" y="8674"/>
                  </a:lnTo>
                  <a:lnTo>
                    <a:pt x="85890" y="8674"/>
                  </a:lnTo>
                  <a:lnTo>
                    <a:pt x="85890" y="0"/>
                  </a:lnTo>
                  <a:close/>
                </a:path>
                <a:path w="278764" h="8890">
                  <a:moveTo>
                    <a:pt x="278752" y="0"/>
                  </a:moveTo>
                  <a:lnTo>
                    <a:pt x="192862" y="0"/>
                  </a:lnTo>
                  <a:lnTo>
                    <a:pt x="192862" y="8674"/>
                  </a:lnTo>
                  <a:lnTo>
                    <a:pt x="278752" y="8674"/>
                  </a:lnTo>
                  <a:lnTo>
                    <a:pt x="278752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441395" y="6937921"/>
              <a:ext cx="471805" cy="341630"/>
            </a:xfrm>
            <a:custGeom>
              <a:avLst/>
              <a:gdLst/>
              <a:ahLst/>
              <a:cxnLst/>
              <a:rect l="l" t="t" r="r" b="b"/>
              <a:pathLst>
                <a:path w="471804" h="341629">
                  <a:moveTo>
                    <a:pt x="82092" y="332270"/>
                  </a:moveTo>
                  <a:lnTo>
                    <a:pt x="0" y="332270"/>
                  </a:lnTo>
                  <a:lnTo>
                    <a:pt x="0" y="341376"/>
                  </a:lnTo>
                  <a:lnTo>
                    <a:pt x="82092" y="341376"/>
                  </a:lnTo>
                  <a:lnTo>
                    <a:pt x="82092" y="332270"/>
                  </a:lnTo>
                  <a:close/>
                </a:path>
                <a:path w="471804" h="341629">
                  <a:moveTo>
                    <a:pt x="277545" y="0"/>
                  </a:moveTo>
                  <a:lnTo>
                    <a:pt x="195453" y="0"/>
                  </a:lnTo>
                  <a:lnTo>
                    <a:pt x="195453" y="9105"/>
                  </a:lnTo>
                  <a:lnTo>
                    <a:pt x="277545" y="9105"/>
                  </a:lnTo>
                  <a:lnTo>
                    <a:pt x="277545" y="0"/>
                  </a:lnTo>
                  <a:close/>
                </a:path>
                <a:path w="471804" h="341629">
                  <a:moveTo>
                    <a:pt x="471690" y="0"/>
                  </a:moveTo>
                  <a:lnTo>
                    <a:pt x="389597" y="0"/>
                  </a:lnTo>
                  <a:lnTo>
                    <a:pt x="389597" y="9105"/>
                  </a:lnTo>
                  <a:lnTo>
                    <a:pt x="471690" y="9105"/>
                  </a:lnTo>
                  <a:lnTo>
                    <a:pt x="471690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441395" y="7341844"/>
              <a:ext cx="82550" cy="8890"/>
            </a:xfrm>
            <a:custGeom>
              <a:avLst/>
              <a:gdLst/>
              <a:ahLst/>
              <a:cxnLst/>
              <a:rect l="l" t="t" r="r" b="b"/>
              <a:pathLst>
                <a:path w="82550" h="8890">
                  <a:moveTo>
                    <a:pt x="82092" y="0"/>
                  </a:moveTo>
                  <a:lnTo>
                    <a:pt x="0" y="0"/>
                  </a:lnTo>
                  <a:lnTo>
                    <a:pt x="0" y="8686"/>
                  </a:lnTo>
                  <a:lnTo>
                    <a:pt x="82092" y="8686"/>
                  </a:lnTo>
                  <a:lnTo>
                    <a:pt x="82092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441395" y="8621446"/>
              <a:ext cx="82550" cy="9525"/>
            </a:xfrm>
            <a:custGeom>
              <a:avLst/>
              <a:gdLst/>
              <a:ahLst/>
              <a:cxnLst/>
              <a:rect l="l" t="t" r="r" b="b"/>
              <a:pathLst>
                <a:path w="82550" h="9525">
                  <a:moveTo>
                    <a:pt x="82092" y="0"/>
                  </a:moveTo>
                  <a:lnTo>
                    <a:pt x="0" y="0"/>
                  </a:lnTo>
                  <a:lnTo>
                    <a:pt x="0" y="9105"/>
                  </a:lnTo>
                  <a:lnTo>
                    <a:pt x="82092" y="9105"/>
                  </a:lnTo>
                  <a:lnTo>
                    <a:pt x="8209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441395" y="8693099"/>
              <a:ext cx="82550" cy="8890"/>
            </a:xfrm>
            <a:custGeom>
              <a:avLst/>
              <a:gdLst/>
              <a:ahLst/>
              <a:cxnLst/>
              <a:rect l="l" t="t" r="r" b="b"/>
              <a:pathLst>
                <a:path w="82550" h="8890">
                  <a:moveTo>
                    <a:pt x="82092" y="0"/>
                  </a:moveTo>
                  <a:lnTo>
                    <a:pt x="0" y="0"/>
                  </a:lnTo>
                  <a:lnTo>
                    <a:pt x="0" y="8661"/>
                  </a:lnTo>
                  <a:lnTo>
                    <a:pt x="82092" y="8661"/>
                  </a:lnTo>
                  <a:lnTo>
                    <a:pt x="82092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635540" y="8621446"/>
              <a:ext cx="82550" cy="9525"/>
            </a:xfrm>
            <a:custGeom>
              <a:avLst/>
              <a:gdLst/>
              <a:ahLst/>
              <a:cxnLst/>
              <a:rect l="l" t="t" r="r" b="b"/>
              <a:pathLst>
                <a:path w="82550" h="9525">
                  <a:moveTo>
                    <a:pt x="82092" y="0"/>
                  </a:moveTo>
                  <a:lnTo>
                    <a:pt x="0" y="0"/>
                  </a:lnTo>
                  <a:lnTo>
                    <a:pt x="0" y="9105"/>
                  </a:lnTo>
                  <a:lnTo>
                    <a:pt x="82092" y="9105"/>
                  </a:lnTo>
                  <a:lnTo>
                    <a:pt x="8209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635540" y="8693099"/>
              <a:ext cx="82550" cy="8890"/>
            </a:xfrm>
            <a:custGeom>
              <a:avLst/>
              <a:gdLst/>
              <a:ahLst/>
              <a:cxnLst/>
              <a:rect l="l" t="t" r="r" b="b"/>
              <a:pathLst>
                <a:path w="82550" h="8890">
                  <a:moveTo>
                    <a:pt x="82092" y="0"/>
                  </a:moveTo>
                  <a:lnTo>
                    <a:pt x="0" y="0"/>
                  </a:lnTo>
                  <a:lnTo>
                    <a:pt x="0" y="8661"/>
                  </a:lnTo>
                  <a:lnTo>
                    <a:pt x="82092" y="8661"/>
                  </a:lnTo>
                  <a:lnTo>
                    <a:pt x="82092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829685" y="8621446"/>
              <a:ext cx="82550" cy="9525"/>
            </a:xfrm>
            <a:custGeom>
              <a:avLst/>
              <a:gdLst/>
              <a:ahLst/>
              <a:cxnLst/>
              <a:rect l="l" t="t" r="r" b="b"/>
              <a:pathLst>
                <a:path w="82550" h="9525">
                  <a:moveTo>
                    <a:pt x="82092" y="0"/>
                  </a:moveTo>
                  <a:lnTo>
                    <a:pt x="0" y="0"/>
                  </a:lnTo>
                  <a:lnTo>
                    <a:pt x="0" y="9105"/>
                  </a:lnTo>
                  <a:lnTo>
                    <a:pt x="82092" y="9105"/>
                  </a:lnTo>
                  <a:lnTo>
                    <a:pt x="8209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635527" y="7341844"/>
              <a:ext cx="278765" cy="1360170"/>
            </a:xfrm>
            <a:custGeom>
              <a:avLst/>
              <a:gdLst/>
              <a:ahLst/>
              <a:cxnLst/>
              <a:rect l="l" t="t" r="r" b="b"/>
              <a:pathLst>
                <a:path w="278764" h="1360170">
                  <a:moveTo>
                    <a:pt x="85890" y="0"/>
                  </a:moveTo>
                  <a:lnTo>
                    <a:pt x="0" y="0"/>
                  </a:lnTo>
                  <a:lnTo>
                    <a:pt x="0" y="8686"/>
                  </a:lnTo>
                  <a:lnTo>
                    <a:pt x="85890" y="8686"/>
                  </a:lnTo>
                  <a:lnTo>
                    <a:pt x="85890" y="0"/>
                  </a:lnTo>
                  <a:close/>
                </a:path>
                <a:path w="278764" h="1360170">
                  <a:moveTo>
                    <a:pt x="276250" y="1351254"/>
                  </a:moveTo>
                  <a:lnTo>
                    <a:pt x="194157" y="1351254"/>
                  </a:lnTo>
                  <a:lnTo>
                    <a:pt x="194157" y="1359916"/>
                  </a:lnTo>
                  <a:lnTo>
                    <a:pt x="276250" y="1359916"/>
                  </a:lnTo>
                  <a:lnTo>
                    <a:pt x="276250" y="1351254"/>
                  </a:lnTo>
                  <a:close/>
                </a:path>
                <a:path w="278764" h="1360170">
                  <a:moveTo>
                    <a:pt x="278752" y="0"/>
                  </a:moveTo>
                  <a:lnTo>
                    <a:pt x="192862" y="0"/>
                  </a:lnTo>
                  <a:lnTo>
                    <a:pt x="192862" y="8686"/>
                  </a:lnTo>
                  <a:lnTo>
                    <a:pt x="278752" y="8686"/>
                  </a:lnTo>
                  <a:lnTo>
                    <a:pt x="278752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636848" y="7270191"/>
              <a:ext cx="276860" cy="9525"/>
            </a:xfrm>
            <a:custGeom>
              <a:avLst/>
              <a:gdLst/>
              <a:ahLst/>
              <a:cxnLst/>
              <a:rect l="l" t="t" r="r" b="b"/>
              <a:pathLst>
                <a:path w="276860" h="9525">
                  <a:moveTo>
                    <a:pt x="82092" y="0"/>
                  </a:moveTo>
                  <a:lnTo>
                    <a:pt x="0" y="0"/>
                  </a:lnTo>
                  <a:lnTo>
                    <a:pt x="0" y="9105"/>
                  </a:lnTo>
                  <a:lnTo>
                    <a:pt x="82092" y="9105"/>
                  </a:lnTo>
                  <a:lnTo>
                    <a:pt x="82092" y="0"/>
                  </a:lnTo>
                  <a:close/>
                </a:path>
                <a:path w="276860" h="9525">
                  <a:moveTo>
                    <a:pt x="276237" y="0"/>
                  </a:moveTo>
                  <a:lnTo>
                    <a:pt x="194144" y="0"/>
                  </a:lnTo>
                  <a:lnTo>
                    <a:pt x="194144" y="9105"/>
                  </a:lnTo>
                  <a:lnTo>
                    <a:pt x="276237" y="9105"/>
                  </a:lnTo>
                  <a:lnTo>
                    <a:pt x="276237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386023" y="6774053"/>
              <a:ext cx="582930" cy="2025014"/>
            </a:xfrm>
            <a:custGeom>
              <a:avLst/>
              <a:gdLst/>
              <a:ahLst/>
              <a:cxnLst/>
              <a:rect l="l" t="t" r="r" b="b"/>
              <a:pathLst>
                <a:path w="582929" h="2025015">
                  <a:moveTo>
                    <a:pt x="44945" y="82105"/>
                  </a:moveTo>
                  <a:lnTo>
                    <a:pt x="0" y="82105"/>
                  </a:lnTo>
                  <a:lnTo>
                    <a:pt x="0" y="93827"/>
                  </a:lnTo>
                  <a:lnTo>
                    <a:pt x="44945" y="93827"/>
                  </a:lnTo>
                  <a:lnTo>
                    <a:pt x="44945" y="82105"/>
                  </a:lnTo>
                  <a:close/>
                </a:path>
                <a:path w="582929" h="2025015">
                  <a:moveTo>
                    <a:pt x="134493" y="472567"/>
                  </a:moveTo>
                  <a:lnTo>
                    <a:pt x="132168" y="472567"/>
                  </a:lnTo>
                  <a:lnTo>
                    <a:pt x="132168" y="367157"/>
                  </a:lnTo>
                  <a:lnTo>
                    <a:pt x="114579" y="367157"/>
                  </a:lnTo>
                  <a:lnTo>
                    <a:pt x="114579" y="472567"/>
                  </a:lnTo>
                  <a:lnTo>
                    <a:pt x="116903" y="472567"/>
                  </a:lnTo>
                  <a:lnTo>
                    <a:pt x="116903" y="476377"/>
                  </a:lnTo>
                  <a:lnTo>
                    <a:pt x="134493" y="476377"/>
                  </a:lnTo>
                  <a:lnTo>
                    <a:pt x="134493" y="472567"/>
                  </a:lnTo>
                  <a:close/>
                </a:path>
                <a:path w="582929" h="2025015">
                  <a:moveTo>
                    <a:pt x="136804" y="673684"/>
                  </a:moveTo>
                  <a:lnTo>
                    <a:pt x="132168" y="670737"/>
                  </a:lnTo>
                  <a:lnTo>
                    <a:pt x="132168" y="627062"/>
                  </a:lnTo>
                  <a:lnTo>
                    <a:pt x="114579" y="627062"/>
                  </a:lnTo>
                  <a:lnTo>
                    <a:pt x="114579" y="670737"/>
                  </a:lnTo>
                  <a:lnTo>
                    <a:pt x="119214" y="673684"/>
                  </a:lnTo>
                  <a:lnTo>
                    <a:pt x="136804" y="673684"/>
                  </a:lnTo>
                  <a:close/>
                </a:path>
                <a:path w="582929" h="2025015">
                  <a:moveTo>
                    <a:pt x="136804" y="340106"/>
                  </a:moveTo>
                  <a:lnTo>
                    <a:pt x="132168" y="337172"/>
                  </a:lnTo>
                  <a:lnTo>
                    <a:pt x="132168" y="293497"/>
                  </a:lnTo>
                  <a:lnTo>
                    <a:pt x="114579" y="293497"/>
                  </a:lnTo>
                  <a:lnTo>
                    <a:pt x="114579" y="337172"/>
                  </a:lnTo>
                  <a:lnTo>
                    <a:pt x="119214" y="340106"/>
                  </a:lnTo>
                  <a:lnTo>
                    <a:pt x="136804" y="340106"/>
                  </a:lnTo>
                  <a:close/>
                </a:path>
                <a:path w="582929" h="2025015">
                  <a:moveTo>
                    <a:pt x="138760" y="1693824"/>
                  </a:moveTo>
                  <a:lnTo>
                    <a:pt x="113411" y="1693824"/>
                  </a:lnTo>
                  <a:lnTo>
                    <a:pt x="113411" y="1803082"/>
                  </a:lnTo>
                  <a:lnTo>
                    <a:pt x="138760" y="1803082"/>
                  </a:lnTo>
                  <a:lnTo>
                    <a:pt x="138760" y="1693824"/>
                  </a:lnTo>
                  <a:close/>
                </a:path>
                <a:path w="582929" h="2025015">
                  <a:moveTo>
                    <a:pt x="148526" y="1856155"/>
                  </a:moveTo>
                  <a:lnTo>
                    <a:pt x="137464" y="1847367"/>
                  </a:lnTo>
                  <a:lnTo>
                    <a:pt x="137464" y="1928799"/>
                  </a:lnTo>
                  <a:lnTo>
                    <a:pt x="57327" y="1928799"/>
                  </a:lnTo>
                  <a:lnTo>
                    <a:pt x="66116" y="1939874"/>
                  </a:lnTo>
                  <a:lnTo>
                    <a:pt x="148526" y="1939874"/>
                  </a:lnTo>
                  <a:lnTo>
                    <a:pt x="145745" y="1936381"/>
                  </a:lnTo>
                  <a:lnTo>
                    <a:pt x="148526" y="1938591"/>
                  </a:lnTo>
                  <a:lnTo>
                    <a:pt x="148526" y="1856155"/>
                  </a:lnTo>
                  <a:close/>
                </a:path>
                <a:path w="582929" h="2025015">
                  <a:moveTo>
                    <a:pt x="148526" y="504939"/>
                  </a:moveTo>
                  <a:lnTo>
                    <a:pt x="137464" y="496138"/>
                  </a:lnTo>
                  <a:lnTo>
                    <a:pt x="137464" y="577570"/>
                  </a:lnTo>
                  <a:lnTo>
                    <a:pt x="57327" y="577570"/>
                  </a:lnTo>
                  <a:lnTo>
                    <a:pt x="66116" y="588645"/>
                  </a:lnTo>
                  <a:lnTo>
                    <a:pt x="148526" y="588645"/>
                  </a:lnTo>
                  <a:lnTo>
                    <a:pt x="145719" y="585127"/>
                  </a:lnTo>
                  <a:lnTo>
                    <a:pt x="148526" y="587349"/>
                  </a:lnTo>
                  <a:lnTo>
                    <a:pt x="148526" y="504939"/>
                  </a:lnTo>
                  <a:close/>
                </a:path>
                <a:path w="582929" h="2025015">
                  <a:moveTo>
                    <a:pt x="148526" y="172656"/>
                  </a:moveTo>
                  <a:lnTo>
                    <a:pt x="137464" y="163868"/>
                  </a:lnTo>
                  <a:lnTo>
                    <a:pt x="137464" y="245300"/>
                  </a:lnTo>
                  <a:lnTo>
                    <a:pt x="57327" y="245300"/>
                  </a:lnTo>
                  <a:lnTo>
                    <a:pt x="66116" y="256374"/>
                  </a:lnTo>
                  <a:lnTo>
                    <a:pt x="148526" y="256374"/>
                  </a:lnTo>
                  <a:lnTo>
                    <a:pt x="145719" y="252857"/>
                  </a:lnTo>
                  <a:lnTo>
                    <a:pt x="148526" y="255079"/>
                  </a:lnTo>
                  <a:lnTo>
                    <a:pt x="148526" y="172656"/>
                  </a:lnTo>
                  <a:close/>
                </a:path>
                <a:path w="582929" h="2025015">
                  <a:moveTo>
                    <a:pt x="241376" y="82105"/>
                  </a:moveTo>
                  <a:lnTo>
                    <a:pt x="165150" y="82105"/>
                  </a:lnTo>
                  <a:lnTo>
                    <a:pt x="165150" y="26403"/>
                  </a:lnTo>
                  <a:lnTo>
                    <a:pt x="154393" y="25793"/>
                  </a:lnTo>
                  <a:lnTo>
                    <a:pt x="154393" y="108483"/>
                  </a:lnTo>
                  <a:lnTo>
                    <a:pt x="149948" y="111417"/>
                  </a:lnTo>
                  <a:lnTo>
                    <a:pt x="124536" y="111417"/>
                  </a:lnTo>
                  <a:lnTo>
                    <a:pt x="123558" y="121196"/>
                  </a:lnTo>
                  <a:lnTo>
                    <a:pt x="123558" y="145415"/>
                  </a:lnTo>
                  <a:lnTo>
                    <a:pt x="134315" y="144640"/>
                  </a:lnTo>
                  <a:lnTo>
                    <a:pt x="134315" y="131940"/>
                  </a:lnTo>
                  <a:lnTo>
                    <a:pt x="135293" y="122174"/>
                  </a:lnTo>
                  <a:lnTo>
                    <a:pt x="160693" y="122174"/>
                  </a:lnTo>
                  <a:lnTo>
                    <a:pt x="165150" y="119227"/>
                  </a:lnTo>
                  <a:lnTo>
                    <a:pt x="165150" y="93827"/>
                  </a:lnTo>
                  <a:lnTo>
                    <a:pt x="241376" y="93827"/>
                  </a:lnTo>
                  <a:lnTo>
                    <a:pt x="241376" y="82105"/>
                  </a:lnTo>
                  <a:close/>
                </a:path>
                <a:path w="582929" h="2025015">
                  <a:moveTo>
                    <a:pt x="274967" y="1945030"/>
                  </a:moveTo>
                  <a:lnTo>
                    <a:pt x="272173" y="1942211"/>
                  </a:lnTo>
                  <a:lnTo>
                    <a:pt x="116243" y="1942211"/>
                  </a:lnTo>
                  <a:lnTo>
                    <a:pt x="113423" y="1945030"/>
                  </a:lnTo>
                  <a:lnTo>
                    <a:pt x="113423" y="1967560"/>
                  </a:lnTo>
                  <a:lnTo>
                    <a:pt x="114579" y="1967560"/>
                  </a:lnTo>
                  <a:lnTo>
                    <a:pt x="114579" y="2002447"/>
                  </a:lnTo>
                  <a:lnTo>
                    <a:pt x="119214" y="2005355"/>
                  </a:lnTo>
                  <a:lnTo>
                    <a:pt x="136804" y="2005355"/>
                  </a:lnTo>
                  <a:lnTo>
                    <a:pt x="132168" y="2002447"/>
                  </a:lnTo>
                  <a:lnTo>
                    <a:pt x="132168" y="1967560"/>
                  </a:lnTo>
                  <a:lnTo>
                    <a:pt x="274967" y="1967560"/>
                  </a:lnTo>
                  <a:lnTo>
                    <a:pt x="274967" y="1947849"/>
                  </a:lnTo>
                  <a:lnTo>
                    <a:pt x="274967" y="1945030"/>
                  </a:lnTo>
                  <a:close/>
                </a:path>
                <a:path w="582929" h="2025015">
                  <a:moveTo>
                    <a:pt x="331063" y="731647"/>
                  </a:moveTo>
                  <a:lnTo>
                    <a:pt x="328599" y="731647"/>
                  </a:lnTo>
                  <a:lnTo>
                    <a:pt x="328599" y="613537"/>
                  </a:lnTo>
                  <a:lnTo>
                    <a:pt x="311010" y="613537"/>
                  </a:lnTo>
                  <a:lnTo>
                    <a:pt x="311010" y="731647"/>
                  </a:lnTo>
                  <a:lnTo>
                    <a:pt x="313486" y="731647"/>
                  </a:lnTo>
                  <a:lnTo>
                    <a:pt x="313486" y="735457"/>
                  </a:lnTo>
                  <a:lnTo>
                    <a:pt x="331063" y="735457"/>
                  </a:lnTo>
                  <a:lnTo>
                    <a:pt x="331063" y="731647"/>
                  </a:lnTo>
                  <a:close/>
                </a:path>
                <a:path w="582929" h="2025015">
                  <a:moveTo>
                    <a:pt x="331165" y="403987"/>
                  </a:moveTo>
                  <a:lnTo>
                    <a:pt x="328599" y="403987"/>
                  </a:lnTo>
                  <a:lnTo>
                    <a:pt x="328599" y="285877"/>
                  </a:lnTo>
                  <a:lnTo>
                    <a:pt x="311010" y="285877"/>
                  </a:lnTo>
                  <a:lnTo>
                    <a:pt x="311010" y="403987"/>
                  </a:lnTo>
                  <a:lnTo>
                    <a:pt x="313588" y="403987"/>
                  </a:lnTo>
                  <a:lnTo>
                    <a:pt x="313588" y="406527"/>
                  </a:lnTo>
                  <a:lnTo>
                    <a:pt x="331165" y="406527"/>
                  </a:lnTo>
                  <a:lnTo>
                    <a:pt x="331165" y="403987"/>
                  </a:lnTo>
                  <a:close/>
                </a:path>
                <a:path w="582929" h="2025015">
                  <a:moveTo>
                    <a:pt x="334213" y="1760054"/>
                  </a:moveTo>
                  <a:lnTo>
                    <a:pt x="308787" y="1760054"/>
                  </a:lnTo>
                  <a:lnTo>
                    <a:pt x="308787" y="1803082"/>
                  </a:lnTo>
                  <a:lnTo>
                    <a:pt x="334213" y="1803082"/>
                  </a:lnTo>
                  <a:lnTo>
                    <a:pt x="334213" y="1760054"/>
                  </a:lnTo>
                  <a:close/>
                </a:path>
                <a:path w="582929" h="2025015">
                  <a:moveTo>
                    <a:pt x="334213" y="472998"/>
                  </a:moveTo>
                  <a:lnTo>
                    <a:pt x="329577" y="470077"/>
                  </a:lnTo>
                  <a:lnTo>
                    <a:pt x="329577" y="431990"/>
                  </a:lnTo>
                  <a:lnTo>
                    <a:pt x="311988" y="431990"/>
                  </a:lnTo>
                  <a:lnTo>
                    <a:pt x="311988" y="470077"/>
                  </a:lnTo>
                  <a:lnTo>
                    <a:pt x="316623" y="472998"/>
                  </a:lnTo>
                  <a:lnTo>
                    <a:pt x="334213" y="472998"/>
                  </a:lnTo>
                  <a:close/>
                </a:path>
                <a:path w="582929" h="2025015">
                  <a:moveTo>
                    <a:pt x="341299" y="1723517"/>
                  </a:moveTo>
                  <a:lnTo>
                    <a:pt x="338378" y="1723517"/>
                  </a:lnTo>
                  <a:lnTo>
                    <a:pt x="338378" y="1605407"/>
                  </a:lnTo>
                  <a:lnTo>
                    <a:pt x="311010" y="1605407"/>
                  </a:lnTo>
                  <a:lnTo>
                    <a:pt x="311010" y="1723517"/>
                  </a:lnTo>
                  <a:lnTo>
                    <a:pt x="313931" y="1723517"/>
                  </a:lnTo>
                  <a:lnTo>
                    <a:pt x="313931" y="1726057"/>
                  </a:lnTo>
                  <a:lnTo>
                    <a:pt x="341299" y="1726057"/>
                  </a:lnTo>
                  <a:lnTo>
                    <a:pt x="341299" y="1723517"/>
                  </a:lnTo>
                  <a:close/>
                </a:path>
                <a:path w="582929" h="2025015">
                  <a:moveTo>
                    <a:pt x="342671" y="1856155"/>
                  </a:moveTo>
                  <a:lnTo>
                    <a:pt x="331597" y="1847367"/>
                  </a:lnTo>
                  <a:lnTo>
                    <a:pt x="331597" y="1928799"/>
                  </a:lnTo>
                  <a:lnTo>
                    <a:pt x="251460" y="1928799"/>
                  </a:lnTo>
                  <a:lnTo>
                    <a:pt x="260261" y="1939874"/>
                  </a:lnTo>
                  <a:lnTo>
                    <a:pt x="342671" y="1939874"/>
                  </a:lnTo>
                  <a:lnTo>
                    <a:pt x="339902" y="1936394"/>
                  </a:lnTo>
                  <a:lnTo>
                    <a:pt x="342671" y="1938591"/>
                  </a:lnTo>
                  <a:lnTo>
                    <a:pt x="342671" y="1856155"/>
                  </a:lnTo>
                  <a:close/>
                </a:path>
                <a:path w="582929" h="2025015">
                  <a:moveTo>
                    <a:pt x="344957" y="172656"/>
                  </a:moveTo>
                  <a:lnTo>
                    <a:pt x="333895" y="163868"/>
                  </a:lnTo>
                  <a:lnTo>
                    <a:pt x="333895" y="245300"/>
                  </a:lnTo>
                  <a:lnTo>
                    <a:pt x="253746" y="245300"/>
                  </a:lnTo>
                  <a:lnTo>
                    <a:pt x="262547" y="256374"/>
                  </a:lnTo>
                  <a:lnTo>
                    <a:pt x="344957" y="256374"/>
                  </a:lnTo>
                  <a:lnTo>
                    <a:pt x="342150" y="252857"/>
                  </a:lnTo>
                  <a:lnTo>
                    <a:pt x="344957" y="255079"/>
                  </a:lnTo>
                  <a:lnTo>
                    <a:pt x="344957" y="172656"/>
                  </a:lnTo>
                  <a:close/>
                </a:path>
                <a:path w="582929" h="2025015">
                  <a:moveTo>
                    <a:pt x="345935" y="504939"/>
                  </a:moveTo>
                  <a:lnTo>
                    <a:pt x="334860" y="496138"/>
                  </a:lnTo>
                  <a:lnTo>
                    <a:pt x="334860" y="577570"/>
                  </a:lnTo>
                  <a:lnTo>
                    <a:pt x="254736" y="577570"/>
                  </a:lnTo>
                  <a:lnTo>
                    <a:pt x="263525" y="588645"/>
                  </a:lnTo>
                  <a:lnTo>
                    <a:pt x="345935" y="588645"/>
                  </a:lnTo>
                  <a:lnTo>
                    <a:pt x="343141" y="585139"/>
                  </a:lnTo>
                  <a:lnTo>
                    <a:pt x="345935" y="587349"/>
                  </a:lnTo>
                  <a:lnTo>
                    <a:pt x="345935" y="504939"/>
                  </a:lnTo>
                  <a:close/>
                </a:path>
                <a:path w="582929" h="2025015">
                  <a:moveTo>
                    <a:pt x="431939" y="82105"/>
                  </a:moveTo>
                  <a:lnTo>
                    <a:pt x="357225" y="82105"/>
                  </a:lnTo>
                  <a:lnTo>
                    <a:pt x="357225" y="26403"/>
                  </a:lnTo>
                  <a:lnTo>
                    <a:pt x="346468" y="25793"/>
                  </a:lnTo>
                  <a:lnTo>
                    <a:pt x="346468" y="108483"/>
                  </a:lnTo>
                  <a:lnTo>
                    <a:pt x="342023" y="111417"/>
                  </a:lnTo>
                  <a:lnTo>
                    <a:pt x="316623" y="111417"/>
                  </a:lnTo>
                  <a:lnTo>
                    <a:pt x="315645" y="121196"/>
                  </a:lnTo>
                  <a:lnTo>
                    <a:pt x="315645" y="145415"/>
                  </a:lnTo>
                  <a:lnTo>
                    <a:pt x="326390" y="144640"/>
                  </a:lnTo>
                  <a:lnTo>
                    <a:pt x="326390" y="131940"/>
                  </a:lnTo>
                  <a:lnTo>
                    <a:pt x="327367" y="122174"/>
                  </a:lnTo>
                  <a:lnTo>
                    <a:pt x="352780" y="122174"/>
                  </a:lnTo>
                  <a:lnTo>
                    <a:pt x="357225" y="119227"/>
                  </a:lnTo>
                  <a:lnTo>
                    <a:pt x="357225" y="93827"/>
                  </a:lnTo>
                  <a:lnTo>
                    <a:pt x="431939" y="93827"/>
                  </a:lnTo>
                  <a:lnTo>
                    <a:pt x="431939" y="82105"/>
                  </a:lnTo>
                  <a:close/>
                </a:path>
                <a:path w="582929" h="2025015">
                  <a:moveTo>
                    <a:pt x="465213" y="1945030"/>
                  </a:moveTo>
                  <a:lnTo>
                    <a:pt x="462407" y="1942211"/>
                  </a:lnTo>
                  <a:lnTo>
                    <a:pt x="306476" y="1942211"/>
                  </a:lnTo>
                  <a:lnTo>
                    <a:pt x="303669" y="1945030"/>
                  </a:lnTo>
                  <a:lnTo>
                    <a:pt x="303669" y="1967560"/>
                  </a:lnTo>
                  <a:lnTo>
                    <a:pt x="304812" y="1967560"/>
                  </a:lnTo>
                  <a:lnTo>
                    <a:pt x="304812" y="2002447"/>
                  </a:lnTo>
                  <a:lnTo>
                    <a:pt x="309448" y="2005355"/>
                  </a:lnTo>
                  <a:lnTo>
                    <a:pt x="327037" y="2005355"/>
                  </a:lnTo>
                  <a:lnTo>
                    <a:pt x="322402" y="2002447"/>
                  </a:lnTo>
                  <a:lnTo>
                    <a:pt x="322402" y="1967560"/>
                  </a:lnTo>
                  <a:lnTo>
                    <a:pt x="465213" y="1967560"/>
                  </a:lnTo>
                  <a:lnTo>
                    <a:pt x="465213" y="1947849"/>
                  </a:lnTo>
                  <a:lnTo>
                    <a:pt x="465213" y="1945030"/>
                  </a:lnTo>
                  <a:close/>
                </a:path>
                <a:path w="582929" h="2025015">
                  <a:moveTo>
                    <a:pt x="517537" y="613537"/>
                  </a:moveTo>
                  <a:lnTo>
                    <a:pt x="499948" y="613537"/>
                  </a:lnTo>
                  <a:lnTo>
                    <a:pt x="499948" y="699579"/>
                  </a:lnTo>
                  <a:lnTo>
                    <a:pt x="517537" y="699579"/>
                  </a:lnTo>
                  <a:lnTo>
                    <a:pt x="517537" y="613537"/>
                  </a:lnTo>
                  <a:close/>
                </a:path>
                <a:path w="582929" h="2025015">
                  <a:moveTo>
                    <a:pt x="519531" y="472567"/>
                  </a:moveTo>
                  <a:lnTo>
                    <a:pt x="517220" y="472567"/>
                  </a:lnTo>
                  <a:lnTo>
                    <a:pt x="517220" y="283337"/>
                  </a:lnTo>
                  <a:lnTo>
                    <a:pt x="499618" y="283337"/>
                  </a:lnTo>
                  <a:lnTo>
                    <a:pt x="499618" y="472567"/>
                  </a:lnTo>
                  <a:lnTo>
                    <a:pt x="501942" y="472567"/>
                  </a:lnTo>
                  <a:lnTo>
                    <a:pt x="501942" y="476377"/>
                  </a:lnTo>
                  <a:lnTo>
                    <a:pt x="519531" y="476377"/>
                  </a:lnTo>
                  <a:lnTo>
                    <a:pt x="519531" y="472567"/>
                  </a:lnTo>
                  <a:close/>
                </a:path>
                <a:path w="582929" h="2025015">
                  <a:moveTo>
                    <a:pt x="522516" y="1940737"/>
                  </a:moveTo>
                  <a:lnTo>
                    <a:pt x="501319" y="1940737"/>
                  </a:lnTo>
                  <a:lnTo>
                    <a:pt x="499364" y="1952586"/>
                  </a:lnTo>
                  <a:lnTo>
                    <a:pt x="499364" y="2011222"/>
                  </a:lnTo>
                  <a:lnTo>
                    <a:pt x="508165" y="2016112"/>
                  </a:lnTo>
                  <a:lnTo>
                    <a:pt x="515975" y="2018055"/>
                  </a:lnTo>
                  <a:lnTo>
                    <a:pt x="521843" y="2021001"/>
                  </a:lnTo>
                  <a:lnTo>
                    <a:pt x="521843" y="2024900"/>
                  </a:lnTo>
                  <a:lnTo>
                    <a:pt x="522516" y="1940737"/>
                  </a:lnTo>
                  <a:close/>
                </a:path>
                <a:path w="582929" h="2025015">
                  <a:moveTo>
                    <a:pt x="522655" y="1613471"/>
                  </a:moveTo>
                  <a:lnTo>
                    <a:pt x="500354" y="1613471"/>
                  </a:lnTo>
                  <a:lnTo>
                    <a:pt x="500354" y="1804555"/>
                  </a:lnTo>
                  <a:lnTo>
                    <a:pt x="522655" y="1804555"/>
                  </a:lnTo>
                  <a:lnTo>
                    <a:pt x="522655" y="1613471"/>
                  </a:lnTo>
                  <a:close/>
                </a:path>
                <a:path w="582929" h="2025015">
                  <a:moveTo>
                    <a:pt x="526732" y="577570"/>
                  </a:moveTo>
                  <a:lnTo>
                    <a:pt x="444309" y="577570"/>
                  </a:lnTo>
                  <a:lnTo>
                    <a:pt x="453123" y="588645"/>
                  </a:lnTo>
                  <a:lnTo>
                    <a:pt x="524776" y="588645"/>
                  </a:lnTo>
                  <a:lnTo>
                    <a:pt x="526732" y="577570"/>
                  </a:lnTo>
                  <a:close/>
                </a:path>
                <a:path w="582929" h="2025015">
                  <a:moveTo>
                    <a:pt x="526732" y="245300"/>
                  </a:moveTo>
                  <a:lnTo>
                    <a:pt x="444309" y="245300"/>
                  </a:lnTo>
                  <a:lnTo>
                    <a:pt x="453123" y="256374"/>
                  </a:lnTo>
                  <a:lnTo>
                    <a:pt x="524776" y="256374"/>
                  </a:lnTo>
                  <a:lnTo>
                    <a:pt x="526732" y="245300"/>
                  </a:lnTo>
                  <a:close/>
                </a:path>
                <a:path w="582929" h="2025015">
                  <a:moveTo>
                    <a:pt x="535520" y="1939874"/>
                  </a:moveTo>
                  <a:lnTo>
                    <a:pt x="533742" y="1937639"/>
                  </a:lnTo>
                  <a:lnTo>
                    <a:pt x="534784" y="1938591"/>
                  </a:lnTo>
                  <a:lnTo>
                    <a:pt x="534784" y="1856155"/>
                  </a:lnTo>
                  <a:lnTo>
                    <a:pt x="525195" y="1847367"/>
                  </a:lnTo>
                  <a:lnTo>
                    <a:pt x="525195" y="1928799"/>
                  </a:lnTo>
                  <a:lnTo>
                    <a:pt x="444309" y="1928799"/>
                  </a:lnTo>
                  <a:lnTo>
                    <a:pt x="453110" y="1939874"/>
                  </a:lnTo>
                  <a:lnTo>
                    <a:pt x="535520" y="1939874"/>
                  </a:lnTo>
                  <a:close/>
                </a:path>
                <a:path w="582929" h="2025015">
                  <a:moveTo>
                    <a:pt x="582434" y="82105"/>
                  </a:moveTo>
                  <a:lnTo>
                    <a:pt x="544322" y="82105"/>
                  </a:lnTo>
                  <a:lnTo>
                    <a:pt x="544322" y="0"/>
                  </a:lnTo>
                  <a:lnTo>
                    <a:pt x="535520" y="5880"/>
                  </a:lnTo>
                  <a:lnTo>
                    <a:pt x="533577" y="25793"/>
                  </a:lnTo>
                  <a:lnTo>
                    <a:pt x="533577" y="108483"/>
                  </a:lnTo>
                  <a:lnTo>
                    <a:pt x="529132" y="111417"/>
                  </a:lnTo>
                  <a:lnTo>
                    <a:pt x="503720" y="111417"/>
                  </a:lnTo>
                  <a:lnTo>
                    <a:pt x="502742" y="121196"/>
                  </a:lnTo>
                  <a:lnTo>
                    <a:pt x="502742" y="131940"/>
                  </a:lnTo>
                  <a:lnTo>
                    <a:pt x="507187" y="140728"/>
                  </a:lnTo>
                  <a:lnTo>
                    <a:pt x="513486" y="143014"/>
                  </a:lnTo>
                  <a:lnTo>
                    <a:pt x="513486" y="131940"/>
                  </a:lnTo>
                  <a:lnTo>
                    <a:pt x="514477" y="122174"/>
                  </a:lnTo>
                  <a:lnTo>
                    <a:pt x="539877" y="122174"/>
                  </a:lnTo>
                  <a:lnTo>
                    <a:pt x="544322" y="119227"/>
                  </a:lnTo>
                  <a:lnTo>
                    <a:pt x="544322" y="93827"/>
                  </a:lnTo>
                  <a:lnTo>
                    <a:pt x="582434" y="93827"/>
                  </a:lnTo>
                  <a:lnTo>
                    <a:pt x="582434" y="82105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442690" y="8824366"/>
              <a:ext cx="467359" cy="17145"/>
            </a:xfrm>
            <a:custGeom>
              <a:avLst/>
              <a:gdLst/>
              <a:ahLst/>
              <a:cxnLst/>
              <a:rect l="l" t="t" r="r" b="b"/>
              <a:pathLst>
                <a:path w="467360" h="17145">
                  <a:moveTo>
                    <a:pt x="82092" y="0"/>
                  </a:moveTo>
                  <a:lnTo>
                    <a:pt x="79159" y="6845"/>
                  </a:lnTo>
                  <a:lnTo>
                    <a:pt x="2921" y="6845"/>
                  </a:lnTo>
                  <a:lnTo>
                    <a:pt x="0" y="977"/>
                  </a:lnTo>
                  <a:lnTo>
                    <a:pt x="0" y="10756"/>
                  </a:lnTo>
                  <a:lnTo>
                    <a:pt x="2921" y="16611"/>
                  </a:lnTo>
                  <a:lnTo>
                    <a:pt x="79159" y="16611"/>
                  </a:lnTo>
                  <a:lnTo>
                    <a:pt x="82092" y="9779"/>
                  </a:lnTo>
                  <a:lnTo>
                    <a:pt x="82092" y="6845"/>
                  </a:lnTo>
                  <a:lnTo>
                    <a:pt x="82092" y="0"/>
                  </a:lnTo>
                  <a:close/>
                </a:path>
                <a:path w="467360" h="17145">
                  <a:moveTo>
                    <a:pt x="273634" y="0"/>
                  </a:moveTo>
                  <a:lnTo>
                    <a:pt x="270700" y="6845"/>
                  </a:lnTo>
                  <a:lnTo>
                    <a:pt x="194475" y="6845"/>
                  </a:lnTo>
                  <a:lnTo>
                    <a:pt x="191541" y="977"/>
                  </a:lnTo>
                  <a:lnTo>
                    <a:pt x="191541" y="10756"/>
                  </a:lnTo>
                  <a:lnTo>
                    <a:pt x="194475" y="16611"/>
                  </a:lnTo>
                  <a:lnTo>
                    <a:pt x="270700" y="16611"/>
                  </a:lnTo>
                  <a:lnTo>
                    <a:pt x="273634" y="9779"/>
                  </a:lnTo>
                  <a:lnTo>
                    <a:pt x="273634" y="6845"/>
                  </a:lnTo>
                  <a:lnTo>
                    <a:pt x="273634" y="0"/>
                  </a:lnTo>
                  <a:close/>
                </a:path>
                <a:path w="467360" h="17145">
                  <a:moveTo>
                    <a:pt x="467131" y="0"/>
                  </a:moveTo>
                  <a:lnTo>
                    <a:pt x="464197" y="6845"/>
                  </a:lnTo>
                  <a:lnTo>
                    <a:pt x="387972" y="6845"/>
                  </a:lnTo>
                  <a:lnTo>
                    <a:pt x="385038" y="977"/>
                  </a:lnTo>
                  <a:lnTo>
                    <a:pt x="385038" y="10756"/>
                  </a:lnTo>
                  <a:lnTo>
                    <a:pt x="387972" y="16611"/>
                  </a:lnTo>
                  <a:lnTo>
                    <a:pt x="464197" y="16611"/>
                  </a:lnTo>
                  <a:lnTo>
                    <a:pt x="467131" y="9779"/>
                  </a:lnTo>
                  <a:lnTo>
                    <a:pt x="467131" y="6845"/>
                  </a:lnTo>
                  <a:lnTo>
                    <a:pt x="467131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595141" y="8229206"/>
              <a:ext cx="376555" cy="35560"/>
            </a:xfrm>
            <a:custGeom>
              <a:avLst/>
              <a:gdLst/>
              <a:ahLst/>
              <a:cxnLst/>
              <a:rect l="l" t="t" r="r" b="b"/>
              <a:pathLst>
                <a:path w="376554" h="35559">
                  <a:moveTo>
                    <a:pt x="58635" y="15659"/>
                  </a:moveTo>
                  <a:lnTo>
                    <a:pt x="0" y="15659"/>
                  </a:lnTo>
                  <a:lnTo>
                    <a:pt x="0" y="35204"/>
                  </a:lnTo>
                  <a:lnTo>
                    <a:pt x="58635" y="35204"/>
                  </a:lnTo>
                  <a:lnTo>
                    <a:pt x="58635" y="15659"/>
                  </a:lnTo>
                  <a:close/>
                </a:path>
                <a:path w="376554" h="35559">
                  <a:moveTo>
                    <a:pt x="376428" y="0"/>
                  </a:moveTo>
                  <a:lnTo>
                    <a:pt x="294436" y="0"/>
                  </a:lnTo>
                  <a:lnTo>
                    <a:pt x="293039" y="0"/>
                  </a:lnTo>
                  <a:lnTo>
                    <a:pt x="265925" y="0"/>
                  </a:lnTo>
                  <a:lnTo>
                    <a:pt x="265925" y="11506"/>
                  </a:lnTo>
                  <a:lnTo>
                    <a:pt x="293039" y="11506"/>
                  </a:lnTo>
                  <a:lnTo>
                    <a:pt x="293039" y="15646"/>
                  </a:lnTo>
                  <a:lnTo>
                    <a:pt x="376428" y="15646"/>
                  </a:lnTo>
                  <a:lnTo>
                    <a:pt x="3764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595141" y="8264411"/>
              <a:ext cx="57150" cy="13970"/>
            </a:xfrm>
            <a:custGeom>
              <a:avLst/>
              <a:gdLst/>
              <a:ahLst/>
              <a:cxnLst/>
              <a:rect l="l" t="t" r="r" b="b"/>
              <a:pathLst>
                <a:path w="57150" h="13970">
                  <a:moveTo>
                    <a:pt x="56680" y="0"/>
                  </a:moveTo>
                  <a:lnTo>
                    <a:pt x="0" y="0"/>
                  </a:lnTo>
                  <a:lnTo>
                    <a:pt x="0" y="13665"/>
                  </a:lnTo>
                  <a:lnTo>
                    <a:pt x="56680" y="13665"/>
                  </a:lnTo>
                  <a:lnTo>
                    <a:pt x="56680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976230" y="6775069"/>
              <a:ext cx="13970" cy="761365"/>
            </a:xfrm>
            <a:custGeom>
              <a:avLst/>
              <a:gdLst/>
              <a:ahLst/>
              <a:cxnLst/>
              <a:rect l="l" t="t" r="r" b="b"/>
              <a:pathLst>
                <a:path w="13970" h="761365">
                  <a:moveTo>
                    <a:pt x="13728" y="0"/>
                  </a:moveTo>
                  <a:lnTo>
                    <a:pt x="0" y="0"/>
                  </a:lnTo>
                  <a:lnTo>
                    <a:pt x="0" y="761263"/>
                  </a:lnTo>
                  <a:lnTo>
                    <a:pt x="13728" y="761263"/>
                  </a:lnTo>
                  <a:lnTo>
                    <a:pt x="1372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976230" y="6775069"/>
              <a:ext cx="13970" cy="761365"/>
            </a:xfrm>
            <a:custGeom>
              <a:avLst/>
              <a:gdLst/>
              <a:ahLst/>
              <a:cxnLst/>
              <a:rect l="l" t="t" r="r" b="b"/>
              <a:pathLst>
                <a:path w="13970" h="761365">
                  <a:moveTo>
                    <a:pt x="13728" y="761263"/>
                  </a:moveTo>
                  <a:lnTo>
                    <a:pt x="0" y="761263"/>
                  </a:lnTo>
                  <a:lnTo>
                    <a:pt x="0" y="0"/>
                  </a:lnTo>
                  <a:lnTo>
                    <a:pt x="13728" y="0"/>
                  </a:lnTo>
                  <a:lnTo>
                    <a:pt x="13728" y="76126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370542" y="6799846"/>
              <a:ext cx="619760" cy="2014855"/>
            </a:xfrm>
            <a:custGeom>
              <a:avLst/>
              <a:gdLst/>
              <a:ahLst/>
              <a:cxnLst/>
              <a:rect l="l" t="t" r="r" b="b"/>
              <a:pathLst>
                <a:path w="619760" h="2014854">
                  <a:moveTo>
                    <a:pt x="6997" y="0"/>
                  </a:moveTo>
                  <a:lnTo>
                    <a:pt x="0" y="0"/>
                  </a:lnTo>
                  <a:lnTo>
                    <a:pt x="0" y="760920"/>
                  </a:lnTo>
                  <a:lnTo>
                    <a:pt x="6997" y="760920"/>
                  </a:lnTo>
                  <a:lnTo>
                    <a:pt x="6997" y="0"/>
                  </a:lnTo>
                  <a:close/>
                </a:path>
                <a:path w="619760" h="2014854">
                  <a:moveTo>
                    <a:pt x="619213" y="1410639"/>
                  </a:moveTo>
                  <a:lnTo>
                    <a:pt x="599871" y="1410639"/>
                  </a:lnTo>
                  <a:lnTo>
                    <a:pt x="599871" y="2014410"/>
                  </a:lnTo>
                  <a:lnTo>
                    <a:pt x="619213" y="2014410"/>
                  </a:lnTo>
                  <a:lnTo>
                    <a:pt x="619213" y="141063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370541" y="6799847"/>
              <a:ext cx="7620" cy="761365"/>
            </a:xfrm>
            <a:custGeom>
              <a:avLst/>
              <a:gdLst/>
              <a:ahLst/>
              <a:cxnLst/>
              <a:rect l="l" t="t" r="r" b="b"/>
              <a:pathLst>
                <a:path w="7620" h="761365">
                  <a:moveTo>
                    <a:pt x="6997" y="760920"/>
                  </a:moveTo>
                  <a:lnTo>
                    <a:pt x="0" y="760920"/>
                  </a:lnTo>
                  <a:lnTo>
                    <a:pt x="0" y="0"/>
                  </a:lnTo>
                  <a:lnTo>
                    <a:pt x="6997" y="0"/>
                  </a:lnTo>
                  <a:lnTo>
                    <a:pt x="6997" y="76092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568789" y="6808305"/>
              <a:ext cx="224154" cy="33655"/>
            </a:xfrm>
            <a:custGeom>
              <a:avLst/>
              <a:gdLst/>
              <a:ahLst/>
              <a:cxnLst/>
              <a:rect l="l" t="t" r="r" b="b"/>
              <a:pathLst>
                <a:path w="224154" h="33654">
                  <a:moveTo>
                    <a:pt x="33172" y="7429"/>
                  </a:moveTo>
                  <a:lnTo>
                    <a:pt x="25742" y="0"/>
                  </a:lnTo>
                  <a:lnTo>
                    <a:pt x="7416" y="0"/>
                  </a:lnTo>
                  <a:lnTo>
                    <a:pt x="0" y="7429"/>
                  </a:lnTo>
                  <a:lnTo>
                    <a:pt x="0" y="25730"/>
                  </a:lnTo>
                  <a:lnTo>
                    <a:pt x="7416" y="33159"/>
                  </a:lnTo>
                  <a:lnTo>
                    <a:pt x="25742" y="33159"/>
                  </a:lnTo>
                  <a:lnTo>
                    <a:pt x="33172" y="25730"/>
                  </a:lnTo>
                  <a:lnTo>
                    <a:pt x="33172" y="16573"/>
                  </a:lnTo>
                  <a:lnTo>
                    <a:pt x="33172" y="7429"/>
                  </a:lnTo>
                  <a:close/>
                </a:path>
                <a:path w="224154" h="33654">
                  <a:moveTo>
                    <a:pt x="223723" y="7429"/>
                  </a:moveTo>
                  <a:lnTo>
                    <a:pt x="216306" y="0"/>
                  </a:lnTo>
                  <a:lnTo>
                    <a:pt x="197980" y="0"/>
                  </a:lnTo>
                  <a:lnTo>
                    <a:pt x="190563" y="7429"/>
                  </a:lnTo>
                  <a:lnTo>
                    <a:pt x="190563" y="25730"/>
                  </a:lnTo>
                  <a:lnTo>
                    <a:pt x="197980" y="33159"/>
                  </a:lnTo>
                  <a:lnTo>
                    <a:pt x="216306" y="33159"/>
                  </a:lnTo>
                  <a:lnTo>
                    <a:pt x="223723" y="25730"/>
                  </a:lnTo>
                  <a:lnTo>
                    <a:pt x="223723" y="16573"/>
                  </a:lnTo>
                  <a:lnTo>
                    <a:pt x="223723" y="7429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829316" y="7533640"/>
              <a:ext cx="163830" cy="20320"/>
            </a:xfrm>
            <a:custGeom>
              <a:avLst/>
              <a:gdLst/>
              <a:ahLst/>
              <a:cxnLst/>
              <a:rect l="l" t="t" r="r" b="b"/>
              <a:pathLst>
                <a:path w="163829" h="20320">
                  <a:moveTo>
                    <a:pt x="163233" y="5080"/>
                  </a:moveTo>
                  <a:lnTo>
                    <a:pt x="160489" y="5080"/>
                  </a:lnTo>
                  <a:lnTo>
                    <a:pt x="160489" y="228"/>
                  </a:lnTo>
                  <a:lnTo>
                    <a:pt x="160489" y="0"/>
                  </a:lnTo>
                  <a:lnTo>
                    <a:pt x="2743" y="0"/>
                  </a:lnTo>
                  <a:lnTo>
                    <a:pt x="2743" y="228"/>
                  </a:lnTo>
                  <a:lnTo>
                    <a:pt x="2743" y="5080"/>
                  </a:lnTo>
                  <a:lnTo>
                    <a:pt x="0" y="5080"/>
                  </a:lnTo>
                  <a:lnTo>
                    <a:pt x="0" y="19773"/>
                  </a:lnTo>
                  <a:lnTo>
                    <a:pt x="163233" y="19773"/>
                  </a:lnTo>
                  <a:lnTo>
                    <a:pt x="163233" y="50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829316" y="7553414"/>
              <a:ext cx="331470" cy="593725"/>
            </a:xfrm>
            <a:custGeom>
              <a:avLst/>
              <a:gdLst/>
              <a:ahLst/>
              <a:cxnLst/>
              <a:rect l="l" t="t" r="r" b="b"/>
              <a:pathLst>
                <a:path w="331470" h="593725">
                  <a:moveTo>
                    <a:pt x="203644" y="329196"/>
                  </a:moveTo>
                  <a:lnTo>
                    <a:pt x="197129" y="316166"/>
                  </a:lnTo>
                  <a:lnTo>
                    <a:pt x="163233" y="316166"/>
                  </a:lnTo>
                  <a:lnTo>
                    <a:pt x="163233" y="5067"/>
                  </a:lnTo>
                  <a:lnTo>
                    <a:pt x="158178" y="0"/>
                  </a:lnTo>
                  <a:lnTo>
                    <a:pt x="151993" y="0"/>
                  </a:lnTo>
                  <a:lnTo>
                    <a:pt x="5067" y="0"/>
                  </a:lnTo>
                  <a:lnTo>
                    <a:pt x="0" y="5067"/>
                  </a:lnTo>
                  <a:lnTo>
                    <a:pt x="0" y="588378"/>
                  </a:lnTo>
                  <a:lnTo>
                    <a:pt x="5067" y="593445"/>
                  </a:lnTo>
                  <a:lnTo>
                    <a:pt x="158178" y="593445"/>
                  </a:lnTo>
                  <a:lnTo>
                    <a:pt x="163233" y="588378"/>
                  </a:lnTo>
                  <a:lnTo>
                    <a:pt x="163233" y="337642"/>
                  </a:lnTo>
                  <a:lnTo>
                    <a:pt x="203644" y="329196"/>
                  </a:lnTo>
                  <a:close/>
                </a:path>
                <a:path w="331470" h="593725">
                  <a:moveTo>
                    <a:pt x="330974" y="126276"/>
                  </a:moveTo>
                  <a:lnTo>
                    <a:pt x="213410" y="126276"/>
                  </a:lnTo>
                  <a:lnTo>
                    <a:pt x="213410" y="179616"/>
                  </a:lnTo>
                  <a:lnTo>
                    <a:pt x="324294" y="179616"/>
                  </a:lnTo>
                  <a:lnTo>
                    <a:pt x="324294" y="182156"/>
                  </a:lnTo>
                  <a:lnTo>
                    <a:pt x="330974" y="182156"/>
                  </a:lnTo>
                  <a:lnTo>
                    <a:pt x="330974" y="179616"/>
                  </a:lnTo>
                  <a:lnTo>
                    <a:pt x="330974" y="126276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378847" y="8385569"/>
              <a:ext cx="522605" cy="74295"/>
            </a:xfrm>
            <a:custGeom>
              <a:avLst/>
              <a:gdLst/>
              <a:ahLst/>
              <a:cxnLst/>
              <a:rect l="l" t="t" r="r" b="b"/>
              <a:pathLst>
                <a:path w="522604" h="74295">
                  <a:moveTo>
                    <a:pt x="122478" y="0"/>
                  </a:moveTo>
                  <a:lnTo>
                    <a:pt x="112039" y="0"/>
                  </a:lnTo>
                  <a:lnTo>
                    <a:pt x="110880" y="4971"/>
                  </a:lnTo>
                  <a:lnTo>
                    <a:pt x="107648" y="11406"/>
                  </a:lnTo>
                  <a:lnTo>
                    <a:pt x="102706" y="18329"/>
                  </a:lnTo>
                  <a:lnTo>
                    <a:pt x="96418" y="24765"/>
                  </a:lnTo>
                  <a:lnTo>
                    <a:pt x="63842" y="39090"/>
                  </a:lnTo>
                  <a:lnTo>
                    <a:pt x="63842" y="27355"/>
                  </a:lnTo>
                  <a:lnTo>
                    <a:pt x="0" y="27355"/>
                  </a:lnTo>
                  <a:lnTo>
                    <a:pt x="27355" y="62560"/>
                  </a:lnTo>
                  <a:lnTo>
                    <a:pt x="78181" y="62560"/>
                  </a:lnTo>
                  <a:lnTo>
                    <a:pt x="91198" y="74282"/>
                  </a:lnTo>
                  <a:lnTo>
                    <a:pt x="130071" y="53508"/>
                  </a:lnTo>
                  <a:lnTo>
                    <a:pt x="139420" y="35179"/>
                  </a:lnTo>
                  <a:lnTo>
                    <a:pt x="149834" y="57315"/>
                  </a:lnTo>
                  <a:lnTo>
                    <a:pt x="156362" y="57315"/>
                  </a:lnTo>
                  <a:lnTo>
                    <a:pt x="156362" y="62560"/>
                  </a:lnTo>
                  <a:lnTo>
                    <a:pt x="230644" y="65163"/>
                  </a:lnTo>
                  <a:lnTo>
                    <a:pt x="237134" y="57315"/>
                  </a:lnTo>
                  <a:lnTo>
                    <a:pt x="282752" y="57315"/>
                  </a:lnTo>
                  <a:lnTo>
                    <a:pt x="294474" y="70370"/>
                  </a:lnTo>
                  <a:lnTo>
                    <a:pt x="308813" y="74282"/>
                  </a:lnTo>
                  <a:lnTo>
                    <a:pt x="398716" y="74282"/>
                  </a:lnTo>
                  <a:lnTo>
                    <a:pt x="522503" y="72974"/>
                  </a:lnTo>
                  <a:lnTo>
                    <a:pt x="515429" y="15938"/>
                  </a:lnTo>
                  <a:lnTo>
                    <a:pt x="514274" y="24148"/>
                  </a:lnTo>
                  <a:lnTo>
                    <a:pt x="510660" y="30803"/>
                  </a:lnTo>
                  <a:lnTo>
                    <a:pt x="504360" y="35487"/>
                  </a:lnTo>
                  <a:lnTo>
                    <a:pt x="495147" y="37782"/>
                  </a:lnTo>
                  <a:lnTo>
                    <a:pt x="371360" y="39090"/>
                  </a:lnTo>
                  <a:lnTo>
                    <a:pt x="281457" y="39090"/>
                  </a:lnTo>
                  <a:lnTo>
                    <a:pt x="267106" y="35179"/>
                  </a:lnTo>
                  <a:lnTo>
                    <a:pt x="267106" y="22148"/>
                  </a:lnTo>
                  <a:lnTo>
                    <a:pt x="209778" y="22148"/>
                  </a:lnTo>
                  <a:lnTo>
                    <a:pt x="209778" y="29959"/>
                  </a:lnTo>
                  <a:lnTo>
                    <a:pt x="128993" y="27355"/>
                  </a:lnTo>
                  <a:lnTo>
                    <a:pt x="128993" y="22148"/>
                  </a:lnTo>
                  <a:lnTo>
                    <a:pt x="122478" y="22148"/>
                  </a:lnTo>
                  <a:lnTo>
                    <a:pt x="122478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378847" y="8229600"/>
              <a:ext cx="522605" cy="210820"/>
            </a:xfrm>
            <a:custGeom>
              <a:avLst/>
              <a:gdLst/>
              <a:ahLst/>
              <a:cxnLst/>
              <a:rect l="l" t="t" r="r" b="b"/>
              <a:pathLst>
                <a:path w="522604" h="210820">
                  <a:moveTo>
                    <a:pt x="470395" y="0"/>
                  </a:moveTo>
                  <a:lnTo>
                    <a:pt x="405993" y="0"/>
                  </a:lnTo>
                  <a:lnTo>
                    <a:pt x="405993" y="13970"/>
                  </a:lnTo>
                  <a:lnTo>
                    <a:pt x="362242" y="13970"/>
                  </a:lnTo>
                  <a:lnTo>
                    <a:pt x="362242" y="19050"/>
                  </a:lnTo>
                  <a:lnTo>
                    <a:pt x="470395" y="19050"/>
                  </a:lnTo>
                  <a:lnTo>
                    <a:pt x="470395" y="13970"/>
                  </a:lnTo>
                  <a:lnTo>
                    <a:pt x="470395" y="0"/>
                  </a:lnTo>
                  <a:close/>
                </a:path>
                <a:path w="522604" h="210820">
                  <a:moveTo>
                    <a:pt x="522503" y="209397"/>
                  </a:moveTo>
                  <a:lnTo>
                    <a:pt x="515429" y="152361"/>
                  </a:lnTo>
                  <a:lnTo>
                    <a:pt x="514273" y="160578"/>
                  </a:lnTo>
                  <a:lnTo>
                    <a:pt x="510654" y="167233"/>
                  </a:lnTo>
                  <a:lnTo>
                    <a:pt x="504355" y="171919"/>
                  </a:lnTo>
                  <a:lnTo>
                    <a:pt x="495147" y="174218"/>
                  </a:lnTo>
                  <a:lnTo>
                    <a:pt x="371360" y="175526"/>
                  </a:lnTo>
                  <a:lnTo>
                    <a:pt x="281457" y="175526"/>
                  </a:lnTo>
                  <a:lnTo>
                    <a:pt x="267106" y="171615"/>
                  </a:lnTo>
                  <a:lnTo>
                    <a:pt x="267106" y="158572"/>
                  </a:lnTo>
                  <a:lnTo>
                    <a:pt x="209778" y="158572"/>
                  </a:lnTo>
                  <a:lnTo>
                    <a:pt x="209778" y="166395"/>
                  </a:lnTo>
                  <a:lnTo>
                    <a:pt x="128993" y="163779"/>
                  </a:lnTo>
                  <a:lnTo>
                    <a:pt x="128993" y="158572"/>
                  </a:lnTo>
                  <a:lnTo>
                    <a:pt x="122478" y="158572"/>
                  </a:lnTo>
                  <a:lnTo>
                    <a:pt x="122478" y="136423"/>
                  </a:lnTo>
                  <a:lnTo>
                    <a:pt x="112039" y="136423"/>
                  </a:lnTo>
                  <a:lnTo>
                    <a:pt x="110871" y="141401"/>
                  </a:lnTo>
                  <a:lnTo>
                    <a:pt x="107645" y="147840"/>
                  </a:lnTo>
                  <a:lnTo>
                    <a:pt x="102704" y="154762"/>
                  </a:lnTo>
                  <a:lnTo>
                    <a:pt x="96418" y="161188"/>
                  </a:lnTo>
                  <a:lnTo>
                    <a:pt x="63842" y="175526"/>
                  </a:lnTo>
                  <a:lnTo>
                    <a:pt x="63842" y="163779"/>
                  </a:lnTo>
                  <a:lnTo>
                    <a:pt x="0" y="163779"/>
                  </a:lnTo>
                  <a:lnTo>
                    <a:pt x="27355" y="198970"/>
                  </a:lnTo>
                  <a:lnTo>
                    <a:pt x="78181" y="198970"/>
                  </a:lnTo>
                  <a:lnTo>
                    <a:pt x="91198" y="210693"/>
                  </a:lnTo>
                  <a:lnTo>
                    <a:pt x="130060" y="189941"/>
                  </a:lnTo>
                  <a:lnTo>
                    <a:pt x="139420" y="171615"/>
                  </a:lnTo>
                  <a:lnTo>
                    <a:pt x="149834" y="193751"/>
                  </a:lnTo>
                  <a:lnTo>
                    <a:pt x="156362" y="193751"/>
                  </a:lnTo>
                  <a:lnTo>
                    <a:pt x="156362" y="198970"/>
                  </a:lnTo>
                  <a:lnTo>
                    <a:pt x="230644" y="201587"/>
                  </a:lnTo>
                  <a:lnTo>
                    <a:pt x="237134" y="193751"/>
                  </a:lnTo>
                  <a:lnTo>
                    <a:pt x="282752" y="193751"/>
                  </a:lnTo>
                  <a:lnTo>
                    <a:pt x="294474" y="206794"/>
                  </a:lnTo>
                  <a:lnTo>
                    <a:pt x="308813" y="210693"/>
                  </a:lnTo>
                  <a:lnTo>
                    <a:pt x="398716" y="210693"/>
                  </a:lnTo>
                  <a:lnTo>
                    <a:pt x="522503" y="20939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500602" y="7474407"/>
              <a:ext cx="212725" cy="88900"/>
            </a:xfrm>
            <a:custGeom>
              <a:avLst/>
              <a:gdLst/>
              <a:ahLst/>
              <a:cxnLst/>
              <a:rect l="l" t="t" r="r" b="b"/>
              <a:pathLst>
                <a:path w="212725" h="88900">
                  <a:moveTo>
                    <a:pt x="17589" y="0"/>
                  </a:moveTo>
                  <a:lnTo>
                    <a:pt x="0" y="0"/>
                  </a:lnTo>
                  <a:lnTo>
                    <a:pt x="0" y="88303"/>
                  </a:lnTo>
                  <a:lnTo>
                    <a:pt x="17589" y="88303"/>
                  </a:lnTo>
                  <a:lnTo>
                    <a:pt x="17589" y="0"/>
                  </a:lnTo>
                  <a:close/>
                </a:path>
                <a:path w="212725" h="88900">
                  <a:moveTo>
                    <a:pt x="212394" y="59994"/>
                  </a:moveTo>
                  <a:lnTo>
                    <a:pt x="194805" y="59994"/>
                  </a:lnTo>
                  <a:lnTo>
                    <a:pt x="194805" y="88303"/>
                  </a:lnTo>
                  <a:lnTo>
                    <a:pt x="212394" y="88303"/>
                  </a:lnTo>
                  <a:lnTo>
                    <a:pt x="212394" y="59994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127375" y="7591285"/>
              <a:ext cx="194310" cy="38100"/>
            </a:xfrm>
            <a:custGeom>
              <a:avLst/>
              <a:gdLst/>
              <a:ahLst/>
              <a:cxnLst/>
              <a:rect l="l" t="t" r="r" b="b"/>
              <a:pathLst>
                <a:path w="194310" h="38100">
                  <a:moveTo>
                    <a:pt x="194195" y="0"/>
                  </a:moveTo>
                  <a:lnTo>
                    <a:pt x="77114" y="0"/>
                  </a:lnTo>
                  <a:lnTo>
                    <a:pt x="72605" y="4508"/>
                  </a:lnTo>
                  <a:lnTo>
                    <a:pt x="19697" y="4508"/>
                  </a:lnTo>
                  <a:lnTo>
                    <a:pt x="13292" y="5413"/>
                  </a:lnTo>
                  <a:lnTo>
                    <a:pt x="6891" y="8374"/>
                  </a:lnTo>
                  <a:lnTo>
                    <a:pt x="1968" y="13761"/>
                  </a:lnTo>
                  <a:lnTo>
                    <a:pt x="0" y="21945"/>
                  </a:lnTo>
                  <a:lnTo>
                    <a:pt x="0" y="37579"/>
                  </a:lnTo>
                  <a:lnTo>
                    <a:pt x="1968" y="29393"/>
                  </a:lnTo>
                  <a:lnTo>
                    <a:pt x="6891" y="24001"/>
                  </a:lnTo>
                  <a:lnTo>
                    <a:pt x="13292" y="21036"/>
                  </a:lnTo>
                  <a:lnTo>
                    <a:pt x="19697" y="20129"/>
                  </a:lnTo>
                  <a:lnTo>
                    <a:pt x="72605" y="20129"/>
                  </a:lnTo>
                  <a:lnTo>
                    <a:pt x="77114" y="15633"/>
                  </a:lnTo>
                  <a:lnTo>
                    <a:pt x="194195" y="15633"/>
                  </a:lnTo>
                  <a:lnTo>
                    <a:pt x="1941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127375" y="7606919"/>
              <a:ext cx="197485" cy="621665"/>
            </a:xfrm>
            <a:custGeom>
              <a:avLst/>
              <a:gdLst/>
              <a:ahLst/>
              <a:cxnLst/>
              <a:rect l="l" t="t" r="r" b="b"/>
              <a:pathLst>
                <a:path w="197485" h="621665">
                  <a:moveTo>
                    <a:pt x="197002" y="430911"/>
                  </a:moveTo>
                  <a:lnTo>
                    <a:pt x="194195" y="429056"/>
                  </a:lnTo>
                  <a:lnTo>
                    <a:pt x="194195" y="0"/>
                  </a:lnTo>
                  <a:lnTo>
                    <a:pt x="77114" y="0"/>
                  </a:lnTo>
                  <a:lnTo>
                    <a:pt x="72605" y="4495"/>
                  </a:lnTo>
                  <a:lnTo>
                    <a:pt x="19697" y="4495"/>
                  </a:lnTo>
                  <a:lnTo>
                    <a:pt x="13284" y="5410"/>
                  </a:lnTo>
                  <a:lnTo>
                    <a:pt x="6883" y="8369"/>
                  </a:lnTo>
                  <a:lnTo>
                    <a:pt x="1968" y="13766"/>
                  </a:lnTo>
                  <a:lnTo>
                    <a:pt x="0" y="21945"/>
                  </a:lnTo>
                  <a:lnTo>
                    <a:pt x="0" y="578789"/>
                  </a:lnTo>
                  <a:lnTo>
                    <a:pt x="1371" y="587883"/>
                  </a:lnTo>
                  <a:lnTo>
                    <a:pt x="5130" y="593572"/>
                  </a:lnTo>
                  <a:lnTo>
                    <a:pt x="10680" y="596531"/>
                  </a:lnTo>
                  <a:lnTo>
                    <a:pt x="17449" y="597369"/>
                  </a:lnTo>
                  <a:lnTo>
                    <a:pt x="112572" y="597369"/>
                  </a:lnTo>
                  <a:lnTo>
                    <a:pt x="112572" y="605231"/>
                  </a:lnTo>
                  <a:lnTo>
                    <a:pt x="128333" y="621576"/>
                  </a:lnTo>
                  <a:lnTo>
                    <a:pt x="197002" y="621576"/>
                  </a:lnTo>
                  <a:lnTo>
                    <a:pt x="197002" y="446557"/>
                  </a:lnTo>
                  <a:lnTo>
                    <a:pt x="197002" y="430911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992550" y="7602220"/>
              <a:ext cx="160020" cy="25400"/>
            </a:xfrm>
            <a:custGeom>
              <a:avLst/>
              <a:gdLst/>
              <a:ahLst/>
              <a:cxnLst/>
              <a:rect l="l" t="t" r="r" b="b"/>
              <a:pathLst>
                <a:path w="160020" h="25400">
                  <a:moveTo>
                    <a:pt x="159854" y="7620"/>
                  </a:moveTo>
                  <a:lnTo>
                    <a:pt x="156044" y="7620"/>
                  </a:lnTo>
                  <a:lnTo>
                    <a:pt x="156044" y="0"/>
                  </a:lnTo>
                  <a:lnTo>
                    <a:pt x="0" y="0"/>
                  </a:lnTo>
                  <a:lnTo>
                    <a:pt x="0" y="7620"/>
                  </a:lnTo>
                  <a:lnTo>
                    <a:pt x="0" y="17780"/>
                  </a:lnTo>
                  <a:lnTo>
                    <a:pt x="4419" y="17780"/>
                  </a:lnTo>
                  <a:lnTo>
                    <a:pt x="4419" y="19050"/>
                  </a:lnTo>
                  <a:lnTo>
                    <a:pt x="156248" y="19050"/>
                  </a:lnTo>
                  <a:lnTo>
                    <a:pt x="156248" y="25400"/>
                  </a:lnTo>
                  <a:lnTo>
                    <a:pt x="159854" y="25400"/>
                  </a:lnTo>
                  <a:lnTo>
                    <a:pt x="159854" y="19050"/>
                  </a:lnTo>
                  <a:lnTo>
                    <a:pt x="159854" y="17780"/>
                  </a:lnTo>
                  <a:lnTo>
                    <a:pt x="159854" y="762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784727" y="7733030"/>
              <a:ext cx="368935" cy="431800"/>
            </a:xfrm>
            <a:custGeom>
              <a:avLst/>
              <a:gdLst/>
              <a:ahLst/>
              <a:cxnLst/>
              <a:rect l="l" t="t" r="r" b="b"/>
              <a:pathLst>
                <a:path w="368935" h="431800">
                  <a:moveTo>
                    <a:pt x="1955" y="302679"/>
                  </a:moveTo>
                  <a:lnTo>
                    <a:pt x="0" y="305104"/>
                  </a:lnTo>
                  <a:lnTo>
                    <a:pt x="0" y="323342"/>
                  </a:lnTo>
                  <a:lnTo>
                    <a:pt x="1955" y="320929"/>
                  </a:lnTo>
                  <a:lnTo>
                    <a:pt x="1955" y="302679"/>
                  </a:lnTo>
                  <a:close/>
                </a:path>
                <a:path w="368935" h="431800">
                  <a:moveTo>
                    <a:pt x="207822" y="414020"/>
                  </a:moveTo>
                  <a:lnTo>
                    <a:pt x="47307" y="414020"/>
                  </a:lnTo>
                  <a:lnTo>
                    <a:pt x="47307" y="408940"/>
                  </a:lnTo>
                  <a:lnTo>
                    <a:pt x="44589" y="408940"/>
                  </a:lnTo>
                  <a:lnTo>
                    <a:pt x="44589" y="414020"/>
                  </a:lnTo>
                  <a:lnTo>
                    <a:pt x="44589" y="426720"/>
                  </a:lnTo>
                  <a:lnTo>
                    <a:pt x="46837" y="426720"/>
                  </a:lnTo>
                  <a:lnTo>
                    <a:pt x="46837" y="431800"/>
                  </a:lnTo>
                  <a:lnTo>
                    <a:pt x="205574" y="431800"/>
                  </a:lnTo>
                  <a:lnTo>
                    <a:pt x="205574" y="426720"/>
                  </a:lnTo>
                  <a:lnTo>
                    <a:pt x="207822" y="426720"/>
                  </a:lnTo>
                  <a:lnTo>
                    <a:pt x="207822" y="414020"/>
                  </a:lnTo>
                  <a:close/>
                </a:path>
                <a:path w="368935" h="431800">
                  <a:moveTo>
                    <a:pt x="207822" y="408762"/>
                  </a:moveTo>
                  <a:lnTo>
                    <a:pt x="202768" y="413829"/>
                  </a:lnTo>
                  <a:lnTo>
                    <a:pt x="207822" y="413829"/>
                  </a:lnTo>
                  <a:lnTo>
                    <a:pt x="207822" y="408762"/>
                  </a:lnTo>
                  <a:close/>
                </a:path>
                <a:path w="368935" h="431800">
                  <a:moveTo>
                    <a:pt x="248234" y="167817"/>
                  </a:moveTo>
                  <a:lnTo>
                    <a:pt x="241719" y="154787"/>
                  </a:lnTo>
                  <a:lnTo>
                    <a:pt x="223291" y="154787"/>
                  </a:lnTo>
                  <a:lnTo>
                    <a:pt x="207835" y="158026"/>
                  </a:lnTo>
                  <a:lnTo>
                    <a:pt x="207822" y="176276"/>
                  </a:lnTo>
                  <a:lnTo>
                    <a:pt x="248234" y="167817"/>
                  </a:lnTo>
                  <a:close/>
                </a:path>
                <a:path w="368935" h="431800">
                  <a:moveTo>
                    <a:pt x="368884" y="0"/>
                  </a:moveTo>
                  <a:lnTo>
                    <a:pt x="258000" y="0"/>
                  </a:lnTo>
                  <a:lnTo>
                    <a:pt x="258000" y="2540"/>
                  </a:lnTo>
                  <a:lnTo>
                    <a:pt x="258000" y="17780"/>
                  </a:lnTo>
                  <a:lnTo>
                    <a:pt x="367677" y="17780"/>
                  </a:lnTo>
                  <a:lnTo>
                    <a:pt x="367677" y="2540"/>
                  </a:lnTo>
                  <a:lnTo>
                    <a:pt x="368884" y="2540"/>
                  </a:lnTo>
                  <a:lnTo>
                    <a:pt x="36888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786695" y="7588123"/>
              <a:ext cx="43180" cy="18415"/>
            </a:xfrm>
            <a:custGeom>
              <a:avLst/>
              <a:gdLst/>
              <a:ahLst/>
              <a:cxnLst/>
              <a:rect l="l" t="t" r="r" b="b"/>
              <a:pathLst>
                <a:path w="43179" h="18415">
                  <a:moveTo>
                    <a:pt x="42621" y="0"/>
                  </a:moveTo>
                  <a:lnTo>
                    <a:pt x="0" y="0"/>
                  </a:lnTo>
                  <a:lnTo>
                    <a:pt x="0" y="18249"/>
                  </a:lnTo>
                  <a:lnTo>
                    <a:pt x="42621" y="18249"/>
                  </a:lnTo>
                  <a:lnTo>
                    <a:pt x="426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784727" y="7606373"/>
              <a:ext cx="370205" cy="622935"/>
            </a:xfrm>
            <a:custGeom>
              <a:avLst/>
              <a:gdLst/>
              <a:ahLst/>
              <a:cxnLst/>
              <a:rect l="l" t="t" r="r" b="b"/>
              <a:pathLst>
                <a:path w="370204" h="622934">
                  <a:moveTo>
                    <a:pt x="369747" y="147256"/>
                  </a:moveTo>
                  <a:lnTo>
                    <a:pt x="367677" y="144640"/>
                  </a:lnTo>
                  <a:lnTo>
                    <a:pt x="258000" y="144640"/>
                  </a:lnTo>
                  <a:lnTo>
                    <a:pt x="258000" y="73279"/>
                  </a:lnTo>
                  <a:lnTo>
                    <a:pt x="367677" y="73279"/>
                  </a:lnTo>
                  <a:lnTo>
                    <a:pt x="367677" y="21158"/>
                  </a:lnTo>
                  <a:lnTo>
                    <a:pt x="359816" y="14414"/>
                  </a:lnTo>
                  <a:lnTo>
                    <a:pt x="214020" y="14414"/>
                  </a:lnTo>
                  <a:lnTo>
                    <a:pt x="207822" y="13881"/>
                  </a:lnTo>
                  <a:lnTo>
                    <a:pt x="207822" y="263207"/>
                  </a:lnTo>
                  <a:lnTo>
                    <a:pt x="207822" y="281444"/>
                  </a:lnTo>
                  <a:lnTo>
                    <a:pt x="223291" y="281444"/>
                  </a:lnTo>
                  <a:lnTo>
                    <a:pt x="241719" y="281444"/>
                  </a:lnTo>
                  <a:lnTo>
                    <a:pt x="248234" y="294474"/>
                  </a:lnTo>
                  <a:lnTo>
                    <a:pt x="207835" y="302933"/>
                  </a:lnTo>
                  <a:lnTo>
                    <a:pt x="207822" y="553669"/>
                  </a:lnTo>
                  <a:lnTo>
                    <a:pt x="202768" y="558723"/>
                  </a:lnTo>
                  <a:lnTo>
                    <a:pt x="49657" y="558723"/>
                  </a:lnTo>
                  <a:lnTo>
                    <a:pt x="44589" y="553669"/>
                  </a:lnTo>
                  <a:lnTo>
                    <a:pt x="44589" y="0"/>
                  </a:lnTo>
                  <a:lnTo>
                    <a:pt x="1955" y="0"/>
                  </a:lnTo>
                  <a:lnTo>
                    <a:pt x="1955" y="447586"/>
                  </a:lnTo>
                  <a:lnTo>
                    <a:pt x="0" y="449999"/>
                  </a:lnTo>
                  <a:lnTo>
                    <a:pt x="114" y="622782"/>
                  </a:lnTo>
                  <a:lnTo>
                    <a:pt x="192062" y="622693"/>
                  </a:lnTo>
                  <a:lnTo>
                    <a:pt x="198335" y="616064"/>
                  </a:lnTo>
                  <a:lnTo>
                    <a:pt x="200291" y="610082"/>
                  </a:lnTo>
                  <a:lnTo>
                    <a:pt x="200863" y="604113"/>
                  </a:lnTo>
                  <a:lnTo>
                    <a:pt x="361505" y="604113"/>
                  </a:lnTo>
                  <a:lnTo>
                    <a:pt x="362318" y="603440"/>
                  </a:lnTo>
                  <a:lnTo>
                    <a:pt x="367677" y="599046"/>
                  </a:lnTo>
                  <a:lnTo>
                    <a:pt x="367677" y="558723"/>
                  </a:lnTo>
                  <a:lnTo>
                    <a:pt x="367677" y="147256"/>
                  </a:lnTo>
                  <a:lnTo>
                    <a:pt x="369747" y="147256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136950" y="6809206"/>
              <a:ext cx="1161415" cy="2039620"/>
            </a:xfrm>
            <a:custGeom>
              <a:avLst/>
              <a:gdLst/>
              <a:ahLst/>
              <a:cxnLst/>
              <a:rect l="l" t="t" r="r" b="b"/>
              <a:pathLst>
                <a:path w="1161414" h="2039620">
                  <a:moveTo>
                    <a:pt x="34594" y="1211922"/>
                  </a:moveTo>
                  <a:lnTo>
                    <a:pt x="27076" y="1204404"/>
                  </a:lnTo>
                  <a:lnTo>
                    <a:pt x="8509" y="1204404"/>
                  </a:lnTo>
                  <a:lnTo>
                    <a:pt x="990" y="1211922"/>
                  </a:lnTo>
                  <a:lnTo>
                    <a:pt x="990" y="1230464"/>
                  </a:lnTo>
                  <a:lnTo>
                    <a:pt x="8509" y="1237983"/>
                  </a:lnTo>
                  <a:lnTo>
                    <a:pt x="27076" y="1237983"/>
                  </a:lnTo>
                  <a:lnTo>
                    <a:pt x="34594" y="1230464"/>
                  </a:lnTo>
                  <a:lnTo>
                    <a:pt x="34594" y="1221193"/>
                  </a:lnTo>
                  <a:lnTo>
                    <a:pt x="34594" y="1211922"/>
                  </a:lnTo>
                  <a:close/>
                </a:path>
                <a:path w="1161414" h="2039620">
                  <a:moveTo>
                    <a:pt x="35890" y="1275778"/>
                  </a:moveTo>
                  <a:lnTo>
                    <a:pt x="28371" y="1268247"/>
                  </a:lnTo>
                  <a:lnTo>
                    <a:pt x="9829" y="1268247"/>
                  </a:lnTo>
                  <a:lnTo>
                    <a:pt x="2298" y="1275778"/>
                  </a:lnTo>
                  <a:lnTo>
                    <a:pt x="2298" y="1294320"/>
                  </a:lnTo>
                  <a:lnTo>
                    <a:pt x="9829" y="1301838"/>
                  </a:lnTo>
                  <a:lnTo>
                    <a:pt x="28371" y="1301838"/>
                  </a:lnTo>
                  <a:lnTo>
                    <a:pt x="35890" y="1294320"/>
                  </a:lnTo>
                  <a:lnTo>
                    <a:pt x="35890" y="1285036"/>
                  </a:lnTo>
                  <a:lnTo>
                    <a:pt x="35890" y="1275778"/>
                  </a:lnTo>
                  <a:close/>
                </a:path>
                <a:path w="1161414" h="2039620">
                  <a:moveTo>
                    <a:pt x="38493" y="931773"/>
                  </a:moveTo>
                  <a:lnTo>
                    <a:pt x="30975" y="924242"/>
                  </a:lnTo>
                  <a:lnTo>
                    <a:pt x="12420" y="924242"/>
                  </a:lnTo>
                  <a:lnTo>
                    <a:pt x="4902" y="931773"/>
                  </a:lnTo>
                  <a:lnTo>
                    <a:pt x="4902" y="950315"/>
                  </a:lnTo>
                  <a:lnTo>
                    <a:pt x="12420" y="957846"/>
                  </a:lnTo>
                  <a:lnTo>
                    <a:pt x="30975" y="957846"/>
                  </a:lnTo>
                  <a:lnTo>
                    <a:pt x="38493" y="950315"/>
                  </a:lnTo>
                  <a:lnTo>
                    <a:pt x="38493" y="941044"/>
                  </a:lnTo>
                  <a:lnTo>
                    <a:pt x="38493" y="931773"/>
                  </a:lnTo>
                  <a:close/>
                </a:path>
                <a:path w="1161414" h="2039620">
                  <a:moveTo>
                    <a:pt x="38493" y="867257"/>
                  </a:moveTo>
                  <a:lnTo>
                    <a:pt x="30975" y="859751"/>
                  </a:lnTo>
                  <a:lnTo>
                    <a:pt x="12420" y="859751"/>
                  </a:lnTo>
                  <a:lnTo>
                    <a:pt x="4902" y="867257"/>
                  </a:lnTo>
                  <a:lnTo>
                    <a:pt x="4902" y="885812"/>
                  </a:lnTo>
                  <a:lnTo>
                    <a:pt x="12420" y="893343"/>
                  </a:lnTo>
                  <a:lnTo>
                    <a:pt x="30975" y="893343"/>
                  </a:lnTo>
                  <a:lnTo>
                    <a:pt x="38493" y="885812"/>
                  </a:lnTo>
                  <a:lnTo>
                    <a:pt x="38493" y="876541"/>
                  </a:lnTo>
                  <a:lnTo>
                    <a:pt x="38493" y="867257"/>
                  </a:lnTo>
                  <a:close/>
                </a:path>
                <a:path w="1161414" h="2039620">
                  <a:moveTo>
                    <a:pt x="40220" y="1359662"/>
                  </a:moveTo>
                  <a:lnTo>
                    <a:pt x="38633" y="1351826"/>
                  </a:lnTo>
                  <a:lnTo>
                    <a:pt x="34328" y="1345425"/>
                  </a:lnTo>
                  <a:lnTo>
                    <a:pt x="27940" y="1341120"/>
                  </a:lnTo>
                  <a:lnTo>
                    <a:pt x="20116" y="1339532"/>
                  </a:lnTo>
                  <a:lnTo>
                    <a:pt x="12280" y="1341120"/>
                  </a:lnTo>
                  <a:lnTo>
                    <a:pt x="5880" y="1345425"/>
                  </a:lnTo>
                  <a:lnTo>
                    <a:pt x="1574" y="1351826"/>
                  </a:lnTo>
                  <a:lnTo>
                    <a:pt x="0" y="1359662"/>
                  </a:lnTo>
                  <a:lnTo>
                    <a:pt x="1574" y="1367485"/>
                  </a:lnTo>
                  <a:lnTo>
                    <a:pt x="5880" y="1373860"/>
                  </a:lnTo>
                  <a:lnTo>
                    <a:pt x="12280" y="1378178"/>
                  </a:lnTo>
                  <a:lnTo>
                    <a:pt x="20116" y="1379753"/>
                  </a:lnTo>
                  <a:lnTo>
                    <a:pt x="27940" y="1378178"/>
                  </a:lnTo>
                  <a:lnTo>
                    <a:pt x="34328" y="1373860"/>
                  </a:lnTo>
                  <a:lnTo>
                    <a:pt x="38633" y="1367485"/>
                  </a:lnTo>
                  <a:lnTo>
                    <a:pt x="40220" y="1359662"/>
                  </a:lnTo>
                  <a:close/>
                </a:path>
                <a:path w="1161414" h="2039620">
                  <a:moveTo>
                    <a:pt x="48031" y="1018247"/>
                  </a:moveTo>
                  <a:lnTo>
                    <a:pt x="46443" y="1010437"/>
                  </a:lnTo>
                  <a:lnTo>
                    <a:pt x="42138" y="1004049"/>
                  </a:lnTo>
                  <a:lnTo>
                    <a:pt x="35737" y="999744"/>
                  </a:lnTo>
                  <a:lnTo>
                    <a:pt x="27914" y="998156"/>
                  </a:lnTo>
                  <a:lnTo>
                    <a:pt x="20091" y="999744"/>
                  </a:lnTo>
                  <a:lnTo>
                    <a:pt x="13703" y="1004049"/>
                  </a:lnTo>
                  <a:lnTo>
                    <a:pt x="9398" y="1010437"/>
                  </a:lnTo>
                  <a:lnTo>
                    <a:pt x="7823" y="1018247"/>
                  </a:lnTo>
                  <a:lnTo>
                    <a:pt x="9398" y="1026083"/>
                  </a:lnTo>
                  <a:lnTo>
                    <a:pt x="13703" y="1032484"/>
                  </a:lnTo>
                  <a:lnTo>
                    <a:pt x="20091" y="1036789"/>
                  </a:lnTo>
                  <a:lnTo>
                    <a:pt x="27914" y="1038364"/>
                  </a:lnTo>
                  <a:lnTo>
                    <a:pt x="35737" y="1036789"/>
                  </a:lnTo>
                  <a:lnTo>
                    <a:pt x="42138" y="1032484"/>
                  </a:lnTo>
                  <a:lnTo>
                    <a:pt x="46443" y="1026083"/>
                  </a:lnTo>
                  <a:lnTo>
                    <a:pt x="48031" y="1018247"/>
                  </a:lnTo>
                  <a:close/>
                </a:path>
                <a:path w="1161414" h="2039620">
                  <a:moveTo>
                    <a:pt x="944079" y="1284465"/>
                  </a:moveTo>
                  <a:lnTo>
                    <a:pt x="936548" y="1276959"/>
                  </a:lnTo>
                  <a:lnTo>
                    <a:pt x="917994" y="1276959"/>
                  </a:lnTo>
                  <a:lnTo>
                    <a:pt x="910488" y="1284465"/>
                  </a:lnTo>
                  <a:lnTo>
                    <a:pt x="910488" y="1303020"/>
                  </a:lnTo>
                  <a:lnTo>
                    <a:pt x="917994" y="1310551"/>
                  </a:lnTo>
                  <a:lnTo>
                    <a:pt x="936548" y="1310551"/>
                  </a:lnTo>
                  <a:lnTo>
                    <a:pt x="944079" y="1303020"/>
                  </a:lnTo>
                  <a:lnTo>
                    <a:pt x="944079" y="1293749"/>
                  </a:lnTo>
                  <a:lnTo>
                    <a:pt x="944079" y="1284465"/>
                  </a:lnTo>
                  <a:close/>
                </a:path>
                <a:path w="1161414" h="2039620">
                  <a:moveTo>
                    <a:pt x="947991" y="1221943"/>
                  </a:moveTo>
                  <a:lnTo>
                    <a:pt x="940473" y="1214412"/>
                  </a:lnTo>
                  <a:lnTo>
                    <a:pt x="921918" y="1214412"/>
                  </a:lnTo>
                  <a:lnTo>
                    <a:pt x="914387" y="1221943"/>
                  </a:lnTo>
                  <a:lnTo>
                    <a:pt x="914387" y="1240485"/>
                  </a:lnTo>
                  <a:lnTo>
                    <a:pt x="921918" y="1248016"/>
                  </a:lnTo>
                  <a:lnTo>
                    <a:pt x="940473" y="1248016"/>
                  </a:lnTo>
                  <a:lnTo>
                    <a:pt x="947991" y="1240485"/>
                  </a:lnTo>
                  <a:lnTo>
                    <a:pt x="947991" y="1231214"/>
                  </a:lnTo>
                  <a:lnTo>
                    <a:pt x="947991" y="1221943"/>
                  </a:lnTo>
                  <a:close/>
                </a:path>
                <a:path w="1161414" h="2039620">
                  <a:moveTo>
                    <a:pt x="953211" y="939584"/>
                  </a:moveTo>
                  <a:lnTo>
                    <a:pt x="945692" y="932053"/>
                  </a:lnTo>
                  <a:lnTo>
                    <a:pt x="927138" y="932053"/>
                  </a:lnTo>
                  <a:lnTo>
                    <a:pt x="919607" y="939584"/>
                  </a:lnTo>
                  <a:lnTo>
                    <a:pt x="919607" y="958138"/>
                  </a:lnTo>
                  <a:lnTo>
                    <a:pt x="927138" y="965657"/>
                  </a:lnTo>
                  <a:lnTo>
                    <a:pt x="945692" y="965657"/>
                  </a:lnTo>
                  <a:lnTo>
                    <a:pt x="953211" y="958138"/>
                  </a:lnTo>
                  <a:lnTo>
                    <a:pt x="953211" y="948867"/>
                  </a:lnTo>
                  <a:lnTo>
                    <a:pt x="953211" y="939584"/>
                  </a:lnTo>
                  <a:close/>
                </a:path>
                <a:path w="1161414" h="2039620">
                  <a:moveTo>
                    <a:pt x="1067219" y="2013521"/>
                  </a:moveTo>
                  <a:lnTo>
                    <a:pt x="1059700" y="2005990"/>
                  </a:lnTo>
                  <a:lnTo>
                    <a:pt x="1041146" y="2005990"/>
                  </a:lnTo>
                  <a:lnTo>
                    <a:pt x="1033614" y="2013521"/>
                  </a:lnTo>
                  <a:lnTo>
                    <a:pt x="1033614" y="2032088"/>
                  </a:lnTo>
                  <a:lnTo>
                    <a:pt x="1041146" y="2039594"/>
                  </a:lnTo>
                  <a:lnTo>
                    <a:pt x="1059700" y="2039594"/>
                  </a:lnTo>
                  <a:lnTo>
                    <a:pt x="1067219" y="2032088"/>
                  </a:lnTo>
                  <a:lnTo>
                    <a:pt x="1067219" y="2022792"/>
                  </a:lnTo>
                  <a:lnTo>
                    <a:pt x="1067219" y="2013521"/>
                  </a:lnTo>
                  <a:close/>
                </a:path>
                <a:path w="1161414" h="2039620">
                  <a:moveTo>
                    <a:pt x="1067219" y="669442"/>
                  </a:moveTo>
                  <a:lnTo>
                    <a:pt x="1059700" y="661924"/>
                  </a:lnTo>
                  <a:lnTo>
                    <a:pt x="1041146" y="661924"/>
                  </a:lnTo>
                  <a:lnTo>
                    <a:pt x="1033614" y="669442"/>
                  </a:lnTo>
                  <a:lnTo>
                    <a:pt x="1033614" y="687997"/>
                  </a:lnTo>
                  <a:lnTo>
                    <a:pt x="1041146" y="695515"/>
                  </a:lnTo>
                  <a:lnTo>
                    <a:pt x="1059700" y="695515"/>
                  </a:lnTo>
                  <a:lnTo>
                    <a:pt x="1067219" y="687997"/>
                  </a:lnTo>
                  <a:lnTo>
                    <a:pt x="1067219" y="678726"/>
                  </a:lnTo>
                  <a:lnTo>
                    <a:pt x="1067219" y="669442"/>
                  </a:lnTo>
                  <a:close/>
                </a:path>
                <a:path w="1161414" h="2039620">
                  <a:moveTo>
                    <a:pt x="1067219" y="335876"/>
                  </a:moveTo>
                  <a:lnTo>
                    <a:pt x="1059700" y="328358"/>
                  </a:lnTo>
                  <a:lnTo>
                    <a:pt x="1041146" y="328358"/>
                  </a:lnTo>
                  <a:lnTo>
                    <a:pt x="1033614" y="335876"/>
                  </a:lnTo>
                  <a:lnTo>
                    <a:pt x="1033614" y="354431"/>
                  </a:lnTo>
                  <a:lnTo>
                    <a:pt x="1041146" y="361950"/>
                  </a:lnTo>
                  <a:lnTo>
                    <a:pt x="1059700" y="361950"/>
                  </a:lnTo>
                  <a:lnTo>
                    <a:pt x="1067219" y="354431"/>
                  </a:lnTo>
                  <a:lnTo>
                    <a:pt x="1067219" y="345160"/>
                  </a:lnTo>
                  <a:lnTo>
                    <a:pt x="1067219" y="335876"/>
                  </a:lnTo>
                  <a:close/>
                </a:path>
                <a:path w="1161414" h="2039620">
                  <a:moveTo>
                    <a:pt x="1067219" y="7518"/>
                  </a:moveTo>
                  <a:lnTo>
                    <a:pt x="1059700" y="0"/>
                  </a:lnTo>
                  <a:lnTo>
                    <a:pt x="1041146" y="0"/>
                  </a:lnTo>
                  <a:lnTo>
                    <a:pt x="1033614" y="7518"/>
                  </a:lnTo>
                  <a:lnTo>
                    <a:pt x="1033614" y="26073"/>
                  </a:lnTo>
                  <a:lnTo>
                    <a:pt x="1041146" y="33591"/>
                  </a:lnTo>
                  <a:lnTo>
                    <a:pt x="1059700" y="33591"/>
                  </a:lnTo>
                  <a:lnTo>
                    <a:pt x="1067219" y="26073"/>
                  </a:lnTo>
                  <a:lnTo>
                    <a:pt x="1067219" y="16802"/>
                  </a:lnTo>
                  <a:lnTo>
                    <a:pt x="1067219" y="7518"/>
                  </a:lnTo>
                  <a:close/>
                </a:path>
                <a:path w="1161414" h="2039620">
                  <a:moveTo>
                    <a:pt x="1069174" y="1347025"/>
                  </a:moveTo>
                  <a:lnTo>
                    <a:pt x="1061656" y="1339507"/>
                  </a:lnTo>
                  <a:lnTo>
                    <a:pt x="1043101" y="1339507"/>
                  </a:lnTo>
                  <a:lnTo>
                    <a:pt x="1035570" y="1347025"/>
                  </a:lnTo>
                  <a:lnTo>
                    <a:pt x="1035570" y="1365580"/>
                  </a:lnTo>
                  <a:lnTo>
                    <a:pt x="1043101" y="1373098"/>
                  </a:lnTo>
                  <a:lnTo>
                    <a:pt x="1061656" y="1373098"/>
                  </a:lnTo>
                  <a:lnTo>
                    <a:pt x="1069174" y="1365580"/>
                  </a:lnTo>
                  <a:lnTo>
                    <a:pt x="1069174" y="1356296"/>
                  </a:lnTo>
                  <a:lnTo>
                    <a:pt x="1069174" y="1347025"/>
                  </a:lnTo>
                  <a:close/>
                </a:path>
                <a:path w="1161414" h="2039620">
                  <a:moveTo>
                    <a:pt x="1158417" y="7518"/>
                  </a:moveTo>
                  <a:lnTo>
                    <a:pt x="1150912" y="0"/>
                  </a:lnTo>
                  <a:lnTo>
                    <a:pt x="1132357" y="0"/>
                  </a:lnTo>
                  <a:lnTo>
                    <a:pt x="1124826" y="7518"/>
                  </a:lnTo>
                  <a:lnTo>
                    <a:pt x="1124826" y="26073"/>
                  </a:lnTo>
                  <a:lnTo>
                    <a:pt x="1132357" y="33591"/>
                  </a:lnTo>
                  <a:lnTo>
                    <a:pt x="1150912" y="33591"/>
                  </a:lnTo>
                  <a:lnTo>
                    <a:pt x="1158417" y="26073"/>
                  </a:lnTo>
                  <a:lnTo>
                    <a:pt x="1158417" y="16802"/>
                  </a:lnTo>
                  <a:lnTo>
                    <a:pt x="1158417" y="7518"/>
                  </a:lnTo>
                  <a:close/>
                </a:path>
                <a:path w="1161414" h="2039620">
                  <a:moveTo>
                    <a:pt x="1159065" y="1679282"/>
                  </a:moveTo>
                  <a:lnTo>
                    <a:pt x="1151547" y="1671764"/>
                  </a:lnTo>
                  <a:lnTo>
                    <a:pt x="1133005" y="1671764"/>
                  </a:lnTo>
                  <a:lnTo>
                    <a:pt x="1125486" y="1679282"/>
                  </a:lnTo>
                  <a:lnTo>
                    <a:pt x="1125486" y="1697837"/>
                  </a:lnTo>
                  <a:lnTo>
                    <a:pt x="1133005" y="1705368"/>
                  </a:lnTo>
                  <a:lnTo>
                    <a:pt x="1151547" y="1705368"/>
                  </a:lnTo>
                  <a:lnTo>
                    <a:pt x="1159065" y="1697837"/>
                  </a:lnTo>
                  <a:lnTo>
                    <a:pt x="1159065" y="1688566"/>
                  </a:lnTo>
                  <a:lnTo>
                    <a:pt x="1159065" y="1679282"/>
                  </a:lnTo>
                  <a:close/>
                </a:path>
                <a:path w="1161414" h="2039620">
                  <a:moveTo>
                    <a:pt x="1159065" y="1348968"/>
                  </a:moveTo>
                  <a:lnTo>
                    <a:pt x="1151547" y="1341450"/>
                  </a:lnTo>
                  <a:lnTo>
                    <a:pt x="1133005" y="1341450"/>
                  </a:lnTo>
                  <a:lnTo>
                    <a:pt x="1125486" y="1348968"/>
                  </a:lnTo>
                  <a:lnTo>
                    <a:pt x="1125486" y="1367523"/>
                  </a:lnTo>
                  <a:lnTo>
                    <a:pt x="1133005" y="1375054"/>
                  </a:lnTo>
                  <a:lnTo>
                    <a:pt x="1151547" y="1375054"/>
                  </a:lnTo>
                  <a:lnTo>
                    <a:pt x="1159065" y="1367523"/>
                  </a:lnTo>
                  <a:lnTo>
                    <a:pt x="1159065" y="1358252"/>
                  </a:lnTo>
                  <a:lnTo>
                    <a:pt x="1159065" y="1348968"/>
                  </a:lnTo>
                  <a:close/>
                </a:path>
                <a:path w="1161414" h="2039620">
                  <a:moveTo>
                    <a:pt x="1161046" y="669442"/>
                  </a:moveTo>
                  <a:lnTo>
                    <a:pt x="1153515" y="661924"/>
                  </a:lnTo>
                  <a:lnTo>
                    <a:pt x="1134960" y="661924"/>
                  </a:lnTo>
                  <a:lnTo>
                    <a:pt x="1127429" y="669442"/>
                  </a:lnTo>
                  <a:lnTo>
                    <a:pt x="1127429" y="687997"/>
                  </a:lnTo>
                  <a:lnTo>
                    <a:pt x="1134960" y="695515"/>
                  </a:lnTo>
                  <a:lnTo>
                    <a:pt x="1153515" y="695515"/>
                  </a:lnTo>
                  <a:lnTo>
                    <a:pt x="1161046" y="687997"/>
                  </a:lnTo>
                  <a:lnTo>
                    <a:pt x="1161046" y="678726"/>
                  </a:lnTo>
                  <a:lnTo>
                    <a:pt x="1161046" y="669442"/>
                  </a:lnTo>
                  <a:close/>
                </a:path>
                <a:path w="1161414" h="2039620">
                  <a:moveTo>
                    <a:pt x="1161046" y="335876"/>
                  </a:moveTo>
                  <a:lnTo>
                    <a:pt x="1153515" y="328358"/>
                  </a:lnTo>
                  <a:lnTo>
                    <a:pt x="1134960" y="328358"/>
                  </a:lnTo>
                  <a:lnTo>
                    <a:pt x="1127429" y="335876"/>
                  </a:lnTo>
                  <a:lnTo>
                    <a:pt x="1127429" y="354431"/>
                  </a:lnTo>
                  <a:lnTo>
                    <a:pt x="1134960" y="361950"/>
                  </a:lnTo>
                  <a:lnTo>
                    <a:pt x="1153515" y="361950"/>
                  </a:lnTo>
                  <a:lnTo>
                    <a:pt x="1161046" y="354431"/>
                  </a:lnTo>
                  <a:lnTo>
                    <a:pt x="1161046" y="345160"/>
                  </a:lnTo>
                  <a:lnTo>
                    <a:pt x="1161046" y="335876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239414" y="7843532"/>
              <a:ext cx="41910" cy="156845"/>
            </a:xfrm>
            <a:custGeom>
              <a:avLst/>
              <a:gdLst/>
              <a:ahLst/>
              <a:cxnLst/>
              <a:rect l="l" t="t" r="r" b="b"/>
              <a:pathLst>
                <a:path w="41910" h="156845">
                  <a:moveTo>
                    <a:pt x="41706" y="0"/>
                  </a:moveTo>
                  <a:lnTo>
                    <a:pt x="13030" y="0"/>
                  </a:lnTo>
                  <a:lnTo>
                    <a:pt x="6515" y="0"/>
                  </a:lnTo>
                  <a:lnTo>
                    <a:pt x="0" y="0"/>
                  </a:lnTo>
                  <a:lnTo>
                    <a:pt x="0" y="156349"/>
                  </a:lnTo>
                  <a:lnTo>
                    <a:pt x="13030" y="156349"/>
                  </a:lnTo>
                  <a:lnTo>
                    <a:pt x="13030" y="13004"/>
                  </a:lnTo>
                  <a:lnTo>
                    <a:pt x="41706" y="13004"/>
                  </a:lnTo>
                  <a:lnTo>
                    <a:pt x="4170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169043" y="7142226"/>
              <a:ext cx="926465" cy="1368425"/>
            </a:xfrm>
            <a:custGeom>
              <a:avLst/>
              <a:gdLst/>
              <a:ahLst/>
              <a:cxnLst/>
              <a:rect l="l" t="t" r="r" b="b"/>
              <a:pathLst>
                <a:path w="926464" h="1368425">
                  <a:moveTo>
                    <a:pt x="35191" y="477177"/>
                  </a:moveTo>
                  <a:lnTo>
                    <a:pt x="0" y="477177"/>
                  </a:lnTo>
                  <a:lnTo>
                    <a:pt x="0" y="510400"/>
                  </a:lnTo>
                  <a:lnTo>
                    <a:pt x="35191" y="510400"/>
                  </a:lnTo>
                  <a:lnTo>
                    <a:pt x="35191" y="477177"/>
                  </a:lnTo>
                  <a:close/>
                </a:path>
                <a:path w="926464" h="1368425">
                  <a:moveTo>
                    <a:pt x="62699" y="1346987"/>
                  </a:moveTo>
                  <a:lnTo>
                    <a:pt x="56515" y="1340802"/>
                  </a:lnTo>
                  <a:lnTo>
                    <a:pt x="41249" y="1340802"/>
                  </a:lnTo>
                  <a:lnTo>
                    <a:pt x="35052" y="1346987"/>
                  </a:lnTo>
                  <a:lnTo>
                    <a:pt x="35052" y="1362252"/>
                  </a:lnTo>
                  <a:lnTo>
                    <a:pt x="41249" y="1368425"/>
                  </a:lnTo>
                  <a:lnTo>
                    <a:pt x="56515" y="1368425"/>
                  </a:lnTo>
                  <a:lnTo>
                    <a:pt x="62699" y="1362252"/>
                  </a:lnTo>
                  <a:lnTo>
                    <a:pt x="62699" y="1354607"/>
                  </a:lnTo>
                  <a:lnTo>
                    <a:pt x="62699" y="1346987"/>
                  </a:lnTo>
                  <a:close/>
                </a:path>
                <a:path w="926464" h="1368425">
                  <a:moveTo>
                    <a:pt x="62699" y="6172"/>
                  </a:moveTo>
                  <a:lnTo>
                    <a:pt x="56515" y="0"/>
                  </a:lnTo>
                  <a:lnTo>
                    <a:pt x="41249" y="0"/>
                  </a:lnTo>
                  <a:lnTo>
                    <a:pt x="35052" y="6172"/>
                  </a:lnTo>
                  <a:lnTo>
                    <a:pt x="35052" y="21450"/>
                  </a:lnTo>
                  <a:lnTo>
                    <a:pt x="41249" y="27635"/>
                  </a:lnTo>
                  <a:lnTo>
                    <a:pt x="56515" y="27635"/>
                  </a:lnTo>
                  <a:lnTo>
                    <a:pt x="62699" y="21450"/>
                  </a:lnTo>
                  <a:lnTo>
                    <a:pt x="62699" y="13804"/>
                  </a:lnTo>
                  <a:lnTo>
                    <a:pt x="62699" y="6172"/>
                  </a:lnTo>
                  <a:close/>
                </a:path>
                <a:path w="926464" h="1368425">
                  <a:moveTo>
                    <a:pt x="922020" y="1026388"/>
                  </a:moveTo>
                  <a:lnTo>
                    <a:pt x="920064" y="1016711"/>
                  </a:lnTo>
                  <a:lnTo>
                    <a:pt x="914730" y="1008811"/>
                  </a:lnTo>
                  <a:lnTo>
                    <a:pt x="906818" y="1003490"/>
                  </a:lnTo>
                  <a:lnTo>
                    <a:pt x="897140" y="1001534"/>
                  </a:lnTo>
                  <a:lnTo>
                    <a:pt x="887450" y="1003490"/>
                  </a:lnTo>
                  <a:lnTo>
                    <a:pt x="879551" y="1008811"/>
                  </a:lnTo>
                  <a:lnTo>
                    <a:pt x="874217" y="1016711"/>
                  </a:lnTo>
                  <a:lnTo>
                    <a:pt x="872274" y="1026388"/>
                  </a:lnTo>
                  <a:lnTo>
                    <a:pt x="874217" y="1036078"/>
                  </a:lnTo>
                  <a:lnTo>
                    <a:pt x="879551" y="1043990"/>
                  </a:lnTo>
                  <a:lnTo>
                    <a:pt x="887450" y="1049324"/>
                  </a:lnTo>
                  <a:lnTo>
                    <a:pt x="897140" y="1051280"/>
                  </a:lnTo>
                  <a:lnTo>
                    <a:pt x="906818" y="1049324"/>
                  </a:lnTo>
                  <a:lnTo>
                    <a:pt x="914730" y="1043990"/>
                  </a:lnTo>
                  <a:lnTo>
                    <a:pt x="920064" y="1036078"/>
                  </a:lnTo>
                  <a:lnTo>
                    <a:pt x="922020" y="1026388"/>
                  </a:lnTo>
                  <a:close/>
                </a:path>
                <a:path w="926464" h="1368425">
                  <a:moveTo>
                    <a:pt x="925931" y="678497"/>
                  </a:moveTo>
                  <a:lnTo>
                    <a:pt x="923975" y="668807"/>
                  </a:lnTo>
                  <a:lnTo>
                    <a:pt x="918641" y="660895"/>
                  </a:lnTo>
                  <a:lnTo>
                    <a:pt x="910742" y="655561"/>
                  </a:lnTo>
                  <a:lnTo>
                    <a:pt x="901065" y="653605"/>
                  </a:lnTo>
                  <a:lnTo>
                    <a:pt x="891362" y="655561"/>
                  </a:lnTo>
                  <a:lnTo>
                    <a:pt x="883450" y="660895"/>
                  </a:lnTo>
                  <a:lnTo>
                    <a:pt x="878116" y="668807"/>
                  </a:lnTo>
                  <a:lnTo>
                    <a:pt x="876173" y="678497"/>
                  </a:lnTo>
                  <a:lnTo>
                    <a:pt x="878116" y="688174"/>
                  </a:lnTo>
                  <a:lnTo>
                    <a:pt x="883450" y="696074"/>
                  </a:lnTo>
                  <a:lnTo>
                    <a:pt x="891362" y="701408"/>
                  </a:lnTo>
                  <a:lnTo>
                    <a:pt x="901065" y="703351"/>
                  </a:lnTo>
                  <a:lnTo>
                    <a:pt x="910742" y="701408"/>
                  </a:lnTo>
                  <a:lnTo>
                    <a:pt x="918641" y="696074"/>
                  </a:lnTo>
                  <a:lnTo>
                    <a:pt x="923975" y="688174"/>
                  </a:lnTo>
                  <a:lnTo>
                    <a:pt x="925931" y="678497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075950" y="6691655"/>
              <a:ext cx="128270" cy="55244"/>
            </a:xfrm>
            <a:custGeom>
              <a:avLst/>
              <a:gdLst/>
              <a:ahLst/>
              <a:cxnLst/>
              <a:rect l="l" t="t" r="r" b="b"/>
              <a:pathLst>
                <a:path w="128270" h="55245">
                  <a:moveTo>
                    <a:pt x="127698" y="0"/>
                  </a:moveTo>
                  <a:lnTo>
                    <a:pt x="18237" y="0"/>
                  </a:lnTo>
                  <a:lnTo>
                    <a:pt x="0" y="54724"/>
                  </a:lnTo>
                  <a:lnTo>
                    <a:pt x="127698" y="54724"/>
                  </a:lnTo>
                  <a:lnTo>
                    <a:pt x="12769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194213" y="7816812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4">
                  <a:moveTo>
                    <a:pt x="9778" y="0"/>
                  </a:moveTo>
                  <a:lnTo>
                    <a:pt x="0" y="0"/>
                  </a:lnTo>
                  <a:lnTo>
                    <a:pt x="0" y="7823"/>
                  </a:lnTo>
                  <a:lnTo>
                    <a:pt x="9778" y="7823"/>
                  </a:lnTo>
                  <a:lnTo>
                    <a:pt x="97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194213" y="7816812"/>
              <a:ext cx="10160" cy="8255"/>
            </a:xfrm>
            <a:custGeom>
              <a:avLst/>
              <a:gdLst/>
              <a:ahLst/>
              <a:cxnLst/>
              <a:rect l="l" t="t" r="r" b="b"/>
              <a:pathLst>
                <a:path w="10160" h="8254">
                  <a:moveTo>
                    <a:pt x="9779" y="7823"/>
                  </a:moveTo>
                  <a:lnTo>
                    <a:pt x="0" y="7823"/>
                  </a:lnTo>
                  <a:lnTo>
                    <a:pt x="0" y="0"/>
                  </a:lnTo>
                  <a:lnTo>
                    <a:pt x="9779" y="0"/>
                  </a:lnTo>
                  <a:lnTo>
                    <a:pt x="9779" y="782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019918" y="7069518"/>
              <a:ext cx="46355" cy="425450"/>
            </a:xfrm>
            <a:custGeom>
              <a:avLst/>
              <a:gdLst/>
              <a:ahLst/>
              <a:cxnLst/>
              <a:rect l="l" t="t" r="r" b="b"/>
              <a:pathLst>
                <a:path w="46354" h="425450">
                  <a:moveTo>
                    <a:pt x="15633" y="330974"/>
                  </a:moveTo>
                  <a:lnTo>
                    <a:pt x="0" y="330974"/>
                  </a:lnTo>
                  <a:lnTo>
                    <a:pt x="0" y="370065"/>
                  </a:lnTo>
                  <a:lnTo>
                    <a:pt x="15633" y="370065"/>
                  </a:lnTo>
                  <a:lnTo>
                    <a:pt x="15633" y="330974"/>
                  </a:lnTo>
                  <a:close/>
                </a:path>
                <a:path w="46354" h="425450">
                  <a:moveTo>
                    <a:pt x="15633" y="0"/>
                  </a:moveTo>
                  <a:lnTo>
                    <a:pt x="0" y="0"/>
                  </a:lnTo>
                  <a:lnTo>
                    <a:pt x="0" y="39090"/>
                  </a:lnTo>
                  <a:lnTo>
                    <a:pt x="15633" y="39090"/>
                  </a:lnTo>
                  <a:lnTo>
                    <a:pt x="15633" y="0"/>
                  </a:lnTo>
                  <a:close/>
                </a:path>
                <a:path w="46354" h="425450">
                  <a:moveTo>
                    <a:pt x="30607" y="156768"/>
                  </a:moveTo>
                  <a:lnTo>
                    <a:pt x="25654" y="151828"/>
                  </a:lnTo>
                  <a:lnTo>
                    <a:pt x="13436" y="151828"/>
                  </a:lnTo>
                  <a:lnTo>
                    <a:pt x="8496" y="156768"/>
                  </a:lnTo>
                  <a:lnTo>
                    <a:pt x="8496" y="168986"/>
                  </a:lnTo>
                  <a:lnTo>
                    <a:pt x="13436" y="173939"/>
                  </a:lnTo>
                  <a:lnTo>
                    <a:pt x="25654" y="173939"/>
                  </a:lnTo>
                  <a:lnTo>
                    <a:pt x="30607" y="168986"/>
                  </a:lnTo>
                  <a:lnTo>
                    <a:pt x="30607" y="162877"/>
                  </a:lnTo>
                  <a:lnTo>
                    <a:pt x="30607" y="156768"/>
                  </a:lnTo>
                  <a:close/>
                </a:path>
                <a:path w="46354" h="425450">
                  <a:moveTo>
                    <a:pt x="44932" y="74688"/>
                  </a:moveTo>
                  <a:lnTo>
                    <a:pt x="39992" y="69735"/>
                  </a:lnTo>
                  <a:lnTo>
                    <a:pt x="27774" y="69735"/>
                  </a:lnTo>
                  <a:lnTo>
                    <a:pt x="22821" y="74688"/>
                  </a:lnTo>
                  <a:lnTo>
                    <a:pt x="22821" y="86906"/>
                  </a:lnTo>
                  <a:lnTo>
                    <a:pt x="27774" y="91846"/>
                  </a:lnTo>
                  <a:lnTo>
                    <a:pt x="39992" y="91846"/>
                  </a:lnTo>
                  <a:lnTo>
                    <a:pt x="44932" y="86906"/>
                  </a:lnTo>
                  <a:lnTo>
                    <a:pt x="44932" y="80797"/>
                  </a:lnTo>
                  <a:lnTo>
                    <a:pt x="44932" y="74688"/>
                  </a:lnTo>
                  <a:close/>
                </a:path>
                <a:path w="46354" h="425450">
                  <a:moveTo>
                    <a:pt x="46253" y="408254"/>
                  </a:moveTo>
                  <a:lnTo>
                    <a:pt x="41300" y="403313"/>
                  </a:lnTo>
                  <a:lnTo>
                    <a:pt x="29083" y="403313"/>
                  </a:lnTo>
                  <a:lnTo>
                    <a:pt x="24117" y="408254"/>
                  </a:lnTo>
                  <a:lnTo>
                    <a:pt x="24117" y="420471"/>
                  </a:lnTo>
                  <a:lnTo>
                    <a:pt x="29083" y="425424"/>
                  </a:lnTo>
                  <a:lnTo>
                    <a:pt x="41300" y="425424"/>
                  </a:lnTo>
                  <a:lnTo>
                    <a:pt x="46253" y="420471"/>
                  </a:lnTo>
                  <a:lnTo>
                    <a:pt x="46253" y="414362"/>
                  </a:lnTo>
                  <a:lnTo>
                    <a:pt x="46253" y="408254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467125" y="7839291"/>
              <a:ext cx="175260" cy="196850"/>
            </a:xfrm>
            <a:custGeom>
              <a:avLst/>
              <a:gdLst/>
              <a:ahLst/>
              <a:cxnLst/>
              <a:rect l="l" t="t" r="r" b="b"/>
              <a:pathLst>
                <a:path w="175260" h="196850">
                  <a:moveTo>
                    <a:pt x="172974" y="0"/>
                  </a:moveTo>
                  <a:lnTo>
                    <a:pt x="167106" y="0"/>
                  </a:lnTo>
                  <a:lnTo>
                    <a:pt x="7810" y="0"/>
                  </a:lnTo>
                  <a:lnTo>
                    <a:pt x="0" y="3898"/>
                  </a:lnTo>
                  <a:lnTo>
                    <a:pt x="0" y="196418"/>
                  </a:lnTo>
                  <a:lnTo>
                    <a:pt x="174929" y="196418"/>
                  </a:lnTo>
                  <a:lnTo>
                    <a:pt x="174929" y="6819"/>
                  </a:lnTo>
                  <a:lnTo>
                    <a:pt x="17297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321570" y="7564818"/>
              <a:ext cx="465455" cy="473709"/>
            </a:xfrm>
            <a:custGeom>
              <a:avLst/>
              <a:gdLst/>
              <a:ahLst/>
              <a:cxnLst/>
              <a:rect l="l" t="t" r="r" b="b"/>
              <a:pathLst>
                <a:path w="465454" h="473709">
                  <a:moveTo>
                    <a:pt x="463270" y="0"/>
                  </a:moveTo>
                  <a:lnTo>
                    <a:pt x="2806" y="0"/>
                  </a:lnTo>
                  <a:lnTo>
                    <a:pt x="2806" y="26466"/>
                  </a:lnTo>
                  <a:lnTo>
                    <a:pt x="0" y="26466"/>
                  </a:lnTo>
                  <a:lnTo>
                    <a:pt x="0" y="471157"/>
                  </a:lnTo>
                  <a:lnTo>
                    <a:pt x="2806" y="473011"/>
                  </a:lnTo>
                  <a:lnTo>
                    <a:pt x="2806" y="470890"/>
                  </a:lnTo>
                  <a:lnTo>
                    <a:pt x="145554" y="470890"/>
                  </a:lnTo>
                  <a:lnTo>
                    <a:pt x="145554" y="278371"/>
                  </a:lnTo>
                  <a:lnTo>
                    <a:pt x="153365" y="274472"/>
                  </a:lnTo>
                  <a:lnTo>
                    <a:pt x="318528" y="274472"/>
                  </a:lnTo>
                  <a:lnTo>
                    <a:pt x="320484" y="281292"/>
                  </a:lnTo>
                  <a:lnTo>
                    <a:pt x="320484" y="470890"/>
                  </a:lnTo>
                  <a:lnTo>
                    <a:pt x="463156" y="470890"/>
                  </a:lnTo>
                  <a:lnTo>
                    <a:pt x="463156" y="473316"/>
                  </a:lnTo>
                  <a:lnTo>
                    <a:pt x="465112" y="470890"/>
                  </a:lnTo>
                  <a:lnTo>
                    <a:pt x="465112" y="23304"/>
                  </a:lnTo>
                  <a:lnTo>
                    <a:pt x="463270" y="23469"/>
                  </a:lnTo>
                  <a:lnTo>
                    <a:pt x="4632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357016" y="7473632"/>
              <a:ext cx="629285" cy="940435"/>
            </a:xfrm>
            <a:custGeom>
              <a:avLst/>
              <a:gdLst/>
              <a:ahLst/>
              <a:cxnLst/>
              <a:rect l="l" t="t" r="r" b="b"/>
              <a:pathLst>
                <a:path w="629285" h="940434">
                  <a:moveTo>
                    <a:pt x="81762" y="770077"/>
                  </a:moveTo>
                  <a:lnTo>
                    <a:pt x="6197" y="770077"/>
                  </a:lnTo>
                  <a:lnTo>
                    <a:pt x="6197" y="844181"/>
                  </a:lnTo>
                  <a:lnTo>
                    <a:pt x="81762" y="844181"/>
                  </a:lnTo>
                  <a:lnTo>
                    <a:pt x="81762" y="770077"/>
                  </a:lnTo>
                  <a:close/>
                </a:path>
                <a:path w="629285" h="940434">
                  <a:moveTo>
                    <a:pt x="91198" y="858456"/>
                  </a:moveTo>
                  <a:lnTo>
                    <a:pt x="0" y="858456"/>
                  </a:lnTo>
                  <a:lnTo>
                    <a:pt x="0" y="940054"/>
                  </a:lnTo>
                  <a:lnTo>
                    <a:pt x="91198" y="940054"/>
                  </a:lnTo>
                  <a:lnTo>
                    <a:pt x="91198" y="858456"/>
                  </a:lnTo>
                  <a:close/>
                </a:path>
                <a:path w="629285" h="940434">
                  <a:moveTo>
                    <a:pt x="628789" y="0"/>
                  </a:moveTo>
                  <a:lnTo>
                    <a:pt x="480174" y="0"/>
                  </a:lnTo>
                  <a:lnTo>
                    <a:pt x="480174" y="60236"/>
                  </a:lnTo>
                  <a:lnTo>
                    <a:pt x="628789" y="60236"/>
                  </a:lnTo>
                  <a:lnTo>
                    <a:pt x="62878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357029" y="8317814"/>
              <a:ext cx="91440" cy="14604"/>
            </a:xfrm>
            <a:custGeom>
              <a:avLst/>
              <a:gdLst/>
              <a:ahLst/>
              <a:cxnLst/>
              <a:rect l="l" t="t" r="r" b="b"/>
              <a:pathLst>
                <a:path w="91439" h="14604">
                  <a:moveTo>
                    <a:pt x="81749" y="0"/>
                  </a:moveTo>
                  <a:lnTo>
                    <a:pt x="6197" y="0"/>
                  </a:lnTo>
                  <a:lnTo>
                    <a:pt x="0" y="14262"/>
                  </a:lnTo>
                  <a:lnTo>
                    <a:pt x="91185" y="14262"/>
                  </a:lnTo>
                  <a:lnTo>
                    <a:pt x="8174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501695" y="8243125"/>
              <a:ext cx="393065" cy="183515"/>
            </a:xfrm>
            <a:custGeom>
              <a:avLst/>
              <a:gdLst/>
              <a:ahLst/>
              <a:cxnLst/>
              <a:rect l="l" t="t" r="r" b="b"/>
              <a:pathLst>
                <a:path w="393064" h="183515">
                  <a:moveTo>
                    <a:pt x="392493" y="162001"/>
                  </a:moveTo>
                  <a:lnTo>
                    <a:pt x="389559" y="76962"/>
                  </a:lnTo>
                  <a:lnTo>
                    <a:pt x="370014" y="76962"/>
                  </a:lnTo>
                  <a:lnTo>
                    <a:pt x="368058" y="82829"/>
                  </a:lnTo>
                  <a:lnTo>
                    <a:pt x="361226" y="84797"/>
                  </a:lnTo>
                  <a:lnTo>
                    <a:pt x="354380" y="84797"/>
                  </a:lnTo>
                  <a:lnTo>
                    <a:pt x="246900" y="92202"/>
                  </a:lnTo>
                  <a:lnTo>
                    <a:pt x="241020" y="92608"/>
                  </a:lnTo>
                  <a:lnTo>
                    <a:pt x="240030" y="92913"/>
                  </a:lnTo>
                  <a:lnTo>
                    <a:pt x="240030" y="91922"/>
                  </a:lnTo>
                  <a:lnTo>
                    <a:pt x="240030" y="81851"/>
                  </a:lnTo>
                  <a:lnTo>
                    <a:pt x="240030" y="79908"/>
                  </a:lnTo>
                  <a:lnTo>
                    <a:pt x="240030" y="72059"/>
                  </a:lnTo>
                  <a:lnTo>
                    <a:pt x="240030" y="0"/>
                  </a:lnTo>
                  <a:lnTo>
                    <a:pt x="150850" y="0"/>
                  </a:lnTo>
                  <a:lnTo>
                    <a:pt x="150850" y="72059"/>
                  </a:lnTo>
                  <a:lnTo>
                    <a:pt x="91643" y="72059"/>
                  </a:lnTo>
                  <a:lnTo>
                    <a:pt x="91567" y="71107"/>
                  </a:lnTo>
                  <a:lnTo>
                    <a:pt x="91490" y="1689"/>
                  </a:lnTo>
                  <a:lnTo>
                    <a:pt x="91490" y="75984"/>
                  </a:lnTo>
                  <a:lnTo>
                    <a:pt x="88011" y="162001"/>
                  </a:lnTo>
                  <a:lnTo>
                    <a:pt x="87934" y="163855"/>
                  </a:lnTo>
                  <a:lnTo>
                    <a:pt x="91490" y="75984"/>
                  </a:lnTo>
                  <a:lnTo>
                    <a:pt x="91490" y="1689"/>
                  </a:lnTo>
                  <a:lnTo>
                    <a:pt x="0" y="1689"/>
                  </a:lnTo>
                  <a:lnTo>
                    <a:pt x="0" y="163944"/>
                  </a:lnTo>
                  <a:lnTo>
                    <a:pt x="5740" y="163944"/>
                  </a:lnTo>
                  <a:lnTo>
                    <a:pt x="5499" y="168846"/>
                  </a:lnTo>
                  <a:lnTo>
                    <a:pt x="87579" y="172745"/>
                  </a:lnTo>
                  <a:lnTo>
                    <a:pt x="87934" y="163944"/>
                  </a:lnTo>
                  <a:lnTo>
                    <a:pt x="99085" y="163944"/>
                  </a:lnTo>
                  <a:lnTo>
                    <a:pt x="98996" y="162966"/>
                  </a:lnTo>
                  <a:lnTo>
                    <a:pt x="144678" y="162966"/>
                  </a:lnTo>
                  <a:lnTo>
                    <a:pt x="144678" y="178460"/>
                  </a:lnTo>
                  <a:lnTo>
                    <a:pt x="157949" y="180581"/>
                  </a:lnTo>
                  <a:lnTo>
                    <a:pt x="157949" y="183489"/>
                  </a:lnTo>
                  <a:lnTo>
                    <a:pt x="249783" y="181800"/>
                  </a:lnTo>
                  <a:lnTo>
                    <a:pt x="370992" y="179590"/>
                  </a:lnTo>
                  <a:lnTo>
                    <a:pt x="379844" y="178079"/>
                  </a:lnTo>
                  <a:lnTo>
                    <a:pt x="386867" y="174828"/>
                  </a:lnTo>
                  <a:lnTo>
                    <a:pt x="391325" y="169557"/>
                  </a:lnTo>
                  <a:lnTo>
                    <a:pt x="392493" y="162001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442690" y="7638948"/>
              <a:ext cx="543560" cy="784225"/>
            </a:xfrm>
            <a:custGeom>
              <a:avLst/>
              <a:gdLst/>
              <a:ahLst/>
              <a:cxnLst/>
              <a:rect l="l" t="t" r="r" b="b"/>
              <a:pathLst>
                <a:path w="543560" h="784225">
                  <a:moveTo>
                    <a:pt x="58635" y="672350"/>
                  </a:moveTo>
                  <a:lnTo>
                    <a:pt x="42024" y="672350"/>
                  </a:lnTo>
                  <a:lnTo>
                    <a:pt x="40068" y="682129"/>
                  </a:lnTo>
                  <a:lnTo>
                    <a:pt x="0" y="682129"/>
                  </a:lnTo>
                  <a:lnTo>
                    <a:pt x="5524" y="693127"/>
                  </a:lnTo>
                  <a:lnTo>
                    <a:pt x="5524" y="774966"/>
                  </a:lnTo>
                  <a:lnTo>
                    <a:pt x="977" y="774966"/>
                  </a:lnTo>
                  <a:lnTo>
                    <a:pt x="977" y="783767"/>
                  </a:lnTo>
                  <a:lnTo>
                    <a:pt x="40678" y="763371"/>
                  </a:lnTo>
                  <a:lnTo>
                    <a:pt x="45935" y="745655"/>
                  </a:lnTo>
                  <a:lnTo>
                    <a:pt x="41046" y="745655"/>
                  </a:lnTo>
                  <a:lnTo>
                    <a:pt x="58635" y="744664"/>
                  </a:lnTo>
                  <a:lnTo>
                    <a:pt x="58635" y="672350"/>
                  </a:lnTo>
                  <a:close/>
                </a:path>
                <a:path w="543560" h="784225">
                  <a:moveTo>
                    <a:pt x="543356" y="358330"/>
                  </a:moveTo>
                  <a:lnTo>
                    <a:pt x="540753" y="353098"/>
                  </a:lnTo>
                  <a:lnTo>
                    <a:pt x="534225" y="353098"/>
                  </a:lnTo>
                  <a:lnTo>
                    <a:pt x="534225" y="142011"/>
                  </a:lnTo>
                  <a:lnTo>
                    <a:pt x="535203" y="125247"/>
                  </a:lnTo>
                  <a:lnTo>
                    <a:pt x="536422" y="110705"/>
                  </a:lnTo>
                  <a:lnTo>
                    <a:pt x="538149" y="97726"/>
                  </a:lnTo>
                  <a:lnTo>
                    <a:pt x="538949" y="88341"/>
                  </a:lnTo>
                  <a:lnTo>
                    <a:pt x="537819" y="81280"/>
                  </a:lnTo>
                  <a:lnTo>
                    <a:pt x="535203" y="75920"/>
                  </a:lnTo>
                  <a:lnTo>
                    <a:pt x="531634" y="71653"/>
                  </a:lnTo>
                  <a:lnTo>
                    <a:pt x="522516" y="63842"/>
                  </a:lnTo>
                  <a:lnTo>
                    <a:pt x="522516" y="16929"/>
                  </a:lnTo>
                  <a:lnTo>
                    <a:pt x="505561" y="0"/>
                  </a:lnTo>
                  <a:lnTo>
                    <a:pt x="435203" y="449541"/>
                  </a:lnTo>
                  <a:lnTo>
                    <a:pt x="458660" y="469074"/>
                  </a:lnTo>
                  <a:lnTo>
                    <a:pt x="462572" y="472998"/>
                  </a:lnTo>
                  <a:lnTo>
                    <a:pt x="467779" y="474281"/>
                  </a:lnTo>
                  <a:lnTo>
                    <a:pt x="540753" y="474281"/>
                  </a:lnTo>
                  <a:lnTo>
                    <a:pt x="543356" y="462572"/>
                  </a:lnTo>
                  <a:lnTo>
                    <a:pt x="543356" y="35833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842715" y="7598549"/>
              <a:ext cx="170815" cy="568325"/>
            </a:xfrm>
            <a:custGeom>
              <a:avLst/>
              <a:gdLst/>
              <a:ahLst/>
              <a:cxnLst/>
              <a:rect l="l" t="t" r="r" b="b"/>
              <a:pathLst>
                <a:path w="170814" h="568325">
                  <a:moveTo>
                    <a:pt x="170688" y="287464"/>
                  </a:moveTo>
                  <a:lnTo>
                    <a:pt x="149847" y="292506"/>
                  </a:lnTo>
                  <a:lnTo>
                    <a:pt x="149847" y="539457"/>
                  </a:lnTo>
                  <a:lnTo>
                    <a:pt x="149847" y="545947"/>
                  </a:lnTo>
                  <a:lnTo>
                    <a:pt x="147243" y="547268"/>
                  </a:lnTo>
                  <a:lnTo>
                    <a:pt x="0" y="547268"/>
                  </a:lnTo>
                  <a:lnTo>
                    <a:pt x="1308" y="553783"/>
                  </a:lnTo>
                  <a:lnTo>
                    <a:pt x="7823" y="560298"/>
                  </a:lnTo>
                  <a:lnTo>
                    <a:pt x="143332" y="560298"/>
                  </a:lnTo>
                  <a:lnTo>
                    <a:pt x="143332" y="568109"/>
                  </a:lnTo>
                  <a:lnTo>
                    <a:pt x="151993" y="565467"/>
                  </a:lnTo>
                  <a:lnTo>
                    <a:pt x="160909" y="558673"/>
                  </a:lnTo>
                  <a:lnTo>
                    <a:pt x="167868" y="549440"/>
                  </a:lnTo>
                  <a:lnTo>
                    <a:pt x="170688" y="539457"/>
                  </a:lnTo>
                  <a:lnTo>
                    <a:pt x="170688" y="287464"/>
                  </a:lnTo>
                  <a:close/>
                </a:path>
                <a:path w="170814" h="568325">
                  <a:moveTo>
                    <a:pt x="170688" y="0"/>
                  </a:moveTo>
                  <a:lnTo>
                    <a:pt x="149834" y="0"/>
                  </a:lnTo>
                  <a:lnTo>
                    <a:pt x="149834" y="269087"/>
                  </a:lnTo>
                  <a:lnTo>
                    <a:pt x="170688" y="269087"/>
                  </a:lnTo>
                  <a:lnTo>
                    <a:pt x="17068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274733" y="7936014"/>
              <a:ext cx="554990" cy="81280"/>
            </a:xfrm>
            <a:custGeom>
              <a:avLst/>
              <a:gdLst/>
              <a:ahLst/>
              <a:cxnLst/>
              <a:rect l="l" t="t" r="r" b="b"/>
              <a:pathLst>
                <a:path w="554989" h="81279">
                  <a:moveTo>
                    <a:pt x="1816" y="0"/>
                  </a:moveTo>
                  <a:lnTo>
                    <a:pt x="0" y="81127"/>
                  </a:lnTo>
                  <a:lnTo>
                    <a:pt x="1816" y="6540"/>
                  </a:lnTo>
                  <a:lnTo>
                    <a:pt x="5758" y="12795"/>
                  </a:lnTo>
                  <a:lnTo>
                    <a:pt x="11349" y="17035"/>
                  </a:lnTo>
                  <a:lnTo>
                    <a:pt x="18037" y="19443"/>
                  </a:lnTo>
                  <a:lnTo>
                    <a:pt x="25273" y="20205"/>
                  </a:lnTo>
                  <a:lnTo>
                    <a:pt x="554951" y="20205"/>
                  </a:lnTo>
                  <a:lnTo>
                    <a:pt x="554951" y="12217"/>
                  </a:lnTo>
                  <a:lnTo>
                    <a:pt x="25273" y="12217"/>
                  </a:lnTo>
                  <a:lnTo>
                    <a:pt x="18037" y="12306"/>
                  </a:lnTo>
                  <a:lnTo>
                    <a:pt x="11349" y="10333"/>
                  </a:lnTo>
                  <a:lnTo>
                    <a:pt x="5758" y="6247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274733" y="7942555"/>
              <a:ext cx="554990" cy="95250"/>
            </a:xfrm>
            <a:custGeom>
              <a:avLst/>
              <a:gdLst/>
              <a:ahLst/>
              <a:cxnLst/>
              <a:rect l="l" t="t" r="r" b="b"/>
              <a:pathLst>
                <a:path w="554989" h="95250">
                  <a:moveTo>
                    <a:pt x="1816" y="0"/>
                  </a:moveTo>
                  <a:lnTo>
                    <a:pt x="0" y="74587"/>
                  </a:lnTo>
                  <a:lnTo>
                    <a:pt x="23317" y="95110"/>
                  </a:lnTo>
                  <a:lnTo>
                    <a:pt x="554951" y="95110"/>
                  </a:lnTo>
                  <a:lnTo>
                    <a:pt x="554951" y="13665"/>
                  </a:lnTo>
                  <a:lnTo>
                    <a:pt x="25273" y="13665"/>
                  </a:lnTo>
                  <a:lnTo>
                    <a:pt x="18037" y="12903"/>
                  </a:lnTo>
                  <a:lnTo>
                    <a:pt x="11349" y="10494"/>
                  </a:lnTo>
                  <a:lnTo>
                    <a:pt x="5758" y="6255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276549" y="7877391"/>
              <a:ext cx="29845" cy="73025"/>
            </a:xfrm>
            <a:custGeom>
              <a:avLst/>
              <a:gdLst/>
              <a:ahLst/>
              <a:cxnLst/>
              <a:rect l="l" t="t" r="r" b="b"/>
              <a:pathLst>
                <a:path w="29845" h="73025">
                  <a:moveTo>
                    <a:pt x="29324" y="0"/>
                  </a:moveTo>
                  <a:lnTo>
                    <a:pt x="22809" y="0"/>
                  </a:lnTo>
                  <a:lnTo>
                    <a:pt x="0" y="58623"/>
                  </a:lnTo>
                  <a:lnTo>
                    <a:pt x="3039" y="63505"/>
                  </a:lnTo>
                  <a:lnTo>
                    <a:pt x="8550" y="68143"/>
                  </a:lnTo>
                  <a:lnTo>
                    <a:pt x="15294" y="71469"/>
                  </a:lnTo>
                  <a:lnTo>
                    <a:pt x="22034" y="72415"/>
                  </a:lnTo>
                  <a:lnTo>
                    <a:pt x="15125" y="70053"/>
                  </a:lnTo>
                  <a:lnTo>
                    <a:pt x="8229" y="64223"/>
                  </a:lnTo>
                  <a:lnTo>
                    <a:pt x="6845" y="59613"/>
                  </a:lnTo>
                  <a:lnTo>
                    <a:pt x="29324" y="1816"/>
                  </a:lnTo>
                  <a:lnTo>
                    <a:pt x="29324" y="0"/>
                  </a:lnTo>
                  <a:close/>
                </a:path>
              </a:pathLst>
            </a:custGeom>
            <a:solidFill>
              <a:srgbClr val="D4D5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283394" y="7879207"/>
              <a:ext cx="26670" cy="71120"/>
            </a:xfrm>
            <a:custGeom>
              <a:avLst/>
              <a:gdLst/>
              <a:ahLst/>
              <a:cxnLst/>
              <a:rect l="l" t="t" r="r" b="b"/>
              <a:pathLst>
                <a:path w="26670" h="71120">
                  <a:moveTo>
                    <a:pt x="16364" y="70561"/>
                  </a:moveTo>
                  <a:lnTo>
                    <a:pt x="15659" y="70561"/>
                  </a:lnTo>
                  <a:lnTo>
                    <a:pt x="16167" y="70612"/>
                  </a:lnTo>
                  <a:lnTo>
                    <a:pt x="16364" y="70561"/>
                  </a:lnTo>
                  <a:close/>
                </a:path>
                <a:path w="26670" h="71120">
                  <a:moveTo>
                    <a:pt x="22478" y="0"/>
                  </a:moveTo>
                  <a:lnTo>
                    <a:pt x="0" y="57797"/>
                  </a:lnTo>
                  <a:lnTo>
                    <a:pt x="1384" y="62407"/>
                  </a:lnTo>
                  <a:lnTo>
                    <a:pt x="8280" y="68237"/>
                  </a:lnTo>
                  <a:lnTo>
                    <a:pt x="15189" y="70599"/>
                  </a:lnTo>
                  <a:lnTo>
                    <a:pt x="15659" y="70561"/>
                  </a:lnTo>
                  <a:lnTo>
                    <a:pt x="16364" y="70561"/>
                  </a:lnTo>
                  <a:lnTo>
                    <a:pt x="16611" y="70497"/>
                  </a:lnTo>
                  <a:lnTo>
                    <a:pt x="16611" y="60744"/>
                  </a:lnTo>
                  <a:lnTo>
                    <a:pt x="25082" y="60744"/>
                  </a:lnTo>
                  <a:lnTo>
                    <a:pt x="26390" y="54216"/>
                  </a:lnTo>
                  <a:lnTo>
                    <a:pt x="26390" y="43789"/>
                  </a:lnTo>
                  <a:lnTo>
                    <a:pt x="22478" y="34658"/>
                  </a:lnTo>
                  <a:lnTo>
                    <a:pt x="224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5" name="object 20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40392" y="8031162"/>
              <a:ext cx="83718" cy="197078"/>
            </a:xfrm>
            <a:prstGeom prst="rect">
              <a:avLst/>
            </a:prstGeom>
          </p:spPr>
        </p:pic>
        <p:sp>
          <p:nvSpPr>
            <p:cNvPr id="206" name="object 206"/>
            <p:cNvSpPr/>
            <p:nvPr/>
          </p:nvSpPr>
          <p:spPr>
            <a:xfrm>
              <a:off x="3324110" y="7844790"/>
              <a:ext cx="460375" cy="208915"/>
            </a:xfrm>
            <a:custGeom>
              <a:avLst/>
              <a:gdLst/>
              <a:ahLst/>
              <a:cxnLst/>
              <a:rect l="l" t="t" r="r" b="b"/>
              <a:pathLst>
                <a:path w="460375" h="208915">
                  <a:moveTo>
                    <a:pt x="330644" y="7620"/>
                  </a:moveTo>
                  <a:lnTo>
                    <a:pt x="329361" y="7620"/>
                  </a:lnTo>
                  <a:lnTo>
                    <a:pt x="329361" y="2540"/>
                  </a:lnTo>
                  <a:lnTo>
                    <a:pt x="322503" y="2540"/>
                  </a:lnTo>
                  <a:lnTo>
                    <a:pt x="322503" y="0"/>
                  </a:lnTo>
                  <a:lnTo>
                    <a:pt x="317944" y="0"/>
                  </a:lnTo>
                  <a:lnTo>
                    <a:pt x="317944" y="2540"/>
                  </a:lnTo>
                  <a:lnTo>
                    <a:pt x="317944" y="7620"/>
                  </a:lnTo>
                  <a:lnTo>
                    <a:pt x="317944" y="102870"/>
                  </a:lnTo>
                  <a:lnTo>
                    <a:pt x="330644" y="102870"/>
                  </a:lnTo>
                  <a:lnTo>
                    <a:pt x="330644" y="7620"/>
                  </a:lnTo>
                  <a:close/>
                </a:path>
                <a:path w="460375" h="208915">
                  <a:moveTo>
                    <a:pt x="459981" y="191566"/>
                  </a:moveTo>
                  <a:lnTo>
                    <a:pt x="0" y="191566"/>
                  </a:lnTo>
                  <a:lnTo>
                    <a:pt x="0" y="208521"/>
                  </a:lnTo>
                  <a:lnTo>
                    <a:pt x="459981" y="208521"/>
                  </a:lnTo>
                  <a:lnTo>
                    <a:pt x="459981" y="19156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324110" y="7588123"/>
              <a:ext cx="675640" cy="637540"/>
            </a:xfrm>
            <a:custGeom>
              <a:avLst/>
              <a:gdLst/>
              <a:ahLst/>
              <a:cxnLst/>
              <a:rect l="l" t="t" r="r" b="b"/>
              <a:pathLst>
                <a:path w="675639" h="637540">
                  <a:moveTo>
                    <a:pt x="459981" y="177215"/>
                  </a:moveTo>
                  <a:lnTo>
                    <a:pt x="0" y="177215"/>
                  </a:lnTo>
                  <a:lnTo>
                    <a:pt x="0" y="188937"/>
                  </a:lnTo>
                  <a:lnTo>
                    <a:pt x="459981" y="188937"/>
                  </a:lnTo>
                  <a:lnTo>
                    <a:pt x="459981" y="177215"/>
                  </a:lnTo>
                  <a:close/>
                </a:path>
                <a:path w="675639" h="637540">
                  <a:moveTo>
                    <a:pt x="459981" y="62547"/>
                  </a:moveTo>
                  <a:lnTo>
                    <a:pt x="0" y="62547"/>
                  </a:lnTo>
                  <a:lnTo>
                    <a:pt x="0" y="74282"/>
                  </a:lnTo>
                  <a:lnTo>
                    <a:pt x="459981" y="74282"/>
                  </a:lnTo>
                  <a:lnTo>
                    <a:pt x="459981" y="62547"/>
                  </a:lnTo>
                  <a:close/>
                </a:path>
                <a:path w="675639" h="637540">
                  <a:moveTo>
                    <a:pt x="482130" y="447586"/>
                  </a:moveTo>
                  <a:lnTo>
                    <a:pt x="460616" y="447586"/>
                  </a:lnTo>
                  <a:lnTo>
                    <a:pt x="460616" y="637184"/>
                  </a:lnTo>
                  <a:lnTo>
                    <a:pt x="482130" y="637184"/>
                  </a:lnTo>
                  <a:lnTo>
                    <a:pt x="482130" y="447586"/>
                  </a:lnTo>
                  <a:close/>
                </a:path>
                <a:path w="675639" h="637540">
                  <a:moveTo>
                    <a:pt x="483095" y="22479"/>
                  </a:moveTo>
                  <a:lnTo>
                    <a:pt x="460616" y="0"/>
                  </a:lnTo>
                  <a:lnTo>
                    <a:pt x="460616" y="359143"/>
                  </a:lnTo>
                  <a:lnTo>
                    <a:pt x="483095" y="359143"/>
                  </a:lnTo>
                  <a:lnTo>
                    <a:pt x="483095" y="22479"/>
                  </a:lnTo>
                  <a:close/>
                </a:path>
                <a:path w="675639" h="637540">
                  <a:moveTo>
                    <a:pt x="675627" y="570725"/>
                  </a:moveTo>
                  <a:lnTo>
                    <a:pt x="661936" y="570725"/>
                  </a:lnTo>
                  <a:lnTo>
                    <a:pt x="661936" y="619582"/>
                  </a:lnTo>
                  <a:lnTo>
                    <a:pt x="675627" y="619582"/>
                  </a:lnTo>
                  <a:lnTo>
                    <a:pt x="675627" y="570725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324123" y="7564666"/>
              <a:ext cx="460375" cy="10160"/>
            </a:xfrm>
            <a:custGeom>
              <a:avLst/>
              <a:gdLst/>
              <a:ahLst/>
              <a:cxnLst/>
              <a:rect l="l" t="t" r="r" b="b"/>
              <a:pathLst>
                <a:path w="460375" h="10159">
                  <a:moveTo>
                    <a:pt x="459968" y="0"/>
                  </a:moveTo>
                  <a:lnTo>
                    <a:pt x="0" y="0"/>
                  </a:lnTo>
                  <a:lnTo>
                    <a:pt x="0" y="9778"/>
                  </a:lnTo>
                  <a:lnTo>
                    <a:pt x="459968" y="9778"/>
                  </a:lnTo>
                  <a:lnTo>
                    <a:pt x="45996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324110" y="7574432"/>
              <a:ext cx="460375" cy="12700"/>
            </a:xfrm>
            <a:custGeom>
              <a:avLst/>
              <a:gdLst/>
              <a:ahLst/>
              <a:cxnLst/>
              <a:rect l="l" t="t" r="r" b="b"/>
              <a:pathLst>
                <a:path w="460375" h="12700">
                  <a:moveTo>
                    <a:pt x="459968" y="0"/>
                  </a:moveTo>
                  <a:lnTo>
                    <a:pt x="0" y="0"/>
                  </a:lnTo>
                  <a:lnTo>
                    <a:pt x="0" y="12395"/>
                  </a:lnTo>
                  <a:lnTo>
                    <a:pt x="459968" y="12395"/>
                  </a:lnTo>
                  <a:lnTo>
                    <a:pt x="45996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0" name="object 21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495128" y="7852410"/>
              <a:ext cx="117944" cy="96329"/>
            </a:xfrm>
            <a:prstGeom prst="rect">
              <a:avLst/>
            </a:prstGeom>
          </p:spPr>
        </p:pic>
        <p:sp>
          <p:nvSpPr>
            <p:cNvPr id="211" name="object 211"/>
            <p:cNvSpPr/>
            <p:nvPr/>
          </p:nvSpPr>
          <p:spPr>
            <a:xfrm>
              <a:off x="3498723" y="7985874"/>
              <a:ext cx="108585" cy="28575"/>
            </a:xfrm>
            <a:custGeom>
              <a:avLst/>
              <a:gdLst/>
              <a:ahLst/>
              <a:cxnLst/>
              <a:rect l="l" t="t" r="r" b="b"/>
              <a:pathLst>
                <a:path w="108585" h="28575">
                  <a:moveTo>
                    <a:pt x="108153" y="0"/>
                  </a:moveTo>
                  <a:lnTo>
                    <a:pt x="0" y="0"/>
                  </a:lnTo>
                  <a:lnTo>
                    <a:pt x="0" y="28333"/>
                  </a:lnTo>
                  <a:lnTo>
                    <a:pt x="108153" y="28333"/>
                  </a:lnTo>
                  <a:lnTo>
                    <a:pt x="1081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361893" y="7973060"/>
              <a:ext cx="421005" cy="452120"/>
            </a:xfrm>
            <a:custGeom>
              <a:avLst/>
              <a:gdLst/>
              <a:ahLst/>
              <a:cxnLst/>
              <a:rect l="l" t="t" r="r" b="b"/>
              <a:pathLst>
                <a:path w="421004" h="452120">
                  <a:moveTo>
                    <a:pt x="78181" y="269201"/>
                  </a:moveTo>
                  <a:lnTo>
                    <a:pt x="0" y="269201"/>
                  </a:lnTo>
                  <a:lnTo>
                    <a:pt x="0" y="290029"/>
                  </a:lnTo>
                  <a:lnTo>
                    <a:pt x="78181" y="290029"/>
                  </a:lnTo>
                  <a:lnTo>
                    <a:pt x="78181" y="269201"/>
                  </a:lnTo>
                  <a:close/>
                </a:path>
                <a:path w="421004" h="452120">
                  <a:moveTo>
                    <a:pt x="108153" y="379933"/>
                  </a:moveTo>
                  <a:lnTo>
                    <a:pt x="80797" y="347370"/>
                  </a:lnTo>
                  <a:lnTo>
                    <a:pt x="87325" y="359105"/>
                  </a:lnTo>
                  <a:lnTo>
                    <a:pt x="87325" y="438569"/>
                  </a:lnTo>
                  <a:lnTo>
                    <a:pt x="82105" y="442468"/>
                  </a:lnTo>
                  <a:lnTo>
                    <a:pt x="82105" y="449008"/>
                  </a:lnTo>
                  <a:lnTo>
                    <a:pt x="108153" y="439864"/>
                  </a:lnTo>
                  <a:lnTo>
                    <a:pt x="108153" y="379933"/>
                  </a:lnTo>
                  <a:close/>
                </a:path>
                <a:path w="421004" h="452120">
                  <a:moveTo>
                    <a:pt x="139433" y="339547"/>
                  </a:moveTo>
                  <a:lnTo>
                    <a:pt x="130314" y="339547"/>
                  </a:lnTo>
                  <a:lnTo>
                    <a:pt x="130314" y="408609"/>
                  </a:lnTo>
                  <a:lnTo>
                    <a:pt x="139433" y="408609"/>
                  </a:lnTo>
                  <a:lnTo>
                    <a:pt x="139433" y="339547"/>
                  </a:lnTo>
                  <a:close/>
                </a:path>
                <a:path w="421004" h="452120">
                  <a:moveTo>
                    <a:pt x="231940" y="269201"/>
                  </a:moveTo>
                  <a:lnTo>
                    <a:pt x="142036" y="269201"/>
                  </a:lnTo>
                  <a:lnTo>
                    <a:pt x="142036" y="290029"/>
                  </a:lnTo>
                  <a:lnTo>
                    <a:pt x="231940" y="290029"/>
                  </a:lnTo>
                  <a:lnTo>
                    <a:pt x="231940" y="269201"/>
                  </a:lnTo>
                  <a:close/>
                </a:path>
                <a:path w="421004" h="452120">
                  <a:moveTo>
                    <a:pt x="255397" y="376021"/>
                  </a:moveTo>
                  <a:lnTo>
                    <a:pt x="231952" y="344754"/>
                  </a:lnTo>
                  <a:lnTo>
                    <a:pt x="228041" y="433349"/>
                  </a:lnTo>
                  <a:lnTo>
                    <a:pt x="255397" y="433349"/>
                  </a:lnTo>
                  <a:lnTo>
                    <a:pt x="255397" y="376021"/>
                  </a:lnTo>
                  <a:close/>
                </a:path>
                <a:path w="421004" h="452120">
                  <a:moveTo>
                    <a:pt x="263220" y="0"/>
                  </a:moveTo>
                  <a:lnTo>
                    <a:pt x="109461" y="0"/>
                  </a:lnTo>
                  <a:lnTo>
                    <a:pt x="109461" y="12700"/>
                  </a:lnTo>
                  <a:lnTo>
                    <a:pt x="109461" y="40640"/>
                  </a:lnTo>
                  <a:lnTo>
                    <a:pt x="136829" y="40640"/>
                  </a:lnTo>
                  <a:lnTo>
                    <a:pt x="136829" y="12700"/>
                  </a:lnTo>
                  <a:lnTo>
                    <a:pt x="244983" y="12700"/>
                  </a:lnTo>
                  <a:lnTo>
                    <a:pt x="244983" y="40640"/>
                  </a:lnTo>
                  <a:lnTo>
                    <a:pt x="263220" y="40640"/>
                  </a:lnTo>
                  <a:lnTo>
                    <a:pt x="263220" y="12700"/>
                  </a:lnTo>
                  <a:lnTo>
                    <a:pt x="263220" y="0"/>
                  </a:lnTo>
                  <a:close/>
                </a:path>
                <a:path w="421004" h="452120">
                  <a:moveTo>
                    <a:pt x="381800" y="269201"/>
                  </a:moveTo>
                  <a:lnTo>
                    <a:pt x="291884" y="269201"/>
                  </a:lnTo>
                  <a:lnTo>
                    <a:pt x="291884" y="290029"/>
                  </a:lnTo>
                  <a:lnTo>
                    <a:pt x="381800" y="290029"/>
                  </a:lnTo>
                  <a:lnTo>
                    <a:pt x="381800" y="269201"/>
                  </a:lnTo>
                  <a:close/>
                </a:path>
                <a:path w="421004" h="452120">
                  <a:moveTo>
                    <a:pt x="420878" y="400786"/>
                  </a:moveTo>
                  <a:lnTo>
                    <a:pt x="387007" y="363004"/>
                  </a:lnTo>
                  <a:lnTo>
                    <a:pt x="388315" y="451612"/>
                  </a:lnTo>
                  <a:lnTo>
                    <a:pt x="420878" y="450291"/>
                  </a:lnTo>
                  <a:lnTo>
                    <a:pt x="420878" y="400786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388474" y="8471649"/>
              <a:ext cx="581660" cy="360045"/>
            </a:xfrm>
            <a:custGeom>
              <a:avLst/>
              <a:gdLst/>
              <a:ahLst/>
              <a:cxnLst/>
              <a:rect l="l" t="t" r="r" b="b"/>
              <a:pathLst>
                <a:path w="581660" h="360045">
                  <a:moveTo>
                    <a:pt x="43167" y="344385"/>
                  </a:moveTo>
                  <a:lnTo>
                    <a:pt x="40335" y="336321"/>
                  </a:lnTo>
                  <a:lnTo>
                    <a:pt x="34493" y="329120"/>
                  </a:lnTo>
                  <a:lnTo>
                    <a:pt x="26606" y="324269"/>
                  </a:lnTo>
                  <a:lnTo>
                    <a:pt x="18237" y="322491"/>
                  </a:lnTo>
                  <a:lnTo>
                    <a:pt x="10363" y="323850"/>
                  </a:lnTo>
                  <a:lnTo>
                    <a:pt x="3962" y="328358"/>
                  </a:lnTo>
                  <a:lnTo>
                    <a:pt x="317" y="335280"/>
                  </a:lnTo>
                  <a:lnTo>
                    <a:pt x="0" y="343268"/>
                  </a:lnTo>
                  <a:lnTo>
                    <a:pt x="2832" y="351332"/>
                  </a:lnTo>
                  <a:lnTo>
                    <a:pt x="8686" y="358508"/>
                  </a:lnTo>
                  <a:lnTo>
                    <a:pt x="9144" y="358902"/>
                  </a:lnTo>
                  <a:lnTo>
                    <a:pt x="9639" y="359181"/>
                  </a:lnTo>
                  <a:lnTo>
                    <a:pt x="10109" y="359562"/>
                  </a:lnTo>
                  <a:lnTo>
                    <a:pt x="38912" y="359562"/>
                  </a:lnTo>
                  <a:lnTo>
                    <a:pt x="39204" y="359283"/>
                  </a:lnTo>
                  <a:lnTo>
                    <a:pt x="42837" y="352361"/>
                  </a:lnTo>
                  <a:lnTo>
                    <a:pt x="43167" y="344385"/>
                  </a:lnTo>
                  <a:close/>
                </a:path>
                <a:path w="581660" h="360045">
                  <a:moveTo>
                    <a:pt x="43167" y="21894"/>
                  </a:moveTo>
                  <a:lnTo>
                    <a:pt x="40335" y="13830"/>
                  </a:lnTo>
                  <a:lnTo>
                    <a:pt x="34493" y="6642"/>
                  </a:lnTo>
                  <a:lnTo>
                    <a:pt x="26606" y="1778"/>
                  </a:lnTo>
                  <a:lnTo>
                    <a:pt x="18237" y="0"/>
                  </a:lnTo>
                  <a:lnTo>
                    <a:pt x="10363" y="1346"/>
                  </a:lnTo>
                  <a:lnTo>
                    <a:pt x="3962" y="5842"/>
                  </a:lnTo>
                  <a:lnTo>
                    <a:pt x="317" y="12788"/>
                  </a:lnTo>
                  <a:lnTo>
                    <a:pt x="0" y="20764"/>
                  </a:lnTo>
                  <a:lnTo>
                    <a:pt x="2832" y="28829"/>
                  </a:lnTo>
                  <a:lnTo>
                    <a:pt x="8686" y="36004"/>
                  </a:lnTo>
                  <a:lnTo>
                    <a:pt x="16548" y="40881"/>
                  </a:lnTo>
                  <a:lnTo>
                    <a:pt x="24917" y="42659"/>
                  </a:lnTo>
                  <a:lnTo>
                    <a:pt x="32791" y="41300"/>
                  </a:lnTo>
                  <a:lnTo>
                    <a:pt x="39204" y="36791"/>
                  </a:lnTo>
                  <a:lnTo>
                    <a:pt x="42837" y="29870"/>
                  </a:lnTo>
                  <a:lnTo>
                    <a:pt x="43167" y="21894"/>
                  </a:lnTo>
                  <a:close/>
                </a:path>
                <a:path w="581660" h="360045">
                  <a:moveTo>
                    <a:pt x="220040" y="344385"/>
                  </a:moveTo>
                  <a:lnTo>
                    <a:pt x="217208" y="336321"/>
                  </a:lnTo>
                  <a:lnTo>
                    <a:pt x="211366" y="329120"/>
                  </a:lnTo>
                  <a:lnTo>
                    <a:pt x="203492" y="324269"/>
                  </a:lnTo>
                  <a:lnTo>
                    <a:pt x="195135" y="322491"/>
                  </a:lnTo>
                  <a:lnTo>
                    <a:pt x="187248" y="323850"/>
                  </a:lnTo>
                  <a:lnTo>
                    <a:pt x="180848" y="328358"/>
                  </a:lnTo>
                  <a:lnTo>
                    <a:pt x="177203" y="335280"/>
                  </a:lnTo>
                  <a:lnTo>
                    <a:pt x="176885" y="343268"/>
                  </a:lnTo>
                  <a:lnTo>
                    <a:pt x="179717" y="351332"/>
                  </a:lnTo>
                  <a:lnTo>
                    <a:pt x="185572" y="358508"/>
                  </a:lnTo>
                  <a:lnTo>
                    <a:pt x="186029" y="358902"/>
                  </a:lnTo>
                  <a:lnTo>
                    <a:pt x="186524" y="359181"/>
                  </a:lnTo>
                  <a:lnTo>
                    <a:pt x="186994" y="359562"/>
                  </a:lnTo>
                  <a:lnTo>
                    <a:pt x="215798" y="359562"/>
                  </a:lnTo>
                  <a:lnTo>
                    <a:pt x="216090" y="359283"/>
                  </a:lnTo>
                  <a:lnTo>
                    <a:pt x="219722" y="352361"/>
                  </a:lnTo>
                  <a:lnTo>
                    <a:pt x="220040" y="344385"/>
                  </a:lnTo>
                  <a:close/>
                </a:path>
                <a:path w="581660" h="360045">
                  <a:moveTo>
                    <a:pt x="411594" y="344385"/>
                  </a:moveTo>
                  <a:lnTo>
                    <a:pt x="408762" y="336321"/>
                  </a:lnTo>
                  <a:lnTo>
                    <a:pt x="402920" y="329120"/>
                  </a:lnTo>
                  <a:lnTo>
                    <a:pt x="395033" y="324269"/>
                  </a:lnTo>
                  <a:lnTo>
                    <a:pt x="386664" y="322491"/>
                  </a:lnTo>
                  <a:lnTo>
                    <a:pt x="378790" y="323850"/>
                  </a:lnTo>
                  <a:lnTo>
                    <a:pt x="372389" y="328358"/>
                  </a:lnTo>
                  <a:lnTo>
                    <a:pt x="368757" y="335280"/>
                  </a:lnTo>
                  <a:lnTo>
                    <a:pt x="368427" y="343268"/>
                  </a:lnTo>
                  <a:lnTo>
                    <a:pt x="371259" y="351332"/>
                  </a:lnTo>
                  <a:lnTo>
                    <a:pt x="377113" y="358508"/>
                  </a:lnTo>
                  <a:lnTo>
                    <a:pt x="377571" y="358902"/>
                  </a:lnTo>
                  <a:lnTo>
                    <a:pt x="378066" y="359181"/>
                  </a:lnTo>
                  <a:lnTo>
                    <a:pt x="378548" y="359562"/>
                  </a:lnTo>
                  <a:lnTo>
                    <a:pt x="407352" y="359562"/>
                  </a:lnTo>
                  <a:lnTo>
                    <a:pt x="407644" y="359283"/>
                  </a:lnTo>
                  <a:lnTo>
                    <a:pt x="411264" y="352361"/>
                  </a:lnTo>
                  <a:lnTo>
                    <a:pt x="411594" y="344385"/>
                  </a:lnTo>
                  <a:close/>
                </a:path>
                <a:path w="581660" h="360045">
                  <a:moveTo>
                    <a:pt x="580974" y="4622"/>
                  </a:moveTo>
                  <a:lnTo>
                    <a:pt x="573557" y="1066"/>
                  </a:lnTo>
                  <a:lnTo>
                    <a:pt x="565962" y="63"/>
                  </a:lnTo>
                  <a:lnTo>
                    <a:pt x="558927" y="1651"/>
                  </a:lnTo>
                  <a:lnTo>
                    <a:pt x="553186" y="5842"/>
                  </a:lnTo>
                  <a:lnTo>
                    <a:pt x="549541" y="12788"/>
                  </a:lnTo>
                  <a:lnTo>
                    <a:pt x="549224" y="20764"/>
                  </a:lnTo>
                  <a:lnTo>
                    <a:pt x="552056" y="28829"/>
                  </a:lnTo>
                  <a:lnTo>
                    <a:pt x="557911" y="36004"/>
                  </a:lnTo>
                  <a:lnTo>
                    <a:pt x="564870" y="42113"/>
                  </a:lnTo>
                  <a:lnTo>
                    <a:pt x="573811" y="43980"/>
                  </a:lnTo>
                  <a:lnTo>
                    <a:pt x="580974" y="41605"/>
                  </a:lnTo>
                  <a:lnTo>
                    <a:pt x="580974" y="4622"/>
                  </a:lnTo>
                  <a:close/>
                </a:path>
                <a:path w="581660" h="360045">
                  <a:moveTo>
                    <a:pt x="581126" y="336537"/>
                  </a:moveTo>
                  <a:lnTo>
                    <a:pt x="576872" y="329120"/>
                  </a:lnTo>
                  <a:lnTo>
                    <a:pt x="568998" y="324269"/>
                  </a:lnTo>
                  <a:lnTo>
                    <a:pt x="560628" y="322491"/>
                  </a:lnTo>
                  <a:lnTo>
                    <a:pt x="552754" y="323850"/>
                  </a:lnTo>
                  <a:lnTo>
                    <a:pt x="546341" y="328358"/>
                  </a:lnTo>
                  <a:lnTo>
                    <a:pt x="542696" y="335280"/>
                  </a:lnTo>
                  <a:lnTo>
                    <a:pt x="542378" y="343268"/>
                  </a:lnTo>
                  <a:lnTo>
                    <a:pt x="545223" y="351332"/>
                  </a:lnTo>
                  <a:lnTo>
                    <a:pt x="551078" y="358508"/>
                  </a:lnTo>
                  <a:lnTo>
                    <a:pt x="551522" y="358902"/>
                  </a:lnTo>
                  <a:lnTo>
                    <a:pt x="552030" y="359181"/>
                  </a:lnTo>
                  <a:lnTo>
                    <a:pt x="552500" y="359562"/>
                  </a:lnTo>
                  <a:lnTo>
                    <a:pt x="568248" y="359562"/>
                  </a:lnTo>
                  <a:lnTo>
                    <a:pt x="568134" y="359359"/>
                  </a:lnTo>
                  <a:lnTo>
                    <a:pt x="575487" y="353009"/>
                  </a:lnTo>
                  <a:lnTo>
                    <a:pt x="580224" y="344957"/>
                  </a:lnTo>
                  <a:lnTo>
                    <a:pt x="581126" y="336537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498405" y="7974330"/>
              <a:ext cx="113664" cy="25400"/>
            </a:xfrm>
            <a:custGeom>
              <a:avLst/>
              <a:gdLst/>
              <a:ahLst/>
              <a:cxnLst/>
              <a:rect l="l" t="t" r="r" b="b"/>
              <a:pathLst>
                <a:path w="113664" h="25400">
                  <a:moveTo>
                    <a:pt x="113347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108470" y="11430"/>
                  </a:lnTo>
                  <a:lnTo>
                    <a:pt x="108470" y="25400"/>
                  </a:lnTo>
                  <a:lnTo>
                    <a:pt x="113347" y="25400"/>
                  </a:lnTo>
                  <a:lnTo>
                    <a:pt x="113347" y="11430"/>
                  </a:lnTo>
                  <a:lnTo>
                    <a:pt x="11334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498405" y="7974139"/>
              <a:ext cx="113664" cy="26034"/>
            </a:xfrm>
            <a:custGeom>
              <a:avLst/>
              <a:gdLst/>
              <a:ahLst/>
              <a:cxnLst/>
              <a:rect l="l" t="t" r="r" b="b"/>
              <a:pathLst>
                <a:path w="113664" h="26034">
                  <a:moveTo>
                    <a:pt x="0" y="0"/>
                  </a:moveTo>
                  <a:lnTo>
                    <a:pt x="113347" y="0"/>
                  </a:lnTo>
                  <a:lnTo>
                    <a:pt x="113347" y="25412"/>
                  </a:lnTo>
                  <a:lnTo>
                    <a:pt x="108470" y="25412"/>
                  </a:lnTo>
                  <a:lnTo>
                    <a:pt x="108470" y="11734"/>
                  </a:lnTo>
                  <a:lnTo>
                    <a:pt x="0" y="11734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356686" y="8315211"/>
              <a:ext cx="391795" cy="33020"/>
            </a:xfrm>
            <a:custGeom>
              <a:avLst/>
              <a:gdLst/>
              <a:ahLst/>
              <a:cxnLst/>
              <a:rect l="l" t="t" r="r" b="b"/>
              <a:pathLst>
                <a:path w="391795" h="33020">
                  <a:moveTo>
                    <a:pt x="88607" y="15633"/>
                  </a:moveTo>
                  <a:lnTo>
                    <a:pt x="0" y="15633"/>
                  </a:lnTo>
                  <a:lnTo>
                    <a:pt x="0" y="24765"/>
                  </a:lnTo>
                  <a:lnTo>
                    <a:pt x="88607" y="24765"/>
                  </a:lnTo>
                  <a:lnTo>
                    <a:pt x="88607" y="15633"/>
                  </a:lnTo>
                  <a:close/>
                </a:path>
                <a:path w="391795" h="33020">
                  <a:moveTo>
                    <a:pt x="235204" y="3924"/>
                  </a:moveTo>
                  <a:lnTo>
                    <a:pt x="155067" y="0"/>
                  </a:lnTo>
                  <a:lnTo>
                    <a:pt x="154419" y="9105"/>
                  </a:lnTo>
                  <a:lnTo>
                    <a:pt x="234556" y="13042"/>
                  </a:lnTo>
                  <a:lnTo>
                    <a:pt x="235204" y="3924"/>
                  </a:lnTo>
                  <a:close/>
                </a:path>
                <a:path w="391795" h="33020">
                  <a:moveTo>
                    <a:pt x="391680" y="30175"/>
                  </a:moveTo>
                  <a:lnTo>
                    <a:pt x="391617" y="21056"/>
                  </a:lnTo>
                  <a:lnTo>
                    <a:pt x="299707" y="23444"/>
                  </a:lnTo>
                  <a:lnTo>
                    <a:pt x="299758" y="32562"/>
                  </a:lnTo>
                  <a:lnTo>
                    <a:pt x="391680" y="301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385147" y="8352891"/>
              <a:ext cx="356235" cy="64769"/>
            </a:xfrm>
            <a:custGeom>
              <a:avLst/>
              <a:gdLst/>
              <a:ahLst/>
              <a:cxnLst/>
              <a:rect l="l" t="t" r="r" b="b"/>
              <a:pathLst>
                <a:path w="356235" h="64770">
                  <a:moveTo>
                    <a:pt x="48285" y="23876"/>
                  </a:moveTo>
                  <a:lnTo>
                    <a:pt x="47256" y="16497"/>
                  </a:lnTo>
                  <a:lnTo>
                    <a:pt x="44386" y="9880"/>
                  </a:lnTo>
                  <a:lnTo>
                    <a:pt x="39954" y="4305"/>
                  </a:lnTo>
                  <a:lnTo>
                    <a:pt x="34251" y="0"/>
                  </a:lnTo>
                  <a:lnTo>
                    <a:pt x="38468" y="4851"/>
                  </a:lnTo>
                  <a:lnTo>
                    <a:pt x="41122" y="11112"/>
                  </a:lnTo>
                  <a:lnTo>
                    <a:pt x="41122" y="18008"/>
                  </a:lnTo>
                  <a:lnTo>
                    <a:pt x="38938" y="28740"/>
                  </a:lnTo>
                  <a:lnTo>
                    <a:pt x="33020" y="37515"/>
                  </a:lnTo>
                  <a:lnTo>
                    <a:pt x="24257" y="43434"/>
                  </a:lnTo>
                  <a:lnTo>
                    <a:pt x="13538" y="45605"/>
                  </a:lnTo>
                  <a:lnTo>
                    <a:pt x="8597" y="45605"/>
                  </a:lnTo>
                  <a:lnTo>
                    <a:pt x="4013" y="44196"/>
                  </a:lnTo>
                  <a:lnTo>
                    <a:pt x="0" y="41871"/>
                  </a:lnTo>
                  <a:lnTo>
                    <a:pt x="5054" y="47701"/>
                  </a:lnTo>
                  <a:lnTo>
                    <a:pt x="12420" y="51460"/>
                  </a:lnTo>
                  <a:lnTo>
                    <a:pt x="20713" y="51460"/>
                  </a:lnTo>
                  <a:lnTo>
                    <a:pt x="31432" y="49301"/>
                  </a:lnTo>
                  <a:lnTo>
                    <a:pt x="40195" y="43383"/>
                  </a:lnTo>
                  <a:lnTo>
                    <a:pt x="46113" y="34607"/>
                  </a:lnTo>
                  <a:lnTo>
                    <a:pt x="48285" y="23876"/>
                  </a:lnTo>
                  <a:close/>
                </a:path>
                <a:path w="356235" h="64770">
                  <a:moveTo>
                    <a:pt x="198145" y="25844"/>
                  </a:moveTo>
                  <a:lnTo>
                    <a:pt x="197116" y="18453"/>
                  </a:lnTo>
                  <a:lnTo>
                    <a:pt x="194246" y="11836"/>
                  </a:lnTo>
                  <a:lnTo>
                    <a:pt x="189801" y="6261"/>
                  </a:lnTo>
                  <a:lnTo>
                    <a:pt x="184099" y="1968"/>
                  </a:lnTo>
                  <a:lnTo>
                    <a:pt x="188328" y="6807"/>
                  </a:lnTo>
                  <a:lnTo>
                    <a:pt x="190969" y="13068"/>
                  </a:lnTo>
                  <a:lnTo>
                    <a:pt x="190969" y="19964"/>
                  </a:lnTo>
                  <a:lnTo>
                    <a:pt x="188785" y="30695"/>
                  </a:lnTo>
                  <a:lnTo>
                    <a:pt x="182867" y="39471"/>
                  </a:lnTo>
                  <a:lnTo>
                    <a:pt x="174104" y="45389"/>
                  </a:lnTo>
                  <a:lnTo>
                    <a:pt x="163385" y="47561"/>
                  </a:lnTo>
                  <a:lnTo>
                    <a:pt x="158445" y="47561"/>
                  </a:lnTo>
                  <a:lnTo>
                    <a:pt x="153873" y="46126"/>
                  </a:lnTo>
                  <a:lnTo>
                    <a:pt x="149847" y="43853"/>
                  </a:lnTo>
                  <a:lnTo>
                    <a:pt x="154901" y="49657"/>
                  </a:lnTo>
                  <a:lnTo>
                    <a:pt x="162267" y="53416"/>
                  </a:lnTo>
                  <a:lnTo>
                    <a:pt x="170548" y="53416"/>
                  </a:lnTo>
                  <a:lnTo>
                    <a:pt x="181267" y="51244"/>
                  </a:lnTo>
                  <a:lnTo>
                    <a:pt x="190042" y="45326"/>
                  </a:lnTo>
                  <a:lnTo>
                    <a:pt x="195961" y="36563"/>
                  </a:lnTo>
                  <a:lnTo>
                    <a:pt x="198145" y="25844"/>
                  </a:lnTo>
                  <a:close/>
                </a:path>
                <a:path w="356235" h="64770">
                  <a:moveTo>
                    <a:pt x="355815" y="36918"/>
                  </a:moveTo>
                  <a:lnTo>
                    <a:pt x="354787" y="29527"/>
                  </a:lnTo>
                  <a:lnTo>
                    <a:pt x="351904" y="22923"/>
                  </a:lnTo>
                  <a:lnTo>
                    <a:pt x="347472" y="17335"/>
                  </a:lnTo>
                  <a:lnTo>
                    <a:pt x="341769" y="13042"/>
                  </a:lnTo>
                  <a:lnTo>
                    <a:pt x="345986" y="17894"/>
                  </a:lnTo>
                  <a:lnTo>
                    <a:pt x="348640" y="24142"/>
                  </a:lnTo>
                  <a:lnTo>
                    <a:pt x="348640" y="31038"/>
                  </a:lnTo>
                  <a:lnTo>
                    <a:pt x="346456" y="41770"/>
                  </a:lnTo>
                  <a:lnTo>
                    <a:pt x="340537" y="50546"/>
                  </a:lnTo>
                  <a:lnTo>
                    <a:pt x="331774" y="56464"/>
                  </a:lnTo>
                  <a:lnTo>
                    <a:pt x="321056" y="58635"/>
                  </a:lnTo>
                  <a:lnTo>
                    <a:pt x="316115" y="58635"/>
                  </a:lnTo>
                  <a:lnTo>
                    <a:pt x="311531" y="57213"/>
                  </a:lnTo>
                  <a:lnTo>
                    <a:pt x="307517" y="54927"/>
                  </a:lnTo>
                  <a:lnTo>
                    <a:pt x="312572" y="60744"/>
                  </a:lnTo>
                  <a:lnTo>
                    <a:pt x="319938" y="64503"/>
                  </a:lnTo>
                  <a:lnTo>
                    <a:pt x="328218" y="64503"/>
                  </a:lnTo>
                  <a:lnTo>
                    <a:pt x="338937" y="62331"/>
                  </a:lnTo>
                  <a:lnTo>
                    <a:pt x="347713" y="56413"/>
                  </a:lnTo>
                  <a:lnTo>
                    <a:pt x="353631" y="47637"/>
                  </a:lnTo>
                  <a:lnTo>
                    <a:pt x="355815" y="36918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390811" y="879646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075" y="0"/>
                  </a:moveTo>
                  <a:lnTo>
                    <a:pt x="6756" y="0"/>
                  </a:lnTo>
                  <a:lnTo>
                    <a:pt x="0" y="6756"/>
                  </a:lnTo>
                  <a:lnTo>
                    <a:pt x="0" y="23088"/>
                  </a:lnTo>
                  <a:lnTo>
                    <a:pt x="6756" y="29832"/>
                  </a:lnTo>
                  <a:lnTo>
                    <a:pt x="14630" y="29832"/>
                  </a:lnTo>
                  <a:lnTo>
                    <a:pt x="23075" y="29832"/>
                  </a:lnTo>
                  <a:lnTo>
                    <a:pt x="29832" y="23088"/>
                  </a:lnTo>
                  <a:lnTo>
                    <a:pt x="29832" y="6756"/>
                  </a:lnTo>
                  <a:lnTo>
                    <a:pt x="2307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390811" y="879646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4630" y="29832"/>
                  </a:moveTo>
                  <a:lnTo>
                    <a:pt x="23075" y="29832"/>
                  </a:lnTo>
                  <a:lnTo>
                    <a:pt x="29832" y="23088"/>
                  </a:lnTo>
                  <a:lnTo>
                    <a:pt x="29832" y="14630"/>
                  </a:lnTo>
                  <a:lnTo>
                    <a:pt x="29832" y="6756"/>
                  </a:lnTo>
                  <a:lnTo>
                    <a:pt x="23075" y="0"/>
                  </a:lnTo>
                  <a:lnTo>
                    <a:pt x="14630" y="0"/>
                  </a:lnTo>
                  <a:lnTo>
                    <a:pt x="6756" y="0"/>
                  </a:lnTo>
                  <a:lnTo>
                    <a:pt x="0" y="6756"/>
                  </a:lnTo>
                  <a:lnTo>
                    <a:pt x="0" y="14630"/>
                  </a:lnTo>
                  <a:lnTo>
                    <a:pt x="0" y="23088"/>
                  </a:lnTo>
                  <a:lnTo>
                    <a:pt x="6756" y="29832"/>
                  </a:lnTo>
                  <a:lnTo>
                    <a:pt x="14630" y="2983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566998" y="879702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075" y="0"/>
                  </a:moveTo>
                  <a:lnTo>
                    <a:pt x="6184" y="0"/>
                  </a:lnTo>
                  <a:lnTo>
                    <a:pt x="0" y="6756"/>
                  </a:lnTo>
                  <a:lnTo>
                    <a:pt x="0" y="23075"/>
                  </a:lnTo>
                  <a:lnTo>
                    <a:pt x="6184" y="29845"/>
                  </a:lnTo>
                  <a:lnTo>
                    <a:pt x="14630" y="29845"/>
                  </a:lnTo>
                  <a:lnTo>
                    <a:pt x="23075" y="29845"/>
                  </a:lnTo>
                  <a:lnTo>
                    <a:pt x="29286" y="23075"/>
                  </a:lnTo>
                  <a:lnTo>
                    <a:pt x="29286" y="6756"/>
                  </a:lnTo>
                  <a:lnTo>
                    <a:pt x="2307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566998" y="879702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4630" y="29845"/>
                  </a:moveTo>
                  <a:lnTo>
                    <a:pt x="23075" y="29845"/>
                  </a:lnTo>
                  <a:lnTo>
                    <a:pt x="29286" y="23075"/>
                  </a:lnTo>
                  <a:lnTo>
                    <a:pt x="29286" y="14643"/>
                  </a:lnTo>
                  <a:lnTo>
                    <a:pt x="29286" y="6756"/>
                  </a:lnTo>
                  <a:lnTo>
                    <a:pt x="23075" y="0"/>
                  </a:lnTo>
                  <a:lnTo>
                    <a:pt x="14630" y="0"/>
                  </a:lnTo>
                  <a:lnTo>
                    <a:pt x="6184" y="0"/>
                  </a:lnTo>
                  <a:lnTo>
                    <a:pt x="0" y="6756"/>
                  </a:lnTo>
                  <a:lnTo>
                    <a:pt x="0" y="14643"/>
                  </a:lnTo>
                  <a:lnTo>
                    <a:pt x="0" y="23075"/>
                  </a:lnTo>
                  <a:lnTo>
                    <a:pt x="6184" y="29845"/>
                  </a:lnTo>
                  <a:lnTo>
                    <a:pt x="14630" y="2984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757256" y="879589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075" y="0"/>
                  </a:moveTo>
                  <a:lnTo>
                    <a:pt x="6756" y="0"/>
                  </a:lnTo>
                  <a:lnTo>
                    <a:pt x="0" y="6769"/>
                  </a:lnTo>
                  <a:lnTo>
                    <a:pt x="0" y="23088"/>
                  </a:lnTo>
                  <a:lnTo>
                    <a:pt x="6756" y="29844"/>
                  </a:lnTo>
                  <a:lnTo>
                    <a:pt x="14630" y="29844"/>
                  </a:lnTo>
                  <a:lnTo>
                    <a:pt x="23075" y="29844"/>
                  </a:lnTo>
                  <a:lnTo>
                    <a:pt x="29832" y="23088"/>
                  </a:lnTo>
                  <a:lnTo>
                    <a:pt x="29832" y="6769"/>
                  </a:lnTo>
                  <a:lnTo>
                    <a:pt x="2307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757256" y="879589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4630" y="29844"/>
                  </a:moveTo>
                  <a:lnTo>
                    <a:pt x="23075" y="29844"/>
                  </a:lnTo>
                  <a:lnTo>
                    <a:pt x="29832" y="23088"/>
                  </a:lnTo>
                  <a:lnTo>
                    <a:pt x="29832" y="14643"/>
                  </a:lnTo>
                  <a:lnTo>
                    <a:pt x="29832" y="6769"/>
                  </a:lnTo>
                  <a:lnTo>
                    <a:pt x="23075" y="0"/>
                  </a:lnTo>
                  <a:lnTo>
                    <a:pt x="14630" y="0"/>
                  </a:lnTo>
                  <a:lnTo>
                    <a:pt x="6756" y="0"/>
                  </a:lnTo>
                  <a:lnTo>
                    <a:pt x="0" y="6769"/>
                  </a:lnTo>
                  <a:lnTo>
                    <a:pt x="0" y="14643"/>
                  </a:lnTo>
                  <a:lnTo>
                    <a:pt x="0" y="23088"/>
                  </a:lnTo>
                  <a:lnTo>
                    <a:pt x="6756" y="29844"/>
                  </a:lnTo>
                  <a:lnTo>
                    <a:pt x="14630" y="2984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932885" y="879815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3075" y="0"/>
                  </a:moveTo>
                  <a:lnTo>
                    <a:pt x="6197" y="0"/>
                  </a:lnTo>
                  <a:lnTo>
                    <a:pt x="0" y="6184"/>
                  </a:lnTo>
                  <a:lnTo>
                    <a:pt x="0" y="22529"/>
                  </a:lnTo>
                  <a:lnTo>
                    <a:pt x="6197" y="29260"/>
                  </a:lnTo>
                  <a:lnTo>
                    <a:pt x="14643" y="29260"/>
                  </a:lnTo>
                  <a:lnTo>
                    <a:pt x="23075" y="29260"/>
                  </a:lnTo>
                  <a:lnTo>
                    <a:pt x="29260" y="22529"/>
                  </a:lnTo>
                  <a:lnTo>
                    <a:pt x="29260" y="6184"/>
                  </a:lnTo>
                  <a:lnTo>
                    <a:pt x="2307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932885" y="879815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4643" y="29260"/>
                  </a:moveTo>
                  <a:lnTo>
                    <a:pt x="23075" y="29260"/>
                  </a:lnTo>
                  <a:lnTo>
                    <a:pt x="29260" y="22529"/>
                  </a:lnTo>
                  <a:lnTo>
                    <a:pt x="29260" y="14630"/>
                  </a:lnTo>
                  <a:lnTo>
                    <a:pt x="29260" y="6184"/>
                  </a:lnTo>
                  <a:lnTo>
                    <a:pt x="23075" y="0"/>
                  </a:lnTo>
                  <a:lnTo>
                    <a:pt x="14643" y="0"/>
                  </a:lnTo>
                  <a:lnTo>
                    <a:pt x="6197" y="0"/>
                  </a:lnTo>
                  <a:lnTo>
                    <a:pt x="0" y="6184"/>
                  </a:lnTo>
                  <a:lnTo>
                    <a:pt x="0" y="14630"/>
                  </a:lnTo>
                  <a:lnTo>
                    <a:pt x="0" y="22529"/>
                  </a:lnTo>
                  <a:lnTo>
                    <a:pt x="6197" y="29260"/>
                  </a:lnTo>
                  <a:lnTo>
                    <a:pt x="14643" y="2926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936834" y="8473351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2504" y="0"/>
                  </a:moveTo>
                  <a:lnTo>
                    <a:pt x="6184" y="0"/>
                  </a:lnTo>
                  <a:lnTo>
                    <a:pt x="0" y="6756"/>
                  </a:lnTo>
                  <a:lnTo>
                    <a:pt x="0" y="23088"/>
                  </a:lnTo>
                  <a:lnTo>
                    <a:pt x="6184" y="29832"/>
                  </a:lnTo>
                  <a:lnTo>
                    <a:pt x="14617" y="29832"/>
                  </a:lnTo>
                  <a:lnTo>
                    <a:pt x="22504" y="29832"/>
                  </a:lnTo>
                  <a:lnTo>
                    <a:pt x="29260" y="23088"/>
                  </a:lnTo>
                  <a:lnTo>
                    <a:pt x="29260" y="6756"/>
                  </a:lnTo>
                  <a:lnTo>
                    <a:pt x="22504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936834" y="8473351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14617" y="29832"/>
                  </a:moveTo>
                  <a:lnTo>
                    <a:pt x="22504" y="29832"/>
                  </a:lnTo>
                  <a:lnTo>
                    <a:pt x="29260" y="23088"/>
                  </a:lnTo>
                  <a:lnTo>
                    <a:pt x="29260" y="15201"/>
                  </a:lnTo>
                  <a:lnTo>
                    <a:pt x="29260" y="6756"/>
                  </a:lnTo>
                  <a:lnTo>
                    <a:pt x="22504" y="0"/>
                  </a:lnTo>
                  <a:lnTo>
                    <a:pt x="14617" y="0"/>
                  </a:lnTo>
                  <a:lnTo>
                    <a:pt x="6184" y="0"/>
                  </a:lnTo>
                  <a:lnTo>
                    <a:pt x="0" y="6756"/>
                  </a:lnTo>
                  <a:lnTo>
                    <a:pt x="0" y="15201"/>
                  </a:lnTo>
                  <a:lnTo>
                    <a:pt x="0" y="23088"/>
                  </a:lnTo>
                  <a:lnTo>
                    <a:pt x="6184" y="29832"/>
                  </a:lnTo>
                  <a:lnTo>
                    <a:pt x="14617" y="29832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385756" y="8471662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25882" y="0"/>
                  </a:moveTo>
                  <a:lnTo>
                    <a:pt x="7873" y="0"/>
                  </a:lnTo>
                  <a:lnTo>
                    <a:pt x="0" y="7315"/>
                  </a:lnTo>
                  <a:lnTo>
                    <a:pt x="0" y="25895"/>
                  </a:lnTo>
                  <a:lnTo>
                    <a:pt x="7873" y="33210"/>
                  </a:lnTo>
                  <a:lnTo>
                    <a:pt x="16878" y="33210"/>
                  </a:lnTo>
                  <a:lnTo>
                    <a:pt x="25882" y="33210"/>
                  </a:lnTo>
                  <a:lnTo>
                    <a:pt x="33197" y="25895"/>
                  </a:lnTo>
                  <a:lnTo>
                    <a:pt x="33197" y="7315"/>
                  </a:lnTo>
                  <a:lnTo>
                    <a:pt x="2588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385756" y="8471662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16878" y="33210"/>
                  </a:moveTo>
                  <a:lnTo>
                    <a:pt x="25882" y="33210"/>
                  </a:lnTo>
                  <a:lnTo>
                    <a:pt x="33197" y="25895"/>
                  </a:lnTo>
                  <a:lnTo>
                    <a:pt x="33197" y="16319"/>
                  </a:lnTo>
                  <a:lnTo>
                    <a:pt x="33197" y="7315"/>
                  </a:lnTo>
                  <a:lnTo>
                    <a:pt x="25882" y="0"/>
                  </a:lnTo>
                  <a:lnTo>
                    <a:pt x="16878" y="0"/>
                  </a:lnTo>
                  <a:lnTo>
                    <a:pt x="7873" y="0"/>
                  </a:lnTo>
                  <a:lnTo>
                    <a:pt x="0" y="7315"/>
                  </a:lnTo>
                  <a:lnTo>
                    <a:pt x="0" y="16319"/>
                  </a:lnTo>
                  <a:lnTo>
                    <a:pt x="0" y="25895"/>
                  </a:lnTo>
                  <a:lnTo>
                    <a:pt x="7873" y="33210"/>
                  </a:lnTo>
                  <a:lnTo>
                    <a:pt x="16878" y="3321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874350" y="7680223"/>
              <a:ext cx="78740" cy="309245"/>
            </a:xfrm>
            <a:custGeom>
              <a:avLst/>
              <a:gdLst/>
              <a:ahLst/>
              <a:cxnLst/>
              <a:rect l="l" t="t" r="r" b="b"/>
              <a:pathLst>
                <a:path w="78739" h="309245">
                  <a:moveTo>
                    <a:pt x="57403" y="0"/>
                  </a:moveTo>
                  <a:lnTo>
                    <a:pt x="18567" y="0"/>
                  </a:lnTo>
                  <a:lnTo>
                    <a:pt x="10680" y="5067"/>
                  </a:lnTo>
                  <a:lnTo>
                    <a:pt x="10680" y="9575"/>
                  </a:lnTo>
                  <a:lnTo>
                    <a:pt x="7874" y="92875"/>
                  </a:lnTo>
                  <a:lnTo>
                    <a:pt x="0" y="124955"/>
                  </a:lnTo>
                  <a:lnTo>
                    <a:pt x="0" y="309041"/>
                  </a:lnTo>
                  <a:lnTo>
                    <a:pt x="75984" y="298894"/>
                  </a:lnTo>
                  <a:lnTo>
                    <a:pt x="75984" y="148043"/>
                  </a:lnTo>
                  <a:lnTo>
                    <a:pt x="77038" y="118557"/>
                  </a:lnTo>
                  <a:lnTo>
                    <a:pt x="76219" y="102213"/>
                  </a:lnTo>
                  <a:lnTo>
                    <a:pt x="72605" y="94576"/>
                  </a:lnTo>
                  <a:lnTo>
                    <a:pt x="78244" y="17437"/>
                  </a:lnTo>
                  <a:lnTo>
                    <a:pt x="76415" y="9017"/>
                  </a:lnTo>
                  <a:lnTo>
                    <a:pt x="71629" y="3656"/>
                  </a:lnTo>
                  <a:lnTo>
                    <a:pt x="64941" y="826"/>
                  </a:lnTo>
                  <a:lnTo>
                    <a:pt x="574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874350" y="7680223"/>
              <a:ext cx="78740" cy="309245"/>
            </a:xfrm>
            <a:custGeom>
              <a:avLst/>
              <a:gdLst/>
              <a:ahLst/>
              <a:cxnLst/>
              <a:rect l="l" t="t" r="r" b="b"/>
              <a:pathLst>
                <a:path w="78739" h="309245">
                  <a:moveTo>
                    <a:pt x="0" y="309041"/>
                  </a:moveTo>
                  <a:lnTo>
                    <a:pt x="0" y="124955"/>
                  </a:lnTo>
                  <a:lnTo>
                    <a:pt x="7874" y="92875"/>
                  </a:lnTo>
                  <a:lnTo>
                    <a:pt x="10680" y="9575"/>
                  </a:lnTo>
                  <a:lnTo>
                    <a:pt x="10680" y="5067"/>
                  </a:lnTo>
                  <a:lnTo>
                    <a:pt x="18567" y="0"/>
                  </a:lnTo>
                  <a:lnTo>
                    <a:pt x="26454" y="0"/>
                  </a:lnTo>
                  <a:lnTo>
                    <a:pt x="57403" y="0"/>
                  </a:lnTo>
                  <a:lnTo>
                    <a:pt x="64941" y="826"/>
                  </a:lnTo>
                  <a:lnTo>
                    <a:pt x="71629" y="3656"/>
                  </a:lnTo>
                  <a:lnTo>
                    <a:pt x="76415" y="9017"/>
                  </a:lnTo>
                  <a:lnTo>
                    <a:pt x="78244" y="17437"/>
                  </a:lnTo>
                  <a:lnTo>
                    <a:pt x="72605" y="94576"/>
                  </a:lnTo>
                  <a:lnTo>
                    <a:pt x="76219" y="102213"/>
                  </a:lnTo>
                  <a:lnTo>
                    <a:pt x="77038" y="118557"/>
                  </a:lnTo>
                  <a:lnTo>
                    <a:pt x="76484" y="136278"/>
                  </a:lnTo>
                  <a:lnTo>
                    <a:pt x="75984" y="148043"/>
                  </a:lnTo>
                  <a:lnTo>
                    <a:pt x="75984" y="298894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2" name="object 23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873195" y="7976832"/>
              <a:ext cx="85051" cy="117157"/>
            </a:xfrm>
            <a:prstGeom prst="rect">
              <a:avLst/>
            </a:prstGeom>
          </p:spPr>
        </p:pic>
        <p:sp>
          <p:nvSpPr>
            <p:cNvPr id="233" name="object 233"/>
            <p:cNvSpPr/>
            <p:nvPr/>
          </p:nvSpPr>
          <p:spPr>
            <a:xfrm>
              <a:off x="2928658" y="6543332"/>
              <a:ext cx="1231900" cy="2537460"/>
            </a:xfrm>
            <a:custGeom>
              <a:avLst/>
              <a:gdLst/>
              <a:ahLst/>
              <a:cxnLst/>
              <a:rect l="l" t="t" r="r" b="b"/>
              <a:pathLst>
                <a:path w="1231900" h="2537459">
                  <a:moveTo>
                    <a:pt x="1231633" y="1192047"/>
                  </a:moveTo>
                  <a:lnTo>
                    <a:pt x="1231633" y="1136319"/>
                  </a:lnTo>
                  <a:lnTo>
                    <a:pt x="1115669" y="1136319"/>
                  </a:lnTo>
                  <a:lnTo>
                    <a:pt x="1115669" y="1192047"/>
                  </a:lnTo>
                  <a:lnTo>
                    <a:pt x="1231633" y="1192047"/>
                  </a:lnTo>
                  <a:close/>
                </a:path>
                <a:path w="1231900" h="2537459">
                  <a:moveTo>
                    <a:pt x="2260" y="0"/>
                  </a:moveTo>
                  <a:lnTo>
                    <a:pt x="166624" y="88379"/>
                  </a:lnTo>
                  <a:lnTo>
                    <a:pt x="166624" y="2283536"/>
                  </a:lnTo>
                </a:path>
                <a:path w="1231900" h="2537459">
                  <a:moveTo>
                    <a:pt x="166624" y="2331377"/>
                  </a:moveTo>
                  <a:lnTo>
                    <a:pt x="166624" y="2457259"/>
                  </a:lnTo>
                  <a:lnTo>
                    <a:pt x="0" y="2537193"/>
                  </a:lnTo>
                </a:path>
                <a:path w="1231900" h="2537459">
                  <a:moveTo>
                    <a:pt x="2260" y="2511869"/>
                  </a:moveTo>
                  <a:lnTo>
                    <a:pt x="135102" y="2447709"/>
                  </a:lnTo>
                  <a:lnTo>
                    <a:pt x="166624" y="2457259"/>
                  </a:lnTo>
                </a:path>
                <a:path w="1231900" h="2537459">
                  <a:moveTo>
                    <a:pt x="135102" y="2447709"/>
                  </a:moveTo>
                  <a:lnTo>
                    <a:pt x="135102" y="2341511"/>
                  </a:lnTo>
                </a:path>
                <a:path w="1231900" h="2537459">
                  <a:moveTo>
                    <a:pt x="135102" y="2176005"/>
                  </a:moveTo>
                  <a:lnTo>
                    <a:pt x="135102" y="37584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4" name="object 23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928632" y="6570878"/>
              <a:ext cx="168935" cy="356209"/>
            </a:xfrm>
            <a:prstGeom prst="rect">
              <a:avLst/>
            </a:prstGeom>
          </p:spPr>
        </p:pic>
        <p:pic>
          <p:nvPicPr>
            <p:cNvPr id="235" name="object 23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015881" y="8714816"/>
              <a:ext cx="94640" cy="177952"/>
            </a:xfrm>
            <a:prstGeom prst="rect">
              <a:avLst/>
            </a:prstGeom>
          </p:spPr>
        </p:pic>
        <p:sp>
          <p:nvSpPr>
            <p:cNvPr id="236" name="object 236"/>
            <p:cNvSpPr/>
            <p:nvPr/>
          </p:nvSpPr>
          <p:spPr>
            <a:xfrm>
              <a:off x="3095282" y="8878075"/>
              <a:ext cx="1191895" cy="93980"/>
            </a:xfrm>
            <a:custGeom>
              <a:avLst/>
              <a:gdLst/>
              <a:ahLst/>
              <a:cxnLst/>
              <a:rect l="l" t="t" r="r" b="b"/>
              <a:pathLst>
                <a:path w="1191895" h="93979">
                  <a:moveTo>
                    <a:pt x="28143" y="77685"/>
                  </a:moveTo>
                  <a:lnTo>
                    <a:pt x="28143" y="58546"/>
                  </a:lnTo>
                  <a:lnTo>
                    <a:pt x="28143" y="48425"/>
                  </a:lnTo>
                  <a:lnTo>
                    <a:pt x="34899" y="39979"/>
                  </a:lnTo>
                  <a:lnTo>
                    <a:pt x="34899" y="45605"/>
                  </a:lnTo>
                  <a:lnTo>
                    <a:pt x="34899" y="66433"/>
                  </a:lnTo>
                  <a:lnTo>
                    <a:pt x="68110" y="66433"/>
                  </a:lnTo>
                  <a:lnTo>
                    <a:pt x="75996" y="66433"/>
                  </a:lnTo>
                  <a:lnTo>
                    <a:pt x="70929" y="78816"/>
                  </a:lnTo>
                  <a:lnTo>
                    <a:pt x="64173" y="78816"/>
                  </a:lnTo>
                  <a:lnTo>
                    <a:pt x="28143" y="77685"/>
                  </a:lnTo>
                  <a:close/>
                </a:path>
                <a:path w="1191895" h="93979">
                  <a:moveTo>
                    <a:pt x="558" y="59118"/>
                  </a:moveTo>
                  <a:lnTo>
                    <a:pt x="28143" y="59118"/>
                  </a:lnTo>
                </a:path>
                <a:path w="1191895" h="93979">
                  <a:moveTo>
                    <a:pt x="37160" y="59118"/>
                  </a:moveTo>
                  <a:lnTo>
                    <a:pt x="1161275" y="59118"/>
                  </a:lnTo>
                  <a:lnTo>
                    <a:pt x="1166342" y="59118"/>
                  </a:lnTo>
                  <a:lnTo>
                    <a:pt x="1173099" y="58546"/>
                  </a:lnTo>
                  <a:lnTo>
                    <a:pt x="1173099" y="51803"/>
                  </a:lnTo>
                  <a:lnTo>
                    <a:pt x="1173099" y="36042"/>
                  </a:lnTo>
                </a:path>
                <a:path w="1191895" h="93979">
                  <a:moveTo>
                    <a:pt x="0" y="93446"/>
                  </a:moveTo>
                  <a:lnTo>
                    <a:pt x="1177048" y="93446"/>
                  </a:lnTo>
                  <a:lnTo>
                    <a:pt x="1187170" y="93446"/>
                  </a:lnTo>
                  <a:lnTo>
                    <a:pt x="1191679" y="87261"/>
                  </a:lnTo>
                  <a:lnTo>
                    <a:pt x="1191679" y="79946"/>
                  </a:lnTo>
                  <a:lnTo>
                    <a:pt x="1191679" y="9588"/>
                  </a:lnTo>
                  <a:lnTo>
                    <a:pt x="1180973" y="0"/>
                  </a:lnTo>
                  <a:lnTo>
                    <a:pt x="1171981" y="0"/>
                  </a:lnTo>
                  <a:lnTo>
                    <a:pt x="1171981" y="562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7" name="object 23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212056" y="8790800"/>
              <a:ext cx="105321" cy="186956"/>
            </a:xfrm>
            <a:prstGeom prst="rect">
              <a:avLst/>
            </a:prstGeom>
          </p:spPr>
        </p:pic>
        <p:sp>
          <p:nvSpPr>
            <p:cNvPr id="238" name="object 238"/>
            <p:cNvSpPr/>
            <p:nvPr/>
          </p:nvSpPr>
          <p:spPr>
            <a:xfrm>
              <a:off x="4253750" y="6862318"/>
              <a:ext cx="41910" cy="1949450"/>
            </a:xfrm>
            <a:custGeom>
              <a:avLst/>
              <a:gdLst/>
              <a:ahLst/>
              <a:cxnLst/>
              <a:rect l="l" t="t" r="r" b="b"/>
              <a:pathLst>
                <a:path w="41910" h="1949450">
                  <a:moveTo>
                    <a:pt x="1701" y="59677"/>
                  </a:moveTo>
                  <a:lnTo>
                    <a:pt x="1701" y="943432"/>
                  </a:lnTo>
                </a:path>
                <a:path w="41910" h="1949450">
                  <a:moveTo>
                    <a:pt x="1701" y="959180"/>
                  </a:moveTo>
                  <a:lnTo>
                    <a:pt x="1701" y="1949348"/>
                  </a:lnTo>
                </a:path>
                <a:path w="41910" h="1949450">
                  <a:moveTo>
                    <a:pt x="41097" y="0"/>
                  </a:moveTo>
                  <a:lnTo>
                    <a:pt x="12382" y="0"/>
                  </a:lnTo>
                  <a:lnTo>
                    <a:pt x="1701" y="0"/>
                  </a:lnTo>
                  <a:lnTo>
                    <a:pt x="0" y="6756"/>
                  </a:lnTo>
                  <a:lnTo>
                    <a:pt x="0" y="13512"/>
                  </a:lnTo>
                  <a:lnTo>
                    <a:pt x="0" y="47853"/>
                  </a:lnTo>
                  <a:lnTo>
                    <a:pt x="0" y="55740"/>
                  </a:lnTo>
                  <a:lnTo>
                    <a:pt x="3949" y="63601"/>
                  </a:lnTo>
                  <a:lnTo>
                    <a:pt x="15189" y="63601"/>
                  </a:lnTo>
                  <a:lnTo>
                    <a:pt x="41656" y="63601"/>
                  </a:lnTo>
                  <a:lnTo>
                    <a:pt x="41097" y="0"/>
                  </a:lnTo>
                  <a:close/>
                </a:path>
                <a:path w="41910" h="1949450">
                  <a:moveTo>
                    <a:pt x="41656" y="63601"/>
                  </a:moveTo>
                  <a:lnTo>
                    <a:pt x="25323" y="82194"/>
                  </a:lnTo>
                  <a:lnTo>
                    <a:pt x="25323" y="6530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9" name="object 23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125089" y="6665265"/>
              <a:ext cx="1178801" cy="2274773"/>
            </a:xfrm>
            <a:prstGeom prst="rect">
              <a:avLst/>
            </a:prstGeom>
          </p:spPr>
        </p:pic>
        <p:sp>
          <p:nvSpPr>
            <p:cNvPr id="240" name="object 240"/>
            <p:cNvSpPr/>
            <p:nvPr/>
          </p:nvSpPr>
          <p:spPr>
            <a:xfrm>
              <a:off x="3127375" y="6777329"/>
              <a:ext cx="0" cy="2134870"/>
            </a:xfrm>
            <a:custGeom>
              <a:avLst/>
              <a:gdLst/>
              <a:ahLst/>
              <a:cxnLst/>
              <a:rect l="l" t="t" r="r" b="b"/>
              <a:pathLst>
                <a:path h="2134870">
                  <a:moveTo>
                    <a:pt x="0" y="2134514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158324" y="714152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10706" y="0"/>
                  </a:moveTo>
                  <a:lnTo>
                    <a:pt x="3378" y="0"/>
                  </a:lnTo>
                  <a:lnTo>
                    <a:pt x="0" y="3378"/>
                  </a:lnTo>
                  <a:lnTo>
                    <a:pt x="0" y="10693"/>
                  </a:lnTo>
                  <a:lnTo>
                    <a:pt x="3378" y="14058"/>
                  </a:lnTo>
                  <a:lnTo>
                    <a:pt x="7327" y="14058"/>
                  </a:lnTo>
                  <a:lnTo>
                    <a:pt x="10706" y="14058"/>
                  </a:lnTo>
                  <a:lnTo>
                    <a:pt x="14071" y="10693"/>
                  </a:lnTo>
                  <a:lnTo>
                    <a:pt x="14071" y="3378"/>
                  </a:lnTo>
                  <a:lnTo>
                    <a:pt x="1070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158324" y="714152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327" y="14058"/>
                  </a:moveTo>
                  <a:lnTo>
                    <a:pt x="10706" y="14058"/>
                  </a:lnTo>
                  <a:lnTo>
                    <a:pt x="14071" y="10693"/>
                  </a:lnTo>
                  <a:lnTo>
                    <a:pt x="14071" y="7315"/>
                  </a:lnTo>
                  <a:lnTo>
                    <a:pt x="14071" y="3378"/>
                  </a:lnTo>
                  <a:lnTo>
                    <a:pt x="10706" y="0"/>
                  </a:lnTo>
                  <a:lnTo>
                    <a:pt x="7327" y="0"/>
                  </a:lnTo>
                  <a:lnTo>
                    <a:pt x="3378" y="0"/>
                  </a:lnTo>
                  <a:lnTo>
                    <a:pt x="0" y="3378"/>
                  </a:lnTo>
                  <a:lnTo>
                    <a:pt x="0" y="7315"/>
                  </a:lnTo>
                  <a:lnTo>
                    <a:pt x="0" y="10693"/>
                  </a:lnTo>
                  <a:lnTo>
                    <a:pt x="3378" y="14058"/>
                  </a:lnTo>
                  <a:lnTo>
                    <a:pt x="7327" y="1405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3205607" y="7141527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69" h="14604">
                  <a:moveTo>
                    <a:pt x="10693" y="0"/>
                  </a:moveTo>
                  <a:lnTo>
                    <a:pt x="2832" y="0"/>
                  </a:lnTo>
                  <a:lnTo>
                    <a:pt x="0" y="3378"/>
                  </a:lnTo>
                  <a:lnTo>
                    <a:pt x="0" y="10693"/>
                  </a:lnTo>
                  <a:lnTo>
                    <a:pt x="2832" y="14058"/>
                  </a:lnTo>
                  <a:lnTo>
                    <a:pt x="6769" y="14058"/>
                  </a:lnTo>
                  <a:lnTo>
                    <a:pt x="10693" y="14058"/>
                  </a:lnTo>
                  <a:lnTo>
                    <a:pt x="13512" y="10693"/>
                  </a:lnTo>
                  <a:lnTo>
                    <a:pt x="13512" y="3378"/>
                  </a:lnTo>
                  <a:lnTo>
                    <a:pt x="1069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127375" y="6812229"/>
              <a:ext cx="194310" cy="2033270"/>
            </a:xfrm>
            <a:custGeom>
              <a:avLst/>
              <a:gdLst/>
              <a:ahLst/>
              <a:cxnLst/>
              <a:rect l="l" t="t" r="r" b="b"/>
              <a:pathLst>
                <a:path w="194310" h="2033270">
                  <a:moveTo>
                    <a:pt x="85001" y="343357"/>
                  </a:moveTo>
                  <a:lnTo>
                    <a:pt x="88925" y="343357"/>
                  </a:lnTo>
                  <a:lnTo>
                    <a:pt x="91744" y="339991"/>
                  </a:lnTo>
                  <a:lnTo>
                    <a:pt x="91744" y="336613"/>
                  </a:lnTo>
                  <a:lnTo>
                    <a:pt x="91744" y="332676"/>
                  </a:lnTo>
                  <a:lnTo>
                    <a:pt x="88925" y="329298"/>
                  </a:lnTo>
                  <a:lnTo>
                    <a:pt x="85001" y="329298"/>
                  </a:lnTo>
                  <a:lnTo>
                    <a:pt x="81064" y="329298"/>
                  </a:lnTo>
                  <a:lnTo>
                    <a:pt x="78231" y="332676"/>
                  </a:lnTo>
                  <a:lnTo>
                    <a:pt x="78231" y="336613"/>
                  </a:lnTo>
                  <a:lnTo>
                    <a:pt x="78231" y="339991"/>
                  </a:lnTo>
                  <a:lnTo>
                    <a:pt x="81064" y="343357"/>
                  </a:lnTo>
                  <a:lnTo>
                    <a:pt x="85001" y="343357"/>
                  </a:lnTo>
                  <a:close/>
                </a:path>
                <a:path w="194310" h="2033270">
                  <a:moveTo>
                    <a:pt x="194195" y="779056"/>
                  </a:moveTo>
                  <a:lnTo>
                    <a:pt x="77114" y="779056"/>
                  </a:lnTo>
                  <a:lnTo>
                    <a:pt x="72605" y="783564"/>
                  </a:lnTo>
                  <a:lnTo>
                    <a:pt x="19697" y="783564"/>
                  </a:lnTo>
                  <a:lnTo>
                    <a:pt x="13292" y="784469"/>
                  </a:lnTo>
                  <a:lnTo>
                    <a:pt x="6891" y="787430"/>
                  </a:lnTo>
                  <a:lnTo>
                    <a:pt x="1968" y="792817"/>
                  </a:lnTo>
                  <a:lnTo>
                    <a:pt x="0" y="801001"/>
                  </a:lnTo>
                </a:path>
                <a:path w="194310" h="2033270">
                  <a:moveTo>
                    <a:pt x="0" y="1373479"/>
                  </a:moveTo>
                  <a:lnTo>
                    <a:pt x="1379" y="1382560"/>
                  </a:lnTo>
                  <a:lnTo>
                    <a:pt x="5133" y="1388260"/>
                  </a:lnTo>
                  <a:lnTo>
                    <a:pt x="10683" y="1391215"/>
                  </a:lnTo>
                  <a:lnTo>
                    <a:pt x="17449" y="1392059"/>
                  </a:lnTo>
                  <a:lnTo>
                    <a:pt x="117640" y="1392059"/>
                  </a:lnTo>
                </a:path>
                <a:path w="194310" h="2033270">
                  <a:moveTo>
                    <a:pt x="21374" y="2033193"/>
                  </a:moveTo>
                  <a:lnTo>
                    <a:pt x="21374" y="1392059"/>
                  </a:lnTo>
                </a:path>
                <a:path w="194310" h="2033270">
                  <a:moveTo>
                    <a:pt x="21374" y="782434"/>
                  </a:moveTo>
                  <a:lnTo>
                    <a:pt x="21374" y="0"/>
                  </a:lnTo>
                </a:path>
                <a:path w="194310" h="2033270">
                  <a:moveTo>
                    <a:pt x="57416" y="1935835"/>
                  </a:moveTo>
                  <a:lnTo>
                    <a:pt x="57416" y="1393190"/>
                  </a:lnTo>
                </a:path>
                <a:path w="194310" h="2033270">
                  <a:moveTo>
                    <a:pt x="57416" y="781304"/>
                  </a:moveTo>
                  <a:lnTo>
                    <a:pt x="57416" y="4333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168472" y="7619428"/>
              <a:ext cx="26670" cy="24765"/>
            </a:xfrm>
            <a:custGeom>
              <a:avLst/>
              <a:gdLst/>
              <a:ahLst/>
              <a:cxnLst/>
              <a:rect l="l" t="t" r="r" b="b"/>
              <a:pathLst>
                <a:path w="26669" h="24765">
                  <a:moveTo>
                    <a:pt x="26454" y="0"/>
                  </a:moveTo>
                  <a:lnTo>
                    <a:pt x="0" y="0"/>
                  </a:lnTo>
                  <a:lnTo>
                    <a:pt x="0" y="24764"/>
                  </a:lnTo>
                  <a:lnTo>
                    <a:pt x="26454" y="24764"/>
                  </a:lnTo>
                  <a:lnTo>
                    <a:pt x="264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168459" y="7564818"/>
              <a:ext cx="659765" cy="471805"/>
            </a:xfrm>
            <a:custGeom>
              <a:avLst/>
              <a:gdLst/>
              <a:ahLst/>
              <a:cxnLst/>
              <a:rect l="l" t="t" r="r" b="b"/>
              <a:pathLst>
                <a:path w="659764" h="471804">
                  <a:moveTo>
                    <a:pt x="26466" y="79375"/>
                  </a:moveTo>
                  <a:lnTo>
                    <a:pt x="26466" y="54610"/>
                  </a:lnTo>
                  <a:lnTo>
                    <a:pt x="0" y="54610"/>
                  </a:lnTo>
                  <a:lnTo>
                    <a:pt x="0" y="79375"/>
                  </a:lnTo>
                  <a:lnTo>
                    <a:pt x="26466" y="79375"/>
                  </a:lnTo>
                  <a:close/>
                </a:path>
                <a:path w="659764" h="471804">
                  <a:moveTo>
                    <a:pt x="155917" y="377723"/>
                  </a:moveTo>
                  <a:lnTo>
                    <a:pt x="155917" y="0"/>
                  </a:lnTo>
                  <a:lnTo>
                    <a:pt x="616381" y="0"/>
                  </a:lnTo>
                  <a:lnTo>
                    <a:pt x="616381" y="382841"/>
                  </a:lnTo>
                </a:path>
                <a:path w="659764" h="471804">
                  <a:moveTo>
                    <a:pt x="658037" y="382778"/>
                  </a:moveTo>
                  <a:lnTo>
                    <a:pt x="123278" y="382778"/>
                  </a:lnTo>
                  <a:lnTo>
                    <a:pt x="110337" y="382778"/>
                  </a:lnTo>
                  <a:lnTo>
                    <a:pt x="108635" y="372656"/>
                  </a:lnTo>
                  <a:lnTo>
                    <a:pt x="110337" y="368719"/>
                  </a:lnTo>
                  <a:lnTo>
                    <a:pt x="130035" y="313550"/>
                  </a:lnTo>
                  <a:lnTo>
                    <a:pt x="136791" y="313550"/>
                  </a:lnTo>
                  <a:lnTo>
                    <a:pt x="136791" y="344512"/>
                  </a:lnTo>
                </a:path>
                <a:path w="659764" h="471804">
                  <a:moveTo>
                    <a:pt x="109207" y="372084"/>
                  </a:moveTo>
                  <a:lnTo>
                    <a:pt x="108635" y="454825"/>
                  </a:lnTo>
                  <a:lnTo>
                    <a:pt x="127787" y="471728"/>
                  </a:lnTo>
                  <a:lnTo>
                    <a:pt x="659726" y="47172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7" name="object 24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33166" y="7842301"/>
              <a:ext cx="79078" cy="160502"/>
            </a:xfrm>
            <a:prstGeom prst="rect">
              <a:avLst/>
            </a:prstGeom>
          </p:spPr>
        </p:pic>
        <p:sp>
          <p:nvSpPr>
            <p:cNvPr id="248" name="object 248"/>
            <p:cNvSpPr/>
            <p:nvPr/>
          </p:nvSpPr>
          <p:spPr>
            <a:xfrm>
              <a:off x="3332835" y="7602537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941" y="0"/>
                  </a:moveTo>
                  <a:lnTo>
                    <a:pt x="3937" y="0"/>
                  </a:lnTo>
                  <a:lnTo>
                    <a:pt x="0" y="3937"/>
                  </a:lnTo>
                  <a:lnTo>
                    <a:pt x="0" y="12954"/>
                  </a:lnTo>
                  <a:lnTo>
                    <a:pt x="3937" y="16891"/>
                  </a:lnTo>
                  <a:lnTo>
                    <a:pt x="8432" y="16891"/>
                  </a:lnTo>
                  <a:lnTo>
                    <a:pt x="12941" y="16891"/>
                  </a:lnTo>
                  <a:lnTo>
                    <a:pt x="16878" y="12954"/>
                  </a:lnTo>
                  <a:lnTo>
                    <a:pt x="16878" y="3937"/>
                  </a:lnTo>
                  <a:lnTo>
                    <a:pt x="129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3332835" y="7602537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8432" y="16891"/>
                  </a:moveTo>
                  <a:lnTo>
                    <a:pt x="12941" y="16891"/>
                  </a:lnTo>
                  <a:lnTo>
                    <a:pt x="16878" y="12954"/>
                  </a:lnTo>
                  <a:lnTo>
                    <a:pt x="16878" y="8445"/>
                  </a:lnTo>
                  <a:lnTo>
                    <a:pt x="16878" y="3937"/>
                  </a:lnTo>
                  <a:lnTo>
                    <a:pt x="12941" y="0"/>
                  </a:lnTo>
                  <a:lnTo>
                    <a:pt x="8432" y="0"/>
                  </a:lnTo>
                  <a:lnTo>
                    <a:pt x="3937" y="0"/>
                  </a:lnTo>
                  <a:lnTo>
                    <a:pt x="0" y="3937"/>
                  </a:lnTo>
                  <a:lnTo>
                    <a:pt x="0" y="8445"/>
                  </a:lnTo>
                  <a:lnTo>
                    <a:pt x="0" y="12954"/>
                  </a:lnTo>
                  <a:lnTo>
                    <a:pt x="3937" y="16891"/>
                  </a:lnTo>
                  <a:lnTo>
                    <a:pt x="8432" y="168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3766273" y="7607046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5" h="16509">
                  <a:moveTo>
                    <a:pt x="12941" y="0"/>
                  </a:moveTo>
                  <a:lnTo>
                    <a:pt x="3937" y="0"/>
                  </a:lnTo>
                  <a:lnTo>
                    <a:pt x="0" y="3936"/>
                  </a:lnTo>
                  <a:lnTo>
                    <a:pt x="0" y="12953"/>
                  </a:lnTo>
                  <a:lnTo>
                    <a:pt x="3937" y="16332"/>
                  </a:lnTo>
                  <a:lnTo>
                    <a:pt x="8432" y="16332"/>
                  </a:lnTo>
                  <a:lnTo>
                    <a:pt x="12941" y="16332"/>
                  </a:lnTo>
                  <a:lnTo>
                    <a:pt x="16878" y="12953"/>
                  </a:lnTo>
                  <a:lnTo>
                    <a:pt x="16878" y="3936"/>
                  </a:lnTo>
                  <a:lnTo>
                    <a:pt x="129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766273" y="7607046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5" h="16509">
                  <a:moveTo>
                    <a:pt x="8432" y="16332"/>
                  </a:moveTo>
                  <a:lnTo>
                    <a:pt x="12941" y="16332"/>
                  </a:lnTo>
                  <a:lnTo>
                    <a:pt x="16878" y="12953"/>
                  </a:lnTo>
                  <a:lnTo>
                    <a:pt x="16878" y="8445"/>
                  </a:lnTo>
                  <a:lnTo>
                    <a:pt x="16878" y="3936"/>
                  </a:lnTo>
                  <a:lnTo>
                    <a:pt x="12941" y="0"/>
                  </a:lnTo>
                  <a:lnTo>
                    <a:pt x="8432" y="0"/>
                  </a:lnTo>
                  <a:lnTo>
                    <a:pt x="3937" y="0"/>
                  </a:lnTo>
                  <a:lnTo>
                    <a:pt x="0" y="3936"/>
                  </a:lnTo>
                  <a:lnTo>
                    <a:pt x="0" y="8445"/>
                  </a:lnTo>
                  <a:lnTo>
                    <a:pt x="0" y="12953"/>
                  </a:lnTo>
                  <a:lnTo>
                    <a:pt x="3937" y="16332"/>
                  </a:lnTo>
                  <a:lnTo>
                    <a:pt x="8432" y="1633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395306" y="7773098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954" y="0"/>
                  </a:moveTo>
                  <a:lnTo>
                    <a:pt x="3949" y="0"/>
                  </a:lnTo>
                  <a:lnTo>
                    <a:pt x="0" y="3936"/>
                  </a:lnTo>
                  <a:lnTo>
                    <a:pt x="0" y="12953"/>
                  </a:lnTo>
                  <a:lnTo>
                    <a:pt x="3949" y="16903"/>
                  </a:lnTo>
                  <a:lnTo>
                    <a:pt x="8445" y="16903"/>
                  </a:lnTo>
                  <a:lnTo>
                    <a:pt x="12954" y="16903"/>
                  </a:lnTo>
                  <a:lnTo>
                    <a:pt x="16891" y="12953"/>
                  </a:lnTo>
                  <a:lnTo>
                    <a:pt x="16891" y="3936"/>
                  </a:lnTo>
                  <a:lnTo>
                    <a:pt x="129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395306" y="7773098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8445" y="16903"/>
                  </a:moveTo>
                  <a:lnTo>
                    <a:pt x="12954" y="16903"/>
                  </a:lnTo>
                  <a:lnTo>
                    <a:pt x="16891" y="12953"/>
                  </a:lnTo>
                  <a:lnTo>
                    <a:pt x="16891" y="8445"/>
                  </a:lnTo>
                  <a:lnTo>
                    <a:pt x="16891" y="3936"/>
                  </a:lnTo>
                  <a:lnTo>
                    <a:pt x="12954" y="0"/>
                  </a:lnTo>
                  <a:lnTo>
                    <a:pt x="8445" y="0"/>
                  </a:lnTo>
                  <a:lnTo>
                    <a:pt x="3949" y="0"/>
                  </a:lnTo>
                  <a:lnTo>
                    <a:pt x="0" y="3936"/>
                  </a:lnTo>
                  <a:lnTo>
                    <a:pt x="0" y="8445"/>
                  </a:lnTo>
                  <a:lnTo>
                    <a:pt x="0" y="12953"/>
                  </a:lnTo>
                  <a:lnTo>
                    <a:pt x="3949" y="16903"/>
                  </a:lnTo>
                  <a:lnTo>
                    <a:pt x="8445" y="16903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3550107" y="7773098"/>
              <a:ext cx="16510" cy="17145"/>
            </a:xfrm>
            <a:custGeom>
              <a:avLst/>
              <a:gdLst/>
              <a:ahLst/>
              <a:cxnLst/>
              <a:rect l="l" t="t" r="r" b="b"/>
              <a:pathLst>
                <a:path w="16510" h="17145">
                  <a:moveTo>
                    <a:pt x="12953" y="0"/>
                  </a:moveTo>
                  <a:lnTo>
                    <a:pt x="3378" y="0"/>
                  </a:lnTo>
                  <a:lnTo>
                    <a:pt x="0" y="3936"/>
                  </a:lnTo>
                  <a:lnTo>
                    <a:pt x="0" y="12953"/>
                  </a:lnTo>
                  <a:lnTo>
                    <a:pt x="3378" y="16903"/>
                  </a:lnTo>
                  <a:lnTo>
                    <a:pt x="8445" y="16903"/>
                  </a:lnTo>
                  <a:lnTo>
                    <a:pt x="12953" y="16903"/>
                  </a:lnTo>
                  <a:lnTo>
                    <a:pt x="16332" y="12953"/>
                  </a:lnTo>
                  <a:lnTo>
                    <a:pt x="16332" y="3936"/>
                  </a:lnTo>
                  <a:lnTo>
                    <a:pt x="129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3550107" y="7773098"/>
              <a:ext cx="16510" cy="17145"/>
            </a:xfrm>
            <a:custGeom>
              <a:avLst/>
              <a:gdLst/>
              <a:ahLst/>
              <a:cxnLst/>
              <a:rect l="l" t="t" r="r" b="b"/>
              <a:pathLst>
                <a:path w="16510" h="17145">
                  <a:moveTo>
                    <a:pt x="8445" y="16903"/>
                  </a:moveTo>
                  <a:lnTo>
                    <a:pt x="12953" y="16903"/>
                  </a:lnTo>
                  <a:lnTo>
                    <a:pt x="16332" y="12953"/>
                  </a:lnTo>
                  <a:lnTo>
                    <a:pt x="16332" y="8445"/>
                  </a:lnTo>
                  <a:lnTo>
                    <a:pt x="16332" y="3936"/>
                  </a:lnTo>
                  <a:lnTo>
                    <a:pt x="12953" y="0"/>
                  </a:lnTo>
                  <a:lnTo>
                    <a:pt x="8445" y="0"/>
                  </a:lnTo>
                  <a:lnTo>
                    <a:pt x="3378" y="0"/>
                  </a:lnTo>
                  <a:lnTo>
                    <a:pt x="0" y="3936"/>
                  </a:lnTo>
                  <a:lnTo>
                    <a:pt x="0" y="8445"/>
                  </a:lnTo>
                  <a:lnTo>
                    <a:pt x="0" y="12953"/>
                  </a:lnTo>
                  <a:lnTo>
                    <a:pt x="3378" y="16903"/>
                  </a:lnTo>
                  <a:lnTo>
                    <a:pt x="8445" y="169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3700399" y="7773098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953" y="0"/>
                  </a:moveTo>
                  <a:lnTo>
                    <a:pt x="3949" y="0"/>
                  </a:lnTo>
                  <a:lnTo>
                    <a:pt x="0" y="3936"/>
                  </a:lnTo>
                  <a:lnTo>
                    <a:pt x="0" y="12953"/>
                  </a:lnTo>
                  <a:lnTo>
                    <a:pt x="3949" y="16903"/>
                  </a:lnTo>
                  <a:lnTo>
                    <a:pt x="8445" y="16903"/>
                  </a:lnTo>
                  <a:lnTo>
                    <a:pt x="12953" y="16903"/>
                  </a:lnTo>
                  <a:lnTo>
                    <a:pt x="16890" y="12953"/>
                  </a:lnTo>
                  <a:lnTo>
                    <a:pt x="16890" y="3936"/>
                  </a:lnTo>
                  <a:lnTo>
                    <a:pt x="1295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322701" y="7649261"/>
              <a:ext cx="461645" cy="140970"/>
            </a:xfrm>
            <a:custGeom>
              <a:avLst/>
              <a:gdLst/>
              <a:ahLst/>
              <a:cxnLst/>
              <a:rect l="l" t="t" r="r" b="b"/>
              <a:pathLst>
                <a:path w="461645" h="140970">
                  <a:moveTo>
                    <a:pt x="386143" y="140741"/>
                  </a:moveTo>
                  <a:lnTo>
                    <a:pt x="390651" y="140741"/>
                  </a:lnTo>
                  <a:lnTo>
                    <a:pt x="394588" y="136791"/>
                  </a:lnTo>
                  <a:lnTo>
                    <a:pt x="394588" y="132283"/>
                  </a:lnTo>
                  <a:lnTo>
                    <a:pt x="394588" y="127774"/>
                  </a:lnTo>
                  <a:lnTo>
                    <a:pt x="390651" y="123837"/>
                  </a:lnTo>
                  <a:lnTo>
                    <a:pt x="386143" y="123837"/>
                  </a:lnTo>
                  <a:lnTo>
                    <a:pt x="381647" y="123837"/>
                  </a:lnTo>
                  <a:lnTo>
                    <a:pt x="377698" y="127774"/>
                  </a:lnTo>
                  <a:lnTo>
                    <a:pt x="377698" y="132283"/>
                  </a:lnTo>
                  <a:lnTo>
                    <a:pt x="377698" y="136791"/>
                  </a:lnTo>
                  <a:lnTo>
                    <a:pt x="381647" y="140741"/>
                  </a:lnTo>
                  <a:lnTo>
                    <a:pt x="386143" y="140741"/>
                  </a:lnTo>
                  <a:close/>
                </a:path>
                <a:path w="461645" h="140970">
                  <a:moveTo>
                    <a:pt x="0" y="0"/>
                  </a:moveTo>
                  <a:lnTo>
                    <a:pt x="46156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487064" y="7684160"/>
              <a:ext cx="285115" cy="60960"/>
            </a:xfrm>
            <a:custGeom>
              <a:avLst/>
              <a:gdLst/>
              <a:ahLst/>
              <a:cxnLst/>
              <a:rect l="l" t="t" r="r" b="b"/>
              <a:pathLst>
                <a:path w="285114" h="60959">
                  <a:moveTo>
                    <a:pt x="284822" y="0"/>
                  </a:moveTo>
                  <a:lnTo>
                    <a:pt x="0" y="0"/>
                  </a:lnTo>
                  <a:lnTo>
                    <a:pt x="0" y="60794"/>
                  </a:lnTo>
                  <a:lnTo>
                    <a:pt x="284822" y="60794"/>
                  </a:lnTo>
                  <a:lnTo>
                    <a:pt x="28482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3325520" y="7684160"/>
              <a:ext cx="459105" cy="147320"/>
            </a:xfrm>
            <a:custGeom>
              <a:avLst/>
              <a:gdLst/>
              <a:ahLst/>
              <a:cxnLst/>
              <a:rect l="l" t="t" r="r" b="b"/>
              <a:pathLst>
                <a:path w="459104" h="147320">
                  <a:moveTo>
                    <a:pt x="446366" y="60807"/>
                  </a:moveTo>
                  <a:lnTo>
                    <a:pt x="446366" y="0"/>
                  </a:lnTo>
                  <a:lnTo>
                    <a:pt x="161544" y="0"/>
                  </a:lnTo>
                  <a:lnTo>
                    <a:pt x="161544" y="60807"/>
                  </a:lnTo>
                  <a:lnTo>
                    <a:pt x="446366" y="60807"/>
                  </a:lnTo>
                  <a:close/>
                </a:path>
                <a:path w="459104" h="147320">
                  <a:moveTo>
                    <a:pt x="0" y="81064"/>
                  </a:moveTo>
                  <a:lnTo>
                    <a:pt x="458749" y="81064"/>
                  </a:lnTo>
                </a:path>
                <a:path w="459104" h="147320">
                  <a:moveTo>
                    <a:pt x="0" y="146926"/>
                  </a:moveTo>
                  <a:lnTo>
                    <a:pt x="458749" y="14692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3341281" y="7837830"/>
              <a:ext cx="106045" cy="109855"/>
            </a:xfrm>
            <a:custGeom>
              <a:avLst/>
              <a:gdLst/>
              <a:ahLst/>
              <a:cxnLst/>
              <a:rect l="l" t="t" r="r" b="b"/>
              <a:pathLst>
                <a:path w="106045" h="109854">
                  <a:moveTo>
                    <a:pt x="105829" y="0"/>
                  </a:moveTo>
                  <a:lnTo>
                    <a:pt x="0" y="0"/>
                  </a:lnTo>
                  <a:lnTo>
                    <a:pt x="0" y="109766"/>
                  </a:lnTo>
                  <a:lnTo>
                    <a:pt x="105829" y="109766"/>
                  </a:lnTo>
                  <a:lnTo>
                    <a:pt x="10582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3341268" y="7837830"/>
              <a:ext cx="301625" cy="252095"/>
            </a:xfrm>
            <a:custGeom>
              <a:avLst/>
              <a:gdLst/>
              <a:ahLst/>
              <a:cxnLst/>
              <a:rect l="l" t="t" r="r" b="b"/>
              <a:pathLst>
                <a:path w="301625" h="252095">
                  <a:moveTo>
                    <a:pt x="105841" y="109766"/>
                  </a:moveTo>
                  <a:lnTo>
                    <a:pt x="105841" y="0"/>
                  </a:lnTo>
                  <a:lnTo>
                    <a:pt x="0" y="0"/>
                  </a:lnTo>
                  <a:lnTo>
                    <a:pt x="0" y="109766"/>
                  </a:lnTo>
                  <a:lnTo>
                    <a:pt x="105841" y="109766"/>
                  </a:lnTo>
                  <a:close/>
                </a:path>
                <a:path w="301625" h="252095">
                  <a:moveTo>
                    <a:pt x="301155" y="109766"/>
                  </a:moveTo>
                  <a:lnTo>
                    <a:pt x="301155" y="7886"/>
                  </a:lnTo>
                  <a:lnTo>
                    <a:pt x="301155" y="4508"/>
                  </a:lnTo>
                  <a:lnTo>
                    <a:pt x="298335" y="2260"/>
                  </a:lnTo>
                  <a:lnTo>
                    <a:pt x="295529" y="2260"/>
                  </a:lnTo>
                  <a:lnTo>
                    <a:pt x="131724" y="2260"/>
                  </a:lnTo>
                  <a:lnTo>
                    <a:pt x="128905" y="2260"/>
                  </a:lnTo>
                  <a:lnTo>
                    <a:pt x="126098" y="4508"/>
                  </a:lnTo>
                  <a:lnTo>
                    <a:pt x="126098" y="7886"/>
                  </a:lnTo>
                  <a:lnTo>
                    <a:pt x="126098" y="109766"/>
                  </a:lnTo>
                </a:path>
                <a:path w="301625" h="252095">
                  <a:moveTo>
                    <a:pt x="156489" y="137921"/>
                  </a:moveTo>
                  <a:lnTo>
                    <a:pt x="156489" y="177876"/>
                  </a:lnTo>
                  <a:lnTo>
                    <a:pt x="262889" y="177876"/>
                  </a:lnTo>
                  <a:lnTo>
                    <a:pt x="264007" y="161556"/>
                  </a:lnTo>
                  <a:lnTo>
                    <a:pt x="269633" y="161556"/>
                  </a:lnTo>
                  <a:lnTo>
                    <a:pt x="269633" y="139026"/>
                  </a:lnTo>
                </a:path>
                <a:path w="301625" h="252095">
                  <a:moveTo>
                    <a:pt x="269633" y="109766"/>
                  </a:moveTo>
                  <a:lnTo>
                    <a:pt x="269633" y="27584"/>
                  </a:lnTo>
                  <a:lnTo>
                    <a:pt x="258940" y="27584"/>
                  </a:lnTo>
                  <a:lnTo>
                    <a:pt x="258940" y="15773"/>
                  </a:lnTo>
                  <a:lnTo>
                    <a:pt x="166065" y="15773"/>
                  </a:lnTo>
                  <a:lnTo>
                    <a:pt x="166065" y="27584"/>
                  </a:lnTo>
                  <a:lnTo>
                    <a:pt x="156489" y="27584"/>
                  </a:lnTo>
                  <a:lnTo>
                    <a:pt x="156489" y="109766"/>
                  </a:lnTo>
                </a:path>
                <a:path w="301625" h="252095">
                  <a:moveTo>
                    <a:pt x="265137" y="177317"/>
                  </a:moveTo>
                  <a:lnTo>
                    <a:pt x="285407" y="177317"/>
                  </a:lnTo>
                  <a:lnTo>
                    <a:pt x="285407" y="136232"/>
                  </a:lnTo>
                  <a:lnTo>
                    <a:pt x="130035" y="136232"/>
                  </a:lnTo>
                  <a:lnTo>
                    <a:pt x="130035" y="177317"/>
                  </a:lnTo>
                  <a:lnTo>
                    <a:pt x="156489" y="177317"/>
                  </a:lnTo>
                </a:path>
                <a:path w="301625" h="252095">
                  <a:moveTo>
                    <a:pt x="157619" y="147497"/>
                  </a:moveTo>
                  <a:lnTo>
                    <a:pt x="265137" y="147497"/>
                  </a:lnTo>
                  <a:lnTo>
                    <a:pt x="265137" y="161556"/>
                  </a:lnTo>
                </a:path>
                <a:path w="301625" h="252095">
                  <a:moveTo>
                    <a:pt x="161556" y="251625"/>
                  </a:moveTo>
                  <a:lnTo>
                    <a:pt x="161556" y="230797"/>
                  </a:lnTo>
                  <a:lnTo>
                    <a:pt x="140728" y="230797"/>
                  </a:lnTo>
                  <a:lnTo>
                    <a:pt x="140728" y="251625"/>
                  </a:lnTo>
                  <a:lnTo>
                    <a:pt x="161556" y="251625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354781" y="8061871"/>
              <a:ext cx="396240" cy="86995"/>
            </a:xfrm>
            <a:custGeom>
              <a:avLst/>
              <a:gdLst/>
              <a:ahLst/>
              <a:cxnLst/>
              <a:rect l="l" t="t" r="r" b="b"/>
              <a:pathLst>
                <a:path w="396239" h="86995">
                  <a:moveTo>
                    <a:pt x="395731" y="0"/>
                  </a:moveTo>
                  <a:lnTo>
                    <a:pt x="0" y="0"/>
                  </a:lnTo>
                  <a:lnTo>
                    <a:pt x="0" y="86690"/>
                  </a:lnTo>
                  <a:lnTo>
                    <a:pt x="38849" y="86690"/>
                  </a:lnTo>
                  <a:lnTo>
                    <a:pt x="43903" y="81622"/>
                  </a:lnTo>
                  <a:lnTo>
                    <a:pt x="43903" y="59677"/>
                  </a:lnTo>
                  <a:lnTo>
                    <a:pt x="48971" y="54038"/>
                  </a:lnTo>
                  <a:lnTo>
                    <a:pt x="62484" y="54038"/>
                  </a:lnTo>
                  <a:lnTo>
                    <a:pt x="67551" y="59677"/>
                  </a:lnTo>
                  <a:lnTo>
                    <a:pt x="67551" y="83883"/>
                  </a:lnTo>
                  <a:lnTo>
                    <a:pt x="71488" y="86131"/>
                  </a:lnTo>
                  <a:lnTo>
                    <a:pt x="74307" y="86131"/>
                  </a:lnTo>
                  <a:lnTo>
                    <a:pt x="75425" y="86690"/>
                  </a:lnTo>
                  <a:lnTo>
                    <a:pt x="190817" y="86690"/>
                  </a:lnTo>
                  <a:lnTo>
                    <a:pt x="195325" y="81622"/>
                  </a:lnTo>
                  <a:lnTo>
                    <a:pt x="195325" y="59677"/>
                  </a:lnTo>
                  <a:lnTo>
                    <a:pt x="200952" y="54038"/>
                  </a:lnTo>
                  <a:lnTo>
                    <a:pt x="214464" y="54038"/>
                  </a:lnTo>
                  <a:lnTo>
                    <a:pt x="219532" y="59677"/>
                  </a:lnTo>
                  <a:lnTo>
                    <a:pt x="219532" y="83883"/>
                  </a:lnTo>
                  <a:lnTo>
                    <a:pt x="223481" y="86131"/>
                  </a:lnTo>
                  <a:lnTo>
                    <a:pt x="226288" y="86131"/>
                  </a:lnTo>
                  <a:lnTo>
                    <a:pt x="227406" y="86690"/>
                  </a:lnTo>
                  <a:lnTo>
                    <a:pt x="345071" y="86690"/>
                  </a:lnTo>
                  <a:lnTo>
                    <a:pt x="350126" y="81622"/>
                  </a:lnTo>
                  <a:lnTo>
                    <a:pt x="350126" y="59677"/>
                  </a:lnTo>
                  <a:lnTo>
                    <a:pt x="355180" y="54038"/>
                  </a:lnTo>
                  <a:lnTo>
                    <a:pt x="368706" y="54038"/>
                  </a:lnTo>
                  <a:lnTo>
                    <a:pt x="373773" y="59677"/>
                  </a:lnTo>
                  <a:lnTo>
                    <a:pt x="373773" y="83883"/>
                  </a:lnTo>
                  <a:lnTo>
                    <a:pt x="377710" y="86131"/>
                  </a:lnTo>
                  <a:lnTo>
                    <a:pt x="381088" y="86131"/>
                  </a:lnTo>
                  <a:lnTo>
                    <a:pt x="381088" y="86690"/>
                  </a:lnTo>
                  <a:lnTo>
                    <a:pt x="395731" y="86690"/>
                  </a:lnTo>
                  <a:lnTo>
                    <a:pt x="39573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354781" y="8061871"/>
              <a:ext cx="396240" cy="86995"/>
            </a:xfrm>
            <a:custGeom>
              <a:avLst/>
              <a:gdLst/>
              <a:ahLst/>
              <a:cxnLst/>
              <a:rect l="l" t="t" r="r" b="b"/>
              <a:pathLst>
                <a:path w="396239" h="86995">
                  <a:moveTo>
                    <a:pt x="0" y="0"/>
                  </a:moveTo>
                  <a:lnTo>
                    <a:pt x="0" y="86690"/>
                  </a:lnTo>
                  <a:lnTo>
                    <a:pt x="34340" y="86690"/>
                  </a:lnTo>
                  <a:lnTo>
                    <a:pt x="38849" y="86690"/>
                  </a:lnTo>
                  <a:lnTo>
                    <a:pt x="43903" y="81622"/>
                  </a:lnTo>
                  <a:lnTo>
                    <a:pt x="43903" y="77127"/>
                  </a:lnTo>
                  <a:lnTo>
                    <a:pt x="43903" y="65874"/>
                  </a:lnTo>
                  <a:lnTo>
                    <a:pt x="43903" y="59677"/>
                  </a:lnTo>
                  <a:lnTo>
                    <a:pt x="48971" y="54038"/>
                  </a:lnTo>
                  <a:lnTo>
                    <a:pt x="55727" y="54038"/>
                  </a:lnTo>
                  <a:lnTo>
                    <a:pt x="62484" y="54038"/>
                  </a:lnTo>
                  <a:lnTo>
                    <a:pt x="67551" y="59677"/>
                  </a:lnTo>
                  <a:lnTo>
                    <a:pt x="67551" y="65874"/>
                  </a:lnTo>
                  <a:lnTo>
                    <a:pt x="67551" y="78244"/>
                  </a:lnTo>
                  <a:lnTo>
                    <a:pt x="67551" y="83883"/>
                  </a:lnTo>
                  <a:lnTo>
                    <a:pt x="71488" y="86131"/>
                  </a:lnTo>
                  <a:lnTo>
                    <a:pt x="74307" y="86131"/>
                  </a:lnTo>
                  <a:lnTo>
                    <a:pt x="75425" y="86690"/>
                  </a:lnTo>
                  <a:lnTo>
                    <a:pt x="186321" y="86690"/>
                  </a:lnTo>
                  <a:lnTo>
                    <a:pt x="190817" y="86690"/>
                  </a:lnTo>
                  <a:lnTo>
                    <a:pt x="195325" y="81622"/>
                  </a:lnTo>
                  <a:lnTo>
                    <a:pt x="195325" y="77127"/>
                  </a:lnTo>
                  <a:lnTo>
                    <a:pt x="195325" y="65874"/>
                  </a:lnTo>
                  <a:lnTo>
                    <a:pt x="195325" y="59677"/>
                  </a:lnTo>
                  <a:lnTo>
                    <a:pt x="200952" y="54038"/>
                  </a:lnTo>
                  <a:lnTo>
                    <a:pt x="207708" y="54038"/>
                  </a:lnTo>
                  <a:lnTo>
                    <a:pt x="214464" y="54038"/>
                  </a:lnTo>
                  <a:lnTo>
                    <a:pt x="219532" y="59677"/>
                  </a:lnTo>
                  <a:lnTo>
                    <a:pt x="219532" y="65874"/>
                  </a:lnTo>
                  <a:lnTo>
                    <a:pt x="219532" y="78244"/>
                  </a:lnTo>
                  <a:lnTo>
                    <a:pt x="219532" y="83883"/>
                  </a:lnTo>
                  <a:lnTo>
                    <a:pt x="223481" y="86131"/>
                  </a:lnTo>
                  <a:lnTo>
                    <a:pt x="226288" y="86131"/>
                  </a:lnTo>
                  <a:lnTo>
                    <a:pt x="227406" y="86690"/>
                  </a:lnTo>
                  <a:lnTo>
                    <a:pt x="340563" y="86690"/>
                  </a:lnTo>
                  <a:lnTo>
                    <a:pt x="345071" y="86690"/>
                  </a:lnTo>
                  <a:lnTo>
                    <a:pt x="350126" y="81622"/>
                  </a:lnTo>
                  <a:lnTo>
                    <a:pt x="350126" y="77127"/>
                  </a:lnTo>
                  <a:lnTo>
                    <a:pt x="350126" y="65874"/>
                  </a:lnTo>
                  <a:lnTo>
                    <a:pt x="350126" y="59677"/>
                  </a:lnTo>
                  <a:lnTo>
                    <a:pt x="355180" y="54038"/>
                  </a:lnTo>
                  <a:lnTo>
                    <a:pt x="361950" y="54038"/>
                  </a:lnTo>
                  <a:lnTo>
                    <a:pt x="368706" y="54038"/>
                  </a:lnTo>
                  <a:lnTo>
                    <a:pt x="373773" y="59677"/>
                  </a:lnTo>
                  <a:lnTo>
                    <a:pt x="373773" y="65874"/>
                  </a:lnTo>
                  <a:lnTo>
                    <a:pt x="373773" y="78244"/>
                  </a:lnTo>
                  <a:lnTo>
                    <a:pt x="373773" y="83883"/>
                  </a:lnTo>
                  <a:lnTo>
                    <a:pt x="377710" y="86131"/>
                  </a:lnTo>
                  <a:lnTo>
                    <a:pt x="381088" y="86131"/>
                  </a:lnTo>
                  <a:lnTo>
                    <a:pt x="381088" y="86690"/>
                  </a:lnTo>
                  <a:lnTo>
                    <a:pt x="395731" y="86690"/>
                  </a:lnTo>
                  <a:lnTo>
                    <a:pt x="395731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401504" y="8120964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09">
                  <a:moveTo>
                    <a:pt x="12941" y="0"/>
                  </a:moveTo>
                  <a:lnTo>
                    <a:pt x="3937" y="0"/>
                  </a:lnTo>
                  <a:lnTo>
                    <a:pt x="0" y="3949"/>
                  </a:lnTo>
                  <a:lnTo>
                    <a:pt x="0" y="12953"/>
                  </a:lnTo>
                  <a:lnTo>
                    <a:pt x="3937" y="16332"/>
                  </a:lnTo>
                  <a:lnTo>
                    <a:pt x="8432" y="16332"/>
                  </a:lnTo>
                  <a:lnTo>
                    <a:pt x="12941" y="16332"/>
                  </a:lnTo>
                  <a:lnTo>
                    <a:pt x="16319" y="12953"/>
                  </a:lnTo>
                  <a:lnTo>
                    <a:pt x="16319" y="3949"/>
                  </a:lnTo>
                  <a:lnTo>
                    <a:pt x="129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3401504" y="8120964"/>
              <a:ext cx="16510" cy="16510"/>
            </a:xfrm>
            <a:custGeom>
              <a:avLst/>
              <a:gdLst/>
              <a:ahLst/>
              <a:cxnLst/>
              <a:rect l="l" t="t" r="r" b="b"/>
              <a:pathLst>
                <a:path w="16510" h="16509">
                  <a:moveTo>
                    <a:pt x="8432" y="16332"/>
                  </a:moveTo>
                  <a:lnTo>
                    <a:pt x="12941" y="16332"/>
                  </a:lnTo>
                  <a:lnTo>
                    <a:pt x="16319" y="12953"/>
                  </a:lnTo>
                  <a:lnTo>
                    <a:pt x="16319" y="8458"/>
                  </a:lnTo>
                  <a:lnTo>
                    <a:pt x="16319" y="3949"/>
                  </a:lnTo>
                  <a:lnTo>
                    <a:pt x="12941" y="0"/>
                  </a:lnTo>
                  <a:lnTo>
                    <a:pt x="8432" y="0"/>
                  </a:lnTo>
                  <a:lnTo>
                    <a:pt x="3937" y="0"/>
                  </a:lnTo>
                  <a:lnTo>
                    <a:pt x="0" y="3949"/>
                  </a:lnTo>
                  <a:lnTo>
                    <a:pt x="0" y="8458"/>
                  </a:lnTo>
                  <a:lnTo>
                    <a:pt x="0" y="12953"/>
                  </a:lnTo>
                  <a:lnTo>
                    <a:pt x="3937" y="16332"/>
                  </a:lnTo>
                  <a:lnTo>
                    <a:pt x="8432" y="1633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3555187" y="8120964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5" h="16509">
                  <a:moveTo>
                    <a:pt x="12941" y="0"/>
                  </a:moveTo>
                  <a:lnTo>
                    <a:pt x="3937" y="0"/>
                  </a:lnTo>
                  <a:lnTo>
                    <a:pt x="0" y="3949"/>
                  </a:lnTo>
                  <a:lnTo>
                    <a:pt x="0" y="12953"/>
                  </a:lnTo>
                  <a:lnTo>
                    <a:pt x="3937" y="16332"/>
                  </a:lnTo>
                  <a:lnTo>
                    <a:pt x="8432" y="16332"/>
                  </a:lnTo>
                  <a:lnTo>
                    <a:pt x="12941" y="16332"/>
                  </a:lnTo>
                  <a:lnTo>
                    <a:pt x="16865" y="12953"/>
                  </a:lnTo>
                  <a:lnTo>
                    <a:pt x="16865" y="3949"/>
                  </a:lnTo>
                  <a:lnTo>
                    <a:pt x="129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555187" y="8120964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5" h="16509">
                  <a:moveTo>
                    <a:pt x="8432" y="16332"/>
                  </a:moveTo>
                  <a:lnTo>
                    <a:pt x="12941" y="16332"/>
                  </a:lnTo>
                  <a:lnTo>
                    <a:pt x="16865" y="12953"/>
                  </a:lnTo>
                  <a:lnTo>
                    <a:pt x="16865" y="8458"/>
                  </a:lnTo>
                  <a:lnTo>
                    <a:pt x="16865" y="3949"/>
                  </a:lnTo>
                  <a:lnTo>
                    <a:pt x="12941" y="0"/>
                  </a:lnTo>
                  <a:lnTo>
                    <a:pt x="8432" y="0"/>
                  </a:lnTo>
                  <a:lnTo>
                    <a:pt x="3937" y="0"/>
                  </a:lnTo>
                  <a:lnTo>
                    <a:pt x="0" y="3949"/>
                  </a:lnTo>
                  <a:lnTo>
                    <a:pt x="0" y="8458"/>
                  </a:lnTo>
                  <a:lnTo>
                    <a:pt x="0" y="12953"/>
                  </a:lnTo>
                  <a:lnTo>
                    <a:pt x="3937" y="16332"/>
                  </a:lnTo>
                  <a:lnTo>
                    <a:pt x="8432" y="1633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708285" y="8120964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5" h="16509">
                  <a:moveTo>
                    <a:pt x="12941" y="0"/>
                  </a:moveTo>
                  <a:lnTo>
                    <a:pt x="3949" y="0"/>
                  </a:lnTo>
                  <a:lnTo>
                    <a:pt x="0" y="3949"/>
                  </a:lnTo>
                  <a:lnTo>
                    <a:pt x="0" y="12953"/>
                  </a:lnTo>
                  <a:lnTo>
                    <a:pt x="3949" y="16332"/>
                  </a:lnTo>
                  <a:lnTo>
                    <a:pt x="8445" y="16332"/>
                  </a:lnTo>
                  <a:lnTo>
                    <a:pt x="12941" y="16332"/>
                  </a:lnTo>
                  <a:lnTo>
                    <a:pt x="16891" y="12953"/>
                  </a:lnTo>
                  <a:lnTo>
                    <a:pt x="16891" y="3949"/>
                  </a:lnTo>
                  <a:lnTo>
                    <a:pt x="129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708285" y="8120964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5" h="16509">
                  <a:moveTo>
                    <a:pt x="8445" y="16332"/>
                  </a:moveTo>
                  <a:lnTo>
                    <a:pt x="12941" y="16332"/>
                  </a:lnTo>
                  <a:lnTo>
                    <a:pt x="16891" y="12953"/>
                  </a:lnTo>
                  <a:lnTo>
                    <a:pt x="16891" y="8458"/>
                  </a:lnTo>
                  <a:lnTo>
                    <a:pt x="16891" y="3949"/>
                  </a:lnTo>
                  <a:lnTo>
                    <a:pt x="12941" y="0"/>
                  </a:lnTo>
                  <a:lnTo>
                    <a:pt x="8445" y="0"/>
                  </a:lnTo>
                  <a:lnTo>
                    <a:pt x="3949" y="0"/>
                  </a:lnTo>
                  <a:lnTo>
                    <a:pt x="0" y="3949"/>
                  </a:lnTo>
                  <a:lnTo>
                    <a:pt x="0" y="8458"/>
                  </a:lnTo>
                  <a:lnTo>
                    <a:pt x="0" y="12953"/>
                  </a:lnTo>
                  <a:lnTo>
                    <a:pt x="3949" y="16332"/>
                  </a:lnTo>
                  <a:lnTo>
                    <a:pt x="8445" y="1633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759504" y="818852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643" y="0"/>
                  </a:moveTo>
                  <a:lnTo>
                    <a:pt x="3949" y="0"/>
                  </a:lnTo>
                  <a:lnTo>
                    <a:pt x="0" y="3937"/>
                  </a:lnTo>
                  <a:lnTo>
                    <a:pt x="0" y="14071"/>
                  </a:lnTo>
                  <a:lnTo>
                    <a:pt x="3949" y="18567"/>
                  </a:lnTo>
                  <a:lnTo>
                    <a:pt x="9575" y="18567"/>
                  </a:lnTo>
                  <a:lnTo>
                    <a:pt x="14643" y="18567"/>
                  </a:lnTo>
                  <a:lnTo>
                    <a:pt x="18592" y="14071"/>
                  </a:lnTo>
                  <a:lnTo>
                    <a:pt x="18592" y="3937"/>
                  </a:lnTo>
                  <a:lnTo>
                    <a:pt x="146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3759504" y="818852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575" y="18567"/>
                  </a:moveTo>
                  <a:lnTo>
                    <a:pt x="14643" y="18567"/>
                  </a:lnTo>
                  <a:lnTo>
                    <a:pt x="18592" y="14071"/>
                  </a:lnTo>
                  <a:lnTo>
                    <a:pt x="18592" y="8991"/>
                  </a:lnTo>
                  <a:lnTo>
                    <a:pt x="18592" y="3937"/>
                  </a:lnTo>
                  <a:lnTo>
                    <a:pt x="14643" y="0"/>
                  </a:lnTo>
                  <a:lnTo>
                    <a:pt x="9575" y="0"/>
                  </a:lnTo>
                  <a:lnTo>
                    <a:pt x="3949" y="0"/>
                  </a:lnTo>
                  <a:lnTo>
                    <a:pt x="0" y="3937"/>
                  </a:lnTo>
                  <a:lnTo>
                    <a:pt x="0" y="8991"/>
                  </a:lnTo>
                  <a:lnTo>
                    <a:pt x="0" y="14071"/>
                  </a:lnTo>
                  <a:lnTo>
                    <a:pt x="3949" y="18567"/>
                  </a:lnTo>
                  <a:lnTo>
                    <a:pt x="9575" y="18567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3332264" y="818852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071" y="0"/>
                  </a:moveTo>
                  <a:lnTo>
                    <a:pt x="3949" y="0"/>
                  </a:lnTo>
                  <a:lnTo>
                    <a:pt x="0" y="3937"/>
                  </a:lnTo>
                  <a:lnTo>
                    <a:pt x="0" y="14071"/>
                  </a:lnTo>
                  <a:lnTo>
                    <a:pt x="3949" y="18567"/>
                  </a:lnTo>
                  <a:lnTo>
                    <a:pt x="9004" y="18567"/>
                  </a:lnTo>
                  <a:lnTo>
                    <a:pt x="14071" y="18567"/>
                  </a:lnTo>
                  <a:lnTo>
                    <a:pt x="18580" y="14071"/>
                  </a:lnTo>
                  <a:lnTo>
                    <a:pt x="18580" y="3937"/>
                  </a:lnTo>
                  <a:lnTo>
                    <a:pt x="1407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3325520" y="8154175"/>
              <a:ext cx="458470" cy="53340"/>
            </a:xfrm>
            <a:custGeom>
              <a:avLst/>
              <a:gdLst/>
              <a:ahLst/>
              <a:cxnLst/>
              <a:rect l="l" t="t" r="r" b="b"/>
              <a:pathLst>
                <a:path w="458470" h="53340">
                  <a:moveTo>
                    <a:pt x="15748" y="52920"/>
                  </a:moveTo>
                  <a:lnTo>
                    <a:pt x="20815" y="52920"/>
                  </a:lnTo>
                  <a:lnTo>
                    <a:pt x="25323" y="48425"/>
                  </a:lnTo>
                  <a:lnTo>
                    <a:pt x="25323" y="43345"/>
                  </a:lnTo>
                  <a:lnTo>
                    <a:pt x="25323" y="38290"/>
                  </a:lnTo>
                  <a:lnTo>
                    <a:pt x="20815" y="34353"/>
                  </a:lnTo>
                  <a:lnTo>
                    <a:pt x="15748" y="34353"/>
                  </a:lnTo>
                  <a:lnTo>
                    <a:pt x="10693" y="34353"/>
                  </a:lnTo>
                  <a:lnTo>
                    <a:pt x="6743" y="38290"/>
                  </a:lnTo>
                  <a:lnTo>
                    <a:pt x="6743" y="43345"/>
                  </a:lnTo>
                  <a:lnTo>
                    <a:pt x="6743" y="48425"/>
                  </a:lnTo>
                  <a:lnTo>
                    <a:pt x="10693" y="52920"/>
                  </a:lnTo>
                  <a:lnTo>
                    <a:pt x="15748" y="52920"/>
                  </a:lnTo>
                  <a:close/>
                </a:path>
                <a:path w="458470" h="53340">
                  <a:moveTo>
                    <a:pt x="0" y="0"/>
                  </a:moveTo>
                  <a:lnTo>
                    <a:pt x="45819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4" name="object 27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237661" y="8030311"/>
              <a:ext cx="83375" cy="200469"/>
            </a:xfrm>
            <a:prstGeom prst="rect">
              <a:avLst/>
            </a:prstGeom>
          </p:spPr>
        </p:pic>
        <p:sp>
          <p:nvSpPr>
            <p:cNvPr id="275" name="object 275"/>
            <p:cNvSpPr/>
            <p:nvPr/>
          </p:nvSpPr>
          <p:spPr>
            <a:xfrm>
              <a:off x="3210115" y="7900327"/>
              <a:ext cx="1016635" cy="1036319"/>
            </a:xfrm>
            <a:custGeom>
              <a:avLst/>
              <a:gdLst/>
              <a:ahLst/>
              <a:cxnLst/>
              <a:rect l="l" t="t" r="r" b="b"/>
              <a:pathLst>
                <a:path w="1016635" h="1036320">
                  <a:moveTo>
                    <a:pt x="286524" y="0"/>
                  </a:moveTo>
                  <a:lnTo>
                    <a:pt x="400227" y="0"/>
                  </a:lnTo>
                </a:path>
                <a:path w="1016635" h="1036320">
                  <a:moveTo>
                    <a:pt x="26466" y="949045"/>
                  </a:moveTo>
                  <a:lnTo>
                    <a:pt x="156489" y="949045"/>
                  </a:lnTo>
                  <a:lnTo>
                    <a:pt x="156489" y="514477"/>
                  </a:lnTo>
                </a:path>
                <a:path w="1016635" h="1036320">
                  <a:moveTo>
                    <a:pt x="156489" y="930465"/>
                  </a:moveTo>
                  <a:lnTo>
                    <a:pt x="181813" y="930465"/>
                  </a:lnTo>
                </a:path>
                <a:path w="1016635" h="1036320">
                  <a:moveTo>
                    <a:pt x="0" y="947928"/>
                  </a:moveTo>
                  <a:lnTo>
                    <a:pt x="0" y="1036294"/>
                  </a:lnTo>
                </a:path>
                <a:path w="1016635" h="1036320">
                  <a:moveTo>
                    <a:pt x="961440" y="950163"/>
                  </a:moveTo>
                  <a:lnTo>
                    <a:pt x="961440" y="1032370"/>
                  </a:lnTo>
                </a:path>
                <a:path w="1016635" h="1036320">
                  <a:moveTo>
                    <a:pt x="947940" y="950163"/>
                  </a:moveTo>
                  <a:lnTo>
                    <a:pt x="947940" y="1032370"/>
                  </a:lnTo>
                </a:path>
                <a:path w="1016635" h="1036320">
                  <a:moveTo>
                    <a:pt x="1016050" y="992949"/>
                  </a:moveTo>
                  <a:lnTo>
                    <a:pt x="1016050" y="103405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3156635" y="8484616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823" y="0"/>
                  </a:moveTo>
                  <a:lnTo>
                    <a:pt x="3378" y="0"/>
                  </a:lnTo>
                  <a:lnTo>
                    <a:pt x="0" y="3365"/>
                  </a:lnTo>
                  <a:lnTo>
                    <a:pt x="0" y="11823"/>
                  </a:lnTo>
                  <a:lnTo>
                    <a:pt x="3378" y="14630"/>
                  </a:lnTo>
                  <a:lnTo>
                    <a:pt x="7327" y="14630"/>
                  </a:lnTo>
                  <a:lnTo>
                    <a:pt x="11823" y="14630"/>
                  </a:lnTo>
                  <a:lnTo>
                    <a:pt x="14643" y="11823"/>
                  </a:lnTo>
                  <a:lnTo>
                    <a:pt x="14643" y="3365"/>
                  </a:lnTo>
                  <a:lnTo>
                    <a:pt x="118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3156635" y="8484616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7327" y="14630"/>
                  </a:moveTo>
                  <a:lnTo>
                    <a:pt x="11823" y="14630"/>
                  </a:lnTo>
                  <a:lnTo>
                    <a:pt x="14643" y="11823"/>
                  </a:lnTo>
                  <a:lnTo>
                    <a:pt x="14643" y="7315"/>
                  </a:lnTo>
                  <a:lnTo>
                    <a:pt x="14643" y="3365"/>
                  </a:lnTo>
                  <a:lnTo>
                    <a:pt x="11823" y="0"/>
                  </a:lnTo>
                  <a:lnTo>
                    <a:pt x="7327" y="0"/>
                  </a:lnTo>
                  <a:lnTo>
                    <a:pt x="3378" y="0"/>
                  </a:lnTo>
                  <a:lnTo>
                    <a:pt x="0" y="3365"/>
                  </a:lnTo>
                  <a:lnTo>
                    <a:pt x="0" y="7315"/>
                  </a:lnTo>
                  <a:lnTo>
                    <a:pt x="0" y="11823"/>
                  </a:lnTo>
                  <a:lnTo>
                    <a:pt x="3378" y="14630"/>
                  </a:lnTo>
                  <a:lnTo>
                    <a:pt x="7327" y="1463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3207296" y="8484616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40">
                  <a:moveTo>
                    <a:pt x="11823" y="0"/>
                  </a:moveTo>
                  <a:lnTo>
                    <a:pt x="3378" y="0"/>
                  </a:lnTo>
                  <a:lnTo>
                    <a:pt x="0" y="3365"/>
                  </a:lnTo>
                  <a:lnTo>
                    <a:pt x="0" y="11823"/>
                  </a:lnTo>
                  <a:lnTo>
                    <a:pt x="3378" y="14630"/>
                  </a:lnTo>
                  <a:lnTo>
                    <a:pt x="7886" y="14630"/>
                  </a:lnTo>
                  <a:lnTo>
                    <a:pt x="11823" y="14630"/>
                  </a:lnTo>
                  <a:lnTo>
                    <a:pt x="15201" y="11823"/>
                  </a:lnTo>
                  <a:lnTo>
                    <a:pt x="15201" y="3365"/>
                  </a:lnTo>
                  <a:lnTo>
                    <a:pt x="118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3207296" y="6690639"/>
              <a:ext cx="848994" cy="1809114"/>
            </a:xfrm>
            <a:custGeom>
              <a:avLst/>
              <a:gdLst/>
              <a:ahLst/>
              <a:cxnLst/>
              <a:rect l="l" t="t" r="r" b="b"/>
              <a:pathLst>
                <a:path w="848995" h="1809115">
                  <a:moveTo>
                    <a:pt x="7886" y="1808607"/>
                  </a:moveTo>
                  <a:lnTo>
                    <a:pt x="11823" y="1808607"/>
                  </a:lnTo>
                  <a:lnTo>
                    <a:pt x="15201" y="1805800"/>
                  </a:lnTo>
                  <a:lnTo>
                    <a:pt x="15201" y="1801291"/>
                  </a:lnTo>
                  <a:lnTo>
                    <a:pt x="15201" y="1797342"/>
                  </a:lnTo>
                  <a:lnTo>
                    <a:pt x="11823" y="1793976"/>
                  </a:lnTo>
                  <a:lnTo>
                    <a:pt x="7886" y="1793976"/>
                  </a:lnTo>
                  <a:lnTo>
                    <a:pt x="3378" y="1793976"/>
                  </a:lnTo>
                  <a:lnTo>
                    <a:pt x="0" y="1797342"/>
                  </a:lnTo>
                  <a:lnTo>
                    <a:pt x="0" y="1801291"/>
                  </a:lnTo>
                  <a:lnTo>
                    <a:pt x="0" y="1805800"/>
                  </a:lnTo>
                  <a:lnTo>
                    <a:pt x="3378" y="1808607"/>
                  </a:lnTo>
                  <a:lnTo>
                    <a:pt x="7886" y="1808607"/>
                  </a:lnTo>
                  <a:close/>
                </a:path>
                <a:path w="848995" h="1809115">
                  <a:moveTo>
                    <a:pt x="29832" y="109207"/>
                  </a:moveTo>
                  <a:lnTo>
                    <a:pt x="710946" y="109207"/>
                  </a:lnTo>
                  <a:lnTo>
                    <a:pt x="710946" y="97942"/>
                  </a:lnTo>
                  <a:lnTo>
                    <a:pt x="710946" y="87249"/>
                  </a:lnTo>
                  <a:lnTo>
                    <a:pt x="717143" y="84429"/>
                  </a:lnTo>
                  <a:lnTo>
                    <a:pt x="726147" y="84429"/>
                  </a:lnTo>
                  <a:lnTo>
                    <a:pt x="815086" y="84429"/>
                  </a:lnTo>
                  <a:lnTo>
                    <a:pt x="84888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0" name="object 28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015028" y="6689484"/>
              <a:ext cx="78320" cy="166116"/>
            </a:xfrm>
            <a:prstGeom prst="rect">
              <a:avLst/>
            </a:prstGeom>
          </p:spPr>
        </p:pic>
        <p:sp>
          <p:nvSpPr>
            <p:cNvPr id="281" name="object 281"/>
            <p:cNvSpPr/>
            <p:nvPr/>
          </p:nvSpPr>
          <p:spPr>
            <a:xfrm>
              <a:off x="3976230" y="6775069"/>
              <a:ext cx="15240" cy="763270"/>
            </a:xfrm>
            <a:custGeom>
              <a:avLst/>
              <a:gdLst/>
              <a:ahLst/>
              <a:cxnLst/>
              <a:rect l="l" t="t" r="r" b="b"/>
              <a:pathLst>
                <a:path w="15239" h="763270">
                  <a:moveTo>
                    <a:pt x="0" y="0"/>
                  </a:moveTo>
                  <a:lnTo>
                    <a:pt x="0" y="696887"/>
                  </a:lnTo>
                </a:path>
                <a:path w="15239" h="763270">
                  <a:moveTo>
                    <a:pt x="15201" y="0"/>
                  </a:moveTo>
                  <a:lnTo>
                    <a:pt x="15201" y="76273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4020705" y="7403833"/>
              <a:ext cx="6350" cy="30480"/>
            </a:xfrm>
            <a:custGeom>
              <a:avLst/>
              <a:gdLst/>
              <a:ahLst/>
              <a:cxnLst/>
              <a:rect l="l" t="t" r="r" b="b"/>
              <a:pathLst>
                <a:path w="6350" h="30479">
                  <a:moveTo>
                    <a:pt x="6184" y="0"/>
                  </a:moveTo>
                  <a:lnTo>
                    <a:pt x="0" y="0"/>
                  </a:lnTo>
                  <a:lnTo>
                    <a:pt x="0" y="30403"/>
                  </a:lnTo>
                  <a:lnTo>
                    <a:pt x="6184" y="30403"/>
                  </a:lnTo>
                  <a:lnTo>
                    <a:pt x="61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020705" y="7403833"/>
              <a:ext cx="6350" cy="30480"/>
            </a:xfrm>
            <a:custGeom>
              <a:avLst/>
              <a:gdLst/>
              <a:ahLst/>
              <a:cxnLst/>
              <a:rect l="l" t="t" r="r" b="b"/>
              <a:pathLst>
                <a:path w="6350" h="30479">
                  <a:moveTo>
                    <a:pt x="6184" y="30403"/>
                  </a:moveTo>
                  <a:lnTo>
                    <a:pt x="6184" y="0"/>
                  </a:lnTo>
                  <a:lnTo>
                    <a:pt x="0" y="0"/>
                  </a:lnTo>
                  <a:lnTo>
                    <a:pt x="0" y="30403"/>
                  </a:lnTo>
                  <a:lnTo>
                    <a:pt x="6184" y="304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4020705" y="7070611"/>
              <a:ext cx="6350" cy="30480"/>
            </a:xfrm>
            <a:custGeom>
              <a:avLst/>
              <a:gdLst/>
              <a:ahLst/>
              <a:cxnLst/>
              <a:rect l="l" t="t" r="r" b="b"/>
              <a:pathLst>
                <a:path w="6350" h="30479">
                  <a:moveTo>
                    <a:pt x="6184" y="0"/>
                  </a:moveTo>
                  <a:lnTo>
                    <a:pt x="0" y="0"/>
                  </a:lnTo>
                  <a:lnTo>
                    <a:pt x="0" y="30391"/>
                  </a:lnTo>
                  <a:lnTo>
                    <a:pt x="6184" y="30391"/>
                  </a:lnTo>
                  <a:lnTo>
                    <a:pt x="618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4020705" y="7070611"/>
              <a:ext cx="6350" cy="30480"/>
            </a:xfrm>
            <a:custGeom>
              <a:avLst/>
              <a:gdLst/>
              <a:ahLst/>
              <a:cxnLst/>
              <a:rect l="l" t="t" r="r" b="b"/>
              <a:pathLst>
                <a:path w="6350" h="30479">
                  <a:moveTo>
                    <a:pt x="6184" y="30378"/>
                  </a:moveTo>
                  <a:lnTo>
                    <a:pt x="6184" y="0"/>
                  </a:lnTo>
                  <a:lnTo>
                    <a:pt x="0" y="0"/>
                  </a:lnTo>
                  <a:lnTo>
                    <a:pt x="0" y="30378"/>
                  </a:lnTo>
                  <a:lnTo>
                    <a:pt x="6184" y="3037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4044899" y="7142086"/>
              <a:ext cx="10795" cy="11430"/>
            </a:xfrm>
            <a:custGeom>
              <a:avLst/>
              <a:gdLst/>
              <a:ahLst/>
              <a:cxnLst/>
              <a:rect l="l" t="t" r="r" b="b"/>
              <a:pathLst>
                <a:path w="10795" h="11429">
                  <a:moveTo>
                    <a:pt x="8445" y="0"/>
                  </a:moveTo>
                  <a:lnTo>
                    <a:pt x="2260" y="0"/>
                  </a:lnTo>
                  <a:lnTo>
                    <a:pt x="0" y="2260"/>
                  </a:lnTo>
                  <a:lnTo>
                    <a:pt x="0" y="8432"/>
                  </a:lnTo>
                  <a:lnTo>
                    <a:pt x="2260" y="11264"/>
                  </a:lnTo>
                  <a:lnTo>
                    <a:pt x="5638" y="11264"/>
                  </a:lnTo>
                  <a:lnTo>
                    <a:pt x="8445" y="11264"/>
                  </a:lnTo>
                  <a:lnTo>
                    <a:pt x="10693" y="8432"/>
                  </a:lnTo>
                  <a:lnTo>
                    <a:pt x="10693" y="2260"/>
                  </a:lnTo>
                  <a:lnTo>
                    <a:pt x="84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044899" y="7142086"/>
              <a:ext cx="10795" cy="11430"/>
            </a:xfrm>
            <a:custGeom>
              <a:avLst/>
              <a:gdLst/>
              <a:ahLst/>
              <a:cxnLst/>
              <a:rect l="l" t="t" r="r" b="b"/>
              <a:pathLst>
                <a:path w="10795" h="11429">
                  <a:moveTo>
                    <a:pt x="5638" y="11264"/>
                  </a:moveTo>
                  <a:lnTo>
                    <a:pt x="8445" y="11264"/>
                  </a:lnTo>
                  <a:lnTo>
                    <a:pt x="10693" y="8432"/>
                  </a:lnTo>
                  <a:lnTo>
                    <a:pt x="10693" y="5638"/>
                  </a:lnTo>
                  <a:lnTo>
                    <a:pt x="10693" y="2260"/>
                  </a:lnTo>
                  <a:lnTo>
                    <a:pt x="8445" y="0"/>
                  </a:lnTo>
                  <a:lnTo>
                    <a:pt x="5638" y="0"/>
                  </a:lnTo>
                  <a:lnTo>
                    <a:pt x="2260" y="0"/>
                  </a:lnTo>
                  <a:lnTo>
                    <a:pt x="0" y="2260"/>
                  </a:lnTo>
                  <a:lnTo>
                    <a:pt x="0" y="5638"/>
                  </a:lnTo>
                  <a:lnTo>
                    <a:pt x="0" y="8432"/>
                  </a:lnTo>
                  <a:lnTo>
                    <a:pt x="2260" y="11264"/>
                  </a:lnTo>
                  <a:lnTo>
                    <a:pt x="5638" y="1126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030268" y="722483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8432" y="0"/>
                  </a:moveTo>
                  <a:lnTo>
                    <a:pt x="2235" y="0"/>
                  </a:lnTo>
                  <a:lnTo>
                    <a:pt x="0" y="2247"/>
                  </a:lnTo>
                  <a:lnTo>
                    <a:pt x="0" y="8420"/>
                  </a:lnTo>
                  <a:lnTo>
                    <a:pt x="2235" y="10693"/>
                  </a:lnTo>
                  <a:lnTo>
                    <a:pt x="5067" y="10693"/>
                  </a:lnTo>
                  <a:lnTo>
                    <a:pt x="8432" y="10693"/>
                  </a:lnTo>
                  <a:lnTo>
                    <a:pt x="10693" y="8420"/>
                  </a:lnTo>
                  <a:lnTo>
                    <a:pt x="10693" y="2247"/>
                  </a:lnTo>
                  <a:lnTo>
                    <a:pt x="843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030268" y="722483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5067" y="10693"/>
                  </a:moveTo>
                  <a:lnTo>
                    <a:pt x="8432" y="10693"/>
                  </a:lnTo>
                  <a:lnTo>
                    <a:pt x="10693" y="8420"/>
                  </a:lnTo>
                  <a:lnTo>
                    <a:pt x="10693" y="5067"/>
                  </a:lnTo>
                  <a:lnTo>
                    <a:pt x="10693" y="2247"/>
                  </a:lnTo>
                  <a:lnTo>
                    <a:pt x="8432" y="0"/>
                  </a:lnTo>
                  <a:lnTo>
                    <a:pt x="5067" y="0"/>
                  </a:lnTo>
                  <a:lnTo>
                    <a:pt x="2235" y="0"/>
                  </a:lnTo>
                  <a:lnTo>
                    <a:pt x="0" y="2247"/>
                  </a:lnTo>
                  <a:lnTo>
                    <a:pt x="0" y="5067"/>
                  </a:lnTo>
                  <a:lnTo>
                    <a:pt x="0" y="8420"/>
                  </a:lnTo>
                  <a:lnTo>
                    <a:pt x="2235" y="10693"/>
                  </a:lnTo>
                  <a:lnTo>
                    <a:pt x="5067" y="1069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4046588" y="7475893"/>
              <a:ext cx="11430" cy="10795"/>
            </a:xfrm>
            <a:custGeom>
              <a:avLst/>
              <a:gdLst/>
              <a:ahLst/>
              <a:cxnLst/>
              <a:rect l="l" t="t" r="r" b="b"/>
              <a:pathLst>
                <a:path w="11429" h="10795">
                  <a:moveTo>
                    <a:pt x="8445" y="0"/>
                  </a:moveTo>
                  <a:lnTo>
                    <a:pt x="2806" y="0"/>
                  </a:lnTo>
                  <a:lnTo>
                    <a:pt x="0" y="2247"/>
                  </a:lnTo>
                  <a:lnTo>
                    <a:pt x="0" y="8445"/>
                  </a:lnTo>
                  <a:lnTo>
                    <a:pt x="2806" y="10693"/>
                  </a:lnTo>
                  <a:lnTo>
                    <a:pt x="5638" y="10693"/>
                  </a:lnTo>
                  <a:lnTo>
                    <a:pt x="8445" y="10693"/>
                  </a:lnTo>
                  <a:lnTo>
                    <a:pt x="11264" y="8445"/>
                  </a:lnTo>
                  <a:lnTo>
                    <a:pt x="11264" y="2247"/>
                  </a:lnTo>
                  <a:lnTo>
                    <a:pt x="84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3370541" y="6647853"/>
              <a:ext cx="687705" cy="916305"/>
            </a:xfrm>
            <a:custGeom>
              <a:avLst/>
              <a:gdLst/>
              <a:ahLst/>
              <a:cxnLst/>
              <a:rect l="l" t="t" r="r" b="b"/>
              <a:pathLst>
                <a:path w="687704" h="916304">
                  <a:moveTo>
                    <a:pt x="681685" y="838733"/>
                  </a:moveTo>
                  <a:lnTo>
                    <a:pt x="684491" y="838733"/>
                  </a:lnTo>
                  <a:lnTo>
                    <a:pt x="687311" y="836485"/>
                  </a:lnTo>
                  <a:lnTo>
                    <a:pt x="687311" y="833666"/>
                  </a:lnTo>
                  <a:lnTo>
                    <a:pt x="687311" y="830287"/>
                  </a:lnTo>
                  <a:lnTo>
                    <a:pt x="684491" y="828040"/>
                  </a:lnTo>
                  <a:lnTo>
                    <a:pt x="681685" y="828040"/>
                  </a:lnTo>
                  <a:lnTo>
                    <a:pt x="678853" y="828040"/>
                  </a:lnTo>
                  <a:lnTo>
                    <a:pt x="676046" y="830287"/>
                  </a:lnTo>
                  <a:lnTo>
                    <a:pt x="676046" y="833666"/>
                  </a:lnTo>
                  <a:lnTo>
                    <a:pt x="676046" y="836485"/>
                  </a:lnTo>
                  <a:lnTo>
                    <a:pt x="678853" y="838733"/>
                  </a:lnTo>
                  <a:lnTo>
                    <a:pt x="681685" y="838733"/>
                  </a:lnTo>
                  <a:close/>
                </a:path>
                <a:path w="687704" h="916304">
                  <a:moveTo>
                    <a:pt x="8445" y="915847"/>
                  </a:moveTo>
                  <a:lnTo>
                    <a:pt x="8445" y="151993"/>
                  </a:lnTo>
                </a:path>
                <a:path w="687704" h="916304">
                  <a:moveTo>
                    <a:pt x="0" y="915847"/>
                  </a:moveTo>
                  <a:lnTo>
                    <a:pt x="0" y="151993"/>
                  </a:lnTo>
                </a:path>
                <a:path w="687704" h="916304">
                  <a:moveTo>
                    <a:pt x="271881" y="18021"/>
                  </a:moveTo>
                  <a:lnTo>
                    <a:pt x="271881" y="0"/>
                  </a:lnTo>
                  <a:lnTo>
                    <a:pt x="354075" y="0"/>
                  </a:lnTo>
                  <a:lnTo>
                    <a:pt x="355193" y="1689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2" name="object 29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103689" y="6671462"/>
              <a:ext cx="133477" cy="188087"/>
            </a:xfrm>
            <a:prstGeom prst="rect">
              <a:avLst/>
            </a:prstGeom>
          </p:spPr>
        </p:pic>
        <p:sp>
          <p:nvSpPr>
            <p:cNvPr id="293" name="object 293"/>
            <p:cNvSpPr/>
            <p:nvPr/>
          </p:nvSpPr>
          <p:spPr>
            <a:xfrm>
              <a:off x="3671150" y="6668122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8432" y="16891"/>
                  </a:moveTo>
                  <a:lnTo>
                    <a:pt x="12941" y="16891"/>
                  </a:lnTo>
                  <a:lnTo>
                    <a:pt x="16865" y="12941"/>
                  </a:lnTo>
                  <a:lnTo>
                    <a:pt x="16865" y="8445"/>
                  </a:lnTo>
                  <a:lnTo>
                    <a:pt x="16865" y="3937"/>
                  </a:lnTo>
                  <a:lnTo>
                    <a:pt x="12941" y="0"/>
                  </a:lnTo>
                  <a:lnTo>
                    <a:pt x="8432" y="0"/>
                  </a:lnTo>
                  <a:lnTo>
                    <a:pt x="3924" y="0"/>
                  </a:lnTo>
                  <a:lnTo>
                    <a:pt x="0" y="3937"/>
                  </a:lnTo>
                  <a:lnTo>
                    <a:pt x="0" y="8445"/>
                  </a:lnTo>
                  <a:lnTo>
                    <a:pt x="0" y="12941"/>
                  </a:lnTo>
                  <a:lnTo>
                    <a:pt x="3924" y="16891"/>
                  </a:lnTo>
                  <a:lnTo>
                    <a:pt x="8432" y="168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390252" y="6811099"/>
              <a:ext cx="24130" cy="20320"/>
            </a:xfrm>
            <a:custGeom>
              <a:avLst/>
              <a:gdLst/>
              <a:ahLst/>
              <a:cxnLst/>
              <a:rect l="l" t="t" r="r" b="b"/>
              <a:pathLst>
                <a:path w="24129" h="20320">
                  <a:moveTo>
                    <a:pt x="17449" y="0"/>
                  </a:moveTo>
                  <a:lnTo>
                    <a:pt x="5626" y="0"/>
                  </a:lnTo>
                  <a:lnTo>
                    <a:pt x="0" y="10134"/>
                  </a:lnTo>
                  <a:lnTo>
                    <a:pt x="5626" y="20269"/>
                  </a:lnTo>
                  <a:lnTo>
                    <a:pt x="17449" y="20269"/>
                  </a:lnTo>
                  <a:lnTo>
                    <a:pt x="23634" y="10134"/>
                  </a:lnTo>
                  <a:lnTo>
                    <a:pt x="1744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3390252" y="6811099"/>
              <a:ext cx="24130" cy="20320"/>
            </a:xfrm>
            <a:custGeom>
              <a:avLst/>
              <a:gdLst/>
              <a:ahLst/>
              <a:cxnLst/>
              <a:rect l="l" t="t" r="r" b="b"/>
              <a:pathLst>
                <a:path w="24129" h="20320">
                  <a:moveTo>
                    <a:pt x="5626" y="20269"/>
                  </a:moveTo>
                  <a:lnTo>
                    <a:pt x="0" y="10134"/>
                  </a:lnTo>
                  <a:lnTo>
                    <a:pt x="5626" y="0"/>
                  </a:lnTo>
                  <a:lnTo>
                    <a:pt x="17449" y="0"/>
                  </a:lnTo>
                  <a:lnTo>
                    <a:pt x="23634" y="10134"/>
                  </a:lnTo>
                  <a:lnTo>
                    <a:pt x="17449" y="20269"/>
                  </a:lnTo>
                  <a:lnTo>
                    <a:pt x="5626" y="20269"/>
                  </a:lnTo>
                  <a:close/>
                </a:path>
                <a:path w="24129" h="20320">
                  <a:moveTo>
                    <a:pt x="11823" y="14071"/>
                  </a:moveTo>
                  <a:lnTo>
                    <a:pt x="14058" y="14071"/>
                  </a:lnTo>
                  <a:lnTo>
                    <a:pt x="15760" y="12382"/>
                  </a:lnTo>
                  <a:lnTo>
                    <a:pt x="15760" y="10134"/>
                  </a:lnTo>
                  <a:lnTo>
                    <a:pt x="15760" y="7873"/>
                  </a:lnTo>
                  <a:lnTo>
                    <a:pt x="14058" y="6197"/>
                  </a:lnTo>
                  <a:lnTo>
                    <a:pt x="11823" y="6197"/>
                  </a:lnTo>
                  <a:lnTo>
                    <a:pt x="9563" y="6197"/>
                  </a:lnTo>
                  <a:lnTo>
                    <a:pt x="7315" y="7873"/>
                  </a:lnTo>
                  <a:lnTo>
                    <a:pt x="7315" y="10134"/>
                  </a:lnTo>
                  <a:lnTo>
                    <a:pt x="7315" y="12382"/>
                  </a:lnTo>
                  <a:lnTo>
                    <a:pt x="9563" y="14071"/>
                  </a:lnTo>
                  <a:lnTo>
                    <a:pt x="11823" y="1407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3942448" y="6812788"/>
              <a:ext cx="23495" cy="20955"/>
            </a:xfrm>
            <a:custGeom>
              <a:avLst/>
              <a:gdLst/>
              <a:ahLst/>
              <a:cxnLst/>
              <a:rect l="l" t="t" r="r" b="b"/>
              <a:pathLst>
                <a:path w="23495" h="20954">
                  <a:moveTo>
                    <a:pt x="17449" y="0"/>
                  </a:moveTo>
                  <a:lnTo>
                    <a:pt x="5626" y="0"/>
                  </a:lnTo>
                  <a:lnTo>
                    <a:pt x="0" y="10693"/>
                  </a:lnTo>
                  <a:lnTo>
                    <a:pt x="5626" y="20827"/>
                  </a:lnTo>
                  <a:lnTo>
                    <a:pt x="17449" y="20827"/>
                  </a:lnTo>
                  <a:lnTo>
                    <a:pt x="23088" y="10693"/>
                  </a:lnTo>
                  <a:lnTo>
                    <a:pt x="1744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3380676" y="6799847"/>
              <a:ext cx="585470" cy="49530"/>
            </a:xfrm>
            <a:custGeom>
              <a:avLst/>
              <a:gdLst/>
              <a:ahLst/>
              <a:cxnLst/>
              <a:rect l="l" t="t" r="r" b="b"/>
              <a:pathLst>
                <a:path w="585470" h="49529">
                  <a:moveTo>
                    <a:pt x="567397" y="33769"/>
                  </a:moveTo>
                  <a:lnTo>
                    <a:pt x="561771" y="23634"/>
                  </a:lnTo>
                  <a:lnTo>
                    <a:pt x="567397" y="12941"/>
                  </a:lnTo>
                  <a:lnTo>
                    <a:pt x="579221" y="12941"/>
                  </a:lnTo>
                  <a:lnTo>
                    <a:pt x="584860" y="23634"/>
                  </a:lnTo>
                  <a:lnTo>
                    <a:pt x="579221" y="33769"/>
                  </a:lnTo>
                  <a:lnTo>
                    <a:pt x="567397" y="33769"/>
                  </a:lnTo>
                  <a:close/>
                </a:path>
                <a:path w="585470" h="49529">
                  <a:moveTo>
                    <a:pt x="573595" y="27571"/>
                  </a:moveTo>
                  <a:lnTo>
                    <a:pt x="575843" y="27571"/>
                  </a:lnTo>
                  <a:lnTo>
                    <a:pt x="577545" y="25895"/>
                  </a:lnTo>
                  <a:lnTo>
                    <a:pt x="577545" y="23634"/>
                  </a:lnTo>
                  <a:lnTo>
                    <a:pt x="577545" y="20827"/>
                  </a:lnTo>
                  <a:lnTo>
                    <a:pt x="575843" y="19126"/>
                  </a:lnTo>
                  <a:lnTo>
                    <a:pt x="573595" y="19126"/>
                  </a:lnTo>
                  <a:lnTo>
                    <a:pt x="570776" y="19126"/>
                  </a:lnTo>
                  <a:lnTo>
                    <a:pt x="569099" y="20827"/>
                  </a:lnTo>
                  <a:lnTo>
                    <a:pt x="569099" y="23634"/>
                  </a:lnTo>
                  <a:lnTo>
                    <a:pt x="569099" y="25895"/>
                  </a:lnTo>
                  <a:lnTo>
                    <a:pt x="570776" y="27571"/>
                  </a:lnTo>
                  <a:lnTo>
                    <a:pt x="573595" y="27571"/>
                  </a:lnTo>
                  <a:close/>
                </a:path>
                <a:path w="585470" h="49529">
                  <a:moveTo>
                    <a:pt x="48412" y="0"/>
                  </a:moveTo>
                  <a:lnTo>
                    <a:pt x="48412" y="48971"/>
                  </a:lnTo>
                  <a:lnTo>
                    <a:pt x="30962" y="48971"/>
                  </a:lnTo>
                  <a:lnTo>
                    <a:pt x="30962" y="38836"/>
                  </a:lnTo>
                  <a:lnTo>
                    <a:pt x="17449" y="38836"/>
                  </a:lnTo>
                  <a:lnTo>
                    <a:pt x="17449" y="49529"/>
                  </a:lnTo>
                  <a:lnTo>
                    <a:pt x="0" y="4952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3572052" y="6809968"/>
              <a:ext cx="24130" cy="20320"/>
            </a:xfrm>
            <a:custGeom>
              <a:avLst/>
              <a:gdLst/>
              <a:ahLst/>
              <a:cxnLst/>
              <a:rect l="l" t="t" r="r" b="b"/>
              <a:pathLst>
                <a:path w="24129" h="20320">
                  <a:moveTo>
                    <a:pt x="17449" y="0"/>
                  </a:moveTo>
                  <a:lnTo>
                    <a:pt x="5638" y="0"/>
                  </a:lnTo>
                  <a:lnTo>
                    <a:pt x="0" y="10134"/>
                  </a:lnTo>
                  <a:lnTo>
                    <a:pt x="5638" y="20269"/>
                  </a:lnTo>
                  <a:lnTo>
                    <a:pt x="17449" y="20269"/>
                  </a:lnTo>
                  <a:lnTo>
                    <a:pt x="23660" y="10134"/>
                  </a:lnTo>
                  <a:lnTo>
                    <a:pt x="1744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3572052" y="6809968"/>
              <a:ext cx="24130" cy="20320"/>
            </a:xfrm>
            <a:custGeom>
              <a:avLst/>
              <a:gdLst/>
              <a:ahLst/>
              <a:cxnLst/>
              <a:rect l="l" t="t" r="r" b="b"/>
              <a:pathLst>
                <a:path w="24129" h="20320">
                  <a:moveTo>
                    <a:pt x="5638" y="20269"/>
                  </a:moveTo>
                  <a:lnTo>
                    <a:pt x="0" y="10134"/>
                  </a:lnTo>
                  <a:lnTo>
                    <a:pt x="5638" y="0"/>
                  </a:lnTo>
                  <a:lnTo>
                    <a:pt x="17449" y="0"/>
                  </a:lnTo>
                  <a:lnTo>
                    <a:pt x="23660" y="10134"/>
                  </a:lnTo>
                  <a:lnTo>
                    <a:pt x="17449" y="20269"/>
                  </a:lnTo>
                  <a:lnTo>
                    <a:pt x="5638" y="20269"/>
                  </a:lnTo>
                  <a:close/>
                </a:path>
                <a:path w="24129" h="20320">
                  <a:moveTo>
                    <a:pt x="11836" y="15773"/>
                  </a:moveTo>
                  <a:lnTo>
                    <a:pt x="14643" y="15773"/>
                  </a:lnTo>
                  <a:lnTo>
                    <a:pt x="16903" y="12954"/>
                  </a:lnTo>
                  <a:lnTo>
                    <a:pt x="16903" y="10134"/>
                  </a:lnTo>
                  <a:lnTo>
                    <a:pt x="16903" y="7327"/>
                  </a:lnTo>
                  <a:lnTo>
                    <a:pt x="14643" y="5080"/>
                  </a:lnTo>
                  <a:lnTo>
                    <a:pt x="11836" y="5080"/>
                  </a:lnTo>
                  <a:lnTo>
                    <a:pt x="8458" y="5080"/>
                  </a:lnTo>
                  <a:lnTo>
                    <a:pt x="6210" y="7327"/>
                  </a:lnTo>
                  <a:lnTo>
                    <a:pt x="6210" y="10134"/>
                  </a:lnTo>
                  <a:lnTo>
                    <a:pt x="6210" y="12954"/>
                  </a:lnTo>
                  <a:lnTo>
                    <a:pt x="8458" y="15773"/>
                  </a:lnTo>
                  <a:lnTo>
                    <a:pt x="11836" y="1577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3390252" y="7143775"/>
              <a:ext cx="24130" cy="20320"/>
            </a:xfrm>
            <a:custGeom>
              <a:avLst/>
              <a:gdLst/>
              <a:ahLst/>
              <a:cxnLst/>
              <a:rect l="l" t="t" r="r" b="b"/>
              <a:pathLst>
                <a:path w="24129" h="20320">
                  <a:moveTo>
                    <a:pt x="17449" y="0"/>
                  </a:moveTo>
                  <a:lnTo>
                    <a:pt x="5626" y="0"/>
                  </a:lnTo>
                  <a:lnTo>
                    <a:pt x="0" y="10121"/>
                  </a:lnTo>
                  <a:lnTo>
                    <a:pt x="5626" y="20269"/>
                  </a:lnTo>
                  <a:lnTo>
                    <a:pt x="17449" y="20269"/>
                  </a:lnTo>
                  <a:lnTo>
                    <a:pt x="23634" y="10121"/>
                  </a:lnTo>
                  <a:lnTo>
                    <a:pt x="1744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3390252" y="7143775"/>
              <a:ext cx="24130" cy="20320"/>
            </a:xfrm>
            <a:custGeom>
              <a:avLst/>
              <a:gdLst/>
              <a:ahLst/>
              <a:cxnLst/>
              <a:rect l="l" t="t" r="r" b="b"/>
              <a:pathLst>
                <a:path w="24129" h="20320">
                  <a:moveTo>
                    <a:pt x="5626" y="20269"/>
                  </a:moveTo>
                  <a:lnTo>
                    <a:pt x="0" y="10121"/>
                  </a:lnTo>
                  <a:lnTo>
                    <a:pt x="5626" y="0"/>
                  </a:lnTo>
                  <a:lnTo>
                    <a:pt x="17449" y="0"/>
                  </a:lnTo>
                  <a:lnTo>
                    <a:pt x="23634" y="10121"/>
                  </a:lnTo>
                  <a:lnTo>
                    <a:pt x="17449" y="20269"/>
                  </a:lnTo>
                  <a:lnTo>
                    <a:pt x="5626" y="20269"/>
                  </a:lnTo>
                  <a:close/>
                </a:path>
                <a:path w="24129" h="20320">
                  <a:moveTo>
                    <a:pt x="11823" y="15760"/>
                  </a:moveTo>
                  <a:lnTo>
                    <a:pt x="14630" y="15760"/>
                  </a:lnTo>
                  <a:lnTo>
                    <a:pt x="16878" y="12954"/>
                  </a:lnTo>
                  <a:lnTo>
                    <a:pt x="16878" y="10121"/>
                  </a:lnTo>
                  <a:lnTo>
                    <a:pt x="16878" y="7302"/>
                  </a:lnTo>
                  <a:lnTo>
                    <a:pt x="14630" y="5067"/>
                  </a:lnTo>
                  <a:lnTo>
                    <a:pt x="11823" y="5067"/>
                  </a:lnTo>
                  <a:lnTo>
                    <a:pt x="9004" y="5067"/>
                  </a:lnTo>
                  <a:lnTo>
                    <a:pt x="6184" y="7302"/>
                  </a:lnTo>
                  <a:lnTo>
                    <a:pt x="6184" y="10121"/>
                  </a:lnTo>
                  <a:lnTo>
                    <a:pt x="6184" y="12954"/>
                  </a:lnTo>
                  <a:lnTo>
                    <a:pt x="9004" y="15760"/>
                  </a:lnTo>
                  <a:lnTo>
                    <a:pt x="11823" y="1576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3387991" y="7475334"/>
              <a:ext cx="24130" cy="20320"/>
            </a:xfrm>
            <a:custGeom>
              <a:avLst/>
              <a:gdLst/>
              <a:ahLst/>
              <a:cxnLst/>
              <a:rect l="l" t="t" r="r" b="b"/>
              <a:pathLst>
                <a:path w="24129" h="20320">
                  <a:moveTo>
                    <a:pt x="18021" y="0"/>
                  </a:moveTo>
                  <a:lnTo>
                    <a:pt x="6197" y="0"/>
                  </a:lnTo>
                  <a:lnTo>
                    <a:pt x="0" y="10121"/>
                  </a:lnTo>
                  <a:lnTo>
                    <a:pt x="6197" y="20256"/>
                  </a:lnTo>
                  <a:lnTo>
                    <a:pt x="18021" y="20256"/>
                  </a:lnTo>
                  <a:lnTo>
                    <a:pt x="23647" y="10121"/>
                  </a:lnTo>
                  <a:lnTo>
                    <a:pt x="18021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3387991" y="7475334"/>
              <a:ext cx="24130" cy="20320"/>
            </a:xfrm>
            <a:custGeom>
              <a:avLst/>
              <a:gdLst/>
              <a:ahLst/>
              <a:cxnLst/>
              <a:rect l="l" t="t" r="r" b="b"/>
              <a:pathLst>
                <a:path w="24129" h="20320">
                  <a:moveTo>
                    <a:pt x="6197" y="20256"/>
                  </a:moveTo>
                  <a:lnTo>
                    <a:pt x="0" y="10121"/>
                  </a:lnTo>
                  <a:lnTo>
                    <a:pt x="6197" y="0"/>
                  </a:lnTo>
                  <a:lnTo>
                    <a:pt x="18021" y="0"/>
                  </a:lnTo>
                  <a:lnTo>
                    <a:pt x="23647" y="10121"/>
                  </a:lnTo>
                  <a:lnTo>
                    <a:pt x="18021" y="20256"/>
                  </a:lnTo>
                  <a:lnTo>
                    <a:pt x="6197" y="20256"/>
                  </a:lnTo>
                  <a:close/>
                </a:path>
                <a:path w="24129" h="20320">
                  <a:moveTo>
                    <a:pt x="11823" y="15189"/>
                  </a:moveTo>
                  <a:lnTo>
                    <a:pt x="14643" y="15189"/>
                  </a:lnTo>
                  <a:lnTo>
                    <a:pt x="17449" y="12941"/>
                  </a:lnTo>
                  <a:lnTo>
                    <a:pt x="17449" y="10121"/>
                  </a:lnTo>
                  <a:lnTo>
                    <a:pt x="17449" y="7302"/>
                  </a:lnTo>
                  <a:lnTo>
                    <a:pt x="14643" y="5054"/>
                  </a:lnTo>
                  <a:lnTo>
                    <a:pt x="11823" y="5054"/>
                  </a:lnTo>
                  <a:lnTo>
                    <a:pt x="9016" y="5054"/>
                  </a:lnTo>
                  <a:lnTo>
                    <a:pt x="6756" y="7302"/>
                  </a:lnTo>
                  <a:lnTo>
                    <a:pt x="6756" y="10121"/>
                  </a:lnTo>
                  <a:lnTo>
                    <a:pt x="6756" y="12941"/>
                  </a:lnTo>
                  <a:lnTo>
                    <a:pt x="9016" y="15189"/>
                  </a:lnTo>
                  <a:lnTo>
                    <a:pt x="11823" y="151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3944708" y="7140956"/>
              <a:ext cx="24130" cy="20320"/>
            </a:xfrm>
            <a:custGeom>
              <a:avLst/>
              <a:gdLst/>
              <a:ahLst/>
              <a:cxnLst/>
              <a:rect l="l" t="t" r="r" b="b"/>
              <a:pathLst>
                <a:path w="24129" h="20320">
                  <a:moveTo>
                    <a:pt x="17437" y="0"/>
                  </a:moveTo>
                  <a:lnTo>
                    <a:pt x="5626" y="0"/>
                  </a:lnTo>
                  <a:lnTo>
                    <a:pt x="0" y="10121"/>
                  </a:lnTo>
                  <a:lnTo>
                    <a:pt x="5626" y="20281"/>
                  </a:lnTo>
                  <a:lnTo>
                    <a:pt x="17437" y="20281"/>
                  </a:lnTo>
                  <a:lnTo>
                    <a:pt x="23634" y="10121"/>
                  </a:lnTo>
                  <a:lnTo>
                    <a:pt x="17437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3575456" y="6813347"/>
              <a:ext cx="393065" cy="347980"/>
            </a:xfrm>
            <a:custGeom>
              <a:avLst/>
              <a:gdLst/>
              <a:ahLst/>
              <a:cxnLst/>
              <a:rect l="l" t="t" r="r" b="b"/>
              <a:pathLst>
                <a:path w="393064" h="347979">
                  <a:moveTo>
                    <a:pt x="374878" y="347891"/>
                  </a:moveTo>
                  <a:lnTo>
                    <a:pt x="369252" y="337731"/>
                  </a:lnTo>
                  <a:lnTo>
                    <a:pt x="374878" y="327609"/>
                  </a:lnTo>
                  <a:lnTo>
                    <a:pt x="386689" y="327609"/>
                  </a:lnTo>
                  <a:lnTo>
                    <a:pt x="392887" y="337731"/>
                  </a:lnTo>
                  <a:lnTo>
                    <a:pt x="386689" y="347891"/>
                  </a:lnTo>
                  <a:lnTo>
                    <a:pt x="374878" y="347891"/>
                  </a:lnTo>
                  <a:close/>
                </a:path>
                <a:path w="393064" h="347979">
                  <a:moveTo>
                    <a:pt x="381063" y="342811"/>
                  </a:moveTo>
                  <a:lnTo>
                    <a:pt x="383882" y="342811"/>
                  </a:lnTo>
                  <a:lnTo>
                    <a:pt x="386143" y="340550"/>
                  </a:lnTo>
                  <a:lnTo>
                    <a:pt x="386143" y="337731"/>
                  </a:lnTo>
                  <a:lnTo>
                    <a:pt x="386143" y="334937"/>
                  </a:lnTo>
                  <a:lnTo>
                    <a:pt x="383882" y="332676"/>
                  </a:lnTo>
                  <a:lnTo>
                    <a:pt x="381063" y="332676"/>
                  </a:lnTo>
                  <a:lnTo>
                    <a:pt x="378256" y="332676"/>
                  </a:lnTo>
                  <a:lnTo>
                    <a:pt x="375437" y="334937"/>
                  </a:lnTo>
                  <a:lnTo>
                    <a:pt x="375437" y="337731"/>
                  </a:lnTo>
                  <a:lnTo>
                    <a:pt x="375437" y="340550"/>
                  </a:lnTo>
                  <a:lnTo>
                    <a:pt x="378256" y="342811"/>
                  </a:lnTo>
                  <a:lnTo>
                    <a:pt x="381063" y="342811"/>
                  </a:lnTo>
                  <a:close/>
                </a:path>
                <a:path w="393064" h="347979">
                  <a:moveTo>
                    <a:pt x="0" y="20840"/>
                  </a:moveTo>
                  <a:lnTo>
                    <a:pt x="2806" y="24764"/>
                  </a:lnTo>
                  <a:lnTo>
                    <a:pt x="7302" y="27584"/>
                  </a:lnTo>
                  <a:lnTo>
                    <a:pt x="12369" y="27584"/>
                  </a:lnTo>
                  <a:lnTo>
                    <a:pt x="20828" y="27584"/>
                  </a:lnTo>
                  <a:lnTo>
                    <a:pt x="27571" y="20840"/>
                  </a:lnTo>
                  <a:lnTo>
                    <a:pt x="27571" y="12395"/>
                  </a:lnTo>
                  <a:lnTo>
                    <a:pt x="27571" y="7327"/>
                  </a:lnTo>
                  <a:lnTo>
                    <a:pt x="25323" y="2819"/>
                  </a:lnTo>
                  <a:lnTo>
                    <a:pt x="21374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3761193" y="6808851"/>
              <a:ext cx="23495" cy="20955"/>
            </a:xfrm>
            <a:custGeom>
              <a:avLst/>
              <a:gdLst/>
              <a:ahLst/>
              <a:cxnLst/>
              <a:rect l="l" t="t" r="r" b="b"/>
              <a:pathLst>
                <a:path w="23495" h="20954">
                  <a:moveTo>
                    <a:pt x="17462" y="0"/>
                  </a:moveTo>
                  <a:lnTo>
                    <a:pt x="5626" y="0"/>
                  </a:lnTo>
                  <a:lnTo>
                    <a:pt x="0" y="10693"/>
                  </a:lnTo>
                  <a:lnTo>
                    <a:pt x="5626" y="20828"/>
                  </a:lnTo>
                  <a:lnTo>
                    <a:pt x="17462" y="20828"/>
                  </a:lnTo>
                  <a:lnTo>
                    <a:pt x="23075" y="10693"/>
                  </a:lnTo>
                  <a:lnTo>
                    <a:pt x="1746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3093478" y="6630416"/>
              <a:ext cx="1226185" cy="2371090"/>
            </a:xfrm>
            <a:custGeom>
              <a:avLst/>
              <a:gdLst/>
              <a:ahLst/>
              <a:cxnLst/>
              <a:rect l="l" t="t" r="r" b="b"/>
              <a:pathLst>
                <a:path w="1226185" h="2371090">
                  <a:moveTo>
                    <a:pt x="673341" y="199263"/>
                  </a:moveTo>
                  <a:lnTo>
                    <a:pt x="667715" y="189128"/>
                  </a:lnTo>
                  <a:lnTo>
                    <a:pt x="673341" y="178435"/>
                  </a:lnTo>
                  <a:lnTo>
                    <a:pt x="685177" y="178435"/>
                  </a:lnTo>
                  <a:lnTo>
                    <a:pt x="690791" y="189128"/>
                  </a:lnTo>
                  <a:lnTo>
                    <a:pt x="685177" y="199263"/>
                  </a:lnTo>
                  <a:lnTo>
                    <a:pt x="673341" y="199263"/>
                  </a:lnTo>
                  <a:close/>
                </a:path>
                <a:path w="1226185" h="2371090">
                  <a:moveTo>
                    <a:pt x="678980" y="194183"/>
                  </a:moveTo>
                  <a:lnTo>
                    <a:pt x="682345" y="194183"/>
                  </a:lnTo>
                  <a:lnTo>
                    <a:pt x="684618" y="191947"/>
                  </a:lnTo>
                  <a:lnTo>
                    <a:pt x="684618" y="189128"/>
                  </a:lnTo>
                  <a:lnTo>
                    <a:pt x="684618" y="185750"/>
                  </a:lnTo>
                  <a:lnTo>
                    <a:pt x="682345" y="183489"/>
                  </a:lnTo>
                  <a:lnTo>
                    <a:pt x="678980" y="183489"/>
                  </a:lnTo>
                  <a:lnTo>
                    <a:pt x="676160" y="183489"/>
                  </a:lnTo>
                  <a:lnTo>
                    <a:pt x="673912" y="185750"/>
                  </a:lnTo>
                  <a:lnTo>
                    <a:pt x="673912" y="189128"/>
                  </a:lnTo>
                  <a:lnTo>
                    <a:pt x="673912" y="191947"/>
                  </a:lnTo>
                  <a:lnTo>
                    <a:pt x="676160" y="194183"/>
                  </a:lnTo>
                  <a:lnTo>
                    <a:pt x="678980" y="194183"/>
                  </a:lnTo>
                  <a:close/>
                </a:path>
                <a:path w="1226185" h="2371090">
                  <a:moveTo>
                    <a:pt x="671093" y="203200"/>
                  </a:moveTo>
                  <a:lnTo>
                    <a:pt x="673912" y="207137"/>
                  </a:lnTo>
                  <a:lnTo>
                    <a:pt x="678408" y="209397"/>
                  </a:lnTo>
                  <a:lnTo>
                    <a:pt x="683488" y="209397"/>
                  </a:lnTo>
                  <a:lnTo>
                    <a:pt x="691921" y="209397"/>
                  </a:lnTo>
                  <a:lnTo>
                    <a:pt x="698677" y="202641"/>
                  </a:lnTo>
                  <a:lnTo>
                    <a:pt x="698677" y="194183"/>
                  </a:lnTo>
                  <a:lnTo>
                    <a:pt x="698677" y="189128"/>
                  </a:lnTo>
                  <a:lnTo>
                    <a:pt x="696429" y="184632"/>
                  </a:lnTo>
                  <a:lnTo>
                    <a:pt x="692492" y="181813"/>
                  </a:lnTo>
                </a:path>
                <a:path w="1226185" h="2371090">
                  <a:moveTo>
                    <a:pt x="345744" y="169430"/>
                  </a:moveTo>
                  <a:lnTo>
                    <a:pt x="345744" y="242608"/>
                  </a:lnTo>
                  <a:lnTo>
                    <a:pt x="345744" y="249364"/>
                  </a:lnTo>
                  <a:lnTo>
                    <a:pt x="351358" y="254977"/>
                  </a:lnTo>
                  <a:lnTo>
                    <a:pt x="356438" y="254977"/>
                  </a:lnTo>
                  <a:lnTo>
                    <a:pt x="375005" y="254977"/>
                  </a:lnTo>
                </a:path>
                <a:path w="1226185" h="2371090">
                  <a:moveTo>
                    <a:pt x="436943" y="169430"/>
                  </a:moveTo>
                  <a:lnTo>
                    <a:pt x="436943" y="234162"/>
                  </a:lnTo>
                  <a:lnTo>
                    <a:pt x="436943" y="240906"/>
                  </a:lnTo>
                  <a:lnTo>
                    <a:pt x="434670" y="243166"/>
                  </a:lnTo>
                  <a:lnTo>
                    <a:pt x="429615" y="243166"/>
                  </a:lnTo>
                  <a:lnTo>
                    <a:pt x="415544" y="243166"/>
                  </a:lnTo>
                  <a:lnTo>
                    <a:pt x="409346" y="243166"/>
                  </a:lnTo>
                  <a:lnTo>
                    <a:pt x="405968" y="245414"/>
                  </a:lnTo>
                  <a:lnTo>
                    <a:pt x="405968" y="251612"/>
                  </a:lnTo>
                  <a:lnTo>
                    <a:pt x="405968" y="276377"/>
                  </a:lnTo>
                  <a:lnTo>
                    <a:pt x="405968" y="282562"/>
                  </a:lnTo>
                  <a:lnTo>
                    <a:pt x="409346" y="289318"/>
                  </a:lnTo>
                  <a:lnTo>
                    <a:pt x="418350" y="289318"/>
                  </a:lnTo>
                  <a:lnTo>
                    <a:pt x="560781" y="289318"/>
                  </a:lnTo>
                  <a:lnTo>
                    <a:pt x="568655" y="289318"/>
                  </a:lnTo>
                  <a:lnTo>
                    <a:pt x="573163" y="287070"/>
                  </a:lnTo>
                  <a:lnTo>
                    <a:pt x="573163" y="279196"/>
                  </a:lnTo>
                  <a:lnTo>
                    <a:pt x="573163" y="250482"/>
                  </a:lnTo>
                  <a:lnTo>
                    <a:pt x="573163" y="247103"/>
                  </a:lnTo>
                  <a:lnTo>
                    <a:pt x="572020" y="241477"/>
                  </a:lnTo>
                  <a:lnTo>
                    <a:pt x="567512" y="241477"/>
                  </a:lnTo>
                  <a:lnTo>
                    <a:pt x="553453" y="241477"/>
                  </a:lnTo>
                  <a:lnTo>
                    <a:pt x="547827" y="241477"/>
                  </a:lnTo>
                  <a:lnTo>
                    <a:pt x="544449" y="236969"/>
                  </a:lnTo>
                  <a:lnTo>
                    <a:pt x="544449" y="231343"/>
                  </a:lnTo>
                  <a:lnTo>
                    <a:pt x="544449" y="169430"/>
                  </a:lnTo>
                </a:path>
                <a:path w="1226185" h="2371090">
                  <a:moveTo>
                    <a:pt x="445935" y="169430"/>
                  </a:moveTo>
                  <a:lnTo>
                    <a:pt x="445935" y="245973"/>
                  </a:lnTo>
                  <a:lnTo>
                    <a:pt x="445935" y="252171"/>
                  </a:lnTo>
                  <a:lnTo>
                    <a:pt x="444258" y="254977"/>
                  </a:lnTo>
                  <a:lnTo>
                    <a:pt x="439178" y="254977"/>
                  </a:lnTo>
                  <a:lnTo>
                    <a:pt x="424548" y="254977"/>
                  </a:lnTo>
                  <a:lnTo>
                    <a:pt x="418922" y="254977"/>
                  </a:lnTo>
                  <a:lnTo>
                    <a:pt x="415544" y="257238"/>
                  </a:lnTo>
                  <a:lnTo>
                    <a:pt x="415544" y="263423"/>
                  </a:lnTo>
                  <a:lnTo>
                    <a:pt x="415544" y="288201"/>
                  </a:lnTo>
                </a:path>
                <a:path w="1226185" h="2371090">
                  <a:moveTo>
                    <a:pt x="567512" y="288201"/>
                  </a:moveTo>
                  <a:lnTo>
                    <a:pt x="567512" y="264553"/>
                  </a:lnTo>
                  <a:lnTo>
                    <a:pt x="567512" y="261747"/>
                  </a:lnTo>
                  <a:lnTo>
                    <a:pt x="566953" y="255549"/>
                  </a:lnTo>
                  <a:lnTo>
                    <a:pt x="562444" y="255549"/>
                  </a:lnTo>
                  <a:lnTo>
                    <a:pt x="547827" y="255549"/>
                  </a:lnTo>
                  <a:lnTo>
                    <a:pt x="542188" y="255549"/>
                  </a:lnTo>
                  <a:lnTo>
                    <a:pt x="538810" y="251053"/>
                  </a:lnTo>
                  <a:lnTo>
                    <a:pt x="538810" y="245973"/>
                  </a:lnTo>
                  <a:lnTo>
                    <a:pt x="538810" y="171107"/>
                  </a:lnTo>
                </a:path>
                <a:path w="1226185" h="2371090">
                  <a:moveTo>
                    <a:pt x="630008" y="169430"/>
                  </a:moveTo>
                  <a:lnTo>
                    <a:pt x="630008" y="234162"/>
                  </a:lnTo>
                  <a:lnTo>
                    <a:pt x="630008" y="240906"/>
                  </a:lnTo>
                  <a:lnTo>
                    <a:pt x="627748" y="243166"/>
                  </a:lnTo>
                  <a:lnTo>
                    <a:pt x="622693" y="243166"/>
                  </a:lnTo>
                  <a:lnTo>
                    <a:pt x="608050" y="243166"/>
                  </a:lnTo>
                  <a:lnTo>
                    <a:pt x="602437" y="243166"/>
                  </a:lnTo>
                  <a:lnTo>
                    <a:pt x="599046" y="245414"/>
                  </a:lnTo>
                  <a:lnTo>
                    <a:pt x="599046" y="251612"/>
                  </a:lnTo>
                  <a:lnTo>
                    <a:pt x="599046" y="276377"/>
                  </a:lnTo>
                  <a:lnTo>
                    <a:pt x="599046" y="282562"/>
                  </a:lnTo>
                  <a:lnTo>
                    <a:pt x="602437" y="289318"/>
                  </a:lnTo>
                  <a:lnTo>
                    <a:pt x="611428" y="289318"/>
                  </a:lnTo>
                  <a:lnTo>
                    <a:pt x="753287" y="289318"/>
                  </a:lnTo>
                  <a:lnTo>
                    <a:pt x="760590" y="289318"/>
                  </a:lnTo>
                  <a:lnTo>
                    <a:pt x="765682" y="287070"/>
                  </a:lnTo>
                  <a:lnTo>
                    <a:pt x="765682" y="279196"/>
                  </a:lnTo>
                  <a:lnTo>
                    <a:pt x="765682" y="250482"/>
                  </a:lnTo>
                  <a:lnTo>
                    <a:pt x="765682" y="247103"/>
                  </a:lnTo>
                  <a:lnTo>
                    <a:pt x="764540" y="241477"/>
                  </a:lnTo>
                  <a:lnTo>
                    <a:pt x="760044" y="241477"/>
                  </a:lnTo>
                  <a:lnTo>
                    <a:pt x="745972" y="241477"/>
                  </a:lnTo>
                  <a:lnTo>
                    <a:pt x="739775" y="241477"/>
                  </a:lnTo>
                  <a:lnTo>
                    <a:pt x="736955" y="236969"/>
                  </a:lnTo>
                  <a:lnTo>
                    <a:pt x="736955" y="231343"/>
                  </a:lnTo>
                  <a:lnTo>
                    <a:pt x="736955" y="169430"/>
                  </a:lnTo>
                </a:path>
                <a:path w="1226185" h="2371090">
                  <a:moveTo>
                    <a:pt x="639013" y="169430"/>
                  </a:moveTo>
                  <a:lnTo>
                    <a:pt x="639013" y="245973"/>
                  </a:lnTo>
                  <a:lnTo>
                    <a:pt x="639013" y="252171"/>
                  </a:lnTo>
                  <a:lnTo>
                    <a:pt x="637324" y="254977"/>
                  </a:lnTo>
                  <a:lnTo>
                    <a:pt x="631698" y="254977"/>
                  </a:lnTo>
                  <a:lnTo>
                    <a:pt x="617626" y="254977"/>
                  </a:lnTo>
                  <a:lnTo>
                    <a:pt x="611974" y="254977"/>
                  </a:lnTo>
                  <a:lnTo>
                    <a:pt x="608622" y="257238"/>
                  </a:lnTo>
                  <a:lnTo>
                    <a:pt x="608622" y="263423"/>
                  </a:lnTo>
                  <a:lnTo>
                    <a:pt x="608622" y="288201"/>
                  </a:lnTo>
                </a:path>
                <a:path w="1226185" h="2371090">
                  <a:moveTo>
                    <a:pt x="760044" y="288201"/>
                  </a:moveTo>
                  <a:lnTo>
                    <a:pt x="760044" y="264553"/>
                  </a:lnTo>
                  <a:lnTo>
                    <a:pt x="760044" y="261747"/>
                  </a:lnTo>
                  <a:lnTo>
                    <a:pt x="759485" y="255549"/>
                  </a:lnTo>
                  <a:lnTo>
                    <a:pt x="754976" y="255549"/>
                  </a:lnTo>
                  <a:lnTo>
                    <a:pt x="740333" y="255549"/>
                  </a:lnTo>
                  <a:lnTo>
                    <a:pt x="734707" y="255549"/>
                  </a:lnTo>
                  <a:lnTo>
                    <a:pt x="731329" y="251053"/>
                  </a:lnTo>
                  <a:lnTo>
                    <a:pt x="731329" y="245973"/>
                  </a:lnTo>
                  <a:lnTo>
                    <a:pt x="731329" y="171107"/>
                  </a:lnTo>
                </a:path>
                <a:path w="1226185" h="2371090">
                  <a:moveTo>
                    <a:pt x="452691" y="226847"/>
                  </a:moveTo>
                  <a:lnTo>
                    <a:pt x="533742" y="226847"/>
                  </a:lnTo>
                </a:path>
                <a:path w="1226185" h="2371090">
                  <a:moveTo>
                    <a:pt x="642950" y="226847"/>
                  </a:moveTo>
                  <a:lnTo>
                    <a:pt x="723455" y="226847"/>
                  </a:lnTo>
                </a:path>
                <a:path w="1226185" h="2371090">
                  <a:moveTo>
                    <a:pt x="744829" y="212775"/>
                  </a:moveTo>
                  <a:lnTo>
                    <a:pt x="819137" y="212775"/>
                  </a:lnTo>
                </a:path>
                <a:path w="1226185" h="2371090">
                  <a:moveTo>
                    <a:pt x="551764" y="212775"/>
                  </a:moveTo>
                  <a:lnTo>
                    <a:pt x="626071" y="212775"/>
                  </a:lnTo>
                </a:path>
                <a:path w="1226185" h="2371090">
                  <a:moveTo>
                    <a:pt x="352488" y="212775"/>
                  </a:moveTo>
                  <a:lnTo>
                    <a:pt x="426796" y="212775"/>
                  </a:lnTo>
                </a:path>
                <a:path w="1226185" h="2371090">
                  <a:moveTo>
                    <a:pt x="293382" y="225717"/>
                  </a:moveTo>
                  <a:lnTo>
                    <a:pt x="337858" y="225717"/>
                  </a:lnTo>
                </a:path>
                <a:path w="1226185" h="2371090">
                  <a:moveTo>
                    <a:pt x="831532" y="225717"/>
                  </a:moveTo>
                  <a:lnTo>
                    <a:pt x="875436" y="225717"/>
                  </a:lnTo>
                </a:path>
                <a:path w="1226185" h="2371090">
                  <a:moveTo>
                    <a:pt x="0" y="2370950"/>
                  </a:moveTo>
                  <a:lnTo>
                    <a:pt x="1226134" y="2370950"/>
                  </a:lnTo>
                  <a:lnTo>
                    <a:pt x="1226134" y="0"/>
                  </a:lnTo>
                  <a:lnTo>
                    <a:pt x="0" y="0"/>
                  </a:lnTo>
                </a:path>
                <a:path w="1226185" h="2371090">
                  <a:moveTo>
                    <a:pt x="1226134" y="0"/>
                  </a:moveTo>
                  <a:lnTo>
                    <a:pt x="1169835" y="35458"/>
                  </a:lnTo>
                </a:path>
                <a:path w="1226185" h="2371090">
                  <a:moveTo>
                    <a:pt x="1226134" y="2370950"/>
                  </a:moveTo>
                  <a:lnTo>
                    <a:pt x="1205293" y="2345055"/>
                  </a:lnTo>
                </a:path>
                <a:path w="1226185" h="2371090">
                  <a:moveTo>
                    <a:pt x="693204" y="957707"/>
                  </a:moveTo>
                  <a:lnTo>
                    <a:pt x="736206" y="957707"/>
                  </a:lnTo>
                </a:path>
                <a:path w="1226185" h="2371090">
                  <a:moveTo>
                    <a:pt x="802487" y="1180477"/>
                  </a:moveTo>
                  <a:lnTo>
                    <a:pt x="801687" y="1191260"/>
                  </a:lnTo>
                  <a:lnTo>
                    <a:pt x="802665" y="1209065"/>
                  </a:lnTo>
                  <a:lnTo>
                    <a:pt x="802487" y="118047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3904284" y="7947596"/>
              <a:ext cx="33655" cy="25400"/>
            </a:xfrm>
            <a:custGeom>
              <a:avLst/>
              <a:gdLst/>
              <a:ahLst/>
              <a:cxnLst/>
              <a:rect l="l" t="t" r="r" b="b"/>
              <a:pathLst>
                <a:path w="33654" h="25400">
                  <a:moveTo>
                    <a:pt x="33388" y="0"/>
                  </a:moveTo>
                  <a:lnTo>
                    <a:pt x="6083" y="0"/>
                  </a:lnTo>
                  <a:lnTo>
                    <a:pt x="5524" y="5638"/>
                  </a:lnTo>
                  <a:lnTo>
                    <a:pt x="2133" y="17449"/>
                  </a:lnTo>
                  <a:lnTo>
                    <a:pt x="444" y="24206"/>
                  </a:lnTo>
                  <a:lnTo>
                    <a:pt x="0" y="25349"/>
                  </a:lnTo>
                  <a:lnTo>
                    <a:pt x="27470" y="25349"/>
                  </a:lnTo>
                  <a:lnTo>
                    <a:pt x="28998" y="20061"/>
                  </a:lnTo>
                  <a:lnTo>
                    <a:pt x="30562" y="13812"/>
                  </a:lnTo>
                  <a:lnTo>
                    <a:pt x="32059" y="6995"/>
                  </a:lnTo>
                  <a:lnTo>
                    <a:pt x="3338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3904284" y="7947596"/>
              <a:ext cx="33655" cy="25400"/>
            </a:xfrm>
            <a:custGeom>
              <a:avLst/>
              <a:gdLst/>
              <a:ahLst/>
              <a:cxnLst/>
              <a:rect l="l" t="t" r="r" b="b"/>
              <a:pathLst>
                <a:path w="33654" h="25400">
                  <a:moveTo>
                    <a:pt x="444" y="24206"/>
                  </a:moveTo>
                  <a:lnTo>
                    <a:pt x="0" y="25349"/>
                  </a:lnTo>
                  <a:lnTo>
                    <a:pt x="27470" y="25349"/>
                  </a:lnTo>
                  <a:lnTo>
                    <a:pt x="28998" y="20061"/>
                  </a:lnTo>
                  <a:lnTo>
                    <a:pt x="30562" y="13812"/>
                  </a:lnTo>
                  <a:lnTo>
                    <a:pt x="32059" y="6995"/>
                  </a:lnTo>
                  <a:lnTo>
                    <a:pt x="33388" y="0"/>
                  </a:lnTo>
                  <a:lnTo>
                    <a:pt x="6083" y="0"/>
                  </a:lnTo>
                  <a:lnTo>
                    <a:pt x="5524" y="5638"/>
                  </a:lnTo>
                  <a:lnTo>
                    <a:pt x="2133" y="17449"/>
                  </a:lnTo>
                  <a:lnTo>
                    <a:pt x="444" y="24206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3901859" y="7690929"/>
              <a:ext cx="46990" cy="282575"/>
            </a:xfrm>
            <a:custGeom>
              <a:avLst/>
              <a:gdLst/>
              <a:ahLst/>
              <a:cxnLst/>
              <a:rect l="l" t="t" r="r" b="b"/>
              <a:pathLst>
                <a:path w="46989" h="282575">
                  <a:moveTo>
                    <a:pt x="41719" y="0"/>
                  </a:moveTo>
                  <a:lnTo>
                    <a:pt x="5283" y="0"/>
                  </a:lnTo>
                  <a:lnTo>
                    <a:pt x="5829" y="3505"/>
                  </a:lnTo>
                  <a:lnTo>
                    <a:pt x="4559" y="8978"/>
                  </a:lnTo>
                  <a:lnTo>
                    <a:pt x="1752" y="202069"/>
                  </a:lnTo>
                  <a:lnTo>
                    <a:pt x="5015" y="211053"/>
                  </a:lnTo>
                  <a:lnTo>
                    <a:pt x="5478" y="224096"/>
                  </a:lnTo>
                  <a:lnTo>
                    <a:pt x="4358" y="236822"/>
                  </a:lnTo>
                  <a:lnTo>
                    <a:pt x="2870" y="244855"/>
                  </a:lnTo>
                  <a:lnTo>
                    <a:pt x="0" y="251498"/>
                  </a:lnTo>
                  <a:lnTo>
                    <a:pt x="76" y="282016"/>
                  </a:lnTo>
                  <a:lnTo>
                    <a:pt x="2425" y="282016"/>
                  </a:lnTo>
                  <a:lnTo>
                    <a:pt x="2870" y="280873"/>
                  </a:lnTo>
                  <a:lnTo>
                    <a:pt x="4559" y="274116"/>
                  </a:lnTo>
                  <a:lnTo>
                    <a:pt x="7950" y="262305"/>
                  </a:lnTo>
                  <a:lnTo>
                    <a:pt x="8509" y="256666"/>
                  </a:lnTo>
                  <a:lnTo>
                    <a:pt x="35813" y="256666"/>
                  </a:lnTo>
                  <a:lnTo>
                    <a:pt x="36969" y="250037"/>
                  </a:lnTo>
                  <a:lnTo>
                    <a:pt x="37782" y="243687"/>
                  </a:lnTo>
                  <a:lnTo>
                    <a:pt x="37782" y="239217"/>
                  </a:lnTo>
                  <a:lnTo>
                    <a:pt x="45669" y="13500"/>
                  </a:lnTo>
                  <a:lnTo>
                    <a:pt x="46786" y="6172"/>
                  </a:lnTo>
                  <a:lnTo>
                    <a:pt x="417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3901859" y="7690929"/>
              <a:ext cx="46990" cy="282575"/>
            </a:xfrm>
            <a:custGeom>
              <a:avLst/>
              <a:gdLst/>
              <a:ahLst/>
              <a:cxnLst/>
              <a:rect l="l" t="t" r="r" b="b"/>
              <a:pathLst>
                <a:path w="46989" h="282575">
                  <a:moveTo>
                    <a:pt x="45669" y="13500"/>
                  </a:moveTo>
                  <a:lnTo>
                    <a:pt x="46786" y="6172"/>
                  </a:lnTo>
                  <a:lnTo>
                    <a:pt x="43980" y="2793"/>
                  </a:lnTo>
                  <a:lnTo>
                    <a:pt x="41719" y="0"/>
                  </a:lnTo>
                  <a:lnTo>
                    <a:pt x="5283" y="0"/>
                  </a:lnTo>
                  <a:lnTo>
                    <a:pt x="5829" y="3505"/>
                  </a:lnTo>
                  <a:lnTo>
                    <a:pt x="4559" y="8978"/>
                  </a:lnTo>
                  <a:lnTo>
                    <a:pt x="4559" y="15747"/>
                  </a:lnTo>
                  <a:lnTo>
                    <a:pt x="1752" y="202069"/>
                  </a:lnTo>
                  <a:lnTo>
                    <a:pt x="5015" y="211053"/>
                  </a:lnTo>
                  <a:lnTo>
                    <a:pt x="1104" y="249046"/>
                  </a:lnTo>
                  <a:lnTo>
                    <a:pt x="0" y="251498"/>
                  </a:lnTo>
                  <a:lnTo>
                    <a:pt x="76" y="252729"/>
                  </a:lnTo>
                  <a:lnTo>
                    <a:pt x="76" y="282016"/>
                  </a:lnTo>
                  <a:lnTo>
                    <a:pt x="2425" y="282016"/>
                  </a:lnTo>
                  <a:lnTo>
                    <a:pt x="2870" y="280873"/>
                  </a:lnTo>
                  <a:lnTo>
                    <a:pt x="4559" y="274116"/>
                  </a:lnTo>
                  <a:lnTo>
                    <a:pt x="7950" y="262305"/>
                  </a:lnTo>
                  <a:lnTo>
                    <a:pt x="8509" y="256666"/>
                  </a:lnTo>
                  <a:lnTo>
                    <a:pt x="35813" y="256666"/>
                  </a:lnTo>
                  <a:lnTo>
                    <a:pt x="36969" y="250037"/>
                  </a:lnTo>
                  <a:lnTo>
                    <a:pt x="37782" y="243687"/>
                  </a:lnTo>
                  <a:lnTo>
                    <a:pt x="37782" y="239217"/>
                  </a:lnTo>
                  <a:lnTo>
                    <a:pt x="45669" y="1350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3900805" y="7680223"/>
              <a:ext cx="52069" cy="100965"/>
            </a:xfrm>
            <a:custGeom>
              <a:avLst/>
              <a:gdLst/>
              <a:ahLst/>
              <a:cxnLst/>
              <a:rect l="l" t="t" r="r" b="b"/>
              <a:pathLst>
                <a:path w="52070" h="100965">
                  <a:moveTo>
                    <a:pt x="30949" y="0"/>
                  </a:moveTo>
                  <a:lnTo>
                    <a:pt x="0" y="0"/>
                  </a:lnTo>
                  <a:lnTo>
                    <a:pt x="5067" y="7886"/>
                  </a:lnTo>
                  <a:lnTo>
                    <a:pt x="5753" y="8585"/>
                  </a:lnTo>
                  <a:lnTo>
                    <a:pt x="6146" y="9537"/>
                  </a:lnTo>
                  <a:lnTo>
                    <a:pt x="6337" y="10706"/>
                  </a:lnTo>
                  <a:lnTo>
                    <a:pt x="42773" y="10706"/>
                  </a:lnTo>
                  <a:lnTo>
                    <a:pt x="47840" y="16878"/>
                  </a:lnTo>
                  <a:lnTo>
                    <a:pt x="46723" y="24206"/>
                  </a:lnTo>
                  <a:lnTo>
                    <a:pt x="44043" y="100787"/>
                  </a:lnTo>
                  <a:lnTo>
                    <a:pt x="46151" y="94576"/>
                  </a:lnTo>
                  <a:lnTo>
                    <a:pt x="51790" y="17437"/>
                  </a:lnTo>
                  <a:lnTo>
                    <a:pt x="49961" y="9017"/>
                  </a:lnTo>
                  <a:lnTo>
                    <a:pt x="45175" y="3656"/>
                  </a:lnTo>
                  <a:lnTo>
                    <a:pt x="38487" y="826"/>
                  </a:lnTo>
                  <a:lnTo>
                    <a:pt x="3094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3900805" y="7680223"/>
              <a:ext cx="52069" cy="100965"/>
            </a:xfrm>
            <a:custGeom>
              <a:avLst/>
              <a:gdLst/>
              <a:ahLst/>
              <a:cxnLst/>
              <a:rect l="l" t="t" r="r" b="b"/>
              <a:pathLst>
                <a:path w="52070" h="100965">
                  <a:moveTo>
                    <a:pt x="30949" y="0"/>
                  </a:moveTo>
                  <a:lnTo>
                    <a:pt x="0" y="0"/>
                  </a:lnTo>
                  <a:lnTo>
                    <a:pt x="5067" y="7886"/>
                  </a:lnTo>
                  <a:lnTo>
                    <a:pt x="5753" y="8585"/>
                  </a:lnTo>
                  <a:lnTo>
                    <a:pt x="6146" y="9537"/>
                  </a:lnTo>
                  <a:lnTo>
                    <a:pt x="6337" y="10706"/>
                  </a:lnTo>
                  <a:lnTo>
                    <a:pt x="42773" y="10706"/>
                  </a:lnTo>
                  <a:lnTo>
                    <a:pt x="45034" y="13500"/>
                  </a:lnTo>
                  <a:lnTo>
                    <a:pt x="47840" y="16878"/>
                  </a:lnTo>
                  <a:lnTo>
                    <a:pt x="46723" y="24206"/>
                  </a:lnTo>
                  <a:lnTo>
                    <a:pt x="44043" y="100787"/>
                  </a:lnTo>
                  <a:lnTo>
                    <a:pt x="46151" y="94576"/>
                  </a:lnTo>
                  <a:lnTo>
                    <a:pt x="51790" y="17437"/>
                  </a:lnTo>
                  <a:lnTo>
                    <a:pt x="49961" y="9017"/>
                  </a:lnTo>
                  <a:lnTo>
                    <a:pt x="45175" y="3656"/>
                  </a:lnTo>
                  <a:lnTo>
                    <a:pt x="38487" y="826"/>
                  </a:lnTo>
                  <a:lnTo>
                    <a:pt x="30949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4" name="object 314"/>
          <p:cNvSpPr txBox="1"/>
          <p:nvPr/>
        </p:nvSpPr>
        <p:spPr>
          <a:xfrm>
            <a:off x="5763750" y="494685"/>
            <a:ext cx="34544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b="1" spc="-70" dirty="0">
                <a:solidFill>
                  <a:srgbClr val="171514"/>
                </a:solidFill>
                <a:latin typeface="Arial"/>
                <a:cs typeface="Arial"/>
              </a:rPr>
              <a:t>PLC</a:t>
            </a: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21" name="object 321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63</a:t>
            </a:fld>
            <a:endParaRPr spc="-75" dirty="0"/>
          </a:p>
        </p:txBody>
      </p:sp>
      <p:sp>
        <p:nvSpPr>
          <p:cNvPr id="315" name="object 315"/>
          <p:cNvSpPr txBox="1"/>
          <p:nvPr/>
        </p:nvSpPr>
        <p:spPr>
          <a:xfrm>
            <a:off x="7959523" y="488335"/>
            <a:ext cx="397637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6299"/>
              </a:lnSpc>
              <a:spcBef>
                <a:spcPts val="100"/>
              </a:spcBef>
            </a:pP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Los.centros.de.control.de.motores.tiastar.también.pueden.acomodar. </a:t>
            </a:r>
            <a:r>
              <a:rPr sz="950" spc="-29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modelos.de.</a:t>
            </a:r>
            <a:r>
              <a:rPr sz="950" b="1" spc="20" dirty="0">
                <a:solidFill>
                  <a:srgbClr val="171514"/>
                </a:solidFill>
                <a:latin typeface="Arial"/>
                <a:cs typeface="Arial"/>
              </a:rPr>
              <a:t>controladores</a:t>
            </a:r>
            <a:r>
              <a:rPr sz="9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-5" dirty="0">
                <a:solidFill>
                  <a:srgbClr val="171514"/>
                </a:solidFill>
                <a:latin typeface="Arial"/>
                <a:cs typeface="Arial"/>
              </a:rPr>
              <a:t>lógicos</a:t>
            </a:r>
            <a:r>
              <a:rPr sz="9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30" dirty="0">
                <a:solidFill>
                  <a:srgbClr val="171514"/>
                </a:solidFill>
                <a:latin typeface="Arial"/>
                <a:cs typeface="Arial"/>
              </a:rPr>
              <a:t>programables</a:t>
            </a:r>
            <a:r>
              <a:rPr sz="9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-30" dirty="0">
                <a:solidFill>
                  <a:srgbClr val="171514"/>
                </a:solidFill>
                <a:latin typeface="Arial"/>
                <a:cs typeface="Arial"/>
              </a:rPr>
              <a:t>(PLC)</a:t>
            </a:r>
            <a:r>
              <a:rPr sz="9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,.tal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como.</a:t>
            </a:r>
            <a:endParaRPr sz="950">
              <a:latin typeface="Lucida Sans Unicode"/>
              <a:cs typeface="Lucida Sans Unicode"/>
            </a:endParaRPr>
          </a:p>
          <a:p>
            <a:pPr marL="12700" marR="375920">
              <a:lnSpc>
                <a:spcPct val="126299"/>
              </a:lnSpc>
            </a:pP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Siemens.</a:t>
            </a:r>
            <a:r>
              <a:rPr sz="950" b="1" spc="-10" dirty="0">
                <a:solidFill>
                  <a:srgbClr val="171514"/>
                </a:solidFill>
                <a:latin typeface="Arial"/>
                <a:cs typeface="Arial"/>
              </a:rPr>
              <a:t>SIMATIC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950" b="1" spc="-10" dirty="0">
                <a:solidFill>
                  <a:srgbClr val="171514"/>
                </a:solidFill>
                <a:latin typeface="Arial"/>
                <a:cs typeface="Arial"/>
              </a:rPr>
              <a:t>S7-300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.y.</a:t>
            </a:r>
            <a:r>
              <a:rPr sz="950" b="1" spc="-10" dirty="0">
                <a:solidFill>
                  <a:srgbClr val="171514"/>
                </a:solidFill>
                <a:latin typeface="Arial"/>
                <a:cs typeface="Arial"/>
              </a:rPr>
              <a:t>S7-400 </a:t>
            </a:r>
            <a:r>
              <a:rPr sz="950" b="1" spc="-20" dirty="0">
                <a:solidFill>
                  <a:srgbClr val="171514"/>
                </a:solidFill>
                <a:latin typeface="Arial"/>
                <a:cs typeface="Arial"/>
              </a:rPr>
              <a:t>PLC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,.que.son.ampliamente.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utilizado.para.aplicaciones.de.control.de.máquinas.y.procesos..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316" name="object 316"/>
          <p:cNvSpPr txBox="1"/>
          <p:nvPr/>
        </p:nvSpPr>
        <p:spPr>
          <a:xfrm>
            <a:off x="7959580" y="1404005"/>
            <a:ext cx="4443730" cy="19967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Un.sistema.PLC.incorpora.módulos.o.puntos.que.son.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conectado.a.interruptores.y.sensores..La.información.de.estos.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la.unidad.central.de.procesamiento.(CPU).del.PLC.para.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determinar.el.estado.de.los.dispositivos.de.salida.que.están.conectados.a. </a:t>
            </a:r>
            <a:r>
              <a:rPr sz="1000" spc="-30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el.PLC.mediante.módulos.de.salida.o.puntos..</a:t>
            </a:r>
            <a:endParaRPr sz="1000">
              <a:latin typeface="Lucida Sans Unicode"/>
              <a:cs typeface="Lucida Sans Unicode"/>
            </a:endParaRPr>
          </a:p>
          <a:p>
            <a:pPr>
              <a:spcBef>
                <a:spcPts val="2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490855">
              <a:lnSpc>
                <a:spcPct val="141200"/>
              </a:lnSpc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dispositivos.controlados.por.PLCs.pueden.incluir.arrancadores.de.motor,. 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contactores,.solenoides,.accionamientos.de.CA,.etc..Además,.muchos.PLCs.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también.equipados.para.aceptar.señales.de.sensores.analógicos.y.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puede.generar.salidas.analógicas.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317" name="object 317"/>
          <p:cNvSpPr txBox="1"/>
          <p:nvPr/>
        </p:nvSpPr>
        <p:spPr>
          <a:xfrm>
            <a:off x="8620000" y="4707083"/>
            <a:ext cx="72834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SIMATIC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S7-300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318" name="object 318"/>
          <p:cNvSpPr txBox="1"/>
          <p:nvPr/>
        </p:nvSpPr>
        <p:spPr>
          <a:xfrm>
            <a:off x="5763751" y="5109210"/>
            <a:ext cx="102298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Otros</a:t>
            </a:r>
            <a:r>
              <a:rPr sz="8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5" dirty="0">
                <a:solidFill>
                  <a:srgbClr val="171514"/>
                </a:solidFill>
                <a:latin typeface="Arial"/>
                <a:cs typeface="Arial"/>
              </a:rPr>
              <a:t>dispositivos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319" name="object 319"/>
          <p:cNvSpPr txBox="1"/>
          <p:nvPr/>
        </p:nvSpPr>
        <p:spPr>
          <a:xfrm>
            <a:off x="7959514" y="5054599"/>
            <a:ext cx="417322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50000"/>
              </a:lnSpc>
              <a:spcBef>
                <a:spcPts val="100"/>
              </a:spcBef>
            </a:pP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Los.centros.de.control.de.motores.tiastar.también.pueden.incorporar.una.variedad.de. </a:t>
            </a: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otros.dispositivos.como.paneles.de.relés,.tableros.y.tomas.de.alimentación.</a:t>
            </a:r>
            <a:r>
              <a:rPr sz="8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unidades..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7959580" y="5788659"/>
            <a:ext cx="462915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Una.unidad.de.alimentador.como.la.que.se.muestra.a.la.siguiente.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ilustración,.normalmente.se.utiliza.para.suministrar.energía.a.cargas.no.motorizadas.  ubicado.aguas</a:t>
            </a:r>
            <a:r>
              <a:rPr sz="9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abajo.del.centro.de.control.de.motores.</a:t>
            </a:r>
            <a:endParaRPr sz="9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67002" y="1854200"/>
            <a:ext cx="4320540" cy="3937000"/>
            <a:chOff x="2912402" y="1854200"/>
            <a:chExt cx="4320540" cy="3937000"/>
          </a:xfrm>
        </p:grpSpPr>
        <p:sp>
          <p:nvSpPr>
            <p:cNvPr id="3" name="object 3"/>
            <p:cNvSpPr/>
            <p:nvPr/>
          </p:nvSpPr>
          <p:spPr>
            <a:xfrm>
              <a:off x="2918752" y="1860550"/>
              <a:ext cx="4307840" cy="3924300"/>
            </a:xfrm>
            <a:custGeom>
              <a:avLst/>
              <a:gdLst/>
              <a:ahLst/>
              <a:cxnLst/>
              <a:rect l="l" t="t" r="r" b="b"/>
              <a:pathLst>
                <a:path w="4307840" h="3924300">
                  <a:moveTo>
                    <a:pt x="4307293" y="0"/>
                  </a:moveTo>
                  <a:lnTo>
                    <a:pt x="0" y="0"/>
                  </a:lnTo>
                  <a:lnTo>
                    <a:pt x="0" y="3924300"/>
                  </a:lnTo>
                  <a:lnTo>
                    <a:pt x="4307293" y="3924300"/>
                  </a:lnTo>
                  <a:lnTo>
                    <a:pt x="430729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18752" y="1860550"/>
              <a:ext cx="4307840" cy="3924300"/>
            </a:xfrm>
            <a:custGeom>
              <a:avLst/>
              <a:gdLst/>
              <a:ahLst/>
              <a:cxnLst/>
              <a:rect l="l" t="t" r="r" b="b"/>
              <a:pathLst>
                <a:path w="4307840" h="3924300">
                  <a:moveTo>
                    <a:pt x="0" y="0"/>
                  </a:moveTo>
                  <a:lnTo>
                    <a:pt x="0" y="3924300"/>
                  </a:lnTo>
                  <a:lnTo>
                    <a:pt x="4307293" y="3924300"/>
                  </a:lnTo>
                  <a:lnTo>
                    <a:pt x="4307293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D1D3D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312498" y="4331085"/>
              <a:ext cx="406400" cy="0"/>
            </a:xfrm>
            <a:custGeom>
              <a:avLst/>
              <a:gdLst/>
              <a:ahLst/>
              <a:cxnLst/>
              <a:rect l="l" t="t" r="r" b="b"/>
              <a:pathLst>
                <a:path w="406400">
                  <a:moveTo>
                    <a:pt x="0" y="0"/>
                  </a:moveTo>
                  <a:lnTo>
                    <a:pt x="405993" y="0"/>
                  </a:lnTo>
                </a:path>
              </a:pathLst>
            </a:custGeom>
            <a:ln w="7315">
              <a:solidFill>
                <a:srgbClr val="16141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743968" y="5247033"/>
              <a:ext cx="508000" cy="0"/>
            </a:xfrm>
            <a:custGeom>
              <a:avLst/>
              <a:gdLst/>
              <a:ahLst/>
              <a:cxnLst/>
              <a:rect l="l" t="t" r="r" b="b"/>
              <a:pathLst>
                <a:path w="508000">
                  <a:moveTo>
                    <a:pt x="0" y="0"/>
                  </a:moveTo>
                  <a:lnTo>
                    <a:pt x="507492" y="0"/>
                  </a:lnTo>
                </a:path>
              </a:pathLst>
            </a:custGeom>
            <a:ln w="8128">
              <a:solidFill>
                <a:srgbClr val="16141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7958209" y="486814"/>
            <a:ext cx="422148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Un.centro.de.control.de.motores.tiastar.normalmente.tiene.</a:t>
            </a:r>
            <a:r>
              <a:rPr sz="900" b="1" spc="-10" dirty="0">
                <a:solidFill>
                  <a:srgbClr val="171514"/>
                </a:solidFill>
                <a:latin typeface="Arial"/>
                <a:cs typeface="Arial"/>
              </a:rPr>
              <a:t>Marca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dirty="0">
                <a:solidFill>
                  <a:srgbClr val="171514"/>
                </a:solidFill>
                <a:latin typeface="Arial"/>
                <a:cs typeface="Arial"/>
              </a:rPr>
              <a:t>UL</a:t>
            </a:r>
            <a:r>
              <a:rPr sz="900" dirty="0">
                <a:solidFill>
                  <a:srgbClr val="171514"/>
                </a:solidFill>
                <a:latin typeface="Lucida Sans Unicode"/>
                <a:cs typeface="Lucida Sans Unicode"/>
              </a:rPr>
              <a:t>.Para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el.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estructura.y.bus,.y.cada.unidad.de.control.también.lleva.una.marca.UL..</a:t>
            </a:r>
            <a:endParaRPr sz="900">
              <a:latin typeface="Lucida Sans Unicode"/>
              <a:cs typeface="Lucida Sans Unicode"/>
            </a:endParaRPr>
          </a:p>
          <a:p>
            <a:pPr marL="12700" marR="113664">
              <a:lnSpc>
                <a:spcPct val="133300"/>
              </a:lnSpc>
            </a:pP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Algunos.MCC.tiastar.pueden.contener.secciones.especiales.o.unidades.que.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no.han.sido.probados.por.UL.y.por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tanto.es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posible.que.no.puedan.llevar. 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la.marca.UL..Algunos.municipios.pueden.no.permitir.dispositivos.que.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no.lleven.la.marca.UL.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64</a:t>
            </a:fld>
            <a:endParaRPr spc="-75" dirty="0"/>
          </a:p>
        </p:txBody>
      </p:sp>
      <p:sp>
        <p:nvSpPr>
          <p:cNvPr id="8" name="object 8"/>
          <p:cNvSpPr txBox="1"/>
          <p:nvPr/>
        </p:nvSpPr>
        <p:spPr>
          <a:xfrm>
            <a:off x="5762379" y="1787298"/>
            <a:ext cx="64516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5" dirty="0">
                <a:solidFill>
                  <a:srgbClr val="171514"/>
                </a:solidFill>
                <a:latin typeface="Arial"/>
                <a:cs typeface="Arial"/>
              </a:rPr>
              <a:t>Reseña</a:t>
            </a:r>
            <a:r>
              <a:rPr sz="11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00" b="1" spc="15" dirty="0">
                <a:solidFill>
                  <a:srgbClr val="171514"/>
                </a:solidFill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967002" y="1854200"/>
            <a:ext cx="4320540" cy="3738524"/>
          </a:xfrm>
          <a:prstGeom prst="rect">
            <a:avLst/>
          </a:prstGeom>
        </p:spPr>
        <p:txBody>
          <a:bodyPr vert="horz" wrap="square" lIns="0" tIns="77470" rIns="0" bIns="0" rtlCol="0">
            <a:spAutoFit/>
          </a:bodyPr>
          <a:lstStyle/>
          <a:p>
            <a:pPr marL="400050" marR="277495" indent="-243204">
              <a:lnSpc>
                <a:spcPct val="120800"/>
              </a:lnSpc>
              <a:spcBef>
                <a:spcPts val="610"/>
              </a:spcBef>
              <a:tabLst>
                <a:tab pos="107315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2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200" spc="58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A.Clase.</a:t>
            </a:r>
            <a:r>
              <a:rPr sz="900" u="sng" spc="-3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.el.relé.de.sobrecarga.se.disparará.dentro.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0.segundos.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al.600%.de.amperios.a.carga.plena.</a:t>
            </a:r>
            <a:endParaRPr sz="900">
              <a:latin typeface="Lucida Sans Unicode"/>
              <a:cs typeface="Lucida Sans Unicode"/>
            </a:endParaRPr>
          </a:p>
          <a:p>
            <a:pPr marL="400050" marR="457200" indent="-306070">
              <a:lnSpc>
                <a:spcPct val="131200"/>
              </a:lnSpc>
              <a:spcBef>
                <a:spcPts val="1055"/>
              </a:spcBef>
              <a:tabLst>
                <a:tab pos="399415" algn="l"/>
                <a:tab pos="933450" algn="l"/>
                <a:tab pos="3828415" algn="l"/>
              </a:tabLst>
            </a:pPr>
            <a:r>
              <a:rPr sz="12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2..	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Un.arrancador.de.motor.de.voltaje.completo.está.compuesto.por.un.</a:t>
            </a:r>
            <a:r>
              <a:rPr sz="750" u="sng" spc="-1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.  </a:t>
            </a:r>
            <a:r>
              <a:rPr sz="7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y.a.</a:t>
            </a:r>
            <a:r>
              <a:rPr sz="750" u="sng" spc="-2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75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1250">
              <a:latin typeface="Lucida Sans Unicode"/>
              <a:cs typeface="Lucida Sans Unicode"/>
            </a:endParaRPr>
          </a:p>
          <a:p>
            <a:pPr marL="93980" algn="just"/>
            <a:r>
              <a:rPr sz="7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3..</a:t>
            </a:r>
            <a:r>
              <a:rPr sz="7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Un.arrancador.de.voltaje.completo.tamaño.5.NEMA.está.clasificado.para.</a:t>
            </a:r>
            <a:r>
              <a:rPr sz="750" u="sng" spc="22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Lucida Sans Unicode"/>
                <a:cs typeface="Lucida Sans Unicode"/>
              </a:rPr>
              <a:t>   </a:t>
            </a:r>
            <a:r>
              <a:rPr sz="750" u="sng" spc="22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.HP.</a:t>
            </a:r>
            <a:endParaRPr sz="750">
              <a:latin typeface="Lucida Sans Unicode"/>
              <a:cs typeface="Lucida Sans Unicode"/>
            </a:endParaRPr>
          </a:p>
          <a:p>
            <a:pPr>
              <a:spcBef>
                <a:spcPts val="30"/>
              </a:spcBef>
            </a:pPr>
            <a:endParaRPr sz="750">
              <a:latin typeface="Lucida Sans Unicode"/>
              <a:cs typeface="Lucida Sans Unicode"/>
            </a:endParaRPr>
          </a:p>
          <a:p>
            <a:pPr marL="400050" marR="58419" indent="-306070">
              <a:lnSpc>
                <a:spcPct val="124300"/>
              </a:lnSpc>
              <a:tabLst>
                <a:tab pos="399415" algn="l"/>
              </a:tabLst>
            </a:pPr>
            <a:r>
              <a:rPr sz="12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4..	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Con.un.relé.de.sobrecarga.electrónico.ESP200,.la.sobrecarga.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clase.y.las.características.adicionales.seleccionadas.se.configuran.mediante.</a:t>
            </a:r>
            <a:endParaRPr sz="850">
              <a:latin typeface="Lucida Sans Unicode"/>
              <a:cs typeface="Lucida Sans Unicode"/>
            </a:endParaRPr>
          </a:p>
          <a:p>
            <a:pPr marL="400050">
              <a:spcBef>
                <a:spcPts val="420"/>
              </a:spcBef>
              <a:tabLst>
                <a:tab pos="782955" algn="l"/>
              </a:tabLst>
            </a:pPr>
            <a:r>
              <a:rPr sz="850" u="sng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850">
              <a:latin typeface="Lucida Sans Unicode"/>
              <a:cs typeface="Lucida Sans Unicode"/>
            </a:endParaRPr>
          </a:p>
          <a:p>
            <a:pPr>
              <a:spcBef>
                <a:spcPts val="45"/>
              </a:spcBef>
            </a:pPr>
            <a:endParaRPr sz="700">
              <a:latin typeface="Lucida Sans Unicode"/>
              <a:cs typeface="Lucida Sans Unicode"/>
            </a:endParaRPr>
          </a:p>
          <a:p>
            <a:pPr marL="400050" marR="385445" indent="-306070">
              <a:lnSpc>
                <a:spcPct val="127099"/>
              </a:lnSpc>
              <a:tabLst>
                <a:tab pos="805815" algn="l"/>
              </a:tabLst>
            </a:pPr>
            <a:r>
              <a:rPr sz="12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5..		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.es.un.sistema.modular.de.gestión.de.motores.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que.proporciona.protección.multifuncional.de.estado.sólido.para.  motores.de.velocidad.constante.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40"/>
              </a:spcBef>
            </a:pPr>
            <a:endParaRPr sz="950">
              <a:latin typeface="Lucida Sans Unicode"/>
              <a:cs typeface="Lucida Sans Unicode"/>
            </a:endParaRPr>
          </a:p>
          <a:p>
            <a:pPr marL="93980" algn="just"/>
            <a:r>
              <a:rPr sz="12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6...</a:t>
            </a:r>
            <a:r>
              <a:rPr sz="1200" spc="43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El.sistema.modular.de.componentes.SIRIUS.incluye.</a:t>
            </a:r>
            <a:endParaRPr sz="1000">
              <a:latin typeface="Lucida Sans Unicode"/>
              <a:cs typeface="Lucida Sans Unicode"/>
            </a:endParaRPr>
          </a:p>
          <a:p>
            <a:pPr marL="400050" marR="210185" algn="just">
              <a:lnSpc>
                <a:spcPts val="1440"/>
              </a:lnSpc>
              <a:spcBef>
                <a:spcPts val="45"/>
              </a:spcBef>
              <a:tabLst>
                <a:tab pos="1338580" algn="l"/>
                <a:tab pos="1922780" algn="l"/>
                <a:tab pos="2143760" algn="l"/>
              </a:tabLst>
            </a:pPr>
            <a:r>
              <a:rPr sz="100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SIRIUS.	</a:t>
            </a:r>
            <a:r>
              <a:rPr sz="10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.y.</a:t>
            </a:r>
            <a:r>
              <a:rPr sz="1000" u="sng" spc="-4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.arrancadores.suaves.para.estándar. </a:t>
            </a:r>
            <a:r>
              <a:rPr sz="1000" spc="-30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aplicaciones.y.SIRIUS.</a:t>
            </a:r>
            <a:r>
              <a:rPr sz="1000" u="sng" spc="-10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.arrancadores.suaves.para.altas. </a:t>
            </a:r>
            <a:r>
              <a:rPr sz="1000" spc="-30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funciones.aplicaciones.</a:t>
            </a:r>
            <a:endParaRPr sz="10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044041" y="5199101"/>
            <a:ext cx="2949575" cy="3132455"/>
            <a:chOff x="2989440" y="5199100"/>
            <a:chExt cx="2949575" cy="3132455"/>
          </a:xfrm>
        </p:grpSpPr>
        <p:sp>
          <p:nvSpPr>
            <p:cNvPr id="3" name="object 3"/>
            <p:cNvSpPr/>
            <p:nvPr/>
          </p:nvSpPr>
          <p:spPr>
            <a:xfrm>
              <a:off x="2993567" y="5393727"/>
              <a:ext cx="2943860" cy="2743200"/>
            </a:xfrm>
            <a:custGeom>
              <a:avLst/>
              <a:gdLst/>
              <a:ahLst/>
              <a:cxnLst/>
              <a:rect l="l" t="t" r="r" b="b"/>
              <a:pathLst>
                <a:path w="2943860" h="2743200">
                  <a:moveTo>
                    <a:pt x="2943860" y="0"/>
                  </a:moveTo>
                  <a:lnTo>
                    <a:pt x="0" y="0"/>
                  </a:lnTo>
                  <a:lnTo>
                    <a:pt x="0" y="2743200"/>
                  </a:lnTo>
                  <a:lnTo>
                    <a:pt x="2943860" y="2743200"/>
                  </a:lnTo>
                  <a:lnTo>
                    <a:pt x="2943860" y="0"/>
                  </a:lnTo>
                  <a:close/>
                </a:path>
              </a:pathLst>
            </a:custGeom>
            <a:solidFill>
              <a:srgbClr val="EA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93567" y="5393727"/>
              <a:ext cx="2943860" cy="2743200"/>
            </a:xfrm>
            <a:custGeom>
              <a:avLst/>
              <a:gdLst/>
              <a:ahLst/>
              <a:cxnLst/>
              <a:rect l="l" t="t" r="r" b="b"/>
              <a:pathLst>
                <a:path w="2943860" h="2743200">
                  <a:moveTo>
                    <a:pt x="2943860" y="2743200"/>
                  </a:moveTo>
                  <a:lnTo>
                    <a:pt x="0" y="2743200"/>
                  </a:lnTo>
                  <a:lnTo>
                    <a:pt x="0" y="0"/>
                  </a:lnTo>
                  <a:lnTo>
                    <a:pt x="2943860" y="0"/>
                  </a:lnTo>
                  <a:lnTo>
                    <a:pt x="2943860" y="27432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991027" y="5393727"/>
              <a:ext cx="538480" cy="914400"/>
            </a:xfrm>
            <a:custGeom>
              <a:avLst/>
              <a:gdLst/>
              <a:ahLst/>
              <a:cxnLst/>
              <a:rect l="l" t="t" r="r" b="b"/>
              <a:pathLst>
                <a:path w="538479" h="914400">
                  <a:moveTo>
                    <a:pt x="538480" y="0"/>
                  </a:moveTo>
                  <a:lnTo>
                    <a:pt x="0" y="0"/>
                  </a:lnTo>
                  <a:lnTo>
                    <a:pt x="0" y="914400"/>
                  </a:lnTo>
                  <a:lnTo>
                    <a:pt x="538480" y="914400"/>
                  </a:lnTo>
                  <a:lnTo>
                    <a:pt x="538480" y="0"/>
                  </a:lnTo>
                  <a:close/>
                </a:path>
              </a:pathLst>
            </a:custGeom>
            <a:solidFill>
              <a:srgbClr val="EA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991027" y="5393727"/>
              <a:ext cx="538480" cy="914400"/>
            </a:xfrm>
            <a:custGeom>
              <a:avLst/>
              <a:gdLst/>
              <a:ahLst/>
              <a:cxnLst/>
              <a:rect l="l" t="t" r="r" b="b"/>
              <a:pathLst>
                <a:path w="538479" h="914400">
                  <a:moveTo>
                    <a:pt x="538479" y="914400"/>
                  </a:moveTo>
                  <a:lnTo>
                    <a:pt x="0" y="914400"/>
                  </a:lnTo>
                  <a:lnTo>
                    <a:pt x="0" y="0"/>
                  </a:lnTo>
                  <a:lnTo>
                    <a:pt x="538479" y="0"/>
                  </a:lnTo>
                  <a:lnTo>
                    <a:pt x="538479" y="9144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722128" y="5393727"/>
              <a:ext cx="1282700" cy="2740660"/>
            </a:xfrm>
            <a:custGeom>
              <a:avLst/>
              <a:gdLst/>
              <a:ahLst/>
              <a:cxnLst/>
              <a:rect l="l" t="t" r="r" b="b"/>
              <a:pathLst>
                <a:path w="1282700" h="2740659">
                  <a:moveTo>
                    <a:pt x="546100" y="457200"/>
                  </a:moveTo>
                  <a:lnTo>
                    <a:pt x="0" y="457200"/>
                  </a:lnTo>
                  <a:lnTo>
                    <a:pt x="0" y="0"/>
                  </a:lnTo>
                  <a:lnTo>
                    <a:pt x="546100" y="0"/>
                  </a:lnTo>
                  <a:lnTo>
                    <a:pt x="546100" y="457200"/>
                  </a:lnTo>
                  <a:close/>
                </a:path>
                <a:path w="1282700" h="2740659">
                  <a:moveTo>
                    <a:pt x="546100" y="911860"/>
                  </a:moveTo>
                  <a:lnTo>
                    <a:pt x="0" y="911860"/>
                  </a:lnTo>
                  <a:lnTo>
                    <a:pt x="0" y="454660"/>
                  </a:lnTo>
                  <a:lnTo>
                    <a:pt x="546100" y="454660"/>
                  </a:lnTo>
                  <a:lnTo>
                    <a:pt x="546100" y="911860"/>
                  </a:lnTo>
                  <a:close/>
                </a:path>
                <a:path w="1282700" h="2740659">
                  <a:moveTo>
                    <a:pt x="546100" y="1371600"/>
                  </a:moveTo>
                  <a:lnTo>
                    <a:pt x="0" y="1371600"/>
                  </a:lnTo>
                  <a:lnTo>
                    <a:pt x="0" y="914400"/>
                  </a:lnTo>
                  <a:lnTo>
                    <a:pt x="546100" y="914400"/>
                  </a:lnTo>
                  <a:lnTo>
                    <a:pt x="546100" y="1371600"/>
                  </a:lnTo>
                  <a:close/>
                </a:path>
                <a:path w="1282700" h="2740659">
                  <a:moveTo>
                    <a:pt x="546100" y="1828800"/>
                  </a:moveTo>
                  <a:lnTo>
                    <a:pt x="0" y="1828800"/>
                  </a:lnTo>
                  <a:lnTo>
                    <a:pt x="0" y="1371600"/>
                  </a:lnTo>
                  <a:lnTo>
                    <a:pt x="546100" y="1371600"/>
                  </a:lnTo>
                  <a:lnTo>
                    <a:pt x="546100" y="1828800"/>
                  </a:lnTo>
                  <a:close/>
                </a:path>
                <a:path w="1282700" h="2740659">
                  <a:moveTo>
                    <a:pt x="546100" y="2288540"/>
                  </a:moveTo>
                  <a:lnTo>
                    <a:pt x="0" y="2288540"/>
                  </a:lnTo>
                  <a:lnTo>
                    <a:pt x="0" y="1831340"/>
                  </a:lnTo>
                  <a:lnTo>
                    <a:pt x="546100" y="1831340"/>
                  </a:lnTo>
                  <a:lnTo>
                    <a:pt x="546100" y="2288540"/>
                  </a:lnTo>
                  <a:close/>
                </a:path>
                <a:path w="1282700" h="2740659">
                  <a:moveTo>
                    <a:pt x="546100" y="2740647"/>
                  </a:moveTo>
                  <a:lnTo>
                    <a:pt x="0" y="2740647"/>
                  </a:lnTo>
                  <a:lnTo>
                    <a:pt x="0" y="2283447"/>
                  </a:lnTo>
                  <a:lnTo>
                    <a:pt x="546100" y="2283447"/>
                  </a:lnTo>
                  <a:lnTo>
                    <a:pt x="546100" y="2740647"/>
                  </a:lnTo>
                  <a:close/>
                </a:path>
                <a:path w="1282700" h="2740659">
                  <a:moveTo>
                    <a:pt x="1282700" y="457200"/>
                  </a:moveTo>
                  <a:lnTo>
                    <a:pt x="736600" y="457200"/>
                  </a:lnTo>
                  <a:lnTo>
                    <a:pt x="736600" y="0"/>
                  </a:lnTo>
                  <a:lnTo>
                    <a:pt x="1282700" y="0"/>
                  </a:lnTo>
                  <a:lnTo>
                    <a:pt x="1282700" y="457200"/>
                  </a:lnTo>
                  <a:close/>
                </a:path>
                <a:path w="1282700" h="2740659">
                  <a:moveTo>
                    <a:pt x="1282700" y="911860"/>
                  </a:moveTo>
                  <a:lnTo>
                    <a:pt x="736600" y="911860"/>
                  </a:lnTo>
                  <a:lnTo>
                    <a:pt x="736600" y="454660"/>
                  </a:lnTo>
                  <a:lnTo>
                    <a:pt x="1282700" y="454660"/>
                  </a:lnTo>
                  <a:lnTo>
                    <a:pt x="1282700" y="911860"/>
                  </a:lnTo>
                  <a:close/>
                </a:path>
                <a:path w="1282700" h="2740659">
                  <a:moveTo>
                    <a:pt x="1282700" y="1371600"/>
                  </a:moveTo>
                  <a:lnTo>
                    <a:pt x="736600" y="1371600"/>
                  </a:lnTo>
                  <a:lnTo>
                    <a:pt x="736600" y="914400"/>
                  </a:lnTo>
                  <a:lnTo>
                    <a:pt x="1282700" y="914400"/>
                  </a:lnTo>
                  <a:lnTo>
                    <a:pt x="1282700" y="1371600"/>
                  </a:lnTo>
                  <a:close/>
                </a:path>
                <a:path w="1282700" h="2740659">
                  <a:moveTo>
                    <a:pt x="1282700" y="1828800"/>
                  </a:moveTo>
                  <a:lnTo>
                    <a:pt x="736600" y="1828800"/>
                  </a:lnTo>
                  <a:lnTo>
                    <a:pt x="736600" y="1371600"/>
                  </a:lnTo>
                  <a:lnTo>
                    <a:pt x="1282700" y="1371600"/>
                  </a:lnTo>
                  <a:lnTo>
                    <a:pt x="1282700" y="18288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458728" y="7225067"/>
              <a:ext cx="546100" cy="914400"/>
            </a:xfrm>
            <a:custGeom>
              <a:avLst/>
              <a:gdLst/>
              <a:ahLst/>
              <a:cxnLst/>
              <a:rect l="l" t="t" r="r" b="b"/>
              <a:pathLst>
                <a:path w="546100" h="914400">
                  <a:moveTo>
                    <a:pt x="546100" y="0"/>
                  </a:moveTo>
                  <a:lnTo>
                    <a:pt x="0" y="0"/>
                  </a:lnTo>
                  <a:lnTo>
                    <a:pt x="0" y="914399"/>
                  </a:lnTo>
                  <a:lnTo>
                    <a:pt x="546100" y="914399"/>
                  </a:lnTo>
                  <a:lnTo>
                    <a:pt x="546100" y="0"/>
                  </a:lnTo>
                  <a:close/>
                </a:path>
              </a:pathLst>
            </a:custGeom>
            <a:solidFill>
              <a:srgbClr val="EA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458728" y="5396267"/>
              <a:ext cx="1275080" cy="2743200"/>
            </a:xfrm>
            <a:custGeom>
              <a:avLst/>
              <a:gdLst/>
              <a:ahLst/>
              <a:cxnLst/>
              <a:rect l="l" t="t" r="r" b="b"/>
              <a:pathLst>
                <a:path w="1275079" h="2743200">
                  <a:moveTo>
                    <a:pt x="546100" y="2743199"/>
                  </a:moveTo>
                  <a:lnTo>
                    <a:pt x="0" y="2743199"/>
                  </a:lnTo>
                  <a:lnTo>
                    <a:pt x="0" y="1828799"/>
                  </a:lnTo>
                  <a:lnTo>
                    <a:pt x="546100" y="1828799"/>
                  </a:lnTo>
                  <a:lnTo>
                    <a:pt x="546100" y="2743199"/>
                  </a:lnTo>
                  <a:close/>
                </a:path>
                <a:path w="1275079" h="2743200">
                  <a:moveTo>
                    <a:pt x="1275079" y="457200"/>
                  </a:moveTo>
                  <a:lnTo>
                    <a:pt x="728979" y="457200"/>
                  </a:lnTo>
                  <a:lnTo>
                    <a:pt x="728979" y="0"/>
                  </a:lnTo>
                  <a:lnTo>
                    <a:pt x="1275079" y="0"/>
                  </a:lnTo>
                  <a:lnTo>
                    <a:pt x="1275079" y="457200"/>
                  </a:lnTo>
                  <a:close/>
                </a:path>
                <a:path w="1275079" h="2743200">
                  <a:moveTo>
                    <a:pt x="1275079" y="911859"/>
                  </a:moveTo>
                  <a:lnTo>
                    <a:pt x="728979" y="911859"/>
                  </a:lnTo>
                  <a:lnTo>
                    <a:pt x="728979" y="454659"/>
                  </a:lnTo>
                  <a:lnTo>
                    <a:pt x="1275079" y="454659"/>
                  </a:lnTo>
                  <a:lnTo>
                    <a:pt x="1275079" y="911859"/>
                  </a:lnTo>
                  <a:close/>
                </a:path>
                <a:path w="1275079" h="2743200">
                  <a:moveTo>
                    <a:pt x="1275079" y="1371600"/>
                  </a:moveTo>
                  <a:lnTo>
                    <a:pt x="728979" y="1371600"/>
                  </a:lnTo>
                  <a:lnTo>
                    <a:pt x="728979" y="914400"/>
                  </a:lnTo>
                  <a:lnTo>
                    <a:pt x="1275079" y="914400"/>
                  </a:lnTo>
                  <a:lnTo>
                    <a:pt x="1275079" y="1371600"/>
                  </a:lnTo>
                  <a:close/>
                </a:path>
                <a:path w="1275079" h="2743200">
                  <a:moveTo>
                    <a:pt x="1275079" y="1828799"/>
                  </a:moveTo>
                  <a:lnTo>
                    <a:pt x="728979" y="1828799"/>
                  </a:lnTo>
                  <a:lnTo>
                    <a:pt x="728979" y="1371600"/>
                  </a:lnTo>
                  <a:lnTo>
                    <a:pt x="1275079" y="1371600"/>
                  </a:lnTo>
                  <a:lnTo>
                    <a:pt x="1275079" y="182879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187708" y="7227608"/>
              <a:ext cx="546100" cy="914400"/>
            </a:xfrm>
            <a:custGeom>
              <a:avLst/>
              <a:gdLst/>
              <a:ahLst/>
              <a:cxnLst/>
              <a:rect l="l" t="t" r="r" b="b"/>
              <a:pathLst>
                <a:path w="546100" h="914400">
                  <a:moveTo>
                    <a:pt x="546100" y="0"/>
                  </a:moveTo>
                  <a:lnTo>
                    <a:pt x="0" y="0"/>
                  </a:lnTo>
                  <a:lnTo>
                    <a:pt x="0" y="914399"/>
                  </a:lnTo>
                  <a:lnTo>
                    <a:pt x="546100" y="914399"/>
                  </a:lnTo>
                  <a:lnTo>
                    <a:pt x="546100" y="0"/>
                  </a:lnTo>
                  <a:close/>
                </a:path>
              </a:pathLst>
            </a:custGeom>
            <a:solidFill>
              <a:srgbClr val="EA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187708" y="7227608"/>
              <a:ext cx="546100" cy="914400"/>
            </a:xfrm>
            <a:custGeom>
              <a:avLst/>
              <a:gdLst/>
              <a:ahLst/>
              <a:cxnLst/>
              <a:rect l="l" t="t" r="r" b="b"/>
              <a:pathLst>
                <a:path w="546100" h="914400">
                  <a:moveTo>
                    <a:pt x="546100" y="914399"/>
                  </a:moveTo>
                  <a:lnTo>
                    <a:pt x="0" y="914399"/>
                  </a:lnTo>
                  <a:lnTo>
                    <a:pt x="0" y="0"/>
                  </a:lnTo>
                  <a:lnTo>
                    <a:pt x="546100" y="0"/>
                  </a:lnTo>
                  <a:lnTo>
                    <a:pt x="546100" y="91439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991027" y="6308127"/>
              <a:ext cx="538480" cy="1828800"/>
            </a:xfrm>
            <a:custGeom>
              <a:avLst/>
              <a:gdLst/>
              <a:ahLst/>
              <a:cxnLst/>
              <a:rect l="l" t="t" r="r" b="b"/>
              <a:pathLst>
                <a:path w="538479" h="1828800">
                  <a:moveTo>
                    <a:pt x="538480" y="0"/>
                  </a:moveTo>
                  <a:lnTo>
                    <a:pt x="0" y="0"/>
                  </a:lnTo>
                  <a:lnTo>
                    <a:pt x="0" y="1828800"/>
                  </a:lnTo>
                  <a:lnTo>
                    <a:pt x="538480" y="1828800"/>
                  </a:lnTo>
                  <a:lnTo>
                    <a:pt x="538480" y="0"/>
                  </a:lnTo>
                  <a:close/>
                </a:path>
              </a:pathLst>
            </a:custGeom>
            <a:solidFill>
              <a:srgbClr val="EA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991027" y="6308127"/>
              <a:ext cx="538480" cy="1828800"/>
            </a:xfrm>
            <a:custGeom>
              <a:avLst/>
              <a:gdLst/>
              <a:ahLst/>
              <a:cxnLst/>
              <a:rect l="l" t="t" r="r" b="b"/>
              <a:pathLst>
                <a:path w="538479" h="1828800">
                  <a:moveTo>
                    <a:pt x="538479" y="1828800"/>
                  </a:moveTo>
                  <a:lnTo>
                    <a:pt x="0" y="1828800"/>
                  </a:lnTo>
                  <a:lnTo>
                    <a:pt x="0" y="0"/>
                  </a:lnTo>
                  <a:lnTo>
                    <a:pt x="538479" y="0"/>
                  </a:lnTo>
                  <a:lnTo>
                    <a:pt x="538479" y="18288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991027" y="8136927"/>
              <a:ext cx="2946400" cy="193040"/>
            </a:xfrm>
            <a:custGeom>
              <a:avLst/>
              <a:gdLst/>
              <a:ahLst/>
              <a:cxnLst/>
              <a:rect l="l" t="t" r="r" b="b"/>
              <a:pathLst>
                <a:path w="2946400" h="193040">
                  <a:moveTo>
                    <a:pt x="2946400" y="0"/>
                  </a:moveTo>
                  <a:lnTo>
                    <a:pt x="0" y="0"/>
                  </a:lnTo>
                  <a:lnTo>
                    <a:pt x="0" y="193040"/>
                  </a:lnTo>
                  <a:lnTo>
                    <a:pt x="2946400" y="193040"/>
                  </a:lnTo>
                  <a:lnTo>
                    <a:pt x="2946400" y="0"/>
                  </a:lnTo>
                  <a:close/>
                </a:path>
              </a:pathLst>
            </a:custGeom>
            <a:solidFill>
              <a:srgbClr val="EA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991027" y="8136927"/>
              <a:ext cx="2946400" cy="193040"/>
            </a:xfrm>
            <a:custGeom>
              <a:avLst/>
              <a:gdLst/>
              <a:ahLst/>
              <a:cxnLst/>
              <a:rect l="l" t="t" r="r" b="b"/>
              <a:pathLst>
                <a:path w="2946400" h="193040">
                  <a:moveTo>
                    <a:pt x="2946400" y="193040"/>
                  </a:moveTo>
                  <a:lnTo>
                    <a:pt x="0" y="193040"/>
                  </a:lnTo>
                  <a:lnTo>
                    <a:pt x="0" y="0"/>
                  </a:lnTo>
                  <a:lnTo>
                    <a:pt x="2946400" y="0"/>
                  </a:lnTo>
                  <a:lnTo>
                    <a:pt x="2946400" y="19304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991027" y="5200687"/>
              <a:ext cx="2946400" cy="193040"/>
            </a:xfrm>
            <a:custGeom>
              <a:avLst/>
              <a:gdLst/>
              <a:ahLst/>
              <a:cxnLst/>
              <a:rect l="l" t="t" r="r" b="b"/>
              <a:pathLst>
                <a:path w="2946400" h="193039">
                  <a:moveTo>
                    <a:pt x="2946400" y="0"/>
                  </a:moveTo>
                  <a:lnTo>
                    <a:pt x="0" y="0"/>
                  </a:lnTo>
                  <a:lnTo>
                    <a:pt x="0" y="193039"/>
                  </a:lnTo>
                  <a:lnTo>
                    <a:pt x="2946400" y="193039"/>
                  </a:lnTo>
                  <a:lnTo>
                    <a:pt x="2946400" y="0"/>
                  </a:lnTo>
                  <a:close/>
                </a:path>
              </a:pathLst>
            </a:custGeom>
            <a:solidFill>
              <a:srgbClr val="EA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991027" y="5200687"/>
              <a:ext cx="2946400" cy="193040"/>
            </a:xfrm>
            <a:custGeom>
              <a:avLst/>
              <a:gdLst/>
              <a:ahLst/>
              <a:cxnLst/>
              <a:rect l="l" t="t" r="r" b="b"/>
              <a:pathLst>
                <a:path w="2946400" h="193039">
                  <a:moveTo>
                    <a:pt x="2946400" y="193039"/>
                  </a:moveTo>
                  <a:lnTo>
                    <a:pt x="0" y="193039"/>
                  </a:lnTo>
                  <a:lnTo>
                    <a:pt x="0" y="0"/>
                  </a:lnTo>
                  <a:lnTo>
                    <a:pt x="2946400" y="0"/>
                  </a:lnTo>
                  <a:lnTo>
                    <a:pt x="2946400" y="19303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66502" y="5507456"/>
              <a:ext cx="252945" cy="231279"/>
            </a:xfrm>
            <a:prstGeom prst="rect">
              <a:avLst/>
            </a:prstGeom>
          </p:spPr>
        </p:pic>
      </p:grpSp>
      <p:grpSp>
        <p:nvGrpSpPr>
          <p:cNvPr id="19" name="object 19"/>
          <p:cNvGrpSpPr/>
          <p:nvPr/>
        </p:nvGrpSpPr>
        <p:grpSpPr>
          <a:xfrm>
            <a:off x="11876647" y="6367691"/>
            <a:ext cx="334645" cy="269240"/>
            <a:chOff x="6822046" y="6367691"/>
            <a:chExt cx="334645" cy="269240"/>
          </a:xfrm>
        </p:grpSpPr>
        <p:pic>
          <p:nvPicPr>
            <p:cNvPr id="20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864477" y="6367691"/>
              <a:ext cx="249529" cy="196634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6823633" y="6562991"/>
              <a:ext cx="331470" cy="72390"/>
            </a:xfrm>
            <a:custGeom>
              <a:avLst/>
              <a:gdLst/>
              <a:ahLst/>
              <a:cxnLst/>
              <a:rect l="l" t="t" r="r" b="b"/>
              <a:pathLst>
                <a:path w="331470" h="72390">
                  <a:moveTo>
                    <a:pt x="289915" y="0"/>
                  </a:moveTo>
                  <a:lnTo>
                    <a:pt x="41275" y="0"/>
                  </a:lnTo>
                  <a:lnTo>
                    <a:pt x="0" y="55524"/>
                  </a:lnTo>
                  <a:lnTo>
                    <a:pt x="0" y="71983"/>
                  </a:lnTo>
                  <a:lnTo>
                    <a:pt x="331216" y="71983"/>
                  </a:lnTo>
                  <a:lnTo>
                    <a:pt x="331216" y="55524"/>
                  </a:lnTo>
                  <a:lnTo>
                    <a:pt x="2899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823633" y="6562991"/>
              <a:ext cx="331470" cy="72390"/>
            </a:xfrm>
            <a:custGeom>
              <a:avLst/>
              <a:gdLst/>
              <a:ahLst/>
              <a:cxnLst/>
              <a:rect l="l" t="t" r="r" b="b"/>
              <a:pathLst>
                <a:path w="331470" h="72390">
                  <a:moveTo>
                    <a:pt x="331216" y="71983"/>
                  </a:moveTo>
                  <a:lnTo>
                    <a:pt x="331216" y="55524"/>
                  </a:lnTo>
                  <a:lnTo>
                    <a:pt x="289915" y="0"/>
                  </a:lnTo>
                  <a:lnTo>
                    <a:pt x="41275" y="0"/>
                  </a:lnTo>
                  <a:lnTo>
                    <a:pt x="0" y="55524"/>
                  </a:lnTo>
                  <a:lnTo>
                    <a:pt x="0" y="71983"/>
                  </a:lnTo>
                  <a:lnTo>
                    <a:pt x="331216" y="71983"/>
                  </a:lnTo>
                  <a:close/>
                </a:path>
                <a:path w="331470" h="72390">
                  <a:moveTo>
                    <a:pt x="46558" y="14605"/>
                  </a:moveTo>
                  <a:lnTo>
                    <a:pt x="253492" y="14605"/>
                  </a:lnTo>
                </a:path>
                <a:path w="331470" h="72390">
                  <a:moveTo>
                    <a:pt x="37452" y="29083"/>
                  </a:moveTo>
                  <a:lnTo>
                    <a:pt x="260934" y="29083"/>
                  </a:lnTo>
                </a:path>
                <a:path w="331470" h="72390">
                  <a:moveTo>
                    <a:pt x="27114" y="44831"/>
                  </a:moveTo>
                  <a:lnTo>
                    <a:pt x="267576" y="44831"/>
                  </a:lnTo>
                </a:path>
                <a:path w="331470" h="72390">
                  <a:moveTo>
                    <a:pt x="266700" y="14605"/>
                  </a:moveTo>
                  <a:lnTo>
                    <a:pt x="288429" y="14605"/>
                  </a:lnTo>
                </a:path>
                <a:path w="331470" h="72390">
                  <a:moveTo>
                    <a:pt x="270725" y="29083"/>
                  </a:moveTo>
                  <a:lnTo>
                    <a:pt x="294182" y="29083"/>
                  </a:lnTo>
                </a:path>
                <a:path w="331470" h="72390">
                  <a:moveTo>
                    <a:pt x="277075" y="44831"/>
                  </a:moveTo>
                  <a:lnTo>
                    <a:pt x="302310" y="44831"/>
                  </a:lnTo>
                </a:path>
                <a:path w="331470" h="72390">
                  <a:moveTo>
                    <a:pt x="0" y="55524"/>
                  </a:moveTo>
                  <a:lnTo>
                    <a:pt x="331216" y="5552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11531854" y="5997625"/>
            <a:ext cx="140335" cy="217170"/>
            <a:chOff x="6477253" y="5997625"/>
            <a:chExt cx="140335" cy="217170"/>
          </a:xfrm>
        </p:grpSpPr>
        <p:sp>
          <p:nvSpPr>
            <p:cNvPr id="24" name="object 24"/>
            <p:cNvSpPr/>
            <p:nvPr/>
          </p:nvSpPr>
          <p:spPr>
            <a:xfrm>
              <a:off x="6478841" y="5999213"/>
              <a:ext cx="137160" cy="213995"/>
            </a:xfrm>
            <a:custGeom>
              <a:avLst/>
              <a:gdLst/>
              <a:ahLst/>
              <a:cxnLst/>
              <a:rect l="l" t="t" r="r" b="b"/>
              <a:pathLst>
                <a:path w="137159" h="213995">
                  <a:moveTo>
                    <a:pt x="136791" y="0"/>
                  </a:moveTo>
                  <a:lnTo>
                    <a:pt x="0" y="0"/>
                  </a:lnTo>
                  <a:lnTo>
                    <a:pt x="0" y="213893"/>
                  </a:lnTo>
                  <a:lnTo>
                    <a:pt x="136791" y="213893"/>
                  </a:lnTo>
                  <a:lnTo>
                    <a:pt x="13679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478841" y="5999213"/>
              <a:ext cx="137160" cy="213995"/>
            </a:xfrm>
            <a:custGeom>
              <a:avLst/>
              <a:gdLst/>
              <a:ahLst/>
              <a:cxnLst/>
              <a:rect l="l" t="t" r="r" b="b"/>
              <a:pathLst>
                <a:path w="137159" h="213995">
                  <a:moveTo>
                    <a:pt x="0" y="0"/>
                  </a:moveTo>
                  <a:lnTo>
                    <a:pt x="136791" y="0"/>
                  </a:lnTo>
                  <a:lnTo>
                    <a:pt x="136791" y="213880"/>
                  </a:lnTo>
                  <a:lnTo>
                    <a:pt x="0" y="213880"/>
                  </a:lnTo>
                  <a:lnTo>
                    <a:pt x="0" y="0"/>
                  </a:lnTo>
                  <a:close/>
                </a:path>
                <a:path w="137159" h="213995">
                  <a:moveTo>
                    <a:pt x="136791" y="124066"/>
                  </a:moveTo>
                  <a:lnTo>
                    <a:pt x="0" y="12406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487871" y="6046241"/>
              <a:ext cx="22225" cy="29845"/>
            </a:xfrm>
            <a:custGeom>
              <a:avLst/>
              <a:gdLst/>
              <a:ahLst/>
              <a:cxnLst/>
              <a:rect l="l" t="t" r="r" b="b"/>
              <a:pathLst>
                <a:path w="22225" h="29845">
                  <a:moveTo>
                    <a:pt x="22059" y="0"/>
                  </a:moveTo>
                  <a:lnTo>
                    <a:pt x="0" y="0"/>
                  </a:lnTo>
                  <a:lnTo>
                    <a:pt x="0" y="29781"/>
                  </a:lnTo>
                  <a:lnTo>
                    <a:pt x="22059" y="29781"/>
                  </a:lnTo>
                  <a:lnTo>
                    <a:pt x="2205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487871" y="6046241"/>
              <a:ext cx="22225" cy="29845"/>
            </a:xfrm>
            <a:custGeom>
              <a:avLst/>
              <a:gdLst/>
              <a:ahLst/>
              <a:cxnLst/>
              <a:rect l="l" t="t" r="r" b="b"/>
              <a:pathLst>
                <a:path w="22225" h="29845">
                  <a:moveTo>
                    <a:pt x="0" y="0"/>
                  </a:moveTo>
                  <a:lnTo>
                    <a:pt x="22059" y="0"/>
                  </a:lnTo>
                  <a:lnTo>
                    <a:pt x="22059" y="29781"/>
                  </a:lnTo>
                  <a:lnTo>
                    <a:pt x="0" y="2978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490715" y="6087211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4">
                  <a:moveTo>
                    <a:pt x="10998" y="0"/>
                  </a:moveTo>
                  <a:lnTo>
                    <a:pt x="0" y="0"/>
                  </a:lnTo>
                  <a:lnTo>
                    <a:pt x="0" y="17881"/>
                  </a:lnTo>
                  <a:lnTo>
                    <a:pt x="10998" y="17881"/>
                  </a:lnTo>
                  <a:lnTo>
                    <a:pt x="1099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490715" y="6087211"/>
              <a:ext cx="11430" cy="18415"/>
            </a:xfrm>
            <a:custGeom>
              <a:avLst/>
              <a:gdLst/>
              <a:ahLst/>
              <a:cxnLst/>
              <a:rect l="l" t="t" r="r" b="b"/>
              <a:pathLst>
                <a:path w="11429" h="18414">
                  <a:moveTo>
                    <a:pt x="0" y="0"/>
                  </a:moveTo>
                  <a:lnTo>
                    <a:pt x="10998" y="0"/>
                  </a:lnTo>
                  <a:lnTo>
                    <a:pt x="10998" y="17881"/>
                  </a:lnTo>
                  <a:lnTo>
                    <a:pt x="0" y="1788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490715" y="6087211"/>
              <a:ext cx="11430" cy="3810"/>
            </a:xfrm>
            <a:custGeom>
              <a:avLst/>
              <a:gdLst/>
              <a:ahLst/>
              <a:cxnLst/>
              <a:rect l="l" t="t" r="r" b="b"/>
              <a:pathLst>
                <a:path w="11429" h="3810">
                  <a:moveTo>
                    <a:pt x="10998" y="0"/>
                  </a:moveTo>
                  <a:lnTo>
                    <a:pt x="0" y="0"/>
                  </a:lnTo>
                  <a:lnTo>
                    <a:pt x="0" y="3733"/>
                  </a:lnTo>
                  <a:lnTo>
                    <a:pt x="10998" y="3733"/>
                  </a:lnTo>
                  <a:lnTo>
                    <a:pt x="1099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490715" y="6087211"/>
              <a:ext cx="11430" cy="3810"/>
            </a:xfrm>
            <a:custGeom>
              <a:avLst/>
              <a:gdLst/>
              <a:ahLst/>
              <a:cxnLst/>
              <a:rect l="l" t="t" r="r" b="b"/>
              <a:pathLst>
                <a:path w="11429" h="3810">
                  <a:moveTo>
                    <a:pt x="0" y="0"/>
                  </a:moveTo>
                  <a:lnTo>
                    <a:pt x="10998" y="0"/>
                  </a:lnTo>
                  <a:lnTo>
                    <a:pt x="10998" y="3746"/>
                  </a:lnTo>
                  <a:lnTo>
                    <a:pt x="0" y="374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11668645" y="5997625"/>
            <a:ext cx="345440" cy="217170"/>
            <a:chOff x="6614045" y="5997625"/>
            <a:chExt cx="345440" cy="217170"/>
          </a:xfrm>
        </p:grpSpPr>
        <p:sp>
          <p:nvSpPr>
            <p:cNvPr id="33" name="object 33"/>
            <p:cNvSpPr/>
            <p:nvPr/>
          </p:nvSpPr>
          <p:spPr>
            <a:xfrm>
              <a:off x="6684111" y="5999213"/>
              <a:ext cx="68580" cy="213995"/>
            </a:xfrm>
            <a:custGeom>
              <a:avLst/>
              <a:gdLst/>
              <a:ahLst/>
              <a:cxnLst/>
              <a:rect l="l" t="t" r="r" b="b"/>
              <a:pathLst>
                <a:path w="68579" h="213995">
                  <a:moveTo>
                    <a:pt x="68376" y="0"/>
                  </a:moveTo>
                  <a:lnTo>
                    <a:pt x="0" y="0"/>
                  </a:lnTo>
                  <a:lnTo>
                    <a:pt x="0" y="213893"/>
                  </a:lnTo>
                  <a:lnTo>
                    <a:pt x="68376" y="213893"/>
                  </a:lnTo>
                  <a:lnTo>
                    <a:pt x="6837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684111" y="5999213"/>
              <a:ext cx="68580" cy="213995"/>
            </a:xfrm>
            <a:custGeom>
              <a:avLst/>
              <a:gdLst/>
              <a:ahLst/>
              <a:cxnLst/>
              <a:rect l="l" t="t" r="r" b="b"/>
              <a:pathLst>
                <a:path w="68579" h="213995">
                  <a:moveTo>
                    <a:pt x="0" y="0"/>
                  </a:moveTo>
                  <a:lnTo>
                    <a:pt x="68376" y="0"/>
                  </a:lnTo>
                  <a:lnTo>
                    <a:pt x="68376" y="213880"/>
                  </a:lnTo>
                  <a:lnTo>
                    <a:pt x="0" y="213880"/>
                  </a:lnTo>
                  <a:lnTo>
                    <a:pt x="0" y="0"/>
                  </a:lnTo>
                </a:path>
                <a:path w="68579" h="213995">
                  <a:moveTo>
                    <a:pt x="42773" y="0"/>
                  </a:moveTo>
                  <a:lnTo>
                    <a:pt x="42773" y="213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690601" y="6018707"/>
              <a:ext cx="31115" cy="175895"/>
            </a:xfrm>
            <a:custGeom>
              <a:avLst/>
              <a:gdLst/>
              <a:ahLst/>
              <a:cxnLst/>
              <a:rect l="l" t="t" r="r" b="b"/>
              <a:pathLst>
                <a:path w="31115" h="175895">
                  <a:moveTo>
                    <a:pt x="31089" y="0"/>
                  </a:moveTo>
                  <a:lnTo>
                    <a:pt x="0" y="0"/>
                  </a:lnTo>
                  <a:lnTo>
                    <a:pt x="0" y="175399"/>
                  </a:lnTo>
                  <a:lnTo>
                    <a:pt x="31089" y="175399"/>
                  </a:lnTo>
                  <a:lnTo>
                    <a:pt x="31089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6690601" y="6018707"/>
              <a:ext cx="31115" cy="175895"/>
            </a:xfrm>
            <a:custGeom>
              <a:avLst/>
              <a:gdLst/>
              <a:ahLst/>
              <a:cxnLst/>
              <a:rect l="l" t="t" r="r" b="b"/>
              <a:pathLst>
                <a:path w="31115" h="175895">
                  <a:moveTo>
                    <a:pt x="0" y="0"/>
                  </a:moveTo>
                  <a:lnTo>
                    <a:pt x="31089" y="0"/>
                  </a:lnTo>
                  <a:lnTo>
                    <a:pt x="31089" y="175399"/>
                  </a:lnTo>
                  <a:lnTo>
                    <a:pt x="0" y="17539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752488" y="5999213"/>
              <a:ext cx="68580" cy="213995"/>
            </a:xfrm>
            <a:custGeom>
              <a:avLst/>
              <a:gdLst/>
              <a:ahLst/>
              <a:cxnLst/>
              <a:rect l="l" t="t" r="r" b="b"/>
              <a:pathLst>
                <a:path w="68579" h="213995">
                  <a:moveTo>
                    <a:pt x="68516" y="0"/>
                  </a:moveTo>
                  <a:lnTo>
                    <a:pt x="0" y="0"/>
                  </a:lnTo>
                  <a:lnTo>
                    <a:pt x="0" y="213893"/>
                  </a:lnTo>
                  <a:lnTo>
                    <a:pt x="68516" y="213893"/>
                  </a:lnTo>
                  <a:lnTo>
                    <a:pt x="6851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752488" y="5999213"/>
              <a:ext cx="68580" cy="213995"/>
            </a:xfrm>
            <a:custGeom>
              <a:avLst/>
              <a:gdLst/>
              <a:ahLst/>
              <a:cxnLst/>
              <a:rect l="l" t="t" r="r" b="b"/>
              <a:pathLst>
                <a:path w="68579" h="213995">
                  <a:moveTo>
                    <a:pt x="0" y="0"/>
                  </a:moveTo>
                  <a:lnTo>
                    <a:pt x="68516" y="0"/>
                  </a:lnTo>
                  <a:lnTo>
                    <a:pt x="68516" y="213880"/>
                  </a:lnTo>
                  <a:lnTo>
                    <a:pt x="0" y="21388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758990" y="6018707"/>
              <a:ext cx="31750" cy="175895"/>
            </a:xfrm>
            <a:custGeom>
              <a:avLst/>
              <a:gdLst/>
              <a:ahLst/>
              <a:cxnLst/>
              <a:rect l="l" t="t" r="r" b="b"/>
              <a:pathLst>
                <a:path w="31750" h="175895">
                  <a:moveTo>
                    <a:pt x="31203" y="0"/>
                  </a:moveTo>
                  <a:lnTo>
                    <a:pt x="0" y="0"/>
                  </a:lnTo>
                  <a:lnTo>
                    <a:pt x="0" y="175399"/>
                  </a:lnTo>
                  <a:lnTo>
                    <a:pt x="31203" y="175399"/>
                  </a:lnTo>
                  <a:lnTo>
                    <a:pt x="31203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6758990" y="6018707"/>
              <a:ext cx="31750" cy="175895"/>
            </a:xfrm>
            <a:custGeom>
              <a:avLst/>
              <a:gdLst/>
              <a:ahLst/>
              <a:cxnLst/>
              <a:rect l="l" t="t" r="r" b="b"/>
              <a:pathLst>
                <a:path w="31750" h="175895">
                  <a:moveTo>
                    <a:pt x="0" y="0"/>
                  </a:moveTo>
                  <a:lnTo>
                    <a:pt x="31203" y="0"/>
                  </a:lnTo>
                  <a:lnTo>
                    <a:pt x="31203" y="175399"/>
                  </a:lnTo>
                  <a:lnTo>
                    <a:pt x="0" y="17539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6821005" y="5999213"/>
              <a:ext cx="68580" cy="213995"/>
            </a:xfrm>
            <a:custGeom>
              <a:avLst/>
              <a:gdLst/>
              <a:ahLst/>
              <a:cxnLst/>
              <a:rect l="l" t="t" r="r" b="b"/>
              <a:pathLst>
                <a:path w="68579" h="213995">
                  <a:moveTo>
                    <a:pt x="68364" y="0"/>
                  </a:moveTo>
                  <a:lnTo>
                    <a:pt x="0" y="0"/>
                  </a:lnTo>
                  <a:lnTo>
                    <a:pt x="0" y="213893"/>
                  </a:lnTo>
                  <a:lnTo>
                    <a:pt x="68364" y="213893"/>
                  </a:lnTo>
                  <a:lnTo>
                    <a:pt x="6836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6821005" y="5999213"/>
              <a:ext cx="68580" cy="213995"/>
            </a:xfrm>
            <a:custGeom>
              <a:avLst/>
              <a:gdLst/>
              <a:ahLst/>
              <a:cxnLst/>
              <a:rect l="l" t="t" r="r" b="b"/>
              <a:pathLst>
                <a:path w="68579" h="213995">
                  <a:moveTo>
                    <a:pt x="0" y="0"/>
                  </a:moveTo>
                  <a:lnTo>
                    <a:pt x="68364" y="0"/>
                  </a:lnTo>
                  <a:lnTo>
                    <a:pt x="68364" y="213880"/>
                  </a:lnTo>
                  <a:lnTo>
                    <a:pt x="0" y="21388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6615633" y="5999213"/>
              <a:ext cx="68580" cy="213995"/>
            </a:xfrm>
            <a:custGeom>
              <a:avLst/>
              <a:gdLst/>
              <a:ahLst/>
              <a:cxnLst/>
              <a:rect l="l" t="t" r="r" b="b"/>
              <a:pathLst>
                <a:path w="68579" h="213995">
                  <a:moveTo>
                    <a:pt x="68478" y="0"/>
                  </a:moveTo>
                  <a:lnTo>
                    <a:pt x="0" y="0"/>
                  </a:lnTo>
                  <a:lnTo>
                    <a:pt x="0" y="213893"/>
                  </a:lnTo>
                  <a:lnTo>
                    <a:pt x="68478" y="213893"/>
                  </a:lnTo>
                  <a:lnTo>
                    <a:pt x="684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6615633" y="5999213"/>
              <a:ext cx="68580" cy="213995"/>
            </a:xfrm>
            <a:custGeom>
              <a:avLst/>
              <a:gdLst/>
              <a:ahLst/>
              <a:cxnLst/>
              <a:rect l="l" t="t" r="r" b="b"/>
              <a:pathLst>
                <a:path w="68579" h="213995">
                  <a:moveTo>
                    <a:pt x="0" y="0"/>
                  </a:moveTo>
                  <a:lnTo>
                    <a:pt x="68478" y="0"/>
                  </a:lnTo>
                  <a:lnTo>
                    <a:pt x="68478" y="213880"/>
                  </a:lnTo>
                  <a:lnTo>
                    <a:pt x="0" y="213880"/>
                  </a:lnTo>
                  <a:lnTo>
                    <a:pt x="0" y="0"/>
                  </a:lnTo>
                  <a:lnTo>
                    <a:pt x="68478" y="0"/>
                  </a:lnTo>
                  <a:lnTo>
                    <a:pt x="68478" y="102615"/>
                  </a:lnTo>
                  <a:lnTo>
                    <a:pt x="0" y="102615"/>
                  </a:lnTo>
                  <a:lnTo>
                    <a:pt x="0" y="0"/>
                  </a:lnTo>
                  <a:close/>
                </a:path>
                <a:path w="68579" h="213995">
                  <a:moveTo>
                    <a:pt x="20916" y="16662"/>
                  </a:moveTo>
                  <a:lnTo>
                    <a:pt x="23748" y="16662"/>
                  </a:lnTo>
                  <a:lnTo>
                    <a:pt x="23748" y="68579"/>
                  </a:lnTo>
                  <a:lnTo>
                    <a:pt x="20916" y="68579"/>
                  </a:lnTo>
                  <a:lnTo>
                    <a:pt x="20916" y="1666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6643052" y="6009678"/>
              <a:ext cx="36195" cy="9525"/>
            </a:xfrm>
            <a:custGeom>
              <a:avLst/>
              <a:gdLst/>
              <a:ahLst/>
              <a:cxnLst/>
              <a:rect l="l" t="t" r="r" b="b"/>
              <a:pathLst>
                <a:path w="36195" h="9525">
                  <a:moveTo>
                    <a:pt x="35877" y="0"/>
                  </a:moveTo>
                  <a:lnTo>
                    <a:pt x="0" y="0"/>
                  </a:lnTo>
                  <a:lnTo>
                    <a:pt x="0" y="9245"/>
                  </a:lnTo>
                  <a:lnTo>
                    <a:pt x="35877" y="9245"/>
                  </a:lnTo>
                  <a:lnTo>
                    <a:pt x="35877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643052" y="5999213"/>
              <a:ext cx="228600" cy="213995"/>
            </a:xfrm>
            <a:custGeom>
              <a:avLst/>
              <a:gdLst/>
              <a:ahLst/>
              <a:cxnLst/>
              <a:rect l="l" t="t" r="r" b="b"/>
              <a:pathLst>
                <a:path w="228600" h="213995">
                  <a:moveTo>
                    <a:pt x="0" y="10464"/>
                  </a:moveTo>
                  <a:lnTo>
                    <a:pt x="35877" y="10464"/>
                  </a:lnTo>
                  <a:lnTo>
                    <a:pt x="35877" y="19710"/>
                  </a:lnTo>
                  <a:lnTo>
                    <a:pt x="0" y="19710"/>
                  </a:lnTo>
                  <a:lnTo>
                    <a:pt x="0" y="10464"/>
                  </a:lnTo>
                </a:path>
                <a:path w="228600" h="213995">
                  <a:moveTo>
                    <a:pt x="195706" y="0"/>
                  </a:moveTo>
                  <a:lnTo>
                    <a:pt x="195706" y="213880"/>
                  </a:lnTo>
                </a:path>
                <a:path w="228600" h="213995">
                  <a:moveTo>
                    <a:pt x="228549" y="0"/>
                  </a:moveTo>
                  <a:lnTo>
                    <a:pt x="228549" y="213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842137" y="6018707"/>
              <a:ext cx="26034" cy="175895"/>
            </a:xfrm>
            <a:custGeom>
              <a:avLst/>
              <a:gdLst/>
              <a:ahLst/>
              <a:cxnLst/>
              <a:rect l="l" t="t" r="r" b="b"/>
              <a:pathLst>
                <a:path w="26034" h="175895">
                  <a:moveTo>
                    <a:pt x="26009" y="0"/>
                  </a:moveTo>
                  <a:lnTo>
                    <a:pt x="0" y="0"/>
                  </a:lnTo>
                  <a:lnTo>
                    <a:pt x="0" y="175399"/>
                  </a:lnTo>
                  <a:lnTo>
                    <a:pt x="26009" y="175399"/>
                  </a:lnTo>
                  <a:lnTo>
                    <a:pt x="26009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6842137" y="6018707"/>
              <a:ext cx="26034" cy="175895"/>
            </a:xfrm>
            <a:custGeom>
              <a:avLst/>
              <a:gdLst/>
              <a:ahLst/>
              <a:cxnLst/>
              <a:rect l="l" t="t" r="r" b="b"/>
              <a:pathLst>
                <a:path w="26034" h="175895">
                  <a:moveTo>
                    <a:pt x="0" y="0"/>
                  </a:moveTo>
                  <a:lnTo>
                    <a:pt x="26009" y="0"/>
                  </a:lnTo>
                  <a:lnTo>
                    <a:pt x="26009" y="175399"/>
                  </a:lnTo>
                  <a:lnTo>
                    <a:pt x="0" y="17539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6889369" y="5999213"/>
              <a:ext cx="68580" cy="213995"/>
            </a:xfrm>
            <a:custGeom>
              <a:avLst/>
              <a:gdLst/>
              <a:ahLst/>
              <a:cxnLst/>
              <a:rect l="l" t="t" r="r" b="b"/>
              <a:pathLst>
                <a:path w="68579" h="213995">
                  <a:moveTo>
                    <a:pt x="68389" y="0"/>
                  </a:moveTo>
                  <a:lnTo>
                    <a:pt x="0" y="0"/>
                  </a:lnTo>
                  <a:lnTo>
                    <a:pt x="0" y="213893"/>
                  </a:lnTo>
                  <a:lnTo>
                    <a:pt x="68389" y="213893"/>
                  </a:lnTo>
                  <a:lnTo>
                    <a:pt x="6838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6889369" y="5999213"/>
              <a:ext cx="68580" cy="213995"/>
            </a:xfrm>
            <a:custGeom>
              <a:avLst/>
              <a:gdLst/>
              <a:ahLst/>
              <a:cxnLst/>
              <a:rect l="l" t="t" r="r" b="b"/>
              <a:pathLst>
                <a:path w="68579" h="213995">
                  <a:moveTo>
                    <a:pt x="0" y="0"/>
                  </a:moveTo>
                  <a:lnTo>
                    <a:pt x="68389" y="0"/>
                  </a:lnTo>
                  <a:lnTo>
                    <a:pt x="68389" y="213880"/>
                  </a:lnTo>
                  <a:lnTo>
                    <a:pt x="0" y="213880"/>
                  </a:lnTo>
                  <a:lnTo>
                    <a:pt x="0" y="0"/>
                  </a:lnTo>
                </a:path>
                <a:path w="68579" h="213995">
                  <a:moveTo>
                    <a:pt x="17792" y="0"/>
                  </a:moveTo>
                  <a:lnTo>
                    <a:pt x="17792" y="213880"/>
                  </a:lnTo>
                </a:path>
                <a:path w="68579" h="213995">
                  <a:moveTo>
                    <a:pt x="50609" y="0"/>
                  </a:moveTo>
                  <a:lnTo>
                    <a:pt x="50609" y="213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6910603" y="6018707"/>
              <a:ext cx="26034" cy="175895"/>
            </a:xfrm>
            <a:custGeom>
              <a:avLst/>
              <a:gdLst/>
              <a:ahLst/>
              <a:cxnLst/>
              <a:rect l="l" t="t" r="r" b="b"/>
              <a:pathLst>
                <a:path w="26034" h="175895">
                  <a:moveTo>
                    <a:pt x="26022" y="0"/>
                  </a:moveTo>
                  <a:lnTo>
                    <a:pt x="0" y="0"/>
                  </a:lnTo>
                  <a:lnTo>
                    <a:pt x="0" y="175399"/>
                  </a:lnTo>
                  <a:lnTo>
                    <a:pt x="26022" y="175399"/>
                  </a:lnTo>
                  <a:lnTo>
                    <a:pt x="2602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6910603" y="6018707"/>
              <a:ext cx="26034" cy="175895"/>
            </a:xfrm>
            <a:custGeom>
              <a:avLst/>
              <a:gdLst/>
              <a:ahLst/>
              <a:cxnLst/>
              <a:rect l="l" t="t" r="r" b="b"/>
              <a:pathLst>
                <a:path w="26034" h="175895">
                  <a:moveTo>
                    <a:pt x="0" y="0"/>
                  </a:moveTo>
                  <a:lnTo>
                    <a:pt x="26022" y="0"/>
                  </a:lnTo>
                  <a:lnTo>
                    <a:pt x="26022" y="175399"/>
                  </a:lnTo>
                  <a:lnTo>
                    <a:pt x="0" y="17539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6726885" y="60143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5486" y="5397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6726885" y="601433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10"/>
                  </a:moveTo>
                  <a:lnTo>
                    <a:pt x="5486" y="5410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6726885" y="60088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6726885" y="60088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6726885" y="60197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486" y="5473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726885" y="60197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73"/>
                  </a:moveTo>
                  <a:lnTo>
                    <a:pt x="5486" y="5473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726885" y="60307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486" y="5499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726885" y="60307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86" y="5499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6726885" y="60252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6726885" y="60252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726885" y="60362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6726885" y="60362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6726885" y="60416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5486" y="5587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726885" y="60416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587"/>
                  </a:moveTo>
                  <a:lnTo>
                    <a:pt x="5486" y="5587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726885" y="604715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295"/>
                  </a:lnTo>
                  <a:lnTo>
                    <a:pt x="5486" y="5295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726885" y="604716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486" y="5283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6726885" y="605264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5486" y="5384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6726885" y="605264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84"/>
                  </a:moveTo>
                  <a:lnTo>
                    <a:pt x="5486" y="5384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3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726885" y="605802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6726885" y="605802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6726885" y="606352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5486" y="5702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726885" y="606351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714"/>
                  </a:moveTo>
                  <a:lnTo>
                    <a:pt x="5486" y="5714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6726885" y="606901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295"/>
                  </a:lnTo>
                  <a:lnTo>
                    <a:pt x="5486" y="5295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6726885" y="606901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95"/>
                  </a:moveTo>
                  <a:lnTo>
                    <a:pt x="5486" y="5295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6726885" y="607451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6726885" y="607451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6621983" y="60143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5486" y="5397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6621983" y="601433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10"/>
                  </a:moveTo>
                  <a:lnTo>
                    <a:pt x="5486" y="5410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621983" y="60088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621983" y="60088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621983" y="60197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486" y="5473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621983" y="60197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73"/>
                  </a:moveTo>
                  <a:lnTo>
                    <a:pt x="5486" y="5473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621983" y="60307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486" y="5499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6621983" y="60307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86" y="5499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6621983" y="60252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6621983" y="60252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6621983" y="60362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6621983" y="60362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6621983" y="60416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5486" y="5587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6621983" y="60416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587"/>
                  </a:moveTo>
                  <a:lnTo>
                    <a:pt x="5486" y="5587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6621983" y="604715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295"/>
                  </a:lnTo>
                  <a:lnTo>
                    <a:pt x="5486" y="5295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6621983" y="604716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486" y="5283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6621983" y="605264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5486" y="5384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6621983" y="605264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84"/>
                  </a:moveTo>
                  <a:lnTo>
                    <a:pt x="5486" y="5384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3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7" name="object 97"/>
          <p:cNvGrpSpPr/>
          <p:nvPr/>
        </p:nvGrpSpPr>
        <p:grpSpPr>
          <a:xfrm>
            <a:off x="11549443" y="6007266"/>
            <a:ext cx="8890" cy="31115"/>
            <a:chOff x="6494843" y="6007265"/>
            <a:chExt cx="8890" cy="31115"/>
          </a:xfrm>
        </p:grpSpPr>
        <p:sp>
          <p:nvSpPr>
            <p:cNvPr id="98" name="object 98"/>
            <p:cNvSpPr/>
            <p:nvPr/>
          </p:nvSpPr>
          <p:spPr>
            <a:xfrm>
              <a:off x="6496430" y="60143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486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5486" y="5397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496430" y="601433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410"/>
                  </a:moveTo>
                  <a:lnTo>
                    <a:pt x="5486" y="5410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496430" y="60088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496430" y="60088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496430" y="60197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486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486" y="5473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6496430" y="60197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473"/>
                  </a:moveTo>
                  <a:lnTo>
                    <a:pt x="5486" y="5473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6496430" y="60307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486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486" y="5499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6496430" y="60307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499"/>
                  </a:moveTo>
                  <a:lnTo>
                    <a:pt x="5486" y="5499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6496430" y="60252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6496430" y="60252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8" name="object 108"/>
          <p:cNvGrpSpPr/>
          <p:nvPr/>
        </p:nvGrpSpPr>
        <p:grpSpPr>
          <a:xfrm>
            <a:off x="11779898" y="6130493"/>
            <a:ext cx="8890" cy="74930"/>
            <a:chOff x="6725298" y="6130493"/>
            <a:chExt cx="8890" cy="74930"/>
          </a:xfrm>
        </p:grpSpPr>
        <p:sp>
          <p:nvSpPr>
            <p:cNvPr id="109" name="object 109"/>
            <p:cNvSpPr/>
            <p:nvPr/>
          </p:nvSpPr>
          <p:spPr>
            <a:xfrm>
              <a:off x="6726885" y="613757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5486" y="5384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726885" y="613757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84"/>
                  </a:moveTo>
                  <a:lnTo>
                    <a:pt x="5486" y="5384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3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726885" y="613209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726885" y="613208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86" y="5499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726885" y="614296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6726885" y="614296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6726885" y="61539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486" y="5499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6726885" y="61539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86" y="5499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6726885" y="6148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486" y="5473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6726885" y="6148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73"/>
                  </a:moveTo>
                  <a:lnTo>
                    <a:pt x="5486" y="5473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6726885" y="615942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486" y="5499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726885" y="615942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86" y="5499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6726885" y="61649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5486" y="5587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6726885" y="61649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587"/>
                  </a:moveTo>
                  <a:lnTo>
                    <a:pt x="5486" y="5587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6726885" y="61703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486" y="5283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6726885" y="61703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486" y="5283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6726885" y="617588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5486" y="5384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6726885" y="617588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84"/>
                  </a:moveTo>
                  <a:lnTo>
                    <a:pt x="5486" y="5384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3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6726885" y="61812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6726885" y="61812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6726885" y="61867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689"/>
                  </a:lnTo>
                  <a:lnTo>
                    <a:pt x="5486" y="5689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6726885" y="61867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689"/>
                  </a:moveTo>
                  <a:lnTo>
                    <a:pt x="5486" y="5689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6726885" y="619224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308"/>
                  </a:lnTo>
                  <a:lnTo>
                    <a:pt x="5486" y="5308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6726885" y="619224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08"/>
                  </a:moveTo>
                  <a:lnTo>
                    <a:pt x="5486" y="5308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3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726885" y="61977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486" y="5499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6726885" y="61977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86" y="5499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5" name="object 135"/>
          <p:cNvGrpSpPr/>
          <p:nvPr/>
        </p:nvGrpSpPr>
        <p:grpSpPr>
          <a:xfrm>
            <a:off x="11875909" y="6007265"/>
            <a:ext cx="8890" cy="74930"/>
            <a:chOff x="6821309" y="6007265"/>
            <a:chExt cx="8890" cy="74930"/>
          </a:xfrm>
        </p:grpSpPr>
        <p:sp>
          <p:nvSpPr>
            <p:cNvPr id="136" name="object 136"/>
            <p:cNvSpPr/>
            <p:nvPr/>
          </p:nvSpPr>
          <p:spPr>
            <a:xfrm>
              <a:off x="6822897" y="60143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5486" y="5397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6822897" y="601433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10"/>
                  </a:moveTo>
                  <a:lnTo>
                    <a:pt x="5486" y="5410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822897" y="60088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822897" y="60088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6822897" y="60197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486" y="5473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6822897" y="60197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73"/>
                  </a:moveTo>
                  <a:lnTo>
                    <a:pt x="5486" y="5473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6822897" y="60307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486" y="5499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6822897" y="60307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86" y="5499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6822897" y="60252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6822897" y="60252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6822897" y="60362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6822897" y="60362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6822897" y="60416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5486" y="5587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6822897" y="60416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587"/>
                  </a:moveTo>
                  <a:lnTo>
                    <a:pt x="5486" y="5587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6822897" y="604715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295"/>
                  </a:lnTo>
                  <a:lnTo>
                    <a:pt x="5486" y="5295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6822897" y="604716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486" y="5283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6822897" y="605264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5486" y="5384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6822897" y="605264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84"/>
                  </a:moveTo>
                  <a:lnTo>
                    <a:pt x="5486" y="5384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3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6822897" y="60580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6822897" y="60580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6822897" y="606352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5486" y="5702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6822897" y="606351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714"/>
                  </a:moveTo>
                  <a:lnTo>
                    <a:pt x="5486" y="5714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6822897" y="606901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295"/>
                  </a:lnTo>
                  <a:lnTo>
                    <a:pt x="5486" y="5295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6822897" y="606901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95"/>
                  </a:moveTo>
                  <a:lnTo>
                    <a:pt x="5486" y="5295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6822897" y="607451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6822897" y="607451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2" name="object 162"/>
          <p:cNvGrpSpPr/>
          <p:nvPr/>
        </p:nvGrpSpPr>
        <p:grpSpPr>
          <a:xfrm>
            <a:off x="11875909" y="6130493"/>
            <a:ext cx="8890" cy="74930"/>
            <a:chOff x="6821309" y="6130493"/>
            <a:chExt cx="8890" cy="74930"/>
          </a:xfrm>
        </p:grpSpPr>
        <p:sp>
          <p:nvSpPr>
            <p:cNvPr id="163" name="object 163"/>
            <p:cNvSpPr/>
            <p:nvPr/>
          </p:nvSpPr>
          <p:spPr>
            <a:xfrm>
              <a:off x="6822897" y="613757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5486" y="5384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6822897" y="613757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84"/>
                  </a:moveTo>
                  <a:lnTo>
                    <a:pt x="5486" y="5384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3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6822897" y="613209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6822897" y="613208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86" y="5499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6822897" y="614296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6822897" y="614296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6822897" y="61539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486" y="5499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6822897" y="61539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86" y="5499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6822897" y="6148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486" y="5473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6822897" y="6148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73"/>
                  </a:moveTo>
                  <a:lnTo>
                    <a:pt x="5486" y="5473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6822897" y="615942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486" y="5499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6822897" y="615942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86" y="5499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6822897" y="61649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5486" y="5587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6822897" y="61649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587"/>
                  </a:moveTo>
                  <a:lnTo>
                    <a:pt x="5486" y="5587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6822897" y="61703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486" y="5283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6822897" y="61703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486" y="5283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6822897" y="617588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5486" y="5384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6822897" y="617588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84"/>
                  </a:moveTo>
                  <a:lnTo>
                    <a:pt x="5486" y="5384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3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6822897" y="61812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6822897" y="61812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6822897" y="61867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689"/>
                  </a:lnTo>
                  <a:lnTo>
                    <a:pt x="5486" y="5689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6822897" y="61867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689"/>
                  </a:moveTo>
                  <a:lnTo>
                    <a:pt x="5486" y="5689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6822897" y="619224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308"/>
                  </a:lnTo>
                  <a:lnTo>
                    <a:pt x="5486" y="5308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6822897" y="619224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08"/>
                  </a:moveTo>
                  <a:lnTo>
                    <a:pt x="5486" y="5308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3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6822897" y="61977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486" y="5499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6822897" y="61977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86" y="5499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9" name="object 189"/>
          <p:cNvGrpSpPr/>
          <p:nvPr/>
        </p:nvGrpSpPr>
        <p:grpSpPr>
          <a:xfrm>
            <a:off x="11934977" y="6007265"/>
            <a:ext cx="8890" cy="74930"/>
            <a:chOff x="6880377" y="6007265"/>
            <a:chExt cx="8890" cy="74930"/>
          </a:xfrm>
        </p:grpSpPr>
        <p:sp>
          <p:nvSpPr>
            <p:cNvPr id="190" name="object 190"/>
            <p:cNvSpPr/>
            <p:nvPr/>
          </p:nvSpPr>
          <p:spPr>
            <a:xfrm>
              <a:off x="6881965" y="60143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5511" y="5397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6881965" y="601433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10"/>
                  </a:moveTo>
                  <a:lnTo>
                    <a:pt x="5511" y="5410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4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6881965" y="60088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511" y="5486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6881965" y="60088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511" y="5486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6881965" y="60197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511" y="5473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6881965" y="60197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73"/>
                  </a:moveTo>
                  <a:lnTo>
                    <a:pt x="5511" y="5473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4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6881965" y="60307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511" y="5499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6881965" y="60307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511" y="5499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6881965" y="60252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511" y="5486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6881965" y="60252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511" y="5486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6881965" y="60362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511" y="5486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6881965" y="60362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511" y="5486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6881965" y="60416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5511" y="5587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6881965" y="60416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587"/>
                  </a:moveTo>
                  <a:lnTo>
                    <a:pt x="5511" y="5587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6881965" y="604715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295"/>
                  </a:lnTo>
                  <a:lnTo>
                    <a:pt x="5511" y="5295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6881965" y="604716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511" y="5283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6881965" y="605264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5511" y="5384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6881965" y="605264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84"/>
                  </a:moveTo>
                  <a:lnTo>
                    <a:pt x="5511" y="5384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3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6881965" y="60580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511" y="5486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6881965" y="60580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511" y="5486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6881965" y="606352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5511" y="5702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6881965" y="606351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714"/>
                  </a:moveTo>
                  <a:lnTo>
                    <a:pt x="5511" y="5714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6881965" y="606901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295"/>
                  </a:lnTo>
                  <a:lnTo>
                    <a:pt x="5511" y="5295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6881965" y="606901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95"/>
                  </a:moveTo>
                  <a:lnTo>
                    <a:pt x="5511" y="5295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6881965" y="607451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511" y="5486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6881965" y="607451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511" y="5486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6" name="object 216"/>
          <p:cNvGrpSpPr/>
          <p:nvPr/>
        </p:nvGrpSpPr>
        <p:grpSpPr>
          <a:xfrm>
            <a:off x="11934977" y="6130493"/>
            <a:ext cx="8890" cy="74930"/>
            <a:chOff x="6880377" y="6130493"/>
            <a:chExt cx="8890" cy="74930"/>
          </a:xfrm>
        </p:grpSpPr>
        <p:sp>
          <p:nvSpPr>
            <p:cNvPr id="217" name="object 217"/>
            <p:cNvSpPr/>
            <p:nvPr/>
          </p:nvSpPr>
          <p:spPr>
            <a:xfrm>
              <a:off x="6881965" y="613757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5511" y="5384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6881965" y="613757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84"/>
                  </a:moveTo>
                  <a:lnTo>
                    <a:pt x="5511" y="5384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3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6881965" y="613209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511" y="5486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6881965" y="613208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511" y="5499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6881965" y="614296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511" y="5486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6881965" y="614296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511" y="5486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6881965" y="61539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511" y="5499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6881965" y="61539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511" y="5499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6881965" y="6148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511" y="5473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6881965" y="6148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73"/>
                  </a:moveTo>
                  <a:lnTo>
                    <a:pt x="5511" y="5473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4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6881965" y="615942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511" y="5499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6881965" y="615942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511" y="5499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6881965" y="61649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5511" y="5587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6881965" y="61649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587"/>
                  </a:moveTo>
                  <a:lnTo>
                    <a:pt x="5511" y="5587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6881965" y="61703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511" y="5283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6881965" y="61703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511" y="5283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6881965" y="617588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5511" y="5384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6881965" y="617588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84"/>
                  </a:moveTo>
                  <a:lnTo>
                    <a:pt x="5511" y="5384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3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6881965" y="61812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511" y="5486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6881965" y="61812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511" y="5486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6881965" y="61867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689"/>
                  </a:lnTo>
                  <a:lnTo>
                    <a:pt x="5511" y="5689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6881965" y="61867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689"/>
                  </a:moveTo>
                  <a:lnTo>
                    <a:pt x="5511" y="5689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6881965" y="619224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308"/>
                  </a:lnTo>
                  <a:lnTo>
                    <a:pt x="5511" y="5308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6881965" y="619224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08"/>
                  </a:moveTo>
                  <a:lnTo>
                    <a:pt x="5511" y="5308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3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6881965" y="61977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511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511" y="5499"/>
                  </a:lnTo>
                  <a:lnTo>
                    <a:pt x="551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6881965" y="61977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511" y="5499"/>
                  </a:lnTo>
                  <a:lnTo>
                    <a:pt x="5511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3" name="object 243"/>
          <p:cNvGrpSpPr/>
          <p:nvPr/>
        </p:nvGrpSpPr>
        <p:grpSpPr>
          <a:xfrm>
            <a:off x="11944070" y="6007265"/>
            <a:ext cx="8890" cy="74930"/>
            <a:chOff x="6889470" y="6007265"/>
            <a:chExt cx="8890" cy="74930"/>
          </a:xfrm>
        </p:grpSpPr>
        <p:sp>
          <p:nvSpPr>
            <p:cNvPr id="244" name="object 244"/>
            <p:cNvSpPr/>
            <p:nvPr/>
          </p:nvSpPr>
          <p:spPr>
            <a:xfrm>
              <a:off x="6891058" y="60143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5486" y="5397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6891058" y="601433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10"/>
                  </a:moveTo>
                  <a:lnTo>
                    <a:pt x="5486" y="5410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6891058" y="60088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6891058" y="60088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6891058" y="60197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486" y="5473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6891058" y="60197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73"/>
                  </a:moveTo>
                  <a:lnTo>
                    <a:pt x="5486" y="5473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6891058" y="60307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486" y="5499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6891058" y="60307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86" y="5499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6891058" y="60252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6891058" y="60252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6891058" y="60362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6891058" y="60362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6891058" y="60416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5486" y="5587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6891058" y="60416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587"/>
                  </a:moveTo>
                  <a:lnTo>
                    <a:pt x="5486" y="5587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6891058" y="604715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295"/>
                  </a:lnTo>
                  <a:lnTo>
                    <a:pt x="5486" y="5295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6891058" y="604716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486" y="5283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6891058" y="605264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5486" y="5384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6891058" y="605264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84"/>
                  </a:moveTo>
                  <a:lnTo>
                    <a:pt x="5486" y="5384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3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6891058" y="60580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6891058" y="60580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6891058" y="606352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5486" y="5702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6891058" y="606351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714"/>
                  </a:moveTo>
                  <a:lnTo>
                    <a:pt x="5486" y="5714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6891058" y="606901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295"/>
                  </a:lnTo>
                  <a:lnTo>
                    <a:pt x="5486" y="5295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6891058" y="606901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95"/>
                  </a:moveTo>
                  <a:lnTo>
                    <a:pt x="5486" y="5295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6891058" y="607451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6891058" y="607451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0" name="object 270"/>
          <p:cNvGrpSpPr/>
          <p:nvPr/>
        </p:nvGrpSpPr>
        <p:grpSpPr>
          <a:xfrm>
            <a:off x="11944070" y="6130493"/>
            <a:ext cx="8890" cy="74930"/>
            <a:chOff x="6889470" y="6130493"/>
            <a:chExt cx="8890" cy="74930"/>
          </a:xfrm>
        </p:grpSpPr>
        <p:sp>
          <p:nvSpPr>
            <p:cNvPr id="271" name="object 271"/>
            <p:cNvSpPr/>
            <p:nvPr/>
          </p:nvSpPr>
          <p:spPr>
            <a:xfrm>
              <a:off x="6891058" y="613757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5486" y="5384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6891058" y="613757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84"/>
                  </a:moveTo>
                  <a:lnTo>
                    <a:pt x="5486" y="5384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3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6891058" y="613209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6891058" y="613208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86" y="5499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6891058" y="614296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6891058" y="614296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6891058" y="61539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486" y="5499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6891058" y="61539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86" y="5499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6891058" y="6148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486" y="5473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6891058" y="6148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73"/>
                  </a:moveTo>
                  <a:lnTo>
                    <a:pt x="5486" y="5473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6891058" y="615942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486" y="5499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6891058" y="615942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86" y="5499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6891058" y="61649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5486" y="5587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6891058" y="61649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587"/>
                  </a:moveTo>
                  <a:lnTo>
                    <a:pt x="5486" y="5587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6891058" y="61703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486" y="5283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6891058" y="61703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486" y="5283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6891058" y="617588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5486" y="5384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6891058" y="617588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84"/>
                  </a:moveTo>
                  <a:lnTo>
                    <a:pt x="5486" y="5384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3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6891058" y="61812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86" y="5486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6891058" y="61812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86" y="5486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6891058" y="61867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689"/>
                  </a:lnTo>
                  <a:lnTo>
                    <a:pt x="5486" y="5689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6891058" y="61867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689"/>
                  </a:moveTo>
                  <a:lnTo>
                    <a:pt x="5486" y="5689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6891058" y="619224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308"/>
                  </a:lnTo>
                  <a:lnTo>
                    <a:pt x="5486" y="5308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6891058" y="619224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08"/>
                  </a:moveTo>
                  <a:lnTo>
                    <a:pt x="5486" y="5308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3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6891058" y="61977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86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486" y="5499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6891058" y="61977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86" y="5499"/>
                  </a:lnTo>
                  <a:lnTo>
                    <a:pt x="5486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7" name="object 297"/>
          <p:cNvGrpSpPr/>
          <p:nvPr/>
        </p:nvGrpSpPr>
        <p:grpSpPr>
          <a:xfrm>
            <a:off x="12003430" y="6007265"/>
            <a:ext cx="8890" cy="74930"/>
            <a:chOff x="6948830" y="6007265"/>
            <a:chExt cx="8890" cy="74930"/>
          </a:xfrm>
        </p:grpSpPr>
        <p:sp>
          <p:nvSpPr>
            <p:cNvPr id="298" name="object 298"/>
            <p:cNvSpPr/>
            <p:nvPr/>
          </p:nvSpPr>
          <p:spPr>
            <a:xfrm>
              <a:off x="6950417" y="60143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5473" y="5397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6950417" y="601433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10"/>
                  </a:moveTo>
                  <a:lnTo>
                    <a:pt x="5473" y="5410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6950417" y="60088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73" y="5486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6950417" y="60088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73" y="5486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6950417" y="60197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473" y="5473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6950417" y="60197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73"/>
                  </a:moveTo>
                  <a:lnTo>
                    <a:pt x="5473" y="5473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6950417" y="60307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473" y="5499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6950417" y="60307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73" y="5499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6950417" y="60252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73" y="5486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6950417" y="60252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73" y="5486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6950417" y="60362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73" y="5486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6950417" y="60362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73" y="5486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6950417" y="60416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5473" y="5587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6950417" y="60416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587"/>
                  </a:moveTo>
                  <a:lnTo>
                    <a:pt x="5473" y="5587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6950417" y="604715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295"/>
                  </a:lnTo>
                  <a:lnTo>
                    <a:pt x="5473" y="5295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6950417" y="604716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473" y="5283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6950417" y="605264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5473" y="5384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6950417" y="605264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84"/>
                  </a:moveTo>
                  <a:lnTo>
                    <a:pt x="5473" y="5384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3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6950417" y="60580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73" y="5486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6950417" y="60580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73" y="5486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6950417" y="606352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5473" y="5702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6950417" y="606351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714"/>
                  </a:moveTo>
                  <a:lnTo>
                    <a:pt x="5473" y="5714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6950417" y="606901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295"/>
                  </a:lnTo>
                  <a:lnTo>
                    <a:pt x="5473" y="5295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6950417" y="606901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95"/>
                  </a:moveTo>
                  <a:lnTo>
                    <a:pt x="5473" y="5295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6950417" y="607451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73" y="5486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6950417" y="607451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73" y="5486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4" name="object 324"/>
          <p:cNvGrpSpPr/>
          <p:nvPr/>
        </p:nvGrpSpPr>
        <p:grpSpPr>
          <a:xfrm>
            <a:off x="12003430" y="6130493"/>
            <a:ext cx="8890" cy="74930"/>
            <a:chOff x="6948830" y="6130493"/>
            <a:chExt cx="8890" cy="74930"/>
          </a:xfrm>
        </p:grpSpPr>
        <p:sp>
          <p:nvSpPr>
            <p:cNvPr id="325" name="object 325"/>
            <p:cNvSpPr/>
            <p:nvPr/>
          </p:nvSpPr>
          <p:spPr>
            <a:xfrm>
              <a:off x="6950417" y="613757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5473" y="5384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6950417" y="613757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84"/>
                  </a:moveTo>
                  <a:lnTo>
                    <a:pt x="5473" y="5384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3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6950417" y="613209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73" y="5486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6950417" y="613208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73" y="5499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6950417" y="614296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73" y="5486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6950417" y="614296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73" y="5486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6950417" y="61539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473" y="5499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6950417" y="61539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73" y="5499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6950417" y="6148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473" y="5473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6950417" y="6148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73"/>
                  </a:moveTo>
                  <a:lnTo>
                    <a:pt x="5473" y="5473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6950417" y="615942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473" y="5499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6950417" y="615942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73" y="5499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6950417" y="61649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5473" y="5587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6950417" y="61649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587"/>
                  </a:moveTo>
                  <a:lnTo>
                    <a:pt x="5473" y="5587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6950417" y="61703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473" y="5283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6950417" y="61703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473" y="5283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6950417" y="617588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5473" y="5384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6950417" y="617588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84"/>
                  </a:moveTo>
                  <a:lnTo>
                    <a:pt x="5473" y="5384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3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6950417" y="61812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73" y="5486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6950417" y="61812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73" y="5486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6950417" y="61867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689"/>
                  </a:lnTo>
                  <a:lnTo>
                    <a:pt x="5473" y="5689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6950417" y="61867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689"/>
                  </a:moveTo>
                  <a:lnTo>
                    <a:pt x="5473" y="5689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6950417" y="619224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308"/>
                  </a:lnTo>
                  <a:lnTo>
                    <a:pt x="5473" y="5308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6950417" y="619224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08"/>
                  </a:moveTo>
                  <a:lnTo>
                    <a:pt x="5473" y="5308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3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6950417" y="61977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473" y="5499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6950417" y="61977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73" y="5499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1" name="object 351"/>
          <p:cNvGrpSpPr/>
          <p:nvPr/>
        </p:nvGrpSpPr>
        <p:grpSpPr>
          <a:xfrm>
            <a:off x="11848312" y="6007265"/>
            <a:ext cx="8890" cy="74930"/>
            <a:chOff x="6793712" y="6007265"/>
            <a:chExt cx="8890" cy="74930"/>
          </a:xfrm>
        </p:grpSpPr>
        <p:sp>
          <p:nvSpPr>
            <p:cNvPr id="352" name="object 352"/>
            <p:cNvSpPr/>
            <p:nvPr/>
          </p:nvSpPr>
          <p:spPr>
            <a:xfrm>
              <a:off x="6795299" y="60143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5473" y="5397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6795299" y="601433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10"/>
                  </a:moveTo>
                  <a:lnTo>
                    <a:pt x="5473" y="5410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6795299" y="60088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73" y="5486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6795299" y="60088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73" y="5486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6795299" y="60197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473" y="5473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6795299" y="60197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73"/>
                  </a:moveTo>
                  <a:lnTo>
                    <a:pt x="5473" y="5473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6795299" y="60307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473" y="5499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6795299" y="60307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73" y="5499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6795299" y="60252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73" y="5486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6795299" y="60252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73" y="5486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6795299" y="60362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73" y="5486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6795299" y="60362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73" y="5486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6795299" y="60416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5473" y="5587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6795299" y="60416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587"/>
                  </a:moveTo>
                  <a:lnTo>
                    <a:pt x="5473" y="5587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6795299" y="604715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295"/>
                  </a:lnTo>
                  <a:lnTo>
                    <a:pt x="5473" y="5295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6795299" y="604716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473" y="5283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6795299" y="605264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5473" y="5384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6795299" y="605264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84"/>
                  </a:moveTo>
                  <a:lnTo>
                    <a:pt x="5473" y="5384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3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6795299" y="60580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73" y="5486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6795299" y="60580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73" y="5486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6795299" y="606352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5473" y="5702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6795299" y="606351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714"/>
                  </a:moveTo>
                  <a:lnTo>
                    <a:pt x="5473" y="5714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6795299" y="606901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295"/>
                  </a:lnTo>
                  <a:lnTo>
                    <a:pt x="5473" y="5295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6795299" y="606901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95"/>
                  </a:moveTo>
                  <a:lnTo>
                    <a:pt x="5473" y="5295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6795299" y="607451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73" y="5486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6795299" y="607451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73" y="5486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8" name="object 378"/>
          <p:cNvGrpSpPr/>
          <p:nvPr/>
        </p:nvGrpSpPr>
        <p:grpSpPr>
          <a:xfrm>
            <a:off x="11848312" y="6130493"/>
            <a:ext cx="8890" cy="74930"/>
            <a:chOff x="6793712" y="6130493"/>
            <a:chExt cx="8890" cy="74930"/>
          </a:xfrm>
        </p:grpSpPr>
        <p:sp>
          <p:nvSpPr>
            <p:cNvPr id="379" name="object 379"/>
            <p:cNvSpPr/>
            <p:nvPr/>
          </p:nvSpPr>
          <p:spPr>
            <a:xfrm>
              <a:off x="6795299" y="613757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5473" y="5384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6795299" y="613757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84"/>
                  </a:moveTo>
                  <a:lnTo>
                    <a:pt x="5473" y="5384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3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6795299" y="613209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73" y="5486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6795299" y="613208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73" y="5499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6795299" y="614296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73" y="5486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6795299" y="614296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73" y="5486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6795299" y="61539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473" y="5499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6795299" y="61539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73" y="5499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6795299" y="6148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473" y="5473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6795299" y="6148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73"/>
                  </a:moveTo>
                  <a:lnTo>
                    <a:pt x="5473" y="5473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6795299" y="615942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473" y="5499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6795299" y="615942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73" y="5499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6795299" y="61649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5473" y="5587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6795299" y="616492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587"/>
                  </a:moveTo>
                  <a:lnTo>
                    <a:pt x="5473" y="5587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6795299" y="61703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473" y="5283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6795299" y="61703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473" y="5283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6795299" y="617588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5473" y="5384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6795299" y="617588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84"/>
                  </a:moveTo>
                  <a:lnTo>
                    <a:pt x="5473" y="5384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3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6795299" y="61812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473" y="5486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6795299" y="61812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86"/>
                  </a:moveTo>
                  <a:lnTo>
                    <a:pt x="5473" y="5486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6795299" y="61867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689"/>
                  </a:lnTo>
                  <a:lnTo>
                    <a:pt x="5473" y="5689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6795299" y="61867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689"/>
                  </a:moveTo>
                  <a:lnTo>
                    <a:pt x="5473" y="5689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6795299" y="619224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308"/>
                  </a:lnTo>
                  <a:lnTo>
                    <a:pt x="5473" y="5308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6795299" y="619224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08"/>
                  </a:moveTo>
                  <a:lnTo>
                    <a:pt x="5473" y="5308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30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6795299" y="61977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473" y="0"/>
                  </a:moveTo>
                  <a:lnTo>
                    <a:pt x="0" y="0"/>
                  </a:lnTo>
                  <a:lnTo>
                    <a:pt x="0" y="5499"/>
                  </a:lnTo>
                  <a:lnTo>
                    <a:pt x="5473" y="5499"/>
                  </a:lnTo>
                  <a:lnTo>
                    <a:pt x="547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6795299" y="619772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99"/>
                  </a:moveTo>
                  <a:lnTo>
                    <a:pt x="5473" y="5499"/>
                  </a:lnTo>
                  <a:lnTo>
                    <a:pt x="5473" y="0"/>
                  </a:lnTo>
                  <a:lnTo>
                    <a:pt x="0" y="0"/>
                  </a:lnTo>
                  <a:lnTo>
                    <a:pt x="0" y="549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5" name="object 405"/>
          <p:cNvSpPr/>
          <p:nvPr/>
        </p:nvSpPr>
        <p:spPr>
          <a:xfrm>
            <a:off x="11781485" y="5999214"/>
            <a:ext cx="0" cy="213995"/>
          </a:xfrm>
          <a:custGeom>
            <a:avLst/>
            <a:gdLst/>
            <a:ahLst/>
            <a:cxnLst/>
            <a:rect l="l" t="t" r="r" b="b"/>
            <a:pathLst>
              <a:path h="213995">
                <a:moveTo>
                  <a:pt x="0" y="0"/>
                </a:moveTo>
                <a:lnTo>
                  <a:pt x="0" y="213880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6" name="object 406"/>
          <p:cNvGrpSpPr/>
          <p:nvPr/>
        </p:nvGrpSpPr>
        <p:grpSpPr>
          <a:xfrm>
            <a:off x="11848263" y="5999214"/>
            <a:ext cx="29209" cy="213995"/>
            <a:chOff x="6793662" y="5999213"/>
            <a:chExt cx="29209" cy="213995"/>
          </a:xfrm>
        </p:grpSpPr>
        <p:sp>
          <p:nvSpPr>
            <p:cNvPr id="407" name="object 407"/>
            <p:cNvSpPr/>
            <p:nvPr/>
          </p:nvSpPr>
          <p:spPr>
            <a:xfrm>
              <a:off x="6795249" y="5999213"/>
              <a:ext cx="0" cy="213995"/>
            </a:xfrm>
            <a:custGeom>
              <a:avLst/>
              <a:gdLst/>
              <a:ahLst/>
              <a:cxnLst/>
              <a:rect l="l" t="t" r="r" b="b"/>
              <a:pathLst>
                <a:path h="213995">
                  <a:moveTo>
                    <a:pt x="0" y="0"/>
                  </a:moveTo>
                  <a:lnTo>
                    <a:pt x="0" y="213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6821005" y="5999213"/>
              <a:ext cx="0" cy="213995"/>
            </a:xfrm>
            <a:custGeom>
              <a:avLst/>
              <a:gdLst/>
              <a:ahLst/>
              <a:cxnLst/>
              <a:rect l="l" t="t" r="r" b="b"/>
              <a:pathLst>
                <a:path h="213995">
                  <a:moveTo>
                    <a:pt x="0" y="0"/>
                  </a:moveTo>
                  <a:lnTo>
                    <a:pt x="0" y="21388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6821005" y="5999213"/>
              <a:ext cx="0" cy="213995"/>
            </a:xfrm>
            <a:custGeom>
              <a:avLst/>
              <a:gdLst/>
              <a:ahLst/>
              <a:cxnLst/>
              <a:rect l="l" t="t" r="r" b="b"/>
              <a:pathLst>
                <a:path h="213995">
                  <a:moveTo>
                    <a:pt x="0" y="0"/>
                  </a:moveTo>
                  <a:lnTo>
                    <a:pt x="0" y="213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0" name="object 410"/>
          <p:cNvGrpSpPr/>
          <p:nvPr/>
        </p:nvGrpSpPr>
        <p:grpSpPr>
          <a:xfrm>
            <a:off x="12010771" y="5999976"/>
            <a:ext cx="3175" cy="213995"/>
            <a:chOff x="6956170" y="5999975"/>
            <a:chExt cx="3175" cy="213995"/>
          </a:xfrm>
        </p:grpSpPr>
        <p:sp>
          <p:nvSpPr>
            <p:cNvPr id="411" name="object 411"/>
            <p:cNvSpPr/>
            <p:nvPr/>
          </p:nvSpPr>
          <p:spPr>
            <a:xfrm>
              <a:off x="6957758" y="5999975"/>
              <a:ext cx="0" cy="213995"/>
            </a:xfrm>
            <a:custGeom>
              <a:avLst/>
              <a:gdLst/>
              <a:ahLst/>
              <a:cxnLst/>
              <a:rect l="l" t="t" r="r" b="b"/>
              <a:pathLst>
                <a:path h="213995">
                  <a:moveTo>
                    <a:pt x="0" y="0"/>
                  </a:moveTo>
                  <a:lnTo>
                    <a:pt x="0" y="2138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6957758" y="5999975"/>
              <a:ext cx="0" cy="213995"/>
            </a:xfrm>
            <a:custGeom>
              <a:avLst/>
              <a:gdLst/>
              <a:ahLst/>
              <a:cxnLst/>
              <a:rect l="l" t="t" r="r" b="b"/>
              <a:pathLst>
                <a:path h="213995">
                  <a:moveTo>
                    <a:pt x="0" y="0"/>
                  </a:moveTo>
                  <a:lnTo>
                    <a:pt x="0" y="21389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3" name="object 413"/>
          <p:cNvGrpSpPr/>
          <p:nvPr/>
        </p:nvGrpSpPr>
        <p:grpSpPr>
          <a:xfrm>
            <a:off x="11942382" y="5999976"/>
            <a:ext cx="3175" cy="213995"/>
            <a:chOff x="6887781" y="5999975"/>
            <a:chExt cx="3175" cy="213995"/>
          </a:xfrm>
        </p:grpSpPr>
        <p:sp>
          <p:nvSpPr>
            <p:cNvPr id="414" name="object 414"/>
            <p:cNvSpPr/>
            <p:nvPr/>
          </p:nvSpPr>
          <p:spPr>
            <a:xfrm>
              <a:off x="6889368" y="5999975"/>
              <a:ext cx="0" cy="213995"/>
            </a:xfrm>
            <a:custGeom>
              <a:avLst/>
              <a:gdLst/>
              <a:ahLst/>
              <a:cxnLst/>
              <a:rect l="l" t="t" r="r" b="b"/>
              <a:pathLst>
                <a:path h="213995">
                  <a:moveTo>
                    <a:pt x="0" y="0"/>
                  </a:moveTo>
                  <a:lnTo>
                    <a:pt x="0" y="2138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6889368" y="5999975"/>
              <a:ext cx="0" cy="213995"/>
            </a:xfrm>
            <a:custGeom>
              <a:avLst/>
              <a:gdLst/>
              <a:ahLst/>
              <a:cxnLst/>
              <a:rect l="l" t="t" r="r" b="b"/>
              <a:pathLst>
                <a:path h="213995">
                  <a:moveTo>
                    <a:pt x="0" y="0"/>
                  </a:moveTo>
                  <a:lnTo>
                    <a:pt x="0" y="21389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6" name="object 416"/>
          <p:cNvGrpSpPr/>
          <p:nvPr/>
        </p:nvGrpSpPr>
        <p:grpSpPr>
          <a:xfrm>
            <a:off x="11679949" y="6072708"/>
            <a:ext cx="20320" cy="26034"/>
            <a:chOff x="6625349" y="6072708"/>
            <a:chExt cx="20320" cy="26034"/>
          </a:xfrm>
        </p:grpSpPr>
        <p:sp>
          <p:nvSpPr>
            <p:cNvPr id="417" name="object 417"/>
            <p:cNvSpPr/>
            <p:nvPr/>
          </p:nvSpPr>
          <p:spPr>
            <a:xfrm>
              <a:off x="6626936" y="6074295"/>
              <a:ext cx="17145" cy="22860"/>
            </a:xfrm>
            <a:custGeom>
              <a:avLst/>
              <a:gdLst/>
              <a:ahLst/>
              <a:cxnLst/>
              <a:rect l="l" t="t" r="r" b="b"/>
              <a:pathLst>
                <a:path w="17145" h="22860">
                  <a:moveTo>
                    <a:pt x="3175" y="22542"/>
                  </a:moveTo>
                  <a:lnTo>
                    <a:pt x="4394" y="22542"/>
                  </a:lnTo>
                  <a:lnTo>
                    <a:pt x="5397" y="21551"/>
                  </a:lnTo>
                  <a:lnTo>
                    <a:pt x="5397" y="20320"/>
                  </a:lnTo>
                  <a:lnTo>
                    <a:pt x="5397" y="2235"/>
                  </a:lnTo>
                  <a:lnTo>
                    <a:pt x="5397" y="1003"/>
                  </a:lnTo>
                  <a:lnTo>
                    <a:pt x="4394" y="0"/>
                  </a:lnTo>
                  <a:lnTo>
                    <a:pt x="3175" y="0"/>
                  </a:lnTo>
                  <a:lnTo>
                    <a:pt x="2247" y="0"/>
                  </a:lnTo>
                  <a:lnTo>
                    <a:pt x="1003" y="0"/>
                  </a:lnTo>
                  <a:lnTo>
                    <a:pt x="0" y="1003"/>
                  </a:lnTo>
                  <a:lnTo>
                    <a:pt x="0" y="2235"/>
                  </a:lnTo>
                  <a:lnTo>
                    <a:pt x="0" y="20320"/>
                  </a:lnTo>
                  <a:lnTo>
                    <a:pt x="0" y="21551"/>
                  </a:lnTo>
                  <a:lnTo>
                    <a:pt x="1003" y="22542"/>
                  </a:lnTo>
                  <a:lnTo>
                    <a:pt x="2247" y="22542"/>
                  </a:lnTo>
                  <a:lnTo>
                    <a:pt x="3175" y="22542"/>
                  </a:lnTo>
                  <a:close/>
                </a:path>
                <a:path w="17145" h="22860">
                  <a:moveTo>
                    <a:pt x="10388" y="4864"/>
                  </a:moveTo>
                  <a:lnTo>
                    <a:pt x="16776" y="4864"/>
                  </a:lnTo>
                  <a:lnTo>
                    <a:pt x="16776" y="16128"/>
                  </a:lnTo>
                  <a:lnTo>
                    <a:pt x="10388" y="16128"/>
                  </a:lnTo>
                  <a:lnTo>
                    <a:pt x="10388" y="486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6638950" y="6074587"/>
              <a:ext cx="3175" cy="11430"/>
            </a:xfrm>
            <a:custGeom>
              <a:avLst/>
              <a:gdLst/>
              <a:ahLst/>
              <a:cxnLst/>
              <a:rect l="l" t="t" r="r" b="b"/>
              <a:pathLst>
                <a:path w="3175" h="11429">
                  <a:moveTo>
                    <a:pt x="3136" y="0"/>
                  </a:moveTo>
                  <a:lnTo>
                    <a:pt x="0" y="0"/>
                  </a:lnTo>
                  <a:lnTo>
                    <a:pt x="0" y="11264"/>
                  </a:lnTo>
                  <a:lnTo>
                    <a:pt x="3136" y="11264"/>
                  </a:lnTo>
                  <a:lnTo>
                    <a:pt x="3136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6638950" y="6074587"/>
              <a:ext cx="3175" cy="11430"/>
            </a:xfrm>
            <a:custGeom>
              <a:avLst/>
              <a:gdLst/>
              <a:ahLst/>
              <a:cxnLst/>
              <a:rect l="l" t="t" r="r" b="b"/>
              <a:pathLst>
                <a:path w="3175" h="11429">
                  <a:moveTo>
                    <a:pt x="0" y="0"/>
                  </a:moveTo>
                  <a:lnTo>
                    <a:pt x="3136" y="0"/>
                  </a:lnTo>
                  <a:lnTo>
                    <a:pt x="3136" y="11264"/>
                  </a:lnTo>
                  <a:lnTo>
                    <a:pt x="0" y="1126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0" name="object 420"/>
          <p:cNvGrpSpPr/>
          <p:nvPr/>
        </p:nvGrpSpPr>
        <p:grpSpPr>
          <a:xfrm>
            <a:off x="11608599" y="5558739"/>
            <a:ext cx="328930" cy="243840"/>
            <a:chOff x="6553999" y="5558739"/>
            <a:chExt cx="328930" cy="243840"/>
          </a:xfrm>
        </p:grpSpPr>
        <p:sp>
          <p:nvSpPr>
            <p:cNvPr id="421" name="object 421"/>
            <p:cNvSpPr/>
            <p:nvPr/>
          </p:nvSpPr>
          <p:spPr>
            <a:xfrm>
              <a:off x="6555587" y="5560326"/>
              <a:ext cx="325755" cy="240665"/>
            </a:xfrm>
            <a:custGeom>
              <a:avLst/>
              <a:gdLst/>
              <a:ahLst/>
              <a:cxnLst/>
              <a:rect l="l" t="t" r="r" b="b"/>
              <a:pathLst>
                <a:path w="325754" h="240664">
                  <a:moveTo>
                    <a:pt x="325412" y="0"/>
                  </a:moveTo>
                  <a:lnTo>
                    <a:pt x="0" y="0"/>
                  </a:lnTo>
                  <a:lnTo>
                    <a:pt x="0" y="240258"/>
                  </a:lnTo>
                  <a:lnTo>
                    <a:pt x="325412" y="240258"/>
                  </a:lnTo>
                  <a:lnTo>
                    <a:pt x="32541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6555587" y="5560326"/>
              <a:ext cx="325755" cy="240665"/>
            </a:xfrm>
            <a:custGeom>
              <a:avLst/>
              <a:gdLst/>
              <a:ahLst/>
              <a:cxnLst/>
              <a:rect l="l" t="t" r="r" b="b"/>
              <a:pathLst>
                <a:path w="325754" h="240664">
                  <a:moveTo>
                    <a:pt x="325412" y="240258"/>
                  </a:moveTo>
                  <a:lnTo>
                    <a:pt x="0" y="240258"/>
                  </a:lnTo>
                  <a:lnTo>
                    <a:pt x="0" y="0"/>
                  </a:lnTo>
                  <a:lnTo>
                    <a:pt x="325412" y="0"/>
                  </a:lnTo>
                  <a:lnTo>
                    <a:pt x="325412" y="24025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6580504" y="5572760"/>
              <a:ext cx="26670" cy="6350"/>
            </a:xfrm>
            <a:custGeom>
              <a:avLst/>
              <a:gdLst/>
              <a:ahLst/>
              <a:cxnLst/>
              <a:rect l="l" t="t" r="r" b="b"/>
              <a:pathLst>
                <a:path w="26670" h="6350">
                  <a:moveTo>
                    <a:pt x="26492" y="0"/>
                  </a:moveTo>
                  <a:lnTo>
                    <a:pt x="0" y="0"/>
                  </a:lnTo>
                  <a:lnTo>
                    <a:pt x="0" y="6248"/>
                  </a:lnTo>
                  <a:lnTo>
                    <a:pt x="26492" y="6248"/>
                  </a:lnTo>
                  <a:lnTo>
                    <a:pt x="26492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6580504" y="5572760"/>
              <a:ext cx="26670" cy="6350"/>
            </a:xfrm>
            <a:custGeom>
              <a:avLst/>
              <a:gdLst/>
              <a:ahLst/>
              <a:cxnLst/>
              <a:rect l="l" t="t" r="r" b="b"/>
              <a:pathLst>
                <a:path w="26670" h="6350">
                  <a:moveTo>
                    <a:pt x="0" y="0"/>
                  </a:moveTo>
                  <a:lnTo>
                    <a:pt x="26492" y="0"/>
                  </a:lnTo>
                  <a:lnTo>
                    <a:pt x="26492" y="6261"/>
                  </a:lnTo>
                  <a:lnTo>
                    <a:pt x="0" y="626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6578460" y="5570588"/>
              <a:ext cx="280035" cy="219075"/>
            </a:xfrm>
            <a:custGeom>
              <a:avLst/>
              <a:gdLst/>
              <a:ahLst/>
              <a:cxnLst/>
              <a:rect l="l" t="t" r="r" b="b"/>
              <a:pathLst>
                <a:path w="280034" h="219075">
                  <a:moveTo>
                    <a:pt x="279666" y="218998"/>
                  </a:moveTo>
                  <a:lnTo>
                    <a:pt x="0" y="218998"/>
                  </a:lnTo>
                  <a:lnTo>
                    <a:pt x="0" y="0"/>
                  </a:lnTo>
                  <a:lnTo>
                    <a:pt x="279666" y="0"/>
                  </a:lnTo>
                  <a:lnTo>
                    <a:pt x="279666" y="21899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6" name="object 42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609283" y="5578564"/>
              <a:ext cx="246392" cy="200736"/>
            </a:xfrm>
            <a:prstGeom prst="rect">
              <a:avLst/>
            </a:prstGeom>
          </p:spPr>
        </p:pic>
      </p:grpSp>
      <p:grpSp>
        <p:nvGrpSpPr>
          <p:cNvPr id="427" name="object 427"/>
          <p:cNvGrpSpPr/>
          <p:nvPr/>
        </p:nvGrpSpPr>
        <p:grpSpPr>
          <a:xfrm>
            <a:off x="8164093" y="7011620"/>
            <a:ext cx="285750" cy="371475"/>
            <a:chOff x="3109493" y="7011619"/>
            <a:chExt cx="285750" cy="371475"/>
          </a:xfrm>
        </p:grpSpPr>
        <p:sp>
          <p:nvSpPr>
            <p:cNvPr id="428" name="object 428"/>
            <p:cNvSpPr/>
            <p:nvPr/>
          </p:nvSpPr>
          <p:spPr>
            <a:xfrm>
              <a:off x="3111080" y="7013206"/>
              <a:ext cx="282575" cy="368300"/>
            </a:xfrm>
            <a:custGeom>
              <a:avLst/>
              <a:gdLst/>
              <a:ahLst/>
              <a:cxnLst/>
              <a:rect l="l" t="t" r="r" b="b"/>
              <a:pathLst>
                <a:path w="282575" h="368300">
                  <a:moveTo>
                    <a:pt x="282498" y="0"/>
                  </a:moveTo>
                  <a:lnTo>
                    <a:pt x="0" y="0"/>
                  </a:lnTo>
                  <a:lnTo>
                    <a:pt x="0" y="367868"/>
                  </a:lnTo>
                  <a:lnTo>
                    <a:pt x="282498" y="367868"/>
                  </a:lnTo>
                  <a:lnTo>
                    <a:pt x="28249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3111080" y="7013206"/>
              <a:ext cx="282575" cy="368300"/>
            </a:xfrm>
            <a:custGeom>
              <a:avLst/>
              <a:gdLst/>
              <a:ahLst/>
              <a:cxnLst/>
              <a:rect l="l" t="t" r="r" b="b"/>
              <a:pathLst>
                <a:path w="282575" h="368300">
                  <a:moveTo>
                    <a:pt x="0" y="0"/>
                  </a:moveTo>
                  <a:lnTo>
                    <a:pt x="282498" y="0"/>
                  </a:lnTo>
                  <a:lnTo>
                    <a:pt x="282498" y="367868"/>
                  </a:lnTo>
                  <a:lnTo>
                    <a:pt x="0" y="367868"/>
                  </a:lnTo>
                  <a:lnTo>
                    <a:pt x="0" y="0"/>
                  </a:lnTo>
                  <a:close/>
                </a:path>
                <a:path w="282575" h="368300">
                  <a:moveTo>
                    <a:pt x="12560" y="8724"/>
                  </a:moveTo>
                  <a:lnTo>
                    <a:pt x="269913" y="8724"/>
                  </a:lnTo>
                  <a:lnTo>
                    <a:pt x="269913" y="336245"/>
                  </a:lnTo>
                  <a:lnTo>
                    <a:pt x="12560" y="336245"/>
                  </a:lnTo>
                  <a:lnTo>
                    <a:pt x="12560" y="8724"/>
                  </a:lnTo>
                  <a:close/>
                </a:path>
                <a:path w="282575" h="368300">
                  <a:moveTo>
                    <a:pt x="269913" y="290537"/>
                  </a:moveTo>
                  <a:lnTo>
                    <a:pt x="12560" y="290537"/>
                  </a:lnTo>
                </a:path>
                <a:path w="282575" h="368300">
                  <a:moveTo>
                    <a:pt x="95554" y="212890"/>
                  </a:moveTo>
                  <a:lnTo>
                    <a:pt x="229958" y="212890"/>
                  </a:lnTo>
                  <a:lnTo>
                    <a:pt x="229958" y="290537"/>
                  </a:lnTo>
                  <a:lnTo>
                    <a:pt x="95554" y="290537"/>
                  </a:lnTo>
                  <a:lnTo>
                    <a:pt x="95554" y="212890"/>
                  </a:lnTo>
                  <a:close/>
                </a:path>
                <a:path w="282575" h="368300">
                  <a:moveTo>
                    <a:pt x="229958" y="290537"/>
                  </a:moveTo>
                  <a:lnTo>
                    <a:pt x="229958" y="8724"/>
                  </a:lnTo>
                </a:path>
                <a:path w="282575" h="368300">
                  <a:moveTo>
                    <a:pt x="95554" y="290537"/>
                  </a:moveTo>
                  <a:lnTo>
                    <a:pt x="95554" y="872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0" name="object 43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23641" y="7026021"/>
              <a:ext cx="252945" cy="316191"/>
            </a:xfrm>
            <a:prstGeom prst="rect">
              <a:avLst/>
            </a:prstGeom>
          </p:spPr>
        </p:pic>
      </p:grpSp>
      <p:grpSp>
        <p:nvGrpSpPr>
          <p:cNvPr id="431" name="object 431"/>
          <p:cNvGrpSpPr/>
          <p:nvPr/>
        </p:nvGrpSpPr>
        <p:grpSpPr>
          <a:xfrm>
            <a:off x="8236686" y="6452819"/>
            <a:ext cx="140970" cy="142240"/>
            <a:chOff x="3182086" y="6452819"/>
            <a:chExt cx="140970" cy="142240"/>
          </a:xfrm>
        </p:grpSpPr>
        <p:sp>
          <p:nvSpPr>
            <p:cNvPr id="432" name="object 432"/>
            <p:cNvSpPr/>
            <p:nvPr/>
          </p:nvSpPr>
          <p:spPr>
            <a:xfrm>
              <a:off x="3189566" y="6545275"/>
              <a:ext cx="125730" cy="7620"/>
            </a:xfrm>
            <a:custGeom>
              <a:avLst/>
              <a:gdLst/>
              <a:ahLst/>
              <a:cxnLst/>
              <a:rect l="l" t="t" r="r" b="b"/>
              <a:pathLst>
                <a:path w="125729" h="7620">
                  <a:moveTo>
                    <a:pt x="0" y="7569"/>
                  </a:moveTo>
                  <a:lnTo>
                    <a:pt x="125526" y="7569"/>
                  </a:lnTo>
                  <a:lnTo>
                    <a:pt x="125526" y="0"/>
                  </a:lnTo>
                  <a:lnTo>
                    <a:pt x="0" y="0"/>
                  </a:lnTo>
                  <a:lnTo>
                    <a:pt x="0" y="7569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3" name="object 4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82086" y="6452819"/>
              <a:ext cx="140487" cy="142024"/>
            </a:xfrm>
            <a:prstGeom prst="rect">
              <a:avLst/>
            </a:prstGeom>
          </p:spPr>
        </p:pic>
      </p:grpSp>
      <p:grpSp>
        <p:nvGrpSpPr>
          <p:cNvPr id="434" name="object 434"/>
          <p:cNvGrpSpPr/>
          <p:nvPr/>
        </p:nvGrpSpPr>
        <p:grpSpPr>
          <a:xfrm>
            <a:off x="8998915" y="6432499"/>
            <a:ext cx="99060" cy="229870"/>
            <a:chOff x="3944315" y="6432499"/>
            <a:chExt cx="99060" cy="229870"/>
          </a:xfrm>
        </p:grpSpPr>
        <p:sp>
          <p:nvSpPr>
            <p:cNvPr id="435" name="object 435"/>
            <p:cNvSpPr/>
            <p:nvPr/>
          </p:nvSpPr>
          <p:spPr>
            <a:xfrm>
              <a:off x="3945902" y="6434086"/>
              <a:ext cx="95885" cy="226695"/>
            </a:xfrm>
            <a:custGeom>
              <a:avLst/>
              <a:gdLst/>
              <a:ahLst/>
              <a:cxnLst/>
              <a:rect l="l" t="t" r="r" b="b"/>
              <a:pathLst>
                <a:path w="95885" h="226695">
                  <a:moveTo>
                    <a:pt x="95821" y="0"/>
                  </a:moveTo>
                  <a:lnTo>
                    <a:pt x="0" y="0"/>
                  </a:lnTo>
                  <a:lnTo>
                    <a:pt x="0" y="226656"/>
                  </a:lnTo>
                  <a:lnTo>
                    <a:pt x="95821" y="226656"/>
                  </a:lnTo>
                  <a:lnTo>
                    <a:pt x="9582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3945902" y="6434086"/>
              <a:ext cx="95885" cy="226695"/>
            </a:xfrm>
            <a:custGeom>
              <a:avLst/>
              <a:gdLst/>
              <a:ahLst/>
              <a:cxnLst/>
              <a:rect l="l" t="t" r="r" b="b"/>
              <a:pathLst>
                <a:path w="95885" h="226695">
                  <a:moveTo>
                    <a:pt x="95821" y="226656"/>
                  </a:moveTo>
                  <a:lnTo>
                    <a:pt x="0" y="226656"/>
                  </a:lnTo>
                  <a:lnTo>
                    <a:pt x="0" y="0"/>
                  </a:lnTo>
                  <a:lnTo>
                    <a:pt x="95821" y="0"/>
                  </a:lnTo>
                  <a:lnTo>
                    <a:pt x="95821" y="2266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3964774" y="65703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289" y="0"/>
                  </a:moveTo>
                  <a:lnTo>
                    <a:pt x="2108" y="0"/>
                  </a:lnTo>
                  <a:lnTo>
                    <a:pt x="0" y="2108"/>
                  </a:lnTo>
                  <a:lnTo>
                    <a:pt x="0" y="7429"/>
                  </a:lnTo>
                  <a:lnTo>
                    <a:pt x="2108" y="9525"/>
                  </a:lnTo>
                  <a:lnTo>
                    <a:pt x="7289" y="9525"/>
                  </a:lnTo>
                  <a:lnTo>
                    <a:pt x="9398" y="7429"/>
                  </a:lnTo>
                  <a:lnTo>
                    <a:pt x="9398" y="4800"/>
                  </a:lnTo>
                  <a:lnTo>
                    <a:pt x="9398" y="2108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3964774" y="65703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98" y="4800"/>
                  </a:moveTo>
                  <a:lnTo>
                    <a:pt x="9398" y="2108"/>
                  </a:lnTo>
                  <a:lnTo>
                    <a:pt x="7289" y="0"/>
                  </a:lnTo>
                  <a:lnTo>
                    <a:pt x="4737" y="0"/>
                  </a:lnTo>
                  <a:lnTo>
                    <a:pt x="2108" y="0"/>
                  </a:lnTo>
                  <a:lnTo>
                    <a:pt x="0" y="2108"/>
                  </a:lnTo>
                  <a:lnTo>
                    <a:pt x="0" y="4800"/>
                  </a:lnTo>
                  <a:lnTo>
                    <a:pt x="0" y="7429"/>
                  </a:lnTo>
                  <a:lnTo>
                    <a:pt x="2108" y="9525"/>
                  </a:lnTo>
                  <a:lnTo>
                    <a:pt x="4737" y="9525"/>
                  </a:lnTo>
                  <a:lnTo>
                    <a:pt x="7289" y="9525"/>
                  </a:lnTo>
                  <a:lnTo>
                    <a:pt x="9398" y="7429"/>
                  </a:lnTo>
                  <a:lnTo>
                    <a:pt x="9398" y="480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3951122" y="65116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105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105" y="5105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3951122" y="65116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0"/>
                  </a:moveTo>
                  <a:lnTo>
                    <a:pt x="5092" y="0"/>
                  </a:lnTo>
                  <a:lnTo>
                    <a:pt x="5092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3951122" y="65196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105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105" y="5105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3951122" y="65196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0"/>
                  </a:moveTo>
                  <a:lnTo>
                    <a:pt x="5092" y="0"/>
                  </a:lnTo>
                  <a:lnTo>
                    <a:pt x="5092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3951122" y="65276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105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105" y="5105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3951122" y="65276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0"/>
                  </a:moveTo>
                  <a:lnTo>
                    <a:pt x="5092" y="0"/>
                  </a:lnTo>
                  <a:lnTo>
                    <a:pt x="5092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3949458" y="6604635"/>
              <a:ext cx="43815" cy="15875"/>
            </a:xfrm>
            <a:custGeom>
              <a:avLst/>
              <a:gdLst/>
              <a:ahLst/>
              <a:cxnLst/>
              <a:rect l="l" t="t" r="r" b="b"/>
              <a:pathLst>
                <a:path w="43814" h="15875">
                  <a:moveTo>
                    <a:pt x="43332" y="0"/>
                  </a:moveTo>
                  <a:lnTo>
                    <a:pt x="0" y="0"/>
                  </a:lnTo>
                  <a:lnTo>
                    <a:pt x="0" y="15544"/>
                  </a:lnTo>
                  <a:lnTo>
                    <a:pt x="43332" y="15544"/>
                  </a:lnTo>
                  <a:lnTo>
                    <a:pt x="4333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3949458" y="6604635"/>
              <a:ext cx="43815" cy="15875"/>
            </a:xfrm>
            <a:custGeom>
              <a:avLst/>
              <a:gdLst/>
              <a:ahLst/>
              <a:cxnLst/>
              <a:rect l="l" t="t" r="r" b="b"/>
              <a:pathLst>
                <a:path w="43814" h="15875">
                  <a:moveTo>
                    <a:pt x="43332" y="15544"/>
                  </a:moveTo>
                  <a:lnTo>
                    <a:pt x="0" y="15544"/>
                  </a:lnTo>
                  <a:lnTo>
                    <a:pt x="0" y="0"/>
                  </a:lnTo>
                  <a:lnTo>
                    <a:pt x="43332" y="0"/>
                  </a:lnTo>
                </a:path>
                <a:path w="43814" h="15875">
                  <a:moveTo>
                    <a:pt x="43332" y="15163"/>
                  </a:moveTo>
                  <a:lnTo>
                    <a:pt x="43332" y="15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4041724" y="6454635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h="201929">
                  <a:moveTo>
                    <a:pt x="0" y="0"/>
                  </a:moveTo>
                  <a:lnTo>
                    <a:pt x="0" y="20180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4041724" y="6454635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h="201929">
                  <a:moveTo>
                    <a:pt x="0" y="20180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3949636" y="6478511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71" y="0"/>
                  </a:moveTo>
                  <a:lnTo>
                    <a:pt x="0" y="0"/>
                  </a:lnTo>
                  <a:lnTo>
                    <a:pt x="0" y="4432"/>
                  </a:lnTo>
                  <a:lnTo>
                    <a:pt x="88671" y="4432"/>
                  </a:lnTo>
                  <a:lnTo>
                    <a:pt x="8867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3949649" y="6478511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58" y="4432"/>
                  </a:moveTo>
                  <a:lnTo>
                    <a:pt x="0" y="4432"/>
                  </a:lnTo>
                  <a:lnTo>
                    <a:pt x="0" y="0"/>
                  </a:lnTo>
                  <a:lnTo>
                    <a:pt x="88658" y="0"/>
                  </a:lnTo>
                  <a:lnTo>
                    <a:pt x="88658" y="443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3995267" y="647851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43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3995267" y="647851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216"/>
                  </a:moveTo>
                  <a:lnTo>
                    <a:pt x="1587" y="2216"/>
                  </a:lnTo>
                </a:path>
              </a:pathLst>
            </a:custGeom>
            <a:ln w="443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3946448" y="6482943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3946448" y="6482943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3949229" y="6627799"/>
              <a:ext cx="88900" cy="5080"/>
            </a:xfrm>
            <a:custGeom>
              <a:avLst/>
              <a:gdLst/>
              <a:ahLst/>
              <a:cxnLst/>
              <a:rect l="l" t="t" r="r" b="b"/>
              <a:pathLst>
                <a:path w="88900" h="5079">
                  <a:moveTo>
                    <a:pt x="88658" y="0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88658" y="4457"/>
                  </a:lnTo>
                  <a:lnTo>
                    <a:pt x="886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3949229" y="6627799"/>
              <a:ext cx="88900" cy="5080"/>
            </a:xfrm>
            <a:custGeom>
              <a:avLst/>
              <a:gdLst/>
              <a:ahLst/>
              <a:cxnLst/>
              <a:rect l="l" t="t" r="r" b="b"/>
              <a:pathLst>
                <a:path w="88900" h="5079">
                  <a:moveTo>
                    <a:pt x="0" y="0"/>
                  </a:moveTo>
                  <a:lnTo>
                    <a:pt x="88671" y="0"/>
                  </a:lnTo>
                  <a:lnTo>
                    <a:pt x="88671" y="4457"/>
                  </a:lnTo>
                  <a:lnTo>
                    <a:pt x="0" y="445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3992257" y="662779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5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3992257" y="662779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228"/>
                  </a:moveTo>
                  <a:lnTo>
                    <a:pt x="1587" y="2228"/>
                  </a:lnTo>
                </a:path>
              </a:pathLst>
            </a:custGeom>
            <a:ln w="445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3944848" y="6627799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3944848" y="6627799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0" y="0"/>
                  </a:moveTo>
                  <a:lnTo>
                    <a:pt x="962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4026369" y="64387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79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4026369" y="64387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18"/>
                  </a:moveTo>
                  <a:lnTo>
                    <a:pt x="11887" y="2692"/>
                  </a:lnTo>
                  <a:lnTo>
                    <a:pt x="9207" y="0"/>
                  </a:lnTo>
                  <a:lnTo>
                    <a:pt x="5918" y="0"/>
                  </a:lnTo>
                  <a:lnTo>
                    <a:pt x="2679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18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3964812" y="64387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616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16" y="11899"/>
                  </a:lnTo>
                  <a:lnTo>
                    <a:pt x="9194" y="11899"/>
                  </a:lnTo>
                  <a:lnTo>
                    <a:pt x="11887" y="9131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3964812" y="64387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18"/>
                  </a:moveTo>
                  <a:lnTo>
                    <a:pt x="11887" y="2692"/>
                  </a:lnTo>
                  <a:lnTo>
                    <a:pt x="9194" y="0"/>
                  </a:lnTo>
                  <a:lnTo>
                    <a:pt x="5969" y="0"/>
                  </a:lnTo>
                  <a:lnTo>
                    <a:pt x="2616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16" y="11899"/>
                  </a:lnTo>
                  <a:lnTo>
                    <a:pt x="5969" y="11899"/>
                  </a:lnTo>
                  <a:lnTo>
                    <a:pt x="9194" y="11899"/>
                  </a:lnTo>
                  <a:lnTo>
                    <a:pt x="11887" y="9131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3949382" y="643877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66" y="0"/>
                  </a:lnTo>
                  <a:lnTo>
                    <a:pt x="0" y="2679"/>
                  </a:lnTo>
                  <a:lnTo>
                    <a:pt x="0" y="9080"/>
                  </a:lnTo>
                  <a:lnTo>
                    <a:pt x="2666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3949382" y="643877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880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66" y="0"/>
                  </a:lnTo>
                  <a:lnTo>
                    <a:pt x="0" y="2679"/>
                  </a:lnTo>
                  <a:lnTo>
                    <a:pt x="0" y="5880"/>
                  </a:lnTo>
                  <a:lnTo>
                    <a:pt x="0" y="9080"/>
                  </a:lnTo>
                  <a:lnTo>
                    <a:pt x="2666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4011015" y="64386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56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4011015" y="64386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56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565" y="0"/>
                  </a:lnTo>
                  <a:lnTo>
                    <a:pt x="0" y="2705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3995508" y="64387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34" y="0"/>
                  </a:moveTo>
                  <a:lnTo>
                    <a:pt x="2692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92" y="11887"/>
                  </a:lnTo>
                  <a:lnTo>
                    <a:pt x="9334" y="11887"/>
                  </a:lnTo>
                  <a:lnTo>
                    <a:pt x="11899" y="9131"/>
                  </a:lnTo>
                  <a:lnTo>
                    <a:pt x="11899" y="5918"/>
                  </a:lnTo>
                  <a:lnTo>
                    <a:pt x="11899" y="2692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3995508" y="64387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99" y="5918"/>
                  </a:moveTo>
                  <a:lnTo>
                    <a:pt x="11899" y="2692"/>
                  </a:lnTo>
                  <a:lnTo>
                    <a:pt x="9334" y="0"/>
                  </a:lnTo>
                  <a:lnTo>
                    <a:pt x="5981" y="0"/>
                  </a:lnTo>
                  <a:lnTo>
                    <a:pt x="2692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92" y="11887"/>
                  </a:lnTo>
                  <a:lnTo>
                    <a:pt x="5981" y="11887"/>
                  </a:lnTo>
                  <a:lnTo>
                    <a:pt x="9334" y="11887"/>
                  </a:lnTo>
                  <a:lnTo>
                    <a:pt x="11899" y="9131"/>
                  </a:lnTo>
                  <a:lnTo>
                    <a:pt x="11899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3980154" y="64386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3980154" y="64386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56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05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4026369" y="66354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79" y="0"/>
                  </a:lnTo>
                  <a:lnTo>
                    <a:pt x="0" y="2666"/>
                  </a:lnTo>
                  <a:lnTo>
                    <a:pt x="0" y="9118"/>
                  </a:lnTo>
                  <a:lnTo>
                    <a:pt x="2679" y="11887"/>
                  </a:lnTo>
                  <a:lnTo>
                    <a:pt x="9207" y="11887"/>
                  </a:lnTo>
                  <a:lnTo>
                    <a:pt x="11887" y="9118"/>
                  </a:lnTo>
                  <a:lnTo>
                    <a:pt x="11887" y="5905"/>
                  </a:lnTo>
                  <a:lnTo>
                    <a:pt x="11887" y="2666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4026369" y="66354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05"/>
                  </a:moveTo>
                  <a:lnTo>
                    <a:pt x="11887" y="2666"/>
                  </a:lnTo>
                  <a:lnTo>
                    <a:pt x="9207" y="0"/>
                  </a:lnTo>
                  <a:lnTo>
                    <a:pt x="5918" y="0"/>
                  </a:lnTo>
                  <a:lnTo>
                    <a:pt x="2679" y="0"/>
                  </a:lnTo>
                  <a:lnTo>
                    <a:pt x="0" y="2666"/>
                  </a:lnTo>
                  <a:lnTo>
                    <a:pt x="0" y="5905"/>
                  </a:lnTo>
                  <a:lnTo>
                    <a:pt x="0" y="9118"/>
                  </a:lnTo>
                  <a:lnTo>
                    <a:pt x="2679" y="11887"/>
                  </a:lnTo>
                  <a:lnTo>
                    <a:pt x="5918" y="11887"/>
                  </a:lnTo>
                  <a:lnTo>
                    <a:pt x="9207" y="11887"/>
                  </a:lnTo>
                  <a:lnTo>
                    <a:pt x="11887" y="9118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3964812" y="66354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616" y="0"/>
                  </a:lnTo>
                  <a:lnTo>
                    <a:pt x="0" y="2666"/>
                  </a:lnTo>
                  <a:lnTo>
                    <a:pt x="0" y="9131"/>
                  </a:lnTo>
                  <a:lnTo>
                    <a:pt x="2616" y="11887"/>
                  </a:lnTo>
                  <a:lnTo>
                    <a:pt x="9194" y="11887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66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3964812" y="66354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05"/>
                  </a:moveTo>
                  <a:lnTo>
                    <a:pt x="11887" y="2666"/>
                  </a:lnTo>
                  <a:lnTo>
                    <a:pt x="9194" y="0"/>
                  </a:lnTo>
                  <a:lnTo>
                    <a:pt x="5969" y="0"/>
                  </a:lnTo>
                  <a:lnTo>
                    <a:pt x="2616" y="0"/>
                  </a:lnTo>
                  <a:lnTo>
                    <a:pt x="0" y="2666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16" y="11887"/>
                  </a:lnTo>
                  <a:lnTo>
                    <a:pt x="5969" y="11887"/>
                  </a:lnTo>
                  <a:lnTo>
                    <a:pt x="9194" y="11887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3949382" y="663545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66" y="0"/>
                  </a:lnTo>
                  <a:lnTo>
                    <a:pt x="0" y="2667"/>
                  </a:lnTo>
                  <a:lnTo>
                    <a:pt x="0" y="9093"/>
                  </a:lnTo>
                  <a:lnTo>
                    <a:pt x="2666" y="11823"/>
                  </a:lnTo>
                  <a:lnTo>
                    <a:pt x="9207" y="11823"/>
                  </a:lnTo>
                  <a:lnTo>
                    <a:pt x="11887" y="9093"/>
                  </a:lnTo>
                  <a:lnTo>
                    <a:pt x="11887" y="5880"/>
                  </a:lnTo>
                  <a:lnTo>
                    <a:pt x="11887" y="2667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3949382" y="663545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880"/>
                  </a:moveTo>
                  <a:lnTo>
                    <a:pt x="11887" y="2667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66" y="0"/>
                  </a:lnTo>
                  <a:lnTo>
                    <a:pt x="0" y="2667"/>
                  </a:lnTo>
                  <a:lnTo>
                    <a:pt x="0" y="5880"/>
                  </a:lnTo>
                  <a:lnTo>
                    <a:pt x="0" y="9093"/>
                  </a:lnTo>
                  <a:lnTo>
                    <a:pt x="2666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93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4011015" y="66353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56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4011015" y="66353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43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565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3995508" y="66354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334" y="0"/>
                  </a:moveTo>
                  <a:lnTo>
                    <a:pt x="2692" y="0"/>
                  </a:lnTo>
                  <a:lnTo>
                    <a:pt x="0" y="2666"/>
                  </a:lnTo>
                  <a:lnTo>
                    <a:pt x="0" y="9118"/>
                  </a:lnTo>
                  <a:lnTo>
                    <a:pt x="2692" y="11887"/>
                  </a:lnTo>
                  <a:lnTo>
                    <a:pt x="9334" y="11887"/>
                  </a:lnTo>
                  <a:lnTo>
                    <a:pt x="11899" y="9118"/>
                  </a:lnTo>
                  <a:lnTo>
                    <a:pt x="11899" y="5905"/>
                  </a:lnTo>
                  <a:lnTo>
                    <a:pt x="11899" y="2666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3995508" y="66354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99" y="5905"/>
                  </a:moveTo>
                  <a:lnTo>
                    <a:pt x="11899" y="2666"/>
                  </a:lnTo>
                  <a:lnTo>
                    <a:pt x="9334" y="0"/>
                  </a:lnTo>
                  <a:lnTo>
                    <a:pt x="5981" y="0"/>
                  </a:lnTo>
                  <a:lnTo>
                    <a:pt x="2692" y="0"/>
                  </a:lnTo>
                  <a:lnTo>
                    <a:pt x="0" y="2666"/>
                  </a:lnTo>
                  <a:lnTo>
                    <a:pt x="0" y="5905"/>
                  </a:lnTo>
                  <a:lnTo>
                    <a:pt x="0" y="9118"/>
                  </a:lnTo>
                  <a:lnTo>
                    <a:pt x="2692" y="11887"/>
                  </a:lnTo>
                  <a:lnTo>
                    <a:pt x="5981" y="11887"/>
                  </a:lnTo>
                  <a:lnTo>
                    <a:pt x="9334" y="11887"/>
                  </a:lnTo>
                  <a:lnTo>
                    <a:pt x="11899" y="9118"/>
                  </a:lnTo>
                  <a:lnTo>
                    <a:pt x="11899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3980154" y="66353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3980154" y="66353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43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4026369" y="64640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4026369" y="64640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05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918" y="0"/>
                  </a:lnTo>
                  <a:lnTo>
                    <a:pt x="2679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18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3964812" y="64640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616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16" y="11887"/>
                  </a:lnTo>
                  <a:lnTo>
                    <a:pt x="9194" y="11887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79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3964812" y="64640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05"/>
                  </a:moveTo>
                  <a:lnTo>
                    <a:pt x="11887" y="2679"/>
                  </a:lnTo>
                  <a:lnTo>
                    <a:pt x="9194" y="0"/>
                  </a:lnTo>
                  <a:lnTo>
                    <a:pt x="5969" y="0"/>
                  </a:lnTo>
                  <a:lnTo>
                    <a:pt x="2616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16" y="11887"/>
                  </a:lnTo>
                  <a:lnTo>
                    <a:pt x="5969" y="11887"/>
                  </a:lnTo>
                  <a:lnTo>
                    <a:pt x="9194" y="11887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3949382" y="646405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66" y="0"/>
                  </a:lnTo>
                  <a:lnTo>
                    <a:pt x="0" y="2654"/>
                  </a:lnTo>
                  <a:lnTo>
                    <a:pt x="0" y="9080"/>
                  </a:lnTo>
                  <a:lnTo>
                    <a:pt x="2666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67"/>
                  </a:lnTo>
                  <a:lnTo>
                    <a:pt x="11887" y="2654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3949382" y="646405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867"/>
                  </a:moveTo>
                  <a:lnTo>
                    <a:pt x="11887" y="2654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66" y="0"/>
                  </a:lnTo>
                  <a:lnTo>
                    <a:pt x="0" y="2654"/>
                  </a:lnTo>
                  <a:lnTo>
                    <a:pt x="0" y="5867"/>
                  </a:lnTo>
                  <a:lnTo>
                    <a:pt x="0" y="9080"/>
                  </a:lnTo>
                  <a:lnTo>
                    <a:pt x="2666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6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4011015" y="64639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56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4011015" y="64639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43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565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3995508" y="64640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34" y="0"/>
                  </a:moveTo>
                  <a:lnTo>
                    <a:pt x="2692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92" y="11887"/>
                  </a:lnTo>
                  <a:lnTo>
                    <a:pt x="9334" y="11887"/>
                  </a:lnTo>
                  <a:lnTo>
                    <a:pt x="11899" y="9131"/>
                  </a:lnTo>
                  <a:lnTo>
                    <a:pt x="11899" y="5905"/>
                  </a:lnTo>
                  <a:lnTo>
                    <a:pt x="11899" y="2679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3995508" y="64640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99" y="5905"/>
                  </a:moveTo>
                  <a:lnTo>
                    <a:pt x="11899" y="2679"/>
                  </a:lnTo>
                  <a:lnTo>
                    <a:pt x="9334" y="0"/>
                  </a:lnTo>
                  <a:lnTo>
                    <a:pt x="5981" y="0"/>
                  </a:lnTo>
                  <a:lnTo>
                    <a:pt x="2692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92" y="11887"/>
                  </a:lnTo>
                  <a:lnTo>
                    <a:pt x="5981" y="11887"/>
                  </a:lnTo>
                  <a:lnTo>
                    <a:pt x="9334" y="11887"/>
                  </a:lnTo>
                  <a:lnTo>
                    <a:pt x="11899" y="9131"/>
                  </a:lnTo>
                  <a:lnTo>
                    <a:pt x="11899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3980154" y="64639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3980154" y="64639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43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3945851" y="6457645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9587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3945851" y="6457645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0" y="0"/>
                  </a:moveTo>
                  <a:lnTo>
                    <a:pt x="9587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4007497" y="6502488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20">
                  <a:moveTo>
                    <a:pt x="5003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5003" y="45720"/>
                  </a:lnTo>
                  <a:lnTo>
                    <a:pt x="5003" y="0"/>
                  </a:lnTo>
                  <a:close/>
                </a:path>
                <a:path w="26035" h="45720">
                  <a:moveTo>
                    <a:pt x="25539" y="0"/>
                  </a:moveTo>
                  <a:lnTo>
                    <a:pt x="20535" y="0"/>
                  </a:lnTo>
                  <a:lnTo>
                    <a:pt x="20535" y="45720"/>
                  </a:lnTo>
                  <a:lnTo>
                    <a:pt x="25539" y="45720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4007497" y="6497853"/>
              <a:ext cx="26034" cy="55880"/>
            </a:xfrm>
            <a:custGeom>
              <a:avLst/>
              <a:gdLst/>
              <a:ahLst/>
              <a:cxnLst/>
              <a:rect l="l" t="t" r="r" b="b"/>
              <a:pathLst>
                <a:path w="26035" h="55879">
                  <a:moveTo>
                    <a:pt x="25539" y="32359"/>
                  </a:moveTo>
                  <a:lnTo>
                    <a:pt x="25539" y="42265"/>
                  </a:lnTo>
                  <a:lnTo>
                    <a:pt x="19799" y="50355"/>
                  </a:lnTo>
                  <a:lnTo>
                    <a:pt x="12763" y="50355"/>
                  </a:lnTo>
                  <a:lnTo>
                    <a:pt x="5740" y="50355"/>
                  </a:lnTo>
                  <a:lnTo>
                    <a:pt x="0" y="42265"/>
                  </a:lnTo>
                  <a:lnTo>
                    <a:pt x="0" y="32359"/>
                  </a:lnTo>
                  <a:lnTo>
                    <a:pt x="0" y="22644"/>
                  </a:lnTo>
                  <a:lnTo>
                    <a:pt x="0" y="12738"/>
                  </a:lnTo>
                  <a:lnTo>
                    <a:pt x="5740" y="4635"/>
                  </a:lnTo>
                  <a:lnTo>
                    <a:pt x="12763" y="4635"/>
                  </a:lnTo>
                  <a:lnTo>
                    <a:pt x="19799" y="4635"/>
                  </a:lnTo>
                  <a:lnTo>
                    <a:pt x="25539" y="12738"/>
                  </a:lnTo>
                  <a:lnTo>
                    <a:pt x="25539" y="22644"/>
                  </a:lnTo>
                  <a:lnTo>
                    <a:pt x="25539" y="32359"/>
                  </a:lnTo>
                  <a:close/>
                </a:path>
                <a:path w="26035" h="55879">
                  <a:moveTo>
                    <a:pt x="18948" y="55270"/>
                  </a:moveTo>
                  <a:lnTo>
                    <a:pt x="6591" y="55270"/>
                  </a:lnTo>
                  <a:lnTo>
                    <a:pt x="6591" y="0"/>
                  </a:lnTo>
                  <a:lnTo>
                    <a:pt x="18948" y="0"/>
                  </a:lnTo>
                  <a:lnTo>
                    <a:pt x="18948" y="55270"/>
                  </a:lnTo>
                  <a:close/>
                </a:path>
                <a:path w="26035" h="55879">
                  <a:moveTo>
                    <a:pt x="6591" y="13512"/>
                  </a:moveTo>
                  <a:lnTo>
                    <a:pt x="18948" y="13512"/>
                  </a:lnTo>
                </a:path>
                <a:path w="26035" h="55879">
                  <a:moveTo>
                    <a:pt x="6591" y="41910"/>
                  </a:moveTo>
                  <a:lnTo>
                    <a:pt x="18948" y="419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4005770" y="6561899"/>
              <a:ext cx="16510" cy="57785"/>
            </a:xfrm>
            <a:custGeom>
              <a:avLst/>
              <a:gdLst/>
              <a:ahLst/>
              <a:cxnLst/>
              <a:rect l="l" t="t" r="r" b="b"/>
              <a:pathLst>
                <a:path w="16510" h="57784">
                  <a:moveTo>
                    <a:pt x="12611" y="4406"/>
                  </a:moveTo>
                  <a:lnTo>
                    <a:pt x="12611" y="6832"/>
                  </a:lnTo>
                  <a:lnTo>
                    <a:pt x="10655" y="8801"/>
                  </a:lnTo>
                  <a:lnTo>
                    <a:pt x="8216" y="8801"/>
                  </a:lnTo>
                  <a:lnTo>
                    <a:pt x="5803" y="8801"/>
                  </a:lnTo>
                  <a:lnTo>
                    <a:pt x="3835" y="6832"/>
                  </a:lnTo>
                  <a:lnTo>
                    <a:pt x="3835" y="4406"/>
                  </a:lnTo>
                  <a:lnTo>
                    <a:pt x="3835" y="1981"/>
                  </a:lnTo>
                  <a:lnTo>
                    <a:pt x="5803" y="0"/>
                  </a:lnTo>
                  <a:lnTo>
                    <a:pt x="8216" y="0"/>
                  </a:lnTo>
                  <a:lnTo>
                    <a:pt x="10655" y="0"/>
                  </a:lnTo>
                  <a:lnTo>
                    <a:pt x="12611" y="1981"/>
                  </a:lnTo>
                  <a:lnTo>
                    <a:pt x="12611" y="4406"/>
                  </a:lnTo>
                  <a:close/>
                </a:path>
                <a:path w="16510" h="57784">
                  <a:moveTo>
                    <a:pt x="12611" y="52959"/>
                  </a:moveTo>
                  <a:lnTo>
                    <a:pt x="12611" y="55384"/>
                  </a:lnTo>
                  <a:lnTo>
                    <a:pt x="10655" y="57353"/>
                  </a:lnTo>
                  <a:lnTo>
                    <a:pt x="8216" y="57353"/>
                  </a:lnTo>
                  <a:lnTo>
                    <a:pt x="5803" y="57353"/>
                  </a:lnTo>
                  <a:lnTo>
                    <a:pt x="3835" y="55384"/>
                  </a:lnTo>
                  <a:lnTo>
                    <a:pt x="3835" y="52959"/>
                  </a:lnTo>
                  <a:lnTo>
                    <a:pt x="3835" y="50533"/>
                  </a:lnTo>
                  <a:lnTo>
                    <a:pt x="5803" y="48564"/>
                  </a:lnTo>
                  <a:lnTo>
                    <a:pt x="8216" y="48564"/>
                  </a:lnTo>
                  <a:lnTo>
                    <a:pt x="10655" y="48564"/>
                  </a:lnTo>
                  <a:lnTo>
                    <a:pt x="12611" y="50533"/>
                  </a:lnTo>
                  <a:lnTo>
                    <a:pt x="12611" y="52959"/>
                  </a:lnTo>
                  <a:close/>
                </a:path>
                <a:path w="16510" h="57784">
                  <a:moveTo>
                    <a:pt x="16141" y="28346"/>
                  </a:moveTo>
                  <a:lnTo>
                    <a:pt x="16141" y="19316"/>
                  </a:lnTo>
                  <a:lnTo>
                    <a:pt x="16141" y="14351"/>
                  </a:lnTo>
                  <a:lnTo>
                    <a:pt x="12509" y="10934"/>
                  </a:lnTo>
                  <a:lnTo>
                    <a:pt x="8077" y="11722"/>
                  </a:lnTo>
                  <a:lnTo>
                    <a:pt x="3632" y="12522"/>
                  </a:lnTo>
                  <a:lnTo>
                    <a:pt x="0" y="16586"/>
                  </a:lnTo>
                  <a:lnTo>
                    <a:pt x="0" y="20764"/>
                  </a:lnTo>
                  <a:lnTo>
                    <a:pt x="0" y="35953"/>
                  </a:lnTo>
                  <a:lnTo>
                    <a:pt x="0" y="40132"/>
                  </a:lnTo>
                  <a:lnTo>
                    <a:pt x="3632" y="44183"/>
                  </a:lnTo>
                  <a:lnTo>
                    <a:pt x="8077" y="44983"/>
                  </a:lnTo>
                  <a:lnTo>
                    <a:pt x="12509" y="45770"/>
                  </a:lnTo>
                  <a:lnTo>
                    <a:pt x="16141" y="42354"/>
                  </a:lnTo>
                  <a:lnTo>
                    <a:pt x="16141" y="37388"/>
                  </a:lnTo>
                  <a:lnTo>
                    <a:pt x="16141" y="2834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2" name="object 502"/>
          <p:cNvGrpSpPr/>
          <p:nvPr/>
        </p:nvGrpSpPr>
        <p:grpSpPr>
          <a:xfrm>
            <a:off x="9682175" y="7495108"/>
            <a:ext cx="199390" cy="419734"/>
            <a:chOff x="4627575" y="7495108"/>
            <a:chExt cx="199390" cy="419734"/>
          </a:xfrm>
        </p:grpSpPr>
        <p:sp>
          <p:nvSpPr>
            <p:cNvPr id="503" name="object 503"/>
            <p:cNvSpPr/>
            <p:nvPr/>
          </p:nvSpPr>
          <p:spPr>
            <a:xfrm>
              <a:off x="4629162" y="7496695"/>
              <a:ext cx="196215" cy="416559"/>
            </a:xfrm>
            <a:custGeom>
              <a:avLst/>
              <a:gdLst/>
              <a:ahLst/>
              <a:cxnLst/>
              <a:rect l="l" t="t" r="r" b="b"/>
              <a:pathLst>
                <a:path w="196214" h="416559">
                  <a:moveTo>
                    <a:pt x="195897" y="0"/>
                  </a:moveTo>
                  <a:lnTo>
                    <a:pt x="0" y="0"/>
                  </a:lnTo>
                  <a:lnTo>
                    <a:pt x="0" y="416013"/>
                  </a:lnTo>
                  <a:lnTo>
                    <a:pt x="195897" y="416013"/>
                  </a:lnTo>
                  <a:lnTo>
                    <a:pt x="19589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4629162" y="7496695"/>
              <a:ext cx="196215" cy="416559"/>
            </a:xfrm>
            <a:custGeom>
              <a:avLst/>
              <a:gdLst/>
              <a:ahLst/>
              <a:cxnLst/>
              <a:rect l="l" t="t" r="r" b="b"/>
              <a:pathLst>
                <a:path w="196214" h="416559">
                  <a:moveTo>
                    <a:pt x="0" y="0"/>
                  </a:moveTo>
                  <a:lnTo>
                    <a:pt x="195897" y="0"/>
                  </a:lnTo>
                  <a:lnTo>
                    <a:pt x="195897" y="416013"/>
                  </a:lnTo>
                  <a:lnTo>
                    <a:pt x="0" y="41601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5" name="object 50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629162" y="7522616"/>
              <a:ext cx="195897" cy="299948"/>
            </a:xfrm>
            <a:prstGeom prst="rect">
              <a:avLst/>
            </a:prstGeom>
          </p:spPr>
        </p:pic>
      </p:grpSp>
      <p:grpSp>
        <p:nvGrpSpPr>
          <p:cNvPr id="506" name="object 506"/>
          <p:cNvGrpSpPr/>
          <p:nvPr/>
        </p:nvGrpSpPr>
        <p:grpSpPr>
          <a:xfrm>
            <a:off x="8905786" y="7326580"/>
            <a:ext cx="285750" cy="248285"/>
            <a:chOff x="3851186" y="7326579"/>
            <a:chExt cx="285750" cy="248285"/>
          </a:xfrm>
        </p:grpSpPr>
        <p:sp>
          <p:nvSpPr>
            <p:cNvPr id="507" name="object 507"/>
            <p:cNvSpPr/>
            <p:nvPr/>
          </p:nvSpPr>
          <p:spPr>
            <a:xfrm>
              <a:off x="3852773" y="7328293"/>
              <a:ext cx="282575" cy="245110"/>
            </a:xfrm>
            <a:custGeom>
              <a:avLst/>
              <a:gdLst/>
              <a:ahLst/>
              <a:cxnLst/>
              <a:rect l="l" t="t" r="r" b="b"/>
              <a:pathLst>
                <a:path w="282575" h="245109">
                  <a:moveTo>
                    <a:pt x="281990" y="0"/>
                  </a:moveTo>
                  <a:lnTo>
                    <a:pt x="0" y="0"/>
                  </a:lnTo>
                  <a:lnTo>
                    <a:pt x="0" y="244602"/>
                  </a:lnTo>
                  <a:lnTo>
                    <a:pt x="281990" y="244602"/>
                  </a:lnTo>
                  <a:lnTo>
                    <a:pt x="28199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3852773" y="7328293"/>
              <a:ext cx="282575" cy="245110"/>
            </a:xfrm>
            <a:custGeom>
              <a:avLst/>
              <a:gdLst/>
              <a:ahLst/>
              <a:cxnLst/>
              <a:rect l="l" t="t" r="r" b="b"/>
              <a:pathLst>
                <a:path w="282575" h="245109">
                  <a:moveTo>
                    <a:pt x="0" y="244602"/>
                  </a:moveTo>
                  <a:lnTo>
                    <a:pt x="281990" y="244602"/>
                  </a:lnTo>
                  <a:lnTo>
                    <a:pt x="281990" y="0"/>
                  </a:lnTo>
                  <a:lnTo>
                    <a:pt x="0" y="0"/>
                  </a:lnTo>
                  <a:lnTo>
                    <a:pt x="0" y="24460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3932047" y="745044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772" y="0"/>
                  </a:moveTo>
                  <a:lnTo>
                    <a:pt x="0" y="0"/>
                  </a:lnTo>
                  <a:lnTo>
                    <a:pt x="0" y="11734"/>
                  </a:lnTo>
                  <a:lnTo>
                    <a:pt x="11772" y="11734"/>
                  </a:lnTo>
                  <a:lnTo>
                    <a:pt x="1177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3932047" y="745044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772" y="11734"/>
                  </a:moveTo>
                  <a:lnTo>
                    <a:pt x="0" y="11734"/>
                  </a:lnTo>
                  <a:lnTo>
                    <a:pt x="0" y="0"/>
                  </a:lnTo>
                  <a:lnTo>
                    <a:pt x="11772" y="0"/>
                  </a:lnTo>
                </a:path>
                <a:path w="12064" h="12065">
                  <a:moveTo>
                    <a:pt x="11772" y="11430"/>
                  </a:moveTo>
                  <a:lnTo>
                    <a:pt x="11772" y="1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3960368" y="745044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772" y="0"/>
                  </a:moveTo>
                  <a:lnTo>
                    <a:pt x="0" y="0"/>
                  </a:lnTo>
                  <a:lnTo>
                    <a:pt x="0" y="11734"/>
                  </a:lnTo>
                  <a:lnTo>
                    <a:pt x="11772" y="11734"/>
                  </a:lnTo>
                  <a:lnTo>
                    <a:pt x="1177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3960368" y="745044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772" y="11734"/>
                  </a:moveTo>
                  <a:lnTo>
                    <a:pt x="0" y="11734"/>
                  </a:lnTo>
                  <a:lnTo>
                    <a:pt x="0" y="0"/>
                  </a:lnTo>
                  <a:lnTo>
                    <a:pt x="11772" y="0"/>
                  </a:lnTo>
                </a:path>
                <a:path w="12064" h="12065">
                  <a:moveTo>
                    <a:pt x="11772" y="11430"/>
                  </a:moveTo>
                  <a:lnTo>
                    <a:pt x="11772" y="1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3918801" y="7484694"/>
              <a:ext cx="33020" cy="12065"/>
            </a:xfrm>
            <a:custGeom>
              <a:avLst/>
              <a:gdLst/>
              <a:ahLst/>
              <a:cxnLst/>
              <a:rect l="l" t="t" r="r" b="b"/>
              <a:pathLst>
                <a:path w="33020" h="12065">
                  <a:moveTo>
                    <a:pt x="32664" y="0"/>
                  </a:moveTo>
                  <a:lnTo>
                    <a:pt x="0" y="0"/>
                  </a:lnTo>
                  <a:lnTo>
                    <a:pt x="0" y="11734"/>
                  </a:lnTo>
                  <a:lnTo>
                    <a:pt x="32664" y="11734"/>
                  </a:lnTo>
                  <a:lnTo>
                    <a:pt x="32664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3918801" y="7484694"/>
              <a:ext cx="33020" cy="12065"/>
            </a:xfrm>
            <a:custGeom>
              <a:avLst/>
              <a:gdLst/>
              <a:ahLst/>
              <a:cxnLst/>
              <a:rect l="l" t="t" r="r" b="b"/>
              <a:pathLst>
                <a:path w="33020" h="12065">
                  <a:moveTo>
                    <a:pt x="32664" y="11734"/>
                  </a:moveTo>
                  <a:lnTo>
                    <a:pt x="0" y="11734"/>
                  </a:lnTo>
                  <a:lnTo>
                    <a:pt x="0" y="0"/>
                  </a:lnTo>
                  <a:lnTo>
                    <a:pt x="32664" y="0"/>
                  </a:lnTo>
                </a:path>
                <a:path w="33020" h="12065">
                  <a:moveTo>
                    <a:pt x="32664" y="11442"/>
                  </a:moveTo>
                  <a:lnTo>
                    <a:pt x="32664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3952722" y="7484694"/>
              <a:ext cx="33020" cy="12065"/>
            </a:xfrm>
            <a:custGeom>
              <a:avLst/>
              <a:gdLst/>
              <a:ahLst/>
              <a:cxnLst/>
              <a:rect l="l" t="t" r="r" b="b"/>
              <a:pathLst>
                <a:path w="33020" h="12065">
                  <a:moveTo>
                    <a:pt x="32664" y="0"/>
                  </a:moveTo>
                  <a:lnTo>
                    <a:pt x="0" y="0"/>
                  </a:lnTo>
                  <a:lnTo>
                    <a:pt x="0" y="11734"/>
                  </a:lnTo>
                  <a:lnTo>
                    <a:pt x="32664" y="11734"/>
                  </a:lnTo>
                  <a:lnTo>
                    <a:pt x="32664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3952722" y="7484694"/>
              <a:ext cx="33020" cy="12065"/>
            </a:xfrm>
            <a:custGeom>
              <a:avLst/>
              <a:gdLst/>
              <a:ahLst/>
              <a:cxnLst/>
              <a:rect l="l" t="t" r="r" b="b"/>
              <a:pathLst>
                <a:path w="33020" h="12065">
                  <a:moveTo>
                    <a:pt x="32664" y="11734"/>
                  </a:moveTo>
                  <a:lnTo>
                    <a:pt x="0" y="11734"/>
                  </a:lnTo>
                  <a:lnTo>
                    <a:pt x="0" y="0"/>
                  </a:lnTo>
                  <a:lnTo>
                    <a:pt x="32664" y="0"/>
                  </a:lnTo>
                </a:path>
                <a:path w="33020" h="12065">
                  <a:moveTo>
                    <a:pt x="32664" y="11442"/>
                  </a:moveTo>
                  <a:lnTo>
                    <a:pt x="32664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3938968" y="7378344"/>
              <a:ext cx="26670" cy="7620"/>
            </a:xfrm>
            <a:custGeom>
              <a:avLst/>
              <a:gdLst/>
              <a:ahLst/>
              <a:cxnLst/>
              <a:rect l="l" t="t" r="r" b="b"/>
              <a:pathLst>
                <a:path w="26670" h="7620">
                  <a:moveTo>
                    <a:pt x="26263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26263" y="6997"/>
                  </a:lnTo>
                  <a:lnTo>
                    <a:pt x="26263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3852773" y="7356767"/>
              <a:ext cx="282575" cy="188595"/>
            </a:xfrm>
            <a:custGeom>
              <a:avLst/>
              <a:gdLst/>
              <a:ahLst/>
              <a:cxnLst/>
              <a:rect l="l" t="t" r="r" b="b"/>
              <a:pathLst>
                <a:path w="282575" h="188595">
                  <a:moveTo>
                    <a:pt x="86194" y="28574"/>
                  </a:moveTo>
                  <a:lnTo>
                    <a:pt x="112445" y="28574"/>
                  </a:lnTo>
                  <a:lnTo>
                    <a:pt x="112445" y="21577"/>
                  </a:lnTo>
                  <a:lnTo>
                    <a:pt x="86194" y="21577"/>
                  </a:lnTo>
                  <a:lnTo>
                    <a:pt x="86194" y="28574"/>
                  </a:lnTo>
                  <a:close/>
                </a:path>
                <a:path w="282575" h="188595">
                  <a:moveTo>
                    <a:pt x="281990" y="105575"/>
                  </a:moveTo>
                  <a:lnTo>
                    <a:pt x="133032" y="105575"/>
                  </a:lnTo>
                  <a:lnTo>
                    <a:pt x="133032" y="13182"/>
                  </a:lnTo>
                  <a:lnTo>
                    <a:pt x="281990" y="13182"/>
                  </a:lnTo>
                  <a:lnTo>
                    <a:pt x="281990" y="105575"/>
                  </a:lnTo>
                  <a:close/>
                </a:path>
                <a:path w="282575" h="188595">
                  <a:moveTo>
                    <a:pt x="66014" y="105575"/>
                  </a:moveTo>
                  <a:lnTo>
                    <a:pt x="0" y="105575"/>
                  </a:lnTo>
                  <a:lnTo>
                    <a:pt x="0" y="13182"/>
                  </a:lnTo>
                  <a:lnTo>
                    <a:pt x="66014" y="13182"/>
                  </a:lnTo>
                  <a:lnTo>
                    <a:pt x="66014" y="105575"/>
                  </a:lnTo>
                  <a:close/>
                </a:path>
                <a:path w="282575" h="188595">
                  <a:moveTo>
                    <a:pt x="271703" y="188340"/>
                  </a:moveTo>
                  <a:lnTo>
                    <a:pt x="210324" y="188340"/>
                  </a:lnTo>
                  <a:lnTo>
                    <a:pt x="210324" y="0"/>
                  </a:lnTo>
                  <a:lnTo>
                    <a:pt x="271703" y="0"/>
                  </a:lnTo>
                  <a:lnTo>
                    <a:pt x="271703" y="18834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3924643" y="7394574"/>
              <a:ext cx="55244" cy="43180"/>
            </a:xfrm>
            <a:custGeom>
              <a:avLst/>
              <a:gdLst/>
              <a:ahLst/>
              <a:cxnLst/>
              <a:rect l="l" t="t" r="r" b="b"/>
              <a:pathLst>
                <a:path w="55245" h="43179">
                  <a:moveTo>
                    <a:pt x="54902" y="0"/>
                  </a:moveTo>
                  <a:lnTo>
                    <a:pt x="0" y="0"/>
                  </a:lnTo>
                  <a:lnTo>
                    <a:pt x="0" y="43141"/>
                  </a:lnTo>
                  <a:lnTo>
                    <a:pt x="54902" y="43141"/>
                  </a:lnTo>
                  <a:lnTo>
                    <a:pt x="5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3852773" y="7328166"/>
              <a:ext cx="282575" cy="245110"/>
            </a:xfrm>
            <a:custGeom>
              <a:avLst/>
              <a:gdLst/>
              <a:ahLst/>
              <a:cxnLst/>
              <a:rect l="l" t="t" r="r" b="b"/>
              <a:pathLst>
                <a:path w="282575" h="245109">
                  <a:moveTo>
                    <a:pt x="126771" y="109550"/>
                  </a:moveTo>
                  <a:lnTo>
                    <a:pt x="71869" y="109550"/>
                  </a:lnTo>
                  <a:lnTo>
                    <a:pt x="71869" y="66408"/>
                  </a:lnTo>
                  <a:lnTo>
                    <a:pt x="126771" y="66408"/>
                  </a:lnTo>
                  <a:lnTo>
                    <a:pt x="126771" y="109550"/>
                  </a:lnTo>
                  <a:close/>
                </a:path>
                <a:path w="282575" h="245109">
                  <a:moveTo>
                    <a:pt x="8966" y="22402"/>
                  </a:moveTo>
                  <a:lnTo>
                    <a:pt x="4000" y="22402"/>
                  </a:lnTo>
                  <a:lnTo>
                    <a:pt x="4000" y="3073"/>
                  </a:lnTo>
                  <a:lnTo>
                    <a:pt x="8966" y="3073"/>
                  </a:lnTo>
                  <a:lnTo>
                    <a:pt x="8966" y="22402"/>
                  </a:lnTo>
                  <a:close/>
                </a:path>
                <a:path w="282575" h="245109">
                  <a:moveTo>
                    <a:pt x="19100" y="22402"/>
                  </a:moveTo>
                  <a:lnTo>
                    <a:pt x="14122" y="22402"/>
                  </a:lnTo>
                  <a:lnTo>
                    <a:pt x="14122" y="3073"/>
                  </a:lnTo>
                  <a:lnTo>
                    <a:pt x="19100" y="3073"/>
                  </a:lnTo>
                  <a:lnTo>
                    <a:pt x="19100" y="22402"/>
                  </a:lnTo>
                  <a:close/>
                </a:path>
                <a:path w="282575" h="245109">
                  <a:moveTo>
                    <a:pt x="186550" y="22402"/>
                  </a:moveTo>
                  <a:lnTo>
                    <a:pt x="181584" y="22402"/>
                  </a:lnTo>
                  <a:lnTo>
                    <a:pt x="181584" y="3073"/>
                  </a:lnTo>
                  <a:lnTo>
                    <a:pt x="186550" y="3073"/>
                  </a:lnTo>
                  <a:lnTo>
                    <a:pt x="186550" y="22402"/>
                  </a:lnTo>
                  <a:close/>
                </a:path>
                <a:path w="282575" h="245109">
                  <a:moveTo>
                    <a:pt x="196507" y="22402"/>
                  </a:moveTo>
                  <a:lnTo>
                    <a:pt x="191528" y="22402"/>
                  </a:lnTo>
                  <a:lnTo>
                    <a:pt x="191528" y="3073"/>
                  </a:lnTo>
                  <a:lnTo>
                    <a:pt x="196507" y="3073"/>
                  </a:lnTo>
                  <a:lnTo>
                    <a:pt x="196507" y="22402"/>
                  </a:lnTo>
                  <a:close/>
                </a:path>
                <a:path w="282575" h="245109">
                  <a:moveTo>
                    <a:pt x="206463" y="22402"/>
                  </a:moveTo>
                  <a:lnTo>
                    <a:pt x="201485" y="22402"/>
                  </a:lnTo>
                  <a:lnTo>
                    <a:pt x="201485" y="3073"/>
                  </a:lnTo>
                  <a:lnTo>
                    <a:pt x="206463" y="3073"/>
                  </a:lnTo>
                  <a:lnTo>
                    <a:pt x="206463" y="22402"/>
                  </a:lnTo>
                  <a:close/>
                </a:path>
                <a:path w="282575" h="245109">
                  <a:moveTo>
                    <a:pt x="216408" y="22402"/>
                  </a:moveTo>
                  <a:lnTo>
                    <a:pt x="211429" y="22402"/>
                  </a:lnTo>
                  <a:lnTo>
                    <a:pt x="211429" y="3073"/>
                  </a:lnTo>
                  <a:lnTo>
                    <a:pt x="216408" y="3073"/>
                  </a:lnTo>
                  <a:lnTo>
                    <a:pt x="216408" y="22402"/>
                  </a:lnTo>
                  <a:close/>
                </a:path>
                <a:path w="282575" h="245109">
                  <a:moveTo>
                    <a:pt x="226428" y="22402"/>
                  </a:moveTo>
                  <a:lnTo>
                    <a:pt x="221449" y="22402"/>
                  </a:lnTo>
                  <a:lnTo>
                    <a:pt x="221449" y="3073"/>
                  </a:lnTo>
                  <a:lnTo>
                    <a:pt x="226428" y="3073"/>
                  </a:lnTo>
                  <a:lnTo>
                    <a:pt x="226428" y="22402"/>
                  </a:lnTo>
                  <a:close/>
                </a:path>
                <a:path w="282575" h="245109">
                  <a:moveTo>
                    <a:pt x="236372" y="22402"/>
                  </a:moveTo>
                  <a:lnTo>
                    <a:pt x="231406" y="22402"/>
                  </a:lnTo>
                  <a:lnTo>
                    <a:pt x="231406" y="3073"/>
                  </a:lnTo>
                  <a:lnTo>
                    <a:pt x="236372" y="3073"/>
                  </a:lnTo>
                  <a:lnTo>
                    <a:pt x="236372" y="22402"/>
                  </a:lnTo>
                  <a:close/>
                </a:path>
                <a:path w="282575" h="245109">
                  <a:moveTo>
                    <a:pt x="246329" y="22402"/>
                  </a:moveTo>
                  <a:lnTo>
                    <a:pt x="241363" y="22402"/>
                  </a:lnTo>
                  <a:lnTo>
                    <a:pt x="241363" y="3073"/>
                  </a:lnTo>
                  <a:lnTo>
                    <a:pt x="246329" y="3073"/>
                  </a:lnTo>
                  <a:lnTo>
                    <a:pt x="246329" y="22402"/>
                  </a:lnTo>
                  <a:close/>
                </a:path>
                <a:path w="282575" h="245109">
                  <a:moveTo>
                    <a:pt x="256298" y="22402"/>
                  </a:moveTo>
                  <a:lnTo>
                    <a:pt x="251307" y="22402"/>
                  </a:lnTo>
                  <a:lnTo>
                    <a:pt x="251307" y="3073"/>
                  </a:lnTo>
                  <a:lnTo>
                    <a:pt x="256298" y="3073"/>
                  </a:lnTo>
                  <a:lnTo>
                    <a:pt x="256298" y="22402"/>
                  </a:lnTo>
                  <a:close/>
                </a:path>
                <a:path w="282575" h="245109">
                  <a:moveTo>
                    <a:pt x="266242" y="22402"/>
                  </a:moveTo>
                  <a:lnTo>
                    <a:pt x="261264" y="22402"/>
                  </a:lnTo>
                  <a:lnTo>
                    <a:pt x="261264" y="3073"/>
                  </a:lnTo>
                  <a:lnTo>
                    <a:pt x="266242" y="3073"/>
                  </a:lnTo>
                  <a:lnTo>
                    <a:pt x="266242" y="22402"/>
                  </a:lnTo>
                  <a:close/>
                </a:path>
                <a:path w="282575" h="245109">
                  <a:moveTo>
                    <a:pt x="276186" y="22402"/>
                  </a:moveTo>
                  <a:lnTo>
                    <a:pt x="271195" y="22402"/>
                  </a:lnTo>
                  <a:lnTo>
                    <a:pt x="271195" y="3073"/>
                  </a:lnTo>
                  <a:lnTo>
                    <a:pt x="276186" y="3073"/>
                  </a:lnTo>
                  <a:lnTo>
                    <a:pt x="276186" y="22402"/>
                  </a:lnTo>
                  <a:close/>
                </a:path>
                <a:path w="282575" h="245109">
                  <a:moveTo>
                    <a:pt x="99529" y="25019"/>
                  </a:moveTo>
                  <a:lnTo>
                    <a:pt x="24574" y="25019"/>
                  </a:lnTo>
                  <a:lnTo>
                    <a:pt x="24574" y="0"/>
                  </a:lnTo>
                  <a:lnTo>
                    <a:pt x="99529" y="0"/>
                  </a:lnTo>
                  <a:lnTo>
                    <a:pt x="99529" y="25019"/>
                  </a:lnTo>
                  <a:close/>
                </a:path>
                <a:path w="282575" h="245109">
                  <a:moveTo>
                    <a:pt x="174180" y="25019"/>
                  </a:moveTo>
                  <a:lnTo>
                    <a:pt x="99529" y="25019"/>
                  </a:lnTo>
                  <a:lnTo>
                    <a:pt x="99529" y="139"/>
                  </a:lnTo>
                  <a:lnTo>
                    <a:pt x="174180" y="139"/>
                  </a:lnTo>
                  <a:lnTo>
                    <a:pt x="174180" y="25019"/>
                  </a:lnTo>
                  <a:close/>
                </a:path>
                <a:path w="282575" h="245109">
                  <a:moveTo>
                    <a:pt x="36537" y="12649"/>
                  </a:moveTo>
                  <a:lnTo>
                    <a:pt x="36537" y="15189"/>
                  </a:lnTo>
                  <a:lnTo>
                    <a:pt x="34493" y="17259"/>
                  </a:lnTo>
                  <a:lnTo>
                    <a:pt x="31940" y="17259"/>
                  </a:lnTo>
                  <a:lnTo>
                    <a:pt x="29387" y="17259"/>
                  </a:lnTo>
                  <a:lnTo>
                    <a:pt x="27330" y="15189"/>
                  </a:lnTo>
                  <a:lnTo>
                    <a:pt x="27330" y="12649"/>
                  </a:lnTo>
                  <a:lnTo>
                    <a:pt x="27330" y="10109"/>
                  </a:lnTo>
                  <a:lnTo>
                    <a:pt x="29387" y="8051"/>
                  </a:lnTo>
                  <a:lnTo>
                    <a:pt x="31940" y="8051"/>
                  </a:lnTo>
                  <a:lnTo>
                    <a:pt x="34493" y="8051"/>
                  </a:lnTo>
                  <a:lnTo>
                    <a:pt x="36537" y="10109"/>
                  </a:lnTo>
                  <a:lnTo>
                    <a:pt x="36537" y="12649"/>
                  </a:lnTo>
                  <a:close/>
                </a:path>
                <a:path w="282575" h="245109">
                  <a:moveTo>
                    <a:pt x="48526" y="12649"/>
                  </a:moveTo>
                  <a:lnTo>
                    <a:pt x="48526" y="15189"/>
                  </a:lnTo>
                  <a:lnTo>
                    <a:pt x="46469" y="17259"/>
                  </a:lnTo>
                  <a:lnTo>
                    <a:pt x="43916" y="17259"/>
                  </a:lnTo>
                  <a:lnTo>
                    <a:pt x="41389" y="17259"/>
                  </a:lnTo>
                  <a:lnTo>
                    <a:pt x="39306" y="15189"/>
                  </a:lnTo>
                  <a:lnTo>
                    <a:pt x="39306" y="12649"/>
                  </a:lnTo>
                  <a:lnTo>
                    <a:pt x="39306" y="10109"/>
                  </a:lnTo>
                  <a:lnTo>
                    <a:pt x="41389" y="8051"/>
                  </a:lnTo>
                  <a:lnTo>
                    <a:pt x="43916" y="8051"/>
                  </a:lnTo>
                  <a:lnTo>
                    <a:pt x="46469" y="8051"/>
                  </a:lnTo>
                  <a:lnTo>
                    <a:pt x="48526" y="10109"/>
                  </a:lnTo>
                  <a:lnTo>
                    <a:pt x="48526" y="12649"/>
                  </a:lnTo>
                  <a:close/>
                </a:path>
                <a:path w="282575" h="245109">
                  <a:moveTo>
                    <a:pt x="60515" y="12649"/>
                  </a:moveTo>
                  <a:lnTo>
                    <a:pt x="60515" y="15189"/>
                  </a:lnTo>
                  <a:lnTo>
                    <a:pt x="58445" y="17259"/>
                  </a:lnTo>
                  <a:lnTo>
                    <a:pt x="55905" y="17259"/>
                  </a:lnTo>
                  <a:lnTo>
                    <a:pt x="53365" y="17259"/>
                  </a:lnTo>
                  <a:lnTo>
                    <a:pt x="51295" y="15189"/>
                  </a:lnTo>
                  <a:lnTo>
                    <a:pt x="51295" y="12649"/>
                  </a:lnTo>
                  <a:lnTo>
                    <a:pt x="51295" y="10109"/>
                  </a:lnTo>
                  <a:lnTo>
                    <a:pt x="53365" y="8051"/>
                  </a:lnTo>
                  <a:lnTo>
                    <a:pt x="55905" y="8051"/>
                  </a:lnTo>
                  <a:lnTo>
                    <a:pt x="58445" y="8051"/>
                  </a:lnTo>
                  <a:lnTo>
                    <a:pt x="60515" y="10109"/>
                  </a:lnTo>
                  <a:lnTo>
                    <a:pt x="60515" y="12649"/>
                  </a:lnTo>
                  <a:close/>
                </a:path>
                <a:path w="282575" h="245109">
                  <a:moveTo>
                    <a:pt x="72491" y="12649"/>
                  </a:moveTo>
                  <a:lnTo>
                    <a:pt x="72491" y="15189"/>
                  </a:lnTo>
                  <a:lnTo>
                    <a:pt x="70434" y="17259"/>
                  </a:lnTo>
                  <a:lnTo>
                    <a:pt x="67881" y="17259"/>
                  </a:lnTo>
                  <a:lnTo>
                    <a:pt x="65328" y="17259"/>
                  </a:lnTo>
                  <a:lnTo>
                    <a:pt x="63271" y="15189"/>
                  </a:lnTo>
                  <a:lnTo>
                    <a:pt x="63271" y="12649"/>
                  </a:lnTo>
                  <a:lnTo>
                    <a:pt x="63271" y="10109"/>
                  </a:lnTo>
                  <a:lnTo>
                    <a:pt x="65328" y="8051"/>
                  </a:lnTo>
                  <a:lnTo>
                    <a:pt x="67881" y="8051"/>
                  </a:lnTo>
                  <a:lnTo>
                    <a:pt x="70434" y="8051"/>
                  </a:lnTo>
                  <a:lnTo>
                    <a:pt x="72491" y="10109"/>
                  </a:lnTo>
                  <a:lnTo>
                    <a:pt x="72491" y="12649"/>
                  </a:lnTo>
                  <a:close/>
                </a:path>
                <a:path w="282575" h="245109">
                  <a:moveTo>
                    <a:pt x="84480" y="12649"/>
                  </a:moveTo>
                  <a:lnTo>
                    <a:pt x="84480" y="15189"/>
                  </a:lnTo>
                  <a:lnTo>
                    <a:pt x="82423" y="17259"/>
                  </a:lnTo>
                  <a:lnTo>
                    <a:pt x="79870" y="17259"/>
                  </a:lnTo>
                  <a:lnTo>
                    <a:pt x="77317" y="17259"/>
                  </a:lnTo>
                  <a:lnTo>
                    <a:pt x="75260" y="15189"/>
                  </a:lnTo>
                  <a:lnTo>
                    <a:pt x="75260" y="12649"/>
                  </a:lnTo>
                  <a:lnTo>
                    <a:pt x="75260" y="10109"/>
                  </a:lnTo>
                  <a:lnTo>
                    <a:pt x="77317" y="8051"/>
                  </a:lnTo>
                  <a:lnTo>
                    <a:pt x="79870" y="8051"/>
                  </a:lnTo>
                  <a:lnTo>
                    <a:pt x="82423" y="8051"/>
                  </a:lnTo>
                  <a:lnTo>
                    <a:pt x="84480" y="10109"/>
                  </a:lnTo>
                  <a:lnTo>
                    <a:pt x="84480" y="12649"/>
                  </a:lnTo>
                  <a:close/>
                </a:path>
                <a:path w="282575" h="245109">
                  <a:moveTo>
                    <a:pt x="96456" y="12649"/>
                  </a:moveTo>
                  <a:lnTo>
                    <a:pt x="96456" y="15189"/>
                  </a:lnTo>
                  <a:lnTo>
                    <a:pt x="94399" y="17259"/>
                  </a:lnTo>
                  <a:lnTo>
                    <a:pt x="91846" y="17259"/>
                  </a:lnTo>
                  <a:lnTo>
                    <a:pt x="89306" y="17259"/>
                  </a:lnTo>
                  <a:lnTo>
                    <a:pt x="87249" y="15189"/>
                  </a:lnTo>
                  <a:lnTo>
                    <a:pt x="87249" y="12649"/>
                  </a:lnTo>
                  <a:lnTo>
                    <a:pt x="87249" y="10109"/>
                  </a:lnTo>
                  <a:lnTo>
                    <a:pt x="89306" y="8051"/>
                  </a:lnTo>
                  <a:lnTo>
                    <a:pt x="91846" y="8051"/>
                  </a:lnTo>
                  <a:lnTo>
                    <a:pt x="94399" y="8051"/>
                  </a:lnTo>
                  <a:lnTo>
                    <a:pt x="96456" y="10109"/>
                  </a:lnTo>
                  <a:lnTo>
                    <a:pt x="96456" y="12649"/>
                  </a:lnTo>
                  <a:close/>
                </a:path>
                <a:path w="282575" h="245109">
                  <a:moveTo>
                    <a:pt x="111582" y="12649"/>
                  </a:moveTo>
                  <a:lnTo>
                    <a:pt x="111582" y="15189"/>
                  </a:lnTo>
                  <a:lnTo>
                    <a:pt x="109512" y="17259"/>
                  </a:lnTo>
                  <a:lnTo>
                    <a:pt x="106972" y="17259"/>
                  </a:lnTo>
                  <a:lnTo>
                    <a:pt x="104432" y="17259"/>
                  </a:lnTo>
                  <a:lnTo>
                    <a:pt x="102362" y="15189"/>
                  </a:lnTo>
                  <a:lnTo>
                    <a:pt x="102362" y="12649"/>
                  </a:lnTo>
                  <a:lnTo>
                    <a:pt x="102362" y="10109"/>
                  </a:lnTo>
                  <a:lnTo>
                    <a:pt x="104432" y="8051"/>
                  </a:lnTo>
                  <a:lnTo>
                    <a:pt x="106972" y="8051"/>
                  </a:lnTo>
                  <a:lnTo>
                    <a:pt x="109512" y="8051"/>
                  </a:lnTo>
                  <a:lnTo>
                    <a:pt x="111582" y="10109"/>
                  </a:lnTo>
                  <a:lnTo>
                    <a:pt x="111582" y="12649"/>
                  </a:lnTo>
                  <a:close/>
                </a:path>
                <a:path w="282575" h="245109">
                  <a:moveTo>
                    <a:pt x="123558" y="12649"/>
                  </a:moveTo>
                  <a:lnTo>
                    <a:pt x="123558" y="15189"/>
                  </a:lnTo>
                  <a:lnTo>
                    <a:pt x="121488" y="17259"/>
                  </a:lnTo>
                  <a:lnTo>
                    <a:pt x="118960" y="17259"/>
                  </a:lnTo>
                  <a:lnTo>
                    <a:pt x="116408" y="17259"/>
                  </a:lnTo>
                  <a:lnTo>
                    <a:pt x="114350" y="15189"/>
                  </a:lnTo>
                  <a:lnTo>
                    <a:pt x="114350" y="12649"/>
                  </a:lnTo>
                  <a:lnTo>
                    <a:pt x="114350" y="10109"/>
                  </a:lnTo>
                  <a:lnTo>
                    <a:pt x="116408" y="8051"/>
                  </a:lnTo>
                  <a:lnTo>
                    <a:pt x="118960" y="8051"/>
                  </a:lnTo>
                  <a:lnTo>
                    <a:pt x="121488" y="8051"/>
                  </a:lnTo>
                  <a:lnTo>
                    <a:pt x="123558" y="10109"/>
                  </a:lnTo>
                  <a:lnTo>
                    <a:pt x="123558" y="12649"/>
                  </a:lnTo>
                  <a:close/>
                </a:path>
                <a:path w="282575" h="245109">
                  <a:moveTo>
                    <a:pt x="135547" y="12649"/>
                  </a:moveTo>
                  <a:lnTo>
                    <a:pt x="135547" y="15189"/>
                  </a:lnTo>
                  <a:lnTo>
                    <a:pt x="133476" y="17259"/>
                  </a:lnTo>
                  <a:lnTo>
                    <a:pt x="130937" y="17259"/>
                  </a:lnTo>
                  <a:lnTo>
                    <a:pt x="128384" y="17259"/>
                  </a:lnTo>
                  <a:lnTo>
                    <a:pt x="126339" y="15189"/>
                  </a:lnTo>
                  <a:lnTo>
                    <a:pt x="126339" y="12649"/>
                  </a:lnTo>
                  <a:lnTo>
                    <a:pt x="126339" y="10109"/>
                  </a:lnTo>
                  <a:lnTo>
                    <a:pt x="128384" y="8051"/>
                  </a:lnTo>
                  <a:lnTo>
                    <a:pt x="130937" y="8051"/>
                  </a:lnTo>
                  <a:lnTo>
                    <a:pt x="133476" y="8051"/>
                  </a:lnTo>
                  <a:lnTo>
                    <a:pt x="135547" y="10109"/>
                  </a:lnTo>
                  <a:lnTo>
                    <a:pt x="135547" y="12649"/>
                  </a:lnTo>
                  <a:close/>
                </a:path>
                <a:path w="282575" h="245109">
                  <a:moveTo>
                    <a:pt x="147523" y="12649"/>
                  </a:moveTo>
                  <a:lnTo>
                    <a:pt x="147523" y="15189"/>
                  </a:lnTo>
                  <a:lnTo>
                    <a:pt x="145465" y="17259"/>
                  </a:lnTo>
                  <a:lnTo>
                    <a:pt x="142913" y="17259"/>
                  </a:lnTo>
                  <a:lnTo>
                    <a:pt x="140360" y="17259"/>
                  </a:lnTo>
                  <a:lnTo>
                    <a:pt x="138315" y="15189"/>
                  </a:lnTo>
                  <a:lnTo>
                    <a:pt x="138315" y="12649"/>
                  </a:lnTo>
                  <a:lnTo>
                    <a:pt x="138315" y="10109"/>
                  </a:lnTo>
                  <a:lnTo>
                    <a:pt x="140360" y="8051"/>
                  </a:lnTo>
                  <a:lnTo>
                    <a:pt x="142913" y="8051"/>
                  </a:lnTo>
                  <a:lnTo>
                    <a:pt x="145465" y="8051"/>
                  </a:lnTo>
                  <a:lnTo>
                    <a:pt x="147523" y="10109"/>
                  </a:lnTo>
                  <a:lnTo>
                    <a:pt x="147523" y="12649"/>
                  </a:lnTo>
                  <a:close/>
                </a:path>
                <a:path w="282575" h="245109">
                  <a:moveTo>
                    <a:pt x="159512" y="12649"/>
                  </a:moveTo>
                  <a:lnTo>
                    <a:pt x="159512" y="15189"/>
                  </a:lnTo>
                  <a:lnTo>
                    <a:pt x="157441" y="17259"/>
                  </a:lnTo>
                  <a:lnTo>
                    <a:pt x="154914" y="17259"/>
                  </a:lnTo>
                  <a:lnTo>
                    <a:pt x="152361" y="17259"/>
                  </a:lnTo>
                  <a:lnTo>
                    <a:pt x="150291" y="15189"/>
                  </a:lnTo>
                  <a:lnTo>
                    <a:pt x="150291" y="12649"/>
                  </a:lnTo>
                  <a:lnTo>
                    <a:pt x="150291" y="10109"/>
                  </a:lnTo>
                  <a:lnTo>
                    <a:pt x="152361" y="8051"/>
                  </a:lnTo>
                  <a:lnTo>
                    <a:pt x="154914" y="8051"/>
                  </a:lnTo>
                  <a:lnTo>
                    <a:pt x="157441" y="8051"/>
                  </a:lnTo>
                  <a:lnTo>
                    <a:pt x="159512" y="10109"/>
                  </a:lnTo>
                  <a:lnTo>
                    <a:pt x="159512" y="12649"/>
                  </a:lnTo>
                  <a:close/>
                </a:path>
                <a:path w="282575" h="245109">
                  <a:moveTo>
                    <a:pt x="171488" y="12649"/>
                  </a:moveTo>
                  <a:lnTo>
                    <a:pt x="171488" y="15189"/>
                  </a:lnTo>
                  <a:lnTo>
                    <a:pt x="169430" y="17259"/>
                  </a:lnTo>
                  <a:lnTo>
                    <a:pt x="166890" y="17259"/>
                  </a:lnTo>
                  <a:lnTo>
                    <a:pt x="164337" y="17259"/>
                  </a:lnTo>
                  <a:lnTo>
                    <a:pt x="162267" y="15189"/>
                  </a:lnTo>
                  <a:lnTo>
                    <a:pt x="162267" y="12649"/>
                  </a:lnTo>
                  <a:lnTo>
                    <a:pt x="162267" y="10109"/>
                  </a:lnTo>
                  <a:lnTo>
                    <a:pt x="164337" y="8051"/>
                  </a:lnTo>
                  <a:lnTo>
                    <a:pt x="166890" y="8051"/>
                  </a:lnTo>
                  <a:lnTo>
                    <a:pt x="169430" y="8051"/>
                  </a:lnTo>
                  <a:lnTo>
                    <a:pt x="171488" y="10109"/>
                  </a:lnTo>
                  <a:lnTo>
                    <a:pt x="171488" y="12649"/>
                  </a:lnTo>
                  <a:close/>
                </a:path>
                <a:path w="282575" h="245109">
                  <a:moveTo>
                    <a:pt x="0" y="25019"/>
                  </a:moveTo>
                  <a:lnTo>
                    <a:pt x="281990" y="25019"/>
                  </a:lnTo>
                </a:path>
                <a:path w="282575" h="245109">
                  <a:moveTo>
                    <a:pt x="8966" y="222465"/>
                  </a:moveTo>
                  <a:lnTo>
                    <a:pt x="4000" y="222465"/>
                  </a:lnTo>
                  <a:lnTo>
                    <a:pt x="4000" y="241795"/>
                  </a:lnTo>
                  <a:lnTo>
                    <a:pt x="8966" y="241795"/>
                  </a:lnTo>
                  <a:lnTo>
                    <a:pt x="8966" y="222465"/>
                  </a:lnTo>
                  <a:close/>
                </a:path>
                <a:path w="282575" h="245109">
                  <a:moveTo>
                    <a:pt x="19100" y="222465"/>
                  </a:moveTo>
                  <a:lnTo>
                    <a:pt x="14122" y="222465"/>
                  </a:lnTo>
                  <a:lnTo>
                    <a:pt x="14122" y="241795"/>
                  </a:lnTo>
                  <a:lnTo>
                    <a:pt x="19100" y="241795"/>
                  </a:lnTo>
                  <a:lnTo>
                    <a:pt x="19100" y="222465"/>
                  </a:lnTo>
                  <a:close/>
                </a:path>
                <a:path w="282575" h="245109">
                  <a:moveTo>
                    <a:pt x="186550" y="222465"/>
                  </a:moveTo>
                  <a:lnTo>
                    <a:pt x="181584" y="222465"/>
                  </a:lnTo>
                  <a:lnTo>
                    <a:pt x="181584" y="241795"/>
                  </a:lnTo>
                  <a:lnTo>
                    <a:pt x="186550" y="241795"/>
                  </a:lnTo>
                  <a:lnTo>
                    <a:pt x="186550" y="222465"/>
                  </a:lnTo>
                  <a:close/>
                </a:path>
                <a:path w="282575" h="245109">
                  <a:moveTo>
                    <a:pt x="196507" y="222465"/>
                  </a:moveTo>
                  <a:lnTo>
                    <a:pt x="191528" y="222465"/>
                  </a:lnTo>
                  <a:lnTo>
                    <a:pt x="191528" y="241795"/>
                  </a:lnTo>
                  <a:lnTo>
                    <a:pt x="196507" y="241795"/>
                  </a:lnTo>
                  <a:lnTo>
                    <a:pt x="196507" y="222465"/>
                  </a:lnTo>
                  <a:close/>
                </a:path>
                <a:path w="282575" h="245109">
                  <a:moveTo>
                    <a:pt x="206463" y="222465"/>
                  </a:moveTo>
                  <a:lnTo>
                    <a:pt x="201485" y="222465"/>
                  </a:lnTo>
                  <a:lnTo>
                    <a:pt x="201485" y="241795"/>
                  </a:lnTo>
                  <a:lnTo>
                    <a:pt x="206463" y="241795"/>
                  </a:lnTo>
                  <a:lnTo>
                    <a:pt x="206463" y="222465"/>
                  </a:lnTo>
                  <a:close/>
                </a:path>
                <a:path w="282575" h="245109">
                  <a:moveTo>
                    <a:pt x="216408" y="222465"/>
                  </a:moveTo>
                  <a:lnTo>
                    <a:pt x="211429" y="222465"/>
                  </a:lnTo>
                  <a:lnTo>
                    <a:pt x="211429" y="241795"/>
                  </a:lnTo>
                  <a:lnTo>
                    <a:pt x="216408" y="241795"/>
                  </a:lnTo>
                  <a:lnTo>
                    <a:pt x="216408" y="222465"/>
                  </a:lnTo>
                  <a:close/>
                </a:path>
                <a:path w="282575" h="245109">
                  <a:moveTo>
                    <a:pt x="226428" y="222465"/>
                  </a:moveTo>
                  <a:lnTo>
                    <a:pt x="221449" y="222465"/>
                  </a:lnTo>
                  <a:lnTo>
                    <a:pt x="221449" y="241795"/>
                  </a:lnTo>
                  <a:lnTo>
                    <a:pt x="226428" y="241795"/>
                  </a:lnTo>
                  <a:lnTo>
                    <a:pt x="226428" y="222465"/>
                  </a:lnTo>
                  <a:close/>
                </a:path>
                <a:path w="282575" h="245109">
                  <a:moveTo>
                    <a:pt x="236372" y="222465"/>
                  </a:moveTo>
                  <a:lnTo>
                    <a:pt x="231406" y="222465"/>
                  </a:lnTo>
                  <a:lnTo>
                    <a:pt x="231406" y="241795"/>
                  </a:lnTo>
                  <a:lnTo>
                    <a:pt x="236372" y="241795"/>
                  </a:lnTo>
                  <a:lnTo>
                    <a:pt x="236372" y="222465"/>
                  </a:lnTo>
                  <a:close/>
                </a:path>
                <a:path w="282575" h="245109">
                  <a:moveTo>
                    <a:pt x="246329" y="222465"/>
                  </a:moveTo>
                  <a:lnTo>
                    <a:pt x="241363" y="222465"/>
                  </a:lnTo>
                  <a:lnTo>
                    <a:pt x="241363" y="241795"/>
                  </a:lnTo>
                  <a:lnTo>
                    <a:pt x="246329" y="241795"/>
                  </a:lnTo>
                  <a:lnTo>
                    <a:pt x="246329" y="222465"/>
                  </a:lnTo>
                  <a:close/>
                </a:path>
                <a:path w="282575" h="245109">
                  <a:moveTo>
                    <a:pt x="256298" y="222465"/>
                  </a:moveTo>
                  <a:lnTo>
                    <a:pt x="251307" y="222465"/>
                  </a:lnTo>
                  <a:lnTo>
                    <a:pt x="251307" y="241795"/>
                  </a:lnTo>
                  <a:lnTo>
                    <a:pt x="256298" y="241795"/>
                  </a:lnTo>
                  <a:lnTo>
                    <a:pt x="256298" y="222465"/>
                  </a:lnTo>
                  <a:close/>
                </a:path>
                <a:path w="282575" h="245109">
                  <a:moveTo>
                    <a:pt x="266242" y="222465"/>
                  </a:moveTo>
                  <a:lnTo>
                    <a:pt x="261264" y="222465"/>
                  </a:lnTo>
                  <a:lnTo>
                    <a:pt x="261264" y="241795"/>
                  </a:lnTo>
                  <a:lnTo>
                    <a:pt x="266242" y="241795"/>
                  </a:lnTo>
                  <a:lnTo>
                    <a:pt x="266242" y="222465"/>
                  </a:lnTo>
                  <a:close/>
                </a:path>
                <a:path w="282575" h="245109">
                  <a:moveTo>
                    <a:pt x="276186" y="222465"/>
                  </a:moveTo>
                  <a:lnTo>
                    <a:pt x="271195" y="222465"/>
                  </a:lnTo>
                  <a:lnTo>
                    <a:pt x="271195" y="241795"/>
                  </a:lnTo>
                  <a:lnTo>
                    <a:pt x="276186" y="241795"/>
                  </a:lnTo>
                  <a:lnTo>
                    <a:pt x="276186" y="222465"/>
                  </a:lnTo>
                  <a:close/>
                </a:path>
                <a:path w="282575" h="245109">
                  <a:moveTo>
                    <a:pt x="99529" y="219837"/>
                  </a:moveTo>
                  <a:lnTo>
                    <a:pt x="24574" y="219837"/>
                  </a:lnTo>
                  <a:lnTo>
                    <a:pt x="24574" y="244868"/>
                  </a:lnTo>
                  <a:lnTo>
                    <a:pt x="99529" y="244868"/>
                  </a:lnTo>
                  <a:lnTo>
                    <a:pt x="99529" y="219837"/>
                  </a:lnTo>
                  <a:close/>
                </a:path>
                <a:path w="282575" h="245109">
                  <a:moveTo>
                    <a:pt x="174180" y="219837"/>
                  </a:moveTo>
                  <a:lnTo>
                    <a:pt x="99529" y="219837"/>
                  </a:lnTo>
                  <a:lnTo>
                    <a:pt x="99529" y="244716"/>
                  </a:lnTo>
                  <a:lnTo>
                    <a:pt x="174180" y="244716"/>
                  </a:lnTo>
                  <a:lnTo>
                    <a:pt x="174180" y="219837"/>
                  </a:lnTo>
                  <a:close/>
                </a:path>
                <a:path w="282575" h="245109">
                  <a:moveTo>
                    <a:pt x="36537" y="232206"/>
                  </a:moveTo>
                  <a:lnTo>
                    <a:pt x="36537" y="229666"/>
                  </a:lnTo>
                  <a:lnTo>
                    <a:pt x="34493" y="227609"/>
                  </a:lnTo>
                  <a:lnTo>
                    <a:pt x="31940" y="227609"/>
                  </a:lnTo>
                  <a:lnTo>
                    <a:pt x="29387" y="227609"/>
                  </a:lnTo>
                  <a:lnTo>
                    <a:pt x="27330" y="229666"/>
                  </a:lnTo>
                  <a:lnTo>
                    <a:pt x="27330" y="232206"/>
                  </a:lnTo>
                  <a:lnTo>
                    <a:pt x="27330" y="234759"/>
                  </a:lnTo>
                  <a:lnTo>
                    <a:pt x="29387" y="236816"/>
                  </a:lnTo>
                  <a:lnTo>
                    <a:pt x="31940" y="236816"/>
                  </a:lnTo>
                  <a:lnTo>
                    <a:pt x="34493" y="236816"/>
                  </a:lnTo>
                  <a:lnTo>
                    <a:pt x="36537" y="234759"/>
                  </a:lnTo>
                  <a:lnTo>
                    <a:pt x="36537" y="232206"/>
                  </a:lnTo>
                  <a:close/>
                </a:path>
                <a:path w="282575" h="245109">
                  <a:moveTo>
                    <a:pt x="48526" y="232206"/>
                  </a:moveTo>
                  <a:lnTo>
                    <a:pt x="48526" y="229666"/>
                  </a:lnTo>
                  <a:lnTo>
                    <a:pt x="46469" y="227609"/>
                  </a:lnTo>
                  <a:lnTo>
                    <a:pt x="43916" y="227609"/>
                  </a:lnTo>
                  <a:lnTo>
                    <a:pt x="41389" y="227609"/>
                  </a:lnTo>
                  <a:lnTo>
                    <a:pt x="39306" y="229666"/>
                  </a:lnTo>
                  <a:lnTo>
                    <a:pt x="39306" y="232206"/>
                  </a:lnTo>
                  <a:lnTo>
                    <a:pt x="39306" y="234759"/>
                  </a:lnTo>
                  <a:lnTo>
                    <a:pt x="41389" y="236816"/>
                  </a:lnTo>
                  <a:lnTo>
                    <a:pt x="43916" y="236816"/>
                  </a:lnTo>
                  <a:lnTo>
                    <a:pt x="46469" y="236816"/>
                  </a:lnTo>
                  <a:lnTo>
                    <a:pt x="48526" y="234759"/>
                  </a:lnTo>
                  <a:lnTo>
                    <a:pt x="48526" y="232206"/>
                  </a:lnTo>
                  <a:close/>
                </a:path>
                <a:path w="282575" h="245109">
                  <a:moveTo>
                    <a:pt x="60515" y="232206"/>
                  </a:moveTo>
                  <a:lnTo>
                    <a:pt x="60515" y="229666"/>
                  </a:lnTo>
                  <a:lnTo>
                    <a:pt x="58445" y="227609"/>
                  </a:lnTo>
                  <a:lnTo>
                    <a:pt x="55905" y="227609"/>
                  </a:lnTo>
                  <a:lnTo>
                    <a:pt x="53365" y="227609"/>
                  </a:lnTo>
                  <a:lnTo>
                    <a:pt x="51295" y="229666"/>
                  </a:lnTo>
                  <a:lnTo>
                    <a:pt x="51295" y="232206"/>
                  </a:lnTo>
                  <a:lnTo>
                    <a:pt x="51295" y="234759"/>
                  </a:lnTo>
                  <a:lnTo>
                    <a:pt x="53365" y="236816"/>
                  </a:lnTo>
                  <a:lnTo>
                    <a:pt x="55905" y="236816"/>
                  </a:lnTo>
                  <a:lnTo>
                    <a:pt x="58445" y="236816"/>
                  </a:lnTo>
                  <a:lnTo>
                    <a:pt x="60515" y="234759"/>
                  </a:lnTo>
                  <a:lnTo>
                    <a:pt x="60515" y="232206"/>
                  </a:lnTo>
                  <a:close/>
                </a:path>
                <a:path w="282575" h="245109">
                  <a:moveTo>
                    <a:pt x="72491" y="232206"/>
                  </a:moveTo>
                  <a:lnTo>
                    <a:pt x="72491" y="229666"/>
                  </a:lnTo>
                  <a:lnTo>
                    <a:pt x="70434" y="227609"/>
                  </a:lnTo>
                  <a:lnTo>
                    <a:pt x="67881" y="227609"/>
                  </a:lnTo>
                  <a:lnTo>
                    <a:pt x="65328" y="227609"/>
                  </a:lnTo>
                  <a:lnTo>
                    <a:pt x="63271" y="229666"/>
                  </a:lnTo>
                  <a:lnTo>
                    <a:pt x="63271" y="232206"/>
                  </a:lnTo>
                  <a:lnTo>
                    <a:pt x="63271" y="234759"/>
                  </a:lnTo>
                  <a:lnTo>
                    <a:pt x="65328" y="236816"/>
                  </a:lnTo>
                  <a:lnTo>
                    <a:pt x="67881" y="236816"/>
                  </a:lnTo>
                  <a:lnTo>
                    <a:pt x="70434" y="236816"/>
                  </a:lnTo>
                  <a:lnTo>
                    <a:pt x="72491" y="234759"/>
                  </a:lnTo>
                  <a:lnTo>
                    <a:pt x="72491" y="232206"/>
                  </a:lnTo>
                  <a:close/>
                </a:path>
                <a:path w="282575" h="245109">
                  <a:moveTo>
                    <a:pt x="84480" y="232206"/>
                  </a:moveTo>
                  <a:lnTo>
                    <a:pt x="84480" y="229666"/>
                  </a:lnTo>
                  <a:lnTo>
                    <a:pt x="82423" y="227609"/>
                  </a:lnTo>
                  <a:lnTo>
                    <a:pt x="79870" y="227609"/>
                  </a:lnTo>
                  <a:lnTo>
                    <a:pt x="77317" y="227609"/>
                  </a:lnTo>
                  <a:lnTo>
                    <a:pt x="75260" y="229666"/>
                  </a:lnTo>
                  <a:lnTo>
                    <a:pt x="75260" y="232206"/>
                  </a:lnTo>
                  <a:lnTo>
                    <a:pt x="75260" y="234759"/>
                  </a:lnTo>
                  <a:lnTo>
                    <a:pt x="77317" y="236816"/>
                  </a:lnTo>
                  <a:lnTo>
                    <a:pt x="79870" y="236816"/>
                  </a:lnTo>
                  <a:lnTo>
                    <a:pt x="82423" y="236816"/>
                  </a:lnTo>
                  <a:lnTo>
                    <a:pt x="84480" y="234759"/>
                  </a:lnTo>
                  <a:lnTo>
                    <a:pt x="84480" y="232206"/>
                  </a:lnTo>
                  <a:close/>
                </a:path>
                <a:path w="282575" h="245109">
                  <a:moveTo>
                    <a:pt x="96456" y="232206"/>
                  </a:moveTo>
                  <a:lnTo>
                    <a:pt x="96456" y="229666"/>
                  </a:lnTo>
                  <a:lnTo>
                    <a:pt x="94399" y="227609"/>
                  </a:lnTo>
                  <a:lnTo>
                    <a:pt x="91846" y="227609"/>
                  </a:lnTo>
                  <a:lnTo>
                    <a:pt x="89306" y="227609"/>
                  </a:lnTo>
                  <a:lnTo>
                    <a:pt x="87249" y="229666"/>
                  </a:lnTo>
                  <a:lnTo>
                    <a:pt x="87249" y="232206"/>
                  </a:lnTo>
                  <a:lnTo>
                    <a:pt x="87249" y="234759"/>
                  </a:lnTo>
                  <a:lnTo>
                    <a:pt x="89306" y="236816"/>
                  </a:lnTo>
                  <a:lnTo>
                    <a:pt x="91846" y="236816"/>
                  </a:lnTo>
                  <a:lnTo>
                    <a:pt x="94399" y="236816"/>
                  </a:lnTo>
                  <a:lnTo>
                    <a:pt x="96456" y="234759"/>
                  </a:lnTo>
                  <a:lnTo>
                    <a:pt x="96456" y="232206"/>
                  </a:lnTo>
                  <a:close/>
                </a:path>
                <a:path w="282575" h="245109">
                  <a:moveTo>
                    <a:pt x="111582" y="232206"/>
                  </a:moveTo>
                  <a:lnTo>
                    <a:pt x="111582" y="229666"/>
                  </a:lnTo>
                  <a:lnTo>
                    <a:pt x="109512" y="227609"/>
                  </a:lnTo>
                  <a:lnTo>
                    <a:pt x="106972" y="227609"/>
                  </a:lnTo>
                  <a:lnTo>
                    <a:pt x="104432" y="227609"/>
                  </a:lnTo>
                  <a:lnTo>
                    <a:pt x="102362" y="229666"/>
                  </a:lnTo>
                  <a:lnTo>
                    <a:pt x="102362" y="232206"/>
                  </a:lnTo>
                  <a:lnTo>
                    <a:pt x="102362" y="234759"/>
                  </a:lnTo>
                  <a:lnTo>
                    <a:pt x="104432" y="236816"/>
                  </a:lnTo>
                  <a:lnTo>
                    <a:pt x="106972" y="236816"/>
                  </a:lnTo>
                  <a:lnTo>
                    <a:pt x="109512" y="236816"/>
                  </a:lnTo>
                  <a:lnTo>
                    <a:pt x="111582" y="234759"/>
                  </a:lnTo>
                  <a:lnTo>
                    <a:pt x="111582" y="232206"/>
                  </a:lnTo>
                  <a:close/>
                </a:path>
                <a:path w="282575" h="245109">
                  <a:moveTo>
                    <a:pt x="123558" y="232206"/>
                  </a:moveTo>
                  <a:lnTo>
                    <a:pt x="123558" y="229666"/>
                  </a:lnTo>
                  <a:lnTo>
                    <a:pt x="121488" y="227609"/>
                  </a:lnTo>
                  <a:lnTo>
                    <a:pt x="118960" y="227609"/>
                  </a:lnTo>
                  <a:lnTo>
                    <a:pt x="116408" y="227609"/>
                  </a:lnTo>
                  <a:lnTo>
                    <a:pt x="114350" y="229666"/>
                  </a:lnTo>
                  <a:lnTo>
                    <a:pt x="114350" y="232206"/>
                  </a:lnTo>
                  <a:lnTo>
                    <a:pt x="114350" y="234759"/>
                  </a:lnTo>
                  <a:lnTo>
                    <a:pt x="116408" y="236816"/>
                  </a:lnTo>
                  <a:lnTo>
                    <a:pt x="118960" y="236816"/>
                  </a:lnTo>
                  <a:lnTo>
                    <a:pt x="121488" y="236816"/>
                  </a:lnTo>
                  <a:lnTo>
                    <a:pt x="123558" y="234759"/>
                  </a:lnTo>
                  <a:lnTo>
                    <a:pt x="123558" y="232206"/>
                  </a:lnTo>
                  <a:close/>
                </a:path>
                <a:path w="282575" h="245109">
                  <a:moveTo>
                    <a:pt x="135547" y="232206"/>
                  </a:moveTo>
                  <a:lnTo>
                    <a:pt x="135547" y="229666"/>
                  </a:lnTo>
                  <a:lnTo>
                    <a:pt x="133476" y="227609"/>
                  </a:lnTo>
                  <a:lnTo>
                    <a:pt x="130937" y="227609"/>
                  </a:lnTo>
                  <a:lnTo>
                    <a:pt x="128384" y="227609"/>
                  </a:lnTo>
                  <a:lnTo>
                    <a:pt x="126339" y="229666"/>
                  </a:lnTo>
                  <a:lnTo>
                    <a:pt x="126339" y="232206"/>
                  </a:lnTo>
                  <a:lnTo>
                    <a:pt x="126339" y="234759"/>
                  </a:lnTo>
                  <a:lnTo>
                    <a:pt x="128384" y="236816"/>
                  </a:lnTo>
                  <a:lnTo>
                    <a:pt x="130937" y="236816"/>
                  </a:lnTo>
                  <a:lnTo>
                    <a:pt x="133476" y="236816"/>
                  </a:lnTo>
                  <a:lnTo>
                    <a:pt x="135547" y="234759"/>
                  </a:lnTo>
                  <a:lnTo>
                    <a:pt x="135547" y="232206"/>
                  </a:lnTo>
                  <a:close/>
                </a:path>
                <a:path w="282575" h="245109">
                  <a:moveTo>
                    <a:pt x="147523" y="232206"/>
                  </a:moveTo>
                  <a:lnTo>
                    <a:pt x="147523" y="229666"/>
                  </a:lnTo>
                  <a:lnTo>
                    <a:pt x="145465" y="227609"/>
                  </a:lnTo>
                  <a:lnTo>
                    <a:pt x="142913" y="227609"/>
                  </a:lnTo>
                  <a:lnTo>
                    <a:pt x="140360" y="227609"/>
                  </a:lnTo>
                  <a:lnTo>
                    <a:pt x="138315" y="229666"/>
                  </a:lnTo>
                  <a:lnTo>
                    <a:pt x="138315" y="232206"/>
                  </a:lnTo>
                  <a:lnTo>
                    <a:pt x="138315" y="234759"/>
                  </a:lnTo>
                  <a:lnTo>
                    <a:pt x="140360" y="236816"/>
                  </a:lnTo>
                  <a:lnTo>
                    <a:pt x="142913" y="236816"/>
                  </a:lnTo>
                  <a:lnTo>
                    <a:pt x="145465" y="236816"/>
                  </a:lnTo>
                  <a:lnTo>
                    <a:pt x="147523" y="234759"/>
                  </a:lnTo>
                  <a:lnTo>
                    <a:pt x="147523" y="232206"/>
                  </a:lnTo>
                  <a:close/>
                </a:path>
                <a:path w="282575" h="245109">
                  <a:moveTo>
                    <a:pt x="159512" y="232206"/>
                  </a:moveTo>
                  <a:lnTo>
                    <a:pt x="159512" y="229666"/>
                  </a:lnTo>
                  <a:lnTo>
                    <a:pt x="157441" y="227609"/>
                  </a:lnTo>
                  <a:lnTo>
                    <a:pt x="154914" y="227609"/>
                  </a:lnTo>
                  <a:lnTo>
                    <a:pt x="152361" y="227609"/>
                  </a:lnTo>
                  <a:lnTo>
                    <a:pt x="150291" y="229666"/>
                  </a:lnTo>
                  <a:lnTo>
                    <a:pt x="150291" y="232206"/>
                  </a:lnTo>
                  <a:lnTo>
                    <a:pt x="150291" y="234759"/>
                  </a:lnTo>
                  <a:lnTo>
                    <a:pt x="152361" y="236816"/>
                  </a:lnTo>
                  <a:lnTo>
                    <a:pt x="154914" y="236816"/>
                  </a:lnTo>
                  <a:lnTo>
                    <a:pt x="157441" y="236816"/>
                  </a:lnTo>
                  <a:lnTo>
                    <a:pt x="159512" y="234759"/>
                  </a:lnTo>
                  <a:lnTo>
                    <a:pt x="159512" y="232206"/>
                  </a:lnTo>
                  <a:close/>
                </a:path>
                <a:path w="282575" h="245109">
                  <a:moveTo>
                    <a:pt x="171488" y="232206"/>
                  </a:moveTo>
                  <a:lnTo>
                    <a:pt x="171488" y="229666"/>
                  </a:lnTo>
                  <a:lnTo>
                    <a:pt x="169430" y="227609"/>
                  </a:lnTo>
                  <a:lnTo>
                    <a:pt x="166890" y="227609"/>
                  </a:lnTo>
                  <a:lnTo>
                    <a:pt x="164337" y="227609"/>
                  </a:lnTo>
                  <a:lnTo>
                    <a:pt x="162267" y="229666"/>
                  </a:lnTo>
                  <a:lnTo>
                    <a:pt x="162267" y="232206"/>
                  </a:lnTo>
                  <a:lnTo>
                    <a:pt x="162267" y="234759"/>
                  </a:lnTo>
                  <a:lnTo>
                    <a:pt x="164337" y="236816"/>
                  </a:lnTo>
                  <a:lnTo>
                    <a:pt x="166890" y="236816"/>
                  </a:lnTo>
                  <a:lnTo>
                    <a:pt x="169430" y="236816"/>
                  </a:lnTo>
                  <a:lnTo>
                    <a:pt x="171488" y="234759"/>
                  </a:lnTo>
                  <a:lnTo>
                    <a:pt x="171488" y="232206"/>
                  </a:lnTo>
                  <a:close/>
                </a:path>
                <a:path w="282575" h="245109">
                  <a:moveTo>
                    <a:pt x="0" y="219837"/>
                  </a:moveTo>
                  <a:lnTo>
                    <a:pt x="281990" y="219837"/>
                  </a:lnTo>
                </a:path>
                <a:path w="282575" h="245109">
                  <a:moveTo>
                    <a:pt x="246951" y="209892"/>
                  </a:moveTo>
                  <a:lnTo>
                    <a:pt x="237007" y="209892"/>
                  </a:lnTo>
                  <a:lnTo>
                    <a:pt x="237007" y="198069"/>
                  </a:lnTo>
                  <a:lnTo>
                    <a:pt x="246951" y="198069"/>
                  </a:lnTo>
                  <a:lnTo>
                    <a:pt x="246951" y="2098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4013301" y="7473581"/>
              <a:ext cx="36195" cy="20320"/>
            </a:xfrm>
            <a:custGeom>
              <a:avLst/>
              <a:gdLst/>
              <a:ahLst/>
              <a:cxnLst/>
              <a:rect l="l" t="t" r="r" b="b"/>
              <a:pathLst>
                <a:path w="36195" h="20320">
                  <a:moveTo>
                    <a:pt x="34099" y="0"/>
                  </a:moveTo>
                  <a:lnTo>
                    <a:pt x="32245" y="0"/>
                  </a:lnTo>
                  <a:lnTo>
                    <a:pt x="1511" y="0"/>
                  </a:lnTo>
                  <a:lnTo>
                    <a:pt x="0" y="1511"/>
                  </a:lnTo>
                  <a:lnTo>
                    <a:pt x="0" y="18389"/>
                  </a:lnTo>
                  <a:lnTo>
                    <a:pt x="1511" y="19913"/>
                  </a:lnTo>
                  <a:lnTo>
                    <a:pt x="34099" y="19913"/>
                  </a:lnTo>
                  <a:lnTo>
                    <a:pt x="35610" y="18389"/>
                  </a:lnTo>
                  <a:lnTo>
                    <a:pt x="35610" y="1511"/>
                  </a:lnTo>
                  <a:lnTo>
                    <a:pt x="3409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4013301" y="7473581"/>
              <a:ext cx="36195" cy="20320"/>
            </a:xfrm>
            <a:custGeom>
              <a:avLst/>
              <a:gdLst/>
              <a:ahLst/>
              <a:cxnLst/>
              <a:rect l="l" t="t" r="r" b="b"/>
              <a:pathLst>
                <a:path w="36195" h="20320">
                  <a:moveTo>
                    <a:pt x="32245" y="0"/>
                  </a:moveTo>
                  <a:lnTo>
                    <a:pt x="34099" y="0"/>
                  </a:lnTo>
                  <a:lnTo>
                    <a:pt x="35610" y="1511"/>
                  </a:lnTo>
                  <a:lnTo>
                    <a:pt x="35610" y="3378"/>
                  </a:lnTo>
                  <a:lnTo>
                    <a:pt x="35610" y="16548"/>
                  </a:lnTo>
                  <a:lnTo>
                    <a:pt x="35610" y="18389"/>
                  </a:lnTo>
                  <a:lnTo>
                    <a:pt x="34099" y="19913"/>
                  </a:lnTo>
                  <a:lnTo>
                    <a:pt x="32245" y="19913"/>
                  </a:lnTo>
                  <a:lnTo>
                    <a:pt x="3365" y="19913"/>
                  </a:lnTo>
                  <a:lnTo>
                    <a:pt x="1511" y="19913"/>
                  </a:lnTo>
                  <a:lnTo>
                    <a:pt x="0" y="18389"/>
                  </a:lnTo>
                  <a:lnTo>
                    <a:pt x="0" y="16548"/>
                  </a:lnTo>
                  <a:lnTo>
                    <a:pt x="0" y="3378"/>
                  </a:lnTo>
                  <a:lnTo>
                    <a:pt x="0" y="1511"/>
                  </a:lnTo>
                  <a:lnTo>
                    <a:pt x="1511" y="0"/>
                  </a:lnTo>
                  <a:lnTo>
                    <a:pt x="3365" y="0"/>
                  </a:lnTo>
                  <a:lnTo>
                    <a:pt x="32245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4012781" y="7473060"/>
              <a:ext cx="36830" cy="20955"/>
            </a:xfrm>
            <a:custGeom>
              <a:avLst/>
              <a:gdLst/>
              <a:ahLst/>
              <a:cxnLst/>
              <a:rect l="l" t="t" r="r" b="b"/>
              <a:pathLst>
                <a:path w="36829" h="20954">
                  <a:moveTo>
                    <a:pt x="34912" y="0"/>
                  </a:moveTo>
                  <a:lnTo>
                    <a:pt x="1752" y="0"/>
                  </a:lnTo>
                  <a:lnTo>
                    <a:pt x="0" y="1765"/>
                  </a:lnTo>
                  <a:lnTo>
                    <a:pt x="0" y="19202"/>
                  </a:lnTo>
                  <a:lnTo>
                    <a:pt x="1752" y="20954"/>
                  </a:lnTo>
                  <a:lnTo>
                    <a:pt x="34912" y="20954"/>
                  </a:lnTo>
                  <a:lnTo>
                    <a:pt x="35958" y="19900"/>
                  </a:lnTo>
                  <a:lnTo>
                    <a:pt x="2324" y="19900"/>
                  </a:lnTo>
                  <a:lnTo>
                    <a:pt x="1041" y="18630"/>
                  </a:lnTo>
                  <a:lnTo>
                    <a:pt x="1041" y="2324"/>
                  </a:lnTo>
                  <a:lnTo>
                    <a:pt x="2324" y="1041"/>
                  </a:lnTo>
                  <a:lnTo>
                    <a:pt x="35938" y="1041"/>
                  </a:lnTo>
                  <a:lnTo>
                    <a:pt x="34912" y="0"/>
                  </a:lnTo>
                  <a:close/>
                </a:path>
                <a:path w="36829" h="20954">
                  <a:moveTo>
                    <a:pt x="35938" y="1041"/>
                  </a:moveTo>
                  <a:lnTo>
                    <a:pt x="34328" y="1041"/>
                  </a:lnTo>
                  <a:lnTo>
                    <a:pt x="35598" y="2324"/>
                  </a:lnTo>
                  <a:lnTo>
                    <a:pt x="35598" y="18630"/>
                  </a:lnTo>
                  <a:lnTo>
                    <a:pt x="34328" y="19900"/>
                  </a:lnTo>
                  <a:lnTo>
                    <a:pt x="35958" y="19900"/>
                  </a:lnTo>
                  <a:lnTo>
                    <a:pt x="36652" y="19202"/>
                  </a:lnTo>
                  <a:lnTo>
                    <a:pt x="36652" y="1765"/>
                  </a:lnTo>
                  <a:lnTo>
                    <a:pt x="35938" y="1041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4012781" y="7473060"/>
              <a:ext cx="36830" cy="20955"/>
            </a:xfrm>
            <a:custGeom>
              <a:avLst/>
              <a:gdLst/>
              <a:ahLst/>
              <a:cxnLst/>
              <a:rect l="l" t="t" r="r" b="b"/>
              <a:pathLst>
                <a:path w="36829" h="20954">
                  <a:moveTo>
                    <a:pt x="3886" y="0"/>
                  </a:moveTo>
                  <a:lnTo>
                    <a:pt x="1752" y="0"/>
                  </a:lnTo>
                  <a:lnTo>
                    <a:pt x="0" y="1765"/>
                  </a:lnTo>
                  <a:lnTo>
                    <a:pt x="0" y="3898"/>
                  </a:lnTo>
                  <a:lnTo>
                    <a:pt x="0" y="17068"/>
                  </a:lnTo>
                  <a:lnTo>
                    <a:pt x="0" y="19202"/>
                  </a:lnTo>
                  <a:lnTo>
                    <a:pt x="1752" y="20954"/>
                  </a:lnTo>
                  <a:lnTo>
                    <a:pt x="3886" y="20954"/>
                  </a:lnTo>
                  <a:lnTo>
                    <a:pt x="32766" y="20954"/>
                  </a:lnTo>
                  <a:lnTo>
                    <a:pt x="34912" y="20954"/>
                  </a:lnTo>
                  <a:lnTo>
                    <a:pt x="36652" y="19202"/>
                  </a:lnTo>
                  <a:lnTo>
                    <a:pt x="36652" y="17068"/>
                  </a:lnTo>
                  <a:lnTo>
                    <a:pt x="36652" y="3898"/>
                  </a:lnTo>
                  <a:lnTo>
                    <a:pt x="36652" y="1765"/>
                  </a:lnTo>
                  <a:lnTo>
                    <a:pt x="34912" y="0"/>
                  </a:lnTo>
                  <a:lnTo>
                    <a:pt x="32766" y="0"/>
                  </a:lnTo>
                  <a:lnTo>
                    <a:pt x="3886" y="0"/>
                  </a:lnTo>
                  <a:close/>
                </a:path>
                <a:path w="36829" h="20954">
                  <a:moveTo>
                    <a:pt x="32766" y="1041"/>
                  </a:moveTo>
                  <a:lnTo>
                    <a:pt x="34328" y="1041"/>
                  </a:lnTo>
                  <a:lnTo>
                    <a:pt x="35598" y="2324"/>
                  </a:lnTo>
                  <a:lnTo>
                    <a:pt x="35598" y="3898"/>
                  </a:lnTo>
                  <a:lnTo>
                    <a:pt x="35598" y="17068"/>
                  </a:lnTo>
                  <a:lnTo>
                    <a:pt x="35598" y="18630"/>
                  </a:lnTo>
                  <a:lnTo>
                    <a:pt x="34328" y="19900"/>
                  </a:lnTo>
                  <a:lnTo>
                    <a:pt x="32766" y="19900"/>
                  </a:lnTo>
                  <a:lnTo>
                    <a:pt x="3886" y="19900"/>
                  </a:lnTo>
                  <a:lnTo>
                    <a:pt x="2324" y="19900"/>
                  </a:lnTo>
                  <a:lnTo>
                    <a:pt x="1041" y="18630"/>
                  </a:lnTo>
                  <a:lnTo>
                    <a:pt x="1041" y="17068"/>
                  </a:lnTo>
                  <a:lnTo>
                    <a:pt x="1041" y="3898"/>
                  </a:lnTo>
                  <a:lnTo>
                    <a:pt x="1041" y="2324"/>
                  </a:lnTo>
                  <a:lnTo>
                    <a:pt x="2324" y="1041"/>
                  </a:lnTo>
                  <a:lnTo>
                    <a:pt x="3886" y="1041"/>
                  </a:lnTo>
                  <a:lnTo>
                    <a:pt x="32766" y="104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4009682" y="7478712"/>
              <a:ext cx="43180" cy="10160"/>
            </a:xfrm>
            <a:custGeom>
              <a:avLst/>
              <a:gdLst/>
              <a:ahLst/>
              <a:cxnLst/>
              <a:rect l="l" t="t" r="r" b="b"/>
              <a:pathLst>
                <a:path w="43179" h="10159">
                  <a:moveTo>
                    <a:pt x="43065" y="0"/>
                  </a:moveTo>
                  <a:lnTo>
                    <a:pt x="0" y="0"/>
                  </a:lnTo>
                  <a:lnTo>
                    <a:pt x="0" y="9626"/>
                  </a:lnTo>
                  <a:lnTo>
                    <a:pt x="43065" y="9626"/>
                  </a:lnTo>
                  <a:lnTo>
                    <a:pt x="4306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4009682" y="7478712"/>
              <a:ext cx="43180" cy="10160"/>
            </a:xfrm>
            <a:custGeom>
              <a:avLst/>
              <a:gdLst/>
              <a:ahLst/>
              <a:cxnLst/>
              <a:rect l="l" t="t" r="r" b="b"/>
              <a:pathLst>
                <a:path w="43179" h="10159">
                  <a:moveTo>
                    <a:pt x="43065" y="0"/>
                  </a:moveTo>
                  <a:lnTo>
                    <a:pt x="43065" y="9626"/>
                  </a:lnTo>
                  <a:lnTo>
                    <a:pt x="0" y="9626"/>
                  </a:lnTo>
                  <a:lnTo>
                    <a:pt x="0" y="0"/>
                  </a:lnTo>
                  <a:lnTo>
                    <a:pt x="43065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4009174" y="7478204"/>
              <a:ext cx="44450" cy="10795"/>
            </a:xfrm>
            <a:custGeom>
              <a:avLst/>
              <a:gdLst/>
              <a:ahLst/>
              <a:cxnLst/>
              <a:rect l="l" t="t" r="r" b="b"/>
              <a:pathLst>
                <a:path w="44450" h="10795">
                  <a:moveTo>
                    <a:pt x="44081" y="0"/>
                  </a:moveTo>
                  <a:lnTo>
                    <a:pt x="0" y="0"/>
                  </a:lnTo>
                  <a:lnTo>
                    <a:pt x="0" y="10655"/>
                  </a:lnTo>
                  <a:lnTo>
                    <a:pt x="44081" y="10655"/>
                  </a:lnTo>
                  <a:lnTo>
                    <a:pt x="44081" y="10134"/>
                  </a:lnTo>
                  <a:lnTo>
                    <a:pt x="1028" y="10134"/>
                  </a:lnTo>
                  <a:lnTo>
                    <a:pt x="508" y="9626"/>
                  </a:lnTo>
                  <a:lnTo>
                    <a:pt x="1028" y="9626"/>
                  </a:lnTo>
                  <a:lnTo>
                    <a:pt x="1028" y="1028"/>
                  </a:lnTo>
                  <a:lnTo>
                    <a:pt x="508" y="1028"/>
                  </a:lnTo>
                  <a:lnTo>
                    <a:pt x="1028" y="507"/>
                  </a:lnTo>
                  <a:lnTo>
                    <a:pt x="44081" y="507"/>
                  </a:lnTo>
                  <a:lnTo>
                    <a:pt x="44081" y="0"/>
                  </a:lnTo>
                  <a:close/>
                </a:path>
                <a:path w="44450" h="10795">
                  <a:moveTo>
                    <a:pt x="1028" y="9626"/>
                  </a:moveTo>
                  <a:lnTo>
                    <a:pt x="508" y="9626"/>
                  </a:lnTo>
                  <a:lnTo>
                    <a:pt x="1028" y="10134"/>
                  </a:lnTo>
                  <a:lnTo>
                    <a:pt x="1028" y="9626"/>
                  </a:lnTo>
                  <a:close/>
                </a:path>
                <a:path w="44450" h="10795">
                  <a:moveTo>
                    <a:pt x="43052" y="9626"/>
                  </a:moveTo>
                  <a:lnTo>
                    <a:pt x="1028" y="9626"/>
                  </a:lnTo>
                  <a:lnTo>
                    <a:pt x="1028" y="10134"/>
                  </a:lnTo>
                  <a:lnTo>
                    <a:pt x="43052" y="10134"/>
                  </a:lnTo>
                  <a:lnTo>
                    <a:pt x="43052" y="9626"/>
                  </a:lnTo>
                  <a:close/>
                </a:path>
                <a:path w="44450" h="10795">
                  <a:moveTo>
                    <a:pt x="43052" y="507"/>
                  </a:moveTo>
                  <a:lnTo>
                    <a:pt x="43052" y="10134"/>
                  </a:lnTo>
                  <a:lnTo>
                    <a:pt x="43573" y="9626"/>
                  </a:lnTo>
                  <a:lnTo>
                    <a:pt x="44081" y="9626"/>
                  </a:lnTo>
                  <a:lnTo>
                    <a:pt x="44081" y="1028"/>
                  </a:lnTo>
                  <a:lnTo>
                    <a:pt x="43573" y="1028"/>
                  </a:lnTo>
                  <a:lnTo>
                    <a:pt x="43052" y="507"/>
                  </a:lnTo>
                  <a:close/>
                </a:path>
                <a:path w="44450" h="10795">
                  <a:moveTo>
                    <a:pt x="44081" y="9626"/>
                  </a:moveTo>
                  <a:lnTo>
                    <a:pt x="43573" y="9626"/>
                  </a:lnTo>
                  <a:lnTo>
                    <a:pt x="43052" y="10134"/>
                  </a:lnTo>
                  <a:lnTo>
                    <a:pt x="44081" y="10134"/>
                  </a:lnTo>
                  <a:lnTo>
                    <a:pt x="44081" y="9626"/>
                  </a:lnTo>
                  <a:close/>
                </a:path>
                <a:path w="44450" h="10795">
                  <a:moveTo>
                    <a:pt x="1028" y="507"/>
                  </a:moveTo>
                  <a:lnTo>
                    <a:pt x="508" y="1028"/>
                  </a:lnTo>
                  <a:lnTo>
                    <a:pt x="1028" y="1028"/>
                  </a:lnTo>
                  <a:lnTo>
                    <a:pt x="1028" y="507"/>
                  </a:lnTo>
                  <a:close/>
                </a:path>
                <a:path w="44450" h="10795">
                  <a:moveTo>
                    <a:pt x="43052" y="507"/>
                  </a:moveTo>
                  <a:lnTo>
                    <a:pt x="1028" y="507"/>
                  </a:lnTo>
                  <a:lnTo>
                    <a:pt x="1028" y="1028"/>
                  </a:lnTo>
                  <a:lnTo>
                    <a:pt x="43052" y="1028"/>
                  </a:lnTo>
                  <a:lnTo>
                    <a:pt x="43052" y="507"/>
                  </a:lnTo>
                  <a:close/>
                </a:path>
                <a:path w="44450" h="10795">
                  <a:moveTo>
                    <a:pt x="44081" y="507"/>
                  </a:moveTo>
                  <a:lnTo>
                    <a:pt x="43052" y="507"/>
                  </a:lnTo>
                  <a:lnTo>
                    <a:pt x="43573" y="1028"/>
                  </a:lnTo>
                  <a:lnTo>
                    <a:pt x="44081" y="1028"/>
                  </a:lnTo>
                  <a:lnTo>
                    <a:pt x="44081" y="507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4009174" y="7478204"/>
              <a:ext cx="44450" cy="10795"/>
            </a:xfrm>
            <a:custGeom>
              <a:avLst/>
              <a:gdLst/>
              <a:ahLst/>
              <a:cxnLst/>
              <a:rect l="l" t="t" r="r" b="b"/>
              <a:pathLst>
                <a:path w="44450" h="10795">
                  <a:moveTo>
                    <a:pt x="0" y="507"/>
                  </a:moveTo>
                  <a:lnTo>
                    <a:pt x="0" y="10134"/>
                  </a:lnTo>
                  <a:lnTo>
                    <a:pt x="0" y="10655"/>
                  </a:lnTo>
                  <a:lnTo>
                    <a:pt x="508" y="10655"/>
                  </a:lnTo>
                  <a:lnTo>
                    <a:pt x="43573" y="10655"/>
                  </a:lnTo>
                  <a:lnTo>
                    <a:pt x="44081" y="10655"/>
                  </a:lnTo>
                  <a:lnTo>
                    <a:pt x="44081" y="10134"/>
                  </a:lnTo>
                  <a:lnTo>
                    <a:pt x="44081" y="507"/>
                  </a:lnTo>
                  <a:lnTo>
                    <a:pt x="44081" y="0"/>
                  </a:lnTo>
                  <a:lnTo>
                    <a:pt x="43573" y="0"/>
                  </a:lnTo>
                  <a:lnTo>
                    <a:pt x="508" y="0"/>
                  </a:lnTo>
                  <a:lnTo>
                    <a:pt x="0" y="0"/>
                  </a:lnTo>
                  <a:lnTo>
                    <a:pt x="0" y="507"/>
                  </a:lnTo>
                  <a:close/>
                </a:path>
                <a:path w="44450" h="10795">
                  <a:moveTo>
                    <a:pt x="43052" y="507"/>
                  </a:moveTo>
                  <a:lnTo>
                    <a:pt x="43052" y="10134"/>
                  </a:lnTo>
                  <a:lnTo>
                    <a:pt x="43573" y="9626"/>
                  </a:lnTo>
                  <a:lnTo>
                    <a:pt x="508" y="9626"/>
                  </a:lnTo>
                  <a:lnTo>
                    <a:pt x="1028" y="10134"/>
                  </a:lnTo>
                  <a:lnTo>
                    <a:pt x="1028" y="507"/>
                  </a:lnTo>
                  <a:lnTo>
                    <a:pt x="508" y="1028"/>
                  </a:lnTo>
                  <a:lnTo>
                    <a:pt x="43573" y="1028"/>
                  </a:lnTo>
                  <a:lnTo>
                    <a:pt x="43052" y="50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4020223" y="7478712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59">
                  <a:moveTo>
                    <a:pt x="0" y="0"/>
                  </a:moveTo>
                  <a:lnTo>
                    <a:pt x="0" y="9626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4020223" y="7478712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59">
                  <a:moveTo>
                    <a:pt x="0" y="962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4019689" y="7478204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812" y="0"/>
                  </a:moveTo>
                  <a:lnTo>
                    <a:pt x="241" y="0"/>
                  </a:lnTo>
                  <a:lnTo>
                    <a:pt x="0" y="228"/>
                  </a:lnTo>
                  <a:lnTo>
                    <a:pt x="0" y="10439"/>
                  </a:lnTo>
                  <a:lnTo>
                    <a:pt x="241" y="10655"/>
                  </a:lnTo>
                  <a:lnTo>
                    <a:pt x="812" y="10655"/>
                  </a:lnTo>
                  <a:lnTo>
                    <a:pt x="1041" y="10439"/>
                  </a:lnTo>
                  <a:lnTo>
                    <a:pt x="1041" y="10134"/>
                  </a:lnTo>
                  <a:lnTo>
                    <a:pt x="1041" y="22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4019689" y="7478204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1041" y="10134"/>
                  </a:moveTo>
                  <a:lnTo>
                    <a:pt x="1041" y="507"/>
                  </a:lnTo>
                  <a:lnTo>
                    <a:pt x="1041" y="228"/>
                  </a:lnTo>
                  <a:lnTo>
                    <a:pt x="812" y="0"/>
                  </a:lnTo>
                  <a:lnTo>
                    <a:pt x="533" y="0"/>
                  </a:lnTo>
                  <a:lnTo>
                    <a:pt x="241" y="0"/>
                  </a:lnTo>
                  <a:lnTo>
                    <a:pt x="0" y="228"/>
                  </a:lnTo>
                  <a:lnTo>
                    <a:pt x="0" y="507"/>
                  </a:lnTo>
                  <a:lnTo>
                    <a:pt x="0" y="10134"/>
                  </a:lnTo>
                  <a:lnTo>
                    <a:pt x="0" y="10439"/>
                  </a:lnTo>
                  <a:lnTo>
                    <a:pt x="241" y="10655"/>
                  </a:lnTo>
                  <a:lnTo>
                    <a:pt x="533" y="10655"/>
                  </a:lnTo>
                  <a:lnTo>
                    <a:pt x="812" y="10655"/>
                  </a:lnTo>
                  <a:lnTo>
                    <a:pt x="1041" y="10439"/>
                  </a:lnTo>
                  <a:lnTo>
                    <a:pt x="1041" y="1013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4042333" y="7478712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59">
                  <a:moveTo>
                    <a:pt x="0" y="0"/>
                  </a:moveTo>
                  <a:lnTo>
                    <a:pt x="0" y="9626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4042333" y="7478712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59">
                  <a:moveTo>
                    <a:pt x="0" y="962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4041813" y="7478204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800" y="0"/>
                  </a:moveTo>
                  <a:lnTo>
                    <a:pt x="228" y="0"/>
                  </a:lnTo>
                  <a:lnTo>
                    <a:pt x="0" y="228"/>
                  </a:lnTo>
                  <a:lnTo>
                    <a:pt x="0" y="10439"/>
                  </a:lnTo>
                  <a:lnTo>
                    <a:pt x="228" y="10655"/>
                  </a:lnTo>
                  <a:lnTo>
                    <a:pt x="800" y="10655"/>
                  </a:lnTo>
                  <a:lnTo>
                    <a:pt x="1041" y="10439"/>
                  </a:lnTo>
                  <a:lnTo>
                    <a:pt x="1041" y="10134"/>
                  </a:lnTo>
                  <a:lnTo>
                    <a:pt x="1041" y="228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4041813" y="7478204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1041" y="10134"/>
                  </a:moveTo>
                  <a:lnTo>
                    <a:pt x="1041" y="507"/>
                  </a:lnTo>
                  <a:lnTo>
                    <a:pt x="1041" y="228"/>
                  </a:lnTo>
                  <a:lnTo>
                    <a:pt x="800" y="0"/>
                  </a:lnTo>
                  <a:lnTo>
                    <a:pt x="520" y="0"/>
                  </a:lnTo>
                  <a:lnTo>
                    <a:pt x="228" y="0"/>
                  </a:lnTo>
                  <a:lnTo>
                    <a:pt x="0" y="228"/>
                  </a:lnTo>
                  <a:lnTo>
                    <a:pt x="0" y="507"/>
                  </a:lnTo>
                  <a:lnTo>
                    <a:pt x="0" y="10134"/>
                  </a:lnTo>
                  <a:lnTo>
                    <a:pt x="0" y="10439"/>
                  </a:lnTo>
                  <a:lnTo>
                    <a:pt x="228" y="10655"/>
                  </a:lnTo>
                  <a:lnTo>
                    <a:pt x="520" y="10655"/>
                  </a:lnTo>
                  <a:lnTo>
                    <a:pt x="800" y="10655"/>
                  </a:lnTo>
                  <a:lnTo>
                    <a:pt x="1041" y="10439"/>
                  </a:lnTo>
                  <a:lnTo>
                    <a:pt x="1041" y="1013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7" name="object 537"/>
          <p:cNvGrpSpPr/>
          <p:nvPr/>
        </p:nvGrpSpPr>
        <p:grpSpPr>
          <a:xfrm>
            <a:off x="8905786" y="7783780"/>
            <a:ext cx="285750" cy="248285"/>
            <a:chOff x="3851186" y="7783779"/>
            <a:chExt cx="285750" cy="248285"/>
          </a:xfrm>
        </p:grpSpPr>
        <p:sp>
          <p:nvSpPr>
            <p:cNvPr id="538" name="object 538"/>
            <p:cNvSpPr/>
            <p:nvPr/>
          </p:nvSpPr>
          <p:spPr>
            <a:xfrm>
              <a:off x="3852773" y="7785493"/>
              <a:ext cx="282575" cy="245110"/>
            </a:xfrm>
            <a:custGeom>
              <a:avLst/>
              <a:gdLst/>
              <a:ahLst/>
              <a:cxnLst/>
              <a:rect l="l" t="t" r="r" b="b"/>
              <a:pathLst>
                <a:path w="282575" h="245109">
                  <a:moveTo>
                    <a:pt x="281990" y="0"/>
                  </a:moveTo>
                  <a:lnTo>
                    <a:pt x="0" y="0"/>
                  </a:lnTo>
                  <a:lnTo>
                    <a:pt x="0" y="244602"/>
                  </a:lnTo>
                  <a:lnTo>
                    <a:pt x="281990" y="244602"/>
                  </a:lnTo>
                  <a:lnTo>
                    <a:pt x="28199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3852773" y="7785493"/>
              <a:ext cx="282575" cy="245110"/>
            </a:xfrm>
            <a:custGeom>
              <a:avLst/>
              <a:gdLst/>
              <a:ahLst/>
              <a:cxnLst/>
              <a:rect l="l" t="t" r="r" b="b"/>
              <a:pathLst>
                <a:path w="282575" h="245109">
                  <a:moveTo>
                    <a:pt x="0" y="244602"/>
                  </a:moveTo>
                  <a:lnTo>
                    <a:pt x="281990" y="244602"/>
                  </a:lnTo>
                  <a:lnTo>
                    <a:pt x="281990" y="0"/>
                  </a:lnTo>
                  <a:lnTo>
                    <a:pt x="0" y="0"/>
                  </a:lnTo>
                  <a:lnTo>
                    <a:pt x="0" y="24460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3932047" y="790764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772" y="0"/>
                  </a:moveTo>
                  <a:lnTo>
                    <a:pt x="0" y="0"/>
                  </a:lnTo>
                  <a:lnTo>
                    <a:pt x="0" y="11734"/>
                  </a:lnTo>
                  <a:lnTo>
                    <a:pt x="11772" y="11734"/>
                  </a:lnTo>
                  <a:lnTo>
                    <a:pt x="1177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3932047" y="790764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772" y="11734"/>
                  </a:moveTo>
                  <a:lnTo>
                    <a:pt x="0" y="11734"/>
                  </a:lnTo>
                  <a:lnTo>
                    <a:pt x="0" y="0"/>
                  </a:lnTo>
                  <a:lnTo>
                    <a:pt x="11772" y="0"/>
                  </a:lnTo>
                </a:path>
                <a:path w="12064" h="12065">
                  <a:moveTo>
                    <a:pt x="11772" y="11430"/>
                  </a:moveTo>
                  <a:lnTo>
                    <a:pt x="11772" y="1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3960368" y="790764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772" y="0"/>
                  </a:moveTo>
                  <a:lnTo>
                    <a:pt x="0" y="0"/>
                  </a:lnTo>
                  <a:lnTo>
                    <a:pt x="0" y="11734"/>
                  </a:lnTo>
                  <a:lnTo>
                    <a:pt x="11772" y="11734"/>
                  </a:lnTo>
                  <a:lnTo>
                    <a:pt x="1177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3960368" y="790764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772" y="11734"/>
                  </a:moveTo>
                  <a:lnTo>
                    <a:pt x="0" y="11734"/>
                  </a:lnTo>
                  <a:lnTo>
                    <a:pt x="0" y="0"/>
                  </a:lnTo>
                  <a:lnTo>
                    <a:pt x="11772" y="0"/>
                  </a:lnTo>
                </a:path>
                <a:path w="12064" h="12065">
                  <a:moveTo>
                    <a:pt x="11772" y="11430"/>
                  </a:moveTo>
                  <a:lnTo>
                    <a:pt x="11772" y="1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3918801" y="7941894"/>
              <a:ext cx="33020" cy="12065"/>
            </a:xfrm>
            <a:custGeom>
              <a:avLst/>
              <a:gdLst/>
              <a:ahLst/>
              <a:cxnLst/>
              <a:rect l="l" t="t" r="r" b="b"/>
              <a:pathLst>
                <a:path w="33020" h="12065">
                  <a:moveTo>
                    <a:pt x="32664" y="0"/>
                  </a:moveTo>
                  <a:lnTo>
                    <a:pt x="0" y="0"/>
                  </a:lnTo>
                  <a:lnTo>
                    <a:pt x="0" y="11734"/>
                  </a:lnTo>
                  <a:lnTo>
                    <a:pt x="32664" y="11734"/>
                  </a:lnTo>
                  <a:lnTo>
                    <a:pt x="32664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3918801" y="7941894"/>
              <a:ext cx="33020" cy="12065"/>
            </a:xfrm>
            <a:custGeom>
              <a:avLst/>
              <a:gdLst/>
              <a:ahLst/>
              <a:cxnLst/>
              <a:rect l="l" t="t" r="r" b="b"/>
              <a:pathLst>
                <a:path w="33020" h="12065">
                  <a:moveTo>
                    <a:pt x="32664" y="11734"/>
                  </a:moveTo>
                  <a:lnTo>
                    <a:pt x="0" y="11734"/>
                  </a:lnTo>
                  <a:lnTo>
                    <a:pt x="0" y="0"/>
                  </a:lnTo>
                  <a:lnTo>
                    <a:pt x="32664" y="0"/>
                  </a:lnTo>
                </a:path>
                <a:path w="33020" h="12065">
                  <a:moveTo>
                    <a:pt x="32664" y="11442"/>
                  </a:moveTo>
                  <a:lnTo>
                    <a:pt x="32664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3952722" y="7941894"/>
              <a:ext cx="33020" cy="12065"/>
            </a:xfrm>
            <a:custGeom>
              <a:avLst/>
              <a:gdLst/>
              <a:ahLst/>
              <a:cxnLst/>
              <a:rect l="l" t="t" r="r" b="b"/>
              <a:pathLst>
                <a:path w="33020" h="12065">
                  <a:moveTo>
                    <a:pt x="32664" y="0"/>
                  </a:moveTo>
                  <a:lnTo>
                    <a:pt x="0" y="0"/>
                  </a:lnTo>
                  <a:lnTo>
                    <a:pt x="0" y="11734"/>
                  </a:lnTo>
                  <a:lnTo>
                    <a:pt x="32664" y="11734"/>
                  </a:lnTo>
                  <a:lnTo>
                    <a:pt x="32664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3952722" y="7941894"/>
              <a:ext cx="33020" cy="12065"/>
            </a:xfrm>
            <a:custGeom>
              <a:avLst/>
              <a:gdLst/>
              <a:ahLst/>
              <a:cxnLst/>
              <a:rect l="l" t="t" r="r" b="b"/>
              <a:pathLst>
                <a:path w="33020" h="12065">
                  <a:moveTo>
                    <a:pt x="32664" y="11734"/>
                  </a:moveTo>
                  <a:lnTo>
                    <a:pt x="0" y="11734"/>
                  </a:lnTo>
                  <a:lnTo>
                    <a:pt x="0" y="0"/>
                  </a:lnTo>
                  <a:lnTo>
                    <a:pt x="32664" y="0"/>
                  </a:lnTo>
                </a:path>
                <a:path w="33020" h="12065">
                  <a:moveTo>
                    <a:pt x="32664" y="11442"/>
                  </a:moveTo>
                  <a:lnTo>
                    <a:pt x="32664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3938968" y="7835544"/>
              <a:ext cx="26670" cy="7620"/>
            </a:xfrm>
            <a:custGeom>
              <a:avLst/>
              <a:gdLst/>
              <a:ahLst/>
              <a:cxnLst/>
              <a:rect l="l" t="t" r="r" b="b"/>
              <a:pathLst>
                <a:path w="26670" h="7620">
                  <a:moveTo>
                    <a:pt x="26263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26263" y="6997"/>
                  </a:lnTo>
                  <a:lnTo>
                    <a:pt x="26263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3852773" y="7813967"/>
              <a:ext cx="282575" cy="188595"/>
            </a:xfrm>
            <a:custGeom>
              <a:avLst/>
              <a:gdLst/>
              <a:ahLst/>
              <a:cxnLst/>
              <a:rect l="l" t="t" r="r" b="b"/>
              <a:pathLst>
                <a:path w="282575" h="188595">
                  <a:moveTo>
                    <a:pt x="86194" y="28574"/>
                  </a:moveTo>
                  <a:lnTo>
                    <a:pt x="112445" y="28574"/>
                  </a:lnTo>
                  <a:lnTo>
                    <a:pt x="112445" y="21577"/>
                  </a:lnTo>
                  <a:lnTo>
                    <a:pt x="86194" y="21577"/>
                  </a:lnTo>
                  <a:lnTo>
                    <a:pt x="86194" y="28574"/>
                  </a:lnTo>
                  <a:close/>
                </a:path>
                <a:path w="282575" h="188595">
                  <a:moveTo>
                    <a:pt x="281990" y="105575"/>
                  </a:moveTo>
                  <a:lnTo>
                    <a:pt x="133032" y="105575"/>
                  </a:lnTo>
                  <a:lnTo>
                    <a:pt x="133032" y="13182"/>
                  </a:lnTo>
                  <a:lnTo>
                    <a:pt x="281990" y="13182"/>
                  </a:lnTo>
                  <a:lnTo>
                    <a:pt x="281990" y="105575"/>
                  </a:lnTo>
                  <a:close/>
                </a:path>
                <a:path w="282575" h="188595">
                  <a:moveTo>
                    <a:pt x="66014" y="105575"/>
                  </a:moveTo>
                  <a:lnTo>
                    <a:pt x="0" y="105575"/>
                  </a:lnTo>
                  <a:lnTo>
                    <a:pt x="0" y="13182"/>
                  </a:lnTo>
                  <a:lnTo>
                    <a:pt x="66014" y="13182"/>
                  </a:lnTo>
                  <a:lnTo>
                    <a:pt x="66014" y="105575"/>
                  </a:lnTo>
                  <a:close/>
                </a:path>
                <a:path w="282575" h="188595">
                  <a:moveTo>
                    <a:pt x="271703" y="188340"/>
                  </a:moveTo>
                  <a:lnTo>
                    <a:pt x="210324" y="188340"/>
                  </a:lnTo>
                  <a:lnTo>
                    <a:pt x="210324" y="0"/>
                  </a:lnTo>
                  <a:lnTo>
                    <a:pt x="271703" y="0"/>
                  </a:lnTo>
                  <a:lnTo>
                    <a:pt x="271703" y="18834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3924643" y="7851774"/>
              <a:ext cx="55244" cy="43180"/>
            </a:xfrm>
            <a:custGeom>
              <a:avLst/>
              <a:gdLst/>
              <a:ahLst/>
              <a:cxnLst/>
              <a:rect l="l" t="t" r="r" b="b"/>
              <a:pathLst>
                <a:path w="55245" h="43179">
                  <a:moveTo>
                    <a:pt x="54902" y="0"/>
                  </a:moveTo>
                  <a:lnTo>
                    <a:pt x="0" y="0"/>
                  </a:lnTo>
                  <a:lnTo>
                    <a:pt x="0" y="43141"/>
                  </a:lnTo>
                  <a:lnTo>
                    <a:pt x="54902" y="43141"/>
                  </a:lnTo>
                  <a:lnTo>
                    <a:pt x="5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3852773" y="7785366"/>
              <a:ext cx="282575" cy="245110"/>
            </a:xfrm>
            <a:custGeom>
              <a:avLst/>
              <a:gdLst/>
              <a:ahLst/>
              <a:cxnLst/>
              <a:rect l="l" t="t" r="r" b="b"/>
              <a:pathLst>
                <a:path w="282575" h="245109">
                  <a:moveTo>
                    <a:pt x="126771" y="109550"/>
                  </a:moveTo>
                  <a:lnTo>
                    <a:pt x="71869" y="109550"/>
                  </a:lnTo>
                  <a:lnTo>
                    <a:pt x="71869" y="66408"/>
                  </a:lnTo>
                  <a:lnTo>
                    <a:pt x="126771" y="66408"/>
                  </a:lnTo>
                  <a:lnTo>
                    <a:pt x="126771" y="109550"/>
                  </a:lnTo>
                  <a:close/>
                </a:path>
                <a:path w="282575" h="245109">
                  <a:moveTo>
                    <a:pt x="8966" y="22402"/>
                  </a:moveTo>
                  <a:lnTo>
                    <a:pt x="4000" y="22402"/>
                  </a:lnTo>
                  <a:lnTo>
                    <a:pt x="4000" y="3073"/>
                  </a:lnTo>
                  <a:lnTo>
                    <a:pt x="8966" y="3073"/>
                  </a:lnTo>
                  <a:lnTo>
                    <a:pt x="8966" y="22402"/>
                  </a:lnTo>
                  <a:close/>
                </a:path>
                <a:path w="282575" h="245109">
                  <a:moveTo>
                    <a:pt x="19100" y="22402"/>
                  </a:moveTo>
                  <a:lnTo>
                    <a:pt x="14122" y="22402"/>
                  </a:lnTo>
                  <a:lnTo>
                    <a:pt x="14122" y="3073"/>
                  </a:lnTo>
                  <a:lnTo>
                    <a:pt x="19100" y="3073"/>
                  </a:lnTo>
                  <a:lnTo>
                    <a:pt x="19100" y="22402"/>
                  </a:lnTo>
                  <a:close/>
                </a:path>
                <a:path w="282575" h="245109">
                  <a:moveTo>
                    <a:pt x="186550" y="22402"/>
                  </a:moveTo>
                  <a:lnTo>
                    <a:pt x="181584" y="22402"/>
                  </a:lnTo>
                  <a:lnTo>
                    <a:pt x="181584" y="3073"/>
                  </a:lnTo>
                  <a:lnTo>
                    <a:pt x="186550" y="3073"/>
                  </a:lnTo>
                  <a:lnTo>
                    <a:pt x="186550" y="22402"/>
                  </a:lnTo>
                  <a:close/>
                </a:path>
                <a:path w="282575" h="245109">
                  <a:moveTo>
                    <a:pt x="196507" y="22402"/>
                  </a:moveTo>
                  <a:lnTo>
                    <a:pt x="191528" y="22402"/>
                  </a:lnTo>
                  <a:lnTo>
                    <a:pt x="191528" y="3073"/>
                  </a:lnTo>
                  <a:lnTo>
                    <a:pt x="196507" y="3073"/>
                  </a:lnTo>
                  <a:lnTo>
                    <a:pt x="196507" y="22402"/>
                  </a:lnTo>
                  <a:close/>
                </a:path>
                <a:path w="282575" h="245109">
                  <a:moveTo>
                    <a:pt x="206463" y="22402"/>
                  </a:moveTo>
                  <a:lnTo>
                    <a:pt x="201485" y="22402"/>
                  </a:lnTo>
                  <a:lnTo>
                    <a:pt x="201485" y="3073"/>
                  </a:lnTo>
                  <a:lnTo>
                    <a:pt x="206463" y="3073"/>
                  </a:lnTo>
                  <a:lnTo>
                    <a:pt x="206463" y="22402"/>
                  </a:lnTo>
                  <a:close/>
                </a:path>
                <a:path w="282575" h="245109">
                  <a:moveTo>
                    <a:pt x="216408" y="22402"/>
                  </a:moveTo>
                  <a:lnTo>
                    <a:pt x="211429" y="22402"/>
                  </a:lnTo>
                  <a:lnTo>
                    <a:pt x="211429" y="3073"/>
                  </a:lnTo>
                  <a:lnTo>
                    <a:pt x="216408" y="3073"/>
                  </a:lnTo>
                  <a:lnTo>
                    <a:pt x="216408" y="22402"/>
                  </a:lnTo>
                  <a:close/>
                </a:path>
                <a:path w="282575" h="245109">
                  <a:moveTo>
                    <a:pt x="226428" y="22402"/>
                  </a:moveTo>
                  <a:lnTo>
                    <a:pt x="221449" y="22402"/>
                  </a:lnTo>
                  <a:lnTo>
                    <a:pt x="221449" y="3073"/>
                  </a:lnTo>
                  <a:lnTo>
                    <a:pt x="226428" y="3073"/>
                  </a:lnTo>
                  <a:lnTo>
                    <a:pt x="226428" y="22402"/>
                  </a:lnTo>
                  <a:close/>
                </a:path>
                <a:path w="282575" h="245109">
                  <a:moveTo>
                    <a:pt x="236372" y="22402"/>
                  </a:moveTo>
                  <a:lnTo>
                    <a:pt x="231406" y="22402"/>
                  </a:lnTo>
                  <a:lnTo>
                    <a:pt x="231406" y="3073"/>
                  </a:lnTo>
                  <a:lnTo>
                    <a:pt x="236372" y="3073"/>
                  </a:lnTo>
                  <a:lnTo>
                    <a:pt x="236372" y="22402"/>
                  </a:lnTo>
                  <a:close/>
                </a:path>
                <a:path w="282575" h="245109">
                  <a:moveTo>
                    <a:pt x="246329" y="22402"/>
                  </a:moveTo>
                  <a:lnTo>
                    <a:pt x="241363" y="22402"/>
                  </a:lnTo>
                  <a:lnTo>
                    <a:pt x="241363" y="3073"/>
                  </a:lnTo>
                  <a:lnTo>
                    <a:pt x="246329" y="3073"/>
                  </a:lnTo>
                  <a:lnTo>
                    <a:pt x="246329" y="22402"/>
                  </a:lnTo>
                  <a:close/>
                </a:path>
                <a:path w="282575" h="245109">
                  <a:moveTo>
                    <a:pt x="256298" y="22402"/>
                  </a:moveTo>
                  <a:lnTo>
                    <a:pt x="251307" y="22402"/>
                  </a:lnTo>
                  <a:lnTo>
                    <a:pt x="251307" y="3073"/>
                  </a:lnTo>
                  <a:lnTo>
                    <a:pt x="256298" y="3073"/>
                  </a:lnTo>
                  <a:lnTo>
                    <a:pt x="256298" y="22402"/>
                  </a:lnTo>
                  <a:close/>
                </a:path>
                <a:path w="282575" h="245109">
                  <a:moveTo>
                    <a:pt x="266242" y="22402"/>
                  </a:moveTo>
                  <a:lnTo>
                    <a:pt x="261264" y="22402"/>
                  </a:lnTo>
                  <a:lnTo>
                    <a:pt x="261264" y="3073"/>
                  </a:lnTo>
                  <a:lnTo>
                    <a:pt x="266242" y="3073"/>
                  </a:lnTo>
                  <a:lnTo>
                    <a:pt x="266242" y="22402"/>
                  </a:lnTo>
                  <a:close/>
                </a:path>
                <a:path w="282575" h="245109">
                  <a:moveTo>
                    <a:pt x="276186" y="22402"/>
                  </a:moveTo>
                  <a:lnTo>
                    <a:pt x="271195" y="22402"/>
                  </a:lnTo>
                  <a:lnTo>
                    <a:pt x="271195" y="3073"/>
                  </a:lnTo>
                  <a:lnTo>
                    <a:pt x="276186" y="3073"/>
                  </a:lnTo>
                  <a:lnTo>
                    <a:pt x="276186" y="22402"/>
                  </a:lnTo>
                  <a:close/>
                </a:path>
                <a:path w="282575" h="245109">
                  <a:moveTo>
                    <a:pt x="99529" y="25019"/>
                  </a:moveTo>
                  <a:lnTo>
                    <a:pt x="24574" y="25019"/>
                  </a:lnTo>
                  <a:lnTo>
                    <a:pt x="24574" y="0"/>
                  </a:lnTo>
                  <a:lnTo>
                    <a:pt x="99529" y="0"/>
                  </a:lnTo>
                  <a:lnTo>
                    <a:pt x="99529" y="25019"/>
                  </a:lnTo>
                  <a:close/>
                </a:path>
                <a:path w="282575" h="245109">
                  <a:moveTo>
                    <a:pt x="174180" y="25019"/>
                  </a:moveTo>
                  <a:lnTo>
                    <a:pt x="99529" y="25019"/>
                  </a:lnTo>
                  <a:lnTo>
                    <a:pt x="99529" y="139"/>
                  </a:lnTo>
                  <a:lnTo>
                    <a:pt x="174180" y="139"/>
                  </a:lnTo>
                  <a:lnTo>
                    <a:pt x="174180" y="25019"/>
                  </a:lnTo>
                  <a:close/>
                </a:path>
                <a:path w="282575" h="245109">
                  <a:moveTo>
                    <a:pt x="36537" y="12649"/>
                  </a:moveTo>
                  <a:lnTo>
                    <a:pt x="36537" y="15189"/>
                  </a:lnTo>
                  <a:lnTo>
                    <a:pt x="34493" y="17259"/>
                  </a:lnTo>
                  <a:lnTo>
                    <a:pt x="31940" y="17259"/>
                  </a:lnTo>
                  <a:lnTo>
                    <a:pt x="29387" y="17259"/>
                  </a:lnTo>
                  <a:lnTo>
                    <a:pt x="27330" y="15189"/>
                  </a:lnTo>
                  <a:lnTo>
                    <a:pt x="27330" y="12649"/>
                  </a:lnTo>
                  <a:lnTo>
                    <a:pt x="27330" y="10109"/>
                  </a:lnTo>
                  <a:lnTo>
                    <a:pt x="29387" y="8051"/>
                  </a:lnTo>
                  <a:lnTo>
                    <a:pt x="31940" y="8051"/>
                  </a:lnTo>
                  <a:lnTo>
                    <a:pt x="34493" y="8051"/>
                  </a:lnTo>
                  <a:lnTo>
                    <a:pt x="36537" y="10109"/>
                  </a:lnTo>
                  <a:lnTo>
                    <a:pt x="36537" y="12649"/>
                  </a:lnTo>
                  <a:close/>
                </a:path>
                <a:path w="282575" h="245109">
                  <a:moveTo>
                    <a:pt x="48526" y="12649"/>
                  </a:moveTo>
                  <a:lnTo>
                    <a:pt x="48526" y="15189"/>
                  </a:lnTo>
                  <a:lnTo>
                    <a:pt x="46469" y="17259"/>
                  </a:lnTo>
                  <a:lnTo>
                    <a:pt x="43916" y="17259"/>
                  </a:lnTo>
                  <a:lnTo>
                    <a:pt x="41389" y="17259"/>
                  </a:lnTo>
                  <a:lnTo>
                    <a:pt x="39306" y="15189"/>
                  </a:lnTo>
                  <a:lnTo>
                    <a:pt x="39306" y="12649"/>
                  </a:lnTo>
                  <a:lnTo>
                    <a:pt x="39306" y="10109"/>
                  </a:lnTo>
                  <a:lnTo>
                    <a:pt x="41389" y="8051"/>
                  </a:lnTo>
                  <a:lnTo>
                    <a:pt x="43916" y="8051"/>
                  </a:lnTo>
                  <a:lnTo>
                    <a:pt x="46469" y="8051"/>
                  </a:lnTo>
                  <a:lnTo>
                    <a:pt x="48526" y="10109"/>
                  </a:lnTo>
                  <a:lnTo>
                    <a:pt x="48526" y="12649"/>
                  </a:lnTo>
                  <a:close/>
                </a:path>
                <a:path w="282575" h="245109">
                  <a:moveTo>
                    <a:pt x="60515" y="12649"/>
                  </a:moveTo>
                  <a:lnTo>
                    <a:pt x="60515" y="15189"/>
                  </a:lnTo>
                  <a:lnTo>
                    <a:pt x="58445" y="17259"/>
                  </a:lnTo>
                  <a:lnTo>
                    <a:pt x="55905" y="17259"/>
                  </a:lnTo>
                  <a:lnTo>
                    <a:pt x="53365" y="17259"/>
                  </a:lnTo>
                  <a:lnTo>
                    <a:pt x="51295" y="15189"/>
                  </a:lnTo>
                  <a:lnTo>
                    <a:pt x="51295" y="12649"/>
                  </a:lnTo>
                  <a:lnTo>
                    <a:pt x="51295" y="10109"/>
                  </a:lnTo>
                  <a:lnTo>
                    <a:pt x="53365" y="8051"/>
                  </a:lnTo>
                  <a:lnTo>
                    <a:pt x="55905" y="8051"/>
                  </a:lnTo>
                  <a:lnTo>
                    <a:pt x="58445" y="8051"/>
                  </a:lnTo>
                  <a:lnTo>
                    <a:pt x="60515" y="10109"/>
                  </a:lnTo>
                  <a:lnTo>
                    <a:pt x="60515" y="12649"/>
                  </a:lnTo>
                  <a:close/>
                </a:path>
                <a:path w="282575" h="245109">
                  <a:moveTo>
                    <a:pt x="72491" y="12649"/>
                  </a:moveTo>
                  <a:lnTo>
                    <a:pt x="72491" y="15189"/>
                  </a:lnTo>
                  <a:lnTo>
                    <a:pt x="70434" y="17259"/>
                  </a:lnTo>
                  <a:lnTo>
                    <a:pt x="67881" y="17259"/>
                  </a:lnTo>
                  <a:lnTo>
                    <a:pt x="65328" y="17259"/>
                  </a:lnTo>
                  <a:lnTo>
                    <a:pt x="63271" y="15189"/>
                  </a:lnTo>
                  <a:lnTo>
                    <a:pt x="63271" y="12649"/>
                  </a:lnTo>
                  <a:lnTo>
                    <a:pt x="63271" y="10109"/>
                  </a:lnTo>
                  <a:lnTo>
                    <a:pt x="65328" y="8051"/>
                  </a:lnTo>
                  <a:lnTo>
                    <a:pt x="67881" y="8051"/>
                  </a:lnTo>
                  <a:lnTo>
                    <a:pt x="70434" y="8051"/>
                  </a:lnTo>
                  <a:lnTo>
                    <a:pt x="72491" y="10109"/>
                  </a:lnTo>
                  <a:lnTo>
                    <a:pt x="72491" y="12649"/>
                  </a:lnTo>
                  <a:close/>
                </a:path>
                <a:path w="282575" h="245109">
                  <a:moveTo>
                    <a:pt x="84480" y="12649"/>
                  </a:moveTo>
                  <a:lnTo>
                    <a:pt x="84480" y="15189"/>
                  </a:lnTo>
                  <a:lnTo>
                    <a:pt x="82423" y="17259"/>
                  </a:lnTo>
                  <a:lnTo>
                    <a:pt x="79870" y="17259"/>
                  </a:lnTo>
                  <a:lnTo>
                    <a:pt x="77317" y="17259"/>
                  </a:lnTo>
                  <a:lnTo>
                    <a:pt x="75260" y="15189"/>
                  </a:lnTo>
                  <a:lnTo>
                    <a:pt x="75260" y="12649"/>
                  </a:lnTo>
                  <a:lnTo>
                    <a:pt x="75260" y="10109"/>
                  </a:lnTo>
                  <a:lnTo>
                    <a:pt x="77317" y="8051"/>
                  </a:lnTo>
                  <a:lnTo>
                    <a:pt x="79870" y="8051"/>
                  </a:lnTo>
                  <a:lnTo>
                    <a:pt x="82423" y="8051"/>
                  </a:lnTo>
                  <a:lnTo>
                    <a:pt x="84480" y="10109"/>
                  </a:lnTo>
                  <a:lnTo>
                    <a:pt x="84480" y="12649"/>
                  </a:lnTo>
                  <a:close/>
                </a:path>
                <a:path w="282575" h="245109">
                  <a:moveTo>
                    <a:pt x="96456" y="12649"/>
                  </a:moveTo>
                  <a:lnTo>
                    <a:pt x="96456" y="15189"/>
                  </a:lnTo>
                  <a:lnTo>
                    <a:pt x="94399" y="17259"/>
                  </a:lnTo>
                  <a:lnTo>
                    <a:pt x="91846" y="17259"/>
                  </a:lnTo>
                  <a:lnTo>
                    <a:pt x="89306" y="17259"/>
                  </a:lnTo>
                  <a:lnTo>
                    <a:pt x="87249" y="15189"/>
                  </a:lnTo>
                  <a:lnTo>
                    <a:pt x="87249" y="12649"/>
                  </a:lnTo>
                  <a:lnTo>
                    <a:pt x="87249" y="10109"/>
                  </a:lnTo>
                  <a:lnTo>
                    <a:pt x="89306" y="8051"/>
                  </a:lnTo>
                  <a:lnTo>
                    <a:pt x="91846" y="8051"/>
                  </a:lnTo>
                  <a:lnTo>
                    <a:pt x="94399" y="8051"/>
                  </a:lnTo>
                  <a:lnTo>
                    <a:pt x="96456" y="10109"/>
                  </a:lnTo>
                  <a:lnTo>
                    <a:pt x="96456" y="12649"/>
                  </a:lnTo>
                  <a:close/>
                </a:path>
                <a:path w="282575" h="245109">
                  <a:moveTo>
                    <a:pt x="111582" y="12649"/>
                  </a:moveTo>
                  <a:lnTo>
                    <a:pt x="111582" y="15189"/>
                  </a:lnTo>
                  <a:lnTo>
                    <a:pt x="109512" y="17259"/>
                  </a:lnTo>
                  <a:lnTo>
                    <a:pt x="106972" y="17259"/>
                  </a:lnTo>
                  <a:lnTo>
                    <a:pt x="104432" y="17259"/>
                  </a:lnTo>
                  <a:lnTo>
                    <a:pt x="102362" y="15189"/>
                  </a:lnTo>
                  <a:lnTo>
                    <a:pt x="102362" y="12649"/>
                  </a:lnTo>
                  <a:lnTo>
                    <a:pt x="102362" y="10109"/>
                  </a:lnTo>
                  <a:lnTo>
                    <a:pt x="104432" y="8051"/>
                  </a:lnTo>
                  <a:lnTo>
                    <a:pt x="106972" y="8051"/>
                  </a:lnTo>
                  <a:lnTo>
                    <a:pt x="109512" y="8051"/>
                  </a:lnTo>
                  <a:lnTo>
                    <a:pt x="111582" y="10109"/>
                  </a:lnTo>
                  <a:lnTo>
                    <a:pt x="111582" y="12649"/>
                  </a:lnTo>
                  <a:close/>
                </a:path>
                <a:path w="282575" h="245109">
                  <a:moveTo>
                    <a:pt x="123558" y="12649"/>
                  </a:moveTo>
                  <a:lnTo>
                    <a:pt x="123558" y="15189"/>
                  </a:lnTo>
                  <a:lnTo>
                    <a:pt x="121488" y="17259"/>
                  </a:lnTo>
                  <a:lnTo>
                    <a:pt x="118960" y="17259"/>
                  </a:lnTo>
                  <a:lnTo>
                    <a:pt x="116408" y="17259"/>
                  </a:lnTo>
                  <a:lnTo>
                    <a:pt x="114350" y="15189"/>
                  </a:lnTo>
                  <a:lnTo>
                    <a:pt x="114350" y="12649"/>
                  </a:lnTo>
                  <a:lnTo>
                    <a:pt x="114350" y="10109"/>
                  </a:lnTo>
                  <a:lnTo>
                    <a:pt x="116408" y="8051"/>
                  </a:lnTo>
                  <a:lnTo>
                    <a:pt x="118960" y="8051"/>
                  </a:lnTo>
                  <a:lnTo>
                    <a:pt x="121488" y="8051"/>
                  </a:lnTo>
                  <a:lnTo>
                    <a:pt x="123558" y="10109"/>
                  </a:lnTo>
                  <a:lnTo>
                    <a:pt x="123558" y="12649"/>
                  </a:lnTo>
                  <a:close/>
                </a:path>
                <a:path w="282575" h="245109">
                  <a:moveTo>
                    <a:pt x="135547" y="12649"/>
                  </a:moveTo>
                  <a:lnTo>
                    <a:pt x="135547" y="15189"/>
                  </a:lnTo>
                  <a:lnTo>
                    <a:pt x="133476" y="17259"/>
                  </a:lnTo>
                  <a:lnTo>
                    <a:pt x="130937" y="17259"/>
                  </a:lnTo>
                  <a:lnTo>
                    <a:pt x="128384" y="17259"/>
                  </a:lnTo>
                  <a:lnTo>
                    <a:pt x="126339" y="15189"/>
                  </a:lnTo>
                  <a:lnTo>
                    <a:pt x="126339" y="12649"/>
                  </a:lnTo>
                  <a:lnTo>
                    <a:pt x="126339" y="10109"/>
                  </a:lnTo>
                  <a:lnTo>
                    <a:pt x="128384" y="8051"/>
                  </a:lnTo>
                  <a:lnTo>
                    <a:pt x="130937" y="8051"/>
                  </a:lnTo>
                  <a:lnTo>
                    <a:pt x="133476" y="8051"/>
                  </a:lnTo>
                  <a:lnTo>
                    <a:pt x="135547" y="10109"/>
                  </a:lnTo>
                  <a:lnTo>
                    <a:pt x="135547" y="12649"/>
                  </a:lnTo>
                  <a:close/>
                </a:path>
                <a:path w="282575" h="245109">
                  <a:moveTo>
                    <a:pt x="147523" y="12649"/>
                  </a:moveTo>
                  <a:lnTo>
                    <a:pt x="147523" y="15189"/>
                  </a:lnTo>
                  <a:lnTo>
                    <a:pt x="145465" y="17259"/>
                  </a:lnTo>
                  <a:lnTo>
                    <a:pt x="142913" y="17259"/>
                  </a:lnTo>
                  <a:lnTo>
                    <a:pt x="140360" y="17259"/>
                  </a:lnTo>
                  <a:lnTo>
                    <a:pt x="138315" y="15189"/>
                  </a:lnTo>
                  <a:lnTo>
                    <a:pt x="138315" y="12649"/>
                  </a:lnTo>
                  <a:lnTo>
                    <a:pt x="138315" y="10109"/>
                  </a:lnTo>
                  <a:lnTo>
                    <a:pt x="140360" y="8051"/>
                  </a:lnTo>
                  <a:lnTo>
                    <a:pt x="142913" y="8051"/>
                  </a:lnTo>
                  <a:lnTo>
                    <a:pt x="145465" y="8051"/>
                  </a:lnTo>
                  <a:lnTo>
                    <a:pt x="147523" y="10109"/>
                  </a:lnTo>
                  <a:lnTo>
                    <a:pt x="147523" y="12649"/>
                  </a:lnTo>
                  <a:close/>
                </a:path>
                <a:path w="282575" h="245109">
                  <a:moveTo>
                    <a:pt x="159512" y="12649"/>
                  </a:moveTo>
                  <a:lnTo>
                    <a:pt x="159512" y="15189"/>
                  </a:lnTo>
                  <a:lnTo>
                    <a:pt x="157441" y="17259"/>
                  </a:lnTo>
                  <a:lnTo>
                    <a:pt x="154914" y="17259"/>
                  </a:lnTo>
                  <a:lnTo>
                    <a:pt x="152361" y="17259"/>
                  </a:lnTo>
                  <a:lnTo>
                    <a:pt x="150291" y="15189"/>
                  </a:lnTo>
                  <a:lnTo>
                    <a:pt x="150291" y="12649"/>
                  </a:lnTo>
                  <a:lnTo>
                    <a:pt x="150291" y="10109"/>
                  </a:lnTo>
                  <a:lnTo>
                    <a:pt x="152361" y="8051"/>
                  </a:lnTo>
                  <a:lnTo>
                    <a:pt x="154914" y="8051"/>
                  </a:lnTo>
                  <a:lnTo>
                    <a:pt x="157441" y="8051"/>
                  </a:lnTo>
                  <a:lnTo>
                    <a:pt x="159512" y="10109"/>
                  </a:lnTo>
                  <a:lnTo>
                    <a:pt x="159512" y="12649"/>
                  </a:lnTo>
                  <a:close/>
                </a:path>
                <a:path w="282575" h="245109">
                  <a:moveTo>
                    <a:pt x="171488" y="12649"/>
                  </a:moveTo>
                  <a:lnTo>
                    <a:pt x="171488" y="15189"/>
                  </a:lnTo>
                  <a:lnTo>
                    <a:pt x="169430" y="17259"/>
                  </a:lnTo>
                  <a:lnTo>
                    <a:pt x="166890" y="17259"/>
                  </a:lnTo>
                  <a:lnTo>
                    <a:pt x="164337" y="17259"/>
                  </a:lnTo>
                  <a:lnTo>
                    <a:pt x="162267" y="15189"/>
                  </a:lnTo>
                  <a:lnTo>
                    <a:pt x="162267" y="12649"/>
                  </a:lnTo>
                  <a:lnTo>
                    <a:pt x="162267" y="10109"/>
                  </a:lnTo>
                  <a:lnTo>
                    <a:pt x="164337" y="8051"/>
                  </a:lnTo>
                  <a:lnTo>
                    <a:pt x="166890" y="8051"/>
                  </a:lnTo>
                  <a:lnTo>
                    <a:pt x="169430" y="8051"/>
                  </a:lnTo>
                  <a:lnTo>
                    <a:pt x="171488" y="10109"/>
                  </a:lnTo>
                  <a:lnTo>
                    <a:pt x="171488" y="12649"/>
                  </a:lnTo>
                  <a:close/>
                </a:path>
                <a:path w="282575" h="245109">
                  <a:moveTo>
                    <a:pt x="0" y="25019"/>
                  </a:moveTo>
                  <a:lnTo>
                    <a:pt x="281990" y="25019"/>
                  </a:lnTo>
                </a:path>
                <a:path w="282575" h="245109">
                  <a:moveTo>
                    <a:pt x="8966" y="222465"/>
                  </a:moveTo>
                  <a:lnTo>
                    <a:pt x="4000" y="222465"/>
                  </a:lnTo>
                  <a:lnTo>
                    <a:pt x="4000" y="241795"/>
                  </a:lnTo>
                  <a:lnTo>
                    <a:pt x="8966" y="241795"/>
                  </a:lnTo>
                  <a:lnTo>
                    <a:pt x="8966" y="222465"/>
                  </a:lnTo>
                  <a:close/>
                </a:path>
                <a:path w="282575" h="245109">
                  <a:moveTo>
                    <a:pt x="19100" y="222465"/>
                  </a:moveTo>
                  <a:lnTo>
                    <a:pt x="14122" y="222465"/>
                  </a:lnTo>
                  <a:lnTo>
                    <a:pt x="14122" y="241795"/>
                  </a:lnTo>
                  <a:lnTo>
                    <a:pt x="19100" y="241795"/>
                  </a:lnTo>
                  <a:lnTo>
                    <a:pt x="19100" y="222465"/>
                  </a:lnTo>
                  <a:close/>
                </a:path>
                <a:path w="282575" h="245109">
                  <a:moveTo>
                    <a:pt x="186550" y="222465"/>
                  </a:moveTo>
                  <a:lnTo>
                    <a:pt x="181584" y="222465"/>
                  </a:lnTo>
                  <a:lnTo>
                    <a:pt x="181584" y="241795"/>
                  </a:lnTo>
                  <a:lnTo>
                    <a:pt x="186550" y="241795"/>
                  </a:lnTo>
                  <a:lnTo>
                    <a:pt x="186550" y="222465"/>
                  </a:lnTo>
                  <a:close/>
                </a:path>
                <a:path w="282575" h="245109">
                  <a:moveTo>
                    <a:pt x="196507" y="222465"/>
                  </a:moveTo>
                  <a:lnTo>
                    <a:pt x="191528" y="222465"/>
                  </a:lnTo>
                  <a:lnTo>
                    <a:pt x="191528" y="241795"/>
                  </a:lnTo>
                  <a:lnTo>
                    <a:pt x="196507" y="241795"/>
                  </a:lnTo>
                  <a:lnTo>
                    <a:pt x="196507" y="222465"/>
                  </a:lnTo>
                  <a:close/>
                </a:path>
                <a:path w="282575" h="245109">
                  <a:moveTo>
                    <a:pt x="206463" y="222465"/>
                  </a:moveTo>
                  <a:lnTo>
                    <a:pt x="201485" y="222465"/>
                  </a:lnTo>
                  <a:lnTo>
                    <a:pt x="201485" y="241795"/>
                  </a:lnTo>
                  <a:lnTo>
                    <a:pt x="206463" y="241795"/>
                  </a:lnTo>
                  <a:lnTo>
                    <a:pt x="206463" y="222465"/>
                  </a:lnTo>
                  <a:close/>
                </a:path>
                <a:path w="282575" h="245109">
                  <a:moveTo>
                    <a:pt x="216408" y="222465"/>
                  </a:moveTo>
                  <a:lnTo>
                    <a:pt x="211429" y="222465"/>
                  </a:lnTo>
                  <a:lnTo>
                    <a:pt x="211429" y="241795"/>
                  </a:lnTo>
                  <a:lnTo>
                    <a:pt x="216408" y="241795"/>
                  </a:lnTo>
                  <a:lnTo>
                    <a:pt x="216408" y="222465"/>
                  </a:lnTo>
                  <a:close/>
                </a:path>
                <a:path w="282575" h="245109">
                  <a:moveTo>
                    <a:pt x="226428" y="222465"/>
                  </a:moveTo>
                  <a:lnTo>
                    <a:pt x="221449" y="222465"/>
                  </a:lnTo>
                  <a:lnTo>
                    <a:pt x="221449" y="241795"/>
                  </a:lnTo>
                  <a:lnTo>
                    <a:pt x="226428" y="241795"/>
                  </a:lnTo>
                  <a:lnTo>
                    <a:pt x="226428" y="222465"/>
                  </a:lnTo>
                  <a:close/>
                </a:path>
                <a:path w="282575" h="245109">
                  <a:moveTo>
                    <a:pt x="236372" y="222465"/>
                  </a:moveTo>
                  <a:lnTo>
                    <a:pt x="231406" y="222465"/>
                  </a:lnTo>
                  <a:lnTo>
                    <a:pt x="231406" y="241795"/>
                  </a:lnTo>
                  <a:lnTo>
                    <a:pt x="236372" y="241795"/>
                  </a:lnTo>
                  <a:lnTo>
                    <a:pt x="236372" y="222465"/>
                  </a:lnTo>
                  <a:close/>
                </a:path>
                <a:path w="282575" h="245109">
                  <a:moveTo>
                    <a:pt x="246329" y="222465"/>
                  </a:moveTo>
                  <a:lnTo>
                    <a:pt x="241363" y="222465"/>
                  </a:lnTo>
                  <a:lnTo>
                    <a:pt x="241363" y="241795"/>
                  </a:lnTo>
                  <a:lnTo>
                    <a:pt x="246329" y="241795"/>
                  </a:lnTo>
                  <a:lnTo>
                    <a:pt x="246329" y="222465"/>
                  </a:lnTo>
                  <a:close/>
                </a:path>
                <a:path w="282575" h="245109">
                  <a:moveTo>
                    <a:pt x="256298" y="222465"/>
                  </a:moveTo>
                  <a:lnTo>
                    <a:pt x="251307" y="222465"/>
                  </a:lnTo>
                  <a:lnTo>
                    <a:pt x="251307" y="241795"/>
                  </a:lnTo>
                  <a:lnTo>
                    <a:pt x="256298" y="241795"/>
                  </a:lnTo>
                  <a:lnTo>
                    <a:pt x="256298" y="222465"/>
                  </a:lnTo>
                  <a:close/>
                </a:path>
                <a:path w="282575" h="245109">
                  <a:moveTo>
                    <a:pt x="266242" y="222465"/>
                  </a:moveTo>
                  <a:lnTo>
                    <a:pt x="261264" y="222465"/>
                  </a:lnTo>
                  <a:lnTo>
                    <a:pt x="261264" y="241795"/>
                  </a:lnTo>
                  <a:lnTo>
                    <a:pt x="266242" y="241795"/>
                  </a:lnTo>
                  <a:lnTo>
                    <a:pt x="266242" y="222465"/>
                  </a:lnTo>
                  <a:close/>
                </a:path>
                <a:path w="282575" h="245109">
                  <a:moveTo>
                    <a:pt x="276186" y="222465"/>
                  </a:moveTo>
                  <a:lnTo>
                    <a:pt x="271195" y="222465"/>
                  </a:lnTo>
                  <a:lnTo>
                    <a:pt x="271195" y="241795"/>
                  </a:lnTo>
                  <a:lnTo>
                    <a:pt x="276186" y="241795"/>
                  </a:lnTo>
                  <a:lnTo>
                    <a:pt x="276186" y="222465"/>
                  </a:lnTo>
                  <a:close/>
                </a:path>
                <a:path w="282575" h="245109">
                  <a:moveTo>
                    <a:pt x="99529" y="219837"/>
                  </a:moveTo>
                  <a:lnTo>
                    <a:pt x="24574" y="219837"/>
                  </a:lnTo>
                  <a:lnTo>
                    <a:pt x="24574" y="244868"/>
                  </a:lnTo>
                  <a:lnTo>
                    <a:pt x="99529" y="244868"/>
                  </a:lnTo>
                  <a:lnTo>
                    <a:pt x="99529" y="219837"/>
                  </a:lnTo>
                  <a:close/>
                </a:path>
                <a:path w="282575" h="245109">
                  <a:moveTo>
                    <a:pt x="174180" y="219837"/>
                  </a:moveTo>
                  <a:lnTo>
                    <a:pt x="99529" y="219837"/>
                  </a:lnTo>
                  <a:lnTo>
                    <a:pt x="99529" y="244716"/>
                  </a:lnTo>
                  <a:lnTo>
                    <a:pt x="174180" y="244716"/>
                  </a:lnTo>
                  <a:lnTo>
                    <a:pt x="174180" y="219837"/>
                  </a:lnTo>
                  <a:close/>
                </a:path>
                <a:path w="282575" h="245109">
                  <a:moveTo>
                    <a:pt x="36537" y="232206"/>
                  </a:moveTo>
                  <a:lnTo>
                    <a:pt x="36537" y="229666"/>
                  </a:lnTo>
                  <a:lnTo>
                    <a:pt x="34493" y="227609"/>
                  </a:lnTo>
                  <a:lnTo>
                    <a:pt x="31940" y="227609"/>
                  </a:lnTo>
                  <a:lnTo>
                    <a:pt x="29387" y="227609"/>
                  </a:lnTo>
                  <a:lnTo>
                    <a:pt x="27330" y="229666"/>
                  </a:lnTo>
                  <a:lnTo>
                    <a:pt x="27330" y="232206"/>
                  </a:lnTo>
                  <a:lnTo>
                    <a:pt x="27330" y="234759"/>
                  </a:lnTo>
                  <a:lnTo>
                    <a:pt x="29387" y="236816"/>
                  </a:lnTo>
                  <a:lnTo>
                    <a:pt x="31940" y="236816"/>
                  </a:lnTo>
                  <a:lnTo>
                    <a:pt x="34493" y="236816"/>
                  </a:lnTo>
                  <a:lnTo>
                    <a:pt x="36537" y="234759"/>
                  </a:lnTo>
                  <a:lnTo>
                    <a:pt x="36537" y="232206"/>
                  </a:lnTo>
                  <a:close/>
                </a:path>
                <a:path w="282575" h="245109">
                  <a:moveTo>
                    <a:pt x="48526" y="232206"/>
                  </a:moveTo>
                  <a:lnTo>
                    <a:pt x="48526" y="229666"/>
                  </a:lnTo>
                  <a:lnTo>
                    <a:pt x="46469" y="227609"/>
                  </a:lnTo>
                  <a:lnTo>
                    <a:pt x="43916" y="227609"/>
                  </a:lnTo>
                  <a:lnTo>
                    <a:pt x="41389" y="227609"/>
                  </a:lnTo>
                  <a:lnTo>
                    <a:pt x="39306" y="229666"/>
                  </a:lnTo>
                  <a:lnTo>
                    <a:pt x="39306" y="232206"/>
                  </a:lnTo>
                  <a:lnTo>
                    <a:pt x="39306" y="234759"/>
                  </a:lnTo>
                  <a:lnTo>
                    <a:pt x="41389" y="236816"/>
                  </a:lnTo>
                  <a:lnTo>
                    <a:pt x="43916" y="236816"/>
                  </a:lnTo>
                  <a:lnTo>
                    <a:pt x="46469" y="236816"/>
                  </a:lnTo>
                  <a:lnTo>
                    <a:pt x="48526" y="234759"/>
                  </a:lnTo>
                  <a:lnTo>
                    <a:pt x="48526" y="232206"/>
                  </a:lnTo>
                  <a:close/>
                </a:path>
                <a:path w="282575" h="245109">
                  <a:moveTo>
                    <a:pt x="60515" y="232206"/>
                  </a:moveTo>
                  <a:lnTo>
                    <a:pt x="60515" y="229666"/>
                  </a:lnTo>
                  <a:lnTo>
                    <a:pt x="58445" y="227609"/>
                  </a:lnTo>
                  <a:lnTo>
                    <a:pt x="55905" y="227609"/>
                  </a:lnTo>
                  <a:lnTo>
                    <a:pt x="53365" y="227609"/>
                  </a:lnTo>
                  <a:lnTo>
                    <a:pt x="51295" y="229666"/>
                  </a:lnTo>
                  <a:lnTo>
                    <a:pt x="51295" y="232206"/>
                  </a:lnTo>
                  <a:lnTo>
                    <a:pt x="51295" y="234759"/>
                  </a:lnTo>
                  <a:lnTo>
                    <a:pt x="53365" y="236816"/>
                  </a:lnTo>
                  <a:lnTo>
                    <a:pt x="55905" y="236816"/>
                  </a:lnTo>
                  <a:lnTo>
                    <a:pt x="58445" y="236816"/>
                  </a:lnTo>
                  <a:lnTo>
                    <a:pt x="60515" y="234759"/>
                  </a:lnTo>
                  <a:lnTo>
                    <a:pt x="60515" y="232206"/>
                  </a:lnTo>
                  <a:close/>
                </a:path>
                <a:path w="282575" h="245109">
                  <a:moveTo>
                    <a:pt x="72491" y="232206"/>
                  </a:moveTo>
                  <a:lnTo>
                    <a:pt x="72491" y="229666"/>
                  </a:lnTo>
                  <a:lnTo>
                    <a:pt x="70434" y="227609"/>
                  </a:lnTo>
                  <a:lnTo>
                    <a:pt x="67881" y="227609"/>
                  </a:lnTo>
                  <a:lnTo>
                    <a:pt x="65328" y="227609"/>
                  </a:lnTo>
                  <a:lnTo>
                    <a:pt x="63271" y="229666"/>
                  </a:lnTo>
                  <a:lnTo>
                    <a:pt x="63271" y="232206"/>
                  </a:lnTo>
                  <a:lnTo>
                    <a:pt x="63271" y="234759"/>
                  </a:lnTo>
                  <a:lnTo>
                    <a:pt x="65328" y="236816"/>
                  </a:lnTo>
                  <a:lnTo>
                    <a:pt x="67881" y="236816"/>
                  </a:lnTo>
                  <a:lnTo>
                    <a:pt x="70434" y="236816"/>
                  </a:lnTo>
                  <a:lnTo>
                    <a:pt x="72491" y="234759"/>
                  </a:lnTo>
                  <a:lnTo>
                    <a:pt x="72491" y="232206"/>
                  </a:lnTo>
                  <a:close/>
                </a:path>
                <a:path w="282575" h="245109">
                  <a:moveTo>
                    <a:pt x="84480" y="232206"/>
                  </a:moveTo>
                  <a:lnTo>
                    <a:pt x="84480" y="229666"/>
                  </a:lnTo>
                  <a:lnTo>
                    <a:pt x="82423" y="227609"/>
                  </a:lnTo>
                  <a:lnTo>
                    <a:pt x="79870" y="227609"/>
                  </a:lnTo>
                  <a:lnTo>
                    <a:pt x="77317" y="227609"/>
                  </a:lnTo>
                  <a:lnTo>
                    <a:pt x="75260" y="229666"/>
                  </a:lnTo>
                  <a:lnTo>
                    <a:pt x="75260" y="232206"/>
                  </a:lnTo>
                  <a:lnTo>
                    <a:pt x="75260" y="234759"/>
                  </a:lnTo>
                  <a:lnTo>
                    <a:pt x="77317" y="236816"/>
                  </a:lnTo>
                  <a:lnTo>
                    <a:pt x="79870" y="236816"/>
                  </a:lnTo>
                  <a:lnTo>
                    <a:pt x="82423" y="236816"/>
                  </a:lnTo>
                  <a:lnTo>
                    <a:pt x="84480" y="234759"/>
                  </a:lnTo>
                  <a:lnTo>
                    <a:pt x="84480" y="232206"/>
                  </a:lnTo>
                  <a:close/>
                </a:path>
                <a:path w="282575" h="245109">
                  <a:moveTo>
                    <a:pt x="96456" y="232206"/>
                  </a:moveTo>
                  <a:lnTo>
                    <a:pt x="96456" y="229666"/>
                  </a:lnTo>
                  <a:lnTo>
                    <a:pt x="94399" y="227609"/>
                  </a:lnTo>
                  <a:lnTo>
                    <a:pt x="91846" y="227609"/>
                  </a:lnTo>
                  <a:lnTo>
                    <a:pt x="89306" y="227609"/>
                  </a:lnTo>
                  <a:lnTo>
                    <a:pt x="87249" y="229666"/>
                  </a:lnTo>
                  <a:lnTo>
                    <a:pt x="87249" y="232206"/>
                  </a:lnTo>
                  <a:lnTo>
                    <a:pt x="87249" y="234759"/>
                  </a:lnTo>
                  <a:lnTo>
                    <a:pt x="89306" y="236816"/>
                  </a:lnTo>
                  <a:lnTo>
                    <a:pt x="91846" y="236816"/>
                  </a:lnTo>
                  <a:lnTo>
                    <a:pt x="94399" y="236816"/>
                  </a:lnTo>
                  <a:lnTo>
                    <a:pt x="96456" y="234759"/>
                  </a:lnTo>
                  <a:lnTo>
                    <a:pt x="96456" y="232206"/>
                  </a:lnTo>
                  <a:close/>
                </a:path>
                <a:path w="282575" h="245109">
                  <a:moveTo>
                    <a:pt x="111582" y="232206"/>
                  </a:moveTo>
                  <a:lnTo>
                    <a:pt x="111582" y="229666"/>
                  </a:lnTo>
                  <a:lnTo>
                    <a:pt x="109512" y="227609"/>
                  </a:lnTo>
                  <a:lnTo>
                    <a:pt x="106972" y="227609"/>
                  </a:lnTo>
                  <a:lnTo>
                    <a:pt x="104432" y="227609"/>
                  </a:lnTo>
                  <a:lnTo>
                    <a:pt x="102362" y="229666"/>
                  </a:lnTo>
                  <a:lnTo>
                    <a:pt x="102362" y="232206"/>
                  </a:lnTo>
                  <a:lnTo>
                    <a:pt x="102362" y="234759"/>
                  </a:lnTo>
                  <a:lnTo>
                    <a:pt x="104432" y="236816"/>
                  </a:lnTo>
                  <a:lnTo>
                    <a:pt x="106972" y="236816"/>
                  </a:lnTo>
                  <a:lnTo>
                    <a:pt x="109512" y="236816"/>
                  </a:lnTo>
                  <a:lnTo>
                    <a:pt x="111582" y="234759"/>
                  </a:lnTo>
                  <a:lnTo>
                    <a:pt x="111582" y="232206"/>
                  </a:lnTo>
                  <a:close/>
                </a:path>
                <a:path w="282575" h="245109">
                  <a:moveTo>
                    <a:pt x="123558" y="232206"/>
                  </a:moveTo>
                  <a:lnTo>
                    <a:pt x="123558" y="229666"/>
                  </a:lnTo>
                  <a:lnTo>
                    <a:pt x="121488" y="227609"/>
                  </a:lnTo>
                  <a:lnTo>
                    <a:pt x="118960" y="227609"/>
                  </a:lnTo>
                  <a:lnTo>
                    <a:pt x="116408" y="227609"/>
                  </a:lnTo>
                  <a:lnTo>
                    <a:pt x="114350" y="229666"/>
                  </a:lnTo>
                  <a:lnTo>
                    <a:pt x="114350" y="232206"/>
                  </a:lnTo>
                  <a:lnTo>
                    <a:pt x="114350" y="234759"/>
                  </a:lnTo>
                  <a:lnTo>
                    <a:pt x="116408" y="236816"/>
                  </a:lnTo>
                  <a:lnTo>
                    <a:pt x="118960" y="236816"/>
                  </a:lnTo>
                  <a:lnTo>
                    <a:pt x="121488" y="236816"/>
                  </a:lnTo>
                  <a:lnTo>
                    <a:pt x="123558" y="234759"/>
                  </a:lnTo>
                  <a:lnTo>
                    <a:pt x="123558" y="232206"/>
                  </a:lnTo>
                  <a:close/>
                </a:path>
                <a:path w="282575" h="245109">
                  <a:moveTo>
                    <a:pt x="135547" y="232206"/>
                  </a:moveTo>
                  <a:lnTo>
                    <a:pt x="135547" y="229666"/>
                  </a:lnTo>
                  <a:lnTo>
                    <a:pt x="133476" y="227609"/>
                  </a:lnTo>
                  <a:lnTo>
                    <a:pt x="130937" y="227609"/>
                  </a:lnTo>
                  <a:lnTo>
                    <a:pt x="128384" y="227609"/>
                  </a:lnTo>
                  <a:lnTo>
                    <a:pt x="126339" y="229666"/>
                  </a:lnTo>
                  <a:lnTo>
                    <a:pt x="126339" y="232206"/>
                  </a:lnTo>
                  <a:lnTo>
                    <a:pt x="126339" y="234759"/>
                  </a:lnTo>
                  <a:lnTo>
                    <a:pt x="128384" y="236816"/>
                  </a:lnTo>
                  <a:lnTo>
                    <a:pt x="130937" y="236816"/>
                  </a:lnTo>
                  <a:lnTo>
                    <a:pt x="133476" y="236816"/>
                  </a:lnTo>
                  <a:lnTo>
                    <a:pt x="135547" y="234759"/>
                  </a:lnTo>
                  <a:lnTo>
                    <a:pt x="135547" y="232206"/>
                  </a:lnTo>
                  <a:close/>
                </a:path>
                <a:path w="282575" h="245109">
                  <a:moveTo>
                    <a:pt x="147523" y="232206"/>
                  </a:moveTo>
                  <a:lnTo>
                    <a:pt x="147523" y="229666"/>
                  </a:lnTo>
                  <a:lnTo>
                    <a:pt x="145465" y="227609"/>
                  </a:lnTo>
                  <a:lnTo>
                    <a:pt x="142913" y="227609"/>
                  </a:lnTo>
                  <a:lnTo>
                    <a:pt x="140360" y="227609"/>
                  </a:lnTo>
                  <a:lnTo>
                    <a:pt x="138315" y="229666"/>
                  </a:lnTo>
                  <a:lnTo>
                    <a:pt x="138315" y="232206"/>
                  </a:lnTo>
                  <a:lnTo>
                    <a:pt x="138315" y="234759"/>
                  </a:lnTo>
                  <a:lnTo>
                    <a:pt x="140360" y="236816"/>
                  </a:lnTo>
                  <a:lnTo>
                    <a:pt x="142913" y="236816"/>
                  </a:lnTo>
                  <a:lnTo>
                    <a:pt x="145465" y="236816"/>
                  </a:lnTo>
                  <a:lnTo>
                    <a:pt x="147523" y="234759"/>
                  </a:lnTo>
                  <a:lnTo>
                    <a:pt x="147523" y="232206"/>
                  </a:lnTo>
                  <a:close/>
                </a:path>
                <a:path w="282575" h="245109">
                  <a:moveTo>
                    <a:pt x="159512" y="232206"/>
                  </a:moveTo>
                  <a:lnTo>
                    <a:pt x="159512" y="229666"/>
                  </a:lnTo>
                  <a:lnTo>
                    <a:pt x="157441" y="227609"/>
                  </a:lnTo>
                  <a:lnTo>
                    <a:pt x="154914" y="227609"/>
                  </a:lnTo>
                  <a:lnTo>
                    <a:pt x="152361" y="227609"/>
                  </a:lnTo>
                  <a:lnTo>
                    <a:pt x="150291" y="229666"/>
                  </a:lnTo>
                  <a:lnTo>
                    <a:pt x="150291" y="232206"/>
                  </a:lnTo>
                  <a:lnTo>
                    <a:pt x="150291" y="234759"/>
                  </a:lnTo>
                  <a:lnTo>
                    <a:pt x="152361" y="236816"/>
                  </a:lnTo>
                  <a:lnTo>
                    <a:pt x="154914" y="236816"/>
                  </a:lnTo>
                  <a:lnTo>
                    <a:pt x="157441" y="236816"/>
                  </a:lnTo>
                  <a:lnTo>
                    <a:pt x="159512" y="234759"/>
                  </a:lnTo>
                  <a:lnTo>
                    <a:pt x="159512" y="232206"/>
                  </a:lnTo>
                  <a:close/>
                </a:path>
                <a:path w="282575" h="245109">
                  <a:moveTo>
                    <a:pt x="171488" y="232206"/>
                  </a:moveTo>
                  <a:lnTo>
                    <a:pt x="171488" y="229666"/>
                  </a:lnTo>
                  <a:lnTo>
                    <a:pt x="169430" y="227609"/>
                  </a:lnTo>
                  <a:lnTo>
                    <a:pt x="166890" y="227609"/>
                  </a:lnTo>
                  <a:lnTo>
                    <a:pt x="164337" y="227609"/>
                  </a:lnTo>
                  <a:lnTo>
                    <a:pt x="162267" y="229666"/>
                  </a:lnTo>
                  <a:lnTo>
                    <a:pt x="162267" y="232206"/>
                  </a:lnTo>
                  <a:lnTo>
                    <a:pt x="162267" y="234759"/>
                  </a:lnTo>
                  <a:lnTo>
                    <a:pt x="164337" y="236816"/>
                  </a:lnTo>
                  <a:lnTo>
                    <a:pt x="166890" y="236816"/>
                  </a:lnTo>
                  <a:lnTo>
                    <a:pt x="169430" y="236816"/>
                  </a:lnTo>
                  <a:lnTo>
                    <a:pt x="171488" y="234759"/>
                  </a:lnTo>
                  <a:lnTo>
                    <a:pt x="171488" y="232206"/>
                  </a:lnTo>
                  <a:close/>
                </a:path>
                <a:path w="282575" h="245109">
                  <a:moveTo>
                    <a:pt x="0" y="219837"/>
                  </a:moveTo>
                  <a:lnTo>
                    <a:pt x="281990" y="219837"/>
                  </a:lnTo>
                </a:path>
                <a:path w="282575" h="245109">
                  <a:moveTo>
                    <a:pt x="246951" y="209892"/>
                  </a:moveTo>
                  <a:lnTo>
                    <a:pt x="237007" y="209892"/>
                  </a:lnTo>
                  <a:lnTo>
                    <a:pt x="237007" y="198069"/>
                  </a:lnTo>
                  <a:lnTo>
                    <a:pt x="246951" y="198069"/>
                  </a:lnTo>
                  <a:lnTo>
                    <a:pt x="246951" y="2098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4013301" y="7930781"/>
              <a:ext cx="36195" cy="20320"/>
            </a:xfrm>
            <a:custGeom>
              <a:avLst/>
              <a:gdLst/>
              <a:ahLst/>
              <a:cxnLst/>
              <a:rect l="l" t="t" r="r" b="b"/>
              <a:pathLst>
                <a:path w="36195" h="20320">
                  <a:moveTo>
                    <a:pt x="34099" y="0"/>
                  </a:moveTo>
                  <a:lnTo>
                    <a:pt x="32245" y="0"/>
                  </a:lnTo>
                  <a:lnTo>
                    <a:pt x="1511" y="0"/>
                  </a:lnTo>
                  <a:lnTo>
                    <a:pt x="0" y="1511"/>
                  </a:lnTo>
                  <a:lnTo>
                    <a:pt x="0" y="18389"/>
                  </a:lnTo>
                  <a:lnTo>
                    <a:pt x="1511" y="19913"/>
                  </a:lnTo>
                  <a:lnTo>
                    <a:pt x="34099" y="19913"/>
                  </a:lnTo>
                  <a:lnTo>
                    <a:pt x="35610" y="18389"/>
                  </a:lnTo>
                  <a:lnTo>
                    <a:pt x="35610" y="1511"/>
                  </a:lnTo>
                  <a:lnTo>
                    <a:pt x="3409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4013301" y="7930781"/>
              <a:ext cx="36195" cy="20320"/>
            </a:xfrm>
            <a:custGeom>
              <a:avLst/>
              <a:gdLst/>
              <a:ahLst/>
              <a:cxnLst/>
              <a:rect l="l" t="t" r="r" b="b"/>
              <a:pathLst>
                <a:path w="36195" h="20320">
                  <a:moveTo>
                    <a:pt x="32245" y="0"/>
                  </a:moveTo>
                  <a:lnTo>
                    <a:pt x="34099" y="0"/>
                  </a:lnTo>
                  <a:lnTo>
                    <a:pt x="35610" y="1511"/>
                  </a:lnTo>
                  <a:lnTo>
                    <a:pt x="35610" y="3378"/>
                  </a:lnTo>
                  <a:lnTo>
                    <a:pt x="35610" y="16548"/>
                  </a:lnTo>
                  <a:lnTo>
                    <a:pt x="35610" y="18389"/>
                  </a:lnTo>
                  <a:lnTo>
                    <a:pt x="34099" y="19913"/>
                  </a:lnTo>
                  <a:lnTo>
                    <a:pt x="32245" y="19913"/>
                  </a:lnTo>
                  <a:lnTo>
                    <a:pt x="3365" y="19913"/>
                  </a:lnTo>
                  <a:lnTo>
                    <a:pt x="1511" y="19913"/>
                  </a:lnTo>
                  <a:lnTo>
                    <a:pt x="0" y="18389"/>
                  </a:lnTo>
                  <a:lnTo>
                    <a:pt x="0" y="16548"/>
                  </a:lnTo>
                  <a:lnTo>
                    <a:pt x="0" y="3378"/>
                  </a:lnTo>
                  <a:lnTo>
                    <a:pt x="0" y="1511"/>
                  </a:lnTo>
                  <a:lnTo>
                    <a:pt x="1511" y="0"/>
                  </a:lnTo>
                  <a:lnTo>
                    <a:pt x="3365" y="0"/>
                  </a:lnTo>
                  <a:lnTo>
                    <a:pt x="32245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4012781" y="7930260"/>
              <a:ext cx="36830" cy="20955"/>
            </a:xfrm>
            <a:custGeom>
              <a:avLst/>
              <a:gdLst/>
              <a:ahLst/>
              <a:cxnLst/>
              <a:rect l="l" t="t" r="r" b="b"/>
              <a:pathLst>
                <a:path w="36829" h="20954">
                  <a:moveTo>
                    <a:pt x="34912" y="0"/>
                  </a:moveTo>
                  <a:lnTo>
                    <a:pt x="1752" y="0"/>
                  </a:lnTo>
                  <a:lnTo>
                    <a:pt x="0" y="1765"/>
                  </a:lnTo>
                  <a:lnTo>
                    <a:pt x="0" y="19202"/>
                  </a:lnTo>
                  <a:lnTo>
                    <a:pt x="1752" y="20954"/>
                  </a:lnTo>
                  <a:lnTo>
                    <a:pt x="34912" y="20954"/>
                  </a:lnTo>
                  <a:lnTo>
                    <a:pt x="35958" y="19900"/>
                  </a:lnTo>
                  <a:lnTo>
                    <a:pt x="2324" y="19900"/>
                  </a:lnTo>
                  <a:lnTo>
                    <a:pt x="1041" y="18630"/>
                  </a:lnTo>
                  <a:lnTo>
                    <a:pt x="1041" y="2324"/>
                  </a:lnTo>
                  <a:lnTo>
                    <a:pt x="2324" y="1041"/>
                  </a:lnTo>
                  <a:lnTo>
                    <a:pt x="35938" y="1041"/>
                  </a:lnTo>
                  <a:lnTo>
                    <a:pt x="34912" y="0"/>
                  </a:lnTo>
                  <a:close/>
                </a:path>
                <a:path w="36829" h="20954">
                  <a:moveTo>
                    <a:pt x="35938" y="1041"/>
                  </a:moveTo>
                  <a:lnTo>
                    <a:pt x="34328" y="1041"/>
                  </a:lnTo>
                  <a:lnTo>
                    <a:pt x="35598" y="2324"/>
                  </a:lnTo>
                  <a:lnTo>
                    <a:pt x="35598" y="18630"/>
                  </a:lnTo>
                  <a:lnTo>
                    <a:pt x="34328" y="19900"/>
                  </a:lnTo>
                  <a:lnTo>
                    <a:pt x="35958" y="19900"/>
                  </a:lnTo>
                  <a:lnTo>
                    <a:pt x="36652" y="19202"/>
                  </a:lnTo>
                  <a:lnTo>
                    <a:pt x="36652" y="1765"/>
                  </a:lnTo>
                  <a:lnTo>
                    <a:pt x="35938" y="1041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4012781" y="7930260"/>
              <a:ext cx="36830" cy="20955"/>
            </a:xfrm>
            <a:custGeom>
              <a:avLst/>
              <a:gdLst/>
              <a:ahLst/>
              <a:cxnLst/>
              <a:rect l="l" t="t" r="r" b="b"/>
              <a:pathLst>
                <a:path w="36829" h="20954">
                  <a:moveTo>
                    <a:pt x="3886" y="0"/>
                  </a:moveTo>
                  <a:lnTo>
                    <a:pt x="1752" y="0"/>
                  </a:lnTo>
                  <a:lnTo>
                    <a:pt x="0" y="1765"/>
                  </a:lnTo>
                  <a:lnTo>
                    <a:pt x="0" y="3898"/>
                  </a:lnTo>
                  <a:lnTo>
                    <a:pt x="0" y="17068"/>
                  </a:lnTo>
                  <a:lnTo>
                    <a:pt x="0" y="19202"/>
                  </a:lnTo>
                  <a:lnTo>
                    <a:pt x="1752" y="20954"/>
                  </a:lnTo>
                  <a:lnTo>
                    <a:pt x="3886" y="20954"/>
                  </a:lnTo>
                  <a:lnTo>
                    <a:pt x="32766" y="20954"/>
                  </a:lnTo>
                  <a:lnTo>
                    <a:pt x="34912" y="20954"/>
                  </a:lnTo>
                  <a:lnTo>
                    <a:pt x="36652" y="19202"/>
                  </a:lnTo>
                  <a:lnTo>
                    <a:pt x="36652" y="17068"/>
                  </a:lnTo>
                  <a:lnTo>
                    <a:pt x="36652" y="3898"/>
                  </a:lnTo>
                  <a:lnTo>
                    <a:pt x="36652" y="1765"/>
                  </a:lnTo>
                  <a:lnTo>
                    <a:pt x="34912" y="0"/>
                  </a:lnTo>
                  <a:lnTo>
                    <a:pt x="32766" y="0"/>
                  </a:lnTo>
                  <a:lnTo>
                    <a:pt x="3886" y="0"/>
                  </a:lnTo>
                  <a:close/>
                </a:path>
                <a:path w="36829" h="20954">
                  <a:moveTo>
                    <a:pt x="32766" y="1041"/>
                  </a:moveTo>
                  <a:lnTo>
                    <a:pt x="34328" y="1041"/>
                  </a:lnTo>
                  <a:lnTo>
                    <a:pt x="35598" y="2324"/>
                  </a:lnTo>
                  <a:lnTo>
                    <a:pt x="35598" y="3898"/>
                  </a:lnTo>
                  <a:lnTo>
                    <a:pt x="35598" y="17068"/>
                  </a:lnTo>
                  <a:lnTo>
                    <a:pt x="35598" y="18630"/>
                  </a:lnTo>
                  <a:lnTo>
                    <a:pt x="34328" y="19900"/>
                  </a:lnTo>
                  <a:lnTo>
                    <a:pt x="32766" y="19900"/>
                  </a:lnTo>
                  <a:lnTo>
                    <a:pt x="3886" y="19900"/>
                  </a:lnTo>
                  <a:lnTo>
                    <a:pt x="2324" y="19900"/>
                  </a:lnTo>
                  <a:lnTo>
                    <a:pt x="1041" y="18630"/>
                  </a:lnTo>
                  <a:lnTo>
                    <a:pt x="1041" y="17068"/>
                  </a:lnTo>
                  <a:lnTo>
                    <a:pt x="1041" y="3898"/>
                  </a:lnTo>
                  <a:lnTo>
                    <a:pt x="1041" y="2324"/>
                  </a:lnTo>
                  <a:lnTo>
                    <a:pt x="2324" y="1041"/>
                  </a:lnTo>
                  <a:lnTo>
                    <a:pt x="3886" y="1041"/>
                  </a:lnTo>
                  <a:lnTo>
                    <a:pt x="32766" y="104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4009682" y="7935912"/>
              <a:ext cx="43180" cy="10160"/>
            </a:xfrm>
            <a:custGeom>
              <a:avLst/>
              <a:gdLst/>
              <a:ahLst/>
              <a:cxnLst/>
              <a:rect l="l" t="t" r="r" b="b"/>
              <a:pathLst>
                <a:path w="43179" h="10159">
                  <a:moveTo>
                    <a:pt x="43065" y="0"/>
                  </a:moveTo>
                  <a:lnTo>
                    <a:pt x="0" y="0"/>
                  </a:lnTo>
                  <a:lnTo>
                    <a:pt x="0" y="9626"/>
                  </a:lnTo>
                  <a:lnTo>
                    <a:pt x="43065" y="9626"/>
                  </a:lnTo>
                  <a:lnTo>
                    <a:pt x="4306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4009682" y="7935912"/>
              <a:ext cx="43180" cy="10160"/>
            </a:xfrm>
            <a:custGeom>
              <a:avLst/>
              <a:gdLst/>
              <a:ahLst/>
              <a:cxnLst/>
              <a:rect l="l" t="t" r="r" b="b"/>
              <a:pathLst>
                <a:path w="43179" h="10159">
                  <a:moveTo>
                    <a:pt x="43065" y="0"/>
                  </a:moveTo>
                  <a:lnTo>
                    <a:pt x="43065" y="9626"/>
                  </a:lnTo>
                  <a:lnTo>
                    <a:pt x="0" y="9626"/>
                  </a:lnTo>
                  <a:lnTo>
                    <a:pt x="0" y="0"/>
                  </a:lnTo>
                  <a:lnTo>
                    <a:pt x="43065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4009174" y="7935404"/>
              <a:ext cx="44450" cy="10795"/>
            </a:xfrm>
            <a:custGeom>
              <a:avLst/>
              <a:gdLst/>
              <a:ahLst/>
              <a:cxnLst/>
              <a:rect l="l" t="t" r="r" b="b"/>
              <a:pathLst>
                <a:path w="44450" h="10795">
                  <a:moveTo>
                    <a:pt x="44081" y="0"/>
                  </a:moveTo>
                  <a:lnTo>
                    <a:pt x="0" y="0"/>
                  </a:lnTo>
                  <a:lnTo>
                    <a:pt x="0" y="10655"/>
                  </a:lnTo>
                  <a:lnTo>
                    <a:pt x="44081" y="10655"/>
                  </a:lnTo>
                  <a:lnTo>
                    <a:pt x="44081" y="10134"/>
                  </a:lnTo>
                  <a:lnTo>
                    <a:pt x="1028" y="10134"/>
                  </a:lnTo>
                  <a:lnTo>
                    <a:pt x="508" y="9626"/>
                  </a:lnTo>
                  <a:lnTo>
                    <a:pt x="1028" y="9626"/>
                  </a:lnTo>
                  <a:lnTo>
                    <a:pt x="1028" y="1028"/>
                  </a:lnTo>
                  <a:lnTo>
                    <a:pt x="508" y="1028"/>
                  </a:lnTo>
                  <a:lnTo>
                    <a:pt x="1028" y="507"/>
                  </a:lnTo>
                  <a:lnTo>
                    <a:pt x="44081" y="507"/>
                  </a:lnTo>
                  <a:lnTo>
                    <a:pt x="44081" y="0"/>
                  </a:lnTo>
                  <a:close/>
                </a:path>
                <a:path w="44450" h="10795">
                  <a:moveTo>
                    <a:pt x="1028" y="9626"/>
                  </a:moveTo>
                  <a:lnTo>
                    <a:pt x="508" y="9626"/>
                  </a:lnTo>
                  <a:lnTo>
                    <a:pt x="1028" y="10134"/>
                  </a:lnTo>
                  <a:lnTo>
                    <a:pt x="1028" y="9626"/>
                  </a:lnTo>
                  <a:close/>
                </a:path>
                <a:path w="44450" h="10795">
                  <a:moveTo>
                    <a:pt x="43052" y="9626"/>
                  </a:moveTo>
                  <a:lnTo>
                    <a:pt x="1028" y="9626"/>
                  </a:lnTo>
                  <a:lnTo>
                    <a:pt x="1028" y="10134"/>
                  </a:lnTo>
                  <a:lnTo>
                    <a:pt x="43052" y="10134"/>
                  </a:lnTo>
                  <a:lnTo>
                    <a:pt x="43052" y="9626"/>
                  </a:lnTo>
                  <a:close/>
                </a:path>
                <a:path w="44450" h="10795">
                  <a:moveTo>
                    <a:pt x="43052" y="507"/>
                  </a:moveTo>
                  <a:lnTo>
                    <a:pt x="43052" y="10134"/>
                  </a:lnTo>
                  <a:lnTo>
                    <a:pt x="43573" y="9626"/>
                  </a:lnTo>
                  <a:lnTo>
                    <a:pt x="44081" y="9626"/>
                  </a:lnTo>
                  <a:lnTo>
                    <a:pt x="44081" y="1028"/>
                  </a:lnTo>
                  <a:lnTo>
                    <a:pt x="43573" y="1028"/>
                  </a:lnTo>
                  <a:lnTo>
                    <a:pt x="43052" y="507"/>
                  </a:lnTo>
                  <a:close/>
                </a:path>
                <a:path w="44450" h="10795">
                  <a:moveTo>
                    <a:pt x="44081" y="9626"/>
                  </a:moveTo>
                  <a:lnTo>
                    <a:pt x="43573" y="9626"/>
                  </a:lnTo>
                  <a:lnTo>
                    <a:pt x="43052" y="10134"/>
                  </a:lnTo>
                  <a:lnTo>
                    <a:pt x="44081" y="10134"/>
                  </a:lnTo>
                  <a:lnTo>
                    <a:pt x="44081" y="9626"/>
                  </a:lnTo>
                  <a:close/>
                </a:path>
                <a:path w="44450" h="10795">
                  <a:moveTo>
                    <a:pt x="1028" y="507"/>
                  </a:moveTo>
                  <a:lnTo>
                    <a:pt x="508" y="1028"/>
                  </a:lnTo>
                  <a:lnTo>
                    <a:pt x="1028" y="1028"/>
                  </a:lnTo>
                  <a:lnTo>
                    <a:pt x="1028" y="507"/>
                  </a:lnTo>
                  <a:close/>
                </a:path>
                <a:path w="44450" h="10795">
                  <a:moveTo>
                    <a:pt x="43052" y="507"/>
                  </a:moveTo>
                  <a:lnTo>
                    <a:pt x="1028" y="507"/>
                  </a:lnTo>
                  <a:lnTo>
                    <a:pt x="1028" y="1028"/>
                  </a:lnTo>
                  <a:lnTo>
                    <a:pt x="43052" y="1028"/>
                  </a:lnTo>
                  <a:lnTo>
                    <a:pt x="43052" y="507"/>
                  </a:lnTo>
                  <a:close/>
                </a:path>
                <a:path w="44450" h="10795">
                  <a:moveTo>
                    <a:pt x="44081" y="507"/>
                  </a:moveTo>
                  <a:lnTo>
                    <a:pt x="43052" y="507"/>
                  </a:lnTo>
                  <a:lnTo>
                    <a:pt x="43573" y="1028"/>
                  </a:lnTo>
                  <a:lnTo>
                    <a:pt x="44081" y="1028"/>
                  </a:lnTo>
                  <a:lnTo>
                    <a:pt x="44081" y="507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4009174" y="7935404"/>
              <a:ext cx="44450" cy="10795"/>
            </a:xfrm>
            <a:custGeom>
              <a:avLst/>
              <a:gdLst/>
              <a:ahLst/>
              <a:cxnLst/>
              <a:rect l="l" t="t" r="r" b="b"/>
              <a:pathLst>
                <a:path w="44450" h="10795">
                  <a:moveTo>
                    <a:pt x="0" y="507"/>
                  </a:moveTo>
                  <a:lnTo>
                    <a:pt x="0" y="10134"/>
                  </a:lnTo>
                  <a:lnTo>
                    <a:pt x="0" y="10655"/>
                  </a:lnTo>
                  <a:lnTo>
                    <a:pt x="508" y="10655"/>
                  </a:lnTo>
                  <a:lnTo>
                    <a:pt x="43573" y="10655"/>
                  </a:lnTo>
                  <a:lnTo>
                    <a:pt x="44081" y="10655"/>
                  </a:lnTo>
                  <a:lnTo>
                    <a:pt x="44081" y="10134"/>
                  </a:lnTo>
                  <a:lnTo>
                    <a:pt x="44081" y="507"/>
                  </a:lnTo>
                  <a:lnTo>
                    <a:pt x="44081" y="0"/>
                  </a:lnTo>
                  <a:lnTo>
                    <a:pt x="43573" y="0"/>
                  </a:lnTo>
                  <a:lnTo>
                    <a:pt x="508" y="0"/>
                  </a:lnTo>
                  <a:lnTo>
                    <a:pt x="0" y="0"/>
                  </a:lnTo>
                  <a:lnTo>
                    <a:pt x="0" y="507"/>
                  </a:lnTo>
                  <a:close/>
                </a:path>
                <a:path w="44450" h="10795">
                  <a:moveTo>
                    <a:pt x="43052" y="507"/>
                  </a:moveTo>
                  <a:lnTo>
                    <a:pt x="43052" y="10134"/>
                  </a:lnTo>
                  <a:lnTo>
                    <a:pt x="43573" y="9626"/>
                  </a:lnTo>
                  <a:lnTo>
                    <a:pt x="508" y="9626"/>
                  </a:lnTo>
                  <a:lnTo>
                    <a:pt x="1028" y="10134"/>
                  </a:lnTo>
                  <a:lnTo>
                    <a:pt x="1028" y="507"/>
                  </a:lnTo>
                  <a:lnTo>
                    <a:pt x="508" y="1028"/>
                  </a:lnTo>
                  <a:lnTo>
                    <a:pt x="43573" y="1028"/>
                  </a:lnTo>
                  <a:lnTo>
                    <a:pt x="43052" y="50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4020223" y="7935912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59">
                  <a:moveTo>
                    <a:pt x="0" y="0"/>
                  </a:moveTo>
                  <a:lnTo>
                    <a:pt x="0" y="9626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4020223" y="7935912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59">
                  <a:moveTo>
                    <a:pt x="0" y="962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4019689" y="7935404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812" y="0"/>
                  </a:moveTo>
                  <a:lnTo>
                    <a:pt x="241" y="0"/>
                  </a:lnTo>
                  <a:lnTo>
                    <a:pt x="0" y="228"/>
                  </a:lnTo>
                  <a:lnTo>
                    <a:pt x="0" y="10439"/>
                  </a:lnTo>
                  <a:lnTo>
                    <a:pt x="241" y="10655"/>
                  </a:lnTo>
                  <a:lnTo>
                    <a:pt x="812" y="10655"/>
                  </a:lnTo>
                  <a:lnTo>
                    <a:pt x="1041" y="10439"/>
                  </a:lnTo>
                  <a:lnTo>
                    <a:pt x="1041" y="10134"/>
                  </a:lnTo>
                  <a:lnTo>
                    <a:pt x="1041" y="22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4019689" y="7935404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1041" y="10134"/>
                  </a:moveTo>
                  <a:lnTo>
                    <a:pt x="1041" y="507"/>
                  </a:lnTo>
                  <a:lnTo>
                    <a:pt x="1041" y="228"/>
                  </a:lnTo>
                  <a:lnTo>
                    <a:pt x="812" y="0"/>
                  </a:lnTo>
                  <a:lnTo>
                    <a:pt x="533" y="0"/>
                  </a:lnTo>
                  <a:lnTo>
                    <a:pt x="241" y="0"/>
                  </a:lnTo>
                  <a:lnTo>
                    <a:pt x="0" y="228"/>
                  </a:lnTo>
                  <a:lnTo>
                    <a:pt x="0" y="507"/>
                  </a:lnTo>
                  <a:lnTo>
                    <a:pt x="0" y="10134"/>
                  </a:lnTo>
                  <a:lnTo>
                    <a:pt x="0" y="10439"/>
                  </a:lnTo>
                  <a:lnTo>
                    <a:pt x="241" y="10655"/>
                  </a:lnTo>
                  <a:lnTo>
                    <a:pt x="533" y="10655"/>
                  </a:lnTo>
                  <a:lnTo>
                    <a:pt x="812" y="10655"/>
                  </a:lnTo>
                  <a:lnTo>
                    <a:pt x="1041" y="10439"/>
                  </a:lnTo>
                  <a:lnTo>
                    <a:pt x="1041" y="1013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4042333" y="7935912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59">
                  <a:moveTo>
                    <a:pt x="0" y="0"/>
                  </a:moveTo>
                  <a:lnTo>
                    <a:pt x="0" y="9626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4042333" y="7935912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59">
                  <a:moveTo>
                    <a:pt x="0" y="962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4041813" y="7935404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800" y="0"/>
                  </a:moveTo>
                  <a:lnTo>
                    <a:pt x="228" y="0"/>
                  </a:lnTo>
                  <a:lnTo>
                    <a:pt x="0" y="228"/>
                  </a:lnTo>
                  <a:lnTo>
                    <a:pt x="0" y="10439"/>
                  </a:lnTo>
                  <a:lnTo>
                    <a:pt x="228" y="10655"/>
                  </a:lnTo>
                  <a:lnTo>
                    <a:pt x="800" y="10655"/>
                  </a:lnTo>
                  <a:lnTo>
                    <a:pt x="1041" y="10439"/>
                  </a:lnTo>
                  <a:lnTo>
                    <a:pt x="1041" y="10134"/>
                  </a:lnTo>
                  <a:lnTo>
                    <a:pt x="1041" y="228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4041813" y="7935404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1041" y="10134"/>
                  </a:moveTo>
                  <a:lnTo>
                    <a:pt x="1041" y="507"/>
                  </a:lnTo>
                  <a:lnTo>
                    <a:pt x="1041" y="228"/>
                  </a:lnTo>
                  <a:lnTo>
                    <a:pt x="800" y="0"/>
                  </a:lnTo>
                  <a:lnTo>
                    <a:pt x="520" y="0"/>
                  </a:lnTo>
                  <a:lnTo>
                    <a:pt x="228" y="0"/>
                  </a:lnTo>
                  <a:lnTo>
                    <a:pt x="0" y="228"/>
                  </a:lnTo>
                  <a:lnTo>
                    <a:pt x="0" y="507"/>
                  </a:lnTo>
                  <a:lnTo>
                    <a:pt x="0" y="10134"/>
                  </a:lnTo>
                  <a:lnTo>
                    <a:pt x="0" y="10439"/>
                  </a:lnTo>
                  <a:lnTo>
                    <a:pt x="228" y="10655"/>
                  </a:lnTo>
                  <a:lnTo>
                    <a:pt x="520" y="10655"/>
                  </a:lnTo>
                  <a:lnTo>
                    <a:pt x="800" y="10655"/>
                  </a:lnTo>
                  <a:lnTo>
                    <a:pt x="1041" y="10439"/>
                  </a:lnTo>
                  <a:lnTo>
                    <a:pt x="1041" y="1013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68" name="object 568"/>
          <p:cNvGrpSpPr/>
          <p:nvPr/>
        </p:nvGrpSpPr>
        <p:grpSpPr>
          <a:xfrm>
            <a:off x="9732264" y="5508167"/>
            <a:ext cx="99060" cy="229870"/>
            <a:chOff x="4677664" y="5508167"/>
            <a:chExt cx="99060" cy="229870"/>
          </a:xfrm>
        </p:grpSpPr>
        <p:sp>
          <p:nvSpPr>
            <p:cNvPr id="569" name="object 569"/>
            <p:cNvSpPr/>
            <p:nvPr/>
          </p:nvSpPr>
          <p:spPr>
            <a:xfrm>
              <a:off x="4679251" y="5509755"/>
              <a:ext cx="95885" cy="226695"/>
            </a:xfrm>
            <a:custGeom>
              <a:avLst/>
              <a:gdLst/>
              <a:ahLst/>
              <a:cxnLst/>
              <a:rect l="l" t="t" r="r" b="b"/>
              <a:pathLst>
                <a:path w="95885" h="226695">
                  <a:moveTo>
                    <a:pt x="95821" y="0"/>
                  </a:moveTo>
                  <a:lnTo>
                    <a:pt x="0" y="0"/>
                  </a:lnTo>
                  <a:lnTo>
                    <a:pt x="0" y="226669"/>
                  </a:lnTo>
                  <a:lnTo>
                    <a:pt x="95821" y="226669"/>
                  </a:lnTo>
                  <a:lnTo>
                    <a:pt x="9582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4679251" y="5509755"/>
              <a:ext cx="95885" cy="226695"/>
            </a:xfrm>
            <a:custGeom>
              <a:avLst/>
              <a:gdLst/>
              <a:ahLst/>
              <a:cxnLst/>
              <a:rect l="l" t="t" r="r" b="b"/>
              <a:pathLst>
                <a:path w="95885" h="226695">
                  <a:moveTo>
                    <a:pt x="95821" y="226669"/>
                  </a:moveTo>
                  <a:lnTo>
                    <a:pt x="0" y="226669"/>
                  </a:lnTo>
                  <a:lnTo>
                    <a:pt x="0" y="0"/>
                  </a:lnTo>
                  <a:lnTo>
                    <a:pt x="95821" y="0"/>
                  </a:lnTo>
                  <a:lnTo>
                    <a:pt x="95821" y="2266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4698123" y="56460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289" y="0"/>
                  </a:moveTo>
                  <a:lnTo>
                    <a:pt x="2108" y="0"/>
                  </a:lnTo>
                  <a:lnTo>
                    <a:pt x="0" y="2095"/>
                  </a:lnTo>
                  <a:lnTo>
                    <a:pt x="0" y="7429"/>
                  </a:lnTo>
                  <a:lnTo>
                    <a:pt x="2108" y="9525"/>
                  </a:lnTo>
                  <a:lnTo>
                    <a:pt x="7289" y="9525"/>
                  </a:lnTo>
                  <a:lnTo>
                    <a:pt x="9385" y="7429"/>
                  </a:lnTo>
                  <a:lnTo>
                    <a:pt x="9385" y="4800"/>
                  </a:lnTo>
                  <a:lnTo>
                    <a:pt x="9385" y="2095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4698123" y="56460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85" y="4800"/>
                  </a:moveTo>
                  <a:lnTo>
                    <a:pt x="9385" y="2095"/>
                  </a:lnTo>
                  <a:lnTo>
                    <a:pt x="7289" y="0"/>
                  </a:lnTo>
                  <a:lnTo>
                    <a:pt x="4737" y="0"/>
                  </a:lnTo>
                  <a:lnTo>
                    <a:pt x="2108" y="0"/>
                  </a:lnTo>
                  <a:lnTo>
                    <a:pt x="0" y="2095"/>
                  </a:lnTo>
                  <a:lnTo>
                    <a:pt x="0" y="4800"/>
                  </a:lnTo>
                  <a:lnTo>
                    <a:pt x="0" y="7429"/>
                  </a:lnTo>
                  <a:lnTo>
                    <a:pt x="2108" y="9525"/>
                  </a:lnTo>
                  <a:lnTo>
                    <a:pt x="4737" y="9525"/>
                  </a:lnTo>
                  <a:lnTo>
                    <a:pt x="7289" y="9525"/>
                  </a:lnTo>
                  <a:lnTo>
                    <a:pt x="9385" y="7429"/>
                  </a:lnTo>
                  <a:lnTo>
                    <a:pt x="9385" y="480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4684458" y="558728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105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105" y="5105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4684458" y="558728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0"/>
                  </a:moveTo>
                  <a:lnTo>
                    <a:pt x="5105" y="0"/>
                  </a:lnTo>
                  <a:lnTo>
                    <a:pt x="5105" y="5118"/>
                  </a:lnTo>
                  <a:lnTo>
                    <a:pt x="0" y="511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4684458" y="559528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105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105" y="5105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4684458" y="559528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0"/>
                  </a:moveTo>
                  <a:lnTo>
                    <a:pt x="5105" y="0"/>
                  </a:lnTo>
                  <a:lnTo>
                    <a:pt x="5105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4684458" y="56032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105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105" y="5105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4684458" y="56032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0"/>
                  </a:moveTo>
                  <a:lnTo>
                    <a:pt x="5105" y="0"/>
                  </a:lnTo>
                  <a:lnTo>
                    <a:pt x="5105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4682807" y="5680316"/>
              <a:ext cx="43815" cy="15875"/>
            </a:xfrm>
            <a:custGeom>
              <a:avLst/>
              <a:gdLst/>
              <a:ahLst/>
              <a:cxnLst/>
              <a:rect l="l" t="t" r="r" b="b"/>
              <a:pathLst>
                <a:path w="43814" h="15875">
                  <a:moveTo>
                    <a:pt x="43332" y="0"/>
                  </a:moveTo>
                  <a:lnTo>
                    <a:pt x="0" y="0"/>
                  </a:lnTo>
                  <a:lnTo>
                    <a:pt x="0" y="15544"/>
                  </a:lnTo>
                  <a:lnTo>
                    <a:pt x="43332" y="15544"/>
                  </a:lnTo>
                  <a:lnTo>
                    <a:pt x="4333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4682807" y="5680316"/>
              <a:ext cx="43815" cy="15875"/>
            </a:xfrm>
            <a:custGeom>
              <a:avLst/>
              <a:gdLst/>
              <a:ahLst/>
              <a:cxnLst/>
              <a:rect l="l" t="t" r="r" b="b"/>
              <a:pathLst>
                <a:path w="43814" h="15875">
                  <a:moveTo>
                    <a:pt x="43332" y="15544"/>
                  </a:moveTo>
                  <a:lnTo>
                    <a:pt x="0" y="15544"/>
                  </a:lnTo>
                  <a:lnTo>
                    <a:pt x="0" y="0"/>
                  </a:lnTo>
                  <a:lnTo>
                    <a:pt x="43332" y="0"/>
                  </a:lnTo>
                </a:path>
                <a:path w="43814" h="15875">
                  <a:moveTo>
                    <a:pt x="43332" y="15163"/>
                  </a:moveTo>
                  <a:lnTo>
                    <a:pt x="43332" y="15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4775073" y="5530316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h="201929">
                  <a:moveTo>
                    <a:pt x="0" y="0"/>
                  </a:moveTo>
                  <a:lnTo>
                    <a:pt x="0" y="20180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4775073" y="5530316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h="201929">
                  <a:moveTo>
                    <a:pt x="0" y="20180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4682998" y="5554179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58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88658" y="4445"/>
                  </a:lnTo>
                  <a:lnTo>
                    <a:pt x="886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4682998" y="5554179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58" y="4445"/>
                  </a:moveTo>
                  <a:lnTo>
                    <a:pt x="0" y="4445"/>
                  </a:lnTo>
                  <a:lnTo>
                    <a:pt x="0" y="0"/>
                  </a:lnTo>
                  <a:lnTo>
                    <a:pt x="88658" y="0"/>
                  </a:lnTo>
                  <a:lnTo>
                    <a:pt x="88658" y="444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4728616" y="555417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44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4728616" y="555417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222"/>
                  </a:moveTo>
                  <a:lnTo>
                    <a:pt x="1587" y="2222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4679797" y="5558624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4679797" y="5558624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4682578" y="5703480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58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88658" y="4445"/>
                  </a:lnTo>
                  <a:lnTo>
                    <a:pt x="886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4682578" y="5703480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0" y="0"/>
                  </a:moveTo>
                  <a:lnTo>
                    <a:pt x="88658" y="0"/>
                  </a:lnTo>
                  <a:lnTo>
                    <a:pt x="88658" y="4444"/>
                  </a:lnTo>
                  <a:lnTo>
                    <a:pt x="0" y="444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4725619" y="570348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44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4725619" y="570348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222"/>
                  </a:moveTo>
                  <a:lnTo>
                    <a:pt x="1587" y="2222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4678197" y="5703480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4678197" y="5703480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0" y="0"/>
                  </a:moveTo>
                  <a:lnTo>
                    <a:pt x="962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4759718" y="551441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79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9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4759718" y="551441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05"/>
                  </a:moveTo>
                  <a:lnTo>
                    <a:pt x="11887" y="2692"/>
                  </a:lnTo>
                  <a:lnTo>
                    <a:pt x="9207" y="0"/>
                  </a:lnTo>
                  <a:lnTo>
                    <a:pt x="5918" y="0"/>
                  </a:lnTo>
                  <a:lnTo>
                    <a:pt x="2679" y="0"/>
                  </a:lnTo>
                  <a:lnTo>
                    <a:pt x="0" y="2692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18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4698149" y="551441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28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28" y="11899"/>
                  </a:lnTo>
                  <a:lnTo>
                    <a:pt x="9207" y="11899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9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4698149" y="551441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05"/>
                  </a:moveTo>
                  <a:lnTo>
                    <a:pt x="11887" y="2692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28" y="0"/>
                  </a:lnTo>
                  <a:lnTo>
                    <a:pt x="0" y="2692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28" y="11899"/>
                  </a:lnTo>
                  <a:lnTo>
                    <a:pt x="5981" y="11899"/>
                  </a:lnTo>
                  <a:lnTo>
                    <a:pt x="9207" y="11899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4682731" y="551445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66" y="0"/>
                  </a:lnTo>
                  <a:lnTo>
                    <a:pt x="0" y="2679"/>
                  </a:lnTo>
                  <a:lnTo>
                    <a:pt x="0" y="9080"/>
                  </a:lnTo>
                  <a:lnTo>
                    <a:pt x="2666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67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4682731" y="551445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867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66" y="0"/>
                  </a:lnTo>
                  <a:lnTo>
                    <a:pt x="0" y="2679"/>
                  </a:lnTo>
                  <a:lnTo>
                    <a:pt x="0" y="5867"/>
                  </a:lnTo>
                  <a:lnTo>
                    <a:pt x="0" y="9080"/>
                  </a:lnTo>
                  <a:lnTo>
                    <a:pt x="2666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6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4744364" y="551437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82" y="0"/>
                  </a:moveTo>
                  <a:lnTo>
                    <a:pt x="2552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552" y="11963"/>
                  </a:lnTo>
                  <a:lnTo>
                    <a:pt x="9182" y="11963"/>
                  </a:lnTo>
                  <a:lnTo>
                    <a:pt x="11887" y="9194"/>
                  </a:lnTo>
                  <a:lnTo>
                    <a:pt x="11887" y="5943"/>
                  </a:lnTo>
                  <a:lnTo>
                    <a:pt x="11887" y="2705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4744364" y="551437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43"/>
                  </a:moveTo>
                  <a:lnTo>
                    <a:pt x="11887" y="2705"/>
                  </a:lnTo>
                  <a:lnTo>
                    <a:pt x="9182" y="0"/>
                  </a:lnTo>
                  <a:lnTo>
                    <a:pt x="5943" y="0"/>
                  </a:lnTo>
                  <a:lnTo>
                    <a:pt x="2552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552" y="11963"/>
                  </a:lnTo>
                  <a:lnTo>
                    <a:pt x="5943" y="11963"/>
                  </a:lnTo>
                  <a:lnTo>
                    <a:pt x="9182" y="11963"/>
                  </a:lnTo>
                  <a:lnTo>
                    <a:pt x="11887" y="9194"/>
                  </a:lnTo>
                  <a:lnTo>
                    <a:pt x="11887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4728857" y="551441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34" y="0"/>
                  </a:moveTo>
                  <a:lnTo>
                    <a:pt x="2679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334" y="11887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92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4728857" y="551441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05"/>
                  </a:moveTo>
                  <a:lnTo>
                    <a:pt x="11887" y="2692"/>
                  </a:lnTo>
                  <a:lnTo>
                    <a:pt x="9334" y="0"/>
                  </a:lnTo>
                  <a:lnTo>
                    <a:pt x="5981" y="0"/>
                  </a:lnTo>
                  <a:lnTo>
                    <a:pt x="2679" y="0"/>
                  </a:lnTo>
                  <a:lnTo>
                    <a:pt x="0" y="2692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81" y="11887"/>
                  </a:lnTo>
                  <a:lnTo>
                    <a:pt x="9334" y="11887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4713503" y="551437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4713503" y="551437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43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4759718" y="571110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18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4759718" y="571110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18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918" y="0"/>
                  </a:lnTo>
                  <a:lnTo>
                    <a:pt x="2679" y="0"/>
                  </a:lnTo>
                  <a:lnTo>
                    <a:pt x="0" y="2679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18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4698149" y="571110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28" y="0"/>
                  </a:lnTo>
                  <a:lnTo>
                    <a:pt x="0" y="2679"/>
                  </a:lnTo>
                  <a:lnTo>
                    <a:pt x="0" y="9144"/>
                  </a:lnTo>
                  <a:lnTo>
                    <a:pt x="2628" y="11887"/>
                  </a:lnTo>
                  <a:lnTo>
                    <a:pt x="9207" y="11887"/>
                  </a:lnTo>
                  <a:lnTo>
                    <a:pt x="11887" y="9144"/>
                  </a:lnTo>
                  <a:lnTo>
                    <a:pt x="11887" y="5918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4698149" y="571110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18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28" y="0"/>
                  </a:lnTo>
                  <a:lnTo>
                    <a:pt x="0" y="2679"/>
                  </a:lnTo>
                  <a:lnTo>
                    <a:pt x="0" y="5918"/>
                  </a:lnTo>
                  <a:lnTo>
                    <a:pt x="0" y="9144"/>
                  </a:lnTo>
                  <a:lnTo>
                    <a:pt x="2628" y="11887"/>
                  </a:lnTo>
                  <a:lnTo>
                    <a:pt x="5981" y="11887"/>
                  </a:lnTo>
                  <a:lnTo>
                    <a:pt x="9207" y="11887"/>
                  </a:lnTo>
                  <a:lnTo>
                    <a:pt x="11887" y="9144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4682731" y="571113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66" y="0"/>
                  </a:lnTo>
                  <a:lnTo>
                    <a:pt x="0" y="2666"/>
                  </a:lnTo>
                  <a:lnTo>
                    <a:pt x="0" y="9093"/>
                  </a:lnTo>
                  <a:lnTo>
                    <a:pt x="2666" y="11823"/>
                  </a:lnTo>
                  <a:lnTo>
                    <a:pt x="9207" y="11823"/>
                  </a:lnTo>
                  <a:lnTo>
                    <a:pt x="11887" y="9093"/>
                  </a:lnTo>
                  <a:lnTo>
                    <a:pt x="11887" y="5880"/>
                  </a:lnTo>
                  <a:lnTo>
                    <a:pt x="11887" y="2666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4682731" y="571113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880"/>
                  </a:moveTo>
                  <a:lnTo>
                    <a:pt x="11887" y="2666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66" y="0"/>
                  </a:lnTo>
                  <a:lnTo>
                    <a:pt x="0" y="2666"/>
                  </a:lnTo>
                  <a:lnTo>
                    <a:pt x="0" y="5880"/>
                  </a:lnTo>
                  <a:lnTo>
                    <a:pt x="0" y="9093"/>
                  </a:lnTo>
                  <a:lnTo>
                    <a:pt x="2666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93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4744364" y="571107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82" y="0"/>
                  </a:moveTo>
                  <a:lnTo>
                    <a:pt x="2552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552" y="11950"/>
                  </a:lnTo>
                  <a:lnTo>
                    <a:pt x="9182" y="11950"/>
                  </a:lnTo>
                  <a:lnTo>
                    <a:pt x="11887" y="9194"/>
                  </a:lnTo>
                  <a:lnTo>
                    <a:pt x="11887" y="5943"/>
                  </a:lnTo>
                  <a:lnTo>
                    <a:pt x="11887" y="2705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4744364" y="571107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43"/>
                  </a:moveTo>
                  <a:lnTo>
                    <a:pt x="11887" y="2705"/>
                  </a:lnTo>
                  <a:lnTo>
                    <a:pt x="9182" y="0"/>
                  </a:lnTo>
                  <a:lnTo>
                    <a:pt x="5943" y="0"/>
                  </a:lnTo>
                  <a:lnTo>
                    <a:pt x="2552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552" y="11950"/>
                  </a:lnTo>
                  <a:lnTo>
                    <a:pt x="5943" y="11950"/>
                  </a:lnTo>
                  <a:lnTo>
                    <a:pt x="9182" y="11950"/>
                  </a:lnTo>
                  <a:lnTo>
                    <a:pt x="11887" y="9194"/>
                  </a:lnTo>
                  <a:lnTo>
                    <a:pt x="11887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4728857" y="571110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34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334" y="11887"/>
                  </a:lnTo>
                  <a:lnTo>
                    <a:pt x="11887" y="9131"/>
                  </a:lnTo>
                  <a:lnTo>
                    <a:pt x="11887" y="5918"/>
                  </a:lnTo>
                  <a:lnTo>
                    <a:pt x="11887" y="2679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4728857" y="571110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18"/>
                  </a:moveTo>
                  <a:lnTo>
                    <a:pt x="11887" y="2679"/>
                  </a:lnTo>
                  <a:lnTo>
                    <a:pt x="9334" y="0"/>
                  </a:lnTo>
                  <a:lnTo>
                    <a:pt x="5981" y="0"/>
                  </a:lnTo>
                  <a:lnTo>
                    <a:pt x="2679" y="0"/>
                  </a:lnTo>
                  <a:lnTo>
                    <a:pt x="0" y="2679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81" y="11887"/>
                  </a:lnTo>
                  <a:lnTo>
                    <a:pt x="9334" y="11887"/>
                  </a:lnTo>
                  <a:lnTo>
                    <a:pt x="11887" y="9131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4713503" y="571107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705" y="11950"/>
                  </a:lnTo>
                  <a:lnTo>
                    <a:pt x="9194" y="11950"/>
                  </a:lnTo>
                  <a:lnTo>
                    <a:pt x="11887" y="9194"/>
                  </a:lnTo>
                  <a:lnTo>
                    <a:pt x="11887" y="5943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4713503" y="571107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43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705" y="11950"/>
                  </a:lnTo>
                  <a:lnTo>
                    <a:pt x="5943" y="11950"/>
                  </a:lnTo>
                  <a:lnTo>
                    <a:pt x="9194" y="11950"/>
                  </a:lnTo>
                  <a:lnTo>
                    <a:pt x="11887" y="9194"/>
                  </a:lnTo>
                  <a:lnTo>
                    <a:pt x="11887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4759718" y="553970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79" y="11874"/>
                  </a:lnTo>
                  <a:lnTo>
                    <a:pt x="9207" y="11874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4759718" y="553970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05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918" y="0"/>
                  </a:lnTo>
                  <a:lnTo>
                    <a:pt x="2679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79" y="11874"/>
                  </a:lnTo>
                  <a:lnTo>
                    <a:pt x="5918" y="11874"/>
                  </a:lnTo>
                  <a:lnTo>
                    <a:pt x="9207" y="11874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4698149" y="553970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28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28" y="11874"/>
                  </a:lnTo>
                  <a:lnTo>
                    <a:pt x="9207" y="11874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4698149" y="553970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05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28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28" y="11874"/>
                  </a:lnTo>
                  <a:lnTo>
                    <a:pt x="5981" y="11874"/>
                  </a:lnTo>
                  <a:lnTo>
                    <a:pt x="9207" y="11874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4682731" y="553973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66" y="0"/>
                  </a:lnTo>
                  <a:lnTo>
                    <a:pt x="0" y="2654"/>
                  </a:lnTo>
                  <a:lnTo>
                    <a:pt x="0" y="9080"/>
                  </a:lnTo>
                  <a:lnTo>
                    <a:pt x="2666" y="11811"/>
                  </a:lnTo>
                  <a:lnTo>
                    <a:pt x="9207" y="11811"/>
                  </a:lnTo>
                  <a:lnTo>
                    <a:pt x="11887" y="9080"/>
                  </a:lnTo>
                  <a:lnTo>
                    <a:pt x="11887" y="5867"/>
                  </a:lnTo>
                  <a:lnTo>
                    <a:pt x="11887" y="2654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4682731" y="553973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867"/>
                  </a:moveTo>
                  <a:lnTo>
                    <a:pt x="11887" y="2654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66" y="0"/>
                  </a:lnTo>
                  <a:lnTo>
                    <a:pt x="0" y="2654"/>
                  </a:lnTo>
                  <a:lnTo>
                    <a:pt x="0" y="5867"/>
                  </a:lnTo>
                  <a:lnTo>
                    <a:pt x="0" y="9080"/>
                  </a:lnTo>
                  <a:lnTo>
                    <a:pt x="2666" y="11811"/>
                  </a:lnTo>
                  <a:lnTo>
                    <a:pt x="5867" y="11811"/>
                  </a:lnTo>
                  <a:lnTo>
                    <a:pt x="9207" y="11811"/>
                  </a:lnTo>
                  <a:lnTo>
                    <a:pt x="11887" y="9080"/>
                  </a:lnTo>
                  <a:lnTo>
                    <a:pt x="11887" y="586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4744364" y="553965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82" y="0"/>
                  </a:moveTo>
                  <a:lnTo>
                    <a:pt x="2552" y="0"/>
                  </a:lnTo>
                  <a:lnTo>
                    <a:pt x="0" y="2717"/>
                  </a:lnTo>
                  <a:lnTo>
                    <a:pt x="0" y="9207"/>
                  </a:lnTo>
                  <a:lnTo>
                    <a:pt x="2552" y="11976"/>
                  </a:lnTo>
                  <a:lnTo>
                    <a:pt x="9182" y="11976"/>
                  </a:lnTo>
                  <a:lnTo>
                    <a:pt x="11887" y="9207"/>
                  </a:lnTo>
                  <a:lnTo>
                    <a:pt x="11887" y="5956"/>
                  </a:lnTo>
                  <a:lnTo>
                    <a:pt x="11887" y="2717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4744364" y="553965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56"/>
                  </a:moveTo>
                  <a:lnTo>
                    <a:pt x="11887" y="2717"/>
                  </a:lnTo>
                  <a:lnTo>
                    <a:pt x="9182" y="0"/>
                  </a:lnTo>
                  <a:lnTo>
                    <a:pt x="5943" y="0"/>
                  </a:lnTo>
                  <a:lnTo>
                    <a:pt x="2552" y="0"/>
                  </a:lnTo>
                  <a:lnTo>
                    <a:pt x="0" y="2717"/>
                  </a:lnTo>
                  <a:lnTo>
                    <a:pt x="0" y="5956"/>
                  </a:lnTo>
                  <a:lnTo>
                    <a:pt x="0" y="9207"/>
                  </a:lnTo>
                  <a:lnTo>
                    <a:pt x="2552" y="11976"/>
                  </a:lnTo>
                  <a:lnTo>
                    <a:pt x="5943" y="11976"/>
                  </a:lnTo>
                  <a:lnTo>
                    <a:pt x="9182" y="11976"/>
                  </a:lnTo>
                  <a:lnTo>
                    <a:pt x="11887" y="9207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4728857" y="553970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34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79" y="11874"/>
                  </a:lnTo>
                  <a:lnTo>
                    <a:pt x="9334" y="11874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79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4728857" y="553970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05"/>
                  </a:moveTo>
                  <a:lnTo>
                    <a:pt x="11887" y="2679"/>
                  </a:lnTo>
                  <a:lnTo>
                    <a:pt x="9334" y="0"/>
                  </a:lnTo>
                  <a:lnTo>
                    <a:pt x="5981" y="0"/>
                  </a:lnTo>
                  <a:lnTo>
                    <a:pt x="2679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79" y="11874"/>
                  </a:lnTo>
                  <a:lnTo>
                    <a:pt x="5981" y="11874"/>
                  </a:lnTo>
                  <a:lnTo>
                    <a:pt x="9334" y="11874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4713503" y="553965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705" y="0"/>
                  </a:lnTo>
                  <a:lnTo>
                    <a:pt x="0" y="2717"/>
                  </a:lnTo>
                  <a:lnTo>
                    <a:pt x="0" y="9207"/>
                  </a:lnTo>
                  <a:lnTo>
                    <a:pt x="2705" y="11976"/>
                  </a:lnTo>
                  <a:lnTo>
                    <a:pt x="9194" y="11976"/>
                  </a:lnTo>
                  <a:lnTo>
                    <a:pt x="11887" y="9207"/>
                  </a:lnTo>
                  <a:lnTo>
                    <a:pt x="11887" y="5956"/>
                  </a:lnTo>
                  <a:lnTo>
                    <a:pt x="11887" y="2717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4713503" y="553965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56"/>
                  </a:moveTo>
                  <a:lnTo>
                    <a:pt x="11887" y="2717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17"/>
                  </a:lnTo>
                  <a:lnTo>
                    <a:pt x="0" y="5956"/>
                  </a:lnTo>
                  <a:lnTo>
                    <a:pt x="0" y="9207"/>
                  </a:lnTo>
                  <a:lnTo>
                    <a:pt x="2705" y="11976"/>
                  </a:lnTo>
                  <a:lnTo>
                    <a:pt x="5943" y="11976"/>
                  </a:lnTo>
                  <a:lnTo>
                    <a:pt x="9194" y="11976"/>
                  </a:lnTo>
                  <a:lnTo>
                    <a:pt x="11887" y="9207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4679200" y="5533326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9587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4679200" y="5533326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0" y="0"/>
                  </a:moveTo>
                  <a:lnTo>
                    <a:pt x="9587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4740846" y="5578169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20">
                  <a:moveTo>
                    <a:pt x="4991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4991" y="45720"/>
                  </a:lnTo>
                  <a:lnTo>
                    <a:pt x="4991" y="0"/>
                  </a:lnTo>
                  <a:close/>
                </a:path>
                <a:path w="26035" h="45720">
                  <a:moveTo>
                    <a:pt x="25539" y="0"/>
                  </a:moveTo>
                  <a:lnTo>
                    <a:pt x="20535" y="0"/>
                  </a:lnTo>
                  <a:lnTo>
                    <a:pt x="20535" y="45720"/>
                  </a:lnTo>
                  <a:lnTo>
                    <a:pt x="25539" y="45720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4740846" y="5573534"/>
              <a:ext cx="26034" cy="55880"/>
            </a:xfrm>
            <a:custGeom>
              <a:avLst/>
              <a:gdLst/>
              <a:ahLst/>
              <a:cxnLst/>
              <a:rect l="l" t="t" r="r" b="b"/>
              <a:pathLst>
                <a:path w="26035" h="55879">
                  <a:moveTo>
                    <a:pt x="25539" y="32359"/>
                  </a:moveTo>
                  <a:lnTo>
                    <a:pt x="25539" y="42265"/>
                  </a:lnTo>
                  <a:lnTo>
                    <a:pt x="19799" y="50355"/>
                  </a:lnTo>
                  <a:lnTo>
                    <a:pt x="12776" y="50355"/>
                  </a:lnTo>
                  <a:lnTo>
                    <a:pt x="5740" y="50355"/>
                  </a:lnTo>
                  <a:lnTo>
                    <a:pt x="0" y="42265"/>
                  </a:lnTo>
                  <a:lnTo>
                    <a:pt x="0" y="32359"/>
                  </a:lnTo>
                  <a:lnTo>
                    <a:pt x="0" y="22644"/>
                  </a:lnTo>
                  <a:lnTo>
                    <a:pt x="0" y="12738"/>
                  </a:lnTo>
                  <a:lnTo>
                    <a:pt x="5740" y="4635"/>
                  </a:lnTo>
                  <a:lnTo>
                    <a:pt x="12776" y="4635"/>
                  </a:lnTo>
                  <a:lnTo>
                    <a:pt x="19799" y="4635"/>
                  </a:lnTo>
                  <a:lnTo>
                    <a:pt x="25539" y="12738"/>
                  </a:lnTo>
                  <a:lnTo>
                    <a:pt x="25539" y="22644"/>
                  </a:lnTo>
                  <a:lnTo>
                    <a:pt x="25539" y="32359"/>
                  </a:lnTo>
                  <a:close/>
                </a:path>
                <a:path w="26035" h="55879">
                  <a:moveTo>
                    <a:pt x="18948" y="55270"/>
                  </a:moveTo>
                  <a:lnTo>
                    <a:pt x="6578" y="55270"/>
                  </a:lnTo>
                  <a:lnTo>
                    <a:pt x="6578" y="0"/>
                  </a:lnTo>
                  <a:lnTo>
                    <a:pt x="18948" y="0"/>
                  </a:lnTo>
                  <a:lnTo>
                    <a:pt x="18948" y="55270"/>
                  </a:lnTo>
                  <a:close/>
                </a:path>
                <a:path w="26035" h="55879">
                  <a:moveTo>
                    <a:pt x="6578" y="13512"/>
                  </a:moveTo>
                  <a:lnTo>
                    <a:pt x="18948" y="13512"/>
                  </a:lnTo>
                </a:path>
                <a:path w="26035" h="55879">
                  <a:moveTo>
                    <a:pt x="6578" y="41910"/>
                  </a:moveTo>
                  <a:lnTo>
                    <a:pt x="18948" y="419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4739119" y="5637580"/>
              <a:ext cx="16510" cy="57785"/>
            </a:xfrm>
            <a:custGeom>
              <a:avLst/>
              <a:gdLst/>
              <a:ahLst/>
              <a:cxnLst/>
              <a:rect l="l" t="t" r="r" b="b"/>
              <a:pathLst>
                <a:path w="16510" h="57785">
                  <a:moveTo>
                    <a:pt x="12611" y="4406"/>
                  </a:moveTo>
                  <a:lnTo>
                    <a:pt x="12611" y="6832"/>
                  </a:lnTo>
                  <a:lnTo>
                    <a:pt x="10655" y="8801"/>
                  </a:lnTo>
                  <a:lnTo>
                    <a:pt x="8216" y="8801"/>
                  </a:lnTo>
                  <a:lnTo>
                    <a:pt x="5803" y="8801"/>
                  </a:lnTo>
                  <a:lnTo>
                    <a:pt x="3835" y="6832"/>
                  </a:lnTo>
                  <a:lnTo>
                    <a:pt x="3835" y="4406"/>
                  </a:lnTo>
                  <a:lnTo>
                    <a:pt x="3835" y="1981"/>
                  </a:lnTo>
                  <a:lnTo>
                    <a:pt x="5803" y="0"/>
                  </a:lnTo>
                  <a:lnTo>
                    <a:pt x="8216" y="0"/>
                  </a:lnTo>
                  <a:lnTo>
                    <a:pt x="10655" y="0"/>
                  </a:lnTo>
                  <a:lnTo>
                    <a:pt x="12611" y="1981"/>
                  </a:lnTo>
                  <a:lnTo>
                    <a:pt x="12611" y="4406"/>
                  </a:lnTo>
                  <a:close/>
                </a:path>
                <a:path w="16510" h="57785">
                  <a:moveTo>
                    <a:pt x="12611" y="52959"/>
                  </a:moveTo>
                  <a:lnTo>
                    <a:pt x="12611" y="55384"/>
                  </a:lnTo>
                  <a:lnTo>
                    <a:pt x="10655" y="57353"/>
                  </a:lnTo>
                  <a:lnTo>
                    <a:pt x="8216" y="57353"/>
                  </a:lnTo>
                  <a:lnTo>
                    <a:pt x="5803" y="57353"/>
                  </a:lnTo>
                  <a:lnTo>
                    <a:pt x="3835" y="55384"/>
                  </a:lnTo>
                  <a:lnTo>
                    <a:pt x="3835" y="52959"/>
                  </a:lnTo>
                  <a:lnTo>
                    <a:pt x="3835" y="50533"/>
                  </a:lnTo>
                  <a:lnTo>
                    <a:pt x="5803" y="48564"/>
                  </a:lnTo>
                  <a:lnTo>
                    <a:pt x="8216" y="48564"/>
                  </a:lnTo>
                  <a:lnTo>
                    <a:pt x="10655" y="48564"/>
                  </a:lnTo>
                  <a:lnTo>
                    <a:pt x="12611" y="50533"/>
                  </a:lnTo>
                  <a:lnTo>
                    <a:pt x="12611" y="52959"/>
                  </a:lnTo>
                  <a:close/>
                </a:path>
                <a:path w="16510" h="57785">
                  <a:moveTo>
                    <a:pt x="16141" y="28346"/>
                  </a:moveTo>
                  <a:lnTo>
                    <a:pt x="16141" y="19316"/>
                  </a:lnTo>
                  <a:lnTo>
                    <a:pt x="16141" y="14350"/>
                  </a:lnTo>
                  <a:lnTo>
                    <a:pt x="12496" y="10934"/>
                  </a:lnTo>
                  <a:lnTo>
                    <a:pt x="8064" y="11722"/>
                  </a:lnTo>
                  <a:lnTo>
                    <a:pt x="3632" y="12522"/>
                  </a:lnTo>
                  <a:lnTo>
                    <a:pt x="0" y="16586"/>
                  </a:lnTo>
                  <a:lnTo>
                    <a:pt x="0" y="20764"/>
                  </a:lnTo>
                  <a:lnTo>
                    <a:pt x="0" y="35940"/>
                  </a:lnTo>
                  <a:lnTo>
                    <a:pt x="0" y="40132"/>
                  </a:lnTo>
                  <a:lnTo>
                    <a:pt x="3632" y="44183"/>
                  </a:lnTo>
                  <a:lnTo>
                    <a:pt x="8064" y="44983"/>
                  </a:lnTo>
                  <a:lnTo>
                    <a:pt x="12496" y="45770"/>
                  </a:lnTo>
                  <a:lnTo>
                    <a:pt x="16141" y="42354"/>
                  </a:lnTo>
                  <a:lnTo>
                    <a:pt x="16141" y="37388"/>
                  </a:lnTo>
                  <a:lnTo>
                    <a:pt x="16141" y="2834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6" name="object 636"/>
          <p:cNvGrpSpPr/>
          <p:nvPr/>
        </p:nvGrpSpPr>
        <p:grpSpPr>
          <a:xfrm>
            <a:off x="8998915" y="5985459"/>
            <a:ext cx="99060" cy="229870"/>
            <a:chOff x="3944315" y="5985459"/>
            <a:chExt cx="99060" cy="229870"/>
          </a:xfrm>
        </p:grpSpPr>
        <p:sp>
          <p:nvSpPr>
            <p:cNvPr id="637" name="object 637"/>
            <p:cNvSpPr/>
            <p:nvPr/>
          </p:nvSpPr>
          <p:spPr>
            <a:xfrm>
              <a:off x="3945902" y="5987046"/>
              <a:ext cx="95885" cy="226695"/>
            </a:xfrm>
            <a:custGeom>
              <a:avLst/>
              <a:gdLst/>
              <a:ahLst/>
              <a:cxnLst/>
              <a:rect l="l" t="t" r="r" b="b"/>
              <a:pathLst>
                <a:path w="95885" h="226695">
                  <a:moveTo>
                    <a:pt x="95821" y="0"/>
                  </a:moveTo>
                  <a:lnTo>
                    <a:pt x="0" y="0"/>
                  </a:lnTo>
                  <a:lnTo>
                    <a:pt x="0" y="226669"/>
                  </a:lnTo>
                  <a:lnTo>
                    <a:pt x="95821" y="226669"/>
                  </a:lnTo>
                  <a:lnTo>
                    <a:pt x="9582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3945902" y="5987046"/>
              <a:ext cx="95885" cy="226695"/>
            </a:xfrm>
            <a:custGeom>
              <a:avLst/>
              <a:gdLst/>
              <a:ahLst/>
              <a:cxnLst/>
              <a:rect l="l" t="t" r="r" b="b"/>
              <a:pathLst>
                <a:path w="95885" h="226695">
                  <a:moveTo>
                    <a:pt x="95821" y="226669"/>
                  </a:moveTo>
                  <a:lnTo>
                    <a:pt x="0" y="226669"/>
                  </a:lnTo>
                  <a:lnTo>
                    <a:pt x="0" y="0"/>
                  </a:lnTo>
                  <a:lnTo>
                    <a:pt x="95821" y="0"/>
                  </a:lnTo>
                  <a:lnTo>
                    <a:pt x="95821" y="2266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3964774" y="61232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289" y="0"/>
                  </a:moveTo>
                  <a:lnTo>
                    <a:pt x="2108" y="0"/>
                  </a:lnTo>
                  <a:lnTo>
                    <a:pt x="0" y="2108"/>
                  </a:lnTo>
                  <a:lnTo>
                    <a:pt x="0" y="7429"/>
                  </a:lnTo>
                  <a:lnTo>
                    <a:pt x="2108" y="9525"/>
                  </a:lnTo>
                  <a:lnTo>
                    <a:pt x="7289" y="9525"/>
                  </a:lnTo>
                  <a:lnTo>
                    <a:pt x="9398" y="7429"/>
                  </a:lnTo>
                  <a:lnTo>
                    <a:pt x="9398" y="4800"/>
                  </a:lnTo>
                  <a:lnTo>
                    <a:pt x="9398" y="2108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3964774" y="61232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98" y="4800"/>
                  </a:moveTo>
                  <a:lnTo>
                    <a:pt x="9398" y="2108"/>
                  </a:lnTo>
                  <a:lnTo>
                    <a:pt x="7289" y="0"/>
                  </a:lnTo>
                  <a:lnTo>
                    <a:pt x="4737" y="0"/>
                  </a:lnTo>
                  <a:lnTo>
                    <a:pt x="2108" y="0"/>
                  </a:lnTo>
                  <a:lnTo>
                    <a:pt x="0" y="2108"/>
                  </a:lnTo>
                  <a:lnTo>
                    <a:pt x="0" y="4800"/>
                  </a:lnTo>
                  <a:lnTo>
                    <a:pt x="0" y="7429"/>
                  </a:lnTo>
                  <a:lnTo>
                    <a:pt x="2108" y="9525"/>
                  </a:lnTo>
                  <a:lnTo>
                    <a:pt x="4737" y="9525"/>
                  </a:lnTo>
                  <a:lnTo>
                    <a:pt x="7289" y="9525"/>
                  </a:lnTo>
                  <a:lnTo>
                    <a:pt x="9398" y="7429"/>
                  </a:lnTo>
                  <a:lnTo>
                    <a:pt x="9398" y="480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3951122" y="60645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105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105" y="5105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3951122" y="60645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0"/>
                  </a:moveTo>
                  <a:lnTo>
                    <a:pt x="5092" y="0"/>
                  </a:lnTo>
                  <a:lnTo>
                    <a:pt x="5092" y="5118"/>
                  </a:lnTo>
                  <a:lnTo>
                    <a:pt x="0" y="511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3951122" y="607256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105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105" y="5105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3951122" y="607256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0"/>
                  </a:moveTo>
                  <a:lnTo>
                    <a:pt x="5092" y="0"/>
                  </a:lnTo>
                  <a:lnTo>
                    <a:pt x="5092" y="5118"/>
                  </a:lnTo>
                  <a:lnTo>
                    <a:pt x="0" y="511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3951122" y="608056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105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105" y="5105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3951122" y="608056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0"/>
                  </a:moveTo>
                  <a:lnTo>
                    <a:pt x="5092" y="0"/>
                  </a:lnTo>
                  <a:lnTo>
                    <a:pt x="5092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3949458" y="6157607"/>
              <a:ext cx="43815" cy="15875"/>
            </a:xfrm>
            <a:custGeom>
              <a:avLst/>
              <a:gdLst/>
              <a:ahLst/>
              <a:cxnLst/>
              <a:rect l="l" t="t" r="r" b="b"/>
              <a:pathLst>
                <a:path w="43814" h="15875">
                  <a:moveTo>
                    <a:pt x="43332" y="0"/>
                  </a:moveTo>
                  <a:lnTo>
                    <a:pt x="0" y="0"/>
                  </a:lnTo>
                  <a:lnTo>
                    <a:pt x="0" y="15532"/>
                  </a:lnTo>
                  <a:lnTo>
                    <a:pt x="43332" y="15532"/>
                  </a:lnTo>
                  <a:lnTo>
                    <a:pt x="4333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3949458" y="6157607"/>
              <a:ext cx="43815" cy="15875"/>
            </a:xfrm>
            <a:custGeom>
              <a:avLst/>
              <a:gdLst/>
              <a:ahLst/>
              <a:cxnLst/>
              <a:rect l="l" t="t" r="r" b="b"/>
              <a:pathLst>
                <a:path w="43814" h="15875">
                  <a:moveTo>
                    <a:pt x="43332" y="15532"/>
                  </a:moveTo>
                  <a:lnTo>
                    <a:pt x="0" y="15532"/>
                  </a:lnTo>
                  <a:lnTo>
                    <a:pt x="0" y="0"/>
                  </a:lnTo>
                  <a:lnTo>
                    <a:pt x="43332" y="0"/>
                  </a:lnTo>
                </a:path>
                <a:path w="43814" h="15875">
                  <a:moveTo>
                    <a:pt x="43332" y="15163"/>
                  </a:moveTo>
                  <a:lnTo>
                    <a:pt x="43332" y="1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4041724" y="6007595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h="201929">
                  <a:moveTo>
                    <a:pt x="0" y="0"/>
                  </a:moveTo>
                  <a:lnTo>
                    <a:pt x="0" y="20180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4041724" y="6007595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h="201929">
                  <a:moveTo>
                    <a:pt x="0" y="20180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3949636" y="6031471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71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88671" y="4445"/>
                  </a:lnTo>
                  <a:lnTo>
                    <a:pt x="8867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3949649" y="6031471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58" y="4445"/>
                  </a:moveTo>
                  <a:lnTo>
                    <a:pt x="0" y="4445"/>
                  </a:lnTo>
                  <a:lnTo>
                    <a:pt x="0" y="0"/>
                  </a:lnTo>
                  <a:lnTo>
                    <a:pt x="88658" y="0"/>
                  </a:lnTo>
                  <a:lnTo>
                    <a:pt x="88658" y="444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3995267" y="603147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44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3995267" y="603147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222"/>
                  </a:moveTo>
                  <a:lnTo>
                    <a:pt x="1587" y="2222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3946448" y="6035916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3946448" y="6035916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3949229" y="6180772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58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88658" y="4445"/>
                  </a:lnTo>
                  <a:lnTo>
                    <a:pt x="886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3949229" y="6180772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0" y="0"/>
                  </a:moveTo>
                  <a:lnTo>
                    <a:pt x="88671" y="0"/>
                  </a:lnTo>
                  <a:lnTo>
                    <a:pt x="88671" y="4444"/>
                  </a:lnTo>
                  <a:lnTo>
                    <a:pt x="0" y="444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3992257" y="618077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44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3992257" y="618077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222"/>
                  </a:moveTo>
                  <a:lnTo>
                    <a:pt x="1587" y="2222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3944848" y="6180772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3944848" y="6180772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0" y="0"/>
                  </a:moveTo>
                  <a:lnTo>
                    <a:pt x="962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4026369" y="59916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79" y="0"/>
                  </a:lnTo>
                  <a:lnTo>
                    <a:pt x="0" y="2692"/>
                  </a:lnTo>
                  <a:lnTo>
                    <a:pt x="0" y="9144"/>
                  </a:lnTo>
                  <a:lnTo>
                    <a:pt x="2679" y="11887"/>
                  </a:lnTo>
                  <a:lnTo>
                    <a:pt x="9207" y="11887"/>
                  </a:lnTo>
                  <a:lnTo>
                    <a:pt x="11887" y="9144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4026369" y="59916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18"/>
                  </a:moveTo>
                  <a:lnTo>
                    <a:pt x="11887" y="2692"/>
                  </a:lnTo>
                  <a:lnTo>
                    <a:pt x="9207" y="0"/>
                  </a:lnTo>
                  <a:lnTo>
                    <a:pt x="5918" y="0"/>
                  </a:lnTo>
                  <a:lnTo>
                    <a:pt x="2679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44"/>
                  </a:lnTo>
                  <a:lnTo>
                    <a:pt x="2679" y="11887"/>
                  </a:lnTo>
                  <a:lnTo>
                    <a:pt x="5918" y="11887"/>
                  </a:lnTo>
                  <a:lnTo>
                    <a:pt x="9207" y="11887"/>
                  </a:lnTo>
                  <a:lnTo>
                    <a:pt x="11887" y="9144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3964812" y="59916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616" y="0"/>
                  </a:lnTo>
                  <a:lnTo>
                    <a:pt x="0" y="2692"/>
                  </a:lnTo>
                  <a:lnTo>
                    <a:pt x="0" y="9144"/>
                  </a:lnTo>
                  <a:lnTo>
                    <a:pt x="2616" y="11899"/>
                  </a:lnTo>
                  <a:lnTo>
                    <a:pt x="9194" y="11899"/>
                  </a:lnTo>
                  <a:lnTo>
                    <a:pt x="11887" y="9144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3964812" y="59916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18"/>
                  </a:moveTo>
                  <a:lnTo>
                    <a:pt x="11887" y="2692"/>
                  </a:lnTo>
                  <a:lnTo>
                    <a:pt x="9194" y="0"/>
                  </a:lnTo>
                  <a:lnTo>
                    <a:pt x="5969" y="0"/>
                  </a:lnTo>
                  <a:lnTo>
                    <a:pt x="2616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44"/>
                  </a:lnTo>
                  <a:lnTo>
                    <a:pt x="2616" y="11899"/>
                  </a:lnTo>
                  <a:lnTo>
                    <a:pt x="5969" y="11899"/>
                  </a:lnTo>
                  <a:lnTo>
                    <a:pt x="9194" y="11899"/>
                  </a:lnTo>
                  <a:lnTo>
                    <a:pt x="11887" y="9144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3949382" y="59917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66" y="0"/>
                  </a:lnTo>
                  <a:lnTo>
                    <a:pt x="0" y="2679"/>
                  </a:lnTo>
                  <a:lnTo>
                    <a:pt x="0" y="9080"/>
                  </a:lnTo>
                  <a:lnTo>
                    <a:pt x="2666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3949382" y="59917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880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66" y="0"/>
                  </a:lnTo>
                  <a:lnTo>
                    <a:pt x="0" y="2679"/>
                  </a:lnTo>
                  <a:lnTo>
                    <a:pt x="0" y="5880"/>
                  </a:lnTo>
                  <a:lnTo>
                    <a:pt x="0" y="9080"/>
                  </a:lnTo>
                  <a:lnTo>
                    <a:pt x="2666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4011015" y="599165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565" y="0"/>
                  </a:lnTo>
                  <a:lnTo>
                    <a:pt x="0" y="2717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17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4011015" y="599165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56"/>
                  </a:moveTo>
                  <a:lnTo>
                    <a:pt x="11887" y="2717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565" y="0"/>
                  </a:lnTo>
                  <a:lnTo>
                    <a:pt x="0" y="2717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3995508" y="59916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34" y="0"/>
                  </a:moveTo>
                  <a:lnTo>
                    <a:pt x="2692" y="0"/>
                  </a:lnTo>
                  <a:lnTo>
                    <a:pt x="0" y="2692"/>
                  </a:lnTo>
                  <a:lnTo>
                    <a:pt x="0" y="9144"/>
                  </a:lnTo>
                  <a:lnTo>
                    <a:pt x="2692" y="11887"/>
                  </a:lnTo>
                  <a:lnTo>
                    <a:pt x="9334" y="11887"/>
                  </a:lnTo>
                  <a:lnTo>
                    <a:pt x="11899" y="9144"/>
                  </a:lnTo>
                  <a:lnTo>
                    <a:pt x="11899" y="5918"/>
                  </a:lnTo>
                  <a:lnTo>
                    <a:pt x="11899" y="2692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3995508" y="59916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99" y="5918"/>
                  </a:moveTo>
                  <a:lnTo>
                    <a:pt x="11899" y="2692"/>
                  </a:lnTo>
                  <a:lnTo>
                    <a:pt x="9334" y="0"/>
                  </a:lnTo>
                  <a:lnTo>
                    <a:pt x="5981" y="0"/>
                  </a:lnTo>
                  <a:lnTo>
                    <a:pt x="2692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44"/>
                  </a:lnTo>
                  <a:lnTo>
                    <a:pt x="2692" y="11887"/>
                  </a:lnTo>
                  <a:lnTo>
                    <a:pt x="5981" y="11887"/>
                  </a:lnTo>
                  <a:lnTo>
                    <a:pt x="9334" y="11887"/>
                  </a:lnTo>
                  <a:lnTo>
                    <a:pt x="11899" y="9144"/>
                  </a:lnTo>
                  <a:lnTo>
                    <a:pt x="11899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3980154" y="599165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705" y="0"/>
                  </a:lnTo>
                  <a:lnTo>
                    <a:pt x="0" y="2717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17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3980154" y="599165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56"/>
                  </a:moveTo>
                  <a:lnTo>
                    <a:pt x="11887" y="2717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17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4026369" y="618839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4026369" y="618839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05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918" y="0"/>
                  </a:lnTo>
                  <a:lnTo>
                    <a:pt x="2679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18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3964812" y="618839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616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16" y="11887"/>
                  </a:lnTo>
                  <a:lnTo>
                    <a:pt x="9194" y="11887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79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3964812" y="618839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05"/>
                  </a:moveTo>
                  <a:lnTo>
                    <a:pt x="11887" y="2679"/>
                  </a:lnTo>
                  <a:lnTo>
                    <a:pt x="9194" y="0"/>
                  </a:lnTo>
                  <a:lnTo>
                    <a:pt x="5969" y="0"/>
                  </a:lnTo>
                  <a:lnTo>
                    <a:pt x="2616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16" y="11887"/>
                  </a:lnTo>
                  <a:lnTo>
                    <a:pt x="5969" y="11887"/>
                  </a:lnTo>
                  <a:lnTo>
                    <a:pt x="9194" y="11887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3949382" y="618841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66" y="0"/>
                  </a:lnTo>
                  <a:lnTo>
                    <a:pt x="0" y="2667"/>
                  </a:lnTo>
                  <a:lnTo>
                    <a:pt x="0" y="9093"/>
                  </a:lnTo>
                  <a:lnTo>
                    <a:pt x="2666" y="11823"/>
                  </a:lnTo>
                  <a:lnTo>
                    <a:pt x="9207" y="11823"/>
                  </a:lnTo>
                  <a:lnTo>
                    <a:pt x="11887" y="9093"/>
                  </a:lnTo>
                  <a:lnTo>
                    <a:pt x="11887" y="5880"/>
                  </a:lnTo>
                  <a:lnTo>
                    <a:pt x="11887" y="2667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3949382" y="618841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880"/>
                  </a:moveTo>
                  <a:lnTo>
                    <a:pt x="11887" y="2667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66" y="0"/>
                  </a:lnTo>
                  <a:lnTo>
                    <a:pt x="0" y="2667"/>
                  </a:lnTo>
                  <a:lnTo>
                    <a:pt x="0" y="5880"/>
                  </a:lnTo>
                  <a:lnTo>
                    <a:pt x="0" y="9093"/>
                  </a:lnTo>
                  <a:lnTo>
                    <a:pt x="2666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93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4011015" y="618835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56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4011015" y="618835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43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565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3995508" y="618839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34" y="0"/>
                  </a:moveTo>
                  <a:lnTo>
                    <a:pt x="2692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92" y="11887"/>
                  </a:lnTo>
                  <a:lnTo>
                    <a:pt x="9334" y="11887"/>
                  </a:lnTo>
                  <a:lnTo>
                    <a:pt x="11899" y="9131"/>
                  </a:lnTo>
                  <a:lnTo>
                    <a:pt x="11899" y="5905"/>
                  </a:lnTo>
                  <a:lnTo>
                    <a:pt x="11899" y="2679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3995508" y="618839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99" y="5905"/>
                  </a:moveTo>
                  <a:lnTo>
                    <a:pt x="11899" y="2679"/>
                  </a:lnTo>
                  <a:lnTo>
                    <a:pt x="9334" y="0"/>
                  </a:lnTo>
                  <a:lnTo>
                    <a:pt x="5981" y="0"/>
                  </a:lnTo>
                  <a:lnTo>
                    <a:pt x="2692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92" y="11887"/>
                  </a:lnTo>
                  <a:lnTo>
                    <a:pt x="5981" y="11887"/>
                  </a:lnTo>
                  <a:lnTo>
                    <a:pt x="9334" y="11887"/>
                  </a:lnTo>
                  <a:lnTo>
                    <a:pt x="11899" y="9131"/>
                  </a:lnTo>
                  <a:lnTo>
                    <a:pt x="11899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3980154" y="618835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3980154" y="618835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43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4026369" y="601698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79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4026369" y="601698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18"/>
                  </a:moveTo>
                  <a:lnTo>
                    <a:pt x="11887" y="2692"/>
                  </a:lnTo>
                  <a:lnTo>
                    <a:pt x="9207" y="0"/>
                  </a:lnTo>
                  <a:lnTo>
                    <a:pt x="5918" y="0"/>
                  </a:lnTo>
                  <a:lnTo>
                    <a:pt x="2679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18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3964812" y="601698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616" y="0"/>
                  </a:lnTo>
                  <a:lnTo>
                    <a:pt x="0" y="2692"/>
                  </a:lnTo>
                  <a:lnTo>
                    <a:pt x="0" y="9143"/>
                  </a:lnTo>
                  <a:lnTo>
                    <a:pt x="2616" y="11887"/>
                  </a:lnTo>
                  <a:lnTo>
                    <a:pt x="9194" y="11887"/>
                  </a:lnTo>
                  <a:lnTo>
                    <a:pt x="11887" y="9143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3964812" y="601698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18"/>
                  </a:moveTo>
                  <a:lnTo>
                    <a:pt x="11887" y="2692"/>
                  </a:lnTo>
                  <a:lnTo>
                    <a:pt x="9194" y="0"/>
                  </a:lnTo>
                  <a:lnTo>
                    <a:pt x="5969" y="0"/>
                  </a:lnTo>
                  <a:lnTo>
                    <a:pt x="2616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43"/>
                  </a:lnTo>
                  <a:lnTo>
                    <a:pt x="2616" y="11887"/>
                  </a:lnTo>
                  <a:lnTo>
                    <a:pt x="5969" y="11887"/>
                  </a:lnTo>
                  <a:lnTo>
                    <a:pt x="9194" y="11887"/>
                  </a:lnTo>
                  <a:lnTo>
                    <a:pt x="11887" y="9143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3949382" y="601701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66" y="0"/>
                  </a:lnTo>
                  <a:lnTo>
                    <a:pt x="0" y="2654"/>
                  </a:lnTo>
                  <a:lnTo>
                    <a:pt x="0" y="9080"/>
                  </a:lnTo>
                  <a:lnTo>
                    <a:pt x="2666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  <a:lnTo>
                    <a:pt x="11887" y="2654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3949382" y="601701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880"/>
                  </a:moveTo>
                  <a:lnTo>
                    <a:pt x="11887" y="2654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66" y="0"/>
                  </a:lnTo>
                  <a:lnTo>
                    <a:pt x="0" y="2654"/>
                  </a:lnTo>
                  <a:lnTo>
                    <a:pt x="0" y="5880"/>
                  </a:lnTo>
                  <a:lnTo>
                    <a:pt x="0" y="9080"/>
                  </a:lnTo>
                  <a:lnTo>
                    <a:pt x="2666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4011015" y="601694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56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4011015" y="601694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56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565" y="0"/>
                  </a:lnTo>
                  <a:lnTo>
                    <a:pt x="0" y="2705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3995508" y="601698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34" y="0"/>
                  </a:moveTo>
                  <a:lnTo>
                    <a:pt x="2692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92" y="11887"/>
                  </a:lnTo>
                  <a:lnTo>
                    <a:pt x="9334" y="11887"/>
                  </a:lnTo>
                  <a:lnTo>
                    <a:pt x="11899" y="9131"/>
                  </a:lnTo>
                  <a:lnTo>
                    <a:pt x="11899" y="5918"/>
                  </a:lnTo>
                  <a:lnTo>
                    <a:pt x="11899" y="2692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3995508" y="601698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99" y="5918"/>
                  </a:moveTo>
                  <a:lnTo>
                    <a:pt x="11899" y="2692"/>
                  </a:lnTo>
                  <a:lnTo>
                    <a:pt x="9334" y="0"/>
                  </a:lnTo>
                  <a:lnTo>
                    <a:pt x="5981" y="0"/>
                  </a:lnTo>
                  <a:lnTo>
                    <a:pt x="2692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92" y="11887"/>
                  </a:lnTo>
                  <a:lnTo>
                    <a:pt x="5981" y="11887"/>
                  </a:lnTo>
                  <a:lnTo>
                    <a:pt x="9334" y="11887"/>
                  </a:lnTo>
                  <a:lnTo>
                    <a:pt x="11899" y="9131"/>
                  </a:lnTo>
                  <a:lnTo>
                    <a:pt x="11899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3980154" y="601694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3980154" y="601694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56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05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3945851" y="6010605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9587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3945851" y="6010605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0" y="0"/>
                  </a:moveTo>
                  <a:lnTo>
                    <a:pt x="9587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4007497" y="6055461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20">
                  <a:moveTo>
                    <a:pt x="5003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5003" y="45720"/>
                  </a:lnTo>
                  <a:lnTo>
                    <a:pt x="5003" y="0"/>
                  </a:lnTo>
                  <a:close/>
                </a:path>
                <a:path w="26035" h="45720">
                  <a:moveTo>
                    <a:pt x="25539" y="0"/>
                  </a:moveTo>
                  <a:lnTo>
                    <a:pt x="20535" y="0"/>
                  </a:lnTo>
                  <a:lnTo>
                    <a:pt x="20535" y="45720"/>
                  </a:lnTo>
                  <a:lnTo>
                    <a:pt x="25539" y="45720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4007497" y="6050813"/>
              <a:ext cx="26034" cy="55880"/>
            </a:xfrm>
            <a:custGeom>
              <a:avLst/>
              <a:gdLst/>
              <a:ahLst/>
              <a:cxnLst/>
              <a:rect l="l" t="t" r="r" b="b"/>
              <a:pathLst>
                <a:path w="26035" h="55879">
                  <a:moveTo>
                    <a:pt x="25539" y="32359"/>
                  </a:moveTo>
                  <a:lnTo>
                    <a:pt x="25539" y="42265"/>
                  </a:lnTo>
                  <a:lnTo>
                    <a:pt x="19799" y="50368"/>
                  </a:lnTo>
                  <a:lnTo>
                    <a:pt x="12763" y="50368"/>
                  </a:lnTo>
                  <a:lnTo>
                    <a:pt x="5740" y="50368"/>
                  </a:lnTo>
                  <a:lnTo>
                    <a:pt x="0" y="42265"/>
                  </a:lnTo>
                  <a:lnTo>
                    <a:pt x="0" y="32359"/>
                  </a:lnTo>
                  <a:lnTo>
                    <a:pt x="0" y="22644"/>
                  </a:lnTo>
                  <a:lnTo>
                    <a:pt x="0" y="12738"/>
                  </a:lnTo>
                  <a:lnTo>
                    <a:pt x="5740" y="4648"/>
                  </a:lnTo>
                  <a:lnTo>
                    <a:pt x="12763" y="4648"/>
                  </a:lnTo>
                  <a:lnTo>
                    <a:pt x="19799" y="4648"/>
                  </a:lnTo>
                  <a:lnTo>
                    <a:pt x="25539" y="12738"/>
                  </a:lnTo>
                  <a:lnTo>
                    <a:pt x="25539" y="22644"/>
                  </a:lnTo>
                  <a:lnTo>
                    <a:pt x="25539" y="32359"/>
                  </a:lnTo>
                  <a:close/>
                </a:path>
                <a:path w="26035" h="55879">
                  <a:moveTo>
                    <a:pt x="18948" y="55283"/>
                  </a:moveTo>
                  <a:lnTo>
                    <a:pt x="6591" y="55283"/>
                  </a:lnTo>
                  <a:lnTo>
                    <a:pt x="6591" y="0"/>
                  </a:lnTo>
                  <a:lnTo>
                    <a:pt x="18948" y="0"/>
                  </a:lnTo>
                  <a:lnTo>
                    <a:pt x="18948" y="55283"/>
                  </a:lnTo>
                  <a:close/>
                </a:path>
                <a:path w="26035" h="55879">
                  <a:moveTo>
                    <a:pt x="6591" y="13525"/>
                  </a:moveTo>
                  <a:lnTo>
                    <a:pt x="18948" y="13525"/>
                  </a:lnTo>
                </a:path>
                <a:path w="26035" h="55879">
                  <a:moveTo>
                    <a:pt x="6591" y="41910"/>
                  </a:moveTo>
                  <a:lnTo>
                    <a:pt x="18948" y="419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4005770" y="6114872"/>
              <a:ext cx="16510" cy="57785"/>
            </a:xfrm>
            <a:custGeom>
              <a:avLst/>
              <a:gdLst/>
              <a:ahLst/>
              <a:cxnLst/>
              <a:rect l="l" t="t" r="r" b="b"/>
              <a:pathLst>
                <a:path w="16510" h="57785">
                  <a:moveTo>
                    <a:pt x="12611" y="4394"/>
                  </a:moveTo>
                  <a:lnTo>
                    <a:pt x="12611" y="6819"/>
                  </a:lnTo>
                  <a:lnTo>
                    <a:pt x="10655" y="8801"/>
                  </a:lnTo>
                  <a:lnTo>
                    <a:pt x="8216" y="8801"/>
                  </a:lnTo>
                  <a:lnTo>
                    <a:pt x="5803" y="8801"/>
                  </a:lnTo>
                  <a:lnTo>
                    <a:pt x="3835" y="6819"/>
                  </a:lnTo>
                  <a:lnTo>
                    <a:pt x="3835" y="4394"/>
                  </a:lnTo>
                  <a:lnTo>
                    <a:pt x="3835" y="1968"/>
                  </a:lnTo>
                  <a:lnTo>
                    <a:pt x="5803" y="0"/>
                  </a:lnTo>
                  <a:lnTo>
                    <a:pt x="8216" y="0"/>
                  </a:lnTo>
                  <a:lnTo>
                    <a:pt x="10655" y="0"/>
                  </a:lnTo>
                  <a:lnTo>
                    <a:pt x="12611" y="1968"/>
                  </a:lnTo>
                  <a:lnTo>
                    <a:pt x="12611" y="4394"/>
                  </a:lnTo>
                  <a:close/>
                </a:path>
                <a:path w="16510" h="57785">
                  <a:moveTo>
                    <a:pt x="12611" y="52946"/>
                  </a:moveTo>
                  <a:lnTo>
                    <a:pt x="12611" y="55384"/>
                  </a:lnTo>
                  <a:lnTo>
                    <a:pt x="10655" y="57353"/>
                  </a:lnTo>
                  <a:lnTo>
                    <a:pt x="8216" y="57353"/>
                  </a:lnTo>
                  <a:lnTo>
                    <a:pt x="5803" y="57353"/>
                  </a:lnTo>
                  <a:lnTo>
                    <a:pt x="3835" y="55384"/>
                  </a:lnTo>
                  <a:lnTo>
                    <a:pt x="3835" y="52946"/>
                  </a:lnTo>
                  <a:lnTo>
                    <a:pt x="3835" y="50520"/>
                  </a:lnTo>
                  <a:lnTo>
                    <a:pt x="5803" y="48552"/>
                  </a:lnTo>
                  <a:lnTo>
                    <a:pt x="8216" y="48552"/>
                  </a:lnTo>
                  <a:lnTo>
                    <a:pt x="10655" y="48552"/>
                  </a:lnTo>
                  <a:lnTo>
                    <a:pt x="12611" y="50520"/>
                  </a:lnTo>
                  <a:lnTo>
                    <a:pt x="12611" y="52946"/>
                  </a:lnTo>
                  <a:close/>
                </a:path>
                <a:path w="16510" h="57785">
                  <a:moveTo>
                    <a:pt x="16141" y="28346"/>
                  </a:moveTo>
                  <a:lnTo>
                    <a:pt x="16141" y="19303"/>
                  </a:lnTo>
                  <a:lnTo>
                    <a:pt x="16141" y="14338"/>
                  </a:lnTo>
                  <a:lnTo>
                    <a:pt x="12509" y="10922"/>
                  </a:lnTo>
                  <a:lnTo>
                    <a:pt x="8077" y="11709"/>
                  </a:lnTo>
                  <a:lnTo>
                    <a:pt x="3632" y="12509"/>
                  </a:lnTo>
                  <a:lnTo>
                    <a:pt x="0" y="16573"/>
                  </a:lnTo>
                  <a:lnTo>
                    <a:pt x="0" y="20751"/>
                  </a:lnTo>
                  <a:lnTo>
                    <a:pt x="0" y="35940"/>
                  </a:lnTo>
                  <a:lnTo>
                    <a:pt x="0" y="40119"/>
                  </a:lnTo>
                  <a:lnTo>
                    <a:pt x="3632" y="44170"/>
                  </a:lnTo>
                  <a:lnTo>
                    <a:pt x="8077" y="44970"/>
                  </a:lnTo>
                  <a:lnTo>
                    <a:pt x="12509" y="45758"/>
                  </a:lnTo>
                  <a:lnTo>
                    <a:pt x="16141" y="42341"/>
                  </a:lnTo>
                  <a:lnTo>
                    <a:pt x="16141" y="37376"/>
                  </a:lnTo>
                  <a:lnTo>
                    <a:pt x="16141" y="2834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04" name="object 704"/>
          <p:cNvGrpSpPr/>
          <p:nvPr/>
        </p:nvGrpSpPr>
        <p:grpSpPr>
          <a:xfrm>
            <a:off x="9732264" y="6889698"/>
            <a:ext cx="99060" cy="229870"/>
            <a:chOff x="4677664" y="6889698"/>
            <a:chExt cx="99060" cy="229870"/>
          </a:xfrm>
        </p:grpSpPr>
        <p:sp>
          <p:nvSpPr>
            <p:cNvPr id="705" name="object 705"/>
            <p:cNvSpPr/>
            <p:nvPr/>
          </p:nvSpPr>
          <p:spPr>
            <a:xfrm>
              <a:off x="4679251" y="6891286"/>
              <a:ext cx="95885" cy="226695"/>
            </a:xfrm>
            <a:custGeom>
              <a:avLst/>
              <a:gdLst/>
              <a:ahLst/>
              <a:cxnLst/>
              <a:rect l="l" t="t" r="r" b="b"/>
              <a:pathLst>
                <a:path w="95885" h="226695">
                  <a:moveTo>
                    <a:pt x="95821" y="0"/>
                  </a:moveTo>
                  <a:lnTo>
                    <a:pt x="0" y="0"/>
                  </a:lnTo>
                  <a:lnTo>
                    <a:pt x="0" y="226656"/>
                  </a:lnTo>
                  <a:lnTo>
                    <a:pt x="95821" y="226656"/>
                  </a:lnTo>
                  <a:lnTo>
                    <a:pt x="9582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4679251" y="6891286"/>
              <a:ext cx="95885" cy="226695"/>
            </a:xfrm>
            <a:custGeom>
              <a:avLst/>
              <a:gdLst/>
              <a:ahLst/>
              <a:cxnLst/>
              <a:rect l="l" t="t" r="r" b="b"/>
              <a:pathLst>
                <a:path w="95885" h="226695">
                  <a:moveTo>
                    <a:pt x="95821" y="226656"/>
                  </a:moveTo>
                  <a:lnTo>
                    <a:pt x="0" y="226656"/>
                  </a:lnTo>
                  <a:lnTo>
                    <a:pt x="0" y="0"/>
                  </a:lnTo>
                  <a:lnTo>
                    <a:pt x="95821" y="0"/>
                  </a:lnTo>
                  <a:lnTo>
                    <a:pt x="95821" y="2266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4698123" y="70275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289" y="0"/>
                  </a:moveTo>
                  <a:lnTo>
                    <a:pt x="2108" y="0"/>
                  </a:lnTo>
                  <a:lnTo>
                    <a:pt x="0" y="2095"/>
                  </a:lnTo>
                  <a:lnTo>
                    <a:pt x="0" y="7429"/>
                  </a:lnTo>
                  <a:lnTo>
                    <a:pt x="2108" y="9525"/>
                  </a:lnTo>
                  <a:lnTo>
                    <a:pt x="7289" y="9525"/>
                  </a:lnTo>
                  <a:lnTo>
                    <a:pt x="9385" y="7429"/>
                  </a:lnTo>
                  <a:lnTo>
                    <a:pt x="9385" y="4800"/>
                  </a:lnTo>
                  <a:lnTo>
                    <a:pt x="9385" y="2095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4698123" y="70275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85" y="4800"/>
                  </a:moveTo>
                  <a:lnTo>
                    <a:pt x="9385" y="2095"/>
                  </a:lnTo>
                  <a:lnTo>
                    <a:pt x="7289" y="0"/>
                  </a:lnTo>
                  <a:lnTo>
                    <a:pt x="4737" y="0"/>
                  </a:lnTo>
                  <a:lnTo>
                    <a:pt x="2108" y="0"/>
                  </a:lnTo>
                  <a:lnTo>
                    <a:pt x="0" y="2095"/>
                  </a:lnTo>
                  <a:lnTo>
                    <a:pt x="0" y="4800"/>
                  </a:lnTo>
                  <a:lnTo>
                    <a:pt x="0" y="7429"/>
                  </a:lnTo>
                  <a:lnTo>
                    <a:pt x="2108" y="9525"/>
                  </a:lnTo>
                  <a:lnTo>
                    <a:pt x="4737" y="9525"/>
                  </a:lnTo>
                  <a:lnTo>
                    <a:pt x="7289" y="9525"/>
                  </a:lnTo>
                  <a:lnTo>
                    <a:pt x="9385" y="7429"/>
                  </a:lnTo>
                  <a:lnTo>
                    <a:pt x="9385" y="480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4684458" y="696880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105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105" y="5105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4684458" y="696880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0"/>
                  </a:moveTo>
                  <a:lnTo>
                    <a:pt x="5105" y="0"/>
                  </a:lnTo>
                  <a:lnTo>
                    <a:pt x="5105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4684458" y="69768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105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105" y="5105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4684458" y="69768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0"/>
                  </a:moveTo>
                  <a:lnTo>
                    <a:pt x="5105" y="0"/>
                  </a:lnTo>
                  <a:lnTo>
                    <a:pt x="5105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4684458" y="69848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105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105" y="5105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4684458" y="69848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0"/>
                  </a:moveTo>
                  <a:lnTo>
                    <a:pt x="5105" y="0"/>
                  </a:lnTo>
                  <a:lnTo>
                    <a:pt x="5105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4682807" y="7061834"/>
              <a:ext cx="43815" cy="15875"/>
            </a:xfrm>
            <a:custGeom>
              <a:avLst/>
              <a:gdLst/>
              <a:ahLst/>
              <a:cxnLst/>
              <a:rect l="l" t="t" r="r" b="b"/>
              <a:pathLst>
                <a:path w="43814" h="15875">
                  <a:moveTo>
                    <a:pt x="43332" y="0"/>
                  </a:moveTo>
                  <a:lnTo>
                    <a:pt x="0" y="0"/>
                  </a:lnTo>
                  <a:lnTo>
                    <a:pt x="0" y="15544"/>
                  </a:lnTo>
                  <a:lnTo>
                    <a:pt x="43332" y="15544"/>
                  </a:lnTo>
                  <a:lnTo>
                    <a:pt x="4333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4682807" y="7061834"/>
              <a:ext cx="43815" cy="15875"/>
            </a:xfrm>
            <a:custGeom>
              <a:avLst/>
              <a:gdLst/>
              <a:ahLst/>
              <a:cxnLst/>
              <a:rect l="l" t="t" r="r" b="b"/>
              <a:pathLst>
                <a:path w="43814" h="15875">
                  <a:moveTo>
                    <a:pt x="43332" y="15544"/>
                  </a:moveTo>
                  <a:lnTo>
                    <a:pt x="0" y="15544"/>
                  </a:lnTo>
                  <a:lnTo>
                    <a:pt x="0" y="0"/>
                  </a:lnTo>
                  <a:lnTo>
                    <a:pt x="43332" y="0"/>
                  </a:lnTo>
                </a:path>
                <a:path w="43814" h="15875">
                  <a:moveTo>
                    <a:pt x="43332" y="15176"/>
                  </a:moveTo>
                  <a:lnTo>
                    <a:pt x="43332" y="15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4775073" y="6911834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h="201929">
                  <a:moveTo>
                    <a:pt x="0" y="0"/>
                  </a:moveTo>
                  <a:lnTo>
                    <a:pt x="0" y="20180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4775073" y="6911834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h="201929">
                  <a:moveTo>
                    <a:pt x="0" y="20180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4682998" y="6935710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58" y="0"/>
                  </a:moveTo>
                  <a:lnTo>
                    <a:pt x="0" y="0"/>
                  </a:lnTo>
                  <a:lnTo>
                    <a:pt x="0" y="4432"/>
                  </a:lnTo>
                  <a:lnTo>
                    <a:pt x="88658" y="4432"/>
                  </a:lnTo>
                  <a:lnTo>
                    <a:pt x="886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4682998" y="6935710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58" y="4432"/>
                  </a:moveTo>
                  <a:lnTo>
                    <a:pt x="0" y="4432"/>
                  </a:lnTo>
                  <a:lnTo>
                    <a:pt x="0" y="0"/>
                  </a:lnTo>
                  <a:lnTo>
                    <a:pt x="88658" y="0"/>
                  </a:lnTo>
                  <a:lnTo>
                    <a:pt x="88658" y="443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4728616" y="693571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43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4728616" y="693571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216"/>
                  </a:moveTo>
                  <a:lnTo>
                    <a:pt x="1587" y="2216"/>
                  </a:lnTo>
                </a:path>
              </a:pathLst>
            </a:custGeom>
            <a:ln w="443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4679797" y="6940143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4679797" y="6940143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4682578" y="7084999"/>
              <a:ext cx="88900" cy="5080"/>
            </a:xfrm>
            <a:custGeom>
              <a:avLst/>
              <a:gdLst/>
              <a:ahLst/>
              <a:cxnLst/>
              <a:rect l="l" t="t" r="r" b="b"/>
              <a:pathLst>
                <a:path w="88900" h="5079">
                  <a:moveTo>
                    <a:pt x="88658" y="0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88658" y="4457"/>
                  </a:lnTo>
                  <a:lnTo>
                    <a:pt x="886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4682578" y="7084999"/>
              <a:ext cx="88900" cy="5080"/>
            </a:xfrm>
            <a:custGeom>
              <a:avLst/>
              <a:gdLst/>
              <a:ahLst/>
              <a:cxnLst/>
              <a:rect l="l" t="t" r="r" b="b"/>
              <a:pathLst>
                <a:path w="88900" h="5079">
                  <a:moveTo>
                    <a:pt x="0" y="0"/>
                  </a:moveTo>
                  <a:lnTo>
                    <a:pt x="88658" y="0"/>
                  </a:lnTo>
                  <a:lnTo>
                    <a:pt x="88658" y="4457"/>
                  </a:lnTo>
                  <a:lnTo>
                    <a:pt x="0" y="445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4725619" y="708499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5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4725619" y="708499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228"/>
                  </a:moveTo>
                  <a:lnTo>
                    <a:pt x="1587" y="2228"/>
                  </a:lnTo>
                </a:path>
              </a:pathLst>
            </a:custGeom>
            <a:ln w="445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4678197" y="7084999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4678197" y="7084999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0" y="0"/>
                  </a:moveTo>
                  <a:lnTo>
                    <a:pt x="962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4759718" y="68959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79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4759718" y="68959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18"/>
                  </a:moveTo>
                  <a:lnTo>
                    <a:pt x="11887" y="2692"/>
                  </a:lnTo>
                  <a:lnTo>
                    <a:pt x="9207" y="0"/>
                  </a:lnTo>
                  <a:lnTo>
                    <a:pt x="5918" y="0"/>
                  </a:lnTo>
                  <a:lnTo>
                    <a:pt x="2679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18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4698149" y="68959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28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28" y="11899"/>
                  </a:lnTo>
                  <a:lnTo>
                    <a:pt x="9207" y="11899"/>
                  </a:lnTo>
                  <a:lnTo>
                    <a:pt x="11887" y="9131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4698149" y="68959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18"/>
                  </a:moveTo>
                  <a:lnTo>
                    <a:pt x="11887" y="2692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28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28" y="11899"/>
                  </a:lnTo>
                  <a:lnTo>
                    <a:pt x="5981" y="11899"/>
                  </a:lnTo>
                  <a:lnTo>
                    <a:pt x="9207" y="11899"/>
                  </a:lnTo>
                  <a:lnTo>
                    <a:pt x="11887" y="9131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4682731" y="689597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66" y="0"/>
                  </a:lnTo>
                  <a:lnTo>
                    <a:pt x="0" y="2679"/>
                  </a:lnTo>
                  <a:lnTo>
                    <a:pt x="0" y="9093"/>
                  </a:lnTo>
                  <a:lnTo>
                    <a:pt x="2666" y="11810"/>
                  </a:lnTo>
                  <a:lnTo>
                    <a:pt x="9207" y="11810"/>
                  </a:lnTo>
                  <a:lnTo>
                    <a:pt x="11887" y="9093"/>
                  </a:lnTo>
                  <a:lnTo>
                    <a:pt x="11887" y="5880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4682731" y="689597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880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66" y="0"/>
                  </a:lnTo>
                  <a:lnTo>
                    <a:pt x="0" y="2679"/>
                  </a:lnTo>
                  <a:lnTo>
                    <a:pt x="0" y="5880"/>
                  </a:lnTo>
                  <a:lnTo>
                    <a:pt x="0" y="9093"/>
                  </a:lnTo>
                  <a:lnTo>
                    <a:pt x="2666" y="11810"/>
                  </a:lnTo>
                  <a:lnTo>
                    <a:pt x="5867" y="11810"/>
                  </a:lnTo>
                  <a:lnTo>
                    <a:pt x="9207" y="11810"/>
                  </a:lnTo>
                  <a:lnTo>
                    <a:pt x="11887" y="9093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4744364" y="68958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82" y="0"/>
                  </a:moveTo>
                  <a:lnTo>
                    <a:pt x="2552" y="0"/>
                  </a:lnTo>
                  <a:lnTo>
                    <a:pt x="0" y="2717"/>
                  </a:lnTo>
                  <a:lnTo>
                    <a:pt x="0" y="9194"/>
                  </a:lnTo>
                  <a:lnTo>
                    <a:pt x="2552" y="11963"/>
                  </a:lnTo>
                  <a:lnTo>
                    <a:pt x="9182" y="11963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17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4744364" y="68958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56"/>
                  </a:moveTo>
                  <a:lnTo>
                    <a:pt x="11887" y="2717"/>
                  </a:lnTo>
                  <a:lnTo>
                    <a:pt x="9182" y="0"/>
                  </a:lnTo>
                  <a:lnTo>
                    <a:pt x="5943" y="0"/>
                  </a:lnTo>
                  <a:lnTo>
                    <a:pt x="2552" y="0"/>
                  </a:lnTo>
                  <a:lnTo>
                    <a:pt x="0" y="2717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552" y="11963"/>
                  </a:lnTo>
                  <a:lnTo>
                    <a:pt x="5943" y="11963"/>
                  </a:lnTo>
                  <a:lnTo>
                    <a:pt x="9182" y="11963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4728857" y="68959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334" y="0"/>
                  </a:moveTo>
                  <a:lnTo>
                    <a:pt x="2679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334" y="11887"/>
                  </a:lnTo>
                  <a:lnTo>
                    <a:pt x="11887" y="9131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4728857" y="68959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18"/>
                  </a:moveTo>
                  <a:lnTo>
                    <a:pt x="11887" y="2692"/>
                  </a:lnTo>
                  <a:lnTo>
                    <a:pt x="9334" y="0"/>
                  </a:lnTo>
                  <a:lnTo>
                    <a:pt x="5981" y="0"/>
                  </a:lnTo>
                  <a:lnTo>
                    <a:pt x="2679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81" y="11887"/>
                  </a:lnTo>
                  <a:lnTo>
                    <a:pt x="9334" y="11887"/>
                  </a:lnTo>
                  <a:lnTo>
                    <a:pt x="11887" y="9131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4713503" y="68958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705" y="0"/>
                  </a:lnTo>
                  <a:lnTo>
                    <a:pt x="0" y="2717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17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4713503" y="68958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56"/>
                  </a:moveTo>
                  <a:lnTo>
                    <a:pt x="11887" y="2717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17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4759718" y="70926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4759718" y="70926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05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918" y="0"/>
                  </a:lnTo>
                  <a:lnTo>
                    <a:pt x="2679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18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4698149" y="70926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28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28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4698149" y="70926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05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28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28" y="11887"/>
                  </a:lnTo>
                  <a:lnTo>
                    <a:pt x="5981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4682731" y="709265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66" y="0"/>
                  </a:lnTo>
                  <a:lnTo>
                    <a:pt x="0" y="2667"/>
                  </a:lnTo>
                  <a:lnTo>
                    <a:pt x="0" y="9093"/>
                  </a:lnTo>
                  <a:lnTo>
                    <a:pt x="2666" y="11823"/>
                  </a:lnTo>
                  <a:lnTo>
                    <a:pt x="9207" y="11823"/>
                  </a:lnTo>
                  <a:lnTo>
                    <a:pt x="11887" y="9093"/>
                  </a:lnTo>
                  <a:lnTo>
                    <a:pt x="11887" y="5880"/>
                  </a:lnTo>
                  <a:lnTo>
                    <a:pt x="11887" y="2667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4682731" y="709265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880"/>
                  </a:moveTo>
                  <a:lnTo>
                    <a:pt x="11887" y="2667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66" y="0"/>
                  </a:lnTo>
                  <a:lnTo>
                    <a:pt x="0" y="2667"/>
                  </a:lnTo>
                  <a:lnTo>
                    <a:pt x="0" y="5880"/>
                  </a:lnTo>
                  <a:lnTo>
                    <a:pt x="0" y="9093"/>
                  </a:lnTo>
                  <a:lnTo>
                    <a:pt x="2666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93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4744364" y="709258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82" y="0"/>
                  </a:moveTo>
                  <a:lnTo>
                    <a:pt x="2552" y="0"/>
                  </a:lnTo>
                  <a:lnTo>
                    <a:pt x="0" y="2717"/>
                  </a:lnTo>
                  <a:lnTo>
                    <a:pt x="0" y="9207"/>
                  </a:lnTo>
                  <a:lnTo>
                    <a:pt x="2552" y="11976"/>
                  </a:lnTo>
                  <a:lnTo>
                    <a:pt x="9182" y="11976"/>
                  </a:lnTo>
                  <a:lnTo>
                    <a:pt x="11887" y="9207"/>
                  </a:lnTo>
                  <a:lnTo>
                    <a:pt x="11887" y="5956"/>
                  </a:lnTo>
                  <a:lnTo>
                    <a:pt x="11887" y="2717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4744364" y="709258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56"/>
                  </a:moveTo>
                  <a:lnTo>
                    <a:pt x="11887" y="2717"/>
                  </a:lnTo>
                  <a:lnTo>
                    <a:pt x="9182" y="0"/>
                  </a:lnTo>
                  <a:lnTo>
                    <a:pt x="5943" y="0"/>
                  </a:lnTo>
                  <a:lnTo>
                    <a:pt x="2552" y="0"/>
                  </a:lnTo>
                  <a:lnTo>
                    <a:pt x="0" y="2717"/>
                  </a:lnTo>
                  <a:lnTo>
                    <a:pt x="0" y="5956"/>
                  </a:lnTo>
                  <a:lnTo>
                    <a:pt x="0" y="9207"/>
                  </a:lnTo>
                  <a:lnTo>
                    <a:pt x="2552" y="11976"/>
                  </a:lnTo>
                  <a:lnTo>
                    <a:pt x="5943" y="11976"/>
                  </a:lnTo>
                  <a:lnTo>
                    <a:pt x="9182" y="11976"/>
                  </a:lnTo>
                  <a:lnTo>
                    <a:pt x="11887" y="9207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4728857" y="70926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334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334" y="11887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79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4728857" y="70926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05"/>
                  </a:moveTo>
                  <a:lnTo>
                    <a:pt x="11887" y="2679"/>
                  </a:lnTo>
                  <a:lnTo>
                    <a:pt x="9334" y="0"/>
                  </a:lnTo>
                  <a:lnTo>
                    <a:pt x="5981" y="0"/>
                  </a:lnTo>
                  <a:lnTo>
                    <a:pt x="2679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81" y="11887"/>
                  </a:lnTo>
                  <a:lnTo>
                    <a:pt x="9334" y="11887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4713503" y="709258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705" y="0"/>
                  </a:lnTo>
                  <a:lnTo>
                    <a:pt x="0" y="2717"/>
                  </a:lnTo>
                  <a:lnTo>
                    <a:pt x="0" y="9207"/>
                  </a:lnTo>
                  <a:lnTo>
                    <a:pt x="2705" y="11976"/>
                  </a:lnTo>
                  <a:lnTo>
                    <a:pt x="9194" y="11976"/>
                  </a:lnTo>
                  <a:lnTo>
                    <a:pt x="11887" y="9207"/>
                  </a:lnTo>
                  <a:lnTo>
                    <a:pt x="11887" y="5956"/>
                  </a:lnTo>
                  <a:lnTo>
                    <a:pt x="11887" y="2717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4713503" y="709258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56"/>
                  </a:moveTo>
                  <a:lnTo>
                    <a:pt x="11887" y="2717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17"/>
                  </a:lnTo>
                  <a:lnTo>
                    <a:pt x="0" y="5956"/>
                  </a:lnTo>
                  <a:lnTo>
                    <a:pt x="0" y="9207"/>
                  </a:lnTo>
                  <a:lnTo>
                    <a:pt x="2705" y="11976"/>
                  </a:lnTo>
                  <a:lnTo>
                    <a:pt x="5943" y="11976"/>
                  </a:lnTo>
                  <a:lnTo>
                    <a:pt x="9194" y="11976"/>
                  </a:lnTo>
                  <a:lnTo>
                    <a:pt x="11887" y="9207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4759718" y="69212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79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4759718" y="69212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18"/>
                  </a:moveTo>
                  <a:lnTo>
                    <a:pt x="11887" y="2692"/>
                  </a:lnTo>
                  <a:lnTo>
                    <a:pt x="9207" y="0"/>
                  </a:lnTo>
                  <a:lnTo>
                    <a:pt x="5918" y="0"/>
                  </a:lnTo>
                  <a:lnTo>
                    <a:pt x="2679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18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4698149" y="69212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28" y="0"/>
                  </a:lnTo>
                  <a:lnTo>
                    <a:pt x="0" y="2692"/>
                  </a:lnTo>
                  <a:lnTo>
                    <a:pt x="0" y="9143"/>
                  </a:lnTo>
                  <a:lnTo>
                    <a:pt x="2628" y="11887"/>
                  </a:lnTo>
                  <a:lnTo>
                    <a:pt x="9207" y="11887"/>
                  </a:lnTo>
                  <a:lnTo>
                    <a:pt x="11887" y="9143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4698149" y="69212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18"/>
                  </a:moveTo>
                  <a:lnTo>
                    <a:pt x="11887" y="2692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28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43"/>
                  </a:lnTo>
                  <a:lnTo>
                    <a:pt x="2628" y="11887"/>
                  </a:lnTo>
                  <a:lnTo>
                    <a:pt x="5981" y="11887"/>
                  </a:lnTo>
                  <a:lnTo>
                    <a:pt x="9207" y="11887"/>
                  </a:lnTo>
                  <a:lnTo>
                    <a:pt x="11887" y="9143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4682731" y="692125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66" y="0"/>
                  </a:lnTo>
                  <a:lnTo>
                    <a:pt x="0" y="2654"/>
                  </a:lnTo>
                  <a:lnTo>
                    <a:pt x="0" y="9080"/>
                  </a:lnTo>
                  <a:lnTo>
                    <a:pt x="2666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  <a:lnTo>
                    <a:pt x="11887" y="2654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4682731" y="692125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880"/>
                  </a:moveTo>
                  <a:lnTo>
                    <a:pt x="11887" y="2654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66" y="0"/>
                  </a:lnTo>
                  <a:lnTo>
                    <a:pt x="0" y="2654"/>
                  </a:lnTo>
                  <a:lnTo>
                    <a:pt x="0" y="5880"/>
                  </a:lnTo>
                  <a:lnTo>
                    <a:pt x="0" y="9080"/>
                  </a:lnTo>
                  <a:lnTo>
                    <a:pt x="2666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4744364" y="69211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82" y="0"/>
                  </a:moveTo>
                  <a:lnTo>
                    <a:pt x="2552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552" y="11950"/>
                  </a:lnTo>
                  <a:lnTo>
                    <a:pt x="9182" y="11950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05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4744364" y="69211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56"/>
                  </a:moveTo>
                  <a:lnTo>
                    <a:pt x="11887" y="2705"/>
                  </a:lnTo>
                  <a:lnTo>
                    <a:pt x="9182" y="0"/>
                  </a:lnTo>
                  <a:lnTo>
                    <a:pt x="5943" y="0"/>
                  </a:lnTo>
                  <a:lnTo>
                    <a:pt x="2552" y="0"/>
                  </a:lnTo>
                  <a:lnTo>
                    <a:pt x="0" y="2705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552" y="11950"/>
                  </a:lnTo>
                  <a:lnTo>
                    <a:pt x="5943" y="11950"/>
                  </a:lnTo>
                  <a:lnTo>
                    <a:pt x="9182" y="11950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4728857" y="69212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334" y="0"/>
                  </a:moveTo>
                  <a:lnTo>
                    <a:pt x="2679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334" y="11887"/>
                  </a:lnTo>
                  <a:lnTo>
                    <a:pt x="11887" y="9131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4728857" y="69212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18"/>
                  </a:moveTo>
                  <a:lnTo>
                    <a:pt x="11887" y="2692"/>
                  </a:lnTo>
                  <a:lnTo>
                    <a:pt x="9334" y="0"/>
                  </a:lnTo>
                  <a:lnTo>
                    <a:pt x="5981" y="0"/>
                  </a:lnTo>
                  <a:lnTo>
                    <a:pt x="2679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81" y="11887"/>
                  </a:lnTo>
                  <a:lnTo>
                    <a:pt x="9334" y="11887"/>
                  </a:lnTo>
                  <a:lnTo>
                    <a:pt x="11887" y="9131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4713503" y="69211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705" y="11950"/>
                  </a:lnTo>
                  <a:lnTo>
                    <a:pt x="9194" y="11950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4713503" y="69211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56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05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705" y="11950"/>
                  </a:lnTo>
                  <a:lnTo>
                    <a:pt x="5943" y="11950"/>
                  </a:lnTo>
                  <a:lnTo>
                    <a:pt x="9194" y="11950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4679200" y="6914844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9587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4679200" y="6914844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0" y="0"/>
                  </a:moveTo>
                  <a:lnTo>
                    <a:pt x="9587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4740846" y="6959688"/>
              <a:ext cx="26034" cy="46355"/>
            </a:xfrm>
            <a:custGeom>
              <a:avLst/>
              <a:gdLst/>
              <a:ahLst/>
              <a:cxnLst/>
              <a:rect l="l" t="t" r="r" b="b"/>
              <a:pathLst>
                <a:path w="26035" h="46354">
                  <a:moveTo>
                    <a:pt x="4991" y="0"/>
                  </a:moveTo>
                  <a:lnTo>
                    <a:pt x="0" y="0"/>
                  </a:lnTo>
                  <a:lnTo>
                    <a:pt x="0" y="45732"/>
                  </a:lnTo>
                  <a:lnTo>
                    <a:pt x="4991" y="45732"/>
                  </a:lnTo>
                  <a:lnTo>
                    <a:pt x="4991" y="0"/>
                  </a:lnTo>
                  <a:close/>
                </a:path>
                <a:path w="26035" h="46354">
                  <a:moveTo>
                    <a:pt x="25539" y="0"/>
                  </a:moveTo>
                  <a:lnTo>
                    <a:pt x="20535" y="0"/>
                  </a:lnTo>
                  <a:lnTo>
                    <a:pt x="20535" y="45732"/>
                  </a:lnTo>
                  <a:lnTo>
                    <a:pt x="25539" y="45732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4740846" y="6955053"/>
              <a:ext cx="26034" cy="55880"/>
            </a:xfrm>
            <a:custGeom>
              <a:avLst/>
              <a:gdLst/>
              <a:ahLst/>
              <a:cxnLst/>
              <a:rect l="l" t="t" r="r" b="b"/>
              <a:pathLst>
                <a:path w="26035" h="55879">
                  <a:moveTo>
                    <a:pt x="25539" y="32372"/>
                  </a:moveTo>
                  <a:lnTo>
                    <a:pt x="25539" y="42265"/>
                  </a:lnTo>
                  <a:lnTo>
                    <a:pt x="19799" y="50368"/>
                  </a:lnTo>
                  <a:lnTo>
                    <a:pt x="12776" y="50368"/>
                  </a:lnTo>
                  <a:lnTo>
                    <a:pt x="5740" y="50368"/>
                  </a:lnTo>
                  <a:lnTo>
                    <a:pt x="0" y="42265"/>
                  </a:lnTo>
                  <a:lnTo>
                    <a:pt x="0" y="32372"/>
                  </a:lnTo>
                  <a:lnTo>
                    <a:pt x="0" y="22631"/>
                  </a:lnTo>
                  <a:lnTo>
                    <a:pt x="0" y="12738"/>
                  </a:lnTo>
                  <a:lnTo>
                    <a:pt x="5740" y="4635"/>
                  </a:lnTo>
                  <a:lnTo>
                    <a:pt x="12776" y="4635"/>
                  </a:lnTo>
                  <a:lnTo>
                    <a:pt x="19799" y="4635"/>
                  </a:lnTo>
                  <a:lnTo>
                    <a:pt x="25539" y="12738"/>
                  </a:lnTo>
                  <a:lnTo>
                    <a:pt x="25539" y="22631"/>
                  </a:lnTo>
                  <a:lnTo>
                    <a:pt x="25539" y="32372"/>
                  </a:lnTo>
                  <a:close/>
                </a:path>
                <a:path w="26035" h="55879">
                  <a:moveTo>
                    <a:pt x="18948" y="55283"/>
                  </a:moveTo>
                  <a:lnTo>
                    <a:pt x="6578" y="55283"/>
                  </a:lnTo>
                  <a:lnTo>
                    <a:pt x="6578" y="0"/>
                  </a:lnTo>
                  <a:lnTo>
                    <a:pt x="18948" y="0"/>
                  </a:lnTo>
                  <a:lnTo>
                    <a:pt x="18948" y="55283"/>
                  </a:lnTo>
                  <a:close/>
                </a:path>
                <a:path w="26035" h="55879">
                  <a:moveTo>
                    <a:pt x="6578" y="13512"/>
                  </a:moveTo>
                  <a:lnTo>
                    <a:pt x="18948" y="13512"/>
                  </a:lnTo>
                </a:path>
                <a:path w="26035" h="55879">
                  <a:moveTo>
                    <a:pt x="6578" y="41909"/>
                  </a:moveTo>
                  <a:lnTo>
                    <a:pt x="18948" y="419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4739119" y="7019111"/>
              <a:ext cx="16510" cy="57785"/>
            </a:xfrm>
            <a:custGeom>
              <a:avLst/>
              <a:gdLst/>
              <a:ahLst/>
              <a:cxnLst/>
              <a:rect l="l" t="t" r="r" b="b"/>
              <a:pathLst>
                <a:path w="16510" h="57784">
                  <a:moveTo>
                    <a:pt x="12611" y="4394"/>
                  </a:moveTo>
                  <a:lnTo>
                    <a:pt x="12611" y="6819"/>
                  </a:lnTo>
                  <a:lnTo>
                    <a:pt x="10655" y="8788"/>
                  </a:lnTo>
                  <a:lnTo>
                    <a:pt x="8216" y="8788"/>
                  </a:lnTo>
                  <a:lnTo>
                    <a:pt x="5803" y="8788"/>
                  </a:lnTo>
                  <a:lnTo>
                    <a:pt x="3835" y="6819"/>
                  </a:lnTo>
                  <a:lnTo>
                    <a:pt x="3835" y="4394"/>
                  </a:lnTo>
                  <a:lnTo>
                    <a:pt x="3835" y="1968"/>
                  </a:lnTo>
                  <a:lnTo>
                    <a:pt x="5803" y="0"/>
                  </a:lnTo>
                  <a:lnTo>
                    <a:pt x="8216" y="0"/>
                  </a:lnTo>
                  <a:lnTo>
                    <a:pt x="10655" y="0"/>
                  </a:lnTo>
                  <a:lnTo>
                    <a:pt x="12611" y="1968"/>
                  </a:lnTo>
                  <a:lnTo>
                    <a:pt x="12611" y="4394"/>
                  </a:lnTo>
                  <a:close/>
                </a:path>
                <a:path w="16510" h="57784">
                  <a:moveTo>
                    <a:pt x="12611" y="52946"/>
                  </a:moveTo>
                  <a:lnTo>
                    <a:pt x="12611" y="55371"/>
                  </a:lnTo>
                  <a:lnTo>
                    <a:pt x="10655" y="57353"/>
                  </a:lnTo>
                  <a:lnTo>
                    <a:pt x="8216" y="57353"/>
                  </a:lnTo>
                  <a:lnTo>
                    <a:pt x="5803" y="57353"/>
                  </a:lnTo>
                  <a:lnTo>
                    <a:pt x="3835" y="55371"/>
                  </a:lnTo>
                  <a:lnTo>
                    <a:pt x="3835" y="52946"/>
                  </a:lnTo>
                  <a:lnTo>
                    <a:pt x="3835" y="50520"/>
                  </a:lnTo>
                  <a:lnTo>
                    <a:pt x="5803" y="48552"/>
                  </a:lnTo>
                  <a:lnTo>
                    <a:pt x="8216" y="48552"/>
                  </a:lnTo>
                  <a:lnTo>
                    <a:pt x="10655" y="48552"/>
                  </a:lnTo>
                  <a:lnTo>
                    <a:pt x="12611" y="50520"/>
                  </a:lnTo>
                  <a:lnTo>
                    <a:pt x="12611" y="52946"/>
                  </a:lnTo>
                  <a:close/>
                </a:path>
                <a:path w="16510" h="57784">
                  <a:moveTo>
                    <a:pt x="16141" y="28333"/>
                  </a:moveTo>
                  <a:lnTo>
                    <a:pt x="16141" y="19303"/>
                  </a:lnTo>
                  <a:lnTo>
                    <a:pt x="16141" y="14338"/>
                  </a:lnTo>
                  <a:lnTo>
                    <a:pt x="12496" y="10909"/>
                  </a:lnTo>
                  <a:lnTo>
                    <a:pt x="8064" y="11709"/>
                  </a:lnTo>
                  <a:lnTo>
                    <a:pt x="3632" y="12496"/>
                  </a:lnTo>
                  <a:lnTo>
                    <a:pt x="0" y="16573"/>
                  </a:lnTo>
                  <a:lnTo>
                    <a:pt x="0" y="20739"/>
                  </a:lnTo>
                  <a:lnTo>
                    <a:pt x="0" y="35940"/>
                  </a:lnTo>
                  <a:lnTo>
                    <a:pt x="0" y="40106"/>
                  </a:lnTo>
                  <a:lnTo>
                    <a:pt x="3632" y="44170"/>
                  </a:lnTo>
                  <a:lnTo>
                    <a:pt x="8064" y="44970"/>
                  </a:lnTo>
                  <a:lnTo>
                    <a:pt x="12496" y="45758"/>
                  </a:lnTo>
                  <a:lnTo>
                    <a:pt x="16141" y="42341"/>
                  </a:lnTo>
                  <a:lnTo>
                    <a:pt x="16141" y="37376"/>
                  </a:lnTo>
                  <a:lnTo>
                    <a:pt x="16141" y="283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72" name="object 772"/>
          <p:cNvGrpSpPr/>
          <p:nvPr/>
        </p:nvGrpSpPr>
        <p:grpSpPr>
          <a:xfrm>
            <a:off x="9732264" y="6432499"/>
            <a:ext cx="99060" cy="229870"/>
            <a:chOff x="4677664" y="6432499"/>
            <a:chExt cx="99060" cy="229870"/>
          </a:xfrm>
        </p:grpSpPr>
        <p:sp>
          <p:nvSpPr>
            <p:cNvPr id="773" name="object 773"/>
            <p:cNvSpPr/>
            <p:nvPr/>
          </p:nvSpPr>
          <p:spPr>
            <a:xfrm>
              <a:off x="4679251" y="6434086"/>
              <a:ext cx="95885" cy="226695"/>
            </a:xfrm>
            <a:custGeom>
              <a:avLst/>
              <a:gdLst/>
              <a:ahLst/>
              <a:cxnLst/>
              <a:rect l="l" t="t" r="r" b="b"/>
              <a:pathLst>
                <a:path w="95885" h="226695">
                  <a:moveTo>
                    <a:pt x="95821" y="0"/>
                  </a:moveTo>
                  <a:lnTo>
                    <a:pt x="0" y="0"/>
                  </a:lnTo>
                  <a:lnTo>
                    <a:pt x="0" y="226656"/>
                  </a:lnTo>
                  <a:lnTo>
                    <a:pt x="95821" y="226656"/>
                  </a:lnTo>
                  <a:lnTo>
                    <a:pt x="9582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4679251" y="6434086"/>
              <a:ext cx="95885" cy="226695"/>
            </a:xfrm>
            <a:custGeom>
              <a:avLst/>
              <a:gdLst/>
              <a:ahLst/>
              <a:cxnLst/>
              <a:rect l="l" t="t" r="r" b="b"/>
              <a:pathLst>
                <a:path w="95885" h="226695">
                  <a:moveTo>
                    <a:pt x="95821" y="226656"/>
                  </a:moveTo>
                  <a:lnTo>
                    <a:pt x="0" y="226656"/>
                  </a:lnTo>
                  <a:lnTo>
                    <a:pt x="0" y="0"/>
                  </a:lnTo>
                  <a:lnTo>
                    <a:pt x="95821" y="0"/>
                  </a:lnTo>
                  <a:lnTo>
                    <a:pt x="95821" y="2266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4698123" y="65703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289" y="0"/>
                  </a:moveTo>
                  <a:lnTo>
                    <a:pt x="2108" y="0"/>
                  </a:lnTo>
                  <a:lnTo>
                    <a:pt x="0" y="2108"/>
                  </a:lnTo>
                  <a:lnTo>
                    <a:pt x="0" y="7429"/>
                  </a:lnTo>
                  <a:lnTo>
                    <a:pt x="2108" y="9525"/>
                  </a:lnTo>
                  <a:lnTo>
                    <a:pt x="7289" y="9525"/>
                  </a:lnTo>
                  <a:lnTo>
                    <a:pt x="9385" y="7429"/>
                  </a:lnTo>
                  <a:lnTo>
                    <a:pt x="9385" y="4800"/>
                  </a:lnTo>
                  <a:lnTo>
                    <a:pt x="9385" y="2108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4698123" y="65703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85" y="4800"/>
                  </a:moveTo>
                  <a:lnTo>
                    <a:pt x="9385" y="2108"/>
                  </a:lnTo>
                  <a:lnTo>
                    <a:pt x="7289" y="0"/>
                  </a:lnTo>
                  <a:lnTo>
                    <a:pt x="4737" y="0"/>
                  </a:lnTo>
                  <a:lnTo>
                    <a:pt x="2108" y="0"/>
                  </a:lnTo>
                  <a:lnTo>
                    <a:pt x="0" y="2108"/>
                  </a:lnTo>
                  <a:lnTo>
                    <a:pt x="0" y="4800"/>
                  </a:lnTo>
                  <a:lnTo>
                    <a:pt x="0" y="7429"/>
                  </a:lnTo>
                  <a:lnTo>
                    <a:pt x="2108" y="9525"/>
                  </a:lnTo>
                  <a:lnTo>
                    <a:pt x="4737" y="9525"/>
                  </a:lnTo>
                  <a:lnTo>
                    <a:pt x="7289" y="9525"/>
                  </a:lnTo>
                  <a:lnTo>
                    <a:pt x="9385" y="7429"/>
                  </a:lnTo>
                  <a:lnTo>
                    <a:pt x="9385" y="480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4684458" y="65116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105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105" y="5105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4684458" y="65116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0"/>
                  </a:moveTo>
                  <a:lnTo>
                    <a:pt x="5105" y="0"/>
                  </a:lnTo>
                  <a:lnTo>
                    <a:pt x="5105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4684458" y="65196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105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105" y="5105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4684458" y="65196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0"/>
                  </a:moveTo>
                  <a:lnTo>
                    <a:pt x="5105" y="0"/>
                  </a:lnTo>
                  <a:lnTo>
                    <a:pt x="5105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4684458" y="65276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105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105" y="5105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4684458" y="65276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0"/>
                  </a:moveTo>
                  <a:lnTo>
                    <a:pt x="5105" y="0"/>
                  </a:lnTo>
                  <a:lnTo>
                    <a:pt x="5105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4682807" y="6604635"/>
              <a:ext cx="43815" cy="15875"/>
            </a:xfrm>
            <a:custGeom>
              <a:avLst/>
              <a:gdLst/>
              <a:ahLst/>
              <a:cxnLst/>
              <a:rect l="l" t="t" r="r" b="b"/>
              <a:pathLst>
                <a:path w="43814" h="15875">
                  <a:moveTo>
                    <a:pt x="43332" y="0"/>
                  </a:moveTo>
                  <a:lnTo>
                    <a:pt x="0" y="0"/>
                  </a:lnTo>
                  <a:lnTo>
                    <a:pt x="0" y="15544"/>
                  </a:lnTo>
                  <a:lnTo>
                    <a:pt x="43332" y="15544"/>
                  </a:lnTo>
                  <a:lnTo>
                    <a:pt x="4333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4682807" y="6604635"/>
              <a:ext cx="43815" cy="15875"/>
            </a:xfrm>
            <a:custGeom>
              <a:avLst/>
              <a:gdLst/>
              <a:ahLst/>
              <a:cxnLst/>
              <a:rect l="l" t="t" r="r" b="b"/>
              <a:pathLst>
                <a:path w="43814" h="15875">
                  <a:moveTo>
                    <a:pt x="43332" y="15544"/>
                  </a:moveTo>
                  <a:lnTo>
                    <a:pt x="0" y="15544"/>
                  </a:lnTo>
                  <a:lnTo>
                    <a:pt x="0" y="0"/>
                  </a:lnTo>
                  <a:lnTo>
                    <a:pt x="43332" y="0"/>
                  </a:lnTo>
                </a:path>
                <a:path w="43814" h="15875">
                  <a:moveTo>
                    <a:pt x="43332" y="15163"/>
                  </a:moveTo>
                  <a:lnTo>
                    <a:pt x="43332" y="15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4775073" y="6454635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h="201929">
                  <a:moveTo>
                    <a:pt x="0" y="0"/>
                  </a:moveTo>
                  <a:lnTo>
                    <a:pt x="0" y="20180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4775073" y="6454635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h="201929">
                  <a:moveTo>
                    <a:pt x="0" y="20180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4682998" y="6478511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58" y="0"/>
                  </a:moveTo>
                  <a:lnTo>
                    <a:pt x="0" y="0"/>
                  </a:lnTo>
                  <a:lnTo>
                    <a:pt x="0" y="4432"/>
                  </a:lnTo>
                  <a:lnTo>
                    <a:pt x="88658" y="4432"/>
                  </a:lnTo>
                  <a:lnTo>
                    <a:pt x="886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4682998" y="6478511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58" y="4432"/>
                  </a:moveTo>
                  <a:lnTo>
                    <a:pt x="0" y="4432"/>
                  </a:lnTo>
                  <a:lnTo>
                    <a:pt x="0" y="0"/>
                  </a:lnTo>
                  <a:lnTo>
                    <a:pt x="88658" y="0"/>
                  </a:lnTo>
                  <a:lnTo>
                    <a:pt x="88658" y="443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4728616" y="647851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43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4728616" y="647851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216"/>
                  </a:moveTo>
                  <a:lnTo>
                    <a:pt x="1587" y="2216"/>
                  </a:lnTo>
                </a:path>
              </a:pathLst>
            </a:custGeom>
            <a:ln w="443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4679797" y="6482943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4679797" y="6482943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4682578" y="6627799"/>
              <a:ext cx="88900" cy="5080"/>
            </a:xfrm>
            <a:custGeom>
              <a:avLst/>
              <a:gdLst/>
              <a:ahLst/>
              <a:cxnLst/>
              <a:rect l="l" t="t" r="r" b="b"/>
              <a:pathLst>
                <a:path w="88900" h="5079">
                  <a:moveTo>
                    <a:pt x="88658" y="0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88658" y="4457"/>
                  </a:lnTo>
                  <a:lnTo>
                    <a:pt x="886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4682578" y="6627799"/>
              <a:ext cx="88900" cy="5080"/>
            </a:xfrm>
            <a:custGeom>
              <a:avLst/>
              <a:gdLst/>
              <a:ahLst/>
              <a:cxnLst/>
              <a:rect l="l" t="t" r="r" b="b"/>
              <a:pathLst>
                <a:path w="88900" h="5079">
                  <a:moveTo>
                    <a:pt x="0" y="0"/>
                  </a:moveTo>
                  <a:lnTo>
                    <a:pt x="88658" y="0"/>
                  </a:lnTo>
                  <a:lnTo>
                    <a:pt x="88658" y="4457"/>
                  </a:lnTo>
                  <a:lnTo>
                    <a:pt x="0" y="445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4725619" y="662779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5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4725619" y="662779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228"/>
                  </a:moveTo>
                  <a:lnTo>
                    <a:pt x="1587" y="2228"/>
                  </a:lnTo>
                </a:path>
              </a:pathLst>
            </a:custGeom>
            <a:ln w="445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4678197" y="6627799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4678197" y="6627799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0" y="0"/>
                  </a:moveTo>
                  <a:lnTo>
                    <a:pt x="962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4759718" y="64387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79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4759718" y="64387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18"/>
                  </a:moveTo>
                  <a:lnTo>
                    <a:pt x="11887" y="2692"/>
                  </a:lnTo>
                  <a:lnTo>
                    <a:pt x="9207" y="0"/>
                  </a:lnTo>
                  <a:lnTo>
                    <a:pt x="5918" y="0"/>
                  </a:lnTo>
                  <a:lnTo>
                    <a:pt x="2679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18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4698149" y="64387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28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28" y="11899"/>
                  </a:lnTo>
                  <a:lnTo>
                    <a:pt x="9207" y="11899"/>
                  </a:lnTo>
                  <a:lnTo>
                    <a:pt x="11887" y="9131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4698149" y="64387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18"/>
                  </a:moveTo>
                  <a:lnTo>
                    <a:pt x="11887" y="2692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28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28" y="11899"/>
                  </a:lnTo>
                  <a:lnTo>
                    <a:pt x="5981" y="11899"/>
                  </a:lnTo>
                  <a:lnTo>
                    <a:pt x="9207" y="11899"/>
                  </a:lnTo>
                  <a:lnTo>
                    <a:pt x="11887" y="9131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4682731" y="643877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66" y="0"/>
                  </a:lnTo>
                  <a:lnTo>
                    <a:pt x="0" y="2679"/>
                  </a:lnTo>
                  <a:lnTo>
                    <a:pt x="0" y="9080"/>
                  </a:lnTo>
                  <a:lnTo>
                    <a:pt x="2666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4682731" y="643877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880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66" y="0"/>
                  </a:lnTo>
                  <a:lnTo>
                    <a:pt x="0" y="2679"/>
                  </a:lnTo>
                  <a:lnTo>
                    <a:pt x="0" y="5880"/>
                  </a:lnTo>
                  <a:lnTo>
                    <a:pt x="0" y="9080"/>
                  </a:lnTo>
                  <a:lnTo>
                    <a:pt x="2666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4744364" y="64386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82" y="0"/>
                  </a:moveTo>
                  <a:lnTo>
                    <a:pt x="2552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552" y="11963"/>
                  </a:lnTo>
                  <a:lnTo>
                    <a:pt x="9182" y="11963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05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4744364" y="64386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56"/>
                  </a:moveTo>
                  <a:lnTo>
                    <a:pt x="11887" y="2705"/>
                  </a:lnTo>
                  <a:lnTo>
                    <a:pt x="9182" y="0"/>
                  </a:lnTo>
                  <a:lnTo>
                    <a:pt x="5943" y="0"/>
                  </a:lnTo>
                  <a:lnTo>
                    <a:pt x="2552" y="0"/>
                  </a:lnTo>
                  <a:lnTo>
                    <a:pt x="0" y="2705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552" y="11963"/>
                  </a:lnTo>
                  <a:lnTo>
                    <a:pt x="5943" y="11963"/>
                  </a:lnTo>
                  <a:lnTo>
                    <a:pt x="9182" y="11963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4728857" y="64387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34" y="0"/>
                  </a:moveTo>
                  <a:lnTo>
                    <a:pt x="2679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334" y="11887"/>
                  </a:lnTo>
                  <a:lnTo>
                    <a:pt x="11887" y="9131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4728857" y="64387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18"/>
                  </a:moveTo>
                  <a:lnTo>
                    <a:pt x="11887" y="2692"/>
                  </a:lnTo>
                  <a:lnTo>
                    <a:pt x="9334" y="0"/>
                  </a:lnTo>
                  <a:lnTo>
                    <a:pt x="5981" y="0"/>
                  </a:lnTo>
                  <a:lnTo>
                    <a:pt x="2679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81" y="11887"/>
                  </a:lnTo>
                  <a:lnTo>
                    <a:pt x="9334" y="11887"/>
                  </a:lnTo>
                  <a:lnTo>
                    <a:pt x="11887" y="9131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4713503" y="64386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4713503" y="64386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56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05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4759718" y="66354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79" y="0"/>
                  </a:lnTo>
                  <a:lnTo>
                    <a:pt x="0" y="2666"/>
                  </a:lnTo>
                  <a:lnTo>
                    <a:pt x="0" y="9118"/>
                  </a:lnTo>
                  <a:lnTo>
                    <a:pt x="2679" y="11887"/>
                  </a:lnTo>
                  <a:lnTo>
                    <a:pt x="9207" y="11887"/>
                  </a:lnTo>
                  <a:lnTo>
                    <a:pt x="11887" y="9118"/>
                  </a:lnTo>
                  <a:lnTo>
                    <a:pt x="11887" y="5905"/>
                  </a:lnTo>
                  <a:lnTo>
                    <a:pt x="11887" y="2666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4759718" y="66354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05"/>
                  </a:moveTo>
                  <a:lnTo>
                    <a:pt x="11887" y="2666"/>
                  </a:lnTo>
                  <a:lnTo>
                    <a:pt x="9207" y="0"/>
                  </a:lnTo>
                  <a:lnTo>
                    <a:pt x="5918" y="0"/>
                  </a:lnTo>
                  <a:lnTo>
                    <a:pt x="2679" y="0"/>
                  </a:lnTo>
                  <a:lnTo>
                    <a:pt x="0" y="2666"/>
                  </a:lnTo>
                  <a:lnTo>
                    <a:pt x="0" y="5905"/>
                  </a:lnTo>
                  <a:lnTo>
                    <a:pt x="0" y="9118"/>
                  </a:lnTo>
                  <a:lnTo>
                    <a:pt x="2679" y="11887"/>
                  </a:lnTo>
                  <a:lnTo>
                    <a:pt x="5918" y="11887"/>
                  </a:lnTo>
                  <a:lnTo>
                    <a:pt x="9207" y="11887"/>
                  </a:lnTo>
                  <a:lnTo>
                    <a:pt x="11887" y="9118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4698149" y="66354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28" y="0"/>
                  </a:lnTo>
                  <a:lnTo>
                    <a:pt x="0" y="2666"/>
                  </a:lnTo>
                  <a:lnTo>
                    <a:pt x="0" y="9131"/>
                  </a:lnTo>
                  <a:lnTo>
                    <a:pt x="2628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66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4698149" y="66354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05"/>
                  </a:moveTo>
                  <a:lnTo>
                    <a:pt x="11887" y="2666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28" y="0"/>
                  </a:lnTo>
                  <a:lnTo>
                    <a:pt x="0" y="2666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28" y="11887"/>
                  </a:lnTo>
                  <a:lnTo>
                    <a:pt x="5981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4682731" y="663545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66" y="0"/>
                  </a:lnTo>
                  <a:lnTo>
                    <a:pt x="0" y="2667"/>
                  </a:lnTo>
                  <a:lnTo>
                    <a:pt x="0" y="9093"/>
                  </a:lnTo>
                  <a:lnTo>
                    <a:pt x="2666" y="11823"/>
                  </a:lnTo>
                  <a:lnTo>
                    <a:pt x="9207" y="11823"/>
                  </a:lnTo>
                  <a:lnTo>
                    <a:pt x="11887" y="9093"/>
                  </a:lnTo>
                  <a:lnTo>
                    <a:pt x="11887" y="5880"/>
                  </a:lnTo>
                  <a:lnTo>
                    <a:pt x="11887" y="2667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4682731" y="663545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880"/>
                  </a:moveTo>
                  <a:lnTo>
                    <a:pt x="11887" y="2667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66" y="0"/>
                  </a:lnTo>
                  <a:lnTo>
                    <a:pt x="0" y="2667"/>
                  </a:lnTo>
                  <a:lnTo>
                    <a:pt x="0" y="5880"/>
                  </a:lnTo>
                  <a:lnTo>
                    <a:pt x="0" y="9093"/>
                  </a:lnTo>
                  <a:lnTo>
                    <a:pt x="2666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93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4744364" y="66353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82" y="0"/>
                  </a:moveTo>
                  <a:lnTo>
                    <a:pt x="2552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552" y="11963"/>
                  </a:lnTo>
                  <a:lnTo>
                    <a:pt x="9182" y="11963"/>
                  </a:lnTo>
                  <a:lnTo>
                    <a:pt x="11887" y="9194"/>
                  </a:lnTo>
                  <a:lnTo>
                    <a:pt x="11887" y="5943"/>
                  </a:lnTo>
                  <a:lnTo>
                    <a:pt x="11887" y="2705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4744364" y="66353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43"/>
                  </a:moveTo>
                  <a:lnTo>
                    <a:pt x="11887" y="2705"/>
                  </a:lnTo>
                  <a:lnTo>
                    <a:pt x="9182" y="0"/>
                  </a:lnTo>
                  <a:lnTo>
                    <a:pt x="5943" y="0"/>
                  </a:lnTo>
                  <a:lnTo>
                    <a:pt x="2552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552" y="11963"/>
                  </a:lnTo>
                  <a:lnTo>
                    <a:pt x="5943" y="11963"/>
                  </a:lnTo>
                  <a:lnTo>
                    <a:pt x="9182" y="11963"/>
                  </a:lnTo>
                  <a:lnTo>
                    <a:pt x="11887" y="9194"/>
                  </a:lnTo>
                  <a:lnTo>
                    <a:pt x="11887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4728857" y="66354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334" y="0"/>
                  </a:moveTo>
                  <a:lnTo>
                    <a:pt x="2679" y="0"/>
                  </a:lnTo>
                  <a:lnTo>
                    <a:pt x="0" y="2666"/>
                  </a:lnTo>
                  <a:lnTo>
                    <a:pt x="0" y="9118"/>
                  </a:lnTo>
                  <a:lnTo>
                    <a:pt x="2679" y="11887"/>
                  </a:lnTo>
                  <a:lnTo>
                    <a:pt x="9334" y="11887"/>
                  </a:lnTo>
                  <a:lnTo>
                    <a:pt x="11887" y="9118"/>
                  </a:lnTo>
                  <a:lnTo>
                    <a:pt x="11887" y="5905"/>
                  </a:lnTo>
                  <a:lnTo>
                    <a:pt x="11887" y="2666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4728857" y="66354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05"/>
                  </a:moveTo>
                  <a:lnTo>
                    <a:pt x="11887" y="2666"/>
                  </a:lnTo>
                  <a:lnTo>
                    <a:pt x="9334" y="0"/>
                  </a:lnTo>
                  <a:lnTo>
                    <a:pt x="5981" y="0"/>
                  </a:lnTo>
                  <a:lnTo>
                    <a:pt x="2679" y="0"/>
                  </a:lnTo>
                  <a:lnTo>
                    <a:pt x="0" y="2666"/>
                  </a:lnTo>
                  <a:lnTo>
                    <a:pt x="0" y="5905"/>
                  </a:lnTo>
                  <a:lnTo>
                    <a:pt x="0" y="9118"/>
                  </a:lnTo>
                  <a:lnTo>
                    <a:pt x="2679" y="11887"/>
                  </a:lnTo>
                  <a:lnTo>
                    <a:pt x="5981" y="11887"/>
                  </a:lnTo>
                  <a:lnTo>
                    <a:pt x="9334" y="11887"/>
                  </a:lnTo>
                  <a:lnTo>
                    <a:pt x="11887" y="9118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4713503" y="66353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4713503" y="66353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43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4759718" y="64640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4759718" y="64640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05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918" y="0"/>
                  </a:lnTo>
                  <a:lnTo>
                    <a:pt x="2679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18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4698149" y="64640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28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28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4698149" y="64640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05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28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28" y="11887"/>
                  </a:lnTo>
                  <a:lnTo>
                    <a:pt x="5981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4682731" y="646405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66" y="0"/>
                  </a:lnTo>
                  <a:lnTo>
                    <a:pt x="0" y="2654"/>
                  </a:lnTo>
                  <a:lnTo>
                    <a:pt x="0" y="9080"/>
                  </a:lnTo>
                  <a:lnTo>
                    <a:pt x="2666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67"/>
                  </a:lnTo>
                  <a:lnTo>
                    <a:pt x="11887" y="2654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4682731" y="646405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867"/>
                  </a:moveTo>
                  <a:lnTo>
                    <a:pt x="11887" y="2654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66" y="0"/>
                  </a:lnTo>
                  <a:lnTo>
                    <a:pt x="0" y="2654"/>
                  </a:lnTo>
                  <a:lnTo>
                    <a:pt x="0" y="5867"/>
                  </a:lnTo>
                  <a:lnTo>
                    <a:pt x="0" y="9080"/>
                  </a:lnTo>
                  <a:lnTo>
                    <a:pt x="2666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6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4744364" y="64639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82" y="0"/>
                  </a:moveTo>
                  <a:lnTo>
                    <a:pt x="2552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552" y="11963"/>
                  </a:lnTo>
                  <a:lnTo>
                    <a:pt x="9182" y="11963"/>
                  </a:lnTo>
                  <a:lnTo>
                    <a:pt x="11887" y="9194"/>
                  </a:lnTo>
                  <a:lnTo>
                    <a:pt x="11887" y="5943"/>
                  </a:lnTo>
                  <a:lnTo>
                    <a:pt x="11887" y="2705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4744364" y="64639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43"/>
                  </a:moveTo>
                  <a:lnTo>
                    <a:pt x="11887" y="2705"/>
                  </a:lnTo>
                  <a:lnTo>
                    <a:pt x="9182" y="0"/>
                  </a:lnTo>
                  <a:lnTo>
                    <a:pt x="5943" y="0"/>
                  </a:lnTo>
                  <a:lnTo>
                    <a:pt x="2552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552" y="11963"/>
                  </a:lnTo>
                  <a:lnTo>
                    <a:pt x="5943" y="11963"/>
                  </a:lnTo>
                  <a:lnTo>
                    <a:pt x="9182" y="11963"/>
                  </a:lnTo>
                  <a:lnTo>
                    <a:pt x="11887" y="9194"/>
                  </a:lnTo>
                  <a:lnTo>
                    <a:pt x="11887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4728857" y="64640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34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334" y="11887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79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4728857" y="64640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05"/>
                  </a:moveTo>
                  <a:lnTo>
                    <a:pt x="11887" y="2679"/>
                  </a:lnTo>
                  <a:lnTo>
                    <a:pt x="9334" y="0"/>
                  </a:lnTo>
                  <a:lnTo>
                    <a:pt x="5981" y="0"/>
                  </a:lnTo>
                  <a:lnTo>
                    <a:pt x="2679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81" y="11887"/>
                  </a:lnTo>
                  <a:lnTo>
                    <a:pt x="9334" y="11887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4713503" y="64639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4713503" y="64639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43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4679200" y="6457645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9587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836"/>
            <p:cNvSpPr/>
            <p:nvPr/>
          </p:nvSpPr>
          <p:spPr>
            <a:xfrm>
              <a:off x="4679200" y="6457645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0" y="0"/>
                  </a:moveTo>
                  <a:lnTo>
                    <a:pt x="9587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4740846" y="6502488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20">
                  <a:moveTo>
                    <a:pt x="4991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4991" y="45720"/>
                  </a:lnTo>
                  <a:lnTo>
                    <a:pt x="4991" y="0"/>
                  </a:lnTo>
                  <a:close/>
                </a:path>
                <a:path w="26035" h="45720">
                  <a:moveTo>
                    <a:pt x="25539" y="0"/>
                  </a:moveTo>
                  <a:lnTo>
                    <a:pt x="20535" y="0"/>
                  </a:lnTo>
                  <a:lnTo>
                    <a:pt x="20535" y="45720"/>
                  </a:lnTo>
                  <a:lnTo>
                    <a:pt x="25539" y="45720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8"/>
            <p:cNvSpPr/>
            <p:nvPr/>
          </p:nvSpPr>
          <p:spPr>
            <a:xfrm>
              <a:off x="4740846" y="6497853"/>
              <a:ext cx="26034" cy="55880"/>
            </a:xfrm>
            <a:custGeom>
              <a:avLst/>
              <a:gdLst/>
              <a:ahLst/>
              <a:cxnLst/>
              <a:rect l="l" t="t" r="r" b="b"/>
              <a:pathLst>
                <a:path w="26035" h="55879">
                  <a:moveTo>
                    <a:pt x="25539" y="32359"/>
                  </a:moveTo>
                  <a:lnTo>
                    <a:pt x="25539" y="42265"/>
                  </a:lnTo>
                  <a:lnTo>
                    <a:pt x="19799" y="50355"/>
                  </a:lnTo>
                  <a:lnTo>
                    <a:pt x="12776" y="50355"/>
                  </a:lnTo>
                  <a:lnTo>
                    <a:pt x="5740" y="50355"/>
                  </a:lnTo>
                  <a:lnTo>
                    <a:pt x="0" y="42265"/>
                  </a:lnTo>
                  <a:lnTo>
                    <a:pt x="0" y="32359"/>
                  </a:lnTo>
                  <a:lnTo>
                    <a:pt x="0" y="22644"/>
                  </a:lnTo>
                  <a:lnTo>
                    <a:pt x="0" y="12738"/>
                  </a:lnTo>
                  <a:lnTo>
                    <a:pt x="5740" y="4635"/>
                  </a:lnTo>
                  <a:lnTo>
                    <a:pt x="12776" y="4635"/>
                  </a:lnTo>
                  <a:lnTo>
                    <a:pt x="19799" y="4635"/>
                  </a:lnTo>
                  <a:lnTo>
                    <a:pt x="25539" y="12738"/>
                  </a:lnTo>
                  <a:lnTo>
                    <a:pt x="25539" y="22644"/>
                  </a:lnTo>
                  <a:lnTo>
                    <a:pt x="25539" y="32359"/>
                  </a:lnTo>
                  <a:close/>
                </a:path>
                <a:path w="26035" h="55879">
                  <a:moveTo>
                    <a:pt x="18948" y="55270"/>
                  </a:moveTo>
                  <a:lnTo>
                    <a:pt x="6578" y="55270"/>
                  </a:lnTo>
                  <a:lnTo>
                    <a:pt x="6578" y="0"/>
                  </a:lnTo>
                  <a:lnTo>
                    <a:pt x="18948" y="0"/>
                  </a:lnTo>
                  <a:lnTo>
                    <a:pt x="18948" y="55270"/>
                  </a:lnTo>
                  <a:close/>
                </a:path>
                <a:path w="26035" h="55879">
                  <a:moveTo>
                    <a:pt x="6578" y="13512"/>
                  </a:moveTo>
                  <a:lnTo>
                    <a:pt x="18948" y="13512"/>
                  </a:lnTo>
                </a:path>
                <a:path w="26035" h="55879">
                  <a:moveTo>
                    <a:pt x="6578" y="41910"/>
                  </a:moveTo>
                  <a:lnTo>
                    <a:pt x="18948" y="419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4739119" y="6561899"/>
              <a:ext cx="16510" cy="57785"/>
            </a:xfrm>
            <a:custGeom>
              <a:avLst/>
              <a:gdLst/>
              <a:ahLst/>
              <a:cxnLst/>
              <a:rect l="l" t="t" r="r" b="b"/>
              <a:pathLst>
                <a:path w="16510" h="57784">
                  <a:moveTo>
                    <a:pt x="12611" y="4406"/>
                  </a:moveTo>
                  <a:lnTo>
                    <a:pt x="12611" y="6832"/>
                  </a:lnTo>
                  <a:lnTo>
                    <a:pt x="10655" y="8801"/>
                  </a:lnTo>
                  <a:lnTo>
                    <a:pt x="8216" y="8801"/>
                  </a:lnTo>
                  <a:lnTo>
                    <a:pt x="5803" y="8801"/>
                  </a:lnTo>
                  <a:lnTo>
                    <a:pt x="3835" y="6832"/>
                  </a:lnTo>
                  <a:lnTo>
                    <a:pt x="3835" y="4406"/>
                  </a:lnTo>
                  <a:lnTo>
                    <a:pt x="3835" y="1981"/>
                  </a:lnTo>
                  <a:lnTo>
                    <a:pt x="5803" y="0"/>
                  </a:lnTo>
                  <a:lnTo>
                    <a:pt x="8216" y="0"/>
                  </a:lnTo>
                  <a:lnTo>
                    <a:pt x="10655" y="0"/>
                  </a:lnTo>
                  <a:lnTo>
                    <a:pt x="12611" y="1981"/>
                  </a:lnTo>
                  <a:lnTo>
                    <a:pt x="12611" y="4406"/>
                  </a:lnTo>
                  <a:close/>
                </a:path>
                <a:path w="16510" h="57784">
                  <a:moveTo>
                    <a:pt x="12611" y="52959"/>
                  </a:moveTo>
                  <a:lnTo>
                    <a:pt x="12611" y="55384"/>
                  </a:lnTo>
                  <a:lnTo>
                    <a:pt x="10655" y="57353"/>
                  </a:lnTo>
                  <a:lnTo>
                    <a:pt x="8216" y="57353"/>
                  </a:lnTo>
                  <a:lnTo>
                    <a:pt x="5803" y="57353"/>
                  </a:lnTo>
                  <a:lnTo>
                    <a:pt x="3835" y="55384"/>
                  </a:lnTo>
                  <a:lnTo>
                    <a:pt x="3835" y="52959"/>
                  </a:lnTo>
                  <a:lnTo>
                    <a:pt x="3835" y="50533"/>
                  </a:lnTo>
                  <a:lnTo>
                    <a:pt x="5803" y="48564"/>
                  </a:lnTo>
                  <a:lnTo>
                    <a:pt x="8216" y="48564"/>
                  </a:lnTo>
                  <a:lnTo>
                    <a:pt x="10655" y="48564"/>
                  </a:lnTo>
                  <a:lnTo>
                    <a:pt x="12611" y="50533"/>
                  </a:lnTo>
                  <a:lnTo>
                    <a:pt x="12611" y="52959"/>
                  </a:lnTo>
                  <a:close/>
                </a:path>
                <a:path w="16510" h="57784">
                  <a:moveTo>
                    <a:pt x="16141" y="28346"/>
                  </a:moveTo>
                  <a:lnTo>
                    <a:pt x="16141" y="19316"/>
                  </a:lnTo>
                  <a:lnTo>
                    <a:pt x="16141" y="14351"/>
                  </a:lnTo>
                  <a:lnTo>
                    <a:pt x="12496" y="10934"/>
                  </a:lnTo>
                  <a:lnTo>
                    <a:pt x="8064" y="11722"/>
                  </a:lnTo>
                  <a:lnTo>
                    <a:pt x="3632" y="12522"/>
                  </a:lnTo>
                  <a:lnTo>
                    <a:pt x="0" y="16586"/>
                  </a:lnTo>
                  <a:lnTo>
                    <a:pt x="0" y="20764"/>
                  </a:lnTo>
                  <a:lnTo>
                    <a:pt x="0" y="35953"/>
                  </a:lnTo>
                  <a:lnTo>
                    <a:pt x="0" y="40132"/>
                  </a:lnTo>
                  <a:lnTo>
                    <a:pt x="3632" y="44183"/>
                  </a:lnTo>
                  <a:lnTo>
                    <a:pt x="8064" y="44983"/>
                  </a:lnTo>
                  <a:lnTo>
                    <a:pt x="12496" y="45770"/>
                  </a:lnTo>
                  <a:lnTo>
                    <a:pt x="16141" y="42354"/>
                  </a:lnTo>
                  <a:lnTo>
                    <a:pt x="16141" y="37388"/>
                  </a:lnTo>
                  <a:lnTo>
                    <a:pt x="16141" y="2834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40" name="object 840"/>
          <p:cNvGrpSpPr/>
          <p:nvPr/>
        </p:nvGrpSpPr>
        <p:grpSpPr>
          <a:xfrm>
            <a:off x="8998915" y="6889698"/>
            <a:ext cx="99060" cy="229870"/>
            <a:chOff x="3944315" y="6889698"/>
            <a:chExt cx="99060" cy="229870"/>
          </a:xfrm>
        </p:grpSpPr>
        <p:sp>
          <p:nvSpPr>
            <p:cNvPr id="841" name="object 841"/>
            <p:cNvSpPr/>
            <p:nvPr/>
          </p:nvSpPr>
          <p:spPr>
            <a:xfrm>
              <a:off x="3945902" y="6891286"/>
              <a:ext cx="95885" cy="226695"/>
            </a:xfrm>
            <a:custGeom>
              <a:avLst/>
              <a:gdLst/>
              <a:ahLst/>
              <a:cxnLst/>
              <a:rect l="l" t="t" r="r" b="b"/>
              <a:pathLst>
                <a:path w="95885" h="226695">
                  <a:moveTo>
                    <a:pt x="95821" y="0"/>
                  </a:moveTo>
                  <a:lnTo>
                    <a:pt x="0" y="0"/>
                  </a:lnTo>
                  <a:lnTo>
                    <a:pt x="0" y="226656"/>
                  </a:lnTo>
                  <a:lnTo>
                    <a:pt x="95821" y="226656"/>
                  </a:lnTo>
                  <a:lnTo>
                    <a:pt x="9582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3945902" y="6891286"/>
              <a:ext cx="95885" cy="226695"/>
            </a:xfrm>
            <a:custGeom>
              <a:avLst/>
              <a:gdLst/>
              <a:ahLst/>
              <a:cxnLst/>
              <a:rect l="l" t="t" r="r" b="b"/>
              <a:pathLst>
                <a:path w="95885" h="226695">
                  <a:moveTo>
                    <a:pt x="95821" y="226656"/>
                  </a:moveTo>
                  <a:lnTo>
                    <a:pt x="0" y="226656"/>
                  </a:lnTo>
                  <a:lnTo>
                    <a:pt x="0" y="0"/>
                  </a:lnTo>
                  <a:lnTo>
                    <a:pt x="95821" y="0"/>
                  </a:lnTo>
                  <a:lnTo>
                    <a:pt x="95821" y="2266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3964774" y="70275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289" y="0"/>
                  </a:moveTo>
                  <a:lnTo>
                    <a:pt x="2108" y="0"/>
                  </a:lnTo>
                  <a:lnTo>
                    <a:pt x="0" y="2095"/>
                  </a:lnTo>
                  <a:lnTo>
                    <a:pt x="0" y="7429"/>
                  </a:lnTo>
                  <a:lnTo>
                    <a:pt x="2108" y="9525"/>
                  </a:lnTo>
                  <a:lnTo>
                    <a:pt x="7289" y="9525"/>
                  </a:lnTo>
                  <a:lnTo>
                    <a:pt x="9398" y="7429"/>
                  </a:lnTo>
                  <a:lnTo>
                    <a:pt x="9398" y="4800"/>
                  </a:lnTo>
                  <a:lnTo>
                    <a:pt x="9398" y="2095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3964774" y="70275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98" y="4800"/>
                  </a:moveTo>
                  <a:lnTo>
                    <a:pt x="9398" y="2095"/>
                  </a:lnTo>
                  <a:lnTo>
                    <a:pt x="7289" y="0"/>
                  </a:lnTo>
                  <a:lnTo>
                    <a:pt x="4737" y="0"/>
                  </a:lnTo>
                  <a:lnTo>
                    <a:pt x="2108" y="0"/>
                  </a:lnTo>
                  <a:lnTo>
                    <a:pt x="0" y="2095"/>
                  </a:lnTo>
                  <a:lnTo>
                    <a:pt x="0" y="4800"/>
                  </a:lnTo>
                  <a:lnTo>
                    <a:pt x="0" y="7429"/>
                  </a:lnTo>
                  <a:lnTo>
                    <a:pt x="2108" y="9525"/>
                  </a:lnTo>
                  <a:lnTo>
                    <a:pt x="4737" y="9525"/>
                  </a:lnTo>
                  <a:lnTo>
                    <a:pt x="7289" y="9525"/>
                  </a:lnTo>
                  <a:lnTo>
                    <a:pt x="9398" y="7429"/>
                  </a:lnTo>
                  <a:lnTo>
                    <a:pt x="9398" y="480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3951122" y="696880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105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105" y="5105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3951122" y="696880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0"/>
                  </a:moveTo>
                  <a:lnTo>
                    <a:pt x="5092" y="0"/>
                  </a:lnTo>
                  <a:lnTo>
                    <a:pt x="5092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3951122" y="69768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105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105" y="5105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3951122" y="69768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0"/>
                  </a:moveTo>
                  <a:lnTo>
                    <a:pt x="5092" y="0"/>
                  </a:lnTo>
                  <a:lnTo>
                    <a:pt x="5092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3951122" y="69848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105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105" y="5105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3951122" y="69848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0"/>
                  </a:moveTo>
                  <a:lnTo>
                    <a:pt x="5092" y="0"/>
                  </a:lnTo>
                  <a:lnTo>
                    <a:pt x="5092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3949458" y="7061834"/>
              <a:ext cx="43815" cy="15875"/>
            </a:xfrm>
            <a:custGeom>
              <a:avLst/>
              <a:gdLst/>
              <a:ahLst/>
              <a:cxnLst/>
              <a:rect l="l" t="t" r="r" b="b"/>
              <a:pathLst>
                <a:path w="43814" h="15875">
                  <a:moveTo>
                    <a:pt x="43332" y="0"/>
                  </a:moveTo>
                  <a:lnTo>
                    <a:pt x="0" y="0"/>
                  </a:lnTo>
                  <a:lnTo>
                    <a:pt x="0" y="15544"/>
                  </a:lnTo>
                  <a:lnTo>
                    <a:pt x="43332" y="15544"/>
                  </a:lnTo>
                  <a:lnTo>
                    <a:pt x="4333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3949458" y="7061834"/>
              <a:ext cx="43815" cy="15875"/>
            </a:xfrm>
            <a:custGeom>
              <a:avLst/>
              <a:gdLst/>
              <a:ahLst/>
              <a:cxnLst/>
              <a:rect l="l" t="t" r="r" b="b"/>
              <a:pathLst>
                <a:path w="43814" h="15875">
                  <a:moveTo>
                    <a:pt x="43332" y="15544"/>
                  </a:moveTo>
                  <a:lnTo>
                    <a:pt x="0" y="15544"/>
                  </a:lnTo>
                  <a:lnTo>
                    <a:pt x="0" y="0"/>
                  </a:lnTo>
                  <a:lnTo>
                    <a:pt x="43332" y="0"/>
                  </a:lnTo>
                </a:path>
                <a:path w="43814" h="15875">
                  <a:moveTo>
                    <a:pt x="43332" y="15176"/>
                  </a:moveTo>
                  <a:lnTo>
                    <a:pt x="43332" y="15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4041724" y="6911834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h="201929">
                  <a:moveTo>
                    <a:pt x="0" y="0"/>
                  </a:moveTo>
                  <a:lnTo>
                    <a:pt x="0" y="20180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4041724" y="6911834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h="201929">
                  <a:moveTo>
                    <a:pt x="0" y="20180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3949636" y="6935710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71" y="0"/>
                  </a:moveTo>
                  <a:lnTo>
                    <a:pt x="0" y="0"/>
                  </a:lnTo>
                  <a:lnTo>
                    <a:pt x="0" y="4432"/>
                  </a:lnTo>
                  <a:lnTo>
                    <a:pt x="88671" y="4432"/>
                  </a:lnTo>
                  <a:lnTo>
                    <a:pt x="8867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3949649" y="6935710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58" y="4432"/>
                  </a:moveTo>
                  <a:lnTo>
                    <a:pt x="0" y="4432"/>
                  </a:lnTo>
                  <a:lnTo>
                    <a:pt x="0" y="0"/>
                  </a:lnTo>
                  <a:lnTo>
                    <a:pt x="88658" y="0"/>
                  </a:lnTo>
                  <a:lnTo>
                    <a:pt x="88658" y="443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3995267" y="693571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43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3995267" y="693571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216"/>
                  </a:moveTo>
                  <a:lnTo>
                    <a:pt x="1587" y="2216"/>
                  </a:lnTo>
                </a:path>
              </a:pathLst>
            </a:custGeom>
            <a:ln w="443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3946448" y="6940143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3946448" y="6940143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3949229" y="7084999"/>
              <a:ext cx="88900" cy="5080"/>
            </a:xfrm>
            <a:custGeom>
              <a:avLst/>
              <a:gdLst/>
              <a:ahLst/>
              <a:cxnLst/>
              <a:rect l="l" t="t" r="r" b="b"/>
              <a:pathLst>
                <a:path w="88900" h="5079">
                  <a:moveTo>
                    <a:pt x="88658" y="0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88658" y="4457"/>
                  </a:lnTo>
                  <a:lnTo>
                    <a:pt x="886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3949229" y="7084999"/>
              <a:ext cx="88900" cy="5080"/>
            </a:xfrm>
            <a:custGeom>
              <a:avLst/>
              <a:gdLst/>
              <a:ahLst/>
              <a:cxnLst/>
              <a:rect l="l" t="t" r="r" b="b"/>
              <a:pathLst>
                <a:path w="88900" h="5079">
                  <a:moveTo>
                    <a:pt x="0" y="0"/>
                  </a:moveTo>
                  <a:lnTo>
                    <a:pt x="88671" y="0"/>
                  </a:lnTo>
                  <a:lnTo>
                    <a:pt x="88671" y="4457"/>
                  </a:lnTo>
                  <a:lnTo>
                    <a:pt x="0" y="445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3992257" y="708499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5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3992257" y="708499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228"/>
                  </a:moveTo>
                  <a:lnTo>
                    <a:pt x="1587" y="2228"/>
                  </a:lnTo>
                </a:path>
              </a:pathLst>
            </a:custGeom>
            <a:ln w="445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3944848" y="7084999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3944848" y="7084999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0" y="0"/>
                  </a:moveTo>
                  <a:lnTo>
                    <a:pt x="962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4026369" y="68959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79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4026369" y="68959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18"/>
                  </a:moveTo>
                  <a:lnTo>
                    <a:pt x="11887" y="2692"/>
                  </a:lnTo>
                  <a:lnTo>
                    <a:pt x="9207" y="0"/>
                  </a:lnTo>
                  <a:lnTo>
                    <a:pt x="5918" y="0"/>
                  </a:lnTo>
                  <a:lnTo>
                    <a:pt x="2679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18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3964812" y="68959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616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16" y="11899"/>
                  </a:lnTo>
                  <a:lnTo>
                    <a:pt x="9194" y="11899"/>
                  </a:lnTo>
                  <a:lnTo>
                    <a:pt x="11887" y="9131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3964812" y="68959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18"/>
                  </a:moveTo>
                  <a:lnTo>
                    <a:pt x="11887" y="2692"/>
                  </a:lnTo>
                  <a:lnTo>
                    <a:pt x="9194" y="0"/>
                  </a:lnTo>
                  <a:lnTo>
                    <a:pt x="5969" y="0"/>
                  </a:lnTo>
                  <a:lnTo>
                    <a:pt x="2616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16" y="11899"/>
                  </a:lnTo>
                  <a:lnTo>
                    <a:pt x="5969" y="11899"/>
                  </a:lnTo>
                  <a:lnTo>
                    <a:pt x="9194" y="11899"/>
                  </a:lnTo>
                  <a:lnTo>
                    <a:pt x="11887" y="9131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3949382" y="689597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66" y="0"/>
                  </a:lnTo>
                  <a:lnTo>
                    <a:pt x="0" y="2679"/>
                  </a:lnTo>
                  <a:lnTo>
                    <a:pt x="0" y="9093"/>
                  </a:lnTo>
                  <a:lnTo>
                    <a:pt x="2666" y="11810"/>
                  </a:lnTo>
                  <a:lnTo>
                    <a:pt x="9207" y="11810"/>
                  </a:lnTo>
                  <a:lnTo>
                    <a:pt x="11887" y="9093"/>
                  </a:lnTo>
                  <a:lnTo>
                    <a:pt x="11887" y="5880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3949382" y="689597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880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66" y="0"/>
                  </a:lnTo>
                  <a:lnTo>
                    <a:pt x="0" y="2679"/>
                  </a:lnTo>
                  <a:lnTo>
                    <a:pt x="0" y="5880"/>
                  </a:lnTo>
                  <a:lnTo>
                    <a:pt x="0" y="9093"/>
                  </a:lnTo>
                  <a:lnTo>
                    <a:pt x="2666" y="11810"/>
                  </a:lnTo>
                  <a:lnTo>
                    <a:pt x="5867" y="11810"/>
                  </a:lnTo>
                  <a:lnTo>
                    <a:pt x="9207" y="11810"/>
                  </a:lnTo>
                  <a:lnTo>
                    <a:pt x="11887" y="9093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4011015" y="68958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565" y="0"/>
                  </a:lnTo>
                  <a:lnTo>
                    <a:pt x="0" y="2717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17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4011015" y="68958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56"/>
                  </a:moveTo>
                  <a:lnTo>
                    <a:pt x="11887" y="2717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565" y="0"/>
                  </a:lnTo>
                  <a:lnTo>
                    <a:pt x="0" y="2717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3995508" y="68959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334" y="0"/>
                  </a:moveTo>
                  <a:lnTo>
                    <a:pt x="2692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92" y="11887"/>
                  </a:lnTo>
                  <a:lnTo>
                    <a:pt x="9334" y="11887"/>
                  </a:lnTo>
                  <a:lnTo>
                    <a:pt x="11899" y="9131"/>
                  </a:lnTo>
                  <a:lnTo>
                    <a:pt x="11899" y="5918"/>
                  </a:lnTo>
                  <a:lnTo>
                    <a:pt x="11899" y="2692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3995508" y="68959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99" y="5918"/>
                  </a:moveTo>
                  <a:lnTo>
                    <a:pt x="11899" y="2692"/>
                  </a:lnTo>
                  <a:lnTo>
                    <a:pt x="9334" y="0"/>
                  </a:lnTo>
                  <a:lnTo>
                    <a:pt x="5981" y="0"/>
                  </a:lnTo>
                  <a:lnTo>
                    <a:pt x="2692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92" y="11887"/>
                  </a:lnTo>
                  <a:lnTo>
                    <a:pt x="5981" y="11887"/>
                  </a:lnTo>
                  <a:lnTo>
                    <a:pt x="9334" y="11887"/>
                  </a:lnTo>
                  <a:lnTo>
                    <a:pt x="11899" y="9131"/>
                  </a:lnTo>
                  <a:lnTo>
                    <a:pt x="11899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3980154" y="68958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705" y="0"/>
                  </a:lnTo>
                  <a:lnTo>
                    <a:pt x="0" y="2717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17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3980154" y="68958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56"/>
                  </a:moveTo>
                  <a:lnTo>
                    <a:pt x="11887" y="2717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17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4026369" y="70926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4026369" y="70926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05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918" y="0"/>
                  </a:lnTo>
                  <a:lnTo>
                    <a:pt x="2679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18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3964812" y="70926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616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16" y="11887"/>
                  </a:lnTo>
                  <a:lnTo>
                    <a:pt x="9194" y="11887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79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3964812" y="70926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05"/>
                  </a:moveTo>
                  <a:lnTo>
                    <a:pt x="11887" y="2679"/>
                  </a:lnTo>
                  <a:lnTo>
                    <a:pt x="9194" y="0"/>
                  </a:lnTo>
                  <a:lnTo>
                    <a:pt x="5969" y="0"/>
                  </a:lnTo>
                  <a:lnTo>
                    <a:pt x="2616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16" y="11887"/>
                  </a:lnTo>
                  <a:lnTo>
                    <a:pt x="5969" y="11887"/>
                  </a:lnTo>
                  <a:lnTo>
                    <a:pt x="9194" y="11887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3949382" y="709265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66" y="0"/>
                  </a:lnTo>
                  <a:lnTo>
                    <a:pt x="0" y="2667"/>
                  </a:lnTo>
                  <a:lnTo>
                    <a:pt x="0" y="9093"/>
                  </a:lnTo>
                  <a:lnTo>
                    <a:pt x="2666" y="11823"/>
                  </a:lnTo>
                  <a:lnTo>
                    <a:pt x="9207" y="11823"/>
                  </a:lnTo>
                  <a:lnTo>
                    <a:pt x="11887" y="9093"/>
                  </a:lnTo>
                  <a:lnTo>
                    <a:pt x="11887" y="5880"/>
                  </a:lnTo>
                  <a:lnTo>
                    <a:pt x="11887" y="2667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3949382" y="709265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880"/>
                  </a:moveTo>
                  <a:lnTo>
                    <a:pt x="11887" y="2667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66" y="0"/>
                  </a:lnTo>
                  <a:lnTo>
                    <a:pt x="0" y="2667"/>
                  </a:lnTo>
                  <a:lnTo>
                    <a:pt x="0" y="5880"/>
                  </a:lnTo>
                  <a:lnTo>
                    <a:pt x="0" y="9093"/>
                  </a:lnTo>
                  <a:lnTo>
                    <a:pt x="2666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93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4011015" y="709258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565" y="0"/>
                  </a:lnTo>
                  <a:lnTo>
                    <a:pt x="0" y="2717"/>
                  </a:lnTo>
                  <a:lnTo>
                    <a:pt x="0" y="9207"/>
                  </a:lnTo>
                  <a:lnTo>
                    <a:pt x="2565" y="11976"/>
                  </a:lnTo>
                  <a:lnTo>
                    <a:pt x="9194" y="11976"/>
                  </a:lnTo>
                  <a:lnTo>
                    <a:pt x="11887" y="9207"/>
                  </a:lnTo>
                  <a:lnTo>
                    <a:pt x="11887" y="5956"/>
                  </a:lnTo>
                  <a:lnTo>
                    <a:pt x="11887" y="2717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4011015" y="709258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56"/>
                  </a:moveTo>
                  <a:lnTo>
                    <a:pt x="11887" y="2717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565" y="0"/>
                  </a:lnTo>
                  <a:lnTo>
                    <a:pt x="0" y="2717"/>
                  </a:lnTo>
                  <a:lnTo>
                    <a:pt x="0" y="5956"/>
                  </a:lnTo>
                  <a:lnTo>
                    <a:pt x="0" y="9207"/>
                  </a:lnTo>
                  <a:lnTo>
                    <a:pt x="2565" y="11976"/>
                  </a:lnTo>
                  <a:lnTo>
                    <a:pt x="5943" y="11976"/>
                  </a:lnTo>
                  <a:lnTo>
                    <a:pt x="9194" y="11976"/>
                  </a:lnTo>
                  <a:lnTo>
                    <a:pt x="11887" y="9207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3995508" y="70926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334" y="0"/>
                  </a:moveTo>
                  <a:lnTo>
                    <a:pt x="2692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92" y="11887"/>
                  </a:lnTo>
                  <a:lnTo>
                    <a:pt x="9334" y="11887"/>
                  </a:lnTo>
                  <a:lnTo>
                    <a:pt x="11899" y="9131"/>
                  </a:lnTo>
                  <a:lnTo>
                    <a:pt x="11899" y="5905"/>
                  </a:lnTo>
                  <a:lnTo>
                    <a:pt x="11899" y="2679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8"/>
            <p:cNvSpPr/>
            <p:nvPr/>
          </p:nvSpPr>
          <p:spPr>
            <a:xfrm>
              <a:off x="3995508" y="70926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99" y="5905"/>
                  </a:moveTo>
                  <a:lnTo>
                    <a:pt x="11899" y="2679"/>
                  </a:lnTo>
                  <a:lnTo>
                    <a:pt x="9334" y="0"/>
                  </a:lnTo>
                  <a:lnTo>
                    <a:pt x="5981" y="0"/>
                  </a:lnTo>
                  <a:lnTo>
                    <a:pt x="2692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92" y="11887"/>
                  </a:lnTo>
                  <a:lnTo>
                    <a:pt x="5981" y="11887"/>
                  </a:lnTo>
                  <a:lnTo>
                    <a:pt x="9334" y="11887"/>
                  </a:lnTo>
                  <a:lnTo>
                    <a:pt x="11899" y="9131"/>
                  </a:lnTo>
                  <a:lnTo>
                    <a:pt x="11899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3980154" y="709258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705" y="0"/>
                  </a:lnTo>
                  <a:lnTo>
                    <a:pt x="0" y="2717"/>
                  </a:lnTo>
                  <a:lnTo>
                    <a:pt x="0" y="9207"/>
                  </a:lnTo>
                  <a:lnTo>
                    <a:pt x="2705" y="11976"/>
                  </a:lnTo>
                  <a:lnTo>
                    <a:pt x="9194" y="11976"/>
                  </a:lnTo>
                  <a:lnTo>
                    <a:pt x="11887" y="9207"/>
                  </a:lnTo>
                  <a:lnTo>
                    <a:pt x="11887" y="5956"/>
                  </a:lnTo>
                  <a:lnTo>
                    <a:pt x="11887" y="2717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3980154" y="709258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56"/>
                  </a:moveTo>
                  <a:lnTo>
                    <a:pt x="11887" y="2717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17"/>
                  </a:lnTo>
                  <a:lnTo>
                    <a:pt x="0" y="5956"/>
                  </a:lnTo>
                  <a:lnTo>
                    <a:pt x="0" y="9207"/>
                  </a:lnTo>
                  <a:lnTo>
                    <a:pt x="2705" y="11976"/>
                  </a:lnTo>
                  <a:lnTo>
                    <a:pt x="5943" y="11976"/>
                  </a:lnTo>
                  <a:lnTo>
                    <a:pt x="9194" y="11976"/>
                  </a:lnTo>
                  <a:lnTo>
                    <a:pt x="11887" y="9207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4026369" y="69212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79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4026369" y="69212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18"/>
                  </a:moveTo>
                  <a:lnTo>
                    <a:pt x="11887" y="2692"/>
                  </a:lnTo>
                  <a:lnTo>
                    <a:pt x="9207" y="0"/>
                  </a:lnTo>
                  <a:lnTo>
                    <a:pt x="5918" y="0"/>
                  </a:lnTo>
                  <a:lnTo>
                    <a:pt x="2679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18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3964812" y="69212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616" y="0"/>
                  </a:lnTo>
                  <a:lnTo>
                    <a:pt x="0" y="2692"/>
                  </a:lnTo>
                  <a:lnTo>
                    <a:pt x="0" y="9143"/>
                  </a:lnTo>
                  <a:lnTo>
                    <a:pt x="2616" y="11887"/>
                  </a:lnTo>
                  <a:lnTo>
                    <a:pt x="9194" y="11887"/>
                  </a:lnTo>
                  <a:lnTo>
                    <a:pt x="11887" y="9143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3964812" y="69212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18"/>
                  </a:moveTo>
                  <a:lnTo>
                    <a:pt x="11887" y="2692"/>
                  </a:lnTo>
                  <a:lnTo>
                    <a:pt x="9194" y="0"/>
                  </a:lnTo>
                  <a:lnTo>
                    <a:pt x="5969" y="0"/>
                  </a:lnTo>
                  <a:lnTo>
                    <a:pt x="2616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43"/>
                  </a:lnTo>
                  <a:lnTo>
                    <a:pt x="2616" y="11887"/>
                  </a:lnTo>
                  <a:lnTo>
                    <a:pt x="5969" y="11887"/>
                  </a:lnTo>
                  <a:lnTo>
                    <a:pt x="9194" y="11887"/>
                  </a:lnTo>
                  <a:lnTo>
                    <a:pt x="11887" y="9143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3949382" y="692125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66" y="0"/>
                  </a:lnTo>
                  <a:lnTo>
                    <a:pt x="0" y="2654"/>
                  </a:lnTo>
                  <a:lnTo>
                    <a:pt x="0" y="9080"/>
                  </a:lnTo>
                  <a:lnTo>
                    <a:pt x="2666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  <a:lnTo>
                    <a:pt x="11887" y="2654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3949382" y="692125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880"/>
                  </a:moveTo>
                  <a:lnTo>
                    <a:pt x="11887" y="2654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66" y="0"/>
                  </a:lnTo>
                  <a:lnTo>
                    <a:pt x="0" y="2654"/>
                  </a:lnTo>
                  <a:lnTo>
                    <a:pt x="0" y="5880"/>
                  </a:lnTo>
                  <a:lnTo>
                    <a:pt x="0" y="9080"/>
                  </a:lnTo>
                  <a:lnTo>
                    <a:pt x="2666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4011015" y="69211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56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565" y="11950"/>
                  </a:lnTo>
                  <a:lnTo>
                    <a:pt x="9194" y="11950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4011015" y="69211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56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565" y="0"/>
                  </a:lnTo>
                  <a:lnTo>
                    <a:pt x="0" y="2705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565" y="11950"/>
                  </a:lnTo>
                  <a:lnTo>
                    <a:pt x="5943" y="11950"/>
                  </a:lnTo>
                  <a:lnTo>
                    <a:pt x="9194" y="11950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9"/>
            <p:cNvSpPr/>
            <p:nvPr/>
          </p:nvSpPr>
          <p:spPr>
            <a:xfrm>
              <a:off x="3995508" y="69212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334" y="0"/>
                  </a:moveTo>
                  <a:lnTo>
                    <a:pt x="2692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92" y="11887"/>
                  </a:lnTo>
                  <a:lnTo>
                    <a:pt x="9334" y="11887"/>
                  </a:lnTo>
                  <a:lnTo>
                    <a:pt x="11899" y="9131"/>
                  </a:lnTo>
                  <a:lnTo>
                    <a:pt x="11899" y="5918"/>
                  </a:lnTo>
                  <a:lnTo>
                    <a:pt x="11899" y="2692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3995508" y="69212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99" y="5918"/>
                  </a:moveTo>
                  <a:lnTo>
                    <a:pt x="11899" y="2692"/>
                  </a:lnTo>
                  <a:lnTo>
                    <a:pt x="9334" y="0"/>
                  </a:lnTo>
                  <a:lnTo>
                    <a:pt x="5981" y="0"/>
                  </a:lnTo>
                  <a:lnTo>
                    <a:pt x="2692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92" y="11887"/>
                  </a:lnTo>
                  <a:lnTo>
                    <a:pt x="5981" y="11887"/>
                  </a:lnTo>
                  <a:lnTo>
                    <a:pt x="9334" y="11887"/>
                  </a:lnTo>
                  <a:lnTo>
                    <a:pt x="11899" y="9131"/>
                  </a:lnTo>
                  <a:lnTo>
                    <a:pt x="11899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3980154" y="69211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705" y="11950"/>
                  </a:lnTo>
                  <a:lnTo>
                    <a:pt x="9194" y="11950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3980154" y="69211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56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05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705" y="11950"/>
                  </a:lnTo>
                  <a:lnTo>
                    <a:pt x="5943" y="11950"/>
                  </a:lnTo>
                  <a:lnTo>
                    <a:pt x="9194" y="11950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3945851" y="6914844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9587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4"/>
            <p:cNvSpPr/>
            <p:nvPr/>
          </p:nvSpPr>
          <p:spPr>
            <a:xfrm>
              <a:off x="3945851" y="6914844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0" y="0"/>
                  </a:moveTo>
                  <a:lnTo>
                    <a:pt x="9587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4007497" y="6959688"/>
              <a:ext cx="26034" cy="46355"/>
            </a:xfrm>
            <a:custGeom>
              <a:avLst/>
              <a:gdLst/>
              <a:ahLst/>
              <a:cxnLst/>
              <a:rect l="l" t="t" r="r" b="b"/>
              <a:pathLst>
                <a:path w="26035" h="46354">
                  <a:moveTo>
                    <a:pt x="5003" y="0"/>
                  </a:moveTo>
                  <a:lnTo>
                    <a:pt x="0" y="0"/>
                  </a:lnTo>
                  <a:lnTo>
                    <a:pt x="0" y="45732"/>
                  </a:lnTo>
                  <a:lnTo>
                    <a:pt x="5003" y="45732"/>
                  </a:lnTo>
                  <a:lnTo>
                    <a:pt x="5003" y="0"/>
                  </a:lnTo>
                  <a:close/>
                </a:path>
                <a:path w="26035" h="46354">
                  <a:moveTo>
                    <a:pt x="25539" y="0"/>
                  </a:moveTo>
                  <a:lnTo>
                    <a:pt x="20535" y="0"/>
                  </a:lnTo>
                  <a:lnTo>
                    <a:pt x="20535" y="45732"/>
                  </a:lnTo>
                  <a:lnTo>
                    <a:pt x="25539" y="45732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4007497" y="6955053"/>
              <a:ext cx="26034" cy="55880"/>
            </a:xfrm>
            <a:custGeom>
              <a:avLst/>
              <a:gdLst/>
              <a:ahLst/>
              <a:cxnLst/>
              <a:rect l="l" t="t" r="r" b="b"/>
              <a:pathLst>
                <a:path w="26035" h="55879">
                  <a:moveTo>
                    <a:pt x="25539" y="32372"/>
                  </a:moveTo>
                  <a:lnTo>
                    <a:pt x="25539" y="42265"/>
                  </a:lnTo>
                  <a:lnTo>
                    <a:pt x="19799" y="50368"/>
                  </a:lnTo>
                  <a:lnTo>
                    <a:pt x="12763" y="50368"/>
                  </a:lnTo>
                  <a:lnTo>
                    <a:pt x="5740" y="50368"/>
                  </a:lnTo>
                  <a:lnTo>
                    <a:pt x="0" y="42265"/>
                  </a:lnTo>
                  <a:lnTo>
                    <a:pt x="0" y="32372"/>
                  </a:lnTo>
                  <a:lnTo>
                    <a:pt x="0" y="22631"/>
                  </a:lnTo>
                  <a:lnTo>
                    <a:pt x="0" y="12738"/>
                  </a:lnTo>
                  <a:lnTo>
                    <a:pt x="5740" y="4635"/>
                  </a:lnTo>
                  <a:lnTo>
                    <a:pt x="12763" y="4635"/>
                  </a:lnTo>
                  <a:lnTo>
                    <a:pt x="19799" y="4635"/>
                  </a:lnTo>
                  <a:lnTo>
                    <a:pt x="25539" y="12738"/>
                  </a:lnTo>
                  <a:lnTo>
                    <a:pt x="25539" y="22631"/>
                  </a:lnTo>
                  <a:lnTo>
                    <a:pt x="25539" y="32372"/>
                  </a:lnTo>
                  <a:close/>
                </a:path>
                <a:path w="26035" h="55879">
                  <a:moveTo>
                    <a:pt x="18948" y="55283"/>
                  </a:moveTo>
                  <a:lnTo>
                    <a:pt x="6591" y="55283"/>
                  </a:lnTo>
                  <a:lnTo>
                    <a:pt x="6591" y="0"/>
                  </a:lnTo>
                  <a:lnTo>
                    <a:pt x="18948" y="0"/>
                  </a:lnTo>
                  <a:lnTo>
                    <a:pt x="18948" y="55283"/>
                  </a:lnTo>
                  <a:close/>
                </a:path>
                <a:path w="26035" h="55879">
                  <a:moveTo>
                    <a:pt x="6591" y="13512"/>
                  </a:moveTo>
                  <a:lnTo>
                    <a:pt x="18948" y="13512"/>
                  </a:lnTo>
                </a:path>
                <a:path w="26035" h="55879">
                  <a:moveTo>
                    <a:pt x="6591" y="41909"/>
                  </a:moveTo>
                  <a:lnTo>
                    <a:pt x="18948" y="419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4005770" y="7019111"/>
              <a:ext cx="16510" cy="57785"/>
            </a:xfrm>
            <a:custGeom>
              <a:avLst/>
              <a:gdLst/>
              <a:ahLst/>
              <a:cxnLst/>
              <a:rect l="l" t="t" r="r" b="b"/>
              <a:pathLst>
                <a:path w="16510" h="57784">
                  <a:moveTo>
                    <a:pt x="12611" y="4394"/>
                  </a:moveTo>
                  <a:lnTo>
                    <a:pt x="12611" y="6819"/>
                  </a:lnTo>
                  <a:lnTo>
                    <a:pt x="10655" y="8788"/>
                  </a:lnTo>
                  <a:lnTo>
                    <a:pt x="8216" y="8788"/>
                  </a:lnTo>
                  <a:lnTo>
                    <a:pt x="5803" y="8788"/>
                  </a:lnTo>
                  <a:lnTo>
                    <a:pt x="3835" y="6819"/>
                  </a:lnTo>
                  <a:lnTo>
                    <a:pt x="3835" y="4394"/>
                  </a:lnTo>
                  <a:lnTo>
                    <a:pt x="3835" y="1968"/>
                  </a:lnTo>
                  <a:lnTo>
                    <a:pt x="5803" y="0"/>
                  </a:lnTo>
                  <a:lnTo>
                    <a:pt x="8216" y="0"/>
                  </a:lnTo>
                  <a:lnTo>
                    <a:pt x="10655" y="0"/>
                  </a:lnTo>
                  <a:lnTo>
                    <a:pt x="12611" y="1968"/>
                  </a:lnTo>
                  <a:lnTo>
                    <a:pt x="12611" y="4394"/>
                  </a:lnTo>
                  <a:close/>
                </a:path>
                <a:path w="16510" h="57784">
                  <a:moveTo>
                    <a:pt x="12611" y="52946"/>
                  </a:moveTo>
                  <a:lnTo>
                    <a:pt x="12611" y="55371"/>
                  </a:lnTo>
                  <a:lnTo>
                    <a:pt x="10655" y="57353"/>
                  </a:lnTo>
                  <a:lnTo>
                    <a:pt x="8216" y="57353"/>
                  </a:lnTo>
                  <a:lnTo>
                    <a:pt x="5803" y="57353"/>
                  </a:lnTo>
                  <a:lnTo>
                    <a:pt x="3835" y="55371"/>
                  </a:lnTo>
                  <a:lnTo>
                    <a:pt x="3835" y="52946"/>
                  </a:lnTo>
                  <a:lnTo>
                    <a:pt x="3835" y="50520"/>
                  </a:lnTo>
                  <a:lnTo>
                    <a:pt x="5803" y="48552"/>
                  </a:lnTo>
                  <a:lnTo>
                    <a:pt x="8216" y="48552"/>
                  </a:lnTo>
                  <a:lnTo>
                    <a:pt x="10655" y="48552"/>
                  </a:lnTo>
                  <a:lnTo>
                    <a:pt x="12611" y="50520"/>
                  </a:lnTo>
                  <a:lnTo>
                    <a:pt x="12611" y="52946"/>
                  </a:lnTo>
                  <a:close/>
                </a:path>
                <a:path w="16510" h="57784">
                  <a:moveTo>
                    <a:pt x="16141" y="28333"/>
                  </a:moveTo>
                  <a:lnTo>
                    <a:pt x="16141" y="19303"/>
                  </a:lnTo>
                  <a:lnTo>
                    <a:pt x="16141" y="14338"/>
                  </a:lnTo>
                  <a:lnTo>
                    <a:pt x="12509" y="10909"/>
                  </a:lnTo>
                  <a:lnTo>
                    <a:pt x="8077" y="11709"/>
                  </a:lnTo>
                  <a:lnTo>
                    <a:pt x="3632" y="12496"/>
                  </a:lnTo>
                  <a:lnTo>
                    <a:pt x="0" y="16573"/>
                  </a:lnTo>
                  <a:lnTo>
                    <a:pt x="0" y="20739"/>
                  </a:lnTo>
                  <a:lnTo>
                    <a:pt x="0" y="35940"/>
                  </a:lnTo>
                  <a:lnTo>
                    <a:pt x="0" y="40106"/>
                  </a:lnTo>
                  <a:lnTo>
                    <a:pt x="3632" y="44170"/>
                  </a:lnTo>
                  <a:lnTo>
                    <a:pt x="8077" y="44970"/>
                  </a:lnTo>
                  <a:lnTo>
                    <a:pt x="12509" y="45758"/>
                  </a:lnTo>
                  <a:lnTo>
                    <a:pt x="16141" y="42341"/>
                  </a:lnTo>
                  <a:lnTo>
                    <a:pt x="16141" y="37376"/>
                  </a:lnTo>
                  <a:lnTo>
                    <a:pt x="16141" y="283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08" name="object 908"/>
          <p:cNvGrpSpPr/>
          <p:nvPr/>
        </p:nvGrpSpPr>
        <p:grpSpPr>
          <a:xfrm>
            <a:off x="9732264" y="5985459"/>
            <a:ext cx="99060" cy="229870"/>
            <a:chOff x="4677664" y="5985459"/>
            <a:chExt cx="99060" cy="229870"/>
          </a:xfrm>
        </p:grpSpPr>
        <p:sp>
          <p:nvSpPr>
            <p:cNvPr id="909" name="object 909"/>
            <p:cNvSpPr/>
            <p:nvPr/>
          </p:nvSpPr>
          <p:spPr>
            <a:xfrm>
              <a:off x="4679251" y="5987046"/>
              <a:ext cx="95885" cy="226695"/>
            </a:xfrm>
            <a:custGeom>
              <a:avLst/>
              <a:gdLst/>
              <a:ahLst/>
              <a:cxnLst/>
              <a:rect l="l" t="t" r="r" b="b"/>
              <a:pathLst>
                <a:path w="95885" h="226695">
                  <a:moveTo>
                    <a:pt x="95821" y="0"/>
                  </a:moveTo>
                  <a:lnTo>
                    <a:pt x="0" y="0"/>
                  </a:lnTo>
                  <a:lnTo>
                    <a:pt x="0" y="226669"/>
                  </a:lnTo>
                  <a:lnTo>
                    <a:pt x="95821" y="226669"/>
                  </a:lnTo>
                  <a:lnTo>
                    <a:pt x="9582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4679251" y="5987046"/>
              <a:ext cx="95885" cy="226695"/>
            </a:xfrm>
            <a:custGeom>
              <a:avLst/>
              <a:gdLst/>
              <a:ahLst/>
              <a:cxnLst/>
              <a:rect l="l" t="t" r="r" b="b"/>
              <a:pathLst>
                <a:path w="95885" h="226695">
                  <a:moveTo>
                    <a:pt x="95821" y="226669"/>
                  </a:moveTo>
                  <a:lnTo>
                    <a:pt x="0" y="226669"/>
                  </a:lnTo>
                  <a:lnTo>
                    <a:pt x="0" y="0"/>
                  </a:lnTo>
                  <a:lnTo>
                    <a:pt x="95821" y="0"/>
                  </a:lnTo>
                  <a:lnTo>
                    <a:pt x="95821" y="2266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4698123" y="61232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289" y="0"/>
                  </a:moveTo>
                  <a:lnTo>
                    <a:pt x="2108" y="0"/>
                  </a:lnTo>
                  <a:lnTo>
                    <a:pt x="0" y="2108"/>
                  </a:lnTo>
                  <a:lnTo>
                    <a:pt x="0" y="7429"/>
                  </a:lnTo>
                  <a:lnTo>
                    <a:pt x="2108" y="9525"/>
                  </a:lnTo>
                  <a:lnTo>
                    <a:pt x="7289" y="9525"/>
                  </a:lnTo>
                  <a:lnTo>
                    <a:pt x="9385" y="7429"/>
                  </a:lnTo>
                  <a:lnTo>
                    <a:pt x="9385" y="4800"/>
                  </a:lnTo>
                  <a:lnTo>
                    <a:pt x="9385" y="2108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4698123" y="61232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85" y="4800"/>
                  </a:moveTo>
                  <a:lnTo>
                    <a:pt x="9385" y="2108"/>
                  </a:lnTo>
                  <a:lnTo>
                    <a:pt x="7289" y="0"/>
                  </a:lnTo>
                  <a:lnTo>
                    <a:pt x="4737" y="0"/>
                  </a:lnTo>
                  <a:lnTo>
                    <a:pt x="2108" y="0"/>
                  </a:lnTo>
                  <a:lnTo>
                    <a:pt x="0" y="2108"/>
                  </a:lnTo>
                  <a:lnTo>
                    <a:pt x="0" y="4800"/>
                  </a:lnTo>
                  <a:lnTo>
                    <a:pt x="0" y="7429"/>
                  </a:lnTo>
                  <a:lnTo>
                    <a:pt x="2108" y="9525"/>
                  </a:lnTo>
                  <a:lnTo>
                    <a:pt x="4737" y="9525"/>
                  </a:lnTo>
                  <a:lnTo>
                    <a:pt x="7289" y="9525"/>
                  </a:lnTo>
                  <a:lnTo>
                    <a:pt x="9385" y="7429"/>
                  </a:lnTo>
                  <a:lnTo>
                    <a:pt x="9385" y="480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4684458" y="60645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105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105" y="5105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4684458" y="60645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0"/>
                  </a:moveTo>
                  <a:lnTo>
                    <a:pt x="5105" y="0"/>
                  </a:lnTo>
                  <a:lnTo>
                    <a:pt x="5105" y="5118"/>
                  </a:lnTo>
                  <a:lnTo>
                    <a:pt x="0" y="511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4684458" y="607256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105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105" y="5105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4684458" y="607256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0"/>
                  </a:moveTo>
                  <a:lnTo>
                    <a:pt x="5105" y="0"/>
                  </a:lnTo>
                  <a:lnTo>
                    <a:pt x="5105" y="5118"/>
                  </a:lnTo>
                  <a:lnTo>
                    <a:pt x="0" y="511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4684458" y="608056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105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105" y="5105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4684458" y="608056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0"/>
                  </a:moveTo>
                  <a:lnTo>
                    <a:pt x="5105" y="0"/>
                  </a:lnTo>
                  <a:lnTo>
                    <a:pt x="5105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4682807" y="6157607"/>
              <a:ext cx="43815" cy="15875"/>
            </a:xfrm>
            <a:custGeom>
              <a:avLst/>
              <a:gdLst/>
              <a:ahLst/>
              <a:cxnLst/>
              <a:rect l="l" t="t" r="r" b="b"/>
              <a:pathLst>
                <a:path w="43814" h="15875">
                  <a:moveTo>
                    <a:pt x="43332" y="0"/>
                  </a:moveTo>
                  <a:lnTo>
                    <a:pt x="0" y="0"/>
                  </a:lnTo>
                  <a:lnTo>
                    <a:pt x="0" y="15532"/>
                  </a:lnTo>
                  <a:lnTo>
                    <a:pt x="43332" y="15532"/>
                  </a:lnTo>
                  <a:lnTo>
                    <a:pt x="4333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20"/>
            <p:cNvSpPr/>
            <p:nvPr/>
          </p:nvSpPr>
          <p:spPr>
            <a:xfrm>
              <a:off x="4682807" y="6157607"/>
              <a:ext cx="43815" cy="15875"/>
            </a:xfrm>
            <a:custGeom>
              <a:avLst/>
              <a:gdLst/>
              <a:ahLst/>
              <a:cxnLst/>
              <a:rect l="l" t="t" r="r" b="b"/>
              <a:pathLst>
                <a:path w="43814" h="15875">
                  <a:moveTo>
                    <a:pt x="43332" y="15532"/>
                  </a:moveTo>
                  <a:lnTo>
                    <a:pt x="0" y="15532"/>
                  </a:lnTo>
                  <a:lnTo>
                    <a:pt x="0" y="0"/>
                  </a:lnTo>
                  <a:lnTo>
                    <a:pt x="43332" y="0"/>
                  </a:lnTo>
                </a:path>
                <a:path w="43814" h="15875">
                  <a:moveTo>
                    <a:pt x="43332" y="15163"/>
                  </a:moveTo>
                  <a:lnTo>
                    <a:pt x="43332" y="1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21"/>
            <p:cNvSpPr/>
            <p:nvPr/>
          </p:nvSpPr>
          <p:spPr>
            <a:xfrm>
              <a:off x="4775073" y="6007595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h="201929">
                  <a:moveTo>
                    <a:pt x="0" y="0"/>
                  </a:moveTo>
                  <a:lnTo>
                    <a:pt x="0" y="20180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4775073" y="6007595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h="201929">
                  <a:moveTo>
                    <a:pt x="0" y="20180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4682998" y="6031471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58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88658" y="4445"/>
                  </a:lnTo>
                  <a:lnTo>
                    <a:pt x="886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4682998" y="6031471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58" y="4445"/>
                  </a:moveTo>
                  <a:lnTo>
                    <a:pt x="0" y="4445"/>
                  </a:lnTo>
                  <a:lnTo>
                    <a:pt x="0" y="0"/>
                  </a:lnTo>
                  <a:lnTo>
                    <a:pt x="88658" y="0"/>
                  </a:lnTo>
                  <a:lnTo>
                    <a:pt x="88658" y="444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4728616" y="603147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44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4728616" y="603147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222"/>
                  </a:moveTo>
                  <a:lnTo>
                    <a:pt x="1587" y="2222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4679797" y="6035916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4679797" y="6035916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4682578" y="6180772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58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88658" y="4445"/>
                  </a:lnTo>
                  <a:lnTo>
                    <a:pt x="886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4682578" y="6180772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0" y="0"/>
                  </a:moveTo>
                  <a:lnTo>
                    <a:pt x="88658" y="0"/>
                  </a:lnTo>
                  <a:lnTo>
                    <a:pt x="88658" y="4444"/>
                  </a:lnTo>
                  <a:lnTo>
                    <a:pt x="0" y="444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4725619" y="618077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44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4725619" y="618077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222"/>
                  </a:moveTo>
                  <a:lnTo>
                    <a:pt x="1587" y="2222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4678197" y="6180772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4678197" y="6180772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0" y="0"/>
                  </a:moveTo>
                  <a:lnTo>
                    <a:pt x="962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4759718" y="59916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79" y="0"/>
                  </a:lnTo>
                  <a:lnTo>
                    <a:pt x="0" y="2692"/>
                  </a:lnTo>
                  <a:lnTo>
                    <a:pt x="0" y="9144"/>
                  </a:lnTo>
                  <a:lnTo>
                    <a:pt x="2679" y="11887"/>
                  </a:lnTo>
                  <a:lnTo>
                    <a:pt x="9207" y="11887"/>
                  </a:lnTo>
                  <a:lnTo>
                    <a:pt x="11887" y="9144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4759718" y="59916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18"/>
                  </a:moveTo>
                  <a:lnTo>
                    <a:pt x="11887" y="2692"/>
                  </a:lnTo>
                  <a:lnTo>
                    <a:pt x="9207" y="0"/>
                  </a:lnTo>
                  <a:lnTo>
                    <a:pt x="5918" y="0"/>
                  </a:lnTo>
                  <a:lnTo>
                    <a:pt x="2679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44"/>
                  </a:lnTo>
                  <a:lnTo>
                    <a:pt x="2679" y="11887"/>
                  </a:lnTo>
                  <a:lnTo>
                    <a:pt x="5918" y="11887"/>
                  </a:lnTo>
                  <a:lnTo>
                    <a:pt x="9207" y="11887"/>
                  </a:lnTo>
                  <a:lnTo>
                    <a:pt x="11887" y="9144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4698149" y="59916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28" y="0"/>
                  </a:lnTo>
                  <a:lnTo>
                    <a:pt x="0" y="2692"/>
                  </a:lnTo>
                  <a:lnTo>
                    <a:pt x="0" y="9144"/>
                  </a:lnTo>
                  <a:lnTo>
                    <a:pt x="2628" y="11899"/>
                  </a:lnTo>
                  <a:lnTo>
                    <a:pt x="9207" y="11899"/>
                  </a:lnTo>
                  <a:lnTo>
                    <a:pt x="11887" y="9144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4698149" y="59916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18"/>
                  </a:moveTo>
                  <a:lnTo>
                    <a:pt x="11887" y="2692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28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44"/>
                  </a:lnTo>
                  <a:lnTo>
                    <a:pt x="2628" y="11899"/>
                  </a:lnTo>
                  <a:lnTo>
                    <a:pt x="5981" y="11899"/>
                  </a:lnTo>
                  <a:lnTo>
                    <a:pt x="9207" y="11899"/>
                  </a:lnTo>
                  <a:lnTo>
                    <a:pt x="11887" y="9144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4682731" y="59917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66" y="0"/>
                  </a:lnTo>
                  <a:lnTo>
                    <a:pt x="0" y="2679"/>
                  </a:lnTo>
                  <a:lnTo>
                    <a:pt x="0" y="9080"/>
                  </a:lnTo>
                  <a:lnTo>
                    <a:pt x="2666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4682731" y="59917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880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66" y="0"/>
                  </a:lnTo>
                  <a:lnTo>
                    <a:pt x="0" y="2679"/>
                  </a:lnTo>
                  <a:lnTo>
                    <a:pt x="0" y="5880"/>
                  </a:lnTo>
                  <a:lnTo>
                    <a:pt x="0" y="9080"/>
                  </a:lnTo>
                  <a:lnTo>
                    <a:pt x="2666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4744364" y="599165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82" y="0"/>
                  </a:moveTo>
                  <a:lnTo>
                    <a:pt x="2552" y="0"/>
                  </a:lnTo>
                  <a:lnTo>
                    <a:pt x="0" y="2717"/>
                  </a:lnTo>
                  <a:lnTo>
                    <a:pt x="0" y="9194"/>
                  </a:lnTo>
                  <a:lnTo>
                    <a:pt x="2552" y="11963"/>
                  </a:lnTo>
                  <a:lnTo>
                    <a:pt x="9182" y="11963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17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4744364" y="599165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56"/>
                  </a:moveTo>
                  <a:lnTo>
                    <a:pt x="11887" y="2717"/>
                  </a:lnTo>
                  <a:lnTo>
                    <a:pt x="9182" y="0"/>
                  </a:lnTo>
                  <a:lnTo>
                    <a:pt x="5943" y="0"/>
                  </a:lnTo>
                  <a:lnTo>
                    <a:pt x="2552" y="0"/>
                  </a:lnTo>
                  <a:lnTo>
                    <a:pt x="0" y="2717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552" y="11963"/>
                  </a:lnTo>
                  <a:lnTo>
                    <a:pt x="5943" y="11963"/>
                  </a:lnTo>
                  <a:lnTo>
                    <a:pt x="9182" y="11963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4728857" y="59916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34" y="0"/>
                  </a:moveTo>
                  <a:lnTo>
                    <a:pt x="2679" y="0"/>
                  </a:lnTo>
                  <a:lnTo>
                    <a:pt x="0" y="2692"/>
                  </a:lnTo>
                  <a:lnTo>
                    <a:pt x="0" y="9144"/>
                  </a:lnTo>
                  <a:lnTo>
                    <a:pt x="2679" y="11887"/>
                  </a:lnTo>
                  <a:lnTo>
                    <a:pt x="9334" y="11887"/>
                  </a:lnTo>
                  <a:lnTo>
                    <a:pt x="11887" y="9144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4728857" y="59916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18"/>
                  </a:moveTo>
                  <a:lnTo>
                    <a:pt x="11887" y="2692"/>
                  </a:lnTo>
                  <a:lnTo>
                    <a:pt x="9334" y="0"/>
                  </a:lnTo>
                  <a:lnTo>
                    <a:pt x="5981" y="0"/>
                  </a:lnTo>
                  <a:lnTo>
                    <a:pt x="2679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44"/>
                  </a:lnTo>
                  <a:lnTo>
                    <a:pt x="2679" y="11887"/>
                  </a:lnTo>
                  <a:lnTo>
                    <a:pt x="5981" y="11887"/>
                  </a:lnTo>
                  <a:lnTo>
                    <a:pt x="9334" y="11887"/>
                  </a:lnTo>
                  <a:lnTo>
                    <a:pt x="11887" y="9144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4713503" y="599165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705" y="0"/>
                  </a:lnTo>
                  <a:lnTo>
                    <a:pt x="0" y="2717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17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4713503" y="599165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56"/>
                  </a:moveTo>
                  <a:lnTo>
                    <a:pt x="11887" y="2717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17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4759718" y="618839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4759718" y="618839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05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918" y="0"/>
                  </a:lnTo>
                  <a:lnTo>
                    <a:pt x="2679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18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9"/>
            <p:cNvSpPr/>
            <p:nvPr/>
          </p:nvSpPr>
          <p:spPr>
            <a:xfrm>
              <a:off x="4698149" y="618839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28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28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50"/>
            <p:cNvSpPr/>
            <p:nvPr/>
          </p:nvSpPr>
          <p:spPr>
            <a:xfrm>
              <a:off x="4698149" y="618839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05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28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28" y="11887"/>
                  </a:lnTo>
                  <a:lnTo>
                    <a:pt x="5981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51"/>
            <p:cNvSpPr/>
            <p:nvPr/>
          </p:nvSpPr>
          <p:spPr>
            <a:xfrm>
              <a:off x="4682731" y="618841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66" y="0"/>
                  </a:lnTo>
                  <a:lnTo>
                    <a:pt x="0" y="2667"/>
                  </a:lnTo>
                  <a:lnTo>
                    <a:pt x="0" y="9093"/>
                  </a:lnTo>
                  <a:lnTo>
                    <a:pt x="2666" y="11823"/>
                  </a:lnTo>
                  <a:lnTo>
                    <a:pt x="9207" y="11823"/>
                  </a:lnTo>
                  <a:lnTo>
                    <a:pt x="11887" y="9093"/>
                  </a:lnTo>
                  <a:lnTo>
                    <a:pt x="11887" y="5880"/>
                  </a:lnTo>
                  <a:lnTo>
                    <a:pt x="11887" y="2667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52"/>
            <p:cNvSpPr/>
            <p:nvPr/>
          </p:nvSpPr>
          <p:spPr>
            <a:xfrm>
              <a:off x="4682731" y="618841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880"/>
                  </a:moveTo>
                  <a:lnTo>
                    <a:pt x="11887" y="2667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66" y="0"/>
                  </a:lnTo>
                  <a:lnTo>
                    <a:pt x="0" y="2667"/>
                  </a:lnTo>
                  <a:lnTo>
                    <a:pt x="0" y="5880"/>
                  </a:lnTo>
                  <a:lnTo>
                    <a:pt x="0" y="9093"/>
                  </a:lnTo>
                  <a:lnTo>
                    <a:pt x="2666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93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4744364" y="618835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82" y="0"/>
                  </a:moveTo>
                  <a:lnTo>
                    <a:pt x="2552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552" y="11963"/>
                  </a:lnTo>
                  <a:lnTo>
                    <a:pt x="9182" y="11963"/>
                  </a:lnTo>
                  <a:lnTo>
                    <a:pt x="11887" y="9194"/>
                  </a:lnTo>
                  <a:lnTo>
                    <a:pt x="11887" y="5943"/>
                  </a:lnTo>
                  <a:lnTo>
                    <a:pt x="11887" y="2705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4744364" y="618835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43"/>
                  </a:moveTo>
                  <a:lnTo>
                    <a:pt x="11887" y="2705"/>
                  </a:lnTo>
                  <a:lnTo>
                    <a:pt x="9182" y="0"/>
                  </a:lnTo>
                  <a:lnTo>
                    <a:pt x="5943" y="0"/>
                  </a:lnTo>
                  <a:lnTo>
                    <a:pt x="2552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552" y="11963"/>
                  </a:lnTo>
                  <a:lnTo>
                    <a:pt x="5943" y="11963"/>
                  </a:lnTo>
                  <a:lnTo>
                    <a:pt x="9182" y="11963"/>
                  </a:lnTo>
                  <a:lnTo>
                    <a:pt x="11887" y="9194"/>
                  </a:lnTo>
                  <a:lnTo>
                    <a:pt x="11887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4728857" y="618839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34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334" y="11887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79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4728857" y="618839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05"/>
                  </a:moveTo>
                  <a:lnTo>
                    <a:pt x="11887" y="2679"/>
                  </a:lnTo>
                  <a:lnTo>
                    <a:pt x="9334" y="0"/>
                  </a:lnTo>
                  <a:lnTo>
                    <a:pt x="5981" y="0"/>
                  </a:lnTo>
                  <a:lnTo>
                    <a:pt x="2679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81" y="11887"/>
                  </a:lnTo>
                  <a:lnTo>
                    <a:pt x="9334" y="11887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4713503" y="618835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4713503" y="618835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43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4759718" y="601698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79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4759718" y="601698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18"/>
                  </a:moveTo>
                  <a:lnTo>
                    <a:pt x="11887" y="2692"/>
                  </a:lnTo>
                  <a:lnTo>
                    <a:pt x="9207" y="0"/>
                  </a:lnTo>
                  <a:lnTo>
                    <a:pt x="5918" y="0"/>
                  </a:lnTo>
                  <a:lnTo>
                    <a:pt x="2679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18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4698149" y="601698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28" y="0"/>
                  </a:lnTo>
                  <a:lnTo>
                    <a:pt x="0" y="2692"/>
                  </a:lnTo>
                  <a:lnTo>
                    <a:pt x="0" y="9143"/>
                  </a:lnTo>
                  <a:lnTo>
                    <a:pt x="2628" y="11887"/>
                  </a:lnTo>
                  <a:lnTo>
                    <a:pt x="9207" y="11887"/>
                  </a:lnTo>
                  <a:lnTo>
                    <a:pt x="11887" y="9143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4698149" y="601698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18"/>
                  </a:moveTo>
                  <a:lnTo>
                    <a:pt x="11887" y="2692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28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43"/>
                  </a:lnTo>
                  <a:lnTo>
                    <a:pt x="2628" y="11887"/>
                  </a:lnTo>
                  <a:lnTo>
                    <a:pt x="5981" y="11887"/>
                  </a:lnTo>
                  <a:lnTo>
                    <a:pt x="9207" y="11887"/>
                  </a:lnTo>
                  <a:lnTo>
                    <a:pt x="11887" y="9143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4682731" y="601701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66" y="0"/>
                  </a:lnTo>
                  <a:lnTo>
                    <a:pt x="0" y="2654"/>
                  </a:lnTo>
                  <a:lnTo>
                    <a:pt x="0" y="9080"/>
                  </a:lnTo>
                  <a:lnTo>
                    <a:pt x="2666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  <a:lnTo>
                    <a:pt x="11887" y="2654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4682731" y="601701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880"/>
                  </a:moveTo>
                  <a:lnTo>
                    <a:pt x="11887" y="2654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66" y="0"/>
                  </a:lnTo>
                  <a:lnTo>
                    <a:pt x="0" y="2654"/>
                  </a:lnTo>
                  <a:lnTo>
                    <a:pt x="0" y="5880"/>
                  </a:lnTo>
                  <a:lnTo>
                    <a:pt x="0" y="9080"/>
                  </a:lnTo>
                  <a:lnTo>
                    <a:pt x="2666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4744364" y="601694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82" y="0"/>
                  </a:moveTo>
                  <a:lnTo>
                    <a:pt x="2552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552" y="11963"/>
                  </a:lnTo>
                  <a:lnTo>
                    <a:pt x="9182" y="11963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05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966"/>
            <p:cNvSpPr/>
            <p:nvPr/>
          </p:nvSpPr>
          <p:spPr>
            <a:xfrm>
              <a:off x="4744364" y="601694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56"/>
                  </a:moveTo>
                  <a:lnTo>
                    <a:pt x="11887" y="2705"/>
                  </a:lnTo>
                  <a:lnTo>
                    <a:pt x="9182" y="0"/>
                  </a:lnTo>
                  <a:lnTo>
                    <a:pt x="5943" y="0"/>
                  </a:lnTo>
                  <a:lnTo>
                    <a:pt x="2552" y="0"/>
                  </a:lnTo>
                  <a:lnTo>
                    <a:pt x="0" y="2705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552" y="11963"/>
                  </a:lnTo>
                  <a:lnTo>
                    <a:pt x="5943" y="11963"/>
                  </a:lnTo>
                  <a:lnTo>
                    <a:pt x="9182" y="11963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967"/>
            <p:cNvSpPr/>
            <p:nvPr/>
          </p:nvSpPr>
          <p:spPr>
            <a:xfrm>
              <a:off x="4728857" y="601698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34" y="0"/>
                  </a:moveTo>
                  <a:lnTo>
                    <a:pt x="2679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9334" y="11887"/>
                  </a:lnTo>
                  <a:lnTo>
                    <a:pt x="11887" y="9131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3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8"/>
            <p:cNvSpPr/>
            <p:nvPr/>
          </p:nvSpPr>
          <p:spPr>
            <a:xfrm>
              <a:off x="4728857" y="601698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18"/>
                  </a:moveTo>
                  <a:lnTo>
                    <a:pt x="11887" y="2692"/>
                  </a:lnTo>
                  <a:lnTo>
                    <a:pt x="9334" y="0"/>
                  </a:lnTo>
                  <a:lnTo>
                    <a:pt x="5981" y="0"/>
                  </a:lnTo>
                  <a:lnTo>
                    <a:pt x="2679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79" y="11887"/>
                  </a:lnTo>
                  <a:lnTo>
                    <a:pt x="5981" y="11887"/>
                  </a:lnTo>
                  <a:lnTo>
                    <a:pt x="9334" y="11887"/>
                  </a:lnTo>
                  <a:lnTo>
                    <a:pt x="11887" y="9131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4713503" y="601694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70"/>
            <p:cNvSpPr/>
            <p:nvPr/>
          </p:nvSpPr>
          <p:spPr>
            <a:xfrm>
              <a:off x="4713503" y="601694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56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05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71"/>
            <p:cNvSpPr/>
            <p:nvPr/>
          </p:nvSpPr>
          <p:spPr>
            <a:xfrm>
              <a:off x="4679200" y="6010605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9587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72"/>
            <p:cNvSpPr/>
            <p:nvPr/>
          </p:nvSpPr>
          <p:spPr>
            <a:xfrm>
              <a:off x="4679200" y="6010605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0" y="0"/>
                  </a:moveTo>
                  <a:lnTo>
                    <a:pt x="9587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3"/>
            <p:cNvSpPr/>
            <p:nvPr/>
          </p:nvSpPr>
          <p:spPr>
            <a:xfrm>
              <a:off x="4740846" y="6055461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20">
                  <a:moveTo>
                    <a:pt x="4991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4991" y="45720"/>
                  </a:lnTo>
                  <a:lnTo>
                    <a:pt x="4991" y="0"/>
                  </a:lnTo>
                  <a:close/>
                </a:path>
                <a:path w="26035" h="45720">
                  <a:moveTo>
                    <a:pt x="25539" y="0"/>
                  </a:moveTo>
                  <a:lnTo>
                    <a:pt x="20535" y="0"/>
                  </a:lnTo>
                  <a:lnTo>
                    <a:pt x="20535" y="45720"/>
                  </a:lnTo>
                  <a:lnTo>
                    <a:pt x="25539" y="45720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4"/>
            <p:cNvSpPr/>
            <p:nvPr/>
          </p:nvSpPr>
          <p:spPr>
            <a:xfrm>
              <a:off x="4740846" y="6050813"/>
              <a:ext cx="26034" cy="55880"/>
            </a:xfrm>
            <a:custGeom>
              <a:avLst/>
              <a:gdLst/>
              <a:ahLst/>
              <a:cxnLst/>
              <a:rect l="l" t="t" r="r" b="b"/>
              <a:pathLst>
                <a:path w="26035" h="55879">
                  <a:moveTo>
                    <a:pt x="25539" y="32359"/>
                  </a:moveTo>
                  <a:lnTo>
                    <a:pt x="25539" y="42265"/>
                  </a:lnTo>
                  <a:lnTo>
                    <a:pt x="19799" y="50368"/>
                  </a:lnTo>
                  <a:lnTo>
                    <a:pt x="12776" y="50368"/>
                  </a:lnTo>
                  <a:lnTo>
                    <a:pt x="5740" y="50368"/>
                  </a:lnTo>
                  <a:lnTo>
                    <a:pt x="0" y="42265"/>
                  </a:lnTo>
                  <a:lnTo>
                    <a:pt x="0" y="32359"/>
                  </a:lnTo>
                  <a:lnTo>
                    <a:pt x="0" y="22644"/>
                  </a:lnTo>
                  <a:lnTo>
                    <a:pt x="0" y="12738"/>
                  </a:lnTo>
                  <a:lnTo>
                    <a:pt x="5740" y="4648"/>
                  </a:lnTo>
                  <a:lnTo>
                    <a:pt x="12776" y="4648"/>
                  </a:lnTo>
                  <a:lnTo>
                    <a:pt x="19799" y="4648"/>
                  </a:lnTo>
                  <a:lnTo>
                    <a:pt x="25539" y="12738"/>
                  </a:lnTo>
                  <a:lnTo>
                    <a:pt x="25539" y="22644"/>
                  </a:lnTo>
                  <a:lnTo>
                    <a:pt x="25539" y="32359"/>
                  </a:lnTo>
                  <a:close/>
                </a:path>
                <a:path w="26035" h="55879">
                  <a:moveTo>
                    <a:pt x="18948" y="55283"/>
                  </a:moveTo>
                  <a:lnTo>
                    <a:pt x="6578" y="55283"/>
                  </a:lnTo>
                  <a:lnTo>
                    <a:pt x="6578" y="0"/>
                  </a:lnTo>
                  <a:lnTo>
                    <a:pt x="18948" y="0"/>
                  </a:lnTo>
                  <a:lnTo>
                    <a:pt x="18948" y="55283"/>
                  </a:lnTo>
                  <a:close/>
                </a:path>
                <a:path w="26035" h="55879">
                  <a:moveTo>
                    <a:pt x="6578" y="13525"/>
                  </a:moveTo>
                  <a:lnTo>
                    <a:pt x="18948" y="13525"/>
                  </a:lnTo>
                </a:path>
                <a:path w="26035" h="55879">
                  <a:moveTo>
                    <a:pt x="6578" y="41910"/>
                  </a:moveTo>
                  <a:lnTo>
                    <a:pt x="18948" y="419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5"/>
            <p:cNvSpPr/>
            <p:nvPr/>
          </p:nvSpPr>
          <p:spPr>
            <a:xfrm>
              <a:off x="4739119" y="6114872"/>
              <a:ext cx="16510" cy="57785"/>
            </a:xfrm>
            <a:custGeom>
              <a:avLst/>
              <a:gdLst/>
              <a:ahLst/>
              <a:cxnLst/>
              <a:rect l="l" t="t" r="r" b="b"/>
              <a:pathLst>
                <a:path w="16510" h="57785">
                  <a:moveTo>
                    <a:pt x="12611" y="4394"/>
                  </a:moveTo>
                  <a:lnTo>
                    <a:pt x="12611" y="6819"/>
                  </a:lnTo>
                  <a:lnTo>
                    <a:pt x="10655" y="8801"/>
                  </a:lnTo>
                  <a:lnTo>
                    <a:pt x="8216" y="8801"/>
                  </a:lnTo>
                  <a:lnTo>
                    <a:pt x="5803" y="8801"/>
                  </a:lnTo>
                  <a:lnTo>
                    <a:pt x="3835" y="6819"/>
                  </a:lnTo>
                  <a:lnTo>
                    <a:pt x="3835" y="4394"/>
                  </a:lnTo>
                  <a:lnTo>
                    <a:pt x="3835" y="1968"/>
                  </a:lnTo>
                  <a:lnTo>
                    <a:pt x="5803" y="0"/>
                  </a:lnTo>
                  <a:lnTo>
                    <a:pt x="8216" y="0"/>
                  </a:lnTo>
                  <a:lnTo>
                    <a:pt x="10655" y="0"/>
                  </a:lnTo>
                  <a:lnTo>
                    <a:pt x="12611" y="1968"/>
                  </a:lnTo>
                  <a:lnTo>
                    <a:pt x="12611" y="4394"/>
                  </a:lnTo>
                  <a:close/>
                </a:path>
                <a:path w="16510" h="57785">
                  <a:moveTo>
                    <a:pt x="12611" y="52946"/>
                  </a:moveTo>
                  <a:lnTo>
                    <a:pt x="12611" y="55384"/>
                  </a:lnTo>
                  <a:lnTo>
                    <a:pt x="10655" y="57353"/>
                  </a:lnTo>
                  <a:lnTo>
                    <a:pt x="8216" y="57353"/>
                  </a:lnTo>
                  <a:lnTo>
                    <a:pt x="5803" y="57353"/>
                  </a:lnTo>
                  <a:lnTo>
                    <a:pt x="3835" y="55384"/>
                  </a:lnTo>
                  <a:lnTo>
                    <a:pt x="3835" y="52946"/>
                  </a:lnTo>
                  <a:lnTo>
                    <a:pt x="3835" y="50520"/>
                  </a:lnTo>
                  <a:lnTo>
                    <a:pt x="5803" y="48552"/>
                  </a:lnTo>
                  <a:lnTo>
                    <a:pt x="8216" y="48552"/>
                  </a:lnTo>
                  <a:lnTo>
                    <a:pt x="10655" y="48552"/>
                  </a:lnTo>
                  <a:lnTo>
                    <a:pt x="12611" y="50520"/>
                  </a:lnTo>
                  <a:lnTo>
                    <a:pt x="12611" y="52946"/>
                  </a:lnTo>
                  <a:close/>
                </a:path>
                <a:path w="16510" h="57785">
                  <a:moveTo>
                    <a:pt x="16141" y="28346"/>
                  </a:moveTo>
                  <a:lnTo>
                    <a:pt x="16141" y="19303"/>
                  </a:lnTo>
                  <a:lnTo>
                    <a:pt x="16141" y="14338"/>
                  </a:lnTo>
                  <a:lnTo>
                    <a:pt x="12496" y="10922"/>
                  </a:lnTo>
                  <a:lnTo>
                    <a:pt x="8064" y="11709"/>
                  </a:lnTo>
                  <a:lnTo>
                    <a:pt x="3632" y="12509"/>
                  </a:lnTo>
                  <a:lnTo>
                    <a:pt x="0" y="16573"/>
                  </a:lnTo>
                  <a:lnTo>
                    <a:pt x="0" y="20751"/>
                  </a:lnTo>
                  <a:lnTo>
                    <a:pt x="0" y="35940"/>
                  </a:lnTo>
                  <a:lnTo>
                    <a:pt x="0" y="40119"/>
                  </a:lnTo>
                  <a:lnTo>
                    <a:pt x="3632" y="44170"/>
                  </a:lnTo>
                  <a:lnTo>
                    <a:pt x="8064" y="44970"/>
                  </a:lnTo>
                  <a:lnTo>
                    <a:pt x="12496" y="45758"/>
                  </a:lnTo>
                  <a:lnTo>
                    <a:pt x="16141" y="42341"/>
                  </a:lnTo>
                  <a:lnTo>
                    <a:pt x="16141" y="37376"/>
                  </a:lnTo>
                  <a:lnTo>
                    <a:pt x="16141" y="2834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76" name="object 976"/>
          <p:cNvGrpSpPr/>
          <p:nvPr/>
        </p:nvGrpSpPr>
        <p:grpSpPr>
          <a:xfrm>
            <a:off x="10403535" y="7505268"/>
            <a:ext cx="199390" cy="419734"/>
            <a:chOff x="5348935" y="7505268"/>
            <a:chExt cx="199390" cy="419734"/>
          </a:xfrm>
        </p:grpSpPr>
        <p:sp>
          <p:nvSpPr>
            <p:cNvPr id="977" name="object 977"/>
            <p:cNvSpPr/>
            <p:nvPr/>
          </p:nvSpPr>
          <p:spPr>
            <a:xfrm>
              <a:off x="5350522" y="7506855"/>
              <a:ext cx="196215" cy="416559"/>
            </a:xfrm>
            <a:custGeom>
              <a:avLst/>
              <a:gdLst/>
              <a:ahLst/>
              <a:cxnLst/>
              <a:rect l="l" t="t" r="r" b="b"/>
              <a:pathLst>
                <a:path w="196214" h="416559">
                  <a:moveTo>
                    <a:pt x="195884" y="0"/>
                  </a:moveTo>
                  <a:lnTo>
                    <a:pt x="0" y="0"/>
                  </a:lnTo>
                  <a:lnTo>
                    <a:pt x="0" y="416013"/>
                  </a:lnTo>
                  <a:lnTo>
                    <a:pt x="195884" y="416013"/>
                  </a:lnTo>
                  <a:lnTo>
                    <a:pt x="19588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8"/>
            <p:cNvSpPr/>
            <p:nvPr/>
          </p:nvSpPr>
          <p:spPr>
            <a:xfrm>
              <a:off x="5350522" y="7506855"/>
              <a:ext cx="196215" cy="416559"/>
            </a:xfrm>
            <a:custGeom>
              <a:avLst/>
              <a:gdLst/>
              <a:ahLst/>
              <a:cxnLst/>
              <a:rect l="l" t="t" r="r" b="b"/>
              <a:pathLst>
                <a:path w="196214" h="416559">
                  <a:moveTo>
                    <a:pt x="0" y="0"/>
                  </a:moveTo>
                  <a:lnTo>
                    <a:pt x="195884" y="0"/>
                  </a:lnTo>
                  <a:lnTo>
                    <a:pt x="195884" y="416013"/>
                  </a:lnTo>
                  <a:lnTo>
                    <a:pt x="0" y="41601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79" name="object 97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350522" y="7532776"/>
              <a:ext cx="195884" cy="299935"/>
            </a:xfrm>
            <a:prstGeom prst="rect">
              <a:avLst/>
            </a:prstGeom>
          </p:spPr>
        </p:pic>
      </p:grpSp>
      <p:grpSp>
        <p:nvGrpSpPr>
          <p:cNvPr id="980" name="object 980"/>
          <p:cNvGrpSpPr/>
          <p:nvPr/>
        </p:nvGrpSpPr>
        <p:grpSpPr>
          <a:xfrm>
            <a:off x="10453611" y="5508167"/>
            <a:ext cx="99060" cy="229870"/>
            <a:chOff x="5399011" y="5508167"/>
            <a:chExt cx="99060" cy="229870"/>
          </a:xfrm>
        </p:grpSpPr>
        <p:sp>
          <p:nvSpPr>
            <p:cNvPr id="981" name="object 981"/>
            <p:cNvSpPr/>
            <p:nvPr/>
          </p:nvSpPr>
          <p:spPr>
            <a:xfrm>
              <a:off x="5400598" y="5509755"/>
              <a:ext cx="95885" cy="226695"/>
            </a:xfrm>
            <a:custGeom>
              <a:avLst/>
              <a:gdLst/>
              <a:ahLst/>
              <a:cxnLst/>
              <a:rect l="l" t="t" r="r" b="b"/>
              <a:pathLst>
                <a:path w="95885" h="226695">
                  <a:moveTo>
                    <a:pt x="95834" y="0"/>
                  </a:moveTo>
                  <a:lnTo>
                    <a:pt x="0" y="0"/>
                  </a:lnTo>
                  <a:lnTo>
                    <a:pt x="0" y="226669"/>
                  </a:lnTo>
                  <a:lnTo>
                    <a:pt x="95834" y="226669"/>
                  </a:lnTo>
                  <a:lnTo>
                    <a:pt x="958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5400598" y="5509755"/>
              <a:ext cx="95885" cy="226695"/>
            </a:xfrm>
            <a:custGeom>
              <a:avLst/>
              <a:gdLst/>
              <a:ahLst/>
              <a:cxnLst/>
              <a:rect l="l" t="t" r="r" b="b"/>
              <a:pathLst>
                <a:path w="95885" h="226695">
                  <a:moveTo>
                    <a:pt x="95834" y="226669"/>
                  </a:moveTo>
                  <a:lnTo>
                    <a:pt x="0" y="226669"/>
                  </a:lnTo>
                  <a:lnTo>
                    <a:pt x="0" y="0"/>
                  </a:lnTo>
                  <a:lnTo>
                    <a:pt x="95834" y="0"/>
                  </a:lnTo>
                  <a:lnTo>
                    <a:pt x="95834" y="2266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5419483" y="56460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02" y="0"/>
                  </a:moveTo>
                  <a:lnTo>
                    <a:pt x="2108" y="0"/>
                  </a:lnTo>
                  <a:lnTo>
                    <a:pt x="0" y="2095"/>
                  </a:lnTo>
                  <a:lnTo>
                    <a:pt x="0" y="7429"/>
                  </a:lnTo>
                  <a:lnTo>
                    <a:pt x="2108" y="9525"/>
                  </a:lnTo>
                  <a:lnTo>
                    <a:pt x="7302" y="9525"/>
                  </a:lnTo>
                  <a:lnTo>
                    <a:pt x="9398" y="7429"/>
                  </a:lnTo>
                  <a:lnTo>
                    <a:pt x="9398" y="4800"/>
                  </a:lnTo>
                  <a:lnTo>
                    <a:pt x="9398" y="2095"/>
                  </a:lnTo>
                  <a:lnTo>
                    <a:pt x="730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5419483" y="56460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98" y="4800"/>
                  </a:moveTo>
                  <a:lnTo>
                    <a:pt x="9398" y="2095"/>
                  </a:lnTo>
                  <a:lnTo>
                    <a:pt x="7302" y="0"/>
                  </a:lnTo>
                  <a:lnTo>
                    <a:pt x="4724" y="0"/>
                  </a:lnTo>
                  <a:lnTo>
                    <a:pt x="2108" y="0"/>
                  </a:lnTo>
                  <a:lnTo>
                    <a:pt x="0" y="2095"/>
                  </a:lnTo>
                  <a:lnTo>
                    <a:pt x="0" y="4800"/>
                  </a:lnTo>
                  <a:lnTo>
                    <a:pt x="0" y="7429"/>
                  </a:lnTo>
                  <a:lnTo>
                    <a:pt x="2108" y="9525"/>
                  </a:lnTo>
                  <a:lnTo>
                    <a:pt x="4724" y="9525"/>
                  </a:lnTo>
                  <a:lnTo>
                    <a:pt x="7302" y="9525"/>
                  </a:lnTo>
                  <a:lnTo>
                    <a:pt x="9398" y="7429"/>
                  </a:lnTo>
                  <a:lnTo>
                    <a:pt x="9398" y="480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5405818" y="558728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092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092" y="5105"/>
                  </a:lnTo>
                  <a:lnTo>
                    <a:pt x="509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5405818" y="558728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0"/>
                  </a:moveTo>
                  <a:lnTo>
                    <a:pt x="5092" y="0"/>
                  </a:lnTo>
                  <a:lnTo>
                    <a:pt x="5092" y="5118"/>
                  </a:lnTo>
                  <a:lnTo>
                    <a:pt x="0" y="511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5405818" y="559528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092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092" y="5105"/>
                  </a:lnTo>
                  <a:lnTo>
                    <a:pt x="509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5405818" y="559528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0"/>
                  </a:moveTo>
                  <a:lnTo>
                    <a:pt x="5092" y="0"/>
                  </a:lnTo>
                  <a:lnTo>
                    <a:pt x="5092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5405818" y="56032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092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092" y="5105"/>
                  </a:lnTo>
                  <a:lnTo>
                    <a:pt x="509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5405818" y="56032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0"/>
                  </a:moveTo>
                  <a:lnTo>
                    <a:pt x="5092" y="0"/>
                  </a:lnTo>
                  <a:lnTo>
                    <a:pt x="5092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5404167" y="5680316"/>
              <a:ext cx="43815" cy="15875"/>
            </a:xfrm>
            <a:custGeom>
              <a:avLst/>
              <a:gdLst/>
              <a:ahLst/>
              <a:cxnLst/>
              <a:rect l="l" t="t" r="r" b="b"/>
              <a:pathLst>
                <a:path w="43814" h="15875">
                  <a:moveTo>
                    <a:pt x="43319" y="0"/>
                  </a:moveTo>
                  <a:lnTo>
                    <a:pt x="0" y="0"/>
                  </a:lnTo>
                  <a:lnTo>
                    <a:pt x="0" y="15544"/>
                  </a:lnTo>
                  <a:lnTo>
                    <a:pt x="43319" y="15544"/>
                  </a:lnTo>
                  <a:lnTo>
                    <a:pt x="43319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5404167" y="5680316"/>
              <a:ext cx="43815" cy="15875"/>
            </a:xfrm>
            <a:custGeom>
              <a:avLst/>
              <a:gdLst/>
              <a:ahLst/>
              <a:cxnLst/>
              <a:rect l="l" t="t" r="r" b="b"/>
              <a:pathLst>
                <a:path w="43814" h="15875">
                  <a:moveTo>
                    <a:pt x="43319" y="15544"/>
                  </a:moveTo>
                  <a:lnTo>
                    <a:pt x="0" y="15544"/>
                  </a:lnTo>
                  <a:lnTo>
                    <a:pt x="0" y="0"/>
                  </a:lnTo>
                  <a:lnTo>
                    <a:pt x="43319" y="0"/>
                  </a:lnTo>
                </a:path>
                <a:path w="43814" h="15875">
                  <a:moveTo>
                    <a:pt x="43319" y="15163"/>
                  </a:moveTo>
                  <a:lnTo>
                    <a:pt x="43319" y="15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5496432" y="5530316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h="201929">
                  <a:moveTo>
                    <a:pt x="0" y="0"/>
                  </a:moveTo>
                  <a:lnTo>
                    <a:pt x="0" y="20180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5496432" y="5530316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h="201929">
                  <a:moveTo>
                    <a:pt x="0" y="20180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5404357" y="5554179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46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88646" y="4445"/>
                  </a:lnTo>
                  <a:lnTo>
                    <a:pt x="8864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5404357" y="5554179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45" y="4445"/>
                  </a:moveTo>
                  <a:lnTo>
                    <a:pt x="0" y="4445"/>
                  </a:lnTo>
                  <a:lnTo>
                    <a:pt x="0" y="0"/>
                  </a:lnTo>
                  <a:lnTo>
                    <a:pt x="88645" y="0"/>
                  </a:lnTo>
                  <a:lnTo>
                    <a:pt x="88645" y="444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5449976" y="555417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44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5449976" y="555417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222"/>
                  </a:moveTo>
                  <a:lnTo>
                    <a:pt x="1587" y="2222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9"/>
            <p:cNvSpPr/>
            <p:nvPr/>
          </p:nvSpPr>
          <p:spPr>
            <a:xfrm>
              <a:off x="5401157" y="5558624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5401157" y="5558624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5403938" y="5703480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58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88658" y="4445"/>
                  </a:lnTo>
                  <a:lnTo>
                    <a:pt x="886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5403938" y="5703480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0" y="0"/>
                  </a:moveTo>
                  <a:lnTo>
                    <a:pt x="88658" y="0"/>
                  </a:lnTo>
                  <a:lnTo>
                    <a:pt x="88658" y="4444"/>
                  </a:lnTo>
                  <a:lnTo>
                    <a:pt x="0" y="444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5446966" y="570348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44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5446966" y="570348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222"/>
                  </a:moveTo>
                  <a:lnTo>
                    <a:pt x="1587" y="2222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5399544" y="5703480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5399544" y="5703480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0" y="0"/>
                  </a:moveTo>
                  <a:lnTo>
                    <a:pt x="962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5481065" y="551441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20" y="0"/>
                  </a:moveTo>
                  <a:lnTo>
                    <a:pt x="2705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9220" y="11887"/>
                  </a:lnTo>
                  <a:lnTo>
                    <a:pt x="11899" y="9131"/>
                  </a:lnTo>
                  <a:lnTo>
                    <a:pt x="11899" y="5905"/>
                  </a:lnTo>
                  <a:lnTo>
                    <a:pt x="11899" y="2692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5481065" y="551441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99" y="5905"/>
                  </a:moveTo>
                  <a:lnTo>
                    <a:pt x="11899" y="2692"/>
                  </a:lnTo>
                  <a:lnTo>
                    <a:pt x="9220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692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5943" y="11887"/>
                  </a:lnTo>
                  <a:lnTo>
                    <a:pt x="9220" y="11887"/>
                  </a:lnTo>
                  <a:lnTo>
                    <a:pt x="11899" y="9131"/>
                  </a:lnTo>
                  <a:lnTo>
                    <a:pt x="11899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5419508" y="551441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16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16" y="11899"/>
                  </a:lnTo>
                  <a:lnTo>
                    <a:pt x="9207" y="11899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9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5419508" y="551441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05"/>
                  </a:moveTo>
                  <a:lnTo>
                    <a:pt x="11887" y="2692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16" y="0"/>
                  </a:lnTo>
                  <a:lnTo>
                    <a:pt x="0" y="2692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16" y="11899"/>
                  </a:lnTo>
                  <a:lnTo>
                    <a:pt x="5981" y="11899"/>
                  </a:lnTo>
                  <a:lnTo>
                    <a:pt x="9207" y="11899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5404091" y="551445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54" y="0"/>
                  </a:lnTo>
                  <a:lnTo>
                    <a:pt x="0" y="2679"/>
                  </a:lnTo>
                  <a:lnTo>
                    <a:pt x="0" y="9080"/>
                  </a:lnTo>
                  <a:lnTo>
                    <a:pt x="2654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67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5404091" y="551445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867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54" y="0"/>
                  </a:lnTo>
                  <a:lnTo>
                    <a:pt x="0" y="2679"/>
                  </a:lnTo>
                  <a:lnTo>
                    <a:pt x="0" y="5867"/>
                  </a:lnTo>
                  <a:lnTo>
                    <a:pt x="0" y="9080"/>
                  </a:lnTo>
                  <a:lnTo>
                    <a:pt x="2654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6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5465724" y="551437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56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5465724" y="551437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43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565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5450204" y="551441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59" y="0"/>
                  </a:moveTo>
                  <a:lnTo>
                    <a:pt x="2705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9359" y="11887"/>
                  </a:lnTo>
                  <a:lnTo>
                    <a:pt x="11912" y="9131"/>
                  </a:lnTo>
                  <a:lnTo>
                    <a:pt x="11912" y="5905"/>
                  </a:lnTo>
                  <a:lnTo>
                    <a:pt x="11912" y="2692"/>
                  </a:lnTo>
                  <a:lnTo>
                    <a:pt x="935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5450204" y="551441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912" y="5905"/>
                  </a:moveTo>
                  <a:lnTo>
                    <a:pt x="11912" y="2692"/>
                  </a:lnTo>
                  <a:lnTo>
                    <a:pt x="9359" y="0"/>
                  </a:lnTo>
                  <a:lnTo>
                    <a:pt x="5994" y="0"/>
                  </a:lnTo>
                  <a:lnTo>
                    <a:pt x="2705" y="0"/>
                  </a:lnTo>
                  <a:lnTo>
                    <a:pt x="0" y="2692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5994" y="11887"/>
                  </a:lnTo>
                  <a:lnTo>
                    <a:pt x="9359" y="11887"/>
                  </a:lnTo>
                  <a:lnTo>
                    <a:pt x="11912" y="9131"/>
                  </a:lnTo>
                  <a:lnTo>
                    <a:pt x="11912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5434863" y="551437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9194" y="11963"/>
                  </a:lnTo>
                  <a:lnTo>
                    <a:pt x="11899" y="9194"/>
                  </a:lnTo>
                  <a:lnTo>
                    <a:pt x="11899" y="5943"/>
                  </a:lnTo>
                  <a:lnTo>
                    <a:pt x="11899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5434863" y="551437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99" y="5943"/>
                  </a:moveTo>
                  <a:lnTo>
                    <a:pt x="11899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99" y="9194"/>
                  </a:lnTo>
                  <a:lnTo>
                    <a:pt x="11899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5481065" y="571110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20" y="0"/>
                  </a:moveTo>
                  <a:lnTo>
                    <a:pt x="2705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9220" y="11887"/>
                  </a:lnTo>
                  <a:lnTo>
                    <a:pt x="11899" y="9131"/>
                  </a:lnTo>
                  <a:lnTo>
                    <a:pt x="11899" y="5918"/>
                  </a:lnTo>
                  <a:lnTo>
                    <a:pt x="11899" y="2679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5481065" y="571110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99" y="5918"/>
                  </a:moveTo>
                  <a:lnTo>
                    <a:pt x="11899" y="2679"/>
                  </a:lnTo>
                  <a:lnTo>
                    <a:pt x="9220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679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5943" y="11887"/>
                  </a:lnTo>
                  <a:lnTo>
                    <a:pt x="9220" y="11887"/>
                  </a:lnTo>
                  <a:lnTo>
                    <a:pt x="11899" y="9131"/>
                  </a:lnTo>
                  <a:lnTo>
                    <a:pt x="11899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5419508" y="571110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16" y="0"/>
                  </a:lnTo>
                  <a:lnTo>
                    <a:pt x="0" y="2679"/>
                  </a:lnTo>
                  <a:lnTo>
                    <a:pt x="0" y="9144"/>
                  </a:lnTo>
                  <a:lnTo>
                    <a:pt x="2616" y="11887"/>
                  </a:lnTo>
                  <a:lnTo>
                    <a:pt x="9207" y="11887"/>
                  </a:lnTo>
                  <a:lnTo>
                    <a:pt x="11887" y="9144"/>
                  </a:lnTo>
                  <a:lnTo>
                    <a:pt x="11887" y="5918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5419508" y="571110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18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16" y="0"/>
                  </a:lnTo>
                  <a:lnTo>
                    <a:pt x="0" y="2679"/>
                  </a:lnTo>
                  <a:lnTo>
                    <a:pt x="0" y="5918"/>
                  </a:lnTo>
                  <a:lnTo>
                    <a:pt x="0" y="9144"/>
                  </a:lnTo>
                  <a:lnTo>
                    <a:pt x="2616" y="11887"/>
                  </a:lnTo>
                  <a:lnTo>
                    <a:pt x="5981" y="11887"/>
                  </a:lnTo>
                  <a:lnTo>
                    <a:pt x="9207" y="11887"/>
                  </a:lnTo>
                  <a:lnTo>
                    <a:pt x="11887" y="9144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5404091" y="571113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54" y="0"/>
                  </a:lnTo>
                  <a:lnTo>
                    <a:pt x="0" y="2666"/>
                  </a:lnTo>
                  <a:lnTo>
                    <a:pt x="0" y="9093"/>
                  </a:lnTo>
                  <a:lnTo>
                    <a:pt x="2654" y="11823"/>
                  </a:lnTo>
                  <a:lnTo>
                    <a:pt x="9207" y="11823"/>
                  </a:lnTo>
                  <a:lnTo>
                    <a:pt x="11887" y="9093"/>
                  </a:lnTo>
                  <a:lnTo>
                    <a:pt x="11887" y="5880"/>
                  </a:lnTo>
                  <a:lnTo>
                    <a:pt x="11887" y="2666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5404091" y="571113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880"/>
                  </a:moveTo>
                  <a:lnTo>
                    <a:pt x="11887" y="2666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54" y="0"/>
                  </a:lnTo>
                  <a:lnTo>
                    <a:pt x="0" y="2666"/>
                  </a:lnTo>
                  <a:lnTo>
                    <a:pt x="0" y="5880"/>
                  </a:lnTo>
                  <a:lnTo>
                    <a:pt x="0" y="9093"/>
                  </a:lnTo>
                  <a:lnTo>
                    <a:pt x="2654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93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5465724" y="571107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56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565" y="11950"/>
                  </a:lnTo>
                  <a:lnTo>
                    <a:pt x="9194" y="11950"/>
                  </a:lnTo>
                  <a:lnTo>
                    <a:pt x="11887" y="9194"/>
                  </a:lnTo>
                  <a:lnTo>
                    <a:pt x="11887" y="5943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" name="object 1026"/>
            <p:cNvSpPr/>
            <p:nvPr/>
          </p:nvSpPr>
          <p:spPr>
            <a:xfrm>
              <a:off x="5465724" y="571107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43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565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565" y="11950"/>
                  </a:lnTo>
                  <a:lnTo>
                    <a:pt x="5943" y="11950"/>
                  </a:lnTo>
                  <a:lnTo>
                    <a:pt x="9194" y="11950"/>
                  </a:lnTo>
                  <a:lnTo>
                    <a:pt x="11887" y="9194"/>
                  </a:lnTo>
                  <a:lnTo>
                    <a:pt x="11887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" name="object 1027"/>
            <p:cNvSpPr/>
            <p:nvPr/>
          </p:nvSpPr>
          <p:spPr>
            <a:xfrm>
              <a:off x="5450204" y="571110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59" y="0"/>
                  </a:moveTo>
                  <a:lnTo>
                    <a:pt x="2705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9359" y="11887"/>
                  </a:lnTo>
                  <a:lnTo>
                    <a:pt x="11912" y="9131"/>
                  </a:lnTo>
                  <a:lnTo>
                    <a:pt x="11912" y="5918"/>
                  </a:lnTo>
                  <a:lnTo>
                    <a:pt x="11912" y="2679"/>
                  </a:lnTo>
                  <a:lnTo>
                    <a:pt x="935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" name="object 1028"/>
            <p:cNvSpPr/>
            <p:nvPr/>
          </p:nvSpPr>
          <p:spPr>
            <a:xfrm>
              <a:off x="5450204" y="571110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912" y="5918"/>
                  </a:moveTo>
                  <a:lnTo>
                    <a:pt x="11912" y="2679"/>
                  </a:lnTo>
                  <a:lnTo>
                    <a:pt x="9359" y="0"/>
                  </a:lnTo>
                  <a:lnTo>
                    <a:pt x="5994" y="0"/>
                  </a:lnTo>
                  <a:lnTo>
                    <a:pt x="2705" y="0"/>
                  </a:lnTo>
                  <a:lnTo>
                    <a:pt x="0" y="2679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5994" y="11887"/>
                  </a:lnTo>
                  <a:lnTo>
                    <a:pt x="9359" y="11887"/>
                  </a:lnTo>
                  <a:lnTo>
                    <a:pt x="11912" y="9131"/>
                  </a:lnTo>
                  <a:lnTo>
                    <a:pt x="11912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1029"/>
            <p:cNvSpPr/>
            <p:nvPr/>
          </p:nvSpPr>
          <p:spPr>
            <a:xfrm>
              <a:off x="5434863" y="571107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705" y="11950"/>
                  </a:lnTo>
                  <a:lnTo>
                    <a:pt x="9194" y="11950"/>
                  </a:lnTo>
                  <a:lnTo>
                    <a:pt x="11899" y="9194"/>
                  </a:lnTo>
                  <a:lnTo>
                    <a:pt x="11899" y="5943"/>
                  </a:lnTo>
                  <a:lnTo>
                    <a:pt x="11899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1030"/>
            <p:cNvSpPr/>
            <p:nvPr/>
          </p:nvSpPr>
          <p:spPr>
            <a:xfrm>
              <a:off x="5434863" y="5711075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99" y="5943"/>
                  </a:moveTo>
                  <a:lnTo>
                    <a:pt x="11899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705" y="11950"/>
                  </a:lnTo>
                  <a:lnTo>
                    <a:pt x="5943" y="11950"/>
                  </a:lnTo>
                  <a:lnTo>
                    <a:pt x="9194" y="11950"/>
                  </a:lnTo>
                  <a:lnTo>
                    <a:pt x="11899" y="9194"/>
                  </a:lnTo>
                  <a:lnTo>
                    <a:pt x="11899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1031"/>
            <p:cNvSpPr/>
            <p:nvPr/>
          </p:nvSpPr>
          <p:spPr>
            <a:xfrm>
              <a:off x="5481065" y="553970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20" y="0"/>
                  </a:moveTo>
                  <a:lnTo>
                    <a:pt x="2705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705" y="11874"/>
                  </a:lnTo>
                  <a:lnTo>
                    <a:pt x="9220" y="11874"/>
                  </a:lnTo>
                  <a:lnTo>
                    <a:pt x="11899" y="9131"/>
                  </a:lnTo>
                  <a:lnTo>
                    <a:pt x="11899" y="5905"/>
                  </a:lnTo>
                  <a:lnTo>
                    <a:pt x="11899" y="2679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1032"/>
            <p:cNvSpPr/>
            <p:nvPr/>
          </p:nvSpPr>
          <p:spPr>
            <a:xfrm>
              <a:off x="5481065" y="553970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99" y="5905"/>
                  </a:moveTo>
                  <a:lnTo>
                    <a:pt x="11899" y="2679"/>
                  </a:lnTo>
                  <a:lnTo>
                    <a:pt x="9220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705" y="11874"/>
                  </a:lnTo>
                  <a:lnTo>
                    <a:pt x="5943" y="11874"/>
                  </a:lnTo>
                  <a:lnTo>
                    <a:pt x="9220" y="11874"/>
                  </a:lnTo>
                  <a:lnTo>
                    <a:pt x="11899" y="9131"/>
                  </a:lnTo>
                  <a:lnTo>
                    <a:pt x="11899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1033"/>
            <p:cNvSpPr/>
            <p:nvPr/>
          </p:nvSpPr>
          <p:spPr>
            <a:xfrm>
              <a:off x="5419508" y="553970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16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16" y="11874"/>
                  </a:lnTo>
                  <a:lnTo>
                    <a:pt x="9207" y="11874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1034"/>
            <p:cNvSpPr/>
            <p:nvPr/>
          </p:nvSpPr>
          <p:spPr>
            <a:xfrm>
              <a:off x="5419508" y="553970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05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16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16" y="11874"/>
                  </a:lnTo>
                  <a:lnTo>
                    <a:pt x="5981" y="11874"/>
                  </a:lnTo>
                  <a:lnTo>
                    <a:pt x="9207" y="11874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1035"/>
            <p:cNvSpPr/>
            <p:nvPr/>
          </p:nvSpPr>
          <p:spPr>
            <a:xfrm>
              <a:off x="5404091" y="553973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54" y="0"/>
                  </a:lnTo>
                  <a:lnTo>
                    <a:pt x="0" y="2654"/>
                  </a:lnTo>
                  <a:lnTo>
                    <a:pt x="0" y="9080"/>
                  </a:lnTo>
                  <a:lnTo>
                    <a:pt x="2654" y="11811"/>
                  </a:lnTo>
                  <a:lnTo>
                    <a:pt x="9207" y="11811"/>
                  </a:lnTo>
                  <a:lnTo>
                    <a:pt x="11887" y="9080"/>
                  </a:lnTo>
                  <a:lnTo>
                    <a:pt x="11887" y="5867"/>
                  </a:lnTo>
                  <a:lnTo>
                    <a:pt x="11887" y="2654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1036"/>
            <p:cNvSpPr/>
            <p:nvPr/>
          </p:nvSpPr>
          <p:spPr>
            <a:xfrm>
              <a:off x="5404091" y="5539739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867"/>
                  </a:moveTo>
                  <a:lnTo>
                    <a:pt x="11887" y="2654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54" y="0"/>
                  </a:lnTo>
                  <a:lnTo>
                    <a:pt x="0" y="2654"/>
                  </a:lnTo>
                  <a:lnTo>
                    <a:pt x="0" y="5867"/>
                  </a:lnTo>
                  <a:lnTo>
                    <a:pt x="0" y="9080"/>
                  </a:lnTo>
                  <a:lnTo>
                    <a:pt x="2654" y="11811"/>
                  </a:lnTo>
                  <a:lnTo>
                    <a:pt x="5867" y="11811"/>
                  </a:lnTo>
                  <a:lnTo>
                    <a:pt x="9207" y="11811"/>
                  </a:lnTo>
                  <a:lnTo>
                    <a:pt x="11887" y="9080"/>
                  </a:lnTo>
                  <a:lnTo>
                    <a:pt x="11887" y="586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" name="object 1037"/>
            <p:cNvSpPr/>
            <p:nvPr/>
          </p:nvSpPr>
          <p:spPr>
            <a:xfrm>
              <a:off x="5465724" y="553965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565" y="0"/>
                  </a:lnTo>
                  <a:lnTo>
                    <a:pt x="0" y="2717"/>
                  </a:lnTo>
                  <a:lnTo>
                    <a:pt x="0" y="9207"/>
                  </a:lnTo>
                  <a:lnTo>
                    <a:pt x="2565" y="11976"/>
                  </a:lnTo>
                  <a:lnTo>
                    <a:pt x="9194" y="11976"/>
                  </a:lnTo>
                  <a:lnTo>
                    <a:pt x="11887" y="9207"/>
                  </a:lnTo>
                  <a:lnTo>
                    <a:pt x="11887" y="5956"/>
                  </a:lnTo>
                  <a:lnTo>
                    <a:pt x="11887" y="2717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" name="object 1038"/>
            <p:cNvSpPr/>
            <p:nvPr/>
          </p:nvSpPr>
          <p:spPr>
            <a:xfrm>
              <a:off x="5465724" y="553965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56"/>
                  </a:moveTo>
                  <a:lnTo>
                    <a:pt x="11887" y="2717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565" y="0"/>
                  </a:lnTo>
                  <a:lnTo>
                    <a:pt x="0" y="2717"/>
                  </a:lnTo>
                  <a:lnTo>
                    <a:pt x="0" y="5956"/>
                  </a:lnTo>
                  <a:lnTo>
                    <a:pt x="0" y="9207"/>
                  </a:lnTo>
                  <a:lnTo>
                    <a:pt x="2565" y="11976"/>
                  </a:lnTo>
                  <a:lnTo>
                    <a:pt x="5943" y="11976"/>
                  </a:lnTo>
                  <a:lnTo>
                    <a:pt x="9194" y="11976"/>
                  </a:lnTo>
                  <a:lnTo>
                    <a:pt x="11887" y="9207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" name="object 1039"/>
            <p:cNvSpPr/>
            <p:nvPr/>
          </p:nvSpPr>
          <p:spPr>
            <a:xfrm>
              <a:off x="5450204" y="553970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59" y="0"/>
                  </a:moveTo>
                  <a:lnTo>
                    <a:pt x="2705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705" y="11874"/>
                  </a:lnTo>
                  <a:lnTo>
                    <a:pt x="9359" y="11874"/>
                  </a:lnTo>
                  <a:lnTo>
                    <a:pt x="11912" y="9131"/>
                  </a:lnTo>
                  <a:lnTo>
                    <a:pt x="11912" y="5905"/>
                  </a:lnTo>
                  <a:lnTo>
                    <a:pt x="11912" y="2679"/>
                  </a:lnTo>
                  <a:lnTo>
                    <a:pt x="935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" name="object 1040"/>
            <p:cNvSpPr/>
            <p:nvPr/>
          </p:nvSpPr>
          <p:spPr>
            <a:xfrm>
              <a:off x="5450204" y="553970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912" y="5905"/>
                  </a:moveTo>
                  <a:lnTo>
                    <a:pt x="11912" y="2679"/>
                  </a:lnTo>
                  <a:lnTo>
                    <a:pt x="9359" y="0"/>
                  </a:lnTo>
                  <a:lnTo>
                    <a:pt x="5994" y="0"/>
                  </a:lnTo>
                  <a:lnTo>
                    <a:pt x="2705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705" y="11874"/>
                  </a:lnTo>
                  <a:lnTo>
                    <a:pt x="5994" y="11874"/>
                  </a:lnTo>
                  <a:lnTo>
                    <a:pt x="9359" y="11874"/>
                  </a:lnTo>
                  <a:lnTo>
                    <a:pt x="11912" y="9131"/>
                  </a:lnTo>
                  <a:lnTo>
                    <a:pt x="11912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1041"/>
            <p:cNvSpPr/>
            <p:nvPr/>
          </p:nvSpPr>
          <p:spPr>
            <a:xfrm>
              <a:off x="5434863" y="553965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705" y="0"/>
                  </a:lnTo>
                  <a:lnTo>
                    <a:pt x="0" y="2717"/>
                  </a:lnTo>
                  <a:lnTo>
                    <a:pt x="0" y="9207"/>
                  </a:lnTo>
                  <a:lnTo>
                    <a:pt x="2705" y="11976"/>
                  </a:lnTo>
                  <a:lnTo>
                    <a:pt x="9194" y="11976"/>
                  </a:lnTo>
                  <a:lnTo>
                    <a:pt x="11899" y="9207"/>
                  </a:lnTo>
                  <a:lnTo>
                    <a:pt x="11899" y="5956"/>
                  </a:lnTo>
                  <a:lnTo>
                    <a:pt x="11899" y="2717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1042"/>
            <p:cNvSpPr/>
            <p:nvPr/>
          </p:nvSpPr>
          <p:spPr>
            <a:xfrm>
              <a:off x="5434863" y="553965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99" y="5956"/>
                  </a:moveTo>
                  <a:lnTo>
                    <a:pt x="11899" y="2717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17"/>
                  </a:lnTo>
                  <a:lnTo>
                    <a:pt x="0" y="5956"/>
                  </a:lnTo>
                  <a:lnTo>
                    <a:pt x="0" y="9207"/>
                  </a:lnTo>
                  <a:lnTo>
                    <a:pt x="2705" y="11976"/>
                  </a:lnTo>
                  <a:lnTo>
                    <a:pt x="5943" y="11976"/>
                  </a:lnTo>
                  <a:lnTo>
                    <a:pt x="9194" y="11976"/>
                  </a:lnTo>
                  <a:lnTo>
                    <a:pt x="11899" y="9207"/>
                  </a:lnTo>
                  <a:lnTo>
                    <a:pt x="11899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" name="object 1043"/>
            <p:cNvSpPr/>
            <p:nvPr/>
          </p:nvSpPr>
          <p:spPr>
            <a:xfrm>
              <a:off x="5400560" y="5533326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9587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" name="object 1044"/>
            <p:cNvSpPr/>
            <p:nvPr/>
          </p:nvSpPr>
          <p:spPr>
            <a:xfrm>
              <a:off x="5400560" y="5533326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0" y="0"/>
                  </a:moveTo>
                  <a:lnTo>
                    <a:pt x="9587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1045"/>
            <p:cNvSpPr/>
            <p:nvPr/>
          </p:nvSpPr>
          <p:spPr>
            <a:xfrm>
              <a:off x="5462206" y="5578169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20">
                  <a:moveTo>
                    <a:pt x="4991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4991" y="45720"/>
                  </a:lnTo>
                  <a:lnTo>
                    <a:pt x="4991" y="0"/>
                  </a:lnTo>
                  <a:close/>
                </a:path>
                <a:path w="26035" h="45720">
                  <a:moveTo>
                    <a:pt x="25539" y="0"/>
                  </a:moveTo>
                  <a:lnTo>
                    <a:pt x="20535" y="0"/>
                  </a:lnTo>
                  <a:lnTo>
                    <a:pt x="20535" y="45720"/>
                  </a:lnTo>
                  <a:lnTo>
                    <a:pt x="25539" y="45720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" name="object 1046"/>
            <p:cNvSpPr/>
            <p:nvPr/>
          </p:nvSpPr>
          <p:spPr>
            <a:xfrm>
              <a:off x="5462206" y="5573534"/>
              <a:ext cx="26034" cy="55880"/>
            </a:xfrm>
            <a:custGeom>
              <a:avLst/>
              <a:gdLst/>
              <a:ahLst/>
              <a:cxnLst/>
              <a:rect l="l" t="t" r="r" b="b"/>
              <a:pathLst>
                <a:path w="26035" h="55879">
                  <a:moveTo>
                    <a:pt x="25539" y="32359"/>
                  </a:moveTo>
                  <a:lnTo>
                    <a:pt x="25539" y="42265"/>
                  </a:lnTo>
                  <a:lnTo>
                    <a:pt x="19786" y="50355"/>
                  </a:lnTo>
                  <a:lnTo>
                    <a:pt x="12763" y="50355"/>
                  </a:lnTo>
                  <a:lnTo>
                    <a:pt x="5753" y="50355"/>
                  </a:lnTo>
                  <a:lnTo>
                    <a:pt x="0" y="42265"/>
                  </a:lnTo>
                  <a:lnTo>
                    <a:pt x="0" y="32359"/>
                  </a:lnTo>
                  <a:lnTo>
                    <a:pt x="0" y="22644"/>
                  </a:lnTo>
                  <a:lnTo>
                    <a:pt x="0" y="12738"/>
                  </a:lnTo>
                  <a:lnTo>
                    <a:pt x="5753" y="4635"/>
                  </a:lnTo>
                  <a:lnTo>
                    <a:pt x="12763" y="4635"/>
                  </a:lnTo>
                  <a:lnTo>
                    <a:pt x="19786" y="4635"/>
                  </a:lnTo>
                  <a:lnTo>
                    <a:pt x="25539" y="12738"/>
                  </a:lnTo>
                  <a:lnTo>
                    <a:pt x="25539" y="22644"/>
                  </a:lnTo>
                  <a:lnTo>
                    <a:pt x="25539" y="32359"/>
                  </a:lnTo>
                  <a:close/>
                </a:path>
                <a:path w="26035" h="55879">
                  <a:moveTo>
                    <a:pt x="18948" y="55270"/>
                  </a:moveTo>
                  <a:lnTo>
                    <a:pt x="6578" y="55270"/>
                  </a:lnTo>
                  <a:lnTo>
                    <a:pt x="6578" y="0"/>
                  </a:lnTo>
                  <a:lnTo>
                    <a:pt x="18948" y="0"/>
                  </a:lnTo>
                  <a:lnTo>
                    <a:pt x="18948" y="55270"/>
                  </a:lnTo>
                  <a:close/>
                </a:path>
                <a:path w="26035" h="55879">
                  <a:moveTo>
                    <a:pt x="6578" y="13512"/>
                  </a:moveTo>
                  <a:lnTo>
                    <a:pt x="18948" y="13512"/>
                  </a:lnTo>
                </a:path>
                <a:path w="26035" h="55879">
                  <a:moveTo>
                    <a:pt x="6578" y="41910"/>
                  </a:moveTo>
                  <a:lnTo>
                    <a:pt x="18948" y="419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" name="object 1047"/>
            <p:cNvSpPr/>
            <p:nvPr/>
          </p:nvSpPr>
          <p:spPr>
            <a:xfrm>
              <a:off x="5460466" y="5637580"/>
              <a:ext cx="16510" cy="57785"/>
            </a:xfrm>
            <a:custGeom>
              <a:avLst/>
              <a:gdLst/>
              <a:ahLst/>
              <a:cxnLst/>
              <a:rect l="l" t="t" r="r" b="b"/>
              <a:pathLst>
                <a:path w="16510" h="57785">
                  <a:moveTo>
                    <a:pt x="12623" y="4406"/>
                  </a:moveTo>
                  <a:lnTo>
                    <a:pt x="12623" y="6832"/>
                  </a:lnTo>
                  <a:lnTo>
                    <a:pt x="10667" y="8801"/>
                  </a:lnTo>
                  <a:lnTo>
                    <a:pt x="8229" y="8801"/>
                  </a:lnTo>
                  <a:lnTo>
                    <a:pt x="5816" y="8801"/>
                  </a:lnTo>
                  <a:lnTo>
                    <a:pt x="3860" y="6832"/>
                  </a:lnTo>
                  <a:lnTo>
                    <a:pt x="3860" y="4406"/>
                  </a:lnTo>
                  <a:lnTo>
                    <a:pt x="3860" y="1981"/>
                  </a:lnTo>
                  <a:lnTo>
                    <a:pt x="5816" y="0"/>
                  </a:lnTo>
                  <a:lnTo>
                    <a:pt x="8229" y="0"/>
                  </a:lnTo>
                  <a:lnTo>
                    <a:pt x="10667" y="0"/>
                  </a:lnTo>
                  <a:lnTo>
                    <a:pt x="12623" y="1981"/>
                  </a:lnTo>
                  <a:lnTo>
                    <a:pt x="12623" y="4406"/>
                  </a:lnTo>
                  <a:close/>
                </a:path>
                <a:path w="16510" h="57785">
                  <a:moveTo>
                    <a:pt x="12623" y="52959"/>
                  </a:moveTo>
                  <a:lnTo>
                    <a:pt x="12623" y="55384"/>
                  </a:lnTo>
                  <a:lnTo>
                    <a:pt x="10667" y="57353"/>
                  </a:lnTo>
                  <a:lnTo>
                    <a:pt x="8229" y="57353"/>
                  </a:lnTo>
                  <a:lnTo>
                    <a:pt x="5816" y="57353"/>
                  </a:lnTo>
                  <a:lnTo>
                    <a:pt x="3860" y="55384"/>
                  </a:lnTo>
                  <a:lnTo>
                    <a:pt x="3860" y="52959"/>
                  </a:lnTo>
                  <a:lnTo>
                    <a:pt x="3860" y="50533"/>
                  </a:lnTo>
                  <a:lnTo>
                    <a:pt x="5816" y="48564"/>
                  </a:lnTo>
                  <a:lnTo>
                    <a:pt x="8229" y="48564"/>
                  </a:lnTo>
                  <a:lnTo>
                    <a:pt x="10667" y="48564"/>
                  </a:lnTo>
                  <a:lnTo>
                    <a:pt x="12623" y="50533"/>
                  </a:lnTo>
                  <a:lnTo>
                    <a:pt x="12623" y="52959"/>
                  </a:lnTo>
                  <a:close/>
                </a:path>
                <a:path w="16510" h="57785">
                  <a:moveTo>
                    <a:pt x="16154" y="28346"/>
                  </a:moveTo>
                  <a:lnTo>
                    <a:pt x="16154" y="19316"/>
                  </a:lnTo>
                  <a:lnTo>
                    <a:pt x="16154" y="14350"/>
                  </a:lnTo>
                  <a:lnTo>
                    <a:pt x="12522" y="10934"/>
                  </a:lnTo>
                  <a:lnTo>
                    <a:pt x="8089" y="11722"/>
                  </a:lnTo>
                  <a:lnTo>
                    <a:pt x="3632" y="12522"/>
                  </a:lnTo>
                  <a:lnTo>
                    <a:pt x="0" y="16586"/>
                  </a:lnTo>
                  <a:lnTo>
                    <a:pt x="0" y="20764"/>
                  </a:lnTo>
                  <a:lnTo>
                    <a:pt x="0" y="35940"/>
                  </a:lnTo>
                  <a:lnTo>
                    <a:pt x="0" y="40132"/>
                  </a:lnTo>
                  <a:lnTo>
                    <a:pt x="3632" y="44183"/>
                  </a:lnTo>
                  <a:lnTo>
                    <a:pt x="8089" y="44983"/>
                  </a:lnTo>
                  <a:lnTo>
                    <a:pt x="12522" y="45770"/>
                  </a:lnTo>
                  <a:lnTo>
                    <a:pt x="16154" y="42354"/>
                  </a:lnTo>
                  <a:lnTo>
                    <a:pt x="16154" y="37388"/>
                  </a:lnTo>
                  <a:lnTo>
                    <a:pt x="16154" y="2834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48" name="object 1048"/>
          <p:cNvGrpSpPr/>
          <p:nvPr/>
        </p:nvGrpSpPr>
        <p:grpSpPr>
          <a:xfrm>
            <a:off x="10453611" y="6889698"/>
            <a:ext cx="99060" cy="229870"/>
            <a:chOff x="5399011" y="6889698"/>
            <a:chExt cx="99060" cy="229870"/>
          </a:xfrm>
        </p:grpSpPr>
        <p:sp>
          <p:nvSpPr>
            <p:cNvPr id="1049" name="object 1049"/>
            <p:cNvSpPr/>
            <p:nvPr/>
          </p:nvSpPr>
          <p:spPr>
            <a:xfrm>
              <a:off x="5400598" y="6891286"/>
              <a:ext cx="95885" cy="226695"/>
            </a:xfrm>
            <a:custGeom>
              <a:avLst/>
              <a:gdLst/>
              <a:ahLst/>
              <a:cxnLst/>
              <a:rect l="l" t="t" r="r" b="b"/>
              <a:pathLst>
                <a:path w="95885" h="226695">
                  <a:moveTo>
                    <a:pt x="95834" y="0"/>
                  </a:moveTo>
                  <a:lnTo>
                    <a:pt x="0" y="0"/>
                  </a:lnTo>
                  <a:lnTo>
                    <a:pt x="0" y="226656"/>
                  </a:lnTo>
                  <a:lnTo>
                    <a:pt x="95834" y="226656"/>
                  </a:lnTo>
                  <a:lnTo>
                    <a:pt x="958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1050"/>
            <p:cNvSpPr/>
            <p:nvPr/>
          </p:nvSpPr>
          <p:spPr>
            <a:xfrm>
              <a:off x="5400598" y="6891286"/>
              <a:ext cx="95885" cy="226695"/>
            </a:xfrm>
            <a:custGeom>
              <a:avLst/>
              <a:gdLst/>
              <a:ahLst/>
              <a:cxnLst/>
              <a:rect l="l" t="t" r="r" b="b"/>
              <a:pathLst>
                <a:path w="95885" h="226695">
                  <a:moveTo>
                    <a:pt x="95834" y="226656"/>
                  </a:moveTo>
                  <a:lnTo>
                    <a:pt x="0" y="226656"/>
                  </a:lnTo>
                  <a:lnTo>
                    <a:pt x="0" y="0"/>
                  </a:lnTo>
                  <a:lnTo>
                    <a:pt x="95834" y="0"/>
                  </a:lnTo>
                  <a:lnTo>
                    <a:pt x="95834" y="2266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1051"/>
            <p:cNvSpPr/>
            <p:nvPr/>
          </p:nvSpPr>
          <p:spPr>
            <a:xfrm>
              <a:off x="5419483" y="70275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02" y="0"/>
                  </a:moveTo>
                  <a:lnTo>
                    <a:pt x="2108" y="0"/>
                  </a:lnTo>
                  <a:lnTo>
                    <a:pt x="0" y="2095"/>
                  </a:lnTo>
                  <a:lnTo>
                    <a:pt x="0" y="7429"/>
                  </a:lnTo>
                  <a:lnTo>
                    <a:pt x="2108" y="9525"/>
                  </a:lnTo>
                  <a:lnTo>
                    <a:pt x="7302" y="9525"/>
                  </a:lnTo>
                  <a:lnTo>
                    <a:pt x="9398" y="7429"/>
                  </a:lnTo>
                  <a:lnTo>
                    <a:pt x="9398" y="4800"/>
                  </a:lnTo>
                  <a:lnTo>
                    <a:pt x="9398" y="2095"/>
                  </a:lnTo>
                  <a:lnTo>
                    <a:pt x="730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1052"/>
            <p:cNvSpPr/>
            <p:nvPr/>
          </p:nvSpPr>
          <p:spPr>
            <a:xfrm>
              <a:off x="5419483" y="702753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98" y="4800"/>
                  </a:moveTo>
                  <a:lnTo>
                    <a:pt x="9398" y="2095"/>
                  </a:lnTo>
                  <a:lnTo>
                    <a:pt x="7302" y="0"/>
                  </a:lnTo>
                  <a:lnTo>
                    <a:pt x="4724" y="0"/>
                  </a:lnTo>
                  <a:lnTo>
                    <a:pt x="2108" y="0"/>
                  </a:lnTo>
                  <a:lnTo>
                    <a:pt x="0" y="2095"/>
                  </a:lnTo>
                  <a:lnTo>
                    <a:pt x="0" y="4800"/>
                  </a:lnTo>
                  <a:lnTo>
                    <a:pt x="0" y="7429"/>
                  </a:lnTo>
                  <a:lnTo>
                    <a:pt x="2108" y="9525"/>
                  </a:lnTo>
                  <a:lnTo>
                    <a:pt x="4724" y="9525"/>
                  </a:lnTo>
                  <a:lnTo>
                    <a:pt x="7302" y="9525"/>
                  </a:lnTo>
                  <a:lnTo>
                    <a:pt x="9398" y="7429"/>
                  </a:lnTo>
                  <a:lnTo>
                    <a:pt x="9398" y="480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1053"/>
            <p:cNvSpPr/>
            <p:nvPr/>
          </p:nvSpPr>
          <p:spPr>
            <a:xfrm>
              <a:off x="5405818" y="696880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092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092" y="5105"/>
                  </a:lnTo>
                  <a:lnTo>
                    <a:pt x="509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1054"/>
            <p:cNvSpPr/>
            <p:nvPr/>
          </p:nvSpPr>
          <p:spPr>
            <a:xfrm>
              <a:off x="5405818" y="696880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0"/>
                  </a:moveTo>
                  <a:lnTo>
                    <a:pt x="5092" y="0"/>
                  </a:lnTo>
                  <a:lnTo>
                    <a:pt x="5092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1055"/>
            <p:cNvSpPr/>
            <p:nvPr/>
          </p:nvSpPr>
          <p:spPr>
            <a:xfrm>
              <a:off x="5405818" y="69768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092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092" y="5105"/>
                  </a:lnTo>
                  <a:lnTo>
                    <a:pt x="509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1056"/>
            <p:cNvSpPr/>
            <p:nvPr/>
          </p:nvSpPr>
          <p:spPr>
            <a:xfrm>
              <a:off x="5405818" y="69768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0"/>
                  </a:moveTo>
                  <a:lnTo>
                    <a:pt x="5092" y="0"/>
                  </a:lnTo>
                  <a:lnTo>
                    <a:pt x="5092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1057"/>
            <p:cNvSpPr/>
            <p:nvPr/>
          </p:nvSpPr>
          <p:spPr>
            <a:xfrm>
              <a:off x="5405818" y="69848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092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092" y="5105"/>
                  </a:lnTo>
                  <a:lnTo>
                    <a:pt x="509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1058"/>
            <p:cNvSpPr/>
            <p:nvPr/>
          </p:nvSpPr>
          <p:spPr>
            <a:xfrm>
              <a:off x="5405818" y="69848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0"/>
                  </a:moveTo>
                  <a:lnTo>
                    <a:pt x="5092" y="0"/>
                  </a:lnTo>
                  <a:lnTo>
                    <a:pt x="5092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1059"/>
            <p:cNvSpPr/>
            <p:nvPr/>
          </p:nvSpPr>
          <p:spPr>
            <a:xfrm>
              <a:off x="5404167" y="7061834"/>
              <a:ext cx="43815" cy="15875"/>
            </a:xfrm>
            <a:custGeom>
              <a:avLst/>
              <a:gdLst/>
              <a:ahLst/>
              <a:cxnLst/>
              <a:rect l="l" t="t" r="r" b="b"/>
              <a:pathLst>
                <a:path w="43814" h="15875">
                  <a:moveTo>
                    <a:pt x="43319" y="0"/>
                  </a:moveTo>
                  <a:lnTo>
                    <a:pt x="0" y="0"/>
                  </a:lnTo>
                  <a:lnTo>
                    <a:pt x="0" y="15544"/>
                  </a:lnTo>
                  <a:lnTo>
                    <a:pt x="43319" y="15544"/>
                  </a:lnTo>
                  <a:lnTo>
                    <a:pt x="43319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1060"/>
            <p:cNvSpPr/>
            <p:nvPr/>
          </p:nvSpPr>
          <p:spPr>
            <a:xfrm>
              <a:off x="5404167" y="7061834"/>
              <a:ext cx="43815" cy="15875"/>
            </a:xfrm>
            <a:custGeom>
              <a:avLst/>
              <a:gdLst/>
              <a:ahLst/>
              <a:cxnLst/>
              <a:rect l="l" t="t" r="r" b="b"/>
              <a:pathLst>
                <a:path w="43814" h="15875">
                  <a:moveTo>
                    <a:pt x="43319" y="15544"/>
                  </a:moveTo>
                  <a:lnTo>
                    <a:pt x="0" y="15544"/>
                  </a:lnTo>
                  <a:lnTo>
                    <a:pt x="0" y="0"/>
                  </a:lnTo>
                  <a:lnTo>
                    <a:pt x="43319" y="0"/>
                  </a:lnTo>
                </a:path>
                <a:path w="43814" h="15875">
                  <a:moveTo>
                    <a:pt x="43319" y="15176"/>
                  </a:moveTo>
                  <a:lnTo>
                    <a:pt x="43319" y="15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1061"/>
            <p:cNvSpPr/>
            <p:nvPr/>
          </p:nvSpPr>
          <p:spPr>
            <a:xfrm>
              <a:off x="5496432" y="6911834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h="201929">
                  <a:moveTo>
                    <a:pt x="0" y="0"/>
                  </a:moveTo>
                  <a:lnTo>
                    <a:pt x="0" y="20180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1062"/>
            <p:cNvSpPr/>
            <p:nvPr/>
          </p:nvSpPr>
          <p:spPr>
            <a:xfrm>
              <a:off x="5496432" y="6911834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h="201929">
                  <a:moveTo>
                    <a:pt x="0" y="20180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1063"/>
            <p:cNvSpPr/>
            <p:nvPr/>
          </p:nvSpPr>
          <p:spPr>
            <a:xfrm>
              <a:off x="5404357" y="6935710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46" y="0"/>
                  </a:moveTo>
                  <a:lnTo>
                    <a:pt x="0" y="0"/>
                  </a:lnTo>
                  <a:lnTo>
                    <a:pt x="0" y="4432"/>
                  </a:lnTo>
                  <a:lnTo>
                    <a:pt x="88646" y="4432"/>
                  </a:lnTo>
                  <a:lnTo>
                    <a:pt x="8864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1064"/>
            <p:cNvSpPr/>
            <p:nvPr/>
          </p:nvSpPr>
          <p:spPr>
            <a:xfrm>
              <a:off x="5404357" y="6935710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45" y="4432"/>
                  </a:moveTo>
                  <a:lnTo>
                    <a:pt x="0" y="4432"/>
                  </a:lnTo>
                  <a:lnTo>
                    <a:pt x="0" y="0"/>
                  </a:lnTo>
                  <a:lnTo>
                    <a:pt x="88645" y="0"/>
                  </a:lnTo>
                  <a:lnTo>
                    <a:pt x="88645" y="443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1065"/>
            <p:cNvSpPr/>
            <p:nvPr/>
          </p:nvSpPr>
          <p:spPr>
            <a:xfrm>
              <a:off x="5449976" y="693571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43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1066"/>
            <p:cNvSpPr/>
            <p:nvPr/>
          </p:nvSpPr>
          <p:spPr>
            <a:xfrm>
              <a:off x="5449976" y="693571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216"/>
                  </a:moveTo>
                  <a:lnTo>
                    <a:pt x="1587" y="2216"/>
                  </a:lnTo>
                </a:path>
              </a:pathLst>
            </a:custGeom>
            <a:ln w="443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1067"/>
            <p:cNvSpPr/>
            <p:nvPr/>
          </p:nvSpPr>
          <p:spPr>
            <a:xfrm>
              <a:off x="5401157" y="6940143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1068"/>
            <p:cNvSpPr/>
            <p:nvPr/>
          </p:nvSpPr>
          <p:spPr>
            <a:xfrm>
              <a:off x="5401157" y="6940143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1069"/>
            <p:cNvSpPr/>
            <p:nvPr/>
          </p:nvSpPr>
          <p:spPr>
            <a:xfrm>
              <a:off x="5403938" y="7084999"/>
              <a:ext cx="88900" cy="5080"/>
            </a:xfrm>
            <a:custGeom>
              <a:avLst/>
              <a:gdLst/>
              <a:ahLst/>
              <a:cxnLst/>
              <a:rect l="l" t="t" r="r" b="b"/>
              <a:pathLst>
                <a:path w="88900" h="5079">
                  <a:moveTo>
                    <a:pt x="88658" y="0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88658" y="4457"/>
                  </a:lnTo>
                  <a:lnTo>
                    <a:pt x="886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1070"/>
            <p:cNvSpPr/>
            <p:nvPr/>
          </p:nvSpPr>
          <p:spPr>
            <a:xfrm>
              <a:off x="5403938" y="7084999"/>
              <a:ext cx="88900" cy="5080"/>
            </a:xfrm>
            <a:custGeom>
              <a:avLst/>
              <a:gdLst/>
              <a:ahLst/>
              <a:cxnLst/>
              <a:rect l="l" t="t" r="r" b="b"/>
              <a:pathLst>
                <a:path w="88900" h="5079">
                  <a:moveTo>
                    <a:pt x="0" y="0"/>
                  </a:moveTo>
                  <a:lnTo>
                    <a:pt x="88658" y="0"/>
                  </a:lnTo>
                  <a:lnTo>
                    <a:pt x="88658" y="4457"/>
                  </a:lnTo>
                  <a:lnTo>
                    <a:pt x="0" y="445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1071"/>
            <p:cNvSpPr/>
            <p:nvPr/>
          </p:nvSpPr>
          <p:spPr>
            <a:xfrm>
              <a:off x="5446966" y="708499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5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1072"/>
            <p:cNvSpPr/>
            <p:nvPr/>
          </p:nvSpPr>
          <p:spPr>
            <a:xfrm>
              <a:off x="5446966" y="708499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228"/>
                  </a:moveTo>
                  <a:lnTo>
                    <a:pt x="1587" y="2228"/>
                  </a:lnTo>
                </a:path>
              </a:pathLst>
            </a:custGeom>
            <a:ln w="445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1073"/>
            <p:cNvSpPr/>
            <p:nvPr/>
          </p:nvSpPr>
          <p:spPr>
            <a:xfrm>
              <a:off x="5399544" y="7084999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1074"/>
            <p:cNvSpPr/>
            <p:nvPr/>
          </p:nvSpPr>
          <p:spPr>
            <a:xfrm>
              <a:off x="5399544" y="7084999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0" y="0"/>
                  </a:moveTo>
                  <a:lnTo>
                    <a:pt x="962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1075"/>
            <p:cNvSpPr/>
            <p:nvPr/>
          </p:nvSpPr>
          <p:spPr>
            <a:xfrm>
              <a:off x="5481065" y="68959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20" y="0"/>
                  </a:moveTo>
                  <a:lnTo>
                    <a:pt x="2705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9220" y="11887"/>
                  </a:lnTo>
                  <a:lnTo>
                    <a:pt x="11899" y="9131"/>
                  </a:lnTo>
                  <a:lnTo>
                    <a:pt x="11899" y="5918"/>
                  </a:lnTo>
                  <a:lnTo>
                    <a:pt x="11899" y="2692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1076"/>
            <p:cNvSpPr/>
            <p:nvPr/>
          </p:nvSpPr>
          <p:spPr>
            <a:xfrm>
              <a:off x="5481065" y="68959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99" y="5918"/>
                  </a:moveTo>
                  <a:lnTo>
                    <a:pt x="11899" y="2692"/>
                  </a:lnTo>
                  <a:lnTo>
                    <a:pt x="9220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5943" y="11887"/>
                  </a:lnTo>
                  <a:lnTo>
                    <a:pt x="9220" y="11887"/>
                  </a:lnTo>
                  <a:lnTo>
                    <a:pt x="11899" y="9131"/>
                  </a:lnTo>
                  <a:lnTo>
                    <a:pt x="11899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1077"/>
            <p:cNvSpPr/>
            <p:nvPr/>
          </p:nvSpPr>
          <p:spPr>
            <a:xfrm>
              <a:off x="5419508" y="68959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16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16" y="11899"/>
                  </a:lnTo>
                  <a:lnTo>
                    <a:pt x="9207" y="11899"/>
                  </a:lnTo>
                  <a:lnTo>
                    <a:pt x="11887" y="9131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1078"/>
            <p:cNvSpPr/>
            <p:nvPr/>
          </p:nvSpPr>
          <p:spPr>
            <a:xfrm>
              <a:off x="5419508" y="68959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18"/>
                  </a:moveTo>
                  <a:lnTo>
                    <a:pt x="11887" y="2692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16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16" y="11899"/>
                  </a:lnTo>
                  <a:lnTo>
                    <a:pt x="5981" y="11899"/>
                  </a:lnTo>
                  <a:lnTo>
                    <a:pt x="9207" y="11899"/>
                  </a:lnTo>
                  <a:lnTo>
                    <a:pt x="11887" y="9131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1079"/>
            <p:cNvSpPr/>
            <p:nvPr/>
          </p:nvSpPr>
          <p:spPr>
            <a:xfrm>
              <a:off x="5404091" y="689597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54" y="0"/>
                  </a:lnTo>
                  <a:lnTo>
                    <a:pt x="0" y="2679"/>
                  </a:lnTo>
                  <a:lnTo>
                    <a:pt x="0" y="9093"/>
                  </a:lnTo>
                  <a:lnTo>
                    <a:pt x="2654" y="11810"/>
                  </a:lnTo>
                  <a:lnTo>
                    <a:pt x="9207" y="11810"/>
                  </a:lnTo>
                  <a:lnTo>
                    <a:pt x="11887" y="9093"/>
                  </a:lnTo>
                  <a:lnTo>
                    <a:pt x="11887" y="5880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1080"/>
            <p:cNvSpPr/>
            <p:nvPr/>
          </p:nvSpPr>
          <p:spPr>
            <a:xfrm>
              <a:off x="5404091" y="689597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880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54" y="0"/>
                  </a:lnTo>
                  <a:lnTo>
                    <a:pt x="0" y="2679"/>
                  </a:lnTo>
                  <a:lnTo>
                    <a:pt x="0" y="5880"/>
                  </a:lnTo>
                  <a:lnTo>
                    <a:pt x="0" y="9093"/>
                  </a:lnTo>
                  <a:lnTo>
                    <a:pt x="2654" y="11810"/>
                  </a:lnTo>
                  <a:lnTo>
                    <a:pt x="5867" y="11810"/>
                  </a:lnTo>
                  <a:lnTo>
                    <a:pt x="9207" y="11810"/>
                  </a:lnTo>
                  <a:lnTo>
                    <a:pt x="11887" y="9093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1081"/>
            <p:cNvSpPr/>
            <p:nvPr/>
          </p:nvSpPr>
          <p:spPr>
            <a:xfrm>
              <a:off x="5465724" y="68958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565" y="0"/>
                  </a:lnTo>
                  <a:lnTo>
                    <a:pt x="0" y="2717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17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1082"/>
            <p:cNvSpPr/>
            <p:nvPr/>
          </p:nvSpPr>
          <p:spPr>
            <a:xfrm>
              <a:off x="5465724" y="68958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56"/>
                  </a:moveTo>
                  <a:lnTo>
                    <a:pt x="11887" y="2717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565" y="0"/>
                  </a:lnTo>
                  <a:lnTo>
                    <a:pt x="0" y="2717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1083"/>
            <p:cNvSpPr/>
            <p:nvPr/>
          </p:nvSpPr>
          <p:spPr>
            <a:xfrm>
              <a:off x="5450204" y="68959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359" y="0"/>
                  </a:moveTo>
                  <a:lnTo>
                    <a:pt x="2705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9359" y="11887"/>
                  </a:lnTo>
                  <a:lnTo>
                    <a:pt x="11912" y="9131"/>
                  </a:lnTo>
                  <a:lnTo>
                    <a:pt x="11912" y="5918"/>
                  </a:lnTo>
                  <a:lnTo>
                    <a:pt x="11912" y="2692"/>
                  </a:lnTo>
                  <a:lnTo>
                    <a:pt x="935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1084"/>
            <p:cNvSpPr/>
            <p:nvPr/>
          </p:nvSpPr>
          <p:spPr>
            <a:xfrm>
              <a:off x="5450204" y="68959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912" y="5918"/>
                  </a:moveTo>
                  <a:lnTo>
                    <a:pt x="11912" y="2692"/>
                  </a:lnTo>
                  <a:lnTo>
                    <a:pt x="9359" y="0"/>
                  </a:lnTo>
                  <a:lnTo>
                    <a:pt x="5994" y="0"/>
                  </a:lnTo>
                  <a:lnTo>
                    <a:pt x="2705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5994" y="11887"/>
                  </a:lnTo>
                  <a:lnTo>
                    <a:pt x="9359" y="11887"/>
                  </a:lnTo>
                  <a:lnTo>
                    <a:pt x="11912" y="9131"/>
                  </a:lnTo>
                  <a:lnTo>
                    <a:pt x="11912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1085"/>
            <p:cNvSpPr/>
            <p:nvPr/>
          </p:nvSpPr>
          <p:spPr>
            <a:xfrm>
              <a:off x="5434863" y="68958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705" y="0"/>
                  </a:lnTo>
                  <a:lnTo>
                    <a:pt x="0" y="2717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9194" y="11963"/>
                  </a:lnTo>
                  <a:lnTo>
                    <a:pt x="11899" y="9194"/>
                  </a:lnTo>
                  <a:lnTo>
                    <a:pt x="11899" y="5956"/>
                  </a:lnTo>
                  <a:lnTo>
                    <a:pt x="11899" y="2717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1086"/>
            <p:cNvSpPr/>
            <p:nvPr/>
          </p:nvSpPr>
          <p:spPr>
            <a:xfrm>
              <a:off x="5434863" y="68958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99" y="5956"/>
                  </a:moveTo>
                  <a:lnTo>
                    <a:pt x="11899" y="2717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17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99" y="9194"/>
                  </a:lnTo>
                  <a:lnTo>
                    <a:pt x="11899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" name="object 1087"/>
            <p:cNvSpPr/>
            <p:nvPr/>
          </p:nvSpPr>
          <p:spPr>
            <a:xfrm>
              <a:off x="5481065" y="70926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20" y="0"/>
                  </a:moveTo>
                  <a:lnTo>
                    <a:pt x="2705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9220" y="11887"/>
                  </a:lnTo>
                  <a:lnTo>
                    <a:pt x="11899" y="9131"/>
                  </a:lnTo>
                  <a:lnTo>
                    <a:pt x="11899" y="5905"/>
                  </a:lnTo>
                  <a:lnTo>
                    <a:pt x="11899" y="2679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" name="object 1088"/>
            <p:cNvSpPr/>
            <p:nvPr/>
          </p:nvSpPr>
          <p:spPr>
            <a:xfrm>
              <a:off x="5481065" y="70926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99" y="5905"/>
                  </a:moveTo>
                  <a:lnTo>
                    <a:pt x="11899" y="2679"/>
                  </a:lnTo>
                  <a:lnTo>
                    <a:pt x="9220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5943" y="11887"/>
                  </a:lnTo>
                  <a:lnTo>
                    <a:pt x="9220" y="11887"/>
                  </a:lnTo>
                  <a:lnTo>
                    <a:pt x="11899" y="9131"/>
                  </a:lnTo>
                  <a:lnTo>
                    <a:pt x="11899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1089"/>
            <p:cNvSpPr/>
            <p:nvPr/>
          </p:nvSpPr>
          <p:spPr>
            <a:xfrm>
              <a:off x="5419508" y="70926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16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16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1090"/>
            <p:cNvSpPr/>
            <p:nvPr/>
          </p:nvSpPr>
          <p:spPr>
            <a:xfrm>
              <a:off x="5419508" y="70926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05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16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16" y="11887"/>
                  </a:lnTo>
                  <a:lnTo>
                    <a:pt x="5981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1091"/>
            <p:cNvSpPr/>
            <p:nvPr/>
          </p:nvSpPr>
          <p:spPr>
            <a:xfrm>
              <a:off x="5404091" y="709265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54" y="0"/>
                  </a:lnTo>
                  <a:lnTo>
                    <a:pt x="0" y="2667"/>
                  </a:lnTo>
                  <a:lnTo>
                    <a:pt x="0" y="9093"/>
                  </a:lnTo>
                  <a:lnTo>
                    <a:pt x="2654" y="11823"/>
                  </a:lnTo>
                  <a:lnTo>
                    <a:pt x="9207" y="11823"/>
                  </a:lnTo>
                  <a:lnTo>
                    <a:pt x="11887" y="9093"/>
                  </a:lnTo>
                  <a:lnTo>
                    <a:pt x="11887" y="5880"/>
                  </a:lnTo>
                  <a:lnTo>
                    <a:pt x="11887" y="2667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1092"/>
            <p:cNvSpPr/>
            <p:nvPr/>
          </p:nvSpPr>
          <p:spPr>
            <a:xfrm>
              <a:off x="5404091" y="709265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880"/>
                  </a:moveTo>
                  <a:lnTo>
                    <a:pt x="11887" y="2667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54" y="0"/>
                  </a:lnTo>
                  <a:lnTo>
                    <a:pt x="0" y="2667"/>
                  </a:lnTo>
                  <a:lnTo>
                    <a:pt x="0" y="5880"/>
                  </a:lnTo>
                  <a:lnTo>
                    <a:pt x="0" y="9093"/>
                  </a:lnTo>
                  <a:lnTo>
                    <a:pt x="2654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93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1093"/>
            <p:cNvSpPr/>
            <p:nvPr/>
          </p:nvSpPr>
          <p:spPr>
            <a:xfrm>
              <a:off x="5465724" y="709258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565" y="0"/>
                  </a:lnTo>
                  <a:lnTo>
                    <a:pt x="0" y="2717"/>
                  </a:lnTo>
                  <a:lnTo>
                    <a:pt x="0" y="9207"/>
                  </a:lnTo>
                  <a:lnTo>
                    <a:pt x="2565" y="11976"/>
                  </a:lnTo>
                  <a:lnTo>
                    <a:pt x="9194" y="11976"/>
                  </a:lnTo>
                  <a:lnTo>
                    <a:pt x="11887" y="9207"/>
                  </a:lnTo>
                  <a:lnTo>
                    <a:pt x="11887" y="5956"/>
                  </a:lnTo>
                  <a:lnTo>
                    <a:pt x="11887" y="2717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1094"/>
            <p:cNvSpPr/>
            <p:nvPr/>
          </p:nvSpPr>
          <p:spPr>
            <a:xfrm>
              <a:off x="5465724" y="709258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56"/>
                  </a:moveTo>
                  <a:lnTo>
                    <a:pt x="11887" y="2717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565" y="0"/>
                  </a:lnTo>
                  <a:lnTo>
                    <a:pt x="0" y="2717"/>
                  </a:lnTo>
                  <a:lnTo>
                    <a:pt x="0" y="5956"/>
                  </a:lnTo>
                  <a:lnTo>
                    <a:pt x="0" y="9207"/>
                  </a:lnTo>
                  <a:lnTo>
                    <a:pt x="2565" y="11976"/>
                  </a:lnTo>
                  <a:lnTo>
                    <a:pt x="5943" y="11976"/>
                  </a:lnTo>
                  <a:lnTo>
                    <a:pt x="9194" y="11976"/>
                  </a:lnTo>
                  <a:lnTo>
                    <a:pt x="11887" y="9207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1095"/>
            <p:cNvSpPr/>
            <p:nvPr/>
          </p:nvSpPr>
          <p:spPr>
            <a:xfrm>
              <a:off x="5450204" y="70926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359" y="0"/>
                  </a:moveTo>
                  <a:lnTo>
                    <a:pt x="2705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9359" y="11887"/>
                  </a:lnTo>
                  <a:lnTo>
                    <a:pt x="11912" y="9131"/>
                  </a:lnTo>
                  <a:lnTo>
                    <a:pt x="11912" y="5905"/>
                  </a:lnTo>
                  <a:lnTo>
                    <a:pt x="11912" y="2679"/>
                  </a:lnTo>
                  <a:lnTo>
                    <a:pt x="935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1096"/>
            <p:cNvSpPr/>
            <p:nvPr/>
          </p:nvSpPr>
          <p:spPr>
            <a:xfrm>
              <a:off x="5450204" y="70926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912" y="5905"/>
                  </a:moveTo>
                  <a:lnTo>
                    <a:pt x="11912" y="2679"/>
                  </a:lnTo>
                  <a:lnTo>
                    <a:pt x="9359" y="0"/>
                  </a:lnTo>
                  <a:lnTo>
                    <a:pt x="5994" y="0"/>
                  </a:lnTo>
                  <a:lnTo>
                    <a:pt x="2705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5994" y="11887"/>
                  </a:lnTo>
                  <a:lnTo>
                    <a:pt x="9359" y="11887"/>
                  </a:lnTo>
                  <a:lnTo>
                    <a:pt x="11912" y="9131"/>
                  </a:lnTo>
                  <a:lnTo>
                    <a:pt x="11912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" name="object 1097"/>
            <p:cNvSpPr/>
            <p:nvPr/>
          </p:nvSpPr>
          <p:spPr>
            <a:xfrm>
              <a:off x="5434863" y="709258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705" y="0"/>
                  </a:lnTo>
                  <a:lnTo>
                    <a:pt x="0" y="2717"/>
                  </a:lnTo>
                  <a:lnTo>
                    <a:pt x="0" y="9207"/>
                  </a:lnTo>
                  <a:lnTo>
                    <a:pt x="2705" y="11976"/>
                  </a:lnTo>
                  <a:lnTo>
                    <a:pt x="9194" y="11976"/>
                  </a:lnTo>
                  <a:lnTo>
                    <a:pt x="11899" y="9207"/>
                  </a:lnTo>
                  <a:lnTo>
                    <a:pt x="11899" y="5956"/>
                  </a:lnTo>
                  <a:lnTo>
                    <a:pt x="11899" y="2717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1098"/>
            <p:cNvSpPr/>
            <p:nvPr/>
          </p:nvSpPr>
          <p:spPr>
            <a:xfrm>
              <a:off x="5434863" y="7092581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99" y="5956"/>
                  </a:moveTo>
                  <a:lnTo>
                    <a:pt x="11899" y="2717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17"/>
                  </a:lnTo>
                  <a:lnTo>
                    <a:pt x="0" y="5956"/>
                  </a:lnTo>
                  <a:lnTo>
                    <a:pt x="0" y="9207"/>
                  </a:lnTo>
                  <a:lnTo>
                    <a:pt x="2705" y="11976"/>
                  </a:lnTo>
                  <a:lnTo>
                    <a:pt x="5943" y="11976"/>
                  </a:lnTo>
                  <a:lnTo>
                    <a:pt x="9194" y="11976"/>
                  </a:lnTo>
                  <a:lnTo>
                    <a:pt x="11899" y="9207"/>
                  </a:lnTo>
                  <a:lnTo>
                    <a:pt x="11899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1099"/>
            <p:cNvSpPr/>
            <p:nvPr/>
          </p:nvSpPr>
          <p:spPr>
            <a:xfrm>
              <a:off x="5481065" y="69212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20" y="0"/>
                  </a:moveTo>
                  <a:lnTo>
                    <a:pt x="2705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9220" y="11887"/>
                  </a:lnTo>
                  <a:lnTo>
                    <a:pt x="11899" y="9131"/>
                  </a:lnTo>
                  <a:lnTo>
                    <a:pt x="11899" y="5918"/>
                  </a:lnTo>
                  <a:lnTo>
                    <a:pt x="11899" y="2692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1100"/>
            <p:cNvSpPr/>
            <p:nvPr/>
          </p:nvSpPr>
          <p:spPr>
            <a:xfrm>
              <a:off x="5481065" y="69212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99" y="5918"/>
                  </a:moveTo>
                  <a:lnTo>
                    <a:pt x="11899" y="2692"/>
                  </a:lnTo>
                  <a:lnTo>
                    <a:pt x="9220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5943" y="11887"/>
                  </a:lnTo>
                  <a:lnTo>
                    <a:pt x="9220" y="11887"/>
                  </a:lnTo>
                  <a:lnTo>
                    <a:pt x="11899" y="9131"/>
                  </a:lnTo>
                  <a:lnTo>
                    <a:pt x="11899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1101"/>
            <p:cNvSpPr/>
            <p:nvPr/>
          </p:nvSpPr>
          <p:spPr>
            <a:xfrm>
              <a:off x="5419508" y="69212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16" y="0"/>
                  </a:lnTo>
                  <a:lnTo>
                    <a:pt x="0" y="2692"/>
                  </a:lnTo>
                  <a:lnTo>
                    <a:pt x="0" y="9143"/>
                  </a:lnTo>
                  <a:lnTo>
                    <a:pt x="2616" y="11887"/>
                  </a:lnTo>
                  <a:lnTo>
                    <a:pt x="9207" y="11887"/>
                  </a:lnTo>
                  <a:lnTo>
                    <a:pt x="11887" y="9143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1102"/>
            <p:cNvSpPr/>
            <p:nvPr/>
          </p:nvSpPr>
          <p:spPr>
            <a:xfrm>
              <a:off x="5419508" y="69212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18"/>
                  </a:moveTo>
                  <a:lnTo>
                    <a:pt x="11887" y="2692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16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43"/>
                  </a:lnTo>
                  <a:lnTo>
                    <a:pt x="2616" y="11887"/>
                  </a:lnTo>
                  <a:lnTo>
                    <a:pt x="5981" y="11887"/>
                  </a:lnTo>
                  <a:lnTo>
                    <a:pt x="9207" y="11887"/>
                  </a:lnTo>
                  <a:lnTo>
                    <a:pt x="11887" y="9143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1103"/>
            <p:cNvSpPr/>
            <p:nvPr/>
          </p:nvSpPr>
          <p:spPr>
            <a:xfrm>
              <a:off x="5404091" y="692125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54" y="0"/>
                  </a:lnTo>
                  <a:lnTo>
                    <a:pt x="0" y="2654"/>
                  </a:lnTo>
                  <a:lnTo>
                    <a:pt x="0" y="9080"/>
                  </a:lnTo>
                  <a:lnTo>
                    <a:pt x="2654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  <a:lnTo>
                    <a:pt x="11887" y="2654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1104"/>
            <p:cNvSpPr/>
            <p:nvPr/>
          </p:nvSpPr>
          <p:spPr>
            <a:xfrm>
              <a:off x="5404091" y="692125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880"/>
                  </a:moveTo>
                  <a:lnTo>
                    <a:pt x="11887" y="2654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54" y="0"/>
                  </a:lnTo>
                  <a:lnTo>
                    <a:pt x="0" y="2654"/>
                  </a:lnTo>
                  <a:lnTo>
                    <a:pt x="0" y="5880"/>
                  </a:lnTo>
                  <a:lnTo>
                    <a:pt x="0" y="9080"/>
                  </a:lnTo>
                  <a:lnTo>
                    <a:pt x="2654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1105"/>
            <p:cNvSpPr/>
            <p:nvPr/>
          </p:nvSpPr>
          <p:spPr>
            <a:xfrm>
              <a:off x="5465724" y="69211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56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565" y="11950"/>
                  </a:lnTo>
                  <a:lnTo>
                    <a:pt x="9194" y="11950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1106"/>
            <p:cNvSpPr/>
            <p:nvPr/>
          </p:nvSpPr>
          <p:spPr>
            <a:xfrm>
              <a:off x="5465724" y="69211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56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565" y="0"/>
                  </a:lnTo>
                  <a:lnTo>
                    <a:pt x="0" y="2705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565" y="11950"/>
                  </a:lnTo>
                  <a:lnTo>
                    <a:pt x="5943" y="11950"/>
                  </a:lnTo>
                  <a:lnTo>
                    <a:pt x="9194" y="11950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" name="object 1107"/>
            <p:cNvSpPr/>
            <p:nvPr/>
          </p:nvSpPr>
          <p:spPr>
            <a:xfrm>
              <a:off x="5450204" y="69212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359" y="0"/>
                  </a:moveTo>
                  <a:lnTo>
                    <a:pt x="2705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9359" y="11887"/>
                  </a:lnTo>
                  <a:lnTo>
                    <a:pt x="11912" y="9131"/>
                  </a:lnTo>
                  <a:lnTo>
                    <a:pt x="11912" y="5918"/>
                  </a:lnTo>
                  <a:lnTo>
                    <a:pt x="11912" y="2692"/>
                  </a:lnTo>
                  <a:lnTo>
                    <a:pt x="935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" name="object 1108"/>
            <p:cNvSpPr/>
            <p:nvPr/>
          </p:nvSpPr>
          <p:spPr>
            <a:xfrm>
              <a:off x="5450204" y="69212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912" y="5918"/>
                  </a:moveTo>
                  <a:lnTo>
                    <a:pt x="11912" y="2692"/>
                  </a:lnTo>
                  <a:lnTo>
                    <a:pt x="9359" y="0"/>
                  </a:lnTo>
                  <a:lnTo>
                    <a:pt x="5994" y="0"/>
                  </a:lnTo>
                  <a:lnTo>
                    <a:pt x="2705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5994" y="11887"/>
                  </a:lnTo>
                  <a:lnTo>
                    <a:pt x="9359" y="11887"/>
                  </a:lnTo>
                  <a:lnTo>
                    <a:pt x="11912" y="9131"/>
                  </a:lnTo>
                  <a:lnTo>
                    <a:pt x="11912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1109"/>
            <p:cNvSpPr/>
            <p:nvPr/>
          </p:nvSpPr>
          <p:spPr>
            <a:xfrm>
              <a:off x="5434863" y="69211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705" y="11950"/>
                  </a:lnTo>
                  <a:lnTo>
                    <a:pt x="9194" y="11950"/>
                  </a:lnTo>
                  <a:lnTo>
                    <a:pt x="11899" y="9194"/>
                  </a:lnTo>
                  <a:lnTo>
                    <a:pt x="11899" y="5956"/>
                  </a:lnTo>
                  <a:lnTo>
                    <a:pt x="11899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" name="object 1110"/>
            <p:cNvSpPr/>
            <p:nvPr/>
          </p:nvSpPr>
          <p:spPr>
            <a:xfrm>
              <a:off x="5434863" y="69211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99" y="5956"/>
                  </a:moveTo>
                  <a:lnTo>
                    <a:pt x="11899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05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705" y="11950"/>
                  </a:lnTo>
                  <a:lnTo>
                    <a:pt x="5943" y="11950"/>
                  </a:lnTo>
                  <a:lnTo>
                    <a:pt x="9194" y="11950"/>
                  </a:lnTo>
                  <a:lnTo>
                    <a:pt x="11899" y="9194"/>
                  </a:lnTo>
                  <a:lnTo>
                    <a:pt x="11899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5400560" y="6914844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9587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" name="object 1112"/>
            <p:cNvSpPr/>
            <p:nvPr/>
          </p:nvSpPr>
          <p:spPr>
            <a:xfrm>
              <a:off x="5400560" y="6914844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0" y="0"/>
                  </a:moveTo>
                  <a:lnTo>
                    <a:pt x="9587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" name="object 1113"/>
            <p:cNvSpPr/>
            <p:nvPr/>
          </p:nvSpPr>
          <p:spPr>
            <a:xfrm>
              <a:off x="5462206" y="6959688"/>
              <a:ext cx="26034" cy="46355"/>
            </a:xfrm>
            <a:custGeom>
              <a:avLst/>
              <a:gdLst/>
              <a:ahLst/>
              <a:cxnLst/>
              <a:rect l="l" t="t" r="r" b="b"/>
              <a:pathLst>
                <a:path w="26035" h="46354">
                  <a:moveTo>
                    <a:pt x="4991" y="0"/>
                  </a:moveTo>
                  <a:lnTo>
                    <a:pt x="0" y="0"/>
                  </a:lnTo>
                  <a:lnTo>
                    <a:pt x="0" y="45732"/>
                  </a:lnTo>
                  <a:lnTo>
                    <a:pt x="4991" y="45732"/>
                  </a:lnTo>
                  <a:lnTo>
                    <a:pt x="4991" y="0"/>
                  </a:lnTo>
                  <a:close/>
                </a:path>
                <a:path w="26035" h="46354">
                  <a:moveTo>
                    <a:pt x="25539" y="0"/>
                  </a:moveTo>
                  <a:lnTo>
                    <a:pt x="20535" y="0"/>
                  </a:lnTo>
                  <a:lnTo>
                    <a:pt x="20535" y="45732"/>
                  </a:lnTo>
                  <a:lnTo>
                    <a:pt x="25539" y="45732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" name="object 1114"/>
            <p:cNvSpPr/>
            <p:nvPr/>
          </p:nvSpPr>
          <p:spPr>
            <a:xfrm>
              <a:off x="5462206" y="6955053"/>
              <a:ext cx="26034" cy="55880"/>
            </a:xfrm>
            <a:custGeom>
              <a:avLst/>
              <a:gdLst/>
              <a:ahLst/>
              <a:cxnLst/>
              <a:rect l="l" t="t" r="r" b="b"/>
              <a:pathLst>
                <a:path w="26035" h="55879">
                  <a:moveTo>
                    <a:pt x="25539" y="32372"/>
                  </a:moveTo>
                  <a:lnTo>
                    <a:pt x="25539" y="42265"/>
                  </a:lnTo>
                  <a:lnTo>
                    <a:pt x="19786" y="50368"/>
                  </a:lnTo>
                  <a:lnTo>
                    <a:pt x="12763" y="50368"/>
                  </a:lnTo>
                  <a:lnTo>
                    <a:pt x="5753" y="50368"/>
                  </a:lnTo>
                  <a:lnTo>
                    <a:pt x="0" y="42265"/>
                  </a:lnTo>
                  <a:lnTo>
                    <a:pt x="0" y="32372"/>
                  </a:lnTo>
                  <a:lnTo>
                    <a:pt x="0" y="22631"/>
                  </a:lnTo>
                  <a:lnTo>
                    <a:pt x="0" y="12738"/>
                  </a:lnTo>
                  <a:lnTo>
                    <a:pt x="5753" y="4635"/>
                  </a:lnTo>
                  <a:lnTo>
                    <a:pt x="12763" y="4635"/>
                  </a:lnTo>
                  <a:lnTo>
                    <a:pt x="19786" y="4635"/>
                  </a:lnTo>
                  <a:lnTo>
                    <a:pt x="25539" y="12738"/>
                  </a:lnTo>
                  <a:lnTo>
                    <a:pt x="25539" y="22631"/>
                  </a:lnTo>
                  <a:lnTo>
                    <a:pt x="25539" y="32372"/>
                  </a:lnTo>
                  <a:close/>
                </a:path>
                <a:path w="26035" h="55879">
                  <a:moveTo>
                    <a:pt x="18948" y="55283"/>
                  </a:moveTo>
                  <a:lnTo>
                    <a:pt x="6578" y="55283"/>
                  </a:lnTo>
                  <a:lnTo>
                    <a:pt x="6578" y="0"/>
                  </a:lnTo>
                  <a:lnTo>
                    <a:pt x="18948" y="0"/>
                  </a:lnTo>
                  <a:lnTo>
                    <a:pt x="18948" y="55283"/>
                  </a:lnTo>
                  <a:close/>
                </a:path>
                <a:path w="26035" h="55879">
                  <a:moveTo>
                    <a:pt x="6578" y="13512"/>
                  </a:moveTo>
                  <a:lnTo>
                    <a:pt x="18948" y="13512"/>
                  </a:lnTo>
                </a:path>
                <a:path w="26035" h="55879">
                  <a:moveTo>
                    <a:pt x="6578" y="41909"/>
                  </a:moveTo>
                  <a:lnTo>
                    <a:pt x="18948" y="419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" name="object 1115"/>
            <p:cNvSpPr/>
            <p:nvPr/>
          </p:nvSpPr>
          <p:spPr>
            <a:xfrm>
              <a:off x="5460466" y="7019111"/>
              <a:ext cx="16510" cy="57785"/>
            </a:xfrm>
            <a:custGeom>
              <a:avLst/>
              <a:gdLst/>
              <a:ahLst/>
              <a:cxnLst/>
              <a:rect l="l" t="t" r="r" b="b"/>
              <a:pathLst>
                <a:path w="16510" h="57784">
                  <a:moveTo>
                    <a:pt x="12623" y="4394"/>
                  </a:moveTo>
                  <a:lnTo>
                    <a:pt x="12623" y="6819"/>
                  </a:lnTo>
                  <a:lnTo>
                    <a:pt x="10667" y="8788"/>
                  </a:lnTo>
                  <a:lnTo>
                    <a:pt x="8229" y="8788"/>
                  </a:lnTo>
                  <a:lnTo>
                    <a:pt x="5816" y="8788"/>
                  </a:lnTo>
                  <a:lnTo>
                    <a:pt x="3860" y="6819"/>
                  </a:lnTo>
                  <a:lnTo>
                    <a:pt x="3860" y="4394"/>
                  </a:lnTo>
                  <a:lnTo>
                    <a:pt x="3860" y="1968"/>
                  </a:lnTo>
                  <a:lnTo>
                    <a:pt x="5816" y="0"/>
                  </a:lnTo>
                  <a:lnTo>
                    <a:pt x="8229" y="0"/>
                  </a:lnTo>
                  <a:lnTo>
                    <a:pt x="10667" y="0"/>
                  </a:lnTo>
                  <a:lnTo>
                    <a:pt x="12623" y="1968"/>
                  </a:lnTo>
                  <a:lnTo>
                    <a:pt x="12623" y="4394"/>
                  </a:lnTo>
                  <a:close/>
                </a:path>
                <a:path w="16510" h="57784">
                  <a:moveTo>
                    <a:pt x="12623" y="52946"/>
                  </a:moveTo>
                  <a:lnTo>
                    <a:pt x="12623" y="55371"/>
                  </a:lnTo>
                  <a:lnTo>
                    <a:pt x="10667" y="57353"/>
                  </a:lnTo>
                  <a:lnTo>
                    <a:pt x="8229" y="57353"/>
                  </a:lnTo>
                  <a:lnTo>
                    <a:pt x="5816" y="57353"/>
                  </a:lnTo>
                  <a:lnTo>
                    <a:pt x="3860" y="55371"/>
                  </a:lnTo>
                  <a:lnTo>
                    <a:pt x="3860" y="52946"/>
                  </a:lnTo>
                  <a:lnTo>
                    <a:pt x="3860" y="50520"/>
                  </a:lnTo>
                  <a:lnTo>
                    <a:pt x="5816" y="48552"/>
                  </a:lnTo>
                  <a:lnTo>
                    <a:pt x="8229" y="48552"/>
                  </a:lnTo>
                  <a:lnTo>
                    <a:pt x="10667" y="48552"/>
                  </a:lnTo>
                  <a:lnTo>
                    <a:pt x="12623" y="50520"/>
                  </a:lnTo>
                  <a:lnTo>
                    <a:pt x="12623" y="52946"/>
                  </a:lnTo>
                  <a:close/>
                </a:path>
                <a:path w="16510" h="57784">
                  <a:moveTo>
                    <a:pt x="16154" y="28333"/>
                  </a:moveTo>
                  <a:lnTo>
                    <a:pt x="16154" y="19303"/>
                  </a:lnTo>
                  <a:lnTo>
                    <a:pt x="16154" y="14338"/>
                  </a:lnTo>
                  <a:lnTo>
                    <a:pt x="12522" y="10909"/>
                  </a:lnTo>
                  <a:lnTo>
                    <a:pt x="8089" y="11709"/>
                  </a:lnTo>
                  <a:lnTo>
                    <a:pt x="3632" y="12496"/>
                  </a:lnTo>
                  <a:lnTo>
                    <a:pt x="0" y="16573"/>
                  </a:lnTo>
                  <a:lnTo>
                    <a:pt x="0" y="20739"/>
                  </a:lnTo>
                  <a:lnTo>
                    <a:pt x="0" y="35940"/>
                  </a:lnTo>
                  <a:lnTo>
                    <a:pt x="0" y="40106"/>
                  </a:lnTo>
                  <a:lnTo>
                    <a:pt x="3632" y="44170"/>
                  </a:lnTo>
                  <a:lnTo>
                    <a:pt x="8089" y="44970"/>
                  </a:lnTo>
                  <a:lnTo>
                    <a:pt x="12522" y="45758"/>
                  </a:lnTo>
                  <a:lnTo>
                    <a:pt x="16154" y="42341"/>
                  </a:lnTo>
                  <a:lnTo>
                    <a:pt x="16154" y="37376"/>
                  </a:lnTo>
                  <a:lnTo>
                    <a:pt x="16154" y="283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16" name="object 1116"/>
          <p:cNvGrpSpPr/>
          <p:nvPr/>
        </p:nvGrpSpPr>
        <p:grpSpPr>
          <a:xfrm>
            <a:off x="10453611" y="6432499"/>
            <a:ext cx="99060" cy="229870"/>
            <a:chOff x="5399011" y="6432499"/>
            <a:chExt cx="99060" cy="229870"/>
          </a:xfrm>
        </p:grpSpPr>
        <p:sp>
          <p:nvSpPr>
            <p:cNvPr id="1117" name="object 1117"/>
            <p:cNvSpPr/>
            <p:nvPr/>
          </p:nvSpPr>
          <p:spPr>
            <a:xfrm>
              <a:off x="5400598" y="6434086"/>
              <a:ext cx="95885" cy="226695"/>
            </a:xfrm>
            <a:custGeom>
              <a:avLst/>
              <a:gdLst/>
              <a:ahLst/>
              <a:cxnLst/>
              <a:rect l="l" t="t" r="r" b="b"/>
              <a:pathLst>
                <a:path w="95885" h="226695">
                  <a:moveTo>
                    <a:pt x="95834" y="0"/>
                  </a:moveTo>
                  <a:lnTo>
                    <a:pt x="0" y="0"/>
                  </a:lnTo>
                  <a:lnTo>
                    <a:pt x="0" y="226656"/>
                  </a:lnTo>
                  <a:lnTo>
                    <a:pt x="95834" y="226656"/>
                  </a:lnTo>
                  <a:lnTo>
                    <a:pt x="958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1118"/>
            <p:cNvSpPr/>
            <p:nvPr/>
          </p:nvSpPr>
          <p:spPr>
            <a:xfrm>
              <a:off x="5400598" y="6434086"/>
              <a:ext cx="95885" cy="226695"/>
            </a:xfrm>
            <a:custGeom>
              <a:avLst/>
              <a:gdLst/>
              <a:ahLst/>
              <a:cxnLst/>
              <a:rect l="l" t="t" r="r" b="b"/>
              <a:pathLst>
                <a:path w="95885" h="226695">
                  <a:moveTo>
                    <a:pt x="95834" y="226656"/>
                  </a:moveTo>
                  <a:lnTo>
                    <a:pt x="0" y="226656"/>
                  </a:lnTo>
                  <a:lnTo>
                    <a:pt x="0" y="0"/>
                  </a:lnTo>
                  <a:lnTo>
                    <a:pt x="95834" y="0"/>
                  </a:lnTo>
                  <a:lnTo>
                    <a:pt x="95834" y="2266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5419483" y="65703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02" y="0"/>
                  </a:moveTo>
                  <a:lnTo>
                    <a:pt x="2108" y="0"/>
                  </a:lnTo>
                  <a:lnTo>
                    <a:pt x="0" y="2108"/>
                  </a:lnTo>
                  <a:lnTo>
                    <a:pt x="0" y="7429"/>
                  </a:lnTo>
                  <a:lnTo>
                    <a:pt x="2108" y="9525"/>
                  </a:lnTo>
                  <a:lnTo>
                    <a:pt x="7302" y="9525"/>
                  </a:lnTo>
                  <a:lnTo>
                    <a:pt x="9398" y="7429"/>
                  </a:lnTo>
                  <a:lnTo>
                    <a:pt x="9398" y="4800"/>
                  </a:lnTo>
                  <a:lnTo>
                    <a:pt x="9398" y="2108"/>
                  </a:lnTo>
                  <a:lnTo>
                    <a:pt x="730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1120"/>
            <p:cNvSpPr/>
            <p:nvPr/>
          </p:nvSpPr>
          <p:spPr>
            <a:xfrm>
              <a:off x="5419483" y="657033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98" y="4800"/>
                  </a:moveTo>
                  <a:lnTo>
                    <a:pt x="9398" y="2108"/>
                  </a:lnTo>
                  <a:lnTo>
                    <a:pt x="7302" y="0"/>
                  </a:lnTo>
                  <a:lnTo>
                    <a:pt x="4724" y="0"/>
                  </a:lnTo>
                  <a:lnTo>
                    <a:pt x="2108" y="0"/>
                  </a:lnTo>
                  <a:lnTo>
                    <a:pt x="0" y="2108"/>
                  </a:lnTo>
                  <a:lnTo>
                    <a:pt x="0" y="4800"/>
                  </a:lnTo>
                  <a:lnTo>
                    <a:pt x="0" y="7429"/>
                  </a:lnTo>
                  <a:lnTo>
                    <a:pt x="2108" y="9525"/>
                  </a:lnTo>
                  <a:lnTo>
                    <a:pt x="4724" y="9525"/>
                  </a:lnTo>
                  <a:lnTo>
                    <a:pt x="7302" y="9525"/>
                  </a:lnTo>
                  <a:lnTo>
                    <a:pt x="9398" y="7429"/>
                  </a:lnTo>
                  <a:lnTo>
                    <a:pt x="9398" y="480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" name="object 1121"/>
            <p:cNvSpPr/>
            <p:nvPr/>
          </p:nvSpPr>
          <p:spPr>
            <a:xfrm>
              <a:off x="5405818" y="65116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092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092" y="5105"/>
                  </a:lnTo>
                  <a:lnTo>
                    <a:pt x="509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" name="object 1122"/>
            <p:cNvSpPr/>
            <p:nvPr/>
          </p:nvSpPr>
          <p:spPr>
            <a:xfrm>
              <a:off x="5405818" y="65116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0"/>
                  </a:moveTo>
                  <a:lnTo>
                    <a:pt x="5092" y="0"/>
                  </a:lnTo>
                  <a:lnTo>
                    <a:pt x="5092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" name="object 1123"/>
            <p:cNvSpPr/>
            <p:nvPr/>
          </p:nvSpPr>
          <p:spPr>
            <a:xfrm>
              <a:off x="5405818" y="65196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092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092" y="5105"/>
                  </a:lnTo>
                  <a:lnTo>
                    <a:pt x="509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" name="object 1124"/>
            <p:cNvSpPr/>
            <p:nvPr/>
          </p:nvSpPr>
          <p:spPr>
            <a:xfrm>
              <a:off x="5405818" y="651960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0"/>
                  </a:moveTo>
                  <a:lnTo>
                    <a:pt x="5092" y="0"/>
                  </a:lnTo>
                  <a:lnTo>
                    <a:pt x="5092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" name="object 1125"/>
            <p:cNvSpPr/>
            <p:nvPr/>
          </p:nvSpPr>
          <p:spPr>
            <a:xfrm>
              <a:off x="5405818" y="65276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092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092" y="5105"/>
                  </a:lnTo>
                  <a:lnTo>
                    <a:pt x="509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1126"/>
            <p:cNvSpPr/>
            <p:nvPr/>
          </p:nvSpPr>
          <p:spPr>
            <a:xfrm>
              <a:off x="5405818" y="652760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0"/>
                  </a:moveTo>
                  <a:lnTo>
                    <a:pt x="5092" y="0"/>
                  </a:lnTo>
                  <a:lnTo>
                    <a:pt x="5092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" name="object 1127"/>
            <p:cNvSpPr/>
            <p:nvPr/>
          </p:nvSpPr>
          <p:spPr>
            <a:xfrm>
              <a:off x="5404167" y="6604635"/>
              <a:ext cx="43815" cy="15875"/>
            </a:xfrm>
            <a:custGeom>
              <a:avLst/>
              <a:gdLst/>
              <a:ahLst/>
              <a:cxnLst/>
              <a:rect l="l" t="t" r="r" b="b"/>
              <a:pathLst>
                <a:path w="43814" h="15875">
                  <a:moveTo>
                    <a:pt x="43319" y="0"/>
                  </a:moveTo>
                  <a:lnTo>
                    <a:pt x="0" y="0"/>
                  </a:lnTo>
                  <a:lnTo>
                    <a:pt x="0" y="15544"/>
                  </a:lnTo>
                  <a:lnTo>
                    <a:pt x="43319" y="15544"/>
                  </a:lnTo>
                  <a:lnTo>
                    <a:pt x="43319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" name="object 1128"/>
            <p:cNvSpPr/>
            <p:nvPr/>
          </p:nvSpPr>
          <p:spPr>
            <a:xfrm>
              <a:off x="5404167" y="6604635"/>
              <a:ext cx="43815" cy="15875"/>
            </a:xfrm>
            <a:custGeom>
              <a:avLst/>
              <a:gdLst/>
              <a:ahLst/>
              <a:cxnLst/>
              <a:rect l="l" t="t" r="r" b="b"/>
              <a:pathLst>
                <a:path w="43814" h="15875">
                  <a:moveTo>
                    <a:pt x="43319" y="15544"/>
                  </a:moveTo>
                  <a:lnTo>
                    <a:pt x="0" y="15544"/>
                  </a:lnTo>
                  <a:lnTo>
                    <a:pt x="0" y="0"/>
                  </a:lnTo>
                  <a:lnTo>
                    <a:pt x="43319" y="0"/>
                  </a:lnTo>
                </a:path>
                <a:path w="43814" h="15875">
                  <a:moveTo>
                    <a:pt x="43319" y="15163"/>
                  </a:moveTo>
                  <a:lnTo>
                    <a:pt x="43319" y="15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" name="object 1129"/>
            <p:cNvSpPr/>
            <p:nvPr/>
          </p:nvSpPr>
          <p:spPr>
            <a:xfrm>
              <a:off x="5496432" y="6454635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h="201929">
                  <a:moveTo>
                    <a:pt x="0" y="0"/>
                  </a:moveTo>
                  <a:lnTo>
                    <a:pt x="0" y="20180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" name="object 1130"/>
            <p:cNvSpPr/>
            <p:nvPr/>
          </p:nvSpPr>
          <p:spPr>
            <a:xfrm>
              <a:off x="5496432" y="6454635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h="201929">
                  <a:moveTo>
                    <a:pt x="0" y="20180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1131"/>
            <p:cNvSpPr/>
            <p:nvPr/>
          </p:nvSpPr>
          <p:spPr>
            <a:xfrm>
              <a:off x="5404357" y="6478511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46" y="0"/>
                  </a:moveTo>
                  <a:lnTo>
                    <a:pt x="0" y="0"/>
                  </a:lnTo>
                  <a:lnTo>
                    <a:pt x="0" y="4432"/>
                  </a:lnTo>
                  <a:lnTo>
                    <a:pt x="88646" y="4432"/>
                  </a:lnTo>
                  <a:lnTo>
                    <a:pt x="8864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1132"/>
            <p:cNvSpPr/>
            <p:nvPr/>
          </p:nvSpPr>
          <p:spPr>
            <a:xfrm>
              <a:off x="5404357" y="6478511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45" y="4432"/>
                  </a:moveTo>
                  <a:lnTo>
                    <a:pt x="0" y="4432"/>
                  </a:lnTo>
                  <a:lnTo>
                    <a:pt x="0" y="0"/>
                  </a:lnTo>
                  <a:lnTo>
                    <a:pt x="88645" y="0"/>
                  </a:lnTo>
                  <a:lnTo>
                    <a:pt x="88645" y="443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" name="object 1133"/>
            <p:cNvSpPr/>
            <p:nvPr/>
          </p:nvSpPr>
          <p:spPr>
            <a:xfrm>
              <a:off x="5449976" y="647851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43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" name="object 1134"/>
            <p:cNvSpPr/>
            <p:nvPr/>
          </p:nvSpPr>
          <p:spPr>
            <a:xfrm>
              <a:off x="5449976" y="647851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216"/>
                  </a:moveTo>
                  <a:lnTo>
                    <a:pt x="1587" y="2216"/>
                  </a:lnTo>
                </a:path>
              </a:pathLst>
            </a:custGeom>
            <a:ln w="443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" name="object 1135"/>
            <p:cNvSpPr/>
            <p:nvPr/>
          </p:nvSpPr>
          <p:spPr>
            <a:xfrm>
              <a:off x="5401157" y="6482943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1136"/>
            <p:cNvSpPr/>
            <p:nvPr/>
          </p:nvSpPr>
          <p:spPr>
            <a:xfrm>
              <a:off x="5401157" y="6482943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1137"/>
            <p:cNvSpPr/>
            <p:nvPr/>
          </p:nvSpPr>
          <p:spPr>
            <a:xfrm>
              <a:off x="5403938" y="6627799"/>
              <a:ext cx="88900" cy="5080"/>
            </a:xfrm>
            <a:custGeom>
              <a:avLst/>
              <a:gdLst/>
              <a:ahLst/>
              <a:cxnLst/>
              <a:rect l="l" t="t" r="r" b="b"/>
              <a:pathLst>
                <a:path w="88900" h="5079">
                  <a:moveTo>
                    <a:pt x="88658" y="0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88658" y="4457"/>
                  </a:lnTo>
                  <a:lnTo>
                    <a:pt x="886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" name="object 1138"/>
            <p:cNvSpPr/>
            <p:nvPr/>
          </p:nvSpPr>
          <p:spPr>
            <a:xfrm>
              <a:off x="5403938" y="6627799"/>
              <a:ext cx="88900" cy="5080"/>
            </a:xfrm>
            <a:custGeom>
              <a:avLst/>
              <a:gdLst/>
              <a:ahLst/>
              <a:cxnLst/>
              <a:rect l="l" t="t" r="r" b="b"/>
              <a:pathLst>
                <a:path w="88900" h="5079">
                  <a:moveTo>
                    <a:pt x="0" y="0"/>
                  </a:moveTo>
                  <a:lnTo>
                    <a:pt x="88658" y="0"/>
                  </a:lnTo>
                  <a:lnTo>
                    <a:pt x="88658" y="4457"/>
                  </a:lnTo>
                  <a:lnTo>
                    <a:pt x="0" y="445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" name="object 1139"/>
            <p:cNvSpPr/>
            <p:nvPr/>
          </p:nvSpPr>
          <p:spPr>
            <a:xfrm>
              <a:off x="5446966" y="662779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45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" name="object 1140"/>
            <p:cNvSpPr/>
            <p:nvPr/>
          </p:nvSpPr>
          <p:spPr>
            <a:xfrm>
              <a:off x="5446966" y="6627799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228"/>
                  </a:moveTo>
                  <a:lnTo>
                    <a:pt x="1587" y="2228"/>
                  </a:lnTo>
                </a:path>
              </a:pathLst>
            </a:custGeom>
            <a:ln w="445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1141"/>
            <p:cNvSpPr/>
            <p:nvPr/>
          </p:nvSpPr>
          <p:spPr>
            <a:xfrm>
              <a:off x="5399544" y="6627799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1142"/>
            <p:cNvSpPr/>
            <p:nvPr/>
          </p:nvSpPr>
          <p:spPr>
            <a:xfrm>
              <a:off x="5399544" y="6627799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0" y="0"/>
                  </a:moveTo>
                  <a:lnTo>
                    <a:pt x="962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" name="object 1143"/>
            <p:cNvSpPr/>
            <p:nvPr/>
          </p:nvSpPr>
          <p:spPr>
            <a:xfrm>
              <a:off x="5481065" y="64387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20" y="0"/>
                  </a:moveTo>
                  <a:lnTo>
                    <a:pt x="2705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9220" y="11887"/>
                  </a:lnTo>
                  <a:lnTo>
                    <a:pt x="11899" y="9131"/>
                  </a:lnTo>
                  <a:lnTo>
                    <a:pt x="11899" y="5918"/>
                  </a:lnTo>
                  <a:lnTo>
                    <a:pt x="11899" y="2692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" name="object 1144"/>
            <p:cNvSpPr/>
            <p:nvPr/>
          </p:nvSpPr>
          <p:spPr>
            <a:xfrm>
              <a:off x="5481065" y="64387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99" y="5918"/>
                  </a:moveTo>
                  <a:lnTo>
                    <a:pt x="11899" y="2692"/>
                  </a:lnTo>
                  <a:lnTo>
                    <a:pt x="9220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5943" y="11887"/>
                  </a:lnTo>
                  <a:lnTo>
                    <a:pt x="9220" y="11887"/>
                  </a:lnTo>
                  <a:lnTo>
                    <a:pt x="11899" y="9131"/>
                  </a:lnTo>
                  <a:lnTo>
                    <a:pt x="11899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" name="object 1145"/>
            <p:cNvSpPr/>
            <p:nvPr/>
          </p:nvSpPr>
          <p:spPr>
            <a:xfrm>
              <a:off x="5419508" y="64387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16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16" y="11899"/>
                  </a:lnTo>
                  <a:lnTo>
                    <a:pt x="9207" y="11899"/>
                  </a:lnTo>
                  <a:lnTo>
                    <a:pt x="11887" y="9131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1146"/>
            <p:cNvSpPr/>
            <p:nvPr/>
          </p:nvSpPr>
          <p:spPr>
            <a:xfrm>
              <a:off x="5419508" y="64387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18"/>
                  </a:moveTo>
                  <a:lnTo>
                    <a:pt x="11887" y="2692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16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616" y="11899"/>
                  </a:lnTo>
                  <a:lnTo>
                    <a:pt x="5981" y="11899"/>
                  </a:lnTo>
                  <a:lnTo>
                    <a:pt x="9207" y="11899"/>
                  </a:lnTo>
                  <a:lnTo>
                    <a:pt x="11887" y="9131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5404091" y="643877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54" y="0"/>
                  </a:lnTo>
                  <a:lnTo>
                    <a:pt x="0" y="2679"/>
                  </a:lnTo>
                  <a:lnTo>
                    <a:pt x="0" y="9080"/>
                  </a:lnTo>
                  <a:lnTo>
                    <a:pt x="2654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" name="object 1148"/>
            <p:cNvSpPr/>
            <p:nvPr/>
          </p:nvSpPr>
          <p:spPr>
            <a:xfrm>
              <a:off x="5404091" y="6438773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880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54" y="0"/>
                  </a:lnTo>
                  <a:lnTo>
                    <a:pt x="0" y="2679"/>
                  </a:lnTo>
                  <a:lnTo>
                    <a:pt x="0" y="5880"/>
                  </a:lnTo>
                  <a:lnTo>
                    <a:pt x="0" y="9080"/>
                  </a:lnTo>
                  <a:lnTo>
                    <a:pt x="2654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" name="object 1149"/>
            <p:cNvSpPr/>
            <p:nvPr/>
          </p:nvSpPr>
          <p:spPr>
            <a:xfrm>
              <a:off x="5465724" y="64386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56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" name="object 1150"/>
            <p:cNvSpPr/>
            <p:nvPr/>
          </p:nvSpPr>
          <p:spPr>
            <a:xfrm>
              <a:off x="5465724" y="64386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56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565" y="0"/>
                  </a:lnTo>
                  <a:lnTo>
                    <a:pt x="0" y="2705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" name="object 1151"/>
            <p:cNvSpPr/>
            <p:nvPr/>
          </p:nvSpPr>
          <p:spPr>
            <a:xfrm>
              <a:off x="5450204" y="64387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59" y="0"/>
                  </a:moveTo>
                  <a:lnTo>
                    <a:pt x="2705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9359" y="11887"/>
                  </a:lnTo>
                  <a:lnTo>
                    <a:pt x="11912" y="9131"/>
                  </a:lnTo>
                  <a:lnTo>
                    <a:pt x="11912" y="5918"/>
                  </a:lnTo>
                  <a:lnTo>
                    <a:pt x="11912" y="2692"/>
                  </a:lnTo>
                  <a:lnTo>
                    <a:pt x="935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1152"/>
            <p:cNvSpPr/>
            <p:nvPr/>
          </p:nvSpPr>
          <p:spPr>
            <a:xfrm>
              <a:off x="5450204" y="643873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912" y="5918"/>
                  </a:moveTo>
                  <a:lnTo>
                    <a:pt x="11912" y="2692"/>
                  </a:lnTo>
                  <a:lnTo>
                    <a:pt x="9359" y="0"/>
                  </a:lnTo>
                  <a:lnTo>
                    <a:pt x="5994" y="0"/>
                  </a:lnTo>
                  <a:lnTo>
                    <a:pt x="2705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5994" y="11887"/>
                  </a:lnTo>
                  <a:lnTo>
                    <a:pt x="9359" y="11887"/>
                  </a:lnTo>
                  <a:lnTo>
                    <a:pt x="11912" y="9131"/>
                  </a:lnTo>
                  <a:lnTo>
                    <a:pt x="11912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1153"/>
            <p:cNvSpPr/>
            <p:nvPr/>
          </p:nvSpPr>
          <p:spPr>
            <a:xfrm>
              <a:off x="5434863" y="64386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9194" y="11963"/>
                  </a:lnTo>
                  <a:lnTo>
                    <a:pt x="11899" y="9194"/>
                  </a:lnTo>
                  <a:lnTo>
                    <a:pt x="11899" y="5956"/>
                  </a:lnTo>
                  <a:lnTo>
                    <a:pt x="11899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" name="object 1154"/>
            <p:cNvSpPr/>
            <p:nvPr/>
          </p:nvSpPr>
          <p:spPr>
            <a:xfrm>
              <a:off x="5434863" y="643869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99" y="5956"/>
                  </a:moveTo>
                  <a:lnTo>
                    <a:pt x="11899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05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99" y="9194"/>
                  </a:lnTo>
                  <a:lnTo>
                    <a:pt x="11899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" name="object 1155"/>
            <p:cNvSpPr/>
            <p:nvPr/>
          </p:nvSpPr>
          <p:spPr>
            <a:xfrm>
              <a:off x="5481065" y="66354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20" y="0"/>
                  </a:moveTo>
                  <a:lnTo>
                    <a:pt x="2705" y="0"/>
                  </a:lnTo>
                  <a:lnTo>
                    <a:pt x="0" y="2666"/>
                  </a:lnTo>
                  <a:lnTo>
                    <a:pt x="0" y="9118"/>
                  </a:lnTo>
                  <a:lnTo>
                    <a:pt x="2705" y="11887"/>
                  </a:lnTo>
                  <a:lnTo>
                    <a:pt x="9220" y="11887"/>
                  </a:lnTo>
                  <a:lnTo>
                    <a:pt x="11899" y="9118"/>
                  </a:lnTo>
                  <a:lnTo>
                    <a:pt x="11899" y="5905"/>
                  </a:lnTo>
                  <a:lnTo>
                    <a:pt x="11899" y="2666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" name="object 1156"/>
            <p:cNvSpPr/>
            <p:nvPr/>
          </p:nvSpPr>
          <p:spPr>
            <a:xfrm>
              <a:off x="5481065" y="66354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99" y="5905"/>
                  </a:moveTo>
                  <a:lnTo>
                    <a:pt x="11899" y="2666"/>
                  </a:lnTo>
                  <a:lnTo>
                    <a:pt x="9220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666"/>
                  </a:lnTo>
                  <a:lnTo>
                    <a:pt x="0" y="5905"/>
                  </a:lnTo>
                  <a:lnTo>
                    <a:pt x="0" y="9118"/>
                  </a:lnTo>
                  <a:lnTo>
                    <a:pt x="2705" y="11887"/>
                  </a:lnTo>
                  <a:lnTo>
                    <a:pt x="5943" y="11887"/>
                  </a:lnTo>
                  <a:lnTo>
                    <a:pt x="9220" y="11887"/>
                  </a:lnTo>
                  <a:lnTo>
                    <a:pt x="11899" y="9118"/>
                  </a:lnTo>
                  <a:lnTo>
                    <a:pt x="11899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" name="object 1157"/>
            <p:cNvSpPr/>
            <p:nvPr/>
          </p:nvSpPr>
          <p:spPr>
            <a:xfrm>
              <a:off x="5419508" y="66354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16" y="0"/>
                  </a:lnTo>
                  <a:lnTo>
                    <a:pt x="0" y="2666"/>
                  </a:lnTo>
                  <a:lnTo>
                    <a:pt x="0" y="9131"/>
                  </a:lnTo>
                  <a:lnTo>
                    <a:pt x="2616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66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" name="object 1158"/>
            <p:cNvSpPr/>
            <p:nvPr/>
          </p:nvSpPr>
          <p:spPr>
            <a:xfrm>
              <a:off x="5419508" y="66354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05"/>
                  </a:moveTo>
                  <a:lnTo>
                    <a:pt x="11887" y="2666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16" y="0"/>
                  </a:lnTo>
                  <a:lnTo>
                    <a:pt x="0" y="2666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16" y="11887"/>
                  </a:lnTo>
                  <a:lnTo>
                    <a:pt x="5981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" name="object 1159"/>
            <p:cNvSpPr/>
            <p:nvPr/>
          </p:nvSpPr>
          <p:spPr>
            <a:xfrm>
              <a:off x="5404091" y="663545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207" y="0"/>
                  </a:moveTo>
                  <a:lnTo>
                    <a:pt x="2654" y="0"/>
                  </a:lnTo>
                  <a:lnTo>
                    <a:pt x="0" y="2667"/>
                  </a:lnTo>
                  <a:lnTo>
                    <a:pt x="0" y="9093"/>
                  </a:lnTo>
                  <a:lnTo>
                    <a:pt x="2654" y="11823"/>
                  </a:lnTo>
                  <a:lnTo>
                    <a:pt x="9207" y="11823"/>
                  </a:lnTo>
                  <a:lnTo>
                    <a:pt x="11887" y="9093"/>
                  </a:lnTo>
                  <a:lnTo>
                    <a:pt x="11887" y="5880"/>
                  </a:lnTo>
                  <a:lnTo>
                    <a:pt x="11887" y="2667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" name="object 1160"/>
            <p:cNvSpPr/>
            <p:nvPr/>
          </p:nvSpPr>
          <p:spPr>
            <a:xfrm>
              <a:off x="5404091" y="663545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880"/>
                  </a:moveTo>
                  <a:lnTo>
                    <a:pt x="11887" y="2667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54" y="0"/>
                  </a:lnTo>
                  <a:lnTo>
                    <a:pt x="0" y="2667"/>
                  </a:lnTo>
                  <a:lnTo>
                    <a:pt x="0" y="5880"/>
                  </a:lnTo>
                  <a:lnTo>
                    <a:pt x="0" y="9093"/>
                  </a:lnTo>
                  <a:lnTo>
                    <a:pt x="2654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93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" name="object 1161"/>
            <p:cNvSpPr/>
            <p:nvPr/>
          </p:nvSpPr>
          <p:spPr>
            <a:xfrm>
              <a:off x="5465724" y="66353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56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" name="object 1162"/>
            <p:cNvSpPr/>
            <p:nvPr/>
          </p:nvSpPr>
          <p:spPr>
            <a:xfrm>
              <a:off x="5465724" y="66353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87" y="5943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565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" name="object 1163"/>
            <p:cNvSpPr/>
            <p:nvPr/>
          </p:nvSpPr>
          <p:spPr>
            <a:xfrm>
              <a:off x="5450204" y="66354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359" y="0"/>
                  </a:moveTo>
                  <a:lnTo>
                    <a:pt x="2705" y="0"/>
                  </a:lnTo>
                  <a:lnTo>
                    <a:pt x="0" y="2666"/>
                  </a:lnTo>
                  <a:lnTo>
                    <a:pt x="0" y="9118"/>
                  </a:lnTo>
                  <a:lnTo>
                    <a:pt x="2705" y="11887"/>
                  </a:lnTo>
                  <a:lnTo>
                    <a:pt x="9359" y="11887"/>
                  </a:lnTo>
                  <a:lnTo>
                    <a:pt x="11912" y="9118"/>
                  </a:lnTo>
                  <a:lnTo>
                    <a:pt x="11912" y="5905"/>
                  </a:lnTo>
                  <a:lnTo>
                    <a:pt x="11912" y="2666"/>
                  </a:lnTo>
                  <a:lnTo>
                    <a:pt x="935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" name="object 1164"/>
            <p:cNvSpPr/>
            <p:nvPr/>
          </p:nvSpPr>
          <p:spPr>
            <a:xfrm>
              <a:off x="5450204" y="66354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912" y="5905"/>
                  </a:moveTo>
                  <a:lnTo>
                    <a:pt x="11912" y="2666"/>
                  </a:lnTo>
                  <a:lnTo>
                    <a:pt x="9359" y="0"/>
                  </a:lnTo>
                  <a:lnTo>
                    <a:pt x="5994" y="0"/>
                  </a:lnTo>
                  <a:lnTo>
                    <a:pt x="2705" y="0"/>
                  </a:lnTo>
                  <a:lnTo>
                    <a:pt x="0" y="2666"/>
                  </a:lnTo>
                  <a:lnTo>
                    <a:pt x="0" y="5905"/>
                  </a:lnTo>
                  <a:lnTo>
                    <a:pt x="0" y="9118"/>
                  </a:lnTo>
                  <a:lnTo>
                    <a:pt x="2705" y="11887"/>
                  </a:lnTo>
                  <a:lnTo>
                    <a:pt x="5994" y="11887"/>
                  </a:lnTo>
                  <a:lnTo>
                    <a:pt x="9359" y="11887"/>
                  </a:lnTo>
                  <a:lnTo>
                    <a:pt x="11912" y="9118"/>
                  </a:lnTo>
                  <a:lnTo>
                    <a:pt x="11912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" name="object 1165"/>
            <p:cNvSpPr/>
            <p:nvPr/>
          </p:nvSpPr>
          <p:spPr>
            <a:xfrm>
              <a:off x="5434863" y="66353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9194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9194" y="11963"/>
                  </a:lnTo>
                  <a:lnTo>
                    <a:pt x="11899" y="9194"/>
                  </a:lnTo>
                  <a:lnTo>
                    <a:pt x="11899" y="5943"/>
                  </a:lnTo>
                  <a:lnTo>
                    <a:pt x="11899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" name="object 1166"/>
            <p:cNvSpPr/>
            <p:nvPr/>
          </p:nvSpPr>
          <p:spPr>
            <a:xfrm>
              <a:off x="5434863" y="66353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5">
                  <a:moveTo>
                    <a:pt x="11899" y="5943"/>
                  </a:moveTo>
                  <a:lnTo>
                    <a:pt x="11899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99" y="9194"/>
                  </a:lnTo>
                  <a:lnTo>
                    <a:pt x="11899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" name="object 1167"/>
            <p:cNvSpPr/>
            <p:nvPr/>
          </p:nvSpPr>
          <p:spPr>
            <a:xfrm>
              <a:off x="5481065" y="64640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20" y="0"/>
                  </a:moveTo>
                  <a:lnTo>
                    <a:pt x="2705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9220" y="11887"/>
                  </a:lnTo>
                  <a:lnTo>
                    <a:pt x="11899" y="9131"/>
                  </a:lnTo>
                  <a:lnTo>
                    <a:pt x="11899" y="5905"/>
                  </a:lnTo>
                  <a:lnTo>
                    <a:pt x="11899" y="2679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" name="object 1168"/>
            <p:cNvSpPr/>
            <p:nvPr/>
          </p:nvSpPr>
          <p:spPr>
            <a:xfrm>
              <a:off x="5481065" y="64640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99" y="5905"/>
                  </a:moveTo>
                  <a:lnTo>
                    <a:pt x="11899" y="2679"/>
                  </a:lnTo>
                  <a:lnTo>
                    <a:pt x="9220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5943" y="11887"/>
                  </a:lnTo>
                  <a:lnTo>
                    <a:pt x="9220" y="11887"/>
                  </a:lnTo>
                  <a:lnTo>
                    <a:pt x="11899" y="9131"/>
                  </a:lnTo>
                  <a:lnTo>
                    <a:pt x="11899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" name="object 1169"/>
            <p:cNvSpPr/>
            <p:nvPr/>
          </p:nvSpPr>
          <p:spPr>
            <a:xfrm>
              <a:off x="5419508" y="64640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16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16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" name="object 1170"/>
            <p:cNvSpPr/>
            <p:nvPr/>
          </p:nvSpPr>
          <p:spPr>
            <a:xfrm>
              <a:off x="5419508" y="64640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05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16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16" y="11887"/>
                  </a:lnTo>
                  <a:lnTo>
                    <a:pt x="5981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" name="object 1171"/>
            <p:cNvSpPr/>
            <p:nvPr/>
          </p:nvSpPr>
          <p:spPr>
            <a:xfrm>
              <a:off x="5404091" y="646405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54" y="0"/>
                  </a:lnTo>
                  <a:lnTo>
                    <a:pt x="0" y="2654"/>
                  </a:lnTo>
                  <a:lnTo>
                    <a:pt x="0" y="9080"/>
                  </a:lnTo>
                  <a:lnTo>
                    <a:pt x="2654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67"/>
                  </a:lnTo>
                  <a:lnTo>
                    <a:pt x="11887" y="2654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" name="object 1172"/>
            <p:cNvSpPr/>
            <p:nvPr/>
          </p:nvSpPr>
          <p:spPr>
            <a:xfrm>
              <a:off x="5404091" y="646405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867"/>
                  </a:moveTo>
                  <a:lnTo>
                    <a:pt x="11887" y="2654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54" y="0"/>
                  </a:lnTo>
                  <a:lnTo>
                    <a:pt x="0" y="2654"/>
                  </a:lnTo>
                  <a:lnTo>
                    <a:pt x="0" y="5867"/>
                  </a:lnTo>
                  <a:lnTo>
                    <a:pt x="0" y="9080"/>
                  </a:lnTo>
                  <a:lnTo>
                    <a:pt x="2654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6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" name="object 1173"/>
            <p:cNvSpPr/>
            <p:nvPr/>
          </p:nvSpPr>
          <p:spPr>
            <a:xfrm>
              <a:off x="5465724" y="64639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56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" name="object 1174"/>
            <p:cNvSpPr/>
            <p:nvPr/>
          </p:nvSpPr>
          <p:spPr>
            <a:xfrm>
              <a:off x="5465724" y="64639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43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565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" name="object 1175"/>
            <p:cNvSpPr/>
            <p:nvPr/>
          </p:nvSpPr>
          <p:spPr>
            <a:xfrm>
              <a:off x="5450204" y="64640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59" y="0"/>
                  </a:moveTo>
                  <a:lnTo>
                    <a:pt x="2705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9359" y="11887"/>
                  </a:lnTo>
                  <a:lnTo>
                    <a:pt x="11912" y="9131"/>
                  </a:lnTo>
                  <a:lnTo>
                    <a:pt x="11912" y="5905"/>
                  </a:lnTo>
                  <a:lnTo>
                    <a:pt x="11912" y="2679"/>
                  </a:lnTo>
                  <a:lnTo>
                    <a:pt x="935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" name="object 1176"/>
            <p:cNvSpPr/>
            <p:nvPr/>
          </p:nvSpPr>
          <p:spPr>
            <a:xfrm>
              <a:off x="5450204" y="646402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912" y="5905"/>
                  </a:moveTo>
                  <a:lnTo>
                    <a:pt x="11912" y="2679"/>
                  </a:lnTo>
                  <a:lnTo>
                    <a:pt x="9359" y="0"/>
                  </a:lnTo>
                  <a:lnTo>
                    <a:pt x="5994" y="0"/>
                  </a:lnTo>
                  <a:lnTo>
                    <a:pt x="2705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5994" y="11887"/>
                  </a:lnTo>
                  <a:lnTo>
                    <a:pt x="9359" y="11887"/>
                  </a:lnTo>
                  <a:lnTo>
                    <a:pt x="11912" y="9131"/>
                  </a:lnTo>
                  <a:lnTo>
                    <a:pt x="11912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" name="object 1177"/>
            <p:cNvSpPr/>
            <p:nvPr/>
          </p:nvSpPr>
          <p:spPr>
            <a:xfrm>
              <a:off x="5434863" y="64639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9194" y="11963"/>
                  </a:lnTo>
                  <a:lnTo>
                    <a:pt x="11899" y="9194"/>
                  </a:lnTo>
                  <a:lnTo>
                    <a:pt x="11899" y="5943"/>
                  </a:lnTo>
                  <a:lnTo>
                    <a:pt x="11899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" name="object 1178"/>
            <p:cNvSpPr/>
            <p:nvPr/>
          </p:nvSpPr>
          <p:spPr>
            <a:xfrm>
              <a:off x="5434863" y="646398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99" y="5943"/>
                  </a:moveTo>
                  <a:lnTo>
                    <a:pt x="11899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99" y="9194"/>
                  </a:lnTo>
                  <a:lnTo>
                    <a:pt x="11899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" name="object 1179"/>
            <p:cNvSpPr/>
            <p:nvPr/>
          </p:nvSpPr>
          <p:spPr>
            <a:xfrm>
              <a:off x="5400560" y="6457645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9587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" name="object 1180"/>
            <p:cNvSpPr/>
            <p:nvPr/>
          </p:nvSpPr>
          <p:spPr>
            <a:xfrm>
              <a:off x="5400560" y="6457645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0" y="0"/>
                  </a:moveTo>
                  <a:lnTo>
                    <a:pt x="9587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" name="object 1181"/>
            <p:cNvSpPr/>
            <p:nvPr/>
          </p:nvSpPr>
          <p:spPr>
            <a:xfrm>
              <a:off x="5462206" y="6502488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20">
                  <a:moveTo>
                    <a:pt x="4991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4991" y="45720"/>
                  </a:lnTo>
                  <a:lnTo>
                    <a:pt x="4991" y="0"/>
                  </a:lnTo>
                  <a:close/>
                </a:path>
                <a:path w="26035" h="45720">
                  <a:moveTo>
                    <a:pt x="25539" y="0"/>
                  </a:moveTo>
                  <a:lnTo>
                    <a:pt x="20535" y="0"/>
                  </a:lnTo>
                  <a:lnTo>
                    <a:pt x="20535" y="45720"/>
                  </a:lnTo>
                  <a:lnTo>
                    <a:pt x="25539" y="45720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" name="object 1182"/>
            <p:cNvSpPr/>
            <p:nvPr/>
          </p:nvSpPr>
          <p:spPr>
            <a:xfrm>
              <a:off x="5462206" y="6497853"/>
              <a:ext cx="26034" cy="55880"/>
            </a:xfrm>
            <a:custGeom>
              <a:avLst/>
              <a:gdLst/>
              <a:ahLst/>
              <a:cxnLst/>
              <a:rect l="l" t="t" r="r" b="b"/>
              <a:pathLst>
                <a:path w="26035" h="55879">
                  <a:moveTo>
                    <a:pt x="25539" y="32359"/>
                  </a:moveTo>
                  <a:lnTo>
                    <a:pt x="25539" y="42265"/>
                  </a:lnTo>
                  <a:lnTo>
                    <a:pt x="19786" y="50355"/>
                  </a:lnTo>
                  <a:lnTo>
                    <a:pt x="12763" y="50355"/>
                  </a:lnTo>
                  <a:lnTo>
                    <a:pt x="5753" y="50355"/>
                  </a:lnTo>
                  <a:lnTo>
                    <a:pt x="0" y="42265"/>
                  </a:lnTo>
                  <a:lnTo>
                    <a:pt x="0" y="32359"/>
                  </a:lnTo>
                  <a:lnTo>
                    <a:pt x="0" y="22644"/>
                  </a:lnTo>
                  <a:lnTo>
                    <a:pt x="0" y="12738"/>
                  </a:lnTo>
                  <a:lnTo>
                    <a:pt x="5753" y="4635"/>
                  </a:lnTo>
                  <a:lnTo>
                    <a:pt x="12763" y="4635"/>
                  </a:lnTo>
                  <a:lnTo>
                    <a:pt x="19786" y="4635"/>
                  </a:lnTo>
                  <a:lnTo>
                    <a:pt x="25539" y="12738"/>
                  </a:lnTo>
                  <a:lnTo>
                    <a:pt x="25539" y="22644"/>
                  </a:lnTo>
                  <a:lnTo>
                    <a:pt x="25539" y="32359"/>
                  </a:lnTo>
                  <a:close/>
                </a:path>
                <a:path w="26035" h="55879">
                  <a:moveTo>
                    <a:pt x="18948" y="55270"/>
                  </a:moveTo>
                  <a:lnTo>
                    <a:pt x="6578" y="55270"/>
                  </a:lnTo>
                  <a:lnTo>
                    <a:pt x="6578" y="0"/>
                  </a:lnTo>
                  <a:lnTo>
                    <a:pt x="18948" y="0"/>
                  </a:lnTo>
                  <a:lnTo>
                    <a:pt x="18948" y="55270"/>
                  </a:lnTo>
                  <a:close/>
                </a:path>
                <a:path w="26035" h="55879">
                  <a:moveTo>
                    <a:pt x="6578" y="13512"/>
                  </a:moveTo>
                  <a:lnTo>
                    <a:pt x="18948" y="13512"/>
                  </a:lnTo>
                </a:path>
                <a:path w="26035" h="55879">
                  <a:moveTo>
                    <a:pt x="6578" y="41910"/>
                  </a:moveTo>
                  <a:lnTo>
                    <a:pt x="18948" y="419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" name="object 1183"/>
            <p:cNvSpPr/>
            <p:nvPr/>
          </p:nvSpPr>
          <p:spPr>
            <a:xfrm>
              <a:off x="5460466" y="6561899"/>
              <a:ext cx="16510" cy="57785"/>
            </a:xfrm>
            <a:custGeom>
              <a:avLst/>
              <a:gdLst/>
              <a:ahLst/>
              <a:cxnLst/>
              <a:rect l="l" t="t" r="r" b="b"/>
              <a:pathLst>
                <a:path w="16510" h="57784">
                  <a:moveTo>
                    <a:pt x="12623" y="4406"/>
                  </a:moveTo>
                  <a:lnTo>
                    <a:pt x="12623" y="6832"/>
                  </a:lnTo>
                  <a:lnTo>
                    <a:pt x="10667" y="8801"/>
                  </a:lnTo>
                  <a:lnTo>
                    <a:pt x="8229" y="8801"/>
                  </a:lnTo>
                  <a:lnTo>
                    <a:pt x="5816" y="8801"/>
                  </a:lnTo>
                  <a:lnTo>
                    <a:pt x="3860" y="6832"/>
                  </a:lnTo>
                  <a:lnTo>
                    <a:pt x="3860" y="4406"/>
                  </a:lnTo>
                  <a:lnTo>
                    <a:pt x="3860" y="1981"/>
                  </a:lnTo>
                  <a:lnTo>
                    <a:pt x="5816" y="0"/>
                  </a:lnTo>
                  <a:lnTo>
                    <a:pt x="8229" y="0"/>
                  </a:lnTo>
                  <a:lnTo>
                    <a:pt x="10667" y="0"/>
                  </a:lnTo>
                  <a:lnTo>
                    <a:pt x="12623" y="1981"/>
                  </a:lnTo>
                  <a:lnTo>
                    <a:pt x="12623" y="4406"/>
                  </a:lnTo>
                  <a:close/>
                </a:path>
                <a:path w="16510" h="57784">
                  <a:moveTo>
                    <a:pt x="12623" y="52959"/>
                  </a:moveTo>
                  <a:lnTo>
                    <a:pt x="12623" y="55384"/>
                  </a:lnTo>
                  <a:lnTo>
                    <a:pt x="10667" y="57353"/>
                  </a:lnTo>
                  <a:lnTo>
                    <a:pt x="8229" y="57353"/>
                  </a:lnTo>
                  <a:lnTo>
                    <a:pt x="5816" y="57353"/>
                  </a:lnTo>
                  <a:lnTo>
                    <a:pt x="3860" y="55384"/>
                  </a:lnTo>
                  <a:lnTo>
                    <a:pt x="3860" y="52959"/>
                  </a:lnTo>
                  <a:lnTo>
                    <a:pt x="3860" y="50533"/>
                  </a:lnTo>
                  <a:lnTo>
                    <a:pt x="5816" y="48564"/>
                  </a:lnTo>
                  <a:lnTo>
                    <a:pt x="8229" y="48564"/>
                  </a:lnTo>
                  <a:lnTo>
                    <a:pt x="10667" y="48564"/>
                  </a:lnTo>
                  <a:lnTo>
                    <a:pt x="12623" y="50533"/>
                  </a:lnTo>
                  <a:lnTo>
                    <a:pt x="12623" y="52959"/>
                  </a:lnTo>
                  <a:close/>
                </a:path>
                <a:path w="16510" h="57784">
                  <a:moveTo>
                    <a:pt x="16154" y="28346"/>
                  </a:moveTo>
                  <a:lnTo>
                    <a:pt x="16154" y="19316"/>
                  </a:lnTo>
                  <a:lnTo>
                    <a:pt x="16154" y="14351"/>
                  </a:lnTo>
                  <a:lnTo>
                    <a:pt x="12522" y="10934"/>
                  </a:lnTo>
                  <a:lnTo>
                    <a:pt x="8089" y="11722"/>
                  </a:lnTo>
                  <a:lnTo>
                    <a:pt x="3632" y="12522"/>
                  </a:lnTo>
                  <a:lnTo>
                    <a:pt x="0" y="16586"/>
                  </a:lnTo>
                  <a:lnTo>
                    <a:pt x="0" y="20764"/>
                  </a:lnTo>
                  <a:lnTo>
                    <a:pt x="0" y="35953"/>
                  </a:lnTo>
                  <a:lnTo>
                    <a:pt x="0" y="40132"/>
                  </a:lnTo>
                  <a:lnTo>
                    <a:pt x="3632" y="44183"/>
                  </a:lnTo>
                  <a:lnTo>
                    <a:pt x="8089" y="44983"/>
                  </a:lnTo>
                  <a:lnTo>
                    <a:pt x="12522" y="45770"/>
                  </a:lnTo>
                  <a:lnTo>
                    <a:pt x="16154" y="42354"/>
                  </a:lnTo>
                  <a:lnTo>
                    <a:pt x="16154" y="37388"/>
                  </a:lnTo>
                  <a:lnTo>
                    <a:pt x="16154" y="2834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84" name="object 1184"/>
          <p:cNvGrpSpPr/>
          <p:nvPr/>
        </p:nvGrpSpPr>
        <p:grpSpPr>
          <a:xfrm>
            <a:off x="10453611" y="5985459"/>
            <a:ext cx="99060" cy="229870"/>
            <a:chOff x="5399011" y="5985459"/>
            <a:chExt cx="99060" cy="229870"/>
          </a:xfrm>
        </p:grpSpPr>
        <p:sp>
          <p:nvSpPr>
            <p:cNvPr id="1185" name="object 1185"/>
            <p:cNvSpPr/>
            <p:nvPr/>
          </p:nvSpPr>
          <p:spPr>
            <a:xfrm>
              <a:off x="5400598" y="5987046"/>
              <a:ext cx="95885" cy="226695"/>
            </a:xfrm>
            <a:custGeom>
              <a:avLst/>
              <a:gdLst/>
              <a:ahLst/>
              <a:cxnLst/>
              <a:rect l="l" t="t" r="r" b="b"/>
              <a:pathLst>
                <a:path w="95885" h="226695">
                  <a:moveTo>
                    <a:pt x="95834" y="0"/>
                  </a:moveTo>
                  <a:lnTo>
                    <a:pt x="0" y="0"/>
                  </a:lnTo>
                  <a:lnTo>
                    <a:pt x="0" y="226669"/>
                  </a:lnTo>
                  <a:lnTo>
                    <a:pt x="95834" y="226669"/>
                  </a:lnTo>
                  <a:lnTo>
                    <a:pt x="958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" name="object 1186"/>
            <p:cNvSpPr/>
            <p:nvPr/>
          </p:nvSpPr>
          <p:spPr>
            <a:xfrm>
              <a:off x="5400598" y="5987046"/>
              <a:ext cx="95885" cy="226695"/>
            </a:xfrm>
            <a:custGeom>
              <a:avLst/>
              <a:gdLst/>
              <a:ahLst/>
              <a:cxnLst/>
              <a:rect l="l" t="t" r="r" b="b"/>
              <a:pathLst>
                <a:path w="95885" h="226695">
                  <a:moveTo>
                    <a:pt x="95834" y="226669"/>
                  </a:moveTo>
                  <a:lnTo>
                    <a:pt x="0" y="226669"/>
                  </a:lnTo>
                  <a:lnTo>
                    <a:pt x="0" y="0"/>
                  </a:lnTo>
                  <a:lnTo>
                    <a:pt x="95834" y="0"/>
                  </a:lnTo>
                  <a:lnTo>
                    <a:pt x="95834" y="2266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" name="object 1187"/>
            <p:cNvSpPr/>
            <p:nvPr/>
          </p:nvSpPr>
          <p:spPr>
            <a:xfrm>
              <a:off x="5419483" y="61232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02" y="0"/>
                  </a:moveTo>
                  <a:lnTo>
                    <a:pt x="2108" y="0"/>
                  </a:lnTo>
                  <a:lnTo>
                    <a:pt x="0" y="2108"/>
                  </a:lnTo>
                  <a:lnTo>
                    <a:pt x="0" y="7429"/>
                  </a:lnTo>
                  <a:lnTo>
                    <a:pt x="2108" y="9525"/>
                  </a:lnTo>
                  <a:lnTo>
                    <a:pt x="7302" y="9525"/>
                  </a:lnTo>
                  <a:lnTo>
                    <a:pt x="9398" y="7429"/>
                  </a:lnTo>
                  <a:lnTo>
                    <a:pt x="9398" y="4800"/>
                  </a:lnTo>
                  <a:lnTo>
                    <a:pt x="9398" y="2108"/>
                  </a:lnTo>
                  <a:lnTo>
                    <a:pt x="730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" name="object 1188"/>
            <p:cNvSpPr/>
            <p:nvPr/>
          </p:nvSpPr>
          <p:spPr>
            <a:xfrm>
              <a:off x="5419483" y="61232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98" y="4800"/>
                  </a:moveTo>
                  <a:lnTo>
                    <a:pt x="9398" y="2108"/>
                  </a:lnTo>
                  <a:lnTo>
                    <a:pt x="7302" y="0"/>
                  </a:lnTo>
                  <a:lnTo>
                    <a:pt x="4724" y="0"/>
                  </a:lnTo>
                  <a:lnTo>
                    <a:pt x="2108" y="0"/>
                  </a:lnTo>
                  <a:lnTo>
                    <a:pt x="0" y="2108"/>
                  </a:lnTo>
                  <a:lnTo>
                    <a:pt x="0" y="4800"/>
                  </a:lnTo>
                  <a:lnTo>
                    <a:pt x="0" y="7429"/>
                  </a:lnTo>
                  <a:lnTo>
                    <a:pt x="2108" y="9525"/>
                  </a:lnTo>
                  <a:lnTo>
                    <a:pt x="4724" y="9525"/>
                  </a:lnTo>
                  <a:lnTo>
                    <a:pt x="7302" y="9525"/>
                  </a:lnTo>
                  <a:lnTo>
                    <a:pt x="9398" y="7429"/>
                  </a:lnTo>
                  <a:lnTo>
                    <a:pt x="9398" y="480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" name="object 1189"/>
            <p:cNvSpPr/>
            <p:nvPr/>
          </p:nvSpPr>
          <p:spPr>
            <a:xfrm>
              <a:off x="5405818" y="60645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092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092" y="5105"/>
                  </a:lnTo>
                  <a:lnTo>
                    <a:pt x="509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" name="object 1190"/>
            <p:cNvSpPr/>
            <p:nvPr/>
          </p:nvSpPr>
          <p:spPr>
            <a:xfrm>
              <a:off x="5405818" y="60645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0"/>
                  </a:moveTo>
                  <a:lnTo>
                    <a:pt x="5092" y="0"/>
                  </a:lnTo>
                  <a:lnTo>
                    <a:pt x="5092" y="5118"/>
                  </a:lnTo>
                  <a:lnTo>
                    <a:pt x="0" y="511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" name="object 1191"/>
            <p:cNvSpPr/>
            <p:nvPr/>
          </p:nvSpPr>
          <p:spPr>
            <a:xfrm>
              <a:off x="5405818" y="607256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092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092" y="5105"/>
                  </a:lnTo>
                  <a:lnTo>
                    <a:pt x="509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" name="object 1192"/>
            <p:cNvSpPr/>
            <p:nvPr/>
          </p:nvSpPr>
          <p:spPr>
            <a:xfrm>
              <a:off x="5405818" y="607256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0"/>
                  </a:moveTo>
                  <a:lnTo>
                    <a:pt x="5092" y="0"/>
                  </a:lnTo>
                  <a:lnTo>
                    <a:pt x="5092" y="5118"/>
                  </a:lnTo>
                  <a:lnTo>
                    <a:pt x="0" y="511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" name="object 1193"/>
            <p:cNvSpPr/>
            <p:nvPr/>
          </p:nvSpPr>
          <p:spPr>
            <a:xfrm>
              <a:off x="5405818" y="608056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092" y="0"/>
                  </a:moveTo>
                  <a:lnTo>
                    <a:pt x="0" y="0"/>
                  </a:lnTo>
                  <a:lnTo>
                    <a:pt x="0" y="5105"/>
                  </a:lnTo>
                  <a:lnTo>
                    <a:pt x="5092" y="5105"/>
                  </a:lnTo>
                  <a:lnTo>
                    <a:pt x="509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" name="object 1194"/>
            <p:cNvSpPr/>
            <p:nvPr/>
          </p:nvSpPr>
          <p:spPr>
            <a:xfrm>
              <a:off x="5405818" y="608056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0"/>
                  </a:moveTo>
                  <a:lnTo>
                    <a:pt x="5092" y="0"/>
                  </a:lnTo>
                  <a:lnTo>
                    <a:pt x="5092" y="5105"/>
                  </a:lnTo>
                  <a:lnTo>
                    <a:pt x="0" y="51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" name="object 1195"/>
            <p:cNvSpPr/>
            <p:nvPr/>
          </p:nvSpPr>
          <p:spPr>
            <a:xfrm>
              <a:off x="5404167" y="6157607"/>
              <a:ext cx="43815" cy="15875"/>
            </a:xfrm>
            <a:custGeom>
              <a:avLst/>
              <a:gdLst/>
              <a:ahLst/>
              <a:cxnLst/>
              <a:rect l="l" t="t" r="r" b="b"/>
              <a:pathLst>
                <a:path w="43814" h="15875">
                  <a:moveTo>
                    <a:pt x="43319" y="0"/>
                  </a:moveTo>
                  <a:lnTo>
                    <a:pt x="0" y="0"/>
                  </a:lnTo>
                  <a:lnTo>
                    <a:pt x="0" y="15532"/>
                  </a:lnTo>
                  <a:lnTo>
                    <a:pt x="43319" y="15532"/>
                  </a:lnTo>
                  <a:lnTo>
                    <a:pt x="43319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" name="object 1196"/>
            <p:cNvSpPr/>
            <p:nvPr/>
          </p:nvSpPr>
          <p:spPr>
            <a:xfrm>
              <a:off x="5404167" y="6157607"/>
              <a:ext cx="43815" cy="15875"/>
            </a:xfrm>
            <a:custGeom>
              <a:avLst/>
              <a:gdLst/>
              <a:ahLst/>
              <a:cxnLst/>
              <a:rect l="l" t="t" r="r" b="b"/>
              <a:pathLst>
                <a:path w="43814" h="15875">
                  <a:moveTo>
                    <a:pt x="43319" y="15532"/>
                  </a:moveTo>
                  <a:lnTo>
                    <a:pt x="0" y="15532"/>
                  </a:lnTo>
                  <a:lnTo>
                    <a:pt x="0" y="0"/>
                  </a:lnTo>
                  <a:lnTo>
                    <a:pt x="43319" y="0"/>
                  </a:lnTo>
                </a:path>
                <a:path w="43814" h="15875">
                  <a:moveTo>
                    <a:pt x="43319" y="15163"/>
                  </a:moveTo>
                  <a:lnTo>
                    <a:pt x="43319" y="1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" name="object 1197"/>
            <p:cNvSpPr/>
            <p:nvPr/>
          </p:nvSpPr>
          <p:spPr>
            <a:xfrm>
              <a:off x="5496432" y="6007595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h="201929">
                  <a:moveTo>
                    <a:pt x="0" y="0"/>
                  </a:moveTo>
                  <a:lnTo>
                    <a:pt x="0" y="20180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" name="object 1198"/>
            <p:cNvSpPr/>
            <p:nvPr/>
          </p:nvSpPr>
          <p:spPr>
            <a:xfrm>
              <a:off x="5496432" y="6007595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h="201929">
                  <a:moveTo>
                    <a:pt x="0" y="20180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" name="object 1199"/>
            <p:cNvSpPr/>
            <p:nvPr/>
          </p:nvSpPr>
          <p:spPr>
            <a:xfrm>
              <a:off x="5404357" y="6031471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46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88646" y="4445"/>
                  </a:lnTo>
                  <a:lnTo>
                    <a:pt x="8864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" name="object 1200"/>
            <p:cNvSpPr/>
            <p:nvPr/>
          </p:nvSpPr>
          <p:spPr>
            <a:xfrm>
              <a:off x="5404357" y="6031471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45" y="4445"/>
                  </a:moveTo>
                  <a:lnTo>
                    <a:pt x="0" y="4445"/>
                  </a:lnTo>
                  <a:lnTo>
                    <a:pt x="0" y="0"/>
                  </a:lnTo>
                  <a:lnTo>
                    <a:pt x="88645" y="0"/>
                  </a:lnTo>
                  <a:lnTo>
                    <a:pt x="88645" y="444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" name="object 1201"/>
            <p:cNvSpPr/>
            <p:nvPr/>
          </p:nvSpPr>
          <p:spPr>
            <a:xfrm>
              <a:off x="5449976" y="603147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44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" name="object 1202"/>
            <p:cNvSpPr/>
            <p:nvPr/>
          </p:nvSpPr>
          <p:spPr>
            <a:xfrm>
              <a:off x="5449976" y="603147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222"/>
                  </a:moveTo>
                  <a:lnTo>
                    <a:pt x="1587" y="2222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" name="object 1203"/>
            <p:cNvSpPr/>
            <p:nvPr/>
          </p:nvSpPr>
          <p:spPr>
            <a:xfrm>
              <a:off x="5401157" y="6035916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" name="object 1204"/>
            <p:cNvSpPr/>
            <p:nvPr/>
          </p:nvSpPr>
          <p:spPr>
            <a:xfrm>
              <a:off x="5401157" y="6035916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" name="object 1205"/>
            <p:cNvSpPr/>
            <p:nvPr/>
          </p:nvSpPr>
          <p:spPr>
            <a:xfrm>
              <a:off x="5403938" y="6180772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88658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88658" y="4445"/>
                  </a:lnTo>
                  <a:lnTo>
                    <a:pt x="886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" name="object 1206"/>
            <p:cNvSpPr/>
            <p:nvPr/>
          </p:nvSpPr>
          <p:spPr>
            <a:xfrm>
              <a:off x="5403938" y="6180772"/>
              <a:ext cx="88900" cy="4445"/>
            </a:xfrm>
            <a:custGeom>
              <a:avLst/>
              <a:gdLst/>
              <a:ahLst/>
              <a:cxnLst/>
              <a:rect l="l" t="t" r="r" b="b"/>
              <a:pathLst>
                <a:path w="88900" h="4445">
                  <a:moveTo>
                    <a:pt x="0" y="0"/>
                  </a:moveTo>
                  <a:lnTo>
                    <a:pt x="88658" y="0"/>
                  </a:lnTo>
                  <a:lnTo>
                    <a:pt x="88658" y="4444"/>
                  </a:lnTo>
                  <a:lnTo>
                    <a:pt x="0" y="444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" name="object 1207"/>
            <p:cNvSpPr/>
            <p:nvPr/>
          </p:nvSpPr>
          <p:spPr>
            <a:xfrm>
              <a:off x="5446966" y="618077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44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" name="object 1208"/>
            <p:cNvSpPr/>
            <p:nvPr/>
          </p:nvSpPr>
          <p:spPr>
            <a:xfrm>
              <a:off x="5446966" y="618077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222"/>
                  </a:moveTo>
                  <a:lnTo>
                    <a:pt x="1587" y="2222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" name="object 1209"/>
            <p:cNvSpPr/>
            <p:nvPr/>
          </p:nvSpPr>
          <p:spPr>
            <a:xfrm>
              <a:off x="5399544" y="6180772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962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" name="object 1210"/>
            <p:cNvSpPr/>
            <p:nvPr/>
          </p:nvSpPr>
          <p:spPr>
            <a:xfrm>
              <a:off x="5399544" y="6180772"/>
              <a:ext cx="96520" cy="0"/>
            </a:xfrm>
            <a:custGeom>
              <a:avLst/>
              <a:gdLst/>
              <a:ahLst/>
              <a:cxnLst/>
              <a:rect l="l" t="t" r="r" b="b"/>
              <a:pathLst>
                <a:path w="96520">
                  <a:moveTo>
                    <a:pt x="0" y="0"/>
                  </a:moveTo>
                  <a:lnTo>
                    <a:pt x="962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" name="object 1211"/>
            <p:cNvSpPr/>
            <p:nvPr/>
          </p:nvSpPr>
          <p:spPr>
            <a:xfrm>
              <a:off x="5481065" y="59916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20" y="0"/>
                  </a:moveTo>
                  <a:lnTo>
                    <a:pt x="2705" y="0"/>
                  </a:lnTo>
                  <a:lnTo>
                    <a:pt x="0" y="2692"/>
                  </a:lnTo>
                  <a:lnTo>
                    <a:pt x="0" y="9144"/>
                  </a:lnTo>
                  <a:lnTo>
                    <a:pt x="2705" y="11887"/>
                  </a:lnTo>
                  <a:lnTo>
                    <a:pt x="9220" y="11887"/>
                  </a:lnTo>
                  <a:lnTo>
                    <a:pt x="11899" y="9144"/>
                  </a:lnTo>
                  <a:lnTo>
                    <a:pt x="11899" y="5918"/>
                  </a:lnTo>
                  <a:lnTo>
                    <a:pt x="11899" y="2692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" name="object 1212"/>
            <p:cNvSpPr/>
            <p:nvPr/>
          </p:nvSpPr>
          <p:spPr>
            <a:xfrm>
              <a:off x="5481065" y="59916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99" y="5918"/>
                  </a:moveTo>
                  <a:lnTo>
                    <a:pt x="11899" y="2692"/>
                  </a:lnTo>
                  <a:lnTo>
                    <a:pt x="9220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44"/>
                  </a:lnTo>
                  <a:lnTo>
                    <a:pt x="2705" y="11887"/>
                  </a:lnTo>
                  <a:lnTo>
                    <a:pt x="5943" y="11887"/>
                  </a:lnTo>
                  <a:lnTo>
                    <a:pt x="9220" y="11887"/>
                  </a:lnTo>
                  <a:lnTo>
                    <a:pt x="11899" y="9144"/>
                  </a:lnTo>
                  <a:lnTo>
                    <a:pt x="11899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" name="object 1213"/>
            <p:cNvSpPr/>
            <p:nvPr/>
          </p:nvSpPr>
          <p:spPr>
            <a:xfrm>
              <a:off x="5419508" y="59916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16" y="0"/>
                  </a:lnTo>
                  <a:lnTo>
                    <a:pt x="0" y="2692"/>
                  </a:lnTo>
                  <a:lnTo>
                    <a:pt x="0" y="9144"/>
                  </a:lnTo>
                  <a:lnTo>
                    <a:pt x="2616" y="11899"/>
                  </a:lnTo>
                  <a:lnTo>
                    <a:pt x="9207" y="11899"/>
                  </a:lnTo>
                  <a:lnTo>
                    <a:pt x="11887" y="9144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" name="object 1214"/>
            <p:cNvSpPr/>
            <p:nvPr/>
          </p:nvSpPr>
          <p:spPr>
            <a:xfrm>
              <a:off x="5419508" y="59916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18"/>
                  </a:moveTo>
                  <a:lnTo>
                    <a:pt x="11887" y="2692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16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44"/>
                  </a:lnTo>
                  <a:lnTo>
                    <a:pt x="2616" y="11899"/>
                  </a:lnTo>
                  <a:lnTo>
                    <a:pt x="5981" y="11899"/>
                  </a:lnTo>
                  <a:lnTo>
                    <a:pt x="9207" y="11899"/>
                  </a:lnTo>
                  <a:lnTo>
                    <a:pt x="11887" y="9144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" name="object 1215"/>
            <p:cNvSpPr/>
            <p:nvPr/>
          </p:nvSpPr>
          <p:spPr>
            <a:xfrm>
              <a:off x="5404091" y="59917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54" y="0"/>
                  </a:lnTo>
                  <a:lnTo>
                    <a:pt x="0" y="2679"/>
                  </a:lnTo>
                  <a:lnTo>
                    <a:pt x="0" y="9080"/>
                  </a:lnTo>
                  <a:lnTo>
                    <a:pt x="2654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1216"/>
            <p:cNvSpPr/>
            <p:nvPr/>
          </p:nvSpPr>
          <p:spPr>
            <a:xfrm>
              <a:off x="5404091" y="599173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880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54" y="0"/>
                  </a:lnTo>
                  <a:lnTo>
                    <a:pt x="0" y="2679"/>
                  </a:lnTo>
                  <a:lnTo>
                    <a:pt x="0" y="5880"/>
                  </a:lnTo>
                  <a:lnTo>
                    <a:pt x="0" y="9080"/>
                  </a:lnTo>
                  <a:lnTo>
                    <a:pt x="2654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" name="object 1217"/>
            <p:cNvSpPr/>
            <p:nvPr/>
          </p:nvSpPr>
          <p:spPr>
            <a:xfrm>
              <a:off x="5465724" y="599165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565" y="0"/>
                  </a:lnTo>
                  <a:lnTo>
                    <a:pt x="0" y="2717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17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" name="object 1218"/>
            <p:cNvSpPr/>
            <p:nvPr/>
          </p:nvSpPr>
          <p:spPr>
            <a:xfrm>
              <a:off x="5465724" y="599165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56"/>
                  </a:moveTo>
                  <a:lnTo>
                    <a:pt x="11887" y="2717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565" y="0"/>
                  </a:lnTo>
                  <a:lnTo>
                    <a:pt x="0" y="2717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" name="object 1219"/>
            <p:cNvSpPr/>
            <p:nvPr/>
          </p:nvSpPr>
          <p:spPr>
            <a:xfrm>
              <a:off x="5450204" y="59916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59" y="0"/>
                  </a:moveTo>
                  <a:lnTo>
                    <a:pt x="2705" y="0"/>
                  </a:lnTo>
                  <a:lnTo>
                    <a:pt x="0" y="2692"/>
                  </a:lnTo>
                  <a:lnTo>
                    <a:pt x="0" y="9144"/>
                  </a:lnTo>
                  <a:lnTo>
                    <a:pt x="2705" y="11887"/>
                  </a:lnTo>
                  <a:lnTo>
                    <a:pt x="9359" y="11887"/>
                  </a:lnTo>
                  <a:lnTo>
                    <a:pt x="11912" y="9144"/>
                  </a:lnTo>
                  <a:lnTo>
                    <a:pt x="11912" y="5918"/>
                  </a:lnTo>
                  <a:lnTo>
                    <a:pt x="11912" y="2692"/>
                  </a:lnTo>
                  <a:lnTo>
                    <a:pt x="935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" name="object 1220"/>
            <p:cNvSpPr/>
            <p:nvPr/>
          </p:nvSpPr>
          <p:spPr>
            <a:xfrm>
              <a:off x="5450204" y="599169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912" y="5918"/>
                  </a:moveTo>
                  <a:lnTo>
                    <a:pt x="11912" y="2692"/>
                  </a:lnTo>
                  <a:lnTo>
                    <a:pt x="9359" y="0"/>
                  </a:lnTo>
                  <a:lnTo>
                    <a:pt x="5994" y="0"/>
                  </a:lnTo>
                  <a:lnTo>
                    <a:pt x="2705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44"/>
                  </a:lnTo>
                  <a:lnTo>
                    <a:pt x="2705" y="11887"/>
                  </a:lnTo>
                  <a:lnTo>
                    <a:pt x="5994" y="11887"/>
                  </a:lnTo>
                  <a:lnTo>
                    <a:pt x="9359" y="11887"/>
                  </a:lnTo>
                  <a:lnTo>
                    <a:pt x="11912" y="9144"/>
                  </a:lnTo>
                  <a:lnTo>
                    <a:pt x="11912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" name="object 1221"/>
            <p:cNvSpPr/>
            <p:nvPr/>
          </p:nvSpPr>
          <p:spPr>
            <a:xfrm>
              <a:off x="5434863" y="599165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705" y="0"/>
                  </a:lnTo>
                  <a:lnTo>
                    <a:pt x="0" y="2717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9194" y="11963"/>
                  </a:lnTo>
                  <a:lnTo>
                    <a:pt x="11899" y="9194"/>
                  </a:lnTo>
                  <a:lnTo>
                    <a:pt x="11899" y="5956"/>
                  </a:lnTo>
                  <a:lnTo>
                    <a:pt x="11899" y="2717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" name="object 1222"/>
            <p:cNvSpPr/>
            <p:nvPr/>
          </p:nvSpPr>
          <p:spPr>
            <a:xfrm>
              <a:off x="5434863" y="599165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99" y="5956"/>
                  </a:moveTo>
                  <a:lnTo>
                    <a:pt x="11899" y="2717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17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99" y="9194"/>
                  </a:lnTo>
                  <a:lnTo>
                    <a:pt x="11899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" name="object 1223"/>
            <p:cNvSpPr/>
            <p:nvPr/>
          </p:nvSpPr>
          <p:spPr>
            <a:xfrm>
              <a:off x="5481065" y="618839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20" y="0"/>
                  </a:moveTo>
                  <a:lnTo>
                    <a:pt x="2705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9220" y="11887"/>
                  </a:lnTo>
                  <a:lnTo>
                    <a:pt x="11899" y="9131"/>
                  </a:lnTo>
                  <a:lnTo>
                    <a:pt x="11899" y="5905"/>
                  </a:lnTo>
                  <a:lnTo>
                    <a:pt x="11899" y="2679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" name="object 1224"/>
            <p:cNvSpPr/>
            <p:nvPr/>
          </p:nvSpPr>
          <p:spPr>
            <a:xfrm>
              <a:off x="5481065" y="618839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99" y="5905"/>
                  </a:moveTo>
                  <a:lnTo>
                    <a:pt x="11899" y="2679"/>
                  </a:lnTo>
                  <a:lnTo>
                    <a:pt x="9220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5943" y="11887"/>
                  </a:lnTo>
                  <a:lnTo>
                    <a:pt x="9220" y="11887"/>
                  </a:lnTo>
                  <a:lnTo>
                    <a:pt x="11899" y="9131"/>
                  </a:lnTo>
                  <a:lnTo>
                    <a:pt x="11899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" name="object 1225"/>
            <p:cNvSpPr/>
            <p:nvPr/>
          </p:nvSpPr>
          <p:spPr>
            <a:xfrm>
              <a:off x="5419508" y="618839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16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16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  <a:lnTo>
                    <a:pt x="11887" y="2679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" name="object 1226"/>
            <p:cNvSpPr/>
            <p:nvPr/>
          </p:nvSpPr>
          <p:spPr>
            <a:xfrm>
              <a:off x="5419508" y="618839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05"/>
                  </a:moveTo>
                  <a:lnTo>
                    <a:pt x="11887" y="2679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16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16" y="11887"/>
                  </a:lnTo>
                  <a:lnTo>
                    <a:pt x="5981" y="11887"/>
                  </a:lnTo>
                  <a:lnTo>
                    <a:pt x="9207" y="11887"/>
                  </a:lnTo>
                  <a:lnTo>
                    <a:pt x="11887" y="9131"/>
                  </a:lnTo>
                  <a:lnTo>
                    <a:pt x="11887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" name="object 1227"/>
            <p:cNvSpPr/>
            <p:nvPr/>
          </p:nvSpPr>
          <p:spPr>
            <a:xfrm>
              <a:off x="5404091" y="618841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54" y="0"/>
                  </a:lnTo>
                  <a:lnTo>
                    <a:pt x="0" y="2667"/>
                  </a:lnTo>
                  <a:lnTo>
                    <a:pt x="0" y="9093"/>
                  </a:lnTo>
                  <a:lnTo>
                    <a:pt x="2654" y="11823"/>
                  </a:lnTo>
                  <a:lnTo>
                    <a:pt x="9207" y="11823"/>
                  </a:lnTo>
                  <a:lnTo>
                    <a:pt x="11887" y="9093"/>
                  </a:lnTo>
                  <a:lnTo>
                    <a:pt x="11887" y="5880"/>
                  </a:lnTo>
                  <a:lnTo>
                    <a:pt x="11887" y="2667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" name="object 1228"/>
            <p:cNvSpPr/>
            <p:nvPr/>
          </p:nvSpPr>
          <p:spPr>
            <a:xfrm>
              <a:off x="5404091" y="6188417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880"/>
                  </a:moveTo>
                  <a:lnTo>
                    <a:pt x="11887" y="2667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54" y="0"/>
                  </a:lnTo>
                  <a:lnTo>
                    <a:pt x="0" y="2667"/>
                  </a:lnTo>
                  <a:lnTo>
                    <a:pt x="0" y="5880"/>
                  </a:lnTo>
                  <a:lnTo>
                    <a:pt x="0" y="9093"/>
                  </a:lnTo>
                  <a:lnTo>
                    <a:pt x="2654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93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" name="object 1229"/>
            <p:cNvSpPr/>
            <p:nvPr/>
          </p:nvSpPr>
          <p:spPr>
            <a:xfrm>
              <a:off x="5465724" y="618835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56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" name="object 1230"/>
            <p:cNvSpPr/>
            <p:nvPr/>
          </p:nvSpPr>
          <p:spPr>
            <a:xfrm>
              <a:off x="5465724" y="618835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43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565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" name="object 1231"/>
            <p:cNvSpPr/>
            <p:nvPr/>
          </p:nvSpPr>
          <p:spPr>
            <a:xfrm>
              <a:off x="5450204" y="618839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59" y="0"/>
                  </a:moveTo>
                  <a:lnTo>
                    <a:pt x="2705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9359" y="11887"/>
                  </a:lnTo>
                  <a:lnTo>
                    <a:pt x="11912" y="9131"/>
                  </a:lnTo>
                  <a:lnTo>
                    <a:pt x="11912" y="5905"/>
                  </a:lnTo>
                  <a:lnTo>
                    <a:pt x="11912" y="2679"/>
                  </a:lnTo>
                  <a:lnTo>
                    <a:pt x="935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" name="object 1232"/>
            <p:cNvSpPr/>
            <p:nvPr/>
          </p:nvSpPr>
          <p:spPr>
            <a:xfrm>
              <a:off x="5450204" y="618839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912" y="5905"/>
                  </a:moveTo>
                  <a:lnTo>
                    <a:pt x="11912" y="2679"/>
                  </a:lnTo>
                  <a:lnTo>
                    <a:pt x="9359" y="0"/>
                  </a:lnTo>
                  <a:lnTo>
                    <a:pt x="5994" y="0"/>
                  </a:lnTo>
                  <a:lnTo>
                    <a:pt x="2705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5994" y="11887"/>
                  </a:lnTo>
                  <a:lnTo>
                    <a:pt x="9359" y="11887"/>
                  </a:lnTo>
                  <a:lnTo>
                    <a:pt x="11912" y="9131"/>
                  </a:lnTo>
                  <a:lnTo>
                    <a:pt x="11912" y="5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" name="object 1233"/>
            <p:cNvSpPr/>
            <p:nvPr/>
          </p:nvSpPr>
          <p:spPr>
            <a:xfrm>
              <a:off x="5434863" y="618835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9194" y="11963"/>
                  </a:lnTo>
                  <a:lnTo>
                    <a:pt x="11899" y="9194"/>
                  </a:lnTo>
                  <a:lnTo>
                    <a:pt x="11899" y="5943"/>
                  </a:lnTo>
                  <a:lnTo>
                    <a:pt x="11899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" name="object 1234"/>
            <p:cNvSpPr/>
            <p:nvPr/>
          </p:nvSpPr>
          <p:spPr>
            <a:xfrm>
              <a:off x="5434863" y="618835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99" y="5943"/>
                  </a:moveTo>
                  <a:lnTo>
                    <a:pt x="11899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99" y="9194"/>
                  </a:lnTo>
                  <a:lnTo>
                    <a:pt x="11899" y="59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" name="object 1235"/>
            <p:cNvSpPr/>
            <p:nvPr/>
          </p:nvSpPr>
          <p:spPr>
            <a:xfrm>
              <a:off x="5481065" y="601698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20" y="0"/>
                  </a:moveTo>
                  <a:lnTo>
                    <a:pt x="2705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9220" y="11887"/>
                  </a:lnTo>
                  <a:lnTo>
                    <a:pt x="11899" y="9131"/>
                  </a:lnTo>
                  <a:lnTo>
                    <a:pt x="11899" y="5918"/>
                  </a:lnTo>
                  <a:lnTo>
                    <a:pt x="11899" y="2692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" name="object 1236"/>
            <p:cNvSpPr/>
            <p:nvPr/>
          </p:nvSpPr>
          <p:spPr>
            <a:xfrm>
              <a:off x="5481065" y="601698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99" y="5918"/>
                  </a:moveTo>
                  <a:lnTo>
                    <a:pt x="11899" y="2692"/>
                  </a:lnTo>
                  <a:lnTo>
                    <a:pt x="9220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5943" y="11887"/>
                  </a:lnTo>
                  <a:lnTo>
                    <a:pt x="9220" y="11887"/>
                  </a:lnTo>
                  <a:lnTo>
                    <a:pt x="11899" y="9131"/>
                  </a:lnTo>
                  <a:lnTo>
                    <a:pt x="11899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" name="object 1237"/>
            <p:cNvSpPr/>
            <p:nvPr/>
          </p:nvSpPr>
          <p:spPr>
            <a:xfrm>
              <a:off x="5419508" y="601698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16" y="0"/>
                  </a:lnTo>
                  <a:lnTo>
                    <a:pt x="0" y="2692"/>
                  </a:lnTo>
                  <a:lnTo>
                    <a:pt x="0" y="9143"/>
                  </a:lnTo>
                  <a:lnTo>
                    <a:pt x="2616" y="11887"/>
                  </a:lnTo>
                  <a:lnTo>
                    <a:pt x="9207" y="11887"/>
                  </a:lnTo>
                  <a:lnTo>
                    <a:pt x="11887" y="9143"/>
                  </a:lnTo>
                  <a:lnTo>
                    <a:pt x="11887" y="5918"/>
                  </a:lnTo>
                  <a:lnTo>
                    <a:pt x="11887" y="2692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" name="object 1238"/>
            <p:cNvSpPr/>
            <p:nvPr/>
          </p:nvSpPr>
          <p:spPr>
            <a:xfrm>
              <a:off x="5419508" y="601698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18"/>
                  </a:moveTo>
                  <a:lnTo>
                    <a:pt x="11887" y="2692"/>
                  </a:lnTo>
                  <a:lnTo>
                    <a:pt x="9207" y="0"/>
                  </a:lnTo>
                  <a:lnTo>
                    <a:pt x="5981" y="0"/>
                  </a:lnTo>
                  <a:lnTo>
                    <a:pt x="2616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43"/>
                  </a:lnTo>
                  <a:lnTo>
                    <a:pt x="2616" y="11887"/>
                  </a:lnTo>
                  <a:lnTo>
                    <a:pt x="5981" y="11887"/>
                  </a:lnTo>
                  <a:lnTo>
                    <a:pt x="9207" y="11887"/>
                  </a:lnTo>
                  <a:lnTo>
                    <a:pt x="11887" y="9143"/>
                  </a:lnTo>
                  <a:lnTo>
                    <a:pt x="11887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" name="object 1239"/>
            <p:cNvSpPr/>
            <p:nvPr/>
          </p:nvSpPr>
          <p:spPr>
            <a:xfrm>
              <a:off x="5404091" y="601701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07" y="0"/>
                  </a:moveTo>
                  <a:lnTo>
                    <a:pt x="2654" y="0"/>
                  </a:lnTo>
                  <a:lnTo>
                    <a:pt x="0" y="2654"/>
                  </a:lnTo>
                  <a:lnTo>
                    <a:pt x="0" y="9080"/>
                  </a:lnTo>
                  <a:lnTo>
                    <a:pt x="2654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  <a:lnTo>
                    <a:pt x="11887" y="2654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" name="object 1240"/>
            <p:cNvSpPr/>
            <p:nvPr/>
          </p:nvSpPr>
          <p:spPr>
            <a:xfrm>
              <a:off x="5404091" y="6017018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880"/>
                  </a:moveTo>
                  <a:lnTo>
                    <a:pt x="11887" y="2654"/>
                  </a:lnTo>
                  <a:lnTo>
                    <a:pt x="9207" y="0"/>
                  </a:lnTo>
                  <a:lnTo>
                    <a:pt x="5867" y="0"/>
                  </a:lnTo>
                  <a:lnTo>
                    <a:pt x="2654" y="0"/>
                  </a:lnTo>
                  <a:lnTo>
                    <a:pt x="0" y="2654"/>
                  </a:lnTo>
                  <a:lnTo>
                    <a:pt x="0" y="5880"/>
                  </a:lnTo>
                  <a:lnTo>
                    <a:pt x="0" y="9080"/>
                  </a:lnTo>
                  <a:lnTo>
                    <a:pt x="2654" y="11823"/>
                  </a:lnTo>
                  <a:lnTo>
                    <a:pt x="5867" y="11823"/>
                  </a:lnTo>
                  <a:lnTo>
                    <a:pt x="9207" y="11823"/>
                  </a:lnTo>
                  <a:lnTo>
                    <a:pt x="11887" y="9080"/>
                  </a:lnTo>
                  <a:lnTo>
                    <a:pt x="11887" y="58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" name="object 1241"/>
            <p:cNvSpPr/>
            <p:nvPr/>
          </p:nvSpPr>
          <p:spPr>
            <a:xfrm>
              <a:off x="5465724" y="601694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56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  <a:lnTo>
                    <a:pt x="11887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" name="object 1242"/>
            <p:cNvSpPr/>
            <p:nvPr/>
          </p:nvSpPr>
          <p:spPr>
            <a:xfrm>
              <a:off x="5465724" y="601694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87" y="5956"/>
                  </a:moveTo>
                  <a:lnTo>
                    <a:pt x="11887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565" y="0"/>
                  </a:lnTo>
                  <a:lnTo>
                    <a:pt x="0" y="2705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56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87" y="9194"/>
                  </a:lnTo>
                  <a:lnTo>
                    <a:pt x="11887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" name="object 1243"/>
            <p:cNvSpPr/>
            <p:nvPr/>
          </p:nvSpPr>
          <p:spPr>
            <a:xfrm>
              <a:off x="5450204" y="601698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359" y="0"/>
                  </a:moveTo>
                  <a:lnTo>
                    <a:pt x="2705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9359" y="11887"/>
                  </a:lnTo>
                  <a:lnTo>
                    <a:pt x="11912" y="9131"/>
                  </a:lnTo>
                  <a:lnTo>
                    <a:pt x="11912" y="5918"/>
                  </a:lnTo>
                  <a:lnTo>
                    <a:pt x="11912" y="2692"/>
                  </a:lnTo>
                  <a:lnTo>
                    <a:pt x="935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" name="object 1244"/>
            <p:cNvSpPr/>
            <p:nvPr/>
          </p:nvSpPr>
          <p:spPr>
            <a:xfrm>
              <a:off x="5450204" y="6016980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912" y="5918"/>
                  </a:moveTo>
                  <a:lnTo>
                    <a:pt x="11912" y="2692"/>
                  </a:lnTo>
                  <a:lnTo>
                    <a:pt x="9359" y="0"/>
                  </a:lnTo>
                  <a:lnTo>
                    <a:pt x="5994" y="0"/>
                  </a:lnTo>
                  <a:lnTo>
                    <a:pt x="2705" y="0"/>
                  </a:lnTo>
                  <a:lnTo>
                    <a:pt x="0" y="2692"/>
                  </a:lnTo>
                  <a:lnTo>
                    <a:pt x="0" y="5918"/>
                  </a:lnTo>
                  <a:lnTo>
                    <a:pt x="0" y="9131"/>
                  </a:lnTo>
                  <a:lnTo>
                    <a:pt x="2705" y="11887"/>
                  </a:lnTo>
                  <a:lnTo>
                    <a:pt x="5994" y="11887"/>
                  </a:lnTo>
                  <a:lnTo>
                    <a:pt x="9359" y="11887"/>
                  </a:lnTo>
                  <a:lnTo>
                    <a:pt x="11912" y="9131"/>
                  </a:lnTo>
                  <a:lnTo>
                    <a:pt x="11912" y="5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" name="object 1245"/>
            <p:cNvSpPr/>
            <p:nvPr/>
          </p:nvSpPr>
          <p:spPr>
            <a:xfrm>
              <a:off x="5434863" y="601694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94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9194" y="11963"/>
                  </a:lnTo>
                  <a:lnTo>
                    <a:pt x="11899" y="9194"/>
                  </a:lnTo>
                  <a:lnTo>
                    <a:pt x="11899" y="5956"/>
                  </a:lnTo>
                  <a:lnTo>
                    <a:pt x="11899" y="2705"/>
                  </a:lnTo>
                  <a:lnTo>
                    <a:pt x="91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" name="object 1246"/>
            <p:cNvSpPr/>
            <p:nvPr/>
          </p:nvSpPr>
          <p:spPr>
            <a:xfrm>
              <a:off x="5434863" y="6016942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11899" y="5956"/>
                  </a:moveTo>
                  <a:lnTo>
                    <a:pt x="11899" y="2705"/>
                  </a:lnTo>
                  <a:lnTo>
                    <a:pt x="9194" y="0"/>
                  </a:lnTo>
                  <a:lnTo>
                    <a:pt x="5943" y="0"/>
                  </a:lnTo>
                  <a:lnTo>
                    <a:pt x="2705" y="0"/>
                  </a:lnTo>
                  <a:lnTo>
                    <a:pt x="0" y="2705"/>
                  </a:lnTo>
                  <a:lnTo>
                    <a:pt x="0" y="5956"/>
                  </a:lnTo>
                  <a:lnTo>
                    <a:pt x="0" y="9194"/>
                  </a:lnTo>
                  <a:lnTo>
                    <a:pt x="2705" y="11963"/>
                  </a:lnTo>
                  <a:lnTo>
                    <a:pt x="5943" y="11963"/>
                  </a:lnTo>
                  <a:lnTo>
                    <a:pt x="9194" y="11963"/>
                  </a:lnTo>
                  <a:lnTo>
                    <a:pt x="11899" y="9194"/>
                  </a:lnTo>
                  <a:lnTo>
                    <a:pt x="11899" y="59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" name="object 1247"/>
            <p:cNvSpPr/>
            <p:nvPr/>
          </p:nvSpPr>
          <p:spPr>
            <a:xfrm>
              <a:off x="5400560" y="6010605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9587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" name="object 1248"/>
            <p:cNvSpPr/>
            <p:nvPr/>
          </p:nvSpPr>
          <p:spPr>
            <a:xfrm>
              <a:off x="5400560" y="6010605"/>
              <a:ext cx="95885" cy="0"/>
            </a:xfrm>
            <a:custGeom>
              <a:avLst/>
              <a:gdLst/>
              <a:ahLst/>
              <a:cxnLst/>
              <a:rect l="l" t="t" r="r" b="b"/>
              <a:pathLst>
                <a:path w="95885">
                  <a:moveTo>
                    <a:pt x="0" y="0"/>
                  </a:moveTo>
                  <a:lnTo>
                    <a:pt x="9587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" name="object 1249"/>
            <p:cNvSpPr/>
            <p:nvPr/>
          </p:nvSpPr>
          <p:spPr>
            <a:xfrm>
              <a:off x="5462206" y="6055461"/>
              <a:ext cx="26034" cy="45720"/>
            </a:xfrm>
            <a:custGeom>
              <a:avLst/>
              <a:gdLst/>
              <a:ahLst/>
              <a:cxnLst/>
              <a:rect l="l" t="t" r="r" b="b"/>
              <a:pathLst>
                <a:path w="26035" h="45720">
                  <a:moveTo>
                    <a:pt x="4991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4991" y="45720"/>
                  </a:lnTo>
                  <a:lnTo>
                    <a:pt x="4991" y="0"/>
                  </a:lnTo>
                  <a:close/>
                </a:path>
                <a:path w="26035" h="45720">
                  <a:moveTo>
                    <a:pt x="25539" y="0"/>
                  </a:moveTo>
                  <a:lnTo>
                    <a:pt x="20535" y="0"/>
                  </a:lnTo>
                  <a:lnTo>
                    <a:pt x="20535" y="45720"/>
                  </a:lnTo>
                  <a:lnTo>
                    <a:pt x="25539" y="45720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" name="object 1250"/>
            <p:cNvSpPr/>
            <p:nvPr/>
          </p:nvSpPr>
          <p:spPr>
            <a:xfrm>
              <a:off x="5462206" y="6050813"/>
              <a:ext cx="26034" cy="55880"/>
            </a:xfrm>
            <a:custGeom>
              <a:avLst/>
              <a:gdLst/>
              <a:ahLst/>
              <a:cxnLst/>
              <a:rect l="l" t="t" r="r" b="b"/>
              <a:pathLst>
                <a:path w="26035" h="55879">
                  <a:moveTo>
                    <a:pt x="25539" y="32359"/>
                  </a:moveTo>
                  <a:lnTo>
                    <a:pt x="25539" y="42265"/>
                  </a:lnTo>
                  <a:lnTo>
                    <a:pt x="19786" y="50368"/>
                  </a:lnTo>
                  <a:lnTo>
                    <a:pt x="12763" y="50368"/>
                  </a:lnTo>
                  <a:lnTo>
                    <a:pt x="5753" y="50368"/>
                  </a:lnTo>
                  <a:lnTo>
                    <a:pt x="0" y="42265"/>
                  </a:lnTo>
                  <a:lnTo>
                    <a:pt x="0" y="32359"/>
                  </a:lnTo>
                  <a:lnTo>
                    <a:pt x="0" y="22644"/>
                  </a:lnTo>
                  <a:lnTo>
                    <a:pt x="0" y="12738"/>
                  </a:lnTo>
                  <a:lnTo>
                    <a:pt x="5753" y="4648"/>
                  </a:lnTo>
                  <a:lnTo>
                    <a:pt x="12763" y="4648"/>
                  </a:lnTo>
                  <a:lnTo>
                    <a:pt x="19786" y="4648"/>
                  </a:lnTo>
                  <a:lnTo>
                    <a:pt x="25539" y="12738"/>
                  </a:lnTo>
                  <a:lnTo>
                    <a:pt x="25539" y="22644"/>
                  </a:lnTo>
                  <a:lnTo>
                    <a:pt x="25539" y="32359"/>
                  </a:lnTo>
                  <a:close/>
                </a:path>
                <a:path w="26035" h="55879">
                  <a:moveTo>
                    <a:pt x="18948" y="55283"/>
                  </a:moveTo>
                  <a:lnTo>
                    <a:pt x="6578" y="55283"/>
                  </a:lnTo>
                  <a:lnTo>
                    <a:pt x="6578" y="0"/>
                  </a:lnTo>
                  <a:lnTo>
                    <a:pt x="18948" y="0"/>
                  </a:lnTo>
                  <a:lnTo>
                    <a:pt x="18948" y="55283"/>
                  </a:lnTo>
                  <a:close/>
                </a:path>
                <a:path w="26035" h="55879">
                  <a:moveTo>
                    <a:pt x="6578" y="13525"/>
                  </a:moveTo>
                  <a:lnTo>
                    <a:pt x="18948" y="13525"/>
                  </a:lnTo>
                </a:path>
                <a:path w="26035" h="55879">
                  <a:moveTo>
                    <a:pt x="6578" y="41910"/>
                  </a:moveTo>
                  <a:lnTo>
                    <a:pt x="18948" y="419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" name="object 1251"/>
            <p:cNvSpPr/>
            <p:nvPr/>
          </p:nvSpPr>
          <p:spPr>
            <a:xfrm>
              <a:off x="5460466" y="6114872"/>
              <a:ext cx="16510" cy="57785"/>
            </a:xfrm>
            <a:custGeom>
              <a:avLst/>
              <a:gdLst/>
              <a:ahLst/>
              <a:cxnLst/>
              <a:rect l="l" t="t" r="r" b="b"/>
              <a:pathLst>
                <a:path w="16510" h="57785">
                  <a:moveTo>
                    <a:pt x="12623" y="4394"/>
                  </a:moveTo>
                  <a:lnTo>
                    <a:pt x="12623" y="6819"/>
                  </a:lnTo>
                  <a:lnTo>
                    <a:pt x="10667" y="8801"/>
                  </a:lnTo>
                  <a:lnTo>
                    <a:pt x="8229" y="8801"/>
                  </a:lnTo>
                  <a:lnTo>
                    <a:pt x="5816" y="8801"/>
                  </a:lnTo>
                  <a:lnTo>
                    <a:pt x="3860" y="6819"/>
                  </a:lnTo>
                  <a:lnTo>
                    <a:pt x="3860" y="4394"/>
                  </a:lnTo>
                  <a:lnTo>
                    <a:pt x="3860" y="1968"/>
                  </a:lnTo>
                  <a:lnTo>
                    <a:pt x="5816" y="0"/>
                  </a:lnTo>
                  <a:lnTo>
                    <a:pt x="8229" y="0"/>
                  </a:lnTo>
                  <a:lnTo>
                    <a:pt x="10667" y="0"/>
                  </a:lnTo>
                  <a:lnTo>
                    <a:pt x="12623" y="1968"/>
                  </a:lnTo>
                  <a:lnTo>
                    <a:pt x="12623" y="4394"/>
                  </a:lnTo>
                  <a:close/>
                </a:path>
                <a:path w="16510" h="57785">
                  <a:moveTo>
                    <a:pt x="12623" y="52946"/>
                  </a:moveTo>
                  <a:lnTo>
                    <a:pt x="12623" y="55384"/>
                  </a:lnTo>
                  <a:lnTo>
                    <a:pt x="10667" y="57353"/>
                  </a:lnTo>
                  <a:lnTo>
                    <a:pt x="8229" y="57353"/>
                  </a:lnTo>
                  <a:lnTo>
                    <a:pt x="5816" y="57353"/>
                  </a:lnTo>
                  <a:lnTo>
                    <a:pt x="3860" y="55384"/>
                  </a:lnTo>
                  <a:lnTo>
                    <a:pt x="3860" y="52946"/>
                  </a:lnTo>
                  <a:lnTo>
                    <a:pt x="3860" y="50520"/>
                  </a:lnTo>
                  <a:lnTo>
                    <a:pt x="5816" y="48552"/>
                  </a:lnTo>
                  <a:lnTo>
                    <a:pt x="8229" y="48552"/>
                  </a:lnTo>
                  <a:lnTo>
                    <a:pt x="10667" y="48552"/>
                  </a:lnTo>
                  <a:lnTo>
                    <a:pt x="12623" y="50520"/>
                  </a:lnTo>
                  <a:lnTo>
                    <a:pt x="12623" y="52946"/>
                  </a:lnTo>
                  <a:close/>
                </a:path>
                <a:path w="16510" h="57785">
                  <a:moveTo>
                    <a:pt x="16154" y="28346"/>
                  </a:moveTo>
                  <a:lnTo>
                    <a:pt x="16154" y="19303"/>
                  </a:lnTo>
                  <a:lnTo>
                    <a:pt x="16154" y="14338"/>
                  </a:lnTo>
                  <a:lnTo>
                    <a:pt x="12522" y="10922"/>
                  </a:lnTo>
                  <a:lnTo>
                    <a:pt x="8089" y="11709"/>
                  </a:lnTo>
                  <a:lnTo>
                    <a:pt x="3632" y="12509"/>
                  </a:lnTo>
                  <a:lnTo>
                    <a:pt x="0" y="16573"/>
                  </a:lnTo>
                  <a:lnTo>
                    <a:pt x="0" y="20751"/>
                  </a:lnTo>
                  <a:lnTo>
                    <a:pt x="0" y="35940"/>
                  </a:lnTo>
                  <a:lnTo>
                    <a:pt x="0" y="40119"/>
                  </a:lnTo>
                  <a:lnTo>
                    <a:pt x="3632" y="44170"/>
                  </a:lnTo>
                  <a:lnTo>
                    <a:pt x="8089" y="44970"/>
                  </a:lnTo>
                  <a:lnTo>
                    <a:pt x="12522" y="45758"/>
                  </a:lnTo>
                  <a:lnTo>
                    <a:pt x="16154" y="42341"/>
                  </a:lnTo>
                  <a:lnTo>
                    <a:pt x="16154" y="37376"/>
                  </a:lnTo>
                  <a:lnTo>
                    <a:pt x="16154" y="2834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52" name="object 1252"/>
          <p:cNvGrpSpPr/>
          <p:nvPr/>
        </p:nvGrpSpPr>
        <p:grpSpPr>
          <a:xfrm>
            <a:off x="11876647" y="6784263"/>
            <a:ext cx="334645" cy="269240"/>
            <a:chOff x="6822046" y="6784263"/>
            <a:chExt cx="334645" cy="269240"/>
          </a:xfrm>
        </p:grpSpPr>
        <p:pic>
          <p:nvPicPr>
            <p:cNvPr id="1253" name="object 125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864477" y="6784263"/>
              <a:ext cx="249529" cy="196621"/>
            </a:xfrm>
            <a:prstGeom prst="rect">
              <a:avLst/>
            </a:prstGeom>
          </p:spPr>
        </p:pic>
        <p:sp>
          <p:nvSpPr>
            <p:cNvPr id="1254" name="object 1254"/>
            <p:cNvSpPr/>
            <p:nvPr/>
          </p:nvSpPr>
          <p:spPr>
            <a:xfrm>
              <a:off x="6823633" y="6979551"/>
              <a:ext cx="331470" cy="72390"/>
            </a:xfrm>
            <a:custGeom>
              <a:avLst/>
              <a:gdLst/>
              <a:ahLst/>
              <a:cxnLst/>
              <a:rect l="l" t="t" r="r" b="b"/>
              <a:pathLst>
                <a:path w="331470" h="72390">
                  <a:moveTo>
                    <a:pt x="289915" y="0"/>
                  </a:moveTo>
                  <a:lnTo>
                    <a:pt x="41275" y="0"/>
                  </a:lnTo>
                  <a:lnTo>
                    <a:pt x="0" y="55524"/>
                  </a:lnTo>
                  <a:lnTo>
                    <a:pt x="0" y="71996"/>
                  </a:lnTo>
                  <a:lnTo>
                    <a:pt x="331216" y="71996"/>
                  </a:lnTo>
                  <a:lnTo>
                    <a:pt x="331216" y="55524"/>
                  </a:lnTo>
                  <a:lnTo>
                    <a:pt x="2899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" name="object 1255"/>
            <p:cNvSpPr/>
            <p:nvPr/>
          </p:nvSpPr>
          <p:spPr>
            <a:xfrm>
              <a:off x="6823633" y="6979551"/>
              <a:ext cx="331470" cy="72390"/>
            </a:xfrm>
            <a:custGeom>
              <a:avLst/>
              <a:gdLst/>
              <a:ahLst/>
              <a:cxnLst/>
              <a:rect l="l" t="t" r="r" b="b"/>
              <a:pathLst>
                <a:path w="331470" h="72390">
                  <a:moveTo>
                    <a:pt x="331216" y="71996"/>
                  </a:moveTo>
                  <a:lnTo>
                    <a:pt x="331216" y="55524"/>
                  </a:lnTo>
                  <a:lnTo>
                    <a:pt x="289915" y="0"/>
                  </a:lnTo>
                  <a:lnTo>
                    <a:pt x="41275" y="0"/>
                  </a:lnTo>
                  <a:lnTo>
                    <a:pt x="0" y="55524"/>
                  </a:lnTo>
                  <a:lnTo>
                    <a:pt x="0" y="71996"/>
                  </a:lnTo>
                  <a:lnTo>
                    <a:pt x="331216" y="71996"/>
                  </a:lnTo>
                  <a:close/>
                </a:path>
                <a:path w="331470" h="72390">
                  <a:moveTo>
                    <a:pt x="46558" y="14604"/>
                  </a:moveTo>
                  <a:lnTo>
                    <a:pt x="253492" y="14604"/>
                  </a:lnTo>
                </a:path>
                <a:path w="331470" h="72390">
                  <a:moveTo>
                    <a:pt x="37452" y="29095"/>
                  </a:moveTo>
                  <a:lnTo>
                    <a:pt x="260934" y="29095"/>
                  </a:lnTo>
                </a:path>
                <a:path w="331470" h="72390">
                  <a:moveTo>
                    <a:pt x="27114" y="44830"/>
                  </a:moveTo>
                  <a:lnTo>
                    <a:pt x="267576" y="44830"/>
                  </a:lnTo>
                </a:path>
                <a:path w="331470" h="72390">
                  <a:moveTo>
                    <a:pt x="266700" y="14604"/>
                  </a:moveTo>
                  <a:lnTo>
                    <a:pt x="288429" y="14604"/>
                  </a:lnTo>
                </a:path>
                <a:path w="331470" h="72390">
                  <a:moveTo>
                    <a:pt x="270725" y="29095"/>
                  </a:moveTo>
                  <a:lnTo>
                    <a:pt x="294182" y="29095"/>
                  </a:lnTo>
                </a:path>
                <a:path w="331470" h="72390">
                  <a:moveTo>
                    <a:pt x="277075" y="44830"/>
                  </a:moveTo>
                  <a:lnTo>
                    <a:pt x="302310" y="44830"/>
                  </a:lnTo>
                </a:path>
                <a:path w="331470" h="72390">
                  <a:moveTo>
                    <a:pt x="0" y="55524"/>
                  </a:moveTo>
                  <a:lnTo>
                    <a:pt x="331216" y="5552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56" name="object 1256"/>
          <p:cNvGrpSpPr/>
          <p:nvPr/>
        </p:nvGrpSpPr>
        <p:grpSpPr>
          <a:xfrm>
            <a:off x="11876647" y="7200824"/>
            <a:ext cx="334645" cy="269240"/>
            <a:chOff x="6822046" y="7200824"/>
            <a:chExt cx="334645" cy="269240"/>
          </a:xfrm>
        </p:grpSpPr>
        <p:pic>
          <p:nvPicPr>
            <p:cNvPr id="1257" name="object 125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864477" y="7200824"/>
              <a:ext cx="249529" cy="196621"/>
            </a:xfrm>
            <a:prstGeom prst="rect">
              <a:avLst/>
            </a:prstGeom>
          </p:spPr>
        </p:pic>
        <p:sp>
          <p:nvSpPr>
            <p:cNvPr id="1258" name="object 1258"/>
            <p:cNvSpPr/>
            <p:nvPr/>
          </p:nvSpPr>
          <p:spPr>
            <a:xfrm>
              <a:off x="6823633" y="7396111"/>
              <a:ext cx="331470" cy="72390"/>
            </a:xfrm>
            <a:custGeom>
              <a:avLst/>
              <a:gdLst/>
              <a:ahLst/>
              <a:cxnLst/>
              <a:rect l="l" t="t" r="r" b="b"/>
              <a:pathLst>
                <a:path w="331470" h="72390">
                  <a:moveTo>
                    <a:pt x="289915" y="0"/>
                  </a:moveTo>
                  <a:lnTo>
                    <a:pt x="41275" y="0"/>
                  </a:lnTo>
                  <a:lnTo>
                    <a:pt x="0" y="55524"/>
                  </a:lnTo>
                  <a:lnTo>
                    <a:pt x="0" y="71983"/>
                  </a:lnTo>
                  <a:lnTo>
                    <a:pt x="331216" y="71983"/>
                  </a:lnTo>
                  <a:lnTo>
                    <a:pt x="331216" y="55524"/>
                  </a:lnTo>
                  <a:lnTo>
                    <a:pt x="2899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" name="object 1259"/>
            <p:cNvSpPr/>
            <p:nvPr/>
          </p:nvSpPr>
          <p:spPr>
            <a:xfrm>
              <a:off x="6823633" y="7396111"/>
              <a:ext cx="331470" cy="72390"/>
            </a:xfrm>
            <a:custGeom>
              <a:avLst/>
              <a:gdLst/>
              <a:ahLst/>
              <a:cxnLst/>
              <a:rect l="l" t="t" r="r" b="b"/>
              <a:pathLst>
                <a:path w="331470" h="72390">
                  <a:moveTo>
                    <a:pt x="331216" y="71983"/>
                  </a:moveTo>
                  <a:lnTo>
                    <a:pt x="331216" y="55524"/>
                  </a:lnTo>
                  <a:lnTo>
                    <a:pt x="289915" y="0"/>
                  </a:lnTo>
                  <a:lnTo>
                    <a:pt x="41275" y="0"/>
                  </a:lnTo>
                  <a:lnTo>
                    <a:pt x="0" y="55524"/>
                  </a:lnTo>
                  <a:lnTo>
                    <a:pt x="0" y="71983"/>
                  </a:lnTo>
                  <a:lnTo>
                    <a:pt x="331216" y="71983"/>
                  </a:lnTo>
                  <a:close/>
                </a:path>
                <a:path w="331470" h="72390">
                  <a:moveTo>
                    <a:pt x="46558" y="14617"/>
                  </a:moveTo>
                  <a:lnTo>
                    <a:pt x="253492" y="14617"/>
                  </a:lnTo>
                </a:path>
                <a:path w="331470" h="72390">
                  <a:moveTo>
                    <a:pt x="37452" y="29095"/>
                  </a:moveTo>
                  <a:lnTo>
                    <a:pt x="260934" y="29095"/>
                  </a:lnTo>
                </a:path>
                <a:path w="331470" h="72390">
                  <a:moveTo>
                    <a:pt x="27114" y="44831"/>
                  </a:moveTo>
                  <a:lnTo>
                    <a:pt x="267576" y="44831"/>
                  </a:lnTo>
                </a:path>
                <a:path w="331470" h="72390">
                  <a:moveTo>
                    <a:pt x="266700" y="14617"/>
                  </a:moveTo>
                  <a:lnTo>
                    <a:pt x="288429" y="14617"/>
                  </a:lnTo>
                </a:path>
                <a:path w="331470" h="72390">
                  <a:moveTo>
                    <a:pt x="270725" y="29095"/>
                  </a:moveTo>
                  <a:lnTo>
                    <a:pt x="294182" y="29095"/>
                  </a:lnTo>
                </a:path>
                <a:path w="331470" h="72390">
                  <a:moveTo>
                    <a:pt x="277075" y="44831"/>
                  </a:moveTo>
                  <a:lnTo>
                    <a:pt x="302310" y="44831"/>
                  </a:lnTo>
                </a:path>
                <a:path w="331470" h="72390">
                  <a:moveTo>
                    <a:pt x="0" y="55524"/>
                  </a:moveTo>
                  <a:lnTo>
                    <a:pt x="331216" y="5552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60" name="object 1260"/>
          <p:cNvSpPr/>
          <p:nvPr/>
        </p:nvSpPr>
        <p:spPr>
          <a:xfrm>
            <a:off x="8375827" y="5281968"/>
            <a:ext cx="3220720" cy="2641600"/>
          </a:xfrm>
          <a:custGeom>
            <a:avLst/>
            <a:gdLst/>
            <a:ahLst/>
            <a:cxnLst/>
            <a:rect l="l" t="t" r="r" b="b"/>
            <a:pathLst>
              <a:path w="3220720" h="2641600">
                <a:moveTo>
                  <a:pt x="73660" y="1899907"/>
                </a:moveTo>
                <a:lnTo>
                  <a:pt x="301218" y="1899907"/>
                </a:lnTo>
                <a:lnTo>
                  <a:pt x="301218" y="0"/>
                </a:lnTo>
                <a:lnTo>
                  <a:pt x="2944952" y="0"/>
                </a:lnTo>
                <a:lnTo>
                  <a:pt x="2944952" y="843279"/>
                </a:lnTo>
                <a:lnTo>
                  <a:pt x="3164852" y="843279"/>
                </a:lnTo>
              </a:path>
              <a:path w="3220720" h="2641600">
                <a:moveTo>
                  <a:pt x="1041400" y="0"/>
                </a:moveTo>
                <a:lnTo>
                  <a:pt x="1041400" y="2641599"/>
                </a:lnTo>
                <a:lnTo>
                  <a:pt x="813536" y="2641599"/>
                </a:lnTo>
              </a:path>
              <a:path w="3220720" h="2641600">
                <a:moveTo>
                  <a:pt x="1772919" y="0"/>
                </a:moveTo>
                <a:lnTo>
                  <a:pt x="1772919" y="2418079"/>
                </a:lnTo>
                <a:lnTo>
                  <a:pt x="1508760" y="2418079"/>
                </a:lnTo>
              </a:path>
              <a:path w="3220720" h="2641600">
                <a:moveTo>
                  <a:pt x="302260" y="1247139"/>
                </a:moveTo>
                <a:lnTo>
                  <a:pt x="0" y="1247139"/>
                </a:lnTo>
              </a:path>
              <a:path w="3220720" h="2641600">
                <a:moveTo>
                  <a:pt x="1043939" y="2181860"/>
                </a:moveTo>
                <a:lnTo>
                  <a:pt x="813536" y="2181860"/>
                </a:lnTo>
              </a:path>
              <a:path w="3220720" h="2641600">
                <a:moveTo>
                  <a:pt x="1041400" y="1719579"/>
                </a:moveTo>
                <a:lnTo>
                  <a:pt x="723900" y="1719579"/>
                </a:lnTo>
              </a:path>
              <a:path w="3220720" h="2641600">
                <a:moveTo>
                  <a:pt x="1041400" y="1259839"/>
                </a:moveTo>
                <a:lnTo>
                  <a:pt x="723900" y="1259839"/>
                </a:lnTo>
              </a:path>
              <a:path w="3220720" h="2641600">
                <a:moveTo>
                  <a:pt x="1041400" y="828039"/>
                </a:moveTo>
                <a:lnTo>
                  <a:pt x="721360" y="828039"/>
                </a:lnTo>
              </a:path>
              <a:path w="3220720" h="2641600">
                <a:moveTo>
                  <a:pt x="1038860" y="337819"/>
                </a:moveTo>
                <a:lnTo>
                  <a:pt x="795019" y="337819"/>
                </a:lnTo>
              </a:path>
              <a:path w="3220720" h="2641600">
                <a:moveTo>
                  <a:pt x="1772919" y="345439"/>
                </a:moveTo>
                <a:lnTo>
                  <a:pt x="1455419" y="345439"/>
                </a:lnTo>
              </a:path>
              <a:path w="3220720" h="2641600">
                <a:moveTo>
                  <a:pt x="1775460" y="830579"/>
                </a:moveTo>
                <a:lnTo>
                  <a:pt x="1457960" y="830579"/>
                </a:lnTo>
              </a:path>
              <a:path w="3220720" h="2641600">
                <a:moveTo>
                  <a:pt x="1772919" y="1734807"/>
                </a:moveTo>
                <a:lnTo>
                  <a:pt x="1455419" y="1734807"/>
                </a:lnTo>
              </a:path>
              <a:path w="3220720" h="2641600">
                <a:moveTo>
                  <a:pt x="1775460" y="1277619"/>
                </a:moveTo>
                <a:lnTo>
                  <a:pt x="1457960" y="1277619"/>
                </a:lnTo>
              </a:path>
              <a:path w="3220720" h="2641600">
                <a:moveTo>
                  <a:pt x="2494292" y="0"/>
                </a:moveTo>
                <a:lnTo>
                  <a:pt x="2494292" y="2418079"/>
                </a:lnTo>
                <a:lnTo>
                  <a:pt x="2230119" y="2418079"/>
                </a:lnTo>
              </a:path>
              <a:path w="3220720" h="2641600">
                <a:moveTo>
                  <a:pt x="2494292" y="345439"/>
                </a:moveTo>
                <a:lnTo>
                  <a:pt x="2176792" y="345439"/>
                </a:lnTo>
              </a:path>
              <a:path w="3220720" h="2641600">
                <a:moveTo>
                  <a:pt x="2496819" y="830579"/>
                </a:moveTo>
                <a:lnTo>
                  <a:pt x="2179319" y="830579"/>
                </a:lnTo>
              </a:path>
              <a:path w="3220720" h="2641600">
                <a:moveTo>
                  <a:pt x="2494292" y="1734807"/>
                </a:moveTo>
                <a:lnTo>
                  <a:pt x="2176792" y="1734807"/>
                </a:lnTo>
              </a:path>
              <a:path w="3220720" h="2641600">
                <a:moveTo>
                  <a:pt x="2496819" y="1277619"/>
                </a:moveTo>
                <a:lnTo>
                  <a:pt x="2179319" y="1277619"/>
                </a:lnTo>
              </a:path>
              <a:path w="3220720" h="2641600">
                <a:moveTo>
                  <a:pt x="2936252" y="391159"/>
                </a:moveTo>
                <a:lnTo>
                  <a:pt x="3220720" y="391159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11703227" y="6216687"/>
            <a:ext cx="223520" cy="1102360"/>
          </a:xfrm>
          <a:custGeom>
            <a:avLst/>
            <a:gdLst/>
            <a:ahLst/>
            <a:cxnLst/>
            <a:rect l="l" t="t" r="r" b="b"/>
            <a:pathLst>
              <a:path w="223520" h="1102359">
                <a:moveTo>
                  <a:pt x="0" y="0"/>
                </a:moveTo>
                <a:lnTo>
                  <a:pt x="0" y="1102360"/>
                </a:lnTo>
                <a:lnTo>
                  <a:pt x="213359" y="1102360"/>
                </a:lnTo>
              </a:path>
              <a:path w="223520" h="1102359">
                <a:moveTo>
                  <a:pt x="0" y="279400"/>
                </a:moveTo>
                <a:lnTo>
                  <a:pt x="213359" y="279400"/>
                </a:lnTo>
              </a:path>
              <a:path w="223520" h="1102359">
                <a:moveTo>
                  <a:pt x="10159" y="685787"/>
                </a:moveTo>
                <a:lnTo>
                  <a:pt x="223520" y="685787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2" name="object 1262"/>
          <p:cNvSpPr txBox="1"/>
          <p:nvPr/>
        </p:nvSpPr>
        <p:spPr>
          <a:xfrm>
            <a:off x="7958461" y="571750"/>
            <a:ext cx="118681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MCC</a:t>
            </a:r>
            <a:r>
              <a:rPr sz="115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inteligentes</a:t>
            </a:r>
            <a:endParaRPr sz="1150">
              <a:latin typeface="Lucida Sans Unicode"/>
              <a:cs typeface="Lucida Sans Unicode"/>
            </a:endParaRPr>
          </a:p>
        </p:txBody>
      </p:sp>
      <p:sp>
        <p:nvSpPr>
          <p:cNvPr id="1263" name="object 1263"/>
          <p:cNvSpPr txBox="1"/>
          <p:nvPr/>
        </p:nvSpPr>
        <p:spPr>
          <a:xfrm>
            <a:off x="5762631" y="1926841"/>
            <a:ext cx="158305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-10" dirty="0">
                <a:solidFill>
                  <a:srgbClr val="171514"/>
                </a:solidFill>
                <a:latin typeface="Arial"/>
                <a:cs typeface="Arial"/>
              </a:rPr>
              <a:t>¿Qué</a:t>
            </a:r>
            <a:r>
              <a:rPr sz="850" b="1" spc="-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-15" dirty="0">
                <a:solidFill>
                  <a:srgbClr val="171514"/>
                </a:solidFill>
                <a:latin typeface="Arial"/>
                <a:cs typeface="Arial"/>
              </a:rPr>
              <a:t>es</a:t>
            </a:r>
            <a:r>
              <a:rPr sz="8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35" dirty="0">
                <a:solidFill>
                  <a:srgbClr val="171514"/>
                </a:solidFill>
                <a:latin typeface="Arial"/>
                <a:cs typeface="Arial"/>
              </a:rPr>
              <a:t>un</a:t>
            </a:r>
            <a:r>
              <a:rPr sz="8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-20" dirty="0">
                <a:solidFill>
                  <a:srgbClr val="171514"/>
                </a:solidFill>
                <a:latin typeface="Arial"/>
                <a:cs typeface="Arial"/>
              </a:rPr>
              <a:t>MCC</a:t>
            </a:r>
            <a:r>
              <a:rPr sz="8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inteligente?</a:t>
            </a:r>
            <a:r>
              <a:rPr sz="850" spc="2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264" name="object 1264"/>
          <p:cNvSpPr txBox="1"/>
          <p:nvPr/>
        </p:nvSpPr>
        <p:spPr>
          <a:xfrm>
            <a:off x="7958390" y="1876040"/>
            <a:ext cx="410654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6299"/>
              </a:lnSpc>
              <a:spcBef>
                <a:spcPts val="100"/>
              </a:spcBef>
            </a:pP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Como.un.MCC.tradicional,.un.</a:t>
            </a:r>
            <a:r>
              <a:rPr sz="950" b="1" spc="-25" dirty="0">
                <a:solidFill>
                  <a:srgbClr val="171514"/>
                </a:solidFill>
                <a:latin typeface="Arial"/>
                <a:cs typeface="Arial"/>
              </a:rPr>
              <a:t>MCC</a:t>
            </a:r>
            <a:r>
              <a:rPr sz="950" b="1" spc="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dirty="0">
                <a:solidFill>
                  <a:srgbClr val="171514"/>
                </a:solidFill>
                <a:latin typeface="Arial"/>
                <a:cs typeface="Arial"/>
              </a:rPr>
              <a:t>inteligente</a:t>
            </a:r>
            <a:r>
              <a:rPr sz="950" dirty="0">
                <a:solidFill>
                  <a:srgbClr val="171514"/>
                </a:solidFill>
                <a:latin typeface="Lucida Sans Unicode"/>
                <a:cs typeface="Lucida Sans Unicode"/>
              </a:rPr>
              <a:t>.cumple.con.la.NEMA. </a:t>
            </a:r>
            <a:r>
              <a:rPr sz="95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definición.de.un.MCC.en.que.está.compuesto.de.secciones.verticales.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que.incorporan.buses.de.energía.verticales.y.horizontales.y.cableado.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y.principalmente.contiene.unidades.combinadas.de.control.de.motores.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1265" name="object 1265"/>
          <p:cNvSpPr txBox="1"/>
          <p:nvPr/>
        </p:nvSpPr>
        <p:spPr>
          <a:xfrm>
            <a:off x="7958461" y="2789170"/>
            <a:ext cx="4379595" cy="20370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88620">
              <a:lnSpc>
                <a:spcPct val="133300"/>
              </a:lnSpc>
              <a:spcBef>
                <a:spcPts val="100"/>
              </a:spcBef>
            </a:pPr>
            <a:r>
              <a:rPr sz="90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Más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allá.de.esto,.sin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embargo,.un.MCC.inteligente.incorpora.  dispositivos.para.controlar.motores.y.supervisar.su.funcionamiento;.para. 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controlar.el.consumo.de.energía,.la.calidad.de.la.energía.y.el.sistema.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operación;.y.para.comunicarse.rápidamente.con.un.PLC.o.un.proceso.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sistema.de.control.mediante.una.red.de.datos.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33300"/>
              </a:lnSpc>
            </a:pP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Si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bien.es.cierto.que.los.MCC.tradicionales.a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menudo.incorporan.algunas.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dispositivos.inteligentes.y.pueden.incluir.algunas.redes.de.datos,.ellos.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hacerlo.solo.de.forma.limitada..Con.los.MCC.inteligentes,.sin</a:t>
            </a:r>
            <a:r>
              <a:rPr sz="900" spc="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embargo,.el.uso.de.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los.dispositivos.inteligentes.y.las.redes.de.datos.es.una.función.central.que.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ofrece.una.serie.de.ventajas.clave.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266" name="object 1266"/>
          <p:cNvSpPr txBox="1"/>
          <p:nvPr/>
        </p:nvSpPr>
        <p:spPr>
          <a:xfrm>
            <a:off x="9190277" y="5047017"/>
            <a:ext cx="54737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CCM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inteligente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1267" name="object 1267"/>
          <p:cNvSpPr txBox="1"/>
          <p:nvPr/>
        </p:nvSpPr>
        <p:spPr>
          <a:xfrm>
            <a:off x="8966200" y="9625079"/>
            <a:ext cx="47625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sesenta</a:t>
            </a:r>
            <a:r>
              <a:rPr sz="5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y</a:t>
            </a:r>
            <a:r>
              <a:rPr sz="5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cinco</a:t>
            </a:r>
            <a:endParaRPr sz="5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8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66</a:t>
            </a:fld>
            <a:endParaRPr spc="-75" dirty="0"/>
          </a:p>
        </p:txBody>
      </p:sp>
      <p:sp>
        <p:nvSpPr>
          <p:cNvPr id="2" name="object 2"/>
          <p:cNvSpPr txBox="1"/>
          <p:nvPr/>
        </p:nvSpPr>
        <p:spPr>
          <a:xfrm>
            <a:off x="5764621" y="532535"/>
            <a:ext cx="191325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Ventajas</a:t>
            </a:r>
            <a:r>
              <a:rPr sz="900" b="1" spc="-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90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-10" dirty="0">
                <a:solidFill>
                  <a:srgbClr val="171514"/>
                </a:solidFill>
                <a:latin typeface="Arial"/>
                <a:cs typeface="Arial"/>
              </a:rPr>
              <a:t>los</a:t>
            </a:r>
            <a:r>
              <a:rPr sz="90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-20" dirty="0">
                <a:solidFill>
                  <a:srgbClr val="171514"/>
                </a:solidFill>
                <a:latin typeface="Arial"/>
                <a:cs typeface="Arial"/>
              </a:rPr>
              <a:t>MCC</a:t>
            </a:r>
            <a:r>
              <a:rPr sz="90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inteligentes</a:t>
            </a:r>
            <a:r>
              <a:rPr sz="900" spc="2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60450" y="488084"/>
            <a:ext cx="417957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En.esencia,.el.uso.de.dispositivos.inteligentes.y.redes.no.son.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solo.los.elementos.que.diferencian.un.MCC.inteligente,.también.forman.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la.clave.para.desbloquear.las.siguientes.ventajas.de.los.MCC.inteligentes: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60451" y="1225956"/>
            <a:ext cx="4269105" cy="20332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9220" indent="-97155">
              <a:spcBef>
                <a:spcPts val="100"/>
              </a:spcBef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	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Costes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reducidos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instalación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y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puesta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dirty="0">
                <a:solidFill>
                  <a:srgbClr val="171514"/>
                </a:solidFill>
                <a:latin typeface="Lucida Sans Unicode"/>
                <a:cs typeface="Lucida Sans Unicode"/>
              </a:rPr>
              <a:t>en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servicio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del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sistema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Costes</a:t>
            </a:r>
            <a:endParaRPr sz="85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200" dirty="0">
                <a:solidFill>
                  <a:srgbClr val="171514"/>
                </a:solidFill>
                <a:latin typeface="Lucida Sans Unicode"/>
                <a:cs typeface="Lucida Sans Unicode"/>
              </a:rPr>
              <a:t>	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reducidos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mantenimiento</a:t>
            </a:r>
            <a:endParaRPr sz="85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	</a:t>
            </a:r>
            <a:r>
              <a:rPr sz="7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Reducción.de.los.costes.de.energía</a:t>
            </a:r>
            <a:endParaRPr sz="70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200" dirty="0">
                <a:solidFill>
                  <a:srgbClr val="171514"/>
                </a:solidFill>
                <a:latin typeface="Lucida Sans Unicode"/>
                <a:cs typeface="Lucida Sans Unicode"/>
              </a:rPr>
              <a:t>	</a:t>
            </a:r>
            <a:r>
              <a:rPr sz="6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Tiempo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inactividad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reducido</a:t>
            </a:r>
            <a:endParaRPr sz="65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	</a:t>
            </a:r>
            <a:r>
              <a:rPr sz="10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Mayor.eficiencia.del.sistema</a:t>
            </a:r>
            <a:endParaRPr sz="1050">
              <a:latin typeface="Lucida Sans Unicode"/>
              <a:cs typeface="Lucida Sans Unicode"/>
            </a:endParaRPr>
          </a:p>
          <a:p>
            <a:pPr marL="109220" indent="-97155">
              <a:buChar char="•"/>
              <a:tabLst>
                <a:tab pos="109855" algn="l"/>
                <a:tab pos="35433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	</a:t>
            </a:r>
            <a:r>
              <a:rPr sz="10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Mayor.información.del.sistema</a:t>
            </a:r>
            <a:endParaRPr sz="1050">
              <a:latin typeface="Lucida Sans Unicode"/>
              <a:cs typeface="Lucida Sans Unicode"/>
            </a:endParaRPr>
          </a:p>
          <a:p>
            <a:pPr marL="12700" marR="5080">
              <a:lnSpc>
                <a:spcPct val="114300"/>
              </a:lnSpc>
              <a:spcBef>
                <a:spcPts val="1410"/>
              </a:spcBef>
            </a:pP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Cómo.las.funciones.de.un.MCC.inteligente.están.vinculadas.a.estos.  ventajas.se.discute.en.los.siguientes.párrafos,.pero,.en. </a:t>
            </a:r>
            <a:r>
              <a:rPr sz="10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un.alto.nivel,.todo.se.reduce.a.reducir.los.costos.y.aumentar. </a:t>
            </a:r>
            <a:r>
              <a:rPr sz="10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rentabilidad.</a:t>
            </a:r>
            <a:endParaRPr sz="105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764620" y="3426869"/>
            <a:ext cx="1572260" cy="383540"/>
          </a:xfrm>
          <a:prstGeom prst="rect">
            <a:avLst/>
          </a:prstGeom>
        </p:spPr>
        <p:txBody>
          <a:bodyPr vert="horz" wrap="square" lIns="0" tIns="5080" rIns="0" bIns="0" rtlCol="0">
            <a:spAutoFit/>
          </a:bodyPr>
          <a:lstStyle/>
          <a:p>
            <a:pPr marL="12700" marR="5080">
              <a:lnSpc>
                <a:spcPct val="104299"/>
              </a:lnSpc>
              <a:spcBef>
                <a:spcPts val="40"/>
              </a:spcBef>
            </a:pPr>
            <a:r>
              <a:rPr sz="1150" b="1" spc="25" dirty="0">
                <a:solidFill>
                  <a:srgbClr val="171514"/>
                </a:solidFill>
                <a:latin typeface="Arial"/>
                <a:cs typeface="Arial"/>
              </a:rPr>
              <a:t>Control</a:t>
            </a:r>
            <a:r>
              <a:rPr sz="1150" b="1" spc="-5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50" b="1" spc="10" dirty="0">
                <a:solidFill>
                  <a:srgbClr val="171514"/>
                </a:solidFill>
                <a:latin typeface="Arial"/>
                <a:cs typeface="Arial"/>
              </a:rPr>
              <a:t>y</a:t>
            </a:r>
            <a:r>
              <a:rPr sz="1150" b="1" spc="-4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50" b="1" spc="30" dirty="0">
                <a:solidFill>
                  <a:srgbClr val="171514"/>
                </a:solidFill>
                <a:latin typeface="Arial"/>
                <a:cs typeface="Arial"/>
              </a:rPr>
              <a:t>Monitoreo</a:t>
            </a:r>
            <a:r>
              <a:rPr sz="1150" spc="30" dirty="0">
                <a:solidFill>
                  <a:srgbClr val="171514"/>
                </a:solidFill>
                <a:latin typeface="Lucida Sans Unicode"/>
                <a:cs typeface="Lucida Sans Unicode"/>
              </a:rPr>
              <a:t>.. </a:t>
            </a:r>
            <a:r>
              <a:rPr sz="1150" spc="-3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b="1" spc="25" dirty="0">
                <a:solidFill>
                  <a:srgbClr val="171514"/>
                </a:solidFill>
                <a:latin typeface="Arial"/>
                <a:cs typeface="Arial"/>
              </a:rPr>
              <a:t>motores</a:t>
            </a:r>
            <a:r>
              <a:rPr sz="1150" spc="2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5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60450" y="3595779"/>
            <a:ext cx="485521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Los.tipos.más.comunes.de.arrancadores.de.motores.electromecánicos.son.capaces.de.arr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sentido.de.rotación..Algunos.tipos.de.arrancadores.de.motor.pueden.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tipo.limitado.de.arranque.de.voltaje.reducido..Otros.tipos.pueden.cambiar.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algunos.tipos.de.motores.entre.velocidades.prediseñadas..</a:t>
            </a:r>
            <a:endParaRPr sz="900">
              <a:latin typeface="Lucida Sans Unicode"/>
              <a:cs typeface="Lucida Sans Unicode"/>
            </a:endParaRPr>
          </a:p>
          <a:p>
            <a:pPr marL="12700" marR="111125">
              <a:lnSpc>
                <a:spcPct val="133300"/>
              </a:lnSpc>
            </a:pP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Estos.dispositivos.también.proporcionan.protección.básica.contra.la.sobrecarga..Con.la.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Además.de.un.relé.de.sobrecarga.de.estado.sólido,.pueden.proporcionar.algunos.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características.adicionales.como.protección.contra.la.pérdida.de.fase.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960451" y="5060090"/>
            <a:ext cx="4566285" cy="38646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Además.de.las.capacidades.limitadas.de.los.motores.tradicionales.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arrancadores,.consideran.que.son.incapaces.de.eficiente.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comunicar.información.sobre.los.factores.que.afectan.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como:.cantidad.de.arranques,.cantidad.de.viajes.por.sobrecarga,.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tiempo,.calor,.choque.mecánico,.vibración,.etc..Algunos.de.estos.datos.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pueden.comunicarse.mediante.cierres.de.contactos.a.un.costo.significativo.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en.el.cableado.y.el.mantenimiento.continuo,.pero.otros.datos.son.simplemente. 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no</a:t>
            </a:r>
            <a:r>
              <a:rPr sz="9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disponible.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4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215900">
              <a:lnSpc>
                <a:spcPct val="133300"/>
              </a:lnSpc>
            </a:pP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En.un.MCC.inteligente,.el.control.del.motor.se.realiza.mediante.diversos.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dispositivos.inteligentes..Los.arrancadores.suaves.son.capaces.de.aumentar.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voltaje.aplicado.sube.en.el.arranque.y.baja.en.el.fin..Variable.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variadores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90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frecuencia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(VFD).controlan.la.velocidad.y.a veces.otros.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factores.como.el.par..Cuando.el.control.de.velocidad.no.es.un.problema,.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los.CCM.inteligentes.utilizan.dispositivos.de.control.de.motores.inteligentes.que.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arrancadores.suaves.y.VFD,.son.capaces.de.supervisar.y.proteger.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motores.y.comunicar.datos.importantes.del.motor.a.través.de.una.red.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a.un.PLC.o.un.sistema.de.control.de.procesos..Estos.datos.también.pueden.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comunicados.a.los.dispositivos.HMI.o.una.visualización.de.proceso.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sistema.para.que.el.personal.de.operación.y.mantenimiento.estén.conscientes.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de.las.condiciones.del.sistema.</a:t>
            </a:r>
            <a:endParaRPr sz="9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bject 7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67</a:t>
            </a:fld>
            <a:endParaRPr spc="-75" dirty="0"/>
          </a:p>
        </p:txBody>
      </p:sp>
      <p:sp>
        <p:nvSpPr>
          <p:cNvPr id="2" name="object 2"/>
          <p:cNvSpPr txBox="1"/>
          <p:nvPr/>
        </p:nvSpPr>
        <p:spPr>
          <a:xfrm>
            <a:off x="7960860" y="668676"/>
            <a:ext cx="488442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Las.capacidades.aumentadas.de.los.CCM.inteligentes.permiten.prácticas.de.mantenimiento.bas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los.costos.de.mantenimiento.y.aumentar.la.eficiencia.del.sistema..Estos.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factores.por.solos.son.más.que.suficientes.para.justificar.la.transición.a.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los.MCC.inteligentes,.pero.hay.más.en.la.historia.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65031" y="1585618"/>
            <a:ext cx="19246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b="1" spc="40" dirty="0">
                <a:solidFill>
                  <a:srgbClr val="171514"/>
                </a:solidFill>
                <a:latin typeface="Arial"/>
                <a:cs typeface="Arial"/>
              </a:rPr>
              <a:t>Monitoreo</a:t>
            </a:r>
            <a:r>
              <a:rPr sz="9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5" dirty="0">
                <a:solidFill>
                  <a:srgbClr val="171514"/>
                </a:solidFill>
                <a:latin typeface="Arial"/>
                <a:cs typeface="Arial"/>
              </a:rPr>
              <a:t>del</a:t>
            </a:r>
            <a:r>
              <a:rPr sz="95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-5" dirty="0">
                <a:solidFill>
                  <a:srgbClr val="171514"/>
                </a:solidFill>
                <a:latin typeface="Arial"/>
                <a:cs typeface="Arial"/>
              </a:rPr>
              <a:t>uso</a:t>
            </a:r>
            <a:r>
              <a:rPr sz="95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950" b="1" spc="-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5" dirty="0">
                <a:solidFill>
                  <a:srgbClr val="171514"/>
                </a:solidFill>
                <a:latin typeface="Arial"/>
                <a:cs typeface="Arial"/>
              </a:rPr>
              <a:t>energía</a:t>
            </a:r>
            <a:r>
              <a:rPr sz="950" spc="2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9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b="1" spc="10" dirty="0">
                <a:solidFill>
                  <a:srgbClr val="171514"/>
                </a:solidFill>
                <a:latin typeface="Arial"/>
                <a:cs typeface="Arial"/>
              </a:rPr>
              <a:t>y </a:t>
            </a:r>
            <a:r>
              <a:rPr sz="950" b="1" spc="-25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0" dirty="0">
                <a:solidFill>
                  <a:srgbClr val="171514"/>
                </a:solidFill>
                <a:latin typeface="Arial"/>
                <a:cs typeface="Arial"/>
              </a:rPr>
              <a:t>calidad</a:t>
            </a:r>
            <a:r>
              <a:rPr sz="95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95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5" dirty="0">
                <a:solidFill>
                  <a:srgbClr val="171514"/>
                </a:solidFill>
                <a:latin typeface="Arial"/>
                <a:cs typeface="Arial"/>
              </a:rPr>
              <a:t>energía</a:t>
            </a:r>
            <a:r>
              <a:rPr sz="950" spc="2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60861" y="1806598"/>
            <a:ext cx="488124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Según.un.estudio,.las.industrias.de.procesos.consumen.80.por.ciento.de.la.energía.ut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960861" y="1951378"/>
            <a:ext cx="4909185" cy="16700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020444">
              <a:lnSpc>
                <a:spcPct val="126299"/>
              </a:lnSpc>
              <a:spcBef>
                <a:spcPts val="100"/>
              </a:spcBef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motores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consumen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64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por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ciento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energía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utilizada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dirty="0">
                <a:solidFill>
                  <a:srgbClr val="171514"/>
                </a:solidFill>
                <a:latin typeface="Lucida Sans Unicode"/>
                <a:cs typeface="Lucida Sans Unicode"/>
              </a:rPr>
              <a:t>en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un </a:t>
            </a:r>
            <a:r>
              <a:rPr sz="950" spc="-29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proceso.</a:t>
            </a:r>
            <a:r>
              <a:rPr sz="9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planta..Para.otros.tipos.de.instalaciones.que.usan.MCC,.la.</a:t>
            </a:r>
            <a:endParaRPr sz="950">
              <a:latin typeface="Lucida Sans Unicode"/>
              <a:cs typeface="Lucida Sans Unicode"/>
            </a:endParaRPr>
          </a:p>
          <a:p>
            <a:pPr marL="12700" marR="5080">
              <a:lnSpc>
                <a:spcPct val="126299"/>
              </a:lnSpc>
            </a:pP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los.porcentajes.pueden.ser.proporcionalmente.menores,.pero.todavía.significativos..P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ejemplo,.un.motor.eléctrico.típico.consume. </a:t>
            </a:r>
            <a:r>
              <a:rPr sz="9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0.a.25.veces.su. </a:t>
            </a:r>
            <a:r>
              <a:rPr sz="9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precio.de.compra.inicial.cada.año.de.operación.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4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11809">
              <a:lnSpc>
                <a:spcPct val="133300"/>
              </a:lnSpc>
            </a:pP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Además,.los.motores.y.los.dispositivos.que.los.controlan.pueden.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afectar.negativamente.la.calidad.de.la.energía..La.calidad.de.la.energía.reducida,.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reduce.la.vida.útil.de.muchos.componentes.del.sistema,.incluyendo.</a:t>
            </a:r>
            <a:r>
              <a:rPr sz="9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motores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60861" y="3960517"/>
            <a:ext cx="4591685" cy="1854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 </a:t>
            </a:r>
            <a:r>
              <a:rPr sz="8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MCC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inteligentes son capaces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monitorear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 consumo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energía.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y.calidad.de.energía.en.una.variedad.de.maneras..Esta.capacidad.puede.ser.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obtenido.mediante.la.inclusión.de.un.disyuntor.principal.inteligente,.un.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se.puede.instalar.un.medidor.de.potencia.o.un.medidor.de.calidad.de.energía.en.un.MCC.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sección,.y.diversos.dispositivos.de.control.motor.inteligente.también.pueden.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proporcionar.información.útil..Porque.la.información.recopilada.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puede.comunicarse.mediante.una.red.a.un.PLC.o.control.de.procesos.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sistema.y.dispositivos.HMI.o.un.sistema.de.visualización.de.procesos,.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el.personal.de.operación.y.mantenimiento.puede.mantenerse.informado.y.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puede.tomar.acciones.correctivas.según.las.necesidades.</a:t>
            </a:r>
            <a:endParaRPr sz="8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513978" y="1878228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5">
                <a:moveTo>
                  <a:pt x="0" y="242735"/>
                </a:moveTo>
                <a:lnTo>
                  <a:pt x="0" y="0"/>
                </a:lnTo>
              </a:path>
            </a:pathLst>
          </a:custGeom>
          <a:ln w="254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8146542" y="1878228"/>
            <a:ext cx="439420" cy="243204"/>
          </a:xfrm>
          <a:custGeom>
            <a:avLst/>
            <a:gdLst/>
            <a:ahLst/>
            <a:cxnLst/>
            <a:rect l="l" t="t" r="r" b="b"/>
            <a:pathLst>
              <a:path w="439420" h="243205">
                <a:moveTo>
                  <a:pt x="439204" y="242735"/>
                </a:moveTo>
                <a:lnTo>
                  <a:pt x="439204" y="0"/>
                </a:lnTo>
              </a:path>
              <a:path w="439420" h="243205">
                <a:moveTo>
                  <a:pt x="0" y="123723"/>
                </a:moveTo>
                <a:lnTo>
                  <a:pt x="370268" y="122783"/>
                </a:lnTo>
              </a:path>
            </a:pathLst>
          </a:custGeom>
          <a:ln w="254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513978" y="2205024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5">
                <a:moveTo>
                  <a:pt x="0" y="242747"/>
                </a:moveTo>
                <a:lnTo>
                  <a:pt x="0" y="0"/>
                </a:lnTo>
              </a:path>
            </a:pathLst>
          </a:custGeom>
          <a:ln w="254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585746" y="2205024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5">
                <a:moveTo>
                  <a:pt x="0" y="242747"/>
                </a:moveTo>
                <a:lnTo>
                  <a:pt x="0" y="0"/>
                </a:lnTo>
              </a:path>
            </a:pathLst>
          </a:custGeom>
          <a:ln w="254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8146542" y="2327808"/>
            <a:ext cx="370840" cy="0"/>
          </a:xfrm>
          <a:custGeom>
            <a:avLst/>
            <a:gdLst/>
            <a:ahLst/>
            <a:cxnLst/>
            <a:rect l="l" t="t" r="r" b="b"/>
            <a:pathLst>
              <a:path w="370839">
                <a:moveTo>
                  <a:pt x="0" y="0"/>
                </a:moveTo>
                <a:lnTo>
                  <a:pt x="370268" y="0"/>
                </a:lnTo>
              </a:path>
            </a:pathLst>
          </a:custGeom>
          <a:ln w="254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8513978" y="2523324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5">
                <a:moveTo>
                  <a:pt x="0" y="242735"/>
                </a:moveTo>
                <a:lnTo>
                  <a:pt x="0" y="0"/>
                </a:lnTo>
              </a:path>
            </a:pathLst>
          </a:custGeom>
          <a:ln w="254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585746" y="2523324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5">
                <a:moveTo>
                  <a:pt x="0" y="242735"/>
                </a:moveTo>
                <a:lnTo>
                  <a:pt x="0" y="0"/>
                </a:lnTo>
              </a:path>
            </a:pathLst>
          </a:custGeom>
          <a:ln w="254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146542" y="2646108"/>
            <a:ext cx="370840" cy="0"/>
          </a:xfrm>
          <a:custGeom>
            <a:avLst/>
            <a:gdLst/>
            <a:ahLst/>
            <a:cxnLst/>
            <a:rect l="l" t="t" r="r" b="b"/>
            <a:pathLst>
              <a:path w="370839">
                <a:moveTo>
                  <a:pt x="0" y="0"/>
                </a:moveTo>
                <a:lnTo>
                  <a:pt x="370268" y="0"/>
                </a:lnTo>
              </a:path>
            </a:pathLst>
          </a:custGeom>
          <a:ln w="254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587499" y="1954530"/>
            <a:ext cx="871219" cy="93345"/>
          </a:xfrm>
          <a:custGeom>
            <a:avLst/>
            <a:gdLst/>
            <a:ahLst/>
            <a:cxnLst/>
            <a:rect l="l" t="t" r="r" b="b"/>
            <a:pathLst>
              <a:path w="871220" h="93344">
                <a:moveTo>
                  <a:pt x="604621" y="86144"/>
                </a:moveTo>
                <a:lnTo>
                  <a:pt x="613025" y="78965"/>
                </a:lnTo>
                <a:lnTo>
                  <a:pt x="619502" y="69942"/>
                </a:lnTo>
                <a:lnTo>
                  <a:pt x="623670" y="59380"/>
                </a:lnTo>
                <a:lnTo>
                  <a:pt x="625144" y="47586"/>
                </a:lnTo>
                <a:lnTo>
                  <a:pt x="621528" y="29071"/>
                </a:lnTo>
                <a:lnTo>
                  <a:pt x="611603" y="13944"/>
                </a:lnTo>
                <a:lnTo>
                  <a:pt x="596759" y="3742"/>
                </a:lnTo>
                <a:lnTo>
                  <a:pt x="578383" y="0"/>
                </a:lnTo>
                <a:lnTo>
                  <a:pt x="559867" y="3742"/>
                </a:lnTo>
                <a:lnTo>
                  <a:pt x="544741" y="13944"/>
                </a:lnTo>
                <a:lnTo>
                  <a:pt x="534538" y="29071"/>
                </a:lnTo>
                <a:lnTo>
                  <a:pt x="530796" y="47586"/>
                </a:lnTo>
                <a:lnTo>
                  <a:pt x="0" y="47586"/>
                </a:lnTo>
              </a:path>
              <a:path w="871220" h="93344">
                <a:moveTo>
                  <a:pt x="644309" y="6807"/>
                </a:moveTo>
                <a:lnTo>
                  <a:pt x="635910" y="13985"/>
                </a:lnTo>
                <a:lnTo>
                  <a:pt x="629432" y="23009"/>
                </a:lnTo>
                <a:lnTo>
                  <a:pt x="625262" y="33571"/>
                </a:lnTo>
                <a:lnTo>
                  <a:pt x="623785" y="45364"/>
                </a:lnTo>
                <a:lnTo>
                  <a:pt x="627402" y="63867"/>
                </a:lnTo>
                <a:lnTo>
                  <a:pt x="637327" y="78990"/>
                </a:lnTo>
                <a:lnTo>
                  <a:pt x="652171" y="89194"/>
                </a:lnTo>
                <a:lnTo>
                  <a:pt x="670547" y="92938"/>
                </a:lnTo>
                <a:lnTo>
                  <a:pt x="689070" y="89194"/>
                </a:lnTo>
                <a:lnTo>
                  <a:pt x="704200" y="78990"/>
                </a:lnTo>
                <a:lnTo>
                  <a:pt x="714404" y="63867"/>
                </a:lnTo>
                <a:lnTo>
                  <a:pt x="718146" y="45364"/>
                </a:lnTo>
                <a:lnTo>
                  <a:pt x="870724" y="45364"/>
                </a:lnTo>
              </a:path>
            </a:pathLst>
          </a:custGeom>
          <a:ln w="254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8587499" y="2281340"/>
            <a:ext cx="871219" cy="93345"/>
          </a:xfrm>
          <a:custGeom>
            <a:avLst/>
            <a:gdLst/>
            <a:ahLst/>
            <a:cxnLst/>
            <a:rect l="l" t="t" r="r" b="b"/>
            <a:pathLst>
              <a:path w="871220" h="93344">
                <a:moveTo>
                  <a:pt x="604621" y="86144"/>
                </a:moveTo>
                <a:lnTo>
                  <a:pt x="613025" y="78958"/>
                </a:lnTo>
                <a:lnTo>
                  <a:pt x="619502" y="69932"/>
                </a:lnTo>
                <a:lnTo>
                  <a:pt x="623670" y="59372"/>
                </a:lnTo>
                <a:lnTo>
                  <a:pt x="625144" y="47586"/>
                </a:lnTo>
                <a:lnTo>
                  <a:pt x="621528" y="29076"/>
                </a:lnTo>
                <a:lnTo>
                  <a:pt x="611603" y="13949"/>
                </a:lnTo>
                <a:lnTo>
                  <a:pt x="596759" y="3743"/>
                </a:lnTo>
                <a:lnTo>
                  <a:pt x="578383" y="0"/>
                </a:lnTo>
                <a:lnTo>
                  <a:pt x="559867" y="3743"/>
                </a:lnTo>
                <a:lnTo>
                  <a:pt x="544741" y="13949"/>
                </a:lnTo>
                <a:lnTo>
                  <a:pt x="534538" y="29076"/>
                </a:lnTo>
                <a:lnTo>
                  <a:pt x="530796" y="47586"/>
                </a:lnTo>
                <a:lnTo>
                  <a:pt x="0" y="47586"/>
                </a:lnTo>
              </a:path>
              <a:path w="871220" h="93344">
                <a:moveTo>
                  <a:pt x="644309" y="6794"/>
                </a:moveTo>
                <a:lnTo>
                  <a:pt x="635910" y="13978"/>
                </a:lnTo>
                <a:lnTo>
                  <a:pt x="629432" y="23001"/>
                </a:lnTo>
                <a:lnTo>
                  <a:pt x="625262" y="33560"/>
                </a:lnTo>
                <a:lnTo>
                  <a:pt x="623785" y="45351"/>
                </a:lnTo>
                <a:lnTo>
                  <a:pt x="627402" y="63867"/>
                </a:lnTo>
                <a:lnTo>
                  <a:pt x="637327" y="78994"/>
                </a:lnTo>
                <a:lnTo>
                  <a:pt x="652171" y="89196"/>
                </a:lnTo>
                <a:lnTo>
                  <a:pt x="670547" y="92938"/>
                </a:lnTo>
                <a:lnTo>
                  <a:pt x="689070" y="89196"/>
                </a:lnTo>
                <a:lnTo>
                  <a:pt x="704200" y="78994"/>
                </a:lnTo>
                <a:lnTo>
                  <a:pt x="714404" y="63867"/>
                </a:lnTo>
                <a:lnTo>
                  <a:pt x="718146" y="45351"/>
                </a:lnTo>
                <a:lnTo>
                  <a:pt x="870724" y="45351"/>
                </a:lnTo>
              </a:path>
            </a:pathLst>
          </a:custGeom>
          <a:ln w="254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588198" y="2599640"/>
            <a:ext cx="869315" cy="93345"/>
          </a:xfrm>
          <a:custGeom>
            <a:avLst/>
            <a:gdLst/>
            <a:ahLst/>
            <a:cxnLst/>
            <a:rect l="l" t="t" r="r" b="b"/>
            <a:pathLst>
              <a:path w="869314" h="93344">
                <a:moveTo>
                  <a:pt x="602996" y="86144"/>
                </a:moveTo>
                <a:lnTo>
                  <a:pt x="611390" y="78960"/>
                </a:lnTo>
                <a:lnTo>
                  <a:pt x="617859" y="69937"/>
                </a:lnTo>
                <a:lnTo>
                  <a:pt x="622021" y="59378"/>
                </a:lnTo>
                <a:lnTo>
                  <a:pt x="623493" y="47586"/>
                </a:lnTo>
                <a:lnTo>
                  <a:pt x="619880" y="29076"/>
                </a:lnTo>
                <a:lnTo>
                  <a:pt x="609963" y="13949"/>
                </a:lnTo>
                <a:lnTo>
                  <a:pt x="595124" y="3743"/>
                </a:lnTo>
                <a:lnTo>
                  <a:pt x="576745" y="0"/>
                </a:lnTo>
                <a:lnTo>
                  <a:pt x="558222" y="3743"/>
                </a:lnTo>
                <a:lnTo>
                  <a:pt x="543091" y="13949"/>
                </a:lnTo>
                <a:lnTo>
                  <a:pt x="532887" y="29076"/>
                </a:lnTo>
                <a:lnTo>
                  <a:pt x="529145" y="47586"/>
                </a:lnTo>
                <a:lnTo>
                  <a:pt x="0" y="47586"/>
                </a:lnTo>
              </a:path>
              <a:path w="869314" h="93344">
                <a:moveTo>
                  <a:pt x="642658" y="6807"/>
                </a:moveTo>
                <a:lnTo>
                  <a:pt x="634268" y="13985"/>
                </a:lnTo>
                <a:lnTo>
                  <a:pt x="627799" y="23009"/>
                </a:lnTo>
                <a:lnTo>
                  <a:pt x="623634" y="33571"/>
                </a:lnTo>
                <a:lnTo>
                  <a:pt x="622160" y="45364"/>
                </a:lnTo>
                <a:lnTo>
                  <a:pt x="625773" y="63872"/>
                </a:lnTo>
                <a:lnTo>
                  <a:pt x="635690" y="78995"/>
                </a:lnTo>
                <a:lnTo>
                  <a:pt x="650529" y="89196"/>
                </a:lnTo>
                <a:lnTo>
                  <a:pt x="668909" y="92938"/>
                </a:lnTo>
                <a:lnTo>
                  <a:pt x="687424" y="89196"/>
                </a:lnTo>
                <a:lnTo>
                  <a:pt x="702551" y="78995"/>
                </a:lnTo>
                <a:lnTo>
                  <a:pt x="712753" y="63872"/>
                </a:lnTo>
                <a:lnTo>
                  <a:pt x="716495" y="45364"/>
                </a:lnTo>
                <a:lnTo>
                  <a:pt x="869086" y="45364"/>
                </a:lnTo>
              </a:path>
            </a:pathLst>
          </a:custGeom>
          <a:ln w="254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" name="object 13"/>
          <p:cNvGrpSpPr/>
          <p:nvPr/>
        </p:nvGrpSpPr>
        <p:grpSpPr>
          <a:xfrm>
            <a:off x="9282379" y="1985480"/>
            <a:ext cx="838200" cy="672465"/>
            <a:chOff x="4227779" y="1985479"/>
            <a:chExt cx="838200" cy="672465"/>
          </a:xfrm>
        </p:grpSpPr>
        <p:sp>
          <p:nvSpPr>
            <p:cNvPr id="14" name="object 14"/>
            <p:cNvSpPr/>
            <p:nvPr/>
          </p:nvSpPr>
          <p:spPr>
            <a:xfrm>
              <a:off x="4240479" y="1998179"/>
              <a:ext cx="812800" cy="570865"/>
            </a:xfrm>
            <a:custGeom>
              <a:avLst/>
              <a:gdLst/>
              <a:ahLst/>
              <a:cxnLst/>
              <a:rect l="l" t="t" r="r" b="b"/>
              <a:pathLst>
                <a:path w="812800" h="570864">
                  <a:moveTo>
                    <a:pt x="570953" y="86779"/>
                  </a:moveTo>
                  <a:lnTo>
                    <a:pt x="619680" y="91691"/>
                  </a:lnTo>
                  <a:lnTo>
                    <a:pt x="665064" y="105780"/>
                  </a:lnTo>
                  <a:lnTo>
                    <a:pt x="706134" y="128073"/>
                  </a:lnTo>
                  <a:lnTo>
                    <a:pt x="741918" y="157599"/>
                  </a:lnTo>
                  <a:lnTo>
                    <a:pt x="771442" y="193384"/>
                  </a:lnTo>
                  <a:lnTo>
                    <a:pt x="793735" y="234456"/>
                  </a:lnTo>
                  <a:lnTo>
                    <a:pt x="807824" y="279844"/>
                  </a:lnTo>
                  <a:lnTo>
                    <a:pt x="812736" y="328574"/>
                  </a:lnTo>
                  <a:lnTo>
                    <a:pt x="807824" y="377304"/>
                  </a:lnTo>
                  <a:lnTo>
                    <a:pt x="793735" y="422692"/>
                  </a:lnTo>
                  <a:lnTo>
                    <a:pt x="771442" y="463764"/>
                  </a:lnTo>
                  <a:lnTo>
                    <a:pt x="741918" y="499549"/>
                  </a:lnTo>
                  <a:lnTo>
                    <a:pt x="706134" y="529075"/>
                  </a:lnTo>
                  <a:lnTo>
                    <a:pt x="665064" y="551368"/>
                  </a:lnTo>
                  <a:lnTo>
                    <a:pt x="619680" y="565457"/>
                  </a:lnTo>
                  <a:lnTo>
                    <a:pt x="570953" y="570369"/>
                  </a:lnTo>
                  <a:lnTo>
                    <a:pt x="522219" y="565457"/>
                  </a:lnTo>
                  <a:lnTo>
                    <a:pt x="476830" y="551368"/>
                  </a:lnTo>
                  <a:lnTo>
                    <a:pt x="435757" y="529075"/>
                  </a:lnTo>
                  <a:lnTo>
                    <a:pt x="399973" y="499549"/>
                  </a:lnTo>
                  <a:lnTo>
                    <a:pt x="370449" y="463764"/>
                  </a:lnTo>
                  <a:lnTo>
                    <a:pt x="348158" y="422692"/>
                  </a:lnTo>
                  <a:lnTo>
                    <a:pt x="334070" y="377304"/>
                  </a:lnTo>
                  <a:lnTo>
                    <a:pt x="329158" y="328574"/>
                  </a:lnTo>
                  <a:lnTo>
                    <a:pt x="334070" y="279844"/>
                  </a:lnTo>
                  <a:lnTo>
                    <a:pt x="348158" y="234456"/>
                  </a:lnTo>
                  <a:lnTo>
                    <a:pt x="370449" y="193384"/>
                  </a:lnTo>
                  <a:lnTo>
                    <a:pt x="399973" y="157599"/>
                  </a:lnTo>
                  <a:lnTo>
                    <a:pt x="435757" y="128073"/>
                  </a:lnTo>
                  <a:lnTo>
                    <a:pt x="476830" y="105780"/>
                  </a:lnTo>
                  <a:lnTo>
                    <a:pt x="522219" y="91691"/>
                  </a:lnTo>
                  <a:lnTo>
                    <a:pt x="570953" y="86779"/>
                  </a:lnTo>
                  <a:close/>
                </a:path>
                <a:path w="812800" h="570864">
                  <a:moveTo>
                    <a:pt x="399541" y="148285"/>
                  </a:moveTo>
                  <a:lnTo>
                    <a:pt x="254088" y="2832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221E1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350194" y="2326855"/>
              <a:ext cx="219710" cy="1270"/>
            </a:xfrm>
            <a:custGeom>
              <a:avLst/>
              <a:gdLst/>
              <a:ahLst/>
              <a:cxnLst/>
              <a:rect l="l" t="t" r="r" b="b"/>
              <a:pathLst>
                <a:path w="219710" h="1269">
                  <a:moveTo>
                    <a:pt x="-12700" y="336"/>
                  </a:moveTo>
                  <a:lnTo>
                    <a:pt x="232409" y="336"/>
                  </a:lnTo>
                </a:path>
              </a:pathLst>
            </a:custGeom>
            <a:ln w="26073">
              <a:solidFill>
                <a:srgbClr val="221E1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240479" y="2499702"/>
              <a:ext cx="398145" cy="146050"/>
            </a:xfrm>
            <a:custGeom>
              <a:avLst/>
              <a:gdLst/>
              <a:ahLst/>
              <a:cxnLst/>
              <a:rect l="l" t="t" r="r" b="b"/>
              <a:pathLst>
                <a:path w="398145" h="146050">
                  <a:moveTo>
                    <a:pt x="397649" y="0"/>
                  </a:moveTo>
                  <a:lnTo>
                    <a:pt x="252196" y="145465"/>
                  </a:lnTo>
                  <a:lnTo>
                    <a:pt x="0" y="144513"/>
                  </a:lnTo>
                </a:path>
              </a:pathLst>
            </a:custGeom>
            <a:ln w="25400">
              <a:solidFill>
                <a:srgbClr val="221E1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/>
          <p:nvPr/>
        </p:nvSpPr>
        <p:spPr>
          <a:xfrm>
            <a:off x="9000389" y="3320504"/>
            <a:ext cx="46355" cy="46355"/>
          </a:xfrm>
          <a:custGeom>
            <a:avLst/>
            <a:gdLst/>
            <a:ahLst/>
            <a:cxnLst/>
            <a:rect l="l" t="t" r="r" b="b"/>
            <a:pathLst>
              <a:path w="46354" h="46354">
                <a:moveTo>
                  <a:pt x="23152" y="0"/>
                </a:moveTo>
                <a:lnTo>
                  <a:pt x="32150" y="1818"/>
                </a:lnTo>
                <a:lnTo>
                  <a:pt x="39501" y="6778"/>
                </a:lnTo>
                <a:lnTo>
                  <a:pt x="44460" y="14133"/>
                </a:lnTo>
                <a:lnTo>
                  <a:pt x="46278" y="23139"/>
                </a:lnTo>
                <a:lnTo>
                  <a:pt x="44460" y="32146"/>
                </a:lnTo>
                <a:lnTo>
                  <a:pt x="39501" y="39506"/>
                </a:lnTo>
                <a:lnTo>
                  <a:pt x="32150" y="44470"/>
                </a:lnTo>
                <a:lnTo>
                  <a:pt x="23152" y="46291"/>
                </a:lnTo>
                <a:lnTo>
                  <a:pt x="14139" y="44470"/>
                </a:lnTo>
                <a:lnTo>
                  <a:pt x="6780" y="39506"/>
                </a:lnTo>
                <a:lnTo>
                  <a:pt x="1819" y="32146"/>
                </a:lnTo>
                <a:lnTo>
                  <a:pt x="0" y="23139"/>
                </a:lnTo>
                <a:lnTo>
                  <a:pt x="1819" y="14133"/>
                </a:lnTo>
                <a:lnTo>
                  <a:pt x="6780" y="6778"/>
                </a:lnTo>
                <a:lnTo>
                  <a:pt x="14139" y="1818"/>
                </a:lnTo>
                <a:lnTo>
                  <a:pt x="23152" y="0"/>
                </a:lnTo>
                <a:close/>
              </a:path>
            </a:pathLst>
          </a:custGeom>
          <a:ln w="127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442413" y="3320504"/>
            <a:ext cx="46355" cy="46355"/>
          </a:xfrm>
          <a:custGeom>
            <a:avLst/>
            <a:gdLst/>
            <a:ahLst/>
            <a:cxnLst/>
            <a:rect l="l" t="t" r="r" b="b"/>
            <a:pathLst>
              <a:path w="46354" h="46354">
                <a:moveTo>
                  <a:pt x="23164" y="0"/>
                </a:moveTo>
                <a:lnTo>
                  <a:pt x="32175" y="1818"/>
                </a:lnTo>
                <a:lnTo>
                  <a:pt x="39530" y="6778"/>
                </a:lnTo>
                <a:lnTo>
                  <a:pt x="44487" y="14133"/>
                </a:lnTo>
                <a:lnTo>
                  <a:pt x="46304" y="23139"/>
                </a:lnTo>
                <a:lnTo>
                  <a:pt x="44487" y="32146"/>
                </a:lnTo>
                <a:lnTo>
                  <a:pt x="39530" y="39506"/>
                </a:lnTo>
                <a:lnTo>
                  <a:pt x="32175" y="44470"/>
                </a:lnTo>
                <a:lnTo>
                  <a:pt x="23164" y="46291"/>
                </a:lnTo>
                <a:lnTo>
                  <a:pt x="14149" y="44470"/>
                </a:lnTo>
                <a:lnTo>
                  <a:pt x="6786" y="39506"/>
                </a:lnTo>
                <a:lnTo>
                  <a:pt x="1821" y="32146"/>
                </a:lnTo>
                <a:lnTo>
                  <a:pt x="0" y="23139"/>
                </a:lnTo>
                <a:lnTo>
                  <a:pt x="1821" y="14133"/>
                </a:lnTo>
                <a:lnTo>
                  <a:pt x="6786" y="6778"/>
                </a:lnTo>
                <a:lnTo>
                  <a:pt x="14149" y="1818"/>
                </a:lnTo>
                <a:lnTo>
                  <a:pt x="23164" y="0"/>
                </a:lnTo>
                <a:close/>
              </a:path>
            </a:pathLst>
          </a:custGeom>
          <a:ln w="127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9007957" y="3125001"/>
            <a:ext cx="472440" cy="131445"/>
          </a:xfrm>
          <a:custGeom>
            <a:avLst/>
            <a:gdLst/>
            <a:ahLst/>
            <a:cxnLst/>
            <a:rect l="l" t="t" r="r" b="b"/>
            <a:pathLst>
              <a:path w="472439" h="131445">
                <a:moveTo>
                  <a:pt x="0" y="131279"/>
                </a:moveTo>
                <a:lnTo>
                  <a:pt x="472262" y="131279"/>
                </a:lnTo>
              </a:path>
              <a:path w="472439" h="131445">
                <a:moveTo>
                  <a:pt x="236131" y="129387"/>
                </a:moveTo>
                <a:lnTo>
                  <a:pt x="236131" y="0"/>
                </a:lnTo>
              </a:path>
            </a:pathLst>
          </a:custGeom>
          <a:ln w="127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8322234" y="3317672"/>
            <a:ext cx="46355" cy="46355"/>
          </a:xfrm>
          <a:custGeom>
            <a:avLst/>
            <a:gdLst/>
            <a:ahLst/>
            <a:cxnLst/>
            <a:rect l="l" t="t" r="r" b="b"/>
            <a:pathLst>
              <a:path w="46354" h="46354">
                <a:moveTo>
                  <a:pt x="23139" y="0"/>
                </a:moveTo>
                <a:lnTo>
                  <a:pt x="32142" y="1820"/>
                </a:lnTo>
                <a:lnTo>
                  <a:pt x="39493" y="6783"/>
                </a:lnTo>
                <a:lnTo>
                  <a:pt x="44449" y="14139"/>
                </a:lnTo>
                <a:lnTo>
                  <a:pt x="46266" y="23139"/>
                </a:lnTo>
                <a:lnTo>
                  <a:pt x="44449" y="32152"/>
                </a:lnTo>
                <a:lnTo>
                  <a:pt x="39493" y="39511"/>
                </a:lnTo>
                <a:lnTo>
                  <a:pt x="32142" y="44472"/>
                </a:lnTo>
                <a:lnTo>
                  <a:pt x="23139" y="46291"/>
                </a:lnTo>
                <a:lnTo>
                  <a:pt x="14128" y="44472"/>
                </a:lnTo>
                <a:lnTo>
                  <a:pt x="6773" y="39511"/>
                </a:lnTo>
                <a:lnTo>
                  <a:pt x="1817" y="32152"/>
                </a:lnTo>
                <a:lnTo>
                  <a:pt x="0" y="23139"/>
                </a:lnTo>
                <a:lnTo>
                  <a:pt x="1817" y="14139"/>
                </a:lnTo>
                <a:lnTo>
                  <a:pt x="6773" y="6783"/>
                </a:lnTo>
                <a:lnTo>
                  <a:pt x="14128" y="1820"/>
                </a:lnTo>
                <a:lnTo>
                  <a:pt x="23139" y="0"/>
                </a:lnTo>
                <a:close/>
              </a:path>
            </a:pathLst>
          </a:custGeom>
          <a:ln w="127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8329777" y="3235503"/>
            <a:ext cx="476250" cy="131445"/>
          </a:xfrm>
          <a:custGeom>
            <a:avLst/>
            <a:gdLst/>
            <a:ahLst/>
            <a:cxnLst/>
            <a:rect l="l" t="t" r="r" b="b"/>
            <a:pathLst>
              <a:path w="476250" h="131445">
                <a:moveTo>
                  <a:pt x="452907" y="82169"/>
                </a:moveTo>
                <a:lnTo>
                  <a:pt x="461912" y="83989"/>
                </a:lnTo>
                <a:lnTo>
                  <a:pt x="469268" y="88952"/>
                </a:lnTo>
                <a:lnTo>
                  <a:pt x="474227" y="96308"/>
                </a:lnTo>
                <a:lnTo>
                  <a:pt x="476046" y="105308"/>
                </a:lnTo>
                <a:lnTo>
                  <a:pt x="474227" y="114321"/>
                </a:lnTo>
                <a:lnTo>
                  <a:pt x="469268" y="121680"/>
                </a:lnTo>
                <a:lnTo>
                  <a:pt x="461912" y="126641"/>
                </a:lnTo>
                <a:lnTo>
                  <a:pt x="452907" y="128460"/>
                </a:lnTo>
                <a:lnTo>
                  <a:pt x="443894" y="126641"/>
                </a:lnTo>
                <a:lnTo>
                  <a:pt x="436535" y="121680"/>
                </a:lnTo>
                <a:lnTo>
                  <a:pt x="431574" y="114321"/>
                </a:lnTo>
                <a:lnTo>
                  <a:pt x="429755" y="105308"/>
                </a:lnTo>
                <a:lnTo>
                  <a:pt x="431574" y="96308"/>
                </a:lnTo>
                <a:lnTo>
                  <a:pt x="436535" y="88952"/>
                </a:lnTo>
                <a:lnTo>
                  <a:pt x="443894" y="83989"/>
                </a:lnTo>
                <a:lnTo>
                  <a:pt x="452907" y="82169"/>
                </a:lnTo>
                <a:close/>
              </a:path>
              <a:path w="476250" h="131445">
                <a:moveTo>
                  <a:pt x="0" y="131292"/>
                </a:moveTo>
                <a:lnTo>
                  <a:pt x="472262" y="131292"/>
                </a:lnTo>
              </a:path>
              <a:path w="476250" h="131445">
                <a:moveTo>
                  <a:pt x="236143" y="129387"/>
                </a:moveTo>
                <a:lnTo>
                  <a:pt x="236143" y="0"/>
                </a:lnTo>
              </a:path>
            </a:pathLst>
          </a:custGeom>
          <a:ln w="127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" name="object 22"/>
          <p:cNvGrpSpPr/>
          <p:nvPr/>
        </p:nvGrpSpPr>
        <p:grpSpPr>
          <a:xfrm>
            <a:off x="8192427" y="1963762"/>
            <a:ext cx="2764790" cy="1752600"/>
            <a:chOff x="3137827" y="1963762"/>
            <a:chExt cx="2764790" cy="1752600"/>
          </a:xfrm>
        </p:grpSpPr>
        <p:sp>
          <p:nvSpPr>
            <p:cNvPr id="23" name="object 23"/>
            <p:cNvSpPr/>
            <p:nvPr/>
          </p:nvSpPr>
          <p:spPr>
            <a:xfrm>
              <a:off x="3169399" y="1998179"/>
              <a:ext cx="2727325" cy="1718310"/>
            </a:xfrm>
            <a:custGeom>
              <a:avLst/>
              <a:gdLst/>
              <a:ahLst/>
              <a:cxnLst/>
              <a:rect l="l" t="t" r="r" b="b"/>
              <a:pathLst>
                <a:path w="2727325" h="1718310">
                  <a:moveTo>
                    <a:pt x="1761477" y="1151623"/>
                  </a:moveTo>
                  <a:lnTo>
                    <a:pt x="1811810" y="1158385"/>
                  </a:lnTo>
                  <a:lnTo>
                    <a:pt x="1857036" y="1177471"/>
                  </a:lnTo>
                  <a:lnTo>
                    <a:pt x="1895351" y="1207074"/>
                  </a:lnTo>
                  <a:lnTo>
                    <a:pt x="1924951" y="1245392"/>
                  </a:lnTo>
                  <a:lnTo>
                    <a:pt x="1944034" y="1290620"/>
                  </a:lnTo>
                  <a:lnTo>
                    <a:pt x="1950796" y="1340954"/>
                  </a:lnTo>
                  <a:lnTo>
                    <a:pt x="1944034" y="1391283"/>
                  </a:lnTo>
                  <a:lnTo>
                    <a:pt x="1924951" y="1436508"/>
                  </a:lnTo>
                  <a:lnTo>
                    <a:pt x="1895351" y="1474824"/>
                  </a:lnTo>
                  <a:lnTo>
                    <a:pt x="1857036" y="1504426"/>
                  </a:lnTo>
                  <a:lnTo>
                    <a:pt x="1811810" y="1523511"/>
                  </a:lnTo>
                  <a:lnTo>
                    <a:pt x="1761477" y="1530273"/>
                  </a:lnTo>
                  <a:lnTo>
                    <a:pt x="1711148" y="1523511"/>
                  </a:lnTo>
                  <a:lnTo>
                    <a:pt x="1665923" y="1504426"/>
                  </a:lnTo>
                  <a:lnTo>
                    <a:pt x="1627608" y="1474824"/>
                  </a:lnTo>
                  <a:lnTo>
                    <a:pt x="1598005" y="1436508"/>
                  </a:lnTo>
                  <a:lnTo>
                    <a:pt x="1578920" y="1391283"/>
                  </a:lnTo>
                  <a:lnTo>
                    <a:pt x="1572158" y="1340954"/>
                  </a:lnTo>
                  <a:lnTo>
                    <a:pt x="1578920" y="1290620"/>
                  </a:lnTo>
                  <a:lnTo>
                    <a:pt x="1598005" y="1245392"/>
                  </a:lnTo>
                  <a:lnTo>
                    <a:pt x="1627608" y="1207074"/>
                  </a:lnTo>
                  <a:lnTo>
                    <a:pt x="1665923" y="1177471"/>
                  </a:lnTo>
                  <a:lnTo>
                    <a:pt x="1711148" y="1158385"/>
                  </a:lnTo>
                  <a:lnTo>
                    <a:pt x="1761477" y="1151623"/>
                  </a:lnTo>
                  <a:close/>
                </a:path>
                <a:path w="2727325" h="1718310">
                  <a:moveTo>
                    <a:pt x="1266596" y="1343113"/>
                  </a:moveTo>
                  <a:lnTo>
                    <a:pt x="1572628" y="1343113"/>
                  </a:lnTo>
                </a:path>
                <a:path w="2727325" h="1718310">
                  <a:moveTo>
                    <a:pt x="1952320" y="1342161"/>
                  </a:moveTo>
                  <a:lnTo>
                    <a:pt x="2318804" y="1342161"/>
                  </a:lnTo>
                </a:path>
                <a:path w="2727325" h="1718310">
                  <a:moveTo>
                    <a:pt x="2389644" y="1343113"/>
                  </a:moveTo>
                  <a:lnTo>
                    <a:pt x="2724950" y="1343113"/>
                  </a:lnTo>
                  <a:lnTo>
                    <a:pt x="2726829" y="956792"/>
                  </a:lnTo>
                  <a:lnTo>
                    <a:pt x="152069" y="956792"/>
                  </a:lnTo>
                  <a:lnTo>
                    <a:pt x="149237" y="333413"/>
                  </a:lnTo>
                </a:path>
                <a:path w="2727325" h="1718310">
                  <a:moveTo>
                    <a:pt x="2315972" y="1462112"/>
                  </a:moveTo>
                  <a:lnTo>
                    <a:pt x="2315972" y="1219377"/>
                  </a:lnTo>
                </a:path>
                <a:path w="2727325" h="1718310">
                  <a:moveTo>
                    <a:pt x="2387765" y="1462112"/>
                  </a:moveTo>
                  <a:lnTo>
                    <a:pt x="2387765" y="1219377"/>
                  </a:lnTo>
                </a:path>
                <a:path w="2727325" h="1718310">
                  <a:moveTo>
                    <a:pt x="2450096" y="1467777"/>
                  </a:moveTo>
                  <a:lnTo>
                    <a:pt x="2254580" y="1231646"/>
                  </a:lnTo>
                </a:path>
                <a:path w="2727325" h="1718310">
                  <a:moveTo>
                    <a:pt x="987018" y="1718081"/>
                  </a:moveTo>
                  <a:lnTo>
                    <a:pt x="987018" y="1475346"/>
                  </a:lnTo>
                </a:path>
                <a:path w="2727325" h="1718310">
                  <a:moveTo>
                    <a:pt x="1058798" y="1718081"/>
                  </a:moveTo>
                  <a:lnTo>
                    <a:pt x="1058798" y="1475346"/>
                  </a:lnTo>
                </a:path>
                <a:path w="2727325" h="1718310">
                  <a:moveTo>
                    <a:pt x="685723" y="1346885"/>
                  </a:moveTo>
                  <a:lnTo>
                    <a:pt x="689495" y="1598129"/>
                  </a:lnTo>
                  <a:lnTo>
                    <a:pt x="989850" y="1598129"/>
                  </a:lnTo>
                </a:path>
                <a:path w="2727325" h="1718310">
                  <a:moveTo>
                    <a:pt x="1363903" y="1346885"/>
                  </a:moveTo>
                  <a:lnTo>
                    <a:pt x="1360131" y="1598129"/>
                  </a:lnTo>
                  <a:lnTo>
                    <a:pt x="1059738" y="1598129"/>
                  </a:lnTo>
                </a:path>
                <a:path w="2727325" h="1718310">
                  <a:moveTo>
                    <a:pt x="0" y="0"/>
                  </a:moveTo>
                  <a:lnTo>
                    <a:pt x="1879" y="1346885"/>
                  </a:lnTo>
                  <a:lnTo>
                    <a:pt x="99174" y="1346885"/>
                  </a:lnTo>
                </a:path>
                <a:path w="2727325" h="1718310">
                  <a:moveTo>
                    <a:pt x="580885" y="1346885"/>
                  </a:moveTo>
                  <a:lnTo>
                    <a:pt x="777341" y="1346885"/>
                  </a:lnTo>
                </a:path>
              </a:pathLst>
            </a:custGeom>
            <a:ln w="12700">
              <a:solidFill>
                <a:srgbClr val="221E1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283292" y="2286800"/>
              <a:ext cx="73990" cy="74002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37827" y="1963762"/>
              <a:ext cx="74002" cy="74002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821112" y="3313899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34721" y="0"/>
                  </a:moveTo>
                  <a:lnTo>
                    <a:pt x="21206" y="2726"/>
                  </a:lnTo>
                  <a:lnTo>
                    <a:pt x="10169" y="10161"/>
                  </a:lnTo>
                  <a:lnTo>
                    <a:pt x="2728" y="21190"/>
                  </a:lnTo>
                  <a:lnTo>
                    <a:pt x="0" y="34696"/>
                  </a:lnTo>
                  <a:lnTo>
                    <a:pt x="2728" y="48217"/>
                  </a:lnTo>
                  <a:lnTo>
                    <a:pt x="10169" y="59253"/>
                  </a:lnTo>
                  <a:lnTo>
                    <a:pt x="21206" y="66691"/>
                  </a:lnTo>
                  <a:lnTo>
                    <a:pt x="34721" y="69418"/>
                  </a:lnTo>
                  <a:lnTo>
                    <a:pt x="48228" y="66691"/>
                  </a:lnTo>
                  <a:lnTo>
                    <a:pt x="59256" y="59253"/>
                  </a:lnTo>
                  <a:lnTo>
                    <a:pt x="66691" y="48217"/>
                  </a:lnTo>
                  <a:lnTo>
                    <a:pt x="69418" y="34696"/>
                  </a:lnTo>
                  <a:lnTo>
                    <a:pt x="66691" y="21190"/>
                  </a:lnTo>
                  <a:lnTo>
                    <a:pt x="59256" y="10161"/>
                  </a:lnTo>
                  <a:lnTo>
                    <a:pt x="48228" y="2726"/>
                  </a:lnTo>
                  <a:lnTo>
                    <a:pt x="34721" y="0"/>
                  </a:lnTo>
                  <a:close/>
                </a:path>
              </a:pathLst>
            </a:custGeom>
            <a:solidFill>
              <a:srgbClr val="221E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821112" y="3313899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69850" h="69850">
                  <a:moveTo>
                    <a:pt x="34721" y="0"/>
                  </a:moveTo>
                  <a:lnTo>
                    <a:pt x="48228" y="2726"/>
                  </a:lnTo>
                  <a:lnTo>
                    <a:pt x="59256" y="10161"/>
                  </a:lnTo>
                  <a:lnTo>
                    <a:pt x="66691" y="21190"/>
                  </a:lnTo>
                  <a:lnTo>
                    <a:pt x="69418" y="34696"/>
                  </a:lnTo>
                  <a:lnTo>
                    <a:pt x="66691" y="48217"/>
                  </a:lnTo>
                  <a:lnTo>
                    <a:pt x="59256" y="59253"/>
                  </a:lnTo>
                  <a:lnTo>
                    <a:pt x="48228" y="66691"/>
                  </a:lnTo>
                  <a:lnTo>
                    <a:pt x="34721" y="69418"/>
                  </a:lnTo>
                  <a:lnTo>
                    <a:pt x="21206" y="66691"/>
                  </a:lnTo>
                  <a:lnTo>
                    <a:pt x="10169" y="59253"/>
                  </a:lnTo>
                  <a:lnTo>
                    <a:pt x="2728" y="48217"/>
                  </a:lnTo>
                  <a:lnTo>
                    <a:pt x="0" y="34696"/>
                  </a:lnTo>
                  <a:lnTo>
                    <a:pt x="2728" y="21190"/>
                  </a:lnTo>
                  <a:lnTo>
                    <a:pt x="10169" y="10161"/>
                  </a:lnTo>
                  <a:lnTo>
                    <a:pt x="21206" y="2726"/>
                  </a:lnTo>
                  <a:lnTo>
                    <a:pt x="34721" y="0"/>
                  </a:lnTo>
                  <a:close/>
                </a:path>
              </a:pathLst>
            </a:custGeom>
            <a:ln w="4572">
              <a:solidFill>
                <a:srgbClr val="221E1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95114" y="3304057"/>
              <a:ext cx="73990" cy="74002"/>
            </a:xfrm>
            <a:prstGeom prst="rect">
              <a:avLst/>
            </a:prstGeom>
          </p:spPr>
        </p:pic>
      </p:grpSp>
      <p:sp>
        <p:nvSpPr>
          <p:cNvPr id="29" name="object 29"/>
          <p:cNvSpPr/>
          <p:nvPr/>
        </p:nvSpPr>
        <p:spPr>
          <a:xfrm>
            <a:off x="10552785" y="3815219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4">
                <a:moveTo>
                  <a:pt x="0" y="242735"/>
                </a:moveTo>
                <a:lnTo>
                  <a:pt x="0" y="0"/>
                </a:lnTo>
              </a:path>
            </a:pathLst>
          </a:custGeom>
          <a:ln w="127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0624565" y="3815219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4">
                <a:moveTo>
                  <a:pt x="0" y="242735"/>
                </a:moveTo>
                <a:lnTo>
                  <a:pt x="0" y="0"/>
                </a:lnTo>
              </a:path>
            </a:pathLst>
          </a:custGeom>
          <a:ln w="127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0474655" y="3928085"/>
            <a:ext cx="81280" cy="333375"/>
          </a:xfrm>
          <a:custGeom>
            <a:avLst/>
            <a:gdLst/>
            <a:ahLst/>
            <a:cxnLst/>
            <a:rect l="l" t="t" r="r" b="b"/>
            <a:pathLst>
              <a:path w="81279" h="333375">
                <a:moveTo>
                  <a:pt x="81064" y="0"/>
                </a:moveTo>
                <a:lnTo>
                  <a:pt x="0" y="0"/>
                </a:lnTo>
                <a:lnTo>
                  <a:pt x="0" y="332828"/>
                </a:lnTo>
              </a:path>
            </a:pathLst>
          </a:custGeom>
          <a:ln w="12699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0623994" y="3928060"/>
            <a:ext cx="81280" cy="593725"/>
          </a:xfrm>
          <a:custGeom>
            <a:avLst/>
            <a:gdLst/>
            <a:ahLst/>
            <a:cxnLst/>
            <a:rect l="l" t="t" r="r" b="b"/>
            <a:pathLst>
              <a:path w="81279" h="593725">
                <a:moveTo>
                  <a:pt x="0" y="0"/>
                </a:moveTo>
                <a:lnTo>
                  <a:pt x="81064" y="0"/>
                </a:lnTo>
                <a:lnTo>
                  <a:pt x="81064" y="593140"/>
                </a:lnTo>
              </a:path>
            </a:pathLst>
          </a:custGeom>
          <a:ln w="127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9963899" y="3815219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4">
                <a:moveTo>
                  <a:pt x="0" y="242735"/>
                </a:moveTo>
                <a:lnTo>
                  <a:pt x="0" y="0"/>
                </a:lnTo>
              </a:path>
            </a:pathLst>
          </a:custGeom>
          <a:ln w="127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0035679" y="3815219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4">
                <a:moveTo>
                  <a:pt x="0" y="242735"/>
                </a:moveTo>
                <a:lnTo>
                  <a:pt x="0" y="0"/>
                </a:lnTo>
              </a:path>
            </a:pathLst>
          </a:custGeom>
          <a:ln w="127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9885769" y="3928085"/>
            <a:ext cx="81280" cy="333375"/>
          </a:xfrm>
          <a:custGeom>
            <a:avLst/>
            <a:gdLst/>
            <a:ahLst/>
            <a:cxnLst/>
            <a:rect l="l" t="t" r="r" b="b"/>
            <a:pathLst>
              <a:path w="81279" h="333375">
                <a:moveTo>
                  <a:pt x="81064" y="0"/>
                </a:moveTo>
                <a:lnTo>
                  <a:pt x="0" y="0"/>
                </a:lnTo>
                <a:lnTo>
                  <a:pt x="0" y="332828"/>
                </a:lnTo>
              </a:path>
            </a:pathLst>
          </a:custGeom>
          <a:ln w="127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0035108" y="3928060"/>
            <a:ext cx="81280" cy="597535"/>
          </a:xfrm>
          <a:custGeom>
            <a:avLst/>
            <a:gdLst/>
            <a:ahLst/>
            <a:cxnLst/>
            <a:rect l="l" t="t" r="r" b="b"/>
            <a:pathLst>
              <a:path w="81279" h="597535">
                <a:moveTo>
                  <a:pt x="0" y="0"/>
                </a:moveTo>
                <a:lnTo>
                  <a:pt x="81076" y="0"/>
                </a:lnTo>
                <a:lnTo>
                  <a:pt x="81076" y="597408"/>
                </a:lnTo>
              </a:path>
            </a:pathLst>
          </a:custGeom>
          <a:ln w="12699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9814293" y="4262805"/>
            <a:ext cx="146050" cy="146050"/>
          </a:xfrm>
          <a:custGeom>
            <a:avLst/>
            <a:gdLst/>
            <a:ahLst/>
            <a:cxnLst/>
            <a:rect l="l" t="t" r="r" b="b"/>
            <a:pathLst>
              <a:path w="146050" h="146050">
                <a:moveTo>
                  <a:pt x="131635" y="73647"/>
                </a:moveTo>
                <a:lnTo>
                  <a:pt x="125310" y="71920"/>
                </a:lnTo>
                <a:lnTo>
                  <a:pt x="120015" y="87591"/>
                </a:lnTo>
                <a:lnTo>
                  <a:pt x="113880" y="99593"/>
                </a:lnTo>
                <a:lnTo>
                  <a:pt x="107315" y="107289"/>
                </a:lnTo>
                <a:lnTo>
                  <a:pt x="100749" y="110045"/>
                </a:lnTo>
                <a:lnTo>
                  <a:pt x="94386" y="107556"/>
                </a:lnTo>
                <a:lnTo>
                  <a:pt x="87972" y="100139"/>
                </a:lnTo>
                <a:lnTo>
                  <a:pt x="81749" y="88125"/>
                </a:lnTo>
                <a:lnTo>
                  <a:pt x="75933" y="71831"/>
                </a:lnTo>
                <a:lnTo>
                  <a:pt x="67259" y="49187"/>
                </a:lnTo>
                <a:lnTo>
                  <a:pt x="58585" y="35737"/>
                </a:lnTo>
                <a:lnTo>
                  <a:pt x="50419" y="29375"/>
                </a:lnTo>
                <a:lnTo>
                  <a:pt x="43268" y="28003"/>
                </a:lnTo>
                <a:lnTo>
                  <a:pt x="34404" y="31534"/>
                </a:lnTo>
                <a:lnTo>
                  <a:pt x="26644" y="40500"/>
                </a:lnTo>
                <a:lnTo>
                  <a:pt x="20396" y="54279"/>
                </a:lnTo>
                <a:lnTo>
                  <a:pt x="16014" y="72250"/>
                </a:lnTo>
                <a:lnTo>
                  <a:pt x="22479" y="73329"/>
                </a:lnTo>
                <a:lnTo>
                  <a:pt x="26123" y="57950"/>
                </a:lnTo>
                <a:lnTo>
                  <a:pt x="31191" y="45796"/>
                </a:lnTo>
                <a:lnTo>
                  <a:pt x="37185" y="37706"/>
                </a:lnTo>
                <a:lnTo>
                  <a:pt x="43675" y="34531"/>
                </a:lnTo>
                <a:lnTo>
                  <a:pt x="47929" y="35471"/>
                </a:lnTo>
                <a:lnTo>
                  <a:pt x="54076" y="40474"/>
                </a:lnTo>
                <a:lnTo>
                  <a:pt x="61518" y="52324"/>
                </a:lnTo>
                <a:lnTo>
                  <a:pt x="69659" y="73761"/>
                </a:lnTo>
                <a:lnTo>
                  <a:pt x="76504" y="92544"/>
                </a:lnTo>
                <a:lnTo>
                  <a:pt x="84010" y="105968"/>
                </a:lnTo>
                <a:lnTo>
                  <a:pt x="92125" y="113995"/>
                </a:lnTo>
                <a:lnTo>
                  <a:pt x="100838" y="116586"/>
                </a:lnTo>
                <a:lnTo>
                  <a:pt x="109715" y="113639"/>
                </a:lnTo>
                <a:lnTo>
                  <a:pt x="117983" y="105244"/>
                </a:lnTo>
                <a:lnTo>
                  <a:pt x="125387" y="91795"/>
                </a:lnTo>
                <a:lnTo>
                  <a:pt x="131635" y="73647"/>
                </a:lnTo>
                <a:close/>
              </a:path>
              <a:path w="146050" h="146050">
                <a:moveTo>
                  <a:pt x="145592" y="72796"/>
                </a:moveTo>
                <a:lnTo>
                  <a:pt x="139852" y="44488"/>
                </a:lnTo>
                <a:lnTo>
                  <a:pt x="139039" y="43294"/>
                </a:lnTo>
                <a:lnTo>
                  <a:pt x="139039" y="72796"/>
                </a:lnTo>
                <a:lnTo>
                  <a:pt x="133819" y="98552"/>
                </a:lnTo>
                <a:lnTo>
                  <a:pt x="119608" y="119621"/>
                </a:lnTo>
                <a:lnTo>
                  <a:pt x="98539" y="133832"/>
                </a:lnTo>
                <a:lnTo>
                  <a:pt x="72783" y="139039"/>
                </a:lnTo>
                <a:lnTo>
                  <a:pt x="47015" y="133832"/>
                </a:lnTo>
                <a:lnTo>
                  <a:pt x="25958" y="119621"/>
                </a:lnTo>
                <a:lnTo>
                  <a:pt x="11747" y="98552"/>
                </a:lnTo>
                <a:lnTo>
                  <a:pt x="6540" y="72796"/>
                </a:lnTo>
                <a:lnTo>
                  <a:pt x="11747" y="47040"/>
                </a:lnTo>
                <a:lnTo>
                  <a:pt x="25958" y="25971"/>
                </a:lnTo>
                <a:lnTo>
                  <a:pt x="47015" y="11760"/>
                </a:lnTo>
                <a:lnTo>
                  <a:pt x="72783" y="6540"/>
                </a:lnTo>
                <a:lnTo>
                  <a:pt x="98539" y="11760"/>
                </a:lnTo>
                <a:lnTo>
                  <a:pt x="119608" y="25971"/>
                </a:lnTo>
                <a:lnTo>
                  <a:pt x="133819" y="47040"/>
                </a:lnTo>
                <a:lnTo>
                  <a:pt x="139039" y="72796"/>
                </a:lnTo>
                <a:lnTo>
                  <a:pt x="139039" y="43294"/>
                </a:lnTo>
                <a:lnTo>
                  <a:pt x="124231" y="21348"/>
                </a:lnTo>
                <a:lnTo>
                  <a:pt x="102298" y="6540"/>
                </a:lnTo>
                <a:lnTo>
                  <a:pt x="101092" y="5740"/>
                </a:lnTo>
                <a:lnTo>
                  <a:pt x="72783" y="0"/>
                </a:lnTo>
                <a:lnTo>
                  <a:pt x="44462" y="5740"/>
                </a:lnTo>
                <a:lnTo>
                  <a:pt x="21336" y="21348"/>
                </a:lnTo>
                <a:lnTo>
                  <a:pt x="5715" y="44488"/>
                </a:lnTo>
                <a:lnTo>
                  <a:pt x="0" y="72796"/>
                </a:lnTo>
                <a:lnTo>
                  <a:pt x="5715" y="101104"/>
                </a:lnTo>
                <a:lnTo>
                  <a:pt x="21336" y="124244"/>
                </a:lnTo>
                <a:lnTo>
                  <a:pt x="44462" y="139852"/>
                </a:lnTo>
                <a:lnTo>
                  <a:pt x="72783" y="145580"/>
                </a:lnTo>
                <a:lnTo>
                  <a:pt x="101092" y="139852"/>
                </a:lnTo>
                <a:lnTo>
                  <a:pt x="102298" y="139039"/>
                </a:lnTo>
                <a:lnTo>
                  <a:pt x="124231" y="124244"/>
                </a:lnTo>
                <a:lnTo>
                  <a:pt x="139852" y="101104"/>
                </a:lnTo>
                <a:lnTo>
                  <a:pt x="145592" y="72796"/>
                </a:lnTo>
                <a:close/>
              </a:path>
            </a:pathLst>
          </a:custGeom>
          <a:solidFill>
            <a:srgbClr val="02030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0398887" y="4262805"/>
            <a:ext cx="146050" cy="146050"/>
          </a:xfrm>
          <a:custGeom>
            <a:avLst/>
            <a:gdLst/>
            <a:ahLst/>
            <a:cxnLst/>
            <a:rect l="l" t="t" r="r" b="b"/>
            <a:pathLst>
              <a:path w="146050" h="146050">
                <a:moveTo>
                  <a:pt x="131648" y="73647"/>
                </a:moveTo>
                <a:lnTo>
                  <a:pt x="125323" y="71920"/>
                </a:lnTo>
                <a:lnTo>
                  <a:pt x="120027" y="87591"/>
                </a:lnTo>
                <a:lnTo>
                  <a:pt x="113906" y="99593"/>
                </a:lnTo>
                <a:lnTo>
                  <a:pt x="107353" y="107289"/>
                </a:lnTo>
                <a:lnTo>
                  <a:pt x="100774" y="110045"/>
                </a:lnTo>
                <a:lnTo>
                  <a:pt x="94399" y="107556"/>
                </a:lnTo>
                <a:lnTo>
                  <a:pt x="87998" y="100139"/>
                </a:lnTo>
                <a:lnTo>
                  <a:pt x="81762" y="88125"/>
                </a:lnTo>
                <a:lnTo>
                  <a:pt x="75933" y="71831"/>
                </a:lnTo>
                <a:lnTo>
                  <a:pt x="67259" y="49187"/>
                </a:lnTo>
                <a:lnTo>
                  <a:pt x="58597" y="35737"/>
                </a:lnTo>
                <a:lnTo>
                  <a:pt x="50431" y="29375"/>
                </a:lnTo>
                <a:lnTo>
                  <a:pt x="43281" y="28003"/>
                </a:lnTo>
                <a:lnTo>
                  <a:pt x="34417" y="31534"/>
                </a:lnTo>
                <a:lnTo>
                  <a:pt x="26657" y="40500"/>
                </a:lnTo>
                <a:lnTo>
                  <a:pt x="20408" y="54279"/>
                </a:lnTo>
                <a:lnTo>
                  <a:pt x="16040" y="72250"/>
                </a:lnTo>
                <a:lnTo>
                  <a:pt x="22491" y="73329"/>
                </a:lnTo>
                <a:lnTo>
                  <a:pt x="26136" y="57950"/>
                </a:lnTo>
                <a:lnTo>
                  <a:pt x="31203" y="45796"/>
                </a:lnTo>
                <a:lnTo>
                  <a:pt x="37211" y="37706"/>
                </a:lnTo>
                <a:lnTo>
                  <a:pt x="43700" y="34531"/>
                </a:lnTo>
                <a:lnTo>
                  <a:pt x="47955" y="35471"/>
                </a:lnTo>
                <a:lnTo>
                  <a:pt x="54114" y="40474"/>
                </a:lnTo>
                <a:lnTo>
                  <a:pt x="61556" y="52324"/>
                </a:lnTo>
                <a:lnTo>
                  <a:pt x="69684" y="73761"/>
                </a:lnTo>
                <a:lnTo>
                  <a:pt x="76530" y="92544"/>
                </a:lnTo>
                <a:lnTo>
                  <a:pt x="84023" y="105968"/>
                </a:lnTo>
                <a:lnTo>
                  <a:pt x="92138" y="113995"/>
                </a:lnTo>
                <a:lnTo>
                  <a:pt x="100850" y="116586"/>
                </a:lnTo>
                <a:lnTo>
                  <a:pt x="109728" y="113639"/>
                </a:lnTo>
                <a:lnTo>
                  <a:pt x="117995" y="105244"/>
                </a:lnTo>
                <a:lnTo>
                  <a:pt x="125399" y="91795"/>
                </a:lnTo>
                <a:lnTo>
                  <a:pt x="131648" y="73647"/>
                </a:lnTo>
                <a:close/>
              </a:path>
              <a:path w="146050" h="146050">
                <a:moveTo>
                  <a:pt x="145605" y="72796"/>
                </a:moveTo>
                <a:lnTo>
                  <a:pt x="139865" y="44488"/>
                </a:lnTo>
                <a:lnTo>
                  <a:pt x="139052" y="43294"/>
                </a:lnTo>
                <a:lnTo>
                  <a:pt x="139052" y="72796"/>
                </a:lnTo>
                <a:lnTo>
                  <a:pt x="133832" y="98552"/>
                </a:lnTo>
                <a:lnTo>
                  <a:pt x="119621" y="119621"/>
                </a:lnTo>
                <a:lnTo>
                  <a:pt x="98564" y="133832"/>
                </a:lnTo>
                <a:lnTo>
                  <a:pt x="72809" y="139039"/>
                </a:lnTo>
                <a:lnTo>
                  <a:pt x="47040" y="133832"/>
                </a:lnTo>
                <a:lnTo>
                  <a:pt x="25984" y="119621"/>
                </a:lnTo>
                <a:lnTo>
                  <a:pt x="11772" y="98552"/>
                </a:lnTo>
                <a:lnTo>
                  <a:pt x="6565" y="72796"/>
                </a:lnTo>
                <a:lnTo>
                  <a:pt x="11772" y="47040"/>
                </a:lnTo>
                <a:lnTo>
                  <a:pt x="25984" y="25971"/>
                </a:lnTo>
                <a:lnTo>
                  <a:pt x="47040" y="11760"/>
                </a:lnTo>
                <a:lnTo>
                  <a:pt x="72809" y="6540"/>
                </a:lnTo>
                <a:lnTo>
                  <a:pt x="98564" y="11760"/>
                </a:lnTo>
                <a:lnTo>
                  <a:pt x="119621" y="25971"/>
                </a:lnTo>
                <a:lnTo>
                  <a:pt x="133832" y="47040"/>
                </a:lnTo>
                <a:lnTo>
                  <a:pt x="139052" y="72796"/>
                </a:lnTo>
                <a:lnTo>
                  <a:pt x="139052" y="43294"/>
                </a:lnTo>
                <a:lnTo>
                  <a:pt x="124256" y="21348"/>
                </a:lnTo>
                <a:lnTo>
                  <a:pt x="102311" y="6540"/>
                </a:lnTo>
                <a:lnTo>
                  <a:pt x="101117" y="5740"/>
                </a:lnTo>
                <a:lnTo>
                  <a:pt x="72809" y="0"/>
                </a:lnTo>
                <a:lnTo>
                  <a:pt x="44488" y="5740"/>
                </a:lnTo>
                <a:lnTo>
                  <a:pt x="21348" y="21348"/>
                </a:lnTo>
                <a:lnTo>
                  <a:pt x="5727" y="44488"/>
                </a:lnTo>
                <a:lnTo>
                  <a:pt x="0" y="72796"/>
                </a:lnTo>
                <a:lnTo>
                  <a:pt x="5727" y="101104"/>
                </a:lnTo>
                <a:lnTo>
                  <a:pt x="21348" y="124244"/>
                </a:lnTo>
                <a:lnTo>
                  <a:pt x="44488" y="139852"/>
                </a:lnTo>
                <a:lnTo>
                  <a:pt x="72809" y="145580"/>
                </a:lnTo>
                <a:lnTo>
                  <a:pt x="101117" y="139852"/>
                </a:lnTo>
                <a:lnTo>
                  <a:pt x="102311" y="139039"/>
                </a:lnTo>
                <a:lnTo>
                  <a:pt x="124256" y="124244"/>
                </a:lnTo>
                <a:lnTo>
                  <a:pt x="139865" y="101104"/>
                </a:lnTo>
                <a:lnTo>
                  <a:pt x="145605" y="72796"/>
                </a:lnTo>
                <a:close/>
              </a:path>
            </a:pathLst>
          </a:custGeom>
          <a:solidFill>
            <a:srgbClr val="02030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885769" y="4401845"/>
            <a:ext cx="0" cy="119380"/>
          </a:xfrm>
          <a:custGeom>
            <a:avLst/>
            <a:gdLst/>
            <a:ahLst/>
            <a:cxnLst/>
            <a:rect l="l" t="t" r="r" b="b"/>
            <a:pathLst>
              <a:path h="119379">
                <a:moveTo>
                  <a:pt x="0" y="0"/>
                </a:moveTo>
                <a:lnTo>
                  <a:pt x="0" y="119354"/>
                </a:lnTo>
              </a:path>
            </a:pathLst>
          </a:custGeom>
          <a:ln w="127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4655" y="4401845"/>
            <a:ext cx="0" cy="119380"/>
          </a:xfrm>
          <a:custGeom>
            <a:avLst/>
            <a:gdLst/>
            <a:ahLst/>
            <a:cxnLst/>
            <a:rect l="l" t="t" r="r" b="b"/>
            <a:pathLst>
              <a:path h="119379">
                <a:moveTo>
                  <a:pt x="0" y="0"/>
                </a:moveTo>
                <a:lnTo>
                  <a:pt x="0" y="119354"/>
                </a:lnTo>
              </a:path>
            </a:pathLst>
          </a:custGeom>
          <a:ln w="12700">
            <a:solidFill>
              <a:srgbClr val="221E1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41" name="object 41"/>
          <p:cNvGraphicFramePr>
            <a:graphicFrameLocks noGrp="1"/>
          </p:cNvGraphicFramePr>
          <p:nvPr/>
        </p:nvGraphicFramePr>
        <p:xfrm>
          <a:off x="7188124" y="7889774"/>
          <a:ext cx="3474085" cy="15322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973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48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66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26828">
                <a:tc>
                  <a:txBody>
                    <a:bodyPr/>
                    <a:lstStyle/>
                    <a:p>
                      <a:pPr marL="19050">
                        <a:lnSpc>
                          <a:spcPts val="515"/>
                        </a:lnSpc>
                        <a:spcBef>
                          <a:spcPts val="380"/>
                        </a:spcBef>
                      </a:pPr>
                      <a:r>
                        <a:rPr sz="55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M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o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to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r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O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pe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ra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ció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n</a:t>
                      </a:r>
                      <a:endParaRPr sz="550">
                        <a:latin typeface="Lucida Sans Unicode"/>
                        <a:cs typeface="Lucida Sans Unicode"/>
                      </a:endParaRPr>
                    </a:p>
                  </a:txBody>
                  <a:tcPr marL="0" marR="0" marT="4826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ts val="465"/>
                        </a:lnSpc>
                        <a:spcBef>
                          <a:spcPts val="430"/>
                        </a:spcBef>
                      </a:pPr>
                      <a:r>
                        <a:rPr sz="50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C</a:t>
                      </a:r>
                      <a:r>
                        <a:rPr sz="500" spc="-3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ondiciones</a:t>
                      </a:r>
                      <a:r>
                        <a:rPr sz="500" spc="-3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00" spc="-3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energía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461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ts val="515"/>
                        </a:lnSpc>
                        <a:spcBef>
                          <a:spcPts val="380"/>
                        </a:spcBef>
                      </a:pPr>
                      <a:r>
                        <a:rPr sz="55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ta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o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entos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x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te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rna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l</a:t>
                      </a:r>
                      <a:r>
                        <a:rPr sz="550" spc="-35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FFFFFF"/>
                          </a:solidFill>
                          <a:latin typeface="Lucida Sans Unicode"/>
                          <a:cs typeface="Lucida Sans Unicode"/>
                        </a:rPr>
                        <a:t>os</a:t>
                      </a:r>
                      <a:endParaRPr sz="550">
                        <a:latin typeface="Lucida Sans Unicode"/>
                        <a:cs typeface="Lucida Sans Unicode"/>
                      </a:endParaRPr>
                    </a:p>
                  </a:txBody>
                  <a:tcPr marL="0" marR="0" marT="4826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  <a:solidFill>
                      <a:srgbClr val="80828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6822">
                <a:tc>
                  <a:txBody>
                    <a:bodyPr/>
                    <a:lstStyle/>
                    <a:p>
                      <a:pPr marL="19050">
                        <a:lnSpc>
                          <a:spcPts val="715"/>
                        </a:lnSpc>
                        <a:spcBef>
                          <a:spcPts val="180"/>
                        </a:spcBef>
                      </a:pP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Estado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operativo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ts val="565"/>
                        </a:lnSpc>
                        <a:spcBef>
                          <a:spcPts val="330"/>
                        </a:spcBef>
                      </a:pP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Corrientes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fase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191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ts val="515"/>
                        </a:lnSpc>
                        <a:spcBef>
                          <a:spcPts val="380"/>
                        </a:spcBef>
                      </a:pP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Entradas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discretas</a:t>
                      </a:r>
                      <a:endParaRPr sz="550">
                        <a:latin typeface="Lucida Sans Unicode"/>
                        <a:cs typeface="Lucida Sans Unicode"/>
                      </a:endParaRPr>
                    </a:p>
                  </a:txBody>
                  <a:tcPr marL="0" marR="0" marT="4826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6828">
                <a:tc>
                  <a:txBody>
                    <a:bodyPr/>
                    <a:lstStyle/>
                    <a:p>
                      <a:pPr marL="19050">
                        <a:lnSpc>
                          <a:spcPts val="565"/>
                        </a:lnSpc>
                        <a:spcBef>
                          <a:spcPts val="330"/>
                        </a:spcBef>
                      </a:pP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úm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ero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tar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tas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191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ts val="565"/>
                        </a:lnSpc>
                        <a:spcBef>
                          <a:spcPts val="330"/>
                        </a:spcBef>
                      </a:pP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Tensiones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fase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191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ts val="465"/>
                        </a:lnSpc>
                        <a:spcBef>
                          <a:spcPts val="430"/>
                        </a:spcBef>
                      </a:pP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Entradas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analógicas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461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68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9050">
                        <a:lnSpc>
                          <a:spcPts val="365"/>
                        </a:lnSpc>
                        <a:spcBef>
                          <a:spcPts val="5"/>
                        </a:spcBef>
                      </a:pP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Tiempo</a:t>
                      </a:r>
                      <a:r>
                        <a:rPr sz="4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4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funcionamiento</a:t>
                      </a:r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ts val="715"/>
                        </a:lnSpc>
                        <a:spcBef>
                          <a:spcPts val="180"/>
                        </a:spcBef>
                      </a:pP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Fallo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fase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ts val="465"/>
                        </a:lnSpc>
                        <a:spcBef>
                          <a:spcPts val="430"/>
                        </a:spcBef>
                      </a:pP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esul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tados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la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lóg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ica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interna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461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6815">
                <a:tc>
                  <a:txBody>
                    <a:bodyPr/>
                    <a:lstStyle/>
                    <a:p>
                      <a:pPr marL="19050">
                        <a:lnSpc>
                          <a:spcPts val="415"/>
                        </a:lnSpc>
                        <a:spcBef>
                          <a:spcPts val="480"/>
                        </a:spcBef>
                      </a:pP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Para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el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tiempo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6096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ts val="665"/>
                        </a:lnSpc>
                        <a:spcBef>
                          <a:spcPts val="229"/>
                        </a:spcBef>
                      </a:pP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Fase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en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equilibrio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9209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 row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20303"/>
                      </a:solidFill>
                      <a:prstDash val="solid"/>
                    </a:lnL>
                    <a:lnT w="12700">
                      <a:solidFill>
                        <a:srgbClr val="020303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6828">
                <a:tc>
                  <a:txBody>
                    <a:bodyPr/>
                    <a:lstStyle/>
                    <a:p>
                      <a:pPr marL="19050">
                        <a:lnSpc>
                          <a:spcPts val="415"/>
                        </a:lnSpc>
                        <a:spcBef>
                          <a:spcPts val="480"/>
                        </a:spcBef>
                      </a:pP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úm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ero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co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mienzos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hacia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adelante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6096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ts val="665"/>
                        </a:lnSpc>
                        <a:spcBef>
                          <a:spcPts val="229"/>
                        </a:spcBef>
                      </a:pP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Falla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tierra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9209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020303"/>
                      </a:solidFill>
                      <a:prstDash val="solid"/>
                    </a:lnL>
                    <a:lnT w="12700">
                      <a:solidFill>
                        <a:srgbClr val="020303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822">
                <a:tc>
                  <a:txBody>
                    <a:bodyPr/>
                    <a:lstStyle/>
                    <a:p>
                      <a:pPr marL="19050">
                        <a:lnSpc>
                          <a:spcPts val="515"/>
                        </a:lnSpc>
                        <a:spcBef>
                          <a:spcPts val="380"/>
                        </a:spcBef>
                      </a:pP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úm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ero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arranques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inversos</a:t>
                      </a:r>
                      <a:endParaRPr sz="550">
                        <a:latin typeface="Lucida Sans Unicode"/>
                        <a:cs typeface="Lucida Sans Unicode"/>
                      </a:endParaRPr>
                    </a:p>
                  </a:txBody>
                  <a:tcPr marL="0" marR="0" marT="4826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ts val="615"/>
                        </a:lnSpc>
                        <a:spcBef>
                          <a:spcPts val="280"/>
                        </a:spcBef>
                      </a:pP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Energía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consumida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</a:txBody>
                  <a:tcPr marL="0" marR="0" marT="3556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020303"/>
                      </a:solidFill>
                      <a:prstDash val="solid"/>
                    </a:lnL>
                    <a:lnT w="12700">
                      <a:solidFill>
                        <a:srgbClr val="020303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815">
                <a:tc>
                  <a:txBody>
                    <a:bodyPr/>
                    <a:lstStyle/>
                    <a:p>
                      <a:pPr marL="19050">
                        <a:lnSpc>
                          <a:spcPts val="465"/>
                        </a:lnSpc>
                        <a:spcBef>
                          <a:spcPts val="430"/>
                        </a:spcBef>
                      </a:pP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Tempe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ra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tu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ra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del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mo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to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r/rodamiento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461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ts val="715"/>
                        </a:lnSpc>
                        <a:spcBef>
                          <a:spcPts val="180"/>
                        </a:spcBef>
                      </a:pP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Poder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real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2286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020303"/>
                      </a:solidFill>
                      <a:prstDash val="solid"/>
                    </a:lnL>
                    <a:lnT w="12700">
                      <a:solidFill>
                        <a:srgbClr val="020303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841">
                <a:tc>
                  <a:txBody>
                    <a:bodyPr/>
                    <a:lstStyle/>
                    <a:p>
                      <a:pPr marL="19050">
                        <a:lnSpc>
                          <a:spcPts val="465"/>
                        </a:lnSpc>
                        <a:spcBef>
                          <a:spcPts val="430"/>
                        </a:spcBef>
                      </a:pP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úm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ero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viajes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sobrecarga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461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ts val="665"/>
                        </a:lnSpc>
                        <a:spcBef>
                          <a:spcPts val="229"/>
                        </a:spcBef>
                      </a:pP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Poder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aparente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9209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020303"/>
                      </a:solidFill>
                      <a:prstDash val="solid"/>
                    </a:lnL>
                    <a:lnT w="12700">
                      <a:solidFill>
                        <a:srgbClr val="020303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8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19050">
                        <a:lnSpc>
                          <a:spcPts val="365"/>
                        </a:lnSpc>
                        <a:spcBef>
                          <a:spcPts val="5"/>
                        </a:spcBef>
                      </a:pP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Tiempo</a:t>
                      </a:r>
                      <a:r>
                        <a:rPr sz="4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para</a:t>
                      </a:r>
                      <a:r>
                        <a:rPr sz="4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viajar</a:t>
                      </a:r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>
                        <a:lnSpc>
                          <a:spcPts val="465"/>
                        </a:lnSpc>
                        <a:spcBef>
                          <a:spcPts val="430"/>
                        </a:spcBef>
                      </a:pP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Factor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potencia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461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020303"/>
                      </a:solidFill>
                      <a:prstDash val="solid"/>
                    </a:lnL>
                    <a:lnT w="12700">
                      <a:solidFill>
                        <a:srgbClr val="020303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6822">
                <a:tc>
                  <a:txBody>
                    <a:bodyPr/>
                    <a:lstStyle/>
                    <a:p>
                      <a:pPr marL="19050">
                        <a:lnSpc>
                          <a:spcPts val="565"/>
                        </a:lnSpc>
                        <a:spcBef>
                          <a:spcPts val="330"/>
                        </a:spcBef>
                      </a:pP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Último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viaje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ac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tual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191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 rowSpan="2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20303"/>
                      </a:solidFill>
                      <a:prstDash val="solid"/>
                    </a:lnL>
                    <a:lnT w="12700" cap="flat" cmpd="sng" algn="ctr">
                      <a:solidFill>
                        <a:srgbClr val="02030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6828">
                <a:tc>
                  <a:txBody>
                    <a:bodyPr/>
                    <a:lstStyle/>
                    <a:p>
                      <a:pPr marL="19050">
                        <a:lnSpc>
                          <a:spcPts val="465"/>
                        </a:lnSpc>
                        <a:spcBef>
                          <a:spcPts val="430"/>
                        </a:spcBef>
                      </a:pP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Periodo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enfriamiento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4610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020303"/>
                      </a:solidFill>
                      <a:prstDash val="solid"/>
                    </a:lnL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pic>
        <p:nvPicPr>
          <p:cNvPr id="42" name="object 4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0830725" y="7884160"/>
            <a:ext cx="1388097" cy="1564335"/>
          </a:xfrm>
          <a:prstGeom prst="rect">
            <a:avLst/>
          </a:prstGeom>
        </p:spPr>
      </p:pic>
      <p:sp>
        <p:nvSpPr>
          <p:cNvPr id="43" name="object 43"/>
          <p:cNvSpPr txBox="1"/>
          <p:nvPr/>
        </p:nvSpPr>
        <p:spPr>
          <a:xfrm>
            <a:off x="5764620" y="503204"/>
            <a:ext cx="1416050" cy="379095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12700">
              <a:spcBef>
                <a:spcPts val="280"/>
              </a:spcBef>
            </a:pPr>
            <a:r>
              <a:rPr sz="950" b="1" spc="15" dirty="0">
                <a:solidFill>
                  <a:srgbClr val="171514"/>
                </a:solidFill>
                <a:latin typeface="Arial"/>
                <a:cs typeface="Arial"/>
              </a:rPr>
              <a:t>Sistema</a:t>
            </a:r>
            <a:r>
              <a:rPr sz="950" b="1" spc="-5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950" b="1" spc="-5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5" dirty="0">
                <a:solidFill>
                  <a:srgbClr val="171514"/>
                </a:solidFill>
                <a:latin typeface="Arial"/>
                <a:cs typeface="Arial"/>
              </a:rPr>
              <a:t>monitoreo</a:t>
            </a:r>
            <a:r>
              <a:rPr sz="950" spc="25" dirty="0">
                <a:solidFill>
                  <a:srgbClr val="171514"/>
                </a:solidFill>
                <a:latin typeface="Lucida Sans Unicode"/>
                <a:cs typeface="Lucida Sans Unicode"/>
              </a:rPr>
              <a:t>..</a:t>
            </a:r>
            <a:endParaRPr sz="950">
              <a:latin typeface="Lucida Sans Unicode"/>
              <a:cs typeface="Lucida Sans Unicode"/>
            </a:endParaRPr>
          </a:p>
          <a:p>
            <a:pPr marL="12700">
              <a:spcBef>
                <a:spcPts val="200"/>
              </a:spcBef>
            </a:pPr>
            <a:r>
              <a:rPr sz="1050" b="1" spc="15" dirty="0">
                <a:solidFill>
                  <a:srgbClr val="171514"/>
                </a:solidFill>
                <a:latin typeface="Arial"/>
                <a:cs typeface="Arial"/>
              </a:rPr>
              <a:t>Operación</a:t>
            </a:r>
            <a:r>
              <a:rPr sz="1050" spc="1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050">
              <a:latin typeface="Lucida Sans Unicode"/>
              <a:cs typeface="Lucida Sans Unicode"/>
            </a:endParaRPr>
          </a:p>
        </p:txBody>
      </p:sp>
      <p:sp>
        <p:nvSpPr>
          <p:cNvPr id="74" name="object 74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68</a:t>
            </a:fld>
            <a:endParaRPr spc="-75" dirty="0"/>
          </a:p>
        </p:txBody>
      </p:sp>
      <p:sp>
        <p:nvSpPr>
          <p:cNvPr id="44" name="object 44"/>
          <p:cNvSpPr txBox="1"/>
          <p:nvPr/>
        </p:nvSpPr>
        <p:spPr>
          <a:xfrm>
            <a:off x="7960389" y="668425"/>
            <a:ext cx="484759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Históricamente,.los.MCC.han.jugado.un.papel.limitado.en.la.operación.del.sistema.de.supervisi 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circuito.de.control.del.motor.básico.de.arranque-parada.en.la.siguiente.ilustración..</a:t>
            </a:r>
            <a:endParaRPr sz="850">
              <a:latin typeface="Lucida Sans Unicode"/>
              <a:cs typeface="Lucida Sans Unicode"/>
            </a:endParaRPr>
          </a:p>
          <a:p>
            <a:pPr marL="12700" marR="942975" algn="just">
              <a:lnSpc>
                <a:spcPct val="141200"/>
              </a:lnSpc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En.este.circuito,.dos.entradas.PLC.están.conectadas.a.normalmente.abierto.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contactos..Un.contacto.se.cierra.cuando.la.bobina.de.arranque.del.motor. se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energiza..El.otro.contacto.se.cierra.cuando.ocurre.una.sobrecarga.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8619994" y="1847090"/>
            <a:ext cx="1562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METRO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9151962" y="1760162"/>
            <a:ext cx="1581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OL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7960450" y="1924189"/>
            <a:ext cx="1371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L1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8619994" y="2157572"/>
            <a:ext cx="1562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METRO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9151962" y="2099924"/>
            <a:ext cx="1581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OL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7960450" y="2234663"/>
            <a:ext cx="1371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L2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9723337" y="2259629"/>
            <a:ext cx="26416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dirty="0">
                <a:solidFill>
                  <a:srgbClr val="0B0806"/>
                </a:solidFill>
                <a:latin typeface="Lucida Sans Unicode"/>
                <a:cs typeface="Lucida Sans Unicode"/>
              </a:rPr>
              <a:t>Motor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8619994" y="2473898"/>
            <a:ext cx="1562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METRO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9151962" y="2422106"/>
            <a:ext cx="1581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OL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7960450" y="2556838"/>
            <a:ext cx="1371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L3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9128124" y="3024043"/>
            <a:ext cx="23431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Comienzo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8457238" y="3087988"/>
            <a:ext cx="21971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Detener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0505123" y="3019624"/>
            <a:ext cx="15811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OL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9925330" y="3323293"/>
            <a:ext cx="1562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METRO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9615132" y="3553481"/>
            <a:ext cx="10801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Sobrecarga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electromagnética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9891853" y="3700788"/>
            <a:ext cx="19367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dirty="0">
                <a:solidFill>
                  <a:srgbClr val="0B0806"/>
                </a:solidFill>
                <a:latin typeface="Lucida Sans Unicode"/>
                <a:cs typeface="Lucida Sans Unicode"/>
              </a:rPr>
              <a:t>Bobina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0387509" y="3640247"/>
            <a:ext cx="34734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Contacto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9168775" y="3689841"/>
            <a:ext cx="3270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10" dirty="0">
                <a:solidFill>
                  <a:srgbClr val="0B0806"/>
                </a:solidFill>
                <a:latin typeface="Lucida Sans Unicode"/>
                <a:cs typeface="Lucida Sans Unicode"/>
              </a:rPr>
              <a:t>Mamá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9778047" y="4523714"/>
            <a:ext cx="1028700" cy="131446"/>
          </a:xfrm>
          <a:prstGeom prst="rect">
            <a:avLst/>
          </a:prstGeom>
          <a:solidFill>
            <a:srgbClr val="BCBEC0"/>
          </a:solidFill>
          <a:ln w="12700">
            <a:solidFill>
              <a:srgbClr val="221E1F"/>
            </a:solidFill>
          </a:ln>
        </p:spPr>
        <p:txBody>
          <a:bodyPr vert="horz" wrap="square" lIns="0" tIns="635" rIns="0" bIns="0" rtlCol="0">
            <a:spAutoFit/>
          </a:bodyPr>
          <a:lstStyle/>
          <a:p>
            <a:pPr>
              <a:spcBef>
                <a:spcPts val="5"/>
              </a:spcBef>
            </a:pPr>
            <a:endParaRPr sz="550">
              <a:latin typeface="Times New Roman"/>
              <a:cs typeface="Times New Roman"/>
            </a:endParaRPr>
          </a:p>
          <a:p>
            <a:pPr marL="410209"/>
            <a:r>
              <a:rPr sz="3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SOCIEDAD</a:t>
            </a:r>
            <a:r>
              <a:rPr sz="3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300" dirty="0">
                <a:solidFill>
                  <a:srgbClr val="0B0806"/>
                </a:solidFill>
                <a:latin typeface="Lucida Sans Unicode"/>
                <a:cs typeface="Lucida Sans Unicode"/>
              </a:rPr>
              <a:t>ANÓNIMA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7960450" y="4939029"/>
            <a:ext cx="437388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Solo.brindar.esta.información.básica.al.PLC.no.solo.agrega.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el.costo.inicial.del.sistema,.especialmente.cuando.varios.motores.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están.involucrados,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pero.también.proporciona.muy.poca.información.útil..  Se.puede.obtener.alguna.información.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más.dispositivos,.pero.a.un.costo.mayor..A medida.que.la.complejidad.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del.sistema.aumenta.el.número.de.cables.y.el.costo.</a:t>
            </a:r>
            <a:r>
              <a:rPr sz="950" spc="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necesario.para.obtener, </a:t>
            </a:r>
            <a:r>
              <a:rPr sz="950" spc="-28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aunque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sea.una.cantidad.moderada.de.información.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aumenta.también.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7960451" y="6584950"/>
            <a:ext cx="424751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Por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 contrario,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los MCC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inteligentes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incorporan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dispositivos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inteligentes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que, además.de.brindar.protección.ampliada.como.anteriormente.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descritos,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son.capaces.de.comunicar.información.eficientemente. 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que.es.difícil.de.obtener.o.no.disponible.cuando.los.motores.tradicionales. </a:t>
            </a:r>
            <a:r>
              <a:rPr sz="950" spc="-29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se.utilizan.arrancadores..La.siguiente.tabla.muestra.ejemplos.de.los.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tipos.de.información.que.pueden.comunicarse.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1311568" y="8921290"/>
            <a:ext cx="46166" cy="271780"/>
          </a:xfrm>
          <a:prstGeom prst="rect">
            <a:avLst/>
          </a:prstGeom>
        </p:spPr>
        <p:txBody>
          <a:bodyPr vert="vert270" wrap="square" lIns="0" tIns="15240" rIns="0" bIns="0" rtlCol="0">
            <a:spAutoFit/>
          </a:bodyPr>
          <a:lstStyle/>
          <a:p>
            <a:pPr marL="12700">
              <a:spcBef>
                <a:spcPts val="120"/>
              </a:spcBef>
            </a:pPr>
            <a:r>
              <a:rPr sz="300" spc="-5" dirty="0">
                <a:solidFill>
                  <a:srgbClr val="A9A7A7"/>
                </a:solidFill>
                <a:latin typeface="Lucida Sans Unicode"/>
                <a:cs typeface="Lucida Sans Unicode"/>
              </a:rPr>
              <a:t>PROFIBUS-DP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67" name="object 67"/>
          <p:cNvSpPr txBox="1"/>
          <p:nvPr/>
        </p:nvSpPr>
        <p:spPr>
          <a:xfrm rot="120000">
            <a:off x="11003967" y="8929884"/>
            <a:ext cx="82246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spc="-5" dirty="0">
                <a:solidFill>
                  <a:srgbClr val="ACACAB"/>
                </a:solidFill>
                <a:latin typeface="Lucida Sans Unicode"/>
                <a:cs typeface="Lucida Sans Unicode"/>
              </a:rPr>
              <a:t>PRUEBA/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68" name="object 68"/>
          <p:cNvSpPr txBox="1"/>
          <p:nvPr/>
        </p:nvSpPr>
        <p:spPr>
          <a:xfrm rot="120000">
            <a:off x="11004114" y="8967102"/>
            <a:ext cx="94646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dirty="0">
                <a:solidFill>
                  <a:srgbClr val="ACACAB"/>
                </a:solidFill>
                <a:latin typeface="Lucida Sans Unicode"/>
                <a:cs typeface="Lucida Sans Unicode"/>
              </a:rPr>
              <a:t>REINICIAR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1097424" y="8433810"/>
            <a:ext cx="293370" cy="57708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12700">
              <a:spcBef>
                <a:spcPts val="150"/>
              </a:spcBef>
            </a:pPr>
            <a:r>
              <a:rPr sz="375" baseline="11111" dirty="0">
                <a:solidFill>
                  <a:srgbClr val="9B9A9A"/>
                </a:solidFill>
                <a:latin typeface="Lucida Sans Unicode"/>
                <a:cs typeface="Lucida Sans Unicode"/>
              </a:rPr>
              <a:t>SIMOCODE</a:t>
            </a:r>
            <a:r>
              <a:rPr sz="375" spc="-37" baseline="11111" dirty="0">
                <a:solidFill>
                  <a:srgbClr val="9B9A9A"/>
                </a:solidFill>
                <a:latin typeface="Lucida Sans Unicode"/>
                <a:cs typeface="Lucida Sans Unicode"/>
              </a:rPr>
              <a:t> </a:t>
            </a:r>
            <a:r>
              <a:rPr sz="250" dirty="0">
                <a:solidFill>
                  <a:srgbClr val="9B9A9A"/>
                </a:solidFill>
                <a:latin typeface="Lucida Sans Unicode"/>
                <a:cs typeface="Lucida Sans Unicode"/>
              </a:rPr>
              <a:t>PRO</a:t>
            </a:r>
            <a:r>
              <a:rPr sz="250" spc="-25" dirty="0">
                <a:solidFill>
                  <a:srgbClr val="9B9A9A"/>
                </a:solidFill>
                <a:latin typeface="Lucida Sans Unicode"/>
                <a:cs typeface="Lucida Sans Unicode"/>
              </a:rPr>
              <a:t> </a:t>
            </a:r>
            <a:r>
              <a:rPr sz="250" spc="-15" dirty="0">
                <a:solidFill>
                  <a:srgbClr val="9B9A9A"/>
                </a:solidFill>
                <a:latin typeface="Lucida Sans Unicode"/>
                <a:cs typeface="Lucida Sans Unicode"/>
              </a:rPr>
              <a:t>V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10875591" y="8581237"/>
            <a:ext cx="143510" cy="3719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150" dirty="0">
                <a:solidFill>
                  <a:srgbClr val="939392"/>
                </a:solidFill>
                <a:latin typeface="Lucida Sans Unicode"/>
                <a:cs typeface="Lucida Sans Unicode"/>
              </a:rPr>
              <a:t>DISPOSITIVO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10881000" y="8651880"/>
            <a:ext cx="208279" cy="9746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85847B"/>
                </a:solidFill>
                <a:latin typeface="Lucida Sans Unicode"/>
                <a:cs typeface="Lucida Sans Unicode"/>
              </a:rPr>
              <a:t>AUTOBÚS</a:t>
            </a:r>
            <a:endParaRPr sz="100">
              <a:latin typeface="Lucida Sans Unicode"/>
              <a:cs typeface="Lucida Sans Unicode"/>
            </a:endParaRPr>
          </a:p>
          <a:p>
            <a:pPr>
              <a:spcBef>
                <a:spcPts val="60"/>
              </a:spcBef>
            </a:pPr>
            <a:endParaRPr sz="100">
              <a:latin typeface="Lucida Sans Unicode"/>
              <a:cs typeface="Lucida Sans Unicode"/>
            </a:endParaRPr>
          </a:p>
          <a:p>
            <a:pPr marL="13335"/>
            <a:r>
              <a:rPr sz="250" spc="-5" dirty="0">
                <a:solidFill>
                  <a:srgbClr val="85847B"/>
                </a:solidFill>
                <a:latin typeface="Lucida Sans Unicode"/>
                <a:cs typeface="Lucida Sans Unicode"/>
              </a:rPr>
              <a:t>GEN.</a:t>
            </a:r>
            <a:r>
              <a:rPr sz="250" spc="-25" dirty="0">
                <a:solidFill>
                  <a:srgbClr val="85847B"/>
                </a:solidFill>
                <a:latin typeface="Lucida Sans Unicode"/>
                <a:cs typeface="Lucida Sans Unicode"/>
              </a:rPr>
              <a:t> </a:t>
            </a:r>
            <a:r>
              <a:rPr sz="250" spc="-5" dirty="0">
                <a:solidFill>
                  <a:srgbClr val="85847B"/>
                </a:solidFill>
                <a:latin typeface="Lucida Sans Unicode"/>
                <a:cs typeface="Lucida Sans Unicode"/>
              </a:rPr>
              <a:t>CULPA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1426615" y="8836422"/>
            <a:ext cx="203835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30480">
              <a:lnSpc>
                <a:spcPts val="459"/>
              </a:lnSpc>
            </a:pPr>
            <a:r>
              <a:rPr sz="250" spc="-5" dirty="0">
                <a:solidFill>
                  <a:srgbClr val="A5A5A5"/>
                </a:solidFill>
                <a:latin typeface="Lucida Sans Unicode"/>
                <a:cs typeface="Lucida Sans Unicode"/>
              </a:rPr>
              <a:t>LISTO </a:t>
            </a:r>
            <a:r>
              <a:rPr sz="250" spc="20" dirty="0">
                <a:solidFill>
                  <a:srgbClr val="A5A5A5"/>
                </a:solidFill>
                <a:latin typeface="Lucida Sans Unicode"/>
                <a:cs typeface="Lucida Sans Unicode"/>
              </a:rPr>
              <a:t> </a:t>
            </a:r>
            <a:r>
              <a:rPr sz="250" dirty="0">
                <a:solidFill>
                  <a:srgbClr val="94918A"/>
                </a:solidFill>
                <a:latin typeface="Lucida Sans Unicode"/>
                <a:cs typeface="Lucida Sans Unicode"/>
              </a:rPr>
              <a:t>DM</a:t>
            </a:r>
            <a:r>
              <a:rPr sz="250" spc="-25" dirty="0">
                <a:solidFill>
                  <a:srgbClr val="94918A"/>
                </a:solidFill>
                <a:latin typeface="Lucida Sans Unicode"/>
                <a:cs typeface="Lucida Sans Unicode"/>
              </a:rPr>
              <a:t> </a:t>
            </a:r>
            <a:r>
              <a:rPr sz="250" spc="-15" dirty="0">
                <a:solidFill>
                  <a:srgbClr val="94918A"/>
                </a:solidFill>
                <a:latin typeface="Lucida Sans Unicode"/>
                <a:cs typeface="Lucida Sans Unicode"/>
              </a:rPr>
              <a:t>24V</a:t>
            </a:r>
            <a:r>
              <a:rPr sz="250" spc="-25" dirty="0">
                <a:solidFill>
                  <a:srgbClr val="94918A"/>
                </a:solidFill>
                <a:latin typeface="Lucida Sans Unicode"/>
                <a:cs typeface="Lucida Sans Unicode"/>
              </a:rPr>
              <a:t> </a:t>
            </a:r>
            <a:r>
              <a:rPr sz="250" spc="5" dirty="0">
                <a:solidFill>
                  <a:srgbClr val="94918A"/>
                </a:solidFill>
                <a:latin typeface="Lucida Sans Unicode"/>
                <a:cs typeface="Lucida Sans Unicode"/>
              </a:rPr>
              <a:t>MO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1723425" y="8852873"/>
            <a:ext cx="146050" cy="106439"/>
          </a:xfrm>
          <a:prstGeom prst="rect">
            <a:avLst/>
          </a:prstGeom>
        </p:spPr>
        <p:txBody>
          <a:bodyPr vert="horz" wrap="square" lIns="0" tIns="3810" rIns="0" bIns="0" rtlCol="0">
            <a:spAutoFit/>
          </a:bodyPr>
          <a:lstStyle/>
          <a:p>
            <a:pPr marL="12700" marR="5080" indent="32384">
              <a:lnSpc>
                <a:spcPts val="420"/>
              </a:lnSpc>
              <a:spcBef>
                <a:spcPts val="30"/>
              </a:spcBef>
            </a:pPr>
            <a:r>
              <a:rPr sz="250" spc="-5" dirty="0">
                <a:solidFill>
                  <a:srgbClr val="A5A5A5"/>
                </a:solidFill>
                <a:latin typeface="Lucida Sans Unicode"/>
                <a:cs typeface="Lucida Sans Unicode"/>
              </a:rPr>
              <a:t>LISTO  </a:t>
            </a:r>
            <a:r>
              <a:rPr sz="250" spc="-5" dirty="0">
                <a:solidFill>
                  <a:srgbClr val="94918A"/>
                </a:solidFill>
                <a:latin typeface="Lucida Sans Unicode"/>
                <a:cs typeface="Lucida Sans Unicode"/>
              </a:rPr>
              <a:t>TM</a:t>
            </a:r>
            <a:endParaRPr sz="2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65053" y="5898540"/>
            <a:ext cx="419734" cy="383540"/>
            <a:chOff x="5510453" y="5898540"/>
            <a:chExt cx="419734" cy="383540"/>
          </a:xfrm>
        </p:grpSpPr>
        <p:sp>
          <p:nvSpPr>
            <p:cNvPr id="3" name="object 3"/>
            <p:cNvSpPr/>
            <p:nvPr/>
          </p:nvSpPr>
          <p:spPr>
            <a:xfrm>
              <a:off x="5512041" y="5900127"/>
              <a:ext cx="416559" cy="380365"/>
            </a:xfrm>
            <a:custGeom>
              <a:avLst/>
              <a:gdLst/>
              <a:ahLst/>
              <a:cxnLst/>
              <a:rect l="l" t="t" r="r" b="b"/>
              <a:pathLst>
                <a:path w="416560" h="380364">
                  <a:moveTo>
                    <a:pt x="416305" y="0"/>
                  </a:moveTo>
                  <a:lnTo>
                    <a:pt x="0" y="0"/>
                  </a:lnTo>
                  <a:lnTo>
                    <a:pt x="0" y="380187"/>
                  </a:lnTo>
                  <a:lnTo>
                    <a:pt x="416305" y="380187"/>
                  </a:lnTo>
                  <a:lnTo>
                    <a:pt x="41630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512041" y="5900127"/>
              <a:ext cx="416559" cy="380365"/>
            </a:xfrm>
            <a:custGeom>
              <a:avLst/>
              <a:gdLst/>
              <a:ahLst/>
              <a:cxnLst/>
              <a:rect l="l" t="t" r="r" b="b"/>
              <a:pathLst>
                <a:path w="416560" h="380364">
                  <a:moveTo>
                    <a:pt x="0" y="380187"/>
                  </a:moveTo>
                  <a:lnTo>
                    <a:pt x="416305" y="380187"/>
                  </a:lnTo>
                  <a:lnTo>
                    <a:pt x="416305" y="0"/>
                  </a:lnTo>
                  <a:lnTo>
                    <a:pt x="0" y="0"/>
                  </a:lnTo>
                  <a:lnTo>
                    <a:pt x="0" y="3801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534939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40" y="0"/>
                  </a:moveTo>
                  <a:lnTo>
                    <a:pt x="0" y="0"/>
                  </a:lnTo>
                  <a:lnTo>
                    <a:pt x="0" y="9728"/>
                  </a:lnTo>
                  <a:lnTo>
                    <a:pt x="9740" y="9728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534939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28"/>
                  </a:moveTo>
                  <a:lnTo>
                    <a:pt x="9740" y="9728"/>
                  </a:lnTo>
                  <a:lnTo>
                    <a:pt x="9740" y="0"/>
                  </a:lnTo>
                  <a:lnTo>
                    <a:pt x="0" y="0"/>
                  </a:lnTo>
                  <a:lnTo>
                    <a:pt x="0" y="97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544680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40" y="0"/>
                  </a:moveTo>
                  <a:lnTo>
                    <a:pt x="0" y="0"/>
                  </a:lnTo>
                  <a:lnTo>
                    <a:pt x="0" y="9728"/>
                  </a:lnTo>
                  <a:lnTo>
                    <a:pt x="9740" y="9728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544680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28"/>
                  </a:moveTo>
                  <a:lnTo>
                    <a:pt x="9740" y="9728"/>
                  </a:lnTo>
                  <a:lnTo>
                    <a:pt x="9740" y="0"/>
                  </a:lnTo>
                  <a:lnTo>
                    <a:pt x="0" y="0"/>
                  </a:lnTo>
                  <a:lnTo>
                    <a:pt x="0" y="97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537454" y="5935281"/>
              <a:ext cx="69215" cy="17780"/>
            </a:xfrm>
            <a:custGeom>
              <a:avLst/>
              <a:gdLst/>
              <a:ahLst/>
              <a:cxnLst/>
              <a:rect l="l" t="t" r="r" b="b"/>
              <a:pathLst>
                <a:path w="69214" h="17779">
                  <a:moveTo>
                    <a:pt x="69037" y="0"/>
                  </a:moveTo>
                  <a:lnTo>
                    <a:pt x="0" y="0"/>
                  </a:lnTo>
                  <a:lnTo>
                    <a:pt x="0" y="17779"/>
                  </a:lnTo>
                  <a:lnTo>
                    <a:pt x="69037" y="17779"/>
                  </a:lnTo>
                  <a:lnTo>
                    <a:pt x="69037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537454" y="5935281"/>
              <a:ext cx="69215" cy="17780"/>
            </a:xfrm>
            <a:custGeom>
              <a:avLst/>
              <a:gdLst/>
              <a:ahLst/>
              <a:cxnLst/>
              <a:rect l="l" t="t" r="r" b="b"/>
              <a:pathLst>
                <a:path w="69214" h="17779">
                  <a:moveTo>
                    <a:pt x="0" y="0"/>
                  </a:moveTo>
                  <a:lnTo>
                    <a:pt x="69037" y="0"/>
                  </a:lnTo>
                  <a:lnTo>
                    <a:pt x="69037" y="17779"/>
                  </a:lnTo>
                  <a:lnTo>
                    <a:pt x="0" y="1777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739003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53" y="0"/>
                  </a:moveTo>
                  <a:lnTo>
                    <a:pt x="0" y="0"/>
                  </a:lnTo>
                  <a:lnTo>
                    <a:pt x="0" y="9728"/>
                  </a:lnTo>
                  <a:lnTo>
                    <a:pt x="9753" y="9728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739003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28"/>
                  </a:moveTo>
                  <a:lnTo>
                    <a:pt x="9753" y="9728"/>
                  </a:lnTo>
                  <a:lnTo>
                    <a:pt x="9753" y="0"/>
                  </a:lnTo>
                  <a:lnTo>
                    <a:pt x="0" y="0"/>
                  </a:lnTo>
                  <a:lnTo>
                    <a:pt x="0" y="97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748756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40" y="0"/>
                  </a:moveTo>
                  <a:lnTo>
                    <a:pt x="0" y="0"/>
                  </a:lnTo>
                  <a:lnTo>
                    <a:pt x="0" y="9728"/>
                  </a:lnTo>
                  <a:lnTo>
                    <a:pt x="9740" y="9728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748756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28"/>
                  </a:moveTo>
                  <a:lnTo>
                    <a:pt x="9740" y="9728"/>
                  </a:lnTo>
                  <a:lnTo>
                    <a:pt x="9740" y="0"/>
                  </a:lnTo>
                  <a:lnTo>
                    <a:pt x="0" y="0"/>
                  </a:lnTo>
                  <a:lnTo>
                    <a:pt x="0" y="97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758497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40" y="0"/>
                  </a:moveTo>
                  <a:lnTo>
                    <a:pt x="0" y="0"/>
                  </a:lnTo>
                  <a:lnTo>
                    <a:pt x="0" y="9728"/>
                  </a:lnTo>
                  <a:lnTo>
                    <a:pt x="9740" y="9728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758497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28"/>
                  </a:moveTo>
                  <a:lnTo>
                    <a:pt x="9740" y="9728"/>
                  </a:lnTo>
                  <a:lnTo>
                    <a:pt x="9740" y="0"/>
                  </a:lnTo>
                  <a:lnTo>
                    <a:pt x="0" y="0"/>
                  </a:lnTo>
                  <a:lnTo>
                    <a:pt x="0" y="97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768238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53" y="0"/>
                  </a:moveTo>
                  <a:lnTo>
                    <a:pt x="0" y="0"/>
                  </a:lnTo>
                  <a:lnTo>
                    <a:pt x="0" y="9728"/>
                  </a:lnTo>
                  <a:lnTo>
                    <a:pt x="9753" y="9728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768238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28"/>
                  </a:moveTo>
                  <a:lnTo>
                    <a:pt x="9753" y="9728"/>
                  </a:lnTo>
                  <a:lnTo>
                    <a:pt x="9753" y="0"/>
                  </a:lnTo>
                  <a:lnTo>
                    <a:pt x="0" y="0"/>
                  </a:lnTo>
                  <a:lnTo>
                    <a:pt x="0" y="97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777992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28" y="0"/>
                  </a:moveTo>
                  <a:lnTo>
                    <a:pt x="0" y="0"/>
                  </a:lnTo>
                  <a:lnTo>
                    <a:pt x="0" y="9728"/>
                  </a:lnTo>
                  <a:lnTo>
                    <a:pt x="9728" y="9728"/>
                  </a:lnTo>
                  <a:lnTo>
                    <a:pt x="972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777992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28"/>
                  </a:moveTo>
                  <a:lnTo>
                    <a:pt x="9728" y="9728"/>
                  </a:lnTo>
                  <a:lnTo>
                    <a:pt x="9728" y="0"/>
                  </a:lnTo>
                  <a:lnTo>
                    <a:pt x="0" y="0"/>
                  </a:lnTo>
                  <a:lnTo>
                    <a:pt x="0" y="97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787720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53" y="0"/>
                  </a:moveTo>
                  <a:lnTo>
                    <a:pt x="0" y="0"/>
                  </a:lnTo>
                  <a:lnTo>
                    <a:pt x="0" y="9728"/>
                  </a:lnTo>
                  <a:lnTo>
                    <a:pt x="9753" y="9728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787720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28"/>
                  </a:moveTo>
                  <a:lnTo>
                    <a:pt x="9753" y="9728"/>
                  </a:lnTo>
                  <a:lnTo>
                    <a:pt x="9753" y="0"/>
                  </a:lnTo>
                  <a:lnTo>
                    <a:pt x="0" y="0"/>
                  </a:lnTo>
                  <a:lnTo>
                    <a:pt x="0" y="97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797473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40" y="0"/>
                  </a:moveTo>
                  <a:lnTo>
                    <a:pt x="0" y="0"/>
                  </a:lnTo>
                  <a:lnTo>
                    <a:pt x="0" y="9728"/>
                  </a:lnTo>
                  <a:lnTo>
                    <a:pt x="9740" y="9728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797473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28"/>
                  </a:moveTo>
                  <a:lnTo>
                    <a:pt x="9740" y="9728"/>
                  </a:lnTo>
                  <a:lnTo>
                    <a:pt x="9740" y="0"/>
                  </a:lnTo>
                  <a:lnTo>
                    <a:pt x="0" y="0"/>
                  </a:lnTo>
                  <a:lnTo>
                    <a:pt x="0" y="97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807214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40" y="0"/>
                  </a:moveTo>
                  <a:lnTo>
                    <a:pt x="0" y="0"/>
                  </a:lnTo>
                  <a:lnTo>
                    <a:pt x="0" y="9728"/>
                  </a:lnTo>
                  <a:lnTo>
                    <a:pt x="9740" y="9728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807214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28"/>
                  </a:moveTo>
                  <a:lnTo>
                    <a:pt x="9740" y="9728"/>
                  </a:lnTo>
                  <a:lnTo>
                    <a:pt x="9740" y="0"/>
                  </a:lnTo>
                  <a:lnTo>
                    <a:pt x="0" y="0"/>
                  </a:lnTo>
                  <a:lnTo>
                    <a:pt x="0" y="97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844375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53" y="0"/>
                  </a:moveTo>
                  <a:lnTo>
                    <a:pt x="0" y="0"/>
                  </a:lnTo>
                  <a:lnTo>
                    <a:pt x="0" y="9728"/>
                  </a:lnTo>
                  <a:lnTo>
                    <a:pt x="9753" y="9728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844375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28"/>
                  </a:moveTo>
                  <a:lnTo>
                    <a:pt x="9753" y="9728"/>
                  </a:lnTo>
                  <a:lnTo>
                    <a:pt x="9753" y="0"/>
                  </a:lnTo>
                  <a:lnTo>
                    <a:pt x="0" y="0"/>
                  </a:lnTo>
                  <a:lnTo>
                    <a:pt x="0" y="97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854128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28" y="0"/>
                  </a:moveTo>
                  <a:lnTo>
                    <a:pt x="0" y="0"/>
                  </a:lnTo>
                  <a:lnTo>
                    <a:pt x="0" y="9728"/>
                  </a:lnTo>
                  <a:lnTo>
                    <a:pt x="9728" y="9728"/>
                  </a:lnTo>
                  <a:lnTo>
                    <a:pt x="972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854128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28"/>
                  </a:moveTo>
                  <a:lnTo>
                    <a:pt x="9728" y="9728"/>
                  </a:lnTo>
                  <a:lnTo>
                    <a:pt x="9728" y="0"/>
                  </a:lnTo>
                  <a:lnTo>
                    <a:pt x="0" y="0"/>
                  </a:lnTo>
                  <a:lnTo>
                    <a:pt x="0" y="97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863856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66" y="0"/>
                  </a:moveTo>
                  <a:lnTo>
                    <a:pt x="0" y="0"/>
                  </a:lnTo>
                  <a:lnTo>
                    <a:pt x="0" y="9728"/>
                  </a:lnTo>
                  <a:lnTo>
                    <a:pt x="9766" y="9728"/>
                  </a:lnTo>
                  <a:lnTo>
                    <a:pt x="976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863856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28"/>
                  </a:moveTo>
                  <a:lnTo>
                    <a:pt x="9766" y="9728"/>
                  </a:lnTo>
                  <a:lnTo>
                    <a:pt x="9766" y="0"/>
                  </a:lnTo>
                  <a:lnTo>
                    <a:pt x="0" y="0"/>
                  </a:lnTo>
                  <a:lnTo>
                    <a:pt x="0" y="97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873623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40" y="0"/>
                  </a:moveTo>
                  <a:lnTo>
                    <a:pt x="0" y="0"/>
                  </a:lnTo>
                  <a:lnTo>
                    <a:pt x="0" y="9728"/>
                  </a:lnTo>
                  <a:lnTo>
                    <a:pt x="9740" y="9728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873623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28"/>
                  </a:moveTo>
                  <a:lnTo>
                    <a:pt x="9740" y="9728"/>
                  </a:lnTo>
                  <a:lnTo>
                    <a:pt x="9740" y="0"/>
                  </a:lnTo>
                  <a:lnTo>
                    <a:pt x="0" y="0"/>
                  </a:lnTo>
                  <a:lnTo>
                    <a:pt x="0" y="97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883364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40" y="0"/>
                  </a:moveTo>
                  <a:lnTo>
                    <a:pt x="0" y="0"/>
                  </a:lnTo>
                  <a:lnTo>
                    <a:pt x="0" y="9728"/>
                  </a:lnTo>
                  <a:lnTo>
                    <a:pt x="9740" y="9728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883364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28"/>
                  </a:moveTo>
                  <a:lnTo>
                    <a:pt x="9740" y="9728"/>
                  </a:lnTo>
                  <a:lnTo>
                    <a:pt x="9740" y="0"/>
                  </a:lnTo>
                  <a:lnTo>
                    <a:pt x="0" y="0"/>
                  </a:lnTo>
                  <a:lnTo>
                    <a:pt x="0" y="97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5893104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53" y="0"/>
                  </a:moveTo>
                  <a:lnTo>
                    <a:pt x="0" y="0"/>
                  </a:lnTo>
                  <a:lnTo>
                    <a:pt x="0" y="9728"/>
                  </a:lnTo>
                  <a:lnTo>
                    <a:pt x="9753" y="9728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893104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28"/>
                  </a:moveTo>
                  <a:lnTo>
                    <a:pt x="9753" y="9728"/>
                  </a:lnTo>
                  <a:lnTo>
                    <a:pt x="9753" y="0"/>
                  </a:lnTo>
                  <a:lnTo>
                    <a:pt x="0" y="0"/>
                  </a:lnTo>
                  <a:lnTo>
                    <a:pt x="0" y="97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739003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53" y="0"/>
                  </a:moveTo>
                  <a:lnTo>
                    <a:pt x="0" y="0"/>
                  </a:lnTo>
                  <a:lnTo>
                    <a:pt x="0" y="9753"/>
                  </a:lnTo>
                  <a:lnTo>
                    <a:pt x="9753" y="9753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739003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53"/>
                  </a:moveTo>
                  <a:lnTo>
                    <a:pt x="9753" y="9753"/>
                  </a:lnTo>
                  <a:lnTo>
                    <a:pt x="9753" y="0"/>
                  </a:lnTo>
                  <a:lnTo>
                    <a:pt x="0" y="0"/>
                  </a:lnTo>
                  <a:lnTo>
                    <a:pt x="0" y="97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748858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28" y="0"/>
                  </a:moveTo>
                  <a:lnTo>
                    <a:pt x="0" y="0"/>
                  </a:lnTo>
                  <a:lnTo>
                    <a:pt x="0" y="9753"/>
                  </a:lnTo>
                  <a:lnTo>
                    <a:pt x="9728" y="9753"/>
                  </a:lnTo>
                  <a:lnTo>
                    <a:pt x="972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748858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53"/>
                  </a:moveTo>
                  <a:lnTo>
                    <a:pt x="9728" y="9753"/>
                  </a:lnTo>
                  <a:lnTo>
                    <a:pt x="9728" y="0"/>
                  </a:lnTo>
                  <a:lnTo>
                    <a:pt x="0" y="0"/>
                  </a:lnTo>
                  <a:lnTo>
                    <a:pt x="0" y="97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758497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40" y="0"/>
                  </a:moveTo>
                  <a:lnTo>
                    <a:pt x="0" y="0"/>
                  </a:lnTo>
                  <a:lnTo>
                    <a:pt x="0" y="9753"/>
                  </a:lnTo>
                  <a:lnTo>
                    <a:pt x="9740" y="9753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758497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53"/>
                  </a:moveTo>
                  <a:lnTo>
                    <a:pt x="9740" y="9753"/>
                  </a:lnTo>
                  <a:lnTo>
                    <a:pt x="9740" y="0"/>
                  </a:lnTo>
                  <a:lnTo>
                    <a:pt x="0" y="0"/>
                  </a:lnTo>
                  <a:lnTo>
                    <a:pt x="0" y="97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768238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53" y="0"/>
                  </a:moveTo>
                  <a:lnTo>
                    <a:pt x="0" y="0"/>
                  </a:lnTo>
                  <a:lnTo>
                    <a:pt x="0" y="9753"/>
                  </a:lnTo>
                  <a:lnTo>
                    <a:pt x="9753" y="9753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768238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53"/>
                  </a:moveTo>
                  <a:lnTo>
                    <a:pt x="9753" y="9753"/>
                  </a:lnTo>
                  <a:lnTo>
                    <a:pt x="9753" y="0"/>
                  </a:lnTo>
                  <a:lnTo>
                    <a:pt x="0" y="0"/>
                  </a:lnTo>
                  <a:lnTo>
                    <a:pt x="0" y="97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777992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28" y="0"/>
                  </a:moveTo>
                  <a:lnTo>
                    <a:pt x="0" y="0"/>
                  </a:lnTo>
                  <a:lnTo>
                    <a:pt x="0" y="9753"/>
                  </a:lnTo>
                  <a:lnTo>
                    <a:pt x="9728" y="9753"/>
                  </a:lnTo>
                  <a:lnTo>
                    <a:pt x="972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777992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53"/>
                  </a:moveTo>
                  <a:lnTo>
                    <a:pt x="9728" y="9753"/>
                  </a:lnTo>
                  <a:lnTo>
                    <a:pt x="9728" y="0"/>
                  </a:lnTo>
                  <a:lnTo>
                    <a:pt x="0" y="0"/>
                  </a:lnTo>
                  <a:lnTo>
                    <a:pt x="0" y="97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787720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53" y="0"/>
                  </a:moveTo>
                  <a:lnTo>
                    <a:pt x="0" y="0"/>
                  </a:lnTo>
                  <a:lnTo>
                    <a:pt x="0" y="9753"/>
                  </a:lnTo>
                  <a:lnTo>
                    <a:pt x="9753" y="9753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787720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53"/>
                  </a:moveTo>
                  <a:lnTo>
                    <a:pt x="9753" y="9753"/>
                  </a:lnTo>
                  <a:lnTo>
                    <a:pt x="9753" y="0"/>
                  </a:lnTo>
                  <a:lnTo>
                    <a:pt x="0" y="0"/>
                  </a:lnTo>
                  <a:lnTo>
                    <a:pt x="0" y="97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797473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40" y="0"/>
                  </a:moveTo>
                  <a:lnTo>
                    <a:pt x="0" y="0"/>
                  </a:lnTo>
                  <a:lnTo>
                    <a:pt x="0" y="9753"/>
                  </a:lnTo>
                  <a:lnTo>
                    <a:pt x="9740" y="9753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797473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53"/>
                  </a:moveTo>
                  <a:lnTo>
                    <a:pt x="9740" y="9753"/>
                  </a:lnTo>
                  <a:lnTo>
                    <a:pt x="9740" y="0"/>
                  </a:lnTo>
                  <a:lnTo>
                    <a:pt x="0" y="0"/>
                  </a:lnTo>
                  <a:lnTo>
                    <a:pt x="0" y="97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807214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40" y="0"/>
                  </a:moveTo>
                  <a:lnTo>
                    <a:pt x="0" y="0"/>
                  </a:lnTo>
                  <a:lnTo>
                    <a:pt x="0" y="9753"/>
                  </a:lnTo>
                  <a:lnTo>
                    <a:pt x="9740" y="9753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807214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53"/>
                  </a:moveTo>
                  <a:lnTo>
                    <a:pt x="9740" y="9753"/>
                  </a:lnTo>
                  <a:lnTo>
                    <a:pt x="9740" y="0"/>
                  </a:lnTo>
                  <a:lnTo>
                    <a:pt x="0" y="0"/>
                  </a:lnTo>
                  <a:lnTo>
                    <a:pt x="0" y="97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844375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53" y="0"/>
                  </a:moveTo>
                  <a:lnTo>
                    <a:pt x="0" y="0"/>
                  </a:lnTo>
                  <a:lnTo>
                    <a:pt x="0" y="9753"/>
                  </a:lnTo>
                  <a:lnTo>
                    <a:pt x="9753" y="9753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844375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53"/>
                  </a:moveTo>
                  <a:lnTo>
                    <a:pt x="9753" y="9753"/>
                  </a:lnTo>
                  <a:lnTo>
                    <a:pt x="9753" y="0"/>
                  </a:lnTo>
                  <a:lnTo>
                    <a:pt x="0" y="0"/>
                  </a:lnTo>
                  <a:lnTo>
                    <a:pt x="0" y="97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854128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28" y="0"/>
                  </a:moveTo>
                  <a:lnTo>
                    <a:pt x="0" y="0"/>
                  </a:lnTo>
                  <a:lnTo>
                    <a:pt x="0" y="9753"/>
                  </a:lnTo>
                  <a:lnTo>
                    <a:pt x="9728" y="9753"/>
                  </a:lnTo>
                  <a:lnTo>
                    <a:pt x="972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854128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53"/>
                  </a:moveTo>
                  <a:lnTo>
                    <a:pt x="9728" y="9753"/>
                  </a:lnTo>
                  <a:lnTo>
                    <a:pt x="9728" y="0"/>
                  </a:lnTo>
                  <a:lnTo>
                    <a:pt x="0" y="0"/>
                  </a:lnTo>
                  <a:lnTo>
                    <a:pt x="0" y="97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863856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66" y="0"/>
                  </a:moveTo>
                  <a:lnTo>
                    <a:pt x="0" y="0"/>
                  </a:lnTo>
                  <a:lnTo>
                    <a:pt x="0" y="9753"/>
                  </a:lnTo>
                  <a:lnTo>
                    <a:pt x="9766" y="9753"/>
                  </a:lnTo>
                  <a:lnTo>
                    <a:pt x="976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863856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53"/>
                  </a:moveTo>
                  <a:lnTo>
                    <a:pt x="9766" y="9753"/>
                  </a:lnTo>
                  <a:lnTo>
                    <a:pt x="9766" y="0"/>
                  </a:lnTo>
                  <a:lnTo>
                    <a:pt x="0" y="0"/>
                  </a:lnTo>
                  <a:lnTo>
                    <a:pt x="0" y="97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873623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40" y="0"/>
                  </a:moveTo>
                  <a:lnTo>
                    <a:pt x="0" y="0"/>
                  </a:lnTo>
                  <a:lnTo>
                    <a:pt x="0" y="9753"/>
                  </a:lnTo>
                  <a:lnTo>
                    <a:pt x="9740" y="9753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873623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53"/>
                  </a:moveTo>
                  <a:lnTo>
                    <a:pt x="9740" y="9753"/>
                  </a:lnTo>
                  <a:lnTo>
                    <a:pt x="9740" y="0"/>
                  </a:lnTo>
                  <a:lnTo>
                    <a:pt x="0" y="0"/>
                  </a:lnTo>
                  <a:lnTo>
                    <a:pt x="0" y="97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883364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40" y="0"/>
                  </a:moveTo>
                  <a:lnTo>
                    <a:pt x="0" y="0"/>
                  </a:lnTo>
                  <a:lnTo>
                    <a:pt x="0" y="9753"/>
                  </a:lnTo>
                  <a:lnTo>
                    <a:pt x="9740" y="9753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883364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53"/>
                  </a:moveTo>
                  <a:lnTo>
                    <a:pt x="9740" y="9753"/>
                  </a:lnTo>
                  <a:lnTo>
                    <a:pt x="9740" y="0"/>
                  </a:lnTo>
                  <a:lnTo>
                    <a:pt x="0" y="0"/>
                  </a:lnTo>
                  <a:lnTo>
                    <a:pt x="0" y="97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893104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53" y="0"/>
                  </a:moveTo>
                  <a:lnTo>
                    <a:pt x="0" y="0"/>
                  </a:lnTo>
                  <a:lnTo>
                    <a:pt x="0" y="9753"/>
                  </a:lnTo>
                  <a:lnTo>
                    <a:pt x="9753" y="9753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893104" y="613512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753"/>
                  </a:moveTo>
                  <a:lnTo>
                    <a:pt x="9753" y="9753"/>
                  </a:lnTo>
                  <a:lnTo>
                    <a:pt x="9753" y="0"/>
                  </a:lnTo>
                  <a:lnTo>
                    <a:pt x="0" y="0"/>
                  </a:lnTo>
                  <a:lnTo>
                    <a:pt x="0" y="97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554421" y="6035890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9753" y="0"/>
                  </a:moveTo>
                  <a:lnTo>
                    <a:pt x="0" y="0"/>
                  </a:lnTo>
                  <a:lnTo>
                    <a:pt x="0" y="9728"/>
                  </a:lnTo>
                  <a:lnTo>
                    <a:pt x="9753" y="9728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511088" y="5902934"/>
              <a:ext cx="417830" cy="375285"/>
            </a:xfrm>
            <a:custGeom>
              <a:avLst/>
              <a:gdLst/>
              <a:ahLst/>
              <a:cxnLst/>
              <a:rect l="l" t="t" r="r" b="b"/>
              <a:pathLst>
                <a:path w="417829" h="375285">
                  <a:moveTo>
                    <a:pt x="43332" y="142684"/>
                  </a:moveTo>
                  <a:lnTo>
                    <a:pt x="53086" y="142684"/>
                  </a:lnTo>
                  <a:lnTo>
                    <a:pt x="53086" y="132956"/>
                  </a:lnTo>
                  <a:lnTo>
                    <a:pt x="43332" y="132956"/>
                  </a:lnTo>
                  <a:lnTo>
                    <a:pt x="43332" y="142684"/>
                  </a:lnTo>
                </a:path>
                <a:path w="417829" h="375285">
                  <a:moveTo>
                    <a:pt x="2882" y="127609"/>
                  </a:moveTo>
                  <a:lnTo>
                    <a:pt x="417258" y="127609"/>
                  </a:lnTo>
                </a:path>
                <a:path w="417829" h="375285">
                  <a:moveTo>
                    <a:pt x="2882" y="148005"/>
                  </a:moveTo>
                  <a:lnTo>
                    <a:pt x="417258" y="148005"/>
                  </a:lnTo>
                </a:path>
                <a:path w="417829" h="375285">
                  <a:moveTo>
                    <a:pt x="0" y="226593"/>
                  </a:moveTo>
                  <a:lnTo>
                    <a:pt x="417258" y="226593"/>
                  </a:lnTo>
                </a:path>
                <a:path w="417829" h="375285">
                  <a:moveTo>
                    <a:pt x="0" y="247002"/>
                  </a:moveTo>
                  <a:lnTo>
                    <a:pt x="417258" y="247002"/>
                  </a:lnTo>
                </a:path>
                <a:path w="417829" h="375285">
                  <a:moveTo>
                    <a:pt x="5575" y="20777"/>
                  </a:moveTo>
                  <a:lnTo>
                    <a:pt x="325780" y="20777"/>
                  </a:lnTo>
                  <a:lnTo>
                    <a:pt x="349741" y="8765"/>
                  </a:lnTo>
                  <a:lnTo>
                    <a:pt x="367257" y="2597"/>
                  </a:lnTo>
                  <a:lnTo>
                    <a:pt x="386904" y="324"/>
                  </a:lnTo>
                  <a:lnTo>
                    <a:pt x="417258" y="0"/>
                  </a:lnTo>
                </a:path>
                <a:path w="417829" h="375285">
                  <a:moveTo>
                    <a:pt x="414781" y="354202"/>
                  </a:moveTo>
                  <a:lnTo>
                    <a:pt x="92963" y="354202"/>
                  </a:lnTo>
                  <a:lnTo>
                    <a:pt x="69032" y="366214"/>
                  </a:lnTo>
                  <a:lnTo>
                    <a:pt x="51527" y="372383"/>
                  </a:lnTo>
                  <a:lnTo>
                    <a:pt x="31874" y="374655"/>
                  </a:lnTo>
                  <a:lnTo>
                    <a:pt x="1498" y="374980"/>
                  </a:lnTo>
                </a:path>
                <a:path w="417829" h="375285">
                  <a:moveTo>
                    <a:pt x="65481" y="126822"/>
                  </a:moveTo>
                  <a:lnTo>
                    <a:pt x="65481" y="248742"/>
                  </a:lnTo>
                </a:path>
                <a:path w="417829" h="375285">
                  <a:moveTo>
                    <a:pt x="209689" y="127609"/>
                  </a:moveTo>
                  <a:lnTo>
                    <a:pt x="209689" y="2470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512041" y="5900127"/>
              <a:ext cx="0" cy="380365"/>
            </a:xfrm>
            <a:custGeom>
              <a:avLst/>
              <a:gdLst/>
              <a:ahLst/>
              <a:cxnLst/>
              <a:rect l="l" t="t" r="r" b="b"/>
              <a:pathLst>
                <a:path h="380364">
                  <a:moveTo>
                    <a:pt x="0" y="0"/>
                  </a:moveTo>
                  <a:lnTo>
                    <a:pt x="0" y="38018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512041" y="5900127"/>
              <a:ext cx="0" cy="380365"/>
            </a:xfrm>
            <a:custGeom>
              <a:avLst/>
              <a:gdLst/>
              <a:ahLst/>
              <a:cxnLst/>
              <a:rect l="l" t="t" r="r" b="b"/>
              <a:pathLst>
                <a:path h="380364">
                  <a:moveTo>
                    <a:pt x="0" y="38018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1" name="object 71"/>
          <p:cNvGrpSpPr/>
          <p:nvPr/>
        </p:nvGrpSpPr>
        <p:grpSpPr>
          <a:xfrm>
            <a:off x="9470289" y="4385094"/>
            <a:ext cx="555625" cy="446405"/>
            <a:chOff x="4415688" y="4385093"/>
            <a:chExt cx="555625" cy="446405"/>
          </a:xfrm>
        </p:grpSpPr>
        <p:sp>
          <p:nvSpPr>
            <p:cNvPr id="72" name="object 72"/>
            <p:cNvSpPr/>
            <p:nvPr/>
          </p:nvSpPr>
          <p:spPr>
            <a:xfrm>
              <a:off x="4487989" y="4386694"/>
              <a:ext cx="410845" cy="311785"/>
            </a:xfrm>
            <a:custGeom>
              <a:avLst/>
              <a:gdLst/>
              <a:ahLst/>
              <a:cxnLst/>
              <a:rect l="l" t="t" r="r" b="b"/>
              <a:pathLst>
                <a:path w="410845" h="311785">
                  <a:moveTo>
                    <a:pt x="410603" y="0"/>
                  </a:moveTo>
                  <a:lnTo>
                    <a:pt x="0" y="0"/>
                  </a:lnTo>
                  <a:lnTo>
                    <a:pt x="0" y="311594"/>
                  </a:lnTo>
                  <a:lnTo>
                    <a:pt x="410603" y="311594"/>
                  </a:lnTo>
                  <a:lnTo>
                    <a:pt x="41060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487989" y="4386681"/>
              <a:ext cx="410845" cy="311785"/>
            </a:xfrm>
            <a:custGeom>
              <a:avLst/>
              <a:gdLst/>
              <a:ahLst/>
              <a:cxnLst/>
              <a:rect l="l" t="t" r="r" b="b"/>
              <a:pathLst>
                <a:path w="410845" h="311785">
                  <a:moveTo>
                    <a:pt x="410603" y="311607"/>
                  </a:moveTo>
                  <a:lnTo>
                    <a:pt x="0" y="311607"/>
                  </a:lnTo>
                  <a:lnTo>
                    <a:pt x="0" y="0"/>
                  </a:lnTo>
                  <a:lnTo>
                    <a:pt x="410603" y="0"/>
                  </a:lnTo>
                  <a:lnTo>
                    <a:pt x="410603" y="31160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522825" y="4420323"/>
              <a:ext cx="351155" cy="248285"/>
            </a:xfrm>
            <a:custGeom>
              <a:avLst/>
              <a:gdLst/>
              <a:ahLst/>
              <a:cxnLst/>
              <a:rect l="l" t="t" r="r" b="b"/>
              <a:pathLst>
                <a:path w="351154" h="248285">
                  <a:moveTo>
                    <a:pt x="350977" y="0"/>
                  </a:moveTo>
                  <a:lnTo>
                    <a:pt x="0" y="0"/>
                  </a:lnTo>
                  <a:lnTo>
                    <a:pt x="0" y="248119"/>
                  </a:lnTo>
                  <a:lnTo>
                    <a:pt x="350977" y="248119"/>
                  </a:lnTo>
                  <a:lnTo>
                    <a:pt x="35097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522825" y="4420336"/>
              <a:ext cx="351155" cy="248285"/>
            </a:xfrm>
            <a:custGeom>
              <a:avLst/>
              <a:gdLst/>
              <a:ahLst/>
              <a:cxnLst/>
              <a:rect l="l" t="t" r="r" b="b"/>
              <a:pathLst>
                <a:path w="351154" h="248285">
                  <a:moveTo>
                    <a:pt x="0" y="0"/>
                  </a:moveTo>
                  <a:lnTo>
                    <a:pt x="0" y="248107"/>
                  </a:lnTo>
                  <a:lnTo>
                    <a:pt x="350977" y="248107"/>
                  </a:lnTo>
                  <a:lnTo>
                    <a:pt x="350977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538332" y="4698720"/>
              <a:ext cx="46355" cy="10795"/>
            </a:xfrm>
            <a:custGeom>
              <a:avLst/>
              <a:gdLst/>
              <a:ahLst/>
              <a:cxnLst/>
              <a:rect l="l" t="t" r="r" b="b"/>
              <a:pathLst>
                <a:path w="46354" h="10795">
                  <a:moveTo>
                    <a:pt x="46202" y="0"/>
                  </a:moveTo>
                  <a:lnTo>
                    <a:pt x="0" y="0"/>
                  </a:lnTo>
                  <a:lnTo>
                    <a:pt x="0" y="10388"/>
                  </a:lnTo>
                  <a:lnTo>
                    <a:pt x="46202" y="10388"/>
                  </a:lnTo>
                  <a:lnTo>
                    <a:pt x="4620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538332" y="4698720"/>
              <a:ext cx="46355" cy="10795"/>
            </a:xfrm>
            <a:custGeom>
              <a:avLst/>
              <a:gdLst/>
              <a:ahLst/>
              <a:cxnLst/>
              <a:rect l="l" t="t" r="r" b="b"/>
              <a:pathLst>
                <a:path w="46354" h="10795">
                  <a:moveTo>
                    <a:pt x="46202" y="0"/>
                  </a:moveTo>
                  <a:lnTo>
                    <a:pt x="0" y="0"/>
                  </a:lnTo>
                  <a:lnTo>
                    <a:pt x="0" y="10388"/>
                  </a:lnTo>
                  <a:lnTo>
                    <a:pt x="46202" y="10388"/>
                  </a:lnTo>
                  <a:lnTo>
                    <a:pt x="46202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802022" y="4698720"/>
              <a:ext cx="46355" cy="10795"/>
            </a:xfrm>
            <a:custGeom>
              <a:avLst/>
              <a:gdLst/>
              <a:ahLst/>
              <a:cxnLst/>
              <a:rect l="l" t="t" r="r" b="b"/>
              <a:pathLst>
                <a:path w="46354" h="10795">
                  <a:moveTo>
                    <a:pt x="46227" y="0"/>
                  </a:moveTo>
                  <a:lnTo>
                    <a:pt x="0" y="0"/>
                  </a:lnTo>
                  <a:lnTo>
                    <a:pt x="0" y="10388"/>
                  </a:lnTo>
                  <a:lnTo>
                    <a:pt x="46227" y="10388"/>
                  </a:lnTo>
                  <a:lnTo>
                    <a:pt x="4622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802022" y="4698720"/>
              <a:ext cx="46355" cy="10795"/>
            </a:xfrm>
            <a:custGeom>
              <a:avLst/>
              <a:gdLst/>
              <a:ahLst/>
              <a:cxnLst/>
              <a:rect l="l" t="t" r="r" b="b"/>
              <a:pathLst>
                <a:path w="46354" h="10795">
                  <a:moveTo>
                    <a:pt x="0" y="0"/>
                  </a:moveTo>
                  <a:lnTo>
                    <a:pt x="46227" y="0"/>
                  </a:lnTo>
                  <a:lnTo>
                    <a:pt x="46227" y="10388"/>
                  </a:lnTo>
                  <a:lnTo>
                    <a:pt x="0" y="1038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417275" y="4709528"/>
              <a:ext cx="552450" cy="120014"/>
            </a:xfrm>
            <a:custGeom>
              <a:avLst/>
              <a:gdLst/>
              <a:ahLst/>
              <a:cxnLst/>
              <a:rect l="l" t="t" r="r" b="b"/>
              <a:pathLst>
                <a:path w="552450" h="120014">
                  <a:moveTo>
                    <a:pt x="483196" y="0"/>
                  </a:moveTo>
                  <a:lnTo>
                    <a:pt x="68795" y="0"/>
                  </a:lnTo>
                  <a:lnTo>
                    <a:pt x="0" y="92532"/>
                  </a:lnTo>
                  <a:lnTo>
                    <a:pt x="0" y="119989"/>
                  </a:lnTo>
                  <a:lnTo>
                    <a:pt x="552030" y="119989"/>
                  </a:lnTo>
                  <a:lnTo>
                    <a:pt x="552030" y="92532"/>
                  </a:lnTo>
                  <a:lnTo>
                    <a:pt x="48319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417275" y="4709528"/>
              <a:ext cx="552450" cy="120014"/>
            </a:xfrm>
            <a:custGeom>
              <a:avLst/>
              <a:gdLst/>
              <a:ahLst/>
              <a:cxnLst/>
              <a:rect l="l" t="t" r="r" b="b"/>
              <a:pathLst>
                <a:path w="552450" h="120014">
                  <a:moveTo>
                    <a:pt x="552030" y="119989"/>
                  </a:moveTo>
                  <a:lnTo>
                    <a:pt x="552030" y="92532"/>
                  </a:lnTo>
                  <a:lnTo>
                    <a:pt x="483196" y="0"/>
                  </a:lnTo>
                  <a:lnTo>
                    <a:pt x="68795" y="0"/>
                  </a:lnTo>
                  <a:lnTo>
                    <a:pt x="0" y="92532"/>
                  </a:lnTo>
                  <a:lnTo>
                    <a:pt x="0" y="119989"/>
                  </a:lnTo>
                  <a:lnTo>
                    <a:pt x="552030" y="119989"/>
                  </a:lnTo>
                  <a:close/>
                </a:path>
                <a:path w="552450" h="120014">
                  <a:moveTo>
                    <a:pt x="77609" y="24358"/>
                  </a:moveTo>
                  <a:lnTo>
                    <a:pt x="422503" y="24358"/>
                  </a:lnTo>
                </a:path>
                <a:path w="552450" h="120014">
                  <a:moveTo>
                    <a:pt x="62407" y="48475"/>
                  </a:moveTo>
                  <a:lnTo>
                    <a:pt x="434898" y="48475"/>
                  </a:lnTo>
                </a:path>
                <a:path w="552450" h="120014">
                  <a:moveTo>
                    <a:pt x="45186" y="74726"/>
                  </a:moveTo>
                  <a:lnTo>
                    <a:pt x="445947" y="74726"/>
                  </a:lnTo>
                </a:path>
                <a:path w="552450" h="120014">
                  <a:moveTo>
                    <a:pt x="444525" y="24358"/>
                  </a:moveTo>
                  <a:lnTo>
                    <a:pt x="480745" y="24358"/>
                  </a:lnTo>
                </a:path>
                <a:path w="552450" h="120014">
                  <a:moveTo>
                    <a:pt x="451218" y="48475"/>
                  </a:moveTo>
                  <a:lnTo>
                    <a:pt x="490321" y="48475"/>
                  </a:lnTo>
                </a:path>
                <a:path w="552450" h="120014">
                  <a:moveTo>
                    <a:pt x="461810" y="74726"/>
                  </a:moveTo>
                  <a:lnTo>
                    <a:pt x="503872" y="74726"/>
                  </a:lnTo>
                </a:path>
                <a:path w="552450" h="120014">
                  <a:moveTo>
                    <a:pt x="0" y="92532"/>
                  </a:moveTo>
                  <a:lnTo>
                    <a:pt x="552030" y="9253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2" name="object 82"/>
          <p:cNvSpPr/>
          <p:nvPr/>
        </p:nvSpPr>
        <p:spPr>
          <a:xfrm>
            <a:off x="7912773" y="5744756"/>
            <a:ext cx="0" cy="155575"/>
          </a:xfrm>
          <a:custGeom>
            <a:avLst/>
            <a:gdLst/>
            <a:ahLst/>
            <a:cxnLst/>
            <a:rect l="l" t="t" r="r" b="b"/>
            <a:pathLst>
              <a:path h="155575">
                <a:moveTo>
                  <a:pt x="0" y="0"/>
                </a:moveTo>
                <a:lnTo>
                  <a:pt x="0" y="155371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9754985" y="4840020"/>
            <a:ext cx="4445" cy="190500"/>
          </a:xfrm>
          <a:custGeom>
            <a:avLst/>
            <a:gdLst/>
            <a:ahLst/>
            <a:cxnLst/>
            <a:rect l="l" t="t" r="r" b="b"/>
            <a:pathLst>
              <a:path w="4445" h="190500">
                <a:moveTo>
                  <a:pt x="1930" y="-19050"/>
                </a:moveTo>
                <a:lnTo>
                  <a:pt x="1930" y="209016"/>
                </a:lnTo>
              </a:path>
            </a:pathLst>
          </a:custGeom>
          <a:ln w="41960">
            <a:solidFill>
              <a:srgbClr val="A8AAA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4" name="object 84"/>
          <p:cNvGrpSpPr/>
          <p:nvPr/>
        </p:nvGrpSpPr>
        <p:grpSpPr>
          <a:xfrm>
            <a:off x="10764164" y="5206264"/>
            <a:ext cx="231140" cy="360045"/>
            <a:chOff x="5709564" y="5206263"/>
            <a:chExt cx="231140" cy="360045"/>
          </a:xfrm>
        </p:grpSpPr>
        <p:sp>
          <p:nvSpPr>
            <p:cNvPr id="85" name="object 85"/>
            <p:cNvSpPr/>
            <p:nvPr/>
          </p:nvSpPr>
          <p:spPr>
            <a:xfrm>
              <a:off x="5711151" y="5207850"/>
              <a:ext cx="227965" cy="356870"/>
            </a:xfrm>
            <a:custGeom>
              <a:avLst/>
              <a:gdLst/>
              <a:ahLst/>
              <a:cxnLst/>
              <a:rect l="l" t="t" r="r" b="b"/>
              <a:pathLst>
                <a:path w="227964" h="356870">
                  <a:moveTo>
                    <a:pt x="227964" y="0"/>
                  </a:moveTo>
                  <a:lnTo>
                    <a:pt x="0" y="0"/>
                  </a:lnTo>
                  <a:lnTo>
                    <a:pt x="0" y="356476"/>
                  </a:lnTo>
                  <a:lnTo>
                    <a:pt x="227964" y="356476"/>
                  </a:lnTo>
                  <a:lnTo>
                    <a:pt x="22796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5711151" y="5207850"/>
              <a:ext cx="227965" cy="356870"/>
            </a:xfrm>
            <a:custGeom>
              <a:avLst/>
              <a:gdLst/>
              <a:ahLst/>
              <a:cxnLst/>
              <a:rect l="l" t="t" r="r" b="b"/>
              <a:pathLst>
                <a:path w="227964" h="356870">
                  <a:moveTo>
                    <a:pt x="0" y="0"/>
                  </a:moveTo>
                  <a:lnTo>
                    <a:pt x="227964" y="0"/>
                  </a:lnTo>
                  <a:lnTo>
                    <a:pt x="227964" y="356476"/>
                  </a:lnTo>
                  <a:lnTo>
                    <a:pt x="0" y="356476"/>
                  </a:lnTo>
                  <a:lnTo>
                    <a:pt x="0" y="0"/>
                  </a:lnTo>
                  <a:close/>
                </a:path>
                <a:path w="227964" h="356870">
                  <a:moveTo>
                    <a:pt x="227964" y="206794"/>
                  </a:moveTo>
                  <a:lnTo>
                    <a:pt x="0" y="20679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5726213" y="5286247"/>
              <a:ext cx="36830" cy="50165"/>
            </a:xfrm>
            <a:custGeom>
              <a:avLst/>
              <a:gdLst/>
              <a:ahLst/>
              <a:cxnLst/>
              <a:rect l="l" t="t" r="r" b="b"/>
              <a:pathLst>
                <a:path w="36829" h="50164">
                  <a:moveTo>
                    <a:pt x="36741" y="0"/>
                  </a:moveTo>
                  <a:lnTo>
                    <a:pt x="0" y="0"/>
                  </a:lnTo>
                  <a:lnTo>
                    <a:pt x="0" y="49644"/>
                  </a:lnTo>
                  <a:lnTo>
                    <a:pt x="36741" y="49644"/>
                  </a:lnTo>
                  <a:lnTo>
                    <a:pt x="3674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726213" y="5286247"/>
              <a:ext cx="36830" cy="50165"/>
            </a:xfrm>
            <a:custGeom>
              <a:avLst/>
              <a:gdLst/>
              <a:ahLst/>
              <a:cxnLst/>
              <a:rect l="l" t="t" r="r" b="b"/>
              <a:pathLst>
                <a:path w="36829" h="50164">
                  <a:moveTo>
                    <a:pt x="0" y="0"/>
                  </a:moveTo>
                  <a:lnTo>
                    <a:pt x="36741" y="0"/>
                  </a:lnTo>
                  <a:lnTo>
                    <a:pt x="36741" y="49644"/>
                  </a:lnTo>
                  <a:lnTo>
                    <a:pt x="0" y="4964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730938" y="5354523"/>
              <a:ext cx="18415" cy="29845"/>
            </a:xfrm>
            <a:custGeom>
              <a:avLst/>
              <a:gdLst/>
              <a:ahLst/>
              <a:cxnLst/>
              <a:rect l="l" t="t" r="r" b="b"/>
              <a:pathLst>
                <a:path w="18414" h="29845">
                  <a:moveTo>
                    <a:pt x="18313" y="0"/>
                  </a:moveTo>
                  <a:lnTo>
                    <a:pt x="0" y="0"/>
                  </a:lnTo>
                  <a:lnTo>
                    <a:pt x="0" y="29819"/>
                  </a:lnTo>
                  <a:lnTo>
                    <a:pt x="18313" y="29819"/>
                  </a:lnTo>
                  <a:lnTo>
                    <a:pt x="183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730938" y="5354523"/>
              <a:ext cx="18415" cy="29845"/>
            </a:xfrm>
            <a:custGeom>
              <a:avLst/>
              <a:gdLst/>
              <a:ahLst/>
              <a:cxnLst/>
              <a:rect l="l" t="t" r="r" b="b"/>
              <a:pathLst>
                <a:path w="18414" h="29845">
                  <a:moveTo>
                    <a:pt x="0" y="0"/>
                  </a:moveTo>
                  <a:lnTo>
                    <a:pt x="18313" y="0"/>
                  </a:lnTo>
                  <a:lnTo>
                    <a:pt x="18313" y="29819"/>
                  </a:lnTo>
                  <a:lnTo>
                    <a:pt x="0" y="2981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730938" y="5354523"/>
              <a:ext cx="18415" cy="6350"/>
            </a:xfrm>
            <a:custGeom>
              <a:avLst/>
              <a:gdLst/>
              <a:ahLst/>
              <a:cxnLst/>
              <a:rect l="l" t="t" r="r" b="b"/>
              <a:pathLst>
                <a:path w="18414" h="6350">
                  <a:moveTo>
                    <a:pt x="18313" y="0"/>
                  </a:moveTo>
                  <a:lnTo>
                    <a:pt x="0" y="0"/>
                  </a:lnTo>
                  <a:lnTo>
                    <a:pt x="0" y="6235"/>
                  </a:lnTo>
                  <a:lnTo>
                    <a:pt x="18313" y="6235"/>
                  </a:lnTo>
                  <a:lnTo>
                    <a:pt x="183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730938" y="5354523"/>
              <a:ext cx="18415" cy="6350"/>
            </a:xfrm>
            <a:custGeom>
              <a:avLst/>
              <a:gdLst/>
              <a:ahLst/>
              <a:cxnLst/>
              <a:rect l="l" t="t" r="r" b="b"/>
              <a:pathLst>
                <a:path w="18414" h="6350">
                  <a:moveTo>
                    <a:pt x="0" y="0"/>
                  </a:moveTo>
                  <a:lnTo>
                    <a:pt x="18313" y="0"/>
                  </a:lnTo>
                  <a:lnTo>
                    <a:pt x="18313" y="6248"/>
                  </a:lnTo>
                  <a:lnTo>
                    <a:pt x="0" y="624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3" name="object 93"/>
          <p:cNvGrpSpPr/>
          <p:nvPr/>
        </p:nvGrpSpPr>
        <p:grpSpPr>
          <a:xfrm>
            <a:off x="10992130" y="5206264"/>
            <a:ext cx="573405" cy="360045"/>
            <a:chOff x="5937529" y="5206263"/>
            <a:chExt cx="573405" cy="360045"/>
          </a:xfrm>
        </p:grpSpPr>
        <p:sp>
          <p:nvSpPr>
            <p:cNvPr id="94" name="object 94"/>
            <p:cNvSpPr/>
            <p:nvPr/>
          </p:nvSpPr>
          <p:spPr>
            <a:xfrm>
              <a:off x="6053277" y="5207850"/>
              <a:ext cx="114300" cy="356870"/>
            </a:xfrm>
            <a:custGeom>
              <a:avLst/>
              <a:gdLst/>
              <a:ahLst/>
              <a:cxnLst/>
              <a:rect l="l" t="t" r="r" b="b"/>
              <a:pathLst>
                <a:path w="114300" h="356870">
                  <a:moveTo>
                    <a:pt x="113969" y="0"/>
                  </a:moveTo>
                  <a:lnTo>
                    <a:pt x="0" y="0"/>
                  </a:lnTo>
                  <a:lnTo>
                    <a:pt x="0" y="356476"/>
                  </a:lnTo>
                  <a:lnTo>
                    <a:pt x="113969" y="356476"/>
                  </a:lnTo>
                  <a:lnTo>
                    <a:pt x="11396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6053277" y="5207850"/>
              <a:ext cx="114300" cy="356870"/>
            </a:xfrm>
            <a:custGeom>
              <a:avLst/>
              <a:gdLst/>
              <a:ahLst/>
              <a:cxnLst/>
              <a:rect l="l" t="t" r="r" b="b"/>
              <a:pathLst>
                <a:path w="114300" h="356870">
                  <a:moveTo>
                    <a:pt x="0" y="0"/>
                  </a:moveTo>
                  <a:lnTo>
                    <a:pt x="113969" y="0"/>
                  </a:lnTo>
                  <a:lnTo>
                    <a:pt x="113969" y="356476"/>
                  </a:lnTo>
                  <a:lnTo>
                    <a:pt x="0" y="356476"/>
                  </a:lnTo>
                  <a:lnTo>
                    <a:pt x="0" y="0"/>
                  </a:lnTo>
                </a:path>
                <a:path w="114300" h="356870">
                  <a:moveTo>
                    <a:pt x="71259" y="0"/>
                  </a:moveTo>
                  <a:lnTo>
                    <a:pt x="71259" y="3564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6064072" y="5240362"/>
              <a:ext cx="52069" cy="292735"/>
            </a:xfrm>
            <a:custGeom>
              <a:avLst/>
              <a:gdLst/>
              <a:ahLst/>
              <a:cxnLst/>
              <a:rect l="l" t="t" r="r" b="b"/>
              <a:pathLst>
                <a:path w="52070" h="292735">
                  <a:moveTo>
                    <a:pt x="51815" y="0"/>
                  </a:moveTo>
                  <a:lnTo>
                    <a:pt x="0" y="0"/>
                  </a:lnTo>
                  <a:lnTo>
                    <a:pt x="0" y="292315"/>
                  </a:lnTo>
                  <a:lnTo>
                    <a:pt x="51815" y="292315"/>
                  </a:lnTo>
                  <a:lnTo>
                    <a:pt x="51815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6064072" y="5240362"/>
              <a:ext cx="52069" cy="292735"/>
            </a:xfrm>
            <a:custGeom>
              <a:avLst/>
              <a:gdLst/>
              <a:ahLst/>
              <a:cxnLst/>
              <a:rect l="l" t="t" r="r" b="b"/>
              <a:pathLst>
                <a:path w="52070" h="292735">
                  <a:moveTo>
                    <a:pt x="0" y="0"/>
                  </a:moveTo>
                  <a:lnTo>
                    <a:pt x="51815" y="0"/>
                  </a:lnTo>
                  <a:lnTo>
                    <a:pt x="51815" y="292315"/>
                  </a:lnTo>
                  <a:lnTo>
                    <a:pt x="0" y="29231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6167247" y="5207850"/>
              <a:ext cx="114300" cy="356870"/>
            </a:xfrm>
            <a:custGeom>
              <a:avLst/>
              <a:gdLst/>
              <a:ahLst/>
              <a:cxnLst/>
              <a:rect l="l" t="t" r="r" b="b"/>
              <a:pathLst>
                <a:path w="114300" h="356870">
                  <a:moveTo>
                    <a:pt x="114134" y="0"/>
                  </a:moveTo>
                  <a:lnTo>
                    <a:pt x="0" y="0"/>
                  </a:lnTo>
                  <a:lnTo>
                    <a:pt x="0" y="356476"/>
                  </a:lnTo>
                  <a:lnTo>
                    <a:pt x="114134" y="356476"/>
                  </a:lnTo>
                  <a:lnTo>
                    <a:pt x="11413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167247" y="5207850"/>
              <a:ext cx="114300" cy="356870"/>
            </a:xfrm>
            <a:custGeom>
              <a:avLst/>
              <a:gdLst/>
              <a:ahLst/>
              <a:cxnLst/>
              <a:rect l="l" t="t" r="r" b="b"/>
              <a:pathLst>
                <a:path w="114300" h="356870">
                  <a:moveTo>
                    <a:pt x="0" y="0"/>
                  </a:moveTo>
                  <a:lnTo>
                    <a:pt x="114134" y="0"/>
                  </a:lnTo>
                  <a:lnTo>
                    <a:pt x="114134" y="356476"/>
                  </a:lnTo>
                  <a:lnTo>
                    <a:pt x="0" y="35647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178054" y="5240362"/>
              <a:ext cx="52069" cy="292735"/>
            </a:xfrm>
            <a:custGeom>
              <a:avLst/>
              <a:gdLst/>
              <a:ahLst/>
              <a:cxnLst/>
              <a:rect l="l" t="t" r="r" b="b"/>
              <a:pathLst>
                <a:path w="52070" h="292735">
                  <a:moveTo>
                    <a:pt x="52019" y="0"/>
                  </a:moveTo>
                  <a:lnTo>
                    <a:pt x="0" y="0"/>
                  </a:lnTo>
                  <a:lnTo>
                    <a:pt x="0" y="292315"/>
                  </a:lnTo>
                  <a:lnTo>
                    <a:pt x="52019" y="292315"/>
                  </a:lnTo>
                  <a:lnTo>
                    <a:pt x="52019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178054" y="5240362"/>
              <a:ext cx="52069" cy="292735"/>
            </a:xfrm>
            <a:custGeom>
              <a:avLst/>
              <a:gdLst/>
              <a:ahLst/>
              <a:cxnLst/>
              <a:rect l="l" t="t" r="r" b="b"/>
              <a:pathLst>
                <a:path w="52070" h="292735">
                  <a:moveTo>
                    <a:pt x="0" y="0"/>
                  </a:moveTo>
                  <a:lnTo>
                    <a:pt x="52019" y="0"/>
                  </a:lnTo>
                  <a:lnTo>
                    <a:pt x="52019" y="292315"/>
                  </a:lnTo>
                  <a:lnTo>
                    <a:pt x="0" y="29231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281381" y="5207850"/>
              <a:ext cx="114300" cy="356870"/>
            </a:xfrm>
            <a:custGeom>
              <a:avLst/>
              <a:gdLst/>
              <a:ahLst/>
              <a:cxnLst/>
              <a:rect l="l" t="t" r="r" b="b"/>
              <a:pathLst>
                <a:path w="114300" h="356870">
                  <a:moveTo>
                    <a:pt x="113944" y="0"/>
                  </a:moveTo>
                  <a:lnTo>
                    <a:pt x="0" y="0"/>
                  </a:lnTo>
                  <a:lnTo>
                    <a:pt x="0" y="356476"/>
                  </a:lnTo>
                  <a:lnTo>
                    <a:pt x="113944" y="356476"/>
                  </a:lnTo>
                  <a:lnTo>
                    <a:pt x="11394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6281381" y="5207850"/>
              <a:ext cx="114300" cy="356870"/>
            </a:xfrm>
            <a:custGeom>
              <a:avLst/>
              <a:gdLst/>
              <a:ahLst/>
              <a:cxnLst/>
              <a:rect l="l" t="t" r="r" b="b"/>
              <a:pathLst>
                <a:path w="114300" h="356870">
                  <a:moveTo>
                    <a:pt x="0" y="0"/>
                  </a:moveTo>
                  <a:lnTo>
                    <a:pt x="113944" y="0"/>
                  </a:lnTo>
                  <a:lnTo>
                    <a:pt x="113944" y="356476"/>
                  </a:lnTo>
                  <a:lnTo>
                    <a:pt x="0" y="35647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939116" y="5207850"/>
              <a:ext cx="114300" cy="356870"/>
            </a:xfrm>
            <a:custGeom>
              <a:avLst/>
              <a:gdLst/>
              <a:ahLst/>
              <a:cxnLst/>
              <a:rect l="l" t="t" r="r" b="b"/>
              <a:pathLst>
                <a:path w="114300" h="356870">
                  <a:moveTo>
                    <a:pt x="114160" y="0"/>
                  </a:moveTo>
                  <a:lnTo>
                    <a:pt x="0" y="0"/>
                  </a:lnTo>
                  <a:lnTo>
                    <a:pt x="0" y="356476"/>
                  </a:lnTo>
                  <a:lnTo>
                    <a:pt x="114160" y="356476"/>
                  </a:lnTo>
                  <a:lnTo>
                    <a:pt x="11416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939116" y="5207850"/>
              <a:ext cx="114300" cy="356870"/>
            </a:xfrm>
            <a:custGeom>
              <a:avLst/>
              <a:gdLst/>
              <a:ahLst/>
              <a:cxnLst/>
              <a:rect l="l" t="t" r="r" b="b"/>
              <a:pathLst>
                <a:path w="114300" h="356870">
                  <a:moveTo>
                    <a:pt x="0" y="0"/>
                  </a:moveTo>
                  <a:lnTo>
                    <a:pt x="114160" y="0"/>
                  </a:lnTo>
                  <a:lnTo>
                    <a:pt x="114160" y="356476"/>
                  </a:lnTo>
                  <a:lnTo>
                    <a:pt x="0" y="356476"/>
                  </a:lnTo>
                  <a:lnTo>
                    <a:pt x="0" y="0"/>
                  </a:lnTo>
                  <a:lnTo>
                    <a:pt x="114160" y="0"/>
                  </a:lnTo>
                  <a:lnTo>
                    <a:pt x="114160" y="171030"/>
                  </a:lnTo>
                  <a:lnTo>
                    <a:pt x="0" y="17103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" name="object 10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972403" y="5223713"/>
              <a:ext cx="73812" cy="100037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6311011" y="5207850"/>
              <a:ext cx="55244" cy="356870"/>
            </a:xfrm>
            <a:custGeom>
              <a:avLst/>
              <a:gdLst/>
              <a:ahLst/>
              <a:cxnLst/>
              <a:rect l="l" t="t" r="r" b="b"/>
              <a:pathLst>
                <a:path w="55245" h="356870">
                  <a:moveTo>
                    <a:pt x="0" y="0"/>
                  </a:moveTo>
                  <a:lnTo>
                    <a:pt x="0" y="356476"/>
                  </a:lnTo>
                </a:path>
                <a:path w="55245" h="356870">
                  <a:moveTo>
                    <a:pt x="54711" y="0"/>
                  </a:moveTo>
                  <a:lnTo>
                    <a:pt x="54711" y="3564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316611" y="5240362"/>
              <a:ext cx="43815" cy="292735"/>
            </a:xfrm>
            <a:custGeom>
              <a:avLst/>
              <a:gdLst/>
              <a:ahLst/>
              <a:cxnLst/>
              <a:rect l="l" t="t" r="r" b="b"/>
              <a:pathLst>
                <a:path w="43814" h="292735">
                  <a:moveTo>
                    <a:pt x="43357" y="0"/>
                  </a:moveTo>
                  <a:lnTo>
                    <a:pt x="0" y="0"/>
                  </a:lnTo>
                  <a:lnTo>
                    <a:pt x="0" y="292315"/>
                  </a:lnTo>
                  <a:lnTo>
                    <a:pt x="43357" y="292315"/>
                  </a:lnTo>
                  <a:lnTo>
                    <a:pt x="43357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316611" y="5240362"/>
              <a:ext cx="43815" cy="292735"/>
            </a:xfrm>
            <a:custGeom>
              <a:avLst/>
              <a:gdLst/>
              <a:ahLst/>
              <a:cxnLst/>
              <a:rect l="l" t="t" r="r" b="b"/>
              <a:pathLst>
                <a:path w="43814" h="292735">
                  <a:moveTo>
                    <a:pt x="0" y="0"/>
                  </a:moveTo>
                  <a:lnTo>
                    <a:pt x="43357" y="0"/>
                  </a:lnTo>
                  <a:lnTo>
                    <a:pt x="43357" y="292315"/>
                  </a:lnTo>
                  <a:lnTo>
                    <a:pt x="0" y="29231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395326" y="5207850"/>
              <a:ext cx="114300" cy="356870"/>
            </a:xfrm>
            <a:custGeom>
              <a:avLst/>
              <a:gdLst/>
              <a:ahLst/>
              <a:cxnLst/>
              <a:rect l="l" t="t" r="r" b="b"/>
              <a:pathLst>
                <a:path w="114300" h="356870">
                  <a:moveTo>
                    <a:pt x="114007" y="0"/>
                  </a:moveTo>
                  <a:lnTo>
                    <a:pt x="0" y="0"/>
                  </a:lnTo>
                  <a:lnTo>
                    <a:pt x="0" y="356476"/>
                  </a:lnTo>
                  <a:lnTo>
                    <a:pt x="114007" y="356476"/>
                  </a:lnTo>
                  <a:lnTo>
                    <a:pt x="1140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395326" y="5207850"/>
              <a:ext cx="114300" cy="356870"/>
            </a:xfrm>
            <a:custGeom>
              <a:avLst/>
              <a:gdLst/>
              <a:ahLst/>
              <a:cxnLst/>
              <a:rect l="l" t="t" r="r" b="b"/>
              <a:pathLst>
                <a:path w="114300" h="356870">
                  <a:moveTo>
                    <a:pt x="0" y="0"/>
                  </a:moveTo>
                  <a:lnTo>
                    <a:pt x="114007" y="0"/>
                  </a:lnTo>
                  <a:lnTo>
                    <a:pt x="114007" y="356476"/>
                  </a:lnTo>
                  <a:lnTo>
                    <a:pt x="0" y="356476"/>
                  </a:lnTo>
                  <a:lnTo>
                    <a:pt x="0" y="0"/>
                  </a:lnTo>
                </a:path>
                <a:path w="114300" h="356870">
                  <a:moveTo>
                    <a:pt x="29667" y="0"/>
                  </a:moveTo>
                  <a:lnTo>
                    <a:pt x="29667" y="356476"/>
                  </a:lnTo>
                </a:path>
                <a:path w="114300" h="356870">
                  <a:moveTo>
                    <a:pt x="84391" y="0"/>
                  </a:moveTo>
                  <a:lnTo>
                    <a:pt x="84391" y="3564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430746" y="5240362"/>
              <a:ext cx="43815" cy="292735"/>
            </a:xfrm>
            <a:custGeom>
              <a:avLst/>
              <a:gdLst/>
              <a:ahLst/>
              <a:cxnLst/>
              <a:rect l="l" t="t" r="r" b="b"/>
              <a:pathLst>
                <a:path w="43814" h="292735">
                  <a:moveTo>
                    <a:pt x="43357" y="0"/>
                  </a:moveTo>
                  <a:lnTo>
                    <a:pt x="0" y="0"/>
                  </a:lnTo>
                  <a:lnTo>
                    <a:pt x="0" y="292315"/>
                  </a:lnTo>
                  <a:lnTo>
                    <a:pt x="43357" y="292315"/>
                  </a:lnTo>
                  <a:lnTo>
                    <a:pt x="43357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430746" y="5240362"/>
              <a:ext cx="43815" cy="292735"/>
            </a:xfrm>
            <a:custGeom>
              <a:avLst/>
              <a:gdLst/>
              <a:ahLst/>
              <a:cxnLst/>
              <a:rect l="l" t="t" r="r" b="b"/>
              <a:pathLst>
                <a:path w="43814" h="292735">
                  <a:moveTo>
                    <a:pt x="0" y="0"/>
                  </a:moveTo>
                  <a:lnTo>
                    <a:pt x="43357" y="0"/>
                  </a:lnTo>
                  <a:lnTo>
                    <a:pt x="43357" y="292315"/>
                  </a:lnTo>
                  <a:lnTo>
                    <a:pt x="0" y="29231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6124536" y="5233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9182" y="8991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6124536" y="5233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91"/>
                  </a:moveTo>
                  <a:lnTo>
                    <a:pt x="9182" y="8991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899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6124536" y="5223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82" y="9144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6124536" y="5223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3"/>
                  </a:moveTo>
                  <a:lnTo>
                    <a:pt x="9182" y="9143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6124536" y="52420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182" y="9131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6124536" y="52420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82" y="9131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124536" y="52603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56"/>
                  </a:lnTo>
                  <a:lnTo>
                    <a:pt x="9182" y="9156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6124536" y="52603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69"/>
                  </a:moveTo>
                  <a:lnTo>
                    <a:pt x="9182" y="9169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6124536" y="52512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82" y="9144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6124536" y="52512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82" y="9144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6124536" y="52695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82" y="9144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6124536" y="52695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82" y="9131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6124536" y="52786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296"/>
                  </a:lnTo>
                  <a:lnTo>
                    <a:pt x="9182" y="9296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6124536" y="52786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309"/>
                  </a:moveTo>
                  <a:lnTo>
                    <a:pt x="9182" y="9309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3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6124536" y="528778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82" y="0"/>
                  </a:moveTo>
                  <a:lnTo>
                    <a:pt x="0" y="0"/>
                  </a:lnTo>
                  <a:lnTo>
                    <a:pt x="0" y="8813"/>
                  </a:lnTo>
                  <a:lnTo>
                    <a:pt x="9182" y="8813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6124536" y="528778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13"/>
                  </a:moveTo>
                  <a:lnTo>
                    <a:pt x="9182" y="8813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881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6124536" y="52969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9182" y="8978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6124536" y="52969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78"/>
                  </a:moveTo>
                  <a:lnTo>
                    <a:pt x="9182" y="8978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89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6124536" y="53058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82" y="9144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124536" y="530589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82" y="9144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6124536" y="53150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512"/>
                  </a:lnTo>
                  <a:lnTo>
                    <a:pt x="9182" y="9512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6124536" y="531503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512"/>
                  </a:moveTo>
                  <a:lnTo>
                    <a:pt x="9182" y="9512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51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6124536" y="5324208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82" y="0"/>
                  </a:moveTo>
                  <a:lnTo>
                    <a:pt x="0" y="0"/>
                  </a:lnTo>
                  <a:lnTo>
                    <a:pt x="0" y="8813"/>
                  </a:lnTo>
                  <a:lnTo>
                    <a:pt x="9182" y="8813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6124536" y="5324195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26"/>
                  </a:moveTo>
                  <a:lnTo>
                    <a:pt x="9182" y="8826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88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124536" y="53333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82" y="9144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124536" y="533336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82" y="9144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949734" y="5233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9131" y="8991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949734" y="5233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91"/>
                  </a:moveTo>
                  <a:lnTo>
                    <a:pt x="9131" y="8991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899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949734" y="5223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31" y="9144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949734" y="5223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3"/>
                  </a:moveTo>
                  <a:lnTo>
                    <a:pt x="9131" y="9143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1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949734" y="52420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131" y="9131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949734" y="52420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31" y="9131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949734" y="52603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156"/>
                  </a:lnTo>
                  <a:lnTo>
                    <a:pt x="9131" y="9156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949734" y="52603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69"/>
                  </a:moveTo>
                  <a:lnTo>
                    <a:pt x="9131" y="9169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1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949734" y="52512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31" y="9144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949734" y="52512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31" y="9144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949734" y="52695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31" y="9144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949734" y="526952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31" y="9131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949734" y="52786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296"/>
                  </a:lnTo>
                  <a:lnTo>
                    <a:pt x="9131" y="9296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949734" y="52786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309"/>
                  </a:moveTo>
                  <a:lnTo>
                    <a:pt x="9131" y="9309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3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949734" y="528778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31" y="0"/>
                  </a:moveTo>
                  <a:lnTo>
                    <a:pt x="0" y="0"/>
                  </a:lnTo>
                  <a:lnTo>
                    <a:pt x="0" y="8813"/>
                  </a:lnTo>
                  <a:lnTo>
                    <a:pt x="9131" y="8813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949734" y="528778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13"/>
                  </a:moveTo>
                  <a:lnTo>
                    <a:pt x="9131" y="8813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881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949734" y="52969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9131" y="8978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949734" y="52969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78"/>
                  </a:moveTo>
                  <a:lnTo>
                    <a:pt x="9131" y="8978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89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8" name="object 158"/>
          <p:cNvGrpSpPr/>
          <p:nvPr/>
        </p:nvGrpSpPr>
        <p:grpSpPr>
          <a:xfrm>
            <a:off x="10793488" y="5222355"/>
            <a:ext cx="12700" cy="48895"/>
            <a:chOff x="5738888" y="5222354"/>
            <a:chExt cx="12700" cy="48895"/>
          </a:xfrm>
        </p:grpSpPr>
        <p:sp>
          <p:nvSpPr>
            <p:cNvPr id="159" name="object 159"/>
            <p:cNvSpPr/>
            <p:nvPr/>
          </p:nvSpPr>
          <p:spPr>
            <a:xfrm>
              <a:off x="5740476" y="5233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05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9105" y="8991"/>
                  </a:lnTo>
                  <a:lnTo>
                    <a:pt x="9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740476" y="5233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91"/>
                  </a:moveTo>
                  <a:lnTo>
                    <a:pt x="9105" y="8991"/>
                  </a:lnTo>
                  <a:lnTo>
                    <a:pt x="9105" y="0"/>
                  </a:lnTo>
                  <a:lnTo>
                    <a:pt x="0" y="0"/>
                  </a:lnTo>
                  <a:lnTo>
                    <a:pt x="0" y="899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740476" y="5223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05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05" y="9144"/>
                  </a:lnTo>
                  <a:lnTo>
                    <a:pt x="9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740476" y="5223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3"/>
                  </a:moveTo>
                  <a:lnTo>
                    <a:pt x="9105" y="9143"/>
                  </a:lnTo>
                  <a:lnTo>
                    <a:pt x="9105" y="0"/>
                  </a:lnTo>
                  <a:lnTo>
                    <a:pt x="0" y="0"/>
                  </a:lnTo>
                  <a:lnTo>
                    <a:pt x="0" y="91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740476" y="52420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05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105" y="9131"/>
                  </a:lnTo>
                  <a:lnTo>
                    <a:pt x="9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740476" y="52420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05" y="9131"/>
                  </a:lnTo>
                  <a:lnTo>
                    <a:pt x="9105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5740476" y="52603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05" y="0"/>
                  </a:moveTo>
                  <a:lnTo>
                    <a:pt x="0" y="0"/>
                  </a:lnTo>
                  <a:lnTo>
                    <a:pt x="0" y="9156"/>
                  </a:lnTo>
                  <a:lnTo>
                    <a:pt x="9105" y="9156"/>
                  </a:lnTo>
                  <a:lnTo>
                    <a:pt x="9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740476" y="52603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69"/>
                  </a:moveTo>
                  <a:lnTo>
                    <a:pt x="9105" y="9169"/>
                  </a:lnTo>
                  <a:lnTo>
                    <a:pt x="9105" y="0"/>
                  </a:lnTo>
                  <a:lnTo>
                    <a:pt x="0" y="0"/>
                  </a:lnTo>
                  <a:lnTo>
                    <a:pt x="0" y="91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740476" y="52512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05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05" y="9144"/>
                  </a:lnTo>
                  <a:lnTo>
                    <a:pt x="910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740476" y="52512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05" y="9144"/>
                  </a:lnTo>
                  <a:lnTo>
                    <a:pt x="9105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9" name="object 169"/>
          <p:cNvGrpSpPr/>
          <p:nvPr/>
        </p:nvGrpSpPr>
        <p:grpSpPr>
          <a:xfrm>
            <a:off x="11177549" y="5427738"/>
            <a:ext cx="12700" cy="121920"/>
            <a:chOff x="6122949" y="5427738"/>
            <a:chExt cx="12700" cy="121920"/>
          </a:xfrm>
        </p:grpSpPr>
        <p:sp>
          <p:nvSpPr>
            <p:cNvPr id="170" name="object 170"/>
            <p:cNvSpPr/>
            <p:nvPr/>
          </p:nvSpPr>
          <p:spPr>
            <a:xfrm>
              <a:off x="6124537" y="54384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9182" y="8978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6124537" y="54384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78"/>
                  </a:moveTo>
                  <a:lnTo>
                    <a:pt x="9182" y="8978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89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6124537" y="54293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82" y="9144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6124537" y="54293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82" y="9144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6124537" y="544744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182" y="9131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6124537" y="544744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82" y="9131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6124537" y="5465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56"/>
                  </a:lnTo>
                  <a:lnTo>
                    <a:pt x="9182" y="9156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6124537" y="5465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56"/>
                  </a:moveTo>
                  <a:lnTo>
                    <a:pt x="9182" y="9156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6124537" y="54565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82" y="9144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6124537" y="54565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82" y="9144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6124537" y="54748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69"/>
                  </a:lnTo>
                  <a:lnTo>
                    <a:pt x="9182" y="9169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6124537" y="54748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69"/>
                  </a:moveTo>
                  <a:lnTo>
                    <a:pt x="9182" y="9169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6124537" y="54840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296"/>
                  </a:lnTo>
                  <a:lnTo>
                    <a:pt x="9182" y="9296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6124537" y="54840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296"/>
                  </a:moveTo>
                  <a:lnTo>
                    <a:pt x="9182" y="9296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2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6124537" y="5493181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82" y="0"/>
                  </a:moveTo>
                  <a:lnTo>
                    <a:pt x="0" y="0"/>
                  </a:lnTo>
                  <a:lnTo>
                    <a:pt x="0" y="8788"/>
                  </a:lnTo>
                  <a:lnTo>
                    <a:pt x="9182" y="8788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6124537" y="5493169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01"/>
                  </a:moveTo>
                  <a:lnTo>
                    <a:pt x="9182" y="8801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88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6124537" y="55023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9182" y="8978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6124537" y="55023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78"/>
                  </a:moveTo>
                  <a:lnTo>
                    <a:pt x="9182" y="8978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89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6124537" y="55112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182" y="9131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6124537" y="55112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82" y="9131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6124537" y="55204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486"/>
                  </a:lnTo>
                  <a:lnTo>
                    <a:pt x="9182" y="9486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6124537" y="55204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486"/>
                  </a:moveTo>
                  <a:lnTo>
                    <a:pt x="9182" y="9486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6124537" y="5529567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82" y="0"/>
                  </a:moveTo>
                  <a:lnTo>
                    <a:pt x="0" y="0"/>
                  </a:lnTo>
                  <a:lnTo>
                    <a:pt x="0" y="8839"/>
                  </a:lnTo>
                  <a:lnTo>
                    <a:pt x="9182" y="8839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6124537" y="5529567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39"/>
                  </a:moveTo>
                  <a:lnTo>
                    <a:pt x="9182" y="8839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88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6124537" y="5538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69"/>
                  </a:lnTo>
                  <a:lnTo>
                    <a:pt x="9182" y="9169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6124537" y="5538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69"/>
                  </a:moveTo>
                  <a:lnTo>
                    <a:pt x="9182" y="9169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6" name="object 196"/>
          <p:cNvGrpSpPr/>
          <p:nvPr/>
        </p:nvGrpSpPr>
        <p:grpSpPr>
          <a:xfrm>
            <a:off x="11337607" y="5222354"/>
            <a:ext cx="12700" cy="121920"/>
            <a:chOff x="6283007" y="5222354"/>
            <a:chExt cx="12700" cy="121920"/>
          </a:xfrm>
        </p:grpSpPr>
        <p:sp>
          <p:nvSpPr>
            <p:cNvPr id="197" name="object 197"/>
            <p:cNvSpPr/>
            <p:nvPr/>
          </p:nvSpPr>
          <p:spPr>
            <a:xfrm>
              <a:off x="6284595" y="5233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9131" y="8991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6284595" y="5233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91"/>
                  </a:moveTo>
                  <a:lnTo>
                    <a:pt x="9131" y="8991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899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6284595" y="5223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31" y="9144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6284595" y="5223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3"/>
                  </a:moveTo>
                  <a:lnTo>
                    <a:pt x="9131" y="9143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1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6284595" y="52420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131" y="9131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6284595" y="52420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31" y="9131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6284595" y="52603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156"/>
                  </a:lnTo>
                  <a:lnTo>
                    <a:pt x="9131" y="9156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6284595" y="52603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69"/>
                  </a:moveTo>
                  <a:lnTo>
                    <a:pt x="9131" y="9169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1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6284595" y="52512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31" y="9144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6284595" y="52512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31" y="9144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6284595" y="52695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31" y="9144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6284595" y="52695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31" y="9131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6284595" y="52786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296"/>
                  </a:lnTo>
                  <a:lnTo>
                    <a:pt x="9131" y="9296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6284595" y="52786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309"/>
                  </a:moveTo>
                  <a:lnTo>
                    <a:pt x="9131" y="9309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3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6284595" y="528778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31" y="0"/>
                  </a:moveTo>
                  <a:lnTo>
                    <a:pt x="0" y="0"/>
                  </a:lnTo>
                  <a:lnTo>
                    <a:pt x="0" y="8813"/>
                  </a:lnTo>
                  <a:lnTo>
                    <a:pt x="9131" y="8813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6284595" y="528778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13"/>
                  </a:moveTo>
                  <a:lnTo>
                    <a:pt x="9131" y="8813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881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6284595" y="52969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9131" y="8978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6284595" y="52969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78"/>
                  </a:moveTo>
                  <a:lnTo>
                    <a:pt x="9131" y="8978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89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6284595" y="53058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31" y="9144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6284595" y="53058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31" y="9144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6284595" y="53150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512"/>
                  </a:lnTo>
                  <a:lnTo>
                    <a:pt x="9131" y="9512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6284595" y="53150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512"/>
                  </a:moveTo>
                  <a:lnTo>
                    <a:pt x="9131" y="9512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51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6284595" y="5324208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31" y="0"/>
                  </a:moveTo>
                  <a:lnTo>
                    <a:pt x="0" y="0"/>
                  </a:lnTo>
                  <a:lnTo>
                    <a:pt x="0" y="8813"/>
                  </a:lnTo>
                  <a:lnTo>
                    <a:pt x="9131" y="8813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6284595" y="5324195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26"/>
                  </a:moveTo>
                  <a:lnTo>
                    <a:pt x="9131" y="8826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88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6284595" y="53333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31" y="9144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6284595" y="53333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31" y="9144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3" name="object 223"/>
          <p:cNvGrpSpPr/>
          <p:nvPr/>
        </p:nvGrpSpPr>
        <p:grpSpPr>
          <a:xfrm>
            <a:off x="11337607" y="5427738"/>
            <a:ext cx="12700" cy="121920"/>
            <a:chOff x="6283007" y="5427738"/>
            <a:chExt cx="12700" cy="121920"/>
          </a:xfrm>
        </p:grpSpPr>
        <p:sp>
          <p:nvSpPr>
            <p:cNvPr id="224" name="object 224"/>
            <p:cNvSpPr/>
            <p:nvPr/>
          </p:nvSpPr>
          <p:spPr>
            <a:xfrm>
              <a:off x="6284595" y="54384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9131" y="8978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6284595" y="54384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78"/>
                  </a:moveTo>
                  <a:lnTo>
                    <a:pt x="9131" y="8978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89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6284595" y="54293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31" y="9144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6284595" y="54293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31" y="9144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6284595" y="544744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131" y="9131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6284595" y="544744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31" y="9131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6284595" y="5465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156"/>
                  </a:lnTo>
                  <a:lnTo>
                    <a:pt x="9131" y="9156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6284595" y="5465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56"/>
                  </a:moveTo>
                  <a:lnTo>
                    <a:pt x="9131" y="9156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1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6284595" y="54565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31" y="9144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6284595" y="54565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31" y="9144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6284595" y="54748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169"/>
                  </a:lnTo>
                  <a:lnTo>
                    <a:pt x="9131" y="9169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6284595" y="54748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69"/>
                  </a:moveTo>
                  <a:lnTo>
                    <a:pt x="9131" y="9169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1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6284595" y="54840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296"/>
                  </a:lnTo>
                  <a:lnTo>
                    <a:pt x="9131" y="9296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6284595" y="54840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296"/>
                  </a:moveTo>
                  <a:lnTo>
                    <a:pt x="9131" y="9296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2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6284595" y="5493181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31" y="0"/>
                  </a:moveTo>
                  <a:lnTo>
                    <a:pt x="0" y="0"/>
                  </a:lnTo>
                  <a:lnTo>
                    <a:pt x="0" y="8788"/>
                  </a:lnTo>
                  <a:lnTo>
                    <a:pt x="9131" y="8788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6284595" y="5493169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01"/>
                  </a:moveTo>
                  <a:lnTo>
                    <a:pt x="9131" y="8801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88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6284595" y="55023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9131" y="8978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6284595" y="55023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78"/>
                  </a:moveTo>
                  <a:lnTo>
                    <a:pt x="9131" y="8978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89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6284595" y="55112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131" y="9131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6284595" y="55112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31" y="9131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6284595" y="55204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486"/>
                  </a:lnTo>
                  <a:lnTo>
                    <a:pt x="9131" y="9486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6284595" y="55204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486"/>
                  </a:moveTo>
                  <a:lnTo>
                    <a:pt x="9131" y="9486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6284595" y="5529567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31" y="0"/>
                  </a:moveTo>
                  <a:lnTo>
                    <a:pt x="0" y="0"/>
                  </a:lnTo>
                  <a:lnTo>
                    <a:pt x="0" y="8839"/>
                  </a:lnTo>
                  <a:lnTo>
                    <a:pt x="9131" y="8839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6284595" y="5529567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39"/>
                  </a:moveTo>
                  <a:lnTo>
                    <a:pt x="9131" y="8839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88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6284595" y="5538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31" y="0"/>
                  </a:moveTo>
                  <a:lnTo>
                    <a:pt x="0" y="0"/>
                  </a:lnTo>
                  <a:lnTo>
                    <a:pt x="0" y="9169"/>
                  </a:lnTo>
                  <a:lnTo>
                    <a:pt x="9131" y="9169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6284595" y="5538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69"/>
                  </a:moveTo>
                  <a:lnTo>
                    <a:pt x="9131" y="9169"/>
                  </a:lnTo>
                  <a:lnTo>
                    <a:pt x="9131" y="0"/>
                  </a:lnTo>
                  <a:lnTo>
                    <a:pt x="0" y="0"/>
                  </a:lnTo>
                  <a:lnTo>
                    <a:pt x="0" y="91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0" name="object 250"/>
          <p:cNvGrpSpPr/>
          <p:nvPr/>
        </p:nvGrpSpPr>
        <p:grpSpPr>
          <a:xfrm>
            <a:off x="11436019" y="5222354"/>
            <a:ext cx="12700" cy="121920"/>
            <a:chOff x="6381419" y="5222354"/>
            <a:chExt cx="12700" cy="121920"/>
          </a:xfrm>
        </p:grpSpPr>
        <p:sp>
          <p:nvSpPr>
            <p:cNvPr id="251" name="object 251"/>
            <p:cNvSpPr/>
            <p:nvPr/>
          </p:nvSpPr>
          <p:spPr>
            <a:xfrm>
              <a:off x="6383007" y="5233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9182" y="8991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6383007" y="5233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91"/>
                  </a:moveTo>
                  <a:lnTo>
                    <a:pt x="9182" y="8991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899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6383007" y="5223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82" y="9144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6383007" y="5223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3"/>
                  </a:moveTo>
                  <a:lnTo>
                    <a:pt x="9182" y="9143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6383007" y="52420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182" y="9131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6383007" y="52420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82" y="9131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6383007" y="52603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56"/>
                  </a:lnTo>
                  <a:lnTo>
                    <a:pt x="9182" y="9156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6383007" y="52603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69"/>
                  </a:moveTo>
                  <a:lnTo>
                    <a:pt x="9182" y="9169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6383007" y="52512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82" y="9144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6383007" y="52512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82" y="9144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6383007" y="52695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82" y="9144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6383007" y="52695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82" y="9131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6383007" y="52786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296"/>
                  </a:lnTo>
                  <a:lnTo>
                    <a:pt x="9182" y="9296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6383007" y="52786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309"/>
                  </a:moveTo>
                  <a:lnTo>
                    <a:pt x="9182" y="9309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3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6383007" y="528778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82" y="0"/>
                  </a:moveTo>
                  <a:lnTo>
                    <a:pt x="0" y="0"/>
                  </a:lnTo>
                  <a:lnTo>
                    <a:pt x="0" y="8813"/>
                  </a:lnTo>
                  <a:lnTo>
                    <a:pt x="9182" y="8813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6383007" y="528778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13"/>
                  </a:moveTo>
                  <a:lnTo>
                    <a:pt x="9182" y="8813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881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6383007" y="52969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9182" y="8978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6383007" y="52969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78"/>
                  </a:moveTo>
                  <a:lnTo>
                    <a:pt x="9182" y="8978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89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6383007" y="53058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82" y="9144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6383007" y="53058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82" y="9144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6383007" y="53150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512"/>
                  </a:lnTo>
                  <a:lnTo>
                    <a:pt x="9182" y="9512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6383007" y="53150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512"/>
                  </a:moveTo>
                  <a:lnTo>
                    <a:pt x="9182" y="9512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51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6383007" y="5324208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82" y="0"/>
                  </a:moveTo>
                  <a:lnTo>
                    <a:pt x="0" y="0"/>
                  </a:lnTo>
                  <a:lnTo>
                    <a:pt x="0" y="8813"/>
                  </a:lnTo>
                  <a:lnTo>
                    <a:pt x="9182" y="8813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6383007" y="5324195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26"/>
                  </a:moveTo>
                  <a:lnTo>
                    <a:pt x="9182" y="8826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88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6383007" y="53333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82" y="9144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6383007" y="53333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82" y="9144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7" name="object 277"/>
          <p:cNvGrpSpPr/>
          <p:nvPr/>
        </p:nvGrpSpPr>
        <p:grpSpPr>
          <a:xfrm>
            <a:off x="11436019" y="5427738"/>
            <a:ext cx="12700" cy="121920"/>
            <a:chOff x="6381419" y="5427738"/>
            <a:chExt cx="12700" cy="121920"/>
          </a:xfrm>
        </p:grpSpPr>
        <p:sp>
          <p:nvSpPr>
            <p:cNvPr id="278" name="object 278"/>
            <p:cNvSpPr/>
            <p:nvPr/>
          </p:nvSpPr>
          <p:spPr>
            <a:xfrm>
              <a:off x="6383007" y="54384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9182" y="8978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6383007" y="54384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78"/>
                  </a:moveTo>
                  <a:lnTo>
                    <a:pt x="9182" y="8978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89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6383007" y="54293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82" y="9144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6383007" y="54293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82" y="9144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6383007" y="544744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182" y="9131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6383007" y="544744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82" y="9131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6383007" y="5465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56"/>
                  </a:lnTo>
                  <a:lnTo>
                    <a:pt x="9182" y="9156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6383007" y="5465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56"/>
                  </a:moveTo>
                  <a:lnTo>
                    <a:pt x="9182" y="9156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6383007" y="54565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82" y="9144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6383007" y="54565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82" y="9144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6383007" y="54748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69"/>
                  </a:lnTo>
                  <a:lnTo>
                    <a:pt x="9182" y="9169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6383007" y="54748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69"/>
                  </a:moveTo>
                  <a:lnTo>
                    <a:pt x="9182" y="9169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6383007" y="54840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296"/>
                  </a:lnTo>
                  <a:lnTo>
                    <a:pt x="9182" y="9296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6383007" y="54840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296"/>
                  </a:moveTo>
                  <a:lnTo>
                    <a:pt x="9182" y="9296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2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6383007" y="5493181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82" y="0"/>
                  </a:moveTo>
                  <a:lnTo>
                    <a:pt x="0" y="0"/>
                  </a:lnTo>
                  <a:lnTo>
                    <a:pt x="0" y="8788"/>
                  </a:lnTo>
                  <a:lnTo>
                    <a:pt x="9182" y="8788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6383007" y="5493169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01"/>
                  </a:moveTo>
                  <a:lnTo>
                    <a:pt x="9182" y="8801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88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6383007" y="55023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9182" y="8978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6383007" y="55023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78"/>
                  </a:moveTo>
                  <a:lnTo>
                    <a:pt x="9182" y="8978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89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6383007" y="55112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182" y="9131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6383007" y="55112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82" y="9131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6383007" y="55204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486"/>
                  </a:lnTo>
                  <a:lnTo>
                    <a:pt x="9182" y="9486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6383007" y="55204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486"/>
                  </a:moveTo>
                  <a:lnTo>
                    <a:pt x="9182" y="9486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6383007" y="5529567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82" y="0"/>
                  </a:moveTo>
                  <a:lnTo>
                    <a:pt x="0" y="0"/>
                  </a:lnTo>
                  <a:lnTo>
                    <a:pt x="0" y="8839"/>
                  </a:lnTo>
                  <a:lnTo>
                    <a:pt x="9182" y="8839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6383007" y="5529567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39"/>
                  </a:moveTo>
                  <a:lnTo>
                    <a:pt x="9182" y="8839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88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6383007" y="5538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82" y="0"/>
                  </a:moveTo>
                  <a:lnTo>
                    <a:pt x="0" y="0"/>
                  </a:lnTo>
                  <a:lnTo>
                    <a:pt x="0" y="9169"/>
                  </a:lnTo>
                  <a:lnTo>
                    <a:pt x="9182" y="9169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6383007" y="5538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69"/>
                  </a:moveTo>
                  <a:lnTo>
                    <a:pt x="9182" y="9169"/>
                  </a:lnTo>
                  <a:lnTo>
                    <a:pt x="9182" y="0"/>
                  </a:lnTo>
                  <a:lnTo>
                    <a:pt x="0" y="0"/>
                  </a:lnTo>
                  <a:lnTo>
                    <a:pt x="0" y="91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4" name="object 304"/>
          <p:cNvGrpSpPr/>
          <p:nvPr/>
        </p:nvGrpSpPr>
        <p:grpSpPr>
          <a:xfrm>
            <a:off x="11451209" y="5222354"/>
            <a:ext cx="12700" cy="121920"/>
            <a:chOff x="6396609" y="5222354"/>
            <a:chExt cx="12700" cy="121920"/>
          </a:xfrm>
        </p:grpSpPr>
        <p:sp>
          <p:nvSpPr>
            <p:cNvPr id="305" name="object 305"/>
            <p:cNvSpPr/>
            <p:nvPr/>
          </p:nvSpPr>
          <p:spPr>
            <a:xfrm>
              <a:off x="6398196" y="5233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9118" y="8991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6398196" y="5233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91"/>
                  </a:moveTo>
                  <a:lnTo>
                    <a:pt x="9118" y="8991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899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6398196" y="5223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18" y="9144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6398196" y="5223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3"/>
                  </a:moveTo>
                  <a:lnTo>
                    <a:pt x="9118" y="9143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91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6398196" y="52420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118" y="9131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6398196" y="52420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18" y="9131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6398196" y="52603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9156"/>
                  </a:lnTo>
                  <a:lnTo>
                    <a:pt x="9118" y="9156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6398196" y="52603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69"/>
                  </a:moveTo>
                  <a:lnTo>
                    <a:pt x="9118" y="9169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91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6398196" y="52512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18" y="9144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6398196" y="52512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18" y="9144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6398196" y="52695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18" y="9144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6398196" y="52695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18" y="9131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6398196" y="52786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9296"/>
                  </a:lnTo>
                  <a:lnTo>
                    <a:pt x="9118" y="9296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6398196" y="52786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309"/>
                  </a:moveTo>
                  <a:lnTo>
                    <a:pt x="9118" y="9309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93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6398196" y="528778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18" y="0"/>
                  </a:moveTo>
                  <a:lnTo>
                    <a:pt x="0" y="0"/>
                  </a:lnTo>
                  <a:lnTo>
                    <a:pt x="0" y="8813"/>
                  </a:lnTo>
                  <a:lnTo>
                    <a:pt x="9118" y="8813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6398196" y="528778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13"/>
                  </a:moveTo>
                  <a:lnTo>
                    <a:pt x="9118" y="8813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881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6398196" y="52969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9118" y="8978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6398196" y="52969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78"/>
                  </a:moveTo>
                  <a:lnTo>
                    <a:pt x="9118" y="8978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89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6398196" y="53058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18" y="9144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6398196" y="53058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18" y="9144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6398196" y="53150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9512"/>
                  </a:lnTo>
                  <a:lnTo>
                    <a:pt x="9118" y="9512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6398196" y="53150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512"/>
                  </a:moveTo>
                  <a:lnTo>
                    <a:pt x="9118" y="9512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951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6398196" y="5324208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18" y="0"/>
                  </a:moveTo>
                  <a:lnTo>
                    <a:pt x="0" y="0"/>
                  </a:lnTo>
                  <a:lnTo>
                    <a:pt x="0" y="8813"/>
                  </a:lnTo>
                  <a:lnTo>
                    <a:pt x="9118" y="8813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6398196" y="5324195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26"/>
                  </a:moveTo>
                  <a:lnTo>
                    <a:pt x="9118" y="8826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88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6398196" y="53333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18" y="9144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6398196" y="53333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18" y="9144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1" name="object 331"/>
          <p:cNvGrpSpPr/>
          <p:nvPr/>
        </p:nvGrpSpPr>
        <p:grpSpPr>
          <a:xfrm>
            <a:off x="11451209" y="5427738"/>
            <a:ext cx="12700" cy="121920"/>
            <a:chOff x="6396609" y="5427738"/>
            <a:chExt cx="12700" cy="121920"/>
          </a:xfrm>
        </p:grpSpPr>
        <p:sp>
          <p:nvSpPr>
            <p:cNvPr id="332" name="object 332"/>
            <p:cNvSpPr/>
            <p:nvPr/>
          </p:nvSpPr>
          <p:spPr>
            <a:xfrm>
              <a:off x="6398196" y="54384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9118" y="8978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6398196" y="54384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78"/>
                  </a:moveTo>
                  <a:lnTo>
                    <a:pt x="9118" y="8978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89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6398196" y="54293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18" y="9144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6398196" y="54293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18" y="9144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6398196" y="544744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118" y="9131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6398196" y="544744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18" y="9131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6398196" y="5465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9156"/>
                  </a:lnTo>
                  <a:lnTo>
                    <a:pt x="9118" y="9156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6398196" y="5465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56"/>
                  </a:moveTo>
                  <a:lnTo>
                    <a:pt x="9118" y="9156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91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6398196" y="54565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18" y="9144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6398196" y="54565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18" y="9144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6398196" y="54748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9169"/>
                  </a:lnTo>
                  <a:lnTo>
                    <a:pt x="9118" y="9169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6398196" y="54748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69"/>
                  </a:moveTo>
                  <a:lnTo>
                    <a:pt x="9118" y="9169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91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6398196" y="54840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9296"/>
                  </a:lnTo>
                  <a:lnTo>
                    <a:pt x="9118" y="9296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6398196" y="54840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296"/>
                  </a:moveTo>
                  <a:lnTo>
                    <a:pt x="9118" y="9296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92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6398196" y="5493181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18" y="0"/>
                  </a:moveTo>
                  <a:lnTo>
                    <a:pt x="0" y="0"/>
                  </a:lnTo>
                  <a:lnTo>
                    <a:pt x="0" y="8788"/>
                  </a:lnTo>
                  <a:lnTo>
                    <a:pt x="9118" y="8788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6398196" y="5493169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01"/>
                  </a:moveTo>
                  <a:lnTo>
                    <a:pt x="9118" y="8801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88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6398196" y="55023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9118" y="8978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6398196" y="55023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78"/>
                  </a:moveTo>
                  <a:lnTo>
                    <a:pt x="9118" y="8978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89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6398196" y="55112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118" y="9131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6398196" y="55112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18" y="9131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6398196" y="55204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9486"/>
                  </a:lnTo>
                  <a:lnTo>
                    <a:pt x="9118" y="9486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6398196" y="55204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486"/>
                  </a:moveTo>
                  <a:lnTo>
                    <a:pt x="9118" y="9486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9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6398196" y="5529567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18" y="0"/>
                  </a:moveTo>
                  <a:lnTo>
                    <a:pt x="0" y="0"/>
                  </a:lnTo>
                  <a:lnTo>
                    <a:pt x="0" y="8839"/>
                  </a:lnTo>
                  <a:lnTo>
                    <a:pt x="9118" y="8839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6398196" y="5529567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39"/>
                  </a:moveTo>
                  <a:lnTo>
                    <a:pt x="9118" y="8839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88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6398196" y="5538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18" y="0"/>
                  </a:moveTo>
                  <a:lnTo>
                    <a:pt x="0" y="0"/>
                  </a:lnTo>
                  <a:lnTo>
                    <a:pt x="0" y="9169"/>
                  </a:lnTo>
                  <a:lnTo>
                    <a:pt x="9118" y="9169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6398196" y="5538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69"/>
                  </a:moveTo>
                  <a:lnTo>
                    <a:pt x="9118" y="9169"/>
                  </a:lnTo>
                  <a:lnTo>
                    <a:pt x="9118" y="0"/>
                  </a:lnTo>
                  <a:lnTo>
                    <a:pt x="0" y="0"/>
                  </a:lnTo>
                  <a:lnTo>
                    <a:pt x="0" y="91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8" name="object 358"/>
          <p:cNvGrpSpPr/>
          <p:nvPr/>
        </p:nvGrpSpPr>
        <p:grpSpPr>
          <a:xfrm>
            <a:off x="11550116" y="5222354"/>
            <a:ext cx="12700" cy="121920"/>
            <a:chOff x="6495516" y="5222354"/>
            <a:chExt cx="12700" cy="121920"/>
          </a:xfrm>
        </p:grpSpPr>
        <p:sp>
          <p:nvSpPr>
            <p:cNvPr id="359" name="object 359"/>
            <p:cNvSpPr/>
            <p:nvPr/>
          </p:nvSpPr>
          <p:spPr>
            <a:xfrm>
              <a:off x="6497104" y="5233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43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9143" y="8991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6497104" y="5233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91"/>
                  </a:moveTo>
                  <a:lnTo>
                    <a:pt x="9143" y="8991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899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6497104" y="5223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43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43" y="9144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6497104" y="5223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3"/>
                  </a:moveTo>
                  <a:lnTo>
                    <a:pt x="9143" y="9143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91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6497104" y="52420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43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143" y="9131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6497104" y="52420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43" y="9131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6497104" y="52603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43" y="0"/>
                  </a:moveTo>
                  <a:lnTo>
                    <a:pt x="0" y="0"/>
                  </a:lnTo>
                  <a:lnTo>
                    <a:pt x="0" y="9156"/>
                  </a:lnTo>
                  <a:lnTo>
                    <a:pt x="9143" y="9156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6497104" y="52603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69"/>
                  </a:moveTo>
                  <a:lnTo>
                    <a:pt x="9143" y="9169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91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6497104" y="52512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43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43" y="9144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6497104" y="52512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43" y="9144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6497104" y="52695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43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43" y="9144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6497104" y="52695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43" y="9131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6497104" y="52786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43" y="0"/>
                  </a:moveTo>
                  <a:lnTo>
                    <a:pt x="0" y="0"/>
                  </a:lnTo>
                  <a:lnTo>
                    <a:pt x="0" y="9296"/>
                  </a:lnTo>
                  <a:lnTo>
                    <a:pt x="9143" y="9296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6497104" y="52786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309"/>
                  </a:moveTo>
                  <a:lnTo>
                    <a:pt x="9143" y="9309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93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6497104" y="528778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43" y="0"/>
                  </a:moveTo>
                  <a:lnTo>
                    <a:pt x="0" y="0"/>
                  </a:lnTo>
                  <a:lnTo>
                    <a:pt x="0" y="8813"/>
                  </a:lnTo>
                  <a:lnTo>
                    <a:pt x="9143" y="8813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6497104" y="528778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13"/>
                  </a:moveTo>
                  <a:lnTo>
                    <a:pt x="9143" y="8813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881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6497104" y="52969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43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9143" y="8978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6497104" y="52969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78"/>
                  </a:moveTo>
                  <a:lnTo>
                    <a:pt x="9143" y="8978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89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6497104" y="53058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43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43" y="9144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6497104" y="53058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43" y="9144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6497104" y="53150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43" y="0"/>
                  </a:moveTo>
                  <a:lnTo>
                    <a:pt x="0" y="0"/>
                  </a:lnTo>
                  <a:lnTo>
                    <a:pt x="0" y="9512"/>
                  </a:lnTo>
                  <a:lnTo>
                    <a:pt x="9143" y="9512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6497104" y="53150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512"/>
                  </a:moveTo>
                  <a:lnTo>
                    <a:pt x="9143" y="9512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951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6497104" y="5324208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43" y="0"/>
                  </a:moveTo>
                  <a:lnTo>
                    <a:pt x="0" y="0"/>
                  </a:lnTo>
                  <a:lnTo>
                    <a:pt x="0" y="8813"/>
                  </a:lnTo>
                  <a:lnTo>
                    <a:pt x="9143" y="8813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6497104" y="5324195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26"/>
                  </a:moveTo>
                  <a:lnTo>
                    <a:pt x="9143" y="8826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88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6497104" y="53333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43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43" y="9144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6497104" y="53333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43" y="9144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5" name="object 385"/>
          <p:cNvGrpSpPr/>
          <p:nvPr/>
        </p:nvGrpSpPr>
        <p:grpSpPr>
          <a:xfrm>
            <a:off x="11550116" y="5427738"/>
            <a:ext cx="12700" cy="121920"/>
            <a:chOff x="6495516" y="5427738"/>
            <a:chExt cx="12700" cy="121920"/>
          </a:xfrm>
        </p:grpSpPr>
        <p:sp>
          <p:nvSpPr>
            <p:cNvPr id="386" name="object 386"/>
            <p:cNvSpPr/>
            <p:nvPr/>
          </p:nvSpPr>
          <p:spPr>
            <a:xfrm>
              <a:off x="6497104" y="54384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43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9143" y="8978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6497104" y="54384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78"/>
                  </a:moveTo>
                  <a:lnTo>
                    <a:pt x="9143" y="8978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89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6497104" y="54293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43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43" y="9144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6497104" y="54293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43" y="9144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6497104" y="544744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43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143" y="9131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6497104" y="544744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43" y="9131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6497104" y="5465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43" y="0"/>
                  </a:moveTo>
                  <a:lnTo>
                    <a:pt x="0" y="0"/>
                  </a:lnTo>
                  <a:lnTo>
                    <a:pt x="0" y="9156"/>
                  </a:lnTo>
                  <a:lnTo>
                    <a:pt x="9143" y="9156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6497104" y="5465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56"/>
                  </a:moveTo>
                  <a:lnTo>
                    <a:pt x="9143" y="9156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91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6497104" y="54565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43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43" y="9144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6497104" y="54565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43" y="9144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6497104" y="54748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43" y="0"/>
                  </a:moveTo>
                  <a:lnTo>
                    <a:pt x="0" y="0"/>
                  </a:lnTo>
                  <a:lnTo>
                    <a:pt x="0" y="9169"/>
                  </a:lnTo>
                  <a:lnTo>
                    <a:pt x="9143" y="9169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6497104" y="54748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69"/>
                  </a:moveTo>
                  <a:lnTo>
                    <a:pt x="9143" y="9169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91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6497104" y="54840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43" y="0"/>
                  </a:moveTo>
                  <a:lnTo>
                    <a:pt x="0" y="0"/>
                  </a:lnTo>
                  <a:lnTo>
                    <a:pt x="0" y="9296"/>
                  </a:lnTo>
                  <a:lnTo>
                    <a:pt x="9143" y="9296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6497104" y="54840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296"/>
                  </a:moveTo>
                  <a:lnTo>
                    <a:pt x="9143" y="9296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92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6497104" y="5493181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43" y="0"/>
                  </a:moveTo>
                  <a:lnTo>
                    <a:pt x="0" y="0"/>
                  </a:lnTo>
                  <a:lnTo>
                    <a:pt x="0" y="8788"/>
                  </a:lnTo>
                  <a:lnTo>
                    <a:pt x="9143" y="8788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6497104" y="5493169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01"/>
                  </a:moveTo>
                  <a:lnTo>
                    <a:pt x="9143" y="8801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88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6497104" y="55023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43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9143" y="8978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6497104" y="55023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78"/>
                  </a:moveTo>
                  <a:lnTo>
                    <a:pt x="9143" y="8978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89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6497104" y="55112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43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143" y="9131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6497104" y="55112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43" y="9131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6497104" y="55204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43" y="0"/>
                  </a:moveTo>
                  <a:lnTo>
                    <a:pt x="0" y="0"/>
                  </a:lnTo>
                  <a:lnTo>
                    <a:pt x="0" y="9486"/>
                  </a:lnTo>
                  <a:lnTo>
                    <a:pt x="9143" y="9486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6497104" y="55204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486"/>
                  </a:moveTo>
                  <a:lnTo>
                    <a:pt x="9143" y="9486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9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6497104" y="5529567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43" y="0"/>
                  </a:moveTo>
                  <a:lnTo>
                    <a:pt x="0" y="0"/>
                  </a:lnTo>
                  <a:lnTo>
                    <a:pt x="0" y="8839"/>
                  </a:lnTo>
                  <a:lnTo>
                    <a:pt x="9143" y="8839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6497104" y="5529567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39"/>
                  </a:moveTo>
                  <a:lnTo>
                    <a:pt x="9143" y="8839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88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6497104" y="5538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43" y="0"/>
                  </a:moveTo>
                  <a:lnTo>
                    <a:pt x="0" y="0"/>
                  </a:lnTo>
                  <a:lnTo>
                    <a:pt x="0" y="9169"/>
                  </a:lnTo>
                  <a:lnTo>
                    <a:pt x="9143" y="9169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6497104" y="5538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69"/>
                  </a:moveTo>
                  <a:lnTo>
                    <a:pt x="9143" y="9169"/>
                  </a:lnTo>
                  <a:lnTo>
                    <a:pt x="9143" y="0"/>
                  </a:lnTo>
                  <a:lnTo>
                    <a:pt x="0" y="0"/>
                  </a:lnTo>
                  <a:lnTo>
                    <a:pt x="0" y="91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2" name="object 412"/>
          <p:cNvGrpSpPr/>
          <p:nvPr/>
        </p:nvGrpSpPr>
        <p:grpSpPr>
          <a:xfrm>
            <a:off x="11291570" y="5222354"/>
            <a:ext cx="12700" cy="121920"/>
            <a:chOff x="6236970" y="5222354"/>
            <a:chExt cx="12700" cy="121920"/>
          </a:xfrm>
        </p:grpSpPr>
        <p:sp>
          <p:nvSpPr>
            <p:cNvPr id="413" name="object 413"/>
            <p:cNvSpPr/>
            <p:nvPr/>
          </p:nvSpPr>
          <p:spPr>
            <a:xfrm>
              <a:off x="6238557" y="5233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56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9156" y="8991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6238557" y="523308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91"/>
                  </a:moveTo>
                  <a:lnTo>
                    <a:pt x="9156" y="8991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899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6238557" y="5223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56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56" y="9144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6238557" y="522394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3"/>
                  </a:moveTo>
                  <a:lnTo>
                    <a:pt x="9156" y="9143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91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6238557" y="52420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56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156" y="9131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6238557" y="5242077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56" y="9131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6238557" y="52603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56" y="0"/>
                  </a:moveTo>
                  <a:lnTo>
                    <a:pt x="0" y="0"/>
                  </a:lnTo>
                  <a:lnTo>
                    <a:pt x="0" y="9156"/>
                  </a:lnTo>
                  <a:lnTo>
                    <a:pt x="9156" y="9156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6238557" y="526035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69"/>
                  </a:moveTo>
                  <a:lnTo>
                    <a:pt x="9156" y="9169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91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6238557" y="52512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56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56" y="9144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6238557" y="5251208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56" y="9144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6238557" y="526950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56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56" y="9144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6238557" y="526952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56" y="9131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6238557" y="527866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56" y="0"/>
                  </a:moveTo>
                  <a:lnTo>
                    <a:pt x="0" y="0"/>
                  </a:lnTo>
                  <a:lnTo>
                    <a:pt x="0" y="9296"/>
                  </a:lnTo>
                  <a:lnTo>
                    <a:pt x="9156" y="9296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6238557" y="527865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309"/>
                  </a:moveTo>
                  <a:lnTo>
                    <a:pt x="9156" y="9309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93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6238557" y="528778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56" y="0"/>
                  </a:moveTo>
                  <a:lnTo>
                    <a:pt x="0" y="0"/>
                  </a:lnTo>
                  <a:lnTo>
                    <a:pt x="0" y="8813"/>
                  </a:lnTo>
                  <a:lnTo>
                    <a:pt x="9156" y="8813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6238557" y="5287784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13"/>
                  </a:moveTo>
                  <a:lnTo>
                    <a:pt x="9156" y="8813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881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6238557" y="52969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56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9156" y="8978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6238557" y="52969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78"/>
                  </a:moveTo>
                  <a:lnTo>
                    <a:pt x="9156" y="8978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89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6238557" y="53058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56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56" y="9144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6238557" y="530589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56" y="9144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6238557" y="53150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56" y="0"/>
                  </a:moveTo>
                  <a:lnTo>
                    <a:pt x="0" y="0"/>
                  </a:lnTo>
                  <a:lnTo>
                    <a:pt x="0" y="9512"/>
                  </a:lnTo>
                  <a:lnTo>
                    <a:pt x="9156" y="9512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6238557" y="531503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512"/>
                  </a:moveTo>
                  <a:lnTo>
                    <a:pt x="9156" y="9512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951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6238557" y="5324208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56" y="0"/>
                  </a:moveTo>
                  <a:lnTo>
                    <a:pt x="0" y="0"/>
                  </a:lnTo>
                  <a:lnTo>
                    <a:pt x="0" y="8813"/>
                  </a:lnTo>
                  <a:lnTo>
                    <a:pt x="9156" y="8813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6238557" y="5324195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26"/>
                  </a:moveTo>
                  <a:lnTo>
                    <a:pt x="9156" y="8826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88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6238557" y="53333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56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56" y="9144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6238557" y="533336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56" y="9144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9" name="object 439"/>
          <p:cNvGrpSpPr/>
          <p:nvPr/>
        </p:nvGrpSpPr>
        <p:grpSpPr>
          <a:xfrm>
            <a:off x="11291570" y="5427738"/>
            <a:ext cx="12700" cy="121920"/>
            <a:chOff x="6236970" y="5427738"/>
            <a:chExt cx="12700" cy="121920"/>
          </a:xfrm>
        </p:grpSpPr>
        <p:sp>
          <p:nvSpPr>
            <p:cNvPr id="440" name="object 440"/>
            <p:cNvSpPr/>
            <p:nvPr/>
          </p:nvSpPr>
          <p:spPr>
            <a:xfrm>
              <a:off x="6238557" y="54384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56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9156" y="8978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6238557" y="543847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78"/>
                  </a:moveTo>
                  <a:lnTo>
                    <a:pt x="9156" y="8978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89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6238557" y="54293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56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56" y="9144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6238557" y="54293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56" y="9144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6238557" y="544744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56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156" y="9131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6238557" y="544744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56" y="9131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6238557" y="5465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56" y="0"/>
                  </a:moveTo>
                  <a:lnTo>
                    <a:pt x="0" y="0"/>
                  </a:lnTo>
                  <a:lnTo>
                    <a:pt x="0" y="9156"/>
                  </a:lnTo>
                  <a:lnTo>
                    <a:pt x="9156" y="9156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6238557" y="5465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56"/>
                  </a:moveTo>
                  <a:lnTo>
                    <a:pt x="9156" y="9156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915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6238557" y="54565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56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9156" y="9144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6238557" y="545658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44"/>
                  </a:moveTo>
                  <a:lnTo>
                    <a:pt x="9156" y="9144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91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6238557" y="54748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56" y="0"/>
                  </a:moveTo>
                  <a:lnTo>
                    <a:pt x="0" y="0"/>
                  </a:lnTo>
                  <a:lnTo>
                    <a:pt x="0" y="9169"/>
                  </a:lnTo>
                  <a:lnTo>
                    <a:pt x="9156" y="9169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6238557" y="547488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69"/>
                  </a:moveTo>
                  <a:lnTo>
                    <a:pt x="9156" y="9169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91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6238557" y="54840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56" y="0"/>
                  </a:moveTo>
                  <a:lnTo>
                    <a:pt x="0" y="0"/>
                  </a:lnTo>
                  <a:lnTo>
                    <a:pt x="0" y="9296"/>
                  </a:lnTo>
                  <a:lnTo>
                    <a:pt x="9156" y="9296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6238557" y="548405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296"/>
                  </a:moveTo>
                  <a:lnTo>
                    <a:pt x="9156" y="9296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92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6238557" y="5493181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56" y="0"/>
                  </a:moveTo>
                  <a:lnTo>
                    <a:pt x="0" y="0"/>
                  </a:lnTo>
                  <a:lnTo>
                    <a:pt x="0" y="8788"/>
                  </a:lnTo>
                  <a:lnTo>
                    <a:pt x="9156" y="8788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6238557" y="5493169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01"/>
                  </a:moveTo>
                  <a:lnTo>
                    <a:pt x="9156" y="8801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88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6238557" y="55023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56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9156" y="8978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6238557" y="55023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8978"/>
                  </a:moveTo>
                  <a:lnTo>
                    <a:pt x="9156" y="8978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89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6238557" y="55112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56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9156" y="9131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6238557" y="551129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31"/>
                  </a:moveTo>
                  <a:lnTo>
                    <a:pt x="9156" y="9131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913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6238557" y="55204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56" y="0"/>
                  </a:moveTo>
                  <a:lnTo>
                    <a:pt x="0" y="0"/>
                  </a:lnTo>
                  <a:lnTo>
                    <a:pt x="0" y="9486"/>
                  </a:lnTo>
                  <a:lnTo>
                    <a:pt x="9156" y="9486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6238557" y="55204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486"/>
                  </a:moveTo>
                  <a:lnTo>
                    <a:pt x="9156" y="9486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9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6238557" y="5529567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156" y="0"/>
                  </a:moveTo>
                  <a:lnTo>
                    <a:pt x="0" y="0"/>
                  </a:lnTo>
                  <a:lnTo>
                    <a:pt x="0" y="8839"/>
                  </a:lnTo>
                  <a:lnTo>
                    <a:pt x="9156" y="8839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6238557" y="5529567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0" y="8839"/>
                  </a:moveTo>
                  <a:lnTo>
                    <a:pt x="9156" y="8839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88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6238557" y="5538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156" y="0"/>
                  </a:moveTo>
                  <a:lnTo>
                    <a:pt x="0" y="0"/>
                  </a:lnTo>
                  <a:lnTo>
                    <a:pt x="0" y="9169"/>
                  </a:lnTo>
                  <a:lnTo>
                    <a:pt x="9156" y="9169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6238557" y="553872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169"/>
                  </a:moveTo>
                  <a:lnTo>
                    <a:pt x="9156" y="9169"/>
                  </a:lnTo>
                  <a:lnTo>
                    <a:pt x="9156" y="0"/>
                  </a:lnTo>
                  <a:lnTo>
                    <a:pt x="0" y="0"/>
                  </a:lnTo>
                  <a:lnTo>
                    <a:pt x="0" y="916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6" name="object 466"/>
          <p:cNvSpPr/>
          <p:nvPr/>
        </p:nvSpPr>
        <p:spPr>
          <a:xfrm>
            <a:off x="11179137" y="5207850"/>
            <a:ext cx="0" cy="356870"/>
          </a:xfrm>
          <a:custGeom>
            <a:avLst/>
            <a:gdLst/>
            <a:ahLst/>
            <a:cxnLst/>
            <a:rect l="l" t="t" r="r" b="b"/>
            <a:pathLst>
              <a:path h="356870">
                <a:moveTo>
                  <a:pt x="0" y="0"/>
                </a:moveTo>
                <a:lnTo>
                  <a:pt x="0" y="356476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67" name="object 467"/>
          <p:cNvGrpSpPr/>
          <p:nvPr/>
        </p:nvGrpSpPr>
        <p:grpSpPr>
          <a:xfrm>
            <a:off x="11291520" y="5207850"/>
            <a:ext cx="46355" cy="356870"/>
            <a:chOff x="6236919" y="5207850"/>
            <a:chExt cx="46355" cy="356870"/>
          </a:xfrm>
        </p:grpSpPr>
        <p:sp>
          <p:nvSpPr>
            <p:cNvPr id="468" name="object 468"/>
            <p:cNvSpPr/>
            <p:nvPr/>
          </p:nvSpPr>
          <p:spPr>
            <a:xfrm>
              <a:off x="6238506" y="5207850"/>
              <a:ext cx="0" cy="356870"/>
            </a:xfrm>
            <a:custGeom>
              <a:avLst/>
              <a:gdLst/>
              <a:ahLst/>
              <a:cxnLst/>
              <a:rect l="l" t="t" r="r" b="b"/>
              <a:pathLst>
                <a:path h="356870">
                  <a:moveTo>
                    <a:pt x="0" y="0"/>
                  </a:moveTo>
                  <a:lnTo>
                    <a:pt x="0" y="3564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6281382" y="5207850"/>
              <a:ext cx="0" cy="356870"/>
            </a:xfrm>
            <a:custGeom>
              <a:avLst/>
              <a:gdLst/>
              <a:ahLst/>
              <a:cxnLst/>
              <a:rect l="l" t="t" r="r" b="b"/>
              <a:pathLst>
                <a:path h="356870">
                  <a:moveTo>
                    <a:pt x="0" y="0"/>
                  </a:moveTo>
                  <a:lnTo>
                    <a:pt x="0" y="35647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6281382" y="5207850"/>
              <a:ext cx="0" cy="356870"/>
            </a:xfrm>
            <a:custGeom>
              <a:avLst/>
              <a:gdLst/>
              <a:ahLst/>
              <a:cxnLst/>
              <a:rect l="l" t="t" r="r" b="b"/>
              <a:pathLst>
                <a:path h="356870">
                  <a:moveTo>
                    <a:pt x="0" y="0"/>
                  </a:moveTo>
                  <a:lnTo>
                    <a:pt x="0" y="3564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1" name="object 471"/>
          <p:cNvGrpSpPr/>
          <p:nvPr/>
        </p:nvGrpSpPr>
        <p:grpSpPr>
          <a:xfrm>
            <a:off x="11562347" y="5209120"/>
            <a:ext cx="3175" cy="356870"/>
            <a:chOff x="6507746" y="5209120"/>
            <a:chExt cx="3175" cy="356870"/>
          </a:xfrm>
        </p:grpSpPr>
        <p:sp>
          <p:nvSpPr>
            <p:cNvPr id="472" name="object 472"/>
            <p:cNvSpPr/>
            <p:nvPr/>
          </p:nvSpPr>
          <p:spPr>
            <a:xfrm>
              <a:off x="6509334" y="5209120"/>
              <a:ext cx="0" cy="356870"/>
            </a:xfrm>
            <a:custGeom>
              <a:avLst/>
              <a:gdLst/>
              <a:ahLst/>
              <a:cxnLst/>
              <a:rect l="l" t="t" r="r" b="b"/>
              <a:pathLst>
                <a:path h="356870">
                  <a:moveTo>
                    <a:pt x="0" y="0"/>
                  </a:moveTo>
                  <a:lnTo>
                    <a:pt x="0" y="35648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6509334" y="5209120"/>
              <a:ext cx="0" cy="356870"/>
            </a:xfrm>
            <a:custGeom>
              <a:avLst/>
              <a:gdLst/>
              <a:ahLst/>
              <a:cxnLst/>
              <a:rect l="l" t="t" r="r" b="b"/>
              <a:pathLst>
                <a:path h="356870">
                  <a:moveTo>
                    <a:pt x="0" y="0"/>
                  </a:moveTo>
                  <a:lnTo>
                    <a:pt x="0" y="3564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4" name="object 474"/>
          <p:cNvGrpSpPr/>
          <p:nvPr/>
        </p:nvGrpSpPr>
        <p:grpSpPr>
          <a:xfrm>
            <a:off x="11448339" y="5209120"/>
            <a:ext cx="3175" cy="356870"/>
            <a:chOff x="6393738" y="5209120"/>
            <a:chExt cx="3175" cy="356870"/>
          </a:xfrm>
        </p:grpSpPr>
        <p:sp>
          <p:nvSpPr>
            <p:cNvPr id="475" name="object 475"/>
            <p:cNvSpPr/>
            <p:nvPr/>
          </p:nvSpPr>
          <p:spPr>
            <a:xfrm>
              <a:off x="6395326" y="5209120"/>
              <a:ext cx="0" cy="356870"/>
            </a:xfrm>
            <a:custGeom>
              <a:avLst/>
              <a:gdLst/>
              <a:ahLst/>
              <a:cxnLst/>
              <a:rect l="l" t="t" r="r" b="b"/>
              <a:pathLst>
                <a:path h="356870">
                  <a:moveTo>
                    <a:pt x="0" y="0"/>
                  </a:moveTo>
                  <a:lnTo>
                    <a:pt x="0" y="35648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6395326" y="5209120"/>
              <a:ext cx="0" cy="356870"/>
            </a:xfrm>
            <a:custGeom>
              <a:avLst/>
              <a:gdLst/>
              <a:ahLst/>
              <a:cxnLst/>
              <a:rect l="l" t="t" r="r" b="b"/>
              <a:pathLst>
                <a:path h="356870">
                  <a:moveTo>
                    <a:pt x="0" y="0"/>
                  </a:moveTo>
                  <a:lnTo>
                    <a:pt x="0" y="3564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7" name="object 477"/>
          <p:cNvGrpSpPr/>
          <p:nvPr/>
        </p:nvGrpSpPr>
        <p:grpSpPr>
          <a:xfrm>
            <a:off x="11011002" y="5331410"/>
            <a:ext cx="31115" cy="41275"/>
            <a:chOff x="5956401" y="5331409"/>
            <a:chExt cx="31115" cy="41275"/>
          </a:xfrm>
        </p:grpSpPr>
        <p:sp>
          <p:nvSpPr>
            <p:cNvPr id="478" name="object 478"/>
            <p:cNvSpPr/>
            <p:nvPr/>
          </p:nvSpPr>
          <p:spPr>
            <a:xfrm>
              <a:off x="5957989" y="5332996"/>
              <a:ext cx="27940" cy="38100"/>
            </a:xfrm>
            <a:custGeom>
              <a:avLst/>
              <a:gdLst/>
              <a:ahLst/>
              <a:cxnLst/>
              <a:rect l="l" t="t" r="r" b="b"/>
              <a:pathLst>
                <a:path w="27939" h="38100">
                  <a:moveTo>
                    <a:pt x="5257" y="37591"/>
                  </a:moveTo>
                  <a:lnTo>
                    <a:pt x="7315" y="37591"/>
                  </a:lnTo>
                  <a:lnTo>
                    <a:pt x="8991" y="35928"/>
                  </a:lnTo>
                  <a:lnTo>
                    <a:pt x="8991" y="33870"/>
                  </a:lnTo>
                  <a:lnTo>
                    <a:pt x="8991" y="3733"/>
                  </a:lnTo>
                  <a:lnTo>
                    <a:pt x="8991" y="1663"/>
                  </a:lnTo>
                  <a:lnTo>
                    <a:pt x="7315" y="0"/>
                  </a:lnTo>
                  <a:lnTo>
                    <a:pt x="5257" y="0"/>
                  </a:lnTo>
                  <a:lnTo>
                    <a:pt x="3733" y="0"/>
                  </a:lnTo>
                  <a:lnTo>
                    <a:pt x="1663" y="0"/>
                  </a:lnTo>
                  <a:lnTo>
                    <a:pt x="0" y="1663"/>
                  </a:lnTo>
                  <a:lnTo>
                    <a:pt x="0" y="3733"/>
                  </a:lnTo>
                  <a:lnTo>
                    <a:pt x="0" y="33870"/>
                  </a:lnTo>
                  <a:lnTo>
                    <a:pt x="0" y="35928"/>
                  </a:lnTo>
                  <a:lnTo>
                    <a:pt x="1663" y="37591"/>
                  </a:lnTo>
                  <a:lnTo>
                    <a:pt x="3733" y="37591"/>
                  </a:lnTo>
                  <a:lnTo>
                    <a:pt x="5257" y="37591"/>
                  </a:lnTo>
                  <a:close/>
                </a:path>
                <a:path w="27939" h="38100">
                  <a:moveTo>
                    <a:pt x="17284" y="8127"/>
                  </a:moveTo>
                  <a:lnTo>
                    <a:pt x="27940" y="8127"/>
                  </a:lnTo>
                  <a:lnTo>
                    <a:pt x="27940" y="26885"/>
                  </a:lnTo>
                  <a:lnTo>
                    <a:pt x="17284" y="26885"/>
                  </a:lnTo>
                  <a:lnTo>
                    <a:pt x="17284" y="812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5977978" y="5333479"/>
              <a:ext cx="5715" cy="19050"/>
            </a:xfrm>
            <a:custGeom>
              <a:avLst/>
              <a:gdLst/>
              <a:ahLst/>
              <a:cxnLst/>
              <a:rect l="l" t="t" r="r" b="b"/>
              <a:pathLst>
                <a:path w="5714" h="19050">
                  <a:moveTo>
                    <a:pt x="5245" y="0"/>
                  </a:moveTo>
                  <a:lnTo>
                    <a:pt x="0" y="0"/>
                  </a:lnTo>
                  <a:lnTo>
                    <a:pt x="0" y="18783"/>
                  </a:lnTo>
                  <a:lnTo>
                    <a:pt x="5245" y="18783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5977978" y="5333479"/>
              <a:ext cx="5715" cy="19050"/>
            </a:xfrm>
            <a:custGeom>
              <a:avLst/>
              <a:gdLst/>
              <a:ahLst/>
              <a:cxnLst/>
              <a:rect l="l" t="t" r="r" b="b"/>
              <a:pathLst>
                <a:path w="5714" h="19050">
                  <a:moveTo>
                    <a:pt x="0" y="0"/>
                  </a:moveTo>
                  <a:lnTo>
                    <a:pt x="5245" y="0"/>
                  </a:lnTo>
                  <a:lnTo>
                    <a:pt x="5245" y="18783"/>
                  </a:lnTo>
                  <a:lnTo>
                    <a:pt x="0" y="1878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1" name="object 481"/>
          <p:cNvSpPr/>
          <p:nvPr/>
        </p:nvSpPr>
        <p:spPr>
          <a:xfrm>
            <a:off x="9433446" y="5021809"/>
            <a:ext cx="1972945" cy="635"/>
          </a:xfrm>
          <a:custGeom>
            <a:avLst/>
            <a:gdLst/>
            <a:ahLst/>
            <a:cxnLst/>
            <a:rect l="l" t="t" r="r" b="b"/>
            <a:pathLst>
              <a:path w="1972945" h="635">
                <a:moveTo>
                  <a:pt x="0" y="419"/>
                </a:moveTo>
                <a:lnTo>
                  <a:pt x="1972475" y="0"/>
                </a:lnTo>
              </a:path>
            </a:pathLst>
          </a:custGeom>
          <a:ln w="38099">
            <a:solidFill>
              <a:srgbClr val="A8AAA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2" name="object 482"/>
          <p:cNvGrpSpPr/>
          <p:nvPr/>
        </p:nvGrpSpPr>
        <p:grpSpPr>
          <a:xfrm>
            <a:off x="6901814" y="5732056"/>
            <a:ext cx="5031740" cy="168275"/>
            <a:chOff x="1847214" y="5732055"/>
            <a:chExt cx="5031740" cy="168275"/>
          </a:xfrm>
        </p:grpSpPr>
        <p:sp>
          <p:nvSpPr>
            <p:cNvPr id="483" name="object 483"/>
            <p:cNvSpPr/>
            <p:nvPr/>
          </p:nvSpPr>
          <p:spPr>
            <a:xfrm>
              <a:off x="1847214" y="5744755"/>
              <a:ext cx="5031740" cy="0"/>
            </a:xfrm>
            <a:custGeom>
              <a:avLst/>
              <a:gdLst/>
              <a:ahLst/>
              <a:cxnLst/>
              <a:rect l="l" t="t" r="r" b="b"/>
              <a:pathLst>
                <a:path w="5031740">
                  <a:moveTo>
                    <a:pt x="5031181" y="0"/>
                  </a:moveTo>
                  <a:lnTo>
                    <a:pt x="0" y="0"/>
                  </a:lnTo>
                </a:path>
              </a:pathLst>
            </a:custGeom>
            <a:solidFill>
              <a:srgbClr val="77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1847214" y="5736793"/>
              <a:ext cx="5031740" cy="163830"/>
            </a:xfrm>
            <a:custGeom>
              <a:avLst/>
              <a:gdLst/>
              <a:ahLst/>
              <a:cxnLst/>
              <a:rect l="l" t="t" r="r" b="b"/>
              <a:pathLst>
                <a:path w="5031740" h="163829">
                  <a:moveTo>
                    <a:pt x="0" y="7962"/>
                  </a:moveTo>
                  <a:lnTo>
                    <a:pt x="5031181" y="7962"/>
                  </a:lnTo>
                </a:path>
                <a:path w="5031740" h="163829">
                  <a:moveTo>
                    <a:pt x="1362583" y="0"/>
                  </a:moveTo>
                  <a:lnTo>
                    <a:pt x="1362583" y="163334"/>
                  </a:lnTo>
                </a:path>
              </a:pathLst>
            </a:custGeom>
            <a:ln w="25400">
              <a:solidFill>
                <a:srgbClr val="77787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5" name="object 485"/>
          <p:cNvSpPr/>
          <p:nvPr/>
        </p:nvSpPr>
        <p:spPr>
          <a:xfrm>
            <a:off x="11175339" y="5031931"/>
            <a:ext cx="1270" cy="180975"/>
          </a:xfrm>
          <a:custGeom>
            <a:avLst/>
            <a:gdLst/>
            <a:ahLst/>
            <a:cxnLst/>
            <a:rect l="l" t="t" r="r" b="b"/>
            <a:pathLst>
              <a:path w="1270" h="180975">
                <a:moveTo>
                  <a:pt x="596" y="-19049"/>
                </a:moveTo>
                <a:lnTo>
                  <a:pt x="596" y="199923"/>
                </a:lnTo>
              </a:path>
            </a:pathLst>
          </a:custGeom>
          <a:ln w="39293">
            <a:solidFill>
              <a:srgbClr val="A8AAA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7390726" y="5756403"/>
            <a:ext cx="0" cy="144145"/>
          </a:xfrm>
          <a:custGeom>
            <a:avLst/>
            <a:gdLst/>
            <a:ahLst/>
            <a:cxnLst/>
            <a:rect l="l" t="t" r="r" b="b"/>
            <a:pathLst>
              <a:path h="144145">
                <a:moveTo>
                  <a:pt x="0" y="0"/>
                </a:moveTo>
                <a:lnTo>
                  <a:pt x="0" y="143725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7" name="object 487"/>
          <p:cNvGrpSpPr/>
          <p:nvPr/>
        </p:nvGrpSpPr>
        <p:grpSpPr>
          <a:xfrm>
            <a:off x="9843312" y="5756402"/>
            <a:ext cx="546100" cy="546100"/>
            <a:chOff x="4788712" y="5756402"/>
            <a:chExt cx="546100" cy="546100"/>
          </a:xfrm>
        </p:grpSpPr>
        <p:sp>
          <p:nvSpPr>
            <p:cNvPr id="488" name="object 488"/>
            <p:cNvSpPr/>
            <p:nvPr/>
          </p:nvSpPr>
          <p:spPr>
            <a:xfrm>
              <a:off x="5064848" y="5756402"/>
              <a:ext cx="0" cy="144145"/>
            </a:xfrm>
            <a:custGeom>
              <a:avLst/>
              <a:gdLst/>
              <a:ahLst/>
              <a:cxnLst/>
              <a:rect l="l" t="t" r="r" b="b"/>
              <a:pathLst>
                <a:path h="144145">
                  <a:moveTo>
                    <a:pt x="0" y="0"/>
                  </a:moveTo>
                  <a:lnTo>
                    <a:pt x="0" y="143725"/>
                  </a:lnTo>
                </a:path>
              </a:pathLst>
            </a:custGeom>
            <a:ln w="25400">
              <a:solidFill>
                <a:srgbClr val="77787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4790300" y="5900128"/>
              <a:ext cx="542925" cy="400685"/>
            </a:xfrm>
            <a:custGeom>
              <a:avLst/>
              <a:gdLst/>
              <a:ahLst/>
              <a:cxnLst/>
              <a:rect l="l" t="t" r="r" b="b"/>
              <a:pathLst>
                <a:path w="542925" h="400685">
                  <a:moveTo>
                    <a:pt x="542353" y="0"/>
                  </a:moveTo>
                  <a:lnTo>
                    <a:pt x="0" y="0"/>
                  </a:lnTo>
                  <a:lnTo>
                    <a:pt x="0" y="400443"/>
                  </a:lnTo>
                  <a:lnTo>
                    <a:pt x="542353" y="400443"/>
                  </a:lnTo>
                  <a:lnTo>
                    <a:pt x="54235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4790300" y="5900128"/>
              <a:ext cx="542925" cy="400685"/>
            </a:xfrm>
            <a:custGeom>
              <a:avLst/>
              <a:gdLst/>
              <a:ahLst/>
              <a:cxnLst/>
              <a:rect l="l" t="t" r="r" b="b"/>
              <a:pathLst>
                <a:path w="542925" h="400685">
                  <a:moveTo>
                    <a:pt x="542353" y="400443"/>
                  </a:moveTo>
                  <a:lnTo>
                    <a:pt x="0" y="400443"/>
                  </a:lnTo>
                  <a:lnTo>
                    <a:pt x="0" y="0"/>
                  </a:lnTo>
                  <a:lnTo>
                    <a:pt x="542353" y="0"/>
                  </a:lnTo>
                  <a:lnTo>
                    <a:pt x="542353" y="40044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4831841" y="5920867"/>
              <a:ext cx="44450" cy="10795"/>
            </a:xfrm>
            <a:custGeom>
              <a:avLst/>
              <a:gdLst/>
              <a:ahLst/>
              <a:cxnLst/>
              <a:rect l="l" t="t" r="r" b="b"/>
              <a:pathLst>
                <a:path w="44450" h="10795">
                  <a:moveTo>
                    <a:pt x="44119" y="0"/>
                  </a:moveTo>
                  <a:lnTo>
                    <a:pt x="0" y="0"/>
                  </a:lnTo>
                  <a:lnTo>
                    <a:pt x="0" y="10439"/>
                  </a:lnTo>
                  <a:lnTo>
                    <a:pt x="44119" y="10439"/>
                  </a:lnTo>
                  <a:lnTo>
                    <a:pt x="44119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4831841" y="5920867"/>
              <a:ext cx="44450" cy="10795"/>
            </a:xfrm>
            <a:custGeom>
              <a:avLst/>
              <a:gdLst/>
              <a:ahLst/>
              <a:cxnLst/>
              <a:rect l="l" t="t" r="r" b="b"/>
              <a:pathLst>
                <a:path w="44450" h="10795">
                  <a:moveTo>
                    <a:pt x="0" y="0"/>
                  </a:moveTo>
                  <a:lnTo>
                    <a:pt x="44119" y="0"/>
                  </a:lnTo>
                  <a:lnTo>
                    <a:pt x="44119" y="10439"/>
                  </a:lnTo>
                  <a:lnTo>
                    <a:pt x="0" y="1043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4828412" y="5917247"/>
              <a:ext cx="466725" cy="365125"/>
            </a:xfrm>
            <a:custGeom>
              <a:avLst/>
              <a:gdLst/>
              <a:ahLst/>
              <a:cxnLst/>
              <a:rect l="l" t="t" r="r" b="b"/>
              <a:pathLst>
                <a:path w="466725" h="365125">
                  <a:moveTo>
                    <a:pt x="466115" y="365023"/>
                  </a:moveTo>
                  <a:lnTo>
                    <a:pt x="0" y="365023"/>
                  </a:lnTo>
                  <a:lnTo>
                    <a:pt x="0" y="0"/>
                  </a:lnTo>
                  <a:lnTo>
                    <a:pt x="466115" y="0"/>
                  </a:lnTo>
                  <a:lnTo>
                    <a:pt x="466115" y="36502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5245900" y="5933186"/>
              <a:ext cx="41275" cy="26670"/>
            </a:xfrm>
            <a:custGeom>
              <a:avLst/>
              <a:gdLst/>
              <a:ahLst/>
              <a:cxnLst/>
              <a:rect l="l" t="t" r="r" b="b"/>
              <a:pathLst>
                <a:path w="41275" h="26670">
                  <a:moveTo>
                    <a:pt x="41046" y="0"/>
                  </a:moveTo>
                  <a:lnTo>
                    <a:pt x="36499" y="0"/>
                  </a:lnTo>
                  <a:lnTo>
                    <a:pt x="36499" y="10642"/>
                  </a:lnTo>
                  <a:lnTo>
                    <a:pt x="0" y="10642"/>
                  </a:lnTo>
                  <a:lnTo>
                    <a:pt x="0" y="15798"/>
                  </a:lnTo>
                  <a:lnTo>
                    <a:pt x="36499" y="15798"/>
                  </a:lnTo>
                  <a:lnTo>
                    <a:pt x="36499" y="26454"/>
                  </a:lnTo>
                  <a:lnTo>
                    <a:pt x="41046" y="26454"/>
                  </a:lnTo>
                  <a:lnTo>
                    <a:pt x="41046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5245900" y="5933186"/>
              <a:ext cx="41275" cy="26670"/>
            </a:xfrm>
            <a:custGeom>
              <a:avLst/>
              <a:gdLst/>
              <a:ahLst/>
              <a:cxnLst/>
              <a:rect l="l" t="t" r="r" b="b"/>
              <a:pathLst>
                <a:path w="41275" h="26670">
                  <a:moveTo>
                    <a:pt x="41046" y="0"/>
                  </a:moveTo>
                  <a:lnTo>
                    <a:pt x="41046" y="26454"/>
                  </a:lnTo>
                  <a:lnTo>
                    <a:pt x="36499" y="26454"/>
                  </a:lnTo>
                  <a:lnTo>
                    <a:pt x="36499" y="15798"/>
                  </a:lnTo>
                  <a:lnTo>
                    <a:pt x="0" y="15798"/>
                  </a:lnTo>
                  <a:lnTo>
                    <a:pt x="0" y="10642"/>
                  </a:lnTo>
                  <a:lnTo>
                    <a:pt x="36499" y="10642"/>
                  </a:lnTo>
                  <a:lnTo>
                    <a:pt x="36499" y="0"/>
                  </a:lnTo>
                  <a:lnTo>
                    <a:pt x="41046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5245145" y="5960465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79" h="25400">
                  <a:moveTo>
                    <a:pt x="33457" y="0"/>
                  </a:moveTo>
                  <a:lnTo>
                    <a:pt x="10127" y="0"/>
                  </a:lnTo>
                  <a:lnTo>
                    <a:pt x="6076" y="1016"/>
                  </a:lnTo>
                  <a:lnTo>
                    <a:pt x="3650" y="3086"/>
                  </a:lnTo>
                  <a:lnTo>
                    <a:pt x="1161" y="5130"/>
                  </a:lnTo>
                  <a:lnTo>
                    <a:pt x="0" y="8140"/>
                  </a:lnTo>
                  <a:lnTo>
                    <a:pt x="10" y="17246"/>
                  </a:lnTo>
                  <a:lnTo>
                    <a:pt x="1161" y="20218"/>
                  </a:lnTo>
                  <a:lnTo>
                    <a:pt x="3739" y="22313"/>
                  </a:lnTo>
                  <a:lnTo>
                    <a:pt x="6139" y="24358"/>
                  </a:lnTo>
                  <a:lnTo>
                    <a:pt x="10203" y="25361"/>
                  </a:lnTo>
                  <a:lnTo>
                    <a:pt x="33381" y="25361"/>
                  </a:lnTo>
                  <a:lnTo>
                    <a:pt x="36632" y="24282"/>
                  </a:lnTo>
                  <a:lnTo>
                    <a:pt x="41264" y="20218"/>
                  </a:lnTo>
                  <a:lnTo>
                    <a:pt x="11207" y="20218"/>
                  </a:lnTo>
                  <a:lnTo>
                    <a:pt x="8171" y="19596"/>
                  </a:lnTo>
                  <a:lnTo>
                    <a:pt x="6533" y="18287"/>
                  </a:lnTo>
                  <a:lnTo>
                    <a:pt x="5060" y="17246"/>
                  </a:lnTo>
                  <a:lnTo>
                    <a:pt x="4285" y="15316"/>
                  </a:lnTo>
                  <a:lnTo>
                    <a:pt x="4285" y="10058"/>
                  </a:lnTo>
                  <a:lnTo>
                    <a:pt x="5060" y="8140"/>
                  </a:lnTo>
                  <a:lnTo>
                    <a:pt x="6533" y="7048"/>
                  </a:lnTo>
                  <a:lnTo>
                    <a:pt x="8235" y="5740"/>
                  </a:lnTo>
                  <a:lnTo>
                    <a:pt x="11295" y="5130"/>
                  </a:lnTo>
                  <a:lnTo>
                    <a:pt x="41223" y="5130"/>
                  </a:lnTo>
                  <a:lnTo>
                    <a:pt x="39058" y="3213"/>
                  </a:lnTo>
                  <a:lnTo>
                    <a:pt x="36721" y="1092"/>
                  </a:lnTo>
                  <a:lnTo>
                    <a:pt x="33457" y="0"/>
                  </a:lnTo>
                  <a:close/>
                </a:path>
                <a:path w="43179" h="25400">
                  <a:moveTo>
                    <a:pt x="41223" y="5130"/>
                  </a:moveTo>
                  <a:lnTo>
                    <a:pt x="32288" y="5130"/>
                  </a:lnTo>
                  <a:lnTo>
                    <a:pt x="34536" y="5740"/>
                  </a:lnTo>
                  <a:lnTo>
                    <a:pt x="36010" y="7137"/>
                  </a:lnTo>
                  <a:lnTo>
                    <a:pt x="37496" y="8356"/>
                  </a:lnTo>
                  <a:lnTo>
                    <a:pt x="38188" y="10058"/>
                  </a:lnTo>
                  <a:lnTo>
                    <a:pt x="38211" y="15316"/>
                  </a:lnTo>
                  <a:lnTo>
                    <a:pt x="37496" y="17005"/>
                  </a:lnTo>
                  <a:lnTo>
                    <a:pt x="36010" y="18287"/>
                  </a:lnTo>
                  <a:lnTo>
                    <a:pt x="34536" y="19596"/>
                  </a:lnTo>
                  <a:lnTo>
                    <a:pt x="32288" y="20218"/>
                  </a:lnTo>
                  <a:lnTo>
                    <a:pt x="41264" y="20218"/>
                  </a:lnTo>
                  <a:lnTo>
                    <a:pt x="41496" y="20015"/>
                  </a:lnTo>
                  <a:lnTo>
                    <a:pt x="42566" y="17005"/>
                  </a:lnTo>
                  <a:lnTo>
                    <a:pt x="42512" y="8140"/>
                  </a:lnTo>
                  <a:lnTo>
                    <a:pt x="41496" y="5372"/>
                  </a:lnTo>
                  <a:lnTo>
                    <a:pt x="41223" y="513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5245061" y="5960465"/>
              <a:ext cx="43180" cy="25400"/>
            </a:xfrm>
            <a:custGeom>
              <a:avLst/>
              <a:gdLst/>
              <a:ahLst/>
              <a:cxnLst/>
              <a:rect l="l" t="t" r="r" b="b"/>
              <a:pathLst>
                <a:path w="43179" h="25400">
                  <a:moveTo>
                    <a:pt x="4368" y="12636"/>
                  </a:moveTo>
                  <a:lnTo>
                    <a:pt x="4368" y="15316"/>
                  </a:lnTo>
                  <a:lnTo>
                    <a:pt x="5143" y="17246"/>
                  </a:lnTo>
                  <a:lnTo>
                    <a:pt x="6616" y="18287"/>
                  </a:lnTo>
                  <a:lnTo>
                    <a:pt x="8254" y="19596"/>
                  </a:lnTo>
                  <a:lnTo>
                    <a:pt x="11290" y="20218"/>
                  </a:lnTo>
                  <a:lnTo>
                    <a:pt x="15646" y="20218"/>
                  </a:lnTo>
                  <a:lnTo>
                    <a:pt x="29476" y="20218"/>
                  </a:lnTo>
                  <a:lnTo>
                    <a:pt x="32372" y="20218"/>
                  </a:lnTo>
                  <a:lnTo>
                    <a:pt x="34620" y="19596"/>
                  </a:lnTo>
                  <a:lnTo>
                    <a:pt x="36093" y="18287"/>
                  </a:lnTo>
                  <a:lnTo>
                    <a:pt x="37579" y="17005"/>
                  </a:lnTo>
                  <a:lnTo>
                    <a:pt x="38353" y="15176"/>
                  </a:lnTo>
                  <a:lnTo>
                    <a:pt x="38353" y="12636"/>
                  </a:lnTo>
                  <a:lnTo>
                    <a:pt x="38353" y="10261"/>
                  </a:lnTo>
                  <a:lnTo>
                    <a:pt x="37579" y="8356"/>
                  </a:lnTo>
                  <a:lnTo>
                    <a:pt x="36093" y="7137"/>
                  </a:lnTo>
                  <a:lnTo>
                    <a:pt x="34620" y="5740"/>
                  </a:lnTo>
                  <a:lnTo>
                    <a:pt x="32372" y="5130"/>
                  </a:lnTo>
                  <a:lnTo>
                    <a:pt x="29476" y="5130"/>
                  </a:lnTo>
                  <a:lnTo>
                    <a:pt x="15646" y="5130"/>
                  </a:lnTo>
                  <a:lnTo>
                    <a:pt x="11379" y="5130"/>
                  </a:lnTo>
                  <a:lnTo>
                    <a:pt x="8318" y="5740"/>
                  </a:lnTo>
                  <a:lnTo>
                    <a:pt x="6616" y="7048"/>
                  </a:lnTo>
                  <a:lnTo>
                    <a:pt x="5143" y="8140"/>
                  </a:lnTo>
                  <a:lnTo>
                    <a:pt x="4368" y="10058"/>
                  </a:lnTo>
                  <a:lnTo>
                    <a:pt x="4368" y="12636"/>
                  </a:lnTo>
                  <a:close/>
                </a:path>
                <a:path w="43179" h="25400">
                  <a:moveTo>
                    <a:pt x="0" y="12636"/>
                  </a:moveTo>
                  <a:lnTo>
                    <a:pt x="0" y="8356"/>
                  </a:lnTo>
                  <a:lnTo>
                    <a:pt x="1244" y="5130"/>
                  </a:lnTo>
                  <a:lnTo>
                    <a:pt x="3733" y="3086"/>
                  </a:lnTo>
                  <a:lnTo>
                    <a:pt x="6159" y="1016"/>
                  </a:lnTo>
                  <a:lnTo>
                    <a:pt x="10210" y="0"/>
                  </a:lnTo>
                  <a:lnTo>
                    <a:pt x="15824" y="0"/>
                  </a:lnTo>
                  <a:lnTo>
                    <a:pt x="29298" y="0"/>
                  </a:lnTo>
                  <a:lnTo>
                    <a:pt x="33540" y="0"/>
                  </a:lnTo>
                  <a:lnTo>
                    <a:pt x="36804" y="1092"/>
                  </a:lnTo>
                  <a:lnTo>
                    <a:pt x="39141" y="3213"/>
                  </a:lnTo>
                  <a:lnTo>
                    <a:pt x="41579" y="5372"/>
                  </a:lnTo>
                  <a:lnTo>
                    <a:pt x="42735" y="8521"/>
                  </a:lnTo>
                  <a:lnTo>
                    <a:pt x="42735" y="12636"/>
                  </a:lnTo>
                  <a:lnTo>
                    <a:pt x="42735" y="16764"/>
                  </a:lnTo>
                  <a:lnTo>
                    <a:pt x="41579" y="20015"/>
                  </a:lnTo>
                  <a:lnTo>
                    <a:pt x="39141" y="22161"/>
                  </a:lnTo>
                  <a:lnTo>
                    <a:pt x="36715" y="24282"/>
                  </a:lnTo>
                  <a:lnTo>
                    <a:pt x="33464" y="25361"/>
                  </a:lnTo>
                  <a:lnTo>
                    <a:pt x="29298" y="25361"/>
                  </a:lnTo>
                  <a:lnTo>
                    <a:pt x="15824" y="25361"/>
                  </a:lnTo>
                  <a:lnTo>
                    <a:pt x="10287" y="25361"/>
                  </a:lnTo>
                  <a:lnTo>
                    <a:pt x="6223" y="24358"/>
                  </a:lnTo>
                  <a:lnTo>
                    <a:pt x="3822" y="22313"/>
                  </a:lnTo>
                  <a:lnTo>
                    <a:pt x="1244" y="20218"/>
                  </a:lnTo>
                  <a:lnTo>
                    <a:pt x="0" y="17005"/>
                  </a:lnTo>
                  <a:lnTo>
                    <a:pt x="0" y="1263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5245061" y="5990285"/>
              <a:ext cx="41910" cy="26034"/>
            </a:xfrm>
            <a:custGeom>
              <a:avLst/>
              <a:gdLst/>
              <a:ahLst/>
              <a:cxnLst/>
              <a:rect l="l" t="t" r="r" b="b"/>
              <a:pathLst>
                <a:path w="41910" h="26035">
                  <a:moveTo>
                    <a:pt x="41884" y="0"/>
                  </a:moveTo>
                  <a:lnTo>
                    <a:pt x="15824" y="0"/>
                  </a:lnTo>
                  <a:lnTo>
                    <a:pt x="10210" y="0"/>
                  </a:lnTo>
                  <a:lnTo>
                    <a:pt x="6159" y="1041"/>
                  </a:lnTo>
                  <a:lnTo>
                    <a:pt x="1244" y="5194"/>
                  </a:lnTo>
                  <a:lnTo>
                    <a:pt x="0" y="8420"/>
                  </a:lnTo>
                  <a:lnTo>
                    <a:pt x="0" y="17119"/>
                  </a:lnTo>
                  <a:lnTo>
                    <a:pt x="1244" y="20358"/>
                  </a:lnTo>
                  <a:lnTo>
                    <a:pt x="3822" y="22440"/>
                  </a:lnTo>
                  <a:lnTo>
                    <a:pt x="6223" y="24485"/>
                  </a:lnTo>
                  <a:lnTo>
                    <a:pt x="10287" y="25565"/>
                  </a:lnTo>
                  <a:lnTo>
                    <a:pt x="41884" y="25565"/>
                  </a:lnTo>
                  <a:lnTo>
                    <a:pt x="41884" y="20421"/>
                  </a:lnTo>
                  <a:lnTo>
                    <a:pt x="11290" y="20421"/>
                  </a:lnTo>
                  <a:lnTo>
                    <a:pt x="8254" y="19735"/>
                  </a:lnTo>
                  <a:lnTo>
                    <a:pt x="5143" y="17373"/>
                  </a:lnTo>
                  <a:lnTo>
                    <a:pt x="4368" y="15443"/>
                  </a:lnTo>
                  <a:lnTo>
                    <a:pt x="4368" y="10096"/>
                  </a:lnTo>
                  <a:lnTo>
                    <a:pt x="5143" y="8204"/>
                  </a:lnTo>
                  <a:lnTo>
                    <a:pt x="8318" y="5791"/>
                  </a:lnTo>
                  <a:lnTo>
                    <a:pt x="11379" y="5194"/>
                  </a:lnTo>
                  <a:lnTo>
                    <a:pt x="41884" y="5194"/>
                  </a:lnTo>
                  <a:lnTo>
                    <a:pt x="41884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5245061" y="5990285"/>
              <a:ext cx="41910" cy="26034"/>
            </a:xfrm>
            <a:custGeom>
              <a:avLst/>
              <a:gdLst/>
              <a:ahLst/>
              <a:cxnLst/>
              <a:rect l="l" t="t" r="r" b="b"/>
              <a:pathLst>
                <a:path w="41910" h="26035">
                  <a:moveTo>
                    <a:pt x="15824" y="0"/>
                  </a:moveTo>
                  <a:lnTo>
                    <a:pt x="41884" y="0"/>
                  </a:lnTo>
                  <a:lnTo>
                    <a:pt x="41884" y="5194"/>
                  </a:lnTo>
                  <a:lnTo>
                    <a:pt x="15646" y="5194"/>
                  </a:lnTo>
                  <a:lnTo>
                    <a:pt x="11379" y="5194"/>
                  </a:lnTo>
                  <a:lnTo>
                    <a:pt x="8318" y="5791"/>
                  </a:lnTo>
                  <a:lnTo>
                    <a:pt x="6616" y="7112"/>
                  </a:lnTo>
                  <a:lnTo>
                    <a:pt x="5143" y="8204"/>
                  </a:lnTo>
                  <a:lnTo>
                    <a:pt x="4368" y="10096"/>
                  </a:lnTo>
                  <a:lnTo>
                    <a:pt x="4368" y="12763"/>
                  </a:lnTo>
                  <a:lnTo>
                    <a:pt x="4368" y="15443"/>
                  </a:lnTo>
                  <a:lnTo>
                    <a:pt x="5143" y="17373"/>
                  </a:lnTo>
                  <a:lnTo>
                    <a:pt x="6616" y="18503"/>
                  </a:lnTo>
                  <a:lnTo>
                    <a:pt x="8254" y="19735"/>
                  </a:lnTo>
                  <a:lnTo>
                    <a:pt x="11290" y="20421"/>
                  </a:lnTo>
                  <a:lnTo>
                    <a:pt x="15646" y="20421"/>
                  </a:lnTo>
                  <a:lnTo>
                    <a:pt x="41884" y="20421"/>
                  </a:lnTo>
                  <a:lnTo>
                    <a:pt x="41884" y="25565"/>
                  </a:lnTo>
                  <a:lnTo>
                    <a:pt x="15824" y="25565"/>
                  </a:lnTo>
                  <a:lnTo>
                    <a:pt x="10287" y="25565"/>
                  </a:lnTo>
                  <a:lnTo>
                    <a:pt x="6223" y="24485"/>
                  </a:lnTo>
                  <a:lnTo>
                    <a:pt x="3822" y="22440"/>
                  </a:lnTo>
                  <a:lnTo>
                    <a:pt x="1244" y="20358"/>
                  </a:lnTo>
                  <a:lnTo>
                    <a:pt x="0" y="17119"/>
                  </a:lnTo>
                  <a:lnTo>
                    <a:pt x="0" y="12763"/>
                  </a:lnTo>
                  <a:lnTo>
                    <a:pt x="0" y="8420"/>
                  </a:lnTo>
                  <a:lnTo>
                    <a:pt x="1244" y="5194"/>
                  </a:lnTo>
                  <a:lnTo>
                    <a:pt x="3733" y="3111"/>
                  </a:lnTo>
                  <a:lnTo>
                    <a:pt x="6159" y="1041"/>
                  </a:lnTo>
                  <a:lnTo>
                    <a:pt x="10210" y="0"/>
                  </a:lnTo>
                  <a:lnTo>
                    <a:pt x="15824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5245061" y="6020231"/>
              <a:ext cx="43180" cy="24130"/>
            </a:xfrm>
            <a:custGeom>
              <a:avLst/>
              <a:gdLst/>
              <a:ahLst/>
              <a:cxnLst/>
              <a:rect l="l" t="t" r="r" b="b"/>
              <a:pathLst>
                <a:path w="43179" h="24129">
                  <a:moveTo>
                    <a:pt x="33362" y="0"/>
                  </a:moveTo>
                  <a:lnTo>
                    <a:pt x="9347" y="0"/>
                  </a:lnTo>
                  <a:lnTo>
                    <a:pt x="4673" y="1524"/>
                  </a:lnTo>
                  <a:lnTo>
                    <a:pt x="723" y="6273"/>
                  </a:lnTo>
                  <a:lnTo>
                    <a:pt x="0" y="9017"/>
                  </a:lnTo>
                  <a:lnTo>
                    <a:pt x="0" y="16459"/>
                  </a:lnTo>
                  <a:lnTo>
                    <a:pt x="1066" y="19367"/>
                  </a:lnTo>
                  <a:lnTo>
                    <a:pt x="5435" y="23139"/>
                  </a:lnTo>
                  <a:lnTo>
                    <a:pt x="8661" y="24091"/>
                  </a:lnTo>
                  <a:lnTo>
                    <a:pt x="12928" y="24091"/>
                  </a:lnTo>
                  <a:lnTo>
                    <a:pt x="12928" y="18757"/>
                  </a:lnTo>
                  <a:lnTo>
                    <a:pt x="10210" y="18757"/>
                  </a:lnTo>
                  <a:lnTo>
                    <a:pt x="8102" y="18224"/>
                  </a:lnTo>
                  <a:lnTo>
                    <a:pt x="5143" y="16065"/>
                  </a:lnTo>
                  <a:lnTo>
                    <a:pt x="4368" y="14452"/>
                  </a:lnTo>
                  <a:lnTo>
                    <a:pt x="4368" y="10109"/>
                  </a:lnTo>
                  <a:lnTo>
                    <a:pt x="5054" y="8420"/>
                  </a:lnTo>
                  <a:lnTo>
                    <a:pt x="6223" y="7327"/>
                  </a:lnTo>
                  <a:lnTo>
                    <a:pt x="7962" y="5956"/>
                  </a:lnTo>
                  <a:lnTo>
                    <a:pt x="11061" y="5181"/>
                  </a:lnTo>
                  <a:lnTo>
                    <a:pt x="28917" y="5181"/>
                  </a:lnTo>
                  <a:lnTo>
                    <a:pt x="30873" y="5346"/>
                  </a:lnTo>
                  <a:lnTo>
                    <a:pt x="32981" y="5676"/>
                  </a:lnTo>
                  <a:lnTo>
                    <a:pt x="33908" y="5956"/>
                  </a:lnTo>
                  <a:lnTo>
                    <a:pt x="35153" y="6438"/>
                  </a:lnTo>
                  <a:lnTo>
                    <a:pt x="35788" y="6565"/>
                  </a:lnTo>
                  <a:lnTo>
                    <a:pt x="36423" y="7137"/>
                  </a:lnTo>
                  <a:lnTo>
                    <a:pt x="37033" y="7874"/>
                  </a:lnTo>
                  <a:lnTo>
                    <a:pt x="37884" y="9080"/>
                  </a:lnTo>
                  <a:lnTo>
                    <a:pt x="38353" y="10655"/>
                  </a:lnTo>
                  <a:lnTo>
                    <a:pt x="38353" y="13169"/>
                  </a:lnTo>
                  <a:lnTo>
                    <a:pt x="32499" y="18161"/>
                  </a:lnTo>
                  <a:lnTo>
                    <a:pt x="30556" y="18161"/>
                  </a:lnTo>
                  <a:lnTo>
                    <a:pt x="30556" y="23520"/>
                  </a:lnTo>
                  <a:lnTo>
                    <a:pt x="34683" y="23520"/>
                  </a:lnTo>
                  <a:lnTo>
                    <a:pt x="37731" y="22656"/>
                  </a:lnTo>
                  <a:lnTo>
                    <a:pt x="39700" y="21221"/>
                  </a:lnTo>
                  <a:lnTo>
                    <a:pt x="41706" y="19532"/>
                  </a:lnTo>
                  <a:lnTo>
                    <a:pt x="42735" y="16763"/>
                  </a:lnTo>
                  <a:lnTo>
                    <a:pt x="42735" y="8636"/>
                  </a:lnTo>
                  <a:lnTo>
                    <a:pt x="41706" y="5511"/>
                  </a:lnTo>
                  <a:lnTo>
                    <a:pt x="37274" y="1143"/>
                  </a:lnTo>
                  <a:lnTo>
                    <a:pt x="3336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5245061" y="6020231"/>
              <a:ext cx="43180" cy="24130"/>
            </a:xfrm>
            <a:custGeom>
              <a:avLst/>
              <a:gdLst/>
              <a:ahLst/>
              <a:cxnLst/>
              <a:rect l="l" t="t" r="r" b="b"/>
              <a:pathLst>
                <a:path w="43179" h="24129">
                  <a:moveTo>
                    <a:pt x="30556" y="23520"/>
                  </a:moveTo>
                  <a:lnTo>
                    <a:pt x="30556" y="18161"/>
                  </a:lnTo>
                  <a:lnTo>
                    <a:pt x="32499" y="18161"/>
                  </a:lnTo>
                  <a:lnTo>
                    <a:pt x="33908" y="18072"/>
                  </a:lnTo>
                  <a:lnTo>
                    <a:pt x="34683" y="17894"/>
                  </a:lnTo>
                  <a:lnTo>
                    <a:pt x="35394" y="17678"/>
                  </a:lnTo>
                  <a:lnTo>
                    <a:pt x="36093" y="17373"/>
                  </a:lnTo>
                  <a:lnTo>
                    <a:pt x="36639" y="16916"/>
                  </a:lnTo>
                  <a:lnTo>
                    <a:pt x="37185" y="16459"/>
                  </a:lnTo>
                  <a:lnTo>
                    <a:pt x="37655" y="15786"/>
                  </a:lnTo>
                  <a:lnTo>
                    <a:pt x="37973" y="14935"/>
                  </a:lnTo>
                  <a:lnTo>
                    <a:pt x="38214" y="13995"/>
                  </a:lnTo>
                  <a:lnTo>
                    <a:pt x="38353" y="13169"/>
                  </a:lnTo>
                  <a:lnTo>
                    <a:pt x="38353" y="12484"/>
                  </a:lnTo>
                  <a:lnTo>
                    <a:pt x="38353" y="10655"/>
                  </a:lnTo>
                  <a:lnTo>
                    <a:pt x="35153" y="6438"/>
                  </a:lnTo>
                  <a:lnTo>
                    <a:pt x="33908" y="5956"/>
                  </a:lnTo>
                  <a:lnTo>
                    <a:pt x="32981" y="5676"/>
                  </a:lnTo>
                  <a:lnTo>
                    <a:pt x="32372" y="5587"/>
                  </a:lnTo>
                  <a:lnTo>
                    <a:pt x="30873" y="5346"/>
                  </a:lnTo>
                  <a:lnTo>
                    <a:pt x="28917" y="5181"/>
                  </a:lnTo>
                  <a:lnTo>
                    <a:pt x="26669" y="5181"/>
                  </a:lnTo>
                  <a:lnTo>
                    <a:pt x="15646" y="5181"/>
                  </a:lnTo>
                  <a:lnTo>
                    <a:pt x="11061" y="5181"/>
                  </a:lnTo>
                  <a:lnTo>
                    <a:pt x="7962" y="5956"/>
                  </a:lnTo>
                  <a:lnTo>
                    <a:pt x="6223" y="7327"/>
                  </a:lnTo>
                  <a:lnTo>
                    <a:pt x="5054" y="8420"/>
                  </a:lnTo>
                  <a:lnTo>
                    <a:pt x="4368" y="10109"/>
                  </a:lnTo>
                  <a:lnTo>
                    <a:pt x="4368" y="12484"/>
                  </a:lnTo>
                  <a:lnTo>
                    <a:pt x="4368" y="14452"/>
                  </a:lnTo>
                  <a:lnTo>
                    <a:pt x="5143" y="16065"/>
                  </a:lnTo>
                  <a:lnTo>
                    <a:pt x="6616" y="17132"/>
                  </a:lnTo>
                  <a:lnTo>
                    <a:pt x="8102" y="18224"/>
                  </a:lnTo>
                  <a:lnTo>
                    <a:pt x="10210" y="18757"/>
                  </a:lnTo>
                  <a:lnTo>
                    <a:pt x="12928" y="18757"/>
                  </a:lnTo>
                  <a:lnTo>
                    <a:pt x="12928" y="24091"/>
                  </a:lnTo>
                  <a:lnTo>
                    <a:pt x="8661" y="24091"/>
                  </a:lnTo>
                  <a:lnTo>
                    <a:pt x="5435" y="23139"/>
                  </a:lnTo>
                  <a:lnTo>
                    <a:pt x="3251" y="21221"/>
                  </a:lnTo>
                  <a:lnTo>
                    <a:pt x="1066" y="19367"/>
                  </a:lnTo>
                  <a:lnTo>
                    <a:pt x="0" y="16459"/>
                  </a:lnTo>
                  <a:lnTo>
                    <a:pt x="0" y="12700"/>
                  </a:lnTo>
                  <a:lnTo>
                    <a:pt x="0" y="9017"/>
                  </a:lnTo>
                  <a:lnTo>
                    <a:pt x="723" y="6273"/>
                  </a:lnTo>
                  <a:lnTo>
                    <a:pt x="2184" y="4521"/>
                  </a:lnTo>
                  <a:lnTo>
                    <a:pt x="4673" y="1524"/>
                  </a:lnTo>
                  <a:lnTo>
                    <a:pt x="9347" y="0"/>
                  </a:lnTo>
                  <a:lnTo>
                    <a:pt x="16205" y="0"/>
                  </a:lnTo>
                  <a:lnTo>
                    <a:pt x="27825" y="0"/>
                  </a:lnTo>
                  <a:lnTo>
                    <a:pt x="33362" y="0"/>
                  </a:lnTo>
                  <a:lnTo>
                    <a:pt x="37274" y="1143"/>
                  </a:lnTo>
                  <a:lnTo>
                    <a:pt x="39598" y="3454"/>
                  </a:lnTo>
                  <a:lnTo>
                    <a:pt x="41706" y="5511"/>
                  </a:lnTo>
                  <a:lnTo>
                    <a:pt x="42735" y="8636"/>
                  </a:lnTo>
                  <a:lnTo>
                    <a:pt x="42735" y="12953"/>
                  </a:lnTo>
                  <a:lnTo>
                    <a:pt x="42735" y="16763"/>
                  </a:lnTo>
                  <a:lnTo>
                    <a:pt x="41706" y="19532"/>
                  </a:lnTo>
                  <a:lnTo>
                    <a:pt x="39700" y="21221"/>
                  </a:lnTo>
                  <a:lnTo>
                    <a:pt x="37731" y="22656"/>
                  </a:lnTo>
                  <a:lnTo>
                    <a:pt x="34683" y="23520"/>
                  </a:lnTo>
                  <a:lnTo>
                    <a:pt x="30556" y="2352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5245900" y="6047562"/>
              <a:ext cx="41275" cy="24765"/>
            </a:xfrm>
            <a:custGeom>
              <a:avLst/>
              <a:gdLst/>
              <a:ahLst/>
              <a:cxnLst/>
              <a:rect l="l" t="t" r="r" b="b"/>
              <a:pathLst>
                <a:path w="41275" h="24764">
                  <a:moveTo>
                    <a:pt x="41046" y="0"/>
                  </a:moveTo>
                  <a:lnTo>
                    <a:pt x="0" y="0"/>
                  </a:lnTo>
                  <a:lnTo>
                    <a:pt x="0" y="5156"/>
                  </a:lnTo>
                  <a:lnTo>
                    <a:pt x="18732" y="5156"/>
                  </a:lnTo>
                  <a:lnTo>
                    <a:pt x="18732" y="19354"/>
                  </a:lnTo>
                  <a:lnTo>
                    <a:pt x="0" y="19354"/>
                  </a:lnTo>
                  <a:lnTo>
                    <a:pt x="0" y="24511"/>
                  </a:lnTo>
                  <a:lnTo>
                    <a:pt x="41046" y="24511"/>
                  </a:lnTo>
                  <a:lnTo>
                    <a:pt x="41046" y="19354"/>
                  </a:lnTo>
                  <a:lnTo>
                    <a:pt x="23317" y="19354"/>
                  </a:lnTo>
                  <a:lnTo>
                    <a:pt x="23317" y="5156"/>
                  </a:lnTo>
                  <a:lnTo>
                    <a:pt x="41046" y="5156"/>
                  </a:lnTo>
                  <a:lnTo>
                    <a:pt x="41046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5245900" y="6047562"/>
              <a:ext cx="41275" cy="24765"/>
            </a:xfrm>
            <a:custGeom>
              <a:avLst/>
              <a:gdLst/>
              <a:ahLst/>
              <a:cxnLst/>
              <a:rect l="l" t="t" r="r" b="b"/>
              <a:pathLst>
                <a:path w="41275" h="24764">
                  <a:moveTo>
                    <a:pt x="0" y="0"/>
                  </a:moveTo>
                  <a:lnTo>
                    <a:pt x="41046" y="0"/>
                  </a:lnTo>
                  <a:lnTo>
                    <a:pt x="41046" y="5156"/>
                  </a:lnTo>
                  <a:lnTo>
                    <a:pt x="23317" y="5156"/>
                  </a:lnTo>
                  <a:lnTo>
                    <a:pt x="23317" y="19354"/>
                  </a:lnTo>
                  <a:lnTo>
                    <a:pt x="41046" y="19354"/>
                  </a:lnTo>
                  <a:lnTo>
                    <a:pt x="41046" y="24511"/>
                  </a:lnTo>
                  <a:lnTo>
                    <a:pt x="0" y="24511"/>
                  </a:lnTo>
                  <a:lnTo>
                    <a:pt x="0" y="19354"/>
                  </a:lnTo>
                  <a:lnTo>
                    <a:pt x="18732" y="19354"/>
                  </a:lnTo>
                  <a:lnTo>
                    <a:pt x="18732" y="5156"/>
                  </a:lnTo>
                  <a:lnTo>
                    <a:pt x="0" y="515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4882438" y="5935662"/>
              <a:ext cx="358140" cy="327025"/>
            </a:xfrm>
            <a:custGeom>
              <a:avLst/>
              <a:gdLst/>
              <a:ahLst/>
              <a:cxnLst/>
              <a:rect l="l" t="t" r="r" b="b"/>
              <a:pathLst>
                <a:path w="358139" h="327025">
                  <a:moveTo>
                    <a:pt x="358076" y="0"/>
                  </a:moveTo>
                  <a:lnTo>
                    <a:pt x="0" y="0"/>
                  </a:lnTo>
                  <a:lnTo>
                    <a:pt x="0" y="326796"/>
                  </a:lnTo>
                  <a:lnTo>
                    <a:pt x="358076" y="326796"/>
                  </a:lnTo>
                  <a:lnTo>
                    <a:pt x="358076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4882438" y="5935662"/>
              <a:ext cx="358140" cy="327025"/>
            </a:xfrm>
            <a:custGeom>
              <a:avLst/>
              <a:gdLst/>
              <a:ahLst/>
              <a:cxnLst/>
              <a:rect l="l" t="t" r="r" b="b"/>
              <a:pathLst>
                <a:path w="358139" h="327025">
                  <a:moveTo>
                    <a:pt x="358076" y="326796"/>
                  </a:moveTo>
                  <a:lnTo>
                    <a:pt x="0" y="326796"/>
                  </a:lnTo>
                  <a:lnTo>
                    <a:pt x="0" y="0"/>
                  </a:lnTo>
                  <a:lnTo>
                    <a:pt x="358076" y="0"/>
                  </a:lnTo>
                  <a:lnTo>
                    <a:pt x="358076" y="3267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4909883" y="5962434"/>
              <a:ext cx="303530" cy="231140"/>
            </a:xfrm>
            <a:custGeom>
              <a:avLst/>
              <a:gdLst/>
              <a:ahLst/>
              <a:cxnLst/>
              <a:rect l="l" t="t" r="r" b="b"/>
              <a:pathLst>
                <a:path w="303529" h="231139">
                  <a:moveTo>
                    <a:pt x="303199" y="0"/>
                  </a:moveTo>
                  <a:lnTo>
                    <a:pt x="0" y="0"/>
                  </a:lnTo>
                  <a:lnTo>
                    <a:pt x="0" y="230517"/>
                  </a:lnTo>
                  <a:lnTo>
                    <a:pt x="303199" y="230517"/>
                  </a:lnTo>
                  <a:lnTo>
                    <a:pt x="303199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4909883" y="5962434"/>
              <a:ext cx="303530" cy="231140"/>
            </a:xfrm>
            <a:custGeom>
              <a:avLst/>
              <a:gdLst/>
              <a:ahLst/>
              <a:cxnLst/>
              <a:rect l="l" t="t" r="r" b="b"/>
              <a:pathLst>
                <a:path w="303529" h="231139">
                  <a:moveTo>
                    <a:pt x="303199" y="230517"/>
                  </a:moveTo>
                  <a:lnTo>
                    <a:pt x="0" y="230517"/>
                  </a:lnTo>
                  <a:lnTo>
                    <a:pt x="0" y="0"/>
                  </a:lnTo>
                  <a:lnTo>
                    <a:pt x="303199" y="0"/>
                  </a:lnTo>
                  <a:lnTo>
                    <a:pt x="303199" y="2305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4930025" y="623216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89" y="0"/>
                  </a:moveTo>
                  <a:lnTo>
                    <a:pt x="0" y="0"/>
                  </a:lnTo>
                  <a:lnTo>
                    <a:pt x="0" y="29235"/>
                  </a:lnTo>
                  <a:lnTo>
                    <a:pt x="29489" y="29235"/>
                  </a:lnTo>
                  <a:lnTo>
                    <a:pt x="2948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4930025" y="623216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0" y="0"/>
                  </a:moveTo>
                  <a:lnTo>
                    <a:pt x="29489" y="0"/>
                  </a:lnTo>
                  <a:lnTo>
                    <a:pt x="29489" y="29235"/>
                  </a:lnTo>
                  <a:lnTo>
                    <a:pt x="0" y="2923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4930025" y="622730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230" y="0"/>
                  </a:moveTo>
                  <a:lnTo>
                    <a:pt x="0" y="0"/>
                  </a:lnTo>
                  <a:lnTo>
                    <a:pt x="0" y="12217"/>
                  </a:lnTo>
                  <a:lnTo>
                    <a:pt x="12230" y="12217"/>
                  </a:lnTo>
                  <a:lnTo>
                    <a:pt x="1223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4930025" y="622730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0"/>
                  </a:moveTo>
                  <a:lnTo>
                    <a:pt x="12230" y="0"/>
                  </a:lnTo>
                  <a:lnTo>
                    <a:pt x="12230" y="12217"/>
                  </a:lnTo>
                  <a:lnTo>
                    <a:pt x="0" y="1221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4976533" y="623216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89" y="0"/>
                  </a:moveTo>
                  <a:lnTo>
                    <a:pt x="0" y="0"/>
                  </a:lnTo>
                  <a:lnTo>
                    <a:pt x="0" y="29235"/>
                  </a:lnTo>
                  <a:lnTo>
                    <a:pt x="29489" y="29235"/>
                  </a:lnTo>
                  <a:lnTo>
                    <a:pt x="2948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4976533" y="623216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0" y="0"/>
                  </a:moveTo>
                  <a:lnTo>
                    <a:pt x="29489" y="0"/>
                  </a:lnTo>
                  <a:lnTo>
                    <a:pt x="29489" y="29235"/>
                  </a:lnTo>
                  <a:lnTo>
                    <a:pt x="0" y="2923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4976533" y="622730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217" y="0"/>
                  </a:moveTo>
                  <a:lnTo>
                    <a:pt x="0" y="0"/>
                  </a:lnTo>
                  <a:lnTo>
                    <a:pt x="0" y="12217"/>
                  </a:lnTo>
                  <a:lnTo>
                    <a:pt x="12217" y="12217"/>
                  </a:lnTo>
                  <a:lnTo>
                    <a:pt x="1221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4976533" y="622730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0"/>
                  </a:moveTo>
                  <a:lnTo>
                    <a:pt x="12217" y="0"/>
                  </a:lnTo>
                  <a:lnTo>
                    <a:pt x="12217" y="12217"/>
                  </a:lnTo>
                  <a:lnTo>
                    <a:pt x="0" y="1221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5023027" y="623216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76" y="0"/>
                  </a:moveTo>
                  <a:lnTo>
                    <a:pt x="0" y="0"/>
                  </a:lnTo>
                  <a:lnTo>
                    <a:pt x="0" y="29235"/>
                  </a:lnTo>
                  <a:lnTo>
                    <a:pt x="29476" y="29235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5023027" y="623216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0" y="0"/>
                  </a:moveTo>
                  <a:lnTo>
                    <a:pt x="29476" y="0"/>
                  </a:lnTo>
                  <a:lnTo>
                    <a:pt x="29476" y="29235"/>
                  </a:lnTo>
                  <a:lnTo>
                    <a:pt x="0" y="2923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5023027" y="622730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230" y="0"/>
                  </a:moveTo>
                  <a:lnTo>
                    <a:pt x="0" y="0"/>
                  </a:lnTo>
                  <a:lnTo>
                    <a:pt x="0" y="12217"/>
                  </a:lnTo>
                  <a:lnTo>
                    <a:pt x="12230" y="12217"/>
                  </a:lnTo>
                  <a:lnTo>
                    <a:pt x="1223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5023027" y="622730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0"/>
                  </a:moveTo>
                  <a:lnTo>
                    <a:pt x="12230" y="0"/>
                  </a:lnTo>
                  <a:lnTo>
                    <a:pt x="12230" y="12217"/>
                  </a:lnTo>
                  <a:lnTo>
                    <a:pt x="0" y="1221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5069535" y="623216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76" y="0"/>
                  </a:moveTo>
                  <a:lnTo>
                    <a:pt x="0" y="0"/>
                  </a:lnTo>
                  <a:lnTo>
                    <a:pt x="0" y="29235"/>
                  </a:lnTo>
                  <a:lnTo>
                    <a:pt x="29476" y="29235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5069535" y="623216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0" y="0"/>
                  </a:moveTo>
                  <a:lnTo>
                    <a:pt x="29476" y="0"/>
                  </a:lnTo>
                  <a:lnTo>
                    <a:pt x="29476" y="29235"/>
                  </a:lnTo>
                  <a:lnTo>
                    <a:pt x="0" y="2923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5069535" y="622730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217" y="0"/>
                  </a:moveTo>
                  <a:lnTo>
                    <a:pt x="0" y="0"/>
                  </a:lnTo>
                  <a:lnTo>
                    <a:pt x="0" y="12217"/>
                  </a:lnTo>
                  <a:lnTo>
                    <a:pt x="12217" y="12217"/>
                  </a:lnTo>
                  <a:lnTo>
                    <a:pt x="1221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5069535" y="622730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0"/>
                  </a:moveTo>
                  <a:lnTo>
                    <a:pt x="12217" y="0"/>
                  </a:lnTo>
                  <a:lnTo>
                    <a:pt x="12217" y="12217"/>
                  </a:lnTo>
                  <a:lnTo>
                    <a:pt x="0" y="1221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5116944" y="623216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76" y="0"/>
                  </a:moveTo>
                  <a:lnTo>
                    <a:pt x="0" y="0"/>
                  </a:lnTo>
                  <a:lnTo>
                    <a:pt x="0" y="29235"/>
                  </a:lnTo>
                  <a:lnTo>
                    <a:pt x="29476" y="29235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5116944" y="623216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0" y="0"/>
                  </a:moveTo>
                  <a:lnTo>
                    <a:pt x="29476" y="0"/>
                  </a:lnTo>
                  <a:lnTo>
                    <a:pt x="29476" y="29235"/>
                  </a:lnTo>
                  <a:lnTo>
                    <a:pt x="0" y="2923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5116944" y="622730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230" y="0"/>
                  </a:moveTo>
                  <a:lnTo>
                    <a:pt x="0" y="0"/>
                  </a:lnTo>
                  <a:lnTo>
                    <a:pt x="0" y="12217"/>
                  </a:lnTo>
                  <a:lnTo>
                    <a:pt x="12230" y="12217"/>
                  </a:lnTo>
                  <a:lnTo>
                    <a:pt x="1223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5116944" y="622730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0"/>
                  </a:moveTo>
                  <a:lnTo>
                    <a:pt x="12230" y="0"/>
                  </a:lnTo>
                  <a:lnTo>
                    <a:pt x="12230" y="12217"/>
                  </a:lnTo>
                  <a:lnTo>
                    <a:pt x="0" y="1221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5163451" y="623216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29476" y="0"/>
                  </a:moveTo>
                  <a:lnTo>
                    <a:pt x="0" y="0"/>
                  </a:lnTo>
                  <a:lnTo>
                    <a:pt x="0" y="29235"/>
                  </a:lnTo>
                  <a:lnTo>
                    <a:pt x="29476" y="29235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5163451" y="6232169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5">
                  <a:moveTo>
                    <a:pt x="0" y="0"/>
                  </a:moveTo>
                  <a:lnTo>
                    <a:pt x="29476" y="0"/>
                  </a:lnTo>
                  <a:lnTo>
                    <a:pt x="29476" y="29235"/>
                  </a:lnTo>
                  <a:lnTo>
                    <a:pt x="0" y="2923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5163451" y="622730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230" y="0"/>
                  </a:moveTo>
                  <a:lnTo>
                    <a:pt x="0" y="0"/>
                  </a:lnTo>
                  <a:lnTo>
                    <a:pt x="0" y="12217"/>
                  </a:lnTo>
                  <a:lnTo>
                    <a:pt x="12230" y="12217"/>
                  </a:lnTo>
                  <a:lnTo>
                    <a:pt x="1223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5163451" y="6227305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0"/>
                  </a:moveTo>
                  <a:lnTo>
                    <a:pt x="12230" y="0"/>
                  </a:lnTo>
                  <a:lnTo>
                    <a:pt x="12230" y="12217"/>
                  </a:lnTo>
                  <a:lnTo>
                    <a:pt x="0" y="1221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2" name="object 532"/>
          <p:cNvGrpSpPr/>
          <p:nvPr/>
        </p:nvGrpSpPr>
        <p:grpSpPr>
          <a:xfrm>
            <a:off x="7177113" y="5898541"/>
            <a:ext cx="474345" cy="616585"/>
            <a:chOff x="2122512" y="5898540"/>
            <a:chExt cx="474345" cy="616585"/>
          </a:xfrm>
        </p:grpSpPr>
        <p:sp>
          <p:nvSpPr>
            <p:cNvPr id="533" name="object 533"/>
            <p:cNvSpPr/>
            <p:nvPr/>
          </p:nvSpPr>
          <p:spPr>
            <a:xfrm>
              <a:off x="2124100" y="5900127"/>
              <a:ext cx="471170" cy="613410"/>
            </a:xfrm>
            <a:custGeom>
              <a:avLst/>
              <a:gdLst/>
              <a:ahLst/>
              <a:cxnLst/>
              <a:rect l="l" t="t" r="r" b="b"/>
              <a:pathLst>
                <a:path w="471169" h="613409">
                  <a:moveTo>
                    <a:pt x="470814" y="0"/>
                  </a:moveTo>
                  <a:lnTo>
                    <a:pt x="0" y="0"/>
                  </a:lnTo>
                  <a:lnTo>
                    <a:pt x="0" y="613130"/>
                  </a:lnTo>
                  <a:lnTo>
                    <a:pt x="470814" y="613130"/>
                  </a:lnTo>
                  <a:lnTo>
                    <a:pt x="47081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2124100" y="5900127"/>
              <a:ext cx="471170" cy="613410"/>
            </a:xfrm>
            <a:custGeom>
              <a:avLst/>
              <a:gdLst/>
              <a:ahLst/>
              <a:cxnLst/>
              <a:rect l="l" t="t" r="r" b="b"/>
              <a:pathLst>
                <a:path w="471169" h="613409">
                  <a:moveTo>
                    <a:pt x="0" y="0"/>
                  </a:moveTo>
                  <a:lnTo>
                    <a:pt x="470814" y="0"/>
                  </a:lnTo>
                  <a:lnTo>
                    <a:pt x="470814" y="613130"/>
                  </a:lnTo>
                  <a:lnTo>
                    <a:pt x="0" y="613130"/>
                  </a:lnTo>
                  <a:lnTo>
                    <a:pt x="0" y="0"/>
                  </a:lnTo>
                  <a:close/>
                </a:path>
                <a:path w="471169" h="613409">
                  <a:moveTo>
                    <a:pt x="20942" y="14541"/>
                  </a:moveTo>
                  <a:lnTo>
                    <a:pt x="449833" y="14541"/>
                  </a:lnTo>
                  <a:lnTo>
                    <a:pt x="449833" y="560438"/>
                  </a:lnTo>
                  <a:lnTo>
                    <a:pt x="20942" y="560438"/>
                  </a:lnTo>
                  <a:lnTo>
                    <a:pt x="20942" y="1454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2145042" y="6383585"/>
              <a:ext cx="429259" cy="1905"/>
            </a:xfrm>
            <a:custGeom>
              <a:avLst/>
              <a:gdLst/>
              <a:ahLst/>
              <a:cxnLst/>
              <a:rect l="l" t="t" r="r" b="b"/>
              <a:pathLst>
                <a:path w="429260" h="1904">
                  <a:moveTo>
                    <a:pt x="0" y="1587"/>
                  </a:moveTo>
                  <a:lnTo>
                    <a:pt x="428891" y="1587"/>
                  </a:lnTo>
                </a:path>
                <a:path w="429260" h="1904">
                  <a:moveTo>
                    <a:pt x="0" y="0"/>
                  </a:moveTo>
                  <a:lnTo>
                    <a:pt x="42889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2283332" y="5914669"/>
              <a:ext cx="224154" cy="469900"/>
            </a:xfrm>
            <a:custGeom>
              <a:avLst/>
              <a:gdLst/>
              <a:ahLst/>
              <a:cxnLst/>
              <a:rect l="l" t="t" r="r" b="b"/>
              <a:pathLst>
                <a:path w="224155" h="469900">
                  <a:moveTo>
                    <a:pt x="0" y="340309"/>
                  </a:moveTo>
                  <a:lnTo>
                    <a:pt x="224002" y="340309"/>
                  </a:lnTo>
                  <a:lnTo>
                    <a:pt x="224002" y="469709"/>
                  </a:lnTo>
                  <a:lnTo>
                    <a:pt x="0" y="469709"/>
                  </a:lnTo>
                  <a:lnTo>
                    <a:pt x="0" y="340309"/>
                  </a:lnTo>
                  <a:close/>
                </a:path>
                <a:path w="224155" h="469900">
                  <a:moveTo>
                    <a:pt x="224002" y="469709"/>
                  </a:moveTo>
                  <a:lnTo>
                    <a:pt x="224002" y="0"/>
                  </a:lnTo>
                </a:path>
                <a:path w="224155" h="469900">
                  <a:moveTo>
                    <a:pt x="0" y="469709"/>
                  </a:moveTo>
                  <a:lnTo>
                    <a:pt x="0" y="0"/>
                  </a:lnTo>
                </a:path>
                <a:path w="224155" h="469900">
                  <a:moveTo>
                    <a:pt x="78435" y="56972"/>
                  </a:moveTo>
                  <a:lnTo>
                    <a:pt x="76140" y="68351"/>
                  </a:lnTo>
                  <a:lnTo>
                    <a:pt x="69880" y="77635"/>
                  </a:lnTo>
                  <a:lnTo>
                    <a:pt x="60588" y="83889"/>
                  </a:lnTo>
                  <a:lnTo>
                    <a:pt x="49199" y="86182"/>
                  </a:lnTo>
                  <a:lnTo>
                    <a:pt x="37818" y="83889"/>
                  </a:lnTo>
                  <a:lnTo>
                    <a:pt x="28516" y="77635"/>
                  </a:lnTo>
                  <a:lnTo>
                    <a:pt x="22241" y="68351"/>
                  </a:lnTo>
                  <a:lnTo>
                    <a:pt x="19939" y="56972"/>
                  </a:lnTo>
                  <a:lnTo>
                    <a:pt x="22241" y="45579"/>
                  </a:lnTo>
                  <a:lnTo>
                    <a:pt x="28516" y="36279"/>
                  </a:lnTo>
                  <a:lnTo>
                    <a:pt x="37818" y="30009"/>
                  </a:lnTo>
                  <a:lnTo>
                    <a:pt x="49199" y="27711"/>
                  </a:lnTo>
                  <a:lnTo>
                    <a:pt x="60588" y="30009"/>
                  </a:lnTo>
                  <a:lnTo>
                    <a:pt x="69880" y="36279"/>
                  </a:lnTo>
                  <a:lnTo>
                    <a:pt x="76140" y="45579"/>
                  </a:lnTo>
                  <a:lnTo>
                    <a:pt x="78435" y="5697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7" name="object 53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98191" y="5922556"/>
              <a:ext cx="167347" cy="142900"/>
            </a:xfrm>
            <a:prstGeom prst="rect">
              <a:avLst/>
            </a:prstGeom>
          </p:spPr>
        </p:pic>
        <p:sp>
          <p:nvSpPr>
            <p:cNvPr id="538" name="object 538"/>
            <p:cNvSpPr/>
            <p:nvPr/>
          </p:nvSpPr>
          <p:spPr>
            <a:xfrm>
              <a:off x="2153678" y="6012002"/>
              <a:ext cx="410845" cy="434340"/>
            </a:xfrm>
            <a:custGeom>
              <a:avLst/>
              <a:gdLst/>
              <a:ahLst/>
              <a:cxnLst/>
              <a:rect l="l" t="t" r="r" b="b"/>
              <a:pathLst>
                <a:path w="410844" h="434339">
                  <a:moveTo>
                    <a:pt x="108724" y="406031"/>
                  </a:moveTo>
                  <a:lnTo>
                    <a:pt x="107010" y="414518"/>
                  </a:lnTo>
                  <a:lnTo>
                    <a:pt x="102336" y="421449"/>
                  </a:lnTo>
                  <a:lnTo>
                    <a:pt x="95405" y="426123"/>
                  </a:lnTo>
                  <a:lnTo>
                    <a:pt x="86918" y="427837"/>
                  </a:lnTo>
                  <a:lnTo>
                    <a:pt x="78437" y="426123"/>
                  </a:lnTo>
                  <a:lnTo>
                    <a:pt x="71505" y="421449"/>
                  </a:lnTo>
                  <a:lnTo>
                    <a:pt x="66828" y="414518"/>
                  </a:lnTo>
                  <a:lnTo>
                    <a:pt x="65112" y="406031"/>
                  </a:lnTo>
                  <a:lnTo>
                    <a:pt x="66828" y="397548"/>
                  </a:lnTo>
                  <a:lnTo>
                    <a:pt x="71505" y="390612"/>
                  </a:lnTo>
                  <a:lnTo>
                    <a:pt x="78437" y="385930"/>
                  </a:lnTo>
                  <a:lnTo>
                    <a:pt x="86918" y="384213"/>
                  </a:lnTo>
                  <a:lnTo>
                    <a:pt x="95405" y="385930"/>
                  </a:lnTo>
                  <a:lnTo>
                    <a:pt x="102336" y="390612"/>
                  </a:lnTo>
                  <a:lnTo>
                    <a:pt x="107010" y="397548"/>
                  </a:lnTo>
                  <a:lnTo>
                    <a:pt x="108724" y="406031"/>
                  </a:lnTo>
                  <a:close/>
                </a:path>
                <a:path w="410844" h="434339">
                  <a:moveTo>
                    <a:pt x="410273" y="433857"/>
                  </a:moveTo>
                  <a:lnTo>
                    <a:pt x="129654" y="433857"/>
                  </a:lnTo>
                  <a:lnTo>
                    <a:pt x="129654" y="372376"/>
                  </a:lnTo>
                  <a:lnTo>
                    <a:pt x="410273" y="372376"/>
                  </a:lnTo>
                  <a:lnTo>
                    <a:pt x="410273" y="433857"/>
                  </a:lnTo>
                  <a:close/>
                </a:path>
                <a:path w="410844" h="434339">
                  <a:moveTo>
                    <a:pt x="0" y="357911"/>
                  </a:moveTo>
                  <a:lnTo>
                    <a:pt x="111582" y="357911"/>
                  </a:lnTo>
                  <a:lnTo>
                    <a:pt x="111582" y="0"/>
                  </a:lnTo>
                  <a:lnTo>
                    <a:pt x="0" y="0"/>
                  </a:lnTo>
                  <a:lnTo>
                    <a:pt x="0" y="357911"/>
                  </a:lnTo>
                  <a:close/>
                </a:path>
                <a:path w="410844" h="434339">
                  <a:moveTo>
                    <a:pt x="143560" y="232600"/>
                  </a:moveTo>
                  <a:lnTo>
                    <a:pt x="283222" y="232600"/>
                  </a:lnTo>
                  <a:lnTo>
                    <a:pt x="283222" y="46367"/>
                  </a:lnTo>
                  <a:lnTo>
                    <a:pt x="143560" y="46367"/>
                  </a:lnTo>
                  <a:lnTo>
                    <a:pt x="143560" y="2326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2448839" y="6014554"/>
              <a:ext cx="41275" cy="358140"/>
            </a:xfrm>
            <a:custGeom>
              <a:avLst/>
              <a:gdLst/>
              <a:ahLst/>
              <a:cxnLst/>
              <a:rect l="l" t="t" r="r" b="b"/>
              <a:pathLst>
                <a:path w="41275" h="358139">
                  <a:moveTo>
                    <a:pt x="20383" y="0"/>
                  </a:moveTo>
                  <a:lnTo>
                    <a:pt x="12456" y="1573"/>
                  </a:lnTo>
                  <a:lnTo>
                    <a:pt x="5976" y="5861"/>
                  </a:lnTo>
                  <a:lnTo>
                    <a:pt x="1604" y="12215"/>
                  </a:lnTo>
                  <a:lnTo>
                    <a:pt x="0" y="19989"/>
                  </a:lnTo>
                  <a:lnTo>
                    <a:pt x="190" y="22796"/>
                  </a:lnTo>
                  <a:lnTo>
                    <a:pt x="190" y="357936"/>
                  </a:lnTo>
                  <a:lnTo>
                    <a:pt x="41008" y="357936"/>
                  </a:lnTo>
                  <a:lnTo>
                    <a:pt x="41008" y="20078"/>
                  </a:lnTo>
                  <a:lnTo>
                    <a:pt x="40767" y="20078"/>
                  </a:lnTo>
                  <a:lnTo>
                    <a:pt x="39162" y="12215"/>
                  </a:lnTo>
                  <a:lnTo>
                    <a:pt x="34790" y="5861"/>
                  </a:lnTo>
                  <a:lnTo>
                    <a:pt x="28310" y="1573"/>
                  </a:lnTo>
                  <a:lnTo>
                    <a:pt x="2038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2448839" y="6014554"/>
              <a:ext cx="41275" cy="358140"/>
            </a:xfrm>
            <a:custGeom>
              <a:avLst/>
              <a:gdLst/>
              <a:ahLst/>
              <a:cxnLst/>
              <a:rect l="l" t="t" r="r" b="b"/>
              <a:pathLst>
                <a:path w="41275" h="358139">
                  <a:moveTo>
                    <a:pt x="40767" y="20078"/>
                  </a:moveTo>
                  <a:lnTo>
                    <a:pt x="39162" y="12215"/>
                  </a:lnTo>
                  <a:lnTo>
                    <a:pt x="34790" y="5861"/>
                  </a:lnTo>
                  <a:lnTo>
                    <a:pt x="28310" y="1573"/>
                  </a:lnTo>
                  <a:lnTo>
                    <a:pt x="20383" y="0"/>
                  </a:lnTo>
                  <a:lnTo>
                    <a:pt x="12456" y="1573"/>
                  </a:lnTo>
                  <a:lnTo>
                    <a:pt x="5976" y="5861"/>
                  </a:lnTo>
                  <a:lnTo>
                    <a:pt x="1604" y="12215"/>
                  </a:lnTo>
                  <a:lnTo>
                    <a:pt x="0" y="19989"/>
                  </a:lnTo>
                  <a:lnTo>
                    <a:pt x="0" y="20955"/>
                  </a:lnTo>
                  <a:lnTo>
                    <a:pt x="114" y="21894"/>
                  </a:lnTo>
                  <a:lnTo>
                    <a:pt x="190" y="22796"/>
                  </a:lnTo>
                  <a:lnTo>
                    <a:pt x="190" y="357936"/>
                  </a:lnTo>
                  <a:lnTo>
                    <a:pt x="41008" y="357936"/>
                  </a:lnTo>
                  <a:lnTo>
                    <a:pt x="41008" y="20078"/>
                  </a:lnTo>
                  <a:lnTo>
                    <a:pt x="40767" y="2007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2448839" y="6034747"/>
              <a:ext cx="41275" cy="337820"/>
            </a:xfrm>
            <a:custGeom>
              <a:avLst/>
              <a:gdLst/>
              <a:ahLst/>
              <a:cxnLst/>
              <a:rect l="l" t="t" r="r" b="b"/>
              <a:pathLst>
                <a:path w="41275" h="337820">
                  <a:moveTo>
                    <a:pt x="20383" y="0"/>
                  </a:moveTo>
                  <a:lnTo>
                    <a:pt x="12456" y="1484"/>
                  </a:lnTo>
                  <a:lnTo>
                    <a:pt x="5976" y="5529"/>
                  </a:lnTo>
                  <a:lnTo>
                    <a:pt x="1604" y="11524"/>
                  </a:lnTo>
                  <a:lnTo>
                    <a:pt x="0" y="18859"/>
                  </a:lnTo>
                  <a:lnTo>
                    <a:pt x="190" y="21501"/>
                  </a:lnTo>
                  <a:lnTo>
                    <a:pt x="190" y="337743"/>
                  </a:lnTo>
                  <a:lnTo>
                    <a:pt x="41008" y="337743"/>
                  </a:lnTo>
                  <a:lnTo>
                    <a:pt x="41008" y="18948"/>
                  </a:lnTo>
                  <a:lnTo>
                    <a:pt x="40767" y="18948"/>
                  </a:lnTo>
                  <a:lnTo>
                    <a:pt x="39162" y="11524"/>
                  </a:lnTo>
                  <a:lnTo>
                    <a:pt x="34790" y="5529"/>
                  </a:lnTo>
                  <a:lnTo>
                    <a:pt x="28310" y="1484"/>
                  </a:lnTo>
                  <a:lnTo>
                    <a:pt x="2038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2448839" y="6034747"/>
              <a:ext cx="41275" cy="337820"/>
            </a:xfrm>
            <a:custGeom>
              <a:avLst/>
              <a:gdLst/>
              <a:ahLst/>
              <a:cxnLst/>
              <a:rect l="l" t="t" r="r" b="b"/>
              <a:pathLst>
                <a:path w="41275" h="337820">
                  <a:moveTo>
                    <a:pt x="40767" y="18948"/>
                  </a:moveTo>
                  <a:lnTo>
                    <a:pt x="39162" y="11524"/>
                  </a:lnTo>
                  <a:lnTo>
                    <a:pt x="34790" y="5529"/>
                  </a:lnTo>
                  <a:lnTo>
                    <a:pt x="28310" y="1484"/>
                  </a:lnTo>
                  <a:lnTo>
                    <a:pt x="20383" y="0"/>
                  </a:lnTo>
                  <a:lnTo>
                    <a:pt x="12456" y="1484"/>
                  </a:lnTo>
                  <a:lnTo>
                    <a:pt x="5976" y="5529"/>
                  </a:lnTo>
                  <a:lnTo>
                    <a:pt x="1604" y="11524"/>
                  </a:lnTo>
                  <a:lnTo>
                    <a:pt x="0" y="18859"/>
                  </a:lnTo>
                  <a:lnTo>
                    <a:pt x="0" y="19735"/>
                  </a:lnTo>
                  <a:lnTo>
                    <a:pt x="114" y="20624"/>
                  </a:lnTo>
                  <a:lnTo>
                    <a:pt x="190" y="21501"/>
                  </a:lnTo>
                  <a:lnTo>
                    <a:pt x="190" y="337743"/>
                  </a:lnTo>
                  <a:lnTo>
                    <a:pt x="41008" y="337743"/>
                  </a:lnTo>
                  <a:lnTo>
                    <a:pt x="41008" y="18948"/>
                  </a:lnTo>
                  <a:lnTo>
                    <a:pt x="40767" y="1894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2449029" y="6284721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40817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2145042" y="5924143"/>
              <a:ext cx="363220" cy="360680"/>
            </a:xfrm>
            <a:custGeom>
              <a:avLst/>
              <a:gdLst/>
              <a:ahLst/>
              <a:cxnLst/>
              <a:rect l="l" t="t" r="r" b="b"/>
              <a:pathLst>
                <a:path w="363219" h="360679">
                  <a:moveTo>
                    <a:pt x="344804" y="360578"/>
                  </a:moveTo>
                  <a:lnTo>
                    <a:pt x="303987" y="360578"/>
                  </a:lnTo>
                </a:path>
                <a:path w="363219" h="360679">
                  <a:moveTo>
                    <a:pt x="36302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2153678" y="6048978"/>
              <a:ext cx="111760" cy="0"/>
            </a:xfrm>
            <a:custGeom>
              <a:avLst/>
              <a:gdLst/>
              <a:ahLst/>
              <a:cxnLst/>
              <a:rect l="l" t="t" r="r" b="b"/>
              <a:pathLst>
                <a:path w="111760">
                  <a:moveTo>
                    <a:pt x="0" y="0"/>
                  </a:moveTo>
                  <a:lnTo>
                    <a:pt x="11158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2153678" y="6128950"/>
              <a:ext cx="111760" cy="0"/>
            </a:xfrm>
            <a:custGeom>
              <a:avLst/>
              <a:gdLst/>
              <a:ahLst/>
              <a:cxnLst/>
              <a:rect l="l" t="t" r="r" b="b"/>
              <a:pathLst>
                <a:path w="111760">
                  <a:moveTo>
                    <a:pt x="0" y="0"/>
                  </a:moveTo>
                  <a:lnTo>
                    <a:pt x="11158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2297239" y="6300431"/>
              <a:ext cx="19685" cy="40005"/>
            </a:xfrm>
            <a:custGeom>
              <a:avLst/>
              <a:gdLst/>
              <a:ahLst/>
              <a:cxnLst/>
              <a:rect l="l" t="t" r="r" b="b"/>
              <a:pathLst>
                <a:path w="19685" h="40004">
                  <a:moveTo>
                    <a:pt x="0" y="39420"/>
                  </a:moveTo>
                  <a:lnTo>
                    <a:pt x="0" y="0"/>
                  </a:lnTo>
                  <a:lnTo>
                    <a:pt x="19291" y="0"/>
                  </a:lnTo>
                  <a:lnTo>
                    <a:pt x="19291" y="39420"/>
                  </a:lnTo>
                  <a:lnTo>
                    <a:pt x="0" y="3942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2306612" y="6221323"/>
              <a:ext cx="50800" cy="14604"/>
            </a:xfrm>
            <a:custGeom>
              <a:avLst/>
              <a:gdLst/>
              <a:ahLst/>
              <a:cxnLst/>
              <a:rect l="l" t="t" r="r" b="b"/>
              <a:pathLst>
                <a:path w="50800" h="14604">
                  <a:moveTo>
                    <a:pt x="50545" y="0"/>
                  </a:moveTo>
                  <a:lnTo>
                    <a:pt x="0" y="0"/>
                  </a:lnTo>
                  <a:lnTo>
                    <a:pt x="0" y="14452"/>
                  </a:lnTo>
                  <a:lnTo>
                    <a:pt x="50545" y="14452"/>
                  </a:lnTo>
                  <a:lnTo>
                    <a:pt x="50545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2306370" y="6139065"/>
              <a:ext cx="120650" cy="97155"/>
            </a:xfrm>
            <a:custGeom>
              <a:avLst/>
              <a:gdLst/>
              <a:ahLst/>
              <a:cxnLst/>
              <a:rect l="l" t="t" r="r" b="b"/>
              <a:pathLst>
                <a:path w="120650" h="97154">
                  <a:moveTo>
                    <a:pt x="50787" y="96710"/>
                  </a:moveTo>
                  <a:lnTo>
                    <a:pt x="228" y="96710"/>
                  </a:lnTo>
                  <a:lnTo>
                    <a:pt x="228" y="82257"/>
                  </a:lnTo>
                  <a:lnTo>
                    <a:pt x="50787" y="82257"/>
                  </a:lnTo>
                  <a:lnTo>
                    <a:pt x="50787" y="96710"/>
                  </a:lnTo>
                  <a:close/>
                </a:path>
                <a:path w="120650" h="97154">
                  <a:moveTo>
                    <a:pt x="120421" y="19329"/>
                  </a:moveTo>
                  <a:lnTo>
                    <a:pt x="118897" y="26861"/>
                  </a:lnTo>
                  <a:lnTo>
                    <a:pt x="114744" y="33018"/>
                  </a:lnTo>
                  <a:lnTo>
                    <a:pt x="108591" y="37172"/>
                  </a:lnTo>
                  <a:lnTo>
                    <a:pt x="101066" y="38696"/>
                  </a:lnTo>
                  <a:lnTo>
                    <a:pt x="93527" y="37172"/>
                  </a:lnTo>
                  <a:lnTo>
                    <a:pt x="87380" y="33018"/>
                  </a:lnTo>
                  <a:lnTo>
                    <a:pt x="83241" y="26861"/>
                  </a:lnTo>
                  <a:lnTo>
                    <a:pt x="81724" y="19329"/>
                  </a:lnTo>
                  <a:lnTo>
                    <a:pt x="83241" y="11803"/>
                  </a:lnTo>
                  <a:lnTo>
                    <a:pt x="87380" y="5659"/>
                  </a:lnTo>
                  <a:lnTo>
                    <a:pt x="93527" y="1518"/>
                  </a:lnTo>
                  <a:lnTo>
                    <a:pt x="101066" y="0"/>
                  </a:lnTo>
                  <a:lnTo>
                    <a:pt x="108591" y="1518"/>
                  </a:lnTo>
                  <a:lnTo>
                    <a:pt x="114744" y="5659"/>
                  </a:lnTo>
                  <a:lnTo>
                    <a:pt x="118897" y="11803"/>
                  </a:lnTo>
                  <a:lnTo>
                    <a:pt x="120421" y="19329"/>
                  </a:lnTo>
                  <a:close/>
                </a:path>
                <a:path w="120650" h="97154">
                  <a:moveTo>
                    <a:pt x="38696" y="19329"/>
                  </a:moveTo>
                  <a:lnTo>
                    <a:pt x="37180" y="26861"/>
                  </a:lnTo>
                  <a:lnTo>
                    <a:pt x="33040" y="33018"/>
                  </a:lnTo>
                  <a:lnTo>
                    <a:pt x="26893" y="37172"/>
                  </a:lnTo>
                  <a:lnTo>
                    <a:pt x="19354" y="38696"/>
                  </a:lnTo>
                  <a:lnTo>
                    <a:pt x="11830" y="37172"/>
                  </a:lnTo>
                  <a:lnTo>
                    <a:pt x="5676" y="33018"/>
                  </a:lnTo>
                  <a:lnTo>
                    <a:pt x="1524" y="26861"/>
                  </a:lnTo>
                  <a:lnTo>
                    <a:pt x="0" y="19329"/>
                  </a:lnTo>
                  <a:lnTo>
                    <a:pt x="1524" y="11803"/>
                  </a:lnTo>
                  <a:lnTo>
                    <a:pt x="5676" y="5659"/>
                  </a:lnTo>
                  <a:lnTo>
                    <a:pt x="11830" y="1518"/>
                  </a:lnTo>
                  <a:lnTo>
                    <a:pt x="19354" y="0"/>
                  </a:lnTo>
                  <a:lnTo>
                    <a:pt x="26893" y="1518"/>
                  </a:lnTo>
                  <a:lnTo>
                    <a:pt x="33040" y="5659"/>
                  </a:lnTo>
                  <a:lnTo>
                    <a:pt x="37180" y="11803"/>
                  </a:lnTo>
                  <a:lnTo>
                    <a:pt x="38696" y="1932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2308047" y="6075451"/>
              <a:ext cx="36195" cy="18415"/>
            </a:xfrm>
            <a:custGeom>
              <a:avLst/>
              <a:gdLst/>
              <a:ahLst/>
              <a:cxnLst/>
              <a:rect l="l" t="t" r="r" b="b"/>
              <a:pathLst>
                <a:path w="36194" h="18414">
                  <a:moveTo>
                    <a:pt x="35991" y="0"/>
                  </a:moveTo>
                  <a:lnTo>
                    <a:pt x="0" y="0"/>
                  </a:lnTo>
                  <a:lnTo>
                    <a:pt x="0" y="17995"/>
                  </a:lnTo>
                  <a:lnTo>
                    <a:pt x="35991" y="17995"/>
                  </a:lnTo>
                  <a:lnTo>
                    <a:pt x="3599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2308047" y="6075451"/>
              <a:ext cx="36195" cy="18415"/>
            </a:xfrm>
            <a:custGeom>
              <a:avLst/>
              <a:gdLst/>
              <a:ahLst/>
              <a:cxnLst/>
              <a:rect l="l" t="t" r="r" b="b"/>
              <a:pathLst>
                <a:path w="36194" h="18414">
                  <a:moveTo>
                    <a:pt x="0" y="17995"/>
                  </a:moveTo>
                  <a:lnTo>
                    <a:pt x="35991" y="17995"/>
                  </a:lnTo>
                  <a:lnTo>
                    <a:pt x="35991" y="0"/>
                  </a:lnTo>
                  <a:lnTo>
                    <a:pt x="0" y="0"/>
                  </a:lnTo>
                  <a:lnTo>
                    <a:pt x="0" y="179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2153665" y="6049771"/>
              <a:ext cx="111760" cy="78740"/>
            </a:xfrm>
            <a:custGeom>
              <a:avLst/>
              <a:gdLst/>
              <a:ahLst/>
              <a:cxnLst/>
              <a:rect l="l" t="t" r="r" b="b"/>
              <a:pathLst>
                <a:path w="111760" h="78739">
                  <a:moveTo>
                    <a:pt x="111594" y="0"/>
                  </a:moveTo>
                  <a:lnTo>
                    <a:pt x="0" y="0"/>
                  </a:lnTo>
                  <a:lnTo>
                    <a:pt x="0" y="78384"/>
                  </a:lnTo>
                  <a:lnTo>
                    <a:pt x="111594" y="78384"/>
                  </a:lnTo>
                  <a:lnTo>
                    <a:pt x="11159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2153678" y="6049771"/>
              <a:ext cx="111760" cy="78740"/>
            </a:xfrm>
            <a:custGeom>
              <a:avLst/>
              <a:gdLst/>
              <a:ahLst/>
              <a:cxnLst/>
              <a:rect l="l" t="t" r="r" b="b"/>
              <a:pathLst>
                <a:path w="111760" h="78739">
                  <a:moveTo>
                    <a:pt x="111582" y="78384"/>
                  </a:moveTo>
                  <a:lnTo>
                    <a:pt x="0" y="78384"/>
                  </a:lnTo>
                  <a:lnTo>
                    <a:pt x="0" y="0"/>
                  </a:lnTo>
                  <a:lnTo>
                    <a:pt x="111582" y="0"/>
                  </a:lnTo>
                  <a:lnTo>
                    <a:pt x="111582" y="783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2159723" y="6067158"/>
              <a:ext cx="99695" cy="43180"/>
            </a:xfrm>
            <a:custGeom>
              <a:avLst/>
              <a:gdLst/>
              <a:ahLst/>
              <a:cxnLst/>
              <a:rect l="l" t="t" r="r" b="b"/>
              <a:pathLst>
                <a:path w="99694" h="43179">
                  <a:moveTo>
                    <a:pt x="99542" y="0"/>
                  </a:moveTo>
                  <a:lnTo>
                    <a:pt x="0" y="0"/>
                  </a:lnTo>
                  <a:lnTo>
                    <a:pt x="0" y="42633"/>
                  </a:lnTo>
                  <a:lnTo>
                    <a:pt x="99542" y="42633"/>
                  </a:lnTo>
                  <a:lnTo>
                    <a:pt x="9954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2159723" y="6067158"/>
              <a:ext cx="99695" cy="43180"/>
            </a:xfrm>
            <a:custGeom>
              <a:avLst/>
              <a:gdLst/>
              <a:ahLst/>
              <a:cxnLst/>
              <a:rect l="l" t="t" r="r" b="b"/>
              <a:pathLst>
                <a:path w="99694" h="43179">
                  <a:moveTo>
                    <a:pt x="0" y="42633"/>
                  </a:moveTo>
                  <a:lnTo>
                    <a:pt x="99542" y="42633"/>
                  </a:lnTo>
                  <a:lnTo>
                    <a:pt x="99542" y="0"/>
                  </a:lnTo>
                  <a:lnTo>
                    <a:pt x="0" y="0"/>
                  </a:lnTo>
                  <a:lnTo>
                    <a:pt x="0" y="4263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2177541" y="611545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6642" y="0"/>
                  </a:moveTo>
                  <a:lnTo>
                    <a:pt x="0" y="0"/>
                  </a:lnTo>
                  <a:lnTo>
                    <a:pt x="0" y="6489"/>
                  </a:lnTo>
                  <a:lnTo>
                    <a:pt x="6642" y="6489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2177541" y="611545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0" y="6489"/>
                  </a:moveTo>
                  <a:lnTo>
                    <a:pt x="6642" y="6489"/>
                  </a:lnTo>
                  <a:lnTo>
                    <a:pt x="6642" y="0"/>
                  </a:lnTo>
                  <a:lnTo>
                    <a:pt x="0" y="0"/>
                  </a:lnTo>
                  <a:lnTo>
                    <a:pt x="0" y="648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2234818" y="611545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6616" y="0"/>
                  </a:moveTo>
                  <a:lnTo>
                    <a:pt x="0" y="0"/>
                  </a:lnTo>
                  <a:lnTo>
                    <a:pt x="0" y="6489"/>
                  </a:lnTo>
                  <a:lnTo>
                    <a:pt x="6616" y="6489"/>
                  </a:lnTo>
                  <a:lnTo>
                    <a:pt x="661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2234818" y="6115456"/>
              <a:ext cx="6985" cy="6985"/>
            </a:xfrm>
            <a:custGeom>
              <a:avLst/>
              <a:gdLst/>
              <a:ahLst/>
              <a:cxnLst/>
              <a:rect l="l" t="t" r="r" b="b"/>
              <a:pathLst>
                <a:path w="6985" h="6985">
                  <a:moveTo>
                    <a:pt x="0" y="6489"/>
                  </a:moveTo>
                  <a:lnTo>
                    <a:pt x="6616" y="6489"/>
                  </a:lnTo>
                  <a:lnTo>
                    <a:pt x="6616" y="0"/>
                  </a:lnTo>
                  <a:lnTo>
                    <a:pt x="0" y="0"/>
                  </a:lnTo>
                  <a:lnTo>
                    <a:pt x="0" y="648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2520251" y="6313995"/>
              <a:ext cx="40005" cy="18415"/>
            </a:xfrm>
            <a:custGeom>
              <a:avLst/>
              <a:gdLst/>
              <a:ahLst/>
              <a:cxnLst/>
              <a:rect l="l" t="t" r="r" b="b"/>
              <a:pathLst>
                <a:path w="40005" h="18414">
                  <a:moveTo>
                    <a:pt x="39382" y="0"/>
                  </a:moveTo>
                  <a:lnTo>
                    <a:pt x="0" y="0"/>
                  </a:lnTo>
                  <a:lnTo>
                    <a:pt x="0" y="18224"/>
                  </a:lnTo>
                  <a:lnTo>
                    <a:pt x="39382" y="18224"/>
                  </a:lnTo>
                  <a:lnTo>
                    <a:pt x="393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2520251" y="6313995"/>
              <a:ext cx="40005" cy="18415"/>
            </a:xfrm>
            <a:custGeom>
              <a:avLst/>
              <a:gdLst/>
              <a:ahLst/>
              <a:cxnLst/>
              <a:rect l="l" t="t" r="r" b="b"/>
              <a:pathLst>
                <a:path w="40005" h="18414">
                  <a:moveTo>
                    <a:pt x="0" y="0"/>
                  </a:moveTo>
                  <a:lnTo>
                    <a:pt x="39395" y="0"/>
                  </a:lnTo>
                  <a:lnTo>
                    <a:pt x="39395" y="18224"/>
                  </a:lnTo>
                  <a:lnTo>
                    <a:pt x="0" y="1822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62" name="object 562"/>
          <p:cNvGrpSpPr/>
          <p:nvPr/>
        </p:nvGrpSpPr>
        <p:grpSpPr>
          <a:xfrm>
            <a:off x="7796745" y="5898540"/>
            <a:ext cx="232410" cy="234950"/>
            <a:chOff x="2742145" y="5898540"/>
            <a:chExt cx="232410" cy="234950"/>
          </a:xfrm>
        </p:grpSpPr>
        <p:sp>
          <p:nvSpPr>
            <p:cNvPr id="563" name="object 563"/>
            <p:cNvSpPr/>
            <p:nvPr/>
          </p:nvSpPr>
          <p:spPr>
            <a:xfrm>
              <a:off x="2753550" y="6051600"/>
              <a:ext cx="209550" cy="12700"/>
            </a:xfrm>
            <a:custGeom>
              <a:avLst/>
              <a:gdLst/>
              <a:ahLst/>
              <a:cxnLst/>
              <a:rect l="l" t="t" r="r" b="b"/>
              <a:pathLst>
                <a:path w="209550" h="12700">
                  <a:moveTo>
                    <a:pt x="0" y="12611"/>
                  </a:moveTo>
                  <a:lnTo>
                    <a:pt x="209219" y="12611"/>
                  </a:lnTo>
                  <a:lnTo>
                    <a:pt x="209219" y="0"/>
                  </a:lnTo>
                  <a:lnTo>
                    <a:pt x="0" y="0"/>
                  </a:lnTo>
                  <a:lnTo>
                    <a:pt x="0" y="12611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4" name="object 56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42145" y="5898540"/>
              <a:ext cx="232041" cy="234607"/>
            </a:xfrm>
            <a:prstGeom prst="rect">
              <a:avLst/>
            </a:prstGeom>
          </p:spPr>
        </p:pic>
      </p:grpSp>
      <p:sp>
        <p:nvSpPr>
          <p:cNvPr id="565" name="object 565"/>
          <p:cNvSpPr/>
          <p:nvPr/>
        </p:nvSpPr>
        <p:spPr>
          <a:xfrm>
            <a:off x="11057407" y="5566397"/>
            <a:ext cx="0" cy="180340"/>
          </a:xfrm>
          <a:custGeom>
            <a:avLst/>
            <a:gdLst/>
            <a:ahLst/>
            <a:cxnLst/>
            <a:rect l="l" t="t" r="r" b="b"/>
            <a:pathLst>
              <a:path h="180339">
                <a:moveTo>
                  <a:pt x="0" y="0"/>
                </a:moveTo>
                <a:lnTo>
                  <a:pt x="0" y="179984"/>
                </a:lnTo>
              </a:path>
            </a:pathLst>
          </a:custGeom>
          <a:ln w="25196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10789158" y="5755944"/>
            <a:ext cx="0" cy="134620"/>
          </a:xfrm>
          <a:custGeom>
            <a:avLst/>
            <a:gdLst/>
            <a:ahLst/>
            <a:cxnLst/>
            <a:rect l="l" t="t" r="r" b="b"/>
            <a:pathLst>
              <a:path h="134620">
                <a:moveTo>
                  <a:pt x="0" y="0"/>
                </a:moveTo>
                <a:lnTo>
                  <a:pt x="0" y="134429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7" name="object 567"/>
          <p:cNvGrpSpPr/>
          <p:nvPr/>
        </p:nvGrpSpPr>
        <p:grpSpPr>
          <a:xfrm>
            <a:off x="8182865" y="5898540"/>
            <a:ext cx="163195" cy="381000"/>
            <a:chOff x="3128264" y="5898540"/>
            <a:chExt cx="163195" cy="381000"/>
          </a:xfrm>
        </p:grpSpPr>
        <p:sp>
          <p:nvSpPr>
            <p:cNvPr id="568" name="object 568"/>
            <p:cNvSpPr/>
            <p:nvPr/>
          </p:nvSpPr>
          <p:spPr>
            <a:xfrm>
              <a:off x="3130016" y="5900127"/>
              <a:ext cx="160020" cy="377825"/>
            </a:xfrm>
            <a:custGeom>
              <a:avLst/>
              <a:gdLst/>
              <a:ahLst/>
              <a:cxnLst/>
              <a:rect l="l" t="t" r="r" b="b"/>
              <a:pathLst>
                <a:path w="160020" h="377825">
                  <a:moveTo>
                    <a:pt x="159715" y="0"/>
                  </a:moveTo>
                  <a:lnTo>
                    <a:pt x="0" y="0"/>
                  </a:lnTo>
                  <a:lnTo>
                    <a:pt x="0" y="377786"/>
                  </a:lnTo>
                  <a:lnTo>
                    <a:pt x="159715" y="377786"/>
                  </a:lnTo>
                  <a:lnTo>
                    <a:pt x="1597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3130016" y="5900127"/>
              <a:ext cx="160020" cy="377825"/>
            </a:xfrm>
            <a:custGeom>
              <a:avLst/>
              <a:gdLst/>
              <a:ahLst/>
              <a:cxnLst/>
              <a:rect l="l" t="t" r="r" b="b"/>
              <a:pathLst>
                <a:path w="160020" h="377825">
                  <a:moveTo>
                    <a:pt x="159715" y="377786"/>
                  </a:moveTo>
                  <a:lnTo>
                    <a:pt x="0" y="377786"/>
                  </a:lnTo>
                  <a:lnTo>
                    <a:pt x="0" y="0"/>
                  </a:lnTo>
                  <a:lnTo>
                    <a:pt x="159715" y="0"/>
                  </a:lnTo>
                  <a:lnTo>
                    <a:pt x="159715" y="37778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3161487" y="6127216"/>
              <a:ext cx="15875" cy="16510"/>
            </a:xfrm>
            <a:custGeom>
              <a:avLst/>
              <a:gdLst/>
              <a:ahLst/>
              <a:cxnLst/>
              <a:rect l="l" t="t" r="r" b="b"/>
              <a:pathLst>
                <a:path w="15875" h="16510">
                  <a:moveTo>
                    <a:pt x="12141" y="0"/>
                  </a:moveTo>
                  <a:lnTo>
                    <a:pt x="3505" y="0"/>
                  </a:lnTo>
                  <a:lnTo>
                    <a:pt x="0" y="3505"/>
                  </a:lnTo>
                  <a:lnTo>
                    <a:pt x="0" y="12382"/>
                  </a:lnTo>
                  <a:lnTo>
                    <a:pt x="3505" y="15887"/>
                  </a:lnTo>
                  <a:lnTo>
                    <a:pt x="12141" y="15887"/>
                  </a:lnTo>
                  <a:lnTo>
                    <a:pt x="15646" y="12382"/>
                  </a:lnTo>
                  <a:lnTo>
                    <a:pt x="15646" y="8013"/>
                  </a:lnTo>
                  <a:lnTo>
                    <a:pt x="15646" y="3505"/>
                  </a:lnTo>
                  <a:lnTo>
                    <a:pt x="1214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3161487" y="6127216"/>
              <a:ext cx="15875" cy="16510"/>
            </a:xfrm>
            <a:custGeom>
              <a:avLst/>
              <a:gdLst/>
              <a:ahLst/>
              <a:cxnLst/>
              <a:rect l="l" t="t" r="r" b="b"/>
              <a:pathLst>
                <a:path w="15875" h="16510">
                  <a:moveTo>
                    <a:pt x="15646" y="8013"/>
                  </a:moveTo>
                  <a:lnTo>
                    <a:pt x="15646" y="3505"/>
                  </a:lnTo>
                  <a:lnTo>
                    <a:pt x="12141" y="0"/>
                  </a:lnTo>
                  <a:lnTo>
                    <a:pt x="7874" y="0"/>
                  </a:lnTo>
                  <a:lnTo>
                    <a:pt x="3505" y="0"/>
                  </a:lnTo>
                  <a:lnTo>
                    <a:pt x="0" y="3505"/>
                  </a:lnTo>
                  <a:lnTo>
                    <a:pt x="0" y="8013"/>
                  </a:lnTo>
                  <a:lnTo>
                    <a:pt x="0" y="12382"/>
                  </a:lnTo>
                  <a:lnTo>
                    <a:pt x="3505" y="15887"/>
                  </a:lnTo>
                  <a:lnTo>
                    <a:pt x="7874" y="15887"/>
                  </a:lnTo>
                  <a:lnTo>
                    <a:pt x="12141" y="15887"/>
                  </a:lnTo>
                  <a:lnTo>
                    <a:pt x="15646" y="12382"/>
                  </a:lnTo>
                  <a:lnTo>
                    <a:pt x="15646" y="801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3138716" y="6029363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8508" y="0"/>
                  </a:moveTo>
                  <a:lnTo>
                    <a:pt x="0" y="0"/>
                  </a:lnTo>
                  <a:lnTo>
                    <a:pt x="0" y="8509"/>
                  </a:lnTo>
                  <a:lnTo>
                    <a:pt x="8508" y="8509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3138716" y="6029363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0" y="0"/>
                  </a:moveTo>
                  <a:lnTo>
                    <a:pt x="8508" y="0"/>
                  </a:lnTo>
                  <a:lnTo>
                    <a:pt x="8508" y="8509"/>
                  </a:lnTo>
                  <a:lnTo>
                    <a:pt x="0" y="850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3138716" y="604269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8508" y="0"/>
                  </a:moveTo>
                  <a:lnTo>
                    <a:pt x="0" y="0"/>
                  </a:lnTo>
                  <a:lnTo>
                    <a:pt x="0" y="8496"/>
                  </a:lnTo>
                  <a:lnTo>
                    <a:pt x="8508" y="8496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3138716" y="604269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0" y="0"/>
                  </a:moveTo>
                  <a:lnTo>
                    <a:pt x="8508" y="0"/>
                  </a:lnTo>
                  <a:lnTo>
                    <a:pt x="8508" y="8496"/>
                  </a:lnTo>
                  <a:lnTo>
                    <a:pt x="0" y="849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3138716" y="6056020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8508" y="0"/>
                  </a:moveTo>
                  <a:lnTo>
                    <a:pt x="0" y="0"/>
                  </a:lnTo>
                  <a:lnTo>
                    <a:pt x="0" y="8509"/>
                  </a:lnTo>
                  <a:lnTo>
                    <a:pt x="8508" y="8509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3138716" y="6056020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0" y="0"/>
                  </a:moveTo>
                  <a:lnTo>
                    <a:pt x="8508" y="0"/>
                  </a:lnTo>
                  <a:lnTo>
                    <a:pt x="8508" y="8509"/>
                  </a:lnTo>
                  <a:lnTo>
                    <a:pt x="0" y="850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3135960" y="6184391"/>
              <a:ext cx="72390" cy="26034"/>
            </a:xfrm>
            <a:custGeom>
              <a:avLst/>
              <a:gdLst/>
              <a:ahLst/>
              <a:cxnLst/>
              <a:rect l="l" t="t" r="r" b="b"/>
              <a:pathLst>
                <a:path w="72389" h="26035">
                  <a:moveTo>
                    <a:pt x="72199" y="0"/>
                  </a:moveTo>
                  <a:lnTo>
                    <a:pt x="0" y="0"/>
                  </a:lnTo>
                  <a:lnTo>
                    <a:pt x="0" y="25920"/>
                  </a:lnTo>
                  <a:lnTo>
                    <a:pt x="72199" y="25920"/>
                  </a:lnTo>
                  <a:lnTo>
                    <a:pt x="72199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3135960" y="6184391"/>
              <a:ext cx="72390" cy="26034"/>
            </a:xfrm>
            <a:custGeom>
              <a:avLst/>
              <a:gdLst/>
              <a:ahLst/>
              <a:cxnLst/>
              <a:rect l="l" t="t" r="r" b="b"/>
              <a:pathLst>
                <a:path w="72389" h="26035">
                  <a:moveTo>
                    <a:pt x="72199" y="25920"/>
                  </a:moveTo>
                  <a:lnTo>
                    <a:pt x="0" y="25920"/>
                  </a:lnTo>
                  <a:lnTo>
                    <a:pt x="0" y="0"/>
                  </a:lnTo>
                  <a:lnTo>
                    <a:pt x="72199" y="0"/>
                  </a:lnTo>
                </a:path>
                <a:path w="72389" h="26035">
                  <a:moveTo>
                    <a:pt x="72199" y="25285"/>
                  </a:moveTo>
                  <a:lnTo>
                    <a:pt x="72199" y="25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3289731" y="5934392"/>
              <a:ext cx="0" cy="336550"/>
            </a:xfrm>
            <a:custGeom>
              <a:avLst/>
              <a:gdLst/>
              <a:ahLst/>
              <a:cxnLst/>
              <a:rect l="l" t="t" r="r" b="b"/>
              <a:pathLst>
                <a:path h="336550">
                  <a:moveTo>
                    <a:pt x="0" y="0"/>
                  </a:moveTo>
                  <a:lnTo>
                    <a:pt x="0" y="33634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3289731" y="5934392"/>
              <a:ext cx="0" cy="336550"/>
            </a:xfrm>
            <a:custGeom>
              <a:avLst/>
              <a:gdLst/>
              <a:ahLst/>
              <a:cxnLst/>
              <a:rect l="l" t="t" r="r" b="b"/>
              <a:pathLst>
                <a:path h="336550">
                  <a:moveTo>
                    <a:pt x="0" y="33634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3136265" y="5974181"/>
              <a:ext cx="147955" cy="7620"/>
            </a:xfrm>
            <a:custGeom>
              <a:avLst/>
              <a:gdLst/>
              <a:ahLst/>
              <a:cxnLst/>
              <a:rect l="l" t="t" r="r" b="b"/>
              <a:pathLst>
                <a:path w="147954" h="7620">
                  <a:moveTo>
                    <a:pt x="147777" y="0"/>
                  </a:moveTo>
                  <a:lnTo>
                    <a:pt x="0" y="0"/>
                  </a:lnTo>
                  <a:lnTo>
                    <a:pt x="0" y="7404"/>
                  </a:lnTo>
                  <a:lnTo>
                    <a:pt x="147777" y="7404"/>
                  </a:lnTo>
                  <a:lnTo>
                    <a:pt x="14777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3136265" y="5974181"/>
              <a:ext cx="147955" cy="7620"/>
            </a:xfrm>
            <a:custGeom>
              <a:avLst/>
              <a:gdLst/>
              <a:ahLst/>
              <a:cxnLst/>
              <a:rect l="l" t="t" r="r" b="b"/>
              <a:pathLst>
                <a:path w="147954" h="7620">
                  <a:moveTo>
                    <a:pt x="147777" y="7404"/>
                  </a:moveTo>
                  <a:lnTo>
                    <a:pt x="0" y="7404"/>
                  </a:lnTo>
                  <a:lnTo>
                    <a:pt x="0" y="0"/>
                  </a:lnTo>
                  <a:lnTo>
                    <a:pt x="147777" y="0"/>
                  </a:lnTo>
                  <a:lnTo>
                    <a:pt x="147777" y="740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3212299" y="597418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740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3212299" y="597418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40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3130943" y="5981585"/>
              <a:ext cx="160655" cy="0"/>
            </a:xfrm>
            <a:custGeom>
              <a:avLst/>
              <a:gdLst/>
              <a:ahLst/>
              <a:cxnLst/>
              <a:rect l="l" t="t" r="r" b="b"/>
              <a:pathLst>
                <a:path w="160654">
                  <a:moveTo>
                    <a:pt x="16038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3130943" y="5981585"/>
              <a:ext cx="160655" cy="0"/>
            </a:xfrm>
            <a:custGeom>
              <a:avLst/>
              <a:gdLst/>
              <a:ahLst/>
              <a:cxnLst/>
              <a:rect l="l" t="t" r="r" b="b"/>
              <a:pathLst>
                <a:path w="160654">
                  <a:moveTo>
                    <a:pt x="16038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3135579" y="6223038"/>
              <a:ext cx="147955" cy="7620"/>
            </a:xfrm>
            <a:custGeom>
              <a:avLst/>
              <a:gdLst/>
              <a:ahLst/>
              <a:cxnLst/>
              <a:rect l="l" t="t" r="r" b="b"/>
              <a:pathLst>
                <a:path w="147954" h="7620">
                  <a:moveTo>
                    <a:pt x="147764" y="0"/>
                  </a:moveTo>
                  <a:lnTo>
                    <a:pt x="0" y="0"/>
                  </a:lnTo>
                  <a:lnTo>
                    <a:pt x="0" y="7391"/>
                  </a:lnTo>
                  <a:lnTo>
                    <a:pt x="147764" y="7391"/>
                  </a:lnTo>
                  <a:lnTo>
                    <a:pt x="14776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3135579" y="6223038"/>
              <a:ext cx="147955" cy="7620"/>
            </a:xfrm>
            <a:custGeom>
              <a:avLst/>
              <a:gdLst/>
              <a:ahLst/>
              <a:cxnLst/>
              <a:rect l="l" t="t" r="r" b="b"/>
              <a:pathLst>
                <a:path w="147954" h="7620">
                  <a:moveTo>
                    <a:pt x="0" y="0"/>
                  </a:moveTo>
                  <a:lnTo>
                    <a:pt x="147764" y="0"/>
                  </a:lnTo>
                  <a:lnTo>
                    <a:pt x="147764" y="7391"/>
                  </a:lnTo>
                  <a:lnTo>
                    <a:pt x="0" y="739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3207296" y="622303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739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3207296" y="622303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739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3128264" y="6223038"/>
              <a:ext cx="160655" cy="0"/>
            </a:xfrm>
            <a:custGeom>
              <a:avLst/>
              <a:gdLst/>
              <a:ahLst/>
              <a:cxnLst/>
              <a:rect l="l" t="t" r="r" b="b"/>
              <a:pathLst>
                <a:path w="160654">
                  <a:moveTo>
                    <a:pt x="16040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3128264" y="6223038"/>
              <a:ext cx="160655" cy="0"/>
            </a:xfrm>
            <a:custGeom>
              <a:avLst/>
              <a:gdLst/>
              <a:ahLst/>
              <a:cxnLst/>
              <a:rect l="l" t="t" r="r" b="b"/>
              <a:pathLst>
                <a:path w="160654">
                  <a:moveTo>
                    <a:pt x="0" y="0"/>
                  </a:moveTo>
                  <a:lnTo>
                    <a:pt x="16040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3264128" y="590790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341" y="0"/>
                  </a:moveTo>
                  <a:lnTo>
                    <a:pt x="4483" y="0"/>
                  </a:lnTo>
                  <a:lnTo>
                    <a:pt x="0" y="4483"/>
                  </a:lnTo>
                  <a:lnTo>
                    <a:pt x="0" y="15227"/>
                  </a:lnTo>
                  <a:lnTo>
                    <a:pt x="4483" y="19812"/>
                  </a:lnTo>
                  <a:lnTo>
                    <a:pt x="15341" y="19812"/>
                  </a:lnTo>
                  <a:lnTo>
                    <a:pt x="19824" y="15227"/>
                  </a:lnTo>
                  <a:lnTo>
                    <a:pt x="19824" y="9842"/>
                  </a:lnTo>
                  <a:lnTo>
                    <a:pt x="19824" y="4483"/>
                  </a:lnTo>
                  <a:lnTo>
                    <a:pt x="1534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3264128" y="590790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824" y="9842"/>
                  </a:moveTo>
                  <a:lnTo>
                    <a:pt x="19824" y="4483"/>
                  </a:lnTo>
                  <a:lnTo>
                    <a:pt x="15341" y="0"/>
                  </a:lnTo>
                  <a:lnTo>
                    <a:pt x="9867" y="0"/>
                  </a:lnTo>
                  <a:lnTo>
                    <a:pt x="4483" y="0"/>
                  </a:lnTo>
                  <a:lnTo>
                    <a:pt x="0" y="4483"/>
                  </a:lnTo>
                  <a:lnTo>
                    <a:pt x="0" y="9842"/>
                  </a:lnTo>
                  <a:lnTo>
                    <a:pt x="0" y="15227"/>
                  </a:lnTo>
                  <a:lnTo>
                    <a:pt x="4483" y="19812"/>
                  </a:lnTo>
                  <a:lnTo>
                    <a:pt x="9867" y="19812"/>
                  </a:lnTo>
                  <a:lnTo>
                    <a:pt x="15341" y="19812"/>
                  </a:lnTo>
                  <a:lnTo>
                    <a:pt x="19824" y="15227"/>
                  </a:lnTo>
                  <a:lnTo>
                    <a:pt x="19824" y="984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3161525" y="590790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5328" y="0"/>
                  </a:moveTo>
                  <a:lnTo>
                    <a:pt x="4368" y="0"/>
                  </a:lnTo>
                  <a:lnTo>
                    <a:pt x="0" y="4483"/>
                  </a:lnTo>
                  <a:lnTo>
                    <a:pt x="0" y="15227"/>
                  </a:lnTo>
                  <a:lnTo>
                    <a:pt x="4368" y="19812"/>
                  </a:lnTo>
                  <a:lnTo>
                    <a:pt x="15328" y="19812"/>
                  </a:lnTo>
                  <a:lnTo>
                    <a:pt x="19824" y="15227"/>
                  </a:lnTo>
                  <a:lnTo>
                    <a:pt x="19824" y="9842"/>
                  </a:lnTo>
                  <a:lnTo>
                    <a:pt x="19824" y="4483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3161525" y="590790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9824" y="9842"/>
                  </a:moveTo>
                  <a:lnTo>
                    <a:pt x="19824" y="4483"/>
                  </a:lnTo>
                  <a:lnTo>
                    <a:pt x="15328" y="0"/>
                  </a:lnTo>
                  <a:lnTo>
                    <a:pt x="9969" y="0"/>
                  </a:lnTo>
                  <a:lnTo>
                    <a:pt x="4368" y="0"/>
                  </a:lnTo>
                  <a:lnTo>
                    <a:pt x="0" y="4483"/>
                  </a:lnTo>
                  <a:lnTo>
                    <a:pt x="0" y="9842"/>
                  </a:lnTo>
                  <a:lnTo>
                    <a:pt x="0" y="15227"/>
                  </a:lnTo>
                  <a:lnTo>
                    <a:pt x="4368" y="19812"/>
                  </a:lnTo>
                  <a:lnTo>
                    <a:pt x="9969" y="19812"/>
                  </a:lnTo>
                  <a:lnTo>
                    <a:pt x="15328" y="19812"/>
                  </a:lnTo>
                  <a:lnTo>
                    <a:pt x="19824" y="15227"/>
                  </a:lnTo>
                  <a:lnTo>
                    <a:pt x="19824" y="984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3135820" y="5907951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5354" y="0"/>
                  </a:moveTo>
                  <a:lnTo>
                    <a:pt x="4444" y="0"/>
                  </a:lnTo>
                  <a:lnTo>
                    <a:pt x="0" y="4457"/>
                  </a:lnTo>
                  <a:lnTo>
                    <a:pt x="0" y="15151"/>
                  </a:lnTo>
                  <a:lnTo>
                    <a:pt x="4444" y="19710"/>
                  </a:lnTo>
                  <a:lnTo>
                    <a:pt x="15354" y="19710"/>
                  </a:lnTo>
                  <a:lnTo>
                    <a:pt x="19799" y="15151"/>
                  </a:lnTo>
                  <a:lnTo>
                    <a:pt x="19799" y="9791"/>
                  </a:lnTo>
                  <a:lnTo>
                    <a:pt x="19799" y="4457"/>
                  </a:lnTo>
                  <a:lnTo>
                    <a:pt x="1535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3135820" y="5907951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9799" y="9791"/>
                  </a:moveTo>
                  <a:lnTo>
                    <a:pt x="19799" y="4457"/>
                  </a:lnTo>
                  <a:lnTo>
                    <a:pt x="15354" y="0"/>
                  </a:lnTo>
                  <a:lnTo>
                    <a:pt x="9779" y="0"/>
                  </a:lnTo>
                  <a:lnTo>
                    <a:pt x="4444" y="0"/>
                  </a:lnTo>
                  <a:lnTo>
                    <a:pt x="0" y="4457"/>
                  </a:lnTo>
                  <a:lnTo>
                    <a:pt x="0" y="9791"/>
                  </a:lnTo>
                  <a:lnTo>
                    <a:pt x="0" y="15151"/>
                  </a:lnTo>
                  <a:lnTo>
                    <a:pt x="4444" y="19710"/>
                  </a:lnTo>
                  <a:lnTo>
                    <a:pt x="9779" y="19710"/>
                  </a:lnTo>
                  <a:lnTo>
                    <a:pt x="15354" y="19710"/>
                  </a:lnTo>
                  <a:lnTo>
                    <a:pt x="19799" y="15151"/>
                  </a:lnTo>
                  <a:lnTo>
                    <a:pt x="19799" y="979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3238550" y="5907836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303" y="0"/>
                  </a:moveTo>
                  <a:lnTo>
                    <a:pt x="4267" y="0"/>
                  </a:lnTo>
                  <a:lnTo>
                    <a:pt x="0" y="4495"/>
                  </a:lnTo>
                  <a:lnTo>
                    <a:pt x="0" y="15316"/>
                  </a:lnTo>
                  <a:lnTo>
                    <a:pt x="4267" y="19926"/>
                  </a:lnTo>
                  <a:lnTo>
                    <a:pt x="15303" y="19926"/>
                  </a:lnTo>
                  <a:lnTo>
                    <a:pt x="19812" y="15316"/>
                  </a:lnTo>
                  <a:lnTo>
                    <a:pt x="19812" y="9905"/>
                  </a:lnTo>
                  <a:lnTo>
                    <a:pt x="19812" y="4495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3238550" y="5907836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812" y="9905"/>
                  </a:moveTo>
                  <a:lnTo>
                    <a:pt x="19812" y="4495"/>
                  </a:lnTo>
                  <a:lnTo>
                    <a:pt x="15303" y="0"/>
                  </a:lnTo>
                  <a:lnTo>
                    <a:pt x="9906" y="0"/>
                  </a:lnTo>
                  <a:lnTo>
                    <a:pt x="4267" y="0"/>
                  </a:lnTo>
                  <a:lnTo>
                    <a:pt x="0" y="4495"/>
                  </a:lnTo>
                  <a:lnTo>
                    <a:pt x="0" y="9905"/>
                  </a:lnTo>
                  <a:lnTo>
                    <a:pt x="0" y="15316"/>
                  </a:lnTo>
                  <a:lnTo>
                    <a:pt x="4267" y="19926"/>
                  </a:lnTo>
                  <a:lnTo>
                    <a:pt x="9906" y="19926"/>
                  </a:lnTo>
                  <a:lnTo>
                    <a:pt x="15303" y="19926"/>
                  </a:lnTo>
                  <a:lnTo>
                    <a:pt x="19812" y="15316"/>
                  </a:lnTo>
                  <a:lnTo>
                    <a:pt x="19812" y="9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3212706" y="590790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5557" y="0"/>
                  </a:moveTo>
                  <a:lnTo>
                    <a:pt x="4483" y="0"/>
                  </a:lnTo>
                  <a:lnTo>
                    <a:pt x="0" y="4483"/>
                  </a:lnTo>
                  <a:lnTo>
                    <a:pt x="0" y="15227"/>
                  </a:lnTo>
                  <a:lnTo>
                    <a:pt x="4483" y="19812"/>
                  </a:lnTo>
                  <a:lnTo>
                    <a:pt x="15557" y="19812"/>
                  </a:lnTo>
                  <a:lnTo>
                    <a:pt x="19812" y="15227"/>
                  </a:lnTo>
                  <a:lnTo>
                    <a:pt x="19812" y="9842"/>
                  </a:lnTo>
                  <a:lnTo>
                    <a:pt x="19812" y="4483"/>
                  </a:lnTo>
                  <a:lnTo>
                    <a:pt x="1555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3212706" y="590790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9812" y="9842"/>
                  </a:moveTo>
                  <a:lnTo>
                    <a:pt x="19812" y="4483"/>
                  </a:lnTo>
                  <a:lnTo>
                    <a:pt x="15557" y="0"/>
                  </a:lnTo>
                  <a:lnTo>
                    <a:pt x="9969" y="0"/>
                  </a:lnTo>
                  <a:lnTo>
                    <a:pt x="4483" y="0"/>
                  </a:lnTo>
                  <a:lnTo>
                    <a:pt x="0" y="4483"/>
                  </a:lnTo>
                  <a:lnTo>
                    <a:pt x="0" y="9842"/>
                  </a:lnTo>
                  <a:lnTo>
                    <a:pt x="0" y="15227"/>
                  </a:lnTo>
                  <a:lnTo>
                    <a:pt x="4483" y="19812"/>
                  </a:lnTo>
                  <a:lnTo>
                    <a:pt x="9969" y="19812"/>
                  </a:lnTo>
                  <a:lnTo>
                    <a:pt x="15557" y="19812"/>
                  </a:lnTo>
                  <a:lnTo>
                    <a:pt x="19812" y="15227"/>
                  </a:lnTo>
                  <a:lnTo>
                    <a:pt x="19812" y="984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3187115" y="5907836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5316" y="0"/>
                  </a:moveTo>
                  <a:lnTo>
                    <a:pt x="4508" y="0"/>
                  </a:lnTo>
                  <a:lnTo>
                    <a:pt x="0" y="4495"/>
                  </a:lnTo>
                  <a:lnTo>
                    <a:pt x="0" y="15316"/>
                  </a:lnTo>
                  <a:lnTo>
                    <a:pt x="4508" y="19926"/>
                  </a:lnTo>
                  <a:lnTo>
                    <a:pt x="15316" y="19926"/>
                  </a:lnTo>
                  <a:lnTo>
                    <a:pt x="19812" y="15316"/>
                  </a:lnTo>
                  <a:lnTo>
                    <a:pt x="19812" y="9905"/>
                  </a:lnTo>
                  <a:lnTo>
                    <a:pt x="19812" y="4495"/>
                  </a:lnTo>
                  <a:lnTo>
                    <a:pt x="1531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3187115" y="5907836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9812" y="9905"/>
                  </a:moveTo>
                  <a:lnTo>
                    <a:pt x="19812" y="4495"/>
                  </a:lnTo>
                  <a:lnTo>
                    <a:pt x="15316" y="0"/>
                  </a:lnTo>
                  <a:lnTo>
                    <a:pt x="9906" y="0"/>
                  </a:lnTo>
                  <a:lnTo>
                    <a:pt x="4508" y="0"/>
                  </a:lnTo>
                  <a:lnTo>
                    <a:pt x="0" y="4495"/>
                  </a:lnTo>
                  <a:lnTo>
                    <a:pt x="0" y="9905"/>
                  </a:lnTo>
                  <a:lnTo>
                    <a:pt x="0" y="15316"/>
                  </a:lnTo>
                  <a:lnTo>
                    <a:pt x="4508" y="19926"/>
                  </a:lnTo>
                  <a:lnTo>
                    <a:pt x="9906" y="19926"/>
                  </a:lnTo>
                  <a:lnTo>
                    <a:pt x="15316" y="19926"/>
                  </a:lnTo>
                  <a:lnTo>
                    <a:pt x="19812" y="15316"/>
                  </a:lnTo>
                  <a:lnTo>
                    <a:pt x="19812" y="990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3264128" y="6235712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341" y="0"/>
                  </a:moveTo>
                  <a:lnTo>
                    <a:pt x="4483" y="0"/>
                  </a:lnTo>
                  <a:lnTo>
                    <a:pt x="0" y="4483"/>
                  </a:lnTo>
                  <a:lnTo>
                    <a:pt x="0" y="15214"/>
                  </a:lnTo>
                  <a:lnTo>
                    <a:pt x="4483" y="19812"/>
                  </a:lnTo>
                  <a:lnTo>
                    <a:pt x="15341" y="19812"/>
                  </a:lnTo>
                  <a:lnTo>
                    <a:pt x="19824" y="15214"/>
                  </a:lnTo>
                  <a:lnTo>
                    <a:pt x="19824" y="9855"/>
                  </a:lnTo>
                  <a:lnTo>
                    <a:pt x="19824" y="4483"/>
                  </a:lnTo>
                  <a:lnTo>
                    <a:pt x="1534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3264128" y="6235712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824" y="9855"/>
                  </a:moveTo>
                  <a:lnTo>
                    <a:pt x="19824" y="4483"/>
                  </a:lnTo>
                  <a:lnTo>
                    <a:pt x="15341" y="0"/>
                  </a:lnTo>
                  <a:lnTo>
                    <a:pt x="9867" y="0"/>
                  </a:lnTo>
                  <a:lnTo>
                    <a:pt x="4483" y="0"/>
                  </a:lnTo>
                  <a:lnTo>
                    <a:pt x="0" y="4483"/>
                  </a:lnTo>
                  <a:lnTo>
                    <a:pt x="0" y="9855"/>
                  </a:lnTo>
                  <a:lnTo>
                    <a:pt x="0" y="15214"/>
                  </a:lnTo>
                  <a:lnTo>
                    <a:pt x="4483" y="19812"/>
                  </a:lnTo>
                  <a:lnTo>
                    <a:pt x="9867" y="19812"/>
                  </a:lnTo>
                  <a:lnTo>
                    <a:pt x="15341" y="19812"/>
                  </a:lnTo>
                  <a:lnTo>
                    <a:pt x="19824" y="15214"/>
                  </a:lnTo>
                  <a:lnTo>
                    <a:pt x="19824" y="985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3161525" y="6235712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5328" y="0"/>
                  </a:moveTo>
                  <a:lnTo>
                    <a:pt x="4368" y="0"/>
                  </a:lnTo>
                  <a:lnTo>
                    <a:pt x="0" y="4483"/>
                  </a:lnTo>
                  <a:lnTo>
                    <a:pt x="0" y="15240"/>
                  </a:lnTo>
                  <a:lnTo>
                    <a:pt x="4368" y="19812"/>
                  </a:lnTo>
                  <a:lnTo>
                    <a:pt x="15328" y="19812"/>
                  </a:lnTo>
                  <a:lnTo>
                    <a:pt x="19824" y="15240"/>
                  </a:lnTo>
                  <a:lnTo>
                    <a:pt x="19824" y="9855"/>
                  </a:lnTo>
                  <a:lnTo>
                    <a:pt x="19824" y="4483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3161525" y="6235712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9824" y="9855"/>
                  </a:moveTo>
                  <a:lnTo>
                    <a:pt x="19824" y="4483"/>
                  </a:lnTo>
                  <a:lnTo>
                    <a:pt x="15328" y="0"/>
                  </a:lnTo>
                  <a:lnTo>
                    <a:pt x="9969" y="0"/>
                  </a:lnTo>
                  <a:lnTo>
                    <a:pt x="4368" y="0"/>
                  </a:lnTo>
                  <a:lnTo>
                    <a:pt x="0" y="4483"/>
                  </a:lnTo>
                  <a:lnTo>
                    <a:pt x="0" y="9855"/>
                  </a:lnTo>
                  <a:lnTo>
                    <a:pt x="0" y="15240"/>
                  </a:lnTo>
                  <a:lnTo>
                    <a:pt x="4368" y="19812"/>
                  </a:lnTo>
                  <a:lnTo>
                    <a:pt x="9969" y="19812"/>
                  </a:lnTo>
                  <a:lnTo>
                    <a:pt x="15328" y="19812"/>
                  </a:lnTo>
                  <a:lnTo>
                    <a:pt x="19824" y="15240"/>
                  </a:lnTo>
                  <a:lnTo>
                    <a:pt x="19824" y="985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3135820" y="6235776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5354" y="0"/>
                  </a:moveTo>
                  <a:lnTo>
                    <a:pt x="4444" y="0"/>
                  </a:lnTo>
                  <a:lnTo>
                    <a:pt x="0" y="4432"/>
                  </a:lnTo>
                  <a:lnTo>
                    <a:pt x="0" y="15138"/>
                  </a:lnTo>
                  <a:lnTo>
                    <a:pt x="4444" y="19697"/>
                  </a:lnTo>
                  <a:lnTo>
                    <a:pt x="15354" y="19697"/>
                  </a:lnTo>
                  <a:lnTo>
                    <a:pt x="19799" y="15138"/>
                  </a:lnTo>
                  <a:lnTo>
                    <a:pt x="19799" y="9791"/>
                  </a:lnTo>
                  <a:lnTo>
                    <a:pt x="19799" y="4432"/>
                  </a:lnTo>
                  <a:lnTo>
                    <a:pt x="1535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3135820" y="6235776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9799" y="9791"/>
                  </a:moveTo>
                  <a:lnTo>
                    <a:pt x="19799" y="4432"/>
                  </a:lnTo>
                  <a:lnTo>
                    <a:pt x="15354" y="0"/>
                  </a:lnTo>
                  <a:lnTo>
                    <a:pt x="9779" y="0"/>
                  </a:lnTo>
                  <a:lnTo>
                    <a:pt x="4444" y="0"/>
                  </a:lnTo>
                  <a:lnTo>
                    <a:pt x="0" y="4432"/>
                  </a:lnTo>
                  <a:lnTo>
                    <a:pt x="0" y="9791"/>
                  </a:lnTo>
                  <a:lnTo>
                    <a:pt x="0" y="15138"/>
                  </a:lnTo>
                  <a:lnTo>
                    <a:pt x="4444" y="19697"/>
                  </a:lnTo>
                  <a:lnTo>
                    <a:pt x="9779" y="19697"/>
                  </a:lnTo>
                  <a:lnTo>
                    <a:pt x="15354" y="19697"/>
                  </a:lnTo>
                  <a:lnTo>
                    <a:pt x="19799" y="15138"/>
                  </a:lnTo>
                  <a:lnTo>
                    <a:pt x="19799" y="979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3238550" y="6235649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303" y="0"/>
                  </a:moveTo>
                  <a:lnTo>
                    <a:pt x="4267" y="0"/>
                  </a:lnTo>
                  <a:lnTo>
                    <a:pt x="0" y="4495"/>
                  </a:lnTo>
                  <a:lnTo>
                    <a:pt x="0" y="15316"/>
                  </a:lnTo>
                  <a:lnTo>
                    <a:pt x="4267" y="19938"/>
                  </a:lnTo>
                  <a:lnTo>
                    <a:pt x="15303" y="19938"/>
                  </a:lnTo>
                  <a:lnTo>
                    <a:pt x="19812" y="15316"/>
                  </a:lnTo>
                  <a:lnTo>
                    <a:pt x="19812" y="9918"/>
                  </a:lnTo>
                  <a:lnTo>
                    <a:pt x="19812" y="4495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3238550" y="6235649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812" y="9918"/>
                  </a:moveTo>
                  <a:lnTo>
                    <a:pt x="19812" y="4495"/>
                  </a:lnTo>
                  <a:lnTo>
                    <a:pt x="15303" y="0"/>
                  </a:lnTo>
                  <a:lnTo>
                    <a:pt x="9906" y="0"/>
                  </a:lnTo>
                  <a:lnTo>
                    <a:pt x="4267" y="0"/>
                  </a:lnTo>
                  <a:lnTo>
                    <a:pt x="0" y="4495"/>
                  </a:lnTo>
                  <a:lnTo>
                    <a:pt x="0" y="9918"/>
                  </a:lnTo>
                  <a:lnTo>
                    <a:pt x="0" y="15316"/>
                  </a:lnTo>
                  <a:lnTo>
                    <a:pt x="4267" y="19938"/>
                  </a:lnTo>
                  <a:lnTo>
                    <a:pt x="9906" y="19938"/>
                  </a:lnTo>
                  <a:lnTo>
                    <a:pt x="15303" y="19938"/>
                  </a:lnTo>
                  <a:lnTo>
                    <a:pt x="19812" y="15316"/>
                  </a:lnTo>
                  <a:lnTo>
                    <a:pt x="19812" y="9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3212706" y="6235712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5557" y="0"/>
                  </a:moveTo>
                  <a:lnTo>
                    <a:pt x="4483" y="0"/>
                  </a:lnTo>
                  <a:lnTo>
                    <a:pt x="0" y="4483"/>
                  </a:lnTo>
                  <a:lnTo>
                    <a:pt x="0" y="15214"/>
                  </a:lnTo>
                  <a:lnTo>
                    <a:pt x="4483" y="19812"/>
                  </a:lnTo>
                  <a:lnTo>
                    <a:pt x="15557" y="19812"/>
                  </a:lnTo>
                  <a:lnTo>
                    <a:pt x="19812" y="15214"/>
                  </a:lnTo>
                  <a:lnTo>
                    <a:pt x="19812" y="9855"/>
                  </a:lnTo>
                  <a:lnTo>
                    <a:pt x="19812" y="4483"/>
                  </a:lnTo>
                  <a:lnTo>
                    <a:pt x="1555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3212706" y="6235712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9812" y="9855"/>
                  </a:moveTo>
                  <a:lnTo>
                    <a:pt x="19812" y="4483"/>
                  </a:lnTo>
                  <a:lnTo>
                    <a:pt x="15557" y="0"/>
                  </a:lnTo>
                  <a:lnTo>
                    <a:pt x="9969" y="0"/>
                  </a:lnTo>
                  <a:lnTo>
                    <a:pt x="4483" y="0"/>
                  </a:lnTo>
                  <a:lnTo>
                    <a:pt x="0" y="4483"/>
                  </a:lnTo>
                  <a:lnTo>
                    <a:pt x="0" y="9855"/>
                  </a:lnTo>
                  <a:lnTo>
                    <a:pt x="0" y="15214"/>
                  </a:lnTo>
                  <a:lnTo>
                    <a:pt x="4483" y="19812"/>
                  </a:lnTo>
                  <a:lnTo>
                    <a:pt x="9969" y="19812"/>
                  </a:lnTo>
                  <a:lnTo>
                    <a:pt x="15557" y="19812"/>
                  </a:lnTo>
                  <a:lnTo>
                    <a:pt x="19812" y="15214"/>
                  </a:lnTo>
                  <a:lnTo>
                    <a:pt x="19812" y="985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3187115" y="6235649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5316" y="0"/>
                  </a:moveTo>
                  <a:lnTo>
                    <a:pt x="4508" y="0"/>
                  </a:lnTo>
                  <a:lnTo>
                    <a:pt x="0" y="4495"/>
                  </a:lnTo>
                  <a:lnTo>
                    <a:pt x="0" y="15316"/>
                  </a:lnTo>
                  <a:lnTo>
                    <a:pt x="4508" y="19938"/>
                  </a:lnTo>
                  <a:lnTo>
                    <a:pt x="15316" y="19938"/>
                  </a:lnTo>
                  <a:lnTo>
                    <a:pt x="19812" y="15316"/>
                  </a:lnTo>
                  <a:lnTo>
                    <a:pt x="19812" y="9918"/>
                  </a:lnTo>
                  <a:lnTo>
                    <a:pt x="19812" y="4495"/>
                  </a:lnTo>
                  <a:lnTo>
                    <a:pt x="1531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3187115" y="6235649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9812" y="9918"/>
                  </a:moveTo>
                  <a:lnTo>
                    <a:pt x="19812" y="4495"/>
                  </a:lnTo>
                  <a:lnTo>
                    <a:pt x="15316" y="0"/>
                  </a:lnTo>
                  <a:lnTo>
                    <a:pt x="9906" y="0"/>
                  </a:lnTo>
                  <a:lnTo>
                    <a:pt x="4508" y="0"/>
                  </a:lnTo>
                  <a:lnTo>
                    <a:pt x="0" y="4495"/>
                  </a:lnTo>
                  <a:lnTo>
                    <a:pt x="0" y="9918"/>
                  </a:lnTo>
                  <a:lnTo>
                    <a:pt x="0" y="15316"/>
                  </a:lnTo>
                  <a:lnTo>
                    <a:pt x="4508" y="19938"/>
                  </a:lnTo>
                  <a:lnTo>
                    <a:pt x="9906" y="19938"/>
                  </a:lnTo>
                  <a:lnTo>
                    <a:pt x="15316" y="19938"/>
                  </a:lnTo>
                  <a:lnTo>
                    <a:pt x="19812" y="15316"/>
                  </a:lnTo>
                  <a:lnTo>
                    <a:pt x="19812" y="9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3264128" y="5950038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341" y="0"/>
                  </a:moveTo>
                  <a:lnTo>
                    <a:pt x="4483" y="0"/>
                  </a:lnTo>
                  <a:lnTo>
                    <a:pt x="0" y="4470"/>
                  </a:lnTo>
                  <a:lnTo>
                    <a:pt x="0" y="15214"/>
                  </a:lnTo>
                  <a:lnTo>
                    <a:pt x="4483" y="19812"/>
                  </a:lnTo>
                  <a:lnTo>
                    <a:pt x="15341" y="19812"/>
                  </a:lnTo>
                  <a:lnTo>
                    <a:pt x="19824" y="15214"/>
                  </a:lnTo>
                  <a:lnTo>
                    <a:pt x="19824" y="9855"/>
                  </a:lnTo>
                  <a:lnTo>
                    <a:pt x="19824" y="4470"/>
                  </a:lnTo>
                  <a:lnTo>
                    <a:pt x="1534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3264128" y="5950038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824" y="9855"/>
                  </a:moveTo>
                  <a:lnTo>
                    <a:pt x="19824" y="4470"/>
                  </a:lnTo>
                  <a:lnTo>
                    <a:pt x="15341" y="0"/>
                  </a:lnTo>
                  <a:lnTo>
                    <a:pt x="9867" y="0"/>
                  </a:lnTo>
                  <a:lnTo>
                    <a:pt x="4483" y="0"/>
                  </a:lnTo>
                  <a:lnTo>
                    <a:pt x="0" y="4470"/>
                  </a:lnTo>
                  <a:lnTo>
                    <a:pt x="0" y="9855"/>
                  </a:lnTo>
                  <a:lnTo>
                    <a:pt x="0" y="15214"/>
                  </a:lnTo>
                  <a:lnTo>
                    <a:pt x="4483" y="19812"/>
                  </a:lnTo>
                  <a:lnTo>
                    <a:pt x="9867" y="19812"/>
                  </a:lnTo>
                  <a:lnTo>
                    <a:pt x="15341" y="19812"/>
                  </a:lnTo>
                  <a:lnTo>
                    <a:pt x="19824" y="15214"/>
                  </a:lnTo>
                  <a:lnTo>
                    <a:pt x="19824" y="985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3161525" y="5950038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5328" y="0"/>
                  </a:moveTo>
                  <a:lnTo>
                    <a:pt x="4368" y="0"/>
                  </a:lnTo>
                  <a:lnTo>
                    <a:pt x="0" y="4470"/>
                  </a:lnTo>
                  <a:lnTo>
                    <a:pt x="0" y="15227"/>
                  </a:lnTo>
                  <a:lnTo>
                    <a:pt x="4368" y="19812"/>
                  </a:lnTo>
                  <a:lnTo>
                    <a:pt x="15328" y="19812"/>
                  </a:lnTo>
                  <a:lnTo>
                    <a:pt x="19824" y="15227"/>
                  </a:lnTo>
                  <a:lnTo>
                    <a:pt x="19824" y="9855"/>
                  </a:lnTo>
                  <a:lnTo>
                    <a:pt x="19824" y="4470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3161525" y="5950038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9824" y="9855"/>
                  </a:moveTo>
                  <a:lnTo>
                    <a:pt x="19824" y="4470"/>
                  </a:lnTo>
                  <a:lnTo>
                    <a:pt x="15328" y="0"/>
                  </a:lnTo>
                  <a:lnTo>
                    <a:pt x="9969" y="0"/>
                  </a:lnTo>
                  <a:lnTo>
                    <a:pt x="4368" y="0"/>
                  </a:lnTo>
                  <a:lnTo>
                    <a:pt x="0" y="4470"/>
                  </a:lnTo>
                  <a:lnTo>
                    <a:pt x="0" y="9855"/>
                  </a:lnTo>
                  <a:lnTo>
                    <a:pt x="0" y="15227"/>
                  </a:lnTo>
                  <a:lnTo>
                    <a:pt x="4368" y="19812"/>
                  </a:lnTo>
                  <a:lnTo>
                    <a:pt x="9969" y="19812"/>
                  </a:lnTo>
                  <a:lnTo>
                    <a:pt x="15328" y="19812"/>
                  </a:lnTo>
                  <a:lnTo>
                    <a:pt x="19824" y="15227"/>
                  </a:lnTo>
                  <a:lnTo>
                    <a:pt x="19824" y="985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3135820" y="5950089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5354" y="0"/>
                  </a:moveTo>
                  <a:lnTo>
                    <a:pt x="4444" y="0"/>
                  </a:lnTo>
                  <a:lnTo>
                    <a:pt x="0" y="4444"/>
                  </a:lnTo>
                  <a:lnTo>
                    <a:pt x="0" y="15138"/>
                  </a:lnTo>
                  <a:lnTo>
                    <a:pt x="4444" y="19697"/>
                  </a:lnTo>
                  <a:lnTo>
                    <a:pt x="15354" y="19697"/>
                  </a:lnTo>
                  <a:lnTo>
                    <a:pt x="19799" y="15138"/>
                  </a:lnTo>
                  <a:lnTo>
                    <a:pt x="19799" y="9804"/>
                  </a:lnTo>
                  <a:lnTo>
                    <a:pt x="19799" y="4444"/>
                  </a:lnTo>
                  <a:lnTo>
                    <a:pt x="1535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3135820" y="5950089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9799" y="9804"/>
                  </a:moveTo>
                  <a:lnTo>
                    <a:pt x="19799" y="4444"/>
                  </a:lnTo>
                  <a:lnTo>
                    <a:pt x="15354" y="0"/>
                  </a:lnTo>
                  <a:lnTo>
                    <a:pt x="9779" y="0"/>
                  </a:lnTo>
                  <a:lnTo>
                    <a:pt x="4444" y="0"/>
                  </a:lnTo>
                  <a:lnTo>
                    <a:pt x="0" y="4444"/>
                  </a:lnTo>
                  <a:lnTo>
                    <a:pt x="0" y="9804"/>
                  </a:lnTo>
                  <a:lnTo>
                    <a:pt x="0" y="15138"/>
                  </a:lnTo>
                  <a:lnTo>
                    <a:pt x="4444" y="19697"/>
                  </a:lnTo>
                  <a:lnTo>
                    <a:pt x="9779" y="19697"/>
                  </a:lnTo>
                  <a:lnTo>
                    <a:pt x="15354" y="19697"/>
                  </a:lnTo>
                  <a:lnTo>
                    <a:pt x="19799" y="15138"/>
                  </a:lnTo>
                  <a:lnTo>
                    <a:pt x="19799" y="98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3238550" y="5949975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303" y="0"/>
                  </a:moveTo>
                  <a:lnTo>
                    <a:pt x="4267" y="0"/>
                  </a:lnTo>
                  <a:lnTo>
                    <a:pt x="0" y="4508"/>
                  </a:lnTo>
                  <a:lnTo>
                    <a:pt x="0" y="15316"/>
                  </a:lnTo>
                  <a:lnTo>
                    <a:pt x="4267" y="19938"/>
                  </a:lnTo>
                  <a:lnTo>
                    <a:pt x="15303" y="19938"/>
                  </a:lnTo>
                  <a:lnTo>
                    <a:pt x="19812" y="15316"/>
                  </a:lnTo>
                  <a:lnTo>
                    <a:pt x="19812" y="9918"/>
                  </a:lnTo>
                  <a:lnTo>
                    <a:pt x="19812" y="4508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3238550" y="5949975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812" y="9918"/>
                  </a:moveTo>
                  <a:lnTo>
                    <a:pt x="19812" y="4508"/>
                  </a:lnTo>
                  <a:lnTo>
                    <a:pt x="15303" y="0"/>
                  </a:lnTo>
                  <a:lnTo>
                    <a:pt x="9906" y="0"/>
                  </a:lnTo>
                  <a:lnTo>
                    <a:pt x="4267" y="0"/>
                  </a:lnTo>
                  <a:lnTo>
                    <a:pt x="0" y="4508"/>
                  </a:lnTo>
                  <a:lnTo>
                    <a:pt x="0" y="9918"/>
                  </a:lnTo>
                  <a:lnTo>
                    <a:pt x="0" y="15316"/>
                  </a:lnTo>
                  <a:lnTo>
                    <a:pt x="4267" y="19938"/>
                  </a:lnTo>
                  <a:lnTo>
                    <a:pt x="9906" y="19938"/>
                  </a:lnTo>
                  <a:lnTo>
                    <a:pt x="15303" y="19938"/>
                  </a:lnTo>
                  <a:lnTo>
                    <a:pt x="19812" y="15316"/>
                  </a:lnTo>
                  <a:lnTo>
                    <a:pt x="19812" y="9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3212706" y="5950038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5557" y="0"/>
                  </a:moveTo>
                  <a:lnTo>
                    <a:pt x="4483" y="0"/>
                  </a:lnTo>
                  <a:lnTo>
                    <a:pt x="0" y="4470"/>
                  </a:lnTo>
                  <a:lnTo>
                    <a:pt x="0" y="15214"/>
                  </a:lnTo>
                  <a:lnTo>
                    <a:pt x="4483" y="19812"/>
                  </a:lnTo>
                  <a:lnTo>
                    <a:pt x="15557" y="19812"/>
                  </a:lnTo>
                  <a:lnTo>
                    <a:pt x="19812" y="15214"/>
                  </a:lnTo>
                  <a:lnTo>
                    <a:pt x="19812" y="9855"/>
                  </a:lnTo>
                  <a:lnTo>
                    <a:pt x="19812" y="4470"/>
                  </a:lnTo>
                  <a:lnTo>
                    <a:pt x="1555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3212706" y="5950038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9812" y="9855"/>
                  </a:moveTo>
                  <a:lnTo>
                    <a:pt x="19812" y="4470"/>
                  </a:lnTo>
                  <a:lnTo>
                    <a:pt x="15557" y="0"/>
                  </a:lnTo>
                  <a:lnTo>
                    <a:pt x="9969" y="0"/>
                  </a:lnTo>
                  <a:lnTo>
                    <a:pt x="4483" y="0"/>
                  </a:lnTo>
                  <a:lnTo>
                    <a:pt x="0" y="4470"/>
                  </a:lnTo>
                  <a:lnTo>
                    <a:pt x="0" y="9855"/>
                  </a:lnTo>
                  <a:lnTo>
                    <a:pt x="0" y="15214"/>
                  </a:lnTo>
                  <a:lnTo>
                    <a:pt x="4483" y="19812"/>
                  </a:lnTo>
                  <a:lnTo>
                    <a:pt x="9969" y="19812"/>
                  </a:lnTo>
                  <a:lnTo>
                    <a:pt x="15557" y="19812"/>
                  </a:lnTo>
                  <a:lnTo>
                    <a:pt x="19812" y="15214"/>
                  </a:lnTo>
                  <a:lnTo>
                    <a:pt x="19812" y="985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3187115" y="5949975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5316" y="0"/>
                  </a:moveTo>
                  <a:lnTo>
                    <a:pt x="4508" y="0"/>
                  </a:lnTo>
                  <a:lnTo>
                    <a:pt x="0" y="4508"/>
                  </a:lnTo>
                  <a:lnTo>
                    <a:pt x="0" y="15316"/>
                  </a:lnTo>
                  <a:lnTo>
                    <a:pt x="4508" y="19938"/>
                  </a:lnTo>
                  <a:lnTo>
                    <a:pt x="15316" y="19938"/>
                  </a:lnTo>
                  <a:lnTo>
                    <a:pt x="19812" y="15316"/>
                  </a:lnTo>
                  <a:lnTo>
                    <a:pt x="19812" y="9918"/>
                  </a:lnTo>
                  <a:lnTo>
                    <a:pt x="19812" y="4508"/>
                  </a:lnTo>
                  <a:lnTo>
                    <a:pt x="1531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3187115" y="5949975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19" h="20320">
                  <a:moveTo>
                    <a:pt x="19812" y="9918"/>
                  </a:moveTo>
                  <a:lnTo>
                    <a:pt x="19812" y="4508"/>
                  </a:lnTo>
                  <a:lnTo>
                    <a:pt x="15316" y="0"/>
                  </a:lnTo>
                  <a:lnTo>
                    <a:pt x="9906" y="0"/>
                  </a:lnTo>
                  <a:lnTo>
                    <a:pt x="4508" y="0"/>
                  </a:lnTo>
                  <a:lnTo>
                    <a:pt x="0" y="4508"/>
                  </a:lnTo>
                  <a:lnTo>
                    <a:pt x="0" y="9918"/>
                  </a:lnTo>
                  <a:lnTo>
                    <a:pt x="0" y="15316"/>
                  </a:lnTo>
                  <a:lnTo>
                    <a:pt x="4508" y="19938"/>
                  </a:lnTo>
                  <a:lnTo>
                    <a:pt x="9906" y="19938"/>
                  </a:lnTo>
                  <a:lnTo>
                    <a:pt x="15316" y="19938"/>
                  </a:lnTo>
                  <a:lnTo>
                    <a:pt x="19812" y="15316"/>
                  </a:lnTo>
                  <a:lnTo>
                    <a:pt x="19812" y="991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3129940" y="5939421"/>
              <a:ext cx="160020" cy="0"/>
            </a:xfrm>
            <a:custGeom>
              <a:avLst/>
              <a:gdLst/>
              <a:ahLst/>
              <a:cxnLst/>
              <a:rect l="l" t="t" r="r" b="b"/>
              <a:pathLst>
                <a:path w="160020">
                  <a:moveTo>
                    <a:pt x="15979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3129940" y="5939421"/>
              <a:ext cx="160020" cy="0"/>
            </a:xfrm>
            <a:custGeom>
              <a:avLst/>
              <a:gdLst/>
              <a:ahLst/>
              <a:cxnLst/>
              <a:rect l="l" t="t" r="r" b="b"/>
              <a:pathLst>
                <a:path w="160020">
                  <a:moveTo>
                    <a:pt x="0" y="0"/>
                  </a:moveTo>
                  <a:lnTo>
                    <a:pt x="15979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3232683" y="6014161"/>
              <a:ext cx="43180" cy="76200"/>
            </a:xfrm>
            <a:custGeom>
              <a:avLst/>
              <a:gdLst/>
              <a:ahLst/>
              <a:cxnLst/>
              <a:rect l="l" t="t" r="r" b="b"/>
              <a:pathLst>
                <a:path w="43179" h="76200">
                  <a:moveTo>
                    <a:pt x="24574" y="0"/>
                  </a:moveTo>
                  <a:lnTo>
                    <a:pt x="17995" y="0"/>
                  </a:lnTo>
                  <a:lnTo>
                    <a:pt x="11004" y="1420"/>
                  </a:lnTo>
                  <a:lnTo>
                    <a:pt x="5283" y="5289"/>
                  </a:lnTo>
                  <a:lnTo>
                    <a:pt x="1418" y="11015"/>
                  </a:lnTo>
                  <a:lnTo>
                    <a:pt x="0" y="18008"/>
                  </a:lnTo>
                  <a:lnTo>
                    <a:pt x="0" y="58191"/>
                  </a:lnTo>
                  <a:lnTo>
                    <a:pt x="1418" y="65184"/>
                  </a:lnTo>
                  <a:lnTo>
                    <a:pt x="5283" y="70910"/>
                  </a:lnTo>
                  <a:lnTo>
                    <a:pt x="11004" y="74779"/>
                  </a:lnTo>
                  <a:lnTo>
                    <a:pt x="17995" y="76200"/>
                  </a:lnTo>
                  <a:lnTo>
                    <a:pt x="24574" y="76200"/>
                  </a:lnTo>
                  <a:lnTo>
                    <a:pt x="31565" y="74779"/>
                  </a:lnTo>
                  <a:lnTo>
                    <a:pt x="37287" y="70910"/>
                  </a:lnTo>
                  <a:lnTo>
                    <a:pt x="41151" y="65184"/>
                  </a:lnTo>
                  <a:lnTo>
                    <a:pt x="42570" y="58191"/>
                  </a:lnTo>
                  <a:lnTo>
                    <a:pt x="42570" y="18008"/>
                  </a:lnTo>
                  <a:lnTo>
                    <a:pt x="41151" y="11015"/>
                  </a:lnTo>
                  <a:lnTo>
                    <a:pt x="37287" y="5289"/>
                  </a:lnTo>
                  <a:lnTo>
                    <a:pt x="31565" y="1420"/>
                  </a:lnTo>
                  <a:lnTo>
                    <a:pt x="2457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3232683" y="6014161"/>
              <a:ext cx="43180" cy="76200"/>
            </a:xfrm>
            <a:custGeom>
              <a:avLst/>
              <a:gdLst/>
              <a:ahLst/>
              <a:cxnLst/>
              <a:rect l="l" t="t" r="r" b="b"/>
              <a:pathLst>
                <a:path w="43179" h="76200">
                  <a:moveTo>
                    <a:pt x="42570" y="58191"/>
                  </a:moveTo>
                  <a:lnTo>
                    <a:pt x="41151" y="65184"/>
                  </a:lnTo>
                  <a:lnTo>
                    <a:pt x="37287" y="70910"/>
                  </a:lnTo>
                  <a:lnTo>
                    <a:pt x="31565" y="74779"/>
                  </a:lnTo>
                  <a:lnTo>
                    <a:pt x="24574" y="76200"/>
                  </a:lnTo>
                  <a:lnTo>
                    <a:pt x="17995" y="76200"/>
                  </a:lnTo>
                  <a:lnTo>
                    <a:pt x="11004" y="74779"/>
                  </a:lnTo>
                  <a:lnTo>
                    <a:pt x="5283" y="70910"/>
                  </a:lnTo>
                  <a:lnTo>
                    <a:pt x="1418" y="65184"/>
                  </a:lnTo>
                  <a:lnTo>
                    <a:pt x="0" y="58191"/>
                  </a:lnTo>
                  <a:lnTo>
                    <a:pt x="0" y="18008"/>
                  </a:lnTo>
                  <a:lnTo>
                    <a:pt x="1418" y="11015"/>
                  </a:lnTo>
                  <a:lnTo>
                    <a:pt x="5283" y="5289"/>
                  </a:lnTo>
                  <a:lnTo>
                    <a:pt x="11004" y="1420"/>
                  </a:lnTo>
                  <a:lnTo>
                    <a:pt x="17995" y="0"/>
                  </a:lnTo>
                  <a:lnTo>
                    <a:pt x="24574" y="0"/>
                  </a:lnTo>
                  <a:lnTo>
                    <a:pt x="31565" y="1420"/>
                  </a:lnTo>
                  <a:lnTo>
                    <a:pt x="37287" y="5289"/>
                  </a:lnTo>
                  <a:lnTo>
                    <a:pt x="41151" y="11015"/>
                  </a:lnTo>
                  <a:lnTo>
                    <a:pt x="42570" y="18008"/>
                  </a:lnTo>
                  <a:lnTo>
                    <a:pt x="42570" y="5819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3243668" y="6006426"/>
              <a:ext cx="20955" cy="92710"/>
            </a:xfrm>
            <a:custGeom>
              <a:avLst/>
              <a:gdLst/>
              <a:ahLst/>
              <a:cxnLst/>
              <a:rect l="l" t="t" r="r" b="b"/>
              <a:pathLst>
                <a:path w="20954" h="92710">
                  <a:moveTo>
                    <a:pt x="20599" y="0"/>
                  </a:moveTo>
                  <a:lnTo>
                    <a:pt x="0" y="0"/>
                  </a:lnTo>
                  <a:lnTo>
                    <a:pt x="0" y="92125"/>
                  </a:lnTo>
                  <a:lnTo>
                    <a:pt x="20599" y="92125"/>
                  </a:lnTo>
                  <a:lnTo>
                    <a:pt x="2059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3243668" y="6006426"/>
              <a:ext cx="20955" cy="92710"/>
            </a:xfrm>
            <a:custGeom>
              <a:avLst/>
              <a:gdLst/>
              <a:ahLst/>
              <a:cxnLst/>
              <a:rect l="l" t="t" r="r" b="b"/>
              <a:pathLst>
                <a:path w="20954" h="92710">
                  <a:moveTo>
                    <a:pt x="20599" y="92125"/>
                  </a:moveTo>
                  <a:lnTo>
                    <a:pt x="0" y="92125"/>
                  </a:lnTo>
                  <a:lnTo>
                    <a:pt x="0" y="0"/>
                  </a:lnTo>
                  <a:lnTo>
                    <a:pt x="20599" y="0"/>
                  </a:lnTo>
                  <a:lnTo>
                    <a:pt x="20599" y="92125"/>
                  </a:lnTo>
                  <a:close/>
                </a:path>
                <a:path w="20954" h="92710">
                  <a:moveTo>
                    <a:pt x="0" y="22529"/>
                  </a:moveTo>
                  <a:lnTo>
                    <a:pt x="20599" y="22529"/>
                  </a:lnTo>
                </a:path>
                <a:path w="20954" h="92710">
                  <a:moveTo>
                    <a:pt x="0" y="69850"/>
                  </a:moveTo>
                  <a:lnTo>
                    <a:pt x="20599" y="6985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3229800" y="6113183"/>
              <a:ext cx="27305" cy="95885"/>
            </a:xfrm>
            <a:custGeom>
              <a:avLst/>
              <a:gdLst/>
              <a:ahLst/>
              <a:cxnLst/>
              <a:rect l="l" t="t" r="r" b="b"/>
              <a:pathLst>
                <a:path w="27304" h="95885">
                  <a:moveTo>
                    <a:pt x="21031" y="7327"/>
                  </a:moveTo>
                  <a:lnTo>
                    <a:pt x="21031" y="11379"/>
                  </a:lnTo>
                  <a:lnTo>
                    <a:pt x="17767" y="14655"/>
                  </a:lnTo>
                  <a:lnTo>
                    <a:pt x="13716" y="14655"/>
                  </a:lnTo>
                  <a:lnTo>
                    <a:pt x="9664" y="14655"/>
                  </a:lnTo>
                  <a:lnTo>
                    <a:pt x="6388" y="11379"/>
                  </a:lnTo>
                  <a:lnTo>
                    <a:pt x="6388" y="7327"/>
                  </a:lnTo>
                  <a:lnTo>
                    <a:pt x="6388" y="3289"/>
                  </a:lnTo>
                  <a:lnTo>
                    <a:pt x="9664" y="0"/>
                  </a:lnTo>
                  <a:lnTo>
                    <a:pt x="13716" y="0"/>
                  </a:lnTo>
                  <a:lnTo>
                    <a:pt x="17767" y="0"/>
                  </a:lnTo>
                  <a:lnTo>
                    <a:pt x="21031" y="3289"/>
                  </a:lnTo>
                  <a:lnTo>
                    <a:pt x="21031" y="7327"/>
                  </a:lnTo>
                  <a:close/>
                </a:path>
                <a:path w="27304" h="95885">
                  <a:moveTo>
                    <a:pt x="21031" y="88264"/>
                  </a:moveTo>
                  <a:lnTo>
                    <a:pt x="21031" y="92303"/>
                  </a:lnTo>
                  <a:lnTo>
                    <a:pt x="17767" y="95580"/>
                  </a:lnTo>
                  <a:lnTo>
                    <a:pt x="13716" y="95580"/>
                  </a:lnTo>
                  <a:lnTo>
                    <a:pt x="9664" y="95580"/>
                  </a:lnTo>
                  <a:lnTo>
                    <a:pt x="6388" y="92303"/>
                  </a:lnTo>
                  <a:lnTo>
                    <a:pt x="6388" y="88264"/>
                  </a:lnTo>
                  <a:lnTo>
                    <a:pt x="6388" y="84200"/>
                  </a:lnTo>
                  <a:lnTo>
                    <a:pt x="9664" y="80924"/>
                  </a:lnTo>
                  <a:lnTo>
                    <a:pt x="13716" y="80924"/>
                  </a:lnTo>
                  <a:lnTo>
                    <a:pt x="17767" y="80924"/>
                  </a:lnTo>
                  <a:lnTo>
                    <a:pt x="21031" y="84200"/>
                  </a:lnTo>
                  <a:lnTo>
                    <a:pt x="21031" y="88264"/>
                  </a:lnTo>
                  <a:close/>
                </a:path>
                <a:path w="27304" h="95885">
                  <a:moveTo>
                    <a:pt x="26911" y="47243"/>
                  </a:moveTo>
                  <a:lnTo>
                    <a:pt x="26911" y="32181"/>
                  </a:lnTo>
                  <a:lnTo>
                    <a:pt x="26911" y="23901"/>
                  </a:lnTo>
                  <a:lnTo>
                    <a:pt x="20853" y="18211"/>
                  </a:lnTo>
                  <a:lnTo>
                    <a:pt x="13462" y="19519"/>
                  </a:lnTo>
                  <a:lnTo>
                    <a:pt x="6057" y="20840"/>
                  </a:lnTo>
                  <a:lnTo>
                    <a:pt x="0" y="27622"/>
                  </a:lnTo>
                  <a:lnTo>
                    <a:pt x="0" y="34582"/>
                  </a:lnTo>
                  <a:lnTo>
                    <a:pt x="0" y="59893"/>
                  </a:lnTo>
                  <a:lnTo>
                    <a:pt x="0" y="66865"/>
                  </a:lnTo>
                  <a:lnTo>
                    <a:pt x="6057" y="73634"/>
                  </a:lnTo>
                  <a:lnTo>
                    <a:pt x="13462" y="74955"/>
                  </a:lnTo>
                  <a:lnTo>
                    <a:pt x="20853" y="76276"/>
                  </a:lnTo>
                  <a:lnTo>
                    <a:pt x="26911" y="70586"/>
                  </a:lnTo>
                  <a:lnTo>
                    <a:pt x="26911" y="62306"/>
                  </a:lnTo>
                  <a:lnTo>
                    <a:pt x="26911" y="4724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7" name="object 637"/>
          <p:cNvGrpSpPr/>
          <p:nvPr/>
        </p:nvGrpSpPr>
        <p:grpSpPr>
          <a:xfrm>
            <a:off x="9316465" y="5898541"/>
            <a:ext cx="275590" cy="581025"/>
            <a:chOff x="4261865" y="5898540"/>
            <a:chExt cx="275590" cy="581025"/>
          </a:xfrm>
        </p:grpSpPr>
        <p:sp>
          <p:nvSpPr>
            <p:cNvPr id="638" name="object 638"/>
            <p:cNvSpPr/>
            <p:nvPr/>
          </p:nvSpPr>
          <p:spPr>
            <a:xfrm>
              <a:off x="4263453" y="5900127"/>
              <a:ext cx="272415" cy="577850"/>
            </a:xfrm>
            <a:custGeom>
              <a:avLst/>
              <a:gdLst/>
              <a:ahLst/>
              <a:cxnLst/>
              <a:rect l="l" t="t" r="r" b="b"/>
              <a:pathLst>
                <a:path w="272414" h="577850">
                  <a:moveTo>
                    <a:pt x="272072" y="0"/>
                  </a:moveTo>
                  <a:lnTo>
                    <a:pt x="0" y="0"/>
                  </a:lnTo>
                  <a:lnTo>
                    <a:pt x="0" y="577811"/>
                  </a:lnTo>
                  <a:lnTo>
                    <a:pt x="272072" y="577811"/>
                  </a:lnTo>
                  <a:lnTo>
                    <a:pt x="27207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4263453" y="5900127"/>
              <a:ext cx="272415" cy="577850"/>
            </a:xfrm>
            <a:custGeom>
              <a:avLst/>
              <a:gdLst/>
              <a:ahLst/>
              <a:cxnLst/>
              <a:rect l="l" t="t" r="r" b="b"/>
              <a:pathLst>
                <a:path w="272414" h="577850">
                  <a:moveTo>
                    <a:pt x="0" y="0"/>
                  </a:moveTo>
                  <a:lnTo>
                    <a:pt x="272072" y="0"/>
                  </a:lnTo>
                  <a:lnTo>
                    <a:pt x="272072" y="577811"/>
                  </a:lnTo>
                  <a:lnTo>
                    <a:pt x="0" y="57781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4263453" y="6189611"/>
              <a:ext cx="272415" cy="0"/>
            </a:xfrm>
            <a:custGeom>
              <a:avLst/>
              <a:gdLst/>
              <a:ahLst/>
              <a:cxnLst/>
              <a:rect l="l" t="t" r="r" b="b"/>
              <a:pathLst>
                <a:path w="272414">
                  <a:moveTo>
                    <a:pt x="27207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4263453" y="6189611"/>
              <a:ext cx="272415" cy="0"/>
            </a:xfrm>
            <a:custGeom>
              <a:avLst/>
              <a:gdLst/>
              <a:ahLst/>
              <a:cxnLst/>
              <a:rect l="l" t="t" r="r" b="b"/>
              <a:pathLst>
                <a:path w="272414">
                  <a:moveTo>
                    <a:pt x="0" y="0"/>
                  </a:moveTo>
                  <a:lnTo>
                    <a:pt x="27207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4321251" y="6319011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24485" y="0"/>
                  </a:moveTo>
                  <a:lnTo>
                    <a:pt x="7048" y="0"/>
                  </a:lnTo>
                  <a:lnTo>
                    <a:pt x="0" y="7048"/>
                  </a:lnTo>
                  <a:lnTo>
                    <a:pt x="0" y="15760"/>
                  </a:lnTo>
                  <a:lnTo>
                    <a:pt x="0" y="24485"/>
                  </a:lnTo>
                  <a:lnTo>
                    <a:pt x="7048" y="31521"/>
                  </a:lnTo>
                  <a:lnTo>
                    <a:pt x="24485" y="31521"/>
                  </a:lnTo>
                  <a:lnTo>
                    <a:pt x="31534" y="24485"/>
                  </a:lnTo>
                  <a:lnTo>
                    <a:pt x="31534" y="7048"/>
                  </a:lnTo>
                  <a:lnTo>
                    <a:pt x="2448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4321251" y="6319011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0" y="15760"/>
                  </a:moveTo>
                  <a:lnTo>
                    <a:pt x="0" y="7048"/>
                  </a:lnTo>
                  <a:lnTo>
                    <a:pt x="7048" y="0"/>
                  </a:lnTo>
                  <a:lnTo>
                    <a:pt x="15760" y="0"/>
                  </a:lnTo>
                  <a:lnTo>
                    <a:pt x="24485" y="0"/>
                  </a:lnTo>
                  <a:lnTo>
                    <a:pt x="31534" y="7048"/>
                  </a:lnTo>
                  <a:lnTo>
                    <a:pt x="31534" y="15760"/>
                  </a:lnTo>
                  <a:lnTo>
                    <a:pt x="31534" y="24485"/>
                  </a:lnTo>
                  <a:lnTo>
                    <a:pt x="24485" y="31521"/>
                  </a:lnTo>
                  <a:lnTo>
                    <a:pt x="15760" y="31521"/>
                  </a:lnTo>
                  <a:lnTo>
                    <a:pt x="7048" y="31521"/>
                  </a:lnTo>
                  <a:lnTo>
                    <a:pt x="0" y="24485"/>
                  </a:lnTo>
                  <a:lnTo>
                    <a:pt x="0" y="157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4329683" y="6327482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1328" y="0"/>
                  </a:moveTo>
                  <a:lnTo>
                    <a:pt x="3276" y="0"/>
                  </a:lnTo>
                  <a:lnTo>
                    <a:pt x="0" y="3251"/>
                  </a:lnTo>
                  <a:lnTo>
                    <a:pt x="0" y="7289"/>
                  </a:lnTo>
                  <a:lnTo>
                    <a:pt x="0" y="11341"/>
                  </a:lnTo>
                  <a:lnTo>
                    <a:pt x="3276" y="14592"/>
                  </a:lnTo>
                  <a:lnTo>
                    <a:pt x="11328" y="14592"/>
                  </a:lnTo>
                  <a:lnTo>
                    <a:pt x="14604" y="11341"/>
                  </a:lnTo>
                  <a:lnTo>
                    <a:pt x="14604" y="3251"/>
                  </a:lnTo>
                  <a:lnTo>
                    <a:pt x="1132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4329683" y="6327482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289"/>
                  </a:moveTo>
                  <a:lnTo>
                    <a:pt x="0" y="3251"/>
                  </a:lnTo>
                  <a:lnTo>
                    <a:pt x="3276" y="0"/>
                  </a:lnTo>
                  <a:lnTo>
                    <a:pt x="7289" y="0"/>
                  </a:lnTo>
                  <a:lnTo>
                    <a:pt x="11328" y="0"/>
                  </a:lnTo>
                  <a:lnTo>
                    <a:pt x="14604" y="3251"/>
                  </a:lnTo>
                  <a:lnTo>
                    <a:pt x="14604" y="7289"/>
                  </a:lnTo>
                  <a:lnTo>
                    <a:pt x="14604" y="11341"/>
                  </a:lnTo>
                  <a:lnTo>
                    <a:pt x="11328" y="14592"/>
                  </a:lnTo>
                  <a:lnTo>
                    <a:pt x="7289" y="14592"/>
                  </a:lnTo>
                  <a:lnTo>
                    <a:pt x="3276" y="14592"/>
                  </a:lnTo>
                  <a:lnTo>
                    <a:pt x="0" y="11341"/>
                  </a:lnTo>
                  <a:lnTo>
                    <a:pt x="0" y="728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6" name="object 64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93247" y="5988684"/>
              <a:ext cx="212483" cy="183134"/>
            </a:xfrm>
            <a:prstGeom prst="rect">
              <a:avLst/>
            </a:prstGeom>
          </p:spPr>
        </p:pic>
        <p:sp>
          <p:nvSpPr>
            <p:cNvPr id="647" name="object 647"/>
            <p:cNvSpPr/>
            <p:nvPr/>
          </p:nvSpPr>
          <p:spPr>
            <a:xfrm>
              <a:off x="4281969" y="5951321"/>
              <a:ext cx="235585" cy="324485"/>
            </a:xfrm>
            <a:custGeom>
              <a:avLst/>
              <a:gdLst/>
              <a:ahLst/>
              <a:cxnLst/>
              <a:rect l="l" t="t" r="r" b="b"/>
              <a:pathLst>
                <a:path w="235585" h="324485">
                  <a:moveTo>
                    <a:pt x="0" y="0"/>
                  </a:moveTo>
                  <a:lnTo>
                    <a:pt x="235026" y="0"/>
                  </a:lnTo>
                  <a:lnTo>
                    <a:pt x="235026" y="324345"/>
                  </a:lnTo>
                  <a:lnTo>
                    <a:pt x="0" y="32434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4282287" y="5938354"/>
              <a:ext cx="234950" cy="352425"/>
            </a:xfrm>
            <a:custGeom>
              <a:avLst/>
              <a:gdLst/>
              <a:ahLst/>
              <a:cxnLst/>
              <a:rect l="l" t="t" r="r" b="b"/>
              <a:pathLst>
                <a:path w="234950" h="352425">
                  <a:moveTo>
                    <a:pt x="0" y="13068"/>
                  </a:moveTo>
                  <a:lnTo>
                    <a:pt x="28808" y="7415"/>
                  </a:lnTo>
                  <a:lnTo>
                    <a:pt x="58134" y="3324"/>
                  </a:lnTo>
                  <a:lnTo>
                    <a:pt x="87935" y="838"/>
                  </a:lnTo>
                  <a:lnTo>
                    <a:pt x="118173" y="0"/>
                  </a:lnTo>
                  <a:lnTo>
                    <a:pt x="147932" y="812"/>
                  </a:lnTo>
                  <a:lnTo>
                    <a:pt x="177268" y="3221"/>
                  </a:lnTo>
                  <a:lnTo>
                    <a:pt x="206139" y="7184"/>
                  </a:lnTo>
                  <a:lnTo>
                    <a:pt x="234505" y="12661"/>
                  </a:lnTo>
                </a:path>
                <a:path w="234950" h="352425">
                  <a:moveTo>
                    <a:pt x="0" y="339255"/>
                  </a:moveTo>
                  <a:lnTo>
                    <a:pt x="28827" y="344810"/>
                  </a:lnTo>
                  <a:lnTo>
                    <a:pt x="58169" y="348799"/>
                  </a:lnTo>
                  <a:lnTo>
                    <a:pt x="87982" y="351178"/>
                  </a:lnTo>
                  <a:lnTo>
                    <a:pt x="118224" y="351904"/>
                  </a:lnTo>
                  <a:lnTo>
                    <a:pt x="147978" y="350987"/>
                  </a:lnTo>
                  <a:lnTo>
                    <a:pt x="177303" y="348473"/>
                  </a:lnTo>
                  <a:lnTo>
                    <a:pt x="206158" y="344405"/>
                  </a:lnTo>
                  <a:lnTo>
                    <a:pt x="234505" y="33882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4358474" y="5960897"/>
              <a:ext cx="82550" cy="22225"/>
            </a:xfrm>
            <a:custGeom>
              <a:avLst/>
              <a:gdLst/>
              <a:ahLst/>
              <a:cxnLst/>
              <a:rect l="l" t="t" r="r" b="b"/>
              <a:pathLst>
                <a:path w="82550" h="22225">
                  <a:moveTo>
                    <a:pt x="82016" y="0"/>
                  </a:moveTo>
                  <a:lnTo>
                    <a:pt x="0" y="0"/>
                  </a:lnTo>
                  <a:lnTo>
                    <a:pt x="0" y="21780"/>
                  </a:lnTo>
                  <a:lnTo>
                    <a:pt x="82016" y="21780"/>
                  </a:lnTo>
                  <a:lnTo>
                    <a:pt x="82016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4358474" y="5960897"/>
              <a:ext cx="82550" cy="22225"/>
            </a:xfrm>
            <a:custGeom>
              <a:avLst/>
              <a:gdLst/>
              <a:ahLst/>
              <a:cxnLst/>
              <a:rect l="l" t="t" r="r" b="b"/>
              <a:pathLst>
                <a:path w="82550" h="22225">
                  <a:moveTo>
                    <a:pt x="82016" y="21780"/>
                  </a:moveTo>
                  <a:lnTo>
                    <a:pt x="0" y="21780"/>
                  </a:lnTo>
                  <a:lnTo>
                    <a:pt x="0" y="0"/>
                  </a:lnTo>
                  <a:lnTo>
                    <a:pt x="82016" y="0"/>
                  </a:lnTo>
                  <a:lnTo>
                    <a:pt x="82016" y="2178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1" name="object 651"/>
          <p:cNvGrpSpPr/>
          <p:nvPr/>
        </p:nvGrpSpPr>
        <p:grpSpPr>
          <a:xfrm>
            <a:off x="8129981" y="6557695"/>
            <a:ext cx="269240" cy="308610"/>
            <a:chOff x="3075381" y="6557695"/>
            <a:chExt cx="269240" cy="308610"/>
          </a:xfrm>
        </p:grpSpPr>
        <p:sp>
          <p:nvSpPr>
            <p:cNvPr id="652" name="object 652"/>
            <p:cNvSpPr/>
            <p:nvPr/>
          </p:nvSpPr>
          <p:spPr>
            <a:xfrm>
              <a:off x="3076968" y="6768884"/>
              <a:ext cx="266065" cy="95885"/>
            </a:xfrm>
            <a:custGeom>
              <a:avLst/>
              <a:gdLst/>
              <a:ahLst/>
              <a:cxnLst/>
              <a:rect l="l" t="t" r="r" b="b"/>
              <a:pathLst>
                <a:path w="266064" h="95884">
                  <a:moveTo>
                    <a:pt x="220256" y="25"/>
                  </a:moveTo>
                  <a:lnTo>
                    <a:pt x="45415" y="0"/>
                  </a:lnTo>
                  <a:lnTo>
                    <a:pt x="0" y="95745"/>
                  </a:lnTo>
                  <a:lnTo>
                    <a:pt x="265658" y="95770"/>
                  </a:lnTo>
                  <a:lnTo>
                    <a:pt x="220256" y="25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3076968" y="6768884"/>
              <a:ext cx="266065" cy="95885"/>
            </a:xfrm>
            <a:custGeom>
              <a:avLst/>
              <a:gdLst/>
              <a:ahLst/>
              <a:cxnLst/>
              <a:rect l="l" t="t" r="r" b="b"/>
              <a:pathLst>
                <a:path w="266064" h="95884">
                  <a:moveTo>
                    <a:pt x="45415" y="0"/>
                  </a:moveTo>
                  <a:lnTo>
                    <a:pt x="220256" y="25"/>
                  </a:lnTo>
                  <a:lnTo>
                    <a:pt x="265658" y="95770"/>
                  </a:lnTo>
                  <a:lnTo>
                    <a:pt x="0" y="95745"/>
                  </a:lnTo>
                  <a:lnTo>
                    <a:pt x="45415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4" name="object 65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92729" y="6557695"/>
              <a:ext cx="234187" cy="255663"/>
            </a:xfrm>
            <a:prstGeom prst="rect">
              <a:avLst/>
            </a:prstGeom>
          </p:spPr>
        </p:pic>
      </p:grpSp>
      <p:sp>
        <p:nvSpPr>
          <p:cNvPr id="655" name="object 655"/>
          <p:cNvSpPr/>
          <p:nvPr/>
        </p:nvSpPr>
        <p:spPr>
          <a:xfrm>
            <a:off x="8891828" y="5736794"/>
            <a:ext cx="0" cy="155575"/>
          </a:xfrm>
          <a:custGeom>
            <a:avLst/>
            <a:gdLst/>
            <a:ahLst/>
            <a:cxnLst/>
            <a:rect l="l" t="t" r="r" b="b"/>
            <a:pathLst>
              <a:path h="155575">
                <a:moveTo>
                  <a:pt x="0" y="0"/>
                </a:moveTo>
                <a:lnTo>
                  <a:pt x="0" y="155575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8264386" y="6280848"/>
            <a:ext cx="635" cy="274320"/>
          </a:xfrm>
          <a:custGeom>
            <a:avLst/>
            <a:gdLst/>
            <a:ahLst/>
            <a:cxnLst/>
            <a:rect l="l" t="t" r="r" b="b"/>
            <a:pathLst>
              <a:path w="635" h="274320">
                <a:moveTo>
                  <a:pt x="38" y="0"/>
                </a:moveTo>
                <a:lnTo>
                  <a:pt x="0" y="274319"/>
                </a:lnTo>
              </a:path>
            </a:pathLst>
          </a:custGeom>
          <a:ln w="2540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57" name="object 657"/>
          <p:cNvGrpSpPr/>
          <p:nvPr/>
        </p:nvGrpSpPr>
        <p:grpSpPr>
          <a:xfrm>
            <a:off x="8749258" y="6311341"/>
            <a:ext cx="269240" cy="554990"/>
            <a:chOff x="3694658" y="6311341"/>
            <a:chExt cx="269240" cy="554990"/>
          </a:xfrm>
        </p:grpSpPr>
        <p:sp>
          <p:nvSpPr>
            <p:cNvPr id="658" name="object 658"/>
            <p:cNvSpPr/>
            <p:nvPr/>
          </p:nvSpPr>
          <p:spPr>
            <a:xfrm>
              <a:off x="3696246" y="6768884"/>
              <a:ext cx="266065" cy="95885"/>
            </a:xfrm>
            <a:custGeom>
              <a:avLst/>
              <a:gdLst/>
              <a:ahLst/>
              <a:cxnLst/>
              <a:rect l="l" t="t" r="r" b="b"/>
              <a:pathLst>
                <a:path w="266064" h="95884">
                  <a:moveTo>
                    <a:pt x="220256" y="25"/>
                  </a:moveTo>
                  <a:lnTo>
                    <a:pt x="45415" y="0"/>
                  </a:lnTo>
                  <a:lnTo>
                    <a:pt x="0" y="95745"/>
                  </a:lnTo>
                  <a:lnTo>
                    <a:pt x="265658" y="95770"/>
                  </a:lnTo>
                  <a:lnTo>
                    <a:pt x="220256" y="25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3696246" y="6768884"/>
              <a:ext cx="266065" cy="95885"/>
            </a:xfrm>
            <a:custGeom>
              <a:avLst/>
              <a:gdLst/>
              <a:ahLst/>
              <a:cxnLst/>
              <a:rect l="l" t="t" r="r" b="b"/>
              <a:pathLst>
                <a:path w="266064" h="95884">
                  <a:moveTo>
                    <a:pt x="45415" y="0"/>
                  </a:moveTo>
                  <a:lnTo>
                    <a:pt x="220256" y="25"/>
                  </a:lnTo>
                  <a:lnTo>
                    <a:pt x="265658" y="95770"/>
                  </a:lnTo>
                  <a:lnTo>
                    <a:pt x="0" y="95745"/>
                  </a:lnTo>
                  <a:lnTo>
                    <a:pt x="45415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0" name="object 66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711994" y="6311341"/>
              <a:ext cx="234187" cy="502018"/>
            </a:xfrm>
            <a:prstGeom prst="rect">
              <a:avLst/>
            </a:prstGeom>
          </p:spPr>
        </p:pic>
      </p:grpSp>
      <p:sp>
        <p:nvSpPr>
          <p:cNvPr id="661" name="object 661"/>
          <p:cNvSpPr/>
          <p:nvPr/>
        </p:nvSpPr>
        <p:spPr>
          <a:xfrm>
            <a:off x="9449765" y="5746954"/>
            <a:ext cx="0" cy="155575"/>
          </a:xfrm>
          <a:custGeom>
            <a:avLst/>
            <a:gdLst/>
            <a:ahLst/>
            <a:cxnLst/>
            <a:rect l="l" t="t" r="r" b="b"/>
            <a:pathLst>
              <a:path h="155575">
                <a:moveTo>
                  <a:pt x="0" y="0"/>
                </a:moveTo>
                <a:lnTo>
                  <a:pt x="0" y="155575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62" name="object 662"/>
          <p:cNvGrpSpPr/>
          <p:nvPr/>
        </p:nvGrpSpPr>
        <p:grpSpPr>
          <a:xfrm>
            <a:off x="9318231" y="6484048"/>
            <a:ext cx="269240" cy="392430"/>
            <a:chOff x="4263631" y="6484048"/>
            <a:chExt cx="269240" cy="392430"/>
          </a:xfrm>
        </p:grpSpPr>
        <p:sp>
          <p:nvSpPr>
            <p:cNvPr id="663" name="object 663"/>
            <p:cNvSpPr/>
            <p:nvPr/>
          </p:nvSpPr>
          <p:spPr>
            <a:xfrm>
              <a:off x="4265218" y="6779056"/>
              <a:ext cx="266065" cy="95885"/>
            </a:xfrm>
            <a:custGeom>
              <a:avLst/>
              <a:gdLst/>
              <a:ahLst/>
              <a:cxnLst/>
              <a:rect l="l" t="t" r="r" b="b"/>
              <a:pathLst>
                <a:path w="266064" h="95884">
                  <a:moveTo>
                    <a:pt x="220243" y="12"/>
                  </a:moveTo>
                  <a:lnTo>
                    <a:pt x="45402" y="0"/>
                  </a:lnTo>
                  <a:lnTo>
                    <a:pt x="0" y="95745"/>
                  </a:lnTo>
                  <a:lnTo>
                    <a:pt x="265645" y="95758"/>
                  </a:lnTo>
                  <a:lnTo>
                    <a:pt x="220243" y="12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4265218" y="6779056"/>
              <a:ext cx="266065" cy="95885"/>
            </a:xfrm>
            <a:custGeom>
              <a:avLst/>
              <a:gdLst/>
              <a:ahLst/>
              <a:cxnLst/>
              <a:rect l="l" t="t" r="r" b="b"/>
              <a:pathLst>
                <a:path w="266064" h="95884">
                  <a:moveTo>
                    <a:pt x="45402" y="0"/>
                  </a:moveTo>
                  <a:lnTo>
                    <a:pt x="220243" y="12"/>
                  </a:lnTo>
                  <a:lnTo>
                    <a:pt x="265645" y="95758"/>
                  </a:lnTo>
                  <a:lnTo>
                    <a:pt x="0" y="95745"/>
                  </a:lnTo>
                  <a:lnTo>
                    <a:pt x="45402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5" name="object 66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280966" y="6484048"/>
              <a:ext cx="234175" cy="339470"/>
            </a:xfrm>
            <a:prstGeom prst="rect">
              <a:avLst/>
            </a:prstGeom>
          </p:spPr>
        </p:pic>
      </p:grpSp>
      <p:grpSp>
        <p:nvGrpSpPr>
          <p:cNvPr id="666" name="object 666"/>
          <p:cNvGrpSpPr/>
          <p:nvPr/>
        </p:nvGrpSpPr>
        <p:grpSpPr>
          <a:xfrm>
            <a:off x="8651964" y="5898540"/>
            <a:ext cx="473709" cy="411480"/>
            <a:chOff x="3597363" y="5898540"/>
            <a:chExt cx="473709" cy="411480"/>
          </a:xfrm>
        </p:grpSpPr>
        <p:sp>
          <p:nvSpPr>
            <p:cNvPr id="667" name="object 667"/>
            <p:cNvSpPr/>
            <p:nvPr/>
          </p:nvSpPr>
          <p:spPr>
            <a:xfrm>
              <a:off x="3598951" y="5900356"/>
              <a:ext cx="470534" cy="408305"/>
            </a:xfrm>
            <a:custGeom>
              <a:avLst/>
              <a:gdLst/>
              <a:ahLst/>
              <a:cxnLst/>
              <a:rect l="l" t="t" r="r" b="b"/>
              <a:pathLst>
                <a:path w="470535" h="408304">
                  <a:moveTo>
                    <a:pt x="469988" y="0"/>
                  </a:moveTo>
                  <a:lnTo>
                    <a:pt x="0" y="0"/>
                  </a:lnTo>
                  <a:lnTo>
                    <a:pt x="0" y="407682"/>
                  </a:lnTo>
                  <a:lnTo>
                    <a:pt x="469988" y="407682"/>
                  </a:lnTo>
                  <a:lnTo>
                    <a:pt x="46998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3598951" y="5900356"/>
              <a:ext cx="470534" cy="408305"/>
            </a:xfrm>
            <a:custGeom>
              <a:avLst/>
              <a:gdLst/>
              <a:ahLst/>
              <a:cxnLst/>
              <a:rect l="l" t="t" r="r" b="b"/>
              <a:pathLst>
                <a:path w="470535" h="408304">
                  <a:moveTo>
                    <a:pt x="0" y="407682"/>
                  </a:moveTo>
                  <a:lnTo>
                    <a:pt x="469988" y="407682"/>
                  </a:lnTo>
                  <a:lnTo>
                    <a:pt x="469988" y="0"/>
                  </a:lnTo>
                  <a:lnTo>
                    <a:pt x="0" y="0"/>
                  </a:lnTo>
                  <a:lnTo>
                    <a:pt x="0" y="40768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3731069" y="6103937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9646" y="0"/>
                  </a:moveTo>
                  <a:lnTo>
                    <a:pt x="0" y="0"/>
                  </a:lnTo>
                  <a:lnTo>
                    <a:pt x="0" y="19532"/>
                  </a:lnTo>
                  <a:lnTo>
                    <a:pt x="19646" y="19532"/>
                  </a:lnTo>
                  <a:lnTo>
                    <a:pt x="19646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3731069" y="6103937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9646" y="19532"/>
                  </a:moveTo>
                  <a:lnTo>
                    <a:pt x="0" y="19532"/>
                  </a:lnTo>
                  <a:lnTo>
                    <a:pt x="0" y="0"/>
                  </a:lnTo>
                  <a:lnTo>
                    <a:pt x="19646" y="0"/>
                  </a:lnTo>
                </a:path>
                <a:path w="19685" h="19685">
                  <a:moveTo>
                    <a:pt x="19646" y="19062"/>
                  </a:moveTo>
                  <a:lnTo>
                    <a:pt x="19646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3778275" y="6103937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9621" y="0"/>
                  </a:moveTo>
                  <a:lnTo>
                    <a:pt x="0" y="0"/>
                  </a:lnTo>
                  <a:lnTo>
                    <a:pt x="0" y="19532"/>
                  </a:lnTo>
                  <a:lnTo>
                    <a:pt x="19621" y="19532"/>
                  </a:lnTo>
                  <a:lnTo>
                    <a:pt x="19621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3778275" y="6103937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9621" y="19532"/>
                  </a:moveTo>
                  <a:lnTo>
                    <a:pt x="0" y="19532"/>
                  </a:lnTo>
                  <a:lnTo>
                    <a:pt x="0" y="0"/>
                  </a:lnTo>
                  <a:lnTo>
                    <a:pt x="19621" y="0"/>
                  </a:lnTo>
                </a:path>
                <a:path w="19685" h="19685">
                  <a:moveTo>
                    <a:pt x="19621" y="19062"/>
                  </a:moveTo>
                  <a:lnTo>
                    <a:pt x="19621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3709009" y="6161036"/>
              <a:ext cx="54610" cy="19685"/>
            </a:xfrm>
            <a:custGeom>
              <a:avLst/>
              <a:gdLst/>
              <a:ahLst/>
              <a:cxnLst/>
              <a:rect l="l" t="t" r="r" b="b"/>
              <a:pathLst>
                <a:path w="54610" h="19685">
                  <a:moveTo>
                    <a:pt x="54432" y="0"/>
                  </a:moveTo>
                  <a:lnTo>
                    <a:pt x="0" y="0"/>
                  </a:lnTo>
                  <a:lnTo>
                    <a:pt x="0" y="19545"/>
                  </a:lnTo>
                  <a:lnTo>
                    <a:pt x="54432" y="19545"/>
                  </a:lnTo>
                  <a:lnTo>
                    <a:pt x="5443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3709009" y="6161036"/>
              <a:ext cx="54610" cy="19685"/>
            </a:xfrm>
            <a:custGeom>
              <a:avLst/>
              <a:gdLst/>
              <a:ahLst/>
              <a:cxnLst/>
              <a:rect l="l" t="t" r="r" b="b"/>
              <a:pathLst>
                <a:path w="54610" h="19685">
                  <a:moveTo>
                    <a:pt x="54432" y="19545"/>
                  </a:moveTo>
                  <a:lnTo>
                    <a:pt x="0" y="19545"/>
                  </a:lnTo>
                  <a:lnTo>
                    <a:pt x="0" y="0"/>
                  </a:lnTo>
                  <a:lnTo>
                    <a:pt x="54432" y="0"/>
                  </a:lnTo>
                </a:path>
                <a:path w="54610" h="19685">
                  <a:moveTo>
                    <a:pt x="54432" y="19050"/>
                  </a:moveTo>
                  <a:lnTo>
                    <a:pt x="54432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3765524" y="6161036"/>
              <a:ext cx="54610" cy="19685"/>
            </a:xfrm>
            <a:custGeom>
              <a:avLst/>
              <a:gdLst/>
              <a:ahLst/>
              <a:cxnLst/>
              <a:rect l="l" t="t" r="r" b="b"/>
              <a:pathLst>
                <a:path w="54610" h="19685">
                  <a:moveTo>
                    <a:pt x="54444" y="0"/>
                  </a:moveTo>
                  <a:lnTo>
                    <a:pt x="0" y="0"/>
                  </a:lnTo>
                  <a:lnTo>
                    <a:pt x="0" y="19545"/>
                  </a:lnTo>
                  <a:lnTo>
                    <a:pt x="54444" y="19545"/>
                  </a:lnTo>
                  <a:lnTo>
                    <a:pt x="54444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3765524" y="6161036"/>
              <a:ext cx="54610" cy="19685"/>
            </a:xfrm>
            <a:custGeom>
              <a:avLst/>
              <a:gdLst/>
              <a:ahLst/>
              <a:cxnLst/>
              <a:rect l="l" t="t" r="r" b="b"/>
              <a:pathLst>
                <a:path w="54610" h="19685">
                  <a:moveTo>
                    <a:pt x="54444" y="19545"/>
                  </a:moveTo>
                  <a:lnTo>
                    <a:pt x="0" y="19545"/>
                  </a:lnTo>
                  <a:lnTo>
                    <a:pt x="0" y="0"/>
                  </a:lnTo>
                  <a:lnTo>
                    <a:pt x="54444" y="0"/>
                  </a:lnTo>
                </a:path>
                <a:path w="54610" h="19685">
                  <a:moveTo>
                    <a:pt x="54444" y="19050"/>
                  </a:moveTo>
                  <a:lnTo>
                    <a:pt x="54444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3742600" y="5983770"/>
              <a:ext cx="43815" cy="12065"/>
            </a:xfrm>
            <a:custGeom>
              <a:avLst/>
              <a:gdLst/>
              <a:ahLst/>
              <a:cxnLst/>
              <a:rect l="l" t="t" r="r" b="b"/>
              <a:pathLst>
                <a:path w="43814" h="12064">
                  <a:moveTo>
                    <a:pt x="43776" y="0"/>
                  </a:moveTo>
                  <a:lnTo>
                    <a:pt x="0" y="0"/>
                  </a:lnTo>
                  <a:lnTo>
                    <a:pt x="0" y="11658"/>
                  </a:lnTo>
                  <a:lnTo>
                    <a:pt x="43776" y="11658"/>
                  </a:lnTo>
                  <a:lnTo>
                    <a:pt x="43776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3598951" y="5947803"/>
              <a:ext cx="470534" cy="314325"/>
            </a:xfrm>
            <a:custGeom>
              <a:avLst/>
              <a:gdLst/>
              <a:ahLst/>
              <a:cxnLst/>
              <a:rect l="l" t="t" r="r" b="b"/>
              <a:pathLst>
                <a:path w="470535" h="314325">
                  <a:moveTo>
                    <a:pt x="143649" y="47625"/>
                  </a:moveTo>
                  <a:lnTo>
                    <a:pt x="187426" y="47625"/>
                  </a:lnTo>
                  <a:lnTo>
                    <a:pt x="187426" y="35966"/>
                  </a:lnTo>
                  <a:lnTo>
                    <a:pt x="143649" y="35966"/>
                  </a:lnTo>
                  <a:lnTo>
                    <a:pt x="143649" y="47625"/>
                  </a:lnTo>
                  <a:close/>
                </a:path>
                <a:path w="470535" h="314325">
                  <a:moveTo>
                    <a:pt x="469988" y="175971"/>
                  </a:moveTo>
                  <a:lnTo>
                    <a:pt x="221729" y="175971"/>
                  </a:lnTo>
                  <a:lnTo>
                    <a:pt x="221729" y="21970"/>
                  </a:lnTo>
                  <a:lnTo>
                    <a:pt x="469988" y="21970"/>
                  </a:lnTo>
                  <a:lnTo>
                    <a:pt x="469988" y="175971"/>
                  </a:lnTo>
                  <a:close/>
                </a:path>
                <a:path w="470535" h="314325">
                  <a:moveTo>
                    <a:pt x="110032" y="175971"/>
                  </a:moveTo>
                  <a:lnTo>
                    <a:pt x="0" y="175971"/>
                  </a:lnTo>
                  <a:lnTo>
                    <a:pt x="0" y="21970"/>
                  </a:lnTo>
                  <a:lnTo>
                    <a:pt x="110032" y="21970"/>
                  </a:lnTo>
                  <a:lnTo>
                    <a:pt x="110032" y="175971"/>
                  </a:lnTo>
                  <a:close/>
                </a:path>
                <a:path w="470535" h="314325">
                  <a:moveTo>
                    <a:pt x="452843" y="313905"/>
                  </a:moveTo>
                  <a:lnTo>
                    <a:pt x="350558" y="313905"/>
                  </a:lnTo>
                  <a:lnTo>
                    <a:pt x="350558" y="0"/>
                  </a:lnTo>
                  <a:lnTo>
                    <a:pt x="452843" y="0"/>
                  </a:lnTo>
                  <a:lnTo>
                    <a:pt x="452843" y="31390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3718737" y="6010846"/>
              <a:ext cx="92075" cy="72390"/>
            </a:xfrm>
            <a:custGeom>
              <a:avLst/>
              <a:gdLst/>
              <a:ahLst/>
              <a:cxnLst/>
              <a:rect l="l" t="t" r="r" b="b"/>
              <a:pathLst>
                <a:path w="92075" h="72389">
                  <a:moveTo>
                    <a:pt x="91490" y="0"/>
                  </a:moveTo>
                  <a:lnTo>
                    <a:pt x="0" y="0"/>
                  </a:lnTo>
                  <a:lnTo>
                    <a:pt x="0" y="71869"/>
                  </a:lnTo>
                  <a:lnTo>
                    <a:pt x="91490" y="71869"/>
                  </a:lnTo>
                  <a:lnTo>
                    <a:pt x="9149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3598951" y="5900127"/>
              <a:ext cx="470534" cy="408305"/>
            </a:xfrm>
            <a:custGeom>
              <a:avLst/>
              <a:gdLst/>
              <a:ahLst/>
              <a:cxnLst/>
              <a:rect l="l" t="t" r="r" b="b"/>
              <a:pathLst>
                <a:path w="470535" h="408304">
                  <a:moveTo>
                    <a:pt x="211277" y="182587"/>
                  </a:moveTo>
                  <a:lnTo>
                    <a:pt x="119786" y="182587"/>
                  </a:lnTo>
                  <a:lnTo>
                    <a:pt x="119786" y="110718"/>
                  </a:lnTo>
                  <a:lnTo>
                    <a:pt x="211277" y="110718"/>
                  </a:lnTo>
                  <a:lnTo>
                    <a:pt x="211277" y="182587"/>
                  </a:lnTo>
                  <a:close/>
                </a:path>
                <a:path w="470535" h="408304">
                  <a:moveTo>
                    <a:pt x="14935" y="37350"/>
                  </a:moveTo>
                  <a:lnTo>
                    <a:pt x="6654" y="37350"/>
                  </a:lnTo>
                  <a:lnTo>
                    <a:pt x="6654" y="5143"/>
                  </a:lnTo>
                  <a:lnTo>
                    <a:pt x="14935" y="5143"/>
                  </a:lnTo>
                  <a:lnTo>
                    <a:pt x="14935" y="37350"/>
                  </a:lnTo>
                  <a:close/>
                </a:path>
                <a:path w="470535" h="408304">
                  <a:moveTo>
                    <a:pt x="31838" y="37350"/>
                  </a:moveTo>
                  <a:lnTo>
                    <a:pt x="23545" y="37350"/>
                  </a:lnTo>
                  <a:lnTo>
                    <a:pt x="23545" y="5143"/>
                  </a:lnTo>
                  <a:lnTo>
                    <a:pt x="31838" y="5143"/>
                  </a:lnTo>
                  <a:lnTo>
                    <a:pt x="31838" y="37350"/>
                  </a:lnTo>
                  <a:close/>
                </a:path>
                <a:path w="470535" h="408304">
                  <a:moveTo>
                    <a:pt x="310921" y="37350"/>
                  </a:moveTo>
                  <a:lnTo>
                    <a:pt x="302628" y="37350"/>
                  </a:lnTo>
                  <a:lnTo>
                    <a:pt x="302628" y="5143"/>
                  </a:lnTo>
                  <a:lnTo>
                    <a:pt x="310921" y="5143"/>
                  </a:lnTo>
                  <a:lnTo>
                    <a:pt x="310921" y="37350"/>
                  </a:lnTo>
                  <a:close/>
                </a:path>
                <a:path w="470535" h="408304">
                  <a:moveTo>
                    <a:pt x="327507" y="37350"/>
                  </a:moveTo>
                  <a:lnTo>
                    <a:pt x="319214" y="37350"/>
                  </a:lnTo>
                  <a:lnTo>
                    <a:pt x="319214" y="5143"/>
                  </a:lnTo>
                  <a:lnTo>
                    <a:pt x="327507" y="5143"/>
                  </a:lnTo>
                  <a:lnTo>
                    <a:pt x="327507" y="37350"/>
                  </a:lnTo>
                  <a:close/>
                </a:path>
                <a:path w="470535" h="408304">
                  <a:moveTo>
                    <a:pt x="344093" y="37350"/>
                  </a:moveTo>
                  <a:lnTo>
                    <a:pt x="335813" y="37350"/>
                  </a:lnTo>
                  <a:lnTo>
                    <a:pt x="335813" y="5143"/>
                  </a:lnTo>
                  <a:lnTo>
                    <a:pt x="344093" y="5143"/>
                  </a:lnTo>
                  <a:lnTo>
                    <a:pt x="344093" y="37350"/>
                  </a:lnTo>
                  <a:close/>
                </a:path>
                <a:path w="470535" h="408304">
                  <a:moveTo>
                    <a:pt x="360679" y="37350"/>
                  </a:moveTo>
                  <a:lnTo>
                    <a:pt x="352386" y="37350"/>
                  </a:lnTo>
                  <a:lnTo>
                    <a:pt x="352386" y="5143"/>
                  </a:lnTo>
                  <a:lnTo>
                    <a:pt x="360679" y="5143"/>
                  </a:lnTo>
                  <a:lnTo>
                    <a:pt x="360679" y="37350"/>
                  </a:lnTo>
                  <a:close/>
                </a:path>
                <a:path w="470535" h="408304">
                  <a:moveTo>
                    <a:pt x="377380" y="37350"/>
                  </a:moveTo>
                  <a:lnTo>
                    <a:pt x="369100" y="37350"/>
                  </a:lnTo>
                  <a:lnTo>
                    <a:pt x="369100" y="5143"/>
                  </a:lnTo>
                  <a:lnTo>
                    <a:pt x="377380" y="5143"/>
                  </a:lnTo>
                  <a:lnTo>
                    <a:pt x="377380" y="37350"/>
                  </a:lnTo>
                  <a:close/>
                </a:path>
                <a:path w="470535" h="408304">
                  <a:moveTo>
                    <a:pt x="393966" y="37350"/>
                  </a:moveTo>
                  <a:lnTo>
                    <a:pt x="385673" y="37350"/>
                  </a:lnTo>
                  <a:lnTo>
                    <a:pt x="385673" y="5143"/>
                  </a:lnTo>
                  <a:lnTo>
                    <a:pt x="393966" y="5143"/>
                  </a:lnTo>
                  <a:lnTo>
                    <a:pt x="393966" y="37350"/>
                  </a:lnTo>
                  <a:close/>
                </a:path>
                <a:path w="470535" h="408304">
                  <a:moveTo>
                    <a:pt x="410552" y="37350"/>
                  </a:moveTo>
                  <a:lnTo>
                    <a:pt x="402259" y="37350"/>
                  </a:lnTo>
                  <a:lnTo>
                    <a:pt x="402259" y="5143"/>
                  </a:lnTo>
                  <a:lnTo>
                    <a:pt x="410552" y="5143"/>
                  </a:lnTo>
                  <a:lnTo>
                    <a:pt x="410552" y="37350"/>
                  </a:lnTo>
                  <a:close/>
                </a:path>
                <a:path w="470535" h="408304">
                  <a:moveTo>
                    <a:pt x="427139" y="37350"/>
                  </a:moveTo>
                  <a:lnTo>
                    <a:pt x="418858" y="37350"/>
                  </a:lnTo>
                  <a:lnTo>
                    <a:pt x="418858" y="5143"/>
                  </a:lnTo>
                  <a:lnTo>
                    <a:pt x="427139" y="5143"/>
                  </a:lnTo>
                  <a:lnTo>
                    <a:pt x="427139" y="37350"/>
                  </a:lnTo>
                  <a:close/>
                </a:path>
                <a:path w="470535" h="408304">
                  <a:moveTo>
                    <a:pt x="443738" y="37350"/>
                  </a:moveTo>
                  <a:lnTo>
                    <a:pt x="435444" y="37350"/>
                  </a:lnTo>
                  <a:lnTo>
                    <a:pt x="435444" y="5143"/>
                  </a:lnTo>
                  <a:lnTo>
                    <a:pt x="443738" y="5143"/>
                  </a:lnTo>
                  <a:lnTo>
                    <a:pt x="443738" y="37350"/>
                  </a:lnTo>
                  <a:close/>
                </a:path>
                <a:path w="470535" h="408304">
                  <a:moveTo>
                    <a:pt x="460311" y="37350"/>
                  </a:moveTo>
                  <a:lnTo>
                    <a:pt x="452005" y="37350"/>
                  </a:lnTo>
                  <a:lnTo>
                    <a:pt x="452005" y="5143"/>
                  </a:lnTo>
                  <a:lnTo>
                    <a:pt x="460311" y="5143"/>
                  </a:lnTo>
                  <a:lnTo>
                    <a:pt x="460311" y="37350"/>
                  </a:lnTo>
                  <a:close/>
                </a:path>
                <a:path w="470535" h="408304">
                  <a:moveTo>
                    <a:pt x="165874" y="41706"/>
                  </a:moveTo>
                  <a:lnTo>
                    <a:pt x="40970" y="41706"/>
                  </a:lnTo>
                  <a:lnTo>
                    <a:pt x="40970" y="0"/>
                  </a:lnTo>
                  <a:lnTo>
                    <a:pt x="165874" y="0"/>
                  </a:lnTo>
                  <a:lnTo>
                    <a:pt x="165874" y="41706"/>
                  </a:lnTo>
                  <a:close/>
                </a:path>
                <a:path w="470535" h="408304">
                  <a:moveTo>
                    <a:pt x="290296" y="41706"/>
                  </a:moveTo>
                  <a:lnTo>
                    <a:pt x="165874" y="41706"/>
                  </a:lnTo>
                  <a:lnTo>
                    <a:pt x="165874" y="241"/>
                  </a:lnTo>
                  <a:lnTo>
                    <a:pt x="290296" y="241"/>
                  </a:lnTo>
                  <a:lnTo>
                    <a:pt x="290296" y="41706"/>
                  </a:lnTo>
                  <a:close/>
                </a:path>
                <a:path w="470535" h="408304">
                  <a:moveTo>
                    <a:pt x="60909" y="21094"/>
                  </a:moveTo>
                  <a:lnTo>
                    <a:pt x="60909" y="25336"/>
                  </a:lnTo>
                  <a:lnTo>
                    <a:pt x="57480" y="28778"/>
                  </a:lnTo>
                  <a:lnTo>
                    <a:pt x="53238" y="28778"/>
                  </a:lnTo>
                  <a:lnTo>
                    <a:pt x="48996" y="28778"/>
                  </a:lnTo>
                  <a:lnTo>
                    <a:pt x="45554" y="25336"/>
                  </a:lnTo>
                  <a:lnTo>
                    <a:pt x="45554" y="21094"/>
                  </a:lnTo>
                  <a:lnTo>
                    <a:pt x="45554" y="16865"/>
                  </a:lnTo>
                  <a:lnTo>
                    <a:pt x="48996" y="13423"/>
                  </a:lnTo>
                  <a:lnTo>
                    <a:pt x="53238" y="13423"/>
                  </a:lnTo>
                  <a:lnTo>
                    <a:pt x="57480" y="13423"/>
                  </a:lnTo>
                  <a:lnTo>
                    <a:pt x="60909" y="16865"/>
                  </a:lnTo>
                  <a:lnTo>
                    <a:pt x="60909" y="21094"/>
                  </a:lnTo>
                  <a:close/>
                </a:path>
                <a:path w="470535" h="408304">
                  <a:moveTo>
                    <a:pt x="80886" y="21094"/>
                  </a:moveTo>
                  <a:lnTo>
                    <a:pt x="80886" y="25336"/>
                  </a:lnTo>
                  <a:lnTo>
                    <a:pt x="77444" y="28778"/>
                  </a:lnTo>
                  <a:lnTo>
                    <a:pt x="73202" y="28778"/>
                  </a:lnTo>
                  <a:lnTo>
                    <a:pt x="68961" y="28778"/>
                  </a:lnTo>
                  <a:lnTo>
                    <a:pt x="65519" y="25336"/>
                  </a:lnTo>
                  <a:lnTo>
                    <a:pt x="65519" y="21094"/>
                  </a:lnTo>
                  <a:lnTo>
                    <a:pt x="65519" y="16865"/>
                  </a:lnTo>
                  <a:lnTo>
                    <a:pt x="68961" y="13423"/>
                  </a:lnTo>
                  <a:lnTo>
                    <a:pt x="73202" y="13423"/>
                  </a:lnTo>
                  <a:lnTo>
                    <a:pt x="77444" y="13423"/>
                  </a:lnTo>
                  <a:lnTo>
                    <a:pt x="80886" y="16865"/>
                  </a:lnTo>
                  <a:lnTo>
                    <a:pt x="80886" y="21094"/>
                  </a:lnTo>
                  <a:close/>
                </a:path>
                <a:path w="470535" h="408304">
                  <a:moveTo>
                    <a:pt x="100863" y="21094"/>
                  </a:moveTo>
                  <a:lnTo>
                    <a:pt x="100863" y="25336"/>
                  </a:lnTo>
                  <a:lnTo>
                    <a:pt x="97421" y="28778"/>
                  </a:lnTo>
                  <a:lnTo>
                    <a:pt x="93179" y="28778"/>
                  </a:lnTo>
                  <a:lnTo>
                    <a:pt x="88938" y="28778"/>
                  </a:lnTo>
                  <a:lnTo>
                    <a:pt x="85496" y="25336"/>
                  </a:lnTo>
                  <a:lnTo>
                    <a:pt x="85496" y="21094"/>
                  </a:lnTo>
                  <a:lnTo>
                    <a:pt x="85496" y="16865"/>
                  </a:lnTo>
                  <a:lnTo>
                    <a:pt x="88938" y="13423"/>
                  </a:lnTo>
                  <a:lnTo>
                    <a:pt x="93179" y="13423"/>
                  </a:lnTo>
                  <a:lnTo>
                    <a:pt x="97421" y="13423"/>
                  </a:lnTo>
                  <a:lnTo>
                    <a:pt x="100863" y="16865"/>
                  </a:lnTo>
                  <a:lnTo>
                    <a:pt x="100863" y="21094"/>
                  </a:lnTo>
                  <a:close/>
                </a:path>
                <a:path w="470535" h="408304">
                  <a:moveTo>
                    <a:pt x="120827" y="21094"/>
                  </a:moveTo>
                  <a:lnTo>
                    <a:pt x="120827" y="25336"/>
                  </a:lnTo>
                  <a:lnTo>
                    <a:pt x="117386" y="28778"/>
                  </a:lnTo>
                  <a:lnTo>
                    <a:pt x="113144" y="28778"/>
                  </a:lnTo>
                  <a:lnTo>
                    <a:pt x="108902" y="28778"/>
                  </a:lnTo>
                  <a:lnTo>
                    <a:pt x="105460" y="25336"/>
                  </a:lnTo>
                  <a:lnTo>
                    <a:pt x="105460" y="21094"/>
                  </a:lnTo>
                  <a:lnTo>
                    <a:pt x="105460" y="16865"/>
                  </a:lnTo>
                  <a:lnTo>
                    <a:pt x="108902" y="13423"/>
                  </a:lnTo>
                  <a:lnTo>
                    <a:pt x="113144" y="13423"/>
                  </a:lnTo>
                  <a:lnTo>
                    <a:pt x="117386" y="13423"/>
                  </a:lnTo>
                  <a:lnTo>
                    <a:pt x="120827" y="16865"/>
                  </a:lnTo>
                  <a:lnTo>
                    <a:pt x="120827" y="21094"/>
                  </a:lnTo>
                  <a:close/>
                </a:path>
                <a:path w="470535" h="408304">
                  <a:moveTo>
                    <a:pt x="140804" y="21094"/>
                  </a:moveTo>
                  <a:lnTo>
                    <a:pt x="140804" y="25336"/>
                  </a:lnTo>
                  <a:lnTo>
                    <a:pt x="137363" y="28778"/>
                  </a:lnTo>
                  <a:lnTo>
                    <a:pt x="133121" y="28778"/>
                  </a:lnTo>
                  <a:lnTo>
                    <a:pt x="128866" y="28778"/>
                  </a:lnTo>
                  <a:lnTo>
                    <a:pt x="125437" y="25336"/>
                  </a:lnTo>
                  <a:lnTo>
                    <a:pt x="125437" y="21094"/>
                  </a:lnTo>
                  <a:lnTo>
                    <a:pt x="125437" y="16865"/>
                  </a:lnTo>
                  <a:lnTo>
                    <a:pt x="128866" y="13423"/>
                  </a:lnTo>
                  <a:lnTo>
                    <a:pt x="133121" y="13423"/>
                  </a:lnTo>
                  <a:lnTo>
                    <a:pt x="137363" y="13423"/>
                  </a:lnTo>
                  <a:lnTo>
                    <a:pt x="140804" y="16865"/>
                  </a:lnTo>
                  <a:lnTo>
                    <a:pt x="140804" y="21094"/>
                  </a:lnTo>
                  <a:close/>
                </a:path>
                <a:path w="470535" h="408304">
                  <a:moveTo>
                    <a:pt x="160769" y="21094"/>
                  </a:moveTo>
                  <a:lnTo>
                    <a:pt x="160769" y="25336"/>
                  </a:lnTo>
                  <a:lnTo>
                    <a:pt x="157327" y="28778"/>
                  </a:lnTo>
                  <a:lnTo>
                    <a:pt x="153085" y="28778"/>
                  </a:lnTo>
                  <a:lnTo>
                    <a:pt x="148843" y="28778"/>
                  </a:lnTo>
                  <a:lnTo>
                    <a:pt x="145402" y="25336"/>
                  </a:lnTo>
                  <a:lnTo>
                    <a:pt x="145402" y="21094"/>
                  </a:lnTo>
                  <a:lnTo>
                    <a:pt x="145402" y="16865"/>
                  </a:lnTo>
                  <a:lnTo>
                    <a:pt x="148843" y="13423"/>
                  </a:lnTo>
                  <a:lnTo>
                    <a:pt x="153085" y="13423"/>
                  </a:lnTo>
                  <a:lnTo>
                    <a:pt x="157327" y="13423"/>
                  </a:lnTo>
                  <a:lnTo>
                    <a:pt x="160769" y="16865"/>
                  </a:lnTo>
                  <a:lnTo>
                    <a:pt x="160769" y="21094"/>
                  </a:lnTo>
                  <a:close/>
                </a:path>
                <a:path w="470535" h="408304">
                  <a:moveTo>
                    <a:pt x="185966" y="21094"/>
                  </a:moveTo>
                  <a:lnTo>
                    <a:pt x="185966" y="25336"/>
                  </a:lnTo>
                  <a:lnTo>
                    <a:pt x="182524" y="28778"/>
                  </a:lnTo>
                  <a:lnTo>
                    <a:pt x="178295" y="28778"/>
                  </a:lnTo>
                  <a:lnTo>
                    <a:pt x="174040" y="28778"/>
                  </a:lnTo>
                  <a:lnTo>
                    <a:pt x="170611" y="25336"/>
                  </a:lnTo>
                  <a:lnTo>
                    <a:pt x="170611" y="21094"/>
                  </a:lnTo>
                  <a:lnTo>
                    <a:pt x="170611" y="16865"/>
                  </a:lnTo>
                  <a:lnTo>
                    <a:pt x="174040" y="13423"/>
                  </a:lnTo>
                  <a:lnTo>
                    <a:pt x="178295" y="13423"/>
                  </a:lnTo>
                  <a:lnTo>
                    <a:pt x="182524" y="13423"/>
                  </a:lnTo>
                  <a:lnTo>
                    <a:pt x="185966" y="16865"/>
                  </a:lnTo>
                  <a:lnTo>
                    <a:pt x="185966" y="21094"/>
                  </a:lnTo>
                  <a:close/>
                </a:path>
                <a:path w="470535" h="408304">
                  <a:moveTo>
                    <a:pt x="205930" y="21094"/>
                  </a:moveTo>
                  <a:lnTo>
                    <a:pt x="205930" y="25336"/>
                  </a:lnTo>
                  <a:lnTo>
                    <a:pt x="202488" y="28778"/>
                  </a:lnTo>
                  <a:lnTo>
                    <a:pt x="198259" y="28778"/>
                  </a:lnTo>
                  <a:lnTo>
                    <a:pt x="194017" y="28778"/>
                  </a:lnTo>
                  <a:lnTo>
                    <a:pt x="190576" y="25336"/>
                  </a:lnTo>
                  <a:lnTo>
                    <a:pt x="190576" y="21094"/>
                  </a:lnTo>
                  <a:lnTo>
                    <a:pt x="190576" y="16865"/>
                  </a:lnTo>
                  <a:lnTo>
                    <a:pt x="194017" y="13423"/>
                  </a:lnTo>
                  <a:lnTo>
                    <a:pt x="198259" y="13423"/>
                  </a:lnTo>
                  <a:lnTo>
                    <a:pt x="202488" y="13423"/>
                  </a:lnTo>
                  <a:lnTo>
                    <a:pt x="205930" y="16865"/>
                  </a:lnTo>
                  <a:lnTo>
                    <a:pt x="205930" y="21094"/>
                  </a:lnTo>
                  <a:close/>
                </a:path>
                <a:path w="470535" h="408304">
                  <a:moveTo>
                    <a:pt x="225907" y="21094"/>
                  </a:moveTo>
                  <a:lnTo>
                    <a:pt x="225907" y="25336"/>
                  </a:lnTo>
                  <a:lnTo>
                    <a:pt x="222465" y="28778"/>
                  </a:lnTo>
                  <a:lnTo>
                    <a:pt x="218224" y="28778"/>
                  </a:lnTo>
                  <a:lnTo>
                    <a:pt x="213995" y="28778"/>
                  </a:lnTo>
                  <a:lnTo>
                    <a:pt x="210553" y="25336"/>
                  </a:lnTo>
                  <a:lnTo>
                    <a:pt x="210553" y="21094"/>
                  </a:lnTo>
                  <a:lnTo>
                    <a:pt x="210553" y="16865"/>
                  </a:lnTo>
                  <a:lnTo>
                    <a:pt x="213995" y="13423"/>
                  </a:lnTo>
                  <a:lnTo>
                    <a:pt x="218224" y="13423"/>
                  </a:lnTo>
                  <a:lnTo>
                    <a:pt x="222465" y="13423"/>
                  </a:lnTo>
                  <a:lnTo>
                    <a:pt x="225907" y="16865"/>
                  </a:lnTo>
                  <a:lnTo>
                    <a:pt x="225907" y="21094"/>
                  </a:lnTo>
                  <a:close/>
                </a:path>
                <a:path w="470535" h="408304">
                  <a:moveTo>
                    <a:pt x="245872" y="21094"/>
                  </a:moveTo>
                  <a:lnTo>
                    <a:pt x="245872" y="25336"/>
                  </a:lnTo>
                  <a:lnTo>
                    <a:pt x="242442" y="28778"/>
                  </a:lnTo>
                  <a:lnTo>
                    <a:pt x="238201" y="28778"/>
                  </a:lnTo>
                  <a:lnTo>
                    <a:pt x="233959" y="28778"/>
                  </a:lnTo>
                  <a:lnTo>
                    <a:pt x="230517" y="25336"/>
                  </a:lnTo>
                  <a:lnTo>
                    <a:pt x="230517" y="21094"/>
                  </a:lnTo>
                  <a:lnTo>
                    <a:pt x="230517" y="16865"/>
                  </a:lnTo>
                  <a:lnTo>
                    <a:pt x="233959" y="13423"/>
                  </a:lnTo>
                  <a:lnTo>
                    <a:pt x="238201" y="13423"/>
                  </a:lnTo>
                  <a:lnTo>
                    <a:pt x="242442" y="13423"/>
                  </a:lnTo>
                  <a:lnTo>
                    <a:pt x="245872" y="16865"/>
                  </a:lnTo>
                  <a:lnTo>
                    <a:pt x="245872" y="21094"/>
                  </a:lnTo>
                  <a:close/>
                </a:path>
                <a:path w="470535" h="408304">
                  <a:moveTo>
                    <a:pt x="265849" y="21094"/>
                  </a:moveTo>
                  <a:lnTo>
                    <a:pt x="265849" y="25336"/>
                  </a:lnTo>
                  <a:lnTo>
                    <a:pt x="262420" y="28778"/>
                  </a:lnTo>
                  <a:lnTo>
                    <a:pt x="258178" y="28778"/>
                  </a:lnTo>
                  <a:lnTo>
                    <a:pt x="253923" y="28778"/>
                  </a:lnTo>
                  <a:lnTo>
                    <a:pt x="250482" y="25336"/>
                  </a:lnTo>
                  <a:lnTo>
                    <a:pt x="250482" y="21094"/>
                  </a:lnTo>
                  <a:lnTo>
                    <a:pt x="250482" y="16865"/>
                  </a:lnTo>
                  <a:lnTo>
                    <a:pt x="253923" y="13423"/>
                  </a:lnTo>
                  <a:lnTo>
                    <a:pt x="258178" y="13423"/>
                  </a:lnTo>
                  <a:lnTo>
                    <a:pt x="262420" y="13423"/>
                  </a:lnTo>
                  <a:lnTo>
                    <a:pt x="265849" y="16865"/>
                  </a:lnTo>
                  <a:lnTo>
                    <a:pt x="265849" y="21094"/>
                  </a:lnTo>
                  <a:close/>
                </a:path>
                <a:path w="470535" h="408304">
                  <a:moveTo>
                    <a:pt x="285826" y="21094"/>
                  </a:moveTo>
                  <a:lnTo>
                    <a:pt x="285826" y="25336"/>
                  </a:lnTo>
                  <a:lnTo>
                    <a:pt x="282384" y="28778"/>
                  </a:lnTo>
                  <a:lnTo>
                    <a:pt x="278142" y="28778"/>
                  </a:lnTo>
                  <a:lnTo>
                    <a:pt x="273900" y="28778"/>
                  </a:lnTo>
                  <a:lnTo>
                    <a:pt x="270459" y="25336"/>
                  </a:lnTo>
                  <a:lnTo>
                    <a:pt x="270459" y="21094"/>
                  </a:lnTo>
                  <a:lnTo>
                    <a:pt x="270459" y="16865"/>
                  </a:lnTo>
                  <a:lnTo>
                    <a:pt x="273900" y="13423"/>
                  </a:lnTo>
                  <a:lnTo>
                    <a:pt x="278142" y="13423"/>
                  </a:lnTo>
                  <a:lnTo>
                    <a:pt x="282384" y="13423"/>
                  </a:lnTo>
                  <a:lnTo>
                    <a:pt x="285826" y="16865"/>
                  </a:lnTo>
                  <a:lnTo>
                    <a:pt x="285826" y="21094"/>
                  </a:lnTo>
                  <a:close/>
                </a:path>
                <a:path w="470535" h="408304">
                  <a:moveTo>
                    <a:pt x="0" y="41706"/>
                  </a:moveTo>
                  <a:lnTo>
                    <a:pt x="469988" y="41706"/>
                  </a:lnTo>
                </a:path>
                <a:path w="470535" h="408304">
                  <a:moveTo>
                    <a:pt x="14935" y="370776"/>
                  </a:moveTo>
                  <a:lnTo>
                    <a:pt x="6654" y="370776"/>
                  </a:lnTo>
                  <a:lnTo>
                    <a:pt x="6654" y="403009"/>
                  </a:lnTo>
                  <a:lnTo>
                    <a:pt x="14935" y="403009"/>
                  </a:lnTo>
                  <a:lnTo>
                    <a:pt x="14935" y="370776"/>
                  </a:lnTo>
                  <a:close/>
                </a:path>
                <a:path w="470535" h="408304">
                  <a:moveTo>
                    <a:pt x="31838" y="370776"/>
                  </a:moveTo>
                  <a:lnTo>
                    <a:pt x="23545" y="370776"/>
                  </a:lnTo>
                  <a:lnTo>
                    <a:pt x="23545" y="403009"/>
                  </a:lnTo>
                  <a:lnTo>
                    <a:pt x="31838" y="403009"/>
                  </a:lnTo>
                  <a:lnTo>
                    <a:pt x="31838" y="370776"/>
                  </a:lnTo>
                  <a:close/>
                </a:path>
                <a:path w="470535" h="408304">
                  <a:moveTo>
                    <a:pt x="310921" y="370776"/>
                  </a:moveTo>
                  <a:lnTo>
                    <a:pt x="302628" y="370776"/>
                  </a:lnTo>
                  <a:lnTo>
                    <a:pt x="302628" y="403009"/>
                  </a:lnTo>
                  <a:lnTo>
                    <a:pt x="310921" y="403009"/>
                  </a:lnTo>
                  <a:lnTo>
                    <a:pt x="310921" y="370776"/>
                  </a:lnTo>
                  <a:close/>
                </a:path>
                <a:path w="470535" h="408304">
                  <a:moveTo>
                    <a:pt x="327507" y="370776"/>
                  </a:moveTo>
                  <a:lnTo>
                    <a:pt x="319214" y="370776"/>
                  </a:lnTo>
                  <a:lnTo>
                    <a:pt x="319214" y="403009"/>
                  </a:lnTo>
                  <a:lnTo>
                    <a:pt x="327507" y="403009"/>
                  </a:lnTo>
                  <a:lnTo>
                    <a:pt x="327507" y="370776"/>
                  </a:lnTo>
                  <a:close/>
                </a:path>
                <a:path w="470535" h="408304">
                  <a:moveTo>
                    <a:pt x="344093" y="370776"/>
                  </a:moveTo>
                  <a:lnTo>
                    <a:pt x="335813" y="370776"/>
                  </a:lnTo>
                  <a:lnTo>
                    <a:pt x="335813" y="403009"/>
                  </a:lnTo>
                  <a:lnTo>
                    <a:pt x="344093" y="403009"/>
                  </a:lnTo>
                  <a:lnTo>
                    <a:pt x="344093" y="370776"/>
                  </a:lnTo>
                  <a:close/>
                </a:path>
                <a:path w="470535" h="408304">
                  <a:moveTo>
                    <a:pt x="360679" y="370776"/>
                  </a:moveTo>
                  <a:lnTo>
                    <a:pt x="352386" y="370776"/>
                  </a:lnTo>
                  <a:lnTo>
                    <a:pt x="352386" y="403009"/>
                  </a:lnTo>
                  <a:lnTo>
                    <a:pt x="360679" y="403009"/>
                  </a:lnTo>
                  <a:lnTo>
                    <a:pt x="360679" y="370776"/>
                  </a:lnTo>
                  <a:close/>
                </a:path>
                <a:path w="470535" h="408304">
                  <a:moveTo>
                    <a:pt x="377380" y="370776"/>
                  </a:moveTo>
                  <a:lnTo>
                    <a:pt x="369100" y="370776"/>
                  </a:lnTo>
                  <a:lnTo>
                    <a:pt x="369100" y="403009"/>
                  </a:lnTo>
                  <a:lnTo>
                    <a:pt x="377380" y="403009"/>
                  </a:lnTo>
                  <a:lnTo>
                    <a:pt x="377380" y="370776"/>
                  </a:lnTo>
                  <a:close/>
                </a:path>
                <a:path w="470535" h="408304">
                  <a:moveTo>
                    <a:pt x="393966" y="370776"/>
                  </a:moveTo>
                  <a:lnTo>
                    <a:pt x="385673" y="370776"/>
                  </a:lnTo>
                  <a:lnTo>
                    <a:pt x="385673" y="403009"/>
                  </a:lnTo>
                  <a:lnTo>
                    <a:pt x="393966" y="403009"/>
                  </a:lnTo>
                  <a:lnTo>
                    <a:pt x="393966" y="370776"/>
                  </a:lnTo>
                  <a:close/>
                </a:path>
                <a:path w="470535" h="408304">
                  <a:moveTo>
                    <a:pt x="410552" y="370776"/>
                  </a:moveTo>
                  <a:lnTo>
                    <a:pt x="402259" y="370776"/>
                  </a:lnTo>
                  <a:lnTo>
                    <a:pt x="402259" y="403009"/>
                  </a:lnTo>
                  <a:lnTo>
                    <a:pt x="410552" y="403009"/>
                  </a:lnTo>
                  <a:lnTo>
                    <a:pt x="410552" y="370776"/>
                  </a:lnTo>
                  <a:close/>
                </a:path>
                <a:path w="470535" h="408304">
                  <a:moveTo>
                    <a:pt x="427139" y="370776"/>
                  </a:moveTo>
                  <a:lnTo>
                    <a:pt x="418858" y="370776"/>
                  </a:lnTo>
                  <a:lnTo>
                    <a:pt x="418858" y="403009"/>
                  </a:lnTo>
                  <a:lnTo>
                    <a:pt x="427139" y="403009"/>
                  </a:lnTo>
                  <a:lnTo>
                    <a:pt x="427139" y="370776"/>
                  </a:lnTo>
                  <a:close/>
                </a:path>
                <a:path w="470535" h="408304">
                  <a:moveTo>
                    <a:pt x="443738" y="370776"/>
                  </a:moveTo>
                  <a:lnTo>
                    <a:pt x="435444" y="370776"/>
                  </a:lnTo>
                  <a:lnTo>
                    <a:pt x="435444" y="403009"/>
                  </a:lnTo>
                  <a:lnTo>
                    <a:pt x="443738" y="403009"/>
                  </a:lnTo>
                  <a:lnTo>
                    <a:pt x="443738" y="370776"/>
                  </a:lnTo>
                  <a:close/>
                </a:path>
                <a:path w="470535" h="408304">
                  <a:moveTo>
                    <a:pt x="460311" y="370776"/>
                  </a:moveTo>
                  <a:lnTo>
                    <a:pt x="452005" y="370776"/>
                  </a:lnTo>
                  <a:lnTo>
                    <a:pt x="452005" y="403009"/>
                  </a:lnTo>
                  <a:lnTo>
                    <a:pt x="460311" y="403009"/>
                  </a:lnTo>
                  <a:lnTo>
                    <a:pt x="460311" y="370776"/>
                  </a:lnTo>
                  <a:close/>
                </a:path>
                <a:path w="470535" h="408304">
                  <a:moveTo>
                    <a:pt x="165874" y="366433"/>
                  </a:moveTo>
                  <a:lnTo>
                    <a:pt x="40970" y="366433"/>
                  </a:lnTo>
                  <a:lnTo>
                    <a:pt x="40970" y="408139"/>
                  </a:lnTo>
                  <a:lnTo>
                    <a:pt x="165874" y="408139"/>
                  </a:lnTo>
                  <a:lnTo>
                    <a:pt x="165874" y="366433"/>
                  </a:lnTo>
                  <a:close/>
                </a:path>
                <a:path w="470535" h="408304">
                  <a:moveTo>
                    <a:pt x="290296" y="366433"/>
                  </a:moveTo>
                  <a:lnTo>
                    <a:pt x="165874" y="366433"/>
                  </a:lnTo>
                  <a:lnTo>
                    <a:pt x="165874" y="407885"/>
                  </a:lnTo>
                  <a:lnTo>
                    <a:pt x="290296" y="407885"/>
                  </a:lnTo>
                  <a:lnTo>
                    <a:pt x="290296" y="366433"/>
                  </a:lnTo>
                  <a:close/>
                </a:path>
                <a:path w="470535" h="408304">
                  <a:moveTo>
                    <a:pt x="60909" y="387045"/>
                  </a:moveTo>
                  <a:lnTo>
                    <a:pt x="60909" y="382816"/>
                  </a:lnTo>
                  <a:lnTo>
                    <a:pt x="57480" y="379361"/>
                  </a:lnTo>
                  <a:lnTo>
                    <a:pt x="53238" y="379361"/>
                  </a:lnTo>
                  <a:lnTo>
                    <a:pt x="48996" y="379361"/>
                  </a:lnTo>
                  <a:lnTo>
                    <a:pt x="45554" y="382816"/>
                  </a:lnTo>
                  <a:lnTo>
                    <a:pt x="45554" y="387045"/>
                  </a:lnTo>
                  <a:lnTo>
                    <a:pt x="45554" y="391287"/>
                  </a:lnTo>
                  <a:lnTo>
                    <a:pt x="48996" y="394715"/>
                  </a:lnTo>
                  <a:lnTo>
                    <a:pt x="53238" y="394715"/>
                  </a:lnTo>
                  <a:lnTo>
                    <a:pt x="57480" y="394715"/>
                  </a:lnTo>
                  <a:lnTo>
                    <a:pt x="60909" y="391287"/>
                  </a:lnTo>
                  <a:lnTo>
                    <a:pt x="60909" y="387045"/>
                  </a:lnTo>
                  <a:close/>
                </a:path>
                <a:path w="470535" h="408304">
                  <a:moveTo>
                    <a:pt x="80886" y="387045"/>
                  </a:moveTo>
                  <a:lnTo>
                    <a:pt x="80886" y="382816"/>
                  </a:lnTo>
                  <a:lnTo>
                    <a:pt x="77444" y="379361"/>
                  </a:lnTo>
                  <a:lnTo>
                    <a:pt x="73202" y="379361"/>
                  </a:lnTo>
                  <a:lnTo>
                    <a:pt x="68961" y="379361"/>
                  </a:lnTo>
                  <a:lnTo>
                    <a:pt x="65519" y="382816"/>
                  </a:lnTo>
                  <a:lnTo>
                    <a:pt x="65519" y="387045"/>
                  </a:lnTo>
                  <a:lnTo>
                    <a:pt x="65519" y="391287"/>
                  </a:lnTo>
                  <a:lnTo>
                    <a:pt x="68961" y="394715"/>
                  </a:lnTo>
                  <a:lnTo>
                    <a:pt x="73202" y="394715"/>
                  </a:lnTo>
                  <a:lnTo>
                    <a:pt x="77444" y="394715"/>
                  </a:lnTo>
                  <a:lnTo>
                    <a:pt x="80886" y="391287"/>
                  </a:lnTo>
                  <a:lnTo>
                    <a:pt x="80886" y="387045"/>
                  </a:lnTo>
                  <a:close/>
                </a:path>
                <a:path w="470535" h="408304">
                  <a:moveTo>
                    <a:pt x="100863" y="387045"/>
                  </a:moveTo>
                  <a:lnTo>
                    <a:pt x="100863" y="382816"/>
                  </a:lnTo>
                  <a:lnTo>
                    <a:pt x="97421" y="379361"/>
                  </a:lnTo>
                  <a:lnTo>
                    <a:pt x="93179" y="379361"/>
                  </a:lnTo>
                  <a:lnTo>
                    <a:pt x="88938" y="379361"/>
                  </a:lnTo>
                  <a:lnTo>
                    <a:pt x="85496" y="382816"/>
                  </a:lnTo>
                  <a:lnTo>
                    <a:pt x="85496" y="387045"/>
                  </a:lnTo>
                  <a:lnTo>
                    <a:pt x="85496" y="391287"/>
                  </a:lnTo>
                  <a:lnTo>
                    <a:pt x="88938" y="394715"/>
                  </a:lnTo>
                  <a:lnTo>
                    <a:pt x="93179" y="394715"/>
                  </a:lnTo>
                  <a:lnTo>
                    <a:pt x="97421" y="394715"/>
                  </a:lnTo>
                  <a:lnTo>
                    <a:pt x="100863" y="391287"/>
                  </a:lnTo>
                  <a:lnTo>
                    <a:pt x="100863" y="387045"/>
                  </a:lnTo>
                  <a:close/>
                </a:path>
                <a:path w="470535" h="408304">
                  <a:moveTo>
                    <a:pt x="120827" y="387045"/>
                  </a:moveTo>
                  <a:lnTo>
                    <a:pt x="120827" y="382816"/>
                  </a:lnTo>
                  <a:lnTo>
                    <a:pt x="117386" y="379361"/>
                  </a:lnTo>
                  <a:lnTo>
                    <a:pt x="113144" y="379361"/>
                  </a:lnTo>
                  <a:lnTo>
                    <a:pt x="108902" y="379361"/>
                  </a:lnTo>
                  <a:lnTo>
                    <a:pt x="105460" y="382816"/>
                  </a:lnTo>
                  <a:lnTo>
                    <a:pt x="105460" y="387045"/>
                  </a:lnTo>
                  <a:lnTo>
                    <a:pt x="105460" y="391287"/>
                  </a:lnTo>
                  <a:lnTo>
                    <a:pt x="108902" y="394715"/>
                  </a:lnTo>
                  <a:lnTo>
                    <a:pt x="113144" y="394715"/>
                  </a:lnTo>
                  <a:lnTo>
                    <a:pt x="117386" y="394715"/>
                  </a:lnTo>
                  <a:lnTo>
                    <a:pt x="120827" y="391287"/>
                  </a:lnTo>
                  <a:lnTo>
                    <a:pt x="120827" y="387045"/>
                  </a:lnTo>
                  <a:close/>
                </a:path>
                <a:path w="470535" h="408304">
                  <a:moveTo>
                    <a:pt x="140804" y="387045"/>
                  </a:moveTo>
                  <a:lnTo>
                    <a:pt x="140804" y="382816"/>
                  </a:lnTo>
                  <a:lnTo>
                    <a:pt x="137363" y="379361"/>
                  </a:lnTo>
                  <a:lnTo>
                    <a:pt x="133121" y="379361"/>
                  </a:lnTo>
                  <a:lnTo>
                    <a:pt x="128866" y="379361"/>
                  </a:lnTo>
                  <a:lnTo>
                    <a:pt x="125437" y="382816"/>
                  </a:lnTo>
                  <a:lnTo>
                    <a:pt x="125437" y="387045"/>
                  </a:lnTo>
                  <a:lnTo>
                    <a:pt x="125437" y="391287"/>
                  </a:lnTo>
                  <a:lnTo>
                    <a:pt x="128866" y="394715"/>
                  </a:lnTo>
                  <a:lnTo>
                    <a:pt x="133121" y="394715"/>
                  </a:lnTo>
                  <a:lnTo>
                    <a:pt x="137363" y="394715"/>
                  </a:lnTo>
                  <a:lnTo>
                    <a:pt x="140804" y="391287"/>
                  </a:lnTo>
                  <a:lnTo>
                    <a:pt x="140804" y="387045"/>
                  </a:lnTo>
                  <a:close/>
                </a:path>
                <a:path w="470535" h="408304">
                  <a:moveTo>
                    <a:pt x="160769" y="387045"/>
                  </a:moveTo>
                  <a:lnTo>
                    <a:pt x="160769" y="382816"/>
                  </a:lnTo>
                  <a:lnTo>
                    <a:pt x="157327" y="379361"/>
                  </a:lnTo>
                  <a:lnTo>
                    <a:pt x="153085" y="379361"/>
                  </a:lnTo>
                  <a:lnTo>
                    <a:pt x="148843" y="379361"/>
                  </a:lnTo>
                  <a:lnTo>
                    <a:pt x="145402" y="382816"/>
                  </a:lnTo>
                  <a:lnTo>
                    <a:pt x="145402" y="387045"/>
                  </a:lnTo>
                  <a:lnTo>
                    <a:pt x="145402" y="391287"/>
                  </a:lnTo>
                  <a:lnTo>
                    <a:pt x="148843" y="394715"/>
                  </a:lnTo>
                  <a:lnTo>
                    <a:pt x="153085" y="394715"/>
                  </a:lnTo>
                  <a:lnTo>
                    <a:pt x="157327" y="394715"/>
                  </a:lnTo>
                  <a:lnTo>
                    <a:pt x="160769" y="391287"/>
                  </a:lnTo>
                  <a:lnTo>
                    <a:pt x="160769" y="387045"/>
                  </a:lnTo>
                  <a:close/>
                </a:path>
                <a:path w="470535" h="408304">
                  <a:moveTo>
                    <a:pt x="185966" y="387045"/>
                  </a:moveTo>
                  <a:lnTo>
                    <a:pt x="185966" y="382816"/>
                  </a:lnTo>
                  <a:lnTo>
                    <a:pt x="182524" y="379361"/>
                  </a:lnTo>
                  <a:lnTo>
                    <a:pt x="178295" y="379361"/>
                  </a:lnTo>
                  <a:lnTo>
                    <a:pt x="174040" y="379361"/>
                  </a:lnTo>
                  <a:lnTo>
                    <a:pt x="170611" y="382816"/>
                  </a:lnTo>
                  <a:lnTo>
                    <a:pt x="170611" y="387045"/>
                  </a:lnTo>
                  <a:lnTo>
                    <a:pt x="170611" y="391287"/>
                  </a:lnTo>
                  <a:lnTo>
                    <a:pt x="174040" y="394715"/>
                  </a:lnTo>
                  <a:lnTo>
                    <a:pt x="178295" y="394715"/>
                  </a:lnTo>
                  <a:lnTo>
                    <a:pt x="182524" y="394715"/>
                  </a:lnTo>
                  <a:lnTo>
                    <a:pt x="185966" y="391287"/>
                  </a:lnTo>
                  <a:lnTo>
                    <a:pt x="185966" y="387045"/>
                  </a:lnTo>
                  <a:close/>
                </a:path>
                <a:path w="470535" h="408304">
                  <a:moveTo>
                    <a:pt x="205930" y="387045"/>
                  </a:moveTo>
                  <a:lnTo>
                    <a:pt x="205930" y="382816"/>
                  </a:lnTo>
                  <a:lnTo>
                    <a:pt x="202488" y="379361"/>
                  </a:lnTo>
                  <a:lnTo>
                    <a:pt x="198259" y="379361"/>
                  </a:lnTo>
                  <a:lnTo>
                    <a:pt x="194017" y="379361"/>
                  </a:lnTo>
                  <a:lnTo>
                    <a:pt x="190576" y="382816"/>
                  </a:lnTo>
                  <a:lnTo>
                    <a:pt x="190576" y="387045"/>
                  </a:lnTo>
                  <a:lnTo>
                    <a:pt x="190576" y="391287"/>
                  </a:lnTo>
                  <a:lnTo>
                    <a:pt x="194017" y="394715"/>
                  </a:lnTo>
                  <a:lnTo>
                    <a:pt x="198259" y="394715"/>
                  </a:lnTo>
                  <a:lnTo>
                    <a:pt x="202488" y="394715"/>
                  </a:lnTo>
                  <a:lnTo>
                    <a:pt x="205930" y="391287"/>
                  </a:lnTo>
                  <a:lnTo>
                    <a:pt x="205930" y="387045"/>
                  </a:lnTo>
                  <a:close/>
                </a:path>
                <a:path w="470535" h="408304">
                  <a:moveTo>
                    <a:pt x="225907" y="387045"/>
                  </a:moveTo>
                  <a:lnTo>
                    <a:pt x="225907" y="382816"/>
                  </a:lnTo>
                  <a:lnTo>
                    <a:pt x="222465" y="379361"/>
                  </a:lnTo>
                  <a:lnTo>
                    <a:pt x="218224" y="379361"/>
                  </a:lnTo>
                  <a:lnTo>
                    <a:pt x="213995" y="379361"/>
                  </a:lnTo>
                  <a:lnTo>
                    <a:pt x="210553" y="382816"/>
                  </a:lnTo>
                  <a:lnTo>
                    <a:pt x="210553" y="387045"/>
                  </a:lnTo>
                  <a:lnTo>
                    <a:pt x="210553" y="391287"/>
                  </a:lnTo>
                  <a:lnTo>
                    <a:pt x="213995" y="394715"/>
                  </a:lnTo>
                  <a:lnTo>
                    <a:pt x="218224" y="394715"/>
                  </a:lnTo>
                  <a:lnTo>
                    <a:pt x="222465" y="394715"/>
                  </a:lnTo>
                  <a:lnTo>
                    <a:pt x="225907" y="391287"/>
                  </a:lnTo>
                  <a:lnTo>
                    <a:pt x="225907" y="387045"/>
                  </a:lnTo>
                  <a:close/>
                </a:path>
                <a:path w="470535" h="408304">
                  <a:moveTo>
                    <a:pt x="245872" y="387045"/>
                  </a:moveTo>
                  <a:lnTo>
                    <a:pt x="245872" y="382816"/>
                  </a:lnTo>
                  <a:lnTo>
                    <a:pt x="242442" y="379361"/>
                  </a:lnTo>
                  <a:lnTo>
                    <a:pt x="238201" y="379361"/>
                  </a:lnTo>
                  <a:lnTo>
                    <a:pt x="233959" y="379361"/>
                  </a:lnTo>
                  <a:lnTo>
                    <a:pt x="230517" y="382816"/>
                  </a:lnTo>
                  <a:lnTo>
                    <a:pt x="230517" y="387045"/>
                  </a:lnTo>
                  <a:lnTo>
                    <a:pt x="230517" y="391287"/>
                  </a:lnTo>
                  <a:lnTo>
                    <a:pt x="233959" y="394715"/>
                  </a:lnTo>
                  <a:lnTo>
                    <a:pt x="238201" y="394715"/>
                  </a:lnTo>
                  <a:lnTo>
                    <a:pt x="242442" y="394715"/>
                  </a:lnTo>
                  <a:lnTo>
                    <a:pt x="245872" y="391287"/>
                  </a:lnTo>
                  <a:lnTo>
                    <a:pt x="245872" y="387045"/>
                  </a:lnTo>
                  <a:close/>
                </a:path>
                <a:path w="470535" h="408304">
                  <a:moveTo>
                    <a:pt x="265849" y="387045"/>
                  </a:moveTo>
                  <a:lnTo>
                    <a:pt x="265849" y="382816"/>
                  </a:lnTo>
                  <a:lnTo>
                    <a:pt x="262420" y="379361"/>
                  </a:lnTo>
                  <a:lnTo>
                    <a:pt x="258178" y="379361"/>
                  </a:lnTo>
                  <a:lnTo>
                    <a:pt x="253923" y="379361"/>
                  </a:lnTo>
                  <a:lnTo>
                    <a:pt x="250482" y="382816"/>
                  </a:lnTo>
                  <a:lnTo>
                    <a:pt x="250482" y="387045"/>
                  </a:lnTo>
                  <a:lnTo>
                    <a:pt x="250482" y="391287"/>
                  </a:lnTo>
                  <a:lnTo>
                    <a:pt x="253923" y="394715"/>
                  </a:lnTo>
                  <a:lnTo>
                    <a:pt x="258178" y="394715"/>
                  </a:lnTo>
                  <a:lnTo>
                    <a:pt x="262420" y="394715"/>
                  </a:lnTo>
                  <a:lnTo>
                    <a:pt x="265849" y="391287"/>
                  </a:lnTo>
                  <a:lnTo>
                    <a:pt x="265849" y="387045"/>
                  </a:lnTo>
                  <a:close/>
                </a:path>
                <a:path w="470535" h="408304">
                  <a:moveTo>
                    <a:pt x="285826" y="387045"/>
                  </a:moveTo>
                  <a:lnTo>
                    <a:pt x="285826" y="382816"/>
                  </a:lnTo>
                  <a:lnTo>
                    <a:pt x="282384" y="379361"/>
                  </a:lnTo>
                  <a:lnTo>
                    <a:pt x="278142" y="379361"/>
                  </a:lnTo>
                  <a:lnTo>
                    <a:pt x="273900" y="379361"/>
                  </a:lnTo>
                  <a:lnTo>
                    <a:pt x="270459" y="382816"/>
                  </a:lnTo>
                  <a:lnTo>
                    <a:pt x="270459" y="387045"/>
                  </a:lnTo>
                  <a:lnTo>
                    <a:pt x="270459" y="391287"/>
                  </a:lnTo>
                  <a:lnTo>
                    <a:pt x="273900" y="394715"/>
                  </a:lnTo>
                  <a:lnTo>
                    <a:pt x="278142" y="394715"/>
                  </a:lnTo>
                  <a:lnTo>
                    <a:pt x="282384" y="394715"/>
                  </a:lnTo>
                  <a:lnTo>
                    <a:pt x="285826" y="391287"/>
                  </a:lnTo>
                  <a:lnTo>
                    <a:pt x="285826" y="387045"/>
                  </a:lnTo>
                  <a:close/>
                </a:path>
                <a:path w="470535" h="408304">
                  <a:moveTo>
                    <a:pt x="0" y="366433"/>
                  </a:moveTo>
                  <a:lnTo>
                    <a:pt x="469988" y="366433"/>
                  </a:lnTo>
                </a:path>
                <a:path w="470535" h="408304">
                  <a:moveTo>
                    <a:pt x="411594" y="349846"/>
                  </a:moveTo>
                  <a:lnTo>
                    <a:pt x="395008" y="349846"/>
                  </a:lnTo>
                  <a:lnTo>
                    <a:pt x="395008" y="330149"/>
                  </a:lnTo>
                  <a:lnTo>
                    <a:pt x="411594" y="330149"/>
                  </a:lnTo>
                  <a:lnTo>
                    <a:pt x="411594" y="34984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3866502" y="6142520"/>
              <a:ext cx="59690" cy="33655"/>
            </a:xfrm>
            <a:custGeom>
              <a:avLst/>
              <a:gdLst/>
              <a:ahLst/>
              <a:cxnLst/>
              <a:rect l="l" t="t" r="r" b="b"/>
              <a:pathLst>
                <a:path w="59689" h="33654">
                  <a:moveTo>
                    <a:pt x="56832" y="0"/>
                  </a:moveTo>
                  <a:lnTo>
                    <a:pt x="53733" y="0"/>
                  </a:lnTo>
                  <a:lnTo>
                    <a:pt x="2514" y="0"/>
                  </a:lnTo>
                  <a:lnTo>
                    <a:pt x="0" y="2514"/>
                  </a:lnTo>
                  <a:lnTo>
                    <a:pt x="0" y="30645"/>
                  </a:lnTo>
                  <a:lnTo>
                    <a:pt x="2514" y="33159"/>
                  </a:lnTo>
                  <a:lnTo>
                    <a:pt x="56832" y="33159"/>
                  </a:lnTo>
                  <a:lnTo>
                    <a:pt x="59347" y="30645"/>
                  </a:lnTo>
                  <a:lnTo>
                    <a:pt x="59347" y="2514"/>
                  </a:lnTo>
                  <a:lnTo>
                    <a:pt x="5683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3866502" y="6142520"/>
              <a:ext cx="59690" cy="33655"/>
            </a:xfrm>
            <a:custGeom>
              <a:avLst/>
              <a:gdLst/>
              <a:ahLst/>
              <a:cxnLst/>
              <a:rect l="l" t="t" r="r" b="b"/>
              <a:pathLst>
                <a:path w="59689" h="33654">
                  <a:moveTo>
                    <a:pt x="53733" y="0"/>
                  </a:moveTo>
                  <a:lnTo>
                    <a:pt x="56832" y="0"/>
                  </a:lnTo>
                  <a:lnTo>
                    <a:pt x="59347" y="2514"/>
                  </a:lnTo>
                  <a:lnTo>
                    <a:pt x="59347" y="5600"/>
                  </a:lnTo>
                  <a:lnTo>
                    <a:pt x="59347" y="27571"/>
                  </a:lnTo>
                  <a:lnTo>
                    <a:pt x="59347" y="30645"/>
                  </a:lnTo>
                  <a:lnTo>
                    <a:pt x="56832" y="33159"/>
                  </a:lnTo>
                  <a:lnTo>
                    <a:pt x="53733" y="33159"/>
                  </a:lnTo>
                  <a:lnTo>
                    <a:pt x="5600" y="33159"/>
                  </a:lnTo>
                  <a:lnTo>
                    <a:pt x="2514" y="33159"/>
                  </a:lnTo>
                  <a:lnTo>
                    <a:pt x="0" y="30645"/>
                  </a:lnTo>
                  <a:lnTo>
                    <a:pt x="0" y="27571"/>
                  </a:lnTo>
                  <a:lnTo>
                    <a:pt x="0" y="5600"/>
                  </a:lnTo>
                  <a:lnTo>
                    <a:pt x="0" y="2514"/>
                  </a:lnTo>
                  <a:lnTo>
                    <a:pt x="2514" y="0"/>
                  </a:lnTo>
                  <a:lnTo>
                    <a:pt x="5600" y="0"/>
                  </a:lnTo>
                  <a:lnTo>
                    <a:pt x="53733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3865625" y="6141643"/>
              <a:ext cx="61594" cy="34925"/>
            </a:xfrm>
            <a:custGeom>
              <a:avLst/>
              <a:gdLst/>
              <a:ahLst/>
              <a:cxnLst/>
              <a:rect l="l" t="t" r="r" b="b"/>
              <a:pathLst>
                <a:path w="61595" h="34925">
                  <a:moveTo>
                    <a:pt x="58178" y="0"/>
                  </a:moveTo>
                  <a:lnTo>
                    <a:pt x="2908" y="0"/>
                  </a:lnTo>
                  <a:lnTo>
                    <a:pt x="0" y="2921"/>
                  </a:lnTo>
                  <a:lnTo>
                    <a:pt x="0" y="31991"/>
                  </a:lnTo>
                  <a:lnTo>
                    <a:pt x="2908" y="34912"/>
                  </a:lnTo>
                  <a:lnTo>
                    <a:pt x="58178" y="34912"/>
                  </a:lnTo>
                  <a:lnTo>
                    <a:pt x="59918" y="33172"/>
                  </a:lnTo>
                  <a:lnTo>
                    <a:pt x="3873" y="33172"/>
                  </a:lnTo>
                  <a:lnTo>
                    <a:pt x="1727" y="31038"/>
                  </a:lnTo>
                  <a:lnTo>
                    <a:pt x="1727" y="3860"/>
                  </a:lnTo>
                  <a:lnTo>
                    <a:pt x="3873" y="1739"/>
                  </a:lnTo>
                  <a:lnTo>
                    <a:pt x="59918" y="1739"/>
                  </a:lnTo>
                  <a:lnTo>
                    <a:pt x="58178" y="0"/>
                  </a:lnTo>
                  <a:close/>
                </a:path>
                <a:path w="61595" h="34925">
                  <a:moveTo>
                    <a:pt x="59918" y="1739"/>
                  </a:moveTo>
                  <a:lnTo>
                    <a:pt x="57226" y="1739"/>
                  </a:lnTo>
                  <a:lnTo>
                    <a:pt x="59347" y="3860"/>
                  </a:lnTo>
                  <a:lnTo>
                    <a:pt x="59347" y="31038"/>
                  </a:lnTo>
                  <a:lnTo>
                    <a:pt x="57226" y="33172"/>
                  </a:lnTo>
                  <a:lnTo>
                    <a:pt x="59918" y="33172"/>
                  </a:lnTo>
                  <a:lnTo>
                    <a:pt x="61099" y="31991"/>
                  </a:lnTo>
                  <a:lnTo>
                    <a:pt x="61099" y="2921"/>
                  </a:lnTo>
                  <a:lnTo>
                    <a:pt x="59918" y="1739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3865625" y="6141643"/>
              <a:ext cx="61594" cy="34925"/>
            </a:xfrm>
            <a:custGeom>
              <a:avLst/>
              <a:gdLst/>
              <a:ahLst/>
              <a:cxnLst/>
              <a:rect l="l" t="t" r="r" b="b"/>
              <a:pathLst>
                <a:path w="61595" h="34925">
                  <a:moveTo>
                    <a:pt x="6476" y="0"/>
                  </a:moveTo>
                  <a:lnTo>
                    <a:pt x="2908" y="0"/>
                  </a:lnTo>
                  <a:lnTo>
                    <a:pt x="0" y="2921"/>
                  </a:lnTo>
                  <a:lnTo>
                    <a:pt x="0" y="6476"/>
                  </a:lnTo>
                  <a:lnTo>
                    <a:pt x="0" y="28448"/>
                  </a:lnTo>
                  <a:lnTo>
                    <a:pt x="0" y="31991"/>
                  </a:lnTo>
                  <a:lnTo>
                    <a:pt x="2908" y="34912"/>
                  </a:lnTo>
                  <a:lnTo>
                    <a:pt x="6476" y="34912"/>
                  </a:lnTo>
                  <a:lnTo>
                    <a:pt x="54610" y="34912"/>
                  </a:lnTo>
                  <a:lnTo>
                    <a:pt x="58178" y="34912"/>
                  </a:lnTo>
                  <a:lnTo>
                    <a:pt x="61099" y="31991"/>
                  </a:lnTo>
                  <a:lnTo>
                    <a:pt x="61099" y="28448"/>
                  </a:lnTo>
                  <a:lnTo>
                    <a:pt x="61099" y="6476"/>
                  </a:lnTo>
                  <a:lnTo>
                    <a:pt x="61099" y="2921"/>
                  </a:lnTo>
                  <a:lnTo>
                    <a:pt x="58178" y="0"/>
                  </a:lnTo>
                  <a:lnTo>
                    <a:pt x="54610" y="0"/>
                  </a:lnTo>
                  <a:lnTo>
                    <a:pt x="6476" y="0"/>
                  </a:lnTo>
                  <a:close/>
                </a:path>
                <a:path w="61595" h="34925">
                  <a:moveTo>
                    <a:pt x="54610" y="1739"/>
                  </a:moveTo>
                  <a:lnTo>
                    <a:pt x="57226" y="1739"/>
                  </a:lnTo>
                  <a:lnTo>
                    <a:pt x="59347" y="3860"/>
                  </a:lnTo>
                  <a:lnTo>
                    <a:pt x="59347" y="6476"/>
                  </a:lnTo>
                  <a:lnTo>
                    <a:pt x="59347" y="28448"/>
                  </a:lnTo>
                  <a:lnTo>
                    <a:pt x="59347" y="31038"/>
                  </a:lnTo>
                  <a:lnTo>
                    <a:pt x="57226" y="33172"/>
                  </a:lnTo>
                  <a:lnTo>
                    <a:pt x="54610" y="33172"/>
                  </a:lnTo>
                  <a:lnTo>
                    <a:pt x="6476" y="33172"/>
                  </a:lnTo>
                  <a:lnTo>
                    <a:pt x="3873" y="33172"/>
                  </a:lnTo>
                  <a:lnTo>
                    <a:pt x="1727" y="31038"/>
                  </a:lnTo>
                  <a:lnTo>
                    <a:pt x="1727" y="28448"/>
                  </a:lnTo>
                  <a:lnTo>
                    <a:pt x="1727" y="6476"/>
                  </a:lnTo>
                  <a:lnTo>
                    <a:pt x="1727" y="3860"/>
                  </a:lnTo>
                  <a:lnTo>
                    <a:pt x="3873" y="1739"/>
                  </a:lnTo>
                  <a:lnTo>
                    <a:pt x="6476" y="1739"/>
                  </a:lnTo>
                  <a:lnTo>
                    <a:pt x="54610" y="173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3860469" y="6151079"/>
              <a:ext cx="72390" cy="16510"/>
            </a:xfrm>
            <a:custGeom>
              <a:avLst/>
              <a:gdLst/>
              <a:ahLst/>
              <a:cxnLst/>
              <a:rect l="l" t="t" r="r" b="b"/>
              <a:pathLst>
                <a:path w="72389" h="16510">
                  <a:moveTo>
                    <a:pt x="71767" y="0"/>
                  </a:moveTo>
                  <a:lnTo>
                    <a:pt x="0" y="0"/>
                  </a:lnTo>
                  <a:lnTo>
                    <a:pt x="0" y="16027"/>
                  </a:lnTo>
                  <a:lnTo>
                    <a:pt x="71767" y="16027"/>
                  </a:lnTo>
                  <a:lnTo>
                    <a:pt x="7176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3860469" y="6151079"/>
              <a:ext cx="72390" cy="16510"/>
            </a:xfrm>
            <a:custGeom>
              <a:avLst/>
              <a:gdLst/>
              <a:ahLst/>
              <a:cxnLst/>
              <a:rect l="l" t="t" r="r" b="b"/>
              <a:pathLst>
                <a:path w="72389" h="16510">
                  <a:moveTo>
                    <a:pt x="71767" y="0"/>
                  </a:moveTo>
                  <a:lnTo>
                    <a:pt x="71767" y="16027"/>
                  </a:lnTo>
                  <a:lnTo>
                    <a:pt x="0" y="16027"/>
                  </a:lnTo>
                  <a:lnTo>
                    <a:pt x="0" y="0"/>
                  </a:lnTo>
                  <a:lnTo>
                    <a:pt x="71767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3859606" y="6150216"/>
              <a:ext cx="73660" cy="17780"/>
            </a:xfrm>
            <a:custGeom>
              <a:avLst/>
              <a:gdLst/>
              <a:ahLst/>
              <a:cxnLst/>
              <a:rect l="l" t="t" r="r" b="b"/>
              <a:pathLst>
                <a:path w="73660" h="17779">
                  <a:moveTo>
                    <a:pt x="73482" y="0"/>
                  </a:moveTo>
                  <a:lnTo>
                    <a:pt x="0" y="0"/>
                  </a:lnTo>
                  <a:lnTo>
                    <a:pt x="0" y="17767"/>
                  </a:lnTo>
                  <a:lnTo>
                    <a:pt x="73482" y="17767"/>
                  </a:lnTo>
                  <a:lnTo>
                    <a:pt x="73482" y="16890"/>
                  </a:lnTo>
                  <a:lnTo>
                    <a:pt x="1727" y="16890"/>
                  </a:lnTo>
                  <a:lnTo>
                    <a:pt x="863" y="16040"/>
                  </a:lnTo>
                  <a:lnTo>
                    <a:pt x="1727" y="16040"/>
                  </a:lnTo>
                  <a:lnTo>
                    <a:pt x="1727" y="1739"/>
                  </a:lnTo>
                  <a:lnTo>
                    <a:pt x="863" y="1739"/>
                  </a:lnTo>
                  <a:lnTo>
                    <a:pt x="1727" y="863"/>
                  </a:lnTo>
                  <a:lnTo>
                    <a:pt x="73482" y="863"/>
                  </a:lnTo>
                  <a:lnTo>
                    <a:pt x="73482" y="0"/>
                  </a:lnTo>
                  <a:close/>
                </a:path>
                <a:path w="73660" h="17779">
                  <a:moveTo>
                    <a:pt x="1727" y="16040"/>
                  </a:moveTo>
                  <a:lnTo>
                    <a:pt x="863" y="16040"/>
                  </a:lnTo>
                  <a:lnTo>
                    <a:pt x="1727" y="16890"/>
                  </a:lnTo>
                  <a:lnTo>
                    <a:pt x="1727" y="16040"/>
                  </a:lnTo>
                  <a:close/>
                </a:path>
                <a:path w="73660" h="17779">
                  <a:moveTo>
                    <a:pt x="71754" y="16040"/>
                  </a:moveTo>
                  <a:lnTo>
                    <a:pt x="1727" y="16040"/>
                  </a:lnTo>
                  <a:lnTo>
                    <a:pt x="1727" y="16890"/>
                  </a:lnTo>
                  <a:lnTo>
                    <a:pt x="71754" y="16890"/>
                  </a:lnTo>
                  <a:lnTo>
                    <a:pt x="71754" y="16040"/>
                  </a:lnTo>
                  <a:close/>
                </a:path>
                <a:path w="73660" h="17779">
                  <a:moveTo>
                    <a:pt x="71754" y="863"/>
                  </a:moveTo>
                  <a:lnTo>
                    <a:pt x="71754" y="16890"/>
                  </a:lnTo>
                  <a:lnTo>
                    <a:pt x="72631" y="16040"/>
                  </a:lnTo>
                  <a:lnTo>
                    <a:pt x="73482" y="16040"/>
                  </a:lnTo>
                  <a:lnTo>
                    <a:pt x="73482" y="1739"/>
                  </a:lnTo>
                  <a:lnTo>
                    <a:pt x="72631" y="1739"/>
                  </a:lnTo>
                  <a:lnTo>
                    <a:pt x="71754" y="863"/>
                  </a:lnTo>
                  <a:close/>
                </a:path>
                <a:path w="73660" h="17779">
                  <a:moveTo>
                    <a:pt x="73482" y="16040"/>
                  </a:moveTo>
                  <a:lnTo>
                    <a:pt x="72631" y="16040"/>
                  </a:lnTo>
                  <a:lnTo>
                    <a:pt x="71754" y="16890"/>
                  </a:lnTo>
                  <a:lnTo>
                    <a:pt x="73482" y="16890"/>
                  </a:lnTo>
                  <a:lnTo>
                    <a:pt x="73482" y="16040"/>
                  </a:lnTo>
                  <a:close/>
                </a:path>
                <a:path w="73660" h="17779">
                  <a:moveTo>
                    <a:pt x="1727" y="863"/>
                  </a:moveTo>
                  <a:lnTo>
                    <a:pt x="863" y="1739"/>
                  </a:lnTo>
                  <a:lnTo>
                    <a:pt x="1727" y="1739"/>
                  </a:lnTo>
                  <a:lnTo>
                    <a:pt x="1727" y="863"/>
                  </a:lnTo>
                  <a:close/>
                </a:path>
                <a:path w="73660" h="17779">
                  <a:moveTo>
                    <a:pt x="71754" y="863"/>
                  </a:moveTo>
                  <a:lnTo>
                    <a:pt x="1727" y="863"/>
                  </a:lnTo>
                  <a:lnTo>
                    <a:pt x="1727" y="1739"/>
                  </a:lnTo>
                  <a:lnTo>
                    <a:pt x="71754" y="1739"/>
                  </a:lnTo>
                  <a:lnTo>
                    <a:pt x="71754" y="863"/>
                  </a:lnTo>
                  <a:close/>
                </a:path>
                <a:path w="73660" h="17779">
                  <a:moveTo>
                    <a:pt x="73482" y="863"/>
                  </a:moveTo>
                  <a:lnTo>
                    <a:pt x="71754" y="863"/>
                  </a:lnTo>
                  <a:lnTo>
                    <a:pt x="72631" y="1739"/>
                  </a:lnTo>
                  <a:lnTo>
                    <a:pt x="73482" y="1739"/>
                  </a:lnTo>
                  <a:lnTo>
                    <a:pt x="73482" y="863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3859606" y="6150216"/>
              <a:ext cx="73660" cy="17780"/>
            </a:xfrm>
            <a:custGeom>
              <a:avLst/>
              <a:gdLst/>
              <a:ahLst/>
              <a:cxnLst/>
              <a:rect l="l" t="t" r="r" b="b"/>
              <a:pathLst>
                <a:path w="73660" h="17779">
                  <a:moveTo>
                    <a:pt x="0" y="863"/>
                  </a:moveTo>
                  <a:lnTo>
                    <a:pt x="0" y="16890"/>
                  </a:lnTo>
                  <a:lnTo>
                    <a:pt x="0" y="17767"/>
                  </a:lnTo>
                  <a:lnTo>
                    <a:pt x="863" y="17767"/>
                  </a:lnTo>
                  <a:lnTo>
                    <a:pt x="72631" y="17767"/>
                  </a:lnTo>
                  <a:lnTo>
                    <a:pt x="73482" y="17767"/>
                  </a:lnTo>
                  <a:lnTo>
                    <a:pt x="73482" y="16890"/>
                  </a:lnTo>
                  <a:lnTo>
                    <a:pt x="73482" y="863"/>
                  </a:lnTo>
                  <a:lnTo>
                    <a:pt x="73482" y="0"/>
                  </a:lnTo>
                  <a:lnTo>
                    <a:pt x="72631" y="0"/>
                  </a:lnTo>
                  <a:lnTo>
                    <a:pt x="863" y="0"/>
                  </a:lnTo>
                  <a:lnTo>
                    <a:pt x="0" y="0"/>
                  </a:lnTo>
                  <a:lnTo>
                    <a:pt x="0" y="863"/>
                  </a:lnTo>
                  <a:close/>
                </a:path>
                <a:path w="73660" h="17779">
                  <a:moveTo>
                    <a:pt x="71754" y="863"/>
                  </a:moveTo>
                  <a:lnTo>
                    <a:pt x="71754" y="16890"/>
                  </a:lnTo>
                  <a:lnTo>
                    <a:pt x="72631" y="16040"/>
                  </a:lnTo>
                  <a:lnTo>
                    <a:pt x="863" y="16040"/>
                  </a:lnTo>
                  <a:lnTo>
                    <a:pt x="1727" y="16890"/>
                  </a:lnTo>
                  <a:lnTo>
                    <a:pt x="1727" y="863"/>
                  </a:lnTo>
                  <a:lnTo>
                    <a:pt x="863" y="1739"/>
                  </a:lnTo>
                  <a:lnTo>
                    <a:pt x="72631" y="1739"/>
                  </a:lnTo>
                  <a:lnTo>
                    <a:pt x="71754" y="86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3878021" y="6151079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0"/>
                  </a:moveTo>
                  <a:lnTo>
                    <a:pt x="0" y="16027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3878021" y="6151079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2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3877144" y="6150216"/>
              <a:ext cx="1905" cy="17780"/>
            </a:xfrm>
            <a:custGeom>
              <a:avLst/>
              <a:gdLst/>
              <a:ahLst/>
              <a:cxnLst/>
              <a:rect l="l" t="t" r="r" b="b"/>
              <a:pathLst>
                <a:path w="1904" h="17779">
                  <a:moveTo>
                    <a:pt x="1358" y="0"/>
                  </a:moveTo>
                  <a:lnTo>
                    <a:pt x="393" y="0"/>
                  </a:lnTo>
                  <a:lnTo>
                    <a:pt x="0" y="380"/>
                  </a:lnTo>
                  <a:lnTo>
                    <a:pt x="0" y="17386"/>
                  </a:lnTo>
                  <a:lnTo>
                    <a:pt x="393" y="17767"/>
                  </a:lnTo>
                  <a:lnTo>
                    <a:pt x="1358" y="17767"/>
                  </a:lnTo>
                  <a:lnTo>
                    <a:pt x="1739" y="17386"/>
                  </a:lnTo>
                  <a:lnTo>
                    <a:pt x="1739" y="16890"/>
                  </a:lnTo>
                  <a:lnTo>
                    <a:pt x="1739" y="380"/>
                  </a:lnTo>
                  <a:lnTo>
                    <a:pt x="1358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3877144" y="6150216"/>
              <a:ext cx="1905" cy="17780"/>
            </a:xfrm>
            <a:custGeom>
              <a:avLst/>
              <a:gdLst/>
              <a:ahLst/>
              <a:cxnLst/>
              <a:rect l="l" t="t" r="r" b="b"/>
              <a:pathLst>
                <a:path w="1904" h="17779">
                  <a:moveTo>
                    <a:pt x="1739" y="16890"/>
                  </a:moveTo>
                  <a:lnTo>
                    <a:pt x="1739" y="863"/>
                  </a:lnTo>
                  <a:lnTo>
                    <a:pt x="1739" y="380"/>
                  </a:lnTo>
                  <a:lnTo>
                    <a:pt x="1358" y="0"/>
                  </a:lnTo>
                  <a:lnTo>
                    <a:pt x="876" y="0"/>
                  </a:lnTo>
                  <a:lnTo>
                    <a:pt x="393" y="0"/>
                  </a:lnTo>
                  <a:lnTo>
                    <a:pt x="0" y="380"/>
                  </a:lnTo>
                  <a:lnTo>
                    <a:pt x="0" y="863"/>
                  </a:lnTo>
                  <a:lnTo>
                    <a:pt x="0" y="16890"/>
                  </a:lnTo>
                  <a:lnTo>
                    <a:pt x="0" y="17386"/>
                  </a:lnTo>
                  <a:lnTo>
                    <a:pt x="393" y="17767"/>
                  </a:lnTo>
                  <a:lnTo>
                    <a:pt x="876" y="17767"/>
                  </a:lnTo>
                  <a:lnTo>
                    <a:pt x="1358" y="17767"/>
                  </a:lnTo>
                  <a:lnTo>
                    <a:pt x="1739" y="17386"/>
                  </a:lnTo>
                  <a:lnTo>
                    <a:pt x="1739" y="1689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3914889" y="6151079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0"/>
                  </a:moveTo>
                  <a:lnTo>
                    <a:pt x="0" y="16027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3914889" y="6151079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h="16510">
                  <a:moveTo>
                    <a:pt x="0" y="1602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3914025" y="6150216"/>
              <a:ext cx="1905" cy="17780"/>
            </a:xfrm>
            <a:custGeom>
              <a:avLst/>
              <a:gdLst/>
              <a:ahLst/>
              <a:cxnLst/>
              <a:rect l="l" t="t" r="r" b="b"/>
              <a:pathLst>
                <a:path w="1904" h="17779">
                  <a:moveTo>
                    <a:pt x="1333" y="0"/>
                  </a:moveTo>
                  <a:lnTo>
                    <a:pt x="381" y="0"/>
                  </a:lnTo>
                  <a:lnTo>
                    <a:pt x="0" y="380"/>
                  </a:lnTo>
                  <a:lnTo>
                    <a:pt x="0" y="17386"/>
                  </a:lnTo>
                  <a:lnTo>
                    <a:pt x="381" y="17767"/>
                  </a:lnTo>
                  <a:lnTo>
                    <a:pt x="1333" y="17767"/>
                  </a:lnTo>
                  <a:lnTo>
                    <a:pt x="1727" y="17386"/>
                  </a:lnTo>
                  <a:lnTo>
                    <a:pt x="1727" y="16890"/>
                  </a:lnTo>
                  <a:lnTo>
                    <a:pt x="1727" y="380"/>
                  </a:lnTo>
                  <a:lnTo>
                    <a:pt x="1333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3914025" y="6150216"/>
              <a:ext cx="1905" cy="17780"/>
            </a:xfrm>
            <a:custGeom>
              <a:avLst/>
              <a:gdLst/>
              <a:ahLst/>
              <a:cxnLst/>
              <a:rect l="l" t="t" r="r" b="b"/>
              <a:pathLst>
                <a:path w="1904" h="17779">
                  <a:moveTo>
                    <a:pt x="1727" y="16890"/>
                  </a:moveTo>
                  <a:lnTo>
                    <a:pt x="1727" y="863"/>
                  </a:lnTo>
                  <a:lnTo>
                    <a:pt x="1727" y="380"/>
                  </a:lnTo>
                  <a:lnTo>
                    <a:pt x="1333" y="0"/>
                  </a:lnTo>
                  <a:lnTo>
                    <a:pt x="863" y="0"/>
                  </a:lnTo>
                  <a:lnTo>
                    <a:pt x="381" y="0"/>
                  </a:lnTo>
                  <a:lnTo>
                    <a:pt x="0" y="380"/>
                  </a:lnTo>
                  <a:lnTo>
                    <a:pt x="0" y="863"/>
                  </a:lnTo>
                  <a:lnTo>
                    <a:pt x="0" y="16890"/>
                  </a:lnTo>
                  <a:lnTo>
                    <a:pt x="0" y="17386"/>
                  </a:lnTo>
                  <a:lnTo>
                    <a:pt x="381" y="17767"/>
                  </a:lnTo>
                  <a:lnTo>
                    <a:pt x="863" y="17767"/>
                  </a:lnTo>
                  <a:lnTo>
                    <a:pt x="1333" y="17767"/>
                  </a:lnTo>
                  <a:lnTo>
                    <a:pt x="1727" y="17386"/>
                  </a:lnTo>
                  <a:lnTo>
                    <a:pt x="1727" y="1689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7" name="object 697"/>
          <p:cNvSpPr/>
          <p:nvPr/>
        </p:nvSpPr>
        <p:spPr>
          <a:xfrm>
            <a:off x="10888053" y="6176149"/>
            <a:ext cx="1323975" cy="721360"/>
          </a:xfrm>
          <a:custGeom>
            <a:avLst/>
            <a:gdLst/>
            <a:ahLst/>
            <a:cxnLst/>
            <a:rect l="l" t="t" r="r" b="b"/>
            <a:pathLst>
              <a:path w="1323975" h="721359">
                <a:moveTo>
                  <a:pt x="0" y="548652"/>
                </a:moveTo>
                <a:lnTo>
                  <a:pt x="1323352" y="548652"/>
                </a:lnTo>
              </a:path>
              <a:path w="1323975" h="721359">
                <a:moveTo>
                  <a:pt x="699439" y="540334"/>
                </a:moveTo>
                <a:lnTo>
                  <a:pt x="699439" y="0"/>
                </a:lnTo>
              </a:path>
              <a:path w="1323975" h="721359">
                <a:moveTo>
                  <a:pt x="594347" y="558800"/>
                </a:moveTo>
                <a:lnTo>
                  <a:pt x="594347" y="720852"/>
                </a:lnTo>
              </a:path>
            </a:pathLst>
          </a:custGeom>
          <a:ln w="25400">
            <a:solidFill>
              <a:srgbClr val="CCCD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98" name="object 698"/>
          <p:cNvGrpSpPr/>
          <p:nvPr/>
        </p:nvGrpSpPr>
        <p:grpSpPr>
          <a:xfrm>
            <a:off x="11487036" y="5739891"/>
            <a:ext cx="184785" cy="427990"/>
            <a:chOff x="6432435" y="5739891"/>
            <a:chExt cx="184785" cy="427990"/>
          </a:xfrm>
        </p:grpSpPr>
        <p:sp>
          <p:nvSpPr>
            <p:cNvPr id="699" name="object 699"/>
            <p:cNvSpPr/>
            <p:nvPr/>
          </p:nvSpPr>
          <p:spPr>
            <a:xfrm>
              <a:off x="6524104" y="5739891"/>
              <a:ext cx="0" cy="160655"/>
            </a:xfrm>
            <a:custGeom>
              <a:avLst/>
              <a:gdLst/>
              <a:ahLst/>
              <a:cxnLst/>
              <a:rect l="l" t="t" r="r" b="b"/>
              <a:pathLst>
                <a:path h="160654">
                  <a:moveTo>
                    <a:pt x="0" y="160235"/>
                  </a:moveTo>
                  <a:lnTo>
                    <a:pt x="0" y="0"/>
                  </a:lnTo>
                  <a:lnTo>
                    <a:pt x="0" y="160235"/>
                  </a:lnTo>
                  <a:close/>
                </a:path>
              </a:pathLst>
            </a:custGeom>
            <a:solidFill>
              <a:srgbClr val="7778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6524104" y="5739891"/>
              <a:ext cx="0" cy="160655"/>
            </a:xfrm>
            <a:custGeom>
              <a:avLst/>
              <a:gdLst/>
              <a:ahLst/>
              <a:cxnLst/>
              <a:rect l="l" t="t" r="r" b="b"/>
              <a:pathLst>
                <a:path h="160654">
                  <a:moveTo>
                    <a:pt x="0" y="0"/>
                  </a:moveTo>
                  <a:lnTo>
                    <a:pt x="0" y="160235"/>
                  </a:lnTo>
                </a:path>
              </a:pathLst>
            </a:custGeom>
            <a:ln w="25400">
              <a:solidFill>
                <a:srgbClr val="77787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6434023" y="5900127"/>
              <a:ext cx="181610" cy="266700"/>
            </a:xfrm>
            <a:custGeom>
              <a:avLst/>
              <a:gdLst/>
              <a:ahLst/>
              <a:cxnLst/>
              <a:rect l="l" t="t" r="r" b="b"/>
              <a:pathLst>
                <a:path w="181609" h="266700">
                  <a:moveTo>
                    <a:pt x="181444" y="0"/>
                  </a:moveTo>
                  <a:lnTo>
                    <a:pt x="0" y="0"/>
                  </a:lnTo>
                  <a:lnTo>
                    <a:pt x="0" y="266128"/>
                  </a:lnTo>
                  <a:lnTo>
                    <a:pt x="181444" y="266128"/>
                  </a:lnTo>
                  <a:lnTo>
                    <a:pt x="18144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6434023" y="5900127"/>
              <a:ext cx="181610" cy="266700"/>
            </a:xfrm>
            <a:custGeom>
              <a:avLst/>
              <a:gdLst/>
              <a:ahLst/>
              <a:cxnLst/>
              <a:rect l="l" t="t" r="r" b="b"/>
              <a:pathLst>
                <a:path w="181609" h="266700">
                  <a:moveTo>
                    <a:pt x="181444" y="266128"/>
                  </a:moveTo>
                  <a:lnTo>
                    <a:pt x="0" y="266128"/>
                  </a:lnTo>
                  <a:lnTo>
                    <a:pt x="0" y="0"/>
                  </a:lnTo>
                  <a:lnTo>
                    <a:pt x="181444" y="0"/>
                  </a:lnTo>
                  <a:lnTo>
                    <a:pt x="181444" y="266128"/>
                  </a:lnTo>
                  <a:close/>
                </a:path>
                <a:path w="181609" h="266700">
                  <a:moveTo>
                    <a:pt x="181444" y="0"/>
                  </a:moveTo>
                  <a:lnTo>
                    <a:pt x="46875" y="0"/>
                  </a:lnTo>
                  <a:lnTo>
                    <a:pt x="46875" y="205651"/>
                  </a:lnTo>
                  <a:lnTo>
                    <a:pt x="181444" y="205651"/>
                  </a:lnTo>
                  <a:lnTo>
                    <a:pt x="181444" y="0"/>
                  </a:lnTo>
                  <a:close/>
                </a:path>
                <a:path w="181609" h="266700">
                  <a:moveTo>
                    <a:pt x="69202" y="213423"/>
                  </a:moveTo>
                  <a:lnTo>
                    <a:pt x="69202" y="222084"/>
                  </a:lnTo>
                  <a:lnTo>
                    <a:pt x="64884" y="222084"/>
                  </a:lnTo>
                  <a:lnTo>
                    <a:pt x="64884" y="226618"/>
                  </a:lnTo>
                  <a:lnTo>
                    <a:pt x="69202" y="226618"/>
                  </a:lnTo>
                  <a:lnTo>
                    <a:pt x="69202" y="241211"/>
                  </a:lnTo>
                  <a:lnTo>
                    <a:pt x="64884" y="241211"/>
                  </a:lnTo>
                  <a:lnTo>
                    <a:pt x="64884" y="245732"/>
                  </a:lnTo>
                  <a:lnTo>
                    <a:pt x="69202" y="245732"/>
                  </a:lnTo>
                  <a:lnTo>
                    <a:pt x="69202" y="254406"/>
                  </a:lnTo>
                  <a:lnTo>
                    <a:pt x="86055" y="254406"/>
                  </a:lnTo>
                  <a:lnTo>
                    <a:pt x="86055" y="213423"/>
                  </a:lnTo>
                  <a:lnTo>
                    <a:pt x="69202" y="213423"/>
                  </a:lnTo>
                  <a:close/>
                </a:path>
                <a:path w="181609" h="266700">
                  <a:moveTo>
                    <a:pt x="110426" y="213423"/>
                  </a:moveTo>
                  <a:lnTo>
                    <a:pt x="110426" y="222084"/>
                  </a:lnTo>
                  <a:lnTo>
                    <a:pt x="106108" y="222084"/>
                  </a:lnTo>
                  <a:lnTo>
                    <a:pt x="106108" y="226618"/>
                  </a:lnTo>
                  <a:lnTo>
                    <a:pt x="110426" y="226618"/>
                  </a:lnTo>
                  <a:lnTo>
                    <a:pt x="110426" y="241211"/>
                  </a:lnTo>
                  <a:lnTo>
                    <a:pt x="106108" y="241211"/>
                  </a:lnTo>
                  <a:lnTo>
                    <a:pt x="106108" y="245732"/>
                  </a:lnTo>
                  <a:lnTo>
                    <a:pt x="110426" y="245732"/>
                  </a:lnTo>
                  <a:lnTo>
                    <a:pt x="110426" y="254406"/>
                  </a:lnTo>
                  <a:lnTo>
                    <a:pt x="127292" y="254406"/>
                  </a:lnTo>
                  <a:lnTo>
                    <a:pt x="127292" y="213423"/>
                  </a:lnTo>
                  <a:lnTo>
                    <a:pt x="110426" y="213423"/>
                  </a:lnTo>
                  <a:close/>
                </a:path>
                <a:path w="181609" h="266700">
                  <a:moveTo>
                    <a:pt x="151612" y="213423"/>
                  </a:moveTo>
                  <a:lnTo>
                    <a:pt x="151612" y="222084"/>
                  </a:lnTo>
                  <a:lnTo>
                    <a:pt x="147307" y="222084"/>
                  </a:lnTo>
                  <a:lnTo>
                    <a:pt x="147307" y="226618"/>
                  </a:lnTo>
                  <a:lnTo>
                    <a:pt x="151612" y="226618"/>
                  </a:lnTo>
                  <a:lnTo>
                    <a:pt x="151612" y="241211"/>
                  </a:lnTo>
                  <a:lnTo>
                    <a:pt x="147307" y="241211"/>
                  </a:lnTo>
                  <a:lnTo>
                    <a:pt x="147307" y="245732"/>
                  </a:lnTo>
                  <a:lnTo>
                    <a:pt x="151612" y="245732"/>
                  </a:lnTo>
                  <a:lnTo>
                    <a:pt x="151612" y="254406"/>
                  </a:lnTo>
                  <a:lnTo>
                    <a:pt x="168478" y="254406"/>
                  </a:lnTo>
                  <a:lnTo>
                    <a:pt x="168478" y="213423"/>
                  </a:lnTo>
                  <a:lnTo>
                    <a:pt x="151612" y="213423"/>
                  </a:lnTo>
                  <a:close/>
                </a:path>
                <a:path w="181609" h="266700">
                  <a:moveTo>
                    <a:pt x="40411" y="201320"/>
                  </a:moveTo>
                  <a:lnTo>
                    <a:pt x="40411" y="203390"/>
                  </a:lnTo>
                  <a:lnTo>
                    <a:pt x="38709" y="205092"/>
                  </a:lnTo>
                  <a:lnTo>
                    <a:pt x="36626" y="205092"/>
                  </a:lnTo>
                  <a:lnTo>
                    <a:pt x="9017" y="205092"/>
                  </a:lnTo>
                  <a:lnTo>
                    <a:pt x="6934" y="205092"/>
                  </a:lnTo>
                  <a:lnTo>
                    <a:pt x="5232" y="203390"/>
                  </a:lnTo>
                  <a:lnTo>
                    <a:pt x="5232" y="201320"/>
                  </a:lnTo>
                  <a:lnTo>
                    <a:pt x="5232" y="177419"/>
                  </a:lnTo>
                  <a:lnTo>
                    <a:pt x="5232" y="175336"/>
                  </a:lnTo>
                  <a:lnTo>
                    <a:pt x="6934" y="173634"/>
                  </a:lnTo>
                  <a:lnTo>
                    <a:pt x="9017" y="173634"/>
                  </a:lnTo>
                  <a:lnTo>
                    <a:pt x="36626" y="173634"/>
                  </a:lnTo>
                  <a:lnTo>
                    <a:pt x="38709" y="173634"/>
                  </a:lnTo>
                  <a:lnTo>
                    <a:pt x="40411" y="175336"/>
                  </a:lnTo>
                  <a:lnTo>
                    <a:pt x="40411" y="177419"/>
                  </a:lnTo>
                  <a:lnTo>
                    <a:pt x="40411" y="201320"/>
                  </a:lnTo>
                  <a:close/>
                </a:path>
                <a:path w="181609" h="266700">
                  <a:moveTo>
                    <a:pt x="10058" y="173634"/>
                  </a:moveTo>
                  <a:lnTo>
                    <a:pt x="10058" y="2050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6480898" y="6103492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h="62864">
                  <a:moveTo>
                    <a:pt x="0" y="0"/>
                  </a:moveTo>
                  <a:lnTo>
                    <a:pt x="0" y="62763"/>
                  </a:lnTo>
                </a:path>
              </a:pathLst>
            </a:custGeom>
            <a:solidFill>
              <a:srgbClr val="62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6480898" y="6103492"/>
              <a:ext cx="0" cy="62865"/>
            </a:xfrm>
            <a:custGeom>
              <a:avLst/>
              <a:gdLst/>
              <a:ahLst/>
              <a:cxnLst/>
              <a:rect l="l" t="t" r="r" b="b"/>
              <a:pathLst>
                <a:path h="62864">
                  <a:moveTo>
                    <a:pt x="0" y="0"/>
                  </a:moveTo>
                  <a:lnTo>
                    <a:pt x="0" y="6276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6484086" y="5902959"/>
              <a:ext cx="128270" cy="1270"/>
            </a:xfrm>
            <a:custGeom>
              <a:avLst/>
              <a:gdLst/>
              <a:ahLst/>
              <a:cxnLst/>
              <a:rect l="l" t="t" r="r" b="b"/>
              <a:pathLst>
                <a:path w="128270" h="1270">
                  <a:moveTo>
                    <a:pt x="0" y="1270"/>
                  </a:moveTo>
                  <a:lnTo>
                    <a:pt x="128143" y="1270"/>
                  </a:lnTo>
                  <a:lnTo>
                    <a:pt x="128143" y="0"/>
                  </a:ln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6484086" y="5903328"/>
              <a:ext cx="128270" cy="200660"/>
            </a:xfrm>
            <a:custGeom>
              <a:avLst/>
              <a:gdLst/>
              <a:ahLst/>
              <a:cxnLst/>
              <a:rect l="l" t="t" r="r" b="b"/>
              <a:pathLst>
                <a:path w="128270" h="200660">
                  <a:moveTo>
                    <a:pt x="0" y="596"/>
                  </a:moveTo>
                  <a:lnTo>
                    <a:pt x="0" y="253"/>
                  </a:lnTo>
                  <a:lnTo>
                    <a:pt x="292" y="0"/>
                  </a:lnTo>
                  <a:lnTo>
                    <a:pt x="673" y="0"/>
                  </a:lnTo>
                  <a:lnTo>
                    <a:pt x="127482" y="0"/>
                  </a:lnTo>
                  <a:lnTo>
                    <a:pt x="127863" y="0"/>
                  </a:lnTo>
                  <a:lnTo>
                    <a:pt x="128143" y="253"/>
                  </a:lnTo>
                  <a:lnTo>
                    <a:pt x="128143" y="596"/>
                  </a:lnTo>
                  <a:lnTo>
                    <a:pt x="128143" y="199771"/>
                  </a:lnTo>
                  <a:lnTo>
                    <a:pt x="128143" y="200088"/>
                  </a:lnTo>
                  <a:lnTo>
                    <a:pt x="127863" y="200367"/>
                  </a:lnTo>
                  <a:lnTo>
                    <a:pt x="127482" y="200367"/>
                  </a:lnTo>
                  <a:lnTo>
                    <a:pt x="673" y="200367"/>
                  </a:lnTo>
                  <a:lnTo>
                    <a:pt x="292" y="200367"/>
                  </a:lnTo>
                  <a:lnTo>
                    <a:pt x="0" y="200088"/>
                  </a:lnTo>
                  <a:lnTo>
                    <a:pt x="0" y="199771"/>
                  </a:lnTo>
                  <a:lnTo>
                    <a:pt x="0" y="5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6496672" y="5933122"/>
              <a:ext cx="82550" cy="57150"/>
            </a:xfrm>
            <a:custGeom>
              <a:avLst/>
              <a:gdLst/>
              <a:ahLst/>
              <a:cxnLst/>
              <a:rect l="l" t="t" r="r" b="b"/>
              <a:pathLst>
                <a:path w="82550" h="57150">
                  <a:moveTo>
                    <a:pt x="82359" y="0"/>
                  </a:moveTo>
                  <a:lnTo>
                    <a:pt x="0" y="0"/>
                  </a:lnTo>
                  <a:lnTo>
                    <a:pt x="0" y="56769"/>
                  </a:lnTo>
                  <a:lnTo>
                    <a:pt x="82359" y="56769"/>
                  </a:lnTo>
                  <a:lnTo>
                    <a:pt x="82359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6496672" y="5933122"/>
              <a:ext cx="82550" cy="57150"/>
            </a:xfrm>
            <a:custGeom>
              <a:avLst/>
              <a:gdLst/>
              <a:ahLst/>
              <a:cxnLst/>
              <a:rect l="l" t="t" r="r" b="b"/>
              <a:pathLst>
                <a:path w="82550" h="57150">
                  <a:moveTo>
                    <a:pt x="0" y="56768"/>
                  </a:moveTo>
                  <a:lnTo>
                    <a:pt x="82359" y="56768"/>
                  </a:lnTo>
                  <a:lnTo>
                    <a:pt x="82359" y="0"/>
                  </a:lnTo>
                  <a:lnTo>
                    <a:pt x="0" y="0"/>
                  </a:lnTo>
                  <a:lnTo>
                    <a:pt x="0" y="567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6604533" y="595403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51" y="0"/>
                  </a:moveTo>
                  <a:lnTo>
                    <a:pt x="0" y="0"/>
                  </a:lnTo>
                  <a:lnTo>
                    <a:pt x="0" y="4813"/>
                  </a:lnTo>
                  <a:lnTo>
                    <a:pt x="4851" y="4813"/>
                  </a:lnTo>
                  <a:lnTo>
                    <a:pt x="485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6604533" y="595403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813"/>
                  </a:moveTo>
                  <a:lnTo>
                    <a:pt x="4851" y="4813"/>
                  </a:lnTo>
                  <a:lnTo>
                    <a:pt x="4851" y="0"/>
                  </a:lnTo>
                  <a:lnTo>
                    <a:pt x="0" y="0"/>
                  </a:lnTo>
                  <a:lnTo>
                    <a:pt x="0" y="481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6604533" y="594389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51" y="0"/>
                  </a:moveTo>
                  <a:lnTo>
                    <a:pt x="0" y="0"/>
                  </a:lnTo>
                  <a:lnTo>
                    <a:pt x="0" y="4838"/>
                  </a:lnTo>
                  <a:lnTo>
                    <a:pt x="4851" y="4838"/>
                  </a:lnTo>
                  <a:lnTo>
                    <a:pt x="485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6604533" y="594389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838"/>
                  </a:moveTo>
                  <a:lnTo>
                    <a:pt x="4851" y="4838"/>
                  </a:lnTo>
                  <a:lnTo>
                    <a:pt x="4851" y="0"/>
                  </a:lnTo>
                  <a:lnTo>
                    <a:pt x="0" y="0"/>
                  </a:lnTo>
                  <a:lnTo>
                    <a:pt x="0" y="483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6604533" y="593374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51" y="0"/>
                  </a:moveTo>
                  <a:lnTo>
                    <a:pt x="0" y="0"/>
                  </a:lnTo>
                  <a:lnTo>
                    <a:pt x="0" y="4851"/>
                  </a:lnTo>
                  <a:lnTo>
                    <a:pt x="4851" y="4851"/>
                  </a:lnTo>
                  <a:lnTo>
                    <a:pt x="485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6604533" y="593374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851"/>
                  </a:moveTo>
                  <a:lnTo>
                    <a:pt x="4851" y="4851"/>
                  </a:lnTo>
                  <a:lnTo>
                    <a:pt x="4851" y="0"/>
                  </a:lnTo>
                  <a:lnTo>
                    <a:pt x="0" y="0"/>
                  </a:lnTo>
                  <a:lnTo>
                    <a:pt x="0" y="485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6577952" y="602909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38" y="0"/>
                  </a:moveTo>
                  <a:lnTo>
                    <a:pt x="0" y="0"/>
                  </a:lnTo>
                  <a:lnTo>
                    <a:pt x="0" y="4825"/>
                  </a:lnTo>
                  <a:lnTo>
                    <a:pt x="4838" y="4825"/>
                  </a:lnTo>
                  <a:lnTo>
                    <a:pt x="483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6577952" y="602909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825"/>
                  </a:moveTo>
                  <a:lnTo>
                    <a:pt x="4838" y="4825"/>
                  </a:lnTo>
                  <a:lnTo>
                    <a:pt x="4838" y="0"/>
                  </a:lnTo>
                  <a:lnTo>
                    <a:pt x="0" y="0"/>
                  </a:lnTo>
                  <a:lnTo>
                    <a:pt x="0" y="48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6577952" y="603921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38" y="0"/>
                  </a:moveTo>
                  <a:lnTo>
                    <a:pt x="0" y="0"/>
                  </a:lnTo>
                  <a:lnTo>
                    <a:pt x="0" y="4838"/>
                  </a:lnTo>
                  <a:lnTo>
                    <a:pt x="4838" y="4838"/>
                  </a:lnTo>
                  <a:lnTo>
                    <a:pt x="483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6577952" y="603921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838"/>
                  </a:moveTo>
                  <a:lnTo>
                    <a:pt x="4838" y="4838"/>
                  </a:lnTo>
                  <a:lnTo>
                    <a:pt x="4838" y="0"/>
                  </a:lnTo>
                  <a:lnTo>
                    <a:pt x="0" y="0"/>
                  </a:lnTo>
                  <a:lnTo>
                    <a:pt x="0" y="483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6577952" y="604935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38" y="0"/>
                  </a:moveTo>
                  <a:lnTo>
                    <a:pt x="0" y="0"/>
                  </a:lnTo>
                  <a:lnTo>
                    <a:pt x="0" y="4825"/>
                  </a:lnTo>
                  <a:lnTo>
                    <a:pt x="4838" y="4825"/>
                  </a:lnTo>
                  <a:lnTo>
                    <a:pt x="483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6577952" y="604935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825"/>
                  </a:moveTo>
                  <a:lnTo>
                    <a:pt x="4838" y="4825"/>
                  </a:lnTo>
                  <a:lnTo>
                    <a:pt x="4838" y="0"/>
                  </a:lnTo>
                  <a:lnTo>
                    <a:pt x="0" y="0"/>
                  </a:lnTo>
                  <a:lnTo>
                    <a:pt x="0" y="48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6577952" y="605950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38" y="0"/>
                  </a:moveTo>
                  <a:lnTo>
                    <a:pt x="0" y="0"/>
                  </a:lnTo>
                  <a:lnTo>
                    <a:pt x="0" y="4825"/>
                  </a:lnTo>
                  <a:lnTo>
                    <a:pt x="4838" y="4825"/>
                  </a:lnTo>
                  <a:lnTo>
                    <a:pt x="483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6577952" y="605950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825"/>
                  </a:moveTo>
                  <a:lnTo>
                    <a:pt x="4838" y="4825"/>
                  </a:lnTo>
                  <a:lnTo>
                    <a:pt x="4838" y="0"/>
                  </a:lnTo>
                  <a:lnTo>
                    <a:pt x="0" y="0"/>
                  </a:lnTo>
                  <a:lnTo>
                    <a:pt x="0" y="48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6577952" y="606962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38" y="0"/>
                  </a:moveTo>
                  <a:lnTo>
                    <a:pt x="0" y="0"/>
                  </a:lnTo>
                  <a:lnTo>
                    <a:pt x="0" y="4838"/>
                  </a:lnTo>
                  <a:lnTo>
                    <a:pt x="4838" y="4838"/>
                  </a:lnTo>
                  <a:lnTo>
                    <a:pt x="483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6577952" y="606962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838"/>
                  </a:moveTo>
                  <a:lnTo>
                    <a:pt x="4838" y="4838"/>
                  </a:lnTo>
                  <a:lnTo>
                    <a:pt x="4838" y="0"/>
                  </a:lnTo>
                  <a:lnTo>
                    <a:pt x="0" y="0"/>
                  </a:lnTo>
                  <a:lnTo>
                    <a:pt x="0" y="483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6577952" y="607979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38" y="0"/>
                  </a:moveTo>
                  <a:lnTo>
                    <a:pt x="0" y="0"/>
                  </a:lnTo>
                  <a:lnTo>
                    <a:pt x="0" y="4851"/>
                  </a:lnTo>
                  <a:lnTo>
                    <a:pt x="4838" y="4851"/>
                  </a:lnTo>
                  <a:lnTo>
                    <a:pt x="483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6577952" y="607979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851"/>
                  </a:moveTo>
                  <a:lnTo>
                    <a:pt x="4838" y="4851"/>
                  </a:lnTo>
                  <a:lnTo>
                    <a:pt x="4838" y="0"/>
                  </a:lnTo>
                  <a:lnTo>
                    <a:pt x="0" y="0"/>
                  </a:lnTo>
                  <a:lnTo>
                    <a:pt x="0" y="485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6604457" y="602909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38" y="0"/>
                  </a:moveTo>
                  <a:lnTo>
                    <a:pt x="0" y="0"/>
                  </a:lnTo>
                  <a:lnTo>
                    <a:pt x="0" y="4825"/>
                  </a:lnTo>
                  <a:lnTo>
                    <a:pt x="4838" y="4825"/>
                  </a:lnTo>
                  <a:lnTo>
                    <a:pt x="483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6604457" y="602909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825"/>
                  </a:moveTo>
                  <a:lnTo>
                    <a:pt x="4838" y="4825"/>
                  </a:lnTo>
                  <a:lnTo>
                    <a:pt x="4838" y="0"/>
                  </a:lnTo>
                  <a:lnTo>
                    <a:pt x="0" y="0"/>
                  </a:lnTo>
                  <a:lnTo>
                    <a:pt x="0" y="48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6604457" y="603921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38" y="0"/>
                  </a:moveTo>
                  <a:lnTo>
                    <a:pt x="0" y="0"/>
                  </a:lnTo>
                  <a:lnTo>
                    <a:pt x="0" y="4838"/>
                  </a:lnTo>
                  <a:lnTo>
                    <a:pt x="4838" y="4838"/>
                  </a:lnTo>
                  <a:lnTo>
                    <a:pt x="483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6604457" y="603921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838"/>
                  </a:moveTo>
                  <a:lnTo>
                    <a:pt x="4838" y="4838"/>
                  </a:lnTo>
                  <a:lnTo>
                    <a:pt x="4838" y="0"/>
                  </a:lnTo>
                  <a:lnTo>
                    <a:pt x="0" y="0"/>
                  </a:lnTo>
                  <a:lnTo>
                    <a:pt x="0" y="483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6604457" y="604935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38" y="0"/>
                  </a:moveTo>
                  <a:lnTo>
                    <a:pt x="0" y="0"/>
                  </a:lnTo>
                  <a:lnTo>
                    <a:pt x="0" y="4825"/>
                  </a:lnTo>
                  <a:lnTo>
                    <a:pt x="4838" y="4825"/>
                  </a:lnTo>
                  <a:lnTo>
                    <a:pt x="483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6604457" y="604935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825"/>
                  </a:moveTo>
                  <a:lnTo>
                    <a:pt x="4838" y="4825"/>
                  </a:lnTo>
                  <a:lnTo>
                    <a:pt x="4838" y="0"/>
                  </a:lnTo>
                  <a:lnTo>
                    <a:pt x="0" y="0"/>
                  </a:lnTo>
                  <a:lnTo>
                    <a:pt x="0" y="48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6604457" y="605950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38" y="0"/>
                  </a:moveTo>
                  <a:lnTo>
                    <a:pt x="0" y="0"/>
                  </a:lnTo>
                  <a:lnTo>
                    <a:pt x="0" y="4825"/>
                  </a:lnTo>
                  <a:lnTo>
                    <a:pt x="4838" y="4825"/>
                  </a:lnTo>
                  <a:lnTo>
                    <a:pt x="483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6604457" y="605950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825"/>
                  </a:moveTo>
                  <a:lnTo>
                    <a:pt x="4838" y="4825"/>
                  </a:lnTo>
                  <a:lnTo>
                    <a:pt x="4838" y="0"/>
                  </a:lnTo>
                  <a:lnTo>
                    <a:pt x="0" y="0"/>
                  </a:lnTo>
                  <a:lnTo>
                    <a:pt x="0" y="48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6604457" y="606962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38" y="0"/>
                  </a:moveTo>
                  <a:lnTo>
                    <a:pt x="0" y="0"/>
                  </a:lnTo>
                  <a:lnTo>
                    <a:pt x="0" y="4838"/>
                  </a:lnTo>
                  <a:lnTo>
                    <a:pt x="4838" y="4838"/>
                  </a:lnTo>
                  <a:lnTo>
                    <a:pt x="483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6604457" y="606962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838"/>
                  </a:moveTo>
                  <a:lnTo>
                    <a:pt x="4838" y="4838"/>
                  </a:lnTo>
                  <a:lnTo>
                    <a:pt x="4838" y="0"/>
                  </a:lnTo>
                  <a:lnTo>
                    <a:pt x="0" y="0"/>
                  </a:lnTo>
                  <a:lnTo>
                    <a:pt x="0" y="483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6604457" y="607979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38" y="0"/>
                  </a:moveTo>
                  <a:lnTo>
                    <a:pt x="0" y="0"/>
                  </a:lnTo>
                  <a:lnTo>
                    <a:pt x="0" y="4851"/>
                  </a:lnTo>
                  <a:lnTo>
                    <a:pt x="4838" y="4851"/>
                  </a:lnTo>
                  <a:lnTo>
                    <a:pt x="483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6496672" y="5998057"/>
              <a:ext cx="113030" cy="93345"/>
            </a:xfrm>
            <a:custGeom>
              <a:avLst/>
              <a:gdLst/>
              <a:ahLst/>
              <a:cxnLst/>
              <a:rect l="l" t="t" r="r" b="b"/>
              <a:pathLst>
                <a:path w="113029" h="93345">
                  <a:moveTo>
                    <a:pt x="107784" y="86588"/>
                  </a:moveTo>
                  <a:lnTo>
                    <a:pt x="112623" y="86588"/>
                  </a:lnTo>
                  <a:lnTo>
                    <a:pt x="112623" y="81737"/>
                  </a:lnTo>
                  <a:lnTo>
                    <a:pt x="107784" y="81737"/>
                  </a:lnTo>
                  <a:lnTo>
                    <a:pt x="107784" y="86588"/>
                  </a:lnTo>
                  <a:close/>
                </a:path>
                <a:path w="113029" h="93345">
                  <a:moveTo>
                    <a:pt x="0" y="93344"/>
                  </a:moveTo>
                  <a:lnTo>
                    <a:pt x="20650" y="93344"/>
                  </a:lnTo>
                  <a:lnTo>
                    <a:pt x="20650" y="72986"/>
                  </a:lnTo>
                  <a:lnTo>
                    <a:pt x="0" y="72986"/>
                  </a:lnTo>
                  <a:lnTo>
                    <a:pt x="0" y="93344"/>
                  </a:lnTo>
                  <a:close/>
                </a:path>
                <a:path w="113029" h="93345">
                  <a:moveTo>
                    <a:pt x="0" y="42595"/>
                  </a:moveTo>
                  <a:lnTo>
                    <a:pt x="20650" y="42595"/>
                  </a:lnTo>
                  <a:lnTo>
                    <a:pt x="20650" y="22326"/>
                  </a:lnTo>
                  <a:lnTo>
                    <a:pt x="0" y="22326"/>
                  </a:lnTo>
                  <a:lnTo>
                    <a:pt x="0" y="42595"/>
                  </a:lnTo>
                  <a:close/>
                </a:path>
                <a:path w="113029" h="93345">
                  <a:moveTo>
                    <a:pt x="22644" y="20269"/>
                  </a:moveTo>
                  <a:lnTo>
                    <a:pt x="43306" y="20269"/>
                  </a:lnTo>
                  <a:lnTo>
                    <a:pt x="43306" y="0"/>
                  </a:lnTo>
                  <a:lnTo>
                    <a:pt x="22644" y="0"/>
                  </a:lnTo>
                  <a:lnTo>
                    <a:pt x="22644" y="20269"/>
                  </a:lnTo>
                  <a:close/>
                </a:path>
                <a:path w="113029" h="93345">
                  <a:moveTo>
                    <a:pt x="22644" y="64935"/>
                  </a:moveTo>
                  <a:lnTo>
                    <a:pt x="43306" y="64935"/>
                  </a:lnTo>
                  <a:lnTo>
                    <a:pt x="43306" y="44653"/>
                  </a:lnTo>
                  <a:lnTo>
                    <a:pt x="22644" y="44653"/>
                  </a:lnTo>
                  <a:lnTo>
                    <a:pt x="22644" y="64935"/>
                  </a:lnTo>
                  <a:close/>
                </a:path>
                <a:path w="113029" h="93345">
                  <a:moveTo>
                    <a:pt x="45313" y="42595"/>
                  </a:moveTo>
                  <a:lnTo>
                    <a:pt x="65874" y="42595"/>
                  </a:lnTo>
                  <a:lnTo>
                    <a:pt x="65874" y="22326"/>
                  </a:lnTo>
                  <a:lnTo>
                    <a:pt x="45313" y="22326"/>
                  </a:lnTo>
                  <a:lnTo>
                    <a:pt x="45313" y="42595"/>
                  </a:lnTo>
                  <a:close/>
                </a:path>
                <a:path w="113029" h="93345">
                  <a:moveTo>
                    <a:pt x="45313" y="93344"/>
                  </a:moveTo>
                  <a:lnTo>
                    <a:pt x="65874" y="93344"/>
                  </a:lnTo>
                  <a:lnTo>
                    <a:pt x="65874" y="72986"/>
                  </a:lnTo>
                  <a:lnTo>
                    <a:pt x="45313" y="72986"/>
                  </a:lnTo>
                  <a:lnTo>
                    <a:pt x="45313" y="9334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6488290" y="5907354"/>
              <a:ext cx="35560" cy="9525"/>
            </a:xfrm>
            <a:custGeom>
              <a:avLst/>
              <a:gdLst/>
              <a:ahLst/>
              <a:cxnLst/>
              <a:rect l="l" t="t" r="r" b="b"/>
              <a:pathLst>
                <a:path w="35559" h="9525">
                  <a:moveTo>
                    <a:pt x="35471" y="0"/>
                  </a:moveTo>
                  <a:lnTo>
                    <a:pt x="0" y="0"/>
                  </a:lnTo>
                  <a:lnTo>
                    <a:pt x="0" y="9372"/>
                  </a:lnTo>
                  <a:lnTo>
                    <a:pt x="35471" y="9372"/>
                  </a:lnTo>
                  <a:lnTo>
                    <a:pt x="35471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6451345" y="5907354"/>
              <a:ext cx="73025" cy="87630"/>
            </a:xfrm>
            <a:custGeom>
              <a:avLst/>
              <a:gdLst/>
              <a:ahLst/>
              <a:cxnLst/>
              <a:rect l="l" t="t" r="r" b="b"/>
              <a:pathLst>
                <a:path w="73025" h="87629">
                  <a:moveTo>
                    <a:pt x="72415" y="9372"/>
                  </a:moveTo>
                  <a:lnTo>
                    <a:pt x="36944" y="9372"/>
                  </a:lnTo>
                  <a:lnTo>
                    <a:pt x="36944" y="0"/>
                  </a:lnTo>
                  <a:lnTo>
                    <a:pt x="72415" y="0"/>
                  </a:lnTo>
                  <a:lnTo>
                    <a:pt x="72415" y="9372"/>
                  </a:lnTo>
                  <a:close/>
                </a:path>
                <a:path w="73025" h="87629">
                  <a:moveTo>
                    <a:pt x="12179" y="82651"/>
                  </a:moveTo>
                  <a:lnTo>
                    <a:pt x="12179" y="79692"/>
                  </a:lnTo>
                  <a:lnTo>
                    <a:pt x="8991" y="77876"/>
                  </a:lnTo>
                  <a:lnTo>
                    <a:pt x="6438" y="79324"/>
                  </a:lnTo>
                  <a:lnTo>
                    <a:pt x="3886" y="80810"/>
                  </a:lnTo>
                  <a:lnTo>
                    <a:pt x="3886" y="84505"/>
                  </a:lnTo>
                  <a:lnTo>
                    <a:pt x="6438" y="85966"/>
                  </a:lnTo>
                  <a:lnTo>
                    <a:pt x="8991" y="87439"/>
                  </a:lnTo>
                  <a:lnTo>
                    <a:pt x="12179" y="85610"/>
                  </a:lnTo>
                  <a:lnTo>
                    <a:pt x="12179" y="82651"/>
                  </a:lnTo>
                  <a:close/>
                </a:path>
                <a:path w="73025" h="87629">
                  <a:moveTo>
                    <a:pt x="12179" y="25247"/>
                  </a:moveTo>
                  <a:lnTo>
                    <a:pt x="12179" y="22288"/>
                  </a:lnTo>
                  <a:lnTo>
                    <a:pt x="8991" y="20459"/>
                  </a:lnTo>
                  <a:lnTo>
                    <a:pt x="6438" y="21932"/>
                  </a:lnTo>
                  <a:lnTo>
                    <a:pt x="3886" y="23418"/>
                  </a:lnTo>
                  <a:lnTo>
                    <a:pt x="3886" y="27089"/>
                  </a:lnTo>
                  <a:lnTo>
                    <a:pt x="6438" y="28575"/>
                  </a:lnTo>
                  <a:lnTo>
                    <a:pt x="8991" y="30048"/>
                  </a:lnTo>
                  <a:lnTo>
                    <a:pt x="12179" y="28193"/>
                  </a:lnTo>
                  <a:lnTo>
                    <a:pt x="12179" y="25247"/>
                  </a:lnTo>
                  <a:close/>
                </a:path>
                <a:path w="73025" h="87629">
                  <a:moveTo>
                    <a:pt x="16217" y="69456"/>
                  </a:moveTo>
                  <a:lnTo>
                    <a:pt x="16001" y="72097"/>
                  </a:lnTo>
                  <a:lnTo>
                    <a:pt x="14820" y="73405"/>
                  </a:lnTo>
                  <a:lnTo>
                    <a:pt x="12776" y="73405"/>
                  </a:lnTo>
                  <a:lnTo>
                    <a:pt x="965" y="69837"/>
                  </a:lnTo>
                  <a:lnTo>
                    <a:pt x="0" y="67881"/>
                  </a:lnTo>
                  <a:lnTo>
                    <a:pt x="0" y="39992"/>
                  </a:lnTo>
                  <a:lnTo>
                    <a:pt x="965" y="38061"/>
                  </a:lnTo>
                  <a:lnTo>
                    <a:pt x="13296" y="34594"/>
                  </a:lnTo>
                  <a:lnTo>
                    <a:pt x="15138" y="34823"/>
                  </a:lnTo>
                  <a:lnTo>
                    <a:pt x="16090" y="36398"/>
                  </a:lnTo>
                  <a:lnTo>
                    <a:pt x="16217" y="6945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1" name="object 741"/>
          <p:cNvGrpSpPr/>
          <p:nvPr/>
        </p:nvGrpSpPr>
        <p:grpSpPr>
          <a:xfrm>
            <a:off x="11676100" y="6895414"/>
            <a:ext cx="63500" cy="328295"/>
            <a:chOff x="6621500" y="6895413"/>
            <a:chExt cx="63500" cy="328295"/>
          </a:xfrm>
        </p:grpSpPr>
        <p:sp>
          <p:nvSpPr>
            <p:cNvPr id="742" name="object 742"/>
            <p:cNvSpPr/>
            <p:nvPr/>
          </p:nvSpPr>
          <p:spPr>
            <a:xfrm>
              <a:off x="6623087" y="6897001"/>
              <a:ext cx="60325" cy="325120"/>
            </a:xfrm>
            <a:custGeom>
              <a:avLst/>
              <a:gdLst/>
              <a:ahLst/>
              <a:cxnLst/>
              <a:rect l="l" t="t" r="r" b="b"/>
              <a:pathLst>
                <a:path w="60325" h="325120">
                  <a:moveTo>
                    <a:pt x="60121" y="0"/>
                  </a:moveTo>
                  <a:lnTo>
                    <a:pt x="0" y="0"/>
                  </a:lnTo>
                  <a:lnTo>
                    <a:pt x="0" y="324688"/>
                  </a:lnTo>
                  <a:lnTo>
                    <a:pt x="60121" y="324688"/>
                  </a:lnTo>
                  <a:lnTo>
                    <a:pt x="6012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6623087" y="6897001"/>
              <a:ext cx="60325" cy="325120"/>
            </a:xfrm>
            <a:custGeom>
              <a:avLst/>
              <a:gdLst/>
              <a:ahLst/>
              <a:cxnLst/>
              <a:rect l="l" t="t" r="r" b="b"/>
              <a:pathLst>
                <a:path w="60325" h="325120">
                  <a:moveTo>
                    <a:pt x="0" y="324688"/>
                  </a:moveTo>
                  <a:lnTo>
                    <a:pt x="60121" y="324688"/>
                  </a:lnTo>
                  <a:lnTo>
                    <a:pt x="60121" y="0"/>
                  </a:lnTo>
                  <a:lnTo>
                    <a:pt x="0" y="0"/>
                  </a:lnTo>
                  <a:lnTo>
                    <a:pt x="0" y="32468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6623087" y="6897001"/>
              <a:ext cx="60325" cy="325120"/>
            </a:xfrm>
            <a:custGeom>
              <a:avLst/>
              <a:gdLst/>
              <a:ahLst/>
              <a:cxnLst/>
              <a:rect l="l" t="t" r="r" b="b"/>
              <a:pathLst>
                <a:path w="60325" h="325120">
                  <a:moveTo>
                    <a:pt x="60121" y="324688"/>
                  </a:moveTo>
                  <a:lnTo>
                    <a:pt x="0" y="324688"/>
                  </a:lnTo>
                  <a:lnTo>
                    <a:pt x="0" y="0"/>
                  </a:lnTo>
                  <a:lnTo>
                    <a:pt x="60121" y="0"/>
                  </a:lnTo>
                  <a:lnTo>
                    <a:pt x="60121" y="32468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6645884" y="6904811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40">
                  <a:moveTo>
                    <a:pt x="11442" y="0"/>
                  </a:moveTo>
                  <a:lnTo>
                    <a:pt x="3289" y="0"/>
                  </a:lnTo>
                  <a:lnTo>
                    <a:pt x="0" y="3327"/>
                  </a:lnTo>
                  <a:lnTo>
                    <a:pt x="0" y="11480"/>
                  </a:lnTo>
                  <a:lnTo>
                    <a:pt x="3289" y="14770"/>
                  </a:lnTo>
                  <a:lnTo>
                    <a:pt x="11442" y="14770"/>
                  </a:lnTo>
                  <a:lnTo>
                    <a:pt x="14719" y="11480"/>
                  </a:lnTo>
                  <a:lnTo>
                    <a:pt x="14719" y="7391"/>
                  </a:lnTo>
                  <a:lnTo>
                    <a:pt x="14719" y="3327"/>
                  </a:lnTo>
                  <a:lnTo>
                    <a:pt x="114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6645884" y="6904811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40">
                  <a:moveTo>
                    <a:pt x="14719" y="7391"/>
                  </a:moveTo>
                  <a:lnTo>
                    <a:pt x="14719" y="3327"/>
                  </a:lnTo>
                  <a:lnTo>
                    <a:pt x="11442" y="0"/>
                  </a:lnTo>
                  <a:lnTo>
                    <a:pt x="7366" y="0"/>
                  </a:lnTo>
                  <a:lnTo>
                    <a:pt x="3289" y="0"/>
                  </a:lnTo>
                  <a:lnTo>
                    <a:pt x="0" y="3327"/>
                  </a:lnTo>
                  <a:lnTo>
                    <a:pt x="0" y="7391"/>
                  </a:lnTo>
                  <a:lnTo>
                    <a:pt x="0" y="11480"/>
                  </a:lnTo>
                  <a:lnTo>
                    <a:pt x="3289" y="14770"/>
                  </a:lnTo>
                  <a:lnTo>
                    <a:pt x="7366" y="14770"/>
                  </a:lnTo>
                  <a:lnTo>
                    <a:pt x="11442" y="14770"/>
                  </a:lnTo>
                  <a:lnTo>
                    <a:pt x="14719" y="11480"/>
                  </a:lnTo>
                  <a:lnTo>
                    <a:pt x="14719" y="739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6645884" y="7198994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40">
                  <a:moveTo>
                    <a:pt x="11442" y="0"/>
                  </a:moveTo>
                  <a:lnTo>
                    <a:pt x="3289" y="0"/>
                  </a:lnTo>
                  <a:lnTo>
                    <a:pt x="0" y="3327"/>
                  </a:lnTo>
                  <a:lnTo>
                    <a:pt x="0" y="11468"/>
                  </a:lnTo>
                  <a:lnTo>
                    <a:pt x="3289" y="14770"/>
                  </a:lnTo>
                  <a:lnTo>
                    <a:pt x="11442" y="14770"/>
                  </a:lnTo>
                  <a:lnTo>
                    <a:pt x="14744" y="11468"/>
                  </a:lnTo>
                  <a:lnTo>
                    <a:pt x="14744" y="7365"/>
                  </a:lnTo>
                  <a:lnTo>
                    <a:pt x="14744" y="3327"/>
                  </a:lnTo>
                  <a:lnTo>
                    <a:pt x="114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6639369" y="6967816"/>
              <a:ext cx="27940" cy="246379"/>
            </a:xfrm>
            <a:custGeom>
              <a:avLst/>
              <a:gdLst/>
              <a:ahLst/>
              <a:cxnLst/>
              <a:rect l="l" t="t" r="r" b="b"/>
              <a:pathLst>
                <a:path w="27940" h="246379">
                  <a:moveTo>
                    <a:pt x="21259" y="238544"/>
                  </a:moveTo>
                  <a:lnTo>
                    <a:pt x="21259" y="234505"/>
                  </a:lnTo>
                  <a:lnTo>
                    <a:pt x="17957" y="231178"/>
                  </a:lnTo>
                  <a:lnTo>
                    <a:pt x="13881" y="231178"/>
                  </a:lnTo>
                  <a:lnTo>
                    <a:pt x="9804" y="231178"/>
                  </a:lnTo>
                  <a:lnTo>
                    <a:pt x="6515" y="234505"/>
                  </a:lnTo>
                  <a:lnTo>
                    <a:pt x="6515" y="238544"/>
                  </a:lnTo>
                  <a:lnTo>
                    <a:pt x="6515" y="242646"/>
                  </a:lnTo>
                  <a:lnTo>
                    <a:pt x="9804" y="245948"/>
                  </a:lnTo>
                  <a:lnTo>
                    <a:pt x="13881" y="245948"/>
                  </a:lnTo>
                  <a:lnTo>
                    <a:pt x="17957" y="245948"/>
                  </a:lnTo>
                  <a:lnTo>
                    <a:pt x="21259" y="242646"/>
                  </a:lnTo>
                  <a:lnTo>
                    <a:pt x="21259" y="238544"/>
                  </a:lnTo>
                  <a:close/>
                </a:path>
                <a:path w="27940" h="246379">
                  <a:moveTo>
                    <a:pt x="25222" y="137617"/>
                  </a:moveTo>
                  <a:lnTo>
                    <a:pt x="25222" y="131368"/>
                  </a:lnTo>
                  <a:lnTo>
                    <a:pt x="20142" y="126276"/>
                  </a:lnTo>
                  <a:lnTo>
                    <a:pt x="13881" y="126276"/>
                  </a:lnTo>
                  <a:lnTo>
                    <a:pt x="7607" y="126276"/>
                  </a:lnTo>
                  <a:lnTo>
                    <a:pt x="2514" y="131368"/>
                  </a:lnTo>
                  <a:lnTo>
                    <a:pt x="2514" y="137617"/>
                  </a:lnTo>
                  <a:lnTo>
                    <a:pt x="2514" y="143891"/>
                  </a:lnTo>
                  <a:lnTo>
                    <a:pt x="7607" y="148996"/>
                  </a:lnTo>
                  <a:lnTo>
                    <a:pt x="13881" y="148996"/>
                  </a:lnTo>
                  <a:lnTo>
                    <a:pt x="20142" y="148996"/>
                  </a:lnTo>
                  <a:lnTo>
                    <a:pt x="25222" y="143891"/>
                  </a:lnTo>
                  <a:lnTo>
                    <a:pt x="25222" y="137617"/>
                  </a:lnTo>
                  <a:close/>
                </a:path>
                <a:path w="27940" h="246379">
                  <a:moveTo>
                    <a:pt x="25222" y="95542"/>
                  </a:moveTo>
                  <a:lnTo>
                    <a:pt x="25222" y="89293"/>
                  </a:lnTo>
                  <a:lnTo>
                    <a:pt x="20142" y="84162"/>
                  </a:lnTo>
                  <a:lnTo>
                    <a:pt x="13881" y="84162"/>
                  </a:lnTo>
                  <a:lnTo>
                    <a:pt x="7607" y="84162"/>
                  </a:lnTo>
                  <a:lnTo>
                    <a:pt x="2514" y="89293"/>
                  </a:lnTo>
                  <a:lnTo>
                    <a:pt x="2514" y="95542"/>
                  </a:lnTo>
                  <a:lnTo>
                    <a:pt x="2514" y="101803"/>
                  </a:lnTo>
                  <a:lnTo>
                    <a:pt x="7607" y="106908"/>
                  </a:lnTo>
                  <a:lnTo>
                    <a:pt x="13881" y="106908"/>
                  </a:lnTo>
                  <a:lnTo>
                    <a:pt x="20142" y="106908"/>
                  </a:lnTo>
                  <a:lnTo>
                    <a:pt x="25222" y="101803"/>
                  </a:lnTo>
                  <a:lnTo>
                    <a:pt x="25222" y="95542"/>
                  </a:lnTo>
                  <a:close/>
                </a:path>
                <a:path w="27940" h="246379">
                  <a:moveTo>
                    <a:pt x="25222" y="53467"/>
                  </a:moveTo>
                  <a:lnTo>
                    <a:pt x="25222" y="47180"/>
                  </a:lnTo>
                  <a:lnTo>
                    <a:pt x="20167" y="42125"/>
                  </a:lnTo>
                  <a:lnTo>
                    <a:pt x="13881" y="42125"/>
                  </a:lnTo>
                  <a:lnTo>
                    <a:pt x="7607" y="42125"/>
                  </a:lnTo>
                  <a:lnTo>
                    <a:pt x="2514" y="47180"/>
                  </a:lnTo>
                  <a:lnTo>
                    <a:pt x="2514" y="53467"/>
                  </a:lnTo>
                  <a:lnTo>
                    <a:pt x="2514" y="59715"/>
                  </a:lnTo>
                  <a:lnTo>
                    <a:pt x="7607" y="64820"/>
                  </a:lnTo>
                  <a:lnTo>
                    <a:pt x="13881" y="64820"/>
                  </a:lnTo>
                  <a:lnTo>
                    <a:pt x="20167" y="64820"/>
                  </a:lnTo>
                  <a:lnTo>
                    <a:pt x="25222" y="59715"/>
                  </a:lnTo>
                  <a:lnTo>
                    <a:pt x="25222" y="53467"/>
                  </a:lnTo>
                  <a:close/>
                </a:path>
                <a:path w="27940" h="246379">
                  <a:moveTo>
                    <a:pt x="25222" y="11379"/>
                  </a:moveTo>
                  <a:lnTo>
                    <a:pt x="25222" y="5092"/>
                  </a:lnTo>
                  <a:lnTo>
                    <a:pt x="20167" y="0"/>
                  </a:lnTo>
                  <a:lnTo>
                    <a:pt x="13881" y="0"/>
                  </a:lnTo>
                  <a:lnTo>
                    <a:pt x="7607" y="0"/>
                  </a:lnTo>
                  <a:lnTo>
                    <a:pt x="2514" y="5092"/>
                  </a:lnTo>
                  <a:lnTo>
                    <a:pt x="2514" y="11379"/>
                  </a:lnTo>
                  <a:lnTo>
                    <a:pt x="2514" y="17653"/>
                  </a:lnTo>
                  <a:lnTo>
                    <a:pt x="7607" y="22707"/>
                  </a:lnTo>
                  <a:lnTo>
                    <a:pt x="13881" y="22707"/>
                  </a:lnTo>
                  <a:lnTo>
                    <a:pt x="20167" y="22707"/>
                  </a:lnTo>
                  <a:lnTo>
                    <a:pt x="25222" y="17653"/>
                  </a:lnTo>
                  <a:lnTo>
                    <a:pt x="25222" y="11379"/>
                  </a:lnTo>
                  <a:close/>
                </a:path>
                <a:path w="27940" h="246379">
                  <a:moveTo>
                    <a:pt x="27762" y="182727"/>
                  </a:moveTo>
                  <a:lnTo>
                    <a:pt x="27762" y="175044"/>
                  </a:lnTo>
                  <a:lnTo>
                    <a:pt x="21551" y="168859"/>
                  </a:lnTo>
                  <a:lnTo>
                    <a:pt x="13881" y="168859"/>
                  </a:lnTo>
                  <a:lnTo>
                    <a:pt x="6184" y="168859"/>
                  </a:lnTo>
                  <a:lnTo>
                    <a:pt x="0" y="175044"/>
                  </a:lnTo>
                  <a:lnTo>
                    <a:pt x="0" y="182727"/>
                  </a:lnTo>
                  <a:lnTo>
                    <a:pt x="0" y="190385"/>
                  </a:lnTo>
                  <a:lnTo>
                    <a:pt x="6184" y="196621"/>
                  </a:lnTo>
                  <a:lnTo>
                    <a:pt x="13881" y="196621"/>
                  </a:lnTo>
                  <a:lnTo>
                    <a:pt x="21551" y="196621"/>
                  </a:lnTo>
                  <a:lnTo>
                    <a:pt x="27762" y="190385"/>
                  </a:lnTo>
                  <a:lnTo>
                    <a:pt x="27762" y="18272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6627698" y="6930808"/>
              <a:ext cx="29845" cy="24130"/>
            </a:xfrm>
            <a:custGeom>
              <a:avLst/>
              <a:gdLst/>
              <a:ahLst/>
              <a:cxnLst/>
              <a:rect l="l" t="t" r="r" b="b"/>
              <a:pathLst>
                <a:path w="29845" h="24129">
                  <a:moveTo>
                    <a:pt x="29425" y="0"/>
                  </a:moveTo>
                  <a:lnTo>
                    <a:pt x="0" y="0"/>
                  </a:lnTo>
                  <a:lnTo>
                    <a:pt x="0" y="24066"/>
                  </a:lnTo>
                  <a:lnTo>
                    <a:pt x="29425" y="24066"/>
                  </a:lnTo>
                  <a:lnTo>
                    <a:pt x="29425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6627698" y="6930808"/>
              <a:ext cx="29845" cy="24130"/>
            </a:xfrm>
            <a:custGeom>
              <a:avLst/>
              <a:gdLst/>
              <a:ahLst/>
              <a:cxnLst/>
              <a:rect l="l" t="t" r="r" b="b"/>
              <a:pathLst>
                <a:path w="29845" h="24129">
                  <a:moveTo>
                    <a:pt x="0" y="24066"/>
                  </a:moveTo>
                  <a:lnTo>
                    <a:pt x="29425" y="24066"/>
                  </a:lnTo>
                  <a:lnTo>
                    <a:pt x="29425" y="0"/>
                  </a:lnTo>
                  <a:lnTo>
                    <a:pt x="0" y="0"/>
                  </a:lnTo>
                  <a:lnTo>
                    <a:pt x="0" y="2406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6623189" y="6924789"/>
              <a:ext cx="60325" cy="269875"/>
            </a:xfrm>
            <a:custGeom>
              <a:avLst/>
              <a:gdLst/>
              <a:ahLst/>
              <a:cxnLst/>
              <a:rect l="l" t="t" r="r" b="b"/>
              <a:pathLst>
                <a:path w="60325" h="269875">
                  <a:moveTo>
                    <a:pt x="0" y="0"/>
                  </a:moveTo>
                  <a:lnTo>
                    <a:pt x="60121" y="0"/>
                  </a:lnTo>
                </a:path>
                <a:path w="60325" h="269875">
                  <a:moveTo>
                    <a:pt x="0" y="269836"/>
                  </a:moveTo>
                  <a:lnTo>
                    <a:pt x="60121" y="26983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6623773" y="6923861"/>
              <a:ext cx="59055" cy="271145"/>
            </a:xfrm>
            <a:custGeom>
              <a:avLst/>
              <a:gdLst/>
              <a:ahLst/>
              <a:cxnLst/>
              <a:rect l="l" t="t" r="r" b="b"/>
              <a:pathLst>
                <a:path w="59054" h="271145">
                  <a:moveTo>
                    <a:pt x="21081" y="270662"/>
                  </a:moveTo>
                  <a:lnTo>
                    <a:pt x="21081" y="257365"/>
                  </a:lnTo>
                  <a:lnTo>
                    <a:pt x="21081" y="252907"/>
                  </a:lnTo>
                  <a:lnTo>
                    <a:pt x="17119" y="249326"/>
                  </a:lnTo>
                  <a:lnTo>
                    <a:pt x="12255" y="249326"/>
                  </a:lnTo>
                  <a:lnTo>
                    <a:pt x="0" y="249326"/>
                  </a:lnTo>
                </a:path>
                <a:path w="59054" h="271145">
                  <a:moveTo>
                    <a:pt x="37858" y="0"/>
                  </a:moveTo>
                  <a:lnTo>
                    <a:pt x="37858" y="13322"/>
                  </a:lnTo>
                  <a:lnTo>
                    <a:pt x="37858" y="17767"/>
                  </a:lnTo>
                  <a:lnTo>
                    <a:pt x="41808" y="21386"/>
                  </a:lnTo>
                  <a:lnTo>
                    <a:pt x="46672" y="21386"/>
                  </a:lnTo>
                  <a:lnTo>
                    <a:pt x="58915" y="213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6670090" y="717706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045" y="0"/>
                  </a:moveTo>
                  <a:lnTo>
                    <a:pt x="1765" y="0"/>
                  </a:lnTo>
                  <a:lnTo>
                    <a:pt x="0" y="1727"/>
                  </a:lnTo>
                  <a:lnTo>
                    <a:pt x="0" y="6045"/>
                  </a:lnTo>
                  <a:lnTo>
                    <a:pt x="1765" y="7797"/>
                  </a:lnTo>
                  <a:lnTo>
                    <a:pt x="6045" y="7797"/>
                  </a:lnTo>
                  <a:lnTo>
                    <a:pt x="7810" y="6045"/>
                  </a:lnTo>
                  <a:lnTo>
                    <a:pt x="7810" y="3886"/>
                  </a:lnTo>
                  <a:lnTo>
                    <a:pt x="7810" y="1727"/>
                  </a:lnTo>
                  <a:lnTo>
                    <a:pt x="604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6670090" y="717706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86"/>
                  </a:moveTo>
                  <a:lnTo>
                    <a:pt x="7810" y="1727"/>
                  </a:lnTo>
                  <a:lnTo>
                    <a:pt x="6045" y="0"/>
                  </a:lnTo>
                  <a:lnTo>
                    <a:pt x="3911" y="0"/>
                  </a:lnTo>
                  <a:lnTo>
                    <a:pt x="1765" y="0"/>
                  </a:lnTo>
                  <a:lnTo>
                    <a:pt x="0" y="1727"/>
                  </a:lnTo>
                  <a:lnTo>
                    <a:pt x="0" y="3886"/>
                  </a:lnTo>
                  <a:lnTo>
                    <a:pt x="0" y="6045"/>
                  </a:lnTo>
                  <a:lnTo>
                    <a:pt x="1765" y="7797"/>
                  </a:lnTo>
                  <a:lnTo>
                    <a:pt x="3911" y="7797"/>
                  </a:lnTo>
                  <a:lnTo>
                    <a:pt x="6045" y="7797"/>
                  </a:lnTo>
                  <a:lnTo>
                    <a:pt x="7810" y="6045"/>
                  </a:lnTo>
                  <a:lnTo>
                    <a:pt x="7810" y="38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6670090" y="708776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045" y="0"/>
                  </a:moveTo>
                  <a:lnTo>
                    <a:pt x="1765" y="0"/>
                  </a:lnTo>
                  <a:lnTo>
                    <a:pt x="0" y="1714"/>
                  </a:lnTo>
                  <a:lnTo>
                    <a:pt x="0" y="6045"/>
                  </a:lnTo>
                  <a:lnTo>
                    <a:pt x="1765" y="7797"/>
                  </a:lnTo>
                  <a:lnTo>
                    <a:pt x="6045" y="7797"/>
                  </a:lnTo>
                  <a:lnTo>
                    <a:pt x="7810" y="6045"/>
                  </a:lnTo>
                  <a:lnTo>
                    <a:pt x="7810" y="3898"/>
                  </a:lnTo>
                  <a:lnTo>
                    <a:pt x="7810" y="1714"/>
                  </a:lnTo>
                  <a:lnTo>
                    <a:pt x="604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6670090" y="708776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7810" y="1714"/>
                  </a:lnTo>
                  <a:lnTo>
                    <a:pt x="6045" y="0"/>
                  </a:lnTo>
                  <a:lnTo>
                    <a:pt x="3911" y="0"/>
                  </a:lnTo>
                  <a:lnTo>
                    <a:pt x="1765" y="0"/>
                  </a:lnTo>
                  <a:lnTo>
                    <a:pt x="0" y="1714"/>
                  </a:lnTo>
                  <a:lnTo>
                    <a:pt x="0" y="3898"/>
                  </a:lnTo>
                  <a:lnTo>
                    <a:pt x="0" y="6045"/>
                  </a:lnTo>
                  <a:lnTo>
                    <a:pt x="1765" y="7797"/>
                  </a:lnTo>
                  <a:lnTo>
                    <a:pt x="3911" y="7797"/>
                  </a:lnTo>
                  <a:lnTo>
                    <a:pt x="6045" y="7797"/>
                  </a:lnTo>
                  <a:lnTo>
                    <a:pt x="7810" y="6045"/>
                  </a:lnTo>
                  <a:lnTo>
                    <a:pt x="7810" y="38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6670090" y="71238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045" y="0"/>
                  </a:moveTo>
                  <a:lnTo>
                    <a:pt x="1765" y="0"/>
                  </a:lnTo>
                  <a:lnTo>
                    <a:pt x="0" y="1765"/>
                  </a:lnTo>
                  <a:lnTo>
                    <a:pt x="0" y="6083"/>
                  </a:lnTo>
                  <a:lnTo>
                    <a:pt x="1765" y="7848"/>
                  </a:lnTo>
                  <a:lnTo>
                    <a:pt x="6045" y="7848"/>
                  </a:lnTo>
                  <a:lnTo>
                    <a:pt x="7810" y="6083"/>
                  </a:lnTo>
                  <a:lnTo>
                    <a:pt x="7810" y="3911"/>
                  </a:lnTo>
                  <a:lnTo>
                    <a:pt x="7810" y="1765"/>
                  </a:lnTo>
                  <a:lnTo>
                    <a:pt x="604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6670090" y="71238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911"/>
                  </a:moveTo>
                  <a:lnTo>
                    <a:pt x="7810" y="1765"/>
                  </a:lnTo>
                  <a:lnTo>
                    <a:pt x="6045" y="0"/>
                  </a:lnTo>
                  <a:lnTo>
                    <a:pt x="3911" y="0"/>
                  </a:lnTo>
                  <a:lnTo>
                    <a:pt x="1765" y="0"/>
                  </a:lnTo>
                  <a:lnTo>
                    <a:pt x="0" y="1765"/>
                  </a:lnTo>
                  <a:lnTo>
                    <a:pt x="0" y="3911"/>
                  </a:lnTo>
                  <a:lnTo>
                    <a:pt x="0" y="6083"/>
                  </a:lnTo>
                  <a:lnTo>
                    <a:pt x="1765" y="7848"/>
                  </a:lnTo>
                  <a:lnTo>
                    <a:pt x="3911" y="7848"/>
                  </a:lnTo>
                  <a:lnTo>
                    <a:pt x="6045" y="7848"/>
                  </a:lnTo>
                  <a:lnTo>
                    <a:pt x="7810" y="6083"/>
                  </a:lnTo>
                  <a:lnTo>
                    <a:pt x="7810" y="39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6670090" y="704566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045" y="0"/>
                  </a:moveTo>
                  <a:lnTo>
                    <a:pt x="1765" y="0"/>
                  </a:lnTo>
                  <a:lnTo>
                    <a:pt x="0" y="1752"/>
                  </a:lnTo>
                  <a:lnTo>
                    <a:pt x="0" y="6057"/>
                  </a:lnTo>
                  <a:lnTo>
                    <a:pt x="1765" y="7797"/>
                  </a:lnTo>
                  <a:lnTo>
                    <a:pt x="6045" y="7797"/>
                  </a:lnTo>
                  <a:lnTo>
                    <a:pt x="7810" y="6057"/>
                  </a:lnTo>
                  <a:lnTo>
                    <a:pt x="7810" y="3898"/>
                  </a:lnTo>
                  <a:lnTo>
                    <a:pt x="7810" y="1752"/>
                  </a:lnTo>
                  <a:lnTo>
                    <a:pt x="604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6670090" y="704566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7810" y="1752"/>
                  </a:lnTo>
                  <a:lnTo>
                    <a:pt x="6045" y="0"/>
                  </a:lnTo>
                  <a:lnTo>
                    <a:pt x="3911" y="0"/>
                  </a:lnTo>
                  <a:lnTo>
                    <a:pt x="1765" y="0"/>
                  </a:lnTo>
                  <a:lnTo>
                    <a:pt x="0" y="1752"/>
                  </a:lnTo>
                  <a:lnTo>
                    <a:pt x="0" y="3898"/>
                  </a:lnTo>
                  <a:lnTo>
                    <a:pt x="0" y="6057"/>
                  </a:lnTo>
                  <a:lnTo>
                    <a:pt x="1765" y="7797"/>
                  </a:lnTo>
                  <a:lnTo>
                    <a:pt x="3911" y="7797"/>
                  </a:lnTo>
                  <a:lnTo>
                    <a:pt x="6045" y="7797"/>
                  </a:lnTo>
                  <a:lnTo>
                    <a:pt x="7810" y="6057"/>
                  </a:lnTo>
                  <a:lnTo>
                    <a:pt x="7810" y="38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6670090" y="700356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045" y="0"/>
                  </a:moveTo>
                  <a:lnTo>
                    <a:pt x="1765" y="0"/>
                  </a:lnTo>
                  <a:lnTo>
                    <a:pt x="0" y="1752"/>
                  </a:lnTo>
                  <a:lnTo>
                    <a:pt x="0" y="6045"/>
                  </a:lnTo>
                  <a:lnTo>
                    <a:pt x="1765" y="7810"/>
                  </a:lnTo>
                  <a:lnTo>
                    <a:pt x="6045" y="7810"/>
                  </a:lnTo>
                  <a:lnTo>
                    <a:pt x="7810" y="6045"/>
                  </a:lnTo>
                  <a:lnTo>
                    <a:pt x="7810" y="3898"/>
                  </a:lnTo>
                  <a:lnTo>
                    <a:pt x="7810" y="1752"/>
                  </a:lnTo>
                  <a:lnTo>
                    <a:pt x="604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6670090" y="700356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7810" y="1752"/>
                  </a:lnTo>
                  <a:lnTo>
                    <a:pt x="6045" y="0"/>
                  </a:lnTo>
                  <a:lnTo>
                    <a:pt x="3911" y="0"/>
                  </a:lnTo>
                  <a:lnTo>
                    <a:pt x="1765" y="0"/>
                  </a:lnTo>
                  <a:lnTo>
                    <a:pt x="0" y="1752"/>
                  </a:lnTo>
                  <a:lnTo>
                    <a:pt x="0" y="3898"/>
                  </a:lnTo>
                  <a:lnTo>
                    <a:pt x="0" y="6045"/>
                  </a:lnTo>
                  <a:lnTo>
                    <a:pt x="1765" y="7810"/>
                  </a:lnTo>
                  <a:lnTo>
                    <a:pt x="3911" y="7810"/>
                  </a:lnTo>
                  <a:lnTo>
                    <a:pt x="6045" y="7810"/>
                  </a:lnTo>
                  <a:lnTo>
                    <a:pt x="7810" y="6045"/>
                  </a:lnTo>
                  <a:lnTo>
                    <a:pt x="7810" y="38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6670090" y="69614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045" y="0"/>
                  </a:moveTo>
                  <a:lnTo>
                    <a:pt x="1765" y="0"/>
                  </a:lnTo>
                  <a:lnTo>
                    <a:pt x="0" y="1727"/>
                  </a:lnTo>
                  <a:lnTo>
                    <a:pt x="0" y="6057"/>
                  </a:lnTo>
                  <a:lnTo>
                    <a:pt x="1765" y="7810"/>
                  </a:lnTo>
                  <a:lnTo>
                    <a:pt x="6045" y="7810"/>
                  </a:lnTo>
                  <a:lnTo>
                    <a:pt x="7810" y="6057"/>
                  </a:lnTo>
                  <a:lnTo>
                    <a:pt x="7810" y="3911"/>
                  </a:lnTo>
                  <a:lnTo>
                    <a:pt x="7810" y="1727"/>
                  </a:lnTo>
                  <a:lnTo>
                    <a:pt x="604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6670090" y="69614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911"/>
                  </a:moveTo>
                  <a:lnTo>
                    <a:pt x="7810" y="1727"/>
                  </a:lnTo>
                  <a:lnTo>
                    <a:pt x="6045" y="0"/>
                  </a:lnTo>
                  <a:lnTo>
                    <a:pt x="3911" y="0"/>
                  </a:lnTo>
                  <a:lnTo>
                    <a:pt x="1765" y="0"/>
                  </a:lnTo>
                  <a:lnTo>
                    <a:pt x="0" y="1727"/>
                  </a:lnTo>
                  <a:lnTo>
                    <a:pt x="0" y="3911"/>
                  </a:lnTo>
                  <a:lnTo>
                    <a:pt x="0" y="6057"/>
                  </a:lnTo>
                  <a:lnTo>
                    <a:pt x="1765" y="7810"/>
                  </a:lnTo>
                  <a:lnTo>
                    <a:pt x="3911" y="7810"/>
                  </a:lnTo>
                  <a:lnTo>
                    <a:pt x="6045" y="7810"/>
                  </a:lnTo>
                  <a:lnTo>
                    <a:pt x="7810" y="6057"/>
                  </a:lnTo>
                  <a:lnTo>
                    <a:pt x="7810" y="39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65" name="object 765"/>
          <p:cNvGrpSpPr/>
          <p:nvPr/>
        </p:nvGrpSpPr>
        <p:grpSpPr>
          <a:xfrm>
            <a:off x="11347983" y="7337500"/>
            <a:ext cx="269240" cy="392430"/>
            <a:chOff x="6293383" y="7337500"/>
            <a:chExt cx="269240" cy="392430"/>
          </a:xfrm>
        </p:grpSpPr>
        <p:sp>
          <p:nvSpPr>
            <p:cNvPr id="766" name="object 766"/>
            <p:cNvSpPr/>
            <p:nvPr/>
          </p:nvSpPr>
          <p:spPr>
            <a:xfrm>
              <a:off x="6294970" y="7632483"/>
              <a:ext cx="266065" cy="95885"/>
            </a:xfrm>
            <a:custGeom>
              <a:avLst/>
              <a:gdLst/>
              <a:ahLst/>
              <a:cxnLst/>
              <a:rect l="l" t="t" r="r" b="b"/>
              <a:pathLst>
                <a:path w="266065" h="95884">
                  <a:moveTo>
                    <a:pt x="220256" y="25"/>
                  </a:moveTo>
                  <a:lnTo>
                    <a:pt x="45402" y="0"/>
                  </a:lnTo>
                  <a:lnTo>
                    <a:pt x="0" y="95745"/>
                  </a:lnTo>
                  <a:lnTo>
                    <a:pt x="265658" y="95770"/>
                  </a:lnTo>
                  <a:lnTo>
                    <a:pt x="220256" y="25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6294970" y="7632483"/>
              <a:ext cx="266065" cy="95885"/>
            </a:xfrm>
            <a:custGeom>
              <a:avLst/>
              <a:gdLst/>
              <a:ahLst/>
              <a:cxnLst/>
              <a:rect l="l" t="t" r="r" b="b"/>
              <a:pathLst>
                <a:path w="266065" h="95884">
                  <a:moveTo>
                    <a:pt x="45402" y="0"/>
                  </a:moveTo>
                  <a:lnTo>
                    <a:pt x="220256" y="25"/>
                  </a:lnTo>
                  <a:lnTo>
                    <a:pt x="265658" y="95770"/>
                  </a:lnTo>
                  <a:lnTo>
                    <a:pt x="0" y="95745"/>
                  </a:lnTo>
                  <a:lnTo>
                    <a:pt x="45402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8" name="object 76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310731" y="7337500"/>
              <a:ext cx="234162" cy="339458"/>
            </a:xfrm>
            <a:prstGeom prst="rect">
              <a:avLst/>
            </a:prstGeom>
          </p:spPr>
        </p:pic>
      </p:grpSp>
      <p:sp>
        <p:nvSpPr>
          <p:cNvPr id="769" name="object 769"/>
          <p:cNvSpPr/>
          <p:nvPr/>
        </p:nvSpPr>
        <p:spPr>
          <a:xfrm>
            <a:off x="11181257" y="6734949"/>
            <a:ext cx="0" cy="162560"/>
          </a:xfrm>
          <a:custGeom>
            <a:avLst/>
            <a:gdLst/>
            <a:ahLst/>
            <a:cxnLst/>
            <a:rect l="l" t="t" r="r" b="b"/>
            <a:pathLst>
              <a:path h="162559">
                <a:moveTo>
                  <a:pt x="0" y="0"/>
                </a:moveTo>
                <a:lnTo>
                  <a:pt x="0" y="162052"/>
                </a:lnTo>
              </a:path>
            </a:pathLst>
          </a:custGeom>
          <a:ln w="25400">
            <a:solidFill>
              <a:srgbClr val="CCCD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11707800" y="6724803"/>
            <a:ext cx="0" cy="164465"/>
          </a:xfrm>
          <a:custGeom>
            <a:avLst/>
            <a:gdLst/>
            <a:ahLst/>
            <a:cxnLst/>
            <a:rect l="l" t="t" r="r" b="b"/>
            <a:pathLst>
              <a:path h="164465">
                <a:moveTo>
                  <a:pt x="0" y="164401"/>
                </a:moveTo>
                <a:lnTo>
                  <a:pt x="0" y="0"/>
                </a:lnTo>
              </a:path>
            </a:pathLst>
          </a:custGeom>
          <a:ln w="25400">
            <a:solidFill>
              <a:srgbClr val="CCCD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11936400" y="6745122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1879"/>
                </a:lnTo>
              </a:path>
            </a:pathLst>
          </a:custGeom>
          <a:ln w="25400">
            <a:solidFill>
              <a:srgbClr val="CCCDC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72" name="object 772"/>
          <p:cNvGrpSpPr/>
          <p:nvPr/>
        </p:nvGrpSpPr>
        <p:grpSpPr>
          <a:xfrm>
            <a:off x="11046853" y="7243508"/>
            <a:ext cx="269240" cy="491490"/>
            <a:chOff x="5992253" y="7243508"/>
            <a:chExt cx="269240" cy="491490"/>
          </a:xfrm>
        </p:grpSpPr>
        <p:sp>
          <p:nvSpPr>
            <p:cNvPr id="773" name="object 773"/>
            <p:cNvSpPr/>
            <p:nvPr/>
          </p:nvSpPr>
          <p:spPr>
            <a:xfrm>
              <a:off x="5993841" y="7637576"/>
              <a:ext cx="266065" cy="95885"/>
            </a:xfrm>
            <a:custGeom>
              <a:avLst/>
              <a:gdLst/>
              <a:ahLst/>
              <a:cxnLst/>
              <a:rect l="l" t="t" r="r" b="b"/>
              <a:pathLst>
                <a:path w="266064" h="95884">
                  <a:moveTo>
                    <a:pt x="220243" y="25"/>
                  </a:moveTo>
                  <a:lnTo>
                    <a:pt x="45389" y="0"/>
                  </a:lnTo>
                  <a:lnTo>
                    <a:pt x="0" y="95745"/>
                  </a:lnTo>
                  <a:lnTo>
                    <a:pt x="265645" y="95770"/>
                  </a:lnTo>
                  <a:lnTo>
                    <a:pt x="220243" y="25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5993841" y="7637576"/>
              <a:ext cx="266065" cy="95885"/>
            </a:xfrm>
            <a:custGeom>
              <a:avLst/>
              <a:gdLst/>
              <a:ahLst/>
              <a:cxnLst/>
              <a:rect l="l" t="t" r="r" b="b"/>
              <a:pathLst>
                <a:path w="266064" h="95884">
                  <a:moveTo>
                    <a:pt x="45389" y="0"/>
                  </a:moveTo>
                  <a:lnTo>
                    <a:pt x="220243" y="25"/>
                  </a:lnTo>
                  <a:lnTo>
                    <a:pt x="265645" y="95770"/>
                  </a:lnTo>
                  <a:lnTo>
                    <a:pt x="0" y="95745"/>
                  </a:lnTo>
                  <a:lnTo>
                    <a:pt x="45389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5" name="object 77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009589" y="7243508"/>
              <a:ext cx="234187" cy="438543"/>
            </a:xfrm>
            <a:prstGeom prst="rect">
              <a:avLst/>
            </a:prstGeom>
          </p:spPr>
        </p:pic>
      </p:grpSp>
      <p:grpSp>
        <p:nvGrpSpPr>
          <p:cNvPr id="776" name="object 776"/>
          <p:cNvGrpSpPr/>
          <p:nvPr/>
        </p:nvGrpSpPr>
        <p:grpSpPr>
          <a:xfrm>
            <a:off x="11418228" y="6891440"/>
            <a:ext cx="127635" cy="454025"/>
            <a:chOff x="6363627" y="6891439"/>
            <a:chExt cx="127635" cy="454025"/>
          </a:xfrm>
        </p:grpSpPr>
        <p:sp>
          <p:nvSpPr>
            <p:cNvPr id="777" name="object 777"/>
            <p:cNvSpPr/>
            <p:nvPr/>
          </p:nvSpPr>
          <p:spPr>
            <a:xfrm>
              <a:off x="6369189" y="6897001"/>
              <a:ext cx="116205" cy="227329"/>
            </a:xfrm>
            <a:custGeom>
              <a:avLst/>
              <a:gdLst/>
              <a:ahLst/>
              <a:cxnLst/>
              <a:rect l="l" t="t" r="r" b="b"/>
              <a:pathLst>
                <a:path w="116204" h="227329">
                  <a:moveTo>
                    <a:pt x="116128" y="0"/>
                  </a:moveTo>
                  <a:lnTo>
                    <a:pt x="0" y="0"/>
                  </a:lnTo>
                  <a:lnTo>
                    <a:pt x="0" y="226948"/>
                  </a:lnTo>
                  <a:lnTo>
                    <a:pt x="116128" y="226948"/>
                  </a:lnTo>
                  <a:lnTo>
                    <a:pt x="11612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6369189" y="6897001"/>
              <a:ext cx="116205" cy="227329"/>
            </a:xfrm>
            <a:custGeom>
              <a:avLst/>
              <a:gdLst/>
              <a:ahLst/>
              <a:cxnLst/>
              <a:rect l="l" t="t" r="r" b="b"/>
              <a:pathLst>
                <a:path w="116204" h="227329">
                  <a:moveTo>
                    <a:pt x="116128" y="226948"/>
                  </a:moveTo>
                  <a:lnTo>
                    <a:pt x="0" y="226948"/>
                  </a:lnTo>
                  <a:lnTo>
                    <a:pt x="0" y="0"/>
                  </a:lnTo>
                  <a:lnTo>
                    <a:pt x="116128" y="0"/>
                  </a:lnTo>
                  <a:lnTo>
                    <a:pt x="116128" y="226948"/>
                  </a:lnTo>
                  <a:close/>
                </a:path>
                <a:path w="116204" h="227329">
                  <a:moveTo>
                    <a:pt x="101" y="170027"/>
                  </a:moveTo>
                  <a:lnTo>
                    <a:pt x="116027" y="170027"/>
                  </a:lnTo>
                </a:path>
                <a:path w="116204" h="227329">
                  <a:moveTo>
                    <a:pt x="101" y="32613"/>
                  </a:moveTo>
                  <a:lnTo>
                    <a:pt x="116027" y="32613"/>
                  </a:lnTo>
                </a:path>
              </a:pathLst>
            </a:custGeom>
            <a:ln w="11125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6369748" y="6954126"/>
              <a:ext cx="115570" cy="12065"/>
            </a:xfrm>
            <a:custGeom>
              <a:avLst/>
              <a:gdLst/>
              <a:ahLst/>
              <a:cxnLst/>
              <a:rect l="l" t="t" r="r" b="b"/>
              <a:pathLst>
                <a:path w="115570" h="12065">
                  <a:moveTo>
                    <a:pt x="0" y="11658"/>
                  </a:moveTo>
                  <a:lnTo>
                    <a:pt x="114782" y="11658"/>
                  </a:lnTo>
                </a:path>
                <a:path w="115570" h="12065">
                  <a:moveTo>
                    <a:pt x="0" y="0"/>
                  </a:moveTo>
                  <a:lnTo>
                    <a:pt x="115023" y="0"/>
                  </a:lnTo>
                </a:path>
              </a:pathLst>
            </a:custGeom>
            <a:ln w="11112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6406248" y="6955104"/>
              <a:ext cx="40640" cy="10795"/>
            </a:xfrm>
            <a:custGeom>
              <a:avLst/>
              <a:gdLst/>
              <a:ahLst/>
              <a:cxnLst/>
              <a:rect l="l" t="t" r="r" b="b"/>
              <a:pathLst>
                <a:path w="40639" h="10795">
                  <a:moveTo>
                    <a:pt x="40081" y="0"/>
                  </a:moveTo>
                  <a:lnTo>
                    <a:pt x="0" y="0"/>
                  </a:lnTo>
                  <a:lnTo>
                    <a:pt x="0" y="10680"/>
                  </a:lnTo>
                  <a:lnTo>
                    <a:pt x="40081" y="10680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6401777" y="7041667"/>
              <a:ext cx="51435" cy="18415"/>
            </a:xfrm>
            <a:custGeom>
              <a:avLst/>
              <a:gdLst/>
              <a:ahLst/>
              <a:cxnLst/>
              <a:rect l="l" t="t" r="r" b="b"/>
              <a:pathLst>
                <a:path w="51435" h="18415">
                  <a:moveTo>
                    <a:pt x="50952" y="0"/>
                  </a:moveTo>
                  <a:lnTo>
                    <a:pt x="0" y="0"/>
                  </a:lnTo>
                  <a:lnTo>
                    <a:pt x="0" y="18186"/>
                  </a:lnTo>
                  <a:lnTo>
                    <a:pt x="50952" y="18186"/>
                  </a:lnTo>
                  <a:lnTo>
                    <a:pt x="5095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6425857" y="699094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0523" y="0"/>
                  </a:moveTo>
                  <a:lnTo>
                    <a:pt x="28507" y="1611"/>
                  </a:lnTo>
                  <a:lnTo>
                    <a:pt x="35026" y="6008"/>
                  </a:lnTo>
                  <a:lnTo>
                    <a:pt x="39421" y="12531"/>
                  </a:lnTo>
                  <a:lnTo>
                    <a:pt x="41033" y="20523"/>
                  </a:lnTo>
                  <a:lnTo>
                    <a:pt x="39421" y="28501"/>
                  </a:lnTo>
                  <a:lnTo>
                    <a:pt x="35026" y="35021"/>
                  </a:lnTo>
                  <a:lnTo>
                    <a:pt x="28507" y="39420"/>
                  </a:lnTo>
                  <a:lnTo>
                    <a:pt x="20523" y="41033"/>
                  </a:lnTo>
                  <a:lnTo>
                    <a:pt x="12531" y="39420"/>
                  </a:lnTo>
                  <a:lnTo>
                    <a:pt x="6008" y="35021"/>
                  </a:lnTo>
                  <a:lnTo>
                    <a:pt x="1611" y="28501"/>
                  </a:lnTo>
                  <a:lnTo>
                    <a:pt x="0" y="20523"/>
                  </a:lnTo>
                  <a:lnTo>
                    <a:pt x="1611" y="12531"/>
                  </a:lnTo>
                  <a:lnTo>
                    <a:pt x="6008" y="6008"/>
                  </a:lnTo>
                  <a:lnTo>
                    <a:pt x="12531" y="1611"/>
                  </a:lnTo>
                  <a:lnTo>
                    <a:pt x="20523" y="0"/>
                  </a:lnTo>
                  <a:close/>
                </a:path>
              </a:pathLst>
            </a:custGeom>
            <a:ln w="6350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6412903" y="7004418"/>
              <a:ext cx="67945" cy="15240"/>
            </a:xfrm>
            <a:custGeom>
              <a:avLst/>
              <a:gdLst/>
              <a:ahLst/>
              <a:cxnLst/>
              <a:rect l="l" t="t" r="r" b="b"/>
              <a:pathLst>
                <a:path w="67945" h="15240">
                  <a:moveTo>
                    <a:pt x="38874" y="0"/>
                  </a:moveTo>
                  <a:lnTo>
                    <a:pt x="0" y="5651"/>
                  </a:lnTo>
                  <a:lnTo>
                    <a:pt x="0" y="8966"/>
                  </a:lnTo>
                  <a:lnTo>
                    <a:pt x="38874" y="14643"/>
                  </a:lnTo>
                  <a:lnTo>
                    <a:pt x="45812" y="14498"/>
                  </a:lnTo>
                  <a:lnTo>
                    <a:pt x="67856" y="11569"/>
                  </a:lnTo>
                  <a:lnTo>
                    <a:pt x="67856" y="3048"/>
                  </a:lnTo>
                  <a:lnTo>
                    <a:pt x="3887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6412903" y="7004418"/>
              <a:ext cx="67945" cy="15240"/>
            </a:xfrm>
            <a:custGeom>
              <a:avLst/>
              <a:gdLst/>
              <a:ahLst/>
              <a:cxnLst/>
              <a:rect l="l" t="t" r="r" b="b"/>
              <a:pathLst>
                <a:path w="67945" h="15240">
                  <a:moveTo>
                    <a:pt x="66497" y="12382"/>
                  </a:moveTo>
                  <a:lnTo>
                    <a:pt x="67271" y="12242"/>
                  </a:lnTo>
                  <a:lnTo>
                    <a:pt x="67856" y="11569"/>
                  </a:lnTo>
                  <a:lnTo>
                    <a:pt x="67856" y="10782"/>
                  </a:lnTo>
                  <a:lnTo>
                    <a:pt x="67856" y="3848"/>
                  </a:lnTo>
                  <a:lnTo>
                    <a:pt x="67856" y="3048"/>
                  </a:lnTo>
                  <a:lnTo>
                    <a:pt x="67271" y="2387"/>
                  </a:lnTo>
                  <a:lnTo>
                    <a:pt x="38874" y="0"/>
                  </a:lnTo>
                  <a:lnTo>
                    <a:pt x="29779" y="242"/>
                  </a:lnTo>
                  <a:lnTo>
                    <a:pt x="20716" y="969"/>
                  </a:lnTo>
                  <a:lnTo>
                    <a:pt x="11707" y="2180"/>
                  </a:lnTo>
                  <a:lnTo>
                    <a:pt x="2768" y="3873"/>
                  </a:lnTo>
                  <a:lnTo>
                    <a:pt x="1168" y="4229"/>
                  </a:lnTo>
                  <a:lnTo>
                    <a:pt x="0" y="5651"/>
                  </a:lnTo>
                  <a:lnTo>
                    <a:pt x="0" y="7315"/>
                  </a:lnTo>
                  <a:lnTo>
                    <a:pt x="0" y="8966"/>
                  </a:lnTo>
                  <a:lnTo>
                    <a:pt x="1168" y="10388"/>
                  </a:lnTo>
                  <a:lnTo>
                    <a:pt x="2781" y="10756"/>
                  </a:lnTo>
                  <a:lnTo>
                    <a:pt x="11707" y="12451"/>
                  </a:lnTo>
                  <a:lnTo>
                    <a:pt x="20716" y="13666"/>
                  </a:lnTo>
                  <a:lnTo>
                    <a:pt x="29779" y="14398"/>
                  </a:lnTo>
                  <a:lnTo>
                    <a:pt x="38874" y="14643"/>
                  </a:lnTo>
                  <a:lnTo>
                    <a:pt x="45812" y="14498"/>
                  </a:lnTo>
                  <a:lnTo>
                    <a:pt x="52733" y="14070"/>
                  </a:lnTo>
                  <a:lnTo>
                    <a:pt x="59630" y="13362"/>
                  </a:lnTo>
                  <a:lnTo>
                    <a:pt x="66497" y="12382"/>
                  </a:lnTo>
                  <a:close/>
                </a:path>
              </a:pathLst>
            </a:custGeom>
            <a:ln w="6350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6373748" y="6969861"/>
              <a:ext cx="41910" cy="5715"/>
            </a:xfrm>
            <a:custGeom>
              <a:avLst/>
              <a:gdLst/>
              <a:ahLst/>
              <a:cxnLst/>
              <a:rect l="l" t="t" r="r" b="b"/>
              <a:pathLst>
                <a:path w="41910" h="5715">
                  <a:moveTo>
                    <a:pt x="41783" y="5168"/>
                  </a:moveTo>
                  <a:lnTo>
                    <a:pt x="30302" y="5168"/>
                  </a:lnTo>
                  <a:lnTo>
                    <a:pt x="30302" y="0"/>
                  </a:lnTo>
                  <a:lnTo>
                    <a:pt x="41783" y="0"/>
                  </a:lnTo>
                  <a:lnTo>
                    <a:pt x="41783" y="5168"/>
                  </a:lnTo>
                  <a:close/>
                </a:path>
                <a:path w="41910" h="5715">
                  <a:moveTo>
                    <a:pt x="11506" y="5168"/>
                  </a:moveTo>
                  <a:lnTo>
                    <a:pt x="0" y="5168"/>
                  </a:lnTo>
                  <a:lnTo>
                    <a:pt x="0" y="0"/>
                  </a:lnTo>
                  <a:lnTo>
                    <a:pt x="11506" y="0"/>
                  </a:lnTo>
                  <a:lnTo>
                    <a:pt x="11506" y="5168"/>
                  </a:lnTo>
                  <a:close/>
                </a:path>
              </a:pathLst>
            </a:custGeom>
            <a:ln w="3175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6385610" y="6972769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072" y="8991"/>
                  </a:moveTo>
                  <a:lnTo>
                    <a:pt x="18072" y="4076"/>
                  </a:lnTo>
                  <a:lnTo>
                    <a:pt x="14008" y="0"/>
                  </a:lnTo>
                  <a:lnTo>
                    <a:pt x="8940" y="0"/>
                  </a:lnTo>
                  <a:lnTo>
                    <a:pt x="4064" y="0"/>
                  </a:lnTo>
                  <a:lnTo>
                    <a:pt x="0" y="4076"/>
                  </a:lnTo>
                  <a:lnTo>
                    <a:pt x="0" y="8991"/>
                  </a:lnTo>
                  <a:lnTo>
                    <a:pt x="0" y="13893"/>
                  </a:lnTo>
                  <a:lnTo>
                    <a:pt x="4064" y="18072"/>
                  </a:lnTo>
                  <a:lnTo>
                    <a:pt x="8940" y="18072"/>
                  </a:lnTo>
                  <a:lnTo>
                    <a:pt x="14008" y="18072"/>
                  </a:lnTo>
                  <a:lnTo>
                    <a:pt x="18072" y="13893"/>
                  </a:lnTo>
                  <a:lnTo>
                    <a:pt x="18072" y="8991"/>
                  </a:lnTo>
                </a:path>
              </a:pathLst>
            </a:custGeom>
            <a:ln w="3175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6386601" y="6998030"/>
              <a:ext cx="16510" cy="6350"/>
            </a:xfrm>
            <a:custGeom>
              <a:avLst/>
              <a:gdLst/>
              <a:ahLst/>
              <a:cxnLst/>
              <a:rect l="l" t="t" r="r" b="b"/>
              <a:pathLst>
                <a:path w="16510" h="6350">
                  <a:moveTo>
                    <a:pt x="16090" y="6299"/>
                  </a:moveTo>
                  <a:lnTo>
                    <a:pt x="0" y="6299"/>
                  </a:lnTo>
                  <a:lnTo>
                    <a:pt x="0" y="0"/>
                  </a:lnTo>
                  <a:lnTo>
                    <a:pt x="16090" y="0"/>
                  </a:lnTo>
                  <a:lnTo>
                    <a:pt x="16090" y="6299"/>
                  </a:lnTo>
                  <a:close/>
                </a:path>
              </a:pathLst>
            </a:custGeom>
            <a:ln w="3175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6381584" y="6905713"/>
              <a:ext cx="91440" cy="208915"/>
            </a:xfrm>
            <a:custGeom>
              <a:avLst/>
              <a:gdLst/>
              <a:ahLst/>
              <a:cxnLst/>
              <a:rect l="l" t="t" r="r" b="b"/>
              <a:pathLst>
                <a:path w="91439" h="208915">
                  <a:moveTo>
                    <a:pt x="18072" y="199682"/>
                  </a:moveTo>
                  <a:lnTo>
                    <a:pt x="18072" y="194792"/>
                  </a:lnTo>
                  <a:lnTo>
                    <a:pt x="14008" y="190690"/>
                  </a:lnTo>
                  <a:lnTo>
                    <a:pt x="8928" y="190690"/>
                  </a:lnTo>
                  <a:lnTo>
                    <a:pt x="4063" y="190690"/>
                  </a:lnTo>
                  <a:lnTo>
                    <a:pt x="0" y="194792"/>
                  </a:lnTo>
                  <a:lnTo>
                    <a:pt x="0" y="199682"/>
                  </a:lnTo>
                  <a:lnTo>
                    <a:pt x="0" y="204584"/>
                  </a:lnTo>
                  <a:lnTo>
                    <a:pt x="4063" y="208775"/>
                  </a:lnTo>
                  <a:lnTo>
                    <a:pt x="8928" y="208775"/>
                  </a:lnTo>
                  <a:lnTo>
                    <a:pt x="14008" y="208775"/>
                  </a:lnTo>
                  <a:lnTo>
                    <a:pt x="18072" y="204584"/>
                  </a:lnTo>
                  <a:lnTo>
                    <a:pt x="18072" y="199682"/>
                  </a:lnTo>
                </a:path>
                <a:path w="91439" h="208915">
                  <a:moveTo>
                    <a:pt x="54521" y="199682"/>
                  </a:moveTo>
                  <a:lnTo>
                    <a:pt x="54521" y="194792"/>
                  </a:lnTo>
                  <a:lnTo>
                    <a:pt x="50457" y="190690"/>
                  </a:lnTo>
                  <a:lnTo>
                    <a:pt x="45377" y="190690"/>
                  </a:lnTo>
                  <a:lnTo>
                    <a:pt x="40525" y="190690"/>
                  </a:lnTo>
                  <a:lnTo>
                    <a:pt x="36449" y="194792"/>
                  </a:lnTo>
                  <a:lnTo>
                    <a:pt x="36449" y="199682"/>
                  </a:lnTo>
                  <a:lnTo>
                    <a:pt x="36449" y="204584"/>
                  </a:lnTo>
                  <a:lnTo>
                    <a:pt x="40525" y="208775"/>
                  </a:lnTo>
                  <a:lnTo>
                    <a:pt x="45377" y="208775"/>
                  </a:lnTo>
                  <a:lnTo>
                    <a:pt x="50457" y="208775"/>
                  </a:lnTo>
                  <a:lnTo>
                    <a:pt x="54521" y="204584"/>
                  </a:lnTo>
                  <a:lnTo>
                    <a:pt x="54521" y="199682"/>
                  </a:lnTo>
                </a:path>
                <a:path w="91439" h="208915">
                  <a:moveTo>
                    <a:pt x="91338" y="199682"/>
                  </a:moveTo>
                  <a:lnTo>
                    <a:pt x="91338" y="194792"/>
                  </a:lnTo>
                  <a:lnTo>
                    <a:pt x="87274" y="190690"/>
                  </a:lnTo>
                  <a:lnTo>
                    <a:pt x="82207" y="190690"/>
                  </a:lnTo>
                  <a:lnTo>
                    <a:pt x="77330" y="190690"/>
                  </a:lnTo>
                  <a:lnTo>
                    <a:pt x="73278" y="194792"/>
                  </a:lnTo>
                  <a:lnTo>
                    <a:pt x="73278" y="199682"/>
                  </a:lnTo>
                  <a:lnTo>
                    <a:pt x="73278" y="204584"/>
                  </a:lnTo>
                  <a:lnTo>
                    <a:pt x="77330" y="208775"/>
                  </a:lnTo>
                  <a:lnTo>
                    <a:pt x="82207" y="208775"/>
                  </a:lnTo>
                  <a:lnTo>
                    <a:pt x="87274" y="208775"/>
                  </a:lnTo>
                  <a:lnTo>
                    <a:pt x="91338" y="204584"/>
                  </a:lnTo>
                  <a:lnTo>
                    <a:pt x="91338" y="199682"/>
                  </a:lnTo>
                </a:path>
                <a:path w="91439" h="208915">
                  <a:moveTo>
                    <a:pt x="18072" y="8991"/>
                  </a:moveTo>
                  <a:lnTo>
                    <a:pt x="18072" y="4089"/>
                  </a:lnTo>
                  <a:lnTo>
                    <a:pt x="14008" y="0"/>
                  </a:lnTo>
                  <a:lnTo>
                    <a:pt x="8928" y="0"/>
                  </a:lnTo>
                  <a:lnTo>
                    <a:pt x="4063" y="0"/>
                  </a:lnTo>
                  <a:lnTo>
                    <a:pt x="0" y="4089"/>
                  </a:lnTo>
                  <a:lnTo>
                    <a:pt x="0" y="8991"/>
                  </a:lnTo>
                  <a:lnTo>
                    <a:pt x="0" y="13881"/>
                  </a:lnTo>
                  <a:lnTo>
                    <a:pt x="4063" y="18072"/>
                  </a:lnTo>
                  <a:lnTo>
                    <a:pt x="8928" y="18072"/>
                  </a:lnTo>
                  <a:lnTo>
                    <a:pt x="14008" y="18072"/>
                  </a:lnTo>
                  <a:lnTo>
                    <a:pt x="18072" y="13881"/>
                  </a:lnTo>
                  <a:lnTo>
                    <a:pt x="18072" y="8991"/>
                  </a:lnTo>
                </a:path>
                <a:path w="91439" h="208915">
                  <a:moveTo>
                    <a:pt x="54521" y="8991"/>
                  </a:moveTo>
                  <a:lnTo>
                    <a:pt x="54521" y="4089"/>
                  </a:lnTo>
                  <a:lnTo>
                    <a:pt x="50457" y="0"/>
                  </a:lnTo>
                  <a:lnTo>
                    <a:pt x="45377" y="0"/>
                  </a:lnTo>
                  <a:lnTo>
                    <a:pt x="40525" y="0"/>
                  </a:lnTo>
                  <a:lnTo>
                    <a:pt x="36449" y="4089"/>
                  </a:lnTo>
                  <a:lnTo>
                    <a:pt x="36449" y="8991"/>
                  </a:lnTo>
                  <a:lnTo>
                    <a:pt x="36449" y="13881"/>
                  </a:lnTo>
                  <a:lnTo>
                    <a:pt x="40525" y="18072"/>
                  </a:lnTo>
                  <a:lnTo>
                    <a:pt x="45377" y="18072"/>
                  </a:lnTo>
                  <a:lnTo>
                    <a:pt x="50457" y="18072"/>
                  </a:lnTo>
                  <a:lnTo>
                    <a:pt x="54521" y="13881"/>
                  </a:lnTo>
                  <a:lnTo>
                    <a:pt x="54521" y="8991"/>
                  </a:lnTo>
                </a:path>
                <a:path w="91439" h="208915">
                  <a:moveTo>
                    <a:pt x="91338" y="8991"/>
                  </a:moveTo>
                  <a:lnTo>
                    <a:pt x="91338" y="4089"/>
                  </a:lnTo>
                  <a:lnTo>
                    <a:pt x="87274" y="0"/>
                  </a:lnTo>
                  <a:lnTo>
                    <a:pt x="82207" y="0"/>
                  </a:lnTo>
                  <a:lnTo>
                    <a:pt x="77330" y="0"/>
                  </a:lnTo>
                  <a:lnTo>
                    <a:pt x="73278" y="4089"/>
                  </a:lnTo>
                  <a:lnTo>
                    <a:pt x="73278" y="8991"/>
                  </a:lnTo>
                  <a:lnTo>
                    <a:pt x="73278" y="13881"/>
                  </a:lnTo>
                  <a:lnTo>
                    <a:pt x="77330" y="18072"/>
                  </a:lnTo>
                  <a:lnTo>
                    <a:pt x="82207" y="18072"/>
                  </a:lnTo>
                  <a:lnTo>
                    <a:pt x="87274" y="18072"/>
                  </a:lnTo>
                  <a:lnTo>
                    <a:pt x="91338" y="13881"/>
                  </a:lnTo>
                  <a:lnTo>
                    <a:pt x="91338" y="8991"/>
                  </a:lnTo>
                </a:path>
              </a:pathLst>
            </a:custGeom>
            <a:ln w="3175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6370815" y="7126897"/>
              <a:ext cx="113664" cy="213360"/>
            </a:xfrm>
            <a:custGeom>
              <a:avLst/>
              <a:gdLst/>
              <a:ahLst/>
              <a:cxnLst/>
              <a:rect l="l" t="t" r="r" b="b"/>
              <a:pathLst>
                <a:path w="113664" h="213359">
                  <a:moveTo>
                    <a:pt x="113169" y="0"/>
                  </a:moveTo>
                  <a:lnTo>
                    <a:pt x="0" y="0"/>
                  </a:lnTo>
                  <a:lnTo>
                    <a:pt x="0" y="212801"/>
                  </a:lnTo>
                  <a:lnTo>
                    <a:pt x="113169" y="212801"/>
                  </a:lnTo>
                  <a:lnTo>
                    <a:pt x="11316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6370815" y="7126897"/>
              <a:ext cx="113664" cy="213360"/>
            </a:xfrm>
            <a:custGeom>
              <a:avLst/>
              <a:gdLst/>
              <a:ahLst/>
              <a:cxnLst/>
              <a:rect l="l" t="t" r="r" b="b"/>
              <a:pathLst>
                <a:path w="113664" h="213359">
                  <a:moveTo>
                    <a:pt x="113169" y="212801"/>
                  </a:moveTo>
                  <a:lnTo>
                    <a:pt x="0" y="212801"/>
                  </a:lnTo>
                  <a:lnTo>
                    <a:pt x="0" y="0"/>
                  </a:lnTo>
                  <a:lnTo>
                    <a:pt x="113169" y="0"/>
                  </a:lnTo>
                  <a:lnTo>
                    <a:pt x="113169" y="212801"/>
                  </a:lnTo>
                  <a:close/>
                </a:path>
              </a:pathLst>
            </a:custGeom>
            <a:ln w="11112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6405791" y="7165187"/>
              <a:ext cx="40005" cy="10795"/>
            </a:xfrm>
            <a:custGeom>
              <a:avLst/>
              <a:gdLst/>
              <a:ahLst/>
              <a:cxnLst/>
              <a:rect l="l" t="t" r="r" b="b"/>
              <a:pathLst>
                <a:path w="40004" h="10795">
                  <a:moveTo>
                    <a:pt x="39852" y="0"/>
                  </a:moveTo>
                  <a:lnTo>
                    <a:pt x="0" y="0"/>
                  </a:lnTo>
                  <a:lnTo>
                    <a:pt x="0" y="10617"/>
                  </a:lnTo>
                  <a:lnTo>
                    <a:pt x="39852" y="10617"/>
                  </a:lnTo>
                  <a:lnTo>
                    <a:pt x="39852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6418186" y="730703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82" y="0"/>
                  </a:moveTo>
                  <a:lnTo>
                    <a:pt x="4038" y="0"/>
                  </a:lnTo>
                  <a:lnTo>
                    <a:pt x="0" y="4178"/>
                  </a:lnTo>
                  <a:lnTo>
                    <a:pt x="0" y="13970"/>
                  </a:lnTo>
                  <a:lnTo>
                    <a:pt x="4038" y="18034"/>
                  </a:lnTo>
                  <a:lnTo>
                    <a:pt x="13982" y="18034"/>
                  </a:lnTo>
                  <a:lnTo>
                    <a:pt x="18021" y="13970"/>
                  </a:lnTo>
                  <a:lnTo>
                    <a:pt x="18021" y="9067"/>
                  </a:lnTo>
                  <a:lnTo>
                    <a:pt x="18021" y="4178"/>
                  </a:lnTo>
                  <a:lnTo>
                    <a:pt x="139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6418186" y="730703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021" y="9067"/>
                  </a:moveTo>
                  <a:lnTo>
                    <a:pt x="18021" y="13970"/>
                  </a:lnTo>
                  <a:lnTo>
                    <a:pt x="13982" y="18034"/>
                  </a:lnTo>
                  <a:lnTo>
                    <a:pt x="8902" y="18034"/>
                  </a:lnTo>
                  <a:lnTo>
                    <a:pt x="4038" y="18034"/>
                  </a:lnTo>
                  <a:lnTo>
                    <a:pt x="0" y="13970"/>
                  </a:lnTo>
                  <a:lnTo>
                    <a:pt x="0" y="9067"/>
                  </a:lnTo>
                  <a:lnTo>
                    <a:pt x="0" y="4178"/>
                  </a:lnTo>
                  <a:lnTo>
                    <a:pt x="4038" y="0"/>
                  </a:lnTo>
                  <a:lnTo>
                    <a:pt x="8902" y="0"/>
                  </a:lnTo>
                  <a:lnTo>
                    <a:pt x="13982" y="0"/>
                  </a:lnTo>
                  <a:lnTo>
                    <a:pt x="18021" y="4178"/>
                  </a:lnTo>
                  <a:lnTo>
                    <a:pt x="18021" y="9067"/>
                  </a:lnTo>
                </a:path>
              </a:pathLst>
            </a:custGeom>
            <a:ln w="3175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6381940" y="730703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82" y="0"/>
                  </a:moveTo>
                  <a:lnTo>
                    <a:pt x="4063" y="0"/>
                  </a:lnTo>
                  <a:lnTo>
                    <a:pt x="0" y="4178"/>
                  </a:lnTo>
                  <a:lnTo>
                    <a:pt x="0" y="13970"/>
                  </a:lnTo>
                  <a:lnTo>
                    <a:pt x="4063" y="18034"/>
                  </a:lnTo>
                  <a:lnTo>
                    <a:pt x="13982" y="18034"/>
                  </a:lnTo>
                  <a:lnTo>
                    <a:pt x="18034" y="13970"/>
                  </a:lnTo>
                  <a:lnTo>
                    <a:pt x="18034" y="9067"/>
                  </a:lnTo>
                  <a:lnTo>
                    <a:pt x="18034" y="4178"/>
                  </a:lnTo>
                  <a:lnTo>
                    <a:pt x="139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6381940" y="730703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034" y="9067"/>
                  </a:moveTo>
                  <a:lnTo>
                    <a:pt x="18034" y="13970"/>
                  </a:lnTo>
                  <a:lnTo>
                    <a:pt x="13982" y="18034"/>
                  </a:lnTo>
                  <a:lnTo>
                    <a:pt x="8928" y="18034"/>
                  </a:lnTo>
                  <a:lnTo>
                    <a:pt x="4063" y="18034"/>
                  </a:lnTo>
                  <a:lnTo>
                    <a:pt x="0" y="13970"/>
                  </a:lnTo>
                  <a:lnTo>
                    <a:pt x="0" y="9067"/>
                  </a:lnTo>
                  <a:lnTo>
                    <a:pt x="0" y="4178"/>
                  </a:lnTo>
                  <a:lnTo>
                    <a:pt x="4063" y="0"/>
                  </a:lnTo>
                  <a:lnTo>
                    <a:pt x="8928" y="0"/>
                  </a:lnTo>
                  <a:lnTo>
                    <a:pt x="13982" y="0"/>
                  </a:lnTo>
                  <a:lnTo>
                    <a:pt x="18034" y="4178"/>
                  </a:lnTo>
                  <a:lnTo>
                    <a:pt x="18034" y="9067"/>
                  </a:lnTo>
                </a:path>
              </a:pathLst>
            </a:custGeom>
            <a:ln w="3175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6454406" y="730703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82" y="0"/>
                  </a:moveTo>
                  <a:lnTo>
                    <a:pt x="4063" y="0"/>
                  </a:lnTo>
                  <a:lnTo>
                    <a:pt x="0" y="4178"/>
                  </a:lnTo>
                  <a:lnTo>
                    <a:pt x="0" y="13970"/>
                  </a:lnTo>
                  <a:lnTo>
                    <a:pt x="4063" y="18034"/>
                  </a:lnTo>
                  <a:lnTo>
                    <a:pt x="13982" y="18034"/>
                  </a:lnTo>
                  <a:lnTo>
                    <a:pt x="18021" y="13970"/>
                  </a:lnTo>
                  <a:lnTo>
                    <a:pt x="18021" y="9067"/>
                  </a:lnTo>
                  <a:lnTo>
                    <a:pt x="18021" y="4178"/>
                  </a:lnTo>
                  <a:lnTo>
                    <a:pt x="139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6454406" y="730703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021" y="9067"/>
                  </a:moveTo>
                  <a:lnTo>
                    <a:pt x="18021" y="13970"/>
                  </a:lnTo>
                  <a:lnTo>
                    <a:pt x="13982" y="18034"/>
                  </a:lnTo>
                  <a:lnTo>
                    <a:pt x="8915" y="18034"/>
                  </a:lnTo>
                  <a:lnTo>
                    <a:pt x="4063" y="18034"/>
                  </a:lnTo>
                  <a:lnTo>
                    <a:pt x="0" y="13970"/>
                  </a:lnTo>
                  <a:lnTo>
                    <a:pt x="0" y="9067"/>
                  </a:lnTo>
                  <a:lnTo>
                    <a:pt x="0" y="4178"/>
                  </a:lnTo>
                  <a:lnTo>
                    <a:pt x="4063" y="0"/>
                  </a:lnTo>
                  <a:lnTo>
                    <a:pt x="8915" y="0"/>
                  </a:lnTo>
                  <a:lnTo>
                    <a:pt x="13982" y="0"/>
                  </a:lnTo>
                  <a:lnTo>
                    <a:pt x="18021" y="4178"/>
                  </a:lnTo>
                  <a:lnTo>
                    <a:pt x="18021" y="9067"/>
                  </a:lnTo>
                </a:path>
              </a:pathLst>
            </a:custGeom>
            <a:ln w="3175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6370967" y="7303439"/>
              <a:ext cx="113030" cy="0"/>
            </a:xfrm>
            <a:custGeom>
              <a:avLst/>
              <a:gdLst/>
              <a:ahLst/>
              <a:cxnLst/>
              <a:rect l="l" t="t" r="r" b="b"/>
              <a:pathLst>
                <a:path w="113029">
                  <a:moveTo>
                    <a:pt x="0" y="0"/>
                  </a:moveTo>
                  <a:lnTo>
                    <a:pt x="112458" y="0"/>
                  </a:lnTo>
                </a:path>
              </a:pathLst>
            </a:custGeom>
            <a:ln w="11112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6418186" y="714303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82" y="0"/>
                  </a:moveTo>
                  <a:lnTo>
                    <a:pt x="4038" y="0"/>
                  </a:lnTo>
                  <a:lnTo>
                    <a:pt x="0" y="4089"/>
                  </a:lnTo>
                  <a:lnTo>
                    <a:pt x="0" y="13855"/>
                  </a:lnTo>
                  <a:lnTo>
                    <a:pt x="4038" y="18046"/>
                  </a:lnTo>
                  <a:lnTo>
                    <a:pt x="13982" y="18046"/>
                  </a:lnTo>
                  <a:lnTo>
                    <a:pt x="18021" y="13855"/>
                  </a:lnTo>
                  <a:lnTo>
                    <a:pt x="18021" y="8978"/>
                  </a:lnTo>
                  <a:lnTo>
                    <a:pt x="18021" y="4089"/>
                  </a:lnTo>
                  <a:lnTo>
                    <a:pt x="139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6418186" y="714303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021" y="8978"/>
                  </a:moveTo>
                  <a:lnTo>
                    <a:pt x="18021" y="4089"/>
                  </a:lnTo>
                  <a:lnTo>
                    <a:pt x="13982" y="0"/>
                  </a:lnTo>
                  <a:lnTo>
                    <a:pt x="8902" y="0"/>
                  </a:lnTo>
                  <a:lnTo>
                    <a:pt x="4038" y="0"/>
                  </a:lnTo>
                  <a:lnTo>
                    <a:pt x="0" y="4089"/>
                  </a:lnTo>
                  <a:lnTo>
                    <a:pt x="0" y="8978"/>
                  </a:lnTo>
                  <a:lnTo>
                    <a:pt x="0" y="13855"/>
                  </a:lnTo>
                  <a:lnTo>
                    <a:pt x="4038" y="18046"/>
                  </a:lnTo>
                  <a:lnTo>
                    <a:pt x="8902" y="18046"/>
                  </a:lnTo>
                  <a:lnTo>
                    <a:pt x="13982" y="18046"/>
                  </a:lnTo>
                  <a:lnTo>
                    <a:pt x="18021" y="13855"/>
                  </a:lnTo>
                  <a:lnTo>
                    <a:pt x="18021" y="8978"/>
                  </a:lnTo>
                </a:path>
              </a:pathLst>
            </a:custGeom>
            <a:ln w="3175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6381940" y="714303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82" y="0"/>
                  </a:moveTo>
                  <a:lnTo>
                    <a:pt x="4063" y="0"/>
                  </a:lnTo>
                  <a:lnTo>
                    <a:pt x="0" y="4089"/>
                  </a:lnTo>
                  <a:lnTo>
                    <a:pt x="0" y="13855"/>
                  </a:lnTo>
                  <a:lnTo>
                    <a:pt x="4063" y="18046"/>
                  </a:lnTo>
                  <a:lnTo>
                    <a:pt x="13982" y="18046"/>
                  </a:lnTo>
                  <a:lnTo>
                    <a:pt x="18034" y="13855"/>
                  </a:lnTo>
                  <a:lnTo>
                    <a:pt x="18034" y="8978"/>
                  </a:lnTo>
                  <a:lnTo>
                    <a:pt x="18034" y="4089"/>
                  </a:lnTo>
                  <a:lnTo>
                    <a:pt x="139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6381940" y="714303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034" y="8978"/>
                  </a:moveTo>
                  <a:lnTo>
                    <a:pt x="18034" y="4089"/>
                  </a:lnTo>
                  <a:lnTo>
                    <a:pt x="13982" y="0"/>
                  </a:lnTo>
                  <a:lnTo>
                    <a:pt x="8928" y="0"/>
                  </a:lnTo>
                  <a:lnTo>
                    <a:pt x="4063" y="0"/>
                  </a:lnTo>
                  <a:lnTo>
                    <a:pt x="0" y="4089"/>
                  </a:lnTo>
                  <a:lnTo>
                    <a:pt x="0" y="8978"/>
                  </a:lnTo>
                  <a:lnTo>
                    <a:pt x="0" y="13855"/>
                  </a:lnTo>
                  <a:lnTo>
                    <a:pt x="4063" y="18046"/>
                  </a:lnTo>
                  <a:lnTo>
                    <a:pt x="8928" y="18046"/>
                  </a:lnTo>
                  <a:lnTo>
                    <a:pt x="13982" y="18046"/>
                  </a:lnTo>
                  <a:lnTo>
                    <a:pt x="18034" y="13855"/>
                  </a:lnTo>
                  <a:lnTo>
                    <a:pt x="18034" y="8978"/>
                  </a:lnTo>
                </a:path>
              </a:pathLst>
            </a:custGeom>
            <a:ln w="3175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6454406" y="714303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82" y="0"/>
                  </a:moveTo>
                  <a:lnTo>
                    <a:pt x="4063" y="0"/>
                  </a:lnTo>
                  <a:lnTo>
                    <a:pt x="0" y="4089"/>
                  </a:lnTo>
                  <a:lnTo>
                    <a:pt x="0" y="13855"/>
                  </a:lnTo>
                  <a:lnTo>
                    <a:pt x="4063" y="18046"/>
                  </a:lnTo>
                  <a:lnTo>
                    <a:pt x="13982" y="18046"/>
                  </a:lnTo>
                  <a:lnTo>
                    <a:pt x="18021" y="13855"/>
                  </a:lnTo>
                  <a:lnTo>
                    <a:pt x="18021" y="8978"/>
                  </a:lnTo>
                  <a:lnTo>
                    <a:pt x="18021" y="4089"/>
                  </a:lnTo>
                  <a:lnTo>
                    <a:pt x="139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6454406" y="714303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021" y="8978"/>
                  </a:moveTo>
                  <a:lnTo>
                    <a:pt x="18021" y="4089"/>
                  </a:lnTo>
                  <a:lnTo>
                    <a:pt x="13982" y="0"/>
                  </a:lnTo>
                  <a:lnTo>
                    <a:pt x="8915" y="0"/>
                  </a:lnTo>
                  <a:lnTo>
                    <a:pt x="4063" y="0"/>
                  </a:lnTo>
                  <a:lnTo>
                    <a:pt x="0" y="4089"/>
                  </a:lnTo>
                  <a:lnTo>
                    <a:pt x="0" y="8978"/>
                  </a:lnTo>
                  <a:lnTo>
                    <a:pt x="0" y="13855"/>
                  </a:lnTo>
                  <a:lnTo>
                    <a:pt x="4063" y="18046"/>
                  </a:lnTo>
                  <a:lnTo>
                    <a:pt x="8915" y="18046"/>
                  </a:lnTo>
                  <a:lnTo>
                    <a:pt x="13982" y="18046"/>
                  </a:lnTo>
                  <a:lnTo>
                    <a:pt x="18021" y="13855"/>
                  </a:lnTo>
                  <a:lnTo>
                    <a:pt x="18021" y="8978"/>
                  </a:lnTo>
                </a:path>
              </a:pathLst>
            </a:custGeom>
            <a:ln w="3175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6370967" y="7164755"/>
              <a:ext cx="113664" cy="12700"/>
            </a:xfrm>
            <a:custGeom>
              <a:avLst/>
              <a:gdLst/>
              <a:ahLst/>
              <a:cxnLst/>
              <a:rect l="l" t="t" r="r" b="b"/>
              <a:pathLst>
                <a:path w="113664" h="12700">
                  <a:moveTo>
                    <a:pt x="0" y="0"/>
                  </a:moveTo>
                  <a:lnTo>
                    <a:pt x="112458" y="0"/>
                  </a:lnTo>
                </a:path>
                <a:path w="113664" h="12700">
                  <a:moveTo>
                    <a:pt x="50" y="12141"/>
                  </a:moveTo>
                  <a:lnTo>
                    <a:pt x="113156" y="12141"/>
                  </a:lnTo>
                </a:path>
              </a:pathLst>
            </a:custGeom>
            <a:ln w="11112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6370815" y="7291298"/>
              <a:ext cx="113664" cy="0"/>
            </a:xfrm>
            <a:custGeom>
              <a:avLst/>
              <a:gdLst/>
              <a:ahLst/>
              <a:cxnLst/>
              <a:rect l="l" t="t" r="r" b="b"/>
              <a:pathLst>
                <a:path w="113664">
                  <a:moveTo>
                    <a:pt x="0" y="0"/>
                  </a:moveTo>
                  <a:lnTo>
                    <a:pt x="113169" y="0"/>
                  </a:lnTo>
                </a:path>
              </a:pathLst>
            </a:custGeom>
            <a:ln w="6350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6455308" y="7164755"/>
              <a:ext cx="29209" cy="139065"/>
            </a:xfrm>
            <a:custGeom>
              <a:avLst/>
              <a:gdLst/>
              <a:ahLst/>
              <a:cxnLst/>
              <a:rect l="l" t="t" r="r" b="b"/>
              <a:pathLst>
                <a:path w="29210" h="139065">
                  <a:moveTo>
                    <a:pt x="0" y="0"/>
                  </a:moveTo>
                  <a:lnTo>
                    <a:pt x="63" y="39585"/>
                  </a:lnTo>
                  <a:lnTo>
                    <a:pt x="11658" y="39585"/>
                  </a:lnTo>
                  <a:lnTo>
                    <a:pt x="11658" y="49542"/>
                  </a:lnTo>
                  <a:lnTo>
                    <a:pt x="19481" y="49542"/>
                  </a:lnTo>
                  <a:lnTo>
                    <a:pt x="19481" y="39585"/>
                  </a:lnTo>
                  <a:lnTo>
                    <a:pt x="28816" y="39585"/>
                  </a:lnTo>
                </a:path>
                <a:path w="29210" h="139065">
                  <a:moveTo>
                    <a:pt x="0" y="138569"/>
                  </a:moveTo>
                  <a:lnTo>
                    <a:pt x="63" y="98983"/>
                  </a:lnTo>
                  <a:lnTo>
                    <a:pt x="11658" y="98983"/>
                  </a:lnTo>
                  <a:lnTo>
                    <a:pt x="11658" y="89014"/>
                  </a:lnTo>
                  <a:lnTo>
                    <a:pt x="19481" y="89014"/>
                  </a:lnTo>
                  <a:lnTo>
                    <a:pt x="19481" y="98983"/>
                  </a:lnTo>
                  <a:lnTo>
                    <a:pt x="28816" y="98983"/>
                  </a:lnTo>
                </a:path>
              </a:pathLst>
            </a:custGeom>
            <a:ln w="11112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6371716" y="7187895"/>
              <a:ext cx="113664" cy="0"/>
            </a:xfrm>
            <a:custGeom>
              <a:avLst/>
              <a:gdLst/>
              <a:ahLst/>
              <a:cxnLst/>
              <a:rect l="l" t="t" r="r" b="b"/>
              <a:pathLst>
                <a:path w="113664">
                  <a:moveTo>
                    <a:pt x="0" y="0"/>
                  </a:moveTo>
                  <a:lnTo>
                    <a:pt x="113309" y="0"/>
                  </a:lnTo>
                </a:path>
              </a:pathLst>
            </a:custGeom>
            <a:ln w="3175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6376390" y="718046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3068" y="0"/>
                  </a:moveTo>
                  <a:lnTo>
                    <a:pt x="3797" y="0"/>
                  </a:lnTo>
                  <a:lnTo>
                    <a:pt x="0" y="3810"/>
                  </a:lnTo>
                  <a:lnTo>
                    <a:pt x="0" y="12966"/>
                  </a:lnTo>
                  <a:lnTo>
                    <a:pt x="3797" y="16878"/>
                  </a:lnTo>
                  <a:lnTo>
                    <a:pt x="13068" y="16878"/>
                  </a:lnTo>
                  <a:lnTo>
                    <a:pt x="16852" y="12966"/>
                  </a:lnTo>
                  <a:lnTo>
                    <a:pt x="16852" y="8407"/>
                  </a:lnTo>
                  <a:lnTo>
                    <a:pt x="16852" y="3810"/>
                  </a:lnTo>
                  <a:lnTo>
                    <a:pt x="1306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6376390" y="718046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6852" y="8407"/>
                  </a:moveTo>
                  <a:lnTo>
                    <a:pt x="16852" y="3810"/>
                  </a:lnTo>
                  <a:lnTo>
                    <a:pt x="13068" y="0"/>
                  </a:lnTo>
                  <a:lnTo>
                    <a:pt x="8331" y="0"/>
                  </a:lnTo>
                  <a:lnTo>
                    <a:pt x="3797" y="0"/>
                  </a:lnTo>
                  <a:lnTo>
                    <a:pt x="0" y="3810"/>
                  </a:lnTo>
                  <a:lnTo>
                    <a:pt x="0" y="8407"/>
                  </a:lnTo>
                  <a:lnTo>
                    <a:pt x="0" y="12966"/>
                  </a:lnTo>
                  <a:lnTo>
                    <a:pt x="3797" y="16878"/>
                  </a:lnTo>
                  <a:lnTo>
                    <a:pt x="8331" y="16878"/>
                  </a:lnTo>
                  <a:lnTo>
                    <a:pt x="13068" y="16878"/>
                  </a:lnTo>
                  <a:lnTo>
                    <a:pt x="16852" y="12966"/>
                  </a:lnTo>
                  <a:lnTo>
                    <a:pt x="16852" y="8407"/>
                  </a:lnTo>
                </a:path>
              </a:pathLst>
            </a:custGeom>
            <a:ln w="3175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6419100" y="718046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3081" y="0"/>
                  </a:moveTo>
                  <a:lnTo>
                    <a:pt x="3797" y="0"/>
                  </a:lnTo>
                  <a:lnTo>
                    <a:pt x="0" y="3810"/>
                  </a:lnTo>
                  <a:lnTo>
                    <a:pt x="0" y="12966"/>
                  </a:lnTo>
                  <a:lnTo>
                    <a:pt x="3797" y="16878"/>
                  </a:lnTo>
                  <a:lnTo>
                    <a:pt x="13081" y="16878"/>
                  </a:lnTo>
                  <a:lnTo>
                    <a:pt x="16852" y="12966"/>
                  </a:lnTo>
                  <a:lnTo>
                    <a:pt x="16852" y="8407"/>
                  </a:lnTo>
                  <a:lnTo>
                    <a:pt x="16852" y="3810"/>
                  </a:lnTo>
                  <a:lnTo>
                    <a:pt x="1308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6419100" y="718046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6852" y="8407"/>
                  </a:moveTo>
                  <a:lnTo>
                    <a:pt x="16852" y="3810"/>
                  </a:lnTo>
                  <a:lnTo>
                    <a:pt x="13081" y="0"/>
                  </a:lnTo>
                  <a:lnTo>
                    <a:pt x="8331" y="0"/>
                  </a:lnTo>
                  <a:lnTo>
                    <a:pt x="3797" y="0"/>
                  </a:lnTo>
                  <a:lnTo>
                    <a:pt x="0" y="3810"/>
                  </a:lnTo>
                  <a:lnTo>
                    <a:pt x="0" y="8407"/>
                  </a:lnTo>
                  <a:lnTo>
                    <a:pt x="0" y="12966"/>
                  </a:lnTo>
                  <a:lnTo>
                    <a:pt x="3797" y="16878"/>
                  </a:lnTo>
                  <a:lnTo>
                    <a:pt x="8331" y="16878"/>
                  </a:lnTo>
                  <a:lnTo>
                    <a:pt x="13081" y="16878"/>
                  </a:lnTo>
                  <a:lnTo>
                    <a:pt x="16852" y="12966"/>
                  </a:lnTo>
                  <a:lnTo>
                    <a:pt x="16852" y="8407"/>
                  </a:lnTo>
                </a:path>
              </a:pathLst>
            </a:custGeom>
            <a:ln w="3175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6461404" y="718046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3081" y="0"/>
                  </a:moveTo>
                  <a:lnTo>
                    <a:pt x="3797" y="0"/>
                  </a:lnTo>
                  <a:lnTo>
                    <a:pt x="0" y="3810"/>
                  </a:lnTo>
                  <a:lnTo>
                    <a:pt x="0" y="12966"/>
                  </a:lnTo>
                  <a:lnTo>
                    <a:pt x="3797" y="16878"/>
                  </a:lnTo>
                  <a:lnTo>
                    <a:pt x="13081" y="16878"/>
                  </a:lnTo>
                  <a:lnTo>
                    <a:pt x="16865" y="12966"/>
                  </a:lnTo>
                  <a:lnTo>
                    <a:pt x="16865" y="8407"/>
                  </a:lnTo>
                  <a:lnTo>
                    <a:pt x="16865" y="3810"/>
                  </a:lnTo>
                  <a:lnTo>
                    <a:pt x="1308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6461404" y="718046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6865" y="8407"/>
                  </a:moveTo>
                  <a:lnTo>
                    <a:pt x="16865" y="3810"/>
                  </a:lnTo>
                  <a:lnTo>
                    <a:pt x="13081" y="0"/>
                  </a:lnTo>
                  <a:lnTo>
                    <a:pt x="8343" y="0"/>
                  </a:lnTo>
                  <a:lnTo>
                    <a:pt x="3797" y="0"/>
                  </a:lnTo>
                  <a:lnTo>
                    <a:pt x="0" y="3810"/>
                  </a:lnTo>
                  <a:lnTo>
                    <a:pt x="0" y="8407"/>
                  </a:lnTo>
                  <a:lnTo>
                    <a:pt x="0" y="12966"/>
                  </a:lnTo>
                  <a:lnTo>
                    <a:pt x="3797" y="16878"/>
                  </a:lnTo>
                  <a:lnTo>
                    <a:pt x="8343" y="16878"/>
                  </a:lnTo>
                  <a:lnTo>
                    <a:pt x="13081" y="16878"/>
                  </a:lnTo>
                  <a:lnTo>
                    <a:pt x="16865" y="12966"/>
                  </a:lnTo>
                  <a:lnTo>
                    <a:pt x="16865" y="8407"/>
                  </a:lnTo>
                </a:path>
              </a:pathLst>
            </a:custGeom>
            <a:ln w="3175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6376390" y="727204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3068" y="0"/>
                  </a:moveTo>
                  <a:lnTo>
                    <a:pt x="3797" y="0"/>
                  </a:lnTo>
                  <a:lnTo>
                    <a:pt x="0" y="3810"/>
                  </a:lnTo>
                  <a:lnTo>
                    <a:pt x="0" y="12966"/>
                  </a:lnTo>
                  <a:lnTo>
                    <a:pt x="3797" y="16852"/>
                  </a:lnTo>
                  <a:lnTo>
                    <a:pt x="13068" y="16852"/>
                  </a:lnTo>
                  <a:lnTo>
                    <a:pt x="16852" y="12966"/>
                  </a:lnTo>
                  <a:lnTo>
                    <a:pt x="16852" y="8382"/>
                  </a:lnTo>
                  <a:lnTo>
                    <a:pt x="16852" y="3810"/>
                  </a:lnTo>
                  <a:lnTo>
                    <a:pt x="1306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6376390" y="727204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6852" y="8382"/>
                  </a:moveTo>
                  <a:lnTo>
                    <a:pt x="16852" y="3810"/>
                  </a:lnTo>
                  <a:lnTo>
                    <a:pt x="13068" y="0"/>
                  </a:lnTo>
                  <a:lnTo>
                    <a:pt x="8331" y="0"/>
                  </a:lnTo>
                  <a:lnTo>
                    <a:pt x="3797" y="0"/>
                  </a:lnTo>
                  <a:lnTo>
                    <a:pt x="0" y="3810"/>
                  </a:lnTo>
                  <a:lnTo>
                    <a:pt x="0" y="8382"/>
                  </a:lnTo>
                  <a:lnTo>
                    <a:pt x="0" y="12966"/>
                  </a:lnTo>
                  <a:lnTo>
                    <a:pt x="3797" y="16852"/>
                  </a:lnTo>
                  <a:lnTo>
                    <a:pt x="8331" y="16852"/>
                  </a:lnTo>
                  <a:lnTo>
                    <a:pt x="13068" y="16852"/>
                  </a:lnTo>
                  <a:lnTo>
                    <a:pt x="16852" y="12966"/>
                  </a:lnTo>
                  <a:lnTo>
                    <a:pt x="16852" y="8382"/>
                  </a:lnTo>
                </a:path>
              </a:pathLst>
            </a:custGeom>
            <a:ln w="3175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6419100" y="727204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3081" y="0"/>
                  </a:moveTo>
                  <a:lnTo>
                    <a:pt x="3797" y="0"/>
                  </a:lnTo>
                  <a:lnTo>
                    <a:pt x="0" y="3810"/>
                  </a:lnTo>
                  <a:lnTo>
                    <a:pt x="0" y="12966"/>
                  </a:lnTo>
                  <a:lnTo>
                    <a:pt x="3797" y="16852"/>
                  </a:lnTo>
                  <a:lnTo>
                    <a:pt x="13081" y="16852"/>
                  </a:lnTo>
                  <a:lnTo>
                    <a:pt x="16852" y="12966"/>
                  </a:lnTo>
                  <a:lnTo>
                    <a:pt x="16852" y="8382"/>
                  </a:lnTo>
                  <a:lnTo>
                    <a:pt x="16852" y="3810"/>
                  </a:lnTo>
                  <a:lnTo>
                    <a:pt x="1308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6419100" y="727204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6852" y="8382"/>
                  </a:moveTo>
                  <a:lnTo>
                    <a:pt x="16852" y="3810"/>
                  </a:lnTo>
                  <a:lnTo>
                    <a:pt x="13081" y="0"/>
                  </a:lnTo>
                  <a:lnTo>
                    <a:pt x="8331" y="0"/>
                  </a:lnTo>
                  <a:lnTo>
                    <a:pt x="3797" y="0"/>
                  </a:lnTo>
                  <a:lnTo>
                    <a:pt x="0" y="3810"/>
                  </a:lnTo>
                  <a:lnTo>
                    <a:pt x="0" y="8382"/>
                  </a:lnTo>
                  <a:lnTo>
                    <a:pt x="0" y="12966"/>
                  </a:lnTo>
                  <a:lnTo>
                    <a:pt x="3797" y="16852"/>
                  </a:lnTo>
                  <a:lnTo>
                    <a:pt x="8331" y="16852"/>
                  </a:lnTo>
                  <a:lnTo>
                    <a:pt x="13081" y="16852"/>
                  </a:lnTo>
                  <a:lnTo>
                    <a:pt x="16852" y="12966"/>
                  </a:lnTo>
                  <a:lnTo>
                    <a:pt x="16852" y="8382"/>
                  </a:lnTo>
                </a:path>
              </a:pathLst>
            </a:custGeom>
            <a:ln w="3175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6461404" y="727204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3081" y="0"/>
                  </a:moveTo>
                  <a:lnTo>
                    <a:pt x="3797" y="0"/>
                  </a:lnTo>
                  <a:lnTo>
                    <a:pt x="0" y="3810"/>
                  </a:lnTo>
                  <a:lnTo>
                    <a:pt x="0" y="12966"/>
                  </a:lnTo>
                  <a:lnTo>
                    <a:pt x="3797" y="16852"/>
                  </a:lnTo>
                  <a:lnTo>
                    <a:pt x="13081" y="16852"/>
                  </a:lnTo>
                  <a:lnTo>
                    <a:pt x="16865" y="12966"/>
                  </a:lnTo>
                  <a:lnTo>
                    <a:pt x="16865" y="8382"/>
                  </a:lnTo>
                  <a:lnTo>
                    <a:pt x="16865" y="3810"/>
                  </a:lnTo>
                  <a:lnTo>
                    <a:pt x="1308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6461404" y="727204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6865" y="8382"/>
                  </a:moveTo>
                  <a:lnTo>
                    <a:pt x="16865" y="3810"/>
                  </a:lnTo>
                  <a:lnTo>
                    <a:pt x="13081" y="0"/>
                  </a:lnTo>
                  <a:lnTo>
                    <a:pt x="8343" y="0"/>
                  </a:lnTo>
                  <a:lnTo>
                    <a:pt x="3797" y="0"/>
                  </a:lnTo>
                  <a:lnTo>
                    <a:pt x="0" y="3810"/>
                  </a:lnTo>
                  <a:lnTo>
                    <a:pt x="0" y="8382"/>
                  </a:lnTo>
                  <a:lnTo>
                    <a:pt x="0" y="12966"/>
                  </a:lnTo>
                  <a:lnTo>
                    <a:pt x="3797" y="16852"/>
                  </a:lnTo>
                  <a:lnTo>
                    <a:pt x="8343" y="16852"/>
                  </a:lnTo>
                  <a:lnTo>
                    <a:pt x="13081" y="16852"/>
                  </a:lnTo>
                  <a:lnTo>
                    <a:pt x="16865" y="12966"/>
                  </a:lnTo>
                  <a:lnTo>
                    <a:pt x="16865" y="8382"/>
                  </a:lnTo>
                </a:path>
              </a:pathLst>
            </a:custGeom>
            <a:ln w="3175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6369215" y="7188771"/>
              <a:ext cx="116205" cy="96520"/>
            </a:xfrm>
            <a:custGeom>
              <a:avLst/>
              <a:gdLst/>
              <a:ahLst/>
              <a:cxnLst/>
              <a:rect l="l" t="t" r="r" b="b"/>
              <a:pathLst>
                <a:path w="116204" h="96520">
                  <a:moveTo>
                    <a:pt x="115735" y="0"/>
                  </a:moveTo>
                  <a:lnTo>
                    <a:pt x="0" y="0"/>
                  </a:lnTo>
                  <a:lnTo>
                    <a:pt x="0" y="95973"/>
                  </a:lnTo>
                  <a:lnTo>
                    <a:pt x="115735" y="95973"/>
                  </a:lnTo>
                  <a:lnTo>
                    <a:pt x="11573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6369215" y="7188771"/>
              <a:ext cx="116205" cy="96520"/>
            </a:xfrm>
            <a:custGeom>
              <a:avLst/>
              <a:gdLst/>
              <a:ahLst/>
              <a:cxnLst/>
              <a:rect l="l" t="t" r="r" b="b"/>
              <a:pathLst>
                <a:path w="116204" h="96520">
                  <a:moveTo>
                    <a:pt x="115735" y="0"/>
                  </a:moveTo>
                  <a:lnTo>
                    <a:pt x="0" y="0"/>
                  </a:lnTo>
                  <a:lnTo>
                    <a:pt x="0" y="95973"/>
                  </a:lnTo>
                  <a:lnTo>
                    <a:pt x="115735" y="95973"/>
                  </a:lnTo>
                  <a:lnTo>
                    <a:pt x="115735" y="0"/>
                  </a:lnTo>
                  <a:close/>
                </a:path>
              </a:pathLst>
            </a:custGeom>
            <a:ln w="11112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6373698" y="7192479"/>
              <a:ext cx="50165" cy="18415"/>
            </a:xfrm>
            <a:custGeom>
              <a:avLst/>
              <a:gdLst/>
              <a:ahLst/>
              <a:cxnLst/>
              <a:rect l="l" t="t" r="r" b="b"/>
              <a:pathLst>
                <a:path w="50164" h="18415">
                  <a:moveTo>
                    <a:pt x="49834" y="0"/>
                  </a:moveTo>
                  <a:lnTo>
                    <a:pt x="0" y="0"/>
                  </a:lnTo>
                  <a:lnTo>
                    <a:pt x="0" y="17881"/>
                  </a:lnTo>
                  <a:lnTo>
                    <a:pt x="49834" y="17881"/>
                  </a:lnTo>
                  <a:lnTo>
                    <a:pt x="49834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6463525" y="7194816"/>
              <a:ext cx="13970" cy="5080"/>
            </a:xfrm>
            <a:custGeom>
              <a:avLst/>
              <a:gdLst/>
              <a:ahLst/>
              <a:cxnLst/>
              <a:rect l="l" t="t" r="r" b="b"/>
              <a:pathLst>
                <a:path w="13970" h="5079">
                  <a:moveTo>
                    <a:pt x="1355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13550" y="5080"/>
                  </a:lnTo>
                  <a:lnTo>
                    <a:pt x="1355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6463525" y="7194816"/>
              <a:ext cx="13970" cy="5080"/>
            </a:xfrm>
            <a:custGeom>
              <a:avLst/>
              <a:gdLst/>
              <a:ahLst/>
              <a:cxnLst/>
              <a:rect l="l" t="t" r="r" b="b"/>
              <a:pathLst>
                <a:path w="13970" h="5079">
                  <a:moveTo>
                    <a:pt x="0" y="5080"/>
                  </a:moveTo>
                  <a:lnTo>
                    <a:pt x="13550" y="5080"/>
                  </a:lnTo>
                  <a:lnTo>
                    <a:pt x="13550" y="0"/>
                  </a:lnTo>
                  <a:lnTo>
                    <a:pt x="0" y="0"/>
                  </a:lnTo>
                  <a:lnTo>
                    <a:pt x="0" y="5080"/>
                  </a:lnTo>
                  <a:close/>
                </a:path>
              </a:pathLst>
            </a:custGeom>
            <a:ln w="3175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6417144" y="7214628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5" h="5715">
                  <a:moveTo>
                    <a:pt x="10274" y="0"/>
                  </a:moveTo>
                  <a:lnTo>
                    <a:pt x="0" y="0"/>
                  </a:lnTo>
                  <a:lnTo>
                    <a:pt x="0" y="5092"/>
                  </a:lnTo>
                  <a:lnTo>
                    <a:pt x="10274" y="5092"/>
                  </a:lnTo>
                  <a:lnTo>
                    <a:pt x="1027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6417144" y="7214628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5" h="5715">
                  <a:moveTo>
                    <a:pt x="0" y="5092"/>
                  </a:moveTo>
                  <a:lnTo>
                    <a:pt x="10274" y="5092"/>
                  </a:lnTo>
                  <a:lnTo>
                    <a:pt x="10274" y="0"/>
                  </a:lnTo>
                  <a:lnTo>
                    <a:pt x="0" y="0"/>
                  </a:lnTo>
                  <a:lnTo>
                    <a:pt x="0" y="5092"/>
                  </a:lnTo>
                  <a:close/>
                </a:path>
              </a:pathLst>
            </a:custGeom>
            <a:ln w="3175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6373418" y="7236332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10" h="6984">
                  <a:moveTo>
                    <a:pt x="3759" y="0"/>
                  </a:moveTo>
                  <a:lnTo>
                    <a:pt x="0" y="0"/>
                  </a:lnTo>
                  <a:lnTo>
                    <a:pt x="0" y="6769"/>
                  </a:lnTo>
                  <a:lnTo>
                    <a:pt x="3759" y="6769"/>
                  </a:lnTo>
                  <a:lnTo>
                    <a:pt x="375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6373418" y="7236332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10" h="6984">
                  <a:moveTo>
                    <a:pt x="3759" y="6769"/>
                  </a:moveTo>
                  <a:lnTo>
                    <a:pt x="3759" y="0"/>
                  </a:lnTo>
                  <a:lnTo>
                    <a:pt x="0" y="0"/>
                  </a:lnTo>
                  <a:lnTo>
                    <a:pt x="0" y="6769"/>
                  </a:lnTo>
                  <a:lnTo>
                    <a:pt x="3759" y="6769"/>
                  </a:lnTo>
                  <a:close/>
                </a:path>
              </a:pathLst>
            </a:custGeom>
            <a:ln w="3175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6476631" y="7236332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10" h="6984">
                  <a:moveTo>
                    <a:pt x="3771" y="0"/>
                  </a:moveTo>
                  <a:lnTo>
                    <a:pt x="0" y="0"/>
                  </a:lnTo>
                  <a:lnTo>
                    <a:pt x="0" y="6769"/>
                  </a:lnTo>
                  <a:lnTo>
                    <a:pt x="3771" y="6769"/>
                  </a:lnTo>
                  <a:lnTo>
                    <a:pt x="377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6476631" y="7236332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10" h="6984">
                  <a:moveTo>
                    <a:pt x="3771" y="6769"/>
                  </a:moveTo>
                  <a:lnTo>
                    <a:pt x="3771" y="0"/>
                  </a:lnTo>
                  <a:lnTo>
                    <a:pt x="0" y="0"/>
                  </a:lnTo>
                  <a:lnTo>
                    <a:pt x="0" y="6769"/>
                  </a:lnTo>
                  <a:lnTo>
                    <a:pt x="3771" y="6769"/>
                  </a:lnTo>
                  <a:close/>
                </a:path>
              </a:pathLst>
            </a:custGeom>
            <a:ln w="3175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6369176" y="7235964"/>
              <a:ext cx="115570" cy="12065"/>
            </a:xfrm>
            <a:custGeom>
              <a:avLst/>
              <a:gdLst/>
              <a:ahLst/>
              <a:cxnLst/>
              <a:rect l="l" t="t" r="r" b="b"/>
              <a:pathLst>
                <a:path w="115570" h="12065">
                  <a:moveTo>
                    <a:pt x="0" y="11645"/>
                  </a:moveTo>
                  <a:lnTo>
                    <a:pt x="114782" y="11645"/>
                  </a:lnTo>
                </a:path>
                <a:path w="115570" h="12065">
                  <a:moveTo>
                    <a:pt x="0" y="0"/>
                  </a:moveTo>
                  <a:lnTo>
                    <a:pt x="114998" y="0"/>
                  </a:lnTo>
                </a:path>
              </a:pathLst>
            </a:custGeom>
            <a:ln w="11112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6405676" y="7236929"/>
              <a:ext cx="40640" cy="10795"/>
            </a:xfrm>
            <a:custGeom>
              <a:avLst/>
              <a:gdLst/>
              <a:ahLst/>
              <a:cxnLst/>
              <a:rect l="l" t="t" r="r" b="b"/>
              <a:pathLst>
                <a:path w="40639" h="10795">
                  <a:moveTo>
                    <a:pt x="40068" y="0"/>
                  </a:moveTo>
                  <a:lnTo>
                    <a:pt x="0" y="0"/>
                  </a:lnTo>
                  <a:lnTo>
                    <a:pt x="0" y="10680"/>
                  </a:lnTo>
                  <a:lnTo>
                    <a:pt x="40068" y="10680"/>
                  </a:lnTo>
                  <a:lnTo>
                    <a:pt x="40068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6375412" y="7206424"/>
              <a:ext cx="104139" cy="67945"/>
            </a:xfrm>
            <a:custGeom>
              <a:avLst/>
              <a:gdLst/>
              <a:ahLst/>
              <a:cxnLst/>
              <a:rect l="l" t="t" r="r" b="b"/>
              <a:pathLst>
                <a:path w="104139" h="67945">
                  <a:moveTo>
                    <a:pt x="127" y="41744"/>
                  </a:moveTo>
                  <a:lnTo>
                    <a:pt x="104000" y="41744"/>
                  </a:lnTo>
                  <a:lnTo>
                    <a:pt x="104000" y="50088"/>
                  </a:lnTo>
                  <a:lnTo>
                    <a:pt x="127" y="50088"/>
                  </a:lnTo>
                  <a:lnTo>
                    <a:pt x="127" y="41744"/>
                  </a:lnTo>
                  <a:close/>
                </a:path>
                <a:path w="104139" h="67945">
                  <a:moveTo>
                    <a:pt x="50546" y="41744"/>
                  </a:moveTo>
                  <a:lnTo>
                    <a:pt x="50546" y="50088"/>
                  </a:lnTo>
                </a:path>
                <a:path w="104139" h="67945">
                  <a:moveTo>
                    <a:pt x="32956" y="41744"/>
                  </a:moveTo>
                  <a:lnTo>
                    <a:pt x="32956" y="50088"/>
                  </a:lnTo>
                </a:path>
                <a:path w="104139" h="67945">
                  <a:moveTo>
                    <a:pt x="0" y="60744"/>
                  </a:moveTo>
                  <a:lnTo>
                    <a:pt x="0" y="64528"/>
                  </a:lnTo>
                  <a:lnTo>
                    <a:pt x="3149" y="67678"/>
                  </a:lnTo>
                  <a:lnTo>
                    <a:pt x="7010" y="67678"/>
                  </a:lnTo>
                  <a:lnTo>
                    <a:pt x="10782" y="67678"/>
                  </a:lnTo>
                  <a:lnTo>
                    <a:pt x="13919" y="64528"/>
                  </a:lnTo>
                  <a:lnTo>
                    <a:pt x="13919" y="60744"/>
                  </a:lnTo>
                  <a:lnTo>
                    <a:pt x="13919" y="56959"/>
                  </a:lnTo>
                  <a:lnTo>
                    <a:pt x="10782" y="53721"/>
                  </a:lnTo>
                  <a:lnTo>
                    <a:pt x="7010" y="53721"/>
                  </a:lnTo>
                  <a:lnTo>
                    <a:pt x="3149" y="53721"/>
                  </a:lnTo>
                  <a:lnTo>
                    <a:pt x="0" y="56959"/>
                  </a:lnTo>
                  <a:lnTo>
                    <a:pt x="0" y="60744"/>
                  </a:lnTo>
                </a:path>
                <a:path w="104139" h="67945">
                  <a:moveTo>
                    <a:pt x="72123" y="60744"/>
                  </a:moveTo>
                  <a:lnTo>
                    <a:pt x="72123" y="64528"/>
                  </a:lnTo>
                  <a:lnTo>
                    <a:pt x="75285" y="67678"/>
                  </a:lnTo>
                  <a:lnTo>
                    <a:pt x="79044" y="67678"/>
                  </a:lnTo>
                  <a:lnTo>
                    <a:pt x="82981" y="67678"/>
                  </a:lnTo>
                  <a:lnTo>
                    <a:pt x="86055" y="64528"/>
                  </a:lnTo>
                  <a:lnTo>
                    <a:pt x="86055" y="60744"/>
                  </a:lnTo>
                  <a:lnTo>
                    <a:pt x="86055" y="56959"/>
                  </a:lnTo>
                  <a:lnTo>
                    <a:pt x="82981" y="53721"/>
                  </a:lnTo>
                  <a:lnTo>
                    <a:pt x="79044" y="53721"/>
                  </a:lnTo>
                  <a:lnTo>
                    <a:pt x="75285" y="53721"/>
                  </a:lnTo>
                  <a:lnTo>
                    <a:pt x="72123" y="56959"/>
                  </a:lnTo>
                  <a:lnTo>
                    <a:pt x="72123" y="60744"/>
                  </a:lnTo>
                </a:path>
                <a:path w="104139" h="67945">
                  <a:moveTo>
                    <a:pt x="90208" y="60744"/>
                  </a:moveTo>
                  <a:lnTo>
                    <a:pt x="90208" y="64503"/>
                  </a:lnTo>
                  <a:lnTo>
                    <a:pt x="93332" y="67652"/>
                  </a:lnTo>
                  <a:lnTo>
                    <a:pt x="97256" y="67652"/>
                  </a:lnTo>
                  <a:lnTo>
                    <a:pt x="101003" y="67652"/>
                  </a:lnTo>
                  <a:lnTo>
                    <a:pt x="104140" y="64503"/>
                  </a:lnTo>
                  <a:lnTo>
                    <a:pt x="104140" y="60744"/>
                  </a:lnTo>
                  <a:lnTo>
                    <a:pt x="104140" y="56972"/>
                  </a:lnTo>
                  <a:lnTo>
                    <a:pt x="101003" y="53759"/>
                  </a:lnTo>
                  <a:lnTo>
                    <a:pt x="97256" y="53759"/>
                  </a:lnTo>
                  <a:lnTo>
                    <a:pt x="93332" y="53759"/>
                  </a:lnTo>
                  <a:lnTo>
                    <a:pt x="90208" y="56972"/>
                  </a:lnTo>
                  <a:lnTo>
                    <a:pt x="90208" y="60744"/>
                  </a:lnTo>
                </a:path>
                <a:path w="104139" h="67945">
                  <a:moveTo>
                    <a:pt x="17983" y="60744"/>
                  </a:moveTo>
                  <a:lnTo>
                    <a:pt x="17983" y="64554"/>
                  </a:lnTo>
                  <a:lnTo>
                    <a:pt x="21158" y="67729"/>
                  </a:lnTo>
                  <a:lnTo>
                    <a:pt x="24955" y="67729"/>
                  </a:lnTo>
                  <a:lnTo>
                    <a:pt x="28905" y="67729"/>
                  </a:lnTo>
                  <a:lnTo>
                    <a:pt x="31902" y="64554"/>
                  </a:lnTo>
                  <a:lnTo>
                    <a:pt x="31902" y="60744"/>
                  </a:lnTo>
                  <a:lnTo>
                    <a:pt x="31902" y="56934"/>
                  </a:lnTo>
                  <a:lnTo>
                    <a:pt x="28905" y="53682"/>
                  </a:lnTo>
                  <a:lnTo>
                    <a:pt x="24955" y="53682"/>
                  </a:lnTo>
                  <a:lnTo>
                    <a:pt x="21158" y="53682"/>
                  </a:lnTo>
                  <a:lnTo>
                    <a:pt x="17983" y="56934"/>
                  </a:lnTo>
                  <a:lnTo>
                    <a:pt x="17983" y="60744"/>
                  </a:lnTo>
                </a:path>
                <a:path w="104139" h="67945">
                  <a:moveTo>
                    <a:pt x="36144" y="60744"/>
                  </a:moveTo>
                  <a:lnTo>
                    <a:pt x="36144" y="64528"/>
                  </a:lnTo>
                  <a:lnTo>
                    <a:pt x="39154" y="67678"/>
                  </a:lnTo>
                  <a:lnTo>
                    <a:pt x="43078" y="67678"/>
                  </a:lnTo>
                  <a:lnTo>
                    <a:pt x="46926" y="67678"/>
                  </a:lnTo>
                  <a:lnTo>
                    <a:pt x="50076" y="64528"/>
                  </a:lnTo>
                  <a:lnTo>
                    <a:pt x="50076" y="60744"/>
                  </a:lnTo>
                  <a:lnTo>
                    <a:pt x="50076" y="56959"/>
                  </a:lnTo>
                  <a:lnTo>
                    <a:pt x="46926" y="53721"/>
                  </a:lnTo>
                  <a:lnTo>
                    <a:pt x="43078" y="53721"/>
                  </a:lnTo>
                  <a:lnTo>
                    <a:pt x="39154" y="53721"/>
                  </a:lnTo>
                  <a:lnTo>
                    <a:pt x="36144" y="56959"/>
                  </a:lnTo>
                  <a:lnTo>
                    <a:pt x="36144" y="60744"/>
                  </a:lnTo>
                </a:path>
                <a:path w="104139" h="67945">
                  <a:moveTo>
                    <a:pt x="54140" y="60744"/>
                  </a:moveTo>
                  <a:lnTo>
                    <a:pt x="54140" y="64554"/>
                  </a:lnTo>
                  <a:lnTo>
                    <a:pt x="57302" y="67729"/>
                  </a:lnTo>
                  <a:lnTo>
                    <a:pt x="61087" y="67729"/>
                  </a:lnTo>
                  <a:lnTo>
                    <a:pt x="64909" y="67729"/>
                  </a:lnTo>
                  <a:lnTo>
                    <a:pt x="68059" y="64554"/>
                  </a:lnTo>
                  <a:lnTo>
                    <a:pt x="68059" y="60744"/>
                  </a:lnTo>
                  <a:lnTo>
                    <a:pt x="68059" y="56934"/>
                  </a:lnTo>
                  <a:lnTo>
                    <a:pt x="64909" y="53682"/>
                  </a:lnTo>
                  <a:lnTo>
                    <a:pt x="61087" y="53682"/>
                  </a:lnTo>
                  <a:lnTo>
                    <a:pt x="57302" y="53682"/>
                  </a:lnTo>
                  <a:lnTo>
                    <a:pt x="54140" y="56934"/>
                  </a:lnTo>
                  <a:lnTo>
                    <a:pt x="54140" y="60744"/>
                  </a:lnTo>
                </a:path>
                <a:path w="104139" h="67945">
                  <a:moveTo>
                    <a:pt x="85852" y="6985"/>
                  </a:moveTo>
                  <a:lnTo>
                    <a:pt x="85852" y="10731"/>
                  </a:lnTo>
                  <a:lnTo>
                    <a:pt x="88976" y="13868"/>
                  </a:lnTo>
                  <a:lnTo>
                    <a:pt x="92875" y="13868"/>
                  </a:lnTo>
                  <a:lnTo>
                    <a:pt x="96621" y="13868"/>
                  </a:lnTo>
                  <a:lnTo>
                    <a:pt x="99745" y="10731"/>
                  </a:lnTo>
                  <a:lnTo>
                    <a:pt x="99745" y="6985"/>
                  </a:lnTo>
                  <a:lnTo>
                    <a:pt x="99745" y="3213"/>
                  </a:lnTo>
                  <a:lnTo>
                    <a:pt x="96621" y="0"/>
                  </a:lnTo>
                  <a:lnTo>
                    <a:pt x="92875" y="0"/>
                  </a:lnTo>
                  <a:lnTo>
                    <a:pt x="88976" y="0"/>
                  </a:lnTo>
                  <a:lnTo>
                    <a:pt x="85852" y="3213"/>
                  </a:lnTo>
                  <a:lnTo>
                    <a:pt x="85852" y="6985"/>
                  </a:lnTo>
                </a:path>
                <a:path w="104139" h="67945">
                  <a:moveTo>
                    <a:pt x="63690" y="4826"/>
                  </a:moveTo>
                  <a:lnTo>
                    <a:pt x="63690" y="7416"/>
                  </a:lnTo>
                  <a:lnTo>
                    <a:pt x="65849" y="9588"/>
                  </a:lnTo>
                  <a:lnTo>
                    <a:pt x="68554" y="9588"/>
                  </a:lnTo>
                  <a:lnTo>
                    <a:pt x="71145" y="9588"/>
                  </a:lnTo>
                  <a:lnTo>
                    <a:pt x="73291" y="7416"/>
                  </a:lnTo>
                  <a:lnTo>
                    <a:pt x="73291" y="4826"/>
                  </a:lnTo>
                  <a:lnTo>
                    <a:pt x="73291" y="2222"/>
                  </a:lnTo>
                  <a:lnTo>
                    <a:pt x="71145" y="0"/>
                  </a:lnTo>
                  <a:lnTo>
                    <a:pt x="68554" y="0"/>
                  </a:lnTo>
                  <a:lnTo>
                    <a:pt x="65849" y="0"/>
                  </a:lnTo>
                  <a:lnTo>
                    <a:pt x="63690" y="2222"/>
                  </a:lnTo>
                  <a:lnTo>
                    <a:pt x="63690" y="4826"/>
                  </a:lnTo>
                </a:path>
              </a:pathLst>
            </a:custGeom>
            <a:ln w="3175">
              <a:solidFill>
                <a:srgbClr val="74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6374511" y="7213714"/>
              <a:ext cx="15875" cy="5715"/>
            </a:xfrm>
            <a:custGeom>
              <a:avLst/>
              <a:gdLst/>
              <a:ahLst/>
              <a:cxnLst/>
              <a:rect l="l" t="t" r="r" b="b"/>
              <a:pathLst>
                <a:path w="15875" h="5715">
                  <a:moveTo>
                    <a:pt x="5537" y="0"/>
                  </a:moveTo>
                  <a:lnTo>
                    <a:pt x="0" y="0"/>
                  </a:lnTo>
                  <a:lnTo>
                    <a:pt x="0" y="5524"/>
                  </a:lnTo>
                  <a:lnTo>
                    <a:pt x="5537" y="5524"/>
                  </a:lnTo>
                  <a:lnTo>
                    <a:pt x="5537" y="0"/>
                  </a:lnTo>
                  <a:close/>
                </a:path>
                <a:path w="15875" h="5715">
                  <a:moveTo>
                    <a:pt x="15316" y="0"/>
                  </a:moveTo>
                  <a:lnTo>
                    <a:pt x="9766" y="0"/>
                  </a:lnTo>
                  <a:lnTo>
                    <a:pt x="9766" y="5524"/>
                  </a:lnTo>
                  <a:lnTo>
                    <a:pt x="15316" y="5524"/>
                  </a:lnTo>
                  <a:lnTo>
                    <a:pt x="1531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36" name="object 836"/>
          <p:cNvGrpSpPr/>
          <p:nvPr/>
        </p:nvGrpSpPr>
        <p:grpSpPr>
          <a:xfrm>
            <a:off x="11904700" y="6895414"/>
            <a:ext cx="63500" cy="328295"/>
            <a:chOff x="6850100" y="6895413"/>
            <a:chExt cx="63500" cy="328295"/>
          </a:xfrm>
        </p:grpSpPr>
        <p:sp>
          <p:nvSpPr>
            <p:cNvPr id="837" name="object 837"/>
            <p:cNvSpPr/>
            <p:nvPr/>
          </p:nvSpPr>
          <p:spPr>
            <a:xfrm>
              <a:off x="6851687" y="6897001"/>
              <a:ext cx="60325" cy="325120"/>
            </a:xfrm>
            <a:custGeom>
              <a:avLst/>
              <a:gdLst/>
              <a:ahLst/>
              <a:cxnLst/>
              <a:rect l="l" t="t" r="r" b="b"/>
              <a:pathLst>
                <a:path w="60325" h="325120">
                  <a:moveTo>
                    <a:pt x="60121" y="0"/>
                  </a:moveTo>
                  <a:lnTo>
                    <a:pt x="0" y="0"/>
                  </a:lnTo>
                  <a:lnTo>
                    <a:pt x="0" y="324688"/>
                  </a:lnTo>
                  <a:lnTo>
                    <a:pt x="60121" y="324688"/>
                  </a:lnTo>
                  <a:lnTo>
                    <a:pt x="6012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8"/>
            <p:cNvSpPr/>
            <p:nvPr/>
          </p:nvSpPr>
          <p:spPr>
            <a:xfrm>
              <a:off x="6851687" y="6897001"/>
              <a:ext cx="60325" cy="325120"/>
            </a:xfrm>
            <a:custGeom>
              <a:avLst/>
              <a:gdLst/>
              <a:ahLst/>
              <a:cxnLst/>
              <a:rect l="l" t="t" r="r" b="b"/>
              <a:pathLst>
                <a:path w="60325" h="325120">
                  <a:moveTo>
                    <a:pt x="0" y="324688"/>
                  </a:moveTo>
                  <a:lnTo>
                    <a:pt x="60121" y="324688"/>
                  </a:lnTo>
                  <a:lnTo>
                    <a:pt x="60121" y="0"/>
                  </a:lnTo>
                  <a:lnTo>
                    <a:pt x="0" y="0"/>
                  </a:lnTo>
                  <a:lnTo>
                    <a:pt x="0" y="32468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6851687" y="6897001"/>
              <a:ext cx="60325" cy="325120"/>
            </a:xfrm>
            <a:custGeom>
              <a:avLst/>
              <a:gdLst/>
              <a:ahLst/>
              <a:cxnLst/>
              <a:rect l="l" t="t" r="r" b="b"/>
              <a:pathLst>
                <a:path w="60325" h="325120">
                  <a:moveTo>
                    <a:pt x="60121" y="324688"/>
                  </a:moveTo>
                  <a:lnTo>
                    <a:pt x="0" y="324688"/>
                  </a:lnTo>
                  <a:lnTo>
                    <a:pt x="0" y="0"/>
                  </a:lnTo>
                  <a:lnTo>
                    <a:pt x="60121" y="0"/>
                  </a:lnTo>
                  <a:lnTo>
                    <a:pt x="60121" y="32468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6874484" y="6904811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40">
                  <a:moveTo>
                    <a:pt x="11442" y="0"/>
                  </a:moveTo>
                  <a:lnTo>
                    <a:pt x="3289" y="0"/>
                  </a:lnTo>
                  <a:lnTo>
                    <a:pt x="0" y="3327"/>
                  </a:lnTo>
                  <a:lnTo>
                    <a:pt x="0" y="11480"/>
                  </a:lnTo>
                  <a:lnTo>
                    <a:pt x="3289" y="14770"/>
                  </a:lnTo>
                  <a:lnTo>
                    <a:pt x="11442" y="14770"/>
                  </a:lnTo>
                  <a:lnTo>
                    <a:pt x="14719" y="11480"/>
                  </a:lnTo>
                  <a:lnTo>
                    <a:pt x="14719" y="7391"/>
                  </a:lnTo>
                  <a:lnTo>
                    <a:pt x="14719" y="3327"/>
                  </a:lnTo>
                  <a:lnTo>
                    <a:pt x="114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41"/>
            <p:cNvSpPr/>
            <p:nvPr/>
          </p:nvSpPr>
          <p:spPr>
            <a:xfrm>
              <a:off x="6874484" y="6904811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40">
                  <a:moveTo>
                    <a:pt x="14719" y="7391"/>
                  </a:moveTo>
                  <a:lnTo>
                    <a:pt x="14719" y="3327"/>
                  </a:lnTo>
                  <a:lnTo>
                    <a:pt x="11442" y="0"/>
                  </a:lnTo>
                  <a:lnTo>
                    <a:pt x="7366" y="0"/>
                  </a:lnTo>
                  <a:lnTo>
                    <a:pt x="3289" y="0"/>
                  </a:lnTo>
                  <a:lnTo>
                    <a:pt x="0" y="3327"/>
                  </a:lnTo>
                  <a:lnTo>
                    <a:pt x="0" y="7391"/>
                  </a:lnTo>
                  <a:lnTo>
                    <a:pt x="0" y="11480"/>
                  </a:lnTo>
                  <a:lnTo>
                    <a:pt x="3289" y="14770"/>
                  </a:lnTo>
                  <a:lnTo>
                    <a:pt x="7366" y="14770"/>
                  </a:lnTo>
                  <a:lnTo>
                    <a:pt x="11442" y="14770"/>
                  </a:lnTo>
                  <a:lnTo>
                    <a:pt x="14719" y="11480"/>
                  </a:lnTo>
                  <a:lnTo>
                    <a:pt x="14719" y="739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6874484" y="7198994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40">
                  <a:moveTo>
                    <a:pt x="11442" y="0"/>
                  </a:moveTo>
                  <a:lnTo>
                    <a:pt x="3289" y="0"/>
                  </a:lnTo>
                  <a:lnTo>
                    <a:pt x="0" y="3327"/>
                  </a:lnTo>
                  <a:lnTo>
                    <a:pt x="0" y="11468"/>
                  </a:lnTo>
                  <a:lnTo>
                    <a:pt x="3289" y="14770"/>
                  </a:lnTo>
                  <a:lnTo>
                    <a:pt x="11442" y="14770"/>
                  </a:lnTo>
                  <a:lnTo>
                    <a:pt x="14744" y="11468"/>
                  </a:lnTo>
                  <a:lnTo>
                    <a:pt x="14744" y="7365"/>
                  </a:lnTo>
                  <a:lnTo>
                    <a:pt x="14744" y="3327"/>
                  </a:lnTo>
                  <a:lnTo>
                    <a:pt x="114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6867969" y="6967816"/>
              <a:ext cx="27940" cy="246379"/>
            </a:xfrm>
            <a:custGeom>
              <a:avLst/>
              <a:gdLst/>
              <a:ahLst/>
              <a:cxnLst/>
              <a:rect l="l" t="t" r="r" b="b"/>
              <a:pathLst>
                <a:path w="27940" h="246379">
                  <a:moveTo>
                    <a:pt x="21259" y="238544"/>
                  </a:moveTo>
                  <a:lnTo>
                    <a:pt x="21259" y="234505"/>
                  </a:lnTo>
                  <a:lnTo>
                    <a:pt x="17957" y="231178"/>
                  </a:lnTo>
                  <a:lnTo>
                    <a:pt x="13881" y="231178"/>
                  </a:lnTo>
                  <a:lnTo>
                    <a:pt x="9804" y="231178"/>
                  </a:lnTo>
                  <a:lnTo>
                    <a:pt x="6515" y="234505"/>
                  </a:lnTo>
                  <a:lnTo>
                    <a:pt x="6515" y="238544"/>
                  </a:lnTo>
                  <a:lnTo>
                    <a:pt x="6515" y="242646"/>
                  </a:lnTo>
                  <a:lnTo>
                    <a:pt x="9804" y="245948"/>
                  </a:lnTo>
                  <a:lnTo>
                    <a:pt x="13881" y="245948"/>
                  </a:lnTo>
                  <a:lnTo>
                    <a:pt x="17957" y="245948"/>
                  </a:lnTo>
                  <a:lnTo>
                    <a:pt x="21259" y="242646"/>
                  </a:lnTo>
                  <a:lnTo>
                    <a:pt x="21259" y="238544"/>
                  </a:lnTo>
                  <a:close/>
                </a:path>
                <a:path w="27940" h="246379">
                  <a:moveTo>
                    <a:pt x="25222" y="137617"/>
                  </a:moveTo>
                  <a:lnTo>
                    <a:pt x="25222" y="131368"/>
                  </a:lnTo>
                  <a:lnTo>
                    <a:pt x="20142" y="126276"/>
                  </a:lnTo>
                  <a:lnTo>
                    <a:pt x="13881" y="126276"/>
                  </a:lnTo>
                  <a:lnTo>
                    <a:pt x="7607" y="126276"/>
                  </a:lnTo>
                  <a:lnTo>
                    <a:pt x="2514" y="131368"/>
                  </a:lnTo>
                  <a:lnTo>
                    <a:pt x="2514" y="137617"/>
                  </a:lnTo>
                  <a:lnTo>
                    <a:pt x="2514" y="143891"/>
                  </a:lnTo>
                  <a:lnTo>
                    <a:pt x="7607" y="148996"/>
                  </a:lnTo>
                  <a:lnTo>
                    <a:pt x="13881" y="148996"/>
                  </a:lnTo>
                  <a:lnTo>
                    <a:pt x="20142" y="148996"/>
                  </a:lnTo>
                  <a:lnTo>
                    <a:pt x="25222" y="143891"/>
                  </a:lnTo>
                  <a:lnTo>
                    <a:pt x="25222" y="137617"/>
                  </a:lnTo>
                  <a:close/>
                </a:path>
                <a:path w="27940" h="246379">
                  <a:moveTo>
                    <a:pt x="25222" y="95542"/>
                  </a:moveTo>
                  <a:lnTo>
                    <a:pt x="25222" y="89293"/>
                  </a:lnTo>
                  <a:lnTo>
                    <a:pt x="20142" y="84162"/>
                  </a:lnTo>
                  <a:lnTo>
                    <a:pt x="13881" y="84162"/>
                  </a:lnTo>
                  <a:lnTo>
                    <a:pt x="7607" y="84162"/>
                  </a:lnTo>
                  <a:lnTo>
                    <a:pt x="2514" y="89293"/>
                  </a:lnTo>
                  <a:lnTo>
                    <a:pt x="2514" y="95542"/>
                  </a:lnTo>
                  <a:lnTo>
                    <a:pt x="2514" y="101803"/>
                  </a:lnTo>
                  <a:lnTo>
                    <a:pt x="7607" y="106908"/>
                  </a:lnTo>
                  <a:lnTo>
                    <a:pt x="13881" y="106908"/>
                  </a:lnTo>
                  <a:lnTo>
                    <a:pt x="20142" y="106908"/>
                  </a:lnTo>
                  <a:lnTo>
                    <a:pt x="25222" y="101803"/>
                  </a:lnTo>
                  <a:lnTo>
                    <a:pt x="25222" y="95542"/>
                  </a:lnTo>
                  <a:close/>
                </a:path>
                <a:path w="27940" h="246379">
                  <a:moveTo>
                    <a:pt x="25222" y="53467"/>
                  </a:moveTo>
                  <a:lnTo>
                    <a:pt x="25222" y="47180"/>
                  </a:lnTo>
                  <a:lnTo>
                    <a:pt x="20167" y="42125"/>
                  </a:lnTo>
                  <a:lnTo>
                    <a:pt x="13881" y="42125"/>
                  </a:lnTo>
                  <a:lnTo>
                    <a:pt x="7607" y="42125"/>
                  </a:lnTo>
                  <a:lnTo>
                    <a:pt x="2514" y="47180"/>
                  </a:lnTo>
                  <a:lnTo>
                    <a:pt x="2514" y="53467"/>
                  </a:lnTo>
                  <a:lnTo>
                    <a:pt x="2514" y="59715"/>
                  </a:lnTo>
                  <a:lnTo>
                    <a:pt x="7607" y="64820"/>
                  </a:lnTo>
                  <a:lnTo>
                    <a:pt x="13881" y="64820"/>
                  </a:lnTo>
                  <a:lnTo>
                    <a:pt x="20167" y="64820"/>
                  </a:lnTo>
                  <a:lnTo>
                    <a:pt x="25222" y="59715"/>
                  </a:lnTo>
                  <a:lnTo>
                    <a:pt x="25222" y="53467"/>
                  </a:lnTo>
                  <a:close/>
                </a:path>
                <a:path w="27940" h="246379">
                  <a:moveTo>
                    <a:pt x="25222" y="11379"/>
                  </a:moveTo>
                  <a:lnTo>
                    <a:pt x="25222" y="5092"/>
                  </a:lnTo>
                  <a:lnTo>
                    <a:pt x="20167" y="0"/>
                  </a:lnTo>
                  <a:lnTo>
                    <a:pt x="13881" y="0"/>
                  </a:lnTo>
                  <a:lnTo>
                    <a:pt x="7607" y="0"/>
                  </a:lnTo>
                  <a:lnTo>
                    <a:pt x="2514" y="5092"/>
                  </a:lnTo>
                  <a:lnTo>
                    <a:pt x="2514" y="11379"/>
                  </a:lnTo>
                  <a:lnTo>
                    <a:pt x="2514" y="17653"/>
                  </a:lnTo>
                  <a:lnTo>
                    <a:pt x="7607" y="22707"/>
                  </a:lnTo>
                  <a:lnTo>
                    <a:pt x="13881" y="22707"/>
                  </a:lnTo>
                  <a:lnTo>
                    <a:pt x="20167" y="22707"/>
                  </a:lnTo>
                  <a:lnTo>
                    <a:pt x="25222" y="17653"/>
                  </a:lnTo>
                  <a:lnTo>
                    <a:pt x="25222" y="11379"/>
                  </a:lnTo>
                  <a:close/>
                </a:path>
                <a:path w="27940" h="246379">
                  <a:moveTo>
                    <a:pt x="27762" y="182727"/>
                  </a:moveTo>
                  <a:lnTo>
                    <a:pt x="27762" y="175044"/>
                  </a:lnTo>
                  <a:lnTo>
                    <a:pt x="21551" y="168859"/>
                  </a:lnTo>
                  <a:lnTo>
                    <a:pt x="13881" y="168859"/>
                  </a:lnTo>
                  <a:lnTo>
                    <a:pt x="6184" y="168859"/>
                  </a:lnTo>
                  <a:lnTo>
                    <a:pt x="0" y="175044"/>
                  </a:lnTo>
                  <a:lnTo>
                    <a:pt x="0" y="182727"/>
                  </a:lnTo>
                  <a:lnTo>
                    <a:pt x="0" y="190385"/>
                  </a:lnTo>
                  <a:lnTo>
                    <a:pt x="6184" y="196621"/>
                  </a:lnTo>
                  <a:lnTo>
                    <a:pt x="13881" y="196621"/>
                  </a:lnTo>
                  <a:lnTo>
                    <a:pt x="21551" y="196621"/>
                  </a:lnTo>
                  <a:lnTo>
                    <a:pt x="27762" y="190385"/>
                  </a:lnTo>
                  <a:lnTo>
                    <a:pt x="27762" y="18272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6856298" y="6930808"/>
              <a:ext cx="29845" cy="24130"/>
            </a:xfrm>
            <a:custGeom>
              <a:avLst/>
              <a:gdLst/>
              <a:ahLst/>
              <a:cxnLst/>
              <a:rect l="l" t="t" r="r" b="b"/>
              <a:pathLst>
                <a:path w="29845" h="24129">
                  <a:moveTo>
                    <a:pt x="29425" y="0"/>
                  </a:moveTo>
                  <a:lnTo>
                    <a:pt x="0" y="0"/>
                  </a:lnTo>
                  <a:lnTo>
                    <a:pt x="0" y="24066"/>
                  </a:lnTo>
                  <a:lnTo>
                    <a:pt x="29425" y="24066"/>
                  </a:lnTo>
                  <a:lnTo>
                    <a:pt x="29425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6852373" y="6923861"/>
              <a:ext cx="59055" cy="271145"/>
            </a:xfrm>
            <a:custGeom>
              <a:avLst/>
              <a:gdLst/>
              <a:ahLst/>
              <a:cxnLst/>
              <a:rect l="l" t="t" r="r" b="b"/>
              <a:pathLst>
                <a:path w="59054" h="271145">
                  <a:moveTo>
                    <a:pt x="3924" y="31013"/>
                  </a:moveTo>
                  <a:lnTo>
                    <a:pt x="33350" y="31013"/>
                  </a:lnTo>
                  <a:lnTo>
                    <a:pt x="33350" y="6946"/>
                  </a:lnTo>
                  <a:lnTo>
                    <a:pt x="3924" y="6946"/>
                  </a:lnTo>
                  <a:lnTo>
                    <a:pt x="3924" y="31013"/>
                  </a:lnTo>
                  <a:close/>
                </a:path>
                <a:path w="59054" h="271145">
                  <a:moveTo>
                    <a:pt x="21081" y="270662"/>
                  </a:moveTo>
                  <a:lnTo>
                    <a:pt x="21081" y="257365"/>
                  </a:lnTo>
                  <a:lnTo>
                    <a:pt x="21081" y="252907"/>
                  </a:lnTo>
                  <a:lnTo>
                    <a:pt x="17119" y="249326"/>
                  </a:lnTo>
                  <a:lnTo>
                    <a:pt x="12255" y="249326"/>
                  </a:lnTo>
                  <a:lnTo>
                    <a:pt x="0" y="249326"/>
                  </a:lnTo>
                </a:path>
                <a:path w="59054" h="271145">
                  <a:moveTo>
                    <a:pt x="37858" y="0"/>
                  </a:moveTo>
                  <a:lnTo>
                    <a:pt x="37858" y="13322"/>
                  </a:lnTo>
                  <a:lnTo>
                    <a:pt x="37858" y="17767"/>
                  </a:lnTo>
                  <a:lnTo>
                    <a:pt x="41808" y="21386"/>
                  </a:lnTo>
                  <a:lnTo>
                    <a:pt x="46672" y="21386"/>
                  </a:lnTo>
                  <a:lnTo>
                    <a:pt x="58915" y="213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6898690" y="717706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045" y="0"/>
                  </a:moveTo>
                  <a:lnTo>
                    <a:pt x="1765" y="0"/>
                  </a:lnTo>
                  <a:lnTo>
                    <a:pt x="0" y="1727"/>
                  </a:lnTo>
                  <a:lnTo>
                    <a:pt x="0" y="6045"/>
                  </a:lnTo>
                  <a:lnTo>
                    <a:pt x="1765" y="7797"/>
                  </a:lnTo>
                  <a:lnTo>
                    <a:pt x="6045" y="7797"/>
                  </a:lnTo>
                  <a:lnTo>
                    <a:pt x="7810" y="6045"/>
                  </a:lnTo>
                  <a:lnTo>
                    <a:pt x="7810" y="3886"/>
                  </a:lnTo>
                  <a:lnTo>
                    <a:pt x="7810" y="1727"/>
                  </a:lnTo>
                  <a:lnTo>
                    <a:pt x="604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6898690" y="717706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86"/>
                  </a:moveTo>
                  <a:lnTo>
                    <a:pt x="7810" y="1727"/>
                  </a:lnTo>
                  <a:lnTo>
                    <a:pt x="6045" y="0"/>
                  </a:lnTo>
                  <a:lnTo>
                    <a:pt x="3911" y="0"/>
                  </a:lnTo>
                  <a:lnTo>
                    <a:pt x="1765" y="0"/>
                  </a:lnTo>
                  <a:lnTo>
                    <a:pt x="0" y="1727"/>
                  </a:lnTo>
                  <a:lnTo>
                    <a:pt x="0" y="3886"/>
                  </a:lnTo>
                  <a:lnTo>
                    <a:pt x="0" y="6045"/>
                  </a:lnTo>
                  <a:lnTo>
                    <a:pt x="1765" y="7797"/>
                  </a:lnTo>
                  <a:lnTo>
                    <a:pt x="3911" y="7797"/>
                  </a:lnTo>
                  <a:lnTo>
                    <a:pt x="6045" y="7797"/>
                  </a:lnTo>
                  <a:lnTo>
                    <a:pt x="7810" y="6045"/>
                  </a:lnTo>
                  <a:lnTo>
                    <a:pt x="7810" y="38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6898690" y="708776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045" y="0"/>
                  </a:moveTo>
                  <a:lnTo>
                    <a:pt x="1765" y="0"/>
                  </a:lnTo>
                  <a:lnTo>
                    <a:pt x="0" y="1714"/>
                  </a:lnTo>
                  <a:lnTo>
                    <a:pt x="0" y="6045"/>
                  </a:lnTo>
                  <a:lnTo>
                    <a:pt x="1765" y="7797"/>
                  </a:lnTo>
                  <a:lnTo>
                    <a:pt x="6045" y="7797"/>
                  </a:lnTo>
                  <a:lnTo>
                    <a:pt x="7810" y="6045"/>
                  </a:lnTo>
                  <a:lnTo>
                    <a:pt x="7810" y="3898"/>
                  </a:lnTo>
                  <a:lnTo>
                    <a:pt x="7810" y="1714"/>
                  </a:lnTo>
                  <a:lnTo>
                    <a:pt x="604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6898690" y="708776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7810" y="1714"/>
                  </a:lnTo>
                  <a:lnTo>
                    <a:pt x="6045" y="0"/>
                  </a:lnTo>
                  <a:lnTo>
                    <a:pt x="3911" y="0"/>
                  </a:lnTo>
                  <a:lnTo>
                    <a:pt x="1765" y="0"/>
                  </a:lnTo>
                  <a:lnTo>
                    <a:pt x="0" y="1714"/>
                  </a:lnTo>
                  <a:lnTo>
                    <a:pt x="0" y="3898"/>
                  </a:lnTo>
                  <a:lnTo>
                    <a:pt x="0" y="6045"/>
                  </a:lnTo>
                  <a:lnTo>
                    <a:pt x="1765" y="7797"/>
                  </a:lnTo>
                  <a:lnTo>
                    <a:pt x="3911" y="7797"/>
                  </a:lnTo>
                  <a:lnTo>
                    <a:pt x="6045" y="7797"/>
                  </a:lnTo>
                  <a:lnTo>
                    <a:pt x="7810" y="6045"/>
                  </a:lnTo>
                  <a:lnTo>
                    <a:pt x="7810" y="38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6898690" y="71238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045" y="0"/>
                  </a:moveTo>
                  <a:lnTo>
                    <a:pt x="1765" y="0"/>
                  </a:lnTo>
                  <a:lnTo>
                    <a:pt x="0" y="1765"/>
                  </a:lnTo>
                  <a:lnTo>
                    <a:pt x="0" y="6083"/>
                  </a:lnTo>
                  <a:lnTo>
                    <a:pt x="1765" y="7848"/>
                  </a:lnTo>
                  <a:lnTo>
                    <a:pt x="6045" y="7848"/>
                  </a:lnTo>
                  <a:lnTo>
                    <a:pt x="7810" y="6083"/>
                  </a:lnTo>
                  <a:lnTo>
                    <a:pt x="7810" y="3911"/>
                  </a:lnTo>
                  <a:lnTo>
                    <a:pt x="7810" y="1765"/>
                  </a:lnTo>
                  <a:lnTo>
                    <a:pt x="604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6898690" y="71238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911"/>
                  </a:moveTo>
                  <a:lnTo>
                    <a:pt x="7810" y="1765"/>
                  </a:lnTo>
                  <a:lnTo>
                    <a:pt x="6045" y="0"/>
                  </a:lnTo>
                  <a:lnTo>
                    <a:pt x="3911" y="0"/>
                  </a:lnTo>
                  <a:lnTo>
                    <a:pt x="1765" y="0"/>
                  </a:lnTo>
                  <a:lnTo>
                    <a:pt x="0" y="1765"/>
                  </a:lnTo>
                  <a:lnTo>
                    <a:pt x="0" y="3911"/>
                  </a:lnTo>
                  <a:lnTo>
                    <a:pt x="0" y="6083"/>
                  </a:lnTo>
                  <a:lnTo>
                    <a:pt x="1765" y="7848"/>
                  </a:lnTo>
                  <a:lnTo>
                    <a:pt x="3911" y="7848"/>
                  </a:lnTo>
                  <a:lnTo>
                    <a:pt x="6045" y="7848"/>
                  </a:lnTo>
                  <a:lnTo>
                    <a:pt x="7810" y="6083"/>
                  </a:lnTo>
                  <a:lnTo>
                    <a:pt x="7810" y="39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6898690" y="704566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045" y="0"/>
                  </a:moveTo>
                  <a:lnTo>
                    <a:pt x="1765" y="0"/>
                  </a:lnTo>
                  <a:lnTo>
                    <a:pt x="0" y="1752"/>
                  </a:lnTo>
                  <a:lnTo>
                    <a:pt x="0" y="6057"/>
                  </a:lnTo>
                  <a:lnTo>
                    <a:pt x="1765" y="7797"/>
                  </a:lnTo>
                  <a:lnTo>
                    <a:pt x="6045" y="7797"/>
                  </a:lnTo>
                  <a:lnTo>
                    <a:pt x="7810" y="6057"/>
                  </a:lnTo>
                  <a:lnTo>
                    <a:pt x="7810" y="3898"/>
                  </a:lnTo>
                  <a:lnTo>
                    <a:pt x="7810" y="1752"/>
                  </a:lnTo>
                  <a:lnTo>
                    <a:pt x="604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6898690" y="704566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7810" y="1752"/>
                  </a:lnTo>
                  <a:lnTo>
                    <a:pt x="6045" y="0"/>
                  </a:lnTo>
                  <a:lnTo>
                    <a:pt x="3911" y="0"/>
                  </a:lnTo>
                  <a:lnTo>
                    <a:pt x="1765" y="0"/>
                  </a:lnTo>
                  <a:lnTo>
                    <a:pt x="0" y="1752"/>
                  </a:lnTo>
                  <a:lnTo>
                    <a:pt x="0" y="3898"/>
                  </a:lnTo>
                  <a:lnTo>
                    <a:pt x="0" y="6057"/>
                  </a:lnTo>
                  <a:lnTo>
                    <a:pt x="1765" y="7797"/>
                  </a:lnTo>
                  <a:lnTo>
                    <a:pt x="3911" y="7797"/>
                  </a:lnTo>
                  <a:lnTo>
                    <a:pt x="6045" y="7797"/>
                  </a:lnTo>
                  <a:lnTo>
                    <a:pt x="7810" y="6057"/>
                  </a:lnTo>
                  <a:lnTo>
                    <a:pt x="7810" y="38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6898690" y="700356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045" y="0"/>
                  </a:moveTo>
                  <a:lnTo>
                    <a:pt x="1765" y="0"/>
                  </a:lnTo>
                  <a:lnTo>
                    <a:pt x="0" y="1752"/>
                  </a:lnTo>
                  <a:lnTo>
                    <a:pt x="0" y="6045"/>
                  </a:lnTo>
                  <a:lnTo>
                    <a:pt x="1765" y="7810"/>
                  </a:lnTo>
                  <a:lnTo>
                    <a:pt x="6045" y="7810"/>
                  </a:lnTo>
                  <a:lnTo>
                    <a:pt x="7810" y="6045"/>
                  </a:lnTo>
                  <a:lnTo>
                    <a:pt x="7810" y="3898"/>
                  </a:lnTo>
                  <a:lnTo>
                    <a:pt x="7810" y="1752"/>
                  </a:lnTo>
                  <a:lnTo>
                    <a:pt x="604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6898690" y="700356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898"/>
                  </a:moveTo>
                  <a:lnTo>
                    <a:pt x="7810" y="1752"/>
                  </a:lnTo>
                  <a:lnTo>
                    <a:pt x="6045" y="0"/>
                  </a:lnTo>
                  <a:lnTo>
                    <a:pt x="3911" y="0"/>
                  </a:lnTo>
                  <a:lnTo>
                    <a:pt x="1765" y="0"/>
                  </a:lnTo>
                  <a:lnTo>
                    <a:pt x="0" y="1752"/>
                  </a:lnTo>
                  <a:lnTo>
                    <a:pt x="0" y="3898"/>
                  </a:lnTo>
                  <a:lnTo>
                    <a:pt x="0" y="6045"/>
                  </a:lnTo>
                  <a:lnTo>
                    <a:pt x="1765" y="7810"/>
                  </a:lnTo>
                  <a:lnTo>
                    <a:pt x="3911" y="7810"/>
                  </a:lnTo>
                  <a:lnTo>
                    <a:pt x="6045" y="7810"/>
                  </a:lnTo>
                  <a:lnTo>
                    <a:pt x="7810" y="6045"/>
                  </a:lnTo>
                  <a:lnTo>
                    <a:pt x="7810" y="38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6898690" y="69614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045" y="0"/>
                  </a:moveTo>
                  <a:lnTo>
                    <a:pt x="1765" y="0"/>
                  </a:lnTo>
                  <a:lnTo>
                    <a:pt x="0" y="1727"/>
                  </a:lnTo>
                  <a:lnTo>
                    <a:pt x="0" y="6057"/>
                  </a:lnTo>
                  <a:lnTo>
                    <a:pt x="1765" y="7810"/>
                  </a:lnTo>
                  <a:lnTo>
                    <a:pt x="6045" y="7810"/>
                  </a:lnTo>
                  <a:lnTo>
                    <a:pt x="7810" y="6057"/>
                  </a:lnTo>
                  <a:lnTo>
                    <a:pt x="7810" y="3911"/>
                  </a:lnTo>
                  <a:lnTo>
                    <a:pt x="7810" y="1727"/>
                  </a:lnTo>
                  <a:lnTo>
                    <a:pt x="604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6898690" y="69614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810" y="3911"/>
                  </a:moveTo>
                  <a:lnTo>
                    <a:pt x="7810" y="1727"/>
                  </a:lnTo>
                  <a:lnTo>
                    <a:pt x="6045" y="0"/>
                  </a:lnTo>
                  <a:lnTo>
                    <a:pt x="3911" y="0"/>
                  </a:lnTo>
                  <a:lnTo>
                    <a:pt x="1765" y="0"/>
                  </a:lnTo>
                  <a:lnTo>
                    <a:pt x="0" y="1727"/>
                  </a:lnTo>
                  <a:lnTo>
                    <a:pt x="0" y="3911"/>
                  </a:lnTo>
                  <a:lnTo>
                    <a:pt x="0" y="6057"/>
                  </a:lnTo>
                  <a:lnTo>
                    <a:pt x="1765" y="7810"/>
                  </a:lnTo>
                  <a:lnTo>
                    <a:pt x="3911" y="7810"/>
                  </a:lnTo>
                  <a:lnTo>
                    <a:pt x="6045" y="7810"/>
                  </a:lnTo>
                  <a:lnTo>
                    <a:pt x="7810" y="6057"/>
                  </a:lnTo>
                  <a:lnTo>
                    <a:pt x="7810" y="39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58" name="object 858"/>
          <p:cNvGrpSpPr/>
          <p:nvPr/>
        </p:nvGrpSpPr>
        <p:grpSpPr>
          <a:xfrm>
            <a:off x="11125873" y="6895414"/>
            <a:ext cx="119380" cy="446405"/>
            <a:chOff x="6071273" y="6895413"/>
            <a:chExt cx="119380" cy="446405"/>
          </a:xfrm>
        </p:grpSpPr>
        <p:sp>
          <p:nvSpPr>
            <p:cNvPr id="859" name="object 859"/>
            <p:cNvSpPr/>
            <p:nvPr/>
          </p:nvSpPr>
          <p:spPr>
            <a:xfrm>
              <a:off x="6072860" y="6897001"/>
              <a:ext cx="116205" cy="227329"/>
            </a:xfrm>
            <a:custGeom>
              <a:avLst/>
              <a:gdLst/>
              <a:ahLst/>
              <a:cxnLst/>
              <a:rect l="l" t="t" r="r" b="b"/>
              <a:pathLst>
                <a:path w="116204" h="227329">
                  <a:moveTo>
                    <a:pt x="116128" y="0"/>
                  </a:moveTo>
                  <a:lnTo>
                    <a:pt x="0" y="0"/>
                  </a:lnTo>
                  <a:lnTo>
                    <a:pt x="0" y="226948"/>
                  </a:lnTo>
                  <a:lnTo>
                    <a:pt x="116128" y="226948"/>
                  </a:lnTo>
                  <a:lnTo>
                    <a:pt x="11612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6072860" y="6897001"/>
              <a:ext cx="116205" cy="227329"/>
            </a:xfrm>
            <a:custGeom>
              <a:avLst/>
              <a:gdLst/>
              <a:ahLst/>
              <a:cxnLst/>
              <a:rect l="l" t="t" r="r" b="b"/>
              <a:pathLst>
                <a:path w="116204" h="227329">
                  <a:moveTo>
                    <a:pt x="116128" y="226948"/>
                  </a:moveTo>
                  <a:lnTo>
                    <a:pt x="0" y="226948"/>
                  </a:lnTo>
                  <a:lnTo>
                    <a:pt x="0" y="0"/>
                  </a:lnTo>
                  <a:lnTo>
                    <a:pt x="116128" y="0"/>
                  </a:lnTo>
                  <a:lnTo>
                    <a:pt x="116128" y="226948"/>
                  </a:lnTo>
                  <a:close/>
                </a:path>
                <a:path w="116204" h="227329">
                  <a:moveTo>
                    <a:pt x="101" y="170027"/>
                  </a:moveTo>
                  <a:lnTo>
                    <a:pt x="116027" y="170027"/>
                  </a:lnTo>
                </a:path>
                <a:path w="116204" h="227329">
                  <a:moveTo>
                    <a:pt x="101" y="32613"/>
                  </a:moveTo>
                  <a:lnTo>
                    <a:pt x="116027" y="32613"/>
                  </a:lnTo>
                </a:path>
                <a:path w="116204" h="227329">
                  <a:moveTo>
                    <a:pt x="558" y="68783"/>
                  </a:moveTo>
                  <a:lnTo>
                    <a:pt x="115341" y="68783"/>
                  </a:lnTo>
                </a:path>
                <a:path w="116204" h="227329">
                  <a:moveTo>
                    <a:pt x="558" y="57124"/>
                  </a:moveTo>
                  <a:lnTo>
                    <a:pt x="115582" y="5712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6109919" y="6955103"/>
              <a:ext cx="40640" cy="10795"/>
            </a:xfrm>
            <a:custGeom>
              <a:avLst/>
              <a:gdLst/>
              <a:ahLst/>
              <a:cxnLst/>
              <a:rect l="l" t="t" r="r" b="b"/>
              <a:pathLst>
                <a:path w="40639" h="10795">
                  <a:moveTo>
                    <a:pt x="40081" y="0"/>
                  </a:moveTo>
                  <a:lnTo>
                    <a:pt x="0" y="0"/>
                  </a:lnTo>
                  <a:lnTo>
                    <a:pt x="0" y="10680"/>
                  </a:lnTo>
                  <a:lnTo>
                    <a:pt x="40081" y="10680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6109919" y="6955103"/>
              <a:ext cx="40640" cy="10795"/>
            </a:xfrm>
            <a:custGeom>
              <a:avLst/>
              <a:gdLst/>
              <a:ahLst/>
              <a:cxnLst/>
              <a:rect l="l" t="t" r="r" b="b"/>
              <a:pathLst>
                <a:path w="40639" h="10795">
                  <a:moveTo>
                    <a:pt x="0" y="10680"/>
                  </a:moveTo>
                  <a:lnTo>
                    <a:pt x="40081" y="10680"/>
                  </a:lnTo>
                  <a:lnTo>
                    <a:pt x="40081" y="0"/>
                  </a:lnTo>
                  <a:lnTo>
                    <a:pt x="0" y="0"/>
                  </a:lnTo>
                  <a:lnTo>
                    <a:pt x="0" y="1068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6105448" y="7041667"/>
              <a:ext cx="51435" cy="18415"/>
            </a:xfrm>
            <a:custGeom>
              <a:avLst/>
              <a:gdLst/>
              <a:ahLst/>
              <a:cxnLst/>
              <a:rect l="l" t="t" r="r" b="b"/>
              <a:pathLst>
                <a:path w="51435" h="18415">
                  <a:moveTo>
                    <a:pt x="50952" y="0"/>
                  </a:moveTo>
                  <a:lnTo>
                    <a:pt x="0" y="0"/>
                  </a:lnTo>
                  <a:lnTo>
                    <a:pt x="0" y="18186"/>
                  </a:lnTo>
                  <a:lnTo>
                    <a:pt x="50952" y="18186"/>
                  </a:lnTo>
                  <a:lnTo>
                    <a:pt x="5095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6105448" y="6990943"/>
              <a:ext cx="65405" cy="69215"/>
            </a:xfrm>
            <a:custGeom>
              <a:avLst/>
              <a:gdLst/>
              <a:ahLst/>
              <a:cxnLst/>
              <a:rect l="l" t="t" r="r" b="b"/>
              <a:pathLst>
                <a:path w="65404" h="69215">
                  <a:moveTo>
                    <a:pt x="50952" y="68910"/>
                  </a:moveTo>
                  <a:lnTo>
                    <a:pt x="0" y="68910"/>
                  </a:lnTo>
                  <a:lnTo>
                    <a:pt x="0" y="50723"/>
                  </a:lnTo>
                  <a:lnTo>
                    <a:pt x="50952" y="50723"/>
                  </a:lnTo>
                  <a:lnTo>
                    <a:pt x="50952" y="68910"/>
                  </a:lnTo>
                  <a:close/>
                </a:path>
                <a:path w="65404" h="69215">
                  <a:moveTo>
                    <a:pt x="44602" y="0"/>
                  </a:moveTo>
                  <a:lnTo>
                    <a:pt x="52586" y="1611"/>
                  </a:lnTo>
                  <a:lnTo>
                    <a:pt x="59105" y="6008"/>
                  </a:lnTo>
                  <a:lnTo>
                    <a:pt x="63501" y="12531"/>
                  </a:lnTo>
                  <a:lnTo>
                    <a:pt x="65112" y="20523"/>
                  </a:lnTo>
                  <a:lnTo>
                    <a:pt x="63501" y="28501"/>
                  </a:lnTo>
                  <a:lnTo>
                    <a:pt x="59105" y="35021"/>
                  </a:lnTo>
                  <a:lnTo>
                    <a:pt x="52586" y="39420"/>
                  </a:lnTo>
                  <a:lnTo>
                    <a:pt x="44602" y="41033"/>
                  </a:lnTo>
                  <a:lnTo>
                    <a:pt x="36611" y="39420"/>
                  </a:lnTo>
                  <a:lnTo>
                    <a:pt x="30087" y="35021"/>
                  </a:lnTo>
                  <a:lnTo>
                    <a:pt x="25691" y="28501"/>
                  </a:lnTo>
                  <a:lnTo>
                    <a:pt x="24079" y="20523"/>
                  </a:lnTo>
                  <a:lnTo>
                    <a:pt x="25691" y="12531"/>
                  </a:lnTo>
                  <a:lnTo>
                    <a:pt x="30087" y="6008"/>
                  </a:lnTo>
                  <a:lnTo>
                    <a:pt x="36611" y="1611"/>
                  </a:lnTo>
                  <a:lnTo>
                    <a:pt x="44602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6116574" y="7004418"/>
              <a:ext cx="67945" cy="15240"/>
            </a:xfrm>
            <a:custGeom>
              <a:avLst/>
              <a:gdLst/>
              <a:ahLst/>
              <a:cxnLst/>
              <a:rect l="l" t="t" r="r" b="b"/>
              <a:pathLst>
                <a:path w="67945" h="15240">
                  <a:moveTo>
                    <a:pt x="38874" y="0"/>
                  </a:moveTo>
                  <a:lnTo>
                    <a:pt x="0" y="5651"/>
                  </a:lnTo>
                  <a:lnTo>
                    <a:pt x="0" y="8966"/>
                  </a:lnTo>
                  <a:lnTo>
                    <a:pt x="38874" y="14643"/>
                  </a:lnTo>
                  <a:lnTo>
                    <a:pt x="45812" y="14498"/>
                  </a:lnTo>
                  <a:lnTo>
                    <a:pt x="67856" y="11569"/>
                  </a:lnTo>
                  <a:lnTo>
                    <a:pt x="67856" y="3048"/>
                  </a:lnTo>
                  <a:lnTo>
                    <a:pt x="3887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6116574" y="7004418"/>
              <a:ext cx="67945" cy="15240"/>
            </a:xfrm>
            <a:custGeom>
              <a:avLst/>
              <a:gdLst/>
              <a:ahLst/>
              <a:cxnLst/>
              <a:rect l="l" t="t" r="r" b="b"/>
              <a:pathLst>
                <a:path w="67945" h="15240">
                  <a:moveTo>
                    <a:pt x="66497" y="12382"/>
                  </a:moveTo>
                  <a:lnTo>
                    <a:pt x="67271" y="12242"/>
                  </a:lnTo>
                  <a:lnTo>
                    <a:pt x="67856" y="11569"/>
                  </a:lnTo>
                  <a:lnTo>
                    <a:pt x="67856" y="10782"/>
                  </a:lnTo>
                  <a:lnTo>
                    <a:pt x="67856" y="3848"/>
                  </a:lnTo>
                  <a:lnTo>
                    <a:pt x="67856" y="3048"/>
                  </a:lnTo>
                  <a:lnTo>
                    <a:pt x="67271" y="2387"/>
                  </a:lnTo>
                  <a:lnTo>
                    <a:pt x="38874" y="0"/>
                  </a:lnTo>
                  <a:lnTo>
                    <a:pt x="29779" y="242"/>
                  </a:lnTo>
                  <a:lnTo>
                    <a:pt x="20716" y="969"/>
                  </a:lnTo>
                  <a:lnTo>
                    <a:pt x="11707" y="2180"/>
                  </a:lnTo>
                  <a:lnTo>
                    <a:pt x="2768" y="3873"/>
                  </a:lnTo>
                  <a:lnTo>
                    <a:pt x="1168" y="4229"/>
                  </a:lnTo>
                  <a:lnTo>
                    <a:pt x="0" y="5651"/>
                  </a:lnTo>
                  <a:lnTo>
                    <a:pt x="0" y="7315"/>
                  </a:lnTo>
                  <a:lnTo>
                    <a:pt x="0" y="8966"/>
                  </a:lnTo>
                  <a:lnTo>
                    <a:pt x="1168" y="10388"/>
                  </a:lnTo>
                  <a:lnTo>
                    <a:pt x="2781" y="10756"/>
                  </a:lnTo>
                  <a:lnTo>
                    <a:pt x="11707" y="12451"/>
                  </a:lnTo>
                  <a:lnTo>
                    <a:pt x="20716" y="13666"/>
                  </a:lnTo>
                  <a:lnTo>
                    <a:pt x="29779" y="14398"/>
                  </a:lnTo>
                  <a:lnTo>
                    <a:pt x="38874" y="14643"/>
                  </a:lnTo>
                  <a:lnTo>
                    <a:pt x="45812" y="14498"/>
                  </a:lnTo>
                  <a:lnTo>
                    <a:pt x="52733" y="14070"/>
                  </a:lnTo>
                  <a:lnTo>
                    <a:pt x="59630" y="13362"/>
                  </a:lnTo>
                  <a:lnTo>
                    <a:pt x="66497" y="1238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6077420" y="6969861"/>
              <a:ext cx="41910" cy="5715"/>
            </a:xfrm>
            <a:custGeom>
              <a:avLst/>
              <a:gdLst/>
              <a:ahLst/>
              <a:cxnLst/>
              <a:rect l="l" t="t" r="r" b="b"/>
              <a:pathLst>
                <a:path w="41910" h="5715">
                  <a:moveTo>
                    <a:pt x="41783" y="5168"/>
                  </a:moveTo>
                  <a:lnTo>
                    <a:pt x="30302" y="5168"/>
                  </a:lnTo>
                  <a:lnTo>
                    <a:pt x="30302" y="0"/>
                  </a:lnTo>
                  <a:lnTo>
                    <a:pt x="41783" y="0"/>
                  </a:lnTo>
                  <a:lnTo>
                    <a:pt x="41783" y="5168"/>
                  </a:lnTo>
                  <a:close/>
                </a:path>
                <a:path w="41910" h="5715">
                  <a:moveTo>
                    <a:pt x="11506" y="5168"/>
                  </a:moveTo>
                  <a:lnTo>
                    <a:pt x="0" y="5168"/>
                  </a:lnTo>
                  <a:lnTo>
                    <a:pt x="0" y="0"/>
                  </a:lnTo>
                  <a:lnTo>
                    <a:pt x="11506" y="0"/>
                  </a:lnTo>
                  <a:lnTo>
                    <a:pt x="11506" y="516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6089281" y="6972769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072" y="8991"/>
                  </a:moveTo>
                  <a:lnTo>
                    <a:pt x="18072" y="4076"/>
                  </a:lnTo>
                  <a:lnTo>
                    <a:pt x="14008" y="0"/>
                  </a:lnTo>
                  <a:lnTo>
                    <a:pt x="8940" y="0"/>
                  </a:lnTo>
                  <a:lnTo>
                    <a:pt x="4063" y="0"/>
                  </a:lnTo>
                  <a:lnTo>
                    <a:pt x="0" y="4076"/>
                  </a:lnTo>
                  <a:lnTo>
                    <a:pt x="0" y="8991"/>
                  </a:lnTo>
                  <a:lnTo>
                    <a:pt x="0" y="13893"/>
                  </a:lnTo>
                  <a:lnTo>
                    <a:pt x="4063" y="18072"/>
                  </a:lnTo>
                  <a:lnTo>
                    <a:pt x="8940" y="18072"/>
                  </a:lnTo>
                  <a:lnTo>
                    <a:pt x="14008" y="18072"/>
                  </a:lnTo>
                  <a:lnTo>
                    <a:pt x="18072" y="13893"/>
                  </a:lnTo>
                  <a:lnTo>
                    <a:pt x="18072" y="899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6090272" y="6998029"/>
              <a:ext cx="16510" cy="6350"/>
            </a:xfrm>
            <a:custGeom>
              <a:avLst/>
              <a:gdLst/>
              <a:ahLst/>
              <a:cxnLst/>
              <a:rect l="l" t="t" r="r" b="b"/>
              <a:pathLst>
                <a:path w="16510" h="6350">
                  <a:moveTo>
                    <a:pt x="16090" y="6299"/>
                  </a:moveTo>
                  <a:lnTo>
                    <a:pt x="0" y="6299"/>
                  </a:lnTo>
                  <a:lnTo>
                    <a:pt x="0" y="0"/>
                  </a:lnTo>
                  <a:lnTo>
                    <a:pt x="16090" y="0"/>
                  </a:lnTo>
                  <a:lnTo>
                    <a:pt x="16090" y="629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6085255" y="6905713"/>
              <a:ext cx="91440" cy="208915"/>
            </a:xfrm>
            <a:custGeom>
              <a:avLst/>
              <a:gdLst/>
              <a:ahLst/>
              <a:cxnLst/>
              <a:rect l="l" t="t" r="r" b="b"/>
              <a:pathLst>
                <a:path w="91439" h="208915">
                  <a:moveTo>
                    <a:pt x="18072" y="199682"/>
                  </a:moveTo>
                  <a:lnTo>
                    <a:pt x="18072" y="194792"/>
                  </a:lnTo>
                  <a:lnTo>
                    <a:pt x="14008" y="190690"/>
                  </a:lnTo>
                  <a:lnTo>
                    <a:pt x="8928" y="190690"/>
                  </a:lnTo>
                  <a:lnTo>
                    <a:pt x="4063" y="190690"/>
                  </a:lnTo>
                  <a:lnTo>
                    <a:pt x="0" y="194792"/>
                  </a:lnTo>
                  <a:lnTo>
                    <a:pt x="0" y="199682"/>
                  </a:lnTo>
                  <a:lnTo>
                    <a:pt x="0" y="204584"/>
                  </a:lnTo>
                  <a:lnTo>
                    <a:pt x="4063" y="208775"/>
                  </a:lnTo>
                  <a:lnTo>
                    <a:pt x="8928" y="208775"/>
                  </a:lnTo>
                  <a:lnTo>
                    <a:pt x="14008" y="208775"/>
                  </a:lnTo>
                  <a:lnTo>
                    <a:pt x="18072" y="204584"/>
                  </a:lnTo>
                  <a:lnTo>
                    <a:pt x="18072" y="199682"/>
                  </a:lnTo>
                </a:path>
                <a:path w="91439" h="208915">
                  <a:moveTo>
                    <a:pt x="54521" y="199682"/>
                  </a:moveTo>
                  <a:lnTo>
                    <a:pt x="54521" y="194792"/>
                  </a:lnTo>
                  <a:lnTo>
                    <a:pt x="50457" y="190690"/>
                  </a:lnTo>
                  <a:lnTo>
                    <a:pt x="45377" y="190690"/>
                  </a:lnTo>
                  <a:lnTo>
                    <a:pt x="40525" y="190690"/>
                  </a:lnTo>
                  <a:lnTo>
                    <a:pt x="36449" y="194792"/>
                  </a:lnTo>
                  <a:lnTo>
                    <a:pt x="36449" y="199682"/>
                  </a:lnTo>
                  <a:lnTo>
                    <a:pt x="36449" y="204584"/>
                  </a:lnTo>
                  <a:lnTo>
                    <a:pt x="40525" y="208775"/>
                  </a:lnTo>
                  <a:lnTo>
                    <a:pt x="45377" y="208775"/>
                  </a:lnTo>
                  <a:lnTo>
                    <a:pt x="50457" y="208775"/>
                  </a:lnTo>
                  <a:lnTo>
                    <a:pt x="54521" y="204584"/>
                  </a:lnTo>
                  <a:lnTo>
                    <a:pt x="54521" y="199682"/>
                  </a:lnTo>
                </a:path>
                <a:path w="91439" h="208915">
                  <a:moveTo>
                    <a:pt x="91338" y="199682"/>
                  </a:moveTo>
                  <a:lnTo>
                    <a:pt x="91338" y="194792"/>
                  </a:lnTo>
                  <a:lnTo>
                    <a:pt x="87274" y="190690"/>
                  </a:lnTo>
                  <a:lnTo>
                    <a:pt x="82207" y="190690"/>
                  </a:lnTo>
                  <a:lnTo>
                    <a:pt x="77330" y="190690"/>
                  </a:lnTo>
                  <a:lnTo>
                    <a:pt x="73278" y="194792"/>
                  </a:lnTo>
                  <a:lnTo>
                    <a:pt x="73278" y="199682"/>
                  </a:lnTo>
                  <a:lnTo>
                    <a:pt x="73278" y="204584"/>
                  </a:lnTo>
                  <a:lnTo>
                    <a:pt x="77330" y="208775"/>
                  </a:lnTo>
                  <a:lnTo>
                    <a:pt x="82207" y="208775"/>
                  </a:lnTo>
                  <a:lnTo>
                    <a:pt x="87274" y="208775"/>
                  </a:lnTo>
                  <a:lnTo>
                    <a:pt x="91338" y="204584"/>
                  </a:lnTo>
                  <a:lnTo>
                    <a:pt x="91338" y="199682"/>
                  </a:lnTo>
                </a:path>
                <a:path w="91439" h="208915">
                  <a:moveTo>
                    <a:pt x="18072" y="8991"/>
                  </a:moveTo>
                  <a:lnTo>
                    <a:pt x="18072" y="4089"/>
                  </a:lnTo>
                  <a:lnTo>
                    <a:pt x="14008" y="0"/>
                  </a:lnTo>
                  <a:lnTo>
                    <a:pt x="8928" y="0"/>
                  </a:lnTo>
                  <a:lnTo>
                    <a:pt x="4063" y="0"/>
                  </a:lnTo>
                  <a:lnTo>
                    <a:pt x="0" y="4089"/>
                  </a:lnTo>
                  <a:lnTo>
                    <a:pt x="0" y="8991"/>
                  </a:lnTo>
                  <a:lnTo>
                    <a:pt x="0" y="13881"/>
                  </a:lnTo>
                  <a:lnTo>
                    <a:pt x="4063" y="18072"/>
                  </a:lnTo>
                  <a:lnTo>
                    <a:pt x="8928" y="18072"/>
                  </a:lnTo>
                  <a:lnTo>
                    <a:pt x="14008" y="18072"/>
                  </a:lnTo>
                  <a:lnTo>
                    <a:pt x="18072" y="13881"/>
                  </a:lnTo>
                  <a:lnTo>
                    <a:pt x="18072" y="8991"/>
                  </a:lnTo>
                </a:path>
                <a:path w="91439" h="208915">
                  <a:moveTo>
                    <a:pt x="54521" y="8991"/>
                  </a:moveTo>
                  <a:lnTo>
                    <a:pt x="54521" y="4089"/>
                  </a:lnTo>
                  <a:lnTo>
                    <a:pt x="50457" y="0"/>
                  </a:lnTo>
                  <a:lnTo>
                    <a:pt x="45377" y="0"/>
                  </a:lnTo>
                  <a:lnTo>
                    <a:pt x="40525" y="0"/>
                  </a:lnTo>
                  <a:lnTo>
                    <a:pt x="36449" y="4089"/>
                  </a:lnTo>
                  <a:lnTo>
                    <a:pt x="36449" y="8991"/>
                  </a:lnTo>
                  <a:lnTo>
                    <a:pt x="36449" y="13881"/>
                  </a:lnTo>
                  <a:lnTo>
                    <a:pt x="40525" y="18072"/>
                  </a:lnTo>
                  <a:lnTo>
                    <a:pt x="45377" y="18072"/>
                  </a:lnTo>
                  <a:lnTo>
                    <a:pt x="50457" y="18072"/>
                  </a:lnTo>
                  <a:lnTo>
                    <a:pt x="54521" y="13881"/>
                  </a:lnTo>
                  <a:lnTo>
                    <a:pt x="54521" y="8991"/>
                  </a:lnTo>
                </a:path>
                <a:path w="91439" h="208915">
                  <a:moveTo>
                    <a:pt x="91338" y="8991"/>
                  </a:moveTo>
                  <a:lnTo>
                    <a:pt x="91338" y="4089"/>
                  </a:lnTo>
                  <a:lnTo>
                    <a:pt x="87274" y="0"/>
                  </a:lnTo>
                  <a:lnTo>
                    <a:pt x="82207" y="0"/>
                  </a:lnTo>
                  <a:lnTo>
                    <a:pt x="77330" y="0"/>
                  </a:lnTo>
                  <a:lnTo>
                    <a:pt x="73278" y="4089"/>
                  </a:lnTo>
                  <a:lnTo>
                    <a:pt x="73278" y="8991"/>
                  </a:lnTo>
                  <a:lnTo>
                    <a:pt x="73278" y="13881"/>
                  </a:lnTo>
                  <a:lnTo>
                    <a:pt x="77330" y="18072"/>
                  </a:lnTo>
                  <a:lnTo>
                    <a:pt x="82207" y="18072"/>
                  </a:lnTo>
                  <a:lnTo>
                    <a:pt x="87274" y="18072"/>
                  </a:lnTo>
                  <a:lnTo>
                    <a:pt x="91338" y="13881"/>
                  </a:lnTo>
                  <a:lnTo>
                    <a:pt x="91338" y="899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6074486" y="7126896"/>
              <a:ext cx="113664" cy="213360"/>
            </a:xfrm>
            <a:custGeom>
              <a:avLst/>
              <a:gdLst/>
              <a:ahLst/>
              <a:cxnLst/>
              <a:rect l="l" t="t" r="r" b="b"/>
              <a:pathLst>
                <a:path w="113664" h="213359">
                  <a:moveTo>
                    <a:pt x="113169" y="0"/>
                  </a:moveTo>
                  <a:lnTo>
                    <a:pt x="0" y="0"/>
                  </a:lnTo>
                  <a:lnTo>
                    <a:pt x="0" y="212801"/>
                  </a:lnTo>
                  <a:lnTo>
                    <a:pt x="113169" y="212801"/>
                  </a:lnTo>
                  <a:lnTo>
                    <a:pt x="11316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6074486" y="7126896"/>
              <a:ext cx="113664" cy="213360"/>
            </a:xfrm>
            <a:custGeom>
              <a:avLst/>
              <a:gdLst/>
              <a:ahLst/>
              <a:cxnLst/>
              <a:rect l="l" t="t" r="r" b="b"/>
              <a:pathLst>
                <a:path w="113664" h="213359">
                  <a:moveTo>
                    <a:pt x="113169" y="212801"/>
                  </a:moveTo>
                  <a:lnTo>
                    <a:pt x="0" y="212801"/>
                  </a:lnTo>
                  <a:lnTo>
                    <a:pt x="0" y="0"/>
                  </a:lnTo>
                  <a:lnTo>
                    <a:pt x="113169" y="0"/>
                  </a:lnTo>
                  <a:lnTo>
                    <a:pt x="113169" y="2128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6109462" y="7165187"/>
              <a:ext cx="40005" cy="10795"/>
            </a:xfrm>
            <a:custGeom>
              <a:avLst/>
              <a:gdLst/>
              <a:ahLst/>
              <a:cxnLst/>
              <a:rect l="l" t="t" r="r" b="b"/>
              <a:pathLst>
                <a:path w="40004" h="10795">
                  <a:moveTo>
                    <a:pt x="39852" y="0"/>
                  </a:moveTo>
                  <a:lnTo>
                    <a:pt x="0" y="0"/>
                  </a:lnTo>
                  <a:lnTo>
                    <a:pt x="0" y="10617"/>
                  </a:lnTo>
                  <a:lnTo>
                    <a:pt x="39852" y="10617"/>
                  </a:lnTo>
                  <a:lnTo>
                    <a:pt x="39852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6109462" y="7165187"/>
              <a:ext cx="40005" cy="10795"/>
            </a:xfrm>
            <a:custGeom>
              <a:avLst/>
              <a:gdLst/>
              <a:ahLst/>
              <a:cxnLst/>
              <a:rect l="l" t="t" r="r" b="b"/>
              <a:pathLst>
                <a:path w="40004" h="10795">
                  <a:moveTo>
                    <a:pt x="0" y="10617"/>
                  </a:moveTo>
                  <a:lnTo>
                    <a:pt x="39852" y="10617"/>
                  </a:lnTo>
                  <a:lnTo>
                    <a:pt x="39852" y="0"/>
                  </a:lnTo>
                  <a:lnTo>
                    <a:pt x="0" y="0"/>
                  </a:lnTo>
                  <a:lnTo>
                    <a:pt x="0" y="106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6121857" y="730703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82" y="0"/>
                  </a:moveTo>
                  <a:lnTo>
                    <a:pt x="4038" y="0"/>
                  </a:lnTo>
                  <a:lnTo>
                    <a:pt x="0" y="4178"/>
                  </a:lnTo>
                  <a:lnTo>
                    <a:pt x="0" y="13970"/>
                  </a:lnTo>
                  <a:lnTo>
                    <a:pt x="4038" y="18034"/>
                  </a:lnTo>
                  <a:lnTo>
                    <a:pt x="13982" y="18034"/>
                  </a:lnTo>
                  <a:lnTo>
                    <a:pt x="18021" y="13970"/>
                  </a:lnTo>
                  <a:lnTo>
                    <a:pt x="18021" y="9067"/>
                  </a:lnTo>
                  <a:lnTo>
                    <a:pt x="18021" y="4178"/>
                  </a:lnTo>
                  <a:lnTo>
                    <a:pt x="139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6121857" y="730703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021" y="9067"/>
                  </a:moveTo>
                  <a:lnTo>
                    <a:pt x="18021" y="13970"/>
                  </a:lnTo>
                  <a:lnTo>
                    <a:pt x="13982" y="18034"/>
                  </a:lnTo>
                  <a:lnTo>
                    <a:pt x="8902" y="18034"/>
                  </a:lnTo>
                  <a:lnTo>
                    <a:pt x="4038" y="18034"/>
                  </a:lnTo>
                  <a:lnTo>
                    <a:pt x="0" y="13970"/>
                  </a:lnTo>
                  <a:lnTo>
                    <a:pt x="0" y="9067"/>
                  </a:lnTo>
                  <a:lnTo>
                    <a:pt x="0" y="4178"/>
                  </a:lnTo>
                  <a:lnTo>
                    <a:pt x="4038" y="0"/>
                  </a:lnTo>
                  <a:lnTo>
                    <a:pt x="8902" y="0"/>
                  </a:lnTo>
                  <a:lnTo>
                    <a:pt x="13982" y="0"/>
                  </a:lnTo>
                  <a:lnTo>
                    <a:pt x="18021" y="4178"/>
                  </a:lnTo>
                  <a:lnTo>
                    <a:pt x="18021" y="906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6085611" y="730703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82" y="0"/>
                  </a:moveTo>
                  <a:lnTo>
                    <a:pt x="4063" y="0"/>
                  </a:lnTo>
                  <a:lnTo>
                    <a:pt x="0" y="4178"/>
                  </a:lnTo>
                  <a:lnTo>
                    <a:pt x="0" y="13970"/>
                  </a:lnTo>
                  <a:lnTo>
                    <a:pt x="4063" y="18034"/>
                  </a:lnTo>
                  <a:lnTo>
                    <a:pt x="13982" y="18034"/>
                  </a:lnTo>
                  <a:lnTo>
                    <a:pt x="18033" y="13970"/>
                  </a:lnTo>
                  <a:lnTo>
                    <a:pt x="18033" y="9067"/>
                  </a:lnTo>
                  <a:lnTo>
                    <a:pt x="18033" y="4178"/>
                  </a:lnTo>
                  <a:lnTo>
                    <a:pt x="139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6085611" y="730703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033" y="9067"/>
                  </a:moveTo>
                  <a:lnTo>
                    <a:pt x="18033" y="13970"/>
                  </a:lnTo>
                  <a:lnTo>
                    <a:pt x="13982" y="18034"/>
                  </a:lnTo>
                  <a:lnTo>
                    <a:pt x="8928" y="18034"/>
                  </a:lnTo>
                  <a:lnTo>
                    <a:pt x="4063" y="18034"/>
                  </a:lnTo>
                  <a:lnTo>
                    <a:pt x="0" y="13970"/>
                  </a:lnTo>
                  <a:lnTo>
                    <a:pt x="0" y="9067"/>
                  </a:lnTo>
                  <a:lnTo>
                    <a:pt x="0" y="4178"/>
                  </a:lnTo>
                  <a:lnTo>
                    <a:pt x="4063" y="0"/>
                  </a:lnTo>
                  <a:lnTo>
                    <a:pt x="8928" y="0"/>
                  </a:lnTo>
                  <a:lnTo>
                    <a:pt x="13982" y="0"/>
                  </a:lnTo>
                  <a:lnTo>
                    <a:pt x="18033" y="4178"/>
                  </a:lnTo>
                  <a:lnTo>
                    <a:pt x="18033" y="906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6158077" y="7307033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82" y="0"/>
                  </a:moveTo>
                  <a:lnTo>
                    <a:pt x="4064" y="0"/>
                  </a:lnTo>
                  <a:lnTo>
                    <a:pt x="0" y="4178"/>
                  </a:lnTo>
                  <a:lnTo>
                    <a:pt x="0" y="13970"/>
                  </a:lnTo>
                  <a:lnTo>
                    <a:pt x="4064" y="18034"/>
                  </a:lnTo>
                  <a:lnTo>
                    <a:pt x="13982" y="18034"/>
                  </a:lnTo>
                  <a:lnTo>
                    <a:pt x="18021" y="13970"/>
                  </a:lnTo>
                  <a:lnTo>
                    <a:pt x="18021" y="9067"/>
                  </a:lnTo>
                  <a:lnTo>
                    <a:pt x="18021" y="4178"/>
                  </a:lnTo>
                  <a:lnTo>
                    <a:pt x="139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6074638" y="7303439"/>
              <a:ext cx="113030" cy="22225"/>
            </a:xfrm>
            <a:custGeom>
              <a:avLst/>
              <a:gdLst/>
              <a:ahLst/>
              <a:cxnLst/>
              <a:rect l="l" t="t" r="r" b="b"/>
              <a:pathLst>
                <a:path w="113029" h="22225">
                  <a:moveTo>
                    <a:pt x="101460" y="12661"/>
                  </a:moveTo>
                  <a:lnTo>
                    <a:pt x="101460" y="17564"/>
                  </a:lnTo>
                  <a:lnTo>
                    <a:pt x="97421" y="21628"/>
                  </a:lnTo>
                  <a:lnTo>
                    <a:pt x="92354" y="21628"/>
                  </a:lnTo>
                  <a:lnTo>
                    <a:pt x="87503" y="21628"/>
                  </a:lnTo>
                  <a:lnTo>
                    <a:pt x="83438" y="17564"/>
                  </a:lnTo>
                  <a:lnTo>
                    <a:pt x="83438" y="12661"/>
                  </a:lnTo>
                  <a:lnTo>
                    <a:pt x="83438" y="7772"/>
                  </a:lnTo>
                  <a:lnTo>
                    <a:pt x="87503" y="3594"/>
                  </a:lnTo>
                  <a:lnTo>
                    <a:pt x="92354" y="3594"/>
                  </a:lnTo>
                  <a:lnTo>
                    <a:pt x="97421" y="3594"/>
                  </a:lnTo>
                  <a:lnTo>
                    <a:pt x="101460" y="7772"/>
                  </a:lnTo>
                  <a:lnTo>
                    <a:pt x="101460" y="12661"/>
                  </a:lnTo>
                </a:path>
                <a:path w="113029" h="22225">
                  <a:moveTo>
                    <a:pt x="0" y="0"/>
                  </a:moveTo>
                  <a:lnTo>
                    <a:pt x="11245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6121857" y="714303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82" y="0"/>
                  </a:moveTo>
                  <a:lnTo>
                    <a:pt x="4038" y="0"/>
                  </a:lnTo>
                  <a:lnTo>
                    <a:pt x="0" y="4089"/>
                  </a:lnTo>
                  <a:lnTo>
                    <a:pt x="0" y="13855"/>
                  </a:lnTo>
                  <a:lnTo>
                    <a:pt x="4038" y="18046"/>
                  </a:lnTo>
                  <a:lnTo>
                    <a:pt x="13982" y="18046"/>
                  </a:lnTo>
                  <a:lnTo>
                    <a:pt x="18021" y="13855"/>
                  </a:lnTo>
                  <a:lnTo>
                    <a:pt x="18021" y="8978"/>
                  </a:lnTo>
                  <a:lnTo>
                    <a:pt x="18021" y="4089"/>
                  </a:lnTo>
                  <a:lnTo>
                    <a:pt x="139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6121857" y="714303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021" y="8978"/>
                  </a:moveTo>
                  <a:lnTo>
                    <a:pt x="18021" y="4089"/>
                  </a:lnTo>
                  <a:lnTo>
                    <a:pt x="13982" y="0"/>
                  </a:lnTo>
                  <a:lnTo>
                    <a:pt x="8902" y="0"/>
                  </a:lnTo>
                  <a:lnTo>
                    <a:pt x="4038" y="0"/>
                  </a:lnTo>
                  <a:lnTo>
                    <a:pt x="0" y="4089"/>
                  </a:lnTo>
                  <a:lnTo>
                    <a:pt x="0" y="8978"/>
                  </a:lnTo>
                  <a:lnTo>
                    <a:pt x="0" y="13855"/>
                  </a:lnTo>
                  <a:lnTo>
                    <a:pt x="4038" y="18046"/>
                  </a:lnTo>
                  <a:lnTo>
                    <a:pt x="8902" y="18046"/>
                  </a:lnTo>
                  <a:lnTo>
                    <a:pt x="13982" y="18046"/>
                  </a:lnTo>
                  <a:lnTo>
                    <a:pt x="18021" y="13855"/>
                  </a:lnTo>
                  <a:lnTo>
                    <a:pt x="18021" y="89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6085611" y="714303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82" y="0"/>
                  </a:moveTo>
                  <a:lnTo>
                    <a:pt x="4063" y="0"/>
                  </a:lnTo>
                  <a:lnTo>
                    <a:pt x="0" y="4089"/>
                  </a:lnTo>
                  <a:lnTo>
                    <a:pt x="0" y="13855"/>
                  </a:lnTo>
                  <a:lnTo>
                    <a:pt x="4063" y="18046"/>
                  </a:lnTo>
                  <a:lnTo>
                    <a:pt x="13982" y="18046"/>
                  </a:lnTo>
                  <a:lnTo>
                    <a:pt x="18033" y="13855"/>
                  </a:lnTo>
                  <a:lnTo>
                    <a:pt x="18033" y="8978"/>
                  </a:lnTo>
                  <a:lnTo>
                    <a:pt x="18033" y="4089"/>
                  </a:lnTo>
                  <a:lnTo>
                    <a:pt x="139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6085611" y="714303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033" y="8978"/>
                  </a:moveTo>
                  <a:lnTo>
                    <a:pt x="18033" y="4089"/>
                  </a:lnTo>
                  <a:lnTo>
                    <a:pt x="13982" y="0"/>
                  </a:lnTo>
                  <a:lnTo>
                    <a:pt x="8928" y="0"/>
                  </a:lnTo>
                  <a:lnTo>
                    <a:pt x="4063" y="0"/>
                  </a:lnTo>
                  <a:lnTo>
                    <a:pt x="0" y="4089"/>
                  </a:lnTo>
                  <a:lnTo>
                    <a:pt x="0" y="8978"/>
                  </a:lnTo>
                  <a:lnTo>
                    <a:pt x="0" y="13855"/>
                  </a:lnTo>
                  <a:lnTo>
                    <a:pt x="4063" y="18046"/>
                  </a:lnTo>
                  <a:lnTo>
                    <a:pt x="8928" y="18046"/>
                  </a:lnTo>
                  <a:lnTo>
                    <a:pt x="13982" y="18046"/>
                  </a:lnTo>
                  <a:lnTo>
                    <a:pt x="18033" y="13855"/>
                  </a:lnTo>
                  <a:lnTo>
                    <a:pt x="18033" y="89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6158077" y="714303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3982" y="0"/>
                  </a:moveTo>
                  <a:lnTo>
                    <a:pt x="4064" y="0"/>
                  </a:lnTo>
                  <a:lnTo>
                    <a:pt x="0" y="4089"/>
                  </a:lnTo>
                  <a:lnTo>
                    <a:pt x="0" y="13855"/>
                  </a:lnTo>
                  <a:lnTo>
                    <a:pt x="4064" y="18046"/>
                  </a:lnTo>
                  <a:lnTo>
                    <a:pt x="13982" y="18046"/>
                  </a:lnTo>
                  <a:lnTo>
                    <a:pt x="18021" y="13855"/>
                  </a:lnTo>
                  <a:lnTo>
                    <a:pt x="18021" y="8978"/>
                  </a:lnTo>
                  <a:lnTo>
                    <a:pt x="18021" y="4089"/>
                  </a:lnTo>
                  <a:lnTo>
                    <a:pt x="139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6074486" y="7143038"/>
              <a:ext cx="113664" cy="160655"/>
            </a:xfrm>
            <a:custGeom>
              <a:avLst/>
              <a:gdLst/>
              <a:ahLst/>
              <a:cxnLst/>
              <a:rect l="l" t="t" r="r" b="b"/>
              <a:pathLst>
                <a:path w="113664" h="160654">
                  <a:moveTo>
                    <a:pt x="101612" y="8978"/>
                  </a:moveTo>
                  <a:lnTo>
                    <a:pt x="101612" y="4089"/>
                  </a:lnTo>
                  <a:lnTo>
                    <a:pt x="97574" y="0"/>
                  </a:lnTo>
                  <a:lnTo>
                    <a:pt x="92506" y="0"/>
                  </a:lnTo>
                  <a:lnTo>
                    <a:pt x="87655" y="0"/>
                  </a:lnTo>
                  <a:lnTo>
                    <a:pt x="83591" y="4089"/>
                  </a:lnTo>
                  <a:lnTo>
                    <a:pt x="83591" y="8978"/>
                  </a:lnTo>
                  <a:lnTo>
                    <a:pt x="83591" y="13855"/>
                  </a:lnTo>
                  <a:lnTo>
                    <a:pt x="87655" y="18046"/>
                  </a:lnTo>
                  <a:lnTo>
                    <a:pt x="92506" y="18046"/>
                  </a:lnTo>
                  <a:lnTo>
                    <a:pt x="97574" y="18046"/>
                  </a:lnTo>
                  <a:lnTo>
                    <a:pt x="101612" y="13855"/>
                  </a:lnTo>
                  <a:lnTo>
                    <a:pt x="101612" y="8978"/>
                  </a:lnTo>
                </a:path>
                <a:path w="113664" h="160654">
                  <a:moveTo>
                    <a:pt x="152" y="21717"/>
                  </a:moveTo>
                  <a:lnTo>
                    <a:pt x="112610" y="21717"/>
                  </a:lnTo>
                </a:path>
                <a:path w="113664" h="160654">
                  <a:moveTo>
                    <a:pt x="203" y="33858"/>
                  </a:moveTo>
                  <a:lnTo>
                    <a:pt x="113309" y="33858"/>
                  </a:lnTo>
                </a:path>
                <a:path w="113664" h="160654">
                  <a:moveTo>
                    <a:pt x="0" y="148259"/>
                  </a:moveTo>
                  <a:lnTo>
                    <a:pt x="113169" y="148259"/>
                  </a:lnTo>
                </a:path>
                <a:path w="113664" h="160654">
                  <a:moveTo>
                    <a:pt x="84493" y="21717"/>
                  </a:moveTo>
                  <a:lnTo>
                    <a:pt x="84556" y="61302"/>
                  </a:lnTo>
                  <a:lnTo>
                    <a:pt x="96151" y="61302"/>
                  </a:lnTo>
                  <a:lnTo>
                    <a:pt x="96151" y="71259"/>
                  </a:lnTo>
                  <a:lnTo>
                    <a:pt x="103974" y="71259"/>
                  </a:lnTo>
                  <a:lnTo>
                    <a:pt x="103974" y="61302"/>
                  </a:lnTo>
                  <a:lnTo>
                    <a:pt x="113309" y="61302"/>
                  </a:lnTo>
                </a:path>
                <a:path w="113664" h="160654">
                  <a:moveTo>
                    <a:pt x="84493" y="160286"/>
                  </a:moveTo>
                  <a:lnTo>
                    <a:pt x="84556" y="120700"/>
                  </a:lnTo>
                  <a:lnTo>
                    <a:pt x="96151" y="120700"/>
                  </a:lnTo>
                  <a:lnTo>
                    <a:pt x="96151" y="110731"/>
                  </a:lnTo>
                  <a:lnTo>
                    <a:pt x="103974" y="110731"/>
                  </a:lnTo>
                  <a:lnTo>
                    <a:pt x="103974" y="120700"/>
                  </a:lnTo>
                  <a:lnTo>
                    <a:pt x="113309" y="12070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6075388" y="7187895"/>
              <a:ext cx="113664" cy="0"/>
            </a:xfrm>
            <a:custGeom>
              <a:avLst/>
              <a:gdLst/>
              <a:ahLst/>
              <a:cxnLst/>
              <a:rect l="l" t="t" r="r" b="b"/>
              <a:pathLst>
                <a:path w="113664">
                  <a:moveTo>
                    <a:pt x="0" y="0"/>
                  </a:moveTo>
                  <a:lnTo>
                    <a:pt x="11330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8"/>
            <p:cNvSpPr/>
            <p:nvPr/>
          </p:nvSpPr>
          <p:spPr>
            <a:xfrm>
              <a:off x="6080061" y="718046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3068" y="0"/>
                  </a:moveTo>
                  <a:lnTo>
                    <a:pt x="3797" y="0"/>
                  </a:lnTo>
                  <a:lnTo>
                    <a:pt x="0" y="3810"/>
                  </a:lnTo>
                  <a:lnTo>
                    <a:pt x="0" y="12966"/>
                  </a:lnTo>
                  <a:lnTo>
                    <a:pt x="3797" y="16878"/>
                  </a:lnTo>
                  <a:lnTo>
                    <a:pt x="13068" y="16878"/>
                  </a:lnTo>
                  <a:lnTo>
                    <a:pt x="16852" y="12966"/>
                  </a:lnTo>
                  <a:lnTo>
                    <a:pt x="16852" y="8407"/>
                  </a:lnTo>
                  <a:lnTo>
                    <a:pt x="16852" y="3810"/>
                  </a:lnTo>
                  <a:lnTo>
                    <a:pt x="1306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6080061" y="718046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6852" y="8407"/>
                  </a:moveTo>
                  <a:lnTo>
                    <a:pt x="16852" y="3810"/>
                  </a:lnTo>
                  <a:lnTo>
                    <a:pt x="13068" y="0"/>
                  </a:lnTo>
                  <a:lnTo>
                    <a:pt x="8331" y="0"/>
                  </a:lnTo>
                  <a:lnTo>
                    <a:pt x="3797" y="0"/>
                  </a:lnTo>
                  <a:lnTo>
                    <a:pt x="0" y="3810"/>
                  </a:lnTo>
                  <a:lnTo>
                    <a:pt x="0" y="8407"/>
                  </a:lnTo>
                  <a:lnTo>
                    <a:pt x="0" y="12966"/>
                  </a:lnTo>
                  <a:lnTo>
                    <a:pt x="3797" y="16878"/>
                  </a:lnTo>
                  <a:lnTo>
                    <a:pt x="8331" y="16878"/>
                  </a:lnTo>
                  <a:lnTo>
                    <a:pt x="13068" y="16878"/>
                  </a:lnTo>
                  <a:lnTo>
                    <a:pt x="16852" y="12966"/>
                  </a:lnTo>
                  <a:lnTo>
                    <a:pt x="16852" y="840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6122771" y="718046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3080" y="0"/>
                  </a:moveTo>
                  <a:lnTo>
                    <a:pt x="3797" y="0"/>
                  </a:lnTo>
                  <a:lnTo>
                    <a:pt x="0" y="3810"/>
                  </a:lnTo>
                  <a:lnTo>
                    <a:pt x="0" y="12966"/>
                  </a:lnTo>
                  <a:lnTo>
                    <a:pt x="3797" y="16878"/>
                  </a:lnTo>
                  <a:lnTo>
                    <a:pt x="13080" y="16878"/>
                  </a:lnTo>
                  <a:lnTo>
                    <a:pt x="16852" y="12966"/>
                  </a:lnTo>
                  <a:lnTo>
                    <a:pt x="16852" y="8407"/>
                  </a:lnTo>
                  <a:lnTo>
                    <a:pt x="16852" y="3810"/>
                  </a:lnTo>
                  <a:lnTo>
                    <a:pt x="1308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6122771" y="718046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6852" y="8407"/>
                  </a:moveTo>
                  <a:lnTo>
                    <a:pt x="16852" y="3810"/>
                  </a:lnTo>
                  <a:lnTo>
                    <a:pt x="13080" y="0"/>
                  </a:lnTo>
                  <a:lnTo>
                    <a:pt x="8331" y="0"/>
                  </a:lnTo>
                  <a:lnTo>
                    <a:pt x="3797" y="0"/>
                  </a:lnTo>
                  <a:lnTo>
                    <a:pt x="0" y="3810"/>
                  </a:lnTo>
                  <a:lnTo>
                    <a:pt x="0" y="8407"/>
                  </a:lnTo>
                  <a:lnTo>
                    <a:pt x="0" y="12966"/>
                  </a:lnTo>
                  <a:lnTo>
                    <a:pt x="3797" y="16878"/>
                  </a:lnTo>
                  <a:lnTo>
                    <a:pt x="8331" y="16878"/>
                  </a:lnTo>
                  <a:lnTo>
                    <a:pt x="13080" y="16878"/>
                  </a:lnTo>
                  <a:lnTo>
                    <a:pt x="16852" y="12966"/>
                  </a:lnTo>
                  <a:lnTo>
                    <a:pt x="16852" y="840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6165075" y="718046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3080" y="0"/>
                  </a:moveTo>
                  <a:lnTo>
                    <a:pt x="3797" y="0"/>
                  </a:lnTo>
                  <a:lnTo>
                    <a:pt x="0" y="3810"/>
                  </a:lnTo>
                  <a:lnTo>
                    <a:pt x="0" y="12966"/>
                  </a:lnTo>
                  <a:lnTo>
                    <a:pt x="3797" y="16878"/>
                  </a:lnTo>
                  <a:lnTo>
                    <a:pt x="13080" y="16878"/>
                  </a:lnTo>
                  <a:lnTo>
                    <a:pt x="16865" y="12966"/>
                  </a:lnTo>
                  <a:lnTo>
                    <a:pt x="16865" y="8407"/>
                  </a:lnTo>
                  <a:lnTo>
                    <a:pt x="16865" y="3810"/>
                  </a:lnTo>
                  <a:lnTo>
                    <a:pt x="1308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6165075" y="718046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6865" y="8407"/>
                  </a:moveTo>
                  <a:lnTo>
                    <a:pt x="16865" y="3810"/>
                  </a:lnTo>
                  <a:lnTo>
                    <a:pt x="13080" y="0"/>
                  </a:lnTo>
                  <a:lnTo>
                    <a:pt x="8343" y="0"/>
                  </a:lnTo>
                  <a:lnTo>
                    <a:pt x="3797" y="0"/>
                  </a:lnTo>
                  <a:lnTo>
                    <a:pt x="0" y="3810"/>
                  </a:lnTo>
                  <a:lnTo>
                    <a:pt x="0" y="8407"/>
                  </a:lnTo>
                  <a:lnTo>
                    <a:pt x="0" y="12966"/>
                  </a:lnTo>
                  <a:lnTo>
                    <a:pt x="3797" y="16878"/>
                  </a:lnTo>
                  <a:lnTo>
                    <a:pt x="8343" y="16878"/>
                  </a:lnTo>
                  <a:lnTo>
                    <a:pt x="13080" y="16878"/>
                  </a:lnTo>
                  <a:lnTo>
                    <a:pt x="16865" y="12966"/>
                  </a:lnTo>
                  <a:lnTo>
                    <a:pt x="16865" y="840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6080061" y="727204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3068" y="0"/>
                  </a:moveTo>
                  <a:lnTo>
                    <a:pt x="3797" y="0"/>
                  </a:lnTo>
                  <a:lnTo>
                    <a:pt x="0" y="3810"/>
                  </a:lnTo>
                  <a:lnTo>
                    <a:pt x="0" y="12966"/>
                  </a:lnTo>
                  <a:lnTo>
                    <a:pt x="3797" y="16852"/>
                  </a:lnTo>
                  <a:lnTo>
                    <a:pt x="13068" y="16852"/>
                  </a:lnTo>
                  <a:lnTo>
                    <a:pt x="16852" y="12966"/>
                  </a:lnTo>
                  <a:lnTo>
                    <a:pt x="16852" y="8382"/>
                  </a:lnTo>
                  <a:lnTo>
                    <a:pt x="16852" y="3810"/>
                  </a:lnTo>
                  <a:lnTo>
                    <a:pt x="1306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6080061" y="727204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6852" y="8382"/>
                  </a:moveTo>
                  <a:lnTo>
                    <a:pt x="16852" y="3810"/>
                  </a:lnTo>
                  <a:lnTo>
                    <a:pt x="13068" y="0"/>
                  </a:lnTo>
                  <a:lnTo>
                    <a:pt x="8331" y="0"/>
                  </a:lnTo>
                  <a:lnTo>
                    <a:pt x="3797" y="0"/>
                  </a:lnTo>
                  <a:lnTo>
                    <a:pt x="0" y="3810"/>
                  </a:lnTo>
                  <a:lnTo>
                    <a:pt x="0" y="8382"/>
                  </a:lnTo>
                  <a:lnTo>
                    <a:pt x="0" y="12966"/>
                  </a:lnTo>
                  <a:lnTo>
                    <a:pt x="3797" y="16852"/>
                  </a:lnTo>
                  <a:lnTo>
                    <a:pt x="8331" y="16852"/>
                  </a:lnTo>
                  <a:lnTo>
                    <a:pt x="13068" y="16852"/>
                  </a:lnTo>
                  <a:lnTo>
                    <a:pt x="16852" y="12966"/>
                  </a:lnTo>
                  <a:lnTo>
                    <a:pt x="16852" y="838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6122771" y="727204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3080" y="0"/>
                  </a:moveTo>
                  <a:lnTo>
                    <a:pt x="3797" y="0"/>
                  </a:lnTo>
                  <a:lnTo>
                    <a:pt x="0" y="3810"/>
                  </a:lnTo>
                  <a:lnTo>
                    <a:pt x="0" y="12966"/>
                  </a:lnTo>
                  <a:lnTo>
                    <a:pt x="3797" y="16852"/>
                  </a:lnTo>
                  <a:lnTo>
                    <a:pt x="13080" y="16852"/>
                  </a:lnTo>
                  <a:lnTo>
                    <a:pt x="16852" y="12966"/>
                  </a:lnTo>
                  <a:lnTo>
                    <a:pt x="16852" y="8382"/>
                  </a:lnTo>
                  <a:lnTo>
                    <a:pt x="16852" y="3810"/>
                  </a:lnTo>
                  <a:lnTo>
                    <a:pt x="1308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6122771" y="727204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6852" y="8382"/>
                  </a:moveTo>
                  <a:lnTo>
                    <a:pt x="16852" y="3810"/>
                  </a:lnTo>
                  <a:lnTo>
                    <a:pt x="13080" y="0"/>
                  </a:lnTo>
                  <a:lnTo>
                    <a:pt x="8331" y="0"/>
                  </a:lnTo>
                  <a:lnTo>
                    <a:pt x="3797" y="0"/>
                  </a:lnTo>
                  <a:lnTo>
                    <a:pt x="0" y="3810"/>
                  </a:lnTo>
                  <a:lnTo>
                    <a:pt x="0" y="8382"/>
                  </a:lnTo>
                  <a:lnTo>
                    <a:pt x="0" y="12966"/>
                  </a:lnTo>
                  <a:lnTo>
                    <a:pt x="3797" y="16852"/>
                  </a:lnTo>
                  <a:lnTo>
                    <a:pt x="8331" y="16852"/>
                  </a:lnTo>
                  <a:lnTo>
                    <a:pt x="13080" y="16852"/>
                  </a:lnTo>
                  <a:lnTo>
                    <a:pt x="16852" y="12966"/>
                  </a:lnTo>
                  <a:lnTo>
                    <a:pt x="16852" y="838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6165075" y="727204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3080" y="0"/>
                  </a:moveTo>
                  <a:lnTo>
                    <a:pt x="3797" y="0"/>
                  </a:lnTo>
                  <a:lnTo>
                    <a:pt x="0" y="3810"/>
                  </a:lnTo>
                  <a:lnTo>
                    <a:pt x="0" y="12966"/>
                  </a:lnTo>
                  <a:lnTo>
                    <a:pt x="3797" y="16852"/>
                  </a:lnTo>
                  <a:lnTo>
                    <a:pt x="13080" y="16852"/>
                  </a:lnTo>
                  <a:lnTo>
                    <a:pt x="16865" y="12966"/>
                  </a:lnTo>
                  <a:lnTo>
                    <a:pt x="16865" y="8382"/>
                  </a:lnTo>
                  <a:lnTo>
                    <a:pt x="16865" y="3810"/>
                  </a:lnTo>
                  <a:lnTo>
                    <a:pt x="1308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9"/>
            <p:cNvSpPr/>
            <p:nvPr/>
          </p:nvSpPr>
          <p:spPr>
            <a:xfrm>
              <a:off x="6165075" y="727204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6865" y="8382"/>
                  </a:moveTo>
                  <a:lnTo>
                    <a:pt x="16865" y="3810"/>
                  </a:lnTo>
                  <a:lnTo>
                    <a:pt x="13080" y="0"/>
                  </a:lnTo>
                  <a:lnTo>
                    <a:pt x="8343" y="0"/>
                  </a:lnTo>
                  <a:lnTo>
                    <a:pt x="3797" y="0"/>
                  </a:lnTo>
                  <a:lnTo>
                    <a:pt x="0" y="3810"/>
                  </a:lnTo>
                  <a:lnTo>
                    <a:pt x="0" y="8382"/>
                  </a:lnTo>
                  <a:lnTo>
                    <a:pt x="0" y="12966"/>
                  </a:lnTo>
                  <a:lnTo>
                    <a:pt x="3797" y="16852"/>
                  </a:lnTo>
                  <a:lnTo>
                    <a:pt x="8343" y="16852"/>
                  </a:lnTo>
                  <a:lnTo>
                    <a:pt x="13080" y="16852"/>
                  </a:lnTo>
                  <a:lnTo>
                    <a:pt x="16865" y="12966"/>
                  </a:lnTo>
                  <a:lnTo>
                    <a:pt x="16865" y="838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6072873" y="7188771"/>
              <a:ext cx="116205" cy="96520"/>
            </a:xfrm>
            <a:custGeom>
              <a:avLst/>
              <a:gdLst/>
              <a:ahLst/>
              <a:cxnLst/>
              <a:rect l="l" t="t" r="r" b="b"/>
              <a:pathLst>
                <a:path w="116204" h="96520">
                  <a:moveTo>
                    <a:pt x="115747" y="0"/>
                  </a:moveTo>
                  <a:lnTo>
                    <a:pt x="0" y="0"/>
                  </a:lnTo>
                  <a:lnTo>
                    <a:pt x="0" y="95973"/>
                  </a:lnTo>
                  <a:lnTo>
                    <a:pt x="115747" y="95973"/>
                  </a:lnTo>
                  <a:lnTo>
                    <a:pt x="11574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6072873" y="7188771"/>
              <a:ext cx="116205" cy="96520"/>
            </a:xfrm>
            <a:custGeom>
              <a:avLst/>
              <a:gdLst/>
              <a:ahLst/>
              <a:cxnLst/>
              <a:rect l="l" t="t" r="r" b="b"/>
              <a:pathLst>
                <a:path w="116204" h="96520">
                  <a:moveTo>
                    <a:pt x="115747" y="0"/>
                  </a:moveTo>
                  <a:lnTo>
                    <a:pt x="0" y="0"/>
                  </a:lnTo>
                  <a:lnTo>
                    <a:pt x="0" y="95973"/>
                  </a:lnTo>
                  <a:lnTo>
                    <a:pt x="115747" y="95973"/>
                  </a:lnTo>
                  <a:lnTo>
                    <a:pt x="115747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6077369" y="7192479"/>
              <a:ext cx="50165" cy="18415"/>
            </a:xfrm>
            <a:custGeom>
              <a:avLst/>
              <a:gdLst/>
              <a:ahLst/>
              <a:cxnLst/>
              <a:rect l="l" t="t" r="r" b="b"/>
              <a:pathLst>
                <a:path w="50164" h="18415">
                  <a:moveTo>
                    <a:pt x="49834" y="0"/>
                  </a:moveTo>
                  <a:lnTo>
                    <a:pt x="0" y="0"/>
                  </a:lnTo>
                  <a:lnTo>
                    <a:pt x="0" y="17881"/>
                  </a:lnTo>
                  <a:lnTo>
                    <a:pt x="49834" y="17881"/>
                  </a:lnTo>
                  <a:lnTo>
                    <a:pt x="49834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6077369" y="7192479"/>
              <a:ext cx="50165" cy="18415"/>
            </a:xfrm>
            <a:custGeom>
              <a:avLst/>
              <a:gdLst/>
              <a:ahLst/>
              <a:cxnLst/>
              <a:rect l="l" t="t" r="r" b="b"/>
              <a:pathLst>
                <a:path w="50164" h="18415">
                  <a:moveTo>
                    <a:pt x="49834" y="17881"/>
                  </a:moveTo>
                  <a:lnTo>
                    <a:pt x="0" y="17881"/>
                  </a:lnTo>
                  <a:lnTo>
                    <a:pt x="0" y="0"/>
                  </a:lnTo>
                  <a:lnTo>
                    <a:pt x="49834" y="0"/>
                  </a:lnTo>
                </a:path>
                <a:path w="50164" h="18415">
                  <a:moveTo>
                    <a:pt x="49834" y="17437"/>
                  </a:moveTo>
                  <a:lnTo>
                    <a:pt x="49834" y="15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4"/>
            <p:cNvSpPr/>
            <p:nvPr/>
          </p:nvSpPr>
          <p:spPr>
            <a:xfrm>
              <a:off x="6167196" y="7194816"/>
              <a:ext cx="13970" cy="5080"/>
            </a:xfrm>
            <a:custGeom>
              <a:avLst/>
              <a:gdLst/>
              <a:ahLst/>
              <a:cxnLst/>
              <a:rect l="l" t="t" r="r" b="b"/>
              <a:pathLst>
                <a:path w="13970" h="5079">
                  <a:moveTo>
                    <a:pt x="1355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13550" y="5080"/>
                  </a:lnTo>
                  <a:lnTo>
                    <a:pt x="1355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6167196" y="7194816"/>
              <a:ext cx="13970" cy="5080"/>
            </a:xfrm>
            <a:custGeom>
              <a:avLst/>
              <a:gdLst/>
              <a:ahLst/>
              <a:cxnLst/>
              <a:rect l="l" t="t" r="r" b="b"/>
              <a:pathLst>
                <a:path w="13970" h="5079">
                  <a:moveTo>
                    <a:pt x="0" y="5080"/>
                  </a:moveTo>
                  <a:lnTo>
                    <a:pt x="13550" y="5080"/>
                  </a:lnTo>
                  <a:lnTo>
                    <a:pt x="13550" y="0"/>
                  </a:lnTo>
                  <a:lnTo>
                    <a:pt x="0" y="0"/>
                  </a:lnTo>
                  <a:lnTo>
                    <a:pt x="0" y="508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6120815" y="7214628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5" h="5715">
                  <a:moveTo>
                    <a:pt x="10274" y="0"/>
                  </a:moveTo>
                  <a:lnTo>
                    <a:pt x="0" y="0"/>
                  </a:lnTo>
                  <a:lnTo>
                    <a:pt x="0" y="5092"/>
                  </a:lnTo>
                  <a:lnTo>
                    <a:pt x="10274" y="5092"/>
                  </a:lnTo>
                  <a:lnTo>
                    <a:pt x="1027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6120815" y="7214628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5" h="5715">
                  <a:moveTo>
                    <a:pt x="0" y="5092"/>
                  </a:moveTo>
                  <a:lnTo>
                    <a:pt x="10274" y="5092"/>
                  </a:lnTo>
                  <a:lnTo>
                    <a:pt x="10274" y="0"/>
                  </a:lnTo>
                  <a:lnTo>
                    <a:pt x="0" y="0"/>
                  </a:lnTo>
                  <a:lnTo>
                    <a:pt x="0" y="509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6077089" y="7236332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10" h="6984">
                  <a:moveTo>
                    <a:pt x="3759" y="0"/>
                  </a:moveTo>
                  <a:lnTo>
                    <a:pt x="0" y="0"/>
                  </a:lnTo>
                  <a:lnTo>
                    <a:pt x="0" y="6769"/>
                  </a:lnTo>
                  <a:lnTo>
                    <a:pt x="3759" y="6769"/>
                  </a:lnTo>
                  <a:lnTo>
                    <a:pt x="375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6077089" y="7236332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10" h="6984">
                  <a:moveTo>
                    <a:pt x="3759" y="6769"/>
                  </a:moveTo>
                  <a:lnTo>
                    <a:pt x="3759" y="0"/>
                  </a:lnTo>
                  <a:lnTo>
                    <a:pt x="0" y="0"/>
                  </a:lnTo>
                  <a:lnTo>
                    <a:pt x="0" y="6769"/>
                  </a:lnTo>
                  <a:lnTo>
                    <a:pt x="3759" y="67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6180302" y="7236332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10" h="6984">
                  <a:moveTo>
                    <a:pt x="3771" y="0"/>
                  </a:moveTo>
                  <a:lnTo>
                    <a:pt x="0" y="0"/>
                  </a:lnTo>
                  <a:lnTo>
                    <a:pt x="0" y="6769"/>
                  </a:lnTo>
                  <a:lnTo>
                    <a:pt x="3771" y="6769"/>
                  </a:lnTo>
                  <a:lnTo>
                    <a:pt x="377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6072848" y="7235964"/>
              <a:ext cx="115570" cy="12065"/>
            </a:xfrm>
            <a:custGeom>
              <a:avLst/>
              <a:gdLst/>
              <a:ahLst/>
              <a:cxnLst/>
              <a:rect l="l" t="t" r="r" b="b"/>
              <a:pathLst>
                <a:path w="115570" h="12065">
                  <a:moveTo>
                    <a:pt x="111226" y="7137"/>
                  </a:moveTo>
                  <a:lnTo>
                    <a:pt x="111226" y="368"/>
                  </a:lnTo>
                  <a:lnTo>
                    <a:pt x="107454" y="368"/>
                  </a:lnTo>
                  <a:lnTo>
                    <a:pt x="107454" y="7137"/>
                  </a:lnTo>
                  <a:lnTo>
                    <a:pt x="111226" y="7137"/>
                  </a:lnTo>
                  <a:close/>
                </a:path>
                <a:path w="115570" h="12065">
                  <a:moveTo>
                    <a:pt x="0" y="11645"/>
                  </a:moveTo>
                  <a:lnTo>
                    <a:pt x="114782" y="11645"/>
                  </a:lnTo>
                </a:path>
                <a:path w="115570" h="12065">
                  <a:moveTo>
                    <a:pt x="0" y="0"/>
                  </a:moveTo>
                  <a:lnTo>
                    <a:pt x="11499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6109347" y="7236929"/>
              <a:ext cx="40640" cy="10795"/>
            </a:xfrm>
            <a:custGeom>
              <a:avLst/>
              <a:gdLst/>
              <a:ahLst/>
              <a:cxnLst/>
              <a:rect l="l" t="t" r="r" b="b"/>
              <a:pathLst>
                <a:path w="40639" h="10795">
                  <a:moveTo>
                    <a:pt x="40068" y="0"/>
                  </a:moveTo>
                  <a:lnTo>
                    <a:pt x="0" y="0"/>
                  </a:lnTo>
                  <a:lnTo>
                    <a:pt x="0" y="10680"/>
                  </a:lnTo>
                  <a:lnTo>
                    <a:pt x="40068" y="10680"/>
                  </a:lnTo>
                  <a:lnTo>
                    <a:pt x="40068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6079083" y="7206424"/>
              <a:ext cx="104139" cy="67945"/>
            </a:xfrm>
            <a:custGeom>
              <a:avLst/>
              <a:gdLst/>
              <a:ahLst/>
              <a:cxnLst/>
              <a:rect l="l" t="t" r="r" b="b"/>
              <a:pathLst>
                <a:path w="104139" h="67945">
                  <a:moveTo>
                    <a:pt x="30264" y="41186"/>
                  </a:moveTo>
                  <a:lnTo>
                    <a:pt x="70332" y="41186"/>
                  </a:lnTo>
                  <a:lnTo>
                    <a:pt x="70332" y="30505"/>
                  </a:lnTo>
                  <a:lnTo>
                    <a:pt x="30264" y="30505"/>
                  </a:lnTo>
                  <a:lnTo>
                    <a:pt x="30264" y="41186"/>
                  </a:lnTo>
                  <a:close/>
                </a:path>
                <a:path w="104139" h="67945">
                  <a:moveTo>
                    <a:pt x="126" y="41744"/>
                  </a:moveTo>
                  <a:lnTo>
                    <a:pt x="104000" y="41744"/>
                  </a:lnTo>
                  <a:lnTo>
                    <a:pt x="104000" y="50088"/>
                  </a:lnTo>
                  <a:lnTo>
                    <a:pt x="126" y="50088"/>
                  </a:lnTo>
                  <a:lnTo>
                    <a:pt x="126" y="41744"/>
                  </a:lnTo>
                  <a:close/>
                </a:path>
                <a:path w="104139" h="67945">
                  <a:moveTo>
                    <a:pt x="50546" y="41744"/>
                  </a:moveTo>
                  <a:lnTo>
                    <a:pt x="50546" y="50088"/>
                  </a:lnTo>
                </a:path>
                <a:path w="104139" h="67945">
                  <a:moveTo>
                    <a:pt x="32956" y="41744"/>
                  </a:moveTo>
                  <a:lnTo>
                    <a:pt x="32956" y="50088"/>
                  </a:lnTo>
                </a:path>
                <a:path w="104139" h="67945">
                  <a:moveTo>
                    <a:pt x="0" y="60744"/>
                  </a:moveTo>
                  <a:lnTo>
                    <a:pt x="0" y="64528"/>
                  </a:lnTo>
                  <a:lnTo>
                    <a:pt x="3149" y="67678"/>
                  </a:lnTo>
                  <a:lnTo>
                    <a:pt x="7010" y="67678"/>
                  </a:lnTo>
                  <a:lnTo>
                    <a:pt x="10782" y="67678"/>
                  </a:lnTo>
                  <a:lnTo>
                    <a:pt x="13919" y="64528"/>
                  </a:lnTo>
                  <a:lnTo>
                    <a:pt x="13919" y="60744"/>
                  </a:lnTo>
                  <a:lnTo>
                    <a:pt x="13919" y="56959"/>
                  </a:lnTo>
                  <a:lnTo>
                    <a:pt x="10782" y="53721"/>
                  </a:lnTo>
                  <a:lnTo>
                    <a:pt x="7010" y="53721"/>
                  </a:lnTo>
                  <a:lnTo>
                    <a:pt x="3149" y="53721"/>
                  </a:lnTo>
                  <a:lnTo>
                    <a:pt x="0" y="56959"/>
                  </a:lnTo>
                  <a:lnTo>
                    <a:pt x="0" y="60744"/>
                  </a:lnTo>
                </a:path>
                <a:path w="104139" h="67945">
                  <a:moveTo>
                    <a:pt x="72123" y="60744"/>
                  </a:moveTo>
                  <a:lnTo>
                    <a:pt x="72123" y="64528"/>
                  </a:lnTo>
                  <a:lnTo>
                    <a:pt x="75285" y="67678"/>
                  </a:lnTo>
                  <a:lnTo>
                    <a:pt x="79044" y="67678"/>
                  </a:lnTo>
                  <a:lnTo>
                    <a:pt x="82981" y="67678"/>
                  </a:lnTo>
                  <a:lnTo>
                    <a:pt x="86055" y="64528"/>
                  </a:lnTo>
                  <a:lnTo>
                    <a:pt x="86055" y="60744"/>
                  </a:lnTo>
                  <a:lnTo>
                    <a:pt x="86055" y="56959"/>
                  </a:lnTo>
                  <a:lnTo>
                    <a:pt x="82981" y="53721"/>
                  </a:lnTo>
                  <a:lnTo>
                    <a:pt x="79044" y="53721"/>
                  </a:lnTo>
                  <a:lnTo>
                    <a:pt x="75285" y="53721"/>
                  </a:lnTo>
                  <a:lnTo>
                    <a:pt x="72123" y="56959"/>
                  </a:lnTo>
                  <a:lnTo>
                    <a:pt x="72123" y="60744"/>
                  </a:lnTo>
                </a:path>
                <a:path w="104139" h="67945">
                  <a:moveTo>
                    <a:pt x="90208" y="60744"/>
                  </a:moveTo>
                  <a:lnTo>
                    <a:pt x="90208" y="64503"/>
                  </a:lnTo>
                  <a:lnTo>
                    <a:pt x="93332" y="67652"/>
                  </a:lnTo>
                  <a:lnTo>
                    <a:pt x="97256" y="67652"/>
                  </a:lnTo>
                  <a:lnTo>
                    <a:pt x="101003" y="67652"/>
                  </a:lnTo>
                  <a:lnTo>
                    <a:pt x="104139" y="64503"/>
                  </a:lnTo>
                  <a:lnTo>
                    <a:pt x="104139" y="60744"/>
                  </a:lnTo>
                  <a:lnTo>
                    <a:pt x="104139" y="56972"/>
                  </a:lnTo>
                  <a:lnTo>
                    <a:pt x="101003" y="53759"/>
                  </a:lnTo>
                  <a:lnTo>
                    <a:pt x="97256" y="53759"/>
                  </a:lnTo>
                  <a:lnTo>
                    <a:pt x="93332" y="53759"/>
                  </a:lnTo>
                  <a:lnTo>
                    <a:pt x="90208" y="56972"/>
                  </a:lnTo>
                  <a:lnTo>
                    <a:pt x="90208" y="60744"/>
                  </a:lnTo>
                </a:path>
                <a:path w="104139" h="67945">
                  <a:moveTo>
                    <a:pt x="17983" y="60744"/>
                  </a:moveTo>
                  <a:lnTo>
                    <a:pt x="17983" y="64554"/>
                  </a:lnTo>
                  <a:lnTo>
                    <a:pt x="21158" y="67729"/>
                  </a:lnTo>
                  <a:lnTo>
                    <a:pt x="24955" y="67729"/>
                  </a:lnTo>
                  <a:lnTo>
                    <a:pt x="28905" y="67729"/>
                  </a:lnTo>
                  <a:lnTo>
                    <a:pt x="31902" y="64554"/>
                  </a:lnTo>
                  <a:lnTo>
                    <a:pt x="31902" y="60744"/>
                  </a:lnTo>
                  <a:lnTo>
                    <a:pt x="31902" y="56934"/>
                  </a:lnTo>
                  <a:lnTo>
                    <a:pt x="28905" y="53682"/>
                  </a:lnTo>
                  <a:lnTo>
                    <a:pt x="24955" y="53682"/>
                  </a:lnTo>
                  <a:lnTo>
                    <a:pt x="21158" y="53682"/>
                  </a:lnTo>
                  <a:lnTo>
                    <a:pt x="17983" y="56934"/>
                  </a:lnTo>
                  <a:lnTo>
                    <a:pt x="17983" y="60744"/>
                  </a:lnTo>
                </a:path>
                <a:path w="104139" h="67945">
                  <a:moveTo>
                    <a:pt x="36144" y="60744"/>
                  </a:moveTo>
                  <a:lnTo>
                    <a:pt x="36144" y="64528"/>
                  </a:lnTo>
                  <a:lnTo>
                    <a:pt x="39154" y="67678"/>
                  </a:lnTo>
                  <a:lnTo>
                    <a:pt x="43078" y="67678"/>
                  </a:lnTo>
                  <a:lnTo>
                    <a:pt x="46926" y="67678"/>
                  </a:lnTo>
                  <a:lnTo>
                    <a:pt x="50076" y="64528"/>
                  </a:lnTo>
                  <a:lnTo>
                    <a:pt x="50076" y="60744"/>
                  </a:lnTo>
                  <a:lnTo>
                    <a:pt x="50076" y="56959"/>
                  </a:lnTo>
                  <a:lnTo>
                    <a:pt x="46926" y="53721"/>
                  </a:lnTo>
                  <a:lnTo>
                    <a:pt x="43078" y="53721"/>
                  </a:lnTo>
                  <a:lnTo>
                    <a:pt x="39154" y="53721"/>
                  </a:lnTo>
                  <a:lnTo>
                    <a:pt x="36144" y="56959"/>
                  </a:lnTo>
                  <a:lnTo>
                    <a:pt x="36144" y="60744"/>
                  </a:lnTo>
                </a:path>
                <a:path w="104139" h="67945">
                  <a:moveTo>
                    <a:pt x="54140" y="60744"/>
                  </a:moveTo>
                  <a:lnTo>
                    <a:pt x="54140" y="64554"/>
                  </a:lnTo>
                  <a:lnTo>
                    <a:pt x="57302" y="67729"/>
                  </a:lnTo>
                  <a:lnTo>
                    <a:pt x="61087" y="67729"/>
                  </a:lnTo>
                  <a:lnTo>
                    <a:pt x="64909" y="67729"/>
                  </a:lnTo>
                  <a:lnTo>
                    <a:pt x="68059" y="64554"/>
                  </a:lnTo>
                  <a:lnTo>
                    <a:pt x="68059" y="60744"/>
                  </a:lnTo>
                  <a:lnTo>
                    <a:pt x="68059" y="56934"/>
                  </a:lnTo>
                  <a:lnTo>
                    <a:pt x="64909" y="53682"/>
                  </a:lnTo>
                  <a:lnTo>
                    <a:pt x="61087" y="53682"/>
                  </a:lnTo>
                  <a:lnTo>
                    <a:pt x="57302" y="53682"/>
                  </a:lnTo>
                  <a:lnTo>
                    <a:pt x="54140" y="56934"/>
                  </a:lnTo>
                  <a:lnTo>
                    <a:pt x="54140" y="60744"/>
                  </a:lnTo>
                </a:path>
                <a:path w="104139" h="67945">
                  <a:moveTo>
                    <a:pt x="85851" y="6985"/>
                  </a:moveTo>
                  <a:lnTo>
                    <a:pt x="85851" y="10731"/>
                  </a:lnTo>
                  <a:lnTo>
                    <a:pt x="88976" y="13868"/>
                  </a:lnTo>
                  <a:lnTo>
                    <a:pt x="92875" y="13868"/>
                  </a:lnTo>
                  <a:lnTo>
                    <a:pt x="96621" y="13868"/>
                  </a:lnTo>
                  <a:lnTo>
                    <a:pt x="99745" y="10731"/>
                  </a:lnTo>
                  <a:lnTo>
                    <a:pt x="99745" y="6985"/>
                  </a:lnTo>
                  <a:lnTo>
                    <a:pt x="99745" y="3213"/>
                  </a:lnTo>
                  <a:lnTo>
                    <a:pt x="96621" y="0"/>
                  </a:lnTo>
                  <a:lnTo>
                    <a:pt x="92875" y="0"/>
                  </a:lnTo>
                  <a:lnTo>
                    <a:pt x="88976" y="0"/>
                  </a:lnTo>
                  <a:lnTo>
                    <a:pt x="85851" y="3213"/>
                  </a:lnTo>
                  <a:lnTo>
                    <a:pt x="85851" y="6985"/>
                  </a:lnTo>
                </a:path>
                <a:path w="104139" h="67945">
                  <a:moveTo>
                    <a:pt x="63690" y="4826"/>
                  </a:moveTo>
                  <a:lnTo>
                    <a:pt x="63690" y="7416"/>
                  </a:lnTo>
                  <a:lnTo>
                    <a:pt x="65849" y="9588"/>
                  </a:lnTo>
                  <a:lnTo>
                    <a:pt x="68554" y="9588"/>
                  </a:lnTo>
                  <a:lnTo>
                    <a:pt x="71145" y="9588"/>
                  </a:lnTo>
                  <a:lnTo>
                    <a:pt x="73291" y="7416"/>
                  </a:lnTo>
                  <a:lnTo>
                    <a:pt x="73291" y="4826"/>
                  </a:lnTo>
                  <a:lnTo>
                    <a:pt x="73291" y="2222"/>
                  </a:lnTo>
                  <a:lnTo>
                    <a:pt x="71145" y="0"/>
                  </a:lnTo>
                  <a:lnTo>
                    <a:pt x="68554" y="0"/>
                  </a:lnTo>
                  <a:lnTo>
                    <a:pt x="65849" y="0"/>
                  </a:lnTo>
                  <a:lnTo>
                    <a:pt x="63690" y="2222"/>
                  </a:lnTo>
                  <a:lnTo>
                    <a:pt x="63690" y="48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6078182" y="72137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537" y="0"/>
                  </a:moveTo>
                  <a:lnTo>
                    <a:pt x="0" y="0"/>
                  </a:lnTo>
                  <a:lnTo>
                    <a:pt x="0" y="5524"/>
                  </a:lnTo>
                  <a:lnTo>
                    <a:pt x="5537" y="5524"/>
                  </a:lnTo>
                  <a:lnTo>
                    <a:pt x="553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6078182" y="72137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537" y="5524"/>
                  </a:moveTo>
                  <a:lnTo>
                    <a:pt x="0" y="5524"/>
                  </a:lnTo>
                  <a:lnTo>
                    <a:pt x="0" y="0"/>
                  </a:lnTo>
                  <a:lnTo>
                    <a:pt x="5537" y="0"/>
                  </a:lnTo>
                  <a:lnTo>
                    <a:pt x="5537" y="552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6087948" y="72137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549" y="0"/>
                  </a:moveTo>
                  <a:lnTo>
                    <a:pt x="0" y="0"/>
                  </a:lnTo>
                  <a:lnTo>
                    <a:pt x="0" y="5524"/>
                  </a:lnTo>
                  <a:lnTo>
                    <a:pt x="5549" y="5524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6087948" y="72137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549" y="5524"/>
                  </a:moveTo>
                  <a:lnTo>
                    <a:pt x="0" y="5524"/>
                  </a:lnTo>
                  <a:lnTo>
                    <a:pt x="0" y="0"/>
                  </a:lnTo>
                  <a:lnTo>
                    <a:pt x="5549" y="0"/>
                  </a:lnTo>
                  <a:lnTo>
                    <a:pt x="5549" y="552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18" name="object 918"/>
          <p:cNvSpPr txBox="1"/>
          <p:nvPr/>
        </p:nvSpPr>
        <p:spPr>
          <a:xfrm>
            <a:off x="5761899" y="500784"/>
            <a:ext cx="160909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-5" dirty="0">
                <a:solidFill>
                  <a:srgbClr val="171514"/>
                </a:solidFill>
                <a:latin typeface="Arial"/>
                <a:cs typeface="Arial"/>
              </a:rPr>
              <a:t>Red</a:t>
            </a:r>
            <a:r>
              <a:rPr sz="1150" b="1" spc="-6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50" b="1" spc="3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1150" b="1" spc="-6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50" b="1" spc="15" dirty="0">
                <a:solidFill>
                  <a:srgbClr val="171514"/>
                </a:solidFill>
                <a:latin typeface="Arial"/>
                <a:cs typeface="Arial"/>
              </a:rPr>
              <a:t>comunicacion</a:t>
            </a:r>
            <a:r>
              <a:rPr sz="1150" spc="1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50">
              <a:latin typeface="Lucida Sans Unicode"/>
              <a:cs typeface="Lucida Sans Unicode"/>
            </a:endParaRPr>
          </a:p>
        </p:txBody>
      </p:sp>
      <p:sp>
        <p:nvSpPr>
          <p:cNvPr id="938" name="object 938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69</a:t>
            </a:fld>
            <a:endParaRPr spc="-75" dirty="0"/>
          </a:p>
        </p:txBody>
      </p:sp>
      <p:sp>
        <p:nvSpPr>
          <p:cNvPr id="919" name="object 919"/>
          <p:cNvSpPr txBox="1"/>
          <p:nvPr/>
        </p:nvSpPr>
        <p:spPr>
          <a:xfrm>
            <a:off x="7957657" y="488084"/>
            <a:ext cx="440182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6299"/>
              </a:lnSpc>
              <a:spcBef>
                <a:spcPts val="100"/>
              </a:spcBef>
            </a:pP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Como.se.mencionó.anteriormente,.la.comunicación.de.red.y.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el.uso.de.dispositivos.inteligentes.son.las.tecnologías.habilitantes.para.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MCC.inteligentes..Los.dispositivos.inteligentes.proporcionan.una.gran.oferta. </a:t>
            </a:r>
            <a:r>
              <a:rPr sz="950" spc="-29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información,.pero,.sin.un.rápido,.efectivo,.y.económico.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manera.de.comunicarse,.no.habría.una.manera.práctica.de.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ventaja.de.esta.información.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920" name="object 920"/>
          <p:cNvSpPr txBox="1"/>
          <p:nvPr/>
        </p:nvSpPr>
        <p:spPr>
          <a:xfrm>
            <a:off x="7957730" y="1769515"/>
            <a:ext cx="4544695" cy="24028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427990">
              <a:lnSpc>
                <a:spcPct val="120000"/>
              </a:lnSpc>
              <a:spcBef>
                <a:spcPts val="100"/>
              </a:spcBef>
            </a:pP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Con.el.tiempo,.se.han.desarrollado.varias.redes.para.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uso.en.aplicaciones.industriales..Algunas.de.estas.redes,.como.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Industrial.Ethernet.o.PROFINET,.están.pensados.para.superiores.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nivel.comunicación.y.otros.están.diseñados.para.el.control.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aplicaciones..Una.red.destinada.a.interconectar.distribuidas.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los.dispositivos.de.control.a.menudo.se.denomina.un.bus.de.campo.</a:t>
            </a:r>
            <a:endParaRPr sz="100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20000"/>
              </a:lnSpc>
            </a:pP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Autobuses </a:t>
            </a:r>
            <a:r>
              <a:rPr sz="10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 campo,.como.</a:t>
            </a:r>
            <a:r>
              <a:rPr sz="1000" b="1" spc="-5" dirty="0">
                <a:solidFill>
                  <a:srgbClr val="171514"/>
                </a:solidFill>
                <a:latin typeface="Arial"/>
                <a:cs typeface="Arial"/>
              </a:rPr>
              <a:t>PROFIBUS-DP</a:t>
            </a:r>
            <a:r>
              <a:rPr sz="10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.y.</a:t>
            </a:r>
            <a:r>
              <a:rPr sz="1000" b="1" spc="-5" dirty="0">
                <a:solidFill>
                  <a:srgbClr val="171514"/>
                </a:solidFill>
                <a:latin typeface="Arial"/>
                <a:cs typeface="Arial"/>
              </a:rPr>
              <a:t>Interfaz </a:t>
            </a:r>
            <a:r>
              <a:rPr sz="1000" b="1" spc="20" dirty="0">
                <a:solidFill>
                  <a:srgbClr val="171514"/>
                </a:solidFill>
                <a:latin typeface="Arial"/>
                <a:cs typeface="Arial"/>
              </a:rPr>
              <a:t>actuador-sensor </a:t>
            </a:r>
            <a:r>
              <a:rPr sz="1000" b="1" spc="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00" spc="45" dirty="0">
                <a:solidFill>
                  <a:srgbClr val="171514"/>
                </a:solidFill>
                <a:latin typeface="Lucida Sans Unicode"/>
                <a:cs typeface="Lucida Sans Unicode"/>
              </a:rPr>
              <a:t>(</a:t>
            </a:r>
            <a:r>
              <a:rPr sz="1000" b="1" spc="45" dirty="0">
                <a:solidFill>
                  <a:srgbClr val="171514"/>
                </a:solidFill>
                <a:latin typeface="Arial"/>
                <a:cs typeface="Arial"/>
              </a:rPr>
              <a:t>Interfaz </a:t>
            </a:r>
            <a:r>
              <a:rPr sz="1000" b="1" spc="-30" dirty="0">
                <a:solidFill>
                  <a:srgbClr val="171514"/>
                </a:solidFill>
                <a:latin typeface="Arial"/>
                <a:cs typeface="Arial"/>
              </a:rPr>
              <a:t>AS</a:t>
            </a:r>
            <a:r>
              <a:rPr sz="10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.o.</a:t>
            </a:r>
            <a:r>
              <a:rPr sz="1000" b="1" spc="-30" dirty="0">
                <a:solidFill>
                  <a:srgbClr val="171514"/>
                </a:solidFill>
                <a:latin typeface="Arial"/>
                <a:cs typeface="Arial"/>
              </a:rPr>
              <a:t>AS-i</a:t>
            </a:r>
            <a:r>
              <a:rPr sz="10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),.no.solo.brindar.eficiente. </a:t>
            </a:r>
            <a:r>
              <a:rPr sz="10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comunicación,.permitiendo.el.uso.de.inteligencia.distribuida,.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sino.también.permitir.que.se.instale.y.comisione.un.MCC.inteligente.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en.menos.tiempo.ya.un.menor.costo.que.cuando.el.cableado.tradicional.es. </a:t>
            </a:r>
            <a:r>
              <a:rPr sz="1000" spc="-30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usado.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921" name="object 921"/>
          <p:cNvSpPr txBox="1"/>
          <p:nvPr/>
        </p:nvSpPr>
        <p:spPr>
          <a:xfrm>
            <a:off x="10074775" y="4858316"/>
            <a:ext cx="80391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dirty="0">
                <a:solidFill>
                  <a:srgbClr val="0B0806"/>
                </a:solidFill>
                <a:latin typeface="Lucida Sans Unicode"/>
                <a:cs typeface="Lucida Sans Unicode"/>
              </a:rPr>
              <a:t>Ethernet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industrial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922" name="object 922"/>
          <p:cNvSpPr txBox="1"/>
          <p:nvPr/>
        </p:nvSpPr>
        <p:spPr>
          <a:xfrm>
            <a:off x="7898293" y="5332167"/>
            <a:ext cx="1233805" cy="3854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76835" indent="823594">
              <a:lnSpc>
                <a:spcPct val="106700"/>
              </a:lnSpc>
              <a:spcBef>
                <a:spcPts val="100"/>
              </a:spcBef>
              <a:tabLst>
                <a:tab pos="836930" algn="l"/>
              </a:tabLst>
            </a:pPr>
            <a:r>
              <a:rPr sz="750" spc="15" dirty="0">
                <a:solidFill>
                  <a:srgbClr val="0B0806"/>
                </a:solidFill>
                <a:latin typeface="Lucida Sans Unicode"/>
                <a:cs typeface="Lucida Sans Unicode"/>
              </a:rPr>
              <a:t>SIRIO </a:t>
            </a:r>
            <a:r>
              <a:rPr sz="750" spc="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r>
              <a:rPr sz="750" dirty="0">
                <a:solidFill>
                  <a:srgbClr val="0B0806"/>
                </a:solidFill>
                <a:latin typeface="Lucida Sans Unicode"/>
                <a:cs typeface="Lucida Sans Unicode"/>
              </a:rPr>
              <a:t>	</a:t>
            </a:r>
            <a:r>
              <a:rPr sz="75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3RW44</a:t>
            </a:r>
            <a:endParaRPr sz="750">
              <a:latin typeface="Lucida Sans Unicode"/>
              <a:cs typeface="Lucida Sans Unicode"/>
            </a:endParaRPr>
          </a:p>
          <a:p>
            <a:pPr marL="147955">
              <a:spcBef>
                <a:spcPts val="309"/>
              </a:spcBef>
              <a:tabLst>
                <a:tab pos="748665" algn="l"/>
              </a:tabLst>
            </a:pP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Unidad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básica</a:t>
            </a:r>
            <a:r>
              <a:rPr sz="500" dirty="0">
                <a:solidFill>
                  <a:srgbClr val="0B0806"/>
                </a:solidFill>
                <a:latin typeface="Lucida Sans Unicode"/>
                <a:cs typeface="Lucida Sans Unicode"/>
              </a:rPr>
              <a:t>	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Arranque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suave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923" name="object 923"/>
          <p:cNvSpPr txBox="1"/>
          <p:nvPr/>
        </p:nvSpPr>
        <p:spPr>
          <a:xfrm>
            <a:off x="9944449" y="5306623"/>
            <a:ext cx="72707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PLC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SIMATIC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S7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924" name="object 924"/>
          <p:cNvSpPr txBox="1"/>
          <p:nvPr/>
        </p:nvSpPr>
        <p:spPr>
          <a:xfrm>
            <a:off x="6929309" y="5580218"/>
            <a:ext cx="64008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PROFIBUS-DP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925" name="object 925"/>
          <p:cNvSpPr txBox="1"/>
          <p:nvPr/>
        </p:nvSpPr>
        <p:spPr>
          <a:xfrm>
            <a:off x="9239294" y="5615386"/>
            <a:ext cx="42989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Unidad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CA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926" name="object 926"/>
          <p:cNvSpPr txBox="1"/>
          <p:nvPr/>
        </p:nvSpPr>
        <p:spPr>
          <a:xfrm>
            <a:off x="11703105" y="5888766"/>
            <a:ext cx="35687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DP/</a:t>
            </a:r>
            <a:r>
              <a:rPr sz="750" spc="-75" dirty="0">
                <a:solidFill>
                  <a:srgbClr val="0B0806"/>
                </a:solidFill>
                <a:latin typeface="Lucida Sans Unicode"/>
                <a:cs typeface="Lucida Sans Unicode"/>
              </a:rPr>
              <a:t>AS-</a:t>
            </a:r>
            <a:r>
              <a:rPr sz="75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i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927" name="object 927"/>
          <p:cNvSpPr txBox="1"/>
          <p:nvPr/>
        </p:nvSpPr>
        <p:spPr>
          <a:xfrm>
            <a:off x="11790557" y="6048785"/>
            <a:ext cx="19939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Enlace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928" name="object 928"/>
          <p:cNvSpPr txBox="1"/>
          <p:nvPr/>
        </p:nvSpPr>
        <p:spPr>
          <a:xfrm>
            <a:off x="7756081" y="6102205"/>
            <a:ext cx="299085" cy="298450"/>
          </a:xfrm>
          <a:prstGeom prst="rect">
            <a:avLst/>
          </a:prstGeom>
        </p:spPr>
        <p:txBody>
          <a:bodyPr vert="horz" wrap="square" lIns="0" tIns="46355" rIns="0" bIns="0" rtlCol="0">
            <a:spAutoFit/>
          </a:bodyPr>
          <a:lstStyle/>
          <a:p>
            <a:pPr marL="55880">
              <a:spcBef>
                <a:spcPts val="365"/>
              </a:spcBef>
            </a:pPr>
            <a:r>
              <a:rPr sz="8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PAC</a:t>
            </a:r>
            <a:endParaRPr sz="800">
              <a:latin typeface="Lucida Sans Unicode"/>
              <a:cs typeface="Lucida Sans Unicode"/>
            </a:endParaRPr>
          </a:p>
          <a:p>
            <a:pPr marL="12700">
              <a:spcBef>
                <a:spcPts val="200"/>
              </a:spcBef>
            </a:pPr>
            <a:r>
              <a:rPr sz="6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Energía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929" name="object 929"/>
          <p:cNvSpPr txBox="1"/>
          <p:nvPr/>
        </p:nvSpPr>
        <p:spPr>
          <a:xfrm>
            <a:off x="7770220" y="6392613"/>
            <a:ext cx="2787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dirty="0">
                <a:solidFill>
                  <a:srgbClr val="0B0806"/>
                </a:solidFill>
                <a:latin typeface="Lucida Sans Unicode"/>
                <a:cs typeface="Lucida Sans Unicode"/>
              </a:rPr>
              <a:t>Metro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930" name="object 930"/>
          <p:cNvSpPr txBox="1"/>
          <p:nvPr/>
        </p:nvSpPr>
        <p:spPr>
          <a:xfrm>
            <a:off x="9900659" y="6330752"/>
            <a:ext cx="403225" cy="2513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SIMATIC</a:t>
            </a:r>
            <a:endParaRPr sz="750">
              <a:latin typeface="Lucida Sans Unicode"/>
              <a:cs typeface="Lucida Sans Unicode"/>
            </a:endParaRPr>
          </a:p>
          <a:p>
            <a:pPr marL="42545" algn="ctr">
              <a:spcBef>
                <a:spcPts val="10"/>
              </a:spcBef>
            </a:pPr>
            <a:r>
              <a:rPr sz="800" spc="25" dirty="0">
                <a:solidFill>
                  <a:srgbClr val="0B0806"/>
                </a:solidFill>
                <a:latin typeface="Lucida Sans Unicode"/>
                <a:cs typeface="Lucida Sans Unicode"/>
              </a:rPr>
              <a:t>IHM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931" name="object 931"/>
          <p:cNvSpPr txBox="1"/>
          <p:nvPr/>
        </p:nvSpPr>
        <p:spPr>
          <a:xfrm>
            <a:off x="10498015" y="6330751"/>
            <a:ext cx="53467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SIMATIC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S7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932" name="object 932"/>
          <p:cNvSpPr txBox="1"/>
          <p:nvPr/>
        </p:nvSpPr>
        <p:spPr>
          <a:xfrm>
            <a:off x="7212319" y="6478156"/>
            <a:ext cx="441959" cy="412750"/>
          </a:xfrm>
          <a:prstGeom prst="rect">
            <a:avLst/>
          </a:prstGeom>
        </p:spPr>
        <p:txBody>
          <a:bodyPr vert="horz" wrap="square" lIns="0" tIns="46355" rIns="0" bIns="0" rtlCol="0">
            <a:spAutoFit/>
          </a:bodyPr>
          <a:lstStyle/>
          <a:p>
            <a:pPr marR="53340" algn="ctr">
              <a:spcBef>
                <a:spcPts val="365"/>
              </a:spcBef>
            </a:pPr>
            <a:r>
              <a:rPr sz="800" spc="25" dirty="0">
                <a:solidFill>
                  <a:srgbClr val="0B0806"/>
                </a:solidFill>
                <a:latin typeface="Lucida Sans Unicode"/>
                <a:cs typeface="Lucida Sans Unicode"/>
              </a:rPr>
              <a:t>WL</a:t>
            </a:r>
            <a:endParaRPr sz="800">
              <a:latin typeface="Lucida Sans Unicode"/>
              <a:cs typeface="Lucida Sans Unicode"/>
            </a:endParaRPr>
          </a:p>
          <a:p>
            <a:pPr marR="64135" algn="ctr">
              <a:spcBef>
                <a:spcPts val="200"/>
              </a:spcBef>
            </a:pPr>
            <a:r>
              <a:rPr sz="6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Circuito</a:t>
            </a:r>
            <a:endParaRPr sz="600">
              <a:latin typeface="Lucida Sans Unicode"/>
              <a:cs typeface="Lucida Sans Unicode"/>
            </a:endParaRPr>
          </a:p>
          <a:p>
            <a:pPr marL="12700">
              <a:spcBef>
                <a:spcPts val="540"/>
              </a:spcBef>
            </a:pPr>
            <a:r>
              <a:rPr sz="300" dirty="0">
                <a:solidFill>
                  <a:srgbClr val="0B0806"/>
                </a:solidFill>
                <a:latin typeface="Lucida Sans Unicode"/>
                <a:cs typeface="Lucida Sans Unicode"/>
              </a:rPr>
              <a:t>Interruptor</a:t>
            </a:r>
            <a:r>
              <a:rPr sz="3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3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automático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933" name="object 933"/>
          <p:cNvSpPr txBox="1"/>
          <p:nvPr/>
        </p:nvSpPr>
        <p:spPr>
          <a:xfrm>
            <a:off x="10677693" y="6496117"/>
            <a:ext cx="744220" cy="233679"/>
          </a:xfrm>
          <a:prstGeom prst="rect">
            <a:avLst/>
          </a:prstGeom>
        </p:spPr>
        <p:txBody>
          <a:bodyPr vert="horz" wrap="square" lIns="0" tIns="26034" rIns="0" bIns="0" rtlCol="0">
            <a:spAutoFit/>
          </a:bodyPr>
          <a:lstStyle/>
          <a:p>
            <a:pPr marL="12700">
              <a:spcBef>
                <a:spcPts val="204"/>
              </a:spcBef>
            </a:pPr>
            <a:r>
              <a:rPr sz="3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SOCIEDAD</a:t>
            </a:r>
            <a:r>
              <a:rPr sz="3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300" dirty="0">
                <a:solidFill>
                  <a:srgbClr val="0B0806"/>
                </a:solidFill>
                <a:latin typeface="Lucida Sans Unicode"/>
                <a:cs typeface="Lucida Sans Unicode"/>
              </a:rPr>
              <a:t>ANÓNIMA</a:t>
            </a:r>
            <a:endParaRPr sz="300">
              <a:latin typeface="Lucida Sans Unicode"/>
              <a:cs typeface="Lucida Sans Unicode"/>
            </a:endParaRPr>
          </a:p>
          <a:p>
            <a:pPr marL="243204">
              <a:spcBef>
                <a:spcPts val="270"/>
              </a:spcBef>
            </a:pPr>
            <a:r>
              <a:rPr sz="7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Interfaz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AS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934" name="object 934"/>
          <p:cNvSpPr txBox="1"/>
          <p:nvPr/>
        </p:nvSpPr>
        <p:spPr>
          <a:xfrm>
            <a:off x="8633617" y="6957764"/>
            <a:ext cx="47688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Motores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CA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935" name="object 935"/>
          <p:cNvSpPr txBox="1"/>
          <p:nvPr/>
        </p:nvSpPr>
        <p:spPr>
          <a:xfrm>
            <a:off x="10669579" y="7025403"/>
            <a:ext cx="37084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Entrantes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936" name="object 936"/>
          <p:cNvSpPr txBox="1"/>
          <p:nvPr/>
        </p:nvSpPr>
        <p:spPr>
          <a:xfrm>
            <a:off x="11744889" y="7213377"/>
            <a:ext cx="17589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60" dirty="0">
                <a:solidFill>
                  <a:srgbClr val="0B0806"/>
                </a:solidFill>
                <a:latin typeface="Lucida Sans Unicode"/>
                <a:cs typeface="Lucida Sans Unicode"/>
              </a:rPr>
              <a:t>E/</a:t>
            </a:r>
            <a:r>
              <a:rPr sz="80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S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937" name="object 937"/>
          <p:cNvSpPr txBox="1"/>
          <p:nvPr/>
        </p:nvSpPr>
        <p:spPr>
          <a:xfrm>
            <a:off x="11092337" y="7780724"/>
            <a:ext cx="476884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Motores</a:t>
            </a:r>
            <a:r>
              <a:rPr sz="65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CA</a:t>
            </a:r>
            <a:endParaRPr sz="6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044179" y="3540759"/>
            <a:ext cx="2942590" cy="2076450"/>
            <a:chOff x="2989579" y="3540759"/>
            <a:chExt cx="2942590" cy="2076450"/>
          </a:xfrm>
        </p:grpSpPr>
        <p:sp>
          <p:nvSpPr>
            <p:cNvPr id="3" name="object 3"/>
            <p:cNvSpPr/>
            <p:nvPr/>
          </p:nvSpPr>
          <p:spPr>
            <a:xfrm>
              <a:off x="4159783" y="3915574"/>
              <a:ext cx="627380" cy="757555"/>
            </a:xfrm>
            <a:custGeom>
              <a:avLst/>
              <a:gdLst/>
              <a:ahLst/>
              <a:cxnLst/>
              <a:rect l="l" t="t" r="r" b="b"/>
              <a:pathLst>
                <a:path w="627379" h="757554">
                  <a:moveTo>
                    <a:pt x="627049" y="0"/>
                  </a:moveTo>
                  <a:lnTo>
                    <a:pt x="0" y="0"/>
                  </a:lnTo>
                  <a:lnTo>
                    <a:pt x="0" y="757237"/>
                  </a:lnTo>
                  <a:lnTo>
                    <a:pt x="627049" y="757237"/>
                  </a:lnTo>
                  <a:lnTo>
                    <a:pt x="62704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237672" y="4007472"/>
              <a:ext cx="274320" cy="90170"/>
            </a:xfrm>
            <a:custGeom>
              <a:avLst/>
              <a:gdLst/>
              <a:ahLst/>
              <a:cxnLst/>
              <a:rect l="l" t="t" r="r" b="b"/>
              <a:pathLst>
                <a:path w="274320" h="90170">
                  <a:moveTo>
                    <a:pt x="0" y="0"/>
                  </a:moveTo>
                  <a:lnTo>
                    <a:pt x="736" y="82969"/>
                  </a:lnTo>
                  <a:lnTo>
                    <a:pt x="19176" y="82969"/>
                  </a:lnTo>
                  <a:lnTo>
                    <a:pt x="19062" y="77927"/>
                  </a:lnTo>
                  <a:lnTo>
                    <a:pt x="7251" y="76936"/>
                  </a:lnTo>
                  <a:lnTo>
                    <a:pt x="7734" y="65633"/>
                  </a:lnTo>
                  <a:lnTo>
                    <a:pt x="264934" y="73025"/>
                  </a:lnTo>
                  <a:lnTo>
                    <a:pt x="264934" y="84315"/>
                  </a:lnTo>
                  <a:lnTo>
                    <a:pt x="256082" y="84315"/>
                  </a:lnTo>
                  <a:lnTo>
                    <a:pt x="255587" y="88747"/>
                  </a:lnTo>
                  <a:lnTo>
                    <a:pt x="273786" y="89738"/>
                  </a:lnTo>
                  <a:lnTo>
                    <a:pt x="272795" y="7124"/>
                  </a:lnTo>
                  <a:lnTo>
                    <a:pt x="262470" y="7124"/>
                  </a:lnTo>
                  <a:lnTo>
                    <a:pt x="261492" y="11557"/>
                  </a:lnTo>
                  <a:lnTo>
                    <a:pt x="232486" y="10071"/>
                  </a:lnTo>
                  <a:lnTo>
                    <a:pt x="232486" y="6121"/>
                  </a:lnTo>
                  <a:lnTo>
                    <a:pt x="218224" y="6121"/>
                  </a:lnTo>
                  <a:lnTo>
                    <a:pt x="217728" y="10566"/>
                  </a:lnTo>
                  <a:lnTo>
                    <a:pt x="188696" y="10071"/>
                  </a:lnTo>
                  <a:lnTo>
                    <a:pt x="187731" y="5156"/>
                  </a:lnTo>
                  <a:lnTo>
                    <a:pt x="172986" y="4660"/>
                  </a:lnTo>
                  <a:lnTo>
                    <a:pt x="172478" y="10071"/>
                  </a:lnTo>
                  <a:lnTo>
                    <a:pt x="144945" y="8597"/>
                  </a:lnTo>
                  <a:lnTo>
                    <a:pt x="144449" y="3175"/>
                  </a:lnTo>
                  <a:lnTo>
                    <a:pt x="128231" y="3175"/>
                  </a:lnTo>
                  <a:lnTo>
                    <a:pt x="127736" y="8597"/>
                  </a:lnTo>
                  <a:lnTo>
                    <a:pt x="99694" y="8102"/>
                  </a:lnTo>
                  <a:lnTo>
                    <a:pt x="99212" y="2692"/>
                  </a:lnTo>
                  <a:lnTo>
                    <a:pt x="83477" y="2692"/>
                  </a:lnTo>
                  <a:lnTo>
                    <a:pt x="82981" y="7124"/>
                  </a:lnTo>
                  <a:lnTo>
                    <a:pt x="55930" y="6616"/>
                  </a:lnTo>
                  <a:lnTo>
                    <a:pt x="56426" y="723"/>
                  </a:lnTo>
                  <a:lnTo>
                    <a:pt x="39217" y="723"/>
                  </a:lnTo>
                  <a:lnTo>
                    <a:pt x="38747" y="6121"/>
                  </a:lnTo>
                  <a:lnTo>
                    <a:pt x="10223" y="5156"/>
                  </a:lnTo>
                  <a:lnTo>
                    <a:pt x="9715" y="2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237024" y="4006811"/>
              <a:ext cx="275590" cy="91440"/>
            </a:xfrm>
            <a:custGeom>
              <a:avLst/>
              <a:gdLst/>
              <a:ahLst/>
              <a:cxnLst/>
              <a:rect l="l" t="t" r="r" b="b"/>
              <a:pathLst>
                <a:path w="275589" h="91439">
                  <a:moveTo>
                    <a:pt x="53276" y="66941"/>
                  </a:moveTo>
                  <a:lnTo>
                    <a:pt x="8991" y="66941"/>
                  </a:lnTo>
                  <a:lnTo>
                    <a:pt x="264947" y="74294"/>
                  </a:lnTo>
                  <a:lnTo>
                    <a:pt x="264947" y="84340"/>
                  </a:lnTo>
                  <a:lnTo>
                    <a:pt x="256158" y="84340"/>
                  </a:lnTo>
                  <a:lnTo>
                    <a:pt x="255524" y="90004"/>
                  </a:lnTo>
                  <a:lnTo>
                    <a:pt x="275081" y="91071"/>
                  </a:lnTo>
                  <a:lnTo>
                    <a:pt x="275065" y="89725"/>
                  </a:lnTo>
                  <a:lnTo>
                    <a:pt x="273799" y="89725"/>
                  </a:lnTo>
                  <a:lnTo>
                    <a:pt x="256933" y="88811"/>
                  </a:lnTo>
                  <a:lnTo>
                    <a:pt x="257301" y="85610"/>
                  </a:lnTo>
                  <a:lnTo>
                    <a:pt x="266217" y="85610"/>
                  </a:lnTo>
                  <a:lnTo>
                    <a:pt x="266217" y="73063"/>
                  </a:lnTo>
                  <a:lnTo>
                    <a:pt x="53276" y="66941"/>
                  </a:lnTo>
                  <a:close/>
                </a:path>
                <a:path w="275589" h="91439">
                  <a:moveTo>
                    <a:pt x="274093" y="8420"/>
                  </a:moveTo>
                  <a:lnTo>
                    <a:pt x="272821" y="8420"/>
                  </a:lnTo>
                  <a:lnTo>
                    <a:pt x="273799" y="89725"/>
                  </a:lnTo>
                  <a:lnTo>
                    <a:pt x="275065" y="89725"/>
                  </a:lnTo>
                  <a:lnTo>
                    <a:pt x="274093" y="8420"/>
                  </a:lnTo>
                  <a:close/>
                </a:path>
                <a:path w="275589" h="91439">
                  <a:moveTo>
                    <a:pt x="0" y="0"/>
                  </a:moveTo>
                  <a:lnTo>
                    <a:pt x="762" y="84264"/>
                  </a:lnTo>
                  <a:lnTo>
                    <a:pt x="20472" y="84264"/>
                  </a:lnTo>
                  <a:lnTo>
                    <a:pt x="20444" y="82994"/>
                  </a:lnTo>
                  <a:lnTo>
                    <a:pt x="2019" y="82994"/>
                  </a:lnTo>
                  <a:lnTo>
                    <a:pt x="1288" y="1311"/>
                  </a:lnTo>
                  <a:lnTo>
                    <a:pt x="634" y="1295"/>
                  </a:lnTo>
                  <a:lnTo>
                    <a:pt x="647" y="660"/>
                  </a:lnTo>
                  <a:lnTo>
                    <a:pt x="1282" y="647"/>
                  </a:lnTo>
                  <a:lnTo>
                    <a:pt x="10984" y="647"/>
                  </a:lnTo>
                  <a:lnTo>
                    <a:pt x="10947" y="279"/>
                  </a:lnTo>
                  <a:lnTo>
                    <a:pt x="0" y="0"/>
                  </a:lnTo>
                  <a:close/>
                </a:path>
                <a:path w="275589" h="91439">
                  <a:moveTo>
                    <a:pt x="7772" y="65633"/>
                  </a:moveTo>
                  <a:lnTo>
                    <a:pt x="7238" y="78181"/>
                  </a:lnTo>
                  <a:lnTo>
                    <a:pt x="19088" y="79171"/>
                  </a:lnTo>
                  <a:lnTo>
                    <a:pt x="19164" y="82994"/>
                  </a:lnTo>
                  <a:lnTo>
                    <a:pt x="20444" y="82994"/>
                  </a:lnTo>
                  <a:lnTo>
                    <a:pt x="20332" y="78003"/>
                  </a:lnTo>
                  <a:lnTo>
                    <a:pt x="8559" y="77012"/>
                  </a:lnTo>
                  <a:lnTo>
                    <a:pt x="8991" y="66941"/>
                  </a:lnTo>
                  <a:lnTo>
                    <a:pt x="53276" y="66941"/>
                  </a:lnTo>
                  <a:lnTo>
                    <a:pt x="7772" y="65633"/>
                  </a:lnTo>
                  <a:close/>
                </a:path>
                <a:path w="275589" h="91439">
                  <a:moveTo>
                    <a:pt x="233768" y="7416"/>
                  </a:moveTo>
                  <a:lnTo>
                    <a:pt x="232498" y="7416"/>
                  </a:lnTo>
                  <a:lnTo>
                    <a:pt x="232498" y="11328"/>
                  </a:lnTo>
                  <a:lnTo>
                    <a:pt x="262635" y="12877"/>
                  </a:lnTo>
                  <a:lnTo>
                    <a:pt x="262929" y="11556"/>
                  </a:lnTo>
                  <a:lnTo>
                    <a:pt x="261632" y="11556"/>
                  </a:lnTo>
                  <a:lnTo>
                    <a:pt x="233768" y="10121"/>
                  </a:lnTo>
                  <a:lnTo>
                    <a:pt x="233768" y="7416"/>
                  </a:lnTo>
                  <a:close/>
                </a:path>
                <a:path w="275589" h="91439">
                  <a:moveTo>
                    <a:pt x="189065" y="5968"/>
                  </a:moveTo>
                  <a:lnTo>
                    <a:pt x="174205" y="5968"/>
                  </a:lnTo>
                  <a:lnTo>
                    <a:pt x="187858" y="6426"/>
                  </a:lnTo>
                  <a:lnTo>
                    <a:pt x="188823" y="11353"/>
                  </a:lnTo>
                  <a:lnTo>
                    <a:pt x="218947" y="11861"/>
                  </a:lnTo>
                  <a:lnTo>
                    <a:pt x="219090" y="10579"/>
                  </a:lnTo>
                  <a:lnTo>
                    <a:pt x="217817" y="10579"/>
                  </a:lnTo>
                  <a:lnTo>
                    <a:pt x="189877" y="10096"/>
                  </a:lnTo>
                  <a:lnTo>
                    <a:pt x="189065" y="5968"/>
                  </a:lnTo>
                  <a:close/>
                </a:path>
                <a:path w="275589" h="91439">
                  <a:moveTo>
                    <a:pt x="274078" y="7150"/>
                  </a:moveTo>
                  <a:lnTo>
                    <a:pt x="262610" y="7150"/>
                  </a:lnTo>
                  <a:lnTo>
                    <a:pt x="261632" y="11556"/>
                  </a:lnTo>
                  <a:lnTo>
                    <a:pt x="262929" y="11556"/>
                  </a:lnTo>
                  <a:lnTo>
                    <a:pt x="263626" y="8420"/>
                  </a:lnTo>
                  <a:lnTo>
                    <a:pt x="274093" y="8420"/>
                  </a:lnTo>
                  <a:lnTo>
                    <a:pt x="274078" y="7150"/>
                  </a:lnTo>
                  <a:close/>
                </a:path>
                <a:path w="275589" h="91439">
                  <a:moveTo>
                    <a:pt x="145796" y="4470"/>
                  </a:moveTo>
                  <a:lnTo>
                    <a:pt x="144513" y="4470"/>
                  </a:lnTo>
                  <a:lnTo>
                    <a:pt x="145008" y="9867"/>
                  </a:lnTo>
                  <a:lnTo>
                    <a:pt x="173697" y="11391"/>
                  </a:lnTo>
                  <a:lnTo>
                    <a:pt x="173822" y="10058"/>
                  </a:lnTo>
                  <a:lnTo>
                    <a:pt x="172554" y="10058"/>
                  </a:lnTo>
                  <a:lnTo>
                    <a:pt x="146176" y="8661"/>
                  </a:lnTo>
                  <a:lnTo>
                    <a:pt x="145796" y="4470"/>
                  </a:lnTo>
                  <a:close/>
                </a:path>
                <a:path w="275589" h="91439">
                  <a:moveTo>
                    <a:pt x="233768" y="6146"/>
                  </a:moveTo>
                  <a:lnTo>
                    <a:pt x="218312" y="6146"/>
                  </a:lnTo>
                  <a:lnTo>
                    <a:pt x="217817" y="10579"/>
                  </a:lnTo>
                  <a:lnTo>
                    <a:pt x="219090" y="10579"/>
                  </a:lnTo>
                  <a:lnTo>
                    <a:pt x="219443" y="7416"/>
                  </a:lnTo>
                  <a:lnTo>
                    <a:pt x="233768" y="7416"/>
                  </a:lnTo>
                  <a:lnTo>
                    <a:pt x="233768" y="6146"/>
                  </a:lnTo>
                  <a:close/>
                </a:path>
                <a:path w="275589" h="91439">
                  <a:moveTo>
                    <a:pt x="173062" y="4660"/>
                  </a:moveTo>
                  <a:lnTo>
                    <a:pt x="172554" y="10058"/>
                  </a:lnTo>
                  <a:lnTo>
                    <a:pt x="173822" y="10058"/>
                  </a:lnTo>
                  <a:lnTo>
                    <a:pt x="174205" y="5968"/>
                  </a:lnTo>
                  <a:lnTo>
                    <a:pt x="189065" y="5968"/>
                  </a:lnTo>
                  <a:lnTo>
                    <a:pt x="188912" y="5194"/>
                  </a:lnTo>
                  <a:lnTo>
                    <a:pt x="173062" y="4660"/>
                  </a:lnTo>
                  <a:close/>
                </a:path>
                <a:path w="275589" h="91439">
                  <a:moveTo>
                    <a:pt x="100554" y="3987"/>
                  </a:moveTo>
                  <a:lnTo>
                    <a:pt x="99288" y="3987"/>
                  </a:lnTo>
                  <a:lnTo>
                    <a:pt x="99758" y="9385"/>
                  </a:lnTo>
                  <a:lnTo>
                    <a:pt x="128955" y="9905"/>
                  </a:lnTo>
                  <a:lnTo>
                    <a:pt x="129073" y="8610"/>
                  </a:lnTo>
                  <a:lnTo>
                    <a:pt x="127800" y="8610"/>
                  </a:lnTo>
                  <a:lnTo>
                    <a:pt x="100914" y="8140"/>
                  </a:lnTo>
                  <a:lnTo>
                    <a:pt x="100554" y="3987"/>
                  </a:lnTo>
                  <a:close/>
                </a:path>
                <a:path w="275589" h="91439">
                  <a:moveTo>
                    <a:pt x="145681" y="3200"/>
                  </a:moveTo>
                  <a:lnTo>
                    <a:pt x="128295" y="3200"/>
                  </a:lnTo>
                  <a:lnTo>
                    <a:pt x="127800" y="8610"/>
                  </a:lnTo>
                  <a:lnTo>
                    <a:pt x="129073" y="8610"/>
                  </a:lnTo>
                  <a:lnTo>
                    <a:pt x="129451" y="4470"/>
                  </a:lnTo>
                  <a:lnTo>
                    <a:pt x="145796" y="4470"/>
                  </a:lnTo>
                  <a:lnTo>
                    <a:pt x="145681" y="3200"/>
                  </a:lnTo>
                  <a:close/>
                </a:path>
                <a:path w="275589" h="91439">
                  <a:moveTo>
                    <a:pt x="57663" y="2019"/>
                  </a:moveTo>
                  <a:lnTo>
                    <a:pt x="56387" y="2019"/>
                  </a:lnTo>
                  <a:lnTo>
                    <a:pt x="55892" y="7899"/>
                  </a:lnTo>
                  <a:lnTo>
                    <a:pt x="84200" y="8432"/>
                  </a:lnTo>
                  <a:lnTo>
                    <a:pt x="84345" y="7137"/>
                  </a:lnTo>
                  <a:lnTo>
                    <a:pt x="83057" y="7137"/>
                  </a:lnTo>
                  <a:lnTo>
                    <a:pt x="57264" y="6654"/>
                  </a:lnTo>
                  <a:lnTo>
                    <a:pt x="57663" y="2019"/>
                  </a:lnTo>
                  <a:close/>
                </a:path>
                <a:path w="275589" h="91439">
                  <a:moveTo>
                    <a:pt x="10984" y="647"/>
                  </a:moveTo>
                  <a:lnTo>
                    <a:pt x="1282" y="647"/>
                  </a:lnTo>
                  <a:lnTo>
                    <a:pt x="1288" y="1311"/>
                  </a:lnTo>
                  <a:lnTo>
                    <a:pt x="9791" y="1524"/>
                  </a:lnTo>
                  <a:lnTo>
                    <a:pt x="10287" y="6426"/>
                  </a:lnTo>
                  <a:lnTo>
                    <a:pt x="39966" y="7442"/>
                  </a:lnTo>
                  <a:lnTo>
                    <a:pt x="40084" y="6121"/>
                  </a:lnTo>
                  <a:lnTo>
                    <a:pt x="38811" y="6121"/>
                  </a:lnTo>
                  <a:lnTo>
                    <a:pt x="11442" y="5194"/>
                  </a:lnTo>
                  <a:lnTo>
                    <a:pt x="10984" y="647"/>
                  </a:lnTo>
                  <a:close/>
                </a:path>
                <a:path w="275589" h="91439">
                  <a:moveTo>
                    <a:pt x="100444" y="2717"/>
                  </a:moveTo>
                  <a:lnTo>
                    <a:pt x="83553" y="2717"/>
                  </a:lnTo>
                  <a:lnTo>
                    <a:pt x="83057" y="7137"/>
                  </a:lnTo>
                  <a:lnTo>
                    <a:pt x="84345" y="7137"/>
                  </a:lnTo>
                  <a:lnTo>
                    <a:pt x="84696" y="3987"/>
                  </a:lnTo>
                  <a:lnTo>
                    <a:pt x="100554" y="3987"/>
                  </a:lnTo>
                  <a:lnTo>
                    <a:pt x="100444" y="2717"/>
                  </a:lnTo>
                  <a:close/>
                </a:path>
                <a:path w="275589" h="91439">
                  <a:moveTo>
                    <a:pt x="57772" y="749"/>
                  </a:moveTo>
                  <a:lnTo>
                    <a:pt x="39281" y="749"/>
                  </a:lnTo>
                  <a:lnTo>
                    <a:pt x="38811" y="6121"/>
                  </a:lnTo>
                  <a:lnTo>
                    <a:pt x="40084" y="6121"/>
                  </a:lnTo>
                  <a:lnTo>
                    <a:pt x="40449" y="2019"/>
                  </a:lnTo>
                  <a:lnTo>
                    <a:pt x="57663" y="2019"/>
                  </a:lnTo>
                  <a:lnTo>
                    <a:pt x="57772" y="749"/>
                  </a:lnTo>
                  <a:close/>
                </a:path>
                <a:path w="275589" h="91439">
                  <a:moveTo>
                    <a:pt x="1282" y="647"/>
                  </a:moveTo>
                  <a:lnTo>
                    <a:pt x="647" y="660"/>
                  </a:lnTo>
                  <a:lnTo>
                    <a:pt x="634" y="1295"/>
                  </a:lnTo>
                  <a:lnTo>
                    <a:pt x="1288" y="1311"/>
                  </a:lnTo>
                  <a:lnTo>
                    <a:pt x="1282" y="64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41406" y="4029913"/>
              <a:ext cx="270662" cy="68630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4238078" y="4091368"/>
              <a:ext cx="314960" cy="494030"/>
            </a:xfrm>
            <a:custGeom>
              <a:avLst/>
              <a:gdLst/>
              <a:ahLst/>
              <a:cxnLst/>
              <a:rect l="l" t="t" r="r" b="b"/>
              <a:pathLst>
                <a:path w="314960" h="494029">
                  <a:moveTo>
                    <a:pt x="0" y="0"/>
                  </a:moveTo>
                  <a:lnTo>
                    <a:pt x="2400" y="366331"/>
                  </a:lnTo>
                  <a:lnTo>
                    <a:pt x="8801" y="365302"/>
                  </a:lnTo>
                  <a:lnTo>
                    <a:pt x="9029" y="380276"/>
                  </a:lnTo>
                  <a:lnTo>
                    <a:pt x="1714" y="380047"/>
                  </a:lnTo>
                  <a:lnTo>
                    <a:pt x="914" y="381304"/>
                  </a:lnTo>
                  <a:lnTo>
                    <a:pt x="685" y="398449"/>
                  </a:lnTo>
                  <a:lnTo>
                    <a:pt x="4114" y="401421"/>
                  </a:lnTo>
                  <a:lnTo>
                    <a:pt x="2628" y="480174"/>
                  </a:lnTo>
                  <a:lnTo>
                    <a:pt x="4686" y="481545"/>
                  </a:lnTo>
                  <a:lnTo>
                    <a:pt x="15430" y="482117"/>
                  </a:lnTo>
                  <a:lnTo>
                    <a:pt x="19088" y="477888"/>
                  </a:lnTo>
                  <a:lnTo>
                    <a:pt x="42748" y="478688"/>
                  </a:lnTo>
                  <a:lnTo>
                    <a:pt x="43776" y="482574"/>
                  </a:lnTo>
                  <a:lnTo>
                    <a:pt x="44234" y="483603"/>
                  </a:lnTo>
                  <a:lnTo>
                    <a:pt x="59436" y="483831"/>
                  </a:lnTo>
                  <a:lnTo>
                    <a:pt x="63436" y="479945"/>
                  </a:lnTo>
                  <a:lnTo>
                    <a:pt x="86753" y="480402"/>
                  </a:lnTo>
                  <a:lnTo>
                    <a:pt x="87553" y="484517"/>
                  </a:lnTo>
                  <a:lnTo>
                    <a:pt x="88239" y="485317"/>
                  </a:lnTo>
                  <a:lnTo>
                    <a:pt x="103441" y="485775"/>
                  </a:lnTo>
                  <a:lnTo>
                    <a:pt x="106870" y="481888"/>
                  </a:lnTo>
                  <a:lnTo>
                    <a:pt x="131559" y="482803"/>
                  </a:lnTo>
                  <a:lnTo>
                    <a:pt x="131787" y="487718"/>
                  </a:lnTo>
                  <a:lnTo>
                    <a:pt x="148247" y="487718"/>
                  </a:lnTo>
                  <a:lnTo>
                    <a:pt x="152133" y="484060"/>
                  </a:lnTo>
                  <a:lnTo>
                    <a:pt x="175793" y="484746"/>
                  </a:lnTo>
                  <a:lnTo>
                    <a:pt x="176250" y="488975"/>
                  </a:lnTo>
                  <a:lnTo>
                    <a:pt x="177507" y="490004"/>
                  </a:lnTo>
                  <a:lnTo>
                    <a:pt x="191566" y="490232"/>
                  </a:lnTo>
                  <a:lnTo>
                    <a:pt x="195910" y="485546"/>
                  </a:lnTo>
                  <a:lnTo>
                    <a:pt x="220027" y="486803"/>
                  </a:lnTo>
                  <a:lnTo>
                    <a:pt x="220713" y="490689"/>
                  </a:lnTo>
                  <a:lnTo>
                    <a:pt x="222199" y="492175"/>
                  </a:lnTo>
                  <a:lnTo>
                    <a:pt x="237286" y="491947"/>
                  </a:lnTo>
                  <a:lnTo>
                    <a:pt x="240715" y="488518"/>
                  </a:lnTo>
                  <a:lnTo>
                    <a:pt x="264490" y="488746"/>
                  </a:lnTo>
                  <a:lnTo>
                    <a:pt x="265290" y="493204"/>
                  </a:lnTo>
                  <a:lnTo>
                    <a:pt x="266204" y="493890"/>
                  </a:lnTo>
                  <a:lnTo>
                    <a:pt x="276034" y="493661"/>
                  </a:lnTo>
                  <a:lnTo>
                    <a:pt x="280492" y="491490"/>
                  </a:lnTo>
                  <a:lnTo>
                    <a:pt x="280263" y="475716"/>
                  </a:lnTo>
                  <a:lnTo>
                    <a:pt x="298208" y="449427"/>
                  </a:lnTo>
                  <a:lnTo>
                    <a:pt x="309295" y="449427"/>
                  </a:lnTo>
                  <a:lnTo>
                    <a:pt x="310553" y="433654"/>
                  </a:lnTo>
                  <a:lnTo>
                    <a:pt x="314439" y="427482"/>
                  </a:lnTo>
                  <a:lnTo>
                    <a:pt x="314210" y="418223"/>
                  </a:lnTo>
                  <a:lnTo>
                    <a:pt x="293065" y="417195"/>
                  </a:lnTo>
                  <a:lnTo>
                    <a:pt x="278320" y="6858"/>
                  </a:lnTo>
                  <a:lnTo>
                    <a:pt x="279234" y="4572"/>
                  </a:lnTo>
                  <a:lnTo>
                    <a:pt x="273862" y="9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237405" y="4090644"/>
              <a:ext cx="316230" cy="495300"/>
            </a:xfrm>
            <a:custGeom>
              <a:avLst/>
              <a:gdLst/>
              <a:ahLst/>
              <a:cxnLst/>
              <a:rect l="l" t="t" r="r" b="b"/>
              <a:pathLst>
                <a:path w="316229" h="495300">
                  <a:moveTo>
                    <a:pt x="315747" y="428409"/>
                  </a:moveTo>
                  <a:lnTo>
                    <a:pt x="315480" y="418287"/>
                  </a:lnTo>
                  <a:lnTo>
                    <a:pt x="314477" y="418249"/>
                  </a:lnTo>
                  <a:lnTo>
                    <a:pt x="314477" y="428053"/>
                  </a:lnTo>
                  <a:lnTo>
                    <a:pt x="310553" y="434162"/>
                  </a:lnTo>
                  <a:lnTo>
                    <a:pt x="309346" y="449478"/>
                  </a:lnTo>
                  <a:lnTo>
                    <a:pt x="298551" y="449478"/>
                  </a:lnTo>
                  <a:lnTo>
                    <a:pt x="280289" y="476224"/>
                  </a:lnTo>
                  <a:lnTo>
                    <a:pt x="280543" y="491769"/>
                  </a:lnTo>
                  <a:lnTo>
                    <a:pt x="276606" y="493737"/>
                  </a:lnTo>
                  <a:lnTo>
                    <a:pt x="267131" y="493966"/>
                  </a:lnTo>
                  <a:lnTo>
                    <a:pt x="266522" y="493522"/>
                  </a:lnTo>
                  <a:lnTo>
                    <a:pt x="265912" y="489851"/>
                  </a:lnTo>
                  <a:lnTo>
                    <a:pt x="265747" y="488835"/>
                  </a:lnTo>
                  <a:lnTo>
                    <a:pt x="241084" y="488581"/>
                  </a:lnTo>
                  <a:lnTo>
                    <a:pt x="237642" y="492010"/>
                  </a:lnTo>
                  <a:lnTo>
                    <a:pt x="223164" y="492252"/>
                  </a:lnTo>
                  <a:lnTo>
                    <a:pt x="222021" y="491109"/>
                  </a:lnTo>
                  <a:lnTo>
                    <a:pt x="221234" y="486918"/>
                  </a:lnTo>
                  <a:lnTo>
                    <a:pt x="196342" y="485609"/>
                  </a:lnTo>
                  <a:lnTo>
                    <a:pt x="191922" y="490283"/>
                  </a:lnTo>
                  <a:lnTo>
                    <a:pt x="178396" y="490042"/>
                  </a:lnTo>
                  <a:lnTo>
                    <a:pt x="177533" y="489356"/>
                  </a:lnTo>
                  <a:lnTo>
                    <a:pt x="177063" y="485419"/>
                  </a:lnTo>
                  <a:lnTo>
                    <a:pt x="177012" y="484898"/>
                  </a:lnTo>
                  <a:lnTo>
                    <a:pt x="152603" y="484136"/>
                  </a:lnTo>
                  <a:lnTo>
                    <a:pt x="148640" y="487819"/>
                  </a:lnTo>
                  <a:lnTo>
                    <a:pt x="133032" y="487819"/>
                  </a:lnTo>
                  <a:lnTo>
                    <a:pt x="132791" y="483209"/>
                  </a:lnTo>
                  <a:lnTo>
                    <a:pt x="132778" y="482942"/>
                  </a:lnTo>
                  <a:lnTo>
                    <a:pt x="107315" y="481914"/>
                  </a:lnTo>
                  <a:lnTo>
                    <a:pt x="103873" y="485863"/>
                  </a:lnTo>
                  <a:lnTo>
                    <a:pt x="89192" y="485394"/>
                  </a:lnTo>
                  <a:lnTo>
                    <a:pt x="88760" y="484962"/>
                  </a:lnTo>
                  <a:lnTo>
                    <a:pt x="88099" y="481253"/>
                  </a:lnTo>
                  <a:lnTo>
                    <a:pt x="87960" y="480466"/>
                  </a:lnTo>
                  <a:lnTo>
                    <a:pt x="63804" y="479971"/>
                  </a:lnTo>
                  <a:lnTo>
                    <a:pt x="59880" y="483882"/>
                  </a:lnTo>
                  <a:lnTo>
                    <a:pt x="45300" y="483666"/>
                  </a:lnTo>
                  <a:lnTo>
                    <a:pt x="45072" y="483209"/>
                  </a:lnTo>
                  <a:lnTo>
                    <a:pt x="44970" y="482942"/>
                  </a:lnTo>
                  <a:lnTo>
                    <a:pt x="44056" y="479272"/>
                  </a:lnTo>
                  <a:lnTo>
                    <a:pt x="43929" y="478751"/>
                  </a:lnTo>
                  <a:lnTo>
                    <a:pt x="19532" y="477977"/>
                  </a:lnTo>
                  <a:lnTo>
                    <a:pt x="15849" y="482168"/>
                  </a:lnTo>
                  <a:lnTo>
                    <a:pt x="5537" y="481698"/>
                  </a:lnTo>
                  <a:lnTo>
                    <a:pt x="3987" y="480542"/>
                  </a:lnTo>
                  <a:lnTo>
                    <a:pt x="5473" y="401891"/>
                  </a:lnTo>
                  <a:lnTo>
                    <a:pt x="2019" y="398932"/>
                  </a:lnTo>
                  <a:lnTo>
                    <a:pt x="2260" y="382193"/>
                  </a:lnTo>
                  <a:lnTo>
                    <a:pt x="2730" y="381419"/>
                  </a:lnTo>
                  <a:lnTo>
                    <a:pt x="10388" y="381673"/>
                  </a:lnTo>
                  <a:lnTo>
                    <a:pt x="10375" y="381419"/>
                  </a:lnTo>
                  <a:lnTo>
                    <a:pt x="10363" y="380365"/>
                  </a:lnTo>
                  <a:lnTo>
                    <a:pt x="10134" y="366776"/>
                  </a:lnTo>
                  <a:lnTo>
                    <a:pt x="10121" y="366268"/>
                  </a:lnTo>
                  <a:lnTo>
                    <a:pt x="10121" y="365302"/>
                  </a:lnTo>
                  <a:lnTo>
                    <a:pt x="3746" y="366268"/>
                  </a:lnTo>
                  <a:lnTo>
                    <a:pt x="1270" y="1320"/>
                  </a:lnTo>
                  <a:lnTo>
                    <a:pt x="274764" y="10388"/>
                  </a:lnTo>
                  <a:lnTo>
                    <a:pt x="276352" y="9093"/>
                  </a:lnTo>
                  <a:lnTo>
                    <a:pt x="278333" y="7493"/>
                  </a:lnTo>
                  <a:lnTo>
                    <a:pt x="276517" y="10261"/>
                  </a:lnTo>
                  <a:lnTo>
                    <a:pt x="277253" y="279476"/>
                  </a:lnTo>
                  <a:lnTo>
                    <a:pt x="278218" y="280708"/>
                  </a:lnTo>
                  <a:lnTo>
                    <a:pt x="278218" y="316611"/>
                  </a:lnTo>
                  <a:lnTo>
                    <a:pt x="277253" y="317347"/>
                  </a:lnTo>
                  <a:lnTo>
                    <a:pt x="276758" y="336765"/>
                  </a:lnTo>
                  <a:lnTo>
                    <a:pt x="278485" y="337261"/>
                  </a:lnTo>
                  <a:lnTo>
                    <a:pt x="278485" y="378066"/>
                  </a:lnTo>
                  <a:lnTo>
                    <a:pt x="277495" y="379310"/>
                  </a:lnTo>
                  <a:lnTo>
                    <a:pt x="273304" y="379552"/>
                  </a:lnTo>
                  <a:lnTo>
                    <a:pt x="272084" y="381012"/>
                  </a:lnTo>
                  <a:lnTo>
                    <a:pt x="272084" y="391363"/>
                  </a:lnTo>
                  <a:lnTo>
                    <a:pt x="276999" y="391591"/>
                  </a:lnTo>
                  <a:lnTo>
                    <a:pt x="278726" y="393077"/>
                  </a:lnTo>
                  <a:lnTo>
                    <a:pt x="279234" y="401675"/>
                  </a:lnTo>
                  <a:lnTo>
                    <a:pt x="281432" y="400443"/>
                  </a:lnTo>
                  <a:lnTo>
                    <a:pt x="280708" y="317093"/>
                  </a:lnTo>
                  <a:lnTo>
                    <a:pt x="287083" y="316852"/>
                  </a:lnTo>
                  <a:lnTo>
                    <a:pt x="286854" y="304812"/>
                  </a:lnTo>
                  <a:lnTo>
                    <a:pt x="281432" y="304076"/>
                  </a:lnTo>
                  <a:lnTo>
                    <a:pt x="281178" y="280212"/>
                  </a:lnTo>
                  <a:lnTo>
                    <a:pt x="280200" y="278498"/>
                  </a:lnTo>
                  <a:lnTo>
                    <a:pt x="280200" y="62572"/>
                  </a:lnTo>
                  <a:lnTo>
                    <a:pt x="293090" y="418503"/>
                  </a:lnTo>
                  <a:lnTo>
                    <a:pt x="314248" y="419506"/>
                  </a:lnTo>
                  <a:lnTo>
                    <a:pt x="314477" y="428053"/>
                  </a:lnTo>
                  <a:lnTo>
                    <a:pt x="314477" y="418249"/>
                  </a:lnTo>
                  <a:lnTo>
                    <a:pt x="294322" y="417296"/>
                  </a:lnTo>
                  <a:lnTo>
                    <a:pt x="280200" y="27495"/>
                  </a:lnTo>
                  <a:lnTo>
                    <a:pt x="280200" y="9512"/>
                  </a:lnTo>
                  <a:lnTo>
                    <a:pt x="279958" y="7543"/>
                  </a:lnTo>
                  <a:lnTo>
                    <a:pt x="280708" y="6070"/>
                  </a:lnTo>
                  <a:lnTo>
                    <a:pt x="280441" y="5816"/>
                  </a:lnTo>
                  <a:lnTo>
                    <a:pt x="280543" y="5600"/>
                  </a:lnTo>
                  <a:lnTo>
                    <a:pt x="279869" y="5080"/>
                  </a:lnTo>
                  <a:lnTo>
                    <a:pt x="279565" y="4838"/>
                  </a:lnTo>
                  <a:lnTo>
                    <a:pt x="274332" y="9093"/>
                  </a:lnTo>
                  <a:lnTo>
                    <a:pt x="19913" y="660"/>
                  </a:lnTo>
                  <a:lnTo>
                    <a:pt x="0" y="0"/>
                  </a:lnTo>
                  <a:lnTo>
                    <a:pt x="2489" y="367753"/>
                  </a:lnTo>
                  <a:lnTo>
                    <a:pt x="8864" y="366776"/>
                  </a:lnTo>
                  <a:lnTo>
                    <a:pt x="9093" y="380365"/>
                  </a:lnTo>
                  <a:lnTo>
                    <a:pt x="2019" y="380123"/>
                  </a:lnTo>
                  <a:lnTo>
                    <a:pt x="1079" y="381673"/>
                  </a:lnTo>
                  <a:lnTo>
                    <a:pt x="977" y="382193"/>
                  </a:lnTo>
                  <a:lnTo>
                    <a:pt x="736" y="399516"/>
                  </a:lnTo>
                  <a:lnTo>
                    <a:pt x="4191" y="402463"/>
                  </a:lnTo>
                  <a:lnTo>
                    <a:pt x="2794" y="476224"/>
                  </a:lnTo>
                  <a:lnTo>
                    <a:pt x="2819" y="481253"/>
                  </a:lnTo>
                  <a:lnTo>
                    <a:pt x="5092" y="482942"/>
                  </a:lnTo>
                  <a:lnTo>
                    <a:pt x="16408" y="483463"/>
                  </a:lnTo>
                  <a:lnTo>
                    <a:pt x="17538" y="482168"/>
                  </a:lnTo>
                  <a:lnTo>
                    <a:pt x="20091" y="479272"/>
                  </a:lnTo>
                  <a:lnTo>
                    <a:pt x="42926" y="479983"/>
                  </a:lnTo>
                  <a:lnTo>
                    <a:pt x="43776" y="483463"/>
                  </a:lnTo>
                  <a:lnTo>
                    <a:pt x="44513" y="484924"/>
                  </a:lnTo>
                  <a:lnTo>
                    <a:pt x="60134" y="485165"/>
                  </a:lnTo>
                  <a:lnTo>
                    <a:pt x="60401" y="485165"/>
                  </a:lnTo>
                  <a:lnTo>
                    <a:pt x="61683" y="483882"/>
                  </a:lnTo>
                  <a:lnTo>
                    <a:pt x="64325" y="481253"/>
                  </a:lnTo>
                  <a:lnTo>
                    <a:pt x="86893" y="481711"/>
                  </a:lnTo>
                  <a:lnTo>
                    <a:pt x="87503" y="485165"/>
                  </a:lnTo>
                  <a:lnTo>
                    <a:pt x="87604" y="485609"/>
                  </a:lnTo>
                  <a:lnTo>
                    <a:pt x="88646" y="486638"/>
                  </a:lnTo>
                  <a:lnTo>
                    <a:pt x="104432" y="487159"/>
                  </a:lnTo>
                  <a:lnTo>
                    <a:pt x="105549" y="485863"/>
                  </a:lnTo>
                  <a:lnTo>
                    <a:pt x="107873" y="483209"/>
                  </a:lnTo>
                  <a:lnTo>
                    <a:pt x="131572" y="484174"/>
                  </a:lnTo>
                  <a:lnTo>
                    <a:pt x="131826" y="489089"/>
                  </a:lnTo>
                  <a:lnTo>
                    <a:pt x="149148" y="489089"/>
                  </a:lnTo>
                  <a:lnTo>
                    <a:pt x="150507" y="487819"/>
                  </a:lnTo>
                  <a:lnTo>
                    <a:pt x="153085" y="485419"/>
                  </a:lnTo>
                  <a:lnTo>
                    <a:pt x="175869" y="486130"/>
                  </a:lnTo>
                  <a:lnTo>
                    <a:pt x="176314" y="489851"/>
                  </a:lnTo>
                  <a:lnTo>
                    <a:pt x="176428" y="490093"/>
                  </a:lnTo>
                  <a:lnTo>
                    <a:pt x="177939" y="491312"/>
                  </a:lnTo>
                  <a:lnTo>
                    <a:pt x="192176" y="491566"/>
                  </a:lnTo>
                  <a:lnTo>
                    <a:pt x="192455" y="491566"/>
                  </a:lnTo>
                  <a:lnTo>
                    <a:pt x="193662" y="490283"/>
                  </a:lnTo>
                  <a:lnTo>
                    <a:pt x="196862" y="486918"/>
                  </a:lnTo>
                  <a:lnTo>
                    <a:pt x="220167" y="488086"/>
                  </a:lnTo>
                  <a:lnTo>
                    <a:pt x="220764" y="491312"/>
                  </a:lnTo>
                  <a:lnTo>
                    <a:pt x="220878" y="491769"/>
                  </a:lnTo>
                  <a:lnTo>
                    <a:pt x="222643" y="493522"/>
                  </a:lnTo>
                  <a:lnTo>
                    <a:pt x="237921" y="493268"/>
                  </a:lnTo>
                  <a:lnTo>
                    <a:pt x="238175" y="493268"/>
                  </a:lnTo>
                  <a:lnTo>
                    <a:pt x="239191" y="492252"/>
                  </a:lnTo>
                  <a:lnTo>
                    <a:pt x="241604" y="489851"/>
                  </a:lnTo>
                  <a:lnTo>
                    <a:pt x="264668" y="490093"/>
                  </a:lnTo>
                  <a:lnTo>
                    <a:pt x="265353" y="494233"/>
                  </a:lnTo>
                  <a:lnTo>
                    <a:pt x="266725" y="495249"/>
                  </a:lnTo>
                  <a:lnTo>
                    <a:pt x="276783" y="495007"/>
                  </a:lnTo>
                  <a:lnTo>
                    <a:pt x="276923" y="495007"/>
                  </a:lnTo>
                  <a:lnTo>
                    <a:pt x="278993" y="493966"/>
                  </a:lnTo>
                  <a:lnTo>
                    <a:pt x="281825" y="492544"/>
                  </a:lnTo>
                  <a:lnTo>
                    <a:pt x="281571" y="476605"/>
                  </a:lnTo>
                  <a:lnTo>
                    <a:pt x="299224" y="450748"/>
                  </a:lnTo>
                  <a:lnTo>
                    <a:pt x="310527" y="450748"/>
                  </a:lnTo>
                  <a:lnTo>
                    <a:pt x="311797" y="434581"/>
                  </a:lnTo>
                  <a:lnTo>
                    <a:pt x="315747" y="42840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514164" y="4492320"/>
              <a:ext cx="6985" cy="19685"/>
            </a:xfrm>
            <a:custGeom>
              <a:avLst/>
              <a:gdLst/>
              <a:ahLst/>
              <a:cxnLst/>
              <a:rect l="l" t="t" r="r" b="b"/>
              <a:pathLst>
                <a:path w="6985" h="19685">
                  <a:moveTo>
                    <a:pt x="4914" y="0"/>
                  </a:moveTo>
                  <a:lnTo>
                    <a:pt x="1727" y="1244"/>
                  </a:lnTo>
                  <a:lnTo>
                    <a:pt x="1460" y="10083"/>
                  </a:lnTo>
                  <a:lnTo>
                    <a:pt x="0" y="11061"/>
                  </a:lnTo>
                  <a:lnTo>
                    <a:pt x="241" y="18935"/>
                  </a:lnTo>
                  <a:lnTo>
                    <a:pt x="1460" y="19672"/>
                  </a:lnTo>
                  <a:lnTo>
                    <a:pt x="2946" y="19672"/>
                  </a:lnTo>
                  <a:lnTo>
                    <a:pt x="2946" y="17716"/>
                  </a:lnTo>
                  <a:lnTo>
                    <a:pt x="4419" y="17716"/>
                  </a:lnTo>
                  <a:lnTo>
                    <a:pt x="5181" y="19430"/>
                  </a:lnTo>
                  <a:lnTo>
                    <a:pt x="6375" y="19176"/>
                  </a:lnTo>
                  <a:lnTo>
                    <a:pt x="5181" y="15760"/>
                  </a:lnTo>
                  <a:lnTo>
                    <a:pt x="4914" y="0"/>
                  </a:lnTo>
                  <a:close/>
                </a:path>
              </a:pathLst>
            </a:custGeom>
            <a:solidFill>
              <a:srgbClr val="5555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244593" y="4104677"/>
              <a:ext cx="99060" cy="17780"/>
            </a:xfrm>
            <a:custGeom>
              <a:avLst/>
              <a:gdLst/>
              <a:ahLst/>
              <a:cxnLst/>
              <a:rect l="l" t="t" r="r" b="b"/>
              <a:pathLst>
                <a:path w="99060" h="17779">
                  <a:moveTo>
                    <a:pt x="87287" y="14160"/>
                  </a:moveTo>
                  <a:lnTo>
                    <a:pt x="87287" y="16967"/>
                  </a:lnTo>
                  <a:lnTo>
                    <a:pt x="88861" y="17360"/>
                  </a:lnTo>
                  <a:lnTo>
                    <a:pt x="90411" y="17589"/>
                  </a:lnTo>
                  <a:lnTo>
                    <a:pt x="93776" y="17703"/>
                  </a:lnTo>
                  <a:lnTo>
                    <a:pt x="95275" y="17424"/>
                  </a:lnTo>
                  <a:lnTo>
                    <a:pt x="96418" y="16789"/>
                  </a:lnTo>
                  <a:lnTo>
                    <a:pt x="97828" y="16040"/>
                  </a:lnTo>
                  <a:lnTo>
                    <a:pt x="98360" y="15125"/>
                  </a:lnTo>
                  <a:lnTo>
                    <a:pt x="93586" y="15125"/>
                  </a:lnTo>
                  <a:lnTo>
                    <a:pt x="91770" y="15049"/>
                  </a:lnTo>
                  <a:lnTo>
                    <a:pt x="90474" y="15024"/>
                  </a:lnTo>
                  <a:lnTo>
                    <a:pt x="88976" y="14706"/>
                  </a:lnTo>
                  <a:lnTo>
                    <a:pt x="87287" y="14160"/>
                  </a:lnTo>
                  <a:close/>
                </a:path>
                <a:path w="99060" h="17779">
                  <a:moveTo>
                    <a:pt x="91249" y="2870"/>
                  </a:moveTo>
                  <a:lnTo>
                    <a:pt x="89801" y="3200"/>
                  </a:lnTo>
                  <a:lnTo>
                    <a:pt x="87553" y="4584"/>
                  </a:lnTo>
                  <a:lnTo>
                    <a:pt x="87099" y="5422"/>
                  </a:lnTo>
                  <a:lnTo>
                    <a:pt x="86982" y="7023"/>
                  </a:lnTo>
                  <a:lnTo>
                    <a:pt x="88150" y="9791"/>
                  </a:lnTo>
                  <a:lnTo>
                    <a:pt x="88747" y="10363"/>
                  </a:lnTo>
                  <a:lnTo>
                    <a:pt x="90042" y="11049"/>
                  </a:lnTo>
                  <a:lnTo>
                    <a:pt x="92024" y="11874"/>
                  </a:lnTo>
                  <a:lnTo>
                    <a:pt x="94068" y="12941"/>
                  </a:lnTo>
                  <a:lnTo>
                    <a:pt x="94449" y="13792"/>
                  </a:lnTo>
                  <a:lnTo>
                    <a:pt x="94449" y="14706"/>
                  </a:lnTo>
                  <a:lnTo>
                    <a:pt x="93586" y="15125"/>
                  </a:lnTo>
                  <a:lnTo>
                    <a:pt x="98360" y="15125"/>
                  </a:lnTo>
                  <a:lnTo>
                    <a:pt x="98501" y="13373"/>
                  </a:lnTo>
                  <a:lnTo>
                    <a:pt x="97434" y="10706"/>
                  </a:lnTo>
                  <a:lnTo>
                    <a:pt x="96837" y="10096"/>
                  </a:lnTo>
                  <a:lnTo>
                    <a:pt x="95618" y="9398"/>
                  </a:lnTo>
                  <a:lnTo>
                    <a:pt x="92494" y="7988"/>
                  </a:lnTo>
                  <a:lnTo>
                    <a:pt x="91452" y="7442"/>
                  </a:lnTo>
                  <a:lnTo>
                    <a:pt x="90957" y="6616"/>
                  </a:lnTo>
                  <a:lnTo>
                    <a:pt x="90957" y="5727"/>
                  </a:lnTo>
                  <a:lnTo>
                    <a:pt x="91795" y="5321"/>
                  </a:lnTo>
                  <a:lnTo>
                    <a:pt x="97358" y="5321"/>
                  </a:lnTo>
                  <a:lnTo>
                    <a:pt x="97358" y="3594"/>
                  </a:lnTo>
                  <a:lnTo>
                    <a:pt x="95389" y="3175"/>
                  </a:lnTo>
                  <a:lnTo>
                    <a:pt x="94068" y="2971"/>
                  </a:lnTo>
                  <a:lnTo>
                    <a:pt x="91249" y="2870"/>
                  </a:lnTo>
                  <a:close/>
                </a:path>
                <a:path w="99060" h="17779">
                  <a:moveTo>
                    <a:pt x="97358" y="5321"/>
                  </a:moveTo>
                  <a:lnTo>
                    <a:pt x="91795" y="5321"/>
                  </a:lnTo>
                  <a:lnTo>
                    <a:pt x="94678" y="5422"/>
                  </a:lnTo>
                  <a:lnTo>
                    <a:pt x="95948" y="5727"/>
                  </a:lnTo>
                  <a:lnTo>
                    <a:pt x="97358" y="6299"/>
                  </a:lnTo>
                  <a:lnTo>
                    <a:pt x="97358" y="5321"/>
                  </a:lnTo>
                  <a:close/>
                </a:path>
                <a:path w="99060" h="17779">
                  <a:moveTo>
                    <a:pt x="78618" y="7137"/>
                  </a:moveTo>
                  <a:lnTo>
                    <a:pt x="74307" y="7137"/>
                  </a:lnTo>
                  <a:lnTo>
                    <a:pt x="79590" y="16941"/>
                  </a:lnTo>
                  <a:lnTo>
                    <a:pt x="84302" y="17106"/>
                  </a:lnTo>
                  <a:lnTo>
                    <a:pt x="84302" y="12319"/>
                  </a:lnTo>
                  <a:lnTo>
                    <a:pt x="81368" y="12319"/>
                  </a:lnTo>
                  <a:lnTo>
                    <a:pt x="78618" y="7137"/>
                  </a:lnTo>
                  <a:close/>
                </a:path>
                <a:path w="99060" h="17779">
                  <a:moveTo>
                    <a:pt x="71348" y="2451"/>
                  </a:moveTo>
                  <a:lnTo>
                    <a:pt x="71348" y="16675"/>
                  </a:lnTo>
                  <a:lnTo>
                    <a:pt x="74307" y="16764"/>
                  </a:lnTo>
                  <a:lnTo>
                    <a:pt x="74307" y="7137"/>
                  </a:lnTo>
                  <a:lnTo>
                    <a:pt x="78618" y="7137"/>
                  </a:lnTo>
                  <a:lnTo>
                    <a:pt x="76225" y="2628"/>
                  </a:lnTo>
                  <a:lnTo>
                    <a:pt x="71348" y="2451"/>
                  </a:lnTo>
                  <a:close/>
                </a:path>
                <a:path w="99060" h="17779">
                  <a:moveTo>
                    <a:pt x="81368" y="2806"/>
                  </a:moveTo>
                  <a:lnTo>
                    <a:pt x="81368" y="12319"/>
                  </a:lnTo>
                  <a:lnTo>
                    <a:pt x="84302" y="12319"/>
                  </a:lnTo>
                  <a:lnTo>
                    <a:pt x="84302" y="2895"/>
                  </a:lnTo>
                  <a:lnTo>
                    <a:pt x="81368" y="2806"/>
                  </a:lnTo>
                  <a:close/>
                </a:path>
                <a:path w="99060" h="17779">
                  <a:moveTo>
                    <a:pt x="57670" y="2006"/>
                  </a:moveTo>
                  <a:lnTo>
                    <a:pt x="57670" y="16217"/>
                  </a:lnTo>
                  <a:lnTo>
                    <a:pt x="68579" y="16586"/>
                  </a:lnTo>
                  <a:lnTo>
                    <a:pt x="68579" y="13868"/>
                  </a:lnTo>
                  <a:lnTo>
                    <a:pt x="61709" y="13639"/>
                  </a:lnTo>
                  <a:lnTo>
                    <a:pt x="61709" y="10261"/>
                  </a:lnTo>
                  <a:lnTo>
                    <a:pt x="67551" y="10261"/>
                  </a:lnTo>
                  <a:lnTo>
                    <a:pt x="67551" y="8115"/>
                  </a:lnTo>
                  <a:lnTo>
                    <a:pt x="61709" y="7924"/>
                  </a:lnTo>
                  <a:lnTo>
                    <a:pt x="61709" y="4711"/>
                  </a:lnTo>
                  <a:lnTo>
                    <a:pt x="68427" y="4711"/>
                  </a:lnTo>
                  <a:lnTo>
                    <a:pt x="68427" y="2374"/>
                  </a:lnTo>
                  <a:lnTo>
                    <a:pt x="57670" y="2006"/>
                  </a:lnTo>
                  <a:close/>
                </a:path>
                <a:path w="99060" h="17779">
                  <a:moveTo>
                    <a:pt x="67551" y="10261"/>
                  </a:moveTo>
                  <a:lnTo>
                    <a:pt x="61709" y="10261"/>
                  </a:lnTo>
                  <a:lnTo>
                    <a:pt x="67551" y="10464"/>
                  </a:lnTo>
                  <a:lnTo>
                    <a:pt x="67551" y="10261"/>
                  </a:lnTo>
                  <a:close/>
                </a:path>
                <a:path w="99060" h="17779">
                  <a:moveTo>
                    <a:pt x="68427" y="4711"/>
                  </a:moveTo>
                  <a:lnTo>
                    <a:pt x="61709" y="4711"/>
                  </a:lnTo>
                  <a:lnTo>
                    <a:pt x="68427" y="4940"/>
                  </a:lnTo>
                  <a:lnTo>
                    <a:pt x="68427" y="4711"/>
                  </a:lnTo>
                  <a:close/>
                </a:path>
                <a:path w="99060" h="17779">
                  <a:moveTo>
                    <a:pt x="53822" y="5905"/>
                  </a:moveTo>
                  <a:lnTo>
                    <a:pt x="49860" y="5905"/>
                  </a:lnTo>
                  <a:lnTo>
                    <a:pt x="49860" y="15963"/>
                  </a:lnTo>
                  <a:lnTo>
                    <a:pt x="53822" y="16090"/>
                  </a:lnTo>
                  <a:lnTo>
                    <a:pt x="53822" y="5905"/>
                  </a:lnTo>
                  <a:close/>
                </a:path>
                <a:path w="99060" h="17779">
                  <a:moveTo>
                    <a:pt x="42685" y="5524"/>
                  </a:moveTo>
                  <a:lnTo>
                    <a:pt x="38557" y="5524"/>
                  </a:lnTo>
                  <a:lnTo>
                    <a:pt x="42862" y="15875"/>
                  </a:lnTo>
                  <a:lnTo>
                    <a:pt x="45465" y="15963"/>
                  </a:lnTo>
                  <a:lnTo>
                    <a:pt x="47779" y="10668"/>
                  </a:lnTo>
                  <a:lnTo>
                    <a:pt x="44792" y="10668"/>
                  </a:lnTo>
                  <a:lnTo>
                    <a:pt x="42685" y="5524"/>
                  </a:lnTo>
                  <a:close/>
                </a:path>
                <a:path w="99060" h="17779">
                  <a:moveTo>
                    <a:pt x="35585" y="1282"/>
                  </a:moveTo>
                  <a:lnTo>
                    <a:pt x="35585" y="15494"/>
                  </a:lnTo>
                  <a:lnTo>
                    <a:pt x="38557" y="15582"/>
                  </a:lnTo>
                  <a:lnTo>
                    <a:pt x="38557" y="5524"/>
                  </a:lnTo>
                  <a:lnTo>
                    <a:pt x="42685" y="5524"/>
                  </a:lnTo>
                  <a:lnTo>
                    <a:pt x="41020" y="1460"/>
                  </a:lnTo>
                  <a:lnTo>
                    <a:pt x="35585" y="1282"/>
                  </a:lnTo>
                  <a:close/>
                </a:path>
                <a:path w="99060" h="17779">
                  <a:moveTo>
                    <a:pt x="48666" y="1714"/>
                  </a:moveTo>
                  <a:lnTo>
                    <a:pt x="44792" y="10668"/>
                  </a:lnTo>
                  <a:lnTo>
                    <a:pt x="47779" y="10668"/>
                  </a:lnTo>
                  <a:lnTo>
                    <a:pt x="49860" y="5905"/>
                  </a:lnTo>
                  <a:lnTo>
                    <a:pt x="53822" y="5905"/>
                  </a:lnTo>
                  <a:lnTo>
                    <a:pt x="53822" y="1892"/>
                  </a:lnTo>
                  <a:lnTo>
                    <a:pt x="48666" y="1714"/>
                  </a:lnTo>
                  <a:close/>
                </a:path>
                <a:path w="99060" h="17779">
                  <a:moveTo>
                    <a:pt x="21920" y="838"/>
                  </a:moveTo>
                  <a:lnTo>
                    <a:pt x="21920" y="15036"/>
                  </a:lnTo>
                  <a:lnTo>
                    <a:pt x="32854" y="15405"/>
                  </a:lnTo>
                  <a:lnTo>
                    <a:pt x="32854" y="12700"/>
                  </a:lnTo>
                  <a:lnTo>
                    <a:pt x="25971" y="12458"/>
                  </a:lnTo>
                  <a:lnTo>
                    <a:pt x="25971" y="9093"/>
                  </a:lnTo>
                  <a:lnTo>
                    <a:pt x="31826" y="9093"/>
                  </a:lnTo>
                  <a:lnTo>
                    <a:pt x="31826" y="6946"/>
                  </a:lnTo>
                  <a:lnTo>
                    <a:pt x="25971" y="6743"/>
                  </a:lnTo>
                  <a:lnTo>
                    <a:pt x="25971" y="3543"/>
                  </a:lnTo>
                  <a:lnTo>
                    <a:pt x="32664" y="3543"/>
                  </a:lnTo>
                  <a:lnTo>
                    <a:pt x="32664" y="1193"/>
                  </a:lnTo>
                  <a:lnTo>
                    <a:pt x="21920" y="838"/>
                  </a:lnTo>
                  <a:close/>
                </a:path>
                <a:path w="99060" h="17779">
                  <a:moveTo>
                    <a:pt x="31826" y="9093"/>
                  </a:moveTo>
                  <a:lnTo>
                    <a:pt x="25971" y="9093"/>
                  </a:lnTo>
                  <a:lnTo>
                    <a:pt x="31826" y="9271"/>
                  </a:lnTo>
                  <a:lnTo>
                    <a:pt x="31826" y="9093"/>
                  </a:lnTo>
                  <a:close/>
                </a:path>
                <a:path w="99060" h="17779">
                  <a:moveTo>
                    <a:pt x="32664" y="3543"/>
                  </a:moveTo>
                  <a:lnTo>
                    <a:pt x="25971" y="3543"/>
                  </a:lnTo>
                  <a:lnTo>
                    <a:pt x="32664" y="3759"/>
                  </a:lnTo>
                  <a:lnTo>
                    <a:pt x="32664" y="3543"/>
                  </a:lnTo>
                  <a:close/>
                </a:path>
                <a:path w="99060" h="17779">
                  <a:moveTo>
                    <a:pt x="13906" y="571"/>
                  </a:moveTo>
                  <a:lnTo>
                    <a:pt x="13906" y="14770"/>
                  </a:lnTo>
                  <a:lnTo>
                    <a:pt x="18084" y="14909"/>
                  </a:lnTo>
                  <a:lnTo>
                    <a:pt x="18084" y="711"/>
                  </a:lnTo>
                  <a:lnTo>
                    <a:pt x="13906" y="571"/>
                  </a:lnTo>
                  <a:close/>
                </a:path>
                <a:path w="99060" h="17779">
                  <a:moveTo>
                    <a:pt x="292" y="11290"/>
                  </a:moveTo>
                  <a:lnTo>
                    <a:pt x="292" y="14084"/>
                  </a:lnTo>
                  <a:lnTo>
                    <a:pt x="1854" y="14478"/>
                  </a:lnTo>
                  <a:lnTo>
                    <a:pt x="3390" y="14706"/>
                  </a:lnTo>
                  <a:lnTo>
                    <a:pt x="6781" y="14833"/>
                  </a:lnTo>
                  <a:lnTo>
                    <a:pt x="8254" y="14528"/>
                  </a:lnTo>
                  <a:lnTo>
                    <a:pt x="10820" y="13157"/>
                  </a:lnTo>
                  <a:lnTo>
                    <a:pt x="11381" y="12255"/>
                  </a:lnTo>
                  <a:lnTo>
                    <a:pt x="6578" y="12255"/>
                  </a:lnTo>
                  <a:lnTo>
                    <a:pt x="3467" y="12141"/>
                  </a:lnTo>
                  <a:lnTo>
                    <a:pt x="1966" y="11823"/>
                  </a:lnTo>
                  <a:lnTo>
                    <a:pt x="292" y="11290"/>
                  </a:lnTo>
                  <a:close/>
                </a:path>
                <a:path w="99060" h="17779">
                  <a:moveTo>
                    <a:pt x="4279" y="0"/>
                  </a:moveTo>
                  <a:lnTo>
                    <a:pt x="2793" y="317"/>
                  </a:lnTo>
                  <a:lnTo>
                    <a:pt x="571" y="1714"/>
                  </a:lnTo>
                  <a:lnTo>
                    <a:pt x="123" y="2540"/>
                  </a:lnTo>
                  <a:lnTo>
                    <a:pt x="0" y="4165"/>
                  </a:lnTo>
                  <a:lnTo>
                    <a:pt x="1168" y="6908"/>
                  </a:lnTo>
                  <a:lnTo>
                    <a:pt x="1752" y="7480"/>
                  </a:lnTo>
                  <a:lnTo>
                    <a:pt x="3047" y="8153"/>
                  </a:lnTo>
                  <a:lnTo>
                    <a:pt x="5016" y="9004"/>
                  </a:lnTo>
                  <a:lnTo>
                    <a:pt x="7073" y="10083"/>
                  </a:lnTo>
                  <a:lnTo>
                    <a:pt x="7467" y="10934"/>
                  </a:lnTo>
                  <a:lnTo>
                    <a:pt x="7441" y="11836"/>
                  </a:lnTo>
                  <a:lnTo>
                    <a:pt x="6578" y="12255"/>
                  </a:lnTo>
                  <a:lnTo>
                    <a:pt x="11381" y="12255"/>
                  </a:lnTo>
                  <a:lnTo>
                    <a:pt x="11531" y="10477"/>
                  </a:lnTo>
                  <a:lnTo>
                    <a:pt x="10439" y="7823"/>
                  </a:lnTo>
                  <a:lnTo>
                    <a:pt x="9842" y="7226"/>
                  </a:lnTo>
                  <a:lnTo>
                    <a:pt x="8623" y="6527"/>
                  </a:lnTo>
                  <a:lnTo>
                    <a:pt x="4737" y="4737"/>
                  </a:lnTo>
                  <a:lnTo>
                    <a:pt x="4457" y="4546"/>
                  </a:lnTo>
                  <a:lnTo>
                    <a:pt x="3936" y="3733"/>
                  </a:lnTo>
                  <a:lnTo>
                    <a:pt x="3936" y="2844"/>
                  </a:lnTo>
                  <a:lnTo>
                    <a:pt x="4787" y="2438"/>
                  </a:lnTo>
                  <a:lnTo>
                    <a:pt x="10346" y="2438"/>
                  </a:lnTo>
                  <a:lnTo>
                    <a:pt x="10363" y="711"/>
                  </a:lnTo>
                  <a:lnTo>
                    <a:pt x="8483" y="317"/>
                  </a:lnTo>
                  <a:lnTo>
                    <a:pt x="7035" y="101"/>
                  </a:lnTo>
                  <a:lnTo>
                    <a:pt x="4279" y="0"/>
                  </a:lnTo>
                  <a:close/>
                </a:path>
                <a:path w="99060" h="17779">
                  <a:moveTo>
                    <a:pt x="10346" y="2438"/>
                  </a:moveTo>
                  <a:lnTo>
                    <a:pt x="4787" y="2438"/>
                  </a:lnTo>
                  <a:lnTo>
                    <a:pt x="7658" y="2540"/>
                  </a:lnTo>
                  <a:lnTo>
                    <a:pt x="8966" y="2844"/>
                  </a:lnTo>
                  <a:lnTo>
                    <a:pt x="10337" y="3416"/>
                  </a:lnTo>
                  <a:lnTo>
                    <a:pt x="10346" y="2438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12221" y="4128744"/>
              <a:ext cx="87261" cy="166509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245025" y="4167631"/>
              <a:ext cx="17780" cy="85725"/>
            </a:xfrm>
            <a:custGeom>
              <a:avLst/>
              <a:gdLst/>
              <a:ahLst/>
              <a:cxnLst/>
              <a:rect l="l" t="t" r="r" b="b"/>
              <a:pathLst>
                <a:path w="17779" h="85725">
                  <a:moveTo>
                    <a:pt x="17259" y="31064"/>
                  </a:moveTo>
                  <a:lnTo>
                    <a:pt x="14020" y="30949"/>
                  </a:lnTo>
                  <a:lnTo>
                    <a:pt x="14020" y="34124"/>
                  </a:lnTo>
                  <a:lnTo>
                    <a:pt x="13601" y="51650"/>
                  </a:lnTo>
                  <a:lnTo>
                    <a:pt x="4152" y="51650"/>
                  </a:lnTo>
                  <a:lnTo>
                    <a:pt x="3746" y="33743"/>
                  </a:lnTo>
                  <a:lnTo>
                    <a:pt x="14020" y="34124"/>
                  </a:lnTo>
                  <a:lnTo>
                    <a:pt x="14020" y="30949"/>
                  </a:lnTo>
                  <a:lnTo>
                    <a:pt x="495" y="30441"/>
                  </a:lnTo>
                  <a:lnTo>
                    <a:pt x="533" y="32131"/>
                  </a:lnTo>
                  <a:lnTo>
                    <a:pt x="1054" y="54825"/>
                  </a:lnTo>
                  <a:lnTo>
                    <a:pt x="16700" y="54825"/>
                  </a:lnTo>
                  <a:lnTo>
                    <a:pt x="16764" y="51650"/>
                  </a:lnTo>
                  <a:lnTo>
                    <a:pt x="17233" y="32054"/>
                  </a:lnTo>
                  <a:lnTo>
                    <a:pt x="17259" y="31064"/>
                  </a:lnTo>
                  <a:close/>
                </a:path>
                <a:path w="17779" h="85725">
                  <a:moveTo>
                    <a:pt x="17475" y="60464"/>
                  </a:moveTo>
                  <a:lnTo>
                    <a:pt x="14274" y="60528"/>
                  </a:lnTo>
                  <a:lnTo>
                    <a:pt x="14274" y="63703"/>
                  </a:lnTo>
                  <a:lnTo>
                    <a:pt x="14071" y="82054"/>
                  </a:lnTo>
                  <a:lnTo>
                    <a:pt x="4191" y="81508"/>
                  </a:lnTo>
                  <a:lnTo>
                    <a:pt x="4191" y="63931"/>
                  </a:lnTo>
                  <a:lnTo>
                    <a:pt x="14274" y="63703"/>
                  </a:lnTo>
                  <a:lnTo>
                    <a:pt x="14274" y="60528"/>
                  </a:lnTo>
                  <a:lnTo>
                    <a:pt x="1016" y="60782"/>
                  </a:lnTo>
                  <a:lnTo>
                    <a:pt x="1016" y="84505"/>
                  </a:lnTo>
                  <a:lnTo>
                    <a:pt x="17208" y="85420"/>
                  </a:lnTo>
                  <a:lnTo>
                    <a:pt x="17233" y="82054"/>
                  </a:lnTo>
                  <a:lnTo>
                    <a:pt x="17437" y="63703"/>
                  </a:lnTo>
                  <a:lnTo>
                    <a:pt x="17449" y="62344"/>
                  </a:lnTo>
                  <a:lnTo>
                    <a:pt x="17475" y="60464"/>
                  </a:lnTo>
                  <a:close/>
                </a:path>
                <a:path w="17779" h="85725">
                  <a:moveTo>
                    <a:pt x="17513" y="25628"/>
                  </a:moveTo>
                  <a:lnTo>
                    <a:pt x="17399" y="22339"/>
                  </a:lnTo>
                  <a:lnTo>
                    <a:pt x="16789" y="3225"/>
                  </a:lnTo>
                  <a:lnTo>
                    <a:pt x="16738" y="1828"/>
                  </a:lnTo>
                  <a:lnTo>
                    <a:pt x="16687" y="0"/>
                  </a:lnTo>
                  <a:lnTo>
                    <a:pt x="14236" y="50"/>
                  </a:lnTo>
                  <a:lnTo>
                    <a:pt x="14236" y="22339"/>
                  </a:lnTo>
                  <a:lnTo>
                    <a:pt x="3670" y="21971"/>
                  </a:lnTo>
                  <a:lnTo>
                    <a:pt x="3238" y="3441"/>
                  </a:lnTo>
                  <a:lnTo>
                    <a:pt x="13614" y="3225"/>
                  </a:lnTo>
                  <a:lnTo>
                    <a:pt x="14236" y="22339"/>
                  </a:lnTo>
                  <a:lnTo>
                    <a:pt x="14236" y="50"/>
                  </a:lnTo>
                  <a:lnTo>
                    <a:pt x="0" y="304"/>
                  </a:lnTo>
                  <a:lnTo>
                    <a:pt x="38" y="1892"/>
                  </a:lnTo>
                  <a:lnTo>
                    <a:pt x="571" y="25031"/>
                  </a:lnTo>
                  <a:lnTo>
                    <a:pt x="17513" y="25628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248378" y="4170235"/>
              <a:ext cx="64769" cy="191135"/>
            </a:xfrm>
            <a:custGeom>
              <a:avLst/>
              <a:gdLst/>
              <a:ahLst/>
              <a:cxnLst/>
              <a:rect l="l" t="t" r="r" b="b"/>
              <a:pathLst>
                <a:path w="64770" h="191135">
                  <a:moveTo>
                    <a:pt x="11061" y="30975"/>
                  </a:moveTo>
                  <a:lnTo>
                    <a:pt x="495" y="30734"/>
                  </a:lnTo>
                  <a:lnTo>
                    <a:pt x="1219" y="48920"/>
                  </a:lnTo>
                  <a:lnTo>
                    <a:pt x="11061" y="49657"/>
                  </a:lnTo>
                  <a:lnTo>
                    <a:pt x="11061" y="30975"/>
                  </a:lnTo>
                  <a:close/>
                </a:path>
                <a:path w="64770" h="191135">
                  <a:moveTo>
                    <a:pt x="11303" y="60718"/>
                  </a:moveTo>
                  <a:lnTo>
                    <a:pt x="495" y="60718"/>
                  </a:lnTo>
                  <a:lnTo>
                    <a:pt x="1219" y="79159"/>
                  </a:lnTo>
                  <a:lnTo>
                    <a:pt x="11061" y="80149"/>
                  </a:lnTo>
                  <a:lnTo>
                    <a:pt x="11303" y="60718"/>
                  </a:lnTo>
                  <a:close/>
                </a:path>
                <a:path w="64770" h="191135">
                  <a:moveTo>
                    <a:pt x="11303" y="19418"/>
                  </a:moveTo>
                  <a:lnTo>
                    <a:pt x="10820" y="0"/>
                  </a:lnTo>
                  <a:lnTo>
                    <a:pt x="0" y="0"/>
                  </a:lnTo>
                  <a:lnTo>
                    <a:pt x="228" y="19177"/>
                  </a:lnTo>
                  <a:lnTo>
                    <a:pt x="11303" y="19418"/>
                  </a:lnTo>
                  <a:close/>
                </a:path>
                <a:path w="64770" h="191135">
                  <a:moveTo>
                    <a:pt x="64173" y="171132"/>
                  </a:moveTo>
                  <a:lnTo>
                    <a:pt x="58547" y="165455"/>
                  </a:lnTo>
                  <a:lnTo>
                    <a:pt x="44691" y="165455"/>
                  </a:lnTo>
                  <a:lnTo>
                    <a:pt x="39090" y="171132"/>
                  </a:lnTo>
                  <a:lnTo>
                    <a:pt x="39090" y="185115"/>
                  </a:lnTo>
                  <a:lnTo>
                    <a:pt x="44691" y="190792"/>
                  </a:lnTo>
                  <a:lnTo>
                    <a:pt x="58547" y="190792"/>
                  </a:lnTo>
                  <a:lnTo>
                    <a:pt x="64173" y="185115"/>
                  </a:lnTo>
                  <a:lnTo>
                    <a:pt x="64173" y="178117"/>
                  </a:lnTo>
                  <a:lnTo>
                    <a:pt x="64173" y="17113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287202" y="4337913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529" y="0"/>
                  </a:moveTo>
                  <a:lnTo>
                    <a:pt x="5346" y="0"/>
                  </a:lnTo>
                  <a:lnTo>
                    <a:pt x="0" y="5334"/>
                  </a:lnTo>
                  <a:lnTo>
                    <a:pt x="0" y="18503"/>
                  </a:lnTo>
                  <a:lnTo>
                    <a:pt x="5346" y="23837"/>
                  </a:lnTo>
                  <a:lnTo>
                    <a:pt x="18529" y="23837"/>
                  </a:lnTo>
                  <a:lnTo>
                    <a:pt x="23863" y="18503"/>
                  </a:lnTo>
                  <a:lnTo>
                    <a:pt x="23863" y="11937"/>
                  </a:lnTo>
                  <a:lnTo>
                    <a:pt x="23863" y="5334"/>
                  </a:lnTo>
                  <a:lnTo>
                    <a:pt x="18529" y="0"/>
                  </a:lnTo>
                  <a:close/>
                </a:path>
              </a:pathLst>
            </a:custGeom>
            <a:solidFill>
              <a:srgbClr val="B2B4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286478" y="4342091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4871" y="0"/>
                  </a:moveTo>
                  <a:lnTo>
                    <a:pt x="4305" y="0"/>
                  </a:lnTo>
                  <a:lnTo>
                    <a:pt x="0" y="4292"/>
                  </a:lnTo>
                  <a:lnTo>
                    <a:pt x="0" y="14884"/>
                  </a:lnTo>
                  <a:lnTo>
                    <a:pt x="4305" y="19176"/>
                  </a:lnTo>
                  <a:lnTo>
                    <a:pt x="14871" y="19176"/>
                  </a:lnTo>
                  <a:lnTo>
                    <a:pt x="19177" y="14884"/>
                  </a:lnTo>
                  <a:lnTo>
                    <a:pt x="19177" y="9588"/>
                  </a:lnTo>
                  <a:lnTo>
                    <a:pt x="19177" y="4292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6768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241495" y="4429861"/>
              <a:ext cx="6350" cy="26670"/>
            </a:xfrm>
            <a:custGeom>
              <a:avLst/>
              <a:gdLst/>
              <a:ahLst/>
              <a:cxnLst/>
              <a:rect l="l" t="t" r="r" b="b"/>
              <a:pathLst>
                <a:path w="6350" h="26670">
                  <a:moveTo>
                    <a:pt x="6134" y="0"/>
                  </a:moveTo>
                  <a:lnTo>
                    <a:pt x="3428" y="253"/>
                  </a:lnTo>
                  <a:lnTo>
                    <a:pt x="3428" y="5905"/>
                  </a:lnTo>
                  <a:lnTo>
                    <a:pt x="241" y="6159"/>
                  </a:lnTo>
                  <a:lnTo>
                    <a:pt x="0" y="26073"/>
                  </a:lnTo>
                  <a:lnTo>
                    <a:pt x="5892" y="25831"/>
                  </a:lnTo>
                  <a:lnTo>
                    <a:pt x="6134" y="0"/>
                  </a:lnTo>
                  <a:close/>
                </a:path>
              </a:pathLst>
            </a:custGeom>
            <a:solidFill>
              <a:srgbClr val="34323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371568" y="4440681"/>
              <a:ext cx="5080" cy="31115"/>
            </a:xfrm>
            <a:custGeom>
              <a:avLst/>
              <a:gdLst/>
              <a:ahLst/>
              <a:cxnLst/>
              <a:rect l="l" t="t" r="r" b="b"/>
              <a:pathLst>
                <a:path w="5079" h="31114">
                  <a:moveTo>
                    <a:pt x="0" y="0"/>
                  </a:moveTo>
                  <a:lnTo>
                    <a:pt x="469" y="30492"/>
                  </a:lnTo>
                  <a:lnTo>
                    <a:pt x="4660" y="30975"/>
                  </a:lnTo>
                  <a:lnTo>
                    <a:pt x="3670" y="2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C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247667" y="4429759"/>
              <a:ext cx="122555" cy="46990"/>
            </a:xfrm>
            <a:custGeom>
              <a:avLst/>
              <a:gdLst/>
              <a:ahLst/>
              <a:cxnLst/>
              <a:rect l="l" t="t" r="r" b="b"/>
              <a:pathLst>
                <a:path w="122554" h="46989">
                  <a:moveTo>
                    <a:pt x="121945" y="40640"/>
                  </a:moveTo>
                  <a:lnTo>
                    <a:pt x="121932" y="10160"/>
                  </a:lnTo>
                  <a:lnTo>
                    <a:pt x="121043" y="10160"/>
                  </a:lnTo>
                  <a:lnTo>
                    <a:pt x="121043" y="5080"/>
                  </a:lnTo>
                  <a:lnTo>
                    <a:pt x="117665" y="5080"/>
                  </a:lnTo>
                  <a:lnTo>
                    <a:pt x="117665" y="3810"/>
                  </a:lnTo>
                  <a:lnTo>
                    <a:pt x="54063" y="3810"/>
                  </a:lnTo>
                  <a:lnTo>
                    <a:pt x="54063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63" y="5080"/>
                  </a:lnTo>
                  <a:lnTo>
                    <a:pt x="139" y="10160"/>
                  </a:lnTo>
                  <a:lnTo>
                    <a:pt x="546" y="10160"/>
                  </a:lnTo>
                  <a:lnTo>
                    <a:pt x="546" y="40640"/>
                  </a:lnTo>
                  <a:lnTo>
                    <a:pt x="914" y="40640"/>
                  </a:lnTo>
                  <a:lnTo>
                    <a:pt x="914" y="41910"/>
                  </a:lnTo>
                  <a:lnTo>
                    <a:pt x="17513" y="41910"/>
                  </a:lnTo>
                  <a:lnTo>
                    <a:pt x="17513" y="43180"/>
                  </a:lnTo>
                  <a:lnTo>
                    <a:pt x="82562" y="43180"/>
                  </a:lnTo>
                  <a:lnTo>
                    <a:pt x="82562" y="46990"/>
                  </a:lnTo>
                  <a:lnTo>
                    <a:pt x="121031" y="46990"/>
                  </a:lnTo>
                  <a:lnTo>
                    <a:pt x="121031" y="43180"/>
                  </a:lnTo>
                  <a:lnTo>
                    <a:pt x="121246" y="43180"/>
                  </a:lnTo>
                  <a:lnTo>
                    <a:pt x="121246" y="41910"/>
                  </a:lnTo>
                  <a:lnTo>
                    <a:pt x="121945" y="41910"/>
                  </a:lnTo>
                  <a:lnTo>
                    <a:pt x="121945" y="4064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248061" y="4435766"/>
              <a:ext cx="125095" cy="42545"/>
            </a:xfrm>
            <a:custGeom>
              <a:avLst/>
              <a:gdLst/>
              <a:ahLst/>
              <a:cxnLst/>
              <a:rect l="l" t="t" r="r" b="b"/>
              <a:pathLst>
                <a:path w="125095" h="42545">
                  <a:moveTo>
                    <a:pt x="122643" y="0"/>
                  </a:moveTo>
                  <a:lnTo>
                    <a:pt x="119468" y="0"/>
                  </a:lnTo>
                  <a:lnTo>
                    <a:pt x="119468" y="4914"/>
                  </a:lnTo>
                  <a:lnTo>
                    <a:pt x="120942" y="5651"/>
                  </a:lnTo>
                  <a:lnTo>
                    <a:pt x="121653" y="34023"/>
                  </a:lnTo>
                  <a:lnTo>
                    <a:pt x="120345" y="35318"/>
                  </a:lnTo>
                  <a:lnTo>
                    <a:pt x="119354" y="38950"/>
                  </a:lnTo>
                  <a:lnTo>
                    <a:pt x="101" y="35051"/>
                  </a:lnTo>
                  <a:lnTo>
                    <a:pt x="0" y="38226"/>
                  </a:lnTo>
                  <a:lnTo>
                    <a:pt x="121754" y="42214"/>
                  </a:lnTo>
                  <a:lnTo>
                    <a:pt x="123189" y="36969"/>
                  </a:lnTo>
                  <a:lnTo>
                    <a:pt x="124866" y="35305"/>
                  </a:lnTo>
                  <a:lnTo>
                    <a:pt x="124066" y="3670"/>
                  </a:lnTo>
                  <a:lnTo>
                    <a:pt x="122631" y="2959"/>
                  </a:lnTo>
                  <a:lnTo>
                    <a:pt x="12264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248111" y="4493793"/>
              <a:ext cx="258445" cy="26034"/>
            </a:xfrm>
            <a:custGeom>
              <a:avLst/>
              <a:gdLst/>
              <a:ahLst/>
              <a:cxnLst/>
              <a:rect l="l" t="t" r="r" b="b"/>
              <a:pathLst>
                <a:path w="258445" h="26035">
                  <a:moveTo>
                    <a:pt x="14262" y="0"/>
                  </a:moveTo>
                  <a:lnTo>
                    <a:pt x="11811" y="3441"/>
                  </a:lnTo>
                  <a:lnTo>
                    <a:pt x="0" y="3441"/>
                  </a:lnTo>
                  <a:lnTo>
                    <a:pt x="990" y="14998"/>
                  </a:lnTo>
                  <a:lnTo>
                    <a:pt x="257937" y="25819"/>
                  </a:lnTo>
                  <a:lnTo>
                    <a:pt x="258190" y="14020"/>
                  </a:lnTo>
                  <a:lnTo>
                    <a:pt x="246862" y="13271"/>
                  </a:lnTo>
                  <a:lnTo>
                    <a:pt x="246379" y="10083"/>
                  </a:lnTo>
                  <a:lnTo>
                    <a:pt x="215005" y="8356"/>
                  </a:lnTo>
                  <a:lnTo>
                    <a:pt x="143128" y="8356"/>
                  </a:lnTo>
                  <a:lnTo>
                    <a:pt x="111167" y="8193"/>
                  </a:lnTo>
                  <a:lnTo>
                    <a:pt x="94032" y="7908"/>
                  </a:lnTo>
                  <a:lnTo>
                    <a:pt x="85891" y="7295"/>
                  </a:lnTo>
                  <a:lnTo>
                    <a:pt x="80911" y="6146"/>
                  </a:lnTo>
                  <a:lnTo>
                    <a:pt x="79819" y="5847"/>
                  </a:lnTo>
                  <a:lnTo>
                    <a:pt x="70586" y="4673"/>
                  </a:lnTo>
                  <a:lnTo>
                    <a:pt x="70586" y="3441"/>
                  </a:lnTo>
                  <a:lnTo>
                    <a:pt x="70815" y="1968"/>
                  </a:lnTo>
                  <a:lnTo>
                    <a:pt x="65912" y="1231"/>
                  </a:lnTo>
                  <a:lnTo>
                    <a:pt x="59753" y="1231"/>
                  </a:lnTo>
                  <a:lnTo>
                    <a:pt x="14262" y="0"/>
                  </a:lnTo>
                  <a:close/>
                </a:path>
                <a:path w="258445" h="26035">
                  <a:moveTo>
                    <a:pt x="149021" y="3937"/>
                  </a:moveTo>
                  <a:lnTo>
                    <a:pt x="148043" y="8128"/>
                  </a:lnTo>
                  <a:lnTo>
                    <a:pt x="143128" y="8356"/>
                  </a:lnTo>
                  <a:lnTo>
                    <a:pt x="215005" y="8356"/>
                  </a:lnTo>
                  <a:lnTo>
                    <a:pt x="152717" y="4927"/>
                  </a:lnTo>
                  <a:lnTo>
                    <a:pt x="149021" y="3937"/>
                  </a:lnTo>
                  <a:close/>
                </a:path>
                <a:path w="258445" h="26035">
                  <a:moveTo>
                    <a:pt x="73774" y="4191"/>
                  </a:moveTo>
                  <a:lnTo>
                    <a:pt x="79819" y="5847"/>
                  </a:lnTo>
                  <a:lnTo>
                    <a:pt x="80175" y="5892"/>
                  </a:lnTo>
                  <a:lnTo>
                    <a:pt x="73774" y="4191"/>
                  </a:lnTo>
                  <a:close/>
                </a:path>
                <a:path w="258445" h="26035">
                  <a:moveTo>
                    <a:pt x="64439" y="241"/>
                  </a:moveTo>
                  <a:lnTo>
                    <a:pt x="60998" y="495"/>
                  </a:lnTo>
                  <a:lnTo>
                    <a:pt x="59753" y="1231"/>
                  </a:lnTo>
                  <a:lnTo>
                    <a:pt x="65912" y="1231"/>
                  </a:lnTo>
                  <a:lnTo>
                    <a:pt x="64439" y="241"/>
                  </a:lnTo>
                  <a:close/>
                </a:path>
              </a:pathLst>
            </a:custGeom>
            <a:solidFill>
              <a:srgbClr val="5F606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46549" y="4302493"/>
              <a:ext cx="264814" cy="259727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516958" y="4013123"/>
              <a:ext cx="144729" cy="90347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4517313" y="4098683"/>
              <a:ext cx="142240" cy="418465"/>
            </a:xfrm>
            <a:custGeom>
              <a:avLst/>
              <a:gdLst/>
              <a:ahLst/>
              <a:cxnLst/>
              <a:rect l="l" t="t" r="r" b="b"/>
              <a:pathLst>
                <a:path w="142239" h="418464">
                  <a:moveTo>
                    <a:pt x="342" y="0"/>
                  </a:moveTo>
                  <a:lnTo>
                    <a:pt x="0" y="269519"/>
                  </a:lnTo>
                  <a:lnTo>
                    <a:pt x="2286" y="272376"/>
                  </a:lnTo>
                  <a:lnTo>
                    <a:pt x="2057" y="294322"/>
                  </a:lnTo>
                  <a:lnTo>
                    <a:pt x="7658" y="296494"/>
                  </a:lnTo>
                  <a:lnTo>
                    <a:pt x="7658" y="310095"/>
                  </a:lnTo>
                  <a:lnTo>
                    <a:pt x="1714" y="310553"/>
                  </a:lnTo>
                  <a:lnTo>
                    <a:pt x="1714" y="408165"/>
                  </a:lnTo>
                  <a:lnTo>
                    <a:pt x="2514" y="411594"/>
                  </a:lnTo>
                  <a:lnTo>
                    <a:pt x="9601" y="414566"/>
                  </a:lnTo>
                  <a:lnTo>
                    <a:pt x="14058" y="410337"/>
                  </a:lnTo>
                  <a:lnTo>
                    <a:pt x="38176" y="410908"/>
                  </a:lnTo>
                  <a:lnTo>
                    <a:pt x="40690" y="413765"/>
                  </a:lnTo>
                  <a:lnTo>
                    <a:pt x="55892" y="416051"/>
                  </a:lnTo>
                  <a:lnTo>
                    <a:pt x="59550" y="412051"/>
                  </a:lnTo>
                  <a:lnTo>
                    <a:pt x="84353" y="412280"/>
                  </a:lnTo>
                  <a:lnTo>
                    <a:pt x="85610" y="416509"/>
                  </a:lnTo>
                  <a:lnTo>
                    <a:pt x="100583" y="416966"/>
                  </a:lnTo>
                  <a:lnTo>
                    <a:pt x="104012" y="413308"/>
                  </a:lnTo>
                  <a:lnTo>
                    <a:pt x="129616" y="414566"/>
                  </a:lnTo>
                  <a:lnTo>
                    <a:pt x="130301" y="418223"/>
                  </a:lnTo>
                  <a:lnTo>
                    <a:pt x="137274" y="418223"/>
                  </a:lnTo>
                  <a:lnTo>
                    <a:pt x="140703" y="417195"/>
                  </a:lnTo>
                  <a:lnTo>
                    <a:pt x="139445" y="337299"/>
                  </a:lnTo>
                  <a:lnTo>
                    <a:pt x="139217" y="335584"/>
                  </a:lnTo>
                  <a:lnTo>
                    <a:pt x="140246" y="334441"/>
                  </a:lnTo>
                  <a:lnTo>
                    <a:pt x="140246" y="313524"/>
                  </a:lnTo>
                  <a:lnTo>
                    <a:pt x="134302" y="312953"/>
                  </a:lnTo>
                  <a:lnTo>
                    <a:pt x="133845" y="301409"/>
                  </a:lnTo>
                  <a:lnTo>
                    <a:pt x="132130" y="271462"/>
                  </a:lnTo>
                  <a:lnTo>
                    <a:pt x="133845" y="271462"/>
                  </a:lnTo>
                  <a:lnTo>
                    <a:pt x="133845" y="277291"/>
                  </a:lnTo>
                  <a:lnTo>
                    <a:pt x="138531" y="277291"/>
                  </a:lnTo>
                  <a:lnTo>
                    <a:pt x="139903" y="273862"/>
                  </a:lnTo>
                  <a:lnTo>
                    <a:pt x="141617" y="77495"/>
                  </a:lnTo>
                  <a:lnTo>
                    <a:pt x="140246" y="74980"/>
                  </a:lnTo>
                  <a:lnTo>
                    <a:pt x="138988" y="7429"/>
                  </a:lnTo>
                  <a:lnTo>
                    <a:pt x="138531" y="3886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516729" y="4098023"/>
              <a:ext cx="143510" cy="419734"/>
            </a:xfrm>
            <a:custGeom>
              <a:avLst/>
              <a:gdLst/>
              <a:ahLst/>
              <a:cxnLst/>
              <a:rect l="l" t="t" r="r" b="b"/>
              <a:pathLst>
                <a:path w="143510" h="419735">
                  <a:moveTo>
                    <a:pt x="130741" y="414616"/>
                  </a:moveTo>
                  <a:lnTo>
                    <a:pt x="104901" y="414616"/>
                  </a:lnTo>
                  <a:lnTo>
                    <a:pt x="129679" y="415798"/>
                  </a:lnTo>
                  <a:lnTo>
                    <a:pt x="130416" y="419519"/>
                  </a:lnTo>
                  <a:lnTo>
                    <a:pt x="137921" y="419519"/>
                  </a:lnTo>
                  <a:lnTo>
                    <a:pt x="141922" y="418376"/>
                  </a:lnTo>
                  <a:lnTo>
                    <a:pt x="131457" y="418249"/>
                  </a:lnTo>
                  <a:lnTo>
                    <a:pt x="130741" y="414616"/>
                  </a:lnTo>
                  <a:close/>
                </a:path>
                <a:path w="143510" h="419735">
                  <a:moveTo>
                    <a:pt x="85760" y="413385"/>
                  </a:moveTo>
                  <a:lnTo>
                    <a:pt x="60401" y="413385"/>
                  </a:lnTo>
                  <a:lnTo>
                    <a:pt x="84493" y="413613"/>
                  </a:lnTo>
                  <a:lnTo>
                    <a:pt x="85712" y="417791"/>
                  </a:lnTo>
                  <a:lnTo>
                    <a:pt x="101447" y="418299"/>
                  </a:lnTo>
                  <a:lnTo>
                    <a:pt x="102662" y="417004"/>
                  </a:lnTo>
                  <a:lnTo>
                    <a:pt x="100914" y="417004"/>
                  </a:lnTo>
                  <a:lnTo>
                    <a:pt x="86677" y="416547"/>
                  </a:lnTo>
                  <a:lnTo>
                    <a:pt x="85760" y="413385"/>
                  </a:lnTo>
                  <a:close/>
                </a:path>
                <a:path w="143510" h="419735">
                  <a:moveTo>
                    <a:pt x="135015" y="302107"/>
                  </a:moveTo>
                  <a:lnTo>
                    <a:pt x="134378" y="302107"/>
                  </a:lnTo>
                  <a:lnTo>
                    <a:pt x="133743" y="302133"/>
                  </a:lnTo>
                  <a:lnTo>
                    <a:pt x="134264" y="314248"/>
                  </a:lnTo>
                  <a:lnTo>
                    <a:pt x="140144" y="314718"/>
                  </a:lnTo>
                  <a:lnTo>
                    <a:pt x="140144" y="334810"/>
                  </a:lnTo>
                  <a:lnTo>
                    <a:pt x="139128" y="336067"/>
                  </a:lnTo>
                  <a:lnTo>
                    <a:pt x="139407" y="338048"/>
                  </a:lnTo>
                  <a:lnTo>
                    <a:pt x="140639" y="417423"/>
                  </a:lnTo>
                  <a:lnTo>
                    <a:pt x="137744" y="418249"/>
                  </a:lnTo>
                  <a:lnTo>
                    <a:pt x="141920" y="418249"/>
                  </a:lnTo>
                  <a:lnTo>
                    <a:pt x="140677" y="337947"/>
                  </a:lnTo>
                  <a:lnTo>
                    <a:pt x="140462" y="336448"/>
                  </a:lnTo>
                  <a:lnTo>
                    <a:pt x="141414" y="335267"/>
                  </a:lnTo>
                  <a:lnTo>
                    <a:pt x="141414" y="313550"/>
                  </a:lnTo>
                  <a:lnTo>
                    <a:pt x="135483" y="313067"/>
                  </a:lnTo>
                  <a:lnTo>
                    <a:pt x="135015" y="302107"/>
                  </a:lnTo>
                  <a:close/>
                </a:path>
                <a:path w="143510" h="419735">
                  <a:moveTo>
                    <a:pt x="39698" y="411657"/>
                  </a:moveTo>
                  <a:lnTo>
                    <a:pt x="14897" y="411657"/>
                  </a:lnTo>
                  <a:lnTo>
                    <a:pt x="38442" y="412140"/>
                  </a:lnTo>
                  <a:lnTo>
                    <a:pt x="40893" y="415036"/>
                  </a:lnTo>
                  <a:lnTo>
                    <a:pt x="56680" y="417347"/>
                  </a:lnTo>
                  <a:lnTo>
                    <a:pt x="57944" y="416001"/>
                  </a:lnTo>
                  <a:lnTo>
                    <a:pt x="56210" y="416001"/>
                  </a:lnTo>
                  <a:lnTo>
                    <a:pt x="41554" y="413842"/>
                  </a:lnTo>
                  <a:lnTo>
                    <a:pt x="39698" y="411657"/>
                  </a:lnTo>
                  <a:close/>
                </a:path>
                <a:path w="143510" h="419735">
                  <a:moveTo>
                    <a:pt x="104368" y="413321"/>
                  </a:moveTo>
                  <a:lnTo>
                    <a:pt x="100914" y="417004"/>
                  </a:lnTo>
                  <a:lnTo>
                    <a:pt x="102662" y="417004"/>
                  </a:lnTo>
                  <a:lnTo>
                    <a:pt x="104901" y="414616"/>
                  </a:lnTo>
                  <a:lnTo>
                    <a:pt x="130741" y="414616"/>
                  </a:lnTo>
                  <a:lnTo>
                    <a:pt x="104368" y="413321"/>
                  </a:lnTo>
                  <a:close/>
                </a:path>
                <a:path w="143510" h="419735">
                  <a:moveTo>
                    <a:pt x="59855" y="412102"/>
                  </a:moveTo>
                  <a:lnTo>
                    <a:pt x="56210" y="416001"/>
                  </a:lnTo>
                  <a:lnTo>
                    <a:pt x="57944" y="416001"/>
                  </a:lnTo>
                  <a:lnTo>
                    <a:pt x="60401" y="413385"/>
                  </a:lnTo>
                  <a:lnTo>
                    <a:pt x="85760" y="413385"/>
                  </a:lnTo>
                  <a:lnTo>
                    <a:pt x="85458" y="412343"/>
                  </a:lnTo>
                  <a:lnTo>
                    <a:pt x="59855" y="412102"/>
                  </a:lnTo>
                  <a:close/>
                </a:path>
                <a:path w="143510" h="419735">
                  <a:moveTo>
                    <a:pt x="241" y="0"/>
                  </a:moveTo>
                  <a:lnTo>
                    <a:pt x="0" y="270344"/>
                  </a:lnTo>
                  <a:lnTo>
                    <a:pt x="2209" y="273291"/>
                  </a:lnTo>
                  <a:lnTo>
                    <a:pt x="1968" y="295389"/>
                  </a:lnTo>
                  <a:lnTo>
                    <a:pt x="7619" y="297611"/>
                  </a:lnTo>
                  <a:lnTo>
                    <a:pt x="7619" y="310121"/>
                  </a:lnTo>
                  <a:lnTo>
                    <a:pt x="1714" y="310616"/>
                  </a:lnTo>
                  <a:lnTo>
                    <a:pt x="1714" y="408876"/>
                  </a:lnTo>
                  <a:lnTo>
                    <a:pt x="2539" y="412711"/>
                  </a:lnTo>
                  <a:lnTo>
                    <a:pt x="10363" y="415925"/>
                  </a:lnTo>
                  <a:lnTo>
                    <a:pt x="11941" y="414439"/>
                  </a:lnTo>
                  <a:lnTo>
                    <a:pt x="10083" y="414439"/>
                  </a:lnTo>
                  <a:lnTo>
                    <a:pt x="3644" y="411784"/>
                  </a:lnTo>
                  <a:lnTo>
                    <a:pt x="3012" y="408876"/>
                  </a:lnTo>
                  <a:lnTo>
                    <a:pt x="2984" y="311785"/>
                  </a:lnTo>
                  <a:lnTo>
                    <a:pt x="8889" y="311289"/>
                  </a:lnTo>
                  <a:lnTo>
                    <a:pt x="8889" y="296748"/>
                  </a:lnTo>
                  <a:lnTo>
                    <a:pt x="3251" y="294525"/>
                  </a:lnTo>
                  <a:lnTo>
                    <a:pt x="3419" y="278625"/>
                  </a:lnTo>
                  <a:lnTo>
                    <a:pt x="3375" y="272732"/>
                  </a:lnTo>
                  <a:lnTo>
                    <a:pt x="1269" y="269913"/>
                  </a:lnTo>
                  <a:lnTo>
                    <a:pt x="1510" y="1301"/>
                  </a:lnTo>
                  <a:lnTo>
                    <a:pt x="850" y="1282"/>
                  </a:lnTo>
                  <a:lnTo>
                    <a:pt x="876" y="647"/>
                  </a:lnTo>
                  <a:lnTo>
                    <a:pt x="22952" y="647"/>
                  </a:lnTo>
                  <a:lnTo>
                    <a:pt x="241" y="0"/>
                  </a:lnTo>
                  <a:close/>
                </a:path>
                <a:path w="143510" h="419735">
                  <a:moveTo>
                    <a:pt x="14401" y="410375"/>
                  </a:moveTo>
                  <a:lnTo>
                    <a:pt x="10083" y="414439"/>
                  </a:lnTo>
                  <a:lnTo>
                    <a:pt x="11941" y="414439"/>
                  </a:lnTo>
                  <a:lnTo>
                    <a:pt x="14897" y="411657"/>
                  </a:lnTo>
                  <a:lnTo>
                    <a:pt x="39698" y="411657"/>
                  </a:lnTo>
                  <a:lnTo>
                    <a:pt x="39039" y="410883"/>
                  </a:lnTo>
                  <a:lnTo>
                    <a:pt x="14401" y="410375"/>
                  </a:lnTo>
                  <a:close/>
                </a:path>
                <a:path w="143510" h="419735">
                  <a:moveTo>
                    <a:pt x="135013" y="271462"/>
                  </a:moveTo>
                  <a:lnTo>
                    <a:pt x="131991" y="271462"/>
                  </a:lnTo>
                  <a:lnTo>
                    <a:pt x="133743" y="302133"/>
                  </a:lnTo>
                  <a:lnTo>
                    <a:pt x="134378" y="302107"/>
                  </a:lnTo>
                  <a:lnTo>
                    <a:pt x="135015" y="302107"/>
                  </a:lnTo>
                  <a:lnTo>
                    <a:pt x="133337" y="272732"/>
                  </a:lnTo>
                  <a:lnTo>
                    <a:pt x="135013" y="272732"/>
                  </a:lnTo>
                  <a:lnTo>
                    <a:pt x="135013" y="271462"/>
                  </a:lnTo>
                  <a:close/>
                </a:path>
                <a:path w="143510" h="419735">
                  <a:moveTo>
                    <a:pt x="135013" y="272732"/>
                  </a:moveTo>
                  <a:lnTo>
                    <a:pt x="133743" y="272732"/>
                  </a:lnTo>
                  <a:lnTo>
                    <a:pt x="133743" y="278625"/>
                  </a:lnTo>
                  <a:lnTo>
                    <a:pt x="139484" y="278625"/>
                  </a:lnTo>
                  <a:lnTo>
                    <a:pt x="140030" y="277355"/>
                  </a:lnTo>
                  <a:lnTo>
                    <a:pt x="135013" y="277355"/>
                  </a:lnTo>
                  <a:lnTo>
                    <a:pt x="135013" y="272732"/>
                  </a:lnTo>
                  <a:close/>
                </a:path>
                <a:path w="143510" h="419735">
                  <a:moveTo>
                    <a:pt x="22952" y="647"/>
                  </a:moveTo>
                  <a:lnTo>
                    <a:pt x="1511" y="647"/>
                  </a:lnTo>
                  <a:lnTo>
                    <a:pt x="1510" y="1301"/>
                  </a:lnTo>
                  <a:lnTo>
                    <a:pt x="138506" y="5219"/>
                  </a:lnTo>
                  <a:lnTo>
                    <a:pt x="138899" y="8089"/>
                  </a:lnTo>
                  <a:lnTo>
                    <a:pt x="140157" y="75831"/>
                  </a:lnTo>
                  <a:lnTo>
                    <a:pt x="141617" y="78282"/>
                  </a:lnTo>
                  <a:lnTo>
                    <a:pt x="139913" y="273291"/>
                  </a:lnTo>
                  <a:lnTo>
                    <a:pt x="139788" y="274701"/>
                  </a:lnTo>
                  <a:lnTo>
                    <a:pt x="138645" y="277355"/>
                  </a:lnTo>
                  <a:lnTo>
                    <a:pt x="140030" y="277355"/>
                  </a:lnTo>
                  <a:lnTo>
                    <a:pt x="141173" y="274701"/>
                  </a:lnTo>
                  <a:lnTo>
                    <a:pt x="142887" y="77939"/>
                  </a:lnTo>
                  <a:lnTo>
                    <a:pt x="141414" y="75463"/>
                  </a:lnTo>
                  <a:lnTo>
                    <a:pt x="140169" y="7988"/>
                  </a:lnTo>
                  <a:lnTo>
                    <a:pt x="139623" y="3975"/>
                  </a:lnTo>
                  <a:lnTo>
                    <a:pt x="22952" y="647"/>
                  </a:lnTo>
                  <a:close/>
                </a:path>
                <a:path w="143510" h="419735">
                  <a:moveTo>
                    <a:pt x="1511" y="647"/>
                  </a:moveTo>
                  <a:lnTo>
                    <a:pt x="876" y="647"/>
                  </a:lnTo>
                  <a:lnTo>
                    <a:pt x="850" y="1282"/>
                  </a:lnTo>
                  <a:lnTo>
                    <a:pt x="1510" y="1301"/>
                  </a:lnTo>
                  <a:lnTo>
                    <a:pt x="1511" y="64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66462" y="4099089"/>
              <a:ext cx="196837" cy="440245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2991866" y="3543299"/>
              <a:ext cx="2525395" cy="2072005"/>
            </a:xfrm>
            <a:custGeom>
              <a:avLst/>
              <a:gdLst/>
              <a:ahLst/>
              <a:cxnLst/>
              <a:rect l="l" t="t" r="r" b="b"/>
              <a:pathLst>
                <a:path w="2525395" h="2072004">
                  <a:moveTo>
                    <a:pt x="1413916" y="0"/>
                  </a:moveTo>
                  <a:lnTo>
                    <a:pt x="0" y="0"/>
                  </a:lnTo>
                  <a:lnTo>
                    <a:pt x="0" y="45720"/>
                  </a:lnTo>
                  <a:lnTo>
                    <a:pt x="0" y="46990"/>
                  </a:lnTo>
                  <a:lnTo>
                    <a:pt x="0" y="392430"/>
                  </a:lnTo>
                  <a:lnTo>
                    <a:pt x="57150" y="392430"/>
                  </a:lnTo>
                  <a:lnTo>
                    <a:pt x="57150" y="157480"/>
                  </a:lnTo>
                  <a:lnTo>
                    <a:pt x="25400" y="157480"/>
                  </a:lnTo>
                  <a:lnTo>
                    <a:pt x="25400" y="67310"/>
                  </a:lnTo>
                  <a:lnTo>
                    <a:pt x="24866" y="67310"/>
                  </a:lnTo>
                  <a:lnTo>
                    <a:pt x="24866" y="64770"/>
                  </a:lnTo>
                  <a:lnTo>
                    <a:pt x="24866" y="52070"/>
                  </a:lnTo>
                  <a:lnTo>
                    <a:pt x="24866" y="46990"/>
                  </a:lnTo>
                  <a:lnTo>
                    <a:pt x="48679" y="46990"/>
                  </a:lnTo>
                  <a:lnTo>
                    <a:pt x="48679" y="52070"/>
                  </a:lnTo>
                  <a:lnTo>
                    <a:pt x="48679" y="64770"/>
                  </a:lnTo>
                  <a:lnTo>
                    <a:pt x="48679" y="67310"/>
                  </a:lnTo>
                  <a:lnTo>
                    <a:pt x="797979" y="67310"/>
                  </a:lnTo>
                  <a:lnTo>
                    <a:pt x="797979" y="64770"/>
                  </a:lnTo>
                  <a:lnTo>
                    <a:pt x="797979" y="52070"/>
                  </a:lnTo>
                  <a:lnTo>
                    <a:pt x="1321854" y="52070"/>
                  </a:lnTo>
                  <a:lnTo>
                    <a:pt x="1321854" y="64770"/>
                  </a:lnTo>
                  <a:lnTo>
                    <a:pt x="1391704" y="64770"/>
                  </a:lnTo>
                  <a:lnTo>
                    <a:pt x="1391704" y="52070"/>
                  </a:lnTo>
                  <a:lnTo>
                    <a:pt x="1391704" y="46990"/>
                  </a:lnTo>
                  <a:lnTo>
                    <a:pt x="1391704" y="45720"/>
                  </a:lnTo>
                  <a:lnTo>
                    <a:pt x="1413916" y="45720"/>
                  </a:lnTo>
                  <a:lnTo>
                    <a:pt x="1413916" y="0"/>
                  </a:lnTo>
                  <a:close/>
                </a:path>
                <a:path w="2525395" h="2072004">
                  <a:moveTo>
                    <a:pt x="2525179" y="0"/>
                  </a:moveTo>
                  <a:lnTo>
                    <a:pt x="1506004" y="0"/>
                  </a:lnTo>
                  <a:lnTo>
                    <a:pt x="1506004" y="42354"/>
                  </a:lnTo>
                  <a:lnTo>
                    <a:pt x="1550454" y="42354"/>
                  </a:lnTo>
                  <a:lnTo>
                    <a:pt x="1550454" y="29654"/>
                  </a:lnTo>
                  <a:lnTo>
                    <a:pt x="2487079" y="29654"/>
                  </a:lnTo>
                  <a:lnTo>
                    <a:pt x="2487079" y="2021967"/>
                  </a:lnTo>
                  <a:lnTo>
                    <a:pt x="1810804" y="2021967"/>
                  </a:lnTo>
                  <a:lnTo>
                    <a:pt x="1810804" y="2034667"/>
                  </a:lnTo>
                  <a:lnTo>
                    <a:pt x="1307566" y="2034667"/>
                  </a:lnTo>
                  <a:lnTo>
                    <a:pt x="1307566" y="2023554"/>
                  </a:lnTo>
                  <a:lnTo>
                    <a:pt x="66141" y="2023554"/>
                  </a:lnTo>
                  <a:lnTo>
                    <a:pt x="57302" y="2021776"/>
                  </a:lnTo>
                  <a:lnTo>
                    <a:pt x="50266" y="2016417"/>
                  </a:lnTo>
                  <a:lnTo>
                    <a:pt x="45593" y="2007489"/>
                  </a:lnTo>
                  <a:lnTo>
                    <a:pt x="43916" y="1994979"/>
                  </a:lnTo>
                  <a:lnTo>
                    <a:pt x="43916" y="1891792"/>
                  </a:lnTo>
                  <a:lnTo>
                    <a:pt x="20104" y="1891792"/>
                  </a:lnTo>
                  <a:lnTo>
                    <a:pt x="20104" y="1867979"/>
                  </a:lnTo>
                  <a:lnTo>
                    <a:pt x="43916" y="1867979"/>
                  </a:lnTo>
                  <a:lnTo>
                    <a:pt x="43916" y="1780667"/>
                  </a:lnTo>
                  <a:lnTo>
                    <a:pt x="58204" y="1780667"/>
                  </a:lnTo>
                  <a:lnTo>
                    <a:pt x="58204" y="537654"/>
                  </a:lnTo>
                  <a:lnTo>
                    <a:pt x="0" y="537654"/>
                  </a:lnTo>
                  <a:lnTo>
                    <a:pt x="0" y="2071751"/>
                  </a:lnTo>
                  <a:lnTo>
                    <a:pt x="2525179" y="2071751"/>
                  </a:lnTo>
                  <a:lnTo>
                    <a:pt x="252517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016732" y="3590416"/>
              <a:ext cx="862330" cy="398780"/>
            </a:xfrm>
            <a:custGeom>
              <a:avLst/>
              <a:gdLst/>
              <a:ahLst/>
              <a:cxnLst/>
              <a:rect l="l" t="t" r="r" b="b"/>
              <a:pathLst>
                <a:path w="862329" h="398779">
                  <a:moveTo>
                    <a:pt x="862012" y="4953"/>
                  </a:moveTo>
                  <a:lnTo>
                    <a:pt x="798512" y="4953"/>
                  </a:lnTo>
                  <a:lnTo>
                    <a:pt x="798512" y="4762"/>
                  </a:lnTo>
                  <a:lnTo>
                    <a:pt x="773112" y="4762"/>
                  </a:lnTo>
                  <a:lnTo>
                    <a:pt x="773112" y="20637"/>
                  </a:lnTo>
                  <a:lnTo>
                    <a:pt x="23812" y="20637"/>
                  </a:lnTo>
                  <a:lnTo>
                    <a:pt x="23812" y="0"/>
                  </a:lnTo>
                  <a:lnTo>
                    <a:pt x="0" y="0"/>
                  </a:lnTo>
                  <a:lnTo>
                    <a:pt x="0" y="28575"/>
                  </a:lnTo>
                  <a:lnTo>
                    <a:pt x="533" y="28575"/>
                  </a:lnTo>
                  <a:lnTo>
                    <a:pt x="533" y="110591"/>
                  </a:lnTo>
                  <a:lnTo>
                    <a:pt x="32283" y="110591"/>
                  </a:lnTo>
                  <a:lnTo>
                    <a:pt x="32283" y="188912"/>
                  </a:lnTo>
                  <a:lnTo>
                    <a:pt x="150812" y="188912"/>
                  </a:lnTo>
                  <a:lnTo>
                    <a:pt x="182562" y="220662"/>
                  </a:lnTo>
                  <a:lnTo>
                    <a:pt x="201612" y="220662"/>
                  </a:lnTo>
                  <a:lnTo>
                    <a:pt x="208648" y="199339"/>
                  </a:lnTo>
                  <a:lnTo>
                    <a:pt x="219862" y="183362"/>
                  </a:lnTo>
                  <a:lnTo>
                    <a:pt x="234645" y="173342"/>
                  </a:lnTo>
                  <a:lnTo>
                    <a:pt x="252412" y="169862"/>
                  </a:lnTo>
                  <a:lnTo>
                    <a:pt x="798512" y="169862"/>
                  </a:lnTo>
                  <a:lnTo>
                    <a:pt x="798512" y="284353"/>
                  </a:lnTo>
                  <a:lnTo>
                    <a:pt x="639762" y="284353"/>
                  </a:lnTo>
                  <a:lnTo>
                    <a:pt x="639762" y="398653"/>
                  </a:lnTo>
                  <a:lnTo>
                    <a:pt x="862012" y="398653"/>
                  </a:lnTo>
                  <a:lnTo>
                    <a:pt x="862012" y="284353"/>
                  </a:lnTo>
                  <a:lnTo>
                    <a:pt x="862012" y="4953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205895" y="3572954"/>
              <a:ext cx="241300" cy="517525"/>
            </a:xfrm>
            <a:custGeom>
              <a:avLst/>
              <a:gdLst/>
              <a:ahLst/>
              <a:cxnLst/>
              <a:rect l="l" t="t" r="r" b="b"/>
              <a:pathLst>
                <a:path w="241300" h="517525">
                  <a:moveTo>
                    <a:pt x="241300" y="0"/>
                  </a:moveTo>
                  <a:lnTo>
                    <a:pt x="0" y="0"/>
                  </a:lnTo>
                  <a:lnTo>
                    <a:pt x="0" y="517525"/>
                  </a:lnTo>
                  <a:lnTo>
                    <a:pt x="241300" y="517525"/>
                  </a:lnTo>
                  <a:lnTo>
                    <a:pt x="2413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786795" y="3572954"/>
              <a:ext cx="419100" cy="517525"/>
            </a:xfrm>
            <a:custGeom>
              <a:avLst/>
              <a:gdLst/>
              <a:ahLst/>
              <a:cxnLst/>
              <a:rect l="l" t="t" r="r" b="b"/>
              <a:pathLst>
                <a:path w="419100" h="517525">
                  <a:moveTo>
                    <a:pt x="419100" y="0"/>
                  </a:moveTo>
                  <a:lnTo>
                    <a:pt x="0" y="0"/>
                  </a:lnTo>
                  <a:lnTo>
                    <a:pt x="0" y="290296"/>
                  </a:lnTo>
                  <a:lnTo>
                    <a:pt x="15114" y="284288"/>
                  </a:lnTo>
                  <a:lnTo>
                    <a:pt x="29856" y="279874"/>
                  </a:lnTo>
                  <a:lnTo>
                    <a:pt x="43957" y="277153"/>
                  </a:lnTo>
                  <a:lnTo>
                    <a:pt x="57150" y="276225"/>
                  </a:lnTo>
                  <a:lnTo>
                    <a:pt x="285750" y="276225"/>
                  </a:lnTo>
                  <a:lnTo>
                    <a:pt x="285750" y="422275"/>
                  </a:lnTo>
                  <a:lnTo>
                    <a:pt x="342900" y="422275"/>
                  </a:lnTo>
                  <a:lnTo>
                    <a:pt x="368300" y="466725"/>
                  </a:lnTo>
                  <a:lnTo>
                    <a:pt x="368300" y="517525"/>
                  </a:lnTo>
                  <a:lnTo>
                    <a:pt x="419100" y="517525"/>
                  </a:lnTo>
                  <a:lnTo>
                    <a:pt x="41910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985907" y="3570668"/>
              <a:ext cx="1222375" cy="1818639"/>
            </a:xfrm>
            <a:custGeom>
              <a:avLst/>
              <a:gdLst/>
              <a:ahLst/>
              <a:cxnLst/>
              <a:rect l="l" t="t" r="r" b="b"/>
              <a:pathLst>
                <a:path w="1222375" h="1818639">
                  <a:moveTo>
                    <a:pt x="48412" y="24511"/>
                  </a:moveTo>
                  <a:lnTo>
                    <a:pt x="0" y="24511"/>
                  </a:lnTo>
                  <a:lnTo>
                    <a:pt x="0" y="168567"/>
                  </a:lnTo>
                  <a:lnTo>
                    <a:pt x="1778" y="179197"/>
                  </a:lnTo>
                  <a:lnTo>
                    <a:pt x="6794" y="187477"/>
                  </a:lnTo>
                  <a:lnTo>
                    <a:pt x="14554" y="192862"/>
                  </a:lnTo>
                  <a:lnTo>
                    <a:pt x="24599" y="194767"/>
                  </a:lnTo>
                  <a:lnTo>
                    <a:pt x="34505" y="192595"/>
                  </a:lnTo>
                  <a:lnTo>
                    <a:pt x="42011" y="186829"/>
                  </a:lnTo>
                  <a:lnTo>
                    <a:pt x="46748" y="178701"/>
                  </a:lnTo>
                  <a:lnTo>
                    <a:pt x="48412" y="169367"/>
                  </a:lnTo>
                  <a:lnTo>
                    <a:pt x="48412" y="24511"/>
                  </a:lnTo>
                  <a:close/>
                </a:path>
                <a:path w="1222375" h="1818639">
                  <a:moveTo>
                    <a:pt x="638962" y="1348486"/>
                  </a:moveTo>
                  <a:lnTo>
                    <a:pt x="616737" y="1348486"/>
                  </a:lnTo>
                  <a:lnTo>
                    <a:pt x="616737" y="1319911"/>
                  </a:lnTo>
                  <a:lnTo>
                    <a:pt x="584987" y="1319911"/>
                  </a:lnTo>
                  <a:lnTo>
                    <a:pt x="584987" y="1281811"/>
                  </a:lnTo>
                  <a:lnTo>
                    <a:pt x="483387" y="1281811"/>
                  </a:lnTo>
                  <a:lnTo>
                    <a:pt x="457987" y="1259586"/>
                  </a:lnTo>
                  <a:lnTo>
                    <a:pt x="369087" y="1259586"/>
                  </a:lnTo>
                  <a:lnTo>
                    <a:pt x="369087" y="1278636"/>
                  </a:lnTo>
                  <a:lnTo>
                    <a:pt x="203987" y="1278636"/>
                  </a:lnTo>
                  <a:lnTo>
                    <a:pt x="203987" y="1818386"/>
                  </a:lnTo>
                  <a:lnTo>
                    <a:pt x="511962" y="1818386"/>
                  </a:lnTo>
                  <a:lnTo>
                    <a:pt x="511962" y="1742186"/>
                  </a:lnTo>
                  <a:lnTo>
                    <a:pt x="556412" y="1742186"/>
                  </a:lnTo>
                  <a:lnTo>
                    <a:pt x="556412" y="1754886"/>
                  </a:lnTo>
                  <a:lnTo>
                    <a:pt x="635787" y="1754886"/>
                  </a:lnTo>
                  <a:lnTo>
                    <a:pt x="635787" y="1389761"/>
                  </a:lnTo>
                  <a:lnTo>
                    <a:pt x="638962" y="1373886"/>
                  </a:lnTo>
                  <a:lnTo>
                    <a:pt x="638962" y="1348486"/>
                  </a:lnTo>
                  <a:close/>
                </a:path>
                <a:path w="1222375" h="1818639">
                  <a:moveTo>
                    <a:pt x="1222273" y="2286"/>
                  </a:moveTo>
                  <a:lnTo>
                    <a:pt x="1221600" y="660"/>
                  </a:lnTo>
                  <a:lnTo>
                    <a:pt x="1219987" y="0"/>
                  </a:lnTo>
                  <a:lnTo>
                    <a:pt x="1217701" y="0"/>
                  </a:lnTo>
                  <a:lnTo>
                    <a:pt x="1217701" y="4572"/>
                  </a:lnTo>
                  <a:lnTo>
                    <a:pt x="1217701" y="517525"/>
                  </a:lnTo>
                  <a:lnTo>
                    <a:pt x="1171473" y="517525"/>
                  </a:lnTo>
                  <a:lnTo>
                    <a:pt x="1171473" y="469011"/>
                  </a:lnTo>
                  <a:lnTo>
                    <a:pt x="1171168" y="467868"/>
                  </a:lnTo>
                  <a:lnTo>
                    <a:pt x="1145768" y="423418"/>
                  </a:lnTo>
                  <a:lnTo>
                    <a:pt x="1143787" y="422275"/>
                  </a:lnTo>
                  <a:lnTo>
                    <a:pt x="1088923" y="422275"/>
                  </a:lnTo>
                  <a:lnTo>
                    <a:pt x="1088923" y="280797"/>
                  </a:lnTo>
                  <a:lnTo>
                    <a:pt x="1088923" y="278511"/>
                  </a:lnTo>
                  <a:lnTo>
                    <a:pt x="1088250" y="276885"/>
                  </a:lnTo>
                  <a:lnTo>
                    <a:pt x="1086637" y="276225"/>
                  </a:lnTo>
                  <a:lnTo>
                    <a:pt x="858037" y="276225"/>
                  </a:lnTo>
                  <a:lnTo>
                    <a:pt x="844537" y="277177"/>
                  </a:lnTo>
                  <a:lnTo>
                    <a:pt x="830186" y="279946"/>
                  </a:lnTo>
                  <a:lnTo>
                    <a:pt x="815238" y="284429"/>
                  </a:lnTo>
                  <a:lnTo>
                    <a:pt x="803173" y="289229"/>
                  </a:lnTo>
                  <a:lnTo>
                    <a:pt x="803173" y="4572"/>
                  </a:lnTo>
                  <a:lnTo>
                    <a:pt x="1217701" y="4572"/>
                  </a:lnTo>
                  <a:lnTo>
                    <a:pt x="1217701" y="0"/>
                  </a:lnTo>
                  <a:lnTo>
                    <a:pt x="800887" y="0"/>
                  </a:lnTo>
                  <a:lnTo>
                    <a:pt x="799274" y="660"/>
                  </a:lnTo>
                  <a:lnTo>
                    <a:pt x="798601" y="2286"/>
                  </a:lnTo>
                  <a:lnTo>
                    <a:pt x="798601" y="292582"/>
                  </a:lnTo>
                  <a:lnTo>
                    <a:pt x="799642" y="294500"/>
                  </a:lnTo>
                  <a:lnTo>
                    <a:pt x="801814" y="294678"/>
                  </a:lnTo>
                  <a:lnTo>
                    <a:pt x="807072" y="292582"/>
                  </a:lnTo>
                  <a:lnTo>
                    <a:pt x="816749" y="288747"/>
                  </a:lnTo>
                  <a:lnTo>
                    <a:pt x="831291" y="284391"/>
                  </a:lnTo>
                  <a:lnTo>
                    <a:pt x="845146" y="281711"/>
                  </a:lnTo>
                  <a:lnTo>
                    <a:pt x="858037" y="280797"/>
                  </a:lnTo>
                  <a:lnTo>
                    <a:pt x="1084351" y="280797"/>
                  </a:lnTo>
                  <a:lnTo>
                    <a:pt x="1084351" y="424561"/>
                  </a:lnTo>
                  <a:lnTo>
                    <a:pt x="1085024" y="426173"/>
                  </a:lnTo>
                  <a:lnTo>
                    <a:pt x="1086637" y="426847"/>
                  </a:lnTo>
                  <a:lnTo>
                    <a:pt x="1142466" y="426847"/>
                  </a:lnTo>
                  <a:lnTo>
                    <a:pt x="1166901" y="469607"/>
                  </a:lnTo>
                  <a:lnTo>
                    <a:pt x="1166901" y="519811"/>
                  </a:lnTo>
                  <a:lnTo>
                    <a:pt x="1167574" y="521423"/>
                  </a:lnTo>
                  <a:lnTo>
                    <a:pt x="1169187" y="522097"/>
                  </a:lnTo>
                  <a:lnTo>
                    <a:pt x="1219987" y="522097"/>
                  </a:lnTo>
                  <a:lnTo>
                    <a:pt x="1221600" y="521423"/>
                  </a:lnTo>
                  <a:lnTo>
                    <a:pt x="1222273" y="519811"/>
                  </a:lnTo>
                  <a:lnTo>
                    <a:pt x="1222273" y="517525"/>
                  </a:lnTo>
                  <a:lnTo>
                    <a:pt x="1222273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991865" y="3595179"/>
              <a:ext cx="1198245" cy="1971675"/>
            </a:xfrm>
            <a:custGeom>
              <a:avLst/>
              <a:gdLst/>
              <a:ahLst/>
              <a:cxnLst/>
              <a:rect l="l" t="t" r="r" b="b"/>
              <a:pathLst>
                <a:path w="1198245" h="1971675">
                  <a:moveTo>
                    <a:pt x="1198029" y="0"/>
                  </a:moveTo>
                  <a:lnTo>
                    <a:pt x="1042454" y="0"/>
                  </a:lnTo>
                  <a:lnTo>
                    <a:pt x="1042454" y="144856"/>
                  </a:lnTo>
                  <a:lnTo>
                    <a:pt x="1040797" y="154182"/>
                  </a:lnTo>
                  <a:lnTo>
                    <a:pt x="1036053" y="162318"/>
                  </a:lnTo>
                  <a:lnTo>
                    <a:pt x="1028555" y="168073"/>
                  </a:lnTo>
                  <a:lnTo>
                    <a:pt x="1018641" y="170256"/>
                  </a:lnTo>
                  <a:lnTo>
                    <a:pt x="1008604" y="168339"/>
                  </a:lnTo>
                  <a:lnTo>
                    <a:pt x="1000836" y="162961"/>
                  </a:lnTo>
                  <a:lnTo>
                    <a:pt x="995820" y="154681"/>
                  </a:lnTo>
                  <a:lnTo>
                    <a:pt x="994041" y="144056"/>
                  </a:lnTo>
                  <a:lnTo>
                    <a:pt x="994041" y="0"/>
                  </a:lnTo>
                  <a:lnTo>
                    <a:pt x="886879" y="0"/>
                  </a:lnTo>
                  <a:lnTo>
                    <a:pt x="886879" y="393700"/>
                  </a:lnTo>
                  <a:lnTo>
                    <a:pt x="664629" y="393700"/>
                  </a:lnTo>
                  <a:lnTo>
                    <a:pt x="664629" y="279400"/>
                  </a:lnTo>
                  <a:lnTo>
                    <a:pt x="823379" y="279400"/>
                  </a:lnTo>
                  <a:lnTo>
                    <a:pt x="823379" y="165100"/>
                  </a:lnTo>
                  <a:lnTo>
                    <a:pt x="277279" y="165100"/>
                  </a:lnTo>
                  <a:lnTo>
                    <a:pt x="259518" y="168572"/>
                  </a:lnTo>
                  <a:lnTo>
                    <a:pt x="244735" y="178593"/>
                  </a:lnTo>
                  <a:lnTo>
                    <a:pt x="233523" y="194567"/>
                  </a:lnTo>
                  <a:lnTo>
                    <a:pt x="226479" y="215900"/>
                  </a:lnTo>
                  <a:lnTo>
                    <a:pt x="207429" y="215900"/>
                  </a:lnTo>
                  <a:lnTo>
                    <a:pt x="175679" y="184150"/>
                  </a:lnTo>
                  <a:lnTo>
                    <a:pt x="57150" y="184150"/>
                  </a:lnTo>
                  <a:lnTo>
                    <a:pt x="57150" y="340779"/>
                  </a:lnTo>
                  <a:lnTo>
                    <a:pt x="0" y="340779"/>
                  </a:lnTo>
                  <a:lnTo>
                    <a:pt x="0" y="485775"/>
                  </a:lnTo>
                  <a:lnTo>
                    <a:pt x="58204" y="485775"/>
                  </a:lnTo>
                  <a:lnTo>
                    <a:pt x="58204" y="1728787"/>
                  </a:lnTo>
                  <a:lnTo>
                    <a:pt x="43916" y="1728787"/>
                  </a:lnTo>
                  <a:lnTo>
                    <a:pt x="43916" y="1816100"/>
                  </a:lnTo>
                  <a:lnTo>
                    <a:pt x="20104" y="1816100"/>
                  </a:lnTo>
                  <a:lnTo>
                    <a:pt x="20104" y="1839912"/>
                  </a:lnTo>
                  <a:lnTo>
                    <a:pt x="43916" y="1839912"/>
                  </a:lnTo>
                  <a:lnTo>
                    <a:pt x="43916" y="1943100"/>
                  </a:lnTo>
                  <a:lnTo>
                    <a:pt x="45603" y="1955601"/>
                  </a:lnTo>
                  <a:lnTo>
                    <a:pt x="50266" y="1964531"/>
                  </a:lnTo>
                  <a:lnTo>
                    <a:pt x="57311" y="1969889"/>
                  </a:lnTo>
                  <a:lnTo>
                    <a:pt x="66141" y="1971675"/>
                  </a:lnTo>
                  <a:lnTo>
                    <a:pt x="1198029" y="1971675"/>
                  </a:lnTo>
                  <a:lnTo>
                    <a:pt x="119802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740224" y="4579429"/>
              <a:ext cx="339090" cy="131445"/>
            </a:xfrm>
            <a:custGeom>
              <a:avLst/>
              <a:gdLst/>
              <a:ahLst/>
              <a:cxnLst/>
              <a:rect l="l" t="t" r="r" b="b"/>
              <a:pathLst>
                <a:path w="339089" h="131445">
                  <a:moveTo>
                    <a:pt x="338670" y="0"/>
                  </a:moveTo>
                  <a:lnTo>
                    <a:pt x="0" y="0"/>
                  </a:lnTo>
                  <a:lnTo>
                    <a:pt x="0" y="131229"/>
                  </a:lnTo>
                  <a:lnTo>
                    <a:pt x="338670" y="131229"/>
                  </a:lnTo>
                  <a:lnTo>
                    <a:pt x="33867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078895" y="4579429"/>
              <a:ext cx="158750" cy="131445"/>
            </a:xfrm>
            <a:custGeom>
              <a:avLst/>
              <a:gdLst/>
              <a:ahLst/>
              <a:cxnLst/>
              <a:rect l="l" t="t" r="r" b="b"/>
              <a:pathLst>
                <a:path w="158750" h="131445">
                  <a:moveTo>
                    <a:pt x="158750" y="0"/>
                  </a:moveTo>
                  <a:lnTo>
                    <a:pt x="0" y="0"/>
                  </a:lnTo>
                  <a:lnTo>
                    <a:pt x="0" y="131229"/>
                  </a:lnTo>
                  <a:lnTo>
                    <a:pt x="158750" y="131229"/>
                  </a:lnTo>
                  <a:lnTo>
                    <a:pt x="1587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078895" y="4710658"/>
              <a:ext cx="368300" cy="854710"/>
            </a:xfrm>
            <a:custGeom>
              <a:avLst/>
              <a:gdLst/>
              <a:ahLst/>
              <a:cxnLst/>
              <a:rect l="l" t="t" r="r" b="b"/>
              <a:pathLst>
                <a:path w="368300" h="854710">
                  <a:moveTo>
                    <a:pt x="158750" y="0"/>
                  </a:moveTo>
                  <a:lnTo>
                    <a:pt x="0" y="0"/>
                  </a:lnTo>
                  <a:lnTo>
                    <a:pt x="0" y="732370"/>
                  </a:lnTo>
                  <a:lnTo>
                    <a:pt x="193675" y="732370"/>
                  </a:lnTo>
                  <a:lnTo>
                    <a:pt x="204241" y="718480"/>
                  </a:lnTo>
                  <a:lnTo>
                    <a:pt x="216296" y="709352"/>
                  </a:lnTo>
                  <a:lnTo>
                    <a:pt x="228947" y="703795"/>
                  </a:lnTo>
                  <a:lnTo>
                    <a:pt x="241300" y="700620"/>
                  </a:lnTo>
                  <a:lnTo>
                    <a:pt x="241300" y="719670"/>
                  </a:lnTo>
                  <a:lnTo>
                    <a:pt x="260697" y="713519"/>
                  </a:lnTo>
                  <a:lnTo>
                    <a:pt x="311150" y="726020"/>
                  </a:lnTo>
                  <a:lnTo>
                    <a:pt x="326776" y="763972"/>
                  </a:lnTo>
                  <a:lnTo>
                    <a:pt x="327025" y="776820"/>
                  </a:lnTo>
                  <a:lnTo>
                    <a:pt x="327025" y="854608"/>
                  </a:lnTo>
                  <a:lnTo>
                    <a:pt x="368300" y="854608"/>
                  </a:lnTo>
                  <a:lnTo>
                    <a:pt x="368300" y="706970"/>
                  </a:lnTo>
                  <a:lnTo>
                    <a:pt x="158750" y="630770"/>
                  </a:lnTo>
                  <a:lnTo>
                    <a:pt x="15875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795266" y="4579429"/>
              <a:ext cx="321945" cy="80645"/>
            </a:xfrm>
            <a:custGeom>
              <a:avLst/>
              <a:gdLst/>
              <a:ahLst/>
              <a:cxnLst/>
              <a:rect l="l" t="t" r="r" b="b"/>
              <a:pathLst>
                <a:path w="321945" h="80645">
                  <a:moveTo>
                    <a:pt x="80429" y="0"/>
                  </a:moveTo>
                  <a:lnTo>
                    <a:pt x="16929" y="0"/>
                  </a:lnTo>
                  <a:lnTo>
                    <a:pt x="0" y="0"/>
                  </a:lnTo>
                  <a:lnTo>
                    <a:pt x="0" y="29629"/>
                  </a:lnTo>
                  <a:lnTo>
                    <a:pt x="0" y="80429"/>
                  </a:lnTo>
                  <a:lnTo>
                    <a:pt x="16929" y="80429"/>
                  </a:lnTo>
                  <a:lnTo>
                    <a:pt x="16929" y="29629"/>
                  </a:lnTo>
                  <a:lnTo>
                    <a:pt x="80429" y="29629"/>
                  </a:lnTo>
                  <a:lnTo>
                    <a:pt x="80429" y="0"/>
                  </a:lnTo>
                  <a:close/>
                </a:path>
                <a:path w="321945" h="80645">
                  <a:moveTo>
                    <a:pt x="198958" y="0"/>
                  </a:moveTo>
                  <a:lnTo>
                    <a:pt x="118516" y="0"/>
                  </a:lnTo>
                  <a:lnTo>
                    <a:pt x="118516" y="29629"/>
                  </a:lnTo>
                  <a:lnTo>
                    <a:pt x="198958" y="29629"/>
                  </a:lnTo>
                  <a:lnTo>
                    <a:pt x="198958" y="0"/>
                  </a:lnTo>
                  <a:close/>
                </a:path>
                <a:path w="321945" h="80645">
                  <a:moveTo>
                    <a:pt x="321716" y="0"/>
                  </a:moveTo>
                  <a:lnTo>
                    <a:pt x="241274" y="0"/>
                  </a:lnTo>
                  <a:lnTo>
                    <a:pt x="241274" y="29629"/>
                  </a:lnTo>
                  <a:lnTo>
                    <a:pt x="321716" y="29629"/>
                  </a:lnTo>
                  <a:lnTo>
                    <a:pt x="3217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215295" y="5423979"/>
              <a:ext cx="527050" cy="154305"/>
            </a:xfrm>
            <a:custGeom>
              <a:avLst/>
              <a:gdLst/>
              <a:ahLst/>
              <a:cxnLst/>
              <a:rect l="l" t="t" r="r" b="b"/>
              <a:pathLst>
                <a:path w="527050" h="154304">
                  <a:moveTo>
                    <a:pt x="463550" y="0"/>
                  </a:moveTo>
                  <a:lnTo>
                    <a:pt x="63500" y="0"/>
                  </a:lnTo>
                  <a:lnTo>
                    <a:pt x="40183" y="2579"/>
                  </a:lnTo>
                  <a:lnTo>
                    <a:pt x="19843" y="11112"/>
                  </a:lnTo>
                  <a:lnTo>
                    <a:pt x="5457" y="26789"/>
                  </a:lnTo>
                  <a:lnTo>
                    <a:pt x="0" y="50800"/>
                  </a:lnTo>
                  <a:lnTo>
                    <a:pt x="0" y="142875"/>
                  </a:lnTo>
                  <a:lnTo>
                    <a:pt x="84137" y="142875"/>
                  </a:lnTo>
                  <a:lnTo>
                    <a:pt x="84137" y="153987"/>
                  </a:lnTo>
                  <a:lnTo>
                    <a:pt x="527050" y="153987"/>
                  </a:lnTo>
                  <a:lnTo>
                    <a:pt x="527050" y="50800"/>
                  </a:lnTo>
                  <a:lnTo>
                    <a:pt x="521592" y="32146"/>
                  </a:lnTo>
                  <a:lnTo>
                    <a:pt x="507206" y="15875"/>
                  </a:lnTo>
                  <a:lnTo>
                    <a:pt x="486866" y="4365"/>
                  </a:lnTo>
                  <a:lnTo>
                    <a:pt x="46355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189895" y="3849179"/>
              <a:ext cx="1257300" cy="1729105"/>
            </a:xfrm>
            <a:custGeom>
              <a:avLst/>
              <a:gdLst/>
              <a:ahLst/>
              <a:cxnLst/>
              <a:rect l="l" t="t" r="r" b="b"/>
              <a:pathLst>
                <a:path w="1257300" h="1729104">
                  <a:moveTo>
                    <a:pt x="1257300" y="241300"/>
                  </a:moveTo>
                  <a:lnTo>
                    <a:pt x="1037170" y="241300"/>
                  </a:lnTo>
                  <a:lnTo>
                    <a:pt x="1009650" y="241300"/>
                  </a:lnTo>
                  <a:lnTo>
                    <a:pt x="965200" y="241300"/>
                  </a:lnTo>
                  <a:lnTo>
                    <a:pt x="965200" y="190500"/>
                  </a:lnTo>
                  <a:lnTo>
                    <a:pt x="939800" y="146050"/>
                  </a:lnTo>
                  <a:lnTo>
                    <a:pt x="882650" y="146050"/>
                  </a:lnTo>
                  <a:lnTo>
                    <a:pt x="882650" y="0"/>
                  </a:lnTo>
                  <a:lnTo>
                    <a:pt x="654050" y="0"/>
                  </a:lnTo>
                  <a:lnTo>
                    <a:pt x="619290" y="5626"/>
                  </a:lnTo>
                  <a:lnTo>
                    <a:pt x="581367" y="21640"/>
                  </a:lnTo>
                  <a:lnTo>
                    <a:pt x="544512" y="46837"/>
                  </a:lnTo>
                  <a:lnTo>
                    <a:pt x="512927" y="79971"/>
                  </a:lnTo>
                  <a:lnTo>
                    <a:pt x="490880" y="119799"/>
                  </a:lnTo>
                  <a:lnTo>
                    <a:pt x="482600" y="165100"/>
                  </a:lnTo>
                  <a:lnTo>
                    <a:pt x="478358" y="165100"/>
                  </a:lnTo>
                  <a:lnTo>
                    <a:pt x="478358" y="674370"/>
                  </a:lnTo>
                  <a:lnTo>
                    <a:pt x="478358" y="687920"/>
                  </a:lnTo>
                  <a:lnTo>
                    <a:pt x="0" y="687920"/>
                  </a:lnTo>
                  <a:lnTo>
                    <a:pt x="0" y="1000125"/>
                  </a:lnTo>
                  <a:lnTo>
                    <a:pt x="165100" y="1000125"/>
                  </a:lnTo>
                  <a:lnTo>
                    <a:pt x="165100" y="981075"/>
                  </a:lnTo>
                  <a:lnTo>
                    <a:pt x="254000" y="981075"/>
                  </a:lnTo>
                  <a:lnTo>
                    <a:pt x="279400" y="1003300"/>
                  </a:lnTo>
                  <a:lnTo>
                    <a:pt x="381000" y="1003300"/>
                  </a:lnTo>
                  <a:lnTo>
                    <a:pt x="381000" y="1041400"/>
                  </a:lnTo>
                  <a:lnTo>
                    <a:pt x="412750" y="1041400"/>
                  </a:lnTo>
                  <a:lnTo>
                    <a:pt x="412750" y="1069975"/>
                  </a:lnTo>
                  <a:lnTo>
                    <a:pt x="434975" y="1069975"/>
                  </a:lnTo>
                  <a:lnTo>
                    <a:pt x="434975" y="1095375"/>
                  </a:lnTo>
                  <a:lnTo>
                    <a:pt x="431800" y="1111250"/>
                  </a:lnTo>
                  <a:lnTo>
                    <a:pt x="431800" y="1476375"/>
                  </a:lnTo>
                  <a:lnTo>
                    <a:pt x="352425" y="1476375"/>
                  </a:lnTo>
                  <a:lnTo>
                    <a:pt x="352425" y="1463675"/>
                  </a:lnTo>
                  <a:lnTo>
                    <a:pt x="307975" y="1463675"/>
                  </a:lnTo>
                  <a:lnTo>
                    <a:pt x="307975" y="1539875"/>
                  </a:lnTo>
                  <a:lnTo>
                    <a:pt x="0" y="1539875"/>
                  </a:lnTo>
                  <a:lnTo>
                    <a:pt x="0" y="1717675"/>
                  </a:lnTo>
                  <a:lnTo>
                    <a:pt x="25400" y="1717675"/>
                  </a:lnTo>
                  <a:lnTo>
                    <a:pt x="25400" y="1625600"/>
                  </a:lnTo>
                  <a:lnTo>
                    <a:pt x="30848" y="1601597"/>
                  </a:lnTo>
                  <a:lnTo>
                    <a:pt x="45237" y="1585912"/>
                  </a:lnTo>
                  <a:lnTo>
                    <a:pt x="65582" y="1577390"/>
                  </a:lnTo>
                  <a:lnTo>
                    <a:pt x="88900" y="1574800"/>
                  </a:lnTo>
                  <a:lnTo>
                    <a:pt x="488950" y="1574800"/>
                  </a:lnTo>
                  <a:lnTo>
                    <a:pt x="512254" y="1579168"/>
                  </a:lnTo>
                  <a:lnTo>
                    <a:pt x="532599" y="1590675"/>
                  </a:lnTo>
                  <a:lnTo>
                    <a:pt x="546989" y="1606956"/>
                  </a:lnTo>
                  <a:lnTo>
                    <a:pt x="552450" y="1625600"/>
                  </a:lnTo>
                  <a:lnTo>
                    <a:pt x="552450" y="1728787"/>
                  </a:lnTo>
                  <a:lnTo>
                    <a:pt x="612775" y="1728787"/>
                  </a:lnTo>
                  <a:lnTo>
                    <a:pt x="612775" y="1716087"/>
                  </a:lnTo>
                  <a:lnTo>
                    <a:pt x="1216025" y="1716087"/>
                  </a:lnTo>
                  <a:lnTo>
                    <a:pt x="1216025" y="1638300"/>
                  </a:lnTo>
                  <a:lnTo>
                    <a:pt x="1209319" y="1598574"/>
                  </a:lnTo>
                  <a:lnTo>
                    <a:pt x="1168793" y="1574800"/>
                  </a:lnTo>
                  <a:lnTo>
                    <a:pt x="1149692" y="1575003"/>
                  </a:lnTo>
                  <a:lnTo>
                    <a:pt x="1130300" y="1581150"/>
                  </a:lnTo>
                  <a:lnTo>
                    <a:pt x="1130300" y="1562100"/>
                  </a:lnTo>
                  <a:lnTo>
                    <a:pt x="1117942" y="1565275"/>
                  </a:lnTo>
                  <a:lnTo>
                    <a:pt x="1105293" y="1570837"/>
                  </a:lnTo>
                  <a:lnTo>
                    <a:pt x="1093241" y="1579968"/>
                  </a:lnTo>
                  <a:lnTo>
                    <a:pt x="1082675" y="1593850"/>
                  </a:lnTo>
                  <a:lnTo>
                    <a:pt x="889000" y="1593850"/>
                  </a:lnTo>
                  <a:lnTo>
                    <a:pt x="889000" y="861479"/>
                  </a:lnTo>
                  <a:lnTo>
                    <a:pt x="550329" y="861479"/>
                  </a:lnTo>
                  <a:lnTo>
                    <a:pt x="550329" y="730250"/>
                  </a:lnTo>
                  <a:lnTo>
                    <a:pt x="1047750" y="730250"/>
                  </a:lnTo>
                  <a:lnTo>
                    <a:pt x="1047750" y="1492250"/>
                  </a:lnTo>
                  <a:lnTo>
                    <a:pt x="1257300" y="1568450"/>
                  </a:lnTo>
                  <a:lnTo>
                    <a:pt x="1257300" y="24130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255147" y="3855529"/>
              <a:ext cx="532130" cy="158750"/>
            </a:xfrm>
            <a:custGeom>
              <a:avLst/>
              <a:gdLst/>
              <a:ahLst/>
              <a:cxnLst/>
              <a:rect l="l" t="t" r="r" b="b"/>
              <a:pathLst>
                <a:path w="532129" h="158750">
                  <a:moveTo>
                    <a:pt x="531647" y="0"/>
                  </a:moveTo>
                  <a:lnTo>
                    <a:pt x="52730" y="0"/>
                  </a:lnTo>
                  <a:lnTo>
                    <a:pt x="0" y="158750"/>
                  </a:lnTo>
                  <a:lnTo>
                    <a:pt x="417347" y="158750"/>
                  </a:lnTo>
                  <a:lnTo>
                    <a:pt x="427320" y="109143"/>
                  </a:lnTo>
                  <a:lnTo>
                    <a:pt x="453466" y="66352"/>
                  </a:lnTo>
                  <a:lnTo>
                    <a:pt x="490127" y="32003"/>
                  </a:lnTo>
                  <a:lnTo>
                    <a:pt x="531647" y="7721"/>
                  </a:lnTo>
                  <a:lnTo>
                    <a:pt x="53164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252975" y="3853243"/>
              <a:ext cx="536575" cy="163830"/>
            </a:xfrm>
            <a:custGeom>
              <a:avLst/>
              <a:gdLst/>
              <a:ahLst/>
              <a:cxnLst/>
              <a:rect l="l" t="t" r="r" b="b"/>
              <a:pathLst>
                <a:path w="536575" h="163829">
                  <a:moveTo>
                    <a:pt x="533819" y="0"/>
                  </a:moveTo>
                  <a:lnTo>
                    <a:pt x="54902" y="0"/>
                  </a:lnTo>
                  <a:lnTo>
                    <a:pt x="52730" y="1562"/>
                  </a:lnTo>
                  <a:lnTo>
                    <a:pt x="0" y="160312"/>
                  </a:lnTo>
                  <a:lnTo>
                    <a:pt x="317" y="162369"/>
                  </a:lnTo>
                  <a:lnTo>
                    <a:pt x="2171" y="163322"/>
                  </a:lnTo>
                  <a:lnTo>
                    <a:pt x="2171" y="158750"/>
                  </a:lnTo>
                  <a:lnTo>
                    <a:pt x="5338" y="158750"/>
                  </a:lnTo>
                  <a:lnTo>
                    <a:pt x="56553" y="4572"/>
                  </a:lnTo>
                  <a:lnTo>
                    <a:pt x="536105" y="4572"/>
                  </a:lnTo>
                  <a:lnTo>
                    <a:pt x="536105" y="2286"/>
                  </a:lnTo>
                  <a:lnTo>
                    <a:pt x="535432" y="660"/>
                  </a:lnTo>
                  <a:lnTo>
                    <a:pt x="533819" y="0"/>
                  </a:lnTo>
                  <a:close/>
                </a:path>
                <a:path w="536575" h="163829">
                  <a:moveTo>
                    <a:pt x="2171" y="161036"/>
                  </a:moveTo>
                  <a:lnTo>
                    <a:pt x="2171" y="163322"/>
                  </a:lnTo>
                  <a:lnTo>
                    <a:pt x="419519" y="163322"/>
                  </a:lnTo>
                  <a:lnTo>
                    <a:pt x="421132" y="162648"/>
                  </a:lnTo>
                  <a:lnTo>
                    <a:pt x="421508" y="161747"/>
                  </a:lnTo>
                  <a:lnTo>
                    <a:pt x="4343" y="161747"/>
                  </a:lnTo>
                  <a:lnTo>
                    <a:pt x="2171" y="161036"/>
                  </a:lnTo>
                  <a:close/>
                </a:path>
                <a:path w="536575" h="163829">
                  <a:moveTo>
                    <a:pt x="5338" y="158750"/>
                  </a:moveTo>
                  <a:lnTo>
                    <a:pt x="2171" y="158750"/>
                  </a:lnTo>
                  <a:lnTo>
                    <a:pt x="2171" y="161036"/>
                  </a:lnTo>
                  <a:lnTo>
                    <a:pt x="4343" y="161747"/>
                  </a:lnTo>
                  <a:lnTo>
                    <a:pt x="5338" y="158750"/>
                  </a:lnTo>
                  <a:close/>
                </a:path>
                <a:path w="536575" h="163829">
                  <a:moveTo>
                    <a:pt x="417692" y="158750"/>
                  </a:moveTo>
                  <a:lnTo>
                    <a:pt x="5338" y="158750"/>
                  </a:lnTo>
                  <a:lnTo>
                    <a:pt x="4343" y="161747"/>
                  </a:lnTo>
                  <a:lnTo>
                    <a:pt x="421508" y="161747"/>
                  </a:lnTo>
                  <a:lnTo>
                    <a:pt x="421805" y="161036"/>
                  </a:lnTo>
                  <a:lnTo>
                    <a:pt x="417233" y="161036"/>
                  </a:lnTo>
                  <a:lnTo>
                    <a:pt x="417692" y="158750"/>
                  </a:lnTo>
                  <a:close/>
                </a:path>
                <a:path w="536575" h="163829">
                  <a:moveTo>
                    <a:pt x="531533" y="8719"/>
                  </a:moveTo>
                  <a:lnTo>
                    <a:pt x="490949" y="32446"/>
                  </a:lnTo>
                  <a:lnTo>
                    <a:pt x="453869" y="67178"/>
                  </a:lnTo>
                  <a:lnTo>
                    <a:pt x="427385" y="110560"/>
                  </a:lnTo>
                  <a:lnTo>
                    <a:pt x="417233" y="161036"/>
                  </a:lnTo>
                  <a:lnTo>
                    <a:pt x="419519" y="161036"/>
                  </a:lnTo>
                  <a:lnTo>
                    <a:pt x="419519" y="158750"/>
                  </a:lnTo>
                  <a:lnTo>
                    <a:pt x="422264" y="158750"/>
                  </a:lnTo>
                  <a:lnTo>
                    <a:pt x="431602" y="112295"/>
                  </a:lnTo>
                  <a:lnTo>
                    <a:pt x="457411" y="70096"/>
                  </a:lnTo>
                  <a:lnTo>
                    <a:pt x="493651" y="36132"/>
                  </a:lnTo>
                  <a:lnTo>
                    <a:pt x="534746" y="12103"/>
                  </a:lnTo>
                  <a:lnTo>
                    <a:pt x="536105" y="10007"/>
                  </a:lnTo>
                  <a:lnTo>
                    <a:pt x="531533" y="10007"/>
                  </a:lnTo>
                  <a:lnTo>
                    <a:pt x="531533" y="8719"/>
                  </a:lnTo>
                  <a:close/>
                </a:path>
                <a:path w="536575" h="163829">
                  <a:moveTo>
                    <a:pt x="422264" y="158750"/>
                  </a:moveTo>
                  <a:lnTo>
                    <a:pt x="419519" y="158750"/>
                  </a:lnTo>
                  <a:lnTo>
                    <a:pt x="419519" y="161036"/>
                  </a:lnTo>
                  <a:lnTo>
                    <a:pt x="421805" y="161036"/>
                  </a:lnTo>
                  <a:lnTo>
                    <a:pt x="422264" y="158750"/>
                  </a:lnTo>
                  <a:close/>
                </a:path>
                <a:path w="536575" h="163829">
                  <a:moveTo>
                    <a:pt x="532891" y="7924"/>
                  </a:moveTo>
                  <a:lnTo>
                    <a:pt x="531533" y="8719"/>
                  </a:lnTo>
                  <a:lnTo>
                    <a:pt x="531533" y="10007"/>
                  </a:lnTo>
                  <a:lnTo>
                    <a:pt x="533819" y="10007"/>
                  </a:lnTo>
                  <a:lnTo>
                    <a:pt x="532891" y="7924"/>
                  </a:lnTo>
                  <a:close/>
                </a:path>
                <a:path w="536575" h="163829">
                  <a:moveTo>
                    <a:pt x="536105" y="7924"/>
                  </a:moveTo>
                  <a:lnTo>
                    <a:pt x="532891" y="7924"/>
                  </a:lnTo>
                  <a:lnTo>
                    <a:pt x="533819" y="10007"/>
                  </a:lnTo>
                  <a:lnTo>
                    <a:pt x="536105" y="10007"/>
                  </a:lnTo>
                  <a:lnTo>
                    <a:pt x="536105" y="7924"/>
                  </a:lnTo>
                  <a:close/>
                </a:path>
                <a:path w="536575" h="163829">
                  <a:moveTo>
                    <a:pt x="536105" y="4572"/>
                  </a:moveTo>
                  <a:lnTo>
                    <a:pt x="531533" y="4572"/>
                  </a:lnTo>
                  <a:lnTo>
                    <a:pt x="531533" y="8719"/>
                  </a:lnTo>
                  <a:lnTo>
                    <a:pt x="532891" y="7924"/>
                  </a:lnTo>
                  <a:lnTo>
                    <a:pt x="536105" y="7924"/>
                  </a:lnTo>
                  <a:lnTo>
                    <a:pt x="536105" y="457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89895" y="3855529"/>
              <a:ext cx="117982" cy="158750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4189895" y="3543299"/>
              <a:ext cx="596900" cy="312420"/>
            </a:xfrm>
            <a:custGeom>
              <a:avLst/>
              <a:gdLst/>
              <a:ahLst/>
              <a:cxnLst/>
              <a:rect l="l" t="t" r="r" b="b"/>
              <a:pathLst>
                <a:path w="596900" h="312420">
                  <a:moveTo>
                    <a:pt x="596900" y="29654"/>
                  </a:moveTo>
                  <a:lnTo>
                    <a:pt x="352425" y="29654"/>
                  </a:lnTo>
                  <a:lnTo>
                    <a:pt x="352425" y="42354"/>
                  </a:lnTo>
                  <a:lnTo>
                    <a:pt x="307975" y="42354"/>
                  </a:lnTo>
                  <a:lnTo>
                    <a:pt x="307975" y="0"/>
                  </a:lnTo>
                  <a:lnTo>
                    <a:pt x="215887" y="0"/>
                  </a:lnTo>
                  <a:lnTo>
                    <a:pt x="215900" y="45529"/>
                  </a:lnTo>
                  <a:lnTo>
                    <a:pt x="193675" y="45529"/>
                  </a:lnTo>
                  <a:lnTo>
                    <a:pt x="193675" y="64579"/>
                  </a:lnTo>
                  <a:lnTo>
                    <a:pt x="179641" y="64579"/>
                  </a:lnTo>
                  <a:lnTo>
                    <a:pt x="123825" y="64579"/>
                  </a:lnTo>
                  <a:lnTo>
                    <a:pt x="123825" y="51879"/>
                  </a:lnTo>
                  <a:lnTo>
                    <a:pt x="0" y="51879"/>
                  </a:lnTo>
                  <a:lnTo>
                    <a:pt x="0" y="312229"/>
                  </a:lnTo>
                  <a:lnTo>
                    <a:pt x="93992" y="312229"/>
                  </a:lnTo>
                  <a:lnTo>
                    <a:pt x="596900" y="312229"/>
                  </a:lnTo>
                  <a:lnTo>
                    <a:pt x="596900" y="2965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447195" y="3572954"/>
              <a:ext cx="31750" cy="1992630"/>
            </a:xfrm>
            <a:custGeom>
              <a:avLst/>
              <a:gdLst/>
              <a:ahLst/>
              <a:cxnLst/>
              <a:rect l="l" t="t" r="r" b="b"/>
              <a:pathLst>
                <a:path w="31750" h="1992629">
                  <a:moveTo>
                    <a:pt x="31750" y="0"/>
                  </a:moveTo>
                  <a:lnTo>
                    <a:pt x="0" y="0"/>
                  </a:lnTo>
                  <a:lnTo>
                    <a:pt x="0" y="345732"/>
                  </a:lnTo>
                  <a:lnTo>
                    <a:pt x="0" y="1992312"/>
                  </a:lnTo>
                  <a:lnTo>
                    <a:pt x="31750" y="1992312"/>
                  </a:lnTo>
                  <a:lnTo>
                    <a:pt x="31750" y="321094"/>
                  </a:lnTo>
                  <a:lnTo>
                    <a:pt x="317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046895" y="3635400"/>
              <a:ext cx="110489" cy="1896745"/>
            </a:xfrm>
            <a:custGeom>
              <a:avLst/>
              <a:gdLst/>
              <a:ahLst/>
              <a:cxnLst/>
              <a:rect l="l" t="t" r="r" b="b"/>
              <a:pathLst>
                <a:path w="110489" h="1896745">
                  <a:moveTo>
                    <a:pt x="110070" y="0"/>
                  </a:moveTo>
                  <a:lnTo>
                    <a:pt x="0" y="0"/>
                  </a:lnTo>
                  <a:lnTo>
                    <a:pt x="0" y="1896529"/>
                  </a:lnTo>
                  <a:lnTo>
                    <a:pt x="110070" y="1896529"/>
                  </a:lnTo>
                  <a:lnTo>
                    <a:pt x="11007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791496" y="3817962"/>
              <a:ext cx="438150" cy="1617345"/>
            </a:xfrm>
            <a:custGeom>
              <a:avLst/>
              <a:gdLst/>
              <a:ahLst/>
              <a:cxnLst/>
              <a:rect l="l" t="t" r="r" b="b"/>
              <a:pathLst>
                <a:path w="438150" h="1617345">
                  <a:moveTo>
                    <a:pt x="422808" y="0"/>
                  </a:moveTo>
                  <a:lnTo>
                    <a:pt x="19659" y="0"/>
                  </a:lnTo>
                  <a:lnTo>
                    <a:pt x="0" y="1231"/>
                  </a:lnTo>
                  <a:lnTo>
                    <a:pt x="0" y="22225"/>
                  </a:lnTo>
                  <a:lnTo>
                    <a:pt x="400583" y="22225"/>
                  </a:lnTo>
                  <a:lnTo>
                    <a:pt x="400583" y="24701"/>
                  </a:lnTo>
                  <a:lnTo>
                    <a:pt x="415315" y="27177"/>
                  </a:lnTo>
                  <a:lnTo>
                    <a:pt x="415315" y="1612785"/>
                  </a:lnTo>
                  <a:lnTo>
                    <a:pt x="414743" y="1617344"/>
                  </a:lnTo>
                  <a:lnTo>
                    <a:pt x="424038" y="1614195"/>
                  </a:lnTo>
                  <a:lnTo>
                    <a:pt x="431238" y="1608267"/>
                  </a:lnTo>
                  <a:lnTo>
                    <a:pt x="435889" y="1599553"/>
                  </a:lnTo>
                  <a:lnTo>
                    <a:pt x="437540" y="1588046"/>
                  </a:lnTo>
                  <a:lnTo>
                    <a:pt x="437540" y="4952"/>
                  </a:lnTo>
                  <a:lnTo>
                    <a:pt x="422808" y="2476"/>
                  </a:lnTo>
                  <a:lnTo>
                    <a:pt x="4228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791496" y="3713403"/>
              <a:ext cx="422909" cy="1722755"/>
            </a:xfrm>
            <a:custGeom>
              <a:avLst/>
              <a:gdLst/>
              <a:ahLst/>
              <a:cxnLst/>
              <a:rect l="l" t="t" r="r" b="b"/>
              <a:pathLst>
                <a:path w="422910" h="1722754">
                  <a:moveTo>
                    <a:pt x="415315" y="131737"/>
                  </a:moveTo>
                  <a:lnTo>
                    <a:pt x="400583" y="129260"/>
                  </a:lnTo>
                  <a:lnTo>
                    <a:pt x="400583" y="126784"/>
                  </a:lnTo>
                  <a:lnTo>
                    <a:pt x="0" y="126784"/>
                  </a:lnTo>
                  <a:lnTo>
                    <a:pt x="0" y="1700060"/>
                  </a:lnTo>
                  <a:lnTo>
                    <a:pt x="2146" y="1710918"/>
                  </a:lnTo>
                  <a:lnTo>
                    <a:pt x="7975" y="1717814"/>
                  </a:lnTo>
                  <a:lnTo>
                    <a:pt x="16586" y="1721446"/>
                  </a:lnTo>
                  <a:lnTo>
                    <a:pt x="27038" y="1722488"/>
                  </a:lnTo>
                  <a:lnTo>
                    <a:pt x="410375" y="1722488"/>
                  </a:lnTo>
                  <a:lnTo>
                    <a:pt x="414743" y="1721904"/>
                  </a:lnTo>
                  <a:lnTo>
                    <a:pt x="415315" y="1717344"/>
                  </a:lnTo>
                  <a:lnTo>
                    <a:pt x="415315" y="131737"/>
                  </a:lnTo>
                  <a:close/>
                </a:path>
                <a:path w="422910" h="1722754">
                  <a:moveTo>
                    <a:pt x="422808" y="0"/>
                  </a:moveTo>
                  <a:lnTo>
                    <a:pt x="243103" y="0"/>
                  </a:lnTo>
                  <a:lnTo>
                    <a:pt x="243103" y="27393"/>
                  </a:lnTo>
                  <a:lnTo>
                    <a:pt x="241185" y="36982"/>
                  </a:lnTo>
                  <a:lnTo>
                    <a:pt x="235966" y="44818"/>
                  </a:lnTo>
                  <a:lnTo>
                    <a:pt x="228231" y="50114"/>
                  </a:lnTo>
                  <a:lnTo>
                    <a:pt x="218757" y="52044"/>
                  </a:lnTo>
                  <a:lnTo>
                    <a:pt x="209283" y="50114"/>
                  </a:lnTo>
                  <a:lnTo>
                    <a:pt x="201549" y="44818"/>
                  </a:lnTo>
                  <a:lnTo>
                    <a:pt x="196342" y="36982"/>
                  </a:lnTo>
                  <a:lnTo>
                    <a:pt x="194437" y="27393"/>
                  </a:lnTo>
                  <a:lnTo>
                    <a:pt x="194437" y="0"/>
                  </a:lnTo>
                  <a:lnTo>
                    <a:pt x="19659" y="0"/>
                  </a:lnTo>
                  <a:lnTo>
                    <a:pt x="19659" y="84975"/>
                  </a:lnTo>
                  <a:lnTo>
                    <a:pt x="422808" y="84975"/>
                  </a:lnTo>
                  <a:lnTo>
                    <a:pt x="422808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811155" y="3798379"/>
              <a:ext cx="403225" cy="19685"/>
            </a:xfrm>
            <a:custGeom>
              <a:avLst/>
              <a:gdLst/>
              <a:ahLst/>
              <a:cxnLst/>
              <a:rect l="l" t="t" r="r" b="b"/>
              <a:pathLst>
                <a:path w="403225" h="19685">
                  <a:moveTo>
                    <a:pt x="403148" y="0"/>
                  </a:moveTo>
                  <a:lnTo>
                    <a:pt x="0" y="0"/>
                  </a:lnTo>
                  <a:lnTo>
                    <a:pt x="0" y="19583"/>
                  </a:lnTo>
                  <a:lnTo>
                    <a:pt x="403148" y="19583"/>
                  </a:lnTo>
                  <a:lnTo>
                    <a:pt x="40314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152724" y="3779329"/>
              <a:ext cx="67945" cy="1672589"/>
            </a:xfrm>
            <a:custGeom>
              <a:avLst/>
              <a:gdLst/>
              <a:ahLst/>
              <a:cxnLst/>
              <a:rect l="l" t="t" r="r" b="b"/>
              <a:pathLst>
                <a:path w="67944" h="1672589">
                  <a:moveTo>
                    <a:pt x="16941" y="0"/>
                  </a:moveTo>
                  <a:lnTo>
                    <a:pt x="0" y="0"/>
                  </a:lnTo>
                  <a:lnTo>
                    <a:pt x="4241" y="1562100"/>
                  </a:lnTo>
                  <a:lnTo>
                    <a:pt x="33870" y="1562100"/>
                  </a:lnTo>
                  <a:lnTo>
                    <a:pt x="33870" y="1672170"/>
                  </a:lnTo>
                  <a:lnTo>
                    <a:pt x="59270" y="1634070"/>
                  </a:lnTo>
                  <a:lnTo>
                    <a:pt x="67741" y="1587500"/>
                  </a:lnTo>
                  <a:lnTo>
                    <a:pt x="67741" y="1435100"/>
                  </a:lnTo>
                  <a:lnTo>
                    <a:pt x="51866" y="1435100"/>
                  </a:lnTo>
                  <a:lnTo>
                    <a:pt x="51866" y="901700"/>
                  </a:lnTo>
                  <a:lnTo>
                    <a:pt x="43395" y="863600"/>
                  </a:lnTo>
                  <a:lnTo>
                    <a:pt x="43395" y="717550"/>
                  </a:lnTo>
                  <a:lnTo>
                    <a:pt x="14820" y="717550"/>
                  </a:lnTo>
                  <a:lnTo>
                    <a:pt x="14820" y="688975"/>
                  </a:lnTo>
                  <a:lnTo>
                    <a:pt x="43395" y="688975"/>
                  </a:lnTo>
                  <a:lnTo>
                    <a:pt x="43395" y="638175"/>
                  </a:lnTo>
                  <a:lnTo>
                    <a:pt x="11645" y="638175"/>
                  </a:lnTo>
                  <a:lnTo>
                    <a:pt x="11645" y="601129"/>
                  </a:lnTo>
                  <a:lnTo>
                    <a:pt x="46570" y="601129"/>
                  </a:lnTo>
                  <a:lnTo>
                    <a:pt x="46570" y="29629"/>
                  </a:lnTo>
                  <a:lnTo>
                    <a:pt x="1694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186595" y="5413463"/>
              <a:ext cx="723900" cy="38100"/>
            </a:xfrm>
            <a:custGeom>
              <a:avLst/>
              <a:gdLst/>
              <a:ahLst/>
              <a:cxnLst/>
              <a:rect l="l" t="t" r="r" b="b"/>
              <a:pathLst>
                <a:path w="723900" h="38100">
                  <a:moveTo>
                    <a:pt x="604901" y="0"/>
                  </a:moveTo>
                  <a:lnTo>
                    <a:pt x="25400" y="0"/>
                  </a:lnTo>
                  <a:lnTo>
                    <a:pt x="0" y="38036"/>
                  </a:lnTo>
                  <a:lnTo>
                    <a:pt x="723900" y="38036"/>
                  </a:lnTo>
                  <a:lnTo>
                    <a:pt x="723900" y="21094"/>
                  </a:lnTo>
                  <a:lnTo>
                    <a:pt x="631939" y="21094"/>
                  </a:lnTo>
                  <a:lnTo>
                    <a:pt x="621863" y="17798"/>
                  </a:lnTo>
                  <a:lnTo>
                    <a:pt x="613219" y="10547"/>
                  </a:lnTo>
                  <a:lnTo>
                    <a:pt x="607175" y="3296"/>
                  </a:lnTo>
                  <a:lnTo>
                    <a:pt x="60490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152724" y="5502300"/>
              <a:ext cx="279400" cy="21590"/>
            </a:xfrm>
            <a:custGeom>
              <a:avLst/>
              <a:gdLst/>
              <a:ahLst/>
              <a:cxnLst/>
              <a:rect l="l" t="t" r="r" b="b"/>
              <a:pathLst>
                <a:path w="279400" h="21589">
                  <a:moveTo>
                    <a:pt x="279400" y="0"/>
                  </a:moveTo>
                  <a:lnTo>
                    <a:pt x="0" y="0"/>
                  </a:lnTo>
                  <a:lnTo>
                    <a:pt x="0" y="21158"/>
                  </a:lnTo>
                  <a:lnTo>
                    <a:pt x="279400" y="21158"/>
                  </a:lnTo>
                  <a:lnTo>
                    <a:pt x="2794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262795" y="5049329"/>
              <a:ext cx="527685" cy="29845"/>
            </a:xfrm>
            <a:custGeom>
              <a:avLst/>
              <a:gdLst/>
              <a:ahLst/>
              <a:cxnLst/>
              <a:rect l="l" t="t" r="r" b="b"/>
              <a:pathLst>
                <a:path w="527685" h="29845">
                  <a:moveTo>
                    <a:pt x="97370" y="0"/>
                  </a:moveTo>
                  <a:lnTo>
                    <a:pt x="0" y="0"/>
                  </a:lnTo>
                  <a:lnTo>
                    <a:pt x="0" y="29629"/>
                  </a:lnTo>
                  <a:lnTo>
                    <a:pt x="97370" y="29629"/>
                  </a:lnTo>
                  <a:lnTo>
                    <a:pt x="97370" y="0"/>
                  </a:lnTo>
                  <a:close/>
                </a:path>
                <a:path w="527685" h="29845">
                  <a:moveTo>
                    <a:pt x="338670" y="0"/>
                  </a:moveTo>
                  <a:lnTo>
                    <a:pt x="241300" y="0"/>
                  </a:lnTo>
                  <a:lnTo>
                    <a:pt x="241300" y="29629"/>
                  </a:lnTo>
                  <a:lnTo>
                    <a:pt x="338670" y="29629"/>
                  </a:lnTo>
                  <a:lnTo>
                    <a:pt x="338670" y="0"/>
                  </a:lnTo>
                  <a:close/>
                </a:path>
                <a:path w="527685" h="29845">
                  <a:moveTo>
                    <a:pt x="527646" y="0"/>
                  </a:moveTo>
                  <a:lnTo>
                    <a:pt x="457911" y="0"/>
                  </a:lnTo>
                  <a:lnTo>
                    <a:pt x="457911" y="29629"/>
                  </a:lnTo>
                  <a:lnTo>
                    <a:pt x="527646" y="29629"/>
                  </a:lnTo>
                  <a:lnTo>
                    <a:pt x="527646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262795" y="4757229"/>
              <a:ext cx="478790" cy="292100"/>
            </a:xfrm>
            <a:custGeom>
              <a:avLst/>
              <a:gdLst/>
              <a:ahLst/>
              <a:cxnLst/>
              <a:rect l="l" t="t" r="r" b="b"/>
              <a:pathLst>
                <a:path w="478789" h="292100">
                  <a:moveTo>
                    <a:pt x="21158" y="3416"/>
                  </a:moveTo>
                  <a:lnTo>
                    <a:pt x="0" y="3416"/>
                  </a:lnTo>
                  <a:lnTo>
                    <a:pt x="0" y="292100"/>
                  </a:lnTo>
                  <a:lnTo>
                    <a:pt x="21158" y="292100"/>
                  </a:lnTo>
                  <a:lnTo>
                    <a:pt x="21158" y="3416"/>
                  </a:lnTo>
                  <a:close/>
                </a:path>
                <a:path w="478789" h="292100">
                  <a:moveTo>
                    <a:pt x="97370" y="3416"/>
                  </a:moveTo>
                  <a:lnTo>
                    <a:pt x="76200" y="3416"/>
                  </a:lnTo>
                  <a:lnTo>
                    <a:pt x="76200" y="292100"/>
                  </a:lnTo>
                  <a:lnTo>
                    <a:pt x="97370" y="292100"/>
                  </a:lnTo>
                  <a:lnTo>
                    <a:pt x="97370" y="3416"/>
                  </a:lnTo>
                  <a:close/>
                </a:path>
                <a:path w="478789" h="292100">
                  <a:moveTo>
                    <a:pt x="258229" y="3416"/>
                  </a:moveTo>
                  <a:lnTo>
                    <a:pt x="237058" y="3416"/>
                  </a:lnTo>
                  <a:lnTo>
                    <a:pt x="237058" y="292100"/>
                  </a:lnTo>
                  <a:lnTo>
                    <a:pt x="258229" y="292100"/>
                  </a:lnTo>
                  <a:lnTo>
                    <a:pt x="258229" y="3416"/>
                  </a:lnTo>
                  <a:close/>
                </a:path>
                <a:path w="478789" h="292100">
                  <a:moveTo>
                    <a:pt x="334429" y="3416"/>
                  </a:moveTo>
                  <a:lnTo>
                    <a:pt x="313258" y="3416"/>
                  </a:lnTo>
                  <a:lnTo>
                    <a:pt x="313258" y="292100"/>
                  </a:lnTo>
                  <a:lnTo>
                    <a:pt x="334429" y="292100"/>
                  </a:lnTo>
                  <a:lnTo>
                    <a:pt x="334429" y="3416"/>
                  </a:lnTo>
                  <a:close/>
                </a:path>
                <a:path w="478789" h="292100">
                  <a:moveTo>
                    <a:pt x="478370" y="0"/>
                  </a:moveTo>
                  <a:lnTo>
                    <a:pt x="457212" y="0"/>
                  </a:lnTo>
                  <a:lnTo>
                    <a:pt x="457212" y="3416"/>
                  </a:lnTo>
                  <a:lnTo>
                    <a:pt x="457212" y="292100"/>
                  </a:lnTo>
                  <a:lnTo>
                    <a:pt x="478370" y="292100"/>
                  </a:lnTo>
                  <a:lnTo>
                    <a:pt x="478370" y="3416"/>
                  </a:lnTo>
                  <a:lnTo>
                    <a:pt x="47837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161195" y="4019219"/>
              <a:ext cx="631825" cy="784860"/>
            </a:xfrm>
            <a:custGeom>
              <a:avLst/>
              <a:gdLst/>
              <a:ahLst/>
              <a:cxnLst/>
              <a:rect l="l" t="t" r="r" b="b"/>
              <a:pathLst>
                <a:path w="631825" h="784860">
                  <a:moveTo>
                    <a:pt x="198970" y="763422"/>
                  </a:moveTo>
                  <a:lnTo>
                    <a:pt x="105829" y="763422"/>
                  </a:lnTo>
                  <a:lnTo>
                    <a:pt x="105829" y="784580"/>
                  </a:lnTo>
                  <a:lnTo>
                    <a:pt x="198970" y="784580"/>
                  </a:lnTo>
                  <a:lnTo>
                    <a:pt x="198970" y="763422"/>
                  </a:lnTo>
                  <a:close/>
                </a:path>
                <a:path w="631825" h="784860">
                  <a:moveTo>
                    <a:pt x="431800" y="763422"/>
                  </a:moveTo>
                  <a:lnTo>
                    <a:pt x="338670" y="763422"/>
                  </a:lnTo>
                  <a:lnTo>
                    <a:pt x="338670" y="784580"/>
                  </a:lnTo>
                  <a:lnTo>
                    <a:pt x="431800" y="784580"/>
                  </a:lnTo>
                  <a:lnTo>
                    <a:pt x="431800" y="763422"/>
                  </a:lnTo>
                  <a:close/>
                </a:path>
                <a:path w="631825" h="784860">
                  <a:moveTo>
                    <a:pt x="629996" y="0"/>
                  </a:moveTo>
                  <a:lnTo>
                    <a:pt x="55753" y="0"/>
                  </a:lnTo>
                  <a:lnTo>
                    <a:pt x="55753" y="382397"/>
                  </a:lnTo>
                  <a:lnTo>
                    <a:pt x="629996" y="382397"/>
                  </a:lnTo>
                  <a:lnTo>
                    <a:pt x="629996" y="0"/>
                  </a:lnTo>
                  <a:close/>
                </a:path>
                <a:path w="631825" h="784860">
                  <a:moveTo>
                    <a:pt x="630770" y="763422"/>
                  </a:moveTo>
                  <a:lnTo>
                    <a:pt x="562025" y="763422"/>
                  </a:lnTo>
                  <a:lnTo>
                    <a:pt x="562025" y="784580"/>
                  </a:lnTo>
                  <a:lnTo>
                    <a:pt x="630770" y="784580"/>
                  </a:lnTo>
                  <a:lnTo>
                    <a:pt x="630770" y="763422"/>
                  </a:lnTo>
                  <a:close/>
                </a:path>
                <a:path w="631825" h="784860">
                  <a:moveTo>
                    <a:pt x="631329" y="420509"/>
                  </a:moveTo>
                  <a:lnTo>
                    <a:pt x="0" y="420509"/>
                  </a:lnTo>
                  <a:lnTo>
                    <a:pt x="0" y="661809"/>
                  </a:lnTo>
                  <a:lnTo>
                    <a:pt x="631329" y="661809"/>
                  </a:lnTo>
                  <a:lnTo>
                    <a:pt x="631329" y="42050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220961" y="4228782"/>
              <a:ext cx="534035" cy="14604"/>
            </a:xfrm>
            <a:custGeom>
              <a:avLst/>
              <a:gdLst/>
              <a:ahLst/>
              <a:cxnLst/>
              <a:rect l="l" t="t" r="r" b="b"/>
              <a:pathLst>
                <a:path w="534035" h="14604">
                  <a:moveTo>
                    <a:pt x="533628" y="0"/>
                  </a:moveTo>
                  <a:lnTo>
                    <a:pt x="0" y="0"/>
                  </a:lnTo>
                  <a:lnTo>
                    <a:pt x="0" y="14097"/>
                  </a:lnTo>
                  <a:lnTo>
                    <a:pt x="533628" y="14097"/>
                  </a:lnTo>
                  <a:lnTo>
                    <a:pt x="533628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362807" y="4678095"/>
              <a:ext cx="283845" cy="396875"/>
            </a:xfrm>
            <a:custGeom>
              <a:avLst/>
              <a:gdLst/>
              <a:ahLst/>
              <a:cxnLst/>
              <a:rect l="l" t="t" r="r" b="b"/>
              <a:pathLst>
                <a:path w="283845" h="396875">
                  <a:moveTo>
                    <a:pt x="46037" y="0"/>
                  </a:moveTo>
                  <a:lnTo>
                    <a:pt x="0" y="0"/>
                  </a:lnTo>
                  <a:lnTo>
                    <a:pt x="0" y="396633"/>
                  </a:lnTo>
                  <a:lnTo>
                    <a:pt x="46037" y="396633"/>
                  </a:lnTo>
                  <a:lnTo>
                    <a:pt x="46037" y="0"/>
                  </a:lnTo>
                  <a:close/>
                </a:path>
                <a:path w="283845" h="396875">
                  <a:moveTo>
                    <a:pt x="283375" y="0"/>
                  </a:moveTo>
                  <a:lnTo>
                    <a:pt x="237337" y="0"/>
                  </a:lnTo>
                  <a:lnTo>
                    <a:pt x="237337" y="396633"/>
                  </a:lnTo>
                  <a:lnTo>
                    <a:pt x="283375" y="396633"/>
                  </a:lnTo>
                  <a:lnTo>
                    <a:pt x="2833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262795" y="4674679"/>
              <a:ext cx="532765" cy="86360"/>
            </a:xfrm>
            <a:custGeom>
              <a:avLst/>
              <a:gdLst/>
              <a:ahLst/>
              <a:cxnLst/>
              <a:rect l="l" t="t" r="r" b="b"/>
              <a:pathLst>
                <a:path w="532764" h="86360">
                  <a:moveTo>
                    <a:pt x="100012" y="0"/>
                  </a:moveTo>
                  <a:lnTo>
                    <a:pt x="0" y="0"/>
                  </a:lnTo>
                  <a:lnTo>
                    <a:pt x="0" y="85966"/>
                  </a:lnTo>
                  <a:lnTo>
                    <a:pt x="100012" y="85966"/>
                  </a:lnTo>
                  <a:lnTo>
                    <a:pt x="100012" y="0"/>
                  </a:lnTo>
                  <a:close/>
                </a:path>
                <a:path w="532764" h="86360">
                  <a:moveTo>
                    <a:pt x="334962" y="0"/>
                  </a:moveTo>
                  <a:lnTo>
                    <a:pt x="234950" y="0"/>
                  </a:lnTo>
                  <a:lnTo>
                    <a:pt x="234950" y="85966"/>
                  </a:lnTo>
                  <a:lnTo>
                    <a:pt x="334962" y="85966"/>
                  </a:lnTo>
                  <a:lnTo>
                    <a:pt x="334962" y="0"/>
                  </a:lnTo>
                  <a:close/>
                </a:path>
                <a:path w="532764" h="86360">
                  <a:moveTo>
                    <a:pt x="532638" y="0"/>
                  </a:moveTo>
                  <a:lnTo>
                    <a:pt x="458431" y="0"/>
                  </a:lnTo>
                  <a:lnTo>
                    <a:pt x="458431" y="85966"/>
                  </a:lnTo>
                  <a:lnTo>
                    <a:pt x="532638" y="85966"/>
                  </a:lnTo>
                  <a:lnTo>
                    <a:pt x="5326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262795" y="4541329"/>
              <a:ext cx="533400" cy="133350"/>
            </a:xfrm>
            <a:custGeom>
              <a:avLst/>
              <a:gdLst/>
              <a:ahLst/>
              <a:cxnLst/>
              <a:rect l="l" t="t" r="r" b="b"/>
              <a:pathLst>
                <a:path w="533400" h="133350">
                  <a:moveTo>
                    <a:pt x="97370" y="0"/>
                  </a:moveTo>
                  <a:lnTo>
                    <a:pt x="0" y="0"/>
                  </a:lnTo>
                  <a:lnTo>
                    <a:pt x="0" y="133350"/>
                  </a:lnTo>
                  <a:lnTo>
                    <a:pt x="97370" y="133350"/>
                  </a:lnTo>
                  <a:lnTo>
                    <a:pt x="97370" y="0"/>
                  </a:lnTo>
                  <a:close/>
                </a:path>
                <a:path w="533400" h="133350">
                  <a:moveTo>
                    <a:pt x="332854" y="0"/>
                  </a:moveTo>
                  <a:lnTo>
                    <a:pt x="235483" y="0"/>
                  </a:lnTo>
                  <a:lnTo>
                    <a:pt x="235483" y="133350"/>
                  </a:lnTo>
                  <a:lnTo>
                    <a:pt x="332854" y="133350"/>
                  </a:lnTo>
                  <a:lnTo>
                    <a:pt x="332854" y="0"/>
                  </a:lnTo>
                  <a:close/>
                </a:path>
                <a:path w="533400" h="133350">
                  <a:moveTo>
                    <a:pt x="533209" y="0"/>
                  </a:moveTo>
                  <a:lnTo>
                    <a:pt x="454685" y="0"/>
                  </a:lnTo>
                  <a:lnTo>
                    <a:pt x="454685" y="133350"/>
                  </a:lnTo>
                  <a:lnTo>
                    <a:pt x="533209" y="133350"/>
                  </a:lnTo>
                  <a:lnTo>
                    <a:pt x="53320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218357" y="3849166"/>
              <a:ext cx="573405" cy="29209"/>
            </a:xfrm>
            <a:custGeom>
              <a:avLst/>
              <a:gdLst/>
              <a:ahLst/>
              <a:cxnLst/>
              <a:rect l="l" t="t" r="r" b="b"/>
              <a:pathLst>
                <a:path w="573404" h="29210">
                  <a:moveTo>
                    <a:pt x="573138" y="0"/>
                  </a:moveTo>
                  <a:lnTo>
                    <a:pt x="0" y="0"/>
                  </a:lnTo>
                  <a:lnTo>
                    <a:pt x="0" y="28816"/>
                  </a:lnTo>
                  <a:lnTo>
                    <a:pt x="573138" y="28816"/>
                  </a:lnTo>
                  <a:lnTo>
                    <a:pt x="57313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789845" y="3572954"/>
              <a:ext cx="1690370" cy="1797685"/>
            </a:xfrm>
            <a:custGeom>
              <a:avLst/>
              <a:gdLst/>
              <a:ahLst/>
              <a:cxnLst/>
              <a:rect l="l" t="t" r="r" b="b"/>
              <a:pathLst>
                <a:path w="1690370" h="1797685">
                  <a:moveTo>
                    <a:pt x="400050" y="22225"/>
                  </a:moveTo>
                  <a:lnTo>
                    <a:pt x="0" y="22225"/>
                  </a:lnTo>
                  <a:lnTo>
                    <a:pt x="0" y="35979"/>
                  </a:lnTo>
                  <a:lnTo>
                    <a:pt x="400050" y="35979"/>
                  </a:lnTo>
                  <a:lnTo>
                    <a:pt x="400050" y="22225"/>
                  </a:lnTo>
                  <a:close/>
                </a:path>
                <a:path w="1690370" h="1797685">
                  <a:moveTo>
                    <a:pt x="553339" y="1630121"/>
                  </a:moveTo>
                  <a:lnTo>
                    <a:pt x="538581" y="1630121"/>
                  </a:lnTo>
                  <a:lnTo>
                    <a:pt x="538581" y="1526882"/>
                  </a:lnTo>
                  <a:lnTo>
                    <a:pt x="477139" y="1526882"/>
                  </a:lnTo>
                  <a:lnTo>
                    <a:pt x="477139" y="1630121"/>
                  </a:lnTo>
                  <a:lnTo>
                    <a:pt x="469760" y="1630121"/>
                  </a:lnTo>
                  <a:lnTo>
                    <a:pt x="469760" y="1797291"/>
                  </a:lnTo>
                  <a:lnTo>
                    <a:pt x="553339" y="1797291"/>
                  </a:lnTo>
                  <a:lnTo>
                    <a:pt x="553339" y="1630121"/>
                  </a:lnTo>
                  <a:close/>
                </a:path>
                <a:path w="1690370" h="1797685">
                  <a:moveTo>
                    <a:pt x="553339" y="1337602"/>
                  </a:moveTo>
                  <a:lnTo>
                    <a:pt x="469760" y="1337602"/>
                  </a:lnTo>
                  <a:lnTo>
                    <a:pt x="469760" y="1450695"/>
                  </a:lnTo>
                  <a:lnTo>
                    <a:pt x="491909" y="1450695"/>
                  </a:lnTo>
                  <a:lnTo>
                    <a:pt x="491909" y="1524444"/>
                  </a:lnTo>
                  <a:lnTo>
                    <a:pt x="526313" y="1524444"/>
                  </a:lnTo>
                  <a:lnTo>
                    <a:pt x="526313" y="1450695"/>
                  </a:lnTo>
                  <a:lnTo>
                    <a:pt x="553339" y="1450695"/>
                  </a:lnTo>
                  <a:lnTo>
                    <a:pt x="553339" y="1337602"/>
                  </a:lnTo>
                  <a:close/>
                </a:path>
                <a:path w="1690370" h="1797685">
                  <a:moveTo>
                    <a:pt x="673989" y="1630121"/>
                  </a:moveTo>
                  <a:lnTo>
                    <a:pt x="659231" y="1630121"/>
                  </a:lnTo>
                  <a:lnTo>
                    <a:pt x="659231" y="1526882"/>
                  </a:lnTo>
                  <a:lnTo>
                    <a:pt x="597789" y="1526882"/>
                  </a:lnTo>
                  <a:lnTo>
                    <a:pt x="597789" y="1630121"/>
                  </a:lnTo>
                  <a:lnTo>
                    <a:pt x="590410" y="1630121"/>
                  </a:lnTo>
                  <a:lnTo>
                    <a:pt x="590410" y="1797291"/>
                  </a:lnTo>
                  <a:lnTo>
                    <a:pt x="673989" y="1797291"/>
                  </a:lnTo>
                  <a:lnTo>
                    <a:pt x="673989" y="1630121"/>
                  </a:lnTo>
                  <a:close/>
                </a:path>
                <a:path w="1690370" h="1797685">
                  <a:moveTo>
                    <a:pt x="673989" y="1337602"/>
                  </a:moveTo>
                  <a:lnTo>
                    <a:pt x="590410" y="1337602"/>
                  </a:lnTo>
                  <a:lnTo>
                    <a:pt x="590410" y="1450695"/>
                  </a:lnTo>
                  <a:lnTo>
                    <a:pt x="612559" y="1450695"/>
                  </a:lnTo>
                  <a:lnTo>
                    <a:pt x="612559" y="1524444"/>
                  </a:lnTo>
                  <a:lnTo>
                    <a:pt x="646963" y="1524444"/>
                  </a:lnTo>
                  <a:lnTo>
                    <a:pt x="646963" y="1450695"/>
                  </a:lnTo>
                  <a:lnTo>
                    <a:pt x="673989" y="1450695"/>
                  </a:lnTo>
                  <a:lnTo>
                    <a:pt x="673989" y="1337602"/>
                  </a:lnTo>
                  <a:close/>
                </a:path>
                <a:path w="1690370" h="1797685">
                  <a:moveTo>
                    <a:pt x="1690014" y="0"/>
                  </a:moveTo>
                  <a:lnTo>
                    <a:pt x="752475" y="0"/>
                  </a:lnTo>
                  <a:lnTo>
                    <a:pt x="752475" y="20104"/>
                  </a:lnTo>
                  <a:lnTo>
                    <a:pt x="1690014" y="20104"/>
                  </a:lnTo>
                  <a:lnTo>
                    <a:pt x="1690014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383570" y="3588829"/>
              <a:ext cx="307975" cy="23495"/>
            </a:xfrm>
            <a:custGeom>
              <a:avLst/>
              <a:gdLst/>
              <a:ahLst/>
              <a:cxnLst/>
              <a:rect l="l" t="t" r="r" b="b"/>
              <a:pathLst>
                <a:path w="307975" h="23495">
                  <a:moveTo>
                    <a:pt x="307975" y="0"/>
                  </a:moveTo>
                  <a:lnTo>
                    <a:pt x="0" y="0"/>
                  </a:lnTo>
                  <a:lnTo>
                    <a:pt x="0" y="23279"/>
                  </a:lnTo>
                  <a:lnTo>
                    <a:pt x="307975" y="23279"/>
                  </a:lnTo>
                  <a:lnTo>
                    <a:pt x="3079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405782" y="3543299"/>
              <a:ext cx="92710" cy="42545"/>
            </a:xfrm>
            <a:custGeom>
              <a:avLst/>
              <a:gdLst/>
              <a:ahLst/>
              <a:cxnLst/>
              <a:rect l="l" t="t" r="r" b="b"/>
              <a:pathLst>
                <a:path w="92710" h="42545">
                  <a:moveTo>
                    <a:pt x="92087" y="0"/>
                  </a:moveTo>
                  <a:lnTo>
                    <a:pt x="0" y="0"/>
                  </a:lnTo>
                  <a:lnTo>
                    <a:pt x="0" y="42354"/>
                  </a:lnTo>
                  <a:lnTo>
                    <a:pt x="92087" y="42354"/>
                  </a:lnTo>
                  <a:lnTo>
                    <a:pt x="9208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909479" y="5435891"/>
              <a:ext cx="174625" cy="113030"/>
            </a:xfrm>
            <a:custGeom>
              <a:avLst/>
              <a:gdLst/>
              <a:ahLst/>
              <a:cxnLst/>
              <a:rect l="l" t="t" r="r" b="b"/>
              <a:pathLst>
                <a:path w="174625" h="113029">
                  <a:moveTo>
                    <a:pt x="13716" y="0"/>
                  </a:moveTo>
                  <a:lnTo>
                    <a:pt x="0" y="0"/>
                  </a:lnTo>
                  <a:lnTo>
                    <a:pt x="0" y="112966"/>
                  </a:lnTo>
                  <a:lnTo>
                    <a:pt x="13716" y="112966"/>
                  </a:lnTo>
                  <a:lnTo>
                    <a:pt x="13716" y="0"/>
                  </a:lnTo>
                  <a:close/>
                </a:path>
                <a:path w="174625" h="113029">
                  <a:moveTo>
                    <a:pt x="174574" y="0"/>
                  </a:moveTo>
                  <a:lnTo>
                    <a:pt x="153416" y="0"/>
                  </a:lnTo>
                  <a:lnTo>
                    <a:pt x="153416" y="112966"/>
                  </a:lnTo>
                  <a:lnTo>
                    <a:pt x="174574" y="112966"/>
                  </a:lnTo>
                  <a:lnTo>
                    <a:pt x="1745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674082" y="4090707"/>
              <a:ext cx="87630" cy="476250"/>
            </a:xfrm>
            <a:custGeom>
              <a:avLst/>
              <a:gdLst/>
              <a:ahLst/>
              <a:cxnLst/>
              <a:rect l="l" t="t" r="r" b="b"/>
              <a:pathLst>
                <a:path w="87629" h="476250">
                  <a:moveTo>
                    <a:pt x="87312" y="0"/>
                  </a:moveTo>
                  <a:lnTo>
                    <a:pt x="0" y="0"/>
                  </a:lnTo>
                  <a:lnTo>
                    <a:pt x="0" y="428332"/>
                  </a:lnTo>
                  <a:lnTo>
                    <a:pt x="0" y="476021"/>
                  </a:lnTo>
                  <a:lnTo>
                    <a:pt x="87312" y="476021"/>
                  </a:lnTo>
                  <a:lnTo>
                    <a:pt x="87312" y="360667"/>
                  </a:lnTo>
                  <a:lnTo>
                    <a:pt x="873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923195" y="4232300"/>
              <a:ext cx="247650" cy="1071245"/>
            </a:xfrm>
            <a:custGeom>
              <a:avLst/>
              <a:gdLst/>
              <a:ahLst/>
              <a:cxnLst/>
              <a:rect l="l" t="t" r="r" b="b"/>
              <a:pathLst>
                <a:path w="247650" h="1071245">
                  <a:moveTo>
                    <a:pt x="159816" y="0"/>
                  </a:moveTo>
                  <a:lnTo>
                    <a:pt x="0" y="1016000"/>
                  </a:lnTo>
                  <a:lnTo>
                    <a:pt x="46570" y="1071029"/>
                  </a:lnTo>
                  <a:lnTo>
                    <a:pt x="211658" y="1071029"/>
                  </a:lnTo>
                  <a:lnTo>
                    <a:pt x="211658" y="770458"/>
                  </a:lnTo>
                  <a:lnTo>
                    <a:pt x="247129" y="732358"/>
                  </a:lnTo>
                  <a:lnTo>
                    <a:pt x="247129" y="87312"/>
                  </a:lnTo>
                  <a:lnTo>
                    <a:pt x="15981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938003" y="4797450"/>
              <a:ext cx="112395" cy="218440"/>
            </a:xfrm>
            <a:custGeom>
              <a:avLst/>
              <a:gdLst/>
              <a:ahLst/>
              <a:cxnLst/>
              <a:rect l="l" t="t" r="r" b="b"/>
              <a:pathLst>
                <a:path w="112395" h="218439">
                  <a:moveTo>
                    <a:pt x="112191" y="0"/>
                  </a:moveTo>
                  <a:lnTo>
                    <a:pt x="0" y="0"/>
                  </a:lnTo>
                  <a:lnTo>
                    <a:pt x="0" y="218008"/>
                  </a:lnTo>
                  <a:lnTo>
                    <a:pt x="112191" y="218008"/>
                  </a:lnTo>
                  <a:lnTo>
                    <a:pt x="11219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903332" y="4084256"/>
              <a:ext cx="175145" cy="128816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4019473" y="4248568"/>
              <a:ext cx="35560" cy="683260"/>
            </a:xfrm>
            <a:custGeom>
              <a:avLst/>
              <a:gdLst/>
              <a:ahLst/>
              <a:cxnLst/>
              <a:rect l="l" t="t" r="r" b="b"/>
              <a:pathLst>
                <a:path w="35560" h="683260">
                  <a:moveTo>
                    <a:pt x="35039" y="0"/>
                  </a:moveTo>
                  <a:lnTo>
                    <a:pt x="15989" y="0"/>
                  </a:lnTo>
                  <a:lnTo>
                    <a:pt x="15989" y="544017"/>
                  </a:lnTo>
                  <a:lnTo>
                    <a:pt x="10088" y="548819"/>
                  </a:lnTo>
                  <a:lnTo>
                    <a:pt x="4970" y="556139"/>
                  </a:lnTo>
                  <a:lnTo>
                    <a:pt x="1364" y="566545"/>
                  </a:lnTo>
                  <a:lnTo>
                    <a:pt x="0" y="580605"/>
                  </a:lnTo>
                  <a:lnTo>
                    <a:pt x="0" y="683260"/>
                  </a:lnTo>
                  <a:lnTo>
                    <a:pt x="19050" y="683260"/>
                  </a:lnTo>
                  <a:lnTo>
                    <a:pt x="19050" y="580605"/>
                  </a:lnTo>
                  <a:lnTo>
                    <a:pt x="20414" y="566545"/>
                  </a:lnTo>
                  <a:lnTo>
                    <a:pt x="24020" y="556139"/>
                  </a:lnTo>
                  <a:lnTo>
                    <a:pt x="29138" y="548819"/>
                  </a:lnTo>
                  <a:lnTo>
                    <a:pt x="35039" y="544017"/>
                  </a:lnTo>
                  <a:lnTo>
                    <a:pt x="3503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940212" y="4248568"/>
              <a:ext cx="95250" cy="683260"/>
            </a:xfrm>
            <a:custGeom>
              <a:avLst/>
              <a:gdLst/>
              <a:ahLst/>
              <a:cxnLst/>
              <a:rect l="l" t="t" r="r" b="b"/>
              <a:pathLst>
                <a:path w="95250" h="683260">
                  <a:moveTo>
                    <a:pt x="95250" y="0"/>
                  </a:moveTo>
                  <a:lnTo>
                    <a:pt x="0" y="0"/>
                  </a:lnTo>
                  <a:lnTo>
                    <a:pt x="0" y="545007"/>
                  </a:lnTo>
                  <a:lnTo>
                    <a:pt x="5415" y="549998"/>
                  </a:lnTo>
                  <a:lnTo>
                    <a:pt x="10023" y="557282"/>
                  </a:lnTo>
                  <a:lnTo>
                    <a:pt x="13226" y="567328"/>
                  </a:lnTo>
                  <a:lnTo>
                    <a:pt x="14427" y="580605"/>
                  </a:lnTo>
                  <a:lnTo>
                    <a:pt x="14427" y="683260"/>
                  </a:lnTo>
                  <a:lnTo>
                    <a:pt x="79260" y="683260"/>
                  </a:lnTo>
                  <a:lnTo>
                    <a:pt x="79260" y="580605"/>
                  </a:lnTo>
                  <a:lnTo>
                    <a:pt x="80624" y="566545"/>
                  </a:lnTo>
                  <a:lnTo>
                    <a:pt x="84231" y="556139"/>
                  </a:lnTo>
                  <a:lnTo>
                    <a:pt x="89349" y="548819"/>
                  </a:lnTo>
                  <a:lnTo>
                    <a:pt x="95250" y="544017"/>
                  </a:lnTo>
                  <a:lnTo>
                    <a:pt x="9525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910495" y="4255579"/>
              <a:ext cx="168275" cy="438784"/>
            </a:xfrm>
            <a:custGeom>
              <a:avLst/>
              <a:gdLst/>
              <a:ahLst/>
              <a:cxnLst/>
              <a:rect l="l" t="t" r="r" b="b"/>
              <a:pathLst>
                <a:path w="168275" h="438785">
                  <a:moveTo>
                    <a:pt x="29641" y="2730"/>
                  </a:moveTo>
                  <a:lnTo>
                    <a:pt x="0" y="2730"/>
                  </a:lnTo>
                  <a:lnTo>
                    <a:pt x="0" y="197040"/>
                  </a:lnTo>
                  <a:lnTo>
                    <a:pt x="16941" y="197040"/>
                  </a:lnTo>
                  <a:lnTo>
                    <a:pt x="16941" y="438340"/>
                  </a:lnTo>
                  <a:lnTo>
                    <a:pt x="29641" y="438340"/>
                  </a:lnTo>
                  <a:lnTo>
                    <a:pt x="29641" y="197040"/>
                  </a:lnTo>
                  <a:lnTo>
                    <a:pt x="29641" y="2730"/>
                  </a:lnTo>
                  <a:close/>
                </a:path>
                <a:path w="168275" h="438785">
                  <a:moveTo>
                    <a:pt x="168275" y="0"/>
                  </a:moveTo>
                  <a:lnTo>
                    <a:pt x="142875" y="0"/>
                  </a:lnTo>
                  <a:lnTo>
                    <a:pt x="142875" y="193675"/>
                  </a:lnTo>
                  <a:lnTo>
                    <a:pt x="168275" y="193675"/>
                  </a:lnTo>
                  <a:lnTo>
                    <a:pt x="1682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912616" y="4219599"/>
              <a:ext cx="170815" cy="767715"/>
            </a:xfrm>
            <a:custGeom>
              <a:avLst/>
              <a:gdLst/>
              <a:ahLst/>
              <a:cxnLst/>
              <a:rect l="l" t="t" r="r" b="b"/>
              <a:pathLst>
                <a:path w="170814" h="767714">
                  <a:moveTo>
                    <a:pt x="126987" y="732358"/>
                  </a:moveTo>
                  <a:lnTo>
                    <a:pt x="40220" y="732358"/>
                  </a:lnTo>
                  <a:lnTo>
                    <a:pt x="40220" y="767156"/>
                  </a:lnTo>
                  <a:lnTo>
                    <a:pt x="126987" y="767156"/>
                  </a:lnTo>
                  <a:lnTo>
                    <a:pt x="126987" y="732358"/>
                  </a:lnTo>
                  <a:close/>
                </a:path>
                <a:path w="170814" h="767714">
                  <a:moveTo>
                    <a:pt x="137579" y="0"/>
                  </a:moveTo>
                  <a:lnTo>
                    <a:pt x="27508" y="0"/>
                  </a:lnTo>
                  <a:lnTo>
                    <a:pt x="27508" y="12700"/>
                  </a:lnTo>
                  <a:lnTo>
                    <a:pt x="0" y="12700"/>
                  </a:lnTo>
                  <a:lnTo>
                    <a:pt x="0" y="38100"/>
                  </a:lnTo>
                  <a:lnTo>
                    <a:pt x="27520" y="38100"/>
                  </a:lnTo>
                  <a:lnTo>
                    <a:pt x="27520" y="25400"/>
                  </a:lnTo>
                  <a:lnTo>
                    <a:pt x="137579" y="25400"/>
                  </a:lnTo>
                  <a:lnTo>
                    <a:pt x="137579" y="0"/>
                  </a:lnTo>
                  <a:close/>
                </a:path>
                <a:path w="170814" h="767714">
                  <a:moveTo>
                    <a:pt x="170395" y="12700"/>
                  </a:moveTo>
                  <a:lnTo>
                    <a:pt x="142862" y="12700"/>
                  </a:lnTo>
                  <a:lnTo>
                    <a:pt x="142862" y="38100"/>
                  </a:lnTo>
                  <a:lnTo>
                    <a:pt x="170395" y="38100"/>
                  </a:lnTo>
                  <a:lnTo>
                    <a:pt x="170395" y="1270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072307" y="4033329"/>
              <a:ext cx="720090" cy="1333500"/>
            </a:xfrm>
            <a:custGeom>
              <a:avLst/>
              <a:gdLst/>
              <a:ahLst/>
              <a:cxnLst/>
              <a:rect l="l" t="t" r="r" b="b"/>
              <a:pathLst>
                <a:path w="720089" h="1333500">
                  <a:moveTo>
                    <a:pt x="55029" y="0"/>
                  </a:moveTo>
                  <a:lnTo>
                    <a:pt x="0" y="0"/>
                  </a:lnTo>
                  <a:lnTo>
                    <a:pt x="0" y="101600"/>
                  </a:lnTo>
                  <a:lnTo>
                    <a:pt x="55029" y="101600"/>
                  </a:lnTo>
                  <a:lnTo>
                    <a:pt x="55029" y="0"/>
                  </a:lnTo>
                  <a:close/>
                </a:path>
                <a:path w="720089" h="1333500">
                  <a:moveTo>
                    <a:pt x="719658" y="1045629"/>
                  </a:moveTo>
                  <a:lnTo>
                    <a:pt x="169303" y="1045629"/>
                  </a:lnTo>
                  <a:lnTo>
                    <a:pt x="169303" y="1333500"/>
                  </a:lnTo>
                  <a:lnTo>
                    <a:pt x="719658" y="1333500"/>
                  </a:lnTo>
                  <a:lnTo>
                    <a:pt x="719658" y="104562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241624" y="4541341"/>
              <a:ext cx="528320" cy="135890"/>
            </a:xfrm>
            <a:custGeom>
              <a:avLst/>
              <a:gdLst/>
              <a:ahLst/>
              <a:cxnLst/>
              <a:rect l="l" t="t" r="r" b="b"/>
              <a:pathLst>
                <a:path w="528320" h="135889">
                  <a:moveTo>
                    <a:pt x="8470" y="12700"/>
                  </a:moveTo>
                  <a:lnTo>
                    <a:pt x="0" y="12700"/>
                  </a:lnTo>
                  <a:lnTo>
                    <a:pt x="0" y="97358"/>
                  </a:lnTo>
                  <a:lnTo>
                    <a:pt x="8470" y="97358"/>
                  </a:lnTo>
                  <a:lnTo>
                    <a:pt x="8470" y="12700"/>
                  </a:lnTo>
                  <a:close/>
                </a:path>
                <a:path w="528320" h="135889">
                  <a:moveTo>
                    <a:pt x="80429" y="0"/>
                  </a:moveTo>
                  <a:lnTo>
                    <a:pt x="59270" y="0"/>
                  </a:lnTo>
                  <a:lnTo>
                    <a:pt x="59270" y="135458"/>
                  </a:lnTo>
                  <a:lnTo>
                    <a:pt x="80429" y="135458"/>
                  </a:lnTo>
                  <a:lnTo>
                    <a:pt x="80429" y="0"/>
                  </a:lnTo>
                  <a:close/>
                </a:path>
                <a:path w="528320" h="135889">
                  <a:moveTo>
                    <a:pt x="311086" y="0"/>
                  </a:moveTo>
                  <a:lnTo>
                    <a:pt x="289915" y="0"/>
                  </a:lnTo>
                  <a:lnTo>
                    <a:pt x="289915" y="135458"/>
                  </a:lnTo>
                  <a:lnTo>
                    <a:pt x="311086" y="135458"/>
                  </a:lnTo>
                  <a:lnTo>
                    <a:pt x="311086" y="0"/>
                  </a:lnTo>
                  <a:close/>
                </a:path>
                <a:path w="528320" h="135889">
                  <a:moveTo>
                    <a:pt x="528116" y="0"/>
                  </a:moveTo>
                  <a:lnTo>
                    <a:pt x="506958" y="0"/>
                  </a:lnTo>
                  <a:lnTo>
                    <a:pt x="506958" y="135458"/>
                  </a:lnTo>
                  <a:lnTo>
                    <a:pt x="528116" y="135458"/>
                  </a:lnTo>
                  <a:lnTo>
                    <a:pt x="5281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211995" y="4554029"/>
              <a:ext cx="8890" cy="85090"/>
            </a:xfrm>
            <a:custGeom>
              <a:avLst/>
              <a:gdLst/>
              <a:ahLst/>
              <a:cxnLst/>
              <a:rect l="l" t="t" r="r" b="b"/>
              <a:pathLst>
                <a:path w="8889" h="85089">
                  <a:moveTo>
                    <a:pt x="8470" y="0"/>
                  </a:moveTo>
                  <a:lnTo>
                    <a:pt x="0" y="0"/>
                  </a:lnTo>
                  <a:lnTo>
                    <a:pt x="0" y="84670"/>
                  </a:lnTo>
                  <a:lnTo>
                    <a:pt x="8470" y="84670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478695" y="4554029"/>
              <a:ext cx="8890" cy="85090"/>
            </a:xfrm>
            <a:custGeom>
              <a:avLst/>
              <a:gdLst/>
              <a:ahLst/>
              <a:cxnLst/>
              <a:rect l="l" t="t" r="r" b="b"/>
              <a:pathLst>
                <a:path w="8889" h="85089">
                  <a:moveTo>
                    <a:pt x="8470" y="0"/>
                  </a:moveTo>
                  <a:lnTo>
                    <a:pt x="0" y="0"/>
                  </a:lnTo>
                  <a:lnTo>
                    <a:pt x="0" y="84670"/>
                  </a:lnTo>
                  <a:lnTo>
                    <a:pt x="8470" y="84670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449053" y="4554029"/>
              <a:ext cx="8890" cy="85090"/>
            </a:xfrm>
            <a:custGeom>
              <a:avLst/>
              <a:gdLst/>
              <a:ahLst/>
              <a:cxnLst/>
              <a:rect l="l" t="t" r="r" b="b"/>
              <a:pathLst>
                <a:path w="8889" h="85089">
                  <a:moveTo>
                    <a:pt x="8470" y="0"/>
                  </a:moveTo>
                  <a:lnTo>
                    <a:pt x="0" y="0"/>
                  </a:lnTo>
                  <a:lnTo>
                    <a:pt x="0" y="84670"/>
                  </a:lnTo>
                  <a:lnTo>
                    <a:pt x="8470" y="84670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690365" y="4554029"/>
              <a:ext cx="8890" cy="85090"/>
            </a:xfrm>
            <a:custGeom>
              <a:avLst/>
              <a:gdLst/>
              <a:ahLst/>
              <a:cxnLst/>
              <a:rect l="l" t="t" r="r" b="b"/>
              <a:pathLst>
                <a:path w="8889" h="85089">
                  <a:moveTo>
                    <a:pt x="8470" y="0"/>
                  </a:moveTo>
                  <a:lnTo>
                    <a:pt x="0" y="0"/>
                  </a:lnTo>
                  <a:lnTo>
                    <a:pt x="0" y="84670"/>
                  </a:lnTo>
                  <a:lnTo>
                    <a:pt x="8470" y="84670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660724" y="4554029"/>
              <a:ext cx="8890" cy="85090"/>
            </a:xfrm>
            <a:custGeom>
              <a:avLst/>
              <a:gdLst/>
              <a:ahLst/>
              <a:cxnLst/>
              <a:rect l="l" t="t" r="r" b="b"/>
              <a:pathLst>
                <a:path w="8889" h="85089">
                  <a:moveTo>
                    <a:pt x="8470" y="0"/>
                  </a:moveTo>
                  <a:lnTo>
                    <a:pt x="0" y="0"/>
                  </a:lnTo>
                  <a:lnTo>
                    <a:pt x="0" y="84670"/>
                  </a:lnTo>
                  <a:lnTo>
                    <a:pt x="8470" y="84670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416782" y="4659858"/>
              <a:ext cx="303530" cy="72390"/>
            </a:xfrm>
            <a:custGeom>
              <a:avLst/>
              <a:gdLst/>
              <a:ahLst/>
              <a:cxnLst/>
              <a:rect l="l" t="t" r="r" b="b"/>
              <a:pathLst>
                <a:path w="303529" h="72389">
                  <a:moveTo>
                    <a:pt x="41275" y="18224"/>
                  </a:moveTo>
                  <a:lnTo>
                    <a:pt x="0" y="18224"/>
                  </a:lnTo>
                  <a:lnTo>
                    <a:pt x="0" y="62674"/>
                  </a:lnTo>
                  <a:lnTo>
                    <a:pt x="41275" y="62674"/>
                  </a:lnTo>
                  <a:lnTo>
                    <a:pt x="41275" y="18224"/>
                  </a:lnTo>
                  <a:close/>
                </a:path>
                <a:path w="303529" h="72389">
                  <a:moveTo>
                    <a:pt x="303212" y="0"/>
                  </a:moveTo>
                  <a:lnTo>
                    <a:pt x="256641" y="0"/>
                  </a:lnTo>
                  <a:lnTo>
                    <a:pt x="256641" y="18224"/>
                  </a:lnTo>
                  <a:lnTo>
                    <a:pt x="229387" y="18224"/>
                  </a:lnTo>
                  <a:lnTo>
                    <a:pt x="229387" y="72199"/>
                  </a:lnTo>
                  <a:lnTo>
                    <a:pt x="266700" y="72199"/>
                  </a:lnTo>
                  <a:lnTo>
                    <a:pt x="266700" y="25400"/>
                  </a:lnTo>
                  <a:lnTo>
                    <a:pt x="303212" y="25400"/>
                  </a:lnTo>
                  <a:lnTo>
                    <a:pt x="3032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300895" y="4676799"/>
              <a:ext cx="469900" cy="84455"/>
            </a:xfrm>
            <a:custGeom>
              <a:avLst/>
              <a:gdLst/>
              <a:ahLst/>
              <a:cxnLst/>
              <a:rect l="l" t="t" r="r" b="b"/>
              <a:pathLst>
                <a:path w="469900" h="84454">
                  <a:moveTo>
                    <a:pt x="20637" y="0"/>
                  </a:moveTo>
                  <a:lnTo>
                    <a:pt x="0" y="0"/>
                  </a:lnTo>
                  <a:lnTo>
                    <a:pt x="0" y="83832"/>
                  </a:lnTo>
                  <a:lnTo>
                    <a:pt x="20637" y="83832"/>
                  </a:lnTo>
                  <a:lnTo>
                    <a:pt x="20637" y="0"/>
                  </a:lnTo>
                  <a:close/>
                </a:path>
                <a:path w="469900" h="84454">
                  <a:moveTo>
                    <a:pt x="253479" y="0"/>
                  </a:moveTo>
                  <a:lnTo>
                    <a:pt x="232841" y="0"/>
                  </a:lnTo>
                  <a:lnTo>
                    <a:pt x="232841" y="83832"/>
                  </a:lnTo>
                  <a:lnTo>
                    <a:pt x="253479" y="83832"/>
                  </a:lnTo>
                  <a:lnTo>
                    <a:pt x="253479" y="0"/>
                  </a:lnTo>
                  <a:close/>
                </a:path>
                <a:path w="469900" h="84454">
                  <a:moveTo>
                    <a:pt x="469379" y="0"/>
                  </a:moveTo>
                  <a:lnTo>
                    <a:pt x="448741" y="0"/>
                  </a:lnTo>
                  <a:lnTo>
                    <a:pt x="448741" y="83832"/>
                  </a:lnTo>
                  <a:lnTo>
                    <a:pt x="469379" y="83832"/>
                  </a:lnTo>
                  <a:lnTo>
                    <a:pt x="469379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230649" y="4718303"/>
              <a:ext cx="234950" cy="556260"/>
            </a:xfrm>
            <a:custGeom>
              <a:avLst/>
              <a:gdLst/>
              <a:ahLst/>
              <a:cxnLst/>
              <a:rect l="l" t="t" r="r" b="b"/>
              <a:pathLst>
                <a:path w="234950" h="556260">
                  <a:moveTo>
                    <a:pt x="73545" y="316204"/>
                  </a:moveTo>
                  <a:lnTo>
                    <a:pt x="60845" y="316204"/>
                  </a:lnTo>
                  <a:lnTo>
                    <a:pt x="60845" y="375475"/>
                  </a:lnTo>
                  <a:lnTo>
                    <a:pt x="73545" y="375475"/>
                  </a:lnTo>
                  <a:lnTo>
                    <a:pt x="73545" y="316204"/>
                  </a:lnTo>
                  <a:close/>
                </a:path>
                <a:path w="234950" h="556260">
                  <a:moveTo>
                    <a:pt x="92595" y="0"/>
                  </a:moveTo>
                  <a:lnTo>
                    <a:pt x="0" y="0"/>
                  </a:lnTo>
                  <a:lnTo>
                    <a:pt x="0" y="77025"/>
                  </a:lnTo>
                  <a:lnTo>
                    <a:pt x="92595" y="77025"/>
                  </a:lnTo>
                  <a:lnTo>
                    <a:pt x="92595" y="0"/>
                  </a:lnTo>
                  <a:close/>
                </a:path>
                <a:path w="234950" h="556260">
                  <a:moveTo>
                    <a:pt x="97777" y="541299"/>
                  </a:moveTo>
                  <a:lnTo>
                    <a:pt x="43726" y="541299"/>
                  </a:lnTo>
                  <a:lnTo>
                    <a:pt x="43726" y="556056"/>
                  </a:lnTo>
                  <a:lnTo>
                    <a:pt x="97777" y="556056"/>
                  </a:lnTo>
                  <a:lnTo>
                    <a:pt x="97777" y="541299"/>
                  </a:lnTo>
                  <a:close/>
                </a:path>
                <a:path w="234950" h="556260">
                  <a:moveTo>
                    <a:pt x="107403" y="192252"/>
                  </a:moveTo>
                  <a:lnTo>
                    <a:pt x="28956" y="192252"/>
                  </a:lnTo>
                  <a:lnTo>
                    <a:pt x="28956" y="204025"/>
                  </a:lnTo>
                  <a:lnTo>
                    <a:pt x="107403" y="204025"/>
                  </a:lnTo>
                  <a:lnTo>
                    <a:pt x="107403" y="192252"/>
                  </a:lnTo>
                  <a:close/>
                </a:path>
                <a:path w="234950" h="556260">
                  <a:moveTo>
                    <a:pt x="111645" y="484784"/>
                  </a:moveTo>
                  <a:lnTo>
                    <a:pt x="86245" y="484784"/>
                  </a:lnTo>
                  <a:lnTo>
                    <a:pt x="86245" y="394525"/>
                  </a:lnTo>
                  <a:lnTo>
                    <a:pt x="92595" y="394525"/>
                  </a:lnTo>
                  <a:lnTo>
                    <a:pt x="92595" y="383946"/>
                  </a:lnTo>
                  <a:lnTo>
                    <a:pt x="41795" y="383946"/>
                  </a:lnTo>
                  <a:lnTo>
                    <a:pt x="41795" y="394525"/>
                  </a:lnTo>
                  <a:lnTo>
                    <a:pt x="78117" y="394525"/>
                  </a:lnTo>
                  <a:lnTo>
                    <a:pt x="78117" y="484784"/>
                  </a:lnTo>
                  <a:lnTo>
                    <a:pt x="28956" y="484784"/>
                  </a:lnTo>
                  <a:lnTo>
                    <a:pt x="28956" y="498246"/>
                  </a:lnTo>
                  <a:lnTo>
                    <a:pt x="111645" y="498246"/>
                  </a:lnTo>
                  <a:lnTo>
                    <a:pt x="111645" y="484784"/>
                  </a:lnTo>
                  <a:close/>
                </a:path>
                <a:path w="234950" h="556260">
                  <a:moveTo>
                    <a:pt x="196303" y="316204"/>
                  </a:moveTo>
                  <a:lnTo>
                    <a:pt x="183603" y="316204"/>
                  </a:lnTo>
                  <a:lnTo>
                    <a:pt x="183603" y="375475"/>
                  </a:lnTo>
                  <a:lnTo>
                    <a:pt x="196303" y="375475"/>
                  </a:lnTo>
                  <a:lnTo>
                    <a:pt x="196303" y="316204"/>
                  </a:lnTo>
                  <a:close/>
                </a:path>
                <a:path w="234950" h="556260">
                  <a:moveTo>
                    <a:pt x="218427" y="541299"/>
                  </a:moveTo>
                  <a:lnTo>
                    <a:pt x="164376" y="541299"/>
                  </a:lnTo>
                  <a:lnTo>
                    <a:pt x="164376" y="556056"/>
                  </a:lnTo>
                  <a:lnTo>
                    <a:pt x="218427" y="556056"/>
                  </a:lnTo>
                  <a:lnTo>
                    <a:pt x="218427" y="541299"/>
                  </a:lnTo>
                  <a:close/>
                </a:path>
                <a:path w="234950" h="556260">
                  <a:moveTo>
                    <a:pt x="234416" y="484784"/>
                  </a:moveTo>
                  <a:lnTo>
                    <a:pt x="206895" y="484784"/>
                  </a:lnTo>
                  <a:lnTo>
                    <a:pt x="206895" y="394525"/>
                  </a:lnTo>
                  <a:lnTo>
                    <a:pt x="213245" y="394525"/>
                  </a:lnTo>
                  <a:lnTo>
                    <a:pt x="213245" y="383946"/>
                  </a:lnTo>
                  <a:lnTo>
                    <a:pt x="162445" y="383946"/>
                  </a:lnTo>
                  <a:lnTo>
                    <a:pt x="162445" y="394525"/>
                  </a:lnTo>
                  <a:lnTo>
                    <a:pt x="198767" y="394525"/>
                  </a:lnTo>
                  <a:lnTo>
                    <a:pt x="198767" y="484784"/>
                  </a:lnTo>
                  <a:lnTo>
                    <a:pt x="151714" y="484784"/>
                  </a:lnTo>
                  <a:lnTo>
                    <a:pt x="151714" y="498246"/>
                  </a:lnTo>
                  <a:lnTo>
                    <a:pt x="234416" y="498246"/>
                  </a:lnTo>
                  <a:lnTo>
                    <a:pt x="234416" y="48478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205249" y="5276024"/>
              <a:ext cx="22225" cy="67945"/>
            </a:xfrm>
            <a:custGeom>
              <a:avLst/>
              <a:gdLst/>
              <a:ahLst/>
              <a:cxnLst/>
              <a:rect l="l" t="t" r="r" b="b"/>
              <a:pathLst>
                <a:path w="22225" h="67945">
                  <a:moveTo>
                    <a:pt x="0" y="0"/>
                  </a:moveTo>
                  <a:lnTo>
                    <a:pt x="0" y="51092"/>
                  </a:lnTo>
                  <a:lnTo>
                    <a:pt x="18897" y="67843"/>
                  </a:lnTo>
                  <a:lnTo>
                    <a:pt x="22110" y="195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8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660950" y="4977510"/>
              <a:ext cx="195503" cy="156895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4257319" y="4077728"/>
              <a:ext cx="958215" cy="1294765"/>
            </a:xfrm>
            <a:custGeom>
              <a:avLst/>
              <a:gdLst/>
              <a:ahLst/>
              <a:cxnLst/>
              <a:rect l="l" t="t" r="r" b="b"/>
              <a:pathLst>
                <a:path w="958214" h="1294764">
                  <a:moveTo>
                    <a:pt x="26835" y="1210513"/>
                  </a:moveTo>
                  <a:lnTo>
                    <a:pt x="26822" y="1205407"/>
                  </a:lnTo>
                  <a:lnTo>
                    <a:pt x="26720" y="1203528"/>
                  </a:lnTo>
                  <a:lnTo>
                    <a:pt x="26720" y="1200289"/>
                  </a:lnTo>
                  <a:lnTo>
                    <a:pt x="25692" y="1199273"/>
                  </a:lnTo>
                  <a:lnTo>
                    <a:pt x="23164" y="1199273"/>
                  </a:lnTo>
                  <a:lnTo>
                    <a:pt x="22148" y="1200289"/>
                  </a:lnTo>
                  <a:lnTo>
                    <a:pt x="22148" y="1201559"/>
                  </a:lnTo>
                  <a:lnTo>
                    <a:pt x="22148" y="1203680"/>
                  </a:lnTo>
                  <a:lnTo>
                    <a:pt x="22250" y="1205598"/>
                  </a:lnTo>
                  <a:lnTo>
                    <a:pt x="22225" y="1210373"/>
                  </a:lnTo>
                  <a:lnTo>
                    <a:pt x="21869" y="1211948"/>
                  </a:lnTo>
                  <a:lnTo>
                    <a:pt x="20523" y="1213015"/>
                  </a:lnTo>
                  <a:lnTo>
                    <a:pt x="19138" y="1214196"/>
                  </a:lnTo>
                  <a:lnTo>
                    <a:pt x="15557" y="1215275"/>
                  </a:lnTo>
                  <a:lnTo>
                    <a:pt x="7175" y="1215237"/>
                  </a:lnTo>
                  <a:lnTo>
                    <a:pt x="6159" y="1216266"/>
                  </a:lnTo>
                  <a:lnTo>
                    <a:pt x="6159" y="1218793"/>
                  </a:lnTo>
                  <a:lnTo>
                    <a:pt x="7175" y="1219809"/>
                  </a:lnTo>
                  <a:lnTo>
                    <a:pt x="15900" y="1219784"/>
                  </a:lnTo>
                  <a:lnTo>
                    <a:pt x="20370" y="1218933"/>
                  </a:lnTo>
                  <a:lnTo>
                    <a:pt x="23380" y="1216583"/>
                  </a:lnTo>
                  <a:lnTo>
                    <a:pt x="26441" y="1214107"/>
                  </a:lnTo>
                  <a:lnTo>
                    <a:pt x="26835" y="1210513"/>
                  </a:lnTo>
                  <a:close/>
                </a:path>
                <a:path w="958214" h="1294764">
                  <a:moveTo>
                    <a:pt x="51295" y="1060170"/>
                  </a:moveTo>
                  <a:lnTo>
                    <a:pt x="50279" y="1059141"/>
                  </a:lnTo>
                  <a:lnTo>
                    <a:pt x="47752" y="1059141"/>
                  </a:lnTo>
                  <a:lnTo>
                    <a:pt x="46723" y="1060170"/>
                  </a:lnTo>
                  <a:lnTo>
                    <a:pt x="46723" y="1068984"/>
                  </a:lnTo>
                  <a:lnTo>
                    <a:pt x="13322" y="1068984"/>
                  </a:lnTo>
                  <a:lnTo>
                    <a:pt x="12293" y="1070000"/>
                  </a:lnTo>
                  <a:lnTo>
                    <a:pt x="12293" y="1072527"/>
                  </a:lnTo>
                  <a:lnTo>
                    <a:pt x="13322" y="1073556"/>
                  </a:lnTo>
                  <a:lnTo>
                    <a:pt x="14579" y="1073556"/>
                  </a:lnTo>
                  <a:lnTo>
                    <a:pt x="49009" y="1073556"/>
                  </a:lnTo>
                  <a:lnTo>
                    <a:pt x="50622" y="1072883"/>
                  </a:lnTo>
                  <a:lnTo>
                    <a:pt x="51295" y="1071270"/>
                  </a:lnTo>
                  <a:lnTo>
                    <a:pt x="51295" y="1060170"/>
                  </a:lnTo>
                  <a:close/>
                </a:path>
                <a:path w="958214" h="1294764">
                  <a:moveTo>
                    <a:pt x="68821" y="1242580"/>
                  </a:moveTo>
                  <a:lnTo>
                    <a:pt x="66065" y="1235367"/>
                  </a:lnTo>
                  <a:lnTo>
                    <a:pt x="64198" y="1233500"/>
                  </a:lnTo>
                  <a:lnTo>
                    <a:pt x="64198" y="1254912"/>
                  </a:lnTo>
                  <a:lnTo>
                    <a:pt x="62636" y="1259865"/>
                  </a:lnTo>
                  <a:lnTo>
                    <a:pt x="61036" y="1261999"/>
                  </a:lnTo>
                  <a:lnTo>
                    <a:pt x="58204" y="1259166"/>
                  </a:lnTo>
                  <a:lnTo>
                    <a:pt x="58204" y="1265631"/>
                  </a:lnTo>
                  <a:lnTo>
                    <a:pt x="57315" y="1266698"/>
                  </a:lnTo>
                  <a:lnTo>
                    <a:pt x="56210" y="1267587"/>
                  </a:lnTo>
                  <a:lnTo>
                    <a:pt x="52578" y="1263967"/>
                  </a:lnTo>
                  <a:lnTo>
                    <a:pt x="52578" y="1270419"/>
                  </a:lnTo>
                  <a:lnTo>
                    <a:pt x="50444" y="1272019"/>
                  </a:lnTo>
                  <a:lnTo>
                    <a:pt x="45402" y="1273632"/>
                  </a:lnTo>
                  <a:lnTo>
                    <a:pt x="34315" y="1273632"/>
                  </a:lnTo>
                  <a:lnTo>
                    <a:pt x="28321" y="1271346"/>
                  </a:lnTo>
                  <a:lnTo>
                    <a:pt x="23723" y="1266710"/>
                  </a:lnTo>
                  <a:lnTo>
                    <a:pt x="19075" y="1262100"/>
                  </a:lnTo>
                  <a:lnTo>
                    <a:pt x="16840" y="1256233"/>
                  </a:lnTo>
                  <a:lnTo>
                    <a:pt x="16802" y="1244892"/>
                  </a:lnTo>
                  <a:lnTo>
                    <a:pt x="18376" y="1239964"/>
                  </a:lnTo>
                  <a:lnTo>
                    <a:pt x="19964" y="1237843"/>
                  </a:lnTo>
                  <a:lnTo>
                    <a:pt x="29603" y="1247457"/>
                  </a:lnTo>
                  <a:lnTo>
                    <a:pt x="29603" y="1258519"/>
                  </a:lnTo>
                  <a:lnTo>
                    <a:pt x="30276" y="1260132"/>
                  </a:lnTo>
                  <a:lnTo>
                    <a:pt x="31889" y="1260805"/>
                  </a:lnTo>
                  <a:lnTo>
                    <a:pt x="42951" y="1260805"/>
                  </a:lnTo>
                  <a:lnTo>
                    <a:pt x="52578" y="1270419"/>
                  </a:lnTo>
                  <a:lnTo>
                    <a:pt x="52578" y="1263967"/>
                  </a:lnTo>
                  <a:lnTo>
                    <a:pt x="47129" y="1258519"/>
                  </a:lnTo>
                  <a:lnTo>
                    <a:pt x="45516" y="1256906"/>
                  </a:lnTo>
                  <a:lnTo>
                    <a:pt x="43903" y="1256233"/>
                  </a:lnTo>
                  <a:lnTo>
                    <a:pt x="34175" y="1256233"/>
                  </a:lnTo>
                  <a:lnTo>
                    <a:pt x="34175" y="1246517"/>
                  </a:lnTo>
                  <a:lnTo>
                    <a:pt x="33515" y="1244892"/>
                  </a:lnTo>
                  <a:lnTo>
                    <a:pt x="22974" y="1234363"/>
                  </a:lnTo>
                  <a:lnTo>
                    <a:pt x="22809" y="1234211"/>
                  </a:lnTo>
                  <a:lnTo>
                    <a:pt x="23723" y="1233106"/>
                  </a:lnTo>
                  <a:lnTo>
                    <a:pt x="24790" y="1232217"/>
                  </a:lnTo>
                  <a:lnTo>
                    <a:pt x="35509" y="1242910"/>
                  </a:lnTo>
                  <a:lnTo>
                    <a:pt x="37134" y="1243571"/>
                  </a:lnTo>
                  <a:lnTo>
                    <a:pt x="46824" y="1243571"/>
                  </a:lnTo>
                  <a:lnTo>
                    <a:pt x="46824" y="1253299"/>
                  </a:lnTo>
                  <a:lnTo>
                    <a:pt x="47498" y="1254912"/>
                  </a:lnTo>
                  <a:lnTo>
                    <a:pt x="58204" y="1265631"/>
                  </a:lnTo>
                  <a:lnTo>
                    <a:pt x="58204" y="1259166"/>
                  </a:lnTo>
                  <a:lnTo>
                    <a:pt x="51396" y="1252347"/>
                  </a:lnTo>
                  <a:lnTo>
                    <a:pt x="51396" y="1243571"/>
                  </a:lnTo>
                  <a:lnTo>
                    <a:pt x="51396" y="1241285"/>
                  </a:lnTo>
                  <a:lnTo>
                    <a:pt x="50723" y="1239672"/>
                  </a:lnTo>
                  <a:lnTo>
                    <a:pt x="49110" y="1238999"/>
                  </a:lnTo>
                  <a:lnTo>
                    <a:pt x="38074" y="1238999"/>
                  </a:lnTo>
                  <a:lnTo>
                    <a:pt x="31267" y="1232204"/>
                  </a:lnTo>
                  <a:lnTo>
                    <a:pt x="30010" y="1230947"/>
                  </a:lnTo>
                  <a:lnTo>
                    <a:pt x="28422" y="1229372"/>
                  </a:lnTo>
                  <a:lnTo>
                    <a:pt x="30556" y="1227772"/>
                  </a:lnTo>
                  <a:lnTo>
                    <a:pt x="31381" y="1227505"/>
                  </a:lnTo>
                  <a:lnTo>
                    <a:pt x="35585" y="1226172"/>
                  </a:lnTo>
                  <a:lnTo>
                    <a:pt x="46672" y="1226172"/>
                  </a:lnTo>
                  <a:lnTo>
                    <a:pt x="52692" y="1228458"/>
                  </a:lnTo>
                  <a:lnTo>
                    <a:pt x="61950" y="1237729"/>
                  </a:lnTo>
                  <a:lnTo>
                    <a:pt x="64173" y="1243571"/>
                  </a:lnTo>
                  <a:lnTo>
                    <a:pt x="64198" y="1254912"/>
                  </a:lnTo>
                  <a:lnTo>
                    <a:pt x="64198" y="1233500"/>
                  </a:lnTo>
                  <a:lnTo>
                    <a:pt x="56870" y="1226172"/>
                  </a:lnTo>
                  <a:lnTo>
                    <a:pt x="55054" y="1224356"/>
                  </a:lnTo>
                  <a:lnTo>
                    <a:pt x="47828" y="1221587"/>
                  </a:lnTo>
                  <a:lnTo>
                    <a:pt x="40627" y="1221600"/>
                  </a:lnTo>
                  <a:lnTo>
                    <a:pt x="34632" y="1221600"/>
                  </a:lnTo>
                  <a:lnTo>
                    <a:pt x="28613" y="1223505"/>
                  </a:lnTo>
                  <a:lnTo>
                    <a:pt x="23571" y="1227302"/>
                  </a:lnTo>
                  <a:lnTo>
                    <a:pt x="20637" y="1229715"/>
                  </a:lnTo>
                  <a:lnTo>
                    <a:pt x="20332" y="1230033"/>
                  </a:lnTo>
                  <a:lnTo>
                    <a:pt x="17970" y="1232903"/>
                  </a:lnTo>
                  <a:lnTo>
                    <a:pt x="14122" y="1238034"/>
                  </a:lnTo>
                  <a:lnTo>
                    <a:pt x="12204" y="1244041"/>
                  </a:lnTo>
                  <a:lnTo>
                    <a:pt x="12204" y="1257249"/>
                  </a:lnTo>
                  <a:lnTo>
                    <a:pt x="14960" y="1264462"/>
                  </a:lnTo>
                  <a:lnTo>
                    <a:pt x="20485" y="1269949"/>
                  </a:lnTo>
                  <a:lnTo>
                    <a:pt x="25958" y="1275461"/>
                  </a:lnTo>
                  <a:lnTo>
                    <a:pt x="33172" y="1278204"/>
                  </a:lnTo>
                  <a:lnTo>
                    <a:pt x="46367" y="1278204"/>
                  </a:lnTo>
                  <a:lnTo>
                    <a:pt x="52387" y="1276286"/>
                  </a:lnTo>
                  <a:lnTo>
                    <a:pt x="55905" y="1273632"/>
                  </a:lnTo>
                  <a:lnTo>
                    <a:pt x="57429" y="1272489"/>
                  </a:lnTo>
                  <a:lnTo>
                    <a:pt x="60375" y="1270101"/>
                  </a:lnTo>
                  <a:lnTo>
                    <a:pt x="60693" y="1269784"/>
                  </a:lnTo>
                  <a:lnTo>
                    <a:pt x="62509" y="1267587"/>
                  </a:lnTo>
                  <a:lnTo>
                    <a:pt x="62915" y="1267091"/>
                  </a:lnTo>
                  <a:lnTo>
                    <a:pt x="62903" y="1266964"/>
                  </a:lnTo>
                  <a:lnTo>
                    <a:pt x="63119" y="1266850"/>
                  </a:lnTo>
                  <a:lnTo>
                    <a:pt x="64135" y="1265478"/>
                  </a:lnTo>
                  <a:lnTo>
                    <a:pt x="66903" y="1261795"/>
                  </a:lnTo>
                  <a:lnTo>
                    <a:pt x="68808" y="1255788"/>
                  </a:lnTo>
                  <a:lnTo>
                    <a:pt x="68821" y="1242580"/>
                  </a:lnTo>
                  <a:close/>
                </a:path>
                <a:path w="958214" h="1294764">
                  <a:moveTo>
                    <a:pt x="68821" y="871397"/>
                  </a:moveTo>
                  <a:lnTo>
                    <a:pt x="66065" y="864196"/>
                  </a:lnTo>
                  <a:lnTo>
                    <a:pt x="64211" y="862342"/>
                  </a:lnTo>
                  <a:lnTo>
                    <a:pt x="64211" y="883704"/>
                  </a:lnTo>
                  <a:lnTo>
                    <a:pt x="62649" y="888669"/>
                  </a:lnTo>
                  <a:lnTo>
                    <a:pt x="61036" y="890816"/>
                  </a:lnTo>
                  <a:lnTo>
                    <a:pt x="58216" y="887996"/>
                  </a:lnTo>
                  <a:lnTo>
                    <a:pt x="58216" y="894435"/>
                  </a:lnTo>
                  <a:lnTo>
                    <a:pt x="57315" y="895540"/>
                  </a:lnTo>
                  <a:lnTo>
                    <a:pt x="56210" y="896429"/>
                  </a:lnTo>
                  <a:lnTo>
                    <a:pt x="54864" y="895083"/>
                  </a:lnTo>
                  <a:lnTo>
                    <a:pt x="52578" y="892797"/>
                  </a:lnTo>
                  <a:lnTo>
                    <a:pt x="52578" y="899274"/>
                  </a:lnTo>
                  <a:lnTo>
                    <a:pt x="50457" y="900861"/>
                  </a:lnTo>
                  <a:lnTo>
                    <a:pt x="45402" y="902462"/>
                  </a:lnTo>
                  <a:lnTo>
                    <a:pt x="34328" y="902462"/>
                  </a:lnTo>
                  <a:lnTo>
                    <a:pt x="28321" y="900176"/>
                  </a:lnTo>
                  <a:lnTo>
                    <a:pt x="19075" y="890917"/>
                  </a:lnTo>
                  <a:lnTo>
                    <a:pt x="16840" y="885037"/>
                  </a:lnTo>
                  <a:lnTo>
                    <a:pt x="16802" y="873709"/>
                  </a:lnTo>
                  <a:lnTo>
                    <a:pt x="18376" y="868781"/>
                  </a:lnTo>
                  <a:lnTo>
                    <a:pt x="19964" y="866660"/>
                  </a:lnTo>
                  <a:lnTo>
                    <a:pt x="29603" y="876274"/>
                  </a:lnTo>
                  <a:lnTo>
                    <a:pt x="29603" y="887323"/>
                  </a:lnTo>
                  <a:lnTo>
                    <a:pt x="30276" y="888949"/>
                  </a:lnTo>
                  <a:lnTo>
                    <a:pt x="31889" y="889609"/>
                  </a:lnTo>
                  <a:lnTo>
                    <a:pt x="42951" y="889609"/>
                  </a:lnTo>
                  <a:lnTo>
                    <a:pt x="52578" y="899274"/>
                  </a:lnTo>
                  <a:lnTo>
                    <a:pt x="52578" y="892797"/>
                  </a:lnTo>
                  <a:lnTo>
                    <a:pt x="47117" y="887323"/>
                  </a:lnTo>
                  <a:lnTo>
                    <a:pt x="45516" y="885710"/>
                  </a:lnTo>
                  <a:lnTo>
                    <a:pt x="43903" y="885037"/>
                  </a:lnTo>
                  <a:lnTo>
                    <a:pt x="34175" y="885037"/>
                  </a:lnTo>
                  <a:lnTo>
                    <a:pt x="34175" y="875322"/>
                  </a:lnTo>
                  <a:lnTo>
                    <a:pt x="33515" y="873709"/>
                  </a:lnTo>
                  <a:lnTo>
                    <a:pt x="22961" y="863180"/>
                  </a:lnTo>
                  <a:lnTo>
                    <a:pt x="22809" y="863028"/>
                  </a:lnTo>
                  <a:lnTo>
                    <a:pt x="23723" y="861910"/>
                  </a:lnTo>
                  <a:lnTo>
                    <a:pt x="24803" y="861034"/>
                  </a:lnTo>
                  <a:lnTo>
                    <a:pt x="35509" y="871715"/>
                  </a:lnTo>
                  <a:lnTo>
                    <a:pt x="37134" y="872388"/>
                  </a:lnTo>
                  <a:lnTo>
                    <a:pt x="46824" y="872388"/>
                  </a:lnTo>
                  <a:lnTo>
                    <a:pt x="46824" y="882091"/>
                  </a:lnTo>
                  <a:lnTo>
                    <a:pt x="47498" y="883704"/>
                  </a:lnTo>
                  <a:lnTo>
                    <a:pt x="58216" y="894435"/>
                  </a:lnTo>
                  <a:lnTo>
                    <a:pt x="58216" y="887996"/>
                  </a:lnTo>
                  <a:lnTo>
                    <a:pt x="51396" y="881151"/>
                  </a:lnTo>
                  <a:lnTo>
                    <a:pt x="51396" y="872388"/>
                  </a:lnTo>
                  <a:lnTo>
                    <a:pt x="51396" y="870102"/>
                  </a:lnTo>
                  <a:lnTo>
                    <a:pt x="50723" y="868489"/>
                  </a:lnTo>
                  <a:lnTo>
                    <a:pt x="49110" y="867816"/>
                  </a:lnTo>
                  <a:lnTo>
                    <a:pt x="38074" y="867816"/>
                  </a:lnTo>
                  <a:lnTo>
                    <a:pt x="31267" y="861034"/>
                  </a:lnTo>
                  <a:lnTo>
                    <a:pt x="30010" y="859777"/>
                  </a:lnTo>
                  <a:lnTo>
                    <a:pt x="28422" y="858202"/>
                  </a:lnTo>
                  <a:lnTo>
                    <a:pt x="30556" y="856589"/>
                  </a:lnTo>
                  <a:lnTo>
                    <a:pt x="31356" y="856335"/>
                  </a:lnTo>
                  <a:lnTo>
                    <a:pt x="35598" y="855002"/>
                  </a:lnTo>
                  <a:lnTo>
                    <a:pt x="46685" y="855002"/>
                  </a:lnTo>
                  <a:lnTo>
                    <a:pt x="52692" y="857288"/>
                  </a:lnTo>
                  <a:lnTo>
                    <a:pt x="61950" y="866546"/>
                  </a:lnTo>
                  <a:lnTo>
                    <a:pt x="64173" y="872388"/>
                  </a:lnTo>
                  <a:lnTo>
                    <a:pt x="64211" y="883704"/>
                  </a:lnTo>
                  <a:lnTo>
                    <a:pt x="64211" y="862342"/>
                  </a:lnTo>
                  <a:lnTo>
                    <a:pt x="56870" y="855002"/>
                  </a:lnTo>
                  <a:lnTo>
                    <a:pt x="55054" y="853173"/>
                  </a:lnTo>
                  <a:lnTo>
                    <a:pt x="47840" y="850417"/>
                  </a:lnTo>
                  <a:lnTo>
                    <a:pt x="34632" y="850417"/>
                  </a:lnTo>
                  <a:lnTo>
                    <a:pt x="28613" y="852335"/>
                  </a:lnTo>
                  <a:lnTo>
                    <a:pt x="23571" y="856119"/>
                  </a:lnTo>
                  <a:lnTo>
                    <a:pt x="20650" y="858520"/>
                  </a:lnTo>
                  <a:lnTo>
                    <a:pt x="20332" y="858837"/>
                  </a:lnTo>
                  <a:lnTo>
                    <a:pt x="17957" y="861733"/>
                  </a:lnTo>
                  <a:lnTo>
                    <a:pt x="14122" y="866838"/>
                  </a:lnTo>
                  <a:lnTo>
                    <a:pt x="12204" y="872858"/>
                  </a:lnTo>
                  <a:lnTo>
                    <a:pt x="12204" y="886053"/>
                  </a:lnTo>
                  <a:lnTo>
                    <a:pt x="14960" y="893279"/>
                  </a:lnTo>
                  <a:lnTo>
                    <a:pt x="25971" y="904290"/>
                  </a:lnTo>
                  <a:lnTo>
                    <a:pt x="33172" y="907034"/>
                  </a:lnTo>
                  <a:lnTo>
                    <a:pt x="46367" y="907034"/>
                  </a:lnTo>
                  <a:lnTo>
                    <a:pt x="52387" y="905129"/>
                  </a:lnTo>
                  <a:lnTo>
                    <a:pt x="55918" y="902462"/>
                  </a:lnTo>
                  <a:lnTo>
                    <a:pt x="57429" y="901331"/>
                  </a:lnTo>
                  <a:lnTo>
                    <a:pt x="60375" y="898931"/>
                  </a:lnTo>
                  <a:lnTo>
                    <a:pt x="60706" y="898613"/>
                  </a:lnTo>
                  <a:lnTo>
                    <a:pt x="62484" y="896429"/>
                  </a:lnTo>
                  <a:lnTo>
                    <a:pt x="62915" y="895896"/>
                  </a:lnTo>
                  <a:lnTo>
                    <a:pt x="62903" y="895769"/>
                  </a:lnTo>
                  <a:lnTo>
                    <a:pt x="63119" y="895654"/>
                  </a:lnTo>
                  <a:lnTo>
                    <a:pt x="64135" y="894283"/>
                  </a:lnTo>
                  <a:lnTo>
                    <a:pt x="66903" y="890600"/>
                  </a:lnTo>
                  <a:lnTo>
                    <a:pt x="68808" y="884593"/>
                  </a:lnTo>
                  <a:lnTo>
                    <a:pt x="68821" y="871397"/>
                  </a:lnTo>
                  <a:close/>
                </a:path>
                <a:path w="958214" h="1294764">
                  <a:moveTo>
                    <a:pt x="73393" y="1181874"/>
                  </a:moveTo>
                  <a:lnTo>
                    <a:pt x="72732" y="1180249"/>
                  </a:lnTo>
                  <a:lnTo>
                    <a:pt x="71107" y="1179588"/>
                  </a:lnTo>
                  <a:lnTo>
                    <a:pt x="58635" y="1179588"/>
                  </a:lnTo>
                  <a:lnTo>
                    <a:pt x="58635" y="1136370"/>
                  </a:lnTo>
                  <a:lnTo>
                    <a:pt x="57619" y="1135341"/>
                  </a:lnTo>
                  <a:lnTo>
                    <a:pt x="55092" y="1135341"/>
                  </a:lnTo>
                  <a:lnTo>
                    <a:pt x="54063" y="1136370"/>
                  </a:lnTo>
                  <a:lnTo>
                    <a:pt x="54063" y="1137627"/>
                  </a:lnTo>
                  <a:lnTo>
                    <a:pt x="54063" y="1179588"/>
                  </a:lnTo>
                  <a:lnTo>
                    <a:pt x="34086" y="1179588"/>
                  </a:lnTo>
                  <a:lnTo>
                    <a:pt x="34086" y="1136370"/>
                  </a:lnTo>
                  <a:lnTo>
                    <a:pt x="33058" y="1135341"/>
                  </a:lnTo>
                  <a:lnTo>
                    <a:pt x="30530" y="1135341"/>
                  </a:lnTo>
                  <a:lnTo>
                    <a:pt x="29514" y="1136370"/>
                  </a:lnTo>
                  <a:lnTo>
                    <a:pt x="29514" y="1137627"/>
                  </a:lnTo>
                  <a:lnTo>
                    <a:pt x="29514" y="1179588"/>
                  </a:lnTo>
                  <a:lnTo>
                    <a:pt x="15786" y="1179588"/>
                  </a:lnTo>
                  <a:lnTo>
                    <a:pt x="14770" y="1180604"/>
                  </a:lnTo>
                  <a:lnTo>
                    <a:pt x="14770" y="1183132"/>
                  </a:lnTo>
                  <a:lnTo>
                    <a:pt x="15786" y="1184160"/>
                  </a:lnTo>
                  <a:lnTo>
                    <a:pt x="17056" y="1184160"/>
                  </a:lnTo>
                  <a:lnTo>
                    <a:pt x="30530" y="1184160"/>
                  </a:lnTo>
                  <a:lnTo>
                    <a:pt x="33058" y="1184160"/>
                  </a:lnTo>
                  <a:lnTo>
                    <a:pt x="55092" y="1184160"/>
                  </a:lnTo>
                  <a:lnTo>
                    <a:pt x="57619" y="1184160"/>
                  </a:lnTo>
                  <a:lnTo>
                    <a:pt x="68821" y="1184160"/>
                  </a:lnTo>
                  <a:lnTo>
                    <a:pt x="68821" y="1197889"/>
                  </a:lnTo>
                  <a:lnTo>
                    <a:pt x="69850" y="1198918"/>
                  </a:lnTo>
                  <a:lnTo>
                    <a:pt x="72377" y="1198918"/>
                  </a:lnTo>
                  <a:lnTo>
                    <a:pt x="73393" y="1197889"/>
                  </a:lnTo>
                  <a:lnTo>
                    <a:pt x="73393" y="1181874"/>
                  </a:lnTo>
                  <a:close/>
                </a:path>
                <a:path w="958214" h="1294764">
                  <a:moveTo>
                    <a:pt x="88290" y="910539"/>
                  </a:moveTo>
                  <a:lnTo>
                    <a:pt x="88150" y="910361"/>
                  </a:lnTo>
                  <a:lnTo>
                    <a:pt x="88150" y="834631"/>
                  </a:lnTo>
                  <a:lnTo>
                    <a:pt x="88150" y="833361"/>
                  </a:lnTo>
                  <a:lnTo>
                    <a:pt x="87845" y="833361"/>
                  </a:lnTo>
                  <a:lnTo>
                    <a:pt x="87845" y="830821"/>
                  </a:lnTo>
                  <a:lnTo>
                    <a:pt x="83578" y="830821"/>
                  </a:lnTo>
                  <a:lnTo>
                    <a:pt x="83578" y="834631"/>
                  </a:lnTo>
                  <a:lnTo>
                    <a:pt x="83578" y="889520"/>
                  </a:lnTo>
                  <a:lnTo>
                    <a:pt x="74764" y="889520"/>
                  </a:lnTo>
                  <a:lnTo>
                    <a:pt x="73736" y="890549"/>
                  </a:lnTo>
                  <a:lnTo>
                    <a:pt x="73736" y="893064"/>
                  </a:lnTo>
                  <a:lnTo>
                    <a:pt x="74764" y="894092"/>
                  </a:lnTo>
                  <a:lnTo>
                    <a:pt x="76022" y="894092"/>
                  </a:lnTo>
                  <a:lnTo>
                    <a:pt x="83578" y="894092"/>
                  </a:lnTo>
                  <a:lnTo>
                    <a:pt x="83578" y="908926"/>
                  </a:lnTo>
                  <a:lnTo>
                    <a:pt x="83578" y="913536"/>
                  </a:lnTo>
                  <a:lnTo>
                    <a:pt x="83578" y="926363"/>
                  </a:lnTo>
                  <a:lnTo>
                    <a:pt x="79654" y="927011"/>
                  </a:lnTo>
                  <a:lnTo>
                    <a:pt x="76301" y="927303"/>
                  </a:lnTo>
                  <a:lnTo>
                    <a:pt x="68656" y="927315"/>
                  </a:lnTo>
                  <a:lnTo>
                    <a:pt x="64643" y="926655"/>
                  </a:lnTo>
                  <a:lnTo>
                    <a:pt x="59397" y="924166"/>
                  </a:lnTo>
                  <a:lnTo>
                    <a:pt x="58432" y="922896"/>
                  </a:lnTo>
                  <a:lnTo>
                    <a:pt x="58394" y="920940"/>
                  </a:lnTo>
                  <a:lnTo>
                    <a:pt x="58597" y="919416"/>
                  </a:lnTo>
                  <a:lnTo>
                    <a:pt x="59359" y="916470"/>
                  </a:lnTo>
                  <a:lnTo>
                    <a:pt x="60388" y="914984"/>
                  </a:lnTo>
                  <a:lnTo>
                    <a:pt x="63538" y="912977"/>
                  </a:lnTo>
                  <a:lnTo>
                    <a:pt x="66103" y="912418"/>
                  </a:lnTo>
                  <a:lnTo>
                    <a:pt x="73901" y="912418"/>
                  </a:lnTo>
                  <a:lnTo>
                    <a:pt x="79044" y="912964"/>
                  </a:lnTo>
                  <a:lnTo>
                    <a:pt x="83578" y="913536"/>
                  </a:lnTo>
                  <a:lnTo>
                    <a:pt x="83578" y="908926"/>
                  </a:lnTo>
                  <a:lnTo>
                    <a:pt x="79565" y="908418"/>
                  </a:lnTo>
                  <a:lnTo>
                    <a:pt x="74307" y="907859"/>
                  </a:lnTo>
                  <a:lnTo>
                    <a:pt x="65735" y="907859"/>
                  </a:lnTo>
                  <a:lnTo>
                    <a:pt x="53784" y="925029"/>
                  </a:lnTo>
                  <a:lnTo>
                    <a:pt x="56603" y="928077"/>
                  </a:lnTo>
                  <a:lnTo>
                    <a:pt x="63703" y="931227"/>
                  </a:lnTo>
                  <a:lnTo>
                    <a:pt x="68237" y="931875"/>
                  </a:lnTo>
                  <a:lnTo>
                    <a:pt x="76593" y="931875"/>
                  </a:lnTo>
                  <a:lnTo>
                    <a:pt x="80175" y="931570"/>
                  </a:lnTo>
                  <a:lnTo>
                    <a:pt x="83578" y="930998"/>
                  </a:lnTo>
                  <a:lnTo>
                    <a:pt x="83578" y="943851"/>
                  </a:lnTo>
                  <a:lnTo>
                    <a:pt x="59359" y="943851"/>
                  </a:lnTo>
                  <a:lnTo>
                    <a:pt x="58839" y="943635"/>
                  </a:lnTo>
                  <a:lnTo>
                    <a:pt x="56553" y="943635"/>
                  </a:lnTo>
                  <a:lnTo>
                    <a:pt x="56553" y="948207"/>
                  </a:lnTo>
                  <a:lnTo>
                    <a:pt x="56553" y="1017384"/>
                  </a:lnTo>
                  <a:lnTo>
                    <a:pt x="26720" y="1017384"/>
                  </a:lnTo>
                  <a:lnTo>
                    <a:pt x="26720" y="948207"/>
                  </a:lnTo>
                  <a:lnTo>
                    <a:pt x="56553" y="948207"/>
                  </a:lnTo>
                  <a:lnTo>
                    <a:pt x="56553" y="943635"/>
                  </a:lnTo>
                  <a:lnTo>
                    <a:pt x="24434" y="943635"/>
                  </a:lnTo>
                  <a:lnTo>
                    <a:pt x="23901" y="943851"/>
                  </a:lnTo>
                  <a:lnTo>
                    <a:pt x="4572" y="943851"/>
                  </a:lnTo>
                  <a:lnTo>
                    <a:pt x="4572" y="834631"/>
                  </a:lnTo>
                  <a:lnTo>
                    <a:pt x="83578" y="834631"/>
                  </a:lnTo>
                  <a:lnTo>
                    <a:pt x="83578" y="830821"/>
                  </a:lnTo>
                  <a:lnTo>
                    <a:pt x="304" y="830821"/>
                  </a:lnTo>
                  <a:lnTo>
                    <a:pt x="304" y="833361"/>
                  </a:lnTo>
                  <a:lnTo>
                    <a:pt x="0" y="833361"/>
                  </a:lnTo>
                  <a:lnTo>
                    <a:pt x="0" y="834631"/>
                  </a:lnTo>
                  <a:lnTo>
                    <a:pt x="0" y="943851"/>
                  </a:lnTo>
                  <a:lnTo>
                    <a:pt x="0" y="946391"/>
                  </a:lnTo>
                  <a:lnTo>
                    <a:pt x="457" y="946391"/>
                  </a:lnTo>
                  <a:lnTo>
                    <a:pt x="457" y="947661"/>
                  </a:lnTo>
                  <a:lnTo>
                    <a:pt x="22148" y="947661"/>
                  </a:lnTo>
                  <a:lnTo>
                    <a:pt x="22148" y="1019670"/>
                  </a:lnTo>
                  <a:lnTo>
                    <a:pt x="22301" y="1020051"/>
                  </a:lnTo>
                  <a:lnTo>
                    <a:pt x="7696" y="1020051"/>
                  </a:lnTo>
                  <a:lnTo>
                    <a:pt x="7696" y="1022591"/>
                  </a:lnTo>
                  <a:lnTo>
                    <a:pt x="7378" y="1022591"/>
                  </a:lnTo>
                  <a:lnTo>
                    <a:pt x="7378" y="1023861"/>
                  </a:lnTo>
                  <a:lnTo>
                    <a:pt x="7378" y="1047889"/>
                  </a:lnTo>
                  <a:lnTo>
                    <a:pt x="7378" y="1050417"/>
                  </a:lnTo>
                  <a:lnTo>
                    <a:pt x="7378" y="1084757"/>
                  </a:lnTo>
                  <a:lnTo>
                    <a:pt x="7378" y="1087285"/>
                  </a:lnTo>
                  <a:lnTo>
                    <a:pt x="7378" y="1122921"/>
                  </a:lnTo>
                  <a:lnTo>
                    <a:pt x="1066" y="1122921"/>
                  </a:lnTo>
                  <a:lnTo>
                    <a:pt x="1066" y="1124191"/>
                  </a:lnTo>
                  <a:lnTo>
                    <a:pt x="203" y="1124191"/>
                  </a:lnTo>
                  <a:lnTo>
                    <a:pt x="203" y="1125461"/>
                  </a:lnTo>
                  <a:lnTo>
                    <a:pt x="0" y="1125461"/>
                  </a:lnTo>
                  <a:lnTo>
                    <a:pt x="0" y="1128001"/>
                  </a:lnTo>
                  <a:lnTo>
                    <a:pt x="0" y="1290561"/>
                  </a:lnTo>
                  <a:lnTo>
                    <a:pt x="0" y="1293101"/>
                  </a:lnTo>
                  <a:lnTo>
                    <a:pt x="508" y="1293101"/>
                  </a:lnTo>
                  <a:lnTo>
                    <a:pt x="508" y="1294371"/>
                  </a:lnTo>
                  <a:lnTo>
                    <a:pt x="87642" y="1294371"/>
                  </a:lnTo>
                  <a:lnTo>
                    <a:pt x="87642" y="1293101"/>
                  </a:lnTo>
                  <a:lnTo>
                    <a:pt x="85864" y="1293101"/>
                  </a:lnTo>
                  <a:lnTo>
                    <a:pt x="85864" y="1292517"/>
                  </a:lnTo>
                  <a:lnTo>
                    <a:pt x="88150" y="1292517"/>
                  </a:lnTo>
                  <a:lnTo>
                    <a:pt x="88150" y="1290561"/>
                  </a:lnTo>
                  <a:lnTo>
                    <a:pt x="88150" y="1290231"/>
                  </a:lnTo>
                  <a:lnTo>
                    <a:pt x="88150" y="1128001"/>
                  </a:lnTo>
                  <a:lnTo>
                    <a:pt x="88150" y="1125461"/>
                  </a:lnTo>
                  <a:lnTo>
                    <a:pt x="87934" y="1125461"/>
                  </a:lnTo>
                  <a:lnTo>
                    <a:pt x="87934" y="1124191"/>
                  </a:lnTo>
                  <a:lnTo>
                    <a:pt x="87071" y="1124191"/>
                  </a:lnTo>
                  <a:lnTo>
                    <a:pt x="87071" y="1122921"/>
                  </a:lnTo>
                  <a:lnTo>
                    <a:pt x="83578" y="1122921"/>
                  </a:lnTo>
                  <a:lnTo>
                    <a:pt x="83578" y="1128001"/>
                  </a:lnTo>
                  <a:lnTo>
                    <a:pt x="83578" y="1214031"/>
                  </a:lnTo>
                  <a:lnTo>
                    <a:pt x="77558" y="1214031"/>
                  </a:lnTo>
                  <a:lnTo>
                    <a:pt x="71716" y="1212824"/>
                  </a:lnTo>
                  <a:lnTo>
                    <a:pt x="63411" y="1208328"/>
                  </a:lnTo>
                  <a:lnTo>
                    <a:pt x="61137" y="1205420"/>
                  </a:lnTo>
                  <a:lnTo>
                    <a:pt x="61125" y="1200289"/>
                  </a:lnTo>
                  <a:lnTo>
                    <a:pt x="60096" y="1199273"/>
                  </a:lnTo>
                  <a:lnTo>
                    <a:pt x="57569" y="1199273"/>
                  </a:lnTo>
                  <a:lnTo>
                    <a:pt x="56553" y="1200289"/>
                  </a:lnTo>
                  <a:lnTo>
                    <a:pt x="56553" y="1201559"/>
                  </a:lnTo>
                  <a:lnTo>
                    <a:pt x="56527" y="1207516"/>
                  </a:lnTo>
                  <a:lnTo>
                    <a:pt x="60388" y="1211999"/>
                  </a:lnTo>
                  <a:lnTo>
                    <a:pt x="70497" y="1217333"/>
                  </a:lnTo>
                  <a:lnTo>
                    <a:pt x="76949" y="1218590"/>
                  </a:lnTo>
                  <a:lnTo>
                    <a:pt x="83578" y="1218603"/>
                  </a:lnTo>
                  <a:lnTo>
                    <a:pt x="83578" y="1290561"/>
                  </a:lnTo>
                  <a:lnTo>
                    <a:pt x="4572" y="1290561"/>
                  </a:lnTo>
                  <a:lnTo>
                    <a:pt x="4572" y="1128001"/>
                  </a:lnTo>
                  <a:lnTo>
                    <a:pt x="9017" y="1128001"/>
                  </a:lnTo>
                  <a:lnTo>
                    <a:pt x="71742" y="1128001"/>
                  </a:lnTo>
                  <a:lnTo>
                    <a:pt x="83578" y="1128001"/>
                  </a:lnTo>
                  <a:lnTo>
                    <a:pt x="83578" y="1122921"/>
                  </a:lnTo>
                  <a:lnTo>
                    <a:pt x="73393" y="1122921"/>
                  </a:lnTo>
                  <a:lnTo>
                    <a:pt x="73393" y="1023861"/>
                  </a:lnTo>
                  <a:lnTo>
                    <a:pt x="73393" y="1022591"/>
                  </a:lnTo>
                  <a:lnTo>
                    <a:pt x="73063" y="1022591"/>
                  </a:lnTo>
                  <a:lnTo>
                    <a:pt x="73063" y="1020051"/>
                  </a:lnTo>
                  <a:lnTo>
                    <a:pt x="68821" y="1020051"/>
                  </a:lnTo>
                  <a:lnTo>
                    <a:pt x="68821" y="1023861"/>
                  </a:lnTo>
                  <a:lnTo>
                    <a:pt x="68821" y="1122921"/>
                  </a:lnTo>
                  <a:lnTo>
                    <a:pt x="53733" y="1122921"/>
                  </a:lnTo>
                  <a:lnTo>
                    <a:pt x="53733" y="1086027"/>
                  </a:lnTo>
                  <a:lnTo>
                    <a:pt x="53060" y="1084414"/>
                  </a:lnTo>
                  <a:lnTo>
                    <a:pt x="51447" y="1083741"/>
                  </a:lnTo>
                  <a:lnTo>
                    <a:pt x="49161" y="1083741"/>
                  </a:lnTo>
                  <a:lnTo>
                    <a:pt x="49161" y="1088313"/>
                  </a:lnTo>
                  <a:lnTo>
                    <a:pt x="49161" y="1122921"/>
                  </a:lnTo>
                  <a:lnTo>
                    <a:pt x="11950" y="1122921"/>
                  </a:lnTo>
                  <a:lnTo>
                    <a:pt x="11950" y="1088313"/>
                  </a:lnTo>
                  <a:lnTo>
                    <a:pt x="49161" y="1088313"/>
                  </a:lnTo>
                  <a:lnTo>
                    <a:pt x="49161" y="1083741"/>
                  </a:lnTo>
                  <a:lnTo>
                    <a:pt x="11950" y="1083741"/>
                  </a:lnTo>
                  <a:lnTo>
                    <a:pt x="11950" y="1051445"/>
                  </a:lnTo>
                  <a:lnTo>
                    <a:pt x="51447" y="1051445"/>
                  </a:lnTo>
                  <a:lnTo>
                    <a:pt x="53060" y="1050772"/>
                  </a:lnTo>
                  <a:lnTo>
                    <a:pt x="53733" y="1049159"/>
                  </a:lnTo>
                  <a:lnTo>
                    <a:pt x="53733" y="1035596"/>
                  </a:lnTo>
                  <a:lnTo>
                    <a:pt x="52705" y="1034580"/>
                  </a:lnTo>
                  <a:lnTo>
                    <a:pt x="50177" y="1034580"/>
                  </a:lnTo>
                  <a:lnTo>
                    <a:pt x="49161" y="1035596"/>
                  </a:lnTo>
                  <a:lnTo>
                    <a:pt x="49161" y="1046873"/>
                  </a:lnTo>
                  <a:lnTo>
                    <a:pt x="11950" y="1046873"/>
                  </a:lnTo>
                  <a:lnTo>
                    <a:pt x="11950" y="1023861"/>
                  </a:lnTo>
                  <a:lnTo>
                    <a:pt x="68821" y="1023861"/>
                  </a:lnTo>
                  <a:lnTo>
                    <a:pt x="68821" y="1020051"/>
                  </a:lnTo>
                  <a:lnTo>
                    <a:pt x="60960" y="1020051"/>
                  </a:lnTo>
                  <a:lnTo>
                    <a:pt x="61125" y="1019670"/>
                  </a:lnTo>
                  <a:lnTo>
                    <a:pt x="61125" y="1017384"/>
                  </a:lnTo>
                  <a:lnTo>
                    <a:pt x="61125" y="948207"/>
                  </a:lnTo>
                  <a:lnTo>
                    <a:pt x="61125" y="947661"/>
                  </a:lnTo>
                  <a:lnTo>
                    <a:pt x="87693" y="947661"/>
                  </a:lnTo>
                  <a:lnTo>
                    <a:pt x="87693" y="946391"/>
                  </a:lnTo>
                  <a:lnTo>
                    <a:pt x="85864" y="946391"/>
                  </a:lnTo>
                  <a:lnTo>
                    <a:pt x="85864" y="945921"/>
                  </a:lnTo>
                  <a:lnTo>
                    <a:pt x="88150" y="945921"/>
                  </a:lnTo>
                  <a:lnTo>
                    <a:pt x="88150" y="943851"/>
                  </a:lnTo>
                  <a:lnTo>
                    <a:pt x="88150" y="943635"/>
                  </a:lnTo>
                  <a:lnTo>
                    <a:pt x="88150" y="911694"/>
                  </a:lnTo>
                  <a:lnTo>
                    <a:pt x="88290" y="910539"/>
                  </a:lnTo>
                  <a:close/>
                </a:path>
                <a:path w="958214" h="1294764">
                  <a:moveTo>
                    <a:pt x="314248" y="814425"/>
                  </a:moveTo>
                  <a:lnTo>
                    <a:pt x="311492" y="807199"/>
                  </a:lnTo>
                  <a:lnTo>
                    <a:pt x="309626" y="805345"/>
                  </a:lnTo>
                  <a:lnTo>
                    <a:pt x="309626" y="826744"/>
                  </a:lnTo>
                  <a:lnTo>
                    <a:pt x="308076" y="831710"/>
                  </a:lnTo>
                  <a:lnTo>
                    <a:pt x="306476" y="833843"/>
                  </a:lnTo>
                  <a:lnTo>
                    <a:pt x="303631" y="830999"/>
                  </a:lnTo>
                  <a:lnTo>
                    <a:pt x="303631" y="837463"/>
                  </a:lnTo>
                  <a:lnTo>
                    <a:pt x="302729" y="838555"/>
                  </a:lnTo>
                  <a:lnTo>
                    <a:pt x="301650" y="839457"/>
                  </a:lnTo>
                  <a:lnTo>
                    <a:pt x="298018" y="835837"/>
                  </a:lnTo>
                  <a:lnTo>
                    <a:pt x="298018" y="842302"/>
                  </a:lnTo>
                  <a:lnTo>
                    <a:pt x="295884" y="843889"/>
                  </a:lnTo>
                  <a:lnTo>
                    <a:pt x="290842" y="845489"/>
                  </a:lnTo>
                  <a:lnTo>
                    <a:pt x="262229" y="816737"/>
                  </a:lnTo>
                  <a:lnTo>
                    <a:pt x="263804" y="811809"/>
                  </a:lnTo>
                  <a:lnTo>
                    <a:pt x="265404" y="809688"/>
                  </a:lnTo>
                  <a:lnTo>
                    <a:pt x="275056" y="819302"/>
                  </a:lnTo>
                  <a:lnTo>
                    <a:pt x="275056" y="830351"/>
                  </a:lnTo>
                  <a:lnTo>
                    <a:pt x="275717" y="831964"/>
                  </a:lnTo>
                  <a:lnTo>
                    <a:pt x="277342" y="832637"/>
                  </a:lnTo>
                  <a:lnTo>
                    <a:pt x="288366" y="832637"/>
                  </a:lnTo>
                  <a:lnTo>
                    <a:pt x="298018" y="842302"/>
                  </a:lnTo>
                  <a:lnTo>
                    <a:pt x="298018" y="835837"/>
                  </a:lnTo>
                  <a:lnTo>
                    <a:pt x="292531" y="830351"/>
                  </a:lnTo>
                  <a:lnTo>
                    <a:pt x="290931" y="828738"/>
                  </a:lnTo>
                  <a:lnTo>
                    <a:pt x="289318" y="828065"/>
                  </a:lnTo>
                  <a:lnTo>
                    <a:pt x="279628" y="828065"/>
                  </a:lnTo>
                  <a:lnTo>
                    <a:pt x="279628" y="818362"/>
                  </a:lnTo>
                  <a:lnTo>
                    <a:pt x="278955" y="816737"/>
                  </a:lnTo>
                  <a:lnTo>
                    <a:pt x="268401" y="806208"/>
                  </a:lnTo>
                  <a:lnTo>
                    <a:pt x="268236" y="806043"/>
                  </a:lnTo>
                  <a:lnTo>
                    <a:pt x="269138" y="804926"/>
                  </a:lnTo>
                  <a:lnTo>
                    <a:pt x="270217" y="804049"/>
                  </a:lnTo>
                  <a:lnTo>
                    <a:pt x="280936" y="814755"/>
                  </a:lnTo>
                  <a:lnTo>
                    <a:pt x="282549" y="815428"/>
                  </a:lnTo>
                  <a:lnTo>
                    <a:pt x="292265" y="815428"/>
                  </a:lnTo>
                  <a:lnTo>
                    <a:pt x="292265" y="825131"/>
                  </a:lnTo>
                  <a:lnTo>
                    <a:pt x="292938" y="826744"/>
                  </a:lnTo>
                  <a:lnTo>
                    <a:pt x="303631" y="837463"/>
                  </a:lnTo>
                  <a:lnTo>
                    <a:pt x="303631" y="830999"/>
                  </a:lnTo>
                  <a:lnTo>
                    <a:pt x="296837" y="824179"/>
                  </a:lnTo>
                  <a:lnTo>
                    <a:pt x="296837" y="815428"/>
                  </a:lnTo>
                  <a:lnTo>
                    <a:pt x="296837" y="813142"/>
                  </a:lnTo>
                  <a:lnTo>
                    <a:pt x="296164" y="811517"/>
                  </a:lnTo>
                  <a:lnTo>
                    <a:pt x="294551" y="810856"/>
                  </a:lnTo>
                  <a:lnTo>
                    <a:pt x="283489" y="810856"/>
                  </a:lnTo>
                  <a:lnTo>
                    <a:pt x="276682" y="804049"/>
                  </a:lnTo>
                  <a:lnTo>
                    <a:pt x="275424" y="802792"/>
                  </a:lnTo>
                  <a:lnTo>
                    <a:pt x="273837" y="801217"/>
                  </a:lnTo>
                  <a:lnTo>
                    <a:pt x="275971" y="799617"/>
                  </a:lnTo>
                  <a:lnTo>
                    <a:pt x="276809" y="799350"/>
                  </a:lnTo>
                  <a:lnTo>
                    <a:pt x="281012" y="798017"/>
                  </a:lnTo>
                  <a:lnTo>
                    <a:pt x="292100" y="798017"/>
                  </a:lnTo>
                  <a:lnTo>
                    <a:pt x="298119" y="800303"/>
                  </a:lnTo>
                  <a:lnTo>
                    <a:pt x="307378" y="809561"/>
                  </a:lnTo>
                  <a:lnTo>
                    <a:pt x="309600" y="815428"/>
                  </a:lnTo>
                  <a:lnTo>
                    <a:pt x="309626" y="826744"/>
                  </a:lnTo>
                  <a:lnTo>
                    <a:pt x="309626" y="805345"/>
                  </a:lnTo>
                  <a:lnTo>
                    <a:pt x="302298" y="798017"/>
                  </a:lnTo>
                  <a:lnTo>
                    <a:pt x="300469" y="796188"/>
                  </a:lnTo>
                  <a:lnTo>
                    <a:pt x="293255" y="793445"/>
                  </a:lnTo>
                  <a:lnTo>
                    <a:pt x="280047" y="793445"/>
                  </a:lnTo>
                  <a:lnTo>
                    <a:pt x="274027" y="795350"/>
                  </a:lnTo>
                  <a:lnTo>
                    <a:pt x="268998" y="799147"/>
                  </a:lnTo>
                  <a:lnTo>
                    <a:pt x="266065" y="801535"/>
                  </a:lnTo>
                  <a:lnTo>
                    <a:pt x="265734" y="801865"/>
                  </a:lnTo>
                  <a:lnTo>
                    <a:pt x="263385" y="804760"/>
                  </a:lnTo>
                  <a:lnTo>
                    <a:pt x="259537" y="809866"/>
                  </a:lnTo>
                  <a:lnTo>
                    <a:pt x="257632" y="815886"/>
                  </a:lnTo>
                  <a:lnTo>
                    <a:pt x="257632" y="829081"/>
                  </a:lnTo>
                  <a:lnTo>
                    <a:pt x="260388" y="836307"/>
                  </a:lnTo>
                  <a:lnTo>
                    <a:pt x="271386" y="847318"/>
                  </a:lnTo>
                  <a:lnTo>
                    <a:pt x="278599" y="850061"/>
                  </a:lnTo>
                  <a:lnTo>
                    <a:pt x="291795" y="850061"/>
                  </a:lnTo>
                  <a:lnTo>
                    <a:pt x="297815" y="848156"/>
                  </a:lnTo>
                  <a:lnTo>
                    <a:pt x="301371" y="845489"/>
                  </a:lnTo>
                  <a:lnTo>
                    <a:pt x="302869" y="844372"/>
                  </a:lnTo>
                  <a:lnTo>
                    <a:pt x="305803" y="841946"/>
                  </a:lnTo>
                  <a:lnTo>
                    <a:pt x="306108" y="841654"/>
                  </a:lnTo>
                  <a:lnTo>
                    <a:pt x="307924" y="839457"/>
                  </a:lnTo>
                  <a:lnTo>
                    <a:pt x="308368" y="838936"/>
                  </a:lnTo>
                  <a:lnTo>
                    <a:pt x="308356" y="838809"/>
                  </a:lnTo>
                  <a:lnTo>
                    <a:pt x="308559" y="838695"/>
                  </a:lnTo>
                  <a:lnTo>
                    <a:pt x="309575" y="837323"/>
                  </a:lnTo>
                  <a:lnTo>
                    <a:pt x="312331" y="833640"/>
                  </a:lnTo>
                  <a:lnTo>
                    <a:pt x="314236" y="827620"/>
                  </a:lnTo>
                  <a:lnTo>
                    <a:pt x="314248" y="814425"/>
                  </a:lnTo>
                  <a:close/>
                </a:path>
                <a:path w="958214" h="1294764">
                  <a:moveTo>
                    <a:pt x="614781" y="38049"/>
                  </a:moveTo>
                  <a:lnTo>
                    <a:pt x="614743" y="23380"/>
                  </a:lnTo>
                  <a:lnTo>
                    <a:pt x="612101" y="15481"/>
                  </a:lnTo>
                  <a:lnTo>
                    <a:pt x="610222" y="13373"/>
                  </a:lnTo>
                  <a:lnTo>
                    <a:pt x="610222" y="37198"/>
                  </a:lnTo>
                  <a:lnTo>
                    <a:pt x="608584" y="42976"/>
                  </a:lnTo>
                  <a:lnTo>
                    <a:pt x="606996" y="45351"/>
                  </a:lnTo>
                  <a:lnTo>
                    <a:pt x="604329" y="42354"/>
                  </a:lnTo>
                  <a:lnTo>
                    <a:pt x="604329" y="49225"/>
                  </a:lnTo>
                  <a:lnTo>
                    <a:pt x="603199" y="50774"/>
                  </a:lnTo>
                  <a:lnTo>
                    <a:pt x="602195" y="51689"/>
                  </a:lnTo>
                  <a:lnTo>
                    <a:pt x="598754" y="47828"/>
                  </a:lnTo>
                  <a:lnTo>
                    <a:pt x="598754" y="54724"/>
                  </a:lnTo>
                  <a:lnTo>
                    <a:pt x="596315" y="56781"/>
                  </a:lnTo>
                  <a:lnTo>
                    <a:pt x="591324" y="58547"/>
                  </a:lnTo>
                  <a:lnTo>
                    <a:pt x="580377" y="58547"/>
                  </a:lnTo>
                  <a:lnTo>
                    <a:pt x="574433" y="56032"/>
                  </a:lnTo>
                  <a:lnTo>
                    <a:pt x="565111" y="45554"/>
                  </a:lnTo>
                  <a:lnTo>
                    <a:pt x="562851" y="38976"/>
                  </a:lnTo>
                  <a:lnTo>
                    <a:pt x="562749" y="25933"/>
                  </a:lnTo>
                  <a:lnTo>
                    <a:pt x="564400" y="20154"/>
                  </a:lnTo>
                  <a:lnTo>
                    <a:pt x="565950" y="17818"/>
                  </a:lnTo>
                  <a:lnTo>
                    <a:pt x="575589" y="28613"/>
                  </a:lnTo>
                  <a:lnTo>
                    <a:pt x="575589" y="41262"/>
                  </a:lnTo>
                  <a:lnTo>
                    <a:pt x="576249" y="42875"/>
                  </a:lnTo>
                  <a:lnTo>
                    <a:pt x="577875" y="43548"/>
                  </a:lnTo>
                  <a:lnTo>
                    <a:pt x="588848" y="43548"/>
                  </a:lnTo>
                  <a:lnTo>
                    <a:pt x="598754" y="54724"/>
                  </a:lnTo>
                  <a:lnTo>
                    <a:pt x="598754" y="47828"/>
                  </a:lnTo>
                  <a:lnTo>
                    <a:pt x="592937" y="41262"/>
                  </a:lnTo>
                  <a:lnTo>
                    <a:pt x="591591" y="39738"/>
                  </a:lnTo>
                  <a:lnTo>
                    <a:pt x="589876" y="38976"/>
                  </a:lnTo>
                  <a:lnTo>
                    <a:pt x="580161" y="38976"/>
                  </a:lnTo>
                  <a:lnTo>
                    <a:pt x="580161" y="27736"/>
                  </a:lnTo>
                  <a:lnTo>
                    <a:pt x="579577" y="26225"/>
                  </a:lnTo>
                  <a:lnTo>
                    <a:pt x="568756" y="14071"/>
                  </a:lnTo>
                  <a:lnTo>
                    <a:pt x="568642" y="13931"/>
                  </a:lnTo>
                  <a:lnTo>
                    <a:pt x="569785" y="12357"/>
                  </a:lnTo>
                  <a:lnTo>
                    <a:pt x="570763" y="11455"/>
                  </a:lnTo>
                  <a:lnTo>
                    <a:pt x="581393" y="23380"/>
                  </a:lnTo>
                  <a:lnTo>
                    <a:pt x="583107" y="24142"/>
                  </a:lnTo>
                  <a:lnTo>
                    <a:pt x="592797" y="24142"/>
                  </a:lnTo>
                  <a:lnTo>
                    <a:pt x="592797" y="35356"/>
                  </a:lnTo>
                  <a:lnTo>
                    <a:pt x="593382" y="36868"/>
                  </a:lnTo>
                  <a:lnTo>
                    <a:pt x="604329" y="49225"/>
                  </a:lnTo>
                  <a:lnTo>
                    <a:pt x="604329" y="42354"/>
                  </a:lnTo>
                  <a:lnTo>
                    <a:pt x="597369" y="34493"/>
                  </a:lnTo>
                  <a:lnTo>
                    <a:pt x="597369" y="24142"/>
                  </a:lnTo>
                  <a:lnTo>
                    <a:pt x="597369" y="21856"/>
                  </a:lnTo>
                  <a:lnTo>
                    <a:pt x="596696" y="20243"/>
                  </a:lnTo>
                  <a:lnTo>
                    <a:pt x="595083" y="19570"/>
                  </a:lnTo>
                  <a:lnTo>
                    <a:pt x="584136" y="19570"/>
                  </a:lnTo>
                  <a:lnTo>
                    <a:pt x="576884" y="11455"/>
                  </a:lnTo>
                  <a:lnTo>
                    <a:pt x="575538" y="9944"/>
                  </a:lnTo>
                  <a:lnTo>
                    <a:pt x="574179" y="8432"/>
                  </a:lnTo>
                  <a:lnTo>
                    <a:pt x="576249" y="6680"/>
                  </a:lnTo>
                  <a:lnTo>
                    <a:pt x="576643" y="6350"/>
                  </a:lnTo>
                  <a:lnTo>
                    <a:pt x="581634" y="4584"/>
                  </a:lnTo>
                  <a:lnTo>
                    <a:pt x="592582" y="4584"/>
                  </a:lnTo>
                  <a:lnTo>
                    <a:pt x="598551" y="7112"/>
                  </a:lnTo>
                  <a:lnTo>
                    <a:pt x="607860" y="17589"/>
                  </a:lnTo>
                  <a:lnTo>
                    <a:pt x="610108" y="24142"/>
                  </a:lnTo>
                  <a:lnTo>
                    <a:pt x="610222" y="37198"/>
                  </a:lnTo>
                  <a:lnTo>
                    <a:pt x="610222" y="13373"/>
                  </a:lnTo>
                  <a:lnTo>
                    <a:pt x="602424" y="4584"/>
                  </a:lnTo>
                  <a:lnTo>
                    <a:pt x="601154" y="3149"/>
                  </a:lnTo>
                  <a:lnTo>
                    <a:pt x="593890" y="0"/>
                  </a:lnTo>
                  <a:lnTo>
                    <a:pt x="586613" y="12"/>
                  </a:lnTo>
                  <a:lnTo>
                    <a:pt x="580542" y="12"/>
                  </a:lnTo>
                  <a:lnTo>
                    <a:pt x="574484" y="2184"/>
                  </a:lnTo>
                  <a:lnTo>
                    <a:pt x="569455" y="6451"/>
                  </a:lnTo>
                  <a:lnTo>
                    <a:pt x="566521" y="9144"/>
                  </a:lnTo>
                  <a:lnTo>
                    <a:pt x="566229" y="9474"/>
                  </a:lnTo>
                  <a:lnTo>
                    <a:pt x="563854" y="12725"/>
                  </a:lnTo>
                  <a:lnTo>
                    <a:pt x="560057" y="18427"/>
                  </a:lnTo>
                  <a:lnTo>
                    <a:pt x="558190" y="25082"/>
                  </a:lnTo>
                  <a:lnTo>
                    <a:pt x="558203" y="39738"/>
                  </a:lnTo>
                  <a:lnTo>
                    <a:pt x="560870" y="47675"/>
                  </a:lnTo>
                  <a:lnTo>
                    <a:pt x="571817" y="59994"/>
                  </a:lnTo>
                  <a:lnTo>
                    <a:pt x="579081" y="63131"/>
                  </a:lnTo>
                  <a:lnTo>
                    <a:pt x="588238" y="63131"/>
                  </a:lnTo>
                  <a:lnTo>
                    <a:pt x="592416" y="63131"/>
                  </a:lnTo>
                  <a:lnTo>
                    <a:pt x="598474" y="60947"/>
                  </a:lnTo>
                  <a:lnTo>
                    <a:pt x="601306" y="58547"/>
                  </a:lnTo>
                  <a:lnTo>
                    <a:pt x="603504" y="56692"/>
                  </a:lnTo>
                  <a:lnTo>
                    <a:pt x="606463" y="53975"/>
                  </a:lnTo>
                  <a:lnTo>
                    <a:pt x="606755" y="53644"/>
                  </a:lnTo>
                  <a:lnTo>
                    <a:pt x="608177" y="51689"/>
                  </a:lnTo>
                  <a:lnTo>
                    <a:pt x="608977" y="50596"/>
                  </a:lnTo>
                  <a:lnTo>
                    <a:pt x="608977" y="50457"/>
                  </a:lnTo>
                  <a:lnTo>
                    <a:pt x="609168" y="50342"/>
                  </a:lnTo>
                  <a:lnTo>
                    <a:pt x="610006" y="49072"/>
                  </a:lnTo>
                  <a:lnTo>
                    <a:pt x="612914" y="44704"/>
                  </a:lnTo>
                  <a:lnTo>
                    <a:pt x="614781" y="38049"/>
                  </a:lnTo>
                  <a:close/>
                </a:path>
                <a:path w="958214" h="1294764">
                  <a:moveTo>
                    <a:pt x="654939" y="1117752"/>
                  </a:moveTo>
                  <a:lnTo>
                    <a:pt x="649605" y="1045819"/>
                  </a:lnTo>
                  <a:lnTo>
                    <a:pt x="640245" y="988479"/>
                  </a:lnTo>
                  <a:lnTo>
                    <a:pt x="636028" y="966952"/>
                  </a:lnTo>
                  <a:lnTo>
                    <a:pt x="636028" y="1200696"/>
                  </a:lnTo>
                  <a:lnTo>
                    <a:pt x="635736" y="1201547"/>
                  </a:lnTo>
                  <a:lnTo>
                    <a:pt x="634961" y="1202728"/>
                  </a:lnTo>
                  <a:lnTo>
                    <a:pt x="636028" y="1200696"/>
                  </a:lnTo>
                  <a:lnTo>
                    <a:pt x="636028" y="966952"/>
                  </a:lnTo>
                  <a:lnTo>
                    <a:pt x="630008" y="937806"/>
                  </a:lnTo>
                  <a:lnTo>
                    <a:pt x="630008" y="1118666"/>
                  </a:lnTo>
                  <a:lnTo>
                    <a:pt x="628865" y="1145514"/>
                  </a:lnTo>
                  <a:lnTo>
                    <a:pt x="618147" y="1191272"/>
                  </a:lnTo>
                  <a:lnTo>
                    <a:pt x="591426" y="1219466"/>
                  </a:lnTo>
                  <a:lnTo>
                    <a:pt x="570420" y="1223225"/>
                  </a:lnTo>
                  <a:lnTo>
                    <a:pt x="568299" y="1223225"/>
                  </a:lnTo>
                  <a:lnTo>
                    <a:pt x="566089" y="1223137"/>
                  </a:lnTo>
                  <a:lnTo>
                    <a:pt x="564108" y="1222984"/>
                  </a:lnTo>
                  <a:lnTo>
                    <a:pt x="573849" y="1214958"/>
                  </a:lnTo>
                  <a:lnTo>
                    <a:pt x="589394" y="1194155"/>
                  </a:lnTo>
                  <a:lnTo>
                    <a:pt x="610311" y="1141056"/>
                  </a:lnTo>
                  <a:lnTo>
                    <a:pt x="619696" y="1077620"/>
                  </a:lnTo>
                  <a:lnTo>
                    <a:pt x="620776" y="1043851"/>
                  </a:lnTo>
                  <a:lnTo>
                    <a:pt x="619861" y="1016266"/>
                  </a:lnTo>
                  <a:lnTo>
                    <a:pt x="620026" y="1017155"/>
                  </a:lnTo>
                  <a:lnTo>
                    <a:pt x="624700" y="1047953"/>
                  </a:lnTo>
                  <a:lnTo>
                    <a:pt x="628459" y="1082700"/>
                  </a:lnTo>
                  <a:lnTo>
                    <a:pt x="630008" y="1118666"/>
                  </a:lnTo>
                  <a:lnTo>
                    <a:pt x="630008" y="937806"/>
                  </a:lnTo>
                  <a:lnTo>
                    <a:pt x="617918" y="890651"/>
                  </a:lnTo>
                  <a:lnTo>
                    <a:pt x="602627" y="839355"/>
                  </a:lnTo>
                  <a:lnTo>
                    <a:pt x="584098" y="783602"/>
                  </a:lnTo>
                  <a:lnTo>
                    <a:pt x="574763" y="758431"/>
                  </a:lnTo>
                  <a:lnTo>
                    <a:pt x="574446" y="757593"/>
                  </a:lnTo>
                  <a:lnTo>
                    <a:pt x="571906" y="756183"/>
                  </a:lnTo>
                  <a:lnTo>
                    <a:pt x="551497" y="759879"/>
                  </a:lnTo>
                  <a:lnTo>
                    <a:pt x="549897" y="761022"/>
                  </a:lnTo>
                  <a:lnTo>
                    <a:pt x="549783" y="762977"/>
                  </a:lnTo>
                  <a:lnTo>
                    <a:pt x="552602" y="770153"/>
                  </a:lnTo>
                  <a:lnTo>
                    <a:pt x="555345" y="777341"/>
                  </a:lnTo>
                  <a:lnTo>
                    <a:pt x="558012" y="784555"/>
                  </a:lnTo>
                  <a:lnTo>
                    <a:pt x="560578" y="791781"/>
                  </a:lnTo>
                  <a:lnTo>
                    <a:pt x="578827" y="846645"/>
                  </a:lnTo>
                  <a:lnTo>
                    <a:pt x="593534" y="895959"/>
                  </a:lnTo>
                  <a:lnTo>
                    <a:pt x="580974" y="898918"/>
                  </a:lnTo>
                  <a:lnTo>
                    <a:pt x="579564" y="899947"/>
                  </a:lnTo>
                  <a:lnTo>
                    <a:pt x="579285" y="901674"/>
                  </a:lnTo>
                  <a:lnTo>
                    <a:pt x="581545" y="912749"/>
                  </a:lnTo>
                  <a:lnTo>
                    <a:pt x="573443" y="913549"/>
                  </a:lnTo>
                  <a:lnTo>
                    <a:pt x="572528" y="914666"/>
                  </a:lnTo>
                  <a:lnTo>
                    <a:pt x="572655" y="915924"/>
                  </a:lnTo>
                  <a:lnTo>
                    <a:pt x="573290" y="923163"/>
                  </a:lnTo>
                  <a:lnTo>
                    <a:pt x="574078" y="934732"/>
                  </a:lnTo>
                  <a:lnTo>
                    <a:pt x="574738" y="949998"/>
                  </a:lnTo>
                  <a:lnTo>
                    <a:pt x="575030" y="968298"/>
                  </a:lnTo>
                  <a:lnTo>
                    <a:pt x="574255" y="998194"/>
                  </a:lnTo>
                  <a:lnTo>
                    <a:pt x="565835" y="1065110"/>
                  </a:lnTo>
                  <a:lnTo>
                    <a:pt x="543356" y="1129207"/>
                  </a:lnTo>
                  <a:lnTo>
                    <a:pt x="503135" y="1174280"/>
                  </a:lnTo>
                  <a:lnTo>
                    <a:pt x="471043" y="1188313"/>
                  </a:lnTo>
                  <a:lnTo>
                    <a:pt x="469620" y="1189342"/>
                  </a:lnTo>
                  <a:lnTo>
                    <a:pt x="469341" y="1191069"/>
                  </a:lnTo>
                  <a:lnTo>
                    <a:pt x="474332" y="1212075"/>
                  </a:lnTo>
                  <a:lnTo>
                    <a:pt x="475564" y="1212837"/>
                  </a:lnTo>
                  <a:lnTo>
                    <a:pt x="476783" y="1212545"/>
                  </a:lnTo>
                  <a:lnTo>
                    <a:pt x="482269" y="1210322"/>
                  </a:lnTo>
                  <a:lnTo>
                    <a:pt x="513016" y="1197876"/>
                  </a:lnTo>
                  <a:lnTo>
                    <a:pt x="563118" y="1144257"/>
                  </a:lnTo>
                  <a:lnTo>
                    <a:pt x="589292" y="1072489"/>
                  </a:lnTo>
                  <a:lnTo>
                    <a:pt x="595376" y="1036993"/>
                  </a:lnTo>
                  <a:lnTo>
                    <a:pt x="595553" y="1042428"/>
                  </a:lnTo>
                  <a:lnTo>
                    <a:pt x="591731" y="1103198"/>
                  </a:lnTo>
                  <a:lnTo>
                    <a:pt x="579399" y="1156093"/>
                  </a:lnTo>
                  <a:lnTo>
                    <a:pt x="557364" y="1195705"/>
                  </a:lnTo>
                  <a:lnTo>
                    <a:pt x="524573" y="1217015"/>
                  </a:lnTo>
                  <a:lnTo>
                    <a:pt x="523367" y="1217345"/>
                  </a:lnTo>
                  <a:lnTo>
                    <a:pt x="522643" y="1218603"/>
                  </a:lnTo>
                  <a:lnTo>
                    <a:pt x="528396" y="1239418"/>
                  </a:lnTo>
                  <a:lnTo>
                    <a:pt x="529463" y="1240802"/>
                  </a:lnTo>
                  <a:lnTo>
                    <a:pt x="531202" y="1241018"/>
                  </a:lnTo>
                  <a:lnTo>
                    <a:pt x="536270" y="1238808"/>
                  </a:lnTo>
                  <a:lnTo>
                    <a:pt x="554532" y="1230858"/>
                  </a:lnTo>
                  <a:lnTo>
                    <a:pt x="561327" y="1225270"/>
                  </a:lnTo>
                  <a:lnTo>
                    <a:pt x="559689" y="1245476"/>
                  </a:lnTo>
                  <a:lnTo>
                    <a:pt x="559701" y="1246657"/>
                  </a:lnTo>
                  <a:lnTo>
                    <a:pt x="560552" y="1247648"/>
                  </a:lnTo>
                  <a:lnTo>
                    <a:pt x="564756" y="1247990"/>
                  </a:lnTo>
                  <a:lnTo>
                    <a:pt x="567639" y="1248105"/>
                  </a:lnTo>
                  <a:lnTo>
                    <a:pt x="570458" y="1248105"/>
                  </a:lnTo>
                  <a:lnTo>
                    <a:pt x="586701" y="1246657"/>
                  </a:lnTo>
                  <a:lnTo>
                    <a:pt x="590054" y="1245654"/>
                  </a:lnTo>
                  <a:lnTo>
                    <a:pt x="597179" y="1243533"/>
                  </a:lnTo>
                  <a:lnTo>
                    <a:pt x="639864" y="1203490"/>
                  </a:lnTo>
                  <a:lnTo>
                    <a:pt x="653529" y="1148626"/>
                  </a:lnTo>
                  <a:lnTo>
                    <a:pt x="654939" y="1117752"/>
                  </a:lnTo>
                  <a:close/>
                </a:path>
                <a:path w="958214" h="1294764">
                  <a:moveTo>
                    <a:pt x="729119" y="552399"/>
                  </a:moveTo>
                  <a:lnTo>
                    <a:pt x="729081" y="537730"/>
                  </a:lnTo>
                  <a:lnTo>
                    <a:pt x="726440" y="529831"/>
                  </a:lnTo>
                  <a:lnTo>
                    <a:pt x="724560" y="527723"/>
                  </a:lnTo>
                  <a:lnTo>
                    <a:pt x="724560" y="551548"/>
                  </a:lnTo>
                  <a:lnTo>
                    <a:pt x="722922" y="557326"/>
                  </a:lnTo>
                  <a:lnTo>
                    <a:pt x="721334" y="559701"/>
                  </a:lnTo>
                  <a:lnTo>
                    <a:pt x="718667" y="556704"/>
                  </a:lnTo>
                  <a:lnTo>
                    <a:pt x="718667" y="563575"/>
                  </a:lnTo>
                  <a:lnTo>
                    <a:pt x="717537" y="565124"/>
                  </a:lnTo>
                  <a:lnTo>
                    <a:pt x="716534" y="566039"/>
                  </a:lnTo>
                  <a:lnTo>
                    <a:pt x="713092" y="562178"/>
                  </a:lnTo>
                  <a:lnTo>
                    <a:pt x="713092" y="569074"/>
                  </a:lnTo>
                  <a:lnTo>
                    <a:pt x="710653" y="571131"/>
                  </a:lnTo>
                  <a:lnTo>
                    <a:pt x="705662" y="572897"/>
                  </a:lnTo>
                  <a:lnTo>
                    <a:pt x="694715" y="572897"/>
                  </a:lnTo>
                  <a:lnTo>
                    <a:pt x="688771" y="570382"/>
                  </a:lnTo>
                  <a:lnTo>
                    <a:pt x="679450" y="559904"/>
                  </a:lnTo>
                  <a:lnTo>
                    <a:pt x="677189" y="553326"/>
                  </a:lnTo>
                  <a:lnTo>
                    <a:pt x="677087" y="540283"/>
                  </a:lnTo>
                  <a:lnTo>
                    <a:pt x="678726" y="534504"/>
                  </a:lnTo>
                  <a:lnTo>
                    <a:pt x="680288" y="532155"/>
                  </a:lnTo>
                  <a:lnTo>
                    <a:pt x="689927" y="542963"/>
                  </a:lnTo>
                  <a:lnTo>
                    <a:pt x="689927" y="555612"/>
                  </a:lnTo>
                  <a:lnTo>
                    <a:pt x="690587" y="557225"/>
                  </a:lnTo>
                  <a:lnTo>
                    <a:pt x="692213" y="557898"/>
                  </a:lnTo>
                  <a:lnTo>
                    <a:pt x="703186" y="557898"/>
                  </a:lnTo>
                  <a:lnTo>
                    <a:pt x="713092" y="569074"/>
                  </a:lnTo>
                  <a:lnTo>
                    <a:pt x="713092" y="562178"/>
                  </a:lnTo>
                  <a:lnTo>
                    <a:pt x="707275" y="555612"/>
                  </a:lnTo>
                  <a:lnTo>
                    <a:pt x="705929" y="554088"/>
                  </a:lnTo>
                  <a:lnTo>
                    <a:pt x="704215" y="553326"/>
                  </a:lnTo>
                  <a:lnTo>
                    <a:pt x="694499" y="553326"/>
                  </a:lnTo>
                  <a:lnTo>
                    <a:pt x="694499" y="542086"/>
                  </a:lnTo>
                  <a:lnTo>
                    <a:pt x="693915" y="540575"/>
                  </a:lnTo>
                  <a:lnTo>
                    <a:pt x="683094" y="528421"/>
                  </a:lnTo>
                  <a:lnTo>
                    <a:pt x="682980" y="528281"/>
                  </a:lnTo>
                  <a:lnTo>
                    <a:pt x="684123" y="526707"/>
                  </a:lnTo>
                  <a:lnTo>
                    <a:pt x="685101" y="525805"/>
                  </a:lnTo>
                  <a:lnTo>
                    <a:pt x="695731" y="537730"/>
                  </a:lnTo>
                  <a:lnTo>
                    <a:pt x="697445" y="538492"/>
                  </a:lnTo>
                  <a:lnTo>
                    <a:pt x="707136" y="538492"/>
                  </a:lnTo>
                  <a:lnTo>
                    <a:pt x="707136" y="549706"/>
                  </a:lnTo>
                  <a:lnTo>
                    <a:pt x="707720" y="551218"/>
                  </a:lnTo>
                  <a:lnTo>
                    <a:pt x="718667" y="563575"/>
                  </a:lnTo>
                  <a:lnTo>
                    <a:pt x="718667" y="556704"/>
                  </a:lnTo>
                  <a:lnTo>
                    <a:pt x="711708" y="548843"/>
                  </a:lnTo>
                  <a:lnTo>
                    <a:pt x="711708" y="538492"/>
                  </a:lnTo>
                  <a:lnTo>
                    <a:pt x="711708" y="536206"/>
                  </a:lnTo>
                  <a:lnTo>
                    <a:pt x="711034" y="534593"/>
                  </a:lnTo>
                  <a:lnTo>
                    <a:pt x="709422" y="533920"/>
                  </a:lnTo>
                  <a:lnTo>
                    <a:pt x="698461" y="533920"/>
                  </a:lnTo>
                  <a:lnTo>
                    <a:pt x="691222" y="525805"/>
                  </a:lnTo>
                  <a:lnTo>
                    <a:pt x="689876" y="524294"/>
                  </a:lnTo>
                  <a:lnTo>
                    <a:pt x="688517" y="522782"/>
                  </a:lnTo>
                  <a:lnTo>
                    <a:pt x="690587" y="521030"/>
                  </a:lnTo>
                  <a:lnTo>
                    <a:pt x="690981" y="520700"/>
                  </a:lnTo>
                  <a:lnTo>
                    <a:pt x="695972" y="518934"/>
                  </a:lnTo>
                  <a:lnTo>
                    <a:pt x="706920" y="518934"/>
                  </a:lnTo>
                  <a:lnTo>
                    <a:pt x="712876" y="521462"/>
                  </a:lnTo>
                  <a:lnTo>
                    <a:pt x="722198" y="531939"/>
                  </a:lnTo>
                  <a:lnTo>
                    <a:pt x="724433" y="538492"/>
                  </a:lnTo>
                  <a:lnTo>
                    <a:pt x="724560" y="551548"/>
                  </a:lnTo>
                  <a:lnTo>
                    <a:pt x="724560" y="527723"/>
                  </a:lnTo>
                  <a:lnTo>
                    <a:pt x="716762" y="518934"/>
                  </a:lnTo>
                  <a:lnTo>
                    <a:pt x="715492" y="517499"/>
                  </a:lnTo>
                  <a:lnTo>
                    <a:pt x="708228" y="514350"/>
                  </a:lnTo>
                  <a:lnTo>
                    <a:pt x="700951" y="514362"/>
                  </a:lnTo>
                  <a:lnTo>
                    <a:pt x="694880" y="514362"/>
                  </a:lnTo>
                  <a:lnTo>
                    <a:pt x="688822" y="516534"/>
                  </a:lnTo>
                  <a:lnTo>
                    <a:pt x="683780" y="520801"/>
                  </a:lnTo>
                  <a:lnTo>
                    <a:pt x="680859" y="523494"/>
                  </a:lnTo>
                  <a:lnTo>
                    <a:pt x="680567" y="523824"/>
                  </a:lnTo>
                  <a:lnTo>
                    <a:pt x="678192" y="527075"/>
                  </a:lnTo>
                  <a:lnTo>
                    <a:pt x="674395" y="532777"/>
                  </a:lnTo>
                  <a:lnTo>
                    <a:pt x="672528" y="539432"/>
                  </a:lnTo>
                  <a:lnTo>
                    <a:pt x="672528" y="554088"/>
                  </a:lnTo>
                  <a:lnTo>
                    <a:pt x="675208" y="562025"/>
                  </a:lnTo>
                  <a:lnTo>
                    <a:pt x="686155" y="574344"/>
                  </a:lnTo>
                  <a:lnTo>
                    <a:pt x="693420" y="577481"/>
                  </a:lnTo>
                  <a:lnTo>
                    <a:pt x="702576" y="577481"/>
                  </a:lnTo>
                  <a:lnTo>
                    <a:pt x="706755" y="577481"/>
                  </a:lnTo>
                  <a:lnTo>
                    <a:pt x="712812" y="575297"/>
                  </a:lnTo>
                  <a:lnTo>
                    <a:pt x="715645" y="572897"/>
                  </a:lnTo>
                  <a:lnTo>
                    <a:pt x="717842" y="571042"/>
                  </a:lnTo>
                  <a:lnTo>
                    <a:pt x="720801" y="568325"/>
                  </a:lnTo>
                  <a:lnTo>
                    <a:pt x="721093" y="567994"/>
                  </a:lnTo>
                  <a:lnTo>
                    <a:pt x="722515" y="566039"/>
                  </a:lnTo>
                  <a:lnTo>
                    <a:pt x="723303" y="564946"/>
                  </a:lnTo>
                  <a:lnTo>
                    <a:pt x="723303" y="564819"/>
                  </a:lnTo>
                  <a:lnTo>
                    <a:pt x="723506" y="564692"/>
                  </a:lnTo>
                  <a:lnTo>
                    <a:pt x="724344" y="563422"/>
                  </a:lnTo>
                  <a:lnTo>
                    <a:pt x="727252" y="559054"/>
                  </a:lnTo>
                  <a:lnTo>
                    <a:pt x="729119" y="552399"/>
                  </a:lnTo>
                  <a:close/>
                </a:path>
                <a:path w="958214" h="1294764">
                  <a:moveTo>
                    <a:pt x="735469" y="38049"/>
                  </a:moveTo>
                  <a:lnTo>
                    <a:pt x="735431" y="23380"/>
                  </a:lnTo>
                  <a:lnTo>
                    <a:pt x="732790" y="15481"/>
                  </a:lnTo>
                  <a:lnTo>
                    <a:pt x="730910" y="13373"/>
                  </a:lnTo>
                  <a:lnTo>
                    <a:pt x="730910" y="37198"/>
                  </a:lnTo>
                  <a:lnTo>
                    <a:pt x="729272" y="42976"/>
                  </a:lnTo>
                  <a:lnTo>
                    <a:pt x="727684" y="45351"/>
                  </a:lnTo>
                  <a:lnTo>
                    <a:pt x="725017" y="42354"/>
                  </a:lnTo>
                  <a:lnTo>
                    <a:pt x="725017" y="49225"/>
                  </a:lnTo>
                  <a:lnTo>
                    <a:pt x="723887" y="50774"/>
                  </a:lnTo>
                  <a:lnTo>
                    <a:pt x="722884" y="51689"/>
                  </a:lnTo>
                  <a:lnTo>
                    <a:pt x="719442" y="47828"/>
                  </a:lnTo>
                  <a:lnTo>
                    <a:pt x="719442" y="54724"/>
                  </a:lnTo>
                  <a:lnTo>
                    <a:pt x="717003" y="56781"/>
                  </a:lnTo>
                  <a:lnTo>
                    <a:pt x="712012" y="58547"/>
                  </a:lnTo>
                  <a:lnTo>
                    <a:pt x="701065" y="58547"/>
                  </a:lnTo>
                  <a:lnTo>
                    <a:pt x="695121" y="56032"/>
                  </a:lnTo>
                  <a:lnTo>
                    <a:pt x="685800" y="45554"/>
                  </a:lnTo>
                  <a:lnTo>
                    <a:pt x="683539" y="38976"/>
                  </a:lnTo>
                  <a:lnTo>
                    <a:pt x="683437" y="25933"/>
                  </a:lnTo>
                  <a:lnTo>
                    <a:pt x="685076" y="20154"/>
                  </a:lnTo>
                  <a:lnTo>
                    <a:pt x="686638" y="17805"/>
                  </a:lnTo>
                  <a:lnTo>
                    <a:pt x="696277" y="28613"/>
                  </a:lnTo>
                  <a:lnTo>
                    <a:pt x="696277" y="41262"/>
                  </a:lnTo>
                  <a:lnTo>
                    <a:pt x="696937" y="42875"/>
                  </a:lnTo>
                  <a:lnTo>
                    <a:pt x="698563" y="43548"/>
                  </a:lnTo>
                  <a:lnTo>
                    <a:pt x="709536" y="43548"/>
                  </a:lnTo>
                  <a:lnTo>
                    <a:pt x="719442" y="54724"/>
                  </a:lnTo>
                  <a:lnTo>
                    <a:pt x="719442" y="47828"/>
                  </a:lnTo>
                  <a:lnTo>
                    <a:pt x="713625" y="41262"/>
                  </a:lnTo>
                  <a:lnTo>
                    <a:pt x="712279" y="39738"/>
                  </a:lnTo>
                  <a:lnTo>
                    <a:pt x="710565" y="38976"/>
                  </a:lnTo>
                  <a:lnTo>
                    <a:pt x="700849" y="38976"/>
                  </a:lnTo>
                  <a:lnTo>
                    <a:pt x="700849" y="27736"/>
                  </a:lnTo>
                  <a:lnTo>
                    <a:pt x="700265" y="26225"/>
                  </a:lnTo>
                  <a:lnTo>
                    <a:pt x="689444" y="14071"/>
                  </a:lnTo>
                  <a:lnTo>
                    <a:pt x="689330" y="13931"/>
                  </a:lnTo>
                  <a:lnTo>
                    <a:pt x="690473" y="12357"/>
                  </a:lnTo>
                  <a:lnTo>
                    <a:pt x="691451" y="11455"/>
                  </a:lnTo>
                  <a:lnTo>
                    <a:pt x="702081" y="23380"/>
                  </a:lnTo>
                  <a:lnTo>
                    <a:pt x="703795" y="24142"/>
                  </a:lnTo>
                  <a:lnTo>
                    <a:pt x="713486" y="24142"/>
                  </a:lnTo>
                  <a:lnTo>
                    <a:pt x="713486" y="35356"/>
                  </a:lnTo>
                  <a:lnTo>
                    <a:pt x="714070" y="36868"/>
                  </a:lnTo>
                  <a:lnTo>
                    <a:pt x="725017" y="49225"/>
                  </a:lnTo>
                  <a:lnTo>
                    <a:pt x="725017" y="42354"/>
                  </a:lnTo>
                  <a:lnTo>
                    <a:pt x="718058" y="34493"/>
                  </a:lnTo>
                  <a:lnTo>
                    <a:pt x="718058" y="24142"/>
                  </a:lnTo>
                  <a:lnTo>
                    <a:pt x="718058" y="21856"/>
                  </a:lnTo>
                  <a:lnTo>
                    <a:pt x="717384" y="20243"/>
                  </a:lnTo>
                  <a:lnTo>
                    <a:pt x="715772" y="19570"/>
                  </a:lnTo>
                  <a:lnTo>
                    <a:pt x="704811" y="19570"/>
                  </a:lnTo>
                  <a:lnTo>
                    <a:pt x="697572" y="11455"/>
                  </a:lnTo>
                  <a:lnTo>
                    <a:pt x="696226" y="9944"/>
                  </a:lnTo>
                  <a:lnTo>
                    <a:pt x="694867" y="8432"/>
                  </a:lnTo>
                  <a:lnTo>
                    <a:pt x="696937" y="6680"/>
                  </a:lnTo>
                  <a:lnTo>
                    <a:pt x="697331" y="6350"/>
                  </a:lnTo>
                  <a:lnTo>
                    <a:pt x="702322" y="4584"/>
                  </a:lnTo>
                  <a:lnTo>
                    <a:pt x="713270" y="4584"/>
                  </a:lnTo>
                  <a:lnTo>
                    <a:pt x="719226" y="7112"/>
                  </a:lnTo>
                  <a:lnTo>
                    <a:pt x="728548" y="17589"/>
                  </a:lnTo>
                  <a:lnTo>
                    <a:pt x="730783" y="24142"/>
                  </a:lnTo>
                  <a:lnTo>
                    <a:pt x="730910" y="37198"/>
                  </a:lnTo>
                  <a:lnTo>
                    <a:pt x="730910" y="13373"/>
                  </a:lnTo>
                  <a:lnTo>
                    <a:pt x="723112" y="4584"/>
                  </a:lnTo>
                  <a:lnTo>
                    <a:pt x="721842" y="3149"/>
                  </a:lnTo>
                  <a:lnTo>
                    <a:pt x="714578" y="0"/>
                  </a:lnTo>
                  <a:lnTo>
                    <a:pt x="707301" y="12"/>
                  </a:lnTo>
                  <a:lnTo>
                    <a:pt x="701230" y="12"/>
                  </a:lnTo>
                  <a:lnTo>
                    <a:pt x="695172" y="2184"/>
                  </a:lnTo>
                  <a:lnTo>
                    <a:pt x="690130" y="6451"/>
                  </a:lnTo>
                  <a:lnTo>
                    <a:pt x="687209" y="9144"/>
                  </a:lnTo>
                  <a:lnTo>
                    <a:pt x="686917" y="9474"/>
                  </a:lnTo>
                  <a:lnTo>
                    <a:pt x="684542" y="12725"/>
                  </a:lnTo>
                  <a:lnTo>
                    <a:pt x="680745" y="18427"/>
                  </a:lnTo>
                  <a:lnTo>
                    <a:pt x="678878" y="25082"/>
                  </a:lnTo>
                  <a:lnTo>
                    <a:pt x="678878" y="39738"/>
                  </a:lnTo>
                  <a:lnTo>
                    <a:pt x="681558" y="47675"/>
                  </a:lnTo>
                  <a:lnTo>
                    <a:pt x="692505" y="59994"/>
                  </a:lnTo>
                  <a:lnTo>
                    <a:pt x="699770" y="63131"/>
                  </a:lnTo>
                  <a:lnTo>
                    <a:pt x="708926" y="63131"/>
                  </a:lnTo>
                  <a:lnTo>
                    <a:pt x="713105" y="63131"/>
                  </a:lnTo>
                  <a:lnTo>
                    <a:pt x="719162" y="60947"/>
                  </a:lnTo>
                  <a:lnTo>
                    <a:pt x="721995" y="58547"/>
                  </a:lnTo>
                  <a:lnTo>
                    <a:pt x="724192" y="56692"/>
                  </a:lnTo>
                  <a:lnTo>
                    <a:pt x="727151" y="53975"/>
                  </a:lnTo>
                  <a:lnTo>
                    <a:pt x="727443" y="53644"/>
                  </a:lnTo>
                  <a:lnTo>
                    <a:pt x="728865" y="51689"/>
                  </a:lnTo>
                  <a:lnTo>
                    <a:pt x="729653" y="50596"/>
                  </a:lnTo>
                  <a:lnTo>
                    <a:pt x="729653" y="50469"/>
                  </a:lnTo>
                  <a:lnTo>
                    <a:pt x="729856" y="50342"/>
                  </a:lnTo>
                  <a:lnTo>
                    <a:pt x="730694" y="49072"/>
                  </a:lnTo>
                  <a:lnTo>
                    <a:pt x="733602" y="44704"/>
                  </a:lnTo>
                  <a:lnTo>
                    <a:pt x="735469" y="38049"/>
                  </a:lnTo>
                  <a:close/>
                </a:path>
                <a:path w="958214" h="1294764">
                  <a:moveTo>
                    <a:pt x="839190" y="552399"/>
                  </a:moveTo>
                  <a:lnTo>
                    <a:pt x="839152" y="537730"/>
                  </a:lnTo>
                  <a:lnTo>
                    <a:pt x="836510" y="529831"/>
                  </a:lnTo>
                  <a:lnTo>
                    <a:pt x="834618" y="527710"/>
                  </a:lnTo>
                  <a:lnTo>
                    <a:pt x="834618" y="551548"/>
                  </a:lnTo>
                  <a:lnTo>
                    <a:pt x="832993" y="557326"/>
                  </a:lnTo>
                  <a:lnTo>
                    <a:pt x="831405" y="559701"/>
                  </a:lnTo>
                  <a:lnTo>
                    <a:pt x="828738" y="556704"/>
                  </a:lnTo>
                  <a:lnTo>
                    <a:pt x="828738" y="563575"/>
                  </a:lnTo>
                  <a:lnTo>
                    <a:pt x="827608" y="565124"/>
                  </a:lnTo>
                  <a:lnTo>
                    <a:pt x="826604" y="566039"/>
                  </a:lnTo>
                  <a:lnTo>
                    <a:pt x="823163" y="562178"/>
                  </a:lnTo>
                  <a:lnTo>
                    <a:pt x="823163" y="569074"/>
                  </a:lnTo>
                  <a:lnTo>
                    <a:pt x="820724" y="571131"/>
                  </a:lnTo>
                  <a:lnTo>
                    <a:pt x="815733" y="572897"/>
                  </a:lnTo>
                  <a:lnTo>
                    <a:pt x="804786" y="572897"/>
                  </a:lnTo>
                  <a:lnTo>
                    <a:pt x="798842" y="570382"/>
                  </a:lnTo>
                  <a:lnTo>
                    <a:pt x="789520" y="559904"/>
                  </a:lnTo>
                  <a:lnTo>
                    <a:pt x="787260" y="553326"/>
                  </a:lnTo>
                  <a:lnTo>
                    <a:pt x="787158" y="540283"/>
                  </a:lnTo>
                  <a:lnTo>
                    <a:pt x="788797" y="534504"/>
                  </a:lnTo>
                  <a:lnTo>
                    <a:pt x="790359" y="532155"/>
                  </a:lnTo>
                  <a:lnTo>
                    <a:pt x="799998" y="542963"/>
                  </a:lnTo>
                  <a:lnTo>
                    <a:pt x="799998" y="555612"/>
                  </a:lnTo>
                  <a:lnTo>
                    <a:pt x="800658" y="557225"/>
                  </a:lnTo>
                  <a:lnTo>
                    <a:pt x="802284" y="557898"/>
                  </a:lnTo>
                  <a:lnTo>
                    <a:pt x="813257" y="557898"/>
                  </a:lnTo>
                  <a:lnTo>
                    <a:pt x="823163" y="569074"/>
                  </a:lnTo>
                  <a:lnTo>
                    <a:pt x="823163" y="562178"/>
                  </a:lnTo>
                  <a:lnTo>
                    <a:pt x="817346" y="555612"/>
                  </a:lnTo>
                  <a:lnTo>
                    <a:pt x="816000" y="554088"/>
                  </a:lnTo>
                  <a:lnTo>
                    <a:pt x="814285" y="553326"/>
                  </a:lnTo>
                  <a:lnTo>
                    <a:pt x="804570" y="553326"/>
                  </a:lnTo>
                  <a:lnTo>
                    <a:pt x="804570" y="542086"/>
                  </a:lnTo>
                  <a:lnTo>
                    <a:pt x="803986" y="540575"/>
                  </a:lnTo>
                  <a:lnTo>
                    <a:pt x="793165" y="528421"/>
                  </a:lnTo>
                  <a:lnTo>
                    <a:pt x="793051" y="528281"/>
                  </a:lnTo>
                  <a:lnTo>
                    <a:pt x="794194" y="526707"/>
                  </a:lnTo>
                  <a:lnTo>
                    <a:pt x="795172" y="525805"/>
                  </a:lnTo>
                  <a:lnTo>
                    <a:pt x="805802" y="537730"/>
                  </a:lnTo>
                  <a:lnTo>
                    <a:pt x="807516" y="538492"/>
                  </a:lnTo>
                  <a:lnTo>
                    <a:pt x="817206" y="538492"/>
                  </a:lnTo>
                  <a:lnTo>
                    <a:pt x="817206" y="549706"/>
                  </a:lnTo>
                  <a:lnTo>
                    <a:pt x="817791" y="551218"/>
                  </a:lnTo>
                  <a:lnTo>
                    <a:pt x="828738" y="563575"/>
                  </a:lnTo>
                  <a:lnTo>
                    <a:pt x="828738" y="556704"/>
                  </a:lnTo>
                  <a:lnTo>
                    <a:pt x="821778" y="548843"/>
                  </a:lnTo>
                  <a:lnTo>
                    <a:pt x="821778" y="538492"/>
                  </a:lnTo>
                  <a:lnTo>
                    <a:pt x="821778" y="536206"/>
                  </a:lnTo>
                  <a:lnTo>
                    <a:pt x="821105" y="534593"/>
                  </a:lnTo>
                  <a:lnTo>
                    <a:pt x="819492" y="533920"/>
                  </a:lnTo>
                  <a:lnTo>
                    <a:pt x="808532" y="533920"/>
                  </a:lnTo>
                  <a:lnTo>
                    <a:pt x="801293" y="525805"/>
                  </a:lnTo>
                  <a:lnTo>
                    <a:pt x="799947" y="524294"/>
                  </a:lnTo>
                  <a:lnTo>
                    <a:pt x="798588" y="522782"/>
                  </a:lnTo>
                  <a:lnTo>
                    <a:pt x="800658" y="521030"/>
                  </a:lnTo>
                  <a:lnTo>
                    <a:pt x="801052" y="520700"/>
                  </a:lnTo>
                  <a:lnTo>
                    <a:pt x="806043" y="518934"/>
                  </a:lnTo>
                  <a:lnTo>
                    <a:pt x="816991" y="518934"/>
                  </a:lnTo>
                  <a:lnTo>
                    <a:pt x="822947" y="521462"/>
                  </a:lnTo>
                  <a:lnTo>
                    <a:pt x="832269" y="531939"/>
                  </a:lnTo>
                  <a:lnTo>
                    <a:pt x="834504" y="538492"/>
                  </a:lnTo>
                  <a:lnTo>
                    <a:pt x="834618" y="551548"/>
                  </a:lnTo>
                  <a:lnTo>
                    <a:pt x="834618" y="527710"/>
                  </a:lnTo>
                  <a:lnTo>
                    <a:pt x="826833" y="518934"/>
                  </a:lnTo>
                  <a:lnTo>
                    <a:pt x="825563" y="517499"/>
                  </a:lnTo>
                  <a:lnTo>
                    <a:pt x="818299" y="514350"/>
                  </a:lnTo>
                  <a:lnTo>
                    <a:pt x="811022" y="514362"/>
                  </a:lnTo>
                  <a:lnTo>
                    <a:pt x="804951" y="514362"/>
                  </a:lnTo>
                  <a:lnTo>
                    <a:pt x="798893" y="516534"/>
                  </a:lnTo>
                  <a:lnTo>
                    <a:pt x="793851" y="520801"/>
                  </a:lnTo>
                  <a:lnTo>
                    <a:pt x="790930" y="523494"/>
                  </a:lnTo>
                  <a:lnTo>
                    <a:pt x="790638" y="523824"/>
                  </a:lnTo>
                  <a:lnTo>
                    <a:pt x="788263" y="527075"/>
                  </a:lnTo>
                  <a:lnTo>
                    <a:pt x="784466" y="532777"/>
                  </a:lnTo>
                  <a:lnTo>
                    <a:pt x="782599" y="539432"/>
                  </a:lnTo>
                  <a:lnTo>
                    <a:pt x="782599" y="554088"/>
                  </a:lnTo>
                  <a:lnTo>
                    <a:pt x="785279" y="562025"/>
                  </a:lnTo>
                  <a:lnTo>
                    <a:pt x="796226" y="574344"/>
                  </a:lnTo>
                  <a:lnTo>
                    <a:pt x="803490" y="577481"/>
                  </a:lnTo>
                  <a:lnTo>
                    <a:pt x="812647" y="577481"/>
                  </a:lnTo>
                  <a:lnTo>
                    <a:pt x="816825" y="577481"/>
                  </a:lnTo>
                  <a:lnTo>
                    <a:pt x="822883" y="575297"/>
                  </a:lnTo>
                  <a:lnTo>
                    <a:pt x="825715" y="572897"/>
                  </a:lnTo>
                  <a:lnTo>
                    <a:pt x="827913" y="571042"/>
                  </a:lnTo>
                  <a:lnTo>
                    <a:pt x="830872" y="568325"/>
                  </a:lnTo>
                  <a:lnTo>
                    <a:pt x="831164" y="567994"/>
                  </a:lnTo>
                  <a:lnTo>
                    <a:pt x="832586" y="566039"/>
                  </a:lnTo>
                  <a:lnTo>
                    <a:pt x="833374" y="564946"/>
                  </a:lnTo>
                  <a:lnTo>
                    <a:pt x="833374" y="564819"/>
                  </a:lnTo>
                  <a:lnTo>
                    <a:pt x="833577" y="564692"/>
                  </a:lnTo>
                  <a:lnTo>
                    <a:pt x="834415" y="563422"/>
                  </a:lnTo>
                  <a:lnTo>
                    <a:pt x="837323" y="559054"/>
                  </a:lnTo>
                  <a:lnTo>
                    <a:pt x="839190" y="552399"/>
                  </a:lnTo>
                  <a:close/>
                </a:path>
                <a:path w="958214" h="1294764">
                  <a:moveTo>
                    <a:pt x="859256" y="38049"/>
                  </a:moveTo>
                  <a:lnTo>
                    <a:pt x="859218" y="23380"/>
                  </a:lnTo>
                  <a:lnTo>
                    <a:pt x="856576" y="15481"/>
                  </a:lnTo>
                  <a:lnTo>
                    <a:pt x="854697" y="13373"/>
                  </a:lnTo>
                  <a:lnTo>
                    <a:pt x="854697" y="37198"/>
                  </a:lnTo>
                  <a:lnTo>
                    <a:pt x="853059" y="42976"/>
                  </a:lnTo>
                  <a:lnTo>
                    <a:pt x="851471" y="45351"/>
                  </a:lnTo>
                  <a:lnTo>
                    <a:pt x="848804" y="42354"/>
                  </a:lnTo>
                  <a:lnTo>
                    <a:pt x="848804" y="49225"/>
                  </a:lnTo>
                  <a:lnTo>
                    <a:pt x="847674" y="50774"/>
                  </a:lnTo>
                  <a:lnTo>
                    <a:pt x="846670" y="51689"/>
                  </a:lnTo>
                  <a:lnTo>
                    <a:pt x="843229" y="47828"/>
                  </a:lnTo>
                  <a:lnTo>
                    <a:pt x="843229" y="54724"/>
                  </a:lnTo>
                  <a:lnTo>
                    <a:pt x="840790" y="56781"/>
                  </a:lnTo>
                  <a:lnTo>
                    <a:pt x="835799" y="58547"/>
                  </a:lnTo>
                  <a:lnTo>
                    <a:pt x="824852" y="58547"/>
                  </a:lnTo>
                  <a:lnTo>
                    <a:pt x="818908" y="56032"/>
                  </a:lnTo>
                  <a:lnTo>
                    <a:pt x="809586" y="45554"/>
                  </a:lnTo>
                  <a:lnTo>
                    <a:pt x="807326" y="38976"/>
                  </a:lnTo>
                  <a:lnTo>
                    <a:pt x="807224" y="25933"/>
                  </a:lnTo>
                  <a:lnTo>
                    <a:pt x="808875" y="20154"/>
                  </a:lnTo>
                  <a:lnTo>
                    <a:pt x="810425" y="17818"/>
                  </a:lnTo>
                  <a:lnTo>
                    <a:pt x="820064" y="28613"/>
                  </a:lnTo>
                  <a:lnTo>
                    <a:pt x="820064" y="41262"/>
                  </a:lnTo>
                  <a:lnTo>
                    <a:pt x="820724" y="42875"/>
                  </a:lnTo>
                  <a:lnTo>
                    <a:pt x="822350" y="43548"/>
                  </a:lnTo>
                  <a:lnTo>
                    <a:pt x="833323" y="43548"/>
                  </a:lnTo>
                  <a:lnTo>
                    <a:pt x="843229" y="54724"/>
                  </a:lnTo>
                  <a:lnTo>
                    <a:pt x="843229" y="47828"/>
                  </a:lnTo>
                  <a:lnTo>
                    <a:pt x="837412" y="41262"/>
                  </a:lnTo>
                  <a:lnTo>
                    <a:pt x="836066" y="39738"/>
                  </a:lnTo>
                  <a:lnTo>
                    <a:pt x="834351" y="38976"/>
                  </a:lnTo>
                  <a:lnTo>
                    <a:pt x="824636" y="38976"/>
                  </a:lnTo>
                  <a:lnTo>
                    <a:pt x="824636" y="27736"/>
                  </a:lnTo>
                  <a:lnTo>
                    <a:pt x="824052" y="26225"/>
                  </a:lnTo>
                  <a:lnTo>
                    <a:pt x="813231" y="14071"/>
                  </a:lnTo>
                  <a:lnTo>
                    <a:pt x="813117" y="13931"/>
                  </a:lnTo>
                  <a:lnTo>
                    <a:pt x="814260" y="12357"/>
                  </a:lnTo>
                  <a:lnTo>
                    <a:pt x="815238" y="11455"/>
                  </a:lnTo>
                  <a:lnTo>
                    <a:pt x="825868" y="23380"/>
                  </a:lnTo>
                  <a:lnTo>
                    <a:pt x="827582" y="24142"/>
                  </a:lnTo>
                  <a:lnTo>
                    <a:pt x="837272" y="24142"/>
                  </a:lnTo>
                  <a:lnTo>
                    <a:pt x="837272" y="35356"/>
                  </a:lnTo>
                  <a:lnTo>
                    <a:pt x="837857" y="36868"/>
                  </a:lnTo>
                  <a:lnTo>
                    <a:pt x="848804" y="49225"/>
                  </a:lnTo>
                  <a:lnTo>
                    <a:pt x="848804" y="42354"/>
                  </a:lnTo>
                  <a:lnTo>
                    <a:pt x="841844" y="34493"/>
                  </a:lnTo>
                  <a:lnTo>
                    <a:pt x="841844" y="24142"/>
                  </a:lnTo>
                  <a:lnTo>
                    <a:pt x="841844" y="21856"/>
                  </a:lnTo>
                  <a:lnTo>
                    <a:pt x="841171" y="20243"/>
                  </a:lnTo>
                  <a:lnTo>
                    <a:pt x="839558" y="19570"/>
                  </a:lnTo>
                  <a:lnTo>
                    <a:pt x="828611" y="19570"/>
                  </a:lnTo>
                  <a:lnTo>
                    <a:pt x="821359" y="11455"/>
                  </a:lnTo>
                  <a:lnTo>
                    <a:pt x="820013" y="9944"/>
                  </a:lnTo>
                  <a:lnTo>
                    <a:pt x="818654" y="8432"/>
                  </a:lnTo>
                  <a:lnTo>
                    <a:pt x="820724" y="6680"/>
                  </a:lnTo>
                  <a:lnTo>
                    <a:pt x="821118" y="6350"/>
                  </a:lnTo>
                  <a:lnTo>
                    <a:pt x="826109" y="4584"/>
                  </a:lnTo>
                  <a:lnTo>
                    <a:pt x="837057" y="4584"/>
                  </a:lnTo>
                  <a:lnTo>
                    <a:pt x="843026" y="7112"/>
                  </a:lnTo>
                  <a:lnTo>
                    <a:pt x="852335" y="17589"/>
                  </a:lnTo>
                  <a:lnTo>
                    <a:pt x="854583" y="24142"/>
                  </a:lnTo>
                  <a:lnTo>
                    <a:pt x="854697" y="37198"/>
                  </a:lnTo>
                  <a:lnTo>
                    <a:pt x="854697" y="13373"/>
                  </a:lnTo>
                  <a:lnTo>
                    <a:pt x="846899" y="4584"/>
                  </a:lnTo>
                  <a:lnTo>
                    <a:pt x="845629" y="3149"/>
                  </a:lnTo>
                  <a:lnTo>
                    <a:pt x="838365" y="0"/>
                  </a:lnTo>
                  <a:lnTo>
                    <a:pt x="831088" y="12"/>
                  </a:lnTo>
                  <a:lnTo>
                    <a:pt x="825017" y="12"/>
                  </a:lnTo>
                  <a:lnTo>
                    <a:pt x="818959" y="2184"/>
                  </a:lnTo>
                  <a:lnTo>
                    <a:pt x="813930" y="6451"/>
                  </a:lnTo>
                  <a:lnTo>
                    <a:pt x="810996" y="9144"/>
                  </a:lnTo>
                  <a:lnTo>
                    <a:pt x="810704" y="9474"/>
                  </a:lnTo>
                  <a:lnTo>
                    <a:pt x="808329" y="12725"/>
                  </a:lnTo>
                  <a:lnTo>
                    <a:pt x="804532" y="18427"/>
                  </a:lnTo>
                  <a:lnTo>
                    <a:pt x="802665" y="25082"/>
                  </a:lnTo>
                  <a:lnTo>
                    <a:pt x="802678" y="39738"/>
                  </a:lnTo>
                  <a:lnTo>
                    <a:pt x="805345" y="47675"/>
                  </a:lnTo>
                  <a:lnTo>
                    <a:pt x="816292" y="59994"/>
                  </a:lnTo>
                  <a:lnTo>
                    <a:pt x="823556" y="63131"/>
                  </a:lnTo>
                  <a:lnTo>
                    <a:pt x="832713" y="63131"/>
                  </a:lnTo>
                  <a:lnTo>
                    <a:pt x="836891" y="63131"/>
                  </a:lnTo>
                  <a:lnTo>
                    <a:pt x="842949" y="60947"/>
                  </a:lnTo>
                  <a:lnTo>
                    <a:pt x="845781" y="58547"/>
                  </a:lnTo>
                  <a:lnTo>
                    <a:pt x="847979" y="56692"/>
                  </a:lnTo>
                  <a:lnTo>
                    <a:pt x="850938" y="53975"/>
                  </a:lnTo>
                  <a:lnTo>
                    <a:pt x="851230" y="53644"/>
                  </a:lnTo>
                  <a:lnTo>
                    <a:pt x="852652" y="51689"/>
                  </a:lnTo>
                  <a:lnTo>
                    <a:pt x="853452" y="50596"/>
                  </a:lnTo>
                  <a:lnTo>
                    <a:pt x="853452" y="50457"/>
                  </a:lnTo>
                  <a:lnTo>
                    <a:pt x="853643" y="50342"/>
                  </a:lnTo>
                  <a:lnTo>
                    <a:pt x="854481" y="49072"/>
                  </a:lnTo>
                  <a:lnTo>
                    <a:pt x="857389" y="44704"/>
                  </a:lnTo>
                  <a:lnTo>
                    <a:pt x="859256" y="38049"/>
                  </a:lnTo>
                  <a:close/>
                </a:path>
                <a:path w="958214" h="1294764">
                  <a:moveTo>
                    <a:pt x="957719" y="552399"/>
                  </a:moveTo>
                  <a:lnTo>
                    <a:pt x="957681" y="537730"/>
                  </a:lnTo>
                  <a:lnTo>
                    <a:pt x="955040" y="529831"/>
                  </a:lnTo>
                  <a:lnTo>
                    <a:pt x="953160" y="527723"/>
                  </a:lnTo>
                  <a:lnTo>
                    <a:pt x="953160" y="551548"/>
                  </a:lnTo>
                  <a:lnTo>
                    <a:pt x="951522" y="557326"/>
                  </a:lnTo>
                  <a:lnTo>
                    <a:pt x="949934" y="559701"/>
                  </a:lnTo>
                  <a:lnTo>
                    <a:pt x="947267" y="556704"/>
                  </a:lnTo>
                  <a:lnTo>
                    <a:pt x="947267" y="563575"/>
                  </a:lnTo>
                  <a:lnTo>
                    <a:pt x="946137" y="565124"/>
                  </a:lnTo>
                  <a:lnTo>
                    <a:pt x="945134" y="566039"/>
                  </a:lnTo>
                  <a:lnTo>
                    <a:pt x="941692" y="562178"/>
                  </a:lnTo>
                  <a:lnTo>
                    <a:pt x="941692" y="569074"/>
                  </a:lnTo>
                  <a:lnTo>
                    <a:pt x="939253" y="571131"/>
                  </a:lnTo>
                  <a:lnTo>
                    <a:pt x="934262" y="572897"/>
                  </a:lnTo>
                  <a:lnTo>
                    <a:pt x="923315" y="572897"/>
                  </a:lnTo>
                  <a:lnTo>
                    <a:pt x="917371" y="570382"/>
                  </a:lnTo>
                  <a:lnTo>
                    <a:pt x="908050" y="559904"/>
                  </a:lnTo>
                  <a:lnTo>
                    <a:pt x="905789" y="553326"/>
                  </a:lnTo>
                  <a:lnTo>
                    <a:pt x="905687" y="540283"/>
                  </a:lnTo>
                  <a:lnTo>
                    <a:pt x="907326" y="534504"/>
                  </a:lnTo>
                  <a:lnTo>
                    <a:pt x="908888" y="532155"/>
                  </a:lnTo>
                  <a:lnTo>
                    <a:pt x="918527" y="542963"/>
                  </a:lnTo>
                  <a:lnTo>
                    <a:pt x="918527" y="555612"/>
                  </a:lnTo>
                  <a:lnTo>
                    <a:pt x="919187" y="557225"/>
                  </a:lnTo>
                  <a:lnTo>
                    <a:pt x="920813" y="557898"/>
                  </a:lnTo>
                  <a:lnTo>
                    <a:pt x="931786" y="557898"/>
                  </a:lnTo>
                  <a:lnTo>
                    <a:pt x="941692" y="569074"/>
                  </a:lnTo>
                  <a:lnTo>
                    <a:pt x="941692" y="562178"/>
                  </a:lnTo>
                  <a:lnTo>
                    <a:pt x="935875" y="555612"/>
                  </a:lnTo>
                  <a:lnTo>
                    <a:pt x="934529" y="554088"/>
                  </a:lnTo>
                  <a:lnTo>
                    <a:pt x="932815" y="553326"/>
                  </a:lnTo>
                  <a:lnTo>
                    <a:pt x="923099" y="553326"/>
                  </a:lnTo>
                  <a:lnTo>
                    <a:pt x="923099" y="542086"/>
                  </a:lnTo>
                  <a:lnTo>
                    <a:pt x="922515" y="540575"/>
                  </a:lnTo>
                  <a:lnTo>
                    <a:pt x="911694" y="528421"/>
                  </a:lnTo>
                  <a:lnTo>
                    <a:pt x="911580" y="528281"/>
                  </a:lnTo>
                  <a:lnTo>
                    <a:pt x="912723" y="526707"/>
                  </a:lnTo>
                  <a:lnTo>
                    <a:pt x="913701" y="525805"/>
                  </a:lnTo>
                  <a:lnTo>
                    <a:pt x="924331" y="537730"/>
                  </a:lnTo>
                  <a:lnTo>
                    <a:pt x="926045" y="538492"/>
                  </a:lnTo>
                  <a:lnTo>
                    <a:pt x="935736" y="538492"/>
                  </a:lnTo>
                  <a:lnTo>
                    <a:pt x="935736" y="549706"/>
                  </a:lnTo>
                  <a:lnTo>
                    <a:pt x="936320" y="551218"/>
                  </a:lnTo>
                  <a:lnTo>
                    <a:pt x="947267" y="563575"/>
                  </a:lnTo>
                  <a:lnTo>
                    <a:pt x="947267" y="556704"/>
                  </a:lnTo>
                  <a:lnTo>
                    <a:pt x="940308" y="548843"/>
                  </a:lnTo>
                  <a:lnTo>
                    <a:pt x="940308" y="538492"/>
                  </a:lnTo>
                  <a:lnTo>
                    <a:pt x="940308" y="536206"/>
                  </a:lnTo>
                  <a:lnTo>
                    <a:pt x="939634" y="534593"/>
                  </a:lnTo>
                  <a:lnTo>
                    <a:pt x="938022" y="533920"/>
                  </a:lnTo>
                  <a:lnTo>
                    <a:pt x="927061" y="533920"/>
                  </a:lnTo>
                  <a:lnTo>
                    <a:pt x="919822" y="525805"/>
                  </a:lnTo>
                  <a:lnTo>
                    <a:pt x="918476" y="524294"/>
                  </a:lnTo>
                  <a:lnTo>
                    <a:pt x="917117" y="522782"/>
                  </a:lnTo>
                  <a:lnTo>
                    <a:pt x="919187" y="521030"/>
                  </a:lnTo>
                  <a:lnTo>
                    <a:pt x="919581" y="520700"/>
                  </a:lnTo>
                  <a:lnTo>
                    <a:pt x="924572" y="518934"/>
                  </a:lnTo>
                  <a:lnTo>
                    <a:pt x="935520" y="518934"/>
                  </a:lnTo>
                  <a:lnTo>
                    <a:pt x="941476" y="521462"/>
                  </a:lnTo>
                  <a:lnTo>
                    <a:pt x="950798" y="531939"/>
                  </a:lnTo>
                  <a:lnTo>
                    <a:pt x="953033" y="538492"/>
                  </a:lnTo>
                  <a:lnTo>
                    <a:pt x="953160" y="551548"/>
                  </a:lnTo>
                  <a:lnTo>
                    <a:pt x="953160" y="527723"/>
                  </a:lnTo>
                  <a:lnTo>
                    <a:pt x="945362" y="518934"/>
                  </a:lnTo>
                  <a:lnTo>
                    <a:pt x="944092" y="517499"/>
                  </a:lnTo>
                  <a:lnTo>
                    <a:pt x="936828" y="514350"/>
                  </a:lnTo>
                  <a:lnTo>
                    <a:pt x="929551" y="514362"/>
                  </a:lnTo>
                  <a:lnTo>
                    <a:pt x="923480" y="514362"/>
                  </a:lnTo>
                  <a:lnTo>
                    <a:pt x="917422" y="516534"/>
                  </a:lnTo>
                  <a:lnTo>
                    <a:pt x="912380" y="520801"/>
                  </a:lnTo>
                  <a:lnTo>
                    <a:pt x="909459" y="523494"/>
                  </a:lnTo>
                  <a:lnTo>
                    <a:pt x="909167" y="523824"/>
                  </a:lnTo>
                  <a:lnTo>
                    <a:pt x="906792" y="527075"/>
                  </a:lnTo>
                  <a:lnTo>
                    <a:pt x="902995" y="532777"/>
                  </a:lnTo>
                  <a:lnTo>
                    <a:pt x="901128" y="539432"/>
                  </a:lnTo>
                  <a:lnTo>
                    <a:pt x="901128" y="554088"/>
                  </a:lnTo>
                  <a:lnTo>
                    <a:pt x="903808" y="562025"/>
                  </a:lnTo>
                  <a:lnTo>
                    <a:pt x="914755" y="574344"/>
                  </a:lnTo>
                  <a:lnTo>
                    <a:pt x="922020" y="577481"/>
                  </a:lnTo>
                  <a:lnTo>
                    <a:pt x="931176" y="577481"/>
                  </a:lnTo>
                  <a:lnTo>
                    <a:pt x="935355" y="577481"/>
                  </a:lnTo>
                  <a:lnTo>
                    <a:pt x="941412" y="575297"/>
                  </a:lnTo>
                  <a:lnTo>
                    <a:pt x="944245" y="572897"/>
                  </a:lnTo>
                  <a:lnTo>
                    <a:pt x="946442" y="571042"/>
                  </a:lnTo>
                  <a:lnTo>
                    <a:pt x="949401" y="568325"/>
                  </a:lnTo>
                  <a:lnTo>
                    <a:pt x="949693" y="567994"/>
                  </a:lnTo>
                  <a:lnTo>
                    <a:pt x="951115" y="566039"/>
                  </a:lnTo>
                  <a:lnTo>
                    <a:pt x="951903" y="564946"/>
                  </a:lnTo>
                  <a:lnTo>
                    <a:pt x="951903" y="564819"/>
                  </a:lnTo>
                  <a:lnTo>
                    <a:pt x="952106" y="564692"/>
                  </a:lnTo>
                  <a:lnTo>
                    <a:pt x="952944" y="563422"/>
                  </a:lnTo>
                  <a:lnTo>
                    <a:pt x="955852" y="559054"/>
                  </a:lnTo>
                  <a:lnTo>
                    <a:pt x="957719" y="55239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3" name="object 8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377969" y="4905832"/>
              <a:ext cx="110274" cy="466267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3244684" y="3766616"/>
              <a:ext cx="1546225" cy="1655445"/>
            </a:xfrm>
            <a:custGeom>
              <a:avLst/>
              <a:gdLst/>
              <a:ahLst/>
              <a:cxnLst/>
              <a:rect l="l" t="t" r="r" b="b"/>
              <a:pathLst>
                <a:path w="1546225" h="1655445">
                  <a:moveTo>
                    <a:pt x="567918" y="21221"/>
                  </a:moveTo>
                  <a:lnTo>
                    <a:pt x="567867" y="20320"/>
                  </a:lnTo>
                  <a:lnTo>
                    <a:pt x="567740" y="19075"/>
                  </a:lnTo>
                  <a:lnTo>
                    <a:pt x="566077" y="2400"/>
                  </a:lnTo>
                  <a:lnTo>
                    <a:pt x="565937" y="914"/>
                  </a:lnTo>
                  <a:lnTo>
                    <a:pt x="564819" y="0"/>
                  </a:lnTo>
                  <a:lnTo>
                    <a:pt x="563562" y="127"/>
                  </a:lnTo>
                  <a:lnTo>
                    <a:pt x="534568" y="1308"/>
                  </a:lnTo>
                  <a:lnTo>
                    <a:pt x="486803" y="1930"/>
                  </a:lnTo>
                  <a:lnTo>
                    <a:pt x="387388" y="2197"/>
                  </a:lnTo>
                  <a:lnTo>
                    <a:pt x="387388" y="4483"/>
                  </a:lnTo>
                  <a:lnTo>
                    <a:pt x="387375" y="4305"/>
                  </a:lnTo>
                  <a:lnTo>
                    <a:pt x="387337" y="2197"/>
                  </a:lnTo>
                  <a:lnTo>
                    <a:pt x="291693" y="4305"/>
                  </a:lnTo>
                  <a:lnTo>
                    <a:pt x="291693" y="6591"/>
                  </a:lnTo>
                  <a:lnTo>
                    <a:pt x="291642" y="4318"/>
                  </a:lnTo>
                  <a:lnTo>
                    <a:pt x="280936" y="4318"/>
                  </a:lnTo>
                  <a:lnTo>
                    <a:pt x="273735" y="6210"/>
                  </a:lnTo>
                  <a:lnTo>
                    <a:pt x="264007" y="12115"/>
                  </a:lnTo>
                  <a:lnTo>
                    <a:pt x="261962" y="15684"/>
                  </a:lnTo>
                  <a:lnTo>
                    <a:pt x="252145" y="17043"/>
                  </a:lnTo>
                  <a:lnTo>
                    <a:pt x="234759" y="19507"/>
                  </a:lnTo>
                  <a:lnTo>
                    <a:pt x="210362" y="22860"/>
                  </a:lnTo>
                  <a:lnTo>
                    <a:pt x="194462" y="24739"/>
                  </a:lnTo>
                  <a:lnTo>
                    <a:pt x="183781" y="25463"/>
                  </a:lnTo>
                  <a:lnTo>
                    <a:pt x="183781" y="49085"/>
                  </a:lnTo>
                  <a:lnTo>
                    <a:pt x="183743" y="46799"/>
                  </a:lnTo>
                  <a:lnTo>
                    <a:pt x="183781" y="49085"/>
                  </a:lnTo>
                  <a:lnTo>
                    <a:pt x="183781" y="25463"/>
                  </a:lnTo>
                  <a:lnTo>
                    <a:pt x="88493" y="27571"/>
                  </a:lnTo>
                  <a:lnTo>
                    <a:pt x="88493" y="29857"/>
                  </a:lnTo>
                  <a:lnTo>
                    <a:pt x="88493" y="48882"/>
                  </a:lnTo>
                  <a:lnTo>
                    <a:pt x="88493" y="29857"/>
                  </a:lnTo>
                  <a:lnTo>
                    <a:pt x="88442" y="27584"/>
                  </a:lnTo>
                  <a:lnTo>
                    <a:pt x="86309" y="27584"/>
                  </a:lnTo>
                  <a:lnTo>
                    <a:pt x="86309" y="49136"/>
                  </a:lnTo>
                  <a:lnTo>
                    <a:pt x="86296" y="49326"/>
                  </a:lnTo>
                  <a:lnTo>
                    <a:pt x="86156" y="49199"/>
                  </a:lnTo>
                  <a:lnTo>
                    <a:pt x="86309" y="49136"/>
                  </a:lnTo>
                  <a:lnTo>
                    <a:pt x="86309" y="27584"/>
                  </a:lnTo>
                  <a:lnTo>
                    <a:pt x="77736" y="27584"/>
                  </a:lnTo>
                  <a:lnTo>
                    <a:pt x="70523" y="29476"/>
                  </a:lnTo>
                  <a:lnTo>
                    <a:pt x="60794" y="35382"/>
                  </a:lnTo>
                  <a:lnTo>
                    <a:pt x="58470" y="39471"/>
                  </a:lnTo>
                  <a:lnTo>
                    <a:pt x="57353" y="44272"/>
                  </a:lnTo>
                  <a:lnTo>
                    <a:pt x="57340" y="44564"/>
                  </a:lnTo>
                  <a:lnTo>
                    <a:pt x="56146" y="38608"/>
                  </a:lnTo>
                  <a:lnTo>
                    <a:pt x="49885" y="29311"/>
                  </a:lnTo>
                  <a:lnTo>
                    <a:pt x="43967" y="25323"/>
                  </a:lnTo>
                  <a:lnTo>
                    <a:pt x="40589" y="23050"/>
                  </a:lnTo>
                  <a:lnTo>
                    <a:pt x="29222" y="20751"/>
                  </a:lnTo>
                  <a:lnTo>
                    <a:pt x="17843" y="23050"/>
                  </a:lnTo>
                  <a:lnTo>
                    <a:pt x="8547" y="29311"/>
                  </a:lnTo>
                  <a:lnTo>
                    <a:pt x="2286" y="38608"/>
                  </a:lnTo>
                  <a:lnTo>
                    <a:pt x="0" y="49974"/>
                  </a:lnTo>
                  <a:lnTo>
                    <a:pt x="2286" y="61366"/>
                  </a:lnTo>
                  <a:lnTo>
                    <a:pt x="8547" y="70650"/>
                  </a:lnTo>
                  <a:lnTo>
                    <a:pt x="17843" y="76911"/>
                  </a:lnTo>
                  <a:lnTo>
                    <a:pt x="29222" y="79197"/>
                  </a:lnTo>
                  <a:lnTo>
                    <a:pt x="40589" y="76911"/>
                  </a:lnTo>
                  <a:lnTo>
                    <a:pt x="43967" y="74625"/>
                  </a:lnTo>
                  <a:lnTo>
                    <a:pt x="49885" y="70650"/>
                  </a:lnTo>
                  <a:lnTo>
                    <a:pt x="56146" y="61366"/>
                  </a:lnTo>
                  <a:lnTo>
                    <a:pt x="57658" y="53860"/>
                  </a:lnTo>
                  <a:lnTo>
                    <a:pt x="61556" y="59245"/>
                  </a:lnTo>
                  <a:lnTo>
                    <a:pt x="70713" y="63804"/>
                  </a:lnTo>
                  <a:lnTo>
                    <a:pt x="71285" y="64185"/>
                  </a:lnTo>
                  <a:lnTo>
                    <a:pt x="71666" y="64998"/>
                  </a:lnTo>
                  <a:lnTo>
                    <a:pt x="72123" y="65900"/>
                  </a:lnTo>
                  <a:lnTo>
                    <a:pt x="72453" y="68199"/>
                  </a:lnTo>
                  <a:lnTo>
                    <a:pt x="72453" y="113474"/>
                  </a:lnTo>
                  <a:lnTo>
                    <a:pt x="73113" y="115100"/>
                  </a:lnTo>
                  <a:lnTo>
                    <a:pt x="74739" y="115760"/>
                  </a:lnTo>
                  <a:lnTo>
                    <a:pt x="93789" y="115760"/>
                  </a:lnTo>
                  <a:lnTo>
                    <a:pt x="95402" y="115100"/>
                  </a:lnTo>
                  <a:lnTo>
                    <a:pt x="96075" y="113474"/>
                  </a:lnTo>
                  <a:lnTo>
                    <a:pt x="96075" y="111188"/>
                  </a:lnTo>
                  <a:lnTo>
                    <a:pt x="96075" y="73266"/>
                  </a:lnTo>
                  <a:lnTo>
                    <a:pt x="95745" y="65671"/>
                  </a:lnTo>
                  <a:lnTo>
                    <a:pt x="94475" y="58851"/>
                  </a:lnTo>
                  <a:lnTo>
                    <a:pt x="91909" y="52806"/>
                  </a:lnTo>
                  <a:lnTo>
                    <a:pt x="90817" y="51422"/>
                  </a:lnTo>
                  <a:lnTo>
                    <a:pt x="90639" y="51193"/>
                  </a:lnTo>
                  <a:lnTo>
                    <a:pt x="88887" y="51193"/>
                  </a:lnTo>
                  <a:lnTo>
                    <a:pt x="89077" y="51181"/>
                  </a:lnTo>
                  <a:lnTo>
                    <a:pt x="183794" y="49085"/>
                  </a:lnTo>
                  <a:lnTo>
                    <a:pt x="210680" y="46621"/>
                  </a:lnTo>
                  <a:lnTo>
                    <a:pt x="211683" y="46520"/>
                  </a:lnTo>
                  <a:lnTo>
                    <a:pt x="229235" y="44145"/>
                  </a:lnTo>
                  <a:lnTo>
                    <a:pt x="248716" y="41376"/>
                  </a:lnTo>
                  <a:lnTo>
                    <a:pt x="269684" y="38442"/>
                  </a:lnTo>
                  <a:lnTo>
                    <a:pt x="273900" y="40525"/>
                  </a:lnTo>
                  <a:lnTo>
                    <a:pt x="274485" y="40906"/>
                  </a:lnTo>
                  <a:lnTo>
                    <a:pt x="274866" y="41719"/>
                  </a:lnTo>
                  <a:lnTo>
                    <a:pt x="275336" y="42608"/>
                  </a:lnTo>
                  <a:lnTo>
                    <a:pt x="275653" y="44919"/>
                  </a:lnTo>
                  <a:lnTo>
                    <a:pt x="275666" y="50215"/>
                  </a:lnTo>
                  <a:lnTo>
                    <a:pt x="282067" y="110515"/>
                  </a:lnTo>
                  <a:lnTo>
                    <a:pt x="282905" y="112052"/>
                  </a:lnTo>
                  <a:lnTo>
                    <a:pt x="284581" y="112547"/>
                  </a:lnTo>
                  <a:lnTo>
                    <a:pt x="304774" y="110388"/>
                  </a:lnTo>
                  <a:lnTo>
                    <a:pt x="305689" y="109258"/>
                  </a:lnTo>
                  <a:lnTo>
                    <a:pt x="305523" y="107759"/>
                  </a:lnTo>
                  <a:lnTo>
                    <a:pt x="299250" y="49199"/>
                  </a:lnTo>
                  <a:lnTo>
                    <a:pt x="298869" y="41554"/>
                  </a:lnTo>
                  <a:lnTo>
                    <a:pt x="298284" y="38658"/>
                  </a:lnTo>
                  <a:lnTo>
                    <a:pt x="304520" y="38912"/>
                  </a:lnTo>
                  <a:lnTo>
                    <a:pt x="335229" y="40627"/>
                  </a:lnTo>
                  <a:lnTo>
                    <a:pt x="380479" y="42735"/>
                  </a:lnTo>
                  <a:lnTo>
                    <a:pt x="562597" y="44843"/>
                  </a:lnTo>
                  <a:lnTo>
                    <a:pt x="564235" y="44183"/>
                  </a:lnTo>
                  <a:lnTo>
                    <a:pt x="564832" y="42735"/>
                  </a:lnTo>
                  <a:lnTo>
                    <a:pt x="564908" y="40246"/>
                  </a:lnTo>
                  <a:lnTo>
                    <a:pt x="564908" y="23672"/>
                  </a:lnTo>
                  <a:lnTo>
                    <a:pt x="565912" y="23622"/>
                  </a:lnTo>
                  <a:lnTo>
                    <a:pt x="566077" y="23533"/>
                  </a:lnTo>
                  <a:lnTo>
                    <a:pt x="566407" y="23355"/>
                  </a:lnTo>
                  <a:lnTo>
                    <a:pt x="567461" y="22796"/>
                  </a:lnTo>
                  <a:lnTo>
                    <a:pt x="567817" y="21577"/>
                  </a:lnTo>
                  <a:lnTo>
                    <a:pt x="567918" y="21221"/>
                  </a:lnTo>
                  <a:close/>
                </a:path>
                <a:path w="1546225" h="1655445">
                  <a:moveTo>
                    <a:pt x="1545983" y="1651203"/>
                  </a:moveTo>
                  <a:lnTo>
                    <a:pt x="979652" y="1651203"/>
                  </a:lnTo>
                  <a:lnTo>
                    <a:pt x="979652" y="1653743"/>
                  </a:lnTo>
                  <a:lnTo>
                    <a:pt x="979830" y="1653743"/>
                  </a:lnTo>
                  <a:lnTo>
                    <a:pt x="979830" y="1655013"/>
                  </a:lnTo>
                  <a:lnTo>
                    <a:pt x="1545793" y="1655013"/>
                  </a:lnTo>
                  <a:lnTo>
                    <a:pt x="1545793" y="1653743"/>
                  </a:lnTo>
                  <a:lnTo>
                    <a:pt x="1545983" y="1653743"/>
                  </a:lnTo>
                  <a:lnTo>
                    <a:pt x="1545983" y="165120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5" name="object 8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527437" y="3769563"/>
              <a:ext cx="64452" cy="64452"/>
            </a:xfrm>
            <a:prstGeom prst="rect">
              <a:avLst/>
            </a:prstGeom>
          </p:spPr>
        </p:pic>
        <p:pic>
          <p:nvPicPr>
            <p:cNvPr id="86" name="object 8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681958" y="3784371"/>
              <a:ext cx="64452" cy="64452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4233646" y="5307634"/>
              <a:ext cx="386080" cy="84455"/>
            </a:xfrm>
            <a:custGeom>
              <a:avLst/>
              <a:gdLst/>
              <a:ahLst/>
              <a:cxnLst/>
              <a:rect l="l" t="t" r="r" b="b"/>
              <a:pathLst>
                <a:path w="386079" h="84454">
                  <a:moveTo>
                    <a:pt x="307086" y="0"/>
                  </a:moveTo>
                  <a:lnTo>
                    <a:pt x="265811" y="0"/>
                  </a:lnTo>
                  <a:lnTo>
                    <a:pt x="264198" y="660"/>
                  </a:lnTo>
                  <a:lnTo>
                    <a:pt x="263525" y="2286"/>
                  </a:lnTo>
                  <a:lnTo>
                    <a:pt x="263525" y="79375"/>
                  </a:lnTo>
                  <a:lnTo>
                    <a:pt x="1028" y="79375"/>
                  </a:lnTo>
                  <a:lnTo>
                    <a:pt x="0" y="80391"/>
                  </a:lnTo>
                  <a:lnTo>
                    <a:pt x="0" y="82918"/>
                  </a:lnTo>
                  <a:lnTo>
                    <a:pt x="1028" y="83947"/>
                  </a:lnTo>
                  <a:lnTo>
                    <a:pt x="2286" y="83947"/>
                  </a:lnTo>
                  <a:lnTo>
                    <a:pt x="265811" y="83947"/>
                  </a:lnTo>
                  <a:lnTo>
                    <a:pt x="267423" y="83273"/>
                  </a:lnTo>
                  <a:lnTo>
                    <a:pt x="268097" y="81661"/>
                  </a:lnTo>
                  <a:lnTo>
                    <a:pt x="268097" y="4572"/>
                  </a:lnTo>
                  <a:lnTo>
                    <a:pt x="304800" y="4572"/>
                  </a:lnTo>
                  <a:lnTo>
                    <a:pt x="304800" y="21336"/>
                  </a:lnTo>
                  <a:lnTo>
                    <a:pt x="305473" y="22948"/>
                  </a:lnTo>
                  <a:lnTo>
                    <a:pt x="307086" y="23622"/>
                  </a:lnTo>
                  <a:lnTo>
                    <a:pt x="384555" y="23622"/>
                  </a:lnTo>
                  <a:lnTo>
                    <a:pt x="385572" y="22593"/>
                  </a:lnTo>
                  <a:lnTo>
                    <a:pt x="385572" y="20066"/>
                  </a:lnTo>
                  <a:lnTo>
                    <a:pt x="384555" y="19050"/>
                  </a:lnTo>
                  <a:lnTo>
                    <a:pt x="309372" y="19050"/>
                  </a:lnTo>
                  <a:lnTo>
                    <a:pt x="309372" y="2286"/>
                  </a:lnTo>
                  <a:lnTo>
                    <a:pt x="308698" y="660"/>
                  </a:lnTo>
                  <a:lnTo>
                    <a:pt x="3070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8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808321" y="4580546"/>
              <a:ext cx="64897" cy="80772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3890746" y="4582832"/>
              <a:ext cx="1332230" cy="964565"/>
            </a:xfrm>
            <a:custGeom>
              <a:avLst/>
              <a:gdLst/>
              <a:ahLst/>
              <a:cxnLst/>
              <a:rect l="l" t="t" r="r" b="b"/>
              <a:pathLst>
                <a:path w="1332229" h="964564">
                  <a:moveTo>
                    <a:pt x="17272" y="919492"/>
                  </a:moveTo>
                  <a:lnTo>
                    <a:pt x="16256" y="918476"/>
                  </a:lnTo>
                  <a:lnTo>
                    <a:pt x="14986" y="918476"/>
                  </a:lnTo>
                  <a:lnTo>
                    <a:pt x="2286" y="918476"/>
                  </a:lnTo>
                  <a:lnTo>
                    <a:pt x="673" y="919137"/>
                  </a:lnTo>
                  <a:lnTo>
                    <a:pt x="0" y="920762"/>
                  </a:lnTo>
                  <a:lnTo>
                    <a:pt x="0" y="963295"/>
                  </a:lnTo>
                  <a:lnTo>
                    <a:pt x="1028" y="964323"/>
                  </a:lnTo>
                  <a:lnTo>
                    <a:pt x="3556" y="964323"/>
                  </a:lnTo>
                  <a:lnTo>
                    <a:pt x="4572" y="963295"/>
                  </a:lnTo>
                  <a:lnTo>
                    <a:pt x="4572" y="923048"/>
                  </a:lnTo>
                  <a:lnTo>
                    <a:pt x="16256" y="923048"/>
                  </a:lnTo>
                  <a:lnTo>
                    <a:pt x="17272" y="922020"/>
                  </a:lnTo>
                  <a:lnTo>
                    <a:pt x="17272" y="919492"/>
                  </a:lnTo>
                  <a:close/>
                </a:path>
                <a:path w="1332229" h="964564">
                  <a:moveTo>
                    <a:pt x="226822" y="920762"/>
                  </a:moveTo>
                  <a:lnTo>
                    <a:pt x="226148" y="919137"/>
                  </a:lnTo>
                  <a:lnTo>
                    <a:pt x="224536" y="918476"/>
                  </a:lnTo>
                  <a:lnTo>
                    <a:pt x="194703" y="918476"/>
                  </a:lnTo>
                  <a:lnTo>
                    <a:pt x="193675" y="919492"/>
                  </a:lnTo>
                  <a:lnTo>
                    <a:pt x="193675" y="922020"/>
                  </a:lnTo>
                  <a:lnTo>
                    <a:pt x="194703" y="923048"/>
                  </a:lnTo>
                  <a:lnTo>
                    <a:pt x="195961" y="923048"/>
                  </a:lnTo>
                  <a:lnTo>
                    <a:pt x="222250" y="923048"/>
                  </a:lnTo>
                  <a:lnTo>
                    <a:pt x="222250" y="956945"/>
                  </a:lnTo>
                  <a:lnTo>
                    <a:pt x="223278" y="957973"/>
                  </a:lnTo>
                  <a:lnTo>
                    <a:pt x="225806" y="957973"/>
                  </a:lnTo>
                  <a:lnTo>
                    <a:pt x="226822" y="956945"/>
                  </a:lnTo>
                  <a:lnTo>
                    <a:pt x="226822" y="920762"/>
                  </a:lnTo>
                  <a:close/>
                </a:path>
                <a:path w="1332229" h="964564">
                  <a:moveTo>
                    <a:pt x="1331722" y="0"/>
                  </a:moveTo>
                  <a:lnTo>
                    <a:pt x="1327150" y="0"/>
                  </a:lnTo>
                  <a:lnTo>
                    <a:pt x="1327150" y="596"/>
                  </a:lnTo>
                  <a:lnTo>
                    <a:pt x="1327150" y="83439"/>
                  </a:lnTo>
                  <a:lnTo>
                    <a:pt x="1277378" y="83439"/>
                  </a:lnTo>
                  <a:lnTo>
                    <a:pt x="1276350" y="84467"/>
                  </a:lnTo>
                  <a:lnTo>
                    <a:pt x="1276350" y="86995"/>
                  </a:lnTo>
                  <a:lnTo>
                    <a:pt x="1277378" y="88011"/>
                  </a:lnTo>
                  <a:lnTo>
                    <a:pt x="1278636" y="88011"/>
                  </a:lnTo>
                  <a:lnTo>
                    <a:pt x="1327150" y="88011"/>
                  </a:lnTo>
                  <a:lnTo>
                    <a:pt x="1327150" y="122516"/>
                  </a:lnTo>
                  <a:lnTo>
                    <a:pt x="1331722" y="122516"/>
                  </a:lnTo>
                  <a:lnTo>
                    <a:pt x="1331722" y="596"/>
                  </a:lnTo>
                  <a:lnTo>
                    <a:pt x="133172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254311" y="5184799"/>
              <a:ext cx="539750" cy="137795"/>
            </a:xfrm>
            <a:custGeom>
              <a:avLst/>
              <a:gdLst/>
              <a:ahLst/>
              <a:cxnLst/>
              <a:rect l="l" t="t" r="r" b="b"/>
              <a:pathLst>
                <a:path w="539750" h="137795">
                  <a:moveTo>
                    <a:pt x="91033" y="112179"/>
                  </a:moveTo>
                  <a:lnTo>
                    <a:pt x="5308" y="112179"/>
                  </a:lnTo>
                  <a:lnTo>
                    <a:pt x="5308" y="137579"/>
                  </a:lnTo>
                  <a:lnTo>
                    <a:pt x="91033" y="137579"/>
                  </a:lnTo>
                  <a:lnTo>
                    <a:pt x="91033" y="112179"/>
                  </a:lnTo>
                  <a:close/>
                </a:path>
                <a:path w="539750" h="137795">
                  <a:moveTo>
                    <a:pt x="101612" y="0"/>
                  </a:moveTo>
                  <a:lnTo>
                    <a:pt x="0" y="0"/>
                  </a:lnTo>
                  <a:lnTo>
                    <a:pt x="0" y="93129"/>
                  </a:lnTo>
                  <a:lnTo>
                    <a:pt x="101612" y="93129"/>
                  </a:lnTo>
                  <a:lnTo>
                    <a:pt x="101612" y="0"/>
                  </a:lnTo>
                  <a:close/>
                </a:path>
                <a:path w="539750" h="137795">
                  <a:moveTo>
                    <a:pt x="333921" y="112179"/>
                  </a:moveTo>
                  <a:lnTo>
                    <a:pt x="248196" y="112179"/>
                  </a:lnTo>
                  <a:lnTo>
                    <a:pt x="248196" y="137579"/>
                  </a:lnTo>
                  <a:lnTo>
                    <a:pt x="333921" y="137579"/>
                  </a:lnTo>
                  <a:lnTo>
                    <a:pt x="333921" y="112179"/>
                  </a:lnTo>
                  <a:close/>
                </a:path>
                <a:path w="539750" h="137795">
                  <a:moveTo>
                    <a:pt x="342912" y="4229"/>
                  </a:moveTo>
                  <a:lnTo>
                    <a:pt x="241312" y="4229"/>
                  </a:lnTo>
                  <a:lnTo>
                    <a:pt x="241312" y="97358"/>
                  </a:lnTo>
                  <a:lnTo>
                    <a:pt x="342912" y="97358"/>
                  </a:lnTo>
                  <a:lnTo>
                    <a:pt x="342912" y="4229"/>
                  </a:lnTo>
                  <a:close/>
                </a:path>
                <a:path w="539750" h="137795">
                  <a:moveTo>
                    <a:pt x="537654" y="112179"/>
                  </a:moveTo>
                  <a:lnTo>
                    <a:pt x="480872" y="112179"/>
                  </a:lnTo>
                  <a:lnTo>
                    <a:pt x="480872" y="137579"/>
                  </a:lnTo>
                  <a:lnTo>
                    <a:pt x="537654" y="137579"/>
                  </a:lnTo>
                  <a:lnTo>
                    <a:pt x="537654" y="112179"/>
                  </a:lnTo>
                  <a:close/>
                </a:path>
                <a:path w="539750" h="137795">
                  <a:moveTo>
                    <a:pt x="539572" y="4229"/>
                  </a:moveTo>
                  <a:lnTo>
                    <a:pt x="474154" y="4229"/>
                  </a:lnTo>
                  <a:lnTo>
                    <a:pt x="474154" y="97358"/>
                  </a:lnTo>
                  <a:lnTo>
                    <a:pt x="539572" y="97358"/>
                  </a:lnTo>
                  <a:lnTo>
                    <a:pt x="539572" y="4229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279711" y="5078958"/>
              <a:ext cx="491490" cy="110489"/>
            </a:xfrm>
            <a:custGeom>
              <a:avLst/>
              <a:gdLst/>
              <a:ahLst/>
              <a:cxnLst/>
              <a:rect l="l" t="t" r="r" b="b"/>
              <a:pathLst>
                <a:path w="491489" h="110489">
                  <a:moveTo>
                    <a:pt x="16941" y="0"/>
                  </a:moveTo>
                  <a:lnTo>
                    <a:pt x="0" y="0"/>
                  </a:lnTo>
                  <a:lnTo>
                    <a:pt x="0" y="110070"/>
                  </a:lnTo>
                  <a:lnTo>
                    <a:pt x="16941" y="110070"/>
                  </a:lnTo>
                  <a:lnTo>
                    <a:pt x="16941" y="0"/>
                  </a:lnTo>
                  <a:close/>
                </a:path>
                <a:path w="491489" h="110489">
                  <a:moveTo>
                    <a:pt x="254012" y="0"/>
                  </a:moveTo>
                  <a:lnTo>
                    <a:pt x="237083" y="0"/>
                  </a:lnTo>
                  <a:lnTo>
                    <a:pt x="237083" y="110070"/>
                  </a:lnTo>
                  <a:lnTo>
                    <a:pt x="254012" y="110070"/>
                  </a:lnTo>
                  <a:lnTo>
                    <a:pt x="254012" y="0"/>
                  </a:lnTo>
                  <a:close/>
                </a:path>
                <a:path w="491489" h="110489">
                  <a:moveTo>
                    <a:pt x="491083" y="0"/>
                  </a:moveTo>
                  <a:lnTo>
                    <a:pt x="474154" y="0"/>
                  </a:lnTo>
                  <a:lnTo>
                    <a:pt x="474154" y="110070"/>
                  </a:lnTo>
                  <a:lnTo>
                    <a:pt x="491083" y="110070"/>
                  </a:lnTo>
                  <a:lnTo>
                    <a:pt x="491083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281845" y="5198554"/>
              <a:ext cx="510540" cy="127000"/>
            </a:xfrm>
            <a:custGeom>
              <a:avLst/>
              <a:gdLst/>
              <a:ahLst/>
              <a:cxnLst/>
              <a:rect l="l" t="t" r="r" b="b"/>
              <a:pathLst>
                <a:path w="510539" h="127000">
                  <a:moveTo>
                    <a:pt x="22225" y="0"/>
                  </a:moveTo>
                  <a:lnTo>
                    <a:pt x="6350" y="0"/>
                  </a:lnTo>
                  <a:lnTo>
                    <a:pt x="6350" y="79375"/>
                  </a:lnTo>
                  <a:lnTo>
                    <a:pt x="22225" y="79375"/>
                  </a:lnTo>
                  <a:lnTo>
                    <a:pt x="22225" y="0"/>
                  </a:lnTo>
                  <a:close/>
                </a:path>
                <a:path w="510539" h="127000">
                  <a:moveTo>
                    <a:pt x="41275" y="101600"/>
                  </a:moveTo>
                  <a:lnTo>
                    <a:pt x="0" y="101600"/>
                  </a:lnTo>
                  <a:lnTo>
                    <a:pt x="0" y="123825"/>
                  </a:lnTo>
                  <a:lnTo>
                    <a:pt x="41275" y="123825"/>
                  </a:lnTo>
                  <a:lnTo>
                    <a:pt x="41275" y="101600"/>
                  </a:lnTo>
                  <a:close/>
                </a:path>
                <a:path w="510539" h="127000">
                  <a:moveTo>
                    <a:pt x="266700" y="0"/>
                  </a:moveTo>
                  <a:lnTo>
                    <a:pt x="250825" y="0"/>
                  </a:lnTo>
                  <a:lnTo>
                    <a:pt x="250825" y="79375"/>
                  </a:lnTo>
                  <a:lnTo>
                    <a:pt x="266700" y="79375"/>
                  </a:lnTo>
                  <a:lnTo>
                    <a:pt x="266700" y="0"/>
                  </a:lnTo>
                  <a:close/>
                </a:path>
                <a:path w="510539" h="127000">
                  <a:moveTo>
                    <a:pt x="282575" y="101600"/>
                  </a:moveTo>
                  <a:lnTo>
                    <a:pt x="241300" y="101600"/>
                  </a:lnTo>
                  <a:lnTo>
                    <a:pt x="241300" y="127000"/>
                  </a:lnTo>
                  <a:lnTo>
                    <a:pt x="282575" y="127000"/>
                  </a:lnTo>
                  <a:lnTo>
                    <a:pt x="282575" y="101600"/>
                  </a:lnTo>
                  <a:close/>
                </a:path>
                <a:path w="510539" h="127000">
                  <a:moveTo>
                    <a:pt x="495300" y="0"/>
                  </a:moveTo>
                  <a:lnTo>
                    <a:pt x="479425" y="0"/>
                  </a:lnTo>
                  <a:lnTo>
                    <a:pt x="479425" y="79375"/>
                  </a:lnTo>
                  <a:lnTo>
                    <a:pt x="495300" y="79375"/>
                  </a:lnTo>
                  <a:lnTo>
                    <a:pt x="495300" y="0"/>
                  </a:lnTo>
                  <a:close/>
                </a:path>
                <a:path w="510539" h="127000">
                  <a:moveTo>
                    <a:pt x="510120" y="101600"/>
                  </a:moveTo>
                  <a:lnTo>
                    <a:pt x="463550" y="101600"/>
                  </a:lnTo>
                  <a:lnTo>
                    <a:pt x="463550" y="123825"/>
                  </a:lnTo>
                  <a:lnTo>
                    <a:pt x="510120" y="123825"/>
                  </a:lnTo>
                  <a:lnTo>
                    <a:pt x="510120" y="10160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051606" y="3608310"/>
              <a:ext cx="2272030" cy="104139"/>
            </a:xfrm>
            <a:custGeom>
              <a:avLst/>
              <a:gdLst/>
              <a:ahLst/>
              <a:cxnLst/>
              <a:rect l="l" t="t" r="r" b="b"/>
              <a:pathLst>
                <a:path w="2272029" h="104139">
                  <a:moveTo>
                    <a:pt x="2271776" y="0"/>
                  </a:moveTo>
                  <a:lnTo>
                    <a:pt x="1317231" y="1536"/>
                  </a:lnTo>
                  <a:lnTo>
                    <a:pt x="0" y="3670"/>
                  </a:lnTo>
                  <a:lnTo>
                    <a:pt x="0" y="18402"/>
                  </a:lnTo>
                  <a:lnTo>
                    <a:pt x="114871" y="16103"/>
                  </a:lnTo>
                  <a:lnTo>
                    <a:pt x="114871" y="77558"/>
                  </a:lnTo>
                  <a:lnTo>
                    <a:pt x="115011" y="89052"/>
                  </a:lnTo>
                  <a:lnTo>
                    <a:pt x="117919" y="97472"/>
                  </a:lnTo>
                  <a:lnTo>
                    <a:pt x="127241" y="102552"/>
                  </a:lnTo>
                  <a:lnTo>
                    <a:pt x="146646" y="103949"/>
                  </a:lnTo>
                  <a:lnTo>
                    <a:pt x="1282776" y="101155"/>
                  </a:lnTo>
                  <a:lnTo>
                    <a:pt x="2249767" y="98755"/>
                  </a:lnTo>
                  <a:lnTo>
                    <a:pt x="2271776" y="77444"/>
                  </a:lnTo>
                  <a:lnTo>
                    <a:pt x="22717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757699" y="4248390"/>
              <a:ext cx="478790" cy="224790"/>
            </a:xfrm>
            <a:custGeom>
              <a:avLst/>
              <a:gdLst/>
              <a:ahLst/>
              <a:cxnLst/>
              <a:rect l="l" t="t" r="r" b="b"/>
              <a:pathLst>
                <a:path w="478789" h="224789">
                  <a:moveTo>
                    <a:pt x="478358" y="0"/>
                  </a:moveTo>
                  <a:lnTo>
                    <a:pt x="265595" y="0"/>
                  </a:lnTo>
                  <a:lnTo>
                    <a:pt x="0" y="0"/>
                  </a:lnTo>
                  <a:lnTo>
                    <a:pt x="0" y="205841"/>
                  </a:lnTo>
                  <a:lnTo>
                    <a:pt x="0" y="224358"/>
                  </a:lnTo>
                  <a:lnTo>
                    <a:pt x="478358" y="224358"/>
                  </a:lnTo>
                  <a:lnTo>
                    <a:pt x="47835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897185" y="4452683"/>
              <a:ext cx="196215" cy="813435"/>
            </a:xfrm>
            <a:custGeom>
              <a:avLst/>
              <a:gdLst/>
              <a:ahLst/>
              <a:cxnLst/>
              <a:rect l="l" t="t" r="r" b="b"/>
              <a:pathLst>
                <a:path w="196214" h="813435">
                  <a:moveTo>
                    <a:pt x="184988" y="0"/>
                  </a:moveTo>
                  <a:lnTo>
                    <a:pt x="162864" y="0"/>
                  </a:lnTo>
                  <a:lnTo>
                    <a:pt x="162864" y="241426"/>
                  </a:lnTo>
                  <a:lnTo>
                    <a:pt x="157327" y="241426"/>
                  </a:lnTo>
                  <a:lnTo>
                    <a:pt x="157327" y="339902"/>
                  </a:lnTo>
                  <a:lnTo>
                    <a:pt x="154431" y="341960"/>
                  </a:lnTo>
                  <a:lnTo>
                    <a:pt x="153009" y="343255"/>
                  </a:lnTo>
                  <a:lnTo>
                    <a:pt x="153009" y="563752"/>
                  </a:lnTo>
                  <a:lnTo>
                    <a:pt x="42392" y="563752"/>
                  </a:lnTo>
                  <a:lnTo>
                    <a:pt x="42392" y="241426"/>
                  </a:lnTo>
                  <a:lnTo>
                    <a:pt x="31343" y="241426"/>
                  </a:lnTo>
                  <a:lnTo>
                    <a:pt x="31343" y="0"/>
                  </a:lnTo>
                  <a:lnTo>
                    <a:pt x="9207" y="0"/>
                  </a:lnTo>
                  <a:lnTo>
                    <a:pt x="9207" y="563752"/>
                  </a:lnTo>
                  <a:lnTo>
                    <a:pt x="0" y="563752"/>
                  </a:lnTo>
                  <a:lnTo>
                    <a:pt x="0" y="813320"/>
                  </a:lnTo>
                  <a:lnTo>
                    <a:pt x="196037" y="813320"/>
                  </a:lnTo>
                  <a:lnTo>
                    <a:pt x="196037" y="563752"/>
                  </a:lnTo>
                  <a:lnTo>
                    <a:pt x="184988" y="563752"/>
                  </a:lnTo>
                  <a:lnTo>
                    <a:pt x="184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894899" y="4450397"/>
              <a:ext cx="918210" cy="818515"/>
            </a:xfrm>
            <a:custGeom>
              <a:avLst/>
              <a:gdLst/>
              <a:ahLst/>
              <a:cxnLst/>
              <a:rect l="l" t="t" r="r" b="b"/>
              <a:pathLst>
                <a:path w="918210" h="818514">
                  <a:moveTo>
                    <a:pt x="200609" y="566039"/>
                  </a:moveTo>
                  <a:lnTo>
                    <a:pt x="199936" y="564426"/>
                  </a:lnTo>
                  <a:lnTo>
                    <a:pt x="198323" y="563753"/>
                  </a:lnTo>
                  <a:lnTo>
                    <a:pt x="196037" y="563753"/>
                  </a:lnTo>
                  <a:lnTo>
                    <a:pt x="196037" y="568325"/>
                  </a:lnTo>
                  <a:lnTo>
                    <a:pt x="196037" y="813320"/>
                  </a:lnTo>
                  <a:lnTo>
                    <a:pt x="4572" y="813320"/>
                  </a:lnTo>
                  <a:lnTo>
                    <a:pt x="4572" y="568325"/>
                  </a:lnTo>
                  <a:lnTo>
                    <a:pt x="11493" y="568325"/>
                  </a:lnTo>
                  <a:lnTo>
                    <a:pt x="13119" y="567664"/>
                  </a:lnTo>
                  <a:lnTo>
                    <a:pt x="13779" y="566039"/>
                  </a:lnTo>
                  <a:lnTo>
                    <a:pt x="13779" y="4572"/>
                  </a:lnTo>
                  <a:lnTo>
                    <a:pt x="31343" y="4572"/>
                  </a:lnTo>
                  <a:lnTo>
                    <a:pt x="31343" y="243713"/>
                  </a:lnTo>
                  <a:lnTo>
                    <a:pt x="32004" y="245325"/>
                  </a:lnTo>
                  <a:lnTo>
                    <a:pt x="33629" y="245999"/>
                  </a:lnTo>
                  <a:lnTo>
                    <a:pt x="42392" y="245999"/>
                  </a:lnTo>
                  <a:lnTo>
                    <a:pt x="42392" y="566039"/>
                  </a:lnTo>
                  <a:lnTo>
                    <a:pt x="43065" y="567664"/>
                  </a:lnTo>
                  <a:lnTo>
                    <a:pt x="44678" y="568325"/>
                  </a:lnTo>
                  <a:lnTo>
                    <a:pt x="155295" y="568325"/>
                  </a:lnTo>
                  <a:lnTo>
                    <a:pt x="156908" y="567664"/>
                  </a:lnTo>
                  <a:lnTo>
                    <a:pt x="157581" y="566039"/>
                  </a:lnTo>
                  <a:lnTo>
                    <a:pt x="157581" y="563753"/>
                  </a:lnTo>
                  <a:lnTo>
                    <a:pt x="157581" y="347230"/>
                  </a:lnTo>
                  <a:lnTo>
                    <a:pt x="157581" y="346557"/>
                  </a:lnTo>
                  <a:lnTo>
                    <a:pt x="158203" y="345986"/>
                  </a:lnTo>
                  <a:lnTo>
                    <a:pt x="158750" y="345541"/>
                  </a:lnTo>
                  <a:lnTo>
                    <a:pt x="159537" y="344919"/>
                  </a:lnTo>
                  <a:lnTo>
                    <a:pt x="160807" y="344144"/>
                  </a:lnTo>
                  <a:lnTo>
                    <a:pt x="161899" y="342188"/>
                  </a:lnTo>
                  <a:lnTo>
                    <a:pt x="161899" y="340233"/>
                  </a:lnTo>
                  <a:lnTo>
                    <a:pt x="161899" y="245999"/>
                  </a:lnTo>
                  <a:lnTo>
                    <a:pt x="165150" y="245999"/>
                  </a:lnTo>
                  <a:lnTo>
                    <a:pt x="166763" y="245325"/>
                  </a:lnTo>
                  <a:lnTo>
                    <a:pt x="167436" y="243713"/>
                  </a:lnTo>
                  <a:lnTo>
                    <a:pt x="167436" y="4572"/>
                  </a:lnTo>
                  <a:lnTo>
                    <a:pt x="184988" y="4572"/>
                  </a:lnTo>
                  <a:lnTo>
                    <a:pt x="184988" y="566039"/>
                  </a:lnTo>
                  <a:lnTo>
                    <a:pt x="185648" y="567664"/>
                  </a:lnTo>
                  <a:lnTo>
                    <a:pt x="187274" y="568325"/>
                  </a:lnTo>
                  <a:lnTo>
                    <a:pt x="196037" y="568325"/>
                  </a:lnTo>
                  <a:lnTo>
                    <a:pt x="196037" y="563753"/>
                  </a:lnTo>
                  <a:lnTo>
                    <a:pt x="189560" y="563753"/>
                  </a:lnTo>
                  <a:lnTo>
                    <a:pt x="189560" y="4572"/>
                  </a:lnTo>
                  <a:lnTo>
                    <a:pt x="189560" y="2286"/>
                  </a:lnTo>
                  <a:lnTo>
                    <a:pt x="188887" y="673"/>
                  </a:lnTo>
                  <a:lnTo>
                    <a:pt x="187274" y="0"/>
                  </a:lnTo>
                  <a:lnTo>
                    <a:pt x="165150" y="0"/>
                  </a:lnTo>
                  <a:lnTo>
                    <a:pt x="163525" y="673"/>
                  </a:lnTo>
                  <a:lnTo>
                    <a:pt x="162864" y="2286"/>
                  </a:lnTo>
                  <a:lnTo>
                    <a:pt x="162864" y="241427"/>
                  </a:lnTo>
                  <a:lnTo>
                    <a:pt x="159613" y="241427"/>
                  </a:lnTo>
                  <a:lnTo>
                    <a:pt x="158000" y="242100"/>
                  </a:lnTo>
                  <a:lnTo>
                    <a:pt x="157327" y="243713"/>
                  </a:lnTo>
                  <a:lnTo>
                    <a:pt x="157327" y="340906"/>
                  </a:lnTo>
                  <a:lnTo>
                    <a:pt x="156768" y="341249"/>
                  </a:lnTo>
                  <a:lnTo>
                    <a:pt x="155244" y="342506"/>
                  </a:lnTo>
                  <a:lnTo>
                    <a:pt x="153758" y="343839"/>
                  </a:lnTo>
                  <a:lnTo>
                    <a:pt x="153009" y="345541"/>
                  </a:lnTo>
                  <a:lnTo>
                    <a:pt x="153009" y="563753"/>
                  </a:lnTo>
                  <a:lnTo>
                    <a:pt x="46964" y="563753"/>
                  </a:lnTo>
                  <a:lnTo>
                    <a:pt x="46964" y="243713"/>
                  </a:lnTo>
                  <a:lnTo>
                    <a:pt x="46291" y="242100"/>
                  </a:lnTo>
                  <a:lnTo>
                    <a:pt x="44678" y="241427"/>
                  </a:lnTo>
                  <a:lnTo>
                    <a:pt x="35915" y="241427"/>
                  </a:lnTo>
                  <a:lnTo>
                    <a:pt x="35915" y="4572"/>
                  </a:lnTo>
                  <a:lnTo>
                    <a:pt x="35915" y="2286"/>
                  </a:lnTo>
                  <a:lnTo>
                    <a:pt x="35242" y="673"/>
                  </a:lnTo>
                  <a:lnTo>
                    <a:pt x="33629" y="0"/>
                  </a:lnTo>
                  <a:lnTo>
                    <a:pt x="11493" y="0"/>
                  </a:lnTo>
                  <a:lnTo>
                    <a:pt x="9880" y="673"/>
                  </a:lnTo>
                  <a:lnTo>
                    <a:pt x="9207" y="2286"/>
                  </a:lnTo>
                  <a:lnTo>
                    <a:pt x="9207" y="563753"/>
                  </a:lnTo>
                  <a:lnTo>
                    <a:pt x="2286" y="563753"/>
                  </a:lnTo>
                  <a:lnTo>
                    <a:pt x="673" y="564426"/>
                  </a:lnTo>
                  <a:lnTo>
                    <a:pt x="0" y="566039"/>
                  </a:lnTo>
                  <a:lnTo>
                    <a:pt x="0" y="815606"/>
                  </a:lnTo>
                  <a:lnTo>
                    <a:pt x="673" y="817219"/>
                  </a:lnTo>
                  <a:lnTo>
                    <a:pt x="2286" y="817892"/>
                  </a:lnTo>
                  <a:lnTo>
                    <a:pt x="198323" y="817892"/>
                  </a:lnTo>
                  <a:lnTo>
                    <a:pt x="199936" y="817219"/>
                  </a:lnTo>
                  <a:lnTo>
                    <a:pt x="200609" y="815606"/>
                  </a:lnTo>
                  <a:lnTo>
                    <a:pt x="200609" y="813320"/>
                  </a:lnTo>
                  <a:lnTo>
                    <a:pt x="200609" y="566039"/>
                  </a:lnTo>
                  <a:close/>
                </a:path>
                <a:path w="918210" h="818514">
                  <a:moveTo>
                    <a:pt x="917994" y="218160"/>
                  </a:moveTo>
                  <a:lnTo>
                    <a:pt x="917321" y="216547"/>
                  </a:lnTo>
                  <a:lnTo>
                    <a:pt x="915708" y="215874"/>
                  </a:lnTo>
                  <a:lnTo>
                    <a:pt x="913422" y="215874"/>
                  </a:lnTo>
                  <a:lnTo>
                    <a:pt x="913422" y="220446"/>
                  </a:lnTo>
                  <a:lnTo>
                    <a:pt x="913422" y="253974"/>
                  </a:lnTo>
                  <a:lnTo>
                    <a:pt x="848144" y="253974"/>
                  </a:lnTo>
                  <a:lnTo>
                    <a:pt x="848144" y="220446"/>
                  </a:lnTo>
                  <a:lnTo>
                    <a:pt x="913422" y="220446"/>
                  </a:lnTo>
                  <a:lnTo>
                    <a:pt x="913422" y="215874"/>
                  </a:lnTo>
                  <a:lnTo>
                    <a:pt x="845858" y="215874"/>
                  </a:lnTo>
                  <a:lnTo>
                    <a:pt x="844245" y="216547"/>
                  </a:lnTo>
                  <a:lnTo>
                    <a:pt x="843572" y="218160"/>
                  </a:lnTo>
                  <a:lnTo>
                    <a:pt x="843572" y="256260"/>
                  </a:lnTo>
                  <a:lnTo>
                    <a:pt x="844245" y="257886"/>
                  </a:lnTo>
                  <a:lnTo>
                    <a:pt x="845858" y="258546"/>
                  </a:lnTo>
                  <a:lnTo>
                    <a:pt x="915708" y="258546"/>
                  </a:lnTo>
                  <a:lnTo>
                    <a:pt x="917321" y="257886"/>
                  </a:lnTo>
                  <a:lnTo>
                    <a:pt x="917994" y="256260"/>
                  </a:lnTo>
                  <a:lnTo>
                    <a:pt x="917994" y="253974"/>
                  </a:lnTo>
                  <a:lnTo>
                    <a:pt x="917994" y="220446"/>
                  </a:lnTo>
                  <a:lnTo>
                    <a:pt x="917994" y="21816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7" name="object 9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480979" y="4536096"/>
              <a:ext cx="155803" cy="217677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3820553" y="3739476"/>
              <a:ext cx="382905" cy="85090"/>
            </a:xfrm>
            <a:custGeom>
              <a:avLst/>
              <a:gdLst/>
              <a:ahLst/>
              <a:cxnLst/>
              <a:rect l="l" t="t" r="r" b="b"/>
              <a:pathLst>
                <a:path w="382904" h="85089">
                  <a:moveTo>
                    <a:pt x="77355" y="18135"/>
                  </a:moveTo>
                  <a:lnTo>
                    <a:pt x="75933" y="11087"/>
                  </a:lnTo>
                  <a:lnTo>
                    <a:pt x="75069" y="9791"/>
                  </a:lnTo>
                  <a:lnTo>
                    <a:pt x="75069" y="9347"/>
                  </a:lnTo>
                  <a:lnTo>
                    <a:pt x="74168" y="8458"/>
                  </a:lnTo>
                  <a:lnTo>
                    <a:pt x="72097" y="5321"/>
                  </a:lnTo>
                  <a:lnTo>
                    <a:pt x="71031" y="4584"/>
                  </a:lnTo>
                  <a:lnTo>
                    <a:pt x="68922" y="3162"/>
                  </a:lnTo>
                  <a:lnTo>
                    <a:pt x="68072" y="2286"/>
                  </a:lnTo>
                  <a:lnTo>
                    <a:pt x="67652" y="2286"/>
                  </a:lnTo>
                  <a:lnTo>
                    <a:pt x="66408" y="1435"/>
                  </a:lnTo>
                  <a:lnTo>
                    <a:pt x="59436" y="0"/>
                  </a:lnTo>
                  <a:lnTo>
                    <a:pt x="52451" y="1435"/>
                  </a:lnTo>
                  <a:lnTo>
                    <a:pt x="51193" y="2286"/>
                  </a:lnTo>
                  <a:lnTo>
                    <a:pt x="50800" y="2286"/>
                  </a:lnTo>
                  <a:lnTo>
                    <a:pt x="49949" y="3149"/>
                  </a:lnTo>
                  <a:lnTo>
                    <a:pt x="46761" y="5321"/>
                  </a:lnTo>
                  <a:lnTo>
                    <a:pt x="44653" y="8496"/>
                  </a:lnTo>
                  <a:lnTo>
                    <a:pt x="43802" y="9347"/>
                  </a:lnTo>
                  <a:lnTo>
                    <a:pt x="43802" y="9779"/>
                  </a:lnTo>
                  <a:lnTo>
                    <a:pt x="42926" y="11087"/>
                  </a:lnTo>
                  <a:lnTo>
                    <a:pt x="41516" y="18135"/>
                  </a:lnTo>
                  <a:lnTo>
                    <a:pt x="42913" y="25171"/>
                  </a:lnTo>
                  <a:lnTo>
                    <a:pt x="43802" y="26504"/>
                  </a:lnTo>
                  <a:lnTo>
                    <a:pt x="43802" y="26860"/>
                  </a:lnTo>
                  <a:lnTo>
                    <a:pt x="44526" y="27609"/>
                  </a:lnTo>
                  <a:lnTo>
                    <a:pt x="46748" y="30924"/>
                  </a:lnTo>
                  <a:lnTo>
                    <a:pt x="50012" y="33172"/>
                  </a:lnTo>
                  <a:lnTo>
                    <a:pt x="50800" y="33959"/>
                  </a:lnTo>
                  <a:lnTo>
                    <a:pt x="51168" y="33959"/>
                  </a:lnTo>
                  <a:lnTo>
                    <a:pt x="52438" y="34823"/>
                  </a:lnTo>
                  <a:lnTo>
                    <a:pt x="59436" y="36245"/>
                  </a:lnTo>
                  <a:lnTo>
                    <a:pt x="66421" y="34823"/>
                  </a:lnTo>
                  <a:lnTo>
                    <a:pt x="67678" y="33959"/>
                  </a:lnTo>
                  <a:lnTo>
                    <a:pt x="68072" y="33959"/>
                  </a:lnTo>
                  <a:lnTo>
                    <a:pt x="68884" y="33134"/>
                  </a:lnTo>
                  <a:lnTo>
                    <a:pt x="71031" y="31661"/>
                  </a:lnTo>
                  <a:lnTo>
                    <a:pt x="72110" y="30924"/>
                  </a:lnTo>
                  <a:lnTo>
                    <a:pt x="74269" y="27673"/>
                  </a:lnTo>
                  <a:lnTo>
                    <a:pt x="75069" y="26860"/>
                  </a:lnTo>
                  <a:lnTo>
                    <a:pt x="75069" y="26479"/>
                  </a:lnTo>
                  <a:lnTo>
                    <a:pt x="75933" y="25171"/>
                  </a:lnTo>
                  <a:lnTo>
                    <a:pt x="77355" y="18135"/>
                  </a:lnTo>
                  <a:close/>
                </a:path>
                <a:path w="382904" h="85089">
                  <a:moveTo>
                    <a:pt x="342836" y="18135"/>
                  </a:moveTo>
                  <a:lnTo>
                    <a:pt x="341414" y="11087"/>
                  </a:lnTo>
                  <a:lnTo>
                    <a:pt x="340550" y="9791"/>
                  </a:lnTo>
                  <a:lnTo>
                    <a:pt x="340550" y="9347"/>
                  </a:lnTo>
                  <a:lnTo>
                    <a:pt x="339648" y="8458"/>
                  </a:lnTo>
                  <a:lnTo>
                    <a:pt x="337578" y="5321"/>
                  </a:lnTo>
                  <a:lnTo>
                    <a:pt x="336511" y="4584"/>
                  </a:lnTo>
                  <a:lnTo>
                    <a:pt x="334403" y="3162"/>
                  </a:lnTo>
                  <a:lnTo>
                    <a:pt x="333552" y="2286"/>
                  </a:lnTo>
                  <a:lnTo>
                    <a:pt x="333133" y="2286"/>
                  </a:lnTo>
                  <a:lnTo>
                    <a:pt x="331889" y="1435"/>
                  </a:lnTo>
                  <a:lnTo>
                    <a:pt x="324904" y="0"/>
                  </a:lnTo>
                  <a:lnTo>
                    <a:pt x="317906" y="1435"/>
                  </a:lnTo>
                  <a:lnTo>
                    <a:pt x="316649" y="2286"/>
                  </a:lnTo>
                  <a:lnTo>
                    <a:pt x="316242" y="2286"/>
                  </a:lnTo>
                  <a:lnTo>
                    <a:pt x="315366" y="3175"/>
                  </a:lnTo>
                  <a:lnTo>
                    <a:pt x="312216" y="5321"/>
                  </a:lnTo>
                  <a:lnTo>
                    <a:pt x="310083" y="8521"/>
                  </a:lnTo>
                  <a:lnTo>
                    <a:pt x="309270" y="9347"/>
                  </a:lnTo>
                  <a:lnTo>
                    <a:pt x="309270" y="9753"/>
                  </a:lnTo>
                  <a:lnTo>
                    <a:pt x="308381" y="11087"/>
                  </a:lnTo>
                  <a:lnTo>
                    <a:pt x="306984" y="18135"/>
                  </a:lnTo>
                  <a:lnTo>
                    <a:pt x="308381" y="25171"/>
                  </a:lnTo>
                  <a:lnTo>
                    <a:pt x="309270" y="26517"/>
                  </a:lnTo>
                  <a:lnTo>
                    <a:pt x="309270" y="26860"/>
                  </a:lnTo>
                  <a:lnTo>
                    <a:pt x="309994" y="27609"/>
                  </a:lnTo>
                  <a:lnTo>
                    <a:pt x="312216" y="30937"/>
                  </a:lnTo>
                  <a:lnTo>
                    <a:pt x="315417" y="33134"/>
                  </a:lnTo>
                  <a:lnTo>
                    <a:pt x="316242" y="33959"/>
                  </a:lnTo>
                  <a:lnTo>
                    <a:pt x="316636" y="33959"/>
                  </a:lnTo>
                  <a:lnTo>
                    <a:pt x="317906" y="34823"/>
                  </a:lnTo>
                  <a:lnTo>
                    <a:pt x="324904" y="36245"/>
                  </a:lnTo>
                  <a:lnTo>
                    <a:pt x="331889" y="34823"/>
                  </a:lnTo>
                  <a:lnTo>
                    <a:pt x="333146" y="33959"/>
                  </a:lnTo>
                  <a:lnTo>
                    <a:pt x="333552" y="33959"/>
                  </a:lnTo>
                  <a:lnTo>
                    <a:pt x="334391" y="33108"/>
                  </a:lnTo>
                  <a:lnTo>
                    <a:pt x="336499" y="31661"/>
                  </a:lnTo>
                  <a:lnTo>
                    <a:pt x="337578" y="30924"/>
                  </a:lnTo>
                  <a:lnTo>
                    <a:pt x="339737" y="27686"/>
                  </a:lnTo>
                  <a:lnTo>
                    <a:pt x="340550" y="26860"/>
                  </a:lnTo>
                  <a:lnTo>
                    <a:pt x="340550" y="26466"/>
                  </a:lnTo>
                  <a:lnTo>
                    <a:pt x="341414" y="25171"/>
                  </a:lnTo>
                  <a:lnTo>
                    <a:pt x="342836" y="18135"/>
                  </a:lnTo>
                  <a:close/>
                </a:path>
                <a:path w="382904" h="85089">
                  <a:moveTo>
                    <a:pt x="382524" y="80683"/>
                  </a:moveTo>
                  <a:lnTo>
                    <a:pt x="382244" y="80683"/>
                  </a:lnTo>
                  <a:lnTo>
                    <a:pt x="382244" y="79413"/>
                  </a:lnTo>
                  <a:lnTo>
                    <a:pt x="266" y="79413"/>
                  </a:lnTo>
                  <a:lnTo>
                    <a:pt x="266" y="80683"/>
                  </a:lnTo>
                  <a:lnTo>
                    <a:pt x="0" y="80683"/>
                  </a:lnTo>
                  <a:lnTo>
                    <a:pt x="0" y="83223"/>
                  </a:lnTo>
                  <a:lnTo>
                    <a:pt x="1003" y="83223"/>
                  </a:lnTo>
                  <a:lnTo>
                    <a:pt x="1003" y="84493"/>
                  </a:lnTo>
                  <a:lnTo>
                    <a:pt x="381508" y="84493"/>
                  </a:lnTo>
                  <a:lnTo>
                    <a:pt x="381508" y="83223"/>
                  </a:lnTo>
                  <a:lnTo>
                    <a:pt x="382524" y="83223"/>
                  </a:lnTo>
                  <a:lnTo>
                    <a:pt x="382524" y="80683"/>
                  </a:lnTo>
                  <a:close/>
                </a:path>
                <a:path w="382904" h="85089">
                  <a:moveTo>
                    <a:pt x="382524" y="61633"/>
                  </a:moveTo>
                  <a:lnTo>
                    <a:pt x="381850" y="61633"/>
                  </a:lnTo>
                  <a:lnTo>
                    <a:pt x="381850" y="60363"/>
                  </a:lnTo>
                  <a:lnTo>
                    <a:pt x="660" y="60363"/>
                  </a:lnTo>
                  <a:lnTo>
                    <a:pt x="660" y="61633"/>
                  </a:lnTo>
                  <a:lnTo>
                    <a:pt x="0" y="61633"/>
                  </a:lnTo>
                  <a:lnTo>
                    <a:pt x="0" y="64173"/>
                  </a:lnTo>
                  <a:lnTo>
                    <a:pt x="609" y="64173"/>
                  </a:lnTo>
                  <a:lnTo>
                    <a:pt x="609" y="65443"/>
                  </a:lnTo>
                  <a:lnTo>
                    <a:pt x="381901" y="65443"/>
                  </a:lnTo>
                  <a:lnTo>
                    <a:pt x="381901" y="64173"/>
                  </a:lnTo>
                  <a:lnTo>
                    <a:pt x="382524" y="64173"/>
                  </a:lnTo>
                  <a:lnTo>
                    <a:pt x="382524" y="6163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" name="object 9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901008" y="4081944"/>
              <a:ext cx="184264" cy="178231"/>
            </a:xfrm>
            <a:prstGeom prst="rect">
              <a:avLst/>
            </a:prstGeom>
          </p:spPr>
        </p:pic>
        <p:sp>
          <p:nvSpPr>
            <p:cNvPr id="100" name="object 100"/>
            <p:cNvSpPr/>
            <p:nvPr/>
          </p:nvSpPr>
          <p:spPr>
            <a:xfrm>
              <a:off x="3937927" y="4246282"/>
              <a:ext cx="119380" cy="742950"/>
            </a:xfrm>
            <a:custGeom>
              <a:avLst/>
              <a:gdLst/>
              <a:ahLst/>
              <a:cxnLst/>
              <a:rect l="l" t="t" r="r" b="b"/>
              <a:pathLst>
                <a:path w="119379" h="742950">
                  <a:moveTo>
                    <a:pt x="103200" y="707034"/>
                  </a:moveTo>
                  <a:lnTo>
                    <a:pt x="102527" y="705408"/>
                  </a:lnTo>
                  <a:lnTo>
                    <a:pt x="100914" y="704748"/>
                  </a:lnTo>
                  <a:lnTo>
                    <a:pt x="98628" y="704748"/>
                  </a:lnTo>
                  <a:lnTo>
                    <a:pt x="98628" y="709320"/>
                  </a:lnTo>
                  <a:lnTo>
                    <a:pt x="98628" y="738339"/>
                  </a:lnTo>
                  <a:lnTo>
                    <a:pt x="18999" y="738339"/>
                  </a:lnTo>
                  <a:lnTo>
                    <a:pt x="18999" y="709320"/>
                  </a:lnTo>
                  <a:lnTo>
                    <a:pt x="98628" y="709320"/>
                  </a:lnTo>
                  <a:lnTo>
                    <a:pt x="98628" y="704748"/>
                  </a:lnTo>
                  <a:lnTo>
                    <a:pt x="16713" y="704748"/>
                  </a:lnTo>
                  <a:lnTo>
                    <a:pt x="15100" y="705408"/>
                  </a:lnTo>
                  <a:lnTo>
                    <a:pt x="14427" y="707034"/>
                  </a:lnTo>
                  <a:lnTo>
                    <a:pt x="14427" y="740625"/>
                  </a:lnTo>
                  <a:lnTo>
                    <a:pt x="15100" y="742238"/>
                  </a:lnTo>
                  <a:lnTo>
                    <a:pt x="16713" y="742911"/>
                  </a:lnTo>
                  <a:lnTo>
                    <a:pt x="100914" y="742911"/>
                  </a:lnTo>
                  <a:lnTo>
                    <a:pt x="102527" y="742238"/>
                  </a:lnTo>
                  <a:lnTo>
                    <a:pt x="103200" y="740625"/>
                  </a:lnTo>
                  <a:lnTo>
                    <a:pt x="103200" y="738339"/>
                  </a:lnTo>
                  <a:lnTo>
                    <a:pt x="103200" y="709320"/>
                  </a:lnTo>
                  <a:lnTo>
                    <a:pt x="103200" y="707034"/>
                  </a:lnTo>
                  <a:close/>
                </a:path>
                <a:path w="119379" h="742950">
                  <a:moveTo>
                    <a:pt x="118872" y="2286"/>
                  </a:moveTo>
                  <a:lnTo>
                    <a:pt x="118198" y="673"/>
                  </a:lnTo>
                  <a:lnTo>
                    <a:pt x="116586" y="0"/>
                  </a:lnTo>
                  <a:lnTo>
                    <a:pt x="114300" y="0"/>
                  </a:lnTo>
                  <a:lnTo>
                    <a:pt x="114300" y="4572"/>
                  </a:lnTo>
                  <a:lnTo>
                    <a:pt x="114300" y="545249"/>
                  </a:lnTo>
                  <a:lnTo>
                    <a:pt x="109016" y="549541"/>
                  </a:lnTo>
                  <a:lnTo>
                    <a:pt x="103543" y="557390"/>
                  </a:lnTo>
                  <a:lnTo>
                    <a:pt x="99720" y="568363"/>
                  </a:lnTo>
                  <a:lnTo>
                    <a:pt x="98310" y="582891"/>
                  </a:lnTo>
                  <a:lnTo>
                    <a:pt x="98310" y="683260"/>
                  </a:lnTo>
                  <a:lnTo>
                    <a:pt x="18999" y="683260"/>
                  </a:lnTo>
                  <a:lnTo>
                    <a:pt x="18999" y="582891"/>
                  </a:lnTo>
                  <a:lnTo>
                    <a:pt x="17754" y="569175"/>
                  </a:lnTo>
                  <a:lnTo>
                    <a:pt x="14363" y="558609"/>
                  </a:lnTo>
                  <a:lnTo>
                    <a:pt x="9436" y="550811"/>
                  </a:lnTo>
                  <a:lnTo>
                    <a:pt x="5626" y="547293"/>
                  </a:lnTo>
                  <a:lnTo>
                    <a:pt x="4572" y="546328"/>
                  </a:lnTo>
                  <a:lnTo>
                    <a:pt x="4572" y="547293"/>
                  </a:lnTo>
                  <a:lnTo>
                    <a:pt x="4546" y="546315"/>
                  </a:lnTo>
                  <a:lnTo>
                    <a:pt x="4572" y="545426"/>
                  </a:lnTo>
                  <a:lnTo>
                    <a:pt x="4572" y="4572"/>
                  </a:lnTo>
                  <a:lnTo>
                    <a:pt x="114300" y="4572"/>
                  </a:lnTo>
                  <a:lnTo>
                    <a:pt x="114300" y="0"/>
                  </a:ln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547293"/>
                  </a:lnTo>
                  <a:lnTo>
                    <a:pt x="965" y="549160"/>
                  </a:lnTo>
                  <a:lnTo>
                    <a:pt x="5943" y="553758"/>
                  </a:lnTo>
                  <a:lnTo>
                    <a:pt x="10236" y="560539"/>
                  </a:lnTo>
                  <a:lnTo>
                    <a:pt x="13258" y="570064"/>
                  </a:lnTo>
                  <a:lnTo>
                    <a:pt x="14427" y="582891"/>
                  </a:lnTo>
                  <a:lnTo>
                    <a:pt x="14427" y="685546"/>
                  </a:lnTo>
                  <a:lnTo>
                    <a:pt x="15100" y="687158"/>
                  </a:lnTo>
                  <a:lnTo>
                    <a:pt x="16713" y="687832"/>
                  </a:lnTo>
                  <a:lnTo>
                    <a:pt x="100596" y="687832"/>
                  </a:lnTo>
                  <a:lnTo>
                    <a:pt x="102209" y="687158"/>
                  </a:lnTo>
                  <a:lnTo>
                    <a:pt x="102882" y="685546"/>
                  </a:lnTo>
                  <a:lnTo>
                    <a:pt x="102882" y="683260"/>
                  </a:lnTo>
                  <a:lnTo>
                    <a:pt x="102882" y="582891"/>
                  </a:lnTo>
                  <a:lnTo>
                    <a:pt x="117792" y="548246"/>
                  </a:lnTo>
                  <a:lnTo>
                    <a:pt x="118872" y="546303"/>
                  </a:lnTo>
                  <a:lnTo>
                    <a:pt x="118872" y="544360"/>
                  </a:lnTo>
                  <a:lnTo>
                    <a:pt x="118872" y="4572"/>
                  </a:lnTo>
                  <a:lnTo>
                    <a:pt x="118872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1" name="object 10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936085" y="5059679"/>
              <a:ext cx="117017" cy="148589"/>
            </a:xfrm>
            <a:prstGeom prst="rect">
              <a:avLst/>
            </a:prstGeom>
          </p:spPr>
        </p:pic>
        <p:sp>
          <p:nvSpPr>
            <p:cNvPr id="102" name="object 102"/>
            <p:cNvSpPr/>
            <p:nvPr/>
          </p:nvSpPr>
          <p:spPr>
            <a:xfrm>
              <a:off x="3888155" y="4229099"/>
              <a:ext cx="212725" cy="354330"/>
            </a:xfrm>
            <a:custGeom>
              <a:avLst/>
              <a:gdLst/>
              <a:ahLst/>
              <a:cxnLst/>
              <a:rect l="l" t="t" r="r" b="b"/>
              <a:pathLst>
                <a:path w="212725" h="354329">
                  <a:moveTo>
                    <a:pt x="20523" y="294500"/>
                  </a:moveTo>
                  <a:lnTo>
                    <a:pt x="19862" y="292887"/>
                  </a:lnTo>
                  <a:lnTo>
                    <a:pt x="18237" y="292214"/>
                  </a:lnTo>
                  <a:lnTo>
                    <a:pt x="15951" y="292214"/>
                  </a:lnTo>
                  <a:lnTo>
                    <a:pt x="15951" y="296786"/>
                  </a:lnTo>
                  <a:lnTo>
                    <a:pt x="15951" y="349465"/>
                  </a:lnTo>
                  <a:lnTo>
                    <a:pt x="9664" y="349465"/>
                  </a:lnTo>
                  <a:lnTo>
                    <a:pt x="8978" y="348932"/>
                  </a:lnTo>
                  <a:lnTo>
                    <a:pt x="8343" y="347599"/>
                  </a:lnTo>
                  <a:lnTo>
                    <a:pt x="6248" y="343535"/>
                  </a:lnTo>
                  <a:lnTo>
                    <a:pt x="4533" y="333997"/>
                  </a:lnTo>
                  <a:lnTo>
                    <a:pt x="9652" y="296786"/>
                  </a:lnTo>
                  <a:lnTo>
                    <a:pt x="9652" y="296557"/>
                  </a:lnTo>
                  <a:lnTo>
                    <a:pt x="9715" y="296786"/>
                  </a:lnTo>
                  <a:lnTo>
                    <a:pt x="15951" y="296786"/>
                  </a:lnTo>
                  <a:lnTo>
                    <a:pt x="15951" y="292214"/>
                  </a:lnTo>
                  <a:lnTo>
                    <a:pt x="9652" y="292214"/>
                  </a:lnTo>
                  <a:lnTo>
                    <a:pt x="0" y="323126"/>
                  </a:lnTo>
                  <a:lnTo>
                    <a:pt x="0" y="331203"/>
                  </a:lnTo>
                  <a:lnTo>
                    <a:pt x="9652" y="354037"/>
                  </a:lnTo>
                  <a:lnTo>
                    <a:pt x="18237" y="354037"/>
                  </a:lnTo>
                  <a:lnTo>
                    <a:pt x="19862" y="353364"/>
                  </a:lnTo>
                  <a:lnTo>
                    <a:pt x="20523" y="351751"/>
                  </a:lnTo>
                  <a:lnTo>
                    <a:pt x="20523" y="349694"/>
                  </a:lnTo>
                  <a:lnTo>
                    <a:pt x="20523" y="296786"/>
                  </a:lnTo>
                  <a:lnTo>
                    <a:pt x="20523" y="294500"/>
                  </a:lnTo>
                  <a:close/>
                </a:path>
                <a:path w="212725" h="354329">
                  <a:moveTo>
                    <a:pt x="24841" y="1270"/>
                  </a:moveTo>
                  <a:lnTo>
                    <a:pt x="24053" y="1270"/>
                  </a:lnTo>
                  <a:lnTo>
                    <a:pt x="24053" y="0"/>
                  </a:lnTo>
                  <a:lnTo>
                    <a:pt x="21043" y="0"/>
                  </a:lnTo>
                  <a:lnTo>
                    <a:pt x="21043" y="1270"/>
                  </a:lnTo>
                  <a:lnTo>
                    <a:pt x="20269" y="1270"/>
                  </a:lnTo>
                  <a:lnTo>
                    <a:pt x="20269" y="2540"/>
                  </a:lnTo>
                  <a:lnTo>
                    <a:pt x="20269" y="220980"/>
                  </a:lnTo>
                  <a:lnTo>
                    <a:pt x="24841" y="220980"/>
                  </a:lnTo>
                  <a:lnTo>
                    <a:pt x="24841" y="2540"/>
                  </a:lnTo>
                  <a:lnTo>
                    <a:pt x="24841" y="1270"/>
                  </a:lnTo>
                  <a:close/>
                </a:path>
                <a:path w="212725" h="354329">
                  <a:moveTo>
                    <a:pt x="194449" y="27940"/>
                  </a:moveTo>
                  <a:lnTo>
                    <a:pt x="194221" y="27940"/>
                  </a:lnTo>
                  <a:lnTo>
                    <a:pt x="194221" y="26670"/>
                  </a:lnTo>
                  <a:lnTo>
                    <a:pt x="190106" y="26670"/>
                  </a:lnTo>
                  <a:lnTo>
                    <a:pt x="190106" y="27940"/>
                  </a:lnTo>
                  <a:lnTo>
                    <a:pt x="189877" y="27940"/>
                  </a:lnTo>
                  <a:lnTo>
                    <a:pt x="189877" y="29210"/>
                  </a:lnTo>
                  <a:lnTo>
                    <a:pt x="189877" y="220980"/>
                  </a:lnTo>
                  <a:lnTo>
                    <a:pt x="194449" y="220980"/>
                  </a:lnTo>
                  <a:lnTo>
                    <a:pt x="194449" y="29210"/>
                  </a:lnTo>
                  <a:lnTo>
                    <a:pt x="194449" y="27940"/>
                  </a:lnTo>
                  <a:close/>
                </a:path>
                <a:path w="212725" h="354329">
                  <a:moveTo>
                    <a:pt x="212267" y="323126"/>
                  </a:moveTo>
                  <a:lnTo>
                    <a:pt x="207721" y="296075"/>
                  </a:lnTo>
                  <a:lnTo>
                    <a:pt x="207721" y="312267"/>
                  </a:lnTo>
                  <a:lnTo>
                    <a:pt x="207695" y="323126"/>
                  </a:lnTo>
                  <a:lnTo>
                    <a:pt x="202603" y="349427"/>
                  </a:lnTo>
                  <a:lnTo>
                    <a:pt x="202603" y="349681"/>
                  </a:lnTo>
                  <a:lnTo>
                    <a:pt x="202539" y="349478"/>
                  </a:lnTo>
                  <a:lnTo>
                    <a:pt x="196303" y="349465"/>
                  </a:lnTo>
                  <a:lnTo>
                    <a:pt x="196303" y="296786"/>
                  </a:lnTo>
                  <a:lnTo>
                    <a:pt x="202590" y="296786"/>
                  </a:lnTo>
                  <a:lnTo>
                    <a:pt x="203276" y="297294"/>
                  </a:lnTo>
                  <a:lnTo>
                    <a:pt x="203923" y="298665"/>
                  </a:lnTo>
                  <a:lnTo>
                    <a:pt x="206019" y="302729"/>
                  </a:lnTo>
                  <a:lnTo>
                    <a:pt x="207721" y="312267"/>
                  </a:lnTo>
                  <a:lnTo>
                    <a:pt x="207721" y="296075"/>
                  </a:lnTo>
                  <a:lnTo>
                    <a:pt x="206756" y="294500"/>
                  </a:lnTo>
                  <a:lnTo>
                    <a:pt x="206387" y="293878"/>
                  </a:lnTo>
                  <a:lnTo>
                    <a:pt x="204952" y="292277"/>
                  </a:lnTo>
                  <a:lnTo>
                    <a:pt x="202603" y="292214"/>
                  </a:lnTo>
                  <a:lnTo>
                    <a:pt x="194017" y="292214"/>
                  </a:lnTo>
                  <a:lnTo>
                    <a:pt x="192392" y="292887"/>
                  </a:lnTo>
                  <a:lnTo>
                    <a:pt x="191731" y="294500"/>
                  </a:lnTo>
                  <a:lnTo>
                    <a:pt x="191731" y="351751"/>
                  </a:lnTo>
                  <a:lnTo>
                    <a:pt x="192392" y="353364"/>
                  </a:lnTo>
                  <a:lnTo>
                    <a:pt x="194017" y="354037"/>
                  </a:lnTo>
                  <a:lnTo>
                    <a:pt x="202603" y="354037"/>
                  </a:lnTo>
                  <a:lnTo>
                    <a:pt x="207949" y="349465"/>
                  </a:lnTo>
                  <a:lnTo>
                    <a:pt x="209473" y="345909"/>
                  </a:lnTo>
                  <a:lnTo>
                    <a:pt x="210972" y="339521"/>
                  </a:lnTo>
                  <a:lnTo>
                    <a:pt x="211912" y="331838"/>
                  </a:lnTo>
                  <a:lnTo>
                    <a:pt x="212267" y="32312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" name="object 10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907205" y="5433059"/>
              <a:ext cx="179704" cy="119380"/>
            </a:xfrm>
            <a:prstGeom prst="rect">
              <a:avLst/>
            </a:prstGeom>
          </p:spPr>
        </p:pic>
        <p:pic>
          <p:nvPicPr>
            <p:cNvPr id="104" name="object 10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839362" y="3620719"/>
              <a:ext cx="81610" cy="82080"/>
            </a:xfrm>
            <a:prstGeom prst="rect">
              <a:avLst/>
            </a:prstGeom>
          </p:spPr>
        </p:pic>
        <p:pic>
          <p:nvPicPr>
            <p:cNvPr id="105" name="object 10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097197" y="3622941"/>
              <a:ext cx="81597" cy="82067"/>
            </a:xfrm>
            <a:prstGeom prst="rect">
              <a:avLst/>
            </a:prstGeom>
          </p:spPr>
        </p:pic>
        <p:sp>
          <p:nvSpPr>
            <p:cNvPr id="106" name="object 106"/>
            <p:cNvSpPr/>
            <p:nvPr/>
          </p:nvSpPr>
          <p:spPr>
            <a:xfrm>
              <a:off x="4300550" y="5443499"/>
              <a:ext cx="503555" cy="137795"/>
            </a:xfrm>
            <a:custGeom>
              <a:avLst/>
              <a:gdLst/>
              <a:ahLst/>
              <a:cxnLst/>
              <a:rect l="l" t="t" r="r" b="b"/>
              <a:pathLst>
                <a:path w="503554" h="137795">
                  <a:moveTo>
                    <a:pt x="479082" y="0"/>
                  </a:moveTo>
                  <a:lnTo>
                    <a:pt x="24358" y="0"/>
                  </a:lnTo>
                  <a:lnTo>
                    <a:pt x="14878" y="1910"/>
                  </a:lnTo>
                  <a:lnTo>
                    <a:pt x="7135" y="7121"/>
                  </a:lnTo>
                  <a:lnTo>
                    <a:pt x="1914" y="14851"/>
                  </a:lnTo>
                  <a:lnTo>
                    <a:pt x="0" y="24320"/>
                  </a:lnTo>
                  <a:lnTo>
                    <a:pt x="0" y="137413"/>
                  </a:lnTo>
                  <a:lnTo>
                    <a:pt x="503466" y="137413"/>
                  </a:lnTo>
                  <a:lnTo>
                    <a:pt x="503466" y="24320"/>
                  </a:lnTo>
                  <a:lnTo>
                    <a:pt x="501547" y="14851"/>
                  </a:lnTo>
                  <a:lnTo>
                    <a:pt x="496317" y="7121"/>
                  </a:lnTo>
                  <a:lnTo>
                    <a:pt x="488566" y="1910"/>
                  </a:lnTo>
                  <a:lnTo>
                    <a:pt x="479082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009379" y="3578859"/>
              <a:ext cx="2471420" cy="2004695"/>
            </a:xfrm>
            <a:custGeom>
              <a:avLst/>
              <a:gdLst/>
              <a:ahLst/>
              <a:cxnLst/>
              <a:rect l="l" t="t" r="r" b="b"/>
              <a:pathLst>
                <a:path w="2471420" h="2004695">
                  <a:moveTo>
                    <a:pt x="123177" y="1579880"/>
                  </a:moveTo>
                  <a:lnTo>
                    <a:pt x="122656" y="1579880"/>
                  </a:lnTo>
                  <a:lnTo>
                    <a:pt x="122656" y="1578610"/>
                  </a:lnTo>
                  <a:lnTo>
                    <a:pt x="57658" y="1578610"/>
                  </a:lnTo>
                  <a:lnTo>
                    <a:pt x="57658" y="1579880"/>
                  </a:lnTo>
                  <a:lnTo>
                    <a:pt x="57150" y="1579880"/>
                  </a:lnTo>
                  <a:lnTo>
                    <a:pt x="57150" y="1582420"/>
                  </a:lnTo>
                  <a:lnTo>
                    <a:pt x="57150" y="1684020"/>
                  </a:lnTo>
                  <a:lnTo>
                    <a:pt x="57150" y="1686560"/>
                  </a:lnTo>
                  <a:lnTo>
                    <a:pt x="57569" y="1686560"/>
                  </a:lnTo>
                  <a:lnTo>
                    <a:pt x="57569" y="1687830"/>
                  </a:lnTo>
                  <a:lnTo>
                    <a:pt x="59436" y="1687830"/>
                  </a:lnTo>
                  <a:lnTo>
                    <a:pt x="59436" y="1689100"/>
                  </a:lnTo>
                  <a:lnTo>
                    <a:pt x="120891" y="1689100"/>
                  </a:lnTo>
                  <a:lnTo>
                    <a:pt x="120891" y="1687830"/>
                  </a:lnTo>
                  <a:lnTo>
                    <a:pt x="122745" y="1687830"/>
                  </a:lnTo>
                  <a:lnTo>
                    <a:pt x="122745" y="1686560"/>
                  </a:lnTo>
                  <a:lnTo>
                    <a:pt x="120891" y="1686560"/>
                  </a:lnTo>
                  <a:lnTo>
                    <a:pt x="120891" y="1686179"/>
                  </a:lnTo>
                  <a:lnTo>
                    <a:pt x="123177" y="1686179"/>
                  </a:lnTo>
                  <a:lnTo>
                    <a:pt x="123177" y="1684020"/>
                  </a:lnTo>
                  <a:lnTo>
                    <a:pt x="123177" y="1683893"/>
                  </a:lnTo>
                  <a:lnTo>
                    <a:pt x="123177" y="1582420"/>
                  </a:lnTo>
                  <a:lnTo>
                    <a:pt x="123177" y="1579880"/>
                  </a:lnTo>
                  <a:close/>
                </a:path>
                <a:path w="2471420" h="2004695">
                  <a:moveTo>
                    <a:pt x="667753" y="50139"/>
                  </a:moveTo>
                  <a:lnTo>
                    <a:pt x="667067" y="48501"/>
                  </a:lnTo>
                  <a:lnTo>
                    <a:pt x="665429" y="47853"/>
                  </a:lnTo>
                  <a:lnTo>
                    <a:pt x="600633" y="49149"/>
                  </a:lnTo>
                  <a:lnTo>
                    <a:pt x="599668" y="50139"/>
                  </a:lnTo>
                  <a:lnTo>
                    <a:pt x="599643" y="107962"/>
                  </a:lnTo>
                  <a:lnTo>
                    <a:pt x="600329" y="109588"/>
                  </a:lnTo>
                  <a:lnTo>
                    <a:pt x="601967" y="110236"/>
                  </a:lnTo>
                  <a:lnTo>
                    <a:pt x="666762" y="108940"/>
                  </a:lnTo>
                  <a:lnTo>
                    <a:pt x="667715" y="107962"/>
                  </a:lnTo>
                  <a:lnTo>
                    <a:pt x="667753" y="106680"/>
                  </a:lnTo>
                  <a:lnTo>
                    <a:pt x="667753" y="104394"/>
                  </a:lnTo>
                  <a:lnTo>
                    <a:pt x="667753" y="52463"/>
                  </a:lnTo>
                  <a:lnTo>
                    <a:pt x="667753" y="50139"/>
                  </a:lnTo>
                  <a:close/>
                </a:path>
                <a:path w="2471420" h="2004695">
                  <a:moveTo>
                    <a:pt x="1221943" y="244055"/>
                  </a:moveTo>
                  <a:lnTo>
                    <a:pt x="1220038" y="241808"/>
                  </a:lnTo>
                  <a:lnTo>
                    <a:pt x="1218679" y="241579"/>
                  </a:lnTo>
                  <a:lnTo>
                    <a:pt x="1217371" y="241363"/>
                  </a:lnTo>
                  <a:lnTo>
                    <a:pt x="1217371" y="245999"/>
                  </a:lnTo>
                  <a:lnTo>
                    <a:pt x="1217358" y="1836648"/>
                  </a:lnTo>
                  <a:lnTo>
                    <a:pt x="1214475" y="1843405"/>
                  </a:lnTo>
                  <a:lnTo>
                    <a:pt x="1205077" y="1852383"/>
                  </a:lnTo>
                  <a:lnTo>
                    <a:pt x="1198333" y="1854733"/>
                  </a:lnTo>
                  <a:lnTo>
                    <a:pt x="1191018" y="1854746"/>
                  </a:lnTo>
                  <a:lnTo>
                    <a:pt x="1190536" y="1854746"/>
                  </a:lnTo>
                  <a:lnTo>
                    <a:pt x="1190167" y="1854746"/>
                  </a:lnTo>
                  <a:lnTo>
                    <a:pt x="801954" y="1854733"/>
                  </a:lnTo>
                  <a:lnTo>
                    <a:pt x="784402" y="242481"/>
                  </a:lnTo>
                  <a:lnTo>
                    <a:pt x="803122" y="241300"/>
                  </a:lnTo>
                  <a:lnTo>
                    <a:pt x="804062" y="240309"/>
                  </a:lnTo>
                  <a:lnTo>
                    <a:pt x="804062" y="136829"/>
                  </a:lnTo>
                  <a:lnTo>
                    <a:pt x="974267" y="136829"/>
                  </a:lnTo>
                  <a:lnTo>
                    <a:pt x="974267" y="161937"/>
                  </a:lnTo>
                  <a:lnTo>
                    <a:pt x="976363" y="172415"/>
                  </a:lnTo>
                  <a:lnTo>
                    <a:pt x="982052" y="180975"/>
                  </a:lnTo>
                  <a:lnTo>
                    <a:pt x="990511" y="186753"/>
                  </a:lnTo>
                  <a:lnTo>
                    <a:pt x="1000874" y="188874"/>
                  </a:lnTo>
                  <a:lnTo>
                    <a:pt x="1011250" y="186753"/>
                  </a:lnTo>
                  <a:lnTo>
                    <a:pt x="1014818" y="184302"/>
                  </a:lnTo>
                  <a:lnTo>
                    <a:pt x="1019708" y="180962"/>
                  </a:lnTo>
                  <a:lnTo>
                    <a:pt x="1025398" y="172402"/>
                  </a:lnTo>
                  <a:lnTo>
                    <a:pt x="1027506" y="161937"/>
                  </a:lnTo>
                  <a:lnTo>
                    <a:pt x="1027506" y="136829"/>
                  </a:lnTo>
                  <a:lnTo>
                    <a:pt x="1202639" y="136829"/>
                  </a:lnTo>
                  <a:lnTo>
                    <a:pt x="1202639" y="241579"/>
                  </a:lnTo>
                  <a:lnTo>
                    <a:pt x="1204544" y="243827"/>
                  </a:lnTo>
                  <a:lnTo>
                    <a:pt x="1217371" y="245999"/>
                  </a:lnTo>
                  <a:lnTo>
                    <a:pt x="1217371" y="241363"/>
                  </a:lnTo>
                  <a:lnTo>
                    <a:pt x="1207211" y="239649"/>
                  </a:lnTo>
                  <a:lnTo>
                    <a:pt x="1207211" y="239318"/>
                  </a:lnTo>
                  <a:lnTo>
                    <a:pt x="1207211" y="136829"/>
                  </a:lnTo>
                  <a:lnTo>
                    <a:pt x="1207211" y="134543"/>
                  </a:lnTo>
                  <a:lnTo>
                    <a:pt x="1206538" y="132930"/>
                  </a:lnTo>
                  <a:lnTo>
                    <a:pt x="1204925" y="132257"/>
                  </a:lnTo>
                  <a:lnTo>
                    <a:pt x="1025220" y="132257"/>
                  </a:lnTo>
                  <a:lnTo>
                    <a:pt x="1023594" y="132930"/>
                  </a:lnTo>
                  <a:lnTo>
                    <a:pt x="1022934" y="134543"/>
                  </a:lnTo>
                  <a:lnTo>
                    <a:pt x="1022934" y="161937"/>
                  </a:lnTo>
                  <a:lnTo>
                    <a:pt x="1021194" y="170637"/>
                  </a:lnTo>
                  <a:lnTo>
                    <a:pt x="1016457" y="177749"/>
                  </a:lnTo>
                  <a:lnTo>
                    <a:pt x="1009446" y="182537"/>
                  </a:lnTo>
                  <a:lnTo>
                    <a:pt x="1000874" y="184302"/>
                  </a:lnTo>
                  <a:lnTo>
                    <a:pt x="992301" y="182537"/>
                  </a:lnTo>
                  <a:lnTo>
                    <a:pt x="985291" y="177749"/>
                  </a:lnTo>
                  <a:lnTo>
                    <a:pt x="980567" y="170637"/>
                  </a:lnTo>
                  <a:lnTo>
                    <a:pt x="978839" y="161937"/>
                  </a:lnTo>
                  <a:lnTo>
                    <a:pt x="978839" y="136829"/>
                  </a:lnTo>
                  <a:lnTo>
                    <a:pt x="978839" y="134543"/>
                  </a:lnTo>
                  <a:lnTo>
                    <a:pt x="978166" y="132930"/>
                  </a:lnTo>
                  <a:lnTo>
                    <a:pt x="976553" y="132257"/>
                  </a:lnTo>
                  <a:lnTo>
                    <a:pt x="801776" y="132257"/>
                  </a:lnTo>
                  <a:lnTo>
                    <a:pt x="800163" y="132930"/>
                  </a:lnTo>
                  <a:lnTo>
                    <a:pt x="799490" y="134543"/>
                  </a:lnTo>
                  <a:lnTo>
                    <a:pt x="799490" y="236956"/>
                  </a:lnTo>
                  <a:lnTo>
                    <a:pt x="780757" y="238137"/>
                  </a:lnTo>
                  <a:lnTo>
                    <a:pt x="779830" y="239128"/>
                  </a:lnTo>
                  <a:lnTo>
                    <a:pt x="779780" y="1843824"/>
                  </a:lnTo>
                  <a:lnTo>
                    <a:pt x="783234" y="1850402"/>
                  </a:lnTo>
                  <a:lnTo>
                    <a:pt x="794334" y="1858060"/>
                  </a:lnTo>
                  <a:lnTo>
                    <a:pt x="801535" y="1859305"/>
                  </a:lnTo>
                  <a:lnTo>
                    <a:pt x="1199222" y="1859305"/>
                  </a:lnTo>
                  <a:lnTo>
                    <a:pt x="1207198" y="1856676"/>
                  </a:lnTo>
                  <a:lnTo>
                    <a:pt x="1209217" y="1854746"/>
                  </a:lnTo>
                  <a:lnTo>
                    <a:pt x="1212938" y="1851202"/>
                  </a:lnTo>
                  <a:lnTo>
                    <a:pt x="1216761" y="1846605"/>
                  </a:lnTo>
                  <a:lnTo>
                    <a:pt x="1219593" y="1841042"/>
                  </a:lnTo>
                  <a:lnTo>
                    <a:pt x="1221346" y="1834540"/>
                  </a:lnTo>
                  <a:lnTo>
                    <a:pt x="1221943" y="1827149"/>
                  </a:lnTo>
                  <a:lnTo>
                    <a:pt x="1221943" y="244055"/>
                  </a:lnTo>
                  <a:close/>
                </a:path>
                <a:path w="2471420" h="2004695">
                  <a:moveTo>
                    <a:pt x="1309204" y="19939"/>
                  </a:moveTo>
                  <a:lnTo>
                    <a:pt x="1308188" y="18910"/>
                  </a:lnTo>
                  <a:lnTo>
                    <a:pt x="1306931" y="18897"/>
                  </a:lnTo>
                  <a:lnTo>
                    <a:pt x="1304632" y="18897"/>
                  </a:lnTo>
                  <a:lnTo>
                    <a:pt x="1304632" y="23469"/>
                  </a:lnTo>
                  <a:lnTo>
                    <a:pt x="1304632" y="36106"/>
                  </a:lnTo>
                  <a:lnTo>
                    <a:pt x="784402" y="33274"/>
                  </a:lnTo>
                  <a:lnTo>
                    <a:pt x="784402" y="20637"/>
                  </a:lnTo>
                  <a:lnTo>
                    <a:pt x="1304632" y="23469"/>
                  </a:lnTo>
                  <a:lnTo>
                    <a:pt x="1304632" y="18897"/>
                  </a:lnTo>
                  <a:lnTo>
                    <a:pt x="782129" y="16052"/>
                  </a:lnTo>
                  <a:lnTo>
                    <a:pt x="780503" y="16713"/>
                  </a:lnTo>
                  <a:lnTo>
                    <a:pt x="779830" y="18338"/>
                  </a:lnTo>
                  <a:lnTo>
                    <a:pt x="779830" y="36804"/>
                  </a:lnTo>
                  <a:lnTo>
                    <a:pt x="780846" y="37833"/>
                  </a:lnTo>
                  <a:lnTo>
                    <a:pt x="1306906" y="40690"/>
                  </a:lnTo>
                  <a:lnTo>
                    <a:pt x="1308531" y="40030"/>
                  </a:lnTo>
                  <a:lnTo>
                    <a:pt x="1309204" y="38404"/>
                  </a:lnTo>
                  <a:lnTo>
                    <a:pt x="1309204" y="36106"/>
                  </a:lnTo>
                  <a:lnTo>
                    <a:pt x="1309204" y="23469"/>
                  </a:lnTo>
                  <a:lnTo>
                    <a:pt x="1309204" y="19939"/>
                  </a:lnTo>
                  <a:close/>
                </a:path>
                <a:path w="2471420" h="2004695">
                  <a:moveTo>
                    <a:pt x="1437817" y="86347"/>
                  </a:moveTo>
                  <a:lnTo>
                    <a:pt x="1436293" y="78803"/>
                  </a:lnTo>
                  <a:lnTo>
                    <a:pt x="1435531" y="77673"/>
                  </a:lnTo>
                  <a:lnTo>
                    <a:pt x="1435531" y="76758"/>
                  </a:lnTo>
                  <a:lnTo>
                    <a:pt x="1433715" y="74980"/>
                  </a:lnTo>
                  <a:lnTo>
                    <a:pt x="1432179" y="72669"/>
                  </a:lnTo>
                  <a:lnTo>
                    <a:pt x="1430578" y="71589"/>
                  </a:lnTo>
                  <a:lnTo>
                    <a:pt x="1429664" y="70980"/>
                  </a:lnTo>
                  <a:lnTo>
                    <a:pt x="1427810" y="69138"/>
                  </a:lnTo>
                  <a:lnTo>
                    <a:pt x="1426972" y="69164"/>
                  </a:lnTo>
                  <a:lnTo>
                    <a:pt x="1426070" y="68541"/>
                  </a:lnTo>
                  <a:lnTo>
                    <a:pt x="1418564" y="67017"/>
                  </a:lnTo>
                  <a:lnTo>
                    <a:pt x="1418209" y="67030"/>
                  </a:lnTo>
                  <a:lnTo>
                    <a:pt x="1410589" y="68732"/>
                  </a:lnTo>
                  <a:lnTo>
                    <a:pt x="1409496" y="69494"/>
                  </a:lnTo>
                  <a:lnTo>
                    <a:pt x="1408722" y="69507"/>
                  </a:lnTo>
                  <a:lnTo>
                    <a:pt x="1407083" y="71183"/>
                  </a:lnTo>
                  <a:lnTo>
                    <a:pt x="1404391" y="73063"/>
                  </a:lnTo>
                  <a:lnTo>
                    <a:pt x="1402588" y="75780"/>
                  </a:lnTo>
                  <a:lnTo>
                    <a:pt x="1400962" y="77444"/>
                  </a:lnTo>
                  <a:lnTo>
                    <a:pt x="1400962" y="78244"/>
                  </a:lnTo>
                  <a:lnTo>
                    <a:pt x="1400213" y="79375"/>
                  </a:lnTo>
                  <a:lnTo>
                    <a:pt x="1398676" y="87045"/>
                  </a:lnTo>
                  <a:lnTo>
                    <a:pt x="1400187" y="94602"/>
                  </a:lnTo>
                  <a:lnTo>
                    <a:pt x="1400962" y="95758"/>
                  </a:lnTo>
                  <a:lnTo>
                    <a:pt x="1400962" y="96647"/>
                  </a:lnTo>
                  <a:lnTo>
                    <a:pt x="1402702" y="98374"/>
                  </a:lnTo>
                  <a:lnTo>
                    <a:pt x="1404302" y="100736"/>
                  </a:lnTo>
                  <a:lnTo>
                    <a:pt x="1406944" y="102527"/>
                  </a:lnTo>
                  <a:lnTo>
                    <a:pt x="1408722" y="104267"/>
                  </a:lnTo>
                  <a:lnTo>
                    <a:pt x="1409496" y="104254"/>
                  </a:lnTo>
                  <a:lnTo>
                    <a:pt x="1410411" y="104863"/>
                  </a:lnTo>
                  <a:lnTo>
                    <a:pt x="1417904" y="106375"/>
                  </a:lnTo>
                  <a:lnTo>
                    <a:pt x="1418285" y="106375"/>
                  </a:lnTo>
                  <a:lnTo>
                    <a:pt x="1425905" y="104673"/>
                  </a:lnTo>
                  <a:lnTo>
                    <a:pt x="1426997" y="103911"/>
                  </a:lnTo>
                  <a:lnTo>
                    <a:pt x="1427810" y="103886"/>
                  </a:lnTo>
                  <a:lnTo>
                    <a:pt x="1429461" y="102184"/>
                  </a:lnTo>
                  <a:lnTo>
                    <a:pt x="1430007" y="101803"/>
                  </a:lnTo>
                  <a:lnTo>
                    <a:pt x="1432102" y="100342"/>
                  </a:lnTo>
                  <a:lnTo>
                    <a:pt x="1433893" y="97624"/>
                  </a:lnTo>
                  <a:lnTo>
                    <a:pt x="1435531" y="95948"/>
                  </a:lnTo>
                  <a:lnTo>
                    <a:pt x="1435531" y="95173"/>
                  </a:lnTo>
                  <a:lnTo>
                    <a:pt x="1436281" y="94030"/>
                  </a:lnTo>
                  <a:lnTo>
                    <a:pt x="1437817" y="86347"/>
                  </a:lnTo>
                  <a:close/>
                </a:path>
                <a:path w="2471420" h="2004695">
                  <a:moveTo>
                    <a:pt x="2260612" y="81965"/>
                  </a:moveTo>
                  <a:lnTo>
                    <a:pt x="2259101" y="74422"/>
                  </a:lnTo>
                  <a:lnTo>
                    <a:pt x="2258326" y="73266"/>
                  </a:lnTo>
                  <a:lnTo>
                    <a:pt x="2258326" y="72351"/>
                  </a:lnTo>
                  <a:lnTo>
                    <a:pt x="2256510" y="70573"/>
                  </a:lnTo>
                  <a:lnTo>
                    <a:pt x="2254999" y="68287"/>
                  </a:lnTo>
                  <a:lnTo>
                    <a:pt x="2253424" y="67208"/>
                  </a:lnTo>
                  <a:lnTo>
                    <a:pt x="2252497" y="66598"/>
                  </a:lnTo>
                  <a:lnTo>
                    <a:pt x="2250617" y="64719"/>
                  </a:lnTo>
                  <a:lnTo>
                    <a:pt x="2249754" y="64744"/>
                  </a:lnTo>
                  <a:lnTo>
                    <a:pt x="2248903" y="64160"/>
                  </a:lnTo>
                  <a:lnTo>
                    <a:pt x="2241423" y="62636"/>
                  </a:lnTo>
                  <a:lnTo>
                    <a:pt x="2198205" y="63474"/>
                  </a:lnTo>
                  <a:lnTo>
                    <a:pt x="2190572" y="65189"/>
                  </a:lnTo>
                  <a:lnTo>
                    <a:pt x="2189480" y="65951"/>
                  </a:lnTo>
                  <a:lnTo>
                    <a:pt x="2188680" y="65963"/>
                  </a:lnTo>
                  <a:lnTo>
                    <a:pt x="2187016" y="67678"/>
                  </a:lnTo>
                  <a:lnTo>
                    <a:pt x="2184374" y="69519"/>
                  </a:lnTo>
                  <a:lnTo>
                    <a:pt x="2182558" y="72263"/>
                  </a:lnTo>
                  <a:lnTo>
                    <a:pt x="2180971" y="73901"/>
                  </a:lnTo>
                  <a:lnTo>
                    <a:pt x="2180971" y="74688"/>
                  </a:lnTo>
                  <a:lnTo>
                    <a:pt x="2180209" y="75831"/>
                  </a:lnTo>
                  <a:lnTo>
                    <a:pt x="2178685" y="83502"/>
                  </a:lnTo>
                  <a:lnTo>
                    <a:pt x="2180183" y="91046"/>
                  </a:lnTo>
                  <a:lnTo>
                    <a:pt x="2180971" y="92227"/>
                  </a:lnTo>
                  <a:lnTo>
                    <a:pt x="2180971" y="93103"/>
                  </a:lnTo>
                  <a:lnTo>
                    <a:pt x="2182711" y="94830"/>
                  </a:lnTo>
                  <a:lnTo>
                    <a:pt x="2184285" y="97180"/>
                  </a:lnTo>
                  <a:lnTo>
                    <a:pt x="2186813" y="98907"/>
                  </a:lnTo>
                  <a:lnTo>
                    <a:pt x="2188680" y="100736"/>
                  </a:lnTo>
                  <a:lnTo>
                    <a:pt x="2189505" y="100723"/>
                  </a:lnTo>
                  <a:lnTo>
                    <a:pt x="2190381" y="101307"/>
                  </a:lnTo>
                  <a:lnTo>
                    <a:pt x="2197887" y="102831"/>
                  </a:lnTo>
                  <a:lnTo>
                    <a:pt x="2241105" y="101968"/>
                  </a:lnTo>
                  <a:lnTo>
                    <a:pt x="2241042" y="99695"/>
                  </a:lnTo>
                  <a:lnTo>
                    <a:pt x="2241105" y="101968"/>
                  </a:lnTo>
                  <a:lnTo>
                    <a:pt x="2248712" y="100279"/>
                  </a:lnTo>
                  <a:lnTo>
                    <a:pt x="2249805" y="99517"/>
                  </a:lnTo>
                  <a:lnTo>
                    <a:pt x="2250617" y="99491"/>
                  </a:lnTo>
                  <a:lnTo>
                    <a:pt x="2252256" y="97802"/>
                  </a:lnTo>
                  <a:lnTo>
                    <a:pt x="2254910" y="95948"/>
                  </a:lnTo>
                  <a:lnTo>
                    <a:pt x="2256713" y="93218"/>
                  </a:lnTo>
                  <a:lnTo>
                    <a:pt x="2258326" y="91554"/>
                  </a:lnTo>
                  <a:lnTo>
                    <a:pt x="2258326" y="90779"/>
                  </a:lnTo>
                  <a:lnTo>
                    <a:pt x="2259076" y="89636"/>
                  </a:lnTo>
                  <a:lnTo>
                    <a:pt x="2260612" y="81965"/>
                  </a:lnTo>
                  <a:close/>
                </a:path>
                <a:path w="2471420" h="2004695">
                  <a:moveTo>
                    <a:pt x="2471255" y="2540"/>
                  </a:moveTo>
                  <a:lnTo>
                    <a:pt x="2471166" y="1270"/>
                  </a:lnTo>
                  <a:lnTo>
                    <a:pt x="2468969" y="1270"/>
                  </a:lnTo>
                  <a:lnTo>
                    <a:pt x="2468969" y="10160"/>
                  </a:lnTo>
                  <a:lnTo>
                    <a:pt x="2468969" y="12484"/>
                  </a:lnTo>
                  <a:lnTo>
                    <a:pt x="2468969" y="12700"/>
                  </a:lnTo>
                  <a:lnTo>
                    <a:pt x="2467584" y="12700"/>
                  </a:lnTo>
                  <a:lnTo>
                    <a:pt x="2467584" y="12484"/>
                  </a:lnTo>
                  <a:lnTo>
                    <a:pt x="2468969" y="12484"/>
                  </a:lnTo>
                  <a:lnTo>
                    <a:pt x="2468969" y="10198"/>
                  </a:lnTo>
                  <a:lnTo>
                    <a:pt x="2466683" y="10198"/>
                  </a:lnTo>
                  <a:lnTo>
                    <a:pt x="2463012" y="10160"/>
                  </a:lnTo>
                  <a:lnTo>
                    <a:pt x="2463012" y="15240"/>
                  </a:lnTo>
                  <a:lnTo>
                    <a:pt x="2463012" y="1983778"/>
                  </a:lnTo>
                  <a:lnTo>
                    <a:pt x="2458364" y="1983778"/>
                  </a:lnTo>
                  <a:lnTo>
                    <a:pt x="2458364" y="1974850"/>
                  </a:lnTo>
                  <a:lnTo>
                    <a:pt x="2458364" y="1972310"/>
                  </a:lnTo>
                  <a:lnTo>
                    <a:pt x="2457983" y="1972310"/>
                  </a:lnTo>
                  <a:lnTo>
                    <a:pt x="2457983" y="1971040"/>
                  </a:lnTo>
                  <a:lnTo>
                    <a:pt x="2456370" y="1971040"/>
                  </a:lnTo>
                  <a:lnTo>
                    <a:pt x="2456370" y="1969770"/>
                  </a:lnTo>
                  <a:lnTo>
                    <a:pt x="2453792" y="1969770"/>
                  </a:lnTo>
                  <a:lnTo>
                    <a:pt x="2453792" y="1974850"/>
                  </a:lnTo>
                  <a:lnTo>
                    <a:pt x="2453792" y="1983740"/>
                  </a:lnTo>
                  <a:lnTo>
                    <a:pt x="2440648" y="1983740"/>
                  </a:lnTo>
                  <a:lnTo>
                    <a:pt x="2440648" y="1974850"/>
                  </a:lnTo>
                  <a:lnTo>
                    <a:pt x="2453792" y="1974850"/>
                  </a:lnTo>
                  <a:lnTo>
                    <a:pt x="2453792" y="1969770"/>
                  </a:lnTo>
                  <a:lnTo>
                    <a:pt x="2440648" y="1969770"/>
                  </a:lnTo>
                  <a:lnTo>
                    <a:pt x="2440648" y="55016"/>
                  </a:lnTo>
                  <a:lnTo>
                    <a:pt x="2443619" y="54952"/>
                  </a:lnTo>
                  <a:lnTo>
                    <a:pt x="2444623" y="53936"/>
                  </a:lnTo>
                  <a:lnTo>
                    <a:pt x="2444623" y="37947"/>
                  </a:lnTo>
                  <a:lnTo>
                    <a:pt x="2443937" y="36309"/>
                  </a:lnTo>
                  <a:lnTo>
                    <a:pt x="2442286" y="35661"/>
                  </a:lnTo>
                  <a:lnTo>
                    <a:pt x="2440648" y="35699"/>
                  </a:lnTo>
                  <a:lnTo>
                    <a:pt x="2440648" y="15240"/>
                  </a:lnTo>
                  <a:lnTo>
                    <a:pt x="2463012" y="15240"/>
                  </a:lnTo>
                  <a:lnTo>
                    <a:pt x="2463012" y="10160"/>
                  </a:lnTo>
                  <a:lnTo>
                    <a:pt x="1960803" y="10160"/>
                  </a:lnTo>
                  <a:lnTo>
                    <a:pt x="1960803" y="8890"/>
                  </a:lnTo>
                  <a:lnTo>
                    <a:pt x="1538922" y="8890"/>
                  </a:lnTo>
                  <a:lnTo>
                    <a:pt x="1538922" y="3810"/>
                  </a:lnTo>
                  <a:lnTo>
                    <a:pt x="1626806" y="3810"/>
                  </a:lnTo>
                  <a:lnTo>
                    <a:pt x="1626806" y="5080"/>
                  </a:lnTo>
                  <a:lnTo>
                    <a:pt x="2466683" y="5080"/>
                  </a:lnTo>
                  <a:lnTo>
                    <a:pt x="2466683" y="10160"/>
                  </a:lnTo>
                  <a:lnTo>
                    <a:pt x="2468969" y="10160"/>
                  </a:lnTo>
                  <a:lnTo>
                    <a:pt x="2468969" y="1270"/>
                  </a:lnTo>
                  <a:lnTo>
                    <a:pt x="2214715" y="1270"/>
                  </a:lnTo>
                  <a:lnTo>
                    <a:pt x="2214715" y="0"/>
                  </a:lnTo>
                  <a:lnTo>
                    <a:pt x="1534922" y="0"/>
                  </a:lnTo>
                  <a:lnTo>
                    <a:pt x="1534922" y="1270"/>
                  </a:lnTo>
                  <a:lnTo>
                    <a:pt x="1534401" y="1270"/>
                  </a:lnTo>
                  <a:lnTo>
                    <a:pt x="1534401" y="2540"/>
                  </a:lnTo>
                  <a:lnTo>
                    <a:pt x="1534363" y="3810"/>
                  </a:lnTo>
                  <a:lnTo>
                    <a:pt x="1534350" y="8890"/>
                  </a:lnTo>
                  <a:lnTo>
                    <a:pt x="1534350" y="10160"/>
                  </a:lnTo>
                  <a:lnTo>
                    <a:pt x="1534350" y="11252"/>
                  </a:lnTo>
                  <a:lnTo>
                    <a:pt x="1534350" y="12700"/>
                  </a:lnTo>
                  <a:lnTo>
                    <a:pt x="1534350" y="34569"/>
                  </a:lnTo>
                  <a:lnTo>
                    <a:pt x="1535303" y="35585"/>
                  </a:lnTo>
                  <a:lnTo>
                    <a:pt x="1681632" y="44297"/>
                  </a:lnTo>
                  <a:lnTo>
                    <a:pt x="1683334" y="43675"/>
                  </a:lnTo>
                  <a:lnTo>
                    <a:pt x="1684058" y="42011"/>
                  </a:lnTo>
                  <a:lnTo>
                    <a:pt x="1684058" y="39585"/>
                  </a:lnTo>
                  <a:lnTo>
                    <a:pt x="1684058" y="22174"/>
                  </a:lnTo>
                  <a:lnTo>
                    <a:pt x="1684058" y="18681"/>
                  </a:lnTo>
                  <a:lnTo>
                    <a:pt x="1683105" y="17678"/>
                  </a:lnTo>
                  <a:lnTo>
                    <a:pt x="1681911" y="17602"/>
                  </a:lnTo>
                  <a:lnTo>
                    <a:pt x="1679486" y="17462"/>
                  </a:lnTo>
                  <a:lnTo>
                    <a:pt x="1679486" y="22047"/>
                  </a:lnTo>
                  <a:lnTo>
                    <a:pt x="1679486" y="39585"/>
                  </a:lnTo>
                  <a:lnTo>
                    <a:pt x="1538922" y="31216"/>
                  </a:lnTo>
                  <a:lnTo>
                    <a:pt x="1538922" y="13970"/>
                  </a:lnTo>
                  <a:lnTo>
                    <a:pt x="1543824" y="13970"/>
                  </a:lnTo>
                  <a:lnTo>
                    <a:pt x="1679486" y="22047"/>
                  </a:lnTo>
                  <a:lnTo>
                    <a:pt x="1679486" y="17462"/>
                  </a:lnTo>
                  <a:lnTo>
                    <a:pt x="1620774" y="13970"/>
                  </a:lnTo>
                  <a:lnTo>
                    <a:pt x="2343848" y="13970"/>
                  </a:lnTo>
                  <a:lnTo>
                    <a:pt x="2343848" y="15240"/>
                  </a:lnTo>
                  <a:lnTo>
                    <a:pt x="2436076" y="15240"/>
                  </a:lnTo>
                  <a:lnTo>
                    <a:pt x="2436076" y="35788"/>
                  </a:lnTo>
                  <a:lnTo>
                    <a:pt x="2436076" y="40360"/>
                  </a:lnTo>
                  <a:lnTo>
                    <a:pt x="2436076" y="50546"/>
                  </a:lnTo>
                  <a:lnTo>
                    <a:pt x="2316289" y="52920"/>
                  </a:lnTo>
                  <a:lnTo>
                    <a:pt x="2316289" y="42748"/>
                  </a:lnTo>
                  <a:lnTo>
                    <a:pt x="2436076" y="40360"/>
                  </a:lnTo>
                  <a:lnTo>
                    <a:pt x="2436076" y="35788"/>
                  </a:lnTo>
                  <a:lnTo>
                    <a:pt x="2312720" y="38252"/>
                  </a:lnTo>
                  <a:lnTo>
                    <a:pt x="2311717" y="39268"/>
                  </a:lnTo>
                  <a:lnTo>
                    <a:pt x="2311717" y="55257"/>
                  </a:lnTo>
                  <a:lnTo>
                    <a:pt x="2312403" y="56896"/>
                  </a:lnTo>
                  <a:lnTo>
                    <a:pt x="2314054" y="57543"/>
                  </a:lnTo>
                  <a:lnTo>
                    <a:pt x="2436076" y="55105"/>
                  </a:lnTo>
                  <a:lnTo>
                    <a:pt x="2436076" y="1969770"/>
                  </a:lnTo>
                  <a:lnTo>
                    <a:pt x="2436076" y="1974850"/>
                  </a:lnTo>
                  <a:lnTo>
                    <a:pt x="2436076" y="1983740"/>
                  </a:lnTo>
                  <a:lnTo>
                    <a:pt x="1796923" y="1983740"/>
                  </a:lnTo>
                  <a:lnTo>
                    <a:pt x="1796923" y="1974850"/>
                  </a:lnTo>
                  <a:lnTo>
                    <a:pt x="2436076" y="1974850"/>
                  </a:lnTo>
                  <a:lnTo>
                    <a:pt x="2436076" y="1969770"/>
                  </a:lnTo>
                  <a:lnTo>
                    <a:pt x="1796923" y="1969770"/>
                  </a:lnTo>
                  <a:lnTo>
                    <a:pt x="1796923" y="1888959"/>
                  </a:lnTo>
                  <a:lnTo>
                    <a:pt x="1794814" y="1878609"/>
                  </a:lnTo>
                  <a:lnTo>
                    <a:pt x="1792351" y="1874977"/>
                  </a:lnTo>
                  <a:lnTo>
                    <a:pt x="1792351" y="1888959"/>
                  </a:lnTo>
                  <a:lnTo>
                    <a:pt x="1792351" y="1972310"/>
                  </a:lnTo>
                  <a:lnTo>
                    <a:pt x="1792351" y="1974850"/>
                  </a:lnTo>
                  <a:lnTo>
                    <a:pt x="1792351" y="1983740"/>
                  </a:lnTo>
                  <a:lnTo>
                    <a:pt x="1792351" y="1986280"/>
                  </a:lnTo>
                  <a:lnTo>
                    <a:pt x="1792351" y="1999767"/>
                  </a:lnTo>
                  <a:lnTo>
                    <a:pt x="1293456" y="1999767"/>
                  </a:lnTo>
                  <a:lnTo>
                    <a:pt x="1293456" y="1986064"/>
                  </a:lnTo>
                  <a:lnTo>
                    <a:pt x="1293456" y="1972564"/>
                  </a:lnTo>
                  <a:lnTo>
                    <a:pt x="1293456" y="1888959"/>
                  </a:lnTo>
                  <a:lnTo>
                    <a:pt x="1295196" y="1880387"/>
                  </a:lnTo>
                  <a:lnTo>
                    <a:pt x="1299933" y="1873389"/>
                  </a:lnTo>
                  <a:lnTo>
                    <a:pt x="1306944" y="1868678"/>
                  </a:lnTo>
                  <a:lnTo>
                    <a:pt x="1315529" y="1866925"/>
                  </a:lnTo>
                  <a:lnTo>
                    <a:pt x="1770253" y="1866925"/>
                  </a:lnTo>
                  <a:lnTo>
                    <a:pt x="1778838" y="1868678"/>
                  </a:lnTo>
                  <a:lnTo>
                    <a:pt x="1785861" y="1873389"/>
                  </a:lnTo>
                  <a:lnTo>
                    <a:pt x="1790598" y="1880400"/>
                  </a:lnTo>
                  <a:lnTo>
                    <a:pt x="1792351" y="1888959"/>
                  </a:lnTo>
                  <a:lnTo>
                    <a:pt x="1792351" y="1874977"/>
                  </a:lnTo>
                  <a:lnTo>
                    <a:pt x="1789087" y="1870151"/>
                  </a:lnTo>
                  <a:lnTo>
                    <a:pt x="1780616" y="1864448"/>
                  </a:lnTo>
                  <a:lnTo>
                    <a:pt x="1770253" y="1862353"/>
                  </a:lnTo>
                  <a:lnTo>
                    <a:pt x="1315529" y="1862353"/>
                  </a:lnTo>
                  <a:lnTo>
                    <a:pt x="1305153" y="1864448"/>
                  </a:lnTo>
                  <a:lnTo>
                    <a:pt x="1296682" y="1870151"/>
                  </a:lnTo>
                  <a:lnTo>
                    <a:pt x="1290967" y="1878609"/>
                  </a:lnTo>
                  <a:lnTo>
                    <a:pt x="1288884" y="1888959"/>
                  </a:lnTo>
                  <a:lnTo>
                    <a:pt x="1288884" y="1970290"/>
                  </a:lnTo>
                  <a:lnTo>
                    <a:pt x="1288884" y="1974850"/>
                  </a:lnTo>
                  <a:lnTo>
                    <a:pt x="1288884" y="1983778"/>
                  </a:lnTo>
                  <a:lnTo>
                    <a:pt x="54521" y="1983778"/>
                  </a:lnTo>
                  <a:lnTo>
                    <a:pt x="45694" y="1983778"/>
                  </a:lnTo>
                  <a:lnTo>
                    <a:pt x="39217" y="1981428"/>
                  </a:lnTo>
                  <a:lnTo>
                    <a:pt x="30746" y="1974024"/>
                  </a:lnTo>
                  <a:lnTo>
                    <a:pt x="28562" y="1968919"/>
                  </a:lnTo>
                  <a:lnTo>
                    <a:pt x="28549" y="1855165"/>
                  </a:lnTo>
                  <a:lnTo>
                    <a:pt x="28549" y="1852879"/>
                  </a:lnTo>
                  <a:lnTo>
                    <a:pt x="28549" y="1833511"/>
                  </a:lnTo>
                  <a:lnTo>
                    <a:pt x="28549" y="1831225"/>
                  </a:lnTo>
                  <a:lnTo>
                    <a:pt x="28549" y="1747443"/>
                  </a:lnTo>
                  <a:lnTo>
                    <a:pt x="38722" y="1747443"/>
                  </a:lnTo>
                  <a:lnTo>
                    <a:pt x="38696" y="1966010"/>
                  </a:lnTo>
                  <a:lnTo>
                    <a:pt x="54521" y="1974850"/>
                  </a:lnTo>
                  <a:lnTo>
                    <a:pt x="1288884" y="1974850"/>
                  </a:lnTo>
                  <a:lnTo>
                    <a:pt x="1288884" y="1970290"/>
                  </a:lnTo>
                  <a:lnTo>
                    <a:pt x="670179" y="1970290"/>
                  </a:lnTo>
                  <a:lnTo>
                    <a:pt x="49212" y="1970290"/>
                  </a:lnTo>
                  <a:lnTo>
                    <a:pt x="46380" y="1969338"/>
                  </a:lnTo>
                  <a:lnTo>
                    <a:pt x="45097" y="1968195"/>
                  </a:lnTo>
                  <a:lnTo>
                    <a:pt x="43827" y="1967115"/>
                  </a:lnTo>
                  <a:lnTo>
                    <a:pt x="43307" y="1965540"/>
                  </a:lnTo>
                  <a:lnTo>
                    <a:pt x="43294" y="1958340"/>
                  </a:lnTo>
                  <a:lnTo>
                    <a:pt x="146050" y="1958340"/>
                  </a:lnTo>
                  <a:lnTo>
                    <a:pt x="146050" y="1957070"/>
                  </a:lnTo>
                  <a:lnTo>
                    <a:pt x="146519" y="1957070"/>
                  </a:lnTo>
                  <a:lnTo>
                    <a:pt x="146519" y="1954530"/>
                  </a:lnTo>
                  <a:lnTo>
                    <a:pt x="146519" y="59690"/>
                  </a:lnTo>
                  <a:lnTo>
                    <a:pt x="146519" y="57150"/>
                  </a:lnTo>
                  <a:lnTo>
                    <a:pt x="146037" y="57150"/>
                  </a:lnTo>
                  <a:lnTo>
                    <a:pt x="146037" y="55880"/>
                  </a:lnTo>
                  <a:lnTo>
                    <a:pt x="141947" y="55880"/>
                  </a:lnTo>
                  <a:lnTo>
                    <a:pt x="141947" y="59690"/>
                  </a:lnTo>
                  <a:lnTo>
                    <a:pt x="141947" y="1954530"/>
                  </a:lnTo>
                  <a:lnTo>
                    <a:pt x="43294" y="1954530"/>
                  </a:lnTo>
                  <a:lnTo>
                    <a:pt x="43294" y="1747443"/>
                  </a:lnTo>
                  <a:lnTo>
                    <a:pt x="43294" y="1745157"/>
                  </a:lnTo>
                  <a:lnTo>
                    <a:pt x="43294" y="59690"/>
                  </a:lnTo>
                  <a:lnTo>
                    <a:pt x="141947" y="59690"/>
                  </a:lnTo>
                  <a:lnTo>
                    <a:pt x="141947" y="55880"/>
                  </a:lnTo>
                  <a:lnTo>
                    <a:pt x="39192" y="55880"/>
                  </a:lnTo>
                  <a:lnTo>
                    <a:pt x="39192" y="57150"/>
                  </a:lnTo>
                  <a:lnTo>
                    <a:pt x="38722" y="57150"/>
                  </a:lnTo>
                  <a:lnTo>
                    <a:pt x="38722" y="59690"/>
                  </a:lnTo>
                  <a:lnTo>
                    <a:pt x="38722" y="1742871"/>
                  </a:lnTo>
                  <a:lnTo>
                    <a:pt x="26263" y="1742871"/>
                  </a:lnTo>
                  <a:lnTo>
                    <a:pt x="24650" y="1743544"/>
                  </a:lnTo>
                  <a:lnTo>
                    <a:pt x="23977" y="1745157"/>
                  </a:lnTo>
                  <a:lnTo>
                    <a:pt x="24003" y="1828939"/>
                  </a:lnTo>
                  <a:lnTo>
                    <a:pt x="23977" y="1833511"/>
                  </a:lnTo>
                  <a:lnTo>
                    <a:pt x="23977" y="1852879"/>
                  </a:lnTo>
                  <a:lnTo>
                    <a:pt x="4572" y="1852879"/>
                  </a:lnTo>
                  <a:lnTo>
                    <a:pt x="4572" y="1833511"/>
                  </a:lnTo>
                  <a:lnTo>
                    <a:pt x="23977" y="1833511"/>
                  </a:lnTo>
                  <a:lnTo>
                    <a:pt x="23977" y="1828939"/>
                  </a:lnTo>
                  <a:lnTo>
                    <a:pt x="2286" y="1828939"/>
                  </a:lnTo>
                  <a:lnTo>
                    <a:pt x="673" y="1829612"/>
                  </a:lnTo>
                  <a:lnTo>
                    <a:pt x="0" y="1831225"/>
                  </a:lnTo>
                  <a:lnTo>
                    <a:pt x="0" y="1855165"/>
                  </a:lnTo>
                  <a:lnTo>
                    <a:pt x="673" y="1856778"/>
                  </a:lnTo>
                  <a:lnTo>
                    <a:pt x="2286" y="1857451"/>
                  </a:lnTo>
                  <a:lnTo>
                    <a:pt x="24015" y="1857451"/>
                  </a:lnTo>
                  <a:lnTo>
                    <a:pt x="24079" y="1970290"/>
                  </a:lnTo>
                  <a:lnTo>
                    <a:pt x="26682" y="1976589"/>
                  </a:lnTo>
                  <a:lnTo>
                    <a:pt x="37261" y="1985772"/>
                  </a:lnTo>
                  <a:lnTo>
                    <a:pt x="44907" y="1988350"/>
                  </a:lnTo>
                  <a:lnTo>
                    <a:pt x="54521" y="1988350"/>
                  </a:lnTo>
                  <a:lnTo>
                    <a:pt x="1288884" y="1988350"/>
                  </a:lnTo>
                  <a:lnTo>
                    <a:pt x="1288884" y="2002053"/>
                  </a:lnTo>
                  <a:lnTo>
                    <a:pt x="1289558" y="2003666"/>
                  </a:lnTo>
                  <a:lnTo>
                    <a:pt x="1291170" y="2004339"/>
                  </a:lnTo>
                  <a:lnTo>
                    <a:pt x="1794637" y="2004339"/>
                  </a:lnTo>
                  <a:lnTo>
                    <a:pt x="1796249" y="2003666"/>
                  </a:lnTo>
                  <a:lnTo>
                    <a:pt x="1796923" y="2002053"/>
                  </a:lnTo>
                  <a:lnTo>
                    <a:pt x="1796923" y="1999767"/>
                  </a:lnTo>
                  <a:lnTo>
                    <a:pt x="1796923" y="1988820"/>
                  </a:lnTo>
                  <a:lnTo>
                    <a:pt x="2456472" y="1988820"/>
                  </a:lnTo>
                  <a:lnTo>
                    <a:pt x="2456472" y="1988350"/>
                  </a:lnTo>
                  <a:lnTo>
                    <a:pt x="2465298" y="1988350"/>
                  </a:lnTo>
                  <a:lnTo>
                    <a:pt x="2466924" y="1987677"/>
                  </a:lnTo>
                  <a:lnTo>
                    <a:pt x="2467584" y="1986064"/>
                  </a:lnTo>
                  <a:lnTo>
                    <a:pt x="2467584" y="15240"/>
                  </a:lnTo>
                  <a:lnTo>
                    <a:pt x="2469362" y="15240"/>
                  </a:lnTo>
                  <a:lnTo>
                    <a:pt x="2469362" y="13970"/>
                  </a:lnTo>
                  <a:lnTo>
                    <a:pt x="2470899" y="13970"/>
                  </a:lnTo>
                  <a:lnTo>
                    <a:pt x="2470899" y="12700"/>
                  </a:lnTo>
                  <a:lnTo>
                    <a:pt x="2471255" y="12700"/>
                  </a:lnTo>
                  <a:lnTo>
                    <a:pt x="2471255" y="10160"/>
                  </a:lnTo>
                  <a:lnTo>
                    <a:pt x="2471255" y="5080"/>
                  </a:lnTo>
                  <a:lnTo>
                    <a:pt x="2471255" y="3810"/>
                  </a:lnTo>
                  <a:lnTo>
                    <a:pt x="2471255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8" name="object 108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066529" y="4032249"/>
              <a:ext cx="66027" cy="110502"/>
            </a:xfrm>
            <a:prstGeom prst="rect">
              <a:avLst/>
            </a:prstGeom>
          </p:spPr>
        </p:pic>
        <p:pic>
          <p:nvPicPr>
            <p:cNvPr id="109" name="object 10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098937" y="3707129"/>
              <a:ext cx="155790" cy="103149"/>
            </a:xfrm>
            <a:prstGeom prst="rect">
              <a:avLst/>
            </a:prstGeom>
          </p:spPr>
        </p:pic>
        <p:sp>
          <p:nvSpPr>
            <p:cNvPr id="110" name="object 110"/>
            <p:cNvSpPr/>
            <p:nvPr/>
          </p:nvSpPr>
          <p:spPr>
            <a:xfrm>
              <a:off x="4691151" y="3590975"/>
              <a:ext cx="513715" cy="133985"/>
            </a:xfrm>
            <a:custGeom>
              <a:avLst/>
              <a:gdLst/>
              <a:ahLst/>
              <a:cxnLst/>
              <a:rect l="l" t="t" r="r" b="b"/>
              <a:pathLst>
                <a:path w="513714" h="133985">
                  <a:moveTo>
                    <a:pt x="513435" y="0"/>
                  </a:moveTo>
                  <a:lnTo>
                    <a:pt x="0" y="1638"/>
                  </a:lnTo>
                  <a:lnTo>
                    <a:pt x="0" y="60617"/>
                  </a:lnTo>
                  <a:lnTo>
                    <a:pt x="10147" y="62331"/>
                  </a:lnTo>
                  <a:lnTo>
                    <a:pt x="23850" y="62141"/>
                  </a:lnTo>
                  <a:lnTo>
                    <a:pt x="24904" y="65239"/>
                  </a:lnTo>
                  <a:lnTo>
                    <a:pt x="24904" y="110070"/>
                  </a:lnTo>
                  <a:lnTo>
                    <a:pt x="26946" y="120784"/>
                  </a:lnTo>
                  <a:lnTo>
                    <a:pt x="32962" y="128163"/>
                  </a:lnTo>
                  <a:lnTo>
                    <a:pt x="42789" y="132382"/>
                  </a:lnTo>
                  <a:lnTo>
                    <a:pt x="56261" y="133616"/>
                  </a:lnTo>
                  <a:lnTo>
                    <a:pt x="457200" y="128269"/>
                  </a:lnTo>
                  <a:lnTo>
                    <a:pt x="470661" y="126683"/>
                  </a:lnTo>
                  <a:lnTo>
                    <a:pt x="480488" y="122208"/>
                  </a:lnTo>
                  <a:lnTo>
                    <a:pt x="486510" y="114671"/>
                  </a:lnTo>
                  <a:lnTo>
                    <a:pt x="488556" y="103898"/>
                  </a:lnTo>
                  <a:lnTo>
                    <a:pt x="488556" y="59080"/>
                  </a:lnTo>
                  <a:lnTo>
                    <a:pt x="489585" y="55943"/>
                  </a:lnTo>
                  <a:lnTo>
                    <a:pt x="503313" y="55752"/>
                  </a:lnTo>
                  <a:lnTo>
                    <a:pt x="513435" y="53771"/>
                  </a:lnTo>
                  <a:lnTo>
                    <a:pt x="51343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688827" y="3588689"/>
              <a:ext cx="518159" cy="138430"/>
            </a:xfrm>
            <a:custGeom>
              <a:avLst/>
              <a:gdLst/>
              <a:ahLst/>
              <a:cxnLst/>
              <a:rect l="l" t="t" r="r" b="b"/>
              <a:pathLst>
                <a:path w="518160" h="138429">
                  <a:moveTo>
                    <a:pt x="515747" y="0"/>
                  </a:moveTo>
                  <a:lnTo>
                    <a:pt x="2311" y="1638"/>
                  </a:lnTo>
                  <a:lnTo>
                    <a:pt x="1054" y="1638"/>
                  </a:lnTo>
                  <a:lnTo>
                    <a:pt x="38" y="2654"/>
                  </a:lnTo>
                  <a:lnTo>
                    <a:pt x="0" y="55321"/>
                  </a:lnTo>
                  <a:lnTo>
                    <a:pt x="22847" y="66840"/>
                  </a:lnTo>
                  <a:lnTo>
                    <a:pt x="23583" y="67411"/>
                  </a:lnTo>
                  <a:lnTo>
                    <a:pt x="24612" y="68783"/>
                  </a:lnTo>
                  <a:lnTo>
                    <a:pt x="24920" y="70332"/>
                  </a:lnTo>
                  <a:lnTo>
                    <a:pt x="24904" y="120967"/>
                  </a:lnTo>
                  <a:lnTo>
                    <a:pt x="27876" y="127774"/>
                  </a:lnTo>
                  <a:lnTo>
                    <a:pt x="39369" y="136372"/>
                  </a:lnTo>
                  <a:lnTo>
                    <a:pt x="47447" y="138188"/>
                  </a:lnTo>
                  <a:lnTo>
                    <a:pt x="57530" y="138201"/>
                  </a:lnTo>
                  <a:lnTo>
                    <a:pt x="58610" y="138188"/>
                  </a:lnTo>
                  <a:lnTo>
                    <a:pt x="58547" y="133629"/>
                  </a:lnTo>
                  <a:lnTo>
                    <a:pt x="47917" y="133616"/>
                  </a:lnTo>
                  <a:lnTo>
                    <a:pt x="40881" y="131825"/>
                  </a:lnTo>
                  <a:lnTo>
                    <a:pt x="31915" y="125018"/>
                  </a:lnTo>
                  <a:lnTo>
                    <a:pt x="29552" y="120040"/>
                  </a:lnTo>
                  <a:lnTo>
                    <a:pt x="29489" y="70332"/>
                  </a:lnTo>
                  <a:lnTo>
                    <a:pt x="29337" y="67741"/>
                  </a:lnTo>
                  <a:lnTo>
                    <a:pt x="26276" y="63169"/>
                  </a:lnTo>
                  <a:lnTo>
                    <a:pt x="23637" y="62242"/>
                  </a:lnTo>
                  <a:lnTo>
                    <a:pt x="15722" y="62229"/>
                  </a:lnTo>
                  <a:lnTo>
                    <a:pt x="12064" y="61709"/>
                  </a:lnTo>
                  <a:lnTo>
                    <a:pt x="6769" y="57810"/>
                  </a:lnTo>
                  <a:lnTo>
                    <a:pt x="4648" y="54432"/>
                  </a:lnTo>
                  <a:lnTo>
                    <a:pt x="4610" y="6197"/>
                  </a:lnTo>
                  <a:lnTo>
                    <a:pt x="518045" y="4572"/>
                  </a:lnTo>
                  <a:lnTo>
                    <a:pt x="518045" y="2286"/>
                  </a:lnTo>
                  <a:lnTo>
                    <a:pt x="517372" y="660"/>
                  </a:lnTo>
                  <a:lnTo>
                    <a:pt x="515747" y="0"/>
                  </a:lnTo>
                  <a:close/>
                </a:path>
                <a:path w="518160" h="138429">
                  <a:moveTo>
                    <a:pt x="518045" y="4572"/>
                  </a:moveTo>
                  <a:lnTo>
                    <a:pt x="513473" y="4572"/>
                  </a:lnTo>
                  <a:lnTo>
                    <a:pt x="513422" y="47777"/>
                  </a:lnTo>
                  <a:lnTo>
                    <a:pt x="511213" y="51231"/>
                  </a:lnTo>
                  <a:lnTo>
                    <a:pt x="505650" y="55270"/>
                  </a:lnTo>
                  <a:lnTo>
                    <a:pt x="501738" y="55816"/>
                  </a:lnTo>
                  <a:lnTo>
                    <a:pt x="494766" y="55867"/>
                  </a:lnTo>
                  <a:lnTo>
                    <a:pt x="491909" y="56870"/>
                  </a:lnTo>
                  <a:lnTo>
                    <a:pt x="488772" y="61493"/>
                  </a:lnTo>
                  <a:lnTo>
                    <a:pt x="488619" y="64135"/>
                  </a:lnTo>
                  <a:lnTo>
                    <a:pt x="488543" y="114007"/>
                  </a:lnTo>
                  <a:lnTo>
                    <a:pt x="486105" y="119113"/>
                  </a:lnTo>
                  <a:lnTo>
                    <a:pt x="476745" y="126212"/>
                  </a:lnTo>
                  <a:lnTo>
                    <a:pt x="469379" y="128142"/>
                  </a:lnTo>
                  <a:lnTo>
                    <a:pt x="58547" y="133616"/>
                  </a:lnTo>
                  <a:lnTo>
                    <a:pt x="58610" y="138188"/>
                  </a:lnTo>
                  <a:lnTo>
                    <a:pt x="459549" y="132841"/>
                  </a:lnTo>
                  <a:lnTo>
                    <a:pt x="493204" y="114960"/>
                  </a:lnTo>
                  <a:lnTo>
                    <a:pt x="493183" y="64135"/>
                  </a:lnTo>
                  <a:lnTo>
                    <a:pt x="493496" y="62547"/>
                  </a:lnTo>
                  <a:lnTo>
                    <a:pt x="494140" y="61709"/>
                  </a:lnTo>
                  <a:lnTo>
                    <a:pt x="494563" y="61112"/>
                  </a:lnTo>
                  <a:lnTo>
                    <a:pt x="495414" y="60502"/>
                  </a:lnTo>
                  <a:lnTo>
                    <a:pt x="502157" y="60363"/>
                  </a:lnTo>
                  <a:lnTo>
                    <a:pt x="506996" y="59867"/>
                  </a:lnTo>
                  <a:lnTo>
                    <a:pt x="515238" y="54051"/>
                  </a:lnTo>
                  <a:lnTo>
                    <a:pt x="518083" y="48691"/>
                  </a:lnTo>
                  <a:lnTo>
                    <a:pt x="518045" y="4572"/>
                  </a:lnTo>
                  <a:close/>
                </a:path>
                <a:path w="518160" h="138429">
                  <a:moveTo>
                    <a:pt x="58547" y="133616"/>
                  </a:moveTo>
                  <a:lnTo>
                    <a:pt x="57530" y="133629"/>
                  </a:lnTo>
                  <a:lnTo>
                    <a:pt x="58547" y="133629"/>
                  </a:lnTo>
                  <a:close/>
                </a:path>
                <a:path w="518160" h="138429">
                  <a:moveTo>
                    <a:pt x="23456" y="62179"/>
                  </a:moveTo>
                  <a:lnTo>
                    <a:pt x="20091" y="62229"/>
                  </a:lnTo>
                  <a:lnTo>
                    <a:pt x="15811" y="62242"/>
                  </a:lnTo>
                  <a:lnTo>
                    <a:pt x="23637" y="62242"/>
                  </a:lnTo>
                  <a:lnTo>
                    <a:pt x="23456" y="6217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393615" y="4119879"/>
              <a:ext cx="104139" cy="433070"/>
            </a:xfrm>
            <a:custGeom>
              <a:avLst/>
              <a:gdLst/>
              <a:ahLst/>
              <a:cxnLst/>
              <a:rect l="l" t="t" r="r" b="b"/>
              <a:pathLst>
                <a:path w="104139" h="433070">
                  <a:moveTo>
                    <a:pt x="103733" y="0"/>
                  </a:moveTo>
                  <a:lnTo>
                    <a:pt x="0" y="0"/>
                  </a:lnTo>
                  <a:lnTo>
                    <a:pt x="0" y="363220"/>
                  </a:lnTo>
                  <a:lnTo>
                    <a:pt x="0" y="433070"/>
                  </a:lnTo>
                  <a:lnTo>
                    <a:pt x="84683" y="433070"/>
                  </a:lnTo>
                  <a:lnTo>
                    <a:pt x="84683" y="363220"/>
                  </a:lnTo>
                  <a:lnTo>
                    <a:pt x="103733" y="363220"/>
                  </a:lnTo>
                  <a:lnTo>
                    <a:pt x="10373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226229" y="4013199"/>
              <a:ext cx="449580" cy="529590"/>
            </a:xfrm>
            <a:custGeom>
              <a:avLst/>
              <a:gdLst/>
              <a:ahLst/>
              <a:cxnLst/>
              <a:rect l="l" t="t" r="r" b="b"/>
              <a:pathLst>
                <a:path w="449579" h="529589">
                  <a:moveTo>
                    <a:pt x="449072" y="2540"/>
                  </a:moveTo>
                  <a:lnTo>
                    <a:pt x="448881" y="2540"/>
                  </a:lnTo>
                  <a:lnTo>
                    <a:pt x="448881" y="1270"/>
                  </a:lnTo>
                  <a:lnTo>
                    <a:pt x="448144" y="1270"/>
                  </a:lnTo>
                  <a:lnTo>
                    <a:pt x="448144" y="0"/>
                  </a:lnTo>
                  <a:lnTo>
                    <a:pt x="444500" y="0"/>
                  </a:lnTo>
                  <a:lnTo>
                    <a:pt x="444500" y="5080"/>
                  </a:lnTo>
                  <a:lnTo>
                    <a:pt x="444500" y="524510"/>
                  </a:lnTo>
                  <a:lnTo>
                    <a:pt x="254355" y="524510"/>
                  </a:lnTo>
                  <a:lnTo>
                    <a:pt x="254355" y="472440"/>
                  </a:lnTo>
                  <a:lnTo>
                    <a:pt x="272630" y="472440"/>
                  </a:lnTo>
                  <a:lnTo>
                    <a:pt x="272630" y="471170"/>
                  </a:lnTo>
                  <a:lnTo>
                    <a:pt x="273240" y="471170"/>
                  </a:lnTo>
                  <a:lnTo>
                    <a:pt x="273240" y="469900"/>
                  </a:lnTo>
                  <a:lnTo>
                    <a:pt x="273405" y="469900"/>
                  </a:lnTo>
                  <a:lnTo>
                    <a:pt x="273405" y="468630"/>
                  </a:lnTo>
                  <a:lnTo>
                    <a:pt x="273405" y="467360"/>
                  </a:lnTo>
                  <a:lnTo>
                    <a:pt x="273405" y="107950"/>
                  </a:lnTo>
                  <a:lnTo>
                    <a:pt x="273405" y="106680"/>
                  </a:lnTo>
                  <a:lnTo>
                    <a:pt x="273113" y="106680"/>
                  </a:lnTo>
                  <a:lnTo>
                    <a:pt x="273113" y="104140"/>
                  </a:lnTo>
                  <a:lnTo>
                    <a:pt x="165379" y="104140"/>
                  </a:lnTo>
                  <a:lnTo>
                    <a:pt x="165379" y="106680"/>
                  </a:lnTo>
                  <a:lnTo>
                    <a:pt x="165100" y="106680"/>
                  </a:lnTo>
                  <a:lnTo>
                    <a:pt x="165100" y="107950"/>
                  </a:lnTo>
                  <a:lnTo>
                    <a:pt x="165100" y="524510"/>
                  </a:lnTo>
                  <a:lnTo>
                    <a:pt x="4572" y="524510"/>
                  </a:lnTo>
                  <a:lnTo>
                    <a:pt x="4572" y="5080"/>
                  </a:lnTo>
                  <a:lnTo>
                    <a:pt x="2286" y="5080"/>
                  </a:lnTo>
                  <a:lnTo>
                    <a:pt x="2286" y="4635"/>
                  </a:lnTo>
                  <a:lnTo>
                    <a:pt x="4572" y="4635"/>
                  </a:lnTo>
                  <a:lnTo>
                    <a:pt x="4572" y="5080"/>
                  </a:lnTo>
                  <a:lnTo>
                    <a:pt x="444500" y="5080"/>
                  </a:lnTo>
                  <a:lnTo>
                    <a:pt x="444500" y="0"/>
                  </a:lnTo>
                  <a:lnTo>
                    <a:pt x="914" y="0"/>
                  </a:lnTo>
                  <a:lnTo>
                    <a:pt x="914" y="1270"/>
                  </a:lnTo>
                  <a:lnTo>
                    <a:pt x="177" y="1270"/>
                  </a:lnTo>
                  <a:lnTo>
                    <a:pt x="177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524510"/>
                  </a:lnTo>
                  <a:lnTo>
                    <a:pt x="0" y="527050"/>
                  </a:lnTo>
                  <a:lnTo>
                    <a:pt x="152" y="527050"/>
                  </a:lnTo>
                  <a:lnTo>
                    <a:pt x="152" y="528320"/>
                  </a:lnTo>
                  <a:lnTo>
                    <a:pt x="762" y="528320"/>
                  </a:lnTo>
                  <a:lnTo>
                    <a:pt x="762" y="529590"/>
                  </a:lnTo>
                  <a:lnTo>
                    <a:pt x="168897" y="529590"/>
                  </a:lnTo>
                  <a:lnTo>
                    <a:pt x="168897" y="528320"/>
                  </a:lnTo>
                  <a:lnTo>
                    <a:pt x="169506" y="528320"/>
                  </a:lnTo>
                  <a:lnTo>
                    <a:pt x="169506" y="527050"/>
                  </a:lnTo>
                  <a:lnTo>
                    <a:pt x="169672" y="527050"/>
                  </a:lnTo>
                  <a:lnTo>
                    <a:pt x="169672" y="524510"/>
                  </a:lnTo>
                  <a:lnTo>
                    <a:pt x="169672" y="107950"/>
                  </a:lnTo>
                  <a:lnTo>
                    <a:pt x="268833" y="107950"/>
                  </a:lnTo>
                  <a:lnTo>
                    <a:pt x="268833" y="467360"/>
                  </a:lnTo>
                  <a:lnTo>
                    <a:pt x="251726" y="467360"/>
                  </a:lnTo>
                  <a:lnTo>
                    <a:pt x="251726" y="468630"/>
                  </a:lnTo>
                  <a:lnTo>
                    <a:pt x="250139" y="468630"/>
                  </a:lnTo>
                  <a:lnTo>
                    <a:pt x="250139" y="469900"/>
                  </a:lnTo>
                  <a:lnTo>
                    <a:pt x="249783" y="469900"/>
                  </a:lnTo>
                  <a:lnTo>
                    <a:pt x="249783" y="471170"/>
                  </a:lnTo>
                  <a:lnTo>
                    <a:pt x="249783" y="472440"/>
                  </a:lnTo>
                  <a:lnTo>
                    <a:pt x="249783" y="524510"/>
                  </a:lnTo>
                  <a:lnTo>
                    <a:pt x="249783" y="527050"/>
                  </a:lnTo>
                  <a:lnTo>
                    <a:pt x="249936" y="527050"/>
                  </a:lnTo>
                  <a:lnTo>
                    <a:pt x="249936" y="528320"/>
                  </a:lnTo>
                  <a:lnTo>
                    <a:pt x="250545" y="528320"/>
                  </a:lnTo>
                  <a:lnTo>
                    <a:pt x="250545" y="529590"/>
                  </a:lnTo>
                  <a:lnTo>
                    <a:pt x="448297" y="529590"/>
                  </a:lnTo>
                  <a:lnTo>
                    <a:pt x="448297" y="528320"/>
                  </a:lnTo>
                  <a:lnTo>
                    <a:pt x="448906" y="528320"/>
                  </a:lnTo>
                  <a:lnTo>
                    <a:pt x="448906" y="527050"/>
                  </a:lnTo>
                  <a:lnTo>
                    <a:pt x="449072" y="527050"/>
                  </a:lnTo>
                  <a:lnTo>
                    <a:pt x="449072" y="524510"/>
                  </a:lnTo>
                  <a:lnTo>
                    <a:pt x="449072" y="5080"/>
                  </a:lnTo>
                  <a:lnTo>
                    <a:pt x="449072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14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316791" y="5371299"/>
              <a:ext cx="133553" cy="69494"/>
            </a:xfrm>
            <a:prstGeom prst="rect">
              <a:avLst/>
            </a:prstGeom>
          </p:spPr>
        </p:pic>
        <p:sp>
          <p:nvSpPr>
            <p:cNvPr id="115" name="object 115"/>
            <p:cNvSpPr/>
            <p:nvPr/>
          </p:nvSpPr>
          <p:spPr>
            <a:xfrm>
              <a:off x="3150971" y="4015739"/>
              <a:ext cx="760730" cy="1508760"/>
            </a:xfrm>
            <a:custGeom>
              <a:avLst/>
              <a:gdLst/>
              <a:ahLst/>
              <a:cxnLst/>
              <a:rect l="l" t="t" r="r" b="b"/>
              <a:pathLst>
                <a:path w="760729" h="1508760">
                  <a:moveTo>
                    <a:pt x="96647" y="675640"/>
                  </a:moveTo>
                  <a:lnTo>
                    <a:pt x="96354" y="675640"/>
                  </a:lnTo>
                  <a:lnTo>
                    <a:pt x="96354" y="673100"/>
                  </a:lnTo>
                  <a:lnTo>
                    <a:pt x="92075" y="673100"/>
                  </a:lnTo>
                  <a:lnTo>
                    <a:pt x="92075" y="676910"/>
                  </a:lnTo>
                  <a:lnTo>
                    <a:pt x="92075" y="1196340"/>
                  </a:lnTo>
                  <a:lnTo>
                    <a:pt x="58547" y="1196340"/>
                  </a:lnTo>
                  <a:lnTo>
                    <a:pt x="58547" y="676910"/>
                  </a:lnTo>
                  <a:lnTo>
                    <a:pt x="92075" y="676910"/>
                  </a:lnTo>
                  <a:lnTo>
                    <a:pt x="92075" y="673100"/>
                  </a:lnTo>
                  <a:lnTo>
                    <a:pt x="54254" y="673100"/>
                  </a:lnTo>
                  <a:lnTo>
                    <a:pt x="54254" y="675640"/>
                  </a:lnTo>
                  <a:lnTo>
                    <a:pt x="53975" y="675640"/>
                  </a:lnTo>
                  <a:lnTo>
                    <a:pt x="53975" y="676910"/>
                  </a:lnTo>
                  <a:lnTo>
                    <a:pt x="53975" y="1196340"/>
                  </a:lnTo>
                  <a:lnTo>
                    <a:pt x="53975" y="1198880"/>
                  </a:lnTo>
                  <a:lnTo>
                    <a:pt x="54216" y="1198880"/>
                  </a:lnTo>
                  <a:lnTo>
                    <a:pt x="54216" y="1200150"/>
                  </a:lnTo>
                  <a:lnTo>
                    <a:pt x="55219" y="1200150"/>
                  </a:lnTo>
                  <a:lnTo>
                    <a:pt x="55219" y="1201420"/>
                  </a:lnTo>
                  <a:lnTo>
                    <a:pt x="95389" y="1201420"/>
                  </a:lnTo>
                  <a:lnTo>
                    <a:pt x="95389" y="1200150"/>
                  </a:lnTo>
                  <a:lnTo>
                    <a:pt x="96393" y="1200150"/>
                  </a:lnTo>
                  <a:lnTo>
                    <a:pt x="96393" y="1198880"/>
                  </a:lnTo>
                  <a:lnTo>
                    <a:pt x="94361" y="1198880"/>
                  </a:lnTo>
                  <a:lnTo>
                    <a:pt x="94361" y="1196340"/>
                  </a:lnTo>
                  <a:lnTo>
                    <a:pt x="96647" y="1196340"/>
                  </a:lnTo>
                  <a:lnTo>
                    <a:pt x="96647" y="676910"/>
                  </a:lnTo>
                  <a:lnTo>
                    <a:pt x="96647" y="675640"/>
                  </a:lnTo>
                  <a:close/>
                </a:path>
                <a:path w="760729" h="1508760">
                  <a:moveTo>
                    <a:pt x="287147" y="1506220"/>
                  </a:moveTo>
                  <a:lnTo>
                    <a:pt x="287096" y="1504950"/>
                  </a:lnTo>
                  <a:lnTo>
                    <a:pt x="50" y="1504950"/>
                  </a:lnTo>
                  <a:lnTo>
                    <a:pt x="50" y="1506220"/>
                  </a:lnTo>
                  <a:lnTo>
                    <a:pt x="0" y="1508760"/>
                  </a:lnTo>
                  <a:lnTo>
                    <a:pt x="287147" y="1508760"/>
                  </a:lnTo>
                  <a:lnTo>
                    <a:pt x="287147" y="1506220"/>
                  </a:lnTo>
                  <a:close/>
                </a:path>
                <a:path w="760729" h="1508760">
                  <a:moveTo>
                    <a:pt x="642747" y="370840"/>
                  </a:moveTo>
                  <a:lnTo>
                    <a:pt x="642454" y="370840"/>
                  </a:lnTo>
                  <a:lnTo>
                    <a:pt x="642454" y="368300"/>
                  </a:lnTo>
                  <a:lnTo>
                    <a:pt x="638175" y="368300"/>
                  </a:lnTo>
                  <a:lnTo>
                    <a:pt x="638175" y="482600"/>
                  </a:lnTo>
                  <a:lnTo>
                    <a:pt x="17272" y="482600"/>
                  </a:lnTo>
                  <a:lnTo>
                    <a:pt x="17272" y="454660"/>
                  </a:lnTo>
                  <a:lnTo>
                    <a:pt x="44958" y="454660"/>
                  </a:lnTo>
                  <a:lnTo>
                    <a:pt x="638175" y="454660"/>
                  </a:lnTo>
                  <a:lnTo>
                    <a:pt x="638175" y="450850"/>
                  </a:lnTo>
                  <a:lnTo>
                    <a:pt x="49022" y="450850"/>
                  </a:lnTo>
                  <a:lnTo>
                    <a:pt x="49022" y="403860"/>
                  </a:lnTo>
                  <a:lnTo>
                    <a:pt x="638175" y="403860"/>
                  </a:lnTo>
                  <a:lnTo>
                    <a:pt x="638175" y="400050"/>
                  </a:lnTo>
                  <a:lnTo>
                    <a:pt x="44729" y="400050"/>
                  </a:lnTo>
                  <a:lnTo>
                    <a:pt x="17272" y="400050"/>
                  </a:lnTo>
                  <a:lnTo>
                    <a:pt x="17272" y="372110"/>
                  </a:lnTo>
                  <a:lnTo>
                    <a:pt x="638175" y="372110"/>
                  </a:lnTo>
                  <a:lnTo>
                    <a:pt x="638175" y="368300"/>
                  </a:lnTo>
                  <a:lnTo>
                    <a:pt x="12979" y="368300"/>
                  </a:lnTo>
                  <a:lnTo>
                    <a:pt x="12979" y="370840"/>
                  </a:lnTo>
                  <a:lnTo>
                    <a:pt x="12700" y="370840"/>
                  </a:lnTo>
                  <a:lnTo>
                    <a:pt x="12700" y="372110"/>
                  </a:lnTo>
                  <a:lnTo>
                    <a:pt x="12700" y="400050"/>
                  </a:lnTo>
                  <a:lnTo>
                    <a:pt x="12700" y="402590"/>
                  </a:lnTo>
                  <a:lnTo>
                    <a:pt x="13208" y="402590"/>
                  </a:lnTo>
                  <a:lnTo>
                    <a:pt x="13208" y="403860"/>
                  </a:lnTo>
                  <a:lnTo>
                    <a:pt x="44450" y="403860"/>
                  </a:lnTo>
                  <a:lnTo>
                    <a:pt x="44450" y="450850"/>
                  </a:lnTo>
                  <a:lnTo>
                    <a:pt x="12979" y="450850"/>
                  </a:lnTo>
                  <a:lnTo>
                    <a:pt x="12979" y="453390"/>
                  </a:lnTo>
                  <a:lnTo>
                    <a:pt x="12700" y="453390"/>
                  </a:lnTo>
                  <a:lnTo>
                    <a:pt x="12700" y="454660"/>
                  </a:lnTo>
                  <a:lnTo>
                    <a:pt x="12700" y="482600"/>
                  </a:lnTo>
                  <a:lnTo>
                    <a:pt x="12700" y="485140"/>
                  </a:lnTo>
                  <a:lnTo>
                    <a:pt x="13208" y="485140"/>
                  </a:lnTo>
                  <a:lnTo>
                    <a:pt x="13208" y="486410"/>
                  </a:lnTo>
                  <a:lnTo>
                    <a:pt x="642226" y="486410"/>
                  </a:lnTo>
                  <a:lnTo>
                    <a:pt x="642226" y="485140"/>
                  </a:lnTo>
                  <a:lnTo>
                    <a:pt x="640461" y="485140"/>
                  </a:lnTo>
                  <a:lnTo>
                    <a:pt x="640461" y="484543"/>
                  </a:lnTo>
                  <a:lnTo>
                    <a:pt x="642747" y="484543"/>
                  </a:lnTo>
                  <a:lnTo>
                    <a:pt x="642747" y="482600"/>
                  </a:lnTo>
                  <a:lnTo>
                    <a:pt x="642747" y="482257"/>
                  </a:lnTo>
                  <a:lnTo>
                    <a:pt x="642747" y="454660"/>
                  </a:lnTo>
                  <a:lnTo>
                    <a:pt x="642747" y="453390"/>
                  </a:lnTo>
                  <a:lnTo>
                    <a:pt x="642454" y="453390"/>
                  </a:lnTo>
                  <a:lnTo>
                    <a:pt x="642454" y="452793"/>
                  </a:lnTo>
                  <a:lnTo>
                    <a:pt x="642747" y="452793"/>
                  </a:lnTo>
                  <a:lnTo>
                    <a:pt x="642747" y="450850"/>
                  </a:lnTo>
                  <a:lnTo>
                    <a:pt x="642747" y="450507"/>
                  </a:lnTo>
                  <a:lnTo>
                    <a:pt x="642747" y="403860"/>
                  </a:lnTo>
                  <a:lnTo>
                    <a:pt x="642747" y="402590"/>
                  </a:lnTo>
                  <a:lnTo>
                    <a:pt x="642454" y="402590"/>
                  </a:lnTo>
                  <a:lnTo>
                    <a:pt x="642454" y="401993"/>
                  </a:lnTo>
                  <a:lnTo>
                    <a:pt x="642747" y="401993"/>
                  </a:lnTo>
                  <a:lnTo>
                    <a:pt x="642747" y="400050"/>
                  </a:lnTo>
                  <a:lnTo>
                    <a:pt x="642747" y="399707"/>
                  </a:lnTo>
                  <a:lnTo>
                    <a:pt x="642747" y="372110"/>
                  </a:lnTo>
                  <a:lnTo>
                    <a:pt x="642747" y="370840"/>
                  </a:lnTo>
                  <a:close/>
                </a:path>
                <a:path w="760729" h="1508760">
                  <a:moveTo>
                    <a:pt x="642810" y="2540"/>
                  </a:moveTo>
                  <a:lnTo>
                    <a:pt x="642785" y="1270"/>
                  </a:lnTo>
                  <a:lnTo>
                    <a:pt x="642264" y="1270"/>
                  </a:lnTo>
                  <a:lnTo>
                    <a:pt x="642264" y="0"/>
                  </a:lnTo>
                  <a:lnTo>
                    <a:pt x="640524" y="0"/>
                  </a:lnTo>
                  <a:lnTo>
                    <a:pt x="640524" y="3479"/>
                  </a:lnTo>
                  <a:lnTo>
                    <a:pt x="640524" y="3810"/>
                  </a:lnTo>
                  <a:lnTo>
                    <a:pt x="83947" y="3810"/>
                  </a:lnTo>
                  <a:lnTo>
                    <a:pt x="83947" y="3479"/>
                  </a:lnTo>
                  <a:lnTo>
                    <a:pt x="638238" y="3479"/>
                  </a:lnTo>
                  <a:lnTo>
                    <a:pt x="640524" y="3479"/>
                  </a:lnTo>
                  <a:lnTo>
                    <a:pt x="640524" y="0"/>
                  </a:lnTo>
                  <a:lnTo>
                    <a:pt x="79908" y="0"/>
                  </a:lnTo>
                  <a:lnTo>
                    <a:pt x="79908" y="1270"/>
                  </a:lnTo>
                  <a:lnTo>
                    <a:pt x="79387" y="1270"/>
                  </a:lnTo>
                  <a:lnTo>
                    <a:pt x="79387" y="2540"/>
                  </a:lnTo>
                  <a:lnTo>
                    <a:pt x="79375" y="3810"/>
                  </a:lnTo>
                  <a:lnTo>
                    <a:pt x="79768" y="3810"/>
                  </a:lnTo>
                  <a:lnTo>
                    <a:pt x="79768" y="5080"/>
                  </a:lnTo>
                  <a:lnTo>
                    <a:pt x="81534" y="5080"/>
                  </a:lnTo>
                  <a:lnTo>
                    <a:pt x="81534" y="6350"/>
                  </a:lnTo>
                  <a:lnTo>
                    <a:pt x="640638" y="6350"/>
                  </a:lnTo>
                  <a:lnTo>
                    <a:pt x="640638" y="5080"/>
                  </a:lnTo>
                  <a:lnTo>
                    <a:pt x="642404" y="5080"/>
                  </a:lnTo>
                  <a:lnTo>
                    <a:pt x="642404" y="3810"/>
                  </a:lnTo>
                  <a:lnTo>
                    <a:pt x="642810" y="3810"/>
                  </a:lnTo>
                  <a:lnTo>
                    <a:pt x="642810" y="2540"/>
                  </a:lnTo>
                  <a:close/>
                </a:path>
                <a:path w="760729" h="1508760">
                  <a:moveTo>
                    <a:pt x="760222" y="1436370"/>
                  </a:moveTo>
                  <a:lnTo>
                    <a:pt x="760171" y="1435100"/>
                  </a:lnTo>
                  <a:lnTo>
                    <a:pt x="36322" y="1435100"/>
                  </a:lnTo>
                  <a:lnTo>
                    <a:pt x="36322" y="1356360"/>
                  </a:lnTo>
                  <a:lnTo>
                    <a:pt x="60325" y="1356360"/>
                  </a:lnTo>
                  <a:lnTo>
                    <a:pt x="60325" y="1397000"/>
                  </a:lnTo>
                  <a:lnTo>
                    <a:pt x="60325" y="1398270"/>
                  </a:lnTo>
                  <a:lnTo>
                    <a:pt x="60325" y="1399540"/>
                  </a:lnTo>
                  <a:lnTo>
                    <a:pt x="60833" y="1399540"/>
                  </a:lnTo>
                  <a:lnTo>
                    <a:pt x="60833" y="1400810"/>
                  </a:lnTo>
                  <a:lnTo>
                    <a:pt x="642747" y="1400810"/>
                  </a:lnTo>
                  <a:lnTo>
                    <a:pt x="642747" y="1399540"/>
                  </a:lnTo>
                  <a:lnTo>
                    <a:pt x="642747" y="1398270"/>
                  </a:lnTo>
                  <a:lnTo>
                    <a:pt x="642696" y="1397000"/>
                  </a:lnTo>
                  <a:lnTo>
                    <a:pt x="64897" y="1397000"/>
                  </a:lnTo>
                  <a:lnTo>
                    <a:pt x="64897" y="1356360"/>
                  </a:lnTo>
                  <a:lnTo>
                    <a:pt x="642747" y="1356360"/>
                  </a:lnTo>
                  <a:lnTo>
                    <a:pt x="642747" y="1353820"/>
                  </a:lnTo>
                  <a:lnTo>
                    <a:pt x="642696" y="1352550"/>
                  </a:lnTo>
                  <a:lnTo>
                    <a:pt x="64833" y="1352550"/>
                  </a:lnTo>
                  <a:lnTo>
                    <a:pt x="60375" y="1352550"/>
                  </a:lnTo>
                  <a:lnTo>
                    <a:pt x="36322" y="1352550"/>
                  </a:lnTo>
                  <a:lnTo>
                    <a:pt x="36322" y="1330960"/>
                  </a:lnTo>
                  <a:lnTo>
                    <a:pt x="36322" y="1329690"/>
                  </a:lnTo>
                  <a:lnTo>
                    <a:pt x="36296" y="1328420"/>
                  </a:lnTo>
                  <a:lnTo>
                    <a:pt x="35763" y="1328420"/>
                  </a:lnTo>
                  <a:lnTo>
                    <a:pt x="35763" y="1327150"/>
                  </a:lnTo>
                  <a:lnTo>
                    <a:pt x="50" y="1327150"/>
                  </a:lnTo>
                  <a:lnTo>
                    <a:pt x="50" y="1328420"/>
                  </a:lnTo>
                  <a:lnTo>
                    <a:pt x="0" y="1329690"/>
                  </a:lnTo>
                  <a:lnTo>
                    <a:pt x="0" y="1330960"/>
                  </a:lnTo>
                  <a:lnTo>
                    <a:pt x="31750" y="1330960"/>
                  </a:lnTo>
                  <a:lnTo>
                    <a:pt x="31750" y="1435100"/>
                  </a:lnTo>
                  <a:lnTo>
                    <a:pt x="31750" y="1436370"/>
                  </a:lnTo>
                  <a:lnTo>
                    <a:pt x="31750" y="1437640"/>
                  </a:lnTo>
                  <a:lnTo>
                    <a:pt x="32258" y="1437640"/>
                  </a:lnTo>
                  <a:lnTo>
                    <a:pt x="32258" y="1438910"/>
                  </a:lnTo>
                  <a:lnTo>
                    <a:pt x="760222" y="1438910"/>
                  </a:lnTo>
                  <a:lnTo>
                    <a:pt x="760222" y="1437640"/>
                  </a:lnTo>
                  <a:lnTo>
                    <a:pt x="760222" y="14363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6" name="object 11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214471" y="5183809"/>
              <a:ext cx="115697" cy="162890"/>
            </a:xfrm>
            <a:prstGeom prst="rect">
              <a:avLst/>
            </a:prstGeom>
          </p:spPr>
        </p:pic>
        <p:sp>
          <p:nvSpPr>
            <p:cNvPr id="117" name="object 117"/>
            <p:cNvSpPr/>
            <p:nvPr/>
          </p:nvSpPr>
          <p:spPr>
            <a:xfrm>
              <a:off x="3262096" y="4758689"/>
              <a:ext cx="532130" cy="575310"/>
            </a:xfrm>
            <a:custGeom>
              <a:avLst/>
              <a:gdLst/>
              <a:ahLst/>
              <a:cxnLst/>
              <a:rect l="l" t="t" r="r" b="b"/>
              <a:pathLst>
                <a:path w="532129" h="575310">
                  <a:moveTo>
                    <a:pt x="102997" y="2540"/>
                  </a:moveTo>
                  <a:lnTo>
                    <a:pt x="102704" y="2540"/>
                  </a:lnTo>
                  <a:lnTo>
                    <a:pt x="102704" y="0"/>
                  </a:lnTo>
                  <a:lnTo>
                    <a:pt x="98425" y="0"/>
                  </a:lnTo>
                  <a:lnTo>
                    <a:pt x="98425" y="326390"/>
                  </a:lnTo>
                  <a:lnTo>
                    <a:pt x="4572" y="326390"/>
                  </a:lnTo>
                  <a:lnTo>
                    <a:pt x="4572" y="295910"/>
                  </a:lnTo>
                  <a:lnTo>
                    <a:pt x="98425" y="295910"/>
                  </a:lnTo>
                  <a:lnTo>
                    <a:pt x="98425" y="292100"/>
                  </a:lnTo>
                  <a:lnTo>
                    <a:pt x="4572" y="292100"/>
                  </a:lnTo>
                  <a:lnTo>
                    <a:pt x="4572" y="45720"/>
                  </a:lnTo>
                  <a:lnTo>
                    <a:pt x="98425" y="45720"/>
                  </a:lnTo>
                  <a:lnTo>
                    <a:pt x="98425" y="40640"/>
                  </a:lnTo>
                  <a:lnTo>
                    <a:pt x="4572" y="40640"/>
                  </a:lnTo>
                  <a:lnTo>
                    <a:pt x="4572" y="3810"/>
                  </a:lnTo>
                  <a:lnTo>
                    <a:pt x="98425" y="3810"/>
                  </a:lnTo>
                  <a:lnTo>
                    <a:pt x="98425" y="0"/>
                  </a:lnTo>
                  <a:lnTo>
                    <a:pt x="279" y="0"/>
                  </a:lnTo>
                  <a:lnTo>
                    <a:pt x="279" y="2540"/>
                  </a:lnTo>
                  <a:lnTo>
                    <a:pt x="0" y="2540"/>
                  </a:lnTo>
                  <a:lnTo>
                    <a:pt x="0" y="328930"/>
                  </a:lnTo>
                  <a:lnTo>
                    <a:pt x="241" y="328930"/>
                  </a:lnTo>
                  <a:lnTo>
                    <a:pt x="241" y="330200"/>
                  </a:lnTo>
                  <a:lnTo>
                    <a:pt x="1244" y="330200"/>
                  </a:lnTo>
                  <a:lnTo>
                    <a:pt x="1244" y="331470"/>
                  </a:lnTo>
                  <a:lnTo>
                    <a:pt x="101739" y="331470"/>
                  </a:lnTo>
                  <a:lnTo>
                    <a:pt x="101739" y="330200"/>
                  </a:lnTo>
                  <a:lnTo>
                    <a:pt x="102743" y="330200"/>
                  </a:lnTo>
                  <a:lnTo>
                    <a:pt x="102743" y="328980"/>
                  </a:lnTo>
                  <a:lnTo>
                    <a:pt x="102997" y="328980"/>
                  </a:lnTo>
                  <a:lnTo>
                    <a:pt x="102997" y="326694"/>
                  </a:lnTo>
                  <a:lnTo>
                    <a:pt x="100711" y="326694"/>
                  </a:lnTo>
                  <a:lnTo>
                    <a:pt x="100711" y="326390"/>
                  </a:lnTo>
                  <a:lnTo>
                    <a:pt x="102997" y="326390"/>
                  </a:lnTo>
                  <a:lnTo>
                    <a:pt x="102997" y="3810"/>
                  </a:lnTo>
                  <a:lnTo>
                    <a:pt x="102997" y="2540"/>
                  </a:lnTo>
                  <a:close/>
                </a:path>
                <a:path w="532129" h="575310">
                  <a:moveTo>
                    <a:pt x="109347" y="473710"/>
                  </a:moveTo>
                  <a:lnTo>
                    <a:pt x="108661" y="473710"/>
                  </a:lnTo>
                  <a:lnTo>
                    <a:pt x="108661" y="472440"/>
                  </a:lnTo>
                  <a:lnTo>
                    <a:pt x="105460" y="472440"/>
                  </a:lnTo>
                  <a:lnTo>
                    <a:pt x="105460" y="473710"/>
                  </a:lnTo>
                  <a:lnTo>
                    <a:pt x="104775" y="473710"/>
                  </a:lnTo>
                  <a:lnTo>
                    <a:pt x="104775" y="474980"/>
                  </a:lnTo>
                  <a:lnTo>
                    <a:pt x="104775" y="575310"/>
                  </a:lnTo>
                  <a:lnTo>
                    <a:pt x="109347" y="575310"/>
                  </a:lnTo>
                  <a:lnTo>
                    <a:pt x="109347" y="474980"/>
                  </a:lnTo>
                  <a:lnTo>
                    <a:pt x="109347" y="473710"/>
                  </a:lnTo>
                  <a:close/>
                </a:path>
                <a:path w="532129" h="575310">
                  <a:moveTo>
                    <a:pt x="217297" y="471170"/>
                  </a:moveTo>
                  <a:lnTo>
                    <a:pt x="217246" y="469900"/>
                  </a:lnTo>
                  <a:lnTo>
                    <a:pt x="212775" y="469900"/>
                  </a:lnTo>
                  <a:lnTo>
                    <a:pt x="212775" y="471170"/>
                  </a:lnTo>
                  <a:lnTo>
                    <a:pt x="212725" y="472440"/>
                  </a:lnTo>
                  <a:lnTo>
                    <a:pt x="212725" y="568960"/>
                  </a:lnTo>
                  <a:lnTo>
                    <a:pt x="217297" y="568960"/>
                  </a:lnTo>
                  <a:lnTo>
                    <a:pt x="217297" y="472440"/>
                  </a:lnTo>
                  <a:lnTo>
                    <a:pt x="217297" y="471170"/>
                  </a:lnTo>
                  <a:close/>
                </a:path>
                <a:path w="532129" h="575310">
                  <a:moveTo>
                    <a:pt x="312547" y="427405"/>
                  </a:moveTo>
                  <a:lnTo>
                    <a:pt x="311873" y="425780"/>
                  </a:lnTo>
                  <a:lnTo>
                    <a:pt x="310261" y="425119"/>
                  </a:lnTo>
                  <a:lnTo>
                    <a:pt x="307975" y="425119"/>
                  </a:lnTo>
                  <a:lnTo>
                    <a:pt x="307975" y="429691"/>
                  </a:lnTo>
                  <a:lnTo>
                    <a:pt x="307975" y="517194"/>
                  </a:lnTo>
                  <a:lnTo>
                    <a:pt x="273431" y="517194"/>
                  </a:lnTo>
                  <a:lnTo>
                    <a:pt x="270903" y="517194"/>
                  </a:lnTo>
                  <a:lnTo>
                    <a:pt x="255397" y="517194"/>
                  </a:lnTo>
                  <a:lnTo>
                    <a:pt x="255397" y="429691"/>
                  </a:lnTo>
                  <a:lnTo>
                    <a:pt x="307975" y="429691"/>
                  </a:lnTo>
                  <a:lnTo>
                    <a:pt x="307975" y="425119"/>
                  </a:lnTo>
                  <a:lnTo>
                    <a:pt x="253111" y="425119"/>
                  </a:lnTo>
                  <a:lnTo>
                    <a:pt x="251498" y="425780"/>
                  </a:lnTo>
                  <a:lnTo>
                    <a:pt x="250825" y="427405"/>
                  </a:lnTo>
                  <a:lnTo>
                    <a:pt x="250825" y="519480"/>
                  </a:lnTo>
                  <a:lnTo>
                    <a:pt x="251498" y="521093"/>
                  </a:lnTo>
                  <a:lnTo>
                    <a:pt x="253111" y="521766"/>
                  </a:lnTo>
                  <a:lnTo>
                    <a:pt x="269875" y="521766"/>
                  </a:lnTo>
                  <a:lnTo>
                    <a:pt x="269875" y="539419"/>
                  </a:lnTo>
                  <a:lnTo>
                    <a:pt x="262636" y="539419"/>
                  </a:lnTo>
                  <a:lnTo>
                    <a:pt x="261023" y="540080"/>
                  </a:lnTo>
                  <a:lnTo>
                    <a:pt x="260350" y="541705"/>
                  </a:lnTo>
                  <a:lnTo>
                    <a:pt x="260350" y="567105"/>
                  </a:lnTo>
                  <a:lnTo>
                    <a:pt x="261023" y="568718"/>
                  </a:lnTo>
                  <a:lnTo>
                    <a:pt x="262636" y="569391"/>
                  </a:lnTo>
                  <a:lnTo>
                    <a:pt x="303911" y="569391"/>
                  </a:lnTo>
                  <a:lnTo>
                    <a:pt x="305523" y="568718"/>
                  </a:lnTo>
                  <a:lnTo>
                    <a:pt x="306197" y="567105"/>
                  </a:lnTo>
                  <a:lnTo>
                    <a:pt x="306197" y="564819"/>
                  </a:lnTo>
                  <a:lnTo>
                    <a:pt x="306197" y="543991"/>
                  </a:lnTo>
                  <a:lnTo>
                    <a:pt x="306197" y="541705"/>
                  </a:lnTo>
                  <a:lnTo>
                    <a:pt x="305523" y="540080"/>
                  </a:lnTo>
                  <a:lnTo>
                    <a:pt x="303911" y="539419"/>
                  </a:lnTo>
                  <a:lnTo>
                    <a:pt x="301625" y="539419"/>
                  </a:lnTo>
                  <a:lnTo>
                    <a:pt x="301625" y="543991"/>
                  </a:lnTo>
                  <a:lnTo>
                    <a:pt x="301625" y="564819"/>
                  </a:lnTo>
                  <a:lnTo>
                    <a:pt x="264922" y="564819"/>
                  </a:lnTo>
                  <a:lnTo>
                    <a:pt x="264922" y="543991"/>
                  </a:lnTo>
                  <a:lnTo>
                    <a:pt x="270903" y="543991"/>
                  </a:lnTo>
                  <a:lnTo>
                    <a:pt x="273431" y="543991"/>
                  </a:lnTo>
                  <a:lnTo>
                    <a:pt x="301625" y="543991"/>
                  </a:lnTo>
                  <a:lnTo>
                    <a:pt x="301625" y="539419"/>
                  </a:lnTo>
                  <a:lnTo>
                    <a:pt x="274447" y="539419"/>
                  </a:lnTo>
                  <a:lnTo>
                    <a:pt x="274447" y="521766"/>
                  </a:lnTo>
                  <a:lnTo>
                    <a:pt x="310261" y="521766"/>
                  </a:lnTo>
                  <a:lnTo>
                    <a:pt x="311873" y="521093"/>
                  </a:lnTo>
                  <a:lnTo>
                    <a:pt x="312547" y="519480"/>
                  </a:lnTo>
                  <a:lnTo>
                    <a:pt x="312547" y="517194"/>
                  </a:lnTo>
                  <a:lnTo>
                    <a:pt x="312547" y="429691"/>
                  </a:lnTo>
                  <a:lnTo>
                    <a:pt x="312547" y="427405"/>
                  </a:lnTo>
                  <a:close/>
                </a:path>
                <a:path w="532129" h="575310">
                  <a:moveTo>
                    <a:pt x="341122" y="2540"/>
                  </a:moveTo>
                  <a:lnTo>
                    <a:pt x="340829" y="2540"/>
                  </a:lnTo>
                  <a:lnTo>
                    <a:pt x="340829" y="0"/>
                  </a:lnTo>
                  <a:lnTo>
                    <a:pt x="336550" y="0"/>
                  </a:lnTo>
                  <a:lnTo>
                    <a:pt x="336550" y="326390"/>
                  </a:lnTo>
                  <a:lnTo>
                    <a:pt x="242697" y="326390"/>
                  </a:lnTo>
                  <a:lnTo>
                    <a:pt x="242697" y="295910"/>
                  </a:lnTo>
                  <a:lnTo>
                    <a:pt x="336550" y="295910"/>
                  </a:lnTo>
                  <a:lnTo>
                    <a:pt x="336550" y="292100"/>
                  </a:lnTo>
                  <a:lnTo>
                    <a:pt x="242697" y="292100"/>
                  </a:lnTo>
                  <a:lnTo>
                    <a:pt x="242697" y="45720"/>
                  </a:lnTo>
                  <a:lnTo>
                    <a:pt x="336550" y="45720"/>
                  </a:lnTo>
                  <a:lnTo>
                    <a:pt x="336550" y="40640"/>
                  </a:lnTo>
                  <a:lnTo>
                    <a:pt x="242697" y="40640"/>
                  </a:lnTo>
                  <a:lnTo>
                    <a:pt x="242697" y="3810"/>
                  </a:lnTo>
                  <a:lnTo>
                    <a:pt x="336550" y="3810"/>
                  </a:lnTo>
                  <a:lnTo>
                    <a:pt x="336550" y="0"/>
                  </a:lnTo>
                  <a:lnTo>
                    <a:pt x="238404" y="0"/>
                  </a:lnTo>
                  <a:lnTo>
                    <a:pt x="238404" y="2540"/>
                  </a:lnTo>
                  <a:lnTo>
                    <a:pt x="238125" y="2540"/>
                  </a:lnTo>
                  <a:lnTo>
                    <a:pt x="238125" y="328930"/>
                  </a:lnTo>
                  <a:lnTo>
                    <a:pt x="238366" y="328930"/>
                  </a:lnTo>
                  <a:lnTo>
                    <a:pt x="238366" y="330200"/>
                  </a:lnTo>
                  <a:lnTo>
                    <a:pt x="239369" y="330200"/>
                  </a:lnTo>
                  <a:lnTo>
                    <a:pt x="239369" y="331470"/>
                  </a:lnTo>
                  <a:lnTo>
                    <a:pt x="339864" y="331470"/>
                  </a:lnTo>
                  <a:lnTo>
                    <a:pt x="339864" y="330200"/>
                  </a:lnTo>
                  <a:lnTo>
                    <a:pt x="340868" y="330200"/>
                  </a:lnTo>
                  <a:lnTo>
                    <a:pt x="340868" y="328980"/>
                  </a:lnTo>
                  <a:lnTo>
                    <a:pt x="341122" y="328980"/>
                  </a:lnTo>
                  <a:lnTo>
                    <a:pt x="341122" y="326694"/>
                  </a:lnTo>
                  <a:lnTo>
                    <a:pt x="338836" y="326694"/>
                  </a:lnTo>
                  <a:lnTo>
                    <a:pt x="338836" y="326390"/>
                  </a:lnTo>
                  <a:lnTo>
                    <a:pt x="341122" y="326390"/>
                  </a:lnTo>
                  <a:lnTo>
                    <a:pt x="341122" y="3810"/>
                  </a:lnTo>
                  <a:lnTo>
                    <a:pt x="341122" y="2540"/>
                  </a:lnTo>
                  <a:close/>
                </a:path>
                <a:path w="532129" h="575310">
                  <a:moveTo>
                    <a:pt x="347472" y="471170"/>
                  </a:moveTo>
                  <a:lnTo>
                    <a:pt x="347421" y="469900"/>
                  </a:lnTo>
                  <a:lnTo>
                    <a:pt x="342950" y="469900"/>
                  </a:lnTo>
                  <a:lnTo>
                    <a:pt x="342950" y="471170"/>
                  </a:lnTo>
                  <a:lnTo>
                    <a:pt x="342900" y="472440"/>
                  </a:lnTo>
                  <a:lnTo>
                    <a:pt x="342900" y="568960"/>
                  </a:lnTo>
                  <a:lnTo>
                    <a:pt x="347472" y="568960"/>
                  </a:lnTo>
                  <a:lnTo>
                    <a:pt x="347472" y="472440"/>
                  </a:lnTo>
                  <a:lnTo>
                    <a:pt x="347472" y="471170"/>
                  </a:lnTo>
                  <a:close/>
                </a:path>
                <a:path w="532129" h="575310">
                  <a:moveTo>
                    <a:pt x="439547" y="471170"/>
                  </a:moveTo>
                  <a:lnTo>
                    <a:pt x="439496" y="469900"/>
                  </a:lnTo>
                  <a:lnTo>
                    <a:pt x="435025" y="469900"/>
                  </a:lnTo>
                  <a:lnTo>
                    <a:pt x="435025" y="471170"/>
                  </a:lnTo>
                  <a:lnTo>
                    <a:pt x="434975" y="472440"/>
                  </a:lnTo>
                  <a:lnTo>
                    <a:pt x="434975" y="568960"/>
                  </a:lnTo>
                  <a:lnTo>
                    <a:pt x="439547" y="568960"/>
                  </a:lnTo>
                  <a:lnTo>
                    <a:pt x="439547" y="472440"/>
                  </a:lnTo>
                  <a:lnTo>
                    <a:pt x="439547" y="471170"/>
                  </a:lnTo>
                  <a:close/>
                </a:path>
                <a:path w="532129" h="575310">
                  <a:moveTo>
                    <a:pt x="531622" y="427405"/>
                  </a:moveTo>
                  <a:lnTo>
                    <a:pt x="530948" y="425780"/>
                  </a:lnTo>
                  <a:lnTo>
                    <a:pt x="529336" y="425119"/>
                  </a:lnTo>
                  <a:lnTo>
                    <a:pt x="527050" y="425119"/>
                  </a:lnTo>
                  <a:lnTo>
                    <a:pt x="527050" y="429691"/>
                  </a:lnTo>
                  <a:lnTo>
                    <a:pt x="527050" y="517194"/>
                  </a:lnTo>
                  <a:lnTo>
                    <a:pt x="492506" y="517194"/>
                  </a:lnTo>
                  <a:lnTo>
                    <a:pt x="489978" y="517194"/>
                  </a:lnTo>
                  <a:lnTo>
                    <a:pt x="474472" y="517194"/>
                  </a:lnTo>
                  <a:lnTo>
                    <a:pt x="474472" y="429691"/>
                  </a:lnTo>
                  <a:lnTo>
                    <a:pt x="527050" y="429691"/>
                  </a:lnTo>
                  <a:lnTo>
                    <a:pt x="527050" y="425119"/>
                  </a:lnTo>
                  <a:lnTo>
                    <a:pt x="472186" y="425119"/>
                  </a:lnTo>
                  <a:lnTo>
                    <a:pt x="470573" y="425780"/>
                  </a:lnTo>
                  <a:lnTo>
                    <a:pt x="469900" y="427405"/>
                  </a:lnTo>
                  <a:lnTo>
                    <a:pt x="469900" y="519480"/>
                  </a:lnTo>
                  <a:lnTo>
                    <a:pt x="470573" y="521093"/>
                  </a:lnTo>
                  <a:lnTo>
                    <a:pt x="472186" y="521766"/>
                  </a:lnTo>
                  <a:lnTo>
                    <a:pt x="488950" y="521766"/>
                  </a:lnTo>
                  <a:lnTo>
                    <a:pt x="488950" y="539419"/>
                  </a:lnTo>
                  <a:lnTo>
                    <a:pt x="481711" y="539419"/>
                  </a:lnTo>
                  <a:lnTo>
                    <a:pt x="480098" y="540080"/>
                  </a:lnTo>
                  <a:lnTo>
                    <a:pt x="479425" y="541705"/>
                  </a:lnTo>
                  <a:lnTo>
                    <a:pt x="479425" y="567105"/>
                  </a:lnTo>
                  <a:lnTo>
                    <a:pt x="480098" y="568718"/>
                  </a:lnTo>
                  <a:lnTo>
                    <a:pt x="481711" y="569391"/>
                  </a:lnTo>
                  <a:lnTo>
                    <a:pt x="522986" y="569391"/>
                  </a:lnTo>
                  <a:lnTo>
                    <a:pt x="524598" y="568718"/>
                  </a:lnTo>
                  <a:lnTo>
                    <a:pt x="525272" y="567105"/>
                  </a:lnTo>
                  <a:lnTo>
                    <a:pt x="525272" y="564819"/>
                  </a:lnTo>
                  <a:lnTo>
                    <a:pt x="525272" y="543991"/>
                  </a:lnTo>
                  <a:lnTo>
                    <a:pt x="525272" y="541705"/>
                  </a:lnTo>
                  <a:lnTo>
                    <a:pt x="524598" y="540080"/>
                  </a:lnTo>
                  <a:lnTo>
                    <a:pt x="522986" y="539419"/>
                  </a:lnTo>
                  <a:lnTo>
                    <a:pt x="520700" y="539419"/>
                  </a:lnTo>
                  <a:lnTo>
                    <a:pt x="520700" y="543991"/>
                  </a:lnTo>
                  <a:lnTo>
                    <a:pt x="520700" y="564819"/>
                  </a:lnTo>
                  <a:lnTo>
                    <a:pt x="483997" y="564819"/>
                  </a:lnTo>
                  <a:lnTo>
                    <a:pt x="483997" y="543991"/>
                  </a:lnTo>
                  <a:lnTo>
                    <a:pt x="489978" y="543991"/>
                  </a:lnTo>
                  <a:lnTo>
                    <a:pt x="492506" y="543991"/>
                  </a:lnTo>
                  <a:lnTo>
                    <a:pt x="520700" y="543991"/>
                  </a:lnTo>
                  <a:lnTo>
                    <a:pt x="520700" y="539419"/>
                  </a:lnTo>
                  <a:lnTo>
                    <a:pt x="493522" y="539419"/>
                  </a:lnTo>
                  <a:lnTo>
                    <a:pt x="493522" y="521766"/>
                  </a:lnTo>
                  <a:lnTo>
                    <a:pt x="529336" y="521766"/>
                  </a:lnTo>
                  <a:lnTo>
                    <a:pt x="530948" y="521093"/>
                  </a:lnTo>
                  <a:lnTo>
                    <a:pt x="531622" y="519480"/>
                  </a:lnTo>
                  <a:lnTo>
                    <a:pt x="531622" y="517194"/>
                  </a:lnTo>
                  <a:lnTo>
                    <a:pt x="531622" y="429691"/>
                  </a:lnTo>
                  <a:lnTo>
                    <a:pt x="531622" y="427405"/>
                  </a:lnTo>
                  <a:close/>
                </a:path>
                <a:path w="532129" h="575310">
                  <a:moveTo>
                    <a:pt x="531685" y="2540"/>
                  </a:moveTo>
                  <a:lnTo>
                    <a:pt x="531393" y="2540"/>
                  </a:lnTo>
                  <a:lnTo>
                    <a:pt x="531393" y="0"/>
                  </a:lnTo>
                  <a:lnTo>
                    <a:pt x="527113" y="0"/>
                  </a:lnTo>
                  <a:lnTo>
                    <a:pt x="527113" y="326390"/>
                  </a:lnTo>
                  <a:lnTo>
                    <a:pt x="461772" y="326390"/>
                  </a:lnTo>
                  <a:lnTo>
                    <a:pt x="461772" y="296341"/>
                  </a:lnTo>
                  <a:lnTo>
                    <a:pt x="527113" y="296341"/>
                  </a:lnTo>
                  <a:lnTo>
                    <a:pt x="527113" y="291769"/>
                  </a:lnTo>
                  <a:lnTo>
                    <a:pt x="461772" y="291769"/>
                  </a:lnTo>
                  <a:lnTo>
                    <a:pt x="461772" y="45504"/>
                  </a:lnTo>
                  <a:lnTo>
                    <a:pt x="527113" y="45504"/>
                  </a:lnTo>
                  <a:lnTo>
                    <a:pt x="527113" y="40932"/>
                  </a:lnTo>
                  <a:lnTo>
                    <a:pt x="461772" y="40932"/>
                  </a:lnTo>
                  <a:lnTo>
                    <a:pt x="461772" y="3810"/>
                  </a:lnTo>
                  <a:lnTo>
                    <a:pt x="527113" y="3810"/>
                  </a:lnTo>
                  <a:lnTo>
                    <a:pt x="527113" y="0"/>
                  </a:lnTo>
                  <a:lnTo>
                    <a:pt x="457479" y="0"/>
                  </a:lnTo>
                  <a:lnTo>
                    <a:pt x="457479" y="2540"/>
                  </a:lnTo>
                  <a:lnTo>
                    <a:pt x="457200" y="2540"/>
                  </a:lnTo>
                  <a:lnTo>
                    <a:pt x="457200" y="328930"/>
                  </a:lnTo>
                  <a:lnTo>
                    <a:pt x="457441" y="328930"/>
                  </a:lnTo>
                  <a:lnTo>
                    <a:pt x="457441" y="330200"/>
                  </a:lnTo>
                  <a:lnTo>
                    <a:pt x="458444" y="330200"/>
                  </a:lnTo>
                  <a:lnTo>
                    <a:pt x="458444" y="331470"/>
                  </a:lnTo>
                  <a:lnTo>
                    <a:pt x="530428" y="331470"/>
                  </a:lnTo>
                  <a:lnTo>
                    <a:pt x="530428" y="330200"/>
                  </a:lnTo>
                  <a:lnTo>
                    <a:pt x="531431" y="330200"/>
                  </a:lnTo>
                  <a:lnTo>
                    <a:pt x="531431" y="328980"/>
                  </a:lnTo>
                  <a:lnTo>
                    <a:pt x="531685" y="328980"/>
                  </a:lnTo>
                  <a:lnTo>
                    <a:pt x="531685" y="326694"/>
                  </a:lnTo>
                  <a:lnTo>
                    <a:pt x="529399" y="326694"/>
                  </a:lnTo>
                  <a:lnTo>
                    <a:pt x="529399" y="326390"/>
                  </a:lnTo>
                  <a:lnTo>
                    <a:pt x="531685" y="326390"/>
                  </a:lnTo>
                  <a:lnTo>
                    <a:pt x="531685" y="3810"/>
                  </a:lnTo>
                  <a:lnTo>
                    <a:pt x="531685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8" name="object 11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360521" y="4970602"/>
              <a:ext cx="144335" cy="66103"/>
            </a:xfrm>
            <a:prstGeom prst="rect">
              <a:avLst/>
            </a:prstGeom>
          </p:spPr>
        </p:pic>
        <p:sp>
          <p:nvSpPr>
            <p:cNvPr id="119" name="object 119"/>
            <p:cNvSpPr/>
            <p:nvPr/>
          </p:nvSpPr>
          <p:spPr>
            <a:xfrm>
              <a:off x="3293846" y="4974272"/>
              <a:ext cx="484505" cy="214629"/>
            </a:xfrm>
            <a:custGeom>
              <a:avLst/>
              <a:gdLst/>
              <a:ahLst/>
              <a:cxnLst/>
              <a:rect l="l" t="t" r="r" b="b"/>
              <a:pathLst>
                <a:path w="484504" h="214629">
                  <a:moveTo>
                    <a:pt x="55372" y="113398"/>
                  </a:moveTo>
                  <a:lnTo>
                    <a:pt x="54698" y="111772"/>
                  </a:lnTo>
                  <a:lnTo>
                    <a:pt x="53086" y="111112"/>
                  </a:lnTo>
                  <a:lnTo>
                    <a:pt x="50800" y="111112"/>
                  </a:lnTo>
                  <a:lnTo>
                    <a:pt x="50800" y="115684"/>
                  </a:lnTo>
                  <a:lnTo>
                    <a:pt x="50800" y="196837"/>
                  </a:lnTo>
                  <a:lnTo>
                    <a:pt x="4572" y="196837"/>
                  </a:lnTo>
                  <a:lnTo>
                    <a:pt x="4572" y="115684"/>
                  </a:lnTo>
                  <a:lnTo>
                    <a:pt x="50800" y="115684"/>
                  </a:lnTo>
                  <a:lnTo>
                    <a:pt x="50800" y="111112"/>
                  </a:lnTo>
                  <a:lnTo>
                    <a:pt x="2286" y="111112"/>
                  </a:lnTo>
                  <a:lnTo>
                    <a:pt x="673" y="111772"/>
                  </a:lnTo>
                  <a:lnTo>
                    <a:pt x="0" y="113398"/>
                  </a:lnTo>
                  <a:lnTo>
                    <a:pt x="0" y="199123"/>
                  </a:lnTo>
                  <a:lnTo>
                    <a:pt x="673" y="200736"/>
                  </a:lnTo>
                  <a:lnTo>
                    <a:pt x="2286" y="201409"/>
                  </a:lnTo>
                  <a:lnTo>
                    <a:pt x="53086" y="201409"/>
                  </a:lnTo>
                  <a:lnTo>
                    <a:pt x="54698" y="200736"/>
                  </a:lnTo>
                  <a:lnTo>
                    <a:pt x="55372" y="199123"/>
                  </a:lnTo>
                  <a:lnTo>
                    <a:pt x="55372" y="196837"/>
                  </a:lnTo>
                  <a:lnTo>
                    <a:pt x="55372" y="115684"/>
                  </a:lnTo>
                  <a:lnTo>
                    <a:pt x="55372" y="113398"/>
                  </a:lnTo>
                  <a:close/>
                </a:path>
                <a:path w="484504" h="214629">
                  <a:moveTo>
                    <a:pt x="150622" y="180073"/>
                  </a:moveTo>
                  <a:lnTo>
                    <a:pt x="149948" y="178447"/>
                  </a:lnTo>
                  <a:lnTo>
                    <a:pt x="148336" y="177787"/>
                  </a:lnTo>
                  <a:lnTo>
                    <a:pt x="146050" y="177787"/>
                  </a:lnTo>
                  <a:lnTo>
                    <a:pt x="146050" y="182359"/>
                  </a:lnTo>
                  <a:lnTo>
                    <a:pt x="146050" y="200012"/>
                  </a:lnTo>
                  <a:lnTo>
                    <a:pt x="102997" y="200012"/>
                  </a:lnTo>
                  <a:lnTo>
                    <a:pt x="102997" y="182359"/>
                  </a:lnTo>
                  <a:lnTo>
                    <a:pt x="146050" y="182359"/>
                  </a:lnTo>
                  <a:lnTo>
                    <a:pt x="146050" y="177787"/>
                  </a:lnTo>
                  <a:lnTo>
                    <a:pt x="100711" y="177787"/>
                  </a:lnTo>
                  <a:lnTo>
                    <a:pt x="99098" y="178447"/>
                  </a:lnTo>
                  <a:lnTo>
                    <a:pt x="98425" y="180073"/>
                  </a:lnTo>
                  <a:lnTo>
                    <a:pt x="98425" y="202298"/>
                  </a:lnTo>
                  <a:lnTo>
                    <a:pt x="99098" y="203911"/>
                  </a:lnTo>
                  <a:lnTo>
                    <a:pt x="100711" y="204584"/>
                  </a:lnTo>
                  <a:lnTo>
                    <a:pt x="148336" y="204584"/>
                  </a:lnTo>
                  <a:lnTo>
                    <a:pt x="149948" y="203911"/>
                  </a:lnTo>
                  <a:lnTo>
                    <a:pt x="150622" y="202298"/>
                  </a:lnTo>
                  <a:lnTo>
                    <a:pt x="150622" y="200012"/>
                  </a:lnTo>
                  <a:lnTo>
                    <a:pt x="150622" y="182359"/>
                  </a:lnTo>
                  <a:lnTo>
                    <a:pt x="150622" y="180073"/>
                  </a:lnTo>
                  <a:close/>
                </a:path>
                <a:path w="484504" h="214629">
                  <a:moveTo>
                    <a:pt x="210273" y="111772"/>
                  </a:moveTo>
                  <a:lnTo>
                    <a:pt x="167386" y="96824"/>
                  </a:lnTo>
                  <a:lnTo>
                    <a:pt x="155232" y="97751"/>
                  </a:lnTo>
                  <a:lnTo>
                    <a:pt x="143637" y="100507"/>
                  </a:lnTo>
                  <a:lnTo>
                    <a:pt x="133197" y="105168"/>
                  </a:lnTo>
                  <a:lnTo>
                    <a:pt x="125361" y="111112"/>
                  </a:lnTo>
                  <a:lnTo>
                    <a:pt x="67703" y="111112"/>
                  </a:lnTo>
                  <a:lnTo>
                    <a:pt x="66675" y="112128"/>
                  </a:lnTo>
                  <a:lnTo>
                    <a:pt x="66675" y="114655"/>
                  </a:lnTo>
                  <a:lnTo>
                    <a:pt x="67703" y="115684"/>
                  </a:lnTo>
                  <a:lnTo>
                    <a:pt x="126111" y="115684"/>
                  </a:lnTo>
                  <a:lnTo>
                    <a:pt x="127723" y="115011"/>
                  </a:lnTo>
                  <a:lnTo>
                    <a:pt x="129844" y="113398"/>
                  </a:lnTo>
                  <a:lnTo>
                    <a:pt x="132854" y="111112"/>
                  </a:lnTo>
                  <a:lnTo>
                    <a:pt x="135483" y="109131"/>
                  </a:lnTo>
                  <a:lnTo>
                    <a:pt x="145084" y="104851"/>
                  </a:lnTo>
                  <a:lnTo>
                    <a:pt x="155917" y="102260"/>
                  </a:lnTo>
                  <a:lnTo>
                    <a:pt x="167386" y="101396"/>
                  </a:lnTo>
                  <a:lnTo>
                    <a:pt x="178841" y="102260"/>
                  </a:lnTo>
                  <a:lnTo>
                    <a:pt x="189674" y="104851"/>
                  </a:lnTo>
                  <a:lnTo>
                    <a:pt x="199275" y="109131"/>
                  </a:lnTo>
                  <a:lnTo>
                    <a:pt x="207048" y="115011"/>
                  </a:lnTo>
                  <a:lnTo>
                    <a:pt x="210273" y="115011"/>
                  </a:lnTo>
                  <a:lnTo>
                    <a:pt x="210273" y="111772"/>
                  </a:lnTo>
                  <a:close/>
                </a:path>
                <a:path w="484504" h="214629">
                  <a:moveTo>
                    <a:pt x="280797" y="113398"/>
                  </a:moveTo>
                  <a:lnTo>
                    <a:pt x="280123" y="111772"/>
                  </a:lnTo>
                  <a:lnTo>
                    <a:pt x="278511" y="111112"/>
                  </a:lnTo>
                  <a:lnTo>
                    <a:pt x="276225" y="111112"/>
                  </a:lnTo>
                  <a:lnTo>
                    <a:pt x="276225" y="115684"/>
                  </a:lnTo>
                  <a:lnTo>
                    <a:pt x="276225" y="190487"/>
                  </a:lnTo>
                  <a:lnTo>
                    <a:pt x="229997" y="190487"/>
                  </a:lnTo>
                  <a:lnTo>
                    <a:pt x="229997" y="115684"/>
                  </a:lnTo>
                  <a:lnTo>
                    <a:pt x="276225" y="115684"/>
                  </a:lnTo>
                  <a:lnTo>
                    <a:pt x="276225" y="111112"/>
                  </a:lnTo>
                  <a:lnTo>
                    <a:pt x="227711" y="111112"/>
                  </a:lnTo>
                  <a:lnTo>
                    <a:pt x="226098" y="111772"/>
                  </a:lnTo>
                  <a:lnTo>
                    <a:pt x="225425" y="113398"/>
                  </a:lnTo>
                  <a:lnTo>
                    <a:pt x="225425" y="192773"/>
                  </a:lnTo>
                  <a:lnTo>
                    <a:pt x="226098" y="194386"/>
                  </a:lnTo>
                  <a:lnTo>
                    <a:pt x="227711" y="195059"/>
                  </a:lnTo>
                  <a:lnTo>
                    <a:pt x="278511" y="195059"/>
                  </a:lnTo>
                  <a:lnTo>
                    <a:pt x="280123" y="194386"/>
                  </a:lnTo>
                  <a:lnTo>
                    <a:pt x="280797" y="192773"/>
                  </a:lnTo>
                  <a:lnTo>
                    <a:pt x="280797" y="190487"/>
                  </a:lnTo>
                  <a:lnTo>
                    <a:pt x="280797" y="115684"/>
                  </a:lnTo>
                  <a:lnTo>
                    <a:pt x="280797" y="113398"/>
                  </a:lnTo>
                  <a:close/>
                </a:path>
                <a:path w="484504" h="214629">
                  <a:moveTo>
                    <a:pt x="391922" y="180073"/>
                  </a:moveTo>
                  <a:lnTo>
                    <a:pt x="391248" y="178447"/>
                  </a:lnTo>
                  <a:lnTo>
                    <a:pt x="389636" y="177787"/>
                  </a:lnTo>
                  <a:lnTo>
                    <a:pt x="387350" y="177787"/>
                  </a:lnTo>
                  <a:lnTo>
                    <a:pt x="387350" y="182359"/>
                  </a:lnTo>
                  <a:lnTo>
                    <a:pt x="387350" y="200012"/>
                  </a:lnTo>
                  <a:lnTo>
                    <a:pt x="344297" y="200012"/>
                  </a:lnTo>
                  <a:lnTo>
                    <a:pt x="344297" y="182359"/>
                  </a:lnTo>
                  <a:lnTo>
                    <a:pt x="387350" y="182359"/>
                  </a:lnTo>
                  <a:lnTo>
                    <a:pt x="387350" y="177787"/>
                  </a:lnTo>
                  <a:lnTo>
                    <a:pt x="342011" y="177787"/>
                  </a:lnTo>
                  <a:lnTo>
                    <a:pt x="340398" y="178447"/>
                  </a:lnTo>
                  <a:lnTo>
                    <a:pt x="339725" y="180073"/>
                  </a:lnTo>
                  <a:lnTo>
                    <a:pt x="339725" y="202298"/>
                  </a:lnTo>
                  <a:lnTo>
                    <a:pt x="340398" y="203911"/>
                  </a:lnTo>
                  <a:lnTo>
                    <a:pt x="342011" y="204584"/>
                  </a:lnTo>
                  <a:lnTo>
                    <a:pt x="389636" y="204584"/>
                  </a:lnTo>
                  <a:lnTo>
                    <a:pt x="391248" y="203911"/>
                  </a:lnTo>
                  <a:lnTo>
                    <a:pt x="391922" y="202298"/>
                  </a:lnTo>
                  <a:lnTo>
                    <a:pt x="391922" y="200012"/>
                  </a:lnTo>
                  <a:lnTo>
                    <a:pt x="391922" y="182359"/>
                  </a:lnTo>
                  <a:lnTo>
                    <a:pt x="391922" y="180073"/>
                  </a:lnTo>
                  <a:close/>
                </a:path>
                <a:path w="484504" h="214629">
                  <a:moveTo>
                    <a:pt x="429742" y="114490"/>
                  </a:moveTo>
                  <a:lnTo>
                    <a:pt x="395084" y="102044"/>
                  </a:lnTo>
                  <a:lnTo>
                    <a:pt x="379463" y="104330"/>
                  </a:lnTo>
                  <a:lnTo>
                    <a:pt x="365772" y="110883"/>
                  </a:lnTo>
                  <a:lnTo>
                    <a:pt x="354545" y="121170"/>
                  </a:lnTo>
                  <a:lnTo>
                    <a:pt x="347103" y="133337"/>
                  </a:lnTo>
                  <a:lnTo>
                    <a:pt x="324878" y="133337"/>
                  </a:lnTo>
                  <a:lnTo>
                    <a:pt x="323850" y="134353"/>
                  </a:lnTo>
                  <a:lnTo>
                    <a:pt x="323850" y="136880"/>
                  </a:lnTo>
                  <a:lnTo>
                    <a:pt x="324878" y="137909"/>
                  </a:lnTo>
                  <a:lnTo>
                    <a:pt x="348361" y="137909"/>
                  </a:lnTo>
                  <a:lnTo>
                    <a:pt x="350456" y="136550"/>
                  </a:lnTo>
                  <a:lnTo>
                    <a:pt x="351015" y="135623"/>
                  </a:lnTo>
                  <a:lnTo>
                    <a:pt x="352412" y="133337"/>
                  </a:lnTo>
                  <a:lnTo>
                    <a:pt x="358089" y="124079"/>
                  </a:lnTo>
                  <a:lnTo>
                    <a:pt x="368338" y="114655"/>
                  </a:lnTo>
                  <a:lnTo>
                    <a:pt x="380796" y="108712"/>
                  </a:lnTo>
                  <a:lnTo>
                    <a:pt x="395084" y="106616"/>
                  </a:lnTo>
                  <a:lnTo>
                    <a:pt x="402551" y="107137"/>
                  </a:lnTo>
                  <a:lnTo>
                    <a:pt x="410337" y="108737"/>
                  </a:lnTo>
                  <a:lnTo>
                    <a:pt x="418388" y="111480"/>
                  </a:lnTo>
                  <a:lnTo>
                    <a:pt x="426643" y="115404"/>
                  </a:lnTo>
                  <a:lnTo>
                    <a:pt x="429742" y="114490"/>
                  </a:lnTo>
                  <a:close/>
                </a:path>
                <a:path w="484504" h="214629">
                  <a:moveTo>
                    <a:pt x="430022" y="8623"/>
                  </a:moveTo>
                  <a:lnTo>
                    <a:pt x="429209" y="6870"/>
                  </a:lnTo>
                  <a:lnTo>
                    <a:pt x="427367" y="6362"/>
                  </a:lnTo>
                  <a:lnTo>
                    <a:pt x="423976" y="6934"/>
                  </a:lnTo>
                  <a:lnTo>
                    <a:pt x="418541" y="7200"/>
                  </a:lnTo>
                  <a:lnTo>
                    <a:pt x="411886" y="7200"/>
                  </a:lnTo>
                  <a:lnTo>
                    <a:pt x="387210" y="6438"/>
                  </a:lnTo>
                  <a:lnTo>
                    <a:pt x="358609" y="4572"/>
                  </a:lnTo>
                  <a:lnTo>
                    <a:pt x="331279" y="2273"/>
                  </a:lnTo>
                  <a:lnTo>
                    <a:pt x="307314" y="0"/>
                  </a:lnTo>
                  <a:lnTo>
                    <a:pt x="305549" y="571"/>
                  </a:lnTo>
                  <a:lnTo>
                    <a:pt x="304825" y="2209"/>
                  </a:lnTo>
                  <a:lnTo>
                    <a:pt x="304800" y="27000"/>
                  </a:lnTo>
                  <a:lnTo>
                    <a:pt x="305689" y="27978"/>
                  </a:lnTo>
                  <a:lnTo>
                    <a:pt x="330085" y="30314"/>
                  </a:lnTo>
                  <a:lnTo>
                    <a:pt x="358254" y="32677"/>
                  </a:lnTo>
                  <a:lnTo>
                    <a:pt x="386981" y="34556"/>
                  </a:lnTo>
                  <a:lnTo>
                    <a:pt x="411886" y="35318"/>
                  </a:lnTo>
                  <a:lnTo>
                    <a:pt x="418680" y="35318"/>
                  </a:lnTo>
                  <a:lnTo>
                    <a:pt x="424230" y="35064"/>
                  </a:lnTo>
                  <a:lnTo>
                    <a:pt x="428117" y="34429"/>
                  </a:lnTo>
                  <a:lnTo>
                    <a:pt x="430022" y="32169"/>
                  </a:lnTo>
                  <a:lnTo>
                    <a:pt x="430022" y="29921"/>
                  </a:lnTo>
                  <a:lnTo>
                    <a:pt x="430022" y="8623"/>
                  </a:lnTo>
                  <a:close/>
                </a:path>
                <a:path w="484504" h="214629">
                  <a:moveTo>
                    <a:pt x="483997" y="132448"/>
                  </a:moveTo>
                  <a:lnTo>
                    <a:pt x="483323" y="130822"/>
                  </a:lnTo>
                  <a:lnTo>
                    <a:pt x="481711" y="130162"/>
                  </a:lnTo>
                  <a:lnTo>
                    <a:pt x="429653" y="130162"/>
                  </a:lnTo>
                  <a:lnTo>
                    <a:pt x="428625" y="131178"/>
                  </a:lnTo>
                  <a:lnTo>
                    <a:pt x="428625" y="133705"/>
                  </a:lnTo>
                  <a:lnTo>
                    <a:pt x="429653" y="134734"/>
                  </a:lnTo>
                  <a:lnTo>
                    <a:pt x="430911" y="134734"/>
                  </a:lnTo>
                  <a:lnTo>
                    <a:pt x="479425" y="134734"/>
                  </a:lnTo>
                  <a:lnTo>
                    <a:pt x="479425" y="213080"/>
                  </a:lnTo>
                  <a:lnTo>
                    <a:pt x="480453" y="214109"/>
                  </a:lnTo>
                  <a:lnTo>
                    <a:pt x="482981" y="214109"/>
                  </a:lnTo>
                  <a:lnTo>
                    <a:pt x="483997" y="213080"/>
                  </a:lnTo>
                  <a:lnTo>
                    <a:pt x="483997" y="13244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0" name="object 12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325596" y="5225084"/>
              <a:ext cx="191897" cy="125222"/>
            </a:xfrm>
            <a:prstGeom prst="rect">
              <a:avLst/>
            </a:prstGeom>
          </p:spPr>
        </p:pic>
        <p:sp>
          <p:nvSpPr>
            <p:cNvPr id="121" name="object 121"/>
            <p:cNvSpPr/>
            <p:nvPr/>
          </p:nvSpPr>
          <p:spPr>
            <a:xfrm>
              <a:off x="3446246" y="4799621"/>
              <a:ext cx="230504" cy="544830"/>
            </a:xfrm>
            <a:custGeom>
              <a:avLst/>
              <a:gdLst/>
              <a:ahLst/>
              <a:cxnLst/>
              <a:rect l="l" t="t" r="r" b="b"/>
              <a:pathLst>
                <a:path w="230504" h="544829">
                  <a:moveTo>
                    <a:pt x="29972" y="84848"/>
                  </a:moveTo>
                  <a:lnTo>
                    <a:pt x="29298" y="83223"/>
                  </a:lnTo>
                  <a:lnTo>
                    <a:pt x="27686" y="82562"/>
                  </a:lnTo>
                  <a:lnTo>
                    <a:pt x="2286" y="82562"/>
                  </a:lnTo>
                  <a:lnTo>
                    <a:pt x="673" y="83223"/>
                  </a:lnTo>
                  <a:lnTo>
                    <a:pt x="0" y="84848"/>
                  </a:lnTo>
                  <a:lnTo>
                    <a:pt x="0" y="103898"/>
                  </a:lnTo>
                  <a:lnTo>
                    <a:pt x="673" y="105511"/>
                  </a:lnTo>
                  <a:lnTo>
                    <a:pt x="2286" y="106184"/>
                  </a:lnTo>
                  <a:lnTo>
                    <a:pt x="27686" y="106184"/>
                  </a:lnTo>
                  <a:lnTo>
                    <a:pt x="29298" y="105511"/>
                  </a:lnTo>
                  <a:lnTo>
                    <a:pt x="29972" y="103898"/>
                  </a:lnTo>
                  <a:lnTo>
                    <a:pt x="29972" y="101612"/>
                  </a:lnTo>
                  <a:lnTo>
                    <a:pt x="29972" y="87134"/>
                  </a:lnTo>
                  <a:lnTo>
                    <a:pt x="29972" y="84848"/>
                  </a:lnTo>
                  <a:close/>
                </a:path>
                <a:path w="230504" h="544829">
                  <a:moveTo>
                    <a:pt x="29972" y="43573"/>
                  </a:moveTo>
                  <a:lnTo>
                    <a:pt x="29298" y="41948"/>
                  </a:lnTo>
                  <a:lnTo>
                    <a:pt x="27686" y="41287"/>
                  </a:lnTo>
                  <a:lnTo>
                    <a:pt x="2286" y="41287"/>
                  </a:lnTo>
                  <a:lnTo>
                    <a:pt x="673" y="41948"/>
                  </a:lnTo>
                  <a:lnTo>
                    <a:pt x="0" y="43573"/>
                  </a:lnTo>
                  <a:lnTo>
                    <a:pt x="0" y="62623"/>
                  </a:lnTo>
                  <a:lnTo>
                    <a:pt x="673" y="64236"/>
                  </a:lnTo>
                  <a:lnTo>
                    <a:pt x="2286" y="64909"/>
                  </a:lnTo>
                  <a:lnTo>
                    <a:pt x="27686" y="64909"/>
                  </a:lnTo>
                  <a:lnTo>
                    <a:pt x="29298" y="64236"/>
                  </a:lnTo>
                  <a:lnTo>
                    <a:pt x="29972" y="62623"/>
                  </a:lnTo>
                  <a:lnTo>
                    <a:pt x="29972" y="60337"/>
                  </a:lnTo>
                  <a:lnTo>
                    <a:pt x="29972" y="45859"/>
                  </a:lnTo>
                  <a:lnTo>
                    <a:pt x="29972" y="43573"/>
                  </a:lnTo>
                  <a:close/>
                </a:path>
                <a:path w="230504" h="544829">
                  <a:moveTo>
                    <a:pt x="29972" y="2286"/>
                  </a:moveTo>
                  <a:lnTo>
                    <a:pt x="29298" y="673"/>
                  </a:lnTo>
                  <a:lnTo>
                    <a:pt x="27686" y="0"/>
                  </a:ln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21348"/>
                  </a:lnTo>
                  <a:lnTo>
                    <a:pt x="673" y="22961"/>
                  </a:lnTo>
                  <a:lnTo>
                    <a:pt x="2286" y="23634"/>
                  </a:lnTo>
                  <a:lnTo>
                    <a:pt x="27686" y="23634"/>
                  </a:lnTo>
                  <a:lnTo>
                    <a:pt x="29298" y="22961"/>
                  </a:lnTo>
                  <a:lnTo>
                    <a:pt x="29972" y="21348"/>
                  </a:lnTo>
                  <a:lnTo>
                    <a:pt x="29972" y="19062"/>
                  </a:lnTo>
                  <a:lnTo>
                    <a:pt x="29972" y="4572"/>
                  </a:lnTo>
                  <a:lnTo>
                    <a:pt x="29972" y="2286"/>
                  </a:lnTo>
                  <a:close/>
                </a:path>
                <a:path w="230504" h="544829">
                  <a:moveTo>
                    <a:pt x="226822" y="375627"/>
                  </a:moveTo>
                  <a:lnTo>
                    <a:pt x="226136" y="375627"/>
                  </a:lnTo>
                  <a:lnTo>
                    <a:pt x="226136" y="374357"/>
                  </a:lnTo>
                  <a:lnTo>
                    <a:pt x="222935" y="374357"/>
                  </a:lnTo>
                  <a:lnTo>
                    <a:pt x="222935" y="375627"/>
                  </a:lnTo>
                  <a:lnTo>
                    <a:pt x="222250" y="375627"/>
                  </a:lnTo>
                  <a:lnTo>
                    <a:pt x="222250" y="376897"/>
                  </a:lnTo>
                  <a:lnTo>
                    <a:pt x="222250" y="511517"/>
                  </a:lnTo>
                  <a:lnTo>
                    <a:pt x="222846" y="511517"/>
                  </a:lnTo>
                  <a:lnTo>
                    <a:pt x="222846" y="512787"/>
                  </a:lnTo>
                  <a:lnTo>
                    <a:pt x="226225" y="512787"/>
                  </a:lnTo>
                  <a:lnTo>
                    <a:pt x="226225" y="511517"/>
                  </a:lnTo>
                  <a:lnTo>
                    <a:pt x="226822" y="511517"/>
                  </a:lnTo>
                  <a:lnTo>
                    <a:pt x="226822" y="376897"/>
                  </a:lnTo>
                  <a:lnTo>
                    <a:pt x="226822" y="375627"/>
                  </a:lnTo>
                  <a:close/>
                </a:path>
                <a:path w="230504" h="544829">
                  <a:moveTo>
                    <a:pt x="229997" y="540778"/>
                  </a:moveTo>
                  <a:lnTo>
                    <a:pt x="228981" y="539762"/>
                  </a:lnTo>
                  <a:lnTo>
                    <a:pt x="198247" y="539762"/>
                  </a:lnTo>
                  <a:lnTo>
                    <a:pt x="198247" y="430923"/>
                  </a:lnTo>
                  <a:lnTo>
                    <a:pt x="197573" y="429298"/>
                  </a:lnTo>
                  <a:lnTo>
                    <a:pt x="195961" y="428637"/>
                  </a:lnTo>
                  <a:lnTo>
                    <a:pt x="124853" y="428637"/>
                  </a:lnTo>
                  <a:lnTo>
                    <a:pt x="123825" y="429653"/>
                  </a:lnTo>
                  <a:lnTo>
                    <a:pt x="123825" y="432181"/>
                  </a:lnTo>
                  <a:lnTo>
                    <a:pt x="124853" y="433209"/>
                  </a:lnTo>
                  <a:lnTo>
                    <a:pt x="126111" y="433209"/>
                  </a:lnTo>
                  <a:lnTo>
                    <a:pt x="193675" y="433209"/>
                  </a:lnTo>
                  <a:lnTo>
                    <a:pt x="193675" y="542048"/>
                  </a:lnTo>
                  <a:lnTo>
                    <a:pt x="194348" y="543661"/>
                  </a:lnTo>
                  <a:lnTo>
                    <a:pt x="195961" y="544334"/>
                  </a:lnTo>
                  <a:lnTo>
                    <a:pt x="228981" y="544334"/>
                  </a:lnTo>
                  <a:lnTo>
                    <a:pt x="229997" y="543306"/>
                  </a:lnTo>
                  <a:lnTo>
                    <a:pt x="229997" y="54077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2" name="object 12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620871" y="4799621"/>
              <a:ext cx="77597" cy="122059"/>
            </a:xfrm>
            <a:prstGeom prst="rect">
              <a:avLst/>
            </a:prstGeom>
          </p:spPr>
        </p:pic>
        <p:sp>
          <p:nvSpPr>
            <p:cNvPr id="123" name="object 123"/>
            <p:cNvSpPr/>
            <p:nvPr/>
          </p:nvSpPr>
          <p:spPr>
            <a:xfrm>
              <a:off x="3360521" y="4672621"/>
              <a:ext cx="138430" cy="119380"/>
            </a:xfrm>
            <a:custGeom>
              <a:avLst/>
              <a:gdLst/>
              <a:ahLst/>
              <a:cxnLst/>
              <a:rect l="l" t="t" r="r" b="b"/>
              <a:pathLst>
                <a:path w="138429" h="119379">
                  <a:moveTo>
                    <a:pt x="99822" y="1028"/>
                  </a:moveTo>
                  <a:lnTo>
                    <a:pt x="98806" y="0"/>
                  </a:lnTo>
                  <a:lnTo>
                    <a:pt x="96278" y="0"/>
                  </a:lnTo>
                  <a:lnTo>
                    <a:pt x="95250" y="1028"/>
                  </a:lnTo>
                  <a:lnTo>
                    <a:pt x="95250" y="47625"/>
                  </a:lnTo>
                  <a:lnTo>
                    <a:pt x="58547" y="47625"/>
                  </a:lnTo>
                  <a:lnTo>
                    <a:pt x="58547" y="5461"/>
                  </a:lnTo>
                  <a:lnTo>
                    <a:pt x="57873" y="3848"/>
                  </a:lnTo>
                  <a:lnTo>
                    <a:pt x="56261" y="3175"/>
                  </a:lnTo>
                  <a:lnTo>
                    <a:pt x="2286" y="3175"/>
                  </a:lnTo>
                  <a:lnTo>
                    <a:pt x="673" y="3848"/>
                  </a:lnTo>
                  <a:lnTo>
                    <a:pt x="0" y="5461"/>
                  </a:lnTo>
                  <a:lnTo>
                    <a:pt x="0" y="117856"/>
                  </a:lnTo>
                  <a:lnTo>
                    <a:pt x="1028" y="118872"/>
                  </a:lnTo>
                  <a:lnTo>
                    <a:pt x="3556" y="118872"/>
                  </a:lnTo>
                  <a:lnTo>
                    <a:pt x="4572" y="117856"/>
                  </a:lnTo>
                  <a:lnTo>
                    <a:pt x="4572" y="116586"/>
                  </a:lnTo>
                  <a:lnTo>
                    <a:pt x="4572" y="7747"/>
                  </a:lnTo>
                  <a:lnTo>
                    <a:pt x="53975" y="7747"/>
                  </a:lnTo>
                  <a:lnTo>
                    <a:pt x="53975" y="49911"/>
                  </a:lnTo>
                  <a:lnTo>
                    <a:pt x="54648" y="51536"/>
                  </a:lnTo>
                  <a:lnTo>
                    <a:pt x="56261" y="52197"/>
                  </a:lnTo>
                  <a:lnTo>
                    <a:pt x="97536" y="52197"/>
                  </a:lnTo>
                  <a:lnTo>
                    <a:pt x="99148" y="51536"/>
                  </a:lnTo>
                  <a:lnTo>
                    <a:pt x="99822" y="49911"/>
                  </a:lnTo>
                  <a:lnTo>
                    <a:pt x="99822" y="1028"/>
                  </a:lnTo>
                  <a:close/>
                </a:path>
                <a:path w="138429" h="119379">
                  <a:moveTo>
                    <a:pt x="137922" y="4203"/>
                  </a:moveTo>
                  <a:lnTo>
                    <a:pt x="136906" y="3175"/>
                  </a:lnTo>
                  <a:lnTo>
                    <a:pt x="134378" y="3175"/>
                  </a:lnTo>
                  <a:lnTo>
                    <a:pt x="133350" y="4203"/>
                  </a:lnTo>
                  <a:lnTo>
                    <a:pt x="133350" y="5461"/>
                  </a:lnTo>
                  <a:lnTo>
                    <a:pt x="133350" y="89281"/>
                  </a:lnTo>
                  <a:lnTo>
                    <a:pt x="134378" y="90297"/>
                  </a:lnTo>
                  <a:lnTo>
                    <a:pt x="136906" y="90297"/>
                  </a:lnTo>
                  <a:lnTo>
                    <a:pt x="137922" y="89281"/>
                  </a:lnTo>
                  <a:lnTo>
                    <a:pt x="137922" y="420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4" name="object 124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598646" y="4678971"/>
              <a:ext cx="128397" cy="83947"/>
            </a:xfrm>
            <a:prstGeom prst="rect">
              <a:avLst/>
            </a:prstGeom>
          </p:spPr>
        </p:pic>
        <p:sp>
          <p:nvSpPr>
            <p:cNvPr id="125" name="object 125"/>
            <p:cNvSpPr/>
            <p:nvPr/>
          </p:nvSpPr>
          <p:spPr>
            <a:xfrm>
              <a:off x="3195421" y="4523739"/>
              <a:ext cx="598805" cy="238760"/>
            </a:xfrm>
            <a:custGeom>
              <a:avLst/>
              <a:gdLst/>
              <a:ahLst/>
              <a:cxnLst/>
              <a:rect l="l" t="t" r="r" b="b"/>
              <a:pathLst>
                <a:path w="598804" h="238760">
                  <a:moveTo>
                    <a:pt x="226822" y="2540"/>
                  </a:moveTo>
                  <a:lnTo>
                    <a:pt x="226529" y="2540"/>
                  </a:lnTo>
                  <a:lnTo>
                    <a:pt x="226529" y="0"/>
                  </a:lnTo>
                  <a:lnTo>
                    <a:pt x="222250" y="0"/>
                  </a:lnTo>
                  <a:lnTo>
                    <a:pt x="222250" y="3810"/>
                  </a:lnTo>
                  <a:lnTo>
                    <a:pt x="222250" y="120650"/>
                  </a:lnTo>
                  <a:lnTo>
                    <a:pt x="147447" y="120650"/>
                  </a:lnTo>
                  <a:lnTo>
                    <a:pt x="147447" y="120307"/>
                  </a:lnTo>
                  <a:lnTo>
                    <a:pt x="147447" y="35979"/>
                  </a:lnTo>
                  <a:lnTo>
                    <a:pt x="147447" y="33693"/>
                  </a:lnTo>
                  <a:lnTo>
                    <a:pt x="146773" y="32080"/>
                  </a:lnTo>
                  <a:lnTo>
                    <a:pt x="145161" y="31407"/>
                  </a:lnTo>
                  <a:lnTo>
                    <a:pt x="142875" y="31407"/>
                  </a:lnTo>
                  <a:lnTo>
                    <a:pt x="142875" y="35979"/>
                  </a:lnTo>
                  <a:lnTo>
                    <a:pt x="142875" y="120307"/>
                  </a:lnTo>
                  <a:lnTo>
                    <a:pt x="99822" y="120307"/>
                  </a:lnTo>
                  <a:lnTo>
                    <a:pt x="99822" y="35979"/>
                  </a:lnTo>
                  <a:lnTo>
                    <a:pt x="142875" y="35979"/>
                  </a:lnTo>
                  <a:lnTo>
                    <a:pt x="142875" y="31407"/>
                  </a:lnTo>
                  <a:lnTo>
                    <a:pt x="97536" y="31407"/>
                  </a:lnTo>
                  <a:lnTo>
                    <a:pt x="95923" y="32080"/>
                  </a:lnTo>
                  <a:lnTo>
                    <a:pt x="95250" y="33693"/>
                  </a:lnTo>
                  <a:lnTo>
                    <a:pt x="95250" y="120650"/>
                  </a:lnTo>
                  <a:lnTo>
                    <a:pt x="4572" y="120650"/>
                  </a:lnTo>
                  <a:lnTo>
                    <a:pt x="4572" y="3810"/>
                  </a:lnTo>
                  <a:lnTo>
                    <a:pt x="222250" y="3810"/>
                  </a:lnTo>
                  <a:lnTo>
                    <a:pt x="222250" y="0"/>
                  </a:lnTo>
                  <a:lnTo>
                    <a:pt x="279" y="0"/>
                  </a:lnTo>
                  <a:lnTo>
                    <a:pt x="279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0" y="120650"/>
                  </a:lnTo>
                  <a:lnTo>
                    <a:pt x="0" y="123190"/>
                  </a:lnTo>
                  <a:lnTo>
                    <a:pt x="508" y="123190"/>
                  </a:lnTo>
                  <a:lnTo>
                    <a:pt x="508" y="124460"/>
                  </a:lnTo>
                  <a:lnTo>
                    <a:pt x="96507" y="124460"/>
                  </a:lnTo>
                  <a:lnTo>
                    <a:pt x="97536" y="124879"/>
                  </a:lnTo>
                  <a:lnTo>
                    <a:pt x="123825" y="124879"/>
                  </a:lnTo>
                  <a:lnTo>
                    <a:pt x="123825" y="238760"/>
                  </a:lnTo>
                  <a:lnTo>
                    <a:pt x="128397" y="238760"/>
                  </a:lnTo>
                  <a:lnTo>
                    <a:pt x="128397" y="124879"/>
                  </a:lnTo>
                  <a:lnTo>
                    <a:pt x="145161" y="124879"/>
                  </a:lnTo>
                  <a:lnTo>
                    <a:pt x="146177" y="124460"/>
                  </a:lnTo>
                  <a:lnTo>
                    <a:pt x="226301" y="124460"/>
                  </a:lnTo>
                  <a:lnTo>
                    <a:pt x="226301" y="123190"/>
                  </a:lnTo>
                  <a:lnTo>
                    <a:pt x="224536" y="123190"/>
                  </a:lnTo>
                  <a:lnTo>
                    <a:pt x="224536" y="122593"/>
                  </a:lnTo>
                  <a:lnTo>
                    <a:pt x="226822" y="122593"/>
                  </a:lnTo>
                  <a:lnTo>
                    <a:pt x="226822" y="120650"/>
                  </a:lnTo>
                  <a:lnTo>
                    <a:pt x="226822" y="120307"/>
                  </a:lnTo>
                  <a:lnTo>
                    <a:pt x="226822" y="3810"/>
                  </a:lnTo>
                  <a:lnTo>
                    <a:pt x="226822" y="2540"/>
                  </a:lnTo>
                  <a:close/>
                </a:path>
                <a:path w="598804" h="238760">
                  <a:moveTo>
                    <a:pt x="356997" y="65443"/>
                  </a:moveTo>
                  <a:lnTo>
                    <a:pt x="356323" y="63830"/>
                  </a:lnTo>
                  <a:lnTo>
                    <a:pt x="354711" y="63157"/>
                  </a:lnTo>
                  <a:lnTo>
                    <a:pt x="352425" y="63157"/>
                  </a:lnTo>
                  <a:lnTo>
                    <a:pt x="352425" y="67729"/>
                  </a:lnTo>
                  <a:lnTo>
                    <a:pt x="352425" y="91732"/>
                  </a:lnTo>
                  <a:lnTo>
                    <a:pt x="337947" y="91732"/>
                  </a:lnTo>
                  <a:lnTo>
                    <a:pt x="337947" y="67729"/>
                  </a:lnTo>
                  <a:lnTo>
                    <a:pt x="352425" y="67729"/>
                  </a:lnTo>
                  <a:lnTo>
                    <a:pt x="352425" y="63157"/>
                  </a:lnTo>
                  <a:lnTo>
                    <a:pt x="335661" y="63157"/>
                  </a:lnTo>
                  <a:lnTo>
                    <a:pt x="334048" y="63830"/>
                  </a:lnTo>
                  <a:lnTo>
                    <a:pt x="333375" y="65443"/>
                  </a:lnTo>
                  <a:lnTo>
                    <a:pt x="333375" y="94018"/>
                  </a:lnTo>
                  <a:lnTo>
                    <a:pt x="334048" y="95643"/>
                  </a:lnTo>
                  <a:lnTo>
                    <a:pt x="335661" y="96304"/>
                  </a:lnTo>
                  <a:lnTo>
                    <a:pt x="354711" y="96304"/>
                  </a:lnTo>
                  <a:lnTo>
                    <a:pt x="356323" y="95643"/>
                  </a:lnTo>
                  <a:lnTo>
                    <a:pt x="356997" y="94018"/>
                  </a:lnTo>
                  <a:lnTo>
                    <a:pt x="356997" y="91732"/>
                  </a:lnTo>
                  <a:lnTo>
                    <a:pt x="356997" y="67729"/>
                  </a:lnTo>
                  <a:lnTo>
                    <a:pt x="356997" y="65443"/>
                  </a:lnTo>
                  <a:close/>
                </a:path>
                <a:path w="598804" h="238760">
                  <a:moveTo>
                    <a:pt x="411899" y="2540"/>
                  </a:moveTo>
                  <a:lnTo>
                    <a:pt x="411619" y="2540"/>
                  </a:lnTo>
                  <a:lnTo>
                    <a:pt x="411619" y="0"/>
                  </a:lnTo>
                  <a:lnTo>
                    <a:pt x="407327" y="0"/>
                  </a:lnTo>
                  <a:lnTo>
                    <a:pt x="407327" y="3810"/>
                  </a:lnTo>
                  <a:lnTo>
                    <a:pt x="407327" y="120650"/>
                  </a:lnTo>
                  <a:lnTo>
                    <a:pt x="388747" y="120650"/>
                  </a:lnTo>
                  <a:lnTo>
                    <a:pt x="388747" y="29210"/>
                  </a:lnTo>
                  <a:lnTo>
                    <a:pt x="388747" y="27940"/>
                  </a:lnTo>
                  <a:lnTo>
                    <a:pt x="388454" y="27940"/>
                  </a:lnTo>
                  <a:lnTo>
                    <a:pt x="388454" y="25400"/>
                  </a:lnTo>
                  <a:lnTo>
                    <a:pt x="384175" y="25400"/>
                  </a:lnTo>
                  <a:lnTo>
                    <a:pt x="384175" y="29210"/>
                  </a:lnTo>
                  <a:lnTo>
                    <a:pt x="384175" y="120650"/>
                  </a:lnTo>
                  <a:lnTo>
                    <a:pt x="384175" y="124460"/>
                  </a:lnTo>
                  <a:lnTo>
                    <a:pt x="384175" y="127000"/>
                  </a:lnTo>
                  <a:lnTo>
                    <a:pt x="366522" y="127000"/>
                  </a:lnTo>
                  <a:lnTo>
                    <a:pt x="366522" y="124460"/>
                  </a:lnTo>
                  <a:lnTo>
                    <a:pt x="384175" y="124460"/>
                  </a:lnTo>
                  <a:lnTo>
                    <a:pt x="384175" y="120650"/>
                  </a:lnTo>
                  <a:lnTo>
                    <a:pt x="366471" y="120650"/>
                  </a:lnTo>
                  <a:lnTo>
                    <a:pt x="362000" y="120650"/>
                  </a:lnTo>
                  <a:lnTo>
                    <a:pt x="361950" y="124460"/>
                  </a:lnTo>
                  <a:lnTo>
                    <a:pt x="361950" y="127000"/>
                  </a:lnTo>
                  <a:lnTo>
                    <a:pt x="322072" y="127000"/>
                  </a:lnTo>
                  <a:lnTo>
                    <a:pt x="322072" y="124460"/>
                  </a:lnTo>
                  <a:lnTo>
                    <a:pt x="361950" y="124460"/>
                  </a:lnTo>
                  <a:lnTo>
                    <a:pt x="361950" y="120650"/>
                  </a:lnTo>
                  <a:lnTo>
                    <a:pt x="322072" y="120650"/>
                  </a:lnTo>
                  <a:lnTo>
                    <a:pt x="322072" y="29210"/>
                  </a:lnTo>
                  <a:lnTo>
                    <a:pt x="384175" y="29210"/>
                  </a:lnTo>
                  <a:lnTo>
                    <a:pt x="384175" y="25400"/>
                  </a:lnTo>
                  <a:lnTo>
                    <a:pt x="317779" y="25400"/>
                  </a:lnTo>
                  <a:lnTo>
                    <a:pt x="317779" y="27940"/>
                  </a:lnTo>
                  <a:lnTo>
                    <a:pt x="317500" y="27940"/>
                  </a:lnTo>
                  <a:lnTo>
                    <a:pt x="317500" y="29210"/>
                  </a:lnTo>
                  <a:lnTo>
                    <a:pt x="317500" y="120650"/>
                  </a:lnTo>
                  <a:lnTo>
                    <a:pt x="280797" y="120650"/>
                  </a:lnTo>
                  <a:lnTo>
                    <a:pt x="280797" y="3810"/>
                  </a:lnTo>
                  <a:lnTo>
                    <a:pt x="407327" y="3810"/>
                  </a:lnTo>
                  <a:lnTo>
                    <a:pt x="407327" y="0"/>
                  </a:lnTo>
                  <a:lnTo>
                    <a:pt x="276504" y="0"/>
                  </a:lnTo>
                  <a:lnTo>
                    <a:pt x="276504" y="2540"/>
                  </a:lnTo>
                  <a:lnTo>
                    <a:pt x="276225" y="2540"/>
                  </a:lnTo>
                  <a:lnTo>
                    <a:pt x="276225" y="3810"/>
                  </a:lnTo>
                  <a:lnTo>
                    <a:pt x="276225" y="120650"/>
                  </a:lnTo>
                  <a:lnTo>
                    <a:pt x="276225" y="123190"/>
                  </a:lnTo>
                  <a:lnTo>
                    <a:pt x="276733" y="123190"/>
                  </a:lnTo>
                  <a:lnTo>
                    <a:pt x="276733" y="124460"/>
                  </a:lnTo>
                  <a:lnTo>
                    <a:pt x="317500" y="124460"/>
                  </a:lnTo>
                  <a:lnTo>
                    <a:pt x="317500" y="127000"/>
                  </a:lnTo>
                  <a:lnTo>
                    <a:pt x="317500" y="129540"/>
                  </a:lnTo>
                  <a:lnTo>
                    <a:pt x="318008" y="129540"/>
                  </a:lnTo>
                  <a:lnTo>
                    <a:pt x="318008" y="130810"/>
                  </a:lnTo>
                  <a:lnTo>
                    <a:pt x="361950" y="130810"/>
                  </a:lnTo>
                  <a:lnTo>
                    <a:pt x="361950" y="238760"/>
                  </a:lnTo>
                  <a:lnTo>
                    <a:pt x="366522" y="238760"/>
                  </a:lnTo>
                  <a:lnTo>
                    <a:pt x="366522" y="130810"/>
                  </a:lnTo>
                  <a:lnTo>
                    <a:pt x="388226" y="130810"/>
                  </a:lnTo>
                  <a:lnTo>
                    <a:pt x="388226" y="129540"/>
                  </a:lnTo>
                  <a:lnTo>
                    <a:pt x="386461" y="129540"/>
                  </a:lnTo>
                  <a:lnTo>
                    <a:pt x="386461" y="128943"/>
                  </a:lnTo>
                  <a:lnTo>
                    <a:pt x="388747" y="128943"/>
                  </a:lnTo>
                  <a:lnTo>
                    <a:pt x="388747" y="127000"/>
                  </a:lnTo>
                  <a:lnTo>
                    <a:pt x="388747" y="126657"/>
                  </a:lnTo>
                  <a:lnTo>
                    <a:pt x="388747" y="124460"/>
                  </a:lnTo>
                  <a:lnTo>
                    <a:pt x="411391" y="124460"/>
                  </a:lnTo>
                  <a:lnTo>
                    <a:pt x="411391" y="123190"/>
                  </a:lnTo>
                  <a:lnTo>
                    <a:pt x="409613" y="123190"/>
                  </a:lnTo>
                  <a:lnTo>
                    <a:pt x="409613" y="122593"/>
                  </a:lnTo>
                  <a:lnTo>
                    <a:pt x="411899" y="122593"/>
                  </a:lnTo>
                  <a:lnTo>
                    <a:pt x="411899" y="120650"/>
                  </a:lnTo>
                  <a:lnTo>
                    <a:pt x="411899" y="120307"/>
                  </a:lnTo>
                  <a:lnTo>
                    <a:pt x="411899" y="3810"/>
                  </a:lnTo>
                  <a:lnTo>
                    <a:pt x="411899" y="2540"/>
                  </a:lnTo>
                  <a:close/>
                </a:path>
                <a:path w="598804" h="238760">
                  <a:moveTo>
                    <a:pt x="585597" y="55918"/>
                  </a:moveTo>
                  <a:lnTo>
                    <a:pt x="584923" y="54305"/>
                  </a:lnTo>
                  <a:lnTo>
                    <a:pt x="583311" y="53632"/>
                  </a:lnTo>
                  <a:lnTo>
                    <a:pt x="581025" y="53632"/>
                  </a:lnTo>
                  <a:lnTo>
                    <a:pt x="581025" y="58204"/>
                  </a:lnTo>
                  <a:lnTo>
                    <a:pt x="581025" y="88557"/>
                  </a:lnTo>
                  <a:lnTo>
                    <a:pt x="563372" y="88557"/>
                  </a:lnTo>
                  <a:lnTo>
                    <a:pt x="563372" y="58204"/>
                  </a:lnTo>
                  <a:lnTo>
                    <a:pt x="581025" y="58204"/>
                  </a:lnTo>
                  <a:lnTo>
                    <a:pt x="581025" y="53632"/>
                  </a:lnTo>
                  <a:lnTo>
                    <a:pt x="561086" y="53632"/>
                  </a:lnTo>
                  <a:lnTo>
                    <a:pt x="559473" y="54305"/>
                  </a:lnTo>
                  <a:lnTo>
                    <a:pt x="558800" y="55918"/>
                  </a:lnTo>
                  <a:lnTo>
                    <a:pt x="558800" y="90843"/>
                  </a:lnTo>
                  <a:lnTo>
                    <a:pt x="559473" y="92468"/>
                  </a:lnTo>
                  <a:lnTo>
                    <a:pt x="561086" y="93129"/>
                  </a:lnTo>
                  <a:lnTo>
                    <a:pt x="583311" y="93129"/>
                  </a:lnTo>
                  <a:lnTo>
                    <a:pt x="584923" y="92468"/>
                  </a:lnTo>
                  <a:lnTo>
                    <a:pt x="585597" y="90843"/>
                  </a:lnTo>
                  <a:lnTo>
                    <a:pt x="585597" y="88557"/>
                  </a:lnTo>
                  <a:lnTo>
                    <a:pt x="585597" y="58204"/>
                  </a:lnTo>
                  <a:lnTo>
                    <a:pt x="585597" y="55918"/>
                  </a:lnTo>
                  <a:close/>
                </a:path>
                <a:path w="598804" h="238760">
                  <a:moveTo>
                    <a:pt x="598360" y="2540"/>
                  </a:moveTo>
                  <a:lnTo>
                    <a:pt x="598068" y="2540"/>
                  </a:lnTo>
                  <a:lnTo>
                    <a:pt x="598068" y="0"/>
                  </a:lnTo>
                  <a:lnTo>
                    <a:pt x="593788" y="0"/>
                  </a:lnTo>
                  <a:lnTo>
                    <a:pt x="593788" y="3810"/>
                  </a:lnTo>
                  <a:lnTo>
                    <a:pt x="593788" y="21590"/>
                  </a:lnTo>
                  <a:lnTo>
                    <a:pt x="593788" y="26670"/>
                  </a:lnTo>
                  <a:lnTo>
                    <a:pt x="593788" y="120650"/>
                  </a:lnTo>
                  <a:lnTo>
                    <a:pt x="582371" y="120650"/>
                  </a:lnTo>
                  <a:lnTo>
                    <a:pt x="577900" y="120650"/>
                  </a:lnTo>
                  <a:lnTo>
                    <a:pt x="547497" y="120650"/>
                  </a:lnTo>
                  <a:lnTo>
                    <a:pt x="547497" y="26670"/>
                  </a:lnTo>
                  <a:lnTo>
                    <a:pt x="593788" y="26670"/>
                  </a:lnTo>
                  <a:lnTo>
                    <a:pt x="593788" y="21590"/>
                  </a:lnTo>
                  <a:lnTo>
                    <a:pt x="544385" y="21590"/>
                  </a:lnTo>
                  <a:lnTo>
                    <a:pt x="544385" y="22860"/>
                  </a:lnTo>
                  <a:lnTo>
                    <a:pt x="543204" y="22860"/>
                  </a:lnTo>
                  <a:lnTo>
                    <a:pt x="543204" y="24130"/>
                  </a:lnTo>
                  <a:lnTo>
                    <a:pt x="542925" y="24130"/>
                  </a:lnTo>
                  <a:lnTo>
                    <a:pt x="542925" y="26670"/>
                  </a:lnTo>
                  <a:lnTo>
                    <a:pt x="542925" y="120650"/>
                  </a:lnTo>
                  <a:lnTo>
                    <a:pt x="509397" y="120650"/>
                  </a:lnTo>
                  <a:lnTo>
                    <a:pt x="509397" y="3810"/>
                  </a:lnTo>
                  <a:lnTo>
                    <a:pt x="593788" y="3810"/>
                  </a:lnTo>
                  <a:lnTo>
                    <a:pt x="593788" y="0"/>
                  </a:lnTo>
                  <a:lnTo>
                    <a:pt x="505104" y="0"/>
                  </a:lnTo>
                  <a:lnTo>
                    <a:pt x="505104" y="2540"/>
                  </a:lnTo>
                  <a:lnTo>
                    <a:pt x="504825" y="2540"/>
                  </a:lnTo>
                  <a:lnTo>
                    <a:pt x="504825" y="3810"/>
                  </a:lnTo>
                  <a:lnTo>
                    <a:pt x="504825" y="120650"/>
                  </a:lnTo>
                  <a:lnTo>
                    <a:pt x="504825" y="123190"/>
                  </a:lnTo>
                  <a:lnTo>
                    <a:pt x="505333" y="123190"/>
                  </a:lnTo>
                  <a:lnTo>
                    <a:pt x="505333" y="124460"/>
                  </a:lnTo>
                  <a:lnTo>
                    <a:pt x="542925" y="124460"/>
                  </a:lnTo>
                  <a:lnTo>
                    <a:pt x="542925" y="125730"/>
                  </a:lnTo>
                  <a:lnTo>
                    <a:pt x="543166" y="125730"/>
                  </a:lnTo>
                  <a:lnTo>
                    <a:pt x="543166" y="127000"/>
                  </a:lnTo>
                  <a:lnTo>
                    <a:pt x="544182" y="127000"/>
                  </a:lnTo>
                  <a:lnTo>
                    <a:pt x="544182" y="128270"/>
                  </a:lnTo>
                  <a:lnTo>
                    <a:pt x="577850" y="128270"/>
                  </a:lnTo>
                  <a:lnTo>
                    <a:pt x="577850" y="238760"/>
                  </a:lnTo>
                  <a:lnTo>
                    <a:pt x="582422" y="238760"/>
                  </a:lnTo>
                  <a:lnTo>
                    <a:pt x="582422" y="128270"/>
                  </a:lnTo>
                  <a:lnTo>
                    <a:pt x="597090" y="128270"/>
                  </a:lnTo>
                  <a:lnTo>
                    <a:pt x="597090" y="127000"/>
                  </a:lnTo>
                  <a:lnTo>
                    <a:pt x="598106" y="127000"/>
                  </a:lnTo>
                  <a:lnTo>
                    <a:pt x="598106" y="125768"/>
                  </a:lnTo>
                  <a:lnTo>
                    <a:pt x="598360" y="125768"/>
                  </a:lnTo>
                  <a:lnTo>
                    <a:pt x="598360" y="123482"/>
                  </a:lnTo>
                  <a:lnTo>
                    <a:pt x="597839" y="123482"/>
                  </a:lnTo>
                  <a:lnTo>
                    <a:pt x="597839" y="123190"/>
                  </a:lnTo>
                  <a:lnTo>
                    <a:pt x="598360" y="123190"/>
                  </a:lnTo>
                  <a:lnTo>
                    <a:pt x="598360" y="122593"/>
                  </a:lnTo>
                  <a:lnTo>
                    <a:pt x="598360" y="120650"/>
                  </a:lnTo>
                  <a:lnTo>
                    <a:pt x="598360" y="120307"/>
                  </a:lnTo>
                  <a:lnTo>
                    <a:pt x="598360" y="26670"/>
                  </a:lnTo>
                  <a:lnTo>
                    <a:pt x="598360" y="24130"/>
                  </a:lnTo>
                  <a:lnTo>
                    <a:pt x="598360" y="3810"/>
                  </a:lnTo>
                  <a:lnTo>
                    <a:pt x="598360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757699" y="4472749"/>
              <a:ext cx="478790" cy="110489"/>
            </a:xfrm>
            <a:custGeom>
              <a:avLst/>
              <a:gdLst/>
              <a:ahLst/>
              <a:cxnLst/>
              <a:rect l="l" t="t" r="r" b="b"/>
              <a:pathLst>
                <a:path w="478789" h="110489">
                  <a:moveTo>
                    <a:pt x="478358" y="0"/>
                  </a:moveTo>
                  <a:lnTo>
                    <a:pt x="0" y="0"/>
                  </a:lnTo>
                  <a:lnTo>
                    <a:pt x="0" y="110083"/>
                  </a:lnTo>
                  <a:lnTo>
                    <a:pt x="478358" y="110083"/>
                  </a:lnTo>
                  <a:lnTo>
                    <a:pt x="47835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755413" y="4470399"/>
              <a:ext cx="483234" cy="114300"/>
            </a:xfrm>
            <a:custGeom>
              <a:avLst/>
              <a:gdLst/>
              <a:ahLst/>
              <a:cxnLst/>
              <a:rect l="l" t="t" r="r" b="b"/>
              <a:pathLst>
                <a:path w="483235" h="114300">
                  <a:moveTo>
                    <a:pt x="482930" y="2540"/>
                  </a:moveTo>
                  <a:lnTo>
                    <a:pt x="482739" y="2540"/>
                  </a:lnTo>
                  <a:lnTo>
                    <a:pt x="482739" y="1270"/>
                  </a:lnTo>
                  <a:lnTo>
                    <a:pt x="482003" y="1270"/>
                  </a:lnTo>
                  <a:lnTo>
                    <a:pt x="482003" y="0"/>
                  </a:lnTo>
                  <a:lnTo>
                    <a:pt x="478358" y="0"/>
                  </a:lnTo>
                  <a:lnTo>
                    <a:pt x="478358" y="5080"/>
                  </a:lnTo>
                  <a:lnTo>
                    <a:pt x="478358" y="110490"/>
                  </a:lnTo>
                  <a:lnTo>
                    <a:pt x="4572" y="110490"/>
                  </a:lnTo>
                  <a:lnTo>
                    <a:pt x="4572" y="5080"/>
                  </a:lnTo>
                  <a:lnTo>
                    <a:pt x="478358" y="5080"/>
                  </a:lnTo>
                  <a:lnTo>
                    <a:pt x="478358" y="0"/>
                  </a:lnTo>
                  <a:lnTo>
                    <a:pt x="914" y="0"/>
                  </a:lnTo>
                  <a:lnTo>
                    <a:pt x="914" y="1270"/>
                  </a:lnTo>
                  <a:lnTo>
                    <a:pt x="177" y="1270"/>
                  </a:lnTo>
                  <a:lnTo>
                    <a:pt x="177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110490"/>
                  </a:lnTo>
                  <a:lnTo>
                    <a:pt x="0" y="113030"/>
                  </a:lnTo>
                  <a:lnTo>
                    <a:pt x="508" y="113030"/>
                  </a:lnTo>
                  <a:lnTo>
                    <a:pt x="508" y="114300"/>
                  </a:lnTo>
                  <a:lnTo>
                    <a:pt x="482409" y="114300"/>
                  </a:lnTo>
                  <a:lnTo>
                    <a:pt x="482409" y="113030"/>
                  </a:lnTo>
                  <a:lnTo>
                    <a:pt x="480644" y="113030"/>
                  </a:lnTo>
                  <a:lnTo>
                    <a:pt x="480644" y="112433"/>
                  </a:lnTo>
                  <a:lnTo>
                    <a:pt x="482930" y="112433"/>
                  </a:lnTo>
                  <a:lnTo>
                    <a:pt x="482930" y="110490"/>
                  </a:lnTo>
                  <a:lnTo>
                    <a:pt x="482930" y="110147"/>
                  </a:lnTo>
                  <a:lnTo>
                    <a:pt x="482930" y="5080"/>
                  </a:lnTo>
                  <a:lnTo>
                    <a:pt x="482930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753457" y="4095991"/>
              <a:ext cx="50800" cy="152400"/>
            </a:xfrm>
            <a:custGeom>
              <a:avLst/>
              <a:gdLst/>
              <a:ahLst/>
              <a:cxnLst/>
              <a:rect l="l" t="t" r="r" b="b"/>
              <a:pathLst>
                <a:path w="50800" h="152400">
                  <a:moveTo>
                    <a:pt x="50800" y="0"/>
                  </a:moveTo>
                  <a:lnTo>
                    <a:pt x="0" y="0"/>
                  </a:lnTo>
                  <a:lnTo>
                    <a:pt x="0" y="152400"/>
                  </a:lnTo>
                  <a:lnTo>
                    <a:pt x="50800" y="152400"/>
                  </a:lnTo>
                  <a:lnTo>
                    <a:pt x="5080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801971" y="4149089"/>
              <a:ext cx="73660" cy="101600"/>
            </a:xfrm>
            <a:custGeom>
              <a:avLst/>
              <a:gdLst/>
              <a:ahLst/>
              <a:cxnLst/>
              <a:rect l="l" t="t" r="r" b="b"/>
              <a:pathLst>
                <a:path w="73660" h="101600">
                  <a:moveTo>
                    <a:pt x="73444" y="2540"/>
                  </a:moveTo>
                  <a:lnTo>
                    <a:pt x="73152" y="2540"/>
                  </a:lnTo>
                  <a:lnTo>
                    <a:pt x="73152" y="0"/>
                  </a:lnTo>
                  <a:lnTo>
                    <a:pt x="68872" y="0"/>
                  </a:lnTo>
                  <a:lnTo>
                    <a:pt x="68872" y="3810"/>
                  </a:lnTo>
                  <a:lnTo>
                    <a:pt x="68872" y="96520"/>
                  </a:lnTo>
                  <a:lnTo>
                    <a:pt x="4572" y="96520"/>
                  </a:lnTo>
                  <a:lnTo>
                    <a:pt x="4572" y="3810"/>
                  </a:lnTo>
                  <a:lnTo>
                    <a:pt x="68872" y="3810"/>
                  </a:lnTo>
                  <a:lnTo>
                    <a:pt x="68872" y="0"/>
                  </a:lnTo>
                  <a:lnTo>
                    <a:pt x="279" y="0"/>
                  </a:lnTo>
                  <a:lnTo>
                    <a:pt x="279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0" y="96520"/>
                  </a:lnTo>
                  <a:lnTo>
                    <a:pt x="0" y="99060"/>
                  </a:lnTo>
                  <a:lnTo>
                    <a:pt x="152" y="99060"/>
                  </a:lnTo>
                  <a:lnTo>
                    <a:pt x="152" y="100330"/>
                  </a:lnTo>
                  <a:lnTo>
                    <a:pt x="762" y="100330"/>
                  </a:lnTo>
                  <a:lnTo>
                    <a:pt x="762" y="101600"/>
                  </a:lnTo>
                  <a:lnTo>
                    <a:pt x="72669" y="101600"/>
                  </a:lnTo>
                  <a:lnTo>
                    <a:pt x="72669" y="100330"/>
                  </a:lnTo>
                  <a:lnTo>
                    <a:pt x="73279" y="100330"/>
                  </a:lnTo>
                  <a:lnTo>
                    <a:pt x="73279" y="99301"/>
                  </a:lnTo>
                  <a:lnTo>
                    <a:pt x="73444" y="99301"/>
                  </a:lnTo>
                  <a:lnTo>
                    <a:pt x="73444" y="97015"/>
                  </a:lnTo>
                  <a:lnTo>
                    <a:pt x="71158" y="97015"/>
                  </a:lnTo>
                  <a:lnTo>
                    <a:pt x="71158" y="96520"/>
                  </a:lnTo>
                  <a:lnTo>
                    <a:pt x="73444" y="96520"/>
                  </a:lnTo>
                  <a:lnTo>
                    <a:pt x="73444" y="3810"/>
                  </a:lnTo>
                  <a:lnTo>
                    <a:pt x="73444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892395" y="4095991"/>
              <a:ext cx="34925" cy="152400"/>
            </a:xfrm>
            <a:custGeom>
              <a:avLst/>
              <a:gdLst/>
              <a:ahLst/>
              <a:cxnLst/>
              <a:rect l="l" t="t" r="r" b="b"/>
              <a:pathLst>
                <a:path w="34925" h="152400">
                  <a:moveTo>
                    <a:pt x="34620" y="0"/>
                  </a:moveTo>
                  <a:lnTo>
                    <a:pt x="0" y="0"/>
                  </a:lnTo>
                  <a:lnTo>
                    <a:pt x="0" y="152400"/>
                  </a:lnTo>
                  <a:lnTo>
                    <a:pt x="34620" y="152400"/>
                  </a:lnTo>
                  <a:lnTo>
                    <a:pt x="3462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226229" y="4088421"/>
              <a:ext cx="1009015" cy="1166495"/>
            </a:xfrm>
            <a:custGeom>
              <a:avLst/>
              <a:gdLst/>
              <a:ahLst/>
              <a:cxnLst/>
              <a:rect l="l" t="t" r="r" b="b"/>
              <a:pathLst>
                <a:path w="1009014" h="1166495">
                  <a:moveTo>
                    <a:pt x="102006" y="640308"/>
                  </a:moveTo>
                  <a:lnTo>
                    <a:pt x="99758" y="633501"/>
                  </a:lnTo>
                  <a:lnTo>
                    <a:pt x="98552" y="631405"/>
                  </a:lnTo>
                  <a:lnTo>
                    <a:pt x="94665" y="628370"/>
                  </a:lnTo>
                  <a:lnTo>
                    <a:pt x="92100" y="627570"/>
                  </a:lnTo>
                  <a:lnTo>
                    <a:pt x="3162" y="627583"/>
                  </a:lnTo>
                  <a:lnTo>
                    <a:pt x="2133" y="628611"/>
                  </a:lnTo>
                  <a:lnTo>
                    <a:pt x="2133" y="631139"/>
                  </a:lnTo>
                  <a:lnTo>
                    <a:pt x="3162" y="632155"/>
                  </a:lnTo>
                  <a:lnTo>
                    <a:pt x="4419" y="632155"/>
                  </a:lnTo>
                  <a:lnTo>
                    <a:pt x="91363" y="632167"/>
                  </a:lnTo>
                  <a:lnTo>
                    <a:pt x="97396" y="689876"/>
                  </a:lnTo>
                  <a:lnTo>
                    <a:pt x="95846" y="696379"/>
                  </a:lnTo>
                  <a:lnTo>
                    <a:pt x="90068" y="705408"/>
                  </a:lnTo>
                  <a:lnTo>
                    <a:pt x="86169" y="707986"/>
                  </a:lnTo>
                  <a:lnTo>
                    <a:pt x="5270" y="708025"/>
                  </a:lnTo>
                  <a:lnTo>
                    <a:pt x="4241" y="709053"/>
                  </a:lnTo>
                  <a:lnTo>
                    <a:pt x="4241" y="711581"/>
                  </a:lnTo>
                  <a:lnTo>
                    <a:pt x="5270" y="712597"/>
                  </a:lnTo>
                  <a:lnTo>
                    <a:pt x="87769" y="712635"/>
                  </a:lnTo>
                  <a:lnTo>
                    <a:pt x="93395" y="708875"/>
                  </a:lnTo>
                  <a:lnTo>
                    <a:pt x="100330" y="697788"/>
                  </a:lnTo>
                  <a:lnTo>
                    <a:pt x="101955" y="690524"/>
                  </a:lnTo>
                  <a:lnTo>
                    <a:pt x="102006" y="640308"/>
                  </a:lnTo>
                  <a:close/>
                </a:path>
                <a:path w="1009014" h="1166495">
                  <a:moveTo>
                    <a:pt x="169672" y="738847"/>
                  </a:moveTo>
                  <a:lnTo>
                    <a:pt x="169202" y="738847"/>
                  </a:lnTo>
                  <a:lnTo>
                    <a:pt x="169202" y="737577"/>
                  </a:lnTo>
                  <a:lnTo>
                    <a:pt x="130073" y="737577"/>
                  </a:lnTo>
                  <a:lnTo>
                    <a:pt x="130073" y="738847"/>
                  </a:lnTo>
                  <a:lnTo>
                    <a:pt x="129324" y="738847"/>
                  </a:lnTo>
                  <a:lnTo>
                    <a:pt x="129324" y="740117"/>
                  </a:lnTo>
                  <a:lnTo>
                    <a:pt x="129133" y="740117"/>
                  </a:lnTo>
                  <a:lnTo>
                    <a:pt x="129133" y="741387"/>
                  </a:lnTo>
                  <a:lnTo>
                    <a:pt x="129133" y="742657"/>
                  </a:lnTo>
                  <a:lnTo>
                    <a:pt x="129133" y="760437"/>
                  </a:lnTo>
                  <a:lnTo>
                    <a:pt x="889" y="760437"/>
                  </a:lnTo>
                  <a:lnTo>
                    <a:pt x="889" y="761707"/>
                  </a:lnTo>
                  <a:lnTo>
                    <a:pt x="0" y="761707"/>
                  </a:lnTo>
                  <a:lnTo>
                    <a:pt x="0" y="762977"/>
                  </a:lnTo>
                  <a:lnTo>
                    <a:pt x="0" y="764247"/>
                  </a:lnTo>
                  <a:lnTo>
                    <a:pt x="381" y="764247"/>
                  </a:lnTo>
                  <a:lnTo>
                    <a:pt x="381" y="765517"/>
                  </a:lnTo>
                  <a:lnTo>
                    <a:pt x="132930" y="765517"/>
                  </a:lnTo>
                  <a:lnTo>
                    <a:pt x="132930" y="764247"/>
                  </a:lnTo>
                  <a:lnTo>
                    <a:pt x="133540" y="764247"/>
                  </a:lnTo>
                  <a:lnTo>
                    <a:pt x="133540" y="762977"/>
                  </a:lnTo>
                  <a:lnTo>
                    <a:pt x="133705" y="762977"/>
                  </a:lnTo>
                  <a:lnTo>
                    <a:pt x="133705" y="761707"/>
                  </a:lnTo>
                  <a:lnTo>
                    <a:pt x="133705" y="760437"/>
                  </a:lnTo>
                  <a:lnTo>
                    <a:pt x="133705" y="742657"/>
                  </a:lnTo>
                  <a:lnTo>
                    <a:pt x="168859" y="742657"/>
                  </a:lnTo>
                  <a:lnTo>
                    <a:pt x="168859" y="741387"/>
                  </a:lnTo>
                  <a:lnTo>
                    <a:pt x="169672" y="741387"/>
                  </a:lnTo>
                  <a:lnTo>
                    <a:pt x="169672" y="740117"/>
                  </a:lnTo>
                  <a:lnTo>
                    <a:pt x="169672" y="738847"/>
                  </a:lnTo>
                  <a:close/>
                </a:path>
                <a:path w="1009014" h="1166495">
                  <a:moveTo>
                    <a:pt x="379437" y="965695"/>
                  </a:moveTo>
                  <a:lnTo>
                    <a:pt x="378663" y="964476"/>
                  </a:lnTo>
                  <a:lnTo>
                    <a:pt x="360172" y="960361"/>
                  </a:lnTo>
                  <a:lnTo>
                    <a:pt x="360172" y="943152"/>
                  </a:lnTo>
                  <a:lnTo>
                    <a:pt x="359498" y="941527"/>
                  </a:lnTo>
                  <a:lnTo>
                    <a:pt x="357886" y="940866"/>
                  </a:lnTo>
                  <a:lnTo>
                    <a:pt x="320662" y="940866"/>
                  </a:lnTo>
                  <a:lnTo>
                    <a:pt x="319633" y="941882"/>
                  </a:lnTo>
                  <a:lnTo>
                    <a:pt x="319633" y="944410"/>
                  </a:lnTo>
                  <a:lnTo>
                    <a:pt x="320662" y="945438"/>
                  </a:lnTo>
                  <a:lnTo>
                    <a:pt x="321919" y="945438"/>
                  </a:lnTo>
                  <a:lnTo>
                    <a:pt x="355600" y="945438"/>
                  </a:lnTo>
                  <a:lnTo>
                    <a:pt x="355600" y="962202"/>
                  </a:lnTo>
                  <a:lnTo>
                    <a:pt x="357390" y="964425"/>
                  </a:lnTo>
                  <a:lnTo>
                    <a:pt x="377672" y="968933"/>
                  </a:lnTo>
                  <a:lnTo>
                    <a:pt x="378891" y="968159"/>
                  </a:lnTo>
                  <a:lnTo>
                    <a:pt x="379437" y="965695"/>
                  </a:lnTo>
                  <a:close/>
                </a:path>
                <a:path w="1009014" h="1166495">
                  <a:moveTo>
                    <a:pt x="381355" y="807427"/>
                  </a:moveTo>
                  <a:lnTo>
                    <a:pt x="380987" y="807427"/>
                  </a:lnTo>
                  <a:lnTo>
                    <a:pt x="380987" y="806157"/>
                  </a:lnTo>
                  <a:lnTo>
                    <a:pt x="379374" y="806157"/>
                  </a:lnTo>
                  <a:lnTo>
                    <a:pt x="379374" y="804887"/>
                  </a:lnTo>
                  <a:lnTo>
                    <a:pt x="349605" y="804887"/>
                  </a:lnTo>
                  <a:lnTo>
                    <a:pt x="349605" y="768057"/>
                  </a:lnTo>
                  <a:lnTo>
                    <a:pt x="349605" y="766787"/>
                  </a:lnTo>
                  <a:lnTo>
                    <a:pt x="349605" y="765517"/>
                  </a:lnTo>
                  <a:lnTo>
                    <a:pt x="349402" y="765517"/>
                  </a:lnTo>
                  <a:lnTo>
                    <a:pt x="349402" y="764247"/>
                  </a:lnTo>
                  <a:lnTo>
                    <a:pt x="348653" y="764247"/>
                  </a:lnTo>
                  <a:lnTo>
                    <a:pt x="348653" y="762977"/>
                  </a:lnTo>
                  <a:lnTo>
                    <a:pt x="258711" y="762977"/>
                  </a:lnTo>
                  <a:lnTo>
                    <a:pt x="258711" y="764247"/>
                  </a:lnTo>
                  <a:lnTo>
                    <a:pt x="258241" y="764247"/>
                  </a:lnTo>
                  <a:lnTo>
                    <a:pt x="258241" y="765517"/>
                  </a:lnTo>
                  <a:lnTo>
                    <a:pt x="258241" y="766787"/>
                  </a:lnTo>
                  <a:lnTo>
                    <a:pt x="259041" y="766787"/>
                  </a:lnTo>
                  <a:lnTo>
                    <a:pt x="259041" y="768057"/>
                  </a:lnTo>
                  <a:lnTo>
                    <a:pt x="345033" y="768057"/>
                  </a:lnTo>
                  <a:lnTo>
                    <a:pt x="345033" y="804887"/>
                  </a:lnTo>
                  <a:lnTo>
                    <a:pt x="345033" y="806157"/>
                  </a:lnTo>
                  <a:lnTo>
                    <a:pt x="345033" y="807427"/>
                  </a:lnTo>
                  <a:lnTo>
                    <a:pt x="345186" y="807427"/>
                  </a:lnTo>
                  <a:lnTo>
                    <a:pt x="345186" y="808697"/>
                  </a:lnTo>
                  <a:lnTo>
                    <a:pt x="345795" y="808697"/>
                  </a:lnTo>
                  <a:lnTo>
                    <a:pt x="345795" y="809967"/>
                  </a:lnTo>
                  <a:lnTo>
                    <a:pt x="376783" y="809967"/>
                  </a:lnTo>
                  <a:lnTo>
                    <a:pt x="376783" y="854417"/>
                  </a:lnTo>
                  <a:lnTo>
                    <a:pt x="283692" y="854417"/>
                  </a:lnTo>
                  <a:lnTo>
                    <a:pt x="283692" y="855687"/>
                  </a:lnTo>
                  <a:lnTo>
                    <a:pt x="283641" y="858227"/>
                  </a:lnTo>
                  <a:lnTo>
                    <a:pt x="376783" y="858227"/>
                  </a:lnTo>
                  <a:lnTo>
                    <a:pt x="376783" y="883627"/>
                  </a:lnTo>
                  <a:lnTo>
                    <a:pt x="381355" y="883627"/>
                  </a:lnTo>
                  <a:lnTo>
                    <a:pt x="381355" y="809967"/>
                  </a:lnTo>
                  <a:lnTo>
                    <a:pt x="381355" y="808697"/>
                  </a:lnTo>
                  <a:lnTo>
                    <a:pt x="381355" y="807427"/>
                  </a:lnTo>
                  <a:close/>
                </a:path>
                <a:path w="1009014" h="1166495">
                  <a:moveTo>
                    <a:pt x="394055" y="996911"/>
                  </a:moveTo>
                  <a:lnTo>
                    <a:pt x="393039" y="995895"/>
                  </a:lnTo>
                  <a:lnTo>
                    <a:pt x="390512" y="995895"/>
                  </a:lnTo>
                  <a:lnTo>
                    <a:pt x="389483" y="996911"/>
                  </a:lnTo>
                  <a:lnTo>
                    <a:pt x="389483" y="998181"/>
                  </a:lnTo>
                  <a:lnTo>
                    <a:pt x="389483" y="1056589"/>
                  </a:lnTo>
                  <a:lnTo>
                    <a:pt x="390512" y="1057617"/>
                  </a:lnTo>
                  <a:lnTo>
                    <a:pt x="393039" y="1057617"/>
                  </a:lnTo>
                  <a:lnTo>
                    <a:pt x="394055" y="1056589"/>
                  </a:lnTo>
                  <a:lnTo>
                    <a:pt x="394055" y="996911"/>
                  </a:lnTo>
                  <a:close/>
                </a:path>
                <a:path w="1009014" h="1166495">
                  <a:moveTo>
                    <a:pt x="394055" y="916482"/>
                  </a:moveTo>
                  <a:lnTo>
                    <a:pt x="393039" y="915466"/>
                  </a:lnTo>
                  <a:lnTo>
                    <a:pt x="390512" y="915466"/>
                  </a:lnTo>
                  <a:lnTo>
                    <a:pt x="389483" y="916482"/>
                  </a:lnTo>
                  <a:lnTo>
                    <a:pt x="389483" y="917752"/>
                  </a:lnTo>
                  <a:lnTo>
                    <a:pt x="389483" y="963460"/>
                  </a:lnTo>
                  <a:lnTo>
                    <a:pt x="390512" y="964488"/>
                  </a:lnTo>
                  <a:lnTo>
                    <a:pt x="393039" y="964488"/>
                  </a:lnTo>
                  <a:lnTo>
                    <a:pt x="394055" y="963460"/>
                  </a:lnTo>
                  <a:lnTo>
                    <a:pt x="394055" y="916482"/>
                  </a:lnTo>
                  <a:close/>
                </a:path>
                <a:path w="1009014" h="1166495">
                  <a:moveTo>
                    <a:pt x="402513" y="837323"/>
                  </a:moveTo>
                  <a:lnTo>
                    <a:pt x="401840" y="835698"/>
                  </a:lnTo>
                  <a:lnTo>
                    <a:pt x="400227" y="835037"/>
                  </a:lnTo>
                  <a:lnTo>
                    <a:pt x="384162" y="835037"/>
                  </a:lnTo>
                  <a:lnTo>
                    <a:pt x="383133" y="836053"/>
                  </a:lnTo>
                  <a:lnTo>
                    <a:pt x="383133" y="838581"/>
                  </a:lnTo>
                  <a:lnTo>
                    <a:pt x="384162" y="839609"/>
                  </a:lnTo>
                  <a:lnTo>
                    <a:pt x="385419" y="839609"/>
                  </a:lnTo>
                  <a:lnTo>
                    <a:pt x="397941" y="839609"/>
                  </a:lnTo>
                  <a:lnTo>
                    <a:pt x="397941" y="861771"/>
                  </a:lnTo>
                  <a:lnTo>
                    <a:pt x="392264" y="867448"/>
                  </a:lnTo>
                  <a:lnTo>
                    <a:pt x="391591" y="869073"/>
                  </a:lnTo>
                  <a:lnTo>
                    <a:pt x="391591" y="883031"/>
                  </a:lnTo>
                  <a:lnTo>
                    <a:pt x="392620" y="884059"/>
                  </a:lnTo>
                  <a:lnTo>
                    <a:pt x="395147" y="884059"/>
                  </a:lnTo>
                  <a:lnTo>
                    <a:pt x="396163" y="883031"/>
                  </a:lnTo>
                  <a:lnTo>
                    <a:pt x="396163" y="870013"/>
                  </a:lnTo>
                  <a:lnTo>
                    <a:pt x="401840" y="864336"/>
                  </a:lnTo>
                  <a:lnTo>
                    <a:pt x="402513" y="862723"/>
                  </a:lnTo>
                  <a:lnTo>
                    <a:pt x="402513" y="837323"/>
                  </a:lnTo>
                  <a:close/>
                </a:path>
                <a:path w="1009014" h="1166495">
                  <a:moveTo>
                    <a:pt x="429298" y="789228"/>
                  </a:moveTo>
                  <a:lnTo>
                    <a:pt x="427482" y="787412"/>
                  </a:lnTo>
                  <a:lnTo>
                    <a:pt x="422922" y="782828"/>
                  </a:lnTo>
                  <a:lnTo>
                    <a:pt x="407162" y="782840"/>
                  </a:lnTo>
                  <a:lnTo>
                    <a:pt x="400773" y="789228"/>
                  </a:lnTo>
                  <a:lnTo>
                    <a:pt x="400773" y="804976"/>
                  </a:lnTo>
                  <a:lnTo>
                    <a:pt x="407162" y="811352"/>
                  </a:lnTo>
                  <a:lnTo>
                    <a:pt x="422922" y="811352"/>
                  </a:lnTo>
                  <a:lnTo>
                    <a:pt x="427494" y="806780"/>
                  </a:lnTo>
                  <a:lnTo>
                    <a:pt x="429298" y="804976"/>
                  </a:lnTo>
                  <a:lnTo>
                    <a:pt x="429298" y="789228"/>
                  </a:lnTo>
                  <a:close/>
                </a:path>
                <a:path w="1009014" h="1166495">
                  <a:moveTo>
                    <a:pt x="429298" y="751128"/>
                  </a:moveTo>
                  <a:lnTo>
                    <a:pt x="427482" y="749312"/>
                  </a:lnTo>
                  <a:lnTo>
                    <a:pt x="422922" y="744728"/>
                  </a:lnTo>
                  <a:lnTo>
                    <a:pt x="407162" y="744740"/>
                  </a:lnTo>
                  <a:lnTo>
                    <a:pt x="400773" y="751128"/>
                  </a:lnTo>
                  <a:lnTo>
                    <a:pt x="400773" y="766876"/>
                  </a:lnTo>
                  <a:lnTo>
                    <a:pt x="407162" y="773252"/>
                  </a:lnTo>
                  <a:lnTo>
                    <a:pt x="422922" y="773252"/>
                  </a:lnTo>
                  <a:lnTo>
                    <a:pt x="427494" y="768680"/>
                  </a:lnTo>
                  <a:lnTo>
                    <a:pt x="429298" y="766876"/>
                  </a:lnTo>
                  <a:lnTo>
                    <a:pt x="429298" y="751128"/>
                  </a:lnTo>
                  <a:close/>
                </a:path>
                <a:path w="1009014" h="1166495">
                  <a:moveTo>
                    <a:pt x="429298" y="713016"/>
                  </a:moveTo>
                  <a:lnTo>
                    <a:pt x="427482" y="711200"/>
                  </a:lnTo>
                  <a:lnTo>
                    <a:pt x="422935" y="706615"/>
                  </a:lnTo>
                  <a:lnTo>
                    <a:pt x="407162" y="706615"/>
                  </a:lnTo>
                  <a:lnTo>
                    <a:pt x="400773" y="713016"/>
                  </a:lnTo>
                  <a:lnTo>
                    <a:pt x="400773" y="728776"/>
                  </a:lnTo>
                  <a:lnTo>
                    <a:pt x="407162" y="735152"/>
                  </a:lnTo>
                  <a:lnTo>
                    <a:pt x="422922" y="735152"/>
                  </a:lnTo>
                  <a:lnTo>
                    <a:pt x="427494" y="730580"/>
                  </a:lnTo>
                  <a:lnTo>
                    <a:pt x="429298" y="728776"/>
                  </a:lnTo>
                  <a:lnTo>
                    <a:pt x="429298" y="713016"/>
                  </a:lnTo>
                  <a:close/>
                </a:path>
                <a:path w="1009014" h="1166495">
                  <a:moveTo>
                    <a:pt x="456819" y="611416"/>
                  </a:moveTo>
                  <a:lnTo>
                    <a:pt x="455002" y="609600"/>
                  </a:lnTo>
                  <a:lnTo>
                    <a:pt x="450443" y="605015"/>
                  </a:lnTo>
                  <a:lnTo>
                    <a:pt x="434682" y="605015"/>
                  </a:lnTo>
                  <a:lnTo>
                    <a:pt x="428294" y="611416"/>
                  </a:lnTo>
                  <a:lnTo>
                    <a:pt x="428294" y="627164"/>
                  </a:lnTo>
                  <a:lnTo>
                    <a:pt x="434682" y="633552"/>
                  </a:lnTo>
                  <a:lnTo>
                    <a:pt x="450430" y="633552"/>
                  </a:lnTo>
                  <a:lnTo>
                    <a:pt x="455002" y="628980"/>
                  </a:lnTo>
                  <a:lnTo>
                    <a:pt x="456819" y="627164"/>
                  </a:lnTo>
                  <a:lnTo>
                    <a:pt x="456819" y="611416"/>
                  </a:lnTo>
                  <a:close/>
                </a:path>
                <a:path w="1009014" h="1166495">
                  <a:moveTo>
                    <a:pt x="494766" y="638086"/>
                  </a:moveTo>
                  <a:lnTo>
                    <a:pt x="489394" y="632701"/>
                  </a:lnTo>
                  <a:lnTo>
                    <a:pt x="476161" y="632701"/>
                  </a:lnTo>
                  <a:lnTo>
                    <a:pt x="470801" y="638086"/>
                  </a:lnTo>
                  <a:lnTo>
                    <a:pt x="470801" y="651306"/>
                  </a:lnTo>
                  <a:lnTo>
                    <a:pt x="476161" y="656666"/>
                  </a:lnTo>
                  <a:lnTo>
                    <a:pt x="489394" y="656666"/>
                  </a:lnTo>
                  <a:lnTo>
                    <a:pt x="494766" y="651306"/>
                  </a:lnTo>
                  <a:lnTo>
                    <a:pt x="494766" y="644677"/>
                  </a:lnTo>
                  <a:lnTo>
                    <a:pt x="494766" y="638086"/>
                  </a:lnTo>
                  <a:close/>
                </a:path>
                <a:path w="1009014" h="1166495">
                  <a:moveTo>
                    <a:pt x="533031" y="810399"/>
                  </a:moveTo>
                  <a:lnTo>
                    <a:pt x="531202" y="808570"/>
                  </a:lnTo>
                  <a:lnTo>
                    <a:pt x="526656" y="803998"/>
                  </a:lnTo>
                  <a:lnTo>
                    <a:pt x="518769" y="803986"/>
                  </a:lnTo>
                  <a:lnTo>
                    <a:pt x="510882" y="803998"/>
                  </a:lnTo>
                  <a:lnTo>
                    <a:pt x="504507" y="810399"/>
                  </a:lnTo>
                  <a:lnTo>
                    <a:pt x="504507" y="826147"/>
                  </a:lnTo>
                  <a:lnTo>
                    <a:pt x="510882" y="832523"/>
                  </a:lnTo>
                  <a:lnTo>
                    <a:pt x="526643" y="832523"/>
                  </a:lnTo>
                  <a:lnTo>
                    <a:pt x="531228" y="827938"/>
                  </a:lnTo>
                  <a:lnTo>
                    <a:pt x="533031" y="826147"/>
                  </a:lnTo>
                  <a:lnTo>
                    <a:pt x="533031" y="810399"/>
                  </a:lnTo>
                  <a:close/>
                </a:path>
                <a:path w="1009014" h="1166495">
                  <a:moveTo>
                    <a:pt x="575360" y="811110"/>
                  </a:moveTo>
                  <a:lnTo>
                    <a:pt x="573544" y="809294"/>
                  </a:lnTo>
                  <a:lnTo>
                    <a:pt x="568972" y="804710"/>
                  </a:lnTo>
                  <a:lnTo>
                    <a:pt x="553212" y="804710"/>
                  </a:lnTo>
                  <a:lnTo>
                    <a:pt x="546823" y="811110"/>
                  </a:lnTo>
                  <a:lnTo>
                    <a:pt x="546823" y="826858"/>
                  </a:lnTo>
                  <a:lnTo>
                    <a:pt x="553212" y="833247"/>
                  </a:lnTo>
                  <a:lnTo>
                    <a:pt x="568972" y="833247"/>
                  </a:lnTo>
                  <a:lnTo>
                    <a:pt x="573544" y="828675"/>
                  </a:lnTo>
                  <a:lnTo>
                    <a:pt x="575360" y="826858"/>
                  </a:lnTo>
                  <a:lnTo>
                    <a:pt x="575360" y="811110"/>
                  </a:lnTo>
                  <a:close/>
                </a:path>
                <a:path w="1009014" h="1166495">
                  <a:moveTo>
                    <a:pt x="589838" y="384327"/>
                  </a:moveTo>
                  <a:lnTo>
                    <a:pt x="589165" y="382714"/>
                  </a:lnTo>
                  <a:lnTo>
                    <a:pt x="587552" y="382041"/>
                  </a:lnTo>
                  <a:lnTo>
                    <a:pt x="549452" y="382041"/>
                  </a:lnTo>
                  <a:lnTo>
                    <a:pt x="547839" y="382714"/>
                  </a:lnTo>
                  <a:lnTo>
                    <a:pt x="547166" y="384327"/>
                  </a:lnTo>
                  <a:lnTo>
                    <a:pt x="547166" y="415036"/>
                  </a:lnTo>
                  <a:lnTo>
                    <a:pt x="547839" y="416661"/>
                  </a:lnTo>
                  <a:lnTo>
                    <a:pt x="549452" y="417322"/>
                  </a:lnTo>
                  <a:lnTo>
                    <a:pt x="587552" y="417322"/>
                  </a:lnTo>
                  <a:lnTo>
                    <a:pt x="589165" y="416661"/>
                  </a:lnTo>
                  <a:lnTo>
                    <a:pt x="589838" y="415036"/>
                  </a:lnTo>
                  <a:lnTo>
                    <a:pt x="589838" y="412750"/>
                  </a:lnTo>
                  <a:lnTo>
                    <a:pt x="589838" y="386613"/>
                  </a:lnTo>
                  <a:lnTo>
                    <a:pt x="589838" y="384327"/>
                  </a:lnTo>
                  <a:close/>
                </a:path>
                <a:path w="1009014" h="1166495">
                  <a:moveTo>
                    <a:pt x="638035" y="120065"/>
                  </a:moveTo>
                  <a:lnTo>
                    <a:pt x="636574" y="112852"/>
                  </a:lnTo>
                  <a:lnTo>
                    <a:pt x="633450" y="108229"/>
                  </a:lnTo>
                  <a:lnTo>
                    <a:pt x="633450" y="112344"/>
                  </a:lnTo>
                  <a:lnTo>
                    <a:pt x="633450" y="127749"/>
                  </a:lnTo>
                  <a:lnTo>
                    <a:pt x="627214" y="134010"/>
                  </a:lnTo>
                  <a:lnTo>
                    <a:pt x="611809" y="134010"/>
                  </a:lnTo>
                  <a:lnTo>
                    <a:pt x="605574" y="127749"/>
                  </a:lnTo>
                  <a:lnTo>
                    <a:pt x="605574" y="112344"/>
                  </a:lnTo>
                  <a:lnTo>
                    <a:pt x="611797" y="106108"/>
                  </a:lnTo>
                  <a:lnTo>
                    <a:pt x="622846" y="106108"/>
                  </a:lnTo>
                  <a:lnTo>
                    <a:pt x="627214" y="106108"/>
                  </a:lnTo>
                  <a:lnTo>
                    <a:pt x="633450" y="112344"/>
                  </a:lnTo>
                  <a:lnTo>
                    <a:pt x="633450" y="108229"/>
                  </a:lnTo>
                  <a:lnTo>
                    <a:pt x="632599" y="106959"/>
                  </a:lnTo>
                  <a:lnTo>
                    <a:pt x="631329" y="106095"/>
                  </a:lnTo>
                  <a:lnTo>
                    <a:pt x="626719" y="102984"/>
                  </a:lnTo>
                  <a:lnTo>
                    <a:pt x="619506" y="101523"/>
                  </a:lnTo>
                  <a:lnTo>
                    <a:pt x="612292" y="102984"/>
                  </a:lnTo>
                  <a:lnTo>
                    <a:pt x="606399" y="106959"/>
                  </a:lnTo>
                  <a:lnTo>
                    <a:pt x="602437" y="112852"/>
                  </a:lnTo>
                  <a:lnTo>
                    <a:pt x="600976" y="120065"/>
                  </a:lnTo>
                  <a:lnTo>
                    <a:pt x="602437" y="127279"/>
                  </a:lnTo>
                  <a:lnTo>
                    <a:pt x="606399" y="133159"/>
                  </a:lnTo>
                  <a:lnTo>
                    <a:pt x="612292" y="137147"/>
                  </a:lnTo>
                  <a:lnTo>
                    <a:pt x="619506" y="138595"/>
                  </a:lnTo>
                  <a:lnTo>
                    <a:pt x="626719" y="137147"/>
                  </a:lnTo>
                  <a:lnTo>
                    <a:pt x="631342" y="134010"/>
                  </a:lnTo>
                  <a:lnTo>
                    <a:pt x="632612" y="133159"/>
                  </a:lnTo>
                  <a:lnTo>
                    <a:pt x="636574" y="127279"/>
                  </a:lnTo>
                  <a:lnTo>
                    <a:pt x="638035" y="120065"/>
                  </a:lnTo>
                  <a:close/>
                </a:path>
                <a:path w="1009014" h="1166495">
                  <a:moveTo>
                    <a:pt x="751928" y="1144930"/>
                  </a:moveTo>
                  <a:lnTo>
                    <a:pt x="750227" y="1136586"/>
                  </a:lnTo>
                  <a:lnTo>
                    <a:pt x="747344" y="1132319"/>
                  </a:lnTo>
                  <a:lnTo>
                    <a:pt x="747344" y="1135608"/>
                  </a:lnTo>
                  <a:lnTo>
                    <a:pt x="747344" y="1136319"/>
                  </a:lnTo>
                  <a:lnTo>
                    <a:pt x="747344" y="1153579"/>
                  </a:lnTo>
                  <a:lnTo>
                    <a:pt x="747344" y="1154290"/>
                  </a:lnTo>
                  <a:lnTo>
                    <a:pt x="745871" y="1155763"/>
                  </a:lnTo>
                  <a:lnTo>
                    <a:pt x="747344" y="1153579"/>
                  </a:lnTo>
                  <a:lnTo>
                    <a:pt x="747344" y="1136319"/>
                  </a:lnTo>
                  <a:lnTo>
                    <a:pt x="745871" y="1134160"/>
                  </a:lnTo>
                  <a:lnTo>
                    <a:pt x="747344" y="1135608"/>
                  </a:lnTo>
                  <a:lnTo>
                    <a:pt x="747344" y="1132319"/>
                  </a:lnTo>
                  <a:lnTo>
                    <a:pt x="745617" y="1129753"/>
                  </a:lnTo>
                  <a:lnTo>
                    <a:pt x="743051" y="1128014"/>
                  </a:lnTo>
                  <a:lnTo>
                    <a:pt x="741197" y="1126769"/>
                  </a:lnTo>
                  <a:lnTo>
                    <a:pt x="741197" y="1129487"/>
                  </a:lnTo>
                  <a:lnTo>
                    <a:pt x="741184" y="1160424"/>
                  </a:lnTo>
                  <a:lnTo>
                    <a:pt x="739762" y="1161846"/>
                  </a:lnTo>
                  <a:lnTo>
                    <a:pt x="739063" y="1161859"/>
                  </a:lnTo>
                  <a:lnTo>
                    <a:pt x="741184" y="1160424"/>
                  </a:lnTo>
                  <a:lnTo>
                    <a:pt x="741184" y="1129487"/>
                  </a:lnTo>
                  <a:lnTo>
                    <a:pt x="739038" y="1128026"/>
                  </a:lnTo>
                  <a:lnTo>
                    <a:pt x="739749" y="1128026"/>
                  </a:lnTo>
                  <a:lnTo>
                    <a:pt x="741197" y="1129487"/>
                  </a:lnTo>
                  <a:lnTo>
                    <a:pt x="741197" y="1126769"/>
                  </a:lnTo>
                  <a:lnTo>
                    <a:pt x="738784" y="1125143"/>
                  </a:lnTo>
                  <a:lnTo>
                    <a:pt x="730415" y="1123442"/>
                  </a:lnTo>
                  <a:lnTo>
                    <a:pt x="722045" y="1125143"/>
                  </a:lnTo>
                  <a:lnTo>
                    <a:pt x="721766" y="1125334"/>
                  </a:lnTo>
                  <a:lnTo>
                    <a:pt x="721766" y="1128026"/>
                  </a:lnTo>
                  <a:lnTo>
                    <a:pt x="721741" y="1161859"/>
                  </a:lnTo>
                  <a:lnTo>
                    <a:pt x="721093" y="1161846"/>
                  </a:lnTo>
                  <a:lnTo>
                    <a:pt x="719709" y="1160475"/>
                  </a:lnTo>
                  <a:lnTo>
                    <a:pt x="721741" y="1161859"/>
                  </a:lnTo>
                  <a:lnTo>
                    <a:pt x="721741" y="1128052"/>
                  </a:lnTo>
                  <a:lnTo>
                    <a:pt x="719658" y="1129461"/>
                  </a:lnTo>
                  <a:lnTo>
                    <a:pt x="721093" y="1128026"/>
                  </a:lnTo>
                  <a:lnTo>
                    <a:pt x="721766" y="1128026"/>
                  </a:lnTo>
                  <a:lnTo>
                    <a:pt x="721766" y="1125334"/>
                  </a:lnTo>
                  <a:lnTo>
                    <a:pt x="715213" y="1129753"/>
                  </a:lnTo>
                  <a:lnTo>
                    <a:pt x="714921" y="1130198"/>
                  </a:lnTo>
                  <a:lnTo>
                    <a:pt x="714921" y="1134198"/>
                  </a:lnTo>
                  <a:lnTo>
                    <a:pt x="714921" y="1155700"/>
                  </a:lnTo>
                  <a:lnTo>
                    <a:pt x="713511" y="1154290"/>
                  </a:lnTo>
                  <a:lnTo>
                    <a:pt x="713511" y="1153617"/>
                  </a:lnTo>
                  <a:lnTo>
                    <a:pt x="714921" y="1155700"/>
                  </a:lnTo>
                  <a:lnTo>
                    <a:pt x="714921" y="1134198"/>
                  </a:lnTo>
                  <a:lnTo>
                    <a:pt x="713511" y="1136281"/>
                  </a:lnTo>
                  <a:lnTo>
                    <a:pt x="713511" y="1135608"/>
                  </a:lnTo>
                  <a:lnTo>
                    <a:pt x="714921" y="1134198"/>
                  </a:lnTo>
                  <a:lnTo>
                    <a:pt x="714921" y="1130198"/>
                  </a:lnTo>
                  <a:lnTo>
                    <a:pt x="710615" y="1136586"/>
                  </a:lnTo>
                  <a:lnTo>
                    <a:pt x="708926" y="1144930"/>
                  </a:lnTo>
                  <a:lnTo>
                    <a:pt x="710615" y="1153312"/>
                  </a:lnTo>
                  <a:lnTo>
                    <a:pt x="715225" y="1160145"/>
                  </a:lnTo>
                  <a:lnTo>
                    <a:pt x="722058" y="1164755"/>
                  </a:lnTo>
                  <a:lnTo>
                    <a:pt x="730415" y="1166431"/>
                  </a:lnTo>
                  <a:lnTo>
                    <a:pt x="738784" y="1164755"/>
                  </a:lnTo>
                  <a:lnTo>
                    <a:pt x="743064" y="1161859"/>
                  </a:lnTo>
                  <a:lnTo>
                    <a:pt x="745617" y="1160145"/>
                  </a:lnTo>
                  <a:lnTo>
                    <a:pt x="750227" y="1153312"/>
                  </a:lnTo>
                  <a:lnTo>
                    <a:pt x="751928" y="1144930"/>
                  </a:lnTo>
                  <a:close/>
                </a:path>
                <a:path w="1009014" h="1166495">
                  <a:moveTo>
                    <a:pt x="789863" y="87337"/>
                  </a:moveTo>
                  <a:lnTo>
                    <a:pt x="789813" y="86067"/>
                  </a:lnTo>
                  <a:lnTo>
                    <a:pt x="699617" y="86067"/>
                  </a:lnTo>
                  <a:lnTo>
                    <a:pt x="699617" y="87337"/>
                  </a:lnTo>
                  <a:lnTo>
                    <a:pt x="699566" y="89877"/>
                  </a:lnTo>
                  <a:lnTo>
                    <a:pt x="789863" y="89877"/>
                  </a:lnTo>
                  <a:lnTo>
                    <a:pt x="789863" y="87337"/>
                  </a:lnTo>
                  <a:close/>
                </a:path>
                <a:path w="1009014" h="1166495">
                  <a:moveTo>
                    <a:pt x="789863" y="64477"/>
                  </a:moveTo>
                  <a:lnTo>
                    <a:pt x="789178" y="64477"/>
                  </a:lnTo>
                  <a:lnTo>
                    <a:pt x="789178" y="63207"/>
                  </a:lnTo>
                  <a:lnTo>
                    <a:pt x="700252" y="63207"/>
                  </a:lnTo>
                  <a:lnTo>
                    <a:pt x="700252" y="64477"/>
                  </a:lnTo>
                  <a:lnTo>
                    <a:pt x="699566" y="64477"/>
                  </a:lnTo>
                  <a:lnTo>
                    <a:pt x="699566" y="67017"/>
                  </a:lnTo>
                  <a:lnTo>
                    <a:pt x="700163" y="67017"/>
                  </a:lnTo>
                  <a:lnTo>
                    <a:pt x="700163" y="68287"/>
                  </a:lnTo>
                  <a:lnTo>
                    <a:pt x="789266" y="68287"/>
                  </a:lnTo>
                  <a:lnTo>
                    <a:pt x="789266" y="67017"/>
                  </a:lnTo>
                  <a:lnTo>
                    <a:pt x="789863" y="67017"/>
                  </a:lnTo>
                  <a:lnTo>
                    <a:pt x="789863" y="64477"/>
                  </a:lnTo>
                  <a:close/>
                </a:path>
                <a:path w="1009014" h="1166495">
                  <a:moveTo>
                    <a:pt x="816635" y="1137069"/>
                  </a:moveTo>
                  <a:lnTo>
                    <a:pt x="814819" y="1135253"/>
                  </a:lnTo>
                  <a:lnTo>
                    <a:pt x="810247" y="1130681"/>
                  </a:lnTo>
                  <a:lnTo>
                    <a:pt x="794499" y="1130681"/>
                  </a:lnTo>
                  <a:lnTo>
                    <a:pt x="788111" y="1137069"/>
                  </a:lnTo>
                  <a:lnTo>
                    <a:pt x="788111" y="1152804"/>
                  </a:lnTo>
                  <a:lnTo>
                    <a:pt x="794499" y="1159205"/>
                  </a:lnTo>
                  <a:lnTo>
                    <a:pt x="810260" y="1159205"/>
                  </a:lnTo>
                  <a:lnTo>
                    <a:pt x="814806" y="1154633"/>
                  </a:lnTo>
                  <a:lnTo>
                    <a:pt x="816635" y="1152804"/>
                  </a:lnTo>
                  <a:lnTo>
                    <a:pt x="816635" y="1137069"/>
                  </a:lnTo>
                  <a:close/>
                </a:path>
                <a:path w="1009014" h="1166495">
                  <a:moveTo>
                    <a:pt x="823010" y="904227"/>
                  </a:moveTo>
                  <a:lnTo>
                    <a:pt x="821207" y="902436"/>
                  </a:lnTo>
                  <a:lnTo>
                    <a:pt x="816622" y="897851"/>
                  </a:lnTo>
                  <a:lnTo>
                    <a:pt x="800874" y="897851"/>
                  </a:lnTo>
                  <a:lnTo>
                    <a:pt x="794486" y="904227"/>
                  </a:lnTo>
                  <a:lnTo>
                    <a:pt x="794486" y="919988"/>
                  </a:lnTo>
                  <a:lnTo>
                    <a:pt x="800874" y="926376"/>
                  </a:lnTo>
                  <a:lnTo>
                    <a:pt x="808748" y="926388"/>
                  </a:lnTo>
                  <a:lnTo>
                    <a:pt x="816635" y="926376"/>
                  </a:lnTo>
                  <a:lnTo>
                    <a:pt x="821182" y="921816"/>
                  </a:lnTo>
                  <a:lnTo>
                    <a:pt x="823010" y="919988"/>
                  </a:lnTo>
                  <a:lnTo>
                    <a:pt x="823010" y="904227"/>
                  </a:lnTo>
                  <a:close/>
                </a:path>
                <a:path w="1009014" h="1166495">
                  <a:moveTo>
                    <a:pt x="904328" y="1077214"/>
                  </a:moveTo>
                  <a:lnTo>
                    <a:pt x="902627" y="1068857"/>
                  </a:lnTo>
                  <a:lnTo>
                    <a:pt x="899744" y="1064590"/>
                  </a:lnTo>
                  <a:lnTo>
                    <a:pt x="899744" y="1067879"/>
                  </a:lnTo>
                  <a:lnTo>
                    <a:pt x="899744" y="1068603"/>
                  </a:lnTo>
                  <a:lnTo>
                    <a:pt x="899744" y="1085850"/>
                  </a:lnTo>
                  <a:lnTo>
                    <a:pt x="899744" y="1086548"/>
                  </a:lnTo>
                  <a:lnTo>
                    <a:pt x="898283" y="1087996"/>
                  </a:lnTo>
                  <a:lnTo>
                    <a:pt x="899744" y="1085850"/>
                  </a:lnTo>
                  <a:lnTo>
                    <a:pt x="899744" y="1068603"/>
                  </a:lnTo>
                  <a:lnTo>
                    <a:pt x="898258" y="1066419"/>
                  </a:lnTo>
                  <a:lnTo>
                    <a:pt x="899744" y="1067879"/>
                  </a:lnTo>
                  <a:lnTo>
                    <a:pt x="899744" y="1064590"/>
                  </a:lnTo>
                  <a:lnTo>
                    <a:pt x="898017" y="1062024"/>
                  </a:lnTo>
                  <a:lnTo>
                    <a:pt x="895477" y="1060297"/>
                  </a:lnTo>
                  <a:lnTo>
                    <a:pt x="893597" y="1059040"/>
                  </a:lnTo>
                  <a:lnTo>
                    <a:pt x="893597" y="1061758"/>
                  </a:lnTo>
                  <a:lnTo>
                    <a:pt x="893572" y="1092708"/>
                  </a:lnTo>
                  <a:lnTo>
                    <a:pt x="892162" y="1094117"/>
                  </a:lnTo>
                  <a:lnTo>
                    <a:pt x="891463" y="1094117"/>
                  </a:lnTo>
                  <a:lnTo>
                    <a:pt x="893572" y="1092708"/>
                  </a:lnTo>
                  <a:lnTo>
                    <a:pt x="893572" y="1061745"/>
                  </a:lnTo>
                  <a:lnTo>
                    <a:pt x="891438" y="1060297"/>
                  </a:lnTo>
                  <a:lnTo>
                    <a:pt x="892149" y="1060297"/>
                  </a:lnTo>
                  <a:lnTo>
                    <a:pt x="893597" y="1061758"/>
                  </a:lnTo>
                  <a:lnTo>
                    <a:pt x="893597" y="1059040"/>
                  </a:lnTo>
                  <a:lnTo>
                    <a:pt x="891184" y="1057414"/>
                  </a:lnTo>
                  <a:lnTo>
                    <a:pt x="882815" y="1055712"/>
                  </a:lnTo>
                  <a:lnTo>
                    <a:pt x="874445" y="1057414"/>
                  </a:lnTo>
                  <a:lnTo>
                    <a:pt x="874166" y="1057605"/>
                  </a:lnTo>
                  <a:lnTo>
                    <a:pt x="874166" y="1060297"/>
                  </a:lnTo>
                  <a:lnTo>
                    <a:pt x="874141" y="1094117"/>
                  </a:lnTo>
                  <a:lnTo>
                    <a:pt x="873493" y="1094117"/>
                  </a:lnTo>
                  <a:lnTo>
                    <a:pt x="872121" y="1092758"/>
                  </a:lnTo>
                  <a:lnTo>
                    <a:pt x="874141" y="1094117"/>
                  </a:lnTo>
                  <a:lnTo>
                    <a:pt x="874141" y="1060323"/>
                  </a:lnTo>
                  <a:lnTo>
                    <a:pt x="872058" y="1061732"/>
                  </a:lnTo>
                  <a:lnTo>
                    <a:pt x="873493" y="1060297"/>
                  </a:lnTo>
                  <a:lnTo>
                    <a:pt x="874166" y="1060297"/>
                  </a:lnTo>
                  <a:lnTo>
                    <a:pt x="874166" y="1057605"/>
                  </a:lnTo>
                  <a:lnTo>
                    <a:pt x="867613" y="1062024"/>
                  </a:lnTo>
                  <a:lnTo>
                    <a:pt x="867333" y="1062443"/>
                  </a:lnTo>
                  <a:lnTo>
                    <a:pt x="867333" y="1066457"/>
                  </a:lnTo>
                  <a:lnTo>
                    <a:pt x="867295" y="1087945"/>
                  </a:lnTo>
                  <a:lnTo>
                    <a:pt x="865911" y="1086548"/>
                  </a:lnTo>
                  <a:lnTo>
                    <a:pt x="865911" y="1085888"/>
                  </a:lnTo>
                  <a:lnTo>
                    <a:pt x="867295" y="1087945"/>
                  </a:lnTo>
                  <a:lnTo>
                    <a:pt x="867295" y="1066520"/>
                  </a:lnTo>
                  <a:lnTo>
                    <a:pt x="865911" y="1068565"/>
                  </a:lnTo>
                  <a:lnTo>
                    <a:pt x="865911" y="1067879"/>
                  </a:lnTo>
                  <a:lnTo>
                    <a:pt x="867333" y="1066457"/>
                  </a:lnTo>
                  <a:lnTo>
                    <a:pt x="867333" y="1062443"/>
                  </a:lnTo>
                  <a:lnTo>
                    <a:pt x="863015" y="1068857"/>
                  </a:lnTo>
                  <a:lnTo>
                    <a:pt x="861326" y="1077214"/>
                  </a:lnTo>
                  <a:lnTo>
                    <a:pt x="863015" y="1085583"/>
                  </a:lnTo>
                  <a:lnTo>
                    <a:pt x="867625" y="1092415"/>
                  </a:lnTo>
                  <a:lnTo>
                    <a:pt x="874458" y="1097026"/>
                  </a:lnTo>
                  <a:lnTo>
                    <a:pt x="882815" y="1098702"/>
                  </a:lnTo>
                  <a:lnTo>
                    <a:pt x="891184" y="1097026"/>
                  </a:lnTo>
                  <a:lnTo>
                    <a:pt x="895489" y="1094117"/>
                  </a:lnTo>
                  <a:lnTo>
                    <a:pt x="898017" y="1092415"/>
                  </a:lnTo>
                  <a:lnTo>
                    <a:pt x="902627" y="1085583"/>
                  </a:lnTo>
                  <a:lnTo>
                    <a:pt x="904328" y="1077214"/>
                  </a:lnTo>
                  <a:close/>
                </a:path>
                <a:path w="1009014" h="1166495">
                  <a:moveTo>
                    <a:pt x="910513" y="87337"/>
                  </a:moveTo>
                  <a:lnTo>
                    <a:pt x="910463" y="86067"/>
                  </a:lnTo>
                  <a:lnTo>
                    <a:pt x="820267" y="86067"/>
                  </a:lnTo>
                  <a:lnTo>
                    <a:pt x="820267" y="87337"/>
                  </a:lnTo>
                  <a:lnTo>
                    <a:pt x="820216" y="89877"/>
                  </a:lnTo>
                  <a:lnTo>
                    <a:pt x="910513" y="89877"/>
                  </a:lnTo>
                  <a:lnTo>
                    <a:pt x="910513" y="87337"/>
                  </a:lnTo>
                  <a:close/>
                </a:path>
                <a:path w="1009014" h="1166495">
                  <a:moveTo>
                    <a:pt x="910513" y="64477"/>
                  </a:moveTo>
                  <a:lnTo>
                    <a:pt x="909828" y="64477"/>
                  </a:lnTo>
                  <a:lnTo>
                    <a:pt x="909828" y="63207"/>
                  </a:lnTo>
                  <a:lnTo>
                    <a:pt x="820902" y="63207"/>
                  </a:lnTo>
                  <a:lnTo>
                    <a:pt x="820902" y="64477"/>
                  </a:lnTo>
                  <a:lnTo>
                    <a:pt x="820216" y="64477"/>
                  </a:lnTo>
                  <a:lnTo>
                    <a:pt x="820216" y="67017"/>
                  </a:lnTo>
                  <a:lnTo>
                    <a:pt x="820813" y="67017"/>
                  </a:lnTo>
                  <a:lnTo>
                    <a:pt x="820813" y="68287"/>
                  </a:lnTo>
                  <a:lnTo>
                    <a:pt x="909916" y="68287"/>
                  </a:lnTo>
                  <a:lnTo>
                    <a:pt x="909916" y="67017"/>
                  </a:lnTo>
                  <a:lnTo>
                    <a:pt x="910513" y="67017"/>
                  </a:lnTo>
                  <a:lnTo>
                    <a:pt x="910513" y="64477"/>
                  </a:lnTo>
                  <a:close/>
                </a:path>
                <a:path w="1009014" h="1166495">
                  <a:moveTo>
                    <a:pt x="939419" y="976210"/>
                  </a:moveTo>
                  <a:lnTo>
                    <a:pt x="937602" y="974394"/>
                  </a:lnTo>
                  <a:lnTo>
                    <a:pt x="933043" y="969810"/>
                  </a:lnTo>
                  <a:lnTo>
                    <a:pt x="917282" y="969810"/>
                  </a:lnTo>
                  <a:lnTo>
                    <a:pt x="910894" y="976210"/>
                  </a:lnTo>
                  <a:lnTo>
                    <a:pt x="910894" y="991958"/>
                  </a:lnTo>
                  <a:lnTo>
                    <a:pt x="917282" y="998347"/>
                  </a:lnTo>
                  <a:lnTo>
                    <a:pt x="933030" y="998347"/>
                  </a:lnTo>
                  <a:lnTo>
                    <a:pt x="937602" y="993775"/>
                  </a:lnTo>
                  <a:lnTo>
                    <a:pt x="939419" y="991958"/>
                  </a:lnTo>
                  <a:lnTo>
                    <a:pt x="939419" y="976210"/>
                  </a:lnTo>
                  <a:close/>
                </a:path>
                <a:path w="1009014" h="1166495">
                  <a:moveTo>
                    <a:pt x="939419" y="889419"/>
                  </a:moveTo>
                  <a:lnTo>
                    <a:pt x="937602" y="887603"/>
                  </a:lnTo>
                  <a:lnTo>
                    <a:pt x="933030" y="883031"/>
                  </a:lnTo>
                  <a:lnTo>
                    <a:pt x="917282" y="883031"/>
                  </a:lnTo>
                  <a:lnTo>
                    <a:pt x="910894" y="889419"/>
                  </a:lnTo>
                  <a:lnTo>
                    <a:pt x="910894" y="905179"/>
                  </a:lnTo>
                  <a:lnTo>
                    <a:pt x="917282" y="911567"/>
                  </a:lnTo>
                  <a:lnTo>
                    <a:pt x="925156" y="911580"/>
                  </a:lnTo>
                  <a:lnTo>
                    <a:pt x="933043" y="911567"/>
                  </a:lnTo>
                  <a:lnTo>
                    <a:pt x="937590" y="907008"/>
                  </a:lnTo>
                  <a:lnTo>
                    <a:pt x="939419" y="905179"/>
                  </a:lnTo>
                  <a:lnTo>
                    <a:pt x="939419" y="889419"/>
                  </a:lnTo>
                  <a:close/>
                </a:path>
                <a:path w="1009014" h="1166495">
                  <a:moveTo>
                    <a:pt x="941527" y="1043927"/>
                  </a:moveTo>
                  <a:lnTo>
                    <a:pt x="939723" y="1042136"/>
                  </a:lnTo>
                  <a:lnTo>
                    <a:pt x="935139" y="1037551"/>
                  </a:lnTo>
                  <a:lnTo>
                    <a:pt x="919391" y="1037551"/>
                  </a:lnTo>
                  <a:lnTo>
                    <a:pt x="913003" y="1043927"/>
                  </a:lnTo>
                  <a:lnTo>
                    <a:pt x="913003" y="1059688"/>
                  </a:lnTo>
                  <a:lnTo>
                    <a:pt x="919391" y="1066076"/>
                  </a:lnTo>
                  <a:lnTo>
                    <a:pt x="927265" y="1066088"/>
                  </a:lnTo>
                  <a:lnTo>
                    <a:pt x="935151" y="1066076"/>
                  </a:lnTo>
                  <a:lnTo>
                    <a:pt x="939698" y="1061516"/>
                  </a:lnTo>
                  <a:lnTo>
                    <a:pt x="941527" y="1059688"/>
                  </a:lnTo>
                  <a:lnTo>
                    <a:pt x="941527" y="1043927"/>
                  </a:lnTo>
                  <a:close/>
                </a:path>
                <a:path w="1009014" h="1166495">
                  <a:moveTo>
                    <a:pt x="996238" y="40386"/>
                  </a:moveTo>
                  <a:lnTo>
                    <a:pt x="995565" y="38773"/>
                  </a:lnTo>
                  <a:lnTo>
                    <a:pt x="993952" y="38100"/>
                  </a:lnTo>
                  <a:lnTo>
                    <a:pt x="967295" y="38100"/>
                  </a:lnTo>
                  <a:lnTo>
                    <a:pt x="966266" y="39128"/>
                  </a:lnTo>
                  <a:lnTo>
                    <a:pt x="966266" y="41656"/>
                  </a:lnTo>
                  <a:lnTo>
                    <a:pt x="967295" y="42672"/>
                  </a:lnTo>
                  <a:lnTo>
                    <a:pt x="968552" y="42672"/>
                  </a:lnTo>
                  <a:lnTo>
                    <a:pt x="991666" y="42672"/>
                  </a:lnTo>
                  <a:lnTo>
                    <a:pt x="991666" y="57531"/>
                  </a:lnTo>
                  <a:lnTo>
                    <a:pt x="992695" y="58547"/>
                  </a:lnTo>
                  <a:lnTo>
                    <a:pt x="995222" y="58547"/>
                  </a:lnTo>
                  <a:lnTo>
                    <a:pt x="996238" y="57531"/>
                  </a:lnTo>
                  <a:lnTo>
                    <a:pt x="996238" y="40386"/>
                  </a:lnTo>
                  <a:close/>
                </a:path>
                <a:path w="1009014" h="1166495">
                  <a:moveTo>
                    <a:pt x="996238" y="2286"/>
                  </a:moveTo>
                  <a:lnTo>
                    <a:pt x="995565" y="673"/>
                  </a:lnTo>
                  <a:lnTo>
                    <a:pt x="993952" y="0"/>
                  </a:lnTo>
                  <a:lnTo>
                    <a:pt x="964120" y="0"/>
                  </a:lnTo>
                  <a:lnTo>
                    <a:pt x="963091" y="1028"/>
                  </a:lnTo>
                  <a:lnTo>
                    <a:pt x="963091" y="3556"/>
                  </a:lnTo>
                  <a:lnTo>
                    <a:pt x="964120" y="4572"/>
                  </a:lnTo>
                  <a:lnTo>
                    <a:pt x="965377" y="4572"/>
                  </a:lnTo>
                  <a:lnTo>
                    <a:pt x="991666" y="4572"/>
                  </a:lnTo>
                  <a:lnTo>
                    <a:pt x="991666" y="28956"/>
                  </a:lnTo>
                  <a:lnTo>
                    <a:pt x="992695" y="29972"/>
                  </a:lnTo>
                  <a:lnTo>
                    <a:pt x="995222" y="29972"/>
                  </a:lnTo>
                  <a:lnTo>
                    <a:pt x="996238" y="28956"/>
                  </a:lnTo>
                  <a:lnTo>
                    <a:pt x="996238" y="2286"/>
                  </a:lnTo>
                  <a:close/>
                </a:path>
                <a:path w="1009014" h="1166495">
                  <a:moveTo>
                    <a:pt x="1000798" y="1024877"/>
                  </a:moveTo>
                  <a:lnTo>
                    <a:pt x="998994" y="1023086"/>
                  </a:lnTo>
                  <a:lnTo>
                    <a:pt x="994410" y="1018501"/>
                  </a:lnTo>
                  <a:lnTo>
                    <a:pt x="978662" y="1018501"/>
                  </a:lnTo>
                  <a:lnTo>
                    <a:pt x="972273" y="1024877"/>
                  </a:lnTo>
                  <a:lnTo>
                    <a:pt x="972273" y="1040638"/>
                  </a:lnTo>
                  <a:lnTo>
                    <a:pt x="978662" y="1047026"/>
                  </a:lnTo>
                  <a:lnTo>
                    <a:pt x="986536" y="1047038"/>
                  </a:lnTo>
                  <a:lnTo>
                    <a:pt x="994422" y="1047026"/>
                  </a:lnTo>
                  <a:lnTo>
                    <a:pt x="998969" y="1042466"/>
                  </a:lnTo>
                  <a:lnTo>
                    <a:pt x="1000798" y="1040638"/>
                  </a:lnTo>
                  <a:lnTo>
                    <a:pt x="1000798" y="1024877"/>
                  </a:lnTo>
                  <a:close/>
                </a:path>
                <a:path w="1009014" h="1166495">
                  <a:moveTo>
                    <a:pt x="1008938" y="70878"/>
                  </a:moveTo>
                  <a:lnTo>
                    <a:pt x="1007922" y="69850"/>
                  </a:lnTo>
                  <a:lnTo>
                    <a:pt x="957770" y="69850"/>
                  </a:lnTo>
                  <a:lnTo>
                    <a:pt x="956741" y="70878"/>
                  </a:lnTo>
                  <a:lnTo>
                    <a:pt x="956741" y="73406"/>
                  </a:lnTo>
                  <a:lnTo>
                    <a:pt x="957770" y="74422"/>
                  </a:lnTo>
                  <a:lnTo>
                    <a:pt x="959027" y="74422"/>
                  </a:lnTo>
                  <a:lnTo>
                    <a:pt x="1007922" y="74422"/>
                  </a:lnTo>
                  <a:lnTo>
                    <a:pt x="1008938" y="73406"/>
                  </a:lnTo>
                  <a:lnTo>
                    <a:pt x="1008938" y="7087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323550" y="4538204"/>
              <a:ext cx="401955" cy="624205"/>
            </a:xfrm>
            <a:custGeom>
              <a:avLst/>
              <a:gdLst/>
              <a:ahLst/>
              <a:cxnLst/>
              <a:rect l="l" t="t" r="r" b="b"/>
              <a:pathLst>
                <a:path w="401954" h="624204">
                  <a:moveTo>
                    <a:pt x="59461" y="156502"/>
                  </a:moveTo>
                  <a:lnTo>
                    <a:pt x="57492" y="129082"/>
                  </a:lnTo>
                  <a:lnTo>
                    <a:pt x="52933" y="103670"/>
                  </a:lnTo>
                  <a:lnTo>
                    <a:pt x="47713" y="83134"/>
                  </a:lnTo>
                  <a:lnTo>
                    <a:pt x="43992" y="71043"/>
                  </a:lnTo>
                  <a:lnTo>
                    <a:pt x="43764" y="70269"/>
                  </a:lnTo>
                  <a:lnTo>
                    <a:pt x="38862" y="56832"/>
                  </a:lnTo>
                  <a:lnTo>
                    <a:pt x="33858" y="43345"/>
                  </a:lnTo>
                  <a:lnTo>
                    <a:pt x="29616" y="30073"/>
                  </a:lnTo>
                  <a:lnTo>
                    <a:pt x="26543" y="16344"/>
                  </a:lnTo>
                  <a:lnTo>
                    <a:pt x="25565" y="4572"/>
                  </a:lnTo>
                  <a:lnTo>
                    <a:pt x="25374" y="2286"/>
                  </a:lnTo>
                  <a:lnTo>
                    <a:pt x="24701" y="673"/>
                  </a:lnTo>
                  <a:lnTo>
                    <a:pt x="23088" y="0"/>
                  </a:lnTo>
                  <a:lnTo>
                    <a:pt x="2768" y="0"/>
                  </a:lnTo>
                  <a:lnTo>
                    <a:pt x="1155" y="673"/>
                  </a:lnTo>
                  <a:lnTo>
                    <a:pt x="482" y="2286"/>
                  </a:lnTo>
                  <a:lnTo>
                    <a:pt x="1879" y="19659"/>
                  </a:lnTo>
                  <a:lnTo>
                    <a:pt x="5435" y="36017"/>
                  </a:lnTo>
                  <a:lnTo>
                    <a:pt x="10223" y="51168"/>
                  </a:lnTo>
                  <a:lnTo>
                    <a:pt x="15290" y="64871"/>
                  </a:lnTo>
                  <a:lnTo>
                    <a:pt x="20193" y="78257"/>
                  </a:lnTo>
                  <a:lnTo>
                    <a:pt x="25285" y="95300"/>
                  </a:lnTo>
                  <a:lnTo>
                    <a:pt x="29959" y="115201"/>
                  </a:lnTo>
                  <a:lnTo>
                    <a:pt x="33350" y="136296"/>
                  </a:lnTo>
                  <a:lnTo>
                    <a:pt x="34671" y="156946"/>
                  </a:lnTo>
                  <a:lnTo>
                    <a:pt x="34188" y="167843"/>
                  </a:lnTo>
                  <a:lnTo>
                    <a:pt x="13296" y="203619"/>
                  </a:lnTo>
                  <a:lnTo>
                    <a:pt x="10680" y="203631"/>
                  </a:lnTo>
                  <a:lnTo>
                    <a:pt x="16332" y="203631"/>
                  </a:lnTo>
                  <a:lnTo>
                    <a:pt x="7594" y="203644"/>
                  </a:lnTo>
                  <a:lnTo>
                    <a:pt x="4229" y="203644"/>
                  </a:lnTo>
                  <a:lnTo>
                    <a:pt x="2933" y="203644"/>
                  </a:lnTo>
                  <a:lnTo>
                    <a:pt x="1333" y="204241"/>
                  </a:lnTo>
                  <a:lnTo>
                    <a:pt x="609" y="205841"/>
                  </a:lnTo>
                  <a:lnTo>
                    <a:pt x="0" y="227418"/>
                  </a:lnTo>
                  <a:lnTo>
                    <a:pt x="990" y="228473"/>
                  </a:lnTo>
                  <a:lnTo>
                    <a:pt x="4292" y="228549"/>
                  </a:lnTo>
                  <a:lnTo>
                    <a:pt x="16497" y="227291"/>
                  </a:lnTo>
                  <a:lnTo>
                    <a:pt x="19405" y="226288"/>
                  </a:lnTo>
                  <a:lnTo>
                    <a:pt x="27711" y="223469"/>
                  </a:lnTo>
                  <a:lnTo>
                    <a:pt x="56515" y="184480"/>
                  </a:lnTo>
                  <a:lnTo>
                    <a:pt x="58775" y="170802"/>
                  </a:lnTo>
                  <a:lnTo>
                    <a:pt x="59461" y="156502"/>
                  </a:lnTo>
                  <a:close/>
                </a:path>
                <a:path w="401954" h="624204">
                  <a:moveTo>
                    <a:pt x="336219" y="568045"/>
                  </a:moveTo>
                  <a:lnTo>
                    <a:pt x="334403" y="566229"/>
                  </a:lnTo>
                  <a:lnTo>
                    <a:pt x="329831" y="561657"/>
                  </a:lnTo>
                  <a:lnTo>
                    <a:pt x="321957" y="561644"/>
                  </a:lnTo>
                  <a:lnTo>
                    <a:pt x="314058" y="561657"/>
                  </a:lnTo>
                  <a:lnTo>
                    <a:pt x="307695" y="568045"/>
                  </a:lnTo>
                  <a:lnTo>
                    <a:pt x="307695" y="583793"/>
                  </a:lnTo>
                  <a:lnTo>
                    <a:pt x="314071" y="590169"/>
                  </a:lnTo>
                  <a:lnTo>
                    <a:pt x="329831" y="590169"/>
                  </a:lnTo>
                  <a:lnTo>
                    <a:pt x="334403" y="585597"/>
                  </a:lnTo>
                  <a:lnTo>
                    <a:pt x="336219" y="583793"/>
                  </a:lnTo>
                  <a:lnTo>
                    <a:pt x="336219" y="568045"/>
                  </a:lnTo>
                  <a:close/>
                </a:path>
                <a:path w="401954" h="624204">
                  <a:moveTo>
                    <a:pt x="372198" y="584974"/>
                  </a:moveTo>
                  <a:lnTo>
                    <a:pt x="370370" y="583145"/>
                  </a:lnTo>
                  <a:lnTo>
                    <a:pt x="365823" y="578573"/>
                  </a:lnTo>
                  <a:lnTo>
                    <a:pt x="357936" y="578561"/>
                  </a:lnTo>
                  <a:lnTo>
                    <a:pt x="350062" y="578573"/>
                  </a:lnTo>
                  <a:lnTo>
                    <a:pt x="343674" y="584974"/>
                  </a:lnTo>
                  <a:lnTo>
                    <a:pt x="343674" y="600722"/>
                  </a:lnTo>
                  <a:lnTo>
                    <a:pt x="350062" y="607098"/>
                  </a:lnTo>
                  <a:lnTo>
                    <a:pt x="365810" y="607098"/>
                  </a:lnTo>
                  <a:lnTo>
                    <a:pt x="370395" y="602513"/>
                  </a:lnTo>
                  <a:lnTo>
                    <a:pt x="372198" y="600722"/>
                  </a:lnTo>
                  <a:lnTo>
                    <a:pt x="372198" y="584974"/>
                  </a:lnTo>
                  <a:close/>
                </a:path>
                <a:path w="401954" h="624204">
                  <a:moveTo>
                    <a:pt x="399719" y="187032"/>
                  </a:moveTo>
                  <a:lnTo>
                    <a:pt x="397903" y="185216"/>
                  </a:lnTo>
                  <a:lnTo>
                    <a:pt x="393344" y="180632"/>
                  </a:lnTo>
                  <a:lnTo>
                    <a:pt x="377571" y="180632"/>
                  </a:lnTo>
                  <a:lnTo>
                    <a:pt x="371195" y="187032"/>
                  </a:lnTo>
                  <a:lnTo>
                    <a:pt x="371208" y="202780"/>
                  </a:lnTo>
                  <a:lnTo>
                    <a:pt x="377571" y="209156"/>
                  </a:lnTo>
                  <a:lnTo>
                    <a:pt x="385457" y="209169"/>
                  </a:lnTo>
                  <a:lnTo>
                    <a:pt x="393344" y="209156"/>
                  </a:lnTo>
                  <a:lnTo>
                    <a:pt x="397903" y="204597"/>
                  </a:lnTo>
                  <a:lnTo>
                    <a:pt x="399719" y="202780"/>
                  </a:lnTo>
                  <a:lnTo>
                    <a:pt x="399719" y="187032"/>
                  </a:lnTo>
                  <a:close/>
                </a:path>
                <a:path w="401954" h="624204">
                  <a:moveTo>
                    <a:pt x="401828" y="601903"/>
                  </a:moveTo>
                  <a:lnTo>
                    <a:pt x="399999" y="600075"/>
                  </a:lnTo>
                  <a:lnTo>
                    <a:pt x="395465" y="595503"/>
                  </a:lnTo>
                  <a:lnTo>
                    <a:pt x="379691" y="595503"/>
                  </a:lnTo>
                  <a:lnTo>
                    <a:pt x="373303" y="601903"/>
                  </a:lnTo>
                  <a:lnTo>
                    <a:pt x="373303" y="617639"/>
                  </a:lnTo>
                  <a:lnTo>
                    <a:pt x="379691" y="624027"/>
                  </a:lnTo>
                  <a:lnTo>
                    <a:pt x="395452" y="624027"/>
                  </a:lnTo>
                  <a:lnTo>
                    <a:pt x="400011" y="619455"/>
                  </a:lnTo>
                  <a:lnTo>
                    <a:pt x="401828" y="617639"/>
                  </a:lnTo>
                  <a:lnTo>
                    <a:pt x="401828" y="60190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3" name="object 133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415523" y="4609007"/>
              <a:ext cx="101460" cy="134518"/>
            </a:xfrm>
            <a:prstGeom prst="rect">
              <a:avLst/>
            </a:prstGeom>
          </p:spPr>
        </p:pic>
        <p:sp>
          <p:nvSpPr>
            <p:cNvPr id="134" name="object 134"/>
            <p:cNvSpPr/>
            <p:nvPr/>
          </p:nvSpPr>
          <p:spPr>
            <a:xfrm>
              <a:off x="4227296" y="4538204"/>
              <a:ext cx="623570" cy="391160"/>
            </a:xfrm>
            <a:custGeom>
              <a:avLst/>
              <a:gdLst/>
              <a:ahLst/>
              <a:cxnLst/>
              <a:rect l="l" t="t" r="r" b="b"/>
              <a:pathLst>
                <a:path w="623570" h="391160">
                  <a:moveTo>
                    <a:pt x="622947" y="387527"/>
                  </a:moveTo>
                  <a:lnTo>
                    <a:pt x="622935" y="383197"/>
                  </a:lnTo>
                  <a:lnTo>
                    <a:pt x="620547" y="376021"/>
                  </a:lnTo>
                  <a:lnTo>
                    <a:pt x="620547" y="386524"/>
                  </a:lnTo>
                  <a:lnTo>
                    <a:pt x="620395" y="386791"/>
                  </a:lnTo>
                  <a:lnTo>
                    <a:pt x="620509" y="386499"/>
                  </a:lnTo>
                  <a:lnTo>
                    <a:pt x="620547" y="376021"/>
                  </a:lnTo>
                  <a:lnTo>
                    <a:pt x="620407" y="375589"/>
                  </a:lnTo>
                  <a:lnTo>
                    <a:pt x="620090" y="374675"/>
                  </a:lnTo>
                  <a:lnTo>
                    <a:pt x="620090" y="387578"/>
                  </a:lnTo>
                  <a:lnTo>
                    <a:pt x="620026" y="388162"/>
                  </a:lnTo>
                  <a:lnTo>
                    <a:pt x="620026" y="387756"/>
                  </a:lnTo>
                  <a:lnTo>
                    <a:pt x="620090" y="387578"/>
                  </a:lnTo>
                  <a:lnTo>
                    <a:pt x="620090" y="374675"/>
                  </a:lnTo>
                  <a:lnTo>
                    <a:pt x="617842" y="368147"/>
                  </a:lnTo>
                  <a:lnTo>
                    <a:pt x="615442" y="361251"/>
                  </a:lnTo>
                  <a:lnTo>
                    <a:pt x="614032" y="357720"/>
                  </a:lnTo>
                  <a:lnTo>
                    <a:pt x="613270" y="355790"/>
                  </a:lnTo>
                  <a:lnTo>
                    <a:pt x="589381" y="340766"/>
                  </a:lnTo>
                  <a:lnTo>
                    <a:pt x="589318" y="340575"/>
                  </a:lnTo>
                  <a:lnTo>
                    <a:pt x="588403" y="340194"/>
                  </a:lnTo>
                  <a:lnTo>
                    <a:pt x="588162" y="340093"/>
                  </a:lnTo>
                  <a:lnTo>
                    <a:pt x="540207" y="309460"/>
                  </a:lnTo>
                  <a:lnTo>
                    <a:pt x="503466" y="271386"/>
                  </a:lnTo>
                  <a:lnTo>
                    <a:pt x="502069" y="269836"/>
                  </a:lnTo>
                  <a:lnTo>
                    <a:pt x="475068" y="240639"/>
                  </a:lnTo>
                  <a:lnTo>
                    <a:pt x="413804" y="210642"/>
                  </a:lnTo>
                  <a:lnTo>
                    <a:pt x="399338" y="208559"/>
                  </a:lnTo>
                  <a:lnTo>
                    <a:pt x="404926" y="199009"/>
                  </a:lnTo>
                  <a:lnTo>
                    <a:pt x="405790" y="195491"/>
                  </a:lnTo>
                  <a:lnTo>
                    <a:pt x="405815" y="190893"/>
                  </a:lnTo>
                  <a:lnTo>
                    <a:pt x="404990" y="184340"/>
                  </a:lnTo>
                  <a:lnTo>
                    <a:pt x="393090" y="157086"/>
                  </a:lnTo>
                  <a:lnTo>
                    <a:pt x="377609" y="128422"/>
                  </a:lnTo>
                  <a:lnTo>
                    <a:pt x="355307" y="89928"/>
                  </a:lnTo>
                  <a:lnTo>
                    <a:pt x="354596" y="88684"/>
                  </a:lnTo>
                  <a:lnTo>
                    <a:pt x="347713" y="75679"/>
                  </a:lnTo>
                  <a:lnTo>
                    <a:pt x="347522" y="75107"/>
                  </a:lnTo>
                  <a:lnTo>
                    <a:pt x="357289" y="74714"/>
                  </a:lnTo>
                  <a:lnTo>
                    <a:pt x="367474" y="74320"/>
                  </a:lnTo>
                  <a:lnTo>
                    <a:pt x="389775" y="73939"/>
                  </a:lnTo>
                  <a:lnTo>
                    <a:pt x="399021" y="74041"/>
                  </a:lnTo>
                  <a:lnTo>
                    <a:pt x="436257" y="94322"/>
                  </a:lnTo>
                  <a:lnTo>
                    <a:pt x="459117" y="136613"/>
                  </a:lnTo>
                  <a:lnTo>
                    <a:pt x="464312" y="146354"/>
                  </a:lnTo>
                  <a:lnTo>
                    <a:pt x="469557" y="155321"/>
                  </a:lnTo>
                  <a:lnTo>
                    <a:pt x="474929" y="163245"/>
                  </a:lnTo>
                  <a:lnTo>
                    <a:pt x="493102" y="187172"/>
                  </a:lnTo>
                  <a:lnTo>
                    <a:pt x="506768" y="205460"/>
                  </a:lnTo>
                  <a:lnTo>
                    <a:pt x="537997" y="249326"/>
                  </a:lnTo>
                  <a:lnTo>
                    <a:pt x="559625" y="282981"/>
                  </a:lnTo>
                  <a:lnTo>
                    <a:pt x="577494" y="319379"/>
                  </a:lnTo>
                  <a:lnTo>
                    <a:pt x="578904" y="325589"/>
                  </a:lnTo>
                  <a:lnTo>
                    <a:pt x="579767" y="327101"/>
                  </a:lnTo>
                  <a:lnTo>
                    <a:pt x="581456" y="327571"/>
                  </a:lnTo>
                  <a:lnTo>
                    <a:pt x="599528" y="325297"/>
                  </a:lnTo>
                  <a:lnTo>
                    <a:pt x="602869" y="324878"/>
                  </a:lnTo>
                  <a:lnTo>
                    <a:pt x="603758" y="323735"/>
                  </a:lnTo>
                  <a:lnTo>
                    <a:pt x="603669" y="323049"/>
                  </a:lnTo>
                  <a:lnTo>
                    <a:pt x="603605" y="322491"/>
                  </a:lnTo>
                  <a:lnTo>
                    <a:pt x="603084" y="320497"/>
                  </a:lnTo>
                  <a:lnTo>
                    <a:pt x="599922" y="308203"/>
                  </a:lnTo>
                  <a:lnTo>
                    <a:pt x="596912" y="301269"/>
                  </a:lnTo>
                  <a:lnTo>
                    <a:pt x="602742" y="300202"/>
                  </a:lnTo>
                  <a:lnTo>
                    <a:pt x="604304" y="299085"/>
                  </a:lnTo>
                  <a:lnTo>
                    <a:pt x="604354" y="298792"/>
                  </a:lnTo>
                  <a:lnTo>
                    <a:pt x="604469" y="297116"/>
                  </a:lnTo>
                  <a:lnTo>
                    <a:pt x="603846" y="295706"/>
                  </a:lnTo>
                  <a:lnTo>
                    <a:pt x="584860" y="252234"/>
                  </a:lnTo>
                  <a:lnTo>
                    <a:pt x="562648" y="209854"/>
                  </a:lnTo>
                  <a:lnTo>
                    <a:pt x="538594" y="171373"/>
                  </a:lnTo>
                  <a:lnTo>
                    <a:pt x="513448" y="138176"/>
                  </a:lnTo>
                  <a:lnTo>
                    <a:pt x="499262" y="121475"/>
                  </a:lnTo>
                  <a:lnTo>
                    <a:pt x="493801" y="114858"/>
                  </a:lnTo>
                  <a:lnTo>
                    <a:pt x="489762" y="109588"/>
                  </a:lnTo>
                  <a:lnTo>
                    <a:pt x="486816" y="105156"/>
                  </a:lnTo>
                  <a:lnTo>
                    <a:pt x="483489" y="99580"/>
                  </a:lnTo>
                  <a:lnTo>
                    <a:pt x="479221" y="85140"/>
                  </a:lnTo>
                  <a:lnTo>
                    <a:pt x="474560" y="69545"/>
                  </a:lnTo>
                  <a:lnTo>
                    <a:pt x="449999" y="35636"/>
                  </a:lnTo>
                  <a:lnTo>
                    <a:pt x="448208" y="34759"/>
                  </a:lnTo>
                  <a:lnTo>
                    <a:pt x="448208" y="68554"/>
                  </a:lnTo>
                  <a:lnTo>
                    <a:pt x="446963" y="66954"/>
                  </a:lnTo>
                  <a:lnTo>
                    <a:pt x="440067" y="60083"/>
                  </a:lnTo>
                  <a:lnTo>
                    <a:pt x="433984" y="55841"/>
                  </a:lnTo>
                  <a:lnTo>
                    <a:pt x="434759" y="55841"/>
                  </a:lnTo>
                  <a:lnTo>
                    <a:pt x="438569" y="56908"/>
                  </a:lnTo>
                  <a:lnTo>
                    <a:pt x="445160" y="62826"/>
                  </a:lnTo>
                  <a:lnTo>
                    <a:pt x="448081" y="68110"/>
                  </a:lnTo>
                  <a:lnTo>
                    <a:pt x="448208" y="68554"/>
                  </a:lnTo>
                  <a:lnTo>
                    <a:pt x="448208" y="34759"/>
                  </a:lnTo>
                  <a:lnTo>
                    <a:pt x="444411" y="33388"/>
                  </a:lnTo>
                  <a:lnTo>
                    <a:pt x="442379" y="32664"/>
                  </a:lnTo>
                  <a:lnTo>
                    <a:pt x="435660" y="31432"/>
                  </a:lnTo>
                  <a:lnTo>
                    <a:pt x="428866" y="31064"/>
                  </a:lnTo>
                  <a:lnTo>
                    <a:pt x="421259" y="31064"/>
                  </a:lnTo>
                  <a:lnTo>
                    <a:pt x="406400" y="33388"/>
                  </a:lnTo>
                  <a:lnTo>
                    <a:pt x="406450" y="34086"/>
                  </a:lnTo>
                  <a:lnTo>
                    <a:pt x="406349" y="33401"/>
                  </a:lnTo>
                  <a:lnTo>
                    <a:pt x="391579" y="35407"/>
                  </a:lnTo>
                  <a:lnTo>
                    <a:pt x="391795" y="37680"/>
                  </a:lnTo>
                  <a:lnTo>
                    <a:pt x="391566" y="35420"/>
                  </a:lnTo>
                  <a:lnTo>
                    <a:pt x="391553" y="35953"/>
                  </a:lnTo>
                  <a:lnTo>
                    <a:pt x="391566" y="35407"/>
                  </a:lnTo>
                  <a:lnTo>
                    <a:pt x="379996" y="36423"/>
                  </a:lnTo>
                  <a:lnTo>
                    <a:pt x="368414" y="37147"/>
                  </a:lnTo>
                  <a:lnTo>
                    <a:pt x="356793" y="37579"/>
                  </a:lnTo>
                  <a:lnTo>
                    <a:pt x="345186" y="37719"/>
                  </a:lnTo>
                  <a:lnTo>
                    <a:pt x="341439" y="37680"/>
                  </a:lnTo>
                  <a:lnTo>
                    <a:pt x="341350" y="34658"/>
                  </a:lnTo>
                  <a:lnTo>
                    <a:pt x="341350" y="29641"/>
                  </a:lnTo>
                  <a:lnTo>
                    <a:pt x="341541" y="19481"/>
                  </a:lnTo>
                  <a:lnTo>
                    <a:pt x="341718" y="4572"/>
                  </a:lnTo>
                  <a:lnTo>
                    <a:pt x="341731" y="2260"/>
                  </a:lnTo>
                  <a:lnTo>
                    <a:pt x="341096" y="685"/>
                  </a:lnTo>
                  <a:lnTo>
                    <a:pt x="339471" y="0"/>
                  </a:lnTo>
                  <a:lnTo>
                    <a:pt x="317906" y="0"/>
                  </a:lnTo>
                  <a:lnTo>
                    <a:pt x="316890" y="1016"/>
                  </a:lnTo>
                  <a:lnTo>
                    <a:pt x="316865" y="2260"/>
                  </a:lnTo>
                  <a:lnTo>
                    <a:pt x="316649" y="19494"/>
                  </a:lnTo>
                  <a:lnTo>
                    <a:pt x="316649" y="19964"/>
                  </a:lnTo>
                  <a:lnTo>
                    <a:pt x="316471" y="29641"/>
                  </a:lnTo>
                  <a:lnTo>
                    <a:pt x="316471" y="34658"/>
                  </a:lnTo>
                  <a:lnTo>
                    <a:pt x="316534" y="36817"/>
                  </a:lnTo>
                  <a:lnTo>
                    <a:pt x="310362" y="36423"/>
                  </a:lnTo>
                  <a:lnTo>
                    <a:pt x="271132" y="34467"/>
                  </a:lnTo>
                  <a:lnTo>
                    <a:pt x="251828" y="34683"/>
                  </a:lnTo>
                  <a:lnTo>
                    <a:pt x="224497" y="35420"/>
                  </a:lnTo>
                  <a:lnTo>
                    <a:pt x="186194" y="36766"/>
                  </a:lnTo>
                  <a:lnTo>
                    <a:pt x="126111" y="38531"/>
                  </a:lnTo>
                  <a:lnTo>
                    <a:pt x="113182" y="37439"/>
                  </a:lnTo>
                  <a:lnTo>
                    <a:pt x="99123" y="34467"/>
                  </a:lnTo>
                  <a:lnTo>
                    <a:pt x="84416" y="30264"/>
                  </a:lnTo>
                  <a:lnTo>
                    <a:pt x="51739" y="19748"/>
                  </a:lnTo>
                  <a:lnTo>
                    <a:pt x="34582" y="14833"/>
                  </a:lnTo>
                  <a:lnTo>
                    <a:pt x="22339" y="12230"/>
                  </a:lnTo>
                  <a:lnTo>
                    <a:pt x="17957" y="11303"/>
                  </a:lnTo>
                  <a:lnTo>
                    <a:pt x="2286" y="9944"/>
                  </a:lnTo>
                  <a:lnTo>
                    <a:pt x="673" y="10617"/>
                  </a:lnTo>
                  <a:lnTo>
                    <a:pt x="0" y="12230"/>
                  </a:lnTo>
                  <a:lnTo>
                    <a:pt x="38" y="32664"/>
                  </a:lnTo>
                  <a:lnTo>
                    <a:pt x="673" y="34163"/>
                  </a:lnTo>
                  <a:lnTo>
                    <a:pt x="2286" y="34836"/>
                  </a:lnTo>
                  <a:lnTo>
                    <a:pt x="15074" y="36055"/>
                  </a:lnTo>
                  <a:lnTo>
                    <a:pt x="29616" y="39268"/>
                  </a:lnTo>
                  <a:lnTo>
                    <a:pt x="45224" y="43789"/>
                  </a:lnTo>
                  <a:lnTo>
                    <a:pt x="77546" y="54178"/>
                  </a:lnTo>
                  <a:lnTo>
                    <a:pt x="94068" y="58839"/>
                  </a:lnTo>
                  <a:lnTo>
                    <a:pt x="110210" y="62141"/>
                  </a:lnTo>
                  <a:lnTo>
                    <a:pt x="126111" y="63411"/>
                  </a:lnTo>
                  <a:lnTo>
                    <a:pt x="201193" y="61125"/>
                  </a:lnTo>
                  <a:lnTo>
                    <a:pt x="231368" y="60210"/>
                  </a:lnTo>
                  <a:lnTo>
                    <a:pt x="225132" y="61607"/>
                  </a:lnTo>
                  <a:lnTo>
                    <a:pt x="191338" y="69697"/>
                  </a:lnTo>
                  <a:lnTo>
                    <a:pt x="176009" y="73164"/>
                  </a:lnTo>
                  <a:lnTo>
                    <a:pt x="163169" y="75679"/>
                  </a:lnTo>
                  <a:lnTo>
                    <a:pt x="154787" y="76619"/>
                  </a:lnTo>
                  <a:lnTo>
                    <a:pt x="154787" y="101511"/>
                  </a:lnTo>
                  <a:lnTo>
                    <a:pt x="154686" y="100342"/>
                  </a:lnTo>
                  <a:lnTo>
                    <a:pt x="154686" y="99783"/>
                  </a:lnTo>
                  <a:lnTo>
                    <a:pt x="154686" y="99225"/>
                  </a:lnTo>
                  <a:lnTo>
                    <a:pt x="154787" y="101511"/>
                  </a:lnTo>
                  <a:lnTo>
                    <a:pt x="154787" y="76619"/>
                  </a:lnTo>
                  <a:lnTo>
                    <a:pt x="154571" y="76631"/>
                  </a:lnTo>
                  <a:lnTo>
                    <a:pt x="131673" y="77774"/>
                  </a:lnTo>
                  <a:lnTo>
                    <a:pt x="113271" y="78905"/>
                  </a:lnTo>
                  <a:lnTo>
                    <a:pt x="103682" y="79298"/>
                  </a:lnTo>
                  <a:lnTo>
                    <a:pt x="94272" y="79451"/>
                  </a:lnTo>
                  <a:lnTo>
                    <a:pt x="84251" y="79463"/>
                  </a:lnTo>
                  <a:lnTo>
                    <a:pt x="75133" y="78816"/>
                  </a:lnTo>
                  <a:lnTo>
                    <a:pt x="62191" y="75095"/>
                  </a:lnTo>
                  <a:lnTo>
                    <a:pt x="48107" y="67144"/>
                  </a:lnTo>
                  <a:lnTo>
                    <a:pt x="38011" y="61595"/>
                  </a:lnTo>
                  <a:lnTo>
                    <a:pt x="27063" y="56464"/>
                  </a:lnTo>
                  <a:lnTo>
                    <a:pt x="17741" y="53505"/>
                  </a:lnTo>
                  <a:lnTo>
                    <a:pt x="15176" y="52705"/>
                  </a:lnTo>
                  <a:lnTo>
                    <a:pt x="2286" y="51219"/>
                  </a:lnTo>
                  <a:lnTo>
                    <a:pt x="673" y="51892"/>
                  </a:lnTo>
                  <a:lnTo>
                    <a:pt x="0" y="53505"/>
                  </a:lnTo>
                  <a:lnTo>
                    <a:pt x="25" y="73914"/>
                  </a:lnTo>
                  <a:lnTo>
                    <a:pt x="673" y="75438"/>
                  </a:lnTo>
                  <a:lnTo>
                    <a:pt x="2286" y="76111"/>
                  </a:lnTo>
                  <a:lnTo>
                    <a:pt x="10477" y="77139"/>
                  </a:lnTo>
                  <a:lnTo>
                    <a:pt x="18783" y="79946"/>
                  </a:lnTo>
                  <a:lnTo>
                    <a:pt x="27254" y="84023"/>
                  </a:lnTo>
                  <a:lnTo>
                    <a:pt x="41960" y="92227"/>
                  </a:lnTo>
                  <a:lnTo>
                    <a:pt x="48361" y="95554"/>
                  </a:lnTo>
                  <a:lnTo>
                    <a:pt x="85686" y="104190"/>
                  </a:lnTo>
                  <a:lnTo>
                    <a:pt x="94551" y="104355"/>
                  </a:lnTo>
                  <a:lnTo>
                    <a:pt x="104330" y="104203"/>
                  </a:lnTo>
                  <a:lnTo>
                    <a:pt x="114198" y="103797"/>
                  </a:lnTo>
                  <a:lnTo>
                    <a:pt x="133273" y="102641"/>
                  </a:lnTo>
                  <a:lnTo>
                    <a:pt x="133134" y="100457"/>
                  </a:lnTo>
                  <a:lnTo>
                    <a:pt x="133273" y="102628"/>
                  </a:lnTo>
                  <a:lnTo>
                    <a:pt x="154800" y="101511"/>
                  </a:lnTo>
                  <a:lnTo>
                    <a:pt x="165188" y="100533"/>
                  </a:lnTo>
                  <a:lnTo>
                    <a:pt x="172237" y="99225"/>
                  </a:lnTo>
                  <a:lnTo>
                    <a:pt x="179057" y="97967"/>
                  </a:lnTo>
                  <a:lnTo>
                    <a:pt x="195351" y="94322"/>
                  </a:lnTo>
                  <a:lnTo>
                    <a:pt x="229158" y="86233"/>
                  </a:lnTo>
                  <a:lnTo>
                    <a:pt x="244487" y="82753"/>
                  </a:lnTo>
                  <a:lnTo>
                    <a:pt x="257314" y="80238"/>
                  </a:lnTo>
                  <a:lnTo>
                    <a:pt x="265811" y="79286"/>
                  </a:lnTo>
                  <a:lnTo>
                    <a:pt x="299351" y="77647"/>
                  </a:lnTo>
                  <a:lnTo>
                    <a:pt x="310578" y="77000"/>
                  </a:lnTo>
                  <a:lnTo>
                    <a:pt x="321906" y="76403"/>
                  </a:lnTo>
                  <a:lnTo>
                    <a:pt x="324662" y="85115"/>
                  </a:lnTo>
                  <a:lnTo>
                    <a:pt x="333616" y="102057"/>
                  </a:lnTo>
                  <a:lnTo>
                    <a:pt x="355625" y="140081"/>
                  </a:lnTo>
                  <a:lnTo>
                    <a:pt x="371386" y="169252"/>
                  </a:lnTo>
                  <a:lnTo>
                    <a:pt x="379920" y="184340"/>
                  </a:lnTo>
                  <a:lnTo>
                    <a:pt x="380987" y="189623"/>
                  </a:lnTo>
                  <a:lnTo>
                    <a:pt x="376186" y="190919"/>
                  </a:lnTo>
                  <a:lnTo>
                    <a:pt x="97815" y="190919"/>
                  </a:lnTo>
                  <a:lnTo>
                    <a:pt x="96189" y="191592"/>
                  </a:lnTo>
                  <a:lnTo>
                    <a:pt x="95567" y="193090"/>
                  </a:lnTo>
                  <a:lnTo>
                    <a:pt x="95529" y="213525"/>
                  </a:lnTo>
                  <a:lnTo>
                    <a:pt x="96189" y="215138"/>
                  </a:lnTo>
                  <a:lnTo>
                    <a:pt x="97815" y="215811"/>
                  </a:lnTo>
                  <a:lnTo>
                    <a:pt x="170167" y="215811"/>
                  </a:lnTo>
                  <a:lnTo>
                    <a:pt x="120421" y="219621"/>
                  </a:lnTo>
                  <a:lnTo>
                    <a:pt x="98602" y="220560"/>
                  </a:lnTo>
                  <a:lnTo>
                    <a:pt x="96989" y="221234"/>
                  </a:lnTo>
                  <a:lnTo>
                    <a:pt x="96316" y="222846"/>
                  </a:lnTo>
                  <a:lnTo>
                    <a:pt x="96316" y="243166"/>
                  </a:lnTo>
                  <a:lnTo>
                    <a:pt x="96989" y="244779"/>
                  </a:lnTo>
                  <a:lnTo>
                    <a:pt x="98602" y="245452"/>
                  </a:lnTo>
                  <a:lnTo>
                    <a:pt x="127736" y="244106"/>
                  </a:lnTo>
                  <a:lnTo>
                    <a:pt x="140957" y="243166"/>
                  </a:lnTo>
                  <a:lnTo>
                    <a:pt x="154101" y="242252"/>
                  </a:lnTo>
                  <a:lnTo>
                    <a:pt x="310273" y="230047"/>
                  </a:lnTo>
                  <a:lnTo>
                    <a:pt x="319684" y="229501"/>
                  </a:lnTo>
                  <a:lnTo>
                    <a:pt x="330733" y="229108"/>
                  </a:lnTo>
                  <a:lnTo>
                    <a:pt x="343077" y="228942"/>
                  </a:lnTo>
                  <a:lnTo>
                    <a:pt x="373926" y="230060"/>
                  </a:lnTo>
                  <a:lnTo>
                    <a:pt x="434365" y="242760"/>
                  </a:lnTo>
                  <a:lnTo>
                    <a:pt x="483501" y="286435"/>
                  </a:lnTo>
                  <a:lnTo>
                    <a:pt x="502881" y="307797"/>
                  </a:lnTo>
                  <a:lnTo>
                    <a:pt x="524192" y="328498"/>
                  </a:lnTo>
                  <a:lnTo>
                    <a:pt x="548894" y="347306"/>
                  </a:lnTo>
                  <a:lnTo>
                    <a:pt x="578421" y="362978"/>
                  </a:lnTo>
                  <a:lnTo>
                    <a:pt x="588314" y="368147"/>
                  </a:lnTo>
                  <a:lnTo>
                    <a:pt x="598970" y="374980"/>
                  </a:lnTo>
                  <a:lnTo>
                    <a:pt x="608901" y="382358"/>
                  </a:lnTo>
                  <a:lnTo>
                    <a:pt x="617626" y="390042"/>
                  </a:lnTo>
                  <a:lnTo>
                    <a:pt x="618248" y="390855"/>
                  </a:lnTo>
                  <a:lnTo>
                    <a:pt x="621195" y="391071"/>
                  </a:lnTo>
                  <a:lnTo>
                    <a:pt x="622401" y="390029"/>
                  </a:lnTo>
                  <a:lnTo>
                    <a:pt x="622642" y="389267"/>
                  </a:lnTo>
                  <a:lnTo>
                    <a:pt x="622833" y="388162"/>
                  </a:lnTo>
                  <a:lnTo>
                    <a:pt x="622947" y="38752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600202" y="4969763"/>
              <a:ext cx="85725" cy="41275"/>
            </a:xfrm>
            <a:custGeom>
              <a:avLst/>
              <a:gdLst/>
              <a:ahLst/>
              <a:cxnLst/>
              <a:rect l="l" t="t" r="r" b="b"/>
              <a:pathLst>
                <a:path w="85725" h="41275">
                  <a:moveTo>
                    <a:pt x="75431" y="33426"/>
                  </a:moveTo>
                  <a:lnTo>
                    <a:pt x="37202" y="33426"/>
                  </a:lnTo>
                  <a:lnTo>
                    <a:pt x="45978" y="40170"/>
                  </a:lnTo>
                  <a:lnTo>
                    <a:pt x="77677" y="41236"/>
                  </a:lnTo>
                  <a:lnTo>
                    <a:pt x="75111" y="36408"/>
                  </a:lnTo>
                  <a:lnTo>
                    <a:pt x="75431" y="33426"/>
                  </a:lnTo>
                  <a:close/>
                </a:path>
                <a:path w="85725" h="41275">
                  <a:moveTo>
                    <a:pt x="11726" y="0"/>
                  </a:moveTo>
                  <a:lnTo>
                    <a:pt x="4725" y="4404"/>
                  </a:lnTo>
                  <a:lnTo>
                    <a:pt x="464" y="15473"/>
                  </a:lnTo>
                  <a:lnTo>
                    <a:pt x="0" y="27273"/>
                  </a:lnTo>
                  <a:lnTo>
                    <a:pt x="4385" y="33870"/>
                  </a:lnTo>
                  <a:lnTo>
                    <a:pt x="13923" y="36512"/>
                  </a:lnTo>
                  <a:lnTo>
                    <a:pt x="27195" y="37401"/>
                  </a:lnTo>
                  <a:lnTo>
                    <a:pt x="37202" y="33426"/>
                  </a:lnTo>
                  <a:lnTo>
                    <a:pt x="75431" y="33426"/>
                  </a:lnTo>
                  <a:lnTo>
                    <a:pt x="76237" y="25920"/>
                  </a:lnTo>
                  <a:lnTo>
                    <a:pt x="80004" y="15280"/>
                  </a:lnTo>
                  <a:lnTo>
                    <a:pt x="85361" y="9994"/>
                  </a:lnTo>
                  <a:lnTo>
                    <a:pt x="71406" y="7683"/>
                  </a:lnTo>
                  <a:lnTo>
                    <a:pt x="42981" y="7683"/>
                  </a:lnTo>
                  <a:lnTo>
                    <a:pt x="31957" y="3873"/>
                  </a:lnTo>
                  <a:lnTo>
                    <a:pt x="11726" y="0"/>
                  </a:lnTo>
                  <a:close/>
                </a:path>
                <a:path w="85725" h="41275">
                  <a:moveTo>
                    <a:pt x="54461" y="4876"/>
                  </a:moveTo>
                  <a:lnTo>
                    <a:pt x="42981" y="7683"/>
                  </a:lnTo>
                  <a:lnTo>
                    <a:pt x="71406" y="7683"/>
                  </a:lnTo>
                  <a:lnTo>
                    <a:pt x="54461" y="487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597577" y="4967439"/>
              <a:ext cx="90805" cy="46355"/>
            </a:xfrm>
            <a:custGeom>
              <a:avLst/>
              <a:gdLst/>
              <a:ahLst/>
              <a:cxnLst/>
              <a:rect l="l" t="t" r="r" b="b"/>
              <a:pathLst>
                <a:path w="90804" h="46354">
                  <a:moveTo>
                    <a:pt x="82587" y="43637"/>
                  </a:moveTo>
                  <a:lnTo>
                    <a:pt x="81864" y="45224"/>
                  </a:lnTo>
                  <a:lnTo>
                    <a:pt x="80225" y="45834"/>
                  </a:lnTo>
                  <a:lnTo>
                    <a:pt x="81483" y="45885"/>
                  </a:lnTo>
                  <a:lnTo>
                    <a:pt x="82550" y="44894"/>
                  </a:lnTo>
                  <a:lnTo>
                    <a:pt x="82587" y="43637"/>
                  </a:lnTo>
                  <a:close/>
                </a:path>
                <a:path w="90804" h="46354">
                  <a:moveTo>
                    <a:pt x="78089" y="45762"/>
                  </a:moveTo>
                  <a:lnTo>
                    <a:pt x="80225" y="45834"/>
                  </a:lnTo>
                  <a:lnTo>
                    <a:pt x="78089" y="45762"/>
                  </a:lnTo>
                  <a:close/>
                </a:path>
                <a:path w="90804" h="46354">
                  <a:moveTo>
                    <a:pt x="75613" y="41111"/>
                  </a:moveTo>
                  <a:lnTo>
                    <a:pt x="76187" y="42621"/>
                  </a:lnTo>
                  <a:lnTo>
                    <a:pt x="76682" y="44094"/>
                  </a:lnTo>
                  <a:lnTo>
                    <a:pt x="78089" y="45762"/>
                  </a:lnTo>
                  <a:lnTo>
                    <a:pt x="80225" y="45834"/>
                  </a:lnTo>
                  <a:lnTo>
                    <a:pt x="81864" y="45224"/>
                  </a:lnTo>
                  <a:lnTo>
                    <a:pt x="82587" y="43636"/>
                  </a:lnTo>
                  <a:lnTo>
                    <a:pt x="81965" y="41998"/>
                  </a:lnTo>
                  <a:lnTo>
                    <a:pt x="81353" y="41719"/>
                  </a:lnTo>
                  <a:lnTo>
                    <a:pt x="80365" y="41719"/>
                  </a:lnTo>
                  <a:lnTo>
                    <a:pt x="80378" y="41275"/>
                  </a:lnTo>
                  <a:lnTo>
                    <a:pt x="75613" y="41111"/>
                  </a:lnTo>
                  <a:close/>
                </a:path>
                <a:path w="90804" h="46354">
                  <a:moveTo>
                    <a:pt x="46967" y="38353"/>
                  </a:moveTo>
                  <a:lnTo>
                    <a:pt x="39458" y="38353"/>
                  </a:lnTo>
                  <a:lnTo>
                    <a:pt x="47205" y="44297"/>
                  </a:lnTo>
                  <a:lnTo>
                    <a:pt x="48526" y="44767"/>
                  </a:lnTo>
                  <a:lnTo>
                    <a:pt x="78089" y="45762"/>
                  </a:lnTo>
                  <a:lnTo>
                    <a:pt x="76682" y="44094"/>
                  </a:lnTo>
                  <a:lnTo>
                    <a:pt x="75613" y="41111"/>
                  </a:lnTo>
                  <a:lnTo>
                    <a:pt x="49415" y="40233"/>
                  </a:lnTo>
                  <a:lnTo>
                    <a:pt x="46967" y="38353"/>
                  </a:lnTo>
                  <a:close/>
                </a:path>
                <a:path w="90804" h="46354">
                  <a:moveTo>
                    <a:pt x="80607" y="41278"/>
                  </a:moveTo>
                  <a:lnTo>
                    <a:pt x="81965" y="41998"/>
                  </a:lnTo>
                  <a:lnTo>
                    <a:pt x="82587" y="43636"/>
                  </a:lnTo>
                  <a:lnTo>
                    <a:pt x="82626" y="42367"/>
                  </a:lnTo>
                  <a:lnTo>
                    <a:pt x="81635" y="41313"/>
                  </a:lnTo>
                  <a:lnTo>
                    <a:pt x="80607" y="41278"/>
                  </a:lnTo>
                  <a:close/>
                </a:path>
                <a:path w="90804" h="46354">
                  <a:moveTo>
                    <a:pt x="13766" y="0"/>
                  </a:moveTo>
                  <a:lnTo>
                    <a:pt x="11315" y="0"/>
                  </a:lnTo>
                  <a:lnTo>
                    <a:pt x="9182" y="1219"/>
                  </a:lnTo>
                  <a:lnTo>
                    <a:pt x="7531" y="2870"/>
                  </a:lnTo>
                  <a:lnTo>
                    <a:pt x="2654" y="7886"/>
                  </a:lnTo>
                  <a:lnTo>
                    <a:pt x="76" y="17335"/>
                  </a:lnTo>
                  <a:lnTo>
                    <a:pt x="0" y="28270"/>
                  </a:lnTo>
                  <a:lnTo>
                    <a:pt x="355" y="30987"/>
                  </a:lnTo>
                  <a:lnTo>
                    <a:pt x="2184" y="35585"/>
                  </a:lnTo>
                  <a:lnTo>
                    <a:pt x="3835" y="37668"/>
                  </a:lnTo>
                  <a:lnTo>
                    <a:pt x="16306" y="41135"/>
                  </a:lnTo>
                  <a:lnTo>
                    <a:pt x="29667" y="41998"/>
                  </a:lnTo>
                  <a:lnTo>
                    <a:pt x="30670" y="41846"/>
                  </a:lnTo>
                  <a:lnTo>
                    <a:pt x="36007" y="39725"/>
                  </a:lnTo>
                  <a:lnTo>
                    <a:pt x="29819" y="39725"/>
                  </a:lnTo>
                  <a:lnTo>
                    <a:pt x="28981" y="37604"/>
                  </a:lnTo>
                  <a:lnTo>
                    <a:pt x="29478" y="37406"/>
                  </a:lnTo>
                  <a:lnTo>
                    <a:pt x="26720" y="37223"/>
                  </a:lnTo>
                  <a:lnTo>
                    <a:pt x="17830" y="36144"/>
                  </a:lnTo>
                  <a:lnTo>
                    <a:pt x="4623" y="28270"/>
                  </a:lnTo>
                  <a:lnTo>
                    <a:pt x="4675" y="20180"/>
                  </a:lnTo>
                  <a:lnTo>
                    <a:pt x="13766" y="4572"/>
                  </a:lnTo>
                  <a:lnTo>
                    <a:pt x="13985" y="4572"/>
                  </a:lnTo>
                  <a:lnTo>
                    <a:pt x="14036" y="3949"/>
                  </a:lnTo>
                  <a:lnTo>
                    <a:pt x="14350" y="2324"/>
                  </a:lnTo>
                  <a:lnTo>
                    <a:pt x="14604" y="50"/>
                  </a:lnTo>
                  <a:lnTo>
                    <a:pt x="13766" y="0"/>
                  </a:lnTo>
                  <a:close/>
                </a:path>
                <a:path w="90804" h="46354">
                  <a:moveTo>
                    <a:pt x="80378" y="41275"/>
                  </a:moveTo>
                  <a:lnTo>
                    <a:pt x="80365" y="41719"/>
                  </a:lnTo>
                  <a:lnTo>
                    <a:pt x="80650" y="41399"/>
                  </a:lnTo>
                  <a:lnTo>
                    <a:pt x="80378" y="41275"/>
                  </a:lnTo>
                  <a:close/>
                </a:path>
                <a:path w="90804" h="46354">
                  <a:moveTo>
                    <a:pt x="80650" y="41399"/>
                  </a:moveTo>
                  <a:lnTo>
                    <a:pt x="80365" y="41719"/>
                  </a:lnTo>
                  <a:lnTo>
                    <a:pt x="81353" y="41719"/>
                  </a:lnTo>
                  <a:lnTo>
                    <a:pt x="80650" y="41399"/>
                  </a:lnTo>
                  <a:close/>
                </a:path>
                <a:path w="90804" h="46354">
                  <a:moveTo>
                    <a:pt x="80378" y="41275"/>
                  </a:moveTo>
                  <a:lnTo>
                    <a:pt x="80650" y="41399"/>
                  </a:lnTo>
                  <a:lnTo>
                    <a:pt x="80378" y="41275"/>
                  </a:lnTo>
                  <a:close/>
                </a:path>
                <a:path w="90804" h="46354">
                  <a:moveTo>
                    <a:pt x="80498" y="41275"/>
                  </a:moveTo>
                  <a:lnTo>
                    <a:pt x="80670" y="41376"/>
                  </a:lnTo>
                  <a:lnTo>
                    <a:pt x="80498" y="41275"/>
                  </a:lnTo>
                  <a:close/>
                </a:path>
                <a:path w="90804" h="46354">
                  <a:moveTo>
                    <a:pt x="82386" y="13702"/>
                  </a:moveTo>
                  <a:lnTo>
                    <a:pt x="78092" y="19748"/>
                  </a:lnTo>
                  <a:lnTo>
                    <a:pt x="75482" y="30099"/>
                  </a:lnTo>
                  <a:lnTo>
                    <a:pt x="75509" y="40233"/>
                  </a:lnTo>
                  <a:lnTo>
                    <a:pt x="75613" y="41111"/>
                  </a:lnTo>
                  <a:lnTo>
                    <a:pt x="80607" y="41278"/>
                  </a:lnTo>
                  <a:lnTo>
                    <a:pt x="80251" y="40652"/>
                  </a:lnTo>
                  <a:lnTo>
                    <a:pt x="80064" y="39725"/>
                  </a:lnTo>
                  <a:lnTo>
                    <a:pt x="88301" y="14566"/>
                  </a:lnTo>
                  <a:lnTo>
                    <a:pt x="87617" y="14566"/>
                  </a:lnTo>
                  <a:lnTo>
                    <a:pt x="82386" y="13702"/>
                  </a:lnTo>
                  <a:close/>
                </a:path>
                <a:path w="90804" h="46354">
                  <a:moveTo>
                    <a:pt x="29478" y="37406"/>
                  </a:moveTo>
                  <a:lnTo>
                    <a:pt x="28981" y="37604"/>
                  </a:lnTo>
                  <a:lnTo>
                    <a:pt x="29819" y="39725"/>
                  </a:lnTo>
                  <a:lnTo>
                    <a:pt x="29972" y="37439"/>
                  </a:lnTo>
                  <a:lnTo>
                    <a:pt x="29478" y="37406"/>
                  </a:lnTo>
                  <a:close/>
                </a:path>
                <a:path w="90804" h="46354">
                  <a:moveTo>
                    <a:pt x="38976" y="33629"/>
                  </a:moveTo>
                  <a:lnTo>
                    <a:pt x="29478" y="37406"/>
                  </a:lnTo>
                  <a:lnTo>
                    <a:pt x="29972" y="37439"/>
                  </a:lnTo>
                  <a:lnTo>
                    <a:pt x="29819" y="39725"/>
                  </a:lnTo>
                  <a:lnTo>
                    <a:pt x="36007" y="39725"/>
                  </a:lnTo>
                  <a:lnTo>
                    <a:pt x="39458" y="38353"/>
                  </a:lnTo>
                  <a:lnTo>
                    <a:pt x="46967" y="38353"/>
                  </a:lnTo>
                  <a:lnTo>
                    <a:pt x="41211" y="33934"/>
                  </a:lnTo>
                  <a:lnTo>
                    <a:pt x="38976" y="33629"/>
                  </a:lnTo>
                  <a:close/>
                </a:path>
                <a:path w="90804" h="46354">
                  <a:moveTo>
                    <a:pt x="87693" y="10045"/>
                  </a:moveTo>
                  <a:lnTo>
                    <a:pt x="85267" y="10413"/>
                  </a:lnTo>
                  <a:lnTo>
                    <a:pt x="83616" y="12039"/>
                  </a:lnTo>
                  <a:lnTo>
                    <a:pt x="82386" y="13702"/>
                  </a:lnTo>
                  <a:lnTo>
                    <a:pt x="87617" y="14566"/>
                  </a:lnTo>
                  <a:lnTo>
                    <a:pt x="87981" y="12344"/>
                  </a:lnTo>
                  <a:lnTo>
                    <a:pt x="87693" y="10045"/>
                  </a:lnTo>
                  <a:close/>
                </a:path>
                <a:path w="90804" h="46354">
                  <a:moveTo>
                    <a:pt x="88289" y="10045"/>
                  </a:moveTo>
                  <a:lnTo>
                    <a:pt x="87693" y="10045"/>
                  </a:lnTo>
                  <a:lnTo>
                    <a:pt x="87981" y="12344"/>
                  </a:lnTo>
                  <a:lnTo>
                    <a:pt x="87617" y="14566"/>
                  </a:lnTo>
                  <a:lnTo>
                    <a:pt x="88301" y="14566"/>
                  </a:lnTo>
                  <a:lnTo>
                    <a:pt x="90271" y="12344"/>
                  </a:lnTo>
                  <a:lnTo>
                    <a:pt x="88366" y="10058"/>
                  </a:lnTo>
                  <a:close/>
                </a:path>
                <a:path w="90804" h="46354">
                  <a:moveTo>
                    <a:pt x="85213" y="9537"/>
                  </a:moveTo>
                  <a:lnTo>
                    <a:pt x="57175" y="9537"/>
                  </a:lnTo>
                  <a:lnTo>
                    <a:pt x="82386" y="13702"/>
                  </a:lnTo>
                  <a:lnTo>
                    <a:pt x="83616" y="12039"/>
                  </a:lnTo>
                  <a:lnTo>
                    <a:pt x="85267" y="10413"/>
                  </a:lnTo>
                  <a:lnTo>
                    <a:pt x="87693" y="10045"/>
                  </a:lnTo>
                  <a:lnTo>
                    <a:pt x="88289" y="10045"/>
                  </a:lnTo>
                  <a:lnTo>
                    <a:pt x="85213" y="9537"/>
                  </a:lnTo>
                  <a:close/>
                </a:path>
                <a:path w="90804" h="46354">
                  <a:moveTo>
                    <a:pt x="14604" y="50"/>
                  </a:moveTo>
                  <a:lnTo>
                    <a:pt x="14084" y="4584"/>
                  </a:lnTo>
                  <a:lnTo>
                    <a:pt x="33997" y="8407"/>
                  </a:lnTo>
                  <a:lnTo>
                    <a:pt x="44856" y="12166"/>
                  </a:lnTo>
                  <a:lnTo>
                    <a:pt x="46139" y="12230"/>
                  </a:lnTo>
                  <a:lnTo>
                    <a:pt x="57175" y="9537"/>
                  </a:lnTo>
                  <a:lnTo>
                    <a:pt x="85213" y="9537"/>
                  </a:lnTo>
                  <a:lnTo>
                    <a:pt x="73679" y="7632"/>
                  </a:lnTo>
                  <a:lnTo>
                    <a:pt x="45707" y="7632"/>
                  </a:lnTo>
                  <a:lnTo>
                    <a:pt x="35331" y="4038"/>
                  </a:lnTo>
                  <a:lnTo>
                    <a:pt x="35013" y="3949"/>
                  </a:lnTo>
                  <a:lnTo>
                    <a:pt x="14604" y="50"/>
                  </a:lnTo>
                  <a:close/>
                </a:path>
                <a:path w="90804" h="46354">
                  <a:moveTo>
                    <a:pt x="57454" y="4952"/>
                  </a:moveTo>
                  <a:lnTo>
                    <a:pt x="56540" y="4978"/>
                  </a:lnTo>
                  <a:lnTo>
                    <a:pt x="45707" y="7632"/>
                  </a:lnTo>
                  <a:lnTo>
                    <a:pt x="73679" y="7632"/>
                  </a:lnTo>
                  <a:lnTo>
                    <a:pt x="57454" y="4952"/>
                  </a:lnTo>
                  <a:close/>
                </a:path>
                <a:path w="90804" h="46354">
                  <a:moveTo>
                    <a:pt x="14043" y="4583"/>
                  </a:moveTo>
                  <a:close/>
                </a:path>
                <a:path w="90804" h="46354">
                  <a:moveTo>
                    <a:pt x="14350" y="2324"/>
                  </a:moveTo>
                  <a:lnTo>
                    <a:pt x="14036" y="3949"/>
                  </a:lnTo>
                  <a:lnTo>
                    <a:pt x="13985" y="4572"/>
                  </a:lnTo>
                  <a:lnTo>
                    <a:pt x="14350" y="2324"/>
                  </a:lnTo>
                  <a:close/>
                </a:path>
                <a:path w="90804" h="46354">
                  <a:moveTo>
                    <a:pt x="13985" y="4572"/>
                  </a:moveTo>
                  <a:lnTo>
                    <a:pt x="13766" y="4572"/>
                  </a:lnTo>
                  <a:lnTo>
                    <a:pt x="14043" y="458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600202" y="5050180"/>
              <a:ext cx="85725" cy="41275"/>
            </a:xfrm>
            <a:custGeom>
              <a:avLst/>
              <a:gdLst/>
              <a:ahLst/>
              <a:cxnLst/>
              <a:rect l="l" t="t" r="r" b="b"/>
              <a:pathLst>
                <a:path w="85725" h="41275">
                  <a:moveTo>
                    <a:pt x="75433" y="33426"/>
                  </a:moveTo>
                  <a:lnTo>
                    <a:pt x="37202" y="33426"/>
                  </a:lnTo>
                  <a:lnTo>
                    <a:pt x="45978" y="40195"/>
                  </a:lnTo>
                  <a:lnTo>
                    <a:pt x="77677" y="41249"/>
                  </a:lnTo>
                  <a:lnTo>
                    <a:pt x="75111" y="36421"/>
                  </a:lnTo>
                  <a:lnTo>
                    <a:pt x="75433" y="33426"/>
                  </a:lnTo>
                  <a:close/>
                </a:path>
                <a:path w="85725" h="41275">
                  <a:moveTo>
                    <a:pt x="11726" y="0"/>
                  </a:moveTo>
                  <a:lnTo>
                    <a:pt x="4725" y="4412"/>
                  </a:lnTo>
                  <a:lnTo>
                    <a:pt x="464" y="15484"/>
                  </a:lnTo>
                  <a:lnTo>
                    <a:pt x="0" y="27285"/>
                  </a:lnTo>
                  <a:lnTo>
                    <a:pt x="4385" y="33883"/>
                  </a:lnTo>
                  <a:lnTo>
                    <a:pt x="13923" y="36525"/>
                  </a:lnTo>
                  <a:lnTo>
                    <a:pt x="27195" y="37401"/>
                  </a:lnTo>
                  <a:lnTo>
                    <a:pt x="37202" y="33426"/>
                  </a:lnTo>
                  <a:lnTo>
                    <a:pt x="75433" y="33426"/>
                  </a:lnTo>
                  <a:lnTo>
                    <a:pt x="76237" y="25931"/>
                  </a:lnTo>
                  <a:lnTo>
                    <a:pt x="80004" y="15287"/>
                  </a:lnTo>
                  <a:lnTo>
                    <a:pt x="85361" y="9994"/>
                  </a:lnTo>
                  <a:lnTo>
                    <a:pt x="71448" y="7696"/>
                  </a:lnTo>
                  <a:lnTo>
                    <a:pt x="42981" y="7696"/>
                  </a:lnTo>
                  <a:lnTo>
                    <a:pt x="31957" y="3886"/>
                  </a:lnTo>
                  <a:lnTo>
                    <a:pt x="11726" y="0"/>
                  </a:lnTo>
                  <a:close/>
                </a:path>
                <a:path w="85725" h="41275">
                  <a:moveTo>
                    <a:pt x="54461" y="4889"/>
                  </a:moveTo>
                  <a:lnTo>
                    <a:pt x="42981" y="7696"/>
                  </a:lnTo>
                  <a:lnTo>
                    <a:pt x="71448" y="7696"/>
                  </a:lnTo>
                  <a:lnTo>
                    <a:pt x="54461" y="48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597577" y="5047856"/>
              <a:ext cx="90805" cy="46355"/>
            </a:xfrm>
            <a:custGeom>
              <a:avLst/>
              <a:gdLst/>
              <a:ahLst/>
              <a:cxnLst/>
              <a:rect l="l" t="t" r="r" b="b"/>
              <a:pathLst>
                <a:path w="90804" h="46354">
                  <a:moveTo>
                    <a:pt x="78089" y="45775"/>
                  </a:moveTo>
                  <a:lnTo>
                    <a:pt x="80225" y="45847"/>
                  </a:lnTo>
                  <a:lnTo>
                    <a:pt x="78089" y="45775"/>
                  </a:lnTo>
                  <a:close/>
                </a:path>
                <a:path w="90804" h="46354">
                  <a:moveTo>
                    <a:pt x="75615" y="41129"/>
                  </a:moveTo>
                  <a:lnTo>
                    <a:pt x="76187" y="42633"/>
                  </a:lnTo>
                  <a:lnTo>
                    <a:pt x="76682" y="44107"/>
                  </a:lnTo>
                  <a:lnTo>
                    <a:pt x="78089" y="45775"/>
                  </a:lnTo>
                  <a:lnTo>
                    <a:pt x="80225" y="45847"/>
                  </a:lnTo>
                  <a:lnTo>
                    <a:pt x="81864" y="45237"/>
                  </a:lnTo>
                  <a:lnTo>
                    <a:pt x="82588" y="43649"/>
                  </a:lnTo>
                  <a:lnTo>
                    <a:pt x="81965" y="42011"/>
                  </a:lnTo>
                  <a:lnTo>
                    <a:pt x="81353" y="41732"/>
                  </a:lnTo>
                  <a:lnTo>
                    <a:pt x="80365" y="41732"/>
                  </a:lnTo>
                  <a:lnTo>
                    <a:pt x="80378" y="41287"/>
                  </a:lnTo>
                  <a:lnTo>
                    <a:pt x="75615" y="41129"/>
                  </a:lnTo>
                  <a:close/>
                </a:path>
                <a:path w="90804" h="46354">
                  <a:moveTo>
                    <a:pt x="46939" y="38353"/>
                  </a:moveTo>
                  <a:lnTo>
                    <a:pt x="39458" y="38353"/>
                  </a:lnTo>
                  <a:lnTo>
                    <a:pt x="47205" y="44323"/>
                  </a:lnTo>
                  <a:lnTo>
                    <a:pt x="48526" y="44792"/>
                  </a:lnTo>
                  <a:lnTo>
                    <a:pt x="78089" y="45775"/>
                  </a:lnTo>
                  <a:lnTo>
                    <a:pt x="76682" y="44107"/>
                  </a:lnTo>
                  <a:lnTo>
                    <a:pt x="76187" y="42633"/>
                  </a:lnTo>
                  <a:lnTo>
                    <a:pt x="75615" y="41129"/>
                  </a:lnTo>
                  <a:lnTo>
                    <a:pt x="49415" y="40259"/>
                  </a:lnTo>
                  <a:lnTo>
                    <a:pt x="46939" y="38353"/>
                  </a:lnTo>
                  <a:close/>
                </a:path>
                <a:path w="90804" h="46354">
                  <a:moveTo>
                    <a:pt x="13766" y="0"/>
                  </a:moveTo>
                  <a:lnTo>
                    <a:pt x="11315" y="0"/>
                  </a:lnTo>
                  <a:lnTo>
                    <a:pt x="9194" y="1219"/>
                  </a:lnTo>
                  <a:lnTo>
                    <a:pt x="5476" y="4991"/>
                  </a:lnTo>
                  <a:lnTo>
                    <a:pt x="2654" y="7886"/>
                  </a:lnTo>
                  <a:lnTo>
                    <a:pt x="76" y="17348"/>
                  </a:lnTo>
                  <a:lnTo>
                    <a:pt x="0" y="28282"/>
                  </a:lnTo>
                  <a:lnTo>
                    <a:pt x="355" y="31000"/>
                  </a:lnTo>
                  <a:lnTo>
                    <a:pt x="2184" y="35598"/>
                  </a:lnTo>
                  <a:lnTo>
                    <a:pt x="3835" y="37680"/>
                  </a:lnTo>
                  <a:lnTo>
                    <a:pt x="16306" y="41148"/>
                  </a:lnTo>
                  <a:lnTo>
                    <a:pt x="29679" y="41998"/>
                  </a:lnTo>
                  <a:lnTo>
                    <a:pt x="30670" y="41846"/>
                  </a:lnTo>
                  <a:lnTo>
                    <a:pt x="36007" y="39725"/>
                  </a:lnTo>
                  <a:lnTo>
                    <a:pt x="29819" y="39725"/>
                  </a:lnTo>
                  <a:lnTo>
                    <a:pt x="28981" y="37604"/>
                  </a:lnTo>
                  <a:lnTo>
                    <a:pt x="29474" y="37408"/>
                  </a:lnTo>
                  <a:lnTo>
                    <a:pt x="26720" y="37236"/>
                  </a:lnTo>
                  <a:lnTo>
                    <a:pt x="17830" y="36144"/>
                  </a:lnTo>
                  <a:lnTo>
                    <a:pt x="4623" y="28282"/>
                  </a:lnTo>
                  <a:lnTo>
                    <a:pt x="4675" y="20193"/>
                  </a:lnTo>
                  <a:lnTo>
                    <a:pt x="13766" y="4572"/>
                  </a:lnTo>
                  <a:lnTo>
                    <a:pt x="13985" y="4572"/>
                  </a:lnTo>
                  <a:lnTo>
                    <a:pt x="14034" y="3962"/>
                  </a:lnTo>
                  <a:lnTo>
                    <a:pt x="14350" y="2324"/>
                  </a:lnTo>
                  <a:lnTo>
                    <a:pt x="14604" y="50"/>
                  </a:lnTo>
                  <a:lnTo>
                    <a:pt x="13766" y="0"/>
                  </a:lnTo>
                  <a:close/>
                </a:path>
                <a:path w="90804" h="46354">
                  <a:moveTo>
                    <a:pt x="80378" y="41287"/>
                  </a:moveTo>
                  <a:lnTo>
                    <a:pt x="80365" y="41732"/>
                  </a:lnTo>
                  <a:lnTo>
                    <a:pt x="80650" y="41411"/>
                  </a:lnTo>
                  <a:lnTo>
                    <a:pt x="80378" y="41287"/>
                  </a:lnTo>
                  <a:close/>
                </a:path>
                <a:path w="90804" h="46354">
                  <a:moveTo>
                    <a:pt x="80650" y="41411"/>
                  </a:moveTo>
                  <a:lnTo>
                    <a:pt x="80365" y="41732"/>
                  </a:lnTo>
                  <a:lnTo>
                    <a:pt x="81353" y="41732"/>
                  </a:lnTo>
                  <a:lnTo>
                    <a:pt x="80650" y="41411"/>
                  </a:lnTo>
                  <a:close/>
                </a:path>
                <a:path w="90804" h="46354">
                  <a:moveTo>
                    <a:pt x="80378" y="41287"/>
                  </a:moveTo>
                  <a:lnTo>
                    <a:pt x="80650" y="41411"/>
                  </a:lnTo>
                  <a:lnTo>
                    <a:pt x="80378" y="41287"/>
                  </a:lnTo>
                  <a:close/>
                </a:path>
                <a:path w="90804" h="46354">
                  <a:moveTo>
                    <a:pt x="82393" y="13706"/>
                  </a:moveTo>
                  <a:lnTo>
                    <a:pt x="78092" y="19761"/>
                  </a:lnTo>
                  <a:lnTo>
                    <a:pt x="75482" y="30111"/>
                  </a:lnTo>
                  <a:lnTo>
                    <a:pt x="75511" y="40259"/>
                  </a:lnTo>
                  <a:lnTo>
                    <a:pt x="75615" y="41129"/>
                  </a:lnTo>
                  <a:lnTo>
                    <a:pt x="80378" y="41287"/>
                  </a:lnTo>
                  <a:lnTo>
                    <a:pt x="80670" y="41389"/>
                  </a:lnTo>
                  <a:lnTo>
                    <a:pt x="80251" y="40665"/>
                  </a:lnTo>
                  <a:lnTo>
                    <a:pt x="80061" y="39725"/>
                  </a:lnTo>
                  <a:lnTo>
                    <a:pt x="80006" y="33159"/>
                  </a:lnTo>
                  <a:lnTo>
                    <a:pt x="81127" y="27381"/>
                  </a:lnTo>
                  <a:lnTo>
                    <a:pt x="88301" y="14566"/>
                  </a:lnTo>
                  <a:lnTo>
                    <a:pt x="87617" y="14566"/>
                  </a:lnTo>
                  <a:lnTo>
                    <a:pt x="82393" y="13706"/>
                  </a:lnTo>
                  <a:close/>
                </a:path>
                <a:path w="90804" h="46354">
                  <a:moveTo>
                    <a:pt x="29474" y="37408"/>
                  </a:moveTo>
                  <a:lnTo>
                    <a:pt x="28981" y="37604"/>
                  </a:lnTo>
                  <a:lnTo>
                    <a:pt x="29819" y="39725"/>
                  </a:lnTo>
                  <a:lnTo>
                    <a:pt x="29972" y="37439"/>
                  </a:lnTo>
                  <a:lnTo>
                    <a:pt x="29474" y="37408"/>
                  </a:lnTo>
                  <a:close/>
                </a:path>
                <a:path w="90804" h="46354">
                  <a:moveTo>
                    <a:pt x="38976" y="33629"/>
                  </a:moveTo>
                  <a:lnTo>
                    <a:pt x="29474" y="37408"/>
                  </a:lnTo>
                  <a:lnTo>
                    <a:pt x="29972" y="37439"/>
                  </a:lnTo>
                  <a:lnTo>
                    <a:pt x="29819" y="39725"/>
                  </a:lnTo>
                  <a:lnTo>
                    <a:pt x="36007" y="39725"/>
                  </a:lnTo>
                  <a:lnTo>
                    <a:pt x="39458" y="38353"/>
                  </a:lnTo>
                  <a:lnTo>
                    <a:pt x="46939" y="38353"/>
                  </a:lnTo>
                  <a:lnTo>
                    <a:pt x="41211" y="33947"/>
                  </a:lnTo>
                  <a:lnTo>
                    <a:pt x="38976" y="33629"/>
                  </a:lnTo>
                  <a:close/>
                </a:path>
                <a:path w="90804" h="46354">
                  <a:moveTo>
                    <a:pt x="87680" y="10045"/>
                  </a:moveTo>
                  <a:lnTo>
                    <a:pt x="85267" y="10426"/>
                  </a:lnTo>
                  <a:lnTo>
                    <a:pt x="83616" y="12052"/>
                  </a:lnTo>
                  <a:lnTo>
                    <a:pt x="82393" y="13706"/>
                  </a:lnTo>
                  <a:lnTo>
                    <a:pt x="87617" y="14566"/>
                  </a:lnTo>
                  <a:lnTo>
                    <a:pt x="87981" y="12344"/>
                  </a:lnTo>
                  <a:lnTo>
                    <a:pt x="87680" y="10045"/>
                  </a:lnTo>
                  <a:close/>
                </a:path>
                <a:path w="90804" h="46354">
                  <a:moveTo>
                    <a:pt x="88289" y="10045"/>
                  </a:moveTo>
                  <a:lnTo>
                    <a:pt x="87680" y="10045"/>
                  </a:lnTo>
                  <a:lnTo>
                    <a:pt x="87981" y="12344"/>
                  </a:lnTo>
                  <a:lnTo>
                    <a:pt x="87617" y="14566"/>
                  </a:lnTo>
                  <a:lnTo>
                    <a:pt x="88301" y="14566"/>
                  </a:lnTo>
                  <a:lnTo>
                    <a:pt x="90271" y="12344"/>
                  </a:lnTo>
                  <a:lnTo>
                    <a:pt x="88366" y="10058"/>
                  </a:lnTo>
                  <a:close/>
                </a:path>
                <a:path w="90804" h="46354">
                  <a:moveTo>
                    <a:pt x="85283" y="9550"/>
                  </a:moveTo>
                  <a:lnTo>
                    <a:pt x="57175" y="9550"/>
                  </a:lnTo>
                  <a:lnTo>
                    <a:pt x="82393" y="13706"/>
                  </a:lnTo>
                  <a:lnTo>
                    <a:pt x="83616" y="12052"/>
                  </a:lnTo>
                  <a:lnTo>
                    <a:pt x="85267" y="10426"/>
                  </a:lnTo>
                  <a:lnTo>
                    <a:pt x="87680" y="10045"/>
                  </a:lnTo>
                  <a:lnTo>
                    <a:pt x="88289" y="10045"/>
                  </a:lnTo>
                  <a:lnTo>
                    <a:pt x="85283" y="9550"/>
                  </a:lnTo>
                  <a:close/>
                </a:path>
                <a:path w="90804" h="46354">
                  <a:moveTo>
                    <a:pt x="14604" y="50"/>
                  </a:moveTo>
                  <a:lnTo>
                    <a:pt x="14097" y="4584"/>
                  </a:lnTo>
                  <a:lnTo>
                    <a:pt x="33997" y="8432"/>
                  </a:lnTo>
                  <a:lnTo>
                    <a:pt x="44856" y="12179"/>
                  </a:lnTo>
                  <a:lnTo>
                    <a:pt x="46139" y="12242"/>
                  </a:lnTo>
                  <a:lnTo>
                    <a:pt x="57175" y="9550"/>
                  </a:lnTo>
                  <a:lnTo>
                    <a:pt x="85283" y="9550"/>
                  </a:lnTo>
                  <a:lnTo>
                    <a:pt x="73720" y="7645"/>
                  </a:lnTo>
                  <a:lnTo>
                    <a:pt x="45707" y="7645"/>
                  </a:lnTo>
                  <a:lnTo>
                    <a:pt x="35331" y="4051"/>
                  </a:lnTo>
                  <a:lnTo>
                    <a:pt x="35013" y="3962"/>
                  </a:lnTo>
                  <a:lnTo>
                    <a:pt x="14604" y="50"/>
                  </a:lnTo>
                  <a:close/>
                </a:path>
                <a:path w="90804" h="46354">
                  <a:moveTo>
                    <a:pt x="57454" y="4965"/>
                  </a:moveTo>
                  <a:lnTo>
                    <a:pt x="56540" y="4991"/>
                  </a:lnTo>
                  <a:lnTo>
                    <a:pt x="45707" y="7645"/>
                  </a:lnTo>
                  <a:lnTo>
                    <a:pt x="73720" y="7645"/>
                  </a:lnTo>
                  <a:lnTo>
                    <a:pt x="57454" y="4965"/>
                  </a:lnTo>
                  <a:close/>
                </a:path>
                <a:path w="90804" h="46354">
                  <a:moveTo>
                    <a:pt x="14039" y="4582"/>
                  </a:moveTo>
                  <a:close/>
                </a:path>
                <a:path w="90804" h="46354">
                  <a:moveTo>
                    <a:pt x="14350" y="2324"/>
                  </a:moveTo>
                  <a:lnTo>
                    <a:pt x="14034" y="3962"/>
                  </a:lnTo>
                  <a:lnTo>
                    <a:pt x="13985" y="4572"/>
                  </a:lnTo>
                  <a:lnTo>
                    <a:pt x="14350" y="2324"/>
                  </a:lnTo>
                  <a:close/>
                </a:path>
                <a:path w="90804" h="46354">
                  <a:moveTo>
                    <a:pt x="13985" y="4572"/>
                  </a:moveTo>
                  <a:lnTo>
                    <a:pt x="13766" y="4572"/>
                  </a:lnTo>
                  <a:lnTo>
                    <a:pt x="14039" y="458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9" name="object 139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781765" y="4818621"/>
              <a:ext cx="100977" cy="191960"/>
            </a:xfrm>
            <a:prstGeom prst="rect">
              <a:avLst/>
            </a:prstGeom>
          </p:spPr>
        </p:pic>
        <p:sp>
          <p:nvSpPr>
            <p:cNvPr id="140" name="object 140"/>
            <p:cNvSpPr/>
            <p:nvPr/>
          </p:nvSpPr>
          <p:spPr>
            <a:xfrm>
              <a:off x="4516221" y="4968226"/>
              <a:ext cx="80645" cy="109855"/>
            </a:xfrm>
            <a:custGeom>
              <a:avLst/>
              <a:gdLst/>
              <a:ahLst/>
              <a:cxnLst/>
              <a:rect l="l" t="t" r="r" b="b"/>
              <a:pathLst>
                <a:path w="80645" h="109854">
                  <a:moveTo>
                    <a:pt x="80454" y="12661"/>
                  </a:moveTo>
                  <a:lnTo>
                    <a:pt x="79667" y="9525"/>
                  </a:lnTo>
                  <a:lnTo>
                    <a:pt x="64338" y="330"/>
                  </a:lnTo>
                  <a:lnTo>
                    <a:pt x="64338" y="12"/>
                  </a:lnTo>
                  <a:lnTo>
                    <a:pt x="63804" y="12"/>
                  </a:lnTo>
                  <a:lnTo>
                    <a:pt x="50" y="12"/>
                  </a:lnTo>
                  <a:lnTo>
                    <a:pt x="50" y="1282"/>
                  </a:lnTo>
                  <a:lnTo>
                    <a:pt x="0" y="2552"/>
                  </a:lnTo>
                  <a:lnTo>
                    <a:pt x="0" y="3822"/>
                  </a:lnTo>
                  <a:lnTo>
                    <a:pt x="60325" y="3822"/>
                  </a:lnTo>
                  <a:lnTo>
                    <a:pt x="60325" y="107962"/>
                  </a:lnTo>
                  <a:lnTo>
                    <a:pt x="60921" y="107962"/>
                  </a:lnTo>
                  <a:lnTo>
                    <a:pt x="60921" y="109232"/>
                  </a:lnTo>
                  <a:lnTo>
                    <a:pt x="64300" y="109232"/>
                  </a:lnTo>
                  <a:lnTo>
                    <a:pt x="64300" y="107962"/>
                  </a:lnTo>
                  <a:lnTo>
                    <a:pt x="64897" y="107962"/>
                  </a:lnTo>
                  <a:lnTo>
                    <a:pt x="64897" y="6007"/>
                  </a:lnTo>
                  <a:lnTo>
                    <a:pt x="77317" y="13449"/>
                  </a:lnTo>
                  <a:lnTo>
                    <a:pt x="80454" y="1266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579899" y="4995595"/>
              <a:ext cx="17145" cy="4445"/>
            </a:xfrm>
            <a:custGeom>
              <a:avLst/>
              <a:gdLst/>
              <a:ahLst/>
              <a:cxnLst/>
              <a:rect l="l" t="t" r="r" b="b"/>
              <a:pathLst>
                <a:path w="17145" h="4445">
                  <a:moveTo>
                    <a:pt x="0" y="0"/>
                  </a:moveTo>
                  <a:lnTo>
                    <a:pt x="16916" y="422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577372" y="4993068"/>
              <a:ext cx="22225" cy="9525"/>
            </a:xfrm>
            <a:custGeom>
              <a:avLst/>
              <a:gdLst/>
              <a:ahLst/>
              <a:cxnLst/>
              <a:rect l="l" t="t" r="r" b="b"/>
              <a:pathLst>
                <a:path w="22225" h="9525">
                  <a:moveTo>
                    <a:pt x="1854" y="0"/>
                  </a:moveTo>
                  <a:lnTo>
                    <a:pt x="622" y="749"/>
                  </a:lnTo>
                  <a:lnTo>
                    <a:pt x="0" y="3187"/>
                  </a:lnTo>
                  <a:lnTo>
                    <a:pt x="749" y="4432"/>
                  </a:lnTo>
                  <a:lnTo>
                    <a:pt x="1981" y="4737"/>
                  </a:lnTo>
                  <a:lnTo>
                    <a:pt x="20116" y="9271"/>
                  </a:lnTo>
                  <a:lnTo>
                    <a:pt x="21361" y="8534"/>
                  </a:lnTo>
                  <a:lnTo>
                    <a:pt x="21971" y="6083"/>
                  </a:lnTo>
                  <a:lnTo>
                    <a:pt x="21221" y="483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586249" y="5082374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70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583963" y="4580546"/>
              <a:ext cx="654685" cy="504190"/>
            </a:xfrm>
            <a:custGeom>
              <a:avLst/>
              <a:gdLst/>
              <a:ahLst/>
              <a:cxnLst/>
              <a:rect l="l" t="t" r="r" b="b"/>
              <a:pathLst>
                <a:path w="654685" h="504189">
                  <a:moveTo>
                    <a:pt x="17272" y="500557"/>
                  </a:moveTo>
                  <a:lnTo>
                    <a:pt x="16256" y="499541"/>
                  </a:lnTo>
                  <a:lnTo>
                    <a:pt x="14986" y="499541"/>
                  </a:lnTo>
                  <a:lnTo>
                    <a:pt x="1028" y="499541"/>
                  </a:lnTo>
                  <a:lnTo>
                    <a:pt x="0" y="500557"/>
                  </a:lnTo>
                  <a:lnTo>
                    <a:pt x="0" y="503085"/>
                  </a:lnTo>
                  <a:lnTo>
                    <a:pt x="1028" y="504113"/>
                  </a:lnTo>
                  <a:lnTo>
                    <a:pt x="16256" y="504113"/>
                  </a:lnTo>
                  <a:lnTo>
                    <a:pt x="17272" y="503085"/>
                  </a:lnTo>
                  <a:lnTo>
                    <a:pt x="17272" y="500557"/>
                  </a:lnTo>
                  <a:close/>
                </a:path>
                <a:path w="654685" h="504189">
                  <a:moveTo>
                    <a:pt x="213055" y="2286"/>
                  </a:moveTo>
                  <a:lnTo>
                    <a:pt x="212382" y="673"/>
                  </a:lnTo>
                  <a:lnTo>
                    <a:pt x="210769" y="0"/>
                  </a:lnTo>
                  <a:lnTo>
                    <a:pt x="208483" y="0"/>
                  </a:lnTo>
                  <a:lnTo>
                    <a:pt x="208483" y="4572"/>
                  </a:lnTo>
                  <a:lnTo>
                    <a:pt x="208483" y="73025"/>
                  </a:lnTo>
                  <a:lnTo>
                    <a:pt x="162255" y="73025"/>
                  </a:lnTo>
                  <a:lnTo>
                    <a:pt x="162255" y="4572"/>
                  </a:lnTo>
                  <a:lnTo>
                    <a:pt x="208483" y="4572"/>
                  </a:lnTo>
                  <a:lnTo>
                    <a:pt x="208483" y="0"/>
                  </a:lnTo>
                  <a:lnTo>
                    <a:pt x="159969" y="0"/>
                  </a:lnTo>
                  <a:lnTo>
                    <a:pt x="158356" y="673"/>
                  </a:lnTo>
                  <a:lnTo>
                    <a:pt x="157683" y="2286"/>
                  </a:lnTo>
                  <a:lnTo>
                    <a:pt x="157683" y="75311"/>
                  </a:lnTo>
                  <a:lnTo>
                    <a:pt x="158356" y="76936"/>
                  </a:lnTo>
                  <a:lnTo>
                    <a:pt x="159969" y="77597"/>
                  </a:lnTo>
                  <a:lnTo>
                    <a:pt x="210769" y="77597"/>
                  </a:lnTo>
                  <a:lnTo>
                    <a:pt x="212382" y="76936"/>
                  </a:lnTo>
                  <a:lnTo>
                    <a:pt x="213055" y="75311"/>
                  </a:lnTo>
                  <a:lnTo>
                    <a:pt x="213055" y="73025"/>
                  </a:lnTo>
                  <a:lnTo>
                    <a:pt x="213055" y="4572"/>
                  </a:lnTo>
                  <a:lnTo>
                    <a:pt x="213055" y="2286"/>
                  </a:lnTo>
                  <a:close/>
                </a:path>
                <a:path w="654685" h="504189">
                  <a:moveTo>
                    <a:pt x="654380" y="124802"/>
                  </a:moveTo>
                  <a:lnTo>
                    <a:pt x="653694" y="124802"/>
                  </a:lnTo>
                  <a:lnTo>
                    <a:pt x="653694" y="123532"/>
                  </a:lnTo>
                  <a:lnTo>
                    <a:pt x="225044" y="123532"/>
                  </a:lnTo>
                  <a:lnTo>
                    <a:pt x="225044" y="124802"/>
                  </a:lnTo>
                  <a:lnTo>
                    <a:pt x="224358" y="124802"/>
                  </a:lnTo>
                  <a:lnTo>
                    <a:pt x="224358" y="127342"/>
                  </a:lnTo>
                  <a:lnTo>
                    <a:pt x="224955" y="127342"/>
                  </a:lnTo>
                  <a:lnTo>
                    <a:pt x="224955" y="128612"/>
                  </a:lnTo>
                  <a:lnTo>
                    <a:pt x="653783" y="128612"/>
                  </a:lnTo>
                  <a:lnTo>
                    <a:pt x="653783" y="127342"/>
                  </a:lnTo>
                  <a:lnTo>
                    <a:pt x="654380" y="127342"/>
                  </a:lnTo>
                  <a:lnTo>
                    <a:pt x="654380" y="12480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5" name="object 145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865471" y="4580546"/>
              <a:ext cx="306197" cy="131152"/>
            </a:xfrm>
            <a:prstGeom prst="rect">
              <a:avLst/>
            </a:prstGeom>
          </p:spPr>
        </p:pic>
        <p:sp>
          <p:nvSpPr>
            <p:cNvPr id="146" name="object 146"/>
            <p:cNvSpPr/>
            <p:nvPr/>
          </p:nvSpPr>
          <p:spPr>
            <a:xfrm>
              <a:off x="4379696" y="3586479"/>
              <a:ext cx="154305" cy="24130"/>
            </a:xfrm>
            <a:custGeom>
              <a:avLst/>
              <a:gdLst/>
              <a:ahLst/>
              <a:cxnLst/>
              <a:rect l="l" t="t" r="r" b="b"/>
              <a:pathLst>
                <a:path w="154304" h="24129">
                  <a:moveTo>
                    <a:pt x="153797" y="1270"/>
                  </a:moveTo>
                  <a:lnTo>
                    <a:pt x="153111" y="1270"/>
                  </a:lnTo>
                  <a:lnTo>
                    <a:pt x="153111" y="0"/>
                  </a:lnTo>
                  <a:lnTo>
                    <a:pt x="1460" y="0"/>
                  </a:lnTo>
                  <a:lnTo>
                    <a:pt x="1460" y="1270"/>
                  </a:lnTo>
                  <a:lnTo>
                    <a:pt x="279" y="1270"/>
                  </a:lnTo>
                  <a:lnTo>
                    <a:pt x="279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0" y="5080"/>
                  </a:lnTo>
                  <a:lnTo>
                    <a:pt x="0" y="21590"/>
                  </a:lnTo>
                  <a:lnTo>
                    <a:pt x="0" y="22860"/>
                  </a:lnTo>
                  <a:lnTo>
                    <a:pt x="596" y="22860"/>
                  </a:lnTo>
                  <a:lnTo>
                    <a:pt x="596" y="24130"/>
                  </a:lnTo>
                  <a:lnTo>
                    <a:pt x="3975" y="24130"/>
                  </a:lnTo>
                  <a:lnTo>
                    <a:pt x="3975" y="22860"/>
                  </a:lnTo>
                  <a:lnTo>
                    <a:pt x="4572" y="22860"/>
                  </a:lnTo>
                  <a:lnTo>
                    <a:pt x="4572" y="21590"/>
                  </a:lnTo>
                  <a:lnTo>
                    <a:pt x="4572" y="5080"/>
                  </a:lnTo>
                  <a:lnTo>
                    <a:pt x="153200" y="5080"/>
                  </a:lnTo>
                  <a:lnTo>
                    <a:pt x="153200" y="3810"/>
                  </a:lnTo>
                  <a:lnTo>
                    <a:pt x="153797" y="3810"/>
                  </a:lnTo>
                  <a:lnTo>
                    <a:pt x="153797" y="2540"/>
                  </a:lnTo>
                  <a:lnTo>
                    <a:pt x="153797" y="12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407382" y="3547782"/>
              <a:ext cx="92075" cy="38100"/>
            </a:xfrm>
            <a:custGeom>
              <a:avLst/>
              <a:gdLst/>
              <a:ahLst/>
              <a:cxnLst/>
              <a:rect l="l" t="t" r="r" b="b"/>
              <a:pathLst>
                <a:path w="92075" h="38100">
                  <a:moveTo>
                    <a:pt x="92075" y="0"/>
                  </a:moveTo>
                  <a:lnTo>
                    <a:pt x="0" y="0"/>
                  </a:lnTo>
                  <a:lnTo>
                    <a:pt x="0" y="38099"/>
                  </a:lnTo>
                  <a:lnTo>
                    <a:pt x="92075" y="38099"/>
                  </a:lnTo>
                  <a:lnTo>
                    <a:pt x="9207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2989580" y="3540759"/>
              <a:ext cx="2529840" cy="2076450"/>
            </a:xfrm>
            <a:custGeom>
              <a:avLst/>
              <a:gdLst/>
              <a:ahLst/>
              <a:cxnLst/>
              <a:rect l="l" t="t" r="r" b="b"/>
              <a:pathLst>
                <a:path w="2529840" h="2076450">
                  <a:moveTo>
                    <a:pt x="45313" y="454698"/>
                  </a:moveTo>
                  <a:lnTo>
                    <a:pt x="44640" y="453085"/>
                  </a:lnTo>
                  <a:lnTo>
                    <a:pt x="43027" y="452412"/>
                  </a:lnTo>
                  <a:lnTo>
                    <a:pt x="40741" y="452412"/>
                  </a:lnTo>
                  <a:lnTo>
                    <a:pt x="40741" y="456984"/>
                  </a:lnTo>
                  <a:lnTo>
                    <a:pt x="40741" y="484162"/>
                  </a:lnTo>
                  <a:lnTo>
                    <a:pt x="26263" y="484162"/>
                  </a:lnTo>
                  <a:lnTo>
                    <a:pt x="26263" y="456984"/>
                  </a:lnTo>
                  <a:lnTo>
                    <a:pt x="40741" y="456984"/>
                  </a:lnTo>
                  <a:lnTo>
                    <a:pt x="40741" y="452412"/>
                  </a:lnTo>
                  <a:lnTo>
                    <a:pt x="23977" y="452412"/>
                  </a:lnTo>
                  <a:lnTo>
                    <a:pt x="22364" y="453085"/>
                  </a:lnTo>
                  <a:lnTo>
                    <a:pt x="21691" y="454698"/>
                  </a:lnTo>
                  <a:lnTo>
                    <a:pt x="21691" y="486448"/>
                  </a:lnTo>
                  <a:lnTo>
                    <a:pt x="22364" y="488073"/>
                  </a:lnTo>
                  <a:lnTo>
                    <a:pt x="23977" y="488734"/>
                  </a:lnTo>
                  <a:lnTo>
                    <a:pt x="43027" y="488734"/>
                  </a:lnTo>
                  <a:lnTo>
                    <a:pt x="44640" y="488073"/>
                  </a:lnTo>
                  <a:lnTo>
                    <a:pt x="45313" y="486448"/>
                  </a:lnTo>
                  <a:lnTo>
                    <a:pt x="45313" y="484162"/>
                  </a:lnTo>
                  <a:lnTo>
                    <a:pt x="45313" y="456984"/>
                  </a:lnTo>
                  <a:lnTo>
                    <a:pt x="45313" y="454698"/>
                  </a:lnTo>
                  <a:close/>
                </a:path>
                <a:path w="2529840" h="2076450">
                  <a:moveTo>
                    <a:pt x="54838" y="52070"/>
                  </a:moveTo>
                  <a:lnTo>
                    <a:pt x="54546" y="52070"/>
                  </a:lnTo>
                  <a:lnTo>
                    <a:pt x="54546" y="49530"/>
                  </a:lnTo>
                  <a:lnTo>
                    <a:pt x="50266" y="49530"/>
                  </a:lnTo>
                  <a:lnTo>
                    <a:pt x="50266" y="53340"/>
                  </a:lnTo>
                  <a:lnTo>
                    <a:pt x="50266" y="160020"/>
                  </a:lnTo>
                  <a:lnTo>
                    <a:pt x="29438" y="160020"/>
                  </a:lnTo>
                  <a:lnTo>
                    <a:pt x="29438" y="53340"/>
                  </a:lnTo>
                  <a:lnTo>
                    <a:pt x="50266" y="53340"/>
                  </a:lnTo>
                  <a:lnTo>
                    <a:pt x="50266" y="49530"/>
                  </a:lnTo>
                  <a:lnTo>
                    <a:pt x="25146" y="49530"/>
                  </a:lnTo>
                  <a:lnTo>
                    <a:pt x="25146" y="52070"/>
                  </a:lnTo>
                  <a:lnTo>
                    <a:pt x="24866" y="52070"/>
                  </a:lnTo>
                  <a:lnTo>
                    <a:pt x="24866" y="53340"/>
                  </a:lnTo>
                  <a:lnTo>
                    <a:pt x="24866" y="160020"/>
                  </a:lnTo>
                  <a:lnTo>
                    <a:pt x="24866" y="162560"/>
                  </a:lnTo>
                  <a:lnTo>
                    <a:pt x="25107" y="162560"/>
                  </a:lnTo>
                  <a:lnTo>
                    <a:pt x="25107" y="163830"/>
                  </a:lnTo>
                  <a:lnTo>
                    <a:pt x="26123" y="163830"/>
                  </a:lnTo>
                  <a:lnTo>
                    <a:pt x="26123" y="165100"/>
                  </a:lnTo>
                  <a:lnTo>
                    <a:pt x="53568" y="165100"/>
                  </a:lnTo>
                  <a:lnTo>
                    <a:pt x="53568" y="163830"/>
                  </a:lnTo>
                  <a:lnTo>
                    <a:pt x="54584" y="163830"/>
                  </a:lnTo>
                  <a:lnTo>
                    <a:pt x="54584" y="162598"/>
                  </a:lnTo>
                  <a:lnTo>
                    <a:pt x="54838" y="162598"/>
                  </a:lnTo>
                  <a:lnTo>
                    <a:pt x="54838" y="160312"/>
                  </a:lnTo>
                  <a:lnTo>
                    <a:pt x="52552" y="160312"/>
                  </a:lnTo>
                  <a:lnTo>
                    <a:pt x="52552" y="160020"/>
                  </a:lnTo>
                  <a:lnTo>
                    <a:pt x="54838" y="160020"/>
                  </a:lnTo>
                  <a:lnTo>
                    <a:pt x="54838" y="53340"/>
                  </a:lnTo>
                  <a:lnTo>
                    <a:pt x="54838" y="52070"/>
                  </a:lnTo>
                  <a:close/>
                </a:path>
                <a:path w="2529840" h="2076450">
                  <a:moveTo>
                    <a:pt x="58013" y="394970"/>
                  </a:moveTo>
                  <a:lnTo>
                    <a:pt x="57721" y="394970"/>
                  </a:lnTo>
                  <a:lnTo>
                    <a:pt x="57721" y="392430"/>
                  </a:lnTo>
                  <a:lnTo>
                    <a:pt x="53441" y="392430"/>
                  </a:lnTo>
                  <a:lnTo>
                    <a:pt x="53441" y="396240"/>
                  </a:lnTo>
                  <a:lnTo>
                    <a:pt x="53441" y="538480"/>
                  </a:lnTo>
                  <a:lnTo>
                    <a:pt x="10388" y="538480"/>
                  </a:lnTo>
                  <a:lnTo>
                    <a:pt x="10388" y="396240"/>
                  </a:lnTo>
                  <a:lnTo>
                    <a:pt x="53441" y="396240"/>
                  </a:lnTo>
                  <a:lnTo>
                    <a:pt x="53441" y="392430"/>
                  </a:lnTo>
                  <a:lnTo>
                    <a:pt x="6096" y="392430"/>
                  </a:lnTo>
                  <a:lnTo>
                    <a:pt x="6096" y="394970"/>
                  </a:lnTo>
                  <a:lnTo>
                    <a:pt x="5816" y="394970"/>
                  </a:lnTo>
                  <a:lnTo>
                    <a:pt x="5816" y="396240"/>
                  </a:lnTo>
                  <a:lnTo>
                    <a:pt x="5816" y="538480"/>
                  </a:lnTo>
                  <a:lnTo>
                    <a:pt x="5816" y="541020"/>
                  </a:lnTo>
                  <a:lnTo>
                    <a:pt x="6324" y="541020"/>
                  </a:lnTo>
                  <a:lnTo>
                    <a:pt x="6324" y="542290"/>
                  </a:lnTo>
                  <a:lnTo>
                    <a:pt x="8102" y="542290"/>
                  </a:lnTo>
                  <a:lnTo>
                    <a:pt x="57492" y="542290"/>
                  </a:lnTo>
                  <a:lnTo>
                    <a:pt x="57492" y="541020"/>
                  </a:lnTo>
                  <a:lnTo>
                    <a:pt x="58013" y="541020"/>
                  </a:lnTo>
                  <a:lnTo>
                    <a:pt x="58013" y="538480"/>
                  </a:lnTo>
                  <a:lnTo>
                    <a:pt x="58013" y="396240"/>
                  </a:lnTo>
                  <a:lnTo>
                    <a:pt x="58013" y="394970"/>
                  </a:lnTo>
                  <a:close/>
                </a:path>
                <a:path w="2529840" h="2076450">
                  <a:moveTo>
                    <a:pt x="2529751" y="2540"/>
                  </a:moveTo>
                  <a:lnTo>
                    <a:pt x="2529484" y="2540"/>
                  </a:lnTo>
                  <a:lnTo>
                    <a:pt x="2529484" y="1270"/>
                  </a:lnTo>
                  <a:lnTo>
                    <a:pt x="2528392" y="1270"/>
                  </a:lnTo>
                  <a:lnTo>
                    <a:pt x="2528392" y="0"/>
                  </a:lnTo>
                  <a:lnTo>
                    <a:pt x="2525179" y="0"/>
                  </a:lnTo>
                  <a:lnTo>
                    <a:pt x="2525179" y="5080"/>
                  </a:lnTo>
                  <a:lnTo>
                    <a:pt x="2525179" y="2072640"/>
                  </a:lnTo>
                  <a:lnTo>
                    <a:pt x="4572" y="2072640"/>
                  </a:lnTo>
                  <a:lnTo>
                    <a:pt x="4572" y="5080"/>
                  </a:lnTo>
                  <a:lnTo>
                    <a:pt x="2525179" y="5080"/>
                  </a:lnTo>
                  <a:lnTo>
                    <a:pt x="2525179" y="0"/>
                  </a:lnTo>
                  <a:lnTo>
                    <a:pt x="1346" y="0"/>
                  </a:lnTo>
                  <a:lnTo>
                    <a:pt x="1346" y="1270"/>
                  </a:lnTo>
                  <a:lnTo>
                    <a:pt x="254" y="1270"/>
                  </a:lnTo>
                  <a:lnTo>
                    <a:pt x="254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0" y="2072640"/>
                  </a:lnTo>
                  <a:lnTo>
                    <a:pt x="0" y="2073910"/>
                  </a:lnTo>
                  <a:lnTo>
                    <a:pt x="368" y="2073910"/>
                  </a:lnTo>
                  <a:lnTo>
                    <a:pt x="368" y="2076450"/>
                  </a:lnTo>
                  <a:lnTo>
                    <a:pt x="2529370" y="2076450"/>
                  </a:lnTo>
                  <a:lnTo>
                    <a:pt x="2529370" y="2074291"/>
                  </a:lnTo>
                  <a:lnTo>
                    <a:pt x="2529751" y="2074291"/>
                  </a:lnTo>
                  <a:lnTo>
                    <a:pt x="2529751" y="2072640"/>
                  </a:lnTo>
                  <a:lnTo>
                    <a:pt x="2529751" y="2072017"/>
                  </a:lnTo>
                  <a:lnTo>
                    <a:pt x="2529751" y="5080"/>
                  </a:lnTo>
                  <a:lnTo>
                    <a:pt x="2529751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9" name="object 149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821199" y="4095991"/>
              <a:ext cx="228587" cy="309029"/>
            </a:xfrm>
            <a:prstGeom prst="rect">
              <a:avLst/>
            </a:prstGeom>
          </p:spPr>
        </p:pic>
        <p:sp>
          <p:nvSpPr>
            <p:cNvPr id="150" name="object 150"/>
            <p:cNvSpPr/>
            <p:nvPr/>
          </p:nvSpPr>
          <p:spPr>
            <a:xfrm>
              <a:off x="4821199" y="3801782"/>
              <a:ext cx="508000" cy="1537335"/>
            </a:xfrm>
            <a:custGeom>
              <a:avLst/>
              <a:gdLst/>
              <a:ahLst/>
              <a:cxnLst/>
              <a:rect l="l" t="t" r="r" b="b"/>
              <a:pathLst>
                <a:path w="508000" h="1537335">
                  <a:moveTo>
                    <a:pt x="507466" y="0"/>
                  </a:moveTo>
                  <a:lnTo>
                    <a:pt x="446608" y="0"/>
                  </a:lnTo>
                  <a:lnTo>
                    <a:pt x="430923" y="2832"/>
                  </a:lnTo>
                  <a:lnTo>
                    <a:pt x="421208" y="10718"/>
                  </a:lnTo>
                  <a:lnTo>
                    <a:pt x="416242" y="22771"/>
                  </a:lnTo>
                  <a:lnTo>
                    <a:pt x="414858" y="38100"/>
                  </a:lnTo>
                  <a:lnTo>
                    <a:pt x="414858" y="281724"/>
                  </a:lnTo>
                  <a:lnTo>
                    <a:pt x="414858" y="446608"/>
                  </a:lnTo>
                  <a:lnTo>
                    <a:pt x="202095" y="446608"/>
                  </a:lnTo>
                  <a:lnTo>
                    <a:pt x="0" y="603237"/>
                  </a:lnTo>
                  <a:lnTo>
                    <a:pt x="0" y="624408"/>
                  </a:lnTo>
                  <a:lnTo>
                    <a:pt x="414858" y="624408"/>
                  </a:lnTo>
                  <a:lnTo>
                    <a:pt x="414858" y="1485912"/>
                  </a:lnTo>
                  <a:lnTo>
                    <a:pt x="417830" y="1505915"/>
                  </a:lnTo>
                  <a:lnTo>
                    <a:pt x="426758" y="1522031"/>
                  </a:lnTo>
                  <a:lnTo>
                    <a:pt x="441642" y="1532801"/>
                  </a:lnTo>
                  <a:lnTo>
                    <a:pt x="462483" y="1536712"/>
                  </a:lnTo>
                  <a:lnTo>
                    <a:pt x="507466" y="1536712"/>
                  </a:lnTo>
                  <a:lnTo>
                    <a:pt x="507466" y="209943"/>
                  </a:lnTo>
                  <a:lnTo>
                    <a:pt x="50746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328666" y="3801782"/>
              <a:ext cx="119380" cy="1537335"/>
            </a:xfrm>
            <a:custGeom>
              <a:avLst/>
              <a:gdLst/>
              <a:ahLst/>
              <a:cxnLst/>
              <a:rect l="l" t="t" r="r" b="b"/>
              <a:pathLst>
                <a:path w="119379" h="1537335">
                  <a:moveTo>
                    <a:pt x="119075" y="0"/>
                  </a:moveTo>
                  <a:lnTo>
                    <a:pt x="0" y="0"/>
                  </a:lnTo>
                  <a:lnTo>
                    <a:pt x="0" y="209943"/>
                  </a:lnTo>
                  <a:lnTo>
                    <a:pt x="0" y="1536712"/>
                  </a:lnTo>
                  <a:lnTo>
                    <a:pt x="119075" y="1536712"/>
                  </a:lnTo>
                  <a:lnTo>
                    <a:pt x="119075" y="117678"/>
                  </a:lnTo>
                  <a:lnTo>
                    <a:pt x="11907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062321" y="3799496"/>
              <a:ext cx="387985" cy="1541780"/>
            </a:xfrm>
            <a:custGeom>
              <a:avLst/>
              <a:gdLst/>
              <a:ahLst/>
              <a:cxnLst/>
              <a:rect l="l" t="t" r="r" b="b"/>
              <a:pathLst>
                <a:path w="387985" h="1541779">
                  <a:moveTo>
                    <a:pt x="83947" y="224536"/>
                  </a:moveTo>
                  <a:lnTo>
                    <a:pt x="73977" y="185280"/>
                  </a:lnTo>
                  <a:lnTo>
                    <a:pt x="71920" y="183261"/>
                  </a:lnTo>
                  <a:lnTo>
                    <a:pt x="71120" y="182460"/>
                  </a:lnTo>
                  <a:lnTo>
                    <a:pt x="67830" y="180975"/>
                  </a:lnTo>
                  <a:lnTo>
                    <a:pt x="67195" y="180682"/>
                  </a:lnTo>
                  <a:lnTo>
                    <a:pt x="62572" y="180708"/>
                  </a:lnTo>
                  <a:lnTo>
                    <a:pt x="61442" y="180708"/>
                  </a:lnTo>
                  <a:lnTo>
                    <a:pt x="60274" y="180809"/>
                  </a:lnTo>
                  <a:lnTo>
                    <a:pt x="59283" y="180975"/>
                  </a:lnTo>
                  <a:lnTo>
                    <a:pt x="59169" y="181648"/>
                  </a:lnTo>
                  <a:lnTo>
                    <a:pt x="59067" y="181013"/>
                  </a:lnTo>
                  <a:lnTo>
                    <a:pt x="59283" y="180975"/>
                  </a:lnTo>
                  <a:lnTo>
                    <a:pt x="2286" y="180975"/>
                  </a:lnTo>
                  <a:lnTo>
                    <a:pt x="673" y="181648"/>
                  </a:lnTo>
                  <a:lnTo>
                    <a:pt x="0" y="183261"/>
                  </a:lnTo>
                  <a:lnTo>
                    <a:pt x="0" y="197231"/>
                  </a:lnTo>
                  <a:lnTo>
                    <a:pt x="1028" y="198247"/>
                  </a:lnTo>
                  <a:lnTo>
                    <a:pt x="3556" y="198247"/>
                  </a:lnTo>
                  <a:lnTo>
                    <a:pt x="4572" y="197231"/>
                  </a:lnTo>
                  <a:lnTo>
                    <a:pt x="4572" y="185547"/>
                  </a:lnTo>
                  <a:lnTo>
                    <a:pt x="59436" y="185547"/>
                  </a:lnTo>
                  <a:lnTo>
                    <a:pt x="62572" y="185280"/>
                  </a:lnTo>
                  <a:lnTo>
                    <a:pt x="66078" y="185305"/>
                  </a:lnTo>
                  <a:lnTo>
                    <a:pt x="68618" y="186474"/>
                  </a:lnTo>
                  <a:lnTo>
                    <a:pt x="79375" y="224536"/>
                  </a:lnTo>
                  <a:lnTo>
                    <a:pt x="79375" y="225806"/>
                  </a:lnTo>
                  <a:lnTo>
                    <a:pt x="80403" y="226822"/>
                  </a:lnTo>
                  <a:lnTo>
                    <a:pt x="82931" y="226822"/>
                  </a:lnTo>
                  <a:lnTo>
                    <a:pt x="83947" y="225806"/>
                  </a:lnTo>
                  <a:lnTo>
                    <a:pt x="83947" y="224536"/>
                  </a:lnTo>
                  <a:close/>
                </a:path>
                <a:path w="387985" h="1541779">
                  <a:moveTo>
                    <a:pt x="387705" y="2286"/>
                  </a:moveTo>
                  <a:lnTo>
                    <a:pt x="387032" y="673"/>
                  </a:lnTo>
                  <a:lnTo>
                    <a:pt x="385419" y="0"/>
                  </a:lnTo>
                  <a:lnTo>
                    <a:pt x="383133" y="0"/>
                  </a:lnTo>
                  <a:lnTo>
                    <a:pt x="383133" y="4572"/>
                  </a:lnTo>
                  <a:lnTo>
                    <a:pt x="383133" y="1536712"/>
                  </a:lnTo>
                  <a:lnTo>
                    <a:pt x="221361" y="1536712"/>
                  </a:lnTo>
                  <a:lnTo>
                    <a:pt x="210616" y="1535747"/>
                  </a:lnTo>
                  <a:lnTo>
                    <a:pt x="178879" y="1507490"/>
                  </a:lnTo>
                  <a:lnTo>
                    <a:pt x="176022" y="1488198"/>
                  </a:lnTo>
                  <a:lnTo>
                    <a:pt x="176022" y="40386"/>
                  </a:lnTo>
                  <a:lnTo>
                    <a:pt x="197231" y="5270"/>
                  </a:lnTo>
                  <a:lnTo>
                    <a:pt x="205486" y="4572"/>
                  </a:lnTo>
                  <a:lnTo>
                    <a:pt x="383133" y="4572"/>
                  </a:lnTo>
                  <a:lnTo>
                    <a:pt x="383133" y="0"/>
                  </a:lnTo>
                  <a:lnTo>
                    <a:pt x="205486" y="0"/>
                  </a:lnTo>
                  <a:lnTo>
                    <a:pt x="196418" y="762"/>
                  </a:lnTo>
                  <a:lnTo>
                    <a:pt x="171780" y="32181"/>
                  </a:lnTo>
                  <a:lnTo>
                    <a:pt x="171450" y="40386"/>
                  </a:lnTo>
                  <a:lnTo>
                    <a:pt x="171450" y="1488198"/>
                  </a:lnTo>
                  <a:lnTo>
                    <a:pt x="183921" y="1525816"/>
                  </a:lnTo>
                  <a:lnTo>
                    <a:pt x="221361" y="1541284"/>
                  </a:lnTo>
                  <a:lnTo>
                    <a:pt x="385419" y="1541284"/>
                  </a:lnTo>
                  <a:lnTo>
                    <a:pt x="387032" y="1540611"/>
                  </a:lnTo>
                  <a:lnTo>
                    <a:pt x="387705" y="1538998"/>
                  </a:lnTo>
                  <a:lnTo>
                    <a:pt x="387705" y="1536712"/>
                  </a:lnTo>
                  <a:lnTo>
                    <a:pt x="387705" y="4572"/>
                  </a:lnTo>
                  <a:lnTo>
                    <a:pt x="387705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430699" y="414101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27876" y="0"/>
                  </a:moveTo>
                  <a:lnTo>
                    <a:pt x="8039" y="0"/>
                  </a:lnTo>
                  <a:lnTo>
                    <a:pt x="0" y="8039"/>
                  </a:lnTo>
                  <a:lnTo>
                    <a:pt x="0" y="27876"/>
                  </a:lnTo>
                  <a:lnTo>
                    <a:pt x="8039" y="35915"/>
                  </a:lnTo>
                  <a:lnTo>
                    <a:pt x="27876" y="35915"/>
                  </a:lnTo>
                  <a:lnTo>
                    <a:pt x="35915" y="27876"/>
                  </a:lnTo>
                  <a:lnTo>
                    <a:pt x="35915" y="17957"/>
                  </a:lnTo>
                  <a:lnTo>
                    <a:pt x="35915" y="8039"/>
                  </a:lnTo>
                  <a:lnTo>
                    <a:pt x="2787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428413" y="413872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20243" y="0"/>
                  </a:moveTo>
                  <a:lnTo>
                    <a:pt x="12365" y="1591"/>
                  </a:lnTo>
                  <a:lnTo>
                    <a:pt x="5930" y="5930"/>
                  </a:lnTo>
                  <a:lnTo>
                    <a:pt x="1591" y="12365"/>
                  </a:lnTo>
                  <a:lnTo>
                    <a:pt x="0" y="20243"/>
                  </a:lnTo>
                  <a:lnTo>
                    <a:pt x="1591" y="28127"/>
                  </a:lnTo>
                  <a:lnTo>
                    <a:pt x="5930" y="34561"/>
                  </a:lnTo>
                  <a:lnTo>
                    <a:pt x="12365" y="38897"/>
                  </a:lnTo>
                  <a:lnTo>
                    <a:pt x="20243" y="40487"/>
                  </a:lnTo>
                  <a:lnTo>
                    <a:pt x="28127" y="38897"/>
                  </a:lnTo>
                  <a:lnTo>
                    <a:pt x="32571" y="35902"/>
                  </a:lnTo>
                  <a:lnTo>
                    <a:pt x="11582" y="35902"/>
                  </a:lnTo>
                  <a:lnTo>
                    <a:pt x="4584" y="28905"/>
                  </a:lnTo>
                  <a:lnTo>
                    <a:pt x="4584" y="11582"/>
                  </a:lnTo>
                  <a:lnTo>
                    <a:pt x="11582" y="4584"/>
                  </a:lnTo>
                  <a:lnTo>
                    <a:pt x="32565" y="4584"/>
                  </a:lnTo>
                  <a:lnTo>
                    <a:pt x="28127" y="1591"/>
                  </a:lnTo>
                  <a:lnTo>
                    <a:pt x="20243" y="0"/>
                  </a:lnTo>
                  <a:close/>
                </a:path>
                <a:path w="40639" h="40639">
                  <a:moveTo>
                    <a:pt x="32565" y="4584"/>
                  </a:moveTo>
                  <a:lnTo>
                    <a:pt x="28905" y="4584"/>
                  </a:lnTo>
                  <a:lnTo>
                    <a:pt x="35902" y="11582"/>
                  </a:lnTo>
                  <a:lnTo>
                    <a:pt x="35902" y="28905"/>
                  </a:lnTo>
                  <a:lnTo>
                    <a:pt x="28905" y="35902"/>
                  </a:lnTo>
                  <a:lnTo>
                    <a:pt x="32571" y="35902"/>
                  </a:lnTo>
                  <a:lnTo>
                    <a:pt x="34561" y="34561"/>
                  </a:lnTo>
                  <a:lnTo>
                    <a:pt x="38897" y="28127"/>
                  </a:lnTo>
                  <a:lnTo>
                    <a:pt x="40487" y="20243"/>
                  </a:lnTo>
                  <a:lnTo>
                    <a:pt x="38897" y="12365"/>
                  </a:lnTo>
                  <a:lnTo>
                    <a:pt x="34561" y="5930"/>
                  </a:lnTo>
                  <a:lnTo>
                    <a:pt x="32565" y="458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430699" y="4307179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27876" y="0"/>
                  </a:moveTo>
                  <a:lnTo>
                    <a:pt x="8039" y="0"/>
                  </a:lnTo>
                  <a:lnTo>
                    <a:pt x="0" y="8039"/>
                  </a:lnTo>
                  <a:lnTo>
                    <a:pt x="0" y="27876"/>
                  </a:lnTo>
                  <a:lnTo>
                    <a:pt x="8039" y="35915"/>
                  </a:lnTo>
                  <a:lnTo>
                    <a:pt x="27876" y="35915"/>
                  </a:lnTo>
                  <a:lnTo>
                    <a:pt x="35915" y="27876"/>
                  </a:lnTo>
                  <a:lnTo>
                    <a:pt x="35915" y="17957"/>
                  </a:lnTo>
                  <a:lnTo>
                    <a:pt x="35915" y="8039"/>
                  </a:lnTo>
                  <a:lnTo>
                    <a:pt x="2787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147796" y="3761396"/>
              <a:ext cx="1321435" cy="624205"/>
            </a:xfrm>
            <a:custGeom>
              <a:avLst/>
              <a:gdLst/>
              <a:ahLst/>
              <a:cxnLst/>
              <a:rect l="l" t="t" r="r" b="b"/>
              <a:pathLst>
                <a:path w="1321435" h="624204">
                  <a:moveTo>
                    <a:pt x="49022" y="49911"/>
                  </a:moveTo>
                  <a:lnTo>
                    <a:pt x="48450" y="48399"/>
                  </a:lnTo>
                  <a:lnTo>
                    <a:pt x="23050" y="19824"/>
                  </a:lnTo>
                  <a:lnTo>
                    <a:pt x="21336" y="19050"/>
                  </a:lnTo>
                  <a:lnTo>
                    <a:pt x="1028" y="19050"/>
                  </a:lnTo>
                  <a:lnTo>
                    <a:pt x="0" y="20078"/>
                  </a:lnTo>
                  <a:lnTo>
                    <a:pt x="0" y="22606"/>
                  </a:lnTo>
                  <a:lnTo>
                    <a:pt x="1028" y="23622"/>
                  </a:lnTo>
                  <a:lnTo>
                    <a:pt x="2286" y="23622"/>
                  </a:lnTo>
                  <a:lnTo>
                    <a:pt x="20307" y="23622"/>
                  </a:lnTo>
                  <a:lnTo>
                    <a:pt x="44450" y="50787"/>
                  </a:lnTo>
                  <a:lnTo>
                    <a:pt x="44450" y="622681"/>
                  </a:lnTo>
                  <a:lnTo>
                    <a:pt x="45478" y="623697"/>
                  </a:lnTo>
                  <a:lnTo>
                    <a:pt x="48006" y="623697"/>
                  </a:lnTo>
                  <a:lnTo>
                    <a:pt x="49022" y="622681"/>
                  </a:lnTo>
                  <a:lnTo>
                    <a:pt x="49022" y="49911"/>
                  </a:lnTo>
                  <a:close/>
                </a:path>
                <a:path w="1321435" h="624204">
                  <a:moveTo>
                    <a:pt x="661797" y="1028"/>
                  </a:moveTo>
                  <a:lnTo>
                    <a:pt x="660781" y="0"/>
                  </a:lnTo>
                  <a:lnTo>
                    <a:pt x="113411" y="0"/>
                  </a:lnTo>
                  <a:lnTo>
                    <a:pt x="74536" y="14351"/>
                  </a:lnTo>
                  <a:lnTo>
                    <a:pt x="66675" y="40386"/>
                  </a:lnTo>
                  <a:lnTo>
                    <a:pt x="66675" y="117856"/>
                  </a:lnTo>
                  <a:lnTo>
                    <a:pt x="67703" y="118872"/>
                  </a:lnTo>
                  <a:lnTo>
                    <a:pt x="70231" y="118872"/>
                  </a:lnTo>
                  <a:lnTo>
                    <a:pt x="71247" y="117856"/>
                  </a:lnTo>
                  <a:lnTo>
                    <a:pt x="71247" y="116586"/>
                  </a:lnTo>
                  <a:lnTo>
                    <a:pt x="71247" y="40386"/>
                  </a:lnTo>
                  <a:lnTo>
                    <a:pt x="96304" y="6451"/>
                  </a:lnTo>
                  <a:lnTo>
                    <a:pt x="113411" y="4572"/>
                  </a:lnTo>
                  <a:lnTo>
                    <a:pt x="660781" y="4572"/>
                  </a:lnTo>
                  <a:lnTo>
                    <a:pt x="661797" y="3556"/>
                  </a:lnTo>
                  <a:lnTo>
                    <a:pt x="661797" y="1028"/>
                  </a:lnTo>
                  <a:close/>
                </a:path>
                <a:path w="1321435" h="624204">
                  <a:moveTo>
                    <a:pt x="1321104" y="563740"/>
                  </a:moveTo>
                  <a:lnTo>
                    <a:pt x="1319504" y="555866"/>
                  </a:lnTo>
                  <a:lnTo>
                    <a:pt x="1316520" y="551434"/>
                  </a:lnTo>
                  <a:lnTo>
                    <a:pt x="1316520" y="555078"/>
                  </a:lnTo>
                  <a:lnTo>
                    <a:pt x="1316520" y="572401"/>
                  </a:lnTo>
                  <a:lnTo>
                    <a:pt x="1309522" y="579399"/>
                  </a:lnTo>
                  <a:lnTo>
                    <a:pt x="1292199" y="579399"/>
                  </a:lnTo>
                  <a:lnTo>
                    <a:pt x="1285201" y="572401"/>
                  </a:lnTo>
                  <a:lnTo>
                    <a:pt x="1285201" y="555078"/>
                  </a:lnTo>
                  <a:lnTo>
                    <a:pt x="1292199" y="548081"/>
                  </a:lnTo>
                  <a:lnTo>
                    <a:pt x="1304455" y="548081"/>
                  </a:lnTo>
                  <a:lnTo>
                    <a:pt x="1309522" y="548081"/>
                  </a:lnTo>
                  <a:lnTo>
                    <a:pt x="1316520" y="555078"/>
                  </a:lnTo>
                  <a:lnTo>
                    <a:pt x="1316520" y="551434"/>
                  </a:lnTo>
                  <a:lnTo>
                    <a:pt x="1315173" y="549427"/>
                  </a:lnTo>
                  <a:lnTo>
                    <a:pt x="1313154" y="548068"/>
                  </a:lnTo>
                  <a:lnTo>
                    <a:pt x="1308735" y="545096"/>
                  </a:lnTo>
                  <a:lnTo>
                    <a:pt x="1300861" y="543496"/>
                  </a:lnTo>
                  <a:lnTo>
                    <a:pt x="1292974" y="545096"/>
                  </a:lnTo>
                  <a:lnTo>
                    <a:pt x="1286548" y="549427"/>
                  </a:lnTo>
                  <a:lnTo>
                    <a:pt x="1282204" y="555866"/>
                  </a:lnTo>
                  <a:lnTo>
                    <a:pt x="1280617" y="563740"/>
                  </a:lnTo>
                  <a:lnTo>
                    <a:pt x="1282204" y="571627"/>
                  </a:lnTo>
                  <a:lnTo>
                    <a:pt x="1286548" y="578065"/>
                  </a:lnTo>
                  <a:lnTo>
                    <a:pt x="1292974" y="582396"/>
                  </a:lnTo>
                  <a:lnTo>
                    <a:pt x="1300861" y="583984"/>
                  </a:lnTo>
                  <a:lnTo>
                    <a:pt x="1308735" y="582396"/>
                  </a:lnTo>
                  <a:lnTo>
                    <a:pt x="1313180" y="579399"/>
                  </a:lnTo>
                  <a:lnTo>
                    <a:pt x="1315173" y="578065"/>
                  </a:lnTo>
                  <a:lnTo>
                    <a:pt x="1319504" y="571627"/>
                  </a:lnTo>
                  <a:lnTo>
                    <a:pt x="1321104" y="5637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7" name="object 157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5266880" y="5407558"/>
              <a:ext cx="140957" cy="146151"/>
            </a:xfrm>
            <a:prstGeom prst="rect">
              <a:avLst/>
            </a:prstGeom>
          </p:spPr>
        </p:pic>
        <p:sp>
          <p:nvSpPr>
            <p:cNvPr id="158" name="object 158"/>
            <p:cNvSpPr/>
            <p:nvPr/>
          </p:nvSpPr>
          <p:spPr>
            <a:xfrm>
              <a:off x="3283432" y="4157382"/>
              <a:ext cx="31750" cy="225425"/>
            </a:xfrm>
            <a:custGeom>
              <a:avLst/>
              <a:gdLst/>
              <a:ahLst/>
              <a:cxnLst/>
              <a:rect l="l" t="t" r="r" b="b"/>
              <a:pathLst>
                <a:path w="31750" h="225425">
                  <a:moveTo>
                    <a:pt x="31750" y="0"/>
                  </a:moveTo>
                  <a:lnTo>
                    <a:pt x="0" y="0"/>
                  </a:lnTo>
                  <a:lnTo>
                    <a:pt x="0" y="225425"/>
                  </a:lnTo>
                  <a:lnTo>
                    <a:pt x="31750" y="225425"/>
                  </a:lnTo>
                  <a:lnTo>
                    <a:pt x="3175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281146" y="4155439"/>
              <a:ext cx="36830" cy="229870"/>
            </a:xfrm>
            <a:custGeom>
              <a:avLst/>
              <a:gdLst/>
              <a:ahLst/>
              <a:cxnLst/>
              <a:rect l="l" t="t" r="r" b="b"/>
              <a:pathLst>
                <a:path w="36829" h="229870">
                  <a:moveTo>
                    <a:pt x="36322" y="2540"/>
                  </a:moveTo>
                  <a:lnTo>
                    <a:pt x="36029" y="2540"/>
                  </a:lnTo>
                  <a:lnTo>
                    <a:pt x="36029" y="0"/>
                  </a:lnTo>
                  <a:lnTo>
                    <a:pt x="31750" y="0"/>
                  </a:lnTo>
                  <a:lnTo>
                    <a:pt x="31750" y="3810"/>
                  </a:lnTo>
                  <a:lnTo>
                    <a:pt x="31750" y="224790"/>
                  </a:lnTo>
                  <a:lnTo>
                    <a:pt x="4572" y="224790"/>
                  </a:lnTo>
                  <a:lnTo>
                    <a:pt x="4572" y="3810"/>
                  </a:lnTo>
                  <a:lnTo>
                    <a:pt x="31750" y="3810"/>
                  </a:lnTo>
                  <a:lnTo>
                    <a:pt x="31750" y="0"/>
                  </a:lnTo>
                  <a:lnTo>
                    <a:pt x="279" y="0"/>
                  </a:lnTo>
                  <a:lnTo>
                    <a:pt x="279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0" y="224790"/>
                  </a:lnTo>
                  <a:lnTo>
                    <a:pt x="0" y="227330"/>
                  </a:lnTo>
                  <a:lnTo>
                    <a:pt x="241" y="227330"/>
                  </a:lnTo>
                  <a:lnTo>
                    <a:pt x="241" y="228600"/>
                  </a:lnTo>
                  <a:lnTo>
                    <a:pt x="1257" y="228600"/>
                  </a:lnTo>
                  <a:lnTo>
                    <a:pt x="1257" y="229870"/>
                  </a:lnTo>
                  <a:lnTo>
                    <a:pt x="35052" y="229870"/>
                  </a:lnTo>
                  <a:lnTo>
                    <a:pt x="35052" y="228600"/>
                  </a:lnTo>
                  <a:lnTo>
                    <a:pt x="36068" y="228600"/>
                  </a:lnTo>
                  <a:lnTo>
                    <a:pt x="36068" y="227368"/>
                  </a:lnTo>
                  <a:lnTo>
                    <a:pt x="36322" y="227368"/>
                  </a:lnTo>
                  <a:lnTo>
                    <a:pt x="36322" y="225082"/>
                  </a:lnTo>
                  <a:lnTo>
                    <a:pt x="34036" y="225082"/>
                  </a:lnTo>
                  <a:lnTo>
                    <a:pt x="34036" y="224790"/>
                  </a:lnTo>
                  <a:lnTo>
                    <a:pt x="36322" y="224790"/>
                  </a:lnTo>
                  <a:lnTo>
                    <a:pt x="36322" y="3810"/>
                  </a:lnTo>
                  <a:lnTo>
                    <a:pt x="36322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515207" y="4157382"/>
              <a:ext cx="31750" cy="225425"/>
            </a:xfrm>
            <a:custGeom>
              <a:avLst/>
              <a:gdLst/>
              <a:ahLst/>
              <a:cxnLst/>
              <a:rect l="l" t="t" r="r" b="b"/>
              <a:pathLst>
                <a:path w="31750" h="225425">
                  <a:moveTo>
                    <a:pt x="31750" y="0"/>
                  </a:moveTo>
                  <a:lnTo>
                    <a:pt x="0" y="0"/>
                  </a:lnTo>
                  <a:lnTo>
                    <a:pt x="0" y="225425"/>
                  </a:lnTo>
                  <a:lnTo>
                    <a:pt x="31750" y="225425"/>
                  </a:lnTo>
                  <a:lnTo>
                    <a:pt x="3175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512921" y="4155439"/>
              <a:ext cx="36830" cy="229870"/>
            </a:xfrm>
            <a:custGeom>
              <a:avLst/>
              <a:gdLst/>
              <a:ahLst/>
              <a:cxnLst/>
              <a:rect l="l" t="t" r="r" b="b"/>
              <a:pathLst>
                <a:path w="36829" h="229870">
                  <a:moveTo>
                    <a:pt x="36322" y="2540"/>
                  </a:moveTo>
                  <a:lnTo>
                    <a:pt x="36029" y="2540"/>
                  </a:lnTo>
                  <a:lnTo>
                    <a:pt x="36029" y="0"/>
                  </a:lnTo>
                  <a:lnTo>
                    <a:pt x="31750" y="0"/>
                  </a:lnTo>
                  <a:lnTo>
                    <a:pt x="31750" y="3810"/>
                  </a:lnTo>
                  <a:lnTo>
                    <a:pt x="31750" y="224790"/>
                  </a:lnTo>
                  <a:lnTo>
                    <a:pt x="4572" y="224790"/>
                  </a:lnTo>
                  <a:lnTo>
                    <a:pt x="4572" y="3810"/>
                  </a:lnTo>
                  <a:lnTo>
                    <a:pt x="31750" y="3810"/>
                  </a:lnTo>
                  <a:lnTo>
                    <a:pt x="31750" y="0"/>
                  </a:lnTo>
                  <a:lnTo>
                    <a:pt x="279" y="0"/>
                  </a:lnTo>
                  <a:lnTo>
                    <a:pt x="279" y="254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0" y="224790"/>
                  </a:lnTo>
                  <a:lnTo>
                    <a:pt x="0" y="227330"/>
                  </a:lnTo>
                  <a:lnTo>
                    <a:pt x="241" y="227330"/>
                  </a:lnTo>
                  <a:lnTo>
                    <a:pt x="241" y="228600"/>
                  </a:lnTo>
                  <a:lnTo>
                    <a:pt x="1257" y="228600"/>
                  </a:lnTo>
                  <a:lnTo>
                    <a:pt x="1257" y="229870"/>
                  </a:lnTo>
                  <a:lnTo>
                    <a:pt x="35052" y="229870"/>
                  </a:lnTo>
                  <a:lnTo>
                    <a:pt x="35052" y="228600"/>
                  </a:lnTo>
                  <a:lnTo>
                    <a:pt x="36068" y="228600"/>
                  </a:lnTo>
                  <a:lnTo>
                    <a:pt x="36068" y="227368"/>
                  </a:lnTo>
                  <a:lnTo>
                    <a:pt x="36322" y="227368"/>
                  </a:lnTo>
                  <a:lnTo>
                    <a:pt x="36322" y="225082"/>
                  </a:lnTo>
                  <a:lnTo>
                    <a:pt x="34036" y="225082"/>
                  </a:lnTo>
                  <a:lnTo>
                    <a:pt x="34036" y="224790"/>
                  </a:lnTo>
                  <a:lnTo>
                    <a:pt x="36322" y="224790"/>
                  </a:lnTo>
                  <a:lnTo>
                    <a:pt x="36322" y="3810"/>
                  </a:lnTo>
                  <a:lnTo>
                    <a:pt x="36322" y="25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756507" y="4157382"/>
              <a:ext cx="31750" cy="225425"/>
            </a:xfrm>
            <a:custGeom>
              <a:avLst/>
              <a:gdLst/>
              <a:ahLst/>
              <a:cxnLst/>
              <a:rect l="l" t="t" r="r" b="b"/>
              <a:pathLst>
                <a:path w="31750" h="225425">
                  <a:moveTo>
                    <a:pt x="31750" y="0"/>
                  </a:moveTo>
                  <a:lnTo>
                    <a:pt x="0" y="0"/>
                  </a:lnTo>
                  <a:lnTo>
                    <a:pt x="0" y="225425"/>
                  </a:lnTo>
                  <a:lnTo>
                    <a:pt x="31750" y="225425"/>
                  </a:lnTo>
                  <a:lnTo>
                    <a:pt x="31750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214471" y="3875696"/>
              <a:ext cx="579755" cy="509905"/>
            </a:xfrm>
            <a:custGeom>
              <a:avLst/>
              <a:gdLst/>
              <a:ahLst/>
              <a:cxnLst/>
              <a:rect l="l" t="t" r="r" b="b"/>
              <a:pathLst>
                <a:path w="579754" h="509904">
                  <a:moveTo>
                    <a:pt x="579310" y="2286"/>
                  </a:moveTo>
                  <a:lnTo>
                    <a:pt x="578637" y="673"/>
                  </a:lnTo>
                  <a:lnTo>
                    <a:pt x="577024" y="0"/>
                  </a:lnTo>
                  <a:lnTo>
                    <a:pt x="574738" y="0"/>
                  </a:lnTo>
                  <a:lnTo>
                    <a:pt x="574738" y="4572"/>
                  </a:lnTo>
                  <a:lnTo>
                    <a:pt x="574738" y="279742"/>
                  </a:lnTo>
                  <a:lnTo>
                    <a:pt x="574586" y="279742"/>
                  </a:lnTo>
                  <a:lnTo>
                    <a:pt x="573786" y="279400"/>
                  </a:lnTo>
                  <a:lnTo>
                    <a:pt x="571500" y="279400"/>
                  </a:lnTo>
                  <a:lnTo>
                    <a:pt x="571500" y="283972"/>
                  </a:lnTo>
                  <a:lnTo>
                    <a:pt x="571500" y="353072"/>
                  </a:lnTo>
                  <a:lnTo>
                    <a:pt x="571500" y="504532"/>
                  </a:lnTo>
                  <a:lnTo>
                    <a:pt x="544322" y="504532"/>
                  </a:lnTo>
                  <a:lnTo>
                    <a:pt x="544322" y="353072"/>
                  </a:lnTo>
                  <a:lnTo>
                    <a:pt x="544322" y="350786"/>
                  </a:lnTo>
                  <a:lnTo>
                    <a:pt x="544322" y="283972"/>
                  </a:lnTo>
                  <a:lnTo>
                    <a:pt x="571500" y="283972"/>
                  </a:lnTo>
                  <a:lnTo>
                    <a:pt x="571500" y="279400"/>
                  </a:lnTo>
                  <a:lnTo>
                    <a:pt x="542036" y="279400"/>
                  </a:lnTo>
                  <a:lnTo>
                    <a:pt x="541210" y="279742"/>
                  </a:lnTo>
                  <a:lnTo>
                    <a:pt x="540029" y="279742"/>
                  </a:lnTo>
                  <a:lnTo>
                    <a:pt x="540029" y="281025"/>
                  </a:lnTo>
                  <a:lnTo>
                    <a:pt x="539750" y="281686"/>
                  </a:lnTo>
                  <a:lnTo>
                    <a:pt x="539750" y="282282"/>
                  </a:lnTo>
                  <a:lnTo>
                    <a:pt x="539750" y="283552"/>
                  </a:lnTo>
                  <a:lnTo>
                    <a:pt x="539750" y="350786"/>
                  </a:lnTo>
                  <a:lnTo>
                    <a:pt x="334772" y="350786"/>
                  </a:lnTo>
                  <a:lnTo>
                    <a:pt x="334772" y="283972"/>
                  </a:lnTo>
                  <a:lnTo>
                    <a:pt x="334772" y="281686"/>
                  </a:lnTo>
                  <a:lnTo>
                    <a:pt x="334098" y="280073"/>
                  </a:lnTo>
                  <a:lnTo>
                    <a:pt x="332486" y="279400"/>
                  </a:lnTo>
                  <a:lnTo>
                    <a:pt x="300736" y="279400"/>
                  </a:lnTo>
                  <a:lnTo>
                    <a:pt x="299123" y="280073"/>
                  </a:lnTo>
                  <a:lnTo>
                    <a:pt x="298450" y="281686"/>
                  </a:lnTo>
                  <a:lnTo>
                    <a:pt x="298450" y="350786"/>
                  </a:lnTo>
                  <a:lnTo>
                    <a:pt x="102997" y="350786"/>
                  </a:lnTo>
                  <a:lnTo>
                    <a:pt x="102997" y="283972"/>
                  </a:lnTo>
                  <a:lnTo>
                    <a:pt x="102997" y="281686"/>
                  </a:lnTo>
                  <a:lnTo>
                    <a:pt x="102323" y="280073"/>
                  </a:lnTo>
                  <a:lnTo>
                    <a:pt x="100711" y="279400"/>
                  </a:lnTo>
                  <a:lnTo>
                    <a:pt x="68961" y="279400"/>
                  </a:lnTo>
                  <a:lnTo>
                    <a:pt x="67348" y="280073"/>
                  </a:lnTo>
                  <a:lnTo>
                    <a:pt x="66675" y="281686"/>
                  </a:lnTo>
                  <a:lnTo>
                    <a:pt x="66675" y="350786"/>
                  </a:lnTo>
                  <a:lnTo>
                    <a:pt x="4572" y="350786"/>
                  </a:lnTo>
                  <a:lnTo>
                    <a:pt x="4572" y="4572"/>
                  </a:lnTo>
                  <a:lnTo>
                    <a:pt x="574738" y="4572"/>
                  </a:lnTo>
                  <a:lnTo>
                    <a:pt x="574738" y="0"/>
                  </a:lnTo>
                  <a:lnTo>
                    <a:pt x="2286" y="0"/>
                  </a:lnTo>
                  <a:lnTo>
                    <a:pt x="673" y="673"/>
                  </a:lnTo>
                  <a:lnTo>
                    <a:pt x="0" y="2286"/>
                  </a:lnTo>
                  <a:lnTo>
                    <a:pt x="0" y="353072"/>
                  </a:lnTo>
                  <a:lnTo>
                    <a:pt x="673" y="354698"/>
                  </a:lnTo>
                  <a:lnTo>
                    <a:pt x="2286" y="355358"/>
                  </a:lnTo>
                  <a:lnTo>
                    <a:pt x="68961" y="355358"/>
                  </a:lnTo>
                  <a:lnTo>
                    <a:pt x="70573" y="354698"/>
                  </a:lnTo>
                  <a:lnTo>
                    <a:pt x="71247" y="353072"/>
                  </a:lnTo>
                  <a:lnTo>
                    <a:pt x="71247" y="350786"/>
                  </a:lnTo>
                  <a:lnTo>
                    <a:pt x="71247" y="283972"/>
                  </a:lnTo>
                  <a:lnTo>
                    <a:pt x="98425" y="283972"/>
                  </a:lnTo>
                  <a:lnTo>
                    <a:pt x="98425" y="353072"/>
                  </a:lnTo>
                  <a:lnTo>
                    <a:pt x="99098" y="354698"/>
                  </a:lnTo>
                  <a:lnTo>
                    <a:pt x="100711" y="355358"/>
                  </a:lnTo>
                  <a:lnTo>
                    <a:pt x="300736" y="355358"/>
                  </a:lnTo>
                  <a:lnTo>
                    <a:pt x="302348" y="354698"/>
                  </a:lnTo>
                  <a:lnTo>
                    <a:pt x="303022" y="353072"/>
                  </a:lnTo>
                  <a:lnTo>
                    <a:pt x="303022" y="350786"/>
                  </a:lnTo>
                  <a:lnTo>
                    <a:pt x="303022" y="283972"/>
                  </a:lnTo>
                  <a:lnTo>
                    <a:pt x="330200" y="283972"/>
                  </a:lnTo>
                  <a:lnTo>
                    <a:pt x="330200" y="353072"/>
                  </a:lnTo>
                  <a:lnTo>
                    <a:pt x="330873" y="354698"/>
                  </a:lnTo>
                  <a:lnTo>
                    <a:pt x="332486" y="355358"/>
                  </a:lnTo>
                  <a:lnTo>
                    <a:pt x="539750" y="355358"/>
                  </a:lnTo>
                  <a:lnTo>
                    <a:pt x="539750" y="504532"/>
                  </a:lnTo>
                  <a:lnTo>
                    <a:pt x="539750" y="507072"/>
                  </a:lnTo>
                  <a:lnTo>
                    <a:pt x="539991" y="507072"/>
                  </a:lnTo>
                  <a:lnTo>
                    <a:pt x="539991" y="508342"/>
                  </a:lnTo>
                  <a:lnTo>
                    <a:pt x="541007" y="508342"/>
                  </a:lnTo>
                  <a:lnTo>
                    <a:pt x="541007" y="509612"/>
                  </a:lnTo>
                  <a:lnTo>
                    <a:pt x="574802" y="509612"/>
                  </a:lnTo>
                  <a:lnTo>
                    <a:pt x="574802" y="508342"/>
                  </a:lnTo>
                  <a:lnTo>
                    <a:pt x="575818" y="508342"/>
                  </a:lnTo>
                  <a:lnTo>
                    <a:pt x="575818" y="507111"/>
                  </a:lnTo>
                  <a:lnTo>
                    <a:pt x="576072" y="507111"/>
                  </a:lnTo>
                  <a:lnTo>
                    <a:pt x="576072" y="504825"/>
                  </a:lnTo>
                  <a:lnTo>
                    <a:pt x="573786" y="504825"/>
                  </a:lnTo>
                  <a:lnTo>
                    <a:pt x="573786" y="504532"/>
                  </a:lnTo>
                  <a:lnTo>
                    <a:pt x="576072" y="504532"/>
                  </a:lnTo>
                  <a:lnTo>
                    <a:pt x="576072" y="355358"/>
                  </a:lnTo>
                  <a:lnTo>
                    <a:pt x="577024" y="355358"/>
                  </a:lnTo>
                  <a:lnTo>
                    <a:pt x="578637" y="354698"/>
                  </a:lnTo>
                  <a:lnTo>
                    <a:pt x="579310" y="353072"/>
                  </a:lnTo>
                  <a:lnTo>
                    <a:pt x="579310" y="228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393020" y="4038371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936" y="0"/>
                  </a:moveTo>
                  <a:lnTo>
                    <a:pt x="16453" y="2115"/>
                  </a:lnTo>
                  <a:lnTo>
                    <a:pt x="7891" y="7886"/>
                  </a:lnTo>
                  <a:lnTo>
                    <a:pt x="2117" y="16448"/>
                  </a:lnTo>
                  <a:lnTo>
                    <a:pt x="0" y="26936"/>
                  </a:lnTo>
                  <a:lnTo>
                    <a:pt x="2117" y="37424"/>
                  </a:lnTo>
                  <a:lnTo>
                    <a:pt x="7891" y="45986"/>
                  </a:lnTo>
                  <a:lnTo>
                    <a:pt x="16453" y="51757"/>
                  </a:lnTo>
                  <a:lnTo>
                    <a:pt x="26936" y="53873"/>
                  </a:lnTo>
                  <a:lnTo>
                    <a:pt x="37424" y="51757"/>
                  </a:lnTo>
                  <a:lnTo>
                    <a:pt x="45986" y="45986"/>
                  </a:lnTo>
                  <a:lnTo>
                    <a:pt x="51757" y="37424"/>
                  </a:lnTo>
                  <a:lnTo>
                    <a:pt x="53873" y="26936"/>
                  </a:lnTo>
                  <a:lnTo>
                    <a:pt x="51757" y="16448"/>
                  </a:lnTo>
                  <a:lnTo>
                    <a:pt x="45986" y="7886"/>
                  </a:lnTo>
                  <a:lnTo>
                    <a:pt x="37424" y="2115"/>
                  </a:lnTo>
                  <a:lnTo>
                    <a:pt x="2693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390734" y="4036085"/>
              <a:ext cx="59055" cy="59055"/>
            </a:xfrm>
            <a:custGeom>
              <a:avLst/>
              <a:gdLst/>
              <a:ahLst/>
              <a:cxnLst/>
              <a:rect l="l" t="t" r="r" b="b"/>
              <a:pathLst>
                <a:path w="59054" h="59054">
                  <a:moveTo>
                    <a:pt x="29222" y="0"/>
                  </a:moveTo>
                  <a:lnTo>
                    <a:pt x="17846" y="2296"/>
                  </a:lnTo>
                  <a:lnTo>
                    <a:pt x="8558" y="8558"/>
                  </a:lnTo>
                  <a:lnTo>
                    <a:pt x="2296" y="17846"/>
                  </a:lnTo>
                  <a:lnTo>
                    <a:pt x="0" y="29222"/>
                  </a:lnTo>
                  <a:lnTo>
                    <a:pt x="2296" y="40603"/>
                  </a:lnTo>
                  <a:lnTo>
                    <a:pt x="8558" y="49891"/>
                  </a:lnTo>
                  <a:lnTo>
                    <a:pt x="17846" y="56151"/>
                  </a:lnTo>
                  <a:lnTo>
                    <a:pt x="29222" y="58445"/>
                  </a:lnTo>
                  <a:lnTo>
                    <a:pt x="40598" y="56151"/>
                  </a:lnTo>
                  <a:lnTo>
                    <a:pt x="43978" y="53873"/>
                  </a:lnTo>
                  <a:lnTo>
                    <a:pt x="29222" y="53873"/>
                  </a:lnTo>
                  <a:lnTo>
                    <a:pt x="19631" y="51927"/>
                  </a:lnTo>
                  <a:lnTo>
                    <a:pt x="11801" y="46648"/>
                  </a:lnTo>
                  <a:lnTo>
                    <a:pt x="6519" y="38819"/>
                  </a:lnTo>
                  <a:lnTo>
                    <a:pt x="4571" y="29222"/>
                  </a:lnTo>
                  <a:lnTo>
                    <a:pt x="6519" y="19631"/>
                  </a:lnTo>
                  <a:lnTo>
                    <a:pt x="11801" y="11801"/>
                  </a:lnTo>
                  <a:lnTo>
                    <a:pt x="19631" y="6519"/>
                  </a:lnTo>
                  <a:lnTo>
                    <a:pt x="29222" y="4571"/>
                  </a:lnTo>
                  <a:lnTo>
                    <a:pt x="43974" y="4571"/>
                  </a:lnTo>
                  <a:lnTo>
                    <a:pt x="40598" y="2296"/>
                  </a:lnTo>
                  <a:lnTo>
                    <a:pt x="29222" y="0"/>
                  </a:lnTo>
                  <a:close/>
                </a:path>
                <a:path w="59054" h="59054">
                  <a:moveTo>
                    <a:pt x="43974" y="4571"/>
                  </a:moveTo>
                  <a:lnTo>
                    <a:pt x="29222" y="4571"/>
                  </a:lnTo>
                  <a:lnTo>
                    <a:pt x="38814" y="6519"/>
                  </a:lnTo>
                  <a:lnTo>
                    <a:pt x="46643" y="11801"/>
                  </a:lnTo>
                  <a:lnTo>
                    <a:pt x="51925" y="19631"/>
                  </a:lnTo>
                  <a:lnTo>
                    <a:pt x="53873" y="29222"/>
                  </a:lnTo>
                  <a:lnTo>
                    <a:pt x="51925" y="38819"/>
                  </a:lnTo>
                  <a:lnTo>
                    <a:pt x="46643" y="46648"/>
                  </a:lnTo>
                  <a:lnTo>
                    <a:pt x="38814" y="51927"/>
                  </a:lnTo>
                  <a:lnTo>
                    <a:pt x="29222" y="53873"/>
                  </a:lnTo>
                  <a:lnTo>
                    <a:pt x="43978" y="53873"/>
                  </a:lnTo>
                  <a:lnTo>
                    <a:pt x="49887" y="49891"/>
                  </a:lnTo>
                  <a:lnTo>
                    <a:pt x="56149" y="40603"/>
                  </a:lnTo>
                  <a:lnTo>
                    <a:pt x="58445" y="29222"/>
                  </a:lnTo>
                  <a:lnTo>
                    <a:pt x="56149" y="17846"/>
                  </a:lnTo>
                  <a:lnTo>
                    <a:pt x="49887" y="8558"/>
                  </a:lnTo>
                  <a:lnTo>
                    <a:pt x="43974" y="457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627970" y="4038371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26936" y="0"/>
                  </a:moveTo>
                  <a:lnTo>
                    <a:pt x="16453" y="2115"/>
                  </a:lnTo>
                  <a:lnTo>
                    <a:pt x="7891" y="7886"/>
                  </a:lnTo>
                  <a:lnTo>
                    <a:pt x="2117" y="16448"/>
                  </a:lnTo>
                  <a:lnTo>
                    <a:pt x="0" y="26936"/>
                  </a:lnTo>
                  <a:lnTo>
                    <a:pt x="2117" y="37424"/>
                  </a:lnTo>
                  <a:lnTo>
                    <a:pt x="7891" y="45986"/>
                  </a:lnTo>
                  <a:lnTo>
                    <a:pt x="16453" y="51757"/>
                  </a:lnTo>
                  <a:lnTo>
                    <a:pt x="26936" y="53873"/>
                  </a:lnTo>
                  <a:lnTo>
                    <a:pt x="37424" y="51757"/>
                  </a:lnTo>
                  <a:lnTo>
                    <a:pt x="45986" y="45986"/>
                  </a:lnTo>
                  <a:lnTo>
                    <a:pt x="51757" y="37424"/>
                  </a:lnTo>
                  <a:lnTo>
                    <a:pt x="53873" y="26936"/>
                  </a:lnTo>
                  <a:lnTo>
                    <a:pt x="51757" y="16448"/>
                  </a:lnTo>
                  <a:lnTo>
                    <a:pt x="45986" y="7886"/>
                  </a:lnTo>
                  <a:lnTo>
                    <a:pt x="37424" y="2115"/>
                  </a:lnTo>
                  <a:lnTo>
                    <a:pt x="2693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192246" y="3721175"/>
              <a:ext cx="2253615" cy="721360"/>
            </a:xfrm>
            <a:custGeom>
              <a:avLst/>
              <a:gdLst/>
              <a:ahLst/>
              <a:cxnLst/>
              <a:rect l="l" t="t" r="r" b="b"/>
              <a:pathLst>
                <a:path w="2253615" h="721360">
                  <a:moveTo>
                    <a:pt x="26797" y="506653"/>
                  </a:moveTo>
                  <a:lnTo>
                    <a:pt x="26479" y="506653"/>
                  </a:lnTo>
                  <a:lnTo>
                    <a:pt x="26479" y="505383"/>
                  </a:lnTo>
                  <a:lnTo>
                    <a:pt x="22542" y="505383"/>
                  </a:lnTo>
                  <a:lnTo>
                    <a:pt x="22542" y="506653"/>
                  </a:lnTo>
                  <a:lnTo>
                    <a:pt x="22225" y="506653"/>
                  </a:lnTo>
                  <a:lnTo>
                    <a:pt x="22225" y="507923"/>
                  </a:lnTo>
                  <a:lnTo>
                    <a:pt x="22225" y="662863"/>
                  </a:lnTo>
                  <a:lnTo>
                    <a:pt x="22821" y="662863"/>
                  </a:lnTo>
                  <a:lnTo>
                    <a:pt x="22821" y="664133"/>
                  </a:lnTo>
                  <a:lnTo>
                    <a:pt x="26200" y="664133"/>
                  </a:lnTo>
                  <a:lnTo>
                    <a:pt x="26200" y="662863"/>
                  </a:lnTo>
                  <a:lnTo>
                    <a:pt x="26797" y="662863"/>
                  </a:lnTo>
                  <a:lnTo>
                    <a:pt x="26797" y="507923"/>
                  </a:lnTo>
                  <a:lnTo>
                    <a:pt x="26797" y="506653"/>
                  </a:lnTo>
                  <a:close/>
                </a:path>
                <a:path w="2253615" h="721360">
                  <a:moveTo>
                    <a:pt x="49022" y="524433"/>
                  </a:moveTo>
                  <a:lnTo>
                    <a:pt x="48971" y="523163"/>
                  </a:lnTo>
                  <a:lnTo>
                    <a:pt x="44500" y="523163"/>
                  </a:lnTo>
                  <a:lnTo>
                    <a:pt x="44500" y="524433"/>
                  </a:lnTo>
                  <a:lnTo>
                    <a:pt x="44450" y="525703"/>
                  </a:lnTo>
                  <a:lnTo>
                    <a:pt x="44450" y="662863"/>
                  </a:lnTo>
                  <a:lnTo>
                    <a:pt x="45046" y="662863"/>
                  </a:lnTo>
                  <a:lnTo>
                    <a:pt x="45046" y="664133"/>
                  </a:lnTo>
                  <a:lnTo>
                    <a:pt x="48425" y="664133"/>
                  </a:lnTo>
                  <a:lnTo>
                    <a:pt x="48425" y="662863"/>
                  </a:lnTo>
                  <a:lnTo>
                    <a:pt x="49022" y="662863"/>
                  </a:lnTo>
                  <a:lnTo>
                    <a:pt x="49022" y="525703"/>
                  </a:lnTo>
                  <a:lnTo>
                    <a:pt x="49022" y="524433"/>
                  </a:lnTo>
                  <a:close/>
                </a:path>
                <a:path w="2253615" h="721360">
                  <a:moveTo>
                    <a:pt x="261747" y="387273"/>
                  </a:moveTo>
                  <a:lnTo>
                    <a:pt x="261061" y="387273"/>
                  </a:lnTo>
                  <a:lnTo>
                    <a:pt x="261061" y="386003"/>
                  </a:lnTo>
                  <a:lnTo>
                    <a:pt x="257860" y="386003"/>
                  </a:lnTo>
                  <a:lnTo>
                    <a:pt x="257860" y="387273"/>
                  </a:lnTo>
                  <a:lnTo>
                    <a:pt x="257175" y="387273"/>
                  </a:lnTo>
                  <a:lnTo>
                    <a:pt x="257175" y="388543"/>
                  </a:lnTo>
                  <a:lnTo>
                    <a:pt x="257175" y="507923"/>
                  </a:lnTo>
                  <a:lnTo>
                    <a:pt x="261747" y="507923"/>
                  </a:lnTo>
                  <a:lnTo>
                    <a:pt x="261747" y="388543"/>
                  </a:lnTo>
                  <a:lnTo>
                    <a:pt x="261747" y="387273"/>
                  </a:lnTo>
                  <a:close/>
                </a:path>
                <a:path w="2253615" h="721360">
                  <a:moveTo>
                    <a:pt x="322072" y="526973"/>
                  </a:moveTo>
                  <a:lnTo>
                    <a:pt x="321386" y="526973"/>
                  </a:lnTo>
                  <a:lnTo>
                    <a:pt x="321386" y="525703"/>
                  </a:lnTo>
                  <a:lnTo>
                    <a:pt x="277622" y="525703"/>
                  </a:lnTo>
                  <a:lnTo>
                    <a:pt x="277622" y="521893"/>
                  </a:lnTo>
                  <a:lnTo>
                    <a:pt x="277622" y="520623"/>
                  </a:lnTo>
                  <a:lnTo>
                    <a:pt x="276936" y="520623"/>
                  </a:lnTo>
                  <a:lnTo>
                    <a:pt x="276936" y="519353"/>
                  </a:lnTo>
                  <a:lnTo>
                    <a:pt x="273735" y="519353"/>
                  </a:lnTo>
                  <a:lnTo>
                    <a:pt x="273735" y="520623"/>
                  </a:lnTo>
                  <a:lnTo>
                    <a:pt x="273050" y="520623"/>
                  </a:lnTo>
                  <a:lnTo>
                    <a:pt x="273050" y="521893"/>
                  </a:lnTo>
                  <a:lnTo>
                    <a:pt x="273050" y="525703"/>
                  </a:lnTo>
                  <a:lnTo>
                    <a:pt x="188722" y="525703"/>
                  </a:lnTo>
                  <a:lnTo>
                    <a:pt x="188722" y="521893"/>
                  </a:lnTo>
                  <a:lnTo>
                    <a:pt x="188722" y="520623"/>
                  </a:lnTo>
                  <a:lnTo>
                    <a:pt x="188036" y="520623"/>
                  </a:lnTo>
                  <a:lnTo>
                    <a:pt x="188036" y="519353"/>
                  </a:lnTo>
                  <a:lnTo>
                    <a:pt x="184835" y="519353"/>
                  </a:lnTo>
                  <a:lnTo>
                    <a:pt x="184835" y="520623"/>
                  </a:lnTo>
                  <a:lnTo>
                    <a:pt x="184150" y="520623"/>
                  </a:lnTo>
                  <a:lnTo>
                    <a:pt x="184150" y="521893"/>
                  </a:lnTo>
                  <a:lnTo>
                    <a:pt x="184150" y="525703"/>
                  </a:lnTo>
                  <a:lnTo>
                    <a:pt x="121335" y="525703"/>
                  </a:lnTo>
                  <a:lnTo>
                    <a:pt x="121335" y="526973"/>
                  </a:lnTo>
                  <a:lnTo>
                    <a:pt x="120650" y="526973"/>
                  </a:lnTo>
                  <a:lnTo>
                    <a:pt x="120650" y="529513"/>
                  </a:lnTo>
                  <a:lnTo>
                    <a:pt x="121246" y="529513"/>
                  </a:lnTo>
                  <a:lnTo>
                    <a:pt x="121246" y="530783"/>
                  </a:lnTo>
                  <a:lnTo>
                    <a:pt x="184150" y="530783"/>
                  </a:lnTo>
                  <a:lnTo>
                    <a:pt x="184150" y="666673"/>
                  </a:lnTo>
                  <a:lnTo>
                    <a:pt x="188722" y="666673"/>
                  </a:lnTo>
                  <a:lnTo>
                    <a:pt x="188722" y="530783"/>
                  </a:lnTo>
                  <a:lnTo>
                    <a:pt x="273050" y="530783"/>
                  </a:lnTo>
                  <a:lnTo>
                    <a:pt x="273050" y="666673"/>
                  </a:lnTo>
                  <a:lnTo>
                    <a:pt x="277622" y="666673"/>
                  </a:lnTo>
                  <a:lnTo>
                    <a:pt x="277622" y="530783"/>
                  </a:lnTo>
                  <a:lnTo>
                    <a:pt x="321475" y="530783"/>
                  </a:lnTo>
                  <a:lnTo>
                    <a:pt x="321475" y="529513"/>
                  </a:lnTo>
                  <a:lnTo>
                    <a:pt x="322072" y="529513"/>
                  </a:lnTo>
                  <a:lnTo>
                    <a:pt x="322072" y="526973"/>
                  </a:lnTo>
                  <a:close/>
                </a:path>
                <a:path w="2253615" h="721360">
                  <a:moveTo>
                    <a:pt x="344297" y="156133"/>
                  </a:moveTo>
                  <a:lnTo>
                    <a:pt x="344246" y="154863"/>
                  </a:lnTo>
                  <a:lnTo>
                    <a:pt x="339775" y="154863"/>
                  </a:lnTo>
                  <a:lnTo>
                    <a:pt x="339775" y="156133"/>
                  </a:lnTo>
                  <a:lnTo>
                    <a:pt x="339725" y="157403"/>
                  </a:lnTo>
                  <a:lnTo>
                    <a:pt x="339725" y="295833"/>
                  </a:lnTo>
                  <a:lnTo>
                    <a:pt x="340550" y="295833"/>
                  </a:lnTo>
                  <a:lnTo>
                    <a:pt x="340550" y="297103"/>
                  </a:lnTo>
                  <a:lnTo>
                    <a:pt x="343471" y="297103"/>
                  </a:lnTo>
                  <a:lnTo>
                    <a:pt x="343471" y="295833"/>
                  </a:lnTo>
                  <a:lnTo>
                    <a:pt x="344297" y="295833"/>
                  </a:lnTo>
                  <a:lnTo>
                    <a:pt x="344297" y="157403"/>
                  </a:lnTo>
                  <a:lnTo>
                    <a:pt x="344297" y="156133"/>
                  </a:lnTo>
                  <a:close/>
                </a:path>
                <a:path w="2253615" h="721360">
                  <a:moveTo>
                    <a:pt x="420331" y="213956"/>
                  </a:moveTo>
                  <a:lnTo>
                    <a:pt x="399161" y="216065"/>
                  </a:lnTo>
                  <a:lnTo>
                    <a:pt x="416102" y="175856"/>
                  </a:lnTo>
                  <a:lnTo>
                    <a:pt x="399161" y="177965"/>
                  </a:lnTo>
                  <a:lnTo>
                    <a:pt x="386461" y="235115"/>
                  </a:lnTo>
                  <a:lnTo>
                    <a:pt x="407631" y="228765"/>
                  </a:lnTo>
                  <a:lnTo>
                    <a:pt x="405511" y="262623"/>
                  </a:lnTo>
                  <a:lnTo>
                    <a:pt x="397052" y="262623"/>
                  </a:lnTo>
                  <a:lnTo>
                    <a:pt x="399161" y="285915"/>
                  </a:lnTo>
                  <a:lnTo>
                    <a:pt x="420331" y="266865"/>
                  </a:lnTo>
                  <a:lnTo>
                    <a:pt x="411861" y="262623"/>
                  </a:lnTo>
                  <a:lnTo>
                    <a:pt x="420331" y="213956"/>
                  </a:lnTo>
                  <a:close/>
                </a:path>
                <a:path w="2253615" h="721360">
                  <a:moveTo>
                    <a:pt x="436372" y="387273"/>
                  </a:moveTo>
                  <a:lnTo>
                    <a:pt x="435686" y="387273"/>
                  </a:lnTo>
                  <a:lnTo>
                    <a:pt x="435686" y="386003"/>
                  </a:lnTo>
                  <a:lnTo>
                    <a:pt x="432485" y="386003"/>
                  </a:lnTo>
                  <a:lnTo>
                    <a:pt x="432485" y="387273"/>
                  </a:lnTo>
                  <a:lnTo>
                    <a:pt x="431800" y="387273"/>
                  </a:lnTo>
                  <a:lnTo>
                    <a:pt x="431800" y="388543"/>
                  </a:lnTo>
                  <a:lnTo>
                    <a:pt x="431800" y="507923"/>
                  </a:lnTo>
                  <a:lnTo>
                    <a:pt x="436372" y="507923"/>
                  </a:lnTo>
                  <a:lnTo>
                    <a:pt x="436372" y="388543"/>
                  </a:lnTo>
                  <a:lnTo>
                    <a:pt x="436372" y="387273"/>
                  </a:lnTo>
                  <a:close/>
                </a:path>
                <a:path w="2253615" h="721360">
                  <a:moveTo>
                    <a:pt x="471297" y="156133"/>
                  </a:moveTo>
                  <a:lnTo>
                    <a:pt x="471246" y="154863"/>
                  </a:lnTo>
                  <a:lnTo>
                    <a:pt x="466775" y="154863"/>
                  </a:lnTo>
                  <a:lnTo>
                    <a:pt x="466775" y="156133"/>
                  </a:lnTo>
                  <a:lnTo>
                    <a:pt x="466725" y="157403"/>
                  </a:lnTo>
                  <a:lnTo>
                    <a:pt x="466725" y="295833"/>
                  </a:lnTo>
                  <a:lnTo>
                    <a:pt x="467550" y="295833"/>
                  </a:lnTo>
                  <a:lnTo>
                    <a:pt x="467550" y="297103"/>
                  </a:lnTo>
                  <a:lnTo>
                    <a:pt x="470471" y="297103"/>
                  </a:lnTo>
                  <a:lnTo>
                    <a:pt x="470471" y="295833"/>
                  </a:lnTo>
                  <a:lnTo>
                    <a:pt x="471297" y="295833"/>
                  </a:lnTo>
                  <a:lnTo>
                    <a:pt x="471297" y="157403"/>
                  </a:lnTo>
                  <a:lnTo>
                    <a:pt x="471297" y="156133"/>
                  </a:lnTo>
                  <a:close/>
                </a:path>
                <a:path w="2253615" h="721360">
                  <a:moveTo>
                    <a:pt x="491883" y="344131"/>
                  </a:moveTo>
                  <a:lnTo>
                    <a:pt x="489585" y="332765"/>
                  </a:lnTo>
                  <a:lnTo>
                    <a:pt x="487311" y="329399"/>
                  </a:lnTo>
                  <a:lnTo>
                    <a:pt x="487311" y="344131"/>
                  </a:lnTo>
                  <a:lnTo>
                    <a:pt x="485355" y="353733"/>
                  </a:lnTo>
                  <a:lnTo>
                    <a:pt x="480072" y="361569"/>
                  </a:lnTo>
                  <a:lnTo>
                    <a:pt x="472249" y="366839"/>
                  </a:lnTo>
                  <a:lnTo>
                    <a:pt x="462661" y="368782"/>
                  </a:lnTo>
                  <a:lnTo>
                    <a:pt x="453059" y="366839"/>
                  </a:lnTo>
                  <a:lnTo>
                    <a:pt x="445236" y="361569"/>
                  </a:lnTo>
                  <a:lnTo>
                    <a:pt x="439953" y="353733"/>
                  </a:lnTo>
                  <a:lnTo>
                    <a:pt x="438010" y="344131"/>
                  </a:lnTo>
                  <a:lnTo>
                    <a:pt x="439953" y="334543"/>
                  </a:lnTo>
                  <a:lnTo>
                    <a:pt x="445236" y="326720"/>
                  </a:lnTo>
                  <a:lnTo>
                    <a:pt x="453059" y="321437"/>
                  </a:lnTo>
                  <a:lnTo>
                    <a:pt x="462661" y="319481"/>
                  </a:lnTo>
                  <a:lnTo>
                    <a:pt x="472249" y="321437"/>
                  </a:lnTo>
                  <a:lnTo>
                    <a:pt x="480072" y="326720"/>
                  </a:lnTo>
                  <a:lnTo>
                    <a:pt x="485355" y="334543"/>
                  </a:lnTo>
                  <a:lnTo>
                    <a:pt x="487311" y="344131"/>
                  </a:lnTo>
                  <a:lnTo>
                    <a:pt x="487311" y="329399"/>
                  </a:lnTo>
                  <a:lnTo>
                    <a:pt x="483323" y="323469"/>
                  </a:lnTo>
                  <a:lnTo>
                    <a:pt x="477405" y="319481"/>
                  </a:lnTo>
                  <a:lnTo>
                    <a:pt x="474027" y="317207"/>
                  </a:lnTo>
                  <a:lnTo>
                    <a:pt x="462661" y="314909"/>
                  </a:lnTo>
                  <a:lnTo>
                    <a:pt x="451281" y="317207"/>
                  </a:lnTo>
                  <a:lnTo>
                    <a:pt x="441985" y="323469"/>
                  </a:lnTo>
                  <a:lnTo>
                    <a:pt x="435724" y="332765"/>
                  </a:lnTo>
                  <a:lnTo>
                    <a:pt x="433438" y="344131"/>
                  </a:lnTo>
                  <a:lnTo>
                    <a:pt x="435724" y="355523"/>
                  </a:lnTo>
                  <a:lnTo>
                    <a:pt x="441985" y="364807"/>
                  </a:lnTo>
                  <a:lnTo>
                    <a:pt x="451281" y="371068"/>
                  </a:lnTo>
                  <a:lnTo>
                    <a:pt x="462661" y="373354"/>
                  </a:lnTo>
                  <a:lnTo>
                    <a:pt x="474027" y="371068"/>
                  </a:lnTo>
                  <a:lnTo>
                    <a:pt x="477405" y="368782"/>
                  </a:lnTo>
                  <a:lnTo>
                    <a:pt x="483323" y="364807"/>
                  </a:lnTo>
                  <a:lnTo>
                    <a:pt x="489585" y="355523"/>
                  </a:lnTo>
                  <a:lnTo>
                    <a:pt x="491883" y="344131"/>
                  </a:lnTo>
                  <a:close/>
                </a:path>
                <a:path w="2253615" h="721360">
                  <a:moveTo>
                    <a:pt x="557022" y="526973"/>
                  </a:moveTo>
                  <a:lnTo>
                    <a:pt x="556336" y="526973"/>
                  </a:lnTo>
                  <a:lnTo>
                    <a:pt x="556336" y="525703"/>
                  </a:lnTo>
                  <a:lnTo>
                    <a:pt x="512572" y="525703"/>
                  </a:lnTo>
                  <a:lnTo>
                    <a:pt x="512572" y="521893"/>
                  </a:lnTo>
                  <a:lnTo>
                    <a:pt x="512572" y="520623"/>
                  </a:lnTo>
                  <a:lnTo>
                    <a:pt x="511886" y="520623"/>
                  </a:lnTo>
                  <a:lnTo>
                    <a:pt x="511886" y="519353"/>
                  </a:lnTo>
                  <a:lnTo>
                    <a:pt x="508685" y="519353"/>
                  </a:lnTo>
                  <a:lnTo>
                    <a:pt x="508685" y="520623"/>
                  </a:lnTo>
                  <a:lnTo>
                    <a:pt x="508000" y="520623"/>
                  </a:lnTo>
                  <a:lnTo>
                    <a:pt x="508000" y="521893"/>
                  </a:lnTo>
                  <a:lnTo>
                    <a:pt x="508000" y="525703"/>
                  </a:lnTo>
                  <a:lnTo>
                    <a:pt x="423672" y="525703"/>
                  </a:lnTo>
                  <a:lnTo>
                    <a:pt x="423672" y="521893"/>
                  </a:lnTo>
                  <a:lnTo>
                    <a:pt x="423672" y="520623"/>
                  </a:lnTo>
                  <a:lnTo>
                    <a:pt x="422986" y="520623"/>
                  </a:lnTo>
                  <a:lnTo>
                    <a:pt x="422986" y="519353"/>
                  </a:lnTo>
                  <a:lnTo>
                    <a:pt x="419785" y="519353"/>
                  </a:lnTo>
                  <a:lnTo>
                    <a:pt x="419785" y="520623"/>
                  </a:lnTo>
                  <a:lnTo>
                    <a:pt x="419100" y="520623"/>
                  </a:lnTo>
                  <a:lnTo>
                    <a:pt x="419100" y="521893"/>
                  </a:lnTo>
                  <a:lnTo>
                    <a:pt x="419100" y="525703"/>
                  </a:lnTo>
                  <a:lnTo>
                    <a:pt x="356285" y="525703"/>
                  </a:lnTo>
                  <a:lnTo>
                    <a:pt x="356285" y="526973"/>
                  </a:lnTo>
                  <a:lnTo>
                    <a:pt x="355600" y="526973"/>
                  </a:lnTo>
                  <a:lnTo>
                    <a:pt x="355600" y="529513"/>
                  </a:lnTo>
                  <a:lnTo>
                    <a:pt x="356196" y="529513"/>
                  </a:lnTo>
                  <a:lnTo>
                    <a:pt x="356196" y="530783"/>
                  </a:lnTo>
                  <a:lnTo>
                    <a:pt x="419100" y="530783"/>
                  </a:lnTo>
                  <a:lnTo>
                    <a:pt x="419100" y="666673"/>
                  </a:lnTo>
                  <a:lnTo>
                    <a:pt x="423672" y="666673"/>
                  </a:lnTo>
                  <a:lnTo>
                    <a:pt x="423672" y="530783"/>
                  </a:lnTo>
                  <a:lnTo>
                    <a:pt x="508000" y="530783"/>
                  </a:lnTo>
                  <a:lnTo>
                    <a:pt x="508000" y="666673"/>
                  </a:lnTo>
                  <a:lnTo>
                    <a:pt x="512572" y="666673"/>
                  </a:lnTo>
                  <a:lnTo>
                    <a:pt x="512572" y="530783"/>
                  </a:lnTo>
                  <a:lnTo>
                    <a:pt x="556425" y="530783"/>
                  </a:lnTo>
                  <a:lnTo>
                    <a:pt x="556425" y="529513"/>
                  </a:lnTo>
                  <a:lnTo>
                    <a:pt x="557022" y="529513"/>
                  </a:lnTo>
                  <a:lnTo>
                    <a:pt x="557022" y="526973"/>
                  </a:lnTo>
                  <a:close/>
                </a:path>
                <a:path w="2253615" h="721360">
                  <a:moveTo>
                    <a:pt x="604647" y="717473"/>
                  </a:moveTo>
                  <a:lnTo>
                    <a:pt x="603961" y="717473"/>
                  </a:lnTo>
                  <a:lnTo>
                    <a:pt x="603961" y="716203"/>
                  </a:lnTo>
                  <a:lnTo>
                    <a:pt x="685" y="716203"/>
                  </a:lnTo>
                  <a:lnTo>
                    <a:pt x="685" y="717473"/>
                  </a:lnTo>
                  <a:lnTo>
                    <a:pt x="0" y="717473"/>
                  </a:lnTo>
                  <a:lnTo>
                    <a:pt x="0" y="720013"/>
                  </a:lnTo>
                  <a:lnTo>
                    <a:pt x="596" y="720013"/>
                  </a:lnTo>
                  <a:lnTo>
                    <a:pt x="596" y="721283"/>
                  </a:lnTo>
                  <a:lnTo>
                    <a:pt x="604050" y="721283"/>
                  </a:lnTo>
                  <a:lnTo>
                    <a:pt x="604050" y="720013"/>
                  </a:lnTo>
                  <a:lnTo>
                    <a:pt x="604647" y="720013"/>
                  </a:lnTo>
                  <a:lnTo>
                    <a:pt x="604647" y="717473"/>
                  </a:lnTo>
                  <a:close/>
                </a:path>
                <a:path w="2253615" h="721360">
                  <a:moveTo>
                    <a:pt x="1254467" y="96481"/>
                  </a:moveTo>
                  <a:lnTo>
                    <a:pt x="1253794" y="94869"/>
                  </a:lnTo>
                  <a:lnTo>
                    <a:pt x="1252181" y="94195"/>
                  </a:lnTo>
                  <a:lnTo>
                    <a:pt x="1249895" y="94195"/>
                  </a:lnTo>
                  <a:lnTo>
                    <a:pt x="1249895" y="98767"/>
                  </a:lnTo>
                  <a:lnTo>
                    <a:pt x="1249895" y="128054"/>
                  </a:lnTo>
                  <a:lnTo>
                    <a:pt x="1220597" y="128054"/>
                  </a:lnTo>
                  <a:lnTo>
                    <a:pt x="1220597" y="98767"/>
                  </a:lnTo>
                  <a:lnTo>
                    <a:pt x="1249895" y="98767"/>
                  </a:lnTo>
                  <a:lnTo>
                    <a:pt x="1249895" y="94195"/>
                  </a:lnTo>
                  <a:lnTo>
                    <a:pt x="1218311" y="94195"/>
                  </a:lnTo>
                  <a:lnTo>
                    <a:pt x="1216698" y="94869"/>
                  </a:lnTo>
                  <a:lnTo>
                    <a:pt x="1216025" y="96481"/>
                  </a:lnTo>
                  <a:lnTo>
                    <a:pt x="1216025" y="130340"/>
                  </a:lnTo>
                  <a:lnTo>
                    <a:pt x="1216698" y="131965"/>
                  </a:lnTo>
                  <a:lnTo>
                    <a:pt x="1218311" y="132626"/>
                  </a:lnTo>
                  <a:lnTo>
                    <a:pt x="1252181" y="132626"/>
                  </a:lnTo>
                  <a:lnTo>
                    <a:pt x="1253794" y="131965"/>
                  </a:lnTo>
                  <a:lnTo>
                    <a:pt x="1254467" y="130340"/>
                  </a:lnTo>
                  <a:lnTo>
                    <a:pt x="1254467" y="128054"/>
                  </a:lnTo>
                  <a:lnTo>
                    <a:pt x="1254467" y="98767"/>
                  </a:lnTo>
                  <a:lnTo>
                    <a:pt x="1254467" y="96481"/>
                  </a:lnTo>
                  <a:close/>
                </a:path>
                <a:path w="2253615" h="721360">
                  <a:moveTo>
                    <a:pt x="1495767" y="86956"/>
                  </a:moveTo>
                  <a:lnTo>
                    <a:pt x="1495094" y="85344"/>
                  </a:lnTo>
                  <a:lnTo>
                    <a:pt x="1493481" y="84670"/>
                  </a:lnTo>
                  <a:lnTo>
                    <a:pt x="1491195" y="84670"/>
                  </a:lnTo>
                  <a:lnTo>
                    <a:pt x="1491195" y="89242"/>
                  </a:lnTo>
                  <a:lnTo>
                    <a:pt x="1491195" y="131229"/>
                  </a:lnTo>
                  <a:lnTo>
                    <a:pt x="1449197" y="131229"/>
                  </a:lnTo>
                  <a:lnTo>
                    <a:pt x="1449197" y="89242"/>
                  </a:lnTo>
                  <a:lnTo>
                    <a:pt x="1491195" y="89242"/>
                  </a:lnTo>
                  <a:lnTo>
                    <a:pt x="1491195" y="84670"/>
                  </a:lnTo>
                  <a:lnTo>
                    <a:pt x="1446911" y="84670"/>
                  </a:lnTo>
                  <a:lnTo>
                    <a:pt x="1445298" y="85344"/>
                  </a:lnTo>
                  <a:lnTo>
                    <a:pt x="1444625" y="86956"/>
                  </a:lnTo>
                  <a:lnTo>
                    <a:pt x="1444625" y="133515"/>
                  </a:lnTo>
                  <a:lnTo>
                    <a:pt x="1445298" y="135140"/>
                  </a:lnTo>
                  <a:lnTo>
                    <a:pt x="1446911" y="135801"/>
                  </a:lnTo>
                  <a:lnTo>
                    <a:pt x="1493481" y="135801"/>
                  </a:lnTo>
                  <a:lnTo>
                    <a:pt x="1495094" y="135140"/>
                  </a:lnTo>
                  <a:lnTo>
                    <a:pt x="1495767" y="133515"/>
                  </a:lnTo>
                  <a:lnTo>
                    <a:pt x="1495767" y="131229"/>
                  </a:lnTo>
                  <a:lnTo>
                    <a:pt x="1495767" y="89242"/>
                  </a:lnTo>
                  <a:lnTo>
                    <a:pt x="1495767" y="86956"/>
                  </a:lnTo>
                  <a:close/>
                </a:path>
                <a:path w="2253615" h="721360">
                  <a:moveTo>
                    <a:pt x="1538097" y="223481"/>
                  </a:moveTo>
                  <a:lnTo>
                    <a:pt x="1537423" y="221869"/>
                  </a:lnTo>
                  <a:lnTo>
                    <a:pt x="1535811" y="221195"/>
                  </a:lnTo>
                  <a:lnTo>
                    <a:pt x="1533525" y="221195"/>
                  </a:lnTo>
                  <a:lnTo>
                    <a:pt x="1533525" y="225767"/>
                  </a:lnTo>
                  <a:lnTo>
                    <a:pt x="1533525" y="249770"/>
                  </a:lnTo>
                  <a:lnTo>
                    <a:pt x="1515872" y="249770"/>
                  </a:lnTo>
                  <a:lnTo>
                    <a:pt x="1515872" y="225767"/>
                  </a:lnTo>
                  <a:lnTo>
                    <a:pt x="1533525" y="225767"/>
                  </a:lnTo>
                  <a:lnTo>
                    <a:pt x="1533525" y="221195"/>
                  </a:lnTo>
                  <a:lnTo>
                    <a:pt x="1513586" y="221195"/>
                  </a:lnTo>
                  <a:lnTo>
                    <a:pt x="1511973" y="221869"/>
                  </a:lnTo>
                  <a:lnTo>
                    <a:pt x="1511300" y="223481"/>
                  </a:lnTo>
                  <a:lnTo>
                    <a:pt x="1511300" y="252056"/>
                  </a:lnTo>
                  <a:lnTo>
                    <a:pt x="1511973" y="253682"/>
                  </a:lnTo>
                  <a:lnTo>
                    <a:pt x="1513586" y="254342"/>
                  </a:lnTo>
                  <a:lnTo>
                    <a:pt x="1535811" y="254342"/>
                  </a:lnTo>
                  <a:lnTo>
                    <a:pt x="1537423" y="253682"/>
                  </a:lnTo>
                  <a:lnTo>
                    <a:pt x="1538097" y="252056"/>
                  </a:lnTo>
                  <a:lnTo>
                    <a:pt x="1538097" y="249770"/>
                  </a:lnTo>
                  <a:lnTo>
                    <a:pt x="1538097" y="225767"/>
                  </a:lnTo>
                  <a:lnTo>
                    <a:pt x="1538097" y="223481"/>
                  </a:lnTo>
                  <a:close/>
                </a:path>
                <a:path w="2253615" h="721360">
                  <a:moveTo>
                    <a:pt x="2253538" y="26593"/>
                  </a:moveTo>
                  <a:lnTo>
                    <a:pt x="2253069" y="26593"/>
                  </a:lnTo>
                  <a:lnTo>
                    <a:pt x="2253069" y="25323"/>
                  </a:lnTo>
                  <a:lnTo>
                    <a:pt x="1601597" y="25323"/>
                  </a:lnTo>
                  <a:lnTo>
                    <a:pt x="1601597" y="3149"/>
                  </a:lnTo>
                  <a:lnTo>
                    <a:pt x="1600581" y="2120"/>
                  </a:lnTo>
                  <a:lnTo>
                    <a:pt x="1598053" y="2120"/>
                  </a:lnTo>
                  <a:lnTo>
                    <a:pt x="1597025" y="3149"/>
                  </a:lnTo>
                  <a:lnTo>
                    <a:pt x="1597025" y="26593"/>
                  </a:lnTo>
                  <a:lnTo>
                    <a:pt x="1597025" y="29133"/>
                  </a:lnTo>
                  <a:lnTo>
                    <a:pt x="1597063" y="74079"/>
                  </a:lnTo>
                  <a:lnTo>
                    <a:pt x="1571967" y="74079"/>
                  </a:lnTo>
                  <a:lnTo>
                    <a:pt x="1571967" y="1028"/>
                  </a:lnTo>
                  <a:lnTo>
                    <a:pt x="1570951" y="0"/>
                  </a:lnTo>
                  <a:lnTo>
                    <a:pt x="1568424" y="0"/>
                  </a:lnTo>
                  <a:lnTo>
                    <a:pt x="1567395" y="1028"/>
                  </a:lnTo>
                  <a:lnTo>
                    <a:pt x="1567395" y="2286"/>
                  </a:lnTo>
                  <a:lnTo>
                    <a:pt x="1567395" y="16433"/>
                  </a:lnTo>
                  <a:lnTo>
                    <a:pt x="1567395" y="21513"/>
                  </a:lnTo>
                  <a:lnTo>
                    <a:pt x="1567395" y="34213"/>
                  </a:lnTo>
                  <a:lnTo>
                    <a:pt x="1078788" y="34213"/>
                  </a:lnTo>
                  <a:lnTo>
                    <a:pt x="1078788" y="21513"/>
                  </a:lnTo>
                  <a:lnTo>
                    <a:pt x="1567395" y="21513"/>
                  </a:lnTo>
                  <a:lnTo>
                    <a:pt x="1567395" y="16433"/>
                  </a:lnTo>
                  <a:lnTo>
                    <a:pt x="1076159" y="16433"/>
                  </a:lnTo>
                  <a:lnTo>
                    <a:pt x="1076159" y="17703"/>
                  </a:lnTo>
                  <a:lnTo>
                    <a:pt x="1074572" y="17703"/>
                  </a:lnTo>
                  <a:lnTo>
                    <a:pt x="1074572" y="18973"/>
                  </a:lnTo>
                  <a:lnTo>
                    <a:pt x="1074216" y="18973"/>
                  </a:lnTo>
                  <a:lnTo>
                    <a:pt x="1074216" y="20243"/>
                  </a:lnTo>
                  <a:lnTo>
                    <a:pt x="1074216" y="21513"/>
                  </a:lnTo>
                  <a:lnTo>
                    <a:pt x="1074216" y="34213"/>
                  </a:lnTo>
                  <a:lnTo>
                    <a:pt x="1074216" y="35483"/>
                  </a:lnTo>
                  <a:lnTo>
                    <a:pt x="1074216" y="36753"/>
                  </a:lnTo>
                  <a:lnTo>
                    <a:pt x="1074724" y="36753"/>
                  </a:lnTo>
                  <a:lnTo>
                    <a:pt x="1074724" y="38023"/>
                  </a:lnTo>
                  <a:lnTo>
                    <a:pt x="1567395" y="38023"/>
                  </a:lnTo>
                  <a:lnTo>
                    <a:pt x="1567395" y="76365"/>
                  </a:lnTo>
                  <a:lnTo>
                    <a:pt x="1568069" y="77990"/>
                  </a:lnTo>
                  <a:lnTo>
                    <a:pt x="1569681" y="78651"/>
                  </a:lnTo>
                  <a:lnTo>
                    <a:pt x="1597063" y="78651"/>
                  </a:lnTo>
                  <a:lnTo>
                    <a:pt x="1597075" y="80746"/>
                  </a:lnTo>
                  <a:lnTo>
                    <a:pt x="1597698" y="82232"/>
                  </a:lnTo>
                  <a:lnTo>
                    <a:pt x="1599311" y="82892"/>
                  </a:lnTo>
                  <a:lnTo>
                    <a:pt x="1616290" y="82892"/>
                  </a:lnTo>
                  <a:lnTo>
                    <a:pt x="1618576" y="82918"/>
                  </a:lnTo>
                  <a:lnTo>
                    <a:pt x="1621028" y="83820"/>
                  </a:lnTo>
                  <a:lnTo>
                    <a:pt x="1623504" y="84696"/>
                  </a:lnTo>
                  <a:lnTo>
                    <a:pt x="1626514" y="86652"/>
                  </a:lnTo>
                  <a:lnTo>
                    <a:pt x="1631708" y="90830"/>
                  </a:lnTo>
                  <a:lnTo>
                    <a:pt x="1648612" y="105625"/>
                  </a:lnTo>
                  <a:lnTo>
                    <a:pt x="1677631" y="114642"/>
                  </a:lnTo>
                  <a:lnTo>
                    <a:pt x="1837245" y="114642"/>
                  </a:lnTo>
                  <a:lnTo>
                    <a:pt x="1836000" y="115138"/>
                  </a:lnTo>
                  <a:lnTo>
                    <a:pt x="1792579" y="123113"/>
                  </a:lnTo>
                  <a:lnTo>
                    <a:pt x="1739773" y="125298"/>
                  </a:lnTo>
                  <a:lnTo>
                    <a:pt x="1707845" y="124739"/>
                  </a:lnTo>
                  <a:lnTo>
                    <a:pt x="1677581" y="123367"/>
                  </a:lnTo>
                  <a:lnTo>
                    <a:pt x="1650809" y="121640"/>
                  </a:lnTo>
                  <a:lnTo>
                    <a:pt x="1629308" y="120002"/>
                  </a:lnTo>
                  <a:lnTo>
                    <a:pt x="1629130" y="122275"/>
                  </a:lnTo>
                  <a:lnTo>
                    <a:pt x="1629308" y="120002"/>
                  </a:lnTo>
                  <a:lnTo>
                    <a:pt x="1614297" y="118859"/>
                  </a:lnTo>
                  <a:lnTo>
                    <a:pt x="1612519" y="118795"/>
                  </a:lnTo>
                  <a:lnTo>
                    <a:pt x="1610728" y="118795"/>
                  </a:lnTo>
                  <a:lnTo>
                    <a:pt x="1539570" y="143027"/>
                  </a:lnTo>
                  <a:lnTo>
                    <a:pt x="1507223" y="164922"/>
                  </a:lnTo>
                  <a:lnTo>
                    <a:pt x="1477238" y="188366"/>
                  </a:lnTo>
                  <a:lnTo>
                    <a:pt x="1460195" y="198920"/>
                  </a:lnTo>
                  <a:lnTo>
                    <a:pt x="1442237" y="204825"/>
                  </a:lnTo>
                  <a:lnTo>
                    <a:pt x="1423149" y="207416"/>
                  </a:lnTo>
                  <a:lnTo>
                    <a:pt x="1402740" y="207987"/>
                  </a:lnTo>
                  <a:lnTo>
                    <a:pt x="1380248" y="207848"/>
                  </a:lnTo>
                  <a:lnTo>
                    <a:pt x="1206246" y="207848"/>
                  </a:lnTo>
                  <a:lnTo>
                    <a:pt x="1206246" y="233387"/>
                  </a:lnTo>
                  <a:lnTo>
                    <a:pt x="1206220" y="232816"/>
                  </a:lnTo>
                  <a:lnTo>
                    <a:pt x="1206246" y="233387"/>
                  </a:lnTo>
                  <a:lnTo>
                    <a:pt x="1206246" y="207848"/>
                  </a:lnTo>
                  <a:lnTo>
                    <a:pt x="1037336" y="207848"/>
                  </a:lnTo>
                  <a:lnTo>
                    <a:pt x="1035723" y="208521"/>
                  </a:lnTo>
                  <a:lnTo>
                    <a:pt x="1035050" y="210134"/>
                  </a:lnTo>
                  <a:lnTo>
                    <a:pt x="1035050" y="230454"/>
                  </a:lnTo>
                  <a:lnTo>
                    <a:pt x="1035723" y="232067"/>
                  </a:lnTo>
                  <a:lnTo>
                    <a:pt x="1037336" y="232740"/>
                  </a:lnTo>
                  <a:lnTo>
                    <a:pt x="1079220" y="232765"/>
                  </a:lnTo>
                  <a:lnTo>
                    <a:pt x="1039228" y="233273"/>
                  </a:lnTo>
                  <a:lnTo>
                    <a:pt x="1038225" y="234289"/>
                  </a:lnTo>
                  <a:lnTo>
                    <a:pt x="1038275" y="255981"/>
                  </a:lnTo>
                  <a:lnTo>
                    <a:pt x="1038910" y="257479"/>
                  </a:lnTo>
                  <a:lnTo>
                    <a:pt x="1040536" y="258140"/>
                  </a:lnTo>
                  <a:lnTo>
                    <a:pt x="1348816" y="254088"/>
                  </a:lnTo>
                  <a:lnTo>
                    <a:pt x="1360411" y="254139"/>
                  </a:lnTo>
                  <a:lnTo>
                    <a:pt x="1404835" y="258737"/>
                  </a:lnTo>
                  <a:lnTo>
                    <a:pt x="1442097" y="282625"/>
                  </a:lnTo>
                  <a:lnTo>
                    <a:pt x="1444142" y="292455"/>
                  </a:lnTo>
                  <a:lnTo>
                    <a:pt x="1445247" y="293382"/>
                  </a:lnTo>
                  <a:lnTo>
                    <a:pt x="1468005" y="291490"/>
                  </a:lnTo>
                  <a:lnTo>
                    <a:pt x="1468412" y="291007"/>
                  </a:lnTo>
                  <a:lnTo>
                    <a:pt x="1468945" y="290385"/>
                  </a:lnTo>
                  <a:lnTo>
                    <a:pt x="1468856" y="289509"/>
                  </a:lnTo>
                  <a:lnTo>
                    <a:pt x="1468831" y="289128"/>
                  </a:lnTo>
                  <a:lnTo>
                    <a:pt x="1468335" y="287032"/>
                  </a:lnTo>
                  <a:lnTo>
                    <a:pt x="1467866" y="285026"/>
                  </a:lnTo>
                  <a:lnTo>
                    <a:pt x="1487131" y="285026"/>
                  </a:lnTo>
                  <a:lnTo>
                    <a:pt x="1488744" y="284365"/>
                  </a:lnTo>
                  <a:lnTo>
                    <a:pt x="1489417" y="282740"/>
                  </a:lnTo>
                  <a:lnTo>
                    <a:pt x="1489417" y="280454"/>
                  </a:lnTo>
                  <a:lnTo>
                    <a:pt x="1489417" y="261759"/>
                  </a:lnTo>
                  <a:lnTo>
                    <a:pt x="1489417" y="259473"/>
                  </a:lnTo>
                  <a:lnTo>
                    <a:pt x="1488744" y="257860"/>
                  </a:lnTo>
                  <a:lnTo>
                    <a:pt x="1487131" y="257187"/>
                  </a:lnTo>
                  <a:lnTo>
                    <a:pt x="1484845" y="257187"/>
                  </a:lnTo>
                  <a:lnTo>
                    <a:pt x="1484845" y="261759"/>
                  </a:lnTo>
                  <a:lnTo>
                    <a:pt x="1484845" y="280454"/>
                  </a:lnTo>
                  <a:lnTo>
                    <a:pt x="1466799" y="280454"/>
                  </a:lnTo>
                  <a:lnTo>
                    <a:pt x="1464983" y="272592"/>
                  </a:lnTo>
                  <a:lnTo>
                    <a:pt x="1460906" y="265811"/>
                  </a:lnTo>
                  <a:lnTo>
                    <a:pt x="1460906" y="275018"/>
                  </a:lnTo>
                  <a:lnTo>
                    <a:pt x="1460423" y="273824"/>
                  </a:lnTo>
                  <a:lnTo>
                    <a:pt x="1460754" y="274345"/>
                  </a:lnTo>
                  <a:lnTo>
                    <a:pt x="1460906" y="275018"/>
                  </a:lnTo>
                  <a:lnTo>
                    <a:pt x="1460906" y="265811"/>
                  </a:lnTo>
                  <a:lnTo>
                    <a:pt x="1458480" y="261759"/>
                  </a:lnTo>
                  <a:lnTo>
                    <a:pt x="1484845" y="261759"/>
                  </a:lnTo>
                  <a:lnTo>
                    <a:pt x="1484845" y="257187"/>
                  </a:lnTo>
                  <a:lnTo>
                    <a:pt x="1454632" y="257187"/>
                  </a:lnTo>
                  <a:lnTo>
                    <a:pt x="1446403" y="249516"/>
                  </a:lnTo>
                  <a:lnTo>
                    <a:pt x="1433855" y="242227"/>
                  </a:lnTo>
                  <a:lnTo>
                    <a:pt x="1420469" y="237121"/>
                  </a:lnTo>
                  <a:lnTo>
                    <a:pt x="1407502" y="233768"/>
                  </a:lnTo>
                  <a:lnTo>
                    <a:pt x="1407223" y="233705"/>
                  </a:lnTo>
                  <a:lnTo>
                    <a:pt x="1402588" y="232879"/>
                  </a:lnTo>
                  <a:lnTo>
                    <a:pt x="1402842" y="232879"/>
                  </a:lnTo>
                  <a:lnTo>
                    <a:pt x="1425981" y="232194"/>
                  </a:lnTo>
                  <a:lnTo>
                    <a:pt x="1448752" y="228930"/>
                  </a:lnTo>
                  <a:lnTo>
                    <a:pt x="1450568" y="228307"/>
                  </a:lnTo>
                  <a:lnTo>
                    <a:pt x="1471041" y="221386"/>
                  </a:lnTo>
                  <a:lnTo>
                    <a:pt x="1492796" y="207810"/>
                  </a:lnTo>
                  <a:lnTo>
                    <a:pt x="1495729" y="205447"/>
                  </a:lnTo>
                  <a:lnTo>
                    <a:pt x="1507528" y="196049"/>
                  </a:lnTo>
                  <a:lnTo>
                    <a:pt x="1550174" y="165671"/>
                  </a:lnTo>
                  <a:lnTo>
                    <a:pt x="1596199" y="145338"/>
                  </a:lnTo>
                  <a:lnTo>
                    <a:pt x="1610588" y="143675"/>
                  </a:lnTo>
                  <a:lnTo>
                    <a:pt x="1611845" y="143675"/>
                  </a:lnTo>
                  <a:lnTo>
                    <a:pt x="1613077" y="143725"/>
                  </a:lnTo>
                  <a:lnTo>
                    <a:pt x="1614297" y="143814"/>
                  </a:lnTo>
                  <a:lnTo>
                    <a:pt x="1656105" y="146926"/>
                  </a:lnTo>
                  <a:lnTo>
                    <a:pt x="1684883" y="148640"/>
                  </a:lnTo>
                  <a:lnTo>
                    <a:pt x="1713280" y="149783"/>
                  </a:lnTo>
                  <a:lnTo>
                    <a:pt x="1740890" y="150202"/>
                  </a:lnTo>
                  <a:lnTo>
                    <a:pt x="1781492" y="148996"/>
                  </a:lnTo>
                  <a:lnTo>
                    <a:pt x="1811464" y="145630"/>
                  </a:lnTo>
                  <a:lnTo>
                    <a:pt x="1817636" y="144945"/>
                  </a:lnTo>
                  <a:lnTo>
                    <a:pt x="1847811" y="137312"/>
                  </a:lnTo>
                  <a:lnTo>
                    <a:pt x="1870532" y="125323"/>
                  </a:lnTo>
                  <a:lnTo>
                    <a:pt x="1870570" y="124929"/>
                  </a:lnTo>
                  <a:lnTo>
                    <a:pt x="1870913" y="122110"/>
                  </a:lnTo>
                  <a:lnTo>
                    <a:pt x="1870608" y="121729"/>
                  </a:lnTo>
                  <a:lnTo>
                    <a:pt x="1865033" y="114642"/>
                  </a:lnTo>
                  <a:lnTo>
                    <a:pt x="2045081" y="114642"/>
                  </a:lnTo>
                  <a:lnTo>
                    <a:pt x="2046097" y="113626"/>
                  </a:lnTo>
                  <a:lnTo>
                    <a:pt x="2046097" y="111099"/>
                  </a:lnTo>
                  <a:lnTo>
                    <a:pt x="2045081" y="110083"/>
                  </a:lnTo>
                  <a:lnTo>
                    <a:pt x="1861464" y="110083"/>
                  </a:lnTo>
                  <a:lnTo>
                    <a:pt x="1859470" y="107543"/>
                  </a:lnTo>
                  <a:lnTo>
                    <a:pt x="1858365" y="106133"/>
                  </a:lnTo>
                  <a:lnTo>
                    <a:pt x="1855152" y="105752"/>
                  </a:lnTo>
                  <a:lnTo>
                    <a:pt x="1848078" y="110083"/>
                  </a:lnTo>
                  <a:lnTo>
                    <a:pt x="1670659" y="110083"/>
                  </a:lnTo>
                  <a:lnTo>
                    <a:pt x="1651482" y="102069"/>
                  </a:lnTo>
                  <a:lnTo>
                    <a:pt x="1651622" y="102184"/>
                  </a:lnTo>
                  <a:lnTo>
                    <a:pt x="1651381" y="102006"/>
                  </a:lnTo>
                  <a:lnTo>
                    <a:pt x="1636636" y="89065"/>
                  </a:lnTo>
                  <a:lnTo>
                    <a:pt x="1634617" y="87287"/>
                  </a:lnTo>
                  <a:lnTo>
                    <a:pt x="1629270" y="83019"/>
                  </a:lnTo>
                  <a:lnTo>
                    <a:pt x="1625942" y="80746"/>
                  </a:lnTo>
                  <a:lnTo>
                    <a:pt x="1619313" y="78333"/>
                  </a:lnTo>
                  <a:lnTo>
                    <a:pt x="1616367" y="78333"/>
                  </a:lnTo>
                  <a:lnTo>
                    <a:pt x="1616202" y="78333"/>
                  </a:lnTo>
                  <a:lnTo>
                    <a:pt x="1601597" y="78320"/>
                  </a:lnTo>
                  <a:lnTo>
                    <a:pt x="1601597" y="77635"/>
                  </a:lnTo>
                  <a:lnTo>
                    <a:pt x="1601597" y="75107"/>
                  </a:lnTo>
                  <a:lnTo>
                    <a:pt x="1601597" y="30403"/>
                  </a:lnTo>
                  <a:lnTo>
                    <a:pt x="2252726" y="30403"/>
                  </a:lnTo>
                  <a:lnTo>
                    <a:pt x="2252726" y="29133"/>
                  </a:lnTo>
                  <a:lnTo>
                    <a:pt x="2253538" y="29133"/>
                  </a:lnTo>
                  <a:lnTo>
                    <a:pt x="2253538" y="2659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8" name="object 168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645761" y="3783025"/>
              <a:ext cx="178955" cy="198843"/>
            </a:xfrm>
            <a:prstGeom prst="rect">
              <a:avLst/>
            </a:prstGeom>
          </p:spPr>
        </p:pic>
        <p:sp>
          <p:nvSpPr>
            <p:cNvPr id="169" name="object 169"/>
            <p:cNvSpPr/>
            <p:nvPr/>
          </p:nvSpPr>
          <p:spPr>
            <a:xfrm>
              <a:off x="4846421" y="3720248"/>
              <a:ext cx="355600" cy="360045"/>
            </a:xfrm>
            <a:custGeom>
              <a:avLst/>
              <a:gdLst/>
              <a:ahLst/>
              <a:cxnLst/>
              <a:rect l="l" t="t" r="r" b="b"/>
              <a:pathLst>
                <a:path w="355600" h="360045">
                  <a:moveTo>
                    <a:pt x="334987" y="106680"/>
                  </a:moveTo>
                  <a:lnTo>
                    <a:pt x="317550" y="70319"/>
                  </a:lnTo>
                  <a:lnTo>
                    <a:pt x="274612" y="18757"/>
                  </a:lnTo>
                  <a:lnTo>
                    <a:pt x="263893" y="9931"/>
                  </a:lnTo>
                  <a:lnTo>
                    <a:pt x="263893" y="15735"/>
                  </a:lnTo>
                  <a:lnTo>
                    <a:pt x="246710" y="6985"/>
                  </a:lnTo>
                  <a:lnTo>
                    <a:pt x="251942" y="8559"/>
                  </a:lnTo>
                  <a:lnTo>
                    <a:pt x="261759" y="13944"/>
                  </a:lnTo>
                  <a:lnTo>
                    <a:pt x="263893" y="15735"/>
                  </a:lnTo>
                  <a:lnTo>
                    <a:pt x="263893" y="9931"/>
                  </a:lnTo>
                  <a:lnTo>
                    <a:pt x="254139" y="4572"/>
                  </a:lnTo>
                  <a:lnTo>
                    <a:pt x="253707" y="4343"/>
                  </a:lnTo>
                  <a:lnTo>
                    <a:pt x="242849" y="1041"/>
                  </a:lnTo>
                  <a:lnTo>
                    <a:pt x="231889" y="0"/>
                  </a:lnTo>
                  <a:lnTo>
                    <a:pt x="205955" y="4978"/>
                  </a:lnTo>
                  <a:lnTo>
                    <a:pt x="181508" y="17170"/>
                  </a:lnTo>
                  <a:lnTo>
                    <a:pt x="159664" y="32727"/>
                  </a:lnTo>
                  <a:lnTo>
                    <a:pt x="141554" y="47777"/>
                  </a:lnTo>
                  <a:lnTo>
                    <a:pt x="93713" y="82918"/>
                  </a:lnTo>
                  <a:lnTo>
                    <a:pt x="31813" y="110782"/>
                  </a:lnTo>
                  <a:lnTo>
                    <a:pt x="1701" y="120599"/>
                  </a:lnTo>
                  <a:lnTo>
                    <a:pt x="0" y="122948"/>
                  </a:lnTo>
                  <a:lnTo>
                    <a:pt x="1968" y="125069"/>
                  </a:lnTo>
                  <a:lnTo>
                    <a:pt x="49034" y="131724"/>
                  </a:lnTo>
                  <a:lnTo>
                    <a:pt x="49949" y="131673"/>
                  </a:lnTo>
                  <a:lnTo>
                    <a:pt x="56540" y="129463"/>
                  </a:lnTo>
                  <a:lnTo>
                    <a:pt x="76949" y="122643"/>
                  </a:lnTo>
                  <a:lnTo>
                    <a:pt x="97980" y="112229"/>
                  </a:lnTo>
                  <a:lnTo>
                    <a:pt x="114858" y="101003"/>
                  </a:lnTo>
                  <a:lnTo>
                    <a:pt x="129425" y="89560"/>
                  </a:lnTo>
                  <a:lnTo>
                    <a:pt x="131724" y="87757"/>
                  </a:lnTo>
                  <a:lnTo>
                    <a:pt x="143192" y="78714"/>
                  </a:lnTo>
                  <a:lnTo>
                    <a:pt x="159816" y="64973"/>
                  </a:lnTo>
                  <a:lnTo>
                    <a:pt x="161963" y="63207"/>
                  </a:lnTo>
                  <a:lnTo>
                    <a:pt x="176847" y="50965"/>
                  </a:lnTo>
                  <a:lnTo>
                    <a:pt x="195808" y="37655"/>
                  </a:lnTo>
                  <a:lnTo>
                    <a:pt x="214122" y="28473"/>
                  </a:lnTo>
                  <a:lnTo>
                    <a:pt x="231330" y="25095"/>
                  </a:lnTo>
                  <a:lnTo>
                    <a:pt x="238061" y="25742"/>
                  </a:lnTo>
                  <a:lnTo>
                    <a:pt x="281051" y="62509"/>
                  </a:lnTo>
                  <a:lnTo>
                    <a:pt x="304673" y="98412"/>
                  </a:lnTo>
                  <a:lnTo>
                    <a:pt x="311391" y="114719"/>
                  </a:lnTo>
                  <a:lnTo>
                    <a:pt x="312610" y="115976"/>
                  </a:lnTo>
                  <a:lnTo>
                    <a:pt x="314375" y="116001"/>
                  </a:lnTo>
                  <a:lnTo>
                    <a:pt x="327126" y="110909"/>
                  </a:lnTo>
                  <a:lnTo>
                    <a:pt x="334416" y="108000"/>
                  </a:lnTo>
                  <a:lnTo>
                    <a:pt x="334987" y="106680"/>
                  </a:lnTo>
                  <a:close/>
                </a:path>
                <a:path w="355600" h="360045">
                  <a:moveTo>
                    <a:pt x="355155" y="161747"/>
                  </a:moveTo>
                  <a:lnTo>
                    <a:pt x="354914" y="140411"/>
                  </a:lnTo>
                  <a:lnTo>
                    <a:pt x="354482" y="123774"/>
                  </a:lnTo>
                  <a:lnTo>
                    <a:pt x="353669" y="111785"/>
                  </a:lnTo>
                  <a:lnTo>
                    <a:pt x="352539" y="110871"/>
                  </a:lnTo>
                  <a:lnTo>
                    <a:pt x="350037" y="111150"/>
                  </a:lnTo>
                  <a:lnTo>
                    <a:pt x="349123" y="112280"/>
                  </a:lnTo>
                  <a:lnTo>
                    <a:pt x="349262" y="113538"/>
                  </a:lnTo>
                  <a:lnTo>
                    <a:pt x="349910" y="123952"/>
                  </a:lnTo>
                  <a:lnTo>
                    <a:pt x="350354" y="140474"/>
                  </a:lnTo>
                  <a:lnTo>
                    <a:pt x="350659" y="186550"/>
                  </a:lnTo>
                  <a:lnTo>
                    <a:pt x="350431" y="241465"/>
                  </a:lnTo>
                  <a:lnTo>
                    <a:pt x="349250" y="359029"/>
                  </a:lnTo>
                  <a:lnTo>
                    <a:pt x="350278" y="360045"/>
                  </a:lnTo>
                  <a:lnTo>
                    <a:pt x="352806" y="360045"/>
                  </a:lnTo>
                  <a:lnTo>
                    <a:pt x="353822" y="359029"/>
                  </a:lnTo>
                  <a:lnTo>
                    <a:pt x="355003" y="241503"/>
                  </a:lnTo>
                  <a:lnTo>
                    <a:pt x="355155" y="161747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0" name="object 170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901044" y="3831246"/>
              <a:ext cx="254749" cy="236347"/>
            </a:xfrm>
            <a:prstGeom prst="rect">
              <a:avLst/>
            </a:prstGeom>
          </p:spPr>
        </p:pic>
        <p:sp>
          <p:nvSpPr>
            <p:cNvPr id="171" name="object 171"/>
            <p:cNvSpPr/>
            <p:nvPr/>
          </p:nvSpPr>
          <p:spPr>
            <a:xfrm>
              <a:off x="4224121" y="3738054"/>
              <a:ext cx="970280" cy="787400"/>
            </a:xfrm>
            <a:custGeom>
              <a:avLst/>
              <a:gdLst/>
              <a:ahLst/>
              <a:cxnLst/>
              <a:rect l="l" t="t" r="r" b="b"/>
              <a:pathLst>
                <a:path w="970279" h="787400">
                  <a:moveTo>
                    <a:pt x="52197" y="68821"/>
                  </a:moveTo>
                  <a:lnTo>
                    <a:pt x="51181" y="67792"/>
                  </a:lnTo>
                  <a:lnTo>
                    <a:pt x="48653" y="67792"/>
                  </a:lnTo>
                  <a:lnTo>
                    <a:pt x="47625" y="68821"/>
                  </a:lnTo>
                  <a:lnTo>
                    <a:pt x="47625" y="96367"/>
                  </a:lnTo>
                  <a:lnTo>
                    <a:pt x="16903" y="96367"/>
                  </a:lnTo>
                  <a:lnTo>
                    <a:pt x="15875" y="97396"/>
                  </a:lnTo>
                  <a:lnTo>
                    <a:pt x="15875" y="99923"/>
                  </a:lnTo>
                  <a:lnTo>
                    <a:pt x="16903" y="100939"/>
                  </a:lnTo>
                  <a:lnTo>
                    <a:pt x="18161" y="100939"/>
                  </a:lnTo>
                  <a:lnTo>
                    <a:pt x="49911" y="100939"/>
                  </a:lnTo>
                  <a:lnTo>
                    <a:pt x="51523" y="100279"/>
                  </a:lnTo>
                  <a:lnTo>
                    <a:pt x="52197" y="98653"/>
                  </a:lnTo>
                  <a:lnTo>
                    <a:pt x="52197" y="68821"/>
                  </a:lnTo>
                  <a:close/>
                </a:path>
                <a:path w="970279" h="787400">
                  <a:moveTo>
                    <a:pt x="58547" y="78346"/>
                  </a:moveTo>
                  <a:lnTo>
                    <a:pt x="57531" y="77317"/>
                  </a:lnTo>
                  <a:lnTo>
                    <a:pt x="55003" y="77317"/>
                  </a:lnTo>
                  <a:lnTo>
                    <a:pt x="53975" y="78346"/>
                  </a:lnTo>
                  <a:lnTo>
                    <a:pt x="53975" y="128117"/>
                  </a:lnTo>
                  <a:lnTo>
                    <a:pt x="20078" y="128117"/>
                  </a:lnTo>
                  <a:lnTo>
                    <a:pt x="19050" y="129146"/>
                  </a:lnTo>
                  <a:lnTo>
                    <a:pt x="19050" y="131673"/>
                  </a:lnTo>
                  <a:lnTo>
                    <a:pt x="20078" y="132689"/>
                  </a:lnTo>
                  <a:lnTo>
                    <a:pt x="21336" y="132689"/>
                  </a:lnTo>
                  <a:lnTo>
                    <a:pt x="56261" y="132689"/>
                  </a:lnTo>
                  <a:lnTo>
                    <a:pt x="57873" y="132029"/>
                  </a:lnTo>
                  <a:lnTo>
                    <a:pt x="58547" y="130403"/>
                  </a:lnTo>
                  <a:lnTo>
                    <a:pt x="58547" y="78346"/>
                  </a:lnTo>
                  <a:close/>
                </a:path>
                <a:path w="970279" h="787400">
                  <a:moveTo>
                    <a:pt x="137922" y="158305"/>
                  </a:moveTo>
                  <a:lnTo>
                    <a:pt x="137871" y="157035"/>
                  </a:lnTo>
                  <a:lnTo>
                    <a:pt x="22275" y="157035"/>
                  </a:lnTo>
                  <a:lnTo>
                    <a:pt x="22275" y="158305"/>
                  </a:lnTo>
                  <a:lnTo>
                    <a:pt x="22225" y="160845"/>
                  </a:lnTo>
                  <a:lnTo>
                    <a:pt x="137922" y="160845"/>
                  </a:lnTo>
                  <a:lnTo>
                    <a:pt x="137922" y="158305"/>
                  </a:lnTo>
                  <a:close/>
                </a:path>
                <a:path w="970279" h="787400">
                  <a:moveTo>
                    <a:pt x="188722" y="88455"/>
                  </a:moveTo>
                  <a:lnTo>
                    <a:pt x="188671" y="87185"/>
                  </a:lnTo>
                  <a:lnTo>
                    <a:pt x="147447" y="87185"/>
                  </a:lnTo>
                  <a:lnTo>
                    <a:pt x="147447" y="71945"/>
                  </a:lnTo>
                  <a:lnTo>
                    <a:pt x="147447" y="70675"/>
                  </a:lnTo>
                  <a:lnTo>
                    <a:pt x="147154" y="70675"/>
                  </a:lnTo>
                  <a:lnTo>
                    <a:pt x="147154" y="68135"/>
                  </a:lnTo>
                  <a:lnTo>
                    <a:pt x="96647" y="68135"/>
                  </a:lnTo>
                  <a:lnTo>
                    <a:pt x="96647" y="56705"/>
                  </a:lnTo>
                  <a:lnTo>
                    <a:pt x="96647" y="55435"/>
                  </a:lnTo>
                  <a:lnTo>
                    <a:pt x="96647" y="54165"/>
                  </a:lnTo>
                  <a:lnTo>
                    <a:pt x="96354" y="54165"/>
                  </a:lnTo>
                  <a:lnTo>
                    <a:pt x="96354" y="52895"/>
                  </a:lnTo>
                  <a:lnTo>
                    <a:pt x="95173" y="52895"/>
                  </a:lnTo>
                  <a:lnTo>
                    <a:pt x="95173" y="51625"/>
                  </a:lnTo>
                  <a:lnTo>
                    <a:pt x="685" y="51625"/>
                  </a:lnTo>
                  <a:lnTo>
                    <a:pt x="685" y="52895"/>
                  </a:lnTo>
                  <a:lnTo>
                    <a:pt x="0" y="52895"/>
                  </a:lnTo>
                  <a:lnTo>
                    <a:pt x="0" y="54165"/>
                  </a:lnTo>
                  <a:lnTo>
                    <a:pt x="0" y="55435"/>
                  </a:lnTo>
                  <a:lnTo>
                    <a:pt x="596" y="55435"/>
                  </a:lnTo>
                  <a:lnTo>
                    <a:pt x="596" y="56705"/>
                  </a:lnTo>
                  <a:lnTo>
                    <a:pt x="92075" y="56705"/>
                  </a:lnTo>
                  <a:lnTo>
                    <a:pt x="92075" y="68135"/>
                  </a:lnTo>
                  <a:lnTo>
                    <a:pt x="92075" y="70675"/>
                  </a:lnTo>
                  <a:lnTo>
                    <a:pt x="92583" y="70675"/>
                  </a:lnTo>
                  <a:lnTo>
                    <a:pt x="92583" y="71945"/>
                  </a:lnTo>
                  <a:lnTo>
                    <a:pt x="142875" y="71945"/>
                  </a:lnTo>
                  <a:lnTo>
                    <a:pt x="142875" y="87185"/>
                  </a:lnTo>
                  <a:lnTo>
                    <a:pt x="142875" y="88455"/>
                  </a:lnTo>
                  <a:lnTo>
                    <a:pt x="142875" y="89725"/>
                  </a:lnTo>
                  <a:lnTo>
                    <a:pt x="143383" y="89725"/>
                  </a:lnTo>
                  <a:lnTo>
                    <a:pt x="143383" y="90995"/>
                  </a:lnTo>
                  <a:lnTo>
                    <a:pt x="188722" y="90995"/>
                  </a:lnTo>
                  <a:lnTo>
                    <a:pt x="188722" y="89725"/>
                  </a:lnTo>
                  <a:lnTo>
                    <a:pt x="188722" y="88455"/>
                  </a:lnTo>
                  <a:close/>
                </a:path>
                <a:path w="970279" h="787400">
                  <a:moveTo>
                    <a:pt x="395097" y="110705"/>
                  </a:moveTo>
                  <a:lnTo>
                    <a:pt x="394423" y="109093"/>
                  </a:lnTo>
                  <a:lnTo>
                    <a:pt x="392811" y="108419"/>
                  </a:lnTo>
                  <a:lnTo>
                    <a:pt x="364769" y="112369"/>
                  </a:lnTo>
                  <a:lnTo>
                    <a:pt x="364769" y="116941"/>
                  </a:lnTo>
                  <a:lnTo>
                    <a:pt x="359511" y="118110"/>
                  </a:lnTo>
                  <a:lnTo>
                    <a:pt x="361035" y="117462"/>
                  </a:lnTo>
                  <a:lnTo>
                    <a:pt x="364769" y="116941"/>
                  </a:lnTo>
                  <a:lnTo>
                    <a:pt x="364769" y="112369"/>
                  </a:lnTo>
                  <a:lnTo>
                    <a:pt x="359791" y="113068"/>
                  </a:lnTo>
                  <a:lnTo>
                    <a:pt x="340855" y="121094"/>
                  </a:lnTo>
                  <a:lnTo>
                    <a:pt x="340233" y="113931"/>
                  </a:lnTo>
                  <a:lnTo>
                    <a:pt x="340220" y="113741"/>
                  </a:lnTo>
                  <a:lnTo>
                    <a:pt x="339407" y="112179"/>
                  </a:lnTo>
                  <a:lnTo>
                    <a:pt x="337743" y="111658"/>
                  </a:lnTo>
                  <a:lnTo>
                    <a:pt x="304330" y="118364"/>
                  </a:lnTo>
                  <a:lnTo>
                    <a:pt x="304330" y="122999"/>
                  </a:lnTo>
                  <a:lnTo>
                    <a:pt x="297599" y="124815"/>
                  </a:lnTo>
                  <a:lnTo>
                    <a:pt x="299427" y="123977"/>
                  </a:lnTo>
                  <a:lnTo>
                    <a:pt x="304330" y="122999"/>
                  </a:lnTo>
                  <a:lnTo>
                    <a:pt x="304330" y="118364"/>
                  </a:lnTo>
                  <a:lnTo>
                    <a:pt x="264960" y="134696"/>
                  </a:lnTo>
                  <a:lnTo>
                    <a:pt x="217335" y="178892"/>
                  </a:lnTo>
                  <a:lnTo>
                    <a:pt x="191389" y="229793"/>
                  </a:lnTo>
                  <a:lnTo>
                    <a:pt x="183515" y="273278"/>
                  </a:lnTo>
                  <a:lnTo>
                    <a:pt x="184188" y="274904"/>
                  </a:lnTo>
                  <a:lnTo>
                    <a:pt x="185801" y="275564"/>
                  </a:lnTo>
                  <a:lnTo>
                    <a:pt x="206121" y="275564"/>
                  </a:lnTo>
                  <a:lnTo>
                    <a:pt x="207733" y="274904"/>
                  </a:lnTo>
                  <a:lnTo>
                    <a:pt x="208407" y="273278"/>
                  </a:lnTo>
                  <a:lnTo>
                    <a:pt x="208622" y="270992"/>
                  </a:lnTo>
                  <a:lnTo>
                    <a:pt x="210007" y="256616"/>
                  </a:lnTo>
                  <a:lnTo>
                    <a:pt x="224078" y="215099"/>
                  </a:lnTo>
                  <a:lnTo>
                    <a:pt x="255092" y="173215"/>
                  </a:lnTo>
                  <a:lnTo>
                    <a:pt x="304317" y="143992"/>
                  </a:lnTo>
                  <a:lnTo>
                    <a:pt x="303364" y="144665"/>
                  </a:lnTo>
                  <a:lnTo>
                    <a:pt x="280809" y="167957"/>
                  </a:lnTo>
                  <a:lnTo>
                    <a:pt x="262521" y="193903"/>
                  </a:lnTo>
                  <a:lnTo>
                    <a:pt x="248932" y="220700"/>
                  </a:lnTo>
                  <a:lnTo>
                    <a:pt x="240436" y="246672"/>
                  </a:lnTo>
                  <a:lnTo>
                    <a:pt x="237490" y="270103"/>
                  </a:lnTo>
                  <a:lnTo>
                    <a:pt x="238163" y="271729"/>
                  </a:lnTo>
                  <a:lnTo>
                    <a:pt x="239776" y="272389"/>
                  </a:lnTo>
                  <a:lnTo>
                    <a:pt x="260096" y="272389"/>
                  </a:lnTo>
                  <a:lnTo>
                    <a:pt x="261708" y="271729"/>
                  </a:lnTo>
                  <a:lnTo>
                    <a:pt x="262382" y="270103"/>
                  </a:lnTo>
                  <a:lnTo>
                    <a:pt x="262686" y="267817"/>
                  </a:lnTo>
                  <a:lnTo>
                    <a:pt x="264680" y="252806"/>
                  </a:lnTo>
                  <a:lnTo>
                    <a:pt x="271526" y="231838"/>
                  </a:lnTo>
                  <a:lnTo>
                    <a:pt x="297802" y="186486"/>
                  </a:lnTo>
                  <a:lnTo>
                    <a:pt x="338988" y="148920"/>
                  </a:lnTo>
                  <a:lnTo>
                    <a:pt x="392811" y="133311"/>
                  </a:lnTo>
                  <a:lnTo>
                    <a:pt x="394423" y="132638"/>
                  </a:lnTo>
                  <a:lnTo>
                    <a:pt x="395097" y="131025"/>
                  </a:lnTo>
                  <a:lnTo>
                    <a:pt x="395097" y="128739"/>
                  </a:lnTo>
                  <a:lnTo>
                    <a:pt x="395097" y="110705"/>
                  </a:lnTo>
                  <a:close/>
                </a:path>
                <a:path w="970279" h="787400">
                  <a:moveTo>
                    <a:pt x="418033" y="99441"/>
                  </a:moveTo>
                  <a:lnTo>
                    <a:pt x="417982" y="96977"/>
                  </a:lnTo>
                  <a:lnTo>
                    <a:pt x="416483" y="79006"/>
                  </a:lnTo>
                  <a:lnTo>
                    <a:pt x="416369" y="77558"/>
                  </a:lnTo>
                  <a:lnTo>
                    <a:pt x="415264" y="76631"/>
                  </a:lnTo>
                  <a:lnTo>
                    <a:pt x="407797" y="77254"/>
                  </a:lnTo>
                  <a:lnTo>
                    <a:pt x="402018" y="77508"/>
                  </a:lnTo>
                  <a:lnTo>
                    <a:pt x="396684" y="77508"/>
                  </a:lnTo>
                  <a:lnTo>
                    <a:pt x="382981" y="76860"/>
                  </a:lnTo>
                  <a:lnTo>
                    <a:pt x="371754" y="74917"/>
                  </a:lnTo>
                  <a:lnTo>
                    <a:pt x="363105" y="71805"/>
                  </a:lnTo>
                  <a:lnTo>
                    <a:pt x="359460" y="69240"/>
                  </a:lnTo>
                  <a:lnTo>
                    <a:pt x="357174" y="67640"/>
                  </a:lnTo>
                  <a:lnTo>
                    <a:pt x="350380" y="59715"/>
                  </a:lnTo>
                  <a:lnTo>
                    <a:pt x="334924" y="42214"/>
                  </a:lnTo>
                  <a:lnTo>
                    <a:pt x="334162" y="41465"/>
                  </a:lnTo>
                  <a:lnTo>
                    <a:pt x="330885" y="38214"/>
                  </a:lnTo>
                  <a:lnTo>
                    <a:pt x="326136" y="33578"/>
                  </a:lnTo>
                  <a:lnTo>
                    <a:pt x="323024" y="30467"/>
                  </a:lnTo>
                  <a:lnTo>
                    <a:pt x="319417" y="24498"/>
                  </a:lnTo>
                  <a:lnTo>
                    <a:pt x="318655" y="21539"/>
                  </a:lnTo>
                  <a:lnTo>
                    <a:pt x="318744" y="11696"/>
                  </a:lnTo>
                  <a:lnTo>
                    <a:pt x="318960" y="9118"/>
                  </a:lnTo>
                  <a:lnTo>
                    <a:pt x="319227" y="6794"/>
                  </a:lnTo>
                  <a:lnTo>
                    <a:pt x="319443" y="4800"/>
                  </a:lnTo>
                  <a:lnTo>
                    <a:pt x="319303" y="4267"/>
                  </a:lnTo>
                  <a:lnTo>
                    <a:pt x="318973" y="3098"/>
                  </a:lnTo>
                  <a:lnTo>
                    <a:pt x="317474" y="2273"/>
                  </a:lnTo>
                  <a:lnTo>
                    <a:pt x="297243" y="0"/>
                  </a:lnTo>
                  <a:lnTo>
                    <a:pt x="295567" y="495"/>
                  </a:lnTo>
                  <a:lnTo>
                    <a:pt x="294716" y="2032"/>
                  </a:lnTo>
                  <a:lnTo>
                    <a:pt x="294144" y="7175"/>
                  </a:lnTo>
                  <a:lnTo>
                    <a:pt x="294017" y="9118"/>
                  </a:lnTo>
                  <a:lnTo>
                    <a:pt x="293916" y="16344"/>
                  </a:lnTo>
                  <a:lnTo>
                    <a:pt x="295122" y="28663"/>
                  </a:lnTo>
                  <a:lnTo>
                    <a:pt x="298970" y="38760"/>
                  </a:lnTo>
                  <a:lnTo>
                    <a:pt x="305142" y="47409"/>
                  </a:lnTo>
                  <a:lnTo>
                    <a:pt x="313448" y="55981"/>
                  </a:lnTo>
                  <a:lnTo>
                    <a:pt x="317296" y="59778"/>
                  </a:lnTo>
                  <a:lnTo>
                    <a:pt x="330682" y="74917"/>
                  </a:lnTo>
                  <a:lnTo>
                    <a:pt x="362572" y="98196"/>
                  </a:lnTo>
                  <a:lnTo>
                    <a:pt x="396646" y="102387"/>
                  </a:lnTo>
                  <a:lnTo>
                    <a:pt x="402717" y="102387"/>
                  </a:lnTo>
                  <a:lnTo>
                    <a:pt x="409181" y="102108"/>
                  </a:lnTo>
                  <a:lnTo>
                    <a:pt x="416064" y="101523"/>
                  </a:lnTo>
                  <a:lnTo>
                    <a:pt x="417626" y="100723"/>
                  </a:lnTo>
                  <a:lnTo>
                    <a:pt x="418033" y="99441"/>
                  </a:lnTo>
                  <a:close/>
                </a:path>
                <a:path w="970279" h="787400">
                  <a:moveTo>
                    <a:pt x="655447" y="292328"/>
                  </a:moveTo>
                  <a:lnTo>
                    <a:pt x="654773" y="290715"/>
                  </a:lnTo>
                  <a:lnTo>
                    <a:pt x="653161" y="290042"/>
                  </a:lnTo>
                  <a:lnTo>
                    <a:pt x="650875" y="290042"/>
                  </a:lnTo>
                  <a:lnTo>
                    <a:pt x="650875" y="294614"/>
                  </a:lnTo>
                  <a:lnTo>
                    <a:pt x="650875" y="309092"/>
                  </a:lnTo>
                  <a:lnTo>
                    <a:pt x="626872" y="309092"/>
                  </a:lnTo>
                  <a:lnTo>
                    <a:pt x="626872" y="294614"/>
                  </a:lnTo>
                  <a:lnTo>
                    <a:pt x="650875" y="294614"/>
                  </a:lnTo>
                  <a:lnTo>
                    <a:pt x="650875" y="290042"/>
                  </a:lnTo>
                  <a:lnTo>
                    <a:pt x="624586" y="290042"/>
                  </a:lnTo>
                  <a:lnTo>
                    <a:pt x="622973" y="290715"/>
                  </a:lnTo>
                  <a:lnTo>
                    <a:pt x="622300" y="292328"/>
                  </a:lnTo>
                  <a:lnTo>
                    <a:pt x="622300" y="311378"/>
                  </a:lnTo>
                  <a:lnTo>
                    <a:pt x="622973" y="313004"/>
                  </a:lnTo>
                  <a:lnTo>
                    <a:pt x="624586" y="313664"/>
                  </a:lnTo>
                  <a:lnTo>
                    <a:pt x="653161" y="313664"/>
                  </a:lnTo>
                  <a:lnTo>
                    <a:pt x="654773" y="313004"/>
                  </a:lnTo>
                  <a:lnTo>
                    <a:pt x="655447" y="311378"/>
                  </a:lnTo>
                  <a:lnTo>
                    <a:pt x="655447" y="309092"/>
                  </a:lnTo>
                  <a:lnTo>
                    <a:pt x="655447" y="294614"/>
                  </a:lnTo>
                  <a:lnTo>
                    <a:pt x="655447" y="292328"/>
                  </a:lnTo>
                  <a:close/>
                </a:path>
                <a:path w="970279" h="787400">
                  <a:moveTo>
                    <a:pt x="675132" y="263753"/>
                  </a:moveTo>
                  <a:lnTo>
                    <a:pt x="675081" y="261467"/>
                  </a:lnTo>
                  <a:lnTo>
                    <a:pt x="674319" y="222707"/>
                  </a:lnTo>
                  <a:lnTo>
                    <a:pt x="670534" y="182549"/>
                  </a:lnTo>
                  <a:lnTo>
                    <a:pt x="661657" y="143814"/>
                  </a:lnTo>
                  <a:lnTo>
                    <a:pt x="647090" y="110439"/>
                  </a:lnTo>
                  <a:lnTo>
                    <a:pt x="644613" y="110439"/>
                  </a:lnTo>
                  <a:lnTo>
                    <a:pt x="644537" y="110248"/>
                  </a:lnTo>
                  <a:lnTo>
                    <a:pt x="647001" y="110248"/>
                  </a:lnTo>
                  <a:lnTo>
                    <a:pt x="646099" y="108178"/>
                  </a:lnTo>
                  <a:lnTo>
                    <a:pt x="645617" y="107048"/>
                  </a:lnTo>
                  <a:lnTo>
                    <a:pt x="644017" y="105930"/>
                  </a:lnTo>
                  <a:lnTo>
                    <a:pt x="631672" y="103873"/>
                  </a:lnTo>
                  <a:lnTo>
                    <a:pt x="624967" y="102755"/>
                  </a:lnTo>
                  <a:lnTo>
                    <a:pt x="622706" y="103695"/>
                  </a:lnTo>
                  <a:lnTo>
                    <a:pt x="622604" y="106146"/>
                  </a:lnTo>
                  <a:lnTo>
                    <a:pt x="635850" y="137985"/>
                  </a:lnTo>
                  <a:lnTo>
                    <a:pt x="514400" y="137985"/>
                  </a:lnTo>
                  <a:lnTo>
                    <a:pt x="514400" y="139255"/>
                  </a:lnTo>
                  <a:lnTo>
                    <a:pt x="514350" y="141795"/>
                  </a:lnTo>
                  <a:lnTo>
                    <a:pt x="637006" y="141795"/>
                  </a:lnTo>
                  <a:lnTo>
                    <a:pt x="644994" y="178663"/>
                  </a:lnTo>
                  <a:lnTo>
                    <a:pt x="649122" y="220599"/>
                  </a:lnTo>
                  <a:lnTo>
                    <a:pt x="649198" y="222910"/>
                  </a:lnTo>
                  <a:lnTo>
                    <a:pt x="650240" y="263753"/>
                  </a:lnTo>
                  <a:lnTo>
                    <a:pt x="650913" y="265379"/>
                  </a:lnTo>
                  <a:lnTo>
                    <a:pt x="652526" y="266039"/>
                  </a:lnTo>
                  <a:lnTo>
                    <a:pt x="672846" y="266039"/>
                  </a:lnTo>
                  <a:lnTo>
                    <a:pt x="674458" y="265379"/>
                  </a:lnTo>
                  <a:lnTo>
                    <a:pt x="675132" y="263753"/>
                  </a:lnTo>
                  <a:close/>
                </a:path>
                <a:path w="970279" h="787400">
                  <a:moveTo>
                    <a:pt x="734822" y="457428"/>
                  </a:moveTo>
                  <a:lnTo>
                    <a:pt x="734148" y="455815"/>
                  </a:lnTo>
                  <a:lnTo>
                    <a:pt x="732536" y="455142"/>
                  </a:lnTo>
                  <a:lnTo>
                    <a:pt x="722122" y="455142"/>
                  </a:lnTo>
                  <a:lnTo>
                    <a:pt x="722122" y="443471"/>
                  </a:lnTo>
                  <a:lnTo>
                    <a:pt x="721106" y="442442"/>
                  </a:lnTo>
                  <a:lnTo>
                    <a:pt x="718578" y="442442"/>
                  </a:lnTo>
                  <a:lnTo>
                    <a:pt x="717550" y="443471"/>
                  </a:lnTo>
                  <a:lnTo>
                    <a:pt x="717550" y="444728"/>
                  </a:lnTo>
                  <a:lnTo>
                    <a:pt x="717550" y="457428"/>
                  </a:lnTo>
                  <a:lnTo>
                    <a:pt x="718223" y="459054"/>
                  </a:lnTo>
                  <a:lnTo>
                    <a:pt x="719836" y="459714"/>
                  </a:lnTo>
                  <a:lnTo>
                    <a:pt x="730250" y="459714"/>
                  </a:lnTo>
                  <a:lnTo>
                    <a:pt x="730250" y="477367"/>
                  </a:lnTo>
                  <a:lnTo>
                    <a:pt x="716661" y="477367"/>
                  </a:lnTo>
                  <a:lnTo>
                    <a:pt x="715048" y="478040"/>
                  </a:lnTo>
                  <a:lnTo>
                    <a:pt x="714375" y="479653"/>
                  </a:lnTo>
                  <a:lnTo>
                    <a:pt x="714375" y="503148"/>
                  </a:lnTo>
                  <a:lnTo>
                    <a:pt x="715403" y="504164"/>
                  </a:lnTo>
                  <a:lnTo>
                    <a:pt x="717931" y="504164"/>
                  </a:lnTo>
                  <a:lnTo>
                    <a:pt x="718947" y="503148"/>
                  </a:lnTo>
                  <a:lnTo>
                    <a:pt x="718947" y="481939"/>
                  </a:lnTo>
                  <a:lnTo>
                    <a:pt x="732536" y="481939"/>
                  </a:lnTo>
                  <a:lnTo>
                    <a:pt x="734148" y="481279"/>
                  </a:lnTo>
                  <a:lnTo>
                    <a:pt x="734822" y="479653"/>
                  </a:lnTo>
                  <a:lnTo>
                    <a:pt x="734822" y="457428"/>
                  </a:lnTo>
                  <a:close/>
                </a:path>
                <a:path w="970279" h="787400">
                  <a:moveTo>
                    <a:pt x="744499" y="278701"/>
                  </a:moveTo>
                  <a:lnTo>
                    <a:pt x="743635" y="277545"/>
                  </a:lnTo>
                  <a:lnTo>
                    <a:pt x="713320" y="274535"/>
                  </a:lnTo>
                  <a:lnTo>
                    <a:pt x="669925" y="271538"/>
                  </a:lnTo>
                  <a:lnTo>
                    <a:pt x="669925" y="278739"/>
                  </a:lnTo>
                  <a:lnTo>
                    <a:pt x="669925" y="318617"/>
                  </a:lnTo>
                  <a:lnTo>
                    <a:pt x="604647" y="318617"/>
                  </a:lnTo>
                  <a:lnTo>
                    <a:pt x="604647" y="278739"/>
                  </a:lnTo>
                  <a:lnTo>
                    <a:pt x="669925" y="278739"/>
                  </a:lnTo>
                  <a:lnTo>
                    <a:pt x="669925" y="271538"/>
                  </a:lnTo>
                  <a:lnTo>
                    <a:pt x="667969" y="271399"/>
                  </a:lnTo>
                  <a:lnTo>
                    <a:pt x="618477" y="268871"/>
                  </a:lnTo>
                  <a:lnTo>
                    <a:pt x="576961" y="267817"/>
                  </a:lnTo>
                  <a:lnTo>
                    <a:pt x="542264" y="275145"/>
                  </a:lnTo>
                  <a:lnTo>
                    <a:pt x="509638" y="294500"/>
                  </a:lnTo>
                  <a:lnTo>
                    <a:pt x="483120" y="322376"/>
                  </a:lnTo>
                  <a:lnTo>
                    <a:pt x="469353" y="350075"/>
                  </a:lnTo>
                  <a:lnTo>
                    <a:pt x="449135" y="350075"/>
                  </a:lnTo>
                  <a:lnTo>
                    <a:pt x="449135" y="351345"/>
                  </a:lnTo>
                  <a:lnTo>
                    <a:pt x="447954" y="351345"/>
                  </a:lnTo>
                  <a:lnTo>
                    <a:pt x="447954" y="352615"/>
                  </a:lnTo>
                  <a:lnTo>
                    <a:pt x="447675" y="352615"/>
                  </a:lnTo>
                  <a:lnTo>
                    <a:pt x="447675" y="355155"/>
                  </a:lnTo>
                  <a:lnTo>
                    <a:pt x="447675" y="781875"/>
                  </a:lnTo>
                  <a:lnTo>
                    <a:pt x="447675" y="784415"/>
                  </a:lnTo>
                  <a:lnTo>
                    <a:pt x="447916" y="784415"/>
                  </a:lnTo>
                  <a:lnTo>
                    <a:pt x="447916" y="785685"/>
                  </a:lnTo>
                  <a:lnTo>
                    <a:pt x="448932" y="785685"/>
                  </a:lnTo>
                  <a:lnTo>
                    <a:pt x="448932" y="786955"/>
                  </a:lnTo>
                  <a:lnTo>
                    <a:pt x="485902" y="786955"/>
                  </a:lnTo>
                  <a:lnTo>
                    <a:pt x="485902" y="785685"/>
                  </a:lnTo>
                  <a:lnTo>
                    <a:pt x="486918" y="785685"/>
                  </a:lnTo>
                  <a:lnTo>
                    <a:pt x="486918" y="784453"/>
                  </a:lnTo>
                  <a:lnTo>
                    <a:pt x="487172" y="784453"/>
                  </a:lnTo>
                  <a:lnTo>
                    <a:pt x="487172" y="782167"/>
                  </a:lnTo>
                  <a:lnTo>
                    <a:pt x="484886" y="782167"/>
                  </a:lnTo>
                  <a:lnTo>
                    <a:pt x="484886" y="781875"/>
                  </a:lnTo>
                  <a:lnTo>
                    <a:pt x="487172" y="781875"/>
                  </a:lnTo>
                  <a:lnTo>
                    <a:pt x="487172" y="355155"/>
                  </a:lnTo>
                  <a:lnTo>
                    <a:pt x="487172" y="352615"/>
                  </a:lnTo>
                  <a:lnTo>
                    <a:pt x="486879" y="352615"/>
                  </a:lnTo>
                  <a:lnTo>
                    <a:pt x="486879" y="351345"/>
                  </a:lnTo>
                  <a:lnTo>
                    <a:pt x="485698" y="351345"/>
                  </a:lnTo>
                  <a:lnTo>
                    <a:pt x="485698" y="350075"/>
                  </a:lnTo>
                  <a:lnTo>
                    <a:pt x="482600" y="350075"/>
                  </a:lnTo>
                  <a:lnTo>
                    <a:pt x="482600" y="355155"/>
                  </a:lnTo>
                  <a:lnTo>
                    <a:pt x="482600" y="781875"/>
                  </a:lnTo>
                  <a:lnTo>
                    <a:pt x="452247" y="781875"/>
                  </a:lnTo>
                  <a:lnTo>
                    <a:pt x="452247" y="355155"/>
                  </a:lnTo>
                  <a:lnTo>
                    <a:pt x="466826" y="355155"/>
                  </a:lnTo>
                  <a:lnTo>
                    <a:pt x="466471" y="356412"/>
                  </a:lnTo>
                  <a:lnTo>
                    <a:pt x="467169" y="357682"/>
                  </a:lnTo>
                  <a:lnTo>
                    <a:pt x="469595" y="358381"/>
                  </a:lnTo>
                  <a:lnTo>
                    <a:pt x="470865" y="357670"/>
                  </a:lnTo>
                  <a:lnTo>
                    <a:pt x="471208" y="356463"/>
                  </a:lnTo>
                  <a:lnTo>
                    <a:pt x="471855" y="355155"/>
                  </a:lnTo>
                  <a:lnTo>
                    <a:pt x="482600" y="355155"/>
                  </a:lnTo>
                  <a:lnTo>
                    <a:pt x="482600" y="350075"/>
                  </a:lnTo>
                  <a:lnTo>
                    <a:pt x="474370" y="350075"/>
                  </a:lnTo>
                  <a:lnTo>
                    <a:pt x="486829" y="325018"/>
                  </a:lnTo>
                  <a:lnTo>
                    <a:pt x="512521" y="298107"/>
                  </a:lnTo>
                  <a:lnTo>
                    <a:pt x="543979" y="279361"/>
                  </a:lnTo>
                  <a:lnTo>
                    <a:pt x="576961" y="272389"/>
                  </a:lnTo>
                  <a:lnTo>
                    <a:pt x="618286" y="273443"/>
                  </a:lnTo>
                  <a:lnTo>
                    <a:pt x="632434" y="274167"/>
                  </a:lnTo>
                  <a:lnTo>
                    <a:pt x="602361" y="274167"/>
                  </a:lnTo>
                  <a:lnTo>
                    <a:pt x="600748" y="274840"/>
                  </a:lnTo>
                  <a:lnTo>
                    <a:pt x="600075" y="276453"/>
                  </a:lnTo>
                  <a:lnTo>
                    <a:pt x="600075" y="320903"/>
                  </a:lnTo>
                  <a:lnTo>
                    <a:pt x="600748" y="322529"/>
                  </a:lnTo>
                  <a:lnTo>
                    <a:pt x="602361" y="323189"/>
                  </a:lnTo>
                  <a:lnTo>
                    <a:pt x="672211" y="323189"/>
                  </a:lnTo>
                  <a:lnTo>
                    <a:pt x="673823" y="322529"/>
                  </a:lnTo>
                  <a:lnTo>
                    <a:pt x="674497" y="320903"/>
                  </a:lnTo>
                  <a:lnTo>
                    <a:pt x="674497" y="318617"/>
                  </a:lnTo>
                  <a:lnTo>
                    <a:pt x="674497" y="278739"/>
                  </a:lnTo>
                  <a:lnTo>
                    <a:pt x="674497" y="276453"/>
                  </a:lnTo>
                  <a:lnTo>
                    <a:pt x="712952" y="279082"/>
                  </a:lnTo>
                  <a:lnTo>
                    <a:pt x="742988" y="282067"/>
                  </a:lnTo>
                  <a:lnTo>
                    <a:pt x="744143" y="281203"/>
                  </a:lnTo>
                  <a:lnTo>
                    <a:pt x="744499" y="278701"/>
                  </a:lnTo>
                  <a:close/>
                </a:path>
                <a:path w="970279" h="787400">
                  <a:moveTo>
                    <a:pt x="757047" y="300596"/>
                  </a:moveTo>
                  <a:lnTo>
                    <a:pt x="756031" y="299567"/>
                  </a:lnTo>
                  <a:lnTo>
                    <a:pt x="753503" y="299567"/>
                  </a:lnTo>
                  <a:lnTo>
                    <a:pt x="752475" y="300596"/>
                  </a:lnTo>
                  <a:lnTo>
                    <a:pt x="752475" y="301853"/>
                  </a:lnTo>
                  <a:lnTo>
                    <a:pt x="752475" y="328523"/>
                  </a:lnTo>
                  <a:lnTo>
                    <a:pt x="753503" y="329539"/>
                  </a:lnTo>
                  <a:lnTo>
                    <a:pt x="756031" y="329539"/>
                  </a:lnTo>
                  <a:lnTo>
                    <a:pt x="757047" y="328523"/>
                  </a:lnTo>
                  <a:lnTo>
                    <a:pt x="757047" y="300596"/>
                  </a:lnTo>
                  <a:close/>
                </a:path>
                <a:path w="970279" h="787400">
                  <a:moveTo>
                    <a:pt x="772922" y="472046"/>
                  </a:moveTo>
                  <a:lnTo>
                    <a:pt x="771906" y="471017"/>
                  </a:lnTo>
                  <a:lnTo>
                    <a:pt x="760222" y="471017"/>
                  </a:lnTo>
                  <a:lnTo>
                    <a:pt x="760222" y="456171"/>
                  </a:lnTo>
                  <a:lnTo>
                    <a:pt x="759206" y="455142"/>
                  </a:lnTo>
                  <a:lnTo>
                    <a:pt x="756678" y="455142"/>
                  </a:lnTo>
                  <a:lnTo>
                    <a:pt x="755650" y="456171"/>
                  </a:lnTo>
                  <a:lnTo>
                    <a:pt x="755650" y="457428"/>
                  </a:lnTo>
                  <a:lnTo>
                    <a:pt x="755650" y="473303"/>
                  </a:lnTo>
                  <a:lnTo>
                    <a:pt x="756323" y="474929"/>
                  </a:lnTo>
                  <a:lnTo>
                    <a:pt x="757936" y="475589"/>
                  </a:lnTo>
                  <a:lnTo>
                    <a:pt x="771906" y="475589"/>
                  </a:lnTo>
                  <a:lnTo>
                    <a:pt x="772922" y="474573"/>
                  </a:lnTo>
                  <a:lnTo>
                    <a:pt x="772922" y="472046"/>
                  </a:lnTo>
                  <a:close/>
                </a:path>
                <a:path w="970279" h="787400">
                  <a:moveTo>
                    <a:pt x="795147" y="332295"/>
                  </a:moveTo>
                  <a:lnTo>
                    <a:pt x="794461" y="332295"/>
                  </a:lnTo>
                  <a:lnTo>
                    <a:pt x="794461" y="331025"/>
                  </a:lnTo>
                  <a:lnTo>
                    <a:pt x="566610" y="331025"/>
                  </a:lnTo>
                  <a:lnTo>
                    <a:pt x="566610" y="332295"/>
                  </a:lnTo>
                  <a:lnTo>
                    <a:pt x="565429" y="332295"/>
                  </a:lnTo>
                  <a:lnTo>
                    <a:pt x="565429" y="333565"/>
                  </a:lnTo>
                  <a:lnTo>
                    <a:pt x="565150" y="333565"/>
                  </a:lnTo>
                  <a:lnTo>
                    <a:pt x="565150" y="334835"/>
                  </a:lnTo>
                  <a:lnTo>
                    <a:pt x="565150" y="336105"/>
                  </a:lnTo>
                  <a:lnTo>
                    <a:pt x="565150" y="356425"/>
                  </a:lnTo>
                  <a:lnTo>
                    <a:pt x="565150" y="357695"/>
                  </a:lnTo>
                  <a:lnTo>
                    <a:pt x="569722" y="357695"/>
                  </a:lnTo>
                  <a:lnTo>
                    <a:pt x="569722" y="356425"/>
                  </a:lnTo>
                  <a:lnTo>
                    <a:pt x="569722" y="336105"/>
                  </a:lnTo>
                  <a:lnTo>
                    <a:pt x="794550" y="336105"/>
                  </a:lnTo>
                  <a:lnTo>
                    <a:pt x="794550" y="334835"/>
                  </a:lnTo>
                  <a:lnTo>
                    <a:pt x="795147" y="334835"/>
                  </a:lnTo>
                  <a:lnTo>
                    <a:pt x="795147" y="333565"/>
                  </a:lnTo>
                  <a:lnTo>
                    <a:pt x="795147" y="332295"/>
                  </a:lnTo>
                  <a:close/>
                </a:path>
                <a:path w="970279" h="787400">
                  <a:moveTo>
                    <a:pt x="868172" y="460603"/>
                  </a:moveTo>
                  <a:lnTo>
                    <a:pt x="867498" y="458990"/>
                  </a:lnTo>
                  <a:lnTo>
                    <a:pt x="865886" y="458317"/>
                  </a:lnTo>
                  <a:lnTo>
                    <a:pt x="855472" y="458317"/>
                  </a:lnTo>
                  <a:lnTo>
                    <a:pt x="855472" y="443471"/>
                  </a:lnTo>
                  <a:lnTo>
                    <a:pt x="854456" y="442442"/>
                  </a:lnTo>
                  <a:lnTo>
                    <a:pt x="851928" y="442442"/>
                  </a:lnTo>
                  <a:lnTo>
                    <a:pt x="850900" y="443471"/>
                  </a:lnTo>
                  <a:lnTo>
                    <a:pt x="850900" y="444728"/>
                  </a:lnTo>
                  <a:lnTo>
                    <a:pt x="850900" y="460603"/>
                  </a:lnTo>
                  <a:lnTo>
                    <a:pt x="851573" y="462229"/>
                  </a:lnTo>
                  <a:lnTo>
                    <a:pt x="853186" y="462889"/>
                  </a:lnTo>
                  <a:lnTo>
                    <a:pt x="863600" y="462889"/>
                  </a:lnTo>
                  <a:lnTo>
                    <a:pt x="863600" y="490448"/>
                  </a:lnTo>
                  <a:lnTo>
                    <a:pt x="864628" y="491464"/>
                  </a:lnTo>
                  <a:lnTo>
                    <a:pt x="867156" y="491464"/>
                  </a:lnTo>
                  <a:lnTo>
                    <a:pt x="868172" y="490448"/>
                  </a:lnTo>
                  <a:lnTo>
                    <a:pt x="868172" y="460603"/>
                  </a:lnTo>
                  <a:close/>
                </a:path>
                <a:path w="970279" h="787400">
                  <a:moveTo>
                    <a:pt x="903097" y="313245"/>
                  </a:moveTo>
                  <a:lnTo>
                    <a:pt x="902411" y="313245"/>
                  </a:lnTo>
                  <a:lnTo>
                    <a:pt x="902411" y="311975"/>
                  </a:lnTo>
                  <a:lnTo>
                    <a:pt x="899210" y="311975"/>
                  </a:lnTo>
                  <a:lnTo>
                    <a:pt x="899210" y="313245"/>
                  </a:lnTo>
                  <a:lnTo>
                    <a:pt x="898525" y="313245"/>
                  </a:lnTo>
                  <a:lnTo>
                    <a:pt x="898525" y="314515"/>
                  </a:lnTo>
                  <a:lnTo>
                    <a:pt x="898525" y="408495"/>
                  </a:lnTo>
                  <a:lnTo>
                    <a:pt x="903097" y="408495"/>
                  </a:lnTo>
                  <a:lnTo>
                    <a:pt x="903097" y="314515"/>
                  </a:lnTo>
                  <a:lnTo>
                    <a:pt x="903097" y="313245"/>
                  </a:lnTo>
                  <a:close/>
                </a:path>
                <a:path w="970279" h="787400">
                  <a:moveTo>
                    <a:pt x="906272" y="476478"/>
                  </a:moveTo>
                  <a:lnTo>
                    <a:pt x="905598" y="474865"/>
                  </a:lnTo>
                  <a:lnTo>
                    <a:pt x="903986" y="474192"/>
                  </a:lnTo>
                  <a:lnTo>
                    <a:pt x="890397" y="474192"/>
                  </a:lnTo>
                  <a:lnTo>
                    <a:pt x="890397" y="462889"/>
                  </a:lnTo>
                  <a:lnTo>
                    <a:pt x="900811" y="462889"/>
                  </a:lnTo>
                  <a:lnTo>
                    <a:pt x="902423" y="462229"/>
                  </a:lnTo>
                  <a:lnTo>
                    <a:pt x="903097" y="460603"/>
                  </a:lnTo>
                  <a:lnTo>
                    <a:pt x="903097" y="440296"/>
                  </a:lnTo>
                  <a:lnTo>
                    <a:pt x="902081" y="439267"/>
                  </a:lnTo>
                  <a:lnTo>
                    <a:pt x="899553" y="439267"/>
                  </a:lnTo>
                  <a:lnTo>
                    <a:pt x="898525" y="440296"/>
                  </a:lnTo>
                  <a:lnTo>
                    <a:pt x="898525" y="441553"/>
                  </a:lnTo>
                  <a:lnTo>
                    <a:pt x="898525" y="458317"/>
                  </a:lnTo>
                  <a:lnTo>
                    <a:pt x="888111" y="458317"/>
                  </a:lnTo>
                  <a:lnTo>
                    <a:pt x="886498" y="458990"/>
                  </a:lnTo>
                  <a:lnTo>
                    <a:pt x="885825" y="460603"/>
                  </a:lnTo>
                  <a:lnTo>
                    <a:pt x="885825" y="476478"/>
                  </a:lnTo>
                  <a:lnTo>
                    <a:pt x="886498" y="478104"/>
                  </a:lnTo>
                  <a:lnTo>
                    <a:pt x="888111" y="478764"/>
                  </a:lnTo>
                  <a:lnTo>
                    <a:pt x="901700" y="478764"/>
                  </a:lnTo>
                  <a:lnTo>
                    <a:pt x="901700" y="493623"/>
                  </a:lnTo>
                  <a:lnTo>
                    <a:pt x="902728" y="494639"/>
                  </a:lnTo>
                  <a:lnTo>
                    <a:pt x="905256" y="494639"/>
                  </a:lnTo>
                  <a:lnTo>
                    <a:pt x="906272" y="493623"/>
                  </a:lnTo>
                  <a:lnTo>
                    <a:pt x="906272" y="476478"/>
                  </a:lnTo>
                  <a:close/>
                </a:path>
                <a:path w="970279" h="787400">
                  <a:moveTo>
                    <a:pt x="969772" y="304558"/>
                  </a:moveTo>
                  <a:lnTo>
                    <a:pt x="968756" y="303542"/>
                  </a:lnTo>
                  <a:lnTo>
                    <a:pt x="954938" y="303542"/>
                  </a:lnTo>
                  <a:lnTo>
                    <a:pt x="939609" y="288213"/>
                  </a:lnTo>
                  <a:lnTo>
                    <a:pt x="939609" y="269468"/>
                  </a:lnTo>
                  <a:lnTo>
                    <a:pt x="959573" y="249504"/>
                  </a:lnTo>
                  <a:lnTo>
                    <a:pt x="959573" y="246265"/>
                  </a:lnTo>
                  <a:lnTo>
                    <a:pt x="956348" y="246265"/>
                  </a:lnTo>
                  <a:lnTo>
                    <a:pt x="935710" y="266903"/>
                  </a:lnTo>
                  <a:lnTo>
                    <a:pt x="935037" y="268516"/>
                  </a:lnTo>
                  <a:lnTo>
                    <a:pt x="935037" y="289153"/>
                  </a:lnTo>
                  <a:lnTo>
                    <a:pt x="935710" y="290779"/>
                  </a:lnTo>
                  <a:lnTo>
                    <a:pt x="952373" y="307441"/>
                  </a:lnTo>
                  <a:lnTo>
                    <a:pt x="953998" y="308114"/>
                  </a:lnTo>
                  <a:lnTo>
                    <a:pt x="968756" y="308114"/>
                  </a:lnTo>
                  <a:lnTo>
                    <a:pt x="969772" y="307086"/>
                  </a:lnTo>
                  <a:lnTo>
                    <a:pt x="969772" y="304558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355122" y="3855529"/>
              <a:ext cx="92075" cy="92710"/>
            </a:xfrm>
            <a:custGeom>
              <a:avLst/>
              <a:gdLst/>
              <a:ahLst/>
              <a:cxnLst/>
              <a:rect l="l" t="t" r="r" b="b"/>
              <a:pathLst>
                <a:path w="92075" h="92710">
                  <a:moveTo>
                    <a:pt x="91948" y="0"/>
                  </a:moveTo>
                  <a:lnTo>
                    <a:pt x="48274" y="15057"/>
                  </a:lnTo>
                  <a:lnTo>
                    <a:pt x="18897" y="45962"/>
                  </a:lnTo>
                  <a:lnTo>
                    <a:pt x="10856" y="62070"/>
                  </a:lnTo>
                  <a:lnTo>
                    <a:pt x="7612" y="68184"/>
                  </a:lnTo>
                  <a:lnTo>
                    <a:pt x="4060" y="74001"/>
                  </a:lnTo>
                  <a:lnTo>
                    <a:pt x="0" y="79463"/>
                  </a:lnTo>
                  <a:lnTo>
                    <a:pt x="15621" y="92456"/>
                  </a:lnTo>
                  <a:lnTo>
                    <a:pt x="20706" y="85659"/>
                  </a:lnTo>
                  <a:lnTo>
                    <a:pt x="25015" y="78690"/>
                  </a:lnTo>
                  <a:lnTo>
                    <a:pt x="28786" y="71648"/>
                  </a:lnTo>
                  <a:lnTo>
                    <a:pt x="36400" y="56307"/>
                  </a:lnTo>
                  <a:lnTo>
                    <a:pt x="40703" y="48812"/>
                  </a:lnTo>
                  <a:lnTo>
                    <a:pt x="45606" y="42384"/>
                  </a:lnTo>
                  <a:lnTo>
                    <a:pt x="51549" y="37261"/>
                  </a:lnTo>
                  <a:lnTo>
                    <a:pt x="57023" y="33337"/>
                  </a:lnTo>
                  <a:lnTo>
                    <a:pt x="73571" y="25958"/>
                  </a:lnTo>
                  <a:lnTo>
                    <a:pt x="91948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302937" y="3817733"/>
              <a:ext cx="789940" cy="197485"/>
            </a:xfrm>
            <a:custGeom>
              <a:avLst/>
              <a:gdLst/>
              <a:ahLst/>
              <a:cxnLst/>
              <a:rect l="l" t="t" r="r" b="b"/>
              <a:pathLst>
                <a:path w="789939" h="197485">
                  <a:moveTo>
                    <a:pt x="789343" y="9969"/>
                  </a:moveTo>
                  <a:lnTo>
                    <a:pt x="789165" y="9461"/>
                  </a:lnTo>
                  <a:lnTo>
                    <a:pt x="788924" y="8813"/>
                  </a:lnTo>
                  <a:lnTo>
                    <a:pt x="782497" y="5969"/>
                  </a:lnTo>
                  <a:lnTo>
                    <a:pt x="782497" y="14516"/>
                  </a:lnTo>
                  <a:lnTo>
                    <a:pt x="781875" y="15925"/>
                  </a:lnTo>
                  <a:lnTo>
                    <a:pt x="775830" y="21132"/>
                  </a:lnTo>
                  <a:lnTo>
                    <a:pt x="775296" y="21361"/>
                  </a:lnTo>
                  <a:lnTo>
                    <a:pt x="782497" y="14516"/>
                  </a:lnTo>
                  <a:lnTo>
                    <a:pt x="782497" y="5969"/>
                  </a:lnTo>
                  <a:lnTo>
                    <a:pt x="773874" y="2133"/>
                  </a:lnTo>
                  <a:lnTo>
                    <a:pt x="769188" y="50"/>
                  </a:lnTo>
                  <a:lnTo>
                    <a:pt x="767435" y="0"/>
                  </a:lnTo>
                  <a:lnTo>
                    <a:pt x="766165" y="1206"/>
                  </a:lnTo>
                  <a:lnTo>
                    <a:pt x="765543" y="2679"/>
                  </a:lnTo>
                  <a:lnTo>
                    <a:pt x="763727" y="4419"/>
                  </a:lnTo>
                  <a:lnTo>
                    <a:pt x="713536" y="15468"/>
                  </a:lnTo>
                  <a:lnTo>
                    <a:pt x="663587" y="18262"/>
                  </a:lnTo>
                  <a:lnTo>
                    <a:pt x="573252" y="19316"/>
                  </a:lnTo>
                  <a:lnTo>
                    <a:pt x="538975" y="19265"/>
                  </a:lnTo>
                  <a:lnTo>
                    <a:pt x="498144" y="19215"/>
                  </a:lnTo>
                  <a:lnTo>
                    <a:pt x="424472" y="21793"/>
                  </a:lnTo>
                  <a:lnTo>
                    <a:pt x="363943" y="29133"/>
                  </a:lnTo>
                  <a:lnTo>
                    <a:pt x="363905" y="28549"/>
                  </a:lnTo>
                  <a:lnTo>
                    <a:pt x="363905" y="27851"/>
                  </a:lnTo>
                  <a:lnTo>
                    <a:pt x="363232" y="26238"/>
                  </a:lnTo>
                  <a:lnTo>
                    <a:pt x="361619" y="25565"/>
                  </a:lnTo>
                  <a:lnTo>
                    <a:pt x="206324" y="25565"/>
                  </a:lnTo>
                  <a:lnTo>
                    <a:pt x="200088" y="24498"/>
                  </a:lnTo>
                  <a:lnTo>
                    <a:pt x="194119" y="23977"/>
                  </a:lnTo>
                  <a:lnTo>
                    <a:pt x="188582" y="23977"/>
                  </a:lnTo>
                  <a:lnTo>
                    <a:pt x="164846" y="27686"/>
                  </a:lnTo>
                  <a:lnTo>
                    <a:pt x="147078" y="37096"/>
                  </a:lnTo>
                  <a:lnTo>
                    <a:pt x="146024" y="38087"/>
                  </a:lnTo>
                  <a:lnTo>
                    <a:pt x="146088" y="36601"/>
                  </a:lnTo>
                  <a:lnTo>
                    <a:pt x="143814" y="35521"/>
                  </a:lnTo>
                  <a:lnTo>
                    <a:pt x="138836" y="36639"/>
                  </a:lnTo>
                  <a:lnTo>
                    <a:pt x="138836" y="41313"/>
                  </a:lnTo>
                  <a:lnTo>
                    <a:pt x="124256" y="61912"/>
                  </a:lnTo>
                  <a:lnTo>
                    <a:pt x="108343" y="68973"/>
                  </a:lnTo>
                  <a:lnTo>
                    <a:pt x="102463" y="73152"/>
                  </a:lnTo>
                  <a:lnTo>
                    <a:pt x="111252" y="73215"/>
                  </a:lnTo>
                  <a:lnTo>
                    <a:pt x="113030" y="72288"/>
                  </a:lnTo>
                  <a:lnTo>
                    <a:pt x="118325" y="69723"/>
                  </a:lnTo>
                  <a:lnTo>
                    <a:pt x="117106" y="71335"/>
                  </a:lnTo>
                  <a:lnTo>
                    <a:pt x="109829" y="78651"/>
                  </a:lnTo>
                  <a:lnTo>
                    <a:pt x="100152" y="86525"/>
                  </a:lnTo>
                  <a:lnTo>
                    <a:pt x="92252" y="92316"/>
                  </a:lnTo>
                  <a:lnTo>
                    <a:pt x="94805" y="87858"/>
                  </a:lnTo>
                  <a:lnTo>
                    <a:pt x="99466" y="81724"/>
                  </a:lnTo>
                  <a:lnTo>
                    <a:pt x="105054" y="76923"/>
                  </a:lnTo>
                  <a:lnTo>
                    <a:pt x="107505" y="75145"/>
                  </a:lnTo>
                  <a:lnTo>
                    <a:pt x="107670" y="75057"/>
                  </a:lnTo>
                  <a:lnTo>
                    <a:pt x="103733" y="75057"/>
                  </a:lnTo>
                  <a:lnTo>
                    <a:pt x="100253" y="75057"/>
                  </a:lnTo>
                  <a:lnTo>
                    <a:pt x="96100" y="78638"/>
                  </a:lnTo>
                  <a:lnTo>
                    <a:pt x="90970" y="85369"/>
                  </a:lnTo>
                  <a:lnTo>
                    <a:pt x="86550" y="93052"/>
                  </a:lnTo>
                  <a:lnTo>
                    <a:pt x="84010" y="98158"/>
                  </a:lnTo>
                  <a:lnTo>
                    <a:pt x="68300" y="109080"/>
                  </a:lnTo>
                  <a:lnTo>
                    <a:pt x="59436" y="115468"/>
                  </a:lnTo>
                  <a:lnTo>
                    <a:pt x="56426" y="117817"/>
                  </a:lnTo>
                  <a:lnTo>
                    <a:pt x="55295" y="116878"/>
                  </a:lnTo>
                  <a:lnTo>
                    <a:pt x="56324" y="115493"/>
                  </a:lnTo>
                  <a:lnTo>
                    <a:pt x="58140" y="113068"/>
                  </a:lnTo>
                  <a:lnTo>
                    <a:pt x="61785" y="107111"/>
                  </a:lnTo>
                  <a:lnTo>
                    <a:pt x="65074" y="100901"/>
                  </a:lnTo>
                  <a:lnTo>
                    <a:pt x="68224" y="94513"/>
                  </a:lnTo>
                  <a:lnTo>
                    <a:pt x="73088" y="84836"/>
                  </a:lnTo>
                  <a:lnTo>
                    <a:pt x="101574" y="54838"/>
                  </a:lnTo>
                  <a:lnTo>
                    <a:pt x="138836" y="41313"/>
                  </a:lnTo>
                  <a:lnTo>
                    <a:pt x="138836" y="36639"/>
                  </a:lnTo>
                  <a:lnTo>
                    <a:pt x="127038" y="39281"/>
                  </a:lnTo>
                  <a:lnTo>
                    <a:pt x="111785" y="44780"/>
                  </a:lnTo>
                  <a:lnTo>
                    <a:pt x="99326" y="50863"/>
                  </a:lnTo>
                  <a:lnTo>
                    <a:pt x="91224" y="56235"/>
                  </a:lnTo>
                  <a:lnTo>
                    <a:pt x="91287" y="56400"/>
                  </a:lnTo>
                  <a:lnTo>
                    <a:pt x="91198" y="56248"/>
                  </a:lnTo>
                  <a:lnTo>
                    <a:pt x="64122" y="92506"/>
                  </a:lnTo>
                  <a:lnTo>
                    <a:pt x="60998" y="98844"/>
                  </a:lnTo>
                  <a:lnTo>
                    <a:pt x="57797" y="104863"/>
                  </a:lnTo>
                  <a:lnTo>
                    <a:pt x="54343" y="110528"/>
                  </a:lnTo>
                  <a:lnTo>
                    <a:pt x="50431" y="115785"/>
                  </a:lnTo>
                  <a:lnTo>
                    <a:pt x="50088" y="116878"/>
                  </a:lnTo>
                  <a:lnTo>
                    <a:pt x="49987" y="117614"/>
                  </a:lnTo>
                  <a:lnTo>
                    <a:pt x="50723" y="119011"/>
                  </a:lnTo>
                  <a:lnTo>
                    <a:pt x="52730" y="120700"/>
                  </a:lnTo>
                  <a:lnTo>
                    <a:pt x="51498" y="121666"/>
                  </a:lnTo>
                  <a:lnTo>
                    <a:pt x="44919" y="127571"/>
                  </a:lnTo>
                  <a:lnTo>
                    <a:pt x="34823" y="136855"/>
                  </a:lnTo>
                  <a:lnTo>
                    <a:pt x="34747" y="136982"/>
                  </a:lnTo>
                  <a:lnTo>
                    <a:pt x="36233" y="138658"/>
                  </a:lnTo>
                  <a:lnTo>
                    <a:pt x="34721" y="136956"/>
                  </a:lnTo>
                  <a:lnTo>
                    <a:pt x="4660" y="173850"/>
                  </a:lnTo>
                  <a:lnTo>
                    <a:pt x="0" y="192239"/>
                  </a:lnTo>
                  <a:lnTo>
                    <a:pt x="495" y="193916"/>
                  </a:lnTo>
                  <a:lnTo>
                    <a:pt x="2019" y="194754"/>
                  </a:lnTo>
                  <a:lnTo>
                    <a:pt x="23469" y="197129"/>
                  </a:lnTo>
                  <a:lnTo>
                    <a:pt x="24599" y="196227"/>
                  </a:lnTo>
                  <a:lnTo>
                    <a:pt x="24739" y="194970"/>
                  </a:lnTo>
                  <a:lnTo>
                    <a:pt x="24803" y="194716"/>
                  </a:lnTo>
                  <a:lnTo>
                    <a:pt x="27863" y="183007"/>
                  </a:lnTo>
                  <a:lnTo>
                    <a:pt x="33820" y="172986"/>
                  </a:lnTo>
                  <a:lnTo>
                    <a:pt x="41846" y="164122"/>
                  </a:lnTo>
                  <a:lnTo>
                    <a:pt x="51231" y="155575"/>
                  </a:lnTo>
                  <a:lnTo>
                    <a:pt x="53060" y="153885"/>
                  </a:lnTo>
                  <a:lnTo>
                    <a:pt x="62445" y="145237"/>
                  </a:lnTo>
                  <a:lnTo>
                    <a:pt x="64249" y="143624"/>
                  </a:lnTo>
                  <a:lnTo>
                    <a:pt x="66154" y="141935"/>
                  </a:lnTo>
                  <a:lnTo>
                    <a:pt x="67894" y="140385"/>
                  </a:lnTo>
                  <a:lnTo>
                    <a:pt x="74917" y="134975"/>
                  </a:lnTo>
                  <a:lnTo>
                    <a:pt x="83070" y="129120"/>
                  </a:lnTo>
                  <a:lnTo>
                    <a:pt x="104482" y="114236"/>
                  </a:lnTo>
                  <a:lnTo>
                    <a:pt x="116547" y="105346"/>
                  </a:lnTo>
                  <a:lnTo>
                    <a:pt x="127368" y="96354"/>
                  </a:lnTo>
                  <a:lnTo>
                    <a:pt x="136309" y="87185"/>
                  </a:lnTo>
                  <a:lnTo>
                    <a:pt x="137363" y="85801"/>
                  </a:lnTo>
                  <a:lnTo>
                    <a:pt x="138468" y="84340"/>
                  </a:lnTo>
                  <a:lnTo>
                    <a:pt x="143992" y="77101"/>
                  </a:lnTo>
                  <a:lnTo>
                    <a:pt x="173088" y="51066"/>
                  </a:lnTo>
                  <a:lnTo>
                    <a:pt x="188620" y="48717"/>
                  </a:lnTo>
                  <a:lnTo>
                    <a:pt x="193103" y="48717"/>
                  </a:lnTo>
                  <a:lnTo>
                    <a:pt x="198120" y="49187"/>
                  </a:lnTo>
                  <a:lnTo>
                    <a:pt x="203962" y="50279"/>
                  </a:lnTo>
                  <a:lnTo>
                    <a:pt x="206044" y="50457"/>
                  </a:lnTo>
                  <a:lnTo>
                    <a:pt x="290804" y="50457"/>
                  </a:lnTo>
                  <a:lnTo>
                    <a:pt x="277012" y="55968"/>
                  </a:lnTo>
                  <a:lnTo>
                    <a:pt x="248005" y="74383"/>
                  </a:lnTo>
                  <a:lnTo>
                    <a:pt x="207581" y="130479"/>
                  </a:lnTo>
                  <a:lnTo>
                    <a:pt x="196799" y="193001"/>
                  </a:lnTo>
                  <a:lnTo>
                    <a:pt x="196735" y="194259"/>
                  </a:lnTo>
                  <a:lnTo>
                    <a:pt x="197700" y="195326"/>
                  </a:lnTo>
                  <a:lnTo>
                    <a:pt x="219252" y="196354"/>
                  </a:lnTo>
                  <a:lnTo>
                    <a:pt x="220903" y="195770"/>
                  </a:lnTo>
                  <a:lnTo>
                    <a:pt x="221615" y="194259"/>
                  </a:lnTo>
                  <a:lnTo>
                    <a:pt x="221653" y="194068"/>
                  </a:lnTo>
                  <a:lnTo>
                    <a:pt x="223304" y="170383"/>
                  </a:lnTo>
                  <a:lnTo>
                    <a:pt x="228142" y="145376"/>
                  </a:lnTo>
                  <a:lnTo>
                    <a:pt x="259511" y="96951"/>
                  </a:lnTo>
                  <a:lnTo>
                    <a:pt x="319443" y="65430"/>
                  </a:lnTo>
                  <a:lnTo>
                    <a:pt x="365569" y="54089"/>
                  </a:lnTo>
                  <a:lnTo>
                    <a:pt x="424599" y="46723"/>
                  </a:lnTo>
                  <a:lnTo>
                    <a:pt x="498144" y="44107"/>
                  </a:lnTo>
                  <a:lnTo>
                    <a:pt x="567753" y="44208"/>
                  </a:lnTo>
                  <a:lnTo>
                    <a:pt x="595731" y="44107"/>
                  </a:lnTo>
                  <a:lnTo>
                    <a:pt x="616381" y="44043"/>
                  </a:lnTo>
                  <a:lnTo>
                    <a:pt x="658622" y="43319"/>
                  </a:lnTo>
                  <a:lnTo>
                    <a:pt x="694651" y="41808"/>
                  </a:lnTo>
                  <a:lnTo>
                    <a:pt x="719543" y="39636"/>
                  </a:lnTo>
                  <a:lnTo>
                    <a:pt x="724674" y="39192"/>
                  </a:lnTo>
                  <a:lnTo>
                    <a:pt x="767562" y="29527"/>
                  </a:lnTo>
                  <a:lnTo>
                    <a:pt x="788225" y="12484"/>
                  </a:lnTo>
                  <a:lnTo>
                    <a:pt x="788924" y="11328"/>
                  </a:lnTo>
                  <a:lnTo>
                    <a:pt x="789330" y="10388"/>
                  </a:lnTo>
                  <a:lnTo>
                    <a:pt x="789343" y="996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4" name="object 17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245660" y="3805618"/>
              <a:ext cx="171361" cy="209423"/>
            </a:xfrm>
            <a:prstGeom prst="rect">
              <a:avLst/>
            </a:prstGeom>
          </p:spPr>
        </p:pic>
        <p:sp>
          <p:nvSpPr>
            <p:cNvPr id="175" name="object 175"/>
            <p:cNvSpPr/>
            <p:nvPr/>
          </p:nvSpPr>
          <p:spPr>
            <a:xfrm>
              <a:off x="5146395" y="4095990"/>
              <a:ext cx="34925" cy="152400"/>
            </a:xfrm>
            <a:custGeom>
              <a:avLst/>
              <a:gdLst/>
              <a:ahLst/>
              <a:cxnLst/>
              <a:rect l="l" t="t" r="r" b="b"/>
              <a:pathLst>
                <a:path w="34925" h="152400">
                  <a:moveTo>
                    <a:pt x="34632" y="0"/>
                  </a:moveTo>
                  <a:lnTo>
                    <a:pt x="0" y="0"/>
                  </a:lnTo>
                  <a:lnTo>
                    <a:pt x="0" y="57010"/>
                  </a:lnTo>
                  <a:lnTo>
                    <a:pt x="0" y="152400"/>
                  </a:lnTo>
                  <a:lnTo>
                    <a:pt x="34632" y="152400"/>
                  </a:lnTo>
                  <a:lnTo>
                    <a:pt x="34632" y="30162"/>
                  </a:lnTo>
                  <a:lnTo>
                    <a:pt x="3463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319166" y="3838320"/>
              <a:ext cx="86995" cy="1358900"/>
            </a:xfrm>
            <a:custGeom>
              <a:avLst/>
              <a:gdLst/>
              <a:ahLst/>
              <a:cxnLst/>
              <a:rect l="l" t="t" r="r" b="b"/>
              <a:pathLst>
                <a:path w="86995" h="1358900">
                  <a:moveTo>
                    <a:pt x="28524" y="841082"/>
                  </a:moveTo>
                  <a:lnTo>
                    <a:pt x="26695" y="839254"/>
                  </a:lnTo>
                  <a:lnTo>
                    <a:pt x="22148" y="834682"/>
                  </a:lnTo>
                  <a:lnTo>
                    <a:pt x="6388" y="834682"/>
                  </a:lnTo>
                  <a:lnTo>
                    <a:pt x="0" y="841082"/>
                  </a:lnTo>
                  <a:lnTo>
                    <a:pt x="0" y="856830"/>
                  </a:lnTo>
                  <a:lnTo>
                    <a:pt x="6388" y="863206"/>
                  </a:lnTo>
                  <a:lnTo>
                    <a:pt x="22136" y="863206"/>
                  </a:lnTo>
                  <a:lnTo>
                    <a:pt x="26720" y="858621"/>
                  </a:lnTo>
                  <a:lnTo>
                    <a:pt x="28524" y="856830"/>
                  </a:lnTo>
                  <a:lnTo>
                    <a:pt x="28524" y="841082"/>
                  </a:lnTo>
                  <a:close/>
                </a:path>
                <a:path w="86995" h="1358900">
                  <a:moveTo>
                    <a:pt x="29578" y="423024"/>
                  </a:moveTo>
                  <a:lnTo>
                    <a:pt x="27762" y="421220"/>
                  </a:lnTo>
                  <a:lnTo>
                    <a:pt x="23190" y="416648"/>
                  </a:lnTo>
                  <a:lnTo>
                    <a:pt x="7442" y="416648"/>
                  </a:lnTo>
                  <a:lnTo>
                    <a:pt x="1054" y="423024"/>
                  </a:lnTo>
                  <a:lnTo>
                    <a:pt x="1054" y="438772"/>
                  </a:lnTo>
                  <a:lnTo>
                    <a:pt x="7442" y="445173"/>
                  </a:lnTo>
                  <a:lnTo>
                    <a:pt x="23202" y="445173"/>
                  </a:lnTo>
                  <a:lnTo>
                    <a:pt x="27762" y="440588"/>
                  </a:lnTo>
                  <a:lnTo>
                    <a:pt x="29578" y="438772"/>
                  </a:lnTo>
                  <a:lnTo>
                    <a:pt x="29578" y="423024"/>
                  </a:lnTo>
                  <a:close/>
                </a:path>
                <a:path w="86995" h="1358900">
                  <a:moveTo>
                    <a:pt x="29578" y="315074"/>
                  </a:moveTo>
                  <a:lnTo>
                    <a:pt x="27762" y="313270"/>
                  </a:lnTo>
                  <a:lnTo>
                    <a:pt x="23190" y="308698"/>
                  </a:lnTo>
                  <a:lnTo>
                    <a:pt x="7442" y="308698"/>
                  </a:lnTo>
                  <a:lnTo>
                    <a:pt x="1054" y="315074"/>
                  </a:lnTo>
                  <a:lnTo>
                    <a:pt x="1054" y="330822"/>
                  </a:lnTo>
                  <a:lnTo>
                    <a:pt x="7442" y="337223"/>
                  </a:lnTo>
                  <a:lnTo>
                    <a:pt x="23202" y="337223"/>
                  </a:lnTo>
                  <a:lnTo>
                    <a:pt x="27762" y="332638"/>
                  </a:lnTo>
                  <a:lnTo>
                    <a:pt x="29578" y="330822"/>
                  </a:lnTo>
                  <a:lnTo>
                    <a:pt x="29578" y="315074"/>
                  </a:lnTo>
                  <a:close/>
                </a:path>
                <a:path w="86995" h="1358900">
                  <a:moveTo>
                    <a:pt x="29578" y="216649"/>
                  </a:moveTo>
                  <a:lnTo>
                    <a:pt x="27762" y="214845"/>
                  </a:lnTo>
                  <a:lnTo>
                    <a:pt x="23190" y="210273"/>
                  </a:lnTo>
                  <a:lnTo>
                    <a:pt x="7442" y="210273"/>
                  </a:lnTo>
                  <a:lnTo>
                    <a:pt x="1054" y="216649"/>
                  </a:lnTo>
                  <a:lnTo>
                    <a:pt x="1054" y="232397"/>
                  </a:lnTo>
                  <a:lnTo>
                    <a:pt x="7442" y="238798"/>
                  </a:lnTo>
                  <a:lnTo>
                    <a:pt x="23202" y="238798"/>
                  </a:lnTo>
                  <a:lnTo>
                    <a:pt x="27762" y="234213"/>
                  </a:lnTo>
                  <a:lnTo>
                    <a:pt x="29578" y="232397"/>
                  </a:lnTo>
                  <a:lnTo>
                    <a:pt x="29578" y="216649"/>
                  </a:lnTo>
                  <a:close/>
                </a:path>
                <a:path w="86995" h="1358900">
                  <a:moveTo>
                    <a:pt x="29578" y="99174"/>
                  </a:moveTo>
                  <a:lnTo>
                    <a:pt x="27762" y="97370"/>
                  </a:lnTo>
                  <a:lnTo>
                    <a:pt x="23190" y="92798"/>
                  </a:lnTo>
                  <a:lnTo>
                    <a:pt x="7442" y="92798"/>
                  </a:lnTo>
                  <a:lnTo>
                    <a:pt x="1054" y="99174"/>
                  </a:lnTo>
                  <a:lnTo>
                    <a:pt x="1054" y="114922"/>
                  </a:lnTo>
                  <a:lnTo>
                    <a:pt x="7442" y="121323"/>
                  </a:lnTo>
                  <a:lnTo>
                    <a:pt x="23202" y="121323"/>
                  </a:lnTo>
                  <a:lnTo>
                    <a:pt x="27762" y="116738"/>
                  </a:lnTo>
                  <a:lnTo>
                    <a:pt x="29578" y="114922"/>
                  </a:lnTo>
                  <a:lnTo>
                    <a:pt x="29578" y="99174"/>
                  </a:lnTo>
                  <a:close/>
                </a:path>
                <a:path w="86995" h="1358900">
                  <a:moveTo>
                    <a:pt x="29578" y="6375"/>
                  </a:moveTo>
                  <a:lnTo>
                    <a:pt x="27762" y="4572"/>
                  </a:lnTo>
                  <a:lnTo>
                    <a:pt x="23190" y="0"/>
                  </a:lnTo>
                  <a:lnTo>
                    <a:pt x="7442" y="0"/>
                  </a:lnTo>
                  <a:lnTo>
                    <a:pt x="1054" y="6375"/>
                  </a:lnTo>
                  <a:lnTo>
                    <a:pt x="1054" y="22123"/>
                  </a:lnTo>
                  <a:lnTo>
                    <a:pt x="7442" y="28524"/>
                  </a:lnTo>
                  <a:lnTo>
                    <a:pt x="23202" y="28524"/>
                  </a:lnTo>
                  <a:lnTo>
                    <a:pt x="27736" y="23964"/>
                  </a:lnTo>
                  <a:lnTo>
                    <a:pt x="29578" y="22123"/>
                  </a:lnTo>
                  <a:lnTo>
                    <a:pt x="29578" y="6375"/>
                  </a:lnTo>
                  <a:close/>
                </a:path>
                <a:path w="86995" h="1358900">
                  <a:moveTo>
                    <a:pt x="32740" y="1336370"/>
                  </a:moveTo>
                  <a:lnTo>
                    <a:pt x="30924" y="1334554"/>
                  </a:lnTo>
                  <a:lnTo>
                    <a:pt x="26352" y="1329982"/>
                  </a:lnTo>
                  <a:lnTo>
                    <a:pt x="10604" y="1329982"/>
                  </a:lnTo>
                  <a:lnTo>
                    <a:pt x="4216" y="1336370"/>
                  </a:lnTo>
                  <a:lnTo>
                    <a:pt x="4216" y="1352105"/>
                  </a:lnTo>
                  <a:lnTo>
                    <a:pt x="10604" y="1358506"/>
                  </a:lnTo>
                  <a:lnTo>
                    <a:pt x="26365" y="1358506"/>
                  </a:lnTo>
                  <a:lnTo>
                    <a:pt x="30911" y="1353934"/>
                  </a:lnTo>
                  <a:lnTo>
                    <a:pt x="32740" y="1352105"/>
                  </a:lnTo>
                  <a:lnTo>
                    <a:pt x="32740" y="1336370"/>
                  </a:lnTo>
                  <a:close/>
                </a:path>
                <a:path w="86995" h="1358900">
                  <a:moveTo>
                    <a:pt x="32740" y="1251712"/>
                  </a:moveTo>
                  <a:lnTo>
                    <a:pt x="30924" y="1249895"/>
                  </a:lnTo>
                  <a:lnTo>
                    <a:pt x="26365" y="1245311"/>
                  </a:lnTo>
                  <a:lnTo>
                    <a:pt x="10604" y="1245311"/>
                  </a:lnTo>
                  <a:lnTo>
                    <a:pt x="4216" y="1251712"/>
                  </a:lnTo>
                  <a:lnTo>
                    <a:pt x="4216" y="1267460"/>
                  </a:lnTo>
                  <a:lnTo>
                    <a:pt x="10604" y="1273848"/>
                  </a:lnTo>
                  <a:lnTo>
                    <a:pt x="26352" y="1273848"/>
                  </a:lnTo>
                  <a:lnTo>
                    <a:pt x="30924" y="1269276"/>
                  </a:lnTo>
                  <a:lnTo>
                    <a:pt x="32740" y="1267460"/>
                  </a:lnTo>
                  <a:lnTo>
                    <a:pt x="32740" y="1251712"/>
                  </a:lnTo>
                  <a:close/>
                </a:path>
                <a:path w="86995" h="1358900">
                  <a:moveTo>
                    <a:pt x="34861" y="633641"/>
                  </a:moveTo>
                  <a:lnTo>
                    <a:pt x="33032" y="631812"/>
                  </a:lnTo>
                  <a:lnTo>
                    <a:pt x="28486" y="627240"/>
                  </a:lnTo>
                  <a:lnTo>
                    <a:pt x="12725" y="627240"/>
                  </a:lnTo>
                  <a:lnTo>
                    <a:pt x="6337" y="633641"/>
                  </a:lnTo>
                  <a:lnTo>
                    <a:pt x="6337" y="649389"/>
                  </a:lnTo>
                  <a:lnTo>
                    <a:pt x="12725" y="655764"/>
                  </a:lnTo>
                  <a:lnTo>
                    <a:pt x="28473" y="655764"/>
                  </a:lnTo>
                  <a:lnTo>
                    <a:pt x="33045" y="651192"/>
                  </a:lnTo>
                  <a:lnTo>
                    <a:pt x="34861" y="649389"/>
                  </a:lnTo>
                  <a:lnTo>
                    <a:pt x="34861" y="633641"/>
                  </a:lnTo>
                  <a:close/>
                </a:path>
                <a:path w="86995" h="1358900">
                  <a:moveTo>
                    <a:pt x="35928" y="511924"/>
                  </a:moveTo>
                  <a:lnTo>
                    <a:pt x="34112" y="510120"/>
                  </a:lnTo>
                  <a:lnTo>
                    <a:pt x="29540" y="505548"/>
                  </a:lnTo>
                  <a:lnTo>
                    <a:pt x="13792" y="505548"/>
                  </a:lnTo>
                  <a:lnTo>
                    <a:pt x="7404" y="511924"/>
                  </a:lnTo>
                  <a:lnTo>
                    <a:pt x="7404" y="527672"/>
                  </a:lnTo>
                  <a:lnTo>
                    <a:pt x="13792" y="534073"/>
                  </a:lnTo>
                  <a:lnTo>
                    <a:pt x="29552" y="534073"/>
                  </a:lnTo>
                  <a:lnTo>
                    <a:pt x="34112" y="529488"/>
                  </a:lnTo>
                  <a:lnTo>
                    <a:pt x="35928" y="527672"/>
                  </a:lnTo>
                  <a:lnTo>
                    <a:pt x="35928" y="511924"/>
                  </a:lnTo>
                  <a:close/>
                </a:path>
                <a:path w="86995" h="1358900">
                  <a:moveTo>
                    <a:pt x="81432" y="692899"/>
                  </a:moveTo>
                  <a:lnTo>
                    <a:pt x="79616" y="691095"/>
                  </a:lnTo>
                  <a:lnTo>
                    <a:pt x="75044" y="686523"/>
                  </a:lnTo>
                  <a:lnTo>
                    <a:pt x="59296" y="686523"/>
                  </a:lnTo>
                  <a:lnTo>
                    <a:pt x="52908" y="692899"/>
                  </a:lnTo>
                  <a:lnTo>
                    <a:pt x="52908" y="708647"/>
                  </a:lnTo>
                  <a:lnTo>
                    <a:pt x="59296" y="715048"/>
                  </a:lnTo>
                  <a:lnTo>
                    <a:pt x="75057" y="715048"/>
                  </a:lnTo>
                  <a:lnTo>
                    <a:pt x="79616" y="710463"/>
                  </a:lnTo>
                  <a:lnTo>
                    <a:pt x="81432" y="708647"/>
                  </a:lnTo>
                  <a:lnTo>
                    <a:pt x="81432" y="692899"/>
                  </a:lnTo>
                  <a:close/>
                </a:path>
                <a:path w="86995" h="1358900">
                  <a:moveTo>
                    <a:pt x="83540" y="1336370"/>
                  </a:moveTo>
                  <a:lnTo>
                    <a:pt x="81724" y="1334554"/>
                  </a:lnTo>
                  <a:lnTo>
                    <a:pt x="77152" y="1329982"/>
                  </a:lnTo>
                  <a:lnTo>
                    <a:pt x="61404" y="1329982"/>
                  </a:lnTo>
                  <a:lnTo>
                    <a:pt x="55016" y="1336370"/>
                  </a:lnTo>
                  <a:lnTo>
                    <a:pt x="55016" y="1352105"/>
                  </a:lnTo>
                  <a:lnTo>
                    <a:pt x="61404" y="1358506"/>
                  </a:lnTo>
                  <a:lnTo>
                    <a:pt x="77165" y="1358506"/>
                  </a:lnTo>
                  <a:lnTo>
                    <a:pt x="81711" y="1353934"/>
                  </a:lnTo>
                  <a:lnTo>
                    <a:pt x="83540" y="1352105"/>
                  </a:lnTo>
                  <a:lnTo>
                    <a:pt x="83540" y="1336370"/>
                  </a:lnTo>
                  <a:close/>
                </a:path>
                <a:path w="86995" h="1358900">
                  <a:moveTo>
                    <a:pt x="83540" y="1283462"/>
                  </a:moveTo>
                  <a:lnTo>
                    <a:pt x="81724" y="1281645"/>
                  </a:lnTo>
                  <a:lnTo>
                    <a:pt x="77165" y="1277061"/>
                  </a:lnTo>
                  <a:lnTo>
                    <a:pt x="61404" y="1277061"/>
                  </a:lnTo>
                  <a:lnTo>
                    <a:pt x="55016" y="1283462"/>
                  </a:lnTo>
                  <a:lnTo>
                    <a:pt x="55016" y="1299210"/>
                  </a:lnTo>
                  <a:lnTo>
                    <a:pt x="61404" y="1305598"/>
                  </a:lnTo>
                  <a:lnTo>
                    <a:pt x="77152" y="1305598"/>
                  </a:lnTo>
                  <a:lnTo>
                    <a:pt x="81724" y="1301026"/>
                  </a:lnTo>
                  <a:lnTo>
                    <a:pt x="83540" y="1299210"/>
                  </a:lnTo>
                  <a:lnTo>
                    <a:pt x="83540" y="1283462"/>
                  </a:lnTo>
                  <a:close/>
                </a:path>
                <a:path w="86995" h="1358900">
                  <a:moveTo>
                    <a:pt x="83553" y="794499"/>
                  </a:moveTo>
                  <a:lnTo>
                    <a:pt x="81737" y="792695"/>
                  </a:lnTo>
                  <a:lnTo>
                    <a:pt x="77165" y="788123"/>
                  </a:lnTo>
                  <a:lnTo>
                    <a:pt x="61417" y="788123"/>
                  </a:lnTo>
                  <a:lnTo>
                    <a:pt x="55029" y="794499"/>
                  </a:lnTo>
                  <a:lnTo>
                    <a:pt x="55029" y="810247"/>
                  </a:lnTo>
                  <a:lnTo>
                    <a:pt x="61417" y="816648"/>
                  </a:lnTo>
                  <a:lnTo>
                    <a:pt x="77177" y="816648"/>
                  </a:lnTo>
                  <a:lnTo>
                    <a:pt x="81737" y="812063"/>
                  </a:lnTo>
                  <a:lnTo>
                    <a:pt x="83553" y="810247"/>
                  </a:lnTo>
                  <a:lnTo>
                    <a:pt x="83553" y="794499"/>
                  </a:lnTo>
                  <a:close/>
                </a:path>
                <a:path w="86995" h="1358900">
                  <a:moveTo>
                    <a:pt x="85661" y="1230528"/>
                  </a:moveTo>
                  <a:lnTo>
                    <a:pt x="83858" y="1228737"/>
                  </a:lnTo>
                  <a:lnTo>
                    <a:pt x="79273" y="1224153"/>
                  </a:lnTo>
                  <a:lnTo>
                    <a:pt x="63525" y="1224153"/>
                  </a:lnTo>
                  <a:lnTo>
                    <a:pt x="57137" y="1230528"/>
                  </a:lnTo>
                  <a:lnTo>
                    <a:pt x="57137" y="1246289"/>
                  </a:lnTo>
                  <a:lnTo>
                    <a:pt x="63525" y="1252677"/>
                  </a:lnTo>
                  <a:lnTo>
                    <a:pt x="71399" y="1252689"/>
                  </a:lnTo>
                  <a:lnTo>
                    <a:pt x="79286" y="1252677"/>
                  </a:lnTo>
                  <a:lnTo>
                    <a:pt x="83832" y="1248117"/>
                  </a:lnTo>
                  <a:lnTo>
                    <a:pt x="85661" y="1246289"/>
                  </a:lnTo>
                  <a:lnTo>
                    <a:pt x="85661" y="1230528"/>
                  </a:lnTo>
                  <a:close/>
                </a:path>
                <a:path w="86995" h="1358900">
                  <a:moveTo>
                    <a:pt x="86728" y="483349"/>
                  </a:moveTo>
                  <a:lnTo>
                    <a:pt x="84912" y="481545"/>
                  </a:lnTo>
                  <a:lnTo>
                    <a:pt x="80340" y="476973"/>
                  </a:lnTo>
                  <a:lnTo>
                    <a:pt x="64592" y="476973"/>
                  </a:lnTo>
                  <a:lnTo>
                    <a:pt x="58204" y="483349"/>
                  </a:lnTo>
                  <a:lnTo>
                    <a:pt x="58204" y="499097"/>
                  </a:lnTo>
                  <a:lnTo>
                    <a:pt x="64592" y="505498"/>
                  </a:lnTo>
                  <a:lnTo>
                    <a:pt x="80352" y="505498"/>
                  </a:lnTo>
                  <a:lnTo>
                    <a:pt x="84912" y="500913"/>
                  </a:lnTo>
                  <a:lnTo>
                    <a:pt x="86728" y="499097"/>
                  </a:lnTo>
                  <a:lnTo>
                    <a:pt x="86728" y="483349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4391108" y="4550016"/>
              <a:ext cx="1056640" cy="911225"/>
            </a:xfrm>
            <a:custGeom>
              <a:avLst/>
              <a:gdLst/>
              <a:ahLst/>
              <a:cxnLst/>
              <a:rect l="l" t="t" r="r" b="b"/>
              <a:pathLst>
                <a:path w="1056639" h="911225">
                  <a:moveTo>
                    <a:pt x="10101" y="0"/>
                  </a:moveTo>
                  <a:lnTo>
                    <a:pt x="3264" y="75551"/>
                  </a:lnTo>
                  <a:lnTo>
                    <a:pt x="0" y="146745"/>
                  </a:lnTo>
                  <a:lnTo>
                    <a:pt x="81" y="213709"/>
                  </a:lnTo>
                  <a:lnTo>
                    <a:pt x="3282" y="276570"/>
                  </a:lnTo>
                  <a:lnTo>
                    <a:pt x="9375" y="335456"/>
                  </a:lnTo>
                  <a:lnTo>
                    <a:pt x="18133" y="390494"/>
                  </a:lnTo>
                  <a:lnTo>
                    <a:pt x="29329" y="441812"/>
                  </a:lnTo>
                  <a:lnTo>
                    <a:pt x="42735" y="489537"/>
                  </a:lnTo>
                  <a:lnTo>
                    <a:pt x="58126" y="533796"/>
                  </a:lnTo>
                  <a:lnTo>
                    <a:pt x="75273" y="574718"/>
                  </a:lnTo>
                  <a:lnTo>
                    <a:pt x="93951" y="612429"/>
                  </a:lnTo>
                  <a:lnTo>
                    <a:pt x="113931" y="647057"/>
                  </a:lnTo>
                  <a:lnTo>
                    <a:pt x="156891" y="707573"/>
                  </a:lnTo>
                  <a:lnTo>
                    <a:pt x="202337" y="757287"/>
                  </a:lnTo>
                  <a:lnTo>
                    <a:pt x="248455" y="797217"/>
                  </a:lnTo>
                  <a:lnTo>
                    <a:pt x="288675" y="825334"/>
                  </a:lnTo>
                  <a:lnTo>
                    <a:pt x="331236" y="849553"/>
                  </a:lnTo>
                  <a:lnTo>
                    <a:pt x="375842" y="869836"/>
                  </a:lnTo>
                  <a:lnTo>
                    <a:pt x="422195" y="886146"/>
                  </a:lnTo>
                  <a:lnTo>
                    <a:pt x="469998" y="898446"/>
                  </a:lnTo>
                  <a:lnTo>
                    <a:pt x="518955" y="906697"/>
                  </a:lnTo>
                  <a:lnTo>
                    <a:pt x="568769" y="910863"/>
                  </a:lnTo>
                  <a:lnTo>
                    <a:pt x="619142" y="910907"/>
                  </a:lnTo>
                  <a:lnTo>
                    <a:pt x="669779" y="906791"/>
                  </a:lnTo>
                  <a:lnTo>
                    <a:pt x="720381" y="898478"/>
                  </a:lnTo>
                  <a:lnTo>
                    <a:pt x="770653" y="885930"/>
                  </a:lnTo>
                  <a:lnTo>
                    <a:pt x="820297" y="869111"/>
                  </a:lnTo>
                  <a:lnTo>
                    <a:pt x="872402" y="843855"/>
                  </a:lnTo>
                  <a:lnTo>
                    <a:pt x="925282" y="821997"/>
                  </a:lnTo>
                  <a:lnTo>
                    <a:pt x="975866" y="805564"/>
                  </a:lnTo>
                  <a:lnTo>
                    <a:pt x="1018049" y="797953"/>
                  </a:lnTo>
                  <a:lnTo>
                    <a:pt x="1056086" y="799058"/>
                  </a:lnTo>
                  <a:lnTo>
                    <a:pt x="1056632" y="735558"/>
                  </a:lnTo>
                  <a:lnTo>
                    <a:pt x="1014747" y="740905"/>
                  </a:lnTo>
                  <a:lnTo>
                    <a:pt x="975282" y="746898"/>
                  </a:lnTo>
                  <a:lnTo>
                    <a:pt x="930892" y="759412"/>
                  </a:lnTo>
                  <a:lnTo>
                    <a:pt x="884643" y="776449"/>
                  </a:lnTo>
                  <a:lnTo>
                    <a:pt x="839598" y="796008"/>
                  </a:lnTo>
                  <a:lnTo>
                    <a:pt x="798822" y="816089"/>
                  </a:lnTo>
                  <a:lnTo>
                    <a:pt x="749811" y="832426"/>
                  </a:lnTo>
                  <a:lnTo>
                    <a:pt x="700191" y="844203"/>
                  </a:lnTo>
                  <a:lnTo>
                    <a:pt x="650310" y="851462"/>
                  </a:lnTo>
                  <a:lnTo>
                    <a:pt x="600512" y="854246"/>
                  </a:lnTo>
                  <a:lnTo>
                    <a:pt x="551145" y="852597"/>
                  </a:lnTo>
                  <a:lnTo>
                    <a:pt x="502554" y="846557"/>
                  </a:lnTo>
                  <a:lnTo>
                    <a:pt x="455086" y="836169"/>
                  </a:lnTo>
                  <a:lnTo>
                    <a:pt x="409087" y="821475"/>
                  </a:lnTo>
                  <a:lnTo>
                    <a:pt x="364903" y="802517"/>
                  </a:lnTo>
                  <a:lnTo>
                    <a:pt x="322881" y="779338"/>
                  </a:lnTo>
                  <a:lnTo>
                    <a:pt x="283367" y="751979"/>
                  </a:lnTo>
                  <a:lnTo>
                    <a:pt x="238676" y="712876"/>
                  </a:lnTo>
                  <a:lnTo>
                    <a:pt x="194818" y="663369"/>
                  </a:lnTo>
                  <a:lnTo>
                    <a:pt x="153775" y="602275"/>
                  </a:lnTo>
                  <a:lnTo>
                    <a:pt x="134928" y="567013"/>
                  </a:lnTo>
                  <a:lnTo>
                    <a:pt x="117528" y="528413"/>
                  </a:lnTo>
                  <a:lnTo>
                    <a:pt x="101823" y="486325"/>
                  </a:lnTo>
                  <a:lnTo>
                    <a:pt x="88060" y="440601"/>
                  </a:lnTo>
                  <a:lnTo>
                    <a:pt x="76487" y="391095"/>
                  </a:lnTo>
                  <a:lnTo>
                    <a:pt x="67351" y="337659"/>
                  </a:lnTo>
                  <a:lnTo>
                    <a:pt x="60901" y="280144"/>
                  </a:lnTo>
                  <a:lnTo>
                    <a:pt x="57384" y="218403"/>
                  </a:lnTo>
                  <a:lnTo>
                    <a:pt x="57048" y="152289"/>
                  </a:lnTo>
                  <a:lnTo>
                    <a:pt x="60140" y="81654"/>
                  </a:lnTo>
                  <a:lnTo>
                    <a:pt x="66908" y="6350"/>
                  </a:lnTo>
                  <a:lnTo>
                    <a:pt x="10101" y="0"/>
                  </a:lnTo>
                  <a:close/>
                </a:path>
              </a:pathLst>
            </a:custGeom>
            <a:solidFill>
              <a:srgbClr val="7E7F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4388462" y="4547603"/>
              <a:ext cx="1061720" cy="916305"/>
            </a:xfrm>
            <a:custGeom>
              <a:avLst/>
              <a:gdLst/>
              <a:ahLst/>
              <a:cxnLst/>
              <a:rect l="l" t="t" r="r" b="b"/>
              <a:pathLst>
                <a:path w="1061720" h="916304">
                  <a:moveTo>
                    <a:pt x="252498" y="797826"/>
                  </a:moveTo>
                  <a:lnTo>
                    <a:pt x="293146" y="831594"/>
                  </a:lnTo>
                  <a:lnTo>
                    <a:pt x="339264" y="857228"/>
                  </a:lnTo>
                  <a:lnTo>
                    <a:pt x="387690" y="878302"/>
                  </a:lnTo>
                  <a:lnTo>
                    <a:pt x="438055" y="894772"/>
                  </a:lnTo>
                  <a:lnTo>
                    <a:pt x="489990" y="906591"/>
                  </a:lnTo>
                  <a:lnTo>
                    <a:pt x="543128" y="913716"/>
                  </a:lnTo>
                  <a:lnTo>
                    <a:pt x="597100" y="916101"/>
                  </a:lnTo>
                  <a:lnTo>
                    <a:pt x="642636" y="914422"/>
                  </a:lnTo>
                  <a:lnTo>
                    <a:pt x="668749" y="911529"/>
                  </a:lnTo>
                  <a:lnTo>
                    <a:pt x="597100" y="911529"/>
                  </a:lnTo>
                  <a:lnTo>
                    <a:pt x="543530" y="909162"/>
                  </a:lnTo>
                  <a:lnTo>
                    <a:pt x="490799" y="902090"/>
                  </a:lnTo>
                  <a:lnTo>
                    <a:pt x="439272" y="890362"/>
                  </a:lnTo>
                  <a:lnTo>
                    <a:pt x="389313" y="874025"/>
                  </a:lnTo>
                  <a:lnTo>
                    <a:pt x="341288" y="853125"/>
                  </a:lnTo>
                  <a:lnTo>
                    <a:pt x="295562" y="827710"/>
                  </a:lnTo>
                  <a:lnTo>
                    <a:pt x="252498" y="797826"/>
                  </a:lnTo>
                  <a:close/>
                </a:path>
                <a:path w="1061720" h="916304">
                  <a:moveTo>
                    <a:pt x="822059" y="869411"/>
                  </a:moveTo>
                  <a:lnTo>
                    <a:pt x="777740" y="884634"/>
                  </a:lnTo>
                  <a:lnTo>
                    <a:pt x="732835" y="896442"/>
                  </a:lnTo>
                  <a:lnTo>
                    <a:pt x="687617" y="904842"/>
                  </a:lnTo>
                  <a:lnTo>
                    <a:pt x="642301" y="909862"/>
                  </a:lnTo>
                  <a:lnTo>
                    <a:pt x="597100" y="911529"/>
                  </a:lnTo>
                  <a:lnTo>
                    <a:pt x="668749" y="911529"/>
                  </a:lnTo>
                  <a:lnTo>
                    <a:pt x="733833" y="900904"/>
                  </a:lnTo>
                  <a:lnTo>
                    <a:pt x="779062" y="889011"/>
                  </a:lnTo>
                  <a:lnTo>
                    <a:pt x="823884" y="873607"/>
                  </a:lnTo>
                  <a:lnTo>
                    <a:pt x="828376" y="871524"/>
                  </a:lnTo>
                  <a:lnTo>
                    <a:pt x="822944" y="871524"/>
                  </a:lnTo>
                  <a:lnTo>
                    <a:pt x="821991" y="869441"/>
                  </a:lnTo>
                  <a:close/>
                </a:path>
                <a:path w="1061720" h="916304">
                  <a:moveTo>
                    <a:pt x="822118" y="869391"/>
                  </a:moveTo>
                  <a:lnTo>
                    <a:pt x="822944" y="871524"/>
                  </a:lnTo>
                  <a:lnTo>
                    <a:pt x="822118" y="869391"/>
                  </a:lnTo>
                  <a:close/>
                </a:path>
                <a:path w="1061720" h="916304">
                  <a:moveTo>
                    <a:pt x="825576" y="869391"/>
                  </a:moveTo>
                  <a:lnTo>
                    <a:pt x="822118" y="869391"/>
                  </a:lnTo>
                  <a:lnTo>
                    <a:pt x="822944" y="871524"/>
                  </a:lnTo>
                  <a:lnTo>
                    <a:pt x="828376" y="871524"/>
                  </a:lnTo>
                  <a:lnTo>
                    <a:pt x="831193" y="870153"/>
                  </a:lnTo>
                  <a:lnTo>
                    <a:pt x="825979" y="870153"/>
                  </a:lnTo>
                  <a:lnTo>
                    <a:pt x="825576" y="869391"/>
                  </a:lnTo>
                  <a:close/>
                </a:path>
                <a:path w="1061720" h="916304">
                  <a:moveTo>
                    <a:pt x="825040" y="868071"/>
                  </a:moveTo>
                  <a:lnTo>
                    <a:pt x="824912" y="868133"/>
                  </a:lnTo>
                  <a:lnTo>
                    <a:pt x="825979" y="870153"/>
                  </a:lnTo>
                  <a:lnTo>
                    <a:pt x="825040" y="868071"/>
                  </a:lnTo>
                  <a:close/>
                </a:path>
                <a:path w="1061720" h="916304">
                  <a:moveTo>
                    <a:pt x="1020759" y="798080"/>
                  </a:moveTo>
                  <a:lnTo>
                    <a:pt x="1020568" y="798080"/>
                  </a:lnTo>
                  <a:lnTo>
                    <a:pt x="977930" y="805763"/>
                  </a:lnTo>
                  <a:lnTo>
                    <a:pt x="927117" y="822263"/>
                  </a:lnTo>
                  <a:lnTo>
                    <a:pt x="874116" y="844184"/>
                  </a:lnTo>
                  <a:lnTo>
                    <a:pt x="825043" y="868070"/>
                  </a:lnTo>
                  <a:lnTo>
                    <a:pt x="825979" y="870153"/>
                  </a:lnTo>
                  <a:lnTo>
                    <a:pt x="831193" y="870153"/>
                  </a:lnTo>
                  <a:lnTo>
                    <a:pt x="875985" y="848345"/>
                  </a:lnTo>
                  <a:lnTo>
                    <a:pt x="928739" y="826547"/>
                  </a:lnTo>
                  <a:lnTo>
                    <a:pt x="979092" y="810179"/>
                  </a:lnTo>
                  <a:lnTo>
                    <a:pt x="1020735" y="802655"/>
                  </a:lnTo>
                  <a:lnTo>
                    <a:pt x="1020695" y="800366"/>
                  </a:lnTo>
                  <a:lnTo>
                    <a:pt x="1061028" y="800366"/>
                  </a:lnTo>
                  <a:lnTo>
                    <a:pt x="1061038" y="799109"/>
                  </a:lnTo>
                  <a:lnTo>
                    <a:pt x="1056471" y="799109"/>
                  </a:lnTo>
                  <a:lnTo>
                    <a:pt x="1020759" y="798080"/>
                  </a:lnTo>
                  <a:close/>
                </a:path>
                <a:path w="1061720" h="916304">
                  <a:moveTo>
                    <a:pt x="825039" y="868070"/>
                  </a:moveTo>
                  <a:lnTo>
                    <a:pt x="822059" y="869411"/>
                  </a:lnTo>
                  <a:lnTo>
                    <a:pt x="825576" y="869391"/>
                  </a:lnTo>
                  <a:lnTo>
                    <a:pt x="824912" y="868133"/>
                  </a:lnTo>
                  <a:close/>
                </a:path>
                <a:path w="1061720" h="916304">
                  <a:moveTo>
                    <a:pt x="71669" y="8509"/>
                  </a:moveTo>
                  <a:lnTo>
                    <a:pt x="67281" y="8509"/>
                  </a:lnTo>
                  <a:lnTo>
                    <a:pt x="69554" y="8762"/>
                  </a:lnTo>
                  <a:lnTo>
                    <a:pt x="69300" y="11036"/>
                  </a:lnTo>
                  <a:lnTo>
                    <a:pt x="67031" y="11036"/>
                  </a:lnTo>
                  <a:lnTo>
                    <a:pt x="62737" y="54620"/>
                  </a:lnTo>
                  <a:lnTo>
                    <a:pt x="59591" y="98526"/>
                  </a:lnTo>
                  <a:lnTo>
                    <a:pt x="57740" y="140765"/>
                  </a:lnTo>
                  <a:lnTo>
                    <a:pt x="57134" y="181368"/>
                  </a:lnTo>
                  <a:lnTo>
                    <a:pt x="59176" y="253512"/>
                  </a:lnTo>
                  <a:lnTo>
                    <a:pt x="65090" y="320284"/>
                  </a:lnTo>
                  <a:lnTo>
                    <a:pt x="74507" y="381764"/>
                  </a:lnTo>
                  <a:lnTo>
                    <a:pt x="87093" y="438288"/>
                  </a:lnTo>
                  <a:lnTo>
                    <a:pt x="102489" y="490019"/>
                  </a:lnTo>
                  <a:lnTo>
                    <a:pt x="120344" y="537165"/>
                  </a:lnTo>
                  <a:lnTo>
                    <a:pt x="140307" y="579933"/>
                  </a:lnTo>
                  <a:lnTo>
                    <a:pt x="162024" y="618530"/>
                  </a:lnTo>
                  <a:lnTo>
                    <a:pt x="185144" y="653163"/>
                  </a:lnTo>
                  <a:lnTo>
                    <a:pt x="209315" y="684039"/>
                  </a:lnTo>
                  <a:lnTo>
                    <a:pt x="259403" y="735348"/>
                  </a:lnTo>
                  <a:lnTo>
                    <a:pt x="323584" y="783231"/>
                  </a:lnTo>
                  <a:lnTo>
                    <a:pt x="364983" y="806213"/>
                  </a:lnTo>
                  <a:lnTo>
                    <a:pt x="408482" y="825105"/>
                  </a:lnTo>
                  <a:lnTo>
                    <a:pt x="453753" y="839865"/>
                  </a:lnTo>
                  <a:lnTo>
                    <a:pt x="500466" y="850457"/>
                  </a:lnTo>
                  <a:lnTo>
                    <a:pt x="548290" y="856840"/>
                  </a:lnTo>
                  <a:lnTo>
                    <a:pt x="596896" y="858977"/>
                  </a:lnTo>
                  <a:lnTo>
                    <a:pt x="648444" y="856604"/>
                  </a:lnTo>
                  <a:lnTo>
                    <a:pt x="664345" y="854405"/>
                  </a:lnTo>
                  <a:lnTo>
                    <a:pt x="596896" y="854405"/>
                  </a:lnTo>
                  <a:lnTo>
                    <a:pt x="548691" y="852286"/>
                  </a:lnTo>
                  <a:lnTo>
                    <a:pt x="501274" y="845956"/>
                  </a:lnTo>
                  <a:lnTo>
                    <a:pt x="454970" y="835456"/>
                  </a:lnTo>
                  <a:lnTo>
                    <a:pt x="410106" y="820828"/>
                  </a:lnTo>
                  <a:lnTo>
                    <a:pt x="367007" y="802111"/>
                  </a:lnTo>
                  <a:lnTo>
                    <a:pt x="326000" y="779347"/>
                  </a:lnTo>
                  <a:lnTo>
                    <a:pt x="287410" y="752576"/>
                  </a:lnTo>
                  <a:lnTo>
                    <a:pt x="237463" y="708162"/>
                  </a:lnTo>
                  <a:lnTo>
                    <a:pt x="188846" y="650483"/>
                  </a:lnTo>
                  <a:lnTo>
                    <a:pt x="165912" y="616140"/>
                  </a:lnTo>
                  <a:lnTo>
                    <a:pt x="144361" y="577845"/>
                  </a:lnTo>
                  <a:lnTo>
                    <a:pt x="124546" y="535388"/>
                  </a:lnTo>
                  <a:lnTo>
                    <a:pt x="106815" y="488556"/>
                  </a:lnTo>
                  <a:lnTo>
                    <a:pt x="91520" y="437138"/>
                  </a:lnTo>
                  <a:lnTo>
                    <a:pt x="79011" y="380921"/>
                  </a:lnTo>
                  <a:lnTo>
                    <a:pt x="69638" y="319696"/>
                  </a:lnTo>
                  <a:lnTo>
                    <a:pt x="63776" y="253512"/>
                  </a:lnTo>
                  <a:lnTo>
                    <a:pt x="61707" y="181254"/>
                  </a:lnTo>
                  <a:lnTo>
                    <a:pt x="62312" y="140765"/>
                  </a:lnTo>
                  <a:lnTo>
                    <a:pt x="64183" y="98267"/>
                  </a:lnTo>
                  <a:lnTo>
                    <a:pt x="67353" y="54236"/>
                  </a:lnTo>
                  <a:lnTo>
                    <a:pt x="71616" y="11036"/>
                  </a:lnTo>
                  <a:lnTo>
                    <a:pt x="69300" y="11036"/>
                  </a:lnTo>
                  <a:lnTo>
                    <a:pt x="67056" y="10785"/>
                  </a:lnTo>
                  <a:lnTo>
                    <a:pt x="71640" y="10785"/>
                  </a:lnTo>
                  <a:lnTo>
                    <a:pt x="71669" y="8509"/>
                  </a:lnTo>
                  <a:close/>
                </a:path>
                <a:path w="1061720" h="916304">
                  <a:moveTo>
                    <a:pt x="800627" y="816378"/>
                  </a:moveTo>
                  <a:lnTo>
                    <a:pt x="750283" y="833081"/>
                  </a:lnTo>
                  <a:lnTo>
                    <a:pt x="699281" y="844959"/>
                  </a:lnTo>
                  <a:lnTo>
                    <a:pt x="648025" y="852051"/>
                  </a:lnTo>
                  <a:lnTo>
                    <a:pt x="596896" y="854405"/>
                  </a:lnTo>
                  <a:lnTo>
                    <a:pt x="664345" y="854405"/>
                  </a:lnTo>
                  <a:lnTo>
                    <a:pt x="700114" y="849456"/>
                  </a:lnTo>
                  <a:lnTo>
                    <a:pt x="751525" y="837487"/>
                  </a:lnTo>
                  <a:lnTo>
                    <a:pt x="802294" y="820648"/>
                  </a:lnTo>
                  <a:lnTo>
                    <a:pt x="806651" y="818502"/>
                  </a:lnTo>
                  <a:lnTo>
                    <a:pt x="801468" y="818502"/>
                  </a:lnTo>
                  <a:lnTo>
                    <a:pt x="800414" y="816483"/>
                  </a:lnTo>
                  <a:lnTo>
                    <a:pt x="800627" y="816378"/>
                  </a:lnTo>
                  <a:close/>
                </a:path>
                <a:path w="1061720" h="916304">
                  <a:moveTo>
                    <a:pt x="800655" y="816368"/>
                  </a:moveTo>
                  <a:lnTo>
                    <a:pt x="800414" y="816483"/>
                  </a:lnTo>
                  <a:lnTo>
                    <a:pt x="801468" y="818502"/>
                  </a:lnTo>
                  <a:lnTo>
                    <a:pt x="800655" y="816368"/>
                  </a:lnTo>
                  <a:close/>
                </a:path>
                <a:path w="1061720" h="916304">
                  <a:moveTo>
                    <a:pt x="810984" y="816368"/>
                  </a:moveTo>
                  <a:lnTo>
                    <a:pt x="800655" y="816368"/>
                  </a:lnTo>
                  <a:lnTo>
                    <a:pt x="801468" y="818502"/>
                  </a:lnTo>
                  <a:lnTo>
                    <a:pt x="806651" y="818502"/>
                  </a:lnTo>
                  <a:lnTo>
                    <a:pt x="810984" y="816368"/>
                  </a:lnTo>
                  <a:close/>
                </a:path>
                <a:path w="1061720" h="916304">
                  <a:moveTo>
                    <a:pt x="1017115" y="741055"/>
                  </a:moveTo>
                  <a:lnTo>
                    <a:pt x="977432" y="747084"/>
                  </a:lnTo>
                  <a:lnTo>
                    <a:pt x="932814" y="759655"/>
                  </a:lnTo>
                  <a:lnTo>
                    <a:pt x="886429" y="776746"/>
                  </a:lnTo>
                  <a:lnTo>
                    <a:pt x="841291" y="796355"/>
                  </a:lnTo>
                  <a:lnTo>
                    <a:pt x="800627" y="816378"/>
                  </a:lnTo>
                  <a:lnTo>
                    <a:pt x="810984" y="816368"/>
                  </a:lnTo>
                  <a:lnTo>
                    <a:pt x="888148" y="780990"/>
                  </a:lnTo>
                  <a:lnTo>
                    <a:pt x="934261" y="764003"/>
                  </a:lnTo>
                  <a:lnTo>
                    <a:pt x="978426" y="751537"/>
                  </a:lnTo>
                  <a:lnTo>
                    <a:pt x="1017686" y="745578"/>
                  </a:lnTo>
                  <a:lnTo>
                    <a:pt x="1035387" y="743318"/>
                  </a:lnTo>
                  <a:lnTo>
                    <a:pt x="1017393" y="743318"/>
                  </a:lnTo>
                  <a:lnTo>
                    <a:pt x="1017115" y="741055"/>
                  </a:lnTo>
                  <a:close/>
                </a:path>
                <a:path w="1061720" h="916304">
                  <a:moveTo>
                    <a:pt x="1061028" y="800366"/>
                  </a:moveTo>
                  <a:lnTo>
                    <a:pt x="1020695" y="800366"/>
                  </a:lnTo>
                  <a:lnTo>
                    <a:pt x="1020735" y="802655"/>
                  </a:lnTo>
                  <a:lnTo>
                    <a:pt x="1058668" y="803757"/>
                  </a:lnTo>
                  <a:lnTo>
                    <a:pt x="1060319" y="803109"/>
                  </a:lnTo>
                  <a:lnTo>
                    <a:pt x="1061018" y="801484"/>
                  </a:lnTo>
                  <a:lnTo>
                    <a:pt x="1061028" y="800366"/>
                  </a:lnTo>
                  <a:close/>
                </a:path>
                <a:path w="1061720" h="916304">
                  <a:moveTo>
                    <a:pt x="11744" y="0"/>
                  </a:moveTo>
                  <a:lnTo>
                    <a:pt x="5782" y="49811"/>
                  </a:lnTo>
                  <a:lnTo>
                    <a:pt x="2533" y="95270"/>
                  </a:lnTo>
                  <a:lnTo>
                    <a:pt x="624" y="138936"/>
                  </a:lnTo>
                  <a:lnTo>
                    <a:pt x="0" y="181368"/>
                  </a:lnTo>
                  <a:lnTo>
                    <a:pt x="1929" y="252992"/>
                  </a:lnTo>
                  <a:lnTo>
                    <a:pt x="7562" y="320284"/>
                  </a:lnTo>
                  <a:lnTo>
                    <a:pt x="16565" y="382549"/>
                  </a:lnTo>
                  <a:lnTo>
                    <a:pt x="28635" y="440209"/>
                  </a:lnTo>
                  <a:lnTo>
                    <a:pt x="43461" y="493437"/>
                  </a:lnTo>
                  <a:lnTo>
                    <a:pt x="60733" y="542405"/>
                  </a:lnTo>
                  <a:lnTo>
                    <a:pt x="80140" y="587286"/>
                  </a:lnTo>
                  <a:lnTo>
                    <a:pt x="101372" y="628250"/>
                  </a:lnTo>
                  <a:lnTo>
                    <a:pt x="124118" y="665471"/>
                  </a:lnTo>
                  <a:lnTo>
                    <a:pt x="148069" y="699121"/>
                  </a:lnTo>
                  <a:lnTo>
                    <a:pt x="172913" y="729371"/>
                  </a:lnTo>
                  <a:lnTo>
                    <a:pt x="224041" y="780361"/>
                  </a:lnTo>
                  <a:lnTo>
                    <a:pt x="249704" y="801446"/>
                  </a:lnTo>
                  <a:lnTo>
                    <a:pt x="252498" y="797826"/>
                  </a:lnTo>
                  <a:lnTo>
                    <a:pt x="227061" y="776914"/>
                  </a:lnTo>
                  <a:lnTo>
                    <a:pt x="201577" y="753147"/>
                  </a:lnTo>
                  <a:lnTo>
                    <a:pt x="151701" y="696343"/>
                  </a:lnTo>
                  <a:lnTo>
                    <a:pt x="127927" y="662955"/>
                  </a:lnTo>
                  <a:lnTo>
                    <a:pt x="105343" y="626009"/>
                  </a:lnTo>
                  <a:lnTo>
                    <a:pt x="84256" y="585328"/>
                  </a:lnTo>
                  <a:lnTo>
                    <a:pt x="64977" y="540738"/>
                  </a:lnTo>
                  <a:lnTo>
                    <a:pt x="47814" y="492062"/>
                  </a:lnTo>
                  <a:lnTo>
                    <a:pt x="33077" y="439126"/>
                  </a:lnTo>
                  <a:lnTo>
                    <a:pt x="21077" y="381764"/>
                  </a:lnTo>
                  <a:lnTo>
                    <a:pt x="12110" y="319696"/>
                  </a:lnTo>
                  <a:lnTo>
                    <a:pt x="6511" y="252992"/>
                  </a:lnTo>
                  <a:lnTo>
                    <a:pt x="4568" y="181254"/>
                  </a:lnTo>
                  <a:lnTo>
                    <a:pt x="5200" y="138936"/>
                  </a:lnTo>
                  <a:lnTo>
                    <a:pt x="7128" y="95002"/>
                  </a:lnTo>
                  <a:lnTo>
                    <a:pt x="10404" y="49420"/>
                  </a:lnTo>
                  <a:lnTo>
                    <a:pt x="14796" y="4943"/>
                  </a:lnTo>
                  <a:lnTo>
                    <a:pt x="12493" y="4686"/>
                  </a:lnTo>
                  <a:lnTo>
                    <a:pt x="12747" y="2412"/>
                  </a:lnTo>
                  <a:lnTo>
                    <a:pt x="33333" y="2412"/>
                  </a:lnTo>
                  <a:lnTo>
                    <a:pt x="11744" y="0"/>
                  </a:lnTo>
                  <a:close/>
                </a:path>
                <a:path w="1061720" h="916304">
                  <a:moveTo>
                    <a:pt x="1061542" y="740562"/>
                  </a:moveTo>
                  <a:lnTo>
                    <a:pt x="1056967" y="740562"/>
                  </a:lnTo>
                  <a:lnTo>
                    <a:pt x="1056471" y="799109"/>
                  </a:lnTo>
                  <a:lnTo>
                    <a:pt x="1061038" y="799109"/>
                  </a:lnTo>
                  <a:lnTo>
                    <a:pt x="1061542" y="740562"/>
                  </a:lnTo>
                  <a:close/>
                </a:path>
                <a:path w="1061720" h="916304">
                  <a:moveTo>
                    <a:pt x="1017266" y="741032"/>
                  </a:moveTo>
                  <a:lnTo>
                    <a:pt x="1017115" y="741055"/>
                  </a:lnTo>
                  <a:lnTo>
                    <a:pt x="1017393" y="743318"/>
                  </a:lnTo>
                  <a:lnTo>
                    <a:pt x="1017266" y="741032"/>
                  </a:lnTo>
                  <a:close/>
                </a:path>
                <a:path w="1061720" h="916304">
                  <a:moveTo>
                    <a:pt x="1053287" y="741032"/>
                  </a:moveTo>
                  <a:lnTo>
                    <a:pt x="1017266" y="741032"/>
                  </a:lnTo>
                  <a:lnTo>
                    <a:pt x="1017393" y="743318"/>
                  </a:lnTo>
                  <a:lnTo>
                    <a:pt x="1035387" y="743318"/>
                  </a:lnTo>
                  <a:lnTo>
                    <a:pt x="1053287" y="741032"/>
                  </a:lnTo>
                  <a:close/>
                </a:path>
                <a:path w="1061720" h="916304">
                  <a:moveTo>
                    <a:pt x="1058986" y="735698"/>
                  </a:moveTo>
                  <a:lnTo>
                    <a:pt x="1017115" y="741055"/>
                  </a:lnTo>
                  <a:lnTo>
                    <a:pt x="1017266" y="741032"/>
                  </a:lnTo>
                  <a:lnTo>
                    <a:pt x="1053287" y="741032"/>
                  </a:lnTo>
                  <a:lnTo>
                    <a:pt x="1056967" y="740562"/>
                  </a:lnTo>
                  <a:lnTo>
                    <a:pt x="1061542" y="740562"/>
                  </a:lnTo>
                  <a:lnTo>
                    <a:pt x="1061564" y="737984"/>
                  </a:lnTo>
                  <a:lnTo>
                    <a:pt x="1060802" y="736257"/>
                  </a:lnTo>
                  <a:lnTo>
                    <a:pt x="1058986" y="735698"/>
                  </a:lnTo>
                  <a:close/>
                </a:path>
                <a:path w="1061720" h="916304">
                  <a:moveTo>
                    <a:pt x="67281" y="8509"/>
                  </a:moveTo>
                  <a:lnTo>
                    <a:pt x="67056" y="10785"/>
                  </a:lnTo>
                  <a:lnTo>
                    <a:pt x="69300" y="11036"/>
                  </a:lnTo>
                  <a:lnTo>
                    <a:pt x="69554" y="8762"/>
                  </a:lnTo>
                  <a:lnTo>
                    <a:pt x="67281" y="8509"/>
                  </a:lnTo>
                  <a:close/>
                </a:path>
                <a:path w="1061720" h="916304">
                  <a:moveTo>
                    <a:pt x="33333" y="2412"/>
                  </a:moveTo>
                  <a:lnTo>
                    <a:pt x="12747" y="2412"/>
                  </a:lnTo>
                  <a:lnTo>
                    <a:pt x="15021" y="2666"/>
                  </a:lnTo>
                  <a:lnTo>
                    <a:pt x="14796" y="4943"/>
                  </a:lnTo>
                  <a:lnTo>
                    <a:pt x="67056" y="10785"/>
                  </a:lnTo>
                  <a:lnTo>
                    <a:pt x="67281" y="8509"/>
                  </a:lnTo>
                  <a:lnTo>
                    <a:pt x="71669" y="8509"/>
                  </a:lnTo>
                  <a:lnTo>
                    <a:pt x="71332" y="7340"/>
                  </a:lnTo>
                  <a:lnTo>
                    <a:pt x="69808" y="6489"/>
                  </a:lnTo>
                  <a:lnTo>
                    <a:pt x="33333" y="2412"/>
                  </a:lnTo>
                  <a:close/>
                </a:path>
                <a:path w="1061720" h="916304">
                  <a:moveTo>
                    <a:pt x="12747" y="2412"/>
                  </a:moveTo>
                  <a:lnTo>
                    <a:pt x="12493" y="4686"/>
                  </a:lnTo>
                  <a:lnTo>
                    <a:pt x="14796" y="4943"/>
                  </a:lnTo>
                  <a:lnTo>
                    <a:pt x="15021" y="2666"/>
                  </a:lnTo>
                  <a:lnTo>
                    <a:pt x="12747" y="24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4408832" y="4550663"/>
              <a:ext cx="1040765" cy="855344"/>
            </a:xfrm>
            <a:custGeom>
              <a:avLst/>
              <a:gdLst/>
              <a:ahLst/>
              <a:cxnLst/>
              <a:rect l="l" t="t" r="r" b="b"/>
              <a:pathLst>
                <a:path w="1040764" h="855345">
                  <a:moveTo>
                    <a:pt x="5014" y="0"/>
                  </a:moveTo>
                  <a:lnTo>
                    <a:pt x="1235" y="56326"/>
                  </a:lnTo>
                  <a:lnTo>
                    <a:pt x="0" y="111295"/>
                  </a:lnTo>
                  <a:lnTo>
                    <a:pt x="1287" y="164847"/>
                  </a:lnTo>
                  <a:lnTo>
                    <a:pt x="5076" y="216923"/>
                  </a:lnTo>
                  <a:lnTo>
                    <a:pt x="11346" y="267466"/>
                  </a:lnTo>
                  <a:lnTo>
                    <a:pt x="20074" y="316416"/>
                  </a:lnTo>
                  <a:lnTo>
                    <a:pt x="31239" y="363715"/>
                  </a:lnTo>
                  <a:lnTo>
                    <a:pt x="44820" y="409304"/>
                  </a:lnTo>
                  <a:lnTo>
                    <a:pt x="60796" y="453125"/>
                  </a:lnTo>
                  <a:lnTo>
                    <a:pt x="79145" y="495119"/>
                  </a:lnTo>
                  <a:lnTo>
                    <a:pt x="99846" y="535228"/>
                  </a:lnTo>
                  <a:lnTo>
                    <a:pt x="122878" y="573392"/>
                  </a:lnTo>
                  <a:lnTo>
                    <a:pt x="148219" y="609555"/>
                  </a:lnTo>
                  <a:lnTo>
                    <a:pt x="175847" y="643655"/>
                  </a:lnTo>
                  <a:lnTo>
                    <a:pt x="205743" y="675637"/>
                  </a:lnTo>
                  <a:lnTo>
                    <a:pt x="237883" y="705439"/>
                  </a:lnTo>
                  <a:lnTo>
                    <a:pt x="272247" y="733005"/>
                  </a:lnTo>
                  <a:lnTo>
                    <a:pt x="319104" y="764750"/>
                  </a:lnTo>
                  <a:lnTo>
                    <a:pt x="366999" y="791298"/>
                  </a:lnTo>
                  <a:lnTo>
                    <a:pt x="415522" y="812889"/>
                  </a:lnTo>
                  <a:lnTo>
                    <a:pt x="464258" y="829765"/>
                  </a:lnTo>
                  <a:lnTo>
                    <a:pt x="512797" y="842167"/>
                  </a:lnTo>
                  <a:lnTo>
                    <a:pt x="560726" y="850334"/>
                  </a:lnTo>
                  <a:lnTo>
                    <a:pt x="607632" y="854509"/>
                  </a:lnTo>
                  <a:lnTo>
                    <a:pt x="653103" y="854931"/>
                  </a:lnTo>
                  <a:lnTo>
                    <a:pt x="696727" y="851842"/>
                  </a:lnTo>
                  <a:lnTo>
                    <a:pt x="738091" y="845482"/>
                  </a:lnTo>
                  <a:lnTo>
                    <a:pt x="776783" y="836091"/>
                  </a:lnTo>
                  <a:lnTo>
                    <a:pt x="812391" y="823912"/>
                  </a:lnTo>
                  <a:lnTo>
                    <a:pt x="854454" y="805965"/>
                  </a:lnTo>
                  <a:lnTo>
                    <a:pt x="902820" y="791011"/>
                  </a:lnTo>
                  <a:lnTo>
                    <a:pt x="954067" y="778688"/>
                  </a:lnTo>
                  <a:lnTo>
                    <a:pt x="1002030" y="769900"/>
                  </a:lnTo>
                  <a:lnTo>
                    <a:pt x="1040546" y="765556"/>
                  </a:lnTo>
                  <a:lnTo>
                    <a:pt x="1037244" y="708507"/>
                  </a:lnTo>
                  <a:lnTo>
                    <a:pt x="995034" y="713166"/>
                  </a:lnTo>
                  <a:lnTo>
                    <a:pt x="942846" y="722611"/>
                  </a:lnTo>
                  <a:lnTo>
                    <a:pt x="886890" y="736082"/>
                  </a:lnTo>
                  <a:lnTo>
                    <a:pt x="833377" y="752818"/>
                  </a:lnTo>
                  <a:lnTo>
                    <a:pt x="788515" y="772058"/>
                  </a:lnTo>
                  <a:lnTo>
                    <a:pt x="791258" y="770788"/>
                  </a:lnTo>
                  <a:lnTo>
                    <a:pt x="756475" y="782490"/>
                  </a:lnTo>
                  <a:lnTo>
                    <a:pt x="718404" y="791171"/>
                  </a:lnTo>
                  <a:lnTo>
                    <a:pt x="677523" y="796549"/>
                  </a:lnTo>
                  <a:lnTo>
                    <a:pt x="634306" y="798347"/>
                  </a:lnTo>
                  <a:lnTo>
                    <a:pt x="589229" y="796284"/>
                  </a:lnTo>
                  <a:lnTo>
                    <a:pt x="542770" y="790081"/>
                  </a:lnTo>
                  <a:lnTo>
                    <a:pt x="495403" y="779459"/>
                  </a:lnTo>
                  <a:lnTo>
                    <a:pt x="447605" y="764137"/>
                  </a:lnTo>
                  <a:lnTo>
                    <a:pt x="399852" y="743837"/>
                  </a:lnTo>
                  <a:lnTo>
                    <a:pt x="352620" y="718279"/>
                  </a:lnTo>
                  <a:lnTo>
                    <a:pt x="306385" y="687184"/>
                  </a:lnTo>
                  <a:lnTo>
                    <a:pt x="272943" y="660192"/>
                  </a:lnTo>
                  <a:lnTo>
                    <a:pt x="241814" y="630809"/>
                  </a:lnTo>
                  <a:lnTo>
                    <a:pt x="213022" y="599101"/>
                  </a:lnTo>
                  <a:lnTo>
                    <a:pt x="186588" y="565133"/>
                  </a:lnTo>
                  <a:lnTo>
                    <a:pt x="162538" y="528970"/>
                  </a:lnTo>
                  <a:lnTo>
                    <a:pt x="140893" y="490679"/>
                  </a:lnTo>
                  <a:lnTo>
                    <a:pt x="121678" y="450323"/>
                  </a:lnTo>
                  <a:lnTo>
                    <a:pt x="104917" y="407970"/>
                  </a:lnTo>
                  <a:lnTo>
                    <a:pt x="90631" y="363683"/>
                  </a:lnTo>
                  <a:lnTo>
                    <a:pt x="78845" y="317529"/>
                  </a:lnTo>
                  <a:lnTo>
                    <a:pt x="69583" y="269573"/>
                  </a:lnTo>
                  <a:lnTo>
                    <a:pt x="62867" y="219881"/>
                  </a:lnTo>
                  <a:lnTo>
                    <a:pt x="58721" y="168517"/>
                  </a:lnTo>
                  <a:lnTo>
                    <a:pt x="57168" y="115548"/>
                  </a:lnTo>
                  <a:lnTo>
                    <a:pt x="58231" y="61038"/>
                  </a:lnTo>
                  <a:lnTo>
                    <a:pt x="61935" y="5054"/>
                  </a:lnTo>
                  <a:lnTo>
                    <a:pt x="5014" y="0"/>
                  </a:lnTo>
                  <a:close/>
                </a:path>
              </a:pathLst>
            </a:custGeom>
            <a:solidFill>
              <a:srgbClr val="7E7F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406544" y="4548390"/>
              <a:ext cx="1045210" cy="859790"/>
            </a:xfrm>
            <a:custGeom>
              <a:avLst/>
              <a:gdLst/>
              <a:ahLst/>
              <a:cxnLst/>
              <a:rect l="l" t="t" r="r" b="b"/>
              <a:pathLst>
                <a:path w="1045210" h="859789">
                  <a:moveTo>
                    <a:pt x="275907" y="733450"/>
                  </a:moveTo>
                  <a:lnTo>
                    <a:pt x="317894" y="767560"/>
                  </a:lnTo>
                  <a:lnTo>
                    <a:pt x="363588" y="793266"/>
                  </a:lnTo>
                  <a:lnTo>
                    <a:pt x="409889" y="814447"/>
                  </a:lnTo>
                  <a:lnTo>
                    <a:pt x="456441" y="831311"/>
                  </a:lnTo>
                  <a:lnTo>
                    <a:pt x="502886" y="844066"/>
                  </a:lnTo>
                  <a:lnTo>
                    <a:pt x="548870" y="852919"/>
                  </a:lnTo>
                  <a:lnTo>
                    <a:pt x="594034" y="858078"/>
                  </a:lnTo>
                  <a:lnTo>
                    <a:pt x="638022" y="859751"/>
                  </a:lnTo>
                  <a:lnTo>
                    <a:pt x="686791" y="857630"/>
                  </a:lnTo>
                  <a:lnTo>
                    <a:pt x="705176" y="855179"/>
                  </a:lnTo>
                  <a:lnTo>
                    <a:pt x="638022" y="855179"/>
                  </a:lnTo>
                  <a:lnTo>
                    <a:pt x="594375" y="853519"/>
                  </a:lnTo>
                  <a:lnTo>
                    <a:pt x="549557" y="848400"/>
                  </a:lnTo>
                  <a:lnTo>
                    <a:pt x="503923" y="839615"/>
                  </a:lnTo>
                  <a:lnTo>
                    <a:pt x="457765" y="826935"/>
                  </a:lnTo>
                  <a:lnTo>
                    <a:pt x="411622" y="810218"/>
                  </a:lnTo>
                  <a:lnTo>
                    <a:pt x="365665" y="789193"/>
                  </a:lnTo>
                  <a:lnTo>
                    <a:pt x="320308" y="763672"/>
                  </a:lnTo>
                  <a:lnTo>
                    <a:pt x="275907" y="733450"/>
                  </a:lnTo>
                  <a:close/>
                </a:path>
                <a:path w="1045210" h="859789">
                  <a:moveTo>
                    <a:pt x="813824" y="824057"/>
                  </a:moveTo>
                  <a:lnTo>
                    <a:pt x="774846" y="837188"/>
                  </a:lnTo>
                  <a:lnTo>
                    <a:pt x="732180" y="846969"/>
                  </a:lnTo>
                  <a:lnTo>
                    <a:pt x="686389" y="853073"/>
                  </a:lnTo>
                  <a:lnTo>
                    <a:pt x="638022" y="855179"/>
                  </a:lnTo>
                  <a:lnTo>
                    <a:pt x="705176" y="855179"/>
                  </a:lnTo>
                  <a:lnTo>
                    <a:pt x="732991" y="851473"/>
                  </a:lnTo>
                  <a:lnTo>
                    <a:pt x="776084" y="841594"/>
                  </a:lnTo>
                  <a:lnTo>
                    <a:pt x="815644" y="828255"/>
                  </a:lnTo>
                  <a:lnTo>
                    <a:pt x="818489" y="826935"/>
                  </a:lnTo>
                  <a:lnTo>
                    <a:pt x="820256" y="826185"/>
                  </a:lnTo>
                  <a:lnTo>
                    <a:pt x="814679" y="826185"/>
                  </a:lnTo>
                  <a:lnTo>
                    <a:pt x="813727" y="824102"/>
                  </a:lnTo>
                  <a:close/>
                </a:path>
                <a:path w="1045210" h="859789">
                  <a:moveTo>
                    <a:pt x="813841" y="824052"/>
                  </a:moveTo>
                  <a:lnTo>
                    <a:pt x="814679" y="826185"/>
                  </a:lnTo>
                  <a:lnTo>
                    <a:pt x="813841" y="824052"/>
                  </a:lnTo>
                  <a:close/>
                </a:path>
                <a:path w="1045210" h="859789">
                  <a:moveTo>
                    <a:pt x="816966" y="824052"/>
                  </a:moveTo>
                  <a:lnTo>
                    <a:pt x="813841" y="824052"/>
                  </a:lnTo>
                  <a:lnTo>
                    <a:pt x="814679" y="826185"/>
                  </a:lnTo>
                  <a:lnTo>
                    <a:pt x="820256" y="826185"/>
                  </a:lnTo>
                  <a:lnTo>
                    <a:pt x="823251" y="824915"/>
                  </a:lnTo>
                  <a:lnTo>
                    <a:pt x="817422" y="824915"/>
                  </a:lnTo>
                  <a:lnTo>
                    <a:pt x="816966" y="824052"/>
                  </a:lnTo>
                  <a:close/>
                </a:path>
                <a:path w="1045210" h="859789">
                  <a:moveTo>
                    <a:pt x="816476" y="822845"/>
                  </a:moveTo>
                  <a:lnTo>
                    <a:pt x="817422" y="824915"/>
                  </a:lnTo>
                  <a:lnTo>
                    <a:pt x="816476" y="822845"/>
                  </a:lnTo>
                  <a:close/>
                </a:path>
                <a:path w="1045210" h="859789">
                  <a:moveTo>
                    <a:pt x="1040424" y="765801"/>
                  </a:moveTo>
                  <a:lnTo>
                    <a:pt x="955883" y="778721"/>
                  </a:lnTo>
                  <a:lnTo>
                    <a:pt x="904515" y="791073"/>
                  </a:lnTo>
                  <a:lnTo>
                    <a:pt x="855974" y="806091"/>
                  </a:lnTo>
                  <a:lnTo>
                    <a:pt x="816505" y="822832"/>
                  </a:lnTo>
                  <a:lnTo>
                    <a:pt x="817422" y="824915"/>
                  </a:lnTo>
                  <a:lnTo>
                    <a:pt x="823251" y="824915"/>
                  </a:lnTo>
                  <a:lnTo>
                    <a:pt x="857512" y="810385"/>
                  </a:lnTo>
                  <a:lnTo>
                    <a:pt x="905702" y="795496"/>
                  </a:lnTo>
                  <a:lnTo>
                    <a:pt x="956828" y="783198"/>
                  </a:lnTo>
                  <a:lnTo>
                    <a:pt x="1004658" y="774423"/>
                  </a:lnTo>
                  <a:lnTo>
                    <a:pt x="1042962" y="770102"/>
                  </a:lnTo>
                  <a:lnTo>
                    <a:pt x="1044536" y="769353"/>
                  </a:lnTo>
                  <a:lnTo>
                    <a:pt x="1045027" y="767956"/>
                  </a:lnTo>
                  <a:lnTo>
                    <a:pt x="1040549" y="767956"/>
                  </a:lnTo>
                  <a:lnTo>
                    <a:pt x="1040424" y="765801"/>
                  </a:lnTo>
                  <a:close/>
                </a:path>
                <a:path w="1045210" h="859789">
                  <a:moveTo>
                    <a:pt x="816470" y="822832"/>
                  </a:moveTo>
                  <a:lnTo>
                    <a:pt x="813824" y="824057"/>
                  </a:lnTo>
                  <a:lnTo>
                    <a:pt x="816966" y="824052"/>
                  </a:lnTo>
                  <a:lnTo>
                    <a:pt x="816356" y="822896"/>
                  </a:lnTo>
                  <a:close/>
                </a:path>
                <a:path w="1045210" h="859789">
                  <a:moveTo>
                    <a:pt x="66543" y="7137"/>
                  </a:moveTo>
                  <a:lnTo>
                    <a:pt x="61950" y="7137"/>
                  </a:lnTo>
                  <a:lnTo>
                    <a:pt x="64223" y="7327"/>
                  </a:lnTo>
                  <a:lnTo>
                    <a:pt x="64020" y="9613"/>
                  </a:lnTo>
                  <a:lnTo>
                    <a:pt x="61757" y="9613"/>
                  </a:lnTo>
                  <a:lnTo>
                    <a:pt x="59835" y="34333"/>
                  </a:lnTo>
                  <a:lnTo>
                    <a:pt x="58349" y="60804"/>
                  </a:lnTo>
                  <a:lnTo>
                    <a:pt x="57459" y="86937"/>
                  </a:lnTo>
                  <a:lnTo>
                    <a:pt x="57167" y="112915"/>
                  </a:lnTo>
                  <a:lnTo>
                    <a:pt x="58702" y="170414"/>
                  </a:lnTo>
                  <a:lnTo>
                    <a:pt x="63306" y="226221"/>
                  </a:lnTo>
                  <a:lnTo>
                    <a:pt x="70860" y="279540"/>
                  </a:lnTo>
                  <a:lnTo>
                    <a:pt x="81537" y="331674"/>
                  </a:lnTo>
                  <a:lnTo>
                    <a:pt x="95130" y="381294"/>
                  </a:lnTo>
                  <a:lnTo>
                    <a:pt x="111665" y="428697"/>
                  </a:lnTo>
                  <a:lnTo>
                    <a:pt x="131111" y="473797"/>
                  </a:lnTo>
                  <a:lnTo>
                    <a:pt x="153441" y="516510"/>
                  </a:lnTo>
                  <a:lnTo>
                    <a:pt x="178624" y="556750"/>
                  </a:lnTo>
                  <a:lnTo>
                    <a:pt x="206633" y="594433"/>
                  </a:lnTo>
                  <a:lnTo>
                    <a:pt x="237437" y="629474"/>
                  </a:lnTo>
                  <a:lnTo>
                    <a:pt x="271007" y="661786"/>
                  </a:lnTo>
                  <a:lnTo>
                    <a:pt x="307314" y="691286"/>
                  </a:lnTo>
                  <a:lnTo>
                    <a:pt x="353976" y="722648"/>
                  </a:lnTo>
                  <a:lnTo>
                    <a:pt x="401458" y="748316"/>
                  </a:lnTo>
                  <a:lnTo>
                    <a:pt x="449559" y="768723"/>
                  </a:lnTo>
                  <a:lnTo>
                    <a:pt x="497703" y="784103"/>
                  </a:lnTo>
                  <a:lnTo>
                    <a:pt x="545408" y="794738"/>
                  </a:lnTo>
                  <a:lnTo>
                    <a:pt x="592194" y="800911"/>
                  </a:lnTo>
                  <a:lnTo>
                    <a:pt x="637578" y="802906"/>
                  </a:lnTo>
                  <a:lnTo>
                    <a:pt x="680715" y="801039"/>
                  </a:lnTo>
                  <a:lnTo>
                    <a:pt x="701079" y="798334"/>
                  </a:lnTo>
                  <a:lnTo>
                    <a:pt x="637578" y="798334"/>
                  </a:lnTo>
                  <a:lnTo>
                    <a:pt x="592592" y="796356"/>
                  </a:lnTo>
                  <a:lnTo>
                    <a:pt x="546206" y="790234"/>
                  </a:lnTo>
                  <a:lnTo>
                    <a:pt x="498899" y="779687"/>
                  </a:lnTo>
                  <a:lnTo>
                    <a:pt x="451149" y="764434"/>
                  </a:lnTo>
                  <a:lnTo>
                    <a:pt x="403438" y="744194"/>
                  </a:lnTo>
                  <a:lnTo>
                    <a:pt x="356243" y="718685"/>
                  </a:lnTo>
                  <a:lnTo>
                    <a:pt x="310045" y="687628"/>
                  </a:lnTo>
                  <a:lnTo>
                    <a:pt x="274046" y="658376"/>
                  </a:lnTo>
                  <a:lnTo>
                    <a:pt x="240752" y="626329"/>
                  </a:lnTo>
                  <a:lnTo>
                    <a:pt x="210193" y="591570"/>
                  </a:lnTo>
                  <a:lnTo>
                    <a:pt x="182399" y="554179"/>
                  </a:lnTo>
                  <a:lnTo>
                    <a:pt x="157402" y="514238"/>
                  </a:lnTo>
                  <a:lnTo>
                    <a:pt x="135231" y="471830"/>
                  </a:lnTo>
                  <a:lnTo>
                    <a:pt x="115917" y="427035"/>
                  </a:lnTo>
                  <a:lnTo>
                    <a:pt x="99491" y="379935"/>
                  </a:lnTo>
                  <a:lnTo>
                    <a:pt x="85982" y="330613"/>
                  </a:lnTo>
                  <a:lnTo>
                    <a:pt x="75421" y="279149"/>
                  </a:lnTo>
                  <a:lnTo>
                    <a:pt x="67840" y="225625"/>
                  </a:lnTo>
                  <a:lnTo>
                    <a:pt x="63267" y="170123"/>
                  </a:lnTo>
                  <a:lnTo>
                    <a:pt x="61734" y="112725"/>
                  </a:lnTo>
                  <a:lnTo>
                    <a:pt x="62030" y="86937"/>
                  </a:lnTo>
                  <a:lnTo>
                    <a:pt x="62934" y="60593"/>
                  </a:lnTo>
                  <a:lnTo>
                    <a:pt x="64437" y="34027"/>
                  </a:lnTo>
                  <a:lnTo>
                    <a:pt x="66349" y="9613"/>
                  </a:lnTo>
                  <a:lnTo>
                    <a:pt x="64020" y="9613"/>
                  </a:lnTo>
                  <a:lnTo>
                    <a:pt x="61772" y="9413"/>
                  </a:lnTo>
                  <a:lnTo>
                    <a:pt x="66365" y="9413"/>
                  </a:lnTo>
                  <a:lnTo>
                    <a:pt x="66543" y="7137"/>
                  </a:lnTo>
                  <a:close/>
                </a:path>
                <a:path w="1045210" h="859789">
                  <a:moveTo>
                    <a:pt x="793851" y="770483"/>
                  </a:moveTo>
                  <a:lnTo>
                    <a:pt x="720729" y="791114"/>
                  </a:lnTo>
                  <a:lnTo>
                    <a:pt x="680314" y="796483"/>
                  </a:lnTo>
                  <a:lnTo>
                    <a:pt x="637578" y="798334"/>
                  </a:lnTo>
                  <a:lnTo>
                    <a:pt x="701079" y="798334"/>
                  </a:lnTo>
                  <a:lnTo>
                    <a:pt x="721540" y="795616"/>
                  </a:lnTo>
                  <a:lnTo>
                    <a:pt x="759589" y="786908"/>
                  </a:lnTo>
                  <a:lnTo>
                    <a:pt x="791267" y="776236"/>
                  </a:lnTo>
                  <a:lnTo>
                    <a:pt x="788758" y="775347"/>
                  </a:lnTo>
                  <a:lnTo>
                    <a:pt x="789749" y="772312"/>
                  </a:lnTo>
                  <a:lnTo>
                    <a:pt x="792581" y="770991"/>
                  </a:lnTo>
                  <a:lnTo>
                    <a:pt x="792829" y="770991"/>
                  </a:lnTo>
                  <a:lnTo>
                    <a:pt x="793934" y="770517"/>
                  </a:lnTo>
                  <a:close/>
                </a:path>
                <a:path w="1045210" h="859789">
                  <a:moveTo>
                    <a:pt x="791723" y="776083"/>
                  </a:moveTo>
                  <a:lnTo>
                    <a:pt x="791267" y="776236"/>
                  </a:lnTo>
                  <a:lnTo>
                    <a:pt x="791768" y="776414"/>
                  </a:lnTo>
                  <a:lnTo>
                    <a:pt x="791723" y="776083"/>
                  </a:lnTo>
                  <a:close/>
                </a:path>
                <a:path w="1045210" h="859789">
                  <a:moveTo>
                    <a:pt x="793934" y="770517"/>
                  </a:moveTo>
                  <a:lnTo>
                    <a:pt x="792622" y="771080"/>
                  </a:lnTo>
                  <a:lnTo>
                    <a:pt x="793546" y="773061"/>
                  </a:lnTo>
                  <a:lnTo>
                    <a:pt x="794397" y="775182"/>
                  </a:lnTo>
                  <a:lnTo>
                    <a:pt x="791723" y="776083"/>
                  </a:lnTo>
                  <a:lnTo>
                    <a:pt x="791870" y="776363"/>
                  </a:lnTo>
                  <a:lnTo>
                    <a:pt x="794512" y="775131"/>
                  </a:lnTo>
                  <a:lnTo>
                    <a:pt x="795642" y="772159"/>
                  </a:lnTo>
                  <a:lnTo>
                    <a:pt x="795186" y="771080"/>
                  </a:lnTo>
                  <a:lnTo>
                    <a:pt x="793934" y="770517"/>
                  </a:lnTo>
                  <a:close/>
                </a:path>
                <a:path w="1045210" h="859789">
                  <a:moveTo>
                    <a:pt x="1040663" y="708418"/>
                  </a:moveTo>
                  <a:lnTo>
                    <a:pt x="996991" y="713184"/>
                  </a:lnTo>
                  <a:lnTo>
                    <a:pt x="944667" y="722648"/>
                  </a:lnTo>
                  <a:lnTo>
                    <a:pt x="888584" y="736149"/>
                  </a:lnTo>
                  <a:lnTo>
                    <a:pt x="834895" y="752949"/>
                  </a:lnTo>
                  <a:lnTo>
                    <a:pt x="793934" y="770517"/>
                  </a:lnTo>
                  <a:lnTo>
                    <a:pt x="795097" y="770991"/>
                  </a:lnTo>
                  <a:lnTo>
                    <a:pt x="795642" y="772159"/>
                  </a:lnTo>
                  <a:lnTo>
                    <a:pt x="794512" y="775131"/>
                  </a:lnTo>
                  <a:lnTo>
                    <a:pt x="791955" y="776327"/>
                  </a:lnTo>
                  <a:lnTo>
                    <a:pt x="836441" y="757241"/>
                  </a:lnTo>
                  <a:lnTo>
                    <a:pt x="889777" y="740567"/>
                  </a:lnTo>
                  <a:lnTo>
                    <a:pt x="945606" y="727124"/>
                  </a:lnTo>
                  <a:lnTo>
                    <a:pt x="997661" y="717692"/>
                  </a:lnTo>
                  <a:lnTo>
                    <a:pt x="1037398" y="713305"/>
                  </a:lnTo>
                  <a:lnTo>
                    <a:pt x="1037259" y="710907"/>
                  </a:lnTo>
                  <a:lnTo>
                    <a:pt x="1039533" y="710780"/>
                  </a:lnTo>
                  <a:lnTo>
                    <a:pt x="1041823" y="710780"/>
                  </a:lnTo>
                  <a:lnTo>
                    <a:pt x="1041742" y="709383"/>
                  </a:lnTo>
                  <a:lnTo>
                    <a:pt x="1040663" y="708418"/>
                  </a:lnTo>
                  <a:close/>
                </a:path>
                <a:path w="1045210" h="859789">
                  <a:moveTo>
                    <a:pt x="789843" y="772272"/>
                  </a:moveTo>
                  <a:lnTo>
                    <a:pt x="788758" y="775347"/>
                  </a:lnTo>
                  <a:lnTo>
                    <a:pt x="791267" y="776236"/>
                  </a:lnTo>
                  <a:lnTo>
                    <a:pt x="791723" y="776083"/>
                  </a:lnTo>
                  <a:lnTo>
                    <a:pt x="790803" y="774331"/>
                  </a:lnTo>
                  <a:lnTo>
                    <a:pt x="789843" y="772272"/>
                  </a:lnTo>
                  <a:close/>
                </a:path>
                <a:path w="1045210" h="859789">
                  <a:moveTo>
                    <a:pt x="792622" y="771080"/>
                  </a:moveTo>
                  <a:lnTo>
                    <a:pt x="789867" y="772261"/>
                  </a:lnTo>
                  <a:lnTo>
                    <a:pt x="790851" y="774423"/>
                  </a:lnTo>
                  <a:lnTo>
                    <a:pt x="791723" y="776083"/>
                  </a:lnTo>
                  <a:lnTo>
                    <a:pt x="794397" y="775182"/>
                  </a:lnTo>
                  <a:lnTo>
                    <a:pt x="793546" y="773061"/>
                  </a:lnTo>
                  <a:lnTo>
                    <a:pt x="792622" y="771080"/>
                  </a:lnTo>
                  <a:close/>
                </a:path>
                <a:path w="1045210" h="859789">
                  <a:moveTo>
                    <a:pt x="792581" y="770991"/>
                  </a:moveTo>
                  <a:lnTo>
                    <a:pt x="789843" y="772272"/>
                  </a:lnTo>
                  <a:lnTo>
                    <a:pt x="792622" y="771080"/>
                  </a:lnTo>
                  <a:close/>
                </a:path>
                <a:path w="1045210" h="859789">
                  <a:moveTo>
                    <a:pt x="792829" y="770991"/>
                  </a:moveTo>
                  <a:lnTo>
                    <a:pt x="792581" y="770991"/>
                  </a:lnTo>
                  <a:lnTo>
                    <a:pt x="792829" y="770991"/>
                  </a:lnTo>
                  <a:close/>
                </a:path>
                <a:path w="1045210" h="859789">
                  <a:moveTo>
                    <a:pt x="1042708" y="765543"/>
                  </a:moveTo>
                  <a:lnTo>
                    <a:pt x="1040424" y="765801"/>
                  </a:lnTo>
                  <a:lnTo>
                    <a:pt x="1040549" y="767956"/>
                  </a:lnTo>
                  <a:lnTo>
                    <a:pt x="1042835" y="767829"/>
                  </a:lnTo>
                  <a:lnTo>
                    <a:pt x="1042708" y="765543"/>
                  </a:lnTo>
                  <a:close/>
                </a:path>
                <a:path w="1045210" h="859789">
                  <a:moveTo>
                    <a:pt x="1044996" y="765543"/>
                  </a:moveTo>
                  <a:lnTo>
                    <a:pt x="1042708" y="765543"/>
                  </a:lnTo>
                  <a:lnTo>
                    <a:pt x="1042835" y="767829"/>
                  </a:lnTo>
                  <a:lnTo>
                    <a:pt x="1040549" y="767956"/>
                  </a:lnTo>
                  <a:lnTo>
                    <a:pt x="1045027" y="767956"/>
                  </a:lnTo>
                  <a:lnTo>
                    <a:pt x="1044996" y="765543"/>
                  </a:lnTo>
                  <a:close/>
                </a:path>
                <a:path w="1045210" h="859789">
                  <a:moveTo>
                    <a:pt x="1041823" y="710780"/>
                  </a:moveTo>
                  <a:lnTo>
                    <a:pt x="1039533" y="710780"/>
                  </a:lnTo>
                  <a:lnTo>
                    <a:pt x="1039672" y="713054"/>
                  </a:lnTo>
                  <a:lnTo>
                    <a:pt x="1037398" y="713305"/>
                  </a:lnTo>
                  <a:lnTo>
                    <a:pt x="1040424" y="765801"/>
                  </a:lnTo>
                  <a:lnTo>
                    <a:pt x="1042708" y="765543"/>
                  </a:lnTo>
                  <a:lnTo>
                    <a:pt x="1044996" y="765543"/>
                  </a:lnTo>
                  <a:lnTo>
                    <a:pt x="1041823" y="710780"/>
                  </a:lnTo>
                  <a:close/>
                </a:path>
                <a:path w="1045210" h="859789">
                  <a:moveTo>
                    <a:pt x="7505" y="0"/>
                  </a:moveTo>
                  <a:lnTo>
                    <a:pt x="1252" y="58164"/>
                  </a:lnTo>
                  <a:lnTo>
                    <a:pt x="0" y="112915"/>
                  </a:lnTo>
                  <a:lnTo>
                    <a:pt x="1447" y="170414"/>
                  </a:lnTo>
                  <a:lnTo>
                    <a:pt x="5777" y="226221"/>
                  </a:lnTo>
                  <a:lnTo>
                    <a:pt x="12964" y="280261"/>
                  </a:lnTo>
                  <a:lnTo>
                    <a:pt x="22983" y="332463"/>
                  </a:lnTo>
                  <a:lnTo>
                    <a:pt x="35806" y="382752"/>
                  </a:lnTo>
                  <a:lnTo>
                    <a:pt x="51408" y="431054"/>
                  </a:lnTo>
                  <a:lnTo>
                    <a:pt x="69764" y="477296"/>
                  </a:lnTo>
                  <a:lnTo>
                    <a:pt x="90847" y="521404"/>
                  </a:lnTo>
                  <a:lnTo>
                    <a:pt x="114631" y="563304"/>
                  </a:lnTo>
                  <a:lnTo>
                    <a:pt x="141090" y="602924"/>
                  </a:lnTo>
                  <a:lnTo>
                    <a:pt x="170199" y="640189"/>
                  </a:lnTo>
                  <a:lnTo>
                    <a:pt x="201932" y="675026"/>
                  </a:lnTo>
                  <a:lnTo>
                    <a:pt x="236262" y="707361"/>
                  </a:lnTo>
                  <a:lnTo>
                    <a:pt x="273164" y="737120"/>
                  </a:lnTo>
                  <a:lnTo>
                    <a:pt x="275907" y="733450"/>
                  </a:lnTo>
                  <a:lnTo>
                    <a:pt x="239284" y="703917"/>
                  </a:lnTo>
                  <a:lnTo>
                    <a:pt x="205206" y="671826"/>
                  </a:lnTo>
                  <a:lnTo>
                    <a:pt x="173702" y="637247"/>
                  </a:lnTo>
                  <a:lnTo>
                    <a:pt x="144797" y="600250"/>
                  </a:lnTo>
                  <a:lnTo>
                    <a:pt x="118518" y="560907"/>
                  </a:lnTo>
                  <a:lnTo>
                    <a:pt x="94892" y="519289"/>
                  </a:lnTo>
                  <a:lnTo>
                    <a:pt x="73945" y="475465"/>
                  </a:lnTo>
                  <a:lnTo>
                    <a:pt x="55704" y="429508"/>
                  </a:lnTo>
                  <a:lnTo>
                    <a:pt x="40147" y="381294"/>
                  </a:lnTo>
                  <a:lnTo>
                    <a:pt x="27446" y="331474"/>
                  </a:lnTo>
                  <a:lnTo>
                    <a:pt x="17556" y="279923"/>
                  </a:lnTo>
                  <a:lnTo>
                    <a:pt x="10321" y="225625"/>
                  </a:lnTo>
                  <a:lnTo>
                    <a:pt x="6017" y="170123"/>
                  </a:lnTo>
                  <a:lnTo>
                    <a:pt x="4574" y="112725"/>
                  </a:lnTo>
                  <a:lnTo>
                    <a:pt x="4887" y="85710"/>
                  </a:lnTo>
                  <a:lnTo>
                    <a:pt x="5832" y="58164"/>
                  </a:lnTo>
                  <a:lnTo>
                    <a:pt x="7408" y="30282"/>
                  </a:lnTo>
                  <a:lnTo>
                    <a:pt x="9398" y="4751"/>
                  </a:lnTo>
                  <a:lnTo>
                    <a:pt x="7099" y="4546"/>
                  </a:lnTo>
                  <a:lnTo>
                    <a:pt x="7302" y="2273"/>
                  </a:lnTo>
                  <a:lnTo>
                    <a:pt x="33092" y="2273"/>
                  </a:lnTo>
                  <a:lnTo>
                    <a:pt x="7505" y="0"/>
                  </a:lnTo>
                  <a:close/>
                </a:path>
                <a:path w="1045210" h="859789">
                  <a:moveTo>
                    <a:pt x="1039533" y="710780"/>
                  </a:moveTo>
                  <a:lnTo>
                    <a:pt x="1037259" y="710907"/>
                  </a:lnTo>
                  <a:lnTo>
                    <a:pt x="1037398" y="713305"/>
                  </a:lnTo>
                  <a:lnTo>
                    <a:pt x="1039672" y="713054"/>
                  </a:lnTo>
                  <a:lnTo>
                    <a:pt x="1039533" y="710780"/>
                  </a:lnTo>
                  <a:close/>
                </a:path>
                <a:path w="1045210" h="859789">
                  <a:moveTo>
                    <a:pt x="61950" y="7137"/>
                  </a:moveTo>
                  <a:lnTo>
                    <a:pt x="61772" y="9413"/>
                  </a:lnTo>
                  <a:lnTo>
                    <a:pt x="64020" y="9613"/>
                  </a:lnTo>
                  <a:lnTo>
                    <a:pt x="64223" y="7327"/>
                  </a:lnTo>
                  <a:lnTo>
                    <a:pt x="61950" y="7137"/>
                  </a:lnTo>
                  <a:close/>
                </a:path>
                <a:path w="1045210" h="859789">
                  <a:moveTo>
                    <a:pt x="33092" y="2273"/>
                  </a:moveTo>
                  <a:lnTo>
                    <a:pt x="7302" y="2273"/>
                  </a:lnTo>
                  <a:lnTo>
                    <a:pt x="9575" y="2476"/>
                  </a:lnTo>
                  <a:lnTo>
                    <a:pt x="9398" y="4751"/>
                  </a:lnTo>
                  <a:lnTo>
                    <a:pt x="61772" y="9413"/>
                  </a:lnTo>
                  <a:lnTo>
                    <a:pt x="61950" y="7137"/>
                  </a:lnTo>
                  <a:lnTo>
                    <a:pt x="66543" y="7137"/>
                  </a:lnTo>
                  <a:lnTo>
                    <a:pt x="66611" y="6273"/>
                  </a:lnTo>
                  <a:lnTo>
                    <a:pt x="65684" y="5168"/>
                  </a:lnTo>
                  <a:lnTo>
                    <a:pt x="33092" y="2273"/>
                  </a:lnTo>
                  <a:close/>
                </a:path>
                <a:path w="1045210" h="859789">
                  <a:moveTo>
                    <a:pt x="7302" y="2273"/>
                  </a:moveTo>
                  <a:lnTo>
                    <a:pt x="7099" y="4546"/>
                  </a:lnTo>
                  <a:lnTo>
                    <a:pt x="9398" y="4751"/>
                  </a:lnTo>
                  <a:lnTo>
                    <a:pt x="9575" y="2476"/>
                  </a:lnTo>
                  <a:lnTo>
                    <a:pt x="7302" y="227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426953" y="4875758"/>
              <a:ext cx="1001394" cy="576580"/>
            </a:xfrm>
            <a:custGeom>
              <a:avLst/>
              <a:gdLst/>
              <a:ahLst/>
              <a:cxnLst/>
              <a:rect l="l" t="t" r="r" b="b"/>
              <a:pathLst>
                <a:path w="1001395" h="576579">
                  <a:moveTo>
                    <a:pt x="706970" y="554570"/>
                  </a:moveTo>
                  <a:lnTo>
                    <a:pt x="650290" y="560641"/>
                  </a:lnTo>
                  <a:lnTo>
                    <a:pt x="595845" y="562432"/>
                  </a:lnTo>
                  <a:lnTo>
                    <a:pt x="543623" y="560158"/>
                  </a:lnTo>
                  <a:lnTo>
                    <a:pt x="493636" y="553961"/>
                  </a:lnTo>
                  <a:lnTo>
                    <a:pt x="445884" y="544055"/>
                  </a:lnTo>
                  <a:lnTo>
                    <a:pt x="400380" y="530606"/>
                  </a:lnTo>
                  <a:lnTo>
                    <a:pt x="357098" y="513803"/>
                  </a:lnTo>
                  <a:lnTo>
                    <a:pt x="316077" y="493826"/>
                  </a:lnTo>
                  <a:lnTo>
                    <a:pt x="277291" y="470839"/>
                  </a:lnTo>
                  <a:lnTo>
                    <a:pt x="240766" y="445046"/>
                  </a:lnTo>
                  <a:lnTo>
                    <a:pt x="206502" y="416610"/>
                  </a:lnTo>
                  <a:lnTo>
                    <a:pt x="174485" y="385724"/>
                  </a:lnTo>
                  <a:lnTo>
                    <a:pt x="144729" y="352564"/>
                  </a:lnTo>
                  <a:lnTo>
                    <a:pt x="117233" y="317309"/>
                  </a:lnTo>
                  <a:lnTo>
                    <a:pt x="92011" y="280136"/>
                  </a:lnTo>
                  <a:lnTo>
                    <a:pt x="69049" y="241249"/>
                  </a:lnTo>
                  <a:lnTo>
                    <a:pt x="48374" y="200799"/>
                  </a:lnTo>
                  <a:lnTo>
                    <a:pt x="29959" y="158991"/>
                  </a:lnTo>
                  <a:lnTo>
                    <a:pt x="13843" y="115989"/>
                  </a:lnTo>
                  <a:lnTo>
                    <a:pt x="0" y="71970"/>
                  </a:lnTo>
                  <a:lnTo>
                    <a:pt x="3416" y="105003"/>
                  </a:lnTo>
                  <a:lnTo>
                    <a:pt x="20142" y="174294"/>
                  </a:lnTo>
                  <a:lnTo>
                    <a:pt x="49453" y="245630"/>
                  </a:lnTo>
                  <a:lnTo>
                    <a:pt x="68605" y="281228"/>
                  </a:lnTo>
                  <a:lnTo>
                    <a:pt x="90639" y="316331"/>
                  </a:lnTo>
                  <a:lnTo>
                    <a:pt x="115481" y="350596"/>
                  </a:lnTo>
                  <a:lnTo>
                    <a:pt x="143014" y="383692"/>
                  </a:lnTo>
                  <a:lnTo>
                    <a:pt x="173164" y="415290"/>
                  </a:lnTo>
                  <a:lnTo>
                    <a:pt x="205841" y="445046"/>
                  </a:lnTo>
                  <a:lnTo>
                    <a:pt x="240957" y="472617"/>
                  </a:lnTo>
                  <a:lnTo>
                    <a:pt x="278434" y="497674"/>
                  </a:lnTo>
                  <a:lnTo>
                    <a:pt x="318173" y="519887"/>
                  </a:lnTo>
                  <a:lnTo>
                    <a:pt x="360083" y="538911"/>
                  </a:lnTo>
                  <a:lnTo>
                    <a:pt x="404075" y="554405"/>
                  </a:lnTo>
                  <a:lnTo>
                    <a:pt x="450075" y="566051"/>
                  </a:lnTo>
                  <a:lnTo>
                    <a:pt x="497992" y="573493"/>
                  </a:lnTo>
                  <a:lnTo>
                    <a:pt x="547725" y="576402"/>
                  </a:lnTo>
                  <a:lnTo>
                    <a:pt x="599186" y="574446"/>
                  </a:lnTo>
                  <a:lnTo>
                    <a:pt x="652297" y="567283"/>
                  </a:lnTo>
                  <a:lnTo>
                    <a:pt x="706970" y="554570"/>
                  </a:lnTo>
                  <a:close/>
                </a:path>
                <a:path w="1001395" h="576579">
                  <a:moveTo>
                    <a:pt x="740841" y="482600"/>
                  </a:moveTo>
                  <a:lnTo>
                    <a:pt x="684161" y="488670"/>
                  </a:lnTo>
                  <a:lnTo>
                    <a:pt x="629716" y="490461"/>
                  </a:lnTo>
                  <a:lnTo>
                    <a:pt x="577494" y="488188"/>
                  </a:lnTo>
                  <a:lnTo>
                    <a:pt x="527507" y="481990"/>
                  </a:lnTo>
                  <a:lnTo>
                    <a:pt x="479755" y="472084"/>
                  </a:lnTo>
                  <a:lnTo>
                    <a:pt x="434251" y="458635"/>
                  </a:lnTo>
                  <a:lnTo>
                    <a:pt x="390969" y="441833"/>
                  </a:lnTo>
                  <a:lnTo>
                    <a:pt x="349948" y="421855"/>
                  </a:lnTo>
                  <a:lnTo>
                    <a:pt x="311175" y="398868"/>
                  </a:lnTo>
                  <a:lnTo>
                    <a:pt x="274637" y="373075"/>
                  </a:lnTo>
                  <a:lnTo>
                    <a:pt x="240372" y="344639"/>
                  </a:lnTo>
                  <a:lnTo>
                    <a:pt x="208356" y="313753"/>
                  </a:lnTo>
                  <a:lnTo>
                    <a:pt x="178600" y="280593"/>
                  </a:lnTo>
                  <a:lnTo>
                    <a:pt x="151104" y="245338"/>
                  </a:lnTo>
                  <a:lnTo>
                    <a:pt x="125882" y="208165"/>
                  </a:lnTo>
                  <a:lnTo>
                    <a:pt x="102933" y="169278"/>
                  </a:lnTo>
                  <a:lnTo>
                    <a:pt x="82245" y="128828"/>
                  </a:lnTo>
                  <a:lnTo>
                    <a:pt x="63842" y="87020"/>
                  </a:lnTo>
                  <a:lnTo>
                    <a:pt x="47713" y="44018"/>
                  </a:lnTo>
                  <a:lnTo>
                    <a:pt x="33883" y="0"/>
                  </a:lnTo>
                  <a:lnTo>
                    <a:pt x="37299" y="33032"/>
                  </a:lnTo>
                  <a:lnTo>
                    <a:pt x="54025" y="102323"/>
                  </a:lnTo>
                  <a:lnTo>
                    <a:pt x="83337" y="173659"/>
                  </a:lnTo>
                  <a:lnTo>
                    <a:pt x="102489" y="209257"/>
                  </a:lnTo>
                  <a:lnTo>
                    <a:pt x="124523" y="244360"/>
                  </a:lnTo>
                  <a:lnTo>
                    <a:pt x="149352" y="278625"/>
                  </a:lnTo>
                  <a:lnTo>
                    <a:pt x="176885" y="311721"/>
                  </a:lnTo>
                  <a:lnTo>
                    <a:pt x="207035" y="343319"/>
                  </a:lnTo>
                  <a:lnTo>
                    <a:pt x="239725" y="373075"/>
                  </a:lnTo>
                  <a:lnTo>
                    <a:pt x="274840" y="400646"/>
                  </a:lnTo>
                  <a:lnTo>
                    <a:pt x="312305" y="425704"/>
                  </a:lnTo>
                  <a:lnTo>
                    <a:pt x="352044" y="447916"/>
                  </a:lnTo>
                  <a:lnTo>
                    <a:pt x="393954" y="466940"/>
                  </a:lnTo>
                  <a:lnTo>
                    <a:pt x="437959" y="482434"/>
                  </a:lnTo>
                  <a:lnTo>
                    <a:pt x="483946" y="494080"/>
                  </a:lnTo>
                  <a:lnTo>
                    <a:pt x="531863" y="501523"/>
                  </a:lnTo>
                  <a:lnTo>
                    <a:pt x="581596" y="504431"/>
                  </a:lnTo>
                  <a:lnTo>
                    <a:pt x="633056" y="502475"/>
                  </a:lnTo>
                  <a:lnTo>
                    <a:pt x="686168" y="495312"/>
                  </a:lnTo>
                  <a:lnTo>
                    <a:pt x="740841" y="482600"/>
                  </a:lnTo>
                  <a:close/>
                </a:path>
                <a:path w="1001395" h="576579">
                  <a:moveTo>
                    <a:pt x="1001191" y="402170"/>
                  </a:moveTo>
                  <a:lnTo>
                    <a:pt x="967359" y="408266"/>
                  </a:lnTo>
                  <a:lnTo>
                    <a:pt x="919429" y="420700"/>
                  </a:lnTo>
                  <a:lnTo>
                    <a:pt x="871105" y="435521"/>
                  </a:lnTo>
                  <a:lnTo>
                    <a:pt x="836091" y="448741"/>
                  </a:lnTo>
                  <a:lnTo>
                    <a:pt x="865162" y="443661"/>
                  </a:lnTo>
                  <a:lnTo>
                    <a:pt x="913079" y="436575"/>
                  </a:lnTo>
                  <a:lnTo>
                    <a:pt x="963777" y="430288"/>
                  </a:lnTo>
                  <a:lnTo>
                    <a:pt x="1001191" y="427570"/>
                  </a:lnTo>
                  <a:lnTo>
                    <a:pt x="1001191" y="402170"/>
                  </a:lnTo>
                  <a:close/>
                </a:path>
              </a:pathLst>
            </a:custGeom>
            <a:solidFill>
              <a:srgbClr val="B3B5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751171" y="4093209"/>
              <a:ext cx="487680" cy="382270"/>
            </a:xfrm>
            <a:custGeom>
              <a:avLst/>
              <a:gdLst/>
              <a:ahLst/>
              <a:cxnLst/>
              <a:rect l="l" t="t" r="r" b="b"/>
              <a:pathLst>
                <a:path w="487679" h="382270">
                  <a:moveTo>
                    <a:pt x="487172" y="154940"/>
                  </a:moveTo>
                  <a:lnTo>
                    <a:pt x="486803" y="154940"/>
                  </a:lnTo>
                  <a:lnTo>
                    <a:pt x="486803" y="153670"/>
                  </a:lnTo>
                  <a:lnTo>
                    <a:pt x="485216" y="153670"/>
                  </a:lnTo>
                  <a:lnTo>
                    <a:pt x="485216" y="152400"/>
                  </a:lnTo>
                  <a:lnTo>
                    <a:pt x="482600" y="152400"/>
                  </a:lnTo>
                  <a:lnTo>
                    <a:pt x="482600" y="157480"/>
                  </a:lnTo>
                  <a:lnTo>
                    <a:pt x="482600" y="377190"/>
                  </a:lnTo>
                  <a:lnTo>
                    <a:pt x="4572" y="377190"/>
                  </a:lnTo>
                  <a:lnTo>
                    <a:pt x="4572" y="157480"/>
                  </a:lnTo>
                  <a:lnTo>
                    <a:pt x="139153" y="157480"/>
                  </a:lnTo>
                  <a:lnTo>
                    <a:pt x="176834" y="157480"/>
                  </a:lnTo>
                  <a:lnTo>
                    <a:pt x="482600" y="157480"/>
                  </a:lnTo>
                  <a:lnTo>
                    <a:pt x="482600" y="152400"/>
                  </a:lnTo>
                  <a:lnTo>
                    <a:pt x="432142" y="152400"/>
                  </a:lnTo>
                  <a:lnTo>
                    <a:pt x="432142" y="5080"/>
                  </a:lnTo>
                  <a:lnTo>
                    <a:pt x="432142" y="2540"/>
                  </a:lnTo>
                  <a:lnTo>
                    <a:pt x="431774" y="2540"/>
                  </a:lnTo>
                  <a:lnTo>
                    <a:pt x="431774" y="1270"/>
                  </a:lnTo>
                  <a:lnTo>
                    <a:pt x="430187" y="1270"/>
                  </a:lnTo>
                  <a:lnTo>
                    <a:pt x="430187" y="0"/>
                  </a:lnTo>
                  <a:lnTo>
                    <a:pt x="427570" y="0"/>
                  </a:lnTo>
                  <a:lnTo>
                    <a:pt x="427570" y="5080"/>
                  </a:lnTo>
                  <a:lnTo>
                    <a:pt x="427570" y="152400"/>
                  </a:lnTo>
                  <a:lnTo>
                    <a:pt x="397510" y="152400"/>
                  </a:lnTo>
                  <a:lnTo>
                    <a:pt x="397510" y="5080"/>
                  </a:lnTo>
                  <a:lnTo>
                    <a:pt x="427570" y="5080"/>
                  </a:lnTo>
                  <a:lnTo>
                    <a:pt x="427570" y="0"/>
                  </a:lnTo>
                  <a:lnTo>
                    <a:pt x="394881" y="0"/>
                  </a:lnTo>
                  <a:lnTo>
                    <a:pt x="394881" y="1270"/>
                  </a:lnTo>
                  <a:lnTo>
                    <a:pt x="393293" y="1270"/>
                  </a:lnTo>
                  <a:lnTo>
                    <a:pt x="393293" y="2540"/>
                  </a:lnTo>
                  <a:lnTo>
                    <a:pt x="392938" y="2540"/>
                  </a:lnTo>
                  <a:lnTo>
                    <a:pt x="392938" y="5080"/>
                  </a:lnTo>
                  <a:lnTo>
                    <a:pt x="392938" y="152400"/>
                  </a:lnTo>
                  <a:lnTo>
                    <a:pt x="302488" y="152400"/>
                  </a:lnTo>
                  <a:lnTo>
                    <a:pt x="302488" y="5080"/>
                  </a:lnTo>
                  <a:lnTo>
                    <a:pt x="302488" y="2540"/>
                  </a:lnTo>
                  <a:lnTo>
                    <a:pt x="302120" y="2540"/>
                  </a:lnTo>
                  <a:lnTo>
                    <a:pt x="302120" y="1270"/>
                  </a:lnTo>
                  <a:lnTo>
                    <a:pt x="300532" y="1270"/>
                  </a:lnTo>
                  <a:lnTo>
                    <a:pt x="300532" y="0"/>
                  </a:lnTo>
                  <a:lnTo>
                    <a:pt x="297916" y="0"/>
                  </a:lnTo>
                  <a:lnTo>
                    <a:pt x="297916" y="5080"/>
                  </a:lnTo>
                  <a:lnTo>
                    <a:pt x="297916" y="152400"/>
                  </a:lnTo>
                  <a:lnTo>
                    <a:pt x="267855" y="152400"/>
                  </a:lnTo>
                  <a:lnTo>
                    <a:pt x="267855" y="5080"/>
                  </a:lnTo>
                  <a:lnTo>
                    <a:pt x="297916" y="5080"/>
                  </a:lnTo>
                  <a:lnTo>
                    <a:pt x="297916" y="0"/>
                  </a:lnTo>
                  <a:lnTo>
                    <a:pt x="265226" y="0"/>
                  </a:lnTo>
                  <a:lnTo>
                    <a:pt x="265226" y="1270"/>
                  </a:lnTo>
                  <a:lnTo>
                    <a:pt x="263639" y="1270"/>
                  </a:lnTo>
                  <a:lnTo>
                    <a:pt x="263639" y="2540"/>
                  </a:lnTo>
                  <a:lnTo>
                    <a:pt x="263283" y="2540"/>
                  </a:lnTo>
                  <a:lnTo>
                    <a:pt x="263283" y="5080"/>
                  </a:lnTo>
                  <a:lnTo>
                    <a:pt x="263283" y="152400"/>
                  </a:lnTo>
                  <a:lnTo>
                    <a:pt x="177609" y="152400"/>
                  </a:lnTo>
                  <a:lnTo>
                    <a:pt x="177609" y="5080"/>
                  </a:lnTo>
                  <a:lnTo>
                    <a:pt x="177609" y="2540"/>
                  </a:lnTo>
                  <a:lnTo>
                    <a:pt x="177241" y="2540"/>
                  </a:lnTo>
                  <a:lnTo>
                    <a:pt x="177241" y="1270"/>
                  </a:lnTo>
                  <a:lnTo>
                    <a:pt x="175653" y="1270"/>
                  </a:lnTo>
                  <a:lnTo>
                    <a:pt x="175653" y="0"/>
                  </a:lnTo>
                  <a:lnTo>
                    <a:pt x="173037" y="0"/>
                  </a:lnTo>
                  <a:lnTo>
                    <a:pt x="173037" y="5080"/>
                  </a:lnTo>
                  <a:lnTo>
                    <a:pt x="173037" y="152400"/>
                  </a:lnTo>
                  <a:lnTo>
                    <a:pt x="142976" y="152400"/>
                  </a:lnTo>
                  <a:lnTo>
                    <a:pt x="142976" y="5080"/>
                  </a:lnTo>
                  <a:lnTo>
                    <a:pt x="173037" y="5080"/>
                  </a:lnTo>
                  <a:lnTo>
                    <a:pt x="173037" y="0"/>
                  </a:lnTo>
                  <a:lnTo>
                    <a:pt x="140347" y="0"/>
                  </a:lnTo>
                  <a:lnTo>
                    <a:pt x="140347" y="1270"/>
                  </a:lnTo>
                  <a:lnTo>
                    <a:pt x="138760" y="1270"/>
                  </a:lnTo>
                  <a:lnTo>
                    <a:pt x="138760" y="2540"/>
                  </a:lnTo>
                  <a:lnTo>
                    <a:pt x="138404" y="2540"/>
                  </a:lnTo>
                  <a:lnTo>
                    <a:pt x="138404" y="5080"/>
                  </a:lnTo>
                  <a:lnTo>
                    <a:pt x="138404" y="152400"/>
                  </a:lnTo>
                  <a:lnTo>
                    <a:pt x="1943" y="152400"/>
                  </a:lnTo>
                  <a:lnTo>
                    <a:pt x="1943" y="153670"/>
                  </a:lnTo>
                  <a:lnTo>
                    <a:pt x="355" y="153670"/>
                  </a:lnTo>
                  <a:lnTo>
                    <a:pt x="355" y="154940"/>
                  </a:lnTo>
                  <a:lnTo>
                    <a:pt x="0" y="154940"/>
                  </a:lnTo>
                  <a:lnTo>
                    <a:pt x="0" y="157480"/>
                  </a:lnTo>
                  <a:lnTo>
                    <a:pt x="0" y="377190"/>
                  </a:lnTo>
                  <a:lnTo>
                    <a:pt x="0" y="379730"/>
                  </a:lnTo>
                  <a:lnTo>
                    <a:pt x="330" y="379730"/>
                  </a:lnTo>
                  <a:lnTo>
                    <a:pt x="330" y="381000"/>
                  </a:lnTo>
                  <a:lnTo>
                    <a:pt x="1816" y="381000"/>
                  </a:lnTo>
                  <a:lnTo>
                    <a:pt x="1816" y="382270"/>
                  </a:lnTo>
                  <a:lnTo>
                    <a:pt x="485343" y="382270"/>
                  </a:lnTo>
                  <a:lnTo>
                    <a:pt x="485343" y="381000"/>
                  </a:lnTo>
                  <a:lnTo>
                    <a:pt x="486829" y="381000"/>
                  </a:lnTo>
                  <a:lnTo>
                    <a:pt x="486829" y="379730"/>
                  </a:lnTo>
                  <a:lnTo>
                    <a:pt x="484886" y="379730"/>
                  </a:lnTo>
                  <a:lnTo>
                    <a:pt x="484886" y="379539"/>
                  </a:lnTo>
                  <a:lnTo>
                    <a:pt x="487172" y="379539"/>
                  </a:lnTo>
                  <a:lnTo>
                    <a:pt x="487172" y="377253"/>
                  </a:lnTo>
                  <a:lnTo>
                    <a:pt x="484886" y="377253"/>
                  </a:lnTo>
                  <a:lnTo>
                    <a:pt x="487172" y="377190"/>
                  </a:lnTo>
                  <a:lnTo>
                    <a:pt x="487172" y="157480"/>
                  </a:lnTo>
                  <a:lnTo>
                    <a:pt x="487172" y="15494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969357" y="4004982"/>
              <a:ext cx="38100" cy="31750"/>
            </a:xfrm>
            <a:custGeom>
              <a:avLst/>
              <a:gdLst/>
              <a:ahLst/>
              <a:cxnLst/>
              <a:rect l="l" t="t" r="r" b="b"/>
              <a:pathLst>
                <a:path w="38100" h="31750">
                  <a:moveTo>
                    <a:pt x="38100" y="0"/>
                  </a:moveTo>
                  <a:lnTo>
                    <a:pt x="0" y="0"/>
                  </a:lnTo>
                  <a:lnTo>
                    <a:pt x="0" y="31750"/>
                  </a:lnTo>
                  <a:lnTo>
                    <a:pt x="38100" y="31750"/>
                  </a:lnTo>
                  <a:lnTo>
                    <a:pt x="3810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941102" y="3810342"/>
              <a:ext cx="1991360" cy="1606550"/>
            </a:xfrm>
            <a:custGeom>
              <a:avLst/>
              <a:gdLst/>
              <a:ahLst/>
              <a:cxnLst/>
              <a:rect l="l" t="t" r="r" b="b"/>
              <a:pathLst>
                <a:path w="1991360" h="1606550">
                  <a:moveTo>
                    <a:pt x="16840" y="1107732"/>
                  </a:moveTo>
                  <a:lnTo>
                    <a:pt x="13627" y="1107376"/>
                  </a:lnTo>
                  <a:lnTo>
                    <a:pt x="7366" y="1112393"/>
                  </a:lnTo>
                  <a:lnTo>
                    <a:pt x="0" y="1119759"/>
                  </a:lnTo>
                  <a:lnTo>
                    <a:pt x="0" y="1122997"/>
                  </a:lnTo>
                  <a:lnTo>
                    <a:pt x="3238" y="1122997"/>
                  </a:lnTo>
                  <a:lnTo>
                    <a:pt x="5041" y="1121181"/>
                  </a:lnTo>
                  <a:lnTo>
                    <a:pt x="10185" y="1116342"/>
                  </a:lnTo>
                  <a:lnTo>
                    <a:pt x="13512" y="1113320"/>
                  </a:lnTo>
                  <a:lnTo>
                    <a:pt x="16484" y="1110945"/>
                  </a:lnTo>
                  <a:lnTo>
                    <a:pt x="16840" y="1107732"/>
                  </a:lnTo>
                  <a:close/>
                </a:path>
                <a:path w="1991360" h="1606550">
                  <a:moveTo>
                    <a:pt x="1840077" y="1577213"/>
                  </a:moveTo>
                  <a:lnTo>
                    <a:pt x="951966" y="1577213"/>
                  </a:lnTo>
                  <a:lnTo>
                    <a:pt x="951966" y="1557896"/>
                  </a:lnTo>
                  <a:lnTo>
                    <a:pt x="946238" y="1560360"/>
                  </a:lnTo>
                  <a:lnTo>
                    <a:pt x="901052" y="1575625"/>
                  </a:lnTo>
                  <a:lnTo>
                    <a:pt x="871308" y="1581924"/>
                  </a:lnTo>
                  <a:lnTo>
                    <a:pt x="879678" y="1583270"/>
                  </a:lnTo>
                  <a:lnTo>
                    <a:pt x="924242" y="1595259"/>
                  </a:lnTo>
                  <a:lnTo>
                    <a:pt x="951966" y="1605953"/>
                  </a:lnTo>
                  <a:lnTo>
                    <a:pt x="951966" y="1586738"/>
                  </a:lnTo>
                  <a:lnTo>
                    <a:pt x="1840077" y="1586738"/>
                  </a:lnTo>
                  <a:lnTo>
                    <a:pt x="1840077" y="1577213"/>
                  </a:lnTo>
                  <a:close/>
                </a:path>
                <a:path w="1991360" h="1606550">
                  <a:moveTo>
                    <a:pt x="1991017" y="9283"/>
                  </a:moveTo>
                  <a:lnTo>
                    <a:pt x="1988883" y="0"/>
                  </a:lnTo>
                  <a:lnTo>
                    <a:pt x="1068641" y="211899"/>
                  </a:lnTo>
                  <a:lnTo>
                    <a:pt x="1068641" y="196926"/>
                  </a:lnTo>
                  <a:lnTo>
                    <a:pt x="1068641" y="194640"/>
                  </a:lnTo>
                  <a:lnTo>
                    <a:pt x="1067968" y="193027"/>
                  </a:lnTo>
                  <a:lnTo>
                    <a:pt x="1066355" y="192354"/>
                  </a:lnTo>
                  <a:lnTo>
                    <a:pt x="1064069" y="192354"/>
                  </a:lnTo>
                  <a:lnTo>
                    <a:pt x="1064069" y="196926"/>
                  </a:lnTo>
                  <a:lnTo>
                    <a:pt x="1064069" y="212953"/>
                  </a:lnTo>
                  <a:lnTo>
                    <a:pt x="1064069" y="222732"/>
                  </a:lnTo>
                  <a:lnTo>
                    <a:pt x="1064069" y="224104"/>
                  </a:lnTo>
                  <a:lnTo>
                    <a:pt x="1058062" y="224104"/>
                  </a:lnTo>
                  <a:lnTo>
                    <a:pt x="1064069" y="222732"/>
                  </a:lnTo>
                  <a:lnTo>
                    <a:pt x="1064069" y="212953"/>
                  </a:lnTo>
                  <a:lnTo>
                    <a:pt x="1030541" y="220675"/>
                  </a:lnTo>
                  <a:lnTo>
                    <a:pt x="1030541" y="196926"/>
                  </a:lnTo>
                  <a:lnTo>
                    <a:pt x="1064069" y="196926"/>
                  </a:lnTo>
                  <a:lnTo>
                    <a:pt x="1064069" y="192354"/>
                  </a:lnTo>
                  <a:lnTo>
                    <a:pt x="1028255" y="192354"/>
                  </a:lnTo>
                  <a:lnTo>
                    <a:pt x="1026642" y="193027"/>
                  </a:lnTo>
                  <a:lnTo>
                    <a:pt x="1025969" y="194640"/>
                  </a:lnTo>
                  <a:lnTo>
                    <a:pt x="1025969" y="221729"/>
                  </a:lnTo>
                  <a:lnTo>
                    <a:pt x="460260" y="351993"/>
                  </a:lnTo>
                  <a:lnTo>
                    <a:pt x="455930" y="333146"/>
                  </a:lnTo>
                  <a:lnTo>
                    <a:pt x="450888" y="336842"/>
                  </a:lnTo>
                  <a:lnTo>
                    <a:pt x="442582" y="342519"/>
                  </a:lnTo>
                  <a:lnTo>
                    <a:pt x="399872" y="367169"/>
                  </a:lnTo>
                  <a:lnTo>
                    <a:pt x="382714" y="374675"/>
                  </a:lnTo>
                  <a:lnTo>
                    <a:pt x="391172" y="374103"/>
                  </a:lnTo>
                  <a:lnTo>
                    <a:pt x="437299" y="375793"/>
                  </a:lnTo>
                  <a:lnTo>
                    <a:pt x="466699" y="379984"/>
                  </a:lnTo>
                  <a:lnTo>
                    <a:pt x="462394" y="361276"/>
                  </a:lnTo>
                  <a:lnTo>
                    <a:pt x="1038212" y="228676"/>
                  </a:lnTo>
                  <a:lnTo>
                    <a:pt x="1066355" y="228676"/>
                  </a:lnTo>
                  <a:lnTo>
                    <a:pt x="1067968" y="228015"/>
                  </a:lnTo>
                  <a:lnTo>
                    <a:pt x="1068641" y="226390"/>
                  </a:lnTo>
                  <a:lnTo>
                    <a:pt x="1068641" y="224104"/>
                  </a:lnTo>
                  <a:lnTo>
                    <a:pt x="1068641" y="221678"/>
                  </a:lnTo>
                  <a:lnTo>
                    <a:pt x="1991017" y="928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5" name="object 185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474336" y="4131487"/>
              <a:ext cx="180822" cy="120586"/>
            </a:xfrm>
            <a:prstGeom prst="rect">
              <a:avLst/>
            </a:prstGeom>
          </p:spPr>
        </p:pic>
      </p:grpSp>
      <p:sp>
        <p:nvSpPr>
          <p:cNvPr id="186" name="object 186"/>
          <p:cNvSpPr txBox="1"/>
          <p:nvPr/>
        </p:nvSpPr>
        <p:spPr>
          <a:xfrm>
            <a:off x="7957730" y="552701"/>
            <a:ext cx="1875155" cy="2128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3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CCM</a:t>
            </a:r>
            <a:r>
              <a:rPr sz="13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3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inteligentes</a:t>
            </a:r>
            <a:r>
              <a:rPr sz="13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3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tiastar</a:t>
            </a:r>
            <a:endParaRPr sz="1300">
              <a:latin typeface="Lucida Sans Unicode"/>
              <a:cs typeface="Lucida Sans Unicode"/>
            </a:endParaRPr>
          </a:p>
        </p:txBody>
      </p:sp>
      <p:sp>
        <p:nvSpPr>
          <p:cNvPr id="200" name="object 200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70</a:t>
            </a:fld>
            <a:endParaRPr spc="-75" dirty="0"/>
          </a:p>
        </p:txBody>
      </p:sp>
      <p:sp>
        <p:nvSpPr>
          <p:cNvPr id="187" name="object 187"/>
          <p:cNvSpPr txBox="1"/>
          <p:nvPr/>
        </p:nvSpPr>
        <p:spPr>
          <a:xfrm>
            <a:off x="7957730" y="1877310"/>
            <a:ext cx="4068445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Por.definición,.a.</a:t>
            </a:r>
            <a:r>
              <a:rPr sz="1000" b="1" spc="-20" dirty="0">
                <a:solidFill>
                  <a:srgbClr val="171514"/>
                </a:solidFill>
                <a:latin typeface="Arial"/>
                <a:cs typeface="Arial"/>
              </a:rPr>
              <a:t>CCM </a:t>
            </a:r>
            <a:r>
              <a:rPr sz="1000" b="1" spc="45" dirty="0">
                <a:solidFill>
                  <a:srgbClr val="171514"/>
                </a:solidFill>
                <a:latin typeface="Arial"/>
                <a:cs typeface="Arial"/>
              </a:rPr>
              <a:t>inteligente </a:t>
            </a:r>
            <a:r>
              <a:rPr sz="1000" b="1" spc="-5" dirty="0">
                <a:solidFill>
                  <a:srgbClr val="171514"/>
                </a:solidFill>
                <a:latin typeface="Arial"/>
                <a:cs typeface="Arial"/>
              </a:rPr>
              <a:t>tiastar</a:t>
            </a:r>
            <a:r>
              <a:rPr sz="10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.incorpora.inteligentes. </a:t>
            </a:r>
            <a:r>
              <a:rPr sz="100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dispositivos.como.SIMOCODE.pro.C.y.V.motor.management.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sistemas,.arrancadores.suaves.SIRIUS.3RW44,.PLC.SIMATIC,.varios.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Siemens.VFD,.y.otros.componentes..Estos.dispositivos.son.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interconectados.internamente.mediante.PROFIBUS.DP..Adicionales. 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los.componentes.pueden.conectarse.mediante.una.red.AS-i..</a:t>
            </a:r>
            <a:endParaRPr sz="1000">
              <a:latin typeface="Lucida Sans Unicode"/>
              <a:cs typeface="Lucida Sans Unicode"/>
            </a:endParaRPr>
          </a:p>
          <a:p>
            <a:pPr marL="12700" marR="258445">
              <a:lnSpc>
                <a:spcPct val="120000"/>
              </a:lnSpc>
            </a:pP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Las.conexiones.externas.a.estas.u.otras.redes.también.pueden. </a:t>
            </a:r>
            <a:r>
              <a:rPr sz="1000" spc="-30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incorporado..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11033913" y="3737505"/>
            <a:ext cx="79057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r>
              <a:rPr sz="750" spc="-45" dirty="0">
                <a:solidFill>
                  <a:srgbClr val="0B0806"/>
                </a:solidFill>
                <a:latin typeface="Lucida Sans Unicode"/>
                <a:cs typeface="Lucida Sans Unicode"/>
              </a:rPr>
              <a:t> V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10894212" y="5325002"/>
            <a:ext cx="64008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PROFIBUS-DP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7957729" y="5842250"/>
            <a:ext cx="4067810" cy="18516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94615">
              <a:lnSpc>
                <a:spcPct val="120000"/>
              </a:lnSpc>
              <a:spcBef>
                <a:spcPts val="100"/>
              </a:spcBef>
            </a:pP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</a:t>
            </a:r>
            <a:r>
              <a:rPr sz="10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MCC</a:t>
            </a:r>
            <a:r>
              <a:rPr sz="10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tiastar.Smart.utilizan.los.mismos.resistentes.y.confiables.  </a:t>
            </a:r>
            <a:r>
              <a:rPr sz="10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construcción.como.otros.MCC.tiastar.y.muchos.de.los.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componentes.de.un.tiastar.Smart.MCC.ya.se.han.tratado..</a:t>
            </a:r>
            <a:r>
              <a:rPr sz="10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15" dirty="0">
                <a:solidFill>
                  <a:srgbClr val="171514"/>
                </a:solidFill>
                <a:latin typeface="Lucida Sans Unicode"/>
                <a:cs typeface="Lucida Sans Unicode"/>
              </a:rPr>
              <a:t>Por</a:t>
            </a:r>
            <a:r>
              <a:rPr sz="10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  tanto,.la.mayoría.del.contenido.restante.de.este.curso.involucra.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conceptos.de.redes.seleccionados.</a:t>
            </a:r>
            <a:endParaRPr sz="1000">
              <a:latin typeface="Lucida Sans Unicode"/>
              <a:cs typeface="Lucida Sans Unicode"/>
            </a:endParaRPr>
          </a:p>
          <a:p>
            <a:pPr>
              <a:spcBef>
                <a:spcPts val="3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33300"/>
              </a:lnSpc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Como.se.mencionó.anteriormente,.la.parte.TIA.del.nombre.tiastar.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representa.</a:t>
            </a:r>
            <a:r>
              <a:rPr sz="900" b="1" spc="10" dirty="0">
                <a:solidFill>
                  <a:srgbClr val="171514"/>
                </a:solidFill>
                <a:latin typeface="Arial"/>
                <a:cs typeface="Arial"/>
              </a:rPr>
              <a:t>Automatización </a:t>
            </a:r>
            <a:r>
              <a:rPr sz="900" b="1" spc="40" dirty="0">
                <a:solidFill>
                  <a:srgbClr val="171514"/>
                </a:solidFill>
                <a:latin typeface="Arial"/>
                <a:cs typeface="Arial"/>
              </a:rPr>
              <a:t>Totalmente</a:t>
            </a:r>
            <a:r>
              <a:rPr sz="900" b="1" spc="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dirty="0">
                <a:solidFill>
                  <a:srgbClr val="171514"/>
                </a:solidFill>
                <a:latin typeface="Arial"/>
                <a:cs typeface="Arial"/>
              </a:rPr>
              <a:t>Integrada</a:t>
            </a:r>
            <a:r>
              <a:rPr sz="900" dirty="0">
                <a:solidFill>
                  <a:srgbClr val="171514"/>
                </a:solidFill>
                <a:latin typeface="Lucida Sans Unicode"/>
                <a:cs typeface="Lucida Sans Unicode"/>
              </a:rPr>
              <a:t>..TIA.es.una.estrategia.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desarrollado.por.Siemens.que.enfatiza.la.inconsútil.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integración.de.automatización,.redes,.accionamiento.y.control.</a:t>
            </a:r>
            <a:r>
              <a:rPr sz="90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productos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5761900" y="8060941"/>
            <a:ext cx="100647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-55" dirty="0">
                <a:solidFill>
                  <a:srgbClr val="171514"/>
                </a:solidFill>
                <a:latin typeface="Arial"/>
                <a:cs typeface="Arial"/>
              </a:rPr>
              <a:t>RED</a:t>
            </a:r>
            <a:r>
              <a:rPr sz="10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dirty="0">
                <a:solidFill>
                  <a:srgbClr val="171514"/>
                </a:solidFill>
                <a:latin typeface="Arial"/>
                <a:cs typeface="Arial"/>
              </a:rPr>
              <a:t>SIMÁTICA</a:t>
            </a:r>
            <a:r>
              <a:rPr sz="10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050">
              <a:latin typeface="Lucida Sans Unicode"/>
              <a:cs typeface="Lucida Sans Unicode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7957665" y="8036810"/>
            <a:ext cx="4135754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0000"/>
              </a:lnSpc>
              <a:spcBef>
                <a:spcPts val="100"/>
              </a:spcBef>
            </a:pP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Colectivamente,.los.diferentes.elementos.de.redes.incorporaron.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en.TIA.son.mencionados.como.</a:t>
            </a:r>
            <a:r>
              <a:rPr sz="1000" b="1" spc="-25" dirty="0">
                <a:solidFill>
                  <a:srgbClr val="171514"/>
                </a:solidFill>
                <a:latin typeface="Arial"/>
                <a:cs typeface="Arial"/>
              </a:rPr>
              <a:t>RED</a:t>
            </a:r>
            <a:r>
              <a:rPr sz="1000" b="1" spc="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00" b="1" spc="-15" dirty="0">
                <a:solidFill>
                  <a:srgbClr val="171514"/>
                </a:solidFill>
                <a:latin typeface="Arial"/>
                <a:cs typeface="Arial"/>
              </a:rPr>
              <a:t>SIMÁTICA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..Las.siguientes.tablas. </a:t>
            </a:r>
            <a:r>
              <a:rPr sz="1000" spc="-30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proporcionar.información.resumida.para.algunas.de.las.redes.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incluido.bajo.el.paraguas.SIMATIC.NET..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9514313" y="4321520"/>
            <a:ext cx="23083" cy="148590"/>
          </a:xfrm>
          <a:prstGeom prst="rect">
            <a:avLst/>
          </a:prstGeom>
        </p:spPr>
        <p:txBody>
          <a:bodyPr vert="vert270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150" spc="-5" dirty="0">
                <a:solidFill>
                  <a:srgbClr val="A9A7A7"/>
                </a:solidFill>
                <a:latin typeface="Lucida Sans Unicode"/>
                <a:cs typeface="Lucida Sans Unicode"/>
              </a:rPr>
              <a:t>PROFIBUS-DP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94" name="object 194"/>
          <p:cNvSpPr txBox="1"/>
          <p:nvPr/>
        </p:nvSpPr>
        <p:spPr>
          <a:xfrm rot="120000">
            <a:off x="9375161" y="4325442"/>
            <a:ext cx="27415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spc="-5" dirty="0">
                <a:solidFill>
                  <a:srgbClr val="ACACAB"/>
                </a:solidFill>
                <a:latin typeface="Lucida Sans Unicode"/>
                <a:cs typeface="Lucida Sans Unicode"/>
              </a:rPr>
              <a:t>PRUEBA/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95" name="object 195"/>
          <p:cNvSpPr txBox="1"/>
          <p:nvPr/>
        </p:nvSpPr>
        <p:spPr>
          <a:xfrm rot="120000">
            <a:off x="9375212" y="4349620"/>
            <a:ext cx="31756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ACACAB"/>
                </a:solidFill>
                <a:latin typeface="Lucida Sans Unicode"/>
                <a:cs typeface="Lucida Sans Unicode"/>
              </a:rPr>
              <a:t>REINICIAR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9413104" y="4096545"/>
            <a:ext cx="132715" cy="31419"/>
          </a:xfrm>
          <a:prstGeom prst="rect">
            <a:avLst/>
          </a:prstGeom>
        </p:spPr>
        <p:txBody>
          <a:bodyPr vert="horz" wrap="square" lIns="0" tIns="635" rIns="0" bIns="0" rtlCol="0">
            <a:spAutoFit/>
          </a:bodyPr>
          <a:lstStyle/>
          <a:p>
            <a:pPr>
              <a:spcBef>
                <a:spcPts val="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9B9A9A"/>
                </a:solidFill>
                <a:latin typeface="Lucida Sans Unicode"/>
                <a:cs typeface="Lucida Sans Unicode"/>
              </a:rPr>
              <a:t>SIMOCODE</a:t>
            </a:r>
            <a:r>
              <a:rPr sz="100" spc="-10" dirty="0">
                <a:solidFill>
                  <a:srgbClr val="9B9A9A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9B9A9A"/>
                </a:solidFill>
                <a:latin typeface="Lucida Sans Unicode"/>
                <a:cs typeface="Lucida Sans Unicode"/>
              </a:rPr>
              <a:t>PRO</a:t>
            </a:r>
            <a:r>
              <a:rPr sz="100" spc="-10" dirty="0">
                <a:solidFill>
                  <a:srgbClr val="9B9A9A"/>
                </a:solidFill>
                <a:latin typeface="Lucida Sans Unicode"/>
                <a:cs typeface="Lucida Sans Unicode"/>
              </a:rPr>
              <a:t> V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9307109" y="4167586"/>
            <a:ext cx="64769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939392"/>
                </a:solidFill>
                <a:latin typeface="Lucida Sans Unicode"/>
                <a:cs typeface="Lucida Sans Unicode"/>
              </a:rPr>
              <a:t>DISPOSITIVO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9309625" y="4197836"/>
            <a:ext cx="99060" cy="615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85847B"/>
                </a:solidFill>
                <a:latin typeface="Lucida Sans Unicode"/>
                <a:cs typeface="Lucida Sans Unicode"/>
              </a:rPr>
              <a:t>AUTOBÚS</a:t>
            </a: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 marL="12700"/>
            <a:r>
              <a:rPr sz="100" spc="-5" dirty="0">
                <a:solidFill>
                  <a:srgbClr val="85847B"/>
                </a:solidFill>
                <a:latin typeface="Lucida Sans Unicode"/>
                <a:cs typeface="Lucida Sans Unicode"/>
              </a:rPr>
              <a:t>GEN.</a:t>
            </a:r>
            <a:r>
              <a:rPr sz="100" spc="-10" dirty="0">
                <a:solidFill>
                  <a:srgbClr val="85847B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85847B"/>
                </a:solidFill>
                <a:latin typeface="Lucida Sans Unicode"/>
                <a:cs typeface="Lucida Sans Unicode"/>
              </a:rPr>
              <a:t>CULPA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9570460" y="4288994"/>
            <a:ext cx="97155" cy="56939"/>
          </a:xfrm>
          <a:prstGeom prst="rect">
            <a:avLst/>
          </a:prstGeom>
        </p:spPr>
        <p:txBody>
          <a:bodyPr vert="horz" wrap="square" lIns="0" tIns="635" rIns="0" bIns="0" rtlCol="0">
            <a:spAutoFit/>
          </a:bodyPr>
          <a:lstStyle/>
          <a:p>
            <a:pPr marL="12700" marR="5080" indent="14604">
              <a:lnSpc>
                <a:spcPct val="182600"/>
              </a:lnSpc>
              <a:spcBef>
                <a:spcPts val="5"/>
              </a:spcBef>
            </a:pPr>
            <a:r>
              <a:rPr sz="100" spc="-5" dirty="0">
                <a:solidFill>
                  <a:srgbClr val="A5A5A5"/>
                </a:solidFill>
                <a:latin typeface="Lucida Sans Unicode"/>
                <a:cs typeface="Lucida Sans Unicode"/>
              </a:rPr>
              <a:t>LISTO </a:t>
            </a:r>
            <a:r>
              <a:rPr sz="100" spc="15" dirty="0">
                <a:solidFill>
                  <a:srgbClr val="A5A5A5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94918A"/>
                </a:solidFill>
                <a:latin typeface="Lucida Sans Unicode"/>
                <a:cs typeface="Lucida Sans Unicode"/>
              </a:rPr>
              <a:t>DM</a:t>
            </a:r>
            <a:r>
              <a:rPr sz="100" spc="-10" dirty="0">
                <a:solidFill>
                  <a:srgbClr val="94918A"/>
                </a:solidFill>
                <a:latin typeface="Lucida Sans Unicode"/>
                <a:cs typeface="Lucida Sans Unicode"/>
              </a:rPr>
              <a:t> 24V </a:t>
            </a:r>
            <a:r>
              <a:rPr sz="100" dirty="0">
                <a:solidFill>
                  <a:srgbClr val="94918A"/>
                </a:solidFill>
                <a:latin typeface="Lucida Sans Unicode"/>
                <a:cs typeface="Lucida Sans Unicode"/>
              </a:rPr>
              <a:t>MO</a:t>
            </a:r>
            <a:endParaRPr sz="1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8056271" y="720116"/>
          <a:ext cx="4037329" cy="12033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461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255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54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19526">
                <a:tc>
                  <a:txBody>
                    <a:bodyPr/>
                    <a:lstStyle/>
                    <a:p>
                      <a:pPr marL="295910">
                        <a:lnSpc>
                          <a:spcPts val="750"/>
                        </a:lnSpc>
                        <a:spcBef>
                          <a:spcPts val="90"/>
                        </a:spcBef>
                      </a:pPr>
                      <a:r>
                        <a:rPr sz="8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Red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1430" marB="0">
                    <a:lnL w="9525">
                      <a:solidFill>
                        <a:srgbClr val="231F20"/>
                      </a:solidFill>
                      <a:prstDash val="solid"/>
                    </a:lnL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  <a:solidFill>
                      <a:srgbClr val="D9DADB"/>
                    </a:solidFill>
                  </a:tcPr>
                </a:tc>
                <a:tc>
                  <a:txBody>
                    <a:bodyPr/>
                    <a:lstStyle/>
                    <a:p>
                      <a:pPr marR="16510" algn="ctr">
                        <a:lnSpc>
                          <a:spcPts val="650"/>
                        </a:lnSpc>
                        <a:spcBef>
                          <a:spcPts val="190"/>
                        </a:spcBef>
                      </a:pPr>
                      <a:r>
                        <a:rPr sz="7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Estándar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4130" marB="0"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  <a:solidFill>
                      <a:srgbClr val="D9DADB"/>
                    </a:solidFill>
                  </a:tcPr>
                </a:tc>
                <a:tc>
                  <a:txBody>
                    <a:bodyPr/>
                    <a:lstStyle/>
                    <a:p>
                      <a:pPr marR="30480" algn="ctr">
                        <a:lnSpc>
                          <a:spcPts val="450"/>
                        </a:lnSpc>
                        <a:spcBef>
                          <a:spcPts val="390"/>
                        </a:spcBef>
                      </a:pP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rip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ció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n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9530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  <a:solidFill>
                      <a:srgbClr val="D9DA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9045">
                <a:tc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Ethernet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industrial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83185" marB="0">
                    <a:lnL w="9525">
                      <a:solidFill>
                        <a:srgbClr val="231F20"/>
                      </a:solidFill>
                      <a:prstDash val="solid"/>
                    </a:lnL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  <a:solidFill>
                      <a:srgbClr val="D9DADB"/>
                    </a:solidFill>
                  </a:tcPr>
                </a:tc>
                <a:tc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IE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EE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8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2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.3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</a:txBody>
                  <a:tcPr marL="0" marR="0" marT="89535" marB="0"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marR="416559">
                        <a:lnSpc>
                          <a:spcPts val="960"/>
                        </a:lnSpc>
                      </a:pP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Red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indus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tria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basada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en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el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estándar  in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te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rn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cio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nal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th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rn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ets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9045">
                <a:tc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PROF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EN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ET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</a:txBody>
                  <a:tcPr marL="0" marR="0" marT="89535" marB="0">
                    <a:lnL w="9525">
                      <a:solidFill>
                        <a:srgbClr val="231F20"/>
                      </a:solidFill>
                      <a:prstDash val="solid"/>
                    </a:lnL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  <a:solidFill>
                      <a:srgbClr val="D9DADB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85725">
                        <a:lnSpc>
                          <a:spcPct val="100000"/>
                        </a:lnSpc>
                      </a:pP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IE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6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8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/6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7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8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4</a:t>
                      </a:r>
                      <a:endParaRPr sz="5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marR="220979">
                        <a:lnSpc>
                          <a:spcPts val="960"/>
                        </a:lnSpc>
                      </a:pP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th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rn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ets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industriales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abiertos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est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ánda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para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au  tom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ió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n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90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85725">
                        <a:lnSpc>
                          <a:spcPct val="100000"/>
                        </a:lnSpc>
                      </a:pP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PROF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IB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EE.UU.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9525">
                      <a:solidFill>
                        <a:srgbClr val="231F20"/>
                      </a:solidFill>
                      <a:prstDash val="solid"/>
                    </a:lnL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  <a:solidFill>
                      <a:srgbClr val="D9DADB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85725">
                        <a:lnSpc>
                          <a:spcPct val="100000"/>
                        </a:lnSpc>
                      </a:pP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IE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6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8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/6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7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8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4</a:t>
                      </a:r>
                      <a:endParaRPr sz="5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marR="217170">
                        <a:lnSpc>
                          <a:spcPts val="960"/>
                        </a:lnSpc>
                      </a:pPr>
                      <a:r>
                        <a:rPr sz="500" spc="-1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ESTÁNDAR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INTERNACIONAL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LÍDER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EN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EL</a:t>
                      </a:r>
                      <a:r>
                        <a:rPr sz="5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MERCADO </a:t>
                      </a:r>
                      <a:r>
                        <a:rPr sz="500" spc="-1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PARA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COMUNICACIÓN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NIVEL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CAMPO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857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85725">
                        <a:lnSpc>
                          <a:spcPct val="100000"/>
                        </a:lnSpc>
                      </a:pPr>
                      <a:r>
                        <a:rPr sz="7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AS-Interfaz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5715" marB="0">
                    <a:lnL w="9525">
                      <a:solidFill>
                        <a:srgbClr val="231F20"/>
                      </a:solidFill>
                      <a:prstDash val="solid"/>
                    </a:lnL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  <a:solidFill>
                      <a:srgbClr val="D9DADB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85725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CEI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6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2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2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6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-2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/ES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2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9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5</a:t>
                      </a:r>
                      <a:endParaRPr sz="5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marR="263525">
                        <a:lnSpc>
                          <a:spcPts val="960"/>
                        </a:lnSpc>
                      </a:pP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Estándar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in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te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rn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cio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nal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pa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ra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com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unica  ció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dos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hilos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on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ac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tua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to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re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y  </a:t>
                      </a:r>
                      <a:r>
                        <a:rPr sz="6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senso</a:t>
                      </a:r>
                      <a:r>
                        <a:rPr sz="6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7947228" y="2089773"/>
          <a:ext cx="4255770" cy="1384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29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79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638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5818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223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3905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231F20"/>
                      </a:solidFill>
                      <a:prstDash val="solid"/>
                    </a:lnR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450">
                        <a:latin typeface="Times New Roman"/>
                        <a:cs typeface="Times New Roman"/>
                      </a:endParaRPr>
                    </a:p>
                    <a:p>
                      <a:pPr marL="37465">
                        <a:lnSpc>
                          <a:spcPct val="100000"/>
                        </a:lnSpc>
                      </a:pPr>
                      <a:r>
                        <a:rPr sz="3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en</a:t>
                      </a:r>
                      <a:r>
                        <a:rPr sz="350" spc="-2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juicio</a:t>
                      </a:r>
                      <a:r>
                        <a:rPr sz="350" spc="-2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en</a:t>
                      </a:r>
                      <a:r>
                        <a:rPr sz="350" spc="-2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polvo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  <a:p>
                      <a:pPr marL="50800">
                        <a:lnSpc>
                          <a:spcPts val="590"/>
                        </a:lnSpc>
                        <a:spcBef>
                          <a:spcPts val="220"/>
                        </a:spcBef>
                      </a:pP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thernet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</a:txBody>
                  <a:tcPr marL="0" marR="0" marT="3810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  <a:solidFill>
                      <a:srgbClr val="D9DADB"/>
                    </a:solidFill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675"/>
                        </a:spcBef>
                      </a:pP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PROF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EN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ET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</a:txBody>
                  <a:tcPr marL="0" marR="0" marT="8572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  <a:solidFill>
                      <a:srgbClr val="D9DADB"/>
                    </a:solidFill>
                  </a:tcPr>
                </a:tc>
                <a:tc>
                  <a:txBody>
                    <a:bodyPr/>
                    <a:lstStyle/>
                    <a:p>
                      <a:pPr marR="20320" algn="ctr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PROF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IB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USDP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7302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  <a:solidFill>
                      <a:srgbClr val="D9DADB"/>
                    </a:solidFill>
                  </a:tcPr>
                </a:tc>
                <a:tc>
                  <a:txBody>
                    <a:bodyPr/>
                    <a:lstStyle/>
                    <a:p>
                      <a:pPr marL="39370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sz="7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AS-Interfaz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7302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  <a:solidFill>
                      <a:srgbClr val="D9DA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6428">
                <a:tc>
                  <a:txBody>
                    <a:bodyPr/>
                    <a:lstStyle/>
                    <a:p>
                      <a:pPr marL="85725">
                        <a:lnSpc>
                          <a:spcPts val="580"/>
                        </a:lnSpc>
                        <a:spcBef>
                          <a:spcPts val="315"/>
                        </a:spcBef>
                      </a:pPr>
                      <a:r>
                        <a:rPr sz="600" spc="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la</a:t>
                      </a:r>
                      <a:r>
                        <a:rPr sz="6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1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nificación</a:t>
                      </a:r>
                      <a:r>
                        <a:rPr sz="6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recursos</a:t>
                      </a:r>
                      <a:r>
                        <a:rPr sz="6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energía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(ERP</a:t>
                      </a:r>
                      <a:r>
                        <a:rPr sz="6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spc="-2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)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00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12700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  <a:solidFill>
                      <a:srgbClr val="D9DADB"/>
                    </a:solidFill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12700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o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X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X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6441">
                <a:tc>
                  <a:txBody>
                    <a:bodyPr/>
                    <a:lstStyle/>
                    <a:p>
                      <a:pPr marL="85725">
                        <a:lnSpc>
                          <a:spcPts val="630"/>
                        </a:lnSpc>
                        <a:spcBef>
                          <a:spcPts val="265"/>
                        </a:spcBef>
                      </a:pP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IM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AT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IC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LC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sand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ontro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y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tem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</a:txBody>
                  <a:tcPr marL="0" marR="0" marT="3365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12700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  <a:solidFill>
                      <a:srgbClr val="D9DADB"/>
                    </a:solidFill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12700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o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6441">
                <a:tc>
                  <a:txBody>
                    <a:bodyPr/>
                    <a:lstStyle/>
                    <a:p>
                      <a:pPr marL="85725">
                        <a:lnSpc>
                          <a:spcPts val="580"/>
                        </a:lnSpc>
                        <a:spcBef>
                          <a:spcPts val="315"/>
                        </a:spcBef>
                      </a:pP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iem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ens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M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o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cio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on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tro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00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12700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  <a:solidFill>
                      <a:srgbClr val="D9DADB"/>
                    </a:solidFill>
                  </a:tcPr>
                </a:tc>
                <a:tc>
                  <a:txBody>
                    <a:bodyPr/>
                    <a:lstStyle/>
                    <a:p>
                      <a:pPr marL="14604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o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12700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X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64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85725">
                        <a:lnSpc>
                          <a:spcPts val="380"/>
                        </a:lnSpc>
                        <a:spcBef>
                          <a:spcPts val="5"/>
                        </a:spcBef>
                      </a:pP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4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iem</a:t>
                      </a:r>
                      <a:r>
                        <a:rPr sz="4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ens</a:t>
                      </a:r>
                      <a:r>
                        <a:rPr sz="4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Accionamientos</a:t>
                      </a:r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9525">
                      <a:solidFill>
                        <a:srgbClr val="231F20"/>
                      </a:solidFill>
                      <a:prstDash val="solid"/>
                    </a:lnL>
                    <a:lnR w="12700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  <a:solidFill>
                      <a:srgbClr val="D9DADB"/>
                    </a:solidFill>
                  </a:tcPr>
                </a:tc>
                <a:tc>
                  <a:txBody>
                    <a:bodyPr/>
                    <a:lstStyle/>
                    <a:p>
                      <a:pPr marL="14604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o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12700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64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85725">
                        <a:lnSpc>
                          <a:spcPts val="380"/>
                        </a:lnSpc>
                        <a:spcBef>
                          <a:spcPts val="5"/>
                        </a:spcBef>
                      </a:pP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DISPOSITIVOS</a:t>
                      </a:r>
                      <a:r>
                        <a:rPr sz="4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4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CAMPO</a:t>
                      </a:r>
                      <a:r>
                        <a:rPr sz="4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IN</a:t>
                      </a:r>
                      <a:r>
                        <a:rPr sz="4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TE</a:t>
                      </a:r>
                      <a:r>
                        <a:rPr sz="4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LIGENTES</a:t>
                      </a:r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9525">
                      <a:solidFill>
                        <a:srgbClr val="231F20"/>
                      </a:solidFill>
                      <a:prstDash val="solid"/>
                    </a:lnL>
                    <a:lnR w="12700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  <a:solidFill>
                      <a:srgbClr val="D9DADB"/>
                    </a:solidFill>
                  </a:tcPr>
                </a:tc>
                <a:tc>
                  <a:txBody>
                    <a:bodyPr/>
                    <a:lstStyle/>
                    <a:p>
                      <a:pPr marL="2032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X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12700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44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85725">
                        <a:lnSpc>
                          <a:spcPts val="380"/>
                        </a:lnSpc>
                        <a:spcBef>
                          <a:spcPts val="5"/>
                        </a:spcBef>
                      </a:pP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DISPOSITIVOS</a:t>
                      </a:r>
                      <a:r>
                        <a:rPr sz="4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SIMPLES</a:t>
                      </a:r>
                      <a:r>
                        <a:rPr sz="4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40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CAMPO</a:t>
                      </a:r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9525">
                      <a:solidFill>
                        <a:srgbClr val="231F20"/>
                      </a:solidFill>
                      <a:prstDash val="solid"/>
                    </a:lnL>
                    <a:lnR w="12700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  <a:solidFill>
                      <a:srgbClr val="D9DADB"/>
                    </a:solidFill>
                  </a:tcPr>
                </a:tc>
                <a:tc>
                  <a:txBody>
                    <a:bodyPr/>
                    <a:lstStyle/>
                    <a:p>
                      <a:pPr marL="2032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X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12700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434">
                <a:tc>
                  <a:txBody>
                    <a:bodyPr/>
                    <a:lstStyle/>
                    <a:p>
                      <a:pPr marL="85725">
                        <a:lnSpc>
                          <a:spcPts val="480"/>
                        </a:lnSpc>
                        <a:spcBef>
                          <a:spcPts val="414"/>
                        </a:spcBef>
                      </a:pP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Arrancadores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IR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IU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SM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o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to</a:t>
                      </a:r>
                      <a:r>
                        <a:rPr sz="50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2704" marB="0">
                    <a:lnL w="9525">
                      <a:solidFill>
                        <a:srgbClr val="231F20"/>
                      </a:solidFill>
                      <a:prstDash val="solid"/>
                    </a:lnL>
                    <a:lnR w="12700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  <a:solidFill>
                      <a:srgbClr val="D9DADB"/>
                    </a:solidFill>
                  </a:tcPr>
                </a:tc>
                <a:tc>
                  <a:txBody>
                    <a:bodyPr/>
                    <a:lstStyle/>
                    <a:p>
                      <a:pPr marL="2032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X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12700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6441">
                <a:tc>
                  <a:txBody>
                    <a:bodyPr/>
                    <a:lstStyle/>
                    <a:p>
                      <a:pPr marL="85725">
                        <a:lnSpc>
                          <a:spcPts val="580"/>
                        </a:lnSpc>
                        <a:spcBef>
                          <a:spcPts val="315"/>
                        </a:spcBef>
                      </a:pP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en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so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r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es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y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tu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dores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00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12700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  <a:solidFill>
                      <a:srgbClr val="D9DADB"/>
                    </a:solidFill>
                  </a:tcPr>
                </a:tc>
                <a:tc>
                  <a:txBody>
                    <a:bodyPr/>
                    <a:lstStyle/>
                    <a:p>
                      <a:pPr marL="20320" algn="ctr">
                        <a:lnSpc>
                          <a:spcPts val="78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X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4" marB="0">
                    <a:lnL w="12700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ts val="78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4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 algn="ctr">
                        <a:lnSpc>
                          <a:spcPts val="78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4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 algn="ctr">
                        <a:lnSpc>
                          <a:spcPts val="78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4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6428">
                <a:tc>
                  <a:txBody>
                    <a:bodyPr/>
                    <a:lstStyle/>
                    <a:p>
                      <a:pPr marL="85725">
                        <a:lnSpc>
                          <a:spcPts val="530"/>
                        </a:lnSpc>
                        <a:spcBef>
                          <a:spcPts val="365"/>
                        </a:spcBef>
                      </a:pP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om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unica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ció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orientada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la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seguridad</a:t>
                      </a:r>
                      <a:endParaRPr sz="550">
                        <a:latin typeface="Lucida Sans Unicode"/>
                        <a:cs typeface="Lucida Sans Unicode"/>
                      </a:endParaRPr>
                    </a:p>
                  </a:txBody>
                  <a:tcPr marL="0" marR="0" marT="4635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12700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  <a:solidFill>
                      <a:srgbClr val="D9DADB"/>
                    </a:solidFill>
                  </a:tcPr>
                </a:tc>
                <a:tc>
                  <a:txBody>
                    <a:bodyPr/>
                    <a:lstStyle/>
                    <a:p>
                      <a:pPr marL="2032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X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12700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 algn="ctr">
                        <a:lnSpc>
                          <a:spcPts val="78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●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4605" marB="0">
                    <a:lnL w="9525">
                      <a:solidFill>
                        <a:srgbClr val="231F20"/>
                      </a:solidFill>
                      <a:prstDash val="solid"/>
                    </a:lnL>
                    <a:lnR w="9525">
                      <a:solidFill>
                        <a:srgbClr val="231F20"/>
                      </a:solidFill>
                      <a:prstDash val="solid"/>
                    </a:lnR>
                    <a:lnT w="9525">
                      <a:solidFill>
                        <a:srgbClr val="231F20"/>
                      </a:solidFill>
                      <a:prstDash val="solid"/>
                    </a:lnT>
                    <a:lnB w="9525">
                      <a:solidFill>
                        <a:srgbClr val="231F2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8030033" y="6072556"/>
            <a:ext cx="2841625" cy="3016885"/>
            <a:chOff x="2975432" y="6072555"/>
            <a:chExt cx="2841625" cy="3016885"/>
          </a:xfrm>
        </p:grpSpPr>
        <p:sp>
          <p:nvSpPr>
            <p:cNvPr id="5" name="object 5"/>
            <p:cNvSpPr/>
            <p:nvPr/>
          </p:nvSpPr>
          <p:spPr>
            <a:xfrm>
              <a:off x="2984220" y="6264224"/>
              <a:ext cx="2826385" cy="2633980"/>
            </a:xfrm>
            <a:custGeom>
              <a:avLst/>
              <a:gdLst/>
              <a:ahLst/>
              <a:cxnLst/>
              <a:rect l="l" t="t" r="r" b="b"/>
              <a:pathLst>
                <a:path w="2826385" h="2633979">
                  <a:moveTo>
                    <a:pt x="2826118" y="0"/>
                  </a:moveTo>
                  <a:lnTo>
                    <a:pt x="0" y="0"/>
                  </a:lnTo>
                  <a:lnTo>
                    <a:pt x="0" y="2633459"/>
                  </a:lnTo>
                  <a:lnTo>
                    <a:pt x="2826118" y="2633459"/>
                  </a:lnTo>
                  <a:lnTo>
                    <a:pt x="2826118" y="0"/>
                  </a:lnTo>
                  <a:close/>
                </a:path>
              </a:pathLst>
            </a:custGeom>
            <a:solidFill>
              <a:srgbClr val="EA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984220" y="6264224"/>
              <a:ext cx="2826385" cy="2633980"/>
            </a:xfrm>
            <a:custGeom>
              <a:avLst/>
              <a:gdLst/>
              <a:ahLst/>
              <a:cxnLst/>
              <a:rect l="l" t="t" r="r" b="b"/>
              <a:pathLst>
                <a:path w="2826385" h="2633979">
                  <a:moveTo>
                    <a:pt x="2826118" y="2633459"/>
                  </a:moveTo>
                  <a:lnTo>
                    <a:pt x="0" y="2633459"/>
                  </a:lnTo>
                  <a:lnTo>
                    <a:pt x="0" y="0"/>
                  </a:lnTo>
                  <a:lnTo>
                    <a:pt x="2826118" y="0"/>
                  </a:lnTo>
                  <a:lnTo>
                    <a:pt x="2826118" y="2633459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683634" y="6264224"/>
              <a:ext cx="1231900" cy="2631440"/>
            </a:xfrm>
            <a:custGeom>
              <a:avLst/>
              <a:gdLst/>
              <a:ahLst/>
              <a:cxnLst/>
              <a:rect l="l" t="t" r="r" b="b"/>
              <a:pathLst>
                <a:path w="1231900" h="2631440">
                  <a:moveTo>
                    <a:pt x="524255" y="438912"/>
                  </a:moveTo>
                  <a:lnTo>
                    <a:pt x="0" y="438912"/>
                  </a:lnTo>
                  <a:lnTo>
                    <a:pt x="0" y="0"/>
                  </a:lnTo>
                  <a:lnTo>
                    <a:pt x="524255" y="0"/>
                  </a:lnTo>
                  <a:lnTo>
                    <a:pt x="524255" y="438912"/>
                  </a:lnTo>
                  <a:close/>
                </a:path>
                <a:path w="1231900" h="2631440">
                  <a:moveTo>
                    <a:pt x="524255" y="875385"/>
                  </a:moveTo>
                  <a:lnTo>
                    <a:pt x="0" y="875385"/>
                  </a:lnTo>
                  <a:lnTo>
                    <a:pt x="0" y="436473"/>
                  </a:lnTo>
                  <a:lnTo>
                    <a:pt x="524255" y="436473"/>
                  </a:lnTo>
                  <a:lnTo>
                    <a:pt x="524255" y="875385"/>
                  </a:lnTo>
                  <a:close/>
                </a:path>
                <a:path w="1231900" h="2631440">
                  <a:moveTo>
                    <a:pt x="524255" y="1316736"/>
                  </a:moveTo>
                  <a:lnTo>
                    <a:pt x="0" y="1316736"/>
                  </a:lnTo>
                  <a:lnTo>
                    <a:pt x="0" y="877824"/>
                  </a:lnTo>
                  <a:lnTo>
                    <a:pt x="524255" y="877824"/>
                  </a:lnTo>
                  <a:lnTo>
                    <a:pt x="524255" y="1316736"/>
                  </a:lnTo>
                  <a:close/>
                </a:path>
                <a:path w="1231900" h="2631440">
                  <a:moveTo>
                    <a:pt x="524255" y="1755648"/>
                  </a:moveTo>
                  <a:lnTo>
                    <a:pt x="0" y="1755648"/>
                  </a:lnTo>
                  <a:lnTo>
                    <a:pt x="0" y="1316736"/>
                  </a:lnTo>
                  <a:lnTo>
                    <a:pt x="524255" y="1316736"/>
                  </a:lnTo>
                  <a:lnTo>
                    <a:pt x="524255" y="1755648"/>
                  </a:lnTo>
                  <a:close/>
                </a:path>
                <a:path w="1231900" h="2631440">
                  <a:moveTo>
                    <a:pt x="524255" y="2196998"/>
                  </a:moveTo>
                  <a:lnTo>
                    <a:pt x="0" y="2196998"/>
                  </a:lnTo>
                  <a:lnTo>
                    <a:pt x="0" y="1758086"/>
                  </a:lnTo>
                  <a:lnTo>
                    <a:pt x="524255" y="1758086"/>
                  </a:lnTo>
                  <a:lnTo>
                    <a:pt x="524255" y="2196998"/>
                  </a:lnTo>
                  <a:close/>
                </a:path>
                <a:path w="1231900" h="2631440">
                  <a:moveTo>
                    <a:pt x="524255" y="2631033"/>
                  </a:moveTo>
                  <a:lnTo>
                    <a:pt x="0" y="2631033"/>
                  </a:lnTo>
                  <a:lnTo>
                    <a:pt x="0" y="2192121"/>
                  </a:lnTo>
                  <a:lnTo>
                    <a:pt x="524255" y="2192121"/>
                  </a:lnTo>
                  <a:lnTo>
                    <a:pt x="524255" y="2631033"/>
                  </a:lnTo>
                  <a:close/>
                </a:path>
                <a:path w="1231900" h="2631440">
                  <a:moveTo>
                    <a:pt x="1231404" y="438912"/>
                  </a:moveTo>
                  <a:lnTo>
                    <a:pt x="707136" y="438912"/>
                  </a:lnTo>
                  <a:lnTo>
                    <a:pt x="707136" y="0"/>
                  </a:lnTo>
                  <a:lnTo>
                    <a:pt x="1231404" y="0"/>
                  </a:lnTo>
                  <a:lnTo>
                    <a:pt x="1231404" y="438912"/>
                  </a:lnTo>
                  <a:close/>
                </a:path>
                <a:path w="1231900" h="2631440">
                  <a:moveTo>
                    <a:pt x="1231404" y="875385"/>
                  </a:moveTo>
                  <a:lnTo>
                    <a:pt x="707136" y="875385"/>
                  </a:lnTo>
                  <a:lnTo>
                    <a:pt x="707136" y="436473"/>
                  </a:lnTo>
                  <a:lnTo>
                    <a:pt x="1231404" y="436473"/>
                  </a:lnTo>
                  <a:lnTo>
                    <a:pt x="1231404" y="875385"/>
                  </a:lnTo>
                  <a:close/>
                </a:path>
                <a:path w="1231900" h="2631440">
                  <a:moveTo>
                    <a:pt x="1231404" y="1316736"/>
                  </a:moveTo>
                  <a:lnTo>
                    <a:pt x="707136" y="1316736"/>
                  </a:lnTo>
                  <a:lnTo>
                    <a:pt x="707136" y="877824"/>
                  </a:lnTo>
                  <a:lnTo>
                    <a:pt x="1231404" y="877824"/>
                  </a:lnTo>
                  <a:lnTo>
                    <a:pt x="1231404" y="1316736"/>
                  </a:lnTo>
                  <a:close/>
                </a:path>
                <a:path w="1231900" h="2631440">
                  <a:moveTo>
                    <a:pt x="1231404" y="1755648"/>
                  </a:moveTo>
                  <a:lnTo>
                    <a:pt x="707136" y="1755648"/>
                  </a:lnTo>
                  <a:lnTo>
                    <a:pt x="707136" y="1316736"/>
                  </a:lnTo>
                  <a:lnTo>
                    <a:pt x="1231404" y="1316736"/>
                  </a:lnTo>
                  <a:lnTo>
                    <a:pt x="1231404" y="1755648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390770" y="8022310"/>
              <a:ext cx="524510" cy="878205"/>
            </a:xfrm>
            <a:custGeom>
              <a:avLst/>
              <a:gdLst/>
              <a:ahLst/>
              <a:cxnLst/>
              <a:rect l="l" t="t" r="r" b="b"/>
              <a:pathLst>
                <a:path w="524510" h="878204">
                  <a:moveTo>
                    <a:pt x="524268" y="0"/>
                  </a:moveTo>
                  <a:lnTo>
                    <a:pt x="0" y="0"/>
                  </a:lnTo>
                  <a:lnTo>
                    <a:pt x="0" y="877824"/>
                  </a:lnTo>
                  <a:lnTo>
                    <a:pt x="524268" y="877824"/>
                  </a:lnTo>
                  <a:lnTo>
                    <a:pt x="524268" y="0"/>
                  </a:lnTo>
                  <a:close/>
                </a:path>
              </a:pathLst>
            </a:custGeom>
            <a:solidFill>
              <a:srgbClr val="EA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390770" y="6266662"/>
              <a:ext cx="1224280" cy="2633980"/>
            </a:xfrm>
            <a:custGeom>
              <a:avLst/>
              <a:gdLst/>
              <a:ahLst/>
              <a:cxnLst/>
              <a:rect l="l" t="t" r="r" b="b"/>
              <a:pathLst>
                <a:path w="1224279" h="2633979">
                  <a:moveTo>
                    <a:pt x="524268" y="2633472"/>
                  </a:moveTo>
                  <a:lnTo>
                    <a:pt x="0" y="2633472"/>
                  </a:lnTo>
                  <a:lnTo>
                    <a:pt x="0" y="1755648"/>
                  </a:lnTo>
                  <a:lnTo>
                    <a:pt x="524268" y="1755648"/>
                  </a:lnTo>
                  <a:lnTo>
                    <a:pt x="524268" y="2633472"/>
                  </a:lnTo>
                  <a:close/>
                </a:path>
                <a:path w="1224279" h="2633979">
                  <a:moveTo>
                    <a:pt x="1224089" y="438924"/>
                  </a:moveTo>
                  <a:lnTo>
                    <a:pt x="699846" y="438924"/>
                  </a:lnTo>
                  <a:lnTo>
                    <a:pt x="699846" y="0"/>
                  </a:lnTo>
                  <a:lnTo>
                    <a:pt x="1224089" y="0"/>
                  </a:lnTo>
                  <a:lnTo>
                    <a:pt x="1224089" y="438924"/>
                  </a:lnTo>
                  <a:close/>
                </a:path>
                <a:path w="1224279" h="2633979">
                  <a:moveTo>
                    <a:pt x="1224089" y="875385"/>
                  </a:moveTo>
                  <a:lnTo>
                    <a:pt x="699846" y="875385"/>
                  </a:lnTo>
                  <a:lnTo>
                    <a:pt x="699846" y="436473"/>
                  </a:lnTo>
                  <a:lnTo>
                    <a:pt x="1224089" y="436473"/>
                  </a:lnTo>
                  <a:lnTo>
                    <a:pt x="1224089" y="875385"/>
                  </a:lnTo>
                  <a:close/>
                </a:path>
                <a:path w="1224279" h="2633979">
                  <a:moveTo>
                    <a:pt x="1224089" y="1316736"/>
                  </a:moveTo>
                  <a:lnTo>
                    <a:pt x="699846" y="1316736"/>
                  </a:lnTo>
                  <a:lnTo>
                    <a:pt x="699846" y="877836"/>
                  </a:lnTo>
                  <a:lnTo>
                    <a:pt x="1224089" y="877836"/>
                  </a:lnTo>
                  <a:lnTo>
                    <a:pt x="1224089" y="1316736"/>
                  </a:lnTo>
                  <a:close/>
                </a:path>
                <a:path w="1224279" h="2633979">
                  <a:moveTo>
                    <a:pt x="1224089" y="1755648"/>
                  </a:moveTo>
                  <a:lnTo>
                    <a:pt x="699846" y="1755648"/>
                  </a:lnTo>
                  <a:lnTo>
                    <a:pt x="699846" y="1316736"/>
                  </a:lnTo>
                  <a:lnTo>
                    <a:pt x="1224089" y="1316736"/>
                  </a:lnTo>
                  <a:lnTo>
                    <a:pt x="1224089" y="1755648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090617" y="8024748"/>
              <a:ext cx="524510" cy="878205"/>
            </a:xfrm>
            <a:custGeom>
              <a:avLst/>
              <a:gdLst/>
              <a:ahLst/>
              <a:cxnLst/>
              <a:rect l="l" t="t" r="r" b="b"/>
              <a:pathLst>
                <a:path w="524510" h="878204">
                  <a:moveTo>
                    <a:pt x="524243" y="0"/>
                  </a:moveTo>
                  <a:lnTo>
                    <a:pt x="0" y="0"/>
                  </a:lnTo>
                  <a:lnTo>
                    <a:pt x="0" y="877823"/>
                  </a:lnTo>
                  <a:lnTo>
                    <a:pt x="524243" y="877823"/>
                  </a:lnTo>
                  <a:lnTo>
                    <a:pt x="524243" y="0"/>
                  </a:lnTo>
                  <a:close/>
                </a:path>
              </a:pathLst>
            </a:custGeom>
            <a:solidFill>
              <a:srgbClr val="EA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090617" y="8024748"/>
              <a:ext cx="524510" cy="878205"/>
            </a:xfrm>
            <a:custGeom>
              <a:avLst/>
              <a:gdLst/>
              <a:ahLst/>
              <a:cxnLst/>
              <a:rect l="l" t="t" r="r" b="b"/>
              <a:pathLst>
                <a:path w="524510" h="878204">
                  <a:moveTo>
                    <a:pt x="524243" y="877823"/>
                  </a:moveTo>
                  <a:lnTo>
                    <a:pt x="0" y="877823"/>
                  </a:lnTo>
                  <a:lnTo>
                    <a:pt x="0" y="0"/>
                  </a:lnTo>
                  <a:lnTo>
                    <a:pt x="524243" y="0"/>
                  </a:lnTo>
                  <a:lnTo>
                    <a:pt x="524243" y="877823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981782" y="8897683"/>
              <a:ext cx="2828925" cy="185420"/>
            </a:xfrm>
            <a:custGeom>
              <a:avLst/>
              <a:gdLst/>
              <a:ahLst/>
              <a:cxnLst/>
              <a:rect l="l" t="t" r="r" b="b"/>
              <a:pathLst>
                <a:path w="2828925" h="185420">
                  <a:moveTo>
                    <a:pt x="2828556" y="0"/>
                  </a:moveTo>
                  <a:lnTo>
                    <a:pt x="0" y="0"/>
                  </a:lnTo>
                  <a:lnTo>
                    <a:pt x="0" y="185331"/>
                  </a:lnTo>
                  <a:lnTo>
                    <a:pt x="2828556" y="185331"/>
                  </a:lnTo>
                  <a:lnTo>
                    <a:pt x="2828556" y="0"/>
                  </a:lnTo>
                  <a:close/>
                </a:path>
              </a:pathLst>
            </a:custGeom>
            <a:solidFill>
              <a:srgbClr val="EA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981782" y="8897683"/>
              <a:ext cx="2828925" cy="185420"/>
            </a:xfrm>
            <a:custGeom>
              <a:avLst/>
              <a:gdLst/>
              <a:ahLst/>
              <a:cxnLst/>
              <a:rect l="l" t="t" r="r" b="b"/>
              <a:pathLst>
                <a:path w="2828925" h="185420">
                  <a:moveTo>
                    <a:pt x="2828556" y="185331"/>
                  </a:moveTo>
                  <a:lnTo>
                    <a:pt x="0" y="185331"/>
                  </a:lnTo>
                  <a:lnTo>
                    <a:pt x="0" y="0"/>
                  </a:lnTo>
                  <a:lnTo>
                    <a:pt x="2828556" y="0"/>
                  </a:lnTo>
                  <a:lnTo>
                    <a:pt x="2828556" y="185331"/>
                  </a:lnTo>
                  <a:close/>
                </a:path>
              </a:pathLst>
            </a:custGeom>
            <a:ln w="1269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981782" y="6078905"/>
              <a:ext cx="2828925" cy="185420"/>
            </a:xfrm>
            <a:custGeom>
              <a:avLst/>
              <a:gdLst/>
              <a:ahLst/>
              <a:cxnLst/>
              <a:rect l="l" t="t" r="r" b="b"/>
              <a:pathLst>
                <a:path w="2828925" h="185420">
                  <a:moveTo>
                    <a:pt x="2828556" y="0"/>
                  </a:moveTo>
                  <a:lnTo>
                    <a:pt x="0" y="0"/>
                  </a:lnTo>
                  <a:lnTo>
                    <a:pt x="0" y="185318"/>
                  </a:lnTo>
                  <a:lnTo>
                    <a:pt x="2828556" y="185318"/>
                  </a:lnTo>
                  <a:lnTo>
                    <a:pt x="2828556" y="0"/>
                  </a:lnTo>
                  <a:close/>
                </a:path>
              </a:pathLst>
            </a:custGeom>
            <a:solidFill>
              <a:srgbClr val="EA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981782" y="6078905"/>
              <a:ext cx="2828925" cy="185420"/>
            </a:xfrm>
            <a:custGeom>
              <a:avLst/>
              <a:gdLst/>
              <a:ahLst/>
              <a:cxnLst/>
              <a:rect l="l" t="t" r="r" b="b"/>
              <a:pathLst>
                <a:path w="2828925" h="185420">
                  <a:moveTo>
                    <a:pt x="2828556" y="185318"/>
                  </a:moveTo>
                  <a:lnTo>
                    <a:pt x="0" y="185318"/>
                  </a:lnTo>
                  <a:lnTo>
                    <a:pt x="0" y="0"/>
                  </a:lnTo>
                  <a:lnTo>
                    <a:pt x="2828556" y="0"/>
                  </a:lnTo>
                  <a:lnTo>
                    <a:pt x="2828556" y="185318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22179" y="6373329"/>
              <a:ext cx="242950" cy="222161"/>
            </a:xfrm>
            <a:prstGeom prst="rect">
              <a:avLst/>
            </a:prstGeom>
          </p:spPr>
        </p:pic>
      </p:grpSp>
      <p:grpSp>
        <p:nvGrpSpPr>
          <p:cNvPr id="17" name="object 17"/>
          <p:cNvGrpSpPr/>
          <p:nvPr/>
        </p:nvGrpSpPr>
        <p:grpSpPr>
          <a:xfrm>
            <a:off x="11714098" y="7199160"/>
            <a:ext cx="321310" cy="258445"/>
            <a:chOff x="6659498" y="7199159"/>
            <a:chExt cx="321310" cy="258445"/>
          </a:xfrm>
        </p:grpSpPr>
        <p:pic>
          <p:nvPicPr>
            <p:cNvPr id="18" name="object 1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700227" y="7199159"/>
              <a:ext cx="239687" cy="188899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6661086" y="7386700"/>
              <a:ext cx="318135" cy="69215"/>
            </a:xfrm>
            <a:custGeom>
              <a:avLst/>
              <a:gdLst/>
              <a:ahLst/>
              <a:cxnLst/>
              <a:rect l="l" t="t" r="r" b="b"/>
              <a:pathLst>
                <a:path w="318134" h="69215">
                  <a:moveTo>
                    <a:pt x="278333" y="0"/>
                  </a:moveTo>
                  <a:lnTo>
                    <a:pt x="39624" y="0"/>
                  </a:lnTo>
                  <a:lnTo>
                    <a:pt x="0" y="53314"/>
                  </a:lnTo>
                  <a:lnTo>
                    <a:pt x="0" y="69126"/>
                  </a:lnTo>
                  <a:lnTo>
                    <a:pt x="317969" y="69126"/>
                  </a:lnTo>
                  <a:lnTo>
                    <a:pt x="317969" y="53314"/>
                  </a:lnTo>
                  <a:lnTo>
                    <a:pt x="27833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661086" y="7386700"/>
              <a:ext cx="318135" cy="69215"/>
            </a:xfrm>
            <a:custGeom>
              <a:avLst/>
              <a:gdLst/>
              <a:ahLst/>
              <a:cxnLst/>
              <a:rect l="l" t="t" r="r" b="b"/>
              <a:pathLst>
                <a:path w="318134" h="69215">
                  <a:moveTo>
                    <a:pt x="317969" y="69126"/>
                  </a:moveTo>
                  <a:lnTo>
                    <a:pt x="317969" y="53314"/>
                  </a:lnTo>
                  <a:lnTo>
                    <a:pt x="278333" y="0"/>
                  </a:lnTo>
                  <a:lnTo>
                    <a:pt x="39624" y="0"/>
                  </a:lnTo>
                  <a:lnTo>
                    <a:pt x="0" y="53314"/>
                  </a:lnTo>
                  <a:lnTo>
                    <a:pt x="0" y="69126"/>
                  </a:lnTo>
                  <a:lnTo>
                    <a:pt x="317969" y="69126"/>
                  </a:lnTo>
                  <a:close/>
                </a:path>
                <a:path w="318134" h="69215">
                  <a:moveTo>
                    <a:pt x="44691" y="14046"/>
                  </a:moveTo>
                  <a:lnTo>
                    <a:pt x="243344" y="14046"/>
                  </a:lnTo>
                </a:path>
                <a:path w="318134" h="69215">
                  <a:moveTo>
                    <a:pt x="35941" y="27940"/>
                  </a:moveTo>
                  <a:lnTo>
                    <a:pt x="250494" y="27940"/>
                  </a:lnTo>
                </a:path>
                <a:path w="318134" h="69215">
                  <a:moveTo>
                    <a:pt x="26022" y="43065"/>
                  </a:moveTo>
                  <a:lnTo>
                    <a:pt x="256870" y="43065"/>
                  </a:lnTo>
                </a:path>
                <a:path w="318134" h="69215">
                  <a:moveTo>
                    <a:pt x="256031" y="14046"/>
                  </a:moveTo>
                  <a:lnTo>
                    <a:pt x="276898" y="14046"/>
                  </a:lnTo>
                </a:path>
                <a:path w="318134" h="69215">
                  <a:moveTo>
                    <a:pt x="259905" y="27940"/>
                  </a:moveTo>
                  <a:lnTo>
                    <a:pt x="282409" y="27940"/>
                  </a:lnTo>
                </a:path>
                <a:path w="318134" h="69215">
                  <a:moveTo>
                    <a:pt x="265988" y="43065"/>
                  </a:moveTo>
                  <a:lnTo>
                    <a:pt x="290245" y="43065"/>
                  </a:lnTo>
                </a:path>
                <a:path w="318134" h="69215">
                  <a:moveTo>
                    <a:pt x="0" y="53314"/>
                  </a:moveTo>
                  <a:lnTo>
                    <a:pt x="317969" y="533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11383098" y="6843904"/>
            <a:ext cx="134620" cy="208915"/>
            <a:chOff x="6328498" y="6843903"/>
            <a:chExt cx="134620" cy="208915"/>
          </a:xfrm>
        </p:grpSpPr>
        <p:sp>
          <p:nvSpPr>
            <p:cNvPr id="22" name="object 22"/>
            <p:cNvSpPr/>
            <p:nvPr/>
          </p:nvSpPr>
          <p:spPr>
            <a:xfrm>
              <a:off x="6330086" y="6845490"/>
              <a:ext cx="131445" cy="205740"/>
            </a:xfrm>
            <a:custGeom>
              <a:avLst/>
              <a:gdLst/>
              <a:ahLst/>
              <a:cxnLst/>
              <a:rect l="l" t="t" r="r" b="b"/>
              <a:pathLst>
                <a:path w="131445" h="205740">
                  <a:moveTo>
                    <a:pt x="131317" y="0"/>
                  </a:moveTo>
                  <a:lnTo>
                    <a:pt x="0" y="0"/>
                  </a:lnTo>
                  <a:lnTo>
                    <a:pt x="0" y="205320"/>
                  </a:lnTo>
                  <a:lnTo>
                    <a:pt x="131317" y="205320"/>
                  </a:lnTo>
                  <a:lnTo>
                    <a:pt x="13131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330086" y="6845490"/>
              <a:ext cx="131445" cy="205740"/>
            </a:xfrm>
            <a:custGeom>
              <a:avLst/>
              <a:gdLst/>
              <a:ahLst/>
              <a:cxnLst/>
              <a:rect l="l" t="t" r="r" b="b"/>
              <a:pathLst>
                <a:path w="131445" h="205740">
                  <a:moveTo>
                    <a:pt x="0" y="0"/>
                  </a:moveTo>
                  <a:lnTo>
                    <a:pt x="131317" y="0"/>
                  </a:lnTo>
                  <a:lnTo>
                    <a:pt x="131317" y="205333"/>
                  </a:lnTo>
                  <a:lnTo>
                    <a:pt x="0" y="205333"/>
                  </a:lnTo>
                  <a:lnTo>
                    <a:pt x="0" y="0"/>
                  </a:lnTo>
                  <a:close/>
                </a:path>
                <a:path w="131445" h="205740">
                  <a:moveTo>
                    <a:pt x="131317" y="119100"/>
                  </a:moveTo>
                  <a:lnTo>
                    <a:pt x="0" y="11910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6338760" y="6890639"/>
              <a:ext cx="21590" cy="29209"/>
            </a:xfrm>
            <a:custGeom>
              <a:avLst/>
              <a:gdLst/>
              <a:ahLst/>
              <a:cxnLst/>
              <a:rect l="l" t="t" r="r" b="b"/>
              <a:pathLst>
                <a:path w="21589" h="29209">
                  <a:moveTo>
                    <a:pt x="21170" y="0"/>
                  </a:moveTo>
                  <a:lnTo>
                    <a:pt x="0" y="0"/>
                  </a:lnTo>
                  <a:lnTo>
                    <a:pt x="0" y="28587"/>
                  </a:lnTo>
                  <a:lnTo>
                    <a:pt x="21170" y="28587"/>
                  </a:lnTo>
                  <a:lnTo>
                    <a:pt x="2117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338760" y="6890639"/>
              <a:ext cx="21590" cy="29209"/>
            </a:xfrm>
            <a:custGeom>
              <a:avLst/>
              <a:gdLst/>
              <a:ahLst/>
              <a:cxnLst/>
              <a:rect l="l" t="t" r="r" b="b"/>
              <a:pathLst>
                <a:path w="21589" h="29209">
                  <a:moveTo>
                    <a:pt x="0" y="0"/>
                  </a:moveTo>
                  <a:lnTo>
                    <a:pt x="21170" y="0"/>
                  </a:lnTo>
                  <a:lnTo>
                    <a:pt x="21170" y="28587"/>
                  </a:lnTo>
                  <a:lnTo>
                    <a:pt x="0" y="2858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341478" y="6929971"/>
              <a:ext cx="10795" cy="17780"/>
            </a:xfrm>
            <a:custGeom>
              <a:avLst/>
              <a:gdLst/>
              <a:ahLst/>
              <a:cxnLst/>
              <a:rect l="l" t="t" r="r" b="b"/>
              <a:pathLst>
                <a:path w="10795" h="17779">
                  <a:moveTo>
                    <a:pt x="10566" y="0"/>
                  </a:moveTo>
                  <a:lnTo>
                    <a:pt x="0" y="0"/>
                  </a:lnTo>
                  <a:lnTo>
                    <a:pt x="0" y="17157"/>
                  </a:lnTo>
                  <a:lnTo>
                    <a:pt x="10566" y="17157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341478" y="6929971"/>
              <a:ext cx="10795" cy="17780"/>
            </a:xfrm>
            <a:custGeom>
              <a:avLst/>
              <a:gdLst/>
              <a:ahLst/>
              <a:cxnLst/>
              <a:rect l="l" t="t" r="r" b="b"/>
              <a:pathLst>
                <a:path w="10795" h="17779">
                  <a:moveTo>
                    <a:pt x="0" y="0"/>
                  </a:moveTo>
                  <a:lnTo>
                    <a:pt x="10566" y="0"/>
                  </a:lnTo>
                  <a:lnTo>
                    <a:pt x="10566" y="17157"/>
                  </a:lnTo>
                  <a:lnTo>
                    <a:pt x="0" y="1715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341478" y="6929971"/>
              <a:ext cx="10795" cy="3810"/>
            </a:xfrm>
            <a:custGeom>
              <a:avLst/>
              <a:gdLst/>
              <a:ahLst/>
              <a:cxnLst/>
              <a:rect l="l" t="t" r="r" b="b"/>
              <a:pathLst>
                <a:path w="10795" h="3809">
                  <a:moveTo>
                    <a:pt x="10566" y="0"/>
                  </a:moveTo>
                  <a:lnTo>
                    <a:pt x="0" y="0"/>
                  </a:lnTo>
                  <a:lnTo>
                    <a:pt x="0" y="3581"/>
                  </a:lnTo>
                  <a:lnTo>
                    <a:pt x="10566" y="3581"/>
                  </a:lnTo>
                  <a:lnTo>
                    <a:pt x="105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341478" y="6929971"/>
              <a:ext cx="10795" cy="3810"/>
            </a:xfrm>
            <a:custGeom>
              <a:avLst/>
              <a:gdLst/>
              <a:ahLst/>
              <a:cxnLst/>
              <a:rect l="l" t="t" r="r" b="b"/>
              <a:pathLst>
                <a:path w="10795" h="3809">
                  <a:moveTo>
                    <a:pt x="0" y="0"/>
                  </a:moveTo>
                  <a:lnTo>
                    <a:pt x="10566" y="0"/>
                  </a:lnTo>
                  <a:lnTo>
                    <a:pt x="10566" y="3594"/>
                  </a:lnTo>
                  <a:lnTo>
                    <a:pt x="0" y="3594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11514417" y="6843904"/>
            <a:ext cx="332105" cy="208915"/>
            <a:chOff x="6459816" y="6843903"/>
            <a:chExt cx="332105" cy="208915"/>
          </a:xfrm>
        </p:grpSpPr>
        <p:sp>
          <p:nvSpPr>
            <p:cNvPr id="31" name="object 31"/>
            <p:cNvSpPr/>
            <p:nvPr/>
          </p:nvSpPr>
          <p:spPr>
            <a:xfrm>
              <a:off x="6527139" y="6845490"/>
              <a:ext cx="66040" cy="205740"/>
            </a:xfrm>
            <a:custGeom>
              <a:avLst/>
              <a:gdLst/>
              <a:ahLst/>
              <a:cxnLst/>
              <a:rect l="l" t="t" r="r" b="b"/>
              <a:pathLst>
                <a:path w="66040" h="205740">
                  <a:moveTo>
                    <a:pt x="65658" y="0"/>
                  </a:moveTo>
                  <a:lnTo>
                    <a:pt x="0" y="0"/>
                  </a:lnTo>
                  <a:lnTo>
                    <a:pt x="0" y="205320"/>
                  </a:lnTo>
                  <a:lnTo>
                    <a:pt x="65658" y="205320"/>
                  </a:lnTo>
                  <a:lnTo>
                    <a:pt x="656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6527139" y="6845490"/>
              <a:ext cx="66040" cy="205740"/>
            </a:xfrm>
            <a:custGeom>
              <a:avLst/>
              <a:gdLst/>
              <a:ahLst/>
              <a:cxnLst/>
              <a:rect l="l" t="t" r="r" b="b"/>
              <a:pathLst>
                <a:path w="66040" h="205740">
                  <a:moveTo>
                    <a:pt x="0" y="0"/>
                  </a:moveTo>
                  <a:lnTo>
                    <a:pt x="65659" y="0"/>
                  </a:lnTo>
                  <a:lnTo>
                    <a:pt x="65659" y="205333"/>
                  </a:lnTo>
                  <a:lnTo>
                    <a:pt x="0" y="205333"/>
                  </a:lnTo>
                  <a:lnTo>
                    <a:pt x="0" y="0"/>
                  </a:lnTo>
                </a:path>
                <a:path w="66040" h="205740">
                  <a:moveTo>
                    <a:pt x="41059" y="0"/>
                  </a:moveTo>
                  <a:lnTo>
                    <a:pt x="41059" y="2053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533362" y="6864210"/>
              <a:ext cx="30480" cy="168910"/>
            </a:xfrm>
            <a:custGeom>
              <a:avLst/>
              <a:gdLst/>
              <a:ahLst/>
              <a:cxnLst/>
              <a:rect l="l" t="t" r="r" b="b"/>
              <a:pathLst>
                <a:path w="30479" h="168909">
                  <a:moveTo>
                    <a:pt x="29870" y="0"/>
                  </a:moveTo>
                  <a:lnTo>
                    <a:pt x="0" y="0"/>
                  </a:lnTo>
                  <a:lnTo>
                    <a:pt x="0" y="168376"/>
                  </a:lnTo>
                  <a:lnTo>
                    <a:pt x="29870" y="168376"/>
                  </a:lnTo>
                  <a:lnTo>
                    <a:pt x="29870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533362" y="6864210"/>
              <a:ext cx="30480" cy="168910"/>
            </a:xfrm>
            <a:custGeom>
              <a:avLst/>
              <a:gdLst/>
              <a:ahLst/>
              <a:cxnLst/>
              <a:rect l="l" t="t" r="r" b="b"/>
              <a:pathLst>
                <a:path w="30479" h="168909">
                  <a:moveTo>
                    <a:pt x="0" y="0"/>
                  </a:moveTo>
                  <a:lnTo>
                    <a:pt x="29870" y="0"/>
                  </a:lnTo>
                  <a:lnTo>
                    <a:pt x="29870" y="168376"/>
                  </a:lnTo>
                  <a:lnTo>
                    <a:pt x="0" y="16837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592798" y="6845490"/>
              <a:ext cx="66040" cy="205740"/>
            </a:xfrm>
            <a:custGeom>
              <a:avLst/>
              <a:gdLst/>
              <a:ahLst/>
              <a:cxnLst/>
              <a:rect l="l" t="t" r="r" b="b"/>
              <a:pathLst>
                <a:path w="66040" h="205740">
                  <a:moveTo>
                    <a:pt x="65747" y="0"/>
                  </a:moveTo>
                  <a:lnTo>
                    <a:pt x="0" y="0"/>
                  </a:lnTo>
                  <a:lnTo>
                    <a:pt x="0" y="205320"/>
                  </a:lnTo>
                  <a:lnTo>
                    <a:pt x="65747" y="205320"/>
                  </a:lnTo>
                  <a:lnTo>
                    <a:pt x="6574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6592798" y="6845490"/>
              <a:ext cx="66040" cy="205740"/>
            </a:xfrm>
            <a:custGeom>
              <a:avLst/>
              <a:gdLst/>
              <a:ahLst/>
              <a:cxnLst/>
              <a:rect l="l" t="t" r="r" b="b"/>
              <a:pathLst>
                <a:path w="66040" h="205740">
                  <a:moveTo>
                    <a:pt x="0" y="0"/>
                  </a:moveTo>
                  <a:lnTo>
                    <a:pt x="65747" y="0"/>
                  </a:lnTo>
                  <a:lnTo>
                    <a:pt x="65747" y="205333"/>
                  </a:lnTo>
                  <a:lnTo>
                    <a:pt x="0" y="20533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599008" y="6864210"/>
              <a:ext cx="30480" cy="168910"/>
            </a:xfrm>
            <a:custGeom>
              <a:avLst/>
              <a:gdLst/>
              <a:ahLst/>
              <a:cxnLst/>
              <a:rect l="l" t="t" r="r" b="b"/>
              <a:pathLst>
                <a:path w="30479" h="168909">
                  <a:moveTo>
                    <a:pt x="29984" y="0"/>
                  </a:moveTo>
                  <a:lnTo>
                    <a:pt x="0" y="0"/>
                  </a:lnTo>
                  <a:lnTo>
                    <a:pt x="0" y="168376"/>
                  </a:lnTo>
                  <a:lnTo>
                    <a:pt x="29984" y="168376"/>
                  </a:lnTo>
                  <a:lnTo>
                    <a:pt x="29984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599008" y="6864210"/>
              <a:ext cx="30480" cy="168910"/>
            </a:xfrm>
            <a:custGeom>
              <a:avLst/>
              <a:gdLst/>
              <a:ahLst/>
              <a:cxnLst/>
              <a:rect l="l" t="t" r="r" b="b"/>
              <a:pathLst>
                <a:path w="30479" h="168909">
                  <a:moveTo>
                    <a:pt x="0" y="0"/>
                  </a:moveTo>
                  <a:lnTo>
                    <a:pt x="29984" y="0"/>
                  </a:lnTo>
                  <a:lnTo>
                    <a:pt x="29984" y="168376"/>
                  </a:lnTo>
                  <a:lnTo>
                    <a:pt x="0" y="16837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658546" y="6845490"/>
              <a:ext cx="66040" cy="205740"/>
            </a:xfrm>
            <a:custGeom>
              <a:avLst/>
              <a:gdLst/>
              <a:ahLst/>
              <a:cxnLst/>
              <a:rect l="l" t="t" r="r" b="b"/>
              <a:pathLst>
                <a:path w="66040" h="205740">
                  <a:moveTo>
                    <a:pt x="65633" y="0"/>
                  </a:moveTo>
                  <a:lnTo>
                    <a:pt x="0" y="0"/>
                  </a:lnTo>
                  <a:lnTo>
                    <a:pt x="0" y="205320"/>
                  </a:lnTo>
                  <a:lnTo>
                    <a:pt x="65633" y="205320"/>
                  </a:lnTo>
                  <a:lnTo>
                    <a:pt x="6563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6658546" y="6845490"/>
              <a:ext cx="66040" cy="205740"/>
            </a:xfrm>
            <a:custGeom>
              <a:avLst/>
              <a:gdLst/>
              <a:ahLst/>
              <a:cxnLst/>
              <a:rect l="l" t="t" r="r" b="b"/>
              <a:pathLst>
                <a:path w="66040" h="205740">
                  <a:moveTo>
                    <a:pt x="0" y="0"/>
                  </a:moveTo>
                  <a:lnTo>
                    <a:pt x="65633" y="0"/>
                  </a:lnTo>
                  <a:lnTo>
                    <a:pt x="65633" y="205333"/>
                  </a:lnTo>
                  <a:lnTo>
                    <a:pt x="0" y="20533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6461404" y="6845490"/>
              <a:ext cx="66040" cy="205740"/>
            </a:xfrm>
            <a:custGeom>
              <a:avLst/>
              <a:gdLst/>
              <a:ahLst/>
              <a:cxnLst/>
              <a:rect l="l" t="t" r="r" b="b"/>
              <a:pathLst>
                <a:path w="66040" h="205740">
                  <a:moveTo>
                    <a:pt x="65735" y="0"/>
                  </a:moveTo>
                  <a:lnTo>
                    <a:pt x="0" y="0"/>
                  </a:lnTo>
                  <a:lnTo>
                    <a:pt x="0" y="205320"/>
                  </a:lnTo>
                  <a:lnTo>
                    <a:pt x="65735" y="205320"/>
                  </a:lnTo>
                  <a:lnTo>
                    <a:pt x="6573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6461404" y="6845490"/>
              <a:ext cx="66040" cy="205740"/>
            </a:xfrm>
            <a:custGeom>
              <a:avLst/>
              <a:gdLst/>
              <a:ahLst/>
              <a:cxnLst/>
              <a:rect l="l" t="t" r="r" b="b"/>
              <a:pathLst>
                <a:path w="66040" h="205740">
                  <a:moveTo>
                    <a:pt x="0" y="0"/>
                  </a:moveTo>
                  <a:lnTo>
                    <a:pt x="65735" y="0"/>
                  </a:lnTo>
                  <a:lnTo>
                    <a:pt x="65735" y="205333"/>
                  </a:lnTo>
                  <a:lnTo>
                    <a:pt x="0" y="205333"/>
                  </a:lnTo>
                  <a:lnTo>
                    <a:pt x="0" y="0"/>
                  </a:lnTo>
                  <a:lnTo>
                    <a:pt x="65735" y="0"/>
                  </a:lnTo>
                  <a:lnTo>
                    <a:pt x="65735" y="98501"/>
                  </a:lnTo>
                  <a:lnTo>
                    <a:pt x="0" y="98501"/>
                  </a:lnTo>
                  <a:lnTo>
                    <a:pt x="0" y="0"/>
                  </a:lnTo>
                  <a:close/>
                </a:path>
                <a:path w="66040" h="205740">
                  <a:moveTo>
                    <a:pt x="20065" y="15989"/>
                  </a:moveTo>
                  <a:lnTo>
                    <a:pt x="22796" y="15989"/>
                  </a:lnTo>
                  <a:lnTo>
                    <a:pt x="22796" y="65836"/>
                  </a:lnTo>
                  <a:lnTo>
                    <a:pt x="20065" y="65836"/>
                  </a:lnTo>
                  <a:lnTo>
                    <a:pt x="20065" y="1598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6487731" y="6855536"/>
              <a:ext cx="34925" cy="8890"/>
            </a:xfrm>
            <a:custGeom>
              <a:avLst/>
              <a:gdLst/>
              <a:ahLst/>
              <a:cxnLst/>
              <a:rect l="l" t="t" r="r" b="b"/>
              <a:pathLst>
                <a:path w="34925" h="8890">
                  <a:moveTo>
                    <a:pt x="34442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34442" y="8877"/>
                  </a:lnTo>
                  <a:lnTo>
                    <a:pt x="34442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6487731" y="6845490"/>
              <a:ext cx="219710" cy="205740"/>
            </a:xfrm>
            <a:custGeom>
              <a:avLst/>
              <a:gdLst/>
              <a:ahLst/>
              <a:cxnLst/>
              <a:rect l="l" t="t" r="r" b="b"/>
              <a:pathLst>
                <a:path w="219709" h="205740">
                  <a:moveTo>
                    <a:pt x="0" y="10045"/>
                  </a:moveTo>
                  <a:lnTo>
                    <a:pt x="34442" y="10045"/>
                  </a:lnTo>
                  <a:lnTo>
                    <a:pt x="34442" y="18923"/>
                  </a:lnTo>
                  <a:lnTo>
                    <a:pt x="0" y="18923"/>
                  </a:lnTo>
                  <a:lnTo>
                    <a:pt x="0" y="10045"/>
                  </a:lnTo>
                </a:path>
                <a:path w="219709" h="205740">
                  <a:moveTo>
                    <a:pt x="187871" y="0"/>
                  </a:moveTo>
                  <a:lnTo>
                    <a:pt x="187871" y="205333"/>
                  </a:lnTo>
                </a:path>
                <a:path w="219709" h="205740">
                  <a:moveTo>
                    <a:pt x="219392" y="0"/>
                  </a:moveTo>
                  <a:lnTo>
                    <a:pt x="219392" y="2053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6678828" y="6864210"/>
              <a:ext cx="25400" cy="168910"/>
            </a:xfrm>
            <a:custGeom>
              <a:avLst/>
              <a:gdLst/>
              <a:ahLst/>
              <a:cxnLst/>
              <a:rect l="l" t="t" r="r" b="b"/>
              <a:pathLst>
                <a:path w="25400" h="168909">
                  <a:moveTo>
                    <a:pt x="24993" y="0"/>
                  </a:moveTo>
                  <a:lnTo>
                    <a:pt x="0" y="0"/>
                  </a:lnTo>
                  <a:lnTo>
                    <a:pt x="0" y="168376"/>
                  </a:lnTo>
                  <a:lnTo>
                    <a:pt x="24993" y="168376"/>
                  </a:lnTo>
                  <a:lnTo>
                    <a:pt x="24993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678828" y="6864210"/>
              <a:ext cx="25400" cy="168910"/>
            </a:xfrm>
            <a:custGeom>
              <a:avLst/>
              <a:gdLst/>
              <a:ahLst/>
              <a:cxnLst/>
              <a:rect l="l" t="t" r="r" b="b"/>
              <a:pathLst>
                <a:path w="25400" h="168909">
                  <a:moveTo>
                    <a:pt x="0" y="0"/>
                  </a:moveTo>
                  <a:lnTo>
                    <a:pt x="24993" y="0"/>
                  </a:lnTo>
                  <a:lnTo>
                    <a:pt x="24993" y="168376"/>
                  </a:lnTo>
                  <a:lnTo>
                    <a:pt x="0" y="16837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724180" y="6845490"/>
              <a:ext cx="66040" cy="205740"/>
            </a:xfrm>
            <a:custGeom>
              <a:avLst/>
              <a:gdLst/>
              <a:ahLst/>
              <a:cxnLst/>
              <a:rect l="l" t="t" r="r" b="b"/>
              <a:pathLst>
                <a:path w="66040" h="205740">
                  <a:moveTo>
                    <a:pt x="65671" y="0"/>
                  </a:moveTo>
                  <a:lnTo>
                    <a:pt x="0" y="0"/>
                  </a:lnTo>
                  <a:lnTo>
                    <a:pt x="0" y="205320"/>
                  </a:lnTo>
                  <a:lnTo>
                    <a:pt x="65671" y="205320"/>
                  </a:lnTo>
                  <a:lnTo>
                    <a:pt x="6567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6724180" y="6845490"/>
              <a:ext cx="66040" cy="205740"/>
            </a:xfrm>
            <a:custGeom>
              <a:avLst/>
              <a:gdLst/>
              <a:ahLst/>
              <a:cxnLst/>
              <a:rect l="l" t="t" r="r" b="b"/>
              <a:pathLst>
                <a:path w="66040" h="205740">
                  <a:moveTo>
                    <a:pt x="0" y="0"/>
                  </a:moveTo>
                  <a:lnTo>
                    <a:pt x="65671" y="0"/>
                  </a:lnTo>
                  <a:lnTo>
                    <a:pt x="65671" y="205333"/>
                  </a:lnTo>
                  <a:lnTo>
                    <a:pt x="0" y="205333"/>
                  </a:lnTo>
                  <a:lnTo>
                    <a:pt x="0" y="0"/>
                  </a:lnTo>
                </a:path>
                <a:path w="66040" h="205740">
                  <a:moveTo>
                    <a:pt x="17081" y="0"/>
                  </a:moveTo>
                  <a:lnTo>
                    <a:pt x="17081" y="205333"/>
                  </a:lnTo>
                </a:path>
                <a:path w="66040" h="205740">
                  <a:moveTo>
                    <a:pt x="48602" y="0"/>
                  </a:moveTo>
                  <a:lnTo>
                    <a:pt x="48602" y="2053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6744589" y="6864210"/>
              <a:ext cx="25400" cy="168910"/>
            </a:xfrm>
            <a:custGeom>
              <a:avLst/>
              <a:gdLst/>
              <a:ahLst/>
              <a:cxnLst/>
              <a:rect l="l" t="t" r="r" b="b"/>
              <a:pathLst>
                <a:path w="25400" h="168909">
                  <a:moveTo>
                    <a:pt x="24968" y="0"/>
                  </a:moveTo>
                  <a:lnTo>
                    <a:pt x="0" y="0"/>
                  </a:lnTo>
                  <a:lnTo>
                    <a:pt x="0" y="168376"/>
                  </a:lnTo>
                  <a:lnTo>
                    <a:pt x="24968" y="168376"/>
                  </a:lnTo>
                  <a:lnTo>
                    <a:pt x="24968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6744589" y="6864210"/>
              <a:ext cx="25400" cy="168910"/>
            </a:xfrm>
            <a:custGeom>
              <a:avLst/>
              <a:gdLst/>
              <a:ahLst/>
              <a:cxnLst/>
              <a:rect l="l" t="t" r="r" b="b"/>
              <a:pathLst>
                <a:path w="25400" h="168909">
                  <a:moveTo>
                    <a:pt x="0" y="0"/>
                  </a:moveTo>
                  <a:lnTo>
                    <a:pt x="24968" y="0"/>
                  </a:lnTo>
                  <a:lnTo>
                    <a:pt x="24968" y="168376"/>
                  </a:lnTo>
                  <a:lnTo>
                    <a:pt x="0" y="16837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6568198" y="686001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83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83" y="5181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6568198" y="686001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81"/>
                  </a:moveTo>
                  <a:lnTo>
                    <a:pt x="5283" y="5181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18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6568198" y="685473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83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83" y="5283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6568198" y="685473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83"/>
                  </a:moveTo>
                  <a:lnTo>
                    <a:pt x="5283" y="5283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6568198" y="686520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83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83" y="525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6568198" y="686520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83" y="5257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6568198" y="687572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83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83" y="5270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568198" y="687572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83" y="5270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568198" y="687045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83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83" y="5270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568198" y="687045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83" y="5270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6568198" y="688101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83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83" y="525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6568198" y="688099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83" y="5270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568198" y="688627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83" y="0"/>
                  </a:moveTo>
                  <a:lnTo>
                    <a:pt x="0" y="0"/>
                  </a:lnTo>
                  <a:lnTo>
                    <a:pt x="0" y="5372"/>
                  </a:lnTo>
                  <a:lnTo>
                    <a:pt x="5283" y="5372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6568198" y="688627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372"/>
                  </a:moveTo>
                  <a:lnTo>
                    <a:pt x="5283" y="5372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37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6568198" y="689152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83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5283" y="5080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568198" y="689152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80"/>
                  </a:moveTo>
                  <a:lnTo>
                    <a:pt x="5283" y="5080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0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568198" y="689677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83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83" y="5181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568198" y="689678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68"/>
                  </a:moveTo>
                  <a:lnTo>
                    <a:pt x="5283" y="5168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16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6568198" y="69019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83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83" y="5270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6568198" y="69019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83" y="5270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568198" y="690722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83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283" y="5486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6568198" y="690722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486"/>
                  </a:moveTo>
                  <a:lnTo>
                    <a:pt x="5283" y="5486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6568198" y="6912495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83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5283" y="5080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568198" y="6912495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80"/>
                  </a:moveTo>
                  <a:lnTo>
                    <a:pt x="5283" y="5080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0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6568198" y="691777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83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83" y="525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6568198" y="691777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83" y="5257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6467500" y="686001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283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83" y="5181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6467500" y="686001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5181"/>
                  </a:moveTo>
                  <a:lnTo>
                    <a:pt x="5283" y="5181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18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6467500" y="685473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283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83" y="5283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6467500" y="685473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5283"/>
                  </a:moveTo>
                  <a:lnTo>
                    <a:pt x="5283" y="5283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467500" y="686520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283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83" y="525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467500" y="686520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5257"/>
                  </a:moveTo>
                  <a:lnTo>
                    <a:pt x="5283" y="5257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467500" y="687572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283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83" y="5270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467500" y="687572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5270"/>
                  </a:moveTo>
                  <a:lnTo>
                    <a:pt x="5283" y="5270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467500" y="687045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283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83" y="5270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6467500" y="687045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5270"/>
                  </a:moveTo>
                  <a:lnTo>
                    <a:pt x="5283" y="5270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6467500" y="688101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283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83" y="525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6467500" y="688099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5270"/>
                  </a:moveTo>
                  <a:lnTo>
                    <a:pt x="5283" y="5270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6467500" y="688627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283" y="0"/>
                  </a:moveTo>
                  <a:lnTo>
                    <a:pt x="0" y="0"/>
                  </a:lnTo>
                  <a:lnTo>
                    <a:pt x="0" y="5372"/>
                  </a:lnTo>
                  <a:lnTo>
                    <a:pt x="5283" y="5372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6467500" y="688627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5372"/>
                  </a:moveTo>
                  <a:lnTo>
                    <a:pt x="5283" y="5372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37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6467500" y="689152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283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5283" y="5080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6467500" y="689152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0" y="5080"/>
                  </a:moveTo>
                  <a:lnTo>
                    <a:pt x="5283" y="5080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0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6467500" y="689677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283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83" y="5181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6467500" y="689678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5168"/>
                  </a:moveTo>
                  <a:lnTo>
                    <a:pt x="5283" y="5168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16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5" name="object 95"/>
          <p:cNvGrpSpPr/>
          <p:nvPr/>
        </p:nvGrpSpPr>
        <p:grpSpPr>
          <a:xfrm>
            <a:off x="11399989" y="6853149"/>
            <a:ext cx="8890" cy="29845"/>
            <a:chOff x="6345389" y="6853148"/>
            <a:chExt cx="8890" cy="29845"/>
          </a:xfrm>
        </p:grpSpPr>
        <p:sp>
          <p:nvSpPr>
            <p:cNvPr id="96" name="object 96"/>
            <p:cNvSpPr/>
            <p:nvPr/>
          </p:nvSpPr>
          <p:spPr>
            <a:xfrm>
              <a:off x="6346977" y="686001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257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57" y="5181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6346977" y="686001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5181"/>
                  </a:moveTo>
                  <a:lnTo>
                    <a:pt x="5257" y="5181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8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6346977" y="685473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257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57" y="5283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346977" y="685473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5283"/>
                  </a:moveTo>
                  <a:lnTo>
                    <a:pt x="5257" y="5283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346977" y="686520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346977" y="686520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346977" y="687572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6346977" y="687572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6346977" y="687045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6346977" y="687045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6" name="object 106"/>
          <p:cNvGrpSpPr/>
          <p:nvPr/>
        </p:nvGrpSpPr>
        <p:grpSpPr>
          <a:xfrm>
            <a:off x="11621211" y="6971463"/>
            <a:ext cx="8890" cy="71755"/>
            <a:chOff x="6566611" y="6971462"/>
            <a:chExt cx="8890" cy="71755"/>
          </a:xfrm>
        </p:grpSpPr>
        <p:sp>
          <p:nvSpPr>
            <p:cNvPr id="107" name="object 107"/>
            <p:cNvSpPr/>
            <p:nvPr/>
          </p:nvSpPr>
          <p:spPr>
            <a:xfrm>
              <a:off x="6568199" y="69783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83" y="0"/>
                  </a:moveTo>
                  <a:lnTo>
                    <a:pt x="0" y="0"/>
                  </a:lnTo>
                  <a:lnTo>
                    <a:pt x="0" y="5168"/>
                  </a:lnTo>
                  <a:lnTo>
                    <a:pt x="5283" y="5168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568199" y="69783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68"/>
                  </a:moveTo>
                  <a:lnTo>
                    <a:pt x="5283" y="5168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16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568199" y="69730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83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83" y="5270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568199" y="69730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83" y="5270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568199" y="698348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83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83" y="5270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568199" y="698348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83" y="5270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568199" y="699400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83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83" y="5270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6568199" y="699401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83" y="5257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6568199" y="698875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83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83" y="525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6568199" y="698875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83" y="5257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6568199" y="699927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83" y="0"/>
                  </a:moveTo>
                  <a:lnTo>
                    <a:pt x="0" y="0"/>
                  </a:lnTo>
                  <a:lnTo>
                    <a:pt x="0" y="5295"/>
                  </a:lnTo>
                  <a:lnTo>
                    <a:pt x="5283" y="5295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6568199" y="699927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95"/>
                  </a:moveTo>
                  <a:lnTo>
                    <a:pt x="5283" y="5295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6568199" y="700457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83" y="0"/>
                  </a:moveTo>
                  <a:lnTo>
                    <a:pt x="0" y="0"/>
                  </a:lnTo>
                  <a:lnTo>
                    <a:pt x="0" y="5372"/>
                  </a:lnTo>
                  <a:lnTo>
                    <a:pt x="5283" y="5372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568199" y="700457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372"/>
                  </a:moveTo>
                  <a:lnTo>
                    <a:pt x="5283" y="5372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37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6568199" y="700981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83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5283" y="506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6568199" y="700982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54"/>
                  </a:moveTo>
                  <a:lnTo>
                    <a:pt x="5283" y="5054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05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6568199" y="701509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83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83" y="5181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6568199" y="701509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81"/>
                  </a:moveTo>
                  <a:lnTo>
                    <a:pt x="5283" y="5181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18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6568199" y="702028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83" y="0"/>
                  </a:moveTo>
                  <a:lnTo>
                    <a:pt x="0" y="0"/>
                  </a:lnTo>
                  <a:lnTo>
                    <a:pt x="0" y="5245"/>
                  </a:lnTo>
                  <a:lnTo>
                    <a:pt x="5283" y="5245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6568199" y="702028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45"/>
                  </a:moveTo>
                  <a:lnTo>
                    <a:pt x="5283" y="5245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4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6568199" y="702551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83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283" y="5473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6568199" y="702552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460"/>
                  </a:moveTo>
                  <a:lnTo>
                    <a:pt x="5283" y="5460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46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6568199" y="70307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83" y="0"/>
                  </a:moveTo>
                  <a:lnTo>
                    <a:pt x="0" y="0"/>
                  </a:lnTo>
                  <a:lnTo>
                    <a:pt x="0" y="5092"/>
                  </a:lnTo>
                  <a:lnTo>
                    <a:pt x="5283" y="5092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6568199" y="70307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092"/>
                  </a:moveTo>
                  <a:lnTo>
                    <a:pt x="5283" y="5092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0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6568199" y="70360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83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83" y="5270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6568199" y="70360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83" y="5270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3" name="object 133"/>
          <p:cNvGrpSpPr/>
          <p:nvPr/>
        </p:nvGrpSpPr>
        <p:grpSpPr>
          <a:xfrm>
            <a:off x="11713388" y="6853149"/>
            <a:ext cx="8890" cy="71755"/>
            <a:chOff x="6658788" y="6853148"/>
            <a:chExt cx="8890" cy="71755"/>
          </a:xfrm>
        </p:grpSpPr>
        <p:sp>
          <p:nvSpPr>
            <p:cNvPr id="134" name="object 134"/>
            <p:cNvSpPr/>
            <p:nvPr/>
          </p:nvSpPr>
          <p:spPr>
            <a:xfrm>
              <a:off x="6660375" y="686001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57" y="5181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6660375" y="686001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81"/>
                  </a:moveTo>
                  <a:lnTo>
                    <a:pt x="5257" y="5181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8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6660375" y="685473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57" y="5283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6660375" y="685473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83"/>
                  </a:moveTo>
                  <a:lnTo>
                    <a:pt x="5257" y="5283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660375" y="686520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660375" y="686520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6660375" y="687572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6660375" y="687572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6660375" y="687045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6660375" y="687045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6660375" y="688101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6660375" y="688099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6660375" y="688626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372"/>
                  </a:lnTo>
                  <a:lnTo>
                    <a:pt x="5257" y="5372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6660375" y="688626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372"/>
                  </a:moveTo>
                  <a:lnTo>
                    <a:pt x="5257" y="5372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37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6660375" y="6891527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57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5257" y="508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6660375" y="6891527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80"/>
                  </a:moveTo>
                  <a:lnTo>
                    <a:pt x="5257" y="508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6660375" y="68967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57" y="5181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6660375" y="689678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68"/>
                  </a:moveTo>
                  <a:lnTo>
                    <a:pt x="5257" y="5168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6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6660375" y="69019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6660375" y="69019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6660375" y="69072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257" y="5486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6660375" y="69072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486"/>
                  </a:moveTo>
                  <a:lnTo>
                    <a:pt x="5257" y="5486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6660375" y="6912495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57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5257" y="508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6660375" y="6912495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80"/>
                  </a:moveTo>
                  <a:lnTo>
                    <a:pt x="5257" y="508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6660375" y="69177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6660375" y="69177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0" name="object 160"/>
          <p:cNvGrpSpPr/>
          <p:nvPr/>
        </p:nvGrpSpPr>
        <p:grpSpPr>
          <a:xfrm>
            <a:off x="11713388" y="6971463"/>
            <a:ext cx="8890" cy="71755"/>
            <a:chOff x="6658788" y="6971462"/>
            <a:chExt cx="8890" cy="71755"/>
          </a:xfrm>
        </p:grpSpPr>
        <p:sp>
          <p:nvSpPr>
            <p:cNvPr id="161" name="object 161"/>
            <p:cNvSpPr/>
            <p:nvPr/>
          </p:nvSpPr>
          <p:spPr>
            <a:xfrm>
              <a:off x="6660375" y="69783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168"/>
                  </a:lnTo>
                  <a:lnTo>
                    <a:pt x="5257" y="5168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6660375" y="69783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68"/>
                  </a:moveTo>
                  <a:lnTo>
                    <a:pt x="5257" y="5168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6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6660375" y="69730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6660375" y="69730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6660375" y="698348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6660375" y="698348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6660375" y="699400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6660375" y="699401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6660375" y="698875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6660375" y="698875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6660375" y="699927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95"/>
                  </a:lnTo>
                  <a:lnTo>
                    <a:pt x="5257" y="5295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6660375" y="699927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95"/>
                  </a:moveTo>
                  <a:lnTo>
                    <a:pt x="5257" y="5295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6660375" y="700457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372"/>
                  </a:lnTo>
                  <a:lnTo>
                    <a:pt x="5257" y="5372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6660375" y="700457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372"/>
                  </a:moveTo>
                  <a:lnTo>
                    <a:pt x="5257" y="5372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37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6660375" y="700981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57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5257" y="506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6660375" y="700982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54"/>
                  </a:moveTo>
                  <a:lnTo>
                    <a:pt x="5257" y="5054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5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6660375" y="701509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57" y="5181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6660375" y="701509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81"/>
                  </a:moveTo>
                  <a:lnTo>
                    <a:pt x="5257" y="5181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8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6660375" y="702028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45"/>
                  </a:lnTo>
                  <a:lnTo>
                    <a:pt x="5257" y="5245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6660375" y="702028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45"/>
                  </a:moveTo>
                  <a:lnTo>
                    <a:pt x="5257" y="5245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4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6660375" y="702551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257" y="5473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6660375" y="702552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460"/>
                  </a:moveTo>
                  <a:lnTo>
                    <a:pt x="5257" y="546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46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6660375" y="70307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092"/>
                  </a:lnTo>
                  <a:lnTo>
                    <a:pt x="5257" y="5092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6660375" y="70307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092"/>
                  </a:moveTo>
                  <a:lnTo>
                    <a:pt x="5257" y="5092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6660375" y="70360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6660375" y="70360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7" name="object 187"/>
          <p:cNvGrpSpPr/>
          <p:nvPr/>
        </p:nvGrpSpPr>
        <p:grpSpPr>
          <a:xfrm>
            <a:off x="11770080" y="6853149"/>
            <a:ext cx="8890" cy="71755"/>
            <a:chOff x="6715480" y="6853148"/>
            <a:chExt cx="8890" cy="71755"/>
          </a:xfrm>
        </p:grpSpPr>
        <p:sp>
          <p:nvSpPr>
            <p:cNvPr id="188" name="object 188"/>
            <p:cNvSpPr/>
            <p:nvPr/>
          </p:nvSpPr>
          <p:spPr>
            <a:xfrm>
              <a:off x="6717068" y="686001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95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95" y="5181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6717068" y="686001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81"/>
                  </a:moveTo>
                  <a:lnTo>
                    <a:pt x="5295" y="5181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18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6717068" y="685473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95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95" y="5283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6717068" y="685473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83"/>
                  </a:moveTo>
                  <a:lnTo>
                    <a:pt x="5295" y="5283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6717068" y="686520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95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95" y="5257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6717068" y="686520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95" y="5257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6717068" y="687572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95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95" y="5270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6717068" y="687572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95" y="5270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6717068" y="687045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95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95" y="5270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6717068" y="687045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95" y="5270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6717068" y="688101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95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95" y="5257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6717068" y="688099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95" y="5270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6717068" y="688626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95" y="0"/>
                  </a:moveTo>
                  <a:lnTo>
                    <a:pt x="0" y="0"/>
                  </a:lnTo>
                  <a:lnTo>
                    <a:pt x="0" y="5372"/>
                  </a:lnTo>
                  <a:lnTo>
                    <a:pt x="5295" y="5372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6717068" y="688626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372"/>
                  </a:moveTo>
                  <a:lnTo>
                    <a:pt x="5295" y="5372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37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6717068" y="6891527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95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5295" y="5080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6717068" y="6891527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80"/>
                  </a:moveTo>
                  <a:lnTo>
                    <a:pt x="5295" y="5080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0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6717068" y="68967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95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95" y="5181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6717068" y="689678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68"/>
                  </a:moveTo>
                  <a:lnTo>
                    <a:pt x="5295" y="5168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16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6717068" y="69019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95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95" y="5270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6717068" y="69019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95" y="5270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6717068" y="69072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95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295" y="5486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6717068" y="69072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486"/>
                  </a:moveTo>
                  <a:lnTo>
                    <a:pt x="5295" y="5486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6717068" y="6912495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95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5295" y="5080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6717068" y="6912495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80"/>
                  </a:moveTo>
                  <a:lnTo>
                    <a:pt x="5295" y="5080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0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6717068" y="69177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95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95" y="5257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6717068" y="69177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95" y="5257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4" name="object 214"/>
          <p:cNvGrpSpPr/>
          <p:nvPr/>
        </p:nvGrpSpPr>
        <p:grpSpPr>
          <a:xfrm>
            <a:off x="11770080" y="6971463"/>
            <a:ext cx="8890" cy="71755"/>
            <a:chOff x="6715480" y="6971462"/>
            <a:chExt cx="8890" cy="71755"/>
          </a:xfrm>
        </p:grpSpPr>
        <p:sp>
          <p:nvSpPr>
            <p:cNvPr id="215" name="object 215"/>
            <p:cNvSpPr/>
            <p:nvPr/>
          </p:nvSpPr>
          <p:spPr>
            <a:xfrm>
              <a:off x="6717068" y="69783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95" y="0"/>
                  </a:moveTo>
                  <a:lnTo>
                    <a:pt x="0" y="0"/>
                  </a:lnTo>
                  <a:lnTo>
                    <a:pt x="0" y="5168"/>
                  </a:lnTo>
                  <a:lnTo>
                    <a:pt x="5295" y="5168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6717068" y="69783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68"/>
                  </a:moveTo>
                  <a:lnTo>
                    <a:pt x="5295" y="5168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16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6717068" y="69730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95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95" y="5270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6717068" y="69730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95" y="5270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6717068" y="698348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95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95" y="5270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6717068" y="698348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95" y="5270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6717068" y="699400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95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95" y="5270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6717068" y="699401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95" y="5257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6717068" y="698875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95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95" y="5257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6717068" y="698875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95" y="5257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6717068" y="699927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95" y="0"/>
                  </a:moveTo>
                  <a:lnTo>
                    <a:pt x="0" y="0"/>
                  </a:lnTo>
                  <a:lnTo>
                    <a:pt x="0" y="5295"/>
                  </a:lnTo>
                  <a:lnTo>
                    <a:pt x="5295" y="5295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6717068" y="699927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95"/>
                  </a:moveTo>
                  <a:lnTo>
                    <a:pt x="5295" y="5295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6717068" y="700457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95" y="0"/>
                  </a:moveTo>
                  <a:lnTo>
                    <a:pt x="0" y="0"/>
                  </a:lnTo>
                  <a:lnTo>
                    <a:pt x="0" y="5372"/>
                  </a:lnTo>
                  <a:lnTo>
                    <a:pt x="5295" y="5372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6717068" y="700457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372"/>
                  </a:moveTo>
                  <a:lnTo>
                    <a:pt x="5295" y="5372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37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6717068" y="700981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95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5295" y="5067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6717068" y="700982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54"/>
                  </a:moveTo>
                  <a:lnTo>
                    <a:pt x="5295" y="5054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05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6717068" y="701509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95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95" y="5181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6717068" y="701509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81"/>
                  </a:moveTo>
                  <a:lnTo>
                    <a:pt x="5295" y="5181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18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6717068" y="702028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95" y="0"/>
                  </a:moveTo>
                  <a:lnTo>
                    <a:pt x="0" y="0"/>
                  </a:lnTo>
                  <a:lnTo>
                    <a:pt x="0" y="5245"/>
                  </a:lnTo>
                  <a:lnTo>
                    <a:pt x="5295" y="5245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6717068" y="702028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45"/>
                  </a:moveTo>
                  <a:lnTo>
                    <a:pt x="5295" y="5245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4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6717068" y="702551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95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295" y="5473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6717068" y="702552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460"/>
                  </a:moveTo>
                  <a:lnTo>
                    <a:pt x="5295" y="5460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46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6717068" y="70307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95" y="0"/>
                  </a:moveTo>
                  <a:lnTo>
                    <a:pt x="0" y="0"/>
                  </a:lnTo>
                  <a:lnTo>
                    <a:pt x="0" y="5092"/>
                  </a:lnTo>
                  <a:lnTo>
                    <a:pt x="5295" y="5092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6717068" y="70307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092"/>
                  </a:moveTo>
                  <a:lnTo>
                    <a:pt x="5295" y="5092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0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6717068" y="70360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95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95" y="5270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6717068" y="70360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95" y="5270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1" name="object 241"/>
          <p:cNvGrpSpPr/>
          <p:nvPr/>
        </p:nvGrpSpPr>
        <p:grpSpPr>
          <a:xfrm>
            <a:off x="11778830" y="6853149"/>
            <a:ext cx="8890" cy="71755"/>
            <a:chOff x="6724230" y="6853148"/>
            <a:chExt cx="8890" cy="71755"/>
          </a:xfrm>
        </p:grpSpPr>
        <p:sp>
          <p:nvSpPr>
            <p:cNvPr id="242" name="object 242"/>
            <p:cNvSpPr/>
            <p:nvPr/>
          </p:nvSpPr>
          <p:spPr>
            <a:xfrm>
              <a:off x="6725818" y="686001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57" y="5181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6725818" y="686001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81"/>
                  </a:moveTo>
                  <a:lnTo>
                    <a:pt x="5257" y="5181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8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6725818" y="685473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57" y="5283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6725818" y="685473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83"/>
                  </a:moveTo>
                  <a:lnTo>
                    <a:pt x="5257" y="5283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6725818" y="686520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6725818" y="686520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6725818" y="687572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6725818" y="687572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6725818" y="687045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6725818" y="687045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6725818" y="688101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6725818" y="688099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6725818" y="688626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372"/>
                  </a:lnTo>
                  <a:lnTo>
                    <a:pt x="5257" y="5372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6725818" y="688626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372"/>
                  </a:moveTo>
                  <a:lnTo>
                    <a:pt x="5257" y="5372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37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6725818" y="6891527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57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5257" y="508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6725818" y="6891527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80"/>
                  </a:moveTo>
                  <a:lnTo>
                    <a:pt x="5257" y="508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6725818" y="68967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57" y="5181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6725818" y="689678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68"/>
                  </a:moveTo>
                  <a:lnTo>
                    <a:pt x="5257" y="5168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6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6725818" y="69019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6725818" y="69019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6725818" y="69072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257" y="5486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6725818" y="69072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486"/>
                  </a:moveTo>
                  <a:lnTo>
                    <a:pt x="5257" y="5486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6725818" y="6912495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57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5257" y="508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6725818" y="6912495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80"/>
                  </a:moveTo>
                  <a:lnTo>
                    <a:pt x="5257" y="508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6725818" y="69177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6725818" y="69177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8" name="object 268"/>
          <p:cNvGrpSpPr/>
          <p:nvPr/>
        </p:nvGrpSpPr>
        <p:grpSpPr>
          <a:xfrm>
            <a:off x="11778830" y="6971463"/>
            <a:ext cx="8890" cy="71755"/>
            <a:chOff x="6724230" y="6971462"/>
            <a:chExt cx="8890" cy="71755"/>
          </a:xfrm>
        </p:grpSpPr>
        <p:sp>
          <p:nvSpPr>
            <p:cNvPr id="269" name="object 269"/>
            <p:cNvSpPr/>
            <p:nvPr/>
          </p:nvSpPr>
          <p:spPr>
            <a:xfrm>
              <a:off x="6725818" y="69783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168"/>
                  </a:lnTo>
                  <a:lnTo>
                    <a:pt x="5257" y="5168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6725818" y="69783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68"/>
                  </a:moveTo>
                  <a:lnTo>
                    <a:pt x="5257" y="5168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6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6725818" y="69730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6725818" y="69730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6725818" y="698348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6725818" y="698348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6725818" y="699400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6725818" y="699401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6725818" y="698875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6725818" y="698875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6725818" y="699927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95"/>
                  </a:lnTo>
                  <a:lnTo>
                    <a:pt x="5257" y="5295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6725818" y="699927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95"/>
                  </a:moveTo>
                  <a:lnTo>
                    <a:pt x="5257" y="5295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6725818" y="700457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372"/>
                  </a:lnTo>
                  <a:lnTo>
                    <a:pt x="5257" y="5372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6725818" y="700457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372"/>
                  </a:moveTo>
                  <a:lnTo>
                    <a:pt x="5257" y="5372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37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6725818" y="700981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57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5257" y="506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6725818" y="700982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54"/>
                  </a:moveTo>
                  <a:lnTo>
                    <a:pt x="5257" y="5054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5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6725818" y="701509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57" y="5181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6725818" y="701509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81"/>
                  </a:moveTo>
                  <a:lnTo>
                    <a:pt x="5257" y="5181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8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6725818" y="702028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45"/>
                  </a:lnTo>
                  <a:lnTo>
                    <a:pt x="5257" y="5245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6725818" y="702028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45"/>
                  </a:moveTo>
                  <a:lnTo>
                    <a:pt x="5257" y="5245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4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6725818" y="702551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257" y="5473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6725818" y="702552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460"/>
                  </a:moveTo>
                  <a:lnTo>
                    <a:pt x="5257" y="546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46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6725818" y="70307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092"/>
                  </a:lnTo>
                  <a:lnTo>
                    <a:pt x="5257" y="5092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6725818" y="70307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092"/>
                  </a:moveTo>
                  <a:lnTo>
                    <a:pt x="5257" y="5092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6725818" y="70360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6725818" y="70360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5" name="object 295"/>
          <p:cNvGrpSpPr/>
          <p:nvPr/>
        </p:nvGrpSpPr>
        <p:grpSpPr>
          <a:xfrm>
            <a:off x="11835815" y="6853149"/>
            <a:ext cx="8890" cy="71755"/>
            <a:chOff x="6781215" y="6853148"/>
            <a:chExt cx="8890" cy="71755"/>
          </a:xfrm>
        </p:grpSpPr>
        <p:sp>
          <p:nvSpPr>
            <p:cNvPr id="296" name="object 296"/>
            <p:cNvSpPr/>
            <p:nvPr/>
          </p:nvSpPr>
          <p:spPr>
            <a:xfrm>
              <a:off x="6782803" y="686001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57" y="5181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6782803" y="686001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81"/>
                  </a:moveTo>
                  <a:lnTo>
                    <a:pt x="5257" y="5181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8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6782803" y="685473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57" y="5283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6782803" y="685473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83"/>
                  </a:moveTo>
                  <a:lnTo>
                    <a:pt x="5257" y="5283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6782803" y="686520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6782803" y="686520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6782803" y="687572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6782803" y="687572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6782803" y="687045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6782803" y="687045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6782803" y="688101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6782803" y="688099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6782803" y="688626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372"/>
                  </a:lnTo>
                  <a:lnTo>
                    <a:pt x="5257" y="5372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6782803" y="688626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372"/>
                  </a:moveTo>
                  <a:lnTo>
                    <a:pt x="5257" y="5372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37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6782803" y="6891527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57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5257" y="508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6782803" y="6891527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80"/>
                  </a:moveTo>
                  <a:lnTo>
                    <a:pt x="5257" y="508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6782803" y="68967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57" y="5181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6782803" y="689678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68"/>
                  </a:moveTo>
                  <a:lnTo>
                    <a:pt x="5257" y="5168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6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6782803" y="69019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6782803" y="69019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6782803" y="69072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257" y="5486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6782803" y="69072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486"/>
                  </a:moveTo>
                  <a:lnTo>
                    <a:pt x="5257" y="5486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6782803" y="6912495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57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5257" y="508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6782803" y="6912495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80"/>
                  </a:moveTo>
                  <a:lnTo>
                    <a:pt x="5257" y="508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6782803" y="69177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6782803" y="69177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2" name="object 322"/>
          <p:cNvGrpSpPr/>
          <p:nvPr/>
        </p:nvGrpSpPr>
        <p:grpSpPr>
          <a:xfrm>
            <a:off x="11835815" y="6971463"/>
            <a:ext cx="8890" cy="71755"/>
            <a:chOff x="6781215" y="6971462"/>
            <a:chExt cx="8890" cy="71755"/>
          </a:xfrm>
        </p:grpSpPr>
        <p:sp>
          <p:nvSpPr>
            <p:cNvPr id="323" name="object 323"/>
            <p:cNvSpPr/>
            <p:nvPr/>
          </p:nvSpPr>
          <p:spPr>
            <a:xfrm>
              <a:off x="6782803" y="69783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168"/>
                  </a:lnTo>
                  <a:lnTo>
                    <a:pt x="5257" y="5168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6782803" y="69783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68"/>
                  </a:moveTo>
                  <a:lnTo>
                    <a:pt x="5257" y="5168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6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6782803" y="69730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6782803" y="69730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6782803" y="698348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6782803" y="698348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6782803" y="699400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6782803" y="699401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6782803" y="698875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6782803" y="698875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6782803" y="699927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95"/>
                  </a:lnTo>
                  <a:lnTo>
                    <a:pt x="5257" y="5295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6782803" y="699927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95"/>
                  </a:moveTo>
                  <a:lnTo>
                    <a:pt x="5257" y="5295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6782803" y="700457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372"/>
                  </a:lnTo>
                  <a:lnTo>
                    <a:pt x="5257" y="5372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6782803" y="700457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372"/>
                  </a:moveTo>
                  <a:lnTo>
                    <a:pt x="5257" y="5372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37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6782803" y="700981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57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5257" y="506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6782803" y="700982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54"/>
                  </a:moveTo>
                  <a:lnTo>
                    <a:pt x="5257" y="5054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5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6782803" y="701509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57" y="5181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6782803" y="701509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81"/>
                  </a:moveTo>
                  <a:lnTo>
                    <a:pt x="5257" y="5181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8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6782803" y="702028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45"/>
                  </a:lnTo>
                  <a:lnTo>
                    <a:pt x="5257" y="5245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6782803" y="702028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45"/>
                  </a:moveTo>
                  <a:lnTo>
                    <a:pt x="5257" y="5245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4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6782803" y="702551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257" y="5473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6782803" y="702552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460"/>
                  </a:moveTo>
                  <a:lnTo>
                    <a:pt x="5257" y="546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46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6782803" y="70307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092"/>
                  </a:lnTo>
                  <a:lnTo>
                    <a:pt x="5257" y="5092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6782803" y="70307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092"/>
                  </a:moveTo>
                  <a:lnTo>
                    <a:pt x="5257" y="5092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6782803" y="70360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6782803" y="70360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9" name="object 349"/>
          <p:cNvGrpSpPr/>
          <p:nvPr/>
        </p:nvGrpSpPr>
        <p:grpSpPr>
          <a:xfrm>
            <a:off x="11686882" y="6853149"/>
            <a:ext cx="8890" cy="71755"/>
            <a:chOff x="6632282" y="6853148"/>
            <a:chExt cx="8890" cy="71755"/>
          </a:xfrm>
        </p:grpSpPr>
        <p:sp>
          <p:nvSpPr>
            <p:cNvPr id="350" name="object 350"/>
            <p:cNvSpPr/>
            <p:nvPr/>
          </p:nvSpPr>
          <p:spPr>
            <a:xfrm>
              <a:off x="6633870" y="686001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57" y="5181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6633870" y="686001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81"/>
                  </a:moveTo>
                  <a:lnTo>
                    <a:pt x="5257" y="5181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8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6633870" y="685473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57" y="5283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6633870" y="685473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83"/>
                  </a:moveTo>
                  <a:lnTo>
                    <a:pt x="5257" y="5283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6633870" y="686520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6633870" y="686520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6633870" y="687572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6633870" y="687572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6633870" y="687045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6633870" y="687045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6633870" y="688101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6633870" y="688099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6633870" y="688626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372"/>
                  </a:lnTo>
                  <a:lnTo>
                    <a:pt x="5257" y="5372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6633870" y="688626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372"/>
                  </a:moveTo>
                  <a:lnTo>
                    <a:pt x="5257" y="5372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37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6633870" y="6891527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57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5257" y="508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6633870" y="6891527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80"/>
                  </a:moveTo>
                  <a:lnTo>
                    <a:pt x="5257" y="508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6633870" y="68967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57" y="5181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6633870" y="689678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68"/>
                  </a:moveTo>
                  <a:lnTo>
                    <a:pt x="5257" y="5168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6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6633870" y="69019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6633870" y="69019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6633870" y="69072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486"/>
                  </a:lnTo>
                  <a:lnTo>
                    <a:pt x="5257" y="5486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6633870" y="69072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486"/>
                  </a:moveTo>
                  <a:lnTo>
                    <a:pt x="5257" y="5486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48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6633870" y="6912495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57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5257" y="508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6633870" y="6912495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80"/>
                  </a:moveTo>
                  <a:lnTo>
                    <a:pt x="5257" y="508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6633870" y="69177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6633870" y="69177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6" name="object 376"/>
          <p:cNvGrpSpPr/>
          <p:nvPr/>
        </p:nvGrpSpPr>
        <p:grpSpPr>
          <a:xfrm>
            <a:off x="11686882" y="6971463"/>
            <a:ext cx="8890" cy="71755"/>
            <a:chOff x="6632282" y="6971462"/>
            <a:chExt cx="8890" cy="71755"/>
          </a:xfrm>
        </p:grpSpPr>
        <p:sp>
          <p:nvSpPr>
            <p:cNvPr id="377" name="object 377"/>
            <p:cNvSpPr/>
            <p:nvPr/>
          </p:nvSpPr>
          <p:spPr>
            <a:xfrm>
              <a:off x="6633870" y="69783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168"/>
                  </a:lnTo>
                  <a:lnTo>
                    <a:pt x="5257" y="5168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6633870" y="697832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68"/>
                  </a:moveTo>
                  <a:lnTo>
                    <a:pt x="5257" y="5168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6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6633870" y="69730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6633870" y="697304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6633870" y="698348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6633870" y="698348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6633870" y="699400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6633870" y="699401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6633870" y="698875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6633870" y="698875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6633870" y="699927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95"/>
                  </a:lnTo>
                  <a:lnTo>
                    <a:pt x="5257" y="5295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6633870" y="699927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95"/>
                  </a:moveTo>
                  <a:lnTo>
                    <a:pt x="5257" y="5295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6633870" y="700457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372"/>
                  </a:lnTo>
                  <a:lnTo>
                    <a:pt x="5257" y="5372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6633870" y="700457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372"/>
                  </a:moveTo>
                  <a:lnTo>
                    <a:pt x="5257" y="5372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37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6633870" y="700981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57" y="0"/>
                  </a:moveTo>
                  <a:lnTo>
                    <a:pt x="0" y="0"/>
                  </a:lnTo>
                  <a:lnTo>
                    <a:pt x="0" y="5067"/>
                  </a:lnTo>
                  <a:lnTo>
                    <a:pt x="5257" y="506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6633870" y="700982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54"/>
                  </a:moveTo>
                  <a:lnTo>
                    <a:pt x="5257" y="5054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5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6633870" y="701509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57" y="5181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6633870" y="7015099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181"/>
                  </a:moveTo>
                  <a:lnTo>
                    <a:pt x="5257" y="5181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8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6633870" y="702028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45"/>
                  </a:lnTo>
                  <a:lnTo>
                    <a:pt x="5257" y="5245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6633870" y="702028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45"/>
                  </a:moveTo>
                  <a:lnTo>
                    <a:pt x="5257" y="5245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4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6633870" y="702551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257" y="5473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6633870" y="702552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460"/>
                  </a:moveTo>
                  <a:lnTo>
                    <a:pt x="5257" y="546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46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6633870" y="70307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092"/>
                  </a:lnTo>
                  <a:lnTo>
                    <a:pt x="5257" y="5092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6633870" y="703079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092"/>
                  </a:moveTo>
                  <a:lnTo>
                    <a:pt x="5257" y="5092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6633870" y="70360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6633870" y="70360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5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3" name="object 403"/>
          <p:cNvSpPr/>
          <p:nvPr/>
        </p:nvSpPr>
        <p:spPr>
          <a:xfrm>
            <a:off x="11622799" y="6845490"/>
            <a:ext cx="0" cy="205740"/>
          </a:xfrm>
          <a:custGeom>
            <a:avLst/>
            <a:gdLst/>
            <a:ahLst/>
            <a:cxnLst/>
            <a:rect l="l" t="t" r="r" b="b"/>
            <a:pathLst>
              <a:path h="205740">
                <a:moveTo>
                  <a:pt x="0" y="0"/>
                </a:moveTo>
                <a:lnTo>
                  <a:pt x="0" y="205333"/>
                </a:lnTo>
              </a:path>
            </a:pathLst>
          </a:custGeom>
          <a:ln w="3175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4" name="object 404"/>
          <p:cNvGrpSpPr/>
          <p:nvPr/>
        </p:nvGrpSpPr>
        <p:grpSpPr>
          <a:xfrm>
            <a:off x="11686857" y="6845490"/>
            <a:ext cx="27940" cy="205740"/>
            <a:chOff x="6632257" y="6845490"/>
            <a:chExt cx="27940" cy="205740"/>
          </a:xfrm>
        </p:grpSpPr>
        <p:sp>
          <p:nvSpPr>
            <p:cNvPr id="405" name="object 405"/>
            <p:cNvSpPr/>
            <p:nvPr/>
          </p:nvSpPr>
          <p:spPr>
            <a:xfrm>
              <a:off x="6633844" y="6845490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40">
                  <a:moveTo>
                    <a:pt x="0" y="0"/>
                  </a:moveTo>
                  <a:lnTo>
                    <a:pt x="0" y="2053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6658546" y="6845490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40">
                  <a:moveTo>
                    <a:pt x="0" y="0"/>
                  </a:moveTo>
                  <a:lnTo>
                    <a:pt x="0" y="20533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6658546" y="6845490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40">
                  <a:moveTo>
                    <a:pt x="0" y="0"/>
                  </a:moveTo>
                  <a:lnTo>
                    <a:pt x="0" y="2053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8" name="object 408"/>
          <p:cNvGrpSpPr/>
          <p:nvPr/>
        </p:nvGrpSpPr>
        <p:grpSpPr>
          <a:xfrm>
            <a:off x="11842864" y="6846214"/>
            <a:ext cx="3175" cy="205740"/>
            <a:chOff x="6788263" y="6846214"/>
            <a:chExt cx="3175" cy="205740"/>
          </a:xfrm>
        </p:grpSpPr>
        <p:sp>
          <p:nvSpPr>
            <p:cNvPr id="409" name="object 409"/>
            <p:cNvSpPr/>
            <p:nvPr/>
          </p:nvSpPr>
          <p:spPr>
            <a:xfrm>
              <a:off x="6789851" y="6846214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40">
                  <a:moveTo>
                    <a:pt x="0" y="0"/>
                  </a:moveTo>
                  <a:lnTo>
                    <a:pt x="0" y="20534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6789851" y="6846214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40">
                  <a:moveTo>
                    <a:pt x="0" y="0"/>
                  </a:moveTo>
                  <a:lnTo>
                    <a:pt x="0" y="20534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1" name="object 411"/>
          <p:cNvGrpSpPr/>
          <p:nvPr/>
        </p:nvGrpSpPr>
        <p:grpSpPr>
          <a:xfrm>
            <a:off x="11777193" y="6846214"/>
            <a:ext cx="3175" cy="205740"/>
            <a:chOff x="6722592" y="6846214"/>
            <a:chExt cx="3175" cy="205740"/>
          </a:xfrm>
        </p:grpSpPr>
        <p:sp>
          <p:nvSpPr>
            <p:cNvPr id="412" name="object 412"/>
            <p:cNvSpPr/>
            <p:nvPr/>
          </p:nvSpPr>
          <p:spPr>
            <a:xfrm>
              <a:off x="6724180" y="6846214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40">
                  <a:moveTo>
                    <a:pt x="0" y="0"/>
                  </a:moveTo>
                  <a:lnTo>
                    <a:pt x="0" y="20534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6724180" y="6846214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40">
                  <a:moveTo>
                    <a:pt x="0" y="0"/>
                  </a:moveTo>
                  <a:lnTo>
                    <a:pt x="0" y="20534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4" name="object 414"/>
          <p:cNvGrpSpPr/>
          <p:nvPr/>
        </p:nvGrpSpPr>
        <p:grpSpPr>
          <a:xfrm>
            <a:off x="11525276" y="6915975"/>
            <a:ext cx="19685" cy="25400"/>
            <a:chOff x="6470675" y="6915975"/>
            <a:chExt cx="19685" cy="25400"/>
          </a:xfrm>
        </p:grpSpPr>
        <p:sp>
          <p:nvSpPr>
            <p:cNvPr id="415" name="object 415"/>
            <p:cNvSpPr/>
            <p:nvPr/>
          </p:nvSpPr>
          <p:spPr>
            <a:xfrm>
              <a:off x="6472263" y="6917563"/>
              <a:ext cx="16510" cy="22225"/>
            </a:xfrm>
            <a:custGeom>
              <a:avLst/>
              <a:gdLst/>
              <a:ahLst/>
              <a:cxnLst/>
              <a:rect l="l" t="t" r="r" b="b"/>
              <a:pathLst>
                <a:path w="16510" h="22225">
                  <a:moveTo>
                    <a:pt x="3022" y="21653"/>
                  </a:moveTo>
                  <a:lnTo>
                    <a:pt x="4203" y="21653"/>
                  </a:lnTo>
                  <a:lnTo>
                    <a:pt x="5194" y="20700"/>
                  </a:lnTo>
                  <a:lnTo>
                    <a:pt x="5194" y="19507"/>
                  </a:lnTo>
                  <a:lnTo>
                    <a:pt x="5194" y="2158"/>
                  </a:lnTo>
                  <a:lnTo>
                    <a:pt x="5194" y="965"/>
                  </a:lnTo>
                  <a:lnTo>
                    <a:pt x="4203" y="0"/>
                  </a:lnTo>
                  <a:lnTo>
                    <a:pt x="3022" y="0"/>
                  </a:lnTo>
                  <a:lnTo>
                    <a:pt x="2159" y="0"/>
                  </a:lnTo>
                  <a:lnTo>
                    <a:pt x="952" y="0"/>
                  </a:lnTo>
                  <a:lnTo>
                    <a:pt x="0" y="965"/>
                  </a:lnTo>
                  <a:lnTo>
                    <a:pt x="0" y="2158"/>
                  </a:lnTo>
                  <a:lnTo>
                    <a:pt x="0" y="19507"/>
                  </a:lnTo>
                  <a:lnTo>
                    <a:pt x="0" y="20700"/>
                  </a:lnTo>
                  <a:lnTo>
                    <a:pt x="952" y="21653"/>
                  </a:lnTo>
                  <a:lnTo>
                    <a:pt x="2159" y="21653"/>
                  </a:lnTo>
                  <a:lnTo>
                    <a:pt x="3022" y="21653"/>
                  </a:lnTo>
                  <a:close/>
                </a:path>
                <a:path w="16510" h="22225">
                  <a:moveTo>
                    <a:pt x="9956" y="4686"/>
                  </a:moveTo>
                  <a:lnTo>
                    <a:pt x="16103" y="4686"/>
                  </a:lnTo>
                  <a:lnTo>
                    <a:pt x="16103" y="15493"/>
                  </a:lnTo>
                  <a:lnTo>
                    <a:pt x="9956" y="15493"/>
                  </a:lnTo>
                  <a:lnTo>
                    <a:pt x="9956" y="468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6483794" y="6917842"/>
              <a:ext cx="3175" cy="11430"/>
            </a:xfrm>
            <a:custGeom>
              <a:avLst/>
              <a:gdLst/>
              <a:ahLst/>
              <a:cxnLst/>
              <a:rect l="l" t="t" r="r" b="b"/>
              <a:pathLst>
                <a:path w="3175" h="11429">
                  <a:moveTo>
                    <a:pt x="2997" y="0"/>
                  </a:moveTo>
                  <a:lnTo>
                    <a:pt x="0" y="0"/>
                  </a:lnTo>
                  <a:lnTo>
                    <a:pt x="0" y="10820"/>
                  </a:lnTo>
                  <a:lnTo>
                    <a:pt x="2997" y="10820"/>
                  </a:lnTo>
                  <a:lnTo>
                    <a:pt x="2997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6483794" y="6917842"/>
              <a:ext cx="3175" cy="11430"/>
            </a:xfrm>
            <a:custGeom>
              <a:avLst/>
              <a:gdLst/>
              <a:ahLst/>
              <a:cxnLst/>
              <a:rect l="l" t="t" r="r" b="b"/>
              <a:pathLst>
                <a:path w="3175" h="11429">
                  <a:moveTo>
                    <a:pt x="0" y="0"/>
                  </a:moveTo>
                  <a:lnTo>
                    <a:pt x="2997" y="0"/>
                  </a:lnTo>
                  <a:lnTo>
                    <a:pt x="2997" y="10807"/>
                  </a:lnTo>
                  <a:lnTo>
                    <a:pt x="0" y="1080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8" name="object 418"/>
          <p:cNvGrpSpPr/>
          <p:nvPr/>
        </p:nvGrpSpPr>
        <p:grpSpPr>
          <a:xfrm>
            <a:off x="11456759" y="6422581"/>
            <a:ext cx="315595" cy="234315"/>
            <a:chOff x="6402158" y="6422580"/>
            <a:chExt cx="315595" cy="234315"/>
          </a:xfrm>
        </p:grpSpPr>
        <p:sp>
          <p:nvSpPr>
            <p:cNvPr id="419" name="object 419"/>
            <p:cNvSpPr/>
            <p:nvPr/>
          </p:nvSpPr>
          <p:spPr>
            <a:xfrm>
              <a:off x="6403746" y="6424167"/>
              <a:ext cx="312420" cy="231140"/>
            </a:xfrm>
            <a:custGeom>
              <a:avLst/>
              <a:gdLst/>
              <a:ahLst/>
              <a:cxnLst/>
              <a:rect l="l" t="t" r="r" b="b"/>
              <a:pathLst>
                <a:path w="312420" h="231140">
                  <a:moveTo>
                    <a:pt x="312420" y="0"/>
                  </a:moveTo>
                  <a:lnTo>
                    <a:pt x="0" y="0"/>
                  </a:lnTo>
                  <a:lnTo>
                    <a:pt x="0" y="230644"/>
                  </a:lnTo>
                  <a:lnTo>
                    <a:pt x="312420" y="230644"/>
                  </a:lnTo>
                  <a:lnTo>
                    <a:pt x="3124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6403746" y="6424167"/>
              <a:ext cx="312420" cy="231140"/>
            </a:xfrm>
            <a:custGeom>
              <a:avLst/>
              <a:gdLst/>
              <a:ahLst/>
              <a:cxnLst/>
              <a:rect l="l" t="t" r="r" b="b"/>
              <a:pathLst>
                <a:path w="312420" h="231140">
                  <a:moveTo>
                    <a:pt x="312419" y="230644"/>
                  </a:moveTo>
                  <a:lnTo>
                    <a:pt x="0" y="230644"/>
                  </a:lnTo>
                  <a:lnTo>
                    <a:pt x="0" y="0"/>
                  </a:lnTo>
                  <a:lnTo>
                    <a:pt x="312419" y="0"/>
                  </a:lnTo>
                  <a:lnTo>
                    <a:pt x="312419" y="23064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6427685" y="6436105"/>
              <a:ext cx="26034" cy="6350"/>
            </a:xfrm>
            <a:custGeom>
              <a:avLst/>
              <a:gdLst/>
              <a:ahLst/>
              <a:cxnLst/>
              <a:rect l="l" t="t" r="r" b="b"/>
              <a:pathLst>
                <a:path w="26035" h="6350">
                  <a:moveTo>
                    <a:pt x="25438" y="0"/>
                  </a:moveTo>
                  <a:lnTo>
                    <a:pt x="0" y="0"/>
                  </a:lnTo>
                  <a:lnTo>
                    <a:pt x="0" y="6007"/>
                  </a:lnTo>
                  <a:lnTo>
                    <a:pt x="25438" y="6007"/>
                  </a:lnTo>
                  <a:lnTo>
                    <a:pt x="25438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6427685" y="6436105"/>
              <a:ext cx="26034" cy="6350"/>
            </a:xfrm>
            <a:custGeom>
              <a:avLst/>
              <a:gdLst/>
              <a:ahLst/>
              <a:cxnLst/>
              <a:rect l="l" t="t" r="r" b="b"/>
              <a:pathLst>
                <a:path w="26035" h="6350">
                  <a:moveTo>
                    <a:pt x="0" y="0"/>
                  </a:moveTo>
                  <a:lnTo>
                    <a:pt x="25438" y="0"/>
                  </a:lnTo>
                  <a:lnTo>
                    <a:pt x="25438" y="6007"/>
                  </a:lnTo>
                  <a:lnTo>
                    <a:pt x="0" y="600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6425730" y="6434023"/>
              <a:ext cx="268605" cy="210820"/>
            </a:xfrm>
            <a:custGeom>
              <a:avLst/>
              <a:gdLst/>
              <a:ahLst/>
              <a:cxnLst/>
              <a:rect l="l" t="t" r="r" b="b"/>
              <a:pathLst>
                <a:path w="268604" h="210820">
                  <a:moveTo>
                    <a:pt x="268465" y="210235"/>
                  </a:moveTo>
                  <a:lnTo>
                    <a:pt x="0" y="210235"/>
                  </a:lnTo>
                  <a:lnTo>
                    <a:pt x="0" y="0"/>
                  </a:lnTo>
                  <a:lnTo>
                    <a:pt x="268465" y="0"/>
                  </a:lnTo>
                  <a:lnTo>
                    <a:pt x="268465" y="2102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4" name="object 42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455244" y="6441592"/>
              <a:ext cx="236677" cy="192849"/>
            </a:xfrm>
            <a:prstGeom prst="rect">
              <a:avLst/>
            </a:prstGeom>
          </p:spPr>
        </p:pic>
      </p:grpSp>
      <p:grpSp>
        <p:nvGrpSpPr>
          <p:cNvPr id="425" name="object 425"/>
          <p:cNvGrpSpPr/>
          <p:nvPr/>
        </p:nvGrpSpPr>
        <p:grpSpPr>
          <a:xfrm>
            <a:off x="8951467" y="7261378"/>
            <a:ext cx="95250" cy="220979"/>
            <a:chOff x="3896867" y="7261377"/>
            <a:chExt cx="95250" cy="220979"/>
          </a:xfrm>
        </p:grpSpPr>
        <p:sp>
          <p:nvSpPr>
            <p:cNvPr id="426" name="object 426"/>
            <p:cNvSpPr/>
            <p:nvPr/>
          </p:nvSpPr>
          <p:spPr>
            <a:xfrm>
              <a:off x="3898455" y="7262965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98" y="0"/>
                  </a:moveTo>
                  <a:lnTo>
                    <a:pt x="0" y="0"/>
                  </a:lnTo>
                  <a:lnTo>
                    <a:pt x="0" y="217601"/>
                  </a:lnTo>
                  <a:lnTo>
                    <a:pt x="91998" y="217601"/>
                  </a:lnTo>
                  <a:lnTo>
                    <a:pt x="9199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3898455" y="7262965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98" y="217601"/>
                  </a:moveTo>
                  <a:lnTo>
                    <a:pt x="0" y="217601"/>
                  </a:lnTo>
                  <a:lnTo>
                    <a:pt x="0" y="0"/>
                  </a:lnTo>
                  <a:lnTo>
                    <a:pt x="91998" y="0"/>
                  </a:lnTo>
                  <a:lnTo>
                    <a:pt x="91998" y="2176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3916578" y="73937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97" y="0"/>
                  </a:moveTo>
                  <a:lnTo>
                    <a:pt x="2019" y="0"/>
                  </a:lnTo>
                  <a:lnTo>
                    <a:pt x="0" y="2006"/>
                  </a:lnTo>
                  <a:lnTo>
                    <a:pt x="0" y="7137"/>
                  </a:lnTo>
                  <a:lnTo>
                    <a:pt x="2019" y="9131"/>
                  </a:lnTo>
                  <a:lnTo>
                    <a:pt x="6997" y="9131"/>
                  </a:lnTo>
                  <a:lnTo>
                    <a:pt x="9016" y="7137"/>
                  </a:lnTo>
                  <a:lnTo>
                    <a:pt x="9016" y="4610"/>
                  </a:lnTo>
                  <a:lnTo>
                    <a:pt x="9016" y="2006"/>
                  </a:lnTo>
                  <a:lnTo>
                    <a:pt x="699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3916578" y="73937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16" y="4610"/>
                  </a:moveTo>
                  <a:lnTo>
                    <a:pt x="9016" y="2006"/>
                  </a:lnTo>
                  <a:lnTo>
                    <a:pt x="6997" y="0"/>
                  </a:lnTo>
                  <a:lnTo>
                    <a:pt x="4546" y="0"/>
                  </a:lnTo>
                  <a:lnTo>
                    <a:pt x="2019" y="0"/>
                  </a:lnTo>
                  <a:lnTo>
                    <a:pt x="0" y="2006"/>
                  </a:lnTo>
                  <a:lnTo>
                    <a:pt x="0" y="4610"/>
                  </a:lnTo>
                  <a:lnTo>
                    <a:pt x="0" y="7137"/>
                  </a:lnTo>
                  <a:lnTo>
                    <a:pt x="2019" y="9131"/>
                  </a:lnTo>
                  <a:lnTo>
                    <a:pt x="4546" y="9131"/>
                  </a:lnTo>
                  <a:lnTo>
                    <a:pt x="6997" y="9131"/>
                  </a:lnTo>
                  <a:lnTo>
                    <a:pt x="9016" y="7137"/>
                  </a:lnTo>
                  <a:lnTo>
                    <a:pt x="9016" y="46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3903471" y="733738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3903471" y="733738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3903471" y="734507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3903471" y="734507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3903471" y="735275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3903471" y="735275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3901871" y="7426706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592" y="0"/>
                  </a:moveTo>
                  <a:lnTo>
                    <a:pt x="0" y="0"/>
                  </a:lnTo>
                  <a:lnTo>
                    <a:pt x="0" y="14922"/>
                  </a:lnTo>
                  <a:lnTo>
                    <a:pt x="41592" y="14922"/>
                  </a:lnTo>
                  <a:lnTo>
                    <a:pt x="4159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3901871" y="7426706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592" y="14922"/>
                  </a:moveTo>
                  <a:lnTo>
                    <a:pt x="0" y="14922"/>
                  </a:lnTo>
                  <a:lnTo>
                    <a:pt x="0" y="0"/>
                  </a:lnTo>
                  <a:lnTo>
                    <a:pt x="41592" y="0"/>
                  </a:lnTo>
                </a:path>
                <a:path w="41910" h="15240">
                  <a:moveTo>
                    <a:pt x="41592" y="14554"/>
                  </a:moveTo>
                  <a:lnTo>
                    <a:pt x="41592" y="1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3990454" y="7282688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09">
                  <a:moveTo>
                    <a:pt x="0" y="0"/>
                  </a:moveTo>
                  <a:lnTo>
                    <a:pt x="0" y="1937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3990454" y="7282688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09">
                  <a:moveTo>
                    <a:pt x="0" y="19375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3902049" y="7305611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28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28" y="4267"/>
                  </a:lnTo>
                  <a:lnTo>
                    <a:pt x="8512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3902049" y="7305611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28" y="4267"/>
                  </a:moveTo>
                  <a:lnTo>
                    <a:pt x="0" y="4267"/>
                  </a:lnTo>
                  <a:lnTo>
                    <a:pt x="0" y="0"/>
                  </a:lnTo>
                  <a:lnTo>
                    <a:pt x="85128" y="0"/>
                  </a:lnTo>
                  <a:lnTo>
                    <a:pt x="85128" y="42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3945851" y="730561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3945851" y="730561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3899001" y="7309879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67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3899001" y="7309879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6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3901655" y="7448931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79"/>
                  </a:lnTo>
                  <a:lnTo>
                    <a:pt x="85115" y="4279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3901655" y="7448931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0" y="0"/>
                  </a:moveTo>
                  <a:lnTo>
                    <a:pt x="85115" y="0"/>
                  </a:lnTo>
                  <a:lnTo>
                    <a:pt x="85115" y="4279"/>
                  </a:lnTo>
                  <a:lnTo>
                    <a:pt x="0" y="427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3942968" y="744893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7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3942968" y="744893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9"/>
                  </a:moveTo>
                  <a:lnTo>
                    <a:pt x="1587" y="2139"/>
                  </a:lnTo>
                </a:path>
              </a:pathLst>
            </a:custGeom>
            <a:ln w="427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3897452" y="7448931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3897452" y="7448931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0" y="0"/>
                  </a:moveTo>
                  <a:lnTo>
                    <a:pt x="9239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3975709" y="726742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78" y="0"/>
                  </a:lnTo>
                  <a:lnTo>
                    <a:pt x="0" y="2590"/>
                  </a:lnTo>
                  <a:lnTo>
                    <a:pt x="0" y="8788"/>
                  </a:lnTo>
                  <a:lnTo>
                    <a:pt x="2578" y="11417"/>
                  </a:lnTo>
                  <a:lnTo>
                    <a:pt x="8839" y="11417"/>
                  </a:lnTo>
                  <a:lnTo>
                    <a:pt x="11417" y="8788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3975709" y="726742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839" y="0"/>
                  </a:lnTo>
                  <a:lnTo>
                    <a:pt x="5676" y="0"/>
                  </a:lnTo>
                  <a:lnTo>
                    <a:pt x="2578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578" y="11417"/>
                  </a:lnTo>
                  <a:lnTo>
                    <a:pt x="5676" y="11417"/>
                  </a:lnTo>
                  <a:lnTo>
                    <a:pt x="8839" y="11417"/>
                  </a:lnTo>
                  <a:lnTo>
                    <a:pt x="11417" y="8788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3916616" y="726742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01" y="0"/>
                  </a:lnTo>
                  <a:lnTo>
                    <a:pt x="0" y="2590"/>
                  </a:lnTo>
                  <a:lnTo>
                    <a:pt x="0" y="8788"/>
                  </a:lnTo>
                  <a:lnTo>
                    <a:pt x="2501" y="11429"/>
                  </a:lnTo>
                  <a:lnTo>
                    <a:pt x="8826" y="11429"/>
                  </a:lnTo>
                  <a:lnTo>
                    <a:pt x="11404" y="8788"/>
                  </a:lnTo>
                  <a:lnTo>
                    <a:pt x="11404" y="5689"/>
                  </a:lnTo>
                  <a:lnTo>
                    <a:pt x="11404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3916616" y="726742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89"/>
                  </a:moveTo>
                  <a:lnTo>
                    <a:pt x="11404" y="2590"/>
                  </a:lnTo>
                  <a:lnTo>
                    <a:pt x="8826" y="0"/>
                  </a:lnTo>
                  <a:lnTo>
                    <a:pt x="5727" y="0"/>
                  </a:lnTo>
                  <a:lnTo>
                    <a:pt x="2501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501" y="11429"/>
                  </a:lnTo>
                  <a:lnTo>
                    <a:pt x="5727" y="11429"/>
                  </a:lnTo>
                  <a:lnTo>
                    <a:pt x="8826" y="11429"/>
                  </a:lnTo>
                  <a:lnTo>
                    <a:pt x="11404" y="8788"/>
                  </a:lnTo>
                  <a:lnTo>
                    <a:pt x="11404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3901795" y="726746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65"/>
                  </a:lnTo>
                  <a:lnTo>
                    <a:pt x="0" y="8724"/>
                  </a:lnTo>
                  <a:lnTo>
                    <a:pt x="2565" y="11341"/>
                  </a:lnTo>
                  <a:lnTo>
                    <a:pt x="8851" y="11341"/>
                  </a:lnTo>
                  <a:lnTo>
                    <a:pt x="11417" y="8724"/>
                  </a:lnTo>
                  <a:lnTo>
                    <a:pt x="11417" y="5651"/>
                  </a:lnTo>
                  <a:lnTo>
                    <a:pt x="11417" y="2565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3901795" y="726746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51"/>
                  </a:moveTo>
                  <a:lnTo>
                    <a:pt x="11417" y="2565"/>
                  </a:lnTo>
                  <a:lnTo>
                    <a:pt x="8851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65"/>
                  </a:lnTo>
                  <a:lnTo>
                    <a:pt x="0" y="5651"/>
                  </a:lnTo>
                  <a:lnTo>
                    <a:pt x="0" y="8724"/>
                  </a:lnTo>
                  <a:lnTo>
                    <a:pt x="2565" y="11341"/>
                  </a:lnTo>
                  <a:lnTo>
                    <a:pt x="5638" y="11341"/>
                  </a:lnTo>
                  <a:lnTo>
                    <a:pt x="8851" y="11341"/>
                  </a:lnTo>
                  <a:lnTo>
                    <a:pt x="11417" y="8724"/>
                  </a:lnTo>
                  <a:lnTo>
                    <a:pt x="11417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3960964" y="726739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463" y="0"/>
                  </a:lnTo>
                  <a:lnTo>
                    <a:pt x="0" y="2590"/>
                  </a:lnTo>
                  <a:lnTo>
                    <a:pt x="0" y="8813"/>
                  </a:lnTo>
                  <a:lnTo>
                    <a:pt x="2463" y="11493"/>
                  </a:lnTo>
                  <a:lnTo>
                    <a:pt x="8826" y="11493"/>
                  </a:lnTo>
                  <a:lnTo>
                    <a:pt x="11417" y="8813"/>
                  </a:lnTo>
                  <a:lnTo>
                    <a:pt x="11417" y="5715"/>
                  </a:lnTo>
                  <a:lnTo>
                    <a:pt x="11417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3960964" y="726739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5"/>
                  </a:moveTo>
                  <a:lnTo>
                    <a:pt x="11417" y="2590"/>
                  </a:lnTo>
                  <a:lnTo>
                    <a:pt x="8826" y="0"/>
                  </a:lnTo>
                  <a:lnTo>
                    <a:pt x="5714" y="0"/>
                  </a:lnTo>
                  <a:lnTo>
                    <a:pt x="2463" y="0"/>
                  </a:lnTo>
                  <a:lnTo>
                    <a:pt x="0" y="2590"/>
                  </a:lnTo>
                  <a:lnTo>
                    <a:pt x="0" y="5715"/>
                  </a:lnTo>
                  <a:lnTo>
                    <a:pt x="0" y="8813"/>
                  </a:lnTo>
                  <a:lnTo>
                    <a:pt x="2463" y="11493"/>
                  </a:lnTo>
                  <a:lnTo>
                    <a:pt x="5714" y="11493"/>
                  </a:lnTo>
                  <a:lnTo>
                    <a:pt x="8826" y="11493"/>
                  </a:lnTo>
                  <a:lnTo>
                    <a:pt x="11417" y="8813"/>
                  </a:lnTo>
                  <a:lnTo>
                    <a:pt x="11417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3946080" y="726742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788"/>
                  </a:lnTo>
                  <a:lnTo>
                    <a:pt x="2590" y="11417"/>
                  </a:lnTo>
                  <a:lnTo>
                    <a:pt x="8966" y="11417"/>
                  </a:lnTo>
                  <a:lnTo>
                    <a:pt x="11417" y="8788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3946080" y="726742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966" y="0"/>
                  </a:lnTo>
                  <a:lnTo>
                    <a:pt x="5740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590" y="11417"/>
                  </a:lnTo>
                  <a:lnTo>
                    <a:pt x="5740" y="11417"/>
                  </a:lnTo>
                  <a:lnTo>
                    <a:pt x="8966" y="11417"/>
                  </a:lnTo>
                  <a:lnTo>
                    <a:pt x="11417" y="8788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3931335" y="726739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39" y="0"/>
                  </a:moveTo>
                  <a:lnTo>
                    <a:pt x="2603" y="0"/>
                  </a:lnTo>
                  <a:lnTo>
                    <a:pt x="0" y="2590"/>
                  </a:lnTo>
                  <a:lnTo>
                    <a:pt x="0" y="8813"/>
                  </a:lnTo>
                  <a:lnTo>
                    <a:pt x="2603" y="11493"/>
                  </a:lnTo>
                  <a:lnTo>
                    <a:pt x="8839" y="11493"/>
                  </a:lnTo>
                  <a:lnTo>
                    <a:pt x="11417" y="8813"/>
                  </a:lnTo>
                  <a:lnTo>
                    <a:pt x="11417" y="5715"/>
                  </a:lnTo>
                  <a:lnTo>
                    <a:pt x="11417" y="2590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3931335" y="726739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5"/>
                  </a:moveTo>
                  <a:lnTo>
                    <a:pt x="11417" y="2590"/>
                  </a:lnTo>
                  <a:lnTo>
                    <a:pt x="8839" y="0"/>
                  </a:lnTo>
                  <a:lnTo>
                    <a:pt x="5715" y="0"/>
                  </a:lnTo>
                  <a:lnTo>
                    <a:pt x="2603" y="0"/>
                  </a:lnTo>
                  <a:lnTo>
                    <a:pt x="0" y="2590"/>
                  </a:lnTo>
                  <a:lnTo>
                    <a:pt x="0" y="5715"/>
                  </a:lnTo>
                  <a:lnTo>
                    <a:pt x="0" y="8813"/>
                  </a:lnTo>
                  <a:lnTo>
                    <a:pt x="2603" y="11493"/>
                  </a:lnTo>
                  <a:lnTo>
                    <a:pt x="5715" y="11493"/>
                  </a:lnTo>
                  <a:lnTo>
                    <a:pt x="8839" y="11493"/>
                  </a:lnTo>
                  <a:lnTo>
                    <a:pt x="11417" y="8813"/>
                  </a:lnTo>
                  <a:lnTo>
                    <a:pt x="11417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3975709" y="745625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78" y="0"/>
                  </a:lnTo>
                  <a:lnTo>
                    <a:pt x="0" y="2565"/>
                  </a:lnTo>
                  <a:lnTo>
                    <a:pt x="0" y="8763"/>
                  </a:lnTo>
                  <a:lnTo>
                    <a:pt x="2578" y="11404"/>
                  </a:lnTo>
                  <a:lnTo>
                    <a:pt x="8839" y="11404"/>
                  </a:lnTo>
                  <a:lnTo>
                    <a:pt x="11417" y="8763"/>
                  </a:lnTo>
                  <a:lnTo>
                    <a:pt x="11417" y="5664"/>
                  </a:lnTo>
                  <a:lnTo>
                    <a:pt x="11417" y="2565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3975709" y="745625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65"/>
                  </a:lnTo>
                  <a:lnTo>
                    <a:pt x="8839" y="0"/>
                  </a:lnTo>
                  <a:lnTo>
                    <a:pt x="5676" y="0"/>
                  </a:lnTo>
                  <a:lnTo>
                    <a:pt x="2578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3"/>
                  </a:lnTo>
                  <a:lnTo>
                    <a:pt x="2578" y="11404"/>
                  </a:lnTo>
                  <a:lnTo>
                    <a:pt x="5676" y="11404"/>
                  </a:lnTo>
                  <a:lnTo>
                    <a:pt x="8839" y="11404"/>
                  </a:lnTo>
                  <a:lnTo>
                    <a:pt x="11417" y="8763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3916616" y="745625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01" y="0"/>
                  </a:lnTo>
                  <a:lnTo>
                    <a:pt x="0" y="2565"/>
                  </a:lnTo>
                  <a:lnTo>
                    <a:pt x="0" y="8763"/>
                  </a:lnTo>
                  <a:lnTo>
                    <a:pt x="2501" y="11404"/>
                  </a:lnTo>
                  <a:lnTo>
                    <a:pt x="8826" y="11404"/>
                  </a:lnTo>
                  <a:lnTo>
                    <a:pt x="11404" y="8763"/>
                  </a:lnTo>
                  <a:lnTo>
                    <a:pt x="11404" y="5664"/>
                  </a:lnTo>
                  <a:lnTo>
                    <a:pt x="11404" y="2565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3916616" y="745625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64"/>
                  </a:moveTo>
                  <a:lnTo>
                    <a:pt x="11404" y="2565"/>
                  </a:lnTo>
                  <a:lnTo>
                    <a:pt x="8826" y="0"/>
                  </a:lnTo>
                  <a:lnTo>
                    <a:pt x="5727" y="0"/>
                  </a:lnTo>
                  <a:lnTo>
                    <a:pt x="2501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3"/>
                  </a:lnTo>
                  <a:lnTo>
                    <a:pt x="2501" y="11404"/>
                  </a:lnTo>
                  <a:lnTo>
                    <a:pt x="5727" y="11404"/>
                  </a:lnTo>
                  <a:lnTo>
                    <a:pt x="8826" y="11404"/>
                  </a:lnTo>
                  <a:lnTo>
                    <a:pt x="11404" y="8763"/>
                  </a:lnTo>
                  <a:lnTo>
                    <a:pt x="11404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3901795" y="745628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65"/>
                  </a:lnTo>
                  <a:lnTo>
                    <a:pt x="0" y="8724"/>
                  </a:lnTo>
                  <a:lnTo>
                    <a:pt x="2565" y="11341"/>
                  </a:lnTo>
                  <a:lnTo>
                    <a:pt x="8851" y="11341"/>
                  </a:lnTo>
                  <a:lnTo>
                    <a:pt x="11417" y="8724"/>
                  </a:lnTo>
                  <a:lnTo>
                    <a:pt x="11417" y="5638"/>
                  </a:lnTo>
                  <a:lnTo>
                    <a:pt x="11417" y="2565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3901795" y="745628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38"/>
                  </a:moveTo>
                  <a:lnTo>
                    <a:pt x="11417" y="2565"/>
                  </a:lnTo>
                  <a:lnTo>
                    <a:pt x="8851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65"/>
                  </a:lnTo>
                  <a:lnTo>
                    <a:pt x="0" y="5638"/>
                  </a:lnTo>
                  <a:lnTo>
                    <a:pt x="0" y="8724"/>
                  </a:lnTo>
                  <a:lnTo>
                    <a:pt x="2565" y="11341"/>
                  </a:lnTo>
                  <a:lnTo>
                    <a:pt x="5638" y="11341"/>
                  </a:lnTo>
                  <a:lnTo>
                    <a:pt x="8851" y="11341"/>
                  </a:lnTo>
                  <a:lnTo>
                    <a:pt x="11417" y="8724"/>
                  </a:lnTo>
                  <a:lnTo>
                    <a:pt x="11417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3960964" y="74562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463" y="0"/>
                  </a:lnTo>
                  <a:lnTo>
                    <a:pt x="0" y="2616"/>
                  </a:lnTo>
                  <a:lnTo>
                    <a:pt x="0" y="8839"/>
                  </a:lnTo>
                  <a:lnTo>
                    <a:pt x="2463" y="11493"/>
                  </a:lnTo>
                  <a:lnTo>
                    <a:pt x="8826" y="11493"/>
                  </a:lnTo>
                  <a:lnTo>
                    <a:pt x="11417" y="8839"/>
                  </a:lnTo>
                  <a:lnTo>
                    <a:pt x="11417" y="5714"/>
                  </a:lnTo>
                  <a:lnTo>
                    <a:pt x="11417" y="2616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3960964" y="74562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4"/>
                  </a:moveTo>
                  <a:lnTo>
                    <a:pt x="11417" y="2616"/>
                  </a:lnTo>
                  <a:lnTo>
                    <a:pt x="8826" y="0"/>
                  </a:lnTo>
                  <a:lnTo>
                    <a:pt x="5714" y="0"/>
                  </a:lnTo>
                  <a:lnTo>
                    <a:pt x="2463" y="0"/>
                  </a:lnTo>
                  <a:lnTo>
                    <a:pt x="0" y="2616"/>
                  </a:lnTo>
                  <a:lnTo>
                    <a:pt x="0" y="5714"/>
                  </a:lnTo>
                  <a:lnTo>
                    <a:pt x="0" y="8839"/>
                  </a:lnTo>
                  <a:lnTo>
                    <a:pt x="2463" y="11493"/>
                  </a:lnTo>
                  <a:lnTo>
                    <a:pt x="5714" y="11493"/>
                  </a:lnTo>
                  <a:lnTo>
                    <a:pt x="8826" y="11493"/>
                  </a:lnTo>
                  <a:lnTo>
                    <a:pt x="11417" y="8839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3946080" y="745625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90" y="0"/>
                  </a:lnTo>
                  <a:lnTo>
                    <a:pt x="0" y="2565"/>
                  </a:lnTo>
                  <a:lnTo>
                    <a:pt x="0" y="8763"/>
                  </a:lnTo>
                  <a:lnTo>
                    <a:pt x="2590" y="11404"/>
                  </a:lnTo>
                  <a:lnTo>
                    <a:pt x="8966" y="11404"/>
                  </a:lnTo>
                  <a:lnTo>
                    <a:pt x="11417" y="8763"/>
                  </a:lnTo>
                  <a:lnTo>
                    <a:pt x="11417" y="5664"/>
                  </a:lnTo>
                  <a:lnTo>
                    <a:pt x="11417" y="2565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3946080" y="745625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65"/>
                  </a:lnTo>
                  <a:lnTo>
                    <a:pt x="8966" y="0"/>
                  </a:lnTo>
                  <a:lnTo>
                    <a:pt x="5740" y="0"/>
                  </a:lnTo>
                  <a:lnTo>
                    <a:pt x="2590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3"/>
                  </a:lnTo>
                  <a:lnTo>
                    <a:pt x="2590" y="11404"/>
                  </a:lnTo>
                  <a:lnTo>
                    <a:pt x="5740" y="11404"/>
                  </a:lnTo>
                  <a:lnTo>
                    <a:pt x="8966" y="11404"/>
                  </a:lnTo>
                  <a:lnTo>
                    <a:pt x="11417" y="8763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3931335" y="74562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39" y="0"/>
                  </a:moveTo>
                  <a:lnTo>
                    <a:pt x="2603" y="0"/>
                  </a:lnTo>
                  <a:lnTo>
                    <a:pt x="0" y="2616"/>
                  </a:lnTo>
                  <a:lnTo>
                    <a:pt x="0" y="8839"/>
                  </a:lnTo>
                  <a:lnTo>
                    <a:pt x="2603" y="11493"/>
                  </a:lnTo>
                  <a:lnTo>
                    <a:pt x="8839" y="11493"/>
                  </a:lnTo>
                  <a:lnTo>
                    <a:pt x="11417" y="8839"/>
                  </a:lnTo>
                  <a:lnTo>
                    <a:pt x="11417" y="5714"/>
                  </a:lnTo>
                  <a:lnTo>
                    <a:pt x="11417" y="2616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3931335" y="74562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4"/>
                  </a:moveTo>
                  <a:lnTo>
                    <a:pt x="11417" y="2616"/>
                  </a:lnTo>
                  <a:lnTo>
                    <a:pt x="8839" y="0"/>
                  </a:lnTo>
                  <a:lnTo>
                    <a:pt x="5715" y="0"/>
                  </a:lnTo>
                  <a:lnTo>
                    <a:pt x="2603" y="0"/>
                  </a:lnTo>
                  <a:lnTo>
                    <a:pt x="0" y="2616"/>
                  </a:lnTo>
                  <a:lnTo>
                    <a:pt x="0" y="5714"/>
                  </a:lnTo>
                  <a:lnTo>
                    <a:pt x="0" y="8839"/>
                  </a:lnTo>
                  <a:lnTo>
                    <a:pt x="2603" y="11493"/>
                  </a:lnTo>
                  <a:lnTo>
                    <a:pt x="5715" y="11493"/>
                  </a:lnTo>
                  <a:lnTo>
                    <a:pt x="8839" y="11493"/>
                  </a:lnTo>
                  <a:lnTo>
                    <a:pt x="11417" y="8839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3975709" y="729169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78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3975709" y="729169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839" y="0"/>
                  </a:lnTo>
                  <a:lnTo>
                    <a:pt x="5676" y="0"/>
                  </a:lnTo>
                  <a:lnTo>
                    <a:pt x="2578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5676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3916616" y="729169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01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01" y="11417"/>
                  </a:lnTo>
                  <a:lnTo>
                    <a:pt x="8826" y="11417"/>
                  </a:lnTo>
                  <a:lnTo>
                    <a:pt x="11404" y="8775"/>
                  </a:lnTo>
                  <a:lnTo>
                    <a:pt x="11404" y="5689"/>
                  </a:lnTo>
                  <a:lnTo>
                    <a:pt x="11404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3916616" y="729169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89"/>
                  </a:moveTo>
                  <a:lnTo>
                    <a:pt x="11404" y="2590"/>
                  </a:lnTo>
                  <a:lnTo>
                    <a:pt x="8826" y="0"/>
                  </a:lnTo>
                  <a:lnTo>
                    <a:pt x="5727" y="0"/>
                  </a:lnTo>
                  <a:lnTo>
                    <a:pt x="2501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01" y="11417"/>
                  </a:lnTo>
                  <a:lnTo>
                    <a:pt x="5727" y="11417"/>
                  </a:lnTo>
                  <a:lnTo>
                    <a:pt x="8826" y="11417"/>
                  </a:lnTo>
                  <a:lnTo>
                    <a:pt x="11404" y="8775"/>
                  </a:lnTo>
                  <a:lnTo>
                    <a:pt x="11404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3901795" y="72917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39"/>
                  </a:lnTo>
                  <a:lnTo>
                    <a:pt x="0" y="8724"/>
                  </a:lnTo>
                  <a:lnTo>
                    <a:pt x="2565" y="11341"/>
                  </a:lnTo>
                  <a:lnTo>
                    <a:pt x="8851" y="11341"/>
                  </a:lnTo>
                  <a:lnTo>
                    <a:pt x="11417" y="8724"/>
                  </a:lnTo>
                  <a:lnTo>
                    <a:pt x="11417" y="5638"/>
                  </a:lnTo>
                  <a:lnTo>
                    <a:pt x="11417" y="2539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3901795" y="72917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38"/>
                  </a:moveTo>
                  <a:lnTo>
                    <a:pt x="11417" y="2539"/>
                  </a:lnTo>
                  <a:lnTo>
                    <a:pt x="8851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39"/>
                  </a:lnTo>
                  <a:lnTo>
                    <a:pt x="0" y="5638"/>
                  </a:lnTo>
                  <a:lnTo>
                    <a:pt x="0" y="8724"/>
                  </a:lnTo>
                  <a:lnTo>
                    <a:pt x="2565" y="11341"/>
                  </a:lnTo>
                  <a:lnTo>
                    <a:pt x="5638" y="11341"/>
                  </a:lnTo>
                  <a:lnTo>
                    <a:pt x="8851" y="11341"/>
                  </a:lnTo>
                  <a:lnTo>
                    <a:pt x="11417" y="8724"/>
                  </a:lnTo>
                  <a:lnTo>
                    <a:pt x="11417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3960964" y="729166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463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463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15"/>
                  </a:lnTo>
                  <a:lnTo>
                    <a:pt x="11417" y="2603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3960964" y="729166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5"/>
                  </a:moveTo>
                  <a:lnTo>
                    <a:pt x="11417" y="2603"/>
                  </a:lnTo>
                  <a:lnTo>
                    <a:pt x="8826" y="0"/>
                  </a:lnTo>
                  <a:lnTo>
                    <a:pt x="5714" y="0"/>
                  </a:lnTo>
                  <a:lnTo>
                    <a:pt x="2463" y="0"/>
                  </a:lnTo>
                  <a:lnTo>
                    <a:pt x="0" y="2603"/>
                  </a:lnTo>
                  <a:lnTo>
                    <a:pt x="0" y="5715"/>
                  </a:lnTo>
                  <a:lnTo>
                    <a:pt x="0" y="8826"/>
                  </a:lnTo>
                  <a:lnTo>
                    <a:pt x="2463" y="11480"/>
                  </a:lnTo>
                  <a:lnTo>
                    <a:pt x="5714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3946080" y="729169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8966" y="11417"/>
                  </a:lnTo>
                  <a:lnTo>
                    <a:pt x="11417" y="8775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3946080" y="729169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966" y="0"/>
                  </a:lnTo>
                  <a:lnTo>
                    <a:pt x="5740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5740" y="11417"/>
                  </a:lnTo>
                  <a:lnTo>
                    <a:pt x="8966" y="11417"/>
                  </a:lnTo>
                  <a:lnTo>
                    <a:pt x="11417" y="8775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3931335" y="729166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39" y="0"/>
                  </a:moveTo>
                  <a:lnTo>
                    <a:pt x="2603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603" y="11480"/>
                  </a:lnTo>
                  <a:lnTo>
                    <a:pt x="8839" y="11480"/>
                  </a:lnTo>
                  <a:lnTo>
                    <a:pt x="11417" y="8826"/>
                  </a:lnTo>
                  <a:lnTo>
                    <a:pt x="11417" y="5715"/>
                  </a:lnTo>
                  <a:lnTo>
                    <a:pt x="11417" y="2603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3931335" y="729166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5"/>
                  </a:moveTo>
                  <a:lnTo>
                    <a:pt x="11417" y="2603"/>
                  </a:lnTo>
                  <a:lnTo>
                    <a:pt x="8839" y="0"/>
                  </a:lnTo>
                  <a:lnTo>
                    <a:pt x="5715" y="0"/>
                  </a:lnTo>
                  <a:lnTo>
                    <a:pt x="2603" y="0"/>
                  </a:lnTo>
                  <a:lnTo>
                    <a:pt x="0" y="2603"/>
                  </a:lnTo>
                  <a:lnTo>
                    <a:pt x="0" y="5715"/>
                  </a:lnTo>
                  <a:lnTo>
                    <a:pt x="0" y="8826"/>
                  </a:lnTo>
                  <a:lnTo>
                    <a:pt x="2603" y="11480"/>
                  </a:lnTo>
                  <a:lnTo>
                    <a:pt x="5715" y="11480"/>
                  </a:lnTo>
                  <a:lnTo>
                    <a:pt x="8839" y="11480"/>
                  </a:lnTo>
                  <a:lnTo>
                    <a:pt x="11417" y="8826"/>
                  </a:lnTo>
                  <a:lnTo>
                    <a:pt x="11417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3898404" y="7285583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204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3898404" y="7285583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204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3957586" y="7328649"/>
              <a:ext cx="24765" cy="44450"/>
            </a:xfrm>
            <a:custGeom>
              <a:avLst/>
              <a:gdLst/>
              <a:ahLst/>
              <a:cxnLst/>
              <a:rect l="l" t="t" r="r" b="b"/>
              <a:pathLst>
                <a:path w="24764" h="44450">
                  <a:moveTo>
                    <a:pt x="4737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4737" y="43891"/>
                  </a:lnTo>
                  <a:lnTo>
                    <a:pt x="4737" y="0"/>
                  </a:lnTo>
                  <a:close/>
                </a:path>
                <a:path w="24764" h="44450">
                  <a:moveTo>
                    <a:pt x="24523" y="0"/>
                  </a:moveTo>
                  <a:lnTo>
                    <a:pt x="19773" y="0"/>
                  </a:lnTo>
                  <a:lnTo>
                    <a:pt x="19773" y="43891"/>
                  </a:lnTo>
                  <a:lnTo>
                    <a:pt x="24523" y="43891"/>
                  </a:lnTo>
                  <a:lnTo>
                    <a:pt x="2452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3957586" y="7324179"/>
              <a:ext cx="24765" cy="53340"/>
            </a:xfrm>
            <a:custGeom>
              <a:avLst/>
              <a:gdLst/>
              <a:ahLst/>
              <a:cxnLst/>
              <a:rect l="l" t="t" r="r" b="b"/>
              <a:pathLst>
                <a:path w="24764" h="53340">
                  <a:moveTo>
                    <a:pt x="24523" y="30353"/>
                  </a:moveTo>
                  <a:lnTo>
                    <a:pt x="24523" y="40259"/>
                  </a:lnTo>
                  <a:lnTo>
                    <a:pt x="19011" y="48361"/>
                  </a:lnTo>
                  <a:lnTo>
                    <a:pt x="12268" y="48361"/>
                  </a:lnTo>
                  <a:lnTo>
                    <a:pt x="5511" y="48361"/>
                  </a:lnTo>
                  <a:lnTo>
                    <a:pt x="0" y="40259"/>
                  </a:lnTo>
                  <a:lnTo>
                    <a:pt x="0" y="30353"/>
                  </a:lnTo>
                  <a:lnTo>
                    <a:pt x="0" y="22466"/>
                  </a:lnTo>
                  <a:lnTo>
                    <a:pt x="0" y="12560"/>
                  </a:lnTo>
                  <a:lnTo>
                    <a:pt x="5511" y="4470"/>
                  </a:lnTo>
                  <a:lnTo>
                    <a:pt x="12268" y="4470"/>
                  </a:lnTo>
                  <a:lnTo>
                    <a:pt x="19011" y="4470"/>
                  </a:lnTo>
                  <a:lnTo>
                    <a:pt x="24523" y="12560"/>
                  </a:lnTo>
                  <a:lnTo>
                    <a:pt x="24523" y="22466"/>
                  </a:lnTo>
                  <a:lnTo>
                    <a:pt x="24523" y="30353"/>
                  </a:lnTo>
                  <a:close/>
                </a:path>
                <a:path w="24764" h="53340">
                  <a:moveTo>
                    <a:pt x="18186" y="53073"/>
                  </a:moveTo>
                  <a:lnTo>
                    <a:pt x="6324" y="53073"/>
                  </a:lnTo>
                  <a:lnTo>
                    <a:pt x="6324" y="0"/>
                  </a:lnTo>
                  <a:lnTo>
                    <a:pt x="18186" y="0"/>
                  </a:lnTo>
                  <a:lnTo>
                    <a:pt x="18186" y="53073"/>
                  </a:lnTo>
                  <a:close/>
                </a:path>
                <a:path w="24764" h="53340">
                  <a:moveTo>
                    <a:pt x="6324" y="12979"/>
                  </a:moveTo>
                  <a:lnTo>
                    <a:pt x="18186" y="12979"/>
                  </a:lnTo>
                </a:path>
                <a:path w="24764" h="53340">
                  <a:moveTo>
                    <a:pt x="6324" y="40233"/>
                  </a:moveTo>
                  <a:lnTo>
                    <a:pt x="18186" y="402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3955922" y="7385672"/>
              <a:ext cx="15875" cy="55244"/>
            </a:xfrm>
            <a:custGeom>
              <a:avLst/>
              <a:gdLst/>
              <a:ahLst/>
              <a:cxnLst/>
              <a:rect l="l" t="t" r="r" b="b"/>
              <a:pathLst>
                <a:path w="15875" h="55245">
                  <a:moveTo>
                    <a:pt x="12128" y="4229"/>
                  </a:moveTo>
                  <a:lnTo>
                    <a:pt x="12128" y="6553"/>
                  </a:lnTo>
                  <a:lnTo>
                    <a:pt x="10236" y="8458"/>
                  </a:lnTo>
                  <a:lnTo>
                    <a:pt x="7912" y="8458"/>
                  </a:lnTo>
                  <a:lnTo>
                    <a:pt x="5575" y="8458"/>
                  </a:lnTo>
                  <a:lnTo>
                    <a:pt x="3695" y="6553"/>
                  </a:lnTo>
                  <a:lnTo>
                    <a:pt x="3695" y="4229"/>
                  </a:lnTo>
                  <a:lnTo>
                    <a:pt x="3695" y="1892"/>
                  </a:lnTo>
                  <a:lnTo>
                    <a:pt x="5575" y="0"/>
                  </a:lnTo>
                  <a:lnTo>
                    <a:pt x="7912" y="0"/>
                  </a:lnTo>
                  <a:lnTo>
                    <a:pt x="10236" y="0"/>
                  </a:lnTo>
                  <a:lnTo>
                    <a:pt x="12128" y="1892"/>
                  </a:lnTo>
                  <a:lnTo>
                    <a:pt x="12128" y="4229"/>
                  </a:lnTo>
                  <a:close/>
                </a:path>
                <a:path w="15875" h="55245">
                  <a:moveTo>
                    <a:pt x="12128" y="50838"/>
                  </a:moveTo>
                  <a:lnTo>
                    <a:pt x="12128" y="53174"/>
                  </a:lnTo>
                  <a:lnTo>
                    <a:pt x="10236" y="55054"/>
                  </a:lnTo>
                  <a:lnTo>
                    <a:pt x="7912" y="55054"/>
                  </a:lnTo>
                  <a:lnTo>
                    <a:pt x="5575" y="55054"/>
                  </a:lnTo>
                  <a:lnTo>
                    <a:pt x="3695" y="53174"/>
                  </a:lnTo>
                  <a:lnTo>
                    <a:pt x="3695" y="50838"/>
                  </a:lnTo>
                  <a:lnTo>
                    <a:pt x="3695" y="48526"/>
                  </a:lnTo>
                  <a:lnTo>
                    <a:pt x="5575" y="46609"/>
                  </a:lnTo>
                  <a:lnTo>
                    <a:pt x="7912" y="46609"/>
                  </a:lnTo>
                  <a:lnTo>
                    <a:pt x="10236" y="46609"/>
                  </a:lnTo>
                  <a:lnTo>
                    <a:pt x="12128" y="48526"/>
                  </a:lnTo>
                  <a:lnTo>
                    <a:pt x="12128" y="50838"/>
                  </a:lnTo>
                  <a:close/>
                </a:path>
                <a:path w="15875" h="55245">
                  <a:moveTo>
                    <a:pt x="15506" y="27216"/>
                  </a:moveTo>
                  <a:lnTo>
                    <a:pt x="15506" y="18542"/>
                  </a:lnTo>
                  <a:lnTo>
                    <a:pt x="15506" y="13766"/>
                  </a:lnTo>
                  <a:lnTo>
                    <a:pt x="12014" y="10477"/>
                  </a:lnTo>
                  <a:lnTo>
                    <a:pt x="7747" y="11252"/>
                  </a:lnTo>
                  <a:lnTo>
                    <a:pt x="3492" y="12001"/>
                  </a:lnTo>
                  <a:lnTo>
                    <a:pt x="0" y="15900"/>
                  </a:lnTo>
                  <a:lnTo>
                    <a:pt x="0" y="19913"/>
                  </a:lnTo>
                  <a:lnTo>
                    <a:pt x="0" y="34505"/>
                  </a:lnTo>
                  <a:lnTo>
                    <a:pt x="0" y="38519"/>
                  </a:lnTo>
                  <a:lnTo>
                    <a:pt x="3492" y="42430"/>
                  </a:lnTo>
                  <a:lnTo>
                    <a:pt x="7747" y="43180"/>
                  </a:lnTo>
                  <a:lnTo>
                    <a:pt x="12014" y="43942"/>
                  </a:lnTo>
                  <a:lnTo>
                    <a:pt x="15506" y="40665"/>
                  </a:lnTo>
                  <a:lnTo>
                    <a:pt x="15506" y="35890"/>
                  </a:lnTo>
                  <a:lnTo>
                    <a:pt x="15506" y="2721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3" name="object 493"/>
          <p:cNvGrpSpPr/>
          <p:nvPr/>
        </p:nvGrpSpPr>
        <p:grpSpPr>
          <a:xfrm>
            <a:off x="9607397" y="8281492"/>
            <a:ext cx="191770" cy="402590"/>
            <a:chOff x="4552797" y="8281492"/>
            <a:chExt cx="191770" cy="402590"/>
          </a:xfrm>
        </p:grpSpPr>
        <p:sp>
          <p:nvSpPr>
            <p:cNvPr id="494" name="object 494"/>
            <p:cNvSpPr/>
            <p:nvPr/>
          </p:nvSpPr>
          <p:spPr>
            <a:xfrm>
              <a:off x="4554385" y="8283079"/>
              <a:ext cx="188595" cy="399415"/>
            </a:xfrm>
            <a:custGeom>
              <a:avLst/>
              <a:gdLst/>
              <a:ahLst/>
              <a:cxnLst/>
              <a:rect l="l" t="t" r="r" b="b"/>
              <a:pathLst>
                <a:path w="188595" h="399415">
                  <a:moveTo>
                    <a:pt x="188061" y="0"/>
                  </a:moveTo>
                  <a:lnTo>
                    <a:pt x="0" y="0"/>
                  </a:lnTo>
                  <a:lnTo>
                    <a:pt x="0" y="399364"/>
                  </a:lnTo>
                  <a:lnTo>
                    <a:pt x="188061" y="399364"/>
                  </a:lnTo>
                  <a:lnTo>
                    <a:pt x="1880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4554385" y="8283079"/>
              <a:ext cx="188595" cy="399415"/>
            </a:xfrm>
            <a:custGeom>
              <a:avLst/>
              <a:gdLst/>
              <a:ahLst/>
              <a:cxnLst/>
              <a:rect l="l" t="t" r="r" b="b"/>
              <a:pathLst>
                <a:path w="188595" h="399415">
                  <a:moveTo>
                    <a:pt x="0" y="0"/>
                  </a:moveTo>
                  <a:lnTo>
                    <a:pt x="188061" y="0"/>
                  </a:lnTo>
                  <a:lnTo>
                    <a:pt x="188061" y="399364"/>
                  </a:lnTo>
                  <a:lnTo>
                    <a:pt x="0" y="39936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6" name="object 49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554385" y="8307895"/>
              <a:ext cx="188061" cy="288074"/>
            </a:xfrm>
            <a:prstGeom prst="rect">
              <a:avLst/>
            </a:prstGeom>
          </p:spPr>
        </p:pic>
      </p:grpSp>
      <p:grpSp>
        <p:nvGrpSpPr>
          <p:cNvPr id="497" name="object 497"/>
          <p:cNvGrpSpPr/>
          <p:nvPr/>
        </p:nvGrpSpPr>
        <p:grpSpPr>
          <a:xfrm>
            <a:off x="8862059" y="8119706"/>
            <a:ext cx="274320" cy="238760"/>
            <a:chOff x="3807459" y="8119706"/>
            <a:chExt cx="274320" cy="238760"/>
          </a:xfrm>
        </p:grpSpPr>
        <p:sp>
          <p:nvSpPr>
            <p:cNvPr id="498" name="object 498"/>
            <p:cNvSpPr/>
            <p:nvPr/>
          </p:nvSpPr>
          <p:spPr>
            <a:xfrm>
              <a:off x="3809047" y="8121395"/>
              <a:ext cx="271145" cy="234950"/>
            </a:xfrm>
            <a:custGeom>
              <a:avLst/>
              <a:gdLst/>
              <a:ahLst/>
              <a:cxnLst/>
              <a:rect l="l" t="t" r="r" b="b"/>
              <a:pathLst>
                <a:path w="271145" h="234950">
                  <a:moveTo>
                    <a:pt x="270713" y="0"/>
                  </a:moveTo>
                  <a:lnTo>
                    <a:pt x="0" y="0"/>
                  </a:lnTo>
                  <a:lnTo>
                    <a:pt x="0" y="234848"/>
                  </a:lnTo>
                  <a:lnTo>
                    <a:pt x="270713" y="234848"/>
                  </a:lnTo>
                  <a:lnTo>
                    <a:pt x="2707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3809047" y="8121395"/>
              <a:ext cx="271145" cy="234950"/>
            </a:xfrm>
            <a:custGeom>
              <a:avLst/>
              <a:gdLst/>
              <a:ahLst/>
              <a:cxnLst/>
              <a:rect l="l" t="t" r="r" b="b"/>
              <a:pathLst>
                <a:path w="271145" h="234950">
                  <a:moveTo>
                    <a:pt x="0" y="234848"/>
                  </a:moveTo>
                  <a:lnTo>
                    <a:pt x="270713" y="234848"/>
                  </a:lnTo>
                  <a:lnTo>
                    <a:pt x="270713" y="0"/>
                  </a:lnTo>
                  <a:lnTo>
                    <a:pt x="0" y="0"/>
                  </a:lnTo>
                  <a:lnTo>
                    <a:pt x="0" y="23484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3885158" y="823868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302" y="0"/>
                  </a:moveTo>
                  <a:lnTo>
                    <a:pt x="0" y="0"/>
                  </a:lnTo>
                  <a:lnTo>
                    <a:pt x="0" y="11252"/>
                  </a:lnTo>
                  <a:lnTo>
                    <a:pt x="11302" y="11252"/>
                  </a:lnTo>
                  <a:lnTo>
                    <a:pt x="1130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3885158" y="823868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302" y="11252"/>
                  </a:moveTo>
                  <a:lnTo>
                    <a:pt x="0" y="11252"/>
                  </a:lnTo>
                  <a:lnTo>
                    <a:pt x="0" y="0"/>
                  </a:lnTo>
                  <a:lnTo>
                    <a:pt x="11302" y="0"/>
                  </a:lnTo>
                </a:path>
                <a:path w="11429" h="11429">
                  <a:moveTo>
                    <a:pt x="11302" y="10985"/>
                  </a:moveTo>
                  <a:lnTo>
                    <a:pt x="11302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3912336" y="823868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315" y="0"/>
                  </a:moveTo>
                  <a:lnTo>
                    <a:pt x="0" y="0"/>
                  </a:lnTo>
                  <a:lnTo>
                    <a:pt x="0" y="11252"/>
                  </a:lnTo>
                  <a:lnTo>
                    <a:pt x="11315" y="11252"/>
                  </a:lnTo>
                  <a:lnTo>
                    <a:pt x="11315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3912336" y="823868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315" y="11252"/>
                  </a:moveTo>
                  <a:lnTo>
                    <a:pt x="0" y="11252"/>
                  </a:lnTo>
                  <a:lnTo>
                    <a:pt x="0" y="0"/>
                  </a:lnTo>
                  <a:lnTo>
                    <a:pt x="11315" y="0"/>
                  </a:lnTo>
                </a:path>
                <a:path w="11429" h="11429">
                  <a:moveTo>
                    <a:pt x="11315" y="10985"/>
                  </a:moveTo>
                  <a:lnTo>
                    <a:pt x="11315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3872445" y="8271573"/>
              <a:ext cx="31750" cy="11430"/>
            </a:xfrm>
            <a:custGeom>
              <a:avLst/>
              <a:gdLst/>
              <a:ahLst/>
              <a:cxnLst/>
              <a:rect l="l" t="t" r="r" b="b"/>
              <a:pathLst>
                <a:path w="31750" h="11429">
                  <a:moveTo>
                    <a:pt x="31356" y="0"/>
                  </a:moveTo>
                  <a:lnTo>
                    <a:pt x="0" y="0"/>
                  </a:lnTo>
                  <a:lnTo>
                    <a:pt x="0" y="11239"/>
                  </a:lnTo>
                  <a:lnTo>
                    <a:pt x="31356" y="11239"/>
                  </a:lnTo>
                  <a:lnTo>
                    <a:pt x="31356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3872445" y="8271573"/>
              <a:ext cx="31750" cy="11430"/>
            </a:xfrm>
            <a:custGeom>
              <a:avLst/>
              <a:gdLst/>
              <a:ahLst/>
              <a:cxnLst/>
              <a:rect l="l" t="t" r="r" b="b"/>
              <a:pathLst>
                <a:path w="31750" h="11429">
                  <a:moveTo>
                    <a:pt x="31356" y="11239"/>
                  </a:moveTo>
                  <a:lnTo>
                    <a:pt x="0" y="11239"/>
                  </a:lnTo>
                  <a:lnTo>
                    <a:pt x="0" y="0"/>
                  </a:lnTo>
                  <a:lnTo>
                    <a:pt x="31356" y="0"/>
                  </a:lnTo>
                </a:path>
                <a:path w="31750" h="11429">
                  <a:moveTo>
                    <a:pt x="31356" y="10960"/>
                  </a:moveTo>
                  <a:lnTo>
                    <a:pt x="31356" y="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3904995" y="8271573"/>
              <a:ext cx="31750" cy="11430"/>
            </a:xfrm>
            <a:custGeom>
              <a:avLst/>
              <a:gdLst/>
              <a:ahLst/>
              <a:cxnLst/>
              <a:rect l="l" t="t" r="r" b="b"/>
              <a:pathLst>
                <a:path w="31750" h="11429">
                  <a:moveTo>
                    <a:pt x="31368" y="0"/>
                  </a:moveTo>
                  <a:lnTo>
                    <a:pt x="0" y="0"/>
                  </a:lnTo>
                  <a:lnTo>
                    <a:pt x="0" y="11239"/>
                  </a:lnTo>
                  <a:lnTo>
                    <a:pt x="31368" y="11239"/>
                  </a:lnTo>
                  <a:lnTo>
                    <a:pt x="31368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3904995" y="8271573"/>
              <a:ext cx="31750" cy="11430"/>
            </a:xfrm>
            <a:custGeom>
              <a:avLst/>
              <a:gdLst/>
              <a:ahLst/>
              <a:cxnLst/>
              <a:rect l="l" t="t" r="r" b="b"/>
              <a:pathLst>
                <a:path w="31750" h="11429">
                  <a:moveTo>
                    <a:pt x="31368" y="11239"/>
                  </a:moveTo>
                  <a:lnTo>
                    <a:pt x="0" y="11239"/>
                  </a:lnTo>
                  <a:lnTo>
                    <a:pt x="0" y="0"/>
                  </a:lnTo>
                  <a:lnTo>
                    <a:pt x="31368" y="0"/>
                  </a:lnTo>
                </a:path>
                <a:path w="31750" h="11429">
                  <a:moveTo>
                    <a:pt x="31368" y="10960"/>
                  </a:moveTo>
                  <a:lnTo>
                    <a:pt x="31368" y="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3891800" y="8169465"/>
              <a:ext cx="25400" cy="6985"/>
            </a:xfrm>
            <a:custGeom>
              <a:avLst/>
              <a:gdLst/>
              <a:ahLst/>
              <a:cxnLst/>
              <a:rect l="l" t="t" r="r" b="b"/>
              <a:pathLst>
                <a:path w="25400" h="6984">
                  <a:moveTo>
                    <a:pt x="25209" y="0"/>
                  </a:moveTo>
                  <a:lnTo>
                    <a:pt x="0" y="0"/>
                  </a:lnTo>
                  <a:lnTo>
                    <a:pt x="0" y="6705"/>
                  </a:lnTo>
                  <a:lnTo>
                    <a:pt x="25209" y="6705"/>
                  </a:lnTo>
                  <a:lnTo>
                    <a:pt x="25209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3809047" y="8148738"/>
              <a:ext cx="271145" cy="180975"/>
            </a:xfrm>
            <a:custGeom>
              <a:avLst/>
              <a:gdLst/>
              <a:ahLst/>
              <a:cxnLst/>
              <a:rect l="l" t="t" r="r" b="b"/>
              <a:pathLst>
                <a:path w="271145" h="180975">
                  <a:moveTo>
                    <a:pt x="82753" y="27431"/>
                  </a:moveTo>
                  <a:lnTo>
                    <a:pt x="107962" y="27431"/>
                  </a:lnTo>
                  <a:lnTo>
                    <a:pt x="107962" y="20726"/>
                  </a:lnTo>
                  <a:lnTo>
                    <a:pt x="82753" y="20726"/>
                  </a:lnTo>
                  <a:lnTo>
                    <a:pt x="82753" y="27431"/>
                  </a:lnTo>
                  <a:close/>
                </a:path>
                <a:path w="271145" h="180975">
                  <a:moveTo>
                    <a:pt x="270713" y="101371"/>
                  </a:moveTo>
                  <a:lnTo>
                    <a:pt x="127723" y="101371"/>
                  </a:lnTo>
                  <a:lnTo>
                    <a:pt x="127723" y="12649"/>
                  </a:lnTo>
                  <a:lnTo>
                    <a:pt x="270713" y="12649"/>
                  </a:lnTo>
                  <a:lnTo>
                    <a:pt x="270713" y="101371"/>
                  </a:lnTo>
                  <a:close/>
                </a:path>
                <a:path w="271145" h="180975">
                  <a:moveTo>
                    <a:pt x="63385" y="101371"/>
                  </a:moveTo>
                  <a:lnTo>
                    <a:pt x="0" y="101371"/>
                  </a:lnTo>
                  <a:lnTo>
                    <a:pt x="0" y="12649"/>
                  </a:lnTo>
                  <a:lnTo>
                    <a:pt x="63385" y="12649"/>
                  </a:lnTo>
                  <a:lnTo>
                    <a:pt x="63385" y="101371"/>
                  </a:lnTo>
                  <a:close/>
                </a:path>
                <a:path w="271145" h="180975">
                  <a:moveTo>
                    <a:pt x="260857" y="180809"/>
                  </a:moveTo>
                  <a:lnTo>
                    <a:pt x="201929" y="180809"/>
                  </a:lnTo>
                  <a:lnTo>
                    <a:pt x="201929" y="0"/>
                  </a:lnTo>
                  <a:lnTo>
                    <a:pt x="260857" y="0"/>
                  </a:lnTo>
                  <a:lnTo>
                    <a:pt x="260857" y="1808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3878059" y="8185048"/>
              <a:ext cx="52705" cy="41910"/>
            </a:xfrm>
            <a:custGeom>
              <a:avLst/>
              <a:gdLst/>
              <a:ahLst/>
              <a:cxnLst/>
              <a:rect l="l" t="t" r="r" b="b"/>
              <a:pathLst>
                <a:path w="52704" h="41909">
                  <a:moveTo>
                    <a:pt x="52704" y="0"/>
                  </a:moveTo>
                  <a:lnTo>
                    <a:pt x="0" y="0"/>
                  </a:lnTo>
                  <a:lnTo>
                    <a:pt x="0" y="41402"/>
                  </a:lnTo>
                  <a:lnTo>
                    <a:pt x="52704" y="41402"/>
                  </a:lnTo>
                  <a:lnTo>
                    <a:pt x="52704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3809047" y="8121294"/>
              <a:ext cx="271145" cy="235585"/>
            </a:xfrm>
            <a:custGeom>
              <a:avLst/>
              <a:gdLst/>
              <a:ahLst/>
              <a:cxnLst/>
              <a:rect l="l" t="t" r="r" b="b"/>
              <a:pathLst>
                <a:path w="271145" h="235584">
                  <a:moveTo>
                    <a:pt x="121716" y="105156"/>
                  </a:moveTo>
                  <a:lnTo>
                    <a:pt x="69011" y="105156"/>
                  </a:lnTo>
                  <a:lnTo>
                    <a:pt x="69011" y="63754"/>
                  </a:lnTo>
                  <a:lnTo>
                    <a:pt x="121716" y="63754"/>
                  </a:lnTo>
                  <a:lnTo>
                    <a:pt x="121716" y="105156"/>
                  </a:lnTo>
                  <a:close/>
                </a:path>
                <a:path w="271145" h="235584">
                  <a:moveTo>
                    <a:pt x="8610" y="21488"/>
                  </a:moveTo>
                  <a:lnTo>
                    <a:pt x="3848" y="21488"/>
                  </a:lnTo>
                  <a:lnTo>
                    <a:pt x="3848" y="2933"/>
                  </a:lnTo>
                  <a:lnTo>
                    <a:pt x="8610" y="2933"/>
                  </a:lnTo>
                  <a:lnTo>
                    <a:pt x="8610" y="21488"/>
                  </a:lnTo>
                  <a:close/>
                </a:path>
                <a:path w="271145" h="235584">
                  <a:moveTo>
                    <a:pt x="18338" y="21488"/>
                  </a:moveTo>
                  <a:lnTo>
                    <a:pt x="13576" y="21488"/>
                  </a:lnTo>
                  <a:lnTo>
                    <a:pt x="13576" y="2933"/>
                  </a:lnTo>
                  <a:lnTo>
                    <a:pt x="18338" y="2933"/>
                  </a:lnTo>
                  <a:lnTo>
                    <a:pt x="18338" y="21488"/>
                  </a:lnTo>
                  <a:close/>
                </a:path>
                <a:path w="271145" h="235584">
                  <a:moveTo>
                    <a:pt x="179095" y="21488"/>
                  </a:moveTo>
                  <a:lnTo>
                    <a:pt x="174332" y="21488"/>
                  </a:lnTo>
                  <a:lnTo>
                    <a:pt x="174332" y="2933"/>
                  </a:lnTo>
                  <a:lnTo>
                    <a:pt x="179095" y="2933"/>
                  </a:lnTo>
                  <a:lnTo>
                    <a:pt x="179095" y="21488"/>
                  </a:lnTo>
                  <a:close/>
                </a:path>
                <a:path w="271145" h="235584">
                  <a:moveTo>
                    <a:pt x="188658" y="21488"/>
                  </a:moveTo>
                  <a:lnTo>
                    <a:pt x="183883" y="21488"/>
                  </a:lnTo>
                  <a:lnTo>
                    <a:pt x="183883" y="2933"/>
                  </a:lnTo>
                  <a:lnTo>
                    <a:pt x="188658" y="2933"/>
                  </a:lnTo>
                  <a:lnTo>
                    <a:pt x="188658" y="21488"/>
                  </a:lnTo>
                  <a:close/>
                </a:path>
                <a:path w="271145" h="235584">
                  <a:moveTo>
                    <a:pt x="198208" y="21488"/>
                  </a:moveTo>
                  <a:lnTo>
                    <a:pt x="193433" y="21488"/>
                  </a:lnTo>
                  <a:lnTo>
                    <a:pt x="193433" y="2933"/>
                  </a:lnTo>
                  <a:lnTo>
                    <a:pt x="198208" y="2933"/>
                  </a:lnTo>
                  <a:lnTo>
                    <a:pt x="198208" y="21488"/>
                  </a:lnTo>
                  <a:close/>
                </a:path>
                <a:path w="271145" h="235584">
                  <a:moveTo>
                    <a:pt x="207759" y="21488"/>
                  </a:moveTo>
                  <a:lnTo>
                    <a:pt x="202984" y="21488"/>
                  </a:lnTo>
                  <a:lnTo>
                    <a:pt x="202984" y="2933"/>
                  </a:lnTo>
                  <a:lnTo>
                    <a:pt x="207759" y="2933"/>
                  </a:lnTo>
                  <a:lnTo>
                    <a:pt x="207759" y="21488"/>
                  </a:lnTo>
                  <a:close/>
                </a:path>
                <a:path w="271145" h="235584">
                  <a:moveTo>
                    <a:pt x="217373" y="21488"/>
                  </a:moveTo>
                  <a:lnTo>
                    <a:pt x="212610" y="21488"/>
                  </a:lnTo>
                  <a:lnTo>
                    <a:pt x="212610" y="2933"/>
                  </a:lnTo>
                  <a:lnTo>
                    <a:pt x="217373" y="2933"/>
                  </a:lnTo>
                  <a:lnTo>
                    <a:pt x="217373" y="21488"/>
                  </a:lnTo>
                  <a:close/>
                </a:path>
                <a:path w="271145" h="235584">
                  <a:moveTo>
                    <a:pt x="226936" y="21488"/>
                  </a:moveTo>
                  <a:lnTo>
                    <a:pt x="222161" y="21488"/>
                  </a:lnTo>
                  <a:lnTo>
                    <a:pt x="222161" y="2933"/>
                  </a:lnTo>
                  <a:lnTo>
                    <a:pt x="226936" y="2933"/>
                  </a:lnTo>
                  <a:lnTo>
                    <a:pt x="226936" y="21488"/>
                  </a:lnTo>
                  <a:close/>
                </a:path>
                <a:path w="271145" h="235584">
                  <a:moveTo>
                    <a:pt x="236486" y="21488"/>
                  </a:moveTo>
                  <a:lnTo>
                    <a:pt x="231711" y="21488"/>
                  </a:lnTo>
                  <a:lnTo>
                    <a:pt x="231711" y="2933"/>
                  </a:lnTo>
                  <a:lnTo>
                    <a:pt x="236486" y="2933"/>
                  </a:lnTo>
                  <a:lnTo>
                    <a:pt x="236486" y="21488"/>
                  </a:lnTo>
                  <a:close/>
                </a:path>
                <a:path w="271145" h="235584">
                  <a:moveTo>
                    <a:pt x="246049" y="21488"/>
                  </a:moveTo>
                  <a:lnTo>
                    <a:pt x="241261" y="21488"/>
                  </a:lnTo>
                  <a:lnTo>
                    <a:pt x="241261" y="2933"/>
                  </a:lnTo>
                  <a:lnTo>
                    <a:pt x="246049" y="2933"/>
                  </a:lnTo>
                  <a:lnTo>
                    <a:pt x="246049" y="21488"/>
                  </a:lnTo>
                  <a:close/>
                </a:path>
                <a:path w="271145" h="235584">
                  <a:moveTo>
                    <a:pt x="255600" y="21488"/>
                  </a:moveTo>
                  <a:lnTo>
                    <a:pt x="250825" y="21488"/>
                  </a:lnTo>
                  <a:lnTo>
                    <a:pt x="250825" y="2933"/>
                  </a:lnTo>
                  <a:lnTo>
                    <a:pt x="255600" y="2933"/>
                  </a:lnTo>
                  <a:lnTo>
                    <a:pt x="255600" y="21488"/>
                  </a:lnTo>
                  <a:close/>
                </a:path>
                <a:path w="271145" h="235584">
                  <a:moveTo>
                    <a:pt x="265137" y="21488"/>
                  </a:moveTo>
                  <a:lnTo>
                    <a:pt x="260362" y="21488"/>
                  </a:lnTo>
                  <a:lnTo>
                    <a:pt x="260362" y="2933"/>
                  </a:lnTo>
                  <a:lnTo>
                    <a:pt x="265137" y="2933"/>
                  </a:lnTo>
                  <a:lnTo>
                    <a:pt x="265137" y="21488"/>
                  </a:lnTo>
                  <a:close/>
                </a:path>
                <a:path w="271145" h="235584">
                  <a:moveTo>
                    <a:pt x="95554" y="24003"/>
                  </a:moveTo>
                  <a:lnTo>
                    <a:pt x="23596" y="24003"/>
                  </a:lnTo>
                  <a:lnTo>
                    <a:pt x="23596" y="0"/>
                  </a:lnTo>
                  <a:lnTo>
                    <a:pt x="95554" y="0"/>
                  </a:lnTo>
                  <a:lnTo>
                    <a:pt x="95554" y="24003"/>
                  </a:lnTo>
                  <a:close/>
                </a:path>
                <a:path w="271145" h="235584">
                  <a:moveTo>
                    <a:pt x="167220" y="24003"/>
                  </a:moveTo>
                  <a:lnTo>
                    <a:pt x="95554" y="24003"/>
                  </a:lnTo>
                  <a:lnTo>
                    <a:pt x="95554" y="127"/>
                  </a:lnTo>
                  <a:lnTo>
                    <a:pt x="167220" y="127"/>
                  </a:lnTo>
                  <a:lnTo>
                    <a:pt x="167220" y="24003"/>
                  </a:lnTo>
                  <a:close/>
                </a:path>
                <a:path w="271145" h="235584">
                  <a:moveTo>
                    <a:pt x="35090" y="12128"/>
                  </a:moveTo>
                  <a:lnTo>
                    <a:pt x="35090" y="14579"/>
                  </a:lnTo>
                  <a:lnTo>
                    <a:pt x="33121" y="16560"/>
                  </a:lnTo>
                  <a:lnTo>
                    <a:pt x="30670" y="16560"/>
                  </a:lnTo>
                  <a:lnTo>
                    <a:pt x="28219" y="16560"/>
                  </a:lnTo>
                  <a:lnTo>
                    <a:pt x="26250" y="14579"/>
                  </a:lnTo>
                  <a:lnTo>
                    <a:pt x="26250" y="12128"/>
                  </a:lnTo>
                  <a:lnTo>
                    <a:pt x="26250" y="9702"/>
                  </a:lnTo>
                  <a:lnTo>
                    <a:pt x="28219" y="7721"/>
                  </a:lnTo>
                  <a:lnTo>
                    <a:pt x="30670" y="7721"/>
                  </a:lnTo>
                  <a:lnTo>
                    <a:pt x="33121" y="7721"/>
                  </a:lnTo>
                  <a:lnTo>
                    <a:pt x="35090" y="9702"/>
                  </a:lnTo>
                  <a:lnTo>
                    <a:pt x="35090" y="12128"/>
                  </a:lnTo>
                  <a:close/>
                </a:path>
                <a:path w="271145" h="235584">
                  <a:moveTo>
                    <a:pt x="46583" y="12128"/>
                  </a:moveTo>
                  <a:lnTo>
                    <a:pt x="46583" y="14579"/>
                  </a:lnTo>
                  <a:lnTo>
                    <a:pt x="44615" y="16560"/>
                  </a:lnTo>
                  <a:lnTo>
                    <a:pt x="42176" y="16560"/>
                  </a:lnTo>
                  <a:lnTo>
                    <a:pt x="39738" y="16560"/>
                  </a:lnTo>
                  <a:lnTo>
                    <a:pt x="37744" y="14579"/>
                  </a:lnTo>
                  <a:lnTo>
                    <a:pt x="37744" y="12128"/>
                  </a:lnTo>
                  <a:lnTo>
                    <a:pt x="37744" y="9702"/>
                  </a:lnTo>
                  <a:lnTo>
                    <a:pt x="39738" y="7721"/>
                  </a:lnTo>
                  <a:lnTo>
                    <a:pt x="42176" y="7721"/>
                  </a:lnTo>
                  <a:lnTo>
                    <a:pt x="44615" y="7721"/>
                  </a:lnTo>
                  <a:lnTo>
                    <a:pt x="46583" y="9702"/>
                  </a:lnTo>
                  <a:lnTo>
                    <a:pt x="46583" y="12128"/>
                  </a:lnTo>
                  <a:close/>
                </a:path>
                <a:path w="271145" h="235584">
                  <a:moveTo>
                    <a:pt x="58102" y="12128"/>
                  </a:moveTo>
                  <a:lnTo>
                    <a:pt x="58102" y="14579"/>
                  </a:lnTo>
                  <a:lnTo>
                    <a:pt x="56108" y="16560"/>
                  </a:lnTo>
                  <a:lnTo>
                    <a:pt x="53682" y="16560"/>
                  </a:lnTo>
                  <a:lnTo>
                    <a:pt x="51231" y="16560"/>
                  </a:lnTo>
                  <a:lnTo>
                    <a:pt x="49250" y="14579"/>
                  </a:lnTo>
                  <a:lnTo>
                    <a:pt x="49250" y="12128"/>
                  </a:lnTo>
                  <a:lnTo>
                    <a:pt x="49250" y="9702"/>
                  </a:lnTo>
                  <a:lnTo>
                    <a:pt x="51231" y="7721"/>
                  </a:lnTo>
                  <a:lnTo>
                    <a:pt x="53682" y="7721"/>
                  </a:lnTo>
                  <a:lnTo>
                    <a:pt x="56108" y="7721"/>
                  </a:lnTo>
                  <a:lnTo>
                    <a:pt x="58102" y="9702"/>
                  </a:lnTo>
                  <a:lnTo>
                    <a:pt x="58102" y="12128"/>
                  </a:lnTo>
                  <a:close/>
                </a:path>
                <a:path w="271145" h="235584">
                  <a:moveTo>
                    <a:pt x="69608" y="12128"/>
                  </a:moveTo>
                  <a:lnTo>
                    <a:pt x="69608" y="14579"/>
                  </a:lnTo>
                  <a:lnTo>
                    <a:pt x="67627" y="16560"/>
                  </a:lnTo>
                  <a:lnTo>
                    <a:pt x="65176" y="16560"/>
                  </a:lnTo>
                  <a:lnTo>
                    <a:pt x="62725" y="16560"/>
                  </a:lnTo>
                  <a:lnTo>
                    <a:pt x="60756" y="14579"/>
                  </a:lnTo>
                  <a:lnTo>
                    <a:pt x="60756" y="12128"/>
                  </a:lnTo>
                  <a:lnTo>
                    <a:pt x="60756" y="9702"/>
                  </a:lnTo>
                  <a:lnTo>
                    <a:pt x="62725" y="7721"/>
                  </a:lnTo>
                  <a:lnTo>
                    <a:pt x="65176" y="7721"/>
                  </a:lnTo>
                  <a:lnTo>
                    <a:pt x="67627" y="7721"/>
                  </a:lnTo>
                  <a:lnTo>
                    <a:pt x="69608" y="9702"/>
                  </a:lnTo>
                  <a:lnTo>
                    <a:pt x="69608" y="12128"/>
                  </a:lnTo>
                  <a:close/>
                </a:path>
                <a:path w="271145" h="235584">
                  <a:moveTo>
                    <a:pt x="81114" y="12128"/>
                  </a:moveTo>
                  <a:lnTo>
                    <a:pt x="81114" y="14579"/>
                  </a:lnTo>
                  <a:lnTo>
                    <a:pt x="79133" y="16560"/>
                  </a:lnTo>
                  <a:lnTo>
                    <a:pt x="76682" y="16560"/>
                  </a:lnTo>
                  <a:lnTo>
                    <a:pt x="74231" y="16560"/>
                  </a:lnTo>
                  <a:lnTo>
                    <a:pt x="72250" y="14579"/>
                  </a:lnTo>
                  <a:lnTo>
                    <a:pt x="72250" y="12128"/>
                  </a:lnTo>
                  <a:lnTo>
                    <a:pt x="72250" y="9702"/>
                  </a:lnTo>
                  <a:lnTo>
                    <a:pt x="74231" y="7721"/>
                  </a:lnTo>
                  <a:lnTo>
                    <a:pt x="76682" y="7721"/>
                  </a:lnTo>
                  <a:lnTo>
                    <a:pt x="79133" y="7721"/>
                  </a:lnTo>
                  <a:lnTo>
                    <a:pt x="81114" y="9702"/>
                  </a:lnTo>
                  <a:lnTo>
                    <a:pt x="81114" y="12128"/>
                  </a:lnTo>
                  <a:close/>
                </a:path>
                <a:path w="271145" h="235584">
                  <a:moveTo>
                    <a:pt x="92608" y="12128"/>
                  </a:moveTo>
                  <a:lnTo>
                    <a:pt x="92608" y="14579"/>
                  </a:lnTo>
                  <a:lnTo>
                    <a:pt x="90627" y="16560"/>
                  </a:lnTo>
                  <a:lnTo>
                    <a:pt x="88188" y="16560"/>
                  </a:lnTo>
                  <a:lnTo>
                    <a:pt x="85737" y="16560"/>
                  </a:lnTo>
                  <a:lnTo>
                    <a:pt x="83756" y="14579"/>
                  </a:lnTo>
                  <a:lnTo>
                    <a:pt x="83756" y="12128"/>
                  </a:lnTo>
                  <a:lnTo>
                    <a:pt x="83756" y="9702"/>
                  </a:lnTo>
                  <a:lnTo>
                    <a:pt x="85737" y="7721"/>
                  </a:lnTo>
                  <a:lnTo>
                    <a:pt x="88188" y="7721"/>
                  </a:lnTo>
                  <a:lnTo>
                    <a:pt x="90627" y="7721"/>
                  </a:lnTo>
                  <a:lnTo>
                    <a:pt x="92608" y="9702"/>
                  </a:lnTo>
                  <a:lnTo>
                    <a:pt x="92608" y="12128"/>
                  </a:lnTo>
                  <a:close/>
                </a:path>
                <a:path w="271145" h="235584">
                  <a:moveTo>
                    <a:pt x="107124" y="12128"/>
                  </a:moveTo>
                  <a:lnTo>
                    <a:pt x="107124" y="14579"/>
                  </a:lnTo>
                  <a:lnTo>
                    <a:pt x="105143" y="16560"/>
                  </a:lnTo>
                  <a:lnTo>
                    <a:pt x="102692" y="16560"/>
                  </a:lnTo>
                  <a:lnTo>
                    <a:pt x="100266" y="16560"/>
                  </a:lnTo>
                  <a:lnTo>
                    <a:pt x="98285" y="14579"/>
                  </a:lnTo>
                  <a:lnTo>
                    <a:pt x="98285" y="12128"/>
                  </a:lnTo>
                  <a:lnTo>
                    <a:pt x="98285" y="9702"/>
                  </a:lnTo>
                  <a:lnTo>
                    <a:pt x="100266" y="7721"/>
                  </a:lnTo>
                  <a:lnTo>
                    <a:pt x="102692" y="7721"/>
                  </a:lnTo>
                  <a:lnTo>
                    <a:pt x="105143" y="7721"/>
                  </a:lnTo>
                  <a:lnTo>
                    <a:pt x="107124" y="9702"/>
                  </a:lnTo>
                  <a:lnTo>
                    <a:pt x="107124" y="12128"/>
                  </a:lnTo>
                  <a:close/>
                </a:path>
                <a:path w="271145" h="235584">
                  <a:moveTo>
                    <a:pt x="118617" y="12128"/>
                  </a:moveTo>
                  <a:lnTo>
                    <a:pt x="118617" y="14579"/>
                  </a:lnTo>
                  <a:lnTo>
                    <a:pt x="116636" y="16560"/>
                  </a:lnTo>
                  <a:lnTo>
                    <a:pt x="114211" y="16560"/>
                  </a:lnTo>
                  <a:lnTo>
                    <a:pt x="111760" y="16560"/>
                  </a:lnTo>
                  <a:lnTo>
                    <a:pt x="109791" y="14579"/>
                  </a:lnTo>
                  <a:lnTo>
                    <a:pt x="109791" y="12128"/>
                  </a:lnTo>
                  <a:lnTo>
                    <a:pt x="109791" y="9702"/>
                  </a:lnTo>
                  <a:lnTo>
                    <a:pt x="111760" y="7721"/>
                  </a:lnTo>
                  <a:lnTo>
                    <a:pt x="114211" y="7721"/>
                  </a:lnTo>
                  <a:lnTo>
                    <a:pt x="116636" y="7721"/>
                  </a:lnTo>
                  <a:lnTo>
                    <a:pt x="118617" y="9702"/>
                  </a:lnTo>
                  <a:lnTo>
                    <a:pt x="118617" y="12128"/>
                  </a:lnTo>
                  <a:close/>
                </a:path>
                <a:path w="271145" h="235584">
                  <a:moveTo>
                    <a:pt x="130136" y="12128"/>
                  </a:moveTo>
                  <a:lnTo>
                    <a:pt x="130136" y="14579"/>
                  </a:lnTo>
                  <a:lnTo>
                    <a:pt x="128142" y="16560"/>
                  </a:lnTo>
                  <a:lnTo>
                    <a:pt x="125704" y="16560"/>
                  </a:lnTo>
                  <a:lnTo>
                    <a:pt x="123266" y="16560"/>
                  </a:lnTo>
                  <a:lnTo>
                    <a:pt x="121285" y="14579"/>
                  </a:lnTo>
                  <a:lnTo>
                    <a:pt x="121285" y="12128"/>
                  </a:lnTo>
                  <a:lnTo>
                    <a:pt x="121285" y="9702"/>
                  </a:lnTo>
                  <a:lnTo>
                    <a:pt x="123266" y="7721"/>
                  </a:lnTo>
                  <a:lnTo>
                    <a:pt x="125704" y="7721"/>
                  </a:lnTo>
                  <a:lnTo>
                    <a:pt x="128142" y="7721"/>
                  </a:lnTo>
                  <a:lnTo>
                    <a:pt x="130136" y="9702"/>
                  </a:lnTo>
                  <a:lnTo>
                    <a:pt x="130136" y="12128"/>
                  </a:lnTo>
                  <a:close/>
                </a:path>
                <a:path w="271145" h="235584">
                  <a:moveTo>
                    <a:pt x="141630" y="12128"/>
                  </a:moveTo>
                  <a:lnTo>
                    <a:pt x="141630" y="14579"/>
                  </a:lnTo>
                  <a:lnTo>
                    <a:pt x="139661" y="16560"/>
                  </a:lnTo>
                  <a:lnTo>
                    <a:pt x="137198" y="16560"/>
                  </a:lnTo>
                  <a:lnTo>
                    <a:pt x="134759" y="16560"/>
                  </a:lnTo>
                  <a:lnTo>
                    <a:pt x="132791" y="14579"/>
                  </a:lnTo>
                  <a:lnTo>
                    <a:pt x="132791" y="12128"/>
                  </a:lnTo>
                  <a:lnTo>
                    <a:pt x="132791" y="9702"/>
                  </a:lnTo>
                  <a:lnTo>
                    <a:pt x="134759" y="7721"/>
                  </a:lnTo>
                  <a:lnTo>
                    <a:pt x="137198" y="7721"/>
                  </a:lnTo>
                  <a:lnTo>
                    <a:pt x="139661" y="7721"/>
                  </a:lnTo>
                  <a:lnTo>
                    <a:pt x="141630" y="9702"/>
                  </a:lnTo>
                  <a:lnTo>
                    <a:pt x="141630" y="12128"/>
                  </a:lnTo>
                  <a:close/>
                </a:path>
                <a:path w="271145" h="235584">
                  <a:moveTo>
                    <a:pt x="153149" y="12128"/>
                  </a:moveTo>
                  <a:lnTo>
                    <a:pt x="153149" y="14579"/>
                  </a:lnTo>
                  <a:lnTo>
                    <a:pt x="151155" y="16560"/>
                  </a:lnTo>
                  <a:lnTo>
                    <a:pt x="148716" y="16560"/>
                  </a:lnTo>
                  <a:lnTo>
                    <a:pt x="146278" y="16560"/>
                  </a:lnTo>
                  <a:lnTo>
                    <a:pt x="144297" y="14579"/>
                  </a:lnTo>
                  <a:lnTo>
                    <a:pt x="144297" y="12128"/>
                  </a:lnTo>
                  <a:lnTo>
                    <a:pt x="144297" y="9702"/>
                  </a:lnTo>
                  <a:lnTo>
                    <a:pt x="146278" y="7721"/>
                  </a:lnTo>
                  <a:lnTo>
                    <a:pt x="148716" y="7721"/>
                  </a:lnTo>
                  <a:lnTo>
                    <a:pt x="151155" y="7721"/>
                  </a:lnTo>
                  <a:lnTo>
                    <a:pt x="153149" y="9702"/>
                  </a:lnTo>
                  <a:lnTo>
                    <a:pt x="153149" y="12128"/>
                  </a:lnTo>
                  <a:close/>
                </a:path>
                <a:path w="271145" h="235584">
                  <a:moveTo>
                    <a:pt x="164630" y="12128"/>
                  </a:moveTo>
                  <a:lnTo>
                    <a:pt x="164630" y="14579"/>
                  </a:lnTo>
                  <a:lnTo>
                    <a:pt x="162661" y="16560"/>
                  </a:lnTo>
                  <a:lnTo>
                    <a:pt x="160223" y="16560"/>
                  </a:lnTo>
                  <a:lnTo>
                    <a:pt x="157772" y="16560"/>
                  </a:lnTo>
                  <a:lnTo>
                    <a:pt x="155790" y="14579"/>
                  </a:lnTo>
                  <a:lnTo>
                    <a:pt x="155790" y="12128"/>
                  </a:lnTo>
                  <a:lnTo>
                    <a:pt x="155790" y="9702"/>
                  </a:lnTo>
                  <a:lnTo>
                    <a:pt x="157772" y="7721"/>
                  </a:lnTo>
                  <a:lnTo>
                    <a:pt x="160223" y="7721"/>
                  </a:lnTo>
                  <a:lnTo>
                    <a:pt x="162661" y="7721"/>
                  </a:lnTo>
                  <a:lnTo>
                    <a:pt x="164630" y="9702"/>
                  </a:lnTo>
                  <a:lnTo>
                    <a:pt x="164630" y="12128"/>
                  </a:lnTo>
                  <a:close/>
                </a:path>
                <a:path w="271145" h="235584">
                  <a:moveTo>
                    <a:pt x="0" y="24003"/>
                  </a:moveTo>
                  <a:lnTo>
                    <a:pt x="270713" y="24003"/>
                  </a:lnTo>
                </a:path>
                <a:path w="271145" h="235584">
                  <a:moveTo>
                    <a:pt x="8610" y="213550"/>
                  </a:moveTo>
                  <a:lnTo>
                    <a:pt x="3848" y="213550"/>
                  </a:lnTo>
                  <a:lnTo>
                    <a:pt x="3848" y="232105"/>
                  </a:lnTo>
                  <a:lnTo>
                    <a:pt x="8610" y="232105"/>
                  </a:lnTo>
                  <a:lnTo>
                    <a:pt x="8610" y="213550"/>
                  </a:lnTo>
                  <a:close/>
                </a:path>
                <a:path w="271145" h="235584">
                  <a:moveTo>
                    <a:pt x="18338" y="213550"/>
                  </a:moveTo>
                  <a:lnTo>
                    <a:pt x="13576" y="213550"/>
                  </a:lnTo>
                  <a:lnTo>
                    <a:pt x="13576" y="232105"/>
                  </a:lnTo>
                  <a:lnTo>
                    <a:pt x="18338" y="232105"/>
                  </a:lnTo>
                  <a:lnTo>
                    <a:pt x="18338" y="213550"/>
                  </a:lnTo>
                  <a:close/>
                </a:path>
                <a:path w="271145" h="235584">
                  <a:moveTo>
                    <a:pt x="179095" y="213550"/>
                  </a:moveTo>
                  <a:lnTo>
                    <a:pt x="174332" y="213550"/>
                  </a:lnTo>
                  <a:lnTo>
                    <a:pt x="174332" y="232105"/>
                  </a:lnTo>
                  <a:lnTo>
                    <a:pt x="179095" y="232105"/>
                  </a:lnTo>
                  <a:lnTo>
                    <a:pt x="179095" y="213550"/>
                  </a:lnTo>
                  <a:close/>
                </a:path>
                <a:path w="271145" h="235584">
                  <a:moveTo>
                    <a:pt x="188658" y="213550"/>
                  </a:moveTo>
                  <a:lnTo>
                    <a:pt x="183883" y="213550"/>
                  </a:lnTo>
                  <a:lnTo>
                    <a:pt x="183883" y="232105"/>
                  </a:lnTo>
                  <a:lnTo>
                    <a:pt x="188658" y="232105"/>
                  </a:lnTo>
                  <a:lnTo>
                    <a:pt x="188658" y="213550"/>
                  </a:lnTo>
                  <a:close/>
                </a:path>
                <a:path w="271145" h="235584">
                  <a:moveTo>
                    <a:pt x="198208" y="213550"/>
                  </a:moveTo>
                  <a:lnTo>
                    <a:pt x="193433" y="213550"/>
                  </a:lnTo>
                  <a:lnTo>
                    <a:pt x="193433" y="232105"/>
                  </a:lnTo>
                  <a:lnTo>
                    <a:pt x="198208" y="232105"/>
                  </a:lnTo>
                  <a:lnTo>
                    <a:pt x="198208" y="213550"/>
                  </a:lnTo>
                  <a:close/>
                </a:path>
                <a:path w="271145" h="235584">
                  <a:moveTo>
                    <a:pt x="207759" y="213550"/>
                  </a:moveTo>
                  <a:lnTo>
                    <a:pt x="202984" y="213550"/>
                  </a:lnTo>
                  <a:lnTo>
                    <a:pt x="202984" y="232105"/>
                  </a:lnTo>
                  <a:lnTo>
                    <a:pt x="207759" y="232105"/>
                  </a:lnTo>
                  <a:lnTo>
                    <a:pt x="207759" y="213550"/>
                  </a:lnTo>
                  <a:close/>
                </a:path>
                <a:path w="271145" h="235584">
                  <a:moveTo>
                    <a:pt x="217373" y="213550"/>
                  </a:moveTo>
                  <a:lnTo>
                    <a:pt x="212610" y="213550"/>
                  </a:lnTo>
                  <a:lnTo>
                    <a:pt x="212610" y="232105"/>
                  </a:lnTo>
                  <a:lnTo>
                    <a:pt x="217373" y="232105"/>
                  </a:lnTo>
                  <a:lnTo>
                    <a:pt x="217373" y="213550"/>
                  </a:lnTo>
                  <a:close/>
                </a:path>
                <a:path w="271145" h="235584">
                  <a:moveTo>
                    <a:pt x="226936" y="213550"/>
                  </a:moveTo>
                  <a:lnTo>
                    <a:pt x="222161" y="213550"/>
                  </a:lnTo>
                  <a:lnTo>
                    <a:pt x="222161" y="232105"/>
                  </a:lnTo>
                  <a:lnTo>
                    <a:pt x="226936" y="232105"/>
                  </a:lnTo>
                  <a:lnTo>
                    <a:pt x="226936" y="213550"/>
                  </a:lnTo>
                  <a:close/>
                </a:path>
                <a:path w="271145" h="235584">
                  <a:moveTo>
                    <a:pt x="236486" y="213550"/>
                  </a:moveTo>
                  <a:lnTo>
                    <a:pt x="231711" y="213550"/>
                  </a:lnTo>
                  <a:lnTo>
                    <a:pt x="231711" y="232105"/>
                  </a:lnTo>
                  <a:lnTo>
                    <a:pt x="236486" y="232105"/>
                  </a:lnTo>
                  <a:lnTo>
                    <a:pt x="236486" y="213550"/>
                  </a:lnTo>
                  <a:close/>
                </a:path>
                <a:path w="271145" h="235584">
                  <a:moveTo>
                    <a:pt x="246049" y="213550"/>
                  </a:moveTo>
                  <a:lnTo>
                    <a:pt x="241261" y="213550"/>
                  </a:lnTo>
                  <a:lnTo>
                    <a:pt x="241261" y="232105"/>
                  </a:lnTo>
                  <a:lnTo>
                    <a:pt x="246049" y="232105"/>
                  </a:lnTo>
                  <a:lnTo>
                    <a:pt x="246049" y="213550"/>
                  </a:lnTo>
                  <a:close/>
                </a:path>
                <a:path w="271145" h="235584">
                  <a:moveTo>
                    <a:pt x="255600" y="213550"/>
                  </a:moveTo>
                  <a:lnTo>
                    <a:pt x="250825" y="213550"/>
                  </a:lnTo>
                  <a:lnTo>
                    <a:pt x="250825" y="232105"/>
                  </a:lnTo>
                  <a:lnTo>
                    <a:pt x="255600" y="232105"/>
                  </a:lnTo>
                  <a:lnTo>
                    <a:pt x="255600" y="213550"/>
                  </a:lnTo>
                  <a:close/>
                </a:path>
                <a:path w="271145" h="235584">
                  <a:moveTo>
                    <a:pt x="265137" y="213550"/>
                  </a:moveTo>
                  <a:lnTo>
                    <a:pt x="260362" y="213550"/>
                  </a:lnTo>
                  <a:lnTo>
                    <a:pt x="260362" y="232105"/>
                  </a:lnTo>
                  <a:lnTo>
                    <a:pt x="265137" y="232105"/>
                  </a:lnTo>
                  <a:lnTo>
                    <a:pt x="265137" y="213550"/>
                  </a:lnTo>
                  <a:close/>
                </a:path>
                <a:path w="271145" h="235584">
                  <a:moveTo>
                    <a:pt x="95554" y="211048"/>
                  </a:moveTo>
                  <a:lnTo>
                    <a:pt x="23596" y="211048"/>
                  </a:lnTo>
                  <a:lnTo>
                    <a:pt x="23596" y="235051"/>
                  </a:lnTo>
                  <a:lnTo>
                    <a:pt x="95554" y="235051"/>
                  </a:lnTo>
                  <a:lnTo>
                    <a:pt x="95554" y="211048"/>
                  </a:lnTo>
                  <a:close/>
                </a:path>
                <a:path w="271145" h="235584">
                  <a:moveTo>
                    <a:pt x="167220" y="211048"/>
                  </a:moveTo>
                  <a:lnTo>
                    <a:pt x="95554" y="211048"/>
                  </a:lnTo>
                  <a:lnTo>
                    <a:pt x="95554" y="234911"/>
                  </a:lnTo>
                  <a:lnTo>
                    <a:pt x="167220" y="234911"/>
                  </a:lnTo>
                  <a:lnTo>
                    <a:pt x="167220" y="211048"/>
                  </a:lnTo>
                  <a:close/>
                </a:path>
                <a:path w="271145" h="235584">
                  <a:moveTo>
                    <a:pt x="35090" y="222910"/>
                  </a:moveTo>
                  <a:lnTo>
                    <a:pt x="35090" y="220472"/>
                  </a:lnTo>
                  <a:lnTo>
                    <a:pt x="33121" y="218490"/>
                  </a:lnTo>
                  <a:lnTo>
                    <a:pt x="30670" y="218490"/>
                  </a:lnTo>
                  <a:lnTo>
                    <a:pt x="28219" y="218490"/>
                  </a:lnTo>
                  <a:lnTo>
                    <a:pt x="26250" y="220472"/>
                  </a:lnTo>
                  <a:lnTo>
                    <a:pt x="26250" y="222910"/>
                  </a:lnTo>
                  <a:lnTo>
                    <a:pt x="26250" y="225361"/>
                  </a:lnTo>
                  <a:lnTo>
                    <a:pt x="28219" y="227342"/>
                  </a:lnTo>
                  <a:lnTo>
                    <a:pt x="30670" y="227342"/>
                  </a:lnTo>
                  <a:lnTo>
                    <a:pt x="33121" y="227342"/>
                  </a:lnTo>
                  <a:lnTo>
                    <a:pt x="35090" y="225361"/>
                  </a:lnTo>
                  <a:lnTo>
                    <a:pt x="35090" y="222910"/>
                  </a:lnTo>
                  <a:close/>
                </a:path>
                <a:path w="271145" h="235584">
                  <a:moveTo>
                    <a:pt x="46583" y="222910"/>
                  </a:moveTo>
                  <a:lnTo>
                    <a:pt x="46583" y="220472"/>
                  </a:lnTo>
                  <a:lnTo>
                    <a:pt x="44615" y="218490"/>
                  </a:lnTo>
                  <a:lnTo>
                    <a:pt x="42176" y="218490"/>
                  </a:lnTo>
                  <a:lnTo>
                    <a:pt x="39738" y="218490"/>
                  </a:lnTo>
                  <a:lnTo>
                    <a:pt x="37744" y="220472"/>
                  </a:lnTo>
                  <a:lnTo>
                    <a:pt x="37744" y="222910"/>
                  </a:lnTo>
                  <a:lnTo>
                    <a:pt x="37744" y="225361"/>
                  </a:lnTo>
                  <a:lnTo>
                    <a:pt x="39738" y="227342"/>
                  </a:lnTo>
                  <a:lnTo>
                    <a:pt x="42176" y="227342"/>
                  </a:lnTo>
                  <a:lnTo>
                    <a:pt x="44615" y="227342"/>
                  </a:lnTo>
                  <a:lnTo>
                    <a:pt x="46583" y="225361"/>
                  </a:lnTo>
                  <a:lnTo>
                    <a:pt x="46583" y="222910"/>
                  </a:lnTo>
                  <a:close/>
                </a:path>
                <a:path w="271145" h="235584">
                  <a:moveTo>
                    <a:pt x="58102" y="222910"/>
                  </a:moveTo>
                  <a:lnTo>
                    <a:pt x="58102" y="220472"/>
                  </a:lnTo>
                  <a:lnTo>
                    <a:pt x="56108" y="218490"/>
                  </a:lnTo>
                  <a:lnTo>
                    <a:pt x="53682" y="218490"/>
                  </a:lnTo>
                  <a:lnTo>
                    <a:pt x="51231" y="218490"/>
                  </a:lnTo>
                  <a:lnTo>
                    <a:pt x="49250" y="220472"/>
                  </a:lnTo>
                  <a:lnTo>
                    <a:pt x="49250" y="222910"/>
                  </a:lnTo>
                  <a:lnTo>
                    <a:pt x="49250" y="225361"/>
                  </a:lnTo>
                  <a:lnTo>
                    <a:pt x="51231" y="227342"/>
                  </a:lnTo>
                  <a:lnTo>
                    <a:pt x="53682" y="227342"/>
                  </a:lnTo>
                  <a:lnTo>
                    <a:pt x="56108" y="227342"/>
                  </a:lnTo>
                  <a:lnTo>
                    <a:pt x="58102" y="225361"/>
                  </a:lnTo>
                  <a:lnTo>
                    <a:pt x="58102" y="222910"/>
                  </a:lnTo>
                  <a:close/>
                </a:path>
                <a:path w="271145" h="235584">
                  <a:moveTo>
                    <a:pt x="69608" y="222910"/>
                  </a:moveTo>
                  <a:lnTo>
                    <a:pt x="69608" y="220472"/>
                  </a:lnTo>
                  <a:lnTo>
                    <a:pt x="67627" y="218490"/>
                  </a:lnTo>
                  <a:lnTo>
                    <a:pt x="65176" y="218490"/>
                  </a:lnTo>
                  <a:lnTo>
                    <a:pt x="62725" y="218490"/>
                  </a:lnTo>
                  <a:lnTo>
                    <a:pt x="60756" y="220472"/>
                  </a:lnTo>
                  <a:lnTo>
                    <a:pt x="60756" y="222910"/>
                  </a:lnTo>
                  <a:lnTo>
                    <a:pt x="60756" y="225361"/>
                  </a:lnTo>
                  <a:lnTo>
                    <a:pt x="62725" y="227342"/>
                  </a:lnTo>
                  <a:lnTo>
                    <a:pt x="65176" y="227342"/>
                  </a:lnTo>
                  <a:lnTo>
                    <a:pt x="67627" y="227342"/>
                  </a:lnTo>
                  <a:lnTo>
                    <a:pt x="69608" y="225361"/>
                  </a:lnTo>
                  <a:lnTo>
                    <a:pt x="69608" y="222910"/>
                  </a:lnTo>
                  <a:close/>
                </a:path>
                <a:path w="271145" h="235584">
                  <a:moveTo>
                    <a:pt x="81114" y="222910"/>
                  </a:moveTo>
                  <a:lnTo>
                    <a:pt x="81114" y="220472"/>
                  </a:lnTo>
                  <a:lnTo>
                    <a:pt x="79133" y="218490"/>
                  </a:lnTo>
                  <a:lnTo>
                    <a:pt x="76682" y="218490"/>
                  </a:lnTo>
                  <a:lnTo>
                    <a:pt x="74231" y="218490"/>
                  </a:lnTo>
                  <a:lnTo>
                    <a:pt x="72250" y="220472"/>
                  </a:lnTo>
                  <a:lnTo>
                    <a:pt x="72250" y="222910"/>
                  </a:lnTo>
                  <a:lnTo>
                    <a:pt x="72250" y="225361"/>
                  </a:lnTo>
                  <a:lnTo>
                    <a:pt x="74231" y="227342"/>
                  </a:lnTo>
                  <a:lnTo>
                    <a:pt x="76682" y="227342"/>
                  </a:lnTo>
                  <a:lnTo>
                    <a:pt x="79133" y="227342"/>
                  </a:lnTo>
                  <a:lnTo>
                    <a:pt x="81114" y="225361"/>
                  </a:lnTo>
                  <a:lnTo>
                    <a:pt x="81114" y="222910"/>
                  </a:lnTo>
                  <a:close/>
                </a:path>
                <a:path w="271145" h="235584">
                  <a:moveTo>
                    <a:pt x="92608" y="222910"/>
                  </a:moveTo>
                  <a:lnTo>
                    <a:pt x="92608" y="220472"/>
                  </a:lnTo>
                  <a:lnTo>
                    <a:pt x="90627" y="218490"/>
                  </a:lnTo>
                  <a:lnTo>
                    <a:pt x="88188" y="218490"/>
                  </a:lnTo>
                  <a:lnTo>
                    <a:pt x="85737" y="218490"/>
                  </a:lnTo>
                  <a:lnTo>
                    <a:pt x="83756" y="220472"/>
                  </a:lnTo>
                  <a:lnTo>
                    <a:pt x="83756" y="222910"/>
                  </a:lnTo>
                  <a:lnTo>
                    <a:pt x="83756" y="225361"/>
                  </a:lnTo>
                  <a:lnTo>
                    <a:pt x="85737" y="227342"/>
                  </a:lnTo>
                  <a:lnTo>
                    <a:pt x="88188" y="227342"/>
                  </a:lnTo>
                  <a:lnTo>
                    <a:pt x="90627" y="227342"/>
                  </a:lnTo>
                  <a:lnTo>
                    <a:pt x="92608" y="225361"/>
                  </a:lnTo>
                  <a:lnTo>
                    <a:pt x="92608" y="222910"/>
                  </a:lnTo>
                  <a:close/>
                </a:path>
                <a:path w="271145" h="235584">
                  <a:moveTo>
                    <a:pt x="107124" y="222910"/>
                  </a:moveTo>
                  <a:lnTo>
                    <a:pt x="107124" y="220472"/>
                  </a:lnTo>
                  <a:lnTo>
                    <a:pt x="105143" y="218490"/>
                  </a:lnTo>
                  <a:lnTo>
                    <a:pt x="102692" y="218490"/>
                  </a:lnTo>
                  <a:lnTo>
                    <a:pt x="100266" y="218490"/>
                  </a:lnTo>
                  <a:lnTo>
                    <a:pt x="98285" y="220472"/>
                  </a:lnTo>
                  <a:lnTo>
                    <a:pt x="98285" y="222910"/>
                  </a:lnTo>
                  <a:lnTo>
                    <a:pt x="98285" y="225361"/>
                  </a:lnTo>
                  <a:lnTo>
                    <a:pt x="100266" y="227342"/>
                  </a:lnTo>
                  <a:lnTo>
                    <a:pt x="102692" y="227342"/>
                  </a:lnTo>
                  <a:lnTo>
                    <a:pt x="105143" y="227342"/>
                  </a:lnTo>
                  <a:lnTo>
                    <a:pt x="107124" y="225361"/>
                  </a:lnTo>
                  <a:lnTo>
                    <a:pt x="107124" y="222910"/>
                  </a:lnTo>
                  <a:close/>
                </a:path>
                <a:path w="271145" h="235584">
                  <a:moveTo>
                    <a:pt x="118617" y="222910"/>
                  </a:moveTo>
                  <a:lnTo>
                    <a:pt x="118617" y="220472"/>
                  </a:lnTo>
                  <a:lnTo>
                    <a:pt x="116636" y="218490"/>
                  </a:lnTo>
                  <a:lnTo>
                    <a:pt x="114211" y="218490"/>
                  </a:lnTo>
                  <a:lnTo>
                    <a:pt x="111760" y="218490"/>
                  </a:lnTo>
                  <a:lnTo>
                    <a:pt x="109791" y="220472"/>
                  </a:lnTo>
                  <a:lnTo>
                    <a:pt x="109791" y="222910"/>
                  </a:lnTo>
                  <a:lnTo>
                    <a:pt x="109791" y="225361"/>
                  </a:lnTo>
                  <a:lnTo>
                    <a:pt x="111760" y="227342"/>
                  </a:lnTo>
                  <a:lnTo>
                    <a:pt x="114211" y="227342"/>
                  </a:lnTo>
                  <a:lnTo>
                    <a:pt x="116636" y="227342"/>
                  </a:lnTo>
                  <a:lnTo>
                    <a:pt x="118617" y="225361"/>
                  </a:lnTo>
                  <a:lnTo>
                    <a:pt x="118617" y="222910"/>
                  </a:lnTo>
                  <a:close/>
                </a:path>
                <a:path w="271145" h="235584">
                  <a:moveTo>
                    <a:pt x="130136" y="222910"/>
                  </a:moveTo>
                  <a:lnTo>
                    <a:pt x="130136" y="220472"/>
                  </a:lnTo>
                  <a:lnTo>
                    <a:pt x="128142" y="218490"/>
                  </a:lnTo>
                  <a:lnTo>
                    <a:pt x="125704" y="218490"/>
                  </a:lnTo>
                  <a:lnTo>
                    <a:pt x="123266" y="218490"/>
                  </a:lnTo>
                  <a:lnTo>
                    <a:pt x="121285" y="220472"/>
                  </a:lnTo>
                  <a:lnTo>
                    <a:pt x="121285" y="222910"/>
                  </a:lnTo>
                  <a:lnTo>
                    <a:pt x="121285" y="225361"/>
                  </a:lnTo>
                  <a:lnTo>
                    <a:pt x="123266" y="227342"/>
                  </a:lnTo>
                  <a:lnTo>
                    <a:pt x="125704" y="227342"/>
                  </a:lnTo>
                  <a:lnTo>
                    <a:pt x="128142" y="227342"/>
                  </a:lnTo>
                  <a:lnTo>
                    <a:pt x="130136" y="225361"/>
                  </a:lnTo>
                  <a:lnTo>
                    <a:pt x="130136" y="222910"/>
                  </a:lnTo>
                  <a:close/>
                </a:path>
                <a:path w="271145" h="235584">
                  <a:moveTo>
                    <a:pt x="141630" y="222910"/>
                  </a:moveTo>
                  <a:lnTo>
                    <a:pt x="141630" y="220472"/>
                  </a:lnTo>
                  <a:lnTo>
                    <a:pt x="139661" y="218490"/>
                  </a:lnTo>
                  <a:lnTo>
                    <a:pt x="137198" y="218490"/>
                  </a:lnTo>
                  <a:lnTo>
                    <a:pt x="134759" y="218490"/>
                  </a:lnTo>
                  <a:lnTo>
                    <a:pt x="132791" y="220472"/>
                  </a:lnTo>
                  <a:lnTo>
                    <a:pt x="132791" y="222910"/>
                  </a:lnTo>
                  <a:lnTo>
                    <a:pt x="132791" y="225361"/>
                  </a:lnTo>
                  <a:lnTo>
                    <a:pt x="134759" y="227342"/>
                  </a:lnTo>
                  <a:lnTo>
                    <a:pt x="137198" y="227342"/>
                  </a:lnTo>
                  <a:lnTo>
                    <a:pt x="139661" y="227342"/>
                  </a:lnTo>
                  <a:lnTo>
                    <a:pt x="141630" y="225361"/>
                  </a:lnTo>
                  <a:lnTo>
                    <a:pt x="141630" y="222910"/>
                  </a:lnTo>
                  <a:close/>
                </a:path>
                <a:path w="271145" h="235584">
                  <a:moveTo>
                    <a:pt x="153149" y="222910"/>
                  </a:moveTo>
                  <a:lnTo>
                    <a:pt x="153149" y="220472"/>
                  </a:lnTo>
                  <a:lnTo>
                    <a:pt x="151155" y="218490"/>
                  </a:lnTo>
                  <a:lnTo>
                    <a:pt x="148716" y="218490"/>
                  </a:lnTo>
                  <a:lnTo>
                    <a:pt x="146278" y="218490"/>
                  </a:lnTo>
                  <a:lnTo>
                    <a:pt x="144297" y="220472"/>
                  </a:lnTo>
                  <a:lnTo>
                    <a:pt x="144297" y="222910"/>
                  </a:lnTo>
                  <a:lnTo>
                    <a:pt x="144297" y="225361"/>
                  </a:lnTo>
                  <a:lnTo>
                    <a:pt x="146278" y="227342"/>
                  </a:lnTo>
                  <a:lnTo>
                    <a:pt x="148716" y="227342"/>
                  </a:lnTo>
                  <a:lnTo>
                    <a:pt x="151155" y="227342"/>
                  </a:lnTo>
                  <a:lnTo>
                    <a:pt x="153149" y="225361"/>
                  </a:lnTo>
                  <a:lnTo>
                    <a:pt x="153149" y="222910"/>
                  </a:lnTo>
                  <a:close/>
                </a:path>
                <a:path w="271145" h="235584">
                  <a:moveTo>
                    <a:pt x="164630" y="222910"/>
                  </a:moveTo>
                  <a:lnTo>
                    <a:pt x="164630" y="220472"/>
                  </a:lnTo>
                  <a:lnTo>
                    <a:pt x="162661" y="218490"/>
                  </a:lnTo>
                  <a:lnTo>
                    <a:pt x="160223" y="218490"/>
                  </a:lnTo>
                  <a:lnTo>
                    <a:pt x="157772" y="218490"/>
                  </a:lnTo>
                  <a:lnTo>
                    <a:pt x="155790" y="220472"/>
                  </a:lnTo>
                  <a:lnTo>
                    <a:pt x="155790" y="222910"/>
                  </a:lnTo>
                  <a:lnTo>
                    <a:pt x="155790" y="225361"/>
                  </a:lnTo>
                  <a:lnTo>
                    <a:pt x="157772" y="227342"/>
                  </a:lnTo>
                  <a:lnTo>
                    <a:pt x="160223" y="227342"/>
                  </a:lnTo>
                  <a:lnTo>
                    <a:pt x="162661" y="227342"/>
                  </a:lnTo>
                  <a:lnTo>
                    <a:pt x="164630" y="225361"/>
                  </a:lnTo>
                  <a:lnTo>
                    <a:pt x="164630" y="222910"/>
                  </a:lnTo>
                  <a:close/>
                </a:path>
                <a:path w="271145" h="235584">
                  <a:moveTo>
                    <a:pt x="0" y="211048"/>
                  </a:moveTo>
                  <a:lnTo>
                    <a:pt x="270713" y="211048"/>
                  </a:lnTo>
                </a:path>
                <a:path w="271145" h="235584">
                  <a:moveTo>
                    <a:pt x="237083" y="201472"/>
                  </a:moveTo>
                  <a:lnTo>
                    <a:pt x="227533" y="201472"/>
                  </a:lnTo>
                  <a:lnTo>
                    <a:pt x="227533" y="190131"/>
                  </a:lnTo>
                  <a:lnTo>
                    <a:pt x="237083" y="190131"/>
                  </a:lnTo>
                  <a:lnTo>
                    <a:pt x="237083" y="20147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3963161" y="8260905"/>
              <a:ext cx="34290" cy="19685"/>
            </a:xfrm>
            <a:custGeom>
              <a:avLst/>
              <a:gdLst/>
              <a:ahLst/>
              <a:cxnLst/>
              <a:rect l="l" t="t" r="r" b="b"/>
              <a:pathLst>
                <a:path w="34289" h="19684">
                  <a:moveTo>
                    <a:pt x="32727" y="0"/>
                  </a:moveTo>
                  <a:lnTo>
                    <a:pt x="30949" y="0"/>
                  </a:lnTo>
                  <a:lnTo>
                    <a:pt x="1447" y="0"/>
                  </a:lnTo>
                  <a:lnTo>
                    <a:pt x="0" y="1435"/>
                  </a:lnTo>
                  <a:lnTo>
                    <a:pt x="0" y="17627"/>
                  </a:lnTo>
                  <a:lnTo>
                    <a:pt x="1447" y="19088"/>
                  </a:lnTo>
                  <a:lnTo>
                    <a:pt x="32727" y="19088"/>
                  </a:lnTo>
                  <a:lnTo>
                    <a:pt x="34188" y="17627"/>
                  </a:lnTo>
                  <a:lnTo>
                    <a:pt x="34188" y="1435"/>
                  </a:lnTo>
                  <a:lnTo>
                    <a:pt x="3272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3963161" y="8260905"/>
              <a:ext cx="34290" cy="19685"/>
            </a:xfrm>
            <a:custGeom>
              <a:avLst/>
              <a:gdLst/>
              <a:ahLst/>
              <a:cxnLst/>
              <a:rect l="l" t="t" r="r" b="b"/>
              <a:pathLst>
                <a:path w="34289" h="19684">
                  <a:moveTo>
                    <a:pt x="30949" y="0"/>
                  </a:moveTo>
                  <a:lnTo>
                    <a:pt x="32727" y="0"/>
                  </a:lnTo>
                  <a:lnTo>
                    <a:pt x="34188" y="1435"/>
                  </a:lnTo>
                  <a:lnTo>
                    <a:pt x="34188" y="3213"/>
                  </a:lnTo>
                  <a:lnTo>
                    <a:pt x="34188" y="15874"/>
                  </a:lnTo>
                  <a:lnTo>
                    <a:pt x="34188" y="17627"/>
                  </a:lnTo>
                  <a:lnTo>
                    <a:pt x="32727" y="19088"/>
                  </a:lnTo>
                  <a:lnTo>
                    <a:pt x="30949" y="19088"/>
                  </a:lnTo>
                  <a:lnTo>
                    <a:pt x="3238" y="19088"/>
                  </a:lnTo>
                  <a:lnTo>
                    <a:pt x="1447" y="19088"/>
                  </a:lnTo>
                  <a:lnTo>
                    <a:pt x="0" y="17627"/>
                  </a:lnTo>
                  <a:lnTo>
                    <a:pt x="0" y="15874"/>
                  </a:lnTo>
                  <a:lnTo>
                    <a:pt x="0" y="3213"/>
                  </a:lnTo>
                  <a:lnTo>
                    <a:pt x="0" y="1435"/>
                  </a:lnTo>
                  <a:lnTo>
                    <a:pt x="1447" y="0"/>
                  </a:lnTo>
                  <a:lnTo>
                    <a:pt x="3238" y="0"/>
                  </a:lnTo>
                  <a:lnTo>
                    <a:pt x="30949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3962653" y="8260384"/>
              <a:ext cx="35560" cy="20320"/>
            </a:xfrm>
            <a:custGeom>
              <a:avLst/>
              <a:gdLst/>
              <a:ahLst/>
              <a:cxnLst/>
              <a:rect l="l" t="t" r="r" b="b"/>
              <a:pathLst>
                <a:path w="35560" h="20320">
                  <a:moveTo>
                    <a:pt x="33515" y="0"/>
                  </a:moveTo>
                  <a:lnTo>
                    <a:pt x="1689" y="0"/>
                  </a:lnTo>
                  <a:lnTo>
                    <a:pt x="0" y="1701"/>
                  </a:lnTo>
                  <a:lnTo>
                    <a:pt x="0" y="18427"/>
                  </a:lnTo>
                  <a:lnTo>
                    <a:pt x="1689" y="20104"/>
                  </a:lnTo>
                  <a:lnTo>
                    <a:pt x="33515" y="20104"/>
                  </a:lnTo>
                  <a:lnTo>
                    <a:pt x="34518" y="19100"/>
                  </a:lnTo>
                  <a:lnTo>
                    <a:pt x="2235" y="19100"/>
                  </a:lnTo>
                  <a:lnTo>
                    <a:pt x="1003" y="17881"/>
                  </a:lnTo>
                  <a:lnTo>
                    <a:pt x="1003" y="2222"/>
                  </a:lnTo>
                  <a:lnTo>
                    <a:pt x="2235" y="1003"/>
                  </a:lnTo>
                  <a:lnTo>
                    <a:pt x="34503" y="1003"/>
                  </a:lnTo>
                  <a:lnTo>
                    <a:pt x="33515" y="0"/>
                  </a:lnTo>
                  <a:close/>
                </a:path>
                <a:path w="35560" h="20320">
                  <a:moveTo>
                    <a:pt x="34503" y="1003"/>
                  </a:moveTo>
                  <a:lnTo>
                    <a:pt x="32969" y="1003"/>
                  </a:lnTo>
                  <a:lnTo>
                    <a:pt x="34188" y="2222"/>
                  </a:lnTo>
                  <a:lnTo>
                    <a:pt x="34188" y="17881"/>
                  </a:lnTo>
                  <a:lnTo>
                    <a:pt x="32969" y="19100"/>
                  </a:lnTo>
                  <a:lnTo>
                    <a:pt x="34518" y="19100"/>
                  </a:lnTo>
                  <a:lnTo>
                    <a:pt x="35191" y="18427"/>
                  </a:lnTo>
                  <a:lnTo>
                    <a:pt x="35191" y="1701"/>
                  </a:lnTo>
                  <a:lnTo>
                    <a:pt x="34503" y="1003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3962653" y="8260384"/>
              <a:ext cx="35560" cy="20320"/>
            </a:xfrm>
            <a:custGeom>
              <a:avLst/>
              <a:gdLst/>
              <a:ahLst/>
              <a:cxnLst/>
              <a:rect l="l" t="t" r="r" b="b"/>
              <a:pathLst>
                <a:path w="35560" h="20320">
                  <a:moveTo>
                    <a:pt x="3746" y="0"/>
                  </a:moveTo>
                  <a:lnTo>
                    <a:pt x="1689" y="0"/>
                  </a:lnTo>
                  <a:lnTo>
                    <a:pt x="0" y="1701"/>
                  </a:lnTo>
                  <a:lnTo>
                    <a:pt x="0" y="3733"/>
                  </a:lnTo>
                  <a:lnTo>
                    <a:pt x="0" y="16395"/>
                  </a:lnTo>
                  <a:lnTo>
                    <a:pt x="0" y="18427"/>
                  </a:lnTo>
                  <a:lnTo>
                    <a:pt x="1689" y="20104"/>
                  </a:lnTo>
                  <a:lnTo>
                    <a:pt x="3746" y="20104"/>
                  </a:lnTo>
                  <a:lnTo>
                    <a:pt x="31457" y="20104"/>
                  </a:lnTo>
                  <a:lnTo>
                    <a:pt x="33515" y="20104"/>
                  </a:lnTo>
                  <a:lnTo>
                    <a:pt x="35191" y="18427"/>
                  </a:lnTo>
                  <a:lnTo>
                    <a:pt x="35191" y="16395"/>
                  </a:lnTo>
                  <a:lnTo>
                    <a:pt x="35191" y="3733"/>
                  </a:lnTo>
                  <a:lnTo>
                    <a:pt x="35191" y="1701"/>
                  </a:lnTo>
                  <a:lnTo>
                    <a:pt x="33515" y="0"/>
                  </a:lnTo>
                  <a:lnTo>
                    <a:pt x="31457" y="0"/>
                  </a:lnTo>
                  <a:lnTo>
                    <a:pt x="3746" y="0"/>
                  </a:lnTo>
                  <a:close/>
                </a:path>
                <a:path w="35560" h="20320">
                  <a:moveTo>
                    <a:pt x="31457" y="1003"/>
                  </a:moveTo>
                  <a:lnTo>
                    <a:pt x="32969" y="1003"/>
                  </a:lnTo>
                  <a:lnTo>
                    <a:pt x="34188" y="2222"/>
                  </a:lnTo>
                  <a:lnTo>
                    <a:pt x="34188" y="3733"/>
                  </a:lnTo>
                  <a:lnTo>
                    <a:pt x="34188" y="16395"/>
                  </a:lnTo>
                  <a:lnTo>
                    <a:pt x="34188" y="17881"/>
                  </a:lnTo>
                  <a:lnTo>
                    <a:pt x="32969" y="19100"/>
                  </a:lnTo>
                  <a:lnTo>
                    <a:pt x="31457" y="19100"/>
                  </a:lnTo>
                  <a:lnTo>
                    <a:pt x="3746" y="19100"/>
                  </a:lnTo>
                  <a:lnTo>
                    <a:pt x="2235" y="19100"/>
                  </a:lnTo>
                  <a:lnTo>
                    <a:pt x="1003" y="17881"/>
                  </a:lnTo>
                  <a:lnTo>
                    <a:pt x="1003" y="16395"/>
                  </a:lnTo>
                  <a:lnTo>
                    <a:pt x="1003" y="3733"/>
                  </a:lnTo>
                  <a:lnTo>
                    <a:pt x="1003" y="2222"/>
                  </a:lnTo>
                  <a:lnTo>
                    <a:pt x="2235" y="1003"/>
                  </a:lnTo>
                  <a:lnTo>
                    <a:pt x="3746" y="1003"/>
                  </a:lnTo>
                  <a:lnTo>
                    <a:pt x="31457" y="100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3959694" y="8265820"/>
              <a:ext cx="41910" cy="9525"/>
            </a:xfrm>
            <a:custGeom>
              <a:avLst/>
              <a:gdLst/>
              <a:ahLst/>
              <a:cxnLst/>
              <a:rect l="l" t="t" r="r" b="b"/>
              <a:pathLst>
                <a:path w="41910" h="9525">
                  <a:moveTo>
                    <a:pt x="41338" y="0"/>
                  </a:moveTo>
                  <a:lnTo>
                    <a:pt x="0" y="0"/>
                  </a:lnTo>
                  <a:lnTo>
                    <a:pt x="0" y="9245"/>
                  </a:lnTo>
                  <a:lnTo>
                    <a:pt x="41338" y="9245"/>
                  </a:lnTo>
                  <a:lnTo>
                    <a:pt x="4133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3959694" y="8265820"/>
              <a:ext cx="41910" cy="9525"/>
            </a:xfrm>
            <a:custGeom>
              <a:avLst/>
              <a:gdLst/>
              <a:ahLst/>
              <a:cxnLst/>
              <a:rect l="l" t="t" r="r" b="b"/>
              <a:pathLst>
                <a:path w="41910" h="9525">
                  <a:moveTo>
                    <a:pt x="41338" y="0"/>
                  </a:moveTo>
                  <a:lnTo>
                    <a:pt x="41338" y="9245"/>
                  </a:lnTo>
                  <a:lnTo>
                    <a:pt x="0" y="9245"/>
                  </a:lnTo>
                  <a:lnTo>
                    <a:pt x="0" y="0"/>
                  </a:lnTo>
                  <a:lnTo>
                    <a:pt x="41338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3959199" y="8265324"/>
              <a:ext cx="42545" cy="10795"/>
            </a:xfrm>
            <a:custGeom>
              <a:avLst/>
              <a:gdLst/>
              <a:ahLst/>
              <a:cxnLst/>
              <a:rect l="l" t="t" r="r" b="b"/>
              <a:pathLst>
                <a:path w="42545" h="10795">
                  <a:moveTo>
                    <a:pt x="42316" y="0"/>
                  </a:moveTo>
                  <a:lnTo>
                    <a:pt x="0" y="0"/>
                  </a:lnTo>
                  <a:lnTo>
                    <a:pt x="0" y="10248"/>
                  </a:lnTo>
                  <a:lnTo>
                    <a:pt x="42316" y="10248"/>
                  </a:lnTo>
                  <a:lnTo>
                    <a:pt x="42316" y="9740"/>
                  </a:lnTo>
                  <a:lnTo>
                    <a:pt x="990" y="9740"/>
                  </a:lnTo>
                  <a:lnTo>
                    <a:pt x="495" y="9232"/>
                  </a:lnTo>
                  <a:lnTo>
                    <a:pt x="990" y="9232"/>
                  </a:lnTo>
                  <a:lnTo>
                    <a:pt x="990" y="1003"/>
                  </a:lnTo>
                  <a:lnTo>
                    <a:pt x="495" y="1003"/>
                  </a:lnTo>
                  <a:lnTo>
                    <a:pt x="990" y="495"/>
                  </a:lnTo>
                  <a:lnTo>
                    <a:pt x="42316" y="495"/>
                  </a:lnTo>
                  <a:lnTo>
                    <a:pt x="42316" y="0"/>
                  </a:lnTo>
                  <a:close/>
                </a:path>
                <a:path w="42545" h="10795">
                  <a:moveTo>
                    <a:pt x="990" y="9232"/>
                  </a:moveTo>
                  <a:lnTo>
                    <a:pt x="495" y="9232"/>
                  </a:lnTo>
                  <a:lnTo>
                    <a:pt x="990" y="9740"/>
                  </a:lnTo>
                  <a:lnTo>
                    <a:pt x="990" y="9232"/>
                  </a:lnTo>
                  <a:close/>
                </a:path>
                <a:path w="42545" h="10795">
                  <a:moveTo>
                    <a:pt x="41325" y="9232"/>
                  </a:moveTo>
                  <a:lnTo>
                    <a:pt x="990" y="9232"/>
                  </a:lnTo>
                  <a:lnTo>
                    <a:pt x="990" y="9740"/>
                  </a:lnTo>
                  <a:lnTo>
                    <a:pt x="41325" y="9740"/>
                  </a:lnTo>
                  <a:lnTo>
                    <a:pt x="41325" y="9232"/>
                  </a:lnTo>
                  <a:close/>
                </a:path>
                <a:path w="42545" h="10795">
                  <a:moveTo>
                    <a:pt x="41325" y="495"/>
                  </a:moveTo>
                  <a:lnTo>
                    <a:pt x="41325" y="9740"/>
                  </a:lnTo>
                  <a:lnTo>
                    <a:pt x="41833" y="9232"/>
                  </a:lnTo>
                  <a:lnTo>
                    <a:pt x="42316" y="9232"/>
                  </a:lnTo>
                  <a:lnTo>
                    <a:pt x="42316" y="1003"/>
                  </a:lnTo>
                  <a:lnTo>
                    <a:pt x="41833" y="1003"/>
                  </a:lnTo>
                  <a:lnTo>
                    <a:pt x="41325" y="495"/>
                  </a:lnTo>
                  <a:close/>
                </a:path>
                <a:path w="42545" h="10795">
                  <a:moveTo>
                    <a:pt x="42316" y="9232"/>
                  </a:moveTo>
                  <a:lnTo>
                    <a:pt x="41833" y="9232"/>
                  </a:lnTo>
                  <a:lnTo>
                    <a:pt x="41325" y="9740"/>
                  </a:lnTo>
                  <a:lnTo>
                    <a:pt x="42316" y="9740"/>
                  </a:lnTo>
                  <a:lnTo>
                    <a:pt x="42316" y="9232"/>
                  </a:lnTo>
                  <a:close/>
                </a:path>
                <a:path w="42545" h="10795">
                  <a:moveTo>
                    <a:pt x="990" y="495"/>
                  </a:moveTo>
                  <a:lnTo>
                    <a:pt x="495" y="1003"/>
                  </a:lnTo>
                  <a:lnTo>
                    <a:pt x="990" y="1003"/>
                  </a:lnTo>
                  <a:lnTo>
                    <a:pt x="990" y="495"/>
                  </a:lnTo>
                  <a:close/>
                </a:path>
                <a:path w="42545" h="10795">
                  <a:moveTo>
                    <a:pt x="41325" y="495"/>
                  </a:moveTo>
                  <a:lnTo>
                    <a:pt x="990" y="495"/>
                  </a:lnTo>
                  <a:lnTo>
                    <a:pt x="990" y="1003"/>
                  </a:lnTo>
                  <a:lnTo>
                    <a:pt x="41325" y="1003"/>
                  </a:lnTo>
                  <a:lnTo>
                    <a:pt x="41325" y="495"/>
                  </a:lnTo>
                  <a:close/>
                </a:path>
                <a:path w="42545" h="10795">
                  <a:moveTo>
                    <a:pt x="42316" y="495"/>
                  </a:moveTo>
                  <a:lnTo>
                    <a:pt x="41325" y="495"/>
                  </a:lnTo>
                  <a:lnTo>
                    <a:pt x="41833" y="1003"/>
                  </a:lnTo>
                  <a:lnTo>
                    <a:pt x="42316" y="1003"/>
                  </a:lnTo>
                  <a:lnTo>
                    <a:pt x="42316" y="495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3959199" y="8265324"/>
              <a:ext cx="42545" cy="10795"/>
            </a:xfrm>
            <a:custGeom>
              <a:avLst/>
              <a:gdLst/>
              <a:ahLst/>
              <a:cxnLst/>
              <a:rect l="l" t="t" r="r" b="b"/>
              <a:pathLst>
                <a:path w="42545" h="10795">
                  <a:moveTo>
                    <a:pt x="0" y="495"/>
                  </a:moveTo>
                  <a:lnTo>
                    <a:pt x="0" y="9740"/>
                  </a:lnTo>
                  <a:lnTo>
                    <a:pt x="0" y="10248"/>
                  </a:lnTo>
                  <a:lnTo>
                    <a:pt x="495" y="10248"/>
                  </a:lnTo>
                  <a:lnTo>
                    <a:pt x="41833" y="10248"/>
                  </a:lnTo>
                  <a:lnTo>
                    <a:pt x="42316" y="10248"/>
                  </a:lnTo>
                  <a:lnTo>
                    <a:pt x="42316" y="9740"/>
                  </a:lnTo>
                  <a:lnTo>
                    <a:pt x="42316" y="495"/>
                  </a:lnTo>
                  <a:lnTo>
                    <a:pt x="42316" y="0"/>
                  </a:lnTo>
                  <a:lnTo>
                    <a:pt x="41833" y="0"/>
                  </a:lnTo>
                  <a:lnTo>
                    <a:pt x="495" y="0"/>
                  </a:lnTo>
                  <a:lnTo>
                    <a:pt x="0" y="0"/>
                  </a:lnTo>
                  <a:lnTo>
                    <a:pt x="0" y="495"/>
                  </a:lnTo>
                  <a:close/>
                </a:path>
                <a:path w="42545" h="10795">
                  <a:moveTo>
                    <a:pt x="41325" y="495"/>
                  </a:moveTo>
                  <a:lnTo>
                    <a:pt x="41325" y="9740"/>
                  </a:lnTo>
                  <a:lnTo>
                    <a:pt x="41833" y="9232"/>
                  </a:lnTo>
                  <a:lnTo>
                    <a:pt x="495" y="9232"/>
                  </a:lnTo>
                  <a:lnTo>
                    <a:pt x="990" y="9740"/>
                  </a:lnTo>
                  <a:lnTo>
                    <a:pt x="990" y="495"/>
                  </a:lnTo>
                  <a:lnTo>
                    <a:pt x="495" y="1003"/>
                  </a:lnTo>
                  <a:lnTo>
                    <a:pt x="41833" y="1003"/>
                  </a:lnTo>
                  <a:lnTo>
                    <a:pt x="41325" y="4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3969803" y="8265820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245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3969803" y="8265820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924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3969295" y="8265324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787" y="0"/>
                  </a:moveTo>
                  <a:lnTo>
                    <a:pt x="228" y="0"/>
                  </a:lnTo>
                  <a:lnTo>
                    <a:pt x="0" y="215"/>
                  </a:lnTo>
                  <a:lnTo>
                    <a:pt x="0" y="10020"/>
                  </a:lnTo>
                  <a:lnTo>
                    <a:pt x="228" y="10248"/>
                  </a:lnTo>
                  <a:lnTo>
                    <a:pt x="787" y="10248"/>
                  </a:lnTo>
                  <a:lnTo>
                    <a:pt x="1003" y="10020"/>
                  </a:lnTo>
                  <a:lnTo>
                    <a:pt x="1003" y="9740"/>
                  </a:lnTo>
                  <a:lnTo>
                    <a:pt x="1003" y="21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3969295" y="8265324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1003" y="9740"/>
                  </a:moveTo>
                  <a:lnTo>
                    <a:pt x="1003" y="495"/>
                  </a:lnTo>
                  <a:lnTo>
                    <a:pt x="1003" y="215"/>
                  </a:lnTo>
                  <a:lnTo>
                    <a:pt x="787" y="0"/>
                  </a:lnTo>
                  <a:lnTo>
                    <a:pt x="508" y="0"/>
                  </a:lnTo>
                  <a:lnTo>
                    <a:pt x="228" y="0"/>
                  </a:lnTo>
                  <a:lnTo>
                    <a:pt x="0" y="215"/>
                  </a:lnTo>
                  <a:lnTo>
                    <a:pt x="0" y="495"/>
                  </a:lnTo>
                  <a:lnTo>
                    <a:pt x="0" y="9740"/>
                  </a:lnTo>
                  <a:lnTo>
                    <a:pt x="0" y="10020"/>
                  </a:lnTo>
                  <a:lnTo>
                    <a:pt x="228" y="10248"/>
                  </a:lnTo>
                  <a:lnTo>
                    <a:pt x="508" y="10248"/>
                  </a:lnTo>
                  <a:lnTo>
                    <a:pt x="787" y="10248"/>
                  </a:lnTo>
                  <a:lnTo>
                    <a:pt x="1003" y="10020"/>
                  </a:lnTo>
                  <a:lnTo>
                    <a:pt x="1003" y="974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3991038" y="8265820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245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3991038" y="8265820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924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3990543" y="8265324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762" y="0"/>
                  </a:moveTo>
                  <a:lnTo>
                    <a:pt x="215" y="0"/>
                  </a:lnTo>
                  <a:lnTo>
                    <a:pt x="0" y="215"/>
                  </a:lnTo>
                  <a:lnTo>
                    <a:pt x="0" y="10020"/>
                  </a:lnTo>
                  <a:lnTo>
                    <a:pt x="215" y="10248"/>
                  </a:lnTo>
                  <a:lnTo>
                    <a:pt x="762" y="10248"/>
                  </a:lnTo>
                  <a:lnTo>
                    <a:pt x="990" y="10020"/>
                  </a:lnTo>
                  <a:lnTo>
                    <a:pt x="990" y="9740"/>
                  </a:lnTo>
                  <a:lnTo>
                    <a:pt x="990" y="215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3990543" y="8265324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990" y="9740"/>
                  </a:moveTo>
                  <a:lnTo>
                    <a:pt x="990" y="495"/>
                  </a:lnTo>
                  <a:lnTo>
                    <a:pt x="990" y="215"/>
                  </a:lnTo>
                  <a:lnTo>
                    <a:pt x="762" y="0"/>
                  </a:lnTo>
                  <a:lnTo>
                    <a:pt x="495" y="0"/>
                  </a:lnTo>
                  <a:lnTo>
                    <a:pt x="215" y="0"/>
                  </a:lnTo>
                  <a:lnTo>
                    <a:pt x="0" y="215"/>
                  </a:lnTo>
                  <a:lnTo>
                    <a:pt x="0" y="495"/>
                  </a:lnTo>
                  <a:lnTo>
                    <a:pt x="0" y="9740"/>
                  </a:lnTo>
                  <a:lnTo>
                    <a:pt x="0" y="10020"/>
                  </a:lnTo>
                  <a:lnTo>
                    <a:pt x="215" y="10248"/>
                  </a:lnTo>
                  <a:lnTo>
                    <a:pt x="495" y="10248"/>
                  </a:lnTo>
                  <a:lnTo>
                    <a:pt x="762" y="10248"/>
                  </a:lnTo>
                  <a:lnTo>
                    <a:pt x="990" y="10020"/>
                  </a:lnTo>
                  <a:lnTo>
                    <a:pt x="990" y="974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8" name="object 528"/>
          <p:cNvGrpSpPr/>
          <p:nvPr/>
        </p:nvGrpSpPr>
        <p:grpSpPr>
          <a:xfrm>
            <a:off x="8862059" y="8576716"/>
            <a:ext cx="274320" cy="238760"/>
            <a:chOff x="3807459" y="8576716"/>
            <a:chExt cx="274320" cy="238760"/>
          </a:xfrm>
        </p:grpSpPr>
        <p:sp>
          <p:nvSpPr>
            <p:cNvPr id="529" name="object 529"/>
            <p:cNvSpPr/>
            <p:nvPr/>
          </p:nvSpPr>
          <p:spPr>
            <a:xfrm>
              <a:off x="3809047" y="8578430"/>
              <a:ext cx="271145" cy="234950"/>
            </a:xfrm>
            <a:custGeom>
              <a:avLst/>
              <a:gdLst/>
              <a:ahLst/>
              <a:cxnLst/>
              <a:rect l="l" t="t" r="r" b="b"/>
              <a:pathLst>
                <a:path w="271145" h="234950">
                  <a:moveTo>
                    <a:pt x="270713" y="0"/>
                  </a:moveTo>
                  <a:lnTo>
                    <a:pt x="0" y="0"/>
                  </a:lnTo>
                  <a:lnTo>
                    <a:pt x="0" y="234835"/>
                  </a:lnTo>
                  <a:lnTo>
                    <a:pt x="270713" y="234835"/>
                  </a:lnTo>
                  <a:lnTo>
                    <a:pt x="2707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3809047" y="8578430"/>
              <a:ext cx="271145" cy="234950"/>
            </a:xfrm>
            <a:custGeom>
              <a:avLst/>
              <a:gdLst/>
              <a:ahLst/>
              <a:cxnLst/>
              <a:rect l="l" t="t" r="r" b="b"/>
              <a:pathLst>
                <a:path w="271145" h="234950">
                  <a:moveTo>
                    <a:pt x="0" y="234835"/>
                  </a:moveTo>
                  <a:lnTo>
                    <a:pt x="270713" y="234835"/>
                  </a:lnTo>
                  <a:lnTo>
                    <a:pt x="270713" y="0"/>
                  </a:lnTo>
                  <a:lnTo>
                    <a:pt x="0" y="0"/>
                  </a:lnTo>
                  <a:lnTo>
                    <a:pt x="0" y="2348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3885158" y="869567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302" y="0"/>
                  </a:moveTo>
                  <a:lnTo>
                    <a:pt x="0" y="0"/>
                  </a:lnTo>
                  <a:lnTo>
                    <a:pt x="0" y="11264"/>
                  </a:lnTo>
                  <a:lnTo>
                    <a:pt x="11302" y="11264"/>
                  </a:lnTo>
                  <a:lnTo>
                    <a:pt x="1130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3885158" y="869567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302" y="11264"/>
                  </a:moveTo>
                  <a:lnTo>
                    <a:pt x="0" y="11264"/>
                  </a:lnTo>
                  <a:lnTo>
                    <a:pt x="0" y="0"/>
                  </a:lnTo>
                  <a:lnTo>
                    <a:pt x="11302" y="0"/>
                  </a:lnTo>
                </a:path>
                <a:path w="11429" h="11429">
                  <a:moveTo>
                    <a:pt x="11302" y="10998"/>
                  </a:moveTo>
                  <a:lnTo>
                    <a:pt x="11302" y="1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3912336" y="869567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315" y="0"/>
                  </a:moveTo>
                  <a:lnTo>
                    <a:pt x="0" y="0"/>
                  </a:lnTo>
                  <a:lnTo>
                    <a:pt x="0" y="11264"/>
                  </a:lnTo>
                  <a:lnTo>
                    <a:pt x="11315" y="11264"/>
                  </a:lnTo>
                  <a:lnTo>
                    <a:pt x="11315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3912336" y="869567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315" y="11264"/>
                  </a:moveTo>
                  <a:lnTo>
                    <a:pt x="0" y="11264"/>
                  </a:lnTo>
                  <a:lnTo>
                    <a:pt x="0" y="0"/>
                  </a:lnTo>
                  <a:lnTo>
                    <a:pt x="11315" y="0"/>
                  </a:lnTo>
                </a:path>
                <a:path w="11429" h="11429">
                  <a:moveTo>
                    <a:pt x="11315" y="10998"/>
                  </a:moveTo>
                  <a:lnTo>
                    <a:pt x="11315" y="1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3872445" y="8728582"/>
              <a:ext cx="31750" cy="11430"/>
            </a:xfrm>
            <a:custGeom>
              <a:avLst/>
              <a:gdLst/>
              <a:ahLst/>
              <a:cxnLst/>
              <a:rect l="l" t="t" r="r" b="b"/>
              <a:pathLst>
                <a:path w="31750" h="11429">
                  <a:moveTo>
                    <a:pt x="31356" y="0"/>
                  </a:moveTo>
                  <a:lnTo>
                    <a:pt x="0" y="0"/>
                  </a:lnTo>
                  <a:lnTo>
                    <a:pt x="0" y="11264"/>
                  </a:lnTo>
                  <a:lnTo>
                    <a:pt x="31356" y="11264"/>
                  </a:lnTo>
                  <a:lnTo>
                    <a:pt x="31356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3872445" y="8728582"/>
              <a:ext cx="31750" cy="11430"/>
            </a:xfrm>
            <a:custGeom>
              <a:avLst/>
              <a:gdLst/>
              <a:ahLst/>
              <a:cxnLst/>
              <a:rect l="l" t="t" r="r" b="b"/>
              <a:pathLst>
                <a:path w="31750" h="11429">
                  <a:moveTo>
                    <a:pt x="31356" y="11264"/>
                  </a:moveTo>
                  <a:lnTo>
                    <a:pt x="0" y="11264"/>
                  </a:lnTo>
                  <a:lnTo>
                    <a:pt x="0" y="0"/>
                  </a:lnTo>
                  <a:lnTo>
                    <a:pt x="31356" y="0"/>
                  </a:lnTo>
                </a:path>
                <a:path w="31750" h="11429">
                  <a:moveTo>
                    <a:pt x="31356" y="10985"/>
                  </a:moveTo>
                  <a:lnTo>
                    <a:pt x="31356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3904995" y="8728582"/>
              <a:ext cx="31750" cy="11430"/>
            </a:xfrm>
            <a:custGeom>
              <a:avLst/>
              <a:gdLst/>
              <a:ahLst/>
              <a:cxnLst/>
              <a:rect l="l" t="t" r="r" b="b"/>
              <a:pathLst>
                <a:path w="31750" h="11429">
                  <a:moveTo>
                    <a:pt x="31368" y="0"/>
                  </a:moveTo>
                  <a:lnTo>
                    <a:pt x="0" y="0"/>
                  </a:lnTo>
                  <a:lnTo>
                    <a:pt x="0" y="11264"/>
                  </a:lnTo>
                  <a:lnTo>
                    <a:pt x="31368" y="11264"/>
                  </a:lnTo>
                  <a:lnTo>
                    <a:pt x="31368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3904995" y="8728582"/>
              <a:ext cx="31750" cy="11430"/>
            </a:xfrm>
            <a:custGeom>
              <a:avLst/>
              <a:gdLst/>
              <a:ahLst/>
              <a:cxnLst/>
              <a:rect l="l" t="t" r="r" b="b"/>
              <a:pathLst>
                <a:path w="31750" h="11429">
                  <a:moveTo>
                    <a:pt x="31368" y="11264"/>
                  </a:moveTo>
                  <a:lnTo>
                    <a:pt x="0" y="11264"/>
                  </a:lnTo>
                  <a:lnTo>
                    <a:pt x="0" y="0"/>
                  </a:lnTo>
                  <a:lnTo>
                    <a:pt x="31368" y="0"/>
                  </a:lnTo>
                </a:path>
                <a:path w="31750" h="11429">
                  <a:moveTo>
                    <a:pt x="31368" y="10985"/>
                  </a:moveTo>
                  <a:lnTo>
                    <a:pt x="3136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3891800" y="8626474"/>
              <a:ext cx="25400" cy="6985"/>
            </a:xfrm>
            <a:custGeom>
              <a:avLst/>
              <a:gdLst/>
              <a:ahLst/>
              <a:cxnLst/>
              <a:rect l="l" t="t" r="r" b="b"/>
              <a:pathLst>
                <a:path w="25400" h="6984">
                  <a:moveTo>
                    <a:pt x="25209" y="0"/>
                  </a:moveTo>
                  <a:lnTo>
                    <a:pt x="0" y="0"/>
                  </a:lnTo>
                  <a:lnTo>
                    <a:pt x="0" y="6731"/>
                  </a:lnTo>
                  <a:lnTo>
                    <a:pt x="25209" y="6731"/>
                  </a:lnTo>
                  <a:lnTo>
                    <a:pt x="25209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3809047" y="8605773"/>
              <a:ext cx="271145" cy="180975"/>
            </a:xfrm>
            <a:custGeom>
              <a:avLst/>
              <a:gdLst/>
              <a:ahLst/>
              <a:cxnLst/>
              <a:rect l="l" t="t" r="r" b="b"/>
              <a:pathLst>
                <a:path w="271145" h="180975">
                  <a:moveTo>
                    <a:pt x="82753" y="27431"/>
                  </a:moveTo>
                  <a:lnTo>
                    <a:pt x="107962" y="27431"/>
                  </a:lnTo>
                  <a:lnTo>
                    <a:pt x="107962" y="20700"/>
                  </a:lnTo>
                  <a:lnTo>
                    <a:pt x="82753" y="20700"/>
                  </a:lnTo>
                  <a:lnTo>
                    <a:pt x="82753" y="27431"/>
                  </a:lnTo>
                  <a:close/>
                </a:path>
                <a:path w="271145" h="180975">
                  <a:moveTo>
                    <a:pt x="270713" y="101345"/>
                  </a:moveTo>
                  <a:lnTo>
                    <a:pt x="127723" y="101345"/>
                  </a:lnTo>
                  <a:lnTo>
                    <a:pt x="127723" y="12649"/>
                  </a:lnTo>
                  <a:lnTo>
                    <a:pt x="270713" y="12649"/>
                  </a:lnTo>
                  <a:lnTo>
                    <a:pt x="270713" y="101345"/>
                  </a:lnTo>
                  <a:close/>
                </a:path>
                <a:path w="271145" h="180975">
                  <a:moveTo>
                    <a:pt x="63385" y="101345"/>
                  </a:moveTo>
                  <a:lnTo>
                    <a:pt x="0" y="101345"/>
                  </a:lnTo>
                  <a:lnTo>
                    <a:pt x="0" y="12649"/>
                  </a:lnTo>
                  <a:lnTo>
                    <a:pt x="63385" y="12649"/>
                  </a:lnTo>
                  <a:lnTo>
                    <a:pt x="63385" y="101345"/>
                  </a:lnTo>
                  <a:close/>
                </a:path>
                <a:path w="271145" h="180975">
                  <a:moveTo>
                    <a:pt x="260857" y="180809"/>
                  </a:moveTo>
                  <a:lnTo>
                    <a:pt x="201929" y="180809"/>
                  </a:lnTo>
                  <a:lnTo>
                    <a:pt x="201929" y="0"/>
                  </a:lnTo>
                  <a:lnTo>
                    <a:pt x="260857" y="0"/>
                  </a:lnTo>
                  <a:lnTo>
                    <a:pt x="260857" y="1808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3878059" y="8642057"/>
              <a:ext cx="52705" cy="41910"/>
            </a:xfrm>
            <a:custGeom>
              <a:avLst/>
              <a:gdLst/>
              <a:ahLst/>
              <a:cxnLst/>
              <a:rect l="l" t="t" r="r" b="b"/>
              <a:pathLst>
                <a:path w="52704" h="41909">
                  <a:moveTo>
                    <a:pt x="52704" y="0"/>
                  </a:moveTo>
                  <a:lnTo>
                    <a:pt x="0" y="0"/>
                  </a:lnTo>
                  <a:lnTo>
                    <a:pt x="0" y="41414"/>
                  </a:lnTo>
                  <a:lnTo>
                    <a:pt x="52704" y="41414"/>
                  </a:lnTo>
                  <a:lnTo>
                    <a:pt x="52704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3809047" y="8578303"/>
              <a:ext cx="271145" cy="235585"/>
            </a:xfrm>
            <a:custGeom>
              <a:avLst/>
              <a:gdLst/>
              <a:ahLst/>
              <a:cxnLst/>
              <a:rect l="l" t="t" r="r" b="b"/>
              <a:pathLst>
                <a:path w="271145" h="235584">
                  <a:moveTo>
                    <a:pt x="121716" y="105168"/>
                  </a:moveTo>
                  <a:lnTo>
                    <a:pt x="69011" y="105168"/>
                  </a:lnTo>
                  <a:lnTo>
                    <a:pt x="69011" y="63754"/>
                  </a:lnTo>
                  <a:lnTo>
                    <a:pt x="121716" y="63754"/>
                  </a:lnTo>
                  <a:lnTo>
                    <a:pt x="121716" y="105168"/>
                  </a:lnTo>
                  <a:close/>
                </a:path>
                <a:path w="271145" h="235584">
                  <a:moveTo>
                    <a:pt x="8610" y="21513"/>
                  </a:moveTo>
                  <a:lnTo>
                    <a:pt x="3848" y="21513"/>
                  </a:lnTo>
                  <a:lnTo>
                    <a:pt x="3848" y="2959"/>
                  </a:lnTo>
                  <a:lnTo>
                    <a:pt x="8610" y="2959"/>
                  </a:lnTo>
                  <a:lnTo>
                    <a:pt x="8610" y="21513"/>
                  </a:lnTo>
                  <a:close/>
                </a:path>
                <a:path w="271145" h="235584">
                  <a:moveTo>
                    <a:pt x="18338" y="21513"/>
                  </a:moveTo>
                  <a:lnTo>
                    <a:pt x="13576" y="21513"/>
                  </a:lnTo>
                  <a:lnTo>
                    <a:pt x="13576" y="2959"/>
                  </a:lnTo>
                  <a:lnTo>
                    <a:pt x="18338" y="2959"/>
                  </a:lnTo>
                  <a:lnTo>
                    <a:pt x="18338" y="21513"/>
                  </a:lnTo>
                  <a:close/>
                </a:path>
                <a:path w="271145" h="235584">
                  <a:moveTo>
                    <a:pt x="179095" y="21513"/>
                  </a:moveTo>
                  <a:lnTo>
                    <a:pt x="174332" y="21513"/>
                  </a:lnTo>
                  <a:lnTo>
                    <a:pt x="174332" y="2959"/>
                  </a:lnTo>
                  <a:lnTo>
                    <a:pt x="179095" y="2959"/>
                  </a:lnTo>
                  <a:lnTo>
                    <a:pt x="179095" y="21513"/>
                  </a:lnTo>
                  <a:close/>
                </a:path>
                <a:path w="271145" h="235584">
                  <a:moveTo>
                    <a:pt x="188658" y="21513"/>
                  </a:moveTo>
                  <a:lnTo>
                    <a:pt x="183883" y="21513"/>
                  </a:lnTo>
                  <a:lnTo>
                    <a:pt x="183883" y="2959"/>
                  </a:lnTo>
                  <a:lnTo>
                    <a:pt x="188658" y="2959"/>
                  </a:lnTo>
                  <a:lnTo>
                    <a:pt x="188658" y="21513"/>
                  </a:lnTo>
                  <a:close/>
                </a:path>
                <a:path w="271145" h="235584">
                  <a:moveTo>
                    <a:pt x="198208" y="21513"/>
                  </a:moveTo>
                  <a:lnTo>
                    <a:pt x="193433" y="21513"/>
                  </a:lnTo>
                  <a:lnTo>
                    <a:pt x="193433" y="2959"/>
                  </a:lnTo>
                  <a:lnTo>
                    <a:pt x="198208" y="2959"/>
                  </a:lnTo>
                  <a:lnTo>
                    <a:pt x="198208" y="21513"/>
                  </a:lnTo>
                  <a:close/>
                </a:path>
                <a:path w="271145" h="235584">
                  <a:moveTo>
                    <a:pt x="207759" y="21513"/>
                  </a:moveTo>
                  <a:lnTo>
                    <a:pt x="202984" y="21513"/>
                  </a:lnTo>
                  <a:lnTo>
                    <a:pt x="202984" y="2959"/>
                  </a:lnTo>
                  <a:lnTo>
                    <a:pt x="207759" y="2959"/>
                  </a:lnTo>
                  <a:lnTo>
                    <a:pt x="207759" y="21513"/>
                  </a:lnTo>
                  <a:close/>
                </a:path>
                <a:path w="271145" h="235584">
                  <a:moveTo>
                    <a:pt x="217373" y="21513"/>
                  </a:moveTo>
                  <a:lnTo>
                    <a:pt x="212610" y="21513"/>
                  </a:lnTo>
                  <a:lnTo>
                    <a:pt x="212610" y="2959"/>
                  </a:lnTo>
                  <a:lnTo>
                    <a:pt x="217373" y="2959"/>
                  </a:lnTo>
                  <a:lnTo>
                    <a:pt x="217373" y="21513"/>
                  </a:lnTo>
                  <a:close/>
                </a:path>
                <a:path w="271145" h="235584">
                  <a:moveTo>
                    <a:pt x="226936" y="21513"/>
                  </a:moveTo>
                  <a:lnTo>
                    <a:pt x="222161" y="21513"/>
                  </a:lnTo>
                  <a:lnTo>
                    <a:pt x="222161" y="2959"/>
                  </a:lnTo>
                  <a:lnTo>
                    <a:pt x="226936" y="2959"/>
                  </a:lnTo>
                  <a:lnTo>
                    <a:pt x="226936" y="21513"/>
                  </a:lnTo>
                  <a:close/>
                </a:path>
                <a:path w="271145" h="235584">
                  <a:moveTo>
                    <a:pt x="236486" y="21513"/>
                  </a:moveTo>
                  <a:lnTo>
                    <a:pt x="231711" y="21513"/>
                  </a:lnTo>
                  <a:lnTo>
                    <a:pt x="231711" y="2959"/>
                  </a:lnTo>
                  <a:lnTo>
                    <a:pt x="236486" y="2959"/>
                  </a:lnTo>
                  <a:lnTo>
                    <a:pt x="236486" y="21513"/>
                  </a:lnTo>
                  <a:close/>
                </a:path>
                <a:path w="271145" h="235584">
                  <a:moveTo>
                    <a:pt x="246049" y="21513"/>
                  </a:moveTo>
                  <a:lnTo>
                    <a:pt x="241261" y="21513"/>
                  </a:lnTo>
                  <a:lnTo>
                    <a:pt x="241261" y="2959"/>
                  </a:lnTo>
                  <a:lnTo>
                    <a:pt x="246049" y="2959"/>
                  </a:lnTo>
                  <a:lnTo>
                    <a:pt x="246049" y="21513"/>
                  </a:lnTo>
                  <a:close/>
                </a:path>
                <a:path w="271145" h="235584">
                  <a:moveTo>
                    <a:pt x="255600" y="21513"/>
                  </a:moveTo>
                  <a:lnTo>
                    <a:pt x="250825" y="21513"/>
                  </a:lnTo>
                  <a:lnTo>
                    <a:pt x="250825" y="2959"/>
                  </a:lnTo>
                  <a:lnTo>
                    <a:pt x="255600" y="2959"/>
                  </a:lnTo>
                  <a:lnTo>
                    <a:pt x="255600" y="21513"/>
                  </a:lnTo>
                  <a:close/>
                </a:path>
                <a:path w="271145" h="235584">
                  <a:moveTo>
                    <a:pt x="265137" y="21513"/>
                  </a:moveTo>
                  <a:lnTo>
                    <a:pt x="260362" y="21513"/>
                  </a:lnTo>
                  <a:lnTo>
                    <a:pt x="260362" y="2959"/>
                  </a:lnTo>
                  <a:lnTo>
                    <a:pt x="265137" y="2959"/>
                  </a:lnTo>
                  <a:lnTo>
                    <a:pt x="265137" y="21513"/>
                  </a:lnTo>
                  <a:close/>
                </a:path>
                <a:path w="271145" h="235584">
                  <a:moveTo>
                    <a:pt x="95554" y="24015"/>
                  </a:moveTo>
                  <a:lnTo>
                    <a:pt x="23596" y="24015"/>
                  </a:lnTo>
                  <a:lnTo>
                    <a:pt x="23596" y="0"/>
                  </a:lnTo>
                  <a:lnTo>
                    <a:pt x="95554" y="0"/>
                  </a:lnTo>
                  <a:lnTo>
                    <a:pt x="95554" y="24015"/>
                  </a:lnTo>
                  <a:close/>
                </a:path>
                <a:path w="271145" h="235584">
                  <a:moveTo>
                    <a:pt x="167220" y="24015"/>
                  </a:moveTo>
                  <a:lnTo>
                    <a:pt x="95554" y="24015"/>
                  </a:lnTo>
                  <a:lnTo>
                    <a:pt x="95554" y="127"/>
                  </a:lnTo>
                  <a:lnTo>
                    <a:pt x="167220" y="127"/>
                  </a:lnTo>
                  <a:lnTo>
                    <a:pt x="167220" y="24015"/>
                  </a:lnTo>
                  <a:close/>
                </a:path>
                <a:path w="271145" h="235584">
                  <a:moveTo>
                    <a:pt x="35090" y="12153"/>
                  </a:moveTo>
                  <a:lnTo>
                    <a:pt x="35090" y="14579"/>
                  </a:lnTo>
                  <a:lnTo>
                    <a:pt x="33121" y="16573"/>
                  </a:lnTo>
                  <a:lnTo>
                    <a:pt x="30670" y="16573"/>
                  </a:lnTo>
                  <a:lnTo>
                    <a:pt x="28219" y="16573"/>
                  </a:lnTo>
                  <a:lnTo>
                    <a:pt x="26250" y="14579"/>
                  </a:lnTo>
                  <a:lnTo>
                    <a:pt x="26250" y="12153"/>
                  </a:lnTo>
                  <a:lnTo>
                    <a:pt x="26250" y="9715"/>
                  </a:lnTo>
                  <a:lnTo>
                    <a:pt x="28219" y="7721"/>
                  </a:lnTo>
                  <a:lnTo>
                    <a:pt x="30670" y="7721"/>
                  </a:lnTo>
                  <a:lnTo>
                    <a:pt x="33121" y="7721"/>
                  </a:lnTo>
                  <a:lnTo>
                    <a:pt x="35090" y="9715"/>
                  </a:lnTo>
                  <a:lnTo>
                    <a:pt x="35090" y="12153"/>
                  </a:lnTo>
                  <a:close/>
                </a:path>
                <a:path w="271145" h="235584">
                  <a:moveTo>
                    <a:pt x="46583" y="12153"/>
                  </a:moveTo>
                  <a:lnTo>
                    <a:pt x="46583" y="14579"/>
                  </a:lnTo>
                  <a:lnTo>
                    <a:pt x="44615" y="16573"/>
                  </a:lnTo>
                  <a:lnTo>
                    <a:pt x="42176" y="16573"/>
                  </a:lnTo>
                  <a:lnTo>
                    <a:pt x="39738" y="16573"/>
                  </a:lnTo>
                  <a:lnTo>
                    <a:pt x="37744" y="14579"/>
                  </a:lnTo>
                  <a:lnTo>
                    <a:pt x="37744" y="12153"/>
                  </a:lnTo>
                  <a:lnTo>
                    <a:pt x="37744" y="9715"/>
                  </a:lnTo>
                  <a:lnTo>
                    <a:pt x="39738" y="7721"/>
                  </a:lnTo>
                  <a:lnTo>
                    <a:pt x="42176" y="7721"/>
                  </a:lnTo>
                  <a:lnTo>
                    <a:pt x="44615" y="7721"/>
                  </a:lnTo>
                  <a:lnTo>
                    <a:pt x="46583" y="9715"/>
                  </a:lnTo>
                  <a:lnTo>
                    <a:pt x="46583" y="12153"/>
                  </a:lnTo>
                  <a:close/>
                </a:path>
                <a:path w="271145" h="235584">
                  <a:moveTo>
                    <a:pt x="58102" y="12153"/>
                  </a:moveTo>
                  <a:lnTo>
                    <a:pt x="58102" y="14579"/>
                  </a:lnTo>
                  <a:lnTo>
                    <a:pt x="56108" y="16573"/>
                  </a:lnTo>
                  <a:lnTo>
                    <a:pt x="53682" y="16573"/>
                  </a:lnTo>
                  <a:lnTo>
                    <a:pt x="51231" y="16573"/>
                  </a:lnTo>
                  <a:lnTo>
                    <a:pt x="49250" y="14579"/>
                  </a:lnTo>
                  <a:lnTo>
                    <a:pt x="49250" y="12153"/>
                  </a:lnTo>
                  <a:lnTo>
                    <a:pt x="49250" y="9715"/>
                  </a:lnTo>
                  <a:lnTo>
                    <a:pt x="51231" y="7721"/>
                  </a:lnTo>
                  <a:lnTo>
                    <a:pt x="53682" y="7721"/>
                  </a:lnTo>
                  <a:lnTo>
                    <a:pt x="56108" y="7721"/>
                  </a:lnTo>
                  <a:lnTo>
                    <a:pt x="58102" y="9715"/>
                  </a:lnTo>
                  <a:lnTo>
                    <a:pt x="58102" y="12153"/>
                  </a:lnTo>
                  <a:close/>
                </a:path>
                <a:path w="271145" h="235584">
                  <a:moveTo>
                    <a:pt x="69608" y="12153"/>
                  </a:moveTo>
                  <a:lnTo>
                    <a:pt x="69608" y="14579"/>
                  </a:lnTo>
                  <a:lnTo>
                    <a:pt x="67627" y="16573"/>
                  </a:lnTo>
                  <a:lnTo>
                    <a:pt x="65176" y="16573"/>
                  </a:lnTo>
                  <a:lnTo>
                    <a:pt x="62725" y="16573"/>
                  </a:lnTo>
                  <a:lnTo>
                    <a:pt x="60756" y="14579"/>
                  </a:lnTo>
                  <a:lnTo>
                    <a:pt x="60756" y="12153"/>
                  </a:lnTo>
                  <a:lnTo>
                    <a:pt x="60756" y="9715"/>
                  </a:lnTo>
                  <a:lnTo>
                    <a:pt x="62725" y="7721"/>
                  </a:lnTo>
                  <a:lnTo>
                    <a:pt x="65176" y="7721"/>
                  </a:lnTo>
                  <a:lnTo>
                    <a:pt x="67627" y="7721"/>
                  </a:lnTo>
                  <a:lnTo>
                    <a:pt x="69608" y="9715"/>
                  </a:lnTo>
                  <a:lnTo>
                    <a:pt x="69608" y="12153"/>
                  </a:lnTo>
                  <a:close/>
                </a:path>
                <a:path w="271145" h="235584">
                  <a:moveTo>
                    <a:pt x="81114" y="12153"/>
                  </a:moveTo>
                  <a:lnTo>
                    <a:pt x="81114" y="14579"/>
                  </a:lnTo>
                  <a:lnTo>
                    <a:pt x="79133" y="16573"/>
                  </a:lnTo>
                  <a:lnTo>
                    <a:pt x="76682" y="16573"/>
                  </a:lnTo>
                  <a:lnTo>
                    <a:pt x="74231" y="16573"/>
                  </a:lnTo>
                  <a:lnTo>
                    <a:pt x="72250" y="14579"/>
                  </a:lnTo>
                  <a:lnTo>
                    <a:pt x="72250" y="12153"/>
                  </a:lnTo>
                  <a:lnTo>
                    <a:pt x="72250" y="9715"/>
                  </a:lnTo>
                  <a:lnTo>
                    <a:pt x="74231" y="7721"/>
                  </a:lnTo>
                  <a:lnTo>
                    <a:pt x="76682" y="7721"/>
                  </a:lnTo>
                  <a:lnTo>
                    <a:pt x="79133" y="7721"/>
                  </a:lnTo>
                  <a:lnTo>
                    <a:pt x="81114" y="9715"/>
                  </a:lnTo>
                  <a:lnTo>
                    <a:pt x="81114" y="12153"/>
                  </a:lnTo>
                  <a:close/>
                </a:path>
                <a:path w="271145" h="235584">
                  <a:moveTo>
                    <a:pt x="92608" y="12153"/>
                  </a:moveTo>
                  <a:lnTo>
                    <a:pt x="92608" y="14579"/>
                  </a:lnTo>
                  <a:lnTo>
                    <a:pt x="90627" y="16573"/>
                  </a:lnTo>
                  <a:lnTo>
                    <a:pt x="88188" y="16573"/>
                  </a:lnTo>
                  <a:lnTo>
                    <a:pt x="85737" y="16573"/>
                  </a:lnTo>
                  <a:lnTo>
                    <a:pt x="83756" y="14579"/>
                  </a:lnTo>
                  <a:lnTo>
                    <a:pt x="83756" y="12153"/>
                  </a:lnTo>
                  <a:lnTo>
                    <a:pt x="83756" y="9715"/>
                  </a:lnTo>
                  <a:lnTo>
                    <a:pt x="85737" y="7721"/>
                  </a:lnTo>
                  <a:lnTo>
                    <a:pt x="88188" y="7721"/>
                  </a:lnTo>
                  <a:lnTo>
                    <a:pt x="90627" y="7721"/>
                  </a:lnTo>
                  <a:lnTo>
                    <a:pt x="92608" y="9715"/>
                  </a:lnTo>
                  <a:lnTo>
                    <a:pt x="92608" y="12153"/>
                  </a:lnTo>
                  <a:close/>
                </a:path>
                <a:path w="271145" h="235584">
                  <a:moveTo>
                    <a:pt x="107124" y="12153"/>
                  </a:moveTo>
                  <a:lnTo>
                    <a:pt x="107124" y="14579"/>
                  </a:lnTo>
                  <a:lnTo>
                    <a:pt x="105143" y="16573"/>
                  </a:lnTo>
                  <a:lnTo>
                    <a:pt x="102692" y="16573"/>
                  </a:lnTo>
                  <a:lnTo>
                    <a:pt x="100266" y="16573"/>
                  </a:lnTo>
                  <a:lnTo>
                    <a:pt x="98285" y="14579"/>
                  </a:lnTo>
                  <a:lnTo>
                    <a:pt x="98285" y="12153"/>
                  </a:lnTo>
                  <a:lnTo>
                    <a:pt x="98285" y="9715"/>
                  </a:lnTo>
                  <a:lnTo>
                    <a:pt x="100266" y="7721"/>
                  </a:lnTo>
                  <a:lnTo>
                    <a:pt x="102692" y="7721"/>
                  </a:lnTo>
                  <a:lnTo>
                    <a:pt x="105143" y="7721"/>
                  </a:lnTo>
                  <a:lnTo>
                    <a:pt x="107124" y="9715"/>
                  </a:lnTo>
                  <a:lnTo>
                    <a:pt x="107124" y="12153"/>
                  </a:lnTo>
                  <a:close/>
                </a:path>
                <a:path w="271145" h="235584">
                  <a:moveTo>
                    <a:pt x="118617" y="12153"/>
                  </a:moveTo>
                  <a:lnTo>
                    <a:pt x="118617" y="14579"/>
                  </a:lnTo>
                  <a:lnTo>
                    <a:pt x="116636" y="16573"/>
                  </a:lnTo>
                  <a:lnTo>
                    <a:pt x="114211" y="16573"/>
                  </a:lnTo>
                  <a:lnTo>
                    <a:pt x="111760" y="16573"/>
                  </a:lnTo>
                  <a:lnTo>
                    <a:pt x="109791" y="14579"/>
                  </a:lnTo>
                  <a:lnTo>
                    <a:pt x="109791" y="12153"/>
                  </a:lnTo>
                  <a:lnTo>
                    <a:pt x="109791" y="9715"/>
                  </a:lnTo>
                  <a:lnTo>
                    <a:pt x="111760" y="7721"/>
                  </a:lnTo>
                  <a:lnTo>
                    <a:pt x="114211" y="7721"/>
                  </a:lnTo>
                  <a:lnTo>
                    <a:pt x="116636" y="7721"/>
                  </a:lnTo>
                  <a:lnTo>
                    <a:pt x="118617" y="9715"/>
                  </a:lnTo>
                  <a:lnTo>
                    <a:pt x="118617" y="12153"/>
                  </a:lnTo>
                  <a:close/>
                </a:path>
                <a:path w="271145" h="235584">
                  <a:moveTo>
                    <a:pt x="130136" y="12153"/>
                  </a:moveTo>
                  <a:lnTo>
                    <a:pt x="130136" y="14579"/>
                  </a:lnTo>
                  <a:lnTo>
                    <a:pt x="128142" y="16573"/>
                  </a:lnTo>
                  <a:lnTo>
                    <a:pt x="125704" y="16573"/>
                  </a:lnTo>
                  <a:lnTo>
                    <a:pt x="123266" y="16573"/>
                  </a:lnTo>
                  <a:lnTo>
                    <a:pt x="121285" y="14579"/>
                  </a:lnTo>
                  <a:lnTo>
                    <a:pt x="121285" y="12153"/>
                  </a:lnTo>
                  <a:lnTo>
                    <a:pt x="121285" y="9715"/>
                  </a:lnTo>
                  <a:lnTo>
                    <a:pt x="123266" y="7721"/>
                  </a:lnTo>
                  <a:lnTo>
                    <a:pt x="125704" y="7721"/>
                  </a:lnTo>
                  <a:lnTo>
                    <a:pt x="128142" y="7721"/>
                  </a:lnTo>
                  <a:lnTo>
                    <a:pt x="130136" y="9715"/>
                  </a:lnTo>
                  <a:lnTo>
                    <a:pt x="130136" y="12153"/>
                  </a:lnTo>
                  <a:close/>
                </a:path>
                <a:path w="271145" h="235584">
                  <a:moveTo>
                    <a:pt x="141630" y="12153"/>
                  </a:moveTo>
                  <a:lnTo>
                    <a:pt x="141630" y="14579"/>
                  </a:lnTo>
                  <a:lnTo>
                    <a:pt x="139661" y="16573"/>
                  </a:lnTo>
                  <a:lnTo>
                    <a:pt x="137198" y="16573"/>
                  </a:lnTo>
                  <a:lnTo>
                    <a:pt x="134759" y="16573"/>
                  </a:lnTo>
                  <a:lnTo>
                    <a:pt x="132791" y="14579"/>
                  </a:lnTo>
                  <a:lnTo>
                    <a:pt x="132791" y="12153"/>
                  </a:lnTo>
                  <a:lnTo>
                    <a:pt x="132791" y="9715"/>
                  </a:lnTo>
                  <a:lnTo>
                    <a:pt x="134759" y="7721"/>
                  </a:lnTo>
                  <a:lnTo>
                    <a:pt x="137198" y="7721"/>
                  </a:lnTo>
                  <a:lnTo>
                    <a:pt x="139661" y="7721"/>
                  </a:lnTo>
                  <a:lnTo>
                    <a:pt x="141630" y="9715"/>
                  </a:lnTo>
                  <a:lnTo>
                    <a:pt x="141630" y="12153"/>
                  </a:lnTo>
                  <a:close/>
                </a:path>
                <a:path w="271145" h="235584">
                  <a:moveTo>
                    <a:pt x="153149" y="12153"/>
                  </a:moveTo>
                  <a:lnTo>
                    <a:pt x="153149" y="14579"/>
                  </a:lnTo>
                  <a:lnTo>
                    <a:pt x="151155" y="16573"/>
                  </a:lnTo>
                  <a:lnTo>
                    <a:pt x="148716" y="16573"/>
                  </a:lnTo>
                  <a:lnTo>
                    <a:pt x="146278" y="16573"/>
                  </a:lnTo>
                  <a:lnTo>
                    <a:pt x="144297" y="14579"/>
                  </a:lnTo>
                  <a:lnTo>
                    <a:pt x="144297" y="12153"/>
                  </a:lnTo>
                  <a:lnTo>
                    <a:pt x="144297" y="9715"/>
                  </a:lnTo>
                  <a:lnTo>
                    <a:pt x="146278" y="7721"/>
                  </a:lnTo>
                  <a:lnTo>
                    <a:pt x="148716" y="7721"/>
                  </a:lnTo>
                  <a:lnTo>
                    <a:pt x="151155" y="7721"/>
                  </a:lnTo>
                  <a:lnTo>
                    <a:pt x="153149" y="9715"/>
                  </a:lnTo>
                  <a:lnTo>
                    <a:pt x="153149" y="12153"/>
                  </a:lnTo>
                  <a:close/>
                </a:path>
                <a:path w="271145" h="235584">
                  <a:moveTo>
                    <a:pt x="164630" y="12153"/>
                  </a:moveTo>
                  <a:lnTo>
                    <a:pt x="164630" y="14579"/>
                  </a:lnTo>
                  <a:lnTo>
                    <a:pt x="162661" y="16573"/>
                  </a:lnTo>
                  <a:lnTo>
                    <a:pt x="160223" y="16573"/>
                  </a:lnTo>
                  <a:lnTo>
                    <a:pt x="157772" y="16573"/>
                  </a:lnTo>
                  <a:lnTo>
                    <a:pt x="155790" y="14579"/>
                  </a:lnTo>
                  <a:lnTo>
                    <a:pt x="155790" y="12153"/>
                  </a:lnTo>
                  <a:lnTo>
                    <a:pt x="155790" y="9715"/>
                  </a:lnTo>
                  <a:lnTo>
                    <a:pt x="157772" y="7721"/>
                  </a:lnTo>
                  <a:lnTo>
                    <a:pt x="160223" y="7721"/>
                  </a:lnTo>
                  <a:lnTo>
                    <a:pt x="162661" y="7721"/>
                  </a:lnTo>
                  <a:lnTo>
                    <a:pt x="164630" y="9715"/>
                  </a:lnTo>
                  <a:lnTo>
                    <a:pt x="164630" y="12153"/>
                  </a:lnTo>
                  <a:close/>
                </a:path>
                <a:path w="271145" h="235584">
                  <a:moveTo>
                    <a:pt x="0" y="24015"/>
                  </a:moveTo>
                  <a:lnTo>
                    <a:pt x="270713" y="24015"/>
                  </a:lnTo>
                </a:path>
                <a:path w="271145" h="235584">
                  <a:moveTo>
                    <a:pt x="8610" y="213563"/>
                  </a:moveTo>
                  <a:lnTo>
                    <a:pt x="3848" y="213563"/>
                  </a:lnTo>
                  <a:lnTo>
                    <a:pt x="3848" y="232117"/>
                  </a:lnTo>
                  <a:lnTo>
                    <a:pt x="8610" y="232117"/>
                  </a:lnTo>
                  <a:lnTo>
                    <a:pt x="8610" y="213563"/>
                  </a:lnTo>
                  <a:close/>
                </a:path>
                <a:path w="271145" h="235584">
                  <a:moveTo>
                    <a:pt x="18338" y="213563"/>
                  </a:moveTo>
                  <a:lnTo>
                    <a:pt x="13576" y="213563"/>
                  </a:lnTo>
                  <a:lnTo>
                    <a:pt x="13576" y="232117"/>
                  </a:lnTo>
                  <a:lnTo>
                    <a:pt x="18338" y="232117"/>
                  </a:lnTo>
                  <a:lnTo>
                    <a:pt x="18338" y="213563"/>
                  </a:lnTo>
                  <a:close/>
                </a:path>
                <a:path w="271145" h="235584">
                  <a:moveTo>
                    <a:pt x="179095" y="213563"/>
                  </a:moveTo>
                  <a:lnTo>
                    <a:pt x="174332" y="213563"/>
                  </a:lnTo>
                  <a:lnTo>
                    <a:pt x="174332" y="232117"/>
                  </a:lnTo>
                  <a:lnTo>
                    <a:pt x="179095" y="232117"/>
                  </a:lnTo>
                  <a:lnTo>
                    <a:pt x="179095" y="213563"/>
                  </a:lnTo>
                  <a:close/>
                </a:path>
                <a:path w="271145" h="235584">
                  <a:moveTo>
                    <a:pt x="188658" y="213563"/>
                  </a:moveTo>
                  <a:lnTo>
                    <a:pt x="183883" y="213563"/>
                  </a:lnTo>
                  <a:lnTo>
                    <a:pt x="183883" y="232117"/>
                  </a:lnTo>
                  <a:lnTo>
                    <a:pt x="188658" y="232117"/>
                  </a:lnTo>
                  <a:lnTo>
                    <a:pt x="188658" y="213563"/>
                  </a:lnTo>
                  <a:close/>
                </a:path>
                <a:path w="271145" h="235584">
                  <a:moveTo>
                    <a:pt x="198208" y="213563"/>
                  </a:moveTo>
                  <a:lnTo>
                    <a:pt x="193433" y="213563"/>
                  </a:lnTo>
                  <a:lnTo>
                    <a:pt x="193433" y="232117"/>
                  </a:lnTo>
                  <a:lnTo>
                    <a:pt x="198208" y="232117"/>
                  </a:lnTo>
                  <a:lnTo>
                    <a:pt x="198208" y="213563"/>
                  </a:lnTo>
                  <a:close/>
                </a:path>
                <a:path w="271145" h="235584">
                  <a:moveTo>
                    <a:pt x="207759" y="213563"/>
                  </a:moveTo>
                  <a:lnTo>
                    <a:pt x="202984" y="213563"/>
                  </a:lnTo>
                  <a:lnTo>
                    <a:pt x="202984" y="232117"/>
                  </a:lnTo>
                  <a:lnTo>
                    <a:pt x="207759" y="232117"/>
                  </a:lnTo>
                  <a:lnTo>
                    <a:pt x="207759" y="213563"/>
                  </a:lnTo>
                  <a:close/>
                </a:path>
                <a:path w="271145" h="235584">
                  <a:moveTo>
                    <a:pt x="217373" y="213563"/>
                  </a:moveTo>
                  <a:lnTo>
                    <a:pt x="212610" y="213563"/>
                  </a:lnTo>
                  <a:lnTo>
                    <a:pt x="212610" y="232117"/>
                  </a:lnTo>
                  <a:lnTo>
                    <a:pt x="217373" y="232117"/>
                  </a:lnTo>
                  <a:lnTo>
                    <a:pt x="217373" y="213563"/>
                  </a:lnTo>
                  <a:close/>
                </a:path>
                <a:path w="271145" h="235584">
                  <a:moveTo>
                    <a:pt x="226936" y="213563"/>
                  </a:moveTo>
                  <a:lnTo>
                    <a:pt x="222161" y="213563"/>
                  </a:lnTo>
                  <a:lnTo>
                    <a:pt x="222161" y="232117"/>
                  </a:lnTo>
                  <a:lnTo>
                    <a:pt x="226936" y="232117"/>
                  </a:lnTo>
                  <a:lnTo>
                    <a:pt x="226936" y="213563"/>
                  </a:lnTo>
                  <a:close/>
                </a:path>
                <a:path w="271145" h="235584">
                  <a:moveTo>
                    <a:pt x="236486" y="213563"/>
                  </a:moveTo>
                  <a:lnTo>
                    <a:pt x="231711" y="213563"/>
                  </a:lnTo>
                  <a:lnTo>
                    <a:pt x="231711" y="232117"/>
                  </a:lnTo>
                  <a:lnTo>
                    <a:pt x="236486" y="232117"/>
                  </a:lnTo>
                  <a:lnTo>
                    <a:pt x="236486" y="213563"/>
                  </a:lnTo>
                  <a:close/>
                </a:path>
                <a:path w="271145" h="235584">
                  <a:moveTo>
                    <a:pt x="246049" y="213563"/>
                  </a:moveTo>
                  <a:lnTo>
                    <a:pt x="241261" y="213563"/>
                  </a:lnTo>
                  <a:lnTo>
                    <a:pt x="241261" y="232117"/>
                  </a:lnTo>
                  <a:lnTo>
                    <a:pt x="246049" y="232117"/>
                  </a:lnTo>
                  <a:lnTo>
                    <a:pt x="246049" y="213563"/>
                  </a:lnTo>
                  <a:close/>
                </a:path>
                <a:path w="271145" h="235584">
                  <a:moveTo>
                    <a:pt x="255600" y="213563"/>
                  </a:moveTo>
                  <a:lnTo>
                    <a:pt x="250825" y="213563"/>
                  </a:lnTo>
                  <a:lnTo>
                    <a:pt x="250825" y="232117"/>
                  </a:lnTo>
                  <a:lnTo>
                    <a:pt x="255600" y="232117"/>
                  </a:lnTo>
                  <a:lnTo>
                    <a:pt x="255600" y="213563"/>
                  </a:lnTo>
                  <a:close/>
                </a:path>
                <a:path w="271145" h="235584">
                  <a:moveTo>
                    <a:pt x="265137" y="213563"/>
                  </a:moveTo>
                  <a:lnTo>
                    <a:pt x="260362" y="213563"/>
                  </a:lnTo>
                  <a:lnTo>
                    <a:pt x="260362" y="232117"/>
                  </a:lnTo>
                  <a:lnTo>
                    <a:pt x="265137" y="232117"/>
                  </a:lnTo>
                  <a:lnTo>
                    <a:pt x="265137" y="213563"/>
                  </a:lnTo>
                  <a:close/>
                </a:path>
                <a:path w="271145" h="235584">
                  <a:moveTo>
                    <a:pt x="95554" y="211061"/>
                  </a:moveTo>
                  <a:lnTo>
                    <a:pt x="23596" y="211061"/>
                  </a:lnTo>
                  <a:lnTo>
                    <a:pt x="23596" y="235077"/>
                  </a:lnTo>
                  <a:lnTo>
                    <a:pt x="95554" y="235077"/>
                  </a:lnTo>
                  <a:lnTo>
                    <a:pt x="95554" y="211061"/>
                  </a:lnTo>
                  <a:close/>
                </a:path>
                <a:path w="271145" h="235584">
                  <a:moveTo>
                    <a:pt x="167220" y="211061"/>
                  </a:moveTo>
                  <a:lnTo>
                    <a:pt x="95554" y="211061"/>
                  </a:lnTo>
                  <a:lnTo>
                    <a:pt x="95554" y="234950"/>
                  </a:lnTo>
                  <a:lnTo>
                    <a:pt x="167220" y="234950"/>
                  </a:lnTo>
                  <a:lnTo>
                    <a:pt x="167220" y="211061"/>
                  </a:lnTo>
                  <a:close/>
                </a:path>
                <a:path w="271145" h="235584">
                  <a:moveTo>
                    <a:pt x="35090" y="222910"/>
                  </a:moveTo>
                  <a:lnTo>
                    <a:pt x="35090" y="220484"/>
                  </a:lnTo>
                  <a:lnTo>
                    <a:pt x="33121" y="218503"/>
                  </a:lnTo>
                  <a:lnTo>
                    <a:pt x="30670" y="218503"/>
                  </a:lnTo>
                  <a:lnTo>
                    <a:pt x="28219" y="218503"/>
                  </a:lnTo>
                  <a:lnTo>
                    <a:pt x="26250" y="220484"/>
                  </a:lnTo>
                  <a:lnTo>
                    <a:pt x="26250" y="222910"/>
                  </a:lnTo>
                  <a:lnTo>
                    <a:pt x="26250" y="225386"/>
                  </a:lnTo>
                  <a:lnTo>
                    <a:pt x="28219" y="227355"/>
                  </a:lnTo>
                  <a:lnTo>
                    <a:pt x="30670" y="227355"/>
                  </a:lnTo>
                  <a:lnTo>
                    <a:pt x="33121" y="227355"/>
                  </a:lnTo>
                  <a:lnTo>
                    <a:pt x="35090" y="225386"/>
                  </a:lnTo>
                  <a:lnTo>
                    <a:pt x="35090" y="222910"/>
                  </a:lnTo>
                  <a:close/>
                </a:path>
                <a:path w="271145" h="235584">
                  <a:moveTo>
                    <a:pt x="46583" y="222910"/>
                  </a:moveTo>
                  <a:lnTo>
                    <a:pt x="46583" y="220484"/>
                  </a:lnTo>
                  <a:lnTo>
                    <a:pt x="44615" y="218503"/>
                  </a:lnTo>
                  <a:lnTo>
                    <a:pt x="42176" y="218503"/>
                  </a:lnTo>
                  <a:lnTo>
                    <a:pt x="39738" y="218503"/>
                  </a:lnTo>
                  <a:lnTo>
                    <a:pt x="37744" y="220484"/>
                  </a:lnTo>
                  <a:lnTo>
                    <a:pt x="37744" y="222910"/>
                  </a:lnTo>
                  <a:lnTo>
                    <a:pt x="37744" y="225386"/>
                  </a:lnTo>
                  <a:lnTo>
                    <a:pt x="39738" y="227355"/>
                  </a:lnTo>
                  <a:lnTo>
                    <a:pt x="42176" y="227355"/>
                  </a:lnTo>
                  <a:lnTo>
                    <a:pt x="44615" y="227355"/>
                  </a:lnTo>
                  <a:lnTo>
                    <a:pt x="46583" y="225386"/>
                  </a:lnTo>
                  <a:lnTo>
                    <a:pt x="46583" y="222910"/>
                  </a:lnTo>
                  <a:close/>
                </a:path>
                <a:path w="271145" h="235584">
                  <a:moveTo>
                    <a:pt x="58102" y="222910"/>
                  </a:moveTo>
                  <a:lnTo>
                    <a:pt x="58102" y="220484"/>
                  </a:lnTo>
                  <a:lnTo>
                    <a:pt x="56108" y="218503"/>
                  </a:lnTo>
                  <a:lnTo>
                    <a:pt x="53682" y="218503"/>
                  </a:lnTo>
                  <a:lnTo>
                    <a:pt x="51231" y="218503"/>
                  </a:lnTo>
                  <a:lnTo>
                    <a:pt x="49250" y="220484"/>
                  </a:lnTo>
                  <a:lnTo>
                    <a:pt x="49250" y="222910"/>
                  </a:lnTo>
                  <a:lnTo>
                    <a:pt x="49250" y="225386"/>
                  </a:lnTo>
                  <a:lnTo>
                    <a:pt x="51231" y="227355"/>
                  </a:lnTo>
                  <a:lnTo>
                    <a:pt x="53682" y="227355"/>
                  </a:lnTo>
                  <a:lnTo>
                    <a:pt x="56108" y="227355"/>
                  </a:lnTo>
                  <a:lnTo>
                    <a:pt x="58102" y="225386"/>
                  </a:lnTo>
                  <a:lnTo>
                    <a:pt x="58102" y="222910"/>
                  </a:lnTo>
                  <a:close/>
                </a:path>
                <a:path w="271145" h="235584">
                  <a:moveTo>
                    <a:pt x="69608" y="222910"/>
                  </a:moveTo>
                  <a:lnTo>
                    <a:pt x="69608" y="220484"/>
                  </a:lnTo>
                  <a:lnTo>
                    <a:pt x="67627" y="218503"/>
                  </a:lnTo>
                  <a:lnTo>
                    <a:pt x="65176" y="218503"/>
                  </a:lnTo>
                  <a:lnTo>
                    <a:pt x="62725" y="218503"/>
                  </a:lnTo>
                  <a:lnTo>
                    <a:pt x="60756" y="220484"/>
                  </a:lnTo>
                  <a:lnTo>
                    <a:pt x="60756" y="222910"/>
                  </a:lnTo>
                  <a:lnTo>
                    <a:pt x="60756" y="225386"/>
                  </a:lnTo>
                  <a:lnTo>
                    <a:pt x="62725" y="227355"/>
                  </a:lnTo>
                  <a:lnTo>
                    <a:pt x="65176" y="227355"/>
                  </a:lnTo>
                  <a:lnTo>
                    <a:pt x="67627" y="227355"/>
                  </a:lnTo>
                  <a:lnTo>
                    <a:pt x="69608" y="225386"/>
                  </a:lnTo>
                  <a:lnTo>
                    <a:pt x="69608" y="222910"/>
                  </a:lnTo>
                  <a:close/>
                </a:path>
                <a:path w="271145" h="235584">
                  <a:moveTo>
                    <a:pt x="81114" y="222910"/>
                  </a:moveTo>
                  <a:lnTo>
                    <a:pt x="81114" y="220484"/>
                  </a:lnTo>
                  <a:lnTo>
                    <a:pt x="79133" y="218503"/>
                  </a:lnTo>
                  <a:lnTo>
                    <a:pt x="76682" y="218503"/>
                  </a:lnTo>
                  <a:lnTo>
                    <a:pt x="74231" y="218503"/>
                  </a:lnTo>
                  <a:lnTo>
                    <a:pt x="72250" y="220484"/>
                  </a:lnTo>
                  <a:lnTo>
                    <a:pt x="72250" y="222910"/>
                  </a:lnTo>
                  <a:lnTo>
                    <a:pt x="72250" y="225386"/>
                  </a:lnTo>
                  <a:lnTo>
                    <a:pt x="74231" y="227355"/>
                  </a:lnTo>
                  <a:lnTo>
                    <a:pt x="76682" y="227355"/>
                  </a:lnTo>
                  <a:lnTo>
                    <a:pt x="79133" y="227355"/>
                  </a:lnTo>
                  <a:lnTo>
                    <a:pt x="81114" y="225386"/>
                  </a:lnTo>
                  <a:lnTo>
                    <a:pt x="81114" y="222910"/>
                  </a:lnTo>
                  <a:close/>
                </a:path>
                <a:path w="271145" h="235584">
                  <a:moveTo>
                    <a:pt x="92608" y="222910"/>
                  </a:moveTo>
                  <a:lnTo>
                    <a:pt x="92608" y="220484"/>
                  </a:lnTo>
                  <a:lnTo>
                    <a:pt x="90627" y="218503"/>
                  </a:lnTo>
                  <a:lnTo>
                    <a:pt x="88188" y="218503"/>
                  </a:lnTo>
                  <a:lnTo>
                    <a:pt x="85737" y="218503"/>
                  </a:lnTo>
                  <a:lnTo>
                    <a:pt x="83756" y="220484"/>
                  </a:lnTo>
                  <a:lnTo>
                    <a:pt x="83756" y="222910"/>
                  </a:lnTo>
                  <a:lnTo>
                    <a:pt x="83756" y="225386"/>
                  </a:lnTo>
                  <a:lnTo>
                    <a:pt x="85737" y="227355"/>
                  </a:lnTo>
                  <a:lnTo>
                    <a:pt x="88188" y="227355"/>
                  </a:lnTo>
                  <a:lnTo>
                    <a:pt x="90627" y="227355"/>
                  </a:lnTo>
                  <a:lnTo>
                    <a:pt x="92608" y="225386"/>
                  </a:lnTo>
                  <a:lnTo>
                    <a:pt x="92608" y="222910"/>
                  </a:lnTo>
                  <a:close/>
                </a:path>
                <a:path w="271145" h="235584">
                  <a:moveTo>
                    <a:pt x="107124" y="222910"/>
                  </a:moveTo>
                  <a:lnTo>
                    <a:pt x="107124" y="220484"/>
                  </a:lnTo>
                  <a:lnTo>
                    <a:pt x="105143" y="218503"/>
                  </a:lnTo>
                  <a:lnTo>
                    <a:pt x="102692" y="218503"/>
                  </a:lnTo>
                  <a:lnTo>
                    <a:pt x="100266" y="218503"/>
                  </a:lnTo>
                  <a:lnTo>
                    <a:pt x="98285" y="220484"/>
                  </a:lnTo>
                  <a:lnTo>
                    <a:pt x="98285" y="222910"/>
                  </a:lnTo>
                  <a:lnTo>
                    <a:pt x="98285" y="225386"/>
                  </a:lnTo>
                  <a:lnTo>
                    <a:pt x="100266" y="227355"/>
                  </a:lnTo>
                  <a:lnTo>
                    <a:pt x="102692" y="227355"/>
                  </a:lnTo>
                  <a:lnTo>
                    <a:pt x="105143" y="227355"/>
                  </a:lnTo>
                  <a:lnTo>
                    <a:pt x="107124" y="225386"/>
                  </a:lnTo>
                  <a:lnTo>
                    <a:pt x="107124" y="222910"/>
                  </a:lnTo>
                  <a:close/>
                </a:path>
                <a:path w="271145" h="235584">
                  <a:moveTo>
                    <a:pt x="118617" y="222910"/>
                  </a:moveTo>
                  <a:lnTo>
                    <a:pt x="118617" y="220484"/>
                  </a:lnTo>
                  <a:lnTo>
                    <a:pt x="116636" y="218503"/>
                  </a:lnTo>
                  <a:lnTo>
                    <a:pt x="114211" y="218503"/>
                  </a:lnTo>
                  <a:lnTo>
                    <a:pt x="111760" y="218503"/>
                  </a:lnTo>
                  <a:lnTo>
                    <a:pt x="109791" y="220484"/>
                  </a:lnTo>
                  <a:lnTo>
                    <a:pt x="109791" y="222910"/>
                  </a:lnTo>
                  <a:lnTo>
                    <a:pt x="109791" y="225386"/>
                  </a:lnTo>
                  <a:lnTo>
                    <a:pt x="111760" y="227355"/>
                  </a:lnTo>
                  <a:lnTo>
                    <a:pt x="114211" y="227355"/>
                  </a:lnTo>
                  <a:lnTo>
                    <a:pt x="116636" y="227355"/>
                  </a:lnTo>
                  <a:lnTo>
                    <a:pt x="118617" y="225386"/>
                  </a:lnTo>
                  <a:lnTo>
                    <a:pt x="118617" y="222910"/>
                  </a:lnTo>
                  <a:close/>
                </a:path>
                <a:path w="271145" h="235584">
                  <a:moveTo>
                    <a:pt x="130136" y="222910"/>
                  </a:moveTo>
                  <a:lnTo>
                    <a:pt x="130136" y="220484"/>
                  </a:lnTo>
                  <a:lnTo>
                    <a:pt x="128142" y="218503"/>
                  </a:lnTo>
                  <a:lnTo>
                    <a:pt x="125704" y="218503"/>
                  </a:lnTo>
                  <a:lnTo>
                    <a:pt x="123266" y="218503"/>
                  </a:lnTo>
                  <a:lnTo>
                    <a:pt x="121285" y="220484"/>
                  </a:lnTo>
                  <a:lnTo>
                    <a:pt x="121285" y="222910"/>
                  </a:lnTo>
                  <a:lnTo>
                    <a:pt x="121285" y="225386"/>
                  </a:lnTo>
                  <a:lnTo>
                    <a:pt x="123266" y="227355"/>
                  </a:lnTo>
                  <a:lnTo>
                    <a:pt x="125704" y="227355"/>
                  </a:lnTo>
                  <a:lnTo>
                    <a:pt x="128142" y="227355"/>
                  </a:lnTo>
                  <a:lnTo>
                    <a:pt x="130136" y="225386"/>
                  </a:lnTo>
                  <a:lnTo>
                    <a:pt x="130136" y="222910"/>
                  </a:lnTo>
                  <a:close/>
                </a:path>
                <a:path w="271145" h="235584">
                  <a:moveTo>
                    <a:pt x="141630" y="222910"/>
                  </a:moveTo>
                  <a:lnTo>
                    <a:pt x="141630" y="220484"/>
                  </a:lnTo>
                  <a:lnTo>
                    <a:pt x="139661" y="218503"/>
                  </a:lnTo>
                  <a:lnTo>
                    <a:pt x="137198" y="218503"/>
                  </a:lnTo>
                  <a:lnTo>
                    <a:pt x="134759" y="218503"/>
                  </a:lnTo>
                  <a:lnTo>
                    <a:pt x="132791" y="220484"/>
                  </a:lnTo>
                  <a:lnTo>
                    <a:pt x="132791" y="222910"/>
                  </a:lnTo>
                  <a:lnTo>
                    <a:pt x="132791" y="225386"/>
                  </a:lnTo>
                  <a:lnTo>
                    <a:pt x="134759" y="227355"/>
                  </a:lnTo>
                  <a:lnTo>
                    <a:pt x="137198" y="227355"/>
                  </a:lnTo>
                  <a:lnTo>
                    <a:pt x="139661" y="227355"/>
                  </a:lnTo>
                  <a:lnTo>
                    <a:pt x="141630" y="225386"/>
                  </a:lnTo>
                  <a:lnTo>
                    <a:pt x="141630" y="222910"/>
                  </a:lnTo>
                  <a:close/>
                </a:path>
                <a:path w="271145" h="235584">
                  <a:moveTo>
                    <a:pt x="153149" y="222910"/>
                  </a:moveTo>
                  <a:lnTo>
                    <a:pt x="153149" y="220484"/>
                  </a:lnTo>
                  <a:lnTo>
                    <a:pt x="151155" y="218503"/>
                  </a:lnTo>
                  <a:lnTo>
                    <a:pt x="148716" y="218503"/>
                  </a:lnTo>
                  <a:lnTo>
                    <a:pt x="146278" y="218503"/>
                  </a:lnTo>
                  <a:lnTo>
                    <a:pt x="144297" y="220484"/>
                  </a:lnTo>
                  <a:lnTo>
                    <a:pt x="144297" y="222910"/>
                  </a:lnTo>
                  <a:lnTo>
                    <a:pt x="144297" y="225386"/>
                  </a:lnTo>
                  <a:lnTo>
                    <a:pt x="146278" y="227355"/>
                  </a:lnTo>
                  <a:lnTo>
                    <a:pt x="148716" y="227355"/>
                  </a:lnTo>
                  <a:lnTo>
                    <a:pt x="151155" y="227355"/>
                  </a:lnTo>
                  <a:lnTo>
                    <a:pt x="153149" y="225386"/>
                  </a:lnTo>
                  <a:lnTo>
                    <a:pt x="153149" y="222910"/>
                  </a:lnTo>
                  <a:close/>
                </a:path>
                <a:path w="271145" h="235584">
                  <a:moveTo>
                    <a:pt x="164630" y="222910"/>
                  </a:moveTo>
                  <a:lnTo>
                    <a:pt x="164630" y="220484"/>
                  </a:lnTo>
                  <a:lnTo>
                    <a:pt x="162661" y="218503"/>
                  </a:lnTo>
                  <a:lnTo>
                    <a:pt x="160223" y="218503"/>
                  </a:lnTo>
                  <a:lnTo>
                    <a:pt x="157772" y="218503"/>
                  </a:lnTo>
                  <a:lnTo>
                    <a:pt x="155790" y="220484"/>
                  </a:lnTo>
                  <a:lnTo>
                    <a:pt x="155790" y="222910"/>
                  </a:lnTo>
                  <a:lnTo>
                    <a:pt x="155790" y="225386"/>
                  </a:lnTo>
                  <a:lnTo>
                    <a:pt x="157772" y="227355"/>
                  </a:lnTo>
                  <a:lnTo>
                    <a:pt x="160223" y="227355"/>
                  </a:lnTo>
                  <a:lnTo>
                    <a:pt x="162661" y="227355"/>
                  </a:lnTo>
                  <a:lnTo>
                    <a:pt x="164630" y="225386"/>
                  </a:lnTo>
                  <a:lnTo>
                    <a:pt x="164630" y="222910"/>
                  </a:lnTo>
                  <a:close/>
                </a:path>
                <a:path w="271145" h="235584">
                  <a:moveTo>
                    <a:pt x="0" y="211061"/>
                  </a:moveTo>
                  <a:lnTo>
                    <a:pt x="270713" y="211061"/>
                  </a:lnTo>
                </a:path>
                <a:path w="271145" h="235584">
                  <a:moveTo>
                    <a:pt x="237083" y="201510"/>
                  </a:moveTo>
                  <a:lnTo>
                    <a:pt x="227533" y="201510"/>
                  </a:lnTo>
                  <a:lnTo>
                    <a:pt x="227533" y="190157"/>
                  </a:lnTo>
                  <a:lnTo>
                    <a:pt x="237083" y="190157"/>
                  </a:lnTo>
                  <a:lnTo>
                    <a:pt x="237083" y="20151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3963161" y="8717927"/>
              <a:ext cx="34290" cy="19685"/>
            </a:xfrm>
            <a:custGeom>
              <a:avLst/>
              <a:gdLst/>
              <a:ahLst/>
              <a:cxnLst/>
              <a:rect l="l" t="t" r="r" b="b"/>
              <a:pathLst>
                <a:path w="34289" h="19684">
                  <a:moveTo>
                    <a:pt x="32727" y="0"/>
                  </a:moveTo>
                  <a:lnTo>
                    <a:pt x="30949" y="0"/>
                  </a:lnTo>
                  <a:lnTo>
                    <a:pt x="1447" y="0"/>
                  </a:lnTo>
                  <a:lnTo>
                    <a:pt x="0" y="1447"/>
                  </a:lnTo>
                  <a:lnTo>
                    <a:pt x="0" y="17640"/>
                  </a:lnTo>
                  <a:lnTo>
                    <a:pt x="1447" y="19100"/>
                  </a:lnTo>
                  <a:lnTo>
                    <a:pt x="32727" y="19100"/>
                  </a:lnTo>
                  <a:lnTo>
                    <a:pt x="34188" y="17640"/>
                  </a:lnTo>
                  <a:lnTo>
                    <a:pt x="34188" y="1447"/>
                  </a:lnTo>
                  <a:lnTo>
                    <a:pt x="3272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3963161" y="8717927"/>
              <a:ext cx="34290" cy="19685"/>
            </a:xfrm>
            <a:custGeom>
              <a:avLst/>
              <a:gdLst/>
              <a:ahLst/>
              <a:cxnLst/>
              <a:rect l="l" t="t" r="r" b="b"/>
              <a:pathLst>
                <a:path w="34289" h="19684">
                  <a:moveTo>
                    <a:pt x="30949" y="0"/>
                  </a:moveTo>
                  <a:lnTo>
                    <a:pt x="32727" y="0"/>
                  </a:lnTo>
                  <a:lnTo>
                    <a:pt x="34188" y="1447"/>
                  </a:lnTo>
                  <a:lnTo>
                    <a:pt x="34188" y="3225"/>
                  </a:lnTo>
                  <a:lnTo>
                    <a:pt x="34188" y="15849"/>
                  </a:lnTo>
                  <a:lnTo>
                    <a:pt x="34188" y="17640"/>
                  </a:lnTo>
                  <a:lnTo>
                    <a:pt x="32727" y="19100"/>
                  </a:lnTo>
                  <a:lnTo>
                    <a:pt x="30949" y="19100"/>
                  </a:lnTo>
                  <a:lnTo>
                    <a:pt x="3238" y="19100"/>
                  </a:lnTo>
                  <a:lnTo>
                    <a:pt x="1447" y="19100"/>
                  </a:lnTo>
                  <a:lnTo>
                    <a:pt x="0" y="17640"/>
                  </a:lnTo>
                  <a:lnTo>
                    <a:pt x="0" y="15849"/>
                  </a:lnTo>
                  <a:lnTo>
                    <a:pt x="0" y="3225"/>
                  </a:lnTo>
                  <a:lnTo>
                    <a:pt x="0" y="1447"/>
                  </a:lnTo>
                  <a:lnTo>
                    <a:pt x="1447" y="0"/>
                  </a:lnTo>
                  <a:lnTo>
                    <a:pt x="3238" y="0"/>
                  </a:lnTo>
                  <a:lnTo>
                    <a:pt x="30949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3962653" y="8717393"/>
              <a:ext cx="35560" cy="20320"/>
            </a:xfrm>
            <a:custGeom>
              <a:avLst/>
              <a:gdLst/>
              <a:ahLst/>
              <a:cxnLst/>
              <a:rect l="l" t="t" r="r" b="b"/>
              <a:pathLst>
                <a:path w="35560" h="20320">
                  <a:moveTo>
                    <a:pt x="33515" y="0"/>
                  </a:moveTo>
                  <a:lnTo>
                    <a:pt x="1689" y="0"/>
                  </a:lnTo>
                  <a:lnTo>
                    <a:pt x="0" y="1701"/>
                  </a:lnTo>
                  <a:lnTo>
                    <a:pt x="0" y="18453"/>
                  </a:lnTo>
                  <a:lnTo>
                    <a:pt x="1689" y="20142"/>
                  </a:lnTo>
                  <a:lnTo>
                    <a:pt x="33515" y="20142"/>
                  </a:lnTo>
                  <a:lnTo>
                    <a:pt x="34536" y="19113"/>
                  </a:lnTo>
                  <a:lnTo>
                    <a:pt x="2235" y="19113"/>
                  </a:lnTo>
                  <a:lnTo>
                    <a:pt x="1003" y="17894"/>
                  </a:lnTo>
                  <a:lnTo>
                    <a:pt x="1003" y="2247"/>
                  </a:lnTo>
                  <a:lnTo>
                    <a:pt x="2235" y="1028"/>
                  </a:lnTo>
                  <a:lnTo>
                    <a:pt x="34528" y="1028"/>
                  </a:lnTo>
                  <a:lnTo>
                    <a:pt x="33515" y="0"/>
                  </a:lnTo>
                  <a:close/>
                </a:path>
                <a:path w="35560" h="20320">
                  <a:moveTo>
                    <a:pt x="34528" y="1028"/>
                  </a:moveTo>
                  <a:lnTo>
                    <a:pt x="32969" y="1028"/>
                  </a:lnTo>
                  <a:lnTo>
                    <a:pt x="34188" y="2247"/>
                  </a:lnTo>
                  <a:lnTo>
                    <a:pt x="34188" y="17894"/>
                  </a:lnTo>
                  <a:lnTo>
                    <a:pt x="32969" y="19113"/>
                  </a:lnTo>
                  <a:lnTo>
                    <a:pt x="34536" y="19113"/>
                  </a:lnTo>
                  <a:lnTo>
                    <a:pt x="35191" y="18453"/>
                  </a:lnTo>
                  <a:lnTo>
                    <a:pt x="35191" y="1701"/>
                  </a:lnTo>
                  <a:lnTo>
                    <a:pt x="34528" y="1028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3962653" y="8717393"/>
              <a:ext cx="35560" cy="20320"/>
            </a:xfrm>
            <a:custGeom>
              <a:avLst/>
              <a:gdLst/>
              <a:ahLst/>
              <a:cxnLst/>
              <a:rect l="l" t="t" r="r" b="b"/>
              <a:pathLst>
                <a:path w="35560" h="20320">
                  <a:moveTo>
                    <a:pt x="3746" y="0"/>
                  </a:moveTo>
                  <a:lnTo>
                    <a:pt x="1689" y="0"/>
                  </a:lnTo>
                  <a:lnTo>
                    <a:pt x="0" y="1701"/>
                  </a:lnTo>
                  <a:lnTo>
                    <a:pt x="0" y="3759"/>
                  </a:lnTo>
                  <a:lnTo>
                    <a:pt x="0" y="16383"/>
                  </a:lnTo>
                  <a:lnTo>
                    <a:pt x="0" y="18453"/>
                  </a:lnTo>
                  <a:lnTo>
                    <a:pt x="1689" y="20142"/>
                  </a:lnTo>
                  <a:lnTo>
                    <a:pt x="3746" y="20142"/>
                  </a:lnTo>
                  <a:lnTo>
                    <a:pt x="31457" y="20142"/>
                  </a:lnTo>
                  <a:lnTo>
                    <a:pt x="33515" y="20142"/>
                  </a:lnTo>
                  <a:lnTo>
                    <a:pt x="35191" y="18453"/>
                  </a:lnTo>
                  <a:lnTo>
                    <a:pt x="35191" y="16383"/>
                  </a:lnTo>
                  <a:lnTo>
                    <a:pt x="35191" y="3759"/>
                  </a:lnTo>
                  <a:lnTo>
                    <a:pt x="35191" y="1701"/>
                  </a:lnTo>
                  <a:lnTo>
                    <a:pt x="33515" y="0"/>
                  </a:lnTo>
                  <a:lnTo>
                    <a:pt x="31457" y="0"/>
                  </a:lnTo>
                  <a:lnTo>
                    <a:pt x="3746" y="0"/>
                  </a:lnTo>
                  <a:close/>
                </a:path>
                <a:path w="35560" h="20320">
                  <a:moveTo>
                    <a:pt x="31457" y="1028"/>
                  </a:moveTo>
                  <a:lnTo>
                    <a:pt x="32969" y="1028"/>
                  </a:lnTo>
                  <a:lnTo>
                    <a:pt x="34188" y="2247"/>
                  </a:lnTo>
                  <a:lnTo>
                    <a:pt x="34188" y="3759"/>
                  </a:lnTo>
                  <a:lnTo>
                    <a:pt x="34188" y="16383"/>
                  </a:lnTo>
                  <a:lnTo>
                    <a:pt x="34188" y="17894"/>
                  </a:lnTo>
                  <a:lnTo>
                    <a:pt x="32969" y="19113"/>
                  </a:lnTo>
                  <a:lnTo>
                    <a:pt x="31457" y="19113"/>
                  </a:lnTo>
                  <a:lnTo>
                    <a:pt x="3746" y="19113"/>
                  </a:lnTo>
                  <a:lnTo>
                    <a:pt x="2235" y="19113"/>
                  </a:lnTo>
                  <a:lnTo>
                    <a:pt x="1003" y="17894"/>
                  </a:lnTo>
                  <a:lnTo>
                    <a:pt x="1003" y="16383"/>
                  </a:lnTo>
                  <a:lnTo>
                    <a:pt x="1003" y="3759"/>
                  </a:lnTo>
                  <a:lnTo>
                    <a:pt x="1003" y="2247"/>
                  </a:lnTo>
                  <a:lnTo>
                    <a:pt x="2235" y="1028"/>
                  </a:lnTo>
                  <a:lnTo>
                    <a:pt x="3746" y="1028"/>
                  </a:lnTo>
                  <a:lnTo>
                    <a:pt x="31457" y="102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3959694" y="8722816"/>
              <a:ext cx="41910" cy="9525"/>
            </a:xfrm>
            <a:custGeom>
              <a:avLst/>
              <a:gdLst/>
              <a:ahLst/>
              <a:cxnLst/>
              <a:rect l="l" t="t" r="r" b="b"/>
              <a:pathLst>
                <a:path w="41910" h="9525">
                  <a:moveTo>
                    <a:pt x="41338" y="0"/>
                  </a:moveTo>
                  <a:lnTo>
                    <a:pt x="0" y="0"/>
                  </a:lnTo>
                  <a:lnTo>
                    <a:pt x="0" y="9258"/>
                  </a:lnTo>
                  <a:lnTo>
                    <a:pt x="41338" y="9258"/>
                  </a:lnTo>
                  <a:lnTo>
                    <a:pt x="4133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3959694" y="8722816"/>
              <a:ext cx="41910" cy="9525"/>
            </a:xfrm>
            <a:custGeom>
              <a:avLst/>
              <a:gdLst/>
              <a:ahLst/>
              <a:cxnLst/>
              <a:rect l="l" t="t" r="r" b="b"/>
              <a:pathLst>
                <a:path w="41910" h="9525">
                  <a:moveTo>
                    <a:pt x="41338" y="0"/>
                  </a:moveTo>
                  <a:lnTo>
                    <a:pt x="41338" y="9258"/>
                  </a:lnTo>
                  <a:lnTo>
                    <a:pt x="0" y="9258"/>
                  </a:lnTo>
                  <a:lnTo>
                    <a:pt x="0" y="0"/>
                  </a:lnTo>
                  <a:lnTo>
                    <a:pt x="41338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3959199" y="8722346"/>
              <a:ext cx="42545" cy="10795"/>
            </a:xfrm>
            <a:custGeom>
              <a:avLst/>
              <a:gdLst/>
              <a:ahLst/>
              <a:cxnLst/>
              <a:rect l="l" t="t" r="r" b="b"/>
              <a:pathLst>
                <a:path w="42545" h="10795">
                  <a:moveTo>
                    <a:pt x="42316" y="0"/>
                  </a:moveTo>
                  <a:lnTo>
                    <a:pt x="0" y="0"/>
                  </a:lnTo>
                  <a:lnTo>
                    <a:pt x="0" y="10236"/>
                  </a:lnTo>
                  <a:lnTo>
                    <a:pt x="42316" y="10236"/>
                  </a:lnTo>
                  <a:lnTo>
                    <a:pt x="42316" y="9728"/>
                  </a:lnTo>
                  <a:lnTo>
                    <a:pt x="990" y="9728"/>
                  </a:lnTo>
                  <a:lnTo>
                    <a:pt x="495" y="9245"/>
                  </a:lnTo>
                  <a:lnTo>
                    <a:pt x="990" y="9245"/>
                  </a:lnTo>
                  <a:lnTo>
                    <a:pt x="990" y="1003"/>
                  </a:lnTo>
                  <a:lnTo>
                    <a:pt x="495" y="1003"/>
                  </a:lnTo>
                  <a:lnTo>
                    <a:pt x="990" y="469"/>
                  </a:lnTo>
                  <a:lnTo>
                    <a:pt x="42316" y="469"/>
                  </a:lnTo>
                  <a:lnTo>
                    <a:pt x="42316" y="0"/>
                  </a:lnTo>
                  <a:close/>
                </a:path>
                <a:path w="42545" h="10795">
                  <a:moveTo>
                    <a:pt x="990" y="9245"/>
                  </a:moveTo>
                  <a:lnTo>
                    <a:pt x="495" y="9245"/>
                  </a:lnTo>
                  <a:lnTo>
                    <a:pt x="990" y="9728"/>
                  </a:lnTo>
                  <a:lnTo>
                    <a:pt x="990" y="9245"/>
                  </a:lnTo>
                  <a:close/>
                </a:path>
                <a:path w="42545" h="10795">
                  <a:moveTo>
                    <a:pt x="41325" y="9245"/>
                  </a:moveTo>
                  <a:lnTo>
                    <a:pt x="990" y="9245"/>
                  </a:lnTo>
                  <a:lnTo>
                    <a:pt x="990" y="9728"/>
                  </a:lnTo>
                  <a:lnTo>
                    <a:pt x="41325" y="9728"/>
                  </a:lnTo>
                  <a:lnTo>
                    <a:pt x="41325" y="9245"/>
                  </a:lnTo>
                  <a:close/>
                </a:path>
                <a:path w="42545" h="10795">
                  <a:moveTo>
                    <a:pt x="41325" y="469"/>
                  </a:moveTo>
                  <a:lnTo>
                    <a:pt x="41325" y="9728"/>
                  </a:lnTo>
                  <a:lnTo>
                    <a:pt x="41833" y="9245"/>
                  </a:lnTo>
                  <a:lnTo>
                    <a:pt x="42316" y="9245"/>
                  </a:lnTo>
                  <a:lnTo>
                    <a:pt x="42316" y="1003"/>
                  </a:lnTo>
                  <a:lnTo>
                    <a:pt x="41833" y="1003"/>
                  </a:lnTo>
                  <a:lnTo>
                    <a:pt x="41325" y="469"/>
                  </a:lnTo>
                  <a:close/>
                </a:path>
                <a:path w="42545" h="10795">
                  <a:moveTo>
                    <a:pt x="42316" y="9245"/>
                  </a:moveTo>
                  <a:lnTo>
                    <a:pt x="41833" y="9245"/>
                  </a:lnTo>
                  <a:lnTo>
                    <a:pt x="41325" y="9728"/>
                  </a:lnTo>
                  <a:lnTo>
                    <a:pt x="42316" y="9728"/>
                  </a:lnTo>
                  <a:lnTo>
                    <a:pt x="42316" y="9245"/>
                  </a:lnTo>
                  <a:close/>
                </a:path>
                <a:path w="42545" h="10795">
                  <a:moveTo>
                    <a:pt x="990" y="469"/>
                  </a:moveTo>
                  <a:lnTo>
                    <a:pt x="495" y="1003"/>
                  </a:lnTo>
                  <a:lnTo>
                    <a:pt x="990" y="1003"/>
                  </a:lnTo>
                  <a:lnTo>
                    <a:pt x="990" y="469"/>
                  </a:lnTo>
                  <a:close/>
                </a:path>
                <a:path w="42545" h="10795">
                  <a:moveTo>
                    <a:pt x="41325" y="469"/>
                  </a:moveTo>
                  <a:lnTo>
                    <a:pt x="990" y="469"/>
                  </a:lnTo>
                  <a:lnTo>
                    <a:pt x="990" y="1003"/>
                  </a:lnTo>
                  <a:lnTo>
                    <a:pt x="41325" y="1003"/>
                  </a:lnTo>
                  <a:lnTo>
                    <a:pt x="41325" y="469"/>
                  </a:lnTo>
                  <a:close/>
                </a:path>
                <a:path w="42545" h="10795">
                  <a:moveTo>
                    <a:pt x="42316" y="469"/>
                  </a:moveTo>
                  <a:lnTo>
                    <a:pt x="41325" y="469"/>
                  </a:lnTo>
                  <a:lnTo>
                    <a:pt x="41833" y="1003"/>
                  </a:lnTo>
                  <a:lnTo>
                    <a:pt x="42316" y="1003"/>
                  </a:lnTo>
                  <a:lnTo>
                    <a:pt x="42316" y="469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3959199" y="8722346"/>
              <a:ext cx="42545" cy="10795"/>
            </a:xfrm>
            <a:custGeom>
              <a:avLst/>
              <a:gdLst/>
              <a:ahLst/>
              <a:cxnLst/>
              <a:rect l="l" t="t" r="r" b="b"/>
              <a:pathLst>
                <a:path w="42545" h="10795">
                  <a:moveTo>
                    <a:pt x="0" y="469"/>
                  </a:moveTo>
                  <a:lnTo>
                    <a:pt x="0" y="9728"/>
                  </a:lnTo>
                  <a:lnTo>
                    <a:pt x="0" y="10236"/>
                  </a:lnTo>
                  <a:lnTo>
                    <a:pt x="495" y="10236"/>
                  </a:lnTo>
                  <a:lnTo>
                    <a:pt x="41833" y="10236"/>
                  </a:lnTo>
                  <a:lnTo>
                    <a:pt x="42316" y="10236"/>
                  </a:lnTo>
                  <a:lnTo>
                    <a:pt x="42316" y="9728"/>
                  </a:lnTo>
                  <a:lnTo>
                    <a:pt x="42316" y="469"/>
                  </a:lnTo>
                  <a:lnTo>
                    <a:pt x="42316" y="0"/>
                  </a:lnTo>
                  <a:lnTo>
                    <a:pt x="41833" y="0"/>
                  </a:lnTo>
                  <a:lnTo>
                    <a:pt x="495" y="0"/>
                  </a:lnTo>
                  <a:lnTo>
                    <a:pt x="0" y="0"/>
                  </a:lnTo>
                  <a:lnTo>
                    <a:pt x="0" y="469"/>
                  </a:lnTo>
                  <a:close/>
                </a:path>
                <a:path w="42545" h="10795">
                  <a:moveTo>
                    <a:pt x="41325" y="469"/>
                  </a:moveTo>
                  <a:lnTo>
                    <a:pt x="41325" y="9728"/>
                  </a:lnTo>
                  <a:lnTo>
                    <a:pt x="41833" y="9245"/>
                  </a:lnTo>
                  <a:lnTo>
                    <a:pt x="495" y="9245"/>
                  </a:lnTo>
                  <a:lnTo>
                    <a:pt x="990" y="9728"/>
                  </a:lnTo>
                  <a:lnTo>
                    <a:pt x="990" y="469"/>
                  </a:lnTo>
                  <a:lnTo>
                    <a:pt x="495" y="1003"/>
                  </a:lnTo>
                  <a:lnTo>
                    <a:pt x="41833" y="1003"/>
                  </a:lnTo>
                  <a:lnTo>
                    <a:pt x="41325" y="46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3969803" y="872281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258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3969803" y="872281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925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3969295" y="8722346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787" y="0"/>
                  </a:moveTo>
                  <a:lnTo>
                    <a:pt x="228" y="0"/>
                  </a:lnTo>
                  <a:lnTo>
                    <a:pt x="0" y="228"/>
                  </a:lnTo>
                  <a:lnTo>
                    <a:pt x="0" y="9994"/>
                  </a:lnTo>
                  <a:lnTo>
                    <a:pt x="228" y="10236"/>
                  </a:lnTo>
                  <a:lnTo>
                    <a:pt x="787" y="10236"/>
                  </a:lnTo>
                  <a:lnTo>
                    <a:pt x="1003" y="9994"/>
                  </a:lnTo>
                  <a:lnTo>
                    <a:pt x="1003" y="9728"/>
                  </a:lnTo>
                  <a:lnTo>
                    <a:pt x="1003" y="228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3969295" y="8722346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1003" y="9728"/>
                  </a:moveTo>
                  <a:lnTo>
                    <a:pt x="1003" y="469"/>
                  </a:lnTo>
                  <a:lnTo>
                    <a:pt x="1003" y="228"/>
                  </a:lnTo>
                  <a:lnTo>
                    <a:pt x="787" y="0"/>
                  </a:lnTo>
                  <a:lnTo>
                    <a:pt x="508" y="0"/>
                  </a:lnTo>
                  <a:lnTo>
                    <a:pt x="228" y="0"/>
                  </a:lnTo>
                  <a:lnTo>
                    <a:pt x="0" y="228"/>
                  </a:lnTo>
                  <a:lnTo>
                    <a:pt x="0" y="469"/>
                  </a:lnTo>
                  <a:lnTo>
                    <a:pt x="0" y="9728"/>
                  </a:lnTo>
                  <a:lnTo>
                    <a:pt x="0" y="9994"/>
                  </a:lnTo>
                  <a:lnTo>
                    <a:pt x="228" y="10236"/>
                  </a:lnTo>
                  <a:lnTo>
                    <a:pt x="508" y="10236"/>
                  </a:lnTo>
                  <a:lnTo>
                    <a:pt x="787" y="10236"/>
                  </a:lnTo>
                  <a:lnTo>
                    <a:pt x="1003" y="9994"/>
                  </a:lnTo>
                  <a:lnTo>
                    <a:pt x="1003" y="972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3991038" y="872281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258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3991038" y="872281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925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3990543" y="8722346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762" y="0"/>
                  </a:moveTo>
                  <a:lnTo>
                    <a:pt x="215" y="0"/>
                  </a:lnTo>
                  <a:lnTo>
                    <a:pt x="0" y="228"/>
                  </a:lnTo>
                  <a:lnTo>
                    <a:pt x="0" y="9994"/>
                  </a:lnTo>
                  <a:lnTo>
                    <a:pt x="215" y="10236"/>
                  </a:lnTo>
                  <a:lnTo>
                    <a:pt x="762" y="10236"/>
                  </a:lnTo>
                  <a:lnTo>
                    <a:pt x="990" y="9994"/>
                  </a:lnTo>
                  <a:lnTo>
                    <a:pt x="990" y="9728"/>
                  </a:lnTo>
                  <a:lnTo>
                    <a:pt x="990" y="22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3990543" y="8722346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990" y="9728"/>
                  </a:moveTo>
                  <a:lnTo>
                    <a:pt x="990" y="469"/>
                  </a:lnTo>
                  <a:lnTo>
                    <a:pt x="990" y="228"/>
                  </a:lnTo>
                  <a:lnTo>
                    <a:pt x="762" y="0"/>
                  </a:lnTo>
                  <a:lnTo>
                    <a:pt x="495" y="0"/>
                  </a:lnTo>
                  <a:lnTo>
                    <a:pt x="215" y="0"/>
                  </a:lnTo>
                  <a:lnTo>
                    <a:pt x="0" y="228"/>
                  </a:lnTo>
                  <a:lnTo>
                    <a:pt x="0" y="469"/>
                  </a:lnTo>
                  <a:lnTo>
                    <a:pt x="0" y="9728"/>
                  </a:lnTo>
                  <a:lnTo>
                    <a:pt x="0" y="9994"/>
                  </a:lnTo>
                  <a:lnTo>
                    <a:pt x="215" y="10236"/>
                  </a:lnTo>
                  <a:lnTo>
                    <a:pt x="495" y="10236"/>
                  </a:lnTo>
                  <a:lnTo>
                    <a:pt x="762" y="10236"/>
                  </a:lnTo>
                  <a:lnTo>
                    <a:pt x="990" y="9994"/>
                  </a:lnTo>
                  <a:lnTo>
                    <a:pt x="990" y="972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9" name="object 559"/>
          <p:cNvGrpSpPr/>
          <p:nvPr/>
        </p:nvGrpSpPr>
        <p:grpSpPr>
          <a:xfrm>
            <a:off x="9655479" y="6374029"/>
            <a:ext cx="95250" cy="220979"/>
            <a:chOff x="4600879" y="6374028"/>
            <a:chExt cx="95250" cy="220979"/>
          </a:xfrm>
        </p:grpSpPr>
        <p:sp>
          <p:nvSpPr>
            <p:cNvPr id="560" name="object 560"/>
            <p:cNvSpPr/>
            <p:nvPr/>
          </p:nvSpPr>
          <p:spPr>
            <a:xfrm>
              <a:off x="4602467" y="6375615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0"/>
                  </a:moveTo>
                  <a:lnTo>
                    <a:pt x="0" y="0"/>
                  </a:lnTo>
                  <a:lnTo>
                    <a:pt x="0" y="217601"/>
                  </a:lnTo>
                  <a:lnTo>
                    <a:pt x="91986" y="217601"/>
                  </a:lnTo>
                  <a:lnTo>
                    <a:pt x="9198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4602467" y="6375615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217601"/>
                  </a:moveTo>
                  <a:lnTo>
                    <a:pt x="0" y="217601"/>
                  </a:lnTo>
                  <a:lnTo>
                    <a:pt x="0" y="0"/>
                  </a:lnTo>
                  <a:lnTo>
                    <a:pt x="91986" y="0"/>
                  </a:lnTo>
                  <a:lnTo>
                    <a:pt x="91986" y="2176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4620602" y="65064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85" y="0"/>
                  </a:moveTo>
                  <a:lnTo>
                    <a:pt x="2019" y="0"/>
                  </a:lnTo>
                  <a:lnTo>
                    <a:pt x="0" y="2019"/>
                  </a:lnTo>
                  <a:lnTo>
                    <a:pt x="0" y="7137"/>
                  </a:lnTo>
                  <a:lnTo>
                    <a:pt x="2019" y="9143"/>
                  </a:lnTo>
                  <a:lnTo>
                    <a:pt x="6985" y="9143"/>
                  </a:lnTo>
                  <a:lnTo>
                    <a:pt x="9004" y="7137"/>
                  </a:lnTo>
                  <a:lnTo>
                    <a:pt x="9004" y="4622"/>
                  </a:lnTo>
                  <a:lnTo>
                    <a:pt x="9004" y="2019"/>
                  </a:lnTo>
                  <a:lnTo>
                    <a:pt x="698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4620602" y="65064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04" y="4622"/>
                  </a:moveTo>
                  <a:lnTo>
                    <a:pt x="9004" y="2019"/>
                  </a:lnTo>
                  <a:lnTo>
                    <a:pt x="6985" y="0"/>
                  </a:lnTo>
                  <a:lnTo>
                    <a:pt x="4533" y="0"/>
                  </a:lnTo>
                  <a:lnTo>
                    <a:pt x="2019" y="0"/>
                  </a:lnTo>
                  <a:lnTo>
                    <a:pt x="0" y="2019"/>
                  </a:lnTo>
                  <a:lnTo>
                    <a:pt x="0" y="4622"/>
                  </a:lnTo>
                  <a:lnTo>
                    <a:pt x="0" y="7137"/>
                  </a:lnTo>
                  <a:lnTo>
                    <a:pt x="2019" y="9143"/>
                  </a:lnTo>
                  <a:lnTo>
                    <a:pt x="4533" y="9143"/>
                  </a:lnTo>
                  <a:lnTo>
                    <a:pt x="6985" y="9143"/>
                  </a:lnTo>
                  <a:lnTo>
                    <a:pt x="9004" y="7137"/>
                  </a:lnTo>
                  <a:lnTo>
                    <a:pt x="9004" y="462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4607483" y="645005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4607483" y="645005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4607483" y="645772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4607483" y="645772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4607483" y="646540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14"/>
                  </a:lnTo>
                  <a:lnTo>
                    <a:pt x="4902" y="4914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4607483" y="646540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914"/>
                  </a:lnTo>
                  <a:lnTo>
                    <a:pt x="0" y="491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4605896" y="6539356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592" y="0"/>
                  </a:moveTo>
                  <a:lnTo>
                    <a:pt x="0" y="0"/>
                  </a:lnTo>
                  <a:lnTo>
                    <a:pt x="0" y="14922"/>
                  </a:lnTo>
                  <a:lnTo>
                    <a:pt x="41592" y="14922"/>
                  </a:lnTo>
                  <a:lnTo>
                    <a:pt x="4159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4605896" y="6539356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592" y="14922"/>
                  </a:moveTo>
                  <a:lnTo>
                    <a:pt x="0" y="14922"/>
                  </a:lnTo>
                  <a:lnTo>
                    <a:pt x="0" y="0"/>
                  </a:lnTo>
                  <a:lnTo>
                    <a:pt x="41592" y="0"/>
                  </a:lnTo>
                </a:path>
                <a:path w="41910" h="15240">
                  <a:moveTo>
                    <a:pt x="41592" y="14554"/>
                  </a:moveTo>
                  <a:lnTo>
                    <a:pt x="41592" y="1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4694453" y="6395351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09">
                  <a:moveTo>
                    <a:pt x="0" y="0"/>
                  </a:moveTo>
                  <a:lnTo>
                    <a:pt x="0" y="19373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4694453" y="6395351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09">
                  <a:moveTo>
                    <a:pt x="0" y="19373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4606073" y="6418249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79"/>
                  </a:lnTo>
                  <a:lnTo>
                    <a:pt x="85115" y="4279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4606073" y="6418249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4279"/>
                  </a:moveTo>
                  <a:lnTo>
                    <a:pt x="0" y="4279"/>
                  </a:lnTo>
                  <a:lnTo>
                    <a:pt x="0" y="0"/>
                  </a:lnTo>
                  <a:lnTo>
                    <a:pt x="85115" y="0"/>
                  </a:lnTo>
                  <a:lnTo>
                    <a:pt x="85115" y="427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4649863" y="641824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7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4649863" y="641824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9"/>
                  </a:moveTo>
                  <a:lnTo>
                    <a:pt x="1587" y="2139"/>
                  </a:lnTo>
                </a:path>
              </a:pathLst>
            </a:custGeom>
            <a:ln w="427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4603000" y="6422529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4603000" y="6422529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4605667" y="6561594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15" y="4267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4605667" y="6561594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0" y="0"/>
                  </a:moveTo>
                  <a:lnTo>
                    <a:pt x="85115" y="0"/>
                  </a:lnTo>
                  <a:lnTo>
                    <a:pt x="85115" y="4267"/>
                  </a:lnTo>
                  <a:lnTo>
                    <a:pt x="0" y="426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4646980" y="656159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4646980" y="656159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4601463" y="6561594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4601463" y="6561594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0" y="0"/>
                  </a:moveTo>
                  <a:lnTo>
                    <a:pt x="9239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4679721" y="63800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78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4679721" y="63800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78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5689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4620615" y="63800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27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27" y="11429"/>
                  </a:lnTo>
                  <a:lnTo>
                    <a:pt x="8839" y="11429"/>
                  </a:lnTo>
                  <a:lnTo>
                    <a:pt x="11417" y="8775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4620615" y="63800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839" y="0"/>
                  </a:lnTo>
                  <a:lnTo>
                    <a:pt x="5740" y="0"/>
                  </a:lnTo>
                  <a:lnTo>
                    <a:pt x="2527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27" y="11429"/>
                  </a:lnTo>
                  <a:lnTo>
                    <a:pt x="5740" y="11429"/>
                  </a:lnTo>
                  <a:lnTo>
                    <a:pt x="8839" y="11429"/>
                  </a:lnTo>
                  <a:lnTo>
                    <a:pt x="11417" y="8775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4605807" y="638011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78"/>
                  </a:lnTo>
                  <a:lnTo>
                    <a:pt x="0" y="8737"/>
                  </a:lnTo>
                  <a:lnTo>
                    <a:pt x="2565" y="11353"/>
                  </a:lnTo>
                  <a:lnTo>
                    <a:pt x="8851" y="11353"/>
                  </a:lnTo>
                  <a:lnTo>
                    <a:pt x="11417" y="8737"/>
                  </a:lnTo>
                  <a:lnTo>
                    <a:pt x="11417" y="5651"/>
                  </a:lnTo>
                  <a:lnTo>
                    <a:pt x="11417" y="2578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4605807" y="638011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51"/>
                  </a:moveTo>
                  <a:lnTo>
                    <a:pt x="11417" y="2578"/>
                  </a:lnTo>
                  <a:lnTo>
                    <a:pt x="8851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78"/>
                  </a:lnTo>
                  <a:lnTo>
                    <a:pt x="0" y="5651"/>
                  </a:lnTo>
                  <a:lnTo>
                    <a:pt x="0" y="8737"/>
                  </a:lnTo>
                  <a:lnTo>
                    <a:pt x="2565" y="11353"/>
                  </a:lnTo>
                  <a:lnTo>
                    <a:pt x="5638" y="11353"/>
                  </a:lnTo>
                  <a:lnTo>
                    <a:pt x="8851" y="11353"/>
                  </a:lnTo>
                  <a:lnTo>
                    <a:pt x="11417" y="8737"/>
                  </a:lnTo>
                  <a:lnTo>
                    <a:pt x="11417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4664989" y="638004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451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451" y="11493"/>
                  </a:lnTo>
                  <a:lnTo>
                    <a:pt x="8813" y="11493"/>
                  </a:lnTo>
                  <a:lnTo>
                    <a:pt x="11404" y="8826"/>
                  </a:lnTo>
                  <a:lnTo>
                    <a:pt x="11404" y="5714"/>
                  </a:lnTo>
                  <a:lnTo>
                    <a:pt x="11404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4664989" y="638004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14"/>
                  </a:moveTo>
                  <a:lnTo>
                    <a:pt x="11404" y="2603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451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04" y="8826"/>
                  </a:lnTo>
                  <a:lnTo>
                    <a:pt x="11404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4650092" y="63800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78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8966" y="11417"/>
                  </a:lnTo>
                  <a:lnTo>
                    <a:pt x="11429" y="8775"/>
                  </a:lnTo>
                  <a:lnTo>
                    <a:pt x="11429" y="5689"/>
                  </a:lnTo>
                  <a:lnTo>
                    <a:pt x="11429" y="2590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4650092" y="63800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89"/>
                  </a:moveTo>
                  <a:lnTo>
                    <a:pt x="11429" y="2590"/>
                  </a:lnTo>
                  <a:lnTo>
                    <a:pt x="8966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5740" y="11417"/>
                  </a:lnTo>
                  <a:lnTo>
                    <a:pt x="8966" y="11417"/>
                  </a:lnTo>
                  <a:lnTo>
                    <a:pt x="11429" y="8775"/>
                  </a:lnTo>
                  <a:lnTo>
                    <a:pt x="11429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4635360" y="638004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90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590" y="11493"/>
                  </a:lnTo>
                  <a:lnTo>
                    <a:pt x="8813" y="11493"/>
                  </a:lnTo>
                  <a:lnTo>
                    <a:pt x="11417" y="8826"/>
                  </a:lnTo>
                  <a:lnTo>
                    <a:pt x="11417" y="5714"/>
                  </a:lnTo>
                  <a:lnTo>
                    <a:pt x="11417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4635360" y="638004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14"/>
                  </a:moveTo>
                  <a:lnTo>
                    <a:pt x="11417" y="2603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590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17" y="8826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4679721" y="656890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4679721" y="656890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5689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4620615" y="656890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27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27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4620615" y="656890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839" y="0"/>
                  </a:lnTo>
                  <a:lnTo>
                    <a:pt x="5740" y="0"/>
                  </a:lnTo>
                  <a:lnTo>
                    <a:pt x="2527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27" y="11417"/>
                  </a:lnTo>
                  <a:lnTo>
                    <a:pt x="5740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4605807" y="656894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52"/>
                  </a:lnTo>
                  <a:lnTo>
                    <a:pt x="0" y="8712"/>
                  </a:lnTo>
                  <a:lnTo>
                    <a:pt x="2565" y="11328"/>
                  </a:lnTo>
                  <a:lnTo>
                    <a:pt x="8851" y="11328"/>
                  </a:lnTo>
                  <a:lnTo>
                    <a:pt x="11417" y="8712"/>
                  </a:lnTo>
                  <a:lnTo>
                    <a:pt x="11417" y="5638"/>
                  </a:lnTo>
                  <a:lnTo>
                    <a:pt x="11417" y="2552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4605807" y="656894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38"/>
                  </a:moveTo>
                  <a:lnTo>
                    <a:pt x="11417" y="2552"/>
                  </a:lnTo>
                  <a:lnTo>
                    <a:pt x="8851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52"/>
                  </a:lnTo>
                  <a:lnTo>
                    <a:pt x="0" y="5638"/>
                  </a:lnTo>
                  <a:lnTo>
                    <a:pt x="0" y="8712"/>
                  </a:lnTo>
                  <a:lnTo>
                    <a:pt x="2565" y="11328"/>
                  </a:lnTo>
                  <a:lnTo>
                    <a:pt x="5638" y="11328"/>
                  </a:lnTo>
                  <a:lnTo>
                    <a:pt x="8851" y="11328"/>
                  </a:lnTo>
                  <a:lnTo>
                    <a:pt x="11417" y="8712"/>
                  </a:lnTo>
                  <a:lnTo>
                    <a:pt x="11417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4664989" y="656887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13" y="0"/>
                  </a:moveTo>
                  <a:lnTo>
                    <a:pt x="2451" y="0"/>
                  </a:lnTo>
                  <a:lnTo>
                    <a:pt x="0" y="2590"/>
                  </a:lnTo>
                  <a:lnTo>
                    <a:pt x="0" y="8839"/>
                  </a:lnTo>
                  <a:lnTo>
                    <a:pt x="2451" y="11493"/>
                  </a:lnTo>
                  <a:lnTo>
                    <a:pt x="8813" y="11493"/>
                  </a:lnTo>
                  <a:lnTo>
                    <a:pt x="11404" y="8839"/>
                  </a:lnTo>
                  <a:lnTo>
                    <a:pt x="11404" y="5715"/>
                  </a:lnTo>
                  <a:lnTo>
                    <a:pt x="11404" y="2590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4664989" y="656887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04" y="5715"/>
                  </a:moveTo>
                  <a:lnTo>
                    <a:pt x="11404" y="2590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590"/>
                  </a:lnTo>
                  <a:lnTo>
                    <a:pt x="0" y="5715"/>
                  </a:lnTo>
                  <a:lnTo>
                    <a:pt x="0" y="8839"/>
                  </a:lnTo>
                  <a:lnTo>
                    <a:pt x="2451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04" y="8839"/>
                  </a:lnTo>
                  <a:lnTo>
                    <a:pt x="11404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4650092" y="656890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8966" y="11417"/>
                  </a:lnTo>
                  <a:lnTo>
                    <a:pt x="11429" y="8775"/>
                  </a:lnTo>
                  <a:lnTo>
                    <a:pt x="11429" y="5676"/>
                  </a:lnTo>
                  <a:lnTo>
                    <a:pt x="11429" y="2578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4650092" y="656890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76"/>
                  </a:moveTo>
                  <a:lnTo>
                    <a:pt x="11429" y="2578"/>
                  </a:lnTo>
                  <a:lnTo>
                    <a:pt x="8966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5740" y="11417"/>
                  </a:lnTo>
                  <a:lnTo>
                    <a:pt x="8966" y="11417"/>
                  </a:lnTo>
                  <a:lnTo>
                    <a:pt x="11429" y="8775"/>
                  </a:lnTo>
                  <a:lnTo>
                    <a:pt x="11429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4635360" y="656887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13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839"/>
                  </a:lnTo>
                  <a:lnTo>
                    <a:pt x="2590" y="11493"/>
                  </a:lnTo>
                  <a:lnTo>
                    <a:pt x="8813" y="11493"/>
                  </a:lnTo>
                  <a:lnTo>
                    <a:pt x="11417" y="8839"/>
                  </a:lnTo>
                  <a:lnTo>
                    <a:pt x="11417" y="5715"/>
                  </a:lnTo>
                  <a:lnTo>
                    <a:pt x="11417" y="2590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4635360" y="656887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5"/>
                  </a:moveTo>
                  <a:lnTo>
                    <a:pt x="11417" y="2590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715"/>
                  </a:lnTo>
                  <a:lnTo>
                    <a:pt x="0" y="8839"/>
                  </a:lnTo>
                  <a:lnTo>
                    <a:pt x="2590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17" y="8839"/>
                  </a:lnTo>
                  <a:lnTo>
                    <a:pt x="11417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4679721" y="640435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78" y="0"/>
                  </a:lnTo>
                  <a:lnTo>
                    <a:pt x="0" y="2590"/>
                  </a:lnTo>
                  <a:lnTo>
                    <a:pt x="0" y="8763"/>
                  </a:lnTo>
                  <a:lnTo>
                    <a:pt x="2578" y="11417"/>
                  </a:lnTo>
                  <a:lnTo>
                    <a:pt x="8839" y="11417"/>
                  </a:lnTo>
                  <a:lnTo>
                    <a:pt x="11417" y="8763"/>
                  </a:lnTo>
                  <a:lnTo>
                    <a:pt x="11417" y="5676"/>
                  </a:lnTo>
                  <a:lnTo>
                    <a:pt x="11417" y="2590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4679721" y="640435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90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78" y="0"/>
                  </a:lnTo>
                  <a:lnTo>
                    <a:pt x="0" y="2590"/>
                  </a:lnTo>
                  <a:lnTo>
                    <a:pt x="0" y="5676"/>
                  </a:lnTo>
                  <a:lnTo>
                    <a:pt x="0" y="8763"/>
                  </a:lnTo>
                  <a:lnTo>
                    <a:pt x="2578" y="11417"/>
                  </a:lnTo>
                  <a:lnTo>
                    <a:pt x="5689" y="11417"/>
                  </a:lnTo>
                  <a:lnTo>
                    <a:pt x="8839" y="11417"/>
                  </a:lnTo>
                  <a:lnTo>
                    <a:pt x="11417" y="8763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4620615" y="640435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27" y="0"/>
                  </a:lnTo>
                  <a:lnTo>
                    <a:pt x="0" y="2590"/>
                  </a:lnTo>
                  <a:lnTo>
                    <a:pt x="0" y="8788"/>
                  </a:lnTo>
                  <a:lnTo>
                    <a:pt x="2527" y="11417"/>
                  </a:lnTo>
                  <a:lnTo>
                    <a:pt x="8839" y="11417"/>
                  </a:lnTo>
                  <a:lnTo>
                    <a:pt x="11417" y="8788"/>
                  </a:lnTo>
                  <a:lnTo>
                    <a:pt x="11417" y="5676"/>
                  </a:lnTo>
                  <a:lnTo>
                    <a:pt x="11417" y="2590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4620615" y="640435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90"/>
                  </a:lnTo>
                  <a:lnTo>
                    <a:pt x="8839" y="0"/>
                  </a:lnTo>
                  <a:lnTo>
                    <a:pt x="5740" y="0"/>
                  </a:lnTo>
                  <a:lnTo>
                    <a:pt x="2527" y="0"/>
                  </a:lnTo>
                  <a:lnTo>
                    <a:pt x="0" y="2590"/>
                  </a:lnTo>
                  <a:lnTo>
                    <a:pt x="0" y="5676"/>
                  </a:lnTo>
                  <a:lnTo>
                    <a:pt x="0" y="8788"/>
                  </a:lnTo>
                  <a:lnTo>
                    <a:pt x="2527" y="11417"/>
                  </a:lnTo>
                  <a:lnTo>
                    <a:pt x="5740" y="11417"/>
                  </a:lnTo>
                  <a:lnTo>
                    <a:pt x="8839" y="11417"/>
                  </a:lnTo>
                  <a:lnTo>
                    <a:pt x="11417" y="8788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4605807" y="640440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39"/>
                  </a:lnTo>
                  <a:lnTo>
                    <a:pt x="0" y="8712"/>
                  </a:lnTo>
                  <a:lnTo>
                    <a:pt x="2565" y="11328"/>
                  </a:lnTo>
                  <a:lnTo>
                    <a:pt x="8851" y="11328"/>
                  </a:lnTo>
                  <a:lnTo>
                    <a:pt x="11417" y="8712"/>
                  </a:lnTo>
                  <a:lnTo>
                    <a:pt x="11417" y="5626"/>
                  </a:lnTo>
                  <a:lnTo>
                    <a:pt x="11417" y="2539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4605807" y="640440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26"/>
                  </a:moveTo>
                  <a:lnTo>
                    <a:pt x="11417" y="2539"/>
                  </a:lnTo>
                  <a:lnTo>
                    <a:pt x="8851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39"/>
                  </a:lnTo>
                  <a:lnTo>
                    <a:pt x="0" y="5626"/>
                  </a:lnTo>
                  <a:lnTo>
                    <a:pt x="0" y="8712"/>
                  </a:lnTo>
                  <a:lnTo>
                    <a:pt x="2565" y="11328"/>
                  </a:lnTo>
                  <a:lnTo>
                    <a:pt x="5638" y="11328"/>
                  </a:lnTo>
                  <a:lnTo>
                    <a:pt x="8851" y="11328"/>
                  </a:lnTo>
                  <a:lnTo>
                    <a:pt x="11417" y="8712"/>
                  </a:lnTo>
                  <a:lnTo>
                    <a:pt x="11417" y="56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4664989" y="6404330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451" y="0"/>
                  </a:lnTo>
                  <a:lnTo>
                    <a:pt x="0" y="2590"/>
                  </a:lnTo>
                  <a:lnTo>
                    <a:pt x="0" y="8813"/>
                  </a:lnTo>
                  <a:lnTo>
                    <a:pt x="2451" y="11468"/>
                  </a:lnTo>
                  <a:lnTo>
                    <a:pt x="8813" y="11468"/>
                  </a:lnTo>
                  <a:lnTo>
                    <a:pt x="11404" y="8813"/>
                  </a:lnTo>
                  <a:lnTo>
                    <a:pt x="11404" y="5702"/>
                  </a:lnTo>
                  <a:lnTo>
                    <a:pt x="11404" y="2590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4664989" y="6404330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02"/>
                  </a:moveTo>
                  <a:lnTo>
                    <a:pt x="11404" y="2590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590"/>
                  </a:lnTo>
                  <a:lnTo>
                    <a:pt x="0" y="5702"/>
                  </a:lnTo>
                  <a:lnTo>
                    <a:pt x="0" y="8813"/>
                  </a:lnTo>
                  <a:lnTo>
                    <a:pt x="2451" y="11468"/>
                  </a:lnTo>
                  <a:lnTo>
                    <a:pt x="5702" y="11468"/>
                  </a:lnTo>
                  <a:lnTo>
                    <a:pt x="8813" y="11468"/>
                  </a:lnTo>
                  <a:lnTo>
                    <a:pt x="11404" y="8813"/>
                  </a:lnTo>
                  <a:lnTo>
                    <a:pt x="11404" y="57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4650092" y="640435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78" y="0"/>
                  </a:lnTo>
                  <a:lnTo>
                    <a:pt x="0" y="2590"/>
                  </a:lnTo>
                  <a:lnTo>
                    <a:pt x="0" y="8763"/>
                  </a:lnTo>
                  <a:lnTo>
                    <a:pt x="2578" y="11417"/>
                  </a:lnTo>
                  <a:lnTo>
                    <a:pt x="8966" y="11417"/>
                  </a:lnTo>
                  <a:lnTo>
                    <a:pt x="11429" y="8763"/>
                  </a:lnTo>
                  <a:lnTo>
                    <a:pt x="11429" y="5676"/>
                  </a:lnTo>
                  <a:lnTo>
                    <a:pt x="11429" y="2590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4650092" y="640435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76"/>
                  </a:moveTo>
                  <a:lnTo>
                    <a:pt x="11429" y="2590"/>
                  </a:lnTo>
                  <a:lnTo>
                    <a:pt x="8966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90"/>
                  </a:lnTo>
                  <a:lnTo>
                    <a:pt x="0" y="5676"/>
                  </a:lnTo>
                  <a:lnTo>
                    <a:pt x="0" y="8763"/>
                  </a:lnTo>
                  <a:lnTo>
                    <a:pt x="2578" y="11417"/>
                  </a:lnTo>
                  <a:lnTo>
                    <a:pt x="5740" y="11417"/>
                  </a:lnTo>
                  <a:lnTo>
                    <a:pt x="8966" y="11417"/>
                  </a:lnTo>
                  <a:lnTo>
                    <a:pt x="11429" y="8763"/>
                  </a:lnTo>
                  <a:lnTo>
                    <a:pt x="11429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4635360" y="6404330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813"/>
                  </a:lnTo>
                  <a:lnTo>
                    <a:pt x="2590" y="11468"/>
                  </a:lnTo>
                  <a:lnTo>
                    <a:pt x="8813" y="11468"/>
                  </a:lnTo>
                  <a:lnTo>
                    <a:pt x="11417" y="8813"/>
                  </a:lnTo>
                  <a:lnTo>
                    <a:pt x="11417" y="5702"/>
                  </a:lnTo>
                  <a:lnTo>
                    <a:pt x="11417" y="2590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4635360" y="6404330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02"/>
                  </a:moveTo>
                  <a:lnTo>
                    <a:pt x="11417" y="2590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702"/>
                  </a:lnTo>
                  <a:lnTo>
                    <a:pt x="0" y="8813"/>
                  </a:lnTo>
                  <a:lnTo>
                    <a:pt x="2590" y="11468"/>
                  </a:lnTo>
                  <a:lnTo>
                    <a:pt x="5702" y="11468"/>
                  </a:lnTo>
                  <a:lnTo>
                    <a:pt x="8813" y="11468"/>
                  </a:lnTo>
                  <a:lnTo>
                    <a:pt x="11417" y="8813"/>
                  </a:lnTo>
                  <a:lnTo>
                    <a:pt x="11417" y="57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4602416" y="6398247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203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4602416" y="6398247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203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4661598" y="6441287"/>
              <a:ext cx="24765" cy="44450"/>
            </a:xfrm>
            <a:custGeom>
              <a:avLst/>
              <a:gdLst/>
              <a:ahLst/>
              <a:cxnLst/>
              <a:rect l="l" t="t" r="r" b="b"/>
              <a:pathLst>
                <a:path w="24764" h="44450">
                  <a:moveTo>
                    <a:pt x="4737" y="0"/>
                  </a:moveTo>
                  <a:lnTo>
                    <a:pt x="0" y="0"/>
                  </a:lnTo>
                  <a:lnTo>
                    <a:pt x="0" y="43903"/>
                  </a:lnTo>
                  <a:lnTo>
                    <a:pt x="4737" y="43903"/>
                  </a:lnTo>
                  <a:lnTo>
                    <a:pt x="4737" y="0"/>
                  </a:lnTo>
                  <a:close/>
                </a:path>
                <a:path w="24764" h="44450">
                  <a:moveTo>
                    <a:pt x="24523" y="0"/>
                  </a:moveTo>
                  <a:lnTo>
                    <a:pt x="19786" y="0"/>
                  </a:lnTo>
                  <a:lnTo>
                    <a:pt x="19786" y="43903"/>
                  </a:lnTo>
                  <a:lnTo>
                    <a:pt x="24523" y="43903"/>
                  </a:lnTo>
                  <a:lnTo>
                    <a:pt x="2452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4661598" y="6436829"/>
              <a:ext cx="24765" cy="53340"/>
            </a:xfrm>
            <a:custGeom>
              <a:avLst/>
              <a:gdLst/>
              <a:ahLst/>
              <a:cxnLst/>
              <a:rect l="l" t="t" r="r" b="b"/>
              <a:pathLst>
                <a:path w="24764" h="53339">
                  <a:moveTo>
                    <a:pt x="24523" y="30352"/>
                  </a:moveTo>
                  <a:lnTo>
                    <a:pt x="24523" y="40259"/>
                  </a:lnTo>
                  <a:lnTo>
                    <a:pt x="19011" y="48361"/>
                  </a:lnTo>
                  <a:lnTo>
                    <a:pt x="12255" y="48361"/>
                  </a:lnTo>
                  <a:lnTo>
                    <a:pt x="5524" y="48361"/>
                  </a:lnTo>
                  <a:lnTo>
                    <a:pt x="0" y="40259"/>
                  </a:lnTo>
                  <a:lnTo>
                    <a:pt x="0" y="30352"/>
                  </a:lnTo>
                  <a:lnTo>
                    <a:pt x="0" y="22466"/>
                  </a:lnTo>
                  <a:lnTo>
                    <a:pt x="0" y="12560"/>
                  </a:lnTo>
                  <a:lnTo>
                    <a:pt x="5524" y="4457"/>
                  </a:lnTo>
                  <a:lnTo>
                    <a:pt x="12255" y="4457"/>
                  </a:lnTo>
                  <a:lnTo>
                    <a:pt x="19011" y="4457"/>
                  </a:lnTo>
                  <a:lnTo>
                    <a:pt x="24523" y="12560"/>
                  </a:lnTo>
                  <a:lnTo>
                    <a:pt x="24523" y="22466"/>
                  </a:lnTo>
                  <a:lnTo>
                    <a:pt x="24523" y="30352"/>
                  </a:lnTo>
                  <a:close/>
                </a:path>
                <a:path w="24764" h="53339">
                  <a:moveTo>
                    <a:pt x="18199" y="53073"/>
                  </a:moveTo>
                  <a:lnTo>
                    <a:pt x="6324" y="53073"/>
                  </a:lnTo>
                  <a:lnTo>
                    <a:pt x="6324" y="0"/>
                  </a:lnTo>
                  <a:lnTo>
                    <a:pt x="18199" y="0"/>
                  </a:lnTo>
                  <a:lnTo>
                    <a:pt x="18199" y="53073"/>
                  </a:lnTo>
                  <a:close/>
                </a:path>
                <a:path w="24764" h="53339">
                  <a:moveTo>
                    <a:pt x="6324" y="12992"/>
                  </a:moveTo>
                  <a:lnTo>
                    <a:pt x="18199" y="12992"/>
                  </a:lnTo>
                </a:path>
                <a:path w="24764" h="53339">
                  <a:moveTo>
                    <a:pt x="6324" y="40246"/>
                  </a:moveTo>
                  <a:lnTo>
                    <a:pt x="18199" y="4024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4659947" y="6498335"/>
              <a:ext cx="15875" cy="55244"/>
            </a:xfrm>
            <a:custGeom>
              <a:avLst/>
              <a:gdLst/>
              <a:ahLst/>
              <a:cxnLst/>
              <a:rect l="l" t="t" r="r" b="b"/>
              <a:pathLst>
                <a:path w="15875" h="55245">
                  <a:moveTo>
                    <a:pt x="12115" y="4216"/>
                  </a:moveTo>
                  <a:lnTo>
                    <a:pt x="12115" y="6553"/>
                  </a:lnTo>
                  <a:lnTo>
                    <a:pt x="10223" y="8445"/>
                  </a:lnTo>
                  <a:lnTo>
                    <a:pt x="7899" y="8445"/>
                  </a:lnTo>
                  <a:lnTo>
                    <a:pt x="5575" y="8445"/>
                  </a:lnTo>
                  <a:lnTo>
                    <a:pt x="3682" y="6553"/>
                  </a:lnTo>
                  <a:lnTo>
                    <a:pt x="3682" y="4216"/>
                  </a:lnTo>
                  <a:lnTo>
                    <a:pt x="3682" y="1892"/>
                  </a:lnTo>
                  <a:lnTo>
                    <a:pt x="5575" y="0"/>
                  </a:lnTo>
                  <a:lnTo>
                    <a:pt x="7899" y="0"/>
                  </a:lnTo>
                  <a:lnTo>
                    <a:pt x="10223" y="0"/>
                  </a:lnTo>
                  <a:lnTo>
                    <a:pt x="12115" y="1892"/>
                  </a:lnTo>
                  <a:lnTo>
                    <a:pt x="12115" y="4216"/>
                  </a:lnTo>
                  <a:close/>
                </a:path>
                <a:path w="15875" h="55245">
                  <a:moveTo>
                    <a:pt x="12115" y="50838"/>
                  </a:moveTo>
                  <a:lnTo>
                    <a:pt x="12115" y="53162"/>
                  </a:lnTo>
                  <a:lnTo>
                    <a:pt x="10223" y="55054"/>
                  </a:lnTo>
                  <a:lnTo>
                    <a:pt x="7899" y="55054"/>
                  </a:lnTo>
                  <a:lnTo>
                    <a:pt x="5575" y="55054"/>
                  </a:lnTo>
                  <a:lnTo>
                    <a:pt x="3682" y="53162"/>
                  </a:lnTo>
                  <a:lnTo>
                    <a:pt x="3682" y="50838"/>
                  </a:lnTo>
                  <a:lnTo>
                    <a:pt x="3682" y="48501"/>
                  </a:lnTo>
                  <a:lnTo>
                    <a:pt x="5575" y="46609"/>
                  </a:lnTo>
                  <a:lnTo>
                    <a:pt x="7899" y="46609"/>
                  </a:lnTo>
                  <a:lnTo>
                    <a:pt x="10223" y="46609"/>
                  </a:lnTo>
                  <a:lnTo>
                    <a:pt x="12115" y="48501"/>
                  </a:lnTo>
                  <a:lnTo>
                    <a:pt x="12115" y="50838"/>
                  </a:lnTo>
                  <a:close/>
                </a:path>
                <a:path w="15875" h="55245">
                  <a:moveTo>
                    <a:pt x="15493" y="27203"/>
                  </a:moveTo>
                  <a:lnTo>
                    <a:pt x="15493" y="18529"/>
                  </a:lnTo>
                  <a:lnTo>
                    <a:pt x="15493" y="13754"/>
                  </a:lnTo>
                  <a:lnTo>
                    <a:pt x="12001" y="10477"/>
                  </a:lnTo>
                  <a:lnTo>
                    <a:pt x="7747" y="11239"/>
                  </a:lnTo>
                  <a:lnTo>
                    <a:pt x="3492" y="12001"/>
                  </a:lnTo>
                  <a:lnTo>
                    <a:pt x="0" y="15900"/>
                  </a:lnTo>
                  <a:lnTo>
                    <a:pt x="0" y="19913"/>
                  </a:lnTo>
                  <a:lnTo>
                    <a:pt x="0" y="34505"/>
                  </a:lnTo>
                  <a:lnTo>
                    <a:pt x="0" y="38519"/>
                  </a:lnTo>
                  <a:lnTo>
                    <a:pt x="3492" y="42417"/>
                  </a:lnTo>
                  <a:lnTo>
                    <a:pt x="7747" y="43179"/>
                  </a:lnTo>
                  <a:lnTo>
                    <a:pt x="12001" y="43941"/>
                  </a:lnTo>
                  <a:lnTo>
                    <a:pt x="15493" y="40652"/>
                  </a:lnTo>
                  <a:lnTo>
                    <a:pt x="15493" y="35877"/>
                  </a:lnTo>
                  <a:lnTo>
                    <a:pt x="15493" y="27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7" name="object 627"/>
          <p:cNvGrpSpPr/>
          <p:nvPr/>
        </p:nvGrpSpPr>
        <p:grpSpPr>
          <a:xfrm>
            <a:off x="8951467" y="6832219"/>
            <a:ext cx="95250" cy="220979"/>
            <a:chOff x="3896867" y="6832218"/>
            <a:chExt cx="95250" cy="220979"/>
          </a:xfrm>
        </p:grpSpPr>
        <p:sp>
          <p:nvSpPr>
            <p:cNvPr id="628" name="object 628"/>
            <p:cNvSpPr/>
            <p:nvPr/>
          </p:nvSpPr>
          <p:spPr>
            <a:xfrm>
              <a:off x="3898455" y="6833793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98" y="0"/>
                  </a:moveTo>
                  <a:lnTo>
                    <a:pt x="0" y="0"/>
                  </a:lnTo>
                  <a:lnTo>
                    <a:pt x="0" y="217601"/>
                  </a:lnTo>
                  <a:lnTo>
                    <a:pt x="91998" y="217601"/>
                  </a:lnTo>
                  <a:lnTo>
                    <a:pt x="9199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3898455" y="6833806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98" y="217589"/>
                  </a:moveTo>
                  <a:lnTo>
                    <a:pt x="0" y="217589"/>
                  </a:lnTo>
                  <a:lnTo>
                    <a:pt x="0" y="0"/>
                  </a:lnTo>
                  <a:lnTo>
                    <a:pt x="91998" y="0"/>
                  </a:lnTo>
                  <a:lnTo>
                    <a:pt x="91998" y="21758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3916578" y="69646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97" y="0"/>
                  </a:moveTo>
                  <a:lnTo>
                    <a:pt x="2019" y="0"/>
                  </a:lnTo>
                  <a:lnTo>
                    <a:pt x="0" y="2019"/>
                  </a:lnTo>
                  <a:lnTo>
                    <a:pt x="0" y="7124"/>
                  </a:lnTo>
                  <a:lnTo>
                    <a:pt x="2019" y="9144"/>
                  </a:lnTo>
                  <a:lnTo>
                    <a:pt x="6997" y="9144"/>
                  </a:lnTo>
                  <a:lnTo>
                    <a:pt x="9016" y="7124"/>
                  </a:lnTo>
                  <a:lnTo>
                    <a:pt x="9016" y="4597"/>
                  </a:lnTo>
                  <a:lnTo>
                    <a:pt x="9016" y="2019"/>
                  </a:lnTo>
                  <a:lnTo>
                    <a:pt x="699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3916578" y="69646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16" y="4597"/>
                  </a:moveTo>
                  <a:lnTo>
                    <a:pt x="9016" y="2019"/>
                  </a:lnTo>
                  <a:lnTo>
                    <a:pt x="6997" y="0"/>
                  </a:lnTo>
                  <a:lnTo>
                    <a:pt x="4546" y="0"/>
                  </a:lnTo>
                  <a:lnTo>
                    <a:pt x="2019" y="0"/>
                  </a:lnTo>
                  <a:lnTo>
                    <a:pt x="0" y="2019"/>
                  </a:lnTo>
                  <a:lnTo>
                    <a:pt x="0" y="4597"/>
                  </a:lnTo>
                  <a:lnTo>
                    <a:pt x="0" y="7124"/>
                  </a:lnTo>
                  <a:lnTo>
                    <a:pt x="2019" y="9144"/>
                  </a:lnTo>
                  <a:lnTo>
                    <a:pt x="4546" y="9144"/>
                  </a:lnTo>
                  <a:lnTo>
                    <a:pt x="6997" y="9144"/>
                  </a:lnTo>
                  <a:lnTo>
                    <a:pt x="9016" y="7124"/>
                  </a:lnTo>
                  <a:lnTo>
                    <a:pt x="9016" y="459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3903471" y="690824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14"/>
                  </a:lnTo>
                  <a:lnTo>
                    <a:pt x="4902" y="4914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3903471" y="690824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14"/>
                  </a:lnTo>
                  <a:lnTo>
                    <a:pt x="0" y="491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3903471" y="691589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14"/>
                  </a:lnTo>
                  <a:lnTo>
                    <a:pt x="4902" y="4914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3903471" y="691589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14"/>
                  </a:lnTo>
                  <a:lnTo>
                    <a:pt x="0" y="491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3903471" y="692359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3903471" y="692359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3901871" y="6997534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592" y="0"/>
                  </a:moveTo>
                  <a:lnTo>
                    <a:pt x="0" y="0"/>
                  </a:lnTo>
                  <a:lnTo>
                    <a:pt x="0" y="14922"/>
                  </a:lnTo>
                  <a:lnTo>
                    <a:pt x="41592" y="14922"/>
                  </a:lnTo>
                  <a:lnTo>
                    <a:pt x="4159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3901871" y="6997534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592" y="14922"/>
                  </a:moveTo>
                  <a:lnTo>
                    <a:pt x="0" y="14922"/>
                  </a:lnTo>
                  <a:lnTo>
                    <a:pt x="0" y="0"/>
                  </a:lnTo>
                  <a:lnTo>
                    <a:pt x="41592" y="0"/>
                  </a:lnTo>
                </a:path>
                <a:path w="41910" h="15240">
                  <a:moveTo>
                    <a:pt x="41592" y="14566"/>
                  </a:moveTo>
                  <a:lnTo>
                    <a:pt x="41592" y="15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3990454" y="6853541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09">
                  <a:moveTo>
                    <a:pt x="0" y="0"/>
                  </a:moveTo>
                  <a:lnTo>
                    <a:pt x="0" y="19372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3990454" y="6853541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09">
                  <a:moveTo>
                    <a:pt x="0" y="19372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3902049" y="6876452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28" y="0"/>
                  </a:moveTo>
                  <a:lnTo>
                    <a:pt x="0" y="0"/>
                  </a:lnTo>
                  <a:lnTo>
                    <a:pt x="0" y="4254"/>
                  </a:lnTo>
                  <a:lnTo>
                    <a:pt x="85128" y="4254"/>
                  </a:lnTo>
                  <a:lnTo>
                    <a:pt x="8512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3902049" y="6876465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28" y="4241"/>
                  </a:moveTo>
                  <a:lnTo>
                    <a:pt x="0" y="4241"/>
                  </a:lnTo>
                  <a:lnTo>
                    <a:pt x="0" y="0"/>
                  </a:lnTo>
                  <a:lnTo>
                    <a:pt x="85128" y="0"/>
                  </a:lnTo>
                  <a:lnTo>
                    <a:pt x="85128" y="424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3945851" y="687646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4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3945851" y="687646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20"/>
                  </a:moveTo>
                  <a:lnTo>
                    <a:pt x="1587" y="2120"/>
                  </a:lnTo>
                </a:path>
              </a:pathLst>
            </a:custGeom>
            <a:ln w="424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3899001" y="6880707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67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3899001" y="6880707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6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3901655" y="7019784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15" y="4267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3901655" y="7019784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0" y="0"/>
                  </a:moveTo>
                  <a:lnTo>
                    <a:pt x="85115" y="0"/>
                  </a:lnTo>
                  <a:lnTo>
                    <a:pt x="85115" y="4267"/>
                  </a:lnTo>
                  <a:lnTo>
                    <a:pt x="0" y="426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3942968" y="701978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3942968" y="701978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3897452" y="7019784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3897452" y="7019784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0" y="0"/>
                  </a:moveTo>
                  <a:lnTo>
                    <a:pt x="9239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3975709" y="683827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78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78" y="11430"/>
                  </a:lnTo>
                  <a:lnTo>
                    <a:pt x="8839" y="11430"/>
                  </a:lnTo>
                  <a:lnTo>
                    <a:pt x="11417" y="8762"/>
                  </a:lnTo>
                  <a:lnTo>
                    <a:pt x="11417" y="5664"/>
                  </a:lnTo>
                  <a:lnTo>
                    <a:pt x="11417" y="2565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3975709" y="683827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65"/>
                  </a:lnTo>
                  <a:lnTo>
                    <a:pt x="8839" y="0"/>
                  </a:lnTo>
                  <a:lnTo>
                    <a:pt x="5676" y="0"/>
                  </a:lnTo>
                  <a:lnTo>
                    <a:pt x="2578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78" y="11430"/>
                  </a:lnTo>
                  <a:lnTo>
                    <a:pt x="5676" y="11430"/>
                  </a:lnTo>
                  <a:lnTo>
                    <a:pt x="8839" y="11430"/>
                  </a:lnTo>
                  <a:lnTo>
                    <a:pt x="11417" y="8762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3916616" y="683827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01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01" y="11430"/>
                  </a:lnTo>
                  <a:lnTo>
                    <a:pt x="8826" y="11430"/>
                  </a:lnTo>
                  <a:lnTo>
                    <a:pt x="11404" y="8762"/>
                  </a:lnTo>
                  <a:lnTo>
                    <a:pt x="11404" y="5664"/>
                  </a:lnTo>
                  <a:lnTo>
                    <a:pt x="11404" y="2565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3916616" y="683827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64"/>
                  </a:moveTo>
                  <a:lnTo>
                    <a:pt x="11404" y="2565"/>
                  </a:lnTo>
                  <a:lnTo>
                    <a:pt x="8826" y="0"/>
                  </a:lnTo>
                  <a:lnTo>
                    <a:pt x="5727" y="0"/>
                  </a:lnTo>
                  <a:lnTo>
                    <a:pt x="2501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01" y="11430"/>
                  </a:lnTo>
                  <a:lnTo>
                    <a:pt x="5727" y="11430"/>
                  </a:lnTo>
                  <a:lnTo>
                    <a:pt x="8826" y="11430"/>
                  </a:lnTo>
                  <a:lnTo>
                    <a:pt x="11404" y="8762"/>
                  </a:lnTo>
                  <a:lnTo>
                    <a:pt x="11404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3901795" y="683831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78"/>
                  </a:lnTo>
                  <a:lnTo>
                    <a:pt x="0" y="8712"/>
                  </a:lnTo>
                  <a:lnTo>
                    <a:pt x="2565" y="11341"/>
                  </a:lnTo>
                  <a:lnTo>
                    <a:pt x="8851" y="11341"/>
                  </a:lnTo>
                  <a:lnTo>
                    <a:pt x="11417" y="8712"/>
                  </a:lnTo>
                  <a:lnTo>
                    <a:pt x="11417" y="5626"/>
                  </a:lnTo>
                  <a:lnTo>
                    <a:pt x="11417" y="2578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3901795" y="683831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26"/>
                  </a:moveTo>
                  <a:lnTo>
                    <a:pt x="11417" y="2578"/>
                  </a:lnTo>
                  <a:lnTo>
                    <a:pt x="8851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78"/>
                  </a:lnTo>
                  <a:lnTo>
                    <a:pt x="0" y="5626"/>
                  </a:lnTo>
                  <a:lnTo>
                    <a:pt x="0" y="8712"/>
                  </a:lnTo>
                  <a:lnTo>
                    <a:pt x="2565" y="11341"/>
                  </a:lnTo>
                  <a:lnTo>
                    <a:pt x="5638" y="11341"/>
                  </a:lnTo>
                  <a:lnTo>
                    <a:pt x="8851" y="11341"/>
                  </a:lnTo>
                  <a:lnTo>
                    <a:pt x="11417" y="8712"/>
                  </a:lnTo>
                  <a:lnTo>
                    <a:pt x="11417" y="56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3960964" y="683822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463" y="0"/>
                  </a:lnTo>
                  <a:lnTo>
                    <a:pt x="0" y="2616"/>
                  </a:lnTo>
                  <a:lnTo>
                    <a:pt x="0" y="8851"/>
                  </a:lnTo>
                  <a:lnTo>
                    <a:pt x="2463" y="11506"/>
                  </a:lnTo>
                  <a:lnTo>
                    <a:pt x="8826" y="11506"/>
                  </a:lnTo>
                  <a:lnTo>
                    <a:pt x="11417" y="8851"/>
                  </a:lnTo>
                  <a:lnTo>
                    <a:pt x="11417" y="5715"/>
                  </a:lnTo>
                  <a:lnTo>
                    <a:pt x="11417" y="2616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3960964" y="683822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5"/>
                  </a:moveTo>
                  <a:lnTo>
                    <a:pt x="11417" y="2616"/>
                  </a:lnTo>
                  <a:lnTo>
                    <a:pt x="8826" y="0"/>
                  </a:lnTo>
                  <a:lnTo>
                    <a:pt x="5714" y="0"/>
                  </a:lnTo>
                  <a:lnTo>
                    <a:pt x="2463" y="0"/>
                  </a:lnTo>
                  <a:lnTo>
                    <a:pt x="0" y="2616"/>
                  </a:lnTo>
                  <a:lnTo>
                    <a:pt x="0" y="5715"/>
                  </a:lnTo>
                  <a:lnTo>
                    <a:pt x="0" y="8851"/>
                  </a:lnTo>
                  <a:lnTo>
                    <a:pt x="2463" y="11506"/>
                  </a:lnTo>
                  <a:lnTo>
                    <a:pt x="5714" y="11506"/>
                  </a:lnTo>
                  <a:lnTo>
                    <a:pt x="8826" y="11506"/>
                  </a:lnTo>
                  <a:lnTo>
                    <a:pt x="11417" y="8851"/>
                  </a:lnTo>
                  <a:lnTo>
                    <a:pt x="11417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3946080" y="683827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90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90" y="11430"/>
                  </a:lnTo>
                  <a:lnTo>
                    <a:pt x="8966" y="11430"/>
                  </a:lnTo>
                  <a:lnTo>
                    <a:pt x="11417" y="8762"/>
                  </a:lnTo>
                  <a:lnTo>
                    <a:pt x="11417" y="5664"/>
                  </a:lnTo>
                  <a:lnTo>
                    <a:pt x="11417" y="2565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3946080" y="683827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65"/>
                  </a:lnTo>
                  <a:lnTo>
                    <a:pt x="8966" y="0"/>
                  </a:lnTo>
                  <a:lnTo>
                    <a:pt x="5740" y="0"/>
                  </a:lnTo>
                  <a:lnTo>
                    <a:pt x="2590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90" y="11430"/>
                  </a:lnTo>
                  <a:lnTo>
                    <a:pt x="5740" y="11430"/>
                  </a:lnTo>
                  <a:lnTo>
                    <a:pt x="8966" y="11430"/>
                  </a:lnTo>
                  <a:lnTo>
                    <a:pt x="11417" y="8762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3931335" y="683822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39" y="0"/>
                  </a:moveTo>
                  <a:lnTo>
                    <a:pt x="2603" y="0"/>
                  </a:lnTo>
                  <a:lnTo>
                    <a:pt x="0" y="2616"/>
                  </a:lnTo>
                  <a:lnTo>
                    <a:pt x="0" y="8851"/>
                  </a:lnTo>
                  <a:lnTo>
                    <a:pt x="2603" y="11506"/>
                  </a:lnTo>
                  <a:lnTo>
                    <a:pt x="8839" y="11506"/>
                  </a:lnTo>
                  <a:lnTo>
                    <a:pt x="11417" y="8851"/>
                  </a:lnTo>
                  <a:lnTo>
                    <a:pt x="11417" y="5715"/>
                  </a:lnTo>
                  <a:lnTo>
                    <a:pt x="11417" y="2616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3931335" y="683822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5"/>
                  </a:moveTo>
                  <a:lnTo>
                    <a:pt x="11417" y="2616"/>
                  </a:lnTo>
                  <a:lnTo>
                    <a:pt x="8839" y="0"/>
                  </a:lnTo>
                  <a:lnTo>
                    <a:pt x="5715" y="0"/>
                  </a:lnTo>
                  <a:lnTo>
                    <a:pt x="2603" y="0"/>
                  </a:lnTo>
                  <a:lnTo>
                    <a:pt x="0" y="2616"/>
                  </a:lnTo>
                  <a:lnTo>
                    <a:pt x="0" y="5715"/>
                  </a:lnTo>
                  <a:lnTo>
                    <a:pt x="0" y="8851"/>
                  </a:lnTo>
                  <a:lnTo>
                    <a:pt x="2603" y="11506"/>
                  </a:lnTo>
                  <a:lnTo>
                    <a:pt x="5715" y="11506"/>
                  </a:lnTo>
                  <a:lnTo>
                    <a:pt x="8839" y="11506"/>
                  </a:lnTo>
                  <a:lnTo>
                    <a:pt x="11417" y="8851"/>
                  </a:lnTo>
                  <a:lnTo>
                    <a:pt x="11417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3975709" y="702710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78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78" y="11417"/>
                  </a:lnTo>
                  <a:lnTo>
                    <a:pt x="8839" y="11417"/>
                  </a:lnTo>
                  <a:lnTo>
                    <a:pt x="11417" y="8762"/>
                  </a:lnTo>
                  <a:lnTo>
                    <a:pt x="11417" y="5676"/>
                  </a:lnTo>
                  <a:lnTo>
                    <a:pt x="11417" y="2565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3975709" y="702710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65"/>
                  </a:lnTo>
                  <a:lnTo>
                    <a:pt x="8839" y="0"/>
                  </a:lnTo>
                  <a:lnTo>
                    <a:pt x="5676" y="0"/>
                  </a:lnTo>
                  <a:lnTo>
                    <a:pt x="2578" y="0"/>
                  </a:lnTo>
                  <a:lnTo>
                    <a:pt x="0" y="2565"/>
                  </a:lnTo>
                  <a:lnTo>
                    <a:pt x="0" y="5676"/>
                  </a:lnTo>
                  <a:lnTo>
                    <a:pt x="0" y="8762"/>
                  </a:lnTo>
                  <a:lnTo>
                    <a:pt x="2578" y="11417"/>
                  </a:lnTo>
                  <a:lnTo>
                    <a:pt x="5676" y="11417"/>
                  </a:lnTo>
                  <a:lnTo>
                    <a:pt x="8839" y="11417"/>
                  </a:lnTo>
                  <a:lnTo>
                    <a:pt x="11417" y="8762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3916616" y="702710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01" y="0"/>
                  </a:lnTo>
                  <a:lnTo>
                    <a:pt x="0" y="2565"/>
                  </a:lnTo>
                  <a:lnTo>
                    <a:pt x="0" y="8775"/>
                  </a:lnTo>
                  <a:lnTo>
                    <a:pt x="2501" y="11417"/>
                  </a:lnTo>
                  <a:lnTo>
                    <a:pt x="8826" y="11417"/>
                  </a:lnTo>
                  <a:lnTo>
                    <a:pt x="11404" y="8775"/>
                  </a:lnTo>
                  <a:lnTo>
                    <a:pt x="11404" y="5676"/>
                  </a:lnTo>
                  <a:lnTo>
                    <a:pt x="11404" y="2565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3916616" y="702710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76"/>
                  </a:moveTo>
                  <a:lnTo>
                    <a:pt x="11404" y="2565"/>
                  </a:lnTo>
                  <a:lnTo>
                    <a:pt x="8826" y="0"/>
                  </a:lnTo>
                  <a:lnTo>
                    <a:pt x="5727" y="0"/>
                  </a:lnTo>
                  <a:lnTo>
                    <a:pt x="2501" y="0"/>
                  </a:lnTo>
                  <a:lnTo>
                    <a:pt x="0" y="2565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01" y="11417"/>
                  </a:lnTo>
                  <a:lnTo>
                    <a:pt x="5727" y="11417"/>
                  </a:lnTo>
                  <a:lnTo>
                    <a:pt x="8826" y="11417"/>
                  </a:lnTo>
                  <a:lnTo>
                    <a:pt x="11404" y="8775"/>
                  </a:lnTo>
                  <a:lnTo>
                    <a:pt x="11404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3901795" y="702712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52"/>
                  </a:lnTo>
                  <a:lnTo>
                    <a:pt x="0" y="8737"/>
                  </a:lnTo>
                  <a:lnTo>
                    <a:pt x="2565" y="11353"/>
                  </a:lnTo>
                  <a:lnTo>
                    <a:pt x="8851" y="11353"/>
                  </a:lnTo>
                  <a:lnTo>
                    <a:pt x="11417" y="8737"/>
                  </a:lnTo>
                  <a:lnTo>
                    <a:pt x="11417" y="5651"/>
                  </a:lnTo>
                  <a:lnTo>
                    <a:pt x="11417" y="2552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3901795" y="702712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51"/>
                  </a:moveTo>
                  <a:lnTo>
                    <a:pt x="11417" y="2552"/>
                  </a:lnTo>
                  <a:lnTo>
                    <a:pt x="8851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52"/>
                  </a:lnTo>
                  <a:lnTo>
                    <a:pt x="0" y="5651"/>
                  </a:lnTo>
                  <a:lnTo>
                    <a:pt x="0" y="8737"/>
                  </a:lnTo>
                  <a:lnTo>
                    <a:pt x="2565" y="11353"/>
                  </a:lnTo>
                  <a:lnTo>
                    <a:pt x="5638" y="11353"/>
                  </a:lnTo>
                  <a:lnTo>
                    <a:pt x="8851" y="11353"/>
                  </a:lnTo>
                  <a:lnTo>
                    <a:pt x="11417" y="8737"/>
                  </a:lnTo>
                  <a:lnTo>
                    <a:pt x="11417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3960964" y="702706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463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463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14"/>
                  </a:lnTo>
                  <a:lnTo>
                    <a:pt x="11417" y="2603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3960964" y="702706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4"/>
                  </a:moveTo>
                  <a:lnTo>
                    <a:pt x="11417" y="2603"/>
                  </a:lnTo>
                  <a:lnTo>
                    <a:pt x="8826" y="0"/>
                  </a:lnTo>
                  <a:lnTo>
                    <a:pt x="5714" y="0"/>
                  </a:lnTo>
                  <a:lnTo>
                    <a:pt x="2463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463" y="11480"/>
                  </a:lnTo>
                  <a:lnTo>
                    <a:pt x="5714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3946080" y="702710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90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90" y="11417"/>
                  </a:lnTo>
                  <a:lnTo>
                    <a:pt x="8966" y="11417"/>
                  </a:lnTo>
                  <a:lnTo>
                    <a:pt x="11417" y="8762"/>
                  </a:lnTo>
                  <a:lnTo>
                    <a:pt x="11417" y="5676"/>
                  </a:lnTo>
                  <a:lnTo>
                    <a:pt x="11417" y="2565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3946080" y="702710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65"/>
                  </a:lnTo>
                  <a:lnTo>
                    <a:pt x="8966" y="0"/>
                  </a:lnTo>
                  <a:lnTo>
                    <a:pt x="5740" y="0"/>
                  </a:lnTo>
                  <a:lnTo>
                    <a:pt x="2590" y="0"/>
                  </a:lnTo>
                  <a:lnTo>
                    <a:pt x="0" y="2565"/>
                  </a:lnTo>
                  <a:lnTo>
                    <a:pt x="0" y="5676"/>
                  </a:lnTo>
                  <a:lnTo>
                    <a:pt x="0" y="8762"/>
                  </a:lnTo>
                  <a:lnTo>
                    <a:pt x="2590" y="11417"/>
                  </a:lnTo>
                  <a:lnTo>
                    <a:pt x="5740" y="11417"/>
                  </a:lnTo>
                  <a:lnTo>
                    <a:pt x="8966" y="11417"/>
                  </a:lnTo>
                  <a:lnTo>
                    <a:pt x="11417" y="8762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3931335" y="702706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39" y="0"/>
                  </a:moveTo>
                  <a:lnTo>
                    <a:pt x="2603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603" y="11480"/>
                  </a:lnTo>
                  <a:lnTo>
                    <a:pt x="8839" y="11480"/>
                  </a:lnTo>
                  <a:lnTo>
                    <a:pt x="11417" y="8826"/>
                  </a:lnTo>
                  <a:lnTo>
                    <a:pt x="11417" y="5714"/>
                  </a:lnTo>
                  <a:lnTo>
                    <a:pt x="11417" y="2603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3931335" y="702706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4"/>
                  </a:moveTo>
                  <a:lnTo>
                    <a:pt x="11417" y="2603"/>
                  </a:lnTo>
                  <a:lnTo>
                    <a:pt x="8839" y="0"/>
                  </a:lnTo>
                  <a:lnTo>
                    <a:pt x="5715" y="0"/>
                  </a:lnTo>
                  <a:lnTo>
                    <a:pt x="2603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603" y="11480"/>
                  </a:lnTo>
                  <a:lnTo>
                    <a:pt x="5715" y="11480"/>
                  </a:lnTo>
                  <a:lnTo>
                    <a:pt x="8839" y="11480"/>
                  </a:lnTo>
                  <a:lnTo>
                    <a:pt x="11417" y="8826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3975709" y="686255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78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78" y="11391"/>
                  </a:lnTo>
                  <a:lnTo>
                    <a:pt x="8839" y="11391"/>
                  </a:lnTo>
                  <a:lnTo>
                    <a:pt x="11417" y="8762"/>
                  </a:lnTo>
                  <a:lnTo>
                    <a:pt x="11417" y="5664"/>
                  </a:lnTo>
                  <a:lnTo>
                    <a:pt x="11417" y="2565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3975709" y="686255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65"/>
                  </a:lnTo>
                  <a:lnTo>
                    <a:pt x="8839" y="0"/>
                  </a:lnTo>
                  <a:lnTo>
                    <a:pt x="5676" y="0"/>
                  </a:lnTo>
                  <a:lnTo>
                    <a:pt x="2578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78" y="11391"/>
                  </a:lnTo>
                  <a:lnTo>
                    <a:pt x="5676" y="11391"/>
                  </a:lnTo>
                  <a:lnTo>
                    <a:pt x="8839" y="11391"/>
                  </a:lnTo>
                  <a:lnTo>
                    <a:pt x="11417" y="8762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3916616" y="686255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01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01" y="11391"/>
                  </a:lnTo>
                  <a:lnTo>
                    <a:pt x="8826" y="11391"/>
                  </a:lnTo>
                  <a:lnTo>
                    <a:pt x="11404" y="8762"/>
                  </a:lnTo>
                  <a:lnTo>
                    <a:pt x="11404" y="5664"/>
                  </a:lnTo>
                  <a:lnTo>
                    <a:pt x="11404" y="2565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3916616" y="686255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64"/>
                  </a:moveTo>
                  <a:lnTo>
                    <a:pt x="11404" y="2565"/>
                  </a:lnTo>
                  <a:lnTo>
                    <a:pt x="8826" y="0"/>
                  </a:lnTo>
                  <a:lnTo>
                    <a:pt x="5727" y="0"/>
                  </a:lnTo>
                  <a:lnTo>
                    <a:pt x="2501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01" y="11391"/>
                  </a:lnTo>
                  <a:lnTo>
                    <a:pt x="5727" y="11391"/>
                  </a:lnTo>
                  <a:lnTo>
                    <a:pt x="8826" y="11391"/>
                  </a:lnTo>
                  <a:lnTo>
                    <a:pt x="11404" y="8762"/>
                  </a:lnTo>
                  <a:lnTo>
                    <a:pt x="11404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3901795" y="686258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52"/>
                  </a:lnTo>
                  <a:lnTo>
                    <a:pt x="0" y="8712"/>
                  </a:lnTo>
                  <a:lnTo>
                    <a:pt x="2565" y="11353"/>
                  </a:lnTo>
                  <a:lnTo>
                    <a:pt x="8851" y="11353"/>
                  </a:lnTo>
                  <a:lnTo>
                    <a:pt x="11417" y="8712"/>
                  </a:lnTo>
                  <a:lnTo>
                    <a:pt x="11417" y="5638"/>
                  </a:lnTo>
                  <a:lnTo>
                    <a:pt x="11417" y="2552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3901795" y="686258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38"/>
                  </a:moveTo>
                  <a:lnTo>
                    <a:pt x="11417" y="2552"/>
                  </a:lnTo>
                  <a:lnTo>
                    <a:pt x="8851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52"/>
                  </a:lnTo>
                  <a:lnTo>
                    <a:pt x="0" y="5638"/>
                  </a:lnTo>
                  <a:lnTo>
                    <a:pt x="0" y="8712"/>
                  </a:lnTo>
                  <a:lnTo>
                    <a:pt x="2565" y="11353"/>
                  </a:lnTo>
                  <a:lnTo>
                    <a:pt x="5638" y="11353"/>
                  </a:lnTo>
                  <a:lnTo>
                    <a:pt x="8851" y="11353"/>
                  </a:lnTo>
                  <a:lnTo>
                    <a:pt x="11417" y="8712"/>
                  </a:lnTo>
                  <a:lnTo>
                    <a:pt x="11417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3960964" y="68625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463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463" y="11493"/>
                  </a:lnTo>
                  <a:lnTo>
                    <a:pt x="8826" y="11493"/>
                  </a:lnTo>
                  <a:lnTo>
                    <a:pt x="11417" y="8826"/>
                  </a:lnTo>
                  <a:lnTo>
                    <a:pt x="11417" y="5714"/>
                  </a:lnTo>
                  <a:lnTo>
                    <a:pt x="11417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3960964" y="68625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4"/>
                  </a:moveTo>
                  <a:lnTo>
                    <a:pt x="11417" y="2590"/>
                  </a:lnTo>
                  <a:lnTo>
                    <a:pt x="8826" y="0"/>
                  </a:lnTo>
                  <a:lnTo>
                    <a:pt x="5714" y="0"/>
                  </a:lnTo>
                  <a:lnTo>
                    <a:pt x="2463" y="0"/>
                  </a:lnTo>
                  <a:lnTo>
                    <a:pt x="0" y="2590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463" y="11493"/>
                  </a:lnTo>
                  <a:lnTo>
                    <a:pt x="5714" y="11493"/>
                  </a:lnTo>
                  <a:lnTo>
                    <a:pt x="8826" y="11493"/>
                  </a:lnTo>
                  <a:lnTo>
                    <a:pt x="11417" y="8826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3946080" y="686255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90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90" y="11391"/>
                  </a:lnTo>
                  <a:lnTo>
                    <a:pt x="8966" y="11391"/>
                  </a:lnTo>
                  <a:lnTo>
                    <a:pt x="11417" y="8762"/>
                  </a:lnTo>
                  <a:lnTo>
                    <a:pt x="11417" y="5664"/>
                  </a:lnTo>
                  <a:lnTo>
                    <a:pt x="11417" y="2565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3946080" y="686255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65"/>
                  </a:lnTo>
                  <a:lnTo>
                    <a:pt x="8966" y="0"/>
                  </a:lnTo>
                  <a:lnTo>
                    <a:pt x="5740" y="0"/>
                  </a:lnTo>
                  <a:lnTo>
                    <a:pt x="2590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90" y="11391"/>
                  </a:lnTo>
                  <a:lnTo>
                    <a:pt x="5740" y="11391"/>
                  </a:lnTo>
                  <a:lnTo>
                    <a:pt x="8966" y="11391"/>
                  </a:lnTo>
                  <a:lnTo>
                    <a:pt x="11417" y="8762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3931335" y="68625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39" y="0"/>
                  </a:moveTo>
                  <a:lnTo>
                    <a:pt x="2603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603" y="11493"/>
                  </a:lnTo>
                  <a:lnTo>
                    <a:pt x="8839" y="11493"/>
                  </a:lnTo>
                  <a:lnTo>
                    <a:pt x="11417" y="8826"/>
                  </a:lnTo>
                  <a:lnTo>
                    <a:pt x="11417" y="5714"/>
                  </a:lnTo>
                  <a:lnTo>
                    <a:pt x="11417" y="2590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3931335" y="68625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4"/>
                  </a:moveTo>
                  <a:lnTo>
                    <a:pt x="11417" y="2590"/>
                  </a:lnTo>
                  <a:lnTo>
                    <a:pt x="8839" y="0"/>
                  </a:lnTo>
                  <a:lnTo>
                    <a:pt x="5715" y="0"/>
                  </a:lnTo>
                  <a:lnTo>
                    <a:pt x="2603" y="0"/>
                  </a:lnTo>
                  <a:lnTo>
                    <a:pt x="0" y="2590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603" y="11493"/>
                  </a:lnTo>
                  <a:lnTo>
                    <a:pt x="5715" y="11493"/>
                  </a:lnTo>
                  <a:lnTo>
                    <a:pt x="8839" y="11493"/>
                  </a:lnTo>
                  <a:lnTo>
                    <a:pt x="11417" y="8826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3898404" y="6856424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204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3898404" y="6856424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204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3957586" y="6899477"/>
              <a:ext cx="24765" cy="44450"/>
            </a:xfrm>
            <a:custGeom>
              <a:avLst/>
              <a:gdLst/>
              <a:ahLst/>
              <a:cxnLst/>
              <a:rect l="l" t="t" r="r" b="b"/>
              <a:pathLst>
                <a:path w="24764" h="44450">
                  <a:moveTo>
                    <a:pt x="4737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4737" y="43891"/>
                  </a:lnTo>
                  <a:lnTo>
                    <a:pt x="4737" y="0"/>
                  </a:lnTo>
                  <a:close/>
                </a:path>
                <a:path w="24764" h="44450">
                  <a:moveTo>
                    <a:pt x="24523" y="0"/>
                  </a:moveTo>
                  <a:lnTo>
                    <a:pt x="19773" y="0"/>
                  </a:lnTo>
                  <a:lnTo>
                    <a:pt x="19773" y="43891"/>
                  </a:lnTo>
                  <a:lnTo>
                    <a:pt x="24523" y="43891"/>
                  </a:lnTo>
                  <a:lnTo>
                    <a:pt x="2452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3957586" y="6895032"/>
              <a:ext cx="24765" cy="53340"/>
            </a:xfrm>
            <a:custGeom>
              <a:avLst/>
              <a:gdLst/>
              <a:ahLst/>
              <a:cxnLst/>
              <a:rect l="l" t="t" r="r" b="b"/>
              <a:pathLst>
                <a:path w="24764" h="53340">
                  <a:moveTo>
                    <a:pt x="24523" y="30340"/>
                  </a:moveTo>
                  <a:lnTo>
                    <a:pt x="24523" y="40233"/>
                  </a:lnTo>
                  <a:lnTo>
                    <a:pt x="19011" y="48336"/>
                  </a:lnTo>
                  <a:lnTo>
                    <a:pt x="12268" y="48336"/>
                  </a:lnTo>
                  <a:lnTo>
                    <a:pt x="5511" y="48336"/>
                  </a:lnTo>
                  <a:lnTo>
                    <a:pt x="0" y="40233"/>
                  </a:lnTo>
                  <a:lnTo>
                    <a:pt x="0" y="30340"/>
                  </a:lnTo>
                  <a:lnTo>
                    <a:pt x="0" y="22440"/>
                  </a:lnTo>
                  <a:lnTo>
                    <a:pt x="0" y="12547"/>
                  </a:lnTo>
                  <a:lnTo>
                    <a:pt x="5511" y="4445"/>
                  </a:lnTo>
                  <a:lnTo>
                    <a:pt x="12268" y="4445"/>
                  </a:lnTo>
                  <a:lnTo>
                    <a:pt x="19011" y="4445"/>
                  </a:lnTo>
                  <a:lnTo>
                    <a:pt x="24523" y="12547"/>
                  </a:lnTo>
                  <a:lnTo>
                    <a:pt x="24523" y="22440"/>
                  </a:lnTo>
                  <a:lnTo>
                    <a:pt x="24523" y="30340"/>
                  </a:lnTo>
                  <a:close/>
                </a:path>
                <a:path w="24764" h="53340">
                  <a:moveTo>
                    <a:pt x="18186" y="53047"/>
                  </a:moveTo>
                  <a:lnTo>
                    <a:pt x="6324" y="53047"/>
                  </a:lnTo>
                  <a:lnTo>
                    <a:pt x="6324" y="0"/>
                  </a:lnTo>
                  <a:lnTo>
                    <a:pt x="18186" y="0"/>
                  </a:lnTo>
                  <a:lnTo>
                    <a:pt x="18186" y="53047"/>
                  </a:lnTo>
                  <a:close/>
                </a:path>
                <a:path w="24764" h="53340">
                  <a:moveTo>
                    <a:pt x="6324" y="12966"/>
                  </a:moveTo>
                  <a:lnTo>
                    <a:pt x="18186" y="12966"/>
                  </a:lnTo>
                </a:path>
                <a:path w="24764" h="53340">
                  <a:moveTo>
                    <a:pt x="6324" y="40233"/>
                  </a:moveTo>
                  <a:lnTo>
                    <a:pt x="18186" y="402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3955922" y="6956513"/>
              <a:ext cx="15875" cy="55244"/>
            </a:xfrm>
            <a:custGeom>
              <a:avLst/>
              <a:gdLst/>
              <a:ahLst/>
              <a:cxnLst/>
              <a:rect l="l" t="t" r="r" b="b"/>
              <a:pathLst>
                <a:path w="15875" h="55245">
                  <a:moveTo>
                    <a:pt x="12128" y="4229"/>
                  </a:moveTo>
                  <a:lnTo>
                    <a:pt x="12128" y="6565"/>
                  </a:lnTo>
                  <a:lnTo>
                    <a:pt x="10236" y="8445"/>
                  </a:lnTo>
                  <a:lnTo>
                    <a:pt x="7912" y="8445"/>
                  </a:lnTo>
                  <a:lnTo>
                    <a:pt x="5575" y="8445"/>
                  </a:lnTo>
                  <a:lnTo>
                    <a:pt x="3695" y="6565"/>
                  </a:lnTo>
                  <a:lnTo>
                    <a:pt x="3695" y="4229"/>
                  </a:lnTo>
                  <a:lnTo>
                    <a:pt x="3695" y="1904"/>
                  </a:lnTo>
                  <a:lnTo>
                    <a:pt x="5575" y="0"/>
                  </a:lnTo>
                  <a:lnTo>
                    <a:pt x="7912" y="0"/>
                  </a:lnTo>
                  <a:lnTo>
                    <a:pt x="10236" y="0"/>
                  </a:lnTo>
                  <a:lnTo>
                    <a:pt x="12128" y="1904"/>
                  </a:lnTo>
                  <a:lnTo>
                    <a:pt x="12128" y="4229"/>
                  </a:lnTo>
                  <a:close/>
                </a:path>
                <a:path w="15875" h="55245">
                  <a:moveTo>
                    <a:pt x="12128" y="50838"/>
                  </a:moveTo>
                  <a:lnTo>
                    <a:pt x="12128" y="53162"/>
                  </a:lnTo>
                  <a:lnTo>
                    <a:pt x="10236" y="55067"/>
                  </a:lnTo>
                  <a:lnTo>
                    <a:pt x="7912" y="55067"/>
                  </a:lnTo>
                  <a:lnTo>
                    <a:pt x="5575" y="55067"/>
                  </a:lnTo>
                  <a:lnTo>
                    <a:pt x="3695" y="53162"/>
                  </a:lnTo>
                  <a:lnTo>
                    <a:pt x="3695" y="50838"/>
                  </a:lnTo>
                  <a:lnTo>
                    <a:pt x="3695" y="48526"/>
                  </a:lnTo>
                  <a:lnTo>
                    <a:pt x="5575" y="46634"/>
                  </a:lnTo>
                  <a:lnTo>
                    <a:pt x="7912" y="46634"/>
                  </a:lnTo>
                  <a:lnTo>
                    <a:pt x="10236" y="46634"/>
                  </a:lnTo>
                  <a:lnTo>
                    <a:pt x="12128" y="48526"/>
                  </a:lnTo>
                  <a:lnTo>
                    <a:pt x="12128" y="50838"/>
                  </a:lnTo>
                  <a:close/>
                </a:path>
                <a:path w="15875" h="55245">
                  <a:moveTo>
                    <a:pt x="15506" y="27203"/>
                  </a:moveTo>
                  <a:lnTo>
                    <a:pt x="15506" y="18541"/>
                  </a:lnTo>
                  <a:lnTo>
                    <a:pt x="15506" y="13779"/>
                  </a:lnTo>
                  <a:lnTo>
                    <a:pt x="12014" y="10502"/>
                  </a:lnTo>
                  <a:lnTo>
                    <a:pt x="7747" y="11264"/>
                  </a:lnTo>
                  <a:lnTo>
                    <a:pt x="3492" y="12026"/>
                  </a:lnTo>
                  <a:lnTo>
                    <a:pt x="0" y="15925"/>
                  </a:lnTo>
                  <a:lnTo>
                    <a:pt x="0" y="19926"/>
                  </a:lnTo>
                  <a:lnTo>
                    <a:pt x="0" y="34505"/>
                  </a:lnTo>
                  <a:lnTo>
                    <a:pt x="0" y="38519"/>
                  </a:lnTo>
                  <a:lnTo>
                    <a:pt x="3492" y="42430"/>
                  </a:lnTo>
                  <a:lnTo>
                    <a:pt x="7747" y="43192"/>
                  </a:lnTo>
                  <a:lnTo>
                    <a:pt x="12014" y="43941"/>
                  </a:lnTo>
                  <a:lnTo>
                    <a:pt x="15506" y="40652"/>
                  </a:lnTo>
                  <a:lnTo>
                    <a:pt x="15506" y="35877"/>
                  </a:lnTo>
                  <a:lnTo>
                    <a:pt x="15506" y="27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5" name="object 695"/>
          <p:cNvGrpSpPr/>
          <p:nvPr/>
        </p:nvGrpSpPr>
        <p:grpSpPr>
          <a:xfrm>
            <a:off x="9655479" y="7700290"/>
            <a:ext cx="95250" cy="220979"/>
            <a:chOff x="4600879" y="7700289"/>
            <a:chExt cx="95250" cy="220979"/>
          </a:xfrm>
        </p:grpSpPr>
        <p:sp>
          <p:nvSpPr>
            <p:cNvPr id="696" name="object 696"/>
            <p:cNvSpPr/>
            <p:nvPr/>
          </p:nvSpPr>
          <p:spPr>
            <a:xfrm>
              <a:off x="4602467" y="7701877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0"/>
                  </a:moveTo>
                  <a:lnTo>
                    <a:pt x="0" y="0"/>
                  </a:lnTo>
                  <a:lnTo>
                    <a:pt x="0" y="217601"/>
                  </a:lnTo>
                  <a:lnTo>
                    <a:pt x="91986" y="217601"/>
                  </a:lnTo>
                  <a:lnTo>
                    <a:pt x="9198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4602467" y="7701877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217601"/>
                  </a:moveTo>
                  <a:lnTo>
                    <a:pt x="0" y="217601"/>
                  </a:lnTo>
                  <a:lnTo>
                    <a:pt x="0" y="0"/>
                  </a:lnTo>
                  <a:lnTo>
                    <a:pt x="91986" y="0"/>
                  </a:lnTo>
                  <a:lnTo>
                    <a:pt x="91986" y="2176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4620602" y="78326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85" y="0"/>
                  </a:moveTo>
                  <a:lnTo>
                    <a:pt x="2019" y="0"/>
                  </a:lnTo>
                  <a:lnTo>
                    <a:pt x="0" y="2019"/>
                  </a:lnTo>
                  <a:lnTo>
                    <a:pt x="0" y="7150"/>
                  </a:lnTo>
                  <a:lnTo>
                    <a:pt x="2019" y="9131"/>
                  </a:lnTo>
                  <a:lnTo>
                    <a:pt x="6985" y="9131"/>
                  </a:lnTo>
                  <a:lnTo>
                    <a:pt x="9004" y="7150"/>
                  </a:lnTo>
                  <a:lnTo>
                    <a:pt x="9004" y="4610"/>
                  </a:lnTo>
                  <a:lnTo>
                    <a:pt x="9004" y="2019"/>
                  </a:lnTo>
                  <a:lnTo>
                    <a:pt x="698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4620602" y="78326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04" y="4610"/>
                  </a:moveTo>
                  <a:lnTo>
                    <a:pt x="9004" y="2019"/>
                  </a:lnTo>
                  <a:lnTo>
                    <a:pt x="6985" y="0"/>
                  </a:lnTo>
                  <a:lnTo>
                    <a:pt x="4533" y="0"/>
                  </a:lnTo>
                  <a:lnTo>
                    <a:pt x="2019" y="0"/>
                  </a:lnTo>
                  <a:lnTo>
                    <a:pt x="0" y="2019"/>
                  </a:lnTo>
                  <a:lnTo>
                    <a:pt x="0" y="4610"/>
                  </a:lnTo>
                  <a:lnTo>
                    <a:pt x="0" y="7150"/>
                  </a:lnTo>
                  <a:lnTo>
                    <a:pt x="2019" y="9131"/>
                  </a:lnTo>
                  <a:lnTo>
                    <a:pt x="4533" y="9131"/>
                  </a:lnTo>
                  <a:lnTo>
                    <a:pt x="6985" y="9131"/>
                  </a:lnTo>
                  <a:lnTo>
                    <a:pt x="9004" y="7150"/>
                  </a:lnTo>
                  <a:lnTo>
                    <a:pt x="9004" y="46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4607483" y="777632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889"/>
                  </a:lnTo>
                  <a:lnTo>
                    <a:pt x="4902" y="4889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4607483" y="777632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889"/>
                  </a:lnTo>
                  <a:lnTo>
                    <a:pt x="0" y="488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4607483" y="778398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4607483" y="778398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4607483" y="779166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4607483" y="779166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4605896" y="7865618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592" y="0"/>
                  </a:moveTo>
                  <a:lnTo>
                    <a:pt x="0" y="0"/>
                  </a:lnTo>
                  <a:lnTo>
                    <a:pt x="0" y="14922"/>
                  </a:lnTo>
                  <a:lnTo>
                    <a:pt x="41592" y="14922"/>
                  </a:lnTo>
                  <a:lnTo>
                    <a:pt x="4159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4605896" y="7865618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592" y="14922"/>
                  </a:moveTo>
                  <a:lnTo>
                    <a:pt x="0" y="14922"/>
                  </a:lnTo>
                  <a:lnTo>
                    <a:pt x="0" y="0"/>
                  </a:lnTo>
                  <a:lnTo>
                    <a:pt x="41592" y="0"/>
                  </a:lnTo>
                </a:path>
                <a:path w="41910" h="15240">
                  <a:moveTo>
                    <a:pt x="41592" y="14554"/>
                  </a:moveTo>
                  <a:lnTo>
                    <a:pt x="41592" y="1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4694453" y="7721600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09">
                  <a:moveTo>
                    <a:pt x="0" y="0"/>
                  </a:moveTo>
                  <a:lnTo>
                    <a:pt x="0" y="19373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4694453" y="7721600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09">
                  <a:moveTo>
                    <a:pt x="0" y="19373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4606073" y="7744523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15" y="4267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4606073" y="7744523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4267"/>
                  </a:moveTo>
                  <a:lnTo>
                    <a:pt x="0" y="4267"/>
                  </a:lnTo>
                  <a:lnTo>
                    <a:pt x="0" y="0"/>
                  </a:lnTo>
                  <a:lnTo>
                    <a:pt x="85115" y="0"/>
                  </a:lnTo>
                  <a:lnTo>
                    <a:pt x="85115" y="42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4649863" y="774452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4649863" y="774452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4603000" y="7748790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4603000" y="7748790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4605667" y="7887843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79"/>
                  </a:lnTo>
                  <a:lnTo>
                    <a:pt x="85115" y="4279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4605667" y="7887843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0" y="0"/>
                  </a:moveTo>
                  <a:lnTo>
                    <a:pt x="85115" y="0"/>
                  </a:lnTo>
                  <a:lnTo>
                    <a:pt x="85115" y="4279"/>
                  </a:lnTo>
                  <a:lnTo>
                    <a:pt x="0" y="427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4646980" y="788784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7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4646980" y="788784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9"/>
                  </a:moveTo>
                  <a:lnTo>
                    <a:pt x="1587" y="2139"/>
                  </a:lnTo>
                </a:path>
              </a:pathLst>
            </a:custGeom>
            <a:ln w="427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4601463" y="7887843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4601463" y="7887843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0" y="0"/>
                  </a:moveTo>
                  <a:lnTo>
                    <a:pt x="9239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4679721" y="770634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78" y="11404"/>
                  </a:lnTo>
                  <a:lnTo>
                    <a:pt x="8839" y="11404"/>
                  </a:lnTo>
                  <a:lnTo>
                    <a:pt x="11417" y="8775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4679721" y="770634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78" y="11404"/>
                  </a:lnTo>
                  <a:lnTo>
                    <a:pt x="5689" y="11404"/>
                  </a:lnTo>
                  <a:lnTo>
                    <a:pt x="8839" y="11404"/>
                  </a:lnTo>
                  <a:lnTo>
                    <a:pt x="11417" y="8775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4620615" y="770634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27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27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4620615" y="770634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839" y="0"/>
                  </a:lnTo>
                  <a:lnTo>
                    <a:pt x="5740" y="0"/>
                  </a:lnTo>
                  <a:lnTo>
                    <a:pt x="2527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27" y="11417"/>
                  </a:lnTo>
                  <a:lnTo>
                    <a:pt x="5740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4605807" y="770637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65"/>
                  </a:lnTo>
                  <a:lnTo>
                    <a:pt x="0" y="8724"/>
                  </a:lnTo>
                  <a:lnTo>
                    <a:pt x="2565" y="11366"/>
                  </a:lnTo>
                  <a:lnTo>
                    <a:pt x="8851" y="11366"/>
                  </a:lnTo>
                  <a:lnTo>
                    <a:pt x="11417" y="8724"/>
                  </a:lnTo>
                  <a:lnTo>
                    <a:pt x="11417" y="5651"/>
                  </a:lnTo>
                  <a:lnTo>
                    <a:pt x="11417" y="2565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4605807" y="770637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51"/>
                  </a:moveTo>
                  <a:lnTo>
                    <a:pt x="11417" y="2565"/>
                  </a:lnTo>
                  <a:lnTo>
                    <a:pt x="8851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65"/>
                  </a:lnTo>
                  <a:lnTo>
                    <a:pt x="0" y="5651"/>
                  </a:lnTo>
                  <a:lnTo>
                    <a:pt x="0" y="8724"/>
                  </a:lnTo>
                  <a:lnTo>
                    <a:pt x="2565" y="11366"/>
                  </a:lnTo>
                  <a:lnTo>
                    <a:pt x="5638" y="11366"/>
                  </a:lnTo>
                  <a:lnTo>
                    <a:pt x="8851" y="11366"/>
                  </a:lnTo>
                  <a:lnTo>
                    <a:pt x="11417" y="8724"/>
                  </a:lnTo>
                  <a:lnTo>
                    <a:pt x="11417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4664989" y="770630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13" y="0"/>
                  </a:moveTo>
                  <a:lnTo>
                    <a:pt x="2451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451" y="11493"/>
                  </a:lnTo>
                  <a:lnTo>
                    <a:pt x="8813" y="11493"/>
                  </a:lnTo>
                  <a:lnTo>
                    <a:pt x="11404" y="8826"/>
                  </a:lnTo>
                  <a:lnTo>
                    <a:pt x="11404" y="5714"/>
                  </a:lnTo>
                  <a:lnTo>
                    <a:pt x="11404" y="2590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4664989" y="770630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04" y="5714"/>
                  </a:moveTo>
                  <a:lnTo>
                    <a:pt x="11404" y="2590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590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451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04" y="8826"/>
                  </a:lnTo>
                  <a:lnTo>
                    <a:pt x="11404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4650092" y="770634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78" y="11404"/>
                  </a:lnTo>
                  <a:lnTo>
                    <a:pt x="8966" y="11404"/>
                  </a:lnTo>
                  <a:lnTo>
                    <a:pt x="11429" y="8775"/>
                  </a:lnTo>
                  <a:lnTo>
                    <a:pt x="11429" y="5676"/>
                  </a:lnTo>
                  <a:lnTo>
                    <a:pt x="11429" y="2578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4650092" y="770634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76"/>
                  </a:moveTo>
                  <a:lnTo>
                    <a:pt x="11429" y="2578"/>
                  </a:lnTo>
                  <a:lnTo>
                    <a:pt x="8966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78" y="11404"/>
                  </a:lnTo>
                  <a:lnTo>
                    <a:pt x="5740" y="11404"/>
                  </a:lnTo>
                  <a:lnTo>
                    <a:pt x="8966" y="11404"/>
                  </a:lnTo>
                  <a:lnTo>
                    <a:pt x="11429" y="8775"/>
                  </a:lnTo>
                  <a:lnTo>
                    <a:pt x="11429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4635360" y="770630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13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590" y="11493"/>
                  </a:lnTo>
                  <a:lnTo>
                    <a:pt x="8813" y="11493"/>
                  </a:lnTo>
                  <a:lnTo>
                    <a:pt x="11417" y="8826"/>
                  </a:lnTo>
                  <a:lnTo>
                    <a:pt x="11417" y="5714"/>
                  </a:lnTo>
                  <a:lnTo>
                    <a:pt x="11417" y="2590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4635360" y="770630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4"/>
                  </a:moveTo>
                  <a:lnTo>
                    <a:pt x="11417" y="2590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590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17" y="8826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4679721" y="789517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8839" y="11404"/>
                  </a:lnTo>
                  <a:lnTo>
                    <a:pt x="11417" y="8762"/>
                  </a:lnTo>
                  <a:lnTo>
                    <a:pt x="11417" y="5689"/>
                  </a:lnTo>
                  <a:lnTo>
                    <a:pt x="11417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4679721" y="789517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78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5689" y="11404"/>
                  </a:lnTo>
                  <a:lnTo>
                    <a:pt x="8839" y="11404"/>
                  </a:lnTo>
                  <a:lnTo>
                    <a:pt x="11417" y="8762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4620615" y="789517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27" y="0"/>
                  </a:lnTo>
                  <a:lnTo>
                    <a:pt x="0" y="2578"/>
                  </a:lnTo>
                  <a:lnTo>
                    <a:pt x="0" y="8788"/>
                  </a:lnTo>
                  <a:lnTo>
                    <a:pt x="2527" y="11404"/>
                  </a:lnTo>
                  <a:lnTo>
                    <a:pt x="8839" y="11404"/>
                  </a:lnTo>
                  <a:lnTo>
                    <a:pt x="11417" y="8788"/>
                  </a:lnTo>
                  <a:lnTo>
                    <a:pt x="11417" y="5689"/>
                  </a:lnTo>
                  <a:lnTo>
                    <a:pt x="11417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4620615" y="789517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78"/>
                  </a:lnTo>
                  <a:lnTo>
                    <a:pt x="8839" y="0"/>
                  </a:lnTo>
                  <a:lnTo>
                    <a:pt x="5740" y="0"/>
                  </a:lnTo>
                  <a:lnTo>
                    <a:pt x="2527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527" y="11404"/>
                  </a:lnTo>
                  <a:lnTo>
                    <a:pt x="5740" y="11404"/>
                  </a:lnTo>
                  <a:lnTo>
                    <a:pt x="8839" y="11404"/>
                  </a:lnTo>
                  <a:lnTo>
                    <a:pt x="11417" y="8788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4605807" y="789519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65"/>
                  </a:lnTo>
                  <a:lnTo>
                    <a:pt x="0" y="8712"/>
                  </a:lnTo>
                  <a:lnTo>
                    <a:pt x="2565" y="11328"/>
                  </a:lnTo>
                  <a:lnTo>
                    <a:pt x="8851" y="11328"/>
                  </a:lnTo>
                  <a:lnTo>
                    <a:pt x="11417" y="8712"/>
                  </a:lnTo>
                  <a:lnTo>
                    <a:pt x="11417" y="5664"/>
                  </a:lnTo>
                  <a:lnTo>
                    <a:pt x="11417" y="2565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4605807" y="789519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65"/>
                  </a:lnTo>
                  <a:lnTo>
                    <a:pt x="8851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12"/>
                  </a:lnTo>
                  <a:lnTo>
                    <a:pt x="2565" y="11328"/>
                  </a:lnTo>
                  <a:lnTo>
                    <a:pt x="5638" y="11328"/>
                  </a:lnTo>
                  <a:lnTo>
                    <a:pt x="8851" y="11328"/>
                  </a:lnTo>
                  <a:lnTo>
                    <a:pt x="11417" y="8712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4664989" y="7895133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13" y="0"/>
                  </a:moveTo>
                  <a:lnTo>
                    <a:pt x="2451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451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27"/>
                  </a:lnTo>
                  <a:lnTo>
                    <a:pt x="11404" y="2590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4664989" y="7895133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04" y="5727"/>
                  </a:moveTo>
                  <a:lnTo>
                    <a:pt x="11404" y="2590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590"/>
                  </a:lnTo>
                  <a:lnTo>
                    <a:pt x="0" y="5727"/>
                  </a:lnTo>
                  <a:lnTo>
                    <a:pt x="0" y="8826"/>
                  </a:lnTo>
                  <a:lnTo>
                    <a:pt x="2451" y="11480"/>
                  </a:lnTo>
                  <a:lnTo>
                    <a:pt x="5702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4650092" y="789517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8966" y="11404"/>
                  </a:lnTo>
                  <a:lnTo>
                    <a:pt x="11429" y="8762"/>
                  </a:lnTo>
                  <a:lnTo>
                    <a:pt x="11429" y="5689"/>
                  </a:lnTo>
                  <a:lnTo>
                    <a:pt x="11429" y="2578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4650092" y="789517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89"/>
                  </a:moveTo>
                  <a:lnTo>
                    <a:pt x="11429" y="2578"/>
                  </a:lnTo>
                  <a:lnTo>
                    <a:pt x="8966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5740" y="11404"/>
                  </a:lnTo>
                  <a:lnTo>
                    <a:pt x="8966" y="11404"/>
                  </a:lnTo>
                  <a:lnTo>
                    <a:pt x="11429" y="8762"/>
                  </a:lnTo>
                  <a:lnTo>
                    <a:pt x="11429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4635360" y="7895133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13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590" y="11480"/>
                  </a:lnTo>
                  <a:lnTo>
                    <a:pt x="8813" y="11480"/>
                  </a:lnTo>
                  <a:lnTo>
                    <a:pt x="11417" y="8826"/>
                  </a:lnTo>
                  <a:lnTo>
                    <a:pt x="11417" y="5727"/>
                  </a:lnTo>
                  <a:lnTo>
                    <a:pt x="11417" y="2590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4635360" y="7895133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27"/>
                  </a:moveTo>
                  <a:lnTo>
                    <a:pt x="11417" y="2590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727"/>
                  </a:lnTo>
                  <a:lnTo>
                    <a:pt x="0" y="8826"/>
                  </a:lnTo>
                  <a:lnTo>
                    <a:pt x="2590" y="11480"/>
                  </a:lnTo>
                  <a:lnTo>
                    <a:pt x="5702" y="11480"/>
                  </a:lnTo>
                  <a:lnTo>
                    <a:pt x="8813" y="11480"/>
                  </a:lnTo>
                  <a:lnTo>
                    <a:pt x="11417" y="8826"/>
                  </a:lnTo>
                  <a:lnTo>
                    <a:pt x="11417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4679721" y="773060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78" y="0"/>
                  </a:lnTo>
                  <a:lnTo>
                    <a:pt x="0" y="2590"/>
                  </a:lnTo>
                  <a:lnTo>
                    <a:pt x="0" y="8762"/>
                  </a:lnTo>
                  <a:lnTo>
                    <a:pt x="2578" y="11429"/>
                  </a:lnTo>
                  <a:lnTo>
                    <a:pt x="8839" y="11429"/>
                  </a:lnTo>
                  <a:lnTo>
                    <a:pt x="11417" y="8762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4679721" y="773060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78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62"/>
                  </a:lnTo>
                  <a:lnTo>
                    <a:pt x="2578" y="11429"/>
                  </a:lnTo>
                  <a:lnTo>
                    <a:pt x="5689" y="11429"/>
                  </a:lnTo>
                  <a:lnTo>
                    <a:pt x="8839" y="11429"/>
                  </a:lnTo>
                  <a:lnTo>
                    <a:pt x="11417" y="8762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4620615" y="773060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27" y="0"/>
                  </a:lnTo>
                  <a:lnTo>
                    <a:pt x="0" y="2590"/>
                  </a:lnTo>
                  <a:lnTo>
                    <a:pt x="0" y="8788"/>
                  </a:lnTo>
                  <a:lnTo>
                    <a:pt x="2527" y="11429"/>
                  </a:lnTo>
                  <a:lnTo>
                    <a:pt x="8839" y="11429"/>
                  </a:lnTo>
                  <a:lnTo>
                    <a:pt x="11417" y="8788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4620615" y="773060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839" y="0"/>
                  </a:lnTo>
                  <a:lnTo>
                    <a:pt x="5740" y="0"/>
                  </a:lnTo>
                  <a:lnTo>
                    <a:pt x="2527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527" y="11429"/>
                  </a:lnTo>
                  <a:lnTo>
                    <a:pt x="5740" y="11429"/>
                  </a:lnTo>
                  <a:lnTo>
                    <a:pt x="8839" y="11429"/>
                  </a:lnTo>
                  <a:lnTo>
                    <a:pt x="11417" y="8788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4605807" y="773065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52"/>
                  </a:lnTo>
                  <a:lnTo>
                    <a:pt x="0" y="8712"/>
                  </a:lnTo>
                  <a:lnTo>
                    <a:pt x="2565" y="11328"/>
                  </a:lnTo>
                  <a:lnTo>
                    <a:pt x="8851" y="11328"/>
                  </a:lnTo>
                  <a:lnTo>
                    <a:pt x="11417" y="8712"/>
                  </a:lnTo>
                  <a:lnTo>
                    <a:pt x="11417" y="5638"/>
                  </a:lnTo>
                  <a:lnTo>
                    <a:pt x="11417" y="2552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4605807" y="773065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38"/>
                  </a:moveTo>
                  <a:lnTo>
                    <a:pt x="11417" y="2552"/>
                  </a:lnTo>
                  <a:lnTo>
                    <a:pt x="8851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52"/>
                  </a:lnTo>
                  <a:lnTo>
                    <a:pt x="0" y="5638"/>
                  </a:lnTo>
                  <a:lnTo>
                    <a:pt x="0" y="8712"/>
                  </a:lnTo>
                  <a:lnTo>
                    <a:pt x="2565" y="11328"/>
                  </a:lnTo>
                  <a:lnTo>
                    <a:pt x="5638" y="11328"/>
                  </a:lnTo>
                  <a:lnTo>
                    <a:pt x="8851" y="11328"/>
                  </a:lnTo>
                  <a:lnTo>
                    <a:pt x="11417" y="8712"/>
                  </a:lnTo>
                  <a:lnTo>
                    <a:pt x="11417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4664989" y="773057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13" y="0"/>
                  </a:moveTo>
                  <a:lnTo>
                    <a:pt x="2451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451" y="11493"/>
                  </a:lnTo>
                  <a:lnTo>
                    <a:pt x="8813" y="11493"/>
                  </a:lnTo>
                  <a:lnTo>
                    <a:pt x="11404" y="8826"/>
                  </a:lnTo>
                  <a:lnTo>
                    <a:pt x="11404" y="5715"/>
                  </a:lnTo>
                  <a:lnTo>
                    <a:pt x="11404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4664989" y="773057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04" y="5715"/>
                  </a:moveTo>
                  <a:lnTo>
                    <a:pt x="11404" y="2603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603"/>
                  </a:lnTo>
                  <a:lnTo>
                    <a:pt x="0" y="5715"/>
                  </a:lnTo>
                  <a:lnTo>
                    <a:pt x="0" y="8826"/>
                  </a:lnTo>
                  <a:lnTo>
                    <a:pt x="2451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04" y="8826"/>
                  </a:lnTo>
                  <a:lnTo>
                    <a:pt x="11404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4650092" y="773060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78" y="0"/>
                  </a:lnTo>
                  <a:lnTo>
                    <a:pt x="0" y="2590"/>
                  </a:lnTo>
                  <a:lnTo>
                    <a:pt x="0" y="8762"/>
                  </a:lnTo>
                  <a:lnTo>
                    <a:pt x="2578" y="11429"/>
                  </a:lnTo>
                  <a:lnTo>
                    <a:pt x="8966" y="11429"/>
                  </a:lnTo>
                  <a:lnTo>
                    <a:pt x="11429" y="8762"/>
                  </a:lnTo>
                  <a:lnTo>
                    <a:pt x="11429" y="5689"/>
                  </a:lnTo>
                  <a:lnTo>
                    <a:pt x="11429" y="2590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4650092" y="773060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89"/>
                  </a:moveTo>
                  <a:lnTo>
                    <a:pt x="11429" y="2590"/>
                  </a:lnTo>
                  <a:lnTo>
                    <a:pt x="8966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62"/>
                  </a:lnTo>
                  <a:lnTo>
                    <a:pt x="2578" y="11429"/>
                  </a:lnTo>
                  <a:lnTo>
                    <a:pt x="5740" y="11429"/>
                  </a:lnTo>
                  <a:lnTo>
                    <a:pt x="8966" y="11429"/>
                  </a:lnTo>
                  <a:lnTo>
                    <a:pt x="11429" y="8762"/>
                  </a:lnTo>
                  <a:lnTo>
                    <a:pt x="11429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4635360" y="773057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13" y="0"/>
                  </a:moveTo>
                  <a:lnTo>
                    <a:pt x="2590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590" y="11493"/>
                  </a:lnTo>
                  <a:lnTo>
                    <a:pt x="8813" y="11493"/>
                  </a:lnTo>
                  <a:lnTo>
                    <a:pt x="11417" y="8826"/>
                  </a:lnTo>
                  <a:lnTo>
                    <a:pt x="11417" y="5715"/>
                  </a:lnTo>
                  <a:lnTo>
                    <a:pt x="11417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4635360" y="773057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5"/>
                  </a:moveTo>
                  <a:lnTo>
                    <a:pt x="11417" y="2603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603"/>
                  </a:lnTo>
                  <a:lnTo>
                    <a:pt x="0" y="5715"/>
                  </a:lnTo>
                  <a:lnTo>
                    <a:pt x="0" y="8826"/>
                  </a:lnTo>
                  <a:lnTo>
                    <a:pt x="2590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17" y="8826"/>
                  </a:lnTo>
                  <a:lnTo>
                    <a:pt x="11417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4602416" y="7724495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203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4602416" y="7724495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203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4661598" y="7767548"/>
              <a:ext cx="24765" cy="44450"/>
            </a:xfrm>
            <a:custGeom>
              <a:avLst/>
              <a:gdLst/>
              <a:ahLst/>
              <a:cxnLst/>
              <a:rect l="l" t="t" r="r" b="b"/>
              <a:pathLst>
                <a:path w="24764" h="44450">
                  <a:moveTo>
                    <a:pt x="4737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4737" y="43891"/>
                  </a:lnTo>
                  <a:lnTo>
                    <a:pt x="4737" y="0"/>
                  </a:lnTo>
                  <a:close/>
                </a:path>
                <a:path w="24764" h="44450">
                  <a:moveTo>
                    <a:pt x="24523" y="0"/>
                  </a:moveTo>
                  <a:lnTo>
                    <a:pt x="19786" y="0"/>
                  </a:lnTo>
                  <a:lnTo>
                    <a:pt x="19786" y="43891"/>
                  </a:lnTo>
                  <a:lnTo>
                    <a:pt x="24523" y="43891"/>
                  </a:lnTo>
                  <a:lnTo>
                    <a:pt x="2452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4661598" y="7763091"/>
              <a:ext cx="24765" cy="53340"/>
            </a:xfrm>
            <a:custGeom>
              <a:avLst/>
              <a:gdLst/>
              <a:ahLst/>
              <a:cxnLst/>
              <a:rect l="l" t="t" r="r" b="b"/>
              <a:pathLst>
                <a:path w="24764" h="53340">
                  <a:moveTo>
                    <a:pt x="24523" y="30352"/>
                  </a:moveTo>
                  <a:lnTo>
                    <a:pt x="24523" y="40246"/>
                  </a:lnTo>
                  <a:lnTo>
                    <a:pt x="19011" y="48348"/>
                  </a:lnTo>
                  <a:lnTo>
                    <a:pt x="12255" y="48348"/>
                  </a:lnTo>
                  <a:lnTo>
                    <a:pt x="5524" y="48348"/>
                  </a:lnTo>
                  <a:lnTo>
                    <a:pt x="0" y="40246"/>
                  </a:lnTo>
                  <a:lnTo>
                    <a:pt x="0" y="30352"/>
                  </a:lnTo>
                  <a:lnTo>
                    <a:pt x="0" y="22453"/>
                  </a:lnTo>
                  <a:lnTo>
                    <a:pt x="0" y="12547"/>
                  </a:lnTo>
                  <a:lnTo>
                    <a:pt x="5524" y="4457"/>
                  </a:lnTo>
                  <a:lnTo>
                    <a:pt x="12255" y="4457"/>
                  </a:lnTo>
                  <a:lnTo>
                    <a:pt x="19011" y="4457"/>
                  </a:lnTo>
                  <a:lnTo>
                    <a:pt x="24523" y="12547"/>
                  </a:lnTo>
                  <a:lnTo>
                    <a:pt x="24523" y="22453"/>
                  </a:lnTo>
                  <a:lnTo>
                    <a:pt x="24523" y="30352"/>
                  </a:lnTo>
                  <a:close/>
                </a:path>
                <a:path w="24764" h="53340">
                  <a:moveTo>
                    <a:pt x="18199" y="53073"/>
                  </a:moveTo>
                  <a:lnTo>
                    <a:pt x="6324" y="53073"/>
                  </a:lnTo>
                  <a:lnTo>
                    <a:pt x="6324" y="0"/>
                  </a:lnTo>
                  <a:lnTo>
                    <a:pt x="18199" y="0"/>
                  </a:lnTo>
                  <a:lnTo>
                    <a:pt x="18199" y="53073"/>
                  </a:lnTo>
                  <a:close/>
                </a:path>
                <a:path w="24764" h="53340">
                  <a:moveTo>
                    <a:pt x="6324" y="12979"/>
                  </a:moveTo>
                  <a:lnTo>
                    <a:pt x="18199" y="12979"/>
                  </a:lnTo>
                </a:path>
                <a:path w="24764" h="53340">
                  <a:moveTo>
                    <a:pt x="6324" y="40246"/>
                  </a:moveTo>
                  <a:lnTo>
                    <a:pt x="18199" y="4024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4659947" y="7824584"/>
              <a:ext cx="15875" cy="55244"/>
            </a:xfrm>
            <a:custGeom>
              <a:avLst/>
              <a:gdLst/>
              <a:ahLst/>
              <a:cxnLst/>
              <a:rect l="l" t="t" r="r" b="b"/>
              <a:pathLst>
                <a:path w="15875" h="55245">
                  <a:moveTo>
                    <a:pt x="12115" y="4229"/>
                  </a:moveTo>
                  <a:lnTo>
                    <a:pt x="12115" y="6553"/>
                  </a:lnTo>
                  <a:lnTo>
                    <a:pt x="10223" y="8445"/>
                  </a:lnTo>
                  <a:lnTo>
                    <a:pt x="7899" y="8445"/>
                  </a:lnTo>
                  <a:lnTo>
                    <a:pt x="5575" y="8445"/>
                  </a:lnTo>
                  <a:lnTo>
                    <a:pt x="3682" y="6553"/>
                  </a:lnTo>
                  <a:lnTo>
                    <a:pt x="3682" y="4229"/>
                  </a:lnTo>
                  <a:lnTo>
                    <a:pt x="3682" y="1892"/>
                  </a:lnTo>
                  <a:lnTo>
                    <a:pt x="5575" y="0"/>
                  </a:lnTo>
                  <a:lnTo>
                    <a:pt x="7899" y="0"/>
                  </a:lnTo>
                  <a:lnTo>
                    <a:pt x="10223" y="0"/>
                  </a:lnTo>
                  <a:lnTo>
                    <a:pt x="12115" y="1892"/>
                  </a:lnTo>
                  <a:lnTo>
                    <a:pt x="12115" y="4229"/>
                  </a:lnTo>
                  <a:close/>
                </a:path>
                <a:path w="15875" h="55245">
                  <a:moveTo>
                    <a:pt x="12115" y="50838"/>
                  </a:moveTo>
                  <a:lnTo>
                    <a:pt x="12115" y="53174"/>
                  </a:lnTo>
                  <a:lnTo>
                    <a:pt x="10223" y="55054"/>
                  </a:lnTo>
                  <a:lnTo>
                    <a:pt x="7899" y="55054"/>
                  </a:lnTo>
                  <a:lnTo>
                    <a:pt x="5575" y="55054"/>
                  </a:lnTo>
                  <a:lnTo>
                    <a:pt x="3682" y="53174"/>
                  </a:lnTo>
                  <a:lnTo>
                    <a:pt x="3682" y="50838"/>
                  </a:lnTo>
                  <a:lnTo>
                    <a:pt x="3682" y="48526"/>
                  </a:lnTo>
                  <a:lnTo>
                    <a:pt x="5575" y="46621"/>
                  </a:lnTo>
                  <a:lnTo>
                    <a:pt x="7899" y="46621"/>
                  </a:lnTo>
                  <a:lnTo>
                    <a:pt x="10223" y="46621"/>
                  </a:lnTo>
                  <a:lnTo>
                    <a:pt x="12115" y="48526"/>
                  </a:lnTo>
                  <a:lnTo>
                    <a:pt x="12115" y="50838"/>
                  </a:lnTo>
                  <a:close/>
                </a:path>
                <a:path w="15875" h="55245">
                  <a:moveTo>
                    <a:pt x="15493" y="27216"/>
                  </a:moveTo>
                  <a:lnTo>
                    <a:pt x="15493" y="18541"/>
                  </a:lnTo>
                  <a:lnTo>
                    <a:pt x="15493" y="13779"/>
                  </a:lnTo>
                  <a:lnTo>
                    <a:pt x="12001" y="10490"/>
                  </a:lnTo>
                  <a:lnTo>
                    <a:pt x="7747" y="11264"/>
                  </a:lnTo>
                  <a:lnTo>
                    <a:pt x="3492" y="12026"/>
                  </a:lnTo>
                  <a:lnTo>
                    <a:pt x="0" y="15925"/>
                  </a:lnTo>
                  <a:lnTo>
                    <a:pt x="0" y="19938"/>
                  </a:lnTo>
                  <a:lnTo>
                    <a:pt x="0" y="34518"/>
                  </a:lnTo>
                  <a:lnTo>
                    <a:pt x="0" y="38531"/>
                  </a:lnTo>
                  <a:lnTo>
                    <a:pt x="3492" y="42430"/>
                  </a:lnTo>
                  <a:lnTo>
                    <a:pt x="7747" y="43179"/>
                  </a:lnTo>
                  <a:lnTo>
                    <a:pt x="12001" y="43941"/>
                  </a:lnTo>
                  <a:lnTo>
                    <a:pt x="15493" y="40652"/>
                  </a:lnTo>
                  <a:lnTo>
                    <a:pt x="15493" y="35890"/>
                  </a:lnTo>
                  <a:lnTo>
                    <a:pt x="15493" y="2721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63" name="object 763"/>
          <p:cNvGrpSpPr/>
          <p:nvPr/>
        </p:nvGrpSpPr>
        <p:grpSpPr>
          <a:xfrm>
            <a:off x="9655479" y="7261378"/>
            <a:ext cx="95250" cy="220979"/>
            <a:chOff x="4600879" y="7261377"/>
            <a:chExt cx="95250" cy="220979"/>
          </a:xfrm>
        </p:grpSpPr>
        <p:sp>
          <p:nvSpPr>
            <p:cNvPr id="764" name="object 764"/>
            <p:cNvSpPr/>
            <p:nvPr/>
          </p:nvSpPr>
          <p:spPr>
            <a:xfrm>
              <a:off x="4602467" y="7262965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0"/>
                  </a:moveTo>
                  <a:lnTo>
                    <a:pt x="0" y="0"/>
                  </a:lnTo>
                  <a:lnTo>
                    <a:pt x="0" y="217601"/>
                  </a:lnTo>
                  <a:lnTo>
                    <a:pt x="91986" y="217601"/>
                  </a:lnTo>
                  <a:lnTo>
                    <a:pt x="9198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4602467" y="7262965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217601"/>
                  </a:moveTo>
                  <a:lnTo>
                    <a:pt x="0" y="217601"/>
                  </a:lnTo>
                  <a:lnTo>
                    <a:pt x="0" y="0"/>
                  </a:lnTo>
                  <a:lnTo>
                    <a:pt x="91986" y="0"/>
                  </a:lnTo>
                  <a:lnTo>
                    <a:pt x="91986" y="2176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4620602" y="73937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85" y="0"/>
                  </a:moveTo>
                  <a:lnTo>
                    <a:pt x="2019" y="0"/>
                  </a:lnTo>
                  <a:lnTo>
                    <a:pt x="0" y="2006"/>
                  </a:lnTo>
                  <a:lnTo>
                    <a:pt x="0" y="7137"/>
                  </a:lnTo>
                  <a:lnTo>
                    <a:pt x="2019" y="9131"/>
                  </a:lnTo>
                  <a:lnTo>
                    <a:pt x="6985" y="9131"/>
                  </a:lnTo>
                  <a:lnTo>
                    <a:pt x="9004" y="7137"/>
                  </a:lnTo>
                  <a:lnTo>
                    <a:pt x="9004" y="4610"/>
                  </a:lnTo>
                  <a:lnTo>
                    <a:pt x="9004" y="2006"/>
                  </a:lnTo>
                  <a:lnTo>
                    <a:pt x="698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4620602" y="73937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04" y="4610"/>
                  </a:moveTo>
                  <a:lnTo>
                    <a:pt x="9004" y="2006"/>
                  </a:lnTo>
                  <a:lnTo>
                    <a:pt x="6985" y="0"/>
                  </a:lnTo>
                  <a:lnTo>
                    <a:pt x="4533" y="0"/>
                  </a:lnTo>
                  <a:lnTo>
                    <a:pt x="2019" y="0"/>
                  </a:lnTo>
                  <a:lnTo>
                    <a:pt x="0" y="2006"/>
                  </a:lnTo>
                  <a:lnTo>
                    <a:pt x="0" y="4610"/>
                  </a:lnTo>
                  <a:lnTo>
                    <a:pt x="0" y="7137"/>
                  </a:lnTo>
                  <a:lnTo>
                    <a:pt x="2019" y="9131"/>
                  </a:lnTo>
                  <a:lnTo>
                    <a:pt x="4533" y="9131"/>
                  </a:lnTo>
                  <a:lnTo>
                    <a:pt x="6985" y="9131"/>
                  </a:lnTo>
                  <a:lnTo>
                    <a:pt x="9004" y="7137"/>
                  </a:lnTo>
                  <a:lnTo>
                    <a:pt x="9004" y="46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4607483" y="733738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4607483" y="733738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4607483" y="734507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4607483" y="734507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4607483" y="735275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4607483" y="735275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4605896" y="7426706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592" y="0"/>
                  </a:moveTo>
                  <a:lnTo>
                    <a:pt x="0" y="0"/>
                  </a:lnTo>
                  <a:lnTo>
                    <a:pt x="0" y="14922"/>
                  </a:lnTo>
                  <a:lnTo>
                    <a:pt x="41592" y="14922"/>
                  </a:lnTo>
                  <a:lnTo>
                    <a:pt x="4159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4605896" y="7426706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592" y="14922"/>
                  </a:moveTo>
                  <a:lnTo>
                    <a:pt x="0" y="14922"/>
                  </a:lnTo>
                  <a:lnTo>
                    <a:pt x="0" y="0"/>
                  </a:lnTo>
                  <a:lnTo>
                    <a:pt x="41592" y="0"/>
                  </a:lnTo>
                </a:path>
                <a:path w="41910" h="15240">
                  <a:moveTo>
                    <a:pt x="41592" y="14554"/>
                  </a:moveTo>
                  <a:lnTo>
                    <a:pt x="41592" y="1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4694453" y="7282688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09">
                  <a:moveTo>
                    <a:pt x="0" y="0"/>
                  </a:moveTo>
                  <a:lnTo>
                    <a:pt x="0" y="1937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4694453" y="7282688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09">
                  <a:moveTo>
                    <a:pt x="0" y="19375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4606073" y="7305611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15" y="4267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4606073" y="7305611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4267"/>
                  </a:moveTo>
                  <a:lnTo>
                    <a:pt x="0" y="4267"/>
                  </a:lnTo>
                  <a:lnTo>
                    <a:pt x="0" y="0"/>
                  </a:lnTo>
                  <a:lnTo>
                    <a:pt x="85115" y="0"/>
                  </a:lnTo>
                  <a:lnTo>
                    <a:pt x="85115" y="42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4649863" y="730561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4649863" y="730561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4603000" y="7309879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4603000" y="7309879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4605667" y="7448931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79"/>
                  </a:lnTo>
                  <a:lnTo>
                    <a:pt x="85115" y="4279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4605667" y="7448931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0" y="0"/>
                  </a:moveTo>
                  <a:lnTo>
                    <a:pt x="85115" y="0"/>
                  </a:lnTo>
                  <a:lnTo>
                    <a:pt x="85115" y="4279"/>
                  </a:lnTo>
                  <a:lnTo>
                    <a:pt x="0" y="427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4646980" y="744893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7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4646980" y="744893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9"/>
                  </a:moveTo>
                  <a:lnTo>
                    <a:pt x="1587" y="2139"/>
                  </a:lnTo>
                </a:path>
              </a:pathLst>
            </a:custGeom>
            <a:ln w="427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4601463" y="7448931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4601463" y="7448931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0" y="0"/>
                  </a:moveTo>
                  <a:lnTo>
                    <a:pt x="9239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4679721" y="726742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78" y="0"/>
                  </a:lnTo>
                  <a:lnTo>
                    <a:pt x="0" y="2590"/>
                  </a:lnTo>
                  <a:lnTo>
                    <a:pt x="0" y="8788"/>
                  </a:lnTo>
                  <a:lnTo>
                    <a:pt x="2578" y="11417"/>
                  </a:lnTo>
                  <a:lnTo>
                    <a:pt x="8839" y="11417"/>
                  </a:lnTo>
                  <a:lnTo>
                    <a:pt x="11417" y="8788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4679721" y="726742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78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578" y="11417"/>
                  </a:lnTo>
                  <a:lnTo>
                    <a:pt x="5689" y="11417"/>
                  </a:lnTo>
                  <a:lnTo>
                    <a:pt x="8839" y="11417"/>
                  </a:lnTo>
                  <a:lnTo>
                    <a:pt x="11417" y="8788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4620615" y="726742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27" y="0"/>
                  </a:lnTo>
                  <a:lnTo>
                    <a:pt x="0" y="2590"/>
                  </a:lnTo>
                  <a:lnTo>
                    <a:pt x="0" y="8788"/>
                  </a:lnTo>
                  <a:lnTo>
                    <a:pt x="2527" y="11429"/>
                  </a:lnTo>
                  <a:lnTo>
                    <a:pt x="8839" y="11429"/>
                  </a:lnTo>
                  <a:lnTo>
                    <a:pt x="11417" y="8788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4620615" y="726742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839" y="0"/>
                  </a:lnTo>
                  <a:lnTo>
                    <a:pt x="5740" y="0"/>
                  </a:lnTo>
                  <a:lnTo>
                    <a:pt x="2527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527" y="11429"/>
                  </a:lnTo>
                  <a:lnTo>
                    <a:pt x="5740" y="11429"/>
                  </a:lnTo>
                  <a:lnTo>
                    <a:pt x="8839" y="11429"/>
                  </a:lnTo>
                  <a:lnTo>
                    <a:pt x="11417" y="8788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4605807" y="726746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65"/>
                  </a:lnTo>
                  <a:lnTo>
                    <a:pt x="0" y="8724"/>
                  </a:lnTo>
                  <a:lnTo>
                    <a:pt x="2565" y="11341"/>
                  </a:lnTo>
                  <a:lnTo>
                    <a:pt x="8851" y="11341"/>
                  </a:lnTo>
                  <a:lnTo>
                    <a:pt x="11417" y="8724"/>
                  </a:lnTo>
                  <a:lnTo>
                    <a:pt x="11417" y="5651"/>
                  </a:lnTo>
                  <a:lnTo>
                    <a:pt x="11417" y="2565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4605807" y="726746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51"/>
                  </a:moveTo>
                  <a:lnTo>
                    <a:pt x="11417" y="2565"/>
                  </a:lnTo>
                  <a:lnTo>
                    <a:pt x="8851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65"/>
                  </a:lnTo>
                  <a:lnTo>
                    <a:pt x="0" y="5651"/>
                  </a:lnTo>
                  <a:lnTo>
                    <a:pt x="0" y="8724"/>
                  </a:lnTo>
                  <a:lnTo>
                    <a:pt x="2565" y="11341"/>
                  </a:lnTo>
                  <a:lnTo>
                    <a:pt x="5638" y="11341"/>
                  </a:lnTo>
                  <a:lnTo>
                    <a:pt x="8851" y="11341"/>
                  </a:lnTo>
                  <a:lnTo>
                    <a:pt x="11417" y="8724"/>
                  </a:lnTo>
                  <a:lnTo>
                    <a:pt x="11417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4664989" y="726739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13" y="0"/>
                  </a:moveTo>
                  <a:lnTo>
                    <a:pt x="2451" y="0"/>
                  </a:lnTo>
                  <a:lnTo>
                    <a:pt x="0" y="2590"/>
                  </a:lnTo>
                  <a:lnTo>
                    <a:pt x="0" y="8813"/>
                  </a:lnTo>
                  <a:lnTo>
                    <a:pt x="2451" y="11493"/>
                  </a:lnTo>
                  <a:lnTo>
                    <a:pt x="8813" y="11493"/>
                  </a:lnTo>
                  <a:lnTo>
                    <a:pt x="11404" y="8813"/>
                  </a:lnTo>
                  <a:lnTo>
                    <a:pt x="11404" y="5715"/>
                  </a:lnTo>
                  <a:lnTo>
                    <a:pt x="11404" y="2590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4664989" y="726739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04" y="5715"/>
                  </a:moveTo>
                  <a:lnTo>
                    <a:pt x="11404" y="2590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590"/>
                  </a:lnTo>
                  <a:lnTo>
                    <a:pt x="0" y="5715"/>
                  </a:lnTo>
                  <a:lnTo>
                    <a:pt x="0" y="8813"/>
                  </a:lnTo>
                  <a:lnTo>
                    <a:pt x="2451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04" y="8813"/>
                  </a:lnTo>
                  <a:lnTo>
                    <a:pt x="11404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4650092" y="726742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78" y="0"/>
                  </a:lnTo>
                  <a:lnTo>
                    <a:pt x="0" y="2590"/>
                  </a:lnTo>
                  <a:lnTo>
                    <a:pt x="0" y="8788"/>
                  </a:lnTo>
                  <a:lnTo>
                    <a:pt x="2578" y="11417"/>
                  </a:lnTo>
                  <a:lnTo>
                    <a:pt x="8966" y="11417"/>
                  </a:lnTo>
                  <a:lnTo>
                    <a:pt x="11429" y="8788"/>
                  </a:lnTo>
                  <a:lnTo>
                    <a:pt x="11429" y="5689"/>
                  </a:lnTo>
                  <a:lnTo>
                    <a:pt x="11429" y="2590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4650092" y="726742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89"/>
                  </a:moveTo>
                  <a:lnTo>
                    <a:pt x="11429" y="2590"/>
                  </a:lnTo>
                  <a:lnTo>
                    <a:pt x="8966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578" y="11417"/>
                  </a:lnTo>
                  <a:lnTo>
                    <a:pt x="5740" y="11417"/>
                  </a:lnTo>
                  <a:lnTo>
                    <a:pt x="8966" y="11417"/>
                  </a:lnTo>
                  <a:lnTo>
                    <a:pt x="11429" y="8788"/>
                  </a:lnTo>
                  <a:lnTo>
                    <a:pt x="11429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4635360" y="726739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13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813"/>
                  </a:lnTo>
                  <a:lnTo>
                    <a:pt x="2590" y="11493"/>
                  </a:lnTo>
                  <a:lnTo>
                    <a:pt x="8813" y="11493"/>
                  </a:lnTo>
                  <a:lnTo>
                    <a:pt x="11417" y="8813"/>
                  </a:lnTo>
                  <a:lnTo>
                    <a:pt x="11417" y="5715"/>
                  </a:lnTo>
                  <a:lnTo>
                    <a:pt x="11417" y="2590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4635360" y="726739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5"/>
                  </a:moveTo>
                  <a:lnTo>
                    <a:pt x="11417" y="2590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715"/>
                  </a:lnTo>
                  <a:lnTo>
                    <a:pt x="0" y="8813"/>
                  </a:lnTo>
                  <a:lnTo>
                    <a:pt x="2590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17" y="8813"/>
                  </a:lnTo>
                  <a:lnTo>
                    <a:pt x="11417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4679721" y="745625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78" y="0"/>
                  </a:lnTo>
                  <a:lnTo>
                    <a:pt x="0" y="2565"/>
                  </a:lnTo>
                  <a:lnTo>
                    <a:pt x="0" y="8763"/>
                  </a:lnTo>
                  <a:lnTo>
                    <a:pt x="2578" y="11404"/>
                  </a:lnTo>
                  <a:lnTo>
                    <a:pt x="8839" y="11404"/>
                  </a:lnTo>
                  <a:lnTo>
                    <a:pt x="11417" y="8763"/>
                  </a:lnTo>
                  <a:lnTo>
                    <a:pt x="11417" y="5664"/>
                  </a:lnTo>
                  <a:lnTo>
                    <a:pt x="11417" y="2565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4679721" y="745625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65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78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3"/>
                  </a:lnTo>
                  <a:lnTo>
                    <a:pt x="2578" y="11404"/>
                  </a:lnTo>
                  <a:lnTo>
                    <a:pt x="5689" y="11404"/>
                  </a:lnTo>
                  <a:lnTo>
                    <a:pt x="8839" y="11404"/>
                  </a:lnTo>
                  <a:lnTo>
                    <a:pt x="11417" y="8763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4620615" y="745625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27" y="0"/>
                  </a:lnTo>
                  <a:lnTo>
                    <a:pt x="0" y="2565"/>
                  </a:lnTo>
                  <a:lnTo>
                    <a:pt x="0" y="8763"/>
                  </a:lnTo>
                  <a:lnTo>
                    <a:pt x="2527" y="11404"/>
                  </a:lnTo>
                  <a:lnTo>
                    <a:pt x="8839" y="11404"/>
                  </a:lnTo>
                  <a:lnTo>
                    <a:pt x="11417" y="8763"/>
                  </a:lnTo>
                  <a:lnTo>
                    <a:pt x="11417" y="5664"/>
                  </a:lnTo>
                  <a:lnTo>
                    <a:pt x="11417" y="2565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4620615" y="745625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65"/>
                  </a:lnTo>
                  <a:lnTo>
                    <a:pt x="8839" y="0"/>
                  </a:lnTo>
                  <a:lnTo>
                    <a:pt x="5740" y="0"/>
                  </a:lnTo>
                  <a:lnTo>
                    <a:pt x="2527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3"/>
                  </a:lnTo>
                  <a:lnTo>
                    <a:pt x="2527" y="11404"/>
                  </a:lnTo>
                  <a:lnTo>
                    <a:pt x="5740" y="11404"/>
                  </a:lnTo>
                  <a:lnTo>
                    <a:pt x="8839" y="11404"/>
                  </a:lnTo>
                  <a:lnTo>
                    <a:pt x="11417" y="8763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4605807" y="745628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65"/>
                  </a:lnTo>
                  <a:lnTo>
                    <a:pt x="0" y="8724"/>
                  </a:lnTo>
                  <a:lnTo>
                    <a:pt x="2565" y="11341"/>
                  </a:lnTo>
                  <a:lnTo>
                    <a:pt x="8851" y="11341"/>
                  </a:lnTo>
                  <a:lnTo>
                    <a:pt x="11417" y="8724"/>
                  </a:lnTo>
                  <a:lnTo>
                    <a:pt x="11417" y="5638"/>
                  </a:lnTo>
                  <a:lnTo>
                    <a:pt x="11417" y="2565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4605807" y="745628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38"/>
                  </a:moveTo>
                  <a:lnTo>
                    <a:pt x="11417" y="2565"/>
                  </a:lnTo>
                  <a:lnTo>
                    <a:pt x="8851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65"/>
                  </a:lnTo>
                  <a:lnTo>
                    <a:pt x="0" y="5638"/>
                  </a:lnTo>
                  <a:lnTo>
                    <a:pt x="0" y="8724"/>
                  </a:lnTo>
                  <a:lnTo>
                    <a:pt x="2565" y="11341"/>
                  </a:lnTo>
                  <a:lnTo>
                    <a:pt x="5638" y="11341"/>
                  </a:lnTo>
                  <a:lnTo>
                    <a:pt x="8851" y="11341"/>
                  </a:lnTo>
                  <a:lnTo>
                    <a:pt x="11417" y="8724"/>
                  </a:lnTo>
                  <a:lnTo>
                    <a:pt x="11417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4664989" y="74562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13" y="0"/>
                  </a:moveTo>
                  <a:lnTo>
                    <a:pt x="2451" y="0"/>
                  </a:lnTo>
                  <a:lnTo>
                    <a:pt x="0" y="2616"/>
                  </a:lnTo>
                  <a:lnTo>
                    <a:pt x="0" y="8839"/>
                  </a:lnTo>
                  <a:lnTo>
                    <a:pt x="2451" y="11493"/>
                  </a:lnTo>
                  <a:lnTo>
                    <a:pt x="8813" y="11493"/>
                  </a:lnTo>
                  <a:lnTo>
                    <a:pt x="11404" y="8839"/>
                  </a:lnTo>
                  <a:lnTo>
                    <a:pt x="11404" y="5714"/>
                  </a:lnTo>
                  <a:lnTo>
                    <a:pt x="11404" y="2616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4664989" y="74562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04" y="5714"/>
                  </a:moveTo>
                  <a:lnTo>
                    <a:pt x="11404" y="2616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616"/>
                  </a:lnTo>
                  <a:lnTo>
                    <a:pt x="0" y="5714"/>
                  </a:lnTo>
                  <a:lnTo>
                    <a:pt x="0" y="8839"/>
                  </a:lnTo>
                  <a:lnTo>
                    <a:pt x="2451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04" y="8839"/>
                  </a:lnTo>
                  <a:lnTo>
                    <a:pt x="11404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4650092" y="745625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78" y="0"/>
                  </a:lnTo>
                  <a:lnTo>
                    <a:pt x="0" y="2565"/>
                  </a:lnTo>
                  <a:lnTo>
                    <a:pt x="0" y="8763"/>
                  </a:lnTo>
                  <a:lnTo>
                    <a:pt x="2578" y="11404"/>
                  </a:lnTo>
                  <a:lnTo>
                    <a:pt x="8966" y="11404"/>
                  </a:lnTo>
                  <a:lnTo>
                    <a:pt x="11429" y="8763"/>
                  </a:lnTo>
                  <a:lnTo>
                    <a:pt x="11429" y="5664"/>
                  </a:lnTo>
                  <a:lnTo>
                    <a:pt x="11429" y="2565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4650092" y="745625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64"/>
                  </a:moveTo>
                  <a:lnTo>
                    <a:pt x="11429" y="2565"/>
                  </a:lnTo>
                  <a:lnTo>
                    <a:pt x="8966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3"/>
                  </a:lnTo>
                  <a:lnTo>
                    <a:pt x="2578" y="11404"/>
                  </a:lnTo>
                  <a:lnTo>
                    <a:pt x="5740" y="11404"/>
                  </a:lnTo>
                  <a:lnTo>
                    <a:pt x="8966" y="11404"/>
                  </a:lnTo>
                  <a:lnTo>
                    <a:pt x="11429" y="8763"/>
                  </a:lnTo>
                  <a:lnTo>
                    <a:pt x="11429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4635360" y="74562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13" y="0"/>
                  </a:moveTo>
                  <a:lnTo>
                    <a:pt x="2590" y="0"/>
                  </a:lnTo>
                  <a:lnTo>
                    <a:pt x="0" y="2616"/>
                  </a:lnTo>
                  <a:lnTo>
                    <a:pt x="0" y="8839"/>
                  </a:lnTo>
                  <a:lnTo>
                    <a:pt x="2590" y="11493"/>
                  </a:lnTo>
                  <a:lnTo>
                    <a:pt x="8813" y="11493"/>
                  </a:lnTo>
                  <a:lnTo>
                    <a:pt x="11417" y="8839"/>
                  </a:lnTo>
                  <a:lnTo>
                    <a:pt x="11417" y="5714"/>
                  </a:lnTo>
                  <a:lnTo>
                    <a:pt x="11417" y="2616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4635360" y="74562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4"/>
                  </a:moveTo>
                  <a:lnTo>
                    <a:pt x="11417" y="2616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616"/>
                  </a:lnTo>
                  <a:lnTo>
                    <a:pt x="0" y="5714"/>
                  </a:lnTo>
                  <a:lnTo>
                    <a:pt x="0" y="8839"/>
                  </a:lnTo>
                  <a:lnTo>
                    <a:pt x="2590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17" y="8839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4679721" y="729169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78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4679721" y="729169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78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5689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4620615" y="729169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27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27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4620615" y="729169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839" y="0"/>
                  </a:lnTo>
                  <a:lnTo>
                    <a:pt x="5740" y="0"/>
                  </a:lnTo>
                  <a:lnTo>
                    <a:pt x="2527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27" y="11417"/>
                  </a:lnTo>
                  <a:lnTo>
                    <a:pt x="5740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4605807" y="72917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39"/>
                  </a:lnTo>
                  <a:lnTo>
                    <a:pt x="0" y="8724"/>
                  </a:lnTo>
                  <a:lnTo>
                    <a:pt x="2565" y="11341"/>
                  </a:lnTo>
                  <a:lnTo>
                    <a:pt x="8851" y="11341"/>
                  </a:lnTo>
                  <a:lnTo>
                    <a:pt x="11417" y="8724"/>
                  </a:lnTo>
                  <a:lnTo>
                    <a:pt x="11417" y="5638"/>
                  </a:lnTo>
                  <a:lnTo>
                    <a:pt x="11417" y="2539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4605807" y="72917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38"/>
                  </a:moveTo>
                  <a:lnTo>
                    <a:pt x="11417" y="2539"/>
                  </a:lnTo>
                  <a:lnTo>
                    <a:pt x="8851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39"/>
                  </a:lnTo>
                  <a:lnTo>
                    <a:pt x="0" y="5638"/>
                  </a:lnTo>
                  <a:lnTo>
                    <a:pt x="0" y="8724"/>
                  </a:lnTo>
                  <a:lnTo>
                    <a:pt x="2565" y="11341"/>
                  </a:lnTo>
                  <a:lnTo>
                    <a:pt x="5638" y="11341"/>
                  </a:lnTo>
                  <a:lnTo>
                    <a:pt x="8851" y="11341"/>
                  </a:lnTo>
                  <a:lnTo>
                    <a:pt x="11417" y="8724"/>
                  </a:lnTo>
                  <a:lnTo>
                    <a:pt x="11417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4664989" y="729166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13" y="0"/>
                  </a:moveTo>
                  <a:lnTo>
                    <a:pt x="2451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451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15"/>
                  </a:lnTo>
                  <a:lnTo>
                    <a:pt x="11404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4664989" y="729166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04" y="5715"/>
                  </a:moveTo>
                  <a:lnTo>
                    <a:pt x="11404" y="2603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603"/>
                  </a:lnTo>
                  <a:lnTo>
                    <a:pt x="0" y="5715"/>
                  </a:lnTo>
                  <a:lnTo>
                    <a:pt x="0" y="8826"/>
                  </a:lnTo>
                  <a:lnTo>
                    <a:pt x="2451" y="11480"/>
                  </a:lnTo>
                  <a:lnTo>
                    <a:pt x="5702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4650092" y="729169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78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8966" y="11417"/>
                  </a:lnTo>
                  <a:lnTo>
                    <a:pt x="11429" y="8775"/>
                  </a:lnTo>
                  <a:lnTo>
                    <a:pt x="11429" y="5689"/>
                  </a:lnTo>
                  <a:lnTo>
                    <a:pt x="11429" y="2590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4650092" y="729169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89"/>
                  </a:moveTo>
                  <a:lnTo>
                    <a:pt x="11429" y="2590"/>
                  </a:lnTo>
                  <a:lnTo>
                    <a:pt x="8966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5740" y="11417"/>
                  </a:lnTo>
                  <a:lnTo>
                    <a:pt x="8966" y="11417"/>
                  </a:lnTo>
                  <a:lnTo>
                    <a:pt x="11429" y="8775"/>
                  </a:lnTo>
                  <a:lnTo>
                    <a:pt x="11429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4635360" y="729166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13" y="0"/>
                  </a:moveTo>
                  <a:lnTo>
                    <a:pt x="2590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590" y="11480"/>
                  </a:lnTo>
                  <a:lnTo>
                    <a:pt x="8813" y="11480"/>
                  </a:lnTo>
                  <a:lnTo>
                    <a:pt x="11417" y="8826"/>
                  </a:lnTo>
                  <a:lnTo>
                    <a:pt x="11417" y="5715"/>
                  </a:lnTo>
                  <a:lnTo>
                    <a:pt x="11417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4635360" y="729166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5"/>
                  </a:moveTo>
                  <a:lnTo>
                    <a:pt x="11417" y="2603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603"/>
                  </a:lnTo>
                  <a:lnTo>
                    <a:pt x="0" y="5715"/>
                  </a:lnTo>
                  <a:lnTo>
                    <a:pt x="0" y="8826"/>
                  </a:lnTo>
                  <a:lnTo>
                    <a:pt x="2590" y="11480"/>
                  </a:lnTo>
                  <a:lnTo>
                    <a:pt x="5702" y="11480"/>
                  </a:lnTo>
                  <a:lnTo>
                    <a:pt x="8813" y="11480"/>
                  </a:lnTo>
                  <a:lnTo>
                    <a:pt x="11417" y="8826"/>
                  </a:lnTo>
                  <a:lnTo>
                    <a:pt x="11417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4602416" y="7285583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203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4602416" y="7285583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203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4661598" y="7328649"/>
              <a:ext cx="24765" cy="44450"/>
            </a:xfrm>
            <a:custGeom>
              <a:avLst/>
              <a:gdLst/>
              <a:ahLst/>
              <a:cxnLst/>
              <a:rect l="l" t="t" r="r" b="b"/>
              <a:pathLst>
                <a:path w="24764" h="44450">
                  <a:moveTo>
                    <a:pt x="4737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4737" y="43891"/>
                  </a:lnTo>
                  <a:lnTo>
                    <a:pt x="4737" y="0"/>
                  </a:lnTo>
                  <a:close/>
                </a:path>
                <a:path w="24764" h="44450">
                  <a:moveTo>
                    <a:pt x="24523" y="0"/>
                  </a:moveTo>
                  <a:lnTo>
                    <a:pt x="19786" y="0"/>
                  </a:lnTo>
                  <a:lnTo>
                    <a:pt x="19786" y="43891"/>
                  </a:lnTo>
                  <a:lnTo>
                    <a:pt x="24523" y="43891"/>
                  </a:lnTo>
                  <a:lnTo>
                    <a:pt x="2452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4661598" y="7324179"/>
              <a:ext cx="24765" cy="53340"/>
            </a:xfrm>
            <a:custGeom>
              <a:avLst/>
              <a:gdLst/>
              <a:ahLst/>
              <a:cxnLst/>
              <a:rect l="l" t="t" r="r" b="b"/>
              <a:pathLst>
                <a:path w="24764" h="53340">
                  <a:moveTo>
                    <a:pt x="24523" y="30353"/>
                  </a:moveTo>
                  <a:lnTo>
                    <a:pt x="24523" y="40259"/>
                  </a:lnTo>
                  <a:lnTo>
                    <a:pt x="19011" y="48361"/>
                  </a:lnTo>
                  <a:lnTo>
                    <a:pt x="12255" y="48361"/>
                  </a:lnTo>
                  <a:lnTo>
                    <a:pt x="5524" y="48361"/>
                  </a:lnTo>
                  <a:lnTo>
                    <a:pt x="0" y="40259"/>
                  </a:lnTo>
                  <a:lnTo>
                    <a:pt x="0" y="30353"/>
                  </a:lnTo>
                  <a:lnTo>
                    <a:pt x="0" y="22466"/>
                  </a:lnTo>
                  <a:lnTo>
                    <a:pt x="0" y="12560"/>
                  </a:lnTo>
                  <a:lnTo>
                    <a:pt x="5524" y="4470"/>
                  </a:lnTo>
                  <a:lnTo>
                    <a:pt x="12255" y="4470"/>
                  </a:lnTo>
                  <a:lnTo>
                    <a:pt x="19011" y="4470"/>
                  </a:lnTo>
                  <a:lnTo>
                    <a:pt x="24523" y="12560"/>
                  </a:lnTo>
                  <a:lnTo>
                    <a:pt x="24523" y="22466"/>
                  </a:lnTo>
                  <a:lnTo>
                    <a:pt x="24523" y="30353"/>
                  </a:lnTo>
                  <a:close/>
                </a:path>
                <a:path w="24764" h="53340">
                  <a:moveTo>
                    <a:pt x="18199" y="53073"/>
                  </a:moveTo>
                  <a:lnTo>
                    <a:pt x="6324" y="53073"/>
                  </a:lnTo>
                  <a:lnTo>
                    <a:pt x="6324" y="0"/>
                  </a:lnTo>
                  <a:lnTo>
                    <a:pt x="18199" y="0"/>
                  </a:lnTo>
                  <a:lnTo>
                    <a:pt x="18199" y="53073"/>
                  </a:lnTo>
                  <a:close/>
                </a:path>
                <a:path w="24764" h="53340">
                  <a:moveTo>
                    <a:pt x="6324" y="12979"/>
                  </a:moveTo>
                  <a:lnTo>
                    <a:pt x="18199" y="12979"/>
                  </a:lnTo>
                </a:path>
                <a:path w="24764" h="53340">
                  <a:moveTo>
                    <a:pt x="6324" y="40233"/>
                  </a:moveTo>
                  <a:lnTo>
                    <a:pt x="18199" y="402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4659947" y="7385672"/>
              <a:ext cx="15875" cy="55244"/>
            </a:xfrm>
            <a:custGeom>
              <a:avLst/>
              <a:gdLst/>
              <a:ahLst/>
              <a:cxnLst/>
              <a:rect l="l" t="t" r="r" b="b"/>
              <a:pathLst>
                <a:path w="15875" h="55245">
                  <a:moveTo>
                    <a:pt x="12115" y="4229"/>
                  </a:moveTo>
                  <a:lnTo>
                    <a:pt x="12115" y="6553"/>
                  </a:lnTo>
                  <a:lnTo>
                    <a:pt x="10223" y="8458"/>
                  </a:lnTo>
                  <a:lnTo>
                    <a:pt x="7899" y="8458"/>
                  </a:lnTo>
                  <a:lnTo>
                    <a:pt x="5575" y="8458"/>
                  </a:lnTo>
                  <a:lnTo>
                    <a:pt x="3682" y="6553"/>
                  </a:lnTo>
                  <a:lnTo>
                    <a:pt x="3682" y="4229"/>
                  </a:lnTo>
                  <a:lnTo>
                    <a:pt x="3682" y="1892"/>
                  </a:lnTo>
                  <a:lnTo>
                    <a:pt x="5575" y="0"/>
                  </a:lnTo>
                  <a:lnTo>
                    <a:pt x="7899" y="0"/>
                  </a:lnTo>
                  <a:lnTo>
                    <a:pt x="10223" y="0"/>
                  </a:lnTo>
                  <a:lnTo>
                    <a:pt x="12115" y="1892"/>
                  </a:lnTo>
                  <a:lnTo>
                    <a:pt x="12115" y="4229"/>
                  </a:lnTo>
                  <a:close/>
                </a:path>
                <a:path w="15875" h="55245">
                  <a:moveTo>
                    <a:pt x="12115" y="50838"/>
                  </a:moveTo>
                  <a:lnTo>
                    <a:pt x="12115" y="53174"/>
                  </a:lnTo>
                  <a:lnTo>
                    <a:pt x="10223" y="55054"/>
                  </a:lnTo>
                  <a:lnTo>
                    <a:pt x="7899" y="55054"/>
                  </a:lnTo>
                  <a:lnTo>
                    <a:pt x="5575" y="55054"/>
                  </a:lnTo>
                  <a:lnTo>
                    <a:pt x="3682" y="53174"/>
                  </a:lnTo>
                  <a:lnTo>
                    <a:pt x="3682" y="50838"/>
                  </a:lnTo>
                  <a:lnTo>
                    <a:pt x="3682" y="48526"/>
                  </a:lnTo>
                  <a:lnTo>
                    <a:pt x="5575" y="46609"/>
                  </a:lnTo>
                  <a:lnTo>
                    <a:pt x="7899" y="46609"/>
                  </a:lnTo>
                  <a:lnTo>
                    <a:pt x="10223" y="46609"/>
                  </a:lnTo>
                  <a:lnTo>
                    <a:pt x="12115" y="48526"/>
                  </a:lnTo>
                  <a:lnTo>
                    <a:pt x="12115" y="50838"/>
                  </a:lnTo>
                  <a:close/>
                </a:path>
                <a:path w="15875" h="55245">
                  <a:moveTo>
                    <a:pt x="15493" y="27216"/>
                  </a:moveTo>
                  <a:lnTo>
                    <a:pt x="15493" y="18542"/>
                  </a:lnTo>
                  <a:lnTo>
                    <a:pt x="15493" y="13766"/>
                  </a:lnTo>
                  <a:lnTo>
                    <a:pt x="12001" y="10477"/>
                  </a:lnTo>
                  <a:lnTo>
                    <a:pt x="7747" y="11252"/>
                  </a:lnTo>
                  <a:lnTo>
                    <a:pt x="3492" y="12001"/>
                  </a:lnTo>
                  <a:lnTo>
                    <a:pt x="0" y="15900"/>
                  </a:lnTo>
                  <a:lnTo>
                    <a:pt x="0" y="19913"/>
                  </a:lnTo>
                  <a:lnTo>
                    <a:pt x="0" y="34505"/>
                  </a:lnTo>
                  <a:lnTo>
                    <a:pt x="0" y="38519"/>
                  </a:lnTo>
                  <a:lnTo>
                    <a:pt x="3492" y="42430"/>
                  </a:lnTo>
                  <a:lnTo>
                    <a:pt x="7747" y="43180"/>
                  </a:lnTo>
                  <a:lnTo>
                    <a:pt x="12001" y="43942"/>
                  </a:lnTo>
                  <a:lnTo>
                    <a:pt x="15493" y="40665"/>
                  </a:lnTo>
                  <a:lnTo>
                    <a:pt x="15493" y="35890"/>
                  </a:lnTo>
                  <a:lnTo>
                    <a:pt x="15493" y="2721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31" name="object 831"/>
          <p:cNvGrpSpPr/>
          <p:nvPr/>
        </p:nvGrpSpPr>
        <p:grpSpPr>
          <a:xfrm>
            <a:off x="8951467" y="7700290"/>
            <a:ext cx="95250" cy="220979"/>
            <a:chOff x="3896867" y="7700289"/>
            <a:chExt cx="95250" cy="220979"/>
          </a:xfrm>
        </p:grpSpPr>
        <p:sp>
          <p:nvSpPr>
            <p:cNvPr id="832" name="object 832"/>
            <p:cNvSpPr/>
            <p:nvPr/>
          </p:nvSpPr>
          <p:spPr>
            <a:xfrm>
              <a:off x="3898455" y="7701877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98" y="0"/>
                  </a:moveTo>
                  <a:lnTo>
                    <a:pt x="0" y="0"/>
                  </a:lnTo>
                  <a:lnTo>
                    <a:pt x="0" y="217601"/>
                  </a:lnTo>
                  <a:lnTo>
                    <a:pt x="91998" y="217601"/>
                  </a:lnTo>
                  <a:lnTo>
                    <a:pt x="9199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3898455" y="7701877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98" y="217601"/>
                  </a:moveTo>
                  <a:lnTo>
                    <a:pt x="0" y="217601"/>
                  </a:lnTo>
                  <a:lnTo>
                    <a:pt x="0" y="0"/>
                  </a:lnTo>
                  <a:lnTo>
                    <a:pt x="91998" y="0"/>
                  </a:lnTo>
                  <a:lnTo>
                    <a:pt x="91998" y="2176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3916578" y="78326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97" y="0"/>
                  </a:moveTo>
                  <a:lnTo>
                    <a:pt x="2019" y="0"/>
                  </a:lnTo>
                  <a:lnTo>
                    <a:pt x="0" y="2019"/>
                  </a:lnTo>
                  <a:lnTo>
                    <a:pt x="0" y="7150"/>
                  </a:lnTo>
                  <a:lnTo>
                    <a:pt x="2019" y="9131"/>
                  </a:lnTo>
                  <a:lnTo>
                    <a:pt x="6997" y="9131"/>
                  </a:lnTo>
                  <a:lnTo>
                    <a:pt x="9016" y="7150"/>
                  </a:lnTo>
                  <a:lnTo>
                    <a:pt x="9016" y="4610"/>
                  </a:lnTo>
                  <a:lnTo>
                    <a:pt x="9016" y="2019"/>
                  </a:lnTo>
                  <a:lnTo>
                    <a:pt x="699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3916578" y="78326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16" y="4610"/>
                  </a:moveTo>
                  <a:lnTo>
                    <a:pt x="9016" y="2019"/>
                  </a:lnTo>
                  <a:lnTo>
                    <a:pt x="6997" y="0"/>
                  </a:lnTo>
                  <a:lnTo>
                    <a:pt x="4546" y="0"/>
                  </a:lnTo>
                  <a:lnTo>
                    <a:pt x="2019" y="0"/>
                  </a:lnTo>
                  <a:lnTo>
                    <a:pt x="0" y="2019"/>
                  </a:lnTo>
                  <a:lnTo>
                    <a:pt x="0" y="4610"/>
                  </a:lnTo>
                  <a:lnTo>
                    <a:pt x="0" y="7150"/>
                  </a:lnTo>
                  <a:lnTo>
                    <a:pt x="2019" y="9131"/>
                  </a:lnTo>
                  <a:lnTo>
                    <a:pt x="4546" y="9131"/>
                  </a:lnTo>
                  <a:lnTo>
                    <a:pt x="6997" y="9131"/>
                  </a:lnTo>
                  <a:lnTo>
                    <a:pt x="9016" y="7150"/>
                  </a:lnTo>
                  <a:lnTo>
                    <a:pt x="9016" y="46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836"/>
            <p:cNvSpPr/>
            <p:nvPr/>
          </p:nvSpPr>
          <p:spPr>
            <a:xfrm>
              <a:off x="3903471" y="777632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889"/>
                  </a:lnTo>
                  <a:lnTo>
                    <a:pt x="4902" y="4889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3903471" y="777632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889"/>
                  </a:lnTo>
                  <a:lnTo>
                    <a:pt x="0" y="488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8"/>
            <p:cNvSpPr/>
            <p:nvPr/>
          </p:nvSpPr>
          <p:spPr>
            <a:xfrm>
              <a:off x="3903471" y="778398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3903471" y="778398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3903471" y="779166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41"/>
            <p:cNvSpPr/>
            <p:nvPr/>
          </p:nvSpPr>
          <p:spPr>
            <a:xfrm>
              <a:off x="3903471" y="779166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3901871" y="7865618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592" y="0"/>
                  </a:moveTo>
                  <a:lnTo>
                    <a:pt x="0" y="0"/>
                  </a:lnTo>
                  <a:lnTo>
                    <a:pt x="0" y="14922"/>
                  </a:lnTo>
                  <a:lnTo>
                    <a:pt x="41592" y="14922"/>
                  </a:lnTo>
                  <a:lnTo>
                    <a:pt x="4159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3901871" y="7865618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592" y="14922"/>
                  </a:moveTo>
                  <a:lnTo>
                    <a:pt x="0" y="14922"/>
                  </a:lnTo>
                  <a:lnTo>
                    <a:pt x="0" y="0"/>
                  </a:lnTo>
                  <a:lnTo>
                    <a:pt x="41592" y="0"/>
                  </a:lnTo>
                </a:path>
                <a:path w="41910" h="15240">
                  <a:moveTo>
                    <a:pt x="41592" y="14554"/>
                  </a:moveTo>
                  <a:lnTo>
                    <a:pt x="41592" y="1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3990454" y="7721600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09">
                  <a:moveTo>
                    <a:pt x="0" y="0"/>
                  </a:moveTo>
                  <a:lnTo>
                    <a:pt x="0" y="19373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3990454" y="7721600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09">
                  <a:moveTo>
                    <a:pt x="0" y="19373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3902049" y="7744523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28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28" y="4267"/>
                  </a:lnTo>
                  <a:lnTo>
                    <a:pt x="8512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3902049" y="7744523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28" y="4267"/>
                  </a:moveTo>
                  <a:lnTo>
                    <a:pt x="0" y="4267"/>
                  </a:lnTo>
                  <a:lnTo>
                    <a:pt x="0" y="0"/>
                  </a:lnTo>
                  <a:lnTo>
                    <a:pt x="85128" y="0"/>
                  </a:lnTo>
                  <a:lnTo>
                    <a:pt x="85128" y="42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3945851" y="774452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3945851" y="774452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3899001" y="7748790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67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3899001" y="7748790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6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3901655" y="7887843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79"/>
                  </a:lnTo>
                  <a:lnTo>
                    <a:pt x="85115" y="4279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3901655" y="7887843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0" y="0"/>
                  </a:moveTo>
                  <a:lnTo>
                    <a:pt x="85115" y="0"/>
                  </a:lnTo>
                  <a:lnTo>
                    <a:pt x="85115" y="4279"/>
                  </a:lnTo>
                  <a:lnTo>
                    <a:pt x="0" y="427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3942968" y="788784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7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3942968" y="788784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9"/>
                  </a:moveTo>
                  <a:lnTo>
                    <a:pt x="1587" y="2139"/>
                  </a:lnTo>
                </a:path>
              </a:pathLst>
            </a:custGeom>
            <a:ln w="427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3897452" y="7887843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3897452" y="7887843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0" y="0"/>
                  </a:moveTo>
                  <a:lnTo>
                    <a:pt x="9239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3975709" y="770634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78" y="11404"/>
                  </a:lnTo>
                  <a:lnTo>
                    <a:pt x="8839" y="11404"/>
                  </a:lnTo>
                  <a:lnTo>
                    <a:pt x="11417" y="8775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3975709" y="770634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839" y="0"/>
                  </a:lnTo>
                  <a:lnTo>
                    <a:pt x="5676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78" y="11404"/>
                  </a:lnTo>
                  <a:lnTo>
                    <a:pt x="5676" y="11404"/>
                  </a:lnTo>
                  <a:lnTo>
                    <a:pt x="8839" y="11404"/>
                  </a:lnTo>
                  <a:lnTo>
                    <a:pt x="11417" y="8775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3916616" y="770634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01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01" y="11417"/>
                  </a:lnTo>
                  <a:lnTo>
                    <a:pt x="8826" y="11417"/>
                  </a:lnTo>
                  <a:lnTo>
                    <a:pt x="11404" y="8775"/>
                  </a:lnTo>
                  <a:lnTo>
                    <a:pt x="11404" y="5676"/>
                  </a:lnTo>
                  <a:lnTo>
                    <a:pt x="11404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3916616" y="770634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76"/>
                  </a:moveTo>
                  <a:lnTo>
                    <a:pt x="11404" y="2578"/>
                  </a:lnTo>
                  <a:lnTo>
                    <a:pt x="8826" y="0"/>
                  </a:lnTo>
                  <a:lnTo>
                    <a:pt x="5727" y="0"/>
                  </a:lnTo>
                  <a:lnTo>
                    <a:pt x="2501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01" y="11417"/>
                  </a:lnTo>
                  <a:lnTo>
                    <a:pt x="5727" y="11417"/>
                  </a:lnTo>
                  <a:lnTo>
                    <a:pt x="8826" y="11417"/>
                  </a:lnTo>
                  <a:lnTo>
                    <a:pt x="11404" y="8775"/>
                  </a:lnTo>
                  <a:lnTo>
                    <a:pt x="11404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3901795" y="770637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65"/>
                  </a:lnTo>
                  <a:lnTo>
                    <a:pt x="0" y="8724"/>
                  </a:lnTo>
                  <a:lnTo>
                    <a:pt x="2565" y="11366"/>
                  </a:lnTo>
                  <a:lnTo>
                    <a:pt x="8851" y="11366"/>
                  </a:lnTo>
                  <a:lnTo>
                    <a:pt x="11417" y="8724"/>
                  </a:lnTo>
                  <a:lnTo>
                    <a:pt x="11417" y="5651"/>
                  </a:lnTo>
                  <a:lnTo>
                    <a:pt x="11417" y="2565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3901795" y="770637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51"/>
                  </a:moveTo>
                  <a:lnTo>
                    <a:pt x="11417" y="2565"/>
                  </a:lnTo>
                  <a:lnTo>
                    <a:pt x="8851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65"/>
                  </a:lnTo>
                  <a:lnTo>
                    <a:pt x="0" y="5651"/>
                  </a:lnTo>
                  <a:lnTo>
                    <a:pt x="0" y="8724"/>
                  </a:lnTo>
                  <a:lnTo>
                    <a:pt x="2565" y="11366"/>
                  </a:lnTo>
                  <a:lnTo>
                    <a:pt x="5638" y="11366"/>
                  </a:lnTo>
                  <a:lnTo>
                    <a:pt x="8851" y="11366"/>
                  </a:lnTo>
                  <a:lnTo>
                    <a:pt x="11417" y="8724"/>
                  </a:lnTo>
                  <a:lnTo>
                    <a:pt x="11417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3960964" y="770630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463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463" y="11493"/>
                  </a:lnTo>
                  <a:lnTo>
                    <a:pt x="8826" y="11493"/>
                  </a:lnTo>
                  <a:lnTo>
                    <a:pt x="11417" y="8826"/>
                  </a:lnTo>
                  <a:lnTo>
                    <a:pt x="11417" y="5714"/>
                  </a:lnTo>
                  <a:lnTo>
                    <a:pt x="11417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3960964" y="770630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4"/>
                  </a:moveTo>
                  <a:lnTo>
                    <a:pt x="11417" y="2590"/>
                  </a:lnTo>
                  <a:lnTo>
                    <a:pt x="8826" y="0"/>
                  </a:lnTo>
                  <a:lnTo>
                    <a:pt x="5714" y="0"/>
                  </a:lnTo>
                  <a:lnTo>
                    <a:pt x="2463" y="0"/>
                  </a:lnTo>
                  <a:lnTo>
                    <a:pt x="0" y="2590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463" y="11493"/>
                  </a:lnTo>
                  <a:lnTo>
                    <a:pt x="5714" y="11493"/>
                  </a:lnTo>
                  <a:lnTo>
                    <a:pt x="8826" y="11493"/>
                  </a:lnTo>
                  <a:lnTo>
                    <a:pt x="11417" y="8826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3946080" y="770634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90" y="11404"/>
                  </a:lnTo>
                  <a:lnTo>
                    <a:pt x="8966" y="11404"/>
                  </a:lnTo>
                  <a:lnTo>
                    <a:pt x="11417" y="8775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3946080" y="770634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966" y="0"/>
                  </a:lnTo>
                  <a:lnTo>
                    <a:pt x="5740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90" y="11404"/>
                  </a:lnTo>
                  <a:lnTo>
                    <a:pt x="5740" y="11404"/>
                  </a:lnTo>
                  <a:lnTo>
                    <a:pt x="8966" y="11404"/>
                  </a:lnTo>
                  <a:lnTo>
                    <a:pt x="11417" y="8775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3931335" y="770630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39" y="0"/>
                  </a:moveTo>
                  <a:lnTo>
                    <a:pt x="2603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603" y="11493"/>
                  </a:lnTo>
                  <a:lnTo>
                    <a:pt x="8839" y="11493"/>
                  </a:lnTo>
                  <a:lnTo>
                    <a:pt x="11417" y="8826"/>
                  </a:lnTo>
                  <a:lnTo>
                    <a:pt x="11417" y="5714"/>
                  </a:lnTo>
                  <a:lnTo>
                    <a:pt x="11417" y="2590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3931335" y="770630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4"/>
                  </a:moveTo>
                  <a:lnTo>
                    <a:pt x="11417" y="2590"/>
                  </a:lnTo>
                  <a:lnTo>
                    <a:pt x="8839" y="0"/>
                  </a:lnTo>
                  <a:lnTo>
                    <a:pt x="5715" y="0"/>
                  </a:lnTo>
                  <a:lnTo>
                    <a:pt x="2603" y="0"/>
                  </a:lnTo>
                  <a:lnTo>
                    <a:pt x="0" y="2590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603" y="11493"/>
                  </a:lnTo>
                  <a:lnTo>
                    <a:pt x="5715" y="11493"/>
                  </a:lnTo>
                  <a:lnTo>
                    <a:pt x="8839" y="11493"/>
                  </a:lnTo>
                  <a:lnTo>
                    <a:pt x="11417" y="8826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3975709" y="789517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8839" y="11404"/>
                  </a:lnTo>
                  <a:lnTo>
                    <a:pt x="11417" y="8762"/>
                  </a:lnTo>
                  <a:lnTo>
                    <a:pt x="11417" y="5689"/>
                  </a:lnTo>
                  <a:lnTo>
                    <a:pt x="11417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3975709" y="789517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78"/>
                  </a:lnTo>
                  <a:lnTo>
                    <a:pt x="8839" y="0"/>
                  </a:lnTo>
                  <a:lnTo>
                    <a:pt x="5676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5676" y="11404"/>
                  </a:lnTo>
                  <a:lnTo>
                    <a:pt x="8839" y="11404"/>
                  </a:lnTo>
                  <a:lnTo>
                    <a:pt x="11417" y="8762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3916616" y="789517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01" y="0"/>
                  </a:lnTo>
                  <a:lnTo>
                    <a:pt x="0" y="2578"/>
                  </a:lnTo>
                  <a:lnTo>
                    <a:pt x="0" y="8788"/>
                  </a:lnTo>
                  <a:lnTo>
                    <a:pt x="2501" y="11404"/>
                  </a:lnTo>
                  <a:lnTo>
                    <a:pt x="8826" y="11404"/>
                  </a:lnTo>
                  <a:lnTo>
                    <a:pt x="11404" y="8788"/>
                  </a:lnTo>
                  <a:lnTo>
                    <a:pt x="11404" y="5689"/>
                  </a:lnTo>
                  <a:lnTo>
                    <a:pt x="11404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3916616" y="789517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89"/>
                  </a:moveTo>
                  <a:lnTo>
                    <a:pt x="11404" y="2578"/>
                  </a:lnTo>
                  <a:lnTo>
                    <a:pt x="8826" y="0"/>
                  </a:lnTo>
                  <a:lnTo>
                    <a:pt x="5727" y="0"/>
                  </a:lnTo>
                  <a:lnTo>
                    <a:pt x="2501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501" y="11404"/>
                  </a:lnTo>
                  <a:lnTo>
                    <a:pt x="5727" y="11404"/>
                  </a:lnTo>
                  <a:lnTo>
                    <a:pt x="8826" y="11404"/>
                  </a:lnTo>
                  <a:lnTo>
                    <a:pt x="11404" y="8788"/>
                  </a:lnTo>
                  <a:lnTo>
                    <a:pt x="11404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3901795" y="789519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65"/>
                  </a:lnTo>
                  <a:lnTo>
                    <a:pt x="0" y="8712"/>
                  </a:lnTo>
                  <a:lnTo>
                    <a:pt x="2565" y="11328"/>
                  </a:lnTo>
                  <a:lnTo>
                    <a:pt x="8851" y="11328"/>
                  </a:lnTo>
                  <a:lnTo>
                    <a:pt x="11417" y="8712"/>
                  </a:lnTo>
                  <a:lnTo>
                    <a:pt x="11417" y="5664"/>
                  </a:lnTo>
                  <a:lnTo>
                    <a:pt x="11417" y="2565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3901795" y="789519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65"/>
                  </a:lnTo>
                  <a:lnTo>
                    <a:pt x="8851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12"/>
                  </a:lnTo>
                  <a:lnTo>
                    <a:pt x="2565" y="11328"/>
                  </a:lnTo>
                  <a:lnTo>
                    <a:pt x="5638" y="11328"/>
                  </a:lnTo>
                  <a:lnTo>
                    <a:pt x="8851" y="11328"/>
                  </a:lnTo>
                  <a:lnTo>
                    <a:pt x="11417" y="8712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3960964" y="7895133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463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463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27"/>
                  </a:lnTo>
                  <a:lnTo>
                    <a:pt x="11417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3960964" y="7895133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27"/>
                  </a:moveTo>
                  <a:lnTo>
                    <a:pt x="11417" y="2590"/>
                  </a:lnTo>
                  <a:lnTo>
                    <a:pt x="8826" y="0"/>
                  </a:lnTo>
                  <a:lnTo>
                    <a:pt x="5714" y="0"/>
                  </a:lnTo>
                  <a:lnTo>
                    <a:pt x="2463" y="0"/>
                  </a:lnTo>
                  <a:lnTo>
                    <a:pt x="0" y="2590"/>
                  </a:lnTo>
                  <a:lnTo>
                    <a:pt x="0" y="5727"/>
                  </a:lnTo>
                  <a:lnTo>
                    <a:pt x="0" y="8826"/>
                  </a:lnTo>
                  <a:lnTo>
                    <a:pt x="2463" y="11480"/>
                  </a:lnTo>
                  <a:lnTo>
                    <a:pt x="5714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3946080" y="789517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90" y="11404"/>
                  </a:lnTo>
                  <a:lnTo>
                    <a:pt x="8966" y="11404"/>
                  </a:lnTo>
                  <a:lnTo>
                    <a:pt x="11417" y="8762"/>
                  </a:lnTo>
                  <a:lnTo>
                    <a:pt x="11417" y="5689"/>
                  </a:lnTo>
                  <a:lnTo>
                    <a:pt x="11417" y="2578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3946080" y="789517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78"/>
                  </a:lnTo>
                  <a:lnTo>
                    <a:pt x="8966" y="0"/>
                  </a:lnTo>
                  <a:lnTo>
                    <a:pt x="5740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62"/>
                  </a:lnTo>
                  <a:lnTo>
                    <a:pt x="2590" y="11404"/>
                  </a:lnTo>
                  <a:lnTo>
                    <a:pt x="5740" y="11404"/>
                  </a:lnTo>
                  <a:lnTo>
                    <a:pt x="8966" y="11404"/>
                  </a:lnTo>
                  <a:lnTo>
                    <a:pt x="11417" y="8762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3931335" y="7895133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39" y="0"/>
                  </a:moveTo>
                  <a:lnTo>
                    <a:pt x="2603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603" y="11480"/>
                  </a:lnTo>
                  <a:lnTo>
                    <a:pt x="8839" y="11480"/>
                  </a:lnTo>
                  <a:lnTo>
                    <a:pt x="11417" y="8826"/>
                  </a:lnTo>
                  <a:lnTo>
                    <a:pt x="11417" y="5727"/>
                  </a:lnTo>
                  <a:lnTo>
                    <a:pt x="11417" y="2590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3931335" y="7895133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27"/>
                  </a:moveTo>
                  <a:lnTo>
                    <a:pt x="11417" y="2590"/>
                  </a:lnTo>
                  <a:lnTo>
                    <a:pt x="8839" y="0"/>
                  </a:lnTo>
                  <a:lnTo>
                    <a:pt x="5715" y="0"/>
                  </a:lnTo>
                  <a:lnTo>
                    <a:pt x="2603" y="0"/>
                  </a:lnTo>
                  <a:lnTo>
                    <a:pt x="0" y="2590"/>
                  </a:lnTo>
                  <a:lnTo>
                    <a:pt x="0" y="5727"/>
                  </a:lnTo>
                  <a:lnTo>
                    <a:pt x="0" y="8826"/>
                  </a:lnTo>
                  <a:lnTo>
                    <a:pt x="2603" y="11480"/>
                  </a:lnTo>
                  <a:lnTo>
                    <a:pt x="5715" y="11480"/>
                  </a:lnTo>
                  <a:lnTo>
                    <a:pt x="8839" y="11480"/>
                  </a:lnTo>
                  <a:lnTo>
                    <a:pt x="11417" y="8826"/>
                  </a:lnTo>
                  <a:lnTo>
                    <a:pt x="11417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3975709" y="773060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78" y="0"/>
                  </a:lnTo>
                  <a:lnTo>
                    <a:pt x="0" y="2590"/>
                  </a:lnTo>
                  <a:lnTo>
                    <a:pt x="0" y="8762"/>
                  </a:lnTo>
                  <a:lnTo>
                    <a:pt x="2578" y="11429"/>
                  </a:lnTo>
                  <a:lnTo>
                    <a:pt x="8839" y="11429"/>
                  </a:lnTo>
                  <a:lnTo>
                    <a:pt x="11417" y="8762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3975709" y="773060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839" y="0"/>
                  </a:lnTo>
                  <a:lnTo>
                    <a:pt x="5676" y="0"/>
                  </a:lnTo>
                  <a:lnTo>
                    <a:pt x="2578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62"/>
                  </a:lnTo>
                  <a:lnTo>
                    <a:pt x="2578" y="11429"/>
                  </a:lnTo>
                  <a:lnTo>
                    <a:pt x="5676" y="11429"/>
                  </a:lnTo>
                  <a:lnTo>
                    <a:pt x="8839" y="11429"/>
                  </a:lnTo>
                  <a:lnTo>
                    <a:pt x="11417" y="8762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3916616" y="773060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01" y="0"/>
                  </a:lnTo>
                  <a:lnTo>
                    <a:pt x="0" y="2590"/>
                  </a:lnTo>
                  <a:lnTo>
                    <a:pt x="0" y="8788"/>
                  </a:lnTo>
                  <a:lnTo>
                    <a:pt x="2501" y="11429"/>
                  </a:lnTo>
                  <a:lnTo>
                    <a:pt x="8826" y="11429"/>
                  </a:lnTo>
                  <a:lnTo>
                    <a:pt x="11404" y="8788"/>
                  </a:lnTo>
                  <a:lnTo>
                    <a:pt x="11404" y="5689"/>
                  </a:lnTo>
                  <a:lnTo>
                    <a:pt x="11404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3916616" y="773060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89"/>
                  </a:moveTo>
                  <a:lnTo>
                    <a:pt x="11404" y="2590"/>
                  </a:lnTo>
                  <a:lnTo>
                    <a:pt x="8826" y="0"/>
                  </a:lnTo>
                  <a:lnTo>
                    <a:pt x="5727" y="0"/>
                  </a:lnTo>
                  <a:lnTo>
                    <a:pt x="2501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501" y="11429"/>
                  </a:lnTo>
                  <a:lnTo>
                    <a:pt x="5727" y="11429"/>
                  </a:lnTo>
                  <a:lnTo>
                    <a:pt x="8826" y="11429"/>
                  </a:lnTo>
                  <a:lnTo>
                    <a:pt x="11404" y="8788"/>
                  </a:lnTo>
                  <a:lnTo>
                    <a:pt x="11404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3901795" y="773065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52"/>
                  </a:lnTo>
                  <a:lnTo>
                    <a:pt x="0" y="8712"/>
                  </a:lnTo>
                  <a:lnTo>
                    <a:pt x="2565" y="11328"/>
                  </a:lnTo>
                  <a:lnTo>
                    <a:pt x="8851" y="11328"/>
                  </a:lnTo>
                  <a:lnTo>
                    <a:pt x="11417" y="8712"/>
                  </a:lnTo>
                  <a:lnTo>
                    <a:pt x="11417" y="5638"/>
                  </a:lnTo>
                  <a:lnTo>
                    <a:pt x="11417" y="2552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3901795" y="773065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38"/>
                  </a:moveTo>
                  <a:lnTo>
                    <a:pt x="11417" y="2552"/>
                  </a:lnTo>
                  <a:lnTo>
                    <a:pt x="8851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52"/>
                  </a:lnTo>
                  <a:lnTo>
                    <a:pt x="0" y="5638"/>
                  </a:lnTo>
                  <a:lnTo>
                    <a:pt x="0" y="8712"/>
                  </a:lnTo>
                  <a:lnTo>
                    <a:pt x="2565" y="11328"/>
                  </a:lnTo>
                  <a:lnTo>
                    <a:pt x="5638" y="11328"/>
                  </a:lnTo>
                  <a:lnTo>
                    <a:pt x="8851" y="11328"/>
                  </a:lnTo>
                  <a:lnTo>
                    <a:pt x="11417" y="8712"/>
                  </a:lnTo>
                  <a:lnTo>
                    <a:pt x="11417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8"/>
            <p:cNvSpPr/>
            <p:nvPr/>
          </p:nvSpPr>
          <p:spPr>
            <a:xfrm>
              <a:off x="3960964" y="773057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463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463" y="11493"/>
                  </a:lnTo>
                  <a:lnTo>
                    <a:pt x="8826" y="11493"/>
                  </a:lnTo>
                  <a:lnTo>
                    <a:pt x="11417" y="8826"/>
                  </a:lnTo>
                  <a:lnTo>
                    <a:pt x="11417" y="5715"/>
                  </a:lnTo>
                  <a:lnTo>
                    <a:pt x="11417" y="2603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3960964" y="773057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5"/>
                  </a:moveTo>
                  <a:lnTo>
                    <a:pt x="11417" y="2603"/>
                  </a:lnTo>
                  <a:lnTo>
                    <a:pt x="8826" y="0"/>
                  </a:lnTo>
                  <a:lnTo>
                    <a:pt x="5714" y="0"/>
                  </a:lnTo>
                  <a:lnTo>
                    <a:pt x="2463" y="0"/>
                  </a:lnTo>
                  <a:lnTo>
                    <a:pt x="0" y="2603"/>
                  </a:lnTo>
                  <a:lnTo>
                    <a:pt x="0" y="5715"/>
                  </a:lnTo>
                  <a:lnTo>
                    <a:pt x="0" y="8826"/>
                  </a:lnTo>
                  <a:lnTo>
                    <a:pt x="2463" y="11493"/>
                  </a:lnTo>
                  <a:lnTo>
                    <a:pt x="5714" y="11493"/>
                  </a:lnTo>
                  <a:lnTo>
                    <a:pt x="8826" y="11493"/>
                  </a:lnTo>
                  <a:lnTo>
                    <a:pt x="11417" y="8826"/>
                  </a:lnTo>
                  <a:lnTo>
                    <a:pt x="11417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3946080" y="773060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762"/>
                  </a:lnTo>
                  <a:lnTo>
                    <a:pt x="2590" y="11429"/>
                  </a:lnTo>
                  <a:lnTo>
                    <a:pt x="8966" y="11429"/>
                  </a:lnTo>
                  <a:lnTo>
                    <a:pt x="11417" y="8762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3946080" y="773060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966" y="0"/>
                  </a:lnTo>
                  <a:lnTo>
                    <a:pt x="5740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62"/>
                  </a:lnTo>
                  <a:lnTo>
                    <a:pt x="2590" y="11429"/>
                  </a:lnTo>
                  <a:lnTo>
                    <a:pt x="5740" y="11429"/>
                  </a:lnTo>
                  <a:lnTo>
                    <a:pt x="8966" y="11429"/>
                  </a:lnTo>
                  <a:lnTo>
                    <a:pt x="11417" y="8762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3931335" y="773057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39" y="0"/>
                  </a:moveTo>
                  <a:lnTo>
                    <a:pt x="2603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603" y="11493"/>
                  </a:lnTo>
                  <a:lnTo>
                    <a:pt x="8839" y="11493"/>
                  </a:lnTo>
                  <a:lnTo>
                    <a:pt x="11417" y="8826"/>
                  </a:lnTo>
                  <a:lnTo>
                    <a:pt x="11417" y="5715"/>
                  </a:lnTo>
                  <a:lnTo>
                    <a:pt x="11417" y="2603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3931335" y="773057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5"/>
                  </a:moveTo>
                  <a:lnTo>
                    <a:pt x="11417" y="2603"/>
                  </a:lnTo>
                  <a:lnTo>
                    <a:pt x="8839" y="0"/>
                  </a:lnTo>
                  <a:lnTo>
                    <a:pt x="5715" y="0"/>
                  </a:lnTo>
                  <a:lnTo>
                    <a:pt x="2603" y="0"/>
                  </a:lnTo>
                  <a:lnTo>
                    <a:pt x="0" y="2603"/>
                  </a:lnTo>
                  <a:lnTo>
                    <a:pt x="0" y="5715"/>
                  </a:lnTo>
                  <a:lnTo>
                    <a:pt x="0" y="8826"/>
                  </a:lnTo>
                  <a:lnTo>
                    <a:pt x="2603" y="11493"/>
                  </a:lnTo>
                  <a:lnTo>
                    <a:pt x="5715" y="11493"/>
                  </a:lnTo>
                  <a:lnTo>
                    <a:pt x="8839" y="11493"/>
                  </a:lnTo>
                  <a:lnTo>
                    <a:pt x="11417" y="8826"/>
                  </a:lnTo>
                  <a:lnTo>
                    <a:pt x="11417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3898404" y="7724495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204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3898404" y="7724495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204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3957586" y="7767548"/>
              <a:ext cx="24765" cy="44450"/>
            </a:xfrm>
            <a:custGeom>
              <a:avLst/>
              <a:gdLst/>
              <a:ahLst/>
              <a:cxnLst/>
              <a:rect l="l" t="t" r="r" b="b"/>
              <a:pathLst>
                <a:path w="24764" h="44450">
                  <a:moveTo>
                    <a:pt x="4737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4737" y="43891"/>
                  </a:lnTo>
                  <a:lnTo>
                    <a:pt x="4737" y="0"/>
                  </a:lnTo>
                  <a:close/>
                </a:path>
                <a:path w="24764" h="44450">
                  <a:moveTo>
                    <a:pt x="24523" y="0"/>
                  </a:moveTo>
                  <a:lnTo>
                    <a:pt x="19773" y="0"/>
                  </a:lnTo>
                  <a:lnTo>
                    <a:pt x="19773" y="43891"/>
                  </a:lnTo>
                  <a:lnTo>
                    <a:pt x="24523" y="43891"/>
                  </a:lnTo>
                  <a:lnTo>
                    <a:pt x="2452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3957586" y="7763091"/>
              <a:ext cx="24765" cy="53340"/>
            </a:xfrm>
            <a:custGeom>
              <a:avLst/>
              <a:gdLst/>
              <a:ahLst/>
              <a:cxnLst/>
              <a:rect l="l" t="t" r="r" b="b"/>
              <a:pathLst>
                <a:path w="24764" h="53340">
                  <a:moveTo>
                    <a:pt x="24523" y="30352"/>
                  </a:moveTo>
                  <a:lnTo>
                    <a:pt x="24523" y="40246"/>
                  </a:lnTo>
                  <a:lnTo>
                    <a:pt x="19011" y="48348"/>
                  </a:lnTo>
                  <a:lnTo>
                    <a:pt x="12268" y="48348"/>
                  </a:lnTo>
                  <a:lnTo>
                    <a:pt x="5511" y="48348"/>
                  </a:lnTo>
                  <a:lnTo>
                    <a:pt x="0" y="40246"/>
                  </a:lnTo>
                  <a:lnTo>
                    <a:pt x="0" y="30352"/>
                  </a:lnTo>
                  <a:lnTo>
                    <a:pt x="0" y="22453"/>
                  </a:lnTo>
                  <a:lnTo>
                    <a:pt x="0" y="12547"/>
                  </a:lnTo>
                  <a:lnTo>
                    <a:pt x="5511" y="4457"/>
                  </a:lnTo>
                  <a:lnTo>
                    <a:pt x="12268" y="4457"/>
                  </a:lnTo>
                  <a:lnTo>
                    <a:pt x="19011" y="4457"/>
                  </a:lnTo>
                  <a:lnTo>
                    <a:pt x="24523" y="12547"/>
                  </a:lnTo>
                  <a:lnTo>
                    <a:pt x="24523" y="22453"/>
                  </a:lnTo>
                  <a:lnTo>
                    <a:pt x="24523" y="30352"/>
                  </a:lnTo>
                  <a:close/>
                </a:path>
                <a:path w="24764" h="53340">
                  <a:moveTo>
                    <a:pt x="18186" y="53073"/>
                  </a:moveTo>
                  <a:lnTo>
                    <a:pt x="6324" y="53073"/>
                  </a:lnTo>
                  <a:lnTo>
                    <a:pt x="6324" y="0"/>
                  </a:lnTo>
                  <a:lnTo>
                    <a:pt x="18186" y="0"/>
                  </a:lnTo>
                  <a:lnTo>
                    <a:pt x="18186" y="53073"/>
                  </a:lnTo>
                  <a:close/>
                </a:path>
                <a:path w="24764" h="53340">
                  <a:moveTo>
                    <a:pt x="6324" y="12979"/>
                  </a:moveTo>
                  <a:lnTo>
                    <a:pt x="18186" y="12979"/>
                  </a:lnTo>
                </a:path>
                <a:path w="24764" h="53340">
                  <a:moveTo>
                    <a:pt x="6324" y="40246"/>
                  </a:moveTo>
                  <a:lnTo>
                    <a:pt x="18186" y="4024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3955922" y="7824584"/>
              <a:ext cx="15875" cy="55244"/>
            </a:xfrm>
            <a:custGeom>
              <a:avLst/>
              <a:gdLst/>
              <a:ahLst/>
              <a:cxnLst/>
              <a:rect l="l" t="t" r="r" b="b"/>
              <a:pathLst>
                <a:path w="15875" h="55245">
                  <a:moveTo>
                    <a:pt x="12128" y="4229"/>
                  </a:moveTo>
                  <a:lnTo>
                    <a:pt x="12128" y="6553"/>
                  </a:lnTo>
                  <a:lnTo>
                    <a:pt x="10236" y="8445"/>
                  </a:lnTo>
                  <a:lnTo>
                    <a:pt x="7912" y="8445"/>
                  </a:lnTo>
                  <a:lnTo>
                    <a:pt x="5575" y="8445"/>
                  </a:lnTo>
                  <a:lnTo>
                    <a:pt x="3695" y="6553"/>
                  </a:lnTo>
                  <a:lnTo>
                    <a:pt x="3695" y="4229"/>
                  </a:lnTo>
                  <a:lnTo>
                    <a:pt x="3695" y="1892"/>
                  </a:lnTo>
                  <a:lnTo>
                    <a:pt x="5575" y="0"/>
                  </a:lnTo>
                  <a:lnTo>
                    <a:pt x="7912" y="0"/>
                  </a:lnTo>
                  <a:lnTo>
                    <a:pt x="10236" y="0"/>
                  </a:lnTo>
                  <a:lnTo>
                    <a:pt x="12128" y="1892"/>
                  </a:lnTo>
                  <a:lnTo>
                    <a:pt x="12128" y="4229"/>
                  </a:lnTo>
                  <a:close/>
                </a:path>
                <a:path w="15875" h="55245">
                  <a:moveTo>
                    <a:pt x="12128" y="50838"/>
                  </a:moveTo>
                  <a:lnTo>
                    <a:pt x="12128" y="53174"/>
                  </a:lnTo>
                  <a:lnTo>
                    <a:pt x="10236" y="55054"/>
                  </a:lnTo>
                  <a:lnTo>
                    <a:pt x="7912" y="55054"/>
                  </a:lnTo>
                  <a:lnTo>
                    <a:pt x="5575" y="55054"/>
                  </a:lnTo>
                  <a:lnTo>
                    <a:pt x="3695" y="53174"/>
                  </a:lnTo>
                  <a:lnTo>
                    <a:pt x="3695" y="50838"/>
                  </a:lnTo>
                  <a:lnTo>
                    <a:pt x="3695" y="48526"/>
                  </a:lnTo>
                  <a:lnTo>
                    <a:pt x="5575" y="46621"/>
                  </a:lnTo>
                  <a:lnTo>
                    <a:pt x="7912" y="46621"/>
                  </a:lnTo>
                  <a:lnTo>
                    <a:pt x="10236" y="46621"/>
                  </a:lnTo>
                  <a:lnTo>
                    <a:pt x="12128" y="48526"/>
                  </a:lnTo>
                  <a:lnTo>
                    <a:pt x="12128" y="50838"/>
                  </a:lnTo>
                  <a:close/>
                </a:path>
                <a:path w="15875" h="55245">
                  <a:moveTo>
                    <a:pt x="15506" y="27216"/>
                  </a:moveTo>
                  <a:lnTo>
                    <a:pt x="15506" y="18541"/>
                  </a:lnTo>
                  <a:lnTo>
                    <a:pt x="15506" y="13779"/>
                  </a:lnTo>
                  <a:lnTo>
                    <a:pt x="12014" y="10490"/>
                  </a:lnTo>
                  <a:lnTo>
                    <a:pt x="7747" y="11264"/>
                  </a:lnTo>
                  <a:lnTo>
                    <a:pt x="3492" y="12026"/>
                  </a:lnTo>
                  <a:lnTo>
                    <a:pt x="0" y="15925"/>
                  </a:lnTo>
                  <a:lnTo>
                    <a:pt x="0" y="19938"/>
                  </a:lnTo>
                  <a:lnTo>
                    <a:pt x="0" y="34518"/>
                  </a:lnTo>
                  <a:lnTo>
                    <a:pt x="0" y="38531"/>
                  </a:lnTo>
                  <a:lnTo>
                    <a:pt x="3492" y="42430"/>
                  </a:lnTo>
                  <a:lnTo>
                    <a:pt x="7747" y="43179"/>
                  </a:lnTo>
                  <a:lnTo>
                    <a:pt x="12014" y="43941"/>
                  </a:lnTo>
                  <a:lnTo>
                    <a:pt x="15506" y="40652"/>
                  </a:lnTo>
                  <a:lnTo>
                    <a:pt x="15506" y="35890"/>
                  </a:lnTo>
                  <a:lnTo>
                    <a:pt x="15506" y="2721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99" name="object 899"/>
          <p:cNvGrpSpPr/>
          <p:nvPr/>
        </p:nvGrpSpPr>
        <p:grpSpPr>
          <a:xfrm>
            <a:off x="9655479" y="6832219"/>
            <a:ext cx="95250" cy="220979"/>
            <a:chOff x="4600879" y="6832218"/>
            <a:chExt cx="95250" cy="220979"/>
          </a:xfrm>
        </p:grpSpPr>
        <p:sp>
          <p:nvSpPr>
            <p:cNvPr id="900" name="object 900"/>
            <p:cNvSpPr/>
            <p:nvPr/>
          </p:nvSpPr>
          <p:spPr>
            <a:xfrm>
              <a:off x="4602467" y="6833793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0"/>
                  </a:moveTo>
                  <a:lnTo>
                    <a:pt x="0" y="0"/>
                  </a:lnTo>
                  <a:lnTo>
                    <a:pt x="0" y="217601"/>
                  </a:lnTo>
                  <a:lnTo>
                    <a:pt x="91986" y="217601"/>
                  </a:lnTo>
                  <a:lnTo>
                    <a:pt x="9198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4602467" y="6833806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217589"/>
                  </a:moveTo>
                  <a:lnTo>
                    <a:pt x="0" y="217589"/>
                  </a:lnTo>
                  <a:lnTo>
                    <a:pt x="0" y="0"/>
                  </a:lnTo>
                  <a:lnTo>
                    <a:pt x="91986" y="0"/>
                  </a:lnTo>
                  <a:lnTo>
                    <a:pt x="91986" y="21758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4620602" y="69646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85" y="0"/>
                  </a:moveTo>
                  <a:lnTo>
                    <a:pt x="2019" y="0"/>
                  </a:lnTo>
                  <a:lnTo>
                    <a:pt x="0" y="2019"/>
                  </a:lnTo>
                  <a:lnTo>
                    <a:pt x="0" y="7124"/>
                  </a:lnTo>
                  <a:lnTo>
                    <a:pt x="2019" y="9144"/>
                  </a:lnTo>
                  <a:lnTo>
                    <a:pt x="6985" y="9144"/>
                  </a:lnTo>
                  <a:lnTo>
                    <a:pt x="9004" y="7124"/>
                  </a:lnTo>
                  <a:lnTo>
                    <a:pt x="9004" y="4597"/>
                  </a:lnTo>
                  <a:lnTo>
                    <a:pt x="9004" y="2019"/>
                  </a:lnTo>
                  <a:lnTo>
                    <a:pt x="698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4620602" y="69646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04" y="4597"/>
                  </a:moveTo>
                  <a:lnTo>
                    <a:pt x="9004" y="2019"/>
                  </a:lnTo>
                  <a:lnTo>
                    <a:pt x="6985" y="0"/>
                  </a:lnTo>
                  <a:lnTo>
                    <a:pt x="4533" y="0"/>
                  </a:lnTo>
                  <a:lnTo>
                    <a:pt x="2019" y="0"/>
                  </a:lnTo>
                  <a:lnTo>
                    <a:pt x="0" y="2019"/>
                  </a:lnTo>
                  <a:lnTo>
                    <a:pt x="0" y="4597"/>
                  </a:lnTo>
                  <a:lnTo>
                    <a:pt x="0" y="7124"/>
                  </a:lnTo>
                  <a:lnTo>
                    <a:pt x="2019" y="9144"/>
                  </a:lnTo>
                  <a:lnTo>
                    <a:pt x="4533" y="9144"/>
                  </a:lnTo>
                  <a:lnTo>
                    <a:pt x="6985" y="9144"/>
                  </a:lnTo>
                  <a:lnTo>
                    <a:pt x="9004" y="7124"/>
                  </a:lnTo>
                  <a:lnTo>
                    <a:pt x="9004" y="459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4"/>
            <p:cNvSpPr/>
            <p:nvPr/>
          </p:nvSpPr>
          <p:spPr>
            <a:xfrm>
              <a:off x="4607483" y="690824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14"/>
                  </a:lnTo>
                  <a:lnTo>
                    <a:pt x="4902" y="4914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4607483" y="690824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914"/>
                  </a:lnTo>
                  <a:lnTo>
                    <a:pt x="0" y="491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4607483" y="691589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14"/>
                  </a:lnTo>
                  <a:lnTo>
                    <a:pt x="4902" y="4914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4607483" y="691589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914"/>
                  </a:lnTo>
                  <a:lnTo>
                    <a:pt x="0" y="491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4607483" y="692359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4607483" y="692359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4605896" y="6997534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592" y="0"/>
                  </a:moveTo>
                  <a:lnTo>
                    <a:pt x="0" y="0"/>
                  </a:lnTo>
                  <a:lnTo>
                    <a:pt x="0" y="14922"/>
                  </a:lnTo>
                  <a:lnTo>
                    <a:pt x="41592" y="14922"/>
                  </a:lnTo>
                  <a:lnTo>
                    <a:pt x="4159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4605896" y="6997534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592" y="14922"/>
                  </a:moveTo>
                  <a:lnTo>
                    <a:pt x="0" y="14922"/>
                  </a:lnTo>
                  <a:lnTo>
                    <a:pt x="0" y="0"/>
                  </a:lnTo>
                  <a:lnTo>
                    <a:pt x="41592" y="0"/>
                  </a:lnTo>
                </a:path>
                <a:path w="41910" h="15240">
                  <a:moveTo>
                    <a:pt x="41592" y="14566"/>
                  </a:moveTo>
                  <a:lnTo>
                    <a:pt x="41592" y="15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4694453" y="6853541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09">
                  <a:moveTo>
                    <a:pt x="0" y="0"/>
                  </a:moveTo>
                  <a:lnTo>
                    <a:pt x="0" y="19372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4694453" y="6853541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09">
                  <a:moveTo>
                    <a:pt x="0" y="19372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4606073" y="6876452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54"/>
                  </a:lnTo>
                  <a:lnTo>
                    <a:pt x="85115" y="4254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4606073" y="6876465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4241"/>
                  </a:moveTo>
                  <a:lnTo>
                    <a:pt x="0" y="4241"/>
                  </a:lnTo>
                  <a:lnTo>
                    <a:pt x="0" y="0"/>
                  </a:lnTo>
                  <a:lnTo>
                    <a:pt x="85115" y="0"/>
                  </a:lnTo>
                  <a:lnTo>
                    <a:pt x="85115" y="424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4649863" y="687646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4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4649863" y="687646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20"/>
                  </a:moveTo>
                  <a:lnTo>
                    <a:pt x="1587" y="2120"/>
                  </a:lnTo>
                </a:path>
              </a:pathLst>
            </a:custGeom>
            <a:ln w="424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4603000" y="6880707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4603000" y="6880707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20"/>
            <p:cNvSpPr/>
            <p:nvPr/>
          </p:nvSpPr>
          <p:spPr>
            <a:xfrm>
              <a:off x="4605667" y="7019784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15" y="4267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21"/>
            <p:cNvSpPr/>
            <p:nvPr/>
          </p:nvSpPr>
          <p:spPr>
            <a:xfrm>
              <a:off x="4605667" y="7019784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0" y="0"/>
                  </a:moveTo>
                  <a:lnTo>
                    <a:pt x="85115" y="0"/>
                  </a:lnTo>
                  <a:lnTo>
                    <a:pt x="85115" y="4267"/>
                  </a:lnTo>
                  <a:lnTo>
                    <a:pt x="0" y="426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4646980" y="701978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4646980" y="701978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4601463" y="7019784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4601463" y="7019784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0" y="0"/>
                  </a:moveTo>
                  <a:lnTo>
                    <a:pt x="9239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4679721" y="683827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78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78" y="11430"/>
                  </a:lnTo>
                  <a:lnTo>
                    <a:pt x="8839" y="11430"/>
                  </a:lnTo>
                  <a:lnTo>
                    <a:pt x="11417" y="8762"/>
                  </a:lnTo>
                  <a:lnTo>
                    <a:pt x="11417" y="5664"/>
                  </a:lnTo>
                  <a:lnTo>
                    <a:pt x="11417" y="2565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4679721" y="683827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65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78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78" y="11430"/>
                  </a:lnTo>
                  <a:lnTo>
                    <a:pt x="5689" y="11430"/>
                  </a:lnTo>
                  <a:lnTo>
                    <a:pt x="8839" y="11430"/>
                  </a:lnTo>
                  <a:lnTo>
                    <a:pt x="11417" y="8762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4620615" y="683827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27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27" y="11430"/>
                  </a:lnTo>
                  <a:lnTo>
                    <a:pt x="8839" y="11430"/>
                  </a:lnTo>
                  <a:lnTo>
                    <a:pt x="11417" y="8762"/>
                  </a:lnTo>
                  <a:lnTo>
                    <a:pt x="11417" y="5664"/>
                  </a:lnTo>
                  <a:lnTo>
                    <a:pt x="11417" y="2565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4620615" y="683827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65"/>
                  </a:lnTo>
                  <a:lnTo>
                    <a:pt x="8839" y="0"/>
                  </a:lnTo>
                  <a:lnTo>
                    <a:pt x="5740" y="0"/>
                  </a:lnTo>
                  <a:lnTo>
                    <a:pt x="2527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27" y="11430"/>
                  </a:lnTo>
                  <a:lnTo>
                    <a:pt x="5740" y="11430"/>
                  </a:lnTo>
                  <a:lnTo>
                    <a:pt x="8839" y="11430"/>
                  </a:lnTo>
                  <a:lnTo>
                    <a:pt x="11417" y="8762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4605807" y="683831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78"/>
                  </a:lnTo>
                  <a:lnTo>
                    <a:pt x="0" y="8712"/>
                  </a:lnTo>
                  <a:lnTo>
                    <a:pt x="2565" y="11341"/>
                  </a:lnTo>
                  <a:lnTo>
                    <a:pt x="8851" y="11341"/>
                  </a:lnTo>
                  <a:lnTo>
                    <a:pt x="11417" y="8712"/>
                  </a:lnTo>
                  <a:lnTo>
                    <a:pt x="11417" y="5626"/>
                  </a:lnTo>
                  <a:lnTo>
                    <a:pt x="11417" y="2578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4605807" y="683831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26"/>
                  </a:moveTo>
                  <a:lnTo>
                    <a:pt x="11417" y="2578"/>
                  </a:lnTo>
                  <a:lnTo>
                    <a:pt x="8851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78"/>
                  </a:lnTo>
                  <a:lnTo>
                    <a:pt x="0" y="5626"/>
                  </a:lnTo>
                  <a:lnTo>
                    <a:pt x="0" y="8712"/>
                  </a:lnTo>
                  <a:lnTo>
                    <a:pt x="2565" y="11341"/>
                  </a:lnTo>
                  <a:lnTo>
                    <a:pt x="5638" y="11341"/>
                  </a:lnTo>
                  <a:lnTo>
                    <a:pt x="8851" y="11341"/>
                  </a:lnTo>
                  <a:lnTo>
                    <a:pt x="11417" y="8712"/>
                  </a:lnTo>
                  <a:lnTo>
                    <a:pt x="11417" y="56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4664989" y="683822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13" y="0"/>
                  </a:moveTo>
                  <a:lnTo>
                    <a:pt x="2451" y="0"/>
                  </a:lnTo>
                  <a:lnTo>
                    <a:pt x="0" y="2616"/>
                  </a:lnTo>
                  <a:lnTo>
                    <a:pt x="0" y="8851"/>
                  </a:lnTo>
                  <a:lnTo>
                    <a:pt x="2451" y="11506"/>
                  </a:lnTo>
                  <a:lnTo>
                    <a:pt x="8813" y="11506"/>
                  </a:lnTo>
                  <a:lnTo>
                    <a:pt x="11404" y="8851"/>
                  </a:lnTo>
                  <a:lnTo>
                    <a:pt x="11404" y="5715"/>
                  </a:lnTo>
                  <a:lnTo>
                    <a:pt x="11404" y="2616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4664989" y="683822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04" y="5715"/>
                  </a:moveTo>
                  <a:lnTo>
                    <a:pt x="11404" y="2616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616"/>
                  </a:lnTo>
                  <a:lnTo>
                    <a:pt x="0" y="5715"/>
                  </a:lnTo>
                  <a:lnTo>
                    <a:pt x="0" y="8851"/>
                  </a:lnTo>
                  <a:lnTo>
                    <a:pt x="2451" y="11506"/>
                  </a:lnTo>
                  <a:lnTo>
                    <a:pt x="5702" y="11506"/>
                  </a:lnTo>
                  <a:lnTo>
                    <a:pt x="8813" y="11506"/>
                  </a:lnTo>
                  <a:lnTo>
                    <a:pt x="11404" y="8851"/>
                  </a:lnTo>
                  <a:lnTo>
                    <a:pt x="11404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4650092" y="683827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78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78" y="11430"/>
                  </a:lnTo>
                  <a:lnTo>
                    <a:pt x="8966" y="11430"/>
                  </a:lnTo>
                  <a:lnTo>
                    <a:pt x="11429" y="8762"/>
                  </a:lnTo>
                  <a:lnTo>
                    <a:pt x="11429" y="5664"/>
                  </a:lnTo>
                  <a:lnTo>
                    <a:pt x="11429" y="2565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4650092" y="683827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64"/>
                  </a:moveTo>
                  <a:lnTo>
                    <a:pt x="11429" y="2565"/>
                  </a:lnTo>
                  <a:lnTo>
                    <a:pt x="8966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78" y="11430"/>
                  </a:lnTo>
                  <a:lnTo>
                    <a:pt x="5740" y="11430"/>
                  </a:lnTo>
                  <a:lnTo>
                    <a:pt x="8966" y="11430"/>
                  </a:lnTo>
                  <a:lnTo>
                    <a:pt x="11429" y="8762"/>
                  </a:lnTo>
                  <a:lnTo>
                    <a:pt x="11429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4635360" y="683822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13" y="0"/>
                  </a:moveTo>
                  <a:lnTo>
                    <a:pt x="2590" y="0"/>
                  </a:lnTo>
                  <a:lnTo>
                    <a:pt x="0" y="2616"/>
                  </a:lnTo>
                  <a:lnTo>
                    <a:pt x="0" y="8851"/>
                  </a:lnTo>
                  <a:lnTo>
                    <a:pt x="2590" y="11506"/>
                  </a:lnTo>
                  <a:lnTo>
                    <a:pt x="8813" y="11506"/>
                  </a:lnTo>
                  <a:lnTo>
                    <a:pt x="11417" y="8851"/>
                  </a:lnTo>
                  <a:lnTo>
                    <a:pt x="11417" y="5715"/>
                  </a:lnTo>
                  <a:lnTo>
                    <a:pt x="11417" y="2616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4635360" y="683822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5"/>
                  </a:moveTo>
                  <a:lnTo>
                    <a:pt x="11417" y="2616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616"/>
                  </a:lnTo>
                  <a:lnTo>
                    <a:pt x="0" y="5715"/>
                  </a:lnTo>
                  <a:lnTo>
                    <a:pt x="0" y="8851"/>
                  </a:lnTo>
                  <a:lnTo>
                    <a:pt x="2590" y="11506"/>
                  </a:lnTo>
                  <a:lnTo>
                    <a:pt x="5702" y="11506"/>
                  </a:lnTo>
                  <a:lnTo>
                    <a:pt x="8813" y="11506"/>
                  </a:lnTo>
                  <a:lnTo>
                    <a:pt x="11417" y="8851"/>
                  </a:lnTo>
                  <a:lnTo>
                    <a:pt x="11417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4679721" y="702710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78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78" y="11417"/>
                  </a:lnTo>
                  <a:lnTo>
                    <a:pt x="8839" y="11417"/>
                  </a:lnTo>
                  <a:lnTo>
                    <a:pt x="11417" y="8762"/>
                  </a:lnTo>
                  <a:lnTo>
                    <a:pt x="11417" y="5676"/>
                  </a:lnTo>
                  <a:lnTo>
                    <a:pt x="11417" y="2565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4679721" y="702710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65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78" y="0"/>
                  </a:lnTo>
                  <a:lnTo>
                    <a:pt x="0" y="2565"/>
                  </a:lnTo>
                  <a:lnTo>
                    <a:pt x="0" y="5676"/>
                  </a:lnTo>
                  <a:lnTo>
                    <a:pt x="0" y="8762"/>
                  </a:lnTo>
                  <a:lnTo>
                    <a:pt x="2578" y="11417"/>
                  </a:lnTo>
                  <a:lnTo>
                    <a:pt x="5689" y="11417"/>
                  </a:lnTo>
                  <a:lnTo>
                    <a:pt x="8839" y="11417"/>
                  </a:lnTo>
                  <a:lnTo>
                    <a:pt x="11417" y="8762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4620615" y="702710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27" y="0"/>
                  </a:lnTo>
                  <a:lnTo>
                    <a:pt x="0" y="2565"/>
                  </a:lnTo>
                  <a:lnTo>
                    <a:pt x="0" y="8775"/>
                  </a:lnTo>
                  <a:lnTo>
                    <a:pt x="2527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676"/>
                  </a:lnTo>
                  <a:lnTo>
                    <a:pt x="11417" y="2565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4620615" y="702710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65"/>
                  </a:lnTo>
                  <a:lnTo>
                    <a:pt x="8839" y="0"/>
                  </a:lnTo>
                  <a:lnTo>
                    <a:pt x="5740" y="0"/>
                  </a:lnTo>
                  <a:lnTo>
                    <a:pt x="2527" y="0"/>
                  </a:lnTo>
                  <a:lnTo>
                    <a:pt x="0" y="2565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27" y="11417"/>
                  </a:lnTo>
                  <a:lnTo>
                    <a:pt x="5740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4605807" y="702712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52"/>
                  </a:lnTo>
                  <a:lnTo>
                    <a:pt x="0" y="8737"/>
                  </a:lnTo>
                  <a:lnTo>
                    <a:pt x="2565" y="11353"/>
                  </a:lnTo>
                  <a:lnTo>
                    <a:pt x="8851" y="11353"/>
                  </a:lnTo>
                  <a:lnTo>
                    <a:pt x="11417" y="8737"/>
                  </a:lnTo>
                  <a:lnTo>
                    <a:pt x="11417" y="5651"/>
                  </a:lnTo>
                  <a:lnTo>
                    <a:pt x="11417" y="2552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4605807" y="702712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51"/>
                  </a:moveTo>
                  <a:lnTo>
                    <a:pt x="11417" y="2552"/>
                  </a:lnTo>
                  <a:lnTo>
                    <a:pt x="8851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52"/>
                  </a:lnTo>
                  <a:lnTo>
                    <a:pt x="0" y="5651"/>
                  </a:lnTo>
                  <a:lnTo>
                    <a:pt x="0" y="8737"/>
                  </a:lnTo>
                  <a:lnTo>
                    <a:pt x="2565" y="11353"/>
                  </a:lnTo>
                  <a:lnTo>
                    <a:pt x="5638" y="11353"/>
                  </a:lnTo>
                  <a:lnTo>
                    <a:pt x="8851" y="11353"/>
                  </a:lnTo>
                  <a:lnTo>
                    <a:pt x="11417" y="8737"/>
                  </a:lnTo>
                  <a:lnTo>
                    <a:pt x="11417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4664989" y="702706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13" y="0"/>
                  </a:moveTo>
                  <a:lnTo>
                    <a:pt x="2451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451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14"/>
                  </a:lnTo>
                  <a:lnTo>
                    <a:pt x="11404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4664989" y="702706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04" y="5714"/>
                  </a:moveTo>
                  <a:lnTo>
                    <a:pt x="11404" y="2603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451" y="11480"/>
                  </a:lnTo>
                  <a:lnTo>
                    <a:pt x="5702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4650092" y="702710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78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78" y="11417"/>
                  </a:lnTo>
                  <a:lnTo>
                    <a:pt x="8966" y="11417"/>
                  </a:lnTo>
                  <a:lnTo>
                    <a:pt x="11429" y="8762"/>
                  </a:lnTo>
                  <a:lnTo>
                    <a:pt x="11429" y="5676"/>
                  </a:lnTo>
                  <a:lnTo>
                    <a:pt x="11429" y="2565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4650092" y="702710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76"/>
                  </a:moveTo>
                  <a:lnTo>
                    <a:pt x="11429" y="2565"/>
                  </a:lnTo>
                  <a:lnTo>
                    <a:pt x="8966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65"/>
                  </a:lnTo>
                  <a:lnTo>
                    <a:pt x="0" y="5676"/>
                  </a:lnTo>
                  <a:lnTo>
                    <a:pt x="0" y="8762"/>
                  </a:lnTo>
                  <a:lnTo>
                    <a:pt x="2578" y="11417"/>
                  </a:lnTo>
                  <a:lnTo>
                    <a:pt x="5740" y="11417"/>
                  </a:lnTo>
                  <a:lnTo>
                    <a:pt x="8966" y="11417"/>
                  </a:lnTo>
                  <a:lnTo>
                    <a:pt x="11429" y="8762"/>
                  </a:lnTo>
                  <a:lnTo>
                    <a:pt x="11429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4635360" y="702706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13" y="0"/>
                  </a:moveTo>
                  <a:lnTo>
                    <a:pt x="2590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590" y="11480"/>
                  </a:lnTo>
                  <a:lnTo>
                    <a:pt x="8813" y="11480"/>
                  </a:lnTo>
                  <a:lnTo>
                    <a:pt x="11417" y="8826"/>
                  </a:lnTo>
                  <a:lnTo>
                    <a:pt x="11417" y="5714"/>
                  </a:lnTo>
                  <a:lnTo>
                    <a:pt x="11417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9"/>
            <p:cNvSpPr/>
            <p:nvPr/>
          </p:nvSpPr>
          <p:spPr>
            <a:xfrm>
              <a:off x="4635360" y="702706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4"/>
                  </a:moveTo>
                  <a:lnTo>
                    <a:pt x="11417" y="2603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590" y="11480"/>
                  </a:lnTo>
                  <a:lnTo>
                    <a:pt x="5702" y="11480"/>
                  </a:lnTo>
                  <a:lnTo>
                    <a:pt x="8813" y="11480"/>
                  </a:lnTo>
                  <a:lnTo>
                    <a:pt x="11417" y="8826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50"/>
            <p:cNvSpPr/>
            <p:nvPr/>
          </p:nvSpPr>
          <p:spPr>
            <a:xfrm>
              <a:off x="4679721" y="686255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78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78" y="11391"/>
                  </a:lnTo>
                  <a:lnTo>
                    <a:pt x="8839" y="11391"/>
                  </a:lnTo>
                  <a:lnTo>
                    <a:pt x="11417" y="8762"/>
                  </a:lnTo>
                  <a:lnTo>
                    <a:pt x="11417" y="5664"/>
                  </a:lnTo>
                  <a:lnTo>
                    <a:pt x="11417" y="2565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51"/>
            <p:cNvSpPr/>
            <p:nvPr/>
          </p:nvSpPr>
          <p:spPr>
            <a:xfrm>
              <a:off x="4679721" y="686255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65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78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78" y="11391"/>
                  </a:lnTo>
                  <a:lnTo>
                    <a:pt x="5689" y="11391"/>
                  </a:lnTo>
                  <a:lnTo>
                    <a:pt x="8839" y="11391"/>
                  </a:lnTo>
                  <a:lnTo>
                    <a:pt x="11417" y="8762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52"/>
            <p:cNvSpPr/>
            <p:nvPr/>
          </p:nvSpPr>
          <p:spPr>
            <a:xfrm>
              <a:off x="4620615" y="686255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27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27" y="11391"/>
                  </a:lnTo>
                  <a:lnTo>
                    <a:pt x="8839" y="11391"/>
                  </a:lnTo>
                  <a:lnTo>
                    <a:pt x="11417" y="8762"/>
                  </a:lnTo>
                  <a:lnTo>
                    <a:pt x="11417" y="5664"/>
                  </a:lnTo>
                  <a:lnTo>
                    <a:pt x="11417" y="2565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4620615" y="686255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65"/>
                  </a:lnTo>
                  <a:lnTo>
                    <a:pt x="8839" y="0"/>
                  </a:lnTo>
                  <a:lnTo>
                    <a:pt x="5740" y="0"/>
                  </a:lnTo>
                  <a:lnTo>
                    <a:pt x="2527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27" y="11391"/>
                  </a:lnTo>
                  <a:lnTo>
                    <a:pt x="5740" y="11391"/>
                  </a:lnTo>
                  <a:lnTo>
                    <a:pt x="8839" y="11391"/>
                  </a:lnTo>
                  <a:lnTo>
                    <a:pt x="11417" y="8762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4605807" y="686258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52"/>
                  </a:lnTo>
                  <a:lnTo>
                    <a:pt x="0" y="8712"/>
                  </a:lnTo>
                  <a:lnTo>
                    <a:pt x="2565" y="11353"/>
                  </a:lnTo>
                  <a:lnTo>
                    <a:pt x="8851" y="11353"/>
                  </a:lnTo>
                  <a:lnTo>
                    <a:pt x="11417" y="8712"/>
                  </a:lnTo>
                  <a:lnTo>
                    <a:pt x="11417" y="5638"/>
                  </a:lnTo>
                  <a:lnTo>
                    <a:pt x="11417" y="2552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4605807" y="686258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38"/>
                  </a:moveTo>
                  <a:lnTo>
                    <a:pt x="11417" y="2552"/>
                  </a:lnTo>
                  <a:lnTo>
                    <a:pt x="8851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52"/>
                  </a:lnTo>
                  <a:lnTo>
                    <a:pt x="0" y="5638"/>
                  </a:lnTo>
                  <a:lnTo>
                    <a:pt x="0" y="8712"/>
                  </a:lnTo>
                  <a:lnTo>
                    <a:pt x="2565" y="11353"/>
                  </a:lnTo>
                  <a:lnTo>
                    <a:pt x="5638" y="11353"/>
                  </a:lnTo>
                  <a:lnTo>
                    <a:pt x="8851" y="11353"/>
                  </a:lnTo>
                  <a:lnTo>
                    <a:pt x="11417" y="8712"/>
                  </a:lnTo>
                  <a:lnTo>
                    <a:pt x="11417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4664989" y="68625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13" y="0"/>
                  </a:moveTo>
                  <a:lnTo>
                    <a:pt x="2451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451" y="11493"/>
                  </a:lnTo>
                  <a:lnTo>
                    <a:pt x="8813" y="11493"/>
                  </a:lnTo>
                  <a:lnTo>
                    <a:pt x="11404" y="8826"/>
                  </a:lnTo>
                  <a:lnTo>
                    <a:pt x="11404" y="5714"/>
                  </a:lnTo>
                  <a:lnTo>
                    <a:pt x="11404" y="2590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4664989" y="68625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04" y="5714"/>
                  </a:moveTo>
                  <a:lnTo>
                    <a:pt x="11404" y="2590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590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451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04" y="8826"/>
                  </a:lnTo>
                  <a:lnTo>
                    <a:pt x="11404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4650092" y="686255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78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78" y="11391"/>
                  </a:lnTo>
                  <a:lnTo>
                    <a:pt x="8966" y="11391"/>
                  </a:lnTo>
                  <a:lnTo>
                    <a:pt x="11429" y="8762"/>
                  </a:lnTo>
                  <a:lnTo>
                    <a:pt x="11429" y="5664"/>
                  </a:lnTo>
                  <a:lnTo>
                    <a:pt x="11429" y="2565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4650092" y="686255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64"/>
                  </a:moveTo>
                  <a:lnTo>
                    <a:pt x="11429" y="2565"/>
                  </a:lnTo>
                  <a:lnTo>
                    <a:pt x="8966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78" y="11391"/>
                  </a:lnTo>
                  <a:lnTo>
                    <a:pt x="5740" y="11391"/>
                  </a:lnTo>
                  <a:lnTo>
                    <a:pt x="8966" y="11391"/>
                  </a:lnTo>
                  <a:lnTo>
                    <a:pt x="11429" y="8762"/>
                  </a:lnTo>
                  <a:lnTo>
                    <a:pt x="11429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4635360" y="68625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13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590" y="11493"/>
                  </a:lnTo>
                  <a:lnTo>
                    <a:pt x="8813" y="11493"/>
                  </a:lnTo>
                  <a:lnTo>
                    <a:pt x="11417" y="8826"/>
                  </a:lnTo>
                  <a:lnTo>
                    <a:pt x="11417" y="5714"/>
                  </a:lnTo>
                  <a:lnTo>
                    <a:pt x="11417" y="2590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4635360" y="68625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4"/>
                  </a:moveTo>
                  <a:lnTo>
                    <a:pt x="11417" y="2590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590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17" y="8826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4602416" y="6856424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203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4602416" y="6856424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203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4661598" y="6899477"/>
              <a:ext cx="24765" cy="44450"/>
            </a:xfrm>
            <a:custGeom>
              <a:avLst/>
              <a:gdLst/>
              <a:ahLst/>
              <a:cxnLst/>
              <a:rect l="l" t="t" r="r" b="b"/>
              <a:pathLst>
                <a:path w="24764" h="44450">
                  <a:moveTo>
                    <a:pt x="4737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4737" y="43891"/>
                  </a:lnTo>
                  <a:lnTo>
                    <a:pt x="4737" y="0"/>
                  </a:lnTo>
                  <a:close/>
                </a:path>
                <a:path w="24764" h="44450">
                  <a:moveTo>
                    <a:pt x="24523" y="0"/>
                  </a:moveTo>
                  <a:lnTo>
                    <a:pt x="19786" y="0"/>
                  </a:lnTo>
                  <a:lnTo>
                    <a:pt x="19786" y="43891"/>
                  </a:lnTo>
                  <a:lnTo>
                    <a:pt x="24523" y="43891"/>
                  </a:lnTo>
                  <a:lnTo>
                    <a:pt x="2452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4661598" y="6895032"/>
              <a:ext cx="24765" cy="53340"/>
            </a:xfrm>
            <a:custGeom>
              <a:avLst/>
              <a:gdLst/>
              <a:ahLst/>
              <a:cxnLst/>
              <a:rect l="l" t="t" r="r" b="b"/>
              <a:pathLst>
                <a:path w="24764" h="53340">
                  <a:moveTo>
                    <a:pt x="24523" y="30340"/>
                  </a:moveTo>
                  <a:lnTo>
                    <a:pt x="24523" y="40233"/>
                  </a:lnTo>
                  <a:lnTo>
                    <a:pt x="19011" y="48336"/>
                  </a:lnTo>
                  <a:lnTo>
                    <a:pt x="12255" y="48336"/>
                  </a:lnTo>
                  <a:lnTo>
                    <a:pt x="5524" y="48336"/>
                  </a:lnTo>
                  <a:lnTo>
                    <a:pt x="0" y="40233"/>
                  </a:lnTo>
                  <a:lnTo>
                    <a:pt x="0" y="30340"/>
                  </a:lnTo>
                  <a:lnTo>
                    <a:pt x="0" y="22440"/>
                  </a:lnTo>
                  <a:lnTo>
                    <a:pt x="0" y="12547"/>
                  </a:lnTo>
                  <a:lnTo>
                    <a:pt x="5524" y="4445"/>
                  </a:lnTo>
                  <a:lnTo>
                    <a:pt x="12255" y="4445"/>
                  </a:lnTo>
                  <a:lnTo>
                    <a:pt x="19011" y="4445"/>
                  </a:lnTo>
                  <a:lnTo>
                    <a:pt x="24523" y="12547"/>
                  </a:lnTo>
                  <a:lnTo>
                    <a:pt x="24523" y="22440"/>
                  </a:lnTo>
                  <a:lnTo>
                    <a:pt x="24523" y="30340"/>
                  </a:lnTo>
                  <a:close/>
                </a:path>
                <a:path w="24764" h="53340">
                  <a:moveTo>
                    <a:pt x="18199" y="53047"/>
                  </a:moveTo>
                  <a:lnTo>
                    <a:pt x="6324" y="53047"/>
                  </a:lnTo>
                  <a:lnTo>
                    <a:pt x="6324" y="0"/>
                  </a:lnTo>
                  <a:lnTo>
                    <a:pt x="18199" y="0"/>
                  </a:lnTo>
                  <a:lnTo>
                    <a:pt x="18199" y="53047"/>
                  </a:lnTo>
                  <a:close/>
                </a:path>
                <a:path w="24764" h="53340">
                  <a:moveTo>
                    <a:pt x="6324" y="12966"/>
                  </a:moveTo>
                  <a:lnTo>
                    <a:pt x="18199" y="12966"/>
                  </a:lnTo>
                </a:path>
                <a:path w="24764" h="53340">
                  <a:moveTo>
                    <a:pt x="6324" y="40233"/>
                  </a:moveTo>
                  <a:lnTo>
                    <a:pt x="18199" y="402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966"/>
            <p:cNvSpPr/>
            <p:nvPr/>
          </p:nvSpPr>
          <p:spPr>
            <a:xfrm>
              <a:off x="4659947" y="6956513"/>
              <a:ext cx="15875" cy="55244"/>
            </a:xfrm>
            <a:custGeom>
              <a:avLst/>
              <a:gdLst/>
              <a:ahLst/>
              <a:cxnLst/>
              <a:rect l="l" t="t" r="r" b="b"/>
              <a:pathLst>
                <a:path w="15875" h="55245">
                  <a:moveTo>
                    <a:pt x="12115" y="4229"/>
                  </a:moveTo>
                  <a:lnTo>
                    <a:pt x="12115" y="6565"/>
                  </a:lnTo>
                  <a:lnTo>
                    <a:pt x="10223" y="8445"/>
                  </a:lnTo>
                  <a:lnTo>
                    <a:pt x="7899" y="8445"/>
                  </a:lnTo>
                  <a:lnTo>
                    <a:pt x="5575" y="8445"/>
                  </a:lnTo>
                  <a:lnTo>
                    <a:pt x="3682" y="6565"/>
                  </a:lnTo>
                  <a:lnTo>
                    <a:pt x="3682" y="4229"/>
                  </a:lnTo>
                  <a:lnTo>
                    <a:pt x="3682" y="1904"/>
                  </a:lnTo>
                  <a:lnTo>
                    <a:pt x="5575" y="0"/>
                  </a:lnTo>
                  <a:lnTo>
                    <a:pt x="7899" y="0"/>
                  </a:lnTo>
                  <a:lnTo>
                    <a:pt x="10223" y="0"/>
                  </a:lnTo>
                  <a:lnTo>
                    <a:pt x="12115" y="1904"/>
                  </a:lnTo>
                  <a:lnTo>
                    <a:pt x="12115" y="4229"/>
                  </a:lnTo>
                  <a:close/>
                </a:path>
                <a:path w="15875" h="55245">
                  <a:moveTo>
                    <a:pt x="12115" y="50838"/>
                  </a:moveTo>
                  <a:lnTo>
                    <a:pt x="12115" y="53162"/>
                  </a:lnTo>
                  <a:lnTo>
                    <a:pt x="10223" y="55067"/>
                  </a:lnTo>
                  <a:lnTo>
                    <a:pt x="7899" y="55067"/>
                  </a:lnTo>
                  <a:lnTo>
                    <a:pt x="5575" y="55067"/>
                  </a:lnTo>
                  <a:lnTo>
                    <a:pt x="3682" y="53162"/>
                  </a:lnTo>
                  <a:lnTo>
                    <a:pt x="3682" y="50838"/>
                  </a:lnTo>
                  <a:lnTo>
                    <a:pt x="3682" y="48526"/>
                  </a:lnTo>
                  <a:lnTo>
                    <a:pt x="5575" y="46634"/>
                  </a:lnTo>
                  <a:lnTo>
                    <a:pt x="7899" y="46634"/>
                  </a:lnTo>
                  <a:lnTo>
                    <a:pt x="10223" y="46634"/>
                  </a:lnTo>
                  <a:lnTo>
                    <a:pt x="12115" y="48526"/>
                  </a:lnTo>
                  <a:lnTo>
                    <a:pt x="12115" y="50838"/>
                  </a:lnTo>
                  <a:close/>
                </a:path>
                <a:path w="15875" h="55245">
                  <a:moveTo>
                    <a:pt x="15493" y="27203"/>
                  </a:moveTo>
                  <a:lnTo>
                    <a:pt x="15493" y="18541"/>
                  </a:lnTo>
                  <a:lnTo>
                    <a:pt x="15493" y="13779"/>
                  </a:lnTo>
                  <a:lnTo>
                    <a:pt x="12001" y="10502"/>
                  </a:lnTo>
                  <a:lnTo>
                    <a:pt x="7747" y="11264"/>
                  </a:lnTo>
                  <a:lnTo>
                    <a:pt x="3492" y="12026"/>
                  </a:lnTo>
                  <a:lnTo>
                    <a:pt x="0" y="15925"/>
                  </a:lnTo>
                  <a:lnTo>
                    <a:pt x="0" y="19926"/>
                  </a:lnTo>
                  <a:lnTo>
                    <a:pt x="0" y="34505"/>
                  </a:lnTo>
                  <a:lnTo>
                    <a:pt x="0" y="38519"/>
                  </a:lnTo>
                  <a:lnTo>
                    <a:pt x="3492" y="42430"/>
                  </a:lnTo>
                  <a:lnTo>
                    <a:pt x="7747" y="43192"/>
                  </a:lnTo>
                  <a:lnTo>
                    <a:pt x="12001" y="43941"/>
                  </a:lnTo>
                  <a:lnTo>
                    <a:pt x="15493" y="40652"/>
                  </a:lnTo>
                  <a:lnTo>
                    <a:pt x="15493" y="35877"/>
                  </a:lnTo>
                  <a:lnTo>
                    <a:pt x="15493" y="27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67" name="object 967"/>
          <p:cNvGrpSpPr/>
          <p:nvPr/>
        </p:nvGrpSpPr>
        <p:grpSpPr>
          <a:xfrm>
            <a:off x="10299903" y="8291233"/>
            <a:ext cx="191770" cy="402590"/>
            <a:chOff x="5245303" y="8291233"/>
            <a:chExt cx="191770" cy="402590"/>
          </a:xfrm>
        </p:grpSpPr>
        <p:sp>
          <p:nvSpPr>
            <p:cNvPr id="968" name="object 968"/>
            <p:cNvSpPr/>
            <p:nvPr/>
          </p:nvSpPr>
          <p:spPr>
            <a:xfrm>
              <a:off x="5246890" y="8292820"/>
              <a:ext cx="188595" cy="399415"/>
            </a:xfrm>
            <a:custGeom>
              <a:avLst/>
              <a:gdLst/>
              <a:ahLst/>
              <a:cxnLst/>
              <a:rect l="l" t="t" r="r" b="b"/>
              <a:pathLst>
                <a:path w="188595" h="399415">
                  <a:moveTo>
                    <a:pt x="188061" y="0"/>
                  </a:moveTo>
                  <a:lnTo>
                    <a:pt x="0" y="0"/>
                  </a:lnTo>
                  <a:lnTo>
                    <a:pt x="0" y="399389"/>
                  </a:lnTo>
                  <a:lnTo>
                    <a:pt x="188061" y="399389"/>
                  </a:lnTo>
                  <a:lnTo>
                    <a:pt x="1880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5246890" y="8292820"/>
              <a:ext cx="188595" cy="399415"/>
            </a:xfrm>
            <a:custGeom>
              <a:avLst/>
              <a:gdLst/>
              <a:ahLst/>
              <a:cxnLst/>
              <a:rect l="l" t="t" r="r" b="b"/>
              <a:pathLst>
                <a:path w="188595" h="399415">
                  <a:moveTo>
                    <a:pt x="0" y="0"/>
                  </a:moveTo>
                  <a:lnTo>
                    <a:pt x="188061" y="0"/>
                  </a:lnTo>
                  <a:lnTo>
                    <a:pt x="188061" y="399389"/>
                  </a:lnTo>
                  <a:lnTo>
                    <a:pt x="0" y="39938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70" name="object 97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246890" y="8317662"/>
              <a:ext cx="188061" cy="288061"/>
            </a:xfrm>
            <a:prstGeom prst="rect">
              <a:avLst/>
            </a:prstGeom>
          </p:spPr>
        </p:pic>
      </p:grpSp>
      <p:grpSp>
        <p:nvGrpSpPr>
          <p:cNvPr id="971" name="object 971"/>
          <p:cNvGrpSpPr/>
          <p:nvPr/>
        </p:nvGrpSpPr>
        <p:grpSpPr>
          <a:xfrm>
            <a:off x="10347985" y="6374029"/>
            <a:ext cx="95250" cy="220979"/>
            <a:chOff x="5293385" y="6374028"/>
            <a:chExt cx="95250" cy="220979"/>
          </a:xfrm>
        </p:grpSpPr>
        <p:sp>
          <p:nvSpPr>
            <p:cNvPr id="972" name="object 972"/>
            <p:cNvSpPr/>
            <p:nvPr/>
          </p:nvSpPr>
          <p:spPr>
            <a:xfrm>
              <a:off x="5294972" y="6375615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0"/>
                  </a:moveTo>
                  <a:lnTo>
                    <a:pt x="0" y="0"/>
                  </a:lnTo>
                  <a:lnTo>
                    <a:pt x="0" y="217601"/>
                  </a:lnTo>
                  <a:lnTo>
                    <a:pt x="91986" y="217601"/>
                  </a:lnTo>
                  <a:lnTo>
                    <a:pt x="9198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3"/>
            <p:cNvSpPr/>
            <p:nvPr/>
          </p:nvSpPr>
          <p:spPr>
            <a:xfrm>
              <a:off x="5294972" y="6375615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217601"/>
                  </a:moveTo>
                  <a:lnTo>
                    <a:pt x="0" y="217601"/>
                  </a:lnTo>
                  <a:lnTo>
                    <a:pt x="0" y="0"/>
                  </a:lnTo>
                  <a:lnTo>
                    <a:pt x="91986" y="0"/>
                  </a:lnTo>
                  <a:lnTo>
                    <a:pt x="91986" y="2176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4"/>
            <p:cNvSpPr/>
            <p:nvPr/>
          </p:nvSpPr>
          <p:spPr>
            <a:xfrm>
              <a:off x="5313108" y="65064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84" y="0"/>
                  </a:moveTo>
                  <a:lnTo>
                    <a:pt x="2019" y="0"/>
                  </a:lnTo>
                  <a:lnTo>
                    <a:pt x="0" y="2019"/>
                  </a:lnTo>
                  <a:lnTo>
                    <a:pt x="0" y="7137"/>
                  </a:lnTo>
                  <a:lnTo>
                    <a:pt x="2019" y="9143"/>
                  </a:lnTo>
                  <a:lnTo>
                    <a:pt x="6984" y="9143"/>
                  </a:lnTo>
                  <a:lnTo>
                    <a:pt x="9004" y="7137"/>
                  </a:lnTo>
                  <a:lnTo>
                    <a:pt x="9004" y="4622"/>
                  </a:lnTo>
                  <a:lnTo>
                    <a:pt x="9004" y="2019"/>
                  </a:lnTo>
                  <a:lnTo>
                    <a:pt x="698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5"/>
            <p:cNvSpPr/>
            <p:nvPr/>
          </p:nvSpPr>
          <p:spPr>
            <a:xfrm>
              <a:off x="5313108" y="650641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04" y="4622"/>
                  </a:moveTo>
                  <a:lnTo>
                    <a:pt x="9004" y="2019"/>
                  </a:lnTo>
                  <a:lnTo>
                    <a:pt x="6984" y="0"/>
                  </a:lnTo>
                  <a:lnTo>
                    <a:pt x="4533" y="0"/>
                  </a:lnTo>
                  <a:lnTo>
                    <a:pt x="2019" y="0"/>
                  </a:lnTo>
                  <a:lnTo>
                    <a:pt x="0" y="2019"/>
                  </a:lnTo>
                  <a:lnTo>
                    <a:pt x="0" y="4622"/>
                  </a:lnTo>
                  <a:lnTo>
                    <a:pt x="0" y="7137"/>
                  </a:lnTo>
                  <a:lnTo>
                    <a:pt x="2019" y="9143"/>
                  </a:lnTo>
                  <a:lnTo>
                    <a:pt x="4533" y="9143"/>
                  </a:lnTo>
                  <a:lnTo>
                    <a:pt x="6984" y="9143"/>
                  </a:lnTo>
                  <a:lnTo>
                    <a:pt x="9004" y="7137"/>
                  </a:lnTo>
                  <a:lnTo>
                    <a:pt x="9004" y="462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6"/>
            <p:cNvSpPr/>
            <p:nvPr/>
          </p:nvSpPr>
          <p:spPr>
            <a:xfrm>
              <a:off x="5299976" y="645005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14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14" y="4902"/>
                  </a:lnTo>
                  <a:lnTo>
                    <a:pt x="4914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7"/>
            <p:cNvSpPr/>
            <p:nvPr/>
          </p:nvSpPr>
          <p:spPr>
            <a:xfrm>
              <a:off x="5299976" y="645005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14" y="0"/>
                  </a:lnTo>
                  <a:lnTo>
                    <a:pt x="4914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8"/>
            <p:cNvSpPr/>
            <p:nvPr/>
          </p:nvSpPr>
          <p:spPr>
            <a:xfrm>
              <a:off x="5299976" y="645772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14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14" y="4902"/>
                  </a:lnTo>
                  <a:lnTo>
                    <a:pt x="4914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9"/>
            <p:cNvSpPr/>
            <p:nvPr/>
          </p:nvSpPr>
          <p:spPr>
            <a:xfrm>
              <a:off x="5299976" y="645772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14" y="0"/>
                  </a:lnTo>
                  <a:lnTo>
                    <a:pt x="4914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80"/>
            <p:cNvSpPr/>
            <p:nvPr/>
          </p:nvSpPr>
          <p:spPr>
            <a:xfrm>
              <a:off x="5299976" y="646540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14" y="0"/>
                  </a:moveTo>
                  <a:lnTo>
                    <a:pt x="0" y="0"/>
                  </a:lnTo>
                  <a:lnTo>
                    <a:pt x="0" y="4914"/>
                  </a:lnTo>
                  <a:lnTo>
                    <a:pt x="4914" y="4914"/>
                  </a:lnTo>
                  <a:lnTo>
                    <a:pt x="4914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81"/>
            <p:cNvSpPr/>
            <p:nvPr/>
          </p:nvSpPr>
          <p:spPr>
            <a:xfrm>
              <a:off x="5299976" y="646540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14" y="0"/>
                  </a:lnTo>
                  <a:lnTo>
                    <a:pt x="4914" y="4914"/>
                  </a:lnTo>
                  <a:lnTo>
                    <a:pt x="0" y="491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5298401" y="6539356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592" y="0"/>
                  </a:moveTo>
                  <a:lnTo>
                    <a:pt x="0" y="0"/>
                  </a:lnTo>
                  <a:lnTo>
                    <a:pt x="0" y="14922"/>
                  </a:lnTo>
                  <a:lnTo>
                    <a:pt x="41592" y="14922"/>
                  </a:lnTo>
                  <a:lnTo>
                    <a:pt x="4159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5298401" y="6539356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592" y="14922"/>
                  </a:moveTo>
                  <a:lnTo>
                    <a:pt x="0" y="14922"/>
                  </a:lnTo>
                  <a:lnTo>
                    <a:pt x="0" y="0"/>
                  </a:lnTo>
                  <a:lnTo>
                    <a:pt x="41592" y="0"/>
                  </a:lnTo>
                </a:path>
                <a:path w="41910" h="15240">
                  <a:moveTo>
                    <a:pt x="41592" y="14554"/>
                  </a:moveTo>
                  <a:lnTo>
                    <a:pt x="41592" y="1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5386959" y="6395351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09">
                  <a:moveTo>
                    <a:pt x="0" y="0"/>
                  </a:moveTo>
                  <a:lnTo>
                    <a:pt x="0" y="19373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5386959" y="6395351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09">
                  <a:moveTo>
                    <a:pt x="0" y="19373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5298579" y="6418249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79"/>
                  </a:lnTo>
                  <a:lnTo>
                    <a:pt x="85115" y="4279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5298579" y="6418249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4279"/>
                  </a:moveTo>
                  <a:lnTo>
                    <a:pt x="0" y="4279"/>
                  </a:lnTo>
                  <a:lnTo>
                    <a:pt x="0" y="0"/>
                  </a:lnTo>
                  <a:lnTo>
                    <a:pt x="85115" y="0"/>
                  </a:lnTo>
                  <a:lnTo>
                    <a:pt x="85115" y="427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5342369" y="641824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7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5342369" y="641824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9"/>
                  </a:moveTo>
                  <a:lnTo>
                    <a:pt x="1587" y="2139"/>
                  </a:lnTo>
                </a:path>
              </a:pathLst>
            </a:custGeom>
            <a:ln w="427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5295519" y="6422529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5295519" y="6422529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5298186" y="6561594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02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02" y="4267"/>
                  </a:lnTo>
                  <a:lnTo>
                    <a:pt x="8510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5298186" y="6561594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0" y="0"/>
                  </a:moveTo>
                  <a:lnTo>
                    <a:pt x="85102" y="0"/>
                  </a:lnTo>
                  <a:lnTo>
                    <a:pt x="85102" y="4267"/>
                  </a:lnTo>
                  <a:lnTo>
                    <a:pt x="0" y="426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5339486" y="656159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5339486" y="656159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5293982" y="6561594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5293982" y="6561594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0" y="0"/>
                  </a:moveTo>
                  <a:lnTo>
                    <a:pt x="9237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5372227" y="63800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8826" y="11417"/>
                  </a:lnTo>
                  <a:lnTo>
                    <a:pt x="11430" y="8775"/>
                  </a:lnTo>
                  <a:lnTo>
                    <a:pt x="11430" y="5689"/>
                  </a:lnTo>
                  <a:lnTo>
                    <a:pt x="11430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9"/>
            <p:cNvSpPr/>
            <p:nvPr/>
          </p:nvSpPr>
          <p:spPr>
            <a:xfrm>
              <a:off x="5372227" y="63800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689"/>
                  </a:moveTo>
                  <a:lnTo>
                    <a:pt x="11430" y="2590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5689" y="11417"/>
                  </a:lnTo>
                  <a:lnTo>
                    <a:pt x="8826" y="11417"/>
                  </a:lnTo>
                  <a:lnTo>
                    <a:pt x="11430" y="8775"/>
                  </a:lnTo>
                  <a:lnTo>
                    <a:pt x="11430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5313121" y="63800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27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27" y="11429"/>
                  </a:lnTo>
                  <a:lnTo>
                    <a:pt x="8851" y="11429"/>
                  </a:lnTo>
                  <a:lnTo>
                    <a:pt x="11417" y="8775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5313121" y="63800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851" y="0"/>
                  </a:lnTo>
                  <a:lnTo>
                    <a:pt x="5727" y="0"/>
                  </a:lnTo>
                  <a:lnTo>
                    <a:pt x="2527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27" y="11429"/>
                  </a:lnTo>
                  <a:lnTo>
                    <a:pt x="5727" y="11429"/>
                  </a:lnTo>
                  <a:lnTo>
                    <a:pt x="8851" y="11429"/>
                  </a:lnTo>
                  <a:lnTo>
                    <a:pt x="11417" y="8775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5298325" y="638011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40" y="0"/>
                  </a:lnTo>
                  <a:lnTo>
                    <a:pt x="0" y="2578"/>
                  </a:lnTo>
                  <a:lnTo>
                    <a:pt x="0" y="8737"/>
                  </a:lnTo>
                  <a:lnTo>
                    <a:pt x="2540" y="11353"/>
                  </a:lnTo>
                  <a:lnTo>
                    <a:pt x="8851" y="11353"/>
                  </a:lnTo>
                  <a:lnTo>
                    <a:pt x="11417" y="8737"/>
                  </a:lnTo>
                  <a:lnTo>
                    <a:pt x="11417" y="5651"/>
                  </a:lnTo>
                  <a:lnTo>
                    <a:pt x="11417" y="2578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5298325" y="638011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51"/>
                  </a:moveTo>
                  <a:lnTo>
                    <a:pt x="11417" y="2578"/>
                  </a:lnTo>
                  <a:lnTo>
                    <a:pt x="8851" y="0"/>
                  </a:lnTo>
                  <a:lnTo>
                    <a:pt x="5651" y="0"/>
                  </a:lnTo>
                  <a:lnTo>
                    <a:pt x="2540" y="0"/>
                  </a:lnTo>
                  <a:lnTo>
                    <a:pt x="0" y="2578"/>
                  </a:lnTo>
                  <a:lnTo>
                    <a:pt x="0" y="5651"/>
                  </a:lnTo>
                  <a:lnTo>
                    <a:pt x="0" y="8737"/>
                  </a:lnTo>
                  <a:lnTo>
                    <a:pt x="2540" y="11353"/>
                  </a:lnTo>
                  <a:lnTo>
                    <a:pt x="5651" y="11353"/>
                  </a:lnTo>
                  <a:lnTo>
                    <a:pt x="8851" y="11353"/>
                  </a:lnTo>
                  <a:lnTo>
                    <a:pt x="11417" y="8737"/>
                  </a:lnTo>
                  <a:lnTo>
                    <a:pt x="11417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5357495" y="638004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463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463" y="11493"/>
                  </a:lnTo>
                  <a:lnTo>
                    <a:pt x="8826" y="11493"/>
                  </a:lnTo>
                  <a:lnTo>
                    <a:pt x="11404" y="8826"/>
                  </a:lnTo>
                  <a:lnTo>
                    <a:pt x="11404" y="5714"/>
                  </a:lnTo>
                  <a:lnTo>
                    <a:pt x="11404" y="2603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5357495" y="638004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14"/>
                  </a:moveTo>
                  <a:lnTo>
                    <a:pt x="11404" y="2603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463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463" y="11493"/>
                  </a:lnTo>
                  <a:lnTo>
                    <a:pt x="5689" y="11493"/>
                  </a:lnTo>
                  <a:lnTo>
                    <a:pt x="8826" y="11493"/>
                  </a:lnTo>
                  <a:lnTo>
                    <a:pt x="11404" y="8826"/>
                  </a:lnTo>
                  <a:lnTo>
                    <a:pt x="11404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5342597" y="63800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78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8978" y="11417"/>
                  </a:lnTo>
                  <a:lnTo>
                    <a:pt x="11429" y="8775"/>
                  </a:lnTo>
                  <a:lnTo>
                    <a:pt x="11429" y="5689"/>
                  </a:lnTo>
                  <a:lnTo>
                    <a:pt x="11429" y="2590"/>
                  </a:lnTo>
                  <a:lnTo>
                    <a:pt x="89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5342597" y="63800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89"/>
                  </a:moveTo>
                  <a:lnTo>
                    <a:pt x="11429" y="2590"/>
                  </a:lnTo>
                  <a:lnTo>
                    <a:pt x="8978" y="0"/>
                  </a:lnTo>
                  <a:lnTo>
                    <a:pt x="5753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5753" y="11417"/>
                  </a:lnTo>
                  <a:lnTo>
                    <a:pt x="8978" y="11417"/>
                  </a:lnTo>
                  <a:lnTo>
                    <a:pt x="11429" y="8775"/>
                  </a:lnTo>
                  <a:lnTo>
                    <a:pt x="11429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5327865" y="638004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603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603" y="11493"/>
                  </a:lnTo>
                  <a:lnTo>
                    <a:pt x="8826" y="11493"/>
                  </a:lnTo>
                  <a:lnTo>
                    <a:pt x="11417" y="8826"/>
                  </a:lnTo>
                  <a:lnTo>
                    <a:pt x="11417" y="5714"/>
                  </a:lnTo>
                  <a:lnTo>
                    <a:pt x="11417" y="2603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5327865" y="638004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14"/>
                  </a:moveTo>
                  <a:lnTo>
                    <a:pt x="11417" y="2603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603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603" y="11493"/>
                  </a:lnTo>
                  <a:lnTo>
                    <a:pt x="5702" y="11493"/>
                  </a:lnTo>
                  <a:lnTo>
                    <a:pt x="8826" y="11493"/>
                  </a:lnTo>
                  <a:lnTo>
                    <a:pt x="11417" y="8826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5372227" y="656890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8826" y="11417"/>
                  </a:lnTo>
                  <a:lnTo>
                    <a:pt x="11430" y="8775"/>
                  </a:lnTo>
                  <a:lnTo>
                    <a:pt x="11430" y="5676"/>
                  </a:lnTo>
                  <a:lnTo>
                    <a:pt x="11430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5372227" y="656890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676"/>
                  </a:moveTo>
                  <a:lnTo>
                    <a:pt x="11430" y="2578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5689" y="11417"/>
                  </a:lnTo>
                  <a:lnTo>
                    <a:pt x="8826" y="11417"/>
                  </a:lnTo>
                  <a:lnTo>
                    <a:pt x="11430" y="8775"/>
                  </a:lnTo>
                  <a:lnTo>
                    <a:pt x="11430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5313121" y="656890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27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27" y="11417"/>
                  </a:lnTo>
                  <a:lnTo>
                    <a:pt x="8851" y="11417"/>
                  </a:lnTo>
                  <a:lnTo>
                    <a:pt x="11417" y="8775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5313121" y="656890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851" y="0"/>
                  </a:lnTo>
                  <a:lnTo>
                    <a:pt x="5727" y="0"/>
                  </a:lnTo>
                  <a:lnTo>
                    <a:pt x="2527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27" y="11417"/>
                  </a:lnTo>
                  <a:lnTo>
                    <a:pt x="5727" y="11417"/>
                  </a:lnTo>
                  <a:lnTo>
                    <a:pt x="8851" y="11417"/>
                  </a:lnTo>
                  <a:lnTo>
                    <a:pt x="11417" y="8775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5298325" y="656894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40" y="0"/>
                  </a:lnTo>
                  <a:lnTo>
                    <a:pt x="0" y="2552"/>
                  </a:lnTo>
                  <a:lnTo>
                    <a:pt x="0" y="8712"/>
                  </a:lnTo>
                  <a:lnTo>
                    <a:pt x="2540" y="11328"/>
                  </a:lnTo>
                  <a:lnTo>
                    <a:pt x="8851" y="11328"/>
                  </a:lnTo>
                  <a:lnTo>
                    <a:pt x="11417" y="8712"/>
                  </a:lnTo>
                  <a:lnTo>
                    <a:pt x="11417" y="5638"/>
                  </a:lnTo>
                  <a:lnTo>
                    <a:pt x="11417" y="2552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5298325" y="656894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38"/>
                  </a:moveTo>
                  <a:lnTo>
                    <a:pt x="11417" y="2552"/>
                  </a:lnTo>
                  <a:lnTo>
                    <a:pt x="8851" y="0"/>
                  </a:lnTo>
                  <a:lnTo>
                    <a:pt x="5651" y="0"/>
                  </a:lnTo>
                  <a:lnTo>
                    <a:pt x="2540" y="0"/>
                  </a:lnTo>
                  <a:lnTo>
                    <a:pt x="0" y="2552"/>
                  </a:lnTo>
                  <a:lnTo>
                    <a:pt x="0" y="5638"/>
                  </a:lnTo>
                  <a:lnTo>
                    <a:pt x="0" y="8712"/>
                  </a:lnTo>
                  <a:lnTo>
                    <a:pt x="2540" y="11328"/>
                  </a:lnTo>
                  <a:lnTo>
                    <a:pt x="5651" y="11328"/>
                  </a:lnTo>
                  <a:lnTo>
                    <a:pt x="8851" y="11328"/>
                  </a:lnTo>
                  <a:lnTo>
                    <a:pt x="11417" y="8712"/>
                  </a:lnTo>
                  <a:lnTo>
                    <a:pt x="11417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5357495" y="656887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463" y="0"/>
                  </a:lnTo>
                  <a:lnTo>
                    <a:pt x="0" y="2590"/>
                  </a:lnTo>
                  <a:lnTo>
                    <a:pt x="0" y="8839"/>
                  </a:lnTo>
                  <a:lnTo>
                    <a:pt x="2463" y="11493"/>
                  </a:lnTo>
                  <a:lnTo>
                    <a:pt x="8826" y="11493"/>
                  </a:lnTo>
                  <a:lnTo>
                    <a:pt x="11404" y="8839"/>
                  </a:lnTo>
                  <a:lnTo>
                    <a:pt x="11404" y="5715"/>
                  </a:lnTo>
                  <a:lnTo>
                    <a:pt x="11404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5357495" y="656887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04" y="5715"/>
                  </a:moveTo>
                  <a:lnTo>
                    <a:pt x="11404" y="2590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463" y="0"/>
                  </a:lnTo>
                  <a:lnTo>
                    <a:pt x="0" y="2590"/>
                  </a:lnTo>
                  <a:lnTo>
                    <a:pt x="0" y="5715"/>
                  </a:lnTo>
                  <a:lnTo>
                    <a:pt x="0" y="8839"/>
                  </a:lnTo>
                  <a:lnTo>
                    <a:pt x="2463" y="11493"/>
                  </a:lnTo>
                  <a:lnTo>
                    <a:pt x="5689" y="11493"/>
                  </a:lnTo>
                  <a:lnTo>
                    <a:pt x="8826" y="11493"/>
                  </a:lnTo>
                  <a:lnTo>
                    <a:pt x="11404" y="8839"/>
                  </a:lnTo>
                  <a:lnTo>
                    <a:pt x="11404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5342597" y="656890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78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8978" y="11417"/>
                  </a:lnTo>
                  <a:lnTo>
                    <a:pt x="11429" y="8775"/>
                  </a:lnTo>
                  <a:lnTo>
                    <a:pt x="11429" y="5676"/>
                  </a:lnTo>
                  <a:lnTo>
                    <a:pt x="11429" y="2578"/>
                  </a:lnTo>
                  <a:lnTo>
                    <a:pt x="89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5342597" y="656890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76"/>
                  </a:moveTo>
                  <a:lnTo>
                    <a:pt x="11429" y="2578"/>
                  </a:lnTo>
                  <a:lnTo>
                    <a:pt x="8978" y="0"/>
                  </a:lnTo>
                  <a:lnTo>
                    <a:pt x="5753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5753" y="11417"/>
                  </a:lnTo>
                  <a:lnTo>
                    <a:pt x="8978" y="11417"/>
                  </a:lnTo>
                  <a:lnTo>
                    <a:pt x="11429" y="8775"/>
                  </a:lnTo>
                  <a:lnTo>
                    <a:pt x="11429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5327865" y="656887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603" y="0"/>
                  </a:lnTo>
                  <a:lnTo>
                    <a:pt x="0" y="2590"/>
                  </a:lnTo>
                  <a:lnTo>
                    <a:pt x="0" y="8839"/>
                  </a:lnTo>
                  <a:lnTo>
                    <a:pt x="2603" y="11493"/>
                  </a:lnTo>
                  <a:lnTo>
                    <a:pt x="8826" y="11493"/>
                  </a:lnTo>
                  <a:lnTo>
                    <a:pt x="11417" y="8839"/>
                  </a:lnTo>
                  <a:lnTo>
                    <a:pt x="11417" y="5715"/>
                  </a:lnTo>
                  <a:lnTo>
                    <a:pt x="11417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5327865" y="656887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5"/>
                  </a:moveTo>
                  <a:lnTo>
                    <a:pt x="11417" y="2590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603" y="0"/>
                  </a:lnTo>
                  <a:lnTo>
                    <a:pt x="0" y="2590"/>
                  </a:lnTo>
                  <a:lnTo>
                    <a:pt x="0" y="5715"/>
                  </a:lnTo>
                  <a:lnTo>
                    <a:pt x="0" y="8839"/>
                  </a:lnTo>
                  <a:lnTo>
                    <a:pt x="2603" y="11493"/>
                  </a:lnTo>
                  <a:lnTo>
                    <a:pt x="5702" y="11493"/>
                  </a:lnTo>
                  <a:lnTo>
                    <a:pt x="8826" y="11493"/>
                  </a:lnTo>
                  <a:lnTo>
                    <a:pt x="11417" y="8839"/>
                  </a:lnTo>
                  <a:lnTo>
                    <a:pt x="11417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5372227" y="640435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763"/>
                  </a:lnTo>
                  <a:lnTo>
                    <a:pt x="2590" y="11417"/>
                  </a:lnTo>
                  <a:lnTo>
                    <a:pt x="8826" y="11417"/>
                  </a:lnTo>
                  <a:lnTo>
                    <a:pt x="11430" y="8763"/>
                  </a:lnTo>
                  <a:lnTo>
                    <a:pt x="11430" y="5676"/>
                  </a:lnTo>
                  <a:lnTo>
                    <a:pt x="11430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5372227" y="640435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676"/>
                  </a:moveTo>
                  <a:lnTo>
                    <a:pt x="11430" y="2590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676"/>
                  </a:lnTo>
                  <a:lnTo>
                    <a:pt x="0" y="8763"/>
                  </a:lnTo>
                  <a:lnTo>
                    <a:pt x="2590" y="11417"/>
                  </a:lnTo>
                  <a:lnTo>
                    <a:pt x="5689" y="11417"/>
                  </a:lnTo>
                  <a:lnTo>
                    <a:pt x="8826" y="11417"/>
                  </a:lnTo>
                  <a:lnTo>
                    <a:pt x="11430" y="8763"/>
                  </a:lnTo>
                  <a:lnTo>
                    <a:pt x="11430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5313121" y="640435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27" y="0"/>
                  </a:lnTo>
                  <a:lnTo>
                    <a:pt x="0" y="2590"/>
                  </a:lnTo>
                  <a:lnTo>
                    <a:pt x="0" y="8788"/>
                  </a:lnTo>
                  <a:lnTo>
                    <a:pt x="2527" y="11417"/>
                  </a:lnTo>
                  <a:lnTo>
                    <a:pt x="8851" y="11417"/>
                  </a:lnTo>
                  <a:lnTo>
                    <a:pt x="11417" y="8788"/>
                  </a:lnTo>
                  <a:lnTo>
                    <a:pt x="11417" y="5676"/>
                  </a:lnTo>
                  <a:lnTo>
                    <a:pt x="11417" y="2590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5313121" y="640435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90"/>
                  </a:lnTo>
                  <a:lnTo>
                    <a:pt x="8851" y="0"/>
                  </a:lnTo>
                  <a:lnTo>
                    <a:pt x="5727" y="0"/>
                  </a:lnTo>
                  <a:lnTo>
                    <a:pt x="2527" y="0"/>
                  </a:lnTo>
                  <a:lnTo>
                    <a:pt x="0" y="2590"/>
                  </a:lnTo>
                  <a:lnTo>
                    <a:pt x="0" y="5676"/>
                  </a:lnTo>
                  <a:lnTo>
                    <a:pt x="0" y="8788"/>
                  </a:lnTo>
                  <a:lnTo>
                    <a:pt x="2527" y="11417"/>
                  </a:lnTo>
                  <a:lnTo>
                    <a:pt x="5727" y="11417"/>
                  </a:lnTo>
                  <a:lnTo>
                    <a:pt x="8851" y="11417"/>
                  </a:lnTo>
                  <a:lnTo>
                    <a:pt x="11417" y="8788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" name="object 1026"/>
            <p:cNvSpPr/>
            <p:nvPr/>
          </p:nvSpPr>
          <p:spPr>
            <a:xfrm>
              <a:off x="5298325" y="640440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40" y="0"/>
                  </a:lnTo>
                  <a:lnTo>
                    <a:pt x="0" y="2539"/>
                  </a:lnTo>
                  <a:lnTo>
                    <a:pt x="0" y="8712"/>
                  </a:lnTo>
                  <a:lnTo>
                    <a:pt x="2540" y="11328"/>
                  </a:lnTo>
                  <a:lnTo>
                    <a:pt x="8851" y="11328"/>
                  </a:lnTo>
                  <a:lnTo>
                    <a:pt x="11417" y="8712"/>
                  </a:lnTo>
                  <a:lnTo>
                    <a:pt x="11417" y="5626"/>
                  </a:lnTo>
                  <a:lnTo>
                    <a:pt x="11417" y="2539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" name="object 1027"/>
            <p:cNvSpPr/>
            <p:nvPr/>
          </p:nvSpPr>
          <p:spPr>
            <a:xfrm>
              <a:off x="5298325" y="640440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26"/>
                  </a:moveTo>
                  <a:lnTo>
                    <a:pt x="11417" y="2539"/>
                  </a:lnTo>
                  <a:lnTo>
                    <a:pt x="8851" y="0"/>
                  </a:lnTo>
                  <a:lnTo>
                    <a:pt x="5651" y="0"/>
                  </a:lnTo>
                  <a:lnTo>
                    <a:pt x="2540" y="0"/>
                  </a:lnTo>
                  <a:lnTo>
                    <a:pt x="0" y="2539"/>
                  </a:lnTo>
                  <a:lnTo>
                    <a:pt x="0" y="5626"/>
                  </a:lnTo>
                  <a:lnTo>
                    <a:pt x="0" y="8712"/>
                  </a:lnTo>
                  <a:lnTo>
                    <a:pt x="2540" y="11328"/>
                  </a:lnTo>
                  <a:lnTo>
                    <a:pt x="5651" y="11328"/>
                  </a:lnTo>
                  <a:lnTo>
                    <a:pt x="8851" y="11328"/>
                  </a:lnTo>
                  <a:lnTo>
                    <a:pt x="11417" y="8712"/>
                  </a:lnTo>
                  <a:lnTo>
                    <a:pt x="11417" y="56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" name="object 1028"/>
            <p:cNvSpPr/>
            <p:nvPr/>
          </p:nvSpPr>
          <p:spPr>
            <a:xfrm>
              <a:off x="5357495" y="6404330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463" y="0"/>
                  </a:lnTo>
                  <a:lnTo>
                    <a:pt x="0" y="2590"/>
                  </a:lnTo>
                  <a:lnTo>
                    <a:pt x="0" y="8813"/>
                  </a:lnTo>
                  <a:lnTo>
                    <a:pt x="2463" y="11468"/>
                  </a:lnTo>
                  <a:lnTo>
                    <a:pt x="8826" y="11468"/>
                  </a:lnTo>
                  <a:lnTo>
                    <a:pt x="11404" y="8813"/>
                  </a:lnTo>
                  <a:lnTo>
                    <a:pt x="11404" y="5702"/>
                  </a:lnTo>
                  <a:lnTo>
                    <a:pt x="11404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1029"/>
            <p:cNvSpPr/>
            <p:nvPr/>
          </p:nvSpPr>
          <p:spPr>
            <a:xfrm>
              <a:off x="5357495" y="6404330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02"/>
                  </a:moveTo>
                  <a:lnTo>
                    <a:pt x="11404" y="2590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463" y="0"/>
                  </a:lnTo>
                  <a:lnTo>
                    <a:pt x="0" y="2590"/>
                  </a:lnTo>
                  <a:lnTo>
                    <a:pt x="0" y="5702"/>
                  </a:lnTo>
                  <a:lnTo>
                    <a:pt x="0" y="8813"/>
                  </a:lnTo>
                  <a:lnTo>
                    <a:pt x="2463" y="11468"/>
                  </a:lnTo>
                  <a:lnTo>
                    <a:pt x="5689" y="11468"/>
                  </a:lnTo>
                  <a:lnTo>
                    <a:pt x="8826" y="11468"/>
                  </a:lnTo>
                  <a:lnTo>
                    <a:pt x="11404" y="8813"/>
                  </a:lnTo>
                  <a:lnTo>
                    <a:pt x="11404" y="57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1030"/>
            <p:cNvSpPr/>
            <p:nvPr/>
          </p:nvSpPr>
          <p:spPr>
            <a:xfrm>
              <a:off x="5342597" y="640435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78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763"/>
                  </a:lnTo>
                  <a:lnTo>
                    <a:pt x="2590" y="11417"/>
                  </a:lnTo>
                  <a:lnTo>
                    <a:pt x="8978" y="11417"/>
                  </a:lnTo>
                  <a:lnTo>
                    <a:pt x="11429" y="8763"/>
                  </a:lnTo>
                  <a:lnTo>
                    <a:pt x="11429" y="5676"/>
                  </a:lnTo>
                  <a:lnTo>
                    <a:pt x="11429" y="2590"/>
                  </a:lnTo>
                  <a:lnTo>
                    <a:pt x="89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1031"/>
            <p:cNvSpPr/>
            <p:nvPr/>
          </p:nvSpPr>
          <p:spPr>
            <a:xfrm>
              <a:off x="5342597" y="640435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76"/>
                  </a:moveTo>
                  <a:lnTo>
                    <a:pt x="11429" y="2590"/>
                  </a:lnTo>
                  <a:lnTo>
                    <a:pt x="8978" y="0"/>
                  </a:lnTo>
                  <a:lnTo>
                    <a:pt x="5753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676"/>
                  </a:lnTo>
                  <a:lnTo>
                    <a:pt x="0" y="8763"/>
                  </a:lnTo>
                  <a:lnTo>
                    <a:pt x="2590" y="11417"/>
                  </a:lnTo>
                  <a:lnTo>
                    <a:pt x="5753" y="11417"/>
                  </a:lnTo>
                  <a:lnTo>
                    <a:pt x="8978" y="11417"/>
                  </a:lnTo>
                  <a:lnTo>
                    <a:pt x="11429" y="8763"/>
                  </a:lnTo>
                  <a:lnTo>
                    <a:pt x="11429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1032"/>
            <p:cNvSpPr/>
            <p:nvPr/>
          </p:nvSpPr>
          <p:spPr>
            <a:xfrm>
              <a:off x="5327865" y="6404330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603" y="0"/>
                  </a:lnTo>
                  <a:lnTo>
                    <a:pt x="0" y="2590"/>
                  </a:lnTo>
                  <a:lnTo>
                    <a:pt x="0" y="8813"/>
                  </a:lnTo>
                  <a:lnTo>
                    <a:pt x="2603" y="11468"/>
                  </a:lnTo>
                  <a:lnTo>
                    <a:pt x="8826" y="11468"/>
                  </a:lnTo>
                  <a:lnTo>
                    <a:pt x="11417" y="8813"/>
                  </a:lnTo>
                  <a:lnTo>
                    <a:pt x="11417" y="5702"/>
                  </a:lnTo>
                  <a:lnTo>
                    <a:pt x="11417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1033"/>
            <p:cNvSpPr/>
            <p:nvPr/>
          </p:nvSpPr>
          <p:spPr>
            <a:xfrm>
              <a:off x="5327865" y="6404330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02"/>
                  </a:moveTo>
                  <a:lnTo>
                    <a:pt x="11417" y="2590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603" y="0"/>
                  </a:lnTo>
                  <a:lnTo>
                    <a:pt x="0" y="2590"/>
                  </a:lnTo>
                  <a:lnTo>
                    <a:pt x="0" y="5702"/>
                  </a:lnTo>
                  <a:lnTo>
                    <a:pt x="0" y="8813"/>
                  </a:lnTo>
                  <a:lnTo>
                    <a:pt x="2603" y="11468"/>
                  </a:lnTo>
                  <a:lnTo>
                    <a:pt x="5702" y="11468"/>
                  </a:lnTo>
                  <a:lnTo>
                    <a:pt x="8826" y="11468"/>
                  </a:lnTo>
                  <a:lnTo>
                    <a:pt x="11417" y="8813"/>
                  </a:lnTo>
                  <a:lnTo>
                    <a:pt x="11417" y="57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1034"/>
            <p:cNvSpPr/>
            <p:nvPr/>
          </p:nvSpPr>
          <p:spPr>
            <a:xfrm>
              <a:off x="5294934" y="6398247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2024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1035"/>
            <p:cNvSpPr/>
            <p:nvPr/>
          </p:nvSpPr>
          <p:spPr>
            <a:xfrm>
              <a:off x="5294934" y="6398247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202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1036"/>
            <p:cNvSpPr/>
            <p:nvPr/>
          </p:nvSpPr>
          <p:spPr>
            <a:xfrm>
              <a:off x="5354104" y="6441287"/>
              <a:ext cx="24765" cy="44450"/>
            </a:xfrm>
            <a:custGeom>
              <a:avLst/>
              <a:gdLst/>
              <a:ahLst/>
              <a:cxnLst/>
              <a:rect l="l" t="t" r="r" b="b"/>
              <a:pathLst>
                <a:path w="24764" h="44450">
                  <a:moveTo>
                    <a:pt x="4737" y="0"/>
                  </a:moveTo>
                  <a:lnTo>
                    <a:pt x="0" y="0"/>
                  </a:lnTo>
                  <a:lnTo>
                    <a:pt x="0" y="43903"/>
                  </a:lnTo>
                  <a:lnTo>
                    <a:pt x="4737" y="43903"/>
                  </a:lnTo>
                  <a:lnTo>
                    <a:pt x="4737" y="0"/>
                  </a:lnTo>
                  <a:close/>
                </a:path>
                <a:path w="24764" h="44450">
                  <a:moveTo>
                    <a:pt x="24536" y="0"/>
                  </a:moveTo>
                  <a:lnTo>
                    <a:pt x="19773" y="0"/>
                  </a:lnTo>
                  <a:lnTo>
                    <a:pt x="19773" y="43903"/>
                  </a:lnTo>
                  <a:lnTo>
                    <a:pt x="24536" y="43903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" name="object 1037"/>
            <p:cNvSpPr/>
            <p:nvPr/>
          </p:nvSpPr>
          <p:spPr>
            <a:xfrm>
              <a:off x="5354104" y="6436829"/>
              <a:ext cx="24765" cy="53340"/>
            </a:xfrm>
            <a:custGeom>
              <a:avLst/>
              <a:gdLst/>
              <a:ahLst/>
              <a:cxnLst/>
              <a:rect l="l" t="t" r="r" b="b"/>
              <a:pathLst>
                <a:path w="24764" h="53339">
                  <a:moveTo>
                    <a:pt x="24536" y="30352"/>
                  </a:moveTo>
                  <a:lnTo>
                    <a:pt x="24536" y="40259"/>
                  </a:lnTo>
                  <a:lnTo>
                    <a:pt x="19024" y="48361"/>
                  </a:lnTo>
                  <a:lnTo>
                    <a:pt x="12268" y="48361"/>
                  </a:lnTo>
                  <a:lnTo>
                    <a:pt x="5511" y="48361"/>
                  </a:lnTo>
                  <a:lnTo>
                    <a:pt x="0" y="40259"/>
                  </a:lnTo>
                  <a:lnTo>
                    <a:pt x="0" y="30352"/>
                  </a:lnTo>
                  <a:lnTo>
                    <a:pt x="0" y="22466"/>
                  </a:lnTo>
                  <a:lnTo>
                    <a:pt x="0" y="12560"/>
                  </a:lnTo>
                  <a:lnTo>
                    <a:pt x="5511" y="4457"/>
                  </a:lnTo>
                  <a:lnTo>
                    <a:pt x="12268" y="4457"/>
                  </a:lnTo>
                  <a:lnTo>
                    <a:pt x="19024" y="4457"/>
                  </a:lnTo>
                  <a:lnTo>
                    <a:pt x="24536" y="12560"/>
                  </a:lnTo>
                  <a:lnTo>
                    <a:pt x="24536" y="22466"/>
                  </a:lnTo>
                  <a:lnTo>
                    <a:pt x="24536" y="30352"/>
                  </a:lnTo>
                  <a:close/>
                </a:path>
                <a:path w="24764" h="53339">
                  <a:moveTo>
                    <a:pt x="18186" y="53073"/>
                  </a:moveTo>
                  <a:lnTo>
                    <a:pt x="6324" y="53073"/>
                  </a:lnTo>
                  <a:lnTo>
                    <a:pt x="6324" y="0"/>
                  </a:lnTo>
                  <a:lnTo>
                    <a:pt x="18186" y="0"/>
                  </a:lnTo>
                  <a:lnTo>
                    <a:pt x="18186" y="53073"/>
                  </a:lnTo>
                  <a:close/>
                </a:path>
                <a:path w="24764" h="53339">
                  <a:moveTo>
                    <a:pt x="6324" y="12992"/>
                  </a:moveTo>
                  <a:lnTo>
                    <a:pt x="18186" y="12992"/>
                  </a:lnTo>
                </a:path>
                <a:path w="24764" h="53339">
                  <a:moveTo>
                    <a:pt x="6324" y="40246"/>
                  </a:moveTo>
                  <a:lnTo>
                    <a:pt x="18186" y="4024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" name="object 1038"/>
            <p:cNvSpPr/>
            <p:nvPr/>
          </p:nvSpPr>
          <p:spPr>
            <a:xfrm>
              <a:off x="5352453" y="6498335"/>
              <a:ext cx="15875" cy="55244"/>
            </a:xfrm>
            <a:custGeom>
              <a:avLst/>
              <a:gdLst/>
              <a:ahLst/>
              <a:cxnLst/>
              <a:rect l="l" t="t" r="r" b="b"/>
              <a:pathLst>
                <a:path w="15875" h="55245">
                  <a:moveTo>
                    <a:pt x="12115" y="4216"/>
                  </a:moveTo>
                  <a:lnTo>
                    <a:pt x="12115" y="6553"/>
                  </a:lnTo>
                  <a:lnTo>
                    <a:pt x="10223" y="8445"/>
                  </a:lnTo>
                  <a:lnTo>
                    <a:pt x="7899" y="8445"/>
                  </a:lnTo>
                  <a:lnTo>
                    <a:pt x="5562" y="8445"/>
                  </a:lnTo>
                  <a:lnTo>
                    <a:pt x="3683" y="6553"/>
                  </a:lnTo>
                  <a:lnTo>
                    <a:pt x="3683" y="4216"/>
                  </a:lnTo>
                  <a:lnTo>
                    <a:pt x="3683" y="1892"/>
                  </a:lnTo>
                  <a:lnTo>
                    <a:pt x="5562" y="0"/>
                  </a:lnTo>
                  <a:lnTo>
                    <a:pt x="7899" y="0"/>
                  </a:lnTo>
                  <a:lnTo>
                    <a:pt x="10223" y="0"/>
                  </a:lnTo>
                  <a:lnTo>
                    <a:pt x="12115" y="1892"/>
                  </a:lnTo>
                  <a:lnTo>
                    <a:pt x="12115" y="4216"/>
                  </a:lnTo>
                  <a:close/>
                </a:path>
                <a:path w="15875" h="55245">
                  <a:moveTo>
                    <a:pt x="12115" y="50838"/>
                  </a:moveTo>
                  <a:lnTo>
                    <a:pt x="12115" y="53162"/>
                  </a:lnTo>
                  <a:lnTo>
                    <a:pt x="10223" y="55054"/>
                  </a:lnTo>
                  <a:lnTo>
                    <a:pt x="7899" y="55054"/>
                  </a:lnTo>
                  <a:lnTo>
                    <a:pt x="5562" y="55054"/>
                  </a:lnTo>
                  <a:lnTo>
                    <a:pt x="3683" y="53162"/>
                  </a:lnTo>
                  <a:lnTo>
                    <a:pt x="3683" y="50838"/>
                  </a:lnTo>
                  <a:lnTo>
                    <a:pt x="3683" y="48501"/>
                  </a:lnTo>
                  <a:lnTo>
                    <a:pt x="5562" y="46609"/>
                  </a:lnTo>
                  <a:lnTo>
                    <a:pt x="7899" y="46609"/>
                  </a:lnTo>
                  <a:lnTo>
                    <a:pt x="10223" y="46609"/>
                  </a:lnTo>
                  <a:lnTo>
                    <a:pt x="12115" y="48501"/>
                  </a:lnTo>
                  <a:lnTo>
                    <a:pt x="12115" y="50838"/>
                  </a:lnTo>
                  <a:close/>
                </a:path>
                <a:path w="15875" h="55245">
                  <a:moveTo>
                    <a:pt x="15494" y="27203"/>
                  </a:moveTo>
                  <a:lnTo>
                    <a:pt x="15494" y="18529"/>
                  </a:lnTo>
                  <a:lnTo>
                    <a:pt x="15494" y="13754"/>
                  </a:lnTo>
                  <a:lnTo>
                    <a:pt x="12001" y="10477"/>
                  </a:lnTo>
                  <a:lnTo>
                    <a:pt x="7734" y="11239"/>
                  </a:lnTo>
                  <a:lnTo>
                    <a:pt x="3479" y="12001"/>
                  </a:lnTo>
                  <a:lnTo>
                    <a:pt x="0" y="15900"/>
                  </a:lnTo>
                  <a:lnTo>
                    <a:pt x="0" y="19913"/>
                  </a:lnTo>
                  <a:lnTo>
                    <a:pt x="0" y="34505"/>
                  </a:lnTo>
                  <a:lnTo>
                    <a:pt x="0" y="38519"/>
                  </a:lnTo>
                  <a:lnTo>
                    <a:pt x="3479" y="42417"/>
                  </a:lnTo>
                  <a:lnTo>
                    <a:pt x="7734" y="43179"/>
                  </a:lnTo>
                  <a:lnTo>
                    <a:pt x="12001" y="43941"/>
                  </a:lnTo>
                  <a:lnTo>
                    <a:pt x="15494" y="40652"/>
                  </a:lnTo>
                  <a:lnTo>
                    <a:pt x="15494" y="35877"/>
                  </a:lnTo>
                  <a:lnTo>
                    <a:pt x="15494" y="27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39" name="object 1039"/>
          <p:cNvGrpSpPr/>
          <p:nvPr/>
        </p:nvGrpSpPr>
        <p:grpSpPr>
          <a:xfrm>
            <a:off x="10347985" y="7700290"/>
            <a:ext cx="95250" cy="220979"/>
            <a:chOff x="5293385" y="7700289"/>
            <a:chExt cx="95250" cy="220979"/>
          </a:xfrm>
        </p:grpSpPr>
        <p:sp>
          <p:nvSpPr>
            <p:cNvPr id="1040" name="object 1040"/>
            <p:cNvSpPr/>
            <p:nvPr/>
          </p:nvSpPr>
          <p:spPr>
            <a:xfrm>
              <a:off x="5294972" y="7701877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0"/>
                  </a:moveTo>
                  <a:lnTo>
                    <a:pt x="0" y="0"/>
                  </a:lnTo>
                  <a:lnTo>
                    <a:pt x="0" y="217601"/>
                  </a:lnTo>
                  <a:lnTo>
                    <a:pt x="91986" y="217601"/>
                  </a:lnTo>
                  <a:lnTo>
                    <a:pt x="9198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1041"/>
            <p:cNvSpPr/>
            <p:nvPr/>
          </p:nvSpPr>
          <p:spPr>
            <a:xfrm>
              <a:off x="5294972" y="7701877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217601"/>
                  </a:moveTo>
                  <a:lnTo>
                    <a:pt x="0" y="217601"/>
                  </a:lnTo>
                  <a:lnTo>
                    <a:pt x="0" y="0"/>
                  </a:lnTo>
                  <a:lnTo>
                    <a:pt x="91986" y="0"/>
                  </a:lnTo>
                  <a:lnTo>
                    <a:pt x="91986" y="2176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1042"/>
            <p:cNvSpPr/>
            <p:nvPr/>
          </p:nvSpPr>
          <p:spPr>
            <a:xfrm>
              <a:off x="5313108" y="78326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84" y="0"/>
                  </a:moveTo>
                  <a:lnTo>
                    <a:pt x="2019" y="0"/>
                  </a:lnTo>
                  <a:lnTo>
                    <a:pt x="0" y="2019"/>
                  </a:lnTo>
                  <a:lnTo>
                    <a:pt x="0" y="7150"/>
                  </a:lnTo>
                  <a:lnTo>
                    <a:pt x="2019" y="9131"/>
                  </a:lnTo>
                  <a:lnTo>
                    <a:pt x="6984" y="9131"/>
                  </a:lnTo>
                  <a:lnTo>
                    <a:pt x="9004" y="7150"/>
                  </a:lnTo>
                  <a:lnTo>
                    <a:pt x="9004" y="4610"/>
                  </a:lnTo>
                  <a:lnTo>
                    <a:pt x="9004" y="2019"/>
                  </a:lnTo>
                  <a:lnTo>
                    <a:pt x="698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" name="object 1043"/>
            <p:cNvSpPr/>
            <p:nvPr/>
          </p:nvSpPr>
          <p:spPr>
            <a:xfrm>
              <a:off x="5313108" y="783267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04" y="4610"/>
                  </a:moveTo>
                  <a:lnTo>
                    <a:pt x="9004" y="2019"/>
                  </a:lnTo>
                  <a:lnTo>
                    <a:pt x="6984" y="0"/>
                  </a:lnTo>
                  <a:lnTo>
                    <a:pt x="4533" y="0"/>
                  </a:lnTo>
                  <a:lnTo>
                    <a:pt x="2019" y="0"/>
                  </a:lnTo>
                  <a:lnTo>
                    <a:pt x="0" y="2019"/>
                  </a:lnTo>
                  <a:lnTo>
                    <a:pt x="0" y="4610"/>
                  </a:lnTo>
                  <a:lnTo>
                    <a:pt x="0" y="7150"/>
                  </a:lnTo>
                  <a:lnTo>
                    <a:pt x="2019" y="9131"/>
                  </a:lnTo>
                  <a:lnTo>
                    <a:pt x="4533" y="9131"/>
                  </a:lnTo>
                  <a:lnTo>
                    <a:pt x="6984" y="9131"/>
                  </a:lnTo>
                  <a:lnTo>
                    <a:pt x="9004" y="7150"/>
                  </a:lnTo>
                  <a:lnTo>
                    <a:pt x="9004" y="46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" name="object 1044"/>
            <p:cNvSpPr/>
            <p:nvPr/>
          </p:nvSpPr>
          <p:spPr>
            <a:xfrm>
              <a:off x="5299976" y="777632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14" y="0"/>
                  </a:moveTo>
                  <a:lnTo>
                    <a:pt x="0" y="0"/>
                  </a:lnTo>
                  <a:lnTo>
                    <a:pt x="0" y="4889"/>
                  </a:lnTo>
                  <a:lnTo>
                    <a:pt x="4914" y="4889"/>
                  </a:lnTo>
                  <a:lnTo>
                    <a:pt x="4914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1045"/>
            <p:cNvSpPr/>
            <p:nvPr/>
          </p:nvSpPr>
          <p:spPr>
            <a:xfrm>
              <a:off x="5299976" y="777632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14" y="0"/>
                  </a:lnTo>
                  <a:lnTo>
                    <a:pt x="4914" y="4889"/>
                  </a:lnTo>
                  <a:lnTo>
                    <a:pt x="0" y="488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" name="object 1046"/>
            <p:cNvSpPr/>
            <p:nvPr/>
          </p:nvSpPr>
          <p:spPr>
            <a:xfrm>
              <a:off x="5299976" y="778398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14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14" y="4902"/>
                  </a:lnTo>
                  <a:lnTo>
                    <a:pt x="4914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" name="object 1047"/>
            <p:cNvSpPr/>
            <p:nvPr/>
          </p:nvSpPr>
          <p:spPr>
            <a:xfrm>
              <a:off x="5299976" y="778398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14" y="0"/>
                  </a:lnTo>
                  <a:lnTo>
                    <a:pt x="4914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" name="object 1048"/>
            <p:cNvSpPr/>
            <p:nvPr/>
          </p:nvSpPr>
          <p:spPr>
            <a:xfrm>
              <a:off x="5299976" y="779166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14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14" y="4902"/>
                  </a:lnTo>
                  <a:lnTo>
                    <a:pt x="4914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" name="object 1049"/>
            <p:cNvSpPr/>
            <p:nvPr/>
          </p:nvSpPr>
          <p:spPr>
            <a:xfrm>
              <a:off x="5299976" y="779166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14" y="0"/>
                  </a:lnTo>
                  <a:lnTo>
                    <a:pt x="4914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1050"/>
            <p:cNvSpPr/>
            <p:nvPr/>
          </p:nvSpPr>
          <p:spPr>
            <a:xfrm>
              <a:off x="5298401" y="7865618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592" y="0"/>
                  </a:moveTo>
                  <a:lnTo>
                    <a:pt x="0" y="0"/>
                  </a:lnTo>
                  <a:lnTo>
                    <a:pt x="0" y="14922"/>
                  </a:lnTo>
                  <a:lnTo>
                    <a:pt x="41592" y="14922"/>
                  </a:lnTo>
                  <a:lnTo>
                    <a:pt x="4159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1051"/>
            <p:cNvSpPr/>
            <p:nvPr/>
          </p:nvSpPr>
          <p:spPr>
            <a:xfrm>
              <a:off x="5298401" y="7865618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592" y="14922"/>
                  </a:moveTo>
                  <a:lnTo>
                    <a:pt x="0" y="14922"/>
                  </a:lnTo>
                  <a:lnTo>
                    <a:pt x="0" y="0"/>
                  </a:lnTo>
                  <a:lnTo>
                    <a:pt x="41592" y="0"/>
                  </a:lnTo>
                </a:path>
                <a:path w="41910" h="15240">
                  <a:moveTo>
                    <a:pt x="41592" y="14554"/>
                  </a:moveTo>
                  <a:lnTo>
                    <a:pt x="41592" y="1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1052"/>
            <p:cNvSpPr/>
            <p:nvPr/>
          </p:nvSpPr>
          <p:spPr>
            <a:xfrm>
              <a:off x="5386959" y="7721600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09">
                  <a:moveTo>
                    <a:pt x="0" y="0"/>
                  </a:moveTo>
                  <a:lnTo>
                    <a:pt x="0" y="19373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1053"/>
            <p:cNvSpPr/>
            <p:nvPr/>
          </p:nvSpPr>
          <p:spPr>
            <a:xfrm>
              <a:off x="5386959" y="7721600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09">
                  <a:moveTo>
                    <a:pt x="0" y="19373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1054"/>
            <p:cNvSpPr/>
            <p:nvPr/>
          </p:nvSpPr>
          <p:spPr>
            <a:xfrm>
              <a:off x="5298579" y="7744523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15" y="4267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1055"/>
            <p:cNvSpPr/>
            <p:nvPr/>
          </p:nvSpPr>
          <p:spPr>
            <a:xfrm>
              <a:off x="5298579" y="7744523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4267"/>
                  </a:moveTo>
                  <a:lnTo>
                    <a:pt x="0" y="4267"/>
                  </a:lnTo>
                  <a:lnTo>
                    <a:pt x="0" y="0"/>
                  </a:lnTo>
                  <a:lnTo>
                    <a:pt x="85115" y="0"/>
                  </a:lnTo>
                  <a:lnTo>
                    <a:pt x="85115" y="42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1056"/>
            <p:cNvSpPr/>
            <p:nvPr/>
          </p:nvSpPr>
          <p:spPr>
            <a:xfrm>
              <a:off x="5342369" y="774452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1057"/>
            <p:cNvSpPr/>
            <p:nvPr/>
          </p:nvSpPr>
          <p:spPr>
            <a:xfrm>
              <a:off x="5342369" y="774452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1058"/>
            <p:cNvSpPr/>
            <p:nvPr/>
          </p:nvSpPr>
          <p:spPr>
            <a:xfrm>
              <a:off x="5295519" y="7748790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1059"/>
            <p:cNvSpPr/>
            <p:nvPr/>
          </p:nvSpPr>
          <p:spPr>
            <a:xfrm>
              <a:off x="5295519" y="7748790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1060"/>
            <p:cNvSpPr/>
            <p:nvPr/>
          </p:nvSpPr>
          <p:spPr>
            <a:xfrm>
              <a:off x="5298186" y="7887843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02" y="0"/>
                  </a:moveTo>
                  <a:lnTo>
                    <a:pt x="0" y="0"/>
                  </a:lnTo>
                  <a:lnTo>
                    <a:pt x="0" y="4279"/>
                  </a:lnTo>
                  <a:lnTo>
                    <a:pt x="85102" y="4279"/>
                  </a:lnTo>
                  <a:lnTo>
                    <a:pt x="8510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1061"/>
            <p:cNvSpPr/>
            <p:nvPr/>
          </p:nvSpPr>
          <p:spPr>
            <a:xfrm>
              <a:off x="5298186" y="7887843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0" y="0"/>
                  </a:moveTo>
                  <a:lnTo>
                    <a:pt x="85102" y="0"/>
                  </a:lnTo>
                  <a:lnTo>
                    <a:pt x="85102" y="4279"/>
                  </a:lnTo>
                  <a:lnTo>
                    <a:pt x="0" y="427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1062"/>
            <p:cNvSpPr/>
            <p:nvPr/>
          </p:nvSpPr>
          <p:spPr>
            <a:xfrm>
              <a:off x="5339486" y="788784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7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1063"/>
            <p:cNvSpPr/>
            <p:nvPr/>
          </p:nvSpPr>
          <p:spPr>
            <a:xfrm>
              <a:off x="5339486" y="788784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9"/>
                  </a:moveTo>
                  <a:lnTo>
                    <a:pt x="1587" y="2139"/>
                  </a:lnTo>
                </a:path>
              </a:pathLst>
            </a:custGeom>
            <a:ln w="427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1064"/>
            <p:cNvSpPr/>
            <p:nvPr/>
          </p:nvSpPr>
          <p:spPr>
            <a:xfrm>
              <a:off x="5293982" y="7887843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1065"/>
            <p:cNvSpPr/>
            <p:nvPr/>
          </p:nvSpPr>
          <p:spPr>
            <a:xfrm>
              <a:off x="5293982" y="7887843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0" y="0"/>
                  </a:moveTo>
                  <a:lnTo>
                    <a:pt x="9237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1066"/>
            <p:cNvSpPr/>
            <p:nvPr/>
          </p:nvSpPr>
          <p:spPr>
            <a:xfrm>
              <a:off x="5372227" y="770634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90" y="11404"/>
                  </a:lnTo>
                  <a:lnTo>
                    <a:pt x="8826" y="11404"/>
                  </a:lnTo>
                  <a:lnTo>
                    <a:pt x="11430" y="8775"/>
                  </a:lnTo>
                  <a:lnTo>
                    <a:pt x="11430" y="5676"/>
                  </a:lnTo>
                  <a:lnTo>
                    <a:pt x="11430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1067"/>
            <p:cNvSpPr/>
            <p:nvPr/>
          </p:nvSpPr>
          <p:spPr>
            <a:xfrm>
              <a:off x="5372227" y="770634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676"/>
                  </a:moveTo>
                  <a:lnTo>
                    <a:pt x="11430" y="2578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90" y="11404"/>
                  </a:lnTo>
                  <a:lnTo>
                    <a:pt x="5689" y="11404"/>
                  </a:lnTo>
                  <a:lnTo>
                    <a:pt x="8826" y="11404"/>
                  </a:lnTo>
                  <a:lnTo>
                    <a:pt x="11430" y="8775"/>
                  </a:lnTo>
                  <a:lnTo>
                    <a:pt x="11430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1068"/>
            <p:cNvSpPr/>
            <p:nvPr/>
          </p:nvSpPr>
          <p:spPr>
            <a:xfrm>
              <a:off x="5313121" y="770634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27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27" y="11417"/>
                  </a:lnTo>
                  <a:lnTo>
                    <a:pt x="8851" y="11417"/>
                  </a:lnTo>
                  <a:lnTo>
                    <a:pt x="11417" y="8775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1069"/>
            <p:cNvSpPr/>
            <p:nvPr/>
          </p:nvSpPr>
          <p:spPr>
            <a:xfrm>
              <a:off x="5313121" y="770634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851" y="0"/>
                  </a:lnTo>
                  <a:lnTo>
                    <a:pt x="5727" y="0"/>
                  </a:lnTo>
                  <a:lnTo>
                    <a:pt x="2527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27" y="11417"/>
                  </a:lnTo>
                  <a:lnTo>
                    <a:pt x="5727" y="11417"/>
                  </a:lnTo>
                  <a:lnTo>
                    <a:pt x="8851" y="11417"/>
                  </a:lnTo>
                  <a:lnTo>
                    <a:pt x="11417" y="8775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1070"/>
            <p:cNvSpPr/>
            <p:nvPr/>
          </p:nvSpPr>
          <p:spPr>
            <a:xfrm>
              <a:off x="5298325" y="770637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40" y="0"/>
                  </a:lnTo>
                  <a:lnTo>
                    <a:pt x="0" y="2565"/>
                  </a:lnTo>
                  <a:lnTo>
                    <a:pt x="0" y="8724"/>
                  </a:lnTo>
                  <a:lnTo>
                    <a:pt x="2540" y="11366"/>
                  </a:lnTo>
                  <a:lnTo>
                    <a:pt x="8851" y="11366"/>
                  </a:lnTo>
                  <a:lnTo>
                    <a:pt x="11417" y="8724"/>
                  </a:lnTo>
                  <a:lnTo>
                    <a:pt x="11417" y="5651"/>
                  </a:lnTo>
                  <a:lnTo>
                    <a:pt x="11417" y="2565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1071"/>
            <p:cNvSpPr/>
            <p:nvPr/>
          </p:nvSpPr>
          <p:spPr>
            <a:xfrm>
              <a:off x="5298325" y="770637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51"/>
                  </a:moveTo>
                  <a:lnTo>
                    <a:pt x="11417" y="2565"/>
                  </a:lnTo>
                  <a:lnTo>
                    <a:pt x="8851" y="0"/>
                  </a:lnTo>
                  <a:lnTo>
                    <a:pt x="5651" y="0"/>
                  </a:lnTo>
                  <a:lnTo>
                    <a:pt x="2540" y="0"/>
                  </a:lnTo>
                  <a:lnTo>
                    <a:pt x="0" y="2565"/>
                  </a:lnTo>
                  <a:lnTo>
                    <a:pt x="0" y="5651"/>
                  </a:lnTo>
                  <a:lnTo>
                    <a:pt x="0" y="8724"/>
                  </a:lnTo>
                  <a:lnTo>
                    <a:pt x="2540" y="11366"/>
                  </a:lnTo>
                  <a:lnTo>
                    <a:pt x="5651" y="11366"/>
                  </a:lnTo>
                  <a:lnTo>
                    <a:pt x="8851" y="11366"/>
                  </a:lnTo>
                  <a:lnTo>
                    <a:pt x="11417" y="8724"/>
                  </a:lnTo>
                  <a:lnTo>
                    <a:pt x="11417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1072"/>
            <p:cNvSpPr/>
            <p:nvPr/>
          </p:nvSpPr>
          <p:spPr>
            <a:xfrm>
              <a:off x="5357495" y="770630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463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463" y="11493"/>
                  </a:lnTo>
                  <a:lnTo>
                    <a:pt x="8826" y="11493"/>
                  </a:lnTo>
                  <a:lnTo>
                    <a:pt x="11404" y="8826"/>
                  </a:lnTo>
                  <a:lnTo>
                    <a:pt x="11404" y="5714"/>
                  </a:lnTo>
                  <a:lnTo>
                    <a:pt x="11404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1073"/>
            <p:cNvSpPr/>
            <p:nvPr/>
          </p:nvSpPr>
          <p:spPr>
            <a:xfrm>
              <a:off x="5357495" y="770630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04" y="5714"/>
                  </a:moveTo>
                  <a:lnTo>
                    <a:pt x="11404" y="2590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463" y="0"/>
                  </a:lnTo>
                  <a:lnTo>
                    <a:pt x="0" y="2590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463" y="11493"/>
                  </a:lnTo>
                  <a:lnTo>
                    <a:pt x="5689" y="11493"/>
                  </a:lnTo>
                  <a:lnTo>
                    <a:pt x="8826" y="11493"/>
                  </a:lnTo>
                  <a:lnTo>
                    <a:pt x="11404" y="8826"/>
                  </a:lnTo>
                  <a:lnTo>
                    <a:pt x="11404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1074"/>
            <p:cNvSpPr/>
            <p:nvPr/>
          </p:nvSpPr>
          <p:spPr>
            <a:xfrm>
              <a:off x="5342597" y="770634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78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90" y="11404"/>
                  </a:lnTo>
                  <a:lnTo>
                    <a:pt x="8978" y="11404"/>
                  </a:lnTo>
                  <a:lnTo>
                    <a:pt x="11429" y="8775"/>
                  </a:lnTo>
                  <a:lnTo>
                    <a:pt x="11429" y="5676"/>
                  </a:lnTo>
                  <a:lnTo>
                    <a:pt x="11429" y="2578"/>
                  </a:lnTo>
                  <a:lnTo>
                    <a:pt x="89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1075"/>
            <p:cNvSpPr/>
            <p:nvPr/>
          </p:nvSpPr>
          <p:spPr>
            <a:xfrm>
              <a:off x="5342597" y="770634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76"/>
                  </a:moveTo>
                  <a:lnTo>
                    <a:pt x="11429" y="2578"/>
                  </a:lnTo>
                  <a:lnTo>
                    <a:pt x="8978" y="0"/>
                  </a:lnTo>
                  <a:lnTo>
                    <a:pt x="5753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90" y="11404"/>
                  </a:lnTo>
                  <a:lnTo>
                    <a:pt x="5753" y="11404"/>
                  </a:lnTo>
                  <a:lnTo>
                    <a:pt x="8978" y="11404"/>
                  </a:lnTo>
                  <a:lnTo>
                    <a:pt x="11429" y="8775"/>
                  </a:lnTo>
                  <a:lnTo>
                    <a:pt x="11429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1076"/>
            <p:cNvSpPr/>
            <p:nvPr/>
          </p:nvSpPr>
          <p:spPr>
            <a:xfrm>
              <a:off x="5327865" y="770630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603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603" y="11493"/>
                  </a:lnTo>
                  <a:lnTo>
                    <a:pt x="8826" y="11493"/>
                  </a:lnTo>
                  <a:lnTo>
                    <a:pt x="11417" y="8826"/>
                  </a:lnTo>
                  <a:lnTo>
                    <a:pt x="11417" y="5714"/>
                  </a:lnTo>
                  <a:lnTo>
                    <a:pt x="11417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1077"/>
            <p:cNvSpPr/>
            <p:nvPr/>
          </p:nvSpPr>
          <p:spPr>
            <a:xfrm>
              <a:off x="5327865" y="770630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4"/>
                  </a:moveTo>
                  <a:lnTo>
                    <a:pt x="11417" y="2590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603" y="0"/>
                  </a:lnTo>
                  <a:lnTo>
                    <a:pt x="0" y="2590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603" y="11493"/>
                  </a:lnTo>
                  <a:lnTo>
                    <a:pt x="5702" y="11493"/>
                  </a:lnTo>
                  <a:lnTo>
                    <a:pt x="8826" y="11493"/>
                  </a:lnTo>
                  <a:lnTo>
                    <a:pt x="11417" y="8826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1078"/>
            <p:cNvSpPr/>
            <p:nvPr/>
          </p:nvSpPr>
          <p:spPr>
            <a:xfrm>
              <a:off x="5372227" y="789517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90" y="11404"/>
                  </a:lnTo>
                  <a:lnTo>
                    <a:pt x="8826" y="11404"/>
                  </a:lnTo>
                  <a:lnTo>
                    <a:pt x="11430" y="8762"/>
                  </a:lnTo>
                  <a:lnTo>
                    <a:pt x="11430" y="5689"/>
                  </a:lnTo>
                  <a:lnTo>
                    <a:pt x="11430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1079"/>
            <p:cNvSpPr/>
            <p:nvPr/>
          </p:nvSpPr>
          <p:spPr>
            <a:xfrm>
              <a:off x="5372227" y="789517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689"/>
                  </a:moveTo>
                  <a:lnTo>
                    <a:pt x="11430" y="2578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62"/>
                  </a:lnTo>
                  <a:lnTo>
                    <a:pt x="2590" y="11404"/>
                  </a:lnTo>
                  <a:lnTo>
                    <a:pt x="5689" y="11404"/>
                  </a:lnTo>
                  <a:lnTo>
                    <a:pt x="8826" y="11404"/>
                  </a:lnTo>
                  <a:lnTo>
                    <a:pt x="11430" y="8762"/>
                  </a:lnTo>
                  <a:lnTo>
                    <a:pt x="11430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1080"/>
            <p:cNvSpPr/>
            <p:nvPr/>
          </p:nvSpPr>
          <p:spPr>
            <a:xfrm>
              <a:off x="5313121" y="789517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27" y="0"/>
                  </a:lnTo>
                  <a:lnTo>
                    <a:pt x="0" y="2578"/>
                  </a:lnTo>
                  <a:lnTo>
                    <a:pt x="0" y="8788"/>
                  </a:lnTo>
                  <a:lnTo>
                    <a:pt x="2527" y="11404"/>
                  </a:lnTo>
                  <a:lnTo>
                    <a:pt x="8851" y="11404"/>
                  </a:lnTo>
                  <a:lnTo>
                    <a:pt x="11417" y="8788"/>
                  </a:lnTo>
                  <a:lnTo>
                    <a:pt x="11417" y="5689"/>
                  </a:lnTo>
                  <a:lnTo>
                    <a:pt x="11417" y="2578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1081"/>
            <p:cNvSpPr/>
            <p:nvPr/>
          </p:nvSpPr>
          <p:spPr>
            <a:xfrm>
              <a:off x="5313121" y="789517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78"/>
                  </a:lnTo>
                  <a:lnTo>
                    <a:pt x="8851" y="0"/>
                  </a:lnTo>
                  <a:lnTo>
                    <a:pt x="5727" y="0"/>
                  </a:lnTo>
                  <a:lnTo>
                    <a:pt x="2527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527" y="11404"/>
                  </a:lnTo>
                  <a:lnTo>
                    <a:pt x="5727" y="11404"/>
                  </a:lnTo>
                  <a:lnTo>
                    <a:pt x="8851" y="11404"/>
                  </a:lnTo>
                  <a:lnTo>
                    <a:pt x="11417" y="8788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1082"/>
            <p:cNvSpPr/>
            <p:nvPr/>
          </p:nvSpPr>
          <p:spPr>
            <a:xfrm>
              <a:off x="5298325" y="789519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40" y="0"/>
                  </a:lnTo>
                  <a:lnTo>
                    <a:pt x="0" y="2565"/>
                  </a:lnTo>
                  <a:lnTo>
                    <a:pt x="0" y="8712"/>
                  </a:lnTo>
                  <a:lnTo>
                    <a:pt x="2540" y="11328"/>
                  </a:lnTo>
                  <a:lnTo>
                    <a:pt x="8851" y="11328"/>
                  </a:lnTo>
                  <a:lnTo>
                    <a:pt x="11417" y="8712"/>
                  </a:lnTo>
                  <a:lnTo>
                    <a:pt x="11417" y="5664"/>
                  </a:lnTo>
                  <a:lnTo>
                    <a:pt x="11417" y="2565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1083"/>
            <p:cNvSpPr/>
            <p:nvPr/>
          </p:nvSpPr>
          <p:spPr>
            <a:xfrm>
              <a:off x="5298325" y="789519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65"/>
                  </a:lnTo>
                  <a:lnTo>
                    <a:pt x="8851" y="0"/>
                  </a:lnTo>
                  <a:lnTo>
                    <a:pt x="5651" y="0"/>
                  </a:lnTo>
                  <a:lnTo>
                    <a:pt x="2540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12"/>
                  </a:lnTo>
                  <a:lnTo>
                    <a:pt x="2540" y="11328"/>
                  </a:lnTo>
                  <a:lnTo>
                    <a:pt x="5651" y="11328"/>
                  </a:lnTo>
                  <a:lnTo>
                    <a:pt x="8851" y="11328"/>
                  </a:lnTo>
                  <a:lnTo>
                    <a:pt x="11417" y="8712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1084"/>
            <p:cNvSpPr/>
            <p:nvPr/>
          </p:nvSpPr>
          <p:spPr>
            <a:xfrm>
              <a:off x="5357495" y="7895133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463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463" y="11480"/>
                  </a:lnTo>
                  <a:lnTo>
                    <a:pt x="8826" y="11480"/>
                  </a:lnTo>
                  <a:lnTo>
                    <a:pt x="11404" y="8826"/>
                  </a:lnTo>
                  <a:lnTo>
                    <a:pt x="11404" y="5727"/>
                  </a:lnTo>
                  <a:lnTo>
                    <a:pt x="11404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1085"/>
            <p:cNvSpPr/>
            <p:nvPr/>
          </p:nvSpPr>
          <p:spPr>
            <a:xfrm>
              <a:off x="5357495" y="7895133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04" y="5727"/>
                  </a:moveTo>
                  <a:lnTo>
                    <a:pt x="11404" y="2590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463" y="0"/>
                  </a:lnTo>
                  <a:lnTo>
                    <a:pt x="0" y="2590"/>
                  </a:lnTo>
                  <a:lnTo>
                    <a:pt x="0" y="5727"/>
                  </a:lnTo>
                  <a:lnTo>
                    <a:pt x="0" y="8826"/>
                  </a:lnTo>
                  <a:lnTo>
                    <a:pt x="2463" y="11480"/>
                  </a:lnTo>
                  <a:lnTo>
                    <a:pt x="5689" y="11480"/>
                  </a:lnTo>
                  <a:lnTo>
                    <a:pt x="8826" y="11480"/>
                  </a:lnTo>
                  <a:lnTo>
                    <a:pt x="11404" y="8826"/>
                  </a:lnTo>
                  <a:lnTo>
                    <a:pt x="11404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1086"/>
            <p:cNvSpPr/>
            <p:nvPr/>
          </p:nvSpPr>
          <p:spPr>
            <a:xfrm>
              <a:off x="5342597" y="789517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78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90" y="11404"/>
                  </a:lnTo>
                  <a:lnTo>
                    <a:pt x="8978" y="11404"/>
                  </a:lnTo>
                  <a:lnTo>
                    <a:pt x="11429" y="8762"/>
                  </a:lnTo>
                  <a:lnTo>
                    <a:pt x="11429" y="5689"/>
                  </a:lnTo>
                  <a:lnTo>
                    <a:pt x="11429" y="2578"/>
                  </a:lnTo>
                  <a:lnTo>
                    <a:pt x="89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" name="object 1087"/>
            <p:cNvSpPr/>
            <p:nvPr/>
          </p:nvSpPr>
          <p:spPr>
            <a:xfrm>
              <a:off x="5342597" y="789517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89"/>
                  </a:moveTo>
                  <a:lnTo>
                    <a:pt x="11429" y="2578"/>
                  </a:lnTo>
                  <a:lnTo>
                    <a:pt x="8978" y="0"/>
                  </a:lnTo>
                  <a:lnTo>
                    <a:pt x="5753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62"/>
                  </a:lnTo>
                  <a:lnTo>
                    <a:pt x="2590" y="11404"/>
                  </a:lnTo>
                  <a:lnTo>
                    <a:pt x="5753" y="11404"/>
                  </a:lnTo>
                  <a:lnTo>
                    <a:pt x="8978" y="11404"/>
                  </a:lnTo>
                  <a:lnTo>
                    <a:pt x="11429" y="8762"/>
                  </a:lnTo>
                  <a:lnTo>
                    <a:pt x="11429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" name="object 1088"/>
            <p:cNvSpPr/>
            <p:nvPr/>
          </p:nvSpPr>
          <p:spPr>
            <a:xfrm>
              <a:off x="5327865" y="7895133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603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603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27"/>
                  </a:lnTo>
                  <a:lnTo>
                    <a:pt x="11417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1089"/>
            <p:cNvSpPr/>
            <p:nvPr/>
          </p:nvSpPr>
          <p:spPr>
            <a:xfrm>
              <a:off x="5327865" y="7895133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27"/>
                  </a:moveTo>
                  <a:lnTo>
                    <a:pt x="11417" y="2590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603" y="0"/>
                  </a:lnTo>
                  <a:lnTo>
                    <a:pt x="0" y="2590"/>
                  </a:lnTo>
                  <a:lnTo>
                    <a:pt x="0" y="5727"/>
                  </a:lnTo>
                  <a:lnTo>
                    <a:pt x="0" y="8826"/>
                  </a:lnTo>
                  <a:lnTo>
                    <a:pt x="2603" y="11480"/>
                  </a:lnTo>
                  <a:lnTo>
                    <a:pt x="5702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1090"/>
            <p:cNvSpPr/>
            <p:nvPr/>
          </p:nvSpPr>
          <p:spPr>
            <a:xfrm>
              <a:off x="5372227" y="773060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762"/>
                  </a:lnTo>
                  <a:lnTo>
                    <a:pt x="2590" y="11429"/>
                  </a:lnTo>
                  <a:lnTo>
                    <a:pt x="8826" y="11429"/>
                  </a:lnTo>
                  <a:lnTo>
                    <a:pt x="11430" y="8762"/>
                  </a:lnTo>
                  <a:lnTo>
                    <a:pt x="11430" y="5689"/>
                  </a:lnTo>
                  <a:lnTo>
                    <a:pt x="11430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1091"/>
            <p:cNvSpPr/>
            <p:nvPr/>
          </p:nvSpPr>
          <p:spPr>
            <a:xfrm>
              <a:off x="5372227" y="773060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689"/>
                  </a:moveTo>
                  <a:lnTo>
                    <a:pt x="11430" y="2590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62"/>
                  </a:lnTo>
                  <a:lnTo>
                    <a:pt x="2590" y="11429"/>
                  </a:lnTo>
                  <a:lnTo>
                    <a:pt x="5689" y="11429"/>
                  </a:lnTo>
                  <a:lnTo>
                    <a:pt x="8826" y="11429"/>
                  </a:lnTo>
                  <a:lnTo>
                    <a:pt x="11430" y="8762"/>
                  </a:lnTo>
                  <a:lnTo>
                    <a:pt x="11430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1092"/>
            <p:cNvSpPr/>
            <p:nvPr/>
          </p:nvSpPr>
          <p:spPr>
            <a:xfrm>
              <a:off x="5313121" y="773060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27" y="0"/>
                  </a:lnTo>
                  <a:lnTo>
                    <a:pt x="0" y="2590"/>
                  </a:lnTo>
                  <a:lnTo>
                    <a:pt x="0" y="8788"/>
                  </a:lnTo>
                  <a:lnTo>
                    <a:pt x="2527" y="11429"/>
                  </a:lnTo>
                  <a:lnTo>
                    <a:pt x="8851" y="11429"/>
                  </a:lnTo>
                  <a:lnTo>
                    <a:pt x="11417" y="8788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1093"/>
            <p:cNvSpPr/>
            <p:nvPr/>
          </p:nvSpPr>
          <p:spPr>
            <a:xfrm>
              <a:off x="5313121" y="773060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851" y="0"/>
                  </a:lnTo>
                  <a:lnTo>
                    <a:pt x="5727" y="0"/>
                  </a:lnTo>
                  <a:lnTo>
                    <a:pt x="2527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527" y="11429"/>
                  </a:lnTo>
                  <a:lnTo>
                    <a:pt x="5727" y="11429"/>
                  </a:lnTo>
                  <a:lnTo>
                    <a:pt x="8851" y="11429"/>
                  </a:lnTo>
                  <a:lnTo>
                    <a:pt x="11417" y="8788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1094"/>
            <p:cNvSpPr/>
            <p:nvPr/>
          </p:nvSpPr>
          <p:spPr>
            <a:xfrm>
              <a:off x="5298325" y="773065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40" y="0"/>
                  </a:lnTo>
                  <a:lnTo>
                    <a:pt x="0" y="2552"/>
                  </a:lnTo>
                  <a:lnTo>
                    <a:pt x="0" y="8712"/>
                  </a:lnTo>
                  <a:lnTo>
                    <a:pt x="2540" y="11328"/>
                  </a:lnTo>
                  <a:lnTo>
                    <a:pt x="8851" y="11328"/>
                  </a:lnTo>
                  <a:lnTo>
                    <a:pt x="11417" y="8712"/>
                  </a:lnTo>
                  <a:lnTo>
                    <a:pt x="11417" y="5638"/>
                  </a:lnTo>
                  <a:lnTo>
                    <a:pt x="11417" y="2552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1095"/>
            <p:cNvSpPr/>
            <p:nvPr/>
          </p:nvSpPr>
          <p:spPr>
            <a:xfrm>
              <a:off x="5298325" y="773065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38"/>
                  </a:moveTo>
                  <a:lnTo>
                    <a:pt x="11417" y="2552"/>
                  </a:lnTo>
                  <a:lnTo>
                    <a:pt x="8851" y="0"/>
                  </a:lnTo>
                  <a:lnTo>
                    <a:pt x="5651" y="0"/>
                  </a:lnTo>
                  <a:lnTo>
                    <a:pt x="2540" y="0"/>
                  </a:lnTo>
                  <a:lnTo>
                    <a:pt x="0" y="2552"/>
                  </a:lnTo>
                  <a:lnTo>
                    <a:pt x="0" y="5638"/>
                  </a:lnTo>
                  <a:lnTo>
                    <a:pt x="0" y="8712"/>
                  </a:lnTo>
                  <a:lnTo>
                    <a:pt x="2540" y="11328"/>
                  </a:lnTo>
                  <a:lnTo>
                    <a:pt x="5651" y="11328"/>
                  </a:lnTo>
                  <a:lnTo>
                    <a:pt x="8851" y="11328"/>
                  </a:lnTo>
                  <a:lnTo>
                    <a:pt x="11417" y="8712"/>
                  </a:lnTo>
                  <a:lnTo>
                    <a:pt x="11417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1096"/>
            <p:cNvSpPr/>
            <p:nvPr/>
          </p:nvSpPr>
          <p:spPr>
            <a:xfrm>
              <a:off x="5357495" y="773057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463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463" y="11493"/>
                  </a:lnTo>
                  <a:lnTo>
                    <a:pt x="8826" y="11493"/>
                  </a:lnTo>
                  <a:lnTo>
                    <a:pt x="11404" y="8826"/>
                  </a:lnTo>
                  <a:lnTo>
                    <a:pt x="11404" y="5715"/>
                  </a:lnTo>
                  <a:lnTo>
                    <a:pt x="11404" y="2603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" name="object 1097"/>
            <p:cNvSpPr/>
            <p:nvPr/>
          </p:nvSpPr>
          <p:spPr>
            <a:xfrm>
              <a:off x="5357495" y="773057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04" y="5715"/>
                  </a:moveTo>
                  <a:lnTo>
                    <a:pt x="11404" y="2603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463" y="0"/>
                  </a:lnTo>
                  <a:lnTo>
                    <a:pt x="0" y="2603"/>
                  </a:lnTo>
                  <a:lnTo>
                    <a:pt x="0" y="5715"/>
                  </a:lnTo>
                  <a:lnTo>
                    <a:pt x="0" y="8826"/>
                  </a:lnTo>
                  <a:lnTo>
                    <a:pt x="2463" y="11493"/>
                  </a:lnTo>
                  <a:lnTo>
                    <a:pt x="5689" y="11493"/>
                  </a:lnTo>
                  <a:lnTo>
                    <a:pt x="8826" y="11493"/>
                  </a:lnTo>
                  <a:lnTo>
                    <a:pt x="11404" y="8826"/>
                  </a:lnTo>
                  <a:lnTo>
                    <a:pt x="11404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1098"/>
            <p:cNvSpPr/>
            <p:nvPr/>
          </p:nvSpPr>
          <p:spPr>
            <a:xfrm>
              <a:off x="5342597" y="773060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78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762"/>
                  </a:lnTo>
                  <a:lnTo>
                    <a:pt x="2590" y="11429"/>
                  </a:lnTo>
                  <a:lnTo>
                    <a:pt x="8978" y="11429"/>
                  </a:lnTo>
                  <a:lnTo>
                    <a:pt x="11429" y="8762"/>
                  </a:lnTo>
                  <a:lnTo>
                    <a:pt x="11429" y="5689"/>
                  </a:lnTo>
                  <a:lnTo>
                    <a:pt x="11429" y="2590"/>
                  </a:lnTo>
                  <a:lnTo>
                    <a:pt x="89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1099"/>
            <p:cNvSpPr/>
            <p:nvPr/>
          </p:nvSpPr>
          <p:spPr>
            <a:xfrm>
              <a:off x="5342597" y="773060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89"/>
                  </a:moveTo>
                  <a:lnTo>
                    <a:pt x="11429" y="2590"/>
                  </a:lnTo>
                  <a:lnTo>
                    <a:pt x="8978" y="0"/>
                  </a:lnTo>
                  <a:lnTo>
                    <a:pt x="5753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62"/>
                  </a:lnTo>
                  <a:lnTo>
                    <a:pt x="2590" y="11429"/>
                  </a:lnTo>
                  <a:lnTo>
                    <a:pt x="5753" y="11429"/>
                  </a:lnTo>
                  <a:lnTo>
                    <a:pt x="8978" y="11429"/>
                  </a:lnTo>
                  <a:lnTo>
                    <a:pt x="11429" y="8762"/>
                  </a:lnTo>
                  <a:lnTo>
                    <a:pt x="11429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1100"/>
            <p:cNvSpPr/>
            <p:nvPr/>
          </p:nvSpPr>
          <p:spPr>
            <a:xfrm>
              <a:off x="5327865" y="773057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603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603" y="11493"/>
                  </a:lnTo>
                  <a:lnTo>
                    <a:pt x="8826" y="11493"/>
                  </a:lnTo>
                  <a:lnTo>
                    <a:pt x="11417" y="8826"/>
                  </a:lnTo>
                  <a:lnTo>
                    <a:pt x="11417" y="5715"/>
                  </a:lnTo>
                  <a:lnTo>
                    <a:pt x="11417" y="2603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1101"/>
            <p:cNvSpPr/>
            <p:nvPr/>
          </p:nvSpPr>
          <p:spPr>
            <a:xfrm>
              <a:off x="5327865" y="7730579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5"/>
                  </a:moveTo>
                  <a:lnTo>
                    <a:pt x="11417" y="2603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603" y="0"/>
                  </a:lnTo>
                  <a:lnTo>
                    <a:pt x="0" y="2603"/>
                  </a:lnTo>
                  <a:lnTo>
                    <a:pt x="0" y="5715"/>
                  </a:lnTo>
                  <a:lnTo>
                    <a:pt x="0" y="8826"/>
                  </a:lnTo>
                  <a:lnTo>
                    <a:pt x="2603" y="11493"/>
                  </a:lnTo>
                  <a:lnTo>
                    <a:pt x="5702" y="11493"/>
                  </a:lnTo>
                  <a:lnTo>
                    <a:pt x="8826" y="11493"/>
                  </a:lnTo>
                  <a:lnTo>
                    <a:pt x="11417" y="8826"/>
                  </a:lnTo>
                  <a:lnTo>
                    <a:pt x="11417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1102"/>
            <p:cNvSpPr/>
            <p:nvPr/>
          </p:nvSpPr>
          <p:spPr>
            <a:xfrm>
              <a:off x="5294934" y="7724495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2024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1103"/>
            <p:cNvSpPr/>
            <p:nvPr/>
          </p:nvSpPr>
          <p:spPr>
            <a:xfrm>
              <a:off x="5294934" y="7724495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202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1104"/>
            <p:cNvSpPr/>
            <p:nvPr/>
          </p:nvSpPr>
          <p:spPr>
            <a:xfrm>
              <a:off x="5354104" y="7767548"/>
              <a:ext cx="24765" cy="44450"/>
            </a:xfrm>
            <a:custGeom>
              <a:avLst/>
              <a:gdLst/>
              <a:ahLst/>
              <a:cxnLst/>
              <a:rect l="l" t="t" r="r" b="b"/>
              <a:pathLst>
                <a:path w="24764" h="44450">
                  <a:moveTo>
                    <a:pt x="4737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4737" y="43891"/>
                  </a:lnTo>
                  <a:lnTo>
                    <a:pt x="4737" y="0"/>
                  </a:lnTo>
                  <a:close/>
                </a:path>
                <a:path w="24764" h="44450">
                  <a:moveTo>
                    <a:pt x="24536" y="0"/>
                  </a:moveTo>
                  <a:lnTo>
                    <a:pt x="19773" y="0"/>
                  </a:lnTo>
                  <a:lnTo>
                    <a:pt x="19773" y="43891"/>
                  </a:lnTo>
                  <a:lnTo>
                    <a:pt x="24536" y="43891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1105"/>
            <p:cNvSpPr/>
            <p:nvPr/>
          </p:nvSpPr>
          <p:spPr>
            <a:xfrm>
              <a:off x="5354104" y="7763091"/>
              <a:ext cx="24765" cy="53340"/>
            </a:xfrm>
            <a:custGeom>
              <a:avLst/>
              <a:gdLst/>
              <a:ahLst/>
              <a:cxnLst/>
              <a:rect l="l" t="t" r="r" b="b"/>
              <a:pathLst>
                <a:path w="24764" h="53340">
                  <a:moveTo>
                    <a:pt x="24536" y="30352"/>
                  </a:moveTo>
                  <a:lnTo>
                    <a:pt x="24536" y="40246"/>
                  </a:lnTo>
                  <a:lnTo>
                    <a:pt x="19024" y="48348"/>
                  </a:lnTo>
                  <a:lnTo>
                    <a:pt x="12268" y="48348"/>
                  </a:lnTo>
                  <a:lnTo>
                    <a:pt x="5511" y="48348"/>
                  </a:lnTo>
                  <a:lnTo>
                    <a:pt x="0" y="40246"/>
                  </a:lnTo>
                  <a:lnTo>
                    <a:pt x="0" y="30352"/>
                  </a:lnTo>
                  <a:lnTo>
                    <a:pt x="0" y="22453"/>
                  </a:lnTo>
                  <a:lnTo>
                    <a:pt x="0" y="12547"/>
                  </a:lnTo>
                  <a:lnTo>
                    <a:pt x="5511" y="4457"/>
                  </a:lnTo>
                  <a:lnTo>
                    <a:pt x="12268" y="4457"/>
                  </a:lnTo>
                  <a:lnTo>
                    <a:pt x="19024" y="4457"/>
                  </a:lnTo>
                  <a:lnTo>
                    <a:pt x="24536" y="12547"/>
                  </a:lnTo>
                  <a:lnTo>
                    <a:pt x="24536" y="22453"/>
                  </a:lnTo>
                  <a:lnTo>
                    <a:pt x="24536" y="30352"/>
                  </a:lnTo>
                  <a:close/>
                </a:path>
                <a:path w="24764" h="53340">
                  <a:moveTo>
                    <a:pt x="18186" y="53073"/>
                  </a:moveTo>
                  <a:lnTo>
                    <a:pt x="6324" y="53073"/>
                  </a:lnTo>
                  <a:lnTo>
                    <a:pt x="6324" y="0"/>
                  </a:lnTo>
                  <a:lnTo>
                    <a:pt x="18186" y="0"/>
                  </a:lnTo>
                  <a:lnTo>
                    <a:pt x="18186" y="53073"/>
                  </a:lnTo>
                  <a:close/>
                </a:path>
                <a:path w="24764" h="53340">
                  <a:moveTo>
                    <a:pt x="6324" y="12979"/>
                  </a:moveTo>
                  <a:lnTo>
                    <a:pt x="18186" y="12979"/>
                  </a:lnTo>
                </a:path>
                <a:path w="24764" h="53340">
                  <a:moveTo>
                    <a:pt x="6324" y="40246"/>
                  </a:moveTo>
                  <a:lnTo>
                    <a:pt x="18186" y="4024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1106"/>
            <p:cNvSpPr/>
            <p:nvPr/>
          </p:nvSpPr>
          <p:spPr>
            <a:xfrm>
              <a:off x="5352453" y="7824584"/>
              <a:ext cx="15875" cy="55244"/>
            </a:xfrm>
            <a:custGeom>
              <a:avLst/>
              <a:gdLst/>
              <a:ahLst/>
              <a:cxnLst/>
              <a:rect l="l" t="t" r="r" b="b"/>
              <a:pathLst>
                <a:path w="15875" h="55245">
                  <a:moveTo>
                    <a:pt x="12115" y="4229"/>
                  </a:moveTo>
                  <a:lnTo>
                    <a:pt x="12115" y="6553"/>
                  </a:lnTo>
                  <a:lnTo>
                    <a:pt x="10223" y="8445"/>
                  </a:lnTo>
                  <a:lnTo>
                    <a:pt x="7899" y="8445"/>
                  </a:lnTo>
                  <a:lnTo>
                    <a:pt x="5562" y="8445"/>
                  </a:lnTo>
                  <a:lnTo>
                    <a:pt x="3683" y="6553"/>
                  </a:lnTo>
                  <a:lnTo>
                    <a:pt x="3683" y="4229"/>
                  </a:lnTo>
                  <a:lnTo>
                    <a:pt x="3683" y="1892"/>
                  </a:lnTo>
                  <a:lnTo>
                    <a:pt x="5562" y="0"/>
                  </a:lnTo>
                  <a:lnTo>
                    <a:pt x="7899" y="0"/>
                  </a:lnTo>
                  <a:lnTo>
                    <a:pt x="10223" y="0"/>
                  </a:lnTo>
                  <a:lnTo>
                    <a:pt x="12115" y="1892"/>
                  </a:lnTo>
                  <a:lnTo>
                    <a:pt x="12115" y="4229"/>
                  </a:lnTo>
                  <a:close/>
                </a:path>
                <a:path w="15875" h="55245">
                  <a:moveTo>
                    <a:pt x="12115" y="50838"/>
                  </a:moveTo>
                  <a:lnTo>
                    <a:pt x="12115" y="53174"/>
                  </a:lnTo>
                  <a:lnTo>
                    <a:pt x="10223" y="55054"/>
                  </a:lnTo>
                  <a:lnTo>
                    <a:pt x="7899" y="55054"/>
                  </a:lnTo>
                  <a:lnTo>
                    <a:pt x="5562" y="55054"/>
                  </a:lnTo>
                  <a:lnTo>
                    <a:pt x="3683" y="53174"/>
                  </a:lnTo>
                  <a:lnTo>
                    <a:pt x="3683" y="50838"/>
                  </a:lnTo>
                  <a:lnTo>
                    <a:pt x="3683" y="48526"/>
                  </a:lnTo>
                  <a:lnTo>
                    <a:pt x="5562" y="46621"/>
                  </a:lnTo>
                  <a:lnTo>
                    <a:pt x="7899" y="46621"/>
                  </a:lnTo>
                  <a:lnTo>
                    <a:pt x="10223" y="46621"/>
                  </a:lnTo>
                  <a:lnTo>
                    <a:pt x="12115" y="48526"/>
                  </a:lnTo>
                  <a:lnTo>
                    <a:pt x="12115" y="50838"/>
                  </a:lnTo>
                  <a:close/>
                </a:path>
                <a:path w="15875" h="55245">
                  <a:moveTo>
                    <a:pt x="15494" y="27216"/>
                  </a:moveTo>
                  <a:lnTo>
                    <a:pt x="15494" y="18541"/>
                  </a:lnTo>
                  <a:lnTo>
                    <a:pt x="15494" y="13779"/>
                  </a:lnTo>
                  <a:lnTo>
                    <a:pt x="12001" y="10490"/>
                  </a:lnTo>
                  <a:lnTo>
                    <a:pt x="7734" y="11264"/>
                  </a:lnTo>
                  <a:lnTo>
                    <a:pt x="3479" y="12026"/>
                  </a:lnTo>
                  <a:lnTo>
                    <a:pt x="0" y="15925"/>
                  </a:lnTo>
                  <a:lnTo>
                    <a:pt x="0" y="19938"/>
                  </a:lnTo>
                  <a:lnTo>
                    <a:pt x="0" y="34518"/>
                  </a:lnTo>
                  <a:lnTo>
                    <a:pt x="0" y="38531"/>
                  </a:lnTo>
                  <a:lnTo>
                    <a:pt x="3479" y="42430"/>
                  </a:lnTo>
                  <a:lnTo>
                    <a:pt x="7734" y="43179"/>
                  </a:lnTo>
                  <a:lnTo>
                    <a:pt x="12001" y="43941"/>
                  </a:lnTo>
                  <a:lnTo>
                    <a:pt x="15494" y="40652"/>
                  </a:lnTo>
                  <a:lnTo>
                    <a:pt x="15494" y="35890"/>
                  </a:lnTo>
                  <a:lnTo>
                    <a:pt x="15494" y="2721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07" name="object 1107"/>
          <p:cNvGrpSpPr/>
          <p:nvPr/>
        </p:nvGrpSpPr>
        <p:grpSpPr>
          <a:xfrm>
            <a:off x="10347985" y="7261378"/>
            <a:ext cx="95250" cy="220979"/>
            <a:chOff x="5293385" y="7261377"/>
            <a:chExt cx="95250" cy="220979"/>
          </a:xfrm>
        </p:grpSpPr>
        <p:sp>
          <p:nvSpPr>
            <p:cNvPr id="1108" name="object 1108"/>
            <p:cNvSpPr/>
            <p:nvPr/>
          </p:nvSpPr>
          <p:spPr>
            <a:xfrm>
              <a:off x="5294972" y="7262965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0"/>
                  </a:moveTo>
                  <a:lnTo>
                    <a:pt x="0" y="0"/>
                  </a:lnTo>
                  <a:lnTo>
                    <a:pt x="0" y="217601"/>
                  </a:lnTo>
                  <a:lnTo>
                    <a:pt x="91986" y="217601"/>
                  </a:lnTo>
                  <a:lnTo>
                    <a:pt x="9198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1109"/>
            <p:cNvSpPr/>
            <p:nvPr/>
          </p:nvSpPr>
          <p:spPr>
            <a:xfrm>
              <a:off x="5294972" y="7262965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217601"/>
                  </a:moveTo>
                  <a:lnTo>
                    <a:pt x="0" y="217601"/>
                  </a:lnTo>
                  <a:lnTo>
                    <a:pt x="0" y="0"/>
                  </a:lnTo>
                  <a:lnTo>
                    <a:pt x="91986" y="0"/>
                  </a:lnTo>
                  <a:lnTo>
                    <a:pt x="91986" y="2176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" name="object 1110"/>
            <p:cNvSpPr/>
            <p:nvPr/>
          </p:nvSpPr>
          <p:spPr>
            <a:xfrm>
              <a:off x="5313108" y="73937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84" y="0"/>
                  </a:moveTo>
                  <a:lnTo>
                    <a:pt x="2019" y="0"/>
                  </a:lnTo>
                  <a:lnTo>
                    <a:pt x="0" y="2006"/>
                  </a:lnTo>
                  <a:lnTo>
                    <a:pt x="0" y="7137"/>
                  </a:lnTo>
                  <a:lnTo>
                    <a:pt x="2019" y="9131"/>
                  </a:lnTo>
                  <a:lnTo>
                    <a:pt x="6984" y="9131"/>
                  </a:lnTo>
                  <a:lnTo>
                    <a:pt x="9004" y="7137"/>
                  </a:lnTo>
                  <a:lnTo>
                    <a:pt x="9004" y="4610"/>
                  </a:lnTo>
                  <a:lnTo>
                    <a:pt x="9004" y="2006"/>
                  </a:lnTo>
                  <a:lnTo>
                    <a:pt x="698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5313108" y="739376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04" y="4610"/>
                  </a:moveTo>
                  <a:lnTo>
                    <a:pt x="9004" y="2006"/>
                  </a:lnTo>
                  <a:lnTo>
                    <a:pt x="6984" y="0"/>
                  </a:lnTo>
                  <a:lnTo>
                    <a:pt x="4533" y="0"/>
                  </a:lnTo>
                  <a:lnTo>
                    <a:pt x="2019" y="0"/>
                  </a:lnTo>
                  <a:lnTo>
                    <a:pt x="0" y="2006"/>
                  </a:lnTo>
                  <a:lnTo>
                    <a:pt x="0" y="4610"/>
                  </a:lnTo>
                  <a:lnTo>
                    <a:pt x="0" y="7137"/>
                  </a:lnTo>
                  <a:lnTo>
                    <a:pt x="2019" y="9131"/>
                  </a:lnTo>
                  <a:lnTo>
                    <a:pt x="4533" y="9131"/>
                  </a:lnTo>
                  <a:lnTo>
                    <a:pt x="6984" y="9131"/>
                  </a:lnTo>
                  <a:lnTo>
                    <a:pt x="9004" y="7137"/>
                  </a:lnTo>
                  <a:lnTo>
                    <a:pt x="9004" y="46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" name="object 1112"/>
            <p:cNvSpPr/>
            <p:nvPr/>
          </p:nvSpPr>
          <p:spPr>
            <a:xfrm>
              <a:off x="5299976" y="733738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14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14" y="4902"/>
                  </a:lnTo>
                  <a:lnTo>
                    <a:pt x="4914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" name="object 1113"/>
            <p:cNvSpPr/>
            <p:nvPr/>
          </p:nvSpPr>
          <p:spPr>
            <a:xfrm>
              <a:off x="5299976" y="733738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14" y="0"/>
                  </a:lnTo>
                  <a:lnTo>
                    <a:pt x="4914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" name="object 1114"/>
            <p:cNvSpPr/>
            <p:nvPr/>
          </p:nvSpPr>
          <p:spPr>
            <a:xfrm>
              <a:off x="5299976" y="734507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14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14" y="4902"/>
                  </a:lnTo>
                  <a:lnTo>
                    <a:pt x="4914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" name="object 1115"/>
            <p:cNvSpPr/>
            <p:nvPr/>
          </p:nvSpPr>
          <p:spPr>
            <a:xfrm>
              <a:off x="5299976" y="734507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14" y="0"/>
                  </a:lnTo>
                  <a:lnTo>
                    <a:pt x="4914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" name="object 1116"/>
            <p:cNvSpPr/>
            <p:nvPr/>
          </p:nvSpPr>
          <p:spPr>
            <a:xfrm>
              <a:off x="5299976" y="735275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14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14" y="4902"/>
                  </a:lnTo>
                  <a:lnTo>
                    <a:pt x="4914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" name="object 1117"/>
            <p:cNvSpPr/>
            <p:nvPr/>
          </p:nvSpPr>
          <p:spPr>
            <a:xfrm>
              <a:off x="5299976" y="735275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14" y="0"/>
                  </a:lnTo>
                  <a:lnTo>
                    <a:pt x="4914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1118"/>
            <p:cNvSpPr/>
            <p:nvPr/>
          </p:nvSpPr>
          <p:spPr>
            <a:xfrm>
              <a:off x="5298401" y="7426706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592" y="0"/>
                  </a:moveTo>
                  <a:lnTo>
                    <a:pt x="0" y="0"/>
                  </a:lnTo>
                  <a:lnTo>
                    <a:pt x="0" y="14922"/>
                  </a:lnTo>
                  <a:lnTo>
                    <a:pt x="41592" y="14922"/>
                  </a:lnTo>
                  <a:lnTo>
                    <a:pt x="4159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5298401" y="7426706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592" y="14922"/>
                  </a:moveTo>
                  <a:lnTo>
                    <a:pt x="0" y="14922"/>
                  </a:lnTo>
                  <a:lnTo>
                    <a:pt x="0" y="0"/>
                  </a:lnTo>
                  <a:lnTo>
                    <a:pt x="41592" y="0"/>
                  </a:lnTo>
                </a:path>
                <a:path w="41910" h="15240">
                  <a:moveTo>
                    <a:pt x="41592" y="14554"/>
                  </a:moveTo>
                  <a:lnTo>
                    <a:pt x="41592" y="1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1120"/>
            <p:cNvSpPr/>
            <p:nvPr/>
          </p:nvSpPr>
          <p:spPr>
            <a:xfrm>
              <a:off x="5386959" y="7282688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09">
                  <a:moveTo>
                    <a:pt x="0" y="0"/>
                  </a:moveTo>
                  <a:lnTo>
                    <a:pt x="0" y="1937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" name="object 1121"/>
            <p:cNvSpPr/>
            <p:nvPr/>
          </p:nvSpPr>
          <p:spPr>
            <a:xfrm>
              <a:off x="5386959" y="7282688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09">
                  <a:moveTo>
                    <a:pt x="0" y="19375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" name="object 1122"/>
            <p:cNvSpPr/>
            <p:nvPr/>
          </p:nvSpPr>
          <p:spPr>
            <a:xfrm>
              <a:off x="5298579" y="7305611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15" y="4267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" name="object 1123"/>
            <p:cNvSpPr/>
            <p:nvPr/>
          </p:nvSpPr>
          <p:spPr>
            <a:xfrm>
              <a:off x="5298579" y="7305611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4267"/>
                  </a:moveTo>
                  <a:lnTo>
                    <a:pt x="0" y="4267"/>
                  </a:lnTo>
                  <a:lnTo>
                    <a:pt x="0" y="0"/>
                  </a:lnTo>
                  <a:lnTo>
                    <a:pt x="85115" y="0"/>
                  </a:lnTo>
                  <a:lnTo>
                    <a:pt x="85115" y="42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" name="object 1124"/>
            <p:cNvSpPr/>
            <p:nvPr/>
          </p:nvSpPr>
          <p:spPr>
            <a:xfrm>
              <a:off x="5342369" y="730561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" name="object 1125"/>
            <p:cNvSpPr/>
            <p:nvPr/>
          </p:nvSpPr>
          <p:spPr>
            <a:xfrm>
              <a:off x="5342369" y="730561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1126"/>
            <p:cNvSpPr/>
            <p:nvPr/>
          </p:nvSpPr>
          <p:spPr>
            <a:xfrm>
              <a:off x="5295519" y="7309879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" name="object 1127"/>
            <p:cNvSpPr/>
            <p:nvPr/>
          </p:nvSpPr>
          <p:spPr>
            <a:xfrm>
              <a:off x="5295519" y="7309879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" name="object 1128"/>
            <p:cNvSpPr/>
            <p:nvPr/>
          </p:nvSpPr>
          <p:spPr>
            <a:xfrm>
              <a:off x="5298186" y="7448931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02" y="0"/>
                  </a:moveTo>
                  <a:lnTo>
                    <a:pt x="0" y="0"/>
                  </a:lnTo>
                  <a:lnTo>
                    <a:pt x="0" y="4279"/>
                  </a:lnTo>
                  <a:lnTo>
                    <a:pt x="85102" y="4279"/>
                  </a:lnTo>
                  <a:lnTo>
                    <a:pt x="8510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" name="object 1129"/>
            <p:cNvSpPr/>
            <p:nvPr/>
          </p:nvSpPr>
          <p:spPr>
            <a:xfrm>
              <a:off x="5298186" y="7448931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0" y="0"/>
                  </a:moveTo>
                  <a:lnTo>
                    <a:pt x="85102" y="0"/>
                  </a:lnTo>
                  <a:lnTo>
                    <a:pt x="85102" y="4279"/>
                  </a:lnTo>
                  <a:lnTo>
                    <a:pt x="0" y="427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" name="object 1130"/>
            <p:cNvSpPr/>
            <p:nvPr/>
          </p:nvSpPr>
          <p:spPr>
            <a:xfrm>
              <a:off x="5339486" y="744893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7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1131"/>
            <p:cNvSpPr/>
            <p:nvPr/>
          </p:nvSpPr>
          <p:spPr>
            <a:xfrm>
              <a:off x="5339486" y="744893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9"/>
                  </a:moveTo>
                  <a:lnTo>
                    <a:pt x="1587" y="2139"/>
                  </a:lnTo>
                </a:path>
              </a:pathLst>
            </a:custGeom>
            <a:ln w="427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1132"/>
            <p:cNvSpPr/>
            <p:nvPr/>
          </p:nvSpPr>
          <p:spPr>
            <a:xfrm>
              <a:off x="5293982" y="7448931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" name="object 1133"/>
            <p:cNvSpPr/>
            <p:nvPr/>
          </p:nvSpPr>
          <p:spPr>
            <a:xfrm>
              <a:off x="5293982" y="7448931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0" y="0"/>
                  </a:moveTo>
                  <a:lnTo>
                    <a:pt x="9237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" name="object 1134"/>
            <p:cNvSpPr/>
            <p:nvPr/>
          </p:nvSpPr>
          <p:spPr>
            <a:xfrm>
              <a:off x="5372227" y="726742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788"/>
                  </a:lnTo>
                  <a:lnTo>
                    <a:pt x="2590" y="11417"/>
                  </a:lnTo>
                  <a:lnTo>
                    <a:pt x="8826" y="11417"/>
                  </a:lnTo>
                  <a:lnTo>
                    <a:pt x="11430" y="8788"/>
                  </a:lnTo>
                  <a:lnTo>
                    <a:pt x="11430" y="5689"/>
                  </a:lnTo>
                  <a:lnTo>
                    <a:pt x="11430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" name="object 1135"/>
            <p:cNvSpPr/>
            <p:nvPr/>
          </p:nvSpPr>
          <p:spPr>
            <a:xfrm>
              <a:off x="5372227" y="726742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689"/>
                  </a:moveTo>
                  <a:lnTo>
                    <a:pt x="11430" y="2590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590" y="11417"/>
                  </a:lnTo>
                  <a:lnTo>
                    <a:pt x="5689" y="11417"/>
                  </a:lnTo>
                  <a:lnTo>
                    <a:pt x="8826" y="11417"/>
                  </a:lnTo>
                  <a:lnTo>
                    <a:pt x="11430" y="8788"/>
                  </a:lnTo>
                  <a:lnTo>
                    <a:pt x="11430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1136"/>
            <p:cNvSpPr/>
            <p:nvPr/>
          </p:nvSpPr>
          <p:spPr>
            <a:xfrm>
              <a:off x="5313121" y="726742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27" y="0"/>
                  </a:lnTo>
                  <a:lnTo>
                    <a:pt x="0" y="2590"/>
                  </a:lnTo>
                  <a:lnTo>
                    <a:pt x="0" y="8788"/>
                  </a:lnTo>
                  <a:lnTo>
                    <a:pt x="2527" y="11429"/>
                  </a:lnTo>
                  <a:lnTo>
                    <a:pt x="8851" y="11429"/>
                  </a:lnTo>
                  <a:lnTo>
                    <a:pt x="11417" y="8788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1137"/>
            <p:cNvSpPr/>
            <p:nvPr/>
          </p:nvSpPr>
          <p:spPr>
            <a:xfrm>
              <a:off x="5313121" y="726742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851" y="0"/>
                  </a:lnTo>
                  <a:lnTo>
                    <a:pt x="5727" y="0"/>
                  </a:lnTo>
                  <a:lnTo>
                    <a:pt x="2527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527" y="11429"/>
                  </a:lnTo>
                  <a:lnTo>
                    <a:pt x="5727" y="11429"/>
                  </a:lnTo>
                  <a:lnTo>
                    <a:pt x="8851" y="11429"/>
                  </a:lnTo>
                  <a:lnTo>
                    <a:pt x="11417" y="8788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" name="object 1138"/>
            <p:cNvSpPr/>
            <p:nvPr/>
          </p:nvSpPr>
          <p:spPr>
            <a:xfrm>
              <a:off x="5298325" y="726746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40" y="0"/>
                  </a:lnTo>
                  <a:lnTo>
                    <a:pt x="0" y="2565"/>
                  </a:lnTo>
                  <a:lnTo>
                    <a:pt x="0" y="8724"/>
                  </a:lnTo>
                  <a:lnTo>
                    <a:pt x="2540" y="11341"/>
                  </a:lnTo>
                  <a:lnTo>
                    <a:pt x="8851" y="11341"/>
                  </a:lnTo>
                  <a:lnTo>
                    <a:pt x="11417" y="8724"/>
                  </a:lnTo>
                  <a:lnTo>
                    <a:pt x="11417" y="5651"/>
                  </a:lnTo>
                  <a:lnTo>
                    <a:pt x="11417" y="2565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" name="object 1139"/>
            <p:cNvSpPr/>
            <p:nvPr/>
          </p:nvSpPr>
          <p:spPr>
            <a:xfrm>
              <a:off x="5298325" y="726746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51"/>
                  </a:moveTo>
                  <a:lnTo>
                    <a:pt x="11417" y="2565"/>
                  </a:lnTo>
                  <a:lnTo>
                    <a:pt x="8851" y="0"/>
                  </a:lnTo>
                  <a:lnTo>
                    <a:pt x="5651" y="0"/>
                  </a:lnTo>
                  <a:lnTo>
                    <a:pt x="2540" y="0"/>
                  </a:lnTo>
                  <a:lnTo>
                    <a:pt x="0" y="2565"/>
                  </a:lnTo>
                  <a:lnTo>
                    <a:pt x="0" y="5651"/>
                  </a:lnTo>
                  <a:lnTo>
                    <a:pt x="0" y="8724"/>
                  </a:lnTo>
                  <a:lnTo>
                    <a:pt x="2540" y="11341"/>
                  </a:lnTo>
                  <a:lnTo>
                    <a:pt x="5651" y="11341"/>
                  </a:lnTo>
                  <a:lnTo>
                    <a:pt x="8851" y="11341"/>
                  </a:lnTo>
                  <a:lnTo>
                    <a:pt x="11417" y="8724"/>
                  </a:lnTo>
                  <a:lnTo>
                    <a:pt x="11417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" name="object 1140"/>
            <p:cNvSpPr/>
            <p:nvPr/>
          </p:nvSpPr>
          <p:spPr>
            <a:xfrm>
              <a:off x="5357495" y="726739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463" y="0"/>
                  </a:lnTo>
                  <a:lnTo>
                    <a:pt x="0" y="2590"/>
                  </a:lnTo>
                  <a:lnTo>
                    <a:pt x="0" y="8813"/>
                  </a:lnTo>
                  <a:lnTo>
                    <a:pt x="2463" y="11493"/>
                  </a:lnTo>
                  <a:lnTo>
                    <a:pt x="8826" y="11493"/>
                  </a:lnTo>
                  <a:lnTo>
                    <a:pt x="11404" y="8813"/>
                  </a:lnTo>
                  <a:lnTo>
                    <a:pt x="11404" y="5715"/>
                  </a:lnTo>
                  <a:lnTo>
                    <a:pt x="11404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1141"/>
            <p:cNvSpPr/>
            <p:nvPr/>
          </p:nvSpPr>
          <p:spPr>
            <a:xfrm>
              <a:off x="5357495" y="726739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04" y="5715"/>
                  </a:moveTo>
                  <a:lnTo>
                    <a:pt x="11404" y="2590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463" y="0"/>
                  </a:lnTo>
                  <a:lnTo>
                    <a:pt x="0" y="2590"/>
                  </a:lnTo>
                  <a:lnTo>
                    <a:pt x="0" y="5715"/>
                  </a:lnTo>
                  <a:lnTo>
                    <a:pt x="0" y="8813"/>
                  </a:lnTo>
                  <a:lnTo>
                    <a:pt x="2463" y="11493"/>
                  </a:lnTo>
                  <a:lnTo>
                    <a:pt x="5689" y="11493"/>
                  </a:lnTo>
                  <a:lnTo>
                    <a:pt x="8826" y="11493"/>
                  </a:lnTo>
                  <a:lnTo>
                    <a:pt x="11404" y="8813"/>
                  </a:lnTo>
                  <a:lnTo>
                    <a:pt x="11404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1142"/>
            <p:cNvSpPr/>
            <p:nvPr/>
          </p:nvSpPr>
          <p:spPr>
            <a:xfrm>
              <a:off x="5342597" y="726742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78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788"/>
                  </a:lnTo>
                  <a:lnTo>
                    <a:pt x="2590" y="11417"/>
                  </a:lnTo>
                  <a:lnTo>
                    <a:pt x="8978" y="11417"/>
                  </a:lnTo>
                  <a:lnTo>
                    <a:pt x="11429" y="8788"/>
                  </a:lnTo>
                  <a:lnTo>
                    <a:pt x="11429" y="5689"/>
                  </a:lnTo>
                  <a:lnTo>
                    <a:pt x="11429" y="2590"/>
                  </a:lnTo>
                  <a:lnTo>
                    <a:pt x="89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" name="object 1143"/>
            <p:cNvSpPr/>
            <p:nvPr/>
          </p:nvSpPr>
          <p:spPr>
            <a:xfrm>
              <a:off x="5342597" y="726742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89"/>
                  </a:moveTo>
                  <a:lnTo>
                    <a:pt x="11429" y="2590"/>
                  </a:lnTo>
                  <a:lnTo>
                    <a:pt x="8978" y="0"/>
                  </a:lnTo>
                  <a:lnTo>
                    <a:pt x="5753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590" y="11417"/>
                  </a:lnTo>
                  <a:lnTo>
                    <a:pt x="5753" y="11417"/>
                  </a:lnTo>
                  <a:lnTo>
                    <a:pt x="8978" y="11417"/>
                  </a:lnTo>
                  <a:lnTo>
                    <a:pt x="11429" y="8788"/>
                  </a:lnTo>
                  <a:lnTo>
                    <a:pt x="11429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" name="object 1144"/>
            <p:cNvSpPr/>
            <p:nvPr/>
          </p:nvSpPr>
          <p:spPr>
            <a:xfrm>
              <a:off x="5327865" y="726739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603" y="0"/>
                  </a:lnTo>
                  <a:lnTo>
                    <a:pt x="0" y="2590"/>
                  </a:lnTo>
                  <a:lnTo>
                    <a:pt x="0" y="8813"/>
                  </a:lnTo>
                  <a:lnTo>
                    <a:pt x="2603" y="11493"/>
                  </a:lnTo>
                  <a:lnTo>
                    <a:pt x="8826" y="11493"/>
                  </a:lnTo>
                  <a:lnTo>
                    <a:pt x="11417" y="8813"/>
                  </a:lnTo>
                  <a:lnTo>
                    <a:pt x="11417" y="5715"/>
                  </a:lnTo>
                  <a:lnTo>
                    <a:pt x="11417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" name="object 1145"/>
            <p:cNvSpPr/>
            <p:nvPr/>
          </p:nvSpPr>
          <p:spPr>
            <a:xfrm>
              <a:off x="5327865" y="726739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5"/>
                  </a:moveTo>
                  <a:lnTo>
                    <a:pt x="11417" y="2590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603" y="0"/>
                  </a:lnTo>
                  <a:lnTo>
                    <a:pt x="0" y="2590"/>
                  </a:lnTo>
                  <a:lnTo>
                    <a:pt x="0" y="5715"/>
                  </a:lnTo>
                  <a:lnTo>
                    <a:pt x="0" y="8813"/>
                  </a:lnTo>
                  <a:lnTo>
                    <a:pt x="2603" y="11493"/>
                  </a:lnTo>
                  <a:lnTo>
                    <a:pt x="5702" y="11493"/>
                  </a:lnTo>
                  <a:lnTo>
                    <a:pt x="8826" y="11493"/>
                  </a:lnTo>
                  <a:lnTo>
                    <a:pt x="11417" y="8813"/>
                  </a:lnTo>
                  <a:lnTo>
                    <a:pt x="11417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1146"/>
            <p:cNvSpPr/>
            <p:nvPr/>
          </p:nvSpPr>
          <p:spPr>
            <a:xfrm>
              <a:off x="5372227" y="745625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90" y="0"/>
                  </a:lnTo>
                  <a:lnTo>
                    <a:pt x="0" y="2565"/>
                  </a:lnTo>
                  <a:lnTo>
                    <a:pt x="0" y="8763"/>
                  </a:lnTo>
                  <a:lnTo>
                    <a:pt x="2590" y="11404"/>
                  </a:lnTo>
                  <a:lnTo>
                    <a:pt x="8826" y="11404"/>
                  </a:lnTo>
                  <a:lnTo>
                    <a:pt x="11430" y="8763"/>
                  </a:lnTo>
                  <a:lnTo>
                    <a:pt x="11430" y="5664"/>
                  </a:lnTo>
                  <a:lnTo>
                    <a:pt x="11430" y="2565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5372227" y="745625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664"/>
                  </a:moveTo>
                  <a:lnTo>
                    <a:pt x="11430" y="2565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3"/>
                  </a:lnTo>
                  <a:lnTo>
                    <a:pt x="2590" y="11404"/>
                  </a:lnTo>
                  <a:lnTo>
                    <a:pt x="5689" y="11404"/>
                  </a:lnTo>
                  <a:lnTo>
                    <a:pt x="8826" y="11404"/>
                  </a:lnTo>
                  <a:lnTo>
                    <a:pt x="11430" y="8763"/>
                  </a:lnTo>
                  <a:lnTo>
                    <a:pt x="11430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" name="object 1148"/>
            <p:cNvSpPr/>
            <p:nvPr/>
          </p:nvSpPr>
          <p:spPr>
            <a:xfrm>
              <a:off x="5313121" y="745625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27" y="0"/>
                  </a:lnTo>
                  <a:lnTo>
                    <a:pt x="0" y="2565"/>
                  </a:lnTo>
                  <a:lnTo>
                    <a:pt x="0" y="8763"/>
                  </a:lnTo>
                  <a:lnTo>
                    <a:pt x="2527" y="11404"/>
                  </a:lnTo>
                  <a:lnTo>
                    <a:pt x="8851" y="11404"/>
                  </a:lnTo>
                  <a:lnTo>
                    <a:pt x="11417" y="8763"/>
                  </a:lnTo>
                  <a:lnTo>
                    <a:pt x="11417" y="5664"/>
                  </a:lnTo>
                  <a:lnTo>
                    <a:pt x="11417" y="2565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" name="object 1149"/>
            <p:cNvSpPr/>
            <p:nvPr/>
          </p:nvSpPr>
          <p:spPr>
            <a:xfrm>
              <a:off x="5313121" y="745625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65"/>
                  </a:lnTo>
                  <a:lnTo>
                    <a:pt x="8851" y="0"/>
                  </a:lnTo>
                  <a:lnTo>
                    <a:pt x="5727" y="0"/>
                  </a:lnTo>
                  <a:lnTo>
                    <a:pt x="2527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3"/>
                  </a:lnTo>
                  <a:lnTo>
                    <a:pt x="2527" y="11404"/>
                  </a:lnTo>
                  <a:lnTo>
                    <a:pt x="5727" y="11404"/>
                  </a:lnTo>
                  <a:lnTo>
                    <a:pt x="8851" y="11404"/>
                  </a:lnTo>
                  <a:lnTo>
                    <a:pt x="11417" y="8763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" name="object 1150"/>
            <p:cNvSpPr/>
            <p:nvPr/>
          </p:nvSpPr>
          <p:spPr>
            <a:xfrm>
              <a:off x="5298325" y="745628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40" y="0"/>
                  </a:lnTo>
                  <a:lnTo>
                    <a:pt x="0" y="2565"/>
                  </a:lnTo>
                  <a:lnTo>
                    <a:pt x="0" y="8724"/>
                  </a:lnTo>
                  <a:lnTo>
                    <a:pt x="2540" y="11341"/>
                  </a:lnTo>
                  <a:lnTo>
                    <a:pt x="8851" y="11341"/>
                  </a:lnTo>
                  <a:lnTo>
                    <a:pt x="11417" y="8724"/>
                  </a:lnTo>
                  <a:lnTo>
                    <a:pt x="11417" y="5638"/>
                  </a:lnTo>
                  <a:lnTo>
                    <a:pt x="11417" y="2565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" name="object 1151"/>
            <p:cNvSpPr/>
            <p:nvPr/>
          </p:nvSpPr>
          <p:spPr>
            <a:xfrm>
              <a:off x="5298325" y="745628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38"/>
                  </a:moveTo>
                  <a:lnTo>
                    <a:pt x="11417" y="2565"/>
                  </a:lnTo>
                  <a:lnTo>
                    <a:pt x="8851" y="0"/>
                  </a:lnTo>
                  <a:lnTo>
                    <a:pt x="5651" y="0"/>
                  </a:lnTo>
                  <a:lnTo>
                    <a:pt x="2540" y="0"/>
                  </a:lnTo>
                  <a:lnTo>
                    <a:pt x="0" y="2565"/>
                  </a:lnTo>
                  <a:lnTo>
                    <a:pt x="0" y="5638"/>
                  </a:lnTo>
                  <a:lnTo>
                    <a:pt x="0" y="8724"/>
                  </a:lnTo>
                  <a:lnTo>
                    <a:pt x="2540" y="11341"/>
                  </a:lnTo>
                  <a:lnTo>
                    <a:pt x="5651" y="11341"/>
                  </a:lnTo>
                  <a:lnTo>
                    <a:pt x="8851" y="11341"/>
                  </a:lnTo>
                  <a:lnTo>
                    <a:pt x="11417" y="8724"/>
                  </a:lnTo>
                  <a:lnTo>
                    <a:pt x="11417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1152"/>
            <p:cNvSpPr/>
            <p:nvPr/>
          </p:nvSpPr>
          <p:spPr>
            <a:xfrm>
              <a:off x="5357495" y="74562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463" y="0"/>
                  </a:lnTo>
                  <a:lnTo>
                    <a:pt x="0" y="2616"/>
                  </a:lnTo>
                  <a:lnTo>
                    <a:pt x="0" y="8839"/>
                  </a:lnTo>
                  <a:lnTo>
                    <a:pt x="2463" y="11493"/>
                  </a:lnTo>
                  <a:lnTo>
                    <a:pt x="8826" y="11493"/>
                  </a:lnTo>
                  <a:lnTo>
                    <a:pt x="11404" y="8839"/>
                  </a:lnTo>
                  <a:lnTo>
                    <a:pt x="11404" y="5714"/>
                  </a:lnTo>
                  <a:lnTo>
                    <a:pt x="11404" y="2616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1153"/>
            <p:cNvSpPr/>
            <p:nvPr/>
          </p:nvSpPr>
          <p:spPr>
            <a:xfrm>
              <a:off x="5357495" y="74562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04" y="5714"/>
                  </a:moveTo>
                  <a:lnTo>
                    <a:pt x="11404" y="2616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463" y="0"/>
                  </a:lnTo>
                  <a:lnTo>
                    <a:pt x="0" y="2616"/>
                  </a:lnTo>
                  <a:lnTo>
                    <a:pt x="0" y="5714"/>
                  </a:lnTo>
                  <a:lnTo>
                    <a:pt x="0" y="8839"/>
                  </a:lnTo>
                  <a:lnTo>
                    <a:pt x="2463" y="11493"/>
                  </a:lnTo>
                  <a:lnTo>
                    <a:pt x="5689" y="11493"/>
                  </a:lnTo>
                  <a:lnTo>
                    <a:pt x="8826" y="11493"/>
                  </a:lnTo>
                  <a:lnTo>
                    <a:pt x="11404" y="8839"/>
                  </a:lnTo>
                  <a:lnTo>
                    <a:pt x="11404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" name="object 1154"/>
            <p:cNvSpPr/>
            <p:nvPr/>
          </p:nvSpPr>
          <p:spPr>
            <a:xfrm>
              <a:off x="5342597" y="745625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78" y="0"/>
                  </a:moveTo>
                  <a:lnTo>
                    <a:pt x="2590" y="0"/>
                  </a:lnTo>
                  <a:lnTo>
                    <a:pt x="0" y="2565"/>
                  </a:lnTo>
                  <a:lnTo>
                    <a:pt x="0" y="8763"/>
                  </a:lnTo>
                  <a:lnTo>
                    <a:pt x="2590" y="11404"/>
                  </a:lnTo>
                  <a:lnTo>
                    <a:pt x="8978" y="11404"/>
                  </a:lnTo>
                  <a:lnTo>
                    <a:pt x="11429" y="8763"/>
                  </a:lnTo>
                  <a:lnTo>
                    <a:pt x="11429" y="5664"/>
                  </a:lnTo>
                  <a:lnTo>
                    <a:pt x="11429" y="2565"/>
                  </a:lnTo>
                  <a:lnTo>
                    <a:pt x="89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" name="object 1155"/>
            <p:cNvSpPr/>
            <p:nvPr/>
          </p:nvSpPr>
          <p:spPr>
            <a:xfrm>
              <a:off x="5342597" y="745625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64"/>
                  </a:moveTo>
                  <a:lnTo>
                    <a:pt x="11429" y="2565"/>
                  </a:lnTo>
                  <a:lnTo>
                    <a:pt x="8978" y="0"/>
                  </a:lnTo>
                  <a:lnTo>
                    <a:pt x="5753" y="0"/>
                  </a:lnTo>
                  <a:lnTo>
                    <a:pt x="2590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3"/>
                  </a:lnTo>
                  <a:lnTo>
                    <a:pt x="2590" y="11404"/>
                  </a:lnTo>
                  <a:lnTo>
                    <a:pt x="5753" y="11404"/>
                  </a:lnTo>
                  <a:lnTo>
                    <a:pt x="8978" y="11404"/>
                  </a:lnTo>
                  <a:lnTo>
                    <a:pt x="11429" y="8763"/>
                  </a:lnTo>
                  <a:lnTo>
                    <a:pt x="11429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" name="object 1156"/>
            <p:cNvSpPr/>
            <p:nvPr/>
          </p:nvSpPr>
          <p:spPr>
            <a:xfrm>
              <a:off x="5327865" y="74562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603" y="0"/>
                  </a:lnTo>
                  <a:lnTo>
                    <a:pt x="0" y="2616"/>
                  </a:lnTo>
                  <a:lnTo>
                    <a:pt x="0" y="8839"/>
                  </a:lnTo>
                  <a:lnTo>
                    <a:pt x="2603" y="11493"/>
                  </a:lnTo>
                  <a:lnTo>
                    <a:pt x="8826" y="11493"/>
                  </a:lnTo>
                  <a:lnTo>
                    <a:pt x="11417" y="8839"/>
                  </a:lnTo>
                  <a:lnTo>
                    <a:pt x="11417" y="5714"/>
                  </a:lnTo>
                  <a:lnTo>
                    <a:pt x="11417" y="2616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" name="object 1157"/>
            <p:cNvSpPr/>
            <p:nvPr/>
          </p:nvSpPr>
          <p:spPr>
            <a:xfrm>
              <a:off x="5327865" y="74562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4"/>
                  </a:moveTo>
                  <a:lnTo>
                    <a:pt x="11417" y="2616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603" y="0"/>
                  </a:lnTo>
                  <a:lnTo>
                    <a:pt x="0" y="2616"/>
                  </a:lnTo>
                  <a:lnTo>
                    <a:pt x="0" y="5714"/>
                  </a:lnTo>
                  <a:lnTo>
                    <a:pt x="0" y="8839"/>
                  </a:lnTo>
                  <a:lnTo>
                    <a:pt x="2603" y="11493"/>
                  </a:lnTo>
                  <a:lnTo>
                    <a:pt x="5702" y="11493"/>
                  </a:lnTo>
                  <a:lnTo>
                    <a:pt x="8826" y="11493"/>
                  </a:lnTo>
                  <a:lnTo>
                    <a:pt x="11417" y="8839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" name="object 1158"/>
            <p:cNvSpPr/>
            <p:nvPr/>
          </p:nvSpPr>
          <p:spPr>
            <a:xfrm>
              <a:off x="5372227" y="729169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8826" y="11417"/>
                  </a:lnTo>
                  <a:lnTo>
                    <a:pt x="11430" y="8775"/>
                  </a:lnTo>
                  <a:lnTo>
                    <a:pt x="11430" y="5689"/>
                  </a:lnTo>
                  <a:lnTo>
                    <a:pt x="11430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" name="object 1159"/>
            <p:cNvSpPr/>
            <p:nvPr/>
          </p:nvSpPr>
          <p:spPr>
            <a:xfrm>
              <a:off x="5372227" y="729169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689"/>
                  </a:moveTo>
                  <a:lnTo>
                    <a:pt x="11430" y="2590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5689" y="11417"/>
                  </a:lnTo>
                  <a:lnTo>
                    <a:pt x="8826" y="11417"/>
                  </a:lnTo>
                  <a:lnTo>
                    <a:pt x="11430" y="8775"/>
                  </a:lnTo>
                  <a:lnTo>
                    <a:pt x="11430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" name="object 1160"/>
            <p:cNvSpPr/>
            <p:nvPr/>
          </p:nvSpPr>
          <p:spPr>
            <a:xfrm>
              <a:off x="5313121" y="729169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27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27" y="11417"/>
                  </a:lnTo>
                  <a:lnTo>
                    <a:pt x="8851" y="11417"/>
                  </a:lnTo>
                  <a:lnTo>
                    <a:pt x="11417" y="8775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" name="object 1161"/>
            <p:cNvSpPr/>
            <p:nvPr/>
          </p:nvSpPr>
          <p:spPr>
            <a:xfrm>
              <a:off x="5313121" y="729169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851" y="0"/>
                  </a:lnTo>
                  <a:lnTo>
                    <a:pt x="5727" y="0"/>
                  </a:lnTo>
                  <a:lnTo>
                    <a:pt x="2527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27" y="11417"/>
                  </a:lnTo>
                  <a:lnTo>
                    <a:pt x="5727" y="11417"/>
                  </a:lnTo>
                  <a:lnTo>
                    <a:pt x="8851" y="11417"/>
                  </a:lnTo>
                  <a:lnTo>
                    <a:pt x="11417" y="8775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" name="object 1162"/>
            <p:cNvSpPr/>
            <p:nvPr/>
          </p:nvSpPr>
          <p:spPr>
            <a:xfrm>
              <a:off x="5298325" y="72917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40" y="0"/>
                  </a:lnTo>
                  <a:lnTo>
                    <a:pt x="0" y="2539"/>
                  </a:lnTo>
                  <a:lnTo>
                    <a:pt x="0" y="8724"/>
                  </a:lnTo>
                  <a:lnTo>
                    <a:pt x="2540" y="11341"/>
                  </a:lnTo>
                  <a:lnTo>
                    <a:pt x="8851" y="11341"/>
                  </a:lnTo>
                  <a:lnTo>
                    <a:pt x="11417" y="8724"/>
                  </a:lnTo>
                  <a:lnTo>
                    <a:pt x="11417" y="5638"/>
                  </a:lnTo>
                  <a:lnTo>
                    <a:pt x="11417" y="2539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" name="object 1163"/>
            <p:cNvSpPr/>
            <p:nvPr/>
          </p:nvSpPr>
          <p:spPr>
            <a:xfrm>
              <a:off x="5298325" y="72917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38"/>
                  </a:moveTo>
                  <a:lnTo>
                    <a:pt x="11417" y="2539"/>
                  </a:lnTo>
                  <a:lnTo>
                    <a:pt x="8851" y="0"/>
                  </a:lnTo>
                  <a:lnTo>
                    <a:pt x="5651" y="0"/>
                  </a:lnTo>
                  <a:lnTo>
                    <a:pt x="2540" y="0"/>
                  </a:lnTo>
                  <a:lnTo>
                    <a:pt x="0" y="2539"/>
                  </a:lnTo>
                  <a:lnTo>
                    <a:pt x="0" y="5638"/>
                  </a:lnTo>
                  <a:lnTo>
                    <a:pt x="0" y="8724"/>
                  </a:lnTo>
                  <a:lnTo>
                    <a:pt x="2540" y="11341"/>
                  </a:lnTo>
                  <a:lnTo>
                    <a:pt x="5651" y="11341"/>
                  </a:lnTo>
                  <a:lnTo>
                    <a:pt x="8851" y="11341"/>
                  </a:lnTo>
                  <a:lnTo>
                    <a:pt x="11417" y="8724"/>
                  </a:lnTo>
                  <a:lnTo>
                    <a:pt x="11417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" name="object 1164"/>
            <p:cNvSpPr/>
            <p:nvPr/>
          </p:nvSpPr>
          <p:spPr>
            <a:xfrm>
              <a:off x="5357495" y="729166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463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463" y="11480"/>
                  </a:lnTo>
                  <a:lnTo>
                    <a:pt x="8826" y="11480"/>
                  </a:lnTo>
                  <a:lnTo>
                    <a:pt x="11404" y="8826"/>
                  </a:lnTo>
                  <a:lnTo>
                    <a:pt x="11404" y="5715"/>
                  </a:lnTo>
                  <a:lnTo>
                    <a:pt x="11404" y="2603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" name="object 1165"/>
            <p:cNvSpPr/>
            <p:nvPr/>
          </p:nvSpPr>
          <p:spPr>
            <a:xfrm>
              <a:off x="5357495" y="729166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04" y="5715"/>
                  </a:moveTo>
                  <a:lnTo>
                    <a:pt x="11404" y="2603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463" y="0"/>
                  </a:lnTo>
                  <a:lnTo>
                    <a:pt x="0" y="2603"/>
                  </a:lnTo>
                  <a:lnTo>
                    <a:pt x="0" y="5715"/>
                  </a:lnTo>
                  <a:lnTo>
                    <a:pt x="0" y="8826"/>
                  </a:lnTo>
                  <a:lnTo>
                    <a:pt x="2463" y="11480"/>
                  </a:lnTo>
                  <a:lnTo>
                    <a:pt x="5689" y="11480"/>
                  </a:lnTo>
                  <a:lnTo>
                    <a:pt x="8826" y="11480"/>
                  </a:lnTo>
                  <a:lnTo>
                    <a:pt x="11404" y="8826"/>
                  </a:lnTo>
                  <a:lnTo>
                    <a:pt x="11404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" name="object 1166"/>
            <p:cNvSpPr/>
            <p:nvPr/>
          </p:nvSpPr>
          <p:spPr>
            <a:xfrm>
              <a:off x="5342597" y="729169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78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8978" y="11417"/>
                  </a:lnTo>
                  <a:lnTo>
                    <a:pt x="11429" y="8775"/>
                  </a:lnTo>
                  <a:lnTo>
                    <a:pt x="11429" y="5689"/>
                  </a:lnTo>
                  <a:lnTo>
                    <a:pt x="11429" y="2590"/>
                  </a:lnTo>
                  <a:lnTo>
                    <a:pt x="89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" name="object 1167"/>
            <p:cNvSpPr/>
            <p:nvPr/>
          </p:nvSpPr>
          <p:spPr>
            <a:xfrm>
              <a:off x="5342597" y="729169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89"/>
                  </a:moveTo>
                  <a:lnTo>
                    <a:pt x="11429" y="2590"/>
                  </a:lnTo>
                  <a:lnTo>
                    <a:pt x="8978" y="0"/>
                  </a:lnTo>
                  <a:lnTo>
                    <a:pt x="5753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5753" y="11417"/>
                  </a:lnTo>
                  <a:lnTo>
                    <a:pt x="8978" y="11417"/>
                  </a:lnTo>
                  <a:lnTo>
                    <a:pt x="11429" y="8775"/>
                  </a:lnTo>
                  <a:lnTo>
                    <a:pt x="11429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" name="object 1168"/>
            <p:cNvSpPr/>
            <p:nvPr/>
          </p:nvSpPr>
          <p:spPr>
            <a:xfrm>
              <a:off x="5327865" y="729166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603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603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15"/>
                  </a:lnTo>
                  <a:lnTo>
                    <a:pt x="11417" y="2603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" name="object 1169"/>
            <p:cNvSpPr/>
            <p:nvPr/>
          </p:nvSpPr>
          <p:spPr>
            <a:xfrm>
              <a:off x="5327865" y="7291667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5"/>
                  </a:moveTo>
                  <a:lnTo>
                    <a:pt x="11417" y="2603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603" y="0"/>
                  </a:lnTo>
                  <a:lnTo>
                    <a:pt x="0" y="2603"/>
                  </a:lnTo>
                  <a:lnTo>
                    <a:pt x="0" y="5715"/>
                  </a:lnTo>
                  <a:lnTo>
                    <a:pt x="0" y="8826"/>
                  </a:lnTo>
                  <a:lnTo>
                    <a:pt x="2603" y="11480"/>
                  </a:lnTo>
                  <a:lnTo>
                    <a:pt x="5702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" name="object 1170"/>
            <p:cNvSpPr/>
            <p:nvPr/>
          </p:nvSpPr>
          <p:spPr>
            <a:xfrm>
              <a:off x="5294934" y="7285583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2024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" name="object 1171"/>
            <p:cNvSpPr/>
            <p:nvPr/>
          </p:nvSpPr>
          <p:spPr>
            <a:xfrm>
              <a:off x="5294934" y="7285583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202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" name="object 1172"/>
            <p:cNvSpPr/>
            <p:nvPr/>
          </p:nvSpPr>
          <p:spPr>
            <a:xfrm>
              <a:off x="5354104" y="7328649"/>
              <a:ext cx="24765" cy="44450"/>
            </a:xfrm>
            <a:custGeom>
              <a:avLst/>
              <a:gdLst/>
              <a:ahLst/>
              <a:cxnLst/>
              <a:rect l="l" t="t" r="r" b="b"/>
              <a:pathLst>
                <a:path w="24764" h="44450">
                  <a:moveTo>
                    <a:pt x="4737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4737" y="43891"/>
                  </a:lnTo>
                  <a:lnTo>
                    <a:pt x="4737" y="0"/>
                  </a:lnTo>
                  <a:close/>
                </a:path>
                <a:path w="24764" h="44450">
                  <a:moveTo>
                    <a:pt x="24536" y="0"/>
                  </a:moveTo>
                  <a:lnTo>
                    <a:pt x="19773" y="0"/>
                  </a:lnTo>
                  <a:lnTo>
                    <a:pt x="19773" y="43891"/>
                  </a:lnTo>
                  <a:lnTo>
                    <a:pt x="24536" y="43891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" name="object 1173"/>
            <p:cNvSpPr/>
            <p:nvPr/>
          </p:nvSpPr>
          <p:spPr>
            <a:xfrm>
              <a:off x="5354104" y="7324179"/>
              <a:ext cx="24765" cy="53340"/>
            </a:xfrm>
            <a:custGeom>
              <a:avLst/>
              <a:gdLst/>
              <a:ahLst/>
              <a:cxnLst/>
              <a:rect l="l" t="t" r="r" b="b"/>
              <a:pathLst>
                <a:path w="24764" h="53340">
                  <a:moveTo>
                    <a:pt x="24536" y="30353"/>
                  </a:moveTo>
                  <a:lnTo>
                    <a:pt x="24536" y="40259"/>
                  </a:lnTo>
                  <a:lnTo>
                    <a:pt x="19024" y="48361"/>
                  </a:lnTo>
                  <a:lnTo>
                    <a:pt x="12268" y="48361"/>
                  </a:lnTo>
                  <a:lnTo>
                    <a:pt x="5511" y="48361"/>
                  </a:lnTo>
                  <a:lnTo>
                    <a:pt x="0" y="40259"/>
                  </a:lnTo>
                  <a:lnTo>
                    <a:pt x="0" y="30353"/>
                  </a:lnTo>
                  <a:lnTo>
                    <a:pt x="0" y="22466"/>
                  </a:lnTo>
                  <a:lnTo>
                    <a:pt x="0" y="12560"/>
                  </a:lnTo>
                  <a:lnTo>
                    <a:pt x="5511" y="4470"/>
                  </a:lnTo>
                  <a:lnTo>
                    <a:pt x="12268" y="4470"/>
                  </a:lnTo>
                  <a:lnTo>
                    <a:pt x="19024" y="4470"/>
                  </a:lnTo>
                  <a:lnTo>
                    <a:pt x="24536" y="12560"/>
                  </a:lnTo>
                  <a:lnTo>
                    <a:pt x="24536" y="22466"/>
                  </a:lnTo>
                  <a:lnTo>
                    <a:pt x="24536" y="30353"/>
                  </a:lnTo>
                  <a:close/>
                </a:path>
                <a:path w="24764" h="53340">
                  <a:moveTo>
                    <a:pt x="18186" y="53073"/>
                  </a:moveTo>
                  <a:lnTo>
                    <a:pt x="6324" y="53073"/>
                  </a:lnTo>
                  <a:lnTo>
                    <a:pt x="6324" y="0"/>
                  </a:lnTo>
                  <a:lnTo>
                    <a:pt x="18186" y="0"/>
                  </a:lnTo>
                  <a:lnTo>
                    <a:pt x="18186" y="53073"/>
                  </a:lnTo>
                  <a:close/>
                </a:path>
                <a:path w="24764" h="53340">
                  <a:moveTo>
                    <a:pt x="6324" y="12979"/>
                  </a:moveTo>
                  <a:lnTo>
                    <a:pt x="18186" y="12979"/>
                  </a:lnTo>
                </a:path>
                <a:path w="24764" h="53340">
                  <a:moveTo>
                    <a:pt x="6324" y="40233"/>
                  </a:moveTo>
                  <a:lnTo>
                    <a:pt x="18186" y="402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" name="object 1174"/>
            <p:cNvSpPr/>
            <p:nvPr/>
          </p:nvSpPr>
          <p:spPr>
            <a:xfrm>
              <a:off x="5352453" y="7385672"/>
              <a:ext cx="15875" cy="55244"/>
            </a:xfrm>
            <a:custGeom>
              <a:avLst/>
              <a:gdLst/>
              <a:ahLst/>
              <a:cxnLst/>
              <a:rect l="l" t="t" r="r" b="b"/>
              <a:pathLst>
                <a:path w="15875" h="55245">
                  <a:moveTo>
                    <a:pt x="12115" y="4229"/>
                  </a:moveTo>
                  <a:lnTo>
                    <a:pt x="12115" y="6553"/>
                  </a:lnTo>
                  <a:lnTo>
                    <a:pt x="10223" y="8458"/>
                  </a:lnTo>
                  <a:lnTo>
                    <a:pt x="7899" y="8458"/>
                  </a:lnTo>
                  <a:lnTo>
                    <a:pt x="5562" y="8458"/>
                  </a:lnTo>
                  <a:lnTo>
                    <a:pt x="3683" y="6553"/>
                  </a:lnTo>
                  <a:lnTo>
                    <a:pt x="3683" y="4229"/>
                  </a:lnTo>
                  <a:lnTo>
                    <a:pt x="3683" y="1892"/>
                  </a:lnTo>
                  <a:lnTo>
                    <a:pt x="5562" y="0"/>
                  </a:lnTo>
                  <a:lnTo>
                    <a:pt x="7899" y="0"/>
                  </a:lnTo>
                  <a:lnTo>
                    <a:pt x="10223" y="0"/>
                  </a:lnTo>
                  <a:lnTo>
                    <a:pt x="12115" y="1892"/>
                  </a:lnTo>
                  <a:lnTo>
                    <a:pt x="12115" y="4229"/>
                  </a:lnTo>
                  <a:close/>
                </a:path>
                <a:path w="15875" h="55245">
                  <a:moveTo>
                    <a:pt x="12115" y="50838"/>
                  </a:moveTo>
                  <a:lnTo>
                    <a:pt x="12115" y="53174"/>
                  </a:lnTo>
                  <a:lnTo>
                    <a:pt x="10223" y="55054"/>
                  </a:lnTo>
                  <a:lnTo>
                    <a:pt x="7899" y="55054"/>
                  </a:lnTo>
                  <a:lnTo>
                    <a:pt x="5562" y="55054"/>
                  </a:lnTo>
                  <a:lnTo>
                    <a:pt x="3683" y="53174"/>
                  </a:lnTo>
                  <a:lnTo>
                    <a:pt x="3683" y="50838"/>
                  </a:lnTo>
                  <a:lnTo>
                    <a:pt x="3683" y="48526"/>
                  </a:lnTo>
                  <a:lnTo>
                    <a:pt x="5562" y="46609"/>
                  </a:lnTo>
                  <a:lnTo>
                    <a:pt x="7899" y="46609"/>
                  </a:lnTo>
                  <a:lnTo>
                    <a:pt x="10223" y="46609"/>
                  </a:lnTo>
                  <a:lnTo>
                    <a:pt x="12115" y="48526"/>
                  </a:lnTo>
                  <a:lnTo>
                    <a:pt x="12115" y="50838"/>
                  </a:lnTo>
                  <a:close/>
                </a:path>
                <a:path w="15875" h="55245">
                  <a:moveTo>
                    <a:pt x="15494" y="27216"/>
                  </a:moveTo>
                  <a:lnTo>
                    <a:pt x="15494" y="18542"/>
                  </a:lnTo>
                  <a:lnTo>
                    <a:pt x="15494" y="13766"/>
                  </a:lnTo>
                  <a:lnTo>
                    <a:pt x="12001" y="10477"/>
                  </a:lnTo>
                  <a:lnTo>
                    <a:pt x="7734" y="11252"/>
                  </a:lnTo>
                  <a:lnTo>
                    <a:pt x="3479" y="12001"/>
                  </a:lnTo>
                  <a:lnTo>
                    <a:pt x="0" y="15900"/>
                  </a:lnTo>
                  <a:lnTo>
                    <a:pt x="0" y="19913"/>
                  </a:lnTo>
                  <a:lnTo>
                    <a:pt x="0" y="34505"/>
                  </a:lnTo>
                  <a:lnTo>
                    <a:pt x="0" y="38519"/>
                  </a:lnTo>
                  <a:lnTo>
                    <a:pt x="3479" y="42430"/>
                  </a:lnTo>
                  <a:lnTo>
                    <a:pt x="7734" y="43180"/>
                  </a:lnTo>
                  <a:lnTo>
                    <a:pt x="12001" y="43942"/>
                  </a:lnTo>
                  <a:lnTo>
                    <a:pt x="15494" y="40665"/>
                  </a:lnTo>
                  <a:lnTo>
                    <a:pt x="15494" y="35890"/>
                  </a:lnTo>
                  <a:lnTo>
                    <a:pt x="15494" y="2721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75" name="object 1175"/>
          <p:cNvGrpSpPr/>
          <p:nvPr/>
        </p:nvGrpSpPr>
        <p:grpSpPr>
          <a:xfrm>
            <a:off x="10347985" y="6832219"/>
            <a:ext cx="95250" cy="220979"/>
            <a:chOff x="5293385" y="6832218"/>
            <a:chExt cx="95250" cy="220979"/>
          </a:xfrm>
        </p:grpSpPr>
        <p:sp>
          <p:nvSpPr>
            <p:cNvPr id="1176" name="object 1176"/>
            <p:cNvSpPr/>
            <p:nvPr/>
          </p:nvSpPr>
          <p:spPr>
            <a:xfrm>
              <a:off x="5294972" y="6833793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0"/>
                  </a:moveTo>
                  <a:lnTo>
                    <a:pt x="0" y="0"/>
                  </a:lnTo>
                  <a:lnTo>
                    <a:pt x="0" y="217601"/>
                  </a:lnTo>
                  <a:lnTo>
                    <a:pt x="91986" y="217601"/>
                  </a:lnTo>
                  <a:lnTo>
                    <a:pt x="9198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" name="object 1177"/>
            <p:cNvSpPr/>
            <p:nvPr/>
          </p:nvSpPr>
          <p:spPr>
            <a:xfrm>
              <a:off x="5294972" y="6833806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217589"/>
                  </a:moveTo>
                  <a:lnTo>
                    <a:pt x="0" y="217589"/>
                  </a:lnTo>
                  <a:lnTo>
                    <a:pt x="0" y="0"/>
                  </a:lnTo>
                  <a:lnTo>
                    <a:pt x="91986" y="0"/>
                  </a:lnTo>
                  <a:lnTo>
                    <a:pt x="91986" y="21758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" name="object 1178"/>
            <p:cNvSpPr/>
            <p:nvPr/>
          </p:nvSpPr>
          <p:spPr>
            <a:xfrm>
              <a:off x="5313108" y="69646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84" y="0"/>
                  </a:moveTo>
                  <a:lnTo>
                    <a:pt x="2019" y="0"/>
                  </a:lnTo>
                  <a:lnTo>
                    <a:pt x="0" y="2019"/>
                  </a:lnTo>
                  <a:lnTo>
                    <a:pt x="0" y="7124"/>
                  </a:lnTo>
                  <a:lnTo>
                    <a:pt x="2019" y="9144"/>
                  </a:lnTo>
                  <a:lnTo>
                    <a:pt x="6984" y="9144"/>
                  </a:lnTo>
                  <a:lnTo>
                    <a:pt x="9004" y="7124"/>
                  </a:lnTo>
                  <a:lnTo>
                    <a:pt x="9004" y="4597"/>
                  </a:lnTo>
                  <a:lnTo>
                    <a:pt x="9004" y="2019"/>
                  </a:lnTo>
                  <a:lnTo>
                    <a:pt x="698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" name="object 1179"/>
            <p:cNvSpPr/>
            <p:nvPr/>
          </p:nvSpPr>
          <p:spPr>
            <a:xfrm>
              <a:off x="5313108" y="69646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04" y="4597"/>
                  </a:moveTo>
                  <a:lnTo>
                    <a:pt x="9004" y="2019"/>
                  </a:lnTo>
                  <a:lnTo>
                    <a:pt x="6984" y="0"/>
                  </a:lnTo>
                  <a:lnTo>
                    <a:pt x="4533" y="0"/>
                  </a:lnTo>
                  <a:lnTo>
                    <a:pt x="2019" y="0"/>
                  </a:lnTo>
                  <a:lnTo>
                    <a:pt x="0" y="2019"/>
                  </a:lnTo>
                  <a:lnTo>
                    <a:pt x="0" y="4597"/>
                  </a:lnTo>
                  <a:lnTo>
                    <a:pt x="0" y="7124"/>
                  </a:lnTo>
                  <a:lnTo>
                    <a:pt x="2019" y="9144"/>
                  </a:lnTo>
                  <a:lnTo>
                    <a:pt x="4533" y="9144"/>
                  </a:lnTo>
                  <a:lnTo>
                    <a:pt x="6984" y="9144"/>
                  </a:lnTo>
                  <a:lnTo>
                    <a:pt x="9004" y="7124"/>
                  </a:lnTo>
                  <a:lnTo>
                    <a:pt x="9004" y="459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" name="object 1180"/>
            <p:cNvSpPr/>
            <p:nvPr/>
          </p:nvSpPr>
          <p:spPr>
            <a:xfrm>
              <a:off x="5299976" y="690824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14" y="0"/>
                  </a:moveTo>
                  <a:lnTo>
                    <a:pt x="0" y="0"/>
                  </a:lnTo>
                  <a:lnTo>
                    <a:pt x="0" y="4914"/>
                  </a:lnTo>
                  <a:lnTo>
                    <a:pt x="4914" y="4914"/>
                  </a:lnTo>
                  <a:lnTo>
                    <a:pt x="4914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" name="object 1181"/>
            <p:cNvSpPr/>
            <p:nvPr/>
          </p:nvSpPr>
          <p:spPr>
            <a:xfrm>
              <a:off x="5299976" y="690824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14" y="0"/>
                  </a:lnTo>
                  <a:lnTo>
                    <a:pt x="4914" y="4914"/>
                  </a:lnTo>
                  <a:lnTo>
                    <a:pt x="0" y="491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" name="object 1182"/>
            <p:cNvSpPr/>
            <p:nvPr/>
          </p:nvSpPr>
          <p:spPr>
            <a:xfrm>
              <a:off x="5299976" y="691589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14" y="0"/>
                  </a:moveTo>
                  <a:lnTo>
                    <a:pt x="0" y="0"/>
                  </a:lnTo>
                  <a:lnTo>
                    <a:pt x="0" y="4914"/>
                  </a:lnTo>
                  <a:lnTo>
                    <a:pt x="4914" y="4914"/>
                  </a:lnTo>
                  <a:lnTo>
                    <a:pt x="4914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" name="object 1183"/>
            <p:cNvSpPr/>
            <p:nvPr/>
          </p:nvSpPr>
          <p:spPr>
            <a:xfrm>
              <a:off x="5299976" y="691589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14" y="0"/>
                  </a:lnTo>
                  <a:lnTo>
                    <a:pt x="4914" y="4914"/>
                  </a:lnTo>
                  <a:lnTo>
                    <a:pt x="0" y="491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" name="object 1184"/>
            <p:cNvSpPr/>
            <p:nvPr/>
          </p:nvSpPr>
          <p:spPr>
            <a:xfrm>
              <a:off x="5299976" y="692359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14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14" y="4902"/>
                  </a:lnTo>
                  <a:lnTo>
                    <a:pt x="4914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" name="object 1185"/>
            <p:cNvSpPr/>
            <p:nvPr/>
          </p:nvSpPr>
          <p:spPr>
            <a:xfrm>
              <a:off x="5299976" y="692359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14" y="0"/>
                  </a:lnTo>
                  <a:lnTo>
                    <a:pt x="4914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" name="object 1186"/>
            <p:cNvSpPr/>
            <p:nvPr/>
          </p:nvSpPr>
          <p:spPr>
            <a:xfrm>
              <a:off x="5298401" y="6997534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592" y="0"/>
                  </a:moveTo>
                  <a:lnTo>
                    <a:pt x="0" y="0"/>
                  </a:lnTo>
                  <a:lnTo>
                    <a:pt x="0" y="14922"/>
                  </a:lnTo>
                  <a:lnTo>
                    <a:pt x="41592" y="14922"/>
                  </a:lnTo>
                  <a:lnTo>
                    <a:pt x="4159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" name="object 1187"/>
            <p:cNvSpPr/>
            <p:nvPr/>
          </p:nvSpPr>
          <p:spPr>
            <a:xfrm>
              <a:off x="5298401" y="6997534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40">
                  <a:moveTo>
                    <a:pt x="41592" y="14922"/>
                  </a:moveTo>
                  <a:lnTo>
                    <a:pt x="0" y="14922"/>
                  </a:lnTo>
                  <a:lnTo>
                    <a:pt x="0" y="0"/>
                  </a:lnTo>
                  <a:lnTo>
                    <a:pt x="41592" y="0"/>
                  </a:lnTo>
                </a:path>
                <a:path w="41910" h="15240">
                  <a:moveTo>
                    <a:pt x="41592" y="14566"/>
                  </a:moveTo>
                  <a:lnTo>
                    <a:pt x="41592" y="15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" name="object 1188"/>
            <p:cNvSpPr/>
            <p:nvPr/>
          </p:nvSpPr>
          <p:spPr>
            <a:xfrm>
              <a:off x="5386959" y="6853541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09">
                  <a:moveTo>
                    <a:pt x="0" y="0"/>
                  </a:moveTo>
                  <a:lnTo>
                    <a:pt x="0" y="19372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" name="object 1189"/>
            <p:cNvSpPr/>
            <p:nvPr/>
          </p:nvSpPr>
          <p:spPr>
            <a:xfrm>
              <a:off x="5386959" y="6853541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09">
                  <a:moveTo>
                    <a:pt x="0" y="19372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" name="object 1190"/>
            <p:cNvSpPr/>
            <p:nvPr/>
          </p:nvSpPr>
          <p:spPr>
            <a:xfrm>
              <a:off x="5298579" y="6876452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54"/>
                  </a:lnTo>
                  <a:lnTo>
                    <a:pt x="85115" y="4254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" name="object 1191"/>
            <p:cNvSpPr/>
            <p:nvPr/>
          </p:nvSpPr>
          <p:spPr>
            <a:xfrm>
              <a:off x="5298579" y="6876465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4241"/>
                  </a:moveTo>
                  <a:lnTo>
                    <a:pt x="0" y="4241"/>
                  </a:lnTo>
                  <a:lnTo>
                    <a:pt x="0" y="0"/>
                  </a:lnTo>
                  <a:lnTo>
                    <a:pt x="85115" y="0"/>
                  </a:lnTo>
                  <a:lnTo>
                    <a:pt x="85115" y="424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" name="object 1192"/>
            <p:cNvSpPr/>
            <p:nvPr/>
          </p:nvSpPr>
          <p:spPr>
            <a:xfrm>
              <a:off x="5342369" y="687646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4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" name="object 1193"/>
            <p:cNvSpPr/>
            <p:nvPr/>
          </p:nvSpPr>
          <p:spPr>
            <a:xfrm>
              <a:off x="5342369" y="687646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20"/>
                  </a:moveTo>
                  <a:lnTo>
                    <a:pt x="1587" y="2120"/>
                  </a:lnTo>
                </a:path>
              </a:pathLst>
            </a:custGeom>
            <a:ln w="424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" name="object 1194"/>
            <p:cNvSpPr/>
            <p:nvPr/>
          </p:nvSpPr>
          <p:spPr>
            <a:xfrm>
              <a:off x="5295519" y="6880707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" name="object 1195"/>
            <p:cNvSpPr/>
            <p:nvPr/>
          </p:nvSpPr>
          <p:spPr>
            <a:xfrm>
              <a:off x="5295519" y="6880707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" name="object 1196"/>
            <p:cNvSpPr/>
            <p:nvPr/>
          </p:nvSpPr>
          <p:spPr>
            <a:xfrm>
              <a:off x="5298186" y="7019784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02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02" y="4267"/>
                  </a:lnTo>
                  <a:lnTo>
                    <a:pt x="8510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" name="object 1197"/>
            <p:cNvSpPr/>
            <p:nvPr/>
          </p:nvSpPr>
          <p:spPr>
            <a:xfrm>
              <a:off x="5298186" y="7019784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0" y="0"/>
                  </a:moveTo>
                  <a:lnTo>
                    <a:pt x="85102" y="0"/>
                  </a:lnTo>
                  <a:lnTo>
                    <a:pt x="85102" y="4267"/>
                  </a:lnTo>
                  <a:lnTo>
                    <a:pt x="0" y="426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" name="object 1198"/>
            <p:cNvSpPr/>
            <p:nvPr/>
          </p:nvSpPr>
          <p:spPr>
            <a:xfrm>
              <a:off x="5339486" y="701978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" name="object 1199"/>
            <p:cNvSpPr/>
            <p:nvPr/>
          </p:nvSpPr>
          <p:spPr>
            <a:xfrm>
              <a:off x="5339486" y="701978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" name="object 1200"/>
            <p:cNvSpPr/>
            <p:nvPr/>
          </p:nvSpPr>
          <p:spPr>
            <a:xfrm>
              <a:off x="5293982" y="7019784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" name="object 1201"/>
            <p:cNvSpPr/>
            <p:nvPr/>
          </p:nvSpPr>
          <p:spPr>
            <a:xfrm>
              <a:off x="5293982" y="7019784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0" y="0"/>
                  </a:moveTo>
                  <a:lnTo>
                    <a:pt x="9237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" name="object 1202"/>
            <p:cNvSpPr/>
            <p:nvPr/>
          </p:nvSpPr>
          <p:spPr>
            <a:xfrm>
              <a:off x="5372227" y="683827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90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90" y="11430"/>
                  </a:lnTo>
                  <a:lnTo>
                    <a:pt x="8826" y="11430"/>
                  </a:lnTo>
                  <a:lnTo>
                    <a:pt x="11430" y="8762"/>
                  </a:lnTo>
                  <a:lnTo>
                    <a:pt x="11430" y="5664"/>
                  </a:lnTo>
                  <a:lnTo>
                    <a:pt x="11430" y="2565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" name="object 1203"/>
            <p:cNvSpPr/>
            <p:nvPr/>
          </p:nvSpPr>
          <p:spPr>
            <a:xfrm>
              <a:off x="5372227" y="683827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664"/>
                  </a:moveTo>
                  <a:lnTo>
                    <a:pt x="11430" y="2565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90" y="11430"/>
                  </a:lnTo>
                  <a:lnTo>
                    <a:pt x="5689" y="11430"/>
                  </a:lnTo>
                  <a:lnTo>
                    <a:pt x="8826" y="11430"/>
                  </a:lnTo>
                  <a:lnTo>
                    <a:pt x="11430" y="8762"/>
                  </a:lnTo>
                  <a:lnTo>
                    <a:pt x="11430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" name="object 1204"/>
            <p:cNvSpPr/>
            <p:nvPr/>
          </p:nvSpPr>
          <p:spPr>
            <a:xfrm>
              <a:off x="5313121" y="683827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27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27" y="11430"/>
                  </a:lnTo>
                  <a:lnTo>
                    <a:pt x="8851" y="11430"/>
                  </a:lnTo>
                  <a:lnTo>
                    <a:pt x="11417" y="8762"/>
                  </a:lnTo>
                  <a:lnTo>
                    <a:pt x="11417" y="5664"/>
                  </a:lnTo>
                  <a:lnTo>
                    <a:pt x="11417" y="2565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" name="object 1205"/>
            <p:cNvSpPr/>
            <p:nvPr/>
          </p:nvSpPr>
          <p:spPr>
            <a:xfrm>
              <a:off x="5313121" y="683827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65"/>
                  </a:lnTo>
                  <a:lnTo>
                    <a:pt x="8851" y="0"/>
                  </a:lnTo>
                  <a:lnTo>
                    <a:pt x="5727" y="0"/>
                  </a:lnTo>
                  <a:lnTo>
                    <a:pt x="2527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27" y="11430"/>
                  </a:lnTo>
                  <a:lnTo>
                    <a:pt x="5727" y="11430"/>
                  </a:lnTo>
                  <a:lnTo>
                    <a:pt x="8851" y="11430"/>
                  </a:lnTo>
                  <a:lnTo>
                    <a:pt x="11417" y="8762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" name="object 1206"/>
            <p:cNvSpPr/>
            <p:nvPr/>
          </p:nvSpPr>
          <p:spPr>
            <a:xfrm>
              <a:off x="5298325" y="683831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40" y="0"/>
                  </a:lnTo>
                  <a:lnTo>
                    <a:pt x="0" y="2578"/>
                  </a:lnTo>
                  <a:lnTo>
                    <a:pt x="0" y="8712"/>
                  </a:lnTo>
                  <a:lnTo>
                    <a:pt x="2540" y="11341"/>
                  </a:lnTo>
                  <a:lnTo>
                    <a:pt x="8851" y="11341"/>
                  </a:lnTo>
                  <a:lnTo>
                    <a:pt x="11417" y="8712"/>
                  </a:lnTo>
                  <a:lnTo>
                    <a:pt x="11417" y="5626"/>
                  </a:lnTo>
                  <a:lnTo>
                    <a:pt x="11417" y="2578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" name="object 1207"/>
            <p:cNvSpPr/>
            <p:nvPr/>
          </p:nvSpPr>
          <p:spPr>
            <a:xfrm>
              <a:off x="5298325" y="683831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26"/>
                  </a:moveTo>
                  <a:lnTo>
                    <a:pt x="11417" y="2578"/>
                  </a:lnTo>
                  <a:lnTo>
                    <a:pt x="8851" y="0"/>
                  </a:lnTo>
                  <a:lnTo>
                    <a:pt x="5651" y="0"/>
                  </a:lnTo>
                  <a:lnTo>
                    <a:pt x="2540" y="0"/>
                  </a:lnTo>
                  <a:lnTo>
                    <a:pt x="0" y="2578"/>
                  </a:lnTo>
                  <a:lnTo>
                    <a:pt x="0" y="5626"/>
                  </a:lnTo>
                  <a:lnTo>
                    <a:pt x="0" y="8712"/>
                  </a:lnTo>
                  <a:lnTo>
                    <a:pt x="2540" y="11341"/>
                  </a:lnTo>
                  <a:lnTo>
                    <a:pt x="5651" y="11341"/>
                  </a:lnTo>
                  <a:lnTo>
                    <a:pt x="8851" y="11341"/>
                  </a:lnTo>
                  <a:lnTo>
                    <a:pt x="11417" y="8712"/>
                  </a:lnTo>
                  <a:lnTo>
                    <a:pt x="11417" y="56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" name="object 1208"/>
            <p:cNvSpPr/>
            <p:nvPr/>
          </p:nvSpPr>
          <p:spPr>
            <a:xfrm>
              <a:off x="5357495" y="683822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463" y="0"/>
                  </a:lnTo>
                  <a:lnTo>
                    <a:pt x="0" y="2616"/>
                  </a:lnTo>
                  <a:lnTo>
                    <a:pt x="0" y="8851"/>
                  </a:lnTo>
                  <a:lnTo>
                    <a:pt x="2463" y="11506"/>
                  </a:lnTo>
                  <a:lnTo>
                    <a:pt x="8826" y="11506"/>
                  </a:lnTo>
                  <a:lnTo>
                    <a:pt x="11404" y="8851"/>
                  </a:lnTo>
                  <a:lnTo>
                    <a:pt x="11404" y="5715"/>
                  </a:lnTo>
                  <a:lnTo>
                    <a:pt x="11404" y="2616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" name="object 1209"/>
            <p:cNvSpPr/>
            <p:nvPr/>
          </p:nvSpPr>
          <p:spPr>
            <a:xfrm>
              <a:off x="5357495" y="683822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04" y="5715"/>
                  </a:moveTo>
                  <a:lnTo>
                    <a:pt x="11404" y="2616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463" y="0"/>
                  </a:lnTo>
                  <a:lnTo>
                    <a:pt x="0" y="2616"/>
                  </a:lnTo>
                  <a:lnTo>
                    <a:pt x="0" y="5715"/>
                  </a:lnTo>
                  <a:lnTo>
                    <a:pt x="0" y="8851"/>
                  </a:lnTo>
                  <a:lnTo>
                    <a:pt x="2463" y="11506"/>
                  </a:lnTo>
                  <a:lnTo>
                    <a:pt x="5689" y="11506"/>
                  </a:lnTo>
                  <a:lnTo>
                    <a:pt x="8826" y="11506"/>
                  </a:lnTo>
                  <a:lnTo>
                    <a:pt x="11404" y="8851"/>
                  </a:lnTo>
                  <a:lnTo>
                    <a:pt x="11404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" name="object 1210"/>
            <p:cNvSpPr/>
            <p:nvPr/>
          </p:nvSpPr>
          <p:spPr>
            <a:xfrm>
              <a:off x="5342597" y="683827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78" y="0"/>
                  </a:moveTo>
                  <a:lnTo>
                    <a:pt x="2590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90" y="11430"/>
                  </a:lnTo>
                  <a:lnTo>
                    <a:pt x="8978" y="11430"/>
                  </a:lnTo>
                  <a:lnTo>
                    <a:pt x="11429" y="8762"/>
                  </a:lnTo>
                  <a:lnTo>
                    <a:pt x="11429" y="5664"/>
                  </a:lnTo>
                  <a:lnTo>
                    <a:pt x="11429" y="2565"/>
                  </a:lnTo>
                  <a:lnTo>
                    <a:pt x="89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" name="object 1211"/>
            <p:cNvSpPr/>
            <p:nvPr/>
          </p:nvSpPr>
          <p:spPr>
            <a:xfrm>
              <a:off x="5342597" y="683827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64"/>
                  </a:moveTo>
                  <a:lnTo>
                    <a:pt x="11429" y="2565"/>
                  </a:lnTo>
                  <a:lnTo>
                    <a:pt x="8978" y="0"/>
                  </a:lnTo>
                  <a:lnTo>
                    <a:pt x="5753" y="0"/>
                  </a:lnTo>
                  <a:lnTo>
                    <a:pt x="2590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90" y="11430"/>
                  </a:lnTo>
                  <a:lnTo>
                    <a:pt x="5753" y="11430"/>
                  </a:lnTo>
                  <a:lnTo>
                    <a:pt x="8978" y="11430"/>
                  </a:lnTo>
                  <a:lnTo>
                    <a:pt x="11429" y="8762"/>
                  </a:lnTo>
                  <a:lnTo>
                    <a:pt x="11429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" name="object 1212"/>
            <p:cNvSpPr/>
            <p:nvPr/>
          </p:nvSpPr>
          <p:spPr>
            <a:xfrm>
              <a:off x="5327865" y="683822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603" y="0"/>
                  </a:lnTo>
                  <a:lnTo>
                    <a:pt x="0" y="2616"/>
                  </a:lnTo>
                  <a:lnTo>
                    <a:pt x="0" y="8851"/>
                  </a:lnTo>
                  <a:lnTo>
                    <a:pt x="2603" y="11506"/>
                  </a:lnTo>
                  <a:lnTo>
                    <a:pt x="8826" y="11506"/>
                  </a:lnTo>
                  <a:lnTo>
                    <a:pt x="11417" y="8851"/>
                  </a:lnTo>
                  <a:lnTo>
                    <a:pt x="11417" y="5715"/>
                  </a:lnTo>
                  <a:lnTo>
                    <a:pt x="11417" y="2616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" name="object 1213"/>
            <p:cNvSpPr/>
            <p:nvPr/>
          </p:nvSpPr>
          <p:spPr>
            <a:xfrm>
              <a:off x="5327865" y="683822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5"/>
                  </a:moveTo>
                  <a:lnTo>
                    <a:pt x="11417" y="2616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603" y="0"/>
                  </a:lnTo>
                  <a:lnTo>
                    <a:pt x="0" y="2616"/>
                  </a:lnTo>
                  <a:lnTo>
                    <a:pt x="0" y="5715"/>
                  </a:lnTo>
                  <a:lnTo>
                    <a:pt x="0" y="8851"/>
                  </a:lnTo>
                  <a:lnTo>
                    <a:pt x="2603" y="11506"/>
                  </a:lnTo>
                  <a:lnTo>
                    <a:pt x="5702" y="11506"/>
                  </a:lnTo>
                  <a:lnTo>
                    <a:pt x="8826" y="11506"/>
                  </a:lnTo>
                  <a:lnTo>
                    <a:pt x="11417" y="8851"/>
                  </a:lnTo>
                  <a:lnTo>
                    <a:pt x="11417" y="57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" name="object 1214"/>
            <p:cNvSpPr/>
            <p:nvPr/>
          </p:nvSpPr>
          <p:spPr>
            <a:xfrm>
              <a:off x="5372227" y="702710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90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90" y="11417"/>
                  </a:lnTo>
                  <a:lnTo>
                    <a:pt x="8826" y="11417"/>
                  </a:lnTo>
                  <a:lnTo>
                    <a:pt x="11430" y="8762"/>
                  </a:lnTo>
                  <a:lnTo>
                    <a:pt x="11430" y="5676"/>
                  </a:lnTo>
                  <a:lnTo>
                    <a:pt x="11430" y="2565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" name="object 1215"/>
            <p:cNvSpPr/>
            <p:nvPr/>
          </p:nvSpPr>
          <p:spPr>
            <a:xfrm>
              <a:off x="5372227" y="702710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676"/>
                  </a:moveTo>
                  <a:lnTo>
                    <a:pt x="11430" y="2565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65"/>
                  </a:lnTo>
                  <a:lnTo>
                    <a:pt x="0" y="5676"/>
                  </a:lnTo>
                  <a:lnTo>
                    <a:pt x="0" y="8762"/>
                  </a:lnTo>
                  <a:lnTo>
                    <a:pt x="2590" y="11417"/>
                  </a:lnTo>
                  <a:lnTo>
                    <a:pt x="5689" y="11417"/>
                  </a:lnTo>
                  <a:lnTo>
                    <a:pt x="8826" y="11417"/>
                  </a:lnTo>
                  <a:lnTo>
                    <a:pt x="11430" y="8762"/>
                  </a:lnTo>
                  <a:lnTo>
                    <a:pt x="11430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1216"/>
            <p:cNvSpPr/>
            <p:nvPr/>
          </p:nvSpPr>
          <p:spPr>
            <a:xfrm>
              <a:off x="5313121" y="702710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27" y="0"/>
                  </a:lnTo>
                  <a:lnTo>
                    <a:pt x="0" y="2565"/>
                  </a:lnTo>
                  <a:lnTo>
                    <a:pt x="0" y="8775"/>
                  </a:lnTo>
                  <a:lnTo>
                    <a:pt x="2527" y="11417"/>
                  </a:lnTo>
                  <a:lnTo>
                    <a:pt x="8851" y="11417"/>
                  </a:lnTo>
                  <a:lnTo>
                    <a:pt x="11417" y="8775"/>
                  </a:lnTo>
                  <a:lnTo>
                    <a:pt x="11417" y="5676"/>
                  </a:lnTo>
                  <a:lnTo>
                    <a:pt x="11417" y="2565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" name="object 1217"/>
            <p:cNvSpPr/>
            <p:nvPr/>
          </p:nvSpPr>
          <p:spPr>
            <a:xfrm>
              <a:off x="5313121" y="702710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65"/>
                  </a:lnTo>
                  <a:lnTo>
                    <a:pt x="8851" y="0"/>
                  </a:lnTo>
                  <a:lnTo>
                    <a:pt x="5727" y="0"/>
                  </a:lnTo>
                  <a:lnTo>
                    <a:pt x="2527" y="0"/>
                  </a:lnTo>
                  <a:lnTo>
                    <a:pt x="0" y="2565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27" y="11417"/>
                  </a:lnTo>
                  <a:lnTo>
                    <a:pt x="5727" y="11417"/>
                  </a:lnTo>
                  <a:lnTo>
                    <a:pt x="8851" y="11417"/>
                  </a:lnTo>
                  <a:lnTo>
                    <a:pt x="11417" y="8775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" name="object 1218"/>
            <p:cNvSpPr/>
            <p:nvPr/>
          </p:nvSpPr>
          <p:spPr>
            <a:xfrm>
              <a:off x="5298325" y="702712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40" y="0"/>
                  </a:lnTo>
                  <a:lnTo>
                    <a:pt x="0" y="2552"/>
                  </a:lnTo>
                  <a:lnTo>
                    <a:pt x="0" y="8737"/>
                  </a:lnTo>
                  <a:lnTo>
                    <a:pt x="2540" y="11353"/>
                  </a:lnTo>
                  <a:lnTo>
                    <a:pt x="8851" y="11353"/>
                  </a:lnTo>
                  <a:lnTo>
                    <a:pt x="11417" y="8737"/>
                  </a:lnTo>
                  <a:lnTo>
                    <a:pt x="11417" y="5651"/>
                  </a:lnTo>
                  <a:lnTo>
                    <a:pt x="11417" y="2552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" name="object 1219"/>
            <p:cNvSpPr/>
            <p:nvPr/>
          </p:nvSpPr>
          <p:spPr>
            <a:xfrm>
              <a:off x="5298325" y="702712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51"/>
                  </a:moveTo>
                  <a:lnTo>
                    <a:pt x="11417" y="2552"/>
                  </a:lnTo>
                  <a:lnTo>
                    <a:pt x="8851" y="0"/>
                  </a:lnTo>
                  <a:lnTo>
                    <a:pt x="5651" y="0"/>
                  </a:lnTo>
                  <a:lnTo>
                    <a:pt x="2540" y="0"/>
                  </a:lnTo>
                  <a:lnTo>
                    <a:pt x="0" y="2552"/>
                  </a:lnTo>
                  <a:lnTo>
                    <a:pt x="0" y="5651"/>
                  </a:lnTo>
                  <a:lnTo>
                    <a:pt x="0" y="8737"/>
                  </a:lnTo>
                  <a:lnTo>
                    <a:pt x="2540" y="11353"/>
                  </a:lnTo>
                  <a:lnTo>
                    <a:pt x="5651" y="11353"/>
                  </a:lnTo>
                  <a:lnTo>
                    <a:pt x="8851" y="11353"/>
                  </a:lnTo>
                  <a:lnTo>
                    <a:pt x="11417" y="8737"/>
                  </a:lnTo>
                  <a:lnTo>
                    <a:pt x="11417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" name="object 1220"/>
            <p:cNvSpPr/>
            <p:nvPr/>
          </p:nvSpPr>
          <p:spPr>
            <a:xfrm>
              <a:off x="5357495" y="702706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463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463" y="11480"/>
                  </a:lnTo>
                  <a:lnTo>
                    <a:pt x="8826" y="11480"/>
                  </a:lnTo>
                  <a:lnTo>
                    <a:pt x="11404" y="8826"/>
                  </a:lnTo>
                  <a:lnTo>
                    <a:pt x="11404" y="5714"/>
                  </a:lnTo>
                  <a:lnTo>
                    <a:pt x="11404" y="2603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" name="object 1221"/>
            <p:cNvSpPr/>
            <p:nvPr/>
          </p:nvSpPr>
          <p:spPr>
            <a:xfrm>
              <a:off x="5357495" y="702706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04" y="5714"/>
                  </a:moveTo>
                  <a:lnTo>
                    <a:pt x="11404" y="2603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463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463" y="11480"/>
                  </a:lnTo>
                  <a:lnTo>
                    <a:pt x="5689" y="11480"/>
                  </a:lnTo>
                  <a:lnTo>
                    <a:pt x="8826" y="11480"/>
                  </a:lnTo>
                  <a:lnTo>
                    <a:pt x="11404" y="8826"/>
                  </a:lnTo>
                  <a:lnTo>
                    <a:pt x="11404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" name="object 1222"/>
            <p:cNvSpPr/>
            <p:nvPr/>
          </p:nvSpPr>
          <p:spPr>
            <a:xfrm>
              <a:off x="5342597" y="702710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78" y="0"/>
                  </a:moveTo>
                  <a:lnTo>
                    <a:pt x="2590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90" y="11417"/>
                  </a:lnTo>
                  <a:lnTo>
                    <a:pt x="8978" y="11417"/>
                  </a:lnTo>
                  <a:lnTo>
                    <a:pt x="11429" y="8762"/>
                  </a:lnTo>
                  <a:lnTo>
                    <a:pt x="11429" y="5676"/>
                  </a:lnTo>
                  <a:lnTo>
                    <a:pt x="11429" y="2565"/>
                  </a:lnTo>
                  <a:lnTo>
                    <a:pt x="89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" name="object 1223"/>
            <p:cNvSpPr/>
            <p:nvPr/>
          </p:nvSpPr>
          <p:spPr>
            <a:xfrm>
              <a:off x="5342597" y="702710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76"/>
                  </a:moveTo>
                  <a:lnTo>
                    <a:pt x="11429" y="2565"/>
                  </a:lnTo>
                  <a:lnTo>
                    <a:pt x="8978" y="0"/>
                  </a:lnTo>
                  <a:lnTo>
                    <a:pt x="5753" y="0"/>
                  </a:lnTo>
                  <a:lnTo>
                    <a:pt x="2590" y="0"/>
                  </a:lnTo>
                  <a:lnTo>
                    <a:pt x="0" y="2565"/>
                  </a:lnTo>
                  <a:lnTo>
                    <a:pt x="0" y="5676"/>
                  </a:lnTo>
                  <a:lnTo>
                    <a:pt x="0" y="8762"/>
                  </a:lnTo>
                  <a:lnTo>
                    <a:pt x="2590" y="11417"/>
                  </a:lnTo>
                  <a:lnTo>
                    <a:pt x="5753" y="11417"/>
                  </a:lnTo>
                  <a:lnTo>
                    <a:pt x="8978" y="11417"/>
                  </a:lnTo>
                  <a:lnTo>
                    <a:pt x="11429" y="8762"/>
                  </a:lnTo>
                  <a:lnTo>
                    <a:pt x="11429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" name="object 1224"/>
            <p:cNvSpPr/>
            <p:nvPr/>
          </p:nvSpPr>
          <p:spPr>
            <a:xfrm>
              <a:off x="5327865" y="702706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603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603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14"/>
                  </a:lnTo>
                  <a:lnTo>
                    <a:pt x="11417" y="2603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" name="object 1225"/>
            <p:cNvSpPr/>
            <p:nvPr/>
          </p:nvSpPr>
          <p:spPr>
            <a:xfrm>
              <a:off x="5327865" y="702706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4"/>
                  </a:moveTo>
                  <a:lnTo>
                    <a:pt x="11417" y="2603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603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603" y="11480"/>
                  </a:lnTo>
                  <a:lnTo>
                    <a:pt x="5702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" name="object 1226"/>
            <p:cNvSpPr/>
            <p:nvPr/>
          </p:nvSpPr>
          <p:spPr>
            <a:xfrm>
              <a:off x="5372227" y="686255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90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90" y="11391"/>
                  </a:lnTo>
                  <a:lnTo>
                    <a:pt x="8826" y="11391"/>
                  </a:lnTo>
                  <a:lnTo>
                    <a:pt x="11430" y="8762"/>
                  </a:lnTo>
                  <a:lnTo>
                    <a:pt x="11430" y="5664"/>
                  </a:lnTo>
                  <a:lnTo>
                    <a:pt x="11430" y="2565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" name="object 1227"/>
            <p:cNvSpPr/>
            <p:nvPr/>
          </p:nvSpPr>
          <p:spPr>
            <a:xfrm>
              <a:off x="5372227" y="686255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664"/>
                  </a:moveTo>
                  <a:lnTo>
                    <a:pt x="11430" y="2565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90" y="11391"/>
                  </a:lnTo>
                  <a:lnTo>
                    <a:pt x="5689" y="11391"/>
                  </a:lnTo>
                  <a:lnTo>
                    <a:pt x="8826" y="11391"/>
                  </a:lnTo>
                  <a:lnTo>
                    <a:pt x="11430" y="8762"/>
                  </a:lnTo>
                  <a:lnTo>
                    <a:pt x="11430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" name="object 1228"/>
            <p:cNvSpPr/>
            <p:nvPr/>
          </p:nvSpPr>
          <p:spPr>
            <a:xfrm>
              <a:off x="5313121" y="686255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27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27" y="11391"/>
                  </a:lnTo>
                  <a:lnTo>
                    <a:pt x="8851" y="11391"/>
                  </a:lnTo>
                  <a:lnTo>
                    <a:pt x="11417" y="8762"/>
                  </a:lnTo>
                  <a:lnTo>
                    <a:pt x="11417" y="5664"/>
                  </a:lnTo>
                  <a:lnTo>
                    <a:pt x="11417" y="2565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" name="object 1229"/>
            <p:cNvSpPr/>
            <p:nvPr/>
          </p:nvSpPr>
          <p:spPr>
            <a:xfrm>
              <a:off x="5313121" y="686255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65"/>
                  </a:lnTo>
                  <a:lnTo>
                    <a:pt x="8851" y="0"/>
                  </a:lnTo>
                  <a:lnTo>
                    <a:pt x="5727" y="0"/>
                  </a:lnTo>
                  <a:lnTo>
                    <a:pt x="2527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27" y="11391"/>
                  </a:lnTo>
                  <a:lnTo>
                    <a:pt x="5727" y="11391"/>
                  </a:lnTo>
                  <a:lnTo>
                    <a:pt x="8851" y="11391"/>
                  </a:lnTo>
                  <a:lnTo>
                    <a:pt x="11417" y="8762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" name="object 1230"/>
            <p:cNvSpPr/>
            <p:nvPr/>
          </p:nvSpPr>
          <p:spPr>
            <a:xfrm>
              <a:off x="5298325" y="686258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40" y="0"/>
                  </a:lnTo>
                  <a:lnTo>
                    <a:pt x="0" y="2552"/>
                  </a:lnTo>
                  <a:lnTo>
                    <a:pt x="0" y="8712"/>
                  </a:lnTo>
                  <a:lnTo>
                    <a:pt x="2540" y="11353"/>
                  </a:lnTo>
                  <a:lnTo>
                    <a:pt x="8851" y="11353"/>
                  </a:lnTo>
                  <a:lnTo>
                    <a:pt x="11417" y="8712"/>
                  </a:lnTo>
                  <a:lnTo>
                    <a:pt x="11417" y="5638"/>
                  </a:lnTo>
                  <a:lnTo>
                    <a:pt x="11417" y="2552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" name="object 1231"/>
            <p:cNvSpPr/>
            <p:nvPr/>
          </p:nvSpPr>
          <p:spPr>
            <a:xfrm>
              <a:off x="5298325" y="686258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38"/>
                  </a:moveTo>
                  <a:lnTo>
                    <a:pt x="11417" y="2552"/>
                  </a:lnTo>
                  <a:lnTo>
                    <a:pt x="8851" y="0"/>
                  </a:lnTo>
                  <a:lnTo>
                    <a:pt x="5651" y="0"/>
                  </a:lnTo>
                  <a:lnTo>
                    <a:pt x="2540" y="0"/>
                  </a:lnTo>
                  <a:lnTo>
                    <a:pt x="0" y="2552"/>
                  </a:lnTo>
                  <a:lnTo>
                    <a:pt x="0" y="5638"/>
                  </a:lnTo>
                  <a:lnTo>
                    <a:pt x="0" y="8712"/>
                  </a:lnTo>
                  <a:lnTo>
                    <a:pt x="2540" y="11353"/>
                  </a:lnTo>
                  <a:lnTo>
                    <a:pt x="5651" y="11353"/>
                  </a:lnTo>
                  <a:lnTo>
                    <a:pt x="8851" y="11353"/>
                  </a:lnTo>
                  <a:lnTo>
                    <a:pt x="11417" y="8712"/>
                  </a:lnTo>
                  <a:lnTo>
                    <a:pt x="11417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" name="object 1232"/>
            <p:cNvSpPr/>
            <p:nvPr/>
          </p:nvSpPr>
          <p:spPr>
            <a:xfrm>
              <a:off x="5357495" y="68625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463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463" y="11493"/>
                  </a:lnTo>
                  <a:lnTo>
                    <a:pt x="8826" y="11493"/>
                  </a:lnTo>
                  <a:lnTo>
                    <a:pt x="11404" y="8826"/>
                  </a:lnTo>
                  <a:lnTo>
                    <a:pt x="11404" y="5714"/>
                  </a:lnTo>
                  <a:lnTo>
                    <a:pt x="11404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" name="object 1233"/>
            <p:cNvSpPr/>
            <p:nvPr/>
          </p:nvSpPr>
          <p:spPr>
            <a:xfrm>
              <a:off x="5357495" y="68625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04" y="5714"/>
                  </a:moveTo>
                  <a:lnTo>
                    <a:pt x="11404" y="2590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463" y="0"/>
                  </a:lnTo>
                  <a:lnTo>
                    <a:pt x="0" y="2590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463" y="11493"/>
                  </a:lnTo>
                  <a:lnTo>
                    <a:pt x="5689" y="11493"/>
                  </a:lnTo>
                  <a:lnTo>
                    <a:pt x="8826" y="11493"/>
                  </a:lnTo>
                  <a:lnTo>
                    <a:pt x="11404" y="8826"/>
                  </a:lnTo>
                  <a:lnTo>
                    <a:pt x="11404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" name="object 1234"/>
            <p:cNvSpPr/>
            <p:nvPr/>
          </p:nvSpPr>
          <p:spPr>
            <a:xfrm>
              <a:off x="5342597" y="686255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78" y="0"/>
                  </a:moveTo>
                  <a:lnTo>
                    <a:pt x="2590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90" y="11391"/>
                  </a:lnTo>
                  <a:lnTo>
                    <a:pt x="8978" y="11391"/>
                  </a:lnTo>
                  <a:lnTo>
                    <a:pt x="11429" y="8762"/>
                  </a:lnTo>
                  <a:lnTo>
                    <a:pt x="11429" y="5664"/>
                  </a:lnTo>
                  <a:lnTo>
                    <a:pt x="11429" y="2565"/>
                  </a:lnTo>
                  <a:lnTo>
                    <a:pt x="89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" name="object 1235"/>
            <p:cNvSpPr/>
            <p:nvPr/>
          </p:nvSpPr>
          <p:spPr>
            <a:xfrm>
              <a:off x="5342597" y="686255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64"/>
                  </a:moveTo>
                  <a:lnTo>
                    <a:pt x="11429" y="2565"/>
                  </a:lnTo>
                  <a:lnTo>
                    <a:pt x="8978" y="0"/>
                  </a:lnTo>
                  <a:lnTo>
                    <a:pt x="5753" y="0"/>
                  </a:lnTo>
                  <a:lnTo>
                    <a:pt x="2590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90" y="11391"/>
                  </a:lnTo>
                  <a:lnTo>
                    <a:pt x="5753" y="11391"/>
                  </a:lnTo>
                  <a:lnTo>
                    <a:pt x="8978" y="11391"/>
                  </a:lnTo>
                  <a:lnTo>
                    <a:pt x="11429" y="8762"/>
                  </a:lnTo>
                  <a:lnTo>
                    <a:pt x="11429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" name="object 1236"/>
            <p:cNvSpPr/>
            <p:nvPr/>
          </p:nvSpPr>
          <p:spPr>
            <a:xfrm>
              <a:off x="5327865" y="68625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8826" y="0"/>
                  </a:moveTo>
                  <a:lnTo>
                    <a:pt x="2603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603" y="11493"/>
                  </a:lnTo>
                  <a:lnTo>
                    <a:pt x="8826" y="11493"/>
                  </a:lnTo>
                  <a:lnTo>
                    <a:pt x="11417" y="8826"/>
                  </a:lnTo>
                  <a:lnTo>
                    <a:pt x="11417" y="5714"/>
                  </a:lnTo>
                  <a:lnTo>
                    <a:pt x="11417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" name="object 1237"/>
            <p:cNvSpPr/>
            <p:nvPr/>
          </p:nvSpPr>
          <p:spPr>
            <a:xfrm>
              <a:off x="5327865" y="686250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5">
                  <a:moveTo>
                    <a:pt x="11417" y="5714"/>
                  </a:moveTo>
                  <a:lnTo>
                    <a:pt x="11417" y="2590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603" y="0"/>
                  </a:lnTo>
                  <a:lnTo>
                    <a:pt x="0" y="2590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603" y="11493"/>
                  </a:lnTo>
                  <a:lnTo>
                    <a:pt x="5702" y="11493"/>
                  </a:lnTo>
                  <a:lnTo>
                    <a:pt x="8826" y="11493"/>
                  </a:lnTo>
                  <a:lnTo>
                    <a:pt x="11417" y="8826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" name="object 1238"/>
            <p:cNvSpPr/>
            <p:nvPr/>
          </p:nvSpPr>
          <p:spPr>
            <a:xfrm>
              <a:off x="5294934" y="6856424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2024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" name="object 1239"/>
            <p:cNvSpPr/>
            <p:nvPr/>
          </p:nvSpPr>
          <p:spPr>
            <a:xfrm>
              <a:off x="5294934" y="6856424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202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" name="object 1240"/>
            <p:cNvSpPr/>
            <p:nvPr/>
          </p:nvSpPr>
          <p:spPr>
            <a:xfrm>
              <a:off x="5354104" y="6899477"/>
              <a:ext cx="24765" cy="44450"/>
            </a:xfrm>
            <a:custGeom>
              <a:avLst/>
              <a:gdLst/>
              <a:ahLst/>
              <a:cxnLst/>
              <a:rect l="l" t="t" r="r" b="b"/>
              <a:pathLst>
                <a:path w="24764" h="44450">
                  <a:moveTo>
                    <a:pt x="4737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4737" y="43891"/>
                  </a:lnTo>
                  <a:lnTo>
                    <a:pt x="4737" y="0"/>
                  </a:lnTo>
                  <a:close/>
                </a:path>
                <a:path w="24764" h="44450">
                  <a:moveTo>
                    <a:pt x="24536" y="0"/>
                  </a:moveTo>
                  <a:lnTo>
                    <a:pt x="19773" y="0"/>
                  </a:lnTo>
                  <a:lnTo>
                    <a:pt x="19773" y="43891"/>
                  </a:lnTo>
                  <a:lnTo>
                    <a:pt x="24536" y="43891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" name="object 1241"/>
            <p:cNvSpPr/>
            <p:nvPr/>
          </p:nvSpPr>
          <p:spPr>
            <a:xfrm>
              <a:off x="5354104" y="6895032"/>
              <a:ext cx="24765" cy="53340"/>
            </a:xfrm>
            <a:custGeom>
              <a:avLst/>
              <a:gdLst/>
              <a:ahLst/>
              <a:cxnLst/>
              <a:rect l="l" t="t" r="r" b="b"/>
              <a:pathLst>
                <a:path w="24764" h="53340">
                  <a:moveTo>
                    <a:pt x="24536" y="30340"/>
                  </a:moveTo>
                  <a:lnTo>
                    <a:pt x="24536" y="40233"/>
                  </a:lnTo>
                  <a:lnTo>
                    <a:pt x="19024" y="48336"/>
                  </a:lnTo>
                  <a:lnTo>
                    <a:pt x="12268" y="48336"/>
                  </a:lnTo>
                  <a:lnTo>
                    <a:pt x="5511" y="48336"/>
                  </a:lnTo>
                  <a:lnTo>
                    <a:pt x="0" y="40233"/>
                  </a:lnTo>
                  <a:lnTo>
                    <a:pt x="0" y="30340"/>
                  </a:lnTo>
                  <a:lnTo>
                    <a:pt x="0" y="22440"/>
                  </a:lnTo>
                  <a:lnTo>
                    <a:pt x="0" y="12547"/>
                  </a:lnTo>
                  <a:lnTo>
                    <a:pt x="5511" y="4445"/>
                  </a:lnTo>
                  <a:lnTo>
                    <a:pt x="12268" y="4445"/>
                  </a:lnTo>
                  <a:lnTo>
                    <a:pt x="19024" y="4445"/>
                  </a:lnTo>
                  <a:lnTo>
                    <a:pt x="24536" y="12547"/>
                  </a:lnTo>
                  <a:lnTo>
                    <a:pt x="24536" y="22440"/>
                  </a:lnTo>
                  <a:lnTo>
                    <a:pt x="24536" y="30340"/>
                  </a:lnTo>
                  <a:close/>
                </a:path>
                <a:path w="24764" h="53340">
                  <a:moveTo>
                    <a:pt x="18186" y="53047"/>
                  </a:moveTo>
                  <a:lnTo>
                    <a:pt x="6324" y="53047"/>
                  </a:lnTo>
                  <a:lnTo>
                    <a:pt x="6324" y="0"/>
                  </a:lnTo>
                  <a:lnTo>
                    <a:pt x="18186" y="0"/>
                  </a:lnTo>
                  <a:lnTo>
                    <a:pt x="18186" y="53047"/>
                  </a:lnTo>
                  <a:close/>
                </a:path>
                <a:path w="24764" h="53340">
                  <a:moveTo>
                    <a:pt x="6324" y="12966"/>
                  </a:moveTo>
                  <a:lnTo>
                    <a:pt x="18186" y="12966"/>
                  </a:lnTo>
                </a:path>
                <a:path w="24764" h="53340">
                  <a:moveTo>
                    <a:pt x="6324" y="40233"/>
                  </a:moveTo>
                  <a:lnTo>
                    <a:pt x="18186" y="402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" name="object 1242"/>
            <p:cNvSpPr/>
            <p:nvPr/>
          </p:nvSpPr>
          <p:spPr>
            <a:xfrm>
              <a:off x="5352453" y="6956513"/>
              <a:ext cx="15875" cy="55244"/>
            </a:xfrm>
            <a:custGeom>
              <a:avLst/>
              <a:gdLst/>
              <a:ahLst/>
              <a:cxnLst/>
              <a:rect l="l" t="t" r="r" b="b"/>
              <a:pathLst>
                <a:path w="15875" h="55245">
                  <a:moveTo>
                    <a:pt x="12115" y="4229"/>
                  </a:moveTo>
                  <a:lnTo>
                    <a:pt x="12115" y="6565"/>
                  </a:lnTo>
                  <a:lnTo>
                    <a:pt x="10223" y="8445"/>
                  </a:lnTo>
                  <a:lnTo>
                    <a:pt x="7899" y="8445"/>
                  </a:lnTo>
                  <a:lnTo>
                    <a:pt x="5562" y="8445"/>
                  </a:lnTo>
                  <a:lnTo>
                    <a:pt x="3683" y="6565"/>
                  </a:lnTo>
                  <a:lnTo>
                    <a:pt x="3683" y="4229"/>
                  </a:lnTo>
                  <a:lnTo>
                    <a:pt x="3683" y="1904"/>
                  </a:lnTo>
                  <a:lnTo>
                    <a:pt x="5562" y="0"/>
                  </a:lnTo>
                  <a:lnTo>
                    <a:pt x="7899" y="0"/>
                  </a:lnTo>
                  <a:lnTo>
                    <a:pt x="10223" y="0"/>
                  </a:lnTo>
                  <a:lnTo>
                    <a:pt x="12115" y="1904"/>
                  </a:lnTo>
                  <a:lnTo>
                    <a:pt x="12115" y="4229"/>
                  </a:lnTo>
                  <a:close/>
                </a:path>
                <a:path w="15875" h="55245">
                  <a:moveTo>
                    <a:pt x="12115" y="50838"/>
                  </a:moveTo>
                  <a:lnTo>
                    <a:pt x="12115" y="53162"/>
                  </a:lnTo>
                  <a:lnTo>
                    <a:pt x="10223" y="55067"/>
                  </a:lnTo>
                  <a:lnTo>
                    <a:pt x="7899" y="55067"/>
                  </a:lnTo>
                  <a:lnTo>
                    <a:pt x="5562" y="55067"/>
                  </a:lnTo>
                  <a:lnTo>
                    <a:pt x="3683" y="53162"/>
                  </a:lnTo>
                  <a:lnTo>
                    <a:pt x="3683" y="50838"/>
                  </a:lnTo>
                  <a:lnTo>
                    <a:pt x="3683" y="48526"/>
                  </a:lnTo>
                  <a:lnTo>
                    <a:pt x="5562" y="46634"/>
                  </a:lnTo>
                  <a:lnTo>
                    <a:pt x="7899" y="46634"/>
                  </a:lnTo>
                  <a:lnTo>
                    <a:pt x="10223" y="46634"/>
                  </a:lnTo>
                  <a:lnTo>
                    <a:pt x="12115" y="48526"/>
                  </a:lnTo>
                  <a:lnTo>
                    <a:pt x="12115" y="50838"/>
                  </a:lnTo>
                  <a:close/>
                </a:path>
                <a:path w="15875" h="55245">
                  <a:moveTo>
                    <a:pt x="15494" y="27203"/>
                  </a:moveTo>
                  <a:lnTo>
                    <a:pt x="15494" y="18541"/>
                  </a:lnTo>
                  <a:lnTo>
                    <a:pt x="15494" y="13779"/>
                  </a:lnTo>
                  <a:lnTo>
                    <a:pt x="12001" y="10502"/>
                  </a:lnTo>
                  <a:lnTo>
                    <a:pt x="7734" y="11264"/>
                  </a:lnTo>
                  <a:lnTo>
                    <a:pt x="3479" y="12026"/>
                  </a:lnTo>
                  <a:lnTo>
                    <a:pt x="0" y="15925"/>
                  </a:lnTo>
                  <a:lnTo>
                    <a:pt x="0" y="19926"/>
                  </a:lnTo>
                  <a:lnTo>
                    <a:pt x="0" y="34505"/>
                  </a:lnTo>
                  <a:lnTo>
                    <a:pt x="0" y="38519"/>
                  </a:lnTo>
                  <a:lnTo>
                    <a:pt x="3479" y="42430"/>
                  </a:lnTo>
                  <a:lnTo>
                    <a:pt x="7734" y="43192"/>
                  </a:lnTo>
                  <a:lnTo>
                    <a:pt x="12001" y="43941"/>
                  </a:lnTo>
                  <a:lnTo>
                    <a:pt x="15494" y="40652"/>
                  </a:lnTo>
                  <a:lnTo>
                    <a:pt x="15494" y="35877"/>
                  </a:lnTo>
                  <a:lnTo>
                    <a:pt x="15494" y="27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43" name="object 1243"/>
          <p:cNvGrpSpPr/>
          <p:nvPr/>
        </p:nvGrpSpPr>
        <p:grpSpPr>
          <a:xfrm>
            <a:off x="11714098" y="7599071"/>
            <a:ext cx="321310" cy="258445"/>
            <a:chOff x="6659498" y="7599070"/>
            <a:chExt cx="321310" cy="258445"/>
          </a:xfrm>
        </p:grpSpPr>
        <p:pic>
          <p:nvPicPr>
            <p:cNvPr id="1244" name="object 124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700227" y="7599070"/>
              <a:ext cx="239687" cy="188899"/>
            </a:xfrm>
            <a:prstGeom prst="rect">
              <a:avLst/>
            </a:prstGeom>
          </p:spPr>
        </p:pic>
        <p:sp>
          <p:nvSpPr>
            <p:cNvPr id="1245" name="object 1245"/>
            <p:cNvSpPr/>
            <p:nvPr/>
          </p:nvSpPr>
          <p:spPr>
            <a:xfrm>
              <a:off x="6661086" y="7786623"/>
              <a:ext cx="318135" cy="69215"/>
            </a:xfrm>
            <a:custGeom>
              <a:avLst/>
              <a:gdLst/>
              <a:ahLst/>
              <a:cxnLst/>
              <a:rect l="l" t="t" r="r" b="b"/>
              <a:pathLst>
                <a:path w="318134" h="69215">
                  <a:moveTo>
                    <a:pt x="278333" y="0"/>
                  </a:moveTo>
                  <a:lnTo>
                    <a:pt x="39624" y="0"/>
                  </a:lnTo>
                  <a:lnTo>
                    <a:pt x="0" y="53276"/>
                  </a:lnTo>
                  <a:lnTo>
                    <a:pt x="0" y="69100"/>
                  </a:lnTo>
                  <a:lnTo>
                    <a:pt x="317969" y="69100"/>
                  </a:lnTo>
                  <a:lnTo>
                    <a:pt x="317969" y="53276"/>
                  </a:lnTo>
                  <a:lnTo>
                    <a:pt x="27833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" name="object 1246"/>
            <p:cNvSpPr/>
            <p:nvPr/>
          </p:nvSpPr>
          <p:spPr>
            <a:xfrm>
              <a:off x="6661086" y="7786623"/>
              <a:ext cx="318135" cy="69215"/>
            </a:xfrm>
            <a:custGeom>
              <a:avLst/>
              <a:gdLst/>
              <a:ahLst/>
              <a:cxnLst/>
              <a:rect l="l" t="t" r="r" b="b"/>
              <a:pathLst>
                <a:path w="318134" h="69215">
                  <a:moveTo>
                    <a:pt x="317969" y="69100"/>
                  </a:moveTo>
                  <a:lnTo>
                    <a:pt x="317969" y="53276"/>
                  </a:lnTo>
                  <a:lnTo>
                    <a:pt x="278333" y="0"/>
                  </a:lnTo>
                  <a:lnTo>
                    <a:pt x="39624" y="0"/>
                  </a:lnTo>
                  <a:lnTo>
                    <a:pt x="0" y="53276"/>
                  </a:lnTo>
                  <a:lnTo>
                    <a:pt x="0" y="69100"/>
                  </a:lnTo>
                  <a:lnTo>
                    <a:pt x="317969" y="69100"/>
                  </a:lnTo>
                  <a:close/>
                </a:path>
                <a:path w="318134" h="69215">
                  <a:moveTo>
                    <a:pt x="44691" y="14020"/>
                  </a:moveTo>
                  <a:lnTo>
                    <a:pt x="243344" y="14020"/>
                  </a:lnTo>
                </a:path>
                <a:path w="318134" h="69215">
                  <a:moveTo>
                    <a:pt x="35941" y="27914"/>
                  </a:moveTo>
                  <a:lnTo>
                    <a:pt x="250494" y="27914"/>
                  </a:lnTo>
                </a:path>
                <a:path w="318134" h="69215">
                  <a:moveTo>
                    <a:pt x="26022" y="43027"/>
                  </a:moveTo>
                  <a:lnTo>
                    <a:pt x="256870" y="43027"/>
                  </a:lnTo>
                </a:path>
                <a:path w="318134" h="69215">
                  <a:moveTo>
                    <a:pt x="256031" y="14020"/>
                  </a:moveTo>
                  <a:lnTo>
                    <a:pt x="276898" y="14020"/>
                  </a:lnTo>
                </a:path>
                <a:path w="318134" h="69215">
                  <a:moveTo>
                    <a:pt x="259905" y="27914"/>
                  </a:moveTo>
                  <a:lnTo>
                    <a:pt x="282409" y="27914"/>
                  </a:lnTo>
                </a:path>
                <a:path w="318134" h="69215">
                  <a:moveTo>
                    <a:pt x="265988" y="43027"/>
                  </a:moveTo>
                  <a:lnTo>
                    <a:pt x="290245" y="43027"/>
                  </a:lnTo>
                </a:path>
                <a:path w="318134" h="69215">
                  <a:moveTo>
                    <a:pt x="0" y="53276"/>
                  </a:moveTo>
                  <a:lnTo>
                    <a:pt x="317969" y="532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47" name="object 1247"/>
          <p:cNvGrpSpPr/>
          <p:nvPr/>
        </p:nvGrpSpPr>
        <p:grpSpPr>
          <a:xfrm>
            <a:off x="11714098" y="7998969"/>
            <a:ext cx="321310" cy="258445"/>
            <a:chOff x="6659498" y="7998968"/>
            <a:chExt cx="321310" cy="258445"/>
          </a:xfrm>
        </p:grpSpPr>
        <p:pic>
          <p:nvPicPr>
            <p:cNvPr id="1248" name="object 124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700227" y="7998968"/>
              <a:ext cx="239687" cy="188887"/>
            </a:xfrm>
            <a:prstGeom prst="rect">
              <a:avLst/>
            </a:prstGeom>
          </p:spPr>
        </p:pic>
        <p:sp>
          <p:nvSpPr>
            <p:cNvPr id="1249" name="object 1249"/>
            <p:cNvSpPr/>
            <p:nvPr/>
          </p:nvSpPr>
          <p:spPr>
            <a:xfrm>
              <a:off x="6661086" y="8186509"/>
              <a:ext cx="318135" cy="69215"/>
            </a:xfrm>
            <a:custGeom>
              <a:avLst/>
              <a:gdLst/>
              <a:ahLst/>
              <a:cxnLst/>
              <a:rect l="l" t="t" r="r" b="b"/>
              <a:pathLst>
                <a:path w="318134" h="69215">
                  <a:moveTo>
                    <a:pt x="278333" y="0"/>
                  </a:moveTo>
                  <a:lnTo>
                    <a:pt x="39624" y="0"/>
                  </a:lnTo>
                  <a:lnTo>
                    <a:pt x="0" y="53314"/>
                  </a:lnTo>
                  <a:lnTo>
                    <a:pt x="0" y="69113"/>
                  </a:lnTo>
                  <a:lnTo>
                    <a:pt x="317969" y="69113"/>
                  </a:lnTo>
                  <a:lnTo>
                    <a:pt x="317969" y="53314"/>
                  </a:lnTo>
                  <a:lnTo>
                    <a:pt x="27833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" name="object 1250"/>
            <p:cNvSpPr/>
            <p:nvPr/>
          </p:nvSpPr>
          <p:spPr>
            <a:xfrm>
              <a:off x="6661086" y="8186509"/>
              <a:ext cx="318135" cy="69215"/>
            </a:xfrm>
            <a:custGeom>
              <a:avLst/>
              <a:gdLst/>
              <a:ahLst/>
              <a:cxnLst/>
              <a:rect l="l" t="t" r="r" b="b"/>
              <a:pathLst>
                <a:path w="318134" h="69215">
                  <a:moveTo>
                    <a:pt x="317969" y="69113"/>
                  </a:moveTo>
                  <a:lnTo>
                    <a:pt x="317969" y="53314"/>
                  </a:lnTo>
                  <a:lnTo>
                    <a:pt x="278333" y="0"/>
                  </a:lnTo>
                  <a:lnTo>
                    <a:pt x="39624" y="0"/>
                  </a:lnTo>
                  <a:lnTo>
                    <a:pt x="0" y="53314"/>
                  </a:lnTo>
                  <a:lnTo>
                    <a:pt x="0" y="69113"/>
                  </a:lnTo>
                  <a:lnTo>
                    <a:pt x="317969" y="69113"/>
                  </a:lnTo>
                  <a:close/>
                </a:path>
                <a:path w="318134" h="69215">
                  <a:moveTo>
                    <a:pt x="44691" y="14020"/>
                  </a:moveTo>
                  <a:lnTo>
                    <a:pt x="243344" y="14020"/>
                  </a:lnTo>
                </a:path>
                <a:path w="318134" h="69215">
                  <a:moveTo>
                    <a:pt x="35941" y="27914"/>
                  </a:moveTo>
                  <a:lnTo>
                    <a:pt x="250494" y="27914"/>
                  </a:lnTo>
                </a:path>
                <a:path w="318134" h="69215">
                  <a:moveTo>
                    <a:pt x="26022" y="43053"/>
                  </a:moveTo>
                  <a:lnTo>
                    <a:pt x="256870" y="43053"/>
                  </a:lnTo>
                </a:path>
                <a:path w="318134" h="69215">
                  <a:moveTo>
                    <a:pt x="256031" y="14020"/>
                  </a:moveTo>
                  <a:lnTo>
                    <a:pt x="276898" y="14020"/>
                  </a:lnTo>
                </a:path>
                <a:path w="318134" h="69215">
                  <a:moveTo>
                    <a:pt x="259905" y="27914"/>
                  </a:moveTo>
                  <a:lnTo>
                    <a:pt x="282409" y="27914"/>
                  </a:lnTo>
                </a:path>
                <a:path w="318134" h="69215">
                  <a:moveTo>
                    <a:pt x="265988" y="43053"/>
                  </a:moveTo>
                  <a:lnTo>
                    <a:pt x="290245" y="43053"/>
                  </a:lnTo>
                </a:path>
                <a:path w="318134" h="69215">
                  <a:moveTo>
                    <a:pt x="0" y="53314"/>
                  </a:moveTo>
                  <a:lnTo>
                    <a:pt x="317969" y="533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51" name="object 1251"/>
          <p:cNvSpPr/>
          <p:nvPr/>
        </p:nvSpPr>
        <p:spPr>
          <a:xfrm>
            <a:off x="9134361" y="6156934"/>
            <a:ext cx="219075" cy="2536190"/>
          </a:xfrm>
          <a:custGeom>
            <a:avLst/>
            <a:gdLst/>
            <a:ahLst/>
            <a:cxnLst/>
            <a:rect l="l" t="t" r="r" b="b"/>
            <a:pathLst>
              <a:path w="219075" h="2536190">
                <a:moveTo>
                  <a:pt x="218757" y="0"/>
                </a:moveTo>
                <a:lnTo>
                  <a:pt x="218757" y="2535936"/>
                </a:lnTo>
                <a:lnTo>
                  <a:pt x="0" y="2535936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9801783" y="6156934"/>
            <a:ext cx="254000" cy="2321560"/>
          </a:xfrm>
          <a:custGeom>
            <a:avLst/>
            <a:gdLst/>
            <a:ahLst/>
            <a:cxnLst/>
            <a:rect l="l" t="t" r="r" b="b"/>
            <a:pathLst>
              <a:path w="254000" h="2321559">
                <a:moveTo>
                  <a:pt x="253606" y="0"/>
                </a:moveTo>
                <a:lnTo>
                  <a:pt x="253606" y="2321356"/>
                </a:lnTo>
                <a:lnTo>
                  <a:pt x="0" y="2321356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9134361" y="8251520"/>
            <a:ext cx="221615" cy="0"/>
          </a:xfrm>
          <a:custGeom>
            <a:avLst/>
            <a:gdLst/>
            <a:ahLst/>
            <a:cxnLst/>
            <a:rect l="l" t="t" r="r" b="b"/>
            <a:pathLst>
              <a:path w="221614">
                <a:moveTo>
                  <a:pt x="221195" y="0"/>
                </a:moveTo>
                <a:lnTo>
                  <a:pt x="0" y="0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9048318" y="7807731"/>
            <a:ext cx="304800" cy="0"/>
          </a:xfrm>
          <a:custGeom>
            <a:avLst/>
            <a:gdLst/>
            <a:ahLst/>
            <a:cxnLst/>
            <a:rect l="l" t="t" r="r" b="b"/>
            <a:pathLst>
              <a:path w="304800">
                <a:moveTo>
                  <a:pt x="304800" y="0"/>
                </a:moveTo>
                <a:lnTo>
                  <a:pt x="0" y="0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9048318" y="7366381"/>
            <a:ext cx="304800" cy="0"/>
          </a:xfrm>
          <a:custGeom>
            <a:avLst/>
            <a:gdLst/>
            <a:ahLst/>
            <a:cxnLst/>
            <a:rect l="l" t="t" r="r" b="b"/>
            <a:pathLst>
              <a:path w="304800">
                <a:moveTo>
                  <a:pt x="304800" y="0"/>
                </a:moveTo>
                <a:lnTo>
                  <a:pt x="0" y="0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9045879" y="6951853"/>
            <a:ext cx="307340" cy="0"/>
          </a:xfrm>
          <a:custGeom>
            <a:avLst/>
            <a:gdLst/>
            <a:ahLst/>
            <a:cxnLst/>
            <a:rect l="l" t="t" r="r" b="b"/>
            <a:pathLst>
              <a:path w="307339">
                <a:moveTo>
                  <a:pt x="307238" y="0"/>
                </a:moveTo>
                <a:lnTo>
                  <a:pt x="0" y="0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9116594" y="6481241"/>
            <a:ext cx="234315" cy="0"/>
          </a:xfrm>
          <a:custGeom>
            <a:avLst/>
            <a:gdLst/>
            <a:ahLst/>
            <a:cxnLst/>
            <a:rect l="l" t="t" r="r" b="b"/>
            <a:pathLst>
              <a:path w="234314">
                <a:moveTo>
                  <a:pt x="234086" y="0"/>
                </a:moveTo>
                <a:lnTo>
                  <a:pt x="0" y="0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9750578" y="6488557"/>
            <a:ext cx="305435" cy="0"/>
          </a:xfrm>
          <a:custGeom>
            <a:avLst/>
            <a:gdLst/>
            <a:ahLst/>
            <a:cxnLst/>
            <a:rect l="l" t="t" r="r" b="b"/>
            <a:pathLst>
              <a:path w="305435">
                <a:moveTo>
                  <a:pt x="304812" y="0"/>
                </a:moveTo>
                <a:lnTo>
                  <a:pt x="0" y="0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9753015" y="6954291"/>
            <a:ext cx="304800" cy="0"/>
          </a:xfrm>
          <a:custGeom>
            <a:avLst/>
            <a:gdLst/>
            <a:ahLst/>
            <a:cxnLst/>
            <a:rect l="l" t="t" r="r" b="b"/>
            <a:pathLst>
              <a:path w="304800">
                <a:moveTo>
                  <a:pt x="304800" y="0"/>
                </a:moveTo>
                <a:lnTo>
                  <a:pt x="0" y="0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9750578" y="7822362"/>
            <a:ext cx="305435" cy="0"/>
          </a:xfrm>
          <a:custGeom>
            <a:avLst/>
            <a:gdLst/>
            <a:ahLst/>
            <a:cxnLst/>
            <a:rect l="l" t="t" r="r" b="b"/>
            <a:pathLst>
              <a:path w="305435">
                <a:moveTo>
                  <a:pt x="304812" y="0"/>
                </a:moveTo>
                <a:lnTo>
                  <a:pt x="0" y="0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9753015" y="7383436"/>
            <a:ext cx="304800" cy="0"/>
          </a:xfrm>
          <a:custGeom>
            <a:avLst/>
            <a:gdLst/>
            <a:ahLst/>
            <a:cxnLst/>
            <a:rect l="l" t="t" r="r" b="b"/>
            <a:pathLst>
              <a:path w="304800">
                <a:moveTo>
                  <a:pt x="304800" y="0"/>
                </a:moveTo>
                <a:lnTo>
                  <a:pt x="0" y="0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10443083" y="6156934"/>
            <a:ext cx="307340" cy="2321560"/>
          </a:xfrm>
          <a:custGeom>
            <a:avLst/>
            <a:gdLst/>
            <a:ahLst/>
            <a:cxnLst/>
            <a:rect l="l" t="t" r="r" b="b"/>
            <a:pathLst>
              <a:path w="307339" h="2321559">
                <a:moveTo>
                  <a:pt x="304800" y="0"/>
                </a:moveTo>
                <a:lnTo>
                  <a:pt x="304800" y="2321356"/>
                </a:lnTo>
                <a:lnTo>
                  <a:pt x="51219" y="2321356"/>
                </a:lnTo>
              </a:path>
              <a:path w="307339" h="2321559">
                <a:moveTo>
                  <a:pt x="304800" y="331622"/>
                </a:moveTo>
                <a:lnTo>
                  <a:pt x="0" y="331622"/>
                </a:lnTo>
              </a:path>
              <a:path w="307339" h="2321559">
                <a:moveTo>
                  <a:pt x="307238" y="797356"/>
                </a:moveTo>
                <a:lnTo>
                  <a:pt x="2438" y="797356"/>
                </a:lnTo>
              </a:path>
              <a:path w="307339" h="2321559">
                <a:moveTo>
                  <a:pt x="304800" y="1665427"/>
                </a:moveTo>
                <a:lnTo>
                  <a:pt x="0" y="1665427"/>
                </a:lnTo>
              </a:path>
              <a:path w="307339" h="2321559">
                <a:moveTo>
                  <a:pt x="307238" y="1226502"/>
                </a:moveTo>
                <a:lnTo>
                  <a:pt x="2438" y="1226502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11172165" y="6532448"/>
            <a:ext cx="273685" cy="0"/>
          </a:xfrm>
          <a:custGeom>
            <a:avLst/>
            <a:gdLst/>
            <a:ahLst/>
            <a:cxnLst/>
            <a:rect l="l" t="t" r="r" b="b"/>
            <a:pathLst>
              <a:path w="273685">
                <a:moveTo>
                  <a:pt x="0" y="0"/>
                </a:moveTo>
                <a:lnTo>
                  <a:pt x="273113" y="0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11547679" y="7054266"/>
            <a:ext cx="214629" cy="1058545"/>
          </a:xfrm>
          <a:custGeom>
            <a:avLst/>
            <a:gdLst/>
            <a:ahLst/>
            <a:cxnLst/>
            <a:rect l="l" t="t" r="r" b="b"/>
            <a:pathLst>
              <a:path w="214629" h="1058545">
                <a:moveTo>
                  <a:pt x="0" y="0"/>
                </a:moveTo>
                <a:lnTo>
                  <a:pt x="0" y="1058265"/>
                </a:lnTo>
                <a:lnTo>
                  <a:pt x="204838" y="1058265"/>
                </a:lnTo>
              </a:path>
              <a:path w="214629" h="1058545">
                <a:moveTo>
                  <a:pt x="0" y="268211"/>
                </a:moveTo>
                <a:lnTo>
                  <a:pt x="204838" y="268211"/>
                </a:lnTo>
              </a:path>
              <a:path w="214629" h="1058545">
                <a:moveTo>
                  <a:pt x="9766" y="658368"/>
                </a:moveTo>
                <a:lnTo>
                  <a:pt x="214591" y="658368"/>
                </a:lnTo>
              </a:path>
            </a:pathLst>
          </a:custGeom>
          <a:ln w="25400">
            <a:solidFill>
              <a:srgbClr val="A8AAA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65" name="object 1265"/>
          <p:cNvGrpSpPr/>
          <p:nvPr/>
        </p:nvGrpSpPr>
        <p:grpSpPr>
          <a:xfrm>
            <a:off x="8032876" y="6144235"/>
            <a:ext cx="3371850" cy="2757805"/>
            <a:chOff x="2978276" y="6144234"/>
            <a:chExt cx="3371850" cy="2757805"/>
          </a:xfrm>
        </p:grpSpPr>
        <p:sp>
          <p:nvSpPr>
            <p:cNvPr id="1266" name="object 1266"/>
            <p:cNvSpPr/>
            <p:nvPr/>
          </p:nvSpPr>
          <p:spPr>
            <a:xfrm>
              <a:off x="2984626" y="6264224"/>
              <a:ext cx="524510" cy="2631440"/>
            </a:xfrm>
            <a:custGeom>
              <a:avLst/>
              <a:gdLst/>
              <a:ahLst/>
              <a:cxnLst/>
              <a:rect l="l" t="t" r="r" b="b"/>
              <a:pathLst>
                <a:path w="524510" h="2631440">
                  <a:moveTo>
                    <a:pt x="524268" y="438912"/>
                  </a:moveTo>
                  <a:lnTo>
                    <a:pt x="0" y="438912"/>
                  </a:lnTo>
                  <a:lnTo>
                    <a:pt x="0" y="0"/>
                  </a:lnTo>
                  <a:lnTo>
                    <a:pt x="524268" y="0"/>
                  </a:lnTo>
                  <a:lnTo>
                    <a:pt x="524268" y="438912"/>
                  </a:lnTo>
                  <a:close/>
                </a:path>
                <a:path w="524510" h="2631440">
                  <a:moveTo>
                    <a:pt x="524268" y="875385"/>
                  </a:moveTo>
                  <a:lnTo>
                    <a:pt x="0" y="875385"/>
                  </a:lnTo>
                  <a:lnTo>
                    <a:pt x="0" y="436473"/>
                  </a:lnTo>
                  <a:lnTo>
                    <a:pt x="524268" y="436473"/>
                  </a:lnTo>
                  <a:lnTo>
                    <a:pt x="524268" y="875385"/>
                  </a:lnTo>
                  <a:close/>
                </a:path>
                <a:path w="524510" h="2631440">
                  <a:moveTo>
                    <a:pt x="524268" y="1316736"/>
                  </a:moveTo>
                  <a:lnTo>
                    <a:pt x="0" y="1316736"/>
                  </a:lnTo>
                  <a:lnTo>
                    <a:pt x="0" y="877824"/>
                  </a:lnTo>
                  <a:lnTo>
                    <a:pt x="524268" y="877824"/>
                  </a:lnTo>
                  <a:lnTo>
                    <a:pt x="524268" y="1316736"/>
                  </a:lnTo>
                  <a:close/>
                </a:path>
                <a:path w="524510" h="2631440">
                  <a:moveTo>
                    <a:pt x="524268" y="1755648"/>
                  </a:moveTo>
                  <a:lnTo>
                    <a:pt x="0" y="1755648"/>
                  </a:lnTo>
                  <a:lnTo>
                    <a:pt x="0" y="1316736"/>
                  </a:lnTo>
                  <a:lnTo>
                    <a:pt x="524268" y="1316736"/>
                  </a:lnTo>
                  <a:lnTo>
                    <a:pt x="524268" y="1755648"/>
                  </a:lnTo>
                  <a:close/>
                </a:path>
                <a:path w="524510" h="2631440">
                  <a:moveTo>
                    <a:pt x="524268" y="2196998"/>
                  </a:moveTo>
                  <a:lnTo>
                    <a:pt x="0" y="2196998"/>
                  </a:lnTo>
                  <a:lnTo>
                    <a:pt x="0" y="1758086"/>
                  </a:lnTo>
                  <a:lnTo>
                    <a:pt x="524268" y="1758086"/>
                  </a:lnTo>
                  <a:lnTo>
                    <a:pt x="524268" y="2196998"/>
                  </a:lnTo>
                  <a:close/>
                </a:path>
                <a:path w="524510" h="2631440">
                  <a:moveTo>
                    <a:pt x="524268" y="2631033"/>
                  </a:moveTo>
                  <a:lnTo>
                    <a:pt x="0" y="2631033"/>
                  </a:lnTo>
                  <a:lnTo>
                    <a:pt x="0" y="2192121"/>
                  </a:lnTo>
                  <a:lnTo>
                    <a:pt x="524268" y="2192121"/>
                  </a:lnTo>
                  <a:lnTo>
                    <a:pt x="524268" y="2631033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" name="object 1267"/>
            <p:cNvSpPr/>
            <p:nvPr/>
          </p:nvSpPr>
          <p:spPr>
            <a:xfrm>
              <a:off x="3158108" y="6369685"/>
              <a:ext cx="174625" cy="255904"/>
            </a:xfrm>
            <a:custGeom>
              <a:avLst/>
              <a:gdLst/>
              <a:ahLst/>
              <a:cxnLst/>
              <a:rect l="l" t="t" r="r" b="b"/>
              <a:pathLst>
                <a:path w="174625" h="255904">
                  <a:moveTo>
                    <a:pt x="174180" y="0"/>
                  </a:moveTo>
                  <a:lnTo>
                    <a:pt x="0" y="0"/>
                  </a:lnTo>
                  <a:lnTo>
                    <a:pt x="0" y="255473"/>
                  </a:lnTo>
                  <a:lnTo>
                    <a:pt x="174180" y="255473"/>
                  </a:lnTo>
                  <a:lnTo>
                    <a:pt x="17418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" name="object 1268"/>
            <p:cNvSpPr/>
            <p:nvPr/>
          </p:nvSpPr>
          <p:spPr>
            <a:xfrm>
              <a:off x="3158108" y="6369685"/>
              <a:ext cx="174625" cy="255904"/>
            </a:xfrm>
            <a:custGeom>
              <a:avLst/>
              <a:gdLst/>
              <a:ahLst/>
              <a:cxnLst/>
              <a:rect l="l" t="t" r="r" b="b"/>
              <a:pathLst>
                <a:path w="174625" h="255904">
                  <a:moveTo>
                    <a:pt x="174180" y="255473"/>
                  </a:moveTo>
                  <a:lnTo>
                    <a:pt x="0" y="255473"/>
                  </a:lnTo>
                  <a:lnTo>
                    <a:pt x="0" y="0"/>
                  </a:lnTo>
                  <a:lnTo>
                    <a:pt x="174180" y="0"/>
                  </a:lnTo>
                  <a:lnTo>
                    <a:pt x="174180" y="255473"/>
                  </a:lnTo>
                  <a:close/>
                </a:path>
                <a:path w="174625" h="255904">
                  <a:moveTo>
                    <a:pt x="174180" y="0"/>
                  </a:moveTo>
                  <a:lnTo>
                    <a:pt x="44996" y="0"/>
                  </a:lnTo>
                  <a:lnTo>
                    <a:pt x="44996" y="197421"/>
                  </a:lnTo>
                  <a:lnTo>
                    <a:pt x="174180" y="197421"/>
                  </a:lnTo>
                  <a:lnTo>
                    <a:pt x="174180" y="0"/>
                  </a:lnTo>
                  <a:close/>
                </a:path>
                <a:path w="174625" h="255904">
                  <a:moveTo>
                    <a:pt x="66433" y="204889"/>
                  </a:moveTo>
                  <a:lnTo>
                    <a:pt x="66433" y="213182"/>
                  </a:lnTo>
                  <a:lnTo>
                    <a:pt x="62293" y="213182"/>
                  </a:lnTo>
                  <a:lnTo>
                    <a:pt x="62293" y="217538"/>
                  </a:lnTo>
                  <a:lnTo>
                    <a:pt x="66433" y="217538"/>
                  </a:lnTo>
                  <a:lnTo>
                    <a:pt x="66433" y="231546"/>
                  </a:lnTo>
                  <a:lnTo>
                    <a:pt x="62293" y="231546"/>
                  </a:lnTo>
                  <a:lnTo>
                    <a:pt x="62293" y="235889"/>
                  </a:lnTo>
                  <a:lnTo>
                    <a:pt x="66433" y="235889"/>
                  </a:lnTo>
                  <a:lnTo>
                    <a:pt x="66433" y="244195"/>
                  </a:lnTo>
                  <a:lnTo>
                    <a:pt x="82613" y="244195"/>
                  </a:lnTo>
                  <a:lnTo>
                    <a:pt x="82613" y="204889"/>
                  </a:lnTo>
                  <a:lnTo>
                    <a:pt x="66433" y="204889"/>
                  </a:lnTo>
                  <a:close/>
                </a:path>
                <a:path w="174625" h="255904">
                  <a:moveTo>
                    <a:pt x="106006" y="204889"/>
                  </a:moveTo>
                  <a:lnTo>
                    <a:pt x="106006" y="213182"/>
                  </a:lnTo>
                  <a:lnTo>
                    <a:pt x="101866" y="213182"/>
                  </a:lnTo>
                  <a:lnTo>
                    <a:pt x="101866" y="217538"/>
                  </a:lnTo>
                  <a:lnTo>
                    <a:pt x="106006" y="217538"/>
                  </a:lnTo>
                  <a:lnTo>
                    <a:pt x="106006" y="231546"/>
                  </a:lnTo>
                  <a:lnTo>
                    <a:pt x="101866" y="231546"/>
                  </a:lnTo>
                  <a:lnTo>
                    <a:pt x="101866" y="235889"/>
                  </a:lnTo>
                  <a:lnTo>
                    <a:pt x="106006" y="235889"/>
                  </a:lnTo>
                  <a:lnTo>
                    <a:pt x="106006" y="244195"/>
                  </a:lnTo>
                  <a:lnTo>
                    <a:pt x="122199" y="244195"/>
                  </a:lnTo>
                  <a:lnTo>
                    <a:pt x="122199" y="204889"/>
                  </a:lnTo>
                  <a:lnTo>
                    <a:pt x="106006" y="204889"/>
                  </a:lnTo>
                  <a:close/>
                </a:path>
                <a:path w="174625" h="255904">
                  <a:moveTo>
                    <a:pt x="145554" y="204889"/>
                  </a:moveTo>
                  <a:lnTo>
                    <a:pt x="145554" y="213182"/>
                  </a:lnTo>
                  <a:lnTo>
                    <a:pt x="141401" y="213182"/>
                  </a:lnTo>
                  <a:lnTo>
                    <a:pt x="141401" y="217538"/>
                  </a:lnTo>
                  <a:lnTo>
                    <a:pt x="145554" y="217538"/>
                  </a:lnTo>
                  <a:lnTo>
                    <a:pt x="145554" y="231546"/>
                  </a:lnTo>
                  <a:lnTo>
                    <a:pt x="141401" y="231546"/>
                  </a:lnTo>
                  <a:lnTo>
                    <a:pt x="141401" y="235889"/>
                  </a:lnTo>
                  <a:lnTo>
                    <a:pt x="145554" y="235889"/>
                  </a:lnTo>
                  <a:lnTo>
                    <a:pt x="145554" y="244195"/>
                  </a:lnTo>
                  <a:lnTo>
                    <a:pt x="161734" y="244195"/>
                  </a:lnTo>
                  <a:lnTo>
                    <a:pt x="161734" y="204889"/>
                  </a:lnTo>
                  <a:lnTo>
                    <a:pt x="145554" y="204889"/>
                  </a:lnTo>
                  <a:close/>
                </a:path>
                <a:path w="174625" h="255904">
                  <a:moveTo>
                    <a:pt x="38785" y="193078"/>
                  </a:moveTo>
                  <a:lnTo>
                    <a:pt x="38785" y="195160"/>
                  </a:lnTo>
                  <a:lnTo>
                    <a:pt x="37084" y="196862"/>
                  </a:lnTo>
                  <a:lnTo>
                    <a:pt x="35001" y="196862"/>
                  </a:lnTo>
                  <a:lnTo>
                    <a:pt x="8801" y="196862"/>
                  </a:lnTo>
                  <a:lnTo>
                    <a:pt x="6718" y="196862"/>
                  </a:lnTo>
                  <a:lnTo>
                    <a:pt x="5016" y="195160"/>
                  </a:lnTo>
                  <a:lnTo>
                    <a:pt x="5016" y="193078"/>
                  </a:lnTo>
                  <a:lnTo>
                    <a:pt x="5016" y="170446"/>
                  </a:lnTo>
                  <a:lnTo>
                    <a:pt x="5016" y="168376"/>
                  </a:lnTo>
                  <a:lnTo>
                    <a:pt x="6718" y="166674"/>
                  </a:lnTo>
                  <a:lnTo>
                    <a:pt x="8801" y="166674"/>
                  </a:lnTo>
                  <a:lnTo>
                    <a:pt x="35001" y="166674"/>
                  </a:lnTo>
                  <a:lnTo>
                    <a:pt x="37084" y="166674"/>
                  </a:lnTo>
                  <a:lnTo>
                    <a:pt x="38785" y="168376"/>
                  </a:lnTo>
                  <a:lnTo>
                    <a:pt x="38785" y="170446"/>
                  </a:lnTo>
                  <a:lnTo>
                    <a:pt x="38785" y="193078"/>
                  </a:lnTo>
                  <a:close/>
                </a:path>
                <a:path w="174625" h="255904">
                  <a:moveTo>
                    <a:pt x="9639" y="166674"/>
                  </a:moveTo>
                  <a:lnTo>
                    <a:pt x="9639" y="19686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" name="object 1269"/>
            <p:cNvSpPr/>
            <p:nvPr/>
          </p:nvSpPr>
          <p:spPr>
            <a:xfrm>
              <a:off x="3203105" y="6564909"/>
              <a:ext cx="0" cy="60325"/>
            </a:xfrm>
            <a:custGeom>
              <a:avLst/>
              <a:gdLst/>
              <a:ahLst/>
              <a:cxnLst/>
              <a:rect l="l" t="t" r="r" b="b"/>
              <a:pathLst>
                <a:path h="60325">
                  <a:moveTo>
                    <a:pt x="0" y="0"/>
                  </a:moveTo>
                  <a:lnTo>
                    <a:pt x="0" y="60248"/>
                  </a:lnTo>
                </a:path>
              </a:pathLst>
            </a:custGeom>
            <a:solidFill>
              <a:srgbClr val="62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" name="object 1270"/>
            <p:cNvSpPr/>
            <p:nvPr/>
          </p:nvSpPr>
          <p:spPr>
            <a:xfrm>
              <a:off x="3203105" y="6372733"/>
              <a:ext cx="126364" cy="252729"/>
            </a:xfrm>
            <a:custGeom>
              <a:avLst/>
              <a:gdLst/>
              <a:ahLst/>
              <a:cxnLst/>
              <a:rect l="l" t="t" r="r" b="b"/>
              <a:pathLst>
                <a:path w="126364" h="252729">
                  <a:moveTo>
                    <a:pt x="0" y="192176"/>
                  </a:moveTo>
                  <a:lnTo>
                    <a:pt x="0" y="252425"/>
                  </a:lnTo>
                </a:path>
                <a:path w="126364" h="252729">
                  <a:moveTo>
                    <a:pt x="3073" y="571"/>
                  </a:moveTo>
                  <a:lnTo>
                    <a:pt x="3073" y="266"/>
                  </a:lnTo>
                  <a:lnTo>
                    <a:pt x="3340" y="0"/>
                  </a:lnTo>
                  <a:lnTo>
                    <a:pt x="3708" y="0"/>
                  </a:lnTo>
                  <a:lnTo>
                    <a:pt x="125450" y="0"/>
                  </a:lnTo>
                  <a:lnTo>
                    <a:pt x="125806" y="0"/>
                  </a:lnTo>
                  <a:lnTo>
                    <a:pt x="126072" y="266"/>
                  </a:lnTo>
                  <a:lnTo>
                    <a:pt x="126072" y="571"/>
                  </a:lnTo>
                  <a:lnTo>
                    <a:pt x="126072" y="191795"/>
                  </a:lnTo>
                  <a:lnTo>
                    <a:pt x="126072" y="192100"/>
                  </a:lnTo>
                  <a:lnTo>
                    <a:pt x="125806" y="192366"/>
                  </a:lnTo>
                  <a:lnTo>
                    <a:pt x="125450" y="192366"/>
                  </a:lnTo>
                  <a:lnTo>
                    <a:pt x="3708" y="192366"/>
                  </a:lnTo>
                  <a:lnTo>
                    <a:pt x="3340" y="192366"/>
                  </a:lnTo>
                  <a:lnTo>
                    <a:pt x="3073" y="192100"/>
                  </a:lnTo>
                  <a:lnTo>
                    <a:pt x="3073" y="191795"/>
                  </a:lnTo>
                  <a:lnTo>
                    <a:pt x="3073" y="57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" name="object 1271"/>
            <p:cNvSpPr/>
            <p:nvPr/>
          </p:nvSpPr>
          <p:spPr>
            <a:xfrm>
              <a:off x="3218243" y="6401358"/>
              <a:ext cx="79375" cy="54610"/>
            </a:xfrm>
            <a:custGeom>
              <a:avLst/>
              <a:gdLst/>
              <a:ahLst/>
              <a:cxnLst/>
              <a:rect l="l" t="t" r="r" b="b"/>
              <a:pathLst>
                <a:path w="79375" h="54610">
                  <a:moveTo>
                    <a:pt x="79070" y="0"/>
                  </a:moveTo>
                  <a:lnTo>
                    <a:pt x="0" y="0"/>
                  </a:lnTo>
                  <a:lnTo>
                    <a:pt x="0" y="54495"/>
                  </a:lnTo>
                  <a:lnTo>
                    <a:pt x="79070" y="54495"/>
                  </a:lnTo>
                  <a:lnTo>
                    <a:pt x="7907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" name="object 1272"/>
            <p:cNvSpPr/>
            <p:nvPr/>
          </p:nvSpPr>
          <p:spPr>
            <a:xfrm>
              <a:off x="3218243" y="6401346"/>
              <a:ext cx="79375" cy="54610"/>
            </a:xfrm>
            <a:custGeom>
              <a:avLst/>
              <a:gdLst/>
              <a:ahLst/>
              <a:cxnLst/>
              <a:rect l="l" t="t" r="r" b="b"/>
              <a:pathLst>
                <a:path w="79375" h="54610">
                  <a:moveTo>
                    <a:pt x="0" y="54508"/>
                  </a:moveTo>
                  <a:lnTo>
                    <a:pt x="79070" y="54508"/>
                  </a:lnTo>
                  <a:lnTo>
                    <a:pt x="79070" y="0"/>
                  </a:lnTo>
                  <a:lnTo>
                    <a:pt x="0" y="0"/>
                  </a:lnTo>
                  <a:lnTo>
                    <a:pt x="0" y="5450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" name="object 1273"/>
            <p:cNvSpPr/>
            <p:nvPr/>
          </p:nvSpPr>
          <p:spPr>
            <a:xfrm>
              <a:off x="3321786" y="642139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60" y="0"/>
                  </a:moveTo>
                  <a:lnTo>
                    <a:pt x="0" y="0"/>
                  </a:lnTo>
                  <a:lnTo>
                    <a:pt x="0" y="4660"/>
                  </a:lnTo>
                  <a:lnTo>
                    <a:pt x="4660" y="4660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" name="object 1274"/>
            <p:cNvSpPr/>
            <p:nvPr/>
          </p:nvSpPr>
          <p:spPr>
            <a:xfrm>
              <a:off x="3321786" y="642139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60"/>
                  </a:moveTo>
                  <a:lnTo>
                    <a:pt x="4660" y="4660"/>
                  </a:lnTo>
                  <a:lnTo>
                    <a:pt x="4660" y="0"/>
                  </a:lnTo>
                  <a:lnTo>
                    <a:pt x="0" y="0"/>
                  </a:lnTo>
                  <a:lnTo>
                    <a:pt x="0" y="46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" name="object 1275"/>
            <p:cNvSpPr/>
            <p:nvPr/>
          </p:nvSpPr>
          <p:spPr>
            <a:xfrm>
              <a:off x="3321786" y="641167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60" y="0"/>
                  </a:moveTo>
                  <a:lnTo>
                    <a:pt x="0" y="0"/>
                  </a:lnTo>
                  <a:lnTo>
                    <a:pt x="0" y="4673"/>
                  </a:lnTo>
                  <a:lnTo>
                    <a:pt x="4660" y="4673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" name="object 1276"/>
            <p:cNvSpPr/>
            <p:nvPr/>
          </p:nvSpPr>
          <p:spPr>
            <a:xfrm>
              <a:off x="3321786" y="641167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73"/>
                  </a:moveTo>
                  <a:lnTo>
                    <a:pt x="4660" y="4673"/>
                  </a:lnTo>
                  <a:lnTo>
                    <a:pt x="4660" y="0"/>
                  </a:lnTo>
                  <a:lnTo>
                    <a:pt x="0" y="0"/>
                  </a:lnTo>
                  <a:lnTo>
                    <a:pt x="0" y="467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" name="object 1277"/>
            <p:cNvSpPr/>
            <p:nvPr/>
          </p:nvSpPr>
          <p:spPr>
            <a:xfrm>
              <a:off x="3321786" y="640194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60" y="0"/>
                  </a:moveTo>
                  <a:lnTo>
                    <a:pt x="0" y="0"/>
                  </a:lnTo>
                  <a:lnTo>
                    <a:pt x="0" y="4660"/>
                  </a:lnTo>
                  <a:lnTo>
                    <a:pt x="4660" y="4660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" name="object 1278"/>
            <p:cNvSpPr/>
            <p:nvPr/>
          </p:nvSpPr>
          <p:spPr>
            <a:xfrm>
              <a:off x="3321786" y="640195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48"/>
                  </a:moveTo>
                  <a:lnTo>
                    <a:pt x="4660" y="4648"/>
                  </a:lnTo>
                  <a:lnTo>
                    <a:pt x="4660" y="0"/>
                  </a:lnTo>
                  <a:lnTo>
                    <a:pt x="0" y="0"/>
                  </a:lnTo>
                  <a:lnTo>
                    <a:pt x="0" y="464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" name="object 1279"/>
            <p:cNvSpPr/>
            <p:nvPr/>
          </p:nvSpPr>
          <p:spPr>
            <a:xfrm>
              <a:off x="3296284" y="649347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35" y="0"/>
                  </a:moveTo>
                  <a:lnTo>
                    <a:pt x="0" y="0"/>
                  </a:lnTo>
                  <a:lnTo>
                    <a:pt x="0" y="4648"/>
                  </a:lnTo>
                  <a:lnTo>
                    <a:pt x="4635" y="4648"/>
                  </a:lnTo>
                  <a:lnTo>
                    <a:pt x="463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" name="object 1280"/>
            <p:cNvSpPr/>
            <p:nvPr/>
          </p:nvSpPr>
          <p:spPr>
            <a:xfrm>
              <a:off x="3296284" y="649347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48"/>
                  </a:moveTo>
                  <a:lnTo>
                    <a:pt x="4635" y="4648"/>
                  </a:lnTo>
                  <a:lnTo>
                    <a:pt x="4635" y="0"/>
                  </a:lnTo>
                  <a:lnTo>
                    <a:pt x="0" y="0"/>
                  </a:lnTo>
                  <a:lnTo>
                    <a:pt x="0" y="464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" name="object 1281"/>
            <p:cNvSpPr/>
            <p:nvPr/>
          </p:nvSpPr>
          <p:spPr>
            <a:xfrm>
              <a:off x="3296284" y="650318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35" y="0"/>
                  </a:moveTo>
                  <a:lnTo>
                    <a:pt x="0" y="0"/>
                  </a:lnTo>
                  <a:lnTo>
                    <a:pt x="0" y="4673"/>
                  </a:lnTo>
                  <a:lnTo>
                    <a:pt x="4635" y="4673"/>
                  </a:lnTo>
                  <a:lnTo>
                    <a:pt x="463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" name="object 1282"/>
            <p:cNvSpPr/>
            <p:nvPr/>
          </p:nvSpPr>
          <p:spPr>
            <a:xfrm>
              <a:off x="3296284" y="650318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73"/>
                  </a:moveTo>
                  <a:lnTo>
                    <a:pt x="4635" y="4673"/>
                  </a:lnTo>
                  <a:lnTo>
                    <a:pt x="4635" y="0"/>
                  </a:lnTo>
                  <a:lnTo>
                    <a:pt x="0" y="0"/>
                  </a:lnTo>
                  <a:lnTo>
                    <a:pt x="0" y="467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" name="object 1283"/>
            <p:cNvSpPr/>
            <p:nvPr/>
          </p:nvSpPr>
          <p:spPr>
            <a:xfrm>
              <a:off x="3296284" y="651292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35" y="0"/>
                  </a:moveTo>
                  <a:lnTo>
                    <a:pt x="0" y="0"/>
                  </a:lnTo>
                  <a:lnTo>
                    <a:pt x="0" y="4648"/>
                  </a:lnTo>
                  <a:lnTo>
                    <a:pt x="4635" y="4648"/>
                  </a:lnTo>
                  <a:lnTo>
                    <a:pt x="463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" name="object 1284"/>
            <p:cNvSpPr/>
            <p:nvPr/>
          </p:nvSpPr>
          <p:spPr>
            <a:xfrm>
              <a:off x="3296284" y="651292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48"/>
                  </a:moveTo>
                  <a:lnTo>
                    <a:pt x="4635" y="4648"/>
                  </a:lnTo>
                  <a:lnTo>
                    <a:pt x="4635" y="0"/>
                  </a:lnTo>
                  <a:lnTo>
                    <a:pt x="0" y="0"/>
                  </a:lnTo>
                  <a:lnTo>
                    <a:pt x="0" y="464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" name="object 1285"/>
            <p:cNvSpPr/>
            <p:nvPr/>
          </p:nvSpPr>
          <p:spPr>
            <a:xfrm>
              <a:off x="3296284" y="652264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35" y="0"/>
                  </a:moveTo>
                  <a:lnTo>
                    <a:pt x="0" y="0"/>
                  </a:lnTo>
                  <a:lnTo>
                    <a:pt x="0" y="4660"/>
                  </a:lnTo>
                  <a:lnTo>
                    <a:pt x="4635" y="4660"/>
                  </a:lnTo>
                  <a:lnTo>
                    <a:pt x="463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" name="object 1286"/>
            <p:cNvSpPr/>
            <p:nvPr/>
          </p:nvSpPr>
          <p:spPr>
            <a:xfrm>
              <a:off x="3296284" y="652265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48"/>
                  </a:moveTo>
                  <a:lnTo>
                    <a:pt x="4635" y="4648"/>
                  </a:lnTo>
                  <a:lnTo>
                    <a:pt x="4635" y="0"/>
                  </a:lnTo>
                  <a:lnTo>
                    <a:pt x="0" y="0"/>
                  </a:lnTo>
                  <a:lnTo>
                    <a:pt x="0" y="464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" name="object 1287"/>
            <p:cNvSpPr/>
            <p:nvPr/>
          </p:nvSpPr>
          <p:spPr>
            <a:xfrm>
              <a:off x="3296284" y="653238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35" y="0"/>
                  </a:moveTo>
                  <a:lnTo>
                    <a:pt x="0" y="0"/>
                  </a:lnTo>
                  <a:lnTo>
                    <a:pt x="0" y="4635"/>
                  </a:lnTo>
                  <a:lnTo>
                    <a:pt x="4635" y="4635"/>
                  </a:lnTo>
                  <a:lnTo>
                    <a:pt x="463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" name="object 1288"/>
            <p:cNvSpPr/>
            <p:nvPr/>
          </p:nvSpPr>
          <p:spPr>
            <a:xfrm>
              <a:off x="3296284" y="653238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35"/>
                  </a:moveTo>
                  <a:lnTo>
                    <a:pt x="4635" y="4635"/>
                  </a:lnTo>
                  <a:lnTo>
                    <a:pt x="4635" y="0"/>
                  </a:lnTo>
                  <a:lnTo>
                    <a:pt x="0" y="0"/>
                  </a:lnTo>
                  <a:lnTo>
                    <a:pt x="0" y="46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" name="object 1289"/>
            <p:cNvSpPr/>
            <p:nvPr/>
          </p:nvSpPr>
          <p:spPr>
            <a:xfrm>
              <a:off x="3296284" y="654215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35" y="0"/>
                  </a:moveTo>
                  <a:lnTo>
                    <a:pt x="0" y="0"/>
                  </a:lnTo>
                  <a:lnTo>
                    <a:pt x="0" y="4648"/>
                  </a:lnTo>
                  <a:lnTo>
                    <a:pt x="4635" y="4648"/>
                  </a:lnTo>
                  <a:lnTo>
                    <a:pt x="463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" name="object 1290"/>
            <p:cNvSpPr/>
            <p:nvPr/>
          </p:nvSpPr>
          <p:spPr>
            <a:xfrm>
              <a:off x="3296284" y="654216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35"/>
                  </a:moveTo>
                  <a:lnTo>
                    <a:pt x="4635" y="4635"/>
                  </a:lnTo>
                  <a:lnTo>
                    <a:pt x="4635" y="0"/>
                  </a:lnTo>
                  <a:lnTo>
                    <a:pt x="0" y="0"/>
                  </a:lnTo>
                  <a:lnTo>
                    <a:pt x="0" y="46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" name="object 1291"/>
            <p:cNvSpPr/>
            <p:nvPr/>
          </p:nvSpPr>
          <p:spPr>
            <a:xfrm>
              <a:off x="3321710" y="649347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35" y="0"/>
                  </a:moveTo>
                  <a:lnTo>
                    <a:pt x="0" y="0"/>
                  </a:lnTo>
                  <a:lnTo>
                    <a:pt x="0" y="4648"/>
                  </a:lnTo>
                  <a:lnTo>
                    <a:pt x="4635" y="4648"/>
                  </a:lnTo>
                  <a:lnTo>
                    <a:pt x="463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" name="object 1292"/>
            <p:cNvSpPr/>
            <p:nvPr/>
          </p:nvSpPr>
          <p:spPr>
            <a:xfrm>
              <a:off x="3321710" y="649347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48"/>
                  </a:moveTo>
                  <a:lnTo>
                    <a:pt x="4648" y="4648"/>
                  </a:lnTo>
                  <a:lnTo>
                    <a:pt x="4648" y="0"/>
                  </a:lnTo>
                  <a:lnTo>
                    <a:pt x="0" y="0"/>
                  </a:lnTo>
                  <a:lnTo>
                    <a:pt x="0" y="464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" name="object 1293"/>
            <p:cNvSpPr/>
            <p:nvPr/>
          </p:nvSpPr>
          <p:spPr>
            <a:xfrm>
              <a:off x="3321710" y="650318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35" y="0"/>
                  </a:moveTo>
                  <a:lnTo>
                    <a:pt x="0" y="0"/>
                  </a:lnTo>
                  <a:lnTo>
                    <a:pt x="0" y="4673"/>
                  </a:lnTo>
                  <a:lnTo>
                    <a:pt x="4635" y="4673"/>
                  </a:lnTo>
                  <a:lnTo>
                    <a:pt x="463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" name="object 1294"/>
            <p:cNvSpPr/>
            <p:nvPr/>
          </p:nvSpPr>
          <p:spPr>
            <a:xfrm>
              <a:off x="3321710" y="650318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73"/>
                  </a:moveTo>
                  <a:lnTo>
                    <a:pt x="4648" y="4673"/>
                  </a:lnTo>
                  <a:lnTo>
                    <a:pt x="4648" y="0"/>
                  </a:lnTo>
                  <a:lnTo>
                    <a:pt x="0" y="0"/>
                  </a:lnTo>
                  <a:lnTo>
                    <a:pt x="0" y="467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" name="object 1295"/>
            <p:cNvSpPr/>
            <p:nvPr/>
          </p:nvSpPr>
          <p:spPr>
            <a:xfrm>
              <a:off x="3321710" y="651292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35" y="0"/>
                  </a:moveTo>
                  <a:lnTo>
                    <a:pt x="0" y="0"/>
                  </a:lnTo>
                  <a:lnTo>
                    <a:pt x="0" y="4648"/>
                  </a:lnTo>
                  <a:lnTo>
                    <a:pt x="4635" y="4648"/>
                  </a:lnTo>
                  <a:lnTo>
                    <a:pt x="463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" name="object 1296"/>
            <p:cNvSpPr/>
            <p:nvPr/>
          </p:nvSpPr>
          <p:spPr>
            <a:xfrm>
              <a:off x="3321710" y="651292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48"/>
                  </a:moveTo>
                  <a:lnTo>
                    <a:pt x="4648" y="4648"/>
                  </a:lnTo>
                  <a:lnTo>
                    <a:pt x="4648" y="0"/>
                  </a:lnTo>
                  <a:lnTo>
                    <a:pt x="0" y="0"/>
                  </a:lnTo>
                  <a:lnTo>
                    <a:pt x="0" y="464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" name="object 1297"/>
            <p:cNvSpPr/>
            <p:nvPr/>
          </p:nvSpPr>
          <p:spPr>
            <a:xfrm>
              <a:off x="3321710" y="652264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35" y="0"/>
                  </a:moveTo>
                  <a:lnTo>
                    <a:pt x="0" y="0"/>
                  </a:lnTo>
                  <a:lnTo>
                    <a:pt x="0" y="4660"/>
                  </a:lnTo>
                  <a:lnTo>
                    <a:pt x="4635" y="4660"/>
                  </a:lnTo>
                  <a:lnTo>
                    <a:pt x="463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" name="object 1298"/>
            <p:cNvSpPr/>
            <p:nvPr/>
          </p:nvSpPr>
          <p:spPr>
            <a:xfrm>
              <a:off x="3321710" y="652265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48"/>
                  </a:moveTo>
                  <a:lnTo>
                    <a:pt x="4648" y="4648"/>
                  </a:lnTo>
                  <a:lnTo>
                    <a:pt x="4648" y="0"/>
                  </a:lnTo>
                  <a:lnTo>
                    <a:pt x="0" y="0"/>
                  </a:lnTo>
                  <a:lnTo>
                    <a:pt x="0" y="464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" name="object 1299"/>
            <p:cNvSpPr/>
            <p:nvPr/>
          </p:nvSpPr>
          <p:spPr>
            <a:xfrm>
              <a:off x="3321710" y="653238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35" y="0"/>
                  </a:moveTo>
                  <a:lnTo>
                    <a:pt x="0" y="0"/>
                  </a:lnTo>
                  <a:lnTo>
                    <a:pt x="0" y="4635"/>
                  </a:lnTo>
                  <a:lnTo>
                    <a:pt x="4635" y="4635"/>
                  </a:lnTo>
                  <a:lnTo>
                    <a:pt x="463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" name="object 1300"/>
            <p:cNvSpPr/>
            <p:nvPr/>
          </p:nvSpPr>
          <p:spPr>
            <a:xfrm>
              <a:off x="3321710" y="653238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35"/>
                  </a:moveTo>
                  <a:lnTo>
                    <a:pt x="4648" y="4635"/>
                  </a:lnTo>
                  <a:lnTo>
                    <a:pt x="4648" y="0"/>
                  </a:lnTo>
                  <a:lnTo>
                    <a:pt x="0" y="0"/>
                  </a:lnTo>
                  <a:lnTo>
                    <a:pt x="0" y="46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" name="object 1301"/>
            <p:cNvSpPr/>
            <p:nvPr/>
          </p:nvSpPr>
          <p:spPr>
            <a:xfrm>
              <a:off x="3321710" y="654215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35" y="0"/>
                  </a:moveTo>
                  <a:lnTo>
                    <a:pt x="0" y="0"/>
                  </a:lnTo>
                  <a:lnTo>
                    <a:pt x="0" y="4648"/>
                  </a:lnTo>
                  <a:lnTo>
                    <a:pt x="4635" y="4648"/>
                  </a:lnTo>
                  <a:lnTo>
                    <a:pt x="463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" name="object 1302"/>
            <p:cNvSpPr/>
            <p:nvPr/>
          </p:nvSpPr>
          <p:spPr>
            <a:xfrm>
              <a:off x="3218243" y="6463677"/>
              <a:ext cx="108585" cy="90170"/>
            </a:xfrm>
            <a:custGeom>
              <a:avLst/>
              <a:gdLst/>
              <a:ahLst/>
              <a:cxnLst/>
              <a:rect l="l" t="t" r="r" b="b"/>
              <a:pathLst>
                <a:path w="108585" h="90170">
                  <a:moveTo>
                    <a:pt x="103466" y="83121"/>
                  </a:moveTo>
                  <a:lnTo>
                    <a:pt x="108115" y="83121"/>
                  </a:lnTo>
                  <a:lnTo>
                    <a:pt x="108115" y="78485"/>
                  </a:lnTo>
                  <a:lnTo>
                    <a:pt x="103466" y="78485"/>
                  </a:lnTo>
                  <a:lnTo>
                    <a:pt x="103466" y="83121"/>
                  </a:lnTo>
                  <a:close/>
                </a:path>
                <a:path w="108585" h="90170">
                  <a:moveTo>
                    <a:pt x="0" y="89636"/>
                  </a:moveTo>
                  <a:lnTo>
                    <a:pt x="19824" y="89636"/>
                  </a:lnTo>
                  <a:lnTo>
                    <a:pt x="19824" y="70091"/>
                  </a:lnTo>
                  <a:lnTo>
                    <a:pt x="0" y="70091"/>
                  </a:lnTo>
                  <a:lnTo>
                    <a:pt x="0" y="89636"/>
                  </a:lnTo>
                  <a:close/>
                </a:path>
                <a:path w="108585" h="90170">
                  <a:moveTo>
                    <a:pt x="0" y="40881"/>
                  </a:moveTo>
                  <a:lnTo>
                    <a:pt x="19824" y="40881"/>
                  </a:lnTo>
                  <a:lnTo>
                    <a:pt x="19824" y="21437"/>
                  </a:lnTo>
                  <a:lnTo>
                    <a:pt x="0" y="21437"/>
                  </a:lnTo>
                  <a:lnTo>
                    <a:pt x="0" y="40881"/>
                  </a:lnTo>
                  <a:close/>
                </a:path>
                <a:path w="108585" h="90170">
                  <a:moveTo>
                    <a:pt x="21742" y="19469"/>
                  </a:moveTo>
                  <a:lnTo>
                    <a:pt x="41567" y="19469"/>
                  </a:lnTo>
                  <a:lnTo>
                    <a:pt x="41567" y="0"/>
                  </a:lnTo>
                  <a:lnTo>
                    <a:pt x="21742" y="0"/>
                  </a:lnTo>
                  <a:lnTo>
                    <a:pt x="21742" y="19469"/>
                  </a:lnTo>
                  <a:close/>
                </a:path>
                <a:path w="108585" h="90170">
                  <a:moveTo>
                    <a:pt x="21742" y="62331"/>
                  </a:moveTo>
                  <a:lnTo>
                    <a:pt x="41567" y="62331"/>
                  </a:lnTo>
                  <a:lnTo>
                    <a:pt x="41567" y="42887"/>
                  </a:lnTo>
                  <a:lnTo>
                    <a:pt x="21742" y="42887"/>
                  </a:lnTo>
                  <a:lnTo>
                    <a:pt x="21742" y="62331"/>
                  </a:lnTo>
                  <a:close/>
                </a:path>
                <a:path w="108585" h="90170">
                  <a:moveTo>
                    <a:pt x="43510" y="40881"/>
                  </a:moveTo>
                  <a:lnTo>
                    <a:pt x="63233" y="40881"/>
                  </a:lnTo>
                  <a:lnTo>
                    <a:pt x="63233" y="21437"/>
                  </a:lnTo>
                  <a:lnTo>
                    <a:pt x="43510" y="21437"/>
                  </a:lnTo>
                  <a:lnTo>
                    <a:pt x="43510" y="40881"/>
                  </a:lnTo>
                  <a:close/>
                </a:path>
                <a:path w="108585" h="90170">
                  <a:moveTo>
                    <a:pt x="43510" y="89636"/>
                  </a:moveTo>
                  <a:lnTo>
                    <a:pt x="63233" y="89636"/>
                  </a:lnTo>
                  <a:lnTo>
                    <a:pt x="63233" y="70091"/>
                  </a:lnTo>
                  <a:lnTo>
                    <a:pt x="43510" y="70091"/>
                  </a:lnTo>
                  <a:lnTo>
                    <a:pt x="43510" y="8963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" name="object 1303"/>
            <p:cNvSpPr/>
            <p:nvPr/>
          </p:nvSpPr>
          <p:spPr>
            <a:xfrm>
              <a:off x="3210204" y="6376606"/>
              <a:ext cx="34290" cy="9525"/>
            </a:xfrm>
            <a:custGeom>
              <a:avLst/>
              <a:gdLst/>
              <a:ahLst/>
              <a:cxnLst/>
              <a:rect l="l" t="t" r="r" b="b"/>
              <a:pathLst>
                <a:path w="34289" h="9525">
                  <a:moveTo>
                    <a:pt x="34048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34048" y="8991"/>
                  </a:lnTo>
                  <a:lnTo>
                    <a:pt x="34048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" name="object 1304"/>
            <p:cNvSpPr/>
            <p:nvPr/>
          </p:nvSpPr>
          <p:spPr>
            <a:xfrm>
              <a:off x="3174745" y="6376606"/>
              <a:ext cx="69850" cy="84455"/>
            </a:xfrm>
            <a:custGeom>
              <a:avLst/>
              <a:gdLst/>
              <a:ahLst/>
              <a:cxnLst/>
              <a:rect l="l" t="t" r="r" b="b"/>
              <a:pathLst>
                <a:path w="69850" h="84454">
                  <a:moveTo>
                    <a:pt x="69507" y="8991"/>
                  </a:moveTo>
                  <a:lnTo>
                    <a:pt x="35458" y="8991"/>
                  </a:lnTo>
                  <a:lnTo>
                    <a:pt x="35458" y="0"/>
                  </a:lnTo>
                  <a:lnTo>
                    <a:pt x="69507" y="0"/>
                  </a:lnTo>
                  <a:lnTo>
                    <a:pt x="69507" y="8991"/>
                  </a:lnTo>
                  <a:close/>
                </a:path>
                <a:path w="69850" h="84454">
                  <a:moveTo>
                    <a:pt x="11684" y="79349"/>
                  </a:moveTo>
                  <a:lnTo>
                    <a:pt x="11684" y="76517"/>
                  </a:lnTo>
                  <a:lnTo>
                    <a:pt x="8623" y="74752"/>
                  </a:lnTo>
                  <a:lnTo>
                    <a:pt x="6172" y="76149"/>
                  </a:lnTo>
                  <a:lnTo>
                    <a:pt x="3721" y="77584"/>
                  </a:lnTo>
                  <a:lnTo>
                    <a:pt x="3721" y="81102"/>
                  </a:lnTo>
                  <a:lnTo>
                    <a:pt x="6172" y="82524"/>
                  </a:lnTo>
                  <a:lnTo>
                    <a:pt x="8623" y="83946"/>
                  </a:lnTo>
                  <a:lnTo>
                    <a:pt x="11684" y="82181"/>
                  </a:lnTo>
                  <a:lnTo>
                    <a:pt x="11684" y="79349"/>
                  </a:lnTo>
                  <a:close/>
                </a:path>
                <a:path w="69850" h="84454">
                  <a:moveTo>
                    <a:pt x="11684" y="24231"/>
                  </a:moveTo>
                  <a:lnTo>
                    <a:pt x="11684" y="21412"/>
                  </a:lnTo>
                  <a:lnTo>
                    <a:pt x="8623" y="19634"/>
                  </a:lnTo>
                  <a:lnTo>
                    <a:pt x="6172" y="21056"/>
                  </a:lnTo>
                  <a:lnTo>
                    <a:pt x="3721" y="22478"/>
                  </a:lnTo>
                  <a:lnTo>
                    <a:pt x="3721" y="26009"/>
                  </a:lnTo>
                  <a:lnTo>
                    <a:pt x="6172" y="27431"/>
                  </a:lnTo>
                  <a:lnTo>
                    <a:pt x="8623" y="28841"/>
                  </a:lnTo>
                  <a:lnTo>
                    <a:pt x="11684" y="27063"/>
                  </a:lnTo>
                  <a:lnTo>
                    <a:pt x="11684" y="24231"/>
                  </a:lnTo>
                  <a:close/>
                </a:path>
                <a:path w="69850" h="84454">
                  <a:moveTo>
                    <a:pt x="15544" y="66700"/>
                  </a:moveTo>
                  <a:lnTo>
                    <a:pt x="15354" y="69189"/>
                  </a:lnTo>
                  <a:lnTo>
                    <a:pt x="14211" y="70484"/>
                  </a:lnTo>
                  <a:lnTo>
                    <a:pt x="12255" y="70484"/>
                  </a:lnTo>
                  <a:lnTo>
                    <a:pt x="914" y="67043"/>
                  </a:lnTo>
                  <a:lnTo>
                    <a:pt x="0" y="65176"/>
                  </a:lnTo>
                  <a:lnTo>
                    <a:pt x="0" y="38392"/>
                  </a:lnTo>
                  <a:lnTo>
                    <a:pt x="914" y="36563"/>
                  </a:lnTo>
                  <a:lnTo>
                    <a:pt x="12750" y="33223"/>
                  </a:lnTo>
                  <a:lnTo>
                    <a:pt x="14516" y="33439"/>
                  </a:lnTo>
                  <a:lnTo>
                    <a:pt x="15430" y="34950"/>
                  </a:lnTo>
                  <a:lnTo>
                    <a:pt x="15544" y="6670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" name="object 1305"/>
            <p:cNvSpPr/>
            <p:nvPr/>
          </p:nvSpPr>
          <p:spPr>
            <a:xfrm>
              <a:off x="3222332" y="6833869"/>
              <a:ext cx="45720" cy="205740"/>
            </a:xfrm>
            <a:custGeom>
              <a:avLst/>
              <a:gdLst/>
              <a:ahLst/>
              <a:cxnLst/>
              <a:rect l="l" t="t" r="r" b="b"/>
              <a:pathLst>
                <a:path w="45720" h="205740">
                  <a:moveTo>
                    <a:pt x="45720" y="1270"/>
                  </a:moveTo>
                  <a:lnTo>
                    <a:pt x="33020" y="1270"/>
                  </a:lnTo>
                  <a:lnTo>
                    <a:pt x="33020" y="0"/>
                  </a:lnTo>
                  <a:lnTo>
                    <a:pt x="27330" y="0"/>
                  </a:lnTo>
                  <a:lnTo>
                    <a:pt x="27330" y="1270"/>
                  </a:lnTo>
                  <a:lnTo>
                    <a:pt x="18389" y="1270"/>
                  </a:lnTo>
                  <a:lnTo>
                    <a:pt x="18389" y="0"/>
                  </a:lnTo>
                  <a:lnTo>
                    <a:pt x="12700" y="0"/>
                  </a:lnTo>
                  <a:lnTo>
                    <a:pt x="12700" y="1270"/>
                  </a:lnTo>
                  <a:lnTo>
                    <a:pt x="3759" y="1270"/>
                  </a:lnTo>
                  <a:lnTo>
                    <a:pt x="3759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05740"/>
                  </a:lnTo>
                  <a:lnTo>
                    <a:pt x="45720" y="205740"/>
                  </a:lnTo>
                  <a:lnTo>
                    <a:pt x="45720" y="127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" name="object 1306"/>
            <p:cNvSpPr/>
            <p:nvPr/>
          </p:nvSpPr>
          <p:spPr>
            <a:xfrm>
              <a:off x="3222332" y="6833806"/>
              <a:ext cx="45720" cy="206375"/>
            </a:xfrm>
            <a:custGeom>
              <a:avLst/>
              <a:gdLst/>
              <a:ahLst/>
              <a:cxnLst/>
              <a:rect l="l" t="t" r="r" b="b"/>
              <a:pathLst>
                <a:path w="45720" h="206375">
                  <a:moveTo>
                    <a:pt x="33019" y="205866"/>
                  </a:moveTo>
                  <a:lnTo>
                    <a:pt x="33019" y="206273"/>
                  </a:lnTo>
                  <a:lnTo>
                    <a:pt x="27330" y="206273"/>
                  </a:lnTo>
                  <a:lnTo>
                    <a:pt x="27330" y="205866"/>
                  </a:lnTo>
                  <a:lnTo>
                    <a:pt x="27330" y="205206"/>
                  </a:lnTo>
                  <a:lnTo>
                    <a:pt x="18389" y="205206"/>
                  </a:lnTo>
                  <a:lnTo>
                    <a:pt x="18389" y="205866"/>
                  </a:lnTo>
                  <a:lnTo>
                    <a:pt x="18389" y="206273"/>
                  </a:lnTo>
                  <a:lnTo>
                    <a:pt x="12700" y="206273"/>
                  </a:lnTo>
                  <a:lnTo>
                    <a:pt x="12700" y="205866"/>
                  </a:lnTo>
                  <a:lnTo>
                    <a:pt x="12700" y="205206"/>
                  </a:lnTo>
                  <a:lnTo>
                    <a:pt x="3759" y="205206"/>
                  </a:lnTo>
                  <a:lnTo>
                    <a:pt x="3759" y="205866"/>
                  </a:lnTo>
                  <a:lnTo>
                    <a:pt x="3759" y="206273"/>
                  </a:lnTo>
                  <a:lnTo>
                    <a:pt x="406" y="206273"/>
                  </a:lnTo>
                  <a:lnTo>
                    <a:pt x="0" y="205866"/>
                  </a:lnTo>
                  <a:lnTo>
                    <a:pt x="0" y="185546"/>
                  </a:lnTo>
                  <a:lnTo>
                    <a:pt x="0" y="157492"/>
                  </a:lnTo>
                  <a:lnTo>
                    <a:pt x="0" y="419"/>
                  </a:lnTo>
                  <a:lnTo>
                    <a:pt x="406" y="0"/>
                  </a:lnTo>
                  <a:lnTo>
                    <a:pt x="3759" y="0"/>
                  </a:lnTo>
                  <a:lnTo>
                    <a:pt x="3759" y="419"/>
                  </a:lnTo>
                  <a:lnTo>
                    <a:pt x="3759" y="1079"/>
                  </a:lnTo>
                  <a:lnTo>
                    <a:pt x="12700" y="1079"/>
                  </a:lnTo>
                  <a:lnTo>
                    <a:pt x="12700" y="419"/>
                  </a:lnTo>
                  <a:lnTo>
                    <a:pt x="12700" y="0"/>
                  </a:lnTo>
                  <a:lnTo>
                    <a:pt x="18389" y="0"/>
                  </a:lnTo>
                  <a:lnTo>
                    <a:pt x="18389" y="419"/>
                  </a:lnTo>
                  <a:lnTo>
                    <a:pt x="18389" y="1079"/>
                  </a:lnTo>
                  <a:lnTo>
                    <a:pt x="27330" y="1079"/>
                  </a:lnTo>
                  <a:lnTo>
                    <a:pt x="27330" y="419"/>
                  </a:lnTo>
                  <a:lnTo>
                    <a:pt x="27330" y="0"/>
                  </a:lnTo>
                  <a:lnTo>
                    <a:pt x="33019" y="0"/>
                  </a:lnTo>
                  <a:lnTo>
                    <a:pt x="33019" y="419"/>
                  </a:lnTo>
                  <a:lnTo>
                    <a:pt x="33019" y="1079"/>
                  </a:lnTo>
                  <a:lnTo>
                    <a:pt x="41960" y="1079"/>
                  </a:lnTo>
                  <a:lnTo>
                    <a:pt x="45719" y="1079"/>
                  </a:lnTo>
                  <a:lnTo>
                    <a:pt x="45719" y="20726"/>
                  </a:lnTo>
                  <a:lnTo>
                    <a:pt x="45719" y="205206"/>
                  </a:lnTo>
                  <a:lnTo>
                    <a:pt x="41960" y="205206"/>
                  </a:lnTo>
                  <a:lnTo>
                    <a:pt x="33019" y="205206"/>
                  </a:lnTo>
                  <a:lnTo>
                    <a:pt x="33019" y="20586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" name="object 1307"/>
            <p:cNvSpPr/>
            <p:nvPr/>
          </p:nvSpPr>
          <p:spPr>
            <a:xfrm>
              <a:off x="3222345" y="6882676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4571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" name="object 1308"/>
            <p:cNvSpPr/>
            <p:nvPr/>
          </p:nvSpPr>
          <p:spPr>
            <a:xfrm>
              <a:off x="3222345" y="6882676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4571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" name="object 1309"/>
            <p:cNvSpPr/>
            <p:nvPr/>
          </p:nvSpPr>
          <p:spPr>
            <a:xfrm>
              <a:off x="3261563" y="688695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" name="object 1310"/>
            <p:cNvSpPr/>
            <p:nvPr/>
          </p:nvSpPr>
          <p:spPr>
            <a:xfrm>
              <a:off x="3261563" y="688695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50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" name="object 1311"/>
            <p:cNvSpPr/>
            <p:nvPr/>
          </p:nvSpPr>
          <p:spPr>
            <a:xfrm>
              <a:off x="3261563" y="68869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" name="object 1312"/>
            <p:cNvSpPr/>
            <p:nvPr/>
          </p:nvSpPr>
          <p:spPr>
            <a:xfrm>
              <a:off x="3261563" y="68869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" name="object 1313"/>
            <p:cNvSpPr/>
            <p:nvPr/>
          </p:nvSpPr>
          <p:spPr>
            <a:xfrm>
              <a:off x="3228847" y="688704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3271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" name="object 1314"/>
            <p:cNvSpPr/>
            <p:nvPr/>
          </p:nvSpPr>
          <p:spPr>
            <a:xfrm>
              <a:off x="3228847" y="688704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3271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" name="object 1315"/>
            <p:cNvSpPr/>
            <p:nvPr/>
          </p:nvSpPr>
          <p:spPr>
            <a:xfrm>
              <a:off x="3228847" y="68869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" name="object 1316"/>
            <p:cNvSpPr/>
            <p:nvPr/>
          </p:nvSpPr>
          <p:spPr>
            <a:xfrm>
              <a:off x="3228847" y="68869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" name="object 1317"/>
            <p:cNvSpPr/>
            <p:nvPr/>
          </p:nvSpPr>
          <p:spPr>
            <a:xfrm>
              <a:off x="3222345" y="688695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" name="object 1318"/>
            <p:cNvSpPr/>
            <p:nvPr/>
          </p:nvSpPr>
          <p:spPr>
            <a:xfrm>
              <a:off x="3222345" y="688695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" name="object 1319"/>
            <p:cNvSpPr/>
            <p:nvPr/>
          </p:nvSpPr>
          <p:spPr>
            <a:xfrm>
              <a:off x="3240011" y="69961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0" y="330"/>
                  </a:lnTo>
                  <a:lnTo>
                    <a:pt x="279" y="609"/>
                  </a:lnTo>
                  <a:lnTo>
                    <a:pt x="622" y="6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" name="object 1320"/>
            <p:cNvSpPr/>
            <p:nvPr/>
          </p:nvSpPr>
          <p:spPr>
            <a:xfrm>
              <a:off x="3240011" y="69961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0" y="330"/>
                  </a:lnTo>
                  <a:lnTo>
                    <a:pt x="279" y="609"/>
                  </a:lnTo>
                  <a:lnTo>
                    <a:pt x="622" y="6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" name="object 1321"/>
            <p:cNvSpPr/>
            <p:nvPr/>
          </p:nvSpPr>
          <p:spPr>
            <a:xfrm>
              <a:off x="3240633" y="699679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3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" name="object 1322"/>
            <p:cNvSpPr/>
            <p:nvPr/>
          </p:nvSpPr>
          <p:spPr>
            <a:xfrm>
              <a:off x="3240633" y="699679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13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" name="object 1323"/>
            <p:cNvSpPr/>
            <p:nvPr/>
          </p:nvSpPr>
          <p:spPr>
            <a:xfrm>
              <a:off x="3249764" y="69961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609" y="0"/>
                  </a:moveTo>
                  <a:lnTo>
                    <a:pt x="0" y="609"/>
                  </a:lnTo>
                  <a:lnTo>
                    <a:pt x="342" y="609"/>
                  </a:lnTo>
                  <a:lnTo>
                    <a:pt x="609" y="330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" name="object 1324"/>
            <p:cNvSpPr/>
            <p:nvPr/>
          </p:nvSpPr>
          <p:spPr>
            <a:xfrm>
              <a:off x="3249764" y="69961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609"/>
                  </a:moveTo>
                  <a:lnTo>
                    <a:pt x="342" y="609"/>
                  </a:lnTo>
                  <a:lnTo>
                    <a:pt x="609" y="330"/>
                  </a:lnTo>
                  <a:lnTo>
                    <a:pt x="60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" name="object 1325"/>
            <p:cNvSpPr/>
            <p:nvPr/>
          </p:nvSpPr>
          <p:spPr>
            <a:xfrm>
              <a:off x="3264293" y="70187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" name="object 1326"/>
            <p:cNvSpPr/>
            <p:nvPr/>
          </p:nvSpPr>
          <p:spPr>
            <a:xfrm>
              <a:off x="3264293" y="70187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" name="object 1327"/>
            <p:cNvSpPr/>
            <p:nvPr/>
          </p:nvSpPr>
          <p:spPr>
            <a:xfrm>
              <a:off x="3255365" y="701873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" name="object 1328"/>
            <p:cNvSpPr/>
            <p:nvPr/>
          </p:nvSpPr>
          <p:spPr>
            <a:xfrm>
              <a:off x="3255365" y="701873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" name="object 1329"/>
            <p:cNvSpPr/>
            <p:nvPr/>
          </p:nvSpPr>
          <p:spPr>
            <a:xfrm>
              <a:off x="3255365" y="70187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" name="object 1330"/>
            <p:cNvSpPr/>
            <p:nvPr/>
          </p:nvSpPr>
          <p:spPr>
            <a:xfrm>
              <a:off x="3255365" y="70187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" name="object 1331"/>
            <p:cNvSpPr/>
            <p:nvPr/>
          </p:nvSpPr>
          <p:spPr>
            <a:xfrm>
              <a:off x="3249675" y="70187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" name="object 1332"/>
            <p:cNvSpPr/>
            <p:nvPr/>
          </p:nvSpPr>
          <p:spPr>
            <a:xfrm>
              <a:off x="3249675" y="70187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" name="object 1333"/>
            <p:cNvSpPr/>
            <p:nvPr/>
          </p:nvSpPr>
          <p:spPr>
            <a:xfrm>
              <a:off x="3240722" y="701873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" name="object 1334"/>
            <p:cNvSpPr/>
            <p:nvPr/>
          </p:nvSpPr>
          <p:spPr>
            <a:xfrm>
              <a:off x="3240722" y="701873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" name="object 1335"/>
            <p:cNvSpPr/>
            <p:nvPr/>
          </p:nvSpPr>
          <p:spPr>
            <a:xfrm>
              <a:off x="3240722" y="70187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" name="object 1336"/>
            <p:cNvSpPr/>
            <p:nvPr/>
          </p:nvSpPr>
          <p:spPr>
            <a:xfrm>
              <a:off x="3240722" y="70187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" name="object 1337"/>
            <p:cNvSpPr/>
            <p:nvPr/>
          </p:nvSpPr>
          <p:spPr>
            <a:xfrm>
              <a:off x="3235045" y="70187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" name="object 1338"/>
            <p:cNvSpPr/>
            <p:nvPr/>
          </p:nvSpPr>
          <p:spPr>
            <a:xfrm>
              <a:off x="3235045" y="70187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" name="object 1339"/>
            <p:cNvSpPr/>
            <p:nvPr/>
          </p:nvSpPr>
          <p:spPr>
            <a:xfrm>
              <a:off x="3226104" y="701873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" name="object 1340"/>
            <p:cNvSpPr/>
            <p:nvPr/>
          </p:nvSpPr>
          <p:spPr>
            <a:xfrm>
              <a:off x="3226104" y="701873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" name="object 1341"/>
            <p:cNvSpPr/>
            <p:nvPr/>
          </p:nvSpPr>
          <p:spPr>
            <a:xfrm>
              <a:off x="3226104" y="70187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" name="object 1342"/>
            <p:cNvSpPr/>
            <p:nvPr/>
          </p:nvSpPr>
          <p:spPr>
            <a:xfrm>
              <a:off x="3226104" y="701873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" name="object 1343"/>
            <p:cNvSpPr/>
            <p:nvPr/>
          </p:nvSpPr>
          <p:spPr>
            <a:xfrm>
              <a:off x="3224466" y="699903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43" y="0"/>
                  </a:lnTo>
                  <a:lnTo>
                    <a:pt x="0" y="2730"/>
                  </a:lnTo>
                  <a:lnTo>
                    <a:pt x="0" y="9461"/>
                  </a:lnTo>
                  <a:lnTo>
                    <a:pt x="2743" y="12191"/>
                  </a:lnTo>
                  <a:lnTo>
                    <a:pt x="9461" y="12191"/>
                  </a:lnTo>
                  <a:lnTo>
                    <a:pt x="12191" y="9461"/>
                  </a:lnTo>
                  <a:lnTo>
                    <a:pt x="12191" y="6095"/>
                  </a:lnTo>
                  <a:lnTo>
                    <a:pt x="12191" y="2730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" name="object 1344"/>
            <p:cNvSpPr/>
            <p:nvPr/>
          </p:nvSpPr>
          <p:spPr>
            <a:xfrm>
              <a:off x="3224466" y="699903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95"/>
                  </a:moveTo>
                  <a:lnTo>
                    <a:pt x="12191" y="2730"/>
                  </a:lnTo>
                  <a:lnTo>
                    <a:pt x="9461" y="0"/>
                  </a:lnTo>
                  <a:lnTo>
                    <a:pt x="6095" y="0"/>
                  </a:lnTo>
                  <a:lnTo>
                    <a:pt x="2743" y="0"/>
                  </a:lnTo>
                  <a:lnTo>
                    <a:pt x="0" y="2730"/>
                  </a:lnTo>
                  <a:lnTo>
                    <a:pt x="0" y="6095"/>
                  </a:lnTo>
                  <a:lnTo>
                    <a:pt x="0" y="9461"/>
                  </a:lnTo>
                  <a:lnTo>
                    <a:pt x="2743" y="12191"/>
                  </a:lnTo>
                  <a:lnTo>
                    <a:pt x="6095" y="12191"/>
                  </a:lnTo>
                  <a:lnTo>
                    <a:pt x="9461" y="12191"/>
                  </a:lnTo>
                  <a:lnTo>
                    <a:pt x="12191" y="9461"/>
                  </a:lnTo>
                  <a:lnTo>
                    <a:pt x="12191" y="60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" name="object 1345"/>
            <p:cNvSpPr/>
            <p:nvPr/>
          </p:nvSpPr>
          <p:spPr>
            <a:xfrm>
              <a:off x="3239109" y="699903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17" y="0"/>
                  </a:lnTo>
                  <a:lnTo>
                    <a:pt x="0" y="2730"/>
                  </a:lnTo>
                  <a:lnTo>
                    <a:pt x="0" y="9461"/>
                  </a:lnTo>
                  <a:lnTo>
                    <a:pt x="2717" y="12191"/>
                  </a:lnTo>
                  <a:lnTo>
                    <a:pt x="9461" y="12191"/>
                  </a:lnTo>
                  <a:lnTo>
                    <a:pt x="12191" y="9461"/>
                  </a:lnTo>
                  <a:lnTo>
                    <a:pt x="12191" y="6095"/>
                  </a:lnTo>
                  <a:lnTo>
                    <a:pt x="12191" y="2730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6" name="object 1346"/>
            <p:cNvSpPr/>
            <p:nvPr/>
          </p:nvSpPr>
          <p:spPr>
            <a:xfrm>
              <a:off x="3239109" y="699903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95"/>
                  </a:moveTo>
                  <a:lnTo>
                    <a:pt x="12191" y="2730"/>
                  </a:lnTo>
                  <a:lnTo>
                    <a:pt x="9461" y="0"/>
                  </a:lnTo>
                  <a:lnTo>
                    <a:pt x="6095" y="0"/>
                  </a:lnTo>
                  <a:lnTo>
                    <a:pt x="2717" y="0"/>
                  </a:lnTo>
                  <a:lnTo>
                    <a:pt x="0" y="2730"/>
                  </a:lnTo>
                  <a:lnTo>
                    <a:pt x="0" y="6095"/>
                  </a:lnTo>
                  <a:lnTo>
                    <a:pt x="0" y="9461"/>
                  </a:lnTo>
                  <a:lnTo>
                    <a:pt x="2717" y="12191"/>
                  </a:lnTo>
                  <a:lnTo>
                    <a:pt x="6095" y="12191"/>
                  </a:lnTo>
                  <a:lnTo>
                    <a:pt x="9461" y="12191"/>
                  </a:lnTo>
                  <a:lnTo>
                    <a:pt x="12191" y="9461"/>
                  </a:lnTo>
                  <a:lnTo>
                    <a:pt x="12191" y="60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7" name="object 1347"/>
            <p:cNvSpPr/>
            <p:nvPr/>
          </p:nvSpPr>
          <p:spPr>
            <a:xfrm>
              <a:off x="3253727" y="699903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74" y="0"/>
                  </a:moveTo>
                  <a:lnTo>
                    <a:pt x="2743" y="0"/>
                  </a:lnTo>
                  <a:lnTo>
                    <a:pt x="0" y="2730"/>
                  </a:lnTo>
                  <a:lnTo>
                    <a:pt x="0" y="9461"/>
                  </a:lnTo>
                  <a:lnTo>
                    <a:pt x="2743" y="12191"/>
                  </a:lnTo>
                  <a:lnTo>
                    <a:pt x="9474" y="12191"/>
                  </a:lnTo>
                  <a:lnTo>
                    <a:pt x="12191" y="9461"/>
                  </a:lnTo>
                  <a:lnTo>
                    <a:pt x="12191" y="6095"/>
                  </a:lnTo>
                  <a:lnTo>
                    <a:pt x="12191" y="2730"/>
                  </a:lnTo>
                  <a:lnTo>
                    <a:pt x="947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" name="object 1348"/>
            <p:cNvSpPr/>
            <p:nvPr/>
          </p:nvSpPr>
          <p:spPr>
            <a:xfrm>
              <a:off x="3253727" y="699903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95"/>
                  </a:moveTo>
                  <a:lnTo>
                    <a:pt x="12191" y="2730"/>
                  </a:lnTo>
                  <a:lnTo>
                    <a:pt x="9474" y="0"/>
                  </a:lnTo>
                  <a:lnTo>
                    <a:pt x="6095" y="0"/>
                  </a:lnTo>
                  <a:lnTo>
                    <a:pt x="2743" y="0"/>
                  </a:lnTo>
                  <a:lnTo>
                    <a:pt x="0" y="2730"/>
                  </a:lnTo>
                  <a:lnTo>
                    <a:pt x="0" y="6095"/>
                  </a:lnTo>
                  <a:lnTo>
                    <a:pt x="0" y="9461"/>
                  </a:lnTo>
                  <a:lnTo>
                    <a:pt x="2743" y="12191"/>
                  </a:lnTo>
                  <a:lnTo>
                    <a:pt x="6095" y="12191"/>
                  </a:lnTo>
                  <a:lnTo>
                    <a:pt x="9474" y="12191"/>
                  </a:lnTo>
                  <a:lnTo>
                    <a:pt x="12191" y="9461"/>
                  </a:lnTo>
                  <a:lnTo>
                    <a:pt x="12191" y="60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" name="object 1349"/>
            <p:cNvSpPr/>
            <p:nvPr/>
          </p:nvSpPr>
          <p:spPr>
            <a:xfrm>
              <a:off x="3255365" y="70193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0" name="object 1350"/>
            <p:cNvSpPr/>
            <p:nvPr/>
          </p:nvSpPr>
          <p:spPr>
            <a:xfrm>
              <a:off x="3255365" y="70193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1" name="object 1351"/>
            <p:cNvSpPr/>
            <p:nvPr/>
          </p:nvSpPr>
          <p:spPr>
            <a:xfrm>
              <a:off x="3249675" y="7019759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2" name="object 1352"/>
            <p:cNvSpPr/>
            <p:nvPr/>
          </p:nvSpPr>
          <p:spPr>
            <a:xfrm>
              <a:off x="3249675" y="7019759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3" name="object 1353"/>
            <p:cNvSpPr/>
            <p:nvPr/>
          </p:nvSpPr>
          <p:spPr>
            <a:xfrm>
              <a:off x="3249675" y="70193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4" name="object 1354"/>
            <p:cNvSpPr/>
            <p:nvPr/>
          </p:nvSpPr>
          <p:spPr>
            <a:xfrm>
              <a:off x="3249675" y="70193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5" name="object 1355"/>
            <p:cNvSpPr/>
            <p:nvPr/>
          </p:nvSpPr>
          <p:spPr>
            <a:xfrm>
              <a:off x="3240722" y="70193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6" name="object 1356"/>
            <p:cNvSpPr/>
            <p:nvPr/>
          </p:nvSpPr>
          <p:spPr>
            <a:xfrm>
              <a:off x="3240722" y="70193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7" name="object 1357"/>
            <p:cNvSpPr/>
            <p:nvPr/>
          </p:nvSpPr>
          <p:spPr>
            <a:xfrm>
              <a:off x="3235045" y="7019759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7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8" name="object 1358"/>
            <p:cNvSpPr/>
            <p:nvPr/>
          </p:nvSpPr>
          <p:spPr>
            <a:xfrm>
              <a:off x="3235045" y="7019759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7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9" name="object 1359"/>
            <p:cNvSpPr/>
            <p:nvPr/>
          </p:nvSpPr>
          <p:spPr>
            <a:xfrm>
              <a:off x="3235045" y="70193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0" name="object 1360"/>
            <p:cNvSpPr/>
            <p:nvPr/>
          </p:nvSpPr>
          <p:spPr>
            <a:xfrm>
              <a:off x="3235045" y="70193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" name="object 1361"/>
            <p:cNvSpPr/>
            <p:nvPr/>
          </p:nvSpPr>
          <p:spPr>
            <a:xfrm>
              <a:off x="3226104" y="70193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" name="object 1362"/>
            <p:cNvSpPr/>
            <p:nvPr/>
          </p:nvSpPr>
          <p:spPr>
            <a:xfrm>
              <a:off x="3226104" y="70193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" name="object 1363"/>
            <p:cNvSpPr/>
            <p:nvPr/>
          </p:nvSpPr>
          <p:spPr>
            <a:xfrm>
              <a:off x="3264293" y="701975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" name="object 1364"/>
            <p:cNvSpPr/>
            <p:nvPr/>
          </p:nvSpPr>
          <p:spPr>
            <a:xfrm>
              <a:off x="3264293" y="701975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" name="object 1365"/>
            <p:cNvSpPr/>
            <p:nvPr/>
          </p:nvSpPr>
          <p:spPr>
            <a:xfrm>
              <a:off x="3264293" y="70193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" name="object 1366"/>
            <p:cNvSpPr/>
            <p:nvPr/>
          </p:nvSpPr>
          <p:spPr>
            <a:xfrm>
              <a:off x="3264293" y="701935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" name="object 1367"/>
            <p:cNvSpPr/>
            <p:nvPr/>
          </p:nvSpPr>
          <p:spPr>
            <a:xfrm>
              <a:off x="3266439" y="689102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" name="object 1368"/>
            <p:cNvSpPr/>
            <p:nvPr/>
          </p:nvSpPr>
          <p:spPr>
            <a:xfrm>
              <a:off x="3266439" y="689102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62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9" name="object 1369"/>
            <p:cNvSpPr/>
            <p:nvPr/>
          </p:nvSpPr>
          <p:spPr>
            <a:xfrm>
              <a:off x="3266439" y="699121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0" name="object 1370"/>
            <p:cNvSpPr/>
            <p:nvPr/>
          </p:nvSpPr>
          <p:spPr>
            <a:xfrm>
              <a:off x="3266439" y="699121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1" name="object 1371"/>
            <p:cNvSpPr/>
            <p:nvPr/>
          </p:nvSpPr>
          <p:spPr>
            <a:xfrm>
              <a:off x="3223958" y="689102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72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" name="object 1372"/>
            <p:cNvSpPr/>
            <p:nvPr/>
          </p:nvSpPr>
          <p:spPr>
            <a:xfrm>
              <a:off x="3223958" y="689102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361" y="-1587"/>
                  </a:moveTo>
                  <a:lnTo>
                    <a:pt x="361" y="1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3" name="object 1373"/>
            <p:cNvSpPr/>
            <p:nvPr/>
          </p:nvSpPr>
          <p:spPr>
            <a:xfrm>
              <a:off x="3224682" y="6891020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4" name="object 1374"/>
            <p:cNvSpPr/>
            <p:nvPr/>
          </p:nvSpPr>
          <p:spPr>
            <a:xfrm>
              <a:off x="3224682" y="6891020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5" name="object 1375"/>
            <p:cNvSpPr/>
            <p:nvPr/>
          </p:nvSpPr>
          <p:spPr>
            <a:xfrm>
              <a:off x="3224682" y="6901484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4104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6" name="object 1376"/>
            <p:cNvSpPr/>
            <p:nvPr/>
          </p:nvSpPr>
          <p:spPr>
            <a:xfrm>
              <a:off x="3224682" y="6901484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04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7" name="object 1377"/>
            <p:cNvSpPr/>
            <p:nvPr/>
          </p:nvSpPr>
          <p:spPr>
            <a:xfrm>
              <a:off x="3265728" y="6891020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" name="object 1378"/>
            <p:cNvSpPr/>
            <p:nvPr/>
          </p:nvSpPr>
          <p:spPr>
            <a:xfrm>
              <a:off x="3265728" y="6891020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104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9" name="object 1379"/>
            <p:cNvSpPr/>
            <p:nvPr/>
          </p:nvSpPr>
          <p:spPr>
            <a:xfrm>
              <a:off x="3265728" y="689102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71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0" name="object 1380"/>
            <p:cNvSpPr/>
            <p:nvPr/>
          </p:nvSpPr>
          <p:spPr>
            <a:xfrm>
              <a:off x="3265728" y="689102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355" y="-1587"/>
                  </a:moveTo>
                  <a:lnTo>
                    <a:pt x="355" y="1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1" name="object 1381"/>
            <p:cNvSpPr/>
            <p:nvPr/>
          </p:nvSpPr>
          <p:spPr>
            <a:xfrm>
              <a:off x="3244087" y="693106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99" y="0"/>
                  </a:moveTo>
                  <a:lnTo>
                    <a:pt x="1816" y="0"/>
                  </a:lnTo>
                  <a:lnTo>
                    <a:pt x="0" y="1803"/>
                  </a:lnTo>
                  <a:lnTo>
                    <a:pt x="0" y="6299"/>
                  </a:lnTo>
                  <a:lnTo>
                    <a:pt x="1816" y="8115"/>
                  </a:lnTo>
                  <a:lnTo>
                    <a:pt x="6299" y="8115"/>
                  </a:lnTo>
                  <a:lnTo>
                    <a:pt x="8127" y="6299"/>
                  </a:lnTo>
                  <a:lnTo>
                    <a:pt x="8127" y="4051"/>
                  </a:lnTo>
                  <a:lnTo>
                    <a:pt x="8127" y="180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" name="object 1382"/>
            <p:cNvSpPr/>
            <p:nvPr/>
          </p:nvSpPr>
          <p:spPr>
            <a:xfrm>
              <a:off x="3244087" y="693106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8127" y="4051"/>
                  </a:moveTo>
                  <a:lnTo>
                    <a:pt x="8127" y="1803"/>
                  </a:lnTo>
                  <a:lnTo>
                    <a:pt x="6299" y="0"/>
                  </a:lnTo>
                  <a:lnTo>
                    <a:pt x="4051" y="0"/>
                  </a:lnTo>
                  <a:lnTo>
                    <a:pt x="1816" y="0"/>
                  </a:lnTo>
                  <a:lnTo>
                    <a:pt x="0" y="1803"/>
                  </a:lnTo>
                  <a:lnTo>
                    <a:pt x="0" y="4051"/>
                  </a:lnTo>
                  <a:lnTo>
                    <a:pt x="0" y="6299"/>
                  </a:lnTo>
                  <a:lnTo>
                    <a:pt x="1816" y="8115"/>
                  </a:lnTo>
                  <a:lnTo>
                    <a:pt x="4051" y="8115"/>
                  </a:lnTo>
                  <a:lnTo>
                    <a:pt x="6299" y="8115"/>
                  </a:lnTo>
                  <a:lnTo>
                    <a:pt x="8127" y="6299"/>
                  </a:lnTo>
                  <a:lnTo>
                    <a:pt x="8127" y="405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3" name="object 1383"/>
            <p:cNvSpPr/>
            <p:nvPr/>
          </p:nvSpPr>
          <p:spPr>
            <a:xfrm>
              <a:off x="3228339" y="698176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1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4" name="object 1384"/>
            <p:cNvSpPr/>
            <p:nvPr/>
          </p:nvSpPr>
          <p:spPr>
            <a:xfrm>
              <a:off x="3228339" y="698176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11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5" name="object 1385"/>
            <p:cNvSpPr/>
            <p:nvPr/>
          </p:nvSpPr>
          <p:spPr>
            <a:xfrm>
              <a:off x="3226396" y="698176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6" name="object 1386"/>
            <p:cNvSpPr/>
            <p:nvPr/>
          </p:nvSpPr>
          <p:spPr>
            <a:xfrm>
              <a:off x="3226396" y="698176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7" name="object 1387"/>
            <p:cNvSpPr/>
            <p:nvPr/>
          </p:nvSpPr>
          <p:spPr>
            <a:xfrm>
              <a:off x="3226396" y="698176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1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8" name="object 1388"/>
            <p:cNvSpPr/>
            <p:nvPr/>
          </p:nvSpPr>
          <p:spPr>
            <a:xfrm>
              <a:off x="3226396" y="698176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9" name="object 1389"/>
            <p:cNvSpPr/>
            <p:nvPr/>
          </p:nvSpPr>
          <p:spPr>
            <a:xfrm>
              <a:off x="3226396" y="698987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0" name="object 1390"/>
            <p:cNvSpPr/>
            <p:nvPr/>
          </p:nvSpPr>
          <p:spPr>
            <a:xfrm>
              <a:off x="3226396" y="698987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194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1" name="object 1391"/>
            <p:cNvSpPr/>
            <p:nvPr/>
          </p:nvSpPr>
          <p:spPr>
            <a:xfrm>
              <a:off x="3259937" y="6975348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2" name="object 1392"/>
            <p:cNvSpPr/>
            <p:nvPr/>
          </p:nvSpPr>
          <p:spPr>
            <a:xfrm>
              <a:off x="3259937" y="6975348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3" name="object 1393"/>
            <p:cNvSpPr/>
            <p:nvPr/>
          </p:nvSpPr>
          <p:spPr>
            <a:xfrm>
              <a:off x="3266033" y="696640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4" name="object 1394"/>
            <p:cNvSpPr/>
            <p:nvPr/>
          </p:nvSpPr>
          <p:spPr>
            <a:xfrm>
              <a:off x="3266033" y="696640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" name="object 1395"/>
            <p:cNvSpPr/>
            <p:nvPr/>
          </p:nvSpPr>
          <p:spPr>
            <a:xfrm>
              <a:off x="3259937" y="6966407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6" name="object 1396"/>
            <p:cNvSpPr/>
            <p:nvPr/>
          </p:nvSpPr>
          <p:spPr>
            <a:xfrm>
              <a:off x="3259937" y="6966407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" name="object 1397"/>
            <p:cNvSpPr/>
            <p:nvPr/>
          </p:nvSpPr>
          <p:spPr>
            <a:xfrm>
              <a:off x="3259937" y="696640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" name="object 1398"/>
            <p:cNvSpPr/>
            <p:nvPr/>
          </p:nvSpPr>
          <p:spPr>
            <a:xfrm>
              <a:off x="3259937" y="696640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4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9" name="object 1399"/>
            <p:cNvSpPr/>
            <p:nvPr/>
          </p:nvSpPr>
          <p:spPr>
            <a:xfrm>
              <a:off x="3266033" y="695624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0" name="object 1400"/>
            <p:cNvSpPr/>
            <p:nvPr/>
          </p:nvSpPr>
          <p:spPr>
            <a:xfrm>
              <a:off x="3266033" y="695624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1" name="object 1401"/>
            <p:cNvSpPr/>
            <p:nvPr/>
          </p:nvSpPr>
          <p:spPr>
            <a:xfrm>
              <a:off x="3259937" y="6956247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2" name="object 1402"/>
            <p:cNvSpPr/>
            <p:nvPr/>
          </p:nvSpPr>
          <p:spPr>
            <a:xfrm>
              <a:off x="3259937" y="6956247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" name="object 1403"/>
            <p:cNvSpPr/>
            <p:nvPr/>
          </p:nvSpPr>
          <p:spPr>
            <a:xfrm>
              <a:off x="3259937" y="695624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4" name="object 1404"/>
            <p:cNvSpPr/>
            <p:nvPr/>
          </p:nvSpPr>
          <p:spPr>
            <a:xfrm>
              <a:off x="3259937" y="695624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4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5" name="object 1405"/>
            <p:cNvSpPr/>
            <p:nvPr/>
          </p:nvSpPr>
          <p:spPr>
            <a:xfrm>
              <a:off x="3259937" y="6965188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6" name="object 1406"/>
            <p:cNvSpPr/>
            <p:nvPr/>
          </p:nvSpPr>
          <p:spPr>
            <a:xfrm>
              <a:off x="3259937" y="6965188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7" name="object 1407"/>
            <p:cNvSpPr/>
            <p:nvPr/>
          </p:nvSpPr>
          <p:spPr>
            <a:xfrm>
              <a:off x="3259937" y="6955028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8" name="object 1408"/>
            <p:cNvSpPr/>
            <p:nvPr/>
          </p:nvSpPr>
          <p:spPr>
            <a:xfrm>
              <a:off x="3259937" y="6955028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9" name="object 1409"/>
            <p:cNvSpPr/>
            <p:nvPr/>
          </p:nvSpPr>
          <p:spPr>
            <a:xfrm>
              <a:off x="3266033" y="694608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0" name="object 1410"/>
            <p:cNvSpPr/>
            <p:nvPr/>
          </p:nvSpPr>
          <p:spPr>
            <a:xfrm>
              <a:off x="3266033" y="694608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1" name="object 1411"/>
            <p:cNvSpPr/>
            <p:nvPr/>
          </p:nvSpPr>
          <p:spPr>
            <a:xfrm>
              <a:off x="3259937" y="6946087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2" name="object 1412"/>
            <p:cNvSpPr/>
            <p:nvPr/>
          </p:nvSpPr>
          <p:spPr>
            <a:xfrm>
              <a:off x="3259937" y="6946087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3" name="object 1413"/>
            <p:cNvSpPr/>
            <p:nvPr/>
          </p:nvSpPr>
          <p:spPr>
            <a:xfrm>
              <a:off x="3259937" y="694608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" name="object 1414"/>
            <p:cNvSpPr/>
            <p:nvPr/>
          </p:nvSpPr>
          <p:spPr>
            <a:xfrm>
              <a:off x="3259937" y="694608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4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5" name="object 1415"/>
            <p:cNvSpPr/>
            <p:nvPr/>
          </p:nvSpPr>
          <p:spPr>
            <a:xfrm>
              <a:off x="3223958" y="6991210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>
                  <a:moveTo>
                    <a:pt x="4248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6" name="object 1416"/>
            <p:cNvSpPr/>
            <p:nvPr/>
          </p:nvSpPr>
          <p:spPr>
            <a:xfrm>
              <a:off x="3223958" y="6991210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>
                  <a:moveTo>
                    <a:pt x="4248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7" name="object 1417"/>
            <p:cNvSpPr/>
            <p:nvPr/>
          </p:nvSpPr>
          <p:spPr>
            <a:xfrm>
              <a:off x="3222345" y="689102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1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8" name="object 1418"/>
            <p:cNvSpPr/>
            <p:nvPr/>
          </p:nvSpPr>
          <p:spPr>
            <a:xfrm>
              <a:off x="3222345" y="689102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0" y="0"/>
                  </a:moveTo>
                  <a:lnTo>
                    <a:pt x="161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9" name="object 1419"/>
            <p:cNvSpPr/>
            <p:nvPr/>
          </p:nvSpPr>
          <p:spPr>
            <a:xfrm>
              <a:off x="3222345" y="699121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1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" name="object 1420"/>
            <p:cNvSpPr/>
            <p:nvPr/>
          </p:nvSpPr>
          <p:spPr>
            <a:xfrm>
              <a:off x="3222345" y="699121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1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1" name="object 1421"/>
            <p:cNvSpPr/>
            <p:nvPr/>
          </p:nvSpPr>
          <p:spPr>
            <a:xfrm>
              <a:off x="3226104" y="68545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2" name="object 1422"/>
            <p:cNvSpPr/>
            <p:nvPr/>
          </p:nvSpPr>
          <p:spPr>
            <a:xfrm>
              <a:off x="3226104" y="68545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3" name="object 1423"/>
            <p:cNvSpPr/>
            <p:nvPr/>
          </p:nvSpPr>
          <p:spPr>
            <a:xfrm>
              <a:off x="3226104" y="685515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4" name="object 1424"/>
            <p:cNvSpPr/>
            <p:nvPr/>
          </p:nvSpPr>
          <p:spPr>
            <a:xfrm>
              <a:off x="3226104" y="685515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5" name="object 1425"/>
            <p:cNvSpPr/>
            <p:nvPr/>
          </p:nvSpPr>
          <p:spPr>
            <a:xfrm>
              <a:off x="3235045" y="68545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" name="object 1426"/>
            <p:cNvSpPr/>
            <p:nvPr/>
          </p:nvSpPr>
          <p:spPr>
            <a:xfrm>
              <a:off x="3235045" y="68545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7" name="object 1427"/>
            <p:cNvSpPr/>
            <p:nvPr/>
          </p:nvSpPr>
          <p:spPr>
            <a:xfrm>
              <a:off x="3240722" y="68545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8" name="object 1428"/>
            <p:cNvSpPr/>
            <p:nvPr/>
          </p:nvSpPr>
          <p:spPr>
            <a:xfrm>
              <a:off x="3240722" y="68545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" name="object 1429"/>
            <p:cNvSpPr/>
            <p:nvPr/>
          </p:nvSpPr>
          <p:spPr>
            <a:xfrm>
              <a:off x="3240722" y="685515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" name="object 1430"/>
            <p:cNvSpPr/>
            <p:nvPr/>
          </p:nvSpPr>
          <p:spPr>
            <a:xfrm>
              <a:off x="3240722" y="685515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" name="object 1431"/>
            <p:cNvSpPr/>
            <p:nvPr/>
          </p:nvSpPr>
          <p:spPr>
            <a:xfrm>
              <a:off x="3249675" y="68545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" name="object 1432"/>
            <p:cNvSpPr/>
            <p:nvPr/>
          </p:nvSpPr>
          <p:spPr>
            <a:xfrm>
              <a:off x="3249675" y="68545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" name="object 1433"/>
            <p:cNvSpPr/>
            <p:nvPr/>
          </p:nvSpPr>
          <p:spPr>
            <a:xfrm>
              <a:off x="3255365" y="68545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" name="object 1434"/>
            <p:cNvSpPr/>
            <p:nvPr/>
          </p:nvSpPr>
          <p:spPr>
            <a:xfrm>
              <a:off x="3255365" y="68545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" name="object 1435"/>
            <p:cNvSpPr/>
            <p:nvPr/>
          </p:nvSpPr>
          <p:spPr>
            <a:xfrm>
              <a:off x="3255365" y="685515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6" name="object 1436"/>
            <p:cNvSpPr/>
            <p:nvPr/>
          </p:nvSpPr>
          <p:spPr>
            <a:xfrm>
              <a:off x="3255365" y="685515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7" name="object 1437"/>
            <p:cNvSpPr/>
            <p:nvPr/>
          </p:nvSpPr>
          <p:spPr>
            <a:xfrm>
              <a:off x="3264293" y="68545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8" name="object 1438"/>
            <p:cNvSpPr/>
            <p:nvPr/>
          </p:nvSpPr>
          <p:spPr>
            <a:xfrm>
              <a:off x="3264293" y="68545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" name="object 1439"/>
            <p:cNvSpPr/>
            <p:nvPr/>
          </p:nvSpPr>
          <p:spPr>
            <a:xfrm>
              <a:off x="3250374" y="687772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0" name="object 1440"/>
            <p:cNvSpPr/>
            <p:nvPr/>
          </p:nvSpPr>
          <p:spPr>
            <a:xfrm>
              <a:off x="3250374" y="687772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76"/>
                  </a:moveTo>
                  <a:lnTo>
                    <a:pt x="1587" y="2476"/>
                  </a:lnTo>
                </a:path>
              </a:pathLst>
            </a:custGeom>
            <a:ln w="495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1" name="object 1441"/>
            <p:cNvSpPr/>
            <p:nvPr/>
          </p:nvSpPr>
          <p:spPr>
            <a:xfrm>
              <a:off x="3249764" y="68770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42" y="0"/>
                  </a:moveTo>
                  <a:lnTo>
                    <a:pt x="0" y="0"/>
                  </a:lnTo>
                  <a:lnTo>
                    <a:pt x="609" y="635"/>
                  </a:lnTo>
                  <a:lnTo>
                    <a:pt x="609" y="266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2" name="object 1442"/>
            <p:cNvSpPr/>
            <p:nvPr/>
          </p:nvSpPr>
          <p:spPr>
            <a:xfrm>
              <a:off x="3249764" y="68770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609" y="635"/>
                  </a:moveTo>
                  <a:lnTo>
                    <a:pt x="609" y="266"/>
                  </a:lnTo>
                  <a:lnTo>
                    <a:pt x="342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3" name="object 1443"/>
            <p:cNvSpPr/>
            <p:nvPr/>
          </p:nvSpPr>
          <p:spPr>
            <a:xfrm>
              <a:off x="3240633" y="687708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3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4" name="object 1444"/>
            <p:cNvSpPr/>
            <p:nvPr/>
          </p:nvSpPr>
          <p:spPr>
            <a:xfrm>
              <a:off x="3240633" y="687708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3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5" name="object 1445"/>
            <p:cNvSpPr/>
            <p:nvPr/>
          </p:nvSpPr>
          <p:spPr>
            <a:xfrm>
              <a:off x="3240011" y="68770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622" y="0"/>
                  </a:moveTo>
                  <a:lnTo>
                    <a:pt x="279" y="0"/>
                  </a:lnTo>
                  <a:lnTo>
                    <a:pt x="0" y="266"/>
                  </a:lnTo>
                  <a:lnTo>
                    <a:pt x="0" y="635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6" name="object 1446"/>
            <p:cNvSpPr/>
            <p:nvPr/>
          </p:nvSpPr>
          <p:spPr>
            <a:xfrm>
              <a:off x="3240011" y="68770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622" y="0"/>
                  </a:moveTo>
                  <a:lnTo>
                    <a:pt x="279" y="0"/>
                  </a:lnTo>
                  <a:lnTo>
                    <a:pt x="0" y="266"/>
                  </a:lnTo>
                  <a:lnTo>
                    <a:pt x="0" y="63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7" name="object 1447"/>
            <p:cNvSpPr/>
            <p:nvPr/>
          </p:nvSpPr>
          <p:spPr>
            <a:xfrm>
              <a:off x="3240011" y="687772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8" name="object 1448"/>
            <p:cNvSpPr/>
            <p:nvPr/>
          </p:nvSpPr>
          <p:spPr>
            <a:xfrm>
              <a:off x="3240011" y="687772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76"/>
                  </a:moveTo>
                  <a:lnTo>
                    <a:pt x="1587" y="2476"/>
                  </a:lnTo>
                </a:path>
              </a:pathLst>
            </a:custGeom>
            <a:ln w="495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9" name="object 1449"/>
            <p:cNvSpPr/>
            <p:nvPr/>
          </p:nvSpPr>
          <p:spPr>
            <a:xfrm>
              <a:off x="3239109" y="686267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17" y="0"/>
                  </a:lnTo>
                  <a:lnTo>
                    <a:pt x="0" y="2717"/>
                  </a:lnTo>
                  <a:lnTo>
                    <a:pt x="0" y="9474"/>
                  </a:lnTo>
                  <a:lnTo>
                    <a:pt x="2717" y="12192"/>
                  </a:lnTo>
                  <a:lnTo>
                    <a:pt x="9461" y="12192"/>
                  </a:lnTo>
                  <a:lnTo>
                    <a:pt x="12191" y="9474"/>
                  </a:lnTo>
                  <a:lnTo>
                    <a:pt x="12191" y="6083"/>
                  </a:lnTo>
                  <a:lnTo>
                    <a:pt x="12191" y="2717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0" name="object 1450"/>
            <p:cNvSpPr/>
            <p:nvPr/>
          </p:nvSpPr>
          <p:spPr>
            <a:xfrm>
              <a:off x="3239109" y="686267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83"/>
                  </a:moveTo>
                  <a:lnTo>
                    <a:pt x="12191" y="2717"/>
                  </a:lnTo>
                  <a:lnTo>
                    <a:pt x="9461" y="0"/>
                  </a:lnTo>
                  <a:lnTo>
                    <a:pt x="6095" y="0"/>
                  </a:lnTo>
                  <a:lnTo>
                    <a:pt x="2717" y="0"/>
                  </a:lnTo>
                  <a:lnTo>
                    <a:pt x="0" y="2717"/>
                  </a:lnTo>
                  <a:lnTo>
                    <a:pt x="0" y="6083"/>
                  </a:lnTo>
                  <a:lnTo>
                    <a:pt x="0" y="9474"/>
                  </a:lnTo>
                  <a:lnTo>
                    <a:pt x="2717" y="12192"/>
                  </a:lnTo>
                  <a:lnTo>
                    <a:pt x="6095" y="12192"/>
                  </a:lnTo>
                  <a:lnTo>
                    <a:pt x="9461" y="12192"/>
                  </a:lnTo>
                  <a:lnTo>
                    <a:pt x="12191" y="9474"/>
                  </a:lnTo>
                  <a:lnTo>
                    <a:pt x="12191" y="608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1" name="object 1451"/>
            <p:cNvSpPr/>
            <p:nvPr/>
          </p:nvSpPr>
          <p:spPr>
            <a:xfrm>
              <a:off x="3224466" y="686267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43" y="0"/>
                  </a:lnTo>
                  <a:lnTo>
                    <a:pt x="0" y="2717"/>
                  </a:lnTo>
                  <a:lnTo>
                    <a:pt x="0" y="9474"/>
                  </a:lnTo>
                  <a:lnTo>
                    <a:pt x="2743" y="12192"/>
                  </a:lnTo>
                  <a:lnTo>
                    <a:pt x="9461" y="12192"/>
                  </a:lnTo>
                  <a:lnTo>
                    <a:pt x="12191" y="9474"/>
                  </a:lnTo>
                  <a:lnTo>
                    <a:pt x="12191" y="6083"/>
                  </a:lnTo>
                  <a:lnTo>
                    <a:pt x="12191" y="2717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2" name="object 1452"/>
            <p:cNvSpPr/>
            <p:nvPr/>
          </p:nvSpPr>
          <p:spPr>
            <a:xfrm>
              <a:off x="3224466" y="686267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83"/>
                  </a:moveTo>
                  <a:lnTo>
                    <a:pt x="12191" y="2717"/>
                  </a:lnTo>
                  <a:lnTo>
                    <a:pt x="9461" y="0"/>
                  </a:lnTo>
                  <a:lnTo>
                    <a:pt x="6095" y="0"/>
                  </a:lnTo>
                  <a:lnTo>
                    <a:pt x="2743" y="0"/>
                  </a:lnTo>
                  <a:lnTo>
                    <a:pt x="0" y="2717"/>
                  </a:lnTo>
                  <a:lnTo>
                    <a:pt x="0" y="6083"/>
                  </a:lnTo>
                  <a:lnTo>
                    <a:pt x="0" y="9474"/>
                  </a:lnTo>
                  <a:lnTo>
                    <a:pt x="2743" y="12192"/>
                  </a:lnTo>
                  <a:lnTo>
                    <a:pt x="6095" y="12192"/>
                  </a:lnTo>
                  <a:lnTo>
                    <a:pt x="9461" y="12192"/>
                  </a:lnTo>
                  <a:lnTo>
                    <a:pt x="12191" y="9474"/>
                  </a:lnTo>
                  <a:lnTo>
                    <a:pt x="12191" y="608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3" name="object 1453"/>
            <p:cNvSpPr/>
            <p:nvPr/>
          </p:nvSpPr>
          <p:spPr>
            <a:xfrm>
              <a:off x="3235045" y="6854139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7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4" name="object 1454"/>
            <p:cNvSpPr/>
            <p:nvPr/>
          </p:nvSpPr>
          <p:spPr>
            <a:xfrm>
              <a:off x="3235045" y="6854139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0" y="0"/>
                  </a:moveTo>
                  <a:lnTo>
                    <a:pt x="567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5" name="object 1455"/>
            <p:cNvSpPr/>
            <p:nvPr/>
          </p:nvSpPr>
          <p:spPr>
            <a:xfrm>
              <a:off x="3235045" y="68541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6" name="object 1456"/>
            <p:cNvSpPr/>
            <p:nvPr/>
          </p:nvSpPr>
          <p:spPr>
            <a:xfrm>
              <a:off x="3235045" y="68541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7" name="object 1457"/>
            <p:cNvSpPr/>
            <p:nvPr/>
          </p:nvSpPr>
          <p:spPr>
            <a:xfrm>
              <a:off x="3240722" y="68541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8" name="object 1458"/>
            <p:cNvSpPr/>
            <p:nvPr/>
          </p:nvSpPr>
          <p:spPr>
            <a:xfrm>
              <a:off x="3240722" y="68541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9" name="object 1459"/>
            <p:cNvSpPr/>
            <p:nvPr/>
          </p:nvSpPr>
          <p:spPr>
            <a:xfrm>
              <a:off x="3222345" y="685413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" name="object 1460"/>
            <p:cNvSpPr/>
            <p:nvPr/>
          </p:nvSpPr>
          <p:spPr>
            <a:xfrm>
              <a:off x="3222345" y="685413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75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" name="object 1461"/>
            <p:cNvSpPr/>
            <p:nvPr/>
          </p:nvSpPr>
          <p:spPr>
            <a:xfrm>
              <a:off x="3226104" y="68541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2" name="object 1462"/>
            <p:cNvSpPr/>
            <p:nvPr/>
          </p:nvSpPr>
          <p:spPr>
            <a:xfrm>
              <a:off x="3226104" y="68541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3" name="object 1463"/>
            <p:cNvSpPr/>
            <p:nvPr/>
          </p:nvSpPr>
          <p:spPr>
            <a:xfrm>
              <a:off x="3264293" y="685413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4" name="object 1464"/>
            <p:cNvSpPr/>
            <p:nvPr/>
          </p:nvSpPr>
          <p:spPr>
            <a:xfrm>
              <a:off x="3264293" y="685413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77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5" name="object 1465"/>
            <p:cNvSpPr/>
            <p:nvPr/>
          </p:nvSpPr>
          <p:spPr>
            <a:xfrm>
              <a:off x="3264293" y="68541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6" name="object 1466"/>
            <p:cNvSpPr/>
            <p:nvPr/>
          </p:nvSpPr>
          <p:spPr>
            <a:xfrm>
              <a:off x="3264293" y="68541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" name="object 1467"/>
            <p:cNvSpPr/>
            <p:nvPr/>
          </p:nvSpPr>
          <p:spPr>
            <a:xfrm>
              <a:off x="3249675" y="6854139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" name="object 1468"/>
            <p:cNvSpPr/>
            <p:nvPr/>
          </p:nvSpPr>
          <p:spPr>
            <a:xfrm>
              <a:off x="3249675" y="6854139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0" y="0"/>
                  </a:moveTo>
                  <a:lnTo>
                    <a:pt x="568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9" name="object 1469"/>
            <p:cNvSpPr/>
            <p:nvPr/>
          </p:nvSpPr>
          <p:spPr>
            <a:xfrm>
              <a:off x="3249675" y="68541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0" name="object 1470"/>
            <p:cNvSpPr/>
            <p:nvPr/>
          </p:nvSpPr>
          <p:spPr>
            <a:xfrm>
              <a:off x="3249675" y="68541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1" name="object 1471"/>
            <p:cNvSpPr/>
            <p:nvPr/>
          </p:nvSpPr>
          <p:spPr>
            <a:xfrm>
              <a:off x="3255365" y="68541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2" name="object 1472"/>
            <p:cNvSpPr/>
            <p:nvPr/>
          </p:nvSpPr>
          <p:spPr>
            <a:xfrm>
              <a:off x="3255365" y="685413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3" name="object 1473"/>
            <p:cNvSpPr/>
            <p:nvPr/>
          </p:nvSpPr>
          <p:spPr>
            <a:xfrm>
              <a:off x="3224682" y="689102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4" name="object 1474"/>
            <p:cNvSpPr/>
            <p:nvPr/>
          </p:nvSpPr>
          <p:spPr>
            <a:xfrm>
              <a:off x="3224682" y="689102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0" y="0"/>
                  </a:moveTo>
                  <a:lnTo>
                    <a:pt x="416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5" name="object 1475"/>
            <p:cNvSpPr/>
            <p:nvPr/>
          </p:nvSpPr>
          <p:spPr>
            <a:xfrm>
              <a:off x="3261563" y="689102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6" name="object 1476"/>
            <p:cNvSpPr/>
            <p:nvPr/>
          </p:nvSpPr>
          <p:spPr>
            <a:xfrm>
              <a:off x="3261563" y="689102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7" name="object 1477"/>
            <p:cNvSpPr/>
            <p:nvPr/>
          </p:nvSpPr>
          <p:spPr>
            <a:xfrm>
              <a:off x="3261563" y="688704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397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8" name="object 1478"/>
            <p:cNvSpPr/>
            <p:nvPr/>
          </p:nvSpPr>
          <p:spPr>
            <a:xfrm>
              <a:off x="3261563" y="688704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1987"/>
                  </a:moveTo>
                  <a:lnTo>
                    <a:pt x="1587" y="1987"/>
                  </a:lnTo>
                </a:path>
              </a:pathLst>
            </a:custGeom>
            <a:ln w="39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9" name="object 1479"/>
            <p:cNvSpPr/>
            <p:nvPr/>
          </p:nvSpPr>
          <p:spPr>
            <a:xfrm>
              <a:off x="3228847" y="688704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397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0" name="object 1480"/>
            <p:cNvSpPr/>
            <p:nvPr/>
          </p:nvSpPr>
          <p:spPr>
            <a:xfrm>
              <a:off x="3228847" y="688704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1987"/>
                  </a:moveTo>
                  <a:lnTo>
                    <a:pt x="1587" y="1987"/>
                  </a:lnTo>
                </a:path>
              </a:pathLst>
            </a:custGeom>
            <a:ln w="39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1" name="object 1481"/>
            <p:cNvSpPr/>
            <p:nvPr/>
          </p:nvSpPr>
          <p:spPr>
            <a:xfrm>
              <a:off x="3226765" y="700037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04" y="292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2" name="object 1482"/>
            <p:cNvSpPr/>
            <p:nvPr/>
          </p:nvSpPr>
          <p:spPr>
            <a:xfrm>
              <a:off x="3226765" y="700037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92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" name="object 1483"/>
            <p:cNvSpPr/>
            <p:nvPr/>
          </p:nvSpPr>
          <p:spPr>
            <a:xfrm>
              <a:off x="3235413" y="700807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" name="object 1484"/>
            <p:cNvSpPr/>
            <p:nvPr/>
          </p:nvSpPr>
          <p:spPr>
            <a:xfrm>
              <a:off x="3235413" y="700807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79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5" name="object 1485"/>
            <p:cNvSpPr/>
            <p:nvPr/>
          </p:nvSpPr>
          <p:spPr>
            <a:xfrm>
              <a:off x="3256038" y="700037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6" name="object 1486"/>
            <p:cNvSpPr/>
            <p:nvPr/>
          </p:nvSpPr>
          <p:spPr>
            <a:xfrm>
              <a:off x="3256038" y="700037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92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7" name="object 1487"/>
            <p:cNvSpPr/>
            <p:nvPr/>
          </p:nvSpPr>
          <p:spPr>
            <a:xfrm>
              <a:off x="3264661" y="700807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" name="object 1488"/>
            <p:cNvSpPr/>
            <p:nvPr/>
          </p:nvSpPr>
          <p:spPr>
            <a:xfrm>
              <a:off x="3264661" y="700807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79"/>
                  </a:moveTo>
                  <a:lnTo>
                    <a:pt x="114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9" name="object 1489"/>
            <p:cNvSpPr/>
            <p:nvPr/>
          </p:nvSpPr>
          <p:spPr>
            <a:xfrm>
              <a:off x="3227069" y="7000671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43" y="740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0" name="object 1490"/>
            <p:cNvSpPr/>
            <p:nvPr/>
          </p:nvSpPr>
          <p:spPr>
            <a:xfrm>
              <a:off x="3227069" y="7000671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43" y="740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1" name="object 1491"/>
            <p:cNvSpPr/>
            <p:nvPr/>
          </p:nvSpPr>
          <p:spPr>
            <a:xfrm>
              <a:off x="3241395" y="700037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92"/>
                  </a:lnTo>
                  <a:lnTo>
                    <a:pt x="114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" name="object 1492"/>
            <p:cNvSpPr/>
            <p:nvPr/>
          </p:nvSpPr>
          <p:spPr>
            <a:xfrm>
              <a:off x="3241395" y="700037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92"/>
                  </a:moveTo>
                  <a:lnTo>
                    <a:pt x="114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3" name="object 1493"/>
            <p:cNvSpPr/>
            <p:nvPr/>
          </p:nvSpPr>
          <p:spPr>
            <a:xfrm>
              <a:off x="3250031" y="700807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4" name="object 1494"/>
            <p:cNvSpPr/>
            <p:nvPr/>
          </p:nvSpPr>
          <p:spPr>
            <a:xfrm>
              <a:off x="3250031" y="700807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79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" name="object 1495"/>
            <p:cNvSpPr/>
            <p:nvPr/>
          </p:nvSpPr>
          <p:spPr>
            <a:xfrm>
              <a:off x="3241713" y="7000671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0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6" name="object 1496"/>
            <p:cNvSpPr/>
            <p:nvPr/>
          </p:nvSpPr>
          <p:spPr>
            <a:xfrm>
              <a:off x="3241713" y="7000671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0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7" name="object 1497"/>
            <p:cNvSpPr/>
            <p:nvPr/>
          </p:nvSpPr>
          <p:spPr>
            <a:xfrm>
              <a:off x="3256343" y="7000671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0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8" name="object 1498"/>
            <p:cNvSpPr/>
            <p:nvPr/>
          </p:nvSpPr>
          <p:spPr>
            <a:xfrm>
              <a:off x="3256343" y="7000671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0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9" name="object 1499"/>
            <p:cNvSpPr/>
            <p:nvPr/>
          </p:nvSpPr>
          <p:spPr>
            <a:xfrm>
              <a:off x="3240341" y="700220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69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0" name="object 1500"/>
            <p:cNvSpPr/>
            <p:nvPr/>
          </p:nvSpPr>
          <p:spPr>
            <a:xfrm>
              <a:off x="3240341" y="700220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69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1" name="object 1501"/>
            <p:cNvSpPr/>
            <p:nvPr/>
          </p:nvSpPr>
          <p:spPr>
            <a:xfrm>
              <a:off x="3225698" y="700220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94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2" name="object 1502"/>
            <p:cNvSpPr/>
            <p:nvPr/>
          </p:nvSpPr>
          <p:spPr>
            <a:xfrm>
              <a:off x="3225698" y="700220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94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3" name="object 1503"/>
            <p:cNvSpPr/>
            <p:nvPr/>
          </p:nvSpPr>
          <p:spPr>
            <a:xfrm>
              <a:off x="3234093" y="700956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4" name="object 1504"/>
            <p:cNvSpPr/>
            <p:nvPr/>
          </p:nvSpPr>
          <p:spPr>
            <a:xfrm>
              <a:off x="3234093" y="700956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5" name="object 1505"/>
            <p:cNvSpPr/>
            <p:nvPr/>
          </p:nvSpPr>
          <p:spPr>
            <a:xfrm>
              <a:off x="3225393" y="700195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6" name="object 1506"/>
            <p:cNvSpPr/>
            <p:nvPr/>
          </p:nvSpPr>
          <p:spPr>
            <a:xfrm>
              <a:off x="3225393" y="700195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7" name="object 1507"/>
            <p:cNvSpPr/>
            <p:nvPr/>
          </p:nvSpPr>
          <p:spPr>
            <a:xfrm>
              <a:off x="3248710" y="700956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8" name="object 1508"/>
            <p:cNvSpPr/>
            <p:nvPr/>
          </p:nvSpPr>
          <p:spPr>
            <a:xfrm>
              <a:off x="3248710" y="700956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9" name="object 1509"/>
            <p:cNvSpPr/>
            <p:nvPr/>
          </p:nvSpPr>
          <p:spPr>
            <a:xfrm>
              <a:off x="3240023" y="700195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53"/>
                  </a:lnTo>
                  <a:lnTo>
                    <a:pt x="114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0" name="object 1510"/>
            <p:cNvSpPr/>
            <p:nvPr/>
          </p:nvSpPr>
          <p:spPr>
            <a:xfrm>
              <a:off x="3240023" y="700195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1" name="object 1511"/>
            <p:cNvSpPr/>
            <p:nvPr/>
          </p:nvSpPr>
          <p:spPr>
            <a:xfrm>
              <a:off x="3254971" y="700220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2" name="object 1512"/>
            <p:cNvSpPr/>
            <p:nvPr/>
          </p:nvSpPr>
          <p:spPr>
            <a:xfrm>
              <a:off x="3254971" y="700220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3" name="object 1513"/>
            <p:cNvSpPr/>
            <p:nvPr/>
          </p:nvSpPr>
          <p:spPr>
            <a:xfrm>
              <a:off x="3263353" y="700956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" name="object 1514"/>
            <p:cNvSpPr/>
            <p:nvPr/>
          </p:nvSpPr>
          <p:spPr>
            <a:xfrm>
              <a:off x="3263353" y="700956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5" name="object 1515"/>
            <p:cNvSpPr/>
            <p:nvPr/>
          </p:nvSpPr>
          <p:spPr>
            <a:xfrm>
              <a:off x="3254654" y="700195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53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6" name="object 1516"/>
            <p:cNvSpPr/>
            <p:nvPr/>
          </p:nvSpPr>
          <p:spPr>
            <a:xfrm>
              <a:off x="3254654" y="700195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7" name="object 1517"/>
            <p:cNvSpPr/>
            <p:nvPr/>
          </p:nvSpPr>
          <p:spPr>
            <a:xfrm>
              <a:off x="3234093" y="687322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04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" name="object 1518"/>
            <p:cNvSpPr/>
            <p:nvPr/>
          </p:nvSpPr>
          <p:spPr>
            <a:xfrm>
              <a:off x="3234093" y="687322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" name="object 1519"/>
            <p:cNvSpPr/>
            <p:nvPr/>
          </p:nvSpPr>
          <p:spPr>
            <a:xfrm>
              <a:off x="3225393" y="686558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" name="object 1520"/>
            <p:cNvSpPr/>
            <p:nvPr/>
          </p:nvSpPr>
          <p:spPr>
            <a:xfrm>
              <a:off x="3225393" y="686558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1" name="object 1521"/>
            <p:cNvSpPr/>
            <p:nvPr/>
          </p:nvSpPr>
          <p:spPr>
            <a:xfrm>
              <a:off x="3225698" y="686584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94" y="737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2" name="object 1522"/>
            <p:cNvSpPr/>
            <p:nvPr/>
          </p:nvSpPr>
          <p:spPr>
            <a:xfrm>
              <a:off x="3225698" y="686584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94" y="73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3" name="object 1523"/>
            <p:cNvSpPr/>
            <p:nvPr/>
          </p:nvSpPr>
          <p:spPr>
            <a:xfrm>
              <a:off x="3240341" y="686584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69" y="737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4" name="object 1524"/>
            <p:cNvSpPr/>
            <p:nvPr/>
          </p:nvSpPr>
          <p:spPr>
            <a:xfrm>
              <a:off x="3240341" y="686584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69" y="73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5" name="object 1525"/>
            <p:cNvSpPr/>
            <p:nvPr/>
          </p:nvSpPr>
          <p:spPr>
            <a:xfrm>
              <a:off x="3248710" y="687322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66"/>
                  </a:lnTo>
                  <a:lnTo>
                    <a:pt x="114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6" name="object 1526"/>
            <p:cNvSpPr/>
            <p:nvPr/>
          </p:nvSpPr>
          <p:spPr>
            <a:xfrm>
              <a:off x="3248710" y="687322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7" name="object 1527"/>
            <p:cNvSpPr/>
            <p:nvPr/>
          </p:nvSpPr>
          <p:spPr>
            <a:xfrm>
              <a:off x="3240023" y="686558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8" name="object 1528"/>
            <p:cNvSpPr/>
            <p:nvPr/>
          </p:nvSpPr>
          <p:spPr>
            <a:xfrm>
              <a:off x="3240023" y="686558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9" name="object 1529"/>
            <p:cNvSpPr/>
            <p:nvPr/>
          </p:nvSpPr>
          <p:spPr>
            <a:xfrm>
              <a:off x="3254971" y="686584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7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0" name="object 1530"/>
            <p:cNvSpPr/>
            <p:nvPr/>
          </p:nvSpPr>
          <p:spPr>
            <a:xfrm>
              <a:off x="3254971" y="686584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7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1" name="object 1531"/>
            <p:cNvSpPr/>
            <p:nvPr/>
          </p:nvSpPr>
          <p:spPr>
            <a:xfrm>
              <a:off x="3263353" y="687322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04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" name="object 1532"/>
            <p:cNvSpPr/>
            <p:nvPr/>
          </p:nvSpPr>
          <p:spPr>
            <a:xfrm>
              <a:off x="3263353" y="687322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3" name="object 1533"/>
            <p:cNvSpPr/>
            <p:nvPr/>
          </p:nvSpPr>
          <p:spPr>
            <a:xfrm>
              <a:off x="3254654" y="686558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" name="object 1534"/>
            <p:cNvSpPr/>
            <p:nvPr/>
          </p:nvSpPr>
          <p:spPr>
            <a:xfrm>
              <a:off x="3254654" y="686558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" name="object 1535"/>
            <p:cNvSpPr/>
            <p:nvPr/>
          </p:nvSpPr>
          <p:spPr>
            <a:xfrm>
              <a:off x="3226765" y="686403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6" name="object 1536"/>
            <p:cNvSpPr/>
            <p:nvPr/>
          </p:nvSpPr>
          <p:spPr>
            <a:xfrm>
              <a:off x="3226765" y="686403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66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7" name="object 1537"/>
            <p:cNvSpPr/>
            <p:nvPr/>
          </p:nvSpPr>
          <p:spPr>
            <a:xfrm>
              <a:off x="3235413" y="68717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" name="object 1538"/>
            <p:cNvSpPr/>
            <p:nvPr/>
          </p:nvSpPr>
          <p:spPr>
            <a:xfrm>
              <a:off x="3235413" y="68717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66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" name="object 1539"/>
            <p:cNvSpPr/>
            <p:nvPr/>
          </p:nvSpPr>
          <p:spPr>
            <a:xfrm>
              <a:off x="3227069" y="686429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43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" name="object 1540"/>
            <p:cNvSpPr/>
            <p:nvPr/>
          </p:nvSpPr>
          <p:spPr>
            <a:xfrm>
              <a:off x="3227069" y="686429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43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1" name="object 1541"/>
            <p:cNvSpPr/>
            <p:nvPr/>
          </p:nvSpPr>
          <p:spPr>
            <a:xfrm>
              <a:off x="3256343" y="686429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" name="object 1542"/>
            <p:cNvSpPr/>
            <p:nvPr/>
          </p:nvSpPr>
          <p:spPr>
            <a:xfrm>
              <a:off x="3256343" y="686429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3" name="object 1543"/>
            <p:cNvSpPr/>
            <p:nvPr/>
          </p:nvSpPr>
          <p:spPr>
            <a:xfrm>
              <a:off x="3241395" y="686403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4" name="object 1544"/>
            <p:cNvSpPr/>
            <p:nvPr/>
          </p:nvSpPr>
          <p:spPr>
            <a:xfrm>
              <a:off x="3241395" y="686403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66"/>
                  </a:moveTo>
                  <a:lnTo>
                    <a:pt x="114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5" name="object 1545"/>
            <p:cNvSpPr/>
            <p:nvPr/>
          </p:nvSpPr>
          <p:spPr>
            <a:xfrm>
              <a:off x="3250031" y="68717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" name="object 1546"/>
            <p:cNvSpPr/>
            <p:nvPr/>
          </p:nvSpPr>
          <p:spPr>
            <a:xfrm>
              <a:off x="3250031" y="68717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66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7" name="object 1547"/>
            <p:cNvSpPr/>
            <p:nvPr/>
          </p:nvSpPr>
          <p:spPr>
            <a:xfrm>
              <a:off x="3256038" y="686403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8" name="object 1548"/>
            <p:cNvSpPr/>
            <p:nvPr/>
          </p:nvSpPr>
          <p:spPr>
            <a:xfrm>
              <a:off x="3256038" y="686403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66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9" name="object 1549"/>
            <p:cNvSpPr/>
            <p:nvPr/>
          </p:nvSpPr>
          <p:spPr>
            <a:xfrm>
              <a:off x="3264661" y="68717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0" name="object 1550"/>
            <p:cNvSpPr/>
            <p:nvPr/>
          </p:nvSpPr>
          <p:spPr>
            <a:xfrm>
              <a:off x="3264661" y="68717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66"/>
                  </a:moveTo>
                  <a:lnTo>
                    <a:pt x="114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1" name="object 1551"/>
            <p:cNvSpPr/>
            <p:nvPr/>
          </p:nvSpPr>
          <p:spPr>
            <a:xfrm>
              <a:off x="3241713" y="686429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2" name="object 1552"/>
            <p:cNvSpPr/>
            <p:nvPr/>
          </p:nvSpPr>
          <p:spPr>
            <a:xfrm>
              <a:off x="3241713" y="686429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3" name="object 1553"/>
            <p:cNvSpPr/>
            <p:nvPr/>
          </p:nvSpPr>
          <p:spPr>
            <a:xfrm>
              <a:off x="3268065" y="68908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20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4" name="object 1554"/>
            <p:cNvSpPr/>
            <p:nvPr/>
          </p:nvSpPr>
          <p:spPr>
            <a:xfrm>
              <a:off x="3268065" y="68908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01"/>
                  </a:moveTo>
                  <a:lnTo>
                    <a:pt x="1587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5" name="object 1555"/>
            <p:cNvSpPr/>
            <p:nvPr/>
          </p:nvSpPr>
          <p:spPr>
            <a:xfrm>
              <a:off x="3222345" y="68908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20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6" name="object 1556"/>
            <p:cNvSpPr/>
            <p:nvPr/>
          </p:nvSpPr>
          <p:spPr>
            <a:xfrm>
              <a:off x="3222345" y="68908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01"/>
                  </a:moveTo>
                  <a:lnTo>
                    <a:pt x="1587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7" name="object 1557"/>
            <p:cNvSpPr/>
            <p:nvPr/>
          </p:nvSpPr>
          <p:spPr>
            <a:xfrm>
              <a:off x="3263658" y="68719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20" y="0"/>
                  </a:moveTo>
                  <a:lnTo>
                    <a:pt x="0" y="1498"/>
                  </a:lnTo>
                  <a:lnTo>
                    <a:pt x="520" y="1066"/>
                  </a:lnTo>
                  <a:lnTo>
                    <a:pt x="952" y="558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8" name="object 1558"/>
            <p:cNvSpPr/>
            <p:nvPr/>
          </p:nvSpPr>
          <p:spPr>
            <a:xfrm>
              <a:off x="3263658" y="68719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520" y="1066"/>
                  </a:lnTo>
                  <a:lnTo>
                    <a:pt x="952" y="558"/>
                  </a:lnTo>
                  <a:lnTo>
                    <a:pt x="132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9" name="object 1559"/>
            <p:cNvSpPr/>
            <p:nvPr/>
          </p:nvSpPr>
          <p:spPr>
            <a:xfrm>
              <a:off x="3254654" y="68640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84" y="0"/>
                  </a:moveTo>
                  <a:lnTo>
                    <a:pt x="838" y="431"/>
                  </a:lnTo>
                  <a:lnTo>
                    <a:pt x="355" y="952"/>
                  </a:lnTo>
                  <a:lnTo>
                    <a:pt x="0" y="1549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0" name="object 1560"/>
            <p:cNvSpPr/>
            <p:nvPr/>
          </p:nvSpPr>
          <p:spPr>
            <a:xfrm>
              <a:off x="3254654" y="68640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84" y="0"/>
                  </a:moveTo>
                  <a:lnTo>
                    <a:pt x="838" y="431"/>
                  </a:lnTo>
                  <a:lnTo>
                    <a:pt x="355" y="952"/>
                  </a:lnTo>
                  <a:lnTo>
                    <a:pt x="0" y="154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1" name="object 1561"/>
            <p:cNvSpPr/>
            <p:nvPr/>
          </p:nvSpPr>
          <p:spPr>
            <a:xfrm>
              <a:off x="3222345" y="699121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2" name="object 1562"/>
            <p:cNvSpPr/>
            <p:nvPr/>
          </p:nvSpPr>
          <p:spPr>
            <a:xfrm>
              <a:off x="3222345" y="699121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3" name="object 1563"/>
            <p:cNvSpPr/>
            <p:nvPr/>
          </p:nvSpPr>
          <p:spPr>
            <a:xfrm>
              <a:off x="3222345" y="688258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4" name="object 1564"/>
            <p:cNvSpPr/>
            <p:nvPr/>
          </p:nvSpPr>
          <p:spPr>
            <a:xfrm>
              <a:off x="3222345" y="688258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5" name="object 1565"/>
            <p:cNvSpPr/>
            <p:nvPr/>
          </p:nvSpPr>
          <p:spPr>
            <a:xfrm>
              <a:off x="3268065" y="688258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6" name="object 1566"/>
            <p:cNvSpPr/>
            <p:nvPr/>
          </p:nvSpPr>
          <p:spPr>
            <a:xfrm>
              <a:off x="3268065" y="688258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7" name="object 1567"/>
            <p:cNvSpPr/>
            <p:nvPr/>
          </p:nvSpPr>
          <p:spPr>
            <a:xfrm>
              <a:off x="3226104" y="685413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8" name="object 1568"/>
            <p:cNvSpPr/>
            <p:nvPr/>
          </p:nvSpPr>
          <p:spPr>
            <a:xfrm>
              <a:off x="3226104" y="685413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9" name="object 1569"/>
            <p:cNvSpPr/>
            <p:nvPr/>
          </p:nvSpPr>
          <p:spPr>
            <a:xfrm>
              <a:off x="3255365" y="685413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0" name="object 1570"/>
            <p:cNvSpPr/>
            <p:nvPr/>
          </p:nvSpPr>
          <p:spPr>
            <a:xfrm>
              <a:off x="3255365" y="685413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" name="object 1571"/>
            <p:cNvSpPr/>
            <p:nvPr/>
          </p:nvSpPr>
          <p:spPr>
            <a:xfrm>
              <a:off x="3240722" y="685413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" name="object 1572"/>
            <p:cNvSpPr/>
            <p:nvPr/>
          </p:nvSpPr>
          <p:spPr>
            <a:xfrm>
              <a:off x="3240722" y="685413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3" name="object 1573"/>
            <p:cNvSpPr/>
            <p:nvPr/>
          </p:nvSpPr>
          <p:spPr>
            <a:xfrm>
              <a:off x="3240722" y="701975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" name="object 1574"/>
            <p:cNvSpPr/>
            <p:nvPr/>
          </p:nvSpPr>
          <p:spPr>
            <a:xfrm>
              <a:off x="3240722" y="701975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5" name="object 1575"/>
            <p:cNvSpPr/>
            <p:nvPr/>
          </p:nvSpPr>
          <p:spPr>
            <a:xfrm>
              <a:off x="3226104" y="701975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" name="object 1576"/>
            <p:cNvSpPr/>
            <p:nvPr/>
          </p:nvSpPr>
          <p:spPr>
            <a:xfrm>
              <a:off x="3226104" y="701975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" name="object 1577"/>
            <p:cNvSpPr/>
            <p:nvPr/>
          </p:nvSpPr>
          <p:spPr>
            <a:xfrm>
              <a:off x="3255365" y="701975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" name="object 1578"/>
            <p:cNvSpPr/>
            <p:nvPr/>
          </p:nvSpPr>
          <p:spPr>
            <a:xfrm>
              <a:off x="3255365" y="701975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9" name="object 1579"/>
            <p:cNvSpPr/>
            <p:nvPr/>
          </p:nvSpPr>
          <p:spPr>
            <a:xfrm>
              <a:off x="3252927" y="7019759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9093" y="0"/>
                  </a:moveTo>
                  <a:lnTo>
                    <a:pt x="4724" y="0"/>
                  </a:lnTo>
                  <a:lnTo>
                    <a:pt x="1562" y="1193"/>
                  </a:lnTo>
                  <a:lnTo>
                    <a:pt x="0" y="4737"/>
                  </a:lnTo>
                  <a:lnTo>
                    <a:pt x="1219" y="7874"/>
                  </a:lnTo>
                  <a:lnTo>
                    <a:pt x="2412" y="11023"/>
                  </a:lnTo>
                  <a:lnTo>
                    <a:pt x="5956" y="12573"/>
                  </a:lnTo>
                  <a:lnTo>
                    <a:pt x="12230" y="10160"/>
                  </a:lnTo>
                  <a:lnTo>
                    <a:pt x="13804" y="6642"/>
                  </a:lnTo>
                  <a:lnTo>
                    <a:pt x="11976" y="1879"/>
                  </a:lnTo>
                  <a:lnTo>
                    <a:pt x="10706" y="622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0" name="object 1580"/>
            <p:cNvSpPr/>
            <p:nvPr/>
          </p:nvSpPr>
          <p:spPr>
            <a:xfrm>
              <a:off x="3252927" y="7019759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4724" y="0"/>
                  </a:moveTo>
                  <a:lnTo>
                    <a:pt x="1562" y="1193"/>
                  </a:lnTo>
                  <a:lnTo>
                    <a:pt x="0" y="4737"/>
                  </a:lnTo>
                  <a:lnTo>
                    <a:pt x="1219" y="7874"/>
                  </a:lnTo>
                  <a:lnTo>
                    <a:pt x="2412" y="11023"/>
                  </a:lnTo>
                  <a:lnTo>
                    <a:pt x="5956" y="12573"/>
                  </a:lnTo>
                  <a:lnTo>
                    <a:pt x="9093" y="11366"/>
                  </a:lnTo>
                  <a:lnTo>
                    <a:pt x="12230" y="10160"/>
                  </a:lnTo>
                  <a:lnTo>
                    <a:pt x="13804" y="6642"/>
                  </a:lnTo>
                  <a:lnTo>
                    <a:pt x="12598" y="3492"/>
                  </a:lnTo>
                  <a:lnTo>
                    <a:pt x="11976" y="1879"/>
                  </a:lnTo>
                  <a:lnTo>
                    <a:pt x="10706" y="622"/>
                  </a:lnTo>
                  <a:lnTo>
                    <a:pt x="909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" name="object 1581"/>
            <p:cNvSpPr/>
            <p:nvPr/>
          </p:nvSpPr>
          <p:spPr>
            <a:xfrm>
              <a:off x="3238296" y="7019759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9093" y="0"/>
                  </a:moveTo>
                  <a:lnTo>
                    <a:pt x="4711" y="0"/>
                  </a:lnTo>
                  <a:lnTo>
                    <a:pt x="1574" y="1193"/>
                  </a:lnTo>
                  <a:lnTo>
                    <a:pt x="0" y="4737"/>
                  </a:lnTo>
                  <a:lnTo>
                    <a:pt x="2425" y="11023"/>
                  </a:lnTo>
                  <a:lnTo>
                    <a:pt x="5956" y="12573"/>
                  </a:lnTo>
                  <a:lnTo>
                    <a:pt x="12230" y="10160"/>
                  </a:lnTo>
                  <a:lnTo>
                    <a:pt x="13804" y="6642"/>
                  </a:lnTo>
                  <a:lnTo>
                    <a:pt x="11976" y="1879"/>
                  </a:lnTo>
                  <a:lnTo>
                    <a:pt x="10693" y="622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" name="object 1582"/>
            <p:cNvSpPr/>
            <p:nvPr/>
          </p:nvSpPr>
          <p:spPr>
            <a:xfrm>
              <a:off x="3238296" y="7019759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4711" y="0"/>
                  </a:moveTo>
                  <a:lnTo>
                    <a:pt x="1574" y="1193"/>
                  </a:lnTo>
                  <a:lnTo>
                    <a:pt x="0" y="4737"/>
                  </a:lnTo>
                  <a:lnTo>
                    <a:pt x="1219" y="7874"/>
                  </a:lnTo>
                  <a:lnTo>
                    <a:pt x="2425" y="11023"/>
                  </a:lnTo>
                  <a:lnTo>
                    <a:pt x="5956" y="12573"/>
                  </a:lnTo>
                  <a:lnTo>
                    <a:pt x="9093" y="11366"/>
                  </a:lnTo>
                  <a:lnTo>
                    <a:pt x="12230" y="10160"/>
                  </a:lnTo>
                  <a:lnTo>
                    <a:pt x="13804" y="6642"/>
                  </a:lnTo>
                  <a:lnTo>
                    <a:pt x="12598" y="3492"/>
                  </a:lnTo>
                  <a:lnTo>
                    <a:pt x="11976" y="1879"/>
                  </a:lnTo>
                  <a:lnTo>
                    <a:pt x="10693" y="622"/>
                  </a:lnTo>
                  <a:lnTo>
                    <a:pt x="909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3" name="object 1583"/>
            <p:cNvSpPr/>
            <p:nvPr/>
          </p:nvSpPr>
          <p:spPr>
            <a:xfrm>
              <a:off x="3238296" y="6841553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7861" y="0"/>
                  </a:moveTo>
                  <a:lnTo>
                    <a:pt x="1574" y="2412"/>
                  </a:lnTo>
                  <a:lnTo>
                    <a:pt x="0" y="5956"/>
                  </a:lnTo>
                  <a:lnTo>
                    <a:pt x="1841" y="10693"/>
                  </a:lnTo>
                  <a:lnTo>
                    <a:pt x="3098" y="11963"/>
                  </a:lnTo>
                  <a:lnTo>
                    <a:pt x="4711" y="12585"/>
                  </a:lnTo>
                  <a:lnTo>
                    <a:pt x="9093" y="12585"/>
                  </a:lnTo>
                  <a:lnTo>
                    <a:pt x="12230" y="11379"/>
                  </a:lnTo>
                  <a:lnTo>
                    <a:pt x="13804" y="7835"/>
                  </a:lnTo>
                  <a:lnTo>
                    <a:pt x="11391" y="1574"/>
                  </a:lnTo>
                  <a:lnTo>
                    <a:pt x="78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4" name="object 1584"/>
            <p:cNvSpPr/>
            <p:nvPr/>
          </p:nvSpPr>
          <p:spPr>
            <a:xfrm>
              <a:off x="3238296" y="6841553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9093" y="12585"/>
                  </a:moveTo>
                  <a:lnTo>
                    <a:pt x="12230" y="11379"/>
                  </a:lnTo>
                  <a:lnTo>
                    <a:pt x="13804" y="7835"/>
                  </a:lnTo>
                  <a:lnTo>
                    <a:pt x="12598" y="4711"/>
                  </a:lnTo>
                  <a:lnTo>
                    <a:pt x="11391" y="1574"/>
                  </a:lnTo>
                  <a:lnTo>
                    <a:pt x="7861" y="0"/>
                  </a:lnTo>
                  <a:lnTo>
                    <a:pt x="4711" y="1206"/>
                  </a:lnTo>
                  <a:lnTo>
                    <a:pt x="1574" y="2412"/>
                  </a:lnTo>
                  <a:lnTo>
                    <a:pt x="0" y="5956"/>
                  </a:lnTo>
                  <a:lnTo>
                    <a:pt x="1219" y="9093"/>
                  </a:lnTo>
                  <a:lnTo>
                    <a:pt x="1841" y="10693"/>
                  </a:lnTo>
                  <a:lnTo>
                    <a:pt x="3098" y="11963"/>
                  </a:lnTo>
                  <a:lnTo>
                    <a:pt x="4711" y="125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5" name="object 1585"/>
            <p:cNvSpPr/>
            <p:nvPr/>
          </p:nvSpPr>
          <p:spPr>
            <a:xfrm>
              <a:off x="3223679" y="6841553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7835" y="0"/>
                  </a:moveTo>
                  <a:lnTo>
                    <a:pt x="1562" y="2412"/>
                  </a:lnTo>
                  <a:lnTo>
                    <a:pt x="0" y="5956"/>
                  </a:lnTo>
                  <a:lnTo>
                    <a:pt x="1816" y="10693"/>
                  </a:lnTo>
                  <a:lnTo>
                    <a:pt x="3086" y="11963"/>
                  </a:lnTo>
                  <a:lnTo>
                    <a:pt x="4699" y="12585"/>
                  </a:lnTo>
                  <a:lnTo>
                    <a:pt x="9080" y="12585"/>
                  </a:lnTo>
                  <a:lnTo>
                    <a:pt x="12217" y="11379"/>
                  </a:lnTo>
                  <a:lnTo>
                    <a:pt x="13792" y="7835"/>
                  </a:lnTo>
                  <a:lnTo>
                    <a:pt x="11366" y="1574"/>
                  </a:lnTo>
                  <a:lnTo>
                    <a:pt x="783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6" name="object 1586"/>
            <p:cNvSpPr/>
            <p:nvPr/>
          </p:nvSpPr>
          <p:spPr>
            <a:xfrm>
              <a:off x="3223679" y="6841553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9080" y="12585"/>
                  </a:moveTo>
                  <a:lnTo>
                    <a:pt x="12217" y="11379"/>
                  </a:lnTo>
                  <a:lnTo>
                    <a:pt x="13792" y="7835"/>
                  </a:lnTo>
                  <a:lnTo>
                    <a:pt x="12573" y="4711"/>
                  </a:lnTo>
                  <a:lnTo>
                    <a:pt x="11366" y="1574"/>
                  </a:lnTo>
                  <a:lnTo>
                    <a:pt x="7835" y="0"/>
                  </a:lnTo>
                  <a:lnTo>
                    <a:pt x="4699" y="1206"/>
                  </a:lnTo>
                  <a:lnTo>
                    <a:pt x="1562" y="2412"/>
                  </a:lnTo>
                  <a:lnTo>
                    <a:pt x="0" y="5956"/>
                  </a:lnTo>
                  <a:lnTo>
                    <a:pt x="1193" y="9093"/>
                  </a:lnTo>
                  <a:lnTo>
                    <a:pt x="1816" y="10693"/>
                  </a:lnTo>
                  <a:lnTo>
                    <a:pt x="3086" y="11963"/>
                  </a:lnTo>
                  <a:lnTo>
                    <a:pt x="4699" y="125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7" name="object 1587"/>
            <p:cNvSpPr/>
            <p:nvPr/>
          </p:nvSpPr>
          <p:spPr>
            <a:xfrm>
              <a:off x="3267659" y="703967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406" y="0"/>
                  </a:moveTo>
                  <a:lnTo>
                    <a:pt x="0" y="406"/>
                  </a:lnTo>
                  <a:lnTo>
                    <a:pt x="215" y="406"/>
                  </a:lnTo>
                  <a:lnTo>
                    <a:pt x="406" y="215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" name="object 1588"/>
            <p:cNvSpPr/>
            <p:nvPr/>
          </p:nvSpPr>
          <p:spPr>
            <a:xfrm>
              <a:off x="3267659" y="703967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406"/>
                  </a:moveTo>
                  <a:lnTo>
                    <a:pt x="215" y="406"/>
                  </a:lnTo>
                  <a:lnTo>
                    <a:pt x="406" y="215"/>
                  </a:lnTo>
                  <a:lnTo>
                    <a:pt x="40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" name="object 1589"/>
            <p:cNvSpPr/>
            <p:nvPr/>
          </p:nvSpPr>
          <p:spPr>
            <a:xfrm>
              <a:off x="3222345" y="703967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0" y="215"/>
                  </a:lnTo>
                  <a:lnTo>
                    <a:pt x="177" y="406"/>
                  </a:lnTo>
                  <a:lnTo>
                    <a:pt x="393" y="4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" name="object 1590"/>
            <p:cNvSpPr/>
            <p:nvPr/>
          </p:nvSpPr>
          <p:spPr>
            <a:xfrm>
              <a:off x="3222345" y="703967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0" y="215"/>
                  </a:lnTo>
                  <a:lnTo>
                    <a:pt x="177" y="406"/>
                  </a:lnTo>
                  <a:lnTo>
                    <a:pt x="393" y="40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" name="object 1591"/>
            <p:cNvSpPr/>
            <p:nvPr/>
          </p:nvSpPr>
          <p:spPr>
            <a:xfrm>
              <a:off x="3222345" y="68907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" name="object 1592"/>
            <p:cNvSpPr/>
            <p:nvPr/>
          </p:nvSpPr>
          <p:spPr>
            <a:xfrm>
              <a:off x="3222345" y="68907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3" name="object 1593"/>
            <p:cNvSpPr/>
            <p:nvPr/>
          </p:nvSpPr>
          <p:spPr>
            <a:xfrm>
              <a:off x="3268065" y="68907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4" name="object 1594"/>
            <p:cNvSpPr/>
            <p:nvPr/>
          </p:nvSpPr>
          <p:spPr>
            <a:xfrm>
              <a:off x="3268065" y="689071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5" name="object 1595"/>
            <p:cNvSpPr/>
            <p:nvPr/>
          </p:nvSpPr>
          <p:spPr>
            <a:xfrm>
              <a:off x="3233673" y="703019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6" name="object 1596"/>
            <p:cNvSpPr/>
            <p:nvPr/>
          </p:nvSpPr>
          <p:spPr>
            <a:xfrm>
              <a:off x="3233673" y="703019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7" name="object 1597"/>
            <p:cNvSpPr/>
            <p:nvPr/>
          </p:nvSpPr>
          <p:spPr>
            <a:xfrm>
              <a:off x="3223691" y="7021842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4" h="10159">
                  <a:moveTo>
                    <a:pt x="1981" y="0"/>
                  </a:moveTo>
                  <a:lnTo>
                    <a:pt x="0" y="2679"/>
                  </a:lnTo>
                  <a:lnTo>
                    <a:pt x="571" y="6489"/>
                  </a:lnTo>
                  <a:lnTo>
                    <a:pt x="5333" y="10020"/>
                  </a:lnTo>
                  <a:lnTo>
                    <a:pt x="8127" y="10083"/>
                  </a:lnTo>
                  <a:lnTo>
                    <a:pt x="10261" y="8648"/>
                  </a:lnTo>
                  <a:lnTo>
                    <a:pt x="198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" name="object 1598"/>
            <p:cNvSpPr/>
            <p:nvPr/>
          </p:nvSpPr>
          <p:spPr>
            <a:xfrm>
              <a:off x="3223691" y="7021842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4" h="10159">
                  <a:moveTo>
                    <a:pt x="1981" y="0"/>
                  </a:moveTo>
                  <a:lnTo>
                    <a:pt x="0" y="2679"/>
                  </a:lnTo>
                  <a:lnTo>
                    <a:pt x="571" y="6489"/>
                  </a:lnTo>
                  <a:lnTo>
                    <a:pt x="3276" y="8496"/>
                  </a:lnTo>
                  <a:lnTo>
                    <a:pt x="5333" y="10020"/>
                  </a:lnTo>
                  <a:lnTo>
                    <a:pt x="8127" y="10083"/>
                  </a:lnTo>
                  <a:lnTo>
                    <a:pt x="10261" y="864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9" name="object 1599"/>
            <p:cNvSpPr/>
            <p:nvPr/>
          </p:nvSpPr>
          <p:spPr>
            <a:xfrm>
              <a:off x="3225672" y="702184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92"/>
                  </a:lnTo>
                  <a:lnTo>
                    <a:pt x="101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0" name="object 1600"/>
            <p:cNvSpPr/>
            <p:nvPr/>
          </p:nvSpPr>
          <p:spPr>
            <a:xfrm>
              <a:off x="3225672" y="702184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1" name="object 1601"/>
            <p:cNvSpPr/>
            <p:nvPr/>
          </p:nvSpPr>
          <p:spPr>
            <a:xfrm>
              <a:off x="3255238" y="702213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" name="object 1602"/>
            <p:cNvSpPr/>
            <p:nvPr/>
          </p:nvSpPr>
          <p:spPr>
            <a:xfrm>
              <a:off x="3255238" y="702213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" name="object 1603"/>
            <p:cNvSpPr/>
            <p:nvPr/>
          </p:nvSpPr>
          <p:spPr>
            <a:xfrm>
              <a:off x="3248304" y="703019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" name="object 1604"/>
            <p:cNvSpPr/>
            <p:nvPr/>
          </p:nvSpPr>
          <p:spPr>
            <a:xfrm>
              <a:off x="3248304" y="703019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5" name="object 1605"/>
            <p:cNvSpPr/>
            <p:nvPr/>
          </p:nvSpPr>
          <p:spPr>
            <a:xfrm>
              <a:off x="3240316" y="702184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6" name="object 1606"/>
            <p:cNvSpPr/>
            <p:nvPr/>
          </p:nvSpPr>
          <p:spPr>
            <a:xfrm>
              <a:off x="3240316" y="702184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7" name="object 1607"/>
            <p:cNvSpPr/>
            <p:nvPr/>
          </p:nvSpPr>
          <p:spPr>
            <a:xfrm>
              <a:off x="3240608" y="702213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8" name="object 1608"/>
            <p:cNvSpPr/>
            <p:nvPr/>
          </p:nvSpPr>
          <p:spPr>
            <a:xfrm>
              <a:off x="3240608" y="702213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9" name="object 1609"/>
            <p:cNvSpPr/>
            <p:nvPr/>
          </p:nvSpPr>
          <p:spPr>
            <a:xfrm>
              <a:off x="3225965" y="702213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0" name="object 1610"/>
            <p:cNvSpPr/>
            <p:nvPr/>
          </p:nvSpPr>
          <p:spPr>
            <a:xfrm>
              <a:off x="3225965" y="702213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1" name="object 1611"/>
            <p:cNvSpPr/>
            <p:nvPr/>
          </p:nvSpPr>
          <p:spPr>
            <a:xfrm>
              <a:off x="3262934" y="703019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2" name="object 1612"/>
            <p:cNvSpPr/>
            <p:nvPr/>
          </p:nvSpPr>
          <p:spPr>
            <a:xfrm>
              <a:off x="3262934" y="703019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3" name="object 1613"/>
            <p:cNvSpPr/>
            <p:nvPr/>
          </p:nvSpPr>
          <p:spPr>
            <a:xfrm>
              <a:off x="3254946" y="702184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4" name="object 1614"/>
            <p:cNvSpPr/>
            <p:nvPr/>
          </p:nvSpPr>
          <p:spPr>
            <a:xfrm>
              <a:off x="3254946" y="702184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5" name="object 1615"/>
            <p:cNvSpPr/>
            <p:nvPr/>
          </p:nvSpPr>
          <p:spPr>
            <a:xfrm>
              <a:off x="3255238" y="684513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6" name="object 1616"/>
            <p:cNvSpPr/>
            <p:nvPr/>
          </p:nvSpPr>
          <p:spPr>
            <a:xfrm>
              <a:off x="3255238" y="684513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7" name="object 1617"/>
            <p:cNvSpPr/>
            <p:nvPr/>
          </p:nvSpPr>
          <p:spPr>
            <a:xfrm>
              <a:off x="3233673" y="68531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8" name="object 1618"/>
            <p:cNvSpPr/>
            <p:nvPr/>
          </p:nvSpPr>
          <p:spPr>
            <a:xfrm>
              <a:off x="3233673" y="68531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9" name="object 1619"/>
            <p:cNvSpPr/>
            <p:nvPr/>
          </p:nvSpPr>
          <p:spPr>
            <a:xfrm>
              <a:off x="3232708" y="685350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69" h="634">
                  <a:moveTo>
                    <a:pt x="1244" y="0"/>
                  </a:moveTo>
                  <a:lnTo>
                    <a:pt x="0" y="635"/>
                  </a:lnTo>
                  <a:lnTo>
                    <a:pt x="253" y="520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0" name="object 1620"/>
            <p:cNvSpPr/>
            <p:nvPr/>
          </p:nvSpPr>
          <p:spPr>
            <a:xfrm>
              <a:off x="3232708" y="685350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69" h="634">
                  <a:moveTo>
                    <a:pt x="1244" y="0"/>
                  </a:moveTo>
                  <a:lnTo>
                    <a:pt x="253" y="520"/>
                  </a:lnTo>
                  <a:lnTo>
                    <a:pt x="0" y="63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1" name="object 1621"/>
            <p:cNvSpPr/>
            <p:nvPr/>
          </p:nvSpPr>
          <p:spPr>
            <a:xfrm>
              <a:off x="3225672" y="684484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92"/>
                  </a:lnTo>
                  <a:lnTo>
                    <a:pt x="101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2" name="object 1622"/>
            <p:cNvSpPr/>
            <p:nvPr/>
          </p:nvSpPr>
          <p:spPr>
            <a:xfrm>
              <a:off x="3225672" y="684484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3" name="object 1623"/>
            <p:cNvSpPr/>
            <p:nvPr/>
          </p:nvSpPr>
          <p:spPr>
            <a:xfrm>
              <a:off x="3248304" y="68531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4" name="object 1624"/>
            <p:cNvSpPr/>
            <p:nvPr/>
          </p:nvSpPr>
          <p:spPr>
            <a:xfrm>
              <a:off x="3248304" y="68531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5" name="object 1625"/>
            <p:cNvSpPr/>
            <p:nvPr/>
          </p:nvSpPr>
          <p:spPr>
            <a:xfrm>
              <a:off x="3240316" y="684484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92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6" name="object 1626"/>
            <p:cNvSpPr/>
            <p:nvPr/>
          </p:nvSpPr>
          <p:spPr>
            <a:xfrm>
              <a:off x="3240316" y="684484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7" name="object 1627"/>
            <p:cNvSpPr/>
            <p:nvPr/>
          </p:nvSpPr>
          <p:spPr>
            <a:xfrm>
              <a:off x="3225965" y="684513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8" name="object 1628"/>
            <p:cNvSpPr/>
            <p:nvPr/>
          </p:nvSpPr>
          <p:spPr>
            <a:xfrm>
              <a:off x="3225965" y="684513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9" name="object 1629"/>
            <p:cNvSpPr/>
            <p:nvPr/>
          </p:nvSpPr>
          <p:spPr>
            <a:xfrm>
              <a:off x="3240608" y="684513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696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0" name="object 1630"/>
            <p:cNvSpPr/>
            <p:nvPr/>
          </p:nvSpPr>
          <p:spPr>
            <a:xfrm>
              <a:off x="3240608" y="684513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696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" name="object 1631"/>
            <p:cNvSpPr/>
            <p:nvPr/>
          </p:nvSpPr>
          <p:spPr>
            <a:xfrm>
              <a:off x="3261956" y="685350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1257" y="0"/>
                  </a:moveTo>
                  <a:lnTo>
                    <a:pt x="0" y="635"/>
                  </a:lnTo>
                  <a:lnTo>
                    <a:pt x="266" y="520"/>
                  </a:lnTo>
                  <a:lnTo>
                    <a:pt x="125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2" name="object 1632"/>
            <p:cNvSpPr/>
            <p:nvPr/>
          </p:nvSpPr>
          <p:spPr>
            <a:xfrm>
              <a:off x="3261956" y="685350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1257" y="0"/>
                  </a:moveTo>
                  <a:lnTo>
                    <a:pt x="266" y="520"/>
                  </a:lnTo>
                  <a:lnTo>
                    <a:pt x="0" y="63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3" name="object 1633"/>
            <p:cNvSpPr/>
            <p:nvPr/>
          </p:nvSpPr>
          <p:spPr>
            <a:xfrm>
              <a:off x="3252952" y="6844842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1993" y="0"/>
                  </a:moveTo>
                  <a:lnTo>
                    <a:pt x="0" y="2692"/>
                  </a:lnTo>
                  <a:lnTo>
                    <a:pt x="571" y="6489"/>
                  </a:lnTo>
                  <a:lnTo>
                    <a:pt x="3721" y="8826"/>
                  </a:lnTo>
                  <a:lnTo>
                    <a:pt x="4216" y="9093"/>
                  </a:lnTo>
                  <a:lnTo>
                    <a:pt x="4749" y="9296"/>
                  </a:lnTo>
                  <a:lnTo>
                    <a:pt x="19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4" name="object 1634"/>
            <p:cNvSpPr/>
            <p:nvPr/>
          </p:nvSpPr>
          <p:spPr>
            <a:xfrm>
              <a:off x="3252952" y="6844842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1993" y="0"/>
                  </a:moveTo>
                  <a:lnTo>
                    <a:pt x="0" y="2692"/>
                  </a:lnTo>
                  <a:lnTo>
                    <a:pt x="571" y="6489"/>
                  </a:lnTo>
                  <a:lnTo>
                    <a:pt x="3263" y="8483"/>
                  </a:lnTo>
                  <a:lnTo>
                    <a:pt x="3721" y="8826"/>
                  </a:lnTo>
                  <a:lnTo>
                    <a:pt x="4216" y="9093"/>
                  </a:lnTo>
                  <a:lnTo>
                    <a:pt x="4749" y="92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5" name="object 1635"/>
            <p:cNvSpPr/>
            <p:nvPr/>
          </p:nvSpPr>
          <p:spPr>
            <a:xfrm>
              <a:off x="3262934" y="68531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6" name="object 1636"/>
            <p:cNvSpPr/>
            <p:nvPr/>
          </p:nvSpPr>
          <p:spPr>
            <a:xfrm>
              <a:off x="3262934" y="68531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" name="object 1637"/>
            <p:cNvSpPr/>
            <p:nvPr/>
          </p:nvSpPr>
          <p:spPr>
            <a:xfrm>
              <a:off x="3254946" y="684484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92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8" name="object 1638"/>
            <p:cNvSpPr/>
            <p:nvPr/>
          </p:nvSpPr>
          <p:spPr>
            <a:xfrm>
              <a:off x="3254946" y="684484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9" name="object 1639"/>
            <p:cNvSpPr/>
            <p:nvPr/>
          </p:nvSpPr>
          <p:spPr>
            <a:xfrm>
              <a:off x="3256406" y="684342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304"/>
                  </a:lnTo>
                  <a:lnTo>
                    <a:pt x="101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0" name="object 1640"/>
            <p:cNvSpPr/>
            <p:nvPr/>
          </p:nvSpPr>
          <p:spPr>
            <a:xfrm>
              <a:off x="3256406" y="684342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304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1" name="object 1641"/>
            <p:cNvSpPr/>
            <p:nvPr/>
          </p:nvSpPr>
          <p:spPr>
            <a:xfrm>
              <a:off x="3256406" y="6841959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59">
                  <a:moveTo>
                    <a:pt x="2158" y="0"/>
                  </a:moveTo>
                  <a:lnTo>
                    <a:pt x="0" y="1460"/>
                  </a:lnTo>
                  <a:lnTo>
                    <a:pt x="8280" y="10134"/>
                  </a:lnTo>
                  <a:lnTo>
                    <a:pt x="10299" y="7454"/>
                  </a:lnTo>
                  <a:lnTo>
                    <a:pt x="9753" y="3644"/>
                  </a:lnTo>
                  <a:lnTo>
                    <a:pt x="4991" y="7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2" name="object 1642"/>
            <p:cNvSpPr/>
            <p:nvPr/>
          </p:nvSpPr>
          <p:spPr>
            <a:xfrm>
              <a:off x="3256406" y="6841959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59">
                  <a:moveTo>
                    <a:pt x="8280" y="10134"/>
                  </a:moveTo>
                  <a:lnTo>
                    <a:pt x="10299" y="7454"/>
                  </a:lnTo>
                  <a:lnTo>
                    <a:pt x="9753" y="3644"/>
                  </a:lnTo>
                  <a:lnTo>
                    <a:pt x="7073" y="1625"/>
                  </a:lnTo>
                  <a:lnTo>
                    <a:pt x="4991" y="76"/>
                  </a:lnTo>
                  <a:lnTo>
                    <a:pt x="2158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3" name="object 1643"/>
            <p:cNvSpPr/>
            <p:nvPr/>
          </p:nvSpPr>
          <p:spPr>
            <a:xfrm>
              <a:off x="3264407" y="685178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4" name="object 1644"/>
            <p:cNvSpPr/>
            <p:nvPr/>
          </p:nvSpPr>
          <p:spPr>
            <a:xfrm>
              <a:off x="3264407" y="685178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304"/>
                  </a:moveTo>
                  <a:lnTo>
                    <a:pt x="88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5" name="object 1645"/>
            <p:cNvSpPr/>
            <p:nvPr/>
          </p:nvSpPr>
          <p:spPr>
            <a:xfrm>
              <a:off x="3227438" y="684372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6" name="object 1646"/>
            <p:cNvSpPr/>
            <p:nvPr/>
          </p:nvSpPr>
          <p:spPr>
            <a:xfrm>
              <a:off x="3227438" y="684372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7" name="object 1647"/>
            <p:cNvSpPr/>
            <p:nvPr/>
          </p:nvSpPr>
          <p:spPr>
            <a:xfrm>
              <a:off x="3227146" y="684342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304"/>
                  </a:lnTo>
                  <a:lnTo>
                    <a:pt x="101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8" name="object 1648"/>
            <p:cNvSpPr/>
            <p:nvPr/>
          </p:nvSpPr>
          <p:spPr>
            <a:xfrm>
              <a:off x="3227146" y="684342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304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9" name="object 1649"/>
            <p:cNvSpPr/>
            <p:nvPr/>
          </p:nvSpPr>
          <p:spPr>
            <a:xfrm>
              <a:off x="3235147" y="685178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0" name="object 1650"/>
            <p:cNvSpPr/>
            <p:nvPr/>
          </p:nvSpPr>
          <p:spPr>
            <a:xfrm>
              <a:off x="3235147" y="685178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304"/>
                  </a:moveTo>
                  <a:lnTo>
                    <a:pt x="88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1" name="object 1651"/>
            <p:cNvSpPr/>
            <p:nvPr/>
          </p:nvSpPr>
          <p:spPr>
            <a:xfrm>
              <a:off x="3241776" y="684342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2" name="object 1652"/>
            <p:cNvSpPr/>
            <p:nvPr/>
          </p:nvSpPr>
          <p:spPr>
            <a:xfrm>
              <a:off x="3241776" y="684342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3" name="object 1653"/>
            <p:cNvSpPr/>
            <p:nvPr/>
          </p:nvSpPr>
          <p:spPr>
            <a:xfrm>
              <a:off x="3249777" y="685178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4" name="object 1654"/>
            <p:cNvSpPr/>
            <p:nvPr/>
          </p:nvSpPr>
          <p:spPr>
            <a:xfrm>
              <a:off x="3249777" y="685178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304"/>
                  </a:moveTo>
                  <a:lnTo>
                    <a:pt x="88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5" name="object 1655"/>
            <p:cNvSpPr/>
            <p:nvPr/>
          </p:nvSpPr>
          <p:spPr>
            <a:xfrm>
              <a:off x="3256699" y="684372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6" name="object 1656"/>
            <p:cNvSpPr/>
            <p:nvPr/>
          </p:nvSpPr>
          <p:spPr>
            <a:xfrm>
              <a:off x="3256699" y="684372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7" name="object 1657"/>
            <p:cNvSpPr/>
            <p:nvPr/>
          </p:nvSpPr>
          <p:spPr>
            <a:xfrm>
              <a:off x="3242068" y="684372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8" name="object 1658"/>
            <p:cNvSpPr/>
            <p:nvPr/>
          </p:nvSpPr>
          <p:spPr>
            <a:xfrm>
              <a:off x="3242068" y="684372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9" name="object 1659"/>
            <p:cNvSpPr/>
            <p:nvPr/>
          </p:nvSpPr>
          <p:spPr>
            <a:xfrm>
              <a:off x="3256699" y="702071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708" y="808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0" name="object 1660"/>
            <p:cNvSpPr/>
            <p:nvPr/>
          </p:nvSpPr>
          <p:spPr>
            <a:xfrm>
              <a:off x="3256699" y="702071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80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1" name="object 1661"/>
            <p:cNvSpPr/>
            <p:nvPr/>
          </p:nvSpPr>
          <p:spPr>
            <a:xfrm>
              <a:off x="3242068" y="702071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8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2" name="object 1662"/>
            <p:cNvSpPr/>
            <p:nvPr/>
          </p:nvSpPr>
          <p:spPr>
            <a:xfrm>
              <a:off x="3242068" y="702071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3" name="object 1663"/>
            <p:cNvSpPr/>
            <p:nvPr/>
          </p:nvSpPr>
          <p:spPr>
            <a:xfrm>
              <a:off x="3256406" y="702043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79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4" name="object 1664"/>
            <p:cNvSpPr/>
            <p:nvPr/>
          </p:nvSpPr>
          <p:spPr>
            <a:xfrm>
              <a:off x="3256406" y="702043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279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" name="object 1665"/>
            <p:cNvSpPr/>
            <p:nvPr/>
          </p:nvSpPr>
          <p:spPr>
            <a:xfrm>
              <a:off x="3264407" y="702880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6" name="object 1666"/>
            <p:cNvSpPr/>
            <p:nvPr/>
          </p:nvSpPr>
          <p:spPr>
            <a:xfrm>
              <a:off x="3264407" y="702880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292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7" name="object 1667"/>
            <p:cNvSpPr/>
            <p:nvPr/>
          </p:nvSpPr>
          <p:spPr>
            <a:xfrm>
              <a:off x="3241776" y="702043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8" name="object 1668"/>
            <p:cNvSpPr/>
            <p:nvPr/>
          </p:nvSpPr>
          <p:spPr>
            <a:xfrm>
              <a:off x="3241776" y="702043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279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9" name="object 1669"/>
            <p:cNvSpPr/>
            <p:nvPr/>
          </p:nvSpPr>
          <p:spPr>
            <a:xfrm>
              <a:off x="3249777" y="702880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0" name="object 1670"/>
            <p:cNvSpPr/>
            <p:nvPr/>
          </p:nvSpPr>
          <p:spPr>
            <a:xfrm>
              <a:off x="3249777" y="702880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292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1" name="object 1671"/>
            <p:cNvSpPr/>
            <p:nvPr/>
          </p:nvSpPr>
          <p:spPr>
            <a:xfrm>
              <a:off x="3227438" y="702071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8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2" name="object 1672"/>
            <p:cNvSpPr/>
            <p:nvPr/>
          </p:nvSpPr>
          <p:spPr>
            <a:xfrm>
              <a:off x="3227438" y="702071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3" name="object 1673"/>
            <p:cNvSpPr/>
            <p:nvPr/>
          </p:nvSpPr>
          <p:spPr>
            <a:xfrm>
              <a:off x="3227146" y="7019759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1295" y="0"/>
                  </a:moveTo>
                  <a:lnTo>
                    <a:pt x="1003" y="114"/>
                  </a:lnTo>
                  <a:lnTo>
                    <a:pt x="0" y="673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4" name="object 1674"/>
            <p:cNvSpPr/>
            <p:nvPr/>
          </p:nvSpPr>
          <p:spPr>
            <a:xfrm>
              <a:off x="3227146" y="7019759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0" y="673"/>
                  </a:moveTo>
                  <a:lnTo>
                    <a:pt x="1003" y="114"/>
                  </a:lnTo>
                  <a:lnTo>
                    <a:pt x="129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5" name="object 1675"/>
            <p:cNvSpPr/>
            <p:nvPr/>
          </p:nvSpPr>
          <p:spPr>
            <a:xfrm>
              <a:off x="3232708" y="7019759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0" y="0"/>
                  </a:moveTo>
                  <a:lnTo>
                    <a:pt x="2717" y="9334"/>
                  </a:lnTo>
                  <a:lnTo>
                    <a:pt x="4737" y="6654"/>
                  </a:lnTo>
                  <a:lnTo>
                    <a:pt x="4190" y="2844"/>
                  </a:lnTo>
                  <a:lnTo>
                    <a:pt x="1511" y="838"/>
                  </a:lnTo>
                  <a:lnTo>
                    <a:pt x="1054" y="469"/>
                  </a:lnTo>
                  <a:lnTo>
                    <a:pt x="533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6" name="object 1676"/>
            <p:cNvSpPr/>
            <p:nvPr/>
          </p:nvSpPr>
          <p:spPr>
            <a:xfrm>
              <a:off x="3232708" y="7019759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717" y="9334"/>
                  </a:moveTo>
                  <a:lnTo>
                    <a:pt x="4737" y="6654"/>
                  </a:lnTo>
                  <a:lnTo>
                    <a:pt x="4190" y="2844"/>
                  </a:lnTo>
                  <a:lnTo>
                    <a:pt x="1511" y="838"/>
                  </a:lnTo>
                  <a:lnTo>
                    <a:pt x="1054" y="469"/>
                  </a:lnTo>
                  <a:lnTo>
                    <a:pt x="533" y="20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7" name="object 1677"/>
            <p:cNvSpPr/>
            <p:nvPr/>
          </p:nvSpPr>
          <p:spPr>
            <a:xfrm>
              <a:off x="3227146" y="702043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79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8" name="object 1678"/>
            <p:cNvSpPr/>
            <p:nvPr/>
          </p:nvSpPr>
          <p:spPr>
            <a:xfrm>
              <a:off x="3227146" y="702043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279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9" name="object 1679"/>
            <p:cNvSpPr/>
            <p:nvPr/>
          </p:nvSpPr>
          <p:spPr>
            <a:xfrm>
              <a:off x="3235147" y="702880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" name="object 1680"/>
            <p:cNvSpPr/>
            <p:nvPr/>
          </p:nvSpPr>
          <p:spPr>
            <a:xfrm>
              <a:off x="3235147" y="702880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292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1" name="object 1681"/>
            <p:cNvSpPr/>
            <p:nvPr/>
          </p:nvSpPr>
          <p:spPr>
            <a:xfrm>
              <a:off x="3263214" y="68520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1409"/>
                  </a:lnTo>
                  <a:lnTo>
                    <a:pt x="558" y="1016"/>
                  </a:lnTo>
                  <a:lnTo>
                    <a:pt x="1066" y="558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" name="object 1682"/>
            <p:cNvSpPr/>
            <p:nvPr/>
          </p:nvSpPr>
          <p:spPr>
            <a:xfrm>
              <a:off x="3263214" y="68520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558" y="1016"/>
                  </a:lnTo>
                  <a:lnTo>
                    <a:pt x="1066" y="558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3" name="object 1683"/>
            <p:cNvSpPr/>
            <p:nvPr/>
          </p:nvSpPr>
          <p:spPr>
            <a:xfrm>
              <a:off x="3254946" y="6843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901" y="381"/>
                  </a:lnTo>
                  <a:lnTo>
                    <a:pt x="406" y="863"/>
                  </a:lnTo>
                  <a:lnTo>
                    <a:pt x="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4" name="object 1684"/>
            <p:cNvSpPr/>
            <p:nvPr/>
          </p:nvSpPr>
          <p:spPr>
            <a:xfrm>
              <a:off x="3254946" y="6843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901" y="381"/>
                  </a:lnTo>
                  <a:lnTo>
                    <a:pt x="406" y="863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5" name="object 1685"/>
            <p:cNvSpPr/>
            <p:nvPr/>
          </p:nvSpPr>
          <p:spPr>
            <a:xfrm>
              <a:off x="3233953" y="68520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0" y="1409"/>
                  </a:lnTo>
                  <a:lnTo>
                    <a:pt x="571" y="1016"/>
                  </a:lnTo>
                  <a:lnTo>
                    <a:pt x="1066" y="558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6" name="object 1686"/>
            <p:cNvSpPr/>
            <p:nvPr/>
          </p:nvSpPr>
          <p:spPr>
            <a:xfrm>
              <a:off x="3233953" y="68520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1409"/>
                  </a:moveTo>
                  <a:lnTo>
                    <a:pt x="571" y="1016"/>
                  </a:lnTo>
                  <a:lnTo>
                    <a:pt x="1066" y="558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7" name="object 1687"/>
            <p:cNvSpPr/>
            <p:nvPr/>
          </p:nvSpPr>
          <p:spPr>
            <a:xfrm>
              <a:off x="3233953" y="70290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0" y="1397"/>
                  </a:lnTo>
                  <a:lnTo>
                    <a:pt x="571" y="1028"/>
                  </a:lnTo>
                  <a:lnTo>
                    <a:pt x="1066" y="54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8" name="object 1688"/>
            <p:cNvSpPr/>
            <p:nvPr/>
          </p:nvSpPr>
          <p:spPr>
            <a:xfrm>
              <a:off x="3233953" y="70290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1397"/>
                  </a:moveTo>
                  <a:lnTo>
                    <a:pt x="571" y="1028"/>
                  </a:lnTo>
                  <a:lnTo>
                    <a:pt x="1066" y="546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9" name="object 1689"/>
            <p:cNvSpPr/>
            <p:nvPr/>
          </p:nvSpPr>
          <p:spPr>
            <a:xfrm>
              <a:off x="3225672" y="70204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914" y="381"/>
                  </a:lnTo>
                  <a:lnTo>
                    <a:pt x="419" y="850"/>
                  </a:lnTo>
                  <a:lnTo>
                    <a:pt x="0" y="1409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0" name="object 1690"/>
            <p:cNvSpPr/>
            <p:nvPr/>
          </p:nvSpPr>
          <p:spPr>
            <a:xfrm>
              <a:off x="3225672" y="70204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914" y="381"/>
                  </a:lnTo>
                  <a:lnTo>
                    <a:pt x="419" y="85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1" name="object 1691"/>
            <p:cNvSpPr/>
            <p:nvPr/>
          </p:nvSpPr>
          <p:spPr>
            <a:xfrm>
              <a:off x="3222345" y="701975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2" name="object 1692"/>
            <p:cNvSpPr/>
            <p:nvPr/>
          </p:nvSpPr>
          <p:spPr>
            <a:xfrm>
              <a:off x="3222345" y="701975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3" name="object 1693"/>
            <p:cNvSpPr/>
            <p:nvPr/>
          </p:nvSpPr>
          <p:spPr>
            <a:xfrm>
              <a:off x="3250374" y="699121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7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4" name="object 1694"/>
            <p:cNvSpPr/>
            <p:nvPr/>
          </p:nvSpPr>
          <p:spPr>
            <a:xfrm>
              <a:off x="3250374" y="699121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9"/>
                  </a:moveTo>
                  <a:lnTo>
                    <a:pt x="1587" y="2489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5" name="object 1695"/>
            <p:cNvSpPr/>
            <p:nvPr/>
          </p:nvSpPr>
          <p:spPr>
            <a:xfrm>
              <a:off x="3240011" y="699121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7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6" name="object 1696"/>
            <p:cNvSpPr/>
            <p:nvPr/>
          </p:nvSpPr>
          <p:spPr>
            <a:xfrm>
              <a:off x="3240011" y="699121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9"/>
                  </a:moveTo>
                  <a:lnTo>
                    <a:pt x="1587" y="2489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7" name="object 1697"/>
            <p:cNvSpPr/>
            <p:nvPr/>
          </p:nvSpPr>
          <p:spPr>
            <a:xfrm>
              <a:off x="3253714" y="686267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30" y="0"/>
                  </a:lnTo>
                  <a:lnTo>
                    <a:pt x="0" y="2717"/>
                  </a:lnTo>
                  <a:lnTo>
                    <a:pt x="0" y="9474"/>
                  </a:lnTo>
                  <a:lnTo>
                    <a:pt x="2730" y="12192"/>
                  </a:lnTo>
                  <a:lnTo>
                    <a:pt x="9461" y="12192"/>
                  </a:lnTo>
                  <a:lnTo>
                    <a:pt x="12192" y="9474"/>
                  </a:lnTo>
                  <a:lnTo>
                    <a:pt x="12192" y="6083"/>
                  </a:lnTo>
                  <a:lnTo>
                    <a:pt x="12192" y="2717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8" name="object 1698"/>
            <p:cNvSpPr/>
            <p:nvPr/>
          </p:nvSpPr>
          <p:spPr>
            <a:xfrm>
              <a:off x="3253714" y="686267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2" y="6083"/>
                  </a:moveTo>
                  <a:lnTo>
                    <a:pt x="12192" y="2717"/>
                  </a:lnTo>
                  <a:lnTo>
                    <a:pt x="9461" y="0"/>
                  </a:lnTo>
                  <a:lnTo>
                    <a:pt x="6096" y="0"/>
                  </a:lnTo>
                  <a:lnTo>
                    <a:pt x="2730" y="0"/>
                  </a:lnTo>
                  <a:lnTo>
                    <a:pt x="0" y="2717"/>
                  </a:lnTo>
                  <a:lnTo>
                    <a:pt x="0" y="6083"/>
                  </a:lnTo>
                  <a:lnTo>
                    <a:pt x="0" y="9474"/>
                  </a:lnTo>
                  <a:lnTo>
                    <a:pt x="2730" y="12192"/>
                  </a:lnTo>
                  <a:lnTo>
                    <a:pt x="6096" y="12192"/>
                  </a:lnTo>
                  <a:lnTo>
                    <a:pt x="9461" y="12192"/>
                  </a:lnTo>
                  <a:lnTo>
                    <a:pt x="12192" y="9474"/>
                  </a:lnTo>
                  <a:lnTo>
                    <a:pt x="12192" y="608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9" name="object 1699"/>
            <p:cNvSpPr/>
            <p:nvPr/>
          </p:nvSpPr>
          <p:spPr>
            <a:xfrm>
              <a:off x="3222332" y="7262964"/>
              <a:ext cx="45720" cy="206375"/>
            </a:xfrm>
            <a:custGeom>
              <a:avLst/>
              <a:gdLst/>
              <a:ahLst/>
              <a:cxnLst/>
              <a:rect l="l" t="t" r="r" b="b"/>
              <a:pathLst>
                <a:path w="45720" h="206375">
                  <a:moveTo>
                    <a:pt x="33019" y="0"/>
                  </a:moveTo>
                  <a:lnTo>
                    <a:pt x="27330" y="0"/>
                  </a:lnTo>
                  <a:lnTo>
                    <a:pt x="27330" y="1066"/>
                  </a:lnTo>
                  <a:lnTo>
                    <a:pt x="18389" y="1066"/>
                  </a:lnTo>
                  <a:lnTo>
                    <a:pt x="18389" y="0"/>
                  </a:lnTo>
                  <a:lnTo>
                    <a:pt x="12700" y="0"/>
                  </a:lnTo>
                  <a:lnTo>
                    <a:pt x="12700" y="1066"/>
                  </a:lnTo>
                  <a:lnTo>
                    <a:pt x="3759" y="1066"/>
                  </a:lnTo>
                  <a:lnTo>
                    <a:pt x="3759" y="0"/>
                  </a:lnTo>
                  <a:lnTo>
                    <a:pt x="406" y="0"/>
                  </a:lnTo>
                  <a:lnTo>
                    <a:pt x="0" y="393"/>
                  </a:lnTo>
                  <a:lnTo>
                    <a:pt x="0" y="205854"/>
                  </a:lnTo>
                  <a:lnTo>
                    <a:pt x="406" y="206286"/>
                  </a:lnTo>
                  <a:lnTo>
                    <a:pt x="3759" y="206286"/>
                  </a:lnTo>
                  <a:lnTo>
                    <a:pt x="3759" y="205219"/>
                  </a:lnTo>
                  <a:lnTo>
                    <a:pt x="12700" y="205219"/>
                  </a:lnTo>
                  <a:lnTo>
                    <a:pt x="12700" y="206286"/>
                  </a:lnTo>
                  <a:lnTo>
                    <a:pt x="18389" y="206286"/>
                  </a:lnTo>
                  <a:lnTo>
                    <a:pt x="18389" y="205219"/>
                  </a:lnTo>
                  <a:lnTo>
                    <a:pt x="27330" y="205219"/>
                  </a:lnTo>
                  <a:lnTo>
                    <a:pt x="27330" y="206286"/>
                  </a:lnTo>
                  <a:lnTo>
                    <a:pt x="33019" y="206286"/>
                  </a:lnTo>
                  <a:lnTo>
                    <a:pt x="33019" y="205854"/>
                  </a:lnTo>
                  <a:lnTo>
                    <a:pt x="33019" y="205219"/>
                  </a:lnTo>
                  <a:lnTo>
                    <a:pt x="45719" y="205219"/>
                  </a:lnTo>
                  <a:lnTo>
                    <a:pt x="45719" y="1066"/>
                  </a:lnTo>
                  <a:lnTo>
                    <a:pt x="33019" y="1066"/>
                  </a:lnTo>
                  <a:lnTo>
                    <a:pt x="3301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0" name="object 1700"/>
            <p:cNvSpPr/>
            <p:nvPr/>
          </p:nvSpPr>
          <p:spPr>
            <a:xfrm>
              <a:off x="3222332" y="7262964"/>
              <a:ext cx="45720" cy="206375"/>
            </a:xfrm>
            <a:custGeom>
              <a:avLst/>
              <a:gdLst/>
              <a:ahLst/>
              <a:cxnLst/>
              <a:rect l="l" t="t" r="r" b="b"/>
              <a:pathLst>
                <a:path w="45720" h="206375">
                  <a:moveTo>
                    <a:pt x="33019" y="205854"/>
                  </a:moveTo>
                  <a:lnTo>
                    <a:pt x="33019" y="206286"/>
                  </a:lnTo>
                  <a:lnTo>
                    <a:pt x="27330" y="206286"/>
                  </a:lnTo>
                  <a:lnTo>
                    <a:pt x="27330" y="205854"/>
                  </a:lnTo>
                  <a:lnTo>
                    <a:pt x="27330" y="205219"/>
                  </a:lnTo>
                  <a:lnTo>
                    <a:pt x="18389" y="205219"/>
                  </a:lnTo>
                  <a:lnTo>
                    <a:pt x="18389" y="205854"/>
                  </a:lnTo>
                  <a:lnTo>
                    <a:pt x="18389" y="206286"/>
                  </a:lnTo>
                  <a:lnTo>
                    <a:pt x="12700" y="206286"/>
                  </a:lnTo>
                  <a:lnTo>
                    <a:pt x="12700" y="205854"/>
                  </a:lnTo>
                  <a:lnTo>
                    <a:pt x="12700" y="205219"/>
                  </a:lnTo>
                  <a:lnTo>
                    <a:pt x="3759" y="205219"/>
                  </a:lnTo>
                  <a:lnTo>
                    <a:pt x="3759" y="205854"/>
                  </a:lnTo>
                  <a:lnTo>
                    <a:pt x="3759" y="206286"/>
                  </a:lnTo>
                  <a:lnTo>
                    <a:pt x="406" y="206286"/>
                  </a:lnTo>
                  <a:lnTo>
                    <a:pt x="0" y="205854"/>
                  </a:lnTo>
                  <a:lnTo>
                    <a:pt x="0" y="185547"/>
                  </a:lnTo>
                  <a:lnTo>
                    <a:pt x="0" y="157492"/>
                  </a:lnTo>
                  <a:lnTo>
                    <a:pt x="0" y="393"/>
                  </a:lnTo>
                  <a:lnTo>
                    <a:pt x="406" y="0"/>
                  </a:lnTo>
                  <a:lnTo>
                    <a:pt x="3759" y="0"/>
                  </a:lnTo>
                  <a:lnTo>
                    <a:pt x="3759" y="393"/>
                  </a:lnTo>
                  <a:lnTo>
                    <a:pt x="3759" y="1066"/>
                  </a:lnTo>
                  <a:lnTo>
                    <a:pt x="12700" y="1066"/>
                  </a:lnTo>
                  <a:lnTo>
                    <a:pt x="12700" y="393"/>
                  </a:lnTo>
                  <a:lnTo>
                    <a:pt x="12700" y="0"/>
                  </a:lnTo>
                  <a:lnTo>
                    <a:pt x="18389" y="0"/>
                  </a:lnTo>
                  <a:lnTo>
                    <a:pt x="18389" y="393"/>
                  </a:lnTo>
                  <a:lnTo>
                    <a:pt x="18389" y="1066"/>
                  </a:lnTo>
                  <a:lnTo>
                    <a:pt x="27330" y="1066"/>
                  </a:lnTo>
                  <a:lnTo>
                    <a:pt x="27330" y="393"/>
                  </a:lnTo>
                  <a:lnTo>
                    <a:pt x="27330" y="0"/>
                  </a:lnTo>
                  <a:lnTo>
                    <a:pt x="33019" y="0"/>
                  </a:lnTo>
                  <a:lnTo>
                    <a:pt x="33019" y="393"/>
                  </a:lnTo>
                  <a:lnTo>
                    <a:pt x="33019" y="1066"/>
                  </a:lnTo>
                  <a:lnTo>
                    <a:pt x="41960" y="1066"/>
                  </a:lnTo>
                  <a:lnTo>
                    <a:pt x="45719" y="1066"/>
                  </a:lnTo>
                  <a:lnTo>
                    <a:pt x="45719" y="20726"/>
                  </a:lnTo>
                  <a:lnTo>
                    <a:pt x="45719" y="205219"/>
                  </a:lnTo>
                  <a:lnTo>
                    <a:pt x="41960" y="205219"/>
                  </a:lnTo>
                  <a:lnTo>
                    <a:pt x="33019" y="205219"/>
                  </a:lnTo>
                  <a:lnTo>
                    <a:pt x="33019" y="20585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1" name="object 1701"/>
            <p:cNvSpPr/>
            <p:nvPr/>
          </p:nvSpPr>
          <p:spPr>
            <a:xfrm>
              <a:off x="3222345" y="7311847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4571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2" name="object 1702"/>
            <p:cNvSpPr/>
            <p:nvPr/>
          </p:nvSpPr>
          <p:spPr>
            <a:xfrm>
              <a:off x="3222345" y="7311847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4571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3" name="object 1703"/>
            <p:cNvSpPr/>
            <p:nvPr/>
          </p:nvSpPr>
          <p:spPr>
            <a:xfrm>
              <a:off x="3261563" y="731611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4" name="object 1704"/>
            <p:cNvSpPr/>
            <p:nvPr/>
          </p:nvSpPr>
          <p:spPr>
            <a:xfrm>
              <a:off x="3261563" y="731611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50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5" name="object 1705"/>
            <p:cNvSpPr/>
            <p:nvPr/>
          </p:nvSpPr>
          <p:spPr>
            <a:xfrm>
              <a:off x="3261563" y="73161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6" name="object 1706"/>
            <p:cNvSpPr/>
            <p:nvPr/>
          </p:nvSpPr>
          <p:spPr>
            <a:xfrm>
              <a:off x="3261563" y="73161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7" name="object 1707"/>
            <p:cNvSpPr/>
            <p:nvPr/>
          </p:nvSpPr>
          <p:spPr>
            <a:xfrm>
              <a:off x="3228847" y="731621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3271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8" name="object 1708"/>
            <p:cNvSpPr/>
            <p:nvPr/>
          </p:nvSpPr>
          <p:spPr>
            <a:xfrm>
              <a:off x="3228847" y="731621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3271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9" name="object 1709"/>
            <p:cNvSpPr/>
            <p:nvPr/>
          </p:nvSpPr>
          <p:spPr>
            <a:xfrm>
              <a:off x="3228847" y="73161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0" name="object 1710"/>
            <p:cNvSpPr/>
            <p:nvPr/>
          </p:nvSpPr>
          <p:spPr>
            <a:xfrm>
              <a:off x="3228847" y="73161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1" name="object 1711"/>
            <p:cNvSpPr/>
            <p:nvPr/>
          </p:nvSpPr>
          <p:spPr>
            <a:xfrm>
              <a:off x="3222345" y="731611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2" name="object 1712"/>
            <p:cNvSpPr/>
            <p:nvPr/>
          </p:nvSpPr>
          <p:spPr>
            <a:xfrm>
              <a:off x="3222345" y="731611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3" name="object 1713"/>
            <p:cNvSpPr/>
            <p:nvPr/>
          </p:nvSpPr>
          <p:spPr>
            <a:xfrm>
              <a:off x="3240011" y="742533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0" y="330"/>
                  </a:lnTo>
                  <a:lnTo>
                    <a:pt x="279" y="596"/>
                  </a:lnTo>
                  <a:lnTo>
                    <a:pt x="622" y="5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4" name="object 1714"/>
            <p:cNvSpPr/>
            <p:nvPr/>
          </p:nvSpPr>
          <p:spPr>
            <a:xfrm>
              <a:off x="3240011" y="742533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0" y="330"/>
                  </a:lnTo>
                  <a:lnTo>
                    <a:pt x="279" y="596"/>
                  </a:lnTo>
                  <a:lnTo>
                    <a:pt x="622" y="5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5" name="object 1715"/>
            <p:cNvSpPr/>
            <p:nvPr/>
          </p:nvSpPr>
          <p:spPr>
            <a:xfrm>
              <a:off x="3240633" y="742593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3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6" name="object 1716"/>
            <p:cNvSpPr/>
            <p:nvPr/>
          </p:nvSpPr>
          <p:spPr>
            <a:xfrm>
              <a:off x="3240633" y="742593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13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7" name="object 1717"/>
            <p:cNvSpPr/>
            <p:nvPr/>
          </p:nvSpPr>
          <p:spPr>
            <a:xfrm>
              <a:off x="3249764" y="742533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609" y="0"/>
                  </a:moveTo>
                  <a:lnTo>
                    <a:pt x="0" y="596"/>
                  </a:lnTo>
                  <a:lnTo>
                    <a:pt x="342" y="596"/>
                  </a:lnTo>
                  <a:lnTo>
                    <a:pt x="609" y="330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8" name="object 1718"/>
            <p:cNvSpPr/>
            <p:nvPr/>
          </p:nvSpPr>
          <p:spPr>
            <a:xfrm>
              <a:off x="3249764" y="742533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596"/>
                  </a:moveTo>
                  <a:lnTo>
                    <a:pt x="342" y="596"/>
                  </a:lnTo>
                  <a:lnTo>
                    <a:pt x="609" y="330"/>
                  </a:lnTo>
                  <a:lnTo>
                    <a:pt x="60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9" name="object 1719"/>
            <p:cNvSpPr/>
            <p:nvPr/>
          </p:nvSpPr>
          <p:spPr>
            <a:xfrm>
              <a:off x="3264293" y="74478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0" name="object 1720"/>
            <p:cNvSpPr/>
            <p:nvPr/>
          </p:nvSpPr>
          <p:spPr>
            <a:xfrm>
              <a:off x="3264293" y="74478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1" name="object 1721"/>
            <p:cNvSpPr/>
            <p:nvPr/>
          </p:nvSpPr>
          <p:spPr>
            <a:xfrm>
              <a:off x="3255365" y="744788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2" name="object 1722"/>
            <p:cNvSpPr/>
            <p:nvPr/>
          </p:nvSpPr>
          <p:spPr>
            <a:xfrm>
              <a:off x="3255365" y="744788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3" name="object 1723"/>
            <p:cNvSpPr/>
            <p:nvPr/>
          </p:nvSpPr>
          <p:spPr>
            <a:xfrm>
              <a:off x="3255365" y="74478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4" name="object 1724"/>
            <p:cNvSpPr/>
            <p:nvPr/>
          </p:nvSpPr>
          <p:spPr>
            <a:xfrm>
              <a:off x="3255365" y="74478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5" name="object 1725"/>
            <p:cNvSpPr/>
            <p:nvPr/>
          </p:nvSpPr>
          <p:spPr>
            <a:xfrm>
              <a:off x="3249675" y="74478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6" name="object 1726"/>
            <p:cNvSpPr/>
            <p:nvPr/>
          </p:nvSpPr>
          <p:spPr>
            <a:xfrm>
              <a:off x="3249675" y="74478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" name="object 1727"/>
            <p:cNvSpPr/>
            <p:nvPr/>
          </p:nvSpPr>
          <p:spPr>
            <a:xfrm>
              <a:off x="3240722" y="744788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8" name="object 1728"/>
            <p:cNvSpPr/>
            <p:nvPr/>
          </p:nvSpPr>
          <p:spPr>
            <a:xfrm>
              <a:off x="3240722" y="744788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" name="object 1729"/>
            <p:cNvSpPr/>
            <p:nvPr/>
          </p:nvSpPr>
          <p:spPr>
            <a:xfrm>
              <a:off x="3240722" y="74478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" name="object 1730"/>
            <p:cNvSpPr/>
            <p:nvPr/>
          </p:nvSpPr>
          <p:spPr>
            <a:xfrm>
              <a:off x="3240722" y="74478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1" name="object 1731"/>
            <p:cNvSpPr/>
            <p:nvPr/>
          </p:nvSpPr>
          <p:spPr>
            <a:xfrm>
              <a:off x="3235045" y="74478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2" name="object 1732"/>
            <p:cNvSpPr/>
            <p:nvPr/>
          </p:nvSpPr>
          <p:spPr>
            <a:xfrm>
              <a:off x="3235045" y="74478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3" name="object 1733"/>
            <p:cNvSpPr/>
            <p:nvPr/>
          </p:nvSpPr>
          <p:spPr>
            <a:xfrm>
              <a:off x="3226104" y="744788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4" name="object 1734"/>
            <p:cNvSpPr/>
            <p:nvPr/>
          </p:nvSpPr>
          <p:spPr>
            <a:xfrm>
              <a:off x="3226104" y="744788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5" name="object 1735"/>
            <p:cNvSpPr/>
            <p:nvPr/>
          </p:nvSpPr>
          <p:spPr>
            <a:xfrm>
              <a:off x="3226104" y="74478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6" name="object 1736"/>
            <p:cNvSpPr/>
            <p:nvPr/>
          </p:nvSpPr>
          <p:spPr>
            <a:xfrm>
              <a:off x="3226104" y="744788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7" name="object 1737"/>
            <p:cNvSpPr/>
            <p:nvPr/>
          </p:nvSpPr>
          <p:spPr>
            <a:xfrm>
              <a:off x="3224466" y="742819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43" y="0"/>
                  </a:lnTo>
                  <a:lnTo>
                    <a:pt x="0" y="2717"/>
                  </a:lnTo>
                  <a:lnTo>
                    <a:pt x="0" y="9461"/>
                  </a:lnTo>
                  <a:lnTo>
                    <a:pt x="2743" y="12166"/>
                  </a:lnTo>
                  <a:lnTo>
                    <a:pt x="9461" y="12166"/>
                  </a:lnTo>
                  <a:lnTo>
                    <a:pt x="12191" y="9461"/>
                  </a:lnTo>
                  <a:lnTo>
                    <a:pt x="12191" y="6096"/>
                  </a:lnTo>
                  <a:lnTo>
                    <a:pt x="12191" y="2717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8" name="object 1738"/>
            <p:cNvSpPr/>
            <p:nvPr/>
          </p:nvSpPr>
          <p:spPr>
            <a:xfrm>
              <a:off x="3224466" y="742819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96"/>
                  </a:moveTo>
                  <a:lnTo>
                    <a:pt x="12191" y="2717"/>
                  </a:lnTo>
                  <a:lnTo>
                    <a:pt x="9461" y="0"/>
                  </a:lnTo>
                  <a:lnTo>
                    <a:pt x="6095" y="0"/>
                  </a:lnTo>
                  <a:lnTo>
                    <a:pt x="2743" y="0"/>
                  </a:lnTo>
                  <a:lnTo>
                    <a:pt x="0" y="2717"/>
                  </a:lnTo>
                  <a:lnTo>
                    <a:pt x="0" y="6096"/>
                  </a:lnTo>
                  <a:lnTo>
                    <a:pt x="0" y="9461"/>
                  </a:lnTo>
                  <a:lnTo>
                    <a:pt x="2743" y="12166"/>
                  </a:lnTo>
                  <a:lnTo>
                    <a:pt x="6095" y="12166"/>
                  </a:lnTo>
                  <a:lnTo>
                    <a:pt x="9461" y="12166"/>
                  </a:lnTo>
                  <a:lnTo>
                    <a:pt x="12191" y="9461"/>
                  </a:lnTo>
                  <a:lnTo>
                    <a:pt x="12191" y="60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9" name="object 1739"/>
            <p:cNvSpPr/>
            <p:nvPr/>
          </p:nvSpPr>
          <p:spPr>
            <a:xfrm>
              <a:off x="3239109" y="742819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17" y="0"/>
                  </a:lnTo>
                  <a:lnTo>
                    <a:pt x="0" y="2717"/>
                  </a:lnTo>
                  <a:lnTo>
                    <a:pt x="0" y="9461"/>
                  </a:lnTo>
                  <a:lnTo>
                    <a:pt x="2717" y="12166"/>
                  </a:lnTo>
                  <a:lnTo>
                    <a:pt x="9461" y="12166"/>
                  </a:lnTo>
                  <a:lnTo>
                    <a:pt x="12191" y="9461"/>
                  </a:lnTo>
                  <a:lnTo>
                    <a:pt x="12191" y="6096"/>
                  </a:lnTo>
                  <a:lnTo>
                    <a:pt x="12191" y="2717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0" name="object 1740"/>
            <p:cNvSpPr/>
            <p:nvPr/>
          </p:nvSpPr>
          <p:spPr>
            <a:xfrm>
              <a:off x="3239109" y="742819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96"/>
                  </a:moveTo>
                  <a:lnTo>
                    <a:pt x="12191" y="2717"/>
                  </a:lnTo>
                  <a:lnTo>
                    <a:pt x="9461" y="0"/>
                  </a:lnTo>
                  <a:lnTo>
                    <a:pt x="6095" y="0"/>
                  </a:lnTo>
                  <a:lnTo>
                    <a:pt x="2717" y="0"/>
                  </a:lnTo>
                  <a:lnTo>
                    <a:pt x="0" y="2717"/>
                  </a:lnTo>
                  <a:lnTo>
                    <a:pt x="0" y="6096"/>
                  </a:lnTo>
                  <a:lnTo>
                    <a:pt x="0" y="9461"/>
                  </a:lnTo>
                  <a:lnTo>
                    <a:pt x="2717" y="12166"/>
                  </a:lnTo>
                  <a:lnTo>
                    <a:pt x="6095" y="12166"/>
                  </a:lnTo>
                  <a:lnTo>
                    <a:pt x="9461" y="12166"/>
                  </a:lnTo>
                  <a:lnTo>
                    <a:pt x="12191" y="9461"/>
                  </a:lnTo>
                  <a:lnTo>
                    <a:pt x="12191" y="60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1" name="object 1741"/>
            <p:cNvSpPr/>
            <p:nvPr/>
          </p:nvSpPr>
          <p:spPr>
            <a:xfrm>
              <a:off x="3253727" y="742819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74" y="0"/>
                  </a:moveTo>
                  <a:lnTo>
                    <a:pt x="2743" y="0"/>
                  </a:lnTo>
                  <a:lnTo>
                    <a:pt x="0" y="2717"/>
                  </a:lnTo>
                  <a:lnTo>
                    <a:pt x="0" y="9461"/>
                  </a:lnTo>
                  <a:lnTo>
                    <a:pt x="2743" y="12166"/>
                  </a:lnTo>
                  <a:lnTo>
                    <a:pt x="9474" y="12166"/>
                  </a:lnTo>
                  <a:lnTo>
                    <a:pt x="12191" y="9461"/>
                  </a:lnTo>
                  <a:lnTo>
                    <a:pt x="12191" y="6096"/>
                  </a:lnTo>
                  <a:lnTo>
                    <a:pt x="12191" y="2717"/>
                  </a:lnTo>
                  <a:lnTo>
                    <a:pt x="947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2" name="object 1742"/>
            <p:cNvSpPr/>
            <p:nvPr/>
          </p:nvSpPr>
          <p:spPr>
            <a:xfrm>
              <a:off x="3253727" y="742819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96"/>
                  </a:moveTo>
                  <a:lnTo>
                    <a:pt x="12191" y="2717"/>
                  </a:lnTo>
                  <a:lnTo>
                    <a:pt x="9474" y="0"/>
                  </a:lnTo>
                  <a:lnTo>
                    <a:pt x="6095" y="0"/>
                  </a:lnTo>
                  <a:lnTo>
                    <a:pt x="2743" y="0"/>
                  </a:lnTo>
                  <a:lnTo>
                    <a:pt x="0" y="2717"/>
                  </a:lnTo>
                  <a:lnTo>
                    <a:pt x="0" y="6096"/>
                  </a:lnTo>
                  <a:lnTo>
                    <a:pt x="0" y="9461"/>
                  </a:lnTo>
                  <a:lnTo>
                    <a:pt x="2743" y="12166"/>
                  </a:lnTo>
                  <a:lnTo>
                    <a:pt x="6095" y="12166"/>
                  </a:lnTo>
                  <a:lnTo>
                    <a:pt x="9474" y="12166"/>
                  </a:lnTo>
                  <a:lnTo>
                    <a:pt x="12191" y="9461"/>
                  </a:lnTo>
                  <a:lnTo>
                    <a:pt x="12191" y="60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3" name="object 1743"/>
            <p:cNvSpPr/>
            <p:nvPr/>
          </p:nvSpPr>
          <p:spPr>
            <a:xfrm>
              <a:off x="3255365" y="74484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4" name="object 1744"/>
            <p:cNvSpPr/>
            <p:nvPr/>
          </p:nvSpPr>
          <p:spPr>
            <a:xfrm>
              <a:off x="3255365" y="74484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5" name="object 1745"/>
            <p:cNvSpPr/>
            <p:nvPr/>
          </p:nvSpPr>
          <p:spPr>
            <a:xfrm>
              <a:off x="3249675" y="744890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6" name="object 1746"/>
            <p:cNvSpPr/>
            <p:nvPr/>
          </p:nvSpPr>
          <p:spPr>
            <a:xfrm>
              <a:off x="3249675" y="744890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7" name="object 1747"/>
            <p:cNvSpPr/>
            <p:nvPr/>
          </p:nvSpPr>
          <p:spPr>
            <a:xfrm>
              <a:off x="3249675" y="74484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8" name="object 1748"/>
            <p:cNvSpPr/>
            <p:nvPr/>
          </p:nvSpPr>
          <p:spPr>
            <a:xfrm>
              <a:off x="3249675" y="74484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9" name="object 1749"/>
            <p:cNvSpPr/>
            <p:nvPr/>
          </p:nvSpPr>
          <p:spPr>
            <a:xfrm>
              <a:off x="3240722" y="74484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" name="object 1750"/>
            <p:cNvSpPr/>
            <p:nvPr/>
          </p:nvSpPr>
          <p:spPr>
            <a:xfrm>
              <a:off x="3240722" y="74484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1" name="object 1751"/>
            <p:cNvSpPr/>
            <p:nvPr/>
          </p:nvSpPr>
          <p:spPr>
            <a:xfrm>
              <a:off x="3235045" y="744890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7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2" name="object 1752"/>
            <p:cNvSpPr/>
            <p:nvPr/>
          </p:nvSpPr>
          <p:spPr>
            <a:xfrm>
              <a:off x="3235045" y="744890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7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" name="object 1753"/>
            <p:cNvSpPr/>
            <p:nvPr/>
          </p:nvSpPr>
          <p:spPr>
            <a:xfrm>
              <a:off x="3235045" y="74484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4" name="object 1754"/>
            <p:cNvSpPr/>
            <p:nvPr/>
          </p:nvSpPr>
          <p:spPr>
            <a:xfrm>
              <a:off x="3235045" y="74484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5" name="object 1755"/>
            <p:cNvSpPr/>
            <p:nvPr/>
          </p:nvSpPr>
          <p:spPr>
            <a:xfrm>
              <a:off x="3226104" y="74484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6" name="object 1756"/>
            <p:cNvSpPr/>
            <p:nvPr/>
          </p:nvSpPr>
          <p:spPr>
            <a:xfrm>
              <a:off x="3226104" y="74484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7" name="object 1757"/>
            <p:cNvSpPr/>
            <p:nvPr/>
          </p:nvSpPr>
          <p:spPr>
            <a:xfrm>
              <a:off x="3264293" y="744890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8" name="object 1758"/>
            <p:cNvSpPr/>
            <p:nvPr/>
          </p:nvSpPr>
          <p:spPr>
            <a:xfrm>
              <a:off x="3264293" y="744890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9" name="object 1759"/>
            <p:cNvSpPr/>
            <p:nvPr/>
          </p:nvSpPr>
          <p:spPr>
            <a:xfrm>
              <a:off x="3264293" y="74484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0" name="object 1760"/>
            <p:cNvSpPr/>
            <p:nvPr/>
          </p:nvSpPr>
          <p:spPr>
            <a:xfrm>
              <a:off x="3264293" y="744849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1" name="object 1761"/>
            <p:cNvSpPr/>
            <p:nvPr/>
          </p:nvSpPr>
          <p:spPr>
            <a:xfrm>
              <a:off x="3266439" y="732017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2" name="object 1762"/>
            <p:cNvSpPr/>
            <p:nvPr/>
          </p:nvSpPr>
          <p:spPr>
            <a:xfrm>
              <a:off x="3266439" y="732017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62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3" name="object 1763"/>
            <p:cNvSpPr/>
            <p:nvPr/>
          </p:nvSpPr>
          <p:spPr>
            <a:xfrm>
              <a:off x="3266439" y="74203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4" name="object 1764"/>
            <p:cNvSpPr/>
            <p:nvPr/>
          </p:nvSpPr>
          <p:spPr>
            <a:xfrm>
              <a:off x="3266439" y="74203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5" name="object 1765"/>
            <p:cNvSpPr/>
            <p:nvPr/>
          </p:nvSpPr>
          <p:spPr>
            <a:xfrm>
              <a:off x="3223958" y="73201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72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" name="object 1766"/>
            <p:cNvSpPr/>
            <p:nvPr/>
          </p:nvSpPr>
          <p:spPr>
            <a:xfrm>
              <a:off x="3223958" y="73201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361" y="-1587"/>
                  </a:moveTo>
                  <a:lnTo>
                    <a:pt x="361" y="1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7" name="object 1767"/>
            <p:cNvSpPr/>
            <p:nvPr/>
          </p:nvSpPr>
          <p:spPr>
            <a:xfrm>
              <a:off x="3224682" y="7320178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5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8" name="object 1768"/>
            <p:cNvSpPr/>
            <p:nvPr/>
          </p:nvSpPr>
          <p:spPr>
            <a:xfrm>
              <a:off x="3224682" y="7320178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5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9" name="object 1769"/>
            <p:cNvSpPr/>
            <p:nvPr/>
          </p:nvSpPr>
          <p:spPr>
            <a:xfrm>
              <a:off x="3224682" y="733063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4104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0" name="object 1770"/>
            <p:cNvSpPr/>
            <p:nvPr/>
          </p:nvSpPr>
          <p:spPr>
            <a:xfrm>
              <a:off x="3224682" y="733063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04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1" name="object 1771"/>
            <p:cNvSpPr/>
            <p:nvPr/>
          </p:nvSpPr>
          <p:spPr>
            <a:xfrm>
              <a:off x="3265728" y="7320178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5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2" name="object 1772"/>
            <p:cNvSpPr/>
            <p:nvPr/>
          </p:nvSpPr>
          <p:spPr>
            <a:xfrm>
              <a:off x="3265728" y="7320178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1045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3" name="object 1773"/>
            <p:cNvSpPr/>
            <p:nvPr/>
          </p:nvSpPr>
          <p:spPr>
            <a:xfrm>
              <a:off x="3265728" y="73201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71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4" name="object 1774"/>
            <p:cNvSpPr/>
            <p:nvPr/>
          </p:nvSpPr>
          <p:spPr>
            <a:xfrm>
              <a:off x="3265728" y="73201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355" y="-1587"/>
                  </a:moveTo>
                  <a:lnTo>
                    <a:pt x="355" y="1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5" name="object 1775"/>
            <p:cNvSpPr/>
            <p:nvPr/>
          </p:nvSpPr>
          <p:spPr>
            <a:xfrm>
              <a:off x="3244087" y="736020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99" y="0"/>
                  </a:moveTo>
                  <a:lnTo>
                    <a:pt x="1816" y="0"/>
                  </a:lnTo>
                  <a:lnTo>
                    <a:pt x="0" y="1803"/>
                  </a:lnTo>
                  <a:lnTo>
                    <a:pt x="0" y="6299"/>
                  </a:lnTo>
                  <a:lnTo>
                    <a:pt x="1816" y="8128"/>
                  </a:lnTo>
                  <a:lnTo>
                    <a:pt x="6299" y="8128"/>
                  </a:lnTo>
                  <a:lnTo>
                    <a:pt x="8127" y="6299"/>
                  </a:lnTo>
                  <a:lnTo>
                    <a:pt x="8127" y="4076"/>
                  </a:lnTo>
                  <a:lnTo>
                    <a:pt x="8127" y="180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6" name="object 1776"/>
            <p:cNvSpPr/>
            <p:nvPr/>
          </p:nvSpPr>
          <p:spPr>
            <a:xfrm>
              <a:off x="3244087" y="736020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8127" y="4076"/>
                  </a:moveTo>
                  <a:lnTo>
                    <a:pt x="8127" y="1803"/>
                  </a:lnTo>
                  <a:lnTo>
                    <a:pt x="6299" y="0"/>
                  </a:lnTo>
                  <a:lnTo>
                    <a:pt x="4051" y="0"/>
                  </a:lnTo>
                  <a:lnTo>
                    <a:pt x="1816" y="0"/>
                  </a:lnTo>
                  <a:lnTo>
                    <a:pt x="0" y="1803"/>
                  </a:lnTo>
                  <a:lnTo>
                    <a:pt x="0" y="4076"/>
                  </a:lnTo>
                  <a:lnTo>
                    <a:pt x="0" y="6299"/>
                  </a:lnTo>
                  <a:lnTo>
                    <a:pt x="1816" y="8128"/>
                  </a:lnTo>
                  <a:lnTo>
                    <a:pt x="4051" y="8128"/>
                  </a:lnTo>
                  <a:lnTo>
                    <a:pt x="6299" y="8128"/>
                  </a:lnTo>
                  <a:lnTo>
                    <a:pt x="8127" y="6299"/>
                  </a:lnTo>
                  <a:lnTo>
                    <a:pt x="8127" y="407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7" name="object 1777"/>
            <p:cNvSpPr/>
            <p:nvPr/>
          </p:nvSpPr>
          <p:spPr>
            <a:xfrm>
              <a:off x="3228339" y="741090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2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8" name="object 1778"/>
            <p:cNvSpPr/>
            <p:nvPr/>
          </p:nvSpPr>
          <p:spPr>
            <a:xfrm>
              <a:off x="3228339" y="741090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12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9" name="object 1779"/>
            <p:cNvSpPr/>
            <p:nvPr/>
          </p:nvSpPr>
          <p:spPr>
            <a:xfrm>
              <a:off x="3226396" y="741090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0" name="object 1780"/>
            <p:cNvSpPr/>
            <p:nvPr/>
          </p:nvSpPr>
          <p:spPr>
            <a:xfrm>
              <a:off x="3226396" y="741090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1" name="object 1781"/>
            <p:cNvSpPr/>
            <p:nvPr/>
          </p:nvSpPr>
          <p:spPr>
            <a:xfrm>
              <a:off x="3226396" y="741090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2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" name="object 1782"/>
            <p:cNvSpPr/>
            <p:nvPr/>
          </p:nvSpPr>
          <p:spPr>
            <a:xfrm>
              <a:off x="3226396" y="741090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3" name="object 1783"/>
            <p:cNvSpPr/>
            <p:nvPr/>
          </p:nvSpPr>
          <p:spPr>
            <a:xfrm>
              <a:off x="3226396" y="741903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4" name="object 1784"/>
            <p:cNvSpPr/>
            <p:nvPr/>
          </p:nvSpPr>
          <p:spPr>
            <a:xfrm>
              <a:off x="3226396" y="741903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194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" name="object 1785"/>
            <p:cNvSpPr/>
            <p:nvPr/>
          </p:nvSpPr>
          <p:spPr>
            <a:xfrm>
              <a:off x="3259937" y="740450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" name="object 1786"/>
            <p:cNvSpPr/>
            <p:nvPr/>
          </p:nvSpPr>
          <p:spPr>
            <a:xfrm>
              <a:off x="3259937" y="740450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7" name="object 1787"/>
            <p:cNvSpPr/>
            <p:nvPr/>
          </p:nvSpPr>
          <p:spPr>
            <a:xfrm>
              <a:off x="3266033" y="739556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8" name="object 1788"/>
            <p:cNvSpPr/>
            <p:nvPr/>
          </p:nvSpPr>
          <p:spPr>
            <a:xfrm>
              <a:off x="3266033" y="739556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9" name="object 1789"/>
            <p:cNvSpPr/>
            <p:nvPr/>
          </p:nvSpPr>
          <p:spPr>
            <a:xfrm>
              <a:off x="3259937" y="739556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0" name="object 1790"/>
            <p:cNvSpPr/>
            <p:nvPr/>
          </p:nvSpPr>
          <p:spPr>
            <a:xfrm>
              <a:off x="3259937" y="739556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1" name="object 1791"/>
            <p:cNvSpPr/>
            <p:nvPr/>
          </p:nvSpPr>
          <p:spPr>
            <a:xfrm>
              <a:off x="3259937" y="739556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2" name="object 1792"/>
            <p:cNvSpPr/>
            <p:nvPr/>
          </p:nvSpPr>
          <p:spPr>
            <a:xfrm>
              <a:off x="3259937" y="739556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4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3" name="object 1793"/>
            <p:cNvSpPr/>
            <p:nvPr/>
          </p:nvSpPr>
          <p:spPr>
            <a:xfrm>
              <a:off x="3266033" y="738540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1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4" name="object 1794"/>
            <p:cNvSpPr/>
            <p:nvPr/>
          </p:nvSpPr>
          <p:spPr>
            <a:xfrm>
              <a:off x="3266033" y="738540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5" name="object 1795"/>
            <p:cNvSpPr/>
            <p:nvPr/>
          </p:nvSpPr>
          <p:spPr>
            <a:xfrm>
              <a:off x="3259937" y="738540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6" name="object 1796"/>
            <p:cNvSpPr/>
            <p:nvPr/>
          </p:nvSpPr>
          <p:spPr>
            <a:xfrm>
              <a:off x="3259937" y="738540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7" name="object 1797"/>
            <p:cNvSpPr/>
            <p:nvPr/>
          </p:nvSpPr>
          <p:spPr>
            <a:xfrm>
              <a:off x="3259937" y="738540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1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8" name="object 1798"/>
            <p:cNvSpPr/>
            <p:nvPr/>
          </p:nvSpPr>
          <p:spPr>
            <a:xfrm>
              <a:off x="3259937" y="738540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1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9" name="object 1799"/>
            <p:cNvSpPr/>
            <p:nvPr/>
          </p:nvSpPr>
          <p:spPr>
            <a:xfrm>
              <a:off x="3259937" y="7394321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0" name="object 1800"/>
            <p:cNvSpPr/>
            <p:nvPr/>
          </p:nvSpPr>
          <p:spPr>
            <a:xfrm>
              <a:off x="3259937" y="7394321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1" name="object 1801"/>
            <p:cNvSpPr/>
            <p:nvPr/>
          </p:nvSpPr>
          <p:spPr>
            <a:xfrm>
              <a:off x="3259937" y="738418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2" name="object 1802"/>
            <p:cNvSpPr/>
            <p:nvPr/>
          </p:nvSpPr>
          <p:spPr>
            <a:xfrm>
              <a:off x="3259937" y="738418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3" name="object 1803"/>
            <p:cNvSpPr/>
            <p:nvPr/>
          </p:nvSpPr>
          <p:spPr>
            <a:xfrm>
              <a:off x="3266033" y="737524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" name="object 1804"/>
            <p:cNvSpPr/>
            <p:nvPr/>
          </p:nvSpPr>
          <p:spPr>
            <a:xfrm>
              <a:off x="3266033" y="737524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5" name="object 1805"/>
            <p:cNvSpPr/>
            <p:nvPr/>
          </p:nvSpPr>
          <p:spPr>
            <a:xfrm>
              <a:off x="3259937" y="737524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6" name="object 1806"/>
            <p:cNvSpPr/>
            <p:nvPr/>
          </p:nvSpPr>
          <p:spPr>
            <a:xfrm>
              <a:off x="3259937" y="737524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7" name="object 1807"/>
            <p:cNvSpPr/>
            <p:nvPr/>
          </p:nvSpPr>
          <p:spPr>
            <a:xfrm>
              <a:off x="3259937" y="737524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8" name="object 1808"/>
            <p:cNvSpPr/>
            <p:nvPr/>
          </p:nvSpPr>
          <p:spPr>
            <a:xfrm>
              <a:off x="3259937" y="737524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4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9" name="object 1809"/>
            <p:cNvSpPr/>
            <p:nvPr/>
          </p:nvSpPr>
          <p:spPr>
            <a:xfrm>
              <a:off x="3223958" y="7420356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>
                  <a:moveTo>
                    <a:pt x="4248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0" name="object 1810"/>
            <p:cNvSpPr/>
            <p:nvPr/>
          </p:nvSpPr>
          <p:spPr>
            <a:xfrm>
              <a:off x="3223958" y="7420356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>
                  <a:moveTo>
                    <a:pt x="4248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1" name="object 1811"/>
            <p:cNvSpPr/>
            <p:nvPr/>
          </p:nvSpPr>
          <p:spPr>
            <a:xfrm>
              <a:off x="3222345" y="732017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1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2" name="object 1812"/>
            <p:cNvSpPr/>
            <p:nvPr/>
          </p:nvSpPr>
          <p:spPr>
            <a:xfrm>
              <a:off x="3222345" y="732017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0" y="0"/>
                  </a:moveTo>
                  <a:lnTo>
                    <a:pt x="161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3" name="object 1813"/>
            <p:cNvSpPr/>
            <p:nvPr/>
          </p:nvSpPr>
          <p:spPr>
            <a:xfrm>
              <a:off x="3222345" y="74203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1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4" name="object 1814"/>
            <p:cNvSpPr/>
            <p:nvPr/>
          </p:nvSpPr>
          <p:spPr>
            <a:xfrm>
              <a:off x="3222345" y="742035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1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5" name="object 1815"/>
            <p:cNvSpPr/>
            <p:nvPr/>
          </p:nvSpPr>
          <p:spPr>
            <a:xfrm>
              <a:off x="3226104" y="72836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6" name="object 1816"/>
            <p:cNvSpPr/>
            <p:nvPr/>
          </p:nvSpPr>
          <p:spPr>
            <a:xfrm>
              <a:off x="3226104" y="72836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7" name="object 1817"/>
            <p:cNvSpPr/>
            <p:nvPr/>
          </p:nvSpPr>
          <p:spPr>
            <a:xfrm>
              <a:off x="3226104" y="728430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8" name="object 1818"/>
            <p:cNvSpPr/>
            <p:nvPr/>
          </p:nvSpPr>
          <p:spPr>
            <a:xfrm>
              <a:off x="3226104" y="728430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9" name="object 1819"/>
            <p:cNvSpPr/>
            <p:nvPr/>
          </p:nvSpPr>
          <p:spPr>
            <a:xfrm>
              <a:off x="3235045" y="72836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0" name="object 1820"/>
            <p:cNvSpPr/>
            <p:nvPr/>
          </p:nvSpPr>
          <p:spPr>
            <a:xfrm>
              <a:off x="3235045" y="72836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1" name="object 1821"/>
            <p:cNvSpPr/>
            <p:nvPr/>
          </p:nvSpPr>
          <p:spPr>
            <a:xfrm>
              <a:off x="3240722" y="72836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2" name="object 1822"/>
            <p:cNvSpPr/>
            <p:nvPr/>
          </p:nvSpPr>
          <p:spPr>
            <a:xfrm>
              <a:off x="3240722" y="72836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3" name="object 1823"/>
            <p:cNvSpPr/>
            <p:nvPr/>
          </p:nvSpPr>
          <p:spPr>
            <a:xfrm>
              <a:off x="3240722" y="728430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" name="object 1824"/>
            <p:cNvSpPr/>
            <p:nvPr/>
          </p:nvSpPr>
          <p:spPr>
            <a:xfrm>
              <a:off x="3240722" y="728430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5" name="object 1825"/>
            <p:cNvSpPr/>
            <p:nvPr/>
          </p:nvSpPr>
          <p:spPr>
            <a:xfrm>
              <a:off x="3249675" y="72836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6" name="object 1826"/>
            <p:cNvSpPr/>
            <p:nvPr/>
          </p:nvSpPr>
          <p:spPr>
            <a:xfrm>
              <a:off x="3249675" y="72836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" name="object 1827"/>
            <p:cNvSpPr/>
            <p:nvPr/>
          </p:nvSpPr>
          <p:spPr>
            <a:xfrm>
              <a:off x="3255365" y="72836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8" name="object 1828"/>
            <p:cNvSpPr/>
            <p:nvPr/>
          </p:nvSpPr>
          <p:spPr>
            <a:xfrm>
              <a:off x="3255365" y="72836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9" name="object 1829"/>
            <p:cNvSpPr/>
            <p:nvPr/>
          </p:nvSpPr>
          <p:spPr>
            <a:xfrm>
              <a:off x="3255365" y="728430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0" name="object 1830"/>
            <p:cNvSpPr/>
            <p:nvPr/>
          </p:nvSpPr>
          <p:spPr>
            <a:xfrm>
              <a:off x="3255365" y="728430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1" name="object 1831"/>
            <p:cNvSpPr/>
            <p:nvPr/>
          </p:nvSpPr>
          <p:spPr>
            <a:xfrm>
              <a:off x="3264293" y="72836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2" name="object 1832"/>
            <p:cNvSpPr/>
            <p:nvPr/>
          </p:nvSpPr>
          <p:spPr>
            <a:xfrm>
              <a:off x="3264293" y="72836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3" name="object 1833"/>
            <p:cNvSpPr/>
            <p:nvPr/>
          </p:nvSpPr>
          <p:spPr>
            <a:xfrm>
              <a:off x="3250374" y="730685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9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4" name="object 1834"/>
            <p:cNvSpPr/>
            <p:nvPr/>
          </p:nvSpPr>
          <p:spPr>
            <a:xfrm>
              <a:off x="3250374" y="730685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95"/>
                  </a:moveTo>
                  <a:lnTo>
                    <a:pt x="1587" y="2495"/>
                  </a:lnTo>
                </a:path>
              </a:pathLst>
            </a:custGeom>
            <a:ln w="49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5" name="object 1835"/>
            <p:cNvSpPr/>
            <p:nvPr/>
          </p:nvSpPr>
          <p:spPr>
            <a:xfrm>
              <a:off x="3249764" y="730625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42" y="0"/>
                  </a:moveTo>
                  <a:lnTo>
                    <a:pt x="0" y="0"/>
                  </a:lnTo>
                  <a:lnTo>
                    <a:pt x="609" y="596"/>
                  </a:lnTo>
                  <a:lnTo>
                    <a:pt x="609" y="266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6" name="object 1836"/>
            <p:cNvSpPr/>
            <p:nvPr/>
          </p:nvSpPr>
          <p:spPr>
            <a:xfrm>
              <a:off x="3249764" y="730625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609" y="596"/>
                  </a:moveTo>
                  <a:lnTo>
                    <a:pt x="609" y="266"/>
                  </a:lnTo>
                  <a:lnTo>
                    <a:pt x="342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7" name="object 1837"/>
            <p:cNvSpPr/>
            <p:nvPr/>
          </p:nvSpPr>
          <p:spPr>
            <a:xfrm>
              <a:off x="3240633" y="730625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3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8" name="object 1838"/>
            <p:cNvSpPr/>
            <p:nvPr/>
          </p:nvSpPr>
          <p:spPr>
            <a:xfrm>
              <a:off x="3240633" y="730625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3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9" name="object 1839"/>
            <p:cNvSpPr/>
            <p:nvPr/>
          </p:nvSpPr>
          <p:spPr>
            <a:xfrm>
              <a:off x="3240011" y="730625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622" y="0"/>
                  </a:moveTo>
                  <a:lnTo>
                    <a:pt x="279" y="0"/>
                  </a:lnTo>
                  <a:lnTo>
                    <a:pt x="0" y="266"/>
                  </a:lnTo>
                  <a:lnTo>
                    <a:pt x="0" y="596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" name="object 1840"/>
            <p:cNvSpPr/>
            <p:nvPr/>
          </p:nvSpPr>
          <p:spPr>
            <a:xfrm>
              <a:off x="3240011" y="730625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622" y="0"/>
                  </a:moveTo>
                  <a:lnTo>
                    <a:pt x="279" y="0"/>
                  </a:lnTo>
                  <a:lnTo>
                    <a:pt x="0" y="266"/>
                  </a:lnTo>
                  <a:lnTo>
                    <a:pt x="0" y="5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1" name="object 1841"/>
            <p:cNvSpPr/>
            <p:nvPr/>
          </p:nvSpPr>
          <p:spPr>
            <a:xfrm>
              <a:off x="3240011" y="730685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9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2" name="object 1842"/>
            <p:cNvSpPr/>
            <p:nvPr/>
          </p:nvSpPr>
          <p:spPr>
            <a:xfrm>
              <a:off x="3240011" y="730685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95"/>
                  </a:moveTo>
                  <a:lnTo>
                    <a:pt x="1587" y="2495"/>
                  </a:lnTo>
                </a:path>
              </a:pathLst>
            </a:custGeom>
            <a:ln w="49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3" name="object 1843"/>
            <p:cNvSpPr/>
            <p:nvPr/>
          </p:nvSpPr>
          <p:spPr>
            <a:xfrm>
              <a:off x="3239109" y="729181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17" y="0"/>
                  </a:lnTo>
                  <a:lnTo>
                    <a:pt x="0" y="2730"/>
                  </a:lnTo>
                  <a:lnTo>
                    <a:pt x="0" y="9474"/>
                  </a:lnTo>
                  <a:lnTo>
                    <a:pt x="2717" y="12204"/>
                  </a:lnTo>
                  <a:lnTo>
                    <a:pt x="9461" y="12204"/>
                  </a:lnTo>
                  <a:lnTo>
                    <a:pt x="12191" y="9474"/>
                  </a:lnTo>
                  <a:lnTo>
                    <a:pt x="12191" y="6108"/>
                  </a:lnTo>
                  <a:lnTo>
                    <a:pt x="12191" y="2730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4" name="object 1844"/>
            <p:cNvSpPr/>
            <p:nvPr/>
          </p:nvSpPr>
          <p:spPr>
            <a:xfrm>
              <a:off x="3239109" y="729181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108"/>
                  </a:moveTo>
                  <a:lnTo>
                    <a:pt x="12191" y="2730"/>
                  </a:lnTo>
                  <a:lnTo>
                    <a:pt x="9461" y="0"/>
                  </a:lnTo>
                  <a:lnTo>
                    <a:pt x="6095" y="0"/>
                  </a:lnTo>
                  <a:lnTo>
                    <a:pt x="2717" y="0"/>
                  </a:lnTo>
                  <a:lnTo>
                    <a:pt x="0" y="2730"/>
                  </a:lnTo>
                  <a:lnTo>
                    <a:pt x="0" y="6108"/>
                  </a:lnTo>
                  <a:lnTo>
                    <a:pt x="0" y="9474"/>
                  </a:lnTo>
                  <a:lnTo>
                    <a:pt x="2717" y="12204"/>
                  </a:lnTo>
                  <a:lnTo>
                    <a:pt x="6095" y="12204"/>
                  </a:lnTo>
                  <a:lnTo>
                    <a:pt x="9461" y="12204"/>
                  </a:lnTo>
                  <a:lnTo>
                    <a:pt x="12191" y="9474"/>
                  </a:lnTo>
                  <a:lnTo>
                    <a:pt x="12191" y="610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5" name="object 1845"/>
            <p:cNvSpPr/>
            <p:nvPr/>
          </p:nvSpPr>
          <p:spPr>
            <a:xfrm>
              <a:off x="3224466" y="729181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43" y="0"/>
                  </a:lnTo>
                  <a:lnTo>
                    <a:pt x="0" y="2730"/>
                  </a:lnTo>
                  <a:lnTo>
                    <a:pt x="0" y="9474"/>
                  </a:lnTo>
                  <a:lnTo>
                    <a:pt x="2743" y="12204"/>
                  </a:lnTo>
                  <a:lnTo>
                    <a:pt x="9461" y="12204"/>
                  </a:lnTo>
                  <a:lnTo>
                    <a:pt x="12191" y="9474"/>
                  </a:lnTo>
                  <a:lnTo>
                    <a:pt x="12191" y="6108"/>
                  </a:lnTo>
                  <a:lnTo>
                    <a:pt x="12191" y="2730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6" name="object 1846"/>
            <p:cNvSpPr/>
            <p:nvPr/>
          </p:nvSpPr>
          <p:spPr>
            <a:xfrm>
              <a:off x="3224466" y="729181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108"/>
                  </a:moveTo>
                  <a:lnTo>
                    <a:pt x="12191" y="2730"/>
                  </a:lnTo>
                  <a:lnTo>
                    <a:pt x="9461" y="0"/>
                  </a:lnTo>
                  <a:lnTo>
                    <a:pt x="6095" y="0"/>
                  </a:lnTo>
                  <a:lnTo>
                    <a:pt x="2743" y="0"/>
                  </a:lnTo>
                  <a:lnTo>
                    <a:pt x="0" y="2730"/>
                  </a:lnTo>
                  <a:lnTo>
                    <a:pt x="0" y="6108"/>
                  </a:lnTo>
                  <a:lnTo>
                    <a:pt x="0" y="9474"/>
                  </a:lnTo>
                  <a:lnTo>
                    <a:pt x="2743" y="12204"/>
                  </a:lnTo>
                  <a:lnTo>
                    <a:pt x="6095" y="12204"/>
                  </a:lnTo>
                  <a:lnTo>
                    <a:pt x="9461" y="12204"/>
                  </a:lnTo>
                  <a:lnTo>
                    <a:pt x="12191" y="9474"/>
                  </a:lnTo>
                  <a:lnTo>
                    <a:pt x="12191" y="610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7" name="object 1847"/>
            <p:cNvSpPr/>
            <p:nvPr/>
          </p:nvSpPr>
          <p:spPr>
            <a:xfrm>
              <a:off x="3235045" y="7283297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7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8" name="object 1848"/>
            <p:cNvSpPr/>
            <p:nvPr/>
          </p:nvSpPr>
          <p:spPr>
            <a:xfrm>
              <a:off x="3235045" y="7283297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0" y="0"/>
                  </a:moveTo>
                  <a:lnTo>
                    <a:pt x="567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9" name="object 1849"/>
            <p:cNvSpPr/>
            <p:nvPr/>
          </p:nvSpPr>
          <p:spPr>
            <a:xfrm>
              <a:off x="3235045" y="72832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0" name="object 1850"/>
            <p:cNvSpPr/>
            <p:nvPr/>
          </p:nvSpPr>
          <p:spPr>
            <a:xfrm>
              <a:off x="3235045" y="72832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1" name="object 1851"/>
            <p:cNvSpPr/>
            <p:nvPr/>
          </p:nvSpPr>
          <p:spPr>
            <a:xfrm>
              <a:off x="3240722" y="72832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2" name="object 1852"/>
            <p:cNvSpPr/>
            <p:nvPr/>
          </p:nvSpPr>
          <p:spPr>
            <a:xfrm>
              <a:off x="3240722" y="72832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3" name="object 1853"/>
            <p:cNvSpPr/>
            <p:nvPr/>
          </p:nvSpPr>
          <p:spPr>
            <a:xfrm>
              <a:off x="3222345" y="728329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4" name="object 1854"/>
            <p:cNvSpPr/>
            <p:nvPr/>
          </p:nvSpPr>
          <p:spPr>
            <a:xfrm>
              <a:off x="3222345" y="728329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75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5" name="object 1855"/>
            <p:cNvSpPr/>
            <p:nvPr/>
          </p:nvSpPr>
          <p:spPr>
            <a:xfrm>
              <a:off x="3226104" y="72832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6" name="object 1856"/>
            <p:cNvSpPr/>
            <p:nvPr/>
          </p:nvSpPr>
          <p:spPr>
            <a:xfrm>
              <a:off x="3226104" y="72832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" name="object 1857"/>
            <p:cNvSpPr/>
            <p:nvPr/>
          </p:nvSpPr>
          <p:spPr>
            <a:xfrm>
              <a:off x="3264293" y="728329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8" name="object 1858"/>
            <p:cNvSpPr/>
            <p:nvPr/>
          </p:nvSpPr>
          <p:spPr>
            <a:xfrm>
              <a:off x="3264293" y="728329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77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9" name="object 1859"/>
            <p:cNvSpPr/>
            <p:nvPr/>
          </p:nvSpPr>
          <p:spPr>
            <a:xfrm>
              <a:off x="3264293" y="72832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0" name="object 1860"/>
            <p:cNvSpPr/>
            <p:nvPr/>
          </p:nvSpPr>
          <p:spPr>
            <a:xfrm>
              <a:off x="3264293" y="72832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1" name="object 1861"/>
            <p:cNvSpPr/>
            <p:nvPr/>
          </p:nvSpPr>
          <p:spPr>
            <a:xfrm>
              <a:off x="3249675" y="7283297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2" name="object 1862"/>
            <p:cNvSpPr/>
            <p:nvPr/>
          </p:nvSpPr>
          <p:spPr>
            <a:xfrm>
              <a:off x="3249675" y="7283297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0" y="0"/>
                  </a:moveTo>
                  <a:lnTo>
                    <a:pt x="568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3" name="object 1863"/>
            <p:cNvSpPr/>
            <p:nvPr/>
          </p:nvSpPr>
          <p:spPr>
            <a:xfrm>
              <a:off x="3249675" y="72832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4" name="object 1864"/>
            <p:cNvSpPr/>
            <p:nvPr/>
          </p:nvSpPr>
          <p:spPr>
            <a:xfrm>
              <a:off x="3249675" y="72832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5" name="object 1865"/>
            <p:cNvSpPr/>
            <p:nvPr/>
          </p:nvSpPr>
          <p:spPr>
            <a:xfrm>
              <a:off x="3255365" y="72832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6" name="object 1866"/>
            <p:cNvSpPr/>
            <p:nvPr/>
          </p:nvSpPr>
          <p:spPr>
            <a:xfrm>
              <a:off x="3255365" y="72832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7" name="object 1867"/>
            <p:cNvSpPr/>
            <p:nvPr/>
          </p:nvSpPr>
          <p:spPr>
            <a:xfrm>
              <a:off x="3224682" y="732017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8" name="object 1868"/>
            <p:cNvSpPr/>
            <p:nvPr/>
          </p:nvSpPr>
          <p:spPr>
            <a:xfrm>
              <a:off x="3224682" y="732017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0" y="0"/>
                  </a:moveTo>
                  <a:lnTo>
                    <a:pt x="416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9" name="object 1869"/>
            <p:cNvSpPr/>
            <p:nvPr/>
          </p:nvSpPr>
          <p:spPr>
            <a:xfrm>
              <a:off x="3261563" y="732017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0" name="object 1870"/>
            <p:cNvSpPr/>
            <p:nvPr/>
          </p:nvSpPr>
          <p:spPr>
            <a:xfrm>
              <a:off x="3261563" y="732017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1" name="object 1871"/>
            <p:cNvSpPr/>
            <p:nvPr/>
          </p:nvSpPr>
          <p:spPr>
            <a:xfrm>
              <a:off x="3261563" y="7316216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396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" name="object 1872"/>
            <p:cNvSpPr/>
            <p:nvPr/>
          </p:nvSpPr>
          <p:spPr>
            <a:xfrm>
              <a:off x="3261563" y="7316216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1981"/>
                  </a:moveTo>
                  <a:lnTo>
                    <a:pt x="1587" y="1981"/>
                  </a:lnTo>
                </a:path>
              </a:pathLst>
            </a:custGeom>
            <a:ln w="396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3" name="object 1873"/>
            <p:cNvSpPr/>
            <p:nvPr/>
          </p:nvSpPr>
          <p:spPr>
            <a:xfrm>
              <a:off x="3228847" y="7316216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396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4" name="object 1874"/>
            <p:cNvSpPr/>
            <p:nvPr/>
          </p:nvSpPr>
          <p:spPr>
            <a:xfrm>
              <a:off x="3228847" y="7316216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1981"/>
                  </a:moveTo>
                  <a:lnTo>
                    <a:pt x="1587" y="1981"/>
                  </a:lnTo>
                </a:path>
              </a:pathLst>
            </a:custGeom>
            <a:ln w="396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5" name="object 1875"/>
            <p:cNvSpPr/>
            <p:nvPr/>
          </p:nvSpPr>
          <p:spPr>
            <a:xfrm>
              <a:off x="3226765" y="742953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04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6" name="object 1876"/>
            <p:cNvSpPr/>
            <p:nvPr/>
          </p:nvSpPr>
          <p:spPr>
            <a:xfrm>
              <a:off x="3226765" y="742953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66"/>
                  </a:moveTo>
                  <a:lnTo>
                    <a:pt x="101" y="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7" name="object 1877"/>
            <p:cNvSpPr/>
            <p:nvPr/>
          </p:nvSpPr>
          <p:spPr>
            <a:xfrm>
              <a:off x="3235413" y="743723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8" name="object 1878"/>
            <p:cNvSpPr/>
            <p:nvPr/>
          </p:nvSpPr>
          <p:spPr>
            <a:xfrm>
              <a:off x="3235413" y="743723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66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9" name="object 1879"/>
            <p:cNvSpPr/>
            <p:nvPr/>
          </p:nvSpPr>
          <p:spPr>
            <a:xfrm>
              <a:off x="3256038" y="742953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0" name="object 1880"/>
            <p:cNvSpPr/>
            <p:nvPr/>
          </p:nvSpPr>
          <p:spPr>
            <a:xfrm>
              <a:off x="3256038" y="742953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66"/>
                  </a:moveTo>
                  <a:lnTo>
                    <a:pt x="88" y="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1" name="object 1881"/>
            <p:cNvSpPr/>
            <p:nvPr/>
          </p:nvSpPr>
          <p:spPr>
            <a:xfrm>
              <a:off x="3264661" y="743723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2" name="object 1882"/>
            <p:cNvSpPr/>
            <p:nvPr/>
          </p:nvSpPr>
          <p:spPr>
            <a:xfrm>
              <a:off x="3264661" y="743723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66"/>
                  </a:moveTo>
                  <a:lnTo>
                    <a:pt x="114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3" name="object 1883"/>
            <p:cNvSpPr/>
            <p:nvPr/>
          </p:nvSpPr>
          <p:spPr>
            <a:xfrm>
              <a:off x="3227069" y="742980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43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4" name="object 1884"/>
            <p:cNvSpPr/>
            <p:nvPr/>
          </p:nvSpPr>
          <p:spPr>
            <a:xfrm>
              <a:off x="3227069" y="742980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43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5" name="object 1885"/>
            <p:cNvSpPr/>
            <p:nvPr/>
          </p:nvSpPr>
          <p:spPr>
            <a:xfrm>
              <a:off x="3241395" y="742953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66"/>
                  </a:lnTo>
                  <a:lnTo>
                    <a:pt x="114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6" name="object 1886"/>
            <p:cNvSpPr/>
            <p:nvPr/>
          </p:nvSpPr>
          <p:spPr>
            <a:xfrm>
              <a:off x="3241395" y="742953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66"/>
                  </a:moveTo>
                  <a:lnTo>
                    <a:pt x="114" y="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7" name="object 1887"/>
            <p:cNvSpPr/>
            <p:nvPr/>
          </p:nvSpPr>
          <p:spPr>
            <a:xfrm>
              <a:off x="3250031" y="743723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" name="object 1888"/>
            <p:cNvSpPr/>
            <p:nvPr/>
          </p:nvSpPr>
          <p:spPr>
            <a:xfrm>
              <a:off x="3250031" y="743723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66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9" name="object 1889"/>
            <p:cNvSpPr/>
            <p:nvPr/>
          </p:nvSpPr>
          <p:spPr>
            <a:xfrm>
              <a:off x="3241713" y="742980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0" name="object 1890"/>
            <p:cNvSpPr/>
            <p:nvPr/>
          </p:nvSpPr>
          <p:spPr>
            <a:xfrm>
              <a:off x="3241713" y="742980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1" name="object 1891"/>
            <p:cNvSpPr/>
            <p:nvPr/>
          </p:nvSpPr>
          <p:spPr>
            <a:xfrm>
              <a:off x="3256343" y="742980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2" name="object 1892"/>
            <p:cNvSpPr/>
            <p:nvPr/>
          </p:nvSpPr>
          <p:spPr>
            <a:xfrm>
              <a:off x="3256343" y="742980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3" name="object 1893"/>
            <p:cNvSpPr/>
            <p:nvPr/>
          </p:nvSpPr>
          <p:spPr>
            <a:xfrm>
              <a:off x="3240341" y="743136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69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4" name="object 1894"/>
            <p:cNvSpPr/>
            <p:nvPr/>
          </p:nvSpPr>
          <p:spPr>
            <a:xfrm>
              <a:off x="3240341" y="743136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69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5" name="object 1895"/>
            <p:cNvSpPr/>
            <p:nvPr/>
          </p:nvSpPr>
          <p:spPr>
            <a:xfrm>
              <a:off x="3225698" y="743136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94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6" name="object 1896"/>
            <p:cNvSpPr/>
            <p:nvPr/>
          </p:nvSpPr>
          <p:spPr>
            <a:xfrm>
              <a:off x="3225698" y="743136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94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7" name="object 1897"/>
            <p:cNvSpPr/>
            <p:nvPr/>
          </p:nvSpPr>
          <p:spPr>
            <a:xfrm>
              <a:off x="3234093" y="743872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8" name="object 1898"/>
            <p:cNvSpPr/>
            <p:nvPr/>
          </p:nvSpPr>
          <p:spPr>
            <a:xfrm>
              <a:off x="3234093" y="743872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9" name="object 1899"/>
            <p:cNvSpPr/>
            <p:nvPr/>
          </p:nvSpPr>
          <p:spPr>
            <a:xfrm>
              <a:off x="3225393" y="743108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0" name="object 1900"/>
            <p:cNvSpPr/>
            <p:nvPr/>
          </p:nvSpPr>
          <p:spPr>
            <a:xfrm>
              <a:off x="3225393" y="743108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1" name="object 1901"/>
            <p:cNvSpPr/>
            <p:nvPr/>
          </p:nvSpPr>
          <p:spPr>
            <a:xfrm>
              <a:off x="3248710" y="743872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2" name="object 1902"/>
            <p:cNvSpPr/>
            <p:nvPr/>
          </p:nvSpPr>
          <p:spPr>
            <a:xfrm>
              <a:off x="3248710" y="743872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3" name="object 1903"/>
            <p:cNvSpPr/>
            <p:nvPr/>
          </p:nvSpPr>
          <p:spPr>
            <a:xfrm>
              <a:off x="3240023" y="743108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4" name="object 1904"/>
            <p:cNvSpPr/>
            <p:nvPr/>
          </p:nvSpPr>
          <p:spPr>
            <a:xfrm>
              <a:off x="3240023" y="743108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5" name="object 1905"/>
            <p:cNvSpPr/>
            <p:nvPr/>
          </p:nvSpPr>
          <p:spPr>
            <a:xfrm>
              <a:off x="3254971" y="743136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6" name="object 1906"/>
            <p:cNvSpPr/>
            <p:nvPr/>
          </p:nvSpPr>
          <p:spPr>
            <a:xfrm>
              <a:off x="3254971" y="743136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7" name="object 1907"/>
            <p:cNvSpPr/>
            <p:nvPr/>
          </p:nvSpPr>
          <p:spPr>
            <a:xfrm>
              <a:off x="3263353" y="743872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8" name="object 1908"/>
            <p:cNvSpPr/>
            <p:nvPr/>
          </p:nvSpPr>
          <p:spPr>
            <a:xfrm>
              <a:off x="3263353" y="743872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9" name="object 1909"/>
            <p:cNvSpPr/>
            <p:nvPr/>
          </p:nvSpPr>
          <p:spPr>
            <a:xfrm>
              <a:off x="3254654" y="743108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0" name="object 1910"/>
            <p:cNvSpPr/>
            <p:nvPr/>
          </p:nvSpPr>
          <p:spPr>
            <a:xfrm>
              <a:off x="3254654" y="743108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1" name="object 1911"/>
            <p:cNvSpPr/>
            <p:nvPr/>
          </p:nvSpPr>
          <p:spPr>
            <a:xfrm>
              <a:off x="3234093" y="730237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04" y="2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2" name="object 1912"/>
            <p:cNvSpPr/>
            <p:nvPr/>
          </p:nvSpPr>
          <p:spPr>
            <a:xfrm>
              <a:off x="3234093" y="730237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3" name="object 1913"/>
            <p:cNvSpPr/>
            <p:nvPr/>
          </p:nvSpPr>
          <p:spPr>
            <a:xfrm>
              <a:off x="3225393" y="729475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04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4" name="object 1914"/>
            <p:cNvSpPr/>
            <p:nvPr/>
          </p:nvSpPr>
          <p:spPr>
            <a:xfrm>
              <a:off x="3225393" y="729475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5" name="object 1915"/>
            <p:cNvSpPr/>
            <p:nvPr/>
          </p:nvSpPr>
          <p:spPr>
            <a:xfrm>
              <a:off x="3225698" y="729501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94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6" name="object 1916"/>
            <p:cNvSpPr/>
            <p:nvPr/>
          </p:nvSpPr>
          <p:spPr>
            <a:xfrm>
              <a:off x="3225698" y="729501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94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7" name="object 1917"/>
            <p:cNvSpPr/>
            <p:nvPr/>
          </p:nvSpPr>
          <p:spPr>
            <a:xfrm>
              <a:off x="3240341" y="729501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69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8" name="object 1918"/>
            <p:cNvSpPr/>
            <p:nvPr/>
          </p:nvSpPr>
          <p:spPr>
            <a:xfrm>
              <a:off x="3240341" y="729501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69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9" name="object 1919"/>
            <p:cNvSpPr/>
            <p:nvPr/>
          </p:nvSpPr>
          <p:spPr>
            <a:xfrm>
              <a:off x="3248710" y="730237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66"/>
                  </a:lnTo>
                  <a:lnTo>
                    <a:pt x="114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0" name="object 1920"/>
            <p:cNvSpPr/>
            <p:nvPr/>
          </p:nvSpPr>
          <p:spPr>
            <a:xfrm>
              <a:off x="3248710" y="730237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1" name="object 1921"/>
            <p:cNvSpPr/>
            <p:nvPr/>
          </p:nvSpPr>
          <p:spPr>
            <a:xfrm>
              <a:off x="3240023" y="729475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66"/>
                  </a:lnTo>
                  <a:lnTo>
                    <a:pt x="114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2" name="object 1922"/>
            <p:cNvSpPr/>
            <p:nvPr/>
          </p:nvSpPr>
          <p:spPr>
            <a:xfrm>
              <a:off x="3240023" y="729475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3" name="object 1923"/>
            <p:cNvSpPr/>
            <p:nvPr/>
          </p:nvSpPr>
          <p:spPr>
            <a:xfrm>
              <a:off x="3254971" y="729501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4" name="object 1924"/>
            <p:cNvSpPr/>
            <p:nvPr/>
          </p:nvSpPr>
          <p:spPr>
            <a:xfrm>
              <a:off x="3254971" y="729501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5" name="object 1925"/>
            <p:cNvSpPr/>
            <p:nvPr/>
          </p:nvSpPr>
          <p:spPr>
            <a:xfrm>
              <a:off x="3263353" y="730237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04" y="2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" name="object 1926"/>
            <p:cNvSpPr/>
            <p:nvPr/>
          </p:nvSpPr>
          <p:spPr>
            <a:xfrm>
              <a:off x="3263353" y="730237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" name="object 1927"/>
            <p:cNvSpPr/>
            <p:nvPr/>
          </p:nvSpPr>
          <p:spPr>
            <a:xfrm>
              <a:off x="3254654" y="729475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8" name="object 1928"/>
            <p:cNvSpPr/>
            <p:nvPr/>
          </p:nvSpPr>
          <p:spPr>
            <a:xfrm>
              <a:off x="3254654" y="729475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9" name="object 1929"/>
            <p:cNvSpPr/>
            <p:nvPr/>
          </p:nvSpPr>
          <p:spPr>
            <a:xfrm>
              <a:off x="3226765" y="72931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04" y="2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0" name="object 1930"/>
            <p:cNvSpPr/>
            <p:nvPr/>
          </p:nvSpPr>
          <p:spPr>
            <a:xfrm>
              <a:off x="3226765" y="72931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79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1" name="object 1931"/>
            <p:cNvSpPr/>
            <p:nvPr/>
          </p:nvSpPr>
          <p:spPr>
            <a:xfrm>
              <a:off x="3235413" y="730087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2" name="object 1932"/>
            <p:cNvSpPr/>
            <p:nvPr/>
          </p:nvSpPr>
          <p:spPr>
            <a:xfrm>
              <a:off x="3235413" y="730087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79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3" name="object 1933"/>
            <p:cNvSpPr/>
            <p:nvPr/>
          </p:nvSpPr>
          <p:spPr>
            <a:xfrm>
              <a:off x="3227069" y="729345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43" y="741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4" name="object 1934"/>
            <p:cNvSpPr/>
            <p:nvPr/>
          </p:nvSpPr>
          <p:spPr>
            <a:xfrm>
              <a:off x="3227069" y="729345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43" y="741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5" name="object 1935"/>
            <p:cNvSpPr/>
            <p:nvPr/>
          </p:nvSpPr>
          <p:spPr>
            <a:xfrm>
              <a:off x="3256343" y="729345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1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6" name="object 1936"/>
            <p:cNvSpPr/>
            <p:nvPr/>
          </p:nvSpPr>
          <p:spPr>
            <a:xfrm>
              <a:off x="3256343" y="729345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1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7" name="object 1937"/>
            <p:cNvSpPr/>
            <p:nvPr/>
          </p:nvSpPr>
          <p:spPr>
            <a:xfrm>
              <a:off x="3241395" y="72931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79"/>
                  </a:lnTo>
                  <a:lnTo>
                    <a:pt x="114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8" name="object 1938"/>
            <p:cNvSpPr/>
            <p:nvPr/>
          </p:nvSpPr>
          <p:spPr>
            <a:xfrm>
              <a:off x="3241395" y="72931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79"/>
                  </a:moveTo>
                  <a:lnTo>
                    <a:pt x="114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9" name="object 1939"/>
            <p:cNvSpPr/>
            <p:nvPr/>
          </p:nvSpPr>
          <p:spPr>
            <a:xfrm>
              <a:off x="3250031" y="730087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79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0" name="object 1940"/>
            <p:cNvSpPr/>
            <p:nvPr/>
          </p:nvSpPr>
          <p:spPr>
            <a:xfrm>
              <a:off x="3250031" y="730087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79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1" name="object 1941"/>
            <p:cNvSpPr/>
            <p:nvPr/>
          </p:nvSpPr>
          <p:spPr>
            <a:xfrm>
              <a:off x="3256038" y="72931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2" name="object 1942"/>
            <p:cNvSpPr/>
            <p:nvPr/>
          </p:nvSpPr>
          <p:spPr>
            <a:xfrm>
              <a:off x="3256038" y="72931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79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3" name="object 1943"/>
            <p:cNvSpPr/>
            <p:nvPr/>
          </p:nvSpPr>
          <p:spPr>
            <a:xfrm>
              <a:off x="3264661" y="730087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79"/>
                  </a:lnTo>
                  <a:lnTo>
                    <a:pt x="114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4" name="object 1944"/>
            <p:cNvSpPr/>
            <p:nvPr/>
          </p:nvSpPr>
          <p:spPr>
            <a:xfrm>
              <a:off x="3264661" y="730087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79"/>
                  </a:moveTo>
                  <a:lnTo>
                    <a:pt x="114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5" name="object 1945"/>
            <p:cNvSpPr/>
            <p:nvPr/>
          </p:nvSpPr>
          <p:spPr>
            <a:xfrm>
              <a:off x="3241713" y="729345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1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6" name="object 1946"/>
            <p:cNvSpPr/>
            <p:nvPr/>
          </p:nvSpPr>
          <p:spPr>
            <a:xfrm>
              <a:off x="3241713" y="729345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1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7" name="object 1947"/>
            <p:cNvSpPr/>
            <p:nvPr/>
          </p:nvSpPr>
          <p:spPr>
            <a:xfrm>
              <a:off x="3268065" y="73199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21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8" name="object 1948"/>
            <p:cNvSpPr/>
            <p:nvPr/>
          </p:nvSpPr>
          <p:spPr>
            <a:xfrm>
              <a:off x="3268065" y="73199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07"/>
                  </a:moveTo>
                  <a:lnTo>
                    <a:pt x="1587" y="10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9" name="object 1949"/>
            <p:cNvSpPr/>
            <p:nvPr/>
          </p:nvSpPr>
          <p:spPr>
            <a:xfrm>
              <a:off x="3222345" y="73199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21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0" name="object 1950"/>
            <p:cNvSpPr/>
            <p:nvPr/>
          </p:nvSpPr>
          <p:spPr>
            <a:xfrm>
              <a:off x="3222345" y="731996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07"/>
                  </a:moveTo>
                  <a:lnTo>
                    <a:pt x="1587" y="10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1" name="object 1951"/>
            <p:cNvSpPr/>
            <p:nvPr/>
          </p:nvSpPr>
          <p:spPr>
            <a:xfrm>
              <a:off x="3263658" y="73011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20" y="0"/>
                  </a:moveTo>
                  <a:lnTo>
                    <a:pt x="0" y="1485"/>
                  </a:lnTo>
                  <a:lnTo>
                    <a:pt x="520" y="1054"/>
                  </a:lnTo>
                  <a:lnTo>
                    <a:pt x="952" y="558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2" name="object 1952"/>
            <p:cNvSpPr/>
            <p:nvPr/>
          </p:nvSpPr>
          <p:spPr>
            <a:xfrm>
              <a:off x="3263658" y="73011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520" y="1054"/>
                  </a:lnTo>
                  <a:lnTo>
                    <a:pt x="952" y="558"/>
                  </a:lnTo>
                  <a:lnTo>
                    <a:pt x="132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3" name="object 1953"/>
            <p:cNvSpPr/>
            <p:nvPr/>
          </p:nvSpPr>
          <p:spPr>
            <a:xfrm>
              <a:off x="3254654" y="72931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84" y="0"/>
                  </a:moveTo>
                  <a:lnTo>
                    <a:pt x="838" y="444"/>
                  </a:lnTo>
                  <a:lnTo>
                    <a:pt x="355" y="965"/>
                  </a:lnTo>
                  <a:lnTo>
                    <a:pt x="0" y="1574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4" name="object 1954"/>
            <p:cNvSpPr/>
            <p:nvPr/>
          </p:nvSpPr>
          <p:spPr>
            <a:xfrm>
              <a:off x="3254654" y="72931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84" y="0"/>
                  </a:moveTo>
                  <a:lnTo>
                    <a:pt x="838" y="444"/>
                  </a:lnTo>
                  <a:lnTo>
                    <a:pt x="355" y="965"/>
                  </a:lnTo>
                  <a:lnTo>
                    <a:pt x="0" y="157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5" name="object 1955"/>
            <p:cNvSpPr/>
            <p:nvPr/>
          </p:nvSpPr>
          <p:spPr>
            <a:xfrm>
              <a:off x="3222345" y="74203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6" name="object 1956"/>
            <p:cNvSpPr/>
            <p:nvPr/>
          </p:nvSpPr>
          <p:spPr>
            <a:xfrm>
              <a:off x="3222345" y="74203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7" name="object 1957"/>
            <p:cNvSpPr/>
            <p:nvPr/>
          </p:nvSpPr>
          <p:spPr>
            <a:xfrm>
              <a:off x="3222345" y="73117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11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8" name="object 1958"/>
            <p:cNvSpPr/>
            <p:nvPr/>
          </p:nvSpPr>
          <p:spPr>
            <a:xfrm>
              <a:off x="3222345" y="73117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57"/>
                  </a:moveTo>
                  <a:lnTo>
                    <a:pt x="1587" y="57"/>
                  </a:lnTo>
                </a:path>
              </a:pathLst>
            </a:custGeom>
            <a:ln w="328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9" name="object 1959"/>
            <p:cNvSpPr/>
            <p:nvPr/>
          </p:nvSpPr>
          <p:spPr>
            <a:xfrm>
              <a:off x="3268065" y="73117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11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0" name="object 1960"/>
            <p:cNvSpPr/>
            <p:nvPr/>
          </p:nvSpPr>
          <p:spPr>
            <a:xfrm>
              <a:off x="3268065" y="731173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57"/>
                  </a:moveTo>
                  <a:lnTo>
                    <a:pt x="1587" y="57"/>
                  </a:lnTo>
                </a:path>
              </a:pathLst>
            </a:custGeom>
            <a:ln w="328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1" name="object 1961"/>
            <p:cNvSpPr/>
            <p:nvPr/>
          </p:nvSpPr>
          <p:spPr>
            <a:xfrm>
              <a:off x="3226104" y="728329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2" name="object 1962"/>
            <p:cNvSpPr/>
            <p:nvPr/>
          </p:nvSpPr>
          <p:spPr>
            <a:xfrm>
              <a:off x="3226104" y="728329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3" name="object 1963"/>
            <p:cNvSpPr/>
            <p:nvPr/>
          </p:nvSpPr>
          <p:spPr>
            <a:xfrm>
              <a:off x="3255365" y="728329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4" name="object 1964"/>
            <p:cNvSpPr/>
            <p:nvPr/>
          </p:nvSpPr>
          <p:spPr>
            <a:xfrm>
              <a:off x="3255365" y="728329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5" name="object 1965"/>
            <p:cNvSpPr/>
            <p:nvPr/>
          </p:nvSpPr>
          <p:spPr>
            <a:xfrm>
              <a:off x="3240722" y="728329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6" name="object 1966"/>
            <p:cNvSpPr/>
            <p:nvPr/>
          </p:nvSpPr>
          <p:spPr>
            <a:xfrm>
              <a:off x="3240722" y="728329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7" name="object 1967"/>
            <p:cNvSpPr/>
            <p:nvPr/>
          </p:nvSpPr>
          <p:spPr>
            <a:xfrm>
              <a:off x="3240722" y="744890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8" name="object 1968"/>
            <p:cNvSpPr/>
            <p:nvPr/>
          </p:nvSpPr>
          <p:spPr>
            <a:xfrm>
              <a:off x="3240722" y="744890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9" name="object 1969"/>
            <p:cNvSpPr/>
            <p:nvPr/>
          </p:nvSpPr>
          <p:spPr>
            <a:xfrm>
              <a:off x="3226104" y="744890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0" name="object 1970"/>
            <p:cNvSpPr/>
            <p:nvPr/>
          </p:nvSpPr>
          <p:spPr>
            <a:xfrm>
              <a:off x="3226104" y="744890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1" name="object 1971"/>
            <p:cNvSpPr/>
            <p:nvPr/>
          </p:nvSpPr>
          <p:spPr>
            <a:xfrm>
              <a:off x="3255365" y="744890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2" name="object 1972"/>
            <p:cNvSpPr/>
            <p:nvPr/>
          </p:nvSpPr>
          <p:spPr>
            <a:xfrm>
              <a:off x="3255365" y="744890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3" name="object 1973"/>
            <p:cNvSpPr/>
            <p:nvPr/>
          </p:nvSpPr>
          <p:spPr>
            <a:xfrm>
              <a:off x="3252927" y="7448905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9093" y="0"/>
                  </a:moveTo>
                  <a:lnTo>
                    <a:pt x="4724" y="0"/>
                  </a:lnTo>
                  <a:lnTo>
                    <a:pt x="1562" y="1206"/>
                  </a:lnTo>
                  <a:lnTo>
                    <a:pt x="0" y="4749"/>
                  </a:lnTo>
                  <a:lnTo>
                    <a:pt x="1219" y="7873"/>
                  </a:lnTo>
                  <a:lnTo>
                    <a:pt x="2412" y="11023"/>
                  </a:lnTo>
                  <a:lnTo>
                    <a:pt x="5956" y="12572"/>
                  </a:lnTo>
                  <a:lnTo>
                    <a:pt x="12230" y="10185"/>
                  </a:lnTo>
                  <a:lnTo>
                    <a:pt x="13804" y="6642"/>
                  </a:lnTo>
                  <a:lnTo>
                    <a:pt x="11976" y="1892"/>
                  </a:lnTo>
                  <a:lnTo>
                    <a:pt x="10706" y="622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4" name="object 1974"/>
            <p:cNvSpPr/>
            <p:nvPr/>
          </p:nvSpPr>
          <p:spPr>
            <a:xfrm>
              <a:off x="3252927" y="7448905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4724" y="0"/>
                  </a:moveTo>
                  <a:lnTo>
                    <a:pt x="1562" y="1206"/>
                  </a:lnTo>
                  <a:lnTo>
                    <a:pt x="0" y="4749"/>
                  </a:lnTo>
                  <a:lnTo>
                    <a:pt x="1219" y="7873"/>
                  </a:lnTo>
                  <a:lnTo>
                    <a:pt x="2412" y="11023"/>
                  </a:lnTo>
                  <a:lnTo>
                    <a:pt x="5956" y="12572"/>
                  </a:lnTo>
                  <a:lnTo>
                    <a:pt x="9093" y="11379"/>
                  </a:lnTo>
                  <a:lnTo>
                    <a:pt x="12230" y="10185"/>
                  </a:lnTo>
                  <a:lnTo>
                    <a:pt x="13804" y="6642"/>
                  </a:lnTo>
                  <a:lnTo>
                    <a:pt x="12598" y="3492"/>
                  </a:lnTo>
                  <a:lnTo>
                    <a:pt x="11976" y="1892"/>
                  </a:lnTo>
                  <a:lnTo>
                    <a:pt x="10706" y="622"/>
                  </a:lnTo>
                  <a:lnTo>
                    <a:pt x="909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5" name="object 1975"/>
            <p:cNvSpPr/>
            <p:nvPr/>
          </p:nvSpPr>
          <p:spPr>
            <a:xfrm>
              <a:off x="3238296" y="7448905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9093" y="0"/>
                  </a:moveTo>
                  <a:lnTo>
                    <a:pt x="4711" y="0"/>
                  </a:lnTo>
                  <a:lnTo>
                    <a:pt x="1574" y="1206"/>
                  </a:lnTo>
                  <a:lnTo>
                    <a:pt x="0" y="4749"/>
                  </a:lnTo>
                  <a:lnTo>
                    <a:pt x="2425" y="11023"/>
                  </a:lnTo>
                  <a:lnTo>
                    <a:pt x="5956" y="12572"/>
                  </a:lnTo>
                  <a:lnTo>
                    <a:pt x="12230" y="10185"/>
                  </a:lnTo>
                  <a:lnTo>
                    <a:pt x="13804" y="6642"/>
                  </a:lnTo>
                  <a:lnTo>
                    <a:pt x="11976" y="1892"/>
                  </a:lnTo>
                  <a:lnTo>
                    <a:pt x="10693" y="622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6" name="object 1976"/>
            <p:cNvSpPr/>
            <p:nvPr/>
          </p:nvSpPr>
          <p:spPr>
            <a:xfrm>
              <a:off x="3238296" y="7448905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4711" y="0"/>
                  </a:moveTo>
                  <a:lnTo>
                    <a:pt x="1574" y="1206"/>
                  </a:lnTo>
                  <a:lnTo>
                    <a:pt x="0" y="4749"/>
                  </a:lnTo>
                  <a:lnTo>
                    <a:pt x="1219" y="7873"/>
                  </a:lnTo>
                  <a:lnTo>
                    <a:pt x="2425" y="11023"/>
                  </a:lnTo>
                  <a:lnTo>
                    <a:pt x="5956" y="12572"/>
                  </a:lnTo>
                  <a:lnTo>
                    <a:pt x="9093" y="11379"/>
                  </a:lnTo>
                  <a:lnTo>
                    <a:pt x="12230" y="10185"/>
                  </a:lnTo>
                  <a:lnTo>
                    <a:pt x="13804" y="6642"/>
                  </a:lnTo>
                  <a:lnTo>
                    <a:pt x="12598" y="3492"/>
                  </a:lnTo>
                  <a:lnTo>
                    <a:pt x="11976" y="1892"/>
                  </a:lnTo>
                  <a:lnTo>
                    <a:pt x="10693" y="622"/>
                  </a:lnTo>
                  <a:lnTo>
                    <a:pt x="909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7" name="object 1977"/>
            <p:cNvSpPr/>
            <p:nvPr/>
          </p:nvSpPr>
          <p:spPr>
            <a:xfrm>
              <a:off x="3238296" y="7270699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7861" y="0"/>
                  </a:moveTo>
                  <a:lnTo>
                    <a:pt x="1574" y="2413"/>
                  </a:lnTo>
                  <a:lnTo>
                    <a:pt x="0" y="5956"/>
                  </a:lnTo>
                  <a:lnTo>
                    <a:pt x="1841" y="10693"/>
                  </a:lnTo>
                  <a:lnTo>
                    <a:pt x="3098" y="11963"/>
                  </a:lnTo>
                  <a:lnTo>
                    <a:pt x="4711" y="12598"/>
                  </a:lnTo>
                  <a:lnTo>
                    <a:pt x="9093" y="12598"/>
                  </a:lnTo>
                  <a:lnTo>
                    <a:pt x="12230" y="11379"/>
                  </a:lnTo>
                  <a:lnTo>
                    <a:pt x="13804" y="7861"/>
                  </a:lnTo>
                  <a:lnTo>
                    <a:pt x="11391" y="1574"/>
                  </a:lnTo>
                  <a:lnTo>
                    <a:pt x="78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8" name="object 1978"/>
            <p:cNvSpPr/>
            <p:nvPr/>
          </p:nvSpPr>
          <p:spPr>
            <a:xfrm>
              <a:off x="3238296" y="7270699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9093" y="12598"/>
                  </a:moveTo>
                  <a:lnTo>
                    <a:pt x="12230" y="11379"/>
                  </a:lnTo>
                  <a:lnTo>
                    <a:pt x="13804" y="7861"/>
                  </a:lnTo>
                  <a:lnTo>
                    <a:pt x="12598" y="4711"/>
                  </a:lnTo>
                  <a:lnTo>
                    <a:pt x="11391" y="1574"/>
                  </a:lnTo>
                  <a:lnTo>
                    <a:pt x="7861" y="0"/>
                  </a:lnTo>
                  <a:lnTo>
                    <a:pt x="4711" y="1219"/>
                  </a:lnTo>
                  <a:lnTo>
                    <a:pt x="1574" y="2413"/>
                  </a:lnTo>
                  <a:lnTo>
                    <a:pt x="0" y="5956"/>
                  </a:lnTo>
                  <a:lnTo>
                    <a:pt x="1219" y="9080"/>
                  </a:lnTo>
                  <a:lnTo>
                    <a:pt x="1841" y="10693"/>
                  </a:lnTo>
                  <a:lnTo>
                    <a:pt x="3098" y="11963"/>
                  </a:lnTo>
                  <a:lnTo>
                    <a:pt x="4711" y="125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9" name="object 1979"/>
            <p:cNvSpPr/>
            <p:nvPr/>
          </p:nvSpPr>
          <p:spPr>
            <a:xfrm>
              <a:off x="3223679" y="7270699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7835" y="0"/>
                  </a:moveTo>
                  <a:lnTo>
                    <a:pt x="1562" y="2413"/>
                  </a:lnTo>
                  <a:lnTo>
                    <a:pt x="0" y="5956"/>
                  </a:lnTo>
                  <a:lnTo>
                    <a:pt x="1816" y="10693"/>
                  </a:lnTo>
                  <a:lnTo>
                    <a:pt x="3086" y="11963"/>
                  </a:lnTo>
                  <a:lnTo>
                    <a:pt x="4699" y="12598"/>
                  </a:lnTo>
                  <a:lnTo>
                    <a:pt x="9080" y="12598"/>
                  </a:lnTo>
                  <a:lnTo>
                    <a:pt x="12217" y="11379"/>
                  </a:lnTo>
                  <a:lnTo>
                    <a:pt x="13792" y="7861"/>
                  </a:lnTo>
                  <a:lnTo>
                    <a:pt x="11366" y="1574"/>
                  </a:lnTo>
                  <a:lnTo>
                    <a:pt x="783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0" name="object 1980"/>
            <p:cNvSpPr/>
            <p:nvPr/>
          </p:nvSpPr>
          <p:spPr>
            <a:xfrm>
              <a:off x="3223679" y="7270699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9080" y="12598"/>
                  </a:moveTo>
                  <a:lnTo>
                    <a:pt x="12217" y="11379"/>
                  </a:lnTo>
                  <a:lnTo>
                    <a:pt x="13792" y="7861"/>
                  </a:lnTo>
                  <a:lnTo>
                    <a:pt x="12573" y="4711"/>
                  </a:lnTo>
                  <a:lnTo>
                    <a:pt x="11366" y="1574"/>
                  </a:lnTo>
                  <a:lnTo>
                    <a:pt x="7835" y="0"/>
                  </a:lnTo>
                  <a:lnTo>
                    <a:pt x="4699" y="1219"/>
                  </a:lnTo>
                  <a:lnTo>
                    <a:pt x="1562" y="2413"/>
                  </a:lnTo>
                  <a:lnTo>
                    <a:pt x="0" y="5956"/>
                  </a:lnTo>
                  <a:lnTo>
                    <a:pt x="1193" y="9080"/>
                  </a:lnTo>
                  <a:lnTo>
                    <a:pt x="1816" y="10693"/>
                  </a:lnTo>
                  <a:lnTo>
                    <a:pt x="3086" y="11963"/>
                  </a:lnTo>
                  <a:lnTo>
                    <a:pt x="4699" y="125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1" name="object 1981"/>
            <p:cNvSpPr/>
            <p:nvPr/>
          </p:nvSpPr>
          <p:spPr>
            <a:xfrm>
              <a:off x="3267659" y="746881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406" y="0"/>
                  </a:moveTo>
                  <a:lnTo>
                    <a:pt x="0" y="406"/>
                  </a:lnTo>
                  <a:lnTo>
                    <a:pt x="215" y="406"/>
                  </a:lnTo>
                  <a:lnTo>
                    <a:pt x="406" y="241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2" name="object 1982"/>
            <p:cNvSpPr/>
            <p:nvPr/>
          </p:nvSpPr>
          <p:spPr>
            <a:xfrm>
              <a:off x="3267659" y="746881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406"/>
                  </a:moveTo>
                  <a:lnTo>
                    <a:pt x="215" y="406"/>
                  </a:lnTo>
                  <a:lnTo>
                    <a:pt x="406" y="241"/>
                  </a:lnTo>
                  <a:lnTo>
                    <a:pt x="40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3" name="object 1983"/>
            <p:cNvSpPr/>
            <p:nvPr/>
          </p:nvSpPr>
          <p:spPr>
            <a:xfrm>
              <a:off x="3222345" y="746881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0" y="241"/>
                  </a:lnTo>
                  <a:lnTo>
                    <a:pt x="177" y="406"/>
                  </a:lnTo>
                  <a:lnTo>
                    <a:pt x="393" y="4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4" name="object 1984"/>
            <p:cNvSpPr/>
            <p:nvPr/>
          </p:nvSpPr>
          <p:spPr>
            <a:xfrm>
              <a:off x="3222345" y="746881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0" y="241"/>
                  </a:lnTo>
                  <a:lnTo>
                    <a:pt x="177" y="406"/>
                  </a:lnTo>
                  <a:lnTo>
                    <a:pt x="393" y="40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5" name="object 1985"/>
            <p:cNvSpPr/>
            <p:nvPr/>
          </p:nvSpPr>
          <p:spPr>
            <a:xfrm>
              <a:off x="3222345" y="73198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6" name="object 1986"/>
            <p:cNvSpPr/>
            <p:nvPr/>
          </p:nvSpPr>
          <p:spPr>
            <a:xfrm>
              <a:off x="3222345" y="73198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7" name="object 1987"/>
            <p:cNvSpPr/>
            <p:nvPr/>
          </p:nvSpPr>
          <p:spPr>
            <a:xfrm>
              <a:off x="3268065" y="73198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8" name="object 1988"/>
            <p:cNvSpPr/>
            <p:nvPr/>
          </p:nvSpPr>
          <p:spPr>
            <a:xfrm>
              <a:off x="3268065" y="731987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9" name="object 1989"/>
            <p:cNvSpPr/>
            <p:nvPr/>
          </p:nvSpPr>
          <p:spPr>
            <a:xfrm>
              <a:off x="3233673" y="745933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0" name="object 1990"/>
            <p:cNvSpPr/>
            <p:nvPr/>
          </p:nvSpPr>
          <p:spPr>
            <a:xfrm>
              <a:off x="3233673" y="745933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1" name="object 1991"/>
            <p:cNvSpPr/>
            <p:nvPr/>
          </p:nvSpPr>
          <p:spPr>
            <a:xfrm>
              <a:off x="3223691" y="7450988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4" h="10159">
                  <a:moveTo>
                    <a:pt x="1981" y="0"/>
                  </a:moveTo>
                  <a:lnTo>
                    <a:pt x="0" y="2705"/>
                  </a:lnTo>
                  <a:lnTo>
                    <a:pt x="571" y="6489"/>
                  </a:lnTo>
                  <a:lnTo>
                    <a:pt x="5333" y="10007"/>
                  </a:lnTo>
                  <a:lnTo>
                    <a:pt x="8127" y="10083"/>
                  </a:lnTo>
                  <a:lnTo>
                    <a:pt x="10261" y="8648"/>
                  </a:lnTo>
                  <a:lnTo>
                    <a:pt x="198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2" name="object 1992"/>
            <p:cNvSpPr/>
            <p:nvPr/>
          </p:nvSpPr>
          <p:spPr>
            <a:xfrm>
              <a:off x="3223691" y="7450988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4" h="10159">
                  <a:moveTo>
                    <a:pt x="1981" y="0"/>
                  </a:moveTo>
                  <a:lnTo>
                    <a:pt x="0" y="2705"/>
                  </a:lnTo>
                  <a:lnTo>
                    <a:pt x="571" y="6489"/>
                  </a:lnTo>
                  <a:lnTo>
                    <a:pt x="3276" y="8496"/>
                  </a:lnTo>
                  <a:lnTo>
                    <a:pt x="5333" y="10007"/>
                  </a:lnTo>
                  <a:lnTo>
                    <a:pt x="8127" y="10083"/>
                  </a:lnTo>
                  <a:lnTo>
                    <a:pt x="10261" y="864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3" name="object 1993"/>
            <p:cNvSpPr/>
            <p:nvPr/>
          </p:nvSpPr>
          <p:spPr>
            <a:xfrm>
              <a:off x="3225672" y="74509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92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4" name="object 1994"/>
            <p:cNvSpPr/>
            <p:nvPr/>
          </p:nvSpPr>
          <p:spPr>
            <a:xfrm>
              <a:off x="3225672" y="74509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5" name="object 1995"/>
            <p:cNvSpPr/>
            <p:nvPr/>
          </p:nvSpPr>
          <p:spPr>
            <a:xfrm>
              <a:off x="3255238" y="745128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6" name="object 1996"/>
            <p:cNvSpPr/>
            <p:nvPr/>
          </p:nvSpPr>
          <p:spPr>
            <a:xfrm>
              <a:off x="3255238" y="745128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7" name="object 1997"/>
            <p:cNvSpPr/>
            <p:nvPr/>
          </p:nvSpPr>
          <p:spPr>
            <a:xfrm>
              <a:off x="3248304" y="745933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8" name="object 1998"/>
            <p:cNvSpPr/>
            <p:nvPr/>
          </p:nvSpPr>
          <p:spPr>
            <a:xfrm>
              <a:off x="3248304" y="745933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9" name="object 1999"/>
            <p:cNvSpPr/>
            <p:nvPr/>
          </p:nvSpPr>
          <p:spPr>
            <a:xfrm>
              <a:off x="3240316" y="74509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0" name="object 2000"/>
            <p:cNvSpPr/>
            <p:nvPr/>
          </p:nvSpPr>
          <p:spPr>
            <a:xfrm>
              <a:off x="3240316" y="74509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1" name="object 2001"/>
            <p:cNvSpPr/>
            <p:nvPr/>
          </p:nvSpPr>
          <p:spPr>
            <a:xfrm>
              <a:off x="3240608" y="745128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696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2" name="object 2002"/>
            <p:cNvSpPr/>
            <p:nvPr/>
          </p:nvSpPr>
          <p:spPr>
            <a:xfrm>
              <a:off x="3240608" y="745128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696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3" name="object 2003"/>
            <p:cNvSpPr/>
            <p:nvPr/>
          </p:nvSpPr>
          <p:spPr>
            <a:xfrm>
              <a:off x="3225965" y="745128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4" name="object 2004"/>
            <p:cNvSpPr/>
            <p:nvPr/>
          </p:nvSpPr>
          <p:spPr>
            <a:xfrm>
              <a:off x="3225965" y="745128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5" name="object 2005"/>
            <p:cNvSpPr/>
            <p:nvPr/>
          </p:nvSpPr>
          <p:spPr>
            <a:xfrm>
              <a:off x="3262934" y="745933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6" name="object 2006"/>
            <p:cNvSpPr/>
            <p:nvPr/>
          </p:nvSpPr>
          <p:spPr>
            <a:xfrm>
              <a:off x="3262934" y="745933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7" name="object 2007"/>
            <p:cNvSpPr/>
            <p:nvPr/>
          </p:nvSpPr>
          <p:spPr>
            <a:xfrm>
              <a:off x="3254946" y="74509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8" name="object 2008"/>
            <p:cNvSpPr/>
            <p:nvPr/>
          </p:nvSpPr>
          <p:spPr>
            <a:xfrm>
              <a:off x="3254946" y="74509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9" name="object 2009"/>
            <p:cNvSpPr/>
            <p:nvPr/>
          </p:nvSpPr>
          <p:spPr>
            <a:xfrm>
              <a:off x="3255238" y="727428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0" name="object 2010"/>
            <p:cNvSpPr/>
            <p:nvPr/>
          </p:nvSpPr>
          <p:spPr>
            <a:xfrm>
              <a:off x="3255238" y="727428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1" name="object 2011"/>
            <p:cNvSpPr/>
            <p:nvPr/>
          </p:nvSpPr>
          <p:spPr>
            <a:xfrm>
              <a:off x="3233673" y="728234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2" name="object 2012"/>
            <p:cNvSpPr/>
            <p:nvPr/>
          </p:nvSpPr>
          <p:spPr>
            <a:xfrm>
              <a:off x="3233673" y="728234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3" name="object 2013"/>
            <p:cNvSpPr/>
            <p:nvPr/>
          </p:nvSpPr>
          <p:spPr>
            <a:xfrm>
              <a:off x="3232708" y="728263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1244" y="0"/>
                  </a:moveTo>
                  <a:lnTo>
                    <a:pt x="0" y="660"/>
                  </a:lnTo>
                  <a:lnTo>
                    <a:pt x="253" y="533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4" name="object 2014"/>
            <p:cNvSpPr/>
            <p:nvPr/>
          </p:nvSpPr>
          <p:spPr>
            <a:xfrm>
              <a:off x="3232708" y="728263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1244" y="0"/>
                  </a:moveTo>
                  <a:lnTo>
                    <a:pt x="253" y="533"/>
                  </a:lnTo>
                  <a:lnTo>
                    <a:pt x="0" y="66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5" name="object 2015"/>
            <p:cNvSpPr/>
            <p:nvPr/>
          </p:nvSpPr>
          <p:spPr>
            <a:xfrm>
              <a:off x="3225672" y="727397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6" name="object 2016"/>
            <p:cNvSpPr/>
            <p:nvPr/>
          </p:nvSpPr>
          <p:spPr>
            <a:xfrm>
              <a:off x="3225672" y="727397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7" name="object 2017"/>
            <p:cNvSpPr/>
            <p:nvPr/>
          </p:nvSpPr>
          <p:spPr>
            <a:xfrm>
              <a:off x="3248304" y="728234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8" name="object 2018"/>
            <p:cNvSpPr/>
            <p:nvPr/>
          </p:nvSpPr>
          <p:spPr>
            <a:xfrm>
              <a:off x="3248304" y="728234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9" name="object 2019"/>
            <p:cNvSpPr/>
            <p:nvPr/>
          </p:nvSpPr>
          <p:spPr>
            <a:xfrm>
              <a:off x="3240316" y="727397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0" name="object 2020"/>
            <p:cNvSpPr/>
            <p:nvPr/>
          </p:nvSpPr>
          <p:spPr>
            <a:xfrm>
              <a:off x="3240316" y="727397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1" name="object 2021"/>
            <p:cNvSpPr/>
            <p:nvPr/>
          </p:nvSpPr>
          <p:spPr>
            <a:xfrm>
              <a:off x="3225965" y="727428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2" name="object 2022"/>
            <p:cNvSpPr/>
            <p:nvPr/>
          </p:nvSpPr>
          <p:spPr>
            <a:xfrm>
              <a:off x="3225965" y="727428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3" name="object 2023"/>
            <p:cNvSpPr/>
            <p:nvPr/>
          </p:nvSpPr>
          <p:spPr>
            <a:xfrm>
              <a:off x="3240608" y="727428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4" name="object 2024"/>
            <p:cNvSpPr/>
            <p:nvPr/>
          </p:nvSpPr>
          <p:spPr>
            <a:xfrm>
              <a:off x="3240608" y="727428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5" name="object 2025"/>
            <p:cNvSpPr/>
            <p:nvPr/>
          </p:nvSpPr>
          <p:spPr>
            <a:xfrm>
              <a:off x="3261956" y="728263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1257" y="0"/>
                  </a:moveTo>
                  <a:lnTo>
                    <a:pt x="0" y="660"/>
                  </a:lnTo>
                  <a:lnTo>
                    <a:pt x="266" y="533"/>
                  </a:lnTo>
                  <a:lnTo>
                    <a:pt x="125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6" name="object 2026"/>
            <p:cNvSpPr/>
            <p:nvPr/>
          </p:nvSpPr>
          <p:spPr>
            <a:xfrm>
              <a:off x="3261956" y="728263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1257" y="0"/>
                  </a:moveTo>
                  <a:lnTo>
                    <a:pt x="266" y="533"/>
                  </a:lnTo>
                  <a:lnTo>
                    <a:pt x="0" y="66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7" name="object 2027"/>
            <p:cNvSpPr/>
            <p:nvPr/>
          </p:nvSpPr>
          <p:spPr>
            <a:xfrm>
              <a:off x="3252952" y="7273975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1993" y="0"/>
                  </a:moveTo>
                  <a:lnTo>
                    <a:pt x="0" y="2705"/>
                  </a:lnTo>
                  <a:lnTo>
                    <a:pt x="571" y="6515"/>
                  </a:lnTo>
                  <a:lnTo>
                    <a:pt x="3721" y="8851"/>
                  </a:lnTo>
                  <a:lnTo>
                    <a:pt x="4216" y="9118"/>
                  </a:lnTo>
                  <a:lnTo>
                    <a:pt x="4749" y="9321"/>
                  </a:lnTo>
                  <a:lnTo>
                    <a:pt x="19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8" name="object 2028"/>
            <p:cNvSpPr/>
            <p:nvPr/>
          </p:nvSpPr>
          <p:spPr>
            <a:xfrm>
              <a:off x="3252952" y="7273975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1993" y="0"/>
                  </a:moveTo>
                  <a:lnTo>
                    <a:pt x="0" y="2705"/>
                  </a:lnTo>
                  <a:lnTo>
                    <a:pt x="571" y="6515"/>
                  </a:lnTo>
                  <a:lnTo>
                    <a:pt x="3263" y="8508"/>
                  </a:lnTo>
                  <a:lnTo>
                    <a:pt x="3721" y="8851"/>
                  </a:lnTo>
                  <a:lnTo>
                    <a:pt x="4216" y="9118"/>
                  </a:lnTo>
                  <a:lnTo>
                    <a:pt x="4749" y="932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9" name="object 2029"/>
            <p:cNvSpPr/>
            <p:nvPr/>
          </p:nvSpPr>
          <p:spPr>
            <a:xfrm>
              <a:off x="3262934" y="728234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0" name="object 2030"/>
            <p:cNvSpPr/>
            <p:nvPr/>
          </p:nvSpPr>
          <p:spPr>
            <a:xfrm>
              <a:off x="3262934" y="728234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1" name="object 2031"/>
            <p:cNvSpPr/>
            <p:nvPr/>
          </p:nvSpPr>
          <p:spPr>
            <a:xfrm>
              <a:off x="3254946" y="727397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2" name="object 2032"/>
            <p:cNvSpPr/>
            <p:nvPr/>
          </p:nvSpPr>
          <p:spPr>
            <a:xfrm>
              <a:off x="3254946" y="727397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3" name="object 2033"/>
            <p:cNvSpPr/>
            <p:nvPr/>
          </p:nvSpPr>
          <p:spPr>
            <a:xfrm>
              <a:off x="3256406" y="72725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4" name="object 2034"/>
            <p:cNvSpPr/>
            <p:nvPr/>
          </p:nvSpPr>
          <p:spPr>
            <a:xfrm>
              <a:off x="3256406" y="72725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292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5" name="object 2035"/>
            <p:cNvSpPr/>
            <p:nvPr/>
          </p:nvSpPr>
          <p:spPr>
            <a:xfrm>
              <a:off x="3256406" y="7271131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59">
                  <a:moveTo>
                    <a:pt x="2158" y="0"/>
                  </a:moveTo>
                  <a:lnTo>
                    <a:pt x="0" y="1447"/>
                  </a:lnTo>
                  <a:lnTo>
                    <a:pt x="8280" y="10121"/>
                  </a:lnTo>
                  <a:lnTo>
                    <a:pt x="10299" y="7442"/>
                  </a:lnTo>
                  <a:lnTo>
                    <a:pt x="9753" y="3619"/>
                  </a:lnTo>
                  <a:lnTo>
                    <a:pt x="4991" y="50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6" name="object 2036"/>
            <p:cNvSpPr/>
            <p:nvPr/>
          </p:nvSpPr>
          <p:spPr>
            <a:xfrm>
              <a:off x="3256406" y="7271131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59">
                  <a:moveTo>
                    <a:pt x="8280" y="10121"/>
                  </a:moveTo>
                  <a:lnTo>
                    <a:pt x="10299" y="7442"/>
                  </a:lnTo>
                  <a:lnTo>
                    <a:pt x="9753" y="3619"/>
                  </a:lnTo>
                  <a:lnTo>
                    <a:pt x="7073" y="1612"/>
                  </a:lnTo>
                  <a:lnTo>
                    <a:pt x="4991" y="50"/>
                  </a:lnTo>
                  <a:lnTo>
                    <a:pt x="2158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7" name="object 2037"/>
            <p:cNvSpPr/>
            <p:nvPr/>
          </p:nvSpPr>
          <p:spPr>
            <a:xfrm>
              <a:off x="3264407" y="728094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8" name="object 2038"/>
            <p:cNvSpPr/>
            <p:nvPr/>
          </p:nvSpPr>
          <p:spPr>
            <a:xfrm>
              <a:off x="3264407" y="728094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9" name="object 2039"/>
            <p:cNvSpPr/>
            <p:nvPr/>
          </p:nvSpPr>
          <p:spPr>
            <a:xfrm>
              <a:off x="3227438" y="727287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0" name="object 2040"/>
            <p:cNvSpPr/>
            <p:nvPr/>
          </p:nvSpPr>
          <p:spPr>
            <a:xfrm>
              <a:off x="3227438" y="727287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1" name="object 2041"/>
            <p:cNvSpPr/>
            <p:nvPr/>
          </p:nvSpPr>
          <p:spPr>
            <a:xfrm>
              <a:off x="3227146" y="72725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2" name="object 2042"/>
            <p:cNvSpPr/>
            <p:nvPr/>
          </p:nvSpPr>
          <p:spPr>
            <a:xfrm>
              <a:off x="3227146" y="72725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292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3" name="object 2043"/>
            <p:cNvSpPr/>
            <p:nvPr/>
          </p:nvSpPr>
          <p:spPr>
            <a:xfrm>
              <a:off x="3235147" y="728094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304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4" name="object 2044"/>
            <p:cNvSpPr/>
            <p:nvPr/>
          </p:nvSpPr>
          <p:spPr>
            <a:xfrm>
              <a:off x="3235147" y="728094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5" name="object 2045"/>
            <p:cNvSpPr/>
            <p:nvPr/>
          </p:nvSpPr>
          <p:spPr>
            <a:xfrm>
              <a:off x="3241776" y="72725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6" name="object 2046"/>
            <p:cNvSpPr/>
            <p:nvPr/>
          </p:nvSpPr>
          <p:spPr>
            <a:xfrm>
              <a:off x="3241776" y="72725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292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7" name="object 2047"/>
            <p:cNvSpPr/>
            <p:nvPr/>
          </p:nvSpPr>
          <p:spPr>
            <a:xfrm>
              <a:off x="3249777" y="728094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304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8" name="object 2048"/>
            <p:cNvSpPr/>
            <p:nvPr/>
          </p:nvSpPr>
          <p:spPr>
            <a:xfrm>
              <a:off x="3249777" y="728094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9" name="object 2049"/>
            <p:cNvSpPr/>
            <p:nvPr/>
          </p:nvSpPr>
          <p:spPr>
            <a:xfrm>
              <a:off x="3256699" y="727287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0" name="object 2050"/>
            <p:cNvSpPr/>
            <p:nvPr/>
          </p:nvSpPr>
          <p:spPr>
            <a:xfrm>
              <a:off x="3256699" y="727287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1" name="object 2051"/>
            <p:cNvSpPr/>
            <p:nvPr/>
          </p:nvSpPr>
          <p:spPr>
            <a:xfrm>
              <a:off x="3242068" y="727287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2" name="object 2052"/>
            <p:cNvSpPr/>
            <p:nvPr/>
          </p:nvSpPr>
          <p:spPr>
            <a:xfrm>
              <a:off x="3242068" y="727287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3" name="object 2053"/>
            <p:cNvSpPr/>
            <p:nvPr/>
          </p:nvSpPr>
          <p:spPr>
            <a:xfrm>
              <a:off x="3256699" y="744987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4" name="object 2054"/>
            <p:cNvSpPr/>
            <p:nvPr/>
          </p:nvSpPr>
          <p:spPr>
            <a:xfrm>
              <a:off x="3256699" y="744987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5" name="object 2055"/>
            <p:cNvSpPr/>
            <p:nvPr/>
          </p:nvSpPr>
          <p:spPr>
            <a:xfrm>
              <a:off x="3242068" y="744987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6" name="object 2056"/>
            <p:cNvSpPr/>
            <p:nvPr/>
          </p:nvSpPr>
          <p:spPr>
            <a:xfrm>
              <a:off x="3242068" y="744987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7" name="object 2057"/>
            <p:cNvSpPr/>
            <p:nvPr/>
          </p:nvSpPr>
          <p:spPr>
            <a:xfrm>
              <a:off x="3256406" y="74495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92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8" name="object 2058"/>
            <p:cNvSpPr/>
            <p:nvPr/>
          </p:nvSpPr>
          <p:spPr>
            <a:xfrm>
              <a:off x="3256406" y="74495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292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9" name="object 2059"/>
            <p:cNvSpPr/>
            <p:nvPr/>
          </p:nvSpPr>
          <p:spPr>
            <a:xfrm>
              <a:off x="3264407" y="745794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0" name="object 2060"/>
            <p:cNvSpPr/>
            <p:nvPr/>
          </p:nvSpPr>
          <p:spPr>
            <a:xfrm>
              <a:off x="3264407" y="745794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292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1" name="object 2061"/>
            <p:cNvSpPr/>
            <p:nvPr/>
          </p:nvSpPr>
          <p:spPr>
            <a:xfrm>
              <a:off x="3241776" y="74495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2" name="object 2062"/>
            <p:cNvSpPr/>
            <p:nvPr/>
          </p:nvSpPr>
          <p:spPr>
            <a:xfrm>
              <a:off x="3241776" y="74495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292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3" name="object 2063"/>
            <p:cNvSpPr/>
            <p:nvPr/>
          </p:nvSpPr>
          <p:spPr>
            <a:xfrm>
              <a:off x="3249777" y="745794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292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4" name="object 2064"/>
            <p:cNvSpPr/>
            <p:nvPr/>
          </p:nvSpPr>
          <p:spPr>
            <a:xfrm>
              <a:off x="3249777" y="745794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292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5" name="object 2065"/>
            <p:cNvSpPr/>
            <p:nvPr/>
          </p:nvSpPr>
          <p:spPr>
            <a:xfrm>
              <a:off x="3227438" y="744987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6" name="object 2066"/>
            <p:cNvSpPr/>
            <p:nvPr/>
          </p:nvSpPr>
          <p:spPr>
            <a:xfrm>
              <a:off x="3227438" y="744987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7" name="object 2067"/>
            <p:cNvSpPr/>
            <p:nvPr/>
          </p:nvSpPr>
          <p:spPr>
            <a:xfrm>
              <a:off x="3227146" y="744890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1295" y="0"/>
                  </a:moveTo>
                  <a:lnTo>
                    <a:pt x="1003" y="126"/>
                  </a:lnTo>
                  <a:lnTo>
                    <a:pt x="0" y="673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8" name="object 2068"/>
            <p:cNvSpPr/>
            <p:nvPr/>
          </p:nvSpPr>
          <p:spPr>
            <a:xfrm>
              <a:off x="3227146" y="744890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0" y="673"/>
                  </a:moveTo>
                  <a:lnTo>
                    <a:pt x="1003" y="126"/>
                  </a:lnTo>
                  <a:lnTo>
                    <a:pt x="129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9" name="object 2069"/>
            <p:cNvSpPr/>
            <p:nvPr/>
          </p:nvSpPr>
          <p:spPr>
            <a:xfrm>
              <a:off x="3232708" y="7448905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0" y="0"/>
                  </a:moveTo>
                  <a:lnTo>
                    <a:pt x="2717" y="9334"/>
                  </a:lnTo>
                  <a:lnTo>
                    <a:pt x="4737" y="6654"/>
                  </a:lnTo>
                  <a:lnTo>
                    <a:pt x="4190" y="2844"/>
                  </a:lnTo>
                  <a:lnTo>
                    <a:pt x="1054" y="469"/>
                  </a:lnTo>
                  <a:lnTo>
                    <a:pt x="53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0" name="object 2070"/>
            <p:cNvSpPr/>
            <p:nvPr/>
          </p:nvSpPr>
          <p:spPr>
            <a:xfrm>
              <a:off x="3232708" y="7448905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717" y="9334"/>
                  </a:moveTo>
                  <a:lnTo>
                    <a:pt x="4737" y="6654"/>
                  </a:lnTo>
                  <a:lnTo>
                    <a:pt x="4190" y="2844"/>
                  </a:lnTo>
                  <a:lnTo>
                    <a:pt x="1511" y="825"/>
                  </a:lnTo>
                  <a:lnTo>
                    <a:pt x="1054" y="469"/>
                  </a:lnTo>
                  <a:lnTo>
                    <a:pt x="533" y="19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1" name="object 2071"/>
            <p:cNvSpPr/>
            <p:nvPr/>
          </p:nvSpPr>
          <p:spPr>
            <a:xfrm>
              <a:off x="3227146" y="74495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92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2" name="object 2072"/>
            <p:cNvSpPr/>
            <p:nvPr/>
          </p:nvSpPr>
          <p:spPr>
            <a:xfrm>
              <a:off x="3227146" y="74495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292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3" name="object 2073"/>
            <p:cNvSpPr/>
            <p:nvPr/>
          </p:nvSpPr>
          <p:spPr>
            <a:xfrm>
              <a:off x="3235147" y="745794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292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4" name="object 2074"/>
            <p:cNvSpPr/>
            <p:nvPr/>
          </p:nvSpPr>
          <p:spPr>
            <a:xfrm>
              <a:off x="3235147" y="745794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292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5" name="object 2075"/>
            <p:cNvSpPr/>
            <p:nvPr/>
          </p:nvSpPr>
          <p:spPr>
            <a:xfrm>
              <a:off x="3263214" y="72812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1384"/>
                  </a:lnTo>
                  <a:lnTo>
                    <a:pt x="558" y="1016"/>
                  </a:lnTo>
                  <a:lnTo>
                    <a:pt x="1066" y="54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6" name="object 2076"/>
            <p:cNvSpPr/>
            <p:nvPr/>
          </p:nvSpPr>
          <p:spPr>
            <a:xfrm>
              <a:off x="3263214" y="72812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558" y="1016"/>
                  </a:lnTo>
                  <a:lnTo>
                    <a:pt x="1066" y="546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7" name="object 2077"/>
            <p:cNvSpPr/>
            <p:nvPr/>
          </p:nvSpPr>
          <p:spPr>
            <a:xfrm>
              <a:off x="3254946" y="72725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901" y="381"/>
                  </a:lnTo>
                  <a:lnTo>
                    <a:pt x="406" y="850"/>
                  </a:lnTo>
                  <a:lnTo>
                    <a:pt x="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8" name="object 2078"/>
            <p:cNvSpPr/>
            <p:nvPr/>
          </p:nvSpPr>
          <p:spPr>
            <a:xfrm>
              <a:off x="3254946" y="72725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901" y="381"/>
                  </a:lnTo>
                  <a:lnTo>
                    <a:pt x="406" y="85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9" name="object 2079"/>
            <p:cNvSpPr/>
            <p:nvPr/>
          </p:nvSpPr>
          <p:spPr>
            <a:xfrm>
              <a:off x="3233953" y="72812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0" y="1384"/>
                  </a:lnTo>
                  <a:lnTo>
                    <a:pt x="571" y="1016"/>
                  </a:lnTo>
                  <a:lnTo>
                    <a:pt x="1066" y="54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0" name="object 2080"/>
            <p:cNvSpPr/>
            <p:nvPr/>
          </p:nvSpPr>
          <p:spPr>
            <a:xfrm>
              <a:off x="3233953" y="72812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1384"/>
                  </a:moveTo>
                  <a:lnTo>
                    <a:pt x="571" y="1016"/>
                  </a:lnTo>
                  <a:lnTo>
                    <a:pt x="1066" y="546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1" name="object 2081"/>
            <p:cNvSpPr/>
            <p:nvPr/>
          </p:nvSpPr>
          <p:spPr>
            <a:xfrm>
              <a:off x="3233953" y="74582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0" y="1396"/>
                  </a:lnTo>
                  <a:lnTo>
                    <a:pt x="571" y="1015"/>
                  </a:lnTo>
                  <a:lnTo>
                    <a:pt x="1066" y="558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2" name="object 2082"/>
            <p:cNvSpPr/>
            <p:nvPr/>
          </p:nvSpPr>
          <p:spPr>
            <a:xfrm>
              <a:off x="3233953" y="74582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1396"/>
                  </a:moveTo>
                  <a:lnTo>
                    <a:pt x="571" y="1015"/>
                  </a:lnTo>
                  <a:lnTo>
                    <a:pt x="1066" y="558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3" name="object 2083"/>
            <p:cNvSpPr/>
            <p:nvPr/>
          </p:nvSpPr>
          <p:spPr>
            <a:xfrm>
              <a:off x="3225672" y="74495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914" y="380"/>
                  </a:lnTo>
                  <a:lnTo>
                    <a:pt x="419" y="850"/>
                  </a:lnTo>
                  <a:lnTo>
                    <a:pt x="0" y="1409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4" name="object 2084"/>
            <p:cNvSpPr/>
            <p:nvPr/>
          </p:nvSpPr>
          <p:spPr>
            <a:xfrm>
              <a:off x="3225672" y="74495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914" y="380"/>
                  </a:lnTo>
                  <a:lnTo>
                    <a:pt x="419" y="85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5" name="object 2085"/>
            <p:cNvSpPr/>
            <p:nvPr/>
          </p:nvSpPr>
          <p:spPr>
            <a:xfrm>
              <a:off x="3222345" y="744890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6" name="object 2086"/>
            <p:cNvSpPr/>
            <p:nvPr/>
          </p:nvSpPr>
          <p:spPr>
            <a:xfrm>
              <a:off x="3222345" y="744890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7" name="object 2087"/>
            <p:cNvSpPr/>
            <p:nvPr/>
          </p:nvSpPr>
          <p:spPr>
            <a:xfrm>
              <a:off x="3250374" y="742035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7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8" name="object 2088"/>
            <p:cNvSpPr/>
            <p:nvPr/>
          </p:nvSpPr>
          <p:spPr>
            <a:xfrm>
              <a:off x="3250374" y="742035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9"/>
                  </a:moveTo>
                  <a:lnTo>
                    <a:pt x="1587" y="2489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9" name="object 2089"/>
            <p:cNvSpPr/>
            <p:nvPr/>
          </p:nvSpPr>
          <p:spPr>
            <a:xfrm>
              <a:off x="3240011" y="742035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7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0" name="object 2090"/>
            <p:cNvSpPr/>
            <p:nvPr/>
          </p:nvSpPr>
          <p:spPr>
            <a:xfrm>
              <a:off x="3240011" y="742035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9"/>
                  </a:moveTo>
                  <a:lnTo>
                    <a:pt x="1587" y="2489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1" name="object 2091"/>
            <p:cNvSpPr/>
            <p:nvPr/>
          </p:nvSpPr>
          <p:spPr>
            <a:xfrm>
              <a:off x="3253714" y="729181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30" y="0"/>
                  </a:lnTo>
                  <a:lnTo>
                    <a:pt x="0" y="2730"/>
                  </a:lnTo>
                  <a:lnTo>
                    <a:pt x="0" y="9474"/>
                  </a:lnTo>
                  <a:lnTo>
                    <a:pt x="2730" y="12204"/>
                  </a:lnTo>
                  <a:lnTo>
                    <a:pt x="9461" y="12204"/>
                  </a:lnTo>
                  <a:lnTo>
                    <a:pt x="12192" y="9474"/>
                  </a:lnTo>
                  <a:lnTo>
                    <a:pt x="12192" y="6108"/>
                  </a:lnTo>
                  <a:lnTo>
                    <a:pt x="12192" y="2730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2" name="object 2092"/>
            <p:cNvSpPr/>
            <p:nvPr/>
          </p:nvSpPr>
          <p:spPr>
            <a:xfrm>
              <a:off x="3253714" y="729181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2" y="6108"/>
                  </a:moveTo>
                  <a:lnTo>
                    <a:pt x="12192" y="2730"/>
                  </a:lnTo>
                  <a:lnTo>
                    <a:pt x="9461" y="0"/>
                  </a:lnTo>
                  <a:lnTo>
                    <a:pt x="6096" y="0"/>
                  </a:lnTo>
                  <a:lnTo>
                    <a:pt x="2730" y="0"/>
                  </a:lnTo>
                  <a:lnTo>
                    <a:pt x="0" y="2730"/>
                  </a:lnTo>
                  <a:lnTo>
                    <a:pt x="0" y="6108"/>
                  </a:lnTo>
                  <a:lnTo>
                    <a:pt x="0" y="9474"/>
                  </a:lnTo>
                  <a:lnTo>
                    <a:pt x="2730" y="12204"/>
                  </a:lnTo>
                  <a:lnTo>
                    <a:pt x="6096" y="12204"/>
                  </a:lnTo>
                  <a:lnTo>
                    <a:pt x="9461" y="12204"/>
                  </a:lnTo>
                  <a:lnTo>
                    <a:pt x="12192" y="9474"/>
                  </a:lnTo>
                  <a:lnTo>
                    <a:pt x="12192" y="610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3" name="object 2093"/>
            <p:cNvSpPr/>
            <p:nvPr/>
          </p:nvSpPr>
          <p:spPr>
            <a:xfrm>
              <a:off x="3222332" y="7701876"/>
              <a:ext cx="45720" cy="206375"/>
            </a:xfrm>
            <a:custGeom>
              <a:avLst/>
              <a:gdLst/>
              <a:ahLst/>
              <a:cxnLst/>
              <a:rect l="l" t="t" r="r" b="b"/>
              <a:pathLst>
                <a:path w="45720" h="206375">
                  <a:moveTo>
                    <a:pt x="33019" y="0"/>
                  </a:moveTo>
                  <a:lnTo>
                    <a:pt x="27330" y="0"/>
                  </a:lnTo>
                  <a:lnTo>
                    <a:pt x="27330" y="1054"/>
                  </a:lnTo>
                  <a:lnTo>
                    <a:pt x="18389" y="1054"/>
                  </a:lnTo>
                  <a:lnTo>
                    <a:pt x="18389" y="0"/>
                  </a:lnTo>
                  <a:lnTo>
                    <a:pt x="12700" y="0"/>
                  </a:lnTo>
                  <a:lnTo>
                    <a:pt x="12700" y="1054"/>
                  </a:lnTo>
                  <a:lnTo>
                    <a:pt x="3759" y="1054"/>
                  </a:lnTo>
                  <a:lnTo>
                    <a:pt x="3759" y="0"/>
                  </a:lnTo>
                  <a:lnTo>
                    <a:pt x="406" y="0"/>
                  </a:lnTo>
                  <a:lnTo>
                    <a:pt x="0" y="393"/>
                  </a:lnTo>
                  <a:lnTo>
                    <a:pt x="0" y="205841"/>
                  </a:lnTo>
                  <a:lnTo>
                    <a:pt x="406" y="206286"/>
                  </a:lnTo>
                  <a:lnTo>
                    <a:pt x="3759" y="206286"/>
                  </a:lnTo>
                  <a:lnTo>
                    <a:pt x="3759" y="205206"/>
                  </a:lnTo>
                  <a:lnTo>
                    <a:pt x="12700" y="205206"/>
                  </a:lnTo>
                  <a:lnTo>
                    <a:pt x="12700" y="206286"/>
                  </a:lnTo>
                  <a:lnTo>
                    <a:pt x="18389" y="206286"/>
                  </a:lnTo>
                  <a:lnTo>
                    <a:pt x="18389" y="205206"/>
                  </a:lnTo>
                  <a:lnTo>
                    <a:pt x="27330" y="205206"/>
                  </a:lnTo>
                  <a:lnTo>
                    <a:pt x="27330" y="206286"/>
                  </a:lnTo>
                  <a:lnTo>
                    <a:pt x="33019" y="206286"/>
                  </a:lnTo>
                  <a:lnTo>
                    <a:pt x="33019" y="205841"/>
                  </a:lnTo>
                  <a:lnTo>
                    <a:pt x="33019" y="205206"/>
                  </a:lnTo>
                  <a:lnTo>
                    <a:pt x="45719" y="205206"/>
                  </a:lnTo>
                  <a:lnTo>
                    <a:pt x="45719" y="1054"/>
                  </a:lnTo>
                  <a:lnTo>
                    <a:pt x="33019" y="1054"/>
                  </a:lnTo>
                  <a:lnTo>
                    <a:pt x="3301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4" name="object 2094"/>
            <p:cNvSpPr/>
            <p:nvPr/>
          </p:nvSpPr>
          <p:spPr>
            <a:xfrm>
              <a:off x="3222332" y="7701876"/>
              <a:ext cx="45720" cy="206375"/>
            </a:xfrm>
            <a:custGeom>
              <a:avLst/>
              <a:gdLst/>
              <a:ahLst/>
              <a:cxnLst/>
              <a:rect l="l" t="t" r="r" b="b"/>
              <a:pathLst>
                <a:path w="45720" h="206375">
                  <a:moveTo>
                    <a:pt x="33019" y="205841"/>
                  </a:moveTo>
                  <a:lnTo>
                    <a:pt x="33019" y="206286"/>
                  </a:lnTo>
                  <a:lnTo>
                    <a:pt x="27330" y="206286"/>
                  </a:lnTo>
                  <a:lnTo>
                    <a:pt x="27330" y="205841"/>
                  </a:lnTo>
                  <a:lnTo>
                    <a:pt x="27330" y="205206"/>
                  </a:lnTo>
                  <a:lnTo>
                    <a:pt x="18389" y="205206"/>
                  </a:lnTo>
                  <a:lnTo>
                    <a:pt x="18389" y="205841"/>
                  </a:lnTo>
                  <a:lnTo>
                    <a:pt x="18389" y="206286"/>
                  </a:lnTo>
                  <a:lnTo>
                    <a:pt x="12700" y="206286"/>
                  </a:lnTo>
                  <a:lnTo>
                    <a:pt x="12700" y="205841"/>
                  </a:lnTo>
                  <a:lnTo>
                    <a:pt x="12700" y="205206"/>
                  </a:lnTo>
                  <a:lnTo>
                    <a:pt x="3759" y="205206"/>
                  </a:lnTo>
                  <a:lnTo>
                    <a:pt x="3759" y="205841"/>
                  </a:lnTo>
                  <a:lnTo>
                    <a:pt x="3759" y="206286"/>
                  </a:lnTo>
                  <a:lnTo>
                    <a:pt x="406" y="206286"/>
                  </a:lnTo>
                  <a:lnTo>
                    <a:pt x="0" y="205841"/>
                  </a:lnTo>
                  <a:lnTo>
                    <a:pt x="0" y="185546"/>
                  </a:lnTo>
                  <a:lnTo>
                    <a:pt x="0" y="157492"/>
                  </a:lnTo>
                  <a:lnTo>
                    <a:pt x="0" y="393"/>
                  </a:lnTo>
                  <a:lnTo>
                    <a:pt x="406" y="0"/>
                  </a:lnTo>
                  <a:lnTo>
                    <a:pt x="3759" y="0"/>
                  </a:lnTo>
                  <a:lnTo>
                    <a:pt x="3759" y="393"/>
                  </a:lnTo>
                  <a:lnTo>
                    <a:pt x="3759" y="1054"/>
                  </a:lnTo>
                  <a:lnTo>
                    <a:pt x="12700" y="1054"/>
                  </a:lnTo>
                  <a:lnTo>
                    <a:pt x="12700" y="393"/>
                  </a:lnTo>
                  <a:lnTo>
                    <a:pt x="12700" y="0"/>
                  </a:lnTo>
                  <a:lnTo>
                    <a:pt x="18389" y="0"/>
                  </a:lnTo>
                  <a:lnTo>
                    <a:pt x="18389" y="393"/>
                  </a:lnTo>
                  <a:lnTo>
                    <a:pt x="18389" y="1054"/>
                  </a:lnTo>
                  <a:lnTo>
                    <a:pt x="27330" y="1054"/>
                  </a:lnTo>
                  <a:lnTo>
                    <a:pt x="27330" y="393"/>
                  </a:lnTo>
                  <a:lnTo>
                    <a:pt x="27330" y="0"/>
                  </a:lnTo>
                  <a:lnTo>
                    <a:pt x="33019" y="0"/>
                  </a:lnTo>
                  <a:lnTo>
                    <a:pt x="33019" y="393"/>
                  </a:lnTo>
                  <a:lnTo>
                    <a:pt x="33019" y="1054"/>
                  </a:lnTo>
                  <a:lnTo>
                    <a:pt x="41960" y="1054"/>
                  </a:lnTo>
                  <a:lnTo>
                    <a:pt x="45719" y="1054"/>
                  </a:lnTo>
                  <a:lnTo>
                    <a:pt x="45719" y="20739"/>
                  </a:lnTo>
                  <a:lnTo>
                    <a:pt x="45719" y="205206"/>
                  </a:lnTo>
                  <a:lnTo>
                    <a:pt x="41960" y="205206"/>
                  </a:lnTo>
                  <a:lnTo>
                    <a:pt x="33019" y="205206"/>
                  </a:lnTo>
                  <a:lnTo>
                    <a:pt x="33019" y="20584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5" name="object 2095"/>
            <p:cNvSpPr/>
            <p:nvPr/>
          </p:nvSpPr>
          <p:spPr>
            <a:xfrm>
              <a:off x="3222345" y="7750759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4571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6" name="object 2096"/>
            <p:cNvSpPr/>
            <p:nvPr/>
          </p:nvSpPr>
          <p:spPr>
            <a:xfrm>
              <a:off x="3222345" y="7750759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4571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7" name="object 2097"/>
            <p:cNvSpPr/>
            <p:nvPr/>
          </p:nvSpPr>
          <p:spPr>
            <a:xfrm>
              <a:off x="3261563" y="775502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8" name="object 2098"/>
            <p:cNvSpPr/>
            <p:nvPr/>
          </p:nvSpPr>
          <p:spPr>
            <a:xfrm>
              <a:off x="3261563" y="775502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50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9" name="object 2099"/>
            <p:cNvSpPr/>
            <p:nvPr/>
          </p:nvSpPr>
          <p:spPr>
            <a:xfrm>
              <a:off x="3261563" y="775502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0" name="object 2100"/>
            <p:cNvSpPr/>
            <p:nvPr/>
          </p:nvSpPr>
          <p:spPr>
            <a:xfrm>
              <a:off x="3261563" y="775502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1" name="object 2101"/>
            <p:cNvSpPr/>
            <p:nvPr/>
          </p:nvSpPr>
          <p:spPr>
            <a:xfrm>
              <a:off x="3228847" y="775512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3271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2" name="object 2102"/>
            <p:cNvSpPr/>
            <p:nvPr/>
          </p:nvSpPr>
          <p:spPr>
            <a:xfrm>
              <a:off x="3228847" y="775512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3271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3" name="object 2103"/>
            <p:cNvSpPr/>
            <p:nvPr/>
          </p:nvSpPr>
          <p:spPr>
            <a:xfrm>
              <a:off x="3228847" y="775502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4" name="object 2104"/>
            <p:cNvSpPr/>
            <p:nvPr/>
          </p:nvSpPr>
          <p:spPr>
            <a:xfrm>
              <a:off x="3228847" y="775502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5" name="object 2105"/>
            <p:cNvSpPr/>
            <p:nvPr/>
          </p:nvSpPr>
          <p:spPr>
            <a:xfrm>
              <a:off x="3222345" y="775502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6" name="object 2106"/>
            <p:cNvSpPr/>
            <p:nvPr/>
          </p:nvSpPr>
          <p:spPr>
            <a:xfrm>
              <a:off x="3222345" y="775502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7" name="object 2107"/>
            <p:cNvSpPr/>
            <p:nvPr/>
          </p:nvSpPr>
          <p:spPr>
            <a:xfrm>
              <a:off x="3240011" y="786424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0" y="330"/>
                  </a:lnTo>
                  <a:lnTo>
                    <a:pt x="279" y="609"/>
                  </a:lnTo>
                  <a:lnTo>
                    <a:pt x="622" y="6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8" name="object 2108"/>
            <p:cNvSpPr/>
            <p:nvPr/>
          </p:nvSpPr>
          <p:spPr>
            <a:xfrm>
              <a:off x="3240011" y="786424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0" y="330"/>
                  </a:lnTo>
                  <a:lnTo>
                    <a:pt x="279" y="609"/>
                  </a:lnTo>
                  <a:lnTo>
                    <a:pt x="622" y="6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9" name="object 2109"/>
            <p:cNvSpPr/>
            <p:nvPr/>
          </p:nvSpPr>
          <p:spPr>
            <a:xfrm>
              <a:off x="3240633" y="786485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3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0" name="object 2110"/>
            <p:cNvSpPr/>
            <p:nvPr/>
          </p:nvSpPr>
          <p:spPr>
            <a:xfrm>
              <a:off x="3240633" y="786485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13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1" name="object 2111"/>
            <p:cNvSpPr/>
            <p:nvPr/>
          </p:nvSpPr>
          <p:spPr>
            <a:xfrm>
              <a:off x="3249764" y="786424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609" y="0"/>
                  </a:moveTo>
                  <a:lnTo>
                    <a:pt x="0" y="609"/>
                  </a:lnTo>
                  <a:lnTo>
                    <a:pt x="342" y="609"/>
                  </a:lnTo>
                  <a:lnTo>
                    <a:pt x="609" y="330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2" name="object 2112"/>
            <p:cNvSpPr/>
            <p:nvPr/>
          </p:nvSpPr>
          <p:spPr>
            <a:xfrm>
              <a:off x="3249764" y="786424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609"/>
                  </a:moveTo>
                  <a:lnTo>
                    <a:pt x="342" y="609"/>
                  </a:lnTo>
                  <a:lnTo>
                    <a:pt x="609" y="330"/>
                  </a:lnTo>
                  <a:lnTo>
                    <a:pt x="60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3" name="object 2113"/>
            <p:cNvSpPr/>
            <p:nvPr/>
          </p:nvSpPr>
          <p:spPr>
            <a:xfrm>
              <a:off x="3264293" y="78868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4" name="object 2114"/>
            <p:cNvSpPr/>
            <p:nvPr/>
          </p:nvSpPr>
          <p:spPr>
            <a:xfrm>
              <a:off x="3264293" y="78868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5" name="object 2115"/>
            <p:cNvSpPr/>
            <p:nvPr/>
          </p:nvSpPr>
          <p:spPr>
            <a:xfrm>
              <a:off x="3255365" y="788680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6" name="object 2116"/>
            <p:cNvSpPr/>
            <p:nvPr/>
          </p:nvSpPr>
          <p:spPr>
            <a:xfrm>
              <a:off x="3255365" y="788680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7" name="object 2117"/>
            <p:cNvSpPr/>
            <p:nvPr/>
          </p:nvSpPr>
          <p:spPr>
            <a:xfrm>
              <a:off x="3255365" y="78868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8" name="object 2118"/>
            <p:cNvSpPr/>
            <p:nvPr/>
          </p:nvSpPr>
          <p:spPr>
            <a:xfrm>
              <a:off x="3255365" y="78868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9" name="object 2119"/>
            <p:cNvSpPr/>
            <p:nvPr/>
          </p:nvSpPr>
          <p:spPr>
            <a:xfrm>
              <a:off x="3249675" y="78868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0" name="object 2120"/>
            <p:cNvSpPr/>
            <p:nvPr/>
          </p:nvSpPr>
          <p:spPr>
            <a:xfrm>
              <a:off x="3249675" y="78868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1" name="object 2121"/>
            <p:cNvSpPr/>
            <p:nvPr/>
          </p:nvSpPr>
          <p:spPr>
            <a:xfrm>
              <a:off x="3240722" y="788680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2" name="object 2122"/>
            <p:cNvSpPr/>
            <p:nvPr/>
          </p:nvSpPr>
          <p:spPr>
            <a:xfrm>
              <a:off x="3240722" y="788680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3" name="object 2123"/>
            <p:cNvSpPr/>
            <p:nvPr/>
          </p:nvSpPr>
          <p:spPr>
            <a:xfrm>
              <a:off x="3240722" y="78868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4" name="object 2124"/>
            <p:cNvSpPr/>
            <p:nvPr/>
          </p:nvSpPr>
          <p:spPr>
            <a:xfrm>
              <a:off x="3240722" y="78868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5" name="object 2125"/>
            <p:cNvSpPr/>
            <p:nvPr/>
          </p:nvSpPr>
          <p:spPr>
            <a:xfrm>
              <a:off x="3235045" y="78868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6" name="object 2126"/>
            <p:cNvSpPr/>
            <p:nvPr/>
          </p:nvSpPr>
          <p:spPr>
            <a:xfrm>
              <a:off x="3235045" y="78868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7" name="object 2127"/>
            <p:cNvSpPr/>
            <p:nvPr/>
          </p:nvSpPr>
          <p:spPr>
            <a:xfrm>
              <a:off x="3226104" y="788680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8" name="object 2128"/>
            <p:cNvSpPr/>
            <p:nvPr/>
          </p:nvSpPr>
          <p:spPr>
            <a:xfrm>
              <a:off x="3226104" y="788680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9" name="object 2129"/>
            <p:cNvSpPr/>
            <p:nvPr/>
          </p:nvSpPr>
          <p:spPr>
            <a:xfrm>
              <a:off x="3226104" y="78868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0" name="object 2130"/>
            <p:cNvSpPr/>
            <p:nvPr/>
          </p:nvSpPr>
          <p:spPr>
            <a:xfrm>
              <a:off x="3226104" y="78868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1" name="object 2131"/>
            <p:cNvSpPr/>
            <p:nvPr/>
          </p:nvSpPr>
          <p:spPr>
            <a:xfrm>
              <a:off x="3224466" y="786710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43" y="0"/>
                  </a:lnTo>
                  <a:lnTo>
                    <a:pt x="0" y="2717"/>
                  </a:lnTo>
                  <a:lnTo>
                    <a:pt x="0" y="9461"/>
                  </a:lnTo>
                  <a:lnTo>
                    <a:pt x="2743" y="12192"/>
                  </a:lnTo>
                  <a:lnTo>
                    <a:pt x="9461" y="12192"/>
                  </a:lnTo>
                  <a:lnTo>
                    <a:pt x="12191" y="9461"/>
                  </a:lnTo>
                  <a:lnTo>
                    <a:pt x="12191" y="6083"/>
                  </a:lnTo>
                  <a:lnTo>
                    <a:pt x="12191" y="2717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2" name="object 2132"/>
            <p:cNvSpPr/>
            <p:nvPr/>
          </p:nvSpPr>
          <p:spPr>
            <a:xfrm>
              <a:off x="3224466" y="786710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83"/>
                  </a:moveTo>
                  <a:lnTo>
                    <a:pt x="12191" y="2717"/>
                  </a:lnTo>
                  <a:lnTo>
                    <a:pt x="9461" y="0"/>
                  </a:lnTo>
                  <a:lnTo>
                    <a:pt x="6095" y="0"/>
                  </a:lnTo>
                  <a:lnTo>
                    <a:pt x="2743" y="0"/>
                  </a:lnTo>
                  <a:lnTo>
                    <a:pt x="0" y="2717"/>
                  </a:lnTo>
                  <a:lnTo>
                    <a:pt x="0" y="6083"/>
                  </a:lnTo>
                  <a:lnTo>
                    <a:pt x="0" y="9461"/>
                  </a:lnTo>
                  <a:lnTo>
                    <a:pt x="2743" y="12192"/>
                  </a:lnTo>
                  <a:lnTo>
                    <a:pt x="6095" y="12192"/>
                  </a:lnTo>
                  <a:lnTo>
                    <a:pt x="9461" y="12192"/>
                  </a:lnTo>
                  <a:lnTo>
                    <a:pt x="12191" y="9461"/>
                  </a:lnTo>
                  <a:lnTo>
                    <a:pt x="12191" y="608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3" name="object 2133"/>
            <p:cNvSpPr/>
            <p:nvPr/>
          </p:nvSpPr>
          <p:spPr>
            <a:xfrm>
              <a:off x="3239109" y="786710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17" y="0"/>
                  </a:lnTo>
                  <a:lnTo>
                    <a:pt x="0" y="2717"/>
                  </a:lnTo>
                  <a:lnTo>
                    <a:pt x="0" y="9461"/>
                  </a:lnTo>
                  <a:lnTo>
                    <a:pt x="2717" y="12192"/>
                  </a:lnTo>
                  <a:lnTo>
                    <a:pt x="9461" y="12192"/>
                  </a:lnTo>
                  <a:lnTo>
                    <a:pt x="12191" y="9461"/>
                  </a:lnTo>
                  <a:lnTo>
                    <a:pt x="12191" y="6083"/>
                  </a:lnTo>
                  <a:lnTo>
                    <a:pt x="12191" y="2717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4" name="object 2134"/>
            <p:cNvSpPr/>
            <p:nvPr/>
          </p:nvSpPr>
          <p:spPr>
            <a:xfrm>
              <a:off x="3239109" y="786710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83"/>
                  </a:moveTo>
                  <a:lnTo>
                    <a:pt x="12191" y="2717"/>
                  </a:lnTo>
                  <a:lnTo>
                    <a:pt x="9461" y="0"/>
                  </a:lnTo>
                  <a:lnTo>
                    <a:pt x="6095" y="0"/>
                  </a:lnTo>
                  <a:lnTo>
                    <a:pt x="2717" y="0"/>
                  </a:lnTo>
                  <a:lnTo>
                    <a:pt x="0" y="2717"/>
                  </a:lnTo>
                  <a:lnTo>
                    <a:pt x="0" y="6083"/>
                  </a:lnTo>
                  <a:lnTo>
                    <a:pt x="0" y="9461"/>
                  </a:lnTo>
                  <a:lnTo>
                    <a:pt x="2717" y="12192"/>
                  </a:lnTo>
                  <a:lnTo>
                    <a:pt x="6095" y="12192"/>
                  </a:lnTo>
                  <a:lnTo>
                    <a:pt x="9461" y="12192"/>
                  </a:lnTo>
                  <a:lnTo>
                    <a:pt x="12191" y="9461"/>
                  </a:lnTo>
                  <a:lnTo>
                    <a:pt x="12191" y="608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5" name="object 2135"/>
            <p:cNvSpPr/>
            <p:nvPr/>
          </p:nvSpPr>
          <p:spPr>
            <a:xfrm>
              <a:off x="3253727" y="786710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74" y="0"/>
                  </a:moveTo>
                  <a:lnTo>
                    <a:pt x="2743" y="0"/>
                  </a:lnTo>
                  <a:lnTo>
                    <a:pt x="0" y="2717"/>
                  </a:lnTo>
                  <a:lnTo>
                    <a:pt x="0" y="9461"/>
                  </a:lnTo>
                  <a:lnTo>
                    <a:pt x="2743" y="12192"/>
                  </a:lnTo>
                  <a:lnTo>
                    <a:pt x="9474" y="12192"/>
                  </a:lnTo>
                  <a:lnTo>
                    <a:pt x="12191" y="9461"/>
                  </a:lnTo>
                  <a:lnTo>
                    <a:pt x="12191" y="6083"/>
                  </a:lnTo>
                  <a:lnTo>
                    <a:pt x="12191" y="2717"/>
                  </a:lnTo>
                  <a:lnTo>
                    <a:pt x="947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6" name="object 2136"/>
            <p:cNvSpPr/>
            <p:nvPr/>
          </p:nvSpPr>
          <p:spPr>
            <a:xfrm>
              <a:off x="3253727" y="7867103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83"/>
                  </a:moveTo>
                  <a:lnTo>
                    <a:pt x="12191" y="2717"/>
                  </a:lnTo>
                  <a:lnTo>
                    <a:pt x="9474" y="0"/>
                  </a:lnTo>
                  <a:lnTo>
                    <a:pt x="6095" y="0"/>
                  </a:lnTo>
                  <a:lnTo>
                    <a:pt x="2743" y="0"/>
                  </a:lnTo>
                  <a:lnTo>
                    <a:pt x="0" y="2717"/>
                  </a:lnTo>
                  <a:lnTo>
                    <a:pt x="0" y="6083"/>
                  </a:lnTo>
                  <a:lnTo>
                    <a:pt x="0" y="9461"/>
                  </a:lnTo>
                  <a:lnTo>
                    <a:pt x="2743" y="12192"/>
                  </a:lnTo>
                  <a:lnTo>
                    <a:pt x="6095" y="12192"/>
                  </a:lnTo>
                  <a:lnTo>
                    <a:pt x="9474" y="12192"/>
                  </a:lnTo>
                  <a:lnTo>
                    <a:pt x="12191" y="9461"/>
                  </a:lnTo>
                  <a:lnTo>
                    <a:pt x="12191" y="608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7" name="object 2137"/>
            <p:cNvSpPr/>
            <p:nvPr/>
          </p:nvSpPr>
          <p:spPr>
            <a:xfrm>
              <a:off x="3255365" y="78873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8" name="object 2138"/>
            <p:cNvSpPr/>
            <p:nvPr/>
          </p:nvSpPr>
          <p:spPr>
            <a:xfrm>
              <a:off x="3255365" y="78873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9" name="object 2139"/>
            <p:cNvSpPr/>
            <p:nvPr/>
          </p:nvSpPr>
          <p:spPr>
            <a:xfrm>
              <a:off x="3249675" y="7887817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0" name="object 2140"/>
            <p:cNvSpPr/>
            <p:nvPr/>
          </p:nvSpPr>
          <p:spPr>
            <a:xfrm>
              <a:off x="3249675" y="7887817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1" name="object 2141"/>
            <p:cNvSpPr/>
            <p:nvPr/>
          </p:nvSpPr>
          <p:spPr>
            <a:xfrm>
              <a:off x="3249675" y="78873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2" name="object 2142"/>
            <p:cNvSpPr/>
            <p:nvPr/>
          </p:nvSpPr>
          <p:spPr>
            <a:xfrm>
              <a:off x="3249675" y="78873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3" name="object 2143"/>
            <p:cNvSpPr/>
            <p:nvPr/>
          </p:nvSpPr>
          <p:spPr>
            <a:xfrm>
              <a:off x="3240722" y="78873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4" name="object 2144"/>
            <p:cNvSpPr/>
            <p:nvPr/>
          </p:nvSpPr>
          <p:spPr>
            <a:xfrm>
              <a:off x="3240722" y="78873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5" name="object 2145"/>
            <p:cNvSpPr/>
            <p:nvPr/>
          </p:nvSpPr>
          <p:spPr>
            <a:xfrm>
              <a:off x="3235045" y="7887817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7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6" name="object 2146"/>
            <p:cNvSpPr/>
            <p:nvPr/>
          </p:nvSpPr>
          <p:spPr>
            <a:xfrm>
              <a:off x="3235045" y="7887817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7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7" name="object 2147"/>
            <p:cNvSpPr/>
            <p:nvPr/>
          </p:nvSpPr>
          <p:spPr>
            <a:xfrm>
              <a:off x="3235045" y="78873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8" name="object 2148"/>
            <p:cNvSpPr/>
            <p:nvPr/>
          </p:nvSpPr>
          <p:spPr>
            <a:xfrm>
              <a:off x="3235045" y="78873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9" name="object 2149"/>
            <p:cNvSpPr/>
            <p:nvPr/>
          </p:nvSpPr>
          <p:spPr>
            <a:xfrm>
              <a:off x="3226104" y="78873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0" name="object 2150"/>
            <p:cNvSpPr/>
            <p:nvPr/>
          </p:nvSpPr>
          <p:spPr>
            <a:xfrm>
              <a:off x="3226104" y="78873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1" name="object 2151"/>
            <p:cNvSpPr/>
            <p:nvPr/>
          </p:nvSpPr>
          <p:spPr>
            <a:xfrm>
              <a:off x="3264293" y="788781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2" name="object 2152"/>
            <p:cNvSpPr/>
            <p:nvPr/>
          </p:nvSpPr>
          <p:spPr>
            <a:xfrm>
              <a:off x="3264293" y="788781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3" name="object 2153"/>
            <p:cNvSpPr/>
            <p:nvPr/>
          </p:nvSpPr>
          <p:spPr>
            <a:xfrm>
              <a:off x="3264293" y="78873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4" name="object 2154"/>
            <p:cNvSpPr/>
            <p:nvPr/>
          </p:nvSpPr>
          <p:spPr>
            <a:xfrm>
              <a:off x="3264293" y="788739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5" name="object 2155"/>
            <p:cNvSpPr/>
            <p:nvPr/>
          </p:nvSpPr>
          <p:spPr>
            <a:xfrm>
              <a:off x="3266439" y="775909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6" name="object 2156"/>
            <p:cNvSpPr/>
            <p:nvPr/>
          </p:nvSpPr>
          <p:spPr>
            <a:xfrm>
              <a:off x="3266439" y="775909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62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7" name="object 2157"/>
            <p:cNvSpPr/>
            <p:nvPr/>
          </p:nvSpPr>
          <p:spPr>
            <a:xfrm>
              <a:off x="3266439" y="785926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8" name="object 2158"/>
            <p:cNvSpPr/>
            <p:nvPr/>
          </p:nvSpPr>
          <p:spPr>
            <a:xfrm>
              <a:off x="3266439" y="785926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9" name="object 2159"/>
            <p:cNvSpPr/>
            <p:nvPr/>
          </p:nvSpPr>
          <p:spPr>
            <a:xfrm>
              <a:off x="3223958" y="775909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72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0" name="object 2160"/>
            <p:cNvSpPr/>
            <p:nvPr/>
          </p:nvSpPr>
          <p:spPr>
            <a:xfrm>
              <a:off x="3223958" y="775909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361" y="-1587"/>
                  </a:moveTo>
                  <a:lnTo>
                    <a:pt x="361" y="1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1" name="object 2161"/>
            <p:cNvSpPr/>
            <p:nvPr/>
          </p:nvSpPr>
          <p:spPr>
            <a:xfrm>
              <a:off x="3224682" y="7759090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2" name="object 2162"/>
            <p:cNvSpPr/>
            <p:nvPr/>
          </p:nvSpPr>
          <p:spPr>
            <a:xfrm>
              <a:off x="3224682" y="7759090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3" name="object 2163"/>
            <p:cNvSpPr/>
            <p:nvPr/>
          </p:nvSpPr>
          <p:spPr>
            <a:xfrm>
              <a:off x="3224682" y="7769555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4104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4" name="object 2164"/>
            <p:cNvSpPr/>
            <p:nvPr/>
          </p:nvSpPr>
          <p:spPr>
            <a:xfrm>
              <a:off x="3224682" y="7769555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04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5" name="object 2165"/>
            <p:cNvSpPr/>
            <p:nvPr/>
          </p:nvSpPr>
          <p:spPr>
            <a:xfrm>
              <a:off x="3265728" y="7759090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6" name="object 2166"/>
            <p:cNvSpPr/>
            <p:nvPr/>
          </p:nvSpPr>
          <p:spPr>
            <a:xfrm>
              <a:off x="3265728" y="7759090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104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7" name="object 2167"/>
            <p:cNvSpPr/>
            <p:nvPr/>
          </p:nvSpPr>
          <p:spPr>
            <a:xfrm>
              <a:off x="3265728" y="775909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71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8" name="object 2168"/>
            <p:cNvSpPr/>
            <p:nvPr/>
          </p:nvSpPr>
          <p:spPr>
            <a:xfrm>
              <a:off x="3265728" y="775909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355" y="-1587"/>
                  </a:moveTo>
                  <a:lnTo>
                    <a:pt x="355" y="1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9" name="object 2169"/>
            <p:cNvSpPr/>
            <p:nvPr/>
          </p:nvSpPr>
          <p:spPr>
            <a:xfrm>
              <a:off x="3244087" y="779912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99" y="0"/>
                  </a:moveTo>
                  <a:lnTo>
                    <a:pt x="1816" y="0"/>
                  </a:lnTo>
                  <a:lnTo>
                    <a:pt x="0" y="1816"/>
                  </a:lnTo>
                  <a:lnTo>
                    <a:pt x="0" y="6311"/>
                  </a:lnTo>
                  <a:lnTo>
                    <a:pt x="1816" y="8115"/>
                  </a:lnTo>
                  <a:lnTo>
                    <a:pt x="6299" y="8115"/>
                  </a:lnTo>
                  <a:lnTo>
                    <a:pt x="8127" y="6311"/>
                  </a:lnTo>
                  <a:lnTo>
                    <a:pt x="8127" y="4063"/>
                  </a:lnTo>
                  <a:lnTo>
                    <a:pt x="8127" y="1816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0" name="object 2170"/>
            <p:cNvSpPr/>
            <p:nvPr/>
          </p:nvSpPr>
          <p:spPr>
            <a:xfrm>
              <a:off x="3244087" y="779912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8127" y="4063"/>
                  </a:moveTo>
                  <a:lnTo>
                    <a:pt x="8127" y="1816"/>
                  </a:lnTo>
                  <a:lnTo>
                    <a:pt x="6299" y="0"/>
                  </a:lnTo>
                  <a:lnTo>
                    <a:pt x="4051" y="0"/>
                  </a:lnTo>
                  <a:lnTo>
                    <a:pt x="1816" y="0"/>
                  </a:lnTo>
                  <a:lnTo>
                    <a:pt x="0" y="1816"/>
                  </a:lnTo>
                  <a:lnTo>
                    <a:pt x="0" y="4063"/>
                  </a:lnTo>
                  <a:lnTo>
                    <a:pt x="0" y="6311"/>
                  </a:lnTo>
                  <a:lnTo>
                    <a:pt x="1816" y="8115"/>
                  </a:lnTo>
                  <a:lnTo>
                    <a:pt x="4051" y="8115"/>
                  </a:lnTo>
                  <a:lnTo>
                    <a:pt x="6299" y="8115"/>
                  </a:lnTo>
                  <a:lnTo>
                    <a:pt x="8127" y="6311"/>
                  </a:lnTo>
                  <a:lnTo>
                    <a:pt x="8127" y="406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1" name="object 2171"/>
            <p:cNvSpPr/>
            <p:nvPr/>
          </p:nvSpPr>
          <p:spPr>
            <a:xfrm>
              <a:off x="3228339" y="784983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1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2" name="object 2172"/>
            <p:cNvSpPr/>
            <p:nvPr/>
          </p:nvSpPr>
          <p:spPr>
            <a:xfrm>
              <a:off x="3228339" y="784983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11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3" name="object 2173"/>
            <p:cNvSpPr/>
            <p:nvPr/>
          </p:nvSpPr>
          <p:spPr>
            <a:xfrm>
              <a:off x="3226396" y="784983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4" name="object 2174"/>
            <p:cNvSpPr/>
            <p:nvPr/>
          </p:nvSpPr>
          <p:spPr>
            <a:xfrm>
              <a:off x="3226396" y="7849831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5" name="object 2175"/>
            <p:cNvSpPr/>
            <p:nvPr/>
          </p:nvSpPr>
          <p:spPr>
            <a:xfrm>
              <a:off x="3226396" y="784983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1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6" name="object 2176"/>
            <p:cNvSpPr/>
            <p:nvPr/>
          </p:nvSpPr>
          <p:spPr>
            <a:xfrm>
              <a:off x="3226396" y="784983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7" name="object 2177"/>
            <p:cNvSpPr/>
            <p:nvPr/>
          </p:nvSpPr>
          <p:spPr>
            <a:xfrm>
              <a:off x="3226396" y="785794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8" name="object 2178"/>
            <p:cNvSpPr/>
            <p:nvPr/>
          </p:nvSpPr>
          <p:spPr>
            <a:xfrm>
              <a:off x="3226396" y="785794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194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9" name="object 2179"/>
            <p:cNvSpPr/>
            <p:nvPr/>
          </p:nvSpPr>
          <p:spPr>
            <a:xfrm>
              <a:off x="3259937" y="7843418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0" name="object 2180"/>
            <p:cNvSpPr/>
            <p:nvPr/>
          </p:nvSpPr>
          <p:spPr>
            <a:xfrm>
              <a:off x="3259937" y="7843418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1" name="object 2181"/>
            <p:cNvSpPr/>
            <p:nvPr/>
          </p:nvSpPr>
          <p:spPr>
            <a:xfrm>
              <a:off x="3266033" y="783447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2" name="object 2182"/>
            <p:cNvSpPr/>
            <p:nvPr/>
          </p:nvSpPr>
          <p:spPr>
            <a:xfrm>
              <a:off x="3266033" y="783447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3" name="object 2183"/>
            <p:cNvSpPr/>
            <p:nvPr/>
          </p:nvSpPr>
          <p:spPr>
            <a:xfrm>
              <a:off x="3259937" y="7834477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4" name="object 2184"/>
            <p:cNvSpPr/>
            <p:nvPr/>
          </p:nvSpPr>
          <p:spPr>
            <a:xfrm>
              <a:off x="3259937" y="7834477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5" name="object 2185"/>
            <p:cNvSpPr/>
            <p:nvPr/>
          </p:nvSpPr>
          <p:spPr>
            <a:xfrm>
              <a:off x="3259937" y="783447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6" name="object 2186"/>
            <p:cNvSpPr/>
            <p:nvPr/>
          </p:nvSpPr>
          <p:spPr>
            <a:xfrm>
              <a:off x="3259937" y="783447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4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7" name="object 2187"/>
            <p:cNvSpPr/>
            <p:nvPr/>
          </p:nvSpPr>
          <p:spPr>
            <a:xfrm>
              <a:off x="3266033" y="782431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1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8" name="object 2188"/>
            <p:cNvSpPr/>
            <p:nvPr/>
          </p:nvSpPr>
          <p:spPr>
            <a:xfrm>
              <a:off x="3266033" y="782431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9" name="object 2189"/>
            <p:cNvSpPr/>
            <p:nvPr/>
          </p:nvSpPr>
          <p:spPr>
            <a:xfrm>
              <a:off x="3259937" y="7824317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0" name="object 2190"/>
            <p:cNvSpPr/>
            <p:nvPr/>
          </p:nvSpPr>
          <p:spPr>
            <a:xfrm>
              <a:off x="3259937" y="7824317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1" name="object 2191"/>
            <p:cNvSpPr/>
            <p:nvPr/>
          </p:nvSpPr>
          <p:spPr>
            <a:xfrm>
              <a:off x="3259937" y="782431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1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2" name="object 2192"/>
            <p:cNvSpPr/>
            <p:nvPr/>
          </p:nvSpPr>
          <p:spPr>
            <a:xfrm>
              <a:off x="3259937" y="782431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1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3" name="object 2193"/>
            <p:cNvSpPr/>
            <p:nvPr/>
          </p:nvSpPr>
          <p:spPr>
            <a:xfrm>
              <a:off x="3259937" y="783323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4" name="object 2194"/>
            <p:cNvSpPr/>
            <p:nvPr/>
          </p:nvSpPr>
          <p:spPr>
            <a:xfrm>
              <a:off x="3259937" y="783323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5" name="object 2195"/>
            <p:cNvSpPr/>
            <p:nvPr/>
          </p:nvSpPr>
          <p:spPr>
            <a:xfrm>
              <a:off x="3259937" y="7823098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6" name="object 2196"/>
            <p:cNvSpPr/>
            <p:nvPr/>
          </p:nvSpPr>
          <p:spPr>
            <a:xfrm>
              <a:off x="3259937" y="7823098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7" name="object 2197"/>
            <p:cNvSpPr/>
            <p:nvPr/>
          </p:nvSpPr>
          <p:spPr>
            <a:xfrm>
              <a:off x="3266033" y="781415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8" name="object 2198"/>
            <p:cNvSpPr/>
            <p:nvPr/>
          </p:nvSpPr>
          <p:spPr>
            <a:xfrm>
              <a:off x="3266033" y="781415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9" name="object 2199"/>
            <p:cNvSpPr/>
            <p:nvPr/>
          </p:nvSpPr>
          <p:spPr>
            <a:xfrm>
              <a:off x="3259937" y="7814157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0" name="object 2200"/>
            <p:cNvSpPr/>
            <p:nvPr/>
          </p:nvSpPr>
          <p:spPr>
            <a:xfrm>
              <a:off x="3259937" y="7814157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1" name="object 2201"/>
            <p:cNvSpPr/>
            <p:nvPr/>
          </p:nvSpPr>
          <p:spPr>
            <a:xfrm>
              <a:off x="3259937" y="781415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2" name="object 2202"/>
            <p:cNvSpPr/>
            <p:nvPr/>
          </p:nvSpPr>
          <p:spPr>
            <a:xfrm>
              <a:off x="3259937" y="781415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4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3" name="object 2203"/>
            <p:cNvSpPr/>
            <p:nvPr/>
          </p:nvSpPr>
          <p:spPr>
            <a:xfrm>
              <a:off x="3223958" y="7859268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>
                  <a:moveTo>
                    <a:pt x="4248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4" name="object 2204"/>
            <p:cNvSpPr/>
            <p:nvPr/>
          </p:nvSpPr>
          <p:spPr>
            <a:xfrm>
              <a:off x="3223958" y="7859268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>
                  <a:moveTo>
                    <a:pt x="4248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5" name="object 2205"/>
            <p:cNvSpPr/>
            <p:nvPr/>
          </p:nvSpPr>
          <p:spPr>
            <a:xfrm>
              <a:off x="3222345" y="775909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1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6" name="object 2206"/>
            <p:cNvSpPr/>
            <p:nvPr/>
          </p:nvSpPr>
          <p:spPr>
            <a:xfrm>
              <a:off x="3222345" y="775909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0" y="0"/>
                  </a:moveTo>
                  <a:lnTo>
                    <a:pt x="161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7" name="object 2207"/>
            <p:cNvSpPr/>
            <p:nvPr/>
          </p:nvSpPr>
          <p:spPr>
            <a:xfrm>
              <a:off x="3222345" y="785926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1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8" name="object 2208"/>
            <p:cNvSpPr/>
            <p:nvPr/>
          </p:nvSpPr>
          <p:spPr>
            <a:xfrm>
              <a:off x="3222345" y="785926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1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9" name="object 2209"/>
            <p:cNvSpPr/>
            <p:nvPr/>
          </p:nvSpPr>
          <p:spPr>
            <a:xfrm>
              <a:off x="3226104" y="77226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0" name="object 2210"/>
            <p:cNvSpPr/>
            <p:nvPr/>
          </p:nvSpPr>
          <p:spPr>
            <a:xfrm>
              <a:off x="3226104" y="77226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1" name="object 2211"/>
            <p:cNvSpPr/>
            <p:nvPr/>
          </p:nvSpPr>
          <p:spPr>
            <a:xfrm>
              <a:off x="3226104" y="772321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2" name="object 2212"/>
            <p:cNvSpPr/>
            <p:nvPr/>
          </p:nvSpPr>
          <p:spPr>
            <a:xfrm>
              <a:off x="3226104" y="772321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3" name="object 2213"/>
            <p:cNvSpPr/>
            <p:nvPr/>
          </p:nvSpPr>
          <p:spPr>
            <a:xfrm>
              <a:off x="3235045" y="77226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4" name="object 2214"/>
            <p:cNvSpPr/>
            <p:nvPr/>
          </p:nvSpPr>
          <p:spPr>
            <a:xfrm>
              <a:off x="3235045" y="77226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5" name="object 2215"/>
            <p:cNvSpPr/>
            <p:nvPr/>
          </p:nvSpPr>
          <p:spPr>
            <a:xfrm>
              <a:off x="3240722" y="77226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6" name="object 2216"/>
            <p:cNvSpPr/>
            <p:nvPr/>
          </p:nvSpPr>
          <p:spPr>
            <a:xfrm>
              <a:off x="3240722" y="77226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7" name="object 2217"/>
            <p:cNvSpPr/>
            <p:nvPr/>
          </p:nvSpPr>
          <p:spPr>
            <a:xfrm>
              <a:off x="3240722" y="772321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8" name="object 2218"/>
            <p:cNvSpPr/>
            <p:nvPr/>
          </p:nvSpPr>
          <p:spPr>
            <a:xfrm>
              <a:off x="3240722" y="772321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9" name="object 2219"/>
            <p:cNvSpPr/>
            <p:nvPr/>
          </p:nvSpPr>
          <p:spPr>
            <a:xfrm>
              <a:off x="3249675" y="77226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0" name="object 2220"/>
            <p:cNvSpPr/>
            <p:nvPr/>
          </p:nvSpPr>
          <p:spPr>
            <a:xfrm>
              <a:off x="3249675" y="77226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1" name="object 2221"/>
            <p:cNvSpPr/>
            <p:nvPr/>
          </p:nvSpPr>
          <p:spPr>
            <a:xfrm>
              <a:off x="3255365" y="77226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2" name="object 2222"/>
            <p:cNvSpPr/>
            <p:nvPr/>
          </p:nvSpPr>
          <p:spPr>
            <a:xfrm>
              <a:off x="3255365" y="77226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3" name="object 2223"/>
            <p:cNvSpPr/>
            <p:nvPr/>
          </p:nvSpPr>
          <p:spPr>
            <a:xfrm>
              <a:off x="3255365" y="772321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4" name="object 2224"/>
            <p:cNvSpPr/>
            <p:nvPr/>
          </p:nvSpPr>
          <p:spPr>
            <a:xfrm>
              <a:off x="3255365" y="772321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5" name="object 2225"/>
            <p:cNvSpPr/>
            <p:nvPr/>
          </p:nvSpPr>
          <p:spPr>
            <a:xfrm>
              <a:off x="3264293" y="77226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6" name="object 2226"/>
            <p:cNvSpPr/>
            <p:nvPr/>
          </p:nvSpPr>
          <p:spPr>
            <a:xfrm>
              <a:off x="3264293" y="772261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7" name="object 2227"/>
            <p:cNvSpPr/>
            <p:nvPr/>
          </p:nvSpPr>
          <p:spPr>
            <a:xfrm>
              <a:off x="3250374" y="774576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9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8" name="object 2228"/>
            <p:cNvSpPr/>
            <p:nvPr/>
          </p:nvSpPr>
          <p:spPr>
            <a:xfrm>
              <a:off x="3250374" y="774576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95"/>
                  </a:moveTo>
                  <a:lnTo>
                    <a:pt x="1587" y="2495"/>
                  </a:lnTo>
                </a:path>
              </a:pathLst>
            </a:custGeom>
            <a:ln w="49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9" name="object 2229"/>
            <p:cNvSpPr/>
            <p:nvPr/>
          </p:nvSpPr>
          <p:spPr>
            <a:xfrm>
              <a:off x="3249764" y="77451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42" y="0"/>
                  </a:moveTo>
                  <a:lnTo>
                    <a:pt x="0" y="0"/>
                  </a:lnTo>
                  <a:lnTo>
                    <a:pt x="609" y="609"/>
                  </a:lnTo>
                  <a:lnTo>
                    <a:pt x="609" y="292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0" name="object 2230"/>
            <p:cNvSpPr/>
            <p:nvPr/>
          </p:nvSpPr>
          <p:spPr>
            <a:xfrm>
              <a:off x="3249764" y="77451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609" y="609"/>
                  </a:moveTo>
                  <a:lnTo>
                    <a:pt x="609" y="292"/>
                  </a:lnTo>
                  <a:lnTo>
                    <a:pt x="342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1" name="object 2231"/>
            <p:cNvSpPr/>
            <p:nvPr/>
          </p:nvSpPr>
          <p:spPr>
            <a:xfrm>
              <a:off x="3240633" y="774515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3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2" name="object 2232"/>
            <p:cNvSpPr/>
            <p:nvPr/>
          </p:nvSpPr>
          <p:spPr>
            <a:xfrm>
              <a:off x="3240633" y="774515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3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3" name="object 2233"/>
            <p:cNvSpPr/>
            <p:nvPr/>
          </p:nvSpPr>
          <p:spPr>
            <a:xfrm>
              <a:off x="3240011" y="77451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622" y="0"/>
                  </a:moveTo>
                  <a:lnTo>
                    <a:pt x="279" y="0"/>
                  </a:lnTo>
                  <a:lnTo>
                    <a:pt x="0" y="292"/>
                  </a:lnTo>
                  <a:lnTo>
                    <a:pt x="0" y="609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4" name="object 2234"/>
            <p:cNvSpPr/>
            <p:nvPr/>
          </p:nvSpPr>
          <p:spPr>
            <a:xfrm>
              <a:off x="3240011" y="77451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622" y="0"/>
                  </a:moveTo>
                  <a:lnTo>
                    <a:pt x="279" y="0"/>
                  </a:lnTo>
                  <a:lnTo>
                    <a:pt x="0" y="292"/>
                  </a:lnTo>
                  <a:lnTo>
                    <a:pt x="0" y="6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5" name="object 2235"/>
            <p:cNvSpPr/>
            <p:nvPr/>
          </p:nvSpPr>
          <p:spPr>
            <a:xfrm>
              <a:off x="3240011" y="774576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9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6" name="object 2236"/>
            <p:cNvSpPr/>
            <p:nvPr/>
          </p:nvSpPr>
          <p:spPr>
            <a:xfrm>
              <a:off x="3240011" y="774576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95"/>
                  </a:moveTo>
                  <a:lnTo>
                    <a:pt x="1587" y="2495"/>
                  </a:lnTo>
                </a:path>
              </a:pathLst>
            </a:custGeom>
            <a:ln w="49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7" name="object 2237"/>
            <p:cNvSpPr/>
            <p:nvPr/>
          </p:nvSpPr>
          <p:spPr>
            <a:xfrm>
              <a:off x="3239109" y="773073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17" y="0"/>
                  </a:lnTo>
                  <a:lnTo>
                    <a:pt x="0" y="2730"/>
                  </a:lnTo>
                  <a:lnTo>
                    <a:pt x="0" y="9474"/>
                  </a:lnTo>
                  <a:lnTo>
                    <a:pt x="2717" y="12204"/>
                  </a:lnTo>
                  <a:lnTo>
                    <a:pt x="9461" y="12204"/>
                  </a:lnTo>
                  <a:lnTo>
                    <a:pt x="12191" y="9474"/>
                  </a:lnTo>
                  <a:lnTo>
                    <a:pt x="12191" y="6095"/>
                  </a:lnTo>
                  <a:lnTo>
                    <a:pt x="12191" y="2730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8" name="object 2238"/>
            <p:cNvSpPr/>
            <p:nvPr/>
          </p:nvSpPr>
          <p:spPr>
            <a:xfrm>
              <a:off x="3239109" y="773073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95"/>
                  </a:moveTo>
                  <a:lnTo>
                    <a:pt x="12191" y="2730"/>
                  </a:lnTo>
                  <a:lnTo>
                    <a:pt x="9461" y="0"/>
                  </a:lnTo>
                  <a:lnTo>
                    <a:pt x="6095" y="0"/>
                  </a:lnTo>
                  <a:lnTo>
                    <a:pt x="2717" y="0"/>
                  </a:lnTo>
                  <a:lnTo>
                    <a:pt x="0" y="2730"/>
                  </a:lnTo>
                  <a:lnTo>
                    <a:pt x="0" y="6095"/>
                  </a:lnTo>
                  <a:lnTo>
                    <a:pt x="0" y="9474"/>
                  </a:lnTo>
                  <a:lnTo>
                    <a:pt x="2717" y="12204"/>
                  </a:lnTo>
                  <a:lnTo>
                    <a:pt x="6095" y="12204"/>
                  </a:lnTo>
                  <a:lnTo>
                    <a:pt x="9461" y="12204"/>
                  </a:lnTo>
                  <a:lnTo>
                    <a:pt x="12191" y="9474"/>
                  </a:lnTo>
                  <a:lnTo>
                    <a:pt x="12191" y="60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9" name="object 2239"/>
            <p:cNvSpPr/>
            <p:nvPr/>
          </p:nvSpPr>
          <p:spPr>
            <a:xfrm>
              <a:off x="3224466" y="773073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43" y="0"/>
                  </a:lnTo>
                  <a:lnTo>
                    <a:pt x="0" y="2730"/>
                  </a:lnTo>
                  <a:lnTo>
                    <a:pt x="0" y="9474"/>
                  </a:lnTo>
                  <a:lnTo>
                    <a:pt x="2743" y="12204"/>
                  </a:lnTo>
                  <a:lnTo>
                    <a:pt x="9461" y="12204"/>
                  </a:lnTo>
                  <a:lnTo>
                    <a:pt x="12191" y="9474"/>
                  </a:lnTo>
                  <a:lnTo>
                    <a:pt x="12191" y="6095"/>
                  </a:lnTo>
                  <a:lnTo>
                    <a:pt x="12191" y="2730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" name="object 2240"/>
            <p:cNvSpPr/>
            <p:nvPr/>
          </p:nvSpPr>
          <p:spPr>
            <a:xfrm>
              <a:off x="3224466" y="773073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95"/>
                  </a:moveTo>
                  <a:lnTo>
                    <a:pt x="12191" y="2730"/>
                  </a:lnTo>
                  <a:lnTo>
                    <a:pt x="9461" y="0"/>
                  </a:lnTo>
                  <a:lnTo>
                    <a:pt x="6095" y="0"/>
                  </a:lnTo>
                  <a:lnTo>
                    <a:pt x="2743" y="0"/>
                  </a:lnTo>
                  <a:lnTo>
                    <a:pt x="0" y="2730"/>
                  </a:lnTo>
                  <a:lnTo>
                    <a:pt x="0" y="6095"/>
                  </a:lnTo>
                  <a:lnTo>
                    <a:pt x="0" y="9474"/>
                  </a:lnTo>
                  <a:lnTo>
                    <a:pt x="2743" y="12204"/>
                  </a:lnTo>
                  <a:lnTo>
                    <a:pt x="6095" y="12204"/>
                  </a:lnTo>
                  <a:lnTo>
                    <a:pt x="9461" y="12204"/>
                  </a:lnTo>
                  <a:lnTo>
                    <a:pt x="12191" y="9474"/>
                  </a:lnTo>
                  <a:lnTo>
                    <a:pt x="12191" y="60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1" name="object 2241"/>
            <p:cNvSpPr/>
            <p:nvPr/>
          </p:nvSpPr>
          <p:spPr>
            <a:xfrm>
              <a:off x="3235045" y="7722209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7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2" name="object 2242"/>
            <p:cNvSpPr/>
            <p:nvPr/>
          </p:nvSpPr>
          <p:spPr>
            <a:xfrm>
              <a:off x="3235045" y="7722209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0" y="0"/>
                  </a:moveTo>
                  <a:lnTo>
                    <a:pt x="567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" name="object 2243"/>
            <p:cNvSpPr/>
            <p:nvPr/>
          </p:nvSpPr>
          <p:spPr>
            <a:xfrm>
              <a:off x="3235045" y="77222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" name="object 2244"/>
            <p:cNvSpPr/>
            <p:nvPr/>
          </p:nvSpPr>
          <p:spPr>
            <a:xfrm>
              <a:off x="3235045" y="77222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" name="object 2245"/>
            <p:cNvSpPr/>
            <p:nvPr/>
          </p:nvSpPr>
          <p:spPr>
            <a:xfrm>
              <a:off x="3240722" y="77222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" name="object 2246"/>
            <p:cNvSpPr/>
            <p:nvPr/>
          </p:nvSpPr>
          <p:spPr>
            <a:xfrm>
              <a:off x="3240722" y="77222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7" name="object 2247"/>
            <p:cNvSpPr/>
            <p:nvPr/>
          </p:nvSpPr>
          <p:spPr>
            <a:xfrm>
              <a:off x="3222345" y="772220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8" name="object 2248"/>
            <p:cNvSpPr/>
            <p:nvPr/>
          </p:nvSpPr>
          <p:spPr>
            <a:xfrm>
              <a:off x="3222345" y="772220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75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9" name="object 2249"/>
            <p:cNvSpPr/>
            <p:nvPr/>
          </p:nvSpPr>
          <p:spPr>
            <a:xfrm>
              <a:off x="3226104" y="77222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0" name="object 2250"/>
            <p:cNvSpPr/>
            <p:nvPr/>
          </p:nvSpPr>
          <p:spPr>
            <a:xfrm>
              <a:off x="3226104" y="77222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1" name="object 2251"/>
            <p:cNvSpPr/>
            <p:nvPr/>
          </p:nvSpPr>
          <p:spPr>
            <a:xfrm>
              <a:off x="3264293" y="772220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2" name="object 2252"/>
            <p:cNvSpPr/>
            <p:nvPr/>
          </p:nvSpPr>
          <p:spPr>
            <a:xfrm>
              <a:off x="3264293" y="772220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77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" name="object 2253"/>
            <p:cNvSpPr/>
            <p:nvPr/>
          </p:nvSpPr>
          <p:spPr>
            <a:xfrm>
              <a:off x="3264293" y="77222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" name="object 2254"/>
            <p:cNvSpPr/>
            <p:nvPr/>
          </p:nvSpPr>
          <p:spPr>
            <a:xfrm>
              <a:off x="3264293" y="77222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5" name="object 2255"/>
            <p:cNvSpPr/>
            <p:nvPr/>
          </p:nvSpPr>
          <p:spPr>
            <a:xfrm>
              <a:off x="3249675" y="7722209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" name="object 2256"/>
            <p:cNvSpPr/>
            <p:nvPr/>
          </p:nvSpPr>
          <p:spPr>
            <a:xfrm>
              <a:off x="3249675" y="7722209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0" y="0"/>
                  </a:moveTo>
                  <a:lnTo>
                    <a:pt x="568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7" name="object 2257"/>
            <p:cNvSpPr/>
            <p:nvPr/>
          </p:nvSpPr>
          <p:spPr>
            <a:xfrm>
              <a:off x="3249675" y="77222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8" name="object 2258"/>
            <p:cNvSpPr/>
            <p:nvPr/>
          </p:nvSpPr>
          <p:spPr>
            <a:xfrm>
              <a:off x="3249675" y="77222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" name="object 2259"/>
            <p:cNvSpPr/>
            <p:nvPr/>
          </p:nvSpPr>
          <p:spPr>
            <a:xfrm>
              <a:off x="3255365" y="77222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0" name="object 2260"/>
            <p:cNvSpPr/>
            <p:nvPr/>
          </p:nvSpPr>
          <p:spPr>
            <a:xfrm>
              <a:off x="3255365" y="772220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1" name="object 2261"/>
            <p:cNvSpPr/>
            <p:nvPr/>
          </p:nvSpPr>
          <p:spPr>
            <a:xfrm>
              <a:off x="3224682" y="775909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" name="object 2262"/>
            <p:cNvSpPr/>
            <p:nvPr/>
          </p:nvSpPr>
          <p:spPr>
            <a:xfrm>
              <a:off x="3224682" y="775909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0" y="0"/>
                  </a:moveTo>
                  <a:lnTo>
                    <a:pt x="416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" name="object 2263"/>
            <p:cNvSpPr/>
            <p:nvPr/>
          </p:nvSpPr>
          <p:spPr>
            <a:xfrm>
              <a:off x="3261563" y="775909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4" name="object 2264"/>
            <p:cNvSpPr/>
            <p:nvPr/>
          </p:nvSpPr>
          <p:spPr>
            <a:xfrm>
              <a:off x="3261563" y="7759090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5" name="object 2265"/>
            <p:cNvSpPr/>
            <p:nvPr/>
          </p:nvSpPr>
          <p:spPr>
            <a:xfrm>
              <a:off x="3261563" y="775512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396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6" name="object 2266"/>
            <p:cNvSpPr/>
            <p:nvPr/>
          </p:nvSpPr>
          <p:spPr>
            <a:xfrm>
              <a:off x="3261563" y="775512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1981"/>
                  </a:moveTo>
                  <a:lnTo>
                    <a:pt x="1587" y="1981"/>
                  </a:lnTo>
                </a:path>
              </a:pathLst>
            </a:custGeom>
            <a:ln w="396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7" name="object 2267"/>
            <p:cNvSpPr/>
            <p:nvPr/>
          </p:nvSpPr>
          <p:spPr>
            <a:xfrm>
              <a:off x="3228847" y="775512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396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8" name="object 2268"/>
            <p:cNvSpPr/>
            <p:nvPr/>
          </p:nvSpPr>
          <p:spPr>
            <a:xfrm>
              <a:off x="3228847" y="775512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1981"/>
                  </a:moveTo>
                  <a:lnTo>
                    <a:pt x="1587" y="1981"/>
                  </a:lnTo>
                </a:path>
              </a:pathLst>
            </a:custGeom>
            <a:ln w="396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9" name="object 2269"/>
            <p:cNvSpPr/>
            <p:nvPr/>
          </p:nvSpPr>
          <p:spPr>
            <a:xfrm>
              <a:off x="3226765" y="786845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" name="object 2270"/>
            <p:cNvSpPr/>
            <p:nvPr/>
          </p:nvSpPr>
          <p:spPr>
            <a:xfrm>
              <a:off x="3226765" y="786845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66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" name="object 2271"/>
            <p:cNvSpPr/>
            <p:nvPr/>
          </p:nvSpPr>
          <p:spPr>
            <a:xfrm>
              <a:off x="3235413" y="787614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" name="object 2272"/>
            <p:cNvSpPr/>
            <p:nvPr/>
          </p:nvSpPr>
          <p:spPr>
            <a:xfrm>
              <a:off x="3235413" y="787614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66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3" name="object 2273"/>
            <p:cNvSpPr/>
            <p:nvPr/>
          </p:nvSpPr>
          <p:spPr>
            <a:xfrm>
              <a:off x="3256038" y="786845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4" name="object 2274"/>
            <p:cNvSpPr/>
            <p:nvPr/>
          </p:nvSpPr>
          <p:spPr>
            <a:xfrm>
              <a:off x="3256038" y="786845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66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5" name="object 2275"/>
            <p:cNvSpPr/>
            <p:nvPr/>
          </p:nvSpPr>
          <p:spPr>
            <a:xfrm>
              <a:off x="3264661" y="787614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6" name="object 2276"/>
            <p:cNvSpPr/>
            <p:nvPr/>
          </p:nvSpPr>
          <p:spPr>
            <a:xfrm>
              <a:off x="3264661" y="787614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66"/>
                  </a:moveTo>
                  <a:lnTo>
                    <a:pt x="114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7" name="object 2277"/>
            <p:cNvSpPr/>
            <p:nvPr/>
          </p:nvSpPr>
          <p:spPr>
            <a:xfrm>
              <a:off x="3227069" y="786871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43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8" name="object 2278"/>
            <p:cNvSpPr/>
            <p:nvPr/>
          </p:nvSpPr>
          <p:spPr>
            <a:xfrm>
              <a:off x="3227069" y="786871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43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9" name="object 2279"/>
            <p:cNvSpPr/>
            <p:nvPr/>
          </p:nvSpPr>
          <p:spPr>
            <a:xfrm>
              <a:off x="3241395" y="786845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0" name="object 2280"/>
            <p:cNvSpPr/>
            <p:nvPr/>
          </p:nvSpPr>
          <p:spPr>
            <a:xfrm>
              <a:off x="3241395" y="786845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66"/>
                  </a:moveTo>
                  <a:lnTo>
                    <a:pt x="114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1" name="object 2281"/>
            <p:cNvSpPr/>
            <p:nvPr/>
          </p:nvSpPr>
          <p:spPr>
            <a:xfrm>
              <a:off x="3250031" y="787614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" name="object 2282"/>
            <p:cNvSpPr/>
            <p:nvPr/>
          </p:nvSpPr>
          <p:spPr>
            <a:xfrm>
              <a:off x="3250031" y="787614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66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3" name="object 2283"/>
            <p:cNvSpPr/>
            <p:nvPr/>
          </p:nvSpPr>
          <p:spPr>
            <a:xfrm>
              <a:off x="3241713" y="786871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4" name="object 2284"/>
            <p:cNvSpPr/>
            <p:nvPr/>
          </p:nvSpPr>
          <p:spPr>
            <a:xfrm>
              <a:off x="3241713" y="786871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5" name="object 2285"/>
            <p:cNvSpPr/>
            <p:nvPr/>
          </p:nvSpPr>
          <p:spPr>
            <a:xfrm>
              <a:off x="3256343" y="786871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6" name="object 2286"/>
            <p:cNvSpPr/>
            <p:nvPr/>
          </p:nvSpPr>
          <p:spPr>
            <a:xfrm>
              <a:off x="3256343" y="786871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7" name="object 2287"/>
            <p:cNvSpPr/>
            <p:nvPr/>
          </p:nvSpPr>
          <p:spPr>
            <a:xfrm>
              <a:off x="3240341" y="787027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69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8" name="object 2288"/>
            <p:cNvSpPr/>
            <p:nvPr/>
          </p:nvSpPr>
          <p:spPr>
            <a:xfrm>
              <a:off x="3240341" y="787027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69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9" name="object 2289"/>
            <p:cNvSpPr/>
            <p:nvPr/>
          </p:nvSpPr>
          <p:spPr>
            <a:xfrm>
              <a:off x="3225698" y="787027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94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0" name="object 2290"/>
            <p:cNvSpPr/>
            <p:nvPr/>
          </p:nvSpPr>
          <p:spPr>
            <a:xfrm>
              <a:off x="3225698" y="787027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94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1" name="object 2291"/>
            <p:cNvSpPr/>
            <p:nvPr/>
          </p:nvSpPr>
          <p:spPr>
            <a:xfrm>
              <a:off x="3234093" y="787763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2" name="object 2292"/>
            <p:cNvSpPr/>
            <p:nvPr/>
          </p:nvSpPr>
          <p:spPr>
            <a:xfrm>
              <a:off x="3234093" y="787763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3" name="object 2293"/>
            <p:cNvSpPr/>
            <p:nvPr/>
          </p:nvSpPr>
          <p:spPr>
            <a:xfrm>
              <a:off x="3225393" y="787001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04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4" name="object 2294"/>
            <p:cNvSpPr/>
            <p:nvPr/>
          </p:nvSpPr>
          <p:spPr>
            <a:xfrm>
              <a:off x="3225393" y="787001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5" name="object 2295"/>
            <p:cNvSpPr/>
            <p:nvPr/>
          </p:nvSpPr>
          <p:spPr>
            <a:xfrm>
              <a:off x="3248710" y="787763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6" name="object 2296"/>
            <p:cNvSpPr/>
            <p:nvPr/>
          </p:nvSpPr>
          <p:spPr>
            <a:xfrm>
              <a:off x="3248710" y="787763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7" name="object 2297"/>
            <p:cNvSpPr/>
            <p:nvPr/>
          </p:nvSpPr>
          <p:spPr>
            <a:xfrm>
              <a:off x="3240023" y="787001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66"/>
                  </a:lnTo>
                  <a:lnTo>
                    <a:pt x="114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8" name="object 2298"/>
            <p:cNvSpPr/>
            <p:nvPr/>
          </p:nvSpPr>
          <p:spPr>
            <a:xfrm>
              <a:off x="3240023" y="787001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" name="object 2299"/>
            <p:cNvSpPr/>
            <p:nvPr/>
          </p:nvSpPr>
          <p:spPr>
            <a:xfrm>
              <a:off x="3254971" y="787027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0" name="object 2300"/>
            <p:cNvSpPr/>
            <p:nvPr/>
          </p:nvSpPr>
          <p:spPr>
            <a:xfrm>
              <a:off x="3254971" y="787027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1" name="object 2301"/>
            <p:cNvSpPr/>
            <p:nvPr/>
          </p:nvSpPr>
          <p:spPr>
            <a:xfrm>
              <a:off x="3263353" y="787763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2" name="object 2302"/>
            <p:cNvSpPr/>
            <p:nvPr/>
          </p:nvSpPr>
          <p:spPr>
            <a:xfrm>
              <a:off x="3263353" y="787763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3" name="object 2303"/>
            <p:cNvSpPr/>
            <p:nvPr/>
          </p:nvSpPr>
          <p:spPr>
            <a:xfrm>
              <a:off x="3254654" y="787001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4" name="object 2304"/>
            <p:cNvSpPr/>
            <p:nvPr/>
          </p:nvSpPr>
          <p:spPr>
            <a:xfrm>
              <a:off x="3254654" y="787001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" name="object 2305"/>
            <p:cNvSpPr/>
            <p:nvPr/>
          </p:nvSpPr>
          <p:spPr>
            <a:xfrm>
              <a:off x="3234093" y="774127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6" name="object 2306"/>
            <p:cNvSpPr/>
            <p:nvPr/>
          </p:nvSpPr>
          <p:spPr>
            <a:xfrm>
              <a:off x="3234093" y="774127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7" name="object 2307"/>
            <p:cNvSpPr/>
            <p:nvPr/>
          </p:nvSpPr>
          <p:spPr>
            <a:xfrm>
              <a:off x="3225393" y="773365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04" y="279"/>
                  </a:lnTo>
                  <a:lnTo>
                    <a:pt x="101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" name="object 2308"/>
            <p:cNvSpPr/>
            <p:nvPr/>
          </p:nvSpPr>
          <p:spPr>
            <a:xfrm>
              <a:off x="3225393" y="773365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" name="object 2309"/>
            <p:cNvSpPr/>
            <p:nvPr/>
          </p:nvSpPr>
          <p:spPr>
            <a:xfrm>
              <a:off x="3225698" y="7733931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94" y="73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0" name="object 2310"/>
            <p:cNvSpPr/>
            <p:nvPr/>
          </p:nvSpPr>
          <p:spPr>
            <a:xfrm>
              <a:off x="3225698" y="7733931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94" y="73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1" name="object 2311"/>
            <p:cNvSpPr/>
            <p:nvPr/>
          </p:nvSpPr>
          <p:spPr>
            <a:xfrm>
              <a:off x="3240341" y="7733931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69" y="73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2" name="object 2312"/>
            <p:cNvSpPr/>
            <p:nvPr/>
          </p:nvSpPr>
          <p:spPr>
            <a:xfrm>
              <a:off x="3240341" y="7733931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69" y="73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3" name="object 2313"/>
            <p:cNvSpPr/>
            <p:nvPr/>
          </p:nvSpPr>
          <p:spPr>
            <a:xfrm>
              <a:off x="3248710" y="774127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4" name="object 2314"/>
            <p:cNvSpPr/>
            <p:nvPr/>
          </p:nvSpPr>
          <p:spPr>
            <a:xfrm>
              <a:off x="3248710" y="774127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5" name="object 2315"/>
            <p:cNvSpPr/>
            <p:nvPr/>
          </p:nvSpPr>
          <p:spPr>
            <a:xfrm>
              <a:off x="3240023" y="773365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6" name="object 2316"/>
            <p:cNvSpPr/>
            <p:nvPr/>
          </p:nvSpPr>
          <p:spPr>
            <a:xfrm>
              <a:off x="3240023" y="773365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7" name="object 2317"/>
            <p:cNvSpPr/>
            <p:nvPr/>
          </p:nvSpPr>
          <p:spPr>
            <a:xfrm>
              <a:off x="3254971" y="7733931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8" name="object 2318"/>
            <p:cNvSpPr/>
            <p:nvPr/>
          </p:nvSpPr>
          <p:spPr>
            <a:xfrm>
              <a:off x="3254971" y="7733931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9" name="object 2319"/>
            <p:cNvSpPr/>
            <p:nvPr/>
          </p:nvSpPr>
          <p:spPr>
            <a:xfrm>
              <a:off x="3263353" y="774127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0" name="object 2320"/>
            <p:cNvSpPr/>
            <p:nvPr/>
          </p:nvSpPr>
          <p:spPr>
            <a:xfrm>
              <a:off x="3263353" y="774127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1" name="object 2321"/>
            <p:cNvSpPr/>
            <p:nvPr/>
          </p:nvSpPr>
          <p:spPr>
            <a:xfrm>
              <a:off x="3254654" y="773365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2" name="object 2322"/>
            <p:cNvSpPr/>
            <p:nvPr/>
          </p:nvSpPr>
          <p:spPr>
            <a:xfrm>
              <a:off x="3254654" y="773365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3" name="object 2323"/>
            <p:cNvSpPr/>
            <p:nvPr/>
          </p:nvSpPr>
          <p:spPr>
            <a:xfrm>
              <a:off x="3226765" y="77320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04" y="2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4" name="object 2324"/>
            <p:cNvSpPr/>
            <p:nvPr/>
          </p:nvSpPr>
          <p:spPr>
            <a:xfrm>
              <a:off x="3226765" y="77320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79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5" name="object 2325"/>
            <p:cNvSpPr/>
            <p:nvPr/>
          </p:nvSpPr>
          <p:spPr>
            <a:xfrm>
              <a:off x="3235413" y="77397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6" name="object 2326"/>
            <p:cNvSpPr/>
            <p:nvPr/>
          </p:nvSpPr>
          <p:spPr>
            <a:xfrm>
              <a:off x="3235413" y="77397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92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7" name="object 2327"/>
            <p:cNvSpPr/>
            <p:nvPr/>
          </p:nvSpPr>
          <p:spPr>
            <a:xfrm>
              <a:off x="3227069" y="773236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43" y="741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8" name="object 2328"/>
            <p:cNvSpPr/>
            <p:nvPr/>
          </p:nvSpPr>
          <p:spPr>
            <a:xfrm>
              <a:off x="3227069" y="773236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43" y="741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9" name="object 2329"/>
            <p:cNvSpPr/>
            <p:nvPr/>
          </p:nvSpPr>
          <p:spPr>
            <a:xfrm>
              <a:off x="3256343" y="773236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1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0" name="object 2330"/>
            <p:cNvSpPr/>
            <p:nvPr/>
          </p:nvSpPr>
          <p:spPr>
            <a:xfrm>
              <a:off x="3256343" y="773236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1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1" name="object 2331"/>
            <p:cNvSpPr/>
            <p:nvPr/>
          </p:nvSpPr>
          <p:spPr>
            <a:xfrm>
              <a:off x="3241395" y="77320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79"/>
                  </a:lnTo>
                  <a:lnTo>
                    <a:pt x="114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2" name="object 2332"/>
            <p:cNvSpPr/>
            <p:nvPr/>
          </p:nvSpPr>
          <p:spPr>
            <a:xfrm>
              <a:off x="3241395" y="77320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79"/>
                  </a:moveTo>
                  <a:lnTo>
                    <a:pt x="114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3" name="object 2333"/>
            <p:cNvSpPr/>
            <p:nvPr/>
          </p:nvSpPr>
          <p:spPr>
            <a:xfrm>
              <a:off x="3250031" y="77397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92"/>
                  </a:lnTo>
                  <a:lnTo>
                    <a:pt x="101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4" name="object 2334"/>
            <p:cNvSpPr/>
            <p:nvPr/>
          </p:nvSpPr>
          <p:spPr>
            <a:xfrm>
              <a:off x="3250031" y="77397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92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5" name="object 2335"/>
            <p:cNvSpPr/>
            <p:nvPr/>
          </p:nvSpPr>
          <p:spPr>
            <a:xfrm>
              <a:off x="3256038" y="77320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6" name="object 2336"/>
            <p:cNvSpPr/>
            <p:nvPr/>
          </p:nvSpPr>
          <p:spPr>
            <a:xfrm>
              <a:off x="3256038" y="77320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79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7" name="object 2337"/>
            <p:cNvSpPr/>
            <p:nvPr/>
          </p:nvSpPr>
          <p:spPr>
            <a:xfrm>
              <a:off x="3264661" y="77397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92"/>
                  </a:lnTo>
                  <a:lnTo>
                    <a:pt x="114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8" name="object 2338"/>
            <p:cNvSpPr/>
            <p:nvPr/>
          </p:nvSpPr>
          <p:spPr>
            <a:xfrm>
              <a:off x="3264661" y="77397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92"/>
                  </a:moveTo>
                  <a:lnTo>
                    <a:pt x="114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9" name="object 2339"/>
            <p:cNvSpPr/>
            <p:nvPr/>
          </p:nvSpPr>
          <p:spPr>
            <a:xfrm>
              <a:off x="3241713" y="773236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1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0" name="object 2340"/>
            <p:cNvSpPr/>
            <p:nvPr/>
          </p:nvSpPr>
          <p:spPr>
            <a:xfrm>
              <a:off x="3241713" y="773236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1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1" name="object 2341"/>
            <p:cNvSpPr/>
            <p:nvPr/>
          </p:nvSpPr>
          <p:spPr>
            <a:xfrm>
              <a:off x="3268065" y="775888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20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2" name="object 2342"/>
            <p:cNvSpPr/>
            <p:nvPr/>
          </p:nvSpPr>
          <p:spPr>
            <a:xfrm>
              <a:off x="3268065" y="775888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01"/>
                  </a:moveTo>
                  <a:lnTo>
                    <a:pt x="1587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3" name="object 2343"/>
            <p:cNvSpPr/>
            <p:nvPr/>
          </p:nvSpPr>
          <p:spPr>
            <a:xfrm>
              <a:off x="3222345" y="775888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20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4" name="object 2344"/>
            <p:cNvSpPr/>
            <p:nvPr/>
          </p:nvSpPr>
          <p:spPr>
            <a:xfrm>
              <a:off x="3222345" y="775888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01"/>
                  </a:moveTo>
                  <a:lnTo>
                    <a:pt x="1587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5" name="object 2345"/>
            <p:cNvSpPr/>
            <p:nvPr/>
          </p:nvSpPr>
          <p:spPr>
            <a:xfrm>
              <a:off x="3263658" y="77400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20" y="0"/>
                  </a:moveTo>
                  <a:lnTo>
                    <a:pt x="0" y="1485"/>
                  </a:lnTo>
                  <a:lnTo>
                    <a:pt x="520" y="1041"/>
                  </a:lnTo>
                  <a:lnTo>
                    <a:pt x="952" y="546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6" name="object 2346"/>
            <p:cNvSpPr/>
            <p:nvPr/>
          </p:nvSpPr>
          <p:spPr>
            <a:xfrm>
              <a:off x="3263658" y="77400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520" y="1041"/>
                  </a:lnTo>
                  <a:lnTo>
                    <a:pt x="952" y="546"/>
                  </a:lnTo>
                  <a:lnTo>
                    <a:pt x="132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7" name="object 2347"/>
            <p:cNvSpPr/>
            <p:nvPr/>
          </p:nvSpPr>
          <p:spPr>
            <a:xfrm>
              <a:off x="3254654" y="77320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84" y="0"/>
                  </a:moveTo>
                  <a:lnTo>
                    <a:pt x="838" y="444"/>
                  </a:lnTo>
                  <a:lnTo>
                    <a:pt x="355" y="977"/>
                  </a:lnTo>
                  <a:lnTo>
                    <a:pt x="0" y="1562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8" name="object 2348"/>
            <p:cNvSpPr/>
            <p:nvPr/>
          </p:nvSpPr>
          <p:spPr>
            <a:xfrm>
              <a:off x="3254654" y="77320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84" y="0"/>
                  </a:moveTo>
                  <a:lnTo>
                    <a:pt x="838" y="444"/>
                  </a:lnTo>
                  <a:lnTo>
                    <a:pt x="355" y="977"/>
                  </a:lnTo>
                  <a:lnTo>
                    <a:pt x="0" y="156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9" name="object 2349"/>
            <p:cNvSpPr/>
            <p:nvPr/>
          </p:nvSpPr>
          <p:spPr>
            <a:xfrm>
              <a:off x="3222345" y="78592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0" name="object 2350"/>
            <p:cNvSpPr/>
            <p:nvPr/>
          </p:nvSpPr>
          <p:spPr>
            <a:xfrm>
              <a:off x="3222345" y="78592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1" name="object 2351"/>
            <p:cNvSpPr/>
            <p:nvPr/>
          </p:nvSpPr>
          <p:spPr>
            <a:xfrm>
              <a:off x="3222345" y="775064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11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2" name="object 2352"/>
            <p:cNvSpPr/>
            <p:nvPr/>
          </p:nvSpPr>
          <p:spPr>
            <a:xfrm>
              <a:off x="3222345" y="775064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57"/>
                  </a:moveTo>
                  <a:lnTo>
                    <a:pt x="1587" y="57"/>
                  </a:lnTo>
                </a:path>
              </a:pathLst>
            </a:custGeom>
            <a:ln w="328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3" name="object 2353"/>
            <p:cNvSpPr/>
            <p:nvPr/>
          </p:nvSpPr>
          <p:spPr>
            <a:xfrm>
              <a:off x="3268065" y="775064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11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4" name="object 2354"/>
            <p:cNvSpPr/>
            <p:nvPr/>
          </p:nvSpPr>
          <p:spPr>
            <a:xfrm>
              <a:off x="3268065" y="775064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57"/>
                  </a:moveTo>
                  <a:lnTo>
                    <a:pt x="1587" y="57"/>
                  </a:lnTo>
                </a:path>
              </a:pathLst>
            </a:custGeom>
            <a:ln w="328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5" name="object 2355"/>
            <p:cNvSpPr/>
            <p:nvPr/>
          </p:nvSpPr>
          <p:spPr>
            <a:xfrm>
              <a:off x="3226104" y="772220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6" name="object 2356"/>
            <p:cNvSpPr/>
            <p:nvPr/>
          </p:nvSpPr>
          <p:spPr>
            <a:xfrm>
              <a:off x="3226104" y="772220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" name="object 2357"/>
            <p:cNvSpPr/>
            <p:nvPr/>
          </p:nvSpPr>
          <p:spPr>
            <a:xfrm>
              <a:off x="3255365" y="772220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8" name="object 2358"/>
            <p:cNvSpPr/>
            <p:nvPr/>
          </p:nvSpPr>
          <p:spPr>
            <a:xfrm>
              <a:off x="3255365" y="772220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9" name="object 2359"/>
            <p:cNvSpPr/>
            <p:nvPr/>
          </p:nvSpPr>
          <p:spPr>
            <a:xfrm>
              <a:off x="3240722" y="772220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" name="object 2360"/>
            <p:cNvSpPr/>
            <p:nvPr/>
          </p:nvSpPr>
          <p:spPr>
            <a:xfrm>
              <a:off x="3240722" y="772220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" name="object 2361"/>
            <p:cNvSpPr/>
            <p:nvPr/>
          </p:nvSpPr>
          <p:spPr>
            <a:xfrm>
              <a:off x="3240722" y="788781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2" name="object 2362"/>
            <p:cNvSpPr/>
            <p:nvPr/>
          </p:nvSpPr>
          <p:spPr>
            <a:xfrm>
              <a:off x="3240722" y="788781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3" name="object 2363"/>
            <p:cNvSpPr/>
            <p:nvPr/>
          </p:nvSpPr>
          <p:spPr>
            <a:xfrm>
              <a:off x="3226104" y="788781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4" name="object 2364"/>
            <p:cNvSpPr/>
            <p:nvPr/>
          </p:nvSpPr>
          <p:spPr>
            <a:xfrm>
              <a:off x="3226104" y="788781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" name="object 2365"/>
            <p:cNvSpPr/>
            <p:nvPr/>
          </p:nvSpPr>
          <p:spPr>
            <a:xfrm>
              <a:off x="3255365" y="788781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" name="object 2366"/>
            <p:cNvSpPr/>
            <p:nvPr/>
          </p:nvSpPr>
          <p:spPr>
            <a:xfrm>
              <a:off x="3255365" y="788781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" name="object 2367"/>
            <p:cNvSpPr/>
            <p:nvPr/>
          </p:nvSpPr>
          <p:spPr>
            <a:xfrm>
              <a:off x="3252927" y="7887817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9093" y="0"/>
                  </a:moveTo>
                  <a:lnTo>
                    <a:pt x="4724" y="0"/>
                  </a:lnTo>
                  <a:lnTo>
                    <a:pt x="1562" y="1219"/>
                  </a:lnTo>
                  <a:lnTo>
                    <a:pt x="0" y="4737"/>
                  </a:lnTo>
                  <a:lnTo>
                    <a:pt x="1219" y="7874"/>
                  </a:lnTo>
                  <a:lnTo>
                    <a:pt x="2412" y="11023"/>
                  </a:lnTo>
                  <a:lnTo>
                    <a:pt x="5956" y="12573"/>
                  </a:lnTo>
                  <a:lnTo>
                    <a:pt x="12230" y="10185"/>
                  </a:lnTo>
                  <a:lnTo>
                    <a:pt x="13804" y="6642"/>
                  </a:lnTo>
                  <a:lnTo>
                    <a:pt x="11976" y="1892"/>
                  </a:lnTo>
                  <a:lnTo>
                    <a:pt x="10706" y="622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" name="object 2368"/>
            <p:cNvSpPr/>
            <p:nvPr/>
          </p:nvSpPr>
          <p:spPr>
            <a:xfrm>
              <a:off x="3252927" y="7887817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4724" y="0"/>
                  </a:moveTo>
                  <a:lnTo>
                    <a:pt x="1562" y="1219"/>
                  </a:lnTo>
                  <a:lnTo>
                    <a:pt x="0" y="4737"/>
                  </a:lnTo>
                  <a:lnTo>
                    <a:pt x="1219" y="7874"/>
                  </a:lnTo>
                  <a:lnTo>
                    <a:pt x="2412" y="11023"/>
                  </a:lnTo>
                  <a:lnTo>
                    <a:pt x="5956" y="12573"/>
                  </a:lnTo>
                  <a:lnTo>
                    <a:pt x="9093" y="11379"/>
                  </a:lnTo>
                  <a:lnTo>
                    <a:pt x="12230" y="10185"/>
                  </a:lnTo>
                  <a:lnTo>
                    <a:pt x="13804" y="6642"/>
                  </a:lnTo>
                  <a:lnTo>
                    <a:pt x="12598" y="3492"/>
                  </a:lnTo>
                  <a:lnTo>
                    <a:pt x="11976" y="1892"/>
                  </a:lnTo>
                  <a:lnTo>
                    <a:pt x="10706" y="622"/>
                  </a:lnTo>
                  <a:lnTo>
                    <a:pt x="909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" name="object 2369"/>
            <p:cNvSpPr/>
            <p:nvPr/>
          </p:nvSpPr>
          <p:spPr>
            <a:xfrm>
              <a:off x="3238296" y="7887817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9093" y="0"/>
                  </a:moveTo>
                  <a:lnTo>
                    <a:pt x="4711" y="0"/>
                  </a:lnTo>
                  <a:lnTo>
                    <a:pt x="1574" y="1219"/>
                  </a:lnTo>
                  <a:lnTo>
                    <a:pt x="0" y="4737"/>
                  </a:lnTo>
                  <a:lnTo>
                    <a:pt x="2425" y="11023"/>
                  </a:lnTo>
                  <a:lnTo>
                    <a:pt x="5956" y="12573"/>
                  </a:lnTo>
                  <a:lnTo>
                    <a:pt x="12230" y="10185"/>
                  </a:lnTo>
                  <a:lnTo>
                    <a:pt x="13804" y="6642"/>
                  </a:lnTo>
                  <a:lnTo>
                    <a:pt x="11976" y="1892"/>
                  </a:lnTo>
                  <a:lnTo>
                    <a:pt x="10693" y="622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0" name="object 2370"/>
            <p:cNvSpPr/>
            <p:nvPr/>
          </p:nvSpPr>
          <p:spPr>
            <a:xfrm>
              <a:off x="3238296" y="7887817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4711" y="0"/>
                  </a:moveTo>
                  <a:lnTo>
                    <a:pt x="1574" y="1219"/>
                  </a:lnTo>
                  <a:lnTo>
                    <a:pt x="0" y="4737"/>
                  </a:lnTo>
                  <a:lnTo>
                    <a:pt x="1219" y="7874"/>
                  </a:lnTo>
                  <a:lnTo>
                    <a:pt x="2425" y="11023"/>
                  </a:lnTo>
                  <a:lnTo>
                    <a:pt x="5956" y="12573"/>
                  </a:lnTo>
                  <a:lnTo>
                    <a:pt x="9093" y="11379"/>
                  </a:lnTo>
                  <a:lnTo>
                    <a:pt x="12230" y="10185"/>
                  </a:lnTo>
                  <a:lnTo>
                    <a:pt x="13804" y="6642"/>
                  </a:lnTo>
                  <a:lnTo>
                    <a:pt x="12598" y="3492"/>
                  </a:lnTo>
                  <a:lnTo>
                    <a:pt x="11976" y="1892"/>
                  </a:lnTo>
                  <a:lnTo>
                    <a:pt x="10693" y="622"/>
                  </a:lnTo>
                  <a:lnTo>
                    <a:pt x="909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1" name="object 2371"/>
            <p:cNvSpPr/>
            <p:nvPr/>
          </p:nvSpPr>
          <p:spPr>
            <a:xfrm>
              <a:off x="3238296" y="7709598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7861" y="0"/>
                  </a:moveTo>
                  <a:lnTo>
                    <a:pt x="1574" y="2438"/>
                  </a:lnTo>
                  <a:lnTo>
                    <a:pt x="0" y="5956"/>
                  </a:lnTo>
                  <a:lnTo>
                    <a:pt x="1841" y="10718"/>
                  </a:lnTo>
                  <a:lnTo>
                    <a:pt x="3098" y="11976"/>
                  </a:lnTo>
                  <a:lnTo>
                    <a:pt x="4711" y="12611"/>
                  </a:lnTo>
                  <a:lnTo>
                    <a:pt x="9093" y="12611"/>
                  </a:lnTo>
                  <a:lnTo>
                    <a:pt x="12230" y="11404"/>
                  </a:lnTo>
                  <a:lnTo>
                    <a:pt x="13804" y="7861"/>
                  </a:lnTo>
                  <a:lnTo>
                    <a:pt x="11391" y="1587"/>
                  </a:lnTo>
                  <a:lnTo>
                    <a:pt x="78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2" name="object 2372"/>
            <p:cNvSpPr/>
            <p:nvPr/>
          </p:nvSpPr>
          <p:spPr>
            <a:xfrm>
              <a:off x="3238296" y="7709598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9093" y="12611"/>
                  </a:moveTo>
                  <a:lnTo>
                    <a:pt x="12230" y="11404"/>
                  </a:lnTo>
                  <a:lnTo>
                    <a:pt x="13804" y="7861"/>
                  </a:lnTo>
                  <a:lnTo>
                    <a:pt x="12598" y="4724"/>
                  </a:lnTo>
                  <a:lnTo>
                    <a:pt x="11391" y="1587"/>
                  </a:lnTo>
                  <a:lnTo>
                    <a:pt x="7861" y="0"/>
                  </a:lnTo>
                  <a:lnTo>
                    <a:pt x="4711" y="1231"/>
                  </a:lnTo>
                  <a:lnTo>
                    <a:pt x="1574" y="2438"/>
                  </a:lnTo>
                  <a:lnTo>
                    <a:pt x="0" y="5956"/>
                  </a:lnTo>
                  <a:lnTo>
                    <a:pt x="1219" y="9105"/>
                  </a:lnTo>
                  <a:lnTo>
                    <a:pt x="1841" y="10718"/>
                  </a:lnTo>
                  <a:lnTo>
                    <a:pt x="3098" y="11976"/>
                  </a:lnTo>
                  <a:lnTo>
                    <a:pt x="4711" y="126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3" name="object 2373"/>
            <p:cNvSpPr/>
            <p:nvPr/>
          </p:nvSpPr>
          <p:spPr>
            <a:xfrm>
              <a:off x="3223679" y="7709598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7835" y="0"/>
                  </a:moveTo>
                  <a:lnTo>
                    <a:pt x="1562" y="2438"/>
                  </a:lnTo>
                  <a:lnTo>
                    <a:pt x="0" y="5956"/>
                  </a:lnTo>
                  <a:lnTo>
                    <a:pt x="1816" y="10718"/>
                  </a:lnTo>
                  <a:lnTo>
                    <a:pt x="3086" y="11976"/>
                  </a:lnTo>
                  <a:lnTo>
                    <a:pt x="4699" y="12611"/>
                  </a:lnTo>
                  <a:lnTo>
                    <a:pt x="9080" y="12611"/>
                  </a:lnTo>
                  <a:lnTo>
                    <a:pt x="12217" y="11404"/>
                  </a:lnTo>
                  <a:lnTo>
                    <a:pt x="13792" y="7861"/>
                  </a:lnTo>
                  <a:lnTo>
                    <a:pt x="11366" y="1587"/>
                  </a:lnTo>
                  <a:lnTo>
                    <a:pt x="783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4" name="object 2374"/>
            <p:cNvSpPr/>
            <p:nvPr/>
          </p:nvSpPr>
          <p:spPr>
            <a:xfrm>
              <a:off x="3223679" y="7709598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9080" y="12611"/>
                  </a:moveTo>
                  <a:lnTo>
                    <a:pt x="12217" y="11404"/>
                  </a:lnTo>
                  <a:lnTo>
                    <a:pt x="13792" y="7861"/>
                  </a:lnTo>
                  <a:lnTo>
                    <a:pt x="12573" y="4724"/>
                  </a:lnTo>
                  <a:lnTo>
                    <a:pt x="11366" y="1587"/>
                  </a:lnTo>
                  <a:lnTo>
                    <a:pt x="7835" y="0"/>
                  </a:lnTo>
                  <a:lnTo>
                    <a:pt x="4699" y="1231"/>
                  </a:lnTo>
                  <a:lnTo>
                    <a:pt x="1562" y="2438"/>
                  </a:lnTo>
                  <a:lnTo>
                    <a:pt x="0" y="5956"/>
                  </a:lnTo>
                  <a:lnTo>
                    <a:pt x="1193" y="9105"/>
                  </a:lnTo>
                  <a:lnTo>
                    <a:pt x="1816" y="10718"/>
                  </a:lnTo>
                  <a:lnTo>
                    <a:pt x="3086" y="11976"/>
                  </a:lnTo>
                  <a:lnTo>
                    <a:pt x="4699" y="126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5" name="object 2375"/>
            <p:cNvSpPr/>
            <p:nvPr/>
          </p:nvSpPr>
          <p:spPr>
            <a:xfrm>
              <a:off x="3267659" y="790771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406" y="0"/>
                  </a:moveTo>
                  <a:lnTo>
                    <a:pt x="0" y="444"/>
                  </a:lnTo>
                  <a:lnTo>
                    <a:pt x="215" y="444"/>
                  </a:lnTo>
                  <a:lnTo>
                    <a:pt x="406" y="241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6" name="object 2376"/>
            <p:cNvSpPr/>
            <p:nvPr/>
          </p:nvSpPr>
          <p:spPr>
            <a:xfrm>
              <a:off x="3267659" y="790771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444"/>
                  </a:moveTo>
                  <a:lnTo>
                    <a:pt x="215" y="444"/>
                  </a:lnTo>
                  <a:lnTo>
                    <a:pt x="406" y="241"/>
                  </a:lnTo>
                  <a:lnTo>
                    <a:pt x="40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7" name="object 2377"/>
            <p:cNvSpPr/>
            <p:nvPr/>
          </p:nvSpPr>
          <p:spPr>
            <a:xfrm>
              <a:off x="3222345" y="790771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0" y="241"/>
                  </a:lnTo>
                  <a:lnTo>
                    <a:pt x="177" y="444"/>
                  </a:lnTo>
                  <a:lnTo>
                    <a:pt x="393" y="4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8" name="object 2378"/>
            <p:cNvSpPr/>
            <p:nvPr/>
          </p:nvSpPr>
          <p:spPr>
            <a:xfrm>
              <a:off x="3222345" y="790771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0" y="241"/>
                  </a:lnTo>
                  <a:lnTo>
                    <a:pt x="177" y="444"/>
                  </a:lnTo>
                  <a:lnTo>
                    <a:pt x="393" y="44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9" name="object 2379"/>
            <p:cNvSpPr/>
            <p:nvPr/>
          </p:nvSpPr>
          <p:spPr>
            <a:xfrm>
              <a:off x="3222345" y="77587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" name="object 2380"/>
            <p:cNvSpPr/>
            <p:nvPr/>
          </p:nvSpPr>
          <p:spPr>
            <a:xfrm>
              <a:off x="3222345" y="77587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" name="object 2381"/>
            <p:cNvSpPr/>
            <p:nvPr/>
          </p:nvSpPr>
          <p:spPr>
            <a:xfrm>
              <a:off x="3268065" y="77587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2" name="object 2382"/>
            <p:cNvSpPr/>
            <p:nvPr/>
          </p:nvSpPr>
          <p:spPr>
            <a:xfrm>
              <a:off x="3268065" y="77587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" name="object 2383"/>
            <p:cNvSpPr/>
            <p:nvPr/>
          </p:nvSpPr>
          <p:spPr>
            <a:xfrm>
              <a:off x="3233673" y="789826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" name="object 2384"/>
            <p:cNvSpPr/>
            <p:nvPr/>
          </p:nvSpPr>
          <p:spPr>
            <a:xfrm>
              <a:off x="3233673" y="789826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" name="object 2385"/>
            <p:cNvSpPr/>
            <p:nvPr/>
          </p:nvSpPr>
          <p:spPr>
            <a:xfrm>
              <a:off x="3223691" y="7889900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4" h="10159">
                  <a:moveTo>
                    <a:pt x="1981" y="0"/>
                  </a:moveTo>
                  <a:lnTo>
                    <a:pt x="0" y="2705"/>
                  </a:lnTo>
                  <a:lnTo>
                    <a:pt x="571" y="6489"/>
                  </a:lnTo>
                  <a:lnTo>
                    <a:pt x="5333" y="10007"/>
                  </a:lnTo>
                  <a:lnTo>
                    <a:pt x="8127" y="10083"/>
                  </a:lnTo>
                  <a:lnTo>
                    <a:pt x="10261" y="8661"/>
                  </a:lnTo>
                  <a:lnTo>
                    <a:pt x="198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6" name="object 2386"/>
            <p:cNvSpPr/>
            <p:nvPr/>
          </p:nvSpPr>
          <p:spPr>
            <a:xfrm>
              <a:off x="3223691" y="7889900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4" h="10159">
                  <a:moveTo>
                    <a:pt x="1981" y="0"/>
                  </a:moveTo>
                  <a:lnTo>
                    <a:pt x="0" y="2705"/>
                  </a:lnTo>
                  <a:lnTo>
                    <a:pt x="571" y="6489"/>
                  </a:lnTo>
                  <a:lnTo>
                    <a:pt x="3276" y="8496"/>
                  </a:lnTo>
                  <a:lnTo>
                    <a:pt x="5333" y="10007"/>
                  </a:lnTo>
                  <a:lnTo>
                    <a:pt x="8127" y="10083"/>
                  </a:lnTo>
                  <a:lnTo>
                    <a:pt x="10261" y="866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7" name="object 2387"/>
            <p:cNvSpPr/>
            <p:nvPr/>
          </p:nvSpPr>
          <p:spPr>
            <a:xfrm>
              <a:off x="3225672" y="78899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304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8" name="object 2388"/>
            <p:cNvSpPr/>
            <p:nvPr/>
          </p:nvSpPr>
          <p:spPr>
            <a:xfrm>
              <a:off x="3225672" y="78899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9" name="object 2389"/>
            <p:cNvSpPr/>
            <p:nvPr/>
          </p:nvSpPr>
          <p:spPr>
            <a:xfrm>
              <a:off x="3255238" y="789020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0" name="object 2390"/>
            <p:cNvSpPr/>
            <p:nvPr/>
          </p:nvSpPr>
          <p:spPr>
            <a:xfrm>
              <a:off x="3255238" y="789020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" name="object 2391"/>
            <p:cNvSpPr/>
            <p:nvPr/>
          </p:nvSpPr>
          <p:spPr>
            <a:xfrm>
              <a:off x="3248304" y="789826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2" name="object 2392"/>
            <p:cNvSpPr/>
            <p:nvPr/>
          </p:nvSpPr>
          <p:spPr>
            <a:xfrm>
              <a:off x="3248304" y="789826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3" name="object 2393"/>
            <p:cNvSpPr/>
            <p:nvPr/>
          </p:nvSpPr>
          <p:spPr>
            <a:xfrm>
              <a:off x="3240316" y="78899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4" name="object 2394"/>
            <p:cNvSpPr/>
            <p:nvPr/>
          </p:nvSpPr>
          <p:spPr>
            <a:xfrm>
              <a:off x="3240316" y="78899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" name="object 2395"/>
            <p:cNvSpPr/>
            <p:nvPr/>
          </p:nvSpPr>
          <p:spPr>
            <a:xfrm>
              <a:off x="3240608" y="789020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" name="object 2396"/>
            <p:cNvSpPr/>
            <p:nvPr/>
          </p:nvSpPr>
          <p:spPr>
            <a:xfrm>
              <a:off x="3240608" y="789020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" name="object 2397"/>
            <p:cNvSpPr/>
            <p:nvPr/>
          </p:nvSpPr>
          <p:spPr>
            <a:xfrm>
              <a:off x="3225965" y="789020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8" name="object 2398"/>
            <p:cNvSpPr/>
            <p:nvPr/>
          </p:nvSpPr>
          <p:spPr>
            <a:xfrm>
              <a:off x="3225965" y="789020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9" name="object 2399"/>
            <p:cNvSpPr/>
            <p:nvPr/>
          </p:nvSpPr>
          <p:spPr>
            <a:xfrm>
              <a:off x="3262934" y="789826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" name="object 2400"/>
            <p:cNvSpPr/>
            <p:nvPr/>
          </p:nvSpPr>
          <p:spPr>
            <a:xfrm>
              <a:off x="3262934" y="789826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1" name="object 2401"/>
            <p:cNvSpPr/>
            <p:nvPr/>
          </p:nvSpPr>
          <p:spPr>
            <a:xfrm>
              <a:off x="3254946" y="78899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2" name="object 2402"/>
            <p:cNvSpPr/>
            <p:nvPr/>
          </p:nvSpPr>
          <p:spPr>
            <a:xfrm>
              <a:off x="3254946" y="78899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3" name="object 2403"/>
            <p:cNvSpPr/>
            <p:nvPr/>
          </p:nvSpPr>
          <p:spPr>
            <a:xfrm>
              <a:off x="3255238" y="77131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4" name="object 2404"/>
            <p:cNvSpPr/>
            <p:nvPr/>
          </p:nvSpPr>
          <p:spPr>
            <a:xfrm>
              <a:off x="3255238" y="77131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5" name="object 2405"/>
            <p:cNvSpPr/>
            <p:nvPr/>
          </p:nvSpPr>
          <p:spPr>
            <a:xfrm>
              <a:off x="3233673" y="772125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6" name="object 2406"/>
            <p:cNvSpPr/>
            <p:nvPr/>
          </p:nvSpPr>
          <p:spPr>
            <a:xfrm>
              <a:off x="3233673" y="772125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7" name="object 2407"/>
            <p:cNvSpPr/>
            <p:nvPr/>
          </p:nvSpPr>
          <p:spPr>
            <a:xfrm>
              <a:off x="3232708" y="772156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1244" y="0"/>
                  </a:moveTo>
                  <a:lnTo>
                    <a:pt x="0" y="647"/>
                  </a:lnTo>
                  <a:lnTo>
                    <a:pt x="253" y="520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" name="object 2408"/>
            <p:cNvSpPr/>
            <p:nvPr/>
          </p:nvSpPr>
          <p:spPr>
            <a:xfrm>
              <a:off x="3232708" y="772156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1244" y="0"/>
                  </a:moveTo>
                  <a:lnTo>
                    <a:pt x="253" y="520"/>
                  </a:lnTo>
                  <a:lnTo>
                    <a:pt x="0" y="64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9" name="object 2409"/>
            <p:cNvSpPr/>
            <p:nvPr/>
          </p:nvSpPr>
          <p:spPr>
            <a:xfrm>
              <a:off x="3225672" y="77129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0" name="object 2410"/>
            <p:cNvSpPr/>
            <p:nvPr/>
          </p:nvSpPr>
          <p:spPr>
            <a:xfrm>
              <a:off x="3225672" y="77129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1" name="object 2411"/>
            <p:cNvSpPr/>
            <p:nvPr/>
          </p:nvSpPr>
          <p:spPr>
            <a:xfrm>
              <a:off x="3248304" y="772125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2" name="object 2412"/>
            <p:cNvSpPr/>
            <p:nvPr/>
          </p:nvSpPr>
          <p:spPr>
            <a:xfrm>
              <a:off x="3248304" y="772125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" name="object 2413"/>
            <p:cNvSpPr/>
            <p:nvPr/>
          </p:nvSpPr>
          <p:spPr>
            <a:xfrm>
              <a:off x="3240316" y="77129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" name="object 2414"/>
            <p:cNvSpPr/>
            <p:nvPr/>
          </p:nvSpPr>
          <p:spPr>
            <a:xfrm>
              <a:off x="3240316" y="77129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" name="object 2415"/>
            <p:cNvSpPr/>
            <p:nvPr/>
          </p:nvSpPr>
          <p:spPr>
            <a:xfrm>
              <a:off x="3225965" y="77131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6" name="object 2416"/>
            <p:cNvSpPr/>
            <p:nvPr/>
          </p:nvSpPr>
          <p:spPr>
            <a:xfrm>
              <a:off x="3225965" y="77131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" name="object 2417"/>
            <p:cNvSpPr/>
            <p:nvPr/>
          </p:nvSpPr>
          <p:spPr>
            <a:xfrm>
              <a:off x="3240608" y="77131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" name="object 2418"/>
            <p:cNvSpPr/>
            <p:nvPr/>
          </p:nvSpPr>
          <p:spPr>
            <a:xfrm>
              <a:off x="3240608" y="771319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" name="object 2419"/>
            <p:cNvSpPr/>
            <p:nvPr/>
          </p:nvSpPr>
          <p:spPr>
            <a:xfrm>
              <a:off x="3261956" y="772156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1257" y="0"/>
                  </a:moveTo>
                  <a:lnTo>
                    <a:pt x="0" y="647"/>
                  </a:lnTo>
                  <a:lnTo>
                    <a:pt x="266" y="520"/>
                  </a:lnTo>
                  <a:lnTo>
                    <a:pt x="125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" name="object 2420"/>
            <p:cNvSpPr/>
            <p:nvPr/>
          </p:nvSpPr>
          <p:spPr>
            <a:xfrm>
              <a:off x="3261956" y="772156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1257" y="0"/>
                  </a:moveTo>
                  <a:lnTo>
                    <a:pt x="266" y="520"/>
                  </a:lnTo>
                  <a:lnTo>
                    <a:pt x="0" y="64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" name="object 2421"/>
            <p:cNvSpPr/>
            <p:nvPr/>
          </p:nvSpPr>
          <p:spPr>
            <a:xfrm>
              <a:off x="3252952" y="7712900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1993" y="0"/>
                  </a:moveTo>
                  <a:lnTo>
                    <a:pt x="0" y="2692"/>
                  </a:lnTo>
                  <a:lnTo>
                    <a:pt x="571" y="6502"/>
                  </a:lnTo>
                  <a:lnTo>
                    <a:pt x="3721" y="8839"/>
                  </a:lnTo>
                  <a:lnTo>
                    <a:pt x="4216" y="9143"/>
                  </a:lnTo>
                  <a:lnTo>
                    <a:pt x="4749" y="9309"/>
                  </a:lnTo>
                  <a:lnTo>
                    <a:pt x="19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" name="object 2422"/>
            <p:cNvSpPr/>
            <p:nvPr/>
          </p:nvSpPr>
          <p:spPr>
            <a:xfrm>
              <a:off x="3252952" y="7712900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1993" y="0"/>
                  </a:moveTo>
                  <a:lnTo>
                    <a:pt x="0" y="2692"/>
                  </a:lnTo>
                  <a:lnTo>
                    <a:pt x="571" y="6502"/>
                  </a:lnTo>
                  <a:lnTo>
                    <a:pt x="3263" y="8496"/>
                  </a:lnTo>
                  <a:lnTo>
                    <a:pt x="3721" y="8839"/>
                  </a:lnTo>
                  <a:lnTo>
                    <a:pt x="4216" y="9143"/>
                  </a:lnTo>
                  <a:lnTo>
                    <a:pt x="4749" y="93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3" name="object 2423"/>
            <p:cNvSpPr/>
            <p:nvPr/>
          </p:nvSpPr>
          <p:spPr>
            <a:xfrm>
              <a:off x="3262934" y="772125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4" name="object 2424"/>
            <p:cNvSpPr/>
            <p:nvPr/>
          </p:nvSpPr>
          <p:spPr>
            <a:xfrm>
              <a:off x="3262934" y="772125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5" name="object 2425"/>
            <p:cNvSpPr/>
            <p:nvPr/>
          </p:nvSpPr>
          <p:spPr>
            <a:xfrm>
              <a:off x="3254946" y="77129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6" name="object 2426"/>
            <p:cNvSpPr/>
            <p:nvPr/>
          </p:nvSpPr>
          <p:spPr>
            <a:xfrm>
              <a:off x="3254946" y="77129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" name="object 2427"/>
            <p:cNvSpPr/>
            <p:nvPr/>
          </p:nvSpPr>
          <p:spPr>
            <a:xfrm>
              <a:off x="3256406" y="771150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79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" name="object 2428"/>
            <p:cNvSpPr/>
            <p:nvPr/>
          </p:nvSpPr>
          <p:spPr>
            <a:xfrm>
              <a:off x="3256406" y="771150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279"/>
                  </a:moveTo>
                  <a:lnTo>
                    <a:pt x="101" y="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" name="object 2429"/>
            <p:cNvSpPr/>
            <p:nvPr/>
          </p:nvSpPr>
          <p:spPr>
            <a:xfrm>
              <a:off x="3256406" y="7710043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59">
                  <a:moveTo>
                    <a:pt x="2158" y="0"/>
                  </a:moveTo>
                  <a:lnTo>
                    <a:pt x="0" y="1460"/>
                  </a:lnTo>
                  <a:lnTo>
                    <a:pt x="8280" y="10121"/>
                  </a:lnTo>
                  <a:lnTo>
                    <a:pt x="10299" y="7442"/>
                  </a:lnTo>
                  <a:lnTo>
                    <a:pt x="9753" y="3619"/>
                  </a:lnTo>
                  <a:lnTo>
                    <a:pt x="4991" y="38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" name="object 2430"/>
            <p:cNvSpPr/>
            <p:nvPr/>
          </p:nvSpPr>
          <p:spPr>
            <a:xfrm>
              <a:off x="3256406" y="7710043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59">
                  <a:moveTo>
                    <a:pt x="8280" y="10121"/>
                  </a:moveTo>
                  <a:lnTo>
                    <a:pt x="10299" y="7442"/>
                  </a:lnTo>
                  <a:lnTo>
                    <a:pt x="9753" y="3619"/>
                  </a:lnTo>
                  <a:lnTo>
                    <a:pt x="7073" y="1612"/>
                  </a:lnTo>
                  <a:lnTo>
                    <a:pt x="4991" y="38"/>
                  </a:lnTo>
                  <a:lnTo>
                    <a:pt x="2158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1" name="object 2431"/>
            <p:cNvSpPr/>
            <p:nvPr/>
          </p:nvSpPr>
          <p:spPr>
            <a:xfrm>
              <a:off x="3264407" y="771986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" name="object 2432"/>
            <p:cNvSpPr/>
            <p:nvPr/>
          </p:nvSpPr>
          <p:spPr>
            <a:xfrm>
              <a:off x="3264407" y="771986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" name="object 2433"/>
            <p:cNvSpPr/>
            <p:nvPr/>
          </p:nvSpPr>
          <p:spPr>
            <a:xfrm>
              <a:off x="3227438" y="771178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4" name="object 2434"/>
            <p:cNvSpPr/>
            <p:nvPr/>
          </p:nvSpPr>
          <p:spPr>
            <a:xfrm>
              <a:off x="3227438" y="771178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5" name="object 2435"/>
            <p:cNvSpPr/>
            <p:nvPr/>
          </p:nvSpPr>
          <p:spPr>
            <a:xfrm>
              <a:off x="3227146" y="771150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79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6" name="object 2436"/>
            <p:cNvSpPr/>
            <p:nvPr/>
          </p:nvSpPr>
          <p:spPr>
            <a:xfrm>
              <a:off x="3227146" y="771150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279"/>
                  </a:moveTo>
                  <a:lnTo>
                    <a:pt x="101" y="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" name="object 2437"/>
            <p:cNvSpPr/>
            <p:nvPr/>
          </p:nvSpPr>
          <p:spPr>
            <a:xfrm>
              <a:off x="3235147" y="771986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" name="object 2438"/>
            <p:cNvSpPr/>
            <p:nvPr/>
          </p:nvSpPr>
          <p:spPr>
            <a:xfrm>
              <a:off x="3235147" y="771986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" name="object 2439"/>
            <p:cNvSpPr/>
            <p:nvPr/>
          </p:nvSpPr>
          <p:spPr>
            <a:xfrm>
              <a:off x="3241776" y="771150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79"/>
                  </a:lnTo>
                  <a:lnTo>
                    <a:pt x="88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0" name="object 2440"/>
            <p:cNvSpPr/>
            <p:nvPr/>
          </p:nvSpPr>
          <p:spPr>
            <a:xfrm>
              <a:off x="3241776" y="771150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279"/>
                  </a:moveTo>
                  <a:lnTo>
                    <a:pt x="88" y="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1" name="object 2441"/>
            <p:cNvSpPr/>
            <p:nvPr/>
          </p:nvSpPr>
          <p:spPr>
            <a:xfrm>
              <a:off x="3249777" y="771986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304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2" name="object 2442"/>
            <p:cNvSpPr/>
            <p:nvPr/>
          </p:nvSpPr>
          <p:spPr>
            <a:xfrm>
              <a:off x="3249777" y="771986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3" name="object 2443"/>
            <p:cNvSpPr/>
            <p:nvPr/>
          </p:nvSpPr>
          <p:spPr>
            <a:xfrm>
              <a:off x="3256699" y="771178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4" name="object 2444"/>
            <p:cNvSpPr/>
            <p:nvPr/>
          </p:nvSpPr>
          <p:spPr>
            <a:xfrm>
              <a:off x="3256699" y="771178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" name="object 2445"/>
            <p:cNvSpPr/>
            <p:nvPr/>
          </p:nvSpPr>
          <p:spPr>
            <a:xfrm>
              <a:off x="3242068" y="771178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" name="object 2446"/>
            <p:cNvSpPr/>
            <p:nvPr/>
          </p:nvSpPr>
          <p:spPr>
            <a:xfrm>
              <a:off x="3242068" y="771178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" name="object 2447"/>
            <p:cNvSpPr/>
            <p:nvPr/>
          </p:nvSpPr>
          <p:spPr>
            <a:xfrm>
              <a:off x="3256699" y="788879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" name="object 2448"/>
            <p:cNvSpPr/>
            <p:nvPr/>
          </p:nvSpPr>
          <p:spPr>
            <a:xfrm>
              <a:off x="3256699" y="788879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805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9" name="object 2449"/>
            <p:cNvSpPr/>
            <p:nvPr/>
          </p:nvSpPr>
          <p:spPr>
            <a:xfrm>
              <a:off x="3242068" y="788879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" name="object 2450"/>
            <p:cNvSpPr/>
            <p:nvPr/>
          </p:nvSpPr>
          <p:spPr>
            <a:xfrm>
              <a:off x="3242068" y="788879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5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" name="object 2451"/>
            <p:cNvSpPr/>
            <p:nvPr/>
          </p:nvSpPr>
          <p:spPr>
            <a:xfrm>
              <a:off x="3256406" y="78884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304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" name="object 2452"/>
            <p:cNvSpPr/>
            <p:nvPr/>
          </p:nvSpPr>
          <p:spPr>
            <a:xfrm>
              <a:off x="3256406" y="78884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304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3" name="object 2453"/>
            <p:cNvSpPr/>
            <p:nvPr/>
          </p:nvSpPr>
          <p:spPr>
            <a:xfrm>
              <a:off x="3264407" y="789684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" name="object 2454"/>
            <p:cNvSpPr/>
            <p:nvPr/>
          </p:nvSpPr>
          <p:spPr>
            <a:xfrm>
              <a:off x="3264407" y="789684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304"/>
                  </a:moveTo>
                  <a:lnTo>
                    <a:pt x="88" y="1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" name="object 2455"/>
            <p:cNvSpPr/>
            <p:nvPr/>
          </p:nvSpPr>
          <p:spPr>
            <a:xfrm>
              <a:off x="3241776" y="78884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304"/>
                  </a:lnTo>
                  <a:lnTo>
                    <a:pt x="88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" name="object 2456"/>
            <p:cNvSpPr/>
            <p:nvPr/>
          </p:nvSpPr>
          <p:spPr>
            <a:xfrm>
              <a:off x="3241776" y="78884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304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7" name="object 2457"/>
            <p:cNvSpPr/>
            <p:nvPr/>
          </p:nvSpPr>
          <p:spPr>
            <a:xfrm>
              <a:off x="3249777" y="789684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8" name="object 2458"/>
            <p:cNvSpPr/>
            <p:nvPr/>
          </p:nvSpPr>
          <p:spPr>
            <a:xfrm>
              <a:off x="3249777" y="789684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304"/>
                  </a:moveTo>
                  <a:lnTo>
                    <a:pt x="88" y="1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9" name="object 2459"/>
            <p:cNvSpPr/>
            <p:nvPr/>
          </p:nvSpPr>
          <p:spPr>
            <a:xfrm>
              <a:off x="3227438" y="788879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" name="object 2460"/>
            <p:cNvSpPr/>
            <p:nvPr/>
          </p:nvSpPr>
          <p:spPr>
            <a:xfrm>
              <a:off x="3227438" y="788879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5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" name="object 2461"/>
            <p:cNvSpPr/>
            <p:nvPr/>
          </p:nvSpPr>
          <p:spPr>
            <a:xfrm>
              <a:off x="3227146" y="788781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1295" y="0"/>
                  </a:moveTo>
                  <a:lnTo>
                    <a:pt x="1003" y="127"/>
                  </a:lnTo>
                  <a:lnTo>
                    <a:pt x="0" y="673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" name="object 2462"/>
            <p:cNvSpPr/>
            <p:nvPr/>
          </p:nvSpPr>
          <p:spPr>
            <a:xfrm>
              <a:off x="3227146" y="788781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0" y="673"/>
                  </a:moveTo>
                  <a:lnTo>
                    <a:pt x="1003" y="127"/>
                  </a:lnTo>
                  <a:lnTo>
                    <a:pt x="129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3" name="object 2463"/>
            <p:cNvSpPr/>
            <p:nvPr/>
          </p:nvSpPr>
          <p:spPr>
            <a:xfrm>
              <a:off x="3232708" y="7887817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0" y="0"/>
                  </a:moveTo>
                  <a:lnTo>
                    <a:pt x="2717" y="9334"/>
                  </a:lnTo>
                  <a:lnTo>
                    <a:pt x="4737" y="6654"/>
                  </a:lnTo>
                  <a:lnTo>
                    <a:pt x="4190" y="2832"/>
                  </a:lnTo>
                  <a:lnTo>
                    <a:pt x="1054" y="469"/>
                  </a:lnTo>
                  <a:lnTo>
                    <a:pt x="53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4" name="object 2464"/>
            <p:cNvSpPr/>
            <p:nvPr/>
          </p:nvSpPr>
          <p:spPr>
            <a:xfrm>
              <a:off x="3232708" y="7887817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717" y="9334"/>
                  </a:moveTo>
                  <a:lnTo>
                    <a:pt x="4737" y="6654"/>
                  </a:lnTo>
                  <a:lnTo>
                    <a:pt x="4190" y="2832"/>
                  </a:lnTo>
                  <a:lnTo>
                    <a:pt x="1511" y="825"/>
                  </a:lnTo>
                  <a:lnTo>
                    <a:pt x="1054" y="469"/>
                  </a:lnTo>
                  <a:lnTo>
                    <a:pt x="533" y="19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" name="object 2465"/>
            <p:cNvSpPr/>
            <p:nvPr/>
          </p:nvSpPr>
          <p:spPr>
            <a:xfrm>
              <a:off x="3227146" y="78884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304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6" name="object 2466"/>
            <p:cNvSpPr/>
            <p:nvPr/>
          </p:nvSpPr>
          <p:spPr>
            <a:xfrm>
              <a:off x="3227146" y="78884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304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" name="object 2467"/>
            <p:cNvSpPr/>
            <p:nvPr/>
          </p:nvSpPr>
          <p:spPr>
            <a:xfrm>
              <a:off x="3235147" y="789684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8" name="object 2468"/>
            <p:cNvSpPr/>
            <p:nvPr/>
          </p:nvSpPr>
          <p:spPr>
            <a:xfrm>
              <a:off x="3235147" y="789684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304"/>
                  </a:moveTo>
                  <a:lnTo>
                    <a:pt x="88" y="1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9" name="object 2469"/>
            <p:cNvSpPr/>
            <p:nvPr/>
          </p:nvSpPr>
          <p:spPr>
            <a:xfrm>
              <a:off x="3263214" y="77201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1397"/>
                  </a:lnTo>
                  <a:lnTo>
                    <a:pt x="558" y="1016"/>
                  </a:lnTo>
                  <a:lnTo>
                    <a:pt x="1066" y="54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0" name="object 2470"/>
            <p:cNvSpPr/>
            <p:nvPr/>
          </p:nvSpPr>
          <p:spPr>
            <a:xfrm>
              <a:off x="3263214" y="77201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558" y="1016"/>
                  </a:lnTo>
                  <a:lnTo>
                    <a:pt x="1066" y="546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1" name="object 2471"/>
            <p:cNvSpPr/>
            <p:nvPr/>
          </p:nvSpPr>
          <p:spPr>
            <a:xfrm>
              <a:off x="3254946" y="77115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901" y="368"/>
                  </a:lnTo>
                  <a:lnTo>
                    <a:pt x="406" y="850"/>
                  </a:lnTo>
                  <a:lnTo>
                    <a:pt x="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" name="object 2472"/>
            <p:cNvSpPr/>
            <p:nvPr/>
          </p:nvSpPr>
          <p:spPr>
            <a:xfrm>
              <a:off x="3254946" y="77115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901" y="368"/>
                  </a:lnTo>
                  <a:lnTo>
                    <a:pt x="406" y="85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" name="object 2473"/>
            <p:cNvSpPr/>
            <p:nvPr/>
          </p:nvSpPr>
          <p:spPr>
            <a:xfrm>
              <a:off x="3233953" y="77201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0" y="1397"/>
                  </a:lnTo>
                  <a:lnTo>
                    <a:pt x="571" y="1016"/>
                  </a:lnTo>
                  <a:lnTo>
                    <a:pt x="1066" y="54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4" name="object 2474"/>
            <p:cNvSpPr/>
            <p:nvPr/>
          </p:nvSpPr>
          <p:spPr>
            <a:xfrm>
              <a:off x="3233953" y="77201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1397"/>
                  </a:moveTo>
                  <a:lnTo>
                    <a:pt x="571" y="1016"/>
                  </a:lnTo>
                  <a:lnTo>
                    <a:pt x="1066" y="546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5" name="object 2475"/>
            <p:cNvSpPr/>
            <p:nvPr/>
          </p:nvSpPr>
          <p:spPr>
            <a:xfrm>
              <a:off x="3233953" y="78971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0" y="1409"/>
                  </a:lnTo>
                  <a:lnTo>
                    <a:pt x="571" y="1016"/>
                  </a:lnTo>
                  <a:lnTo>
                    <a:pt x="1066" y="558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" name="object 2476"/>
            <p:cNvSpPr/>
            <p:nvPr/>
          </p:nvSpPr>
          <p:spPr>
            <a:xfrm>
              <a:off x="3233953" y="78971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1409"/>
                  </a:moveTo>
                  <a:lnTo>
                    <a:pt x="571" y="1016"/>
                  </a:lnTo>
                  <a:lnTo>
                    <a:pt x="1066" y="558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7" name="object 2477"/>
            <p:cNvSpPr/>
            <p:nvPr/>
          </p:nvSpPr>
          <p:spPr>
            <a:xfrm>
              <a:off x="3225672" y="78884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914" y="381"/>
                  </a:lnTo>
                  <a:lnTo>
                    <a:pt x="419" y="850"/>
                  </a:lnTo>
                  <a:lnTo>
                    <a:pt x="0" y="1409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8" name="object 2478"/>
            <p:cNvSpPr/>
            <p:nvPr/>
          </p:nvSpPr>
          <p:spPr>
            <a:xfrm>
              <a:off x="3225672" y="78884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914" y="381"/>
                  </a:lnTo>
                  <a:lnTo>
                    <a:pt x="419" y="85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9" name="object 2479"/>
            <p:cNvSpPr/>
            <p:nvPr/>
          </p:nvSpPr>
          <p:spPr>
            <a:xfrm>
              <a:off x="3222345" y="788781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0" name="object 2480"/>
            <p:cNvSpPr/>
            <p:nvPr/>
          </p:nvSpPr>
          <p:spPr>
            <a:xfrm>
              <a:off x="3222345" y="788781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1" name="object 2481"/>
            <p:cNvSpPr/>
            <p:nvPr/>
          </p:nvSpPr>
          <p:spPr>
            <a:xfrm>
              <a:off x="3250374" y="785926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7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2" name="object 2482"/>
            <p:cNvSpPr/>
            <p:nvPr/>
          </p:nvSpPr>
          <p:spPr>
            <a:xfrm>
              <a:off x="3250374" y="785926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9"/>
                  </a:moveTo>
                  <a:lnTo>
                    <a:pt x="1587" y="2489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3" name="object 2483"/>
            <p:cNvSpPr/>
            <p:nvPr/>
          </p:nvSpPr>
          <p:spPr>
            <a:xfrm>
              <a:off x="3240011" y="785926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7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4" name="object 2484"/>
            <p:cNvSpPr/>
            <p:nvPr/>
          </p:nvSpPr>
          <p:spPr>
            <a:xfrm>
              <a:off x="3240011" y="785926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9"/>
                  </a:moveTo>
                  <a:lnTo>
                    <a:pt x="1587" y="2489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5" name="object 2485"/>
            <p:cNvSpPr/>
            <p:nvPr/>
          </p:nvSpPr>
          <p:spPr>
            <a:xfrm>
              <a:off x="3253714" y="773073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30" y="0"/>
                  </a:lnTo>
                  <a:lnTo>
                    <a:pt x="0" y="2730"/>
                  </a:lnTo>
                  <a:lnTo>
                    <a:pt x="0" y="9474"/>
                  </a:lnTo>
                  <a:lnTo>
                    <a:pt x="2730" y="12204"/>
                  </a:lnTo>
                  <a:lnTo>
                    <a:pt x="9461" y="12204"/>
                  </a:lnTo>
                  <a:lnTo>
                    <a:pt x="12192" y="9474"/>
                  </a:lnTo>
                  <a:lnTo>
                    <a:pt x="12192" y="6095"/>
                  </a:lnTo>
                  <a:lnTo>
                    <a:pt x="12192" y="2730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6" name="object 2486"/>
            <p:cNvSpPr/>
            <p:nvPr/>
          </p:nvSpPr>
          <p:spPr>
            <a:xfrm>
              <a:off x="3253714" y="773073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2" y="6095"/>
                  </a:moveTo>
                  <a:lnTo>
                    <a:pt x="12192" y="2730"/>
                  </a:lnTo>
                  <a:lnTo>
                    <a:pt x="9461" y="0"/>
                  </a:lnTo>
                  <a:lnTo>
                    <a:pt x="6096" y="0"/>
                  </a:lnTo>
                  <a:lnTo>
                    <a:pt x="2730" y="0"/>
                  </a:lnTo>
                  <a:lnTo>
                    <a:pt x="0" y="2730"/>
                  </a:lnTo>
                  <a:lnTo>
                    <a:pt x="0" y="6095"/>
                  </a:lnTo>
                  <a:lnTo>
                    <a:pt x="0" y="9474"/>
                  </a:lnTo>
                  <a:lnTo>
                    <a:pt x="2730" y="12204"/>
                  </a:lnTo>
                  <a:lnTo>
                    <a:pt x="6096" y="12204"/>
                  </a:lnTo>
                  <a:lnTo>
                    <a:pt x="9461" y="12204"/>
                  </a:lnTo>
                  <a:lnTo>
                    <a:pt x="12192" y="9474"/>
                  </a:lnTo>
                  <a:lnTo>
                    <a:pt x="12192" y="60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7" name="object 2487"/>
            <p:cNvSpPr/>
            <p:nvPr/>
          </p:nvSpPr>
          <p:spPr>
            <a:xfrm>
              <a:off x="3222332" y="8121294"/>
              <a:ext cx="45720" cy="206375"/>
            </a:xfrm>
            <a:custGeom>
              <a:avLst/>
              <a:gdLst/>
              <a:ahLst/>
              <a:cxnLst/>
              <a:rect l="l" t="t" r="r" b="b"/>
              <a:pathLst>
                <a:path w="45720" h="206375">
                  <a:moveTo>
                    <a:pt x="33019" y="0"/>
                  </a:moveTo>
                  <a:lnTo>
                    <a:pt x="27330" y="0"/>
                  </a:lnTo>
                  <a:lnTo>
                    <a:pt x="27330" y="1054"/>
                  </a:lnTo>
                  <a:lnTo>
                    <a:pt x="18389" y="1054"/>
                  </a:lnTo>
                  <a:lnTo>
                    <a:pt x="18389" y="0"/>
                  </a:lnTo>
                  <a:lnTo>
                    <a:pt x="12700" y="0"/>
                  </a:lnTo>
                  <a:lnTo>
                    <a:pt x="12700" y="1054"/>
                  </a:lnTo>
                  <a:lnTo>
                    <a:pt x="3759" y="1054"/>
                  </a:lnTo>
                  <a:lnTo>
                    <a:pt x="3759" y="0"/>
                  </a:lnTo>
                  <a:lnTo>
                    <a:pt x="406" y="0"/>
                  </a:lnTo>
                  <a:lnTo>
                    <a:pt x="0" y="393"/>
                  </a:lnTo>
                  <a:lnTo>
                    <a:pt x="0" y="205841"/>
                  </a:lnTo>
                  <a:lnTo>
                    <a:pt x="406" y="206286"/>
                  </a:lnTo>
                  <a:lnTo>
                    <a:pt x="3759" y="206286"/>
                  </a:lnTo>
                  <a:lnTo>
                    <a:pt x="3759" y="205206"/>
                  </a:lnTo>
                  <a:lnTo>
                    <a:pt x="12700" y="205206"/>
                  </a:lnTo>
                  <a:lnTo>
                    <a:pt x="12700" y="206286"/>
                  </a:lnTo>
                  <a:lnTo>
                    <a:pt x="18389" y="206286"/>
                  </a:lnTo>
                  <a:lnTo>
                    <a:pt x="18389" y="205206"/>
                  </a:lnTo>
                  <a:lnTo>
                    <a:pt x="27330" y="205206"/>
                  </a:lnTo>
                  <a:lnTo>
                    <a:pt x="27330" y="206286"/>
                  </a:lnTo>
                  <a:lnTo>
                    <a:pt x="33019" y="206286"/>
                  </a:lnTo>
                  <a:lnTo>
                    <a:pt x="33019" y="205841"/>
                  </a:lnTo>
                  <a:lnTo>
                    <a:pt x="33019" y="205206"/>
                  </a:lnTo>
                  <a:lnTo>
                    <a:pt x="45719" y="205206"/>
                  </a:lnTo>
                  <a:lnTo>
                    <a:pt x="45719" y="1054"/>
                  </a:lnTo>
                  <a:lnTo>
                    <a:pt x="33019" y="1054"/>
                  </a:lnTo>
                  <a:lnTo>
                    <a:pt x="3301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8" name="object 2488"/>
            <p:cNvSpPr/>
            <p:nvPr/>
          </p:nvSpPr>
          <p:spPr>
            <a:xfrm>
              <a:off x="3222332" y="8121294"/>
              <a:ext cx="45720" cy="206375"/>
            </a:xfrm>
            <a:custGeom>
              <a:avLst/>
              <a:gdLst/>
              <a:ahLst/>
              <a:cxnLst/>
              <a:rect l="l" t="t" r="r" b="b"/>
              <a:pathLst>
                <a:path w="45720" h="206375">
                  <a:moveTo>
                    <a:pt x="33019" y="205841"/>
                  </a:moveTo>
                  <a:lnTo>
                    <a:pt x="33019" y="206286"/>
                  </a:lnTo>
                  <a:lnTo>
                    <a:pt x="27330" y="206286"/>
                  </a:lnTo>
                  <a:lnTo>
                    <a:pt x="27330" y="205841"/>
                  </a:lnTo>
                  <a:lnTo>
                    <a:pt x="27330" y="205206"/>
                  </a:lnTo>
                  <a:lnTo>
                    <a:pt x="18389" y="205206"/>
                  </a:lnTo>
                  <a:lnTo>
                    <a:pt x="18389" y="205841"/>
                  </a:lnTo>
                  <a:lnTo>
                    <a:pt x="18389" y="206286"/>
                  </a:lnTo>
                  <a:lnTo>
                    <a:pt x="12700" y="206286"/>
                  </a:lnTo>
                  <a:lnTo>
                    <a:pt x="12700" y="205841"/>
                  </a:lnTo>
                  <a:lnTo>
                    <a:pt x="12700" y="205206"/>
                  </a:lnTo>
                  <a:lnTo>
                    <a:pt x="3759" y="205206"/>
                  </a:lnTo>
                  <a:lnTo>
                    <a:pt x="3759" y="205841"/>
                  </a:lnTo>
                  <a:lnTo>
                    <a:pt x="3759" y="206286"/>
                  </a:lnTo>
                  <a:lnTo>
                    <a:pt x="406" y="206286"/>
                  </a:lnTo>
                  <a:lnTo>
                    <a:pt x="0" y="205841"/>
                  </a:lnTo>
                  <a:lnTo>
                    <a:pt x="0" y="185534"/>
                  </a:lnTo>
                  <a:lnTo>
                    <a:pt x="0" y="157480"/>
                  </a:lnTo>
                  <a:lnTo>
                    <a:pt x="0" y="393"/>
                  </a:lnTo>
                  <a:lnTo>
                    <a:pt x="406" y="0"/>
                  </a:lnTo>
                  <a:lnTo>
                    <a:pt x="3759" y="0"/>
                  </a:lnTo>
                  <a:lnTo>
                    <a:pt x="3759" y="393"/>
                  </a:lnTo>
                  <a:lnTo>
                    <a:pt x="3759" y="1054"/>
                  </a:lnTo>
                  <a:lnTo>
                    <a:pt x="12700" y="1054"/>
                  </a:lnTo>
                  <a:lnTo>
                    <a:pt x="12700" y="393"/>
                  </a:lnTo>
                  <a:lnTo>
                    <a:pt x="12700" y="0"/>
                  </a:lnTo>
                  <a:lnTo>
                    <a:pt x="18389" y="0"/>
                  </a:lnTo>
                  <a:lnTo>
                    <a:pt x="18389" y="393"/>
                  </a:lnTo>
                  <a:lnTo>
                    <a:pt x="18389" y="1054"/>
                  </a:lnTo>
                  <a:lnTo>
                    <a:pt x="27330" y="1054"/>
                  </a:lnTo>
                  <a:lnTo>
                    <a:pt x="27330" y="393"/>
                  </a:lnTo>
                  <a:lnTo>
                    <a:pt x="27330" y="0"/>
                  </a:lnTo>
                  <a:lnTo>
                    <a:pt x="33019" y="0"/>
                  </a:lnTo>
                  <a:lnTo>
                    <a:pt x="33019" y="393"/>
                  </a:lnTo>
                  <a:lnTo>
                    <a:pt x="33019" y="1054"/>
                  </a:lnTo>
                  <a:lnTo>
                    <a:pt x="41960" y="1054"/>
                  </a:lnTo>
                  <a:lnTo>
                    <a:pt x="45719" y="1054"/>
                  </a:lnTo>
                  <a:lnTo>
                    <a:pt x="45719" y="20726"/>
                  </a:lnTo>
                  <a:lnTo>
                    <a:pt x="45719" y="205206"/>
                  </a:lnTo>
                  <a:lnTo>
                    <a:pt x="41960" y="205206"/>
                  </a:lnTo>
                  <a:lnTo>
                    <a:pt x="33019" y="205206"/>
                  </a:lnTo>
                  <a:lnTo>
                    <a:pt x="33019" y="20584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" name="object 2489"/>
            <p:cNvSpPr/>
            <p:nvPr/>
          </p:nvSpPr>
          <p:spPr>
            <a:xfrm>
              <a:off x="3222345" y="8170151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4571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0" name="object 2490"/>
            <p:cNvSpPr/>
            <p:nvPr/>
          </p:nvSpPr>
          <p:spPr>
            <a:xfrm>
              <a:off x="3222345" y="8170151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4571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1" name="object 2491"/>
            <p:cNvSpPr/>
            <p:nvPr/>
          </p:nvSpPr>
          <p:spPr>
            <a:xfrm>
              <a:off x="3261563" y="817444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" name="object 2492"/>
            <p:cNvSpPr/>
            <p:nvPr/>
          </p:nvSpPr>
          <p:spPr>
            <a:xfrm>
              <a:off x="3261563" y="817444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50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" name="object 2493"/>
            <p:cNvSpPr/>
            <p:nvPr/>
          </p:nvSpPr>
          <p:spPr>
            <a:xfrm>
              <a:off x="3261563" y="81744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" name="object 2494"/>
            <p:cNvSpPr/>
            <p:nvPr/>
          </p:nvSpPr>
          <p:spPr>
            <a:xfrm>
              <a:off x="3261563" y="81744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" name="object 2495"/>
            <p:cNvSpPr/>
            <p:nvPr/>
          </p:nvSpPr>
          <p:spPr>
            <a:xfrm>
              <a:off x="3228847" y="817453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3271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6" name="object 2496"/>
            <p:cNvSpPr/>
            <p:nvPr/>
          </p:nvSpPr>
          <p:spPr>
            <a:xfrm>
              <a:off x="3228847" y="817453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3271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7" name="object 2497"/>
            <p:cNvSpPr/>
            <p:nvPr/>
          </p:nvSpPr>
          <p:spPr>
            <a:xfrm>
              <a:off x="3228847" y="81744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" name="object 2498"/>
            <p:cNvSpPr/>
            <p:nvPr/>
          </p:nvSpPr>
          <p:spPr>
            <a:xfrm>
              <a:off x="3228847" y="81744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" name="object 2499"/>
            <p:cNvSpPr/>
            <p:nvPr/>
          </p:nvSpPr>
          <p:spPr>
            <a:xfrm>
              <a:off x="3222345" y="817444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0" name="object 2500"/>
            <p:cNvSpPr/>
            <p:nvPr/>
          </p:nvSpPr>
          <p:spPr>
            <a:xfrm>
              <a:off x="3222345" y="817444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1" name="object 2501"/>
            <p:cNvSpPr/>
            <p:nvPr/>
          </p:nvSpPr>
          <p:spPr>
            <a:xfrm>
              <a:off x="3240011" y="828366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0" y="355"/>
                  </a:lnTo>
                  <a:lnTo>
                    <a:pt x="279" y="609"/>
                  </a:lnTo>
                  <a:lnTo>
                    <a:pt x="622" y="6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2" name="object 2502"/>
            <p:cNvSpPr/>
            <p:nvPr/>
          </p:nvSpPr>
          <p:spPr>
            <a:xfrm>
              <a:off x="3240011" y="828366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0" y="355"/>
                  </a:lnTo>
                  <a:lnTo>
                    <a:pt x="279" y="609"/>
                  </a:lnTo>
                  <a:lnTo>
                    <a:pt x="622" y="6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3" name="object 2503"/>
            <p:cNvSpPr/>
            <p:nvPr/>
          </p:nvSpPr>
          <p:spPr>
            <a:xfrm>
              <a:off x="3240633" y="8284273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3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4" name="object 2504"/>
            <p:cNvSpPr/>
            <p:nvPr/>
          </p:nvSpPr>
          <p:spPr>
            <a:xfrm>
              <a:off x="3240633" y="8284273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13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5" name="object 2505"/>
            <p:cNvSpPr/>
            <p:nvPr/>
          </p:nvSpPr>
          <p:spPr>
            <a:xfrm>
              <a:off x="3249764" y="828366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609" y="0"/>
                  </a:moveTo>
                  <a:lnTo>
                    <a:pt x="0" y="609"/>
                  </a:lnTo>
                  <a:lnTo>
                    <a:pt x="342" y="609"/>
                  </a:lnTo>
                  <a:lnTo>
                    <a:pt x="609" y="355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6" name="object 2506"/>
            <p:cNvSpPr/>
            <p:nvPr/>
          </p:nvSpPr>
          <p:spPr>
            <a:xfrm>
              <a:off x="3249764" y="828366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609"/>
                  </a:moveTo>
                  <a:lnTo>
                    <a:pt x="342" y="609"/>
                  </a:lnTo>
                  <a:lnTo>
                    <a:pt x="609" y="355"/>
                  </a:lnTo>
                  <a:lnTo>
                    <a:pt x="60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7" name="object 2507"/>
            <p:cNvSpPr/>
            <p:nvPr/>
          </p:nvSpPr>
          <p:spPr>
            <a:xfrm>
              <a:off x="3264293" y="83062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8" name="object 2508"/>
            <p:cNvSpPr/>
            <p:nvPr/>
          </p:nvSpPr>
          <p:spPr>
            <a:xfrm>
              <a:off x="3264293" y="83062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9" name="object 2509"/>
            <p:cNvSpPr/>
            <p:nvPr/>
          </p:nvSpPr>
          <p:spPr>
            <a:xfrm>
              <a:off x="3255365" y="830620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0" name="object 2510"/>
            <p:cNvSpPr/>
            <p:nvPr/>
          </p:nvSpPr>
          <p:spPr>
            <a:xfrm>
              <a:off x="3255365" y="830620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1" name="object 2511"/>
            <p:cNvSpPr/>
            <p:nvPr/>
          </p:nvSpPr>
          <p:spPr>
            <a:xfrm>
              <a:off x="3255365" y="83062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2" name="object 2512"/>
            <p:cNvSpPr/>
            <p:nvPr/>
          </p:nvSpPr>
          <p:spPr>
            <a:xfrm>
              <a:off x="3255365" y="83062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3" name="object 2513"/>
            <p:cNvSpPr/>
            <p:nvPr/>
          </p:nvSpPr>
          <p:spPr>
            <a:xfrm>
              <a:off x="3249675" y="83062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4" name="object 2514"/>
            <p:cNvSpPr/>
            <p:nvPr/>
          </p:nvSpPr>
          <p:spPr>
            <a:xfrm>
              <a:off x="3249675" y="83062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5" name="object 2515"/>
            <p:cNvSpPr/>
            <p:nvPr/>
          </p:nvSpPr>
          <p:spPr>
            <a:xfrm>
              <a:off x="3240722" y="830620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6" name="object 2516"/>
            <p:cNvSpPr/>
            <p:nvPr/>
          </p:nvSpPr>
          <p:spPr>
            <a:xfrm>
              <a:off x="3240722" y="830620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7" name="object 2517"/>
            <p:cNvSpPr/>
            <p:nvPr/>
          </p:nvSpPr>
          <p:spPr>
            <a:xfrm>
              <a:off x="3240722" y="83062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" name="object 2518"/>
            <p:cNvSpPr/>
            <p:nvPr/>
          </p:nvSpPr>
          <p:spPr>
            <a:xfrm>
              <a:off x="3240722" y="83062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9" name="object 2519"/>
            <p:cNvSpPr/>
            <p:nvPr/>
          </p:nvSpPr>
          <p:spPr>
            <a:xfrm>
              <a:off x="3235045" y="83062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0" name="object 2520"/>
            <p:cNvSpPr/>
            <p:nvPr/>
          </p:nvSpPr>
          <p:spPr>
            <a:xfrm>
              <a:off x="3235045" y="83062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1" name="object 2521"/>
            <p:cNvSpPr/>
            <p:nvPr/>
          </p:nvSpPr>
          <p:spPr>
            <a:xfrm>
              <a:off x="3226104" y="830620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2" name="object 2522"/>
            <p:cNvSpPr/>
            <p:nvPr/>
          </p:nvSpPr>
          <p:spPr>
            <a:xfrm>
              <a:off x="3226104" y="830620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" name="object 2523"/>
            <p:cNvSpPr/>
            <p:nvPr/>
          </p:nvSpPr>
          <p:spPr>
            <a:xfrm>
              <a:off x="3226104" y="83062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" name="object 2524"/>
            <p:cNvSpPr/>
            <p:nvPr/>
          </p:nvSpPr>
          <p:spPr>
            <a:xfrm>
              <a:off x="3226104" y="83062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" name="object 2525"/>
            <p:cNvSpPr/>
            <p:nvPr/>
          </p:nvSpPr>
          <p:spPr>
            <a:xfrm>
              <a:off x="3224466" y="828652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43" y="0"/>
                  </a:lnTo>
                  <a:lnTo>
                    <a:pt x="0" y="2717"/>
                  </a:lnTo>
                  <a:lnTo>
                    <a:pt x="0" y="9448"/>
                  </a:lnTo>
                  <a:lnTo>
                    <a:pt x="2743" y="12166"/>
                  </a:lnTo>
                  <a:lnTo>
                    <a:pt x="9461" y="12166"/>
                  </a:lnTo>
                  <a:lnTo>
                    <a:pt x="12191" y="9448"/>
                  </a:lnTo>
                  <a:lnTo>
                    <a:pt x="12191" y="6083"/>
                  </a:lnTo>
                  <a:lnTo>
                    <a:pt x="12191" y="2717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" name="object 2526"/>
            <p:cNvSpPr/>
            <p:nvPr/>
          </p:nvSpPr>
          <p:spPr>
            <a:xfrm>
              <a:off x="3224466" y="828652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83"/>
                  </a:moveTo>
                  <a:lnTo>
                    <a:pt x="12191" y="2717"/>
                  </a:lnTo>
                  <a:lnTo>
                    <a:pt x="9461" y="0"/>
                  </a:lnTo>
                  <a:lnTo>
                    <a:pt x="6095" y="0"/>
                  </a:lnTo>
                  <a:lnTo>
                    <a:pt x="2743" y="0"/>
                  </a:lnTo>
                  <a:lnTo>
                    <a:pt x="0" y="2717"/>
                  </a:lnTo>
                  <a:lnTo>
                    <a:pt x="0" y="6083"/>
                  </a:lnTo>
                  <a:lnTo>
                    <a:pt x="0" y="9448"/>
                  </a:lnTo>
                  <a:lnTo>
                    <a:pt x="2743" y="12166"/>
                  </a:lnTo>
                  <a:lnTo>
                    <a:pt x="6095" y="12166"/>
                  </a:lnTo>
                  <a:lnTo>
                    <a:pt x="9461" y="12166"/>
                  </a:lnTo>
                  <a:lnTo>
                    <a:pt x="12191" y="9448"/>
                  </a:lnTo>
                  <a:lnTo>
                    <a:pt x="12191" y="608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7" name="object 2527"/>
            <p:cNvSpPr/>
            <p:nvPr/>
          </p:nvSpPr>
          <p:spPr>
            <a:xfrm>
              <a:off x="3239109" y="828652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17" y="0"/>
                  </a:lnTo>
                  <a:lnTo>
                    <a:pt x="0" y="2717"/>
                  </a:lnTo>
                  <a:lnTo>
                    <a:pt x="0" y="9448"/>
                  </a:lnTo>
                  <a:lnTo>
                    <a:pt x="2717" y="12166"/>
                  </a:lnTo>
                  <a:lnTo>
                    <a:pt x="9461" y="12166"/>
                  </a:lnTo>
                  <a:lnTo>
                    <a:pt x="12191" y="9448"/>
                  </a:lnTo>
                  <a:lnTo>
                    <a:pt x="12191" y="6083"/>
                  </a:lnTo>
                  <a:lnTo>
                    <a:pt x="12191" y="2717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8" name="object 2528"/>
            <p:cNvSpPr/>
            <p:nvPr/>
          </p:nvSpPr>
          <p:spPr>
            <a:xfrm>
              <a:off x="3239109" y="828652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83"/>
                  </a:moveTo>
                  <a:lnTo>
                    <a:pt x="12191" y="2717"/>
                  </a:lnTo>
                  <a:lnTo>
                    <a:pt x="9461" y="0"/>
                  </a:lnTo>
                  <a:lnTo>
                    <a:pt x="6095" y="0"/>
                  </a:lnTo>
                  <a:lnTo>
                    <a:pt x="2717" y="0"/>
                  </a:lnTo>
                  <a:lnTo>
                    <a:pt x="0" y="2717"/>
                  </a:lnTo>
                  <a:lnTo>
                    <a:pt x="0" y="6083"/>
                  </a:lnTo>
                  <a:lnTo>
                    <a:pt x="0" y="9448"/>
                  </a:lnTo>
                  <a:lnTo>
                    <a:pt x="2717" y="12166"/>
                  </a:lnTo>
                  <a:lnTo>
                    <a:pt x="6095" y="12166"/>
                  </a:lnTo>
                  <a:lnTo>
                    <a:pt x="9461" y="12166"/>
                  </a:lnTo>
                  <a:lnTo>
                    <a:pt x="12191" y="9448"/>
                  </a:lnTo>
                  <a:lnTo>
                    <a:pt x="12191" y="608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9" name="object 2529"/>
            <p:cNvSpPr/>
            <p:nvPr/>
          </p:nvSpPr>
          <p:spPr>
            <a:xfrm>
              <a:off x="3253727" y="828652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74" y="0"/>
                  </a:moveTo>
                  <a:lnTo>
                    <a:pt x="2743" y="0"/>
                  </a:lnTo>
                  <a:lnTo>
                    <a:pt x="0" y="2717"/>
                  </a:lnTo>
                  <a:lnTo>
                    <a:pt x="0" y="9448"/>
                  </a:lnTo>
                  <a:lnTo>
                    <a:pt x="2743" y="12166"/>
                  </a:lnTo>
                  <a:lnTo>
                    <a:pt x="9474" y="12166"/>
                  </a:lnTo>
                  <a:lnTo>
                    <a:pt x="12191" y="9448"/>
                  </a:lnTo>
                  <a:lnTo>
                    <a:pt x="12191" y="6083"/>
                  </a:lnTo>
                  <a:lnTo>
                    <a:pt x="12191" y="2717"/>
                  </a:lnTo>
                  <a:lnTo>
                    <a:pt x="947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" name="object 2530"/>
            <p:cNvSpPr/>
            <p:nvPr/>
          </p:nvSpPr>
          <p:spPr>
            <a:xfrm>
              <a:off x="3253727" y="828652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83"/>
                  </a:moveTo>
                  <a:lnTo>
                    <a:pt x="12191" y="2717"/>
                  </a:lnTo>
                  <a:lnTo>
                    <a:pt x="9474" y="0"/>
                  </a:lnTo>
                  <a:lnTo>
                    <a:pt x="6095" y="0"/>
                  </a:lnTo>
                  <a:lnTo>
                    <a:pt x="2743" y="0"/>
                  </a:lnTo>
                  <a:lnTo>
                    <a:pt x="0" y="2717"/>
                  </a:lnTo>
                  <a:lnTo>
                    <a:pt x="0" y="6083"/>
                  </a:lnTo>
                  <a:lnTo>
                    <a:pt x="0" y="9448"/>
                  </a:lnTo>
                  <a:lnTo>
                    <a:pt x="2743" y="12166"/>
                  </a:lnTo>
                  <a:lnTo>
                    <a:pt x="6095" y="12166"/>
                  </a:lnTo>
                  <a:lnTo>
                    <a:pt x="9474" y="12166"/>
                  </a:lnTo>
                  <a:lnTo>
                    <a:pt x="12191" y="9448"/>
                  </a:lnTo>
                  <a:lnTo>
                    <a:pt x="12191" y="608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" name="object 2531"/>
            <p:cNvSpPr/>
            <p:nvPr/>
          </p:nvSpPr>
          <p:spPr>
            <a:xfrm>
              <a:off x="3255365" y="83068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" name="object 2532"/>
            <p:cNvSpPr/>
            <p:nvPr/>
          </p:nvSpPr>
          <p:spPr>
            <a:xfrm>
              <a:off x="3255365" y="83068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" name="object 2533"/>
            <p:cNvSpPr/>
            <p:nvPr/>
          </p:nvSpPr>
          <p:spPr>
            <a:xfrm>
              <a:off x="3249675" y="830723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4" name="object 2534"/>
            <p:cNvSpPr/>
            <p:nvPr/>
          </p:nvSpPr>
          <p:spPr>
            <a:xfrm>
              <a:off x="3249675" y="830723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5" name="object 2535"/>
            <p:cNvSpPr/>
            <p:nvPr/>
          </p:nvSpPr>
          <p:spPr>
            <a:xfrm>
              <a:off x="3249675" y="83068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6" name="object 2536"/>
            <p:cNvSpPr/>
            <p:nvPr/>
          </p:nvSpPr>
          <p:spPr>
            <a:xfrm>
              <a:off x="3249675" y="83068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7" name="object 2537"/>
            <p:cNvSpPr/>
            <p:nvPr/>
          </p:nvSpPr>
          <p:spPr>
            <a:xfrm>
              <a:off x="3240722" y="83068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" name="object 2538"/>
            <p:cNvSpPr/>
            <p:nvPr/>
          </p:nvSpPr>
          <p:spPr>
            <a:xfrm>
              <a:off x="3240722" y="83068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" name="object 2539"/>
            <p:cNvSpPr/>
            <p:nvPr/>
          </p:nvSpPr>
          <p:spPr>
            <a:xfrm>
              <a:off x="3235045" y="830723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7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" name="object 2540"/>
            <p:cNvSpPr/>
            <p:nvPr/>
          </p:nvSpPr>
          <p:spPr>
            <a:xfrm>
              <a:off x="3235045" y="830723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7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" name="object 2541"/>
            <p:cNvSpPr/>
            <p:nvPr/>
          </p:nvSpPr>
          <p:spPr>
            <a:xfrm>
              <a:off x="3235045" y="83068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2" name="object 2542"/>
            <p:cNvSpPr/>
            <p:nvPr/>
          </p:nvSpPr>
          <p:spPr>
            <a:xfrm>
              <a:off x="3235045" y="83068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3" name="object 2543"/>
            <p:cNvSpPr/>
            <p:nvPr/>
          </p:nvSpPr>
          <p:spPr>
            <a:xfrm>
              <a:off x="3226104" y="83068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" name="object 2544"/>
            <p:cNvSpPr/>
            <p:nvPr/>
          </p:nvSpPr>
          <p:spPr>
            <a:xfrm>
              <a:off x="3226104" y="83068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" name="object 2545"/>
            <p:cNvSpPr/>
            <p:nvPr/>
          </p:nvSpPr>
          <p:spPr>
            <a:xfrm>
              <a:off x="3264293" y="830723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" name="object 2546"/>
            <p:cNvSpPr/>
            <p:nvPr/>
          </p:nvSpPr>
          <p:spPr>
            <a:xfrm>
              <a:off x="3264293" y="830723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" name="object 2547"/>
            <p:cNvSpPr/>
            <p:nvPr/>
          </p:nvSpPr>
          <p:spPr>
            <a:xfrm>
              <a:off x="3264293" y="83068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8" name="object 2548"/>
            <p:cNvSpPr/>
            <p:nvPr/>
          </p:nvSpPr>
          <p:spPr>
            <a:xfrm>
              <a:off x="3264293" y="83068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" name="object 2549"/>
            <p:cNvSpPr/>
            <p:nvPr/>
          </p:nvSpPr>
          <p:spPr>
            <a:xfrm>
              <a:off x="3266439" y="817850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0" name="object 2550"/>
            <p:cNvSpPr/>
            <p:nvPr/>
          </p:nvSpPr>
          <p:spPr>
            <a:xfrm>
              <a:off x="3266439" y="817850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62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1" name="object 2551"/>
            <p:cNvSpPr/>
            <p:nvPr/>
          </p:nvSpPr>
          <p:spPr>
            <a:xfrm>
              <a:off x="3266439" y="827868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" name="object 2552"/>
            <p:cNvSpPr/>
            <p:nvPr/>
          </p:nvSpPr>
          <p:spPr>
            <a:xfrm>
              <a:off x="3266439" y="827868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" name="object 2553"/>
            <p:cNvSpPr/>
            <p:nvPr/>
          </p:nvSpPr>
          <p:spPr>
            <a:xfrm>
              <a:off x="3223958" y="81785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72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" name="object 2554"/>
            <p:cNvSpPr/>
            <p:nvPr/>
          </p:nvSpPr>
          <p:spPr>
            <a:xfrm>
              <a:off x="3223958" y="81785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361" y="-1587"/>
                  </a:moveTo>
                  <a:lnTo>
                    <a:pt x="361" y="1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" name="object 2555"/>
            <p:cNvSpPr/>
            <p:nvPr/>
          </p:nvSpPr>
          <p:spPr>
            <a:xfrm>
              <a:off x="3224682" y="8178507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3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" name="object 2556"/>
            <p:cNvSpPr/>
            <p:nvPr/>
          </p:nvSpPr>
          <p:spPr>
            <a:xfrm>
              <a:off x="3224682" y="8178507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7" name="object 2557"/>
            <p:cNvSpPr/>
            <p:nvPr/>
          </p:nvSpPr>
          <p:spPr>
            <a:xfrm>
              <a:off x="3224682" y="8188947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4104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8" name="object 2558"/>
            <p:cNvSpPr/>
            <p:nvPr/>
          </p:nvSpPr>
          <p:spPr>
            <a:xfrm>
              <a:off x="3224682" y="8188947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04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" name="object 2559"/>
            <p:cNvSpPr/>
            <p:nvPr/>
          </p:nvSpPr>
          <p:spPr>
            <a:xfrm>
              <a:off x="3265728" y="8178507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3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0" name="object 2560"/>
            <p:cNvSpPr/>
            <p:nvPr/>
          </p:nvSpPr>
          <p:spPr>
            <a:xfrm>
              <a:off x="3265728" y="8178507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104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" name="object 2561"/>
            <p:cNvSpPr/>
            <p:nvPr/>
          </p:nvSpPr>
          <p:spPr>
            <a:xfrm>
              <a:off x="3265728" y="81785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71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2" name="object 2562"/>
            <p:cNvSpPr/>
            <p:nvPr/>
          </p:nvSpPr>
          <p:spPr>
            <a:xfrm>
              <a:off x="3265728" y="81785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355" y="-1587"/>
                  </a:moveTo>
                  <a:lnTo>
                    <a:pt x="355" y="1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3" name="object 2563"/>
            <p:cNvSpPr/>
            <p:nvPr/>
          </p:nvSpPr>
          <p:spPr>
            <a:xfrm>
              <a:off x="3244087" y="821852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99" y="0"/>
                  </a:moveTo>
                  <a:lnTo>
                    <a:pt x="1816" y="0"/>
                  </a:lnTo>
                  <a:lnTo>
                    <a:pt x="0" y="1828"/>
                  </a:lnTo>
                  <a:lnTo>
                    <a:pt x="0" y="6311"/>
                  </a:lnTo>
                  <a:lnTo>
                    <a:pt x="1816" y="8128"/>
                  </a:lnTo>
                  <a:lnTo>
                    <a:pt x="6299" y="8128"/>
                  </a:lnTo>
                  <a:lnTo>
                    <a:pt x="8127" y="6311"/>
                  </a:lnTo>
                  <a:lnTo>
                    <a:pt x="8127" y="4076"/>
                  </a:lnTo>
                  <a:lnTo>
                    <a:pt x="8127" y="1828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" name="object 2564"/>
            <p:cNvSpPr/>
            <p:nvPr/>
          </p:nvSpPr>
          <p:spPr>
            <a:xfrm>
              <a:off x="3244087" y="8218525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8127" y="4076"/>
                  </a:moveTo>
                  <a:lnTo>
                    <a:pt x="8127" y="1828"/>
                  </a:lnTo>
                  <a:lnTo>
                    <a:pt x="6299" y="0"/>
                  </a:lnTo>
                  <a:lnTo>
                    <a:pt x="4051" y="0"/>
                  </a:lnTo>
                  <a:lnTo>
                    <a:pt x="1816" y="0"/>
                  </a:lnTo>
                  <a:lnTo>
                    <a:pt x="0" y="1828"/>
                  </a:lnTo>
                  <a:lnTo>
                    <a:pt x="0" y="4076"/>
                  </a:lnTo>
                  <a:lnTo>
                    <a:pt x="0" y="6311"/>
                  </a:lnTo>
                  <a:lnTo>
                    <a:pt x="1816" y="8128"/>
                  </a:lnTo>
                  <a:lnTo>
                    <a:pt x="4051" y="8128"/>
                  </a:lnTo>
                  <a:lnTo>
                    <a:pt x="6299" y="8128"/>
                  </a:lnTo>
                  <a:lnTo>
                    <a:pt x="8127" y="6311"/>
                  </a:lnTo>
                  <a:lnTo>
                    <a:pt x="8127" y="407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5" name="object 2565"/>
            <p:cNvSpPr/>
            <p:nvPr/>
          </p:nvSpPr>
          <p:spPr>
            <a:xfrm>
              <a:off x="3228339" y="82692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0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6" name="object 2566"/>
            <p:cNvSpPr/>
            <p:nvPr/>
          </p:nvSpPr>
          <p:spPr>
            <a:xfrm>
              <a:off x="3228339" y="82692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10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" name="object 2567"/>
            <p:cNvSpPr/>
            <p:nvPr/>
          </p:nvSpPr>
          <p:spPr>
            <a:xfrm>
              <a:off x="3226396" y="826923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8" name="object 2568"/>
            <p:cNvSpPr/>
            <p:nvPr/>
          </p:nvSpPr>
          <p:spPr>
            <a:xfrm>
              <a:off x="3226396" y="8269236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9" name="object 2569"/>
            <p:cNvSpPr/>
            <p:nvPr/>
          </p:nvSpPr>
          <p:spPr>
            <a:xfrm>
              <a:off x="3226396" y="82692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0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0" name="object 2570"/>
            <p:cNvSpPr/>
            <p:nvPr/>
          </p:nvSpPr>
          <p:spPr>
            <a:xfrm>
              <a:off x="3226396" y="826923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1" name="object 2571"/>
            <p:cNvSpPr/>
            <p:nvPr/>
          </p:nvSpPr>
          <p:spPr>
            <a:xfrm>
              <a:off x="3226396" y="827733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" name="object 2572"/>
            <p:cNvSpPr/>
            <p:nvPr/>
          </p:nvSpPr>
          <p:spPr>
            <a:xfrm>
              <a:off x="3226396" y="827733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194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" name="object 2573"/>
            <p:cNvSpPr/>
            <p:nvPr/>
          </p:nvSpPr>
          <p:spPr>
            <a:xfrm>
              <a:off x="3259937" y="8262848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" name="object 2574"/>
            <p:cNvSpPr/>
            <p:nvPr/>
          </p:nvSpPr>
          <p:spPr>
            <a:xfrm>
              <a:off x="3259937" y="8262848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5" name="object 2575"/>
            <p:cNvSpPr/>
            <p:nvPr/>
          </p:nvSpPr>
          <p:spPr>
            <a:xfrm>
              <a:off x="3266033" y="8253882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6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6" name="object 2576"/>
            <p:cNvSpPr/>
            <p:nvPr/>
          </p:nvSpPr>
          <p:spPr>
            <a:xfrm>
              <a:off x="3266033" y="8253882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6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" name="object 2577"/>
            <p:cNvSpPr/>
            <p:nvPr/>
          </p:nvSpPr>
          <p:spPr>
            <a:xfrm>
              <a:off x="3259937" y="8253882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8" name="object 2578"/>
            <p:cNvSpPr/>
            <p:nvPr/>
          </p:nvSpPr>
          <p:spPr>
            <a:xfrm>
              <a:off x="3259937" y="8253882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" name="object 2579"/>
            <p:cNvSpPr/>
            <p:nvPr/>
          </p:nvSpPr>
          <p:spPr>
            <a:xfrm>
              <a:off x="3259937" y="8253882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6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" name="object 2580"/>
            <p:cNvSpPr/>
            <p:nvPr/>
          </p:nvSpPr>
          <p:spPr>
            <a:xfrm>
              <a:off x="3259937" y="8253882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1" name="object 2581"/>
            <p:cNvSpPr/>
            <p:nvPr/>
          </p:nvSpPr>
          <p:spPr>
            <a:xfrm>
              <a:off x="3266033" y="8243722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2" name="object 2582"/>
            <p:cNvSpPr/>
            <p:nvPr/>
          </p:nvSpPr>
          <p:spPr>
            <a:xfrm>
              <a:off x="3266033" y="8243722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" name="object 2583"/>
            <p:cNvSpPr/>
            <p:nvPr/>
          </p:nvSpPr>
          <p:spPr>
            <a:xfrm>
              <a:off x="3259937" y="8243722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" name="object 2584"/>
            <p:cNvSpPr/>
            <p:nvPr/>
          </p:nvSpPr>
          <p:spPr>
            <a:xfrm>
              <a:off x="3259937" y="8243722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5" name="object 2585"/>
            <p:cNvSpPr/>
            <p:nvPr/>
          </p:nvSpPr>
          <p:spPr>
            <a:xfrm>
              <a:off x="3259937" y="8243722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" name="object 2586"/>
            <p:cNvSpPr/>
            <p:nvPr/>
          </p:nvSpPr>
          <p:spPr>
            <a:xfrm>
              <a:off x="3259937" y="8243722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2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" name="object 2587"/>
            <p:cNvSpPr/>
            <p:nvPr/>
          </p:nvSpPr>
          <p:spPr>
            <a:xfrm>
              <a:off x="3259937" y="8252650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8" name="object 2588"/>
            <p:cNvSpPr/>
            <p:nvPr/>
          </p:nvSpPr>
          <p:spPr>
            <a:xfrm>
              <a:off x="3259937" y="8252650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9" name="object 2589"/>
            <p:cNvSpPr/>
            <p:nvPr/>
          </p:nvSpPr>
          <p:spPr>
            <a:xfrm>
              <a:off x="3259937" y="824251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" name="object 2590"/>
            <p:cNvSpPr/>
            <p:nvPr/>
          </p:nvSpPr>
          <p:spPr>
            <a:xfrm>
              <a:off x="3259937" y="824251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" name="object 2591"/>
            <p:cNvSpPr/>
            <p:nvPr/>
          </p:nvSpPr>
          <p:spPr>
            <a:xfrm>
              <a:off x="3266033" y="823357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" name="object 2592"/>
            <p:cNvSpPr/>
            <p:nvPr/>
          </p:nvSpPr>
          <p:spPr>
            <a:xfrm>
              <a:off x="3266033" y="823357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" name="object 2593"/>
            <p:cNvSpPr/>
            <p:nvPr/>
          </p:nvSpPr>
          <p:spPr>
            <a:xfrm>
              <a:off x="3259937" y="823357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" name="object 2594"/>
            <p:cNvSpPr/>
            <p:nvPr/>
          </p:nvSpPr>
          <p:spPr>
            <a:xfrm>
              <a:off x="3259937" y="823357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5" name="object 2595"/>
            <p:cNvSpPr/>
            <p:nvPr/>
          </p:nvSpPr>
          <p:spPr>
            <a:xfrm>
              <a:off x="3259937" y="823357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6" name="object 2596"/>
            <p:cNvSpPr/>
            <p:nvPr/>
          </p:nvSpPr>
          <p:spPr>
            <a:xfrm>
              <a:off x="3259937" y="823357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4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7" name="object 2597"/>
            <p:cNvSpPr/>
            <p:nvPr/>
          </p:nvSpPr>
          <p:spPr>
            <a:xfrm>
              <a:off x="3223958" y="8278685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>
                  <a:moveTo>
                    <a:pt x="4248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8" name="object 2598"/>
            <p:cNvSpPr/>
            <p:nvPr/>
          </p:nvSpPr>
          <p:spPr>
            <a:xfrm>
              <a:off x="3223958" y="8278685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>
                  <a:moveTo>
                    <a:pt x="4248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9" name="object 2599"/>
            <p:cNvSpPr/>
            <p:nvPr/>
          </p:nvSpPr>
          <p:spPr>
            <a:xfrm>
              <a:off x="3222345" y="817850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1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" name="object 2600"/>
            <p:cNvSpPr/>
            <p:nvPr/>
          </p:nvSpPr>
          <p:spPr>
            <a:xfrm>
              <a:off x="3222345" y="817850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0" y="0"/>
                  </a:moveTo>
                  <a:lnTo>
                    <a:pt x="161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1" name="object 2601"/>
            <p:cNvSpPr/>
            <p:nvPr/>
          </p:nvSpPr>
          <p:spPr>
            <a:xfrm>
              <a:off x="3222345" y="827868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1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2" name="object 2602"/>
            <p:cNvSpPr/>
            <p:nvPr/>
          </p:nvSpPr>
          <p:spPr>
            <a:xfrm>
              <a:off x="3222345" y="827868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1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" name="object 2603"/>
            <p:cNvSpPr/>
            <p:nvPr/>
          </p:nvSpPr>
          <p:spPr>
            <a:xfrm>
              <a:off x="3226104" y="81420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4" name="object 2604"/>
            <p:cNvSpPr/>
            <p:nvPr/>
          </p:nvSpPr>
          <p:spPr>
            <a:xfrm>
              <a:off x="3226104" y="81420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5" name="object 2605"/>
            <p:cNvSpPr/>
            <p:nvPr/>
          </p:nvSpPr>
          <p:spPr>
            <a:xfrm>
              <a:off x="3226104" y="814263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" name="object 2606"/>
            <p:cNvSpPr/>
            <p:nvPr/>
          </p:nvSpPr>
          <p:spPr>
            <a:xfrm>
              <a:off x="3226104" y="814263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" name="object 2607"/>
            <p:cNvSpPr/>
            <p:nvPr/>
          </p:nvSpPr>
          <p:spPr>
            <a:xfrm>
              <a:off x="3235045" y="81420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8" name="object 2608"/>
            <p:cNvSpPr/>
            <p:nvPr/>
          </p:nvSpPr>
          <p:spPr>
            <a:xfrm>
              <a:off x="3235045" y="81420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" name="object 2609"/>
            <p:cNvSpPr/>
            <p:nvPr/>
          </p:nvSpPr>
          <p:spPr>
            <a:xfrm>
              <a:off x="3240722" y="81420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" name="object 2610"/>
            <p:cNvSpPr/>
            <p:nvPr/>
          </p:nvSpPr>
          <p:spPr>
            <a:xfrm>
              <a:off x="3240722" y="81420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1" name="object 2611"/>
            <p:cNvSpPr/>
            <p:nvPr/>
          </p:nvSpPr>
          <p:spPr>
            <a:xfrm>
              <a:off x="3240722" y="814263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2" name="object 2612"/>
            <p:cNvSpPr/>
            <p:nvPr/>
          </p:nvSpPr>
          <p:spPr>
            <a:xfrm>
              <a:off x="3240722" y="814263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3" name="object 2613"/>
            <p:cNvSpPr/>
            <p:nvPr/>
          </p:nvSpPr>
          <p:spPr>
            <a:xfrm>
              <a:off x="3249675" y="81420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" name="object 2614"/>
            <p:cNvSpPr/>
            <p:nvPr/>
          </p:nvSpPr>
          <p:spPr>
            <a:xfrm>
              <a:off x="3249675" y="81420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5" name="object 2615"/>
            <p:cNvSpPr/>
            <p:nvPr/>
          </p:nvSpPr>
          <p:spPr>
            <a:xfrm>
              <a:off x="3255365" y="81420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6" name="object 2616"/>
            <p:cNvSpPr/>
            <p:nvPr/>
          </p:nvSpPr>
          <p:spPr>
            <a:xfrm>
              <a:off x="3255365" y="81420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7" name="object 2617"/>
            <p:cNvSpPr/>
            <p:nvPr/>
          </p:nvSpPr>
          <p:spPr>
            <a:xfrm>
              <a:off x="3255365" y="814263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8" name="object 2618"/>
            <p:cNvSpPr/>
            <p:nvPr/>
          </p:nvSpPr>
          <p:spPr>
            <a:xfrm>
              <a:off x="3255365" y="814263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" name="object 2619"/>
            <p:cNvSpPr/>
            <p:nvPr/>
          </p:nvSpPr>
          <p:spPr>
            <a:xfrm>
              <a:off x="3264293" y="81420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0" name="object 2620"/>
            <p:cNvSpPr/>
            <p:nvPr/>
          </p:nvSpPr>
          <p:spPr>
            <a:xfrm>
              <a:off x="3264293" y="81420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1" name="object 2621"/>
            <p:cNvSpPr/>
            <p:nvPr/>
          </p:nvSpPr>
          <p:spPr>
            <a:xfrm>
              <a:off x="3250374" y="816518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6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2" name="object 2622"/>
            <p:cNvSpPr/>
            <p:nvPr/>
          </p:nvSpPr>
          <p:spPr>
            <a:xfrm>
              <a:off x="3250374" y="816518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2"/>
                  </a:moveTo>
                  <a:lnTo>
                    <a:pt x="1587" y="2482"/>
                  </a:lnTo>
                </a:path>
              </a:pathLst>
            </a:custGeom>
            <a:ln w="496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3" name="object 2623"/>
            <p:cNvSpPr/>
            <p:nvPr/>
          </p:nvSpPr>
          <p:spPr>
            <a:xfrm>
              <a:off x="3249764" y="816457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42" y="0"/>
                  </a:moveTo>
                  <a:lnTo>
                    <a:pt x="0" y="0"/>
                  </a:lnTo>
                  <a:lnTo>
                    <a:pt x="609" y="609"/>
                  </a:lnTo>
                  <a:lnTo>
                    <a:pt x="609" y="266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4" name="object 2624"/>
            <p:cNvSpPr/>
            <p:nvPr/>
          </p:nvSpPr>
          <p:spPr>
            <a:xfrm>
              <a:off x="3249764" y="816457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609" y="609"/>
                  </a:moveTo>
                  <a:lnTo>
                    <a:pt x="609" y="266"/>
                  </a:lnTo>
                  <a:lnTo>
                    <a:pt x="342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5" name="object 2625"/>
            <p:cNvSpPr/>
            <p:nvPr/>
          </p:nvSpPr>
          <p:spPr>
            <a:xfrm>
              <a:off x="3240633" y="816457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3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6" name="object 2626"/>
            <p:cNvSpPr/>
            <p:nvPr/>
          </p:nvSpPr>
          <p:spPr>
            <a:xfrm>
              <a:off x="3240633" y="816457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3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7" name="object 2627"/>
            <p:cNvSpPr/>
            <p:nvPr/>
          </p:nvSpPr>
          <p:spPr>
            <a:xfrm>
              <a:off x="3240011" y="816457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622" y="0"/>
                  </a:moveTo>
                  <a:lnTo>
                    <a:pt x="279" y="0"/>
                  </a:lnTo>
                  <a:lnTo>
                    <a:pt x="0" y="266"/>
                  </a:lnTo>
                  <a:lnTo>
                    <a:pt x="0" y="609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8" name="object 2628"/>
            <p:cNvSpPr/>
            <p:nvPr/>
          </p:nvSpPr>
          <p:spPr>
            <a:xfrm>
              <a:off x="3240011" y="816457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622" y="0"/>
                  </a:moveTo>
                  <a:lnTo>
                    <a:pt x="279" y="0"/>
                  </a:lnTo>
                  <a:lnTo>
                    <a:pt x="0" y="266"/>
                  </a:lnTo>
                  <a:lnTo>
                    <a:pt x="0" y="6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9" name="object 2629"/>
            <p:cNvSpPr/>
            <p:nvPr/>
          </p:nvSpPr>
          <p:spPr>
            <a:xfrm>
              <a:off x="3240011" y="816518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6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" name="object 2630"/>
            <p:cNvSpPr/>
            <p:nvPr/>
          </p:nvSpPr>
          <p:spPr>
            <a:xfrm>
              <a:off x="3240011" y="816518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2"/>
                  </a:moveTo>
                  <a:lnTo>
                    <a:pt x="1587" y="2482"/>
                  </a:lnTo>
                </a:path>
              </a:pathLst>
            </a:custGeom>
            <a:ln w="496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1" name="object 2631"/>
            <p:cNvSpPr/>
            <p:nvPr/>
          </p:nvSpPr>
          <p:spPr>
            <a:xfrm>
              <a:off x="3239109" y="815016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17" y="0"/>
                  </a:lnTo>
                  <a:lnTo>
                    <a:pt x="0" y="2717"/>
                  </a:lnTo>
                  <a:lnTo>
                    <a:pt x="0" y="9461"/>
                  </a:lnTo>
                  <a:lnTo>
                    <a:pt x="2717" y="12192"/>
                  </a:lnTo>
                  <a:lnTo>
                    <a:pt x="9461" y="12192"/>
                  </a:lnTo>
                  <a:lnTo>
                    <a:pt x="12191" y="9461"/>
                  </a:lnTo>
                  <a:lnTo>
                    <a:pt x="12191" y="6083"/>
                  </a:lnTo>
                  <a:lnTo>
                    <a:pt x="12191" y="2717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" name="object 2632"/>
            <p:cNvSpPr/>
            <p:nvPr/>
          </p:nvSpPr>
          <p:spPr>
            <a:xfrm>
              <a:off x="3239109" y="815016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83"/>
                  </a:moveTo>
                  <a:lnTo>
                    <a:pt x="12191" y="2717"/>
                  </a:lnTo>
                  <a:lnTo>
                    <a:pt x="9461" y="0"/>
                  </a:lnTo>
                  <a:lnTo>
                    <a:pt x="6095" y="0"/>
                  </a:lnTo>
                  <a:lnTo>
                    <a:pt x="2717" y="0"/>
                  </a:lnTo>
                  <a:lnTo>
                    <a:pt x="0" y="2717"/>
                  </a:lnTo>
                  <a:lnTo>
                    <a:pt x="0" y="6083"/>
                  </a:lnTo>
                  <a:lnTo>
                    <a:pt x="0" y="9461"/>
                  </a:lnTo>
                  <a:lnTo>
                    <a:pt x="2717" y="12192"/>
                  </a:lnTo>
                  <a:lnTo>
                    <a:pt x="6095" y="12192"/>
                  </a:lnTo>
                  <a:lnTo>
                    <a:pt x="9461" y="12192"/>
                  </a:lnTo>
                  <a:lnTo>
                    <a:pt x="12191" y="9461"/>
                  </a:lnTo>
                  <a:lnTo>
                    <a:pt x="12191" y="608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3" name="object 2633"/>
            <p:cNvSpPr/>
            <p:nvPr/>
          </p:nvSpPr>
          <p:spPr>
            <a:xfrm>
              <a:off x="3224466" y="815016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43" y="0"/>
                  </a:lnTo>
                  <a:lnTo>
                    <a:pt x="0" y="2717"/>
                  </a:lnTo>
                  <a:lnTo>
                    <a:pt x="0" y="9461"/>
                  </a:lnTo>
                  <a:lnTo>
                    <a:pt x="2743" y="12192"/>
                  </a:lnTo>
                  <a:lnTo>
                    <a:pt x="9461" y="12192"/>
                  </a:lnTo>
                  <a:lnTo>
                    <a:pt x="12191" y="9461"/>
                  </a:lnTo>
                  <a:lnTo>
                    <a:pt x="12191" y="6083"/>
                  </a:lnTo>
                  <a:lnTo>
                    <a:pt x="12191" y="2717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" name="object 2634"/>
            <p:cNvSpPr/>
            <p:nvPr/>
          </p:nvSpPr>
          <p:spPr>
            <a:xfrm>
              <a:off x="3224466" y="815016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83"/>
                  </a:moveTo>
                  <a:lnTo>
                    <a:pt x="12191" y="2717"/>
                  </a:lnTo>
                  <a:lnTo>
                    <a:pt x="9461" y="0"/>
                  </a:lnTo>
                  <a:lnTo>
                    <a:pt x="6095" y="0"/>
                  </a:lnTo>
                  <a:lnTo>
                    <a:pt x="2743" y="0"/>
                  </a:lnTo>
                  <a:lnTo>
                    <a:pt x="0" y="2717"/>
                  </a:lnTo>
                  <a:lnTo>
                    <a:pt x="0" y="6083"/>
                  </a:lnTo>
                  <a:lnTo>
                    <a:pt x="0" y="9461"/>
                  </a:lnTo>
                  <a:lnTo>
                    <a:pt x="2743" y="12192"/>
                  </a:lnTo>
                  <a:lnTo>
                    <a:pt x="6095" y="12192"/>
                  </a:lnTo>
                  <a:lnTo>
                    <a:pt x="9461" y="12192"/>
                  </a:lnTo>
                  <a:lnTo>
                    <a:pt x="12191" y="9461"/>
                  </a:lnTo>
                  <a:lnTo>
                    <a:pt x="12191" y="608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" name="object 2635"/>
            <p:cNvSpPr/>
            <p:nvPr/>
          </p:nvSpPr>
          <p:spPr>
            <a:xfrm>
              <a:off x="3235045" y="8141614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7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" name="object 2636"/>
            <p:cNvSpPr/>
            <p:nvPr/>
          </p:nvSpPr>
          <p:spPr>
            <a:xfrm>
              <a:off x="3235045" y="8141614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0" y="0"/>
                  </a:moveTo>
                  <a:lnTo>
                    <a:pt x="567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" name="object 2637"/>
            <p:cNvSpPr/>
            <p:nvPr/>
          </p:nvSpPr>
          <p:spPr>
            <a:xfrm>
              <a:off x="3235045" y="81416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8" name="object 2638"/>
            <p:cNvSpPr/>
            <p:nvPr/>
          </p:nvSpPr>
          <p:spPr>
            <a:xfrm>
              <a:off x="3235045" y="81416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" name="object 2639"/>
            <p:cNvSpPr/>
            <p:nvPr/>
          </p:nvSpPr>
          <p:spPr>
            <a:xfrm>
              <a:off x="3240722" y="81416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" name="object 2640"/>
            <p:cNvSpPr/>
            <p:nvPr/>
          </p:nvSpPr>
          <p:spPr>
            <a:xfrm>
              <a:off x="3240722" y="81416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" name="object 2641"/>
            <p:cNvSpPr/>
            <p:nvPr/>
          </p:nvSpPr>
          <p:spPr>
            <a:xfrm>
              <a:off x="3222345" y="81416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" name="object 2642"/>
            <p:cNvSpPr/>
            <p:nvPr/>
          </p:nvSpPr>
          <p:spPr>
            <a:xfrm>
              <a:off x="3222345" y="81416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75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" name="object 2643"/>
            <p:cNvSpPr/>
            <p:nvPr/>
          </p:nvSpPr>
          <p:spPr>
            <a:xfrm>
              <a:off x="3226104" y="81416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" name="object 2644"/>
            <p:cNvSpPr/>
            <p:nvPr/>
          </p:nvSpPr>
          <p:spPr>
            <a:xfrm>
              <a:off x="3226104" y="81416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" name="object 2645"/>
            <p:cNvSpPr/>
            <p:nvPr/>
          </p:nvSpPr>
          <p:spPr>
            <a:xfrm>
              <a:off x="3264293" y="81416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6" name="object 2646"/>
            <p:cNvSpPr/>
            <p:nvPr/>
          </p:nvSpPr>
          <p:spPr>
            <a:xfrm>
              <a:off x="3264293" y="814161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77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7" name="object 2647"/>
            <p:cNvSpPr/>
            <p:nvPr/>
          </p:nvSpPr>
          <p:spPr>
            <a:xfrm>
              <a:off x="3264293" y="81416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" name="object 2648"/>
            <p:cNvSpPr/>
            <p:nvPr/>
          </p:nvSpPr>
          <p:spPr>
            <a:xfrm>
              <a:off x="3264293" y="81416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" name="object 2649"/>
            <p:cNvSpPr/>
            <p:nvPr/>
          </p:nvSpPr>
          <p:spPr>
            <a:xfrm>
              <a:off x="3249675" y="8141614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" name="object 2650"/>
            <p:cNvSpPr/>
            <p:nvPr/>
          </p:nvSpPr>
          <p:spPr>
            <a:xfrm>
              <a:off x="3249675" y="8141614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0" y="0"/>
                  </a:moveTo>
                  <a:lnTo>
                    <a:pt x="568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" name="object 2651"/>
            <p:cNvSpPr/>
            <p:nvPr/>
          </p:nvSpPr>
          <p:spPr>
            <a:xfrm>
              <a:off x="3249675" y="81416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" name="object 2652"/>
            <p:cNvSpPr/>
            <p:nvPr/>
          </p:nvSpPr>
          <p:spPr>
            <a:xfrm>
              <a:off x="3249675" y="81416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3" name="object 2653"/>
            <p:cNvSpPr/>
            <p:nvPr/>
          </p:nvSpPr>
          <p:spPr>
            <a:xfrm>
              <a:off x="3255365" y="81416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4" name="object 2654"/>
            <p:cNvSpPr/>
            <p:nvPr/>
          </p:nvSpPr>
          <p:spPr>
            <a:xfrm>
              <a:off x="3255365" y="81416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" name="object 2655"/>
            <p:cNvSpPr/>
            <p:nvPr/>
          </p:nvSpPr>
          <p:spPr>
            <a:xfrm>
              <a:off x="3224682" y="817850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" name="object 2656"/>
            <p:cNvSpPr/>
            <p:nvPr/>
          </p:nvSpPr>
          <p:spPr>
            <a:xfrm>
              <a:off x="3224682" y="817850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0" y="0"/>
                  </a:moveTo>
                  <a:lnTo>
                    <a:pt x="416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" name="object 2657"/>
            <p:cNvSpPr/>
            <p:nvPr/>
          </p:nvSpPr>
          <p:spPr>
            <a:xfrm>
              <a:off x="3261563" y="817850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8" name="object 2658"/>
            <p:cNvSpPr/>
            <p:nvPr/>
          </p:nvSpPr>
          <p:spPr>
            <a:xfrm>
              <a:off x="3261563" y="8178507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9" name="object 2659"/>
            <p:cNvSpPr/>
            <p:nvPr/>
          </p:nvSpPr>
          <p:spPr>
            <a:xfrm>
              <a:off x="3261563" y="817453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397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0" name="object 2660"/>
            <p:cNvSpPr/>
            <p:nvPr/>
          </p:nvSpPr>
          <p:spPr>
            <a:xfrm>
              <a:off x="3261563" y="817453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1987"/>
                  </a:moveTo>
                  <a:lnTo>
                    <a:pt x="1587" y="1987"/>
                  </a:lnTo>
                </a:path>
              </a:pathLst>
            </a:custGeom>
            <a:ln w="39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1" name="object 2661"/>
            <p:cNvSpPr/>
            <p:nvPr/>
          </p:nvSpPr>
          <p:spPr>
            <a:xfrm>
              <a:off x="3228847" y="817453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397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" name="object 2662"/>
            <p:cNvSpPr/>
            <p:nvPr/>
          </p:nvSpPr>
          <p:spPr>
            <a:xfrm>
              <a:off x="3228847" y="817453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1987"/>
                  </a:moveTo>
                  <a:lnTo>
                    <a:pt x="1587" y="1987"/>
                  </a:lnTo>
                </a:path>
              </a:pathLst>
            </a:custGeom>
            <a:ln w="39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3" name="object 2663"/>
            <p:cNvSpPr/>
            <p:nvPr/>
          </p:nvSpPr>
          <p:spPr>
            <a:xfrm>
              <a:off x="3226765" y="828786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04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4" name="object 2664"/>
            <p:cNvSpPr/>
            <p:nvPr/>
          </p:nvSpPr>
          <p:spPr>
            <a:xfrm>
              <a:off x="3226765" y="828786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66"/>
                  </a:moveTo>
                  <a:lnTo>
                    <a:pt x="101" y="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5" name="object 2665"/>
            <p:cNvSpPr/>
            <p:nvPr/>
          </p:nvSpPr>
          <p:spPr>
            <a:xfrm>
              <a:off x="3235413" y="829556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6" name="object 2666"/>
            <p:cNvSpPr/>
            <p:nvPr/>
          </p:nvSpPr>
          <p:spPr>
            <a:xfrm>
              <a:off x="3235413" y="829556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66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7" name="object 2667"/>
            <p:cNvSpPr/>
            <p:nvPr/>
          </p:nvSpPr>
          <p:spPr>
            <a:xfrm>
              <a:off x="3256038" y="828786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" name="object 2668"/>
            <p:cNvSpPr/>
            <p:nvPr/>
          </p:nvSpPr>
          <p:spPr>
            <a:xfrm>
              <a:off x="3256038" y="828786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66"/>
                  </a:moveTo>
                  <a:lnTo>
                    <a:pt x="88" y="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9" name="object 2669"/>
            <p:cNvSpPr/>
            <p:nvPr/>
          </p:nvSpPr>
          <p:spPr>
            <a:xfrm>
              <a:off x="3264661" y="829556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66"/>
                  </a:lnTo>
                  <a:lnTo>
                    <a:pt x="114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0" name="object 2670"/>
            <p:cNvSpPr/>
            <p:nvPr/>
          </p:nvSpPr>
          <p:spPr>
            <a:xfrm>
              <a:off x="3264661" y="829556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66"/>
                  </a:moveTo>
                  <a:lnTo>
                    <a:pt x="114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1" name="object 2671"/>
            <p:cNvSpPr/>
            <p:nvPr/>
          </p:nvSpPr>
          <p:spPr>
            <a:xfrm>
              <a:off x="3227069" y="828813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43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" name="object 2672"/>
            <p:cNvSpPr/>
            <p:nvPr/>
          </p:nvSpPr>
          <p:spPr>
            <a:xfrm>
              <a:off x="3227069" y="828813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43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3" name="object 2673"/>
            <p:cNvSpPr/>
            <p:nvPr/>
          </p:nvSpPr>
          <p:spPr>
            <a:xfrm>
              <a:off x="3241395" y="828786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66"/>
                  </a:lnTo>
                  <a:lnTo>
                    <a:pt x="114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4" name="object 2674"/>
            <p:cNvSpPr/>
            <p:nvPr/>
          </p:nvSpPr>
          <p:spPr>
            <a:xfrm>
              <a:off x="3241395" y="828786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66"/>
                  </a:moveTo>
                  <a:lnTo>
                    <a:pt x="114" y="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5" name="object 2675"/>
            <p:cNvSpPr/>
            <p:nvPr/>
          </p:nvSpPr>
          <p:spPr>
            <a:xfrm>
              <a:off x="3250031" y="829556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66"/>
                  </a:lnTo>
                  <a:lnTo>
                    <a:pt x="101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6" name="object 2676"/>
            <p:cNvSpPr/>
            <p:nvPr/>
          </p:nvSpPr>
          <p:spPr>
            <a:xfrm>
              <a:off x="3250031" y="829556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66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" name="object 2677"/>
            <p:cNvSpPr/>
            <p:nvPr/>
          </p:nvSpPr>
          <p:spPr>
            <a:xfrm>
              <a:off x="3241713" y="828813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" name="object 2678"/>
            <p:cNvSpPr/>
            <p:nvPr/>
          </p:nvSpPr>
          <p:spPr>
            <a:xfrm>
              <a:off x="3241713" y="828813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" name="object 2679"/>
            <p:cNvSpPr/>
            <p:nvPr/>
          </p:nvSpPr>
          <p:spPr>
            <a:xfrm>
              <a:off x="3256343" y="828813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" name="object 2680"/>
            <p:cNvSpPr/>
            <p:nvPr/>
          </p:nvSpPr>
          <p:spPr>
            <a:xfrm>
              <a:off x="3256343" y="828813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1" name="object 2681"/>
            <p:cNvSpPr/>
            <p:nvPr/>
          </p:nvSpPr>
          <p:spPr>
            <a:xfrm>
              <a:off x="3240341" y="828969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69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" name="object 2682"/>
            <p:cNvSpPr/>
            <p:nvPr/>
          </p:nvSpPr>
          <p:spPr>
            <a:xfrm>
              <a:off x="3240341" y="828969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69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3" name="object 2683"/>
            <p:cNvSpPr/>
            <p:nvPr/>
          </p:nvSpPr>
          <p:spPr>
            <a:xfrm>
              <a:off x="3225698" y="828969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94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4" name="object 2684"/>
            <p:cNvSpPr/>
            <p:nvPr/>
          </p:nvSpPr>
          <p:spPr>
            <a:xfrm>
              <a:off x="3225698" y="828969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94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5" name="object 2685"/>
            <p:cNvSpPr/>
            <p:nvPr/>
          </p:nvSpPr>
          <p:spPr>
            <a:xfrm>
              <a:off x="3234093" y="829704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" name="object 2686"/>
            <p:cNvSpPr/>
            <p:nvPr/>
          </p:nvSpPr>
          <p:spPr>
            <a:xfrm>
              <a:off x="3234093" y="829704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" name="object 2687"/>
            <p:cNvSpPr/>
            <p:nvPr/>
          </p:nvSpPr>
          <p:spPr>
            <a:xfrm>
              <a:off x="3225393" y="828942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04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" name="object 2688"/>
            <p:cNvSpPr/>
            <p:nvPr/>
          </p:nvSpPr>
          <p:spPr>
            <a:xfrm>
              <a:off x="3225393" y="828942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" name="object 2689"/>
            <p:cNvSpPr/>
            <p:nvPr/>
          </p:nvSpPr>
          <p:spPr>
            <a:xfrm>
              <a:off x="3248710" y="829704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0" name="object 2690"/>
            <p:cNvSpPr/>
            <p:nvPr/>
          </p:nvSpPr>
          <p:spPr>
            <a:xfrm>
              <a:off x="3248710" y="829704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1" name="object 2691"/>
            <p:cNvSpPr/>
            <p:nvPr/>
          </p:nvSpPr>
          <p:spPr>
            <a:xfrm>
              <a:off x="3240023" y="828942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66"/>
                  </a:lnTo>
                  <a:lnTo>
                    <a:pt x="114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2" name="object 2692"/>
            <p:cNvSpPr/>
            <p:nvPr/>
          </p:nvSpPr>
          <p:spPr>
            <a:xfrm>
              <a:off x="3240023" y="828942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3" name="object 2693"/>
            <p:cNvSpPr/>
            <p:nvPr/>
          </p:nvSpPr>
          <p:spPr>
            <a:xfrm>
              <a:off x="3254971" y="828969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" name="object 2694"/>
            <p:cNvSpPr/>
            <p:nvPr/>
          </p:nvSpPr>
          <p:spPr>
            <a:xfrm>
              <a:off x="3254971" y="828969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5" name="object 2695"/>
            <p:cNvSpPr/>
            <p:nvPr/>
          </p:nvSpPr>
          <p:spPr>
            <a:xfrm>
              <a:off x="3263353" y="829704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6" name="object 2696"/>
            <p:cNvSpPr/>
            <p:nvPr/>
          </p:nvSpPr>
          <p:spPr>
            <a:xfrm>
              <a:off x="3263353" y="829704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7" name="object 2697"/>
            <p:cNvSpPr/>
            <p:nvPr/>
          </p:nvSpPr>
          <p:spPr>
            <a:xfrm>
              <a:off x="3254654" y="828942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8" name="object 2698"/>
            <p:cNvSpPr/>
            <p:nvPr/>
          </p:nvSpPr>
          <p:spPr>
            <a:xfrm>
              <a:off x="3254654" y="828942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9" name="object 2699"/>
            <p:cNvSpPr/>
            <p:nvPr/>
          </p:nvSpPr>
          <p:spPr>
            <a:xfrm>
              <a:off x="3234093" y="816068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" name="object 2700"/>
            <p:cNvSpPr/>
            <p:nvPr/>
          </p:nvSpPr>
          <p:spPr>
            <a:xfrm>
              <a:off x="3234093" y="816068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" name="object 2701"/>
            <p:cNvSpPr/>
            <p:nvPr/>
          </p:nvSpPr>
          <p:spPr>
            <a:xfrm>
              <a:off x="3225393" y="815306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04" y="266"/>
                  </a:lnTo>
                  <a:lnTo>
                    <a:pt x="101" y="63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2" name="object 2702"/>
            <p:cNvSpPr/>
            <p:nvPr/>
          </p:nvSpPr>
          <p:spPr>
            <a:xfrm>
              <a:off x="3225393" y="815306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3" name="object 2703"/>
            <p:cNvSpPr/>
            <p:nvPr/>
          </p:nvSpPr>
          <p:spPr>
            <a:xfrm>
              <a:off x="3225698" y="815333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94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4" name="object 2704"/>
            <p:cNvSpPr/>
            <p:nvPr/>
          </p:nvSpPr>
          <p:spPr>
            <a:xfrm>
              <a:off x="3225698" y="815333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94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5" name="object 2705"/>
            <p:cNvSpPr/>
            <p:nvPr/>
          </p:nvSpPr>
          <p:spPr>
            <a:xfrm>
              <a:off x="3240341" y="815333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69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6" name="object 2706"/>
            <p:cNvSpPr/>
            <p:nvPr/>
          </p:nvSpPr>
          <p:spPr>
            <a:xfrm>
              <a:off x="3240341" y="815333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69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7" name="object 2707"/>
            <p:cNvSpPr/>
            <p:nvPr/>
          </p:nvSpPr>
          <p:spPr>
            <a:xfrm>
              <a:off x="3248710" y="816068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8" name="object 2708"/>
            <p:cNvSpPr/>
            <p:nvPr/>
          </p:nvSpPr>
          <p:spPr>
            <a:xfrm>
              <a:off x="3248710" y="816068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9" name="object 2709"/>
            <p:cNvSpPr/>
            <p:nvPr/>
          </p:nvSpPr>
          <p:spPr>
            <a:xfrm>
              <a:off x="3240023" y="815306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66"/>
                  </a:lnTo>
                  <a:lnTo>
                    <a:pt x="114" y="63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0" name="object 2710"/>
            <p:cNvSpPr/>
            <p:nvPr/>
          </p:nvSpPr>
          <p:spPr>
            <a:xfrm>
              <a:off x="3240023" y="815306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1" name="object 2711"/>
            <p:cNvSpPr/>
            <p:nvPr/>
          </p:nvSpPr>
          <p:spPr>
            <a:xfrm>
              <a:off x="3254971" y="815333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2" name="object 2712"/>
            <p:cNvSpPr/>
            <p:nvPr/>
          </p:nvSpPr>
          <p:spPr>
            <a:xfrm>
              <a:off x="3254971" y="815333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3" name="object 2713"/>
            <p:cNvSpPr/>
            <p:nvPr/>
          </p:nvSpPr>
          <p:spPr>
            <a:xfrm>
              <a:off x="3263353" y="816068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4" name="object 2714"/>
            <p:cNvSpPr/>
            <p:nvPr/>
          </p:nvSpPr>
          <p:spPr>
            <a:xfrm>
              <a:off x="3263353" y="816068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5" name="object 2715"/>
            <p:cNvSpPr/>
            <p:nvPr/>
          </p:nvSpPr>
          <p:spPr>
            <a:xfrm>
              <a:off x="3254654" y="815306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66"/>
                  </a:lnTo>
                  <a:lnTo>
                    <a:pt x="101" y="63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" name="object 2716"/>
            <p:cNvSpPr/>
            <p:nvPr/>
          </p:nvSpPr>
          <p:spPr>
            <a:xfrm>
              <a:off x="3254654" y="815306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" name="object 2717"/>
            <p:cNvSpPr/>
            <p:nvPr/>
          </p:nvSpPr>
          <p:spPr>
            <a:xfrm>
              <a:off x="3226765" y="815150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8" name="object 2718"/>
            <p:cNvSpPr/>
            <p:nvPr/>
          </p:nvSpPr>
          <p:spPr>
            <a:xfrm>
              <a:off x="3226765" y="815150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66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9" name="object 2719"/>
            <p:cNvSpPr/>
            <p:nvPr/>
          </p:nvSpPr>
          <p:spPr>
            <a:xfrm>
              <a:off x="3235413" y="815920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0" name="object 2720"/>
            <p:cNvSpPr/>
            <p:nvPr/>
          </p:nvSpPr>
          <p:spPr>
            <a:xfrm>
              <a:off x="3235413" y="815920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66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" name="object 2721"/>
            <p:cNvSpPr/>
            <p:nvPr/>
          </p:nvSpPr>
          <p:spPr>
            <a:xfrm>
              <a:off x="3227069" y="815177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43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" name="object 2722"/>
            <p:cNvSpPr/>
            <p:nvPr/>
          </p:nvSpPr>
          <p:spPr>
            <a:xfrm>
              <a:off x="3227069" y="815177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43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3" name="object 2723"/>
            <p:cNvSpPr/>
            <p:nvPr/>
          </p:nvSpPr>
          <p:spPr>
            <a:xfrm>
              <a:off x="3256343" y="815177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4" name="object 2724"/>
            <p:cNvSpPr/>
            <p:nvPr/>
          </p:nvSpPr>
          <p:spPr>
            <a:xfrm>
              <a:off x="3256343" y="815177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5" name="object 2725"/>
            <p:cNvSpPr/>
            <p:nvPr/>
          </p:nvSpPr>
          <p:spPr>
            <a:xfrm>
              <a:off x="3241395" y="815150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6" name="object 2726"/>
            <p:cNvSpPr/>
            <p:nvPr/>
          </p:nvSpPr>
          <p:spPr>
            <a:xfrm>
              <a:off x="3241395" y="815150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66"/>
                  </a:moveTo>
                  <a:lnTo>
                    <a:pt x="114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7" name="object 2727"/>
            <p:cNvSpPr/>
            <p:nvPr/>
          </p:nvSpPr>
          <p:spPr>
            <a:xfrm>
              <a:off x="3250031" y="815920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8" name="object 2728"/>
            <p:cNvSpPr/>
            <p:nvPr/>
          </p:nvSpPr>
          <p:spPr>
            <a:xfrm>
              <a:off x="3250031" y="815920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66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" name="object 2729"/>
            <p:cNvSpPr/>
            <p:nvPr/>
          </p:nvSpPr>
          <p:spPr>
            <a:xfrm>
              <a:off x="3256038" y="815150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" name="object 2730"/>
            <p:cNvSpPr/>
            <p:nvPr/>
          </p:nvSpPr>
          <p:spPr>
            <a:xfrm>
              <a:off x="3256038" y="815150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66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1" name="object 2731"/>
            <p:cNvSpPr/>
            <p:nvPr/>
          </p:nvSpPr>
          <p:spPr>
            <a:xfrm>
              <a:off x="3264661" y="815920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2" name="object 2732"/>
            <p:cNvSpPr/>
            <p:nvPr/>
          </p:nvSpPr>
          <p:spPr>
            <a:xfrm>
              <a:off x="3264661" y="815920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66"/>
                  </a:moveTo>
                  <a:lnTo>
                    <a:pt x="114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3" name="object 2733"/>
            <p:cNvSpPr/>
            <p:nvPr/>
          </p:nvSpPr>
          <p:spPr>
            <a:xfrm>
              <a:off x="3241713" y="815177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" name="object 2734"/>
            <p:cNvSpPr/>
            <p:nvPr/>
          </p:nvSpPr>
          <p:spPr>
            <a:xfrm>
              <a:off x="3241713" y="815177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5" name="object 2735"/>
            <p:cNvSpPr/>
            <p:nvPr/>
          </p:nvSpPr>
          <p:spPr>
            <a:xfrm>
              <a:off x="3268065" y="81782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22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6" name="object 2736"/>
            <p:cNvSpPr/>
            <p:nvPr/>
          </p:nvSpPr>
          <p:spPr>
            <a:xfrm>
              <a:off x="3268065" y="81782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14"/>
                  </a:moveTo>
                  <a:lnTo>
                    <a:pt x="1587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7" name="object 2737"/>
            <p:cNvSpPr/>
            <p:nvPr/>
          </p:nvSpPr>
          <p:spPr>
            <a:xfrm>
              <a:off x="3222345" y="81782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22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8" name="object 2738"/>
            <p:cNvSpPr/>
            <p:nvPr/>
          </p:nvSpPr>
          <p:spPr>
            <a:xfrm>
              <a:off x="3222345" y="81782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14"/>
                  </a:moveTo>
                  <a:lnTo>
                    <a:pt x="1587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9" name="object 2739"/>
            <p:cNvSpPr/>
            <p:nvPr/>
          </p:nvSpPr>
          <p:spPr>
            <a:xfrm>
              <a:off x="3263658" y="81594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20" y="0"/>
                  </a:moveTo>
                  <a:lnTo>
                    <a:pt x="0" y="1473"/>
                  </a:lnTo>
                  <a:lnTo>
                    <a:pt x="520" y="1054"/>
                  </a:lnTo>
                  <a:lnTo>
                    <a:pt x="952" y="57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0" name="object 2740"/>
            <p:cNvSpPr/>
            <p:nvPr/>
          </p:nvSpPr>
          <p:spPr>
            <a:xfrm>
              <a:off x="3263658" y="81594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520" y="1054"/>
                  </a:lnTo>
                  <a:lnTo>
                    <a:pt x="952" y="571"/>
                  </a:lnTo>
                  <a:lnTo>
                    <a:pt x="132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1" name="object 2741"/>
            <p:cNvSpPr/>
            <p:nvPr/>
          </p:nvSpPr>
          <p:spPr>
            <a:xfrm>
              <a:off x="3254654" y="81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84" y="0"/>
                  </a:moveTo>
                  <a:lnTo>
                    <a:pt x="838" y="444"/>
                  </a:lnTo>
                  <a:lnTo>
                    <a:pt x="355" y="952"/>
                  </a:lnTo>
                  <a:lnTo>
                    <a:pt x="0" y="1562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2" name="object 2742"/>
            <p:cNvSpPr/>
            <p:nvPr/>
          </p:nvSpPr>
          <p:spPr>
            <a:xfrm>
              <a:off x="3254654" y="81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84" y="0"/>
                  </a:moveTo>
                  <a:lnTo>
                    <a:pt x="838" y="444"/>
                  </a:lnTo>
                  <a:lnTo>
                    <a:pt x="355" y="952"/>
                  </a:lnTo>
                  <a:lnTo>
                    <a:pt x="0" y="156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3" name="object 2743"/>
            <p:cNvSpPr/>
            <p:nvPr/>
          </p:nvSpPr>
          <p:spPr>
            <a:xfrm>
              <a:off x="3222345" y="82786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4" name="object 2744"/>
            <p:cNvSpPr/>
            <p:nvPr/>
          </p:nvSpPr>
          <p:spPr>
            <a:xfrm>
              <a:off x="3222345" y="827868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5" name="object 2745"/>
            <p:cNvSpPr/>
            <p:nvPr/>
          </p:nvSpPr>
          <p:spPr>
            <a:xfrm>
              <a:off x="3222345" y="81700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6" name="object 2746"/>
            <p:cNvSpPr/>
            <p:nvPr/>
          </p:nvSpPr>
          <p:spPr>
            <a:xfrm>
              <a:off x="3222345" y="81700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7" name="object 2747"/>
            <p:cNvSpPr/>
            <p:nvPr/>
          </p:nvSpPr>
          <p:spPr>
            <a:xfrm>
              <a:off x="3268065" y="81700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8" name="object 2748"/>
            <p:cNvSpPr/>
            <p:nvPr/>
          </p:nvSpPr>
          <p:spPr>
            <a:xfrm>
              <a:off x="3268065" y="81700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9" name="object 2749"/>
            <p:cNvSpPr/>
            <p:nvPr/>
          </p:nvSpPr>
          <p:spPr>
            <a:xfrm>
              <a:off x="3226104" y="814161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0" name="object 2750"/>
            <p:cNvSpPr/>
            <p:nvPr/>
          </p:nvSpPr>
          <p:spPr>
            <a:xfrm>
              <a:off x="3226104" y="814161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1" name="object 2751"/>
            <p:cNvSpPr/>
            <p:nvPr/>
          </p:nvSpPr>
          <p:spPr>
            <a:xfrm>
              <a:off x="3255365" y="814161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" name="object 2752"/>
            <p:cNvSpPr/>
            <p:nvPr/>
          </p:nvSpPr>
          <p:spPr>
            <a:xfrm>
              <a:off x="3255365" y="814161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" name="object 2753"/>
            <p:cNvSpPr/>
            <p:nvPr/>
          </p:nvSpPr>
          <p:spPr>
            <a:xfrm>
              <a:off x="3240722" y="814161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4" name="object 2754"/>
            <p:cNvSpPr/>
            <p:nvPr/>
          </p:nvSpPr>
          <p:spPr>
            <a:xfrm>
              <a:off x="3240722" y="814161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5" name="object 2755"/>
            <p:cNvSpPr/>
            <p:nvPr/>
          </p:nvSpPr>
          <p:spPr>
            <a:xfrm>
              <a:off x="3240722" y="830723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6" name="object 2756"/>
            <p:cNvSpPr/>
            <p:nvPr/>
          </p:nvSpPr>
          <p:spPr>
            <a:xfrm>
              <a:off x="3240722" y="830723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7" name="object 2757"/>
            <p:cNvSpPr/>
            <p:nvPr/>
          </p:nvSpPr>
          <p:spPr>
            <a:xfrm>
              <a:off x="3226104" y="830723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8" name="object 2758"/>
            <p:cNvSpPr/>
            <p:nvPr/>
          </p:nvSpPr>
          <p:spPr>
            <a:xfrm>
              <a:off x="3226104" y="830723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9" name="object 2759"/>
            <p:cNvSpPr/>
            <p:nvPr/>
          </p:nvSpPr>
          <p:spPr>
            <a:xfrm>
              <a:off x="3255365" y="830723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0" name="object 2760"/>
            <p:cNvSpPr/>
            <p:nvPr/>
          </p:nvSpPr>
          <p:spPr>
            <a:xfrm>
              <a:off x="3255365" y="830723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1" name="object 2761"/>
            <p:cNvSpPr/>
            <p:nvPr/>
          </p:nvSpPr>
          <p:spPr>
            <a:xfrm>
              <a:off x="3252927" y="8307235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9093" y="0"/>
                  </a:moveTo>
                  <a:lnTo>
                    <a:pt x="4724" y="0"/>
                  </a:lnTo>
                  <a:lnTo>
                    <a:pt x="1562" y="1206"/>
                  </a:lnTo>
                  <a:lnTo>
                    <a:pt x="0" y="4737"/>
                  </a:lnTo>
                  <a:lnTo>
                    <a:pt x="2412" y="11010"/>
                  </a:lnTo>
                  <a:lnTo>
                    <a:pt x="5956" y="12572"/>
                  </a:lnTo>
                  <a:lnTo>
                    <a:pt x="12230" y="10172"/>
                  </a:lnTo>
                  <a:lnTo>
                    <a:pt x="13804" y="6642"/>
                  </a:lnTo>
                  <a:lnTo>
                    <a:pt x="11976" y="1892"/>
                  </a:lnTo>
                  <a:lnTo>
                    <a:pt x="10706" y="622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2" name="object 2762"/>
            <p:cNvSpPr/>
            <p:nvPr/>
          </p:nvSpPr>
          <p:spPr>
            <a:xfrm>
              <a:off x="3252927" y="8307235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4724" y="0"/>
                  </a:moveTo>
                  <a:lnTo>
                    <a:pt x="1562" y="1206"/>
                  </a:lnTo>
                  <a:lnTo>
                    <a:pt x="0" y="4737"/>
                  </a:lnTo>
                  <a:lnTo>
                    <a:pt x="1219" y="7873"/>
                  </a:lnTo>
                  <a:lnTo>
                    <a:pt x="2412" y="11010"/>
                  </a:lnTo>
                  <a:lnTo>
                    <a:pt x="5956" y="12572"/>
                  </a:lnTo>
                  <a:lnTo>
                    <a:pt x="9093" y="11379"/>
                  </a:lnTo>
                  <a:lnTo>
                    <a:pt x="12230" y="10172"/>
                  </a:lnTo>
                  <a:lnTo>
                    <a:pt x="13804" y="6642"/>
                  </a:lnTo>
                  <a:lnTo>
                    <a:pt x="12598" y="3492"/>
                  </a:lnTo>
                  <a:lnTo>
                    <a:pt x="11976" y="1892"/>
                  </a:lnTo>
                  <a:lnTo>
                    <a:pt x="10706" y="622"/>
                  </a:lnTo>
                  <a:lnTo>
                    <a:pt x="909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3" name="object 2763"/>
            <p:cNvSpPr/>
            <p:nvPr/>
          </p:nvSpPr>
          <p:spPr>
            <a:xfrm>
              <a:off x="3238296" y="8307235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9093" y="0"/>
                  </a:moveTo>
                  <a:lnTo>
                    <a:pt x="4711" y="0"/>
                  </a:lnTo>
                  <a:lnTo>
                    <a:pt x="1574" y="1206"/>
                  </a:lnTo>
                  <a:lnTo>
                    <a:pt x="0" y="4737"/>
                  </a:lnTo>
                  <a:lnTo>
                    <a:pt x="2425" y="11010"/>
                  </a:lnTo>
                  <a:lnTo>
                    <a:pt x="5956" y="12572"/>
                  </a:lnTo>
                  <a:lnTo>
                    <a:pt x="12230" y="10172"/>
                  </a:lnTo>
                  <a:lnTo>
                    <a:pt x="13804" y="6642"/>
                  </a:lnTo>
                  <a:lnTo>
                    <a:pt x="11976" y="1892"/>
                  </a:lnTo>
                  <a:lnTo>
                    <a:pt x="10693" y="622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4" name="object 2764"/>
            <p:cNvSpPr/>
            <p:nvPr/>
          </p:nvSpPr>
          <p:spPr>
            <a:xfrm>
              <a:off x="3238296" y="8307235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4711" y="0"/>
                  </a:moveTo>
                  <a:lnTo>
                    <a:pt x="1574" y="1206"/>
                  </a:lnTo>
                  <a:lnTo>
                    <a:pt x="0" y="4737"/>
                  </a:lnTo>
                  <a:lnTo>
                    <a:pt x="1219" y="7873"/>
                  </a:lnTo>
                  <a:lnTo>
                    <a:pt x="2425" y="11010"/>
                  </a:lnTo>
                  <a:lnTo>
                    <a:pt x="5956" y="12572"/>
                  </a:lnTo>
                  <a:lnTo>
                    <a:pt x="9093" y="11379"/>
                  </a:lnTo>
                  <a:lnTo>
                    <a:pt x="12230" y="10172"/>
                  </a:lnTo>
                  <a:lnTo>
                    <a:pt x="13804" y="6642"/>
                  </a:lnTo>
                  <a:lnTo>
                    <a:pt x="12598" y="3492"/>
                  </a:lnTo>
                  <a:lnTo>
                    <a:pt x="11976" y="1892"/>
                  </a:lnTo>
                  <a:lnTo>
                    <a:pt x="10693" y="622"/>
                  </a:lnTo>
                  <a:lnTo>
                    <a:pt x="909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5" name="object 2765"/>
            <p:cNvSpPr/>
            <p:nvPr/>
          </p:nvSpPr>
          <p:spPr>
            <a:xfrm>
              <a:off x="3238296" y="8129028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7861" y="0"/>
                  </a:moveTo>
                  <a:lnTo>
                    <a:pt x="1574" y="2425"/>
                  </a:lnTo>
                  <a:lnTo>
                    <a:pt x="0" y="5943"/>
                  </a:lnTo>
                  <a:lnTo>
                    <a:pt x="1841" y="10680"/>
                  </a:lnTo>
                  <a:lnTo>
                    <a:pt x="3098" y="11963"/>
                  </a:lnTo>
                  <a:lnTo>
                    <a:pt x="4711" y="12585"/>
                  </a:lnTo>
                  <a:lnTo>
                    <a:pt x="9093" y="12585"/>
                  </a:lnTo>
                  <a:lnTo>
                    <a:pt x="12230" y="11379"/>
                  </a:lnTo>
                  <a:lnTo>
                    <a:pt x="13804" y="7848"/>
                  </a:lnTo>
                  <a:lnTo>
                    <a:pt x="11391" y="1574"/>
                  </a:lnTo>
                  <a:lnTo>
                    <a:pt x="78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6" name="object 2766"/>
            <p:cNvSpPr/>
            <p:nvPr/>
          </p:nvSpPr>
          <p:spPr>
            <a:xfrm>
              <a:off x="3238296" y="8129028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9093" y="12585"/>
                  </a:moveTo>
                  <a:lnTo>
                    <a:pt x="12230" y="11379"/>
                  </a:lnTo>
                  <a:lnTo>
                    <a:pt x="13804" y="7848"/>
                  </a:lnTo>
                  <a:lnTo>
                    <a:pt x="12598" y="4711"/>
                  </a:lnTo>
                  <a:lnTo>
                    <a:pt x="11391" y="1574"/>
                  </a:lnTo>
                  <a:lnTo>
                    <a:pt x="7861" y="0"/>
                  </a:lnTo>
                  <a:lnTo>
                    <a:pt x="4711" y="1206"/>
                  </a:lnTo>
                  <a:lnTo>
                    <a:pt x="1574" y="2425"/>
                  </a:lnTo>
                  <a:lnTo>
                    <a:pt x="0" y="5943"/>
                  </a:lnTo>
                  <a:lnTo>
                    <a:pt x="1219" y="9093"/>
                  </a:lnTo>
                  <a:lnTo>
                    <a:pt x="1841" y="10680"/>
                  </a:lnTo>
                  <a:lnTo>
                    <a:pt x="3098" y="11963"/>
                  </a:lnTo>
                  <a:lnTo>
                    <a:pt x="4711" y="125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7" name="object 2767"/>
            <p:cNvSpPr/>
            <p:nvPr/>
          </p:nvSpPr>
          <p:spPr>
            <a:xfrm>
              <a:off x="3223679" y="8129028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7835" y="0"/>
                  </a:moveTo>
                  <a:lnTo>
                    <a:pt x="1562" y="2425"/>
                  </a:lnTo>
                  <a:lnTo>
                    <a:pt x="0" y="5943"/>
                  </a:lnTo>
                  <a:lnTo>
                    <a:pt x="1816" y="10680"/>
                  </a:lnTo>
                  <a:lnTo>
                    <a:pt x="3086" y="11963"/>
                  </a:lnTo>
                  <a:lnTo>
                    <a:pt x="4699" y="12585"/>
                  </a:lnTo>
                  <a:lnTo>
                    <a:pt x="9080" y="12585"/>
                  </a:lnTo>
                  <a:lnTo>
                    <a:pt x="12217" y="11379"/>
                  </a:lnTo>
                  <a:lnTo>
                    <a:pt x="13792" y="7848"/>
                  </a:lnTo>
                  <a:lnTo>
                    <a:pt x="11366" y="1574"/>
                  </a:lnTo>
                  <a:lnTo>
                    <a:pt x="783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8" name="object 2768"/>
            <p:cNvSpPr/>
            <p:nvPr/>
          </p:nvSpPr>
          <p:spPr>
            <a:xfrm>
              <a:off x="3223679" y="8129028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9080" y="12585"/>
                  </a:moveTo>
                  <a:lnTo>
                    <a:pt x="12217" y="11379"/>
                  </a:lnTo>
                  <a:lnTo>
                    <a:pt x="13792" y="7848"/>
                  </a:lnTo>
                  <a:lnTo>
                    <a:pt x="12573" y="4711"/>
                  </a:lnTo>
                  <a:lnTo>
                    <a:pt x="11366" y="1574"/>
                  </a:lnTo>
                  <a:lnTo>
                    <a:pt x="7835" y="0"/>
                  </a:lnTo>
                  <a:lnTo>
                    <a:pt x="4699" y="1206"/>
                  </a:lnTo>
                  <a:lnTo>
                    <a:pt x="1562" y="2425"/>
                  </a:lnTo>
                  <a:lnTo>
                    <a:pt x="0" y="5943"/>
                  </a:lnTo>
                  <a:lnTo>
                    <a:pt x="1193" y="9093"/>
                  </a:lnTo>
                  <a:lnTo>
                    <a:pt x="1816" y="10680"/>
                  </a:lnTo>
                  <a:lnTo>
                    <a:pt x="3086" y="11963"/>
                  </a:lnTo>
                  <a:lnTo>
                    <a:pt x="4699" y="125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9" name="object 2769"/>
            <p:cNvSpPr/>
            <p:nvPr/>
          </p:nvSpPr>
          <p:spPr>
            <a:xfrm>
              <a:off x="3267659" y="832713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406" y="0"/>
                  </a:moveTo>
                  <a:lnTo>
                    <a:pt x="0" y="393"/>
                  </a:lnTo>
                  <a:lnTo>
                    <a:pt x="215" y="393"/>
                  </a:lnTo>
                  <a:lnTo>
                    <a:pt x="406" y="241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0" name="object 2770"/>
            <p:cNvSpPr/>
            <p:nvPr/>
          </p:nvSpPr>
          <p:spPr>
            <a:xfrm>
              <a:off x="3267659" y="832713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393"/>
                  </a:moveTo>
                  <a:lnTo>
                    <a:pt x="215" y="393"/>
                  </a:lnTo>
                  <a:lnTo>
                    <a:pt x="406" y="241"/>
                  </a:lnTo>
                  <a:lnTo>
                    <a:pt x="40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1" name="object 2771"/>
            <p:cNvSpPr/>
            <p:nvPr/>
          </p:nvSpPr>
          <p:spPr>
            <a:xfrm>
              <a:off x="3222345" y="832713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0" y="241"/>
                  </a:lnTo>
                  <a:lnTo>
                    <a:pt x="177" y="393"/>
                  </a:lnTo>
                  <a:lnTo>
                    <a:pt x="393" y="3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2" name="object 2772"/>
            <p:cNvSpPr/>
            <p:nvPr/>
          </p:nvSpPr>
          <p:spPr>
            <a:xfrm>
              <a:off x="3222345" y="832713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0" y="241"/>
                  </a:lnTo>
                  <a:lnTo>
                    <a:pt x="177" y="393"/>
                  </a:lnTo>
                  <a:lnTo>
                    <a:pt x="393" y="39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3" name="object 2773"/>
            <p:cNvSpPr/>
            <p:nvPr/>
          </p:nvSpPr>
          <p:spPr>
            <a:xfrm>
              <a:off x="3222345" y="817819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4" name="object 2774"/>
            <p:cNvSpPr/>
            <p:nvPr/>
          </p:nvSpPr>
          <p:spPr>
            <a:xfrm>
              <a:off x="3222345" y="817819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5" name="object 2775"/>
            <p:cNvSpPr/>
            <p:nvPr/>
          </p:nvSpPr>
          <p:spPr>
            <a:xfrm>
              <a:off x="3268065" y="817819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6" name="object 2776"/>
            <p:cNvSpPr/>
            <p:nvPr/>
          </p:nvSpPr>
          <p:spPr>
            <a:xfrm>
              <a:off x="3268065" y="817819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7" name="object 2777"/>
            <p:cNvSpPr/>
            <p:nvPr/>
          </p:nvSpPr>
          <p:spPr>
            <a:xfrm>
              <a:off x="3233673" y="831766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8" name="object 2778"/>
            <p:cNvSpPr/>
            <p:nvPr/>
          </p:nvSpPr>
          <p:spPr>
            <a:xfrm>
              <a:off x="3233673" y="831766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9" name="object 2779"/>
            <p:cNvSpPr/>
            <p:nvPr/>
          </p:nvSpPr>
          <p:spPr>
            <a:xfrm>
              <a:off x="3223691" y="8309330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4" h="10159">
                  <a:moveTo>
                    <a:pt x="1981" y="0"/>
                  </a:moveTo>
                  <a:lnTo>
                    <a:pt x="0" y="2666"/>
                  </a:lnTo>
                  <a:lnTo>
                    <a:pt x="571" y="6476"/>
                  </a:lnTo>
                  <a:lnTo>
                    <a:pt x="5333" y="9994"/>
                  </a:lnTo>
                  <a:lnTo>
                    <a:pt x="8127" y="10071"/>
                  </a:lnTo>
                  <a:lnTo>
                    <a:pt x="10261" y="8635"/>
                  </a:lnTo>
                  <a:lnTo>
                    <a:pt x="198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0" name="object 2780"/>
            <p:cNvSpPr/>
            <p:nvPr/>
          </p:nvSpPr>
          <p:spPr>
            <a:xfrm>
              <a:off x="3223691" y="8309330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4" h="10159">
                  <a:moveTo>
                    <a:pt x="1981" y="0"/>
                  </a:moveTo>
                  <a:lnTo>
                    <a:pt x="0" y="2666"/>
                  </a:lnTo>
                  <a:lnTo>
                    <a:pt x="571" y="6476"/>
                  </a:lnTo>
                  <a:lnTo>
                    <a:pt x="3276" y="8483"/>
                  </a:lnTo>
                  <a:lnTo>
                    <a:pt x="5333" y="9994"/>
                  </a:lnTo>
                  <a:lnTo>
                    <a:pt x="8127" y="10071"/>
                  </a:lnTo>
                  <a:lnTo>
                    <a:pt x="10261" y="863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1" name="object 2781"/>
            <p:cNvSpPr/>
            <p:nvPr/>
          </p:nvSpPr>
          <p:spPr>
            <a:xfrm>
              <a:off x="3225672" y="830933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2" name="object 2782"/>
            <p:cNvSpPr/>
            <p:nvPr/>
          </p:nvSpPr>
          <p:spPr>
            <a:xfrm>
              <a:off x="3225672" y="830933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3" name="object 2783"/>
            <p:cNvSpPr/>
            <p:nvPr/>
          </p:nvSpPr>
          <p:spPr>
            <a:xfrm>
              <a:off x="3255238" y="830959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4" name="object 2784"/>
            <p:cNvSpPr/>
            <p:nvPr/>
          </p:nvSpPr>
          <p:spPr>
            <a:xfrm>
              <a:off x="3255238" y="830959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5" name="object 2785"/>
            <p:cNvSpPr/>
            <p:nvPr/>
          </p:nvSpPr>
          <p:spPr>
            <a:xfrm>
              <a:off x="3248304" y="831766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6" name="object 2786"/>
            <p:cNvSpPr/>
            <p:nvPr/>
          </p:nvSpPr>
          <p:spPr>
            <a:xfrm>
              <a:off x="3248304" y="831766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7" name="object 2787"/>
            <p:cNvSpPr/>
            <p:nvPr/>
          </p:nvSpPr>
          <p:spPr>
            <a:xfrm>
              <a:off x="3240316" y="830933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66"/>
                  </a:lnTo>
                  <a:lnTo>
                    <a:pt x="88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8" name="object 2788"/>
            <p:cNvSpPr/>
            <p:nvPr/>
          </p:nvSpPr>
          <p:spPr>
            <a:xfrm>
              <a:off x="3240316" y="830933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9" name="object 2789"/>
            <p:cNvSpPr/>
            <p:nvPr/>
          </p:nvSpPr>
          <p:spPr>
            <a:xfrm>
              <a:off x="3240608" y="830959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0" name="object 2790"/>
            <p:cNvSpPr/>
            <p:nvPr/>
          </p:nvSpPr>
          <p:spPr>
            <a:xfrm>
              <a:off x="3240608" y="830959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1" name="object 2791"/>
            <p:cNvSpPr/>
            <p:nvPr/>
          </p:nvSpPr>
          <p:spPr>
            <a:xfrm>
              <a:off x="3225965" y="830959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2" name="object 2792"/>
            <p:cNvSpPr/>
            <p:nvPr/>
          </p:nvSpPr>
          <p:spPr>
            <a:xfrm>
              <a:off x="3225965" y="830959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3" name="object 2793"/>
            <p:cNvSpPr/>
            <p:nvPr/>
          </p:nvSpPr>
          <p:spPr>
            <a:xfrm>
              <a:off x="3262934" y="831766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4" name="object 2794"/>
            <p:cNvSpPr/>
            <p:nvPr/>
          </p:nvSpPr>
          <p:spPr>
            <a:xfrm>
              <a:off x="3262934" y="831766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5" name="object 2795"/>
            <p:cNvSpPr/>
            <p:nvPr/>
          </p:nvSpPr>
          <p:spPr>
            <a:xfrm>
              <a:off x="3254946" y="830933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66"/>
                  </a:lnTo>
                  <a:lnTo>
                    <a:pt x="88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6" name="object 2796"/>
            <p:cNvSpPr/>
            <p:nvPr/>
          </p:nvSpPr>
          <p:spPr>
            <a:xfrm>
              <a:off x="3254946" y="830933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7" name="object 2797"/>
            <p:cNvSpPr/>
            <p:nvPr/>
          </p:nvSpPr>
          <p:spPr>
            <a:xfrm>
              <a:off x="3255238" y="81326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8" name="object 2798"/>
            <p:cNvSpPr/>
            <p:nvPr/>
          </p:nvSpPr>
          <p:spPr>
            <a:xfrm>
              <a:off x="3255238" y="81326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9" name="object 2799"/>
            <p:cNvSpPr/>
            <p:nvPr/>
          </p:nvSpPr>
          <p:spPr>
            <a:xfrm>
              <a:off x="3233673" y="814066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2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0" name="object 2800"/>
            <p:cNvSpPr/>
            <p:nvPr/>
          </p:nvSpPr>
          <p:spPr>
            <a:xfrm>
              <a:off x="3233673" y="814066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2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1" name="object 2801"/>
            <p:cNvSpPr/>
            <p:nvPr/>
          </p:nvSpPr>
          <p:spPr>
            <a:xfrm>
              <a:off x="3232708" y="814097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69" h="634">
                  <a:moveTo>
                    <a:pt x="1244" y="0"/>
                  </a:moveTo>
                  <a:lnTo>
                    <a:pt x="0" y="635"/>
                  </a:lnTo>
                  <a:lnTo>
                    <a:pt x="253" y="520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2" name="object 2802"/>
            <p:cNvSpPr/>
            <p:nvPr/>
          </p:nvSpPr>
          <p:spPr>
            <a:xfrm>
              <a:off x="3232708" y="814097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69" h="634">
                  <a:moveTo>
                    <a:pt x="1244" y="0"/>
                  </a:moveTo>
                  <a:lnTo>
                    <a:pt x="253" y="520"/>
                  </a:lnTo>
                  <a:lnTo>
                    <a:pt x="0" y="63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3" name="object 2803"/>
            <p:cNvSpPr/>
            <p:nvPr/>
          </p:nvSpPr>
          <p:spPr>
            <a:xfrm>
              <a:off x="3225672" y="813231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92"/>
                  </a:lnTo>
                  <a:lnTo>
                    <a:pt x="101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4" name="object 2804"/>
            <p:cNvSpPr/>
            <p:nvPr/>
          </p:nvSpPr>
          <p:spPr>
            <a:xfrm>
              <a:off x="3225672" y="813231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5" name="object 2805"/>
            <p:cNvSpPr/>
            <p:nvPr/>
          </p:nvSpPr>
          <p:spPr>
            <a:xfrm>
              <a:off x="3248304" y="814066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3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6" name="object 2806"/>
            <p:cNvSpPr/>
            <p:nvPr/>
          </p:nvSpPr>
          <p:spPr>
            <a:xfrm>
              <a:off x="3248304" y="814066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7" name="object 2807"/>
            <p:cNvSpPr/>
            <p:nvPr/>
          </p:nvSpPr>
          <p:spPr>
            <a:xfrm>
              <a:off x="3240316" y="813231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8" name="object 2808"/>
            <p:cNvSpPr/>
            <p:nvPr/>
          </p:nvSpPr>
          <p:spPr>
            <a:xfrm>
              <a:off x="3240316" y="813231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9" name="object 2809"/>
            <p:cNvSpPr/>
            <p:nvPr/>
          </p:nvSpPr>
          <p:spPr>
            <a:xfrm>
              <a:off x="3225965" y="81326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0" name="object 2810"/>
            <p:cNvSpPr/>
            <p:nvPr/>
          </p:nvSpPr>
          <p:spPr>
            <a:xfrm>
              <a:off x="3225965" y="81326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1" name="object 2811"/>
            <p:cNvSpPr/>
            <p:nvPr/>
          </p:nvSpPr>
          <p:spPr>
            <a:xfrm>
              <a:off x="3240608" y="81326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696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2" name="object 2812"/>
            <p:cNvSpPr/>
            <p:nvPr/>
          </p:nvSpPr>
          <p:spPr>
            <a:xfrm>
              <a:off x="3240608" y="813261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696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3" name="object 2813"/>
            <p:cNvSpPr/>
            <p:nvPr/>
          </p:nvSpPr>
          <p:spPr>
            <a:xfrm>
              <a:off x="3261956" y="814097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1257" y="0"/>
                  </a:moveTo>
                  <a:lnTo>
                    <a:pt x="0" y="635"/>
                  </a:lnTo>
                  <a:lnTo>
                    <a:pt x="266" y="520"/>
                  </a:lnTo>
                  <a:lnTo>
                    <a:pt x="125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4" name="object 2814"/>
            <p:cNvSpPr/>
            <p:nvPr/>
          </p:nvSpPr>
          <p:spPr>
            <a:xfrm>
              <a:off x="3261956" y="814097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1257" y="0"/>
                  </a:moveTo>
                  <a:lnTo>
                    <a:pt x="266" y="520"/>
                  </a:lnTo>
                  <a:lnTo>
                    <a:pt x="0" y="63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5" name="object 2815"/>
            <p:cNvSpPr/>
            <p:nvPr/>
          </p:nvSpPr>
          <p:spPr>
            <a:xfrm>
              <a:off x="3252952" y="8132318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1993" y="0"/>
                  </a:moveTo>
                  <a:lnTo>
                    <a:pt x="0" y="2692"/>
                  </a:lnTo>
                  <a:lnTo>
                    <a:pt x="571" y="6502"/>
                  </a:lnTo>
                  <a:lnTo>
                    <a:pt x="3721" y="8826"/>
                  </a:lnTo>
                  <a:lnTo>
                    <a:pt x="4216" y="9080"/>
                  </a:lnTo>
                  <a:lnTo>
                    <a:pt x="4749" y="9296"/>
                  </a:lnTo>
                  <a:lnTo>
                    <a:pt x="19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6" name="object 2816"/>
            <p:cNvSpPr/>
            <p:nvPr/>
          </p:nvSpPr>
          <p:spPr>
            <a:xfrm>
              <a:off x="3252952" y="8132318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1993" y="0"/>
                  </a:moveTo>
                  <a:lnTo>
                    <a:pt x="0" y="2692"/>
                  </a:lnTo>
                  <a:lnTo>
                    <a:pt x="571" y="6502"/>
                  </a:lnTo>
                  <a:lnTo>
                    <a:pt x="3263" y="8483"/>
                  </a:lnTo>
                  <a:lnTo>
                    <a:pt x="3721" y="8826"/>
                  </a:lnTo>
                  <a:lnTo>
                    <a:pt x="4216" y="9080"/>
                  </a:lnTo>
                  <a:lnTo>
                    <a:pt x="4749" y="92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7" name="object 2817"/>
            <p:cNvSpPr/>
            <p:nvPr/>
          </p:nvSpPr>
          <p:spPr>
            <a:xfrm>
              <a:off x="3262934" y="814066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3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8" name="object 2818"/>
            <p:cNvSpPr/>
            <p:nvPr/>
          </p:nvSpPr>
          <p:spPr>
            <a:xfrm>
              <a:off x="3262934" y="814066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9" name="object 2819"/>
            <p:cNvSpPr/>
            <p:nvPr/>
          </p:nvSpPr>
          <p:spPr>
            <a:xfrm>
              <a:off x="3254946" y="813231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0" name="object 2820"/>
            <p:cNvSpPr/>
            <p:nvPr/>
          </p:nvSpPr>
          <p:spPr>
            <a:xfrm>
              <a:off x="3254946" y="813231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1" name="object 2821"/>
            <p:cNvSpPr/>
            <p:nvPr/>
          </p:nvSpPr>
          <p:spPr>
            <a:xfrm>
              <a:off x="3256406" y="813089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2" name="object 2822"/>
            <p:cNvSpPr/>
            <p:nvPr/>
          </p:nvSpPr>
          <p:spPr>
            <a:xfrm>
              <a:off x="3256406" y="813089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304"/>
                  </a:moveTo>
                  <a:lnTo>
                    <a:pt x="101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3" name="object 2823"/>
            <p:cNvSpPr/>
            <p:nvPr/>
          </p:nvSpPr>
          <p:spPr>
            <a:xfrm>
              <a:off x="3256406" y="8129460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59">
                  <a:moveTo>
                    <a:pt x="2158" y="0"/>
                  </a:moveTo>
                  <a:lnTo>
                    <a:pt x="0" y="1435"/>
                  </a:lnTo>
                  <a:lnTo>
                    <a:pt x="8280" y="10121"/>
                  </a:lnTo>
                  <a:lnTo>
                    <a:pt x="10299" y="7442"/>
                  </a:lnTo>
                  <a:lnTo>
                    <a:pt x="9753" y="3632"/>
                  </a:lnTo>
                  <a:lnTo>
                    <a:pt x="4991" y="38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4" name="object 2824"/>
            <p:cNvSpPr/>
            <p:nvPr/>
          </p:nvSpPr>
          <p:spPr>
            <a:xfrm>
              <a:off x="3256406" y="8129460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59">
                  <a:moveTo>
                    <a:pt x="8280" y="10121"/>
                  </a:moveTo>
                  <a:lnTo>
                    <a:pt x="10299" y="7442"/>
                  </a:lnTo>
                  <a:lnTo>
                    <a:pt x="9753" y="3632"/>
                  </a:lnTo>
                  <a:lnTo>
                    <a:pt x="7073" y="1612"/>
                  </a:lnTo>
                  <a:lnTo>
                    <a:pt x="4991" y="38"/>
                  </a:lnTo>
                  <a:lnTo>
                    <a:pt x="2158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5" name="object 2825"/>
            <p:cNvSpPr/>
            <p:nvPr/>
          </p:nvSpPr>
          <p:spPr>
            <a:xfrm>
              <a:off x="3264407" y="813927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6" name="object 2826"/>
            <p:cNvSpPr/>
            <p:nvPr/>
          </p:nvSpPr>
          <p:spPr>
            <a:xfrm>
              <a:off x="3264407" y="813927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7" name="object 2827"/>
            <p:cNvSpPr/>
            <p:nvPr/>
          </p:nvSpPr>
          <p:spPr>
            <a:xfrm>
              <a:off x="3227438" y="813120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8" name="object 2828"/>
            <p:cNvSpPr/>
            <p:nvPr/>
          </p:nvSpPr>
          <p:spPr>
            <a:xfrm>
              <a:off x="3227438" y="813120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9" name="object 2829"/>
            <p:cNvSpPr/>
            <p:nvPr/>
          </p:nvSpPr>
          <p:spPr>
            <a:xfrm>
              <a:off x="3227146" y="813089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0" name="object 2830"/>
            <p:cNvSpPr/>
            <p:nvPr/>
          </p:nvSpPr>
          <p:spPr>
            <a:xfrm>
              <a:off x="3227146" y="813089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304"/>
                  </a:moveTo>
                  <a:lnTo>
                    <a:pt x="101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1" name="object 2831"/>
            <p:cNvSpPr/>
            <p:nvPr/>
          </p:nvSpPr>
          <p:spPr>
            <a:xfrm>
              <a:off x="3235147" y="813927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304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2" name="object 2832"/>
            <p:cNvSpPr/>
            <p:nvPr/>
          </p:nvSpPr>
          <p:spPr>
            <a:xfrm>
              <a:off x="3235147" y="813927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3" name="object 2833"/>
            <p:cNvSpPr/>
            <p:nvPr/>
          </p:nvSpPr>
          <p:spPr>
            <a:xfrm>
              <a:off x="3241776" y="813089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4" name="object 2834"/>
            <p:cNvSpPr/>
            <p:nvPr/>
          </p:nvSpPr>
          <p:spPr>
            <a:xfrm>
              <a:off x="3241776" y="813089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304"/>
                  </a:moveTo>
                  <a:lnTo>
                    <a:pt x="88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5" name="object 2835"/>
            <p:cNvSpPr/>
            <p:nvPr/>
          </p:nvSpPr>
          <p:spPr>
            <a:xfrm>
              <a:off x="3249777" y="813927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304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6" name="object 2836"/>
            <p:cNvSpPr/>
            <p:nvPr/>
          </p:nvSpPr>
          <p:spPr>
            <a:xfrm>
              <a:off x="3249777" y="813927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7" name="object 2837"/>
            <p:cNvSpPr/>
            <p:nvPr/>
          </p:nvSpPr>
          <p:spPr>
            <a:xfrm>
              <a:off x="3256699" y="813120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8" name="object 2838"/>
            <p:cNvSpPr/>
            <p:nvPr/>
          </p:nvSpPr>
          <p:spPr>
            <a:xfrm>
              <a:off x="3256699" y="813120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9" name="object 2839"/>
            <p:cNvSpPr/>
            <p:nvPr/>
          </p:nvSpPr>
          <p:spPr>
            <a:xfrm>
              <a:off x="3242068" y="813120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0" name="object 2840"/>
            <p:cNvSpPr/>
            <p:nvPr/>
          </p:nvSpPr>
          <p:spPr>
            <a:xfrm>
              <a:off x="3242068" y="813120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1" name="object 2841"/>
            <p:cNvSpPr/>
            <p:nvPr/>
          </p:nvSpPr>
          <p:spPr>
            <a:xfrm>
              <a:off x="3256699" y="83081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2" name="object 2842"/>
            <p:cNvSpPr/>
            <p:nvPr/>
          </p:nvSpPr>
          <p:spPr>
            <a:xfrm>
              <a:off x="3256699" y="83081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3" name="object 2843"/>
            <p:cNvSpPr/>
            <p:nvPr/>
          </p:nvSpPr>
          <p:spPr>
            <a:xfrm>
              <a:off x="3242068" y="83081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4" name="object 2844"/>
            <p:cNvSpPr/>
            <p:nvPr/>
          </p:nvSpPr>
          <p:spPr>
            <a:xfrm>
              <a:off x="3242068" y="83081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5" name="object 2845"/>
            <p:cNvSpPr/>
            <p:nvPr/>
          </p:nvSpPr>
          <p:spPr>
            <a:xfrm>
              <a:off x="3256406" y="830789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6" name="object 2846"/>
            <p:cNvSpPr/>
            <p:nvPr/>
          </p:nvSpPr>
          <p:spPr>
            <a:xfrm>
              <a:off x="3256406" y="830789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292"/>
                  </a:moveTo>
                  <a:lnTo>
                    <a:pt x="101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7" name="object 2847"/>
            <p:cNvSpPr/>
            <p:nvPr/>
          </p:nvSpPr>
          <p:spPr>
            <a:xfrm>
              <a:off x="3264407" y="831626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8" name="object 2848"/>
            <p:cNvSpPr/>
            <p:nvPr/>
          </p:nvSpPr>
          <p:spPr>
            <a:xfrm>
              <a:off x="3264407" y="831626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9" name="object 2849"/>
            <p:cNvSpPr/>
            <p:nvPr/>
          </p:nvSpPr>
          <p:spPr>
            <a:xfrm>
              <a:off x="3241776" y="830789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0" name="object 2850"/>
            <p:cNvSpPr/>
            <p:nvPr/>
          </p:nvSpPr>
          <p:spPr>
            <a:xfrm>
              <a:off x="3241776" y="830789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292"/>
                  </a:moveTo>
                  <a:lnTo>
                    <a:pt x="88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1" name="object 2851"/>
            <p:cNvSpPr/>
            <p:nvPr/>
          </p:nvSpPr>
          <p:spPr>
            <a:xfrm>
              <a:off x="3249777" y="831626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304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2" name="object 2852"/>
            <p:cNvSpPr/>
            <p:nvPr/>
          </p:nvSpPr>
          <p:spPr>
            <a:xfrm>
              <a:off x="3249777" y="831626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3" name="object 2853"/>
            <p:cNvSpPr/>
            <p:nvPr/>
          </p:nvSpPr>
          <p:spPr>
            <a:xfrm>
              <a:off x="3227438" y="83081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4" name="object 2854"/>
            <p:cNvSpPr/>
            <p:nvPr/>
          </p:nvSpPr>
          <p:spPr>
            <a:xfrm>
              <a:off x="3227438" y="830818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5" name="object 2855"/>
            <p:cNvSpPr/>
            <p:nvPr/>
          </p:nvSpPr>
          <p:spPr>
            <a:xfrm>
              <a:off x="3227146" y="830723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1295" y="0"/>
                  </a:moveTo>
                  <a:lnTo>
                    <a:pt x="1003" y="114"/>
                  </a:lnTo>
                  <a:lnTo>
                    <a:pt x="0" y="660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6" name="object 2856"/>
            <p:cNvSpPr/>
            <p:nvPr/>
          </p:nvSpPr>
          <p:spPr>
            <a:xfrm>
              <a:off x="3227146" y="830723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0" y="660"/>
                  </a:moveTo>
                  <a:lnTo>
                    <a:pt x="1003" y="114"/>
                  </a:lnTo>
                  <a:lnTo>
                    <a:pt x="129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7" name="object 2857"/>
            <p:cNvSpPr/>
            <p:nvPr/>
          </p:nvSpPr>
          <p:spPr>
            <a:xfrm>
              <a:off x="3232708" y="8307235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0" y="0"/>
                  </a:moveTo>
                  <a:lnTo>
                    <a:pt x="2717" y="9334"/>
                  </a:lnTo>
                  <a:lnTo>
                    <a:pt x="4737" y="6654"/>
                  </a:lnTo>
                  <a:lnTo>
                    <a:pt x="4190" y="2832"/>
                  </a:lnTo>
                  <a:lnTo>
                    <a:pt x="1054" y="482"/>
                  </a:lnTo>
                  <a:lnTo>
                    <a:pt x="53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8" name="object 2858"/>
            <p:cNvSpPr/>
            <p:nvPr/>
          </p:nvSpPr>
          <p:spPr>
            <a:xfrm>
              <a:off x="3232708" y="8307235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717" y="9334"/>
                  </a:moveTo>
                  <a:lnTo>
                    <a:pt x="4737" y="6654"/>
                  </a:lnTo>
                  <a:lnTo>
                    <a:pt x="4190" y="2832"/>
                  </a:lnTo>
                  <a:lnTo>
                    <a:pt x="1511" y="825"/>
                  </a:lnTo>
                  <a:lnTo>
                    <a:pt x="1054" y="482"/>
                  </a:lnTo>
                  <a:lnTo>
                    <a:pt x="533" y="19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9" name="object 2859"/>
            <p:cNvSpPr/>
            <p:nvPr/>
          </p:nvSpPr>
          <p:spPr>
            <a:xfrm>
              <a:off x="3227146" y="830789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0" name="object 2860"/>
            <p:cNvSpPr/>
            <p:nvPr/>
          </p:nvSpPr>
          <p:spPr>
            <a:xfrm>
              <a:off x="3227146" y="830789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292"/>
                  </a:moveTo>
                  <a:lnTo>
                    <a:pt x="101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1" name="object 2861"/>
            <p:cNvSpPr/>
            <p:nvPr/>
          </p:nvSpPr>
          <p:spPr>
            <a:xfrm>
              <a:off x="3235147" y="831626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304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2" name="object 2862"/>
            <p:cNvSpPr/>
            <p:nvPr/>
          </p:nvSpPr>
          <p:spPr>
            <a:xfrm>
              <a:off x="3235147" y="831626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3" name="object 2863"/>
            <p:cNvSpPr/>
            <p:nvPr/>
          </p:nvSpPr>
          <p:spPr>
            <a:xfrm>
              <a:off x="3263214" y="81395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1396"/>
                  </a:lnTo>
                  <a:lnTo>
                    <a:pt x="558" y="1015"/>
                  </a:lnTo>
                  <a:lnTo>
                    <a:pt x="1066" y="54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4" name="object 2864"/>
            <p:cNvSpPr/>
            <p:nvPr/>
          </p:nvSpPr>
          <p:spPr>
            <a:xfrm>
              <a:off x="3263214" y="81395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558" y="1015"/>
                  </a:lnTo>
                  <a:lnTo>
                    <a:pt x="1066" y="546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5" name="object 2865"/>
            <p:cNvSpPr/>
            <p:nvPr/>
          </p:nvSpPr>
          <p:spPr>
            <a:xfrm>
              <a:off x="3254946" y="81308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901" y="393"/>
                  </a:lnTo>
                  <a:lnTo>
                    <a:pt x="406" y="863"/>
                  </a:lnTo>
                  <a:lnTo>
                    <a:pt x="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6" name="object 2866"/>
            <p:cNvSpPr/>
            <p:nvPr/>
          </p:nvSpPr>
          <p:spPr>
            <a:xfrm>
              <a:off x="3254946" y="81308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901" y="393"/>
                  </a:lnTo>
                  <a:lnTo>
                    <a:pt x="406" y="863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7" name="object 2867"/>
            <p:cNvSpPr/>
            <p:nvPr/>
          </p:nvSpPr>
          <p:spPr>
            <a:xfrm>
              <a:off x="3233953" y="81395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0" y="1396"/>
                  </a:lnTo>
                  <a:lnTo>
                    <a:pt x="571" y="1015"/>
                  </a:lnTo>
                  <a:lnTo>
                    <a:pt x="1066" y="54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8" name="object 2868"/>
            <p:cNvSpPr/>
            <p:nvPr/>
          </p:nvSpPr>
          <p:spPr>
            <a:xfrm>
              <a:off x="3233953" y="81395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1396"/>
                  </a:moveTo>
                  <a:lnTo>
                    <a:pt x="571" y="1015"/>
                  </a:lnTo>
                  <a:lnTo>
                    <a:pt x="1066" y="546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9" name="object 2869"/>
            <p:cNvSpPr/>
            <p:nvPr/>
          </p:nvSpPr>
          <p:spPr>
            <a:xfrm>
              <a:off x="3233953" y="83165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0" y="1397"/>
                  </a:lnTo>
                  <a:lnTo>
                    <a:pt x="571" y="1016"/>
                  </a:lnTo>
                  <a:lnTo>
                    <a:pt x="1066" y="54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0" name="object 2870"/>
            <p:cNvSpPr/>
            <p:nvPr/>
          </p:nvSpPr>
          <p:spPr>
            <a:xfrm>
              <a:off x="3233953" y="83165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1397"/>
                  </a:moveTo>
                  <a:lnTo>
                    <a:pt x="571" y="1016"/>
                  </a:lnTo>
                  <a:lnTo>
                    <a:pt x="1066" y="546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1" name="object 2871"/>
            <p:cNvSpPr/>
            <p:nvPr/>
          </p:nvSpPr>
          <p:spPr>
            <a:xfrm>
              <a:off x="3225672" y="83078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914" y="393"/>
                  </a:lnTo>
                  <a:lnTo>
                    <a:pt x="419" y="876"/>
                  </a:lnTo>
                  <a:lnTo>
                    <a:pt x="0" y="143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2" name="object 2872"/>
            <p:cNvSpPr/>
            <p:nvPr/>
          </p:nvSpPr>
          <p:spPr>
            <a:xfrm>
              <a:off x="3225672" y="83078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914" y="393"/>
                  </a:lnTo>
                  <a:lnTo>
                    <a:pt x="419" y="876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3" name="object 2873"/>
            <p:cNvSpPr/>
            <p:nvPr/>
          </p:nvSpPr>
          <p:spPr>
            <a:xfrm>
              <a:off x="3222345" y="830723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4" name="object 2874"/>
            <p:cNvSpPr/>
            <p:nvPr/>
          </p:nvSpPr>
          <p:spPr>
            <a:xfrm>
              <a:off x="3222345" y="830723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5" name="object 2875"/>
            <p:cNvSpPr/>
            <p:nvPr/>
          </p:nvSpPr>
          <p:spPr>
            <a:xfrm>
              <a:off x="3250374" y="827868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7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6" name="object 2876"/>
            <p:cNvSpPr/>
            <p:nvPr/>
          </p:nvSpPr>
          <p:spPr>
            <a:xfrm>
              <a:off x="3250374" y="827868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9"/>
                  </a:moveTo>
                  <a:lnTo>
                    <a:pt x="1587" y="2489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7" name="object 2877"/>
            <p:cNvSpPr/>
            <p:nvPr/>
          </p:nvSpPr>
          <p:spPr>
            <a:xfrm>
              <a:off x="3240011" y="827868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7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8" name="object 2878"/>
            <p:cNvSpPr/>
            <p:nvPr/>
          </p:nvSpPr>
          <p:spPr>
            <a:xfrm>
              <a:off x="3240011" y="827868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9"/>
                  </a:moveTo>
                  <a:lnTo>
                    <a:pt x="1587" y="2489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9" name="object 2879"/>
            <p:cNvSpPr/>
            <p:nvPr/>
          </p:nvSpPr>
          <p:spPr>
            <a:xfrm>
              <a:off x="3253714" y="815016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30" y="0"/>
                  </a:lnTo>
                  <a:lnTo>
                    <a:pt x="0" y="2717"/>
                  </a:lnTo>
                  <a:lnTo>
                    <a:pt x="0" y="9461"/>
                  </a:lnTo>
                  <a:lnTo>
                    <a:pt x="2730" y="12192"/>
                  </a:lnTo>
                  <a:lnTo>
                    <a:pt x="9461" y="12192"/>
                  </a:lnTo>
                  <a:lnTo>
                    <a:pt x="12192" y="9461"/>
                  </a:lnTo>
                  <a:lnTo>
                    <a:pt x="12192" y="6083"/>
                  </a:lnTo>
                  <a:lnTo>
                    <a:pt x="12192" y="2717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0" name="object 2880"/>
            <p:cNvSpPr/>
            <p:nvPr/>
          </p:nvSpPr>
          <p:spPr>
            <a:xfrm>
              <a:off x="3253714" y="815016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2" y="6083"/>
                  </a:moveTo>
                  <a:lnTo>
                    <a:pt x="12192" y="2717"/>
                  </a:lnTo>
                  <a:lnTo>
                    <a:pt x="9461" y="0"/>
                  </a:lnTo>
                  <a:lnTo>
                    <a:pt x="6096" y="0"/>
                  </a:lnTo>
                  <a:lnTo>
                    <a:pt x="2730" y="0"/>
                  </a:lnTo>
                  <a:lnTo>
                    <a:pt x="0" y="2717"/>
                  </a:lnTo>
                  <a:lnTo>
                    <a:pt x="0" y="6083"/>
                  </a:lnTo>
                  <a:lnTo>
                    <a:pt x="0" y="9461"/>
                  </a:lnTo>
                  <a:lnTo>
                    <a:pt x="2730" y="12192"/>
                  </a:lnTo>
                  <a:lnTo>
                    <a:pt x="6096" y="12192"/>
                  </a:lnTo>
                  <a:lnTo>
                    <a:pt x="9461" y="12192"/>
                  </a:lnTo>
                  <a:lnTo>
                    <a:pt x="12192" y="9461"/>
                  </a:lnTo>
                  <a:lnTo>
                    <a:pt x="12192" y="608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1" name="object 2881"/>
            <p:cNvSpPr/>
            <p:nvPr/>
          </p:nvSpPr>
          <p:spPr>
            <a:xfrm>
              <a:off x="3222332" y="8578850"/>
              <a:ext cx="45720" cy="205740"/>
            </a:xfrm>
            <a:custGeom>
              <a:avLst/>
              <a:gdLst/>
              <a:ahLst/>
              <a:cxnLst/>
              <a:rect l="l" t="t" r="r" b="b"/>
              <a:pathLst>
                <a:path w="45720" h="205740">
                  <a:moveTo>
                    <a:pt x="45720" y="0"/>
                  </a:moveTo>
                  <a:lnTo>
                    <a:pt x="0" y="0"/>
                  </a:lnTo>
                  <a:lnTo>
                    <a:pt x="0" y="204470"/>
                  </a:lnTo>
                  <a:lnTo>
                    <a:pt x="0" y="205740"/>
                  </a:lnTo>
                  <a:lnTo>
                    <a:pt x="3759" y="205740"/>
                  </a:lnTo>
                  <a:lnTo>
                    <a:pt x="3759" y="204470"/>
                  </a:lnTo>
                  <a:lnTo>
                    <a:pt x="12700" y="204470"/>
                  </a:lnTo>
                  <a:lnTo>
                    <a:pt x="12700" y="205740"/>
                  </a:lnTo>
                  <a:lnTo>
                    <a:pt x="18389" y="205740"/>
                  </a:lnTo>
                  <a:lnTo>
                    <a:pt x="18389" y="204470"/>
                  </a:lnTo>
                  <a:lnTo>
                    <a:pt x="27330" y="204470"/>
                  </a:lnTo>
                  <a:lnTo>
                    <a:pt x="27330" y="205740"/>
                  </a:lnTo>
                  <a:lnTo>
                    <a:pt x="33020" y="205740"/>
                  </a:lnTo>
                  <a:lnTo>
                    <a:pt x="33020" y="204470"/>
                  </a:lnTo>
                  <a:lnTo>
                    <a:pt x="45720" y="204470"/>
                  </a:lnTo>
                  <a:lnTo>
                    <a:pt x="457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2" name="object 2882"/>
            <p:cNvSpPr/>
            <p:nvPr/>
          </p:nvSpPr>
          <p:spPr>
            <a:xfrm>
              <a:off x="3222332" y="8578316"/>
              <a:ext cx="45720" cy="206375"/>
            </a:xfrm>
            <a:custGeom>
              <a:avLst/>
              <a:gdLst/>
              <a:ahLst/>
              <a:cxnLst/>
              <a:rect l="l" t="t" r="r" b="b"/>
              <a:pathLst>
                <a:path w="45720" h="206375">
                  <a:moveTo>
                    <a:pt x="33019" y="205854"/>
                  </a:moveTo>
                  <a:lnTo>
                    <a:pt x="33019" y="206260"/>
                  </a:lnTo>
                  <a:lnTo>
                    <a:pt x="27330" y="206260"/>
                  </a:lnTo>
                  <a:lnTo>
                    <a:pt x="27330" y="205854"/>
                  </a:lnTo>
                  <a:lnTo>
                    <a:pt x="27330" y="205206"/>
                  </a:lnTo>
                  <a:lnTo>
                    <a:pt x="18389" y="205206"/>
                  </a:lnTo>
                  <a:lnTo>
                    <a:pt x="18389" y="205854"/>
                  </a:lnTo>
                  <a:lnTo>
                    <a:pt x="18389" y="206260"/>
                  </a:lnTo>
                  <a:lnTo>
                    <a:pt x="12700" y="206260"/>
                  </a:lnTo>
                  <a:lnTo>
                    <a:pt x="12700" y="205854"/>
                  </a:lnTo>
                  <a:lnTo>
                    <a:pt x="12700" y="205206"/>
                  </a:lnTo>
                  <a:lnTo>
                    <a:pt x="3759" y="205206"/>
                  </a:lnTo>
                  <a:lnTo>
                    <a:pt x="3759" y="205854"/>
                  </a:lnTo>
                  <a:lnTo>
                    <a:pt x="3759" y="206260"/>
                  </a:lnTo>
                  <a:lnTo>
                    <a:pt x="406" y="206260"/>
                  </a:lnTo>
                  <a:lnTo>
                    <a:pt x="0" y="205854"/>
                  </a:lnTo>
                  <a:lnTo>
                    <a:pt x="0" y="185534"/>
                  </a:lnTo>
                  <a:lnTo>
                    <a:pt x="0" y="157480"/>
                  </a:lnTo>
                  <a:lnTo>
                    <a:pt x="0" y="406"/>
                  </a:lnTo>
                  <a:lnTo>
                    <a:pt x="406" y="0"/>
                  </a:lnTo>
                  <a:lnTo>
                    <a:pt x="3759" y="0"/>
                  </a:lnTo>
                  <a:lnTo>
                    <a:pt x="3759" y="406"/>
                  </a:lnTo>
                  <a:lnTo>
                    <a:pt x="3759" y="1066"/>
                  </a:lnTo>
                  <a:lnTo>
                    <a:pt x="12700" y="1066"/>
                  </a:lnTo>
                  <a:lnTo>
                    <a:pt x="12700" y="406"/>
                  </a:lnTo>
                  <a:lnTo>
                    <a:pt x="12700" y="0"/>
                  </a:lnTo>
                  <a:lnTo>
                    <a:pt x="18389" y="0"/>
                  </a:lnTo>
                  <a:lnTo>
                    <a:pt x="18389" y="406"/>
                  </a:lnTo>
                  <a:lnTo>
                    <a:pt x="18389" y="1066"/>
                  </a:lnTo>
                  <a:lnTo>
                    <a:pt x="27330" y="1066"/>
                  </a:lnTo>
                  <a:lnTo>
                    <a:pt x="27330" y="406"/>
                  </a:lnTo>
                  <a:lnTo>
                    <a:pt x="27330" y="0"/>
                  </a:lnTo>
                  <a:lnTo>
                    <a:pt x="33019" y="0"/>
                  </a:lnTo>
                  <a:lnTo>
                    <a:pt x="33019" y="406"/>
                  </a:lnTo>
                  <a:lnTo>
                    <a:pt x="33019" y="1066"/>
                  </a:lnTo>
                  <a:lnTo>
                    <a:pt x="41960" y="1066"/>
                  </a:lnTo>
                  <a:lnTo>
                    <a:pt x="45719" y="1066"/>
                  </a:lnTo>
                  <a:lnTo>
                    <a:pt x="45719" y="20726"/>
                  </a:lnTo>
                  <a:lnTo>
                    <a:pt x="45719" y="205206"/>
                  </a:lnTo>
                  <a:lnTo>
                    <a:pt x="41960" y="205206"/>
                  </a:lnTo>
                  <a:lnTo>
                    <a:pt x="33019" y="205206"/>
                  </a:lnTo>
                  <a:lnTo>
                    <a:pt x="33019" y="20585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3" name="object 2883"/>
            <p:cNvSpPr/>
            <p:nvPr/>
          </p:nvSpPr>
          <p:spPr>
            <a:xfrm>
              <a:off x="3222345" y="8627173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4571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4" name="object 2884"/>
            <p:cNvSpPr/>
            <p:nvPr/>
          </p:nvSpPr>
          <p:spPr>
            <a:xfrm>
              <a:off x="3222345" y="8627173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4571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5" name="object 2885"/>
            <p:cNvSpPr/>
            <p:nvPr/>
          </p:nvSpPr>
          <p:spPr>
            <a:xfrm>
              <a:off x="3261563" y="863147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6" name="object 2886"/>
            <p:cNvSpPr/>
            <p:nvPr/>
          </p:nvSpPr>
          <p:spPr>
            <a:xfrm>
              <a:off x="3261563" y="863147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50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7" name="object 2887"/>
            <p:cNvSpPr/>
            <p:nvPr/>
          </p:nvSpPr>
          <p:spPr>
            <a:xfrm>
              <a:off x="3261563" y="86314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8" name="object 2888"/>
            <p:cNvSpPr/>
            <p:nvPr/>
          </p:nvSpPr>
          <p:spPr>
            <a:xfrm>
              <a:off x="3261563" y="86314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9" name="object 2889"/>
            <p:cNvSpPr/>
            <p:nvPr/>
          </p:nvSpPr>
          <p:spPr>
            <a:xfrm>
              <a:off x="3228847" y="863156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3271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0" name="object 2890"/>
            <p:cNvSpPr/>
            <p:nvPr/>
          </p:nvSpPr>
          <p:spPr>
            <a:xfrm>
              <a:off x="3228847" y="863156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3271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1" name="object 2891"/>
            <p:cNvSpPr/>
            <p:nvPr/>
          </p:nvSpPr>
          <p:spPr>
            <a:xfrm>
              <a:off x="3228847" y="86314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2" name="object 2892"/>
            <p:cNvSpPr/>
            <p:nvPr/>
          </p:nvSpPr>
          <p:spPr>
            <a:xfrm>
              <a:off x="3228847" y="863147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3" name="object 2893"/>
            <p:cNvSpPr/>
            <p:nvPr/>
          </p:nvSpPr>
          <p:spPr>
            <a:xfrm>
              <a:off x="3222345" y="863147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4" name="object 2894"/>
            <p:cNvSpPr/>
            <p:nvPr/>
          </p:nvSpPr>
          <p:spPr>
            <a:xfrm>
              <a:off x="3222345" y="863147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5" name="object 2895"/>
            <p:cNvSpPr/>
            <p:nvPr/>
          </p:nvSpPr>
          <p:spPr>
            <a:xfrm>
              <a:off x="3240011" y="874067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0" y="342"/>
                  </a:lnTo>
                  <a:lnTo>
                    <a:pt x="279" y="609"/>
                  </a:lnTo>
                  <a:lnTo>
                    <a:pt x="622" y="6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6" name="object 2896"/>
            <p:cNvSpPr/>
            <p:nvPr/>
          </p:nvSpPr>
          <p:spPr>
            <a:xfrm>
              <a:off x="3240011" y="874067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0" y="342"/>
                  </a:lnTo>
                  <a:lnTo>
                    <a:pt x="279" y="609"/>
                  </a:lnTo>
                  <a:lnTo>
                    <a:pt x="622" y="6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7" name="object 2897"/>
            <p:cNvSpPr/>
            <p:nvPr/>
          </p:nvSpPr>
          <p:spPr>
            <a:xfrm>
              <a:off x="3240633" y="8741283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3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8" name="object 2898"/>
            <p:cNvSpPr/>
            <p:nvPr/>
          </p:nvSpPr>
          <p:spPr>
            <a:xfrm>
              <a:off x="3240633" y="8741283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13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9" name="object 2899"/>
            <p:cNvSpPr/>
            <p:nvPr/>
          </p:nvSpPr>
          <p:spPr>
            <a:xfrm>
              <a:off x="3249764" y="874067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609" y="0"/>
                  </a:moveTo>
                  <a:lnTo>
                    <a:pt x="0" y="609"/>
                  </a:lnTo>
                  <a:lnTo>
                    <a:pt x="342" y="609"/>
                  </a:lnTo>
                  <a:lnTo>
                    <a:pt x="609" y="342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0" name="object 2900"/>
            <p:cNvSpPr/>
            <p:nvPr/>
          </p:nvSpPr>
          <p:spPr>
            <a:xfrm>
              <a:off x="3249764" y="874067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609"/>
                  </a:moveTo>
                  <a:lnTo>
                    <a:pt x="342" y="609"/>
                  </a:lnTo>
                  <a:lnTo>
                    <a:pt x="609" y="342"/>
                  </a:lnTo>
                  <a:lnTo>
                    <a:pt x="60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1" name="object 2901"/>
            <p:cNvSpPr/>
            <p:nvPr/>
          </p:nvSpPr>
          <p:spPr>
            <a:xfrm>
              <a:off x="3264293" y="87632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2" name="object 2902"/>
            <p:cNvSpPr/>
            <p:nvPr/>
          </p:nvSpPr>
          <p:spPr>
            <a:xfrm>
              <a:off x="3264293" y="87632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3" name="object 2903"/>
            <p:cNvSpPr/>
            <p:nvPr/>
          </p:nvSpPr>
          <p:spPr>
            <a:xfrm>
              <a:off x="3255365" y="876322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4" name="object 2904"/>
            <p:cNvSpPr/>
            <p:nvPr/>
          </p:nvSpPr>
          <p:spPr>
            <a:xfrm>
              <a:off x="3255365" y="876322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5" name="object 2905"/>
            <p:cNvSpPr/>
            <p:nvPr/>
          </p:nvSpPr>
          <p:spPr>
            <a:xfrm>
              <a:off x="3255365" y="87632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6" name="object 2906"/>
            <p:cNvSpPr/>
            <p:nvPr/>
          </p:nvSpPr>
          <p:spPr>
            <a:xfrm>
              <a:off x="3255365" y="87632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7" name="object 2907"/>
            <p:cNvSpPr/>
            <p:nvPr/>
          </p:nvSpPr>
          <p:spPr>
            <a:xfrm>
              <a:off x="3249675" y="87632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8" name="object 2908"/>
            <p:cNvSpPr/>
            <p:nvPr/>
          </p:nvSpPr>
          <p:spPr>
            <a:xfrm>
              <a:off x="3249675" y="87632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9" name="object 2909"/>
            <p:cNvSpPr/>
            <p:nvPr/>
          </p:nvSpPr>
          <p:spPr>
            <a:xfrm>
              <a:off x="3240722" y="876322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0" name="object 2910"/>
            <p:cNvSpPr/>
            <p:nvPr/>
          </p:nvSpPr>
          <p:spPr>
            <a:xfrm>
              <a:off x="3240722" y="876322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1" name="object 2911"/>
            <p:cNvSpPr/>
            <p:nvPr/>
          </p:nvSpPr>
          <p:spPr>
            <a:xfrm>
              <a:off x="3240722" y="87632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2" name="object 2912"/>
            <p:cNvSpPr/>
            <p:nvPr/>
          </p:nvSpPr>
          <p:spPr>
            <a:xfrm>
              <a:off x="3240722" y="87632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3" name="object 2913"/>
            <p:cNvSpPr/>
            <p:nvPr/>
          </p:nvSpPr>
          <p:spPr>
            <a:xfrm>
              <a:off x="3235045" y="87632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4" name="object 2914"/>
            <p:cNvSpPr/>
            <p:nvPr/>
          </p:nvSpPr>
          <p:spPr>
            <a:xfrm>
              <a:off x="3235045" y="87632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5" name="object 2915"/>
            <p:cNvSpPr/>
            <p:nvPr/>
          </p:nvSpPr>
          <p:spPr>
            <a:xfrm>
              <a:off x="3226104" y="876322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6" name="object 2916"/>
            <p:cNvSpPr/>
            <p:nvPr/>
          </p:nvSpPr>
          <p:spPr>
            <a:xfrm>
              <a:off x="3226104" y="876322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7" name="object 2917"/>
            <p:cNvSpPr/>
            <p:nvPr/>
          </p:nvSpPr>
          <p:spPr>
            <a:xfrm>
              <a:off x="3226104" y="87632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8" name="object 2918"/>
            <p:cNvSpPr/>
            <p:nvPr/>
          </p:nvSpPr>
          <p:spPr>
            <a:xfrm>
              <a:off x="3226104" y="87632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9" name="object 2919"/>
            <p:cNvSpPr/>
            <p:nvPr/>
          </p:nvSpPr>
          <p:spPr>
            <a:xfrm>
              <a:off x="3224466" y="874353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43" y="0"/>
                  </a:lnTo>
                  <a:lnTo>
                    <a:pt x="0" y="2730"/>
                  </a:lnTo>
                  <a:lnTo>
                    <a:pt x="0" y="9448"/>
                  </a:lnTo>
                  <a:lnTo>
                    <a:pt x="2743" y="12192"/>
                  </a:lnTo>
                  <a:lnTo>
                    <a:pt x="9461" y="12192"/>
                  </a:lnTo>
                  <a:lnTo>
                    <a:pt x="12191" y="9448"/>
                  </a:lnTo>
                  <a:lnTo>
                    <a:pt x="12191" y="6096"/>
                  </a:lnTo>
                  <a:lnTo>
                    <a:pt x="12191" y="2730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0" name="object 2920"/>
            <p:cNvSpPr/>
            <p:nvPr/>
          </p:nvSpPr>
          <p:spPr>
            <a:xfrm>
              <a:off x="3224466" y="874353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96"/>
                  </a:moveTo>
                  <a:lnTo>
                    <a:pt x="12191" y="2730"/>
                  </a:lnTo>
                  <a:lnTo>
                    <a:pt x="9461" y="0"/>
                  </a:lnTo>
                  <a:lnTo>
                    <a:pt x="6095" y="0"/>
                  </a:lnTo>
                  <a:lnTo>
                    <a:pt x="2743" y="0"/>
                  </a:lnTo>
                  <a:lnTo>
                    <a:pt x="0" y="2730"/>
                  </a:lnTo>
                  <a:lnTo>
                    <a:pt x="0" y="6096"/>
                  </a:lnTo>
                  <a:lnTo>
                    <a:pt x="0" y="9448"/>
                  </a:lnTo>
                  <a:lnTo>
                    <a:pt x="2743" y="12192"/>
                  </a:lnTo>
                  <a:lnTo>
                    <a:pt x="6095" y="12192"/>
                  </a:lnTo>
                  <a:lnTo>
                    <a:pt x="9461" y="12192"/>
                  </a:lnTo>
                  <a:lnTo>
                    <a:pt x="12191" y="9448"/>
                  </a:lnTo>
                  <a:lnTo>
                    <a:pt x="12191" y="60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1" name="object 2921"/>
            <p:cNvSpPr/>
            <p:nvPr/>
          </p:nvSpPr>
          <p:spPr>
            <a:xfrm>
              <a:off x="3239109" y="874353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17" y="0"/>
                  </a:lnTo>
                  <a:lnTo>
                    <a:pt x="0" y="2730"/>
                  </a:lnTo>
                  <a:lnTo>
                    <a:pt x="0" y="9448"/>
                  </a:lnTo>
                  <a:lnTo>
                    <a:pt x="2717" y="12192"/>
                  </a:lnTo>
                  <a:lnTo>
                    <a:pt x="9461" y="12192"/>
                  </a:lnTo>
                  <a:lnTo>
                    <a:pt x="12191" y="9448"/>
                  </a:lnTo>
                  <a:lnTo>
                    <a:pt x="12191" y="6096"/>
                  </a:lnTo>
                  <a:lnTo>
                    <a:pt x="12191" y="2730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2" name="object 2922"/>
            <p:cNvSpPr/>
            <p:nvPr/>
          </p:nvSpPr>
          <p:spPr>
            <a:xfrm>
              <a:off x="3239109" y="874353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96"/>
                  </a:moveTo>
                  <a:lnTo>
                    <a:pt x="12191" y="2730"/>
                  </a:lnTo>
                  <a:lnTo>
                    <a:pt x="9461" y="0"/>
                  </a:lnTo>
                  <a:lnTo>
                    <a:pt x="6095" y="0"/>
                  </a:lnTo>
                  <a:lnTo>
                    <a:pt x="2717" y="0"/>
                  </a:lnTo>
                  <a:lnTo>
                    <a:pt x="0" y="2730"/>
                  </a:lnTo>
                  <a:lnTo>
                    <a:pt x="0" y="6096"/>
                  </a:lnTo>
                  <a:lnTo>
                    <a:pt x="0" y="9448"/>
                  </a:lnTo>
                  <a:lnTo>
                    <a:pt x="2717" y="12192"/>
                  </a:lnTo>
                  <a:lnTo>
                    <a:pt x="6095" y="12192"/>
                  </a:lnTo>
                  <a:lnTo>
                    <a:pt x="9461" y="12192"/>
                  </a:lnTo>
                  <a:lnTo>
                    <a:pt x="12191" y="9448"/>
                  </a:lnTo>
                  <a:lnTo>
                    <a:pt x="12191" y="60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3" name="object 2923"/>
            <p:cNvSpPr/>
            <p:nvPr/>
          </p:nvSpPr>
          <p:spPr>
            <a:xfrm>
              <a:off x="3253727" y="874353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74" y="0"/>
                  </a:moveTo>
                  <a:lnTo>
                    <a:pt x="2743" y="0"/>
                  </a:lnTo>
                  <a:lnTo>
                    <a:pt x="0" y="2730"/>
                  </a:lnTo>
                  <a:lnTo>
                    <a:pt x="0" y="9448"/>
                  </a:lnTo>
                  <a:lnTo>
                    <a:pt x="2743" y="12192"/>
                  </a:lnTo>
                  <a:lnTo>
                    <a:pt x="9474" y="12192"/>
                  </a:lnTo>
                  <a:lnTo>
                    <a:pt x="12191" y="9448"/>
                  </a:lnTo>
                  <a:lnTo>
                    <a:pt x="12191" y="6096"/>
                  </a:lnTo>
                  <a:lnTo>
                    <a:pt x="12191" y="2730"/>
                  </a:lnTo>
                  <a:lnTo>
                    <a:pt x="947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4" name="object 2924"/>
            <p:cNvSpPr/>
            <p:nvPr/>
          </p:nvSpPr>
          <p:spPr>
            <a:xfrm>
              <a:off x="3253727" y="874353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96"/>
                  </a:moveTo>
                  <a:lnTo>
                    <a:pt x="12191" y="2730"/>
                  </a:lnTo>
                  <a:lnTo>
                    <a:pt x="9474" y="0"/>
                  </a:lnTo>
                  <a:lnTo>
                    <a:pt x="6095" y="0"/>
                  </a:lnTo>
                  <a:lnTo>
                    <a:pt x="2743" y="0"/>
                  </a:lnTo>
                  <a:lnTo>
                    <a:pt x="0" y="2730"/>
                  </a:lnTo>
                  <a:lnTo>
                    <a:pt x="0" y="6096"/>
                  </a:lnTo>
                  <a:lnTo>
                    <a:pt x="0" y="9448"/>
                  </a:lnTo>
                  <a:lnTo>
                    <a:pt x="2743" y="12192"/>
                  </a:lnTo>
                  <a:lnTo>
                    <a:pt x="6095" y="12192"/>
                  </a:lnTo>
                  <a:lnTo>
                    <a:pt x="9474" y="12192"/>
                  </a:lnTo>
                  <a:lnTo>
                    <a:pt x="12191" y="9448"/>
                  </a:lnTo>
                  <a:lnTo>
                    <a:pt x="12191" y="60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5" name="object 2925"/>
            <p:cNvSpPr/>
            <p:nvPr/>
          </p:nvSpPr>
          <p:spPr>
            <a:xfrm>
              <a:off x="3255365" y="87638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4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6" name="object 2926"/>
            <p:cNvSpPr/>
            <p:nvPr/>
          </p:nvSpPr>
          <p:spPr>
            <a:xfrm>
              <a:off x="3255365" y="87638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22"/>
                  </a:moveTo>
                  <a:lnTo>
                    <a:pt x="1587" y="22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7" name="object 2927"/>
            <p:cNvSpPr/>
            <p:nvPr/>
          </p:nvSpPr>
          <p:spPr>
            <a:xfrm>
              <a:off x="3249675" y="8764270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8" name="object 2928"/>
            <p:cNvSpPr/>
            <p:nvPr/>
          </p:nvSpPr>
          <p:spPr>
            <a:xfrm>
              <a:off x="3249675" y="8764270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9" name="object 2929"/>
            <p:cNvSpPr/>
            <p:nvPr/>
          </p:nvSpPr>
          <p:spPr>
            <a:xfrm>
              <a:off x="3249675" y="87638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4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0" name="object 2930"/>
            <p:cNvSpPr/>
            <p:nvPr/>
          </p:nvSpPr>
          <p:spPr>
            <a:xfrm>
              <a:off x="3249675" y="87638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22"/>
                  </a:moveTo>
                  <a:lnTo>
                    <a:pt x="1587" y="22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1" name="object 2931"/>
            <p:cNvSpPr/>
            <p:nvPr/>
          </p:nvSpPr>
          <p:spPr>
            <a:xfrm>
              <a:off x="3240722" y="87638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4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2" name="object 2932"/>
            <p:cNvSpPr/>
            <p:nvPr/>
          </p:nvSpPr>
          <p:spPr>
            <a:xfrm>
              <a:off x="3240722" y="87638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22"/>
                  </a:moveTo>
                  <a:lnTo>
                    <a:pt x="1587" y="22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3" name="object 2933"/>
            <p:cNvSpPr/>
            <p:nvPr/>
          </p:nvSpPr>
          <p:spPr>
            <a:xfrm>
              <a:off x="3235045" y="8764270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7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4" name="object 2934"/>
            <p:cNvSpPr/>
            <p:nvPr/>
          </p:nvSpPr>
          <p:spPr>
            <a:xfrm>
              <a:off x="3235045" y="8764270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7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5" name="object 2935"/>
            <p:cNvSpPr/>
            <p:nvPr/>
          </p:nvSpPr>
          <p:spPr>
            <a:xfrm>
              <a:off x="3235045" y="87638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4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6" name="object 2936"/>
            <p:cNvSpPr/>
            <p:nvPr/>
          </p:nvSpPr>
          <p:spPr>
            <a:xfrm>
              <a:off x="3235045" y="87638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22"/>
                  </a:moveTo>
                  <a:lnTo>
                    <a:pt x="1587" y="22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7" name="object 2937"/>
            <p:cNvSpPr/>
            <p:nvPr/>
          </p:nvSpPr>
          <p:spPr>
            <a:xfrm>
              <a:off x="3226104" y="87638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4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8" name="object 2938"/>
            <p:cNvSpPr/>
            <p:nvPr/>
          </p:nvSpPr>
          <p:spPr>
            <a:xfrm>
              <a:off x="3226104" y="87638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22"/>
                  </a:moveTo>
                  <a:lnTo>
                    <a:pt x="1587" y="22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9" name="object 2939"/>
            <p:cNvSpPr/>
            <p:nvPr/>
          </p:nvSpPr>
          <p:spPr>
            <a:xfrm>
              <a:off x="3264293" y="876427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0" name="object 2940"/>
            <p:cNvSpPr/>
            <p:nvPr/>
          </p:nvSpPr>
          <p:spPr>
            <a:xfrm>
              <a:off x="3264293" y="876427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1" name="object 2941"/>
            <p:cNvSpPr/>
            <p:nvPr/>
          </p:nvSpPr>
          <p:spPr>
            <a:xfrm>
              <a:off x="3264293" y="87638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44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2" name="object 2942"/>
            <p:cNvSpPr/>
            <p:nvPr/>
          </p:nvSpPr>
          <p:spPr>
            <a:xfrm>
              <a:off x="3264293" y="876382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222"/>
                  </a:moveTo>
                  <a:lnTo>
                    <a:pt x="1587" y="22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3" name="object 2943"/>
            <p:cNvSpPr/>
            <p:nvPr/>
          </p:nvSpPr>
          <p:spPr>
            <a:xfrm>
              <a:off x="3266439" y="863550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4" name="object 2944"/>
            <p:cNvSpPr/>
            <p:nvPr/>
          </p:nvSpPr>
          <p:spPr>
            <a:xfrm>
              <a:off x="3266439" y="863550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62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5" name="object 2945"/>
            <p:cNvSpPr/>
            <p:nvPr/>
          </p:nvSpPr>
          <p:spPr>
            <a:xfrm>
              <a:off x="3266439" y="873570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6" name="object 2946"/>
            <p:cNvSpPr/>
            <p:nvPr/>
          </p:nvSpPr>
          <p:spPr>
            <a:xfrm>
              <a:off x="3266439" y="873570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7" name="object 2947"/>
            <p:cNvSpPr/>
            <p:nvPr/>
          </p:nvSpPr>
          <p:spPr>
            <a:xfrm>
              <a:off x="3223958" y="863550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72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8" name="object 2948"/>
            <p:cNvSpPr/>
            <p:nvPr/>
          </p:nvSpPr>
          <p:spPr>
            <a:xfrm>
              <a:off x="3223958" y="863550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361" y="-1587"/>
                  </a:moveTo>
                  <a:lnTo>
                    <a:pt x="361" y="1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9" name="object 2949"/>
            <p:cNvSpPr/>
            <p:nvPr/>
          </p:nvSpPr>
          <p:spPr>
            <a:xfrm>
              <a:off x="3224682" y="8635504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0" name="object 2950"/>
            <p:cNvSpPr/>
            <p:nvPr/>
          </p:nvSpPr>
          <p:spPr>
            <a:xfrm>
              <a:off x="3224682" y="8635504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1" name="object 2951"/>
            <p:cNvSpPr/>
            <p:nvPr/>
          </p:nvSpPr>
          <p:spPr>
            <a:xfrm>
              <a:off x="3224682" y="8645982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4104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2" name="object 2952"/>
            <p:cNvSpPr/>
            <p:nvPr/>
          </p:nvSpPr>
          <p:spPr>
            <a:xfrm>
              <a:off x="3224682" y="8645982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04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3" name="object 2953"/>
            <p:cNvSpPr/>
            <p:nvPr/>
          </p:nvSpPr>
          <p:spPr>
            <a:xfrm>
              <a:off x="3265728" y="8635504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4" name="object 2954"/>
            <p:cNvSpPr/>
            <p:nvPr/>
          </p:nvSpPr>
          <p:spPr>
            <a:xfrm>
              <a:off x="3265728" y="8635504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104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5" name="object 2955"/>
            <p:cNvSpPr/>
            <p:nvPr/>
          </p:nvSpPr>
          <p:spPr>
            <a:xfrm>
              <a:off x="3265728" y="863550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71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6" name="object 2956"/>
            <p:cNvSpPr/>
            <p:nvPr/>
          </p:nvSpPr>
          <p:spPr>
            <a:xfrm>
              <a:off x="3265728" y="863550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355" y="-1587"/>
                  </a:moveTo>
                  <a:lnTo>
                    <a:pt x="355" y="1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7" name="object 2957"/>
            <p:cNvSpPr/>
            <p:nvPr/>
          </p:nvSpPr>
          <p:spPr>
            <a:xfrm>
              <a:off x="3244087" y="867556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6299" y="0"/>
                  </a:moveTo>
                  <a:lnTo>
                    <a:pt x="1816" y="0"/>
                  </a:lnTo>
                  <a:lnTo>
                    <a:pt x="0" y="1816"/>
                  </a:lnTo>
                  <a:lnTo>
                    <a:pt x="0" y="6311"/>
                  </a:lnTo>
                  <a:lnTo>
                    <a:pt x="1816" y="8127"/>
                  </a:lnTo>
                  <a:lnTo>
                    <a:pt x="6299" y="8127"/>
                  </a:lnTo>
                  <a:lnTo>
                    <a:pt x="8127" y="6311"/>
                  </a:lnTo>
                  <a:lnTo>
                    <a:pt x="8127" y="4051"/>
                  </a:lnTo>
                  <a:lnTo>
                    <a:pt x="8127" y="1816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8" name="object 2958"/>
            <p:cNvSpPr/>
            <p:nvPr/>
          </p:nvSpPr>
          <p:spPr>
            <a:xfrm>
              <a:off x="3244087" y="867556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8127" y="4051"/>
                  </a:moveTo>
                  <a:lnTo>
                    <a:pt x="8127" y="1816"/>
                  </a:lnTo>
                  <a:lnTo>
                    <a:pt x="6299" y="0"/>
                  </a:lnTo>
                  <a:lnTo>
                    <a:pt x="4051" y="0"/>
                  </a:lnTo>
                  <a:lnTo>
                    <a:pt x="1816" y="0"/>
                  </a:lnTo>
                  <a:lnTo>
                    <a:pt x="0" y="1816"/>
                  </a:lnTo>
                  <a:lnTo>
                    <a:pt x="0" y="4051"/>
                  </a:lnTo>
                  <a:lnTo>
                    <a:pt x="0" y="6311"/>
                  </a:lnTo>
                  <a:lnTo>
                    <a:pt x="1816" y="8127"/>
                  </a:lnTo>
                  <a:lnTo>
                    <a:pt x="4051" y="8127"/>
                  </a:lnTo>
                  <a:lnTo>
                    <a:pt x="6299" y="8127"/>
                  </a:lnTo>
                  <a:lnTo>
                    <a:pt x="8127" y="6311"/>
                  </a:lnTo>
                  <a:lnTo>
                    <a:pt x="8127" y="405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9" name="object 2959"/>
            <p:cNvSpPr/>
            <p:nvPr/>
          </p:nvSpPr>
          <p:spPr>
            <a:xfrm>
              <a:off x="3228339" y="872625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1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0" name="object 2960"/>
            <p:cNvSpPr/>
            <p:nvPr/>
          </p:nvSpPr>
          <p:spPr>
            <a:xfrm>
              <a:off x="3228339" y="872625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11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1" name="object 2961"/>
            <p:cNvSpPr/>
            <p:nvPr/>
          </p:nvSpPr>
          <p:spPr>
            <a:xfrm>
              <a:off x="3226396" y="872625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2" name="object 2962"/>
            <p:cNvSpPr/>
            <p:nvPr/>
          </p:nvSpPr>
          <p:spPr>
            <a:xfrm>
              <a:off x="3226396" y="872625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3" name="object 2963"/>
            <p:cNvSpPr/>
            <p:nvPr/>
          </p:nvSpPr>
          <p:spPr>
            <a:xfrm>
              <a:off x="3226396" y="872625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1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4" name="object 2964"/>
            <p:cNvSpPr/>
            <p:nvPr/>
          </p:nvSpPr>
          <p:spPr>
            <a:xfrm>
              <a:off x="3226396" y="872625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5" name="object 2965"/>
            <p:cNvSpPr/>
            <p:nvPr/>
          </p:nvSpPr>
          <p:spPr>
            <a:xfrm>
              <a:off x="3226396" y="873437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6" name="object 2966"/>
            <p:cNvSpPr/>
            <p:nvPr/>
          </p:nvSpPr>
          <p:spPr>
            <a:xfrm>
              <a:off x="3226396" y="873437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194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7" name="object 2967"/>
            <p:cNvSpPr/>
            <p:nvPr/>
          </p:nvSpPr>
          <p:spPr>
            <a:xfrm>
              <a:off x="3259937" y="8719858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8" name="object 2968"/>
            <p:cNvSpPr/>
            <p:nvPr/>
          </p:nvSpPr>
          <p:spPr>
            <a:xfrm>
              <a:off x="3259937" y="8719858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9" name="object 2969"/>
            <p:cNvSpPr/>
            <p:nvPr/>
          </p:nvSpPr>
          <p:spPr>
            <a:xfrm>
              <a:off x="3266033" y="871090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0" name="object 2970"/>
            <p:cNvSpPr/>
            <p:nvPr/>
          </p:nvSpPr>
          <p:spPr>
            <a:xfrm>
              <a:off x="3266033" y="871090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1" name="object 2971"/>
            <p:cNvSpPr/>
            <p:nvPr/>
          </p:nvSpPr>
          <p:spPr>
            <a:xfrm>
              <a:off x="3259937" y="8710904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2" name="object 2972"/>
            <p:cNvSpPr/>
            <p:nvPr/>
          </p:nvSpPr>
          <p:spPr>
            <a:xfrm>
              <a:off x="3259937" y="8710904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3" name="object 2973"/>
            <p:cNvSpPr/>
            <p:nvPr/>
          </p:nvSpPr>
          <p:spPr>
            <a:xfrm>
              <a:off x="3259937" y="871090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4" name="object 2974"/>
            <p:cNvSpPr/>
            <p:nvPr/>
          </p:nvSpPr>
          <p:spPr>
            <a:xfrm>
              <a:off x="3259937" y="871090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5" name="object 2975"/>
            <p:cNvSpPr/>
            <p:nvPr/>
          </p:nvSpPr>
          <p:spPr>
            <a:xfrm>
              <a:off x="3266033" y="870074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6" name="object 2976"/>
            <p:cNvSpPr/>
            <p:nvPr/>
          </p:nvSpPr>
          <p:spPr>
            <a:xfrm>
              <a:off x="3266033" y="870074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7" name="object 2977"/>
            <p:cNvSpPr/>
            <p:nvPr/>
          </p:nvSpPr>
          <p:spPr>
            <a:xfrm>
              <a:off x="3259937" y="8700744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8" name="object 2978"/>
            <p:cNvSpPr/>
            <p:nvPr/>
          </p:nvSpPr>
          <p:spPr>
            <a:xfrm>
              <a:off x="3259937" y="8700744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9" name="object 2979"/>
            <p:cNvSpPr/>
            <p:nvPr/>
          </p:nvSpPr>
          <p:spPr>
            <a:xfrm>
              <a:off x="3259937" y="870074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0" name="object 2980"/>
            <p:cNvSpPr/>
            <p:nvPr/>
          </p:nvSpPr>
          <p:spPr>
            <a:xfrm>
              <a:off x="3259937" y="870074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4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1" name="object 2981"/>
            <p:cNvSpPr/>
            <p:nvPr/>
          </p:nvSpPr>
          <p:spPr>
            <a:xfrm>
              <a:off x="3259937" y="870968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2" name="object 2982"/>
            <p:cNvSpPr/>
            <p:nvPr/>
          </p:nvSpPr>
          <p:spPr>
            <a:xfrm>
              <a:off x="3259937" y="870968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3" name="object 2983"/>
            <p:cNvSpPr/>
            <p:nvPr/>
          </p:nvSpPr>
          <p:spPr>
            <a:xfrm>
              <a:off x="3259937" y="869952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4" name="object 2984"/>
            <p:cNvSpPr/>
            <p:nvPr/>
          </p:nvSpPr>
          <p:spPr>
            <a:xfrm>
              <a:off x="3259937" y="869952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5" name="object 2985"/>
            <p:cNvSpPr/>
            <p:nvPr/>
          </p:nvSpPr>
          <p:spPr>
            <a:xfrm>
              <a:off x="3266033" y="869058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6" name="object 2986"/>
            <p:cNvSpPr/>
            <p:nvPr/>
          </p:nvSpPr>
          <p:spPr>
            <a:xfrm>
              <a:off x="3266033" y="869058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7" name="object 2987"/>
            <p:cNvSpPr/>
            <p:nvPr/>
          </p:nvSpPr>
          <p:spPr>
            <a:xfrm>
              <a:off x="3259937" y="8690584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8" name="object 2988"/>
            <p:cNvSpPr/>
            <p:nvPr/>
          </p:nvSpPr>
          <p:spPr>
            <a:xfrm>
              <a:off x="3259937" y="8690584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9" name="object 2989"/>
            <p:cNvSpPr/>
            <p:nvPr/>
          </p:nvSpPr>
          <p:spPr>
            <a:xfrm>
              <a:off x="3259937" y="869058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0" name="object 2990"/>
            <p:cNvSpPr/>
            <p:nvPr/>
          </p:nvSpPr>
          <p:spPr>
            <a:xfrm>
              <a:off x="3259937" y="869058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4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1" name="object 2991"/>
            <p:cNvSpPr/>
            <p:nvPr/>
          </p:nvSpPr>
          <p:spPr>
            <a:xfrm>
              <a:off x="3223958" y="8735707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>
                  <a:moveTo>
                    <a:pt x="4248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2" name="object 2992"/>
            <p:cNvSpPr/>
            <p:nvPr/>
          </p:nvSpPr>
          <p:spPr>
            <a:xfrm>
              <a:off x="3223958" y="8735707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>
                  <a:moveTo>
                    <a:pt x="4248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3" name="object 2993"/>
            <p:cNvSpPr/>
            <p:nvPr/>
          </p:nvSpPr>
          <p:spPr>
            <a:xfrm>
              <a:off x="3222345" y="863550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1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4" name="object 2994"/>
            <p:cNvSpPr/>
            <p:nvPr/>
          </p:nvSpPr>
          <p:spPr>
            <a:xfrm>
              <a:off x="3222345" y="863550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0" y="0"/>
                  </a:moveTo>
                  <a:lnTo>
                    <a:pt x="161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5" name="object 2995"/>
            <p:cNvSpPr/>
            <p:nvPr/>
          </p:nvSpPr>
          <p:spPr>
            <a:xfrm>
              <a:off x="3222345" y="873570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1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6" name="object 2996"/>
            <p:cNvSpPr/>
            <p:nvPr/>
          </p:nvSpPr>
          <p:spPr>
            <a:xfrm>
              <a:off x="3222345" y="873570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1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7" name="object 2997"/>
            <p:cNvSpPr/>
            <p:nvPr/>
          </p:nvSpPr>
          <p:spPr>
            <a:xfrm>
              <a:off x="3226104" y="85990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8" name="object 2998"/>
            <p:cNvSpPr/>
            <p:nvPr/>
          </p:nvSpPr>
          <p:spPr>
            <a:xfrm>
              <a:off x="3226104" y="85990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9" name="object 2999"/>
            <p:cNvSpPr/>
            <p:nvPr/>
          </p:nvSpPr>
          <p:spPr>
            <a:xfrm>
              <a:off x="3226104" y="859965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0" name="object 3000"/>
            <p:cNvSpPr/>
            <p:nvPr/>
          </p:nvSpPr>
          <p:spPr>
            <a:xfrm>
              <a:off x="3226104" y="859965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1" name="object 3001"/>
            <p:cNvSpPr/>
            <p:nvPr/>
          </p:nvSpPr>
          <p:spPr>
            <a:xfrm>
              <a:off x="3235045" y="85990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2" name="object 3002"/>
            <p:cNvSpPr/>
            <p:nvPr/>
          </p:nvSpPr>
          <p:spPr>
            <a:xfrm>
              <a:off x="3235045" y="85990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3" name="object 3003"/>
            <p:cNvSpPr/>
            <p:nvPr/>
          </p:nvSpPr>
          <p:spPr>
            <a:xfrm>
              <a:off x="3240722" y="85990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4" name="object 3004"/>
            <p:cNvSpPr/>
            <p:nvPr/>
          </p:nvSpPr>
          <p:spPr>
            <a:xfrm>
              <a:off x="3240722" y="85990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5" name="object 3005"/>
            <p:cNvSpPr/>
            <p:nvPr/>
          </p:nvSpPr>
          <p:spPr>
            <a:xfrm>
              <a:off x="3240722" y="859965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6" name="object 3006"/>
            <p:cNvSpPr/>
            <p:nvPr/>
          </p:nvSpPr>
          <p:spPr>
            <a:xfrm>
              <a:off x="3240722" y="859965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7" name="object 3007"/>
            <p:cNvSpPr/>
            <p:nvPr/>
          </p:nvSpPr>
          <p:spPr>
            <a:xfrm>
              <a:off x="3249675" y="85990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8" name="object 3008"/>
            <p:cNvSpPr/>
            <p:nvPr/>
          </p:nvSpPr>
          <p:spPr>
            <a:xfrm>
              <a:off x="3249675" y="85990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9" name="object 3009"/>
            <p:cNvSpPr/>
            <p:nvPr/>
          </p:nvSpPr>
          <p:spPr>
            <a:xfrm>
              <a:off x="3255365" y="85990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0" name="object 3010"/>
            <p:cNvSpPr/>
            <p:nvPr/>
          </p:nvSpPr>
          <p:spPr>
            <a:xfrm>
              <a:off x="3255365" y="85990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1" name="object 3011"/>
            <p:cNvSpPr/>
            <p:nvPr/>
          </p:nvSpPr>
          <p:spPr>
            <a:xfrm>
              <a:off x="3255365" y="859965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2" name="object 3012"/>
            <p:cNvSpPr/>
            <p:nvPr/>
          </p:nvSpPr>
          <p:spPr>
            <a:xfrm>
              <a:off x="3255365" y="859965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3" name="object 3013"/>
            <p:cNvSpPr/>
            <p:nvPr/>
          </p:nvSpPr>
          <p:spPr>
            <a:xfrm>
              <a:off x="3264293" y="85990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4" name="object 3014"/>
            <p:cNvSpPr/>
            <p:nvPr/>
          </p:nvSpPr>
          <p:spPr>
            <a:xfrm>
              <a:off x="3264293" y="859904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5" name="object 3015"/>
            <p:cNvSpPr/>
            <p:nvPr/>
          </p:nvSpPr>
          <p:spPr>
            <a:xfrm>
              <a:off x="3250374" y="862219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7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6" name="object 3016"/>
            <p:cNvSpPr/>
            <p:nvPr/>
          </p:nvSpPr>
          <p:spPr>
            <a:xfrm>
              <a:off x="3250374" y="862219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9"/>
                  </a:moveTo>
                  <a:lnTo>
                    <a:pt x="1587" y="2489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7" name="object 3017"/>
            <p:cNvSpPr/>
            <p:nvPr/>
          </p:nvSpPr>
          <p:spPr>
            <a:xfrm>
              <a:off x="3249764" y="862159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42" y="0"/>
                  </a:moveTo>
                  <a:lnTo>
                    <a:pt x="0" y="0"/>
                  </a:lnTo>
                  <a:lnTo>
                    <a:pt x="609" y="596"/>
                  </a:lnTo>
                  <a:lnTo>
                    <a:pt x="609" y="266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8" name="object 3018"/>
            <p:cNvSpPr/>
            <p:nvPr/>
          </p:nvSpPr>
          <p:spPr>
            <a:xfrm>
              <a:off x="3249764" y="862159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609" y="596"/>
                  </a:moveTo>
                  <a:lnTo>
                    <a:pt x="609" y="266"/>
                  </a:lnTo>
                  <a:lnTo>
                    <a:pt x="342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9" name="object 3019"/>
            <p:cNvSpPr/>
            <p:nvPr/>
          </p:nvSpPr>
          <p:spPr>
            <a:xfrm>
              <a:off x="3240633" y="862159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3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0" name="object 3020"/>
            <p:cNvSpPr/>
            <p:nvPr/>
          </p:nvSpPr>
          <p:spPr>
            <a:xfrm>
              <a:off x="3240633" y="862159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3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1" name="object 3021"/>
            <p:cNvSpPr/>
            <p:nvPr/>
          </p:nvSpPr>
          <p:spPr>
            <a:xfrm>
              <a:off x="3240011" y="862159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622" y="0"/>
                  </a:moveTo>
                  <a:lnTo>
                    <a:pt x="279" y="0"/>
                  </a:lnTo>
                  <a:lnTo>
                    <a:pt x="0" y="266"/>
                  </a:lnTo>
                  <a:lnTo>
                    <a:pt x="0" y="596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2" name="object 3022"/>
            <p:cNvSpPr/>
            <p:nvPr/>
          </p:nvSpPr>
          <p:spPr>
            <a:xfrm>
              <a:off x="3240011" y="862159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622" y="0"/>
                  </a:moveTo>
                  <a:lnTo>
                    <a:pt x="279" y="0"/>
                  </a:lnTo>
                  <a:lnTo>
                    <a:pt x="0" y="266"/>
                  </a:lnTo>
                  <a:lnTo>
                    <a:pt x="0" y="5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3" name="object 3023"/>
            <p:cNvSpPr/>
            <p:nvPr/>
          </p:nvSpPr>
          <p:spPr>
            <a:xfrm>
              <a:off x="3240011" y="862219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7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4" name="object 3024"/>
            <p:cNvSpPr/>
            <p:nvPr/>
          </p:nvSpPr>
          <p:spPr>
            <a:xfrm>
              <a:off x="3240011" y="862219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9"/>
                  </a:moveTo>
                  <a:lnTo>
                    <a:pt x="1587" y="2489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5" name="object 3025"/>
            <p:cNvSpPr/>
            <p:nvPr/>
          </p:nvSpPr>
          <p:spPr>
            <a:xfrm>
              <a:off x="3239109" y="860717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17" y="0"/>
                  </a:lnTo>
                  <a:lnTo>
                    <a:pt x="0" y="2717"/>
                  </a:lnTo>
                  <a:lnTo>
                    <a:pt x="0" y="9474"/>
                  </a:lnTo>
                  <a:lnTo>
                    <a:pt x="2717" y="12191"/>
                  </a:lnTo>
                  <a:lnTo>
                    <a:pt x="9461" y="12191"/>
                  </a:lnTo>
                  <a:lnTo>
                    <a:pt x="12191" y="9474"/>
                  </a:lnTo>
                  <a:lnTo>
                    <a:pt x="12191" y="6108"/>
                  </a:lnTo>
                  <a:lnTo>
                    <a:pt x="12191" y="2717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6" name="object 3026"/>
            <p:cNvSpPr/>
            <p:nvPr/>
          </p:nvSpPr>
          <p:spPr>
            <a:xfrm>
              <a:off x="3239109" y="860717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108"/>
                  </a:moveTo>
                  <a:lnTo>
                    <a:pt x="12191" y="2717"/>
                  </a:lnTo>
                  <a:lnTo>
                    <a:pt x="9461" y="0"/>
                  </a:lnTo>
                  <a:lnTo>
                    <a:pt x="6095" y="0"/>
                  </a:lnTo>
                  <a:lnTo>
                    <a:pt x="2717" y="0"/>
                  </a:lnTo>
                  <a:lnTo>
                    <a:pt x="0" y="2717"/>
                  </a:lnTo>
                  <a:lnTo>
                    <a:pt x="0" y="6108"/>
                  </a:lnTo>
                  <a:lnTo>
                    <a:pt x="0" y="9474"/>
                  </a:lnTo>
                  <a:lnTo>
                    <a:pt x="2717" y="12191"/>
                  </a:lnTo>
                  <a:lnTo>
                    <a:pt x="6095" y="12191"/>
                  </a:lnTo>
                  <a:lnTo>
                    <a:pt x="9461" y="12191"/>
                  </a:lnTo>
                  <a:lnTo>
                    <a:pt x="12191" y="9474"/>
                  </a:lnTo>
                  <a:lnTo>
                    <a:pt x="12191" y="610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7" name="object 3027"/>
            <p:cNvSpPr/>
            <p:nvPr/>
          </p:nvSpPr>
          <p:spPr>
            <a:xfrm>
              <a:off x="3224466" y="860717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43" y="0"/>
                  </a:lnTo>
                  <a:lnTo>
                    <a:pt x="0" y="2717"/>
                  </a:lnTo>
                  <a:lnTo>
                    <a:pt x="0" y="9474"/>
                  </a:lnTo>
                  <a:lnTo>
                    <a:pt x="2743" y="12191"/>
                  </a:lnTo>
                  <a:lnTo>
                    <a:pt x="9461" y="12191"/>
                  </a:lnTo>
                  <a:lnTo>
                    <a:pt x="12191" y="9474"/>
                  </a:lnTo>
                  <a:lnTo>
                    <a:pt x="12191" y="6108"/>
                  </a:lnTo>
                  <a:lnTo>
                    <a:pt x="12191" y="2717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8" name="object 3028"/>
            <p:cNvSpPr/>
            <p:nvPr/>
          </p:nvSpPr>
          <p:spPr>
            <a:xfrm>
              <a:off x="3224466" y="860717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108"/>
                  </a:moveTo>
                  <a:lnTo>
                    <a:pt x="12191" y="2717"/>
                  </a:lnTo>
                  <a:lnTo>
                    <a:pt x="9461" y="0"/>
                  </a:lnTo>
                  <a:lnTo>
                    <a:pt x="6095" y="0"/>
                  </a:lnTo>
                  <a:lnTo>
                    <a:pt x="2743" y="0"/>
                  </a:lnTo>
                  <a:lnTo>
                    <a:pt x="0" y="2717"/>
                  </a:lnTo>
                  <a:lnTo>
                    <a:pt x="0" y="6108"/>
                  </a:lnTo>
                  <a:lnTo>
                    <a:pt x="0" y="9474"/>
                  </a:lnTo>
                  <a:lnTo>
                    <a:pt x="2743" y="12191"/>
                  </a:lnTo>
                  <a:lnTo>
                    <a:pt x="6095" y="12191"/>
                  </a:lnTo>
                  <a:lnTo>
                    <a:pt x="9461" y="12191"/>
                  </a:lnTo>
                  <a:lnTo>
                    <a:pt x="12191" y="9474"/>
                  </a:lnTo>
                  <a:lnTo>
                    <a:pt x="12191" y="610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9" name="object 3029"/>
            <p:cNvSpPr/>
            <p:nvPr/>
          </p:nvSpPr>
          <p:spPr>
            <a:xfrm>
              <a:off x="3235045" y="8598649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7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0" name="object 3030"/>
            <p:cNvSpPr/>
            <p:nvPr/>
          </p:nvSpPr>
          <p:spPr>
            <a:xfrm>
              <a:off x="3235045" y="8598649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0" y="0"/>
                  </a:moveTo>
                  <a:lnTo>
                    <a:pt x="567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1" name="object 3031"/>
            <p:cNvSpPr/>
            <p:nvPr/>
          </p:nvSpPr>
          <p:spPr>
            <a:xfrm>
              <a:off x="3235045" y="85986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2" name="object 3032"/>
            <p:cNvSpPr/>
            <p:nvPr/>
          </p:nvSpPr>
          <p:spPr>
            <a:xfrm>
              <a:off x="3235045" y="85986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3" name="object 3033"/>
            <p:cNvSpPr/>
            <p:nvPr/>
          </p:nvSpPr>
          <p:spPr>
            <a:xfrm>
              <a:off x="3240722" y="85986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4" name="object 3034"/>
            <p:cNvSpPr/>
            <p:nvPr/>
          </p:nvSpPr>
          <p:spPr>
            <a:xfrm>
              <a:off x="3240722" y="85986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5" name="object 3035"/>
            <p:cNvSpPr/>
            <p:nvPr/>
          </p:nvSpPr>
          <p:spPr>
            <a:xfrm>
              <a:off x="3222345" y="859864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6" name="object 3036"/>
            <p:cNvSpPr/>
            <p:nvPr/>
          </p:nvSpPr>
          <p:spPr>
            <a:xfrm>
              <a:off x="3222345" y="859864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75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7" name="object 3037"/>
            <p:cNvSpPr/>
            <p:nvPr/>
          </p:nvSpPr>
          <p:spPr>
            <a:xfrm>
              <a:off x="3226104" y="85986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8" name="object 3038"/>
            <p:cNvSpPr/>
            <p:nvPr/>
          </p:nvSpPr>
          <p:spPr>
            <a:xfrm>
              <a:off x="3226104" y="85986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9" name="object 3039"/>
            <p:cNvSpPr/>
            <p:nvPr/>
          </p:nvSpPr>
          <p:spPr>
            <a:xfrm>
              <a:off x="3264293" y="859864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0" name="object 3040"/>
            <p:cNvSpPr/>
            <p:nvPr/>
          </p:nvSpPr>
          <p:spPr>
            <a:xfrm>
              <a:off x="3264293" y="8598649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77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1" name="object 3041"/>
            <p:cNvSpPr/>
            <p:nvPr/>
          </p:nvSpPr>
          <p:spPr>
            <a:xfrm>
              <a:off x="3264293" y="85986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2" name="object 3042"/>
            <p:cNvSpPr/>
            <p:nvPr/>
          </p:nvSpPr>
          <p:spPr>
            <a:xfrm>
              <a:off x="3264293" y="85986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3" name="object 3043"/>
            <p:cNvSpPr/>
            <p:nvPr/>
          </p:nvSpPr>
          <p:spPr>
            <a:xfrm>
              <a:off x="3249675" y="8598649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4" name="object 3044"/>
            <p:cNvSpPr/>
            <p:nvPr/>
          </p:nvSpPr>
          <p:spPr>
            <a:xfrm>
              <a:off x="3249675" y="8598649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0" y="0"/>
                  </a:moveTo>
                  <a:lnTo>
                    <a:pt x="568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5" name="object 3045"/>
            <p:cNvSpPr/>
            <p:nvPr/>
          </p:nvSpPr>
          <p:spPr>
            <a:xfrm>
              <a:off x="3249675" y="85986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6" name="object 3046"/>
            <p:cNvSpPr/>
            <p:nvPr/>
          </p:nvSpPr>
          <p:spPr>
            <a:xfrm>
              <a:off x="3249675" y="85986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7" name="object 3047"/>
            <p:cNvSpPr/>
            <p:nvPr/>
          </p:nvSpPr>
          <p:spPr>
            <a:xfrm>
              <a:off x="3255365" y="85986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8" name="object 3048"/>
            <p:cNvSpPr/>
            <p:nvPr/>
          </p:nvSpPr>
          <p:spPr>
            <a:xfrm>
              <a:off x="3255365" y="859864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9" name="object 3049"/>
            <p:cNvSpPr/>
            <p:nvPr/>
          </p:nvSpPr>
          <p:spPr>
            <a:xfrm>
              <a:off x="3224682" y="863550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0" name="object 3050"/>
            <p:cNvSpPr/>
            <p:nvPr/>
          </p:nvSpPr>
          <p:spPr>
            <a:xfrm>
              <a:off x="3224682" y="863550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0" y="0"/>
                  </a:moveTo>
                  <a:lnTo>
                    <a:pt x="416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1" name="object 3051"/>
            <p:cNvSpPr/>
            <p:nvPr/>
          </p:nvSpPr>
          <p:spPr>
            <a:xfrm>
              <a:off x="3261563" y="863550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2" name="object 3052"/>
            <p:cNvSpPr/>
            <p:nvPr/>
          </p:nvSpPr>
          <p:spPr>
            <a:xfrm>
              <a:off x="3261563" y="8635504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3" name="object 3053"/>
            <p:cNvSpPr/>
            <p:nvPr/>
          </p:nvSpPr>
          <p:spPr>
            <a:xfrm>
              <a:off x="3261563" y="8631567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393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4" name="object 3054"/>
            <p:cNvSpPr/>
            <p:nvPr/>
          </p:nvSpPr>
          <p:spPr>
            <a:xfrm>
              <a:off x="3261563" y="8631567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1968"/>
                  </a:moveTo>
                  <a:lnTo>
                    <a:pt x="1587" y="1968"/>
                  </a:lnTo>
                </a:path>
              </a:pathLst>
            </a:custGeom>
            <a:ln w="393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5" name="object 3055"/>
            <p:cNvSpPr/>
            <p:nvPr/>
          </p:nvSpPr>
          <p:spPr>
            <a:xfrm>
              <a:off x="3228847" y="8631567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393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6" name="object 3056"/>
            <p:cNvSpPr/>
            <p:nvPr/>
          </p:nvSpPr>
          <p:spPr>
            <a:xfrm>
              <a:off x="3228847" y="8631567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1968"/>
                  </a:moveTo>
                  <a:lnTo>
                    <a:pt x="1587" y="1968"/>
                  </a:lnTo>
                </a:path>
              </a:pathLst>
            </a:custGeom>
            <a:ln w="393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7" name="object 3057"/>
            <p:cNvSpPr/>
            <p:nvPr/>
          </p:nvSpPr>
          <p:spPr>
            <a:xfrm>
              <a:off x="3226765" y="874487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04" y="266"/>
                  </a:lnTo>
                  <a:lnTo>
                    <a:pt x="101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8" name="object 3058"/>
            <p:cNvSpPr/>
            <p:nvPr/>
          </p:nvSpPr>
          <p:spPr>
            <a:xfrm>
              <a:off x="3226765" y="874487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66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9" name="object 3059"/>
            <p:cNvSpPr/>
            <p:nvPr/>
          </p:nvSpPr>
          <p:spPr>
            <a:xfrm>
              <a:off x="3235413" y="87525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04" y="266"/>
                  </a:lnTo>
                  <a:lnTo>
                    <a:pt x="88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0" name="object 3060"/>
            <p:cNvSpPr/>
            <p:nvPr/>
          </p:nvSpPr>
          <p:spPr>
            <a:xfrm>
              <a:off x="3235413" y="87525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66"/>
                  </a:moveTo>
                  <a:lnTo>
                    <a:pt x="88" y="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1" name="object 3061"/>
            <p:cNvSpPr/>
            <p:nvPr/>
          </p:nvSpPr>
          <p:spPr>
            <a:xfrm>
              <a:off x="3256038" y="874487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2" name="object 3062"/>
            <p:cNvSpPr/>
            <p:nvPr/>
          </p:nvSpPr>
          <p:spPr>
            <a:xfrm>
              <a:off x="3256038" y="874487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66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3" name="object 3063"/>
            <p:cNvSpPr/>
            <p:nvPr/>
          </p:nvSpPr>
          <p:spPr>
            <a:xfrm>
              <a:off x="3264661" y="87525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66"/>
                  </a:lnTo>
                  <a:lnTo>
                    <a:pt x="114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4" name="object 3064"/>
            <p:cNvSpPr/>
            <p:nvPr/>
          </p:nvSpPr>
          <p:spPr>
            <a:xfrm>
              <a:off x="3264661" y="87525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66"/>
                  </a:moveTo>
                  <a:lnTo>
                    <a:pt x="114" y="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5" name="object 3065"/>
            <p:cNvSpPr/>
            <p:nvPr/>
          </p:nvSpPr>
          <p:spPr>
            <a:xfrm>
              <a:off x="3227069" y="8745143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43" y="744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6" name="object 3066"/>
            <p:cNvSpPr/>
            <p:nvPr/>
          </p:nvSpPr>
          <p:spPr>
            <a:xfrm>
              <a:off x="3227069" y="8745143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43" y="74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7" name="object 3067"/>
            <p:cNvSpPr/>
            <p:nvPr/>
          </p:nvSpPr>
          <p:spPr>
            <a:xfrm>
              <a:off x="3241395" y="874487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66"/>
                  </a:lnTo>
                  <a:lnTo>
                    <a:pt x="114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8" name="object 3068"/>
            <p:cNvSpPr/>
            <p:nvPr/>
          </p:nvSpPr>
          <p:spPr>
            <a:xfrm>
              <a:off x="3241395" y="874487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66"/>
                  </a:moveTo>
                  <a:lnTo>
                    <a:pt x="114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9" name="object 3069"/>
            <p:cNvSpPr/>
            <p:nvPr/>
          </p:nvSpPr>
          <p:spPr>
            <a:xfrm>
              <a:off x="3250031" y="87525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0" name="object 3070"/>
            <p:cNvSpPr/>
            <p:nvPr/>
          </p:nvSpPr>
          <p:spPr>
            <a:xfrm>
              <a:off x="3250031" y="87525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66"/>
                  </a:moveTo>
                  <a:lnTo>
                    <a:pt x="101" y="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1" name="object 3071"/>
            <p:cNvSpPr/>
            <p:nvPr/>
          </p:nvSpPr>
          <p:spPr>
            <a:xfrm>
              <a:off x="3241713" y="8745143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4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2" name="object 3072"/>
            <p:cNvSpPr/>
            <p:nvPr/>
          </p:nvSpPr>
          <p:spPr>
            <a:xfrm>
              <a:off x="3241713" y="8745143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3" name="object 3073"/>
            <p:cNvSpPr/>
            <p:nvPr/>
          </p:nvSpPr>
          <p:spPr>
            <a:xfrm>
              <a:off x="3256343" y="8745143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4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4" name="object 3074"/>
            <p:cNvSpPr/>
            <p:nvPr/>
          </p:nvSpPr>
          <p:spPr>
            <a:xfrm>
              <a:off x="3256343" y="8745143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5" name="object 3075"/>
            <p:cNvSpPr/>
            <p:nvPr/>
          </p:nvSpPr>
          <p:spPr>
            <a:xfrm>
              <a:off x="3240341" y="874671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69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6" name="object 3076"/>
            <p:cNvSpPr/>
            <p:nvPr/>
          </p:nvSpPr>
          <p:spPr>
            <a:xfrm>
              <a:off x="3240341" y="874671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69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7" name="object 3077"/>
            <p:cNvSpPr/>
            <p:nvPr/>
          </p:nvSpPr>
          <p:spPr>
            <a:xfrm>
              <a:off x="3225698" y="874671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94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8" name="object 3078"/>
            <p:cNvSpPr/>
            <p:nvPr/>
          </p:nvSpPr>
          <p:spPr>
            <a:xfrm>
              <a:off x="3225698" y="874671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94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9" name="object 3079"/>
            <p:cNvSpPr/>
            <p:nvPr/>
          </p:nvSpPr>
          <p:spPr>
            <a:xfrm>
              <a:off x="3234093" y="875407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0" name="object 3080"/>
            <p:cNvSpPr/>
            <p:nvPr/>
          </p:nvSpPr>
          <p:spPr>
            <a:xfrm>
              <a:off x="3234093" y="875407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1" name="object 3081"/>
            <p:cNvSpPr/>
            <p:nvPr/>
          </p:nvSpPr>
          <p:spPr>
            <a:xfrm>
              <a:off x="3225393" y="874645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04" y="2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2" name="object 3082"/>
            <p:cNvSpPr/>
            <p:nvPr/>
          </p:nvSpPr>
          <p:spPr>
            <a:xfrm>
              <a:off x="3225393" y="874645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3" name="object 3083"/>
            <p:cNvSpPr/>
            <p:nvPr/>
          </p:nvSpPr>
          <p:spPr>
            <a:xfrm>
              <a:off x="3248710" y="875407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4" name="object 3084"/>
            <p:cNvSpPr/>
            <p:nvPr/>
          </p:nvSpPr>
          <p:spPr>
            <a:xfrm>
              <a:off x="3248710" y="875407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5" name="object 3085"/>
            <p:cNvSpPr/>
            <p:nvPr/>
          </p:nvSpPr>
          <p:spPr>
            <a:xfrm>
              <a:off x="3240023" y="874645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66"/>
                  </a:lnTo>
                  <a:lnTo>
                    <a:pt x="114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6" name="object 3086"/>
            <p:cNvSpPr/>
            <p:nvPr/>
          </p:nvSpPr>
          <p:spPr>
            <a:xfrm>
              <a:off x="3240023" y="874645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7" name="object 3087"/>
            <p:cNvSpPr/>
            <p:nvPr/>
          </p:nvSpPr>
          <p:spPr>
            <a:xfrm>
              <a:off x="3254971" y="874671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8" name="object 3088"/>
            <p:cNvSpPr/>
            <p:nvPr/>
          </p:nvSpPr>
          <p:spPr>
            <a:xfrm>
              <a:off x="3254971" y="874671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9" name="object 3089"/>
            <p:cNvSpPr/>
            <p:nvPr/>
          </p:nvSpPr>
          <p:spPr>
            <a:xfrm>
              <a:off x="3263353" y="875407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0" name="object 3090"/>
            <p:cNvSpPr/>
            <p:nvPr/>
          </p:nvSpPr>
          <p:spPr>
            <a:xfrm>
              <a:off x="3263353" y="875407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1" name="object 3091"/>
            <p:cNvSpPr/>
            <p:nvPr/>
          </p:nvSpPr>
          <p:spPr>
            <a:xfrm>
              <a:off x="3254654" y="874645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2" name="object 3092"/>
            <p:cNvSpPr/>
            <p:nvPr/>
          </p:nvSpPr>
          <p:spPr>
            <a:xfrm>
              <a:off x="3254654" y="874645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3" name="object 3093"/>
            <p:cNvSpPr/>
            <p:nvPr/>
          </p:nvSpPr>
          <p:spPr>
            <a:xfrm>
              <a:off x="3234093" y="861769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4" name="object 3094"/>
            <p:cNvSpPr/>
            <p:nvPr/>
          </p:nvSpPr>
          <p:spPr>
            <a:xfrm>
              <a:off x="3234093" y="861769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5" name="object 3095"/>
            <p:cNvSpPr/>
            <p:nvPr/>
          </p:nvSpPr>
          <p:spPr>
            <a:xfrm>
              <a:off x="3225393" y="861007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6" name="object 3096"/>
            <p:cNvSpPr/>
            <p:nvPr/>
          </p:nvSpPr>
          <p:spPr>
            <a:xfrm>
              <a:off x="3225393" y="861007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7" name="object 3097"/>
            <p:cNvSpPr/>
            <p:nvPr/>
          </p:nvSpPr>
          <p:spPr>
            <a:xfrm>
              <a:off x="3225698" y="861034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94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8" name="object 3098"/>
            <p:cNvSpPr/>
            <p:nvPr/>
          </p:nvSpPr>
          <p:spPr>
            <a:xfrm>
              <a:off x="3225698" y="861034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94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9" name="object 3099"/>
            <p:cNvSpPr/>
            <p:nvPr/>
          </p:nvSpPr>
          <p:spPr>
            <a:xfrm>
              <a:off x="3240341" y="861034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69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0" name="object 3100"/>
            <p:cNvSpPr/>
            <p:nvPr/>
          </p:nvSpPr>
          <p:spPr>
            <a:xfrm>
              <a:off x="3240341" y="861034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69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1" name="object 3101"/>
            <p:cNvSpPr/>
            <p:nvPr/>
          </p:nvSpPr>
          <p:spPr>
            <a:xfrm>
              <a:off x="3248710" y="861769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92"/>
                  </a:lnTo>
                  <a:lnTo>
                    <a:pt x="114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2" name="object 3102"/>
            <p:cNvSpPr/>
            <p:nvPr/>
          </p:nvSpPr>
          <p:spPr>
            <a:xfrm>
              <a:off x="3248710" y="861769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3" name="object 3103"/>
            <p:cNvSpPr/>
            <p:nvPr/>
          </p:nvSpPr>
          <p:spPr>
            <a:xfrm>
              <a:off x="3240023" y="861007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4" name="object 3104"/>
            <p:cNvSpPr/>
            <p:nvPr/>
          </p:nvSpPr>
          <p:spPr>
            <a:xfrm>
              <a:off x="3240023" y="861007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5" name="object 3105"/>
            <p:cNvSpPr/>
            <p:nvPr/>
          </p:nvSpPr>
          <p:spPr>
            <a:xfrm>
              <a:off x="3254971" y="861034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6" name="object 3106"/>
            <p:cNvSpPr/>
            <p:nvPr/>
          </p:nvSpPr>
          <p:spPr>
            <a:xfrm>
              <a:off x="3254971" y="861034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7" name="object 3107"/>
            <p:cNvSpPr/>
            <p:nvPr/>
          </p:nvSpPr>
          <p:spPr>
            <a:xfrm>
              <a:off x="3263353" y="861769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8" name="object 3108"/>
            <p:cNvSpPr/>
            <p:nvPr/>
          </p:nvSpPr>
          <p:spPr>
            <a:xfrm>
              <a:off x="3263353" y="861769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9" name="object 3109"/>
            <p:cNvSpPr/>
            <p:nvPr/>
          </p:nvSpPr>
          <p:spPr>
            <a:xfrm>
              <a:off x="3254654" y="861007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0" name="object 3110"/>
            <p:cNvSpPr/>
            <p:nvPr/>
          </p:nvSpPr>
          <p:spPr>
            <a:xfrm>
              <a:off x="3254654" y="861007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1" name="object 3111"/>
            <p:cNvSpPr/>
            <p:nvPr/>
          </p:nvSpPr>
          <p:spPr>
            <a:xfrm>
              <a:off x="3226765" y="86085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2" name="object 3112"/>
            <p:cNvSpPr/>
            <p:nvPr/>
          </p:nvSpPr>
          <p:spPr>
            <a:xfrm>
              <a:off x="3226765" y="86085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92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3" name="object 3113"/>
            <p:cNvSpPr/>
            <p:nvPr/>
          </p:nvSpPr>
          <p:spPr>
            <a:xfrm>
              <a:off x="3235413" y="861622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4" name="object 3114"/>
            <p:cNvSpPr/>
            <p:nvPr/>
          </p:nvSpPr>
          <p:spPr>
            <a:xfrm>
              <a:off x="3235413" y="861622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79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5" name="object 3115"/>
            <p:cNvSpPr/>
            <p:nvPr/>
          </p:nvSpPr>
          <p:spPr>
            <a:xfrm>
              <a:off x="3227069" y="860880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43" y="741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6" name="object 3116"/>
            <p:cNvSpPr/>
            <p:nvPr/>
          </p:nvSpPr>
          <p:spPr>
            <a:xfrm>
              <a:off x="3227069" y="860880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43" y="741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7" name="object 3117"/>
            <p:cNvSpPr/>
            <p:nvPr/>
          </p:nvSpPr>
          <p:spPr>
            <a:xfrm>
              <a:off x="3256343" y="860880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1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8" name="object 3118"/>
            <p:cNvSpPr/>
            <p:nvPr/>
          </p:nvSpPr>
          <p:spPr>
            <a:xfrm>
              <a:off x="3256343" y="860880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1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9" name="object 3119"/>
            <p:cNvSpPr/>
            <p:nvPr/>
          </p:nvSpPr>
          <p:spPr>
            <a:xfrm>
              <a:off x="3241395" y="86085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0" name="object 3120"/>
            <p:cNvSpPr/>
            <p:nvPr/>
          </p:nvSpPr>
          <p:spPr>
            <a:xfrm>
              <a:off x="3241395" y="86085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92"/>
                  </a:moveTo>
                  <a:lnTo>
                    <a:pt x="114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1" name="object 3121"/>
            <p:cNvSpPr/>
            <p:nvPr/>
          </p:nvSpPr>
          <p:spPr>
            <a:xfrm>
              <a:off x="3250031" y="861622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2" name="object 3122"/>
            <p:cNvSpPr/>
            <p:nvPr/>
          </p:nvSpPr>
          <p:spPr>
            <a:xfrm>
              <a:off x="3250031" y="861622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79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3" name="object 3123"/>
            <p:cNvSpPr/>
            <p:nvPr/>
          </p:nvSpPr>
          <p:spPr>
            <a:xfrm>
              <a:off x="3256038" y="86085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4" name="object 3124"/>
            <p:cNvSpPr/>
            <p:nvPr/>
          </p:nvSpPr>
          <p:spPr>
            <a:xfrm>
              <a:off x="3256038" y="86085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04" y="292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5" name="object 3125"/>
            <p:cNvSpPr/>
            <p:nvPr/>
          </p:nvSpPr>
          <p:spPr>
            <a:xfrm>
              <a:off x="3264661" y="861622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317" y="2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6" name="object 3126"/>
            <p:cNvSpPr/>
            <p:nvPr/>
          </p:nvSpPr>
          <p:spPr>
            <a:xfrm>
              <a:off x="3264661" y="861622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317" y="279"/>
                  </a:moveTo>
                  <a:lnTo>
                    <a:pt x="114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7" name="object 3127"/>
            <p:cNvSpPr/>
            <p:nvPr/>
          </p:nvSpPr>
          <p:spPr>
            <a:xfrm>
              <a:off x="3241713" y="860880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1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8" name="object 3128"/>
            <p:cNvSpPr/>
            <p:nvPr/>
          </p:nvSpPr>
          <p:spPr>
            <a:xfrm>
              <a:off x="3241713" y="8608809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1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9" name="object 3129"/>
            <p:cNvSpPr/>
            <p:nvPr/>
          </p:nvSpPr>
          <p:spPr>
            <a:xfrm>
              <a:off x="3268065" y="86353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19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0" name="object 3130"/>
            <p:cNvSpPr/>
            <p:nvPr/>
          </p:nvSpPr>
          <p:spPr>
            <a:xfrm>
              <a:off x="3268065" y="86353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95"/>
                  </a:moveTo>
                  <a:lnTo>
                    <a:pt x="1587" y="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1" name="object 3131"/>
            <p:cNvSpPr/>
            <p:nvPr/>
          </p:nvSpPr>
          <p:spPr>
            <a:xfrm>
              <a:off x="3222345" y="86353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19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2" name="object 3132"/>
            <p:cNvSpPr/>
            <p:nvPr/>
          </p:nvSpPr>
          <p:spPr>
            <a:xfrm>
              <a:off x="3222345" y="863531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95"/>
                  </a:moveTo>
                  <a:lnTo>
                    <a:pt x="1587" y="9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3" name="object 3133"/>
            <p:cNvSpPr/>
            <p:nvPr/>
          </p:nvSpPr>
          <p:spPr>
            <a:xfrm>
              <a:off x="3263658" y="8616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20" y="0"/>
                  </a:moveTo>
                  <a:lnTo>
                    <a:pt x="0" y="1485"/>
                  </a:lnTo>
                  <a:lnTo>
                    <a:pt x="520" y="1066"/>
                  </a:lnTo>
                  <a:lnTo>
                    <a:pt x="952" y="546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4" name="object 3134"/>
            <p:cNvSpPr/>
            <p:nvPr/>
          </p:nvSpPr>
          <p:spPr>
            <a:xfrm>
              <a:off x="3263658" y="86165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520" y="1066"/>
                  </a:lnTo>
                  <a:lnTo>
                    <a:pt x="952" y="546"/>
                  </a:lnTo>
                  <a:lnTo>
                    <a:pt x="132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5" name="object 3135"/>
            <p:cNvSpPr/>
            <p:nvPr/>
          </p:nvSpPr>
          <p:spPr>
            <a:xfrm>
              <a:off x="3254654" y="8608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84" y="0"/>
                  </a:moveTo>
                  <a:lnTo>
                    <a:pt x="838" y="444"/>
                  </a:lnTo>
                  <a:lnTo>
                    <a:pt x="355" y="965"/>
                  </a:lnTo>
                  <a:lnTo>
                    <a:pt x="0" y="1562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6" name="object 3136"/>
            <p:cNvSpPr/>
            <p:nvPr/>
          </p:nvSpPr>
          <p:spPr>
            <a:xfrm>
              <a:off x="3254654" y="8608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84" y="0"/>
                  </a:moveTo>
                  <a:lnTo>
                    <a:pt x="838" y="444"/>
                  </a:lnTo>
                  <a:lnTo>
                    <a:pt x="355" y="965"/>
                  </a:lnTo>
                  <a:lnTo>
                    <a:pt x="0" y="156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7" name="object 3137"/>
            <p:cNvSpPr/>
            <p:nvPr/>
          </p:nvSpPr>
          <p:spPr>
            <a:xfrm>
              <a:off x="3222345" y="87357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8" name="object 3138"/>
            <p:cNvSpPr/>
            <p:nvPr/>
          </p:nvSpPr>
          <p:spPr>
            <a:xfrm>
              <a:off x="3222345" y="873570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9" name="object 3139"/>
            <p:cNvSpPr/>
            <p:nvPr/>
          </p:nvSpPr>
          <p:spPr>
            <a:xfrm>
              <a:off x="3222345" y="86270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7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0" name="object 3140"/>
            <p:cNvSpPr/>
            <p:nvPr/>
          </p:nvSpPr>
          <p:spPr>
            <a:xfrm>
              <a:off x="3222345" y="86270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8"/>
                  </a:moveTo>
                  <a:lnTo>
                    <a:pt x="1587" y="38"/>
                  </a:lnTo>
                </a:path>
              </a:pathLst>
            </a:custGeom>
            <a:ln w="325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1" name="object 3141"/>
            <p:cNvSpPr/>
            <p:nvPr/>
          </p:nvSpPr>
          <p:spPr>
            <a:xfrm>
              <a:off x="3268065" y="86270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7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2" name="object 3142"/>
            <p:cNvSpPr/>
            <p:nvPr/>
          </p:nvSpPr>
          <p:spPr>
            <a:xfrm>
              <a:off x="3268065" y="862709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38"/>
                  </a:moveTo>
                  <a:lnTo>
                    <a:pt x="1587" y="38"/>
                  </a:lnTo>
                </a:path>
              </a:pathLst>
            </a:custGeom>
            <a:ln w="325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3" name="object 3143"/>
            <p:cNvSpPr/>
            <p:nvPr/>
          </p:nvSpPr>
          <p:spPr>
            <a:xfrm>
              <a:off x="3226104" y="859864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4" name="object 3144"/>
            <p:cNvSpPr/>
            <p:nvPr/>
          </p:nvSpPr>
          <p:spPr>
            <a:xfrm>
              <a:off x="3226104" y="859864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5" name="object 3145"/>
            <p:cNvSpPr/>
            <p:nvPr/>
          </p:nvSpPr>
          <p:spPr>
            <a:xfrm>
              <a:off x="3255365" y="859864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6" name="object 3146"/>
            <p:cNvSpPr/>
            <p:nvPr/>
          </p:nvSpPr>
          <p:spPr>
            <a:xfrm>
              <a:off x="3255365" y="859864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7" name="object 3147"/>
            <p:cNvSpPr/>
            <p:nvPr/>
          </p:nvSpPr>
          <p:spPr>
            <a:xfrm>
              <a:off x="3240722" y="859864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8" name="object 3148"/>
            <p:cNvSpPr/>
            <p:nvPr/>
          </p:nvSpPr>
          <p:spPr>
            <a:xfrm>
              <a:off x="3240722" y="859864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9" name="object 3149"/>
            <p:cNvSpPr/>
            <p:nvPr/>
          </p:nvSpPr>
          <p:spPr>
            <a:xfrm>
              <a:off x="3240722" y="876427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0" name="object 3150"/>
            <p:cNvSpPr/>
            <p:nvPr/>
          </p:nvSpPr>
          <p:spPr>
            <a:xfrm>
              <a:off x="3240722" y="876427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1" name="object 3151"/>
            <p:cNvSpPr/>
            <p:nvPr/>
          </p:nvSpPr>
          <p:spPr>
            <a:xfrm>
              <a:off x="3226104" y="876427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2" name="object 3152"/>
            <p:cNvSpPr/>
            <p:nvPr/>
          </p:nvSpPr>
          <p:spPr>
            <a:xfrm>
              <a:off x="3226104" y="876427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3" name="object 3153"/>
            <p:cNvSpPr/>
            <p:nvPr/>
          </p:nvSpPr>
          <p:spPr>
            <a:xfrm>
              <a:off x="3255365" y="876427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4" name="object 3154"/>
            <p:cNvSpPr/>
            <p:nvPr/>
          </p:nvSpPr>
          <p:spPr>
            <a:xfrm>
              <a:off x="3255365" y="876427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5" name="object 3155"/>
            <p:cNvSpPr/>
            <p:nvPr/>
          </p:nvSpPr>
          <p:spPr>
            <a:xfrm>
              <a:off x="3252927" y="8764270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9093" y="0"/>
                  </a:moveTo>
                  <a:lnTo>
                    <a:pt x="4724" y="0"/>
                  </a:lnTo>
                  <a:lnTo>
                    <a:pt x="1562" y="1181"/>
                  </a:lnTo>
                  <a:lnTo>
                    <a:pt x="0" y="4724"/>
                  </a:lnTo>
                  <a:lnTo>
                    <a:pt x="1219" y="7848"/>
                  </a:lnTo>
                  <a:lnTo>
                    <a:pt x="2412" y="10985"/>
                  </a:lnTo>
                  <a:lnTo>
                    <a:pt x="5956" y="12572"/>
                  </a:lnTo>
                  <a:lnTo>
                    <a:pt x="12230" y="10172"/>
                  </a:lnTo>
                  <a:lnTo>
                    <a:pt x="13804" y="6616"/>
                  </a:lnTo>
                  <a:lnTo>
                    <a:pt x="11976" y="1879"/>
                  </a:lnTo>
                  <a:lnTo>
                    <a:pt x="10706" y="596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6" name="object 3156"/>
            <p:cNvSpPr/>
            <p:nvPr/>
          </p:nvSpPr>
          <p:spPr>
            <a:xfrm>
              <a:off x="3252927" y="8764270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4724" y="0"/>
                  </a:moveTo>
                  <a:lnTo>
                    <a:pt x="1562" y="1181"/>
                  </a:lnTo>
                  <a:lnTo>
                    <a:pt x="0" y="4724"/>
                  </a:lnTo>
                  <a:lnTo>
                    <a:pt x="1219" y="7848"/>
                  </a:lnTo>
                  <a:lnTo>
                    <a:pt x="2412" y="10985"/>
                  </a:lnTo>
                  <a:lnTo>
                    <a:pt x="5956" y="12572"/>
                  </a:lnTo>
                  <a:lnTo>
                    <a:pt x="9093" y="11366"/>
                  </a:lnTo>
                  <a:lnTo>
                    <a:pt x="12230" y="10172"/>
                  </a:lnTo>
                  <a:lnTo>
                    <a:pt x="13804" y="6616"/>
                  </a:lnTo>
                  <a:lnTo>
                    <a:pt x="12598" y="3467"/>
                  </a:lnTo>
                  <a:lnTo>
                    <a:pt x="11976" y="1879"/>
                  </a:lnTo>
                  <a:lnTo>
                    <a:pt x="10706" y="596"/>
                  </a:lnTo>
                  <a:lnTo>
                    <a:pt x="909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7" name="object 3157"/>
            <p:cNvSpPr/>
            <p:nvPr/>
          </p:nvSpPr>
          <p:spPr>
            <a:xfrm>
              <a:off x="3238296" y="8764270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9093" y="0"/>
                  </a:moveTo>
                  <a:lnTo>
                    <a:pt x="4711" y="0"/>
                  </a:lnTo>
                  <a:lnTo>
                    <a:pt x="1574" y="1181"/>
                  </a:lnTo>
                  <a:lnTo>
                    <a:pt x="0" y="4724"/>
                  </a:lnTo>
                  <a:lnTo>
                    <a:pt x="2425" y="10985"/>
                  </a:lnTo>
                  <a:lnTo>
                    <a:pt x="5956" y="12572"/>
                  </a:lnTo>
                  <a:lnTo>
                    <a:pt x="12230" y="10172"/>
                  </a:lnTo>
                  <a:lnTo>
                    <a:pt x="13804" y="6616"/>
                  </a:lnTo>
                  <a:lnTo>
                    <a:pt x="11976" y="1879"/>
                  </a:lnTo>
                  <a:lnTo>
                    <a:pt x="10693" y="596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8" name="object 3158"/>
            <p:cNvSpPr/>
            <p:nvPr/>
          </p:nvSpPr>
          <p:spPr>
            <a:xfrm>
              <a:off x="3238296" y="8764270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4711" y="0"/>
                  </a:moveTo>
                  <a:lnTo>
                    <a:pt x="1574" y="1181"/>
                  </a:lnTo>
                  <a:lnTo>
                    <a:pt x="0" y="4724"/>
                  </a:lnTo>
                  <a:lnTo>
                    <a:pt x="1219" y="7848"/>
                  </a:lnTo>
                  <a:lnTo>
                    <a:pt x="2425" y="10985"/>
                  </a:lnTo>
                  <a:lnTo>
                    <a:pt x="5956" y="12572"/>
                  </a:lnTo>
                  <a:lnTo>
                    <a:pt x="9093" y="11366"/>
                  </a:lnTo>
                  <a:lnTo>
                    <a:pt x="12230" y="10172"/>
                  </a:lnTo>
                  <a:lnTo>
                    <a:pt x="13804" y="6616"/>
                  </a:lnTo>
                  <a:lnTo>
                    <a:pt x="12598" y="3467"/>
                  </a:lnTo>
                  <a:lnTo>
                    <a:pt x="11976" y="1879"/>
                  </a:lnTo>
                  <a:lnTo>
                    <a:pt x="10693" y="596"/>
                  </a:lnTo>
                  <a:lnTo>
                    <a:pt x="909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9" name="object 3159"/>
            <p:cNvSpPr/>
            <p:nvPr/>
          </p:nvSpPr>
          <p:spPr>
            <a:xfrm>
              <a:off x="3238296" y="8586050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7861" y="0"/>
                  </a:moveTo>
                  <a:lnTo>
                    <a:pt x="1574" y="2412"/>
                  </a:lnTo>
                  <a:lnTo>
                    <a:pt x="0" y="5930"/>
                  </a:lnTo>
                  <a:lnTo>
                    <a:pt x="1841" y="10693"/>
                  </a:lnTo>
                  <a:lnTo>
                    <a:pt x="3098" y="11950"/>
                  </a:lnTo>
                  <a:lnTo>
                    <a:pt x="4711" y="12598"/>
                  </a:lnTo>
                  <a:lnTo>
                    <a:pt x="9093" y="12598"/>
                  </a:lnTo>
                  <a:lnTo>
                    <a:pt x="12230" y="11379"/>
                  </a:lnTo>
                  <a:lnTo>
                    <a:pt x="13804" y="7835"/>
                  </a:lnTo>
                  <a:lnTo>
                    <a:pt x="11391" y="1562"/>
                  </a:lnTo>
                  <a:lnTo>
                    <a:pt x="78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0" name="object 3160"/>
            <p:cNvSpPr/>
            <p:nvPr/>
          </p:nvSpPr>
          <p:spPr>
            <a:xfrm>
              <a:off x="3238296" y="8586050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9093" y="12598"/>
                  </a:moveTo>
                  <a:lnTo>
                    <a:pt x="12230" y="11379"/>
                  </a:lnTo>
                  <a:lnTo>
                    <a:pt x="13804" y="7835"/>
                  </a:lnTo>
                  <a:lnTo>
                    <a:pt x="12598" y="4686"/>
                  </a:lnTo>
                  <a:lnTo>
                    <a:pt x="11391" y="1562"/>
                  </a:lnTo>
                  <a:lnTo>
                    <a:pt x="7861" y="0"/>
                  </a:lnTo>
                  <a:lnTo>
                    <a:pt x="4711" y="1206"/>
                  </a:lnTo>
                  <a:lnTo>
                    <a:pt x="1574" y="2412"/>
                  </a:lnTo>
                  <a:lnTo>
                    <a:pt x="0" y="5930"/>
                  </a:lnTo>
                  <a:lnTo>
                    <a:pt x="1219" y="9080"/>
                  </a:lnTo>
                  <a:lnTo>
                    <a:pt x="1841" y="10693"/>
                  </a:lnTo>
                  <a:lnTo>
                    <a:pt x="3098" y="11950"/>
                  </a:lnTo>
                  <a:lnTo>
                    <a:pt x="4711" y="125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1" name="object 3161"/>
            <p:cNvSpPr/>
            <p:nvPr/>
          </p:nvSpPr>
          <p:spPr>
            <a:xfrm>
              <a:off x="3223679" y="8586050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7835" y="0"/>
                  </a:moveTo>
                  <a:lnTo>
                    <a:pt x="1562" y="2412"/>
                  </a:lnTo>
                  <a:lnTo>
                    <a:pt x="0" y="5930"/>
                  </a:lnTo>
                  <a:lnTo>
                    <a:pt x="1816" y="10693"/>
                  </a:lnTo>
                  <a:lnTo>
                    <a:pt x="3086" y="11950"/>
                  </a:lnTo>
                  <a:lnTo>
                    <a:pt x="4699" y="12598"/>
                  </a:lnTo>
                  <a:lnTo>
                    <a:pt x="9080" y="12598"/>
                  </a:lnTo>
                  <a:lnTo>
                    <a:pt x="12217" y="11379"/>
                  </a:lnTo>
                  <a:lnTo>
                    <a:pt x="13792" y="7835"/>
                  </a:lnTo>
                  <a:lnTo>
                    <a:pt x="11366" y="1562"/>
                  </a:lnTo>
                  <a:lnTo>
                    <a:pt x="783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2" name="object 3162"/>
            <p:cNvSpPr/>
            <p:nvPr/>
          </p:nvSpPr>
          <p:spPr>
            <a:xfrm>
              <a:off x="3223679" y="8586050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9080" y="12598"/>
                  </a:moveTo>
                  <a:lnTo>
                    <a:pt x="12217" y="11379"/>
                  </a:lnTo>
                  <a:lnTo>
                    <a:pt x="13792" y="7835"/>
                  </a:lnTo>
                  <a:lnTo>
                    <a:pt x="12573" y="4686"/>
                  </a:lnTo>
                  <a:lnTo>
                    <a:pt x="11366" y="1562"/>
                  </a:lnTo>
                  <a:lnTo>
                    <a:pt x="7835" y="0"/>
                  </a:lnTo>
                  <a:lnTo>
                    <a:pt x="4699" y="1206"/>
                  </a:lnTo>
                  <a:lnTo>
                    <a:pt x="1562" y="2412"/>
                  </a:lnTo>
                  <a:lnTo>
                    <a:pt x="0" y="5930"/>
                  </a:lnTo>
                  <a:lnTo>
                    <a:pt x="1193" y="9080"/>
                  </a:lnTo>
                  <a:lnTo>
                    <a:pt x="1816" y="10693"/>
                  </a:lnTo>
                  <a:lnTo>
                    <a:pt x="3086" y="11950"/>
                  </a:lnTo>
                  <a:lnTo>
                    <a:pt x="4699" y="125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3" name="object 3163"/>
            <p:cNvSpPr/>
            <p:nvPr/>
          </p:nvSpPr>
          <p:spPr>
            <a:xfrm>
              <a:off x="3267659" y="878417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406" y="0"/>
                  </a:moveTo>
                  <a:lnTo>
                    <a:pt x="0" y="406"/>
                  </a:lnTo>
                  <a:lnTo>
                    <a:pt x="215" y="406"/>
                  </a:lnTo>
                  <a:lnTo>
                    <a:pt x="406" y="215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4" name="object 3164"/>
            <p:cNvSpPr/>
            <p:nvPr/>
          </p:nvSpPr>
          <p:spPr>
            <a:xfrm>
              <a:off x="3267659" y="878417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406"/>
                  </a:moveTo>
                  <a:lnTo>
                    <a:pt x="215" y="406"/>
                  </a:lnTo>
                  <a:lnTo>
                    <a:pt x="406" y="215"/>
                  </a:lnTo>
                  <a:lnTo>
                    <a:pt x="40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5" name="object 3165"/>
            <p:cNvSpPr/>
            <p:nvPr/>
          </p:nvSpPr>
          <p:spPr>
            <a:xfrm>
              <a:off x="3222345" y="878417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0" y="215"/>
                  </a:lnTo>
                  <a:lnTo>
                    <a:pt x="177" y="406"/>
                  </a:lnTo>
                  <a:lnTo>
                    <a:pt x="393" y="4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6" name="object 3166"/>
            <p:cNvSpPr/>
            <p:nvPr/>
          </p:nvSpPr>
          <p:spPr>
            <a:xfrm>
              <a:off x="3222345" y="878417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0" y="215"/>
                  </a:lnTo>
                  <a:lnTo>
                    <a:pt x="177" y="406"/>
                  </a:lnTo>
                  <a:lnTo>
                    <a:pt x="393" y="40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7" name="object 3167"/>
            <p:cNvSpPr/>
            <p:nvPr/>
          </p:nvSpPr>
          <p:spPr>
            <a:xfrm>
              <a:off x="3222345" y="86352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8" name="object 3168"/>
            <p:cNvSpPr/>
            <p:nvPr/>
          </p:nvSpPr>
          <p:spPr>
            <a:xfrm>
              <a:off x="3222345" y="86352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9" name="object 3169"/>
            <p:cNvSpPr/>
            <p:nvPr/>
          </p:nvSpPr>
          <p:spPr>
            <a:xfrm>
              <a:off x="3268065" y="86352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0" name="object 3170"/>
            <p:cNvSpPr/>
            <p:nvPr/>
          </p:nvSpPr>
          <p:spPr>
            <a:xfrm>
              <a:off x="3268065" y="86352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4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1" name="object 3171"/>
            <p:cNvSpPr/>
            <p:nvPr/>
          </p:nvSpPr>
          <p:spPr>
            <a:xfrm>
              <a:off x="3233673" y="877469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2" name="object 3172"/>
            <p:cNvSpPr/>
            <p:nvPr/>
          </p:nvSpPr>
          <p:spPr>
            <a:xfrm>
              <a:off x="3233673" y="877469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3" name="object 3173"/>
            <p:cNvSpPr/>
            <p:nvPr/>
          </p:nvSpPr>
          <p:spPr>
            <a:xfrm>
              <a:off x="3223691" y="8766340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4" h="10159">
                  <a:moveTo>
                    <a:pt x="1981" y="0"/>
                  </a:moveTo>
                  <a:lnTo>
                    <a:pt x="0" y="2692"/>
                  </a:lnTo>
                  <a:lnTo>
                    <a:pt x="571" y="6489"/>
                  </a:lnTo>
                  <a:lnTo>
                    <a:pt x="5333" y="10020"/>
                  </a:lnTo>
                  <a:lnTo>
                    <a:pt x="8127" y="10058"/>
                  </a:lnTo>
                  <a:lnTo>
                    <a:pt x="10261" y="8635"/>
                  </a:lnTo>
                  <a:lnTo>
                    <a:pt x="198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4" name="object 3174"/>
            <p:cNvSpPr/>
            <p:nvPr/>
          </p:nvSpPr>
          <p:spPr>
            <a:xfrm>
              <a:off x="3223691" y="8766340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4" h="10159">
                  <a:moveTo>
                    <a:pt x="1981" y="0"/>
                  </a:moveTo>
                  <a:lnTo>
                    <a:pt x="0" y="2692"/>
                  </a:lnTo>
                  <a:lnTo>
                    <a:pt x="571" y="6489"/>
                  </a:lnTo>
                  <a:lnTo>
                    <a:pt x="3276" y="8496"/>
                  </a:lnTo>
                  <a:lnTo>
                    <a:pt x="5333" y="10020"/>
                  </a:lnTo>
                  <a:lnTo>
                    <a:pt x="8127" y="10058"/>
                  </a:lnTo>
                  <a:lnTo>
                    <a:pt x="10261" y="863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5" name="object 3175"/>
            <p:cNvSpPr/>
            <p:nvPr/>
          </p:nvSpPr>
          <p:spPr>
            <a:xfrm>
              <a:off x="3225672" y="876634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92"/>
                  </a:lnTo>
                  <a:lnTo>
                    <a:pt x="101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6" name="object 3176"/>
            <p:cNvSpPr/>
            <p:nvPr/>
          </p:nvSpPr>
          <p:spPr>
            <a:xfrm>
              <a:off x="3225672" y="876634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7" name="object 3177"/>
            <p:cNvSpPr/>
            <p:nvPr/>
          </p:nvSpPr>
          <p:spPr>
            <a:xfrm>
              <a:off x="3255238" y="876663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8" name="object 3178"/>
            <p:cNvSpPr/>
            <p:nvPr/>
          </p:nvSpPr>
          <p:spPr>
            <a:xfrm>
              <a:off x="3255238" y="876663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9" name="object 3179"/>
            <p:cNvSpPr/>
            <p:nvPr/>
          </p:nvSpPr>
          <p:spPr>
            <a:xfrm>
              <a:off x="3248304" y="877469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2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0" name="object 3180"/>
            <p:cNvSpPr/>
            <p:nvPr/>
          </p:nvSpPr>
          <p:spPr>
            <a:xfrm>
              <a:off x="3248304" y="877469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1" name="object 3181"/>
            <p:cNvSpPr/>
            <p:nvPr/>
          </p:nvSpPr>
          <p:spPr>
            <a:xfrm>
              <a:off x="3240316" y="876634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2" name="object 3182"/>
            <p:cNvSpPr/>
            <p:nvPr/>
          </p:nvSpPr>
          <p:spPr>
            <a:xfrm>
              <a:off x="3240316" y="876634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3" name="object 3183"/>
            <p:cNvSpPr/>
            <p:nvPr/>
          </p:nvSpPr>
          <p:spPr>
            <a:xfrm>
              <a:off x="3240608" y="876663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4" name="object 3184"/>
            <p:cNvSpPr/>
            <p:nvPr/>
          </p:nvSpPr>
          <p:spPr>
            <a:xfrm>
              <a:off x="3240608" y="876663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5" name="object 3185"/>
            <p:cNvSpPr/>
            <p:nvPr/>
          </p:nvSpPr>
          <p:spPr>
            <a:xfrm>
              <a:off x="3225965" y="876663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6" name="object 3186"/>
            <p:cNvSpPr/>
            <p:nvPr/>
          </p:nvSpPr>
          <p:spPr>
            <a:xfrm>
              <a:off x="3225965" y="876663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7" name="object 3187"/>
            <p:cNvSpPr/>
            <p:nvPr/>
          </p:nvSpPr>
          <p:spPr>
            <a:xfrm>
              <a:off x="3262934" y="877469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2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8" name="object 3188"/>
            <p:cNvSpPr/>
            <p:nvPr/>
          </p:nvSpPr>
          <p:spPr>
            <a:xfrm>
              <a:off x="3262934" y="877469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9" name="object 3189"/>
            <p:cNvSpPr/>
            <p:nvPr/>
          </p:nvSpPr>
          <p:spPr>
            <a:xfrm>
              <a:off x="3254946" y="876634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0" name="object 3190"/>
            <p:cNvSpPr/>
            <p:nvPr/>
          </p:nvSpPr>
          <p:spPr>
            <a:xfrm>
              <a:off x="3254946" y="876634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1" name="object 3191"/>
            <p:cNvSpPr/>
            <p:nvPr/>
          </p:nvSpPr>
          <p:spPr>
            <a:xfrm>
              <a:off x="3255238" y="85896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2" name="object 3192"/>
            <p:cNvSpPr/>
            <p:nvPr/>
          </p:nvSpPr>
          <p:spPr>
            <a:xfrm>
              <a:off x="3255238" y="85896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3" name="object 3193"/>
            <p:cNvSpPr/>
            <p:nvPr/>
          </p:nvSpPr>
          <p:spPr>
            <a:xfrm>
              <a:off x="3233673" y="859768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4" name="object 3194"/>
            <p:cNvSpPr/>
            <p:nvPr/>
          </p:nvSpPr>
          <p:spPr>
            <a:xfrm>
              <a:off x="3233673" y="859768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5" name="object 3195"/>
            <p:cNvSpPr/>
            <p:nvPr/>
          </p:nvSpPr>
          <p:spPr>
            <a:xfrm>
              <a:off x="3232708" y="859798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1244" y="0"/>
                  </a:moveTo>
                  <a:lnTo>
                    <a:pt x="0" y="660"/>
                  </a:lnTo>
                  <a:lnTo>
                    <a:pt x="253" y="533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6" name="object 3196"/>
            <p:cNvSpPr/>
            <p:nvPr/>
          </p:nvSpPr>
          <p:spPr>
            <a:xfrm>
              <a:off x="3232708" y="859798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1244" y="0"/>
                  </a:moveTo>
                  <a:lnTo>
                    <a:pt x="253" y="533"/>
                  </a:lnTo>
                  <a:lnTo>
                    <a:pt x="0" y="66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7" name="object 3197"/>
            <p:cNvSpPr/>
            <p:nvPr/>
          </p:nvSpPr>
          <p:spPr>
            <a:xfrm>
              <a:off x="3225672" y="858931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304"/>
                  </a:lnTo>
                  <a:lnTo>
                    <a:pt x="101" y="114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8" name="object 3198"/>
            <p:cNvSpPr/>
            <p:nvPr/>
          </p:nvSpPr>
          <p:spPr>
            <a:xfrm>
              <a:off x="3225672" y="858931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03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9" name="object 3199"/>
            <p:cNvSpPr/>
            <p:nvPr/>
          </p:nvSpPr>
          <p:spPr>
            <a:xfrm>
              <a:off x="3248304" y="859768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0" name="object 3200"/>
            <p:cNvSpPr/>
            <p:nvPr/>
          </p:nvSpPr>
          <p:spPr>
            <a:xfrm>
              <a:off x="3248304" y="859768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1" name="object 3201"/>
            <p:cNvSpPr/>
            <p:nvPr/>
          </p:nvSpPr>
          <p:spPr>
            <a:xfrm>
              <a:off x="3240316" y="858931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2" name="object 3202"/>
            <p:cNvSpPr/>
            <p:nvPr/>
          </p:nvSpPr>
          <p:spPr>
            <a:xfrm>
              <a:off x="3240316" y="858931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3" name="object 3203"/>
            <p:cNvSpPr/>
            <p:nvPr/>
          </p:nvSpPr>
          <p:spPr>
            <a:xfrm>
              <a:off x="3225965" y="85896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4" name="object 3204"/>
            <p:cNvSpPr/>
            <p:nvPr/>
          </p:nvSpPr>
          <p:spPr>
            <a:xfrm>
              <a:off x="3225965" y="85896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5" name="object 3205"/>
            <p:cNvSpPr/>
            <p:nvPr/>
          </p:nvSpPr>
          <p:spPr>
            <a:xfrm>
              <a:off x="3240608" y="85896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6" name="object 3206"/>
            <p:cNvSpPr/>
            <p:nvPr/>
          </p:nvSpPr>
          <p:spPr>
            <a:xfrm>
              <a:off x="3240608" y="858961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7" name="object 3207"/>
            <p:cNvSpPr/>
            <p:nvPr/>
          </p:nvSpPr>
          <p:spPr>
            <a:xfrm>
              <a:off x="3261956" y="859798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1257" y="0"/>
                  </a:moveTo>
                  <a:lnTo>
                    <a:pt x="0" y="660"/>
                  </a:lnTo>
                  <a:lnTo>
                    <a:pt x="266" y="533"/>
                  </a:lnTo>
                  <a:lnTo>
                    <a:pt x="125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8" name="object 3208"/>
            <p:cNvSpPr/>
            <p:nvPr/>
          </p:nvSpPr>
          <p:spPr>
            <a:xfrm>
              <a:off x="3261956" y="859798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1257" y="0"/>
                  </a:moveTo>
                  <a:lnTo>
                    <a:pt x="266" y="533"/>
                  </a:lnTo>
                  <a:lnTo>
                    <a:pt x="0" y="66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9" name="object 3209"/>
            <p:cNvSpPr/>
            <p:nvPr/>
          </p:nvSpPr>
          <p:spPr>
            <a:xfrm>
              <a:off x="3252952" y="8589314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1993" y="0"/>
                  </a:moveTo>
                  <a:lnTo>
                    <a:pt x="0" y="2717"/>
                  </a:lnTo>
                  <a:lnTo>
                    <a:pt x="571" y="6527"/>
                  </a:lnTo>
                  <a:lnTo>
                    <a:pt x="3721" y="8851"/>
                  </a:lnTo>
                  <a:lnTo>
                    <a:pt x="4216" y="9118"/>
                  </a:lnTo>
                  <a:lnTo>
                    <a:pt x="4749" y="9334"/>
                  </a:lnTo>
                  <a:lnTo>
                    <a:pt x="19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0" name="object 3210"/>
            <p:cNvSpPr/>
            <p:nvPr/>
          </p:nvSpPr>
          <p:spPr>
            <a:xfrm>
              <a:off x="3252952" y="8589314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79" h="9525">
                  <a:moveTo>
                    <a:pt x="1993" y="0"/>
                  </a:moveTo>
                  <a:lnTo>
                    <a:pt x="0" y="2717"/>
                  </a:lnTo>
                  <a:lnTo>
                    <a:pt x="571" y="6527"/>
                  </a:lnTo>
                  <a:lnTo>
                    <a:pt x="3263" y="8521"/>
                  </a:lnTo>
                  <a:lnTo>
                    <a:pt x="3721" y="8851"/>
                  </a:lnTo>
                  <a:lnTo>
                    <a:pt x="4216" y="9118"/>
                  </a:lnTo>
                  <a:lnTo>
                    <a:pt x="4749" y="933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1" name="object 3211"/>
            <p:cNvSpPr/>
            <p:nvPr/>
          </p:nvSpPr>
          <p:spPr>
            <a:xfrm>
              <a:off x="3262934" y="859768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2" name="object 3212"/>
            <p:cNvSpPr/>
            <p:nvPr/>
          </p:nvSpPr>
          <p:spPr>
            <a:xfrm>
              <a:off x="3262934" y="859768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3" name="object 3213"/>
            <p:cNvSpPr/>
            <p:nvPr/>
          </p:nvSpPr>
          <p:spPr>
            <a:xfrm>
              <a:off x="3254946" y="858931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4" name="object 3214"/>
            <p:cNvSpPr/>
            <p:nvPr/>
          </p:nvSpPr>
          <p:spPr>
            <a:xfrm>
              <a:off x="3254946" y="858931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5" name="object 3215"/>
            <p:cNvSpPr/>
            <p:nvPr/>
          </p:nvSpPr>
          <p:spPr>
            <a:xfrm>
              <a:off x="3256406" y="858793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6" name="object 3216"/>
            <p:cNvSpPr/>
            <p:nvPr/>
          </p:nvSpPr>
          <p:spPr>
            <a:xfrm>
              <a:off x="3256406" y="858793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292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7" name="object 3217"/>
            <p:cNvSpPr/>
            <p:nvPr/>
          </p:nvSpPr>
          <p:spPr>
            <a:xfrm>
              <a:off x="3256406" y="8586457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59">
                  <a:moveTo>
                    <a:pt x="2158" y="0"/>
                  </a:moveTo>
                  <a:lnTo>
                    <a:pt x="0" y="1473"/>
                  </a:lnTo>
                  <a:lnTo>
                    <a:pt x="8280" y="10147"/>
                  </a:lnTo>
                  <a:lnTo>
                    <a:pt x="10299" y="7454"/>
                  </a:lnTo>
                  <a:lnTo>
                    <a:pt x="9753" y="3644"/>
                  </a:lnTo>
                  <a:lnTo>
                    <a:pt x="4991" y="63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8" name="object 3218"/>
            <p:cNvSpPr/>
            <p:nvPr/>
          </p:nvSpPr>
          <p:spPr>
            <a:xfrm>
              <a:off x="3256406" y="8586457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59">
                  <a:moveTo>
                    <a:pt x="8280" y="10147"/>
                  </a:moveTo>
                  <a:lnTo>
                    <a:pt x="10299" y="7454"/>
                  </a:lnTo>
                  <a:lnTo>
                    <a:pt x="9753" y="3644"/>
                  </a:lnTo>
                  <a:lnTo>
                    <a:pt x="7073" y="1625"/>
                  </a:lnTo>
                  <a:lnTo>
                    <a:pt x="4991" y="63"/>
                  </a:lnTo>
                  <a:lnTo>
                    <a:pt x="2158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9" name="object 3219"/>
            <p:cNvSpPr/>
            <p:nvPr/>
          </p:nvSpPr>
          <p:spPr>
            <a:xfrm>
              <a:off x="3264407" y="859628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0" name="object 3220"/>
            <p:cNvSpPr/>
            <p:nvPr/>
          </p:nvSpPr>
          <p:spPr>
            <a:xfrm>
              <a:off x="3264407" y="859628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317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1" name="object 3221"/>
            <p:cNvSpPr/>
            <p:nvPr/>
          </p:nvSpPr>
          <p:spPr>
            <a:xfrm>
              <a:off x="3227438" y="858822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2" name="object 3222"/>
            <p:cNvSpPr/>
            <p:nvPr/>
          </p:nvSpPr>
          <p:spPr>
            <a:xfrm>
              <a:off x="3227438" y="858822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3" name="object 3223"/>
            <p:cNvSpPr/>
            <p:nvPr/>
          </p:nvSpPr>
          <p:spPr>
            <a:xfrm>
              <a:off x="3227146" y="858793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4" name="object 3224"/>
            <p:cNvSpPr/>
            <p:nvPr/>
          </p:nvSpPr>
          <p:spPr>
            <a:xfrm>
              <a:off x="3227146" y="858793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292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5" name="object 3225"/>
            <p:cNvSpPr/>
            <p:nvPr/>
          </p:nvSpPr>
          <p:spPr>
            <a:xfrm>
              <a:off x="3235147" y="859628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317"/>
                  </a:lnTo>
                  <a:lnTo>
                    <a:pt x="88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6" name="object 3226"/>
            <p:cNvSpPr/>
            <p:nvPr/>
          </p:nvSpPr>
          <p:spPr>
            <a:xfrm>
              <a:off x="3235147" y="859628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317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7" name="object 3227"/>
            <p:cNvSpPr/>
            <p:nvPr/>
          </p:nvSpPr>
          <p:spPr>
            <a:xfrm>
              <a:off x="3241776" y="858793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8" name="object 3228"/>
            <p:cNvSpPr/>
            <p:nvPr/>
          </p:nvSpPr>
          <p:spPr>
            <a:xfrm>
              <a:off x="3241776" y="858793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292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9" name="object 3229"/>
            <p:cNvSpPr/>
            <p:nvPr/>
          </p:nvSpPr>
          <p:spPr>
            <a:xfrm>
              <a:off x="3249777" y="859628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317"/>
                  </a:lnTo>
                  <a:lnTo>
                    <a:pt x="88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0" name="object 3230"/>
            <p:cNvSpPr/>
            <p:nvPr/>
          </p:nvSpPr>
          <p:spPr>
            <a:xfrm>
              <a:off x="3249777" y="859628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317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1" name="object 3231"/>
            <p:cNvSpPr/>
            <p:nvPr/>
          </p:nvSpPr>
          <p:spPr>
            <a:xfrm>
              <a:off x="3256699" y="858822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2" name="object 3232"/>
            <p:cNvSpPr/>
            <p:nvPr/>
          </p:nvSpPr>
          <p:spPr>
            <a:xfrm>
              <a:off x="3256699" y="858822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3" name="object 3233"/>
            <p:cNvSpPr/>
            <p:nvPr/>
          </p:nvSpPr>
          <p:spPr>
            <a:xfrm>
              <a:off x="3242068" y="858822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4" name="object 3234"/>
            <p:cNvSpPr/>
            <p:nvPr/>
          </p:nvSpPr>
          <p:spPr>
            <a:xfrm>
              <a:off x="3242068" y="858822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5" name="object 3235"/>
            <p:cNvSpPr/>
            <p:nvPr/>
          </p:nvSpPr>
          <p:spPr>
            <a:xfrm>
              <a:off x="3256699" y="876520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708" y="808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6" name="object 3236"/>
            <p:cNvSpPr/>
            <p:nvPr/>
          </p:nvSpPr>
          <p:spPr>
            <a:xfrm>
              <a:off x="3256699" y="876520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80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7" name="object 3237"/>
            <p:cNvSpPr/>
            <p:nvPr/>
          </p:nvSpPr>
          <p:spPr>
            <a:xfrm>
              <a:off x="3242068" y="876520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8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8" name="object 3238"/>
            <p:cNvSpPr/>
            <p:nvPr/>
          </p:nvSpPr>
          <p:spPr>
            <a:xfrm>
              <a:off x="3242068" y="876520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9" name="object 3239"/>
            <p:cNvSpPr/>
            <p:nvPr/>
          </p:nvSpPr>
          <p:spPr>
            <a:xfrm>
              <a:off x="3256406" y="876493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92" y="279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0" name="object 3240"/>
            <p:cNvSpPr/>
            <p:nvPr/>
          </p:nvSpPr>
          <p:spPr>
            <a:xfrm>
              <a:off x="3256406" y="876493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279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1" name="object 3241"/>
            <p:cNvSpPr/>
            <p:nvPr/>
          </p:nvSpPr>
          <p:spPr>
            <a:xfrm>
              <a:off x="3264407" y="877329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77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2" name="object 3242"/>
            <p:cNvSpPr/>
            <p:nvPr/>
          </p:nvSpPr>
          <p:spPr>
            <a:xfrm>
              <a:off x="3264407" y="877329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292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3" name="object 3243"/>
            <p:cNvSpPr/>
            <p:nvPr/>
          </p:nvSpPr>
          <p:spPr>
            <a:xfrm>
              <a:off x="3241776" y="876493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4" name="object 3244"/>
            <p:cNvSpPr/>
            <p:nvPr/>
          </p:nvSpPr>
          <p:spPr>
            <a:xfrm>
              <a:off x="3241776" y="876493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279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5" name="object 3245"/>
            <p:cNvSpPr/>
            <p:nvPr/>
          </p:nvSpPr>
          <p:spPr>
            <a:xfrm>
              <a:off x="3249777" y="877329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6" name="object 3246"/>
            <p:cNvSpPr/>
            <p:nvPr/>
          </p:nvSpPr>
          <p:spPr>
            <a:xfrm>
              <a:off x="3249777" y="877329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292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7" name="object 3247"/>
            <p:cNvSpPr/>
            <p:nvPr/>
          </p:nvSpPr>
          <p:spPr>
            <a:xfrm>
              <a:off x="3227438" y="876520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8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8" name="object 3248"/>
            <p:cNvSpPr/>
            <p:nvPr/>
          </p:nvSpPr>
          <p:spPr>
            <a:xfrm>
              <a:off x="3227438" y="876520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9" name="object 3249"/>
            <p:cNvSpPr/>
            <p:nvPr/>
          </p:nvSpPr>
          <p:spPr>
            <a:xfrm>
              <a:off x="3227146" y="8764270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1295" y="0"/>
                  </a:moveTo>
                  <a:lnTo>
                    <a:pt x="1003" y="101"/>
                  </a:lnTo>
                  <a:lnTo>
                    <a:pt x="0" y="660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0" name="object 3250"/>
            <p:cNvSpPr/>
            <p:nvPr/>
          </p:nvSpPr>
          <p:spPr>
            <a:xfrm>
              <a:off x="3227146" y="8764270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0" y="660"/>
                  </a:moveTo>
                  <a:lnTo>
                    <a:pt x="1003" y="101"/>
                  </a:lnTo>
                  <a:lnTo>
                    <a:pt x="129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1" name="object 3251"/>
            <p:cNvSpPr/>
            <p:nvPr/>
          </p:nvSpPr>
          <p:spPr>
            <a:xfrm>
              <a:off x="3232708" y="8764270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0" y="0"/>
                  </a:moveTo>
                  <a:lnTo>
                    <a:pt x="2717" y="9321"/>
                  </a:lnTo>
                  <a:lnTo>
                    <a:pt x="4737" y="6642"/>
                  </a:lnTo>
                  <a:lnTo>
                    <a:pt x="4190" y="2832"/>
                  </a:lnTo>
                  <a:lnTo>
                    <a:pt x="1511" y="800"/>
                  </a:lnTo>
                  <a:lnTo>
                    <a:pt x="1054" y="469"/>
                  </a:lnTo>
                  <a:lnTo>
                    <a:pt x="53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2" name="object 3252"/>
            <p:cNvSpPr/>
            <p:nvPr/>
          </p:nvSpPr>
          <p:spPr>
            <a:xfrm>
              <a:off x="3232708" y="8764270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717" y="9321"/>
                  </a:moveTo>
                  <a:lnTo>
                    <a:pt x="4737" y="6642"/>
                  </a:lnTo>
                  <a:lnTo>
                    <a:pt x="4190" y="2832"/>
                  </a:lnTo>
                  <a:lnTo>
                    <a:pt x="1511" y="800"/>
                  </a:lnTo>
                  <a:lnTo>
                    <a:pt x="1054" y="469"/>
                  </a:lnTo>
                  <a:lnTo>
                    <a:pt x="533" y="19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3" name="object 3253"/>
            <p:cNvSpPr/>
            <p:nvPr/>
          </p:nvSpPr>
          <p:spPr>
            <a:xfrm>
              <a:off x="3227146" y="876493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4" name="object 3254"/>
            <p:cNvSpPr/>
            <p:nvPr/>
          </p:nvSpPr>
          <p:spPr>
            <a:xfrm>
              <a:off x="3227146" y="876493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92" y="279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5" name="object 3255"/>
            <p:cNvSpPr/>
            <p:nvPr/>
          </p:nvSpPr>
          <p:spPr>
            <a:xfrm>
              <a:off x="3235147" y="877329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6" name="object 3256"/>
            <p:cNvSpPr/>
            <p:nvPr/>
          </p:nvSpPr>
          <p:spPr>
            <a:xfrm>
              <a:off x="3235147" y="877329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4">
                  <a:moveTo>
                    <a:pt x="279" y="292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7" name="object 3257"/>
            <p:cNvSpPr/>
            <p:nvPr/>
          </p:nvSpPr>
          <p:spPr>
            <a:xfrm>
              <a:off x="3263214" y="85966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1384"/>
                  </a:lnTo>
                  <a:lnTo>
                    <a:pt x="558" y="1003"/>
                  </a:lnTo>
                  <a:lnTo>
                    <a:pt x="1066" y="53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8" name="object 3258"/>
            <p:cNvSpPr/>
            <p:nvPr/>
          </p:nvSpPr>
          <p:spPr>
            <a:xfrm>
              <a:off x="3263214" y="85966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558" y="1003"/>
                  </a:lnTo>
                  <a:lnTo>
                    <a:pt x="1066" y="533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9" name="object 3259"/>
            <p:cNvSpPr/>
            <p:nvPr/>
          </p:nvSpPr>
          <p:spPr>
            <a:xfrm>
              <a:off x="3254946" y="85879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901" y="393"/>
                  </a:lnTo>
                  <a:lnTo>
                    <a:pt x="406" y="850"/>
                  </a:lnTo>
                  <a:lnTo>
                    <a:pt x="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0" name="object 3260"/>
            <p:cNvSpPr/>
            <p:nvPr/>
          </p:nvSpPr>
          <p:spPr>
            <a:xfrm>
              <a:off x="3254946" y="85879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901" y="393"/>
                  </a:lnTo>
                  <a:lnTo>
                    <a:pt x="406" y="85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1" name="object 3261"/>
            <p:cNvSpPr/>
            <p:nvPr/>
          </p:nvSpPr>
          <p:spPr>
            <a:xfrm>
              <a:off x="3233953" y="85966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0" y="1384"/>
                  </a:lnTo>
                  <a:lnTo>
                    <a:pt x="571" y="1003"/>
                  </a:lnTo>
                  <a:lnTo>
                    <a:pt x="1066" y="53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2" name="object 3262"/>
            <p:cNvSpPr/>
            <p:nvPr/>
          </p:nvSpPr>
          <p:spPr>
            <a:xfrm>
              <a:off x="3233953" y="85966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1384"/>
                  </a:moveTo>
                  <a:lnTo>
                    <a:pt x="571" y="1003"/>
                  </a:lnTo>
                  <a:lnTo>
                    <a:pt x="1066" y="533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3" name="object 3263"/>
            <p:cNvSpPr/>
            <p:nvPr/>
          </p:nvSpPr>
          <p:spPr>
            <a:xfrm>
              <a:off x="3233953" y="87735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0" y="1384"/>
                  </a:lnTo>
                  <a:lnTo>
                    <a:pt x="571" y="1003"/>
                  </a:lnTo>
                  <a:lnTo>
                    <a:pt x="1066" y="54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4" name="object 3264"/>
            <p:cNvSpPr/>
            <p:nvPr/>
          </p:nvSpPr>
          <p:spPr>
            <a:xfrm>
              <a:off x="3233953" y="87735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1384"/>
                  </a:moveTo>
                  <a:lnTo>
                    <a:pt x="571" y="1003"/>
                  </a:lnTo>
                  <a:lnTo>
                    <a:pt x="1066" y="546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5" name="object 3265"/>
            <p:cNvSpPr/>
            <p:nvPr/>
          </p:nvSpPr>
          <p:spPr>
            <a:xfrm>
              <a:off x="3225672" y="87649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914" y="380"/>
                  </a:lnTo>
                  <a:lnTo>
                    <a:pt x="419" y="850"/>
                  </a:lnTo>
                  <a:lnTo>
                    <a:pt x="0" y="1409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6" name="object 3266"/>
            <p:cNvSpPr/>
            <p:nvPr/>
          </p:nvSpPr>
          <p:spPr>
            <a:xfrm>
              <a:off x="3225672" y="87649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914" y="380"/>
                  </a:lnTo>
                  <a:lnTo>
                    <a:pt x="419" y="85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7" name="object 3267"/>
            <p:cNvSpPr/>
            <p:nvPr/>
          </p:nvSpPr>
          <p:spPr>
            <a:xfrm>
              <a:off x="3222345" y="876427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8" name="object 3268"/>
            <p:cNvSpPr/>
            <p:nvPr/>
          </p:nvSpPr>
          <p:spPr>
            <a:xfrm>
              <a:off x="3222345" y="8764270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9" name="object 3269"/>
            <p:cNvSpPr/>
            <p:nvPr/>
          </p:nvSpPr>
          <p:spPr>
            <a:xfrm>
              <a:off x="3250374" y="873570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6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0" name="object 3270"/>
            <p:cNvSpPr/>
            <p:nvPr/>
          </p:nvSpPr>
          <p:spPr>
            <a:xfrm>
              <a:off x="3250374" y="873570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2"/>
                  </a:moveTo>
                  <a:lnTo>
                    <a:pt x="1587" y="2482"/>
                  </a:lnTo>
                </a:path>
              </a:pathLst>
            </a:custGeom>
            <a:ln w="496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1" name="object 3271"/>
            <p:cNvSpPr/>
            <p:nvPr/>
          </p:nvSpPr>
          <p:spPr>
            <a:xfrm>
              <a:off x="3240011" y="873570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6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2" name="object 3272"/>
            <p:cNvSpPr/>
            <p:nvPr/>
          </p:nvSpPr>
          <p:spPr>
            <a:xfrm>
              <a:off x="3240011" y="873570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2"/>
                  </a:moveTo>
                  <a:lnTo>
                    <a:pt x="1587" y="2482"/>
                  </a:lnTo>
                </a:path>
              </a:pathLst>
            </a:custGeom>
            <a:ln w="496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3" name="object 3273"/>
            <p:cNvSpPr/>
            <p:nvPr/>
          </p:nvSpPr>
          <p:spPr>
            <a:xfrm>
              <a:off x="3253714" y="860717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30" y="0"/>
                  </a:lnTo>
                  <a:lnTo>
                    <a:pt x="0" y="2717"/>
                  </a:lnTo>
                  <a:lnTo>
                    <a:pt x="0" y="9474"/>
                  </a:lnTo>
                  <a:lnTo>
                    <a:pt x="2730" y="12191"/>
                  </a:lnTo>
                  <a:lnTo>
                    <a:pt x="9461" y="12191"/>
                  </a:lnTo>
                  <a:lnTo>
                    <a:pt x="12192" y="9474"/>
                  </a:lnTo>
                  <a:lnTo>
                    <a:pt x="12192" y="6108"/>
                  </a:lnTo>
                  <a:lnTo>
                    <a:pt x="12192" y="2717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4" name="object 3274"/>
            <p:cNvSpPr/>
            <p:nvPr/>
          </p:nvSpPr>
          <p:spPr>
            <a:xfrm>
              <a:off x="3253714" y="860717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2" y="6108"/>
                  </a:moveTo>
                  <a:lnTo>
                    <a:pt x="12192" y="2717"/>
                  </a:lnTo>
                  <a:lnTo>
                    <a:pt x="9461" y="0"/>
                  </a:lnTo>
                  <a:lnTo>
                    <a:pt x="6096" y="0"/>
                  </a:lnTo>
                  <a:lnTo>
                    <a:pt x="2730" y="0"/>
                  </a:lnTo>
                  <a:lnTo>
                    <a:pt x="0" y="2717"/>
                  </a:lnTo>
                  <a:lnTo>
                    <a:pt x="0" y="6108"/>
                  </a:lnTo>
                  <a:lnTo>
                    <a:pt x="0" y="9474"/>
                  </a:lnTo>
                  <a:lnTo>
                    <a:pt x="2730" y="12191"/>
                  </a:lnTo>
                  <a:lnTo>
                    <a:pt x="6096" y="12191"/>
                  </a:lnTo>
                  <a:lnTo>
                    <a:pt x="9461" y="12191"/>
                  </a:lnTo>
                  <a:lnTo>
                    <a:pt x="12192" y="9474"/>
                  </a:lnTo>
                  <a:lnTo>
                    <a:pt x="12192" y="610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5" name="object 3275"/>
            <p:cNvSpPr/>
            <p:nvPr/>
          </p:nvSpPr>
          <p:spPr>
            <a:xfrm>
              <a:off x="3335312" y="6156934"/>
              <a:ext cx="3002280" cy="809625"/>
            </a:xfrm>
            <a:custGeom>
              <a:avLst/>
              <a:gdLst/>
              <a:ahLst/>
              <a:cxnLst/>
              <a:rect l="l" t="t" r="r" b="b"/>
              <a:pathLst>
                <a:path w="3002279" h="809625">
                  <a:moveTo>
                    <a:pt x="3001708" y="809548"/>
                  </a:moveTo>
                  <a:lnTo>
                    <a:pt x="2790621" y="809548"/>
                  </a:lnTo>
                  <a:lnTo>
                    <a:pt x="2790621" y="0"/>
                  </a:lnTo>
                  <a:lnTo>
                    <a:pt x="252628" y="0"/>
                  </a:lnTo>
                  <a:lnTo>
                    <a:pt x="252628" y="276351"/>
                  </a:lnTo>
                  <a:lnTo>
                    <a:pt x="0" y="276351"/>
                  </a:lnTo>
                </a:path>
              </a:pathLst>
            </a:custGeom>
            <a:ln w="25400">
              <a:solidFill>
                <a:srgbClr val="77787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6" name="object 3276"/>
            <p:cNvSpPr/>
            <p:nvPr/>
          </p:nvSpPr>
          <p:spPr>
            <a:xfrm>
              <a:off x="3268662" y="6560858"/>
              <a:ext cx="317500" cy="2144395"/>
            </a:xfrm>
            <a:custGeom>
              <a:avLst/>
              <a:gdLst/>
              <a:ahLst/>
              <a:cxnLst/>
              <a:rect l="l" t="t" r="r" b="b"/>
              <a:pathLst>
                <a:path w="317500" h="2144395">
                  <a:moveTo>
                    <a:pt x="67449" y="0"/>
                  </a:moveTo>
                  <a:lnTo>
                    <a:pt x="315442" y="0"/>
                  </a:lnTo>
                  <a:lnTo>
                    <a:pt x="315442" y="2144179"/>
                  </a:lnTo>
                  <a:lnTo>
                    <a:pt x="4876" y="2144179"/>
                  </a:lnTo>
                </a:path>
                <a:path w="317500" h="2144395">
                  <a:moveTo>
                    <a:pt x="316991" y="1671154"/>
                  </a:moveTo>
                  <a:lnTo>
                    <a:pt x="4876" y="1671154"/>
                  </a:lnTo>
                </a:path>
                <a:path w="317500" h="2144395">
                  <a:moveTo>
                    <a:pt x="312115" y="1249311"/>
                  </a:moveTo>
                  <a:lnTo>
                    <a:pt x="0" y="1249311"/>
                  </a:lnTo>
                </a:path>
                <a:path w="317500" h="2144395">
                  <a:moveTo>
                    <a:pt x="312115" y="812825"/>
                  </a:moveTo>
                  <a:lnTo>
                    <a:pt x="0" y="812825"/>
                  </a:lnTo>
                </a:path>
                <a:path w="317500" h="2144395">
                  <a:moveTo>
                    <a:pt x="312115" y="376377"/>
                  </a:moveTo>
                  <a:lnTo>
                    <a:pt x="0" y="376377"/>
                  </a:lnTo>
                </a:path>
              </a:pathLst>
            </a:custGeom>
            <a:ln w="25400">
              <a:solidFill>
                <a:srgbClr val="CCCDC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77" name="object 3277"/>
          <p:cNvSpPr txBox="1"/>
          <p:nvPr/>
        </p:nvSpPr>
        <p:spPr>
          <a:xfrm>
            <a:off x="9326595" y="522882"/>
            <a:ext cx="144653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Redes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SIMATIC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NET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seleccionadas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3307" name="object 3307"/>
          <p:cNvSpPr txBox="1"/>
          <p:nvPr/>
        </p:nvSpPr>
        <p:spPr>
          <a:xfrm>
            <a:off x="8966200" y="9525665"/>
            <a:ext cx="1130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12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7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278" name="object 3278"/>
          <p:cNvSpPr txBox="1"/>
          <p:nvPr/>
        </p:nvSpPr>
        <p:spPr>
          <a:xfrm>
            <a:off x="9840843" y="3531082"/>
            <a:ext cx="219202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35" dirty="0">
                <a:solidFill>
                  <a:srgbClr val="0B0806"/>
                </a:solidFill>
                <a:latin typeface="Lucida Sans Unicode"/>
                <a:cs typeface="Lucida Sans Unicode"/>
              </a:rPr>
              <a:t>●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90" dirty="0">
                <a:solidFill>
                  <a:srgbClr val="0B0806"/>
                </a:solidFill>
                <a:latin typeface="Lucida Sans Unicode"/>
                <a:cs typeface="Lucida Sans Unicode"/>
              </a:rPr>
              <a:t>=</a:t>
            </a:r>
            <a:r>
              <a:rPr sz="4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adecuado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dirty="0">
                <a:solidFill>
                  <a:srgbClr val="0B0806"/>
                </a:solidFill>
                <a:latin typeface="Lucida Sans Unicode"/>
                <a:cs typeface="Lucida Sans Unicode"/>
              </a:rPr>
              <a:t>para</a:t>
            </a:r>
            <a:r>
              <a:rPr sz="4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el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usuario,</a:t>
            </a:r>
            <a:r>
              <a:rPr sz="4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o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90" dirty="0">
                <a:solidFill>
                  <a:srgbClr val="0B0806"/>
                </a:solidFill>
                <a:latin typeface="Lucida Sans Unicode"/>
                <a:cs typeface="Lucida Sans Unicode"/>
              </a:rPr>
              <a:t>=</a:t>
            </a:r>
            <a:r>
              <a:rPr sz="4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po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sible</a:t>
            </a:r>
            <a:r>
              <a:rPr sz="4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dirty="0">
                <a:solidFill>
                  <a:srgbClr val="0B0806"/>
                </a:solidFill>
                <a:latin typeface="Lucida Sans Unicode"/>
                <a:cs typeface="Lucida Sans Unicode"/>
              </a:rPr>
              <a:t>para</a:t>
            </a:r>
            <a:r>
              <a:rPr sz="4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el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usuario,</a:t>
            </a:r>
            <a:r>
              <a:rPr sz="4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x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90" dirty="0">
                <a:solidFill>
                  <a:srgbClr val="0B0806"/>
                </a:solidFill>
                <a:latin typeface="Lucida Sans Unicode"/>
                <a:cs typeface="Lucida Sans Unicode"/>
              </a:rPr>
              <a:t>=</a:t>
            </a:r>
            <a:r>
              <a:rPr sz="4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no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adecuado</a:t>
            </a:r>
            <a:r>
              <a:rPr sz="4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dirty="0">
                <a:solidFill>
                  <a:srgbClr val="0B0806"/>
                </a:solidFill>
                <a:latin typeface="Lucida Sans Unicode"/>
                <a:cs typeface="Lucida Sans Unicode"/>
              </a:rPr>
              <a:t>para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el</a:t>
            </a:r>
            <a:r>
              <a:rPr sz="4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usuario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279" name="object 3279"/>
          <p:cNvSpPr txBox="1"/>
          <p:nvPr/>
        </p:nvSpPr>
        <p:spPr>
          <a:xfrm>
            <a:off x="7957729" y="3839392"/>
            <a:ext cx="4311650" cy="18516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61925">
              <a:lnSpc>
                <a:spcPct val="109100"/>
              </a:lnSpc>
              <a:spcBef>
                <a:spcPts val="100"/>
              </a:spcBef>
            </a:pPr>
            <a:r>
              <a:rPr sz="11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No.está.en.el.alcance.de.este.curso.cubrir.las.muchas.variadas. </a:t>
            </a:r>
            <a:r>
              <a:rPr sz="1100" spc="-3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elementos.de.red.incluidos.en.SIMATIC.NET,.pero,.debido.a. </a:t>
            </a:r>
            <a:r>
              <a:rPr sz="11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su.importancia.para.el.tiastar.Smart.MCC,.PROFIBUS.DP.y. </a:t>
            </a:r>
            <a:r>
              <a:rPr sz="1100" spc="-110" dirty="0">
                <a:solidFill>
                  <a:srgbClr val="171514"/>
                </a:solidFill>
                <a:latin typeface="Lucida Sans Unicode"/>
                <a:cs typeface="Lucida Sans Unicode"/>
              </a:rPr>
              <a:t>AS- </a:t>
            </a:r>
            <a:r>
              <a:rPr sz="1100" spc="-10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Interface.necesita.una.discusión.adicional.</a:t>
            </a:r>
            <a:endParaRPr sz="1100">
              <a:latin typeface="Lucida Sans Unicode"/>
              <a:cs typeface="Lucida Sans Unicode"/>
            </a:endParaRPr>
          </a:p>
          <a:p>
            <a:pPr>
              <a:spcBef>
                <a:spcPts val="3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20000"/>
              </a:lnSpc>
            </a:pP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Como.se.describió.anteriormente,.PROFIBUS.DP.es.la.red.principal.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utilizado.interno.en.un.tiastar.SMART.MCC.para.enlazar.SIMOCODE.pro. </a:t>
            </a:r>
            <a:r>
              <a:rPr sz="1000" spc="-30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Sistemas.de.gestión.de.motores.C.y.V,.SIRIUS.3RW44.soft.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arrancadores,.SIMATIC.PLC,.varios.Siemens.VFD,.y.otros.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componentes.inteligentes.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3280" name="object 3280"/>
          <p:cNvSpPr txBox="1"/>
          <p:nvPr/>
        </p:nvSpPr>
        <p:spPr>
          <a:xfrm>
            <a:off x="9120512" y="5921735"/>
            <a:ext cx="842644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CCM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inteligente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tiastar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3281" name="object 3281"/>
          <p:cNvSpPr txBox="1"/>
          <p:nvPr/>
        </p:nvSpPr>
        <p:spPr>
          <a:xfrm>
            <a:off x="10906452" y="6010634"/>
            <a:ext cx="64008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PROFIBUS-DP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3282" name="object 3282"/>
          <p:cNvSpPr txBox="1"/>
          <p:nvPr/>
        </p:nvSpPr>
        <p:spPr>
          <a:xfrm>
            <a:off x="8127034" y="6270805"/>
            <a:ext cx="36957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Enlace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DP/</a:t>
            </a:r>
            <a:r>
              <a:rPr sz="4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AS-</a:t>
            </a:r>
            <a:r>
              <a:rPr sz="4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i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283" name="object 3283"/>
          <p:cNvSpPr txBox="1"/>
          <p:nvPr/>
        </p:nvSpPr>
        <p:spPr>
          <a:xfrm>
            <a:off x="8755196" y="6271746"/>
            <a:ext cx="49339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PLC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SIMATIC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S7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3284" name="object 3284"/>
          <p:cNvSpPr txBox="1"/>
          <p:nvPr/>
        </p:nvSpPr>
        <p:spPr>
          <a:xfrm>
            <a:off x="9463517" y="6278096"/>
            <a:ext cx="4349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285" name="object 3285"/>
          <p:cNvSpPr txBox="1"/>
          <p:nvPr/>
        </p:nvSpPr>
        <p:spPr>
          <a:xfrm>
            <a:off x="10162527" y="6286226"/>
            <a:ext cx="4349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286" name="object 3286"/>
          <p:cNvSpPr txBox="1"/>
          <p:nvPr/>
        </p:nvSpPr>
        <p:spPr>
          <a:xfrm>
            <a:off x="11413463" y="6310603"/>
            <a:ext cx="38036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SIMATIC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15" dirty="0">
                <a:solidFill>
                  <a:srgbClr val="0B0806"/>
                </a:solidFill>
                <a:latin typeface="Lucida Sans Unicode"/>
                <a:cs typeface="Lucida Sans Unicode"/>
              </a:rPr>
              <a:t>HMI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287" name="object 3287"/>
          <p:cNvSpPr txBox="1"/>
          <p:nvPr/>
        </p:nvSpPr>
        <p:spPr>
          <a:xfrm>
            <a:off x="8395130" y="6450638"/>
            <a:ext cx="13779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50" dirty="0">
                <a:solidFill>
                  <a:srgbClr val="0B0806"/>
                </a:solidFill>
                <a:latin typeface="Lucida Sans Unicode"/>
                <a:cs typeface="Lucida Sans Unicode"/>
              </a:rPr>
              <a:t>AS-</a:t>
            </a:r>
            <a:r>
              <a:rPr sz="5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i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3288" name="object 3288"/>
          <p:cNvSpPr txBox="1"/>
          <p:nvPr/>
        </p:nvSpPr>
        <p:spPr>
          <a:xfrm>
            <a:off x="8157569" y="6725971"/>
            <a:ext cx="30353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Esclavo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AS-</a:t>
            </a:r>
            <a:r>
              <a:rPr sz="4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i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289" name="object 3289"/>
          <p:cNvSpPr txBox="1"/>
          <p:nvPr/>
        </p:nvSpPr>
        <p:spPr>
          <a:xfrm>
            <a:off x="8756381" y="6725139"/>
            <a:ext cx="4349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290" name="object 3290"/>
          <p:cNvSpPr txBox="1"/>
          <p:nvPr/>
        </p:nvSpPr>
        <p:spPr>
          <a:xfrm>
            <a:off x="9463517" y="6725139"/>
            <a:ext cx="4349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291" name="object 3291"/>
          <p:cNvSpPr txBox="1"/>
          <p:nvPr/>
        </p:nvSpPr>
        <p:spPr>
          <a:xfrm>
            <a:off x="10162527" y="6733263"/>
            <a:ext cx="4349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292" name="object 3292"/>
          <p:cNvSpPr txBox="1"/>
          <p:nvPr/>
        </p:nvSpPr>
        <p:spPr>
          <a:xfrm>
            <a:off x="11372416" y="6743166"/>
            <a:ext cx="49339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PLC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SIMATIC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S7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3293" name="object 3293"/>
          <p:cNvSpPr txBox="1"/>
          <p:nvPr/>
        </p:nvSpPr>
        <p:spPr>
          <a:xfrm>
            <a:off x="8157569" y="7160825"/>
            <a:ext cx="30353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Esclavo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AS-</a:t>
            </a:r>
            <a:r>
              <a:rPr sz="4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i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294" name="object 3294"/>
          <p:cNvSpPr txBox="1"/>
          <p:nvPr/>
        </p:nvSpPr>
        <p:spPr>
          <a:xfrm>
            <a:off x="8756381" y="7155910"/>
            <a:ext cx="4349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295" name="object 3295"/>
          <p:cNvSpPr txBox="1"/>
          <p:nvPr/>
        </p:nvSpPr>
        <p:spPr>
          <a:xfrm>
            <a:off x="9463517" y="7155910"/>
            <a:ext cx="4349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296" name="object 3296"/>
          <p:cNvSpPr txBox="1"/>
          <p:nvPr/>
        </p:nvSpPr>
        <p:spPr>
          <a:xfrm>
            <a:off x="10162527" y="7164051"/>
            <a:ext cx="4349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297" name="object 3297"/>
          <p:cNvSpPr txBox="1"/>
          <p:nvPr/>
        </p:nvSpPr>
        <p:spPr>
          <a:xfrm>
            <a:off x="8157569" y="7607866"/>
            <a:ext cx="30353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Esclavo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AS-</a:t>
            </a:r>
            <a:r>
              <a:rPr sz="4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i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298" name="object 3298"/>
          <p:cNvSpPr txBox="1"/>
          <p:nvPr/>
        </p:nvSpPr>
        <p:spPr>
          <a:xfrm>
            <a:off x="8756381" y="7594834"/>
            <a:ext cx="4349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299" name="object 3299"/>
          <p:cNvSpPr txBox="1"/>
          <p:nvPr/>
        </p:nvSpPr>
        <p:spPr>
          <a:xfrm>
            <a:off x="9463517" y="7594834"/>
            <a:ext cx="4349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300" name="object 3300"/>
          <p:cNvSpPr txBox="1"/>
          <p:nvPr/>
        </p:nvSpPr>
        <p:spPr>
          <a:xfrm>
            <a:off x="10162527" y="7602963"/>
            <a:ext cx="4349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301" name="object 3301"/>
          <p:cNvSpPr txBox="1"/>
          <p:nvPr/>
        </p:nvSpPr>
        <p:spPr>
          <a:xfrm>
            <a:off x="8157569" y="8030521"/>
            <a:ext cx="30353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Esclavo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AS-</a:t>
            </a:r>
            <a:r>
              <a:rPr sz="4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i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302" name="object 3302"/>
          <p:cNvSpPr txBox="1"/>
          <p:nvPr/>
        </p:nvSpPr>
        <p:spPr>
          <a:xfrm>
            <a:off x="8835902" y="8044669"/>
            <a:ext cx="3086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Arranque</a:t>
            </a:r>
            <a:r>
              <a:rPr sz="3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3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suave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3303" name="object 3303"/>
          <p:cNvSpPr txBox="1"/>
          <p:nvPr/>
        </p:nvSpPr>
        <p:spPr>
          <a:xfrm>
            <a:off x="9510255" y="8163032"/>
            <a:ext cx="400685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Siemens</a:t>
            </a:r>
            <a:r>
              <a:rPr sz="2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2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variador</a:t>
            </a:r>
            <a:r>
              <a:rPr sz="2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2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2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2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frecuencia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3304" name="object 3304"/>
          <p:cNvSpPr txBox="1"/>
          <p:nvPr/>
        </p:nvSpPr>
        <p:spPr>
          <a:xfrm>
            <a:off x="10193005" y="8171146"/>
            <a:ext cx="400685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Siemens</a:t>
            </a:r>
            <a:r>
              <a:rPr sz="2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2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variador</a:t>
            </a:r>
            <a:r>
              <a:rPr sz="2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2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2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2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frecuencia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3305" name="object 3305"/>
          <p:cNvSpPr txBox="1"/>
          <p:nvPr/>
        </p:nvSpPr>
        <p:spPr>
          <a:xfrm>
            <a:off x="8157569" y="8481625"/>
            <a:ext cx="30353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Esclavo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AS-</a:t>
            </a:r>
            <a:r>
              <a:rPr sz="4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i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306" name="object 3306"/>
          <p:cNvSpPr txBox="1"/>
          <p:nvPr/>
        </p:nvSpPr>
        <p:spPr>
          <a:xfrm>
            <a:off x="8835902" y="8483569"/>
            <a:ext cx="3086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Arranque</a:t>
            </a:r>
            <a:r>
              <a:rPr sz="3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3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suave</a:t>
            </a:r>
            <a:endParaRPr sz="3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034043" y="7182422"/>
            <a:ext cx="3158490" cy="370205"/>
            <a:chOff x="3979443" y="7182421"/>
            <a:chExt cx="3158490" cy="370205"/>
          </a:xfrm>
        </p:grpSpPr>
        <p:sp>
          <p:nvSpPr>
            <p:cNvPr id="3" name="object 3"/>
            <p:cNvSpPr/>
            <p:nvPr/>
          </p:nvSpPr>
          <p:spPr>
            <a:xfrm>
              <a:off x="3979443" y="7429613"/>
              <a:ext cx="3158490" cy="123189"/>
            </a:xfrm>
            <a:custGeom>
              <a:avLst/>
              <a:gdLst/>
              <a:ahLst/>
              <a:cxnLst/>
              <a:rect l="l" t="t" r="r" b="b"/>
              <a:pathLst>
                <a:path w="3158490" h="123190">
                  <a:moveTo>
                    <a:pt x="995248" y="13157"/>
                  </a:moveTo>
                  <a:lnTo>
                    <a:pt x="926795" y="0"/>
                  </a:lnTo>
                  <a:lnTo>
                    <a:pt x="922058" y="4356"/>
                  </a:lnTo>
                  <a:lnTo>
                    <a:pt x="915441" y="6807"/>
                  </a:lnTo>
                  <a:lnTo>
                    <a:pt x="906348" y="6807"/>
                  </a:lnTo>
                  <a:lnTo>
                    <a:pt x="0" y="55156"/>
                  </a:lnTo>
                  <a:lnTo>
                    <a:pt x="5524" y="66040"/>
                  </a:lnTo>
                  <a:lnTo>
                    <a:pt x="11645" y="73799"/>
                  </a:lnTo>
                  <a:lnTo>
                    <a:pt x="18402" y="78143"/>
                  </a:lnTo>
                  <a:lnTo>
                    <a:pt x="25819" y="78790"/>
                  </a:lnTo>
                  <a:lnTo>
                    <a:pt x="992936" y="28321"/>
                  </a:lnTo>
                  <a:lnTo>
                    <a:pt x="995248" y="15278"/>
                  </a:lnTo>
                  <a:lnTo>
                    <a:pt x="995248" y="13157"/>
                  </a:lnTo>
                  <a:close/>
                </a:path>
                <a:path w="3158490" h="123190">
                  <a:moveTo>
                    <a:pt x="3158071" y="5524"/>
                  </a:moveTo>
                  <a:lnTo>
                    <a:pt x="1000074" y="5524"/>
                  </a:lnTo>
                  <a:lnTo>
                    <a:pt x="1000074" y="73190"/>
                  </a:lnTo>
                  <a:lnTo>
                    <a:pt x="1037856" y="73190"/>
                  </a:lnTo>
                  <a:lnTo>
                    <a:pt x="1037856" y="122694"/>
                  </a:lnTo>
                  <a:lnTo>
                    <a:pt x="3023298" y="122694"/>
                  </a:lnTo>
                  <a:lnTo>
                    <a:pt x="3023298" y="73190"/>
                  </a:lnTo>
                  <a:lnTo>
                    <a:pt x="3158071" y="73190"/>
                  </a:lnTo>
                  <a:lnTo>
                    <a:pt x="3158071" y="5524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906238" y="7182421"/>
              <a:ext cx="77470" cy="260350"/>
            </a:xfrm>
            <a:custGeom>
              <a:avLst/>
              <a:gdLst/>
              <a:ahLst/>
              <a:cxnLst/>
              <a:rect l="l" t="t" r="r" b="b"/>
              <a:pathLst>
                <a:path w="77470" h="260350">
                  <a:moveTo>
                    <a:pt x="76923" y="0"/>
                  </a:moveTo>
                  <a:lnTo>
                    <a:pt x="34582" y="0"/>
                  </a:lnTo>
                  <a:lnTo>
                    <a:pt x="34582" y="25400"/>
                  </a:lnTo>
                  <a:lnTo>
                    <a:pt x="13423" y="25400"/>
                  </a:lnTo>
                  <a:lnTo>
                    <a:pt x="9182" y="50800"/>
                  </a:lnTo>
                  <a:lnTo>
                    <a:pt x="9182" y="220141"/>
                  </a:lnTo>
                  <a:lnTo>
                    <a:pt x="8635" y="228652"/>
                  </a:lnTo>
                  <a:lnTo>
                    <a:pt x="6958" y="236034"/>
                  </a:lnTo>
                  <a:lnTo>
                    <a:pt x="4097" y="242232"/>
                  </a:lnTo>
                  <a:lnTo>
                    <a:pt x="0" y="247192"/>
                  </a:lnTo>
                  <a:lnTo>
                    <a:pt x="68453" y="260350"/>
                  </a:lnTo>
                  <a:lnTo>
                    <a:pt x="68453" y="25400"/>
                  </a:lnTo>
                  <a:lnTo>
                    <a:pt x="76923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978920" y="7436421"/>
              <a:ext cx="2159635" cy="63500"/>
            </a:xfrm>
            <a:custGeom>
              <a:avLst/>
              <a:gdLst/>
              <a:ahLst/>
              <a:cxnLst/>
              <a:rect l="l" t="t" r="r" b="b"/>
              <a:pathLst>
                <a:path w="2159634" h="63500">
                  <a:moveTo>
                    <a:pt x="2159012" y="0"/>
                  </a:moveTo>
                  <a:lnTo>
                    <a:pt x="12700" y="0"/>
                  </a:lnTo>
                  <a:lnTo>
                    <a:pt x="0" y="21183"/>
                  </a:lnTo>
                  <a:lnTo>
                    <a:pt x="0" y="63500"/>
                  </a:lnTo>
                  <a:lnTo>
                    <a:pt x="2159012" y="63500"/>
                  </a:lnTo>
                  <a:lnTo>
                    <a:pt x="21590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9009607" y="5569522"/>
            <a:ext cx="3183255" cy="1979295"/>
            <a:chOff x="3955006" y="5569521"/>
            <a:chExt cx="3183255" cy="1979295"/>
          </a:xfrm>
        </p:grpSpPr>
        <p:sp>
          <p:nvSpPr>
            <p:cNvPr id="7" name="object 7"/>
            <p:cNvSpPr/>
            <p:nvPr/>
          </p:nvSpPr>
          <p:spPr>
            <a:xfrm>
              <a:off x="4966093" y="5687301"/>
              <a:ext cx="2013585" cy="167005"/>
            </a:xfrm>
            <a:custGeom>
              <a:avLst/>
              <a:gdLst/>
              <a:ahLst/>
              <a:cxnLst/>
              <a:rect l="l" t="t" r="r" b="b"/>
              <a:pathLst>
                <a:path w="2013584" h="167004">
                  <a:moveTo>
                    <a:pt x="1883219" y="0"/>
                  </a:moveTo>
                  <a:lnTo>
                    <a:pt x="1403832" y="10083"/>
                  </a:lnTo>
                  <a:lnTo>
                    <a:pt x="1403832" y="25958"/>
                  </a:lnTo>
                  <a:lnTo>
                    <a:pt x="590981" y="51562"/>
                  </a:lnTo>
                  <a:lnTo>
                    <a:pt x="590981" y="124587"/>
                  </a:lnTo>
                  <a:lnTo>
                    <a:pt x="533819" y="126390"/>
                  </a:lnTo>
                  <a:lnTo>
                    <a:pt x="533819" y="53365"/>
                  </a:lnTo>
                  <a:lnTo>
                    <a:pt x="9956" y="69850"/>
                  </a:lnTo>
                  <a:lnTo>
                    <a:pt x="0" y="69367"/>
                  </a:lnTo>
                  <a:lnTo>
                    <a:pt x="1015" y="165862"/>
                  </a:lnTo>
                  <a:lnTo>
                    <a:pt x="24472" y="165862"/>
                  </a:lnTo>
                  <a:lnTo>
                    <a:pt x="85851" y="166916"/>
                  </a:lnTo>
                  <a:lnTo>
                    <a:pt x="85851" y="99187"/>
                  </a:lnTo>
                  <a:lnTo>
                    <a:pt x="177926" y="98120"/>
                  </a:lnTo>
                  <a:lnTo>
                    <a:pt x="181406" y="158750"/>
                  </a:lnTo>
                  <a:lnTo>
                    <a:pt x="2013394" y="111125"/>
                  </a:lnTo>
                  <a:lnTo>
                    <a:pt x="2013394" y="34925"/>
                  </a:lnTo>
                  <a:lnTo>
                    <a:pt x="1883219" y="34925"/>
                  </a:lnTo>
                  <a:lnTo>
                    <a:pt x="1883219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955006" y="5599201"/>
              <a:ext cx="3183255" cy="1885950"/>
            </a:xfrm>
            <a:custGeom>
              <a:avLst/>
              <a:gdLst/>
              <a:ahLst/>
              <a:cxnLst/>
              <a:rect l="l" t="t" r="r" b="b"/>
              <a:pathLst>
                <a:path w="3183254" h="1885950">
                  <a:moveTo>
                    <a:pt x="12067" y="0"/>
                  </a:moveTo>
                  <a:lnTo>
                    <a:pt x="11436" y="24873"/>
                  </a:lnTo>
                  <a:lnTo>
                    <a:pt x="18082" y="53678"/>
                  </a:lnTo>
                  <a:lnTo>
                    <a:pt x="29149" y="84208"/>
                  </a:lnTo>
                  <a:lnTo>
                    <a:pt x="41785" y="114261"/>
                  </a:lnTo>
                  <a:lnTo>
                    <a:pt x="55808" y="156194"/>
                  </a:lnTo>
                  <a:lnTo>
                    <a:pt x="58719" y="195749"/>
                  </a:lnTo>
                  <a:lnTo>
                    <a:pt x="48930" y="236893"/>
                  </a:lnTo>
                  <a:lnTo>
                    <a:pt x="24856" y="283590"/>
                  </a:lnTo>
                  <a:lnTo>
                    <a:pt x="14946" y="307841"/>
                  </a:lnTo>
                  <a:lnTo>
                    <a:pt x="8127" y="342396"/>
                  </a:lnTo>
                  <a:lnTo>
                    <a:pt x="4131" y="385385"/>
                  </a:lnTo>
                  <a:lnTo>
                    <a:pt x="2693" y="434938"/>
                  </a:lnTo>
                  <a:lnTo>
                    <a:pt x="3544" y="489185"/>
                  </a:lnTo>
                  <a:lnTo>
                    <a:pt x="6418" y="546257"/>
                  </a:lnTo>
                  <a:lnTo>
                    <a:pt x="11048" y="604282"/>
                  </a:lnTo>
                  <a:lnTo>
                    <a:pt x="17167" y="661391"/>
                  </a:lnTo>
                  <a:lnTo>
                    <a:pt x="24507" y="715713"/>
                  </a:lnTo>
                  <a:lnTo>
                    <a:pt x="32802" y="765380"/>
                  </a:lnTo>
                  <a:lnTo>
                    <a:pt x="41785" y="808520"/>
                  </a:lnTo>
                  <a:lnTo>
                    <a:pt x="47790" y="842827"/>
                  </a:lnTo>
                  <a:lnTo>
                    <a:pt x="51463" y="883410"/>
                  </a:lnTo>
                  <a:lnTo>
                    <a:pt x="53061" y="929289"/>
                  </a:lnTo>
                  <a:lnTo>
                    <a:pt x="52846" y="979482"/>
                  </a:lnTo>
                  <a:lnTo>
                    <a:pt x="51075" y="1033007"/>
                  </a:lnTo>
                  <a:lnTo>
                    <a:pt x="48008" y="1088884"/>
                  </a:lnTo>
                  <a:lnTo>
                    <a:pt x="43904" y="1146130"/>
                  </a:lnTo>
                  <a:lnTo>
                    <a:pt x="39022" y="1203765"/>
                  </a:lnTo>
                  <a:lnTo>
                    <a:pt x="33622" y="1260808"/>
                  </a:lnTo>
                  <a:lnTo>
                    <a:pt x="27963" y="1316277"/>
                  </a:lnTo>
                  <a:lnTo>
                    <a:pt x="7914" y="1502790"/>
                  </a:lnTo>
                  <a:lnTo>
                    <a:pt x="3626" y="1555334"/>
                  </a:lnTo>
                  <a:lnTo>
                    <a:pt x="955" y="1610447"/>
                  </a:lnTo>
                  <a:lnTo>
                    <a:pt x="0" y="1666174"/>
                  </a:lnTo>
                  <a:lnTo>
                    <a:pt x="859" y="1720559"/>
                  </a:lnTo>
                  <a:lnTo>
                    <a:pt x="3633" y="1771647"/>
                  </a:lnTo>
                  <a:lnTo>
                    <a:pt x="8421" y="1817482"/>
                  </a:lnTo>
                  <a:lnTo>
                    <a:pt x="15322" y="1856107"/>
                  </a:lnTo>
                  <a:lnTo>
                    <a:pt x="24437" y="1885569"/>
                  </a:lnTo>
                  <a:lnTo>
                    <a:pt x="930785" y="1837220"/>
                  </a:lnTo>
                  <a:lnTo>
                    <a:pt x="944346" y="1834906"/>
                  </a:lnTo>
                  <a:lnTo>
                    <a:pt x="953538" y="1828230"/>
                  </a:lnTo>
                  <a:lnTo>
                    <a:pt x="958761" y="1817583"/>
                  </a:lnTo>
                  <a:lnTo>
                    <a:pt x="960414" y="1803361"/>
                  </a:lnTo>
                  <a:lnTo>
                    <a:pt x="960414" y="1634020"/>
                  </a:lnTo>
                  <a:lnTo>
                    <a:pt x="964656" y="1608620"/>
                  </a:lnTo>
                  <a:lnTo>
                    <a:pt x="985814" y="1608620"/>
                  </a:lnTo>
                  <a:lnTo>
                    <a:pt x="985814" y="1583220"/>
                  </a:lnTo>
                  <a:lnTo>
                    <a:pt x="1028156" y="1583220"/>
                  </a:lnTo>
                  <a:lnTo>
                    <a:pt x="1019685" y="1608620"/>
                  </a:lnTo>
                  <a:lnTo>
                    <a:pt x="1019685" y="1845690"/>
                  </a:lnTo>
                  <a:lnTo>
                    <a:pt x="1017373" y="1858733"/>
                  </a:lnTo>
                  <a:lnTo>
                    <a:pt x="1023914" y="1858403"/>
                  </a:lnTo>
                  <a:lnTo>
                    <a:pt x="1036614" y="1837220"/>
                  </a:lnTo>
                  <a:lnTo>
                    <a:pt x="3182927" y="1837220"/>
                  </a:lnTo>
                  <a:lnTo>
                    <a:pt x="3182927" y="1801444"/>
                  </a:lnTo>
                  <a:lnTo>
                    <a:pt x="3140597" y="1803361"/>
                  </a:lnTo>
                  <a:lnTo>
                    <a:pt x="3140597" y="93090"/>
                  </a:lnTo>
                  <a:lnTo>
                    <a:pt x="2895068" y="97320"/>
                  </a:lnTo>
                  <a:lnTo>
                    <a:pt x="2894306" y="97536"/>
                  </a:lnTo>
                  <a:lnTo>
                    <a:pt x="2894306" y="123024"/>
                  </a:lnTo>
                  <a:lnTo>
                    <a:pt x="3024481" y="123024"/>
                  </a:lnTo>
                  <a:lnTo>
                    <a:pt x="3024481" y="199224"/>
                  </a:lnTo>
                  <a:lnTo>
                    <a:pt x="1192494" y="246849"/>
                  </a:lnTo>
                  <a:lnTo>
                    <a:pt x="1189014" y="186220"/>
                  </a:lnTo>
                  <a:lnTo>
                    <a:pt x="1096939" y="187286"/>
                  </a:lnTo>
                  <a:lnTo>
                    <a:pt x="1096939" y="255015"/>
                  </a:lnTo>
                  <a:lnTo>
                    <a:pt x="1035560" y="253961"/>
                  </a:lnTo>
                  <a:lnTo>
                    <a:pt x="1012103" y="253961"/>
                  </a:lnTo>
                  <a:lnTo>
                    <a:pt x="1015456" y="601090"/>
                  </a:lnTo>
                  <a:lnTo>
                    <a:pt x="994285" y="588390"/>
                  </a:lnTo>
                  <a:lnTo>
                    <a:pt x="990056" y="482561"/>
                  </a:lnTo>
                  <a:lnTo>
                    <a:pt x="956185" y="482561"/>
                  </a:lnTo>
                  <a:lnTo>
                    <a:pt x="945606" y="452920"/>
                  </a:lnTo>
                  <a:lnTo>
                    <a:pt x="949835" y="167170"/>
                  </a:lnTo>
                  <a:lnTo>
                    <a:pt x="949040" y="153211"/>
                  </a:lnTo>
                  <a:lnTo>
                    <a:pt x="945071" y="142827"/>
                  </a:lnTo>
                  <a:lnTo>
                    <a:pt x="935545" y="135619"/>
                  </a:lnTo>
                  <a:lnTo>
                    <a:pt x="918085" y="131190"/>
                  </a:lnTo>
                  <a:lnTo>
                    <a:pt x="1206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499912" y="5753023"/>
              <a:ext cx="57785" cy="60960"/>
            </a:xfrm>
            <a:custGeom>
              <a:avLst/>
              <a:gdLst/>
              <a:ahLst/>
              <a:cxnLst/>
              <a:rect l="l" t="t" r="r" b="b"/>
              <a:pathLst>
                <a:path w="57785" h="60960">
                  <a:moveTo>
                    <a:pt x="57162" y="0"/>
                  </a:moveTo>
                  <a:lnTo>
                    <a:pt x="0" y="2908"/>
                  </a:lnTo>
                  <a:lnTo>
                    <a:pt x="0" y="60667"/>
                  </a:lnTo>
                  <a:lnTo>
                    <a:pt x="57162" y="58864"/>
                  </a:lnTo>
                  <a:lnTo>
                    <a:pt x="5716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967073" y="5569521"/>
              <a:ext cx="3171190" cy="1833245"/>
            </a:xfrm>
            <a:custGeom>
              <a:avLst/>
              <a:gdLst/>
              <a:ahLst/>
              <a:cxnLst/>
              <a:rect l="l" t="t" r="r" b="b"/>
              <a:pathLst>
                <a:path w="3171190" h="1833245">
                  <a:moveTo>
                    <a:pt x="3170859" y="59270"/>
                  </a:moveTo>
                  <a:lnTo>
                    <a:pt x="980249" y="143852"/>
                  </a:lnTo>
                  <a:lnTo>
                    <a:pt x="977988" y="143941"/>
                  </a:lnTo>
                  <a:lnTo>
                    <a:pt x="38188" y="0"/>
                  </a:lnTo>
                  <a:lnTo>
                    <a:pt x="22860" y="3683"/>
                  </a:lnTo>
                  <a:lnTo>
                    <a:pt x="11684" y="10096"/>
                  </a:lnTo>
                  <a:lnTo>
                    <a:pt x="4216" y="18872"/>
                  </a:lnTo>
                  <a:lnTo>
                    <a:pt x="0" y="29679"/>
                  </a:lnTo>
                  <a:lnTo>
                    <a:pt x="906018" y="160870"/>
                  </a:lnTo>
                  <a:lnTo>
                    <a:pt x="914704" y="162509"/>
                  </a:lnTo>
                  <a:lnTo>
                    <a:pt x="921613" y="164630"/>
                  </a:lnTo>
                  <a:lnTo>
                    <a:pt x="926947" y="167271"/>
                  </a:lnTo>
                  <a:lnTo>
                    <a:pt x="930973" y="170446"/>
                  </a:lnTo>
                  <a:lnTo>
                    <a:pt x="990320" y="157378"/>
                  </a:lnTo>
                  <a:lnTo>
                    <a:pt x="994371" y="164757"/>
                  </a:lnTo>
                  <a:lnTo>
                    <a:pt x="997699" y="175514"/>
                  </a:lnTo>
                  <a:lnTo>
                    <a:pt x="999020" y="187147"/>
                  </a:lnTo>
                  <a:lnTo>
                    <a:pt x="1008976" y="187629"/>
                  </a:lnTo>
                  <a:lnTo>
                    <a:pt x="1532839" y="171145"/>
                  </a:lnTo>
                  <a:lnTo>
                    <a:pt x="1532839" y="186410"/>
                  </a:lnTo>
                  <a:lnTo>
                    <a:pt x="1590001" y="183502"/>
                  </a:lnTo>
                  <a:lnTo>
                    <a:pt x="1590001" y="169341"/>
                  </a:lnTo>
                  <a:lnTo>
                    <a:pt x="2402852" y="143738"/>
                  </a:lnTo>
                  <a:lnTo>
                    <a:pt x="2402852" y="127863"/>
                  </a:lnTo>
                  <a:lnTo>
                    <a:pt x="2882239" y="117779"/>
                  </a:lnTo>
                  <a:lnTo>
                    <a:pt x="2882239" y="127215"/>
                  </a:lnTo>
                  <a:lnTo>
                    <a:pt x="2883001" y="127000"/>
                  </a:lnTo>
                  <a:lnTo>
                    <a:pt x="3128530" y="122770"/>
                  </a:lnTo>
                  <a:lnTo>
                    <a:pt x="3128530" y="1833041"/>
                  </a:lnTo>
                  <a:lnTo>
                    <a:pt x="3170859" y="1831124"/>
                  </a:lnTo>
                  <a:lnTo>
                    <a:pt x="3170859" y="5927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898047" y="5726849"/>
              <a:ext cx="73025" cy="473709"/>
            </a:xfrm>
            <a:custGeom>
              <a:avLst/>
              <a:gdLst/>
              <a:ahLst/>
              <a:cxnLst/>
              <a:rect l="l" t="t" r="r" b="b"/>
              <a:pathLst>
                <a:path w="73025" h="473710">
                  <a:moveTo>
                    <a:pt x="59537" y="0"/>
                  </a:moveTo>
                  <a:lnTo>
                    <a:pt x="0" y="13119"/>
                  </a:lnTo>
                  <a:lnTo>
                    <a:pt x="3563" y="18082"/>
                  </a:lnTo>
                  <a:lnTo>
                    <a:pt x="5621" y="24077"/>
                  </a:lnTo>
                  <a:lnTo>
                    <a:pt x="6566" y="31194"/>
                  </a:lnTo>
                  <a:lnTo>
                    <a:pt x="6794" y="39522"/>
                  </a:lnTo>
                  <a:lnTo>
                    <a:pt x="2565" y="325272"/>
                  </a:lnTo>
                  <a:lnTo>
                    <a:pt x="13144" y="354914"/>
                  </a:lnTo>
                  <a:lnTo>
                    <a:pt x="47015" y="354914"/>
                  </a:lnTo>
                  <a:lnTo>
                    <a:pt x="51244" y="460743"/>
                  </a:lnTo>
                  <a:lnTo>
                    <a:pt x="72415" y="473443"/>
                  </a:lnTo>
                  <a:lnTo>
                    <a:pt x="68173" y="33172"/>
                  </a:lnTo>
                  <a:lnTo>
                    <a:pt x="67701" y="24126"/>
                  </a:lnTo>
                  <a:lnTo>
                    <a:pt x="66193" y="15724"/>
                  </a:lnTo>
                  <a:lnTo>
                    <a:pt x="63517" y="7753"/>
                  </a:lnTo>
                  <a:lnTo>
                    <a:pt x="59537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711304" y="6001321"/>
              <a:ext cx="404495" cy="1316990"/>
            </a:xfrm>
            <a:custGeom>
              <a:avLst/>
              <a:gdLst/>
              <a:ahLst/>
              <a:cxnLst/>
              <a:rect l="l" t="t" r="r" b="b"/>
              <a:pathLst>
                <a:path w="404495" h="1316990">
                  <a:moveTo>
                    <a:pt x="403923" y="0"/>
                  </a:moveTo>
                  <a:lnTo>
                    <a:pt x="0" y="0"/>
                  </a:lnTo>
                  <a:lnTo>
                    <a:pt x="0" y="1268107"/>
                  </a:lnTo>
                  <a:lnTo>
                    <a:pt x="0" y="1302816"/>
                  </a:lnTo>
                  <a:lnTo>
                    <a:pt x="0" y="1316583"/>
                  </a:lnTo>
                  <a:lnTo>
                    <a:pt x="403923" y="1316583"/>
                  </a:lnTo>
                  <a:lnTo>
                    <a:pt x="403923" y="1302816"/>
                  </a:lnTo>
                  <a:lnTo>
                    <a:pt x="403923" y="1268107"/>
                  </a:lnTo>
                  <a:lnTo>
                    <a:pt x="40392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461533" y="7015416"/>
              <a:ext cx="173990" cy="74295"/>
            </a:xfrm>
            <a:custGeom>
              <a:avLst/>
              <a:gdLst/>
              <a:ahLst/>
              <a:cxnLst/>
              <a:rect l="l" t="t" r="r" b="b"/>
              <a:pathLst>
                <a:path w="173989" h="74295">
                  <a:moveTo>
                    <a:pt x="0" y="73875"/>
                  </a:moveTo>
                  <a:lnTo>
                    <a:pt x="173570" y="73875"/>
                  </a:lnTo>
                  <a:lnTo>
                    <a:pt x="173570" y="0"/>
                  </a:lnTo>
                  <a:lnTo>
                    <a:pt x="0" y="0"/>
                  </a:lnTo>
                  <a:lnTo>
                    <a:pt x="0" y="73875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918733" y="7275563"/>
              <a:ext cx="34290" cy="101600"/>
            </a:xfrm>
            <a:custGeom>
              <a:avLst/>
              <a:gdLst/>
              <a:ahLst/>
              <a:cxnLst/>
              <a:rect l="l" t="t" r="r" b="b"/>
              <a:pathLst>
                <a:path w="34289" h="101600">
                  <a:moveTo>
                    <a:pt x="33870" y="0"/>
                  </a:moveTo>
                  <a:lnTo>
                    <a:pt x="0" y="0"/>
                  </a:lnTo>
                  <a:lnTo>
                    <a:pt x="0" y="101599"/>
                  </a:lnTo>
                  <a:lnTo>
                    <a:pt x="33870" y="101599"/>
                  </a:lnTo>
                  <a:lnTo>
                    <a:pt x="3387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139791" y="7097763"/>
              <a:ext cx="1479550" cy="275590"/>
            </a:xfrm>
            <a:custGeom>
              <a:avLst/>
              <a:gdLst/>
              <a:ahLst/>
              <a:cxnLst/>
              <a:rect l="l" t="t" r="r" b="b"/>
              <a:pathLst>
                <a:path w="1479550" h="275590">
                  <a:moveTo>
                    <a:pt x="33870" y="105829"/>
                  </a:moveTo>
                  <a:lnTo>
                    <a:pt x="0" y="105829"/>
                  </a:lnTo>
                  <a:lnTo>
                    <a:pt x="0" y="171450"/>
                  </a:lnTo>
                  <a:lnTo>
                    <a:pt x="0" y="275158"/>
                  </a:lnTo>
                  <a:lnTo>
                    <a:pt x="33870" y="275158"/>
                  </a:lnTo>
                  <a:lnTo>
                    <a:pt x="33870" y="171450"/>
                  </a:lnTo>
                  <a:lnTo>
                    <a:pt x="33870" y="105829"/>
                  </a:lnTo>
                  <a:close/>
                </a:path>
                <a:path w="1479550" h="275590">
                  <a:moveTo>
                    <a:pt x="165100" y="184150"/>
                  </a:moveTo>
                  <a:lnTo>
                    <a:pt x="114300" y="184150"/>
                  </a:lnTo>
                  <a:lnTo>
                    <a:pt x="114300" y="273050"/>
                  </a:lnTo>
                  <a:lnTo>
                    <a:pt x="165100" y="273050"/>
                  </a:lnTo>
                  <a:lnTo>
                    <a:pt x="165100" y="184150"/>
                  </a:lnTo>
                  <a:close/>
                </a:path>
                <a:path w="1479550" h="275590">
                  <a:moveTo>
                    <a:pt x="247650" y="209550"/>
                  </a:moveTo>
                  <a:lnTo>
                    <a:pt x="196850" y="209550"/>
                  </a:lnTo>
                  <a:lnTo>
                    <a:pt x="196850" y="273050"/>
                  </a:lnTo>
                  <a:lnTo>
                    <a:pt x="247650" y="273050"/>
                  </a:lnTo>
                  <a:lnTo>
                    <a:pt x="247650" y="209550"/>
                  </a:lnTo>
                  <a:close/>
                </a:path>
                <a:path w="1479550" h="275590">
                  <a:moveTo>
                    <a:pt x="1441450" y="0"/>
                  </a:moveTo>
                  <a:lnTo>
                    <a:pt x="1397000" y="0"/>
                  </a:lnTo>
                  <a:lnTo>
                    <a:pt x="1397000" y="63500"/>
                  </a:lnTo>
                  <a:lnTo>
                    <a:pt x="1441450" y="63500"/>
                  </a:lnTo>
                  <a:lnTo>
                    <a:pt x="1441450" y="0"/>
                  </a:lnTo>
                  <a:close/>
                </a:path>
                <a:path w="1479550" h="275590">
                  <a:moveTo>
                    <a:pt x="1479550" y="82550"/>
                  </a:moveTo>
                  <a:lnTo>
                    <a:pt x="1454150" y="82550"/>
                  </a:lnTo>
                  <a:lnTo>
                    <a:pt x="1454150" y="120650"/>
                  </a:lnTo>
                  <a:lnTo>
                    <a:pt x="1397000" y="120650"/>
                  </a:lnTo>
                  <a:lnTo>
                    <a:pt x="1397000" y="139700"/>
                  </a:lnTo>
                  <a:lnTo>
                    <a:pt x="1454150" y="139700"/>
                  </a:lnTo>
                  <a:lnTo>
                    <a:pt x="1479550" y="139700"/>
                  </a:lnTo>
                  <a:lnTo>
                    <a:pt x="1479550" y="8255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6052083" y="6869163"/>
              <a:ext cx="476250" cy="419100"/>
            </a:xfrm>
            <a:custGeom>
              <a:avLst/>
              <a:gdLst/>
              <a:ahLst/>
              <a:cxnLst/>
              <a:rect l="l" t="t" r="r" b="b"/>
              <a:pathLst>
                <a:path w="476250" h="419100">
                  <a:moveTo>
                    <a:pt x="412750" y="0"/>
                  </a:moveTo>
                  <a:lnTo>
                    <a:pt x="69850" y="0"/>
                  </a:lnTo>
                  <a:lnTo>
                    <a:pt x="71970" y="21158"/>
                  </a:lnTo>
                  <a:lnTo>
                    <a:pt x="0" y="21158"/>
                  </a:lnTo>
                  <a:lnTo>
                    <a:pt x="0" y="372541"/>
                  </a:lnTo>
                  <a:lnTo>
                    <a:pt x="12700" y="393699"/>
                  </a:lnTo>
                  <a:lnTo>
                    <a:pt x="63500" y="393699"/>
                  </a:lnTo>
                  <a:lnTo>
                    <a:pt x="63500" y="419099"/>
                  </a:lnTo>
                  <a:lnTo>
                    <a:pt x="294220" y="419099"/>
                  </a:lnTo>
                  <a:lnTo>
                    <a:pt x="294220" y="400049"/>
                  </a:lnTo>
                  <a:lnTo>
                    <a:pt x="387350" y="400049"/>
                  </a:lnTo>
                  <a:lnTo>
                    <a:pt x="387350" y="385241"/>
                  </a:lnTo>
                  <a:lnTo>
                    <a:pt x="404291" y="385241"/>
                  </a:lnTo>
                  <a:lnTo>
                    <a:pt x="404291" y="357708"/>
                  </a:lnTo>
                  <a:lnTo>
                    <a:pt x="476250" y="357708"/>
                  </a:lnTo>
                  <a:lnTo>
                    <a:pt x="476250" y="298449"/>
                  </a:lnTo>
                  <a:lnTo>
                    <a:pt x="412750" y="298449"/>
                  </a:lnTo>
                  <a:lnTo>
                    <a:pt x="41275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146141" y="5834113"/>
              <a:ext cx="1344295" cy="1467485"/>
            </a:xfrm>
            <a:custGeom>
              <a:avLst/>
              <a:gdLst/>
              <a:ahLst/>
              <a:cxnLst/>
              <a:rect l="l" t="t" r="r" b="b"/>
              <a:pathLst>
                <a:path w="1344295" h="1467484">
                  <a:moveTo>
                    <a:pt x="495312" y="0"/>
                  </a:moveTo>
                  <a:lnTo>
                    <a:pt x="127000" y="11887"/>
                  </a:lnTo>
                  <a:lnTo>
                    <a:pt x="127000" y="6350"/>
                  </a:lnTo>
                  <a:lnTo>
                    <a:pt x="0" y="6350"/>
                  </a:lnTo>
                  <a:lnTo>
                    <a:pt x="0" y="107950"/>
                  </a:lnTo>
                  <a:lnTo>
                    <a:pt x="101600" y="107950"/>
                  </a:lnTo>
                  <a:lnTo>
                    <a:pt x="101600" y="190500"/>
                  </a:lnTo>
                  <a:lnTo>
                    <a:pt x="101600" y="1369479"/>
                  </a:lnTo>
                  <a:lnTo>
                    <a:pt x="27520" y="1369479"/>
                  </a:lnTo>
                  <a:lnTo>
                    <a:pt x="27520" y="1416050"/>
                  </a:lnTo>
                  <a:lnTo>
                    <a:pt x="197675" y="1416050"/>
                  </a:lnTo>
                  <a:lnTo>
                    <a:pt x="197675" y="1369479"/>
                  </a:lnTo>
                  <a:lnTo>
                    <a:pt x="196850" y="1369479"/>
                  </a:lnTo>
                  <a:lnTo>
                    <a:pt x="196850" y="190500"/>
                  </a:lnTo>
                  <a:lnTo>
                    <a:pt x="495312" y="190500"/>
                  </a:lnTo>
                  <a:lnTo>
                    <a:pt x="495312" y="0"/>
                  </a:lnTo>
                  <a:close/>
                </a:path>
                <a:path w="1344295" h="1467484">
                  <a:moveTo>
                    <a:pt x="944549" y="1429092"/>
                  </a:moveTo>
                  <a:lnTo>
                    <a:pt x="939126" y="1429092"/>
                  </a:lnTo>
                  <a:lnTo>
                    <a:pt x="939126" y="1466850"/>
                  </a:lnTo>
                  <a:lnTo>
                    <a:pt x="944549" y="1466850"/>
                  </a:lnTo>
                  <a:lnTo>
                    <a:pt x="944549" y="1429092"/>
                  </a:lnTo>
                  <a:close/>
                </a:path>
                <a:path w="1344295" h="1467484">
                  <a:moveTo>
                    <a:pt x="1344091" y="1069314"/>
                  </a:moveTo>
                  <a:lnTo>
                    <a:pt x="1318691" y="1069314"/>
                  </a:lnTo>
                  <a:lnTo>
                    <a:pt x="1318691" y="1400429"/>
                  </a:lnTo>
                  <a:lnTo>
                    <a:pt x="1318691" y="1467243"/>
                  </a:lnTo>
                  <a:lnTo>
                    <a:pt x="1344091" y="1467243"/>
                  </a:lnTo>
                  <a:lnTo>
                    <a:pt x="1344091" y="1400429"/>
                  </a:lnTo>
                  <a:lnTo>
                    <a:pt x="1344091" y="1069314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490601" y="5940247"/>
              <a:ext cx="476402" cy="235102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6609537" y="6029312"/>
              <a:ext cx="351790" cy="107950"/>
            </a:xfrm>
            <a:custGeom>
              <a:avLst/>
              <a:gdLst/>
              <a:ahLst/>
              <a:cxnLst/>
              <a:rect l="l" t="t" r="r" b="b"/>
              <a:pathLst>
                <a:path w="351790" h="107950">
                  <a:moveTo>
                    <a:pt x="335508" y="62306"/>
                  </a:moveTo>
                  <a:lnTo>
                    <a:pt x="285597" y="30772"/>
                  </a:lnTo>
                  <a:lnTo>
                    <a:pt x="232232" y="10617"/>
                  </a:lnTo>
                  <a:lnTo>
                    <a:pt x="178155" y="736"/>
                  </a:lnTo>
                  <a:lnTo>
                    <a:pt x="126123" y="0"/>
                  </a:lnTo>
                  <a:lnTo>
                    <a:pt x="78854" y="7302"/>
                  </a:lnTo>
                  <a:lnTo>
                    <a:pt x="39116" y="21526"/>
                  </a:lnTo>
                  <a:lnTo>
                    <a:pt x="32664" y="25908"/>
                  </a:lnTo>
                  <a:lnTo>
                    <a:pt x="2692" y="21856"/>
                  </a:lnTo>
                  <a:lnTo>
                    <a:pt x="0" y="40728"/>
                  </a:lnTo>
                  <a:lnTo>
                    <a:pt x="10185" y="42100"/>
                  </a:lnTo>
                  <a:lnTo>
                    <a:pt x="18453" y="50685"/>
                  </a:lnTo>
                  <a:lnTo>
                    <a:pt x="126873" y="57785"/>
                  </a:lnTo>
                  <a:lnTo>
                    <a:pt x="261543" y="93306"/>
                  </a:lnTo>
                  <a:lnTo>
                    <a:pt x="306844" y="107873"/>
                  </a:lnTo>
                  <a:lnTo>
                    <a:pt x="313905" y="90182"/>
                  </a:lnTo>
                  <a:lnTo>
                    <a:pt x="268414" y="75488"/>
                  </a:lnTo>
                  <a:lnTo>
                    <a:pt x="167335" y="45529"/>
                  </a:lnTo>
                  <a:lnTo>
                    <a:pt x="55689" y="29006"/>
                  </a:lnTo>
                  <a:lnTo>
                    <a:pt x="83604" y="19418"/>
                  </a:lnTo>
                  <a:lnTo>
                    <a:pt x="128625" y="12941"/>
                  </a:lnTo>
                  <a:lnTo>
                    <a:pt x="178269" y="13957"/>
                  </a:lnTo>
                  <a:lnTo>
                    <a:pt x="229819" y="23495"/>
                  </a:lnTo>
                  <a:lnTo>
                    <a:pt x="280504" y="42570"/>
                  </a:lnTo>
                  <a:lnTo>
                    <a:pt x="327596" y="72237"/>
                  </a:lnTo>
                  <a:lnTo>
                    <a:pt x="335508" y="62306"/>
                  </a:lnTo>
                  <a:close/>
                </a:path>
                <a:path w="351790" h="107950">
                  <a:moveTo>
                    <a:pt x="351548" y="59397"/>
                  </a:moveTo>
                  <a:lnTo>
                    <a:pt x="337566" y="43421"/>
                  </a:lnTo>
                  <a:lnTo>
                    <a:pt x="320662" y="29540"/>
                  </a:lnTo>
                  <a:lnTo>
                    <a:pt x="302729" y="17907"/>
                  </a:lnTo>
                  <a:lnTo>
                    <a:pt x="285699" y="8674"/>
                  </a:lnTo>
                  <a:lnTo>
                    <a:pt x="280009" y="20040"/>
                  </a:lnTo>
                  <a:lnTo>
                    <a:pt x="294347" y="27749"/>
                  </a:lnTo>
                  <a:lnTo>
                    <a:pt x="311061" y="38354"/>
                  </a:lnTo>
                  <a:lnTo>
                    <a:pt x="327533" y="51460"/>
                  </a:lnTo>
                  <a:lnTo>
                    <a:pt x="341160" y="66675"/>
                  </a:lnTo>
                  <a:lnTo>
                    <a:pt x="351548" y="59397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543814" y="6086614"/>
              <a:ext cx="139953" cy="95669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5294312" y="7358113"/>
              <a:ext cx="93345" cy="12700"/>
            </a:xfrm>
            <a:custGeom>
              <a:avLst/>
              <a:gdLst/>
              <a:ahLst/>
              <a:cxnLst/>
              <a:rect l="l" t="t" r="r" b="b"/>
              <a:pathLst>
                <a:path w="93345" h="12700">
                  <a:moveTo>
                    <a:pt x="93129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93129" y="12699"/>
                  </a:lnTo>
                  <a:lnTo>
                    <a:pt x="93129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378983" y="7340473"/>
              <a:ext cx="1712595" cy="34925"/>
            </a:xfrm>
            <a:custGeom>
              <a:avLst/>
              <a:gdLst/>
              <a:ahLst/>
              <a:cxnLst/>
              <a:rect l="l" t="t" r="r" b="b"/>
              <a:pathLst>
                <a:path w="1712595" h="34925">
                  <a:moveTo>
                    <a:pt x="400050" y="0"/>
                  </a:moveTo>
                  <a:lnTo>
                    <a:pt x="0" y="0"/>
                  </a:lnTo>
                  <a:lnTo>
                    <a:pt x="0" y="34582"/>
                  </a:lnTo>
                  <a:lnTo>
                    <a:pt x="400050" y="34582"/>
                  </a:lnTo>
                  <a:lnTo>
                    <a:pt x="400050" y="0"/>
                  </a:lnTo>
                  <a:close/>
                </a:path>
                <a:path w="1712595" h="34925">
                  <a:moveTo>
                    <a:pt x="1712379" y="0"/>
                  </a:moveTo>
                  <a:lnTo>
                    <a:pt x="556679" y="0"/>
                  </a:lnTo>
                  <a:lnTo>
                    <a:pt x="556679" y="2019"/>
                  </a:lnTo>
                  <a:lnTo>
                    <a:pt x="556679" y="34582"/>
                  </a:lnTo>
                  <a:lnTo>
                    <a:pt x="1712379" y="34582"/>
                  </a:lnTo>
                  <a:lnTo>
                    <a:pt x="1712379" y="2019"/>
                  </a:lnTo>
                  <a:lnTo>
                    <a:pt x="171237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479391" y="5945238"/>
              <a:ext cx="260350" cy="1374775"/>
            </a:xfrm>
            <a:custGeom>
              <a:avLst/>
              <a:gdLst/>
              <a:ahLst/>
              <a:cxnLst/>
              <a:rect l="l" t="t" r="r" b="b"/>
              <a:pathLst>
                <a:path w="260350" h="1374775">
                  <a:moveTo>
                    <a:pt x="238125" y="44450"/>
                  </a:moveTo>
                  <a:lnTo>
                    <a:pt x="9525" y="0"/>
                  </a:lnTo>
                  <a:lnTo>
                    <a:pt x="0" y="22225"/>
                  </a:lnTo>
                  <a:lnTo>
                    <a:pt x="203200" y="41275"/>
                  </a:lnTo>
                  <a:lnTo>
                    <a:pt x="212369" y="44361"/>
                  </a:lnTo>
                  <a:lnTo>
                    <a:pt x="217081" y="49212"/>
                  </a:lnTo>
                  <a:lnTo>
                    <a:pt x="218821" y="56464"/>
                  </a:lnTo>
                  <a:lnTo>
                    <a:pt x="219075" y="66675"/>
                  </a:lnTo>
                  <a:lnTo>
                    <a:pt x="219075" y="987425"/>
                  </a:lnTo>
                  <a:lnTo>
                    <a:pt x="238125" y="965200"/>
                  </a:lnTo>
                  <a:lnTo>
                    <a:pt x="238125" y="44450"/>
                  </a:lnTo>
                  <a:close/>
                </a:path>
                <a:path w="260350" h="1374775">
                  <a:moveTo>
                    <a:pt x="260350" y="1311275"/>
                  </a:moveTo>
                  <a:lnTo>
                    <a:pt x="234950" y="1298575"/>
                  </a:lnTo>
                  <a:lnTo>
                    <a:pt x="234950" y="1374775"/>
                  </a:lnTo>
                  <a:lnTo>
                    <a:pt x="238912" y="1374038"/>
                  </a:lnTo>
                  <a:lnTo>
                    <a:pt x="247650" y="1371206"/>
                  </a:lnTo>
                  <a:lnTo>
                    <a:pt x="256374" y="1365402"/>
                  </a:lnTo>
                  <a:lnTo>
                    <a:pt x="260350" y="1355725"/>
                  </a:lnTo>
                  <a:lnTo>
                    <a:pt x="260350" y="1311275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94377" y="6060998"/>
              <a:ext cx="162585" cy="245490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497057" y="6381635"/>
              <a:ext cx="149948" cy="238417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94148" y="6708749"/>
              <a:ext cx="164947" cy="246887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4603216" y="6259563"/>
              <a:ext cx="263525" cy="717550"/>
            </a:xfrm>
            <a:custGeom>
              <a:avLst/>
              <a:gdLst/>
              <a:ahLst/>
              <a:cxnLst/>
              <a:rect l="l" t="t" r="r" b="b"/>
              <a:pathLst>
                <a:path w="263525" h="717550">
                  <a:moveTo>
                    <a:pt x="263525" y="647700"/>
                  </a:moveTo>
                  <a:lnTo>
                    <a:pt x="0" y="654050"/>
                  </a:lnTo>
                  <a:lnTo>
                    <a:pt x="101600" y="717550"/>
                  </a:lnTo>
                  <a:lnTo>
                    <a:pt x="260350" y="717550"/>
                  </a:lnTo>
                  <a:lnTo>
                    <a:pt x="263525" y="647700"/>
                  </a:lnTo>
                  <a:close/>
                </a:path>
                <a:path w="263525" h="717550">
                  <a:moveTo>
                    <a:pt x="263525" y="320675"/>
                  </a:moveTo>
                  <a:lnTo>
                    <a:pt x="0" y="327025"/>
                  </a:lnTo>
                  <a:lnTo>
                    <a:pt x="101600" y="390525"/>
                  </a:lnTo>
                  <a:lnTo>
                    <a:pt x="260350" y="390525"/>
                  </a:lnTo>
                  <a:lnTo>
                    <a:pt x="263525" y="320675"/>
                  </a:lnTo>
                  <a:close/>
                </a:path>
                <a:path w="263525" h="717550">
                  <a:moveTo>
                    <a:pt x="263525" y="0"/>
                  </a:moveTo>
                  <a:lnTo>
                    <a:pt x="0" y="6350"/>
                  </a:lnTo>
                  <a:lnTo>
                    <a:pt x="101600" y="69850"/>
                  </a:lnTo>
                  <a:lnTo>
                    <a:pt x="260350" y="69850"/>
                  </a:lnTo>
                  <a:lnTo>
                    <a:pt x="263525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006595" y="7475232"/>
              <a:ext cx="963294" cy="73660"/>
            </a:xfrm>
            <a:custGeom>
              <a:avLst/>
              <a:gdLst/>
              <a:ahLst/>
              <a:cxnLst/>
              <a:rect l="l" t="t" r="r" b="b"/>
              <a:pathLst>
                <a:path w="963295" h="73659">
                  <a:moveTo>
                    <a:pt x="947356" y="0"/>
                  </a:moveTo>
                  <a:lnTo>
                    <a:pt x="940269" y="0"/>
                  </a:lnTo>
                  <a:lnTo>
                    <a:pt x="0" y="49288"/>
                  </a:lnTo>
                  <a:lnTo>
                    <a:pt x="6065" y="60682"/>
                  </a:lnTo>
                  <a:lnTo>
                    <a:pt x="12026" y="73113"/>
                  </a:lnTo>
                  <a:lnTo>
                    <a:pt x="898994" y="25400"/>
                  </a:lnTo>
                  <a:lnTo>
                    <a:pt x="899058" y="33515"/>
                  </a:lnTo>
                  <a:lnTo>
                    <a:pt x="963002" y="10071"/>
                  </a:lnTo>
                  <a:lnTo>
                    <a:pt x="956360" y="2209"/>
                  </a:lnTo>
                  <a:lnTo>
                    <a:pt x="94735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29"/>
          <p:cNvSpPr/>
          <p:nvPr/>
        </p:nvSpPr>
        <p:spPr>
          <a:xfrm>
            <a:off x="10079851" y="7528559"/>
            <a:ext cx="1407795" cy="82550"/>
          </a:xfrm>
          <a:custGeom>
            <a:avLst/>
            <a:gdLst/>
            <a:ahLst/>
            <a:cxnLst/>
            <a:rect l="l" t="t" r="r" b="b"/>
            <a:pathLst>
              <a:path w="1407795" h="82550">
                <a:moveTo>
                  <a:pt x="1407261" y="33020"/>
                </a:moveTo>
                <a:lnTo>
                  <a:pt x="1385062" y="33020"/>
                </a:lnTo>
                <a:lnTo>
                  <a:pt x="1385062" y="10160"/>
                </a:lnTo>
                <a:lnTo>
                  <a:pt x="748347" y="10160"/>
                </a:lnTo>
                <a:lnTo>
                  <a:pt x="748347" y="0"/>
                </a:lnTo>
                <a:lnTo>
                  <a:pt x="0" y="0"/>
                </a:lnTo>
                <a:lnTo>
                  <a:pt x="0" y="10160"/>
                </a:lnTo>
                <a:lnTo>
                  <a:pt x="0" y="33020"/>
                </a:lnTo>
                <a:lnTo>
                  <a:pt x="0" y="80314"/>
                </a:lnTo>
                <a:lnTo>
                  <a:pt x="0" y="82550"/>
                </a:lnTo>
                <a:lnTo>
                  <a:pt x="1407261" y="82550"/>
                </a:lnTo>
                <a:lnTo>
                  <a:pt x="1407261" y="80314"/>
                </a:lnTo>
                <a:lnTo>
                  <a:pt x="1407261" y="3302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0" name="object 30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1862676" y="7522908"/>
            <a:ext cx="195935" cy="88900"/>
          </a:xfrm>
          <a:prstGeom prst="rect">
            <a:avLst/>
          </a:prstGeom>
        </p:spPr>
      </p:pic>
      <p:sp>
        <p:nvSpPr>
          <p:cNvPr id="31" name="object 31"/>
          <p:cNvSpPr/>
          <p:nvPr/>
        </p:nvSpPr>
        <p:spPr>
          <a:xfrm>
            <a:off x="10698162" y="5906288"/>
            <a:ext cx="370840" cy="1363345"/>
          </a:xfrm>
          <a:custGeom>
            <a:avLst/>
            <a:gdLst/>
            <a:ahLst/>
            <a:cxnLst/>
            <a:rect l="l" t="t" r="r" b="b"/>
            <a:pathLst>
              <a:path w="370839" h="1363345">
                <a:moveTo>
                  <a:pt x="370420" y="0"/>
                </a:moveTo>
                <a:lnTo>
                  <a:pt x="0" y="0"/>
                </a:lnTo>
                <a:lnTo>
                  <a:pt x="0" y="1363141"/>
                </a:lnTo>
                <a:lnTo>
                  <a:pt x="370420" y="1363141"/>
                </a:lnTo>
                <a:lnTo>
                  <a:pt x="370420" y="0"/>
                </a:lnTo>
                <a:close/>
              </a:path>
            </a:pathLst>
          </a:custGeom>
          <a:solidFill>
            <a:srgbClr val="D9DA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" name="object 32"/>
          <p:cNvGrpSpPr/>
          <p:nvPr/>
        </p:nvGrpSpPr>
        <p:grpSpPr>
          <a:xfrm>
            <a:off x="9639109" y="6042876"/>
            <a:ext cx="336550" cy="227329"/>
            <a:chOff x="4584509" y="6042875"/>
            <a:chExt cx="336550" cy="227329"/>
          </a:xfrm>
        </p:grpSpPr>
        <p:sp>
          <p:nvSpPr>
            <p:cNvPr id="33" name="object 33"/>
            <p:cNvSpPr/>
            <p:nvPr/>
          </p:nvSpPr>
          <p:spPr>
            <a:xfrm>
              <a:off x="4584509" y="6044640"/>
              <a:ext cx="136525" cy="222885"/>
            </a:xfrm>
            <a:custGeom>
              <a:avLst/>
              <a:gdLst/>
              <a:ahLst/>
              <a:cxnLst/>
              <a:rect l="l" t="t" r="r" b="b"/>
              <a:pathLst>
                <a:path w="136525" h="222885">
                  <a:moveTo>
                    <a:pt x="136525" y="520"/>
                  </a:moveTo>
                  <a:lnTo>
                    <a:pt x="15875" y="0"/>
                  </a:lnTo>
                  <a:lnTo>
                    <a:pt x="15875" y="64020"/>
                  </a:lnTo>
                  <a:lnTo>
                    <a:pt x="0" y="64020"/>
                  </a:lnTo>
                  <a:lnTo>
                    <a:pt x="0" y="159270"/>
                  </a:lnTo>
                  <a:lnTo>
                    <a:pt x="15875" y="159270"/>
                  </a:lnTo>
                  <a:lnTo>
                    <a:pt x="15875" y="222770"/>
                  </a:lnTo>
                  <a:lnTo>
                    <a:pt x="136525" y="222770"/>
                  </a:lnTo>
                  <a:lnTo>
                    <a:pt x="136525" y="159270"/>
                  </a:lnTo>
                  <a:lnTo>
                    <a:pt x="120650" y="159270"/>
                  </a:lnTo>
                  <a:lnTo>
                    <a:pt x="120650" y="64020"/>
                  </a:lnTo>
                  <a:lnTo>
                    <a:pt x="136525" y="64020"/>
                  </a:lnTo>
                  <a:lnTo>
                    <a:pt x="136525" y="5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705159" y="6045161"/>
              <a:ext cx="74930" cy="222250"/>
            </a:xfrm>
            <a:custGeom>
              <a:avLst/>
              <a:gdLst/>
              <a:ahLst/>
              <a:cxnLst/>
              <a:rect l="l" t="t" r="r" b="b"/>
              <a:pathLst>
                <a:path w="74929" h="222250">
                  <a:moveTo>
                    <a:pt x="58737" y="158750"/>
                  </a:moveTo>
                  <a:lnTo>
                    <a:pt x="0" y="158750"/>
                  </a:lnTo>
                  <a:lnTo>
                    <a:pt x="0" y="63500"/>
                  </a:lnTo>
                  <a:lnTo>
                    <a:pt x="58737" y="63500"/>
                  </a:lnTo>
                  <a:lnTo>
                    <a:pt x="58737" y="158750"/>
                  </a:lnTo>
                  <a:close/>
                </a:path>
                <a:path w="74929" h="222250">
                  <a:moveTo>
                    <a:pt x="74612" y="63500"/>
                  </a:moveTo>
                  <a:lnTo>
                    <a:pt x="74612" y="0"/>
                  </a:lnTo>
                  <a:lnTo>
                    <a:pt x="15875" y="0"/>
                  </a:lnTo>
                  <a:lnTo>
                    <a:pt x="15875" y="63500"/>
                  </a:lnTo>
                  <a:lnTo>
                    <a:pt x="74612" y="63500"/>
                  </a:lnTo>
                  <a:close/>
                </a:path>
                <a:path w="74929" h="222250">
                  <a:moveTo>
                    <a:pt x="74612" y="222250"/>
                  </a:moveTo>
                  <a:lnTo>
                    <a:pt x="74612" y="158750"/>
                  </a:lnTo>
                  <a:lnTo>
                    <a:pt x="15875" y="158750"/>
                  </a:lnTo>
                  <a:lnTo>
                    <a:pt x="15875" y="222250"/>
                  </a:lnTo>
                  <a:lnTo>
                    <a:pt x="74612" y="2222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763896" y="6045161"/>
              <a:ext cx="157480" cy="222250"/>
            </a:xfrm>
            <a:custGeom>
              <a:avLst/>
              <a:gdLst/>
              <a:ahLst/>
              <a:cxnLst/>
              <a:rect l="l" t="t" r="r" b="b"/>
              <a:pathLst>
                <a:path w="157479" h="222250">
                  <a:moveTo>
                    <a:pt x="15875" y="0"/>
                  </a:moveTo>
                  <a:lnTo>
                    <a:pt x="15875" y="63500"/>
                  </a:lnTo>
                  <a:lnTo>
                    <a:pt x="0" y="63500"/>
                  </a:lnTo>
                  <a:lnTo>
                    <a:pt x="0" y="158750"/>
                  </a:lnTo>
                  <a:lnTo>
                    <a:pt x="15875" y="158750"/>
                  </a:lnTo>
                  <a:lnTo>
                    <a:pt x="15875" y="222250"/>
                  </a:lnTo>
                  <a:lnTo>
                    <a:pt x="143255" y="220687"/>
                  </a:lnTo>
                  <a:lnTo>
                    <a:pt x="143103" y="157162"/>
                  </a:lnTo>
                  <a:lnTo>
                    <a:pt x="156997" y="152692"/>
                  </a:lnTo>
                  <a:lnTo>
                    <a:pt x="156794" y="70942"/>
                  </a:lnTo>
                  <a:lnTo>
                    <a:pt x="141363" y="70510"/>
                  </a:lnTo>
                  <a:lnTo>
                    <a:pt x="141224" y="5194"/>
                  </a:lnTo>
                  <a:lnTo>
                    <a:pt x="158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815547" y="6071806"/>
              <a:ext cx="69850" cy="166370"/>
            </a:xfrm>
            <a:custGeom>
              <a:avLst/>
              <a:gdLst/>
              <a:ahLst/>
              <a:cxnLst/>
              <a:rect l="l" t="t" r="r" b="b"/>
              <a:pathLst>
                <a:path w="69850" h="166370">
                  <a:moveTo>
                    <a:pt x="0" y="0"/>
                  </a:moveTo>
                  <a:lnTo>
                    <a:pt x="139" y="165633"/>
                  </a:lnTo>
                  <a:lnTo>
                    <a:pt x="69748" y="166014"/>
                  </a:lnTo>
                  <a:lnTo>
                    <a:pt x="69456" y="24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" name="object 37"/>
          <p:cNvGrpSpPr/>
          <p:nvPr/>
        </p:nvGrpSpPr>
        <p:grpSpPr>
          <a:xfrm>
            <a:off x="9639109" y="6363551"/>
            <a:ext cx="336550" cy="227329"/>
            <a:chOff x="4584509" y="6363550"/>
            <a:chExt cx="336550" cy="227329"/>
          </a:xfrm>
        </p:grpSpPr>
        <p:sp>
          <p:nvSpPr>
            <p:cNvPr id="38" name="object 38"/>
            <p:cNvSpPr/>
            <p:nvPr/>
          </p:nvSpPr>
          <p:spPr>
            <a:xfrm>
              <a:off x="4584509" y="6365315"/>
              <a:ext cx="136525" cy="222885"/>
            </a:xfrm>
            <a:custGeom>
              <a:avLst/>
              <a:gdLst/>
              <a:ahLst/>
              <a:cxnLst/>
              <a:rect l="l" t="t" r="r" b="b"/>
              <a:pathLst>
                <a:path w="136525" h="222884">
                  <a:moveTo>
                    <a:pt x="136525" y="520"/>
                  </a:moveTo>
                  <a:lnTo>
                    <a:pt x="15875" y="0"/>
                  </a:lnTo>
                  <a:lnTo>
                    <a:pt x="15875" y="64020"/>
                  </a:lnTo>
                  <a:lnTo>
                    <a:pt x="0" y="64020"/>
                  </a:lnTo>
                  <a:lnTo>
                    <a:pt x="0" y="159270"/>
                  </a:lnTo>
                  <a:lnTo>
                    <a:pt x="15875" y="159270"/>
                  </a:lnTo>
                  <a:lnTo>
                    <a:pt x="15875" y="222770"/>
                  </a:lnTo>
                  <a:lnTo>
                    <a:pt x="136525" y="222770"/>
                  </a:lnTo>
                  <a:lnTo>
                    <a:pt x="136525" y="159270"/>
                  </a:lnTo>
                  <a:lnTo>
                    <a:pt x="120650" y="159270"/>
                  </a:lnTo>
                  <a:lnTo>
                    <a:pt x="120650" y="64020"/>
                  </a:lnTo>
                  <a:lnTo>
                    <a:pt x="136525" y="64020"/>
                  </a:lnTo>
                  <a:lnTo>
                    <a:pt x="136525" y="5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705159" y="6365836"/>
              <a:ext cx="74930" cy="222250"/>
            </a:xfrm>
            <a:custGeom>
              <a:avLst/>
              <a:gdLst/>
              <a:ahLst/>
              <a:cxnLst/>
              <a:rect l="l" t="t" r="r" b="b"/>
              <a:pathLst>
                <a:path w="74929" h="222250">
                  <a:moveTo>
                    <a:pt x="58737" y="158750"/>
                  </a:moveTo>
                  <a:lnTo>
                    <a:pt x="0" y="158750"/>
                  </a:lnTo>
                  <a:lnTo>
                    <a:pt x="0" y="63500"/>
                  </a:lnTo>
                  <a:lnTo>
                    <a:pt x="58737" y="63500"/>
                  </a:lnTo>
                  <a:lnTo>
                    <a:pt x="58737" y="158750"/>
                  </a:lnTo>
                  <a:close/>
                </a:path>
                <a:path w="74929" h="222250">
                  <a:moveTo>
                    <a:pt x="74612" y="63500"/>
                  </a:moveTo>
                  <a:lnTo>
                    <a:pt x="74612" y="0"/>
                  </a:lnTo>
                  <a:lnTo>
                    <a:pt x="15875" y="0"/>
                  </a:lnTo>
                  <a:lnTo>
                    <a:pt x="15875" y="63500"/>
                  </a:lnTo>
                  <a:lnTo>
                    <a:pt x="74612" y="63500"/>
                  </a:lnTo>
                  <a:close/>
                </a:path>
                <a:path w="74929" h="222250">
                  <a:moveTo>
                    <a:pt x="74612" y="222250"/>
                  </a:moveTo>
                  <a:lnTo>
                    <a:pt x="74612" y="158750"/>
                  </a:lnTo>
                  <a:lnTo>
                    <a:pt x="15875" y="158750"/>
                  </a:lnTo>
                  <a:lnTo>
                    <a:pt x="15875" y="222250"/>
                  </a:lnTo>
                  <a:lnTo>
                    <a:pt x="74612" y="22225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763896" y="6365836"/>
              <a:ext cx="157480" cy="222250"/>
            </a:xfrm>
            <a:custGeom>
              <a:avLst/>
              <a:gdLst/>
              <a:ahLst/>
              <a:cxnLst/>
              <a:rect l="l" t="t" r="r" b="b"/>
              <a:pathLst>
                <a:path w="157479" h="222250">
                  <a:moveTo>
                    <a:pt x="15875" y="0"/>
                  </a:moveTo>
                  <a:lnTo>
                    <a:pt x="15875" y="63500"/>
                  </a:lnTo>
                  <a:lnTo>
                    <a:pt x="0" y="63500"/>
                  </a:lnTo>
                  <a:lnTo>
                    <a:pt x="0" y="158750"/>
                  </a:lnTo>
                  <a:lnTo>
                    <a:pt x="15875" y="158750"/>
                  </a:lnTo>
                  <a:lnTo>
                    <a:pt x="15875" y="222250"/>
                  </a:lnTo>
                  <a:lnTo>
                    <a:pt x="143255" y="220687"/>
                  </a:lnTo>
                  <a:lnTo>
                    <a:pt x="143103" y="157162"/>
                  </a:lnTo>
                  <a:lnTo>
                    <a:pt x="156997" y="152692"/>
                  </a:lnTo>
                  <a:lnTo>
                    <a:pt x="156794" y="70942"/>
                  </a:lnTo>
                  <a:lnTo>
                    <a:pt x="141363" y="70510"/>
                  </a:lnTo>
                  <a:lnTo>
                    <a:pt x="141224" y="5194"/>
                  </a:lnTo>
                  <a:lnTo>
                    <a:pt x="158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815547" y="6392481"/>
              <a:ext cx="69850" cy="166370"/>
            </a:xfrm>
            <a:custGeom>
              <a:avLst/>
              <a:gdLst/>
              <a:ahLst/>
              <a:cxnLst/>
              <a:rect l="l" t="t" r="r" b="b"/>
              <a:pathLst>
                <a:path w="69850" h="166370">
                  <a:moveTo>
                    <a:pt x="0" y="0"/>
                  </a:moveTo>
                  <a:lnTo>
                    <a:pt x="139" y="165633"/>
                  </a:lnTo>
                  <a:lnTo>
                    <a:pt x="69748" y="166014"/>
                  </a:lnTo>
                  <a:lnTo>
                    <a:pt x="69456" y="24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9639109" y="6690577"/>
            <a:ext cx="337820" cy="227329"/>
            <a:chOff x="4584509" y="6690576"/>
            <a:chExt cx="337820" cy="227329"/>
          </a:xfrm>
        </p:grpSpPr>
        <p:sp>
          <p:nvSpPr>
            <p:cNvPr id="43" name="object 43"/>
            <p:cNvSpPr/>
            <p:nvPr/>
          </p:nvSpPr>
          <p:spPr>
            <a:xfrm>
              <a:off x="4584509" y="6692341"/>
              <a:ext cx="136525" cy="222885"/>
            </a:xfrm>
            <a:custGeom>
              <a:avLst/>
              <a:gdLst/>
              <a:ahLst/>
              <a:cxnLst/>
              <a:rect l="l" t="t" r="r" b="b"/>
              <a:pathLst>
                <a:path w="136525" h="222884">
                  <a:moveTo>
                    <a:pt x="136525" y="520"/>
                  </a:moveTo>
                  <a:lnTo>
                    <a:pt x="15875" y="0"/>
                  </a:lnTo>
                  <a:lnTo>
                    <a:pt x="15875" y="64008"/>
                  </a:lnTo>
                  <a:lnTo>
                    <a:pt x="0" y="64008"/>
                  </a:lnTo>
                  <a:lnTo>
                    <a:pt x="0" y="159258"/>
                  </a:lnTo>
                  <a:lnTo>
                    <a:pt x="15875" y="159258"/>
                  </a:lnTo>
                  <a:lnTo>
                    <a:pt x="15875" y="222758"/>
                  </a:lnTo>
                  <a:lnTo>
                    <a:pt x="136525" y="222758"/>
                  </a:lnTo>
                  <a:lnTo>
                    <a:pt x="136525" y="159258"/>
                  </a:lnTo>
                  <a:lnTo>
                    <a:pt x="120650" y="159258"/>
                  </a:lnTo>
                  <a:lnTo>
                    <a:pt x="120650" y="64008"/>
                  </a:lnTo>
                  <a:lnTo>
                    <a:pt x="136525" y="64008"/>
                  </a:lnTo>
                  <a:lnTo>
                    <a:pt x="136525" y="52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705159" y="6692862"/>
              <a:ext cx="74930" cy="222250"/>
            </a:xfrm>
            <a:custGeom>
              <a:avLst/>
              <a:gdLst/>
              <a:ahLst/>
              <a:cxnLst/>
              <a:rect l="l" t="t" r="r" b="b"/>
              <a:pathLst>
                <a:path w="74929" h="222250">
                  <a:moveTo>
                    <a:pt x="58737" y="158737"/>
                  </a:moveTo>
                  <a:lnTo>
                    <a:pt x="0" y="158737"/>
                  </a:lnTo>
                  <a:lnTo>
                    <a:pt x="0" y="63487"/>
                  </a:lnTo>
                  <a:lnTo>
                    <a:pt x="58737" y="63487"/>
                  </a:lnTo>
                  <a:lnTo>
                    <a:pt x="58737" y="158737"/>
                  </a:lnTo>
                  <a:close/>
                </a:path>
                <a:path w="74929" h="222250">
                  <a:moveTo>
                    <a:pt x="74612" y="63487"/>
                  </a:moveTo>
                  <a:lnTo>
                    <a:pt x="74612" y="0"/>
                  </a:lnTo>
                  <a:lnTo>
                    <a:pt x="15875" y="0"/>
                  </a:lnTo>
                  <a:lnTo>
                    <a:pt x="15875" y="63487"/>
                  </a:lnTo>
                  <a:lnTo>
                    <a:pt x="74612" y="63487"/>
                  </a:lnTo>
                  <a:close/>
                </a:path>
                <a:path w="74929" h="222250">
                  <a:moveTo>
                    <a:pt x="74612" y="222237"/>
                  </a:moveTo>
                  <a:lnTo>
                    <a:pt x="74612" y="158737"/>
                  </a:lnTo>
                  <a:lnTo>
                    <a:pt x="15875" y="158737"/>
                  </a:lnTo>
                  <a:lnTo>
                    <a:pt x="15875" y="222237"/>
                  </a:lnTo>
                  <a:lnTo>
                    <a:pt x="74612" y="22223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763896" y="6692862"/>
              <a:ext cx="158750" cy="222250"/>
            </a:xfrm>
            <a:custGeom>
              <a:avLst/>
              <a:gdLst/>
              <a:ahLst/>
              <a:cxnLst/>
              <a:rect l="l" t="t" r="r" b="b"/>
              <a:pathLst>
                <a:path w="158750" h="222250">
                  <a:moveTo>
                    <a:pt x="16078" y="0"/>
                  </a:moveTo>
                  <a:lnTo>
                    <a:pt x="16128" y="62890"/>
                  </a:lnTo>
                  <a:lnTo>
                    <a:pt x="0" y="62979"/>
                  </a:lnTo>
                  <a:lnTo>
                    <a:pt x="0" y="158229"/>
                  </a:lnTo>
                  <a:lnTo>
                    <a:pt x="16217" y="158000"/>
                  </a:lnTo>
                  <a:lnTo>
                    <a:pt x="16268" y="221919"/>
                  </a:lnTo>
                  <a:lnTo>
                    <a:pt x="145021" y="217804"/>
                  </a:lnTo>
                  <a:lnTo>
                    <a:pt x="144424" y="154597"/>
                  </a:lnTo>
                  <a:lnTo>
                    <a:pt x="158203" y="149986"/>
                  </a:lnTo>
                  <a:lnTo>
                    <a:pt x="157365" y="69405"/>
                  </a:lnTo>
                  <a:lnTo>
                    <a:pt x="142062" y="69075"/>
                  </a:lnTo>
                  <a:lnTo>
                    <a:pt x="141465" y="5067"/>
                  </a:lnTo>
                  <a:lnTo>
                    <a:pt x="160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816119" y="6719125"/>
              <a:ext cx="71120" cy="165100"/>
            </a:xfrm>
            <a:custGeom>
              <a:avLst/>
              <a:gdLst/>
              <a:ahLst/>
              <a:cxnLst/>
              <a:rect l="l" t="t" r="r" b="b"/>
              <a:pathLst>
                <a:path w="71120" h="165100">
                  <a:moveTo>
                    <a:pt x="0" y="0"/>
                  </a:moveTo>
                  <a:lnTo>
                    <a:pt x="571" y="164807"/>
                  </a:lnTo>
                  <a:lnTo>
                    <a:pt x="70764" y="163982"/>
                  </a:lnTo>
                  <a:lnTo>
                    <a:pt x="69443" y="22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" name="object 47"/>
          <p:cNvGrpSpPr/>
          <p:nvPr/>
        </p:nvGrpSpPr>
        <p:grpSpPr>
          <a:xfrm>
            <a:off x="9561678" y="6046178"/>
            <a:ext cx="163195" cy="245745"/>
            <a:chOff x="4507077" y="6046177"/>
            <a:chExt cx="163195" cy="245745"/>
          </a:xfrm>
        </p:grpSpPr>
        <p:sp>
          <p:nvSpPr>
            <p:cNvPr id="48" name="object 48"/>
            <p:cNvSpPr/>
            <p:nvPr/>
          </p:nvSpPr>
          <p:spPr>
            <a:xfrm>
              <a:off x="4531753" y="6069545"/>
              <a:ext cx="69215" cy="198755"/>
            </a:xfrm>
            <a:custGeom>
              <a:avLst/>
              <a:gdLst/>
              <a:ahLst/>
              <a:cxnLst/>
              <a:rect l="l" t="t" r="r" b="b"/>
              <a:pathLst>
                <a:path w="69214" h="198754">
                  <a:moveTo>
                    <a:pt x="68630" y="0"/>
                  </a:moveTo>
                  <a:lnTo>
                    <a:pt x="18202" y="34875"/>
                  </a:lnTo>
                  <a:lnTo>
                    <a:pt x="0" y="99110"/>
                  </a:lnTo>
                  <a:lnTo>
                    <a:pt x="5290" y="135419"/>
                  </a:lnTo>
                  <a:lnTo>
                    <a:pt x="19823" y="165752"/>
                  </a:lnTo>
                  <a:lnTo>
                    <a:pt x="41592" y="187520"/>
                  </a:lnTo>
                  <a:lnTo>
                    <a:pt x="68592" y="198132"/>
                  </a:lnTo>
                  <a:lnTo>
                    <a:pt x="68999" y="197866"/>
                  </a:lnTo>
                  <a:lnTo>
                    <a:pt x="68630" y="197866"/>
                  </a:lnTo>
                  <a:lnTo>
                    <a:pt x="68630" y="134366"/>
                  </a:lnTo>
                  <a:lnTo>
                    <a:pt x="52755" y="134366"/>
                  </a:lnTo>
                  <a:lnTo>
                    <a:pt x="52755" y="39116"/>
                  </a:lnTo>
                  <a:lnTo>
                    <a:pt x="68630" y="39116"/>
                  </a:lnTo>
                  <a:lnTo>
                    <a:pt x="6863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507077" y="6046177"/>
              <a:ext cx="163195" cy="245745"/>
            </a:xfrm>
            <a:custGeom>
              <a:avLst/>
              <a:gdLst/>
              <a:ahLst/>
              <a:cxnLst/>
              <a:rect l="l" t="t" r="r" b="b"/>
              <a:pathLst>
                <a:path w="163195" h="245745">
                  <a:moveTo>
                    <a:pt x="93306" y="0"/>
                  </a:moveTo>
                  <a:lnTo>
                    <a:pt x="56680" y="12320"/>
                  </a:lnTo>
                  <a:lnTo>
                    <a:pt x="27055" y="39079"/>
                  </a:lnTo>
                  <a:lnTo>
                    <a:pt x="7230" y="76918"/>
                  </a:lnTo>
                  <a:lnTo>
                    <a:pt x="0" y="122478"/>
                  </a:lnTo>
                  <a:lnTo>
                    <a:pt x="8011" y="170360"/>
                  </a:lnTo>
                  <a:lnTo>
                    <a:pt x="29859" y="209465"/>
                  </a:lnTo>
                  <a:lnTo>
                    <a:pt x="62263" y="235834"/>
                  </a:lnTo>
                  <a:lnTo>
                    <a:pt x="101942" y="245503"/>
                  </a:lnTo>
                  <a:lnTo>
                    <a:pt x="118629" y="243845"/>
                  </a:lnTo>
                  <a:lnTo>
                    <a:pt x="134435" y="239060"/>
                  </a:lnTo>
                  <a:lnTo>
                    <a:pt x="149155" y="231428"/>
                  </a:lnTo>
                  <a:lnTo>
                    <a:pt x="162585" y="221234"/>
                  </a:lnTo>
                  <a:lnTo>
                    <a:pt x="93675" y="221234"/>
                  </a:lnTo>
                  <a:lnTo>
                    <a:pt x="93268" y="221500"/>
                  </a:lnTo>
                  <a:lnTo>
                    <a:pt x="66268" y="210888"/>
                  </a:lnTo>
                  <a:lnTo>
                    <a:pt x="44499" y="189120"/>
                  </a:lnTo>
                  <a:lnTo>
                    <a:pt x="29966" y="158787"/>
                  </a:lnTo>
                  <a:lnTo>
                    <a:pt x="24676" y="122478"/>
                  </a:lnTo>
                  <a:lnTo>
                    <a:pt x="29518" y="87688"/>
                  </a:lnTo>
                  <a:lnTo>
                    <a:pt x="42878" y="58243"/>
                  </a:lnTo>
                  <a:lnTo>
                    <a:pt x="63005" y="36401"/>
                  </a:lnTo>
                  <a:lnTo>
                    <a:pt x="88150" y="24422"/>
                  </a:lnTo>
                  <a:lnTo>
                    <a:pt x="93306" y="23367"/>
                  </a:lnTo>
                  <a:lnTo>
                    <a:pt x="93306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9564358" y="6366814"/>
            <a:ext cx="150495" cy="238760"/>
            <a:chOff x="4509757" y="6366814"/>
            <a:chExt cx="150495" cy="238760"/>
          </a:xfrm>
        </p:grpSpPr>
        <p:sp>
          <p:nvSpPr>
            <p:cNvPr id="51" name="object 51"/>
            <p:cNvSpPr/>
            <p:nvPr/>
          </p:nvSpPr>
          <p:spPr>
            <a:xfrm>
              <a:off x="4533722" y="6389662"/>
              <a:ext cx="66675" cy="192405"/>
            </a:xfrm>
            <a:custGeom>
              <a:avLst/>
              <a:gdLst/>
              <a:ahLst/>
              <a:cxnLst/>
              <a:rect l="l" t="t" r="r" b="b"/>
              <a:pathLst>
                <a:path w="66675" h="192404">
                  <a:moveTo>
                    <a:pt x="66662" y="0"/>
                  </a:moveTo>
                  <a:lnTo>
                    <a:pt x="40430" y="10283"/>
                  </a:lnTo>
                  <a:lnTo>
                    <a:pt x="19272" y="31402"/>
                  </a:lnTo>
                  <a:lnTo>
                    <a:pt x="5143" y="60848"/>
                  </a:lnTo>
                  <a:lnTo>
                    <a:pt x="0" y="96113"/>
                  </a:lnTo>
                  <a:lnTo>
                    <a:pt x="5142" y="131369"/>
                  </a:lnTo>
                  <a:lnTo>
                    <a:pt x="19267" y="160808"/>
                  </a:lnTo>
                  <a:lnTo>
                    <a:pt x="40424" y="181926"/>
                  </a:lnTo>
                  <a:lnTo>
                    <a:pt x="66662" y="192214"/>
                  </a:lnTo>
                  <a:lnTo>
                    <a:pt x="66662" y="134924"/>
                  </a:lnTo>
                  <a:lnTo>
                    <a:pt x="50787" y="134924"/>
                  </a:lnTo>
                  <a:lnTo>
                    <a:pt x="50787" y="39674"/>
                  </a:lnTo>
                  <a:lnTo>
                    <a:pt x="66662" y="39674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509757" y="6366814"/>
              <a:ext cx="150495" cy="238760"/>
            </a:xfrm>
            <a:custGeom>
              <a:avLst/>
              <a:gdLst/>
              <a:ahLst/>
              <a:cxnLst/>
              <a:rect l="l" t="t" r="r" b="b"/>
              <a:pathLst>
                <a:path w="150495" h="238759">
                  <a:moveTo>
                    <a:pt x="90627" y="0"/>
                  </a:moveTo>
                  <a:lnTo>
                    <a:pt x="55056" y="11959"/>
                  </a:lnTo>
                  <a:lnTo>
                    <a:pt x="26282" y="37947"/>
                  </a:lnTo>
                  <a:lnTo>
                    <a:pt x="7023" y="74698"/>
                  </a:lnTo>
                  <a:lnTo>
                    <a:pt x="0" y="118948"/>
                  </a:lnTo>
                  <a:lnTo>
                    <a:pt x="7781" y="165449"/>
                  </a:lnTo>
                  <a:lnTo>
                    <a:pt x="29003" y="203423"/>
                  </a:lnTo>
                  <a:lnTo>
                    <a:pt x="60478" y="229028"/>
                  </a:lnTo>
                  <a:lnTo>
                    <a:pt x="99021" y="238417"/>
                  </a:lnTo>
                  <a:lnTo>
                    <a:pt x="112749" y="237258"/>
                  </a:lnTo>
                  <a:lnTo>
                    <a:pt x="125890" y="233897"/>
                  </a:lnTo>
                  <a:lnTo>
                    <a:pt x="138328" y="228510"/>
                  </a:lnTo>
                  <a:lnTo>
                    <a:pt x="149948" y="221272"/>
                  </a:lnTo>
                  <a:lnTo>
                    <a:pt x="90627" y="221272"/>
                  </a:lnTo>
                  <a:lnTo>
                    <a:pt x="90627" y="215061"/>
                  </a:lnTo>
                  <a:lnTo>
                    <a:pt x="64389" y="204773"/>
                  </a:lnTo>
                  <a:lnTo>
                    <a:pt x="43232" y="183656"/>
                  </a:lnTo>
                  <a:lnTo>
                    <a:pt x="29107" y="154216"/>
                  </a:lnTo>
                  <a:lnTo>
                    <a:pt x="23964" y="118960"/>
                  </a:lnTo>
                  <a:lnTo>
                    <a:pt x="29108" y="83695"/>
                  </a:lnTo>
                  <a:lnTo>
                    <a:pt x="43237" y="54249"/>
                  </a:lnTo>
                  <a:lnTo>
                    <a:pt x="64394" y="33130"/>
                  </a:lnTo>
                  <a:lnTo>
                    <a:pt x="90627" y="22847"/>
                  </a:lnTo>
                  <a:lnTo>
                    <a:pt x="90627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9561448" y="6693929"/>
            <a:ext cx="165100" cy="247015"/>
            <a:chOff x="4506848" y="6693928"/>
            <a:chExt cx="165100" cy="247015"/>
          </a:xfrm>
        </p:grpSpPr>
        <p:sp>
          <p:nvSpPr>
            <p:cNvPr id="54" name="object 54"/>
            <p:cNvSpPr/>
            <p:nvPr/>
          </p:nvSpPr>
          <p:spPr>
            <a:xfrm>
              <a:off x="4531664" y="6717639"/>
              <a:ext cx="90170" cy="200025"/>
            </a:xfrm>
            <a:custGeom>
              <a:avLst/>
              <a:gdLst/>
              <a:ahLst/>
              <a:cxnLst/>
              <a:rect l="l" t="t" r="r" b="b"/>
              <a:pathLst>
                <a:path w="90170" h="200025">
                  <a:moveTo>
                    <a:pt x="89966" y="197459"/>
                  </a:moveTo>
                  <a:lnTo>
                    <a:pt x="69175" y="197459"/>
                  </a:lnTo>
                  <a:lnTo>
                    <a:pt x="77711" y="199682"/>
                  </a:lnTo>
                  <a:lnTo>
                    <a:pt x="81635" y="199682"/>
                  </a:lnTo>
                  <a:lnTo>
                    <a:pt x="85496" y="199313"/>
                  </a:lnTo>
                  <a:lnTo>
                    <a:pt x="89255" y="198577"/>
                  </a:lnTo>
                  <a:lnTo>
                    <a:pt x="89966" y="197459"/>
                  </a:lnTo>
                  <a:close/>
                </a:path>
                <a:path w="90170" h="200025">
                  <a:moveTo>
                    <a:pt x="68719" y="197340"/>
                  </a:moveTo>
                  <a:lnTo>
                    <a:pt x="69175" y="197459"/>
                  </a:lnTo>
                  <a:lnTo>
                    <a:pt x="68719" y="197340"/>
                  </a:lnTo>
                  <a:close/>
                </a:path>
                <a:path w="90170" h="200025">
                  <a:moveTo>
                    <a:pt x="68719" y="0"/>
                  </a:moveTo>
                  <a:lnTo>
                    <a:pt x="19391" y="33227"/>
                  </a:lnTo>
                  <a:lnTo>
                    <a:pt x="0" y="99453"/>
                  </a:lnTo>
                  <a:lnTo>
                    <a:pt x="6107" y="138469"/>
                  </a:lnTo>
                  <a:lnTo>
                    <a:pt x="22763" y="170327"/>
                  </a:lnTo>
                  <a:lnTo>
                    <a:pt x="47464" y="191806"/>
                  </a:lnTo>
                  <a:lnTo>
                    <a:pt x="68719" y="197340"/>
                  </a:lnTo>
                  <a:lnTo>
                    <a:pt x="68719" y="133959"/>
                  </a:lnTo>
                  <a:lnTo>
                    <a:pt x="52844" y="133959"/>
                  </a:lnTo>
                  <a:lnTo>
                    <a:pt x="52844" y="38709"/>
                  </a:lnTo>
                  <a:lnTo>
                    <a:pt x="68719" y="38709"/>
                  </a:lnTo>
                  <a:lnTo>
                    <a:pt x="687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506848" y="6693928"/>
              <a:ext cx="165100" cy="247015"/>
            </a:xfrm>
            <a:custGeom>
              <a:avLst/>
              <a:gdLst/>
              <a:ahLst/>
              <a:cxnLst/>
              <a:rect l="l" t="t" r="r" b="b"/>
              <a:pathLst>
                <a:path w="165100" h="247015">
                  <a:moveTo>
                    <a:pt x="93535" y="0"/>
                  </a:moveTo>
                  <a:lnTo>
                    <a:pt x="56808" y="12479"/>
                  </a:lnTo>
                  <a:lnTo>
                    <a:pt x="27112" y="39408"/>
                  </a:lnTo>
                  <a:lnTo>
                    <a:pt x="7244" y="77423"/>
                  </a:lnTo>
                  <a:lnTo>
                    <a:pt x="0" y="123164"/>
                  </a:lnTo>
                  <a:lnTo>
                    <a:pt x="8056" y="171321"/>
                  </a:lnTo>
                  <a:lnTo>
                    <a:pt x="30027" y="210648"/>
                  </a:lnTo>
                  <a:lnTo>
                    <a:pt x="62616" y="237164"/>
                  </a:lnTo>
                  <a:lnTo>
                    <a:pt x="102527" y="246887"/>
                  </a:lnTo>
                  <a:lnTo>
                    <a:pt x="119775" y="245128"/>
                  </a:lnTo>
                  <a:lnTo>
                    <a:pt x="136075" y="240053"/>
                  </a:lnTo>
                  <a:lnTo>
                    <a:pt x="151206" y="231966"/>
                  </a:lnTo>
                  <a:lnTo>
                    <a:pt x="164947" y="221170"/>
                  </a:lnTo>
                  <a:lnTo>
                    <a:pt x="114782" y="221170"/>
                  </a:lnTo>
                  <a:lnTo>
                    <a:pt x="114071" y="222288"/>
                  </a:lnTo>
                  <a:lnTo>
                    <a:pt x="110312" y="223024"/>
                  </a:lnTo>
                  <a:lnTo>
                    <a:pt x="106451" y="223392"/>
                  </a:lnTo>
                  <a:lnTo>
                    <a:pt x="102527" y="223392"/>
                  </a:lnTo>
                  <a:lnTo>
                    <a:pt x="72280" y="215517"/>
                  </a:lnTo>
                  <a:lnTo>
                    <a:pt x="47578" y="194038"/>
                  </a:lnTo>
                  <a:lnTo>
                    <a:pt x="30923" y="162179"/>
                  </a:lnTo>
                  <a:lnTo>
                    <a:pt x="24815" y="123164"/>
                  </a:lnTo>
                  <a:lnTo>
                    <a:pt x="29985" y="87153"/>
                  </a:lnTo>
                  <a:lnTo>
                    <a:pt x="44207" y="56938"/>
                  </a:lnTo>
                  <a:lnTo>
                    <a:pt x="65551" y="35008"/>
                  </a:lnTo>
                  <a:lnTo>
                    <a:pt x="92087" y="23850"/>
                  </a:lnTo>
                  <a:lnTo>
                    <a:pt x="93535" y="23710"/>
                  </a:lnTo>
                  <a:lnTo>
                    <a:pt x="93535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/>
          <p:nvPr/>
        </p:nvSpPr>
        <p:spPr>
          <a:xfrm>
            <a:off x="11073879" y="6408788"/>
            <a:ext cx="450850" cy="452120"/>
          </a:xfrm>
          <a:custGeom>
            <a:avLst/>
            <a:gdLst/>
            <a:ahLst/>
            <a:cxnLst/>
            <a:rect l="l" t="t" r="r" b="b"/>
            <a:pathLst>
              <a:path w="450850" h="452120">
                <a:moveTo>
                  <a:pt x="450850" y="278447"/>
                </a:moveTo>
                <a:lnTo>
                  <a:pt x="403225" y="273050"/>
                </a:lnTo>
                <a:lnTo>
                  <a:pt x="406400" y="284797"/>
                </a:lnTo>
                <a:lnTo>
                  <a:pt x="401929" y="320675"/>
                </a:lnTo>
                <a:lnTo>
                  <a:pt x="357187" y="376872"/>
                </a:lnTo>
                <a:lnTo>
                  <a:pt x="317258" y="395808"/>
                </a:lnTo>
                <a:lnTo>
                  <a:pt x="265874" y="407682"/>
                </a:lnTo>
                <a:lnTo>
                  <a:pt x="203200" y="411797"/>
                </a:lnTo>
                <a:lnTo>
                  <a:pt x="117424" y="411302"/>
                </a:lnTo>
                <a:lnTo>
                  <a:pt x="59918" y="410210"/>
                </a:lnTo>
                <a:lnTo>
                  <a:pt x="0" y="408622"/>
                </a:lnTo>
                <a:lnTo>
                  <a:pt x="0" y="449897"/>
                </a:lnTo>
                <a:lnTo>
                  <a:pt x="35483" y="448602"/>
                </a:lnTo>
                <a:lnTo>
                  <a:pt x="80327" y="449783"/>
                </a:lnTo>
                <a:lnTo>
                  <a:pt x="132588" y="451485"/>
                </a:lnTo>
                <a:lnTo>
                  <a:pt x="190309" y="451777"/>
                </a:lnTo>
                <a:lnTo>
                  <a:pt x="251536" y="448716"/>
                </a:lnTo>
                <a:lnTo>
                  <a:pt x="314325" y="440372"/>
                </a:lnTo>
                <a:lnTo>
                  <a:pt x="368706" y="422617"/>
                </a:lnTo>
                <a:lnTo>
                  <a:pt x="408736" y="394347"/>
                </a:lnTo>
                <a:lnTo>
                  <a:pt x="435216" y="358762"/>
                </a:lnTo>
                <a:lnTo>
                  <a:pt x="448983" y="319062"/>
                </a:lnTo>
                <a:lnTo>
                  <a:pt x="450850" y="278447"/>
                </a:lnTo>
                <a:close/>
              </a:path>
              <a:path w="450850" h="452120">
                <a:moveTo>
                  <a:pt x="450850" y="227647"/>
                </a:moveTo>
                <a:lnTo>
                  <a:pt x="441325" y="40322"/>
                </a:lnTo>
                <a:lnTo>
                  <a:pt x="403225" y="0"/>
                </a:lnTo>
                <a:lnTo>
                  <a:pt x="396875" y="8572"/>
                </a:lnTo>
                <a:lnTo>
                  <a:pt x="406044" y="119113"/>
                </a:lnTo>
                <a:lnTo>
                  <a:pt x="410756" y="178435"/>
                </a:lnTo>
                <a:lnTo>
                  <a:pt x="412496" y="206819"/>
                </a:lnTo>
                <a:lnTo>
                  <a:pt x="412750" y="234950"/>
                </a:lnTo>
                <a:lnTo>
                  <a:pt x="450850" y="227647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7" name="object 57"/>
          <p:cNvGrpSpPr/>
          <p:nvPr/>
        </p:nvGrpSpPr>
        <p:grpSpPr>
          <a:xfrm>
            <a:off x="9153613" y="5825794"/>
            <a:ext cx="318770" cy="1512570"/>
            <a:chOff x="4099013" y="5825794"/>
            <a:chExt cx="318770" cy="1512570"/>
          </a:xfrm>
        </p:grpSpPr>
        <p:sp>
          <p:nvSpPr>
            <p:cNvPr id="58" name="object 58"/>
            <p:cNvSpPr/>
            <p:nvPr/>
          </p:nvSpPr>
          <p:spPr>
            <a:xfrm>
              <a:off x="4099013" y="5825794"/>
              <a:ext cx="318770" cy="1512570"/>
            </a:xfrm>
            <a:custGeom>
              <a:avLst/>
              <a:gdLst/>
              <a:ahLst/>
              <a:cxnLst/>
              <a:rect l="l" t="t" r="r" b="b"/>
              <a:pathLst>
                <a:path w="318770" h="1512570">
                  <a:moveTo>
                    <a:pt x="12700" y="0"/>
                  </a:moveTo>
                  <a:lnTo>
                    <a:pt x="3175" y="0"/>
                  </a:lnTo>
                  <a:lnTo>
                    <a:pt x="0" y="3175"/>
                  </a:lnTo>
                  <a:lnTo>
                    <a:pt x="4241" y="1480604"/>
                  </a:lnTo>
                  <a:lnTo>
                    <a:pt x="42341" y="1512354"/>
                  </a:lnTo>
                  <a:lnTo>
                    <a:pt x="318566" y="1502829"/>
                  </a:lnTo>
                  <a:lnTo>
                    <a:pt x="318566" y="86779"/>
                  </a:lnTo>
                  <a:lnTo>
                    <a:pt x="315590" y="59444"/>
                  </a:lnTo>
                  <a:lnTo>
                    <a:pt x="306660" y="39550"/>
                  </a:lnTo>
                  <a:lnTo>
                    <a:pt x="291777" y="27396"/>
                  </a:lnTo>
                  <a:lnTo>
                    <a:pt x="270941" y="23279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141355" y="5883998"/>
              <a:ext cx="220345" cy="1400175"/>
            </a:xfrm>
            <a:custGeom>
              <a:avLst/>
              <a:gdLst/>
              <a:ahLst/>
              <a:cxnLst/>
              <a:rect l="l" t="t" r="r" b="b"/>
              <a:pathLst>
                <a:path w="220345" h="1400175">
                  <a:moveTo>
                    <a:pt x="0" y="0"/>
                  </a:moveTo>
                  <a:lnTo>
                    <a:pt x="12700" y="1400174"/>
                  </a:lnTo>
                  <a:lnTo>
                    <a:pt x="220141" y="1389595"/>
                  </a:lnTo>
                  <a:lnTo>
                    <a:pt x="220141" y="222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141355" y="5883998"/>
              <a:ext cx="220345" cy="1400175"/>
            </a:xfrm>
            <a:custGeom>
              <a:avLst/>
              <a:gdLst/>
              <a:ahLst/>
              <a:cxnLst/>
              <a:rect l="l" t="t" r="r" b="b"/>
              <a:pathLst>
                <a:path w="220345" h="1400175">
                  <a:moveTo>
                    <a:pt x="12700" y="1400174"/>
                  </a:moveTo>
                  <a:lnTo>
                    <a:pt x="220141" y="1389595"/>
                  </a:lnTo>
                  <a:lnTo>
                    <a:pt x="220141" y="22225"/>
                  </a:lnTo>
                  <a:lnTo>
                    <a:pt x="0" y="0"/>
                  </a:lnTo>
                  <a:lnTo>
                    <a:pt x="12700" y="1400174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/>
          <p:nvPr/>
        </p:nvSpPr>
        <p:spPr>
          <a:xfrm>
            <a:off x="9587967" y="7015212"/>
            <a:ext cx="352425" cy="254000"/>
          </a:xfrm>
          <a:custGeom>
            <a:avLst/>
            <a:gdLst/>
            <a:ahLst/>
            <a:cxnLst/>
            <a:rect l="l" t="t" r="r" b="b"/>
            <a:pathLst>
              <a:path w="352425" h="254000">
                <a:moveTo>
                  <a:pt x="127000" y="6350"/>
                </a:moveTo>
                <a:lnTo>
                  <a:pt x="34925" y="6350"/>
                </a:lnTo>
                <a:lnTo>
                  <a:pt x="15875" y="31750"/>
                </a:lnTo>
                <a:lnTo>
                  <a:pt x="127000" y="38100"/>
                </a:lnTo>
                <a:lnTo>
                  <a:pt x="127000" y="6350"/>
                </a:lnTo>
                <a:close/>
              </a:path>
              <a:path w="352425" h="254000">
                <a:moveTo>
                  <a:pt x="142875" y="244475"/>
                </a:moveTo>
                <a:lnTo>
                  <a:pt x="139700" y="206375"/>
                </a:lnTo>
                <a:lnTo>
                  <a:pt x="117475" y="203200"/>
                </a:lnTo>
                <a:lnTo>
                  <a:pt x="117475" y="149225"/>
                </a:lnTo>
                <a:lnTo>
                  <a:pt x="101600" y="149225"/>
                </a:lnTo>
                <a:lnTo>
                  <a:pt x="101600" y="209550"/>
                </a:lnTo>
                <a:lnTo>
                  <a:pt x="38100" y="209550"/>
                </a:lnTo>
                <a:lnTo>
                  <a:pt x="38100" y="149225"/>
                </a:lnTo>
                <a:lnTo>
                  <a:pt x="23317" y="149225"/>
                </a:lnTo>
                <a:lnTo>
                  <a:pt x="25400" y="95250"/>
                </a:lnTo>
                <a:lnTo>
                  <a:pt x="127000" y="95250"/>
                </a:lnTo>
                <a:lnTo>
                  <a:pt x="127000" y="76200"/>
                </a:lnTo>
                <a:lnTo>
                  <a:pt x="15875" y="76200"/>
                </a:lnTo>
                <a:lnTo>
                  <a:pt x="6591" y="96545"/>
                </a:lnTo>
                <a:lnTo>
                  <a:pt x="5943" y="124625"/>
                </a:lnTo>
                <a:lnTo>
                  <a:pt x="11849" y="153898"/>
                </a:lnTo>
                <a:lnTo>
                  <a:pt x="22225" y="177800"/>
                </a:lnTo>
                <a:lnTo>
                  <a:pt x="22225" y="212725"/>
                </a:lnTo>
                <a:lnTo>
                  <a:pt x="0" y="225425"/>
                </a:lnTo>
                <a:lnTo>
                  <a:pt x="0" y="254000"/>
                </a:lnTo>
                <a:lnTo>
                  <a:pt x="60325" y="254000"/>
                </a:lnTo>
                <a:lnTo>
                  <a:pt x="70345" y="252018"/>
                </a:lnTo>
                <a:lnTo>
                  <a:pt x="73812" y="247650"/>
                </a:lnTo>
                <a:lnTo>
                  <a:pt x="73710" y="243293"/>
                </a:lnTo>
                <a:lnTo>
                  <a:pt x="73025" y="241300"/>
                </a:lnTo>
                <a:lnTo>
                  <a:pt x="142875" y="244475"/>
                </a:lnTo>
                <a:close/>
              </a:path>
              <a:path w="352425" h="254000">
                <a:moveTo>
                  <a:pt x="352425" y="44450"/>
                </a:moveTo>
                <a:lnTo>
                  <a:pt x="298450" y="44450"/>
                </a:lnTo>
                <a:lnTo>
                  <a:pt x="307975" y="0"/>
                </a:lnTo>
                <a:lnTo>
                  <a:pt x="158750" y="0"/>
                </a:lnTo>
                <a:lnTo>
                  <a:pt x="155575" y="98425"/>
                </a:lnTo>
                <a:lnTo>
                  <a:pt x="184150" y="101600"/>
                </a:lnTo>
                <a:lnTo>
                  <a:pt x="184150" y="146050"/>
                </a:lnTo>
                <a:lnTo>
                  <a:pt x="158750" y="146050"/>
                </a:lnTo>
                <a:lnTo>
                  <a:pt x="161925" y="247650"/>
                </a:lnTo>
                <a:lnTo>
                  <a:pt x="304800" y="231775"/>
                </a:lnTo>
                <a:lnTo>
                  <a:pt x="304800" y="244475"/>
                </a:lnTo>
                <a:lnTo>
                  <a:pt x="342900" y="247650"/>
                </a:lnTo>
                <a:lnTo>
                  <a:pt x="346075" y="155575"/>
                </a:lnTo>
                <a:lnTo>
                  <a:pt x="323850" y="155575"/>
                </a:lnTo>
                <a:lnTo>
                  <a:pt x="327025" y="88900"/>
                </a:lnTo>
                <a:lnTo>
                  <a:pt x="352425" y="92075"/>
                </a:lnTo>
                <a:lnTo>
                  <a:pt x="352425" y="4445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9686391" y="6945364"/>
            <a:ext cx="139700" cy="22225"/>
          </a:xfrm>
          <a:custGeom>
            <a:avLst/>
            <a:gdLst/>
            <a:ahLst/>
            <a:cxnLst/>
            <a:rect l="l" t="t" r="r" b="b"/>
            <a:pathLst>
              <a:path w="139700" h="22225">
                <a:moveTo>
                  <a:pt x="139700" y="0"/>
                </a:moveTo>
                <a:lnTo>
                  <a:pt x="102244" y="347"/>
                </a:lnTo>
                <a:lnTo>
                  <a:pt x="63896" y="5159"/>
                </a:lnTo>
                <a:lnTo>
                  <a:pt x="28525" y="12948"/>
                </a:lnTo>
                <a:lnTo>
                  <a:pt x="0" y="22224"/>
                </a:lnTo>
                <a:lnTo>
                  <a:pt x="139700" y="22224"/>
                </a:lnTo>
                <a:lnTo>
                  <a:pt x="13970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3" name="object 63"/>
          <p:cNvGrpSpPr/>
          <p:nvPr/>
        </p:nvGrpSpPr>
        <p:grpSpPr>
          <a:xfrm>
            <a:off x="9626066" y="6945364"/>
            <a:ext cx="431800" cy="339725"/>
            <a:chOff x="4571466" y="6945363"/>
            <a:chExt cx="431800" cy="339725"/>
          </a:xfrm>
        </p:grpSpPr>
        <p:sp>
          <p:nvSpPr>
            <p:cNvPr id="64" name="object 64"/>
            <p:cNvSpPr/>
            <p:nvPr/>
          </p:nvSpPr>
          <p:spPr>
            <a:xfrm>
              <a:off x="4603216" y="6945363"/>
              <a:ext cx="292100" cy="168275"/>
            </a:xfrm>
            <a:custGeom>
              <a:avLst/>
              <a:gdLst/>
              <a:ahLst/>
              <a:cxnLst/>
              <a:rect l="l" t="t" r="r" b="b"/>
              <a:pathLst>
                <a:path w="292100" h="168275">
                  <a:moveTo>
                    <a:pt x="85725" y="76200"/>
                  </a:moveTo>
                  <a:lnTo>
                    <a:pt x="57150" y="76200"/>
                  </a:lnTo>
                  <a:lnTo>
                    <a:pt x="57150" y="168275"/>
                  </a:lnTo>
                  <a:lnTo>
                    <a:pt x="85725" y="168275"/>
                  </a:lnTo>
                  <a:lnTo>
                    <a:pt x="85725" y="76200"/>
                  </a:lnTo>
                  <a:close/>
                </a:path>
                <a:path w="292100" h="168275">
                  <a:moveTo>
                    <a:pt x="222250" y="53975"/>
                  </a:moveTo>
                  <a:lnTo>
                    <a:pt x="0" y="53975"/>
                  </a:lnTo>
                  <a:lnTo>
                    <a:pt x="0" y="66675"/>
                  </a:lnTo>
                  <a:lnTo>
                    <a:pt x="222250" y="66675"/>
                  </a:lnTo>
                  <a:lnTo>
                    <a:pt x="222250" y="53975"/>
                  </a:lnTo>
                  <a:close/>
                </a:path>
                <a:path w="292100" h="168275">
                  <a:moveTo>
                    <a:pt x="292100" y="0"/>
                  </a:moveTo>
                  <a:lnTo>
                    <a:pt x="273050" y="0"/>
                  </a:lnTo>
                  <a:lnTo>
                    <a:pt x="168275" y="0"/>
                  </a:lnTo>
                  <a:lnTo>
                    <a:pt x="168275" y="25400"/>
                  </a:lnTo>
                  <a:lnTo>
                    <a:pt x="273050" y="25400"/>
                  </a:lnTo>
                  <a:lnTo>
                    <a:pt x="273050" y="107950"/>
                  </a:lnTo>
                  <a:lnTo>
                    <a:pt x="292100" y="107950"/>
                  </a:lnTo>
                  <a:lnTo>
                    <a:pt x="292100" y="25400"/>
                  </a:lnTo>
                  <a:lnTo>
                    <a:pt x="29210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841341" y="7027913"/>
              <a:ext cx="161925" cy="174625"/>
            </a:xfrm>
            <a:custGeom>
              <a:avLst/>
              <a:gdLst/>
              <a:ahLst/>
              <a:cxnLst/>
              <a:rect l="l" t="t" r="r" b="b"/>
              <a:pathLst>
                <a:path w="161925" h="174625">
                  <a:moveTo>
                    <a:pt x="53975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53975" y="25400"/>
                  </a:lnTo>
                  <a:lnTo>
                    <a:pt x="53975" y="0"/>
                  </a:lnTo>
                  <a:close/>
                </a:path>
                <a:path w="161925" h="174625">
                  <a:moveTo>
                    <a:pt x="117475" y="63500"/>
                  </a:moveTo>
                  <a:lnTo>
                    <a:pt x="76200" y="63500"/>
                  </a:lnTo>
                  <a:lnTo>
                    <a:pt x="47625" y="63500"/>
                  </a:lnTo>
                  <a:lnTo>
                    <a:pt x="47625" y="79375"/>
                  </a:lnTo>
                  <a:lnTo>
                    <a:pt x="76200" y="79375"/>
                  </a:lnTo>
                  <a:lnTo>
                    <a:pt x="76200" y="149225"/>
                  </a:lnTo>
                  <a:lnTo>
                    <a:pt x="117475" y="149225"/>
                  </a:lnTo>
                  <a:lnTo>
                    <a:pt x="117475" y="79375"/>
                  </a:lnTo>
                  <a:lnTo>
                    <a:pt x="117475" y="63500"/>
                  </a:lnTo>
                  <a:close/>
                </a:path>
                <a:path w="161925" h="174625">
                  <a:moveTo>
                    <a:pt x="161925" y="60325"/>
                  </a:moveTo>
                  <a:lnTo>
                    <a:pt x="139700" y="60325"/>
                  </a:lnTo>
                  <a:lnTo>
                    <a:pt x="139700" y="174625"/>
                  </a:lnTo>
                  <a:lnTo>
                    <a:pt x="161925" y="174625"/>
                  </a:lnTo>
                  <a:lnTo>
                    <a:pt x="161925" y="60325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571466" y="7046963"/>
              <a:ext cx="371475" cy="238125"/>
            </a:xfrm>
            <a:custGeom>
              <a:avLst/>
              <a:gdLst/>
              <a:ahLst/>
              <a:cxnLst/>
              <a:rect l="l" t="t" r="r" b="b"/>
              <a:pathLst>
                <a:path w="371475" h="238125">
                  <a:moveTo>
                    <a:pt x="60325" y="117475"/>
                  </a:moveTo>
                  <a:lnTo>
                    <a:pt x="0" y="117475"/>
                  </a:lnTo>
                  <a:lnTo>
                    <a:pt x="0" y="158750"/>
                  </a:lnTo>
                  <a:lnTo>
                    <a:pt x="60325" y="158750"/>
                  </a:lnTo>
                  <a:lnTo>
                    <a:pt x="60325" y="117475"/>
                  </a:lnTo>
                  <a:close/>
                </a:path>
                <a:path w="371475" h="238125">
                  <a:moveTo>
                    <a:pt x="85725" y="0"/>
                  </a:moveTo>
                  <a:lnTo>
                    <a:pt x="19050" y="0"/>
                  </a:lnTo>
                  <a:lnTo>
                    <a:pt x="19050" y="25400"/>
                  </a:lnTo>
                  <a:lnTo>
                    <a:pt x="85725" y="25400"/>
                  </a:lnTo>
                  <a:lnTo>
                    <a:pt x="85725" y="0"/>
                  </a:lnTo>
                  <a:close/>
                </a:path>
                <a:path w="371475" h="238125">
                  <a:moveTo>
                    <a:pt x="117475" y="117475"/>
                  </a:moveTo>
                  <a:lnTo>
                    <a:pt x="88900" y="117475"/>
                  </a:lnTo>
                  <a:lnTo>
                    <a:pt x="88900" y="146050"/>
                  </a:lnTo>
                  <a:lnTo>
                    <a:pt x="117475" y="146050"/>
                  </a:lnTo>
                  <a:lnTo>
                    <a:pt x="117475" y="117475"/>
                  </a:lnTo>
                  <a:close/>
                </a:path>
                <a:path w="371475" h="238125">
                  <a:moveTo>
                    <a:pt x="352425" y="60325"/>
                  </a:moveTo>
                  <a:lnTo>
                    <a:pt x="317500" y="60325"/>
                  </a:lnTo>
                  <a:lnTo>
                    <a:pt x="317500" y="123825"/>
                  </a:lnTo>
                  <a:lnTo>
                    <a:pt x="307975" y="123825"/>
                  </a:lnTo>
                  <a:lnTo>
                    <a:pt x="307975" y="187325"/>
                  </a:lnTo>
                  <a:lnTo>
                    <a:pt x="307975" y="238125"/>
                  </a:lnTo>
                  <a:lnTo>
                    <a:pt x="327025" y="238125"/>
                  </a:lnTo>
                  <a:lnTo>
                    <a:pt x="327025" y="187325"/>
                  </a:lnTo>
                  <a:lnTo>
                    <a:pt x="352425" y="187325"/>
                  </a:lnTo>
                  <a:lnTo>
                    <a:pt x="352425" y="123825"/>
                  </a:lnTo>
                  <a:lnTo>
                    <a:pt x="352425" y="60325"/>
                  </a:lnTo>
                  <a:close/>
                </a:path>
                <a:path w="371475" h="238125">
                  <a:moveTo>
                    <a:pt x="371475" y="127000"/>
                  </a:moveTo>
                  <a:lnTo>
                    <a:pt x="355600" y="127000"/>
                  </a:lnTo>
                  <a:lnTo>
                    <a:pt x="355600" y="158750"/>
                  </a:lnTo>
                  <a:lnTo>
                    <a:pt x="371475" y="158750"/>
                  </a:lnTo>
                  <a:lnTo>
                    <a:pt x="371475" y="12700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" name="object 67"/>
          <p:cNvSpPr/>
          <p:nvPr/>
        </p:nvSpPr>
        <p:spPr>
          <a:xfrm>
            <a:off x="9667341" y="7351764"/>
            <a:ext cx="44450" cy="28575"/>
          </a:xfrm>
          <a:custGeom>
            <a:avLst/>
            <a:gdLst/>
            <a:ahLst/>
            <a:cxnLst/>
            <a:rect l="l" t="t" r="r" b="b"/>
            <a:pathLst>
              <a:path w="44450" h="28575">
                <a:moveTo>
                  <a:pt x="44450" y="0"/>
                </a:moveTo>
                <a:lnTo>
                  <a:pt x="0" y="0"/>
                </a:lnTo>
                <a:lnTo>
                  <a:pt x="0" y="28574"/>
                </a:lnTo>
                <a:lnTo>
                  <a:pt x="44450" y="28574"/>
                </a:lnTo>
                <a:lnTo>
                  <a:pt x="4445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9953092" y="6708293"/>
            <a:ext cx="80645" cy="360045"/>
          </a:xfrm>
          <a:custGeom>
            <a:avLst/>
            <a:gdLst/>
            <a:ahLst/>
            <a:cxnLst/>
            <a:rect l="l" t="t" r="r" b="b"/>
            <a:pathLst>
              <a:path w="80645" h="360045">
                <a:moveTo>
                  <a:pt x="71970" y="0"/>
                </a:moveTo>
                <a:lnTo>
                  <a:pt x="62049" y="5025"/>
                </a:lnTo>
                <a:lnTo>
                  <a:pt x="49745" y="11641"/>
                </a:lnTo>
                <a:lnTo>
                  <a:pt x="32680" y="16668"/>
                </a:lnTo>
                <a:lnTo>
                  <a:pt x="8470" y="16929"/>
                </a:lnTo>
                <a:lnTo>
                  <a:pt x="7467" y="53644"/>
                </a:lnTo>
                <a:lnTo>
                  <a:pt x="22771" y="53975"/>
                </a:lnTo>
                <a:lnTo>
                  <a:pt x="23609" y="134556"/>
                </a:lnTo>
                <a:lnTo>
                  <a:pt x="9829" y="139166"/>
                </a:lnTo>
                <a:lnTo>
                  <a:pt x="12700" y="249770"/>
                </a:lnTo>
                <a:lnTo>
                  <a:pt x="33467" y="265114"/>
                </a:lnTo>
                <a:lnTo>
                  <a:pt x="39931" y="272982"/>
                </a:lnTo>
                <a:lnTo>
                  <a:pt x="42329" y="283629"/>
                </a:lnTo>
                <a:lnTo>
                  <a:pt x="42196" y="293820"/>
                </a:lnTo>
                <a:lnTo>
                  <a:pt x="41271" y="301628"/>
                </a:lnTo>
                <a:lnTo>
                  <a:pt x="38760" y="311021"/>
                </a:lnTo>
                <a:lnTo>
                  <a:pt x="33870" y="325970"/>
                </a:lnTo>
                <a:lnTo>
                  <a:pt x="8470" y="347129"/>
                </a:lnTo>
                <a:lnTo>
                  <a:pt x="0" y="359829"/>
                </a:lnTo>
                <a:lnTo>
                  <a:pt x="80429" y="355600"/>
                </a:lnTo>
                <a:lnTo>
                  <a:pt x="71970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961562" y="6551663"/>
            <a:ext cx="34290" cy="101600"/>
          </a:xfrm>
          <a:custGeom>
            <a:avLst/>
            <a:gdLst/>
            <a:ahLst/>
            <a:cxnLst/>
            <a:rect l="l" t="t" r="r" b="b"/>
            <a:pathLst>
              <a:path w="34289" h="101600">
                <a:moveTo>
                  <a:pt x="21158" y="0"/>
                </a:moveTo>
                <a:lnTo>
                  <a:pt x="0" y="0"/>
                </a:lnTo>
                <a:lnTo>
                  <a:pt x="0" y="101600"/>
                </a:lnTo>
                <a:lnTo>
                  <a:pt x="33858" y="84658"/>
                </a:lnTo>
                <a:lnTo>
                  <a:pt x="21158" y="0"/>
                </a:lnTo>
                <a:close/>
              </a:path>
            </a:pathLst>
          </a:custGeom>
          <a:solidFill>
            <a:srgbClr val="6667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122421" y="7042721"/>
            <a:ext cx="42545" cy="88900"/>
          </a:xfrm>
          <a:custGeom>
            <a:avLst/>
            <a:gdLst/>
            <a:ahLst/>
            <a:cxnLst/>
            <a:rect l="l" t="t" r="r" b="b"/>
            <a:pathLst>
              <a:path w="42545" h="88900">
                <a:moveTo>
                  <a:pt x="42341" y="0"/>
                </a:moveTo>
                <a:lnTo>
                  <a:pt x="0" y="0"/>
                </a:lnTo>
                <a:lnTo>
                  <a:pt x="0" y="88900"/>
                </a:lnTo>
                <a:lnTo>
                  <a:pt x="42341" y="88900"/>
                </a:lnTo>
                <a:lnTo>
                  <a:pt x="42341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0046221" y="5853164"/>
            <a:ext cx="118745" cy="414655"/>
          </a:xfrm>
          <a:custGeom>
            <a:avLst/>
            <a:gdLst/>
            <a:ahLst/>
            <a:cxnLst/>
            <a:rect l="l" t="t" r="r" b="b"/>
            <a:pathLst>
              <a:path w="118745" h="414654">
                <a:moveTo>
                  <a:pt x="59270" y="0"/>
                </a:moveTo>
                <a:lnTo>
                  <a:pt x="0" y="0"/>
                </a:lnTo>
                <a:lnTo>
                  <a:pt x="0" y="313169"/>
                </a:lnTo>
                <a:lnTo>
                  <a:pt x="59270" y="414197"/>
                </a:lnTo>
                <a:lnTo>
                  <a:pt x="59270" y="0"/>
                </a:lnTo>
                <a:close/>
              </a:path>
              <a:path w="118745" h="414654">
                <a:moveTo>
                  <a:pt x="118541" y="254000"/>
                </a:moveTo>
                <a:lnTo>
                  <a:pt x="76200" y="254000"/>
                </a:lnTo>
                <a:lnTo>
                  <a:pt x="76200" y="347129"/>
                </a:lnTo>
                <a:lnTo>
                  <a:pt x="118541" y="347129"/>
                </a:lnTo>
                <a:lnTo>
                  <a:pt x="118541" y="25400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215562" y="5908192"/>
            <a:ext cx="167640" cy="1295400"/>
          </a:xfrm>
          <a:custGeom>
            <a:avLst/>
            <a:gdLst/>
            <a:ahLst/>
            <a:cxnLst/>
            <a:rect l="l" t="t" r="r" b="b"/>
            <a:pathLst>
              <a:path w="167639" h="1295400">
                <a:moveTo>
                  <a:pt x="97358" y="1295400"/>
                </a:moveTo>
                <a:lnTo>
                  <a:pt x="84658" y="0"/>
                </a:lnTo>
                <a:lnTo>
                  <a:pt x="0" y="16929"/>
                </a:lnTo>
                <a:lnTo>
                  <a:pt x="0" y="1295400"/>
                </a:lnTo>
                <a:lnTo>
                  <a:pt x="97358" y="1295400"/>
                </a:lnTo>
                <a:close/>
              </a:path>
              <a:path w="167639" h="1295400">
                <a:moveTo>
                  <a:pt x="167170" y="67729"/>
                </a:moveTo>
                <a:lnTo>
                  <a:pt x="165341" y="60744"/>
                </a:lnTo>
                <a:lnTo>
                  <a:pt x="160362" y="55041"/>
                </a:lnTo>
                <a:lnTo>
                  <a:pt x="152971" y="51193"/>
                </a:lnTo>
                <a:lnTo>
                  <a:pt x="143929" y="49771"/>
                </a:lnTo>
                <a:lnTo>
                  <a:pt x="134874" y="51193"/>
                </a:lnTo>
                <a:lnTo>
                  <a:pt x="127482" y="55041"/>
                </a:lnTo>
                <a:lnTo>
                  <a:pt x="122504" y="60744"/>
                </a:lnTo>
                <a:lnTo>
                  <a:pt x="120688" y="67729"/>
                </a:lnTo>
                <a:lnTo>
                  <a:pt x="122504" y="74726"/>
                </a:lnTo>
                <a:lnTo>
                  <a:pt x="127482" y="80441"/>
                </a:lnTo>
                <a:lnTo>
                  <a:pt x="134874" y="84289"/>
                </a:lnTo>
                <a:lnTo>
                  <a:pt x="143929" y="85686"/>
                </a:lnTo>
                <a:lnTo>
                  <a:pt x="152971" y="84289"/>
                </a:lnTo>
                <a:lnTo>
                  <a:pt x="160362" y="80441"/>
                </a:lnTo>
                <a:lnTo>
                  <a:pt x="165341" y="74726"/>
                </a:lnTo>
                <a:lnTo>
                  <a:pt x="167170" y="67729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3" name="object 73"/>
          <p:cNvGrpSpPr/>
          <p:nvPr/>
        </p:nvGrpSpPr>
        <p:grpSpPr>
          <a:xfrm>
            <a:off x="10459300" y="6050014"/>
            <a:ext cx="245110" cy="965835"/>
            <a:chOff x="5404700" y="6050013"/>
            <a:chExt cx="245110" cy="965835"/>
          </a:xfrm>
        </p:grpSpPr>
        <p:sp>
          <p:nvSpPr>
            <p:cNvPr id="74" name="object 74"/>
            <p:cNvSpPr/>
            <p:nvPr/>
          </p:nvSpPr>
          <p:spPr>
            <a:xfrm>
              <a:off x="5404700" y="6141250"/>
              <a:ext cx="236854" cy="152400"/>
            </a:xfrm>
            <a:custGeom>
              <a:avLst/>
              <a:gdLst/>
              <a:ahLst/>
              <a:cxnLst/>
              <a:rect l="l" t="t" r="r" b="b"/>
              <a:pathLst>
                <a:path w="236854" h="152400">
                  <a:moveTo>
                    <a:pt x="236854" y="0"/>
                  </a:moveTo>
                  <a:lnTo>
                    <a:pt x="0" y="0"/>
                  </a:lnTo>
                  <a:lnTo>
                    <a:pt x="0" y="152171"/>
                  </a:lnTo>
                  <a:lnTo>
                    <a:pt x="236854" y="152171"/>
                  </a:lnTo>
                  <a:lnTo>
                    <a:pt x="2368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404700" y="6293421"/>
              <a:ext cx="236854" cy="542290"/>
            </a:xfrm>
            <a:custGeom>
              <a:avLst/>
              <a:gdLst/>
              <a:ahLst/>
              <a:cxnLst/>
              <a:rect l="l" t="t" r="r" b="b"/>
              <a:pathLst>
                <a:path w="236854" h="542290">
                  <a:moveTo>
                    <a:pt x="236854" y="0"/>
                  </a:moveTo>
                  <a:lnTo>
                    <a:pt x="0" y="0"/>
                  </a:lnTo>
                  <a:lnTo>
                    <a:pt x="0" y="541870"/>
                  </a:lnTo>
                  <a:lnTo>
                    <a:pt x="236854" y="541870"/>
                  </a:lnTo>
                  <a:lnTo>
                    <a:pt x="236854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404700" y="6322288"/>
              <a:ext cx="239395" cy="693420"/>
            </a:xfrm>
            <a:custGeom>
              <a:avLst/>
              <a:gdLst/>
              <a:ahLst/>
              <a:cxnLst/>
              <a:rect l="l" t="t" r="r" b="b"/>
              <a:pathLst>
                <a:path w="239395" h="693420">
                  <a:moveTo>
                    <a:pt x="235026" y="254228"/>
                  </a:moveTo>
                  <a:lnTo>
                    <a:pt x="146329" y="254228"/>
                  </a:lnTo>
                  <a:lnTo>
                    <a:pt x="146329" y="305422"/>
                  </a:lnTo>
                  <a:lnTo>
                    <a:pt x="235026" y="305422"/>
                  </a:lnTo>
                  <a:lnTo>
                    <a:pt x="235026" y="254228"/>
                  </a:lnTo>
                  <a:close/>
                </a:path>
                <a:path w="239395" h="693420">
                  <a:moveTo>
                    <a:pt x="236855" y="513016"/>
                  </a:moveTo>
                  <a:lnTo>
                    <a:pt x="0" y="513016"/>
                  </a:lnTo>
                  <a:lnTo>
                    <a:pt x="0" y="693127"/>
                  </a:lnTo>
                  <a:lnTo>
                    <a:pt x="236855" y="693127"/>
                  </a:lnTo>
                  <a:lnTo>
                    <a:pt x="236855" y="513016"/>
                  </a:lnTo>
                  <a:close/>
                </a:path>
                <a:path w="239395" h="693420">
                  <a:moveTo>
                    <a:pt x="238683" y="0"/>
                  </a:moveTo>
                  <a:lnTo>
                    <a:pt x="127127" y="0"/>
                  </a:lnTo>
                  <a:lnTo>
                    <a:pt x="127127" y="143573"/>
                  </a:lnTo>
                  <a:lnTo>
                    <a:pt x="238683" y="143573"/>
                  </a:lnTo>
                  <a:lnTo>
                    <a:pt x="238683" y="0"/>
                  </a:lnTo>
                  <a:close/>
                </a:path>
                <a:path w="239395" h="693420">
                  <a:moveTo>
                    <a:pt x="238874" y="168262"/>
                  </a:moveTo>
                  <a:lnTo>
                    <a:pt x="136258" y="168262"/>
                  </a:lnTo>
                  <a:lnTo>
                    <a:pt x="136258" y="216674"/>
                  </a:lnTo>
                  <a:lnTo>
                    <a:pt x="238874" y="216674"/>
                  </a:lnTo>
                  <a:lnTo>
                    <a:pt x="238874" y="16826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529059" y="6465874"/>
              <a:ext cx="121285" cy="111125"/>
            </a:xfrm>
            <a:custGeom>
              <a:avLst/>
              <a:gdLst/>
              <a:ahLst/>
              <a:cxnLst/>
              <a:rect l="l" t="t" r="r" b="b"/>
              <a:pathLst>
                <a:path w="121285" h="111125">
                  <a:moveTo>
                    <a:pt x="110667" y="82283"/>
                  </a:moveTo>
                  <a:lnTo>
                    <a:pt x="0" y="82283"/>
                  </a:lnTo>
                  <a:lnTo>
                    <a:pt x="0" y="110629"/>
                  </a:lnTo>
                  <a:lnTo>
                    <a:pt x="110667" y="110629"/>
                  </a:lnTo>
                  <a:lnTo>
                    <a:pt x="110667" y="82283"/>
                  </a:lnTo>
                  <a:close/>
                </a:path>
                <a:path w="121285" h="111125">
                  <a:moveTo>
                    <a:pt x="120726" y="0"/>
                  </a:moveTo>
                  <a:lnTo>
                    <a:pt x="2768" y="0"/>
                  </a:lnTo>
                  <a:lnTo>
                    <a:pt x="2768" y="28333"/>
                  </a:lnTo>
                  <a:lnTo>
                    <a:pt x="120726" y="28333"/>
                  </a:lnTo>
                  <a:lnTo>
                    <a:pt x="12072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531827" y="6322301"/>
              <a:ext cx="113030" cy="140970"/>
            </a:xfrm>
            <a:custGeom>
              <a:avLst/>
              <a:gdLst/>
              <a:ahLst/>
              <a:cxnLst/>
              <a:rect l="l" t="t" r="r" b="b"/>
              <a:pathLst>
                <a:path w="113029" h="140970">
                  <a:moveTo>
                    <a:pt x="112801" y="0"/>
                  </a:moveTo>
                  <a:lnTo>
                    <a:pt x="111556" y="0"/>
                  </a:lnTo>
                  <a:lnTo>
                    <a:pt x="100101" y="0"/>
                  </a:lnTo>
                  <a:lnTo>
                    <a:pt x="0" y="0"/>
                  </a:lnTo>
                  <a:lnTo>
                    <a:pt x="0" y="29337"/>
                  </a:lnTo>
                  <a:lnTo>
                    <a:pt x="100101" y="29337"/>
                  </a:lnTo>
                  <a:lnTo>
                    <a:pt x="100101" y="105168"/>
                  </a:lnTo>
                  <a:lnTo>
                    <a:pt x="53949" y="105168"/>
                  </a:lnTo>
                  <a:lnTo>
                    <a:pt x="53949" y="140462"/>
                  </a:lnTo>
                  <a:lnTo>
                    <a:pt x="100101" y="140462"/>
                  </a:lnTo>
                  <a:lnTo>
                    <a:pt x="111556" y="140462"/>
                  </a:lnTo>
                  <a:lnTo>
                    <a:pt x="111556" y="29337"/>
                  </a:lnTo>
                  <a:lnTo>
                    <a:pt x="112801" y="29337"/>
                  </a:lnTo>
                  <a:lnTo>
                    <a:pt x="11280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508091" y="6050013"/>
              <a:ext cx="133985" cy="91440"/>
            </a:xfrm>
            <a:custGeom>
              <a:avLst/>
              <a:gdLst/>
              <a:ahLst/>
              <a:cxnLst/>
              <a:rect l="l" t="t" r="r" b="b"/>
              <a:pathLst>
                <a:path w="133985" h="91439">
                  <a:moveTo>
                    <a:pt x="133464" y="0"/>
                  </a:moveTo>
                  <a:lnTo>
                    <a:pt x="0" y="0"/>
                  </a:lnTo>
                  <a:lnTo>
                    <a:pt x="0" y="91236"/>
                  </a:lnTo>
                  <a:lnTo>
                    <a:pt x="133464" y="91236"/>
                  </a:lnTo>
                  <a:lnTo>
                    <a:pt x="13346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546191" y="6075413"/>
              <a:ext cx="70485" cy="57150"/>
            </a:xfrm>
            <a:custGeom>
              <a:avLst/>
              <a:gdLst/>
              <a:ahLst/>
              <a:cxnLst/>
              <a:rect l="l" t="t" r="r" b="b"/>
              <a:pathLst>
                <a:path w="70485" h="57150">
                  <a:moveTo>
                    <a:pt x="69862" y="0"/>
                  </a:moveTo>
                  <a:lnTo>
                    <a:pt x="0" y="0"/>
                  </a:lnTo>
                  <a:lnTo>
                    <a:pt x="0" y="57150"/>
                  </a:lnTo>
                  <a:lnTo>
                    <a:pt x="69862" y="57150"/>
                  </a:lnTo>
                  <a:lnTo>
                    <a:pt x="6986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" name="object 81"/>
          <p:cNvSpPr/>
          <p:nvPr/>
        </p:nvSpPr>
        <p:spPr>
          <a:xfrm>
            <a:off x="11908904" y="5743093"/>
            <a:ext cx="72390" cy="29845"/>
          </a:xfrm>
          <a:custGeom>
            <a:avLst/>
            <a:gdLst/>
            <a:ahLst/>
            <a:cxnLst/>
            <a:rect l="l" t="t" r="r" b="b"/>
            <a:pathLst>
              <a:path w="72390" h="29845">
                <a:moveTo>
                  <a:pt x="71970" y="0"/>
                </a:moveTo>
                <a:lnTo>
                  <a:pt x="0" y="0"/>
                </a:lnTo>
                <a:lnTo>
                  <a:pt x="0" y="29629"/>
                </a:lnTo>
                <a:lnTo>
                  <a:pt x="71970" y="29629"/>
                </a:lnTo>
                <a:lnTo>
                  <a:pt x="7197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2" name="object 82"/>
          <p:cNvGrpSpPr/>
          <p:nvPr/>
        </p:nvGrpSpPr>
        <p:grpSpPr>
          <a:xfrm>
            <a:off x="10105492" y="7269213"/>
            <a:ext cx="2036445" cy="134620"/>
            <a:chOff x="5050891" y="7269213"/>
            <a:chExt cx="2036445" cy="134620"/>
          </a:xfrm>
        </p:grpSpPr>
        <p:sp>
          <p:nvSpPr>
            <p:cNvPr id="83" name="object 83"/>
            <p:cNvSpPr/>
            <p:nvPr/>
          </p:nvSpPr>
          <p:spPr>
            <a:xfrm>
              <a:off x="5050891" y="7269213"/>
              <a:ext cx="2036445" cy="134620"/>
            </a:xfrm>
            <a:custGeom>
              <a:avLst/>
              <a:gdLst/>
              <a:ahLst/>
              <a:cxnLst/>
              <a:rect l="l" t="t" r="r" b="b"/>
              <a:pathLst>
                <a:path w="2036445" h="134620">
                  <a:moveTo>
                    <a:pt x="2036241" y="109016"/>
                  </a:moveTo>
                  <a:lnTo>
                    <a:pt x="203200" y="109016"/>
                  </a:lnTo>
                  <a:lnTo>
                    <a:pt x="203200" y="0"/>
                  </a:lnTo>
                  <a:lnTo>
                    <a:pt x="120650" y="0"/>
                  </a:lnTo>
                  <a:lnTo>
                    <a:pt x="120650" y="109016"/>
                  </a:lnTo>
                  <a:lnTo>
                    <a:pt x="0" y="109016"/>
                  </a:lnTo>
                  <a:lnTo>
                    <a:pt x="0" y="134416"/>
                  </a:lnTo>
                  <a:lnTo>
                    <a:pt x="2036241" y="134416"/>
                  </a:lnTo>
                  <a:lnTo>
                    <a:pt x="2036241" y="109016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273141" y="7281913"/>
              <a:ext cx="98425" cy="76200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5185689" y="7309967"/>
              <a:ext cx="45085" cy="46990"/>
            </a:xfrm>
            <a:custGeom>
              <a:avLst/>
              <a:gdLst/>
              <a:ahLst/>
              <a:cxnLst/>
              <a:rect l="l" t="t" r="r" b="b"/>
              <a:pathLst>
                <a:path w="45085" h="46990">
                  <a:moveTo>
                    <a:pt x="16789" y="0"/>
                  </a:moveTo>
                  <a:lnTo>
                    <a:pt x="10072" y="3337"/>
                  </a:lnTo>
                  <a:lnTo>
                    <a:pt x="4756" y="8501"/>
                  </a:lnTo>
                  <a:lnTo>
                    <a:pt x="1258" y="15100"/>
                  </a:lnTo>
                  <a:lnTo>
                    <a:pt x="0" y="22745"/>
                  </a:lnTo>
                  <a:lnTo>
                    <a:pt x="1881" y="32065"/>
                  </a:lnTo>
                  <a:lnTo>
                    <a:pt x="7013" y="39679"/>
                  </a:lnTo>
                  <a:lnTo>
                    <a:pt x="14626" y="44814"/>
                  </a:lnTo>
                  <a:lnTo>
                    <a:pt x="23952" y="46697"/>
                  </a:lnTo>
                  <a:lnTo>
                    <a:pt x="32715" y="46697"/>
                  </a:lnTo>
                  <a:lnTo>
                    <a:pt x="40309" y="41935"/>
                  </a:lnTo>
                  <a:lnTo>
                    <a:pt x="44488" y="34899"/>
                  </a:lnTo>
                  <a:lnTo>
                    <a:pt x="42214" y="35623"/>
                  </a:lnTo>
                  <a:lnTo>
                    <a:pt x="39839" y="36118"/>
                  </a:lnTo>
                  <a:lnTo>
                    <a:pt x="37325" y="36118"/>
                  </a:lnTo>
                  <a:lnTo>
                    <a:pt x="27999" y="34235"/>
                  </a:lnTo>
                  <a:lnTo>
                    <a:pt x="20386" y="29098"/>
                  </a:lnTo>
                  <a:lnTo>
                    <a:pt x="15254" y="21481"/>
                  </a:lnTo>
                  <a:lnTo>
                    <a:pt x="13373" y="12153"/>
                  </a:lnTo>
                  <a:lnTo>
                    <a:pt x="13373" y="7708"/>
                  </a:lnTo>
                  <a:lnTo>
                    <a:pt x="14681" y="3581"/>
                  </a:lnTo>
                  <a:lnTo>
                    <a:pt x="1678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6" name="object 86"/>
          <p:cNvGrpSpPr/>
          <p:nvPr/>
        </p:nvGrpSpPr>
        <p:grpSpPr>
          <a:xfrm>
            <a:off x="11125746" y="6872339"/>
            <a:ext cx="256540" cy="362585"/>
            <a:chOff x="6071146" y="6872338"/>
            <a:chExt cx="256540" cy="362585"/>
          </a:xfrm>
        </p:grpSpPr>
        <p:sp>
          <p:nvSpPr>
            <p:cNvPr id="87" name="object 87"/>
            <p:cNvSpPr/>
            <p:nvPr/>
          </p:nvSpPr>
          <p:spPr>
            <a:xfrm>
              <a:off x="6071133" y="6872338"/>
              <a:ext cx="256540" cy="348615"/>
            </a:xfrm>
            <a:custGeom>
              <a:avLst/>
              <a:gdLst/>
              <a:ahLst/>
              <a:cxnLst/>
              <a:rect l="l" t="t" r="r" b="b"/>
              <a:pathLst>
                <a:path w="256539" h="348615">
                  <a:moveTo>
                    <a:pt x="59270" y="284683"/>
                  </a:moveTo>
                  <a:lnTo>
                    <a:pt x="4241" y="284683"/>
                  </a:lnTo>
                  <a:lnTo>
                    <a:pt x="4241" y="348183"/>
                  </a:lnTo>
                  <a:lnTo>
                    <a:pt x="59270" y="323303"/>
                  </a:lnTo>
                  <a:lnTo>
                    <a:pt x="59270" y="284683"/>
                  </a:lnTo>
                  <a:close/>
                </a:path>
                <a:path w="256539" h="348615">
                  <a:moveTo>
                    <a:pt x="63512" y="64554"/>
                  </a:moveTo>
                  <a:lnTo>
                    <a:pt x="12" y="64554"/>
                  </a:lnTo>
                  <a:lnTo>
                    <a:pt x="12" y="115354"/>
                  </a:lnTo>
                  <a:lnTo>
                    <a:pt x="31762" y="115354"/>
                  </a:lnTo>
                  <a:lnTo>
                    <a:pt x="31762" y="132283"/>
                  </a:lnTo>
                  <a:lnTo>
                    <a:pt x="59270" y="132283"/>
                  </a:lnTo>
                  <a:lnTo>
                    <a:pt x="59270" y="115354"/>
                  </a:lnTo>
                  <a:lnTo>
                    <a:pt x="63512" y="115354"/>
                  </a:lnTo>
                  <a:lnTo>
                    <a:pt x="63512" y="64554"/>
                  </a:lnTo>
                  <a:close/>
                </a:path>
                <a:path w="256539" h="348615">
                  <a:moveTo>
                    <a:pt x="67741" y="178854"/>
                  </a:moveTo>
                  <a:lnTo>
                    <a:pt x="42341" y="178854"/>
                  </a:lnTo>
                  <a:lnTo>
                    <a:pt x="42341" y="144983"/>
                  </a:lnTo>
                  <a:lnTo>
                    <a:pt x="0" y="144983"/>
                  </a:lnTo>
                  <a:lnTo>
                    <a:pt x="0" y="267754"/>
                  </a:lnTo>
                  <a:lnTo>
                    <a:pt x="42341" y="267754"/>
                  </a:lnTo>
                  <a:lnTo>
                    <a:pt x="42341" y="225425"/>
                  </a:lnTo>
                  <a:lnTo>
                    <a:pt x="67741" y="225425"/>
                  </a:lnTo>
                  <a:lnTo>
                    <a:pt x="67741" y="178854"/>
                  </a:lnTo>
                  <a:close/>
                </a:path>
                <a:path w="256539" h="348615">
                  <a:moveTo>
                    <a:pt x="144995" y="0"/>
                  </a:moveTo>
                  <a:lnTo>
                    <a:pt x="68795" y="0"/>
                  </a:lnTo>
                  <a:lnTo>
                    <a:pt x="68795" y="88900"/>
                  </a:lnTo>
                  <a:lnTo>
                    <a:pt x="144995" y="88900"/>
                  </a:lnTo>
                  <a:lnTo>
                    <a:pt x="144995" y="0"/>
                  </a:lnTo>
                  <a:close/>
                </a:path>
                <a:path w="256539" h="348615">
                  <a:moveTo>
                    <a:pt x="256120" y="0"/>
                  </a:moveTo>
                  <a:lnTo>
                    <a:pt x="179920" y="0"/>
                  </a:lnTo>
                  <a:lnTo>
                    <a:pt x="179920" y="88900"/>
                  </a:lnTo>
                  <a:lnTo>
                    <a:pt x="256120" y="88900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6152629" y="6935838"/>
              <a:ext cx="155575" cy="260350"/>
            </a:xfrm>
            <a:custGeom>
              <a:avLst/>
              <a:gdLst/>
              <a:ahLst/>
              <a:cxnLst/>
              <a:rect l="l" t="t" r="r" b="b"/>
              <a:pathLst>
                <a:path w="155575" h="260350">
                  <a:moveTo>
                    <a:pt x="44450" y="203200"/>
                  </a:moveTo>
                  <a:lnTo>
                    <a:pt x="0" y="203200"/>
                  </a:lnTo>
                  <a:lnTo>
                    <a:pt x="0" y="260350"/>
                  </a:lnTo>
                  <a:lnTo>
                    <a:pt x="44450" y="260350"/>
                  </a:lnTo>
                  <a:lnTo>
                    <a:pt x="44450" y="203200"/>
                  </a:lnTo>
                  <a:close/>
                </a:path>
                <a:path w="155575" h="260350">
                  <a:moveTo>
                    <a:pt x="44450" y="107340"/>
                  </a:moveTo>
                  <a:lnTo>
                    <a:pt x="0" y="107340"/>
                  </a:lnTo>
                  <a:lnTo>
                    <a:pt x="0" y="159054"/>
                  </a:lnTo>
                  <a:lnTo>
                    <a:pt x="44450" y="159054"/>
                  </a:lnTo>
                  <a:lnTo>
                    <a:pt x="44450" y="107340"/>
                  </a:lnTo>
                  <a:close/>
                </a:path>
                <a:path w="155575" h="260350">
                  <a:moveTo>
                    <a:pt x="44450" y="0"/>
                  </a:moveTo>
                  <a:lnTo>
                    <a:pt x="0" y="0"/>
                  </a:lnTo>
                  <a:lnTo>
                    <a:pt x="0" y="57150"/>
                  </a:lnTo>
                  <a:lnTo>
                    <a:pt x="44450" y="57150"/>
                  </a:lnTo>
                  <a:lnTo>
                    <a:pt x="44450" y="0"/>
                  </a:lnTo>
                  <a:close/>
                </a:path>
                <a:path w="155575" h="260350">
                  <a:moveTo>
                    <a:pt x="155575" y="203200"/>
                  </a:moveTo>
                  <a:lnTo>
                    <a:pt x="111125" y="203200"/>
                  </a:lnTo>
                  <a:lnTo>
                    <a:pt x="111125" y="260350"/>
                  </a:lnTo>
                  <a:lnTo>
                    <a:pt x="155575" y="260350"/>
                  </a:lnTo>
                  <a:lnTo>
                    <a:pt x="155575" y="203200"/>
                  </a:lnTo>
                  <a:close/>
                </a:path>
                <a:path w="155575" h="260350">
                  <a:moveTo>
                    <a:pt x="155575" y="107340"/>
                  </a:moveTo>
                  <a:lnTo>
                    <a:pt x="111125" y="107340"/>
                  </a:lnTo>
                  <a:lnTo>
                    <a:pt x="111125" y="159054"/>
                  </a:lnTo>
                  <a:lnTo>
                    <a:pt x="155575" y="159054"/>
                  </a:lnTo>
                  <a:lnTo>
                    <a:pt x="155575" y="107340"/>
                  </a:lnTo>
                  <a:close/>
                </a:path>
                <a:path w="155575" h="260350">
                  <a:moveTo>
                    <a:pt x="155575" y="0"/>
                  </a:moveTo>
                  <a:lnTo>
                    <a:pt x="111125" y="0"/>
                  </a:lnTo>
                  <a:lnTo>
                    <a:pt x="111125" y="57150"/>
                  </a:lnTo>
                  <a:lnTo>
                    <a:pt x="155575" y="57150"/>
                  </a:lnTo>
                  <a:lnTo>
                    <a:pt x="155575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6130404" y="6936892"/>
              <a:ext cx="193675" cy="297815"/>
            </a:xfrm>
            <a:custGeom>
              <a:avLst/>
              <a:gdLst/>
              <a:ahLst/>
              <a:cxnLst/>
              <a:rect l="l" t="t" r="r" b="b"/>
              <a:pathLst>
                <a:path w="193675" h="297815">
                  <a:moveTo>
                    <a:pt x="57150" y="160870"/>
                  </a:moveTo>
                  <a:lnTo>
                    <a:pt x="31750" y="160870"/>
                  </a:lnTo>
                  <a:lnTo>
                    <a:pt x="31750" y="205320"/>
                  </a:lnTo>
                  <a:lnTo>
                    <a:pt x="57150" y="205320"/>
                  </a:lnTo>
                  <a:lnTo>
                    <a:pt x="57150" y="160870"/>
                  </a:lnTo>
                  <a:close/>
                </a:path>
                <a:path w="193675" h="297815">
                  <a:moveTo>
                    <a:pt x="66675" y="209016"/>
                  </a:moveTo>
                  <a:lnTo>
                    <a:pt x="52920" y="209016"/>
                  </a:lnTo>
                  <a:lnTo>
                    <a:pt x="52920" y="265112"/>
                  </a:lnTo>
                  <a:lnTo>
                    <a:pt x="66675" y="265112"/>
                  </a:lnTo>
                  <a:lnTo>
                    <a:pt x="66675" y="209016"/>
                  </a:lnTo>
                  <a:close/>
                </a:path>
                <a:path w="193675" h="297815">
                  <a:moveTo>
                    <a:pt x="82550" y="294144"/>
                  </a:moveTo>
                  <a:lnTo>
                    <a:pt x="0" y="294144"/>
                  </a:lnTo>
                  <a:lnTo>
                    <a:pt x="0" y="297649"/>
                  </a:lnTo>
                  <a:lnTo>
                    <a:pt x="82550" y="297649"/>
                  </a:lnTo>
                  <a:lnTo>
                    <a:pt x="82550" y="294144"/>
                  </a:lnTo>
                  <a:close/>
                </a:path>
                <a:path w="193675" h="297815">
                  <a:moveTo>
                    <a:pt x="107950" y="164045"/>
                  </a:moveTo>
                  <a:lnTo>
                    <a:pt x="88900" y="164045"/>
                  </a:lnTo>
                  <a:lnTo>
                    <a:pt x="88900" y="259295"/>
                  </a:lnTo>
                  <a:lnTo>
                    <a:pt x="107950" y="259295"/>
                  </a:lnTo>
                  <a:lnTo>
                    <a:pt x="107950" y="164045"/>
                  </a:lnTo>
                  <a:close/>
                </a:path>
                <a:path w="193675" h="297815">
                  <a:moveTo>
                    <a:pt x="120650" y="100545"/>
                  </a:moveTo>
                  <a:lnTo>
                    <a:pt x="111125" y="100545"/>
                  </a:lnTo>
                  <a:lnTo>
                    <a:pt x="111125" y="24345"/>
                  </a:lnTo>
                  <a:lnTo>
                    <a:pt x="85725" y="24345"/>
                  </a:lnTo>
                  <a:lnTo>
                    <a:pt x="85725" y="100545"/>
                  </a:lnTo>
                  <a:lnTo>
                    <a:pt x="66675" y="100545"/>
                  </a:lnTo>
                  <a:lnTo>
                    <a:pt x="66675" y="104241"/>
                  </a:lnTo>
                  <a:lnTo>
                    <a:pt x="59258" y="104241"/>
                  </a:lnTo>
                  <a:lnTo>
                    <a:pt x="59258" y="56095"/>
                  </a:lnTo>
                  <a:lnTo>
                    <a:pt x="63474" y="56095"/>
                  </a:lnTo>
                  <a:lnTo>
                    <a:pt x="63474" y="0"/>
                  </a:lnTo>
                  <a:lnTo>
                    <a:pt x="49707" y="0"/>
                  </a:lnTo>
                  <a:lnTo>
                    <a:pt x="49707" y="50800"/>
                  </a:lnTo>
                  <a:lnTo>
                    <a:pt x="31750" y="50800"/>
                  </a:lnTo>
                  <a:lnTo>
                    <a:pt x="31750" y="107950"/>
                  </a:lnTo>
                  <a:lnTo>
                    <a:pt x="52920" y="107950"/>
                  </a:lnTo>
                  <a:lnTo>
                    <a:pt x="52920" y="160337"/>
                  </a:lnTo>
                  <a:lnTo>
                    <a:pt x="66675" y="160337"/>
                  </a:lnTo>
                  <a:lnTo>
                    <a:pt x="66675" y="160870"/>
                  </a:lnTo>
                  <a:lnTo>
                    <a:pt x="120650" y="160870"/>
                  </a:lnTo>
                  <a:lnTo>
                    <a:pt x="120650" y="100545"/>
                  </a:lnTo>
                  <a:close/>
                </a:path>
                <a:path w="193675" h="297815">
                  <a:moveTo>
                    <a:pt x="165100" y="160870"/>
                  </a:moveTo>
                  <a:lnTo>
                    <a:pt x="139700" y="160870"/>
                  </a:lnTo>
                  <a:lnTo>
                    <a:pt x="139700" y="205320"/>
                  </a:lnTo>
                  <a:lnTo>
                    <a:pt x="165100" y="205320"/>
                  </a:lnTo>
                  <a:lnTo>
                    <a:pt x="165100" y="160870"/>
                  </a:lnTo>
                  <a:close/>
                </a:path>
                <a:path w="193675" h="297815">
                  <a:moveTo>
                    <a:pt x="171970" y="209016"/>
                  </a:moveTo>
                  <a:lnTo>
                    <a:pt x="158216" y="209016"/>
                  </a:lnTo>
                  <a:lnTo>
                    <a:pt x="158216" y="265112"/>
                  </a:lnTo>
                  <a:lnTo>
                    <a:pt x="171970" y="265112"/>
                  </a:lnTo>
                  <a:lnTo>
                    <a:pt x="171970" y="209016"/>
                  </a:lnTo>
                  <a:close/>
                </a:path>
                <a:path w="193675" h="297815">
                  <a:moveTo>
                    <a:pt x="175145" y="104241"/>
                  </a:moveTo>
                  <a:lnTo>
                    <a:pt x="167208" y="104241"/>
                  </a:lnTo>
                  <a:lnTo>
                    <a:pt x="167208" y="56095"/>
                  </a:lnTo>
                  <a:lnTo>
                    <a:pt x="169837" y="56095"/>
                  </a:lnTo>
                  <a:lnTo>
                    <a:pt x="169837" y="0"/>
                  </a:lnTo>
                  <a:lnTo>
                    <a:pt x="156070" y="0"/>
                  </a:lnTo>
                  <a:lnTo>
                    <a:pt x="156070" y="50800"/>
                  </a:lnTo>
                  <a:lnTo>
                    <a:pt x="139700" y="50800"/>
                  </a:lnTo>
                  <a:lnTo>
                    <a:pt x="139700" y="107950"/>
                  </a:lnTo>
                  <a:lnTo>
                    <a:pt x="161391" y="107950"/>
                  </a:lnTo>
                  <a:lnTo>
                    <a:pt x="161391" y="160337"/>
                  </a:lnTo>
                  <a:lnTo>
                    <a:pt x="175145" y="160337"/>
                  </a:lnTo>
                  <a:lnTo>
                    <a:pt x="175145" y="104241"/>
                  </a:lnTo>
                  <a:close/>
                </a:path>
                <a:path w="193675" h="297815">
                  <a:moveTo>
                    <a:pt x="193675" y="293458"/>
                  </a:moveTo>
                  <a:lnTo>
                    <a:pt x="111125" y="293458"/>
                  </a:lnTo>
                  <a:lnTo>
                    <a:pt x="111125" y="297649"/>
                  </a:lnTo>
                  <a:lnTo>
                    <a:pt x="193675" y="297649"/>
                  </a:lnTo>
                  <a:lnTo>
                    <a:pt x="193675" y="293458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0" name="object 90"/>
          <p:cNvSpPr/>
          <p:nvPr/>
        </p:nvSpPr>
        <p:spPr>
          <a:xfrm>
            <a:off x="10194899" y="7599667"/>
            <a:ext cx="250190" cy="30480"/>
          </a:xfrm>
          <a:custGeom>
            <a:avLst/>
            <a:gdLst/>
            <a:ahLst/>
            <a:cxnLst/>
            <a:rect l="l" t="t" r="r" b="b"/>
            <a:pathLst>
              <a:path w="250189" h="30479">
                <a:moveTo>
                  <a:pt x="250050" y="0"/>
                </a:moveTo>
                <a:lnTo>
                  <a:pt x="0" y="0"/>
                </a:lnTo>
                <a:lnTo>
                  <a:pt x="0" y="30225"/>
                </a:lnTo>
                <a:lnTo>
                  <a:pt x="250050" y="30225"/>
                </a:lnTo>
                <a:lnTo>
                  <a:pt x="25005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1" name="object 91"/>
          <p:cNvGrpSpPr/>
          <p:nvPr/>
        </p:nvGrpSpPr>
        <p:grpSpPr>
          <a:xfrm>
            <a:off x="10652265" y="7608861"/>
            <a:ext cx="422909" cy="99060"/>
            <a:chOff x="5597664" y="7608861"/>
            <a:chExt cx="422909" cy="99060"/>
          </a:xfrm>
        </p:grpSpPr>
        <p:sp>
          <p:nvSpPr>
            <p:cNvPr id="92" name="object 92"/>
            <p:cNvSpPr/>
            <p:nvPr/>
          </p:nvSpPr>
          <p:spPr>
            <a:xfrm>
              <a:off x="5680062" y="7610258"/>
              <a:ext cx="340360" cy="97155"/>
            </a:xfrm>
            <a:custGeom>
              <a:avLst/>
              <a:gdLst/>
              <a:ahLst/>
              <a:cxnLst/>
              <a:rect l="l" t="t" r="r" b="b"/>
              <a:pathLst>
                <a:path w="340360" h="97154">
                  <a:moveTo>
                    <a:pt x="340283" y="0"/>
                  </a:moveTo>
                  <a:lnTo>
                    <a:pt x="0" y="0"/>
                  </a:lnTo>
                  <a:lnTo>
                    <a:pt x="0" y="97104"/>
                  </a:lnTo>
                  <a:lnTo>
                    <a:pt x="340283" y="97104"/>
                  </a:lnTo>
                  <a:lnTo>
                    <a:pt x="340283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597664" y="7608861"/>
              <a:ext cx="85090" cy="93980"/>
            </a:xfrm>
            <a:custGeom>
              <a:avLst/>
              <a:gdLst/>
              <a:ahLst/>
              <a:cxnLst/>
              <a:rect l="l" t="t" r="r" b="b"/>
              <a:pathLst>
                <a:path w="85089" h="93979">
                  <a:moveTo>
                    <a:pt x="85039" y="0"/>
                  </a:moveTo>
                  <a:lnTo>
                    <a:pt x="0" y="0"/>
                  </a:lnTo>
                  <a:lnTo>
                    <a:pt x="0" y="93637"/>
                  </a:lnTo>
                  <a:lnTo>
                    <a:pt x="85039" y="93637"/>
                  </a:lnTo>
                  <a:lnTo>
                    <a:pt x="8503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" name="object 94"/>
          <p:cNvSpPr/>
          <p:nvPr/>
        </p:nvSpPr>
        <p:spPr>
          <a:xfrm>
            <a:off x="11467439" y="7490536"/>
            <a:ext cx="444500" cy="133350"/>
          </a:xfrm>
          <a:custGeom>
            <a:avLst/>
            <a:gdLst/>
            <a:ahLst/>
            <a:cxnLst/>
            <a:rect l="l" t="t" r="r" b="b"/>
            <a:pathLst>
              <a:path w="444500" h="133350">
                <a:moveTo>
                  <a:pt x="444500" y="0"/>
                </a:moveTo>
                <a:lnTo>
                  <a:pt x="0" y="8178"/>
                </a:lnTo>
                <a:lnTo>
                  <a:pt x="0" y="66700"/>
                </a:lnTo>
                <a:lnTo>
                  <a:pt x="23291" y="66700"/>
                </a:lnTo>
                <a:lnTo>
                  <a:pt x="23291" y="111163"/>
                </a:lnTo>
                <a:lnTo>
                  <a:pt x="393649" y="132956"/>
                </a:lnTo>
                <a:lnTo>
                  <a:pt x="400062" y="132714"/>
                </a:lnTo>
                <a:lnTo>
                  <a:pt x="406146" y="131038"/>
                </a:lnTo>
                <a:lnTo>
                  <a:pt x="406400" y="112331"/>
                </a:lnTo>
                <a:lnTo>
                  <a:pt x="406400" y="87756"/>
                </a:lnTo>
                <a:lnTo>
                  <a:pt x="408086" y="80025"/>
                </a:lnTo>
                <a:lnTo>
                  <a:pt x="412750" y="73280"/>
                </a:lnTo>
                <a:lnTo>
                  <a:pt x="419794" y="68509"/>
                </a:lnTo>
                <a:lnTo>
                  <a:pt x="428625" y="66700"/>
                </a:lnTo>
                <a:lnTo>
                  <a:pt x="436463" y="65821"/>
                </a:lnTo>
                <a:lnTo>
                  <a:pt x="441325" y="62307"/>
                </a:lnTo>
                <a:lnTo>
                  <a:pt x="443805" y="54843"/>
                </a:lnTo>
                <a:lnTo>
                  <a:pt x="444500" y="42113"/>
                </a:lnTo>
                <a:lnTo>
                  <a:pt x="444500" y="0"/>
                </a:lnTo>
                <a:close/>
              </a:path>
            </a:pathLst>
          </a:custGeom>
          <a:solidFill>
            <a:srgbClr val="ABAD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1074947" y="7610258"/>
            <a:ext cx="339725" cy="27940"/>
          </a:xfrm>
          <a:custGeom>
            <a:avLst/>
            <a:gdLst/>
            <a:ahLst/>
            <a:cxnLst/>
            <a:rect l="l" t="t" r="r" b="b"/>
            <a:pathLst>
              <a:path w="339725" h="27940">
                <a:moveTo>
                  <a:pt x="339166" y="0"/>
                </a:moveTo>
                <a:lnTo>
                  <a:pt x="0" y="0"/>
                </a:lnTo>
                <a:lnTo>
                  <a:pt x="0" y="27508"/>
                </a:lnTo>
                <a:lnTo>
                  <a:pt x="339166" y="27508"/>
                </a:lnTo>
                <a:lnTo>
                  <a:pt x="33916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2055462" y="7536167"/>
            <a:ext cx="82550" cy="101600"/>
          </a:xfrm>
          <a:custGeom>
            <a:avLst/>
            <a:gdLst/>
            <a:ahLst/>
            <a:cxnLst/>
            <a:rect l="l" t="t" r="r" b="b"/>
            <a:pathLst>
              <a:path w="82550" h="101600">
                <a:moveTo>
                  <a:pt x="82550" y="0"/>
                </a:moveTo>
                <a:lnTo>
                  <a:pt x="0" y="0"/>
                </a:lnTo>
                <a:lnTo>
                  <a:pt x="0" y="88900"/>
                </a:lnTo>
                <a:lnTo>
                  <a:pt x="19050" y="88900"/>
                </a:lnTo>
                <a:lnTo>
                  <a:pt x="19050" y="101600"/>
                </a:lnTo>
                <a:lnTo>
                  <a:pt x="44450" y="101600"/>
                </a:lnTo>
                <a:lnTo>
                  <a:pt x="44450" y="88900"/>
                </a:lnTo>
                <a:lnTo>
                  <a:pt x="82550" y="88900"/>
                </a:lnTo>
                <a:lnTo>
                  <a:pt x="82550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7" name="object 97"/>
          <p:cNvGrpSpPr/>
          <p:nvPr/>
        </p:nvGrpSpPr>
        <p:grpSpPr>
          <a:xfrm>
            <a:off x="9563831" y="5694414"/>
            <a:ext cx="2630805" cy="1743075"/>
            <a:chOff x="4509230" y="5694413"/>
            <a:chExt cx="2630805" cy="1743075"/>
          </a:xfrm>
        </p:grpSpPr>
        <p:pic>
          <p:nvPicPr>
            <p:cNvPr id="98" name="object 9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509230" y="5694413"/>
              <a:ext cx="2583770" cy="1708149"/>
            </a:xfrm>
            <a:prstGeom prst="rect">
              <a:avLst/>
            </a:prstGeom>
          </p:spPr>
        </p:pic>
        <p:sp>
          <p:nvSpPr>
            <p:cNvPr id="99" name="object 99"/>
            <p:cNvSpPr/>
            <p:nvPr/>
          </p:nvSpPr>
          <p:spPr>
            <a:xfrm>
              <a:off x="4979517" y="7404950"/>
              <a:ext cx="2158365" cy="30480"/>
            </a:xfrm>
            <a:custGeom>
              <a:avLst/>
              <a:gdLst/>
              <a:ahLst/>
              <a:cxnLst/>
              <a:rect l="l" t="t" r="r" b="b"/>
              <a:pathLst>
                <a:path w="2158365" h="30479">
                  <a:moveTo>
                    <a:pt x="2157996" y="30187"/>
                  </a:moveTo>
                  <a:lnTo>
                    <a:pt x="0" y="30187"/>
                  </a:lnTo>
                  <a:lnTo>
                    <a:pt x="0" y="0"/>
                  </a:lnTo>
                  <a:lnTo>
                    <a:pt x="2157996" y="0"/>
                  </a:lnTo>
                  <a:lnTo>
                    <a:pt x="2157996" y="30187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0" name="object 100"/>
          <p:cNvGrpSpPr/>
          <p:nvPr/>
        </p:nvGrpSpPr>
        <p:grpSpPr>
          <a:xfrm>
            <a:off x="9075369" y="5823497"/>
            <a:ext cx="398780" cy="1517015"/>
            <a:chOff x="4020769" y="5823496"/>
            <a:chExt cx="398780" cy="1517015"/>
          </a:xfrm>
        </p:grpSpPr>
        <p:sp>
          <p:nvSpPr>
            <p:cNvPr id="101" name="object 101"/>
            <p:cNvSpPr/>
            <p:nvPr/>
          </p:nvSpPr>
          <p:spPr>
            <a:xfrm>
              <a:off x="4098950" y="5825782"/>
              <a:ext cx="318770" cy="1512570"/>
            </a:xfrm>
            <a:custGeom>
              <a:avLst/>
              <a:gdLst/>
              <a:ahLst/>
              <a:cxnLst/>
              <a:rect l="l" t="t" r="r" b="b"/>
              <a:pathLst>
                <a:path w="318770" h="1512570">
                  <a:moveTo>
                    <a:pt x="12801" y="0"/>
                  </a:moveTo>
                  <a:lnTo>
                    <a:pt x="270662" y="23774"/>
                  </a:lnTo>
                  <a:lnTo>
                    <a:pt x="306438" y="39890"/>
                  </a:lnTo>
                  <a:lnTo>
                    <a:pt x="318211" y="86867"/>
                  </a:lnTo>
                  <a:lnTo>
                    <a:pt x="318211" y="1503273"/>
                  </a:lnTo>
                  <a:lnTo>
                    <a:pt x="42062" y="1512417"/>
                  </a:lnTo>
                  <a:lnTo>
                    <a:pt x="25403" y="1512189"/>
                  </a:lnTo>
                  <a:lnTo>
                    <a:pt x="13715" y="1506474"/>
                  </a:lnTo>
                  <a:lnTo>
                    <a:pt x="6829" y="1495958"/>
                  </a:lnTo>
                  <a:lnTo>
                    <a:pt x="4572" y="1481327"/>
                  </a:lnTo>
                  <a:lnTo>
                    <a:pt x="0" y="16459"/>
                  </a:lnTo>
                  <a:lnTo>
                    <a:pt x="0" y="3657"/>
                  </a:lnTo>
                  <a:lnTo>
                    <a:pt x="2743" y="0"/>
                  </a:lnTo>
                  <a:lnTo>
                    <a:pt x="12801" y="0"/>
                  </a:lnTo>
                </a:path>
                <a:path w="318770" h="1512570">
                  <a:moveTo>
                    <a:pt x="42062" y="58521"/>
                  </a:moveTo>
                  <a:lnTo>
                    <a:pt x="262432" y="80467"/>
                  </a:lnTo>
                  <a:lnTo>
                    <a:pt x="262432" y="1448422"/>
                  </a:lnTo>
                  <a:lnTo>
                    <a:pt x="54851" y="1458467"/>
                  </a:lnTo>
                  <a:lnTo>
                    <a:pt x="42062" y="5852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" name="object 10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023055" y="6558216"/>
              <a:ext cx="252601" cy="127101"/>
            </a:xfrm>
            <a:prstGeom prst="rect">
              <a:avLst/>
            </a:prstGeom>
          </p:spPr>
        </p:pic>
        <p:sp>
          <p:nvSpPr>
            <p:cNvPr id="103" name="object 103"/>
            <p:cNvSpPr/>
            <p:nvPr/>
          </p:nvSpPr>
          <p:spPr>
            <a:xfrm>
              <a:off x="4023055" y="6558216"/>
              <a:ext cx="252729" cy="127635"/>
            </a:xfrm>
            <a:custGeom>
              <a:avLst/>
              <a:gdLst/>
              <a:ahLst/>
              <a:cxnLst/>
              <a:rect l="l" t="t" r="r" b="b"/>
              <a:pathLst>
                <a:path w="252729" h="127634">
                  <a:moveTo>
                    <a:pt x="0" y="4572"/>
                  </a:moveTo>
                  <a:lnTo>
                    <a:pt x="228600" y="0"/>
                  </a:lnTo>
                  <a:lnTo>
                    <a:pt x="245316" y="4273"/>
                  </a:lnTo>
                  <a:lnTo>
                    <a:pt x="252601" y="14978"/>
                  </a:lnTo>
                  <a:lnTo>
                    <a:pt x="202996" y="93268"/>
                  </a:lnTo>
                  <a:lnTo>
                    <a:pt x="184605" y="105843"/>
                  </a:lnTo>
                  <a:lnTo>
                    <a:pt x="182306" y="101503"/>
                  </a:lnTo>
                  <a:lnTo>
                    <a:pt x="181978" y="89623"/>
                  </a:lnTo>
                  <a:lnTo>
                    <a:pt x="182290" y="76929"/>
                  </a:lnTo>
                  <a:lnTo>
                    <a:pt x="181744" y="70410"/>
                  </a:lnTo>
                  <a:lnTo>
                    <a:pt x="178115" y="68008"/>
                  </a:lnTo>
                  <a:lnTo>
                    <a:pt x="169176" y="67665"/>
                  </a:lnTo>
                  <a:lnTo>
                    <a:pt x="114300" y="67665"/>
                  </a:lnTo>
                  <a:lnTo>
                    <a:pt x="88696" y="114300"/>
                  </a:lnTo>
                  <a:lnTo>
                    <a:pt x="77109" y="121700"/>
                  </a:lnTo>
                  <a:lnTo>
                    <a:pt x="67322" y="125501"/>
                  </a:lnTo>
                  <a:lnTo>
                    <a:pt x="57707" y="126901"/>
                  </a:lnTo>
                  <a:lnTo>
                    <a:pt x="46634" y="127101"/>
                  </a:lnTo>
                  <a:lnTo>
                    <a:pt x="0" y="127101"/>
                  </a:lnTo>
                  <a:lnTo>
                    <a:pt x="0" y="4572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4" name="object 104"/>
          <p:cNvSpPr/>
          <p:nvPr/>
        </p:nvSpPr>
        <p:spPr>
          <a:xfrm>
            <a:off x="9987483" y="5627357"/>
            <a:ext cx="2204720" cy="1771650"/>
          </a:xfrm>
          <a:custGeom>
            <a:avLst/>
            <a:gdLst/>
            <a:ahLst/>
            <a:cxnLst/>
            <a:rect l="l" t="t" r="r" b="b"/>
            <a:pathLst>
              <a:path w="2204720" h="1771650">
                <a:moveTo>
                  <a:pt x="0" y="80467"/>
                </a:moveTo>
                <a:lnTo>
                  <a:pt x="2204631" y="0"/>
                </a:lnTo>
                <a:lnTo>
                  <a:pt x="2204631" y="1752904"/>
                </a:lnTo>
              </a:path>
              <a:path w="2204720" h="1771650">
                <a:moveTo>
                  <a:pt x="1919338" y="71323"/>
                </a:moveTo>
                <a:lnTo>
                  <a:pt x="2159838" y="63093"/>
                </a:lnTo>
                <a:lnTo>
                  <a:pt x="2159838" y="1771192"/>
                </a:lnTo>
              </a:path>
              <a:path w="2204720" h="1771650">
                <a:moveTo>
                  <a:pt x="214884" y="218541"/>
                </a:moveTo>
                <a:lnTo>
                  <a:pt x="2045538" y="170992"/>
                </a:lnTo>
                <a:lnTo>
                  <a:pt x="2045538" y="95097"/>
                </a:lnTo>
                <a:lnTo>
                  <a:pt x="1915680" y="95097"/>
                </a:lnTo>
                <a:lnTo>
                  <a:pt x="1915680" y="60350"/>
                </a:lnTo>
                <a:lnTo>
                  <a:pt x="1436522" y="70408"/>
                </a:lnTo>
                <a:lnTo>
                  <a:pt x="1436522" y="85953"/>
                </a:lnTo>
                <a:lnTo>
                  <a:pt x="624547" y="111556"/>
                </a:lnTo>
                <a:lnTo>
                  <a:pt x="624547" y="184708"/>
                </a:lnTo>
                <a:lnTo>
                  <a:pt x="566927" y="186550"/>
                </a:lnTo>
                <a:lnTo>
                  <a:pt x="566927" y="113385"/>
                </a:lnTo>
                <a:lnTo>
                  <a:pt x="42976" y="129844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9534856" y="5946482"/>
            <a:ext cx="525145" cy="1437640"/>
          </a:xfrm>
          <a:custGeom>
            <a:avLst/>
            <a:gdLst/>
            <a:ahLst/>
            <a:cxnLst/>
            <a:rect l="l" t="t" r="r" b="b"/>
            <a:pathLst>
              <a:path w="525145" h="1437640">
                <a:moveTo>
                  <a:pt x="240487" y="76809"/>
                </a:moveTo>
                <a:lnTo>
                  <a:pt x="240487" y="38404"/>
                </a:lnTo>
                <a:lnTo>
                  <a:pt x="240487" y="28346"/>
                </a:lnTo>
                <a:lnTo>
                  <a:pt x="238645" y="23774"/>
                </a:lnTo>
                <a:lnTo>
                  <a:pt x="228600" y="21958"/>
                </a:lnTo>
                <a:lnTo>
                  <a:pt x="11887" y="0"/>
                </a:lnTo>
                <a:lnTo>
                  <a:pt x="1828" y="0"/>
                </a:lnTo>
                <a:lnTo>
                  <a:pt x="0" y="0"/>
                </a:lnTo>
                <a:lnTo>
                  <a:pt x="0" y="21958"/>
                </a:lnTo>
                <a:lnTo>
                  <a:pt x="0" y="1359712"/>
                </a:lnTo>
                <a:lnTo>
                  <a:pt x="2128" y="1371257"/>
                </a:lnTo>
                <a:lnTo>
                  <a:pt x="8115" y="1378686"/>
                </a:lnTo>
                <a:lnTo>
                  <a:pt x="17359" y="1382344"/>
                </a:lnTo>
                <a:lnTo>
                  <a:pt x="29260" y="1382572"/>
                </a:lnTo>
                <a:lnTo>
                  <a:pt x="245046" y="1374355"/>
                </a:lnTo>
                <a:lnTo>
                  <a:pt x="257860" y="1374355"/>
                </a:lnTo>
                <a:lnTo>
                  <a:pt x="259689" y="1367955"/>
                </a:lnTo>
                <a:lnTo>
                  <a:pt x="259689" y="1359712"/>
                </a:lnTo>
                <a:lnTo>
                  <a:pt x="259689" y="1329537"/>
                </a:lnTo>
              </a:path>
              <a:path w="525145" h="1437640">
                <a:moveTo>
                  <a:pt x="134416" y="1409090"/>
                </a:moveTo>
                <a:lnTo>
                  <a:pt x="181978" y="1406347"/>
                </a:lnTo>
                <a:lnTo>
                  <a:pt x="181978" y="1435620"/>
                </a:lnTo>
                <a:lnTo>
                  <a:pt x="134416" y="1437436"/>
                </a:lnTo>
                <a:lnTo>
                  <a:pt x="134416" y="1409090"/>
                </a:lnTo>
                <a:close/>
              </a:path>
              <a:path w="525145" h="1437640">
                <a:moveTo>
                  <a:pt x="224929" y="256946"/>
                </a:moveTo>
                <a:lnTo>
                  <a:pt x="104228" y="256946"/>
                </a:lnTo>
                <a:lnTo>
                  <a:pt x="104228" y="161848"/>
                </a:lnTo>
                <a:lnTo>
                  <a:pt x="224929" y="161848"/>
                </a:lnTo>
                <a:lnTo>
                  <a:pt x="224929" y="256946"/>
                </a:lnTo>
                <a:close/>
              </a:path>
              <a:path w="525145" h="1437640">
                <a:moveTo>
                  <a:pt x="240487" y="161848"/>
                </a:moveTo>
                <a:lnTo>
                  <a:pt x="240487" y="98755"/>
                </a:lnTo>
                <a:lnTo>
                  <a:pt x="119786" y="97840"/>
                </a:lnTo>
                <a:lnTo>
                  <a:pt x="119786" y="161848"/>
                </a:lnTo>
                <a:lnTo>
                  <a:pt x="240487" y="161848"/>
                </a:lnTo>
                <a:close/>
              </a:path>
              <a:path w="525145" h="1437640">
                <a:moveTo>
                  <a:pt x="240487" y="320954"/>
                </a:moveTo>
                <a:lnTo>
                  <a:pt x="240487" y="256946"/>
                </a:lnTo>
                <a:lnTo>
                  <a:pt x="119786" y="256946"/>
                </a:lnTo>
                <a:lnTo>
                  <a:pt x="119786" y="320954"/>
                </a:lnTo>
                <a:lnTo>
                  <a:pt x="240487" y="320954"/>
                </a:lnTo>
                <a:close/>
              </a:path>
              <a:path w="525145" h="1437640">
                <a:moveTo>
                  <a:pt x="283476" y="256946"/>
                </a:moveTo>
                <a:lnTo>
                  <a:pt x="224929" y="256946"/>
                </a:lnTo>
                <a:lnTo>
                  <a:pt x="224929" y="161848"/>
                </a:lnTo>
                <a:lnTo>
                  <a:pt x="283476" y="161848"/>
                </a:lnTo>
                <a:lnTo>
                  <a:pt x="283476" y="256946"/>
                </a:lnTo>
                <a:close/>
              </a:path>
              <a:path w="525145" h="1437640">
                <a:moveTo>
                  <a:pt x="298996" y="161848"/>
                </a:moveTo>
                <a:lnTo>
                  <a:pt x="298996" y="98755"/>
                </a:lnTo>
                <a:lnTo>
                  <a:pt x="240487" y="98755"/>
                </a:lnTo>
                <a:lnTo>
                  <a:pt x="240487" y="161848"/>
                </a:lnTo>
                <a:lnTo>
                  <a:pt x="298996" y="161848"/>
                </a:lnTo>
                <a:close/>
              </a:path>
              <a:path w="525145" h="1437640">
                <a:moveTo>
                  <a:pt x="298996" y="320954"/>
                </a:moveTo>
                <a:lnTo>
                  <a:pt x="298996" y="256946"/>
                </a:lnTo>
                <a:lnTo>
                  <a:pt x="240487" y="256946"/>
                </a:lnTo>
                <a:lnTo>
                  <a:pt x="240487" y="320954"/>
                </a:lnTo>
                <a:lnTo>
                  <a:pt x="298996" y="320954"/>
                </a:lnTo>
                <a:close/>
              </a:path>
              <a:path w="525145" h="1437640">
                <a:moveTo>
                  <a:pt x="298996" y="98755"/>
                </a:moveTo>
                <a:lnTo>
                  <a:pt x="424294" y="103327"/>
                </a:lnTo>
                <a:lnTo>
                  <a:pt x="424294" y="169164"/>
                </a:lnTo>
                <a:lnTo>
                  <a:pt x="439826" y="169164"/>
                </a:lnTo>
                <a:lnTo>
                  <a:pt x="439826" y="250558"/>
                </a:lnTo>
                <a:lnTo>
                  <a:pt x="426110" y="255117"/>
                </a:lnTo>
                <a:lnTo>
                  <a:pt x="426110" y="319125"/>
                </a:lnTo>
                <a:lnTo>
                  <a:pt x="298996" y="320954"/>
                </a:lnTo>
                <a:lnTo>
                  <a:pt x="298996" y="256946"/>
                </a:lnTo>
                <a:lnTo>
                  <a:pt x="283476" y="256946"/>
                </a:lnTo>
                <a:lnTo>
                  <a:pt x="283476" y="161848"/>
                </a:lnTo>
                <a:lnTo>
                  <a:pt x="298996" y="161848"/>
                </a:lnTo>
                <a:lnTo>
                  <a:pt x="298996" y="98755"/>
                </a:lnTo>
                <a:close/>
              </a:path>
              <a:path w="525145" h="1437640">
                <a:moveTo>
                  <a:pt x="405079" y="290779"/>
                </a:moveTo>
                <a:lnTo>
                  <a:pt x="334670" y="290779"/>
                </a:lnTo>
                <a:lnTo>
                  <a:pt x="334670" y="125272"/>
                </a:lnTo>
                <a:lnTo>
                  <a:pt x="404177" y="127101"/>
                </a:lnTo>
                <a:lnTo>
                  <a:pt x="405079" y="290779"/>
                </a:lnTo>
                <a:close/>
              </a:path>
              <a:path w="525145" h="1437640">
                <a:moveTo>
                  <a:pt x="224929" y="577900"/>
                </a:moveTo>
                <a:lnTo>
                  <a:pt x="104228" y="577900"/>
                </a:lnTo>
                <a:lnTo>
                  <a:pt x="104228" y="482815"/>
                </a:lnTo>
                <a:lnTo>
                  <a:pt x="224929" y="482815"/>
                </a:lnTo>
                <a:lnTo>
                  <a:pt x="224929" y="577900"/>
                </a:lnTo>
                <a:close/>
              </a:path>
              <a:path w="525145" h="1437640">
                <a:moveTo>
                  <a:pt x="240487" y="482815"/>
                </a:moveTo>
                <a:lnTo>
                  <a:pt x="240487" y="418807"/>
                </a:lnTo>
                <a:lnTo>
                  <a:pt x="119786" y="418807"/>
                </a:lnTo>
                <a:lnTo>
                  <a:pt x="119786" y="482815"/>
                </a:lnTo>
                <a:lnTo>
                  <a:pt x="240487" y="482815"/>
                </a:lnTo>
                <a:close/>
              </a:path>
              <a:path w="525145" h="1437640">
                <a:moveTo>
                  <a:pt x="240487" y="640994"/>
                </a:moveTo>
                <a:lnTo>
                  <a:pt x="240487" y="577900"/>
                </a:lnTo>
                <a:lnTo>
                  <a:pt x="119786" y="577900"/>
                </a:lnTo>
                <a:lnTo>
                  <a:pt x="119786" y="640994"/>
                </a:lnTo>
                <a:lnTo>
                  <a:pt x="240487" y="640994"/>
                </a:lnTo>
                <a:close/>
              </a:path>
              <a:path w="525145" h="1437640">
                <a:moveTo>
                  <a:pt x="283476" y="577900"/>
                </a:moveTo>
                <a:lnTo>
                  <a:pt x="224929" y="577900"/>
                </a:lnTo>
                <a:lnTo>
                  <a:pt x="224929" y="482815"/>
                </a:lnTo>
                <a:lnTo>
                  <a:pt x="283476" y="482815"/>
                </a:lnTo>
                <a:lnTo>
                  <a:pt x="283476" y="577900"/>
                </a:lnTo>
                <a:close/>
              </a:path>
              <a:path w="525145" h="1437640">
                <a:moveTo>
                  <a:pt x="298996" y="482815"/>
                </a:moveTo>
                <a:lnTo>
                  <a:pt x="298996" y="418807"/>
                </a:lnTo>
                <a:lnTo>
                  <a:pt x="240487" y="418807"/>
                </a:lnTo>
                <a:lnTo>
                  <a:pt x="240487" y="482815"/>
                </a:lnTo>
                <a:lnTo>
                  <a:pt x="298996" y="482815"/>
                </a:lnTo>
                <a:close/>
              </a:path>
              <a:path w="525145" h="1437640">
                <a:moveTo>
                  <a:pt x="298996" y="640994"/>
                </a:moveTo>
                <a:lnTo>
                  <a:pt x="298996" y="577900"/>
                </a:lnTo>
                <a:lnTo>
                  <a:pt x="240487" y="577900"/>
                </a:lnTo>
                <a:lnTo>
                  <a:pt x="240487" y="640994"/>
                </a:lnTo>
                <a:lnTo>
                  <a:pt x="298996" y="640994"/>
                </a:lnTo>
                <a:close/>
              </a:path>
              <a:path w="525145" h="1437640">
                <a:moveTo>
                  <a:pt x="298996" y="418807"/>
                </a:moveTo>
                <a:lnTo>
                  <a:pt x="424294" y="424281"/>
                </a:lnTo>
                <a:lnTo>
                  <a:pt x="424294" y="489216"/>
                </a:lnTo>
                <a:lnTo>
                  <a:pt x="439826" y="490118"/>
                </a:lnTo>
                <a:lnTo>
                  <a:pt x="439826" y="571500"/>
                </a:lnTo>
                <a:lnTo>
                  <a:pt x="426110" y="576072"/>
                </a:lnTo>
                <a:lnTo>
                  <a:pt x="426110" y="640080"/>
                </a:lnTo>
                <a:lnTo>
                  <a:pt x="298996" y="640994"/>
                </a:lnTo>
                <a:lnTo>
                  <a:pt x="298996" y="577900"/>
                </a:lnTo>
                <a:lnTo>
                  <a:pt x="283476" y="577900"/>
                </a:lnTo>
                <a:lnTo>
                  <a:pt x="283476" y="482815"/>
                </a:lnTo>
                <a:lnTo>
                  <a:pt x="298996" y="482815"/>
                </a:lnTo>
                <a:lnTo>
                  <a:pt x="298996" y="418807"/>
                </a:lnTo>
                <a:close/>
              </a:path>
              <a:path w="525145" h="1437640">
                <a:moveTo>
                  <a:pt x="405079" y="611733"/>
                </a:moveTo>
                <a:lnTo>
                  <a:pt x="334670" y="610819"/>
                </a:lnTo>
                <a:lnTo>
                  <a:pt x="334670" y="445312"/>
                </a:lnTo>
                <a:lnTo>
                  <a:pt x="404177" y="448056"/>
                </a:lnTo>
                <a:lnTo>
                  <a:pt x="405079" y="611733"/>
                </a:lnTo>
                <a:close/>
              </a:path>
              <a:path w="525145" h="1437640">
                <a:moveTo>
                  <a:pt x="224929" y="904341"/>
                </a:moveTo>
                <a:lnTo>
                  <a:pt x="104228" y="904341"/>
                </a:lnTo>
                <a:lnTo>
                  <a:pt x="104228" y="809231"/>
                </a:lnTo>
                <a:lnTo>
                  <a:pt x="224929" y="809231"/>
                </a:lnTo>
                <a:lnTo>
                  <a:pt x="224929" y="904341"/>
                </a:lnTo>
                <a:close/>
              </a:path>
              <a:path w="525145" h="1437640">
                <a:moveTo>
                  <a:pt x="240487" y="809231"/>
                </a:moveTo>
                <a:lnTo>
                  <a:pt x="240487" y="746150"/>
                </a:lnTo>
                <a:lnTo>
                  <a:pt x="119786" y="745236"/>
                </a:lnTo>
                <a:lnTo>
                  <a:pt x="119786" y="809231"/>
                </a:lnTo>
                <a:lnTo>
                  <a:pt x="240487" y="809231"/>
                </a:lnTo>
                <a:close/>
              </a:path>
              <a:path w="525145" h="1437640">
                <a:moveTo>
                  <a:pt x="240487" y="968349"/>
                </a:moveTo>
                <a:lnTo>
                  <a:pt x="240487" y="904341"/>
                </a:lnTo>
                <a:lnTo>
                  <a:pt x="119786" y="904341"/>
                </a:lnTo>
                <a:lnTo>
                  <a:pt x="119786" y="968349"/>
                </a:lnTo>
                <a:lnTo>
                  <a:pt x="240487" y="968349"/>
                </a:lnTo>
                <a:close/>
              </a:path>
              <a:path w="525145" h="1437640">
                <a:moveTo>
                  <a:pt x="283476" y="904341"/>
                </a:moveTo>
                <a:lnTo>
                  <a:pt x="224929" y="904341"/>
                </a:lnTo>
                <a:lnTo>
                  <a:pt x="224929" y="809231"/>
                </a:lnTo>
                <a:lnTo>
                  <a:pt x="283476" y="809231"/>
                </a:lnTo>
                <a:lnTo>
                  <a:pt x="283476" y="904341"/>
                </a:lnTo>
                <a:close/>
              </a:path>
              <a:path w="525145" h="1437640">
                <a:moveTo>
                  <a:pt x="298996" y="809231"/>
                </a:moveTo>
                <a:lnTo>
                  <a:pt x="298996" y="746150"/>
                </a:lnTo>
                <a:lnTo>
                  <a:pt x="240487" y="746150"/>
                </a:lnTo>
                <a:lnTo>
                  <a:pt x="240487" y="809231"/>
                </a:lnTo>
                <a:lnTo>
                  <a:pt x="298996" y="809231"/>
                </a:lnTo>
                <a:close/>
              </a:path>
              <a:path w="525145" h="1437640">
                <a:moveTo>
                  <a:pt x="298996" y="968349"/>
                </a:moveTo>
                <a:lnTo>
                  <a:pt x="298996" y="904341"/>
                </a:lnTo>
                <a:lnTo>
                  <a:pt x="240487" y="904341"/>
                </a:lnTo>
                <a:lnTo>
                  <a:pt x="240487" y="968349"/>
                </a:lnTo>
                <a:lnTo>
                  <a:pt x="298996" y="968349"/>
                </a:lnTo>
                <a:close/>
              </a:path>
              <a:path w="525145" h="1437640">
                <a:moveTo>
                  <a:pt x="298996" y="746150"/>
                </a:moveTo>
                <a:lnTo>
                  <a:pt x="424294" y="750722"/>
                </a:lnTo>
                <a:lnTo>
                  <a:pt x="425195" y="814730"/>
                </a:lnTo>
                <a:lnTo>
                  <a:pt x="440740" y="815644"/>
                </a:lnTo>
                <a:lnTo>
                  <a:pt x="441655" y="896112"/>
                </a:lnTo>
                <a:lnTo>
                  <a:pt x="427939" y="900684"/>
                </a:lnTo>
                <a:lnTo>
                  <a:pt x="427939" y="963764"/>
                </a:lnTo>
                <a:lnTo>
                  <a:pt x="299923" y="968349"/>
                </a:lnTo>
                <a:lnTo>
                  <a:pt x="299923" y="904341"/>
                </a:lnTo>
                <a:lnTo>
                  <a:pt x="283476" y="904341"/>
                </a:lnTo>
                <a:lnTo>
                  <a:pt x="283476" y="809231"/>
                </a:lnTo>
                <a:lnTo>
                  <a:pt x="298996" y="809231"/>
                </a:lnTo>
                <a:lnTo>
                  <a:pt x="298996" y="746150"/>
                </a:lnTo>
                <a:close/>
              </a:path>
              <a:path w="525145" h="1437640">
                <a:moveTo>
                  <a:pt x="405993" y="936345"/>
                </a:moveTo>
                <a:lnTo>
                  <a:pt x="336511" y="937260"/>
                </a:lnTo>
                <a:lnTo>
                  <a:pt x="335584" y="772668"/>
                </a:lnTo>
                <a:lnTo>
                  <a:pt x="405079" y="774496"/>
                </a:lnTo>
                <a:lnTo>
                  <a:pt x="405993" y="936345"/>
                </a:lnTo>
                <a:close/>
              </a:path>
              <a:path w="525145" h="1437640">
                <a:moveTo>
                  <a:pt x="119786" y="320954"/>
                </a:moveTo>
                <a:lnTo>
                  <a:pt x="119786" y="256946"/>
                </a:lnTo>
                <a:lnTo>
                  <a:pt x="104228" y="256946"/>
                </a:lnTo>
                <a:lnTo>
                  <a:pt x="104228" y="161848"/>
                </a:lnTo>
                <a:lnTo>
                  <a:pt x="119786" y="161848"/>
                </a:lnTo>
                <a:lnTo>
                  <a:pt x="119786" y="99669"/>
                </a:lnTo>
                <a:lnTo>
                  <a:pt x="83230" y="111613"/>
                </a:lnTo>
                <a:lnTo>
                  <a:pt x="53611" y="138302"/>
                </a:lnTo>
                <a:lnTo>
                  <a:pt x="33763" y="176307"/>
                </a:lnTo>
                <a:lnTo>
                  <a:pt x="26517" y="222199"/>
                </a:lnTo>
                <a:lnTo>
                  <a:pt x="34533" y="269890"/>
                </a:lnTo>
                <a:lnTo>
                  <a:pt x="56351" y="308838"/>
                </a:lnTo>
                <a:lnTo>
                  <a:pt x="88630" y="335099"/>
                </a:lnTo>
                <a:lnTo>
                  <a:pt x="128028" y="344728"/>
                </a:lnTo>
                <a:lnTo>
                  <a:pt x="144795" y="343071"/>
                </a:lnTo>
                <a:lnTo>
                  <a:pt x="160708" y="338328"/>
                </a:lnTo>
                <a:lnTo>
                  <a:pt x="175598" y="330841"/>
                </a:lnTo>
                <a:lnTo>
                  <a:pt x="189293" y="320954"/>
                </a:lnTo>
                <a:lnTo>
                  <a:pt x="119786" y="320954"/>
                </a:lnTo>
              </a:path>
              <a:path w="525145" h="1437640">
                <a:moveTo>
                  <a:pt x="119786" y="640994"/>
                </a:moveTo>
                <a:lnTo>
                  <a:pt x="119786" y="577900"/>
                </a:lnTo>
                <a:lnTo>
                  <a:pt x="104228" y="577900"/>
                </a:lnTo>
                <a:lnTo>
                  <a:pt x="104228" y="482815"/>
                </a:lnTo>
                <a:lnTo>
                  <a:pt x="119786" y="482815"/>
                </a:lnTo>
                <a:lnTo>
                  <a:pt x="119786" y="419709"/>
                </a:lnTo>
                <a:lnTo>
                  <a:pt x="84039" y="431853"/>
                </a:lnTo>
                <a:lnTo>
                  <a:pt x="55321" y="457885"/>
                </a:lnTo>
                <a:lnTo>
                  <a:pt x="36204" y="494547"/>
                </a:lnTo>
                <a:lnTo>
                  <a:pt x="29260" y="538581"/>
                </a:lnTo>
                <a:lnTo>
                  <a:pt x="36976" y="585458"/>
                </a:lnTo>
                <a:lnTo>
                  <a:pt x="58065" y="623506"/>
                </a:lnTo>
                <a:lnTo>
                  <a:pt x="89445" y="649038"/>
                </a:lnTo>
                <a:lnTo>
                  <a:pt x="128028" y="658368"/>
                </a:lnTo>
                <a:lnTo>
                  <a:pt x="142064" y="657196"/>
                </a:lnTo>
                <a:lnTo>
                  <a:pt x="155330" y="653796"/>
                </a:lnTo>
                <a:lnTo>
                  <a:pt x="167744" y="648338"/>
                </a:lnTo>
                <a:lnTo>
                  <a:pt x="179222" y="640994"/>
                </a:lnTo>
                <a:lnTo>
                  <a:pt x="119786" y="640994"/>
                </a:lnTo>
              </a:path>
              <a:path w="525145" h="1437640">
                <a:moveTo>
                  <a:pt x="119786" y="968349"/>
                </a:moveTo>
                <a:lnTo>
                  <a:pt x="119786" y="904341"/>
                </a:lnTo>
                <a:lnTo>
                  <a:pt x="104228" y="904341"/>
                </a:lnTo>
                <a:lnTo>
                  <a:pt x="104228" y="809231"/>
                </a:lnTo>
                <a:lnTo>
                  <a:pt x="119786" y="809231"/>
                </a:lnTo>
                <a:lnTo>
                  <a:pt x="119786" y="747064"/>
                </a:lnTo>
                <a:lnTo>
                  <a:pt x="83230" y="759537"/>
                </a:lnTo>
                <a:lnTo>
                  <a:pt x="53611" y="786498"/>
                </a:lnTo>
                <a:lnTo>
                  <a:pt x="33763" y="824603"/>
                </a:lnTo>
                <a:lnTo>
                  <a:pt x="26517" y="870508"/>
                </a:lnTo>
                <a:lnTo>
                  <a:pt x="34547" y="918341"/>
                </a:lnTo>
                <a:lnTo>
                  <a:pt x="56465" y="957599"/>
                </a:lnTo>
                <a:lnTo>
                  <a:pt x="89016" y="984169"/>
                </a:lnTo>
                <a:lnTo>
                  <a:pt x="128943" y="993940"/>
                </a:lnTo>
                <a:lnTo>
                  <a:pt x="146237" y="992125"/>
                </a:lnTo>
                <a:lnTo>
                  <a:pt x="162421" y="986969"/>
                </a:lnTo>
                <a:lnTo>
                  <a:pt x="177408" y="978900"/>
                </a:lnTo>
                <a:lnTo>
                  <a:pt x="191109" y="968349"/>
                </a:lnTo>
                <a:lnTo>
                  <a:pt x="119786" y="968349"/>
                </a:lnTo>
              </a:path>
              <a:path w="525145" h="1437640">
                <a:moveTo>
                  <a:pt x="119786" y="320954"/>
                </a:moveTo>
                <a:lnTo>
                  <a:pt x="92874" y="310410"/>
                </a:lnTo>
                <a:lnTo>
                  <a:pt x="71099" y="288721"/>
                </a:lnTo>
                <a:lnTo>
                  <a:pt x="56523" y="258460"/>
                </a:lnTo>
                <a:lnTo>
                  <a:pt x="51206" y="222199"/>
                </a:lnTo>
                <a:lnTo>
                  <a:pt x="56049" y="187223"/>
                </a:lnTo>
                <a:lnTo>
                  <a:pt x="69380" y="157734"/>
                </a:lnTo>
                <a:lnTo>
                  <a:pt x="89396" y="135788"/>
                </a:lnTo>
                <a:lnTo>
                  <a:pt x="114300" y="123444"/>
                </a:lnTo>
              </a:path>
              <a:path w="525145" h="1437640">
                <a:moveTo>
                  <a:pt x="120700" y="635508"/>
                </a:moveTo>
                <a:lnTo>
                  <a:pt x="94311" y="625506"/>
                </a:lnTo>
                <a:lnTo>
                  <a:pt x="72809" y="604189"/>
                </a:lnTo>
                <a:lnTo>
                  <a:pt x="58335" y="574300"/>
                </a:lnTo>
                <a:lnTo>
                  <a:pt x="53035" y="538581"/>
                </a:lnTo>
                <a:lnTo>
                  <a:pt x="58335" y="503005"/>
                </a:lnTo>
                <a:lnTo>
                  <a:pt x="72809" y="473430"/>
                </a:lnTo>
                <a:lnTo>
                  <a:pt x="94311" y="452427"/>
                </a:lnTo>
                <a:lnTo>
                  <a:pt x="120700" y="442569"/>
                </a:lnTo>
              </a:path>
              <a:path w="525145" h="1437640">
                <a:moveTo>
                  <a:pt x="139903" y="969264"/>
                </a:moveTo>
                <a:lnTo>
                  <a:pt x="136245" y="970178"/>
                </a:lnTo>
                <a:lnTo>
                  <a:pt x="132587" y="970178"/>
                </a:lnTo>
                <a:lnTo>
                  <a:pt x="128943" y="970178"/>
                </a:lnTo>
                <a:lnTo>
                  <a:pt x="98660" y="962320"/>
                </a:lnTo>
                <a:lnTo>
                  <a:pt x="73953" y="940917"/>
                </a:lnTo>
                <a:lnTo>
                  <a:pt x="57307" y="909227"/>
                </a:lnTo>
                <a:lnTo>
                  <a:pt x="51206" y="870508"/>
                </a:lnTo>
                <a:lnTo>
                  <a:pt x="56364" y="834227"/>
                </a:lnTo>
                <a:lnTo>
                  <a:pt x="70523" y="803867"/>
                </a:lnTo>
                <a:lnTo>
                  <a:pt x="91711" y="781910"/>
                </a:lnTo>
                <a:lnTo>
                  <a:pt x="117957" y="770839"/>
                </a:lnTo>
              </a:path>
              <a:path w="525145" h="1437640">
                <a:moveTo>
                  <a:pt x="213055" y="1073505"/>
                </a:moveTo>
                <a:lnTo>
                  <a:pt x="213055" y="1166774"/>
                </a:lnTo>
                <a:lnTo>
                  <a:pt x="240487" y="1166774"/>
                </a:lnTo>
                <a:lnTo>
                  <a:pt x="240487" y="1217066"/>
                </a:lnTo>
                <a:lnTo>
                  <a:pt x="213055" y="1217066"/>
                </a:lnTo>
                <a:lnTo>
                  <a:pt x="213055" y="1316723"/>
                </a:lnTo>
                <a:lnTo>
                  <a:pt x="196595" y="1316723"/>
                </a:lnTo>
                <a:lnTo>
                  <a:pt x="196595" y="1272844"/>
                </a:lnTo>
                <a:lnTo>
                  <a:pt x="175577" y="1272844"/>
                </a:lnTo>
                <a:lnTo>
                  <a:pt x="175577" y="1219809"/>
                </a:lnTo>
                <a:lnTo>
                  <a:pt x="75895" y="1219809"/>
                </a:lnTo>
                <a:lnTo>
                  <a:pt x="80467" y="1166774"/>
                </a:lnTo>
                <a:lnTo>
                  <a:pt x="179222" y="1166774"/>
                </a:lnTo>
                <a:lnTo>
                  <a:pt x="179222" y="1073505"/>
                </a:lnTo>
                <a:lnTo>
                  <a:pt x="122529" y="1073505"/>
                </a:lnTo>
                <a:lnTo>
                  <a:pt x="122529" y="1052474"/>
                </a:lnTo>
                <a:lnTo>
                  <a:pt x="103327" y="1052474"/>
                </a:lnTo>
                <a:lnTo>
                  <a:pt x="110170" y="1040087"/>
                </a:lnTo>
                <a:lnTo>
                  <a:pt x="126530" y="1031557"/>
                </a:lnTo>
                <a:lnTo>
                  <a:pt x="146146" y="1026628"/>
                </a:lnTo>
                <a:lnTo>
                  <a:pt x="162763" y="1025042"/>
                </a:lnTo>
                <a:lnTo>
                  <a:pt x="272491" y="1025042"/>
                </a:lnTo>
                <a:lnTo>
                  <a:pt x="301846" y="1028042"/>
                </a:lnTo>
                <a:lnTo>
                  <a:pt x="327694" y="1036701"/>
                </a:lnTo>
                <a:lnTo>
                  <a:pt x="347204" y="1050502"/>
                </a:lnTo>
                <a:lnTo>
                  <a:pt x="357543" y="1068933"/>
                </a:lnTo>
                <a:lnTo>
                  <a:pt x="213055" y="1073505"/>
                </a:lnTo>
              </a:path>
              <a:path w="525145" h="1437640">
                <a:moveTo>
                  <a:pt x="312712" y="1026871"/>
                </a:moveTo>
                <a:lnTo>
                  <a:pt x="395020" y="1020470"/>
                </a:lnTo>
                <a:lnTo>
                  <a:pt x="395020" y="1081735"/>
                </a:lnTo>
                <a:lnTo>
                  <a:pt x="359346" y="1081735"/>
                </a:lnTo>
                <a:lnTo>
                  <a:pt x="359346" y="1109167"/>
                </a:lnTo>
                <a:lnTo>
                  <a:pt x="416966" y="1109167"/>
                </a:lnTo>
                <a:lnTo>
                  <a:pt x="416966" y="1003998"/>
                </a:lnTo>
                <a:lnTo>
                  <a:pt x="291693" y="1003998"/>
                </a:lnTo>
                <a:lnTo>
                  <a:pt x="291693" y="1022299"/>
                </a:lnTo>
              </a:path>
              <a:path w="525145" h="1437640">
                <a:moveTo>
                  <a:pt x="412394" y="1221638"/>
                </a:moveTo>
                <a:lnTo>
                  <a:pt x="380390" y="1221638"/>
                </a:lnTo>
                <a:lnTo>
                  <a:pt x="380390" y="1162189"/>
                </a:lnTo>
                <a:lnTo>
                  <a:pt x="412394" y="1162189"/>
                </a:lnTo>
                <a:lnTo>
                  <a:pt x="412394" y="1221638"/>
                </a:lnTo>
                <a:close/>
              </a:path>
              <a:path w="525145" h="1437640">
                <a:moveTo>
                  <a:pt x="103327" y="1046073"/>
                </a:moveTo>
                <a:lnTo>
                  <a:pt x="58521" y="1046073"/>
                </a:lnTo>
                <a:lnTo>
                  <a:pt x="58521" y="1058875"/>
                </a:lnTo>
                <a:lnTo>
                  <a:pt x="82295" y="1058875"/>
                </a:lnTo>
                <a:lnTo>
                  <a:pt x="82295" y="1075334"/>
                </a:lnTo>
                <a:lnTo>
                  <a:pt x="122529" y="1075334"/>
                </a:lnTo>
              </a:path>
              <a:path w="525145" h="1437640">
                <a:moveTo>
                  <a:pt x="107911" y="1147572"/>
                </a:moveTo>
                <a:lnTo>
                  <a:pt x="67678" y="1147572"/>
                </a:lnTo>
                <a:lnTo>
                  <a:pt x="67678" y="1100937"/>
                </a:lnTo>
                <a:lnTo>
                  <a:pt x="107911" y="1100937"/>
                </a:lnTo>
                <a:lnTo>
                  <a:pt x="107911" y="1147572"/>
                </a:lnTo>
                <a:close/>
              </a:path>
              <a:path w="525145" h="1437640">
                <a:moveTo>
                  <a:pt x="190195" y="984808"/>
                </a:moveTo>
                <a:lnTo>
                  <a:pt x="145068" y="994890"/>
                </a:lnTo>
                <a:lnTo>
                  <a:pt x="104822" y="1009950"/>
                </a:lnTo>
                <a:lnTo>
                  <a:pt x="74345" y="1027755"/>
                </a:lnTo>
                <a:lnTo>
                  <a:pt x="58521" y="1046073"/>
                </a:lnTo>
              </a:path>
              <a:path w="525145" h="1437640">
                <a:moveTo>
                  <a:pt x="50279" y="1068933"/>
                </a:moveTo>
                <a:lnTo>
                  <a:pt x="42057" y="1083235"/>
                </a:lnTo>
                <a:lnTo>
                  <a:pt x="40003" y="1098992"/>
                </a:lnTo>
                <a:lnTo>
                  <a:pt x="41033" y="1114576"/>
                </a:lnTo>
                <a:lnTo>
                  <a:pt x="42062" y="1128356"/>
                </a:lnTo>
              </a:path>
              <a:path w="525145" h="1437640">
                <a:moveTo>
                  <a:pt x="58521" y="1115568"/>
                </a:moveTo>
                <a:lnTo>
                  <a:pt x="45778" y="1130135"/>
                </a:lnTo>
                <a:lnTo>
                  <a:pt x="34066" y="1151910"/>
                </a:lnTo>
                <a:lnTo>
                  <a:pt x="26122" y="1176773"/>
                </a:lnTo>
                <a:lnTo>
                  <a:pt x="24688" y="1200607"/>
                </a:lnTo>
                <a:lnTo>
                  <a:pt x="29217" y="1227010"/>
                </a:lnTo>
                <a:lnTo>
                  <a:pt x="37604" y="1257528"/>
                </a:lnTo>
                <a:lnTo>
                  <a:pt x="52335" y="1284960"/>
                </a:lnTo>
                <a:lnTo>
                  <a:pt x="75895" y="1302105"/>
                </a:lnTo>
              </a:path>
              <a:path w="525145" h="1437640">
                <a:moveTo>
                  <a:pt x="75895" y="1219809"/>
                </a:moveTo>
                <a:lnTo>
                  <a:pt x="75895" y="1276489"/>
                </a:lnTo>
                <a:lnTo>
                  <a:pt x="148132" y="1276489"/>
                </a:lnTo>
              </a:path>
              <a:path w="525145" h="1437640">
                <a:moveTo>
                  <a:pt x="58521" y="1306677"/>
                </a:moveTo>
                <a:lnTo>
                  <a:pt x="58521" y="1323136"/>
                </a:lnTo>
                <a:lnTo>
                  <a:pt x="88696" y="1323136"/>
                </a:lnTo>
                <a:lnTo>
                  <a:pt x="105356" y="1323581"/>
                </a:lnTo>
                <a:lnTo>
                  <a:pt x="117043" y="1323255"/>
                </a:lnTo>
                <a:lnTo>
                  <a:pt x="123929" y="1319670"/>
                </a:lnTo>
                <a:lnTo>
                  <a:pt x="126187" y="1310335"/>
                </a:lnTo>
                <a:lnTo>
                  <a:pt x="126187" y="1285646"/>
                </a:lnTo>
              </a:path>
              <a:path w="525145" h="1437640">
                <a:moveTo>
                  <a:pt x="235927" y="1112824"/>
                </a:moveTo>
                <a:lnTo>
                  <a:pt x="235927" y="1141171"/>
                </a:lnTo>
                <a:lnTo>
                  <a:pt x="267004" y="1141171"/>
                </a:lnTo>
                <a:lnTo>
                  <a:pt x="267004" y="1246314"/>
                </a:lnTo>
              </a:path>
              <a:path w="525145" h="1437640">
                <a:moveTo>
                  <a:pt x="264261" y="1106424"/>
                </a:moveTo>
                <a:lnTo>
                  <a:pt x="333755" y="1106424"/>
                </a:lnTo>
              </a:path>
              <a:path w="525145" h="1437640">
                <a:moveTo>
                  <a:pt x="356628" y="1125626"/>
                </a:moveTo>
                <a:lnTo>
                  <a:pt x="356628" y="1229868"/>
                </a:lnTo>
              </a:path>
              <a:path w="525145" h="1437640">
                <a:moveTo>
                  <a:pt x="245046" y="1259128"/>
                </a:moveTo>
                <a:lnTo>
                  <a:pt x="236074" y="1262300"/>
                </a:lnTo>
                <a:lnTo>
                  <a:pt x="231467" y="1267358"/>
                </a:lnTo>
                <a:lnTo>
                  <a:pt x="229769" y="1273787"/>
                </a:lnTo>
                <a:lnTo>
                  <a:pt x="229527" y="1281074"/>
                </a:lnTo>
                <a:lnTo>
                  <a:pt x="231952" y="1289361"/>
                </a:lnTo>
                <a:lnTo>
                  <a:pt x="237286" y="1298676"/>
                </a:lnTo>
                <a:lnTo>
                  <a:pt x="242621" y="1306277"/>
                </a:lnTo>
                <a:lnTo>
                  <a:pt x="245046" y="1309420"/>
                </a:lnTo>
              </a:path>
              <a:path w="525145" h="1437640">
                <a:moveTo>
                  <a:pt x="264261" y="1261872"/>
                </a:moveTo>
                <a:lnTo>
                  <a:pt x="283476" y="1261872"/>
                </a:lnTo>
                <a:lnTo>
                  <a:pt x="283476" y="1300289"/>
                </a:lnTo>
                <a:lnTo>
                  <a:pt x="257860" y="1300289"/>
                </a:lnTo>
              </a:path>
              <a:path w="525145" h="1437640">
                <a:moveTo>
                  <a:pt x="296278" y="1283817"/>
                </a:moveTo>
                <a:lnTo>
                  <a:pt x="352945" y="1283817"/>
                </a:lnTo>
                <a:lnTo>
                  <a:pt x="352945" y="1337767"/>
                </a:lnTo>
                <a:lnTo>
                  <a:pt x="391363" y="1337767"/>
                </a:lnTo>
              </a:path>
              <a:path w="525145" h="1437640">
                <a:moveTo>
                  <a:pt x="372160" y="1229868"/>
                </a:moveTo>
                <a:lnTo>
                  <a:pt x="372160" y="1265529"/>
                </a:lnTo>
                <a:lnTo>
                  <a:pt x="394106" y="1265529"/>
                </a:lnTo>
                <a:lnTo>
                  <a:pt x="394106" y="1233525"/>
                </a:lnTo>
              </a:path>
              <a:path w="525145" h="1437640">
                <a:moveTo>
                  <a:pt x="289877" y="1242656"/>
                </a:moveTo>
                <a:lnTo>
                  <a:pt x="289877" y="1217066"/>
                </a:lnTo>
                <a:lnTo>
                  <a:pt x="343827" y="1217066"/>
                </a:lnTo>
              </a:path>
              <a:path w="525145" h="1437640">
                <a:moveTo>
                  <a:pt x="286207" y="1134770"/>
                </a:moveTo>
                <a:lnTo>
                  <a:pt x="286207" y="1163116"/>
                </a:lnTo>
                <a:lnTo>
                  <a:pt x="305409" y="1163116"/>
                </a:lnTo>
                <a:lnTo>
                  <a:pt x="305409" y="1205179"/>
                </a:lnTo>
              </a:path>
              <a:path w="525145" h="1437640">
                <a:moveTo>
                  <a:pt x="343827" y="1179576"/>
                </a:moveTo>
                <a:lnTo>
                  <a:pt x="333755" y="1179576"/>
                </a:lnTo>
                <a:lnTo>
                  <a:pt x="333755" y="1205179"/>
                </a:lnTo>
                <a:lnTo>
                  <a:pt x="350227" y="1205179"/>
                </a:lnTo>
              </a:path>
              <a:path w="525145" h="1437640">
                <a:moveTo>
                  <a:pt x="225856" y="1084478"/>
                </a:moveTo>
                <a:lnTo>
                  <a:pt x="289877" y="1084478"/>
                </a:lnTo>
                <a:lnTo>
                  <a:pt x="289877" y="1100023"/>
                </a:lnTo>
              </a:path>
              <a:path w="525145" h="1437640">
                <a:moveTo>
                  <a:pt x="404177" y="1151229"/>
                </a:moveTo>
                <a:lnTo>
                  <a:pt x="404177" y="1121968"/>
                </a:lnTo>
                <a:lnTo>
                  <a:pt x="524878" y="1121968"/>
                </a:lnTo>
                <a:lnTo>
                  <a:pt x="524878" y="1255471"/>
                </a:lnTo>
                <a:lnTo>
                  <a:pt x="495604" y="1255471"/>
                </a:lnTo>
              </a:path>
              <a:path w="525145" h="1437640">
                <a:moveTo>
                  <a:pt x="429767" y="1144828"/>
                </a:moveTo>
                <a:lnTo>
                  <a:pt x="505663" y="1144828"/>
                </a:lnTo>
                <a:lnTo>
                  <a:pt x="505663" y="1223467"/>
                </a:lnTo>
              </a:path>
              <a:path w="525145" h="1437640">
                <a:moveTo>
                  <a:pt x="429767" y="1163116"/>
                </a:moveTo>
                <a:lnTo>
                  <a:pt x="441655" y="1163116"/>
                </a:lnTo>
                <a:lnTo>
                  <a:pt x="441655" y="1205179"/>
                </a:lnTo>
              </a:path>
              <a:path w="525145" h="1437640">
                <a:moveTo>
                  <a:pt x="423367" y="1227124"/>
                </a:moveTo>
                <a:lnTo>
                  <a:pt x="454456" y="1227124"/>
                </a:lnTo>
                <a:lnTo>
                  <a:pt x="454456" y="1211580"/>
                </a:lnTo>
              </a:path>
              <a:path w="525145" h="1437640">
                <a:moveTo>
                  <a:pt x="477316" y="1144828"/>
                </a:moveTo>
                <a:lnTo>
                  <a:pt x="470928" y="1233525"/>
                </a:lnTo>
                <a:lnTo>
                  <a:pt x="512076" y="1233525"/>
                </a:lnTo>
              </a:path>
              <a:path w="525145" h="1437640">
                <a:moveTo>
                  <a:pt x="458127" y="1255471"/>
                </a:moveTo>
                <a:lnTo>
                  <a:pt x="441655" y="1255471"/>
                </a:lnTo>
                <a:lnTo>
                  <a:pt x="441655" y="1287475"/>
                </a:lnTo>
                <a:lnTo>
                  <a:pt x="419709" y="1287475"/>
                </a:lnTo>
                <a:lnTo>
                  <a:pt x="419709" y="1331366"/>
                </a:lnTo>
                <a:lnTo>
                  <a:pt x="406895" y="1337767"/>
                </a:lnTo>
              </a:path>
              <a:path w="525145" h="1437640">
                <a:moveTo>
                  <a:pt x="391363" y="1281074"/>
                </a:moveTo>
                <a:lnTo>
                  <a:pt x="391363" y="1322222"/>
                </a:lnTo>
                <a:lnTo>
                  <a:pt x="363016" y="1322222"/>
                </a:lnTo>
              </a:path>
              <a:path w="525145" h="1437640">
                <a:moveTo>
                  <a:pt x="369417" y="1293888"/>
                </a:moveTo>
                <a:lnTo>
                  <a:pt x="391363" y="1293888"/>
                </a:lnTo>
              </a:path>
              <a:path w="525145" h="1437640">
                <a:moveTo>
                  <a:pt x="140817" y="1313078"/>
                </a:moveTo>
                <a:lnTo>
                  <a:pt x="196595" y="1313078"/>
                </a:lnTo>
              </a:path>
              <a:path w="525145" h="1437640">
                <a:moveTo>
                  <a:pt x="223126" y="1319479"/>
                </a:moveTo>
                <a:lnTo>
                  <a:pt x="283476" y="1319479"/>
                </a:lnTo>
              </a:path>
              <a:path w="525145" h="1437640">
                <a:moveTo>
                  <a:pt x="298996" y="1293888"/>
                </a:moveTo>
                <a:lnTo>
                  <a:pt x="298996" y="1313078"/>
                </a:lnTo>
                <a:lnTo>
                  <a:pt x="340156" y="1313078"/>
                </a:lnTo>
              </a:path>
              <a:path w="525145" h="1437640">
                <a:moveTo>
                  <a:pt x="134416" y="1121968"/>
                </a:moveTo>
                <a:lnTo>
                  <a:pt x="134416" y="116311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0122802" y="6110173"/>
            <a:ext cx="41275" cy="88900"/>
          </a:xfrm>
          <a:custGeom>
            <a:avLst/>
            <a:gdLst/>
            <a:ahLst/>
            <a:cxnLst/>
            <a:rect l="l" t="t" r="r" b="b"/>
            <a:pathLst>
              <a:path w="41275" h="88900">
                <a:moveTo>
                  <a:pt x="41160" y="88684"/>
                </a:moveTo>
                <a:lnTo>
                  <a:pt x="0" y="88684"/>
                </a:lnTo>
                <a:lnTo>
                  <a:pt x="0" y="0"/>
                </a:lnTo>
                <a:lnTo>
                  <a:pt x="41160" y="0"/>
                </a:lnTo>
                <a:lnTo>
                  <a:pt x="41160" y="88684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0122802" y="7046506"/>
            <a:ext cx="41275" cy="88900"/>
          </a:xfrm>
          <a:custGeom>
            <a:avLst/>
            <a:gdLst/>
            <a:ahLst/>
            <a:cxnLst/>
            <a:rect l="l" t="t" r="r" b="b"/>
            <a:pathLst>
              <a:path w="41275" h="88900">
                <a:moveTo>
                  <a:pt x="41160" y="88696"/>
                </a:moveTo>
                <a:lnTo>
                  <a:pt x="0" y="88696"/>
                </a:lnTo>
                <a:lnTo>
                  <a:pt x="0" y="0"/>
                </a:lnTo>
                <a:lnTo>
                  <a:pt x="41160" y="0"/>
                </a:lnTo>
                <a:lnTo>
                  <a:pt x="41160" y="88696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8" name="object 108"/>
          <p:cNvGrpSpPr/>
          <p:nvPr/>
        </p:nvGrpSpPr>
        <p:grpSpPr>
          <a:xfrm>
            <a:off x="9940391" y="6075870"/>
            <a:ext cx="591820" cy="725170"/>
            <a:chOff x="4885791" y="6075870"/>
            <a:chExt cx="591820" cy="725170"/>
          </a:xfrm>
        </p:grpSpPr>
        <p:sp>
          <p:nvSpPr>
            <p:cNvPr id="109" name="object 109"/>
            <p:cNvSpPr/>
            <p:nvPr/>
          </p:nvSpPr>
          <p:spPr>
            <a:xfrm>
              <a:off x="4888077" y="6078156"/>
              <a:ext cx="494030" cy="709295"/>
            </a:xfrm>
            <a:custGeom>
              <a:avLst/>
              <a:gdLst/>
              <a:ahLst/>
              <a:cxnLst/>
              <a:rect l="l" t="t" r="r" b="b"/>
              <a:pathLst>
                <a:path w="494029" h="709295">
                  <a:moveTo>
                    <a:pt x="24688" y="0"/>
                  </a:moveTo>
                  <a:lnTo>
                    <a:pt x="63106" y="0"/>
                  </a:lnTo>
                  <a:lnTo>
                    <a:pt x="63106" y="107899"/>
                  </a:lnTo>
                </a:path>
                <a:path w="494029" h="709295">
                  <a:moveTo>
                    <a:pt x="69494" y="117043"/>
                  </a:moveTo>
                  <a:lnTo>
                    <a:pt x="88739" y="127487"/>
                  </a:lnTo>
                  <a:lnTo>
                    <a:pt x="94526" y="141617"/>
                  </a:lnTo>
                  <a:lnTo>
                    <a:pt x="93283" y="156262"/>
                  </a:lnTo>
                  <a:lnTo>
                    <a:pt x="91440" y="168249"/>
                  </a:lnTo>
                  <a:lnTo>
                    <a:pt x="92440" y="182079"/>
                  </a:lnTo>
                  <a:lnTo>
                    <a:pt x="94640" y="200025"/>
                  </a:lnTo>
                  <a:lnTo>
                    <a:pt x="96840" y="215569"/>
                  </a:lnTo>
                  <a:lnTo>
                    <a:pt x="97840" y="222199"/>
                  </a:lnTo>
                </a:path>
                <a:path w="494029" h="709295">
                  <a:moveTo>
                    <a:pt x="37490" y="206654"/>
                  </a:moveTo>
                  <a:lnTo>
                    <a:pt x="87782" y="206654"/>
                  </a:lnTo>
                </a:path>
                <a:path w="494029" h="709295">
                  <a:moveTo>
                    <a:pt x="37490" y="224942"/>
                  </a:moveTo>
                  <a:lnTo>
                    <a:pt x="87782" y="224942"/>
                  </a:lnTo>
                </a:path>
                <a:path w="494029" h="709295">
                  <a:moveTo>
                    <a:pt x="104254" y="244144"/>
                  </a:moveTo>
                  <a:lnTo>
                    <a:pt x="105790" y="262695"/>
                  </a:lnTo>
                  <a:lnTo>
                    <a:pt x="106302" y="291698"/>
                  </a:lnTo>
                  <a:lnTo>
                    <a:pt x="105790" y="320013"/>
                  </a:lnTo>
                  <a:lnTo>
                    <a:pt x="104254" y="336499"/>
                  </a:lnTo>
                </a:path>
                <a:path w="494029" h="709295">
                  <a:moveTo>
                    <a:pt x="53035" y="231343"/>
                  </a:moveTo>
                  <a:lnTo>
                    <a:pt x="56581" y="254288"/>
                  </a:lnTo>
                  <a:lnTo>
                    <a:pt x="60806" y="288721"/>
                  </a:lnTo>
                  <a:lnTo>
                    <a:pt x="64341" y="320068"/>
                  </a:lnTo>
                  <a:lnTo>
                    <a:pt x="65824" y="333755"/>
                  </a:lnTo>
                </a:path>
                <a:path w="494029" h="709295">
                  <a:moveTo>
                    <a:pt x="50304" y="336499"/>
                  </a:moveTo>
                  <a:lnTo>
                    <a:pt x="119773" y="336499"/>
                  </a:lnTo>
                  <a:lnTo>
                    <a:pt x="119773" y="374903"/>
                  </a:lnTo>
                  <a:lnTo>
                    <a:pt x="53035" y="374903"/>
                  </a:lnTo>
                </a:path>
                <a:path w="494029" h="709295">
                  <a:moveTo>
                    <a:pt x="32004" y="315467"/>
                  </a:moveTo>
                  <a:lnTo>
                    <a:pt x="46634" y="315467"/>
                  </a:lnTo>
                  <a:lnTo>
                    <a:pt x="46634" y="378561"/>
                  </a:lnTo>
                </a:path>
                <a:path w="494029" h="709295">
                  <a:moveTo>
                    <a:pt x="59423" y="387705"/>
                  </a:moveTo>
                  <a:lnTo>
                    <a:pt x="59423" y="470001"/>
                  </a:lnTo>
                  <a:lnTo>
                    <a:pt x="30187" y="470001"/>
                  </a:lnTo>
                </a:path>
                <a:path w="494029" h="709295">
                  <a:moveTo>
                    <a:pt x="99656" y="376732"/>
                  </a:moveTo>
                  <a:lnTo>
                    <a:pt x="100178" y="407138"/>
                  </a:lnTo>
                  <a:lnTo>
                    <a:pt x="99666" y="448517"/>
                  </a:lnTo>
                  <a:lnTo>
                    <a:pt x="99149" y="487837"/>
                  </a:lnTo>
                  <a:lnTo>
                    <a:pt x="99656" y="512063"/>
                  </a:lnTo>
                  <a:lnTo>
                    <a:pt x="101152" y="525394"/>
                  </a:lnTo>
                  <a:lnTo>
                    <a:pt x="102646" y="537781"/>
                  </a:lnTo>
                  <a:lnTo>
                    <a:pt x="103794" y="546911"/>
                  </a:lnTo>
                  <a:lnTo>
                    <a:pt x="104254" y="550468"/>
                  </a:lnTo>
                </a:path>
                <a:path w="494029" h="709295">
                  <a:moveTo>
                    <a:pt x="46634" y="473659"/>
                  </a:moveTo>
                  <a:lnTo>
                    <a:pt x="47348" y="488234"/>
                  </a:lnTo>
                  <a:lnTo>
                    <a:pt x="48920" y="510697"/>
                  </a:lnTo>
                  <a:lnTo>
                    <a:pt x="50492" y="533843"/>
                  </a:lnTo>
                  <a:lnTo>
                    <a:pt x="51206" y="550468"/>
                  </a:lnTo>
                </a:path>
                <a:path w="494029" h="709295">
                  <a:moveTo>
                    <a:pt x="67665" y="402335"/>
                  </a:moveTo>
                  <a:lnTo>
                    <a:pt x="69542" y="435397"/>
                  </a:lnTo>
                  <a:lnTo>
                    <a:pt x="70985" y="472058"/>
                  </a:lnTo>
                  <a:lnTo>
                    <a:pt x="71910" y="502891"/>
                  </a:lnTo>
                  <a:lnTo>
                    <a:pt x="72237" y="518464"/>
                  </a:lnTo>
                  <a:lnTo>
                    <a:pt x="72237" y="544067"/>
                  </a:lnTo>
                </a:path>
                <a:path w="494029" h="709295">
                  <a:moveTo>
                    <a:pt x="0" y="609917"/>
                  </a:moveTo>
                  <a:lnTo>
                    <a:pt x="9020" y="586098"/>
                  </a:lnTo>
                  <a:lnTo>
                    <a:pt x="30292" y="567505"/>
                  </a:lnTo>
                  <a:lnTo>
                    <a:pt x="61332" y="557314"/>
                  </a:lnTo>
                  <a:lnTo>
                    <a:pt x="99656" y="558698"/>
                  </a:lnTo>
                </a:path>
                <a:path w="494029" h="709295">
                  <a:moveTo>
                    <a:pt x="38404" y="645566"/>
                  </a:moveTo>
                  <a:lnTo>
                    <a:pt x="55764" y="643794"/>
                  </a:lnTo>
                  <a:lnTo>
                    <a:pt x="72351" y="639622"/>
                  </a:lnTo>
                  <a:lnTo>
                    <a:pt x="86367" y="634765"/>
                  </a:lnTo>
                  <a:lnTo>
                    <a:pt x="96012" y="630935"/>
                  </a:lnTo>
                </a:path>
                <a:path w="494029" h="709295">
                  <a:moveTo>
                    <a:pt x="36588" y="607161"/>
                  </a:moveTo>
                  <a:lnTo>
                    <a:pt x="51740" y="599546"/>
                  </a:lnTo>
                  <a:lnTo>
                    <a:pt x="67324" y="595617"/>
                  </a:lnTo>
                  <a:lnTo>
                    <a:pt x="81710" y="594945"/>
                  </a:lnTo>
                  <a:lnTo>
                    <a:pt x="93268" y="597103"/>
                  </a:lnTo>
                </a:path>
                <a:path w="494029" h="709295">
                  <a:moveTo>
                    <a:pt x="97840" y="576084"/>
                  </a:moveTo>
                  <a:lnTo>
                    <a:pt x="77886" y="575893"/>
                  </a:lnTo>
                  <a:lnTo>
                    <a:pt x="54068" y="580764"/>
                  </a:lnTo>
                  <a:lnTo>
                    <a:pt x="33163" y="588550"/>
                  </a:lnTo>
                  <a:lnTo>
                    <a:pt x="21945" y="597103"/>
                  </a:lnTo>
                </a:path>
                <a:path w="494029" h="709295">
                  <a:moveTo>
                    <a:pt x="118872" y="552297"/>
                  </a:moveTo>
                  <a:lnTo>
                    <a:pt x="104254" y="566927"/>
                  </a:lnTo>
                  <a:lnTo>
                    <a:pt x="104254" y="647395"/>
                  </a:lnTo>
                  <a:lnTo>
                    <a:pt x="107899" y="651967"/>
                  </a:lnTo>
                  <a:lnTo>
                    <a:pt x="118872" y="653795"/>
                  </a:lnTo>
                  <a:lnTo>
                    <a:pt x="129844" y="656539"/>
                  </a:lnTo>
                  <a:lnTo>
                    <a:pt x="139890" y="653795"/>
                  </a:lnTo>
                </a:path>
                <a:path w="494029" h="709295">
                  <a:moveTo>
                    <a:pt x="129844" y="552297"/>
                  </a:moveTo>
                  <a:lnTo>
                    <a:pt x="139890" y="569683"/>
                  </a:lnTo>
                </a:path>
                <a:path w="494029" h="709295">
                  <a:moveTo>
                    <a:pt x="123444" y="573328"/>
                  </a:moveTo>
                  <a:lnTo>
                    <a:pt x="123444" y="626363"/>
                  </a:lnTo>
                </a:path>
                <a:path w="494029" h="709295">
                  <a:moveTo>
                    <a:pt x="141732" y="590702"/>
                  </a:moveTo>
                  <a:lnTo>
                    <a:pt x="168387" y="595988"/>
                  </a:lnTo>
                  <a:lnTo>
                    <a:pt x="191790" y="604875"/>
                  </a:lnTo>
                  <a:lnTo>
                    <a:pt x="213482" y="615134"/>
                  </a:lnTo>
                  <a:lnTo>
                    <a:pt x="235000" y="624535"/>
                  </a:lnTo>
                  <a:lnTo>
                    <a:pt x="261066" y="634481"/>
                  </a:lnTo>
                  <a:lnTo>
                    <a:pt x="290556" y="647171"/>
                  </a:lnTo>
                  <a:lnTo>
                    <a:pt x="318332" y="659516"/>
                  </a:lnTo>
                  <a:lnTo>
                    <a:pt x="339255" y="668426"/>
                  </a:lnTo>
                  <a:lnTo>
                    <a:pt x="366865" y="675621"/>
                  </a:lnTo>
                  <a:lnTo>
                    <a:pt x="409997" y="679394"/>
                  </a:lnTo>
                  <a:lnTo>
                    <a:pt x="456391" y="673568"/>
                  </a:lnTo>
                  <a:lnTo>
                    <a:pt x="493788" y="651967"/>
                  </a:lnTo>
                </a:path>
                <a:path w="494029" h="709295">
                  <a:moveTo>
                    <a:pt x="150888" y="609917"/>
                  </a:moveTo>
                  <a:lnTo>
                    <a:pt x="201168" y="632764"/>
                  </a:lnTo>
                  <a:lnTo>
                    <a:pt x="218212" y="644871"/>
                  </a:lnTo>
                  <a:lnTo>
                    <a:pt x="237401" y="655515"/>
                  </a:lnTo>
                  <a:lnTo>
                    <a:pt x="258132" y="665299"/>
                  </a:lnTo>
                  <a:lnTo>
                    <a:pt x="279806" y="674827"/>
                  </a:lnTo>
                  <a:lnTo>
                    <a:pt x="307554" y="687594"/>
                  </a:lnTo>
                  <a:lnTo>
                    <a:pt x="344047" y="701568"/>
                  </a:lnTo>
                  <a:lnTo>
                    <a:pt x="384996" y="709029"/>
                  </a:lnTo>
                  <a:lnTo>
                    <a:pt x="426110" y="70225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0" name="object 11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049469" y="6710464"/>
              <a:ext cx="213982" cy="89982"/>
            </a:xfrm>
            <a:prstGeom prst="rect">
              <a:avLst/>
            </a:prstGeom>
          </p:spPr>
        </p:pic>
        <p:sp>
          <p:nvSpPr>
            <p:cNvPr id="111" name="object 111"/>
            <p:cNvSpPr/>
            <p:nvPr/>
          </p:nvSpPr>
          <p:spPr>
            <a:xfrm>
              <a:off x="5026152" y="6266523"/>
              <a:ext cx="402590" cy="510540"/>
            </a:xfrm>
            <a:custGeom>
              <a:avLst/>
              <a:gdLst/>
              <a:ahLst/>
              <a:cxnLst/>
              <a:rect l="l" t="t" r="r" b="b"/>
              <a:pathLst>
                <a:path w="402589" h="510540">
                  <a:moveTo>
                    <a:pt x="309079" y="510235"/>
                  </a:moveTo>
                  <a:lnTo>
                    <a:pt x="323602" y="500735"/>
                  </a:lnTo>
                  <a:lnTo>
                    <a:pt x="345759" y="484295"/>
                  </a:lnTo>
                  <a:lnTo>
                    <a:pt x="366031" y="468712"/>
                  </a:lnTo>
                  <a:lnTo>
                    <a:pt x="374903" y="461784"/>
                  </a:lnTo>
                </a:path>
                <a:path w="402589" h="510540">
                  <a:moveTo>
                    <a:pt x="120713" y="0"/>
                  </a:moveTo>
                  <a:lnTo>
                    <a:pt x="138828" y="37410"/>
                  </a:lnTo>
                  <a:lnTo>
                    <a:pt x="175113" y="74299"/>
                  </a:lnTo>
                  <a:lnTo>
                    <a:pt x="216886" y="106729"/>
                  </a:lnTo>
                  <a:lnTo>
                    <a:pt x="251460" y="130759"/>
                  </a:lnTo>
                  <a:lnTo>
                    <a:pt x="285364" y="150218"/>
                  </a:lnTo>
                  <a:lnTo>
                    <a:pt x="325183" y="169849"/>
                  </a:lnTo>
                  <a:lnTo>
                    <a:pt x="360373" y="189137"/>
                  </a:lnTo>
                  <a:lnTo>
                    <a:pt x="380390" y="207568"/>
                  </a:lnTo>
                  <a:lnTo>
                    <a:pt x="402336" y="233184"/>
                  </a:lnTo>
                  <a:lnTo>
                    <a:pt x="401178" y="261938"/>
                  </a:lnTo>
                  <a:lnTo>
                    <a:pt x="401307" y="302096"/>
                  </a:lnTo>
                  <a:lnTo>
                    <a:pt x="401950" y="340028"/>
                  </a:lnTo>
                  <a:lnTo>
                    <a:pt x="402336" y="362102"/>
                  </a:lnTo>
                  <a:lnTo>
                    <a:pt x="399750" y="374403"/>
                  </a:lnTo>
                  <a:lnTo>
                    <a:pt x="393307" y="389191"/>
                  </a:lnTo>
                  <a:lnTo>
                    <a:pt x="384982" y="402093"/>
                  </a:lnTo>
                  <a:lnTo>
                    <a:pt x="376745" y="408736"/>
                  </a:lnTo>
                  <a:lnTo>
                    <a:pt x="367824" y="414794"/>
                  </a:lnTo>
                  <a:lnTo>
                    <a:pt x="358909" y="426338"/>
                  </a:lnTo>
                  <a:lnTo>
                    <a:pt x="352054" y="437540"/>
                  </a:lnTo>
                  <a:lnTo>
                    <a:pt x="349313" y="442569"/>
                  </a:lnTo>
                  <a:lnTo>
                    <a:pt x="314959" y="465631"/>
                  </a:lnTo>
                  <a:lnTo>
                    <a:pt x="285067" y="473435"/>
                  </a:lnTo>
                  <a:lnTo>
                    <a:pt x="260323" y="472664"/>
                  </a:lnTo>
                  <a:lnTo>
                    <a:pt x="241414" y="470001"/>
                  </a:lnTo>
                  <a:lnTo>
                    <a:pt x="215260" y="462614"/>
                  </a:lnTo>
                  <a:lnTo>
                    <a:pt x="174880" y="446570"/>
                  </a:lnTo>
                  <a:lnTo>
                    <a:pt x="130045" y="426924"/>
                  </a:lnTo>
                  <a:lnTo>
                    <a:pt x="90525" y="408736"/>
                  </a:lnTo>
                  <a:lnTo>
                    <a:pt x="66479" y="398894"/>
                  </a:lnTo>
                  <a:lnTo>
                    <a:pt x="42176" y="392398"/>
                  </a:lnTo>
                  <a:lnTo>
                    <a:pt x="19416" y="388816"/>
                  </a:lnTo>
                  <a:lnTo>
                    <a:pt x="0" y="38771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372709" y="6677088"/>
              <a:ext cx="74295" cy="53340"/>
            </a:xfrm>
            <a:custGeom>
              <a:avLst/>
              <a:gdLst/>
              <a:ahLst/>
              <a:cxnLst/>
              <a:rect l="l" t="t" r="r" b="b"/>
              <a:pathLst>
                <a:path w="74295" h="53340">
                  <a:moveTo>
                    <a:pt x="19202" y="0"/>
                  </a:moveTo>
                  <a:lnTo>
                    <a:pt x="0" y="21043"/>
                  </a:lnTo>
                  <a:lnTo>
                    <a:pt x="17386" y="40233"/>
                  </a:lnTo>
                  <a:lnTo>
                    <a:pt x="55778" y="53035"/>
                  </a:lnTo>
                  <a:lnTo>
                    <a:pt x="74066" y="32003"/>
                  </a:lnTo>
                  <a:lnTo>
                    <a:pt x="44818" y="6400"/>
                  </a:lnTo>
                  <a:lnTo>
                    <a:pt x="19202" y="0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372709" y="6677088"/>
              <a:ext cx="74295" cy="53340"/>
            </a:xfrm>
            <a:custGeom>
              <a:avLst/>
              <a:gdLst/>
              <a:ahLst/>
              <a:cxnLst/>
              <a:rect l="l" t="t" r="r" b="b"/>
              <a:pathLst>
                <a:path w="74295" h="53340">
                  <a:moveTo>
                    <a:pt x="19202" y="0"/>
                  </a:moveTo>
                  <a:lnTo>
                    <a:pt x="0" y="21043"/>
                  </a:lnTo>
                  <a:lnTo>
                    <a:pt x="17386" y="40233"/>
                  </a:lnTo>
                  <a:lnTo>
                    <a:pt x="55778" y="53035"/>
                  </a:lnTo>
                  <a:lnTo>
                    <a:pt x="74066" y="32003"/>
                  </a:lnTo>
                  <a:lnTo>
                    <a:pt x="44818" y="6400"/>
                  </a:lnTo>
                  <a:lnTo>
                    <a:pt x="1920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404701" y="6448488"/>
              <a:ext cx="70485" cy="48895"/>
            </a:xfrm>
            <a:custGeom>
              <a:avLst/>
              <a:gdLst/>
              <a:ahLst/>
              <a:cxnLst/>
              <a:rect l="l" t="t" r="r" b="b"/>
              <a:pathLst>
                <a:path w="70485" h="48895">
                  <a:moveTo>
                    <a:pt x="61277" y="0"/>
                  </a:moveTo>
                  <a:lnTo>
                    <a:pt x="14643" y="6400"/>
                  </a:lnTo>
                  <a:lnTo>
                    <a:pt x="0" y="40233"/>
                  </a:lnTo>
                  <a:lnTo>
                    <a:pt x="17399" y="48463"/>
                  </a:lnTo>
                  <a:lnTo>
                    <a:pt x="21397" y="45148"/>
                  </a:lnTo>
                  <a:lnTo>
                    <a:pt x="30881" y="37719"/>
                  </a:lnTo>
                  <a:lnTo>
                    <a:pt x="42082" y="29946"/>
                  </a:lnTo>
                  <a:lnTo>
                    <a:pt x="51231" y="25603"/>
                  </a:lnTo>
                  <a:lnTo>
                    <a:pt x="59461" y="23774"/>
                  </a:lnTo>
                  <a:lnTo>
                    <a:pt x="69768" y="23774"/>
                  </a:lnTo>
                  <a:lnTo>
                    <a:pt x="61277" y="0"/>
                  </a:lnTo>
                  <a:close/>
                </a:path>
                <a:path w="70485" h="48895">
                  <a:moveTo>
                    <a:pt x="69768" y="23774"/>
                  </a:moveTo>
                  <a:lnTo>
                    <a:pt x="59461" y="23774"/>
                  </a:lnTo>
                  <a:lnTo>
                    <a:pt x="70421" y="25603"/>
                  </a:lnTo>
                  <a:lnTo>
                    <a:pt x="69768" y="23774"/>
                  </a:lnTo>
                  <a:close/>
                </a:path>
              </a:pathLst>
            </a:custGeom>
            <a:solidFill>
              <a:srgbClr val="ABAD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159667" y="6211659"/>
              <a:ext cx="315595" cy="285750"/>
            </a:xfrm>
            <a:custGeom>
              <a:avLst/>
              <a:gdLst/>
              <a:ahLst/>
              <a:cxnLst/>
              <a:rect l="l" t="t" r="r" b="b"/>
              <a:pathLst>
                <a:path w="315595" h="285750">
                  <a:moveTo>
                    <a:pt x="245033" y="277063"/>
                  </a:moveTo>
                  <a:lnTo>
                    <a:pt x="269663" y="239529"/>
                  </a:lnTo>
                  <a:lnTo>
                    <a:pt x="306311" y="236829"/>
                  </a:lnTo>
                  <a:lnTo>
                    <a:pt x="315455" y="262432"/>
                  </a:lnTo>
                  <a:lnTo>
                    <a:pt x="304495" y="260603"/>
                  </a:lnTo>
                  <a:lnTo>
                    <a:pt x="266431" y="281978"/>
                  </a:lnTo>
                  <a:lnTo>
                    <a:pt x="262432" y="285292"/>
                  </a:lnTo>
                  <a:lnTo>
                    <a:pt x="245033" y="277063"/>
                  </a:lnTo>
                  <a:close/>
                </a:path>
                <a:path w="315595" h="285750">
                  <a:moveTo>
                    <a:pt x="0" y="0"/>
                  </a:moveTo>
                  <a:lnTo>
                    <a:pt x="48915" y="57492"/>
                  </a:lnTo>
                  <a:lnTo>
                    <a:pt x="80236" y="83196"/>
                  </a:lnTo>
                  <a:lnTo>
                    <a:pt x="114300" y="106070"/>
                  </a:lnTo>
                  <a:lnTo>
                    <a:pt x="144769" y="125035"/>
                  </a:lnTo>
                  <a:lnTo>
                    <a:pt x="167444" y="141166"/>
                  </a:lnTo>
                  <a:lnTo>
                    <a:pt x="184121" y="155069"/>
                  </a:lnTo>
                  <a:lnTo>
                    <a:pt x="196595" y="167347"/>
                  </a:lnTo>
                  <a:lnTo>
                    <a:pt x="211301" y="180742"/>
                  </a:lnTo>
                  <a:lnTo>
                    <a:pt x="230646" y="197740"/>
                  </a:lnTo>
                  <a:lnTo>
                    <a:pt x="250336" y="216455"/>
                  </a:lnTo>
                  <a:lnTo>
                    <a:pt x="266077" y="23500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6" name="object 1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154625" y="6236805"/>
              <a:ext cx="224955" cy="169163"/>
            </a:xfrm>
            <a:prstGeom prst="rect">
              <a:avLst/>
            </a:prstGeom>
          </p:spPr>
        </p:pic>
        <p:sp>
          <p:nvSpPr>
            <p:cNvPr id="117" name="object 117"/>
            <p:cNvSpPr/>
            <p:nvPr/>
          </p:nvSpPr>
          <p:spPr>
            <a:xfrm>
              <a:off x="5146865" y="6186055"/>
              <a:ext cx="266700" cy="273685"/>
            </a:xfrm>
            <a:custGeom>
              <a:avLst/>
              <a:gdLst/>
              <a:ahLst/>
              <a:cxnLst/>
              <a:rect l="l" t="t" r="r" b="b"/>
              <a:pathLst>
                <a:path w="266700" h="273685">
                  <a:moveTo>
                    <a:pt x="1816" y="72237"/>
                  </a:moveTo>
                  <a:lnTo>
                    <a:pt x="32062" y="104555"/>
                  </a:lnTo>
                  <a:lnTo>
                    <a:pt x="67540" y="136016"/>
                  </a:lnTo>
                  <a:lnTo>
                    <a:pt x="101476" y="163020"/>
                  </a:lnTo>
                  <a:lnTo>
                    <a:pt x="161286" y="203841"/>
                  </a:lnTo>
                  <a:lnTo>
                    <a:pt x="198304" y="225977"/>
                  </a:lnTo>
                  <a:lnTo>
                    <a:pt x="234465" y="248970"/>
                  </a:lnTo>
                  <a:lnTo>
                    <a:pt x="266077" y="273418"/>
                  </a:lnTo>
                </a:path>
                <a:path w="266700" h="273685">
                  <a:moveTo>
                    <a:pt x="8216" y="1920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8" name="object 118"/>
          <p:cNvSpPr/>
          <p:nvPr/>
        </p:nvSpPr>
        <p:spPr>
          <a:xfrm>
            <a:off x="10059734" y="5773673"/>
            <a:ext cx="24765" cy="85090"/>
          </a:xfrm>
          <a:custGeom>
            <a:avLst/>
            <a:gdLst/>
            <a:ahLst/>
            <a:cxnLst/>
            <a:rect l="l" t="t" r="r" b="b"/>
            <a:pathLst>
              <a:path w="24764" h="85089">
                <a:moveTo>
                  <a:pt x="24676" y="0"/>
                </a:moveTo>
                <a:lnTo>
                  <a:pt x="24676" y="85026"/>
                </a:lnTo>
                <a:lnTo>
                  <a:pt x="0" y="85026"/>
                </a:ln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1909564" y="5744400"/>
            <a:ext cx="73660" cy="32384"/>
          </a:xfrm>
          <a:custGeom>
            <a:avLst/>
            <a:gdLst/>
            <a:ahLst/>
            <a:cxnLst/>
            <a:rect l="l" t="t" r="r" b="b"/>
            <a:pathLst>
              <a:path w="73659" h="32385">
                <a:moveTo>
                  <a:pt x="73164" y="32003"/>
                </a:moveTo>
                <a:lnTo>
                  <a:pt x="0" y="32003"/>
                </a:lnTo>
                <a:lnTo>
                  <a:pt x="0" y="0"/>
                </a:lnTo>
                <a:lnTo>
                  <a:pt x="73164" y="0"/>
                </a:lnTo>
                <a:lnTo>
                  <a:pt x="73164" y="32003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0739145" y="5776404"/>
            <a:ext cx="68580" cy="38100"/>
          </a:xfrm>
          <a:custGeom>
            <a:avLst/>
            <a:gdLst/>
            <a:ahLst/>
            <a:cxnLst/>
            <a:rect l="l" t="t" r="r" b="b"/>
            <a:pathLst>
              <a:path w="68579" h="38100">
                <a:moveTo>
                  <a:pt x="50279" y="19202"/>
                </a:moveTo>
                <a:lnTo>
                  <a:pt x="48821" y="26305"/>
                </a:lnTo>
                <a:lnTo>
                  <a:pt x="44792" y="32124"/>
                </a:lnTo>
                <a:lnTo>
                  <a:pt x="38706" y="36058"/>
                </a:lnTo>
                <a:lnTo>
                  <a:pt x="31076" y="37503"/>
                </a:lnTo>
                <a:lnTo>
                  <a:pt x="23976" y="36058"/>
                </a:lnTo>
                <a:lnTo>
                  <a:pt x="18161" y="32124"/>
                </a:lnTo>
                <a:lnTo>
                  <a:pt x="14231" y="26305"/>
                </a:lnTo>
                <a:lnTo>
                  <a:pt x="12788" y="19202"/>
                </a:lnTo>
                <a:lnTo>
                  <a:pt x="14231" y="11958"/>
                </a:lnTo>
                <a:lnTo>
                  <a:pt x="18161" y="5829"/>
                </a:lnTo>
                <a:lnTo>
                  <a:pt x="23976" y="1585"/>
                </a:lnTo>
                <a:lnTo>
                  <a:pt x="31076" y="0"/>
                </a:lnTo>
                <a:lnTo>
                  <a:pt x="38706" y="1585"/>
                </a:lnTo>
                <a:lnTo>
                  <a:pt x="44792" y="5829"/>
                </a:lnTo>
                <a:lnTo>
                  <a:pt x="48821" y="11958"/>
                </a:lnTo>
                <a:lnTo>
                  <a:pt x="50279" y="19202"/>
                </a:lnTo>
              </a:path>
              <a:path w="68579" h="38100">
                <a:moveTo>
                  <a:pt x="68567" y="10058"/>
                </a:moveTo>
                <a:lnTo>
                  <a:pt x="68567" y="32004"/>
                </a:lnTo>
                <a:lnTo>
                  <a:pt x="47536" y="32004"/>
                </a:lnTo>
              </a:path>
              <a:path w="68579" h="38100">
                <a:moveTo>
                  <a:pt x="12788" y="28346"/>
                </a:moveTo>
                <a:lnTo>
                  <a:pt x="0" y="2834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0947628" y="5776404"/>
            <a:ext cx="69850" cy="38100"/>
          </a:xfrm>
          <a:custGeom>
            <a:avLst/>
            <a:gdLst/>
            <a:ahLst/>
            <a:cxnLst/>
            <a:rect l="l" t="t" r="r" b="b"/>
            <a:pathLst>
              <a:path w="69850" h="38100">
                <a:moveTo>
                  <a:pt x="50292" y="19202"/>
                </a:moveTo>
                <a:lnTo>
                  <a:pt x="48846" y="26305"/>
                </a:lnTo>
                <a:lnTo>
                  <a:pt x="44913" y="32124"/>
                </a:lnTo>
                <a:lnTo>
                  <a:pt x="39094" y="36058"/>
                </a:lnTo>
                <a:lnTo>
                  <a:pt x="31991" y="37503"/>
                </a:lnTo>
                <a:lnTo>
                  <a:pt x="24359" y="36058"/>
                </a:lnTo>
                <a:lnTo>
                  <a:pt x="18268" y="32124"/>
                </a:lnTo>
                <a:lnTo>
                  <a:pt x="14235" y="26305"/>
                </a:lnTo>
                <a:lnTo>
                  <a:pt x="12776" y="19202"/>
                </a:lnTo>
                <a:lnTo>
                  <a:pt x="14235" y="11958"/>
                </a:lnTo>
                <a:lnTo>
                  <a:pt x="18268" y="5829"/>
                </a:lnTo>
                <a:lnTo>
                  <a:pt x="24359" y="1585"/>
                </a:lnTo>
                <a:lnTo>
                  <a:pt x="31991" y="0"/>
                </a:lnTo>
                <a:lnTo>
                  <a:pt x="39094" y="1585"/>
                </a:lnTo>
                <a:lnTo>
                  <a:pt x="44913" y="5829"/>
                </a:lnTo>
                <a:lnTo>
                  <a:pt x="48846" y="11958"/>
                </a:lnTo>
                <a:lnTo>
                  <a:pt x="50292" y="19202"/>
                </a:lnTo>
              </a:path>
              <a:path w="69850" h="38100">
                <a:moveTo>
                  <a:pt x="69469" y="10058"/>
                </a:moveTo>
                <a:lnTo>
                  <a:pt x="69469" y="32004"/>
                </a:lnTo>
                <a:lnTo>
                  <a:pt x="47536" y="32004"/>
                </a:lnTo>
              </a:path>
              <a:path w="69850" h="38100">
                <a:moveTo>
                  <a:pt x="12776" y="28346"/>
                </a:moveTo>
                <a:lnTo>
                  <a:pt x="0" y="2834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1061929" y="5668506"/>
            <a:ext cx="416559" cy="142875"/>
          </a:xfrm>
          <a:custGeom>
            <a:avLst/>
            <a:gdLst/>
            <a:ahLst/>
            <a:cxnLst/>
            <a:rect l="l" t="t" r="r" b="b"/>
            <a:pathLst>
              <a:path w="416560" h="142875">
                <a:moveTo>
                  <a:pt x="193840" y="127101"/>
                </a:moveTo>
                <a:lnTo>
                  <a:pt x="170992" y="127101"/>
                </a:lnTo>
                <a:lnTo>
                  <a:pt x="170992" y="105168"/>
                </a:lnTo>
                <a:lnTo>
                  <a:pt x="193840" y="105168"/>
                </a:lnTo>
                <a:lnTo>
                  <a:pt x="193840" y="127101"/>
                </a:lnTo>
                <a:close/>
              </a:path>
              <a:path w="416560" h="142875">
                <a:moveTo>
                  <a:pt x="0" y="79552"/>
                </a:moveTo>
                <a:lnTo>
                  <a:pt x="387692" y="66751"/>
                </a:lnTo>
                <a:lnTo>
                  <a:pt x="401380" y="84910"/>
                </a:lnTo>
                <a:lnTo>
                  <a:pt x="410095" y="107099"/>
                </a:lnTo>
                <a:lnTo>
                  <a:pt x="414696" y="128087"/>
                </a:lnTo>
                <a:lnTo>
                  <a:pt x="416039" y="142646"/>
                </a:lnTo>
              </a:path>
              <a:path w="416560" h="142875">
                <a:moveTo>
                  <a:pt x="164592" y="0"/>
                </a:moveTo>
                <a:lnTo>
                  <a:pt x="164592" y="44805"/>
                </a:lnTo>
              </a:path>
              <a:path w="416560" h="142875">
                <a:moveTo>
                  <a:pt x="228600" y="3657"/>
                </a:moveTo>
                <a:lnTo>
                  <a:pt x="228600" y="38404"/>
                </a:lnTo>
              </a:path>
              <a:path w="416560" h="142875">
                <a:moveTo>
                  <a:pt x="295338" y="3657"/>
                </a:moveTo>
                <a:lnTo>
                  <a:pt x="295338" y="38404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0460228" y="6749326"/>
            <a:ext cx="236220" cy="266700"/>
          </a:xfrm>
          <a:custGeom>
            <a:avLst/>
            <a:gdLst/>
            <a:ahLst/>
            <a:cxnLst/>
            <a:rect l="l" t="t" r="r" b="b"/>
            <a:pathLst>
              <a:path w="236220" h="266700">
                <a:moveTo>
                  <a:pt x="0" y="0"/>
                </a:moveTo>
                <a:lnTo>
                  <a:pt x="1200" y="53919"/>
                </a:lnTo>
                <a:lnTo>
                  <a:pt x="2578" y="107880"/>
                </a:lnTo>
                <a:lnTo>
                  <a:pt x="4087" y="161492"/>
                </a:lnTo>
                <a:lnTo>
                  <a:pt x="5681" y="214359"/>
                </a:lnTo>
                <a:lnTo>
                  <a:pt x="7315" y="266090"/>
                </a:lnTo>
                <a:lnTo>
                  <a:pt x="235927" y="26609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0455656" y="6467691"/>
            <a:ext cx="3175" cy="207645"/>
          </a:xfrm>
          <a:custGeom>
            <a:avLst/>
            <a:gdLst/>
            <a:ahLst/>
            <a:cxnLst/>
            <a:rect l="l" t="t" r="r" b="b"/>
            <a:pathLst>
              <a:path w="3175" h="207645">
                <a:moveTo>
                  <a:pt x="0" y="0"/>
                </a:moveTo>
                <a:lnTo>
                  <a:pt x="693" y="48254"/>
                </a:lnTo>
                <a:lnTo>
                  <a:pt x="1382" y="99331"/>
                </a:lnTo>
                <a:lnTo>
                  <a:pt x="2069" y="152635"/>
                </a:lnTo>
                <a:lnTo>
                  <a:pt x="2755" y="207568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0456584" y="6141250"/>
            <a:ext cx="241935" cy="238125"/>
          </a:xfrm>
          <a:custGeom>
            <a:avLst/>
            <a:gdLst/>
            <a:ahLst/>
            <a:cxnLst/>
            <a:rect l="l" t="t" r="r" b="b"/>
            <a:pathLst>
              <a:path w="241935" h="238125">
                <a:moveTo>
                  <a:pt x="241401" y="0"/>
                </a:moveTo>
                <a:lnTo>
                  <a:pt x="2717" y="0"/>
                </a:lnTo>
                <a:lnTo>
                  <a:pt x="0" y="85953"/>
                </a:lnTo>
                <a:lnTo>
                  <a:pt x="15544" y="85953"/>
                </a:lnTo>
                <a:lnTo>
                  <a:pt x="15544" y="102412"/>
                </a:lnTo>
                <a:lnTo>
                  <a:pt x="2717" y="102412"/>
                </a:lnTo>
                <a:lnTo>
                  <a:pt x="1532" y="122658"/>
                </a:lnTo>
                <a:lnTo>
                  <a:pt x="682" y="152592"/>
                </a:lnTo>
                <a:lnTo>
                  <a:pt x="171" y="191272"/>
                </a:lnTo>
                <a:lnTo>
                  <a:pt x="0" y="23775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0465727" y="6831621"/>
            <a:ext cx="230504" cy="0"/>
          </a:xfrm>
          <a:custGeom>
            <a:avLst/>
            <a:gdLst/>
            <a:ahLst/>
            <a:cxnLst/>
            <a:rect l="l" t="t" r="r" b="b"/>
            <a:pathLst>
              <a:path w="230504">
                <a:moveTo>
                  <a:pt x="0" y="0"/>
                </a:moveTo>
                <a:lnTo>
                  <a:pt x="230428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0457498" y="6186055"/>
            <a:ext cx="241935" cy="106680"/>
          </a:xfrm>
          <a:custGeom>
            <a:avLst/>
            <a:gdLst/>
            <a:ahLst/>
            <a:cxnLst/>
            <a:rect l="l" t="t" r="r" b="b"/>
            <a:pathLst>
              <a:path w="241935" h="106679">
                <a:moveTo>
                  <a:pt x="0" y="106070"/>
                </a:moveTo>
                <a:lnTo>
                  <a:pt x="241414" y="106070"/>
                </a:lnTo>
              </a:path>
              <a:path w="241935" h="106679">
                <a:moveTo>
                  <a:pt x="90512" y="32003"/>
                </a:moveTo>
                <a:lnTo>
                  <a:pt x="88098" y="44191"/>
                </a:lnTo>
                <a:lnTo>
                  <a:pt x="81484" y="54063"/>
                </a:lnTo>
                <a:lnTo>
                  <a:pt x="71615" y="60679"/>
                </a:lnTo>
                <a:lnTo>
                  <a:pt x="59436" y="63093"/>
                </a:lnTo>
                <a:lnTo>
                  <a:pt x="47095" y="60679"/>
                </a:lnTo>
                <a:lnTo>
                  <a:pt x="36909" y="54063"/>
                </a:lnTo>
                <a:lnTo>
                  <a:pt x="29985" y="44191"/>
                </a:lnTo>
                <a:lnTo>
                  <a:pt x="27431" y="32003"/>
                </a:lnTo>
                <a:lnTo>
                  <a:pt x="29985" y="19679"/>
                </a:lnTo>
                <a:lnTo>
                  <a:pt x="36909" y="9491"/>
                </a:lnTo>
                <a:lnTo>
                  <a:pt x="47095" y="2559"/>
                </a:lnTo>
                <a:lnTo>
                  <a:pt x="59436" y="0"/>
                </a:lnTo>
                <a:lnTo>
                  <a:pt x="71615" y="2559"/>
                </a:lnTo>
                <a:lnTo>
                  <a:pt x="81484" y="9491"/>
                </a:lnTo>
                <a:lnTo>
                  <a:pt x="88098" y="19679"/>
                </a:lnTo>
                <a:lnTo>
                  <a:pt x="90512" y="3200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28" name="object 128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0489044" y="6895172"/>
            <a:ext cx="67652" cy="67652"/>
          </a:xfrm>
          <a:prstGeom prst="rect">
            <a:avLst/>
          </a:prstGeom>
        </p:spPr>
      </p:pic>
      <p:pic>
        <p:nvPicPr>
          <p:cNvPr id="129" name="object 129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0609746" y="6895172"/>
            <a:ext cx="67665" cy="67652"/>
          </a:xfrm>
          <a:prstGeom prst="rect">
            <a:avLst/>
          </a:prstGeom>
        </p:spPr>
      </p:pic>
      <p:sp>
        <p:nvSpPr>
          <p:cNvPr id="130" name="object 130"/>
          <p:cNvSpPr/>
          <p:nvPr/>
        </p:nvSpPr>
        <p:spPr>
          <a:xfrm>
            <a:off x="10620261" y="6186055"/>
            <a:ext cx="64135" cy="63500"/>
          </a:xfrm>
          <a:custGeom>
            <a:avLst/>
            <a:gdLst/>
            <a:ahLst/>
            <a:cxnLst/>
            <a:rect l="l" t="t" r="r" b="b"/>
            <a:pathLst>
              <a:path w="64135" h="63500">
                <a:moveTo>
                  <a:pt x="64008" y="32003"/>
                </a:moveTo>
                <a:lnTo>
                  <a:pt x="61450" y="44191"/>
                </a:lnTo>
                <a:lnTo>
                  <a:pt x="54521" y="54063"/>
                </a:lnTo>
                <a:lnTo>
                  <a:pt x="44334" y="60679"/>
                </a:lnTo>
                <a:lnTo>
                  <a:pt x="32004" y="63093"/>
                </a:lnTo>
                <a:lnTo>
                  <a:pt x="19673" y="60679"/>
                </a:lnTo>
                <a:lnTo>
                  <a:pt x="9486" y="54063"/>
                </a:lnTo>
                <a:lnTo>
                  <a:pt x="2557" y="44191"/>
                </a:lnTo>
                <a:lnTo>
                  <a:pt x="0" y="32003"/>
                </a:lnTo>
                <a:lnTo>
                  <a:pt x="2557" y="19679"/>
                </a:lnTo>
                <a:lnTo>
                  <a:pt x="9486" y="9491"/>
                </a:lnTo>
                <a:lnTo>
                  <a:pt x="19673" y="2559"/>
                </a:lnTo>
                <a:lnTo>
                  <a:pt x="32004" y="0"/>
                </a:lnTo>
                <a:lnTo>
                  <a:pt x="44334" y="2559"/>
                </a:lnTo>
                <a:lnTo>
                  <a:pt x="54521" y="9491"/>
                </a:lnTo>
                <a:lnTo>
                  <a:pt x="61450" y="19679"/>
                </a:lnTo>
                <a:lnTo>
                  <a:pt x="64008" y="3200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31" name="object 131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581386" y="7015874"/>
            <a:ext cx="121627" cy="96012"/>
          </a:xfrm>
          <a:prstGeom prst="rect">
            <a:avLst/>
          </a:prstGeom>
        </p:spPr>
      </p:pic>
      <p:sp>
        <p:nvSpPr>
          <p:cNvPr id="132" name="object 132"/>
          <p:cNvSpPr/>
          <p:nvPr/>
        </p:nvSpPr>
        <p:spPr>
          <a:xfrm>
            <a:off x="10205110" y="6820650"/>
            <a:ext cx="107950" cy="385445"/>
          </a:xfrm>
          <a:custGeom>
            <a:avLst/>
            <a:gdLst/>
            <a:ahLst/>
            <a:cxnLst/>
            <a:rect l="l" t="t" r="r" b="b"/>
            <a:pathLst>
              <a:path w="107950" h="385445">
                <a:moveTo>
                  <a:pt x="104241" y="0"/>
                </a:moveTo>
                <a:lnTo>
                  <a:pt x="107899" y="384962"/>
                </a:lnTo>
                <a:lnTo>
                  <a:pt x="0" y="38496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0304767" y="6382652"/>
            <a:ext cx="3810" cy="349885"/>
          </a:xfrm>
          <a:custGeom>
            <a:avLst/>
            <a:gdLst/>
            <a:ahLst/>
            <a:cxnLst/>
            <a:rect l="l" t="t" r="r" b="b"/>
            <a:pathLst>
              <a:path w="3810" h="349884">
                <a:moveTo>
                  <a:pt x="0" y="0"/>
                </a:moveTo>
                <a:lnTo>
                  <a:pt x="3683" y="34930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4" name="object 134"/>
          <p:cNvGrpSpPr/>
          <p:nvPr/>
        </p:nvGrpSpPr>
        <p:grpSpPr>
          <a:xfrm>
            <a:off x="10242144" y="5935980"/>
            <a:ext cx="64135" cy="328295"/>
            <a:chOff x="5187543" y="5935979"/>
            <a:chExt cx="64135" cy="328295"/>
          </a:xfrm>
        </p:grpSpPr>
        <p:sp>
          <p:nvSpPr>
            <p:cNvPr id="135" name="object 135"/>
            <p:cNvSpPr/>
            <p:nvPr/>
          </p:nvSpPr>
          <p:spPr>
            <a:xfrm>
              <a:off x="5246522" y="5938265"/>
              <a:ext cx="3175" cy="323850"/>
            </a:xfrm>
            <a:custGeom>
              <a:avLst/>
              <a:gdLst/>
              <a:ahLst/>
              <a:cxnLst/>
              <a:rect l="l" t="t" r="r" b="b"/>
              <a:pathLst>
                <a:path w="3175" h="323850">
                  <a:moveTo>
                    <a:pt x="0" y="0"/>
                  </a:moveTo>
                  <a:lnTo>
                    <a:pt x="2743" y="32368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189829" y="6117475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28346" y="0"/>
                  </a:moveTo>
                  <a:lnTo>
                    <a:pt x="8229" y="0"/>
                  </a:lnTo>
                  <a:lnTo>
                    <a:pt x="0" y="8229"/>
                  </a:lnTo>
                  <a:lnTo>
                    <a:pt x="0" y="17373"/>
                  </a:lnTo>
                  <a:lnTo>
                    <a:pt x="1443" y="24474"/>
                  </a:lnTo>
                  <a:lnTo>
                    <a:pt x="5372" y="30289"/>
                  </a:lnTo>
                  <a:lnTo>
                    <a:pt x="11187" y="34218"/>
                  </a:lnTo>
                  <a:lnTo>
                    <a:pt x="18287" y="35661"/>
                  </a:lnTo>
                  <a:lnTo>
                    <a:pt x="25388" y="34218"/>
                  </a:lnTo>
                  <a:lnTo>
                    <a:pt x="31203" y="30289"/>
                  </a:lnTo>
                  <a:lnTo>
                    <a:pt x="35132" y="24474"/>
                  </a:lnTo>
                  <a:lnTo>
                    <a:pt x="36575" y="17373"/>
                  </a:lnTo>
                  <a:lnTo>
                    <a:pt x="36575" y="8229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189829" y="6117475"/>
              <a:ext cx="36830" cy="36195"/>
            </a:xfrm>
            <a:custGeom>
              <a:avLst/>
              <a:gdLst/>
              <a:ahLst/>
              <a:cxnLst/>
              <a:rect l="l" t="t" r="r" b="b"/>
              <a:pathLst>
                <a:path w="36829" h="36195">
                  <a:moveTo>
                    <a:pt x="36575" y="17373"/>
                  </a:moveTo>
                  <a:lnTo>
                    <a:pt x="35132" y="24474"/>
                  </a:lnTo>
                  <a:lnTo>
                    <a:pt x="31203" y="30289"/>
                  </a:lnTo>
                  <a:lnTo>
                    <a:pt x="25388" y="34218"/>
                  </a:lnTo>
                  <a:lnTo>
                    <a:pt x="18287" y="35661"/>
                  </a:lnTo>
                  <a:lnTo>
                    <a:pt x="11187" y="34218"/>
                  </a:lnTo>
                  <a:lnTo>
                    <a:pt x="5372" y="30289"/>
                  </a:lnTo>
                  <a:lnTo>
                    <a:pt x="1443" y="24474"/>
                  </a:lnTo>
                  <a:lnTo>
                    <a:pt x="0" y="17373"/>
                  </a:lnTo>
                  <a:lnTo>
                    <a:pt x="0" y="8229"/>
                  </a:lnTo>
                  <a:lnTo>
                    <a:pt x="8229" y="0"/>
                  </a:lnTo>
                  <a:lnTo>
                    <a:pt x="18287" y="0"/>
                  </a:lnTo>
                  <a:lnTo>
                    <a:pt x="28346" y="0"/>
                  </a:lnTo>
                  <a:lnTo>
                    <a:pt x="36575" y="8229"/>
                  </a:lnTo>
                  <a:lnTo>
                    <a:pt x="36575" y="17373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8" name="object 138"/>
          <p:cNvGrpSpPr/>
          <p:nvPr/>
        </p:nvGrpSpPr>
        <p:grpSpPr>
          <a:xfrm>
            <a:off x="10254030" y="6384024"/>
            <a:ext cx="30480" cy="42545"/>
            <a:chOff x="5199430" y="6384023"/>
            <a:chExt cx="30480" cy="42545"/>
          </a:xfrm>
        </p:grpSpPr>
        <p:sp>
          <p:nvSpPr>
            <p:cNvPr id="139" name="object 139"/>
            <p:cNvSpPr/>
            <p:nvPr/>
          </p:nvSpPr>
          <p:spPr>
            <a:xfrm>
              <a:off x="5201716" y="6386309"/>
              <a:ext cx="26034" cy="38100"/>
            </a:xfrm>
            <a:custGeom>
              <a:avLst/>
              <a:gdLst/>
              <a:ahLst/>
              <a:cxnLst/>
              <a:rect l="l" t="t" r="r" b="b"/>
              <a:pathLst>
                <a:path w="26035" h="38100">
                  <a:moveTo>
                    <a:pt x="25615" y="0"/>
                  </a:moveTo>
                  <a:lnTo>
                    <a:pt x="0" y="0"/>
                  </a:lnTo>
                  <a:lnTo>
                    <a:pt x="0" y="37490"/>
                  </a:lnTo>
                  <a:lnTo>
                    <a:pt x="25615" y="37490"/>
                  </a:lnTo>
                  <a:lnTo>
                    <a:pt x="2561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201716" y="6386309"/>
              <a:ext cx="26034" cy="38100"/>
            </a:xfrm>
            <a:custGeom>
              <a:avLst/>
              <a:gdLst/>
              <a:ahLst/>
              <a:cxnLst/>
              <a:rect l="l" t="t" r="r" b="b"/>
              <a:pathLst>
                <a:path w="26035" h="38100">
                  <a:moveTo>
                    <a:pt x="25615" y="37490"/>
                  </a:moveTo>
                  <a:lnTo>
                    <a:pt x="0" y="37490"/>
                  </a:lnTo>
                  <a:lnTo>
                    <a:pt x="0" y="0"/>
                  </a:lnTo>
                  <a:lnTo>
                    <a:pt x="25615" y="0"/>
                  </a:lnTo>
                  <a:lnTo>
                    <a:pt x="25615" y="3749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1" name="object 141"/>
          <p:cNvSpPr/>
          <p:nvPr/>
        </p:nvSpPr>
        <p:spPr>
          <a:xfrm>
            <a:off x="10335883" y="5953799"/>
            <a:ext cx="45085" cy="45085"/>
          </a:xfrm>
          <a:custGeom>
            <a:avLst/>
            <a:gdLst/>
            <a:ahLst/>
            <a:cxnLst/>
            <a:rect l="l" t="t" r="r" b="b"/>
            <a:pathLst>
              <a:path w="45085" h="45085">
                <a:moveTo>
                  <a:pt x="44792" y="22860"/>
                </a:moveTo>
                <a:lnTo>
                  <a:pt x="43021" y="31309"/>
                </a:lnTo>
                <a:lnTo>
                  <a:pt x="38163" y="38295"/>
                </a:lnTo>
                <a:lnTo>
                  <a:pt x="30905" y="43050"/>
                </a:lnTo>
                <a:lnTo>
                  <a:pt x="21932" y="44805"/>
                </a:lnTo>
                <a:lnTo>
                  <a:pt x="13490" y="43050"/>
                </a:lnTo>
                <a:lnTo>
                  <a:pt x="6508" y="38295"/>
                </a:lnTo>
                <a:lnTo>
                  <a:pt x="1755" y="31309"/>
                </a:lnTo>
                <a:lnTo>
                  <a:pt x="0" y="22860"/>
                </a:lnTo>
                <a:lnTo>
                  <a:pt x="1755" y="13887"/>
                </a:lnTo>
                <a:lnTo>
                  <a:pt x="6508" y="6629"/>
                </a:lnTo>
                <a:lnTo>
                  <a:pt x="13490" y="1771"/>
                </a:lnTo>
                <a:lnTo>
                  <a:pt x="21932" y="0"/>
                </a:lnTo>
                <a:lnTo>
                  <a:pt x="30905" y="1771"/>
                </a:lnTo>
                <a:lnTo>
                  <a:pt x="38163" y="6629"/>
                </a:lnTo>
                <a:lnTo>
                  <a:pt x="43021" y="13887"/>
                </a:lnTo>
                <a:lnTo>
                  <a:pt x="44792" y="22860"/>
                </a:lnTo>
              </a:path>
            </a:pathLst>
          </a:custGeom>
          <a:ln w="457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0887279" y="7312596"/>
            <a:ext cx="45085" cy="45720"/>
          </a:xfrm>
          <a:custGeom>
            <a:avLst/>
            <a:gdLst/>
            <a:ahLst/>
            <a:cxnLst/>
            <a:rect l="l" t="t" r="r" b="b"/>
            <a:pathLst>
              <a:path w="45085" h="45720">
                <a:moveTo>
                  <a:pt x="44792" y="22860"/>
                </a:moveTo>
                <a:lnTo>
                  <a:pt x="43021" y="31837"/>
                </a:lnTo>
                <a:lnTo>
                  <a:pt x="38163" y="39095"/>
                </a:lnTo>
                <a:lnTo>
                  <a:pt x="30905" y="43950"/>
                </a:lnTo>
                <a:lnTo>
                  <a:pt x="21932" y="45720"/>
                </a:lnTo>
                <a:lnTo>
                  <a:pt x="13490" y="43950"/>
                </a:lnTo>
                <a:lnTo>
                  <a:pt x="6508" y="39095"/>
                </a:lnTo>
                <a:lnTo>
                  <a:pt x="1755" y="31837"/>
                </a:lnTo>
                <a:lnTo>
                  <a:pt x="0" y="22860"/>
                </a:lnTo>
                <a:lnTo>
                  <a:pt x="1755" y="13887"/>
                </a:lnTo>
                <a:lnTo>
                  <a:pt x="6508" y="6629"/>
                </a:lnTo>
                <a:lnTo>
                  <a:pt x="13490" y="1771"/>
                </a:lnTo>
                <a:lnTo>
                  <a:pt x="21932" y="0"/>
                </a:lnTo>
                <a:lnTo>
                  <a:pt x="30905" y="1771"/>
                </a:lnTo>
                <a:lnTo>
                  <a:pt x="38163" y="6629"/>
                </a:lnTo>
                <a:lnTo>
                  <a:pt x="43021" y="13887"/>
                </a:lnTo>
                <a:lnTo>
                  <a:pt x="44792" y="2286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0243515" y="7300722"/>
            <a:ext cx="137160" cy="53975"/>
          </a:xfrm>
          <a:custGeom>
            <a:avLst/>
            <a:gdLst/>
            <a:ahLst/>
            <a:cxnLst/>
            <a:rect l="l" t="t" r="r" b="b"/>
            <a:pathLst>
              <a:path w="137160" h="53975">
                <a:moveTo>
                  <a:pt x="137159" y="21932"/>
                </a:moveTo>
                <a:lnTo>
                  <a:pt x="135388" y="30905"/>
                </a:lnTo>
                <a:lnTo>
                  <a:pt x="130530" y="38163"/>
                </a:lnTo>
                <a:lnTo>
                  <a:pt x="123272" y="43021"/>
                </a:lnTo>
                <a:lnTo>
                  <a:pt x="114300" y="44792"/>
                </a:lnTo>
                <a:lnTo>
                  <a:pt x="105858" y="43021"/>
                </a:lnTo>
                <a:lnTo>
                  <a:pt x="98875" y="38163"/>
                </a:lnTo>
                <a:lnTo>
                  <a:pt x="94122" y="30905"/>
                </a:lnTo>
                <a:lnTo>
                  <a:pt x="92367" y="21932"/>
                </a:lnTo>
                <a:lnTo>
                  <a:pt x="94122" y="13490"/>
                </a:lnTo>
                <a:lnTo>
                  <a:pt x="98875" y="6508"/>
                </a:lnTo>
                <a:lnTo>
                  <a:pt x="105858" y="1755"/>
                </a:lnTo>
                <a:lnTo>
                  <a:pt x="114300" y="0"/>
                </a:lnTo>
                <a:lnTo>
                  <a:pt x="123272" y="1755"/>
                </a:lnTo>
                <a:lnTo>
                  <a:pt x="130530" y="6508"/>
                </a:lnTo>
                <a:lnTo>
                  <a:pt x="135388" y="13490"/>
                </a:lnTo>
                <a:lnTo>
                  <a:pt x="137159" y="21932"/>
                </a:lnTo>
              </a:path>
              <a:path w="137160" h="53975">
                <a:moveTo>
                  <a:pt x="44818" y="31076"/>
                </a:moveTo>
                <a:lnTo>
                  <a:pt x="43044" y="40051"/>
                </a:lnTo>
                <a:lnTo>
                  <a:pt x="38182" y="47313"/>
                </a:lnTo>
                <a:lnTo>
                  <a:pt x="30920" y="52175"/>
                </a:lnTo>
                <a:lnTo>
                  <a:pt x="21945" y="53949"/>
                </a:lnTo>
                <a:lnTo>
                  <a:pt x="13501" y="52175"/>
                </a:lnTo>
                <a:lnTo>
                  <a:pt x="6515" y="47313"/>
                </a:lnTo>
                <a:lnTo>
                  <a:pt x="1757" y="40051"/>
                </a:lnTo>
                <a:lnTo>
                  <a:pt x="0" y="31076"/>
                </a:lnTo>
                <a:lnTo>
                  <a:pt x="1757" y="22632"/>
                </a:lnTo>
                <a:lnTo>
                  <a:pt x="6515" y="15646"/>
                </a:lnTo>
                <a:lnTo>
                  <a:pt x="13501" y="10888"/>
                </a:lnTo>
                <a:lnTo>
                  <a:pt x="21945" y="9131"/>
                </a:lnTo>
                <a:lnTo>
                  <a:pt x="30920" y="10888"/>
                </a:lnTo>
                <a:lnTo>
                  <a:pt x="38182" y="15646"/>
                </a:lnTo>
                <a:lnTo>
                  <a:pt x="43044" y="22632"/>
                </a:lnTo>
                <a:lnTo>
                  <a:pt x="44818" y="3107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0195966" y="5830354"/>
            <a:ext cx="524510" cy="107950"/>
          </a:xfrm>
          <a:custGeom>
            <a:avLst/>
            <a:gdLst/>
            <a:ahLst/>
            <a:cxnLst/>
            <a:rect l="l" t="t" r="r" b="b"/>
            <a:pathLst>
              <a:path w="524510" h="107950">
                <a:moveTo>
                  <a:pt x="0" y="107911"/>
                </a:moveTo>
                <a:lnTo>
                  <a:pt x="43374" y="60970"/>
                </a:lnTo>
                <a:lnTo>
                  <a:pt x="115484" y="24840"/>
                </a:lnTo>
                <a:lnTo>
                  <a:pt x="163034" y="14347"/>
                </a:lnTo>
                <a:lnTo>
                  <a:pt x="218631" y="10780"/>
                </a:lnTo>
                <a:lnTo>
                  <a:pt x="282562" y="15544"/>
                </a:lnTo>
                <a:lnTo>
                  <a:pt x="282562" y="92354"/>
                </a:lnTo>
              </a:path>
              <a:path w="524510" h="107950">
                <a:moveTo>
                  <a:pt x="308165" y="10058"/>
                </a:moveTo>
                <a:lnTo>
                  <a:pt x="308165" y="88696"/>
                </a:lnTo>
                <a:lnTo>
                  <a:pt x="295363" y="88696"/>
                </a:lnTo>
              </a:path>
              <a:path w="524510" h="107950">
                <a:moveTo>
                  <a:pt x="304495" y="19202"/>
                </a:moveTo>
                <a:lnTo>
                  <a:pt x="341530" y="23946"/>
                </a:lnTo>
                <a:lnTo>
                  <a:pt x="396398" y="32462"/>
                </a:lnTo>
                <a:lnTo>
                  <a:pt x="450581" y="42353"/>
                </a:lnTo>
                <a:lnTo>
                  <a:pt x="485559" y="51219"/>
                </a:lnTo>
              </a:path>
              <a:path w="524510" h="107950">
                <a:moveTo>
                  <a:pt x="523963" y="0"/>
                </a:moveTo>
                <a:lnTo>
                  <a:pt x="523963" y="7589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1058258" y="5821210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5039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0198709" y="5948927"/>
            <a:ext cx="46990" cy="53975"/>
          </a:xfrm>
          <a:custGeom>
            <a:avLst/>
            <a:gdLst/>
            <a:ahLst/>
            <a:cxnLst/>
            <a:rect l="l" t="t" r="r" b="b"/>
            <a:pathLst>
              <a:path w="46989" h="53975">
                <a:moveTo>
                  <a:pt x="3657" y="2128"/>
                </a:moveTo>
                <a:lnTo>
                  <a:pt x="20745" y="0"/>
                </a:lnTo>
                <a:lnTo>
                  <a:pt x="24460" y="1557"/>
                </a:lnTo>
                <a:lnTo>
                  <a:pt x="21659" y="4314"/>
                </a:lnTo>
                <a:lnTo>
                  <a:pt x="19202" y="5786"/>
                </a:lnTo>
                <a:lnTo>
                  <a:pt x="36061" y="2471"/>
                </a:lnTo>
                <a:lnTo>
                  <a:pt x="44348" y="3271"/>
                </a:lnTo>
                <a:lnTo>
                  <a:pt x="46462" y="9901"/>
                </a:lnTo>
                <a:lnTo>
                  <a:pt x="44805" y="24074"/>
                </a:lnTo>
              </a:path>
              <a:path w="46989" h="53975">
                <a:moveTo>
                  <a:pt x="0" y="24074"/>
                </a:moveTo>
                <a:lnTo>
                  <a:pt x="19202" y="27732"/>
                </a:lnTo>
                <a:lnTo>
                  <a:pt x="20950" y="38297"/>
                </a:lnTo>
                <a:lnTo>
                  <a:pt x="22177" y="46374"/>
                </a:lnTo>
                <a:lnTo>
                  <a:pt x="25113" y="51533"/>
                </a:lnTo>
                <a:lnTo>
                  <a:pt x="31991" y="5334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0476700" y="6481406"/>
            <a:ext cx="40640" cy="209550"/>
          </a:xfrm>
          <a:custGeom>
            <a:avLst/>
            <a:gdLst/>
            <a:ahLst/>
            <a:cxnLst/>
            <a:rect l="l" t="t" r="r" b="b"/>
            <a:pathLst>
              <a:path w="40639" h="209550">
                <a:moveTo>
                  <a:pt x="23761" y="0"/>
                </a:moveTo>
                <a:lnTo>
                  <a:pt x="35772" y="40305"/>
                </a:lnTo>
                <a:lnTo>
                  <a:pt x="40330" y="94068"/>
                </a:lnTo>
                <a:lnTo>
                  <a:pt x="33403" y="153147"/>
                </a:lnTo>
                <a:lnTo>
                  <a:pt x="10960" y="209397"/>
                </a:lnTo>
              </a:path>
              <a:path w="40639" h="209550">
                <a:moveTo>
                  <a:pt x="0" y="15544"/>
                </a:moveTo>
                <a:lnTo>
                  <a:pt x="10352" y="51420"/>
                </a:lnTo>
                <a:lnTo>
                  <a:pt x="14966" y="89268"/>
                </a:lnTo>
                <a:lnTo>
                  <a:pt x="13237" y="125229"/>
                </a:lnTo>
                <a:lnTo>
                  <a:pt x="4559" y="155448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0215169" y="5858251"/>
            <a:ext cx="485775" cy="90170"/>
          </a:xfrm>
          <a:custGeom>
            <a:avLst/>
            <a:gdLst/>
            <a:ahLst/>
            <a:cxnLst/>
            <a:rect l="l" t="t" r="r" b="b"/>
            <a:pathLst>
              <a:path w="485775" h="90170">
                <a:moveTo>
                  <a:pt x="0" y="77258"/>
                </a:moveTo>
                <a:lnTo>
                  <a:pt x="32944" y="45550"/>
                </a:lnTo>
                <a:lnTo>
                  <a:pt x="70889" y="22936"/>
                </a:lnTo>
                <a:lnTo>
                  <a:pt x="113049" y="8449"/>
                </a:lnTo>
                <a:lnTo>
                  <a:pt x="158638" y="1126"/>
                </a:lnTo>
                <a:lnTo>
                  <a:pt x="206870" y="0"/>
                </a:lnTo>
                <a:lnTo>
                  <a:pt x="256959" y="4106"/>
                </a:lnTo>
              </a:path>
              <a:path w="485775" h="90170">
                <a:moveTo>
                  <a:pt x="21945" y="90059"/>
                </a:moveTo>
                <a:lnTo>
                  <a:pt x="62918" y="57162"/>
                </a:lnTo>
                <a:lnTo>
                  <a:pt x="106348" y="36858"/>
                </a:lnTo>
                <a:lnTo>
                  <a:pt x="153158" y="26602"/>
                </a:lnTo>
                <a:lnTo>
                  <a:pt x="204269" y="23848"/>
                </a:lnTo>
                <a:lnTo>
                  <a:pt x="260603" y="26051"/>
                </a:lnTo>
              </a:path>
              <a:path w="485775" h="90170">
                <a:moveTo>
                  <a:pt x="291693" y="6849"/>
                </a:moveTo>
                <a:lnTo>
                  <a:pt x="392970" y="20215"/>
                </a:lnTo>
                <a:lnTo>
                  <a:pt x="446924" y="28004"/>
                </a:lnTo>
                <a:lnTo>
                  <a:pt x="471728" y="33217"/>
                </a:lnTo>
                <a:lnTo>
                  <a:pt x="485559" y="38853"/>
                </a:lnTo>
              </a:path>
              <a:path w="485775" h="90170">
                <a:moveTo>
                  <a:pt x="291693" y="26051"/>
                </a:moveTo>
                <a:lnTo>
                  <a:pt x="330814" y="31995"/>
                </a:lnTo>
                <a:lnTo>
                  <a:pt x="385883" y="39996"/>
                </a:lnTo>
                <a:lnTo>
                  <a:pt x="441637" y="49712"/>
                </a:lnTo>
                <a:lnTo>
                  <a:pt x="482815" y="60799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0567212" y="6056210"/>
            <a:ext cx="118110" cy="82550"/>
          </a:xfrm>
          <a:custGeom>
            <a:avLst/>
            <a:gdLst/>
            <a:ahLst/>
            <a:cxnLst/>
            <a:rect l="l" t="t" r="r" b="b"/>
            <a:pathLst>
              <a:path w="118110" h="82550">
                <a:moveTo>
                  <a:pt x="0" y="82295"/>
                </a:moveTo>
                <a:lnTo>
                  <a:pt x="0" y="0"/>
                </a:lnTo>
                <a:lnTo>
                  <a:pt x="117982" y="0"/>
                </a:lnTo>
              </a:path>
              <a:path w="118110" h="82550">
                <a:moveTo>
                  <a:pt x="25615" y="82295"/>
                </a:moveTo>
                <a:lnTo>
                  <a:pt x="25615" y="21945"/>
                </a:lnTo>
                <a:lnTo>
                  <a:pt x="107911" y="21945"/>
                </a:lnTo>
                <a:lnTo>
                  <a:pt x="107911" y="78638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0586427" y="6322302"/>
            <a:ext cx="111760" cy="172085"/>
          </a:xfrm>
          <a:custGeom>
            <a:avLst/>
            <a:gdLst/>
            <a:ahLst/>
            <a:cxnLst/>
            <a:rect l="l" t="t" r="r" b="b"/>
            <a:pathLst>
              <a:path w="111760" h="172085">
                <a:moveTo>
                  <a:pt x="111556" y="0"/>
                </a:moveTo>
                <a:lnTo>
                  <a:pt x="0" y="0"/>
                </a:lnTo>
                <a:lnTo>
                  <a:pt x="0" y="171907"/>
                </a:lnTo>
                <a:lnTo>
                  <a:pt x="111747" y="171907"/>
                </a:lnTo>
              </a:path>
              <a:path w="111760" h="172085">
                <a:moveTo>
                  <a:pt x="12801" y="143560"/>
                </a:moveTo>
                <a:lnTo>
                  <a:pt x="111556" y="143560"/>
                </a:lnTo>
              </a:path>
              <a:path w="111760" h="172085">
                <a:moveTo>
                  <a:pt x="34747" y="127114"/>
                </a:moveTo>
                <a:lnTo>
                  <a:pt x="34747" y="35661"/>
                </a:lnTo>
                <a:lnTo>
                  <a:pt x="95097" y="35661"/>
                </a:lnTo>
                <a:lnTo>
                  <a:pt x="95097" y="105155"/>
                </a:lnTo>
                <a:lnTo>
                  <a:pt x="53949" y="105155"/>
                </a:lnTo>
                <a:lnTo>
                  <a:pt x="53949" y="13717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0583672" y="6490550"/>
            <a:ext cx="111125" cy="137160"/>
          </a:xfrm>
          <a:custGeom>
            <a:avLst/>
            <a:gdLst/>
            <a:ahLst/>
            <a:cxnLst/>
            <a:rect l="l" t="t" r="r" b="b"/>
            <a:pathLst>
              <a:path w="111125" h="137159">
                <a:moveTo>
                  <a:pt x="110655" y="85953"/>
                </a:moveTo>
                <a:lnTo>
                  <a:pt x="0" y="85953"/>
                </a:lnTo>
                <a:lnTo>
                  <a:pt x="0" y="57607"/>
                </a:lnTo>
                <a:lnTo>
                  <a:pt x="110655" y="57607"/>
                </a:lnTo>
              </a:path>
              <a:path w="111125" h="137159">
                <a:moveTo>
                  <a:pt x="11887" y="0"/>
                </a:moveTo>
                <a:lnTo>
                  <a:pt x="11887" y="47548"/>
                </a:lnTo>
              </a:path>
              <a:path w="111125" h="137159">
                <a:moveTo>
                  <a:pt x="21958" y="85953"/>
                </a:moveTo>
                <a:lnTo>
                  <a:pt x="21958" y="137160"/>
                </a:lnTo>
                <a:lnTo>
                  <a:pt x="110655" y="13716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0504131" y="6951409"/>
            <a:ext cx="0" cy="47625"/>
          </a:xfrm>
          <a:custGeom>
            <a:avLst/>
            <a:gdLst/>
            <a:ahLst/>
            <a:cxnLst/>
            <a:rect l="l" t="t" r="r" b="b"/>
            <a:pathLst>
              <a:path h="47625">
                <a:moveTo>
                  <a:pt x="0" y="0"/>
                </a:moveTo>
                <a:lnTo>
                  <a:pt x="0" y="47548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0644035" y="6960539"/>
            <a:ext cx="0" cy="60960"/>
          </a:xfrm>
          <a:custGeom>
            <a:avLst/>
            <a:gdLst/>
            <a:ahLst/>
            <a:cxnLst/>
            <a:rect l="l" t="t" r="r" b="b"/>
            <a:pathLst>
              <a:path h="60959">
                <a:moveTo>
                  <a:pt x="0" y="0"/>
                </a:moveTo>
                <a:lnTo>
                  <a:pt x="0" y="6036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4" name="object 154"/>
          <p:cNvGrpSpPr/>
          <p:nvPr/>
        </p:nvGrpSpPr>
        <p:grpSpPr>
          <a:xfrm>
            <a:off x="10228414" y="7246303"/>
            <a:ext cx="1910080" cy="132715"/>
            <a:chOff x="5173814" y="7246302"/>
            <a:chExt cx="1910080" cy="132715"/>
          </a:xfrm>
        </p:grpSpPr>
        <p:sp>
          <p:nvSpPr>
            <p:cNvPr id="155" name="object 155"/>
            <p:cNvSpPr/>
            <p:nvPr/>
          </p:nvSpPr>
          <p:spPr>
            <a:xfrm>
              <a:off x="5176100" y="7272363"/>
              <a:ext cx="1907539" cy="104775"/>
            </a:xfrm>
            <a:custGeom>
              <a:avLst/>
              <a:gdLst/>
              <a:ahLst/>
              <a:cxnLst/>
              <a:rect l="l" t="t" r="r" b="b"/>
              <a:pathLst>
                <a:path w="1907540" h="104775">
                  <a:moveTo>
                    <a:pt x="0" y="101498"/>
                  </a:moveTo>
                  <a:lnTo>
                    <a:pt x="0" y="0"/>
                  </a:lnTo>
                  <a:lnTo>
                    <a:pt x="82308" y="0"/>
                  </a:lnTo>
                  <a:lnTo>
                    <a:pt x="82308" y="101498"/>
                  </a:lnTo>
                </a:path>
                <a:path w="1907540" h="104775">
                  <a:moveTo>
                    <a:pt x="70421" y="104241"/>
                  </a:moveTo>
                  <a:lnTo>
                    <a:pt x="1907463" y="104241"/>
                  </a:lnTo>
                </a:path>
                <a:path w="1907540" h="104775">
                  <a:moveTo>
                    <a:pt x="605345" y="2743"/>
                  </a:moveTo>
                  <a:lnTo>
                    <a:pt x="605345" y="104241"/>
                  </a:lnTo>
                </a:path>
                <a:path w="1907540" h="104775">
                  <a:moveTo>
                    <a:pt x="745261" y="2743"/>
                  </a:moveTo>
                  <a:lnTo>
                    <a:pt x="745261" y="10424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385511" y="7248588"/>
              <a:ext cx="26670" cy="27940"/>
            </a:xfrm>
            <a:custGeom>
              <a:avLst/>
              <a:gdLst/>
              <a:ahLst/>
              <a:cxnLst/>
              <a:rect l="l" t="t" r="r" b="b"/>
              <a:pathLst>
                <a:path w="26670" h="27940">
                  <a:moveTo>
                    <a:pt x="20116" y="0"/>
                  </a:moveTo>
                  <a:lnTo>
                    <a:pt x="5473" y="0"/>
                  </a:lnTo>
                  <a:lnTo>
                    <a:pt x="0" y="6400"/>
                  </a:lnTo>
                  <a:lnTo>
                    <a:pt x="0" y="21031"/>
                  </a:lnTo>
                  <a:lnTo>
                    <a:pt x="5473" y="27431"/>
                  </a:lnTo>
                  <a:lnTo>
                    <a:pt x="20116" y="27431"/>
                  </a:lnTo>
                  <a:lnTo>
                    <a:pt x="26517" y="21031"/>
                  </a:lnTo>
                  <a:lnTo>
                    <a:pt x="26517" y="13716"/>
                  </a:lnTo>
                  <a:lnTo>
                    <a:pt x="26517" y="6400"/>
                  </a:lnTo>
                  <a:lnTo>
                    <a:pt x="2011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385511" y="7248588"/>
              <a:ext cx="26670" cy="27940"/>
            </a:xfrm>
            <a:custGeom>
              <a:avLst/>
              <a:gdLst/>
              <a:ahLst/>
              <a:cxnLst/>
              <a:rect l="l" t="t" r="r" b="b"/>
              <a:pathLst>
                <a:path w="26670" h="27940">
                  <a:moveTo>
                    <a:pt x="26517" y="13716"/>
                  </a:moveTo>
                  <a:lnTo>
                    <a:pt x="26517" y="21031"/>
                  </a:lnTo>
                  <a:lnTo>
                    <a:pt x="20116" y="27431"/>
                  </a:lnTo>
                  <a:lnTo>
                    <a:pt x="12801" y="27431"/>
                  </a:lnTo>
                  <a:lnTo>
                    <a:pt x="5473" y="27431"/>
                  </a:lnTo>
                  <a:lnTo>
                    <a:pt x="0" y="21031"/>
                  </a:lnTo>
                  <a:lnTo>
                    <a:pt x="0" y="13716"/>
                  </a:lnTo>
                  <a:lnTo>
                    <a:pt x="0" y="6400"/>
                  </a:lnTo>
                  <a:lnTo>
                    <a:pt x="5473" y="0"/>
                  </a:lnTo>
                  <a:lnTo>
                    <a:pt x="12801" y="0"/>
                  </a:lnTo>
                  <a:lnTo>
                    <a:pt x="20116" y="0"/>
                  </a:lnTo>
                  <a:lnTo>
                    <a:pt x="26517" y="6400"/>
                  </a:lnTo>
                  <a:lnTo>
                    <a:pt x="26517" y="1371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8" name="object 158"/>
          <p:cNvGrpSpPr/>
          <p:nvPr/>
        </p:nvGrpSpPr>
        <p:grpSpPr>
          <a:xfrm>
            <a:off x="10513721" y="7156678"/>
            <a:ext cx="31115" cy="32384"/>
            <a:chOff x="5459120" y="7156678"/>
            <a:chExt cx="31115" cy="32384"/>
          </a:xfrm>
        </p:grpSpPr>
        <p:sp>
          <p:nvSpPr>
            <p:cNvPr id="159" name="object 159"/>
            <p:cNvSpPr/>
            <p:nvPr/>
          </p:nvSpPr>
          <p:spPr>
            <a:xfrm>
              <a:off x="5461406" y="7158964"/>
              <a:ext cx="26670" cy="27940"/>
            </a:xfrm>
            <a:custGeom>
              <a:avLst/>
              <a:gdLst/>
              <a:ahLst/>
              <a:cxnLst/>
              <a:rect l="l" t="t" r="r" b="b"/>
              <a:pathLst>
                <a:path w="26670" h="27940">
                  <a:moveTo>
                    <a:pt x="21043" y="0"/>
                  </a:moveTo>
                  <a:lnTo>
                    <a:pt x="5486" y="0"/>
                  </a:lnTo>
                  <a:lnTo>
                    <a:pt x="0" y="6413"/>
                  </a:lnTo>
                  <a:lnTo>
                    <a:pt x="0" y="21043"/>
                  </a:lnTo>
                  <a:lnTo>
                    <a:pt x="5486" y="27444"/>
                  </a:lnTo>
                  <a:lnTo>
                    <a:pt x="21043" y="27444"/>
                  </a:lnTo>
                  <a:lnTo>
                    <a:pt x="26517" y="21043"/>
                  </a:lnTo>
                  <a:lnTo>
                    <a:pt x="26517" y="13728"/>
                  </a:lnTo>
                  <a:lnTo>
                    <a:pt x="26517" y="6413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461406" y="7158964"/>
              <a:ext cx="26670" cy="27940"/>
            </a:xfrm>
            <a:custGeom>
              <a:avLst/>
              <a:gdLst/>
              <a:ahLst/>
              <a:cxnLst/>
              <a:rect l="l" t="t" r="r" b="b"/>
              <a:pathLst>
                <a:path w="26670" h="27940">
                  <a:moveTo>
                    <a:pt x="26517" y="13728"/>
                  </a:moveTo>
                  <a:lnTo>
                    <a:pt x="26517" y="21043"/>
                  </a:lnTo>
                  <a:lnTo>
                    <a:pt x="21043" y="27444"/>
                  </a:lnTo>
                  <a:lnTo>
                    <a:pt x="13716" y="27444"/>
                  </a:lnTo>
                  <a:lnTo>
                    <a:pt x="5486" y="27444"/>
                  </a:lnTo>
                  <a:lnTo>
                    <a:pt x="0" y="21043"/>
                  </a:lnTo>
                  <a:lnTo>
                    <a:pt x="0" y="13728"/>
                  </a:lnTo>
                  <a:lnTo>
                    <a:pt x="0" y="6413"/>
                  </a:lnTo>
                  <a:lnTo>
                    <a:pt x="5486" y="0"/>
                  </a:lnTo>
                  <a:lnTo>
                    <a:pt x="13716" y="0"/>
                  </a:lnTo>
                  <a:lnTo>
                    <a:pt x="21043" y="0"/>
                  </a:lnTo>
                  <a:lnTo>
                    <a:pt x="26517" y="6413"/>
                  </a:lnTo>
                  <a:lnTo>
                    <a:pt x="26517" y="1372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1" name="object 161"/>
          <p:cNvGrpSpPr/>
          <p:nvPr/>
        </p:nvGrpSpPr>
        <p:grpSpPr>
          <a:xfrm>
            <a:off x="10399421" y="6791846"/>
            <a:ext cx="31115" cy="31115"/>
            <a:chOff x="5344820" y="6791845"/>
            <a:chExt cx="31115" cy="31115"/>
          </a:xfrm>
        </p:grpSpPr>
        <p:sp>
          <p:nvSpPr>
            <p:cNvPr id="162" name="object 162"/>
            <p:cNvSpPr/>
            <p:nvPr/>
          </p:nvSpPr>
          <p:spPr>
            <a:xfrm>
              <a:off x="5347106" y="6794131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1043" y="0"/>
                  </a:moveTo>
                  <a:lnTo>
                    <a:pt x="5486" y="0"/>
                  </a:lnTo>
                  <a:lnTo>
                    <a:pt x="0" y="6400"/>
                  </a:lnTo>
                  <a:lnTo>
                    <a:pt x="0" y="21031"/>
                  </a:lnTo>
                  <a:lnTo>
                    <a:pt x="5486" y="26517"/>
                  </a:lnTo>
                  <a:lnTo>
                    <a:pt x="21043" y="26517"/>
                  </a:lnTo>
                  <a:lnTo>
                    <a:pt x="26517" y="21031"/>
                  </a:lnTo>
                  <a:lnTo>
                    <a:pt x="26517" y="13715"/>
                  </a:lnTo>
                  <a:lnTo>
                    <a:pt x="26517" y="6400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347106" y="6794131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517" y="13715"/>
                  </a:moveTo>
                  <a:lnTo>
                    <a:pt x="26517" y="21031"/>
                  </a:lnTo>
                  <a:lnTo>
                    <a:pt x="21043" y="26517"/>
                  </a:lnTo>
                  <a:lnTo>
                    <a:pt x="13716" y="26517"/>
                  </a:lnTo>
                  <a:lnTo>
                    <a:pt x="5486" y="26517"/>
                  </a:lnTo>
                  <a:lnTo>
                    <a:pt x="0" y="21031"/>
                  </a:lnTo>
                  <a:lnTo>
                    <a:pt x="0" y="13715"/>
                  </a:lnTo>
                  <a:lnTo>
                    <a:pt x="0" y="6400"/>
                  </a:lnTo>
                  <a:lnTo>
                    <a:pt x="5486" y="0"/>
                  </a:lnTo>
                  <a:lnTo>
                    <a:pt x="13716" y="0"/>
                  </a:lnTo>
                  <a:lnTo>
                    <a:pt x="21043" y="0"/>
                  </a:lnTo>
                  <a:lnTo>
                    <a:pt x="26517" y="6400"/>
                  </a:lnTo>
                  <a:lnTo>
                    <a:pt x="26517" y="137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4" name="object 164"/>
          <p:cNvGrpSpPr/>
          <p:nvPr/>
        </p:nvGrpSpPr>
        <p:grpSpPr>
          <a:xfrm>
            <a:off x="10414977" y="6169139"/>
            <a:ext cx="32384" cy="32384"/>
            <a:chOff x="5360377" y="6169139"/>
            <a:chExt cx="32384" cy="32384"/>
          </a:xfrm>
        </p:grpSpPr>
        <p:sp>
          <p:nvSpPr>
            <p:cNvPr id="165" name="object 165"/>
            <p:cNvSpPr/>
            <p:nvPr/>
          </p:nvSpPr>
          <p:spPr>
            <a:xfrm>
              <a:off x="5362663" y="6171425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1031" y="0"/>
                  </a:moveTo>
                  <a:lnTo>
                    <a:pt x="6400" y="0"/>
                  </a:lnTo>
                  <a:lnTo>
                    <a:pt x="0" y="6400"/>
                  </a:lnTo>
                  <a:lnTo>
                    <a:pt x="0" y="21031"/>
                  </a:lnTo>
                  <a:lnTo>
                    <a:pt x="6400" y="27431"/>
                  </a:lnTo>
                  <a:lnTo>
                    <a:pt x="21031" y="27431"/>
                  </a:lnTo>
                  <a:lnTo>
                    <a:pt x="27431" y="21031"/>
                  </a:lnTo>
                  <a:lnTo>
                    <a:pt x="27431" y="13715"/>
                  </a:lnTo>
                  <a:lnTo>
                    <a:pt x="27431" y="6400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362663" y="6171425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431" y="13715"/>
                  </a:moveTo>
                  <a:lnTo>
                    <a:pt x="27431" y="21031"/>
                  </a:lnTo>
                  <a:lnTo>
                    <a:pt x="21031" y="27431"/>
                  </a:lnTo>
                  <a:lnTo>
                    <a:pt x="13715" y="27431"/>
                  </a:lnTo>
                  <a:lnTo>
                    <a:pt x="6400" y="27431"/>
                  </a:lnTo>
                  <a:lnTo>
                    <a:pt x="0" y="21031"/>
                  </a:lnTo>
                  <a:lnTo>
                    <a:pt x="0" y="13715"/>
                  </a:lnTo>
                  <a:lnTo>
                    <a:pt x="0" y="6400"/>
                  </a:lnTo>
                  <a:lnTo>
                    <a:pt x="6400" y="0"/>
                  </a:lnTo>
                  <a:lnTo>
                    <a:pt x="13715" y="0"/>
                  </a:lnTo>
                  <a:lnTo>
                    <a:pt x="21031" y="0"/>
                  </a:lnTo>
                  <a:lnTo>
                    <a:pt x="27431" y="6400"/>
                  </a:lnTo>
                  <a:lnTo>
                    <a:pt x="27431" y="137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7" name="object 167"/>
          <p:cNvGrpSpPr/>
          <p:nvPr/>
        </p:nvGrpSpPr>
        <p:grpSpPr>
          <a:xfrm>
            <a:off x="10516476" y="7089940"/>
            <a:ext cx="101600" cy="60960"/>
            <a:chOff x="5461876" y="7089940"/>
            <a:chExt cx="101600" cy="60960"/>
          </a:xfrm>
        </p:grpSpPr>
        <p:sp>
          <p:nvSpPr>
            <p:cNvPr id="168" name="object 168"/>
            <p:cNvSpPr/>
            <p:nvPr/>
          </p:nvSpPr>
          <p:spPr>
            <a:xfrm>
              <a:off x="5464162" y="7092226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1005" y="0"/>
                  </a:moveTo>
                  <a:lnTo>
                    <a:pt x="6400" y="0"/>
                  </a:lnTo>
                  <a:lnTo>
                    <a:pt x="0" y="6388"/>
                  </a:lnTo>
                  <a:lnTo>
                    <a:pt x="0" y="21031"/>
                  </a:lnTo>
                  <a:lnTo>
                    <a:pt x="6400" y="27432"/>
                  </a:lnTo>
                  <a:lnTo>
                    <a:pt x="21005" y="27432"/>
                  </a:lnTo>
                  <a:lnTo>
                    <a:pt x="27431" y="21031"/>
                  </a:lnTo>
                  <a:lnTo>
                    <a:pt x="27431" y="13716"/>
                  </a:lnTo>
                  <a:lnTo>
                    <a:pt x="27431" y="6388"/>
                  </a:lnTo>
                  <a:lnTo>
                    <a:pt x="2100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464162" y="7092226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7431" y="13716"/>
                  </a:moveTo>
                  <a:lnTo>
                    <a:pt x="27431" y="21031"/>
                  </a:lnTo>
                  <a:lnTo>
                    <a:pt x="21005" y="27432"/>
                  </a:lnTo>
                  <a:lnTo>
                    <a:pt x="13715" y="27432"/>
                  </a:lnTo>
                  <a:lnTo>
                    <a:pt x="6400" y="27432"/>
                  </a:lnTo>
                  <a:lnTo>
                    <a:pt x="0" y="21031"/>
                  </a:lnTo>
                  <a:lnTo>
                    <a:pt x="0" y="13716"/>
                  </a:lnTo>
                  <a:lnTo>
                    <a:pt x="0" y="6388"/>
                  </a:lnTo>
                  <a:lnTo>
                    <a:pt x="6400" y="0"/>
                  </a:lnTo>
                  <a:lnTo>
                    <a:pt x="13715" y="0"/>
                  </a:lnTo>
                  <a:lnTo>
                    <a:pt x="21005" y="0"/>
                  </a:lnTo>
                  <a:lnTo>
                    <a:pt x="27431" y="6388"/>
                  </a:lnTo>
                  <a:lnTo>
                    <a:pt x="27431" y="1371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534558" y="7121486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1031" y="0"/>
                  </a:moveTo>
                  <a:lnTo>
                    <a:pt x="5486" y="0"/>
                  </a:lnTo>
                  <a:lnTo>
                    <a:pt x="0" y="5486"/>
                  </a:lnTo>
                  <a:lnTo>
                    <a:pt x="0" y="21031"/>
                  </a:lnTo>
                  <a:lnTo>
                    <a:pt x="5486" y="26517"/>
                  </a:lnTo>
                  <a:lnTo>
                    <a:pt x="21031" y="26517"/>
                  </a:lnTo>
                  <a:lnTo>
                    <a:pt x="26530" y="21031"/>
                  </a:lnTo>
                  <a:lnTo>
                    <a:pt x="26530" y="12801"/>
                  </a:lnTo>
                  <a:lnTo>
                    <a:pt x="26530" y="5486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534558" y="7121486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530" y="12801"/>
                  </a:moveTo>
                  <a:lnTo>
                    <a:pt x="26530" y="21031"/>
                  </a:lnTo>
                  <a:lnTo>
                    <a:pt x="21031" y="26517"/>
                  </a:lnTo>
                  <a:lnTo>
                    <a:pt x="12801" y="26517"/>
                  </a:lnTo>
                  <a:lnTo>
                    <a:pt x="5486" y="26517"/>
                  </a:lnTo>
                  <a:lnTo>
                    <a:pt x="0" y="21031"/>
                  </a:lnTo>
                  <a:lnTo>
                    <a:pt x="0" y="12801"/>
                  </a:lnTo>
                  <a:lnTo>
                    <a:pt x="0" y="5486"/>
                  </a:lnTo>
                  <a:lnTo>
                    <a:pt x="5486" y="0"/>
                  </a:lnTo>
                  <a:lnTo>
                    <a:pt x="12801" y="0"/>
                  </a:lnTo>
                  <a:lnTo>
                    <a:pt x="21031" y="0"/>
                  </a:lnTo>
                  <a:lnTo>
                    <a:pt x="26530" y="5486"/>
                  </a:lnTo>
                  <a:lnTo>
                    <a:pt x="26530" y="1280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2" name="object 172"/>
          <p:cNvGrpSpPr/>
          <p:nvPr/>
        </p:nvGrpSpPr>
        <p:grpSpPr>
          <a:xfrm>
            <a:off x="10586872" y="7214298"/>
            <a:ext cx="72390" cy="63500"/>
            <a:chOff x="5532272" y="7214298"/>
            <a:chExt cx="72390" cy="63500"/>
          </a:xfrm>
        </p:grpSpPr>
        <p:sp>
          <p:nvSpPr>
            <p:cNvPr id="173" name="object 173"/>
            <p:cNvSpPr/>
            <p:nvPr/>
          </p:nvSpPr>
          <p:spPr>
            <a:xfrm>
              <a:off x="5534558" y="7216584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1031" y="0"/>
                  </a:moveTo>
                  <a:lnTo>
                    <a:pt x="5486" y="0"/>
                  </a:lnTo>
                  <a:lnTo>
                    <a:pt x="0" y="5486"/>
                  </a:lnTo>
                  <a:lnTo>
                    <a:pt x="0" y="21031"/>
                  </a:lnTo>
                  <a:lnTo>
                    <a:pt x="5486" y="26504"/>
                  </a:lnTo>
                  <a:lnTo>
                    <a:pt x="21031" y="26504"/>
                  </a:lnTo>
                  <a:lnTo>
                    <a:pt x="26530" y="21031"/>
                  </a:lnTo>
                  <a:lnTo>
                    <a:pt x="26530" y="13715"/>
                  </a:lnTo>
                  <a:lnTo>
                    <a:pt x="26530" y="5486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534558" y="7216584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530" y="13715"/>
                  </a:moveTo>
                  <a:lnTo>
                    <a:pt x="26530" y="21031"/>
                  </a:lnTo>
                  <a:lnTo>
                    <a:pt x="21031" y="26504"/>
                  </a:lnTo>
                  <a:lnTo>
                    <a:pt x="12801" y="26504"/>
                  </a:lnTo>
                  <a:lnTo>
                    <a:pt x="5486" y="26504"/>
                  </a:lnTo>
                  <a:lnTo>
                    <a:pt x="0" y="21031"/>
                  </a:lnTo>
                  <a:lnTo>
                    <a:pt x="0" y="13715"/>
                  </a:lnTo>
                  <a:lnTo>
                    <a:pt x="0" y="5486"/>
                  </a:lnTo>
                  <a:lnTo>
                    <a:pt x="5486" y="0"/>
                  </a:lnTo>
                  <a:lnTo>
                    <a:pt x="12801" y="0"/>
                  </a:lnTo>
                  <a:lnTo>
                    <a:pt x="21031" y="0"/>
                  </a:lnTo>
                  <a:lnTo>
                    <a:pt x="26530" y="5486"/>
                  </a:lnTo>
                  <a:lnTo>
                    <a:pt x="26530" y="137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575719" y="7248588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1043" y="0"/>
                  </a:moveTo>
                  <a:lnTo>
                    <a:pt x="5486" y="0"/>
                  </a:lnTo>
                  <a:lnTo>
                    <a:pt x="0" y="5499"/>
                  </a:lnTo>
                  <a:lnTo>
                    <a:pt x="0" y="20116"/>
                  </a:lnTo>
                  <a:lnTo>
                    <a:pt x="5486" y="26517"/>
                  </a:lnTo>
                  <a:lnTo>
                    <a:pt x="21043" y="26517"/>
                  </a:lnTo>
                  <a:lnTo>
                    <a:pt x="26517" y="20116"/>
                  </a:lnTo>
                  <a:lnTo>
                    <a:pt x="26517" y="12801"/>
                  </a:lnTo>
                  <a:lnTo>
                    <a:pt x="26517" y="5499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575719" y="7248588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517" y="12801"/>
                  </a:moveTo>
                  <a:lnTo>
                    <a:pt x="26517" y="20116"/>
                  </a:lnTo>
                  <a:lnTo>
                    <a:pt x="21043" y="26517"/>
                  </a:lnTo>
                  <a:lnTo>
                    <a:pt x="13715" y="26517"/>
                  </a:lnTo>
                  <a:lnTo>
                    <a:pt x="5486" y="26517"/>
                  </a:lnTo>
                  <a:lnTo>
                    <a:pt x="0" y="20116"/>
                  </a:lnTo>
                  <a:lnTo>
                    <a:pt x="0" y="12801"/>
                  </a:lnTo>
                  <a:lnTo>
                    <a:pt x="0" y="5499"/>
                  </a:lnTo>
                  <a:lnTo>
                    <a:pt x="5486" y="0"/>
                  </a:lnTo>
                  <a:lnTo>
                    <a:pt x="13715" y="0"/>
                  </a:lnTo>
                  <a:lnTo>
                    <a:pt x="21043" y="0"/>
                  </a:lnTo>
                  <a:lnTo>
                    <a:pt x="26517" y="5499"/>
                  </a:lnTo>
                  <a:lnTo>
                    <a:pt x="26517" y="1280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7" name="object 177"/>
          <p:cNvSpPr/>
          <p:nvPr/>
        </p:nvSpPr>
        <p:spPr>
          <a:xfrm>
            <a:off x="10107282" y="6735609"/>
            <a:ext cx="91440" cy="638810"/>
          </a:xfrm>
          <a:custGeom>
            <a:avLst/>
            <a:gdLst/>
            <a:ahLst/>
            <a:cxnLst/>
            <a:rect l="l" t="t" r="r" b="b"/>
            <a:pathLst>
              <a:path w="91439" h="638809">
                <a:moveTo>
                  <a:pt x="91427" y="53949"/>
                </a:moveTo>
                <a:lnTo>
                  <a:pt x="91427" y="638251"/>
                </a:lnTo>
                <a:lnTo>
                  <a:pt x="0" y="638251"/>
                </a:ln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0107282" y="5786463"/>
            <a:ext cx="91440" cy="895350"/>
          </a:xfrm>
          <a:custGeom>
            <a:avLst/>
            <a:gdLst/>
            <a:ahLst/>
            <a:cxnLst/>
            <a:rect l="l" t="t" r="r" b="b"/>
            <a:pathLst>
              <a:path w="91439" h="895350">
                <a:moveTo>
                  <a:pt x="0" y="863193"/>
                </a:moveTo>
                <a:lnTo>
                  <a:pt x="0" y="0"/>
                </a:lnTo>
                <a:lnTo>
                  <a:pt x="91427" y="0"/>
                </a:lnTo>
                <a:lnTo>
                  <a:pt x="91427" y="895197"/>
                </a:lnTo>
              </a:path>
            </a:pathLst>
          </a:custGeom>
          <a:ln w="457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0338613" y="5922708"/>
            <a:ext cx="127635" cy="0"/>
          </a:xfrm>
          <a:custGeom>
            <a:avLst/>
            <a:gdLst/>
            <a:ahLst/>
            <a:cxnLst/>
            <a:rect l="l" t="t" r="r" b="b"/>
            <a:pathLst>
              <a:path w="127635">
                <a:moveTo>
                  <a:pt x="127114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0256317" y="5963857"/>
            <a:ext cx="28575" cy="13335"/>
          </a:xfrm>
          <a:custGeom>
            <a:avLst/>
            <a:gdLst/>
            <a:ahLst/>
            <a:cxnLst/>
            <a:rect l="l" t="t" r="r" b="b"/>
            <a:pathLst>
              <a:path w="28575" h="13335">
                <a:moveTo>
                  <a:pt x="0" y="0"/>
                </a:moveTo>
                <a:lnTo>
                  <a:pt x="28333" y="12801"/>
                </a:lnTo>
              </a:path>
            </a:pathLst>
          </a:custGeom>
          <a:ln w="457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1068329" y="6335115"/>
            <a:ext cx="86360" cy="403860"/>
          </a:xfrm>
          <a:custGeom>
            <a:avLst/>
            <a:gdLst/>
            <a:ahLst/>
            <a:cxnLst/>
            <a:rect l="l" t="t" r="r" b="b"/>
            <a:pathLst>
              <a:path w="86360" h="403859">
                <a:moveTo>
                  <a:pt x="0" y="0"/>
                </a:moveTo>
                <a:lnTo>
                  <a:pt x="15532" y="0"/>
                </a:lnTo>
                <a:lnTo>
                  <a:pt x="15532" y="53936"/>
                </a:lnTo>
              </a:path>
              <a:path w="86360" h="403859">
                <a:moveTo>
                  <a:pt x="0" y="53936"/>
                </a:moveTo>
                <a:lnTo>
                  <a:pt x="34734" y="53936"/>
                </a:lnTo>
                <a:lnTo>
                  <a:pt x="34734" y="174650"/>
                </a:lnTo>
              </a:path>
              <a:path w="86360" h="403859">
                <a:moveTo>
                  <a:pt x="0" y="117944"/>
                </a:moveTo>
                <a:lnTo>
                  <a:pt x="31991" y="117944"/>
                </a:lnTo>
              </a:path>
              <a:path w="86360" h="403859">
                <a:moveTo>
                  <a:pt x="0" y="168236"/>
                </a:moveTo>
                <a:lnTo>
                  <a:pt x="31991" y="168236"/>
                </a:lnTo>
              </a:path>
              <a:path w="86360" h="403859">
                <a:moveTo>
                  <a:pt x="34734" y="66738"/>
                </a:moveTo>
                <a:lnTo>
                  <a:pt x="66738" y="66738"/>
                </a:lnTo>
                <a:lnTo>
                  <a:pt x="66738" y="276136"/>
                </a:lnTo>
                <a:lnTo>
                  <a:pt x="85940" y="381292"/>
                </a:lnTo>
                <a:lnTo>
                  <a:pt x="85940" y="403250"/>
                </a:lnTo>
                <a:lnTo>
                  <a:pt x="2717" y="403250"/>
                </a:lnTo>
              </a:path>
              <a:path w="86360" h="403859">
                <a:moveTo>
                  <a:pt x="85940" y="381292"/>
                </a:moveTo>
                <a:lnTo>
                  <a:pt x="0" y="381292"/>
                </a:lnTo>
              </a:path>
              <a:path w="86360" h="403859">
                <a:moveTo>
                  <a:pt x="31991" y="187439"/>
                </a:moveTo>
                <a:lnTo>
                  <a:pt x="31991" y="299008"/>
                </a:lnTo>
                <a:lnTo>
                  <a:pt x="6375" y="299008"/>
                </a:lnTo>
              </a:path>
              <a:path w="86360" h="403859">
                <a:moveTo>
                  <a:pt x="28333" y="254190"/>
                </a:moveTo>
                <a:lnTo>
                  <a:pt x="12776" y="25419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2" name="object 182"/>
          <p:cNvGrpSpPr/>
          <p:nvPr/>
        </p:nvGrpSpPr>
        <p:grpSpPr>
          <a:xfrm>
            <a:off x="11167541" y="6237719"/>
            <a:ext cx="43180" cy="205104"/>
            <a:chOff x="6112941" y="6237719"/>
            <a:chExt cx="43180" cy="205104"/>
          </a:xfrm>
        </p:grpSpPr>
        <p:sp>
          <p:nvSpPr>
            <p:cNvPr id="183" name="object 183"/>
            <p:cNvSpPr/>
            <p:nvPr/>
          </p:nvSpPr>
          <p:spPr>
            <a:xfrm>
              <a:off x="6115227" y="6240005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59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6115227" y="6274752"/>
              <a:ext cx="38735" cy="165735"/>
            </a:xfrm>
            <a:custGeom>
              <a:avLst/>
              <a:gdLst/>
              <a:ahLst/>
              <a:cxnLst/>
              <a:rect l="l" t="t" r="r" b="b"/>
              <a:pathLst>
                <a:path w="38735" h="165735">
                  <a:moveTo>
                    <a:pt x="38392" y="0"/>
                  </a:moveTo>
                  <a:lnTo>
                    <a:pt x="0" y="0"/>
                  </a:lnTo>
                  <a:lnTo>
                    <a:pt x="0" y="16550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6126086" y="643797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572"/>
                  </a:lnTo>
                </a:path>
              </a:pathLst>
            </a:custGeom>
            <a:ln w="347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6" name="object 186"/>
          <p:cNvSpPr/>
          <p:nvPr/>
        </p:nvSpPr>
        <p:spPr>
          <a:xfrm>
            <a:off x="11397298" y="6243664"/>
            <a:ext cx="10795" cy="28575"/>
          </a:xfrm>
          <a:custGeom>
            <a:avLst/>
            <a:gdLst/>
            <a:ahLst/>
            <a:cxnLst/>
            <a:rect l="l" t="t" r="r" b="b"/>
            <a:pathLst>
              <a:path w="10795" h="28575">
                <a:moveTo>
                  <a:pt x="0" y="28346"/>
                </a:moveTo>
                <a:lnTo>
                  <a:pt x="10248" y="28346"/>
                </a:lnTo>
              </a:path>
              <a:path w="10795" h="28575">
                <a:moveTo>
                  <a:pt x="0" y="0"/>
                </a:moveTo>
                <a:lnTo>
                  <a:pt x="7531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7" name="object 187"/>
          <p:cNvGrpSpPr/>
          <p:nvPr/>
        </p:nvGrpSpPr>
        <p:grpSpPr>
          <a:xfrm>
            <a:off x="11068761" y="6405969"/>
            <a:ext cx="472440" cy="457834"/>
            <a:chOff x="6014161" y="6405969"/>
            <a:chExt cx="472440" cy="457834"/>
          </a:xfrm>
        </p:grpSpPr>
        <p:sp>
          <p:nvSpPr>
            <p:cNvPr id="188" name="object 188"/>
            <p:cNvSpPr/>
            <p:nvPr/>
          </p:nvSpPr>
          <p:spPr>
            <a:xfrm>
              <a:off x="6342697" y="6408255"/>
              <a:ext cx="67945" cy="32384"/>
            </a:xfrm>
            <a:custGeom>
              <a:avLst/>
              <a:gdLst/>
              <a:ahLst/>
              <a:cxnLst/>
              <a:rect l="l" t="t" r="r" b="b"/>
              <a:pathLst>
                <a:path w="67945" h="32385">
                  <a:moveTo>
                    <a:pt x="0" y="0"/>
                  </a:moveTo>
                  <a:lnTo>
                    <a:pt x="67881" y="0"/>
                  </a:lnTo>
                </a:path>
                <a:path w="67945" h="32385">
                  <a:moveTo>
                    <a:pt x="0" y="32004"/>
                  </a:moveTo>
                  <a:lnTo>
                    <a:pt x="64223" y="3200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6016447" y="6417399"/>
              <a:ext cx="467359" cy="443865"/>
            </a:xfrm>
            <a:custGeom>
              <a:avLst/>
              <a:gdLst/>
              <a:ahLst/>
              <a:cxnLst/>
              <a:rect l="l" t="t" r="r" b="b"/>
              <a:pathLst>
                <a:path w="467360" h="443865">
                  <a:moveTo>
                    <a:pt x="396862" y="0"/>
                  </a:moveTo>
                  <a:lnTo>
                    <a:pt x="406377" y="110885"/>
                  </a:lnTo>
                  <a:lnTo>
                    <a:pt x="411264" y="170422"/>
                  </a:lnTo>
                  <a:lnTo>
                    <a:pt x="413064" y="198930"/>
                  </a:lnTo>
                  <a:lnTo>
                    <a:pt x="413321" y="216725"/>
                  </a:lnTo>
                </a:path>
                <a:path w="467360" h="443865">
                  <a:moveTo>
                    <a:pt x="467258" y="264261"/>
                  </a:moveTo>
                  <a:lnTo>
                    <a:pt x="400519" y="264261"/>
                  </a:lnTo>
                  <a:lnTo>
                    <a:pt x="400519" y="225856"/>
                  </a:lnTo>
                  <a:lnTo>
                    <a:pt x="467258" y="225856"/>
                  </a:lnTo>
                  <a:lnTo>
                    <a:pt x="467258" y="264261"/>
                  </a:lnTo>
                  <a:close/>
                </a:path>
                <a:path w="467360" h="443865">
                  <a:moveTo>
                    <a:pt x="406920" y="277063"/>
                  </a:moveTo>
                  <a:lnTo>
                    <a:pt x="385790" y="343509"/>
                  </a:lnTo>
                  <a:lnTo>
                    <a:pt x="317721" y="387400"/>
                  </a:lnTo>
                  <a:lnTo>
                    <a:pt x="266463" y="399173"/>
                  </a:lnTo>
                  <a:lnTo>
                    <a:pt x="203923" y="403250"/>
                  </a:lnTo>
                  <a:lnTo>
                    <a:pt x="117798" y="402821"/>
                  </a:lnTo>
                  <a:lnTo>
                    <a:pt x="60132" y="401878"/>
                  </a:lnTo>
                  <a:lnTo>
                    <a:pt x="23381" y="400935"/>
                  </a:lnTo>
                  <a:lnTo>
                    <a:pt x="0" y="400507"/>
                  </a:lnTo>
                </a:path>
                <a:path w="467360" h="443865">
                  <a:moveTo>
                    <a:pt x="450799" y="270675"/>
                  </a:moveTo>
                  <a:lnTo>
                    <a:pt x="449008" y="311290"/>
                  </a:lnTo>
                  <a:lnTo>
                    <a:pt x="435368" y="350941"/>
                  </a:lnTo>
                  <a:lnTo>
                    <a:pt x="409001" y="386467"/>
                  </a:lnTo>
                  <a:lnTo>
                    <a:pt x="369026" y="414706"/>
                  </a:lnTo>
                  <a:lnTo>
                    <a:pt x="314566" y="432498"/>
                  </a:lnTo>
                  <a:lnTo>
                    <a:pt x="251641" y="440674"/>
                  </a:lnTo>
                  <a:lnTo>
                    <a:pt x="190340" y="443615"/>
                  </a:lnTo>
                  <a:lnTo>
                    <a:pt x="132594" y="443253"/>
                  </a:lnTo>
                  <a:lnTo>
                    <a:pt x="80335" y="441519"/>
                  </a:lnTo>
                  <a:lnTo>
                    <a:pt x="35493" y="440342"/>
                  </a:lnTo>
                  <a:lnTo>
                    <a:pt x="0" y="441655"/>
                  </a:lnTo>
                </a:path>
                <a:path w="467360" h="443865">
                  <a:moveTo>
                    <a:pt x="450799" y="219455"/>
                  </a:moveTo>
                  <a:lnTo>
                    <a:pt x="441680" y="3201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0" name="object 190"/>
          <p:cNvSpPr/>
          <p:nvPr/>
        </p:nvSpPr>
        <p:spPr>
          <a:xfrm>
            <a:off x="11406600" y="6144907"/>
            <a:ext cx="186055" cy="321310"/>
          </a:xfrm>
          <a:custGeom>
            <a:avLst/>
            <a:gdLst/>
            <a:ahLst/>
            <a:cxnLst/>
            <a:rect l="l" t="t" r="r" b="b"/>
            <a:pathLst>
              <a:path w="186054" h="321310">
                <a:moveTo>
                  <a:pt x="118929" y="0"/>
                </a:moveTo>
                <a:lnTo>
                  <a:pt x="52178" y="0"/>
                </a:lnTo>
                <a:lnTo>
                  <a:pt x="52178" y="41148"/>
                </a:lnTo>
                <a:lnTo>
                  <a:pt x="115246" y="41148"/>
                </a:lnTo>
              </a:path>
              <a:path w="186054" h="321310">
                <a:moveTo>
                  <a:pt x="64967" y="38404"/>
                </a:moveTo>
                <a:lnTo>
                  <a:pt x="64967" y="79565"/>
                </a:lnTo>
              </a:path>
              <a:path w="186054" h="321310">
                <a:moveTo>
                  <a:pt x="112528" y="104241"/>
                </a:moveTo>
                <a:lnTo>
                  <a:pt x="80940" y="85339"/>
                </a:lnTo>
                <a:lnTo>
                  <a:pt x="53989" y="81953"/>
                </a:lnTo>
                <a:lnTo>
                  <a:pt x="32527" y="89711"/>
                </a:lnTo>
                <a:lnTo>
                  <a:pt x="17405" y="104241"/>
                </a:lnTo>
                <a:lnTo>
                  <a:pt x="6726" y="120803"/>
                </a:lnTo>
                <a:lnTo>
                  <a:pt x="0" y="144343"/>
                </a:lnTo>
                <a:lnTo>
                  <a:pt x="5563" y="176793"/>
                </a:lnTo>
                <a:lnTo>
                  <a:pt x="31754" y="220085"/>
                </a:lnTo>
                <a:lnTo>
                  <a:pt x="86912" y="276148"/>
                </a:lnTo>
              </a:path>
              <a:path w="186054" h="321310">
                <a:moveTo>
                  <a:pt x="96971" y="142646"/>
                </a:moveTo>
                <a:lnTo>
                  <a:pt x="73920" y="129344"/>
                </a:lnTo>
                <a:lnTo>
                  <a:pt x="53189" y="127444"/>
                </a:lnTo>
                <a:lnTo>
                  <a:pt x="41548" y="136345"/>
                </a:lnTo>
                <a:lnTo>
                  <a:pt x="45764" y="155448"/>
                </a:lnTo>
              </a:path>
              <a:path w="186054" h="321310">
                <a:moveTo>
                  <a:pt x="106127" y="170992"/>
                </a:moveTo>
                <a:lnTo>
                  <a:pt x="54921" y="170992"/>
                </a:lnTo>
                <a:lnTo>
                  <a:pt x="54921" y="206654"/>
                </a:lnTo>
                <a:lnTo>
                  <a:pt x="74111" y="206654"/>
                </a:lnTo>
                <a:lnTo>
                  <a:pt x="74111" y="231343"/>
                </a:lnTo>
                <a:lnTo>
                  <a:pt x="115246" y="231343"/>
                </a:lnTo>
              </a:path>
              <a:path w="186054" h="321310">
                <a:moveTo>
                  <a:pt x="121647" y="320954"/>
                </a:moveTo>
                <a:lnTo>
                  <a:pt x="185668" y="320954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91" name="object 191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11062360" y="5868301"/>
            <a:ext cx="195694" cy="100584"/>
          </a:xfrm>
          <a:prstGeom prst="rect">
            <a:avLst/>
          </a:prstGeom>
        </p:spPr>
      </p:pic>
      <p:sp>
        <p:nvSpPr>
          <p:cNvPr id="192" name="object 192"/>
          <p:cNvSpPr/>
          <p:nvPr/>
        </p:nvSpPr>
        <p:spPr>
          <a:xfrm>
            <a:off x="11541062" y="5834011"/>
            <a:ext cx="57785" cy="44450"/>
          </a:xfrm>
          <a:custGeom>
            <a:avLst/>
            <a:gdLst/>
            <a:ahLst/>
            <a:cxnLst/>
            <a:rect l="l" t="t" r="r" b="b"/>
            <a:pathLst>
              <a:path w="57784" h="44450">
                <a:moveTo>
                  <a:pt x="0" y="0"/>
                </a:moveTo>
                <a:lnTo>
                  <a:pt x="57607" y="0"/>
                </a:lnTo>
                <a:lnTo>
                  <a:pt x="57607" y="4390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1690121" y="5811152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70421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1471567" y="5877915"/>
            <a:ext cx="647700" cy="314960"/>
          </a:xfrm>
          <a:custGeom>
            <a:avLst/>
            <a:gdLst/>
            <a:ahLst/>
            <a:cxnLst/>
            <a:rect l="l" t="t" r="r" b="b"/>
            <a:pathLst>
              <a:path w="647700" h="314960">
                <a:moveTo>
                  <a:pt x="12801" y="41135"/>
                </a:moveTo>
                <a:lnTo>
                  <a:pt x="12801" y="88684"/>
                </a:lnTo>
                <a:lnTo>
                  <a:pt x="0" y="88684"/>
                </a:lnTo>
                <a:lnTo>
                  <a:pt x="0" y="146291"/>
                </a:lnTo>
              </a:path>
              <a:path w="647700" h="314960">
                <a:moveTo>
                  <a:pt x="6400" y="159092"/>
                </a:moveTo>
                <a:lnTo>
                  <a:pt x="6400" y="174650"/>
                </a:lnTo>
                <a:lnTo>
                  <a:pt x="15544" y="174650"/>
                </a:lnTo>
                <a:lnTo>
                  <a:pt x="15544" y="247789"/>
                </a:lnTo>
                <a:lnTo>
                  <a:pt x="2730" y="247789"/>
                </a:lnTo>
                <a:lnTo>
                  <a:pt x="2730" y="263334"/>
                </a:lnTo>
              </a:path>
              <a:path w="647700" h="314960">
                <a:moveTo>
                  <a:pt x="43891" y="127088"/>
                </a:moveTo>
                <a:lnTo>
                  <a:pt x="43891" y="174650"/>
                </a:lnTo>
              </a:path>
              <a:path w="647700" h="314960">
                <a:moveTo>
                  <a:pt x="60337" y="174650"/>
                </a:moveTo>
                <a:lnTo>
                  <a:pt x="60337" y="314540"/>
                </a:lnTo>
              </a:path>
              <a:path w="647700" h="314960">
                <a:moveTo>
                  <a:pt x="53962" y="117957"/>
                </a:moveTo>
                <a:lnTo>
                  <a:pt x="82295" y="117957"/>
                </a:lnTo>
              </a:path>
              <a:path w="647700" h="314960">
                <a:moveTo>
                  <a:pt x="107911" y="3657"/>
                </a:moveTo>
                <a:lnTo>
                  <a:pt x="158191" y="3657"/>
                </a:lnTo>
                <a:lnTo>
                  <a:pt x="158191" y="88684"/>
                </a:lnTo>
              </a:path>
              <a:path w="647700" h="314960">
                <a:moveTo>
                  <a:pt x="104254" y="25590"/>
                </a:moveTo>
                <a:lnTo>
                  <a:pt x="104254" y="53936"/>
                </a:lnTo>
                <a:lnTo>
                  <a:pt x="123444" y="53936"/>
                </a:lnTo>
                <a:lnTo>
                  <a:pt x="123444" y="85940"/>
                </a:lnTo>
                <a:lnTo>
                  <a:pt x="142646" y="85940"/>
                </a:lnTo>
              </a:path>
              <a:path w="647700" h="314960">
                <a:moveTo>
                  <a:pt x="56680" y="22847"/>
                </a:moveTo>
                <a:lnTo>
                  <a:pt x="56680" y="41135"/>
                </a:lnTo>
                <a:lnTo>
                  <a:pt x="82295" y="41135"/>
                </a:lnTo>
              </a:path>
              <a:path w="647700" h="314960">
                <a:moveTo>
                  <a:pt x="66738" y="53936"/>
                </a:moveTo>
                <a:lnTo>
                  <a:pt x="66738" y="107886"/>
                </a:lnTo>
              </a:path>
              <a:path w="647700" h="314960">
                <a:moveTo>
                  <a:pt x="177393" y="25590"/>
                </a:moveTo>
                <a:lnTo>
                  <a:pt x="476402" y="25590"/>
                </a:lnTo>
              </a:path>
              <a:path w="647700" h="314960">
                <a:moveTo>
                  <a:pt x="231330" y="0"/>
                </a:moveTo>
                <a:lnTo>
                  <a:pt x="494690" y="0"/>
                </a:lnTo>
              </a:path>
              <a:path w="647700" h="314960">
                <a:moveTo>
                  <a:pt x="520293" y="0"/>
                </a:moveTo>
                <a:lnTo>
                  <a:pt x="608990" y="0"/>
                </a:lnTo>
              </a:path>
              <a:path w="647700" h="314960">
                <a:moveTo>
                  <a:pt x="501091" y="25590"/>
                </a:moveTo>
                <a:lnTo>
                  <a:pt x="647395" y="2559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2033021" y="5690450"/>
            <a:ext cx="92710" cy="181610"/>
          </a:xfrm>
          <a:custGeom>
            <a:avLst/>
            <a:gdLst/>
            <a:ahLst/>
            <a:cxnLst/>
            <a:rect l="l" t="t" r="r" b="b"/>
            <a:pathLst>
              <a:path w="92709" h="181610">
                <a:moveTo>
                  <a:pt x="89598" y="0"/>
                </a:moveTo>
                <a:lnTo>
                  <a:pt x="89598" y="35661"/>
                </a:lnTo>
                <a:lnTo>
                  <a:pt x="0" y="35661"/>
                </a:lnTo>
              </a:path>
              <a:path w="92709" h="181610">
                <a:moveTo>
                  <a:pt x="10045" y="60350"/>
                </a:moveTo>
                <a:lnTo>
                  <a:pt x="92341" y="60350"/>
                </a:lnTo>
                <a:lnTo>
                  <a:pt x="92341" y="181051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2125362" y="6141250"/>
            <a:ext cx="10160" cy="38735"/>
          </a:xfrm>
          <a:custGeom>
            <a:avLst/>
            <a:gdLst/>
            <a:ahLst/>
            <a:cxnLst/>
            <a:rect l="l" t="t" r="r" b="b"/>
            <a:pathLst>
              <a:path w="10159" h="38735">
                <a:moveTo>
                  <a:pt x="10058" y="38404"/>
                </a:moveTo>
                <a:lnTo>
                  <a:pt x="0" y="38404"/>
                </a:lnTo>
                <a:lnTo>
                  <a:pt x="0" y="0"/>
                </a:lnTo>
                <a:lnTo>
                  <a:pt x="10058" y="0"/>
                </a:lnTo>
                <a:lnTo>
                  <a:pt x="10058" y="38404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97" name="object 197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10328097" y="7280135"/>
            <a:ext cx="101498" cy="76822"/>
          </a:xfrm>
          <a:prstGeom prst="rect">
            <a:avLst/>
          </a:prstGeom>
        </p:spPr>
      </p:pic>
      <p:grpSp>
        <p:nvGrpSpPr>
          <p:cNvPr id="198" name="object 198"/>
          <p:cNvGrpSpPr/>
          <p:nvPr/>
        </p:nvGrpSpPr>
        <p:grpSpPr>
          <a:xfrm>
            <a:off x="11138269" y="6136221"/>
            <a:ext cx="29845" cy="28575"/>
            <a:chOff x="6083668" y="6136220"/>
            <a:chExt cx="29845" cy="28575"/>
          </a:xfrm>
        </p:grpSpPr>
        <p:sp>
          <p:nvSpPr>
            <p:cNvPr id="199" name="object 199"/>
            <p:cNvSpPr/>
            <p:nvPr/>
          </p:nvSpPr>
          <p:spPr>
            <a:xfrm>
              <a:off x="6085954" y="6138506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29">
                  <a:moveTo>
                    <a:pt x="19202" y="0"/>
                  </a:moveTo>
                  <a:lnTo>
                    <a:pt x="5486" y="0"/>
                  </a:lnTo>
                  <a:lnTo>
                    <a:pt x="0" y="4572"/>
                  </a:lnTo>
                  <a:lnTo>
                    <a:pt x="0" y="18300"/>
                  </a:lnTo>
                  <a:lnTo>
                    <a:pt x="5486" y="23774"/>
                  </a:lnTo>
                  <a:lnTo>
                    <a:pt x="19202" y="23774"/>
                  </a:lnTo>
                  <a:lnTo>
                    <a:pt x="24676" y="18300"/>
                  </a:lnTo>
                  <a:lnTo>
                    <a:pt x="24676" y="11899"/>
                  </a:lnTo>
                  <a:lnTo>
                    <a:pt x="24676" y="4572"/>
                  </a:lnTo>
                  <a:lnTo>
                    <a:pt x="192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6085954" y="6138506"/>
              <a:ext cx="24765" cy="24130"/>
            </a:xfrm>
            <a:custGeom>
              <a:avLst/>
              <a:gdLst/>
              <a:ahLst/>
              <a:cxnLst/>
              <a:rect l="l" t="t" r="r" b="b"/>
              <a:pathLst>
                <a:path w="24764" h="24129">
                  <a:moveTo>
                    <a:pt x="24676" y="11899"/>
                  </a:moveTo>
                  <a:lnTo>
                    <a:pt x="24676" y="18300"/>
                  </a:lnTo>
                  <a:lnTo>
                    <a:pt x="19202" y="23774"/>
                  </a:lnTo>
                  <a:lnTo>
                    <a:pt x="11887" y="23774"/>
                  </a:lnTo>
                  <a:lnTo>
                    <a:pt x="5486" y="23774"/>
                  </a:lnTo>
                  <a:lnTo>
                    <a:pt x="0" y="18300"/>
                  </a:lnTo>
                  <a:lnTo>
                    <a:pt x="0" y="11899"/>
                  </a:lnTo>
                  <a:lnTo>
                    <a:pt x="0" y="4572"/>
                  </a:lnTo>
                  <a:lnTo>
                    <a:pt x="5486" y="0"/>
                  </a:lnTo>
                  <a:lnTo>
                    <a:pt x="11887" y="0"/>
                  </a:lnTo>
                  <a:lnTo>
                    <a:pt x="19202" y="0"/>
                  </a:lnTo>
                  <a:lnTo>
                    <a:pt x="24676" y="4572"/>
                  </a:lnTo>
                  <a:lnTo>
                    <a:pt x="24676" y="11899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1" name="object 201"/>
          <p:cNvGrpSpPr/>
          <p:nvPr/>
        </p:nvGrpSpPr>
        <p:grpSpPr>
          <a:xfrm>
            <a:off x="11295546" y="6768987"/>
            <a:ext cx="28575" cy="28575"/>
            <a:chOff x="6240945" y="6768986"/>
            <a:chExt cx="28575" cy="28575"/>
          </a:xfrm>
        </p:grpSpPr>
        <p:sp>
          <p:nvSpPr>
            <p:cNvPr id="202" name="object 202"/>
            <p:cNvSpPr/>
            <p:nvPr/>
          </p:nvSpPr>
          <p:spPr>
            <a:xfrm>
              <a:off x="6243231" y="6771272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287" y="0"/>
                  </a:moveTo>
                  <a:lnTo>
                    <a:pt x="4571" y="0"/>
                  </a:lnTo>
                  <a:lnTo>
                    <a:pt x="0" y="5486"/>
                  </a:lnTo>
                  <a:lnTo>
                    <a:pt x="0" y="18287"/>
                  </a:lnTo>
                  <a:lnTo>
                    <a:pt x="4571" y="23774"/>
                  </a:lnTo>
                  <a:lnTo>
                    <a:pt x="18287" y="23774"/>
                  </a:lnTo>
                  <a:lnTo>
                    <a:pt x="23774" y="18287"/>
                  </a:lnTo>
                  <a:lnTo>
                    <a:pt x="23774" y="11887"/>
                  </a:lnTo>
                  <a:lnTo>
                    <a:pt x="23774" y="5486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6243231" y="6771272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23774" y="11887"/>
                  </a:moveTo>
                  <a:lnTo>
                    <a:pt x="23774" y="18287"/>
                  </a:lnTo>
                  <a:lnTo>
                    <a:pt x="18287" y="23774"/>
                  </a:lnTo>
                  <a:lnTo>
                    <a:pt x="11874" y="23774"/>
                  </a:lnTo>
                  <a:lnTo>
                    <a:pt x="4571" y="23774"/>
                  </a:lnTo>
                  <a:lnTo>
                    <a:pt x="0" y="18287"/>
                  </a:lnTo>
                  <a:lnTo>
                    <a:pt x="0" y="11887"/>
                  </a:lnTo>
                  <a:lnTo>
                    <a:pt x="0" y="5486"/>
                  </a:lnTo>
                  <a:lnTo>
                    <a:pt x="4571" y="0"/>
                  </a:lnTo>
                  <a:lnTo>
                    <a:pt x="11874" y="0"/>
                  </a:lnTo>
                  <a:lnTo>
                    <a:pt x="18287" y="0"/>
                  </a:lnTo>
                  <a:lnTo>
                    <a:pt x="23774" y="5486"/>
                  </a:lnTo>
                  <a:lnTo>
                    <a:pt x="23774" y="11887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4" name="object 204"/>
          <p:cNvGrpSpPr/>
          <p:nvPr/>
        </p:nvGrpSpPr>
        <p:grpSpPr>
          <a:xfrm>
            <a:off x="11143755" y="6491009"/>
            <a:ext cx="45085" cy="74295"/>
            <a:chOff x="6089154" y="6491008"/>
            <a:chExt cx="45085" cy="74295"/>
          </a:xfrm>
        </p:grpSpPr>
        <p:sp>
          <p:nvSpPr>
            <p:cNvPr id="205" name="object 205"/>
            <p:cNvSpPr/>
            <p:nvPr/>
          </p:nvSpPr>
          <p:spPr>
            <a:xfrm>
              <a:off x="6091440" y="6493294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90">
                  <a:moveTo>
                    <a:pt x="21945" y="0"/>
                  </a:moveTo>
                  <a:lnTo>
                    <a:pt x="0" y="0"/>
                  </a:lnTo>
                  <a:lnTo>
                    <a:pt x="0" y="21031"/>
                  </a:lnTo>
                  <a:lnTo>
                    <a:pt x="21945" y="21031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6091440" y="6493294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90">
                  <a:moveTo>
                    <a:pt x="21945" y="21031"/>
                  </a:moveTo>
                  <a:lnTo>
                    <a:pt x="0" y="21031"/>
                  </a:lnTo>
                  <a:lnTo>
                    <a:pt x="0" y="0"/>
                  </a:lnTo>
                  <a:lnTo>
                    <a:pt x="21945" y="0"/>
                  </a:lnTo>
                  <a:lnTo>
                    <a:pt x="21945" y="2103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6110630" y="6541757"/>
              <a:ext cx="17780" cy="21590"/>
            </a:xfrm>
            <a:custGeom>
              <a:avLst/>
              <a:gdLst/>
              <a:ahLst/>
              <a:cxnLst/>
              <a:rect l="l" t="t" r="r" b="b"/>
              <a:pathLst>
                <a:path w="17779" h="21590">
                  <a:moveTo>
                    <a:pt x="0" y="21031"/>
                  </a:moveTo>
                  <a:lnTo>
                    <a:pt x="17195" y="21031"/>
                  </a:lnTo>
                  <a:lnTo>
                    <a:pt x="17195" y="0"/>
                  </a:lnTo>
                  <a:lnTo>
                    <a:pt x="0" y="0"/>
                  </a:lnTo>
                  <a:lnTo>
                    <a:pt x="0" y="21031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6110630" y="6541757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21043" y="21031"/>
                  </a:moveTo>
                  <a:lnTo>
                    <a:pt x="0" y="21031"/>
                  </a:lnTo>
                  <a:lnTo>
                    <a:pt x="0" y="0"/>
                  </a:lnTo>
                  <a:lnTo>
                    <a:pt x="21043" y="0"/>
                  </a:lnTo>
                  <a:lnTo>
                    <a:pt x="21043" y="21031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9" name="object 209"/>
          <p:cNvGrpSpPr/>
          <p:nvPr/>
        </p:nvGrpSpPr>
        <p:grpSpPr>
          <a:xfrm>
            <a:off x="11396142" y="6137135"/>
            <a:ext cx="38735" cy="90170"/>
            <a:chOff x="6341541" y="6137135"/>
            <a:chExt cx="38735" cy="90170"/>
          </a:xfrm>
        </p:grpSpPr>
        <p:sp>
          <p:nvSpPr>
            <p:cNvPr id="210" name="object 210"/>
            <p:cNvSpPr/>
            <p:nvPr/>
          </p:nvSpPr>
          <p:spPr>
            <a:xfrm>
              <a:off x="6343827" y="6203442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018" y="0"/>
                  </a:moveTo>
                  <a:lnTo>
                    <a:pt x="0" y="0"/>
                  </a:lnTo>
                  <a:lnTo>
                    <a:pt x="0" y="21031"/>
                  </a:lnTo>
                  <a:lnTo>
                    <a:pt x="21018" y="21031"/>
                  </a:lnTo>
                  <a:lnTo>
                    <a:pt x="210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6343827" y="6203429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018" y="21043"/>
                  </a:moveTo>
                  <a:lnTo>
                    <a:pt x="0" y="21043"/>
                  </a:lnTo>
                  <a:lnTo>
                    <a:pt x="0" y="0"/>
                  </a:lnTo>
                  <a:lnTo>
                    <a:pt x="21018" y="0"/>
                  </a:lnTo>
                  <a:lnTo>
                    <a:pt x="21018" y="2104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6356629" y="6139434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018" y="0"/>
                  </a:moveTo>
                  <a:lnTo>
                    <a:pt x="0" y="0"/>
                  </a:lnTo>
                  <a:lnTo>
                    <a:pt x="0" y="21018"/>
                  </a:lnTo>
                  <a:lnTo>
                    <a:pt x="21018" y="21018"/>
                  </a:lnTo>
                  <a:lnTo>
                    <a:pt x="210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6356629" y="613942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018" y="21031"/>
                  </a:moveTo>
                  <a:lnTo>
                    <a:pt x="0" y="21031"/>
                  </a:lnTo>
                  <a:lnTo>
                    <a:pt x="0" y="0"/>
                  </a:lnTo>
                  <a:lnTo>
                    <a:pt x="21018" y="0"/>
                  </a:lnTo>
                  <a:lnTo>
                    <a:pt x="21018" y="2103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4" name="object 214"/>
          <p:cNvSpPr/>
          <p:nvPr/>
        </p:nvSpPr>
        <p:spPr>
          <a:xfrm>
            <a:off x="11192674" y="6067183"/>
            <a:ext cx="24130" cy="30480"/>
          </a:xfrm>
          <a:custGeom>
            <a:avLst/>
            <a:gdLst/>
            <a:ahLst/>
            <a:cxnLst/>
            <a:rect l="l" t="t" r="r" b="b"/>
            <a:pathLst>
              <a:path w="24129" h="30479">
                <a:moveTo>
                  <a:pt x="0" y="0"/>
                </a:moveTo>
                <a:lnTo>
                  <a:pt x="0" y="30175"/>
                </a:lnTo>
                <a:lnTo>
                  <a:pt x="23787" y="3017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1076546" y="5962040"/>
            <a:ext cx="180340" cy="46990"/>
          </a:xfrm>
          <a:custGeom>
            <a:avLst/>
            <a:gdLst/>
            <a:ahLst/>
            <a:cxnLst/>
            <a:rect l="l" t="t" r="r" b="b"/>
            <a:pathLst>
              <a:path w="180339" h="46989">
                <a:moveTo>
                  <a:pt x="0" y="46621"/>
                </a:moveTo>
                <a:lnTo>
                  <a:pt x="178308" y="46621"/>
                </a:lnTo>
              </a:path>
              <a:path w="180339" h="46989">
                <a:moveTo>
                  <a:pt x="152704" y="42049"/>
                </a:moveTo>
                <a:lnTo>
                  <a:pt x="152704" y="0"/>
                </a:lnTo>
                <a:lnTo>
                  <a:pt x="180136" y="0"/>
                </a:lnTo>
                <a:lnTo>
                  <a:pt x="180136" y="27419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6" name="object 216"/>
          <p:cNvGrpSpPr/>
          <p:nvPr/>
        </p:nvGrpSpPr>
        <p:grpSpPr>
          <a:xfrm>
            <a:off x="11273599" y="5931852"/>
            <a:ext cx="193040" cy="147320"/>
            <a:chOff x="6218999" y="5931852"/>
            <a:chExt cx="193040" cy="147320"/>
          </a:xfrm>
        </p:grpSpPr>
        <p:sp>
          <p:nvSpPr>
            <p:cNvPr id="217" name="object 217"/>
            <p:cNvSpPr/>
            <p:nvPr/>
          </p:nvSpPr>
          <p:spPr>
            <a:xfrm>
              <a:off x="6256947" y="5999518"/>
              <a:ext cx="153035" cy="46990"/>
            </a:xfrm>
            <a:custGeom>
              <a:avLst/>
              <a:gdLst/>
              <a:ahLst/>
              <a:cxnLst/>
              <a:rect l="l" t="t" r="r" b="b"/>
              <a:pathLst>
                <a:path w="153035" h="46989">
                  <a:moveTo>
                    <a:pt x="152704" y="0"/>
                  </a:moveTo>
                  <a:lnTo>
                    <a:pt x="0" y="0"/>
                  </a:lnTo>
                  <a:lnTo>
                    <a:pt x="0" y="4663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6221285" y="6033351"/>
              <a:ext cx="21590" cy="43180"/>
            </a:xfrm>
            <a:custGeom>
              <a:avLst/>
              <a:gdLst/>
              <a:ahLst/>
              <a:cxnLst/>
              <a:rect l="l" t="t" r="r" b="b"/>
              <a:pathLst>
                <a:path w="21589" h="43179">
                  <a:moveTo>
                    <a:pt x="21043" y="0"/>
                  </a:moveTo>
                  <a:lnTo>
                    <a:pt x="0" y="0"/>
                  </a:lnTo>
                  <a:lnTo>
                    <a:pt x="0" y="42989"/>
                  </a:lnTo>
                  <a:lnTo>
                    <a:pt x="21043" y="42989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6221285" y="6033351"/>
              <a:ext cx="21590" cy="43180"/>
            </a:xfrm>
            <a:custGeom>
              <a:avLst/>
              <a:gdLst/>
              <a:ahLst/>
              <a:cxnLst/>
              <a:rect l="l" t="t" r="r" b="b"/>
              <a:pathLst>
                <a:path w="21589" h="43179">
                  <a:moveTo>
                    <a:pt x="21043" y="42989"/>
                  </a:moveTo>
                  <a:lnTo>
                    <a:pt x="0" y="42989"/>
                  </a:lnTo>
                  <a:lnTo>
                    <a:pt x="0" y="0"/>
                  </a:lnTo>
                  <a:lnTo>
                    <a:pt x="21043" y="0"/>
                  </a:lnTo>
                  <a:lnTo>
                    <a:pt x="21043" y="42989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6252375" y="6048895"/>
              <a:ext cx="19685" cy="18415"/>
            </a:xfrm>
            <a:custGeom>
              <a:avLst/>
              <a:gdLst/>
              <a:ahLst/>
              <a:cxnLst/>
              <a:rect l="l" t="t" r="r" b="b"/>
              <a:pathLst>
                <a:path w="19685" h="18414">
                  <a:moveTo>
                    <a:pt x="19202" y="0"/>
                  </a:moveTo>
                  <a:lnTo>
                    <a:pt x="0" y="0"/>
                  </a:lnTo>
                  <a:lnTo>
                    <a:pt x="0" y="18287"/>
                  </a:lnTo>
                  <a:lnTo>
                    <a:pt x="19202" y="18287"/>
                  </a:lnTo>
                  <a:lnTo>
                    <a:pt x="1920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6252375" y="5931852"/>
              <a:ext cx="144780" cy="142240"/>
            </a:xfrm>
            <a:custGeom>
              <a:avLst/>
              <a:gdLst/>
              <a:ahLst/>
              <a:cxnLst/>
              <a:rect l="l" t="t" r="r" b="b"/>
              <a:pathLst>
                <a:path w="144779" h="142239">
                  <a:moveTo>
                    <a:pt x="0" y="135331"/>
                  </a:moveTo>
                  <a:lnTo>
                    <a:pt x="19202" y="135331"/>
                  </a:lnTo>
                  <a:lnTo>
                    <a:pt x="19202" y="117043"/>
                  </a:lnTo>
                  <a:lnTo>
                    <a:pt x="0" y="117043"/>
                  </a:lnTo>
                  <a:lnTo>
                    <a:pt x="0" y="135331"/>
                  </a:lnTo>
                  <a:close/>
                </a:path>
                <a:path w="144779" h="142239">
                  <a:moveTo>
                    <a:pt x="49377" y="101498"/>
                  </a:moveTo>
                  <a:lnTo>
                    <a:pt x="49377" y="141732"/>
                  </a:lnTo>
                </a:path>
                <a:path w="144779" h="142239">
                  <a:moveTo>
                    <a:pt x="144487" y="0"/>
                  </a:moveTo>
                  <a:lnTo>
                    <a:pt x="144487" y="36588"/>
                  </a:lnTo>
                </a:path>
                <a:path w="144779" h="142239">
                  <a:moveTo>
                    <a:pt x="64008" y="9144"/>
                  </a:moveTo>
                  <a:lnTo>
                    <a:pt x="64008" y="33832"/>
                  </a:lnTo>
                  <a:lnTo>
                    <a:pt x="46634" y="3383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2" name="object 222"/>
          <p:cNvSpPr/>
          <p:nvPr/>
        </p:nvSpPr>
        <p:spPr>
          <a:xfrm>
            <a:off x="11986374" y="6078157"/>
            <a:ext cx="32384" cy="38735"/>
          </a:xfrm>
          <a:custGeom>
            <a:avLst/>
            <a:gdLst/>
            <a:ahLst/>
            <a:cxnLst/>
            <a:rect l="l" t="t" r="r" b="b"/>
            <a:pathLst>
              <a:path w="32384" h="38735">
                <a:moveTo>
                  <a:pt x="0" y="0"/>
                </a:moveTo>
                <a:lnTo>
                  <a:pt x="32003" y="0"/>
                </a:lnTo>
              </a:path>
              <a:path w="32384" h="38735">
                <a:moveTo>
                  <a:pt x="9131" y="8242"/>
                </a:moveTo>
                <a:lnTo>
                  <a:pt x="9131" y="38417"/>
                </a:lnTo>
                <a:lnTo>
                  <a:pt x="30187" y="3841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2090628" y="7197383"/>
            <a:ext cx="26034" cy="15875"/>
          </a:xfrm>
          <a:custGeom>
            <a:avLst/>
            <a:gdLst/>
            <a:ahLst/>
            <a:cxnLst/>
            <a:rect l="l" t="t" r="r" b="b"/>
            <a:pathLst>
              <a:path w="26034" h="15875">
                <a:moveTo>
                  <a:pt x="0" y="0"/>
                </a:moveTo>
                <a:lnTo>
                  <a:pt x="0" y="15532"/>
                </a:lnTo>
                <a:lnTo>
                  <a:pt x="25590" y="1553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1625187" y="6522554"/>
            <a:ext cx="372745" cy="0"/>
          </a:xfrm>
          <a:custGeom>
            <a:avLst/>
            <a:gdLst/>
            <a:ahLst/>
            <a:cxnLst/>
            <a:rect l="l" t="t" r="r" b="b"/>
            <a:pathLst>
              <a:path w="372745">
                <a:moveTo>
                  <a:pt x="0" y="0"/>
                </a:moveTo>
                <a:lnTo>
                  <a:pt x="37216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1525529" y="6475005"/>
            <a:ext cx="99060" cy="66040"/>
          </a:xfrm>
          <a:custGeom>
            <a:avLst/>
            <a:gdLst/>
            <a:ahLst/>
            <a:cxnLst/>
            <a:rect l="l" t="t" r="r" b="b"/>
            <a:pathLst>
              <a:path w="99059" h="66040">
                <a:moveTo>
                  <a:pt x="0" y="31089"/>
                </a:moveTo>
                <a:lnTo>
                  <a:pt x="27432" y="31089"/>
                </a:lnTo>
              </a:path>
              <a:path w="99059" h="66040">
                <a:moveTo>
                  <a:pt x="96901" y="21945"/>
                </a:moveTo>
                <a:lnTo>
                  <a:pt x="97828" y="25603"/>
                </a:lnTo>
                <a:lnTo>
                  <a:pt x="98742" y="29260"/>
                </a:lnTo>
                <a:lnTo>
                  <a:pt x="98742" y="32918"/>
                </a:lnTo>
                <a:lnTo>
                  <a:pt x="96042" y="45777"/>
                </a:lnTo>
                <a:lnTo>
                  <a:pt x="88798" y="56235"/>
                </a:lnTo>
                <a:lnTo>
                  <a:pt x="78297" y="63265"/>
                </a:lnTo>
                <a:lnTo>
                  <a:pt x="65824" y="65836"/>
                </a:lnTo>
                <a:lnTo>
                  <a:pt x="52970" y="63265"/>
                </a:lnTo>
                <a:lnTo>
                  <a:pt x="42511" y="56235"/>
                </a:lnTo>
                <a:lnTo>
                  <a:pt x="35479" y="45777"/>
                </a:lnTo>
                <a:lnTo>
                  <a:pt x="32905" y="32918"/>
                </a:lnTo>
                <a:lnTo>
                  <a:pt x="35479" y="20065"/>
                </a:lnTo>
                <a:lnTo>
                  <a:pt x="42511" y="9605"/>
                </a:lnTo>
                <a:lnTo>
                  <a:pt x="52970" y="2573"/>
                </a:lnTo>
                <a:lnTo>
                  <a:pt x="65824" y="0"/>
                </a:lnTo>
                <a:lnTo>
                  <a:pt x="68567" y="0"/>
                </a:lnTo>
                <a:lnTo>
                  <a:pt x="71310" y="0"/>
                </a:lnTo>
                <a:lnTo>
                  <a:pt x="74053" y="914"/>
                </a:lnTo>
              </a:path>
              <a:path w="99059" h="66040">
                <a:moveTo>
                  <a:pt x="80454" y="32918"/>
                </a:moveTo>
                <a:lnTo>
                  <a:pt x="80454" y="41148"/>
                </a:lnTo>
                <a:lnTo>
                  <a:pt x="74053" y="47548"/>
                </a:lnTo>
                <a:lnTo>
                  <a:pt x="65824" y="47548"/>
                </a:lnTo>
                <a:lnTo>
                  <a:pt x="57594" y="47548"/>
                </a:lnTo>
                <a:lnTo>
                  <a:pt x="50291" y="41148"/>
                </a:lnTo>
                <a:lnTo>
                  <a:pt x="50291" y="32918"/>
                </a:lnTo>
                <a:lnTo>
                  <a:pt x="50291" y="24701"/>
                </a:lnTo>
                <a:lnTo>
                  <a:pt x="57594" y="17373"/>
                </a:lnTo>
                <a:lnTo>
                  <a:pt x="65824" y="17373"/>
                </a:lnTo>
                <a:lnTo>
                  <a:pt x="74053" y="17373"/>
                </a:lnTo>
                <a:lnTo>
                  <a:pt x="80454" y="24701"/>
                </a:lnTo>
                <a:lnTo>
                  <a:pt x="80454" y="32918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1531905" y="6530785"/>
            <a:ext cx="319405" cy="356235"/>
          </a:xfrm>
          <a:custGeom>
            <a:avLst/>
            <a:gdLst/>
            <a:ahLst/>
            <a:cxnLst/>
            <a:rect l="l" t="t" r="r" b="b"/>
            <a:pathLst>
              <a:path w="319404" h="356234">
                <a:moveTo>
                  <a:pt x="54876" y="173736"/>
                </a:moveTo>
                <a:lnTo>
                  <a:pt x="54876" y="239572"/>
                </a:lnTo>
                <a:lnTo>
                  <a:pt x="63106" y="239572"/>
                </a:lnTo>
                <a:lnTo>
                  <a:pt x="63106" y="355701"/>
                </a:lnTo>
              </a:path>
              <a:path w="319404" h="356234">
                <a:moveTo>
                  <a:pt x="54876" y="10972"/>
                </a:moveTo>
                <a:lnTo>
                  <a:pt x="54876" y="131673"/>
                </a:lnTo>
              </a:path>
              <a:path w="319404" h="356234">
                <a:moveTo>
                  <a:pt x="10058" y="114300"/>
                </a:moveTo>
                <a:lnTo>
                  <a:pt x="10058" y="138074"/>
                </a:lnTo>
                <a:lnTo>
                  <a:pt x="40246" y="138074"/>
                </a:lnTo>
              </a:path>
              <a:path w="319404" h="356234">
                <a:moveTo>
                  <a:pt x="109740" y="106070"/>
                </a:moveTo>
                <a:lnTo>
                  <a:pt x="109740" y="133515"/>
                </a:lnTo>
                <a:lnTo>
                  <a:pt x="134429" y="133515"/>
                </a:lnTo>
              </a:path>
              <a:path w="319404" h="356234">
                <a:moveTo>
                  <a:pt x="0" y="0"/>
                </a:moveTo>
                <a:lnTo>
                  <a:pt x="0" y="46634"/>
                </a:lnTo>
                <a:lnTo>
                  <a:pt x="27457" y="46634"/>
                </a:lnTo>
              </a:path>
              <a:path w="319404" h="356234">
                <a:moveTo>
                  <a:pt x="96939" y="215798"/>
                </a:moveTo>
                <a:lnTo>
                  <a:pt x="96939" y="334670"/>
                </a:lnTo>
                <a:lnTo>
                  <a:pt x="319125" y="33467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1955284" y="6863626"/>
            <a:ext cx="40640" cy="0"/>
          </a:xfrm>
          <a:custGeom>
            <a:avLst/>
            <a:gdLst/>
            <a:ahLst/>
            <a:cxnLst/>
            <a:rect l="l" t="t" r="r" b="b"/>
            <a:pathLst>
              <a:path w="40640">
                <a:moveTo>
                  <a:pt x="0" y="0"/>
                </a:moveTo>
                <a:lnTo>
                  <a:pt x="4022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1599583" y="6712749"/>
            <a:ext cx="16510" cy="24130"/>
          </a:xfrm>
          <a:custGeom>
            <a:avLst/>
            <a:gdLst/>
            <a:ahLst/>
            <a:cxnLst/>
            <a:rect l="l" t="t" r="r" b="b"/>
            <a:pathLst>
              <a:path w="16509" h="24129">
                <a:moveTo>
                  <a:pt x="16446" y="23774"/>
                </a:moveTo>
                <a:lnTo>
                  <a:pt x="0" y="23774"/>
                </a:lnTo>
                <a:lnTo>
                  <a:pt x="0" y="0"/>
                </a:lnTo>
                <a:lnTo>
                  <a:pt x="16446" y="0"/>
                </a:lnTo>
                <a:lnTo>
                  <a:pt x="16446" y="23774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9" name="object 229"/>
          <p:cNvGrpSpPr/>
          <p:nvPr/>
        </p:nvGrpSpPr>
        <p:grpSpPr>
          <a:xfrm>
            <a:off x="11518659" y="6723265"/>
            <a:ext cx="474345" cy="523240"/>
            <a:chOff x="6464058" y="6723265"/>
            <a:chExt cx="474345" cy="523240"/>
          </a:xfrm>
        </p:grpSpPr>
        <p:sp>
          <p:nvSpPr>
            <p:cNvPr id="230" name="object 230"/>
            <p:cNvSpPr/>
            <p:nvPr/>
          </p:nvSpPr>
          <p:spPr>
            <a:xfrm>
              <a:off x="6615391" y="6913917"/>
              <a:ext cx="323215" cy="262890"/>
            </a:xfrm>
            <a:custGeom>
              <a:avLst/>
              <a:gdLst/>
              <a:ahLst/>
              <a:cxnLst/>
              <a:rect l="l" t="t" r="r" b="b"/>
              <a:pathLst>
                <a:path w="323215" h="262890">
                  <a:moveTo>
                    <a:pt x="240487" y="135331"/>
                  </a:moveTo>
                  <a:lnTo>
                    <a:pt x="253288" y="135331"/>
                  </a:lnTo>
                  <a:lnTo>
                    <a:pt x="253288" y="192938"/>
                  </a:lnTo>
                  <a:lnTo>
                    <a:pt x="164591" y="192938"/>
                  </a:lnTo>
                </a:path>
                <a:path w="323215" h="262890">
                  <a:moveTo>
                    <a:pt x="0" y="194754"/>
                  </a:moveTo>
                  <a:lnTo>
                    <a:pt x="48263" y="224494"/>
                  </a:lnTo>
                  <a:lnTo>
                    <a:pt x="96011" y="246086"/>
                  </a:lnTo>
                  <a:lnTo>
                    <a:pt x="141703" y="258932"/>
                  </a:lnTo>
                  <a:lnTo>
                    <a:pt x="183794" y="262432"/>
                  </a:lnTo>
                  <a:lnTo>
                    <a:pt x="182879" y="242315"/>
                  </a:lnTo>
                  <a:lnTo>
                    <a:pt x="144082" y="239001"/>
                  </a:lnTo>
                  <a:lnTo>
                    <a:pt x="101507" y="226771"/>
                  </a:lnTo>
                  <a:lnTo>
                    <a:pt x="56871" y="206311"/>
                  </a:lnTo>
                  <a:lnTo>
                    <a:pt x="11887" y="178307"/>
                  </a:lnTo>
                </a:path>
                <a:path w="323215" h="262890">
                  <a:moveTo>
                    <a:pt x="209397" y="239572"/>
                  </a:moveTo>
                  <a:lnTo>
                    <a:pt x="213055" y="259689"/>
                  </a:lnTo>
                  <a:lnTo>
                    <a:pt x="234448" y="252997"/>
                  </a:lnTo>
                  <a:lnTo>
                    <a:pt x="253865" y="241168"/>
                  </a:lnTo>
                  <a:lnTo>
                    <a:pt x="270021" y="226255"/>
                  </a:lnTo>
                  <a:lnTo>
                    <a:pt x="281635" y="210311"/>
                  </a:lnTo>
                  <a:lnTo>
                    <a:pt x="263347" y="200253"/>
                  </a:lnTo>
                  <a:lnTo>
                    <a:pt x="254146" y="212826"/>
                  </a:lnTo>
                  <a:lnTo>
                    <a:pt x="241173" y="224713"/>
                  </a:lnTo>
                  <a:lnTo>
                    <a:pt x="225799" y="234200"/>
                  </a:lnTo>
                  <a:lnTo>
                    <a:pt x="209397" y="239572"/>
                  </a:lnTo>
                </a:path>
                <a:path w="323215" h="262890">
                  <a:moveTo>
                    <a:pt x="280720" y="0"/>
                  </a:moveTo>
                  <a:lnTo>
                    <a:pt x="280720" y="191109"/>
                  </a:lnTo>
                  <a:lnTo>
                    <a:pt x="316382" y="191109"/>
                  </a:lnTo>
                </a:path>
                <a:path w="323215" h="262890">
                  <a:moveTo>
                    <a:pt x="285292" y="91439"/>
                  </a:moveTo>
                  <a:lnTo>
                    <a:pt x="322783" y="91439"/>
                  </a:lnTo>
                </a:path>
                <a:path w="323215" h="262890">
                  <a:moveTo>
                    <a:pt x="285292" y="40233"/>
                  </a:moveTo>
                  <a:lnTo>
                    <a:pt x="322783" y="40233"/>
                  </a:lnTo>
                </a:path>
                <a:path w="323215" h="262890">
                  <a:moveTo>
                    <a:pt x="285292" y="10972"/>
                  </a:moveTo>
                  <a:lnTo>
                    <a:pt x="322783" y="10972"/>
                  </a:lnTo>
                </a:path>
                <a:path w="323215" h="262890">
                  <a:moveTo>
                    <a:pt x="280720" y="141731"/>
                  </a:moveTo>
                  <a:lnTo>
                    <a:pt x="306336" y="141731"/>
                  </a:lnTo>
                  <a:lnTo>
                    <a:pt x="306336" y="180136"/>
                  </a:lnTo>
                </a:path>
                <a:path w="323215" h="262890">
                  <a:moveTo>
                    <a:pt x="195681" y="138074"/>
                  </a:moveTo>
                  <a:lnTo>
                    <a:pt x="200253" y="139903"/>
                  </a:lnTo>
                  <a:lnTo>
                    <a:pt x="202996" y="139903"/>
                  </a:lnTo>
                  <a:lnTo>
                    <a:pt x="206654" y="139903"/>
                  </a:lnTo>
                  <a:lnTo>
                    <a:pt x="215669" y="138445"/>
                  </a:lnTo>
                  <a:lnTo>
                    <a:pt x="225285" y="134415"/>
                  </a:lnTo>
                  <a:lnTo>
                    <a:pt x="234043" y="128324"/>
                  </a:lnTo>
                  <a:lnTo>
                    <a:pt x="240487" y="12068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6609003" y="7219327"/>
              <a:ext cx="24130" cy="24765"/>
            </a:xfrm>
            <a:custGeom>
              <a:avLst/>
              <a:gdLst/>
              <a:ahLst/>
              <a:cxnLst/>
              <a:rect l="l" t="t" r="r" b="b"/>
              <a:pathLst>
                <a:path w="24129" h="24765">
                  <a:moveTo>
                    <a:pt x="18275" y="0"/>
                  </a:moveTo>
                  <a:lnTo>
                    <a:pt x="5473" y="0"/>
                  </a:lnTo>
                  <a:lnTo>
                    <a:pt x="0" y="5486"/>
                  </a:lnTo>
                  <a:lnTo>
                    <a:pt x="0" y="19202"/>
                  </a:lnTo>
                  <a:lnTo>
                    <a:pt x="5473" y="24688"/>
                  </a:lnTo>
                  <a:lnTo>
                    <a:pt x="18275" y="24688"/>
                  </a:lnTo>
                  <a:lnTo>
                    <a:pt x="23774" y="19202"/>
                  </a:lnTo>
                  <a:lnTo>
                    <a:pt x="23774" y="12801"/>
                  </a:lnTo>
                  <a:lnTo>
                    <a:pt x="23774" y="5486"/>
                  </a:lnTo>
                  <a:lnTo>
                    <a:pt x="182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6609003" y="7219327"/>
              <a:ext cx="24130" cy="24765"/>
            </a:xfrm>
            <a:custGeom>
              <a:avLst/>
              <a:gdLst/>
              <a:ahLst/>
              <a:cxnLst/>
              <a:rect l="l" t="t" r="r" b="b"/>
              <a:pathLst>
                <a:path w="24129" h="24765">
                  <a:moveTo>
                    <a:pt x="23774" y="12801"/>
                  </a:moveTo>
                  <a:lnTo>
                    <a:pt x="23774" y="19202"/>
                  </a:lnTo>
                  <a:lnTo>
                    <a:pt x="18275" y="24688"/>
                  </a:lnTo>
                  <a:lnTo>
                    <a:pt x="11874" y="24688"/>
                  </a:lnTo>
                  <a:lnTo>
                    <a:pt x="5473" y="24688"/>
                  </a:lnTo>
                  <a:lnTo>
                    <a:pt x="0" y="19202"/>
                  </a:lnTo>
                  <a:lnTo>
                    <a:pt x="0" y="12801"/>
                  </a:lnTo>
                  <a:lnTo>
                    <a:pt x="0" y="5486"/>
                  </a:lnTo>
                  <a:lnTo>
                    <a:pt x="5473" y="0"/>
                  </a:lnTo>
                  <a:lnTo>
                    <a:pt x="11874" y="0"/>
                  </a:lnTo>
                  <a:lnTo>
                    <a:pt x="18275" y="0"/>
                  </a:lnTo>
                  <a:lnTo>
                    <a:pt x="23774" y="5486"/>
                  </a:lnTo>
                  <a:lnTo>
                    <a:pt x="23774" y="12801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6767182" y="7183665"/>
              <a:ext cx="42545" cy="41275"/>
            </a:xfrm>
            <a:custGeom>
              <a:avLst/>
              <a:gdLst/>
              <a:ahLst/>
              <a:cxnLst/>
              <a:rect l="l" t="t" r="r" b="b"/>
              <a:pathLst>
                <a:path w="42545" h="41275">
                  <a:moveTo>
                    <a:pt x="21031" y="0"/>
                  </a:moveTo>
                  <a:lnTo>
                    <a:pt x="12730" y="1598"/>
                  </a:lnTo>
                  <a:lnTo>
                    <a:pt x="6057" y="5938"/>
                  </a:lnTo>
                  <a:lnTo>
                    <a:pt x="1614" y="12339"/>
                  </a:lnTo>
                  <a:lnTo>
                    <a:pt x="0" y="20116"/>
                  </a:lnTo>
                  <a:lnTo>
                    <a:pt x="1614" y="28417"/>
                  </a:lnTo>
                  <a:lnTo>
                    <a:pt x="6057" y="35090"/>
                  </a:lnTo>
                  <a:lnTo>
                    <a:pt x="12730" y="39533"/>
                  </a:lnTo>
                  <a:lnTo>
                    <a:pt x="21031" y="41147"/>
                  </a:lnTo>
                  <a:lnTo>
                    <a:pt x="29326" y="39533"/>
                  </a:lnTo>
                  <a:lnTo>
                    <a:pt x="35999" y="35090"/>
                  </a:lnTo>
                  <a:lnTo>
                    <a:pt x="40446" y="28417"/>
                  </a:lnTo>
                  <a:lnTo>
                    <a:pt x="42062" y="20116"/>
                  </a:lnTo>
                  <a:lnTo>
                    <a:pt x="40446" y="12339"/>
                  </a:lnTo>
                  <a:lnTo>
                    <a:pt x="35999" y="5938"/>
                  </a:lnTo>
                  <a:lnTo>
                    <a:pt x="29326" y="1598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6767182" y="7183665"/>
              <a:ext cx="42545" cy="41275"/>
            </a:xfrm>
            <a:custGeom>
              <a:avLst/>
              <a:gdLst/>
              <a:ahLst/>
              <a:cxnLst/>
              <a:rect l="l" t="t" r="r" b="b"/>
              <a:pathLst>
                <a:path w="42545" h="41275">
                  <a:moveTo>
                    <a:pt x="42062" y="20116"/>
                  </a:moveTo>
                  <a:lnTo>
                    <a:pt x="40446" y="28417"/>
                  </a:lnTo>
                  <a:lnTo>
                    <a:pt x="35999" y="35090"/>
                  </a:lnTo>
                  <a:lnTo>
                    <a:pt x="29326" y="39533"/>
                  </a:lnTo>
                  <a:lnTo>
                    <a:pt x="21031" y="41147"/>
                  </a:lnTo>
                  <a:lnTo>
                    <a:pt x="12730" y="39533"/>
                  </a:lnTo>
                  <a:lnTo>
                    <a:pt x="6057" y="35090"/>
                  </a:lnTo>
                  <a:lnTo>
                    <a:pt x="1614" y="28417"/>
                  </a:lnTo>
                  <a:lnTo>
                    <a:pt x="0" y="20116"/>
                  </a:lnTo>
                  <a:lnTo>
                    <a:pt x="1614" y="12339"/>
                  </a:lnTo>
                  <a:lnTo>
                    <a:pt x="6057" y="5938"/>
                  </a:lnTo>
                  <a:lnTo>
                    <a:pt x="12730" y="1598"/>
                  </a:lnTo>
                  <a:lnTo>
                    <a:pt x="21031" y="0"/>
                  </a:lnTo>
                  <a:lnTo>
                    <a:pt x="29326" y="1598"/>
                  </a:lnTo>
                  <a:lnTo>
                    <a:pt x="35999" y="5938"/>
                  </a:lnTo>
                  <a:lnTo>
                    <a:pt x="40446" y="12339"/>
                  </a:lnTo>
                  <a:lnTo>
                    <a:pt x="42062" y="20116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6837603" y="7188237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29">
                  <a:moveTo>
                    <a:pt x="18275" y="0"/>
                  </a:moveTo>
                  <a:lnTo>
                    <a:pt x="5473" y="0"/>
                  </a:lnTo>
                  <a:lnTo>
                    <a:pt x="0" y="5486"/>
                  </a:lnTo>
                  <a:lnTo>
                    <a:pt x="0" y="18288"/>
                  </a:lnTo>
                  <a:lnTo>
                    <a:pt x="5473" y="23774"/>
                  </a:lnTo>
                  <a:lnTo>
                    <a:pt x="18275" y="23774"/>
                  </a:lnTo>
                  <a:lnTo>
                    <a:pt x="23774" y="18288"/>
                  </a:lnTo>
                  <a:lnTo>
                    <a:pt x="23774" y="11887"/>
                  </a:lnTo>
                  <a:lnTo>
                    <a:pt x="23774" y="5486"/>
                  </a:lnTo>
                  <a:lnTo>
                    <a:pt x="1827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6466344" y="6725551"/>
              <a:ext cx="395605" cy="500380"/>
            </a:xfrm>
            <a:custGeom>
              <a:avLst/>
              <a:gdLst/>
              <a:ahLst/>
              <a:cxnLst/>
              <a:rect l="l" t="t" r="r" b="b"/>
              <a:pathLst>
                <a:path w="395604" h="500379">
                  <a:moveTo>
                    <a:pt x="395033" y="474573"/>
                  </a:moveTo>
                  <a:lnTo>
                    <a:pt x="395033" y="480974"/>
                  </a:lnTo>
                  <a:lnTo>
                    <a:pt x="389534" y="486460"/>
                  </a:lnTo>
                  <a:lnTo>
                    <a:pt x="383133" y="486460"/>
                  </a:lnTo>
                  <a:lnTo>
                    <a:pt x="376732" y="486460"/>
                  </a:lnTo>
                  <a:lnTo>
                    <a:pt x="371259" y="480974"/>
                  </a:lnTo>
                  <a:lnTo>
                    <a:pt x="371259" y="474573"/>
                  </a:lnTo>
                  <a:lnTo>
                    <a:pt x="371259" y="468172"/>
                  </a:lnTo>
                  <a:lnTo>
                    <a:pt x="376732" y="462686"/>
                  </a:lnTo>
                  <a:lnTo>
                    <a:pt x="383133" y="462686"/>
                  </a:lnTo>
                  <a:lnTo>
                    <a:pt x="389534" y="462686"/>
                  </a:lnTo>
                  <a:lnTo>
                    <a:pt x="395033" y="468172"/>
                  </a:lnTo>
                  <a:lnTo>
                    <a:pt x="395033" y="474573"/>
                  </a:lnTo>
                </a:path>
                <a:path w="395604" h="500379">
                  <a:moveTo>
                    <a:pt x="133502" y="383120"/>
                  </a:moveTo>
                  <a:lnTo>
                    <a:pt x="72237" y="383120"/>
                  </a:lnTo>
                </a:path>
                <a:path w="395604" h="500379">
                  <a:moveTo>
                    <a:pt x="72237" y="440740"/>
                  </a:moveTo>
                  <a:lnTo>
                    <a:pt x="112483" y="440740"/>
                  </a:lnTo>
                  <a:lnTo>
                    <a:pt x="119291" y="442483"/>
                  </a:lnTo>
                  <a:lnTo>
                    <a:pt x="124474" y="447141"/>
                  </a:lnTo>
                  <a:lnTo>
                    <a:pt x="127773" y="453856"/>
                  </a:lnTo>
                  <a:lnTo>
                    <a:pt x="128930" y="461771"/>
                  </a:lnTo>
                  <a:lnTo>
                    <a:pt x="128930" y="484631"/>
                  </a:lnTo>
                  <a:lnTo>
                    <a:pt x="127189" y="491690"/>
                  </a:lnTo>
                  <a:lnTo>
                    <a:pt x="122534" y="496519"/>
                  </a:lnTo>
                  <a:lnTo>
                    <a:pt x="115819" y="499290"/>
                  </a:lnTo>
                  <a:lnTo>
                    <a:pt x="107899" y="500176"/>
                  </a:lnTo>
                  <a:lnTo>
                    <a:pt x="74066" y="500176"/>
                  </a:lnTo>
                </a:path>
                <a:path w="395604" h="500379">
                  <a:moveTo>
                    <a:pt x="0" y="300837"/>
                  </a:moveTo>
                  <a:lnTo>
                    <a:pt x="0" y="444398"/>
                  </a:lnTo>
                  <a:lnTo>
                    <a:pt x="54876" y="444398"/>
                  </a:lnTo>
                </a:path>
                <a:path w="395604" h="500379">
                  <a:moveTo>
                    <a:pt x="61264" y="455371"/>
                  </a:moveTo>
                  <a:lnTo>
                    <a:pt x="61264" y="500176"/>
                  </a:lnTo>
                </a:path>
                <a:path w="395604" h="500379">
                  <a:moveTo>
                    <a:pt x="48475" y="217627"/>
                  </a:moveTo>
                  <a:lnTo>
                    <a:pt x="48475" y="241401"/>
                  </a:lnTo>
                  <a:lnTo>
                    <a:pt x="59436" y="241401"/>
                  </a:lnTo>
                </a:path>
                <a:path w="395604" h="500379">
                  <a:moveTo>
                    <a:pt x="42976" y="222199"/>
                  </a:moveTo>
                  <a:lnTo>
                    <a:pt x="19202" y="222199"/>
                  </a:lnTo>
                  <a:lnTo>
                    <a:pt x="19202" y="256031"/>
                  </a:lnTo>
                  <a:lnTo>
                    <a:pt x="46634" y="256031"/>
                  </a:lnTo>
                  <a:lnTo>
                    <a:pt x="46634" y="267004"/>
                  </a:lnTo>
                  <a:lnTo>
                    <a:pt x="120700" y="267004"/>
                  </a:lnTo>
                </a:path>
                <a:path w="395604" h="500379">
                  <a:moveTo>
                    <a:pt x="80467" y="226771"/>
                  </a:moveTo>
                  <a:lnTo>
                    <a:pt x="97840" y="226771"/>
                  </a:lnTo>
                </a:path>
                <a:path w="395604" h="500379">
                  <a:moveTo>
                    <a:pt x="53035" y="112471"/>
                  </a:moveTo>
                  <a:lnTo>
                    <a:pt x="57678" y="133931"/>
                  </a:lnTo>
                  <a:lnTo>
                    <a:pt x="70980" y="160705"/>
                  </a:lnTo>
                  <a:lnTo>
                    <a:pt x="91997" y="187823"/>
                  </a:lnTo>
                  <a:lnTo>
                    <a:pt x="119786" y="210311"/>
                  </a:lnTo>
                </a:path>
                <a:path w="395604" h="500379">
                  <a:moveTo>
                    <a:pt x="53035" y="172821"/>
                  </a:moveTo>
                  <a:lnTo>
                    <a:pt x="60221" y="184878"/>
                  </a:lnTo>
                  <a:lnTo>
                    <a:pt x="68008" y="195905"/>
                  </a:lnTo>
                  <a:lnTo>
                    <a:pt x="76309" y="205220"/>
                  </a:lnTo>
                  <a:lnTo>
                    <a:pt x="85039" y="212140"/>
                  </a:lnTo>
                </a:path>
                <a:path w="395604" h="500379">
                  <a:moveTo>
                    <a:pt x="27419" y="101498"/>
                  </a:moveTo>
                  <a:lnTo>
                    <a:pt x="27419" y="106984"/>
                  </a:lnTo>
                  <a:lnTo>
                    <a:pt x="29260" y="114299"/>
                  </a:lnTo>
                  <a:lnTo>
                    <a:pt x="32016" y="122529"/>
                  </a:lnTo>
                </a:path>
                <a:path w="395604" h="500379">
                  <a:moveTo>
                    <a:pt x="38417" y="51206"/>
                  </a:moveTo>
                  <a:lnTo>
                    <a:pt x="19202" y="51206"/>
                  </a:lnTo>
                  <a:lnTo>
                    <a:pt x="19202" y="89611"/>
                  </a:lnTo>
                  <a:lnTo>
                    <a:pt x="32918" y="89611"/>
                  </a:lnTo>
                </a:path>
                <a:path w="395604" h="500379">
                  <a:moveTo>
                    <a:pt x="30175" y="0"/>
                  </a:moveTo>
                  <a:lnTo>
                    <a:pt x="14630" y="0"/>
                  </a:lnTo>
                  <a:lnTo>
                    <a:pt x="14630" y="33832"/>
                  </a:lnTo>
                  <a:lnTo>
                    <a:pt x="27419" y="3383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7" name="object 237"/>
          <p:cNvSpPr/>
          <p:nvPr/>
        </p:nvSpPr>
        <p:spPr>
          <a:xfrm>
            <a:off x="11554777" y="6546330"/>
            <a:ext cx="15240" cy="84455"/>
          </a:xfrm>
          <a:custGeom>
            <a:avLst/>
            <a:gdLst/>
            <a:ahLst/>
            <a:cxnLst/>
            <a:rect l="l" t="t" r="r" b="b"/>
            <a:pathLst>
              <a:path w="15240" h="84454">
                <a:moveTo>
                  <a:pt x="0" y="84124"/>
                </a:moveTo>
                <a:lnTo>
                  <a:pt x="14643" y="84124"/>
                </a:lnTo>
                <a:lnTo>
                  <a:pt x="14643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1324361" y="6871856"/>
            <a:ext cx="228600" cy="51435"/>
          </a:xfrm>
          <a:custGeom>
            <a:avLst/>
            <a:gdLst/>
            <a:ahLst/>
            <a:cxnLst/>
            <a:rect l="l" t="t" r="r" b="b"/>
            <a:pathLst>
              <a:path w="228600" h="51434">
                <a:moveTo>
                  <a:pt x="0" y="0"/>
                </a:moveTo>
                <a:lnTo>
                  <a:pt x="164579" y="0"/>
                </a:lnTo>
                <a:lnTo>
                  <a:pt x="164579" y="8216"/>
                </a:lnTo>
                <a:lnTo>
                  <a:pt x="186524" y="8216"/>
                </a:lnTo>
                <a:lnTo>
                  <a:pt x="186524" y="25603"/>
                </a:lnTo>
                <a:lnTo>
                  <a:pt x="207543" y="25603"/>
                </a:lnTo>
                <a:lnTo>
                  <a:pt x="207543" y="51206"/>
                </a:lnTo>
                <a:lnTo>
                  <a:pt x="226758" y="51206"/>
                </a:lnTo>
              </a:path>
              <a:path w="228600" h="51434">
                <a:moveTo>
                  <a:pt x="228600" y="35661"/>
                </a:moveTo>
                <a:lnTo>
                  <a:pt x="228600" y="1920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1103978" y="6865454"/>
            <a:ext cx="407034" cy="421640"/>
          </a:xfrm>
          <a:custGeom>
            <a:avLst/>
            <a:gdLst/>
            <a:ahLst/>
            <a:cxnLst/>
            <a:rect l="l" t="t" r="r" b="b"/>
            <a:pathLst>
              <a:path w="407035" h="421640">
                <a:moveTo>
                  <a:pt x="74066" y="0"/>
                </a:moveTo>
                <a:lnTo>
                  <a:pt x="74066" y="25603"/>
                </a:lnTo>
                <a:lnTo>
                  <a:pt x="0" y="25603"/>
                </a:lnTo>
                <a:lnTo>
                  <a:pt x="0" y="378561"/>
                </a:lnTo>
              </a:path>
              <a:path w="407035" h="421640">
                <a:moveTo>
                  <a:pt x="33832" y="397751"/>
                </a:moveTo>
                <a:lnTo>
                  <a:pt x="65849" y="397751"/>
                </a:lnTo>
                <a:lnTo>
                  <a:pt x="65849" y="421538"/>
                </a:lnTo>
                <a:lnTo>
                  <a:pt x="296265" y="421538"/>
                </a:lnTo>
              </a:path>
              <a:path w="407035" h="421640">
                <a:moveTo>
                  <a:pt x="299008" y="402348"/>
                </a:moveTo>
                <a:lnTo>
                  <a:pt x="391363" y="402348"/>
                </a:lnTo>
                <a:lnTo>
                  <a:pt x="391363" y="391363"/>
                </a:lnTo>
                <a:lnTo>
                  <a:pt x="406908" y="391363"/>
                </a:lnTo>
                <a:lnTo>
                  <a:pt x="406908" y="37033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2129020" y="7227558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148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1" name="object 241"/>
          <p:cNvGrpSpPr/>
          <p:nvPr/>
        </p:nvGrpSpPr>
        <p:grpSpPr>
          <a:xfrm>
            <a:off x="11120894" y="6872314"/>
            <a:ext cx="474980" cy="404495"/>
            <a:chOff x="6066294" y="6872313"/>
            <a:chExt cx="474980" cy="404495"/>
          </a:xfrm>
        </p:grpSpPr>
        <p:sp>
          <p:nvSpPr>
            <p:cNvPr id="242" name="object 242"/>
            <p:cNvSpPr/>
            <p:nvPr/>
          </p:nvSpPr>
          <p:spPr>
            <a:xfrm>
              <a:off x="6068580" y="6874599"/>
              <a:ext cx="470534" cy="400050"/>
            </a:xfrm>
            <a:custGeom>
              <a:avLst/>
              <a:gdLst/>
              <a:ahLst/>
              <a:cxnLst/>
              <a:rect l="l" t="t" r="r" b="b"/>
              <a:pathLst>
                <a:path w="470534" h="400050">
                  <a:moveTo>
                    <a:pt x="145389" y="0"/>
                  </a:moveTo>
                  <a:lnTo>
                    <a:pt x="72224" y="0"/>
                  </a:lnTo>
                  <a:lnTo>
                    <a:pt x="72224" y="314540"/>
                  </a:lnTo>
                </a:path>
                <a:path w="470534" h="400050">
                  <a:moveTo>
                    <a:pt x="132587" y="117957"/>
                  </a:moveTo>
                  <a:lnTo>
                    <a:pt x="85039" y="117957"/>
                  </a:lnTo>
                  <a:lnTo>
                    <a:pt x="85039" y="64007"/>
                  </a:lnTo>
                  <a:lnTo>
                    <a:pt x="132587" y="64007"/>
                  </a:lnTo>
                  <a:lnTo>
                    <a:pt x="132587" y="117957"/>
                  </a:lnTo>
                  <a:close/>
                </a:path>
                <a:path w="470534" h="400050">
                  <a:moveTo>
                    <a:pt x="132587" y="223113"/>
                  </a:moveTo>
                  <a:lnTo>
                    <a:pt x="85039" y="223113"/>
                  </a:lnTo>
                  <a:lnTo>
                    <a:pt x="85039" y="169163"/>
                  </a:lnTo>
                  <a:lnTo>
                    <a:pt x="132587" y="169163"/>
                  </a:lnTo>
                  <a:lnTo>
                    <a:pt x="132587" y="223113"/>
                  </a:lnTo>
                  <a:close/>
                </a:path>
                <a:path w="470534" h="400050">
                  <a:moveTo>
                    <a:pt x="85039" y="318198"/>
                  </a:moveTo>
                  <a:lnTo>
                    <a:pt x="85039" y="264248"/>
                  </a:lnTo>
                  <a:lnTo>
                    <a:pt x="132587" y="264248"/>
                  </a:lnTo>
                  <a:lnTo>
                    <a:pt x="132587" y="318198"/>
                  </a:lnTo>
                </a:path>
                <a:path w="470534" h="400050">
                  <a:moveTo>
                    <a:pt x="94183" y="117957"/>
                  </a:moveTo>
                  <a:lnTo>
                    <a:pt x="94183" y="165506"/>
                  </a:lnTo>
                </a:path>
                <a:path w="470534" h="400050">
                  <a:moveTo>
                    <a:pt x="122516" y="117957"/>
                  </a:moveTo>
                  <a:lnTo>
                    <a:pt x="122516" y="165506"/>
                  </a:lnTo>
                </a:path>
                <a:path w="470534" h="400050">
                  <a:moveTo>
                    <a:pt x="94183" y="227685"/>
                  </a:moveTo>
                  <a:lnTo>
                    <a:pt x="94183" y="260603"/>
                  </a:lnTo>
                </a:path>
                <a:path w="470534" h="400050">
                  <a:moveTo>
                    <a:pt x="122516" y="227685"/>
                  </a:moveTo>
                  <a:lnTo>
                    <a:pt x="122516" y="260603"/>
                  </a:lnTo>
                </a:path>
                <a:path w="470534" h="400050">
                  <a:moveTo>
                    <a:pt x="148132" y="11887"/>
                  </a:moveTo>
                  <a:lnTo>
                    <a:pt x="148132" y="109715"/>
                  </a:lnTo>
                </a:path>
                <a:path w="470534" h="400050">
                  <a:moveTo>
                    <a:pt x="69494" y="357530"/>
                  </a:moveTo>
                  <a:lnTo>
                    <a:pt x="69494" y="399605"/>
                  </a:lnTo>
                  <a:lnTo>
                    <a:pt x="148132" y="399605"/>
                  </a:lnTo>
                  <a:lnTo>
                    <a:pt x="148132" y="357530"/>
                  </a:lnTo>
                </a:path>
                <a:path w="470534" h="400050">
                  <a:moveTo>
                    <a:pt x="128930" y="357530"/>
                  </a:moveTo>
                  <a:lnTo>
                    <a:pt x="128930" y="384962"/>
                  </a:lnTo>
                  <a:lnTo>
                    <a:pt x="101498" y="384962"/>
                  </a:lnTo>
                </a:path>
                <a:path w="470534" h="400050">
                  <a:moveTo>
                    <a:pt x="253288" y="0"/>
                  </a:moveTo>
                  <a:lnTo>
                    <a:pt x="180124" y="0"/>
                  </a:lnTo>
                  <a:lnTo>
                    <a:pt x="180124" y="314540"/>
                  </a:lnTo>
                </a:path>
                <a:path w="470534" h="400050">
                  <a:moveTo>
                    <a:pt x="240487" y="117957"/>
                  </a:moveTo>
                  <a:lnTo>
                    <a:pt x="192938" y="117957"/>
                  </a:lnTo>
                  <a:lnTo>
                    <a:pt x="192938" y="64007"/>
                  </a:lnTo>
                  <a:lnTo>
                    <a:pt x="240487" y="64007"/>
                  </a:lnTo>
                  <a:lnTo>
                    <a:pt x="240487" y="117957"/>
                  </a:lnTo>
                  <a:close/>
                </a:path>
                <a:path w="470534" h="400050">
                  <a:moveTo>
                    <a:pt x="240487" y="223113"/>
                  </a:moveTo>
                  <a:lnTo>
                    <a:pt x="192938" y="223113"/>
                  </a:lnTo>
                  <a:lnTo>
                    <a:pt x="192938" y="169163"/>
                  </a:lnTo>
                  <a:lnTo>
                    <a:pt x="240487" y="169163"/>
                  </a:lnTo>
                  <a:lnTo>
                    <a:pt x="240487" y="223113"/>
                  </a:lnTo>
                  <a:close/>
                </a:path>
                <a:path w="470534" h="400050">
                  <a:moveTo>
                    <a:pt x="192938" y="318198"/>
                  </a:moveTo>
                  <a:lnTo>
                    <a:pt x="192938" y="264248"/>
                  </a:lnTo>
                  <a:lnTo>
                    <a:pt x="240487" y="264248"/>
                  </a:lnTo>
                  <a:lnTo>
                    <a:pt x="240487" y="318198"/>
                  </a:lnTo>
                </a:path>
                <a:path w="470534" h="400050">
                  <a:moveTo>
                    <a:pt x="202082" y="117957"/>
                  </a:moveTo>
                  <a:lnTo>
                    <a:pt x="202082" y="165506"/>
                  </a:lnTo>
                </a:path>
                <a:path w="470534" h="400050">
                  <a:moveTo>
                    <a:pt x="230428" y="117957"/>
                  </a:moveTo>
                  <a:lnTo>
                    <a:pt x="230428" y="165506"/>
                  </a:lnTo>
                </a:path>
                <a:path w="470534" h="400050">
                  <a:moveTo>
                    <a:pt x="202082" y="227685"/>
                  </a:moveTo>
                  <a:lnTo>
                    <a:pt x="202082" y="260603"/>
                  </a:lnTo>
                </a:path>
                <a:path w="470534" h="400050">
                  <a:moveTo>
                    <a:pt x="230428" y="227685"/>
                  </a:moveTo>
                  <a:lnTo>
                    <a:pt x="230428" y="260603"/>
                  </a:lnTo>
                </a:path>
                <a:path w="470534" h="400050">
                  <a:moveTo>
                    <a:pt x="256031" y="11887"/>
                  </a:moveTo>
                  <a:lnTo>
                    <a:pt x="256031" y="109715"/>
                  </a:lnTo>
                </a:path>
                <a:path w="470534" h="400050">
                  <a:moveTo>
                    <a:pt x="352958" y="117957"/>
                  </a:moveTo>
                  <a:lnTo>
                    <a:pt x="291693" y="117957"/>
                  </a:lnTo>
                  <a:lnTo>
                    <a:pt x="291693" y="64007"/>
                  </a:lnTo>
                  <a:lnTo>
                    <a:pt x="352958" y="64007"/>
                  </a:lnTo>
                  <a:lnTo>
                    <a:pt x="352958" y="117957"/>
                  </a:lnTo>
                  <a:close/>
                </a:path>
                <a:path w="470534" h="400050">
                  <a:moveTo>
                    <a:pt x="352958" y="223113"/>
                  </a:moveTo>
                  <a:lnTo>
                    <a:pt x="291693" y="223113"/>
                  </a:lnTo>
                  <a:lnTo>
                    <a:pt x="291693" y="169163"/>
                  </a:lnTo>
                  <a:lnTo>
                    <a:pt x="352958" y="169163"/>
                  </a:lnTo>
                  <a:lnTo>
                    <a:pt x="352958" y="223113"/>
                  </a:lnTo>
                  <a:close/>
                </a:path>
                <a:path w="470534" h="400050">
                  <a:moveTo>
                    <a:pt x="291693" y="318198"/>
                  </a:moveTo>
                  <a:lnTo>
                    <a:pt x="291693" y="264248"/>
                  </a:lnTo>
                  <a:lnTo>
                    <a:pt x="352958" y="264248"/>
                  </a:lnTo>
                  <a:lnTo>
                    <a:pt x="352958" y="318198"/>
                  </a:lnTo>
                </a:path>
                <a:path w="470534" h="400050">
                  <a:moveTo>
                    <a:pt x="304482" y="117957"/>
                  </a:moveTo>
                  <a:lnTo>
                    <a:pt x="304482" y="165506"/>
                  </a:lnTo>
                </a:path>
                <a:path w="470534" h="400050">
                  <a:moveTo>
                    <a:pt x="341071" y="117957"/>
                  </a:moveTo>
                  <a:lnTo>
                    <a:pt x="341071" y="165506"/>
                  </a:lnTo>
                </a:path>
                <a:path w="470534" h="400050">
                  <a:moveTo>
                    <a:pt x="304482" y="227685"/>
                  </a:moveTo>
                  <a:lnTo>
                    <a:pt x="304482" y="260603"/>
                  </a:lnTo>
                </a:path>
                <a:path w="470534" h="400050">
                  <a:moveTo>
                    <a:pt x="341071" y="227685"/>
                  </a:moveTo>
                  <a:lnTo>
                    <a:pt x="341071" y="260603"/>
                  </a:lnTo>
                </a:path>
                <a:path w="470534" h="400050">
                  <a:moveTo>
                    <a:pt x="177393" y="357530"/>
                  </a:moveTo>
                  <a:lnTo>
                    <a:pt x="177393" y="399605"/>
                  </a:lnTo>
                  <a:lnTo>
                    <a:pt x="256031" y="399605"/>
                  </a:lnTo>
                  <a:lnTo>
                    <a:pt x="256031" y="357530"/>
                  </a:lnTo>
                </a:path>
                <a:path w="470534" h="400050">
                  <a:moveTo>
                    <a:pt x="236816" y="357530"/>
                  </a:moveTo>
                  <a:lnTo>
                    <a:pt x="236816" y="384962"/>
                  </a:lnTo>
                  <a:lnTo>
                    <a:pt x="209397" y="384962"/>
                  </a:lnTo>
                </a:path>
                <a:path w="470534" h="400050">
                  <a:moveTo>
                    <a:pt x="141731" y="169163"/>
                  </a:moveTo>
                  <a:lnTo>
                    <a:pt x="175564" y="169163"/>
                  </a:lnTo>
                </a:path>
                <a:path w="470534" h="400050">
                  <a:moveTo>
                    <a:pt x="141731" y="227685"/>
                  </a:moveTo>
                  <a:lnTo>
                    <a:pt x="175564" y="227685"/>
                  </a:lnTo>
                </a:path>
                <a:path w="470534" h="400050">
                  <a:moveTo>
                    <a:pt x="67665" y="64922"/>
                  </a:moveTo>
                  <a:lnTo>
                    <a:pt x="6400" y="64922"/>
                  </a:lnTo>
                  <a:lnTo>
                    <a:pt x="6400" y="116128"/>
                  </a:lnTo>
                  <a:lnTo>
                    <a:pt x="42049" y="116128"/>
                  </a:lnTo>
                  <a:lnTo>
                    <a:pt x="42049" y="130759"/>
                  </a:lnTo>
                  <a:lnTo>
                    <a:pt x="59448" y="130759"/>
                  </a:lnTo>
                </a:path>
                <a:path w="470534" h="400050">
                  <a:moveTo>
                    <a:pt x="42049" y="145389"/>
                  </a:moveTo>
                  <a:lnTo>
                    <a:pt x="0" y="145389"/>
                  </a:lnTo>
                  <a:lnTo>
                    <a:pt x="0" y="266090"/>
                  </a:lnTo>
                  <a:lnTo>
                    <a:pt x="42049" y="266090"/>
                  </a:lnTo>
                </a:path>
                <a:path w="470534" h="400050">
                  <a:moveTo>
                    <a:pt x="53047" y="288950"/>
                  </a:moveTo>
                  <a:lnTo>
                    <a:pt x="4572" y="288950"/>
                  </a:lnTo>
                  <a:lnTo>
                    <a:pt x="4572" y="341985"/>
                  </a:lnTo>
                </a:path>
                <a:path w="470534" h="400050">
                  <a:moveTo>
                    <a:pt x="44805" y="160007"/>
                  </a:moveTo>
                  <a:lnTo>
                    <a:pt x="44805" y="190182"/>
                  </a:lnTo>
                  <a:lnTo>
                    <a:pt x="51206" y="190182"/>
                  </a:lnTo>
                  <a:lnTo>
                    <a:pt x="51206" y="177393"/>
                  </a:lnTo>
                  <a:lnTo>
                    <a:pt x="61264" y="177393"/>
                  </a:lnTo>
                </a:path>
                <a:path w="470534" h="400050">
                  <a:moveTo>
                    <a:pt x="65824" y="234073"/>
                  </a:moveTo>
                  <a:lnTo>
                    <a:pt x="48463" y="234073"/>
                  </a:lnTo>
                  <a:lnTo>
                    <a:pt x="48463" y="261518"/>
                  </a:lnTo>
                </a:path>
                <a:path w="470534" h="400050">
                  <a:moveTo>
                    <a:pt x="321881" y="37490"/>
                  </a:moveTo>
                  <a:lnTo>
                    <a:pt x="298094" y="37490"/>
                  </a:lnTo>
                  <a:lnTo>
                    <a:pt x="298094" y="11887"/>
                  </a:lnTo>
                  <a:lnTo>
                    <a:pt x="321881" y="11887"/>
                  </a:lnTo>
                  <a:lnTo>
                    <a:pt x="321881" y="37490"/>
                  </a:lnTo>
                  <a:close/>
                </a:path>
                <a:path w="470534" h="400050">
                  <a:moveTo>
                    <a:pt x="357530" y="66751"/>
                  </a:moveTo>
                  <a:lnTo>
                    <a:pt x="404164" y="66751"/>
                  </a:lnTo>
                  <a:lnTo>
                    <a:pt x="404164" y="48463"/>
                  </a:lnTo>
                </a:path>
                <a:path w="470534" h="400050">
                  <a:moveTo>
                    <a:pt x="363931" y="79552"/>
                  </a:moveTo>
                  <a:lnTo>
                    <a:pt x="418782" y="79552"/>
                  </a:lnTo>
                </a:path>
                <a:path w="470534" h="400050">
                  <a:moveTo>
                    <a:pt x="362102" y="122529"/>
                  </a:moveTo>
                  <a:lnTo>
                    <a:pt x="362102" y="164591"/>
                  </a:lnTo>
                  <a:lnTo>
                    <a:pt x="391363" y="164591"/>
                  </a:lnTo>
                </a:path>
                <a:path w="470534" h="400050">
                  <a:moveTo>
                    <a:pt x="455371" y="178307"/>
                  </a:moveTo>
                  <a:lnTo>
                    <a:pt x="455371" y="211226"/>
                  </a:lnTo>
                  <a:lnTo>
                    <a:pt x="470001" y="211226"/>
                  </a:lnTo>
                  <a:lnTo>
                    <a:pt x="470001" y="280720"/>
                  </a:lnTo>
                </a:path>
                <a:path w="470534" h="400050">
                  <a:moveTo>
                    <a:pt x="363931" y="190182"/>
                  </a:moveTo>
                  <a:lnTo>
                    <a:pt x="389547" y="190182"/>
                  </a:lnTo>
                </a:path>
                <a:path w="470534" h="400050">
                  <a:moveTo>
                    <a:pt x="389547" y="211226"/>
                  </a:moveTo>
                  <a:lnTo>
                    <a:pt x="363931" y="211226"/>
                  </a:lnTo>
                  <a:lnTo>
                    <a:pt x="363931" y="257860"/>
                  </a:lnTo>
                </a:path>
                <a:path w="470534" h="400050">
                  <a:moveTo>
                    <a:pt x="389547" y="280720"/>
                  </a:moveTo>
                  <a:lnTo>
                    <a:pt x="363931" y="280720"/>
                  </a:lnTo>
                  <a:lnTo>
                    <a:pt x="363931" y="319125"/>
                  </a:lnTo>
                </a:path>
                <a:path w="470534" h="400050">
                  <a:moveTo>
                    <a:pt x="296265" y="357530"/>
                  </a:moveTo>
                  <a:lnTo>
                    <a:pt x="296265" y="378561"/>
                  </a:lnTo>
                  <a:lnTo>
                    <a:pt x="323697" y="378561"/>
                  </a:lnTo>
                  <a:lnTo>
                    <a:pt x="323697" y="36577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6415595" y="7234250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>
                  <a:moveTo>
                    <a:pt x="0" y="0"/>
                  </a:moveTo>
                  <a:lnTo>
                    <a:pt x="457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4" name="object 244"/>
          <p:cNvSpPr/>
          <p:nvPr/>
        </p:nvSpPr>
        <p:spPr>
          <a:xfrm>
            <a:off x="11588598" y="6973355"/>
            <a:ext cx="98425" cy="129539"/>
          </a:xfrm>
          <a:custGeom>
            <a:avLst/>
            <a:gdLst/>
            <a:ahLst/>
            <a:cxnLst/>
            <a:rect l="l" t="t" r="r" b="b"/>
            <a:pathLst>
              <a:path w="98425" h="129540">
                <a:moveTo>
                  <a:pt x="85966" y="96926"/>
                </a:moveTo>
                <a:lnTo>
                  <a:pt x="86880" y="102412"/>
                </a:lnTo>
                <a:lnTo>
                  <a:pt x="87782" y="106984"/>
                </a:lnTo>
                <a:lnTo>
                  <a:pt x="89623" y="109728"/>
                </a:lnTo>
              </a:path>
              <a:path w="98425" h="129540">
                <a:moveTo>
                  <a:pt x="42989" y="30175"/>
                </a:moveTo>
                <a:lnTo>
                  <a:pt x="52476" y="36218"/>
                </a:lnTo>
                <a:lnTo>
                  <a:pt x="57161" y="40805"/>
                </a:lnTo>
                <a:lnTo>
                  <a:pt x="58414" y="46248"/>
                </a:lnTo>
                <a:lnTo>
                  <a:pt x="57607" y="54864"/>
                </a:lnTo>
                <a:lnTo>
                  <a:pt x="54876" y="70408"/>
                </a:lnTo>
                <a:lnTo>
                  <a:pt x="59448" y="67665"/>
                </a:lnTo>
                <a:lnTo>
                  <a:pt x="70421" y="61252"/>
                </a:lnTo>
                <a:lnTo>
                  <a:pt x="76822" y="67665"/>
                </a:lnTo>
                <a:lnTo>
                  <a:pt x="77736" y="69494"/>
                </a:lnTo>
                <a:lnTo>
                  <a:pt x="78663" y="71310"/>
                </a:lnTo>
                <a:lnTo>
                  <a:pt x="79565" y="74066"/>
                </a:lnTo>
              </a:path>
              <a:path w="98425" h="129540">
                <a:moveTo>
                  <a:pt x="4584" y="101485"/>
                </a:moveTo>
                <a:lnTo>
                  <a:pt x="14043" y="105479"/>
                </a:lnTo>
                <a:lnTo>
                  <a:pt x="20586" y="106640"/>
                </a:lnTo>
                <a:lnTo>
                  <a:pt x="24387" y="107284"/>
                </a:lnTo>
                <a:lnTo>
                  <a:pt x="25615" y="109728"/>
                </a:lnTo>
                <a:lnTo>
                  <a:pt x="25615" y="116128"/>
                </a:lnTo>
                <a:lnTo>
                  <a:pt x="32016" y="128930"/>
                </a:lnTo>
              </a:path>
              <a:path w="98425" h="129540">
                <a:moveTo>
                  <a:pt x="23787" y="33832"/>
                </a:moveTo>
                <a:lnTo>
                  <a:pt x="0" y="53035"/>
                </a:lnTo>
              </a:path>
              <a:path w="98425" h="129540">
                <a:moveTo>
                  <a:pt x="27431" y="64922"/>
                </a:moveTo>
                <a:lnTo>
                  <a:pt x="33832" y="59436"/>
                </a:lnTo>
                <a:lnTo>
                  <a:pt x="37490" y="65836"/>
                </a:lnTo>
              </a:path>
              <a:path w="98425" h="129540">
                <a:moveTo>
                  <a:pt x="40246" y="93268"/>
                </a:moveTo>
                <a:lnTo>
                  <a:pt x="53047" y="93268"/>
                </a:lnTo>
                <a:lnTo>
                  <a:pt x="54876" y="112471"/>
                </a:lnTo>
                <a:lnTo>
                  <a:pt x="40246" y="112471"/>
                </a:lnTo>
              </a:path>
              <a:path w="98425" h="129540">
                <a:moveTo>
                  <a:pt x="70421" y="0"/>
                </a:moveTo>
                <a:lnTo>
                  <a:pt x="85064" y="0"/>
                </a:lnTo>
              </a:path>
              <a:path w="98425" h="129540">
                <a:moveTo>
                  <a:pt x="67665" y="33832"/>
                </a:moveTo>
                <a:lnTo>
                  <a:pt x="93281" y="33832"/>
                </a:lnTo>
              </a:path>
              <a:path w="98425" h="129540">
                <a:moveTo>
                  <a:pt x="76822" y="44805"/>
                </a:moveTo>
                <a:lnTo>
                  <a:pt x="97853" y="4480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1493512" y="6992557"/>
            <a:ext cx="21590" cy="19685"/>
          </a:xfrm>
          <a:custGeom>
            <a:avLst/>
            <a:gdLst/>
            <a:ahLst/>
            <a:cxnLst/>
            <a:rect l="l" t="t" r="r" b="b"/>
            <a:pathLst>
              <a:path w="21589" h="19684">
                <a:moveTo>
                  <a:pt x="21031" y="0"/>
                </a:moveTo>
                <a:lnTo>
                  <a:pt x="21031" y="19202"/>
                </a:lnTo>
                <a:lnTo>
                  <a:pt x="0" y="19202"/>
                </a:lnTo>
              </a:path>
            </a:pathLst>
          </a:custGeom>
          <a:ln w="457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1546547" y="7185494"/>
            <a:ext cx="26034" cy="0"/>
          </a:xfrm>
          <a:custGeom>
            <a:avLst/>
            <a:gdLst/>
            <a:ahLst/>
            <a:cxnLst/>
            <a:rect l="l" t="t" r="r" b="b"/>
            <a:pathLst>
              <a:path w="26034">
                <a:moveTo>
                  <a:pt x="0" y="0"/>
                </a:moveTo>
                <a:lnTo>
                  <a:pt x="25603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9055710" y="7208355"/>
            <a:ext cx="978535" cy="302895"/>
          </a:xfrm>
          <a:custGeom>
            <a:avLst/>
            <a:gdLst/>
            <a:ahLst/>
            <a:cxnLst/>
            <a:rect l="l" t="t" r="r" b="b"/>
            <a:pathLst>
              <a:path w="978535" h="302895">
                <a:moveTo>
                  <a:pt x="976579" y="0"/>
                </a:moveTo>
                <a:lnTo>
                  <a:pt x="978408" y="226783"/>
                </a:lnTo>
                <a:lnTo>
                  <a:pt x="944575" y="252374"/>
                </a:lnTo>
                <a:lnTo>
                  <a:pt x="0" y="30266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0028632" y="6715493"/>
            <a:ext cx="3175" cy="346710"/>
          </a:xfrm>
          <a:custGeom>
            <a:avLst/>
            <a:gdLst/>
            <a:ahLst/>
            <a:cxnLst/>
            <a:rect l="l" t="t" r="r" b="b"/>
            <a:pathLst>
              <a:path w="3175" h="346709">
                <a:moveTo>
                  <a:pt x="0" y="0"/>
                </a:moveTo>
                <a:lnTo>
                  <a:pt x="2743" y="34655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9054795" y="5573408"/>
            <a:ext cx="970280" cy="619125"/>
          </a:xfrm>
          <a:custGeom>
            <a:avLst/>
            <a:gdLst/>
            <a:ahLst/>
            <a:cxnLst/>
            <a:rect l="l" t="t" r="r" b="b"/>
            <a:pathLst>
              <a:path w="970279" h="619125">
                <a:moveTo>
                  <a:pt x="0" y="0"/>
                </a:moveTo>
                <a:lnTo>
                  <a:pt x="932688" y="134416"/>
                </a:lnTo>
                <a:lnTo>
                  <a:pt x="963549" y="165020"/>
                </a:lnTo>
                <a:lnTo>
                  <a:pt x="966520" y="184708"/>
                </a:lnTo>
                <a:lnTo>
                  <a:pt x="970178" y="619048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9034044" y="7233959"/>
            <a:ext cx="936625" cy="250825"/>
          </a:xfrm>
          <a:custGeom>
            <a:avLst/>
            <a:gdLst/>
            <a:ahLst/>
            <a:cxnLst/>
            <a:rect l="l" t="t" r="r" b="b"/>
            <a:pathLst>
              <a:path w="936625" h="250825">
                <a:moveTo>
                  <a:pt x="935151" y="0"/>
                </a:moveTo>
                <a:lnTo>
                  <a:pt x="936066" y="180136"/>
                </a:lnTo>
                <a:lnTo>
                  <a:pt x="902233" y="204825"/>
                </a:lnTo>
                <a:lnTo>
                  <a:pt x="0" y="25081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9966452" y="6916662"/>
            <a:ext cx="1270" cy="42545"/>
          </a:xfrm>
          <a:custGeom>
            <a:avLst/>
            <a:gdLst/>
            <a:ahLst/>
            <a:cxnLst/>
            <a:rect l="l" t="t" r="r" b="b"/>
            <a:pathLst>
              <a:path w="1270" h="42545">
                <a:moveTo>
                  <a:pt x="457" y="-2286"/>
                </a:moveTo>
                <a:lnTo>
                  <a:pt x="457" y="44348"/>
                </a:lnTo>
              </a:path>
            </a:pathLst>
          </a:custGeom>
          <a:ln w="5486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9963708" y="6586564"/>
            <a:ext cx="1270" cy="59055"/>
          </a:xfrm>
          <a:custGeom>
            <a:avLst/>
            <a:gdLst/>
            <a:ahLst/>
            <a:cxnLst/>
            <a:rect l="l" t="t" r="r" b="b"/>
            <a:pathLst>
              <a:path w="1270" h="59054">
                <a:moveTo>
                  <a:pt x="0" y="0"/>
                </a:moveTo>
                <a:lnTo>
                  <a:pt x="914" y="58521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9961867" y="6271107"/>
            <a:ext cx="1270" cy="95250"/>
          </a:xfrm>
          <a:custGeom>
            <a:avLst/>
            <a:gdLst/>
            <a:ahLst/>
            <a:cxnLst/>
            <a:rect l="l" t="t" r="r" b="b"/>
            <a:pathLst>
              <a:path w="1270" h="95250">
                <a:moveTo>
                  <a:pt x="0" y="0"/>
                </a:moveTo>
                <a:lnTo>
                  <a:pt x="927" y="95084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9055710" y="5603583"/>
            <a:ext cx="904875" cy="446405"/>
          </a:xfrm>
          <a:custGeom>
            <a:avLst/>
            <a:gdLst/>
            <a:ahLst/>
            <a:cxnLst/>
            <a:rect l="l" t="t" r="r" b="b"/>
            <a:pathLst>
              <a:path w="904875" h="446404">
                <a:moveTo>
                  <a:pt x="0" y="0"/>
                </a:moveTo>
                <a:lnTo>
                  <a:pt x="883323" y="129857"/>
                </a:lnTo>
                <a:lnTo>
                  <a:pt x="902512" y="157276"/>
                </a:lnTo>
                <a:lnTo>
                  <a:pt x="904341" y="446227"/>
                </a:lnTo>
              </a:path>
            </a:pathLst>
          </a:custGeom>
          <a:ln w="457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0044176" y="5870587"/>
            <a:ext cx="0" cy="438150"/>
          </a:xfrm>
          <a:custGeom>
            <a:avLst/>
            <a:gdLst/>
            <a:ahLst/>
            <a:cxnLst/>
            <a:rect l="l" t="t" r="r" b="b"/>
            <a:pathLst>
              <a:path h="438150">
                <a:moveTo>
                  <a:pt x="0" y="0"/>
                </a:moveTo>
                <a:lnTo>
                  <a:pt x="0" y="43799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9889643" y="6918490"/>
            <a:ext cx="123825" cy="135890"/>
          </a:xfrm>
          <a:custGeom>
            <a:avLst/>
            <a:gdLst/>
            <a:ahLst/>
            <a:cxnLst/>
            <a:rect l="l" t="t" r="r" b="b"/>
            <a:pathLst>
              <a:path w="123825" h="135890">
                <a:moveTo>
                  <a:pt x="0" y="0"/>
                </a:moveTo>
                <a:lnTo>
                  <a:pt x="8320" y="3443"/>
                </a:lnTo>
                <a:lnTo>
                  <a:pt x="17835" y="7658"/>
                </a:lnTo>
                <a:lnTo>
                  <a:pt x="25976" y="13758"/>
                </a:lnTo>
                <a:lnTo>
                  <a:pt x="30175" y="22859"/>
                </a:lnTo>
              </a:path>
              <a:path w="123825" h="135890">
                <a:moveTo>
                  <a:pt x="70408" y="38404"/>
                </a:moveTo>
                <a:lnTo>
                  <a:pt x="102041" y="67974"/>
                </a:lnTo>
                <a:lnTo>
                  <a:pt x="106156" y="94054"/>
                </a:lnTo>
                <a:lnTo>
                  <a:pt x="101269" y="110299"/>
                </a:lnTo>
                <a:lnTo>
                  <a:pt x="89868" y="125344"/>
                </a:lnTo>
                <a:lnTo>
                  <a:pt x="70408" y="135331"/>
                </a:lnTo>
              </a:path>
              <a:path w="123825" h="135890">
                <a:moveTo>
                  <a:pt x="91439" y="38404"/>
                </a:moveTo>
                <a:lnTo>
                  <a:pt x="123456" y="38404"/>
                </a:lnTo>
              </a:path>
              <a:path w="123825" h="135890">
                <a:moveTo>
                  <a:pt x="74980" y="63093"/>
                </a:moveTo>
                <a:lnTo>
                  <a:pt x="83140" y="66960"/>
                </a:lnTo>
                <a:lnTo>
                  <a:pt x="88815" y="72804"/>
                </a:lnTo>
                <a:lnTo>
                  <a:pt x="90545" y="78136"/>
                </a:lnTo>
                <a:lnTo>
                  <a:pt x="86868" y="80467"/>
                </a:lnTo>
                <a:lnTo>
                  <a:pt x="65836" y="8046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0034117" y="7191895"/>
            <a:ext cx="57150" cy="207010"/>
          </a:xfrm>
          <a:custGeom>
            <a:avLst/>
            <a:gdLst/>
            <a:ahLst/>
            <a:cxnLst/>
            <a:rect l="l" t="t" r="r" b="b"/>
            <a:pathLst>
              <a:path w="57150" h="207009">
                <a:moveTo>
                  <a:pt x="4571" y="31076"/>
                </a:moveTo>
                <a:lnTo>
                  <a:pt x="21031" y="31076"/>
                </a:lnTo>
                <a:lnTo>
                  <a:pt x="21031" y="54876"/>
                </a:lnTo>
                <a:lnTo>
                  <a:pt x="38404" y="54876"/>
                </a:lnTo>
                <a:lnTo>
                  <a:pt x="38404" y="116141"/>
                </a:lnTo>
                <a:lnTo>
                  <a:pt x="12814" y="116141"/>
                </a:lnTo>
                <a:lnTo>
                  <a:pt x="12814" y="109728"/>
                </a:lnTo>
                <a:lnTo>
                  <a:pt x="0" y="109728"/>
                </a:lnTo>
              </a:path>
              <a:path w="57150" h="207009">
                <a:moveTo>
                  <a:pt x="16459" y="124358"/>
                </a:moveTo>
                <a:lnTo>
                  <a:pt x="16459" y="206654"/>
                </a:lnTo>
              </a:path>
              <a:path w="57150" h="207009">
                <a:moveTo>
                  <a:pt x="56692" y="0"/>
                </a:moveTo>
                <a:lnTo>
                  <a:pt x="56692" y="203009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0050577" y="6746582"/>
            <a:ext cx="28575" cy="288290"/>
          </a:xfrm>
          <a:custGeom>
            <a:avLst/>
            <a:gdLst/>
            <a:ahLst/>
            <a:cxnLst/>
            <a:rect l="l" t="t" r="r" b="b"/>
            <a:pathLst>
              <a:path w="28575" h="288290">
                <a:moveTo>
                  <a:pt x="28346" y="0"/>
                </a:moveTo>
                <a:lnTo>
                  <a:pt x="0" y="0"/>
                </a:lnTo>
                <a:lnTo>
                  <a:pt x="0" y="28802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0076167" y="5866015"/>
            <a:ext cx="30480" cy="46990"/>
          </a:xfrm>
          <a:custGeom>
            <a:avLst/>
            <a:gdLst/>
            <a:ahLst/>
            <a:cxnLst/>
            <a:rect l="l" t="t" r="r" b="b"/>
            <a:pathLst>
              <a:path w="30479" h="46989">
                <a:moveTo>
                  <a:pt x="0" y="0"/>
                </a:moveTo>
                <a:lnTo>
                  <a:pt x="0" y="17373"/>
                </a:lnTo>
                <a:lnTo>
                  <a:pt x="17399" y="17373"/>
                </a:lnTo>
                <a:lnTo>
                  <a:pt x="17399" y="46634"/>
                </a:lnTo>
                <a:lnTo>
                  <a:pt x="30187" y="46634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0088068" y="6069012"/>
            <a:ext cx="15875" cy="38100"/>
          </a:xfrm>
          <a:custGeom>
            <a:avLst/>
            <a:gdLst/>
            <a:ahLst/>
            <a:cxnLst/>
            <a:rect l="l" t="t" r="r" b="b"/>
            <a:pathLst>
              <a:path w="15875" h="38100">
                <a:moveTo>
                  <a:pt x="15544" y="0"/>
                </a:moveTo>
                <a:lnTo>
                  <a:pt x="0" y="0"/>
                </a:lnTo>
                <a:lnTo>
                  <a:pt x="0" y="37503"/>
                </a:lnTo>
                <a:lnTo>
                  <a:pt x="15544" y="3750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0221582" y="6808762"/>
            <a:ext cx="0" cy="374015"/>
          </a:xfrm>
          <a:custGeom>
            <a:avLst/>
            <a:gdLst/>
            <a:ahLst/>
            <a:cxnLst/>
            <a:rect l="l" t="t" r="r" b="b"/>
            <a:pathLst>
              <a:path h="374015">
                <a:moveTo>
                  <a:pt x="0" y="373989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0217911" y="6315901"/>
            <a:ext cx="0" cy="372745"/>
          </a:xfrm>
          <a:custGeom>
            <a:avLst/>
            <a:gdLst/>
            <a:ahLst/>
            <a:cxnLst/>
            <a:rect l="l" t="t" r="r" b="b"/>
            <a:pathLst>
              <a:path h="372745">
                <a:moveTo>
                  <a:pt x="0" y="372173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1264912" y="6604851"/>
            <a:ext cx="81280" cy="199390"/>
          </a:xfrm>
          <a:custGeom>
            <a:avLst/>
            <a:gdLst/>
            <a:ahLst/>
            <a:cxnLst/>
            <a:rect l="l" t="t" r="r" b="b"/>
            <a:pathLst>
              <a:path w="81279" h="199390">
                <a:moveTo>
                  <a:pt x="0" y="0"/>
                </a:moveTo>
                <a:lnTo>
                  <a:pt x="0" y="25603"/>
                </a:lnTo>
              </a:path>
              <a:path w="81279" h="199390">
                <a:moveTo>
                  <a:pt x="12801" y="38404"/>
                </a:moveTo>
                <a:lnTo>
                  <a:pt x="30175" y="152704"/>
                </a:lnTo>
                <a:lnTo>
                  <a:pt x="19045" y="157548"/>
                </a:lnTo>
                <a:lnTo>
                  <a:pt x="12458" y="169506"/>
                </a:lnTo>
                <a:lnTo>
                  <a:pt x="11530" y="184723"/>
                </a:lnTo>
                <a:lnTo>
                  <a:pt x="17373" y="199339"/>
                </a:lnTo>
              </a:path>
              <a:path w="81279" h="199390">
                <a:moveTo>
                  <a:pt x="64008" y="152704"/>
                </a:moveTo>
                <a:lnTo>
                  <a:pt x="76023" y="165134"/>
                </a:lnTo>
                <a:lnTo>
                  <a:pt x="81268" y="173277"/>
                </a:lnTo>
                <a:lnTo>
                  <a:pt x="80858" y="180731"/>
                </a:lnTo>
                <a:lnTo>
                  <a:pt x="75907" y="191096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1232922" y="7446099"/>
            <a:ext cx="191135" cy="57785"/>
          </a:xfrm>
          <a:custGeom>
            <a:avLst/>
            <a:gdLst/>
            <a:ahLst/>
            <a:cxnLst/>
            <a:rect l="l" t="t" r="r" b="b"/>
            <a:pathLst>
              <a:path w="191135" h="57784">
                <a:moveTo>
                  <a:pt x="0" y="57607"/>
                </a:moveTo>
                <a:lnTo>
                  <a:pt x="0" y="16471"/>
                </a:lnTo>
                <a:lnTo>
                  <a:pt x="66725" y="16471"/>
                </a:lnTo>
                <a:lnTo>
                  <a:pt x="66725" y="57607"/>
                </a:lnTo>
              </a:path>
              <a:path w="191135" h="57784">
                <a:moveTo>
                  <a:pt x="85940" y="0"/>
                </a:moveTo>
                <a:lnTo>
                  <a:pt x="85940" y="48463"/>
                </a:lnTo>
                <a:lnTo>
                  <a:pt x="191084" y="48463"/>
                </a:lnTo>
              </a:path>
              <a:path w="191135" h="57784">
                <a:moveTo>
                  <a:pt x="149948" y="32003"/>
                </a:moveTo>
                <a:lnTo>
                  <a:pt x="111556" y="32003"/>
                </a:lnTo>
                <a:lnTo>
                  <a:pt x="111556" y="3657"/>
                </a:lnTo>
                <a:lnTo>
                  <a:pt x="149948" y="3657"/>
                </a:lnTo>
                <a:lnTo>
                  <a:pt x="149948" y="32003"/>
                </a:lnTo>
                <a:close/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5" name="object 265"/>
          <p:cNvGrpSpPr/>
          <p:nvPr/>
        </p:nvGrpSpPr>
        <p:grpSpPr>
          <a:xfrm>
            <a:off x="10234829" y="6619024"/>
            <a:ext cx="75565" cy="52705"/>
            <a:chOff x="5180228" y="6619023"/>
            <a:chExt cx="75565" cy="52705"/>
          </a:xfrm>
        </p:grpSpPr>
        <p:sp>
          <p:nvSpPr>
            <p:cNvPr id="266" name="object 266"/>
            <p:cNvSpPr/>
            <p:nvPr/>
          </p:nvSpPr>
          <p:spPr>
            <a:xfrm>
              <a:off x="5182514" y="6624065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4">
                  <a:moveTo>
                    <a:pt x="21945" y="0"/>
                  </a:moveTo>
                  <a:lnTo>
                    <a:pt x="13501" y="1757"/>
                  </a:lnTo>
                  <a:lnTo>
                    <a:pt x="6515" y="6513"/>
                  </a:lnTo>
                  <a:lnTo>
                    <a:pt x="1757" y="13496"/>
                  </a:lnTo>
                  <a:lnTo>
                    <a:pt x="0" y="21932"/>
                  </a:lnTo>
                  <a:lnTo>
                    <a:pt x="1757" y="30905"/>
                  </a:lnTo>
                  <a:lnTo>
                    <a:pt x="6515" y="38163"/>
                  </a:lnTo>
                  <a:lnTo>
                    <a:pt x="13501" y="43021"/>
                  </a:lnTo>
                  <a:lnTo>
                    <a:pt x="21945" y="44792"/>
                  </a:lnTo>
                  <a:lnTo>
                    <a:pt x="30920" y="43021"/>
                  </a:lnTo>
                  <a:lnTo>
                    <a:pt x="38182" y="38163"/>
                  </a:lnTo>
                  <a:lnTo>
                    <a:pt x="43044" y="30905"/>
                  </a:lnTo>
                  <a:lnTo>
                    <a:pt x="44818" y="21932"/>
                  </a:lnTo>
                  <a:lnTo>
                    <a:pt x="43044" y="13496"/>
                  </a:lnTo>
                  <a:lnTo>
                    <a:pt x="38182" y="6513"/>
                  </a:lnTo>
                  <a:lnTo>
                    <a:pt x="30920" y="1757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5182514" y="6621309"/>
              <a:ext cx="73660" cy="47625"/>
            </a:xfrm>
            <a:custGeom>
              <a:avLst/>
              <a:gdLst/>
              <a:ahLst/>
              <a:cxnLst/>
              <a:rect l="l" t="t" r="r" b="b"/>
              <a:pathLst>
                <a:path w="73660" h="47625">
                  <a:moveTo>
                    <a:pt x="44818" y="24688"/>
                  </a:moveTo>
                  <a:lnTo>
                    <a:pt x="43044" y="33661"/>
                  </a:lnTo>
                  <a:lnTo>
                    <a:pt x="38182" y="40919"/>
                  </a:lnTo>
                  <a:lnTo>
                    <a:pt x="30920" y="45777"/>
                  </a:lnTo>
                  <a:lnTo>
                    <a:pt x="21945" y="47548"/>
                  </a:lnTo>
                  <a:lnTo>
                    <a:pt x="13501" y="45777"/>
                  </a:lnTo>
                  <a:lnTo>
                    <a:pt x="6515" y="40919"/>
                  </a:lnTo>
                  <a:lnTo>
                    <a:pt x="1757" y="33661"/>
                  </a:lnTo>
                  <a:lnTo>
                    <a:pt x="0" y="24688"/>
                  </a:lnTo>
                  <a:lnTo>
                    <a:pt x="1757" y="16252"/>
                  </a:lnTo>
                  <a:lnTo>
                    <a:pt x="6515" y="9269"/>
                  </a:lnTo>
                  <a:lnTo>
                    <a:pt x="13501" y="4513"/>
                  </a:lnTo>
                  <a:lnTo>
                    <a:pt x="21945" y="2755"/>
                  </a:lnTo>
                  <a:lnTo>
                    <a:pt x="30920" y="4513"/>
                  </a:lnTo>
                  <a:lnTo>
                    <a:pt x="38182" y="9269"/>
                  </a:lnTo>
                  <a:lnTo>
                    <a:pt x="43044" y="16252"/>
                  </a:lnTo>
                  <a:lnTo>
                    <a:pt x="44818" y="24688"/>
                  </a:lnTo>
                </a:path>
                <a:path w="73660" h="47625">
                  <a:moveTo>
                    <a:pt x="32003" y="0"/>
                  </a:moveTo>
                  <a:lnTo>
                    <a:pt x="64008" y="0"/>
                  </a:lnTo>
                </a:path>
                <a:path w="73660" h="47625">
                  <a:moveTo>
                    <a:pt x="34747" y="47548"/>
                  </a:moveTo>
                  <a:lnTo>
                    <a:pt x="73151" y="4754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8" name="object 268"/>
          <p:cNvSpPr/>
          <p:nvPr/>
        </p:nvSpPr>
        <p:spPr>
          <a:xfrm>
            <a:off x="11728514" y="5903505"/>
            <a:ext cx="57785" cy="88900"/>
          </a:xfrm>
          <a:custGeom>
            <a:avLst/>
            <a:gdLst/>
            <a:ahLst/>
            <a:cxnLst/>
            <a:rect l="l" t="t" r="r" b="b"/>
            <a:pathLst>
              <a:path w="57784" h="88900">
                <a:moveTo>
                  <a:pt x="31991" y="0"/>
                </a:moveTo>
                <a:lnTo>
                  <a:pt x="18902" y="21960"/>
                </a:lnTo>
                <a:lnTo>
                  <a:pt x="8804" y="46750"/>
                </a:lnTo>
                <a:lnTo>
                  <a:pt x="2301" y="70342"/>
                </a:lnTo>
                <a:lnTo>
                  <a:pt x="0" y="88709"/>
                </a:lnTo>
              </a:path>
              <a:path w="57784" h="88900">
                <a:moveTo>
                  <a:pt x="57607" y="0"/>
                </a:moveTo>
                <a:lnTo>
                  <a:pt x="44502" y="21960"/>
                </a:lnTo>
                <a:lnTo>
                  <a:pt x="34405" y="46750"/>
                </a:lnTo>
                <a:lnTo>
                  <a:pt x="27912" y="70342"/>
                </a:lnTo>
                <a:lnTo>
                  <a:pt x="25615" y="88709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1852872" y="7148005"/>
            <a:ext cx="31115" cy="36195"/>
          </a:xfrm>
          <a:custGeom>
            <a:avLst/>
            <a:gdLst/>
            <a:ahLst/>
            <a:cxnLst/>
            <a:rect l="l" t="t" r="r" b="b"/>
            <a:pathLst>
              <a:path w="31115" h="36195">
                <a:moveTo>
                  <a:pt x="0" y="8229"/>
                </a:moveTo>
                <a:lnTo>
                  <a:pt x="0" y="2743"/>
                </a:lnTo>
                <a:lnTo>
                  <a:pt x="24688" y="0"/>
                </a:lnTo>
                <a:lnTo>
                  <a:pt x="26517" y="5486"/>
                </a:lnTo>
              </a:path>
              <a:path w="31115" h="36195">
                <a:moveTo>
                  <a:pt x="914" y="28346"/>
                </a:moveTo>
                <a:lnTo>
                  <a:pt x="914" y="35661"/>
                </a:lnTo>
                <a:lnTo>
                  <a:pt x="31089" y="32003"/>
                </a:lnTo>
                <a:lnTo>
                  <a:pt x="30175" y="25603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0" name="object 270"/>
          <p:cNvGrpSpPr/>
          <p:nvPr/>
        </p:nvGrpSpPr>
        <p:grpSpPr>
          <a:xfrm>
            <a:off x="11952999" y="5907620"/>
            <a:ext cx="196850" cy="1375410"/>
            <a:chOff x="6898399" y="5907620"/>
            <a:chExt cx="196850" cy="1375410"/>
          </a:xfrm>
        </p:grpSpPr>
        <p:sp>
          <p:nvSpPr>
            <p:cNvPr id="271" name="object 271"/>
            <p:cNvSpPr/>
            <p:nvPr/>
          </p:nvSpPr>
          <p:spPr>
            <a:xfrm>
              <a:off x="6900685" y="5909906"/>
              <a:ext cx="192405" cy="1370965"/>
            </a:xfrm>
            <a:custGeom>
              <a:avLst/>
              <a:gdLst/>
              <a:ahLst/>
              <a:cxnLst/>
              <a:rect l="l" t="t" r="r" b="b"/>
              <a:pathLst>
                <a:path w="192404" h="1370965">
                  <a:moveTo>
                    <a:pt x="96926" y="0"/>
                  </a:moveTo>
                  <a:lnTo>
                    <a:pt x="0" y="914"/>
                  </a:lnTo>
                  <a:lnTo>
                    <a:pt x="0" y="16459"/>
                  </a:lnTo>
                  <a:lnTo>
                    <a:pt x="43878" y="16459"/>
                  </a:lnTo>
                  <a:lnTo>
                    <a:pt x="43878" y="1364297"/>
                  </a:lnTo>
                  <a:lnTo>
                    <a:pt x="80467" y="1364297"/>
                  </a:lnTo>
                  <a:lnTo>
                    <a:pt x="80467" y="1275588"/>
                  </a:lnTo>
                  <a:lnTo>
                    <a:pt x="98755" y="1275588"/>
                  </a:lnTo>
                  <a:lnTo>
                    <a:pt x="99669" y="1287475"/>
                  </a:lnTo>
                  <a:lnTo>
                    <a:pt x="99669" y="1319479"/>
                  </a:lnTo>
                  <a:lnTo>
                    <a:pt x="127101" y="1319479"/>
                  </a:lnTo>
                  <a:lnTo>
                    <a:pt x="127101" y="1370698"/>
                  </a:lnTo>
                  <a:lnTo>
                    <a:pt x="192036" y="1370698"/>
                  </a:lnTo>
                  <a:lnTo>
                    <a:pt x="190195" y="34747"/>
                  </a:lnTo>
                  <a:lnTo>
                    <a:pt x="144462" y="34747"/>
                  </a:lnTo>
                  <a:lnTo>
                    <a:pt x="144462" y="47548"/>
                  </a:lnTo>
                  <a:lnTo>
                    <a:pt x="96926" y="47548"/>
                  </a:lnTo>
                  <a:lnTo>
                    <a:pt x="9692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6900685" y="5909906"/>
              <a:ext cx="192405" cy="1370965"/>
            </a:xfrm>
            <a:custGeom>
              <a:avLst/>
              <a:gdLst/>
              <a:ahLst/>
              <a:cxnLst/>
              <a:rect l="l" t="t" r="r" b="b"/>
              <a:pathLst>
                <a:path w="192404" h="1370965">
                  <a:moveTo>
                    <a:pt x="192036" y="1370698"/>
                  </a:moveTo>
                  <a:lnTo>
                    <a:pt x="127101" y="1370698"/>
                  </a:lnTo>
                  <a:lnTo>
                    <a:pt x="127101" y="1319479"/>
                  </a:lnTo>
                  <a:lnTo>
                    <a:pt x="99669" y="1319479"/>
                  </a:lnTo>
                  <a:lnTo>
                    <a:pt x="99669" y="1287475"/>
                  </a:lnTo>
                  <a:lnTo>
                    <a:pt x="98755" y="1275588"/>
                  </a:lnTo>
                  <a:lnTo>
                    <a:pt x="80467" y="1275588"/>
                  </a:lnTo>
                  <a:lnTo>
                    <a:pt x="80467" y="1364297"/>
                  </a:lnTo>
                  <a:lnTo>
                    <a:pt x="46634" y="1364297"/>
                  </a:lnTo>
                  <a:lnTo>
                    <a:pt x="43878" y="1364297"/>
                  </a:lnTo>
                  <a:lnTo>
                    <a:pt x="43878" y="89611"/>
                  </a:lnTo>
                  <a:lnTo>
                    <a:pt x="43878" y="16459"/>
                  </a:lnTo>
                  <a:lnTo>
                    <a:pt x="0" y="16459"/>
                  </a:lnTo>
                  <a:lnTo>
                    <a:pt x="0" y="914"/>
                  </a:lnTo>
                  <a:lnTo>
                    <a:pt x="96926" y="0"/>
                  </a:lnTo>
                  <a:lnTo>
                    <a:pt x="96926" y="47548"/>
                  </a:lnTo>
                  <a:lnTo>
                    <a:pt x="144462" y="47548"/>
                  </a:lnTo>
                  <a:lnTo>
                    <a:pt x="144462" y="34747"/>
                  </a:lnTo>
                  <a:lnTo>
                    <a:pt x="190195" y="34747"/>
                  </a:lnTo>
                  <a:lnTo>
                    <a:pt x="192036" y="137069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6900685" y="5909906"/>
              <a:ext cx="192405" cy="1370965"/>
            </a:xfrm>
            <a:custGeom>
              <a:avLst/>
              <a:gdLst/>
              <a:ahLst/>
              <a:cxnLst/>
              <a:rect l="l" t="t" r="r" b="b"/>
              <a:pathLst>
                <a:path w="192404" h="1370965">
                  <a:moveTo>
                    <a:pt x="96926" y="0"/>
                  </a:moveTo>
                  <a:lnTo>
                    <a:pt x="0" y="914"/>
                  </a:lnTo>
                  <a:lnTo>
                    <a:pt x="0" y="16459"/>
                  </a:lnTo>
                  <a:lnTo>
                    <a:pt x="43878" y="16459"/>
                  </a:lnTo>
                  <a:lnTo>
                    <a:pt x="43878" y="1364297"/>
                  </a:lnTo>
                  <a:lnTo>
                    <a:pt x="80467" y="1364297"/>
                  </a:lnTo>
                  <a:lnTo>
                    <a:pt x="80467" y="1275588"/>
                  </a:lnTo>
                  <a:lnTo>
                    <a:pt x="98755" y="1275588"/>
                  </a:lnTo>
                  <a:lnTo>
                    <a:pt x="99669" y="1287475"/>
                  </a:lnTo>
                  <a:lnTo>
                    <a:pt x="99669" y="1319479"/>
                  </a:lnTo>
                  <a:lnTo>
                    <a:pt x="127101" y="1319479"/>
                  </a:lnTo>
                  <a:lnTo>
                    <a:pt x="127101" y="1370698"/>
                  </a:lnTo>
                  <a:lnTo>
                    <a:pt x="192036" y="1370698"/>
                  </a:lnTo>
                  <a:lnTo>
                    <a:pt x="190195" y="34747"/>
                  </a:lnTo>
                  <a:lnTo>
                    <a:pt x="144462" y="34747"/>
                  </a:lnTo>
                  <a:lnTo>
                    <a:pt x="144462" y="47548"/>
                  </a:lnTo>
                  <a:lnTo>
                    <a:pt x="96926" y="47548"/>
                  </a:lnTo>
                  <a:lnTo>
                    <a:pt x="96926" y="0"/>
                  </a:lnTo>
                  <a:close/>
                </a:path>
              </a:pathLst>
            </a:custGeom>
            <a:solidFill>
              <a:srgbClr val="D9DA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6900685" y="5909906"/>
              <a:ext cx="192405" cy="1370965"/>
            </a:xfrm>
            <a:custGeom>
              <a:avLst/>
              <a:gdLst/>
              <a:ahLst/>
              <a:cxnLst/>
              <a:rect l="l" t="t" r="r" b="b"/>
              <a:pathLst>
                <a:path w="192404" h="1370965">
                  <a:moveTo>
                    <a:pt x="192036" y="1370698"/>
                  </a:moveTo>
                  <a:lnTo>
                    <a:pt x="127101" y="1370698"/>
                  </a:lnTo>
                  <a:lnTo>
                    <a:pt x="127101" y="1319479"/>
                  </a:lnTo>
                  <a:lnTo>
                    <a:pt x="99669" y="1319479"/>
                  </a:lnTo>
                  <a:lnTo>
                    <a:pt x="99669" y="1287475"/>
                  </a:lnTo>
                  <a:lnTo>
                    <a:pt x="98755" y="1275588"/>
                  </a:lnTo>
                  <a:lnTo>
                    <a:pt x="80467" y="1275588"/>
                  </a:lnTo>
                  <a:lnTo>
                    <a:pt x="80467" y="1364297"/>
                  </a:lnTo>
                  <a:lnTo>
                    <a:pt x="46634" y="1364297"/>
                  </a:lnTo>
                  <a:lnTo>
                    <a:pt x="43878" y="1364297"/>
                  </a:lnTo>
                  <a:lnTo>
                    <a:pt x="43878" y="89611"/>
                  </a:lnTo>
                  <a:lnTo>
                    <a:pt x="43878" y="16459"/>
                  </a:lnTo>
                  <a:lnTo>
                    <a:pt x="0" y="16459"/>
                  </a:lnTo>
                  <a:lnTo>
                    <a:pt x="0" y="914"/>
                  </a:lnTo>
                  <a:lnTo>
                    <a:pt x="96926" y="0"/>
                  </a:lnTo>
                  <a:lnTo>
                    <a:pt x="96926" y="47548"/>
                  </a:lnTo>
                  <a:lnTo>
                    <a:pt x="144462" y="47548"/>
                  </a:lnTo>
                  <a:lnTo>
                    <a:pt x="144462" y="34747"/>
                  </a:lnTo>
                  <a:lnTo>
                    <a:pt x="190195" y="34747"/>
                  </a:lnTo>
                  <a:lnTo>
                    <a:pt x="192036" y="137069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6978421" y="6024206"/>
              <a:ext cx="38735" cy="26034"/>
            </a:xfrm>
            <a:custGeom>
              <a:avLst/>
              <a:gdLst/>
              <a:ahLst/>
              <a:cxnLst/>
              <a:rect l="l" t="t" r="r" b="b"/>
              <a:pathLst>
                <a:path w="38734" h="26035">
                  <a:moveTo>
                    <a:pt x="38392" y="0"/>
                  </a:moveTo>
                  <a:lnTo>
                    <a:pt x="0" y="0"/>
                  </a:lnTo>
                  <a:lnTo>
                    <a:pt x="0" y="25603"/>
                  </a:lnTo>
                  <a:lnTo>
                    <a:pt x="38392" y="25603"/>
                  </a:lnTo>
                  <a:lnTo>
                    <a:pt x="3839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6978421" y="6024206"/>
              <a:ext cx="38735" cy="26034"/>
            </a:xfrm>
            <a:custGeom>
              <a:avLst/>
              <a:gdLst/>
              <a:ahLst/>
              <a:cxnLst/>
              <a:rect l="l" t="t" r="r" b="b"/>
              <a:pathLst>
                <a:path w="38734" h="26035">
                  <a:moveTo>
                    <a:pt x="38392" y="25603"/>
                  </a:moveTo>
                  <a:lnTo>
                    <a:pt x="0" y="25603"/>
                  </a:lnTo>
                  <a:lnTo>
                    <a:pt x="0" y="0"/>
                  </a:lnTo>
                  <a:lnTo>
                    <a:pt x="38392" y="0"/>
                  </a:lnTo>
                  <a:lnTo>
                    <a:pt x="38392" y="256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6978421" y="6087287"/>
              <a:ext cx="38735" cy="26034"/>
            </a:xfrm>
            <a:custGeom>
              <a:avLst/>
              <a:gdLst/>
              <a:ahLst/>
              <a:cxnLst/>
              <a:rect l="l" t="t" r="r" b="b"/>
              <a:pathLst>
                <a:path w="38734" h="26035">
                  <a:moveTo>
                    <a:pt x="38392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38392" y="25615"/>
                  </a:lnTo>
                  <a:lnTo>
                    <a:pt x="38392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6960121" y="6011405"/>
              <a:ext cx="117475" cy="276225"/>
            </a:xfrm>
            <a:custGeom>
              <a:avLst/>
              <a:gdLst/>
              <a:ahLst/>
              <a:cxnLst/>
              <a:rect l="l" t="t" r="r" b="b"/>
              <a:pathLst>
                <a:path w="117475" h="276225">
                  <a:moveTo>
                    <a:pt x="56692" y="101498"/>
                  </a:moveTo>
                  <a:lnTo>
                    <a:pt x="18300" y="101498"/>
                  </a:lnTo>
                  <a:lnTo>
                    <a:pt x="18300" y="75895"/>
                  </a:lnTo>
                  <a:lnTo>
                    <a:pt x="56692" y="75895"/>
                  </a:lnTo>
                  <a:lnTo>
                    <a:pt x="56692" y="101498"/>
                  </a:lnTo>
                  <a:close/>
                </a:path>
                <a:path w="117475" h="276225">
                  <a:moveTo>
                    <a:pt x="117043" y="0"/>
                  </a:moveTo>
                  <a:lnTo>
                    <a:pt x="75907" y="0"/>
                  </a:lnTo>
                  <a:lnTo>
                    <a:pt x="75907" y="34747"/>
                  </a:lnTo>
                </a:path>
                <a:path w="117475" h="276225">
                  <a:moveTo>
                    <a:pt x="117043" y="57607"/>
                  </a:moveTo>
                  <a:lnTo>
                    <a:pt x="75907" y="57607"/>
                  </a:lnTo>
                  <a:lnTo>
                    <a:pt x="75907" y="114300"/>
                  </a:lnTo>
                </a:path>
                <a:path w="117475" h="276225">
                  <a:moveTo>
                    <a:pt x="0" y="136245"/>
                  </a:moveTo>
                  <a:lnTo>
                    <a:pt x="0" y="165506"/>
                  </a:lnTo>
                  <a:lnTo>
                    <a:pt x="47548" y="165506"/>
                  </a:lnTo>
                </a:path>
                <a:path w="117475" h="276225">
                  <a:moveTo>
                    <a:pt x="24688" y="114300"/>
                  </a:moveTo>
                  <a:lnTo>
                    <a:pt x="50291" y="114300"/>
                  </a:lnTo>
                  <a:lnTo>
                    <a:pt x="50291" y="139903"/>
                  </a:lnTo>
                  <a:lnTo>
                    <a:pt x="91439" y="139903"/>
                  </a:lnTo>
                  <a:lnTo>
                    <a:pt x="91439" y="171907"/>
                  </a:lnTo>
                </a:path>
                <a:path w="117475" h="276225">
                  <a:moveTo>
                    <a:pt x="47548" y="187451"/>
                  </a:moveTo>
                  <a:lnTo>
                    <a:pt x="47548" y="222199"/>
                  </a:lnTo>
                  <a:lnTo>
                    <a:pt x="95084" y="222199"/>
                  </a:lnTo>
                  <a:lnTo>
                    <a:pt x="95084" y="193852"/>
                  </a:lnTo>
                </a:path>
                <a:path w="117475" h="276225">
                  <a:moveTo>
                    <a:pt x="41147" y="241401"/>
                  </a:moveTo>
                  <a:lnTo>
                    <a:pt x="101498" y="241401"/>
                  </a:lnTo>
                  <a:lnTo>
                    <a:pt x="101498" y="276148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7023214" y="6291211"/>
              <a:ext cx="28575" cy="24765"/>
            </a:xfrm>
            <a:custGeom>
              <a:avLst/>
              <a:gdLst/>
              <a:ahLst/>
              <a:cxnLst/>
              <a:rect l="l" t="t" r="r" b="b"/>
              <a:pathLst>
                <a:path w="28575" h="24764">
                  <a:moveTo>
                    <a:pt x="28346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8346" y="24688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7023214" y="6291211"/>
              <a:ext cx="28575" cy="24765"/>
            </a:xfrm>
            <a:custGeom>
              <a:avLst/>
              <a:gdLst/>
              <a:ahLst/>
              <a:cxnLst/>
              <a:rect l="l" t="t" r="r" b="b"/>
              <a:pathLst>
                <a:path w="28575" h="24764">
                  <a:moveTo>
                    <a:pt x="28346" y="24688"/>
                  </a:moveTo>
                  <a:lnTo>
                    <a:pt x="0" y="24688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468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7023214" y="636710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0"/>
                  </a:moveTo>
                  <a:lnTo>
                    <a:pt x="0" y="0"/>
                  </a:lnTo>
                  <a:lnTo>
                    <a:pt x="0" y="25603"/>
                  </a:lnTo>
                  <a:lnTo>
                    <a:pt x="28346" y="25603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7023214" y="636710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25603"/>
                  </a:moveTo>
                  <a:lnTo>
                    <a:pt x="0" y="25603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7023214" y="6475005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0"/>
                  </a:moveTo>
                  <a:lnTo>
                    <a:pt x="0" y="0"/>
                  </a:lnTo>
                  <a:lnTo>
                    <a:pt x="0" y="25603"/>
                  </a:lnTo>
                  <a:lnTo>
                    <a:pt x="28346" y="25603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7023214" y="6475005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28346" y="25603"/>
                  </a:moveTo>
                  <a:lnTo>
                    <a:pt x="0" y="25603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7023214" y="664965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0"/>
                  </a:moveTo>
                  <a:lnTo>
                    <a:pt x="0" y="0"/>
                  </a:lnTo>
                  <a:lnTo>
                    <a:pt x="0" y="25603"/>
                  </a:lnTo>
                  <a:lnTo>
                    <a:pt x="28346" y="25603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7023214" y="6649656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25603"/>
                  </a:moveTo>
                  <a:lnTo>
                    <a:pt x="0" y="25603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7023214" y="6731939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28346" y="25615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7023214" y="6731952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25603"/>
                  </a:moveTo>
                  <a:lnTo>
                    <a:pt x="0" y="25603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7023214" y="6839851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0"/>
                  </a:moveTo>
                  <a:lnTo>
                    <a:pt x="0" y="0"/>
                  </a:lnTo>
                  <a:lnTo>
                    <a:pt x="0" y="25603"/>
                  </a:lnTo>
                  <a:lnTo>
                    <a:pt x="28346" y="25603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7023214" y="6839851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25603"/>
                  </a:moveTo>
                  <a:lnTo>
                    <a:pt x="0" y="25603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03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7023214" y="7014489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0"/>
                  </a:moveTo>
                  <a:lnTo>
                    <a:pt x="0" y="0"/>
                  </a:lnTo>
                  <a:lnTo>
                    <a:pt x="0" y="25615"/>
                  </a:lnTo>
                  <a:lnTo>
                    <a:pt x="28346" y="25615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7023214" y="7014489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25615"/>
                  </a:moveTo>
                  <a:lnTo>
                    <a:pt x="0" y="25615"/>
                  </a:lnTo>
                  <a:lnTo>
                    <a:pt x="0" y="0"/>
                  </a:lnTo>
                  <a:lnTo>
                    <a:pt x="28346" y="0"/>
                  </a:lnTo>
                  <a:lnTo>
                    <a:pt x="28346" y="25615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7023214" y="7094054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4">
                  <a:moveTo>
                    <a:pt x="28346" y="0"/>
                  </a:moveTo>
                  <a:lnTo>
                    <a:pt x="0" y="0"/>
                  </a:lnTo>
                  <a:lnTo>
                    <a:pt x="0" y="25603"/>
                  </a:lnTo>
                  <a:lnTo>
                    <a:pt x="28346" y="25603"/>
                  </a:lnTo>
                  <a:lnTo>
                    <a:pt x="2834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6988467" y="5966599"/>
              <a:ext cx="63500" cy="1153160"/>
            </a:xfrm>
            <a:custGeom>
              <a:avLst/>
              <a:gdLst/>
              <a:ahLst/>
              <a:cxnLst/>
              <a:rect l="l" t="t" r="r" b="b"/>
              <a:pathLst>
                <a:path w="63500" h="1153159">
                  <a:moveTo>
                    <a:pt x="63093" y="1153058"/>
                  </a:moveTo>
                  <a:lnTo>
                    <a:pt x="34747" y="1153058"/>
                  </a:lnTo>
                  <a:lnTo>
                    <a:pt x="34747" y="1127455"/>
                  </a:lnTo>
                  <a:lnTo>
                    <a:pt x="63093" y="1127455"/>
                  </a:lnTo>
                  <a:lnTo>
                    <a:pt x="63093" y="1153058"/>
                  </a:lnTo>
                  <a:close/>
                </a:path>
                <a:path w="63500" h="1153159">
                  <a:moveTo>
                    <a:pt x="0" y="29273"/>
                  </a:moveTo>
                  <a:lnTo>
                    <a:pt x="25603" y="29273"/>
                  </a:lnTo>
                  <a:lnTo>
                    <a:pt x="25603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6947015" y="5923940"/>
              <a:ext cx="97790" cy="1353820"/>
            </a:xfrm>
            <a:custGeom>
              <a:avLst/>
              <a:gdLst/>
              <a:ahLst/>
              <a:cxnLst/>
              <a:rect l="l" t="t" r="r" b="b"/>
              <a:pathLst>
                <a:path w="97790" h="1353820">
                  <a:moveTo>
                    <a:pt x="15773" y="0"/>
                  </a:moveTo>
                  <a:lnTo>
                    <a:pt x="0" y="0"/>
                  </a:lnTo>
                  <a:lnTo>
                    <a:pt x="0" y="1346327"/>
                  </a:lnTo>
                  <a:lnTo>
                    <a:pt x="15773" y="1346327"/>
                  </a:lnTo>
                  <a:lnTo>
                    <a:pt x="15773" y="0"/>
                  </a:lnTo>
                  <a:close/>
                </a:path>
                <a:path w="97790" h="1353820">
                  <a:moveTo>
                    <a:pt x="70269" y="1258481"/>
                  </a:moveTo>
                  <a:lnTo>
                    <a:pt x="57569" y="1258481"/>
                  </a:lnTo>
                  <a:lnTo>
                    <a:pt x="57569" y="1305052"/>
                  </a:lnTo>
                  <a:lnTo>
                    <a:pt x="70269" y="1305052"/>
                  </a:lnTo>
                  <a:lnTo>
                    <a:pt x="70269" y="1258481"/>
                  </a:lnTo>
                  <a:close/>
                </a:path>
                <a:path w="97790" h="1353820">
                  <a:moveTo>
                    <a:pt x="97790" y="1302410"/>
                  </a:moveTo>
                  <a:lnTo>
                    <a:pt x="85090" y="1302410"/>
                  </a:lnTo>
                  <a:lnTo>
                    <a:pt x="85090" y="1353210"/>
                  </a:lnTo>
                  <a:lnTo>
                    <a:pt x="97790" y="1353210"/>
                  </a:lnTo>
                  <a:lnTo>
                    <a:pt x="97790" y="13024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6" name="object 296"/>
          <p:cNvSpPr/>
          <p:nvPr/>
        </p:nvSpPr>
        <p:spPr>
          <a:xfrm>
            <a:off x="9055710" y="7459816"/>
            <a:ext cx="1042035" cy="133985"/>
          </a:xfrm>
          <a:custGeom>
            <a:avLst/>
            <a:gdLst/>
            <a:ahLst/>
            <a:cxnLst/>
            <a:rect l="l" t="t" r="r" b="b"/>
            <a:pathLst>
              <a:path w="1042035" h="133984">
                <a:moveTo>
                  <a:pt x="943673" y="0"/>
                </a:moveTo>
                <a:lnTo>
                  <a:pt x="0" y="51193"/>
                </a:lnTo>
              </a:path>
              <a:path w="1042035" h="133984">
                <a:moveTo>
                  <a:pt x="9016" y="69621"/>
                </a:moveTo>
                <a:lnTo>
                  <a:pt x="946391" y="15544"/>
                </a:lnTo>
                <a:lnTo>
                  <a:pt x="956659" y="17086"/>
                </a:lnTo>
                <a:lnTo>
                  <a:pt x="966754" y="23083"/>
                </a:lnTo>
                <a:lnTo>
                  <a:pt x="974446" y="35599"/>
                </a:lnTo>
                <a:lnTo>
                  <a:pt x="977506" y="56692"/>
                </a:lnTo>
              </a:path>
              <a:path w="1042035" h="133984">
                <a:moveTo>
                  <a:pt x="1024140" y="42976"/>
                </a:moveTo>
                <a:lnTo>
                  <a:pt x="1024140" y="133502"/>
                </a:lnTo>
                <a:lnTo>
                  <a:pt x="1041501" y="133502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0213341" y="7602448"/>
            <a:ext cx="227329" cy="0"/>
          </a:xfrm>
          <a:custGeom>
            <a:avLst/>
            <a:gdLst/>
            <a:ahLst/>
            <a:cxnLst/>
            <a:rect l="l" t="t" r="r" b="b"/>
            <a:pathLst>
              <a:path w="227329">
                <a:moveTo>
                  <a:pt x="0" y="0"/>
                </a:moveTo>
                <a:lnTo>
                  <a:pt x="226796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0652265" y="7608862"/>
            <a:ext cx="835025" cy="1905"/>
          </a:xfrm>
          <a:custGeom>
            <a:avLst/>
            <a:gdLst/>
            <a:ahLst/>
            <a:cxnLst/>
            <a:rect l="l" t="t" r="r" b="b"/>
            <a:pathLst>
              <a:path w="835025" h="1904">
                <a:moveTo>
                  <a:pt x="0" y="0"/>
                </a:moveTo>
                <a:lnTo>
                  <a:pt x="834847" y="1828"/>
                </a:lnTo>
              </a:path>
            </a:pathLst>
          </a:custGeom>
          <a:ln w="457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1467897" y="7503693"/>
            <a:ext cx="541655" cy="120014"/>
          </a:xfrm>
          <a:custGeom>
            <a:avLst/>
            <a:gdLst/>
            <a:ahLst/>
            <a:cxnLst/>
            <a:rect l="l" t="t" r="r" b="b"/>
            <a:pathLst>
              <a:path w="541654" h="120015">
                <a:moveTo>
                  <a:pt x="444411" y="0"/>
                </a:moveTo>
                <a:lnTo>
                  <a:pt x="444411" y="38404"/>
                </a:lnTo>
                <a:lnTo>
                  <a:pt x="443782" y="49554"/>
                </a:lnTo>
                <a:lnTo>
                  <a:pt x="441439" y="56240"/>
                </a:lnTo>
                <a:lnTo>
                  <a:pt x="436695" y="59494"/>
                </a:lnTo>
                <a:lnTo>
                  <a:pt x="428866" y="60350"/>
                </a:lnTo>
                <a:lnTo>
                  <a:pt x="419893" y="61938"/>
                </a:lnTo>
                <a:lnTo>
                  <a:pt x="412635" y="66186"/>
                </a:lnTo>
                <a:lnTo>
                  <a:pt x="407777" y="72319"/>
                </a:lnTo>
                <a:lnTo>
                  <a:pt x="406006" y="79565"/>
                </a:lnTo>
                <a:lnTo>
                  <a:pt x="406006" y="101498"/>
                </a:lnTo>
              </a:path>
              <a:path w="541654" h="120015">
                <a:moveTo>
                  <a:pt x="0" y="7315"/>
                </a:moveTo>
                <a:lnTo>
                  <a:pt x="0" y="42989"/>
                </a:lnTo>
                <a:lnTo>
                  <a:pt x="0" y="53949"/>
                </a:lnTo>
                <a:lnTo>
                  <a:pt x="0" y="60350"/>
                </a:lnTo>
                <a:lnTo>
                  <a:pt x="10058" y="60350"/>
                </a:lnTo>
                <a:lnTo>
                  <a:pt x="21056" y="60350"/>
                </a:lnTo>
                <a:lnTo>
                  <a:pt x="22872" y="60350"/>
                </a:lnTo>
                <a:lnTo>
                  <a:pt x="22872" y="73164"/>
                </a:lnTo>
                <a:lnTo>
                  <a:pt x="22872" y="100596"/>
                </a:lnTo>
                <a:lnTo>
                  <a:pt x="22872" y="113398"/>
                </a:lnTo>
                <a:lnTo>
                  <a:pt x="25615" y="119799"/>
                </a:lnTo>
                <a:lnTo>
                  <a:pt x="38417" y="119799"/>
                </a:lnTo>
                <a:lnTo>
                  <a:pt x="393191" y="119799"/>
                </a:lnTo>
              </a:path>
              <a:path w="541654" h="120015">
                <a:moveTo>
                  <a:pt x="526707" y="84137"/>
                </a:moveTo>
                <a:lnTo>
                  <a:pt x="534949" y="84137"/>
                </a:lnTo>
                <a:lnTo>
                  <a:pt x="541337" y="76822"/>
                </a:lnTo>
                <a:lnTo>
                  <a:pt x="541337" y="68580"/>
                </a:lnTo>
                <a:lnTo>
                  <a:pt x="541337" y="60350"/>
                </a:lnTo>
                <a:lnTo>
                  <a:pt x="534949" y="53949"/>
                </a:lnTo>
                <a:lnTo>
                  <a:pt x="526707" y="53949"/>
                </a:lnTo>
                <a:lnTo>
                  <a:pt x="473671" y="53949"/>
                </a:lnTo>
                <a:lnTo>
                  <a:pt x="465442" y="53949"/>
                </a:lnTo>
                <a:lnTo>
                  <a:pt x="459041" y="60350"/>
                </a:lnTo>
                <a:lnTo>
                  <a:pt x="459041" y="68580"/>
                </a:lnTo>
                <a:lnTo>
                  <a:pt x="459041" y="76822"/>
                </a:lnTo>
                <a:lnTo>
                  <a:pt x="466356" y="81381"/>
                </a:lnTo>
                <a:lnTo>
                  <a:pt x="473671" y="84137"/>
                </a:lnTo>
                <a:lnTo>
                  <a:pt x="484658" y="84909"/>
                </a:lnTo>
                <a:lnTo>
                  <a:pt x="502589" y="84823"/>
                </a:lnTo>
                <a:lnTo>
                  <a:pt x="519320" y="84394"/>
                </a:lnTo>
                <a:lnTo>
                  <a:pt x="526707" y="8413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0" name="object 300"/>
          <p:cNvGrpSpPr/>
          <p:nvPr/>
        </p:nvGrpSpPr>
        <p:grpSpPr>
          <a:xfrm>
            <a:off x="11248911" y="7560856"/>
            <a:ext cx="31115" cy="32384"/>
            <a:chOff x="6194310" y="7560856"/>
            <a:chExt cx="31115" cy="32384"/>
          </a:xfrm>
        </p:grpSpPr>
        <p:sp>
          <p:nvSpPr>
            <p:cNvPr id="301" name="object 301"/>
            <p:cNvSpPr/>
            <p:nvPr/>
          </p:nvSpPr>
          <p:spPr>
            <a:xfrm>
              <a:off x="6196596" y="7563142"/>
              <a:ext cx="26670" cy="27940"/>
            </a:xfrm>
            <a:custGeom>
              <a:avLst/>
              <a:gdLst/>
              <a:ahLst/>
              <a:cxnLst/>
              <a:rect l="l" t="t" r="r" b="b"/>
              <a:pathLst>
                <a:path w="26670" h="27940">
                  <a:moveTo>
                    <a:pt x="21031" y="0"/>
                  </a:moveTo>
                  <a:lnTo>
                    <a:pt x="6400" y="0"/>
                  </a:lnTo>
                  <a:lnTo>
                    <a:pt x="0" y="6400"/>
                  </a:lnTo>
                  <a:lnTo>
                    <a:pt x="0" y="21031"/>
                  </a:lnTo>
                  <a:lnTo>
                    <a:pt x="6400" y="27431"/>
                  </a:lnTo>
                  <a:lnTo>
                    <a:pt x="21031" y="27431"/>
                  </a:lnTo>
                  <a:lnTo>
                    <a:pt x="26517" y="21031"/>
                  </a:lnTo>
                  <a:lnTo>
                    <a:pt x="26517" y="13715"/>
                  </a:lnTo>
                  <a:lnTo>
                    <a:pt x="26517" y="6400"/>
                  </a:lnTo>
                  <a:lnTo>
                    <a:pt x="21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6196596" y="7563142"/>
              <a:ext cx="26670" cy="27940"/>
            </a:xfrm>
            <a:custGeom>
              <a:avLst/>
              <a:gdLst/>
              <a:ahLst/>
              <a:cxnLst/>
              <a:rect l="l" t="t" r="r" b="b"/>
              <a:pathLst>
                <a:path w="26670" h="27940">
                  <a:moveTo>
                    <a:pt x="26517" y="13715"/>
                  </a:moveTo>
                  <a:lnTo>
                    <a:pt x="26517" y="21031"/>
                  </a:lnTo>
                  <a:lnTo>
                    <a:pt x="21031" y="27431"/>
                  </a:lnTo>
                  <a:lnTo>
                    <a:pt x="13715" y="27431"/>
                  </a:lnTo>
                  <a:lnTo>
                    <a:pt x="6400" y="27431"/>
                  </a:lnTo>
                  <a:lnTo>
                    <a:pt x="0" y="21031"/>
                  </a:lnTo>
                  <a:lnTo>
                    <a:pt x="0" y="13715"/>
                  </a:lnTo>
                  <a:lnTo>
                    <a:pt x="0" y="6400"/>
                  </a:lnTo>
                  <a:lnTo>
                    <a:pt x="6400" y="0"/>
                  </a:lnTo>
                  <a:lnTo>
                    <a:pt x="13715" y="0"/>
                  </a:lnTo>
                  <a:lnTo>
                    <a:pt x="21031" y="0"/>
                  </a:lnTo>
                  <a:lnTo>
                    <a:pt x="26517" y="6400"/>
                  </a:lnTo>
                  <a:lnTo>
                    <a:pt x="26517" y="137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3" name="object 303"/>
          <p:cNvGrpSpPr/>
          <p:nvPr/>
        </p:nvGrpSpPr>
        <p:grpSpPr>
          <a:xfrm>
            <a:off x="10778909" y="7636738"/>
            <a:ext cx="32384" cy="32384"/>
            <a:chOff x="5724309" y="7636738"/>
            <a:chExt cx="32384" cy="32384"/>
          </a:xfrm>
        </p:grpSpPr>
        <p:sp>
          <p:nvSpPr>
            <p:cNvPr id="304" name="object 304"/>
            <p:cNvSpPr/>
            <p:nvPr/>
          </p:nvSpPr>
          <p:spPr>
            <a:xfrm>
              <a:off x="5726595" y="7639024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1018" y="0"/>
                  </a:moveTo>
                  <a:lnTo>
                    <a:pt x="6400" y="0"/>
                  </a:lnTo>
                  <a:lnTo>
                    <a:pt x="0" y="6400"/>
                  </a:lnTo>
                  <a:lnTo>
                    <a:pt x="0" y="21031"/>
                  </a:lnTo>
                  <a:lnTo>
                    <a:pt x="6400" y="27431"/>
                  </a:lnTo>
                  <a:lnTo>
                    <a:pt x="21018" y="27431"/>
                  </a:lnTo>
                  <a:lnTo>
                    <a:pt x="27431" y="21031"/>
                  </a:lnTo>
                  <a:lnTo>
                    <a:pt x="27431" y="13715"/>
                  </a:lnTo>
                  <a:lnTo>
                    <a:pt x="27431" y="6400"/>
                  </a:lnTo>
                  <a:lnTo>
                    <a:pt x="210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5726595" y="7639024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7431" y="13715"/>
                  </a:moveTo>
                  <a:lnTo>
                    <a:pt x="27431" y="21031"/>
                  </a:lnTo>
                  <a:lnTo>
                    <a:pt x="21018" y="27431"/>
                  </a:lnTo>
                  <a:lnTo>
                    <a:pt x="13715" y="27431"/>
                  </a:lnTo>
                  <a:lnTo>
                    <a:pt x="6400" y="27431"/>
                  </a:lnTo>
                  <a:lnTo>
                    <a:pt x="0" y="21031"/>
                  </a:lnTo>
                  <a:lnTo>
                    <a:pt x="0" y="13715"/>
                  </a:lnTo>
                  <a:lnTo>
                    <a:pt x="0" y="6400"/>
                  </a:lnTo>
                  <a:lnTo>
                    <a:pt x="6400" y="0"/>
                  </a:lnTo>
                  <a:lnTo>
                    <a:pt x="13715" y="0"/>
                  </a:lnTo>
                  <a:lnTo>
                    <a:pt x="21018" y="0"/>
                  </a:lnTo>
                  <a:lnTo>
                    <a:pt x="27431" y="6400"/>
                  </a:lnTo>
                  <a:lnTo>
                    <a:pt x="27431" y="137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6" name="object 306"/>
          <p:cNvGrpSpPr/>
          <p:nvPr/>
        </p:nvGrpSpPr>
        <p:grpSpPr>
          <a:xfrm>
            <a:off x="11002949" y="7636738"/>
            <a:ext cx="32384" cy="32384"/>
            <a:chOff x="5948349" y="7636738"/>
            <a:chExt cx="32384" cy="32384"/>
          </a:xfrm>
        </p:grpSpPr>
        <p:sp>
          <p:nvSpPr>
            <p:cNvPr id="307" name="object 307"/>
            <p:cNvSpPr/>
            <p:nvPr/>
          </p:nvSpPr>
          <p:spPr>
            <a:xfrm>
              <a:off x="5950635" y="7639024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1018" y="0"/>
                  </a:moveTo>
                  <a:lnTo>
                    <a:pt x="6400" y="0"/>
                  </a:lnTo>
                  <a:lnTo>
                    <a:pt x="0" y="6400"/>
                  </a:lnTo>
                  <a:lnTo>
                    <a:pt x="0" y="21031"/>
                  </a:lnTo>
                  <a:lnTo>
                    <a:pt x="6400" y="27431"/>
                  </a:lnTo>
                  <a:lnTo>
                    <a:pt x="21018" y="27431"/>
                  </a:lnTo>
                  <a:lnTo>
                    <a:pt x="27419" y="21031"/>
                  </a:lnTo>
                  <a:lnTo>
                    <a:pt x="27419" y="13715"/>
                  </a:lnTo>
                  <a:lnTo>
                    <a:pt x="27419" y="6400"/>
                  </a:lnTo>
                  <a:lnTo>
                    <a:pt x="2101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5950635" y="7639024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27419" y="13715"/>
                  </a:moveTo>
                  <a:lnTo>
                    <a:pt x="27419" y="21031"/>
                  </a:lnTo>
                  <a:lnTo>
                    <a:pt x="21018" y="27431"/>
                  </a:lnTo>
                  <a:lnTo>
                    <a:pt x="13703" y="27431"/>
                  </a:lnTo>
                  <a:lnTo>
                    <a:pt x="6400" y="27431"/>
                  </a:lnTo>
                  <a:lnTo>
                    <a:pt x="0" y="21031"/>
                  </a:lnTo>
                  <a:lnTo>
                    <a:pt x="0" y="13715"/>
                  </a:lnTo>
                  <a:lnTo>
                    <a:pt x="0" y="6400"/>
                  </a:lnTo>
                  <a:lnTo>
                    <a:pt x="6400" y="0"/>
                  </a:lnTo>
                  <a:lnTo>
                    <a:pt x="13703" y="0"/>
                  </a:lnTo>
                  <a:lnTo>
                    <a:pt x="21018" y="0"/>
                  </a:lnTo>
                  <a:lnTo>
                    <a:pt x="27419" y="6400"/>
                  </a:lnTo>
                  <a:lnTo>
                    <a:pt x="27419" y="1371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9" name="object 309"/>
          <p:cNvGrpSpPr/>
          <p:nvPr/>
        </p:nvGrpSpPr>
        <p:grpSpPr>
          <a:xfrm>
            <a:off x="10749648" y="7557199"/>
            <a:ext cx="78740" cy="51435"/>
            <a:chOff x="5695048" y="7557198"/>
            <a:chExt cx="78740" cy="51435"/>
          </a:xfrm>
        </p:grpSpPr>
        <p:sp>
          <p:nvSpPr>
            <p:cNvPr id="310" name="object 310"/>
            <p:cNvSpPr/>
            <p:nvPr/>
          </p:nvSpPr>
          <p:spPr>
            <a:xfrm>
              <a:off x="5711050" y="7559484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90">
                  <a:moveTo>
                    <a:pt x="23787" y="0"/>
                  </a:moveTo>
                  <a:lnTo>
                    <a:pt x="14278" y="1914"/>
                  </a:lnTo>
                  <a:lnTo>
                    <a:pt x="6745" y="7086"/>
                  </a:lnTo>
                  <a:lnTo>
                    <a:pt x="1786" y="14658"/>
                  </a:lnTo>
                  <a:lnTo>
                    <a:pt x="0" y="23774"/>
                  </a:lnTo>
                  <a:lnTo>
                    <a:pt x="1786" y="32739"/>
                  </a:lnTo>
                  <a:lnTo>
                    <a:pt x="6745" y="39993"/>
                  </a:lnTo>
                  <a:lnTo>
                    <a:pt x="14278" y="44850"/>
                  </a:lnTo>
                  <a:lnTo>
                    <a:pt x="23787" y="46621"/>
                  </a:lnTo>
                  <a:lnTo>
                    <a:pt x="32744" y="44850"/>
                  </a:lnTo>
                  <a:lnTo>
                    <a:pt x="39995" y="39993"/>
                  </a:lnTo>
                  <a:lnTo>
                    <a:pt x="44850" y="32739"/>
                  </a:lnTo>
                  <a:lnTo>
                    <a:pt x="46621" y="23774"/>
                  </a:lnTo>
                  <a:lnTo>
                    <a:pt x="44850" y="14658"/>
                  </a:lnTo>
                  <a:lnTo>
                    <a:pt x="39995" y="7086"/>
                  </a:lnTo>
                  <a:lnTo>
                    <a:pt x="32744" y="1914"/>
                  </a:lnTo>
                  <a:lnTo>
                    <a:pt x="23787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5711050" y="7559484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90">
                  <a:moveTo>
                    <a:pt x="46621" y="23774"/>
                  </a:moveTo>
                  <a:lnTo>
                    <a:pt x="44850" y="32739"/>
                  </a:lnTo>
                  <a:lnTo>
                    <a:pt x="39995" y="39993"/>
                  </a:lnTo>
                  <a:lnTo>
                    <a:pt x="32744" y="44850"/>
                  </a:lnTo>
                  <a:lnTo>
                    <a:pt x="23787" y="46621"/>
                  </a:lnTo>
                  <a:lnTo>
                    <a:pt x="14278" y="44850"/>
                  </a:lnTo>
                  <a:lnTo>
                    <a:pt x="6745" y="39993"/>
                  </a:lnTo>
                  <a:lnTo>
                    <a:pt x="1786" y="32739"/>
                  </a:lnTo>
                  <a:lnTo>
                    <a:pt x="0" y="23774"/>
                  </a:lnTo>
                  <a:lnTo>
                    <a:pt x="1786" y="14658"/>
                  </a:lnTo>
                  <a:lnTo>
                    <a:pt x="6745" y="7086"/>
                  </a:lnTo>
                  <a:lnTo>
                    <a:pt x="14278" y="1914"/>
                  </a:lnTo>
                  <a:lnTo>
                    <a:pt x="23787" y="0"/>
                  </a:lnTo>
                  <a:lnTo>
                    <a:pt x="32744" y="1914"/>
                  </a:lnTo>
                  <a:lnTo>
                    <a:pt x="39995" y="7086"/>
                  </a:lnTo>
                  <a:lnTo>
                    <a:pt x="44850" y="14658"/>
                  </a:lnTo>
                  <a:lnTo>
                    <a:pt x="46621" y="2377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5697334" y="7569542"/>
              <a:ext cx="13335" cy="26670"/>
            </a:xfrm>
            <a:custGeom>
              <a:avLst/>
              <a:gdLst/>
              <a:ahLst/>
              <a:cxnLst/>
              <a:rect l="l" t="t" r="r" b="b"/>
              <a:pathLst>
                <a:path w="13335" h="26670">
                  <a:moveTo>
                    <a:pt x="12801" y="0"/>
                  </a:moveTo>
                  <a:lnTo>
                    <a:pt x="5486" y="0"/>
                  </a:lnTo>
                  <a:lnTo>
                    <a:pt x="0" y="6388"/>
                  </a:lnTo>
                  <a:lnTo>
                    <a:pt x="0" y="21031"/>
                  </a:lnTo>
                  <a:lnTo>
                    <a:pt x="5486" y="26504"/>
                  </a:lnTo>
                  <a:lnTo>
                    <a:pt x="12801" y="26504"/>
                  </a:lnTo>
                  <a:lnTo>
                    <a:pt x="12801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5697334" y="7569542"/>
              <a:ext cx="13335" cy="26670"/>
            </a:xfrm>
            <a:custGeom>
              <a:avLst/>
              <a:gdLst/>
              <a:ahLst/>
              <a:cxnLst/>
              <a:rect l="l" t="t" r="r" b="b"/>
              <a:pathLst>
                <a:path w="13335" h="26670">
                  <a:moveTo>
                    <a:pt x="12801" y="26504"/>
                  </a:moveTo>
                  <a:lnTo>
                    <a:pt x="5486" y="26504"/>
                  </a:lnTo>
                  <a:lnTo>
                    <a:pt x="0" y="21031"/>
                  </a:lnTo>
                  <a:lnTo>
                    <a:pt x="0" y="13715"/>
                  </a:lnTo>
                  <a:lnTo>
                    <a:pt x="0" y="6388"/>
                  </a:lnTo>
                  <a:lnTo>
                    <a:pt x="5486" y="0"/>
                  </a:lnTo>
                  <a:lnTo>
                    <a:pt x="12801" y="0"/>
                  </a:lnTo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5758611" y="7569542"/>
              <a:ext cx="13335" cy="26670"/>
            </a:xfrm>
            <a:custGeom>
              <a:avLst/>
              <a:gdLst/>
              <a:ahLst/>
              <a:cxnLst/>
              <a:rect l="l" t="t" r="r" b="b"/>
              <a:pathLst>
                <a:path w="13335" h="26670">
                  <a:moveTo>
                    <a:pt x="7302" y="0"/>
                  </a:moveTo>
                  <a:lnTo>
                    <a:pt x="0" y="0"/>
                  </a:lnTo>
                  <a:lnTo>
                    <a:pt x="0" y="26504"/>
                  </a:lnTo>
                  <a:lnTo>
                    <a:pt x="7302" y="26504"/>
                  </a:lnTo>
                  <a:lnTo>
                    <a:pt x="12776" y="21031"/>
                  </a:lnTo>
                  <a:lnTo>
                    <a:pt x="12776" y="6388"/>
                  </a:lnTo>
                  <a:lnTo>
                    <a:pt x="7302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5758611" y="7569542"/>
              <a:ext cx="13335" cy="26670"/>
            </a:xfrm>
            <a:custGeom>
              <a:avLst/>
              <a:gdLst/>
              <a:ahLst/>
              <a:cxnLst/>
              <a:rect l="l" t="t" r="r" b="b"/>
              <a:pathLst>
                <a:path w="13335" h="26670">
                  <a:moveTo>
                    <a:pt x="0" y="0"/>
                  </a:moveTo>
                  <a:lnTo>
                    <a:pt x="7302" y="0"/>
                  </a:lnTo>
                  <a:lnTo>
                    <a:pt x="12776" y="6388"/>
                  </a:lnTo>
                  <a:lnTo>
                    <a:pt x="12776" y="13715"/>
                  </a:lnTo>
                  <a:lnTo>
                    <a:pt x="12776" y="21031"/>
                  </a:lnTo>
                  <a:lnTo>
                    <a:pt x="7302" y="26504"/>
                  </a:lnTo>
                  <a:lnTo>
                    <a:pt x="0" y="2650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6" name="object 316"/>
          <p:cNvGrpSpPr/>
          <p:nvPr/>
        </p:nvGrpSpPr>
        <p:grpSpPr>
          <a:xfrm>
            <a:off x="10085553" y="7443813"/>
            <a:ext cx="1369695" cy="249554"/>
            <a:chOff x="5030952" y="7443813"/>
            <a:chExt cx="1369695" cy="249554"/>
          </a:xfrm>
        </p:grpSpPr>
        <p:sp>
          <p:nvSpPr>
            <p:cNvPr id="317" name="object 317"/>
            <p:cNvSpPr/>
            <p:nvPr/>
          </p:nvSpPr>
          <p:spPr>
            <a:xfrm>
              <a:off x="5935078" y="7559484"/>
              <a:ext cx="47625" cy="46990"/>
            </a:xfrm>
            <a:custGeom>
              <a:avLst/>
              <a:gdLst/>
              <a:ahLst/>
              <a:cxnLst/>
              <a:rect l="l" t="t" r="r" b="b"/>
              <a:pathLst>
                <a:path w="47625" h="46990">
                  <a:moveTo>
                    <a:pt x="23774" y="0"/>
                  </a:moveTo>
                  <a:lnTo>
                    <a:pt x="14653" y="1914"/>
                  </a:lnTo>
                  <a:lnTo>
                    <a:pt x="7081" y="7086"/>
                  </a:lnTo>
                  <a:lnTo>
                    <a:pt x="1912" y="14658"/>
                  </a:lnTo>
                  <a:lnTo>
                    <a:pt x="0" y="23774"/>
                  </a:lnTo>
                  <a:lnTo>
                    <a:pt x="1912" y="32739"/>
                  </a:lnTo>
                  <a:lnTo>
                    <a:pt x="7081" y="39993"/>
                  </a:lnTo>
                  <a:lnTo>
                    <a:pt x="14653" y="44850"/>
                  </a:lnTo>
                  <a:lnTo>
                    <a:pt x="23774" y="46621"/>
                  </a:lnTo>
                  <a:lnTo>
                    <a:pt x="32889" y="44850"/>
                  </a:lnTo>
                  <a:lnTo>
                    <a:pt x="40462" y="39993"/>
                  </a:lnTo>
                  <a:lnTo>
                    <a:pt x="45634" y="32739"/>
                  </a:lnTo>
                  <a:lnTo>
                    <a:pt x="47548" y="23774"/>
                  </a:lnTo>
                  <a:lnTo>
                    <a:pt x="45634" y="14658"/>
                  </a:lnTo>
                  <a:lnTo>
                    <a:pt x="40462" y="7086"/>
                  </a:lnTo>
                  <a:lnTo>
                    <a:pt x="32889" y="1914"/>
                  </a:lnTo>
                  <a:lnTo>
                    <a:pt x="23774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5935078" y="7559484"/>
              <a:ext cx="47625" cy="46990"/>
            </a:xfrm>
            <a:custGeom>
              <a:avLst/>
              <a:gdLst/>
              <a:ahLst/>
              <a:cxnLst/>
              <a:rect l="l" t="t" r="r" b="b"/>
              <a:pathLst>
                <a:path w="47625" h="46990">
                  <a:moveTo>
                    <a:pt x="47548" y="23774"/>
                  </a:moveTo>
                  <a:lnTo>
                    <a:pt x="45634" y="32739"/>
                  </a:lnTo>
                  <a:lnTo>
                    <a:pt x="40462" y="39993"/>
                  </a:lnTo>
                  <a:lnTo>
                    <a:pt x="32889" y="44850"/>
                  </a:lnTo>
                  <a:lnTo>
                    <a:pt x="23774" y="46621"/>
                  </a:lnTo>
                  <a:lnTo>
                    <a:pt x="14653" y="44850"/>
                  </a:lnTo>
                  <a:lnTo>
                    <a:pt x="7081" y="39993"/>
                  </a:lnTo>
                  <a:lnTo>
                    <a:pt x="1912" y="32739"/>
                  </a:lnTo>
                  <a:lnTo>
                    <a:pt x="0" y="23774"/>
                  </a:lnTo>
                  <a:lnTo>
                    <a:pt x="1912" y="14658"/>
                  </a:lnTo>
                  <a:lnTo>
                    <a:pt x="7081" y="7086"/>
                  </a:lnTo>
                  <a:lnTo>
                    <a:pt x="14653" y="1914"/>
                  </a:lnTo>
                  <a:lnTo>
                    <a:pt x="23774" y="0"/>
                  </a:lnTo>
                  <a:lnTo>
                    <a:pt x="32889" y="1914"/>
                  </a:lnTo>
                  <a:lnTo>
                    <a:pt x="40462" y="7086"/>
                  </a:lnTo>
                  <a:lnTo>
                    <a:pt x="45634" y="14658"/>
                  </a:lnTo>
                  <a:lnTo>
                    <a:pt x="47548" y="2377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5921362" y="7569543"/>
              <a:ext cx="13970" cy="26670"/>
            </a:xfrm>
            <a:custGeom>
              <a:avLst/>
              <a:gdLst/>
              <a:ahLst/>
              <a:cxnLst/>
              <a:rect l="l" t="t" r="r" b="b"/>
              <a:pathLst>
                <a:path w="13970" h="26670">
                  <a:moveTo>
                    <a:pt x="13715" y="0"/>
                  </a:moveTo>
                  <a:lnTo>
                    <a:pt x="6400" y="0"/>
                  </a:lnTo>
                  <a:lnTo>
                    <a:pt x="0" y="6388"/>
                  </a:lnTo>
                  <a:lnTo>
                    <a:pt x="0" y="21031"/>
                  </a:lnTo>
                  <a:lnTo>
                    <a:pt x="6400" y="26504"/>
                  </a:lnTo>
                  <a:lnTo>
                    <a:pt x="13715" y="26504"/>
                  </a:lnTo>
                  <a:lnTo>
                    <a:pt x="13715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5921362" y="7569543"/>
              <a:ext cx="13970" cy="26670"/>
            </a:xfrm>
            <a:custGeom>
              <a:avLst/>
              <a:gdLst/>
              <a:ahLst/>
              <a:cxnLst/>
              <a:rect l="l" t="t" r="r" b="b"/>
              <a:pathLst>
                <a:path w="13970" h="26670">
                  <a:moveTo>
                    <a:pt x="13715" y="26504"/>
                  </a:moveTo>
                  <a:lnTo>
                    <a:pt x="6400" y="26504"/>
                  </a:lnTo>
                  <a:lnTo>
                    <a:pt x="0" y="21031"/>
                  </a:lnTo>
                  <a:lnTo>
                    <a:pt x="0" y="13715"/>
                  </a:lnTo>
                  <a:lnTo>
                    <a:pt x="0" y="6388"/>
                  </a:lnTo>
                  <a:lnTo>
                    <a:pt x="6400" y="0"/>
                  </a:lnTo>
                  <a:lnTo>
                    <a:pt x="13715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5982627" y="7569543"/>
              <a:ext cx="13970" cy="26670"/>
            </a:xfrm>
            <a:custGeom>
              <a:avLst/>
              <a:gdLst/>
              <a:ahLst/>
              <a:cxnLst/>
              <a:rect l="l" t="t" r="r" b="b"/>
              <a:pathLst>
                <a:path w="13970" h="26670">
                  <a:moveTo>
                    <a:pt x="7315" y="0"/>
                  </a:moveTo>
                  <a:lnTo>
                    <a:pt x="0" y="0"/>
                  </a:lnTo>
                  <a:lnTo>
                    <a:pt x="0" y="26504"/>
                  </a:lnTo>
                  <a:lnTo>
                    <a:pt x="7315" y="26504"/>
                  </a:lnTo>
                  <a:lnTo>
                    <a:pt x="13716" y="21031"/>
                  </a:lnTo>
                  <a:lnTo>
                    <a:pt x="13716" y="6388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5033238" y="7506449"/>
              <a:ext cx="1364615" cy="90170"/>
            </a:xfrm>
            <a:custGeom>
              <a:avLst/>
              <a:gdLst/>
              <a:ahLst/>
              <a:cxnLst/>
              <a:rect l="l" t="t" r="r" b="b"/>
              <a:pathLst>
                <a:path w="1364614" h="90170">
                  <a:moveTo>
                    <a:pt x="949388" y="63093"/>
                  </a:moveTo>
                  <a:lnTo>
                    <a:pt x="956703" y="63093"/>
                  </a:lnTo>
                  <a:lnTo>
                    <a:pt x="963104" y="69481"/>
                  </a:lnTo>
                  <a:lnTo>
                    <a:pt x="963104" y="76809"/>
                  </a:lnTo>
                  <a:lnTo>
                    <a:pt x="963104" y="84124"/>
                  </a:lnTo>
                  <a:lnTo>
                    <a:pt x="956703" y="89598"/>
                  </a:lnTo>
                  <a:lnTo>
                    <a:pt x="949388" y="89598"/>
                  </a:lnTo>
                </a:path>
                <a:path w="1364614" h="90170">
                  <a:moveTo>
                    <a:pt x="0" y="22860"/>
                  </a:moveTo>
                  <a:lnTo>
                    <a:pt x="1364526" y="29248"/>
                  </a:lnTo>
                </a:path>
                <a:path w="1364614" h="90170">
                  <a:moveTo>
                    <a:pt x="646722" y="0"/>
                  </a:moveTo>
                  <a:lnTo>
                    <a:pt x="646722" y="19202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5830836" y="7625308"/>
              <a:ext cx="43180" cy="38735"/>
            </a:xfrm>
            <a:custGeom>
              <a:avLst/>
              <a:gdLst/>
              <a:ahLst/>
              <a:cxnLst/>
              <a:rect l="l" t="t" r="r" b="b"/>
              <a:pathLst>
                <a:path w="43179" h="38734">
                  <a:moveTo>
                    <a:pt x="42976" y="0"/>
                  </a:moveTo>
                  <a:lnTo>
                    <a:pt x="0" y="0"/>
                  </a:lnTo>
                  <a:lnTo>
                    <a:pt x="0" y="38417"/>
                  </a:lnTo>
                  <a:lnTo>
                    <a:pt x="42976" y="38417"/>
                  </a:lnTo>
                  <a:lnTo>
                    <a:pt x="429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5682703" y="7446099"/>
              <a:ext cx="685800" cy="247015"/>
            </a:xfrm>
            <a:custGeom>
              <a:avLst/>
              <a:gdLst/>
              <a:ahLst/>
              <a:cxnLst/>
              <a:rect l="l" t="t" r="r" b="b"/>
              <a:pathLst>
                <a:path w="685800" h="247015">
                  <a:moveTo>
                    <a:pt x="191109" y="217627"/>
                  </a:moveTo>
                  <a:lnTo>
                    <a:pt x="148132" y="217627"/>
                  </a:lnTo>
                  <a:lnTo>
                    <a:pt x="148132" y="179209"/>
                  </a:lnTo>
                  <a:lnTo>
                    <a:pt x="191109" y="179209"/>
                  </a:lnTo>
                  <a:lnTo>
                    <a:pt x="191109" y="217627"/>
                  </a:lnTo>
                  <a:close/>
                </a:path>
                <a:path w="685800" h="247015">
                  <a:moveTo>
                    <a:pt x="0" y="164591"/>
                  </a:moveTo>
                  <a:lnTo>
                    <a:pt x="0" y="246875"/>
                  </a:lnTo>
                </a:path>
                <a:path w="685800" h="247015">
                  <a:moveTo>
                    <a:pt x="336499" y="162763"/>
                  </a:moveTo>
                  <a:lnTo>
                    <a:pt x="336499" y="246875"/>
                  </a:lnTo>
                </a:path>
                <a:path w="685800" h="247015">
                  <a:moveTo>
                    <a:pt x="616292" y="187451"/>
                  </a:moveTo>
                  <a:lnTo>
                    <a:pt x="577900" y="187451"/>
                  </a:lnTo>
                </a:path>
                <a:path w="685800" h="247015">
                  <a:moveTo>
                    <a:pt x="495604" y="57594"/>
                  </a:moveTo>
                  <a:lnTo>
                    <a:pt x="495604" y="16459"/>
                  </a:lnTo>
                  <a:lnTo>
                    <a:pt x="562356" y="16459"/>
                  </a:lnTo>
                  <a:lnTo>
                    <a:pt x="562356" y="57594"/>
                  </a:lnTo>
                </a:path>
                <a:path w="685800" h="247015">
                  <a:moveTo>
                    <a:pt x="581558" y="0"/>
                  </a:moveTo>
                  <a:lnTo>
                    <a:pt x="581558" y="48463"/>
                  </a:lnTo>
                  <a:lnTo>
                    <a:pt x="685800" y="48463"/>
                  </a:lnTo>
                </a:path>
                <a:path w="685800" h="247015">
                  <a:moveTo>
                    <a:pt x="644651" y="31991"/>
                  </a:moveTo>
                  <a:lnTo>
                    <a:pt x="606234" y="31991"/>
                  </a:lnTo>
                  <a:lnTo>
                    <a:pt x="606234" y="3644"/>
                  </a:lnTo>
                  <a:lnTo>
                    <a:pt x="644651" y="3644"/>
                  </a:lnTo>
                  <a:lnTo>
                    <a:pt x="644651" y="31991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5" name="object 325"/>
          <p:cNvSpPr/>
          <p:nvPr/>
        </p:nvSpPr>
        <p:spPr>
          <a:xfrm>
            <a:off x="12060454" y="7540282"/>
            <a:ext cx="67945" cy="0"/>
          </a:xfrm>
          <a:custGeom>
            <a:avLst/>
            <a:gdLst/>
            <a:ahLst/>
            <a:cxnLst/>
            <a:rect l="l" t="t" r="r" b="b"/>
            <a:pathLst>
              <a:path w="67945">
                <a:moveTo>
                  <a:pt x="67665" y="0"/>
                </a:moveTo>
                <a:lnTo>
                  <a:pt x="0" y="0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0476700" y="7573200"/>
            <a:ext cx="36830" cy="36830"/>
          </a:xfrm>
          <a:custGeom>
            <a:avLst/>
            <a:gdLst/>
            <a:ahLst/>
            <a:cxnLst/>
            <a:rect l="l" t="t" r="r" b="b"/>
            <a:pathLst>
              <a:path w="36829" h="36829">
                <a:moveTo>
                  <a:pt x="36575" y="18275"/>
                </a:moveTo>
                <a:lnTo>
                  <a:pt x="35132" y="25383"/>
                </a:lnTo>
                <a:lnTo>
                  <a:pt x="31202" y="31202"/>
                </a:lnTo>
                <a:lnTo>
                  <a:pt x="25383" y="35132"/>
                </a:lnTo>
                <a:lnTo>
                  <a:pt x="18275" y="36575"/>
                </a:lnTo>
                <a:lnTo>
                  <a:pt x="11181" y="35132"/>
                </a:lnTo>
                <a:lnTo>
                  <a:pt x="5370" y="31202"/>
                </a:lnTo>
                <a:lnTo>
                  <a:pt x="1442" y="25383"/>
                </a:lnTo>
                <a:lnTo>
                  <a:pt x="0" y="18275"/>
                </a:lnTo>
                <a:lnTo>
                  <a:pt x="1442" y="11181"/>
                </a:lnTo>
                <a:lnTo>
                  <a:pt x="5370" y="5370"/>
                </a:lnTo>
                <a:lnTo>
                  <a:pt x="11181" y="1442"/>
                </a:lnTo>
                <a:lnTo>
                  <a:pt x="18275" y="0"/>
                </a:lnTo>
                <a:lnTo>
                  <a:pt x="25383" y="1442"/>
                </a:lnTo>
                <a:lnTo>
                  <a:pt x="31202" y="5370"/>
                </a:lnTo>
                <a:lnTo>
                  <a:pt x="35132" y="11181"/>
                </a:lnTo>
                <a:lnTo>
                  <a:pt x="36575" y="1827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0569041" y="7573200"/>
            <a:ext cx="36830" cy="36830"/>
          </a:xfrm>
          <a:custGeom>
            <a:avLst/>
            <a:gdLst/>
            <a:ahLst/>
            <a:cxnLst/>
            <a:rect l="l" t="t" r="r" b="b"/>
            <a:pathLst>
              <a:path w="36829" h="36829">
                <a:moveTo>
                  <a:pt x="36588" y="18275"/>
                </a:moveTo>
                <a:lnTo>
                  <a:pt x="35143" y="25383"/>
                </a:lnTo>
                <a:lnTo>
                  <a:pt x="31211" y="31202"/>
                </a:lnTo>
                <a:lnTo>
                  <a:pt x="25396" y="35132"/>
                </a:lnTo>
                <a:lnTo>
                  <a:pt x="18300" y="36575"/>
                </a:lnTo>
                <a:lnTo>
                  <a:pt x="11197" y="35132"/>
                </a:lnTo>
                <a:lnTo>
                  <a:pt x="5378" y="31202"/>
                </a:lnTo>
                <a:lnTo>
                  <a:pt x="1445" y="25383"/>
                </a:lnTo>
                <a:lnTo>
                  <a:pt x="0" y="18275"/>
                </a:lnTo>
                <a:lnTo>
                  <a:pt x="1445" y="11181"/>
                </a:lnTo>
                <a:lnTo>
                  <a:pt x="5378" y="5370"/>
                </a:lnTo>
                <a:lnTo>
                  <a:pt x="11197" y="1442"/>
                </a:lnTo>
                <a:lnTo>
                  <a:pt x="18300" y="0"/>
                </a:lnTo>
                <a:lnTo>
                  <a:pt x="25396" y="1442"/>
                </a:lnTo>
                <a:lnTo>
                  <a:pt x="31211" y="5370"/>
                </a:lnTo>
                <a:lnTo>
                  <a:pt x="35143" y="11181"/>
                </a:lnTo>
                <a:lnTo>
                  <a:pt x="36588" y="18275"/>
                </a:lnTo>
              </a:path>
            </a:pathLst>
          </a:custGeom>
          <a:ln w="4571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8" name="object 328"/>
          <p:cNvGrpSpPr/>
          <p:nvPr/>
        </p:nvGrpSpPr>
        <p:grpSpPr>
          <a:xfrm>
            <a:off x="11871618" y="7520623"/>
            <a:ext cx="189865" cy="93345"/>
            <a:chOff x="6817017" y="7520622"/>
            <a:chExt cx="189865" cy="93345"/>
          </a:xfrm>
        </p:grpSpPr>
        <p:sp>
          <p:nvSpPr>
            <p:cNvPr id="329" name="object 329"/>
            <p:cNvSpPr/>
            <p:nvPr/>
          </p:nvSpPr>
          <p:spPr>
            <a:xfrm>
              <a:off x="6819303" y="7522908"/>
              <a:ext cx="184785" cy="88900"/>
            </a:xfrm>
            <a:custGeom>
              <a:avLst/>
              <a:gdLst/>
              <a:ahLst/>
              <a:cxnLst/>
              <a:rect l="l" t="t" r="r" b="b"/>
              <a:pathLst>
                <a:path w="184784" h="88900">
                  <a:moveTo>
                    <a:pt x="0" y="88684"/>
                  </a:moveTo>
                  <a:lnTo>
                    <a:pt x="159105" y="88684"/>
                  </a:lnTo>
                  <a:lnTo>
                    <a:pt x="171207" y="86483"/>
                  </a:lnTo>
                  <a:lnTo>
                    <a:pt x="179108" y="80683"/>
                  </a:lnTo>
                  <a:lnTo>
                    <a:pt x="183408" y="72482"/>
                  </a:lnTo>
                  <a:lnTo>
                    <a:pt x="184708" y="63080"/>
                  </a:lnTo>
                  <a:lnTo>
                    <a:pt x="184708" y="0"/>
                  </a:lnTo>
                  <a:lnTo>
                    <a:pt x="4754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6872262" y="7557922"/>
              <a:ext cx="83185" cy="31115"/>
            </a:xfrm>
            <a:custGeom>
              <a:avLst/>
              <a:gdLst/>
              <a:ahLst/>
              <a:cxnLst/>
              <a:rect l="l" t="t" r="r" b="b"/>
              <a:pathLst>
                <a:path w="83184" h="31115">
                  <a:moveTo>
                    <a:pt x="75996" y="0"/>
                  </a:moveTo>
                  <a:lnTo>
                    <a:pt x="6692" y="0"/>
                  </a:lnTo>
                  <a:lnTo>
                    <a:pt x="0" y="6692"/>
                  </a:lnTo>
                  <a:lnTo>
                    <a:pt x="0" y="23215"/>
                  </a:lnTo>
                  <a:lnTo>
                    <a:pt x="7073" y="27457"/>
                  </a:lnTo>
                  <a:lnTo>
                    <a:pt x="14960" y="29908"/>
                  </a:lnTo>
                  <a:lnTo>
                    <a:pt x="25886" y="30733"/>
                  </a:lnTo>
                  <a:lnTo>
                    <a:pt x="43732" y="30641"/>
                  </a:lnTo>
                  <a:lnTo>
                    <a:pt x="67741" y="29908"/>
                  </a:lnTo>
                  <a:lnTo>
                    <a:pt x="75996" y="29908"/>
                  </a:lnTo>
                  <a:lnTo>
                    <a:pt x="82702" y="23215"/>
                  </a:lnTo>
                  <a:lnTo>
                    <a:pt x="82702" y="6692"/>
                  </a:lnTo>
                  <a:lnTo>
                    <a:pt x="75996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6872262" y="7557922"/>
              <a:ext cx="83185" cy="31115"/>
            </a:xfrm>
            <a:custGeom>
              <a:avLst/>
              <a:gdLst/>
              <a:ahLst/>
              <a:cxnLst/>
              <a:rect l="l" t="t" r="r" b="b"/>
              <a:pathLst>
                <a:path w="83184" h="31115">
                  <a:moveTo>
                    <a:pt x="67741" y="29908"/>
                  </a:moveTo>
                  <a:lnTo>
                    <a:pt x="75996" y="29908"/>
                  </a:lnTo>
                  <a:lnTo>
                    <a:pt x="82702" y="23215"/>
                  </a:lnTo>
                  <a:lnTo>
                    <a:pt x="82702" y="14947"/>
                  </a:lnTo>
                  <a:lnTo>
                    <a:pt x="82702" y="6692"/>
                  </a:lnTo>
                  <a:lnTo>
                    <a:pt x="75996" y="0"/>
                  </a:lnTo>
                  <a:lnTo>
                    <a:pt x="67741" y="0"/>
                  </a:lnTo>
                  <a:lnTo>
                    <a:pt x="14960" y="0"/>
                  </a:lnTo>
                  <a:lnTo>
                    <a:pt x="6692" y="0"/>
                  </a:lnTo>
                  <a:lnTo>
                    <a:pt x="0" y="6692"/>
                  </a:lnTo>
                  <a:lnTo>
                    <a:pt x="0" y="14947"/>
                  </a:lnTo>
                  <a:lnTo>
                    <a:pt x="0" y="23215"/>
                  </a:lnTo>
                  <a:lnTo>
                    <a:pt x="7073" y="27457"/>
                  </a:lnTo>
                  <a:lnTo>
                    <a:pt x="14960" y="29908"/>
                  </a:lnTo>
                  <a:lnTo>
                    <a:pt x="25886" y="30733"/>
                  </a:lnTo>
                  <a:lnTo>
                    <a:pt x="43732" y="30641"/>
                  </a:lnTo>
                  <a:lnTo>
                    <a:pt x="60387" y="30183"/>
                  </a:lnTo>
                  <a:lnTo>
                    <a:pt x="67741" y="29908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32" name="object 332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10238842" y="6227813"/>
            <a:ext cx="251891" cy="209550"/>
          </a:xfrm>
          <a:prstGeom prst="rect">
            <a:avLst/>
          </a:prstGeom>
        </p:spPr>
      </p:pic>
      <p:sp>
        <p:nvSpPr>
          <p:cNvPr id="333" name="object 333"/>
          <p:cNvSpPr/>
          <p:nvPr/>
        </p:nvSpPr>
        <p:spPr>
          <a:xfrm>
            <a:off x="10472205" y="6508802"/>
            <a:ext cx="38735" cy="161925"/>
          </a:xfrm>
          <a:custGeom>
            <a:avLst/>
            <a:gdLst/>
            <a:ahLst/>
            <a:cxnLst/>
            <a:rect l="l" t="t" r="r" b="b"/>
            <a:pathLst>
              <a:path w="38735" h="161925">
                <a:moveTo>
                  <a:pt x="20637" y="0"/>
                </a:moveTo>
                <a:lnTo>
                  <a:pt x="25896" y="29095"/>
                </a:lnTo>
                <a:lnTo>
                  <a:pt x="28178" y="69651"/>
                </a:lnTo>
                <a:lnTo>
                  <a:pt x="21530" y="115862"/>
                </a:lnTo>
                <a:lnTo>
                  <a:pt x="0" y="161925"/>
                </a:lnTo>
                <a:lnTo>
                  <a:pt x="27558" y="128587"/>
                </a:lnTo>
                <a:lnTo>
                  <a:pt x="38298" y="83343"/>
                </a:lnTo>
                <a:lnTo>
                  <a:pt x="35049" y="36909"/>
                </a:lnTo>
                <a:lnTo>
                  <a:pt x="20637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34" name="object 334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10084854" y="6658027"/>
            <a:ext cx="285750" cy="156765"/>
          </a:xfrm>
          <a:prstGeom prst="rect">
            <a:avLst/>
          </a:prstGeom>
        </p:spPr>
      </p:pic>
      <p:sp>
        <p:nvSpPr>
          <p:cNvPr id="335" name="object 335"/>
          <p:cNvSpPr/>
          <p:nvPr/>
        </p:nvSpPr>
        <p:spPr>
          <a:xfrm>
            <a:off x="9569437" y="6935837"/>
            <a:ext cx="222250" cy="293370"/>
          </a:xfrm>
          <a:custGeom>
            <a:avLst/>
            <a:gdLst/>
            <a:ahLst/>
            <a:cxnLst/>
            <a:rect l="l" t="t" r="r" b="b"/>
            <a:pathLst>
              <a:path w="222250" h="293370">
                <a:moveTo>
                  <a:pt x="30162" y="293154"/>
                </a:moveTo>
                <a:lnTo>
                  <a:pt x="20129" y="258394"/>
                </a:lnTo>
                <a:lnTo>
                  <a:pt x="11899" y="223037"/>
                </a:lnTo>
                <a:lnTo>
                  <a:pt x="9613" y="185699"/>
                </a:lnTo>
                <a:lnTo>
                  <a:pt x="17462" y="144983"/>
                </a:lnTo>
                <a:lnTo>
                  <a:pt x="5156" y="179755"/>
                </a:lnTo>
                <a:lnTo>
                  <a:pt x="0" y="218287"/>
                </a:lnTo>
                <a:lnTo>
                  <a:pt x="6743" y="257213"/>
                </a:lnTo>
                <a:lnTo>
                  <a:pt x="30162" y="293154"/>
                </a:lnTo>
                <a:close/>
              </a:path>
              <a:path w="222250" h="293370">
                <a:moveTo>
                  <a:pt x="31229" y="77787"/>
                </a:moveTo>
                <a:lnTo>
                  <a:pt x="20256" y="85610"/>
                </a:lnTo>
                <a:lnTo>
                  <a:pt x="14947" y="96253"/>
                </a:lnTo>
                <a:lnTo>
                  <a:pt x="13804" y="108381"/>
                </a:lnTo>
                <a:lnTo>
                  <a:pt x="15354" y="120650"/>
                </a:lnTo>
                <a:lnTo>
                  <a:pt x="31229" y="77787"/>
                </a:lnTo>
                <a:close/>
              </a:path>
              <a:path w="222250" h="293370">
                <a:moveTo>
                  <a:pt x="221729" y="0"/>
                </a:moveTo>
                <a:lnTo>
                  <a:pt x="171513" y="25"/>
                </a:lnTo>
                <a:lnTo>
                  <a:pt x="122504" y="9728"/>
                </a:lnTo>
                <a:lnTo>
                  <a:pt x="80632" y="25679"/>
                </a:lnTo>
                <a:lnTo>
                  <a:pt x="51866" y="44450"/>
                </a:lnTo>
                <a:lnTo>
                  <a:pt x="74612" y="34836"/>
                </a:lnTo>
                <a:lnTo>
                  <a:pt x="117144" y="21043"/>
                </a:lnTo>
                <a:lnTo>
                  <a:pt x="169506" y="7848"/>
                </a:lnTo>
                <a:lnTo>
                  <a:pt x="221729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9965866" y="7008863"/>
            <a:ext cx="19050" cy="25400"/>
          </a:xfrm>
          <a:custGeom>
            <a:avLst/>
            <a:gdLst/>
            <a:ahLst/>
            <a:cxnLst/>
            <a:rect l="l" t="t" r="r" b="b"/>
            <a:pathLst>
              <a:path w="19050" h="25400">
                <a:moveTo>
                  <a:pt x="18975" y="0"/>
                </a:moveTo>
                <a:lnTo>
                  <a:pt x="7094" y="3075"/>
                </a:lnTo>
                <a:lnTo>
                  <a:pt x="1314" y="6746"/>
                </a:lnTo>
                <a:lnTo>
                  <a:pt x="0" y="13394"/>
                </a:lnTo>
                <a:lnTo>
                  <a:pt x="1513" y="25399"/>
                </a:lnTo>
                <a:lnTo>
                  <a:pt x="9599" y="19868"/>
                </a:lnTo>
                <a:lnTo>
                  <a:pt x="15006" y="13295"/>
                </a:lnTo>
                <a:lnTo>
                  <a:pt x="18033" y="6424"/>
                </a:lnTo>
                <a:lnTo>
                  <a:pt x="18975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9846730" y="6926760"/>
            <a:ext cx="65405" cy="13970"/>
          </a:xfrm>
          <a:custGeom>
            <a:avLst/>
            <a:gdLst/>
            <a:ahLst/>
            <a:cxnLst/>
            <a:rect l="l" t="t" r="r" b="b"/>
            <a:pathLst>
              <a:path w="65404" h="13970">
                <a:moveTo>
                  <a:pt x="16197" y="0"/>
                </a:moveTo>
                <a:lnTo>
                  <a:pt x="0" y="1141"/>
                </a:lnTo>
                <a:lnTo>
                  <a:pt x="14634" y="6474"/>
                </a:lnTo>
                <a:lnTo>
                  <a:pt x="31353" y="10467"/>
                </a:lnTo>
                <a:lnTo>
                  <a:pt x="48666" y="12972"/>
                </a:lnTo>
                <a:lnTo>
                  <a:pt x="65087" y="13841"/>
                </a:lnTo>
                <a:lnTo>
                  <a:pt x="49783" y="6052"/>
                </a:lnTo>
                <a:lnTo>
                  <a:pt x="33139" y="1537"/>
                </a:lnTo>
                <a:lnTo>
                  <a:pt x="16197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8" name="object 338"/>
          <p:cNvGrpSpPr/>
          <p:nvPr/>
        </p:nvGrpSpPr>
        <p:grpSpPr>
          <a:xfrm>
            <a:off x="9950983" y="6476517"/>
            <a:ext cx="90170" cy="230504"/>
            <a:chOff x="4896383" y="6476517"/>
            <a:chExt cx="90170" cy="230504"/>
          </a:xfrm>
        </p:grpSpPr>
        <p:pic>
          <p:nvPicPr>
            <p:cNvPr id="339" name="object 33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896383" y="6637942"/>
              <a:ext cx="89941" cy="68780"/>
            </a:xfrm>
            <a:prstGeom prst="rect">
              <a:avLst/>
            </a:prstGeom>
          </p:spPr>
        </p:pic>
        <p:sp>
          <p:nvSpPr>
            <p:cNvPr id="340" name="object 340"/>
            <p:cNvSpPr/>
            <p:nvPr/>
          </p:nvSpPr>
          <p:spPr>
            <a:xfrm>
              <a:off x="4967736" y="6476517"/>
              <a:ext cx="11430" cy="139065"/>
            </a:xfrm>
            <a:custGeom>
              <a:avLst/>
              <a:gdLst/>
              <a:ahLst/>
              <a:cxnLst/>
              <a:rect l="l" t="t" r="r" b="b"/>
              <a:pathLst>
                <a:path w="11429" h="139065">
                  <a:moveTo>
                    <a:pt x="1672" y="0"/>
                  </a:moveTo>
                  <a:lnTo>
                    <a:pt x="0" y="29103"/>
                  </a:lnTo>
                  <a:lnTo>
                    <a:pt x="210" y="70113"/>
                  </a:lnTo>
                  <a:lnTo>
                    <a:pt x="2999" y="110728"/>
                  </a:lnTo>
                  <a:lnTo>
                    <a:pt x="9063" y="138645"/>
                  </a:lnTo>
                  <a:lnTo>
                    <a:pt x="11041" y="106563"/>
                  </a:lnTo>
                  <a:lnTo>
                    <a:pt x="9739" y="64560"/>
                  </a:lnTo>
                  <a:lnTo>
                    <a:pt x="6252" y="24938"/>
                  </a:lnTo>
                  <a:lnTo>
                    <a:pt x="1672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1" name="object 341"/>
          <p:cNvSpPr/>
          <p:nvPr/>
        </p:nvSpPr>
        <p:spPr>
          <a:xfrm>
            <a:off x="10011308" y="6317768"/>
            <a:ext cx="15240" cy="88265"/>
          </a:xfrm>
          <a:custGeom>
            <a:avLst/>
            <a:gdLst/>
            <a:ahLst/>
            <a:cxnLst/>
            <a:rect l="l" t="t" r="r" b="b"/>
            <a:pathLst>
              <a:path w="15239" h="88264">
                <a:moveTo>
                  <a:pt x="0" y="0"/>
                </a:moveTo>
                <a:lnTo>
                  <a:pt x="659" y="18487"/>
                </a:lnTo>
                <a:lnTo>
                  <a:pt x="2903" y="43922"/>
                </a:lnTo>
                <a:lnTo>
                  <a:pt x="7131" y="69358"/>
                </a:lnTo>
                <a:lnTo>
                  <a:pt x="13741" y="87845"/>
                </a:lnTo>
                <a:lnTo>
                  <a:pt x="14867" y="67270"/>
                </a:lnTo>
                <a:lnTo>
                  <a:pt x="13219" y="43918"/>
                </a:lnTo>
                <a:lnTo>
                  <a:pt x="8396" y="20567"/>
                </a:lnTo>
                <a:lnTo>
                  <a:pt x="0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9994366" y="6206643"/>
            <a:ext cx="27940" cy="64769"/>
          </a:xfrm>
          <a:custGeom>
            <a:avLst/>
            <a:gdLst/>
            <a:ahLst/>
            <a:cxnLst/>
            <a:rect l="l" t="t" r="r" b="b"/>
            <a:pathLst>
              <a:path w="27939" h="64770">
                <a:moveTo>
                  <a:pt x="0" y="0"/>
                </a:moveTo>
                <a:lnTo>
                  <a:pt x="8747" y="4100"/>
                </a:lnTo>
                <a:lnTo>
                  <a:pt x="12833" y="10582"/>
                </a:lnTo>
                <a:lnTo>
                  <a:pt x="14737" y="17859"/>
                </a:lnTo>
                <a:lnTo>
                  <a:pt x="16941" y="24345"/>
                </a:lnTo>
                <a:lnTo>
                  <a:pt x="18229" y="31223"/>
                </a:lnTo>
                <a:lnTo>
                  <a:pt x="16940" y="40482"/>
                </a:lnTo>
                <a:lnTo>
                  <a:pt x="14857" y="51726"/>
                </a:lnTo>
                <a:lnTo>
                  <a:pt x="13766" y="64554"/>
                </a:lnTo>
                <a:lnTo>
                  <a:pt x="21158" y="62445"/>
                </a:lnTo>
                <a:lnTo>
                  <a:pt x="21559" y="53002"/>
                </a:lnTo>
                <a:lnTo>
                  <a:pt x="23547" y="40879"/>
                </a:lnTo>
                <a:lnTo>
                  <a:pt x="25928" y="28954"/>
                </a:lnTo>
                <a:lnTo>
                  <a:pt x="27508" y="20104"/>
                </a:lnTo>
                <a:lnTo>
                  <a:pt x="26042" y="13246"/>
                </a:lnTo>
                <a:lnTo>
                  <a:pt x="20507" y="6484"/>
                </a:lnTo>
                <a:lnTo>
                  <a:pt x="11595" y="1507"/>
                </a:lnTo>
                <a:lnTo>
                  <a:pt x="0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43" name="object 343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10219791" y="5849989"/>
            <a:ext cx="171450" cy="79375"/>
          </a:xfrm>
          <a:prstGeom prst="rect">
            <a:avLst/>
          </a:prstGeom>
        </p:spPr>
      </p:pic>
      <p:sp>
        <p:nvSpPr>
          <p:cNvPr id="344" name="object 344"/>
          <p:cNvSpPr/>
          <p:nvPr/>
        </p:nvSpPr>
        <p:spPr>
          <a:xfrm>
            <a:off x="10524591" y="5875388"/>
            <a:ext cx="163830" cy="30480"/>
          </a:xfrm>
          <a:custGeom>
            <a:avLst/>
            <a:gdLst/>
            <a:ahLst/>
            <a:cxnLst/>
            <a:rect l="l" t="t" r="r" b="b"/>
            <a:pathLst>
              <a:path w="163829" h="30479">
                <a:moveTo>
                  <a:pt x="0" y="0"/>
                </a:moveTo>
                <a:lnTo>
                  <a:pt x="31578" y="8731"/>
                </a:lnTo>
                <a:lnTo>
                  <a:pt x="78786" y="18653"/>
                </a:lnTo>
                <a:lnTo>
                  <a:pt x="127482" y="26789"/>
                </a:lnTo>
                <a:lnTo>
                  <a:pt x="163525" y="30162"/>
                </a:lnTo>
                <a:lnTo>
                  <a:pt x="125249" y="17636"/>
                </a:lnTo>
                <a:lnTo>
                  <a:pt x="76404" y="8532"/>
                </a:lnTo>
                <a:lnTo>
                  <a:pt x="30238" y="2703"/>
                </a:lnTo>
                <a:lnTo>
                  <a:pt x="0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1091875" y="5903964"/>
            <a:ext cx="120650" cy="52069"/>
          </a:xfrm>
          <a:custGeom>
            <a:avLst/>
            <a:gdLst/>
            <a:ahLst/>
            <a:cxnLst/>
            <a:rect l="l" t="t" r="r" b="b"/>
            <a:pathLst>
              <a:path w="120650" h="52070">
                <a:moveTo>
                  <a:pt x="114300" y="31750"/>
                </a:moveTo>
                <a:lnTo>
                  <a:pt x="94653" y="37668"/>
                </a:lnTo>
                <a:lnTo>
                  <a:pt x="60325" y="42595"/>
                </a:lnTo>
                <a:lnTo>
                  <a:pt x="0" y="48679"/>
                </a:lnTo>
                <a:lnTo>
                  <a:pt x="28575" y="51689"/>
                </a:lnTo>
                <a:lnTo>
                  <a:pt x="63500" y="50533"/>
                </a:lnTo>
                <a:lnTo>
                  <a:pt x="95250" y="44221"/>
                </a:lnTo>
                <a:lnTo>
                  <a:pt x="114300" y="31750"/>
                </a:lnTo>
                <a:close/>
              </a:path>
              <a:path w="120650" h="52070">
                <a:moveTo>
                  <a:pt x="120650" y="14808"/>
                </a:moveTo>
                <a:lnTo>
                  <a:pt x="118529" y="0"/>
                </a:lnTo>
                <a:lnTo>
                  <a:pt x="48679" y="0"/>
                </a:lnTo>
                <a:lnTo>
                  <a:pt x="120650" y="14808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46" name="object 346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11530026" y="5956871"/>
            <a:ext cx="143929" cy="154520"/>
          </a:xfrm>
          <a:prstGeom prst="rect">
            <a:avLst/>
          </a:prstGeom>
        </p:spPr>
      </p:pic>
      <p:sp>
        <p:nvSpPr>
          <p:cNvPr id="347" name="object 347"/>
          <p:cNvSpPr/>
          <p:nvPr/>
        </p:nvSpPr>
        <p:spPr>
          <a:xfrm>
            <a:off x="11705692" y="5923013"/>
            <a:ext cx="201295" cy="173990"/>
          </a:xfrm>
          <a:custGeom>
            <a:avLst/>
            <a:gdLst/>
            <a:ahLst/>
            <a:cxnLst/>
            <a:rect l="l" t="t" r="r" b="b"/>
            <a:pathLst>
              <a:path w="201295" h="173989">
                <a:moveTo>
                  <a:pt x="61391" y="6350"/>
                </a:moveTo>
                <a:lnTo>
                  <a:pt x="37744" y="51498"/>
                </a:lnTo>
                <a:lnTo>
                  <a:pt x="35991" y="59258"/>
                </a:lnTo>
                <a:lnTo>
                  <a:pt x="61391" y="6350"/>
                </a:lnTo>
                <a:close/>
              </a:path>
              <a:path w="201295" h="173989">
                <a:moveTo>
                  <a:pt x="101612" y="114300"/>
                </a:moveTo>
                <a:lnTo>
                  <a:pt x="95250" y="110540"/>
                </a:lnTo>
                <a:lnTo>
                  <a:pt x="82550" y="107950"/>
                </a:lnTo>
                <a:lnTo>
                  <a:pt x="53975" y="105371"/>
                </a:lnTo>
                <a:lnTo>
                  <a:pt x="0" y="101600"/>
                </a:lnTo>
                <a:lnTo>
                  <a:pt x="19151" y="110426"/>
                </a:lnTo>
                <a:lnTo>
                  <a:pt x="45250" y="115100"/>
                </a:lnTo>
                <a:lnTo>
                  <a:pt x="74117" y="116192"/>
                </a:lnTo>
                <a:lnTo>
                  <a:pt x="101612" y="114300"/>
                </a:lnTo>
                <a:close/>
              </a:path>
              <a:path w="201295" h="173989">
                <a:moveTo>
                  <a:pt x="129133" y="146050"/>
                </a:moveTo>
                <a:lnTo>
                  <a:pt x="127076" y="115620"/>
                </a:lnTo>
                <a:lnTo>
                  <a:pt x="122250" y="88366"/>
                </a:lnTo>
                <a:lnTo>
                  <a:pt x="111861" y="65087"/>
                </a:lnTo>
                <a:lnTo>
                  <a:pt x="93141" y="46558"/>
                </a:lnTo>
                <a:lnTo>
                  <a:pt x="105016" y="64198"/>
                </a:lnTo>
                <a:lnTo>
                  <a:pt x="113512" y="87579"/>
                </a:lnTo>
                <a:lnTo>
                  <a:pt x="129133" y="146050"/>
                </a:lnTo>
                <a:close/>
              </a:path>
              <a:path w="201295" h="173989">
                <a:moveTo>
                  <a:pt x="201091" y="99479"/>
                </a:moveTo>
                <a:lnTo>
                  <a:pt x="199923" y="83616"/>
                </a:lnTo>
                <a:lnTo>
                  <a:pt x="195008" y="66154"/>
                </a:lnTo>
                <a:lnTo>
                  <a:pt x="184124" y="49479"/>
                </a:lnTo>
                <a:lnTo>
                  <a:pt x="165112" y="35979"/>
                </a:lnTo>
                <a:lnTo>
                  <a:pt x="180022" y="51562"/>
                </a:lnTo>
                <a:lnTo>
                  <a:pt x="186016" y="70116"/>
                </a:lnTo>
                <a:lnTo>
                  <a:pt x="186842" y="87477"/>
                </a:lnTo>
                <a:lnTo>
                  <a:pt x="186283" y="99479"/>
                </a:lnTo>
                <a:lnTo>
                  <a:pt x="187693" y="112852"/>
                </a:lnTo>
                <a:lnTo>
                  <a:pt x="191300" y="133350"/>
                </a:lnTo>
                <a:lnTo>
                  <a:pt x="196088" y="155448"/>
                </a:lnTo>
                <a:lnTo>
                  <a:pt x="201091" y="173558"/>
                </a:lnTo>
                <a:lnTo>
                  <a:pt x="201091" y="99479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48" name="object 348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11420288" y="6236010"/>
            <a:ext cx="86445" cy="156903"/>
          </a:xfrm>
          <a:prstGeom prst="rect">
            <a:avLst/>
          </a:prstGeom>
        </p:spPr>
      </p:pic>
      <p:sp>
        <p:nvSpPr>
          <p:cNvPr id="349" name="object 349"/>
          <p:cNvSpPr/>
          <p:nvPr/>
        </p:nvSpPr>
        <p:spPr>
          <a:xfrm>
            <a:off x="11544833" y="6649022"/>
            <a:ext cx="88900" cy="48895"/>
          </a:xfrm>
          <a:custGeom>
            <a:avLst/>
            <a:gdLst/>
            <a:ahLst/>
            <a:cxnLst/>
            <a:rect l="l" t="t" r="r" b="b"/>
            <a:pathLst>
              <a:path w="88900" h="48895">
                <a:moveTo>
                  <a:pt x="88900" y="0"/>
                </a:moveTo>
                <a:lnTo>
                  <a:pt x="77986" y="7011"/>
                </a:lnTo>
                <a:lnTo>
                  <a:pt x="52389" y="22755"/>
                </a:lnTo>
                <a:lnTo>
                  <a:pt x="22822" y="39294"/>
                </a:lnTo>
                <a:lnTo>
                  <a:pt x="0" y="48691"/>
                </a:lnTo>
                <a:lnTo>
                  <a:pt x="31453" y="44060"/>
                </a:lnTo>
                <a:lnTo>
                  <a:pt x="57946" y="32284"/>
                </a:lnTo>
                <a:lnTo>
                  <a:pt x="77691" y="16539"/>
                </a:lnTo>
                <a:lnTo>
                  <a:pt x="88900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0" name="object 350"/>
          <p:cNvGrpSpPr/>
          <p:nvPr/>
        </p:nvGrpSpPr>
        <p:grpSpPr>
          <a:xfrm>
            <a:off x="11527905" y="6877101"/>
            <a:ext cx="116205" cy="170180"/>
            <a:chOff x="6473304" y="6877101"/>
            <a:chExt cx="116205" cy="170180"/>
          </a:xfrm>
        </p:grpSpPr>
        <p:pic>
          <p:nvPicPr>
            <p:cNvPr id="351" name="object 35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6509816" y="6877101"/>
              <a:ext cx="79375" cy="111125"/>
            </a:xfrm>
            <a:prstGeom prst="rect">
              <a:avLst/>
            </a:prstGeom>
          </p:spPr>
        </p:pic>
        <p:sp>
          <p:nvSpPr>
            <p:cNvPr id="352" name="object 352"/>
            <p:cNvSpPr/>
            <p:nvPr/>
          </p:nvSpPr>
          <p:spPr>
            <a:xfrm>
              <a:off x="6473304" y="7016801"/>
              <a:ext cx="68580" cy="30480"/>
            </a:xfrm>
            <a:custGeom>
              <a:avLst/>
              <a:gdLst/>
              <a:ahLst/>
              <a:cxnLst/>
              <a:rect l="l" t="t" r="r" b="b"/>
              <a:pathLst>
                <a:path w="68579" h="30479">
                  <a:moveTo>
                    <a:pt x="0" y="0"/>
                  </a:moveTo>
                  <a:lnTo>
                    <a:pt x="9326" y="13146"/>
                  </a:lnTo>
                  <a:lnTo>
                    <a:pt x="23415" y="24209"/>
                  </a:lnTo>
                  <a:lnTo>
                    <a:pt x="42862" y="29914"/>
                  </a:lnTo>
                  <a:lnTo>
                    <a:pt x="68262" y="26987"/>
                  </a:lnTo>
                  <a:lnTo>
                    <a:pt x="53354" y="23886"/>
                  </a:lnTo>
                  <a:lnTo>
                    <a:pt x="33535" y="17660"/>
                  </a:lnTo>
                  <a:lnTo>
                    <a:pt x="14014" y="93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3" name="object 353"/>
          <p:cNvSpPr/>
          <p:nvPr/>
        </p:nvSpPr>
        <p:spPr>
          <a:xfrm>
            <a:off x="11719991" y="7124752"/>
            <a:ext cx="132080" cy="43815"/>
          </a:xfrm>
          <a:custGeom>
            <a:avLst/>
            <a:gdLst/>
            <a:ahLst/>
            <a:cxnLst/>
            <a:rect l="l" t="t" r="r" b="b"/>
            <a:pathLst>
              <a:path w="132079" h="43815">
                <a:moveTo>
                  <a:pt x="0" y="0"/>
                </a:moveTo>
                <a:lnTo>
                  <a:pt x="27285" y="17363"/>
                </a:lnTo>
                <a:lnTo>
                  <a:pt x="63500" y="34131"/>
                </a:lnTo>
                <a:lnTo>
                  <a:pt x="100905" y="43755"/>
                </a:lnTo>
                <a:lnTo>
                  <a:pt x="131762" y="39687"/>
                </a:lnTo>
                <a:lnTo>
                  <a:pt x="106040" y="35941"/>
                </a:lnTo>
                <a:lnTo>
                  <a:pt x="66476" y="25201"/>
                </a:lnTo>
                <a:lnTo>
                  <a:pt x="26615" y="11782"/>
                </a:lnTo>
                <a:lnTo>
                  <a:pt x="0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9497631" y="5725871"/>
            <a:ext cx="394970" cy="1701800"/>
          </a:xfrm>
          <a:custGeom>
            <a:avLst/>
            <a:gdLst/>
            <a:ahLst/>
            <a:cxnLst/>
            <a:rect l="l" t="t" r="r" b="b"/>
            <a:pathLst>
              <a:path w="394970" h="1701800">
                <a:moveTo>
                  <a:pt x="394766" y="1588566"/>
                </a:moveTo>
                <a:lnTo>
                  <a:pt x="394766" y="1660525"/>
                </a:lnTo>
                <a:lnTo>
                  <a:pt x="393277" y="1668962"/>
                </a:lnTo>
                <a:lnTo>
                  <a:pt x="25400" y="1701800"/>
                </a:lnTo>
                <a:lnTo>
                  <a:pt x="14294" y="1701802"/>
                </a:lnTo>
                <a:lnTo>
                  <a:pt x="6356" y="1698628"/>
                </a:lnTo>
                <a:lnTo>
                  <a:pt x="1589" y="1692277"/>
                </a:lnTo>
                <a:lnTo>
                  <a:pt x="0" y="1682750"/>
                </a:lnTo>
                <a:lnTo>
                  <a:pt x="0" y="998016"/>
                </a:lnTo>
                <a:lnTo>
                  <a:pt x="0" y="992187"/>
                </a:lnTo>
                <a:lnTo>
                  <a:pt x="1193" y="987818"/>
                </a:lnTo>
                <a:lnTo>
                  <a:pt x="5956" y="987425"/>
                </a:lnTo>
                <a:lnTo>
                  <a:pt x="21031" y="986624"/>
                </a:lnTo>
                <a:lnTo>
                  <a:pt x="25006" y="986624"/>
                </a:lnTo>
                <a:lnTo>
                  <a:pt x="29641" y="983983"/>
                </a:lnTo>
                <a:lnTo>
                  <a:pt x="29641" y="979487"/>
                </a:lnTo>
                <a:lnTo>
                  <a:pt x="29641" y="829741"/>
                </a:lnTo>
                <a:lnTo>
                  <a:pt x="29692" y="825639"/>
                </a:lnTo>
                <a:lnTo>
                  <a:pt x="26530" y="822325"/>
                </a:lnTo>
                <a:lnTo>
                  <a:pt x="22225" y="822325"/>
                </a:lnTo>
                <a:lnTo>
                  <a:pt x="9525" y="822325"/>
                </a:lnTo>
                <a:lnTo>
                  <a:pt x="3175" y="822325"/>
                </a:lnTo>
                <a:lnTo>
                  <a:pt x="0" y="818095"/>
                </a:lnTo>
                <a:lnTo>
                  <a:pt x="0" y="807516"/>
                </a:lnTo>
                <a:lnTo>
                  <a:pt x="0" y="28575"/>
                </a:lnTo>
                <a:lnTo>
                  <a:pt x="2207" y="14510"/>
                </a:lnTo>
                <a:lnTo>
                  <a:pt x="8135" y="5357"/>
                </a:lnTo>
                <a:lnTo>
                  <a:pt x="16743" y="669"/>
                </a:lnTo>
                <a:lnTo>
                  <a:pt x="26987" y="0"/>
                </a:lnTo>
                <a:lnTo>
                  <a:pt x="122237" y="12700"/>
                </a:lnTo>
                <a:lnTo>
                  <a:pt x="133151" y="15676"/>
                </a:lnTo>
                <a:lnTo>
                  <a:pt x="141684" y="22225"/>
                </a:lnTo>
                <a:lnTo>
                  <a:pt x="147240" y="32345"/>
                </a:lnTo>
                <a:lnTo>
                  <a:pt x="149225" y="46037"/>
                </a:lnTo>
                <a:lnTo>
                  <a:pt x="149225" y="95250"/>
                </a:lnTo>
                <a:lnTo>
                  <a:pt x="149944" y="103857"/>
                </a:lnTo>
                <a:lnTo>
                  <a:pt x="152598" y="110529"/>
                </a:lnTo>
                <a:lnTo>
                  <a:pt x="157931" y="115118"/>
                </a:lnTo>
                <a:lnTo>
                  <a:pt x="166687" y="117475"/>
                </a:lnTo>
                <a:lnTo>
                  <a:pt x="323850" y="133350"/>
                </a:lnTo>
                <a:lnTo>
                  <a:pt x="331341" y="134441"/>
                </a:lnTo>
                <a:lnTo>
                  <a:pt x="338534" y="138509"/>
                </a:lnTo>
                <a:lnTo>
                  <a:pt x="343941" y="146744"/>
                </a:lnTo>
                <a:lnTo>
                  <a:pt x="346075" y="160337"/>
                </a:lnTo>
                <a:lnTo>
                  <a:pt x="346075" y="298450"/>
                </a:lnTo>
              </a:path>
              <a:path w="394970" h="1701800">
                <a:moveTo>
                  <a:pt x="169862" y="144462"/>
                </a:moveTo>
                <a:lnTo>
                  <a:pt x="169862" y="177800"/>
                </a:lnTo>
                <a:lnTo>
                  <a:pt x="203200" y="17938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9408731" y="5762384"/>
            <a:ext cx="30480" cy="22225"/>
          </a:xfrm>
          <a:custGeom>
            <a:avLst/>
            <a:gdLst/>
            <a:ahLst/>
            <a:cxnLst/>
            <a:rect l="l" t="t" r="r" b="b"/>
            <a:pathLst>
              <a:path w="30479" h="22225">
                <a:moveTo>
                  <a:pt x="0" y="0"/>
                </a:moveTo>
                <a:lnTo>
                  <a:pt x="0" y="20637"/>
                </a:lnTo>
                <a:lnTo>
                  <a:pt x="30162" y="22225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9524619" y="5771909"/>
            <a:ext cx="25400" cy="27305"/>
          </a:xfrm>
          <a:custGeom>
            <a:avLst/>
            <a:gdLst/>
            <a:ahLst/>
            <a:cxnLst/>
            <a:rect l="l" t="t" r="r" b="b"/>
            <a:pathLst>
              <a:path w="25400" h="27304">
                <a:moveTo>
                  <a:pt x="0" y="0"/>
                </a:moveTo>
                <a:lnTo>
                  <a:pt x="0" y="23812"/>
                </a:lnTo>
                <a:lnTo>
                  <a:pt x="25400" y="26987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7" name="object 357"/>
          <p:cNvGrpSpPr/>
          <p:nvPr/>
        </p:nvGrpSpPr>
        <p:grpSpPr>
          <a:xfrm>
            <a:off x="11142116" y="7231367"/>
            <a:ext cx="396240" cy="114300"/>
            <a:chOff x="6087516" y="7231367"/>
            <a:chExt cx="396240" cy="114300"/>
          </a:xfrm>
        </p:grpSpPr>
        <p:sp>
          <p:nvSpPr>
            <p:cNvPr id="358" name="object 358"/>
            <p:cNvSpPr/>
            <p:nvPr/>
          </p:nvSpPr>
          <p:spPr>
            <a:xfrm>
              <a:off x="6090691" y="7234542"/>
              <a:ext cx="389890" cy="107950"/>
            </a:xfrm>
            <a:custGeom>
              <a:avLst/>
              <a:gdLst/>
              <a:ahLst/>
              <a:cxnLst/>
              <a:rect l="l" t="t" r="r" b="b"/>
              <a:pathLst>
                <a:path w="389889" h="107950">
                  <a:moveTo>
                    <a:pt x="385381" y="0"/>
                  </a:moveTo>
                  <a:lnTo>
                    <a:pt x="4089" y="0"/>
                  </a:lnTo>
                  <a:lnTo>
                    <a:pt x="0" y="3060"/>
                  </a:lnTo>
                  <a:lnTo>
                    <a:pt x="0" y="104876"/>
                  </a:lnTo>
                  <a:lnTo>
                    <a:pt x="4089" y="107950"/>
                  </a:lnTo>
                  <a:lnTo>
                    <a:pt x="385381" y="107950"/>
                  </a:lnTo>
                  <a:lnTo>
                    <a:pt x="389470" y="104876"/>
                  </a:lnTo>
                  <a:lnTo>
                    <a:pt x="389470" y="101092"/>
                  </a:lnTo>
                  <a:lnTo>
                    <a:pt x="389470" y="3060"/>
                  </a:lnTo>
                  <a:lnTo>
                    <a:pt x="3853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6090691" y="7234542"/>
              <a:ext cx="389890" cy="107950"/>
            </a:xfrm>
            <a:custGeom>
              <a:avLst/>
              <a:gdLst/>
              <a:ahLst/>
              <a:cxnLst/>
              <a:rect l="l" t="t" r="r" b="b"/>
              <a:pathLst>
                <a:path w="389889" h="107950">
                  <a:moveTo>
                    <a:pt x="389470" y="101092"/>
                  </a:moveTo>
                  <a:lnTo>
                    <a:pt x="389470" y="104876"/>
                  </a:lnTo>
                  <a:lnTo>
                    <a:pt x="385381" y="107950"/>
                  </a:lnTo>
                  <a:lnTo>
                    <a:pt x="380326" y="107950"/>
                  </a:lnTo>
                  <a:lnTo>
                    <a:pt x="9144" y="107950"/>
                  </a:lnTo>
                  <a:lnTo>
                    <a:pt x="4089" y="107950"/>
                  </a:lnTo>
                  <a:lnTo>
                    <a:pt x="0" y="104876"/>
                  </a:lnTo>
                  <a:lnTo>
                    <a:pt x="0" y="101092"/>
                  </a:lnTo>
                  <a:lnTo>
                    <a:pt x="0" y="6857"/>
                  </a:lnTo>
                  <a:lnTo>
                    <a:pt x="0" y="3060"/>
                  </a:lnTo>
                  <a:lnTo>
                    <a:pt x="4089" y="0"/>
                  </a:lnTo>
                  <a:lnTo>
                    <a:pt x="9144" y="0"/>
                  </a:lnTo>
                  <a:lnTo>
                    <a:pt x="380326" y="0"/>
                  </a:lnTo>
                  <a:lnTo>
                    <a:pt x="385381" y="0"/>
                  </a:lnTo>
                  <a:lnTo>
                    <a:pt x="389470" y="3060"/>
                  </a:lnTo>
                  <a:lnTo>
                    <a:pt x="389470" y="6857"/>
                  </a:lnTo>
                  <a:lnTo>
                    <a:pt x="389470" y="101092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0" name="object 360"/>
          <p:cNvGrpSpPr/>
          <p:nvPr/>
        </p:nvGrpSpPr>
        <p:grpSpPr>
          <a:xfrm>
            <a:off x="7205586" y="5815495"/>
            <a:ext cx="1186180" cy="1714500"/>
            <a:chOff x="2150986" y="5815495"/>
            <a:chExt cx="1186180" cy="1714500"/>
          </a:xfrm>
        </p:grpSpPr>
        <p:sp>
          <p:nvSpPr>
            <p:cNvPr id="361" name="object 361"/>
            <p:cNvSpPr/>
            <p:nvPr/>
          </p:nvSpPr>
          <p:spPr>
            <a:xfrm>
              <a:off x="2481503" y="5817920"/>
              <a:ext cx="716280" cy="1711960"/>
            </a:xfrm>
            <a:custGeom>
              <a:avLst/>
              <a:gdLst/>
              <a:ahLst/>
              <a:cxnLst/>
              <a:rect l="l" t="t" r="r" b="b"/>
              <a:pathLst>
                <a:path w="716280" h="1711959">
                  <a:moveTo>
                    <a:pt x="716267" y="0"/>
                  </a:moveTo>
                  <a:lnTo>
                    <a:pt x="0" y="0"/>
                  </a:lnTo>
                  <a:lnTo>
                    <a:pt x="0" y="1711960"/>
                  </a:lnTo>
                  <a:lnTo>
                    <a:pt x="716267" y="1711960"/>
                  </a:lnTo>
                  <a:lnTo>
                    <a:pt x="71626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3080804" y="7153198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51181" y="0"/>
                  </a:moveTo>
                  <a:lnTo>
                    <a:pt x="31289" y="4027"/>
                  </a:lnTo>
                  <a:lnTo>
                    <a:pt x="15017" y="15001"/>
                  </a:lnTo>
                  <a:lnTo>
                    <a:pt x="4032" y="31257"/>
                  </a:lnTo>
                  <a:lnTo>
                    <a:pt x="0" y="51130"/>
                  </a:lnTo>
                  <a:lnTo>
                    <a:pt x="4032" y="70995"/>
                  </a:lnTo>
                  <a:lnTo>
                    <a:pt x="15017" y="87247"/>
                  </a:lnTo>
                  <a:lnTo>
                    <a:pt x="31289" y="98220"/>
                  </a:lnTo>
                  <a:lnTo>
                    <a:pt x="51181" y="102247"/>
                  </a:lnTo>
                  <a:lnTo>
                    <a:pt x="71065" y="98220"/>
                  </a:lnTo>
                  <a:lnTo>
                    <a:pt x="87333" y="87247"/>
                  </a:lnTo>
                  <a:lnTo>
                    <a:pt x="98317" y="70995"/>
                  </a:lnTo>
                  <a:lnTo>
                    <a:pt x="102349" y="51130"/>
                  </a:lnTo>
                  <a:lnTo>
                    <a:pt x="98317" y="31257"/>
                  </a:lnTo>
                  <a:lnTo>
                    <a:pt x="87333" y="15001"/>
                  </a:lnTo>
                  <a:lnTo>
                    <a:pt x="71065" y="4027"/>
                  </a:lnTo>
                  <a:lnTo>
                    <a:pt x="51181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3080804" y="7153198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102349" y="51130"/>
                  </a:moveTo>
                  <a:lnTo>
                    <a:pt x="98317" y="31257"/>
                  </a:lnTo>
                  <a:lnTo>
                    <a:pt x="87333" y="15001"/>
                  </a:lnTo>
                  <a:lnTo>
                    <a:pt x="71065" y="4027"/>
                  </a:lnTo>
                  <a:lnTo>
                    <a:pt x="51181" y="0"/>
                  </a:lnTo>
                  <a:lnTo>
                    <a:pt x="31289" y="4027"/>
                  </a:lnTo>
                  <a:lnTo>
                    <a:pt x="15017" y="15001"/>
                  </a:lnTo>
                  <a:lnTo>
                    <a:pt x="4032" y="31257"/>
                  </a:lnTo>
                  <a:lnTo>
                    <a:pt x="0" y="51130"/>
                  </a:lnTo>
                  <a:lnTo>
                    <a:pt x="4032" y="70995"/>
                  </a:lnTo>
                  <a:lnTo>
                    <a:pt x="15017" y="87247"/>
                  </a:lnTo>
                  <a:lnTo>
                    <a:pt x="31289" y="98220"/>
                  </a:lnTo>
                  <a:lnTo>
                    <a:pt x="51181" y="102247"/>
                  </a:lnTo>
                  <a:lnTo>
                    <a:pt x="71065" y="98220"/>
                  </a:lnTo>
                  <a:lnTo>
                    <a:pt x="87333" y="87247"/>
                  </a:lnTo>
                  <a:lnTo>
                    <a:pt x="98317" y="70995"/>
                  </a:lnTo>
                  <a:lnTo>
                    <a:pt x="102349" y="51130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2503373" y="7153198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51180" y="0"/>
                  </a:moveTo>
                  <a:lnTo>
                    <a:pt x="31289" y="4027"/>
                  </a:lnTo>
                  <a:lnTo>
                    <a:pt x="15017" y="15001"/>
                  </a:lnTo>
                  <a:lnTo>
                    <a:pt x="4032" y="31257"/>
                  </a:lnTo>
                  <a:lnTo>
                    <a:pt x="0" y="51130"/>
                  </a:lnTo>
                  <a:lnTo>
                    <a:pt x="4032" y="70995"/>
                  </a:lnTo>
                  <a:lnTo>
                    <a:pt x="15017" y="87247"/>
                  </a:lnTo>
                  <a:lnTo>
                    <a:pt x="31289" y="98220"/>
                  </a:lnTo>
                  <a:lnTo>
                    <a:pt x="51180" y="102247"/>
                  </a:lnTo>
                  <a:lnTo>
                    <a:pt x="71057" y="98220"/>
                  </a:lnTo>
                  <a:lnTo>
                    <a:pt x="87322" y="87247"/>
                  </a:lnTo>
                  <a:lnTo>
                    <a:pt x="98304" y="70995"/>
                  </a:lnTo>
                  <a:lnTo>
                    <a:pt x="102336" y="51130"/>
                  </a:lnTo>
                  <a:lnTo>
                    <a:pt x="98304" y="31257"/>
                  </a:lnTo>
                  <a:lnTo>
                    <a:pt x="87322" y="15001"/>
                  </a:lnTo>
                  <a:lnTo>
                    <a:pt x="71057" y="4027"/>
                  </a:lnTo>
                  <a:lnTo>
                    <a:pt x="51180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2503373" y="7153198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102336" y="51130"/>
                  </a:moveTo>
                  <a:lnTo>
                    <a:pt x="98304" y="31257"/>
                  </a:lnTo>
                  <a:lnTo>
                    <a:pt x="87322" y="15001"/>
                  </a:lnTo>
                  <a:lnTo>
                    <a:pt x="71057" y="4027"/>
                  </a:lnTo>
                  <a:lnTo>
                    <a:pt x="51180" y="0"/>
                  </a:lnTo>
                  <a:lnTo>
                    <a:pt x="31289" y="4027"/>
                  </a:lnTo>
                  <a:lnTo>
                    <a:pt x="15017" y="15001"/>
                  </a:lnTo>
                  <a:lnTo>
                    <a:pt x="4032" y="31257"/>
                  </a:lnTo>
                  <a:lnTo>
                    <a:pt x="0" y="51130"/>
                  </a:lnTo>
                  <a:lnTo>
                    <a:pt x="4032" y="70995"/>
                  </a:lnTo>
                  <a:lnTo>
                    <a:pt x="15017" y="87247"/>
                  </a:lnTo>
                  <a:lnTo>
                    <a:pt x="31289" y="98220"/>
                  </a:lnTo>
                  <a:lnTo>
                    <a:pt x="51180" y="102247"/>
                  </a:lnTo>
                  <a:lnTo>
                    <a:pt x="71057" y="98220"/>
                  </a:lnTo>
                  <a:lnTo>
                    <a:pt x="87322" y="87247"/>
                  </a:lnTo>
                  <a:lnTo>
                    <a:pt x="98304" y="70995"/>
                  </a:lnTo>
                  <a:lnTo>
                    <a:pt x="102336" y="51130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3083356" y="7347826"/>
              <a:ext cx="102870" cy="102235"/>
            </a:xfrm>
            <a:custGeom>
              <a:avLst/>
              <a:gdLst/>
              <a:ahLst/>
              <a:cxnLst/>
              <a:rect l="l" t="t" r="r" b="b"/>
              <a:pathLst>
                <a:path w="102869" h="102234">
                  <a:moveTo>
                    <a:pt x="51168" y="0"/>
                  </a:moveTo>
                  <a:lnTo>
                    <a:pt x="31284" y="4027"/>
                  </a:lnTo>
                  <a:lnTo>
                    <a:pt x="15016" y="15000"/>
                  </a:lnTo>
                  <a:lnTo>
                    <a:pt x="4032" y="31252"/>
                  </a:lnTo>
                  <a:lnTo>
                    <a:pt x="0" y="51117"/>
                  </a:lnTo>
                  <a:lnTo>
                    <a:pt x="4032" y="70982"/>
                  </a:lnTo>
                  <a:lnTo>
                    <a:pt x="15016" y="87234"/>
                  </a:lnTo>
                  <a:lnTo>
                    <a:pt x="31284" y="98207"/>
                  </a:lnTo>
                  <a:lnTo>
                    <a:pt x="51168" y="102235"/>
                  </a:lnTo>
                  <a:lnTo>
                    <a:pt x="71052" y="98207"/>
                  </a:lnTo>
                  <a:lnTo>
                    <a:pt x="87320" y="87234"/>
                  </a:lnTo>
                  <a:lnTo>
                    <a:pt x="98304" y="70982"/>
                  </a:lnTo>
                  <a:lnTo>
                    <a:pt x="102336" y="51117"/>
                  </a:lnTo>
                  <a:lnTo>
                    <a:pt x="98304" y="31252"/>
                  </a:lnTo>
                  <a:lnTo>
                    <a:pt x="87320" y="15000"/>
                  </a:lnTo>
                  <a:lnTo>
                    <a:pt x="71052" y="4027"/>
                  </a:lnTo>
                  <a:lnTo>
                    <a:pt x="51168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3083356" y="7347826"/>
              <a:ext cx="102870" cy="102235"/>
            </a:xfrm>
            <a:custGeom>
              <a:avLst/>
              <a:gdLst/>
              <a:ahLst/>
              <a:cxnLst/>
              <a:rect l="l" t="t" r="r" b="b"/>
              <a:pathLst>
                <a:path w="102869" h="102234">
                  <a:moveTo>
                    <a:pt x="102336" y="51117"/>
                  </a:moveTo>
                  <a:lnTo>
                    <a:pt x="98304" y="31252"/>
                  </a:lnTo>
                  <a:lnTo>
                    <a:pt x="87320" y="15000"/>
                  </a:lnTo>
                  <a:lnTo>
                    <a:pt x="71052" y="4027"/>
                  </a:lnTo>
                  <a:lnTo>
                    <a:pt x="51168" y="0"/>
                  </a:lnTo>
                  <a:lnTo>
                    <a:pt x="31284" y="4027"/>
                  </a:lnTo>
                  <a:lnTo>
                    <a:pt x="15016" y="15000"/>
                  </a:lnTo>
                  <a:lnTo>
                    <a:pt x="4032" y="31252"/>
                  </a:lnTo>
                  <a:lnTo>
                    <a:pt x="0" y="51117"/>
                  </a:lnTo>
                  <a:lnTo>
                    <a:pt x="4032" y="70982"/>
                  </a:lnTo>
                  <a:lnTo>
                    <a:pt x="15016" y="87234"/>
                  </a:lnTo>
                  <a:lnTo>
                    <a:pt x="31284" y="98207"/>
                  </a:lnTo>
                  <a:lnTo>
                    <a:pt x="51168" y="102235"/>
                  </a:lnTo>
                  <a:lnTo>
                    <a:pt x="71052" y="98207"/>
                  </a:lnTo>
                  <a:lnTo>
                    <a:pt x="87320" y="87234"/>
                  </a:lnTo>
                  <a:lnTo>
                    <a:pt x="98304" y="70982"/>
                  </a:lnTo>
                  <a:lnTo>
                    <a:pt x="102336" y="51117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2503373" y="7347826"/>
              <a:ext cx="102870" cy="102235"/>
            </a:xfrm>
            <a:custGeom>
              <a:avLst/>
              <a:gdLst/>
              <a:ahLst/>
              <a:cxnLst/>
              <a:rect l="l" t="t" r="r" b="b"/>
              <a:pathLst>
                <a:path w="102869" h="102234">
                  <a:moveTo>
                    <a:pt x="51180" y="0"/>
                  </a:moveTo>
                  <a:lnTo>
                    <a:pt x="31289" y="4027"/>
                  </a:lnTo>
                  <a:lnTo>
                    <a:pt x="15017" y="15000"/>
                  </a:lnTo>
                  <a:lnTo>
                    <a:pt x="4032" y="31252"/>
                  </a:lnTo>
                  <a:lnTo>
                    <a:pt x="0" y="51117"/>
                  </a:lnTo>
                  <a:lnTo>
                    <a:pt x="4032" y="70982"/>
                  </a:lnTo>
                  <a:lnTo>
                    <a:pt x="15017" y="87234"/>
                  </a:lnTo>
                  <a:lnTo>
                    <a:pt x="31289" y="98207"/>
                  </a:lnTo>
                  <a:lnTo>
                    <a:pt x="51180" y="102235"/>
                  </a:lnTo>
                  <a:lnTo>
                    <a:pt x="71057" y="98207"/>
                  </a:lnTo>
                  <a:lnTo>
                    <a:pt x="87322" y="87234"/>
                  </a:lnTo>
                  <a:lnTo>
                    <a:pt x="98304" y="70982"/>
                  </a:lnTo>
                  <a:lnTo>
                    <a:pt x="102336" y="51117"/>
                  </a:lnTo>
                  <a:lnTo>
                    <a:pt x="98304" y="31252"/>
                  </a:lnTo>
                  <a:lnTo>
                    <a:pt x="87322" y="15000"/>
                  </a:lnTo>
                  <a:lnTo>
                    <a:pt x="71057" y="4027"/>
                  </a:lnTo>
                  <a:lnTo>
                    <a:pt x="51180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2503373" y="7347826"/>
              <a:ext cx="102870" cy="102235"/>
            </a:xfrm>
            <a:custGeom>
              <a:avLst/>
              <a:gdLst/>
              <a:ahLst/>
              <a:cxnLst/>
              <a:rect l="l" t="t" r="r" b="b"/>
              <a:pathLst>
                <a:path w="102869" h="102234">
                  <a:moveTo>
                    <a:pt x="102336" y="51117"/>
                  </a:moveTo>
                  <a:lnTo>
                    <a:pt x="98304" y="31252"/>
                  </a:lnTo>
                  <a:lnTo>
                    <a:pt x="87322" y="15000"/>
                  </a:lnTo>
                  <a:lnTo>
                    <a:pt x="71057" y="4027"/>
                  </a:lnTo>
                  <a:lnTo>
                    <a:pt x="51180" y="0"/>
                  </a:lnTo>
                  <a:lnTo>
                    <a:pt x="31289" y="4027"/>
                  </a:lnTo>
                  <a:lnTo>
                    <a:pt x="15017" y="15000"/>
                  </a:lnTo>
                  <a:lnTo>
                    <a:pt x="4032" y="31252"/>
                  </a:lnTo>
                  <a:lnTo>
                    <a:pt x="0" y="51117"/>
                  </a:lnTo>
                  <a:lnTo>
                    <a:pt x="4032" y="70982"/>
                  </a:lnTo>
                  <a:lnTo>
                    <a:pt x="15017" y="87234"/>
                  </a:lnTo>
                  <a:lnTo>
                    <a:pt x="31289" y="98207"/>
                  </a:lnTo>
                  <a:lnTo>
                    <a:pt x="51180" y="102235"/>
                  </a:lnTo>
                  <a:lnTo>
                    <a:pt x="71057" y="98207"/>
                  </a:lnTo>
                  <a:lnTo>
                    <a:pt x="87322" y="87234"/>
                  </a:lnTo>
                  <a:lnTo>
                    <a:pt x="98304" y="70982"/>
                  </a:lnTo>
                  <a:lnTo>
                    <a:pt x="102336" y="51117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2618854" y="7153198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51181" y="0"/>
                  </a:moveTo>
                  <a:lnTo>
                    <a:pt x="31294" y="4027"/>
                  </a:lnTo>
                  <a:lnTo>
                    <a:pt x="15022" y="15001"/>
                  </a:lnTo>
                  <a:lnTo>
                    <a:pt x="4034" y="31257"/>
                  </a:lnTo>
                  <a:lnTo>
                    <a:pt x="0" y="51130"/>
                  </a:lnTo>
                  <a:lnTo>
                    <a:pt x="4034" y="70995"/>
                  </a:lnTo>
                  <a:lnTo>
                    <a:pt x="15022" y="87247"/>
                  </a:lnTo>
                  <a:lnTo>
                    <a:pt x="31294" y="98220"/>
                  </a:lnTo>
                  <a:lnTo>
                    <a:pt x="51181" y="102247"/>
                  </a:lnTo>
                  <a:lnTo>
                    <a:pt x="71065" y="98220"/>
                  </a:lnTo>
                  <a:lnTo>
                    <a:pt x="87333" y="87247"/>
                  </a:lnTo>
                  <a:lnTo>
                    <a:pt x="98317" y="70995"/>
                  </a:lnTo>
                  <a:lnTo>
                    <a:pt x="102349" y="51130"/>
                  </a:lnTo>
                  <a:lnTo>
                    <a:pt x="98317" y="31257"/>
                  </a:lnTo>
                  <a:lnTo>
                    <a:pt x="87333" y="15001"/>
                  </a:lnTo>
                  <a:lnTo>
                    <a:pt x="71065" y="4027"/>
                  </a:lnTo>
                  <a:lnTo>
                    <a:pt x="51181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2618854" y="7153198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102349" y="51130"/>
                  </a:moveTo>
                  <a:lnTo>
                    <a:pt x="98317" y="31257"/>
                  </a:lnTo>
                  <a:lnTo>
                    <a:pt x="87333" y="15001"/>
                  </a:lnTo>
                  <a:lnTo>
                    <a:pt x="71065" y="4027"/>
                  </a:lnTo>
                  <a:lnTo>
                    <a:pt x="51181" y="0"/>
                  </a:lnTo>
                  <a:lnTo>
                    <a:pt x="31294" y="4027"/>
                  </a:lnTo>
                  <a:lnTo>
                    <a:pt x="15022" y="15001"/>
                  </a:lnTo>
                  <a:lnTo>
                    <a:pt x="4034" y="31257"/>
                  </a:lnTo>
                  <a:lnTo>
                    <a:pt x="0" y="51130"/>
                  </a:lnTo>
                  <a:lnTo>
                    <a:pt x="4034" y="70995"/>
                  </a:lnTo>
                  <a:lnTo>
                    <a:pt x="15022" y="87247"/>
                  </a:lnTo>
                  <a:lnTo>
                    <a:pt x="31294" y="98220"/>
                  </a:lnTo>
                  <a:lnTo>
                    <a:pt x="51181" y="102247"/>
                  </a:lnTo>
                  <a:lnTo>
                    <a:pt x="71065" y="98220"/>
                  </a:lnTo>
                  <a:lnTo>
                    <a:pt x="87333" y="87247"/>
                  </a:lnTo>
                  <a:lnTo>
                    <a:pt x="98317" y="70995"/>
                  </a:lnTo>
                  <a:lnTo>
                    <a:pt x="102349" y="51130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2734348" y="7153198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51168" y="0"/>
                  </a:moveTo>
                  <a:lnTo>
                    <a:pt x="31284" y="4027"/>
                  </a:lnTo>
                  <a:lnTo>
                    <a:pt x="15016" y="15001"/>
                  </a:lnTo>
                  <a:lnTo>
                    <a:pt x="4032" y="31257"/>
                  </a:lnTo>
                  <a:lnTo>
                    <a:pt x="0" y="51130"/>
                  </a:lnTo>
                  <a:lnTo>
                    <a:pt x="4032" y="70995"/>
                  </a:lnTo>
                  <a:lnTo>
                    <a:pt x="15016" y="87247"/>
                  </a:lnTo>
                  <a:lnTo>
                    <a:pt x="31284" y="98220"/>
                  </a:lnTo>
                  <a:lnTo>
                    <a:pt x="51168" y="102247"/>
                  </a:lnTo>
                  <a:lnTo>
                    <a:pt x="71057" y="98220"/>
                  </a:lnTo>
                  <a:lnTo>
                    <a:pt x="87325" y="87247"/>
                  </a:lnTo>
                  <a:lnTo>
                    <a:pt x="98306" y="70995"/>
                  </a:lnTo>
                  <a:lnTo>
                    <a:pt x="102336" y="51130"/>
                  </a:lnTo>
                  <a:lnTo>
                    <a:pt x="98306" y="31257"/>
                  </a:lnTo>
                  <a:lnTo>
                    <a:pt x="87325" y="15001"/>
                  </a:lnTo>
                  <a:lnTo>
                    <a:pt x="71057" y="4027"/>
                  </a:lnTo>
                  <a:lnTo>
                    <a:pt x="51168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2734348" y="7153198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102336" y="51130"/>
                  </a:moveTo>
                  <a:lnTo>
                    <a:pt x="98306" y="31257"/>
                  </a:lnTo>
                  <a:lnTo>
                    <a:pt x="87325" y="15001"/>
                  </a:lnTo>
                  <a:lnTo>
                    <a:pt x="71057" y="4027"/>
                  </a:lnTo>
                  <a:lnTo>
                    <a:pt x="51168" y="0"/>
                  </a:lnTo>
                  <a:lnTo>
                    <a:pt x="31284" y="4027"/>
                  </a:lnTo>
                  <a:lnTo>
                    <a:pt x="15016" y="15001"/>
                  </a:lnTo>
                  <a:lnTo>
                    <a:pt x="4032" y="31257"/>
                  </a:lnTo>
                  <a:lnTo>
                    <a:pt x="0" y="51130"/>
                  </a:lnTo>
                  <a:lnTo>
                    <a:pt x="4032" y="70995"/>
                  </a:lnTo>
                  <a:lnTo>
                    <a:pt x="15016" y="87247"/>
                  </a:lnTo>
                  <a:lnTo>
                    <a:pt x="31284" y="98220"/>
                  </a:lnTo>
                  <a:lnTo>
                    <a:pt x="51168" y="102247"/>
                  </a:lnTo>
                  <a:lnTo>
                    <a:pt x="71057" y="98220"/>
                  </a:lnTo>
                  <a:lnTo>
                    <a:pt x="87325" y="87247"/>
                  </a:lnTo>
                  <a:lnTo>
                    <a:pt x="98306" y="70995"/>
                  </a:lnTo>
                  <a:lnTo>
                    <a:pt x="102336" y="51130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2849829" y="7153198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51168" y="0"/>
                  </a:moveTo>
                  <a:lnTo>
                    <a:pt x="31289" y="4027"/>
                  </a:lnTo>
                  <a:lnTo>
                    <a:pt x="15020" y="15001"/>
                  </a:lnTo>
                  <a:lnTo>
                    <a:pt x="4033" y="31257"/>
                  </a:lnTo>
                  <a:lnTo>
                    <a:pt x="0" y="51130"/>
                  </a:lnTo>
                  <a:lnTo>
                    <a:pt x="4033" y="70995"/>
                  </a:lnTo>
                  <a:lnTo>
                    <a:pt x="15020" y="87247"/>
                  </a:lnTo>
                  <a:lnTo>
                    <a:pt x="31289" y="98220"/>
                  </a:lnTo>
                  <a:lnTo>
                    <a:pt x="51168" y="102247"/>
                  </a:lnTo>
                  <a:lnTo>
                    <a:pt x="71059" y="98220"/>
                  </a:lnTo>
                  <a:lnTo>
                    <a:pt x="87331" y="87247"/>
                  </a:lnTo>
                  <a:lnTo>
                    <a:pt x="98317" y="70995"/>
                  </a:lnTo>
                  <a:lnTo>
                    <a:pt x="102349" y="51130"/>
                  </a:lnTo>
                  <a:lnTo>
                    <a:pt x="98317" y="31257"/>
                  </a:lnTo>
                  <a:lnTo>
                    <a:pt x="87331" y="15001"/>
                  </a:lnTo>
                  <a:lnTo>
                    <a:pt x="71059" y="4027"/>
                  </a:lnTo>
                  <a:lnTo>
                    <a:pt x="51168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2849829" y="7153198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102349" y="51130"/>
                  </a:moveTo>
                  <a:lnTo>
                    <a:pt x="98317" y="31257"/>
                  </a:lnTo>
                  <a:lnTo>
                    <a:pt x="87331" y="15001"/>
                  </a:lnTo>
                  <a:lnTo>
                    <a:pt x="71059" y="4027"/>
                  </a:lnTo>
                  <a:lnTo>
                    <a:pt x="51168" y="0"/>
                  </a:lnTo>
                  <a:lnTo>
                    <a:pt x="31289" y="4027"/>
                  </a:lnTo>
                  <a:lnTo>
                    <a:pt x="15020" y="15001"/>
                  </a:lnTo>
                  <a:lnTo>
                    <a:pt x="4033" y="31257"/>
                  </a:lnTo>
                  <a:lnTo>
                    <a:pt x="0" y="51130"/>
                  </a:lnTo>
                  <a:lnTo>
                    <a:pt x="4033" y="70995"/>
                  </a:lnTo>
                  <a:lnTo>
                    <a:pt x="15020" y="87247"/>
                  </a:lnTo>
                  <a:lnTo>
                    <a:pt x="31289" y="98220"/>
                  </a:lnTo>
                  <a:lnTo>
                    <a:pt x="51168" y="102247"/>
                  </a:lnTo>
                  <a:lnTo>
                    <a:pt x="71059" y="98220"/>
                  </a:lnTo>
                  <a:lnTo>
                    <a:pt x="87331" y="87247"/>
                  </a:lnTo>
                  <a:lnTo>
                    <a:pt x="98317" y="70995"/>
                  </a:lnTo>
                  <a:lnTo>
                    <a:pt x="102349" y="51130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2965323" y="7153198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51168" y="0"/>
                  </a:moveTo>
                  <a:lnTo>
                    <a:pt x="31278" y="4027"/>
                  </a:lnTo>
                  <a:lnTo>
                    <a:pt x="15011" y="15001"/>
                  </a:lnTo>
                  <a:lnTo>
                    <a:pt x="4030" y="31257"/>
                  </a:lnTo>
                  <a:lnTo>
                    <a:pt x="0" y="51130"/>
                  </a:lnTo>
                  <a:lnTo>
                    <a:pt x="4030" y="70995"/>
                  </a:lnTo>
                  <a:lnTo>
                    <a:pt x="15011" y="87247"/>
                  </a:lnTo>
                  <a:lnTo>
                    <a:pt x="31278" y="98220"/>
                  </a:lnTo>
                  <a:lnTo>
                    <a:pt x="51168" y="102247"/>
                  </a:lnTo>
                  <a:lnTo>
                    <a:pt x="71052" y="98220"/>
                  </a:lnTo>
                  <a:lnTo>
                    <a:pt x="87320" y="87247"/>
                  </a:lnTo>
                  <a:lnTo>
                    <a:pt x="98304" y="70995"/>
                  </a:lnTo>
                  <a:lnTo>
                    <a:pt x="102336" y="51130"/>
                  </a:lnTo>
                  <a:lnTo>
                    <a:pt x="98304" y="31257"/>
                  </a:lnTo>
                  <a:lnTo>
                    <a:pt x="87320" y="15001"/>
                  </a:lnTo>
                  <a:lnTo>
                    <a:pt x="71052" y="4027"/>
                  </a:lnTo>
                  <a:lnTo>
                    <a:pt x="51168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2965323" y="7153198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102336" y="51130"/>
                  </a:moveTo>
                  <a:lnTo>
                    <a:pt x="98304" y="31257"/>
                  </a:lnTo>
                  <a:lnTo>
                    <a:pt x="87320" y="15001"/>
                  </a:lnTo>
                  <a:lnTo>
                    <a:pt x="71052" y="4027"/>
                  </a:lnTo>
                  <a:lnTo>
                    <a:pt x="51168" y="0"/>
                  </a:lnTo>
                  <a:lnTo>
                    <a:pt x="31278" y="4027"/>
                  </a:lnTo>
                  <a:lnTo>
                    <a:pt x="15011" y="15001"/>
                  </a:lnTo>
                  <a:lnTo>
                    <a:pt x="4030" y="31257"/>
                  </a:lnTo>
                  <a:lnTo>
                    <a:pt x="0" y="51130"/>
                  </a:lnTo>
                  <a:lnTo>
                    <a:pt x="4030" y="70995"/>
                  </a:lnTo>
                  <a:lnTo>
                    <a:pt x="15011" y="87247"/>
                  </a:lnTo>
                  <a:lnTo>
                    <a:pt x="31278" y="98220"/>
                  </a:lnTo>
                  <a:lnTo>
                    <a:pt x="51168" y="102247"/>
                  </a:lnTo>
                  <a:lnTo>
                    <a:pt x="71052" y="98220"/>
                  </a:lnTo>
                  <a:lnTo>
                    <a:pt x="87320" y="87247"/>
                  </a:lnTo>
                  <a:lnTo>
                    <a:pt x="98304" y="70995"/>
                  </a:lnTo>
                  <a:lnTo>
                    <a:pt x="102336" y="51130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2619375" y="7347826"/>
              <a:ext cx="102870" cy="102235"/>
            </a:xfrm>
            <a:custGeom>
              <a:avLst/>
              <a:gdLst/>
              <a:ahLst/>
              <a:cxnLst/>
              <a:rect l="l" t="t" r="r" b="b"/>
              <a:pathLst>
                <a:path w="102869" h="102234">
                  <a:moveTo>
                    <a:pt x="51155" y="0"/>
                  </a:moveTo>
                  <a:lnTo>
                    <a:pt x="31278" y="4027"/>
                  </a:lnTo>
                  <a:lnTo>
                    <a:pt x="15014" y="15000"/>
                  </a:lnTo>
                  <a:lnTo>
                    <a:pt x="4031" y="31252"/>
                  </a:lnTo>
                  <a:lnTo>
                    <a:pt x="0" y="51117"/>
                  </a:lnTo>
                  <a:lnTo>
                    <a:pt x="4031" y="70982"/>
                  </a:lnTo>
                  <a:lnTo>
                    <a:pt x="15014" y="87234"/>
                  </a:lnTo>
                  <a:lnTo>
                    <a:pt x="31278" y="98207"/>
                  </a:lnTo>
                  <a:lnTo>
                    <a:pt x="51155" y="102235"/>
                  </a:lnTo>
                  <a:lnTo>
                    <a:pt x="71046" y="98207"/>
                  </a:lnTo>
                  <a:lnTo>
                    <a:pt x="87318" y="87234"/>
                  </a:lnTo>
                  <a:lnTo>
                    <a:pt x="98304" y="70982"/>
                  </a:lnTo>
                  <a:lnTo>
                    <a:pt x="102336" y="51117"/>
                  </a:lnTo>
                  <a:lnTo>
                    <a:pt x="98304" y="31252"/>
                  </a:lnTo>
                  <a:lnTo>
                    <a:pt x="87318" y="15000"/>
                  </a:lnTo>
                  <a:lnTo>
                    <a:pt x="71046" y="4027"/>
                  </a:lnTo>
                  <a:lnTo>
                    <a:pt x="51155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2619375" y="7347826"/>
              <a:ext cx="102870" cy="102235"/>
            </a:xfrm>
            <a:custGeom>
              <a:avLst/>
              <a:gdLst/>
              <a:ahLst/>
              <a:cxnLst/>
              <a:rect l="l" t="t" r="r" b="b"/>
              <a:pathLst>
                <a:path w="102869" h="102234">
                  <a:moveTo>
                    <a:pt x="102336" y="51117"/>
                  </a:moveTo>
                  <a:lnTo>
                    <a:pt x="98304" y="31252"/>
                  </a:lnTo>
                  <a:lnTo>
                    <a:pt x="87318" y="15000"/>
                  </a:lnTo>
                  <a:lnTo>
                    <a:pt x="71046" y="4027"/>
                  </a:lnTo>
                  <a:lnTo>
                    <a:pt x="51155" y="0"/>
                  </a:lnTo>
                  <a:lnTo>
                    <a:pt x="31278" y="4027"/>
                  </a:lnTo>
                  <a:lnTo>
                    <a:pt x="15014" y="15000"/>
                  </a:lnTo>
                  <a:lnTo>
                    <a:pt x="4031" y="31252"/>
                  </a:lnTo>
                  <a:lnTo>
                    <a:pt x="0" y="51117"/>
                  </a:lnTo>
                  <a:lnTo>
                    <a:pt x="4031" y="70982"/>
                  </a:lnTo>
                  <a:lnTo>
                    <a:pt x="15014" y="87234"/>
                  </a:lnTo>
                  <a:lnTo>
                    <a:pt x="31278" y="98207"/>
                  </a:lnTo>
                  <a:lnTo>
                    <a:pt x="51155" y="102235"/>
                  </a:lnTo>
                  <a:lnTo>
                    <a:pt x="71046" y="98207"/>
                  </a:lnTo>
                  <a:lnTo>
                    <a:pt x="87318" y="87234"/>
                  </a:lnTo>
                  <a:lnTo>
                    <a:pt x="98304" y="70982"/>
                  </a:lnTo>
                  <a:lnTo>
                    <a:pt x="102336" y="51117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2735364" y="7347826"/>
              <a:ext cx="102870" cy="102235"/>
            </a:xfrm>
            <a:custGeom>
              <a:avLst/>
              <a:gdLst/>
              <a:ahLst/>
              <a:cxnLst/>
              <a:rect l="l" t="t" r="r" b="b"/>
              <a:pathLst>
                <a:path w="102869" h="102234">
                  <a:moveTo>
                    <a:pt x="51181" y="0"/>
                  </a:moveTo>
                  <a:lnTo>
                    <a:pt x="31289" y="4027"/>
                  </a:lnTo>
                  <a:lnTo>
                    <a:pt x="15017" y="15000"/>
                  </a:lnTo>
                  <a:lnTo>
                    <a:pt x="4032" y="31252"/>
                  </a:lnTo>
                  <a:lnTo>
                    <a:pt x="0" y="51117"/>
                  </a:lnTo>
                  <a:lnTo>
                    <a:pt x="4032" y="70982"/>
                  </a:lnTo>
                  <a:lnTo>
                    <a:pt x="15017" y="87234"/>
                  </a:lnTo>
                  <a:lnTo>
                    <a:pt x="31289" y="98207"/>
                  </a:lnTo>
                  <a:lnTo>
                    <a:pt x="51181" y="102235"/>
                  </a:lnTo>
                  <a:lnTo>
                    <a:pt x="71057" y="98207"/>
                  </a:lnTo>
                  <a:lnTo>
                    <a:pt x="87322" y="87234"/>
                  </a:lnTo>
                  <a:lnTo>
                    <a:pt x="98304" y="70982"/>
                  </a:lnTo>
                  <a:lnTo>
                    <a:pt x="102336" y="51117"/>
                  </a:lnTo>
                  <a:lnTo>
                    <a:pt x="98304" y="31252"/>
                  </a:lnTo>
                  <a:lnTo>
                    <a:pt x="87322" y="15000"/>
                  </a:lnTo>
                  <a:lnTo>
                    <a:pt x="71057" y="4027"/>
                  </a:lnTo>
                  <a:lnTo>
                    <a:pt x="51181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2735364" y="7347826"/>
              <a:ext cx="102870" cy="102235"/>
            </a:xfrm>
            <a:custGeom>
              <a:avLst/>
              <a:gdLst/>
              <a:ahLst/>
              <a:cxnLst/>
              <a:rect l="l" t="t" r="r" b="b"/>
              <a:pathLst>
                <a:path w="102869" h="102234">
                  <a:moveTo>
                    <a:pt x="102336" y="51117"/>
                  </a:moveTo>
                  <a:lnTo>
                    <a:pt x="98304" y="31252"/>
                  </a:lnTo>
                  <a:lnTo>
                    <a:pt x="87322" y="15000"/>
                  </a:lnTo>
                  <a:lnTo>
                    <a:pt x="71057" y="4027"/>
                  </a:lnTo>
                  <a:lnTo>
                    <a:pt x="51181" y="0"/>
                  </a:lnTo>
                  <a:lnTo>
                    <a:pt x="31289" y="4027"/>
                  </a:lnTo>
                  <a:lnTo>
                    <a:pt x="15017" y="15000"/>
                  </a:lnTo>
                  <a:lnTo>
                    <a:pt x="4032" y="31252"/>
                  </a:lnTo>
                  <a:lnTo>
                    <a:pt x="0" y="51117"/>
                  </a:lnTo>
                  <a:lnTo>
                    <a:pt x="4032" y="70982"/>
                  </a:lnTo>
                  <a:lnTo>
                    <a:pt x="15017" y="87234"/>
                  </a:lnTo>
                  <a:lnTo>
                    <a:pt x="31289" y="98207"/>
                  </a:lnTo>
                  <a:lnTo>
                    <a:pt x="51181" y="102235"/>
                  </a:lnTo>
                  <a:lnTo>
                    <a:pt x="71057" y="98207"/>
                  </a:lnTo>
                  <a:lnTo>
                    <a:pt x="87322" y="87234"/>
                  </a:lnTo>
                  <a:lnTo>
                    <a:pt x="98304" y="70982"/>
                  </a:lnTo>
                  <a:lnTo>
                    <a:pt x="102336" y="51117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2851365" y="7347826"/>
              <a:ext cx="102870" cy="102235"/>
            </a:xfrm>
            <a:custGeom>
              <a:avLst/>
              <a:gdLst/>
              <a:ahLst/>
              <a:cxnLst/>
              <a:rect l="l" t="t" r="r" b="b"/>
              <a:pathLst>
                <a:path w="102869" h="102234">
                  <a:moveTo>
                    <a:pt x="51155" y="0"/>
                  </a:moveTo>
                  <a:lnTo>
                    <a:pt x="31278" y="4027"/>
                  </a:lnTo>
                  <a:lnTo>
                    <a:pt x="15014" y="15000"/>
                  </a:lnTo>
                  <a:lnTo>
                    <a:pt x="4031" y="31252"/>
                  </a:lnTo>
                  <a:lnTo>
                    <a:pt x="0" y="51117"/>
                  </a:lnTo>
                  <a:lnTo>
                    <a:pt x="4031" y="70982"/>
                  </a:lnTo>
                  <a:lnTo>
                    <a:pt x="15014" y="87234"/>
                  </a:lnTo>
                  <a:lnTo>
                    <a:pt x="31278" y="98207"/>
                  </a:lnTo>
                  <a:lnTo>
                    <a:pt x="51155" y="102235"/>
                  </a:lnTo>
                  <a:lnTo>
                    <a:pt x="71046" y="98207"/>
                  </a:lnTo>
                  <a:lnTo>
                    <a:pt x="87318" y="87234"/>
                  </a:lnTo>
                  <a:lnTo>
                    <a:pt x="98304" y="70982"/>
                  </a:lnTo>
                  <a:lnTo>
                    <a:pt x="102336" y="51117"/>
                  </a:lnTo>
                  <a:lnTo>
                    <a:pt x="98304" y="31252"/>
                  </a:lnTo>
                  <a:lnTo>
                    <a:pt x="87318" y="15000"/>
                  </a:lnTo>
                  <a:lnTo>
                    <a:pt x="71046" y="4027"/>
                  </a:lnTo>
                  <a:lnTo>
                    <a:pt x="51155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2851365" y="7347826"/>
              <a:ext cx="102870" cy="102235"/>
            </a:xfrm>
            <a:custGeom>
              <a:avLst/>
              <a:gdLst/>
              <a:ahLst/>
              <a:cxnLst/>
              <a:rect l="l" t="t" r="r" b="b"/>
              <a:pathLst>
                <a:path w="102869" h="102234">
                  <a:moveTo>
                    <a:pt x="102336" y="51117"/>
                  </a:moveTo>
                  <a:lnTo>
                    <a:pt x="98304" y="31252"/>
                  </a:lnTo>
                  <a:lnTo>
                    <a:pt x="87318" y="15000"/>
                  </a:lnTo>
                  <a:lnTo>
                    <a:pt x="71046" y="4027"/>
                  </a:lnTo>
                  <a:lnTo>
                    <a:pt x="51155" y="0"/>
                  </a:lnTo>
                  <a:lnTo>
                    <a:pt x="31278" y="4027"/>
                  </a:lnTo>
                  <a:lnTo>
                    <a:pt x="15014" y="15000"/>
                  </a:lnTo>
                  <a:lnTo>
                    <a:pt x="4031" y="31252"/>
                  </a:lnTo>
                  <a:lnTo>
                    <a:pt x="0" y="51117"/>
                  </a:lnTo>
                  <a:lnTo>
                    <a:pt x="4031" y="70982"/>
                  </a:lnTo>
                  <a:lnTo>
                    <a:pt x="15014" y="87234"/>
                  </a:lnTo>
                  <a:lnTo>
                    <a:pt x="31278" y="98207"/>
                  </a:lnTo>
                  <a:lnTo>
                    <a:pt x="51155" y="102235"/>
                  </a:lnTo>
                  <a:lnTo>
                    <a:pt x="71046" y="98207"/>
                  </a:lnTo>
                  <a:lnTo>
                    <a:pt x="87318" y="87234"/>
                  </a:lnTo>
                  <a:lnTo>
                    <a:pt x="98304" y="70982"/>
                  </a:lnTo>
                  <a:lnTo>
                    <a:pt x="102336" y="51117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2967355" y="7347826"/>
              <a:ext cx="102870" cy="102235"/>
            </a:xfrm>
            <a:custGeom>
              <a:avLst/>
              <a:gdLst/>
              <a:ahLst/>
              <a:cxnLst/>
              <a:rect l="l" t="t" r="r" b="b"/>
              <a:pathLst>
                <a:path w="102869" h="102234">
                  <a:moveTo>
                    <a:pt x="51168" y="0"/>
                  </a:moveTo>
                  <a:lnTo>
                    <a:pt x="31284" y="4027"/>
                  </a:lnTo>
                  <a:lnTo>
                    <a:pt x="15016" y="15000"/>
                  </a:lnTo>
                  <a:lnTo>
                    <a:pt x="4032" y="31252"/>
                  </a:lnTo>
                  <a:lnTo>
                    <a:pt x="0" y="51117"/>
                  </a:lnTo>
                  <a:lnTo>
                    <a:pt x="4032" y="70982"/>
                  </a:lnTo>
                  <a:lnTo>
                    <a:pt x="15016" y="87234"/>
                  </a:lnTo>
                  <a:lnTo>
                    <a:pt x="31284" y="98207"/>
                  </a:lnTo>
                  <a:lnTo>
                    <a:pt x="51168" y="102235"/>
                  </a:lnTo>
                  <a:lnTo>
                    <a:pt x="71054" y="98207"/>
                  </a:lnTo>
                  <a:lnTo>
                    <a:pt x="87326" y="87234"/>
                  </a:lnTo>
                  <a:lnTo>
                    <a:pt x="98315" y="70982"/>
                  </a:lnTo>
                  <a:lnTo>
                    <a:pt x="102349" y="51117"/>
                  </a:lnTo>
                  <a:lnTo>
                    <a:pt x="98315" y="31252"/>
                  </a:lnTo>
                  <a:lnTo>
                    <a:pt x="87326" y="15000"/>
                  </a:lnTo>
                  <a:lnTo>
                    <a:pt x="71054" y="4027"/>
                  </a:lnTo>
                  <a:lnTo>
                    <a:pt x="51168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2967355" y="7347826"/>
              <a:ext cx="102870" cy="102235"/>
            </a:xfrm>
            <a:custGeom>
              <a:avLst/>
              <a:gdLst/>
              <a:ahLst/>
              <a:cxnLst/>
              <a:rect l="l" t="t" r="r" b="b"/>
              <a:pathLst>
                <a:path w="102869" h="102234">
                  <a:moveTo>
                    <a:pt x="102349" y="51117"/>
                  </a:moveTo>
                  <a:lnTo>
                    <a:pt x="98315" y="31252"/>
                  </a:lnTo>
                  <a:lnTo>
                    <a:pt x="87326" y="15000"/>
                  </a:lnTo>
                  <a:lnTo>
                    <a:pt x="71054" y="4027"/>
                  </a:lnTo>
                  <a:lnTo>
                    <a:pt x="51168" y="0"/>
                  </a:lnTo>
                  <a:lnTo>
                    <a:pt x="31284" y="4027"/>
                  </a:lnTo>
                  <a:lnTo>
                    <a:pt x="15016" y="15000"/>
                  </a:lnTo>
                  <a:lnTo>
                    <a:pt x="4032" y="31252"/>
                  </a:lnTo>
                  <a:lnTo>
                    <a:pt x="0" y="51117"/>
                  </a:lnTo>
                  <a:lnTo>
                    <a:pt x="4032" y="70982"/>
                  </a:lnTo>
                  <a:lnTo>
                    <a:pt x="15016" y="87234"/>
                  </a:lnTo>
                  <a:lnTo>
                    <a:pt x="31284" y="98207"/>
                  </a:lnTo>
                  <a:lnTo>
                    <a:pt x="51168" y="102235"/>
                  </a:lnTo>
                  <a:lnTo>
                    <a:pt x="71054" y="98207"/>
                  </a:lnTo>
                  <a:lnTo>
                    <a:pt x="87326" y="87234"/>
                  </a:lnTo>
                  <a:lnTo>
                    <a:pt x="98315" y="70982"/>
                  </a:lnTo>
                  <a:lnTo>
                    <a:pt x="102349" y="51117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3080804" y="6097777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51181" y="0"/>
                  </a:moveTo>
                  <a:lnTo>
                    <a:pt x="31289" y="4029"/>
                  </a:lnTo>
                  <a:lnTo>
                    <a:pt x="15017" y="15006"/>
                  </a:lnTo>
                  <a:lnTo>
                    <a:pt x="4032" y="31262"/>
                  </a:lnTo>
                  <a:lnTo>
                    <a:pt x="0" y="51130"/>
                  </a:lnTo>
                  <a:lnTo>
                    <a:pt x="4032" y="70990"/>
                  </a:lnTo>
                  <a:lnTo>
                    <a:pt x="15017" y="87242"/>
                  </a:lnTo>
                  <a:lnTo>
                    <a:pt x="31289" y="98218"/>
                  </a:lnTo>
                  <a:lnTo>
                    <a:pt x="51181" y="102247"/>
                  </a:lnTo>
                  <a:lnTo>
                    <a:pt x="71065" y="98218"/>
                  </a:lnTo>
                  <a:lnTo>
                    <a:pt x="87333" y="87242"/>
                  </a:lnTo>
                  <a:lnTo>
                    <a:pt x="98317" y="70990"/>
                  </a:lnTo>
                  <a:lnTo>
                    <a:pt x="102349" y="51130"/>
                  </a:lnTo>
                  <a:lnTo>
                    <a:pt x="98317" y="31262"/>
                  </a:lnTo>
                  <a:lnTo>
                    <a:pt x="87333" y="15006"/>
                  </a:lnTo>
                  <a:lnTo>
                    <a:pt x="71065" y="4029"/>
                  </a:lnTo>
                  <a:lnTo>
                    <a:pt x="51181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3080804" y="6097777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102349" y="51130"/>
                  </a:moveTo>
                  <a:lnTo>
                    <a:pt x="98317" y="31262"/>
                  </a:lnTo>
                  <a:lnTo>
                    <a:pt x="87333" y="15006"/>
                  </a:lnTo>
                  <a:lnTo>
                    <a:pt x="71065" y="4029"/>
                  </a:lnTo>
                  <a:lnTo>
                    <a:pt x="51181" y="0"/>
                  </a:lnTo>
                  <a:lnTo>
                    <a:pt x="31289" y="4029"/>
                  </a:lnTo>
                  <a:lnTo>
                    <a:pt x="15017" y="15006"/>
                  </a:lnTo>
                  <a:lnTo>
                    <a:pt x="4032" y="31262"/>
                  </a:lnTo>
                  <a:lnTo>
                    <a:pt x="0" y="51130"/>
                  </a:lnTo>
                  <a:lnTo>
                    <a:pt x="4032" y="70990"/>
                  </a:lnTo>
                  <a:lnTo>
                    <a:pt x="15017" y="87242"/>
                  </a:lnTo>
                  <a:lnTo>
                    <a:pt x="31289" y="98218"/>
                  </a:lnTo>
                  <a:lnTo>
                    <a:pt x="51181" y="102247"/>
                  </a:lnTo>
                  <a:lnTo>
                    <a:pt x="71065" y="98218"/>
                  </a:lnTo>
                  <a:lnTo>
                    <a:pt x="87333" y="87242"/>
                  </a:lnTo>
                  <a:lnTo>
                    <a:pt x="98317" y="70990"/>
                  </a:lnTo>
                  <a:lnTo>
                    <a:pt x="102349" y="51130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2503373" y="6097777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51180" y="0"/>
                  </a:moveTo>
                  <a:lnTo>
                    <a:pt x="31289" y="4029"/>
                  </a:lnTo>
                  <a:lnTo>
                    <a:pt x="15017" y="15006"/>
                  </a:lnTo>
                  <a:lnTo>
                    <a:pt x="4032" y="31262"/>
                  </a:lnTo>
                  <a:lnTo>
                    <a:pt x="0" y="51130"/>
                  </a:lnTo>
                  <a:lnTo>
                    <a:pt x="4032" y="70990"/>
                  </a:lnTo>
                  <a:lnTo>
                    <a:pt x="15017" y="87242"/>
                  </a:lnTo>
                  <a:lnTo>
                    <a:pt x="31289" y="98218"/>
                  </a:lnTo>
                  <a:lnTo>
                    <a:pt x="51180" y="102247"/>
                  </a:lnTo>
                  <a:lnTo>
                    <a:pt x="71057" y="98218"/>
                  </a:lnTo>
                  <a:lnTo>
                    <a:pt x="87322" y="87242"/>
                  </a:lnTo>
                  <a:lnTo>
                    <a:pt x="98304" y="70990"/>
                  </a:lnTo>
                  <a:lnTo>
                    <a:pt x="102336" y="51130"/>
                  </a:lnTo>
                  <a:lnTo>
                    <a:pt x="98304" y="31262"/>
                  </a:lnTo>
                  <a:lnTo>
                    <a:pt x="87322" y="15006"/>
                  </a:lnTo>
                  <a:lnTo>
                    <a:pt x="71057" y="4029"/>
                  </a:lnTo>
                  <a:lnTo>
                    <a:pt x="51180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2503373" y="6097777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102336" y="51130"/>
                  </a:moveTo>
                  <a:lnTo>
                    <a:pt x="98304" y="31262"/>
                  </a:lnTo>
                  <a:lnTo>
                    <a:pt x="87322" y="15006"/>
                  </a:lnTo>
                  <a:lnTo>
                    <a:pt x="71057" y="4029"/>
                  </a:lnTo>
                  <a:lnTo>
                    <a:pt x="51180" y="0"/>
                  </a:lnTo>
                  <a:lnTo>
                    <a:pt x="31289" y="4029"/>
                  </a:lnTo>
                  <a:lnTo>
                    <a:pt x="15017" y="15006"/>
                  </a:lnTo>
                  <a:lnTo>
                    <a:pt x="4032" y="31262"/>
                  </a:lnTo>
                  <a:lnTo>
                    <a:pt x="0" y="51130"/>
                  </a:lnTo>
                  <a:lnTo>
                    <a:pt x="4032" y="70990"/>
                  </a:lnTo>
                  <a:lnTo>
                    <a:pt x="15017" y="87242"/>
                  </a:lnTo>
                  <a:lnTo>
                    <a:pt x="31289" y="98218"/>
                  </a:lnTo>
                  <a:lnTo>
                    <a:pt x="51180" y="102247"/>
                  </a:lnTo>
                  <a:lnTo>
                    <a:pt x="71057" y="98218"/>
                  </a:lnTo>
                  <a:lnTo>
                    <a:pt x="87322" y="87242"/>
                  </a:lnTo>
                  <a:lnTo>
                    <a:pt x="98304" y="70990"/>
                  </a:lnTo>
                  <a:lnTo>
                    <a:pt x="102336" y="51130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2503373" y="5899759"/>
              <a:ext cx="102870" cy="102235"/>
            </a:xfrm>
            <a:custGeom>
              <a:avLst/>
              <a:gdLst/>
              <a:ahLst/>
              <a:cxnLst/>
              <a:rect l="l" t="t" r="r" b="b"/>
              <a:pathLst>
                <a:path w="102869" h="102235">
                  <a:moveTo>
                    <a:pt x="51180" y="0"/>
                  </a:moveTo>
                  <a:lnTo>
                    <a:pt x="31289" y="4027"/>
                  </a:lnTo>
                  <a:lnTo>
                    <a:pt x="15017" y="15000"/>
                  </a:lnTo>
                  <a:lnTo>
                    <a:pt x="4032" y="31252"/>
                  </a:lnTo>
                  <a:lnTo>
                    <a:pt x="0" y="51117"/>
                  </a:lnTo>
                  <a:lnTo>
                    <a:pt x="4032" y="70982"/>
                  </a:lnTo>
                  <a:lnTo>
                    <a:pt x="15017" y="87234"/>
                  </a:lnTo>
                  <a:lnTo>
                    <a:pt x="31289" y="98207"/>
                  </a:lnTo>
                  <a:lnTo>
                    <a:pt x="51180" y="102235"/>
                  </a:lnTo>
                  <a:lnTo>
                    <a:pt x="71057" y="98207"/>
                  </a:lnTo>
                  <a:lnTo>
                    <a:pt x="87322" y="87234"/>
                  </a:lnTo>
                  <a:lnTo>
                    <a:pt x="98304" y="70982"/>
                  </a:lnTo>
                  <a:lnTo>
                    <a:pt x="102336" y="51117"/>
                  </a:lnTo>
                  <a:lnTo>
                    <a:pt x="98304" y="31252"/>
                  </a:lnTo>
                  <a:lnTo>
                    <a:pt x="87322" y="15000"/>
                  </a:lnTo>
                  <a:lnTo>
                    <a:pt x="71057" y="4027"/>
                  </a:lnTo>
                  <a:lnTo>
                    <a:pt x="51180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2503373" y="5899759"/>
              <a:ext cx="102870" cy="102235"/>
            </a:xfrm>
            <a:custGeom>
              <a:avLst/>
              <a:gdLst/>
              <a:ahLst/>
              <a:cxnLst/>
              <a:rect l="l" t="t" r="r" b="b"/>
              <a:pathLst>
                <a:path w="102869" h="102235">
                  <a:moveTo>
                    <a:pt x="102336" y="51117"/>
                  </a:moveTo>
                  <a:lnTo>
                    <a:pt x="98304" y="31252"/>
                  </a:lnTo>
                  <a:lnTo>
                    <a:pt x="87322" y="15000"/>
                  </a:lnTo>
                  <a:lnTo>
                    <a:pt x="71057" y="4027"/>
                  </a:lnTo>
                  <a:lnTo>
                    <a:pt x="51180" y="0"/>
                  </a:lnTo>
                  <a:lnTo>
                    <a:pt x="31289" y="4027"/>
                  </a:lnTo>
                  <a:lnTo>
                    <a:pt x="15017" y="15000"/>
                  </a:lnTo>
                  <a:lnTo>
                    <a:pt x="4032" y="31252"/>
                  </a:lnTo>
                  <a:lnTo>
                    <a:pt x="0" y="51117"/>
                  </a:lnTo>
                  <a:lnTo>
                    <a:pt x="4032" y="70982"/>
                  </a:lnTo>
                  <a:lnTo>
                    <a:pt x="15017" y="87234"/>
                  </a:lnTo>
                  <a:lnTo>
                    <a:pt x="31289" y="98207"/>
                  </a:lnTo>
                  <a:lnTo>
                    <a:pt x="51180" y="102235"/>
                  </a:lnTo>
                  <a:lnTo>
                    <a:pt x="71057" y="98207"/>
                  </a:lnTo>
                  <a:lnTo>
                    <a:pt x="87322" y="87234"/>
                  </a:lnTo>
                  <a:lnTo>
                    <a:pt x="98304" y="70982"/>
                  </a:lnTo>
                  <a:lnTo>
                    <a:pt x="102336" y="51117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2965323" y="6097777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51168" y="0"/>
                  </a:moveTo>
                  <a:lnTo>
                    <a:pt x="31278" y="4029"/>
                  </a:lnTo>
                  <a:lnTo>
                    <a:pt x="15011" y="15006"/>
                  </a:lnTo>
                  <a:lnTo>
                    <a:pt x="4030" y="31262"/>
                  </a:lnTo>
                  <a:lnTo>
                    <a:pt x="0" y="51130"/>
                  </a:lnTo>
                  <a:lnTo>
                    <a:pt x="4030" y="70990"/>
                  </a:lnTo>
                  <a:lnTo>
                    <a:pt x="15011" y="87242"/>
                  </a:lnTo>
                  <a:lnTo>
                    <a:pt x="31278" y="98218"/>
                  </a:lnTo>
                  <a:lnTo>
                    <a:pt x="51168" y="102247"/>
                  </a:lnTo>
                  <a:lnTo>
                    <a:pt x="71052" y="98218"/>
                  </a:lnTo>
                  <a:lnTo>
                    <a:pt x="87320" y="87242"/>
                  </a:lnTo>
                  <a:lnTo>
                    <a:pt x="98304" y="70990"/>
                  </a:lnTo>
                  <a:lnTo>
                    <a:pt x="102336" y="51130"/>
                  </a:lnTo>
                  <a:lnTo>
                    <a:pt x="98304" y="31262"/>
                  </a:lnTo>
                  <a:lnTo>
                    <a:pt x="87320" y="15006"/>
                  </a:lnTo>
                  <a:lnTo>
                    <a:pt x="71052" y="4029"/>
                  </a:lnTo>
                  <a:lnTo>
                    <a:pt x="51168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2965323" y="6097777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102336" y="51130"/>
                  </a:moveTo>
                  <a:lnTo>
                    <a:pt x="98304" y="31262"/>
                  </a:lnTo>
                  <a:lnTo>
                    <a:pt x="87320" y="15006"/>
                  </a:lnTo>
                  <a:lnTo>
                    <a:pt x="71052" y="4029"/>
                  </a:lnTo>
                  <a:lnTo>
                    <a:pt x="51168" y="0"/>
                  </a:lnTo>
                  <a:lnTo>
                    <a:pt x="31278" y="4029"/>
                  </a:lnTo>
                  <a:lnTo>
                    <a:pt x="15011" y="15006"/>
                  </a:lnTo>
                  <a:lnTo>
                    <a:pt x="4030" y="31262"/>
                  </a:lnTo>
                  <a:lnTo>
                    <a:pt x="0" y="51130"/>
                  </a:lnTo>
                  <a:lnTo>
                    <a:pt x="4030" y="70990"/>
                  </a:lnTo>
                  <a:lnTo>
                    <a:pt x="15011" y="87242"/>
                  </a:lnTo>
                  <a:lnTo>
                    <a:pt x="31278" y="98218"/>
                  </a:lnTo>
                  <a:lnTo>
                    <a:pt x="51168" y="102247"/>
                  </a:lnTo>
                  <a:lnTo>
                    <a:pt x="71052" y="98218"/>
                  </a:lnTo>
                  <a:lnTo>
                    <a:pt x="87320" y="87242"/>
                  </a:lnTo>
                  <a:lnTo>
                    <a:pt x="98304" y="70990"/>
                  </a:lnTo>
                  <a:lnTo>
                    <a:pt x="102336" y="51130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2849829" y="6097777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51168" y="0"/>
                  </a:moveTo>
                  <a:lnTo>
                    <a:pt x="31289" y="4029"/>
                  </a:lnTo>
                  <a:lnTo>
                    <a:pt x="15020" y="15006"/>
                  </a:lnTo>
                  <a:lnTo>
                    <a:pt x="4033" y="31262"/>
                  </a:lnTo>
                  <a:lnTo>
                    <a:pt x="0" y="51130"/>
                  </a:lnTo>
                  <a:lnTo>
                    <a:pt x="4033" y="70990"/>
                  </a:lnTo>
                  <a:lnTo>
                    <a:pt x="15020" y="87242"/>
                  </a:lnTo>
                  <a:lnTo>
                    <a:pt x="31289" y="98218"/>
                  </a:lnTo>
                  <a:lnTo>
                    <a:pt x="51168" y="102247"/>
                  </a:lnTo>
                  <a:lnTo>
                    <a:pt x="71059" y="98218"/>
                  </a:lnTo>
                  <a:lnTo>
                    <a:pt x="87331" y="87242"/>
                  </a:lnTo>
                  <a:lnTo>
                    <a:pt x="98317" y="70990"/>
                  </a:lnTo>
                  <a:lnTo>
                    <a:pt x="102349" y="51130"/>
                  </a:lnTo>
                  <a:lnTo>
                    <a:pt x="98317" y="31262"/>
                  </a:lnTo>
                  <a:lnTo>
                    <a:pt x="87331" y="15006"/>
                  </a:lnTo>
                  <a:lnTo>
                    <a:pt x="71059" y="4029"/>
                  </a:lnTo>
                  <a:lnTo>
                    <a:pt x="51168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2849829" y="6097777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102349" y="51130"/>
                  </a:moveTo>
                  <a:lnTo>
                    <a:pt x="98317" y="31262"/>
                  </a:lnTo>
                  <a:lnTo>
                    <a:pt x="87331" y="15006"/>
                  </a:lnTo>
                  <a:lnTo>
                    <a:pt x="71059" y="4029"/>
                  </a:lnTo>
                  <a:lnTo>
                    <a:pt x="51168" y="0"/>
                  </a:lnTo>
                  <a:lnTo>
                    <a:pt x="31289" y="4029"/>
                  </a:lnTo>
                  <a:lnTo>
                    <a:pt x="15020" y="15006"/>
                  </a:lnTo>
                  <a:lnTo>
                    <a:pt x="4033" y="31262"/>
                  </a:lnTo>
                  <a:lnTo>
                    <a:pt x="0" y="51130"/>
                  </a:lnTo>
                  <a:lnTo>
                    <a:pt x="4033" y="70990"/>
                  </a:lnTo>
                  <a:lnTo>
                    <a:pt x="15020" y="87242"/>
                  </a:lnTo>
                  <a:lnTo>
                    <a:pt x="31289" y="98218"/>
                  </a:lnTo>
                  <a:lnTo>
                    <a:pt x="51168" y="102247"/>
                  </a:lnTo>
                  <a:lnTo>
                    <a:pt x="71059" y="98218"/>
                  </a:lnTo>
                  <a:lnTo>
                    <a:pt x="87331" y="87242"/>
                  </a:lnTo>
                  <a:lnTo>
                    <a:pt x="98317" y="70990"/>
                  </a:lnTo>
                  <a:lnTo>
                    <a:pt x="102349" y="51130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2734348" y="6097777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51168" y="0"/>
                  </a:moveTo>
                  <a:lnTo>
                    <a:pt x="31284" y="4029"/>
                  </a:lnTo>
                  <a:lnTo>
                    <a:pt x="15016" y="15006"/>
                  </a:lnTo>
                  <a:lnTo>
                    <a:pt x="4032" y="31262"/>
                  </a:lnTo>
                  <a:lnTo>
                    <a:pt x="0" y="51130"/>
                  </a:lnTo>
                  <a:lnTo>
                    <a:pt x="4032" y="70990"/>
                  </a:lnTo>
                  <a:lnTo>
                    <a:pt x="15016" y="87242"/>
                  </a:lnTo>
                  <a:lnTo>
                    <a:pt x="31284" y="98218"/>
                  </a:lnTo>
                  <a:lnTo>
                    <a:pt x="51168" y="102247"/>
                  </a:lnTo>
                  <a:lnTo>
                    <a:pt x="71057" y="98218"/>
                  </a:lnTo>
                  <a:lnTo>
                    <a:pt x="87325" y="87242"/>
                  </a:lnTo>
                  <a:lnTo>
                    <a:pt x="98306" y="70990"/>
                  </a:lnTo>
                  <a:lnTo>
                    <a:pt x="102336" y="51130"/>
                  </a:lnTo>
                  <a:lnTo>
                    <a:pt x="98306" y="31262"/>
                  </a:lnTo>
                  <a:lnTo>
                    <a:pt x="87325" y="15006"/>
                  </a:lnTo>
                  <a:lnTo>
                    <a:pt x="71057" y="4029"/>
                  </a:lnTo>
                  <a:lnTo>
                    <a:pt x="51168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2734348" y="6097777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102336" y="51130"/>
                  </a:moveTo>
                  <a:lnTo>
                    <a:pt x="98306" y="31262"/>
                  </a:lnTo>
                  <a:lnTo>
                    <a:pt x="87325" y="15006"/>
                  </a:lnTo>
                  <a:lnTo>
                    <a:pt x="71057" y="4029"/>
                  </a:lnTo>
                  <a:lnTo>
                    <a:pt x="51168" y="0"/>
                  </a:lnTo>
                  <a:lnTo>
                    <a:pt x="31284" y="4029"/>
                  </a:lnTo>
                  <a:lnTo>
                    <a:pt x="15016" y="15006"/>
                  </a:lnTo>
                  <a:lnTo>
                    <a:pt x="4032" y="31262"/>
                  </a:lnTo>
                  <a:lnTo>
                    <a:pt x="0" y="51130"/>
                  </a:lnTo>
                  <a:lnTo>
                    <a:pt x="4032" y="70990"/>
                  </a:lnTo>
                  <a:lnTo>
                    <a:pt x="15016" y="87242"/>
                  </a:lnTo>
                  <a:lnTo>
                    <a:pt x="31284" y="98218"/>
                  </a:lnTo>
                  <a:lnTo>
                    <a:pt x="51168" y="102247"/>
                  </a:lnTo>
                  <a:lnTo>
                    <a:pt x="71057" y="98218"/>
                  </a:lnTo>
                  <a:lnTo>
                    <a:pt x="87325" y="87242"/>
                  </a:lnTo>
                  <a:lnTo>
                    <a:pt x="98306" y="70990"/>
                  </a:lnTo>
                  <a:lnTo>
                    <a:pt x="102336" y="51130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2618854" y="6097777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51181" y="0"/>
                  </a:moveTo>
                  <a:lnTo>
                    <a:pt x="31294" y="4029"/>
                  </a:lnTo>
                  <a:lnTo>
                    <a:pt x="15022" y="15006"/>
                  </a:lnTo>
                  <a:lnTo>
                    <a:pt x="4034" y="31262"/>
                  </a:lnTo>
                  <a:lnTo>
                    <a:pt x="0" y="51130"/>
                  </a:lnTo>
                  <a:lnTo>
                    <a:pt x="4034" y="70990"/>
                  </a:lnTo>
                  <a:lnTo>
                    <a:pt x="15022" y="87242"/>
                  </a:lnTo>
                  <a:lnTo>
                    <a:pt x="31294" y="98218"/>
                  </a:lnTo>
                  <a:lnTo>
                    <a:pt x="51181" y="102247"/>
                  </a:lnTo>
                  <a:lnTo>
                    <a:pt x="71065" y="98218"/>
                  </a:lnTo>
                  <a:lnTo>
                    <a:pt x="87333" y="87242"/>
                  </a:lnTo>
                  <a:lnTo>
                    <a:pt x="98317" y="70990"/>
                  </a:lnTo>
                  <a:lnTo>
                    <a:pt x="102349" y="51130"/>
                  </a:lnTo>
                  <a:lnTo>
                    <a:pt x="98317" y="31262"/>
                  </a:lnTo>
                  <a:lnTo>
                    <a:pt x="87333" y="15006"/>
                  </a:lnTo>
                  <a:lnTo>
                    <a:pt x="71065" y="4029"/>
                  </a:lnTo>
                  <a:lnTo>
                    <a:pt x="51181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2618854" y="6097777"/>
              <a:ext cx="102870" cy="102870"/>
            </a:xfrm>
            <a:custGeom>
              <a:avLst/>
              <a:gdLst/>
              <a:ahLst/>
              <a:cxnLst/>
              <a:rect l="l" t="t" r="r" b="b"/>
              <a:pathLst>
                <a:path w="102869" h="102870">
                  <a:moveTo>
                    <a:pt x="102349" y="51130"/>
                  </a:moveTo>
                  <a:lnTo>
                    <a:pt x="98317" y="31262"/>
                  </a:lnTo>
                  <a:lnTo>
                    <a:pt x="87333" y="15006"/>
                  </a:lnTo>
                  <a:lnTo>
                    <a:pt x="71065" y="4029"/>
                  </a:lnTo>
                  <a:lnTo>
                    <a:pt x="51181" y="0"/>
                  </a:lnTo>
                  <a:lnTo>
                    <a:pt x="31294" y="4029"/>
                  </a:lnTo>
                  <a:lnTo>
                    <a:pt x="15022" y="15006"/>
                  </a:lnTo>
                  <a:lnTo>
                    <a:pt x="4034" y="31262"/>
                  </a:lnTo>
                  <a:lnTo>
                    <a:pt x="0" y="51130"/>
                  </a:lnTo>
                  <a:lnTo>
                    <a:pt x="4034" y="70990"/>
                  </a:lnTo>
                  <a:lnTo>
                    <a:pt x="15022" y="87242"/>
                  </a:lnTo>
                  <a:lnTo>
                    <a:pt x="31294" y="98218"/>
                  </a:lnTo>
                  <a:lnTo>
                    <a:pt x="51181" y="102247"/>
                  </a:lnTo>
                  <a:lnTo>
                    <a:pt x="71065" y="98218"/>
                  </a:lnTo>
                  <a:lnTo>
                    <a:pt x="87333" y="87242"/>
                  </a:lnTo>
                  <a:lnTo>
                    <a:pt x="98317" y="70990"/>
                  </a:lnTo>
                  <a:lnTo>
                    <a:pt x="102349" y="51130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2619019" y="5899759"/>
              <a:ext cx="102870" cy="102235"/>
            </a:xfrm>
            <a:custGeom>
              <a:avLst/>
              <a:gdLst/>
              <a:ahLst/>
              <a:cxnLst/>
              <a:rect l="l" t="t" r="r" b="b"/>
              <a:pathLst>
                <a:path w="102869" h="102235">
                  <a:moveTo>
                    <a:pt x="51168" y="0"/>
                  </a:moveTo>
                  <a:lnTo>
                    <a:pt x="31284" y="4027"/>
                  </a:lnTo>
                  <a:lnTo>
                    <a:pt x="15016" y="15000"/>
                  </a:lnTo>
                  <a:lnTo>
                    <a:pt x="4032" y="31252"/>
                  </a:lnTo>
                  <a:lnTo>
                    <a:pt x="0" y="51117"/>
                  </a:lnTo>
                  <a:lnTo>
                    <a:pt x="4032" y="70982"/>
                  </a:lnTo>
                  <a:lnTo>
                    <a:pt x="15016" y="87234"/>
                  </a:lnTo>
                  <a:lnTo>
                    <a:pt x="31284" y="98207"/>
                  </a:lnTo>
                  <a:lnTo>
                    <a:pt x="51168" y="102235"/>
                  </a:lnTo>
                  <a:lnTo>
                    <a:pt x="71054" y="98207"/>
                  </a:lnTo>
                  <a:lnTo>
                    <a:pt x="87326" y="87234"/>
                  </a:lnTo>
                  <a:lnTo>
                    <a:pt x="98315" y="70982"/>
                  </a:lnTo>
                  <a:lnTo>
                    <a:pt x="102349" y="51117"/>
                  </a:lnTo>
                  <a:lnTo>
                    <a:pt x="98315" y="31252"/>
                  </a:lnTo>
                  <a:lnTo>
                    <a:pt x="87326" y="15000"/>
                  </a:lnTo>
                  <a:lnTo>
                    <a:pt x="71054" y="4027"/>
                  </a:lnTo>
                  <a:lnTo>
                    <a:pt x="51168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2619019" y="5899759"/>
              <a:ext cx="102870" cy="102235"/>
            </a:xfrm>
            <a:custGeom>
              <a:avLst/>
              <a:gdLst/>
              <a:ahLst/>
              <a:cxnLst/>
              <a:rect l="l" t="t" r="r" b="b"/>
              <a:pathLst>
                <a:path w="102869" h="102235">
                  <a:moveTo>
                    <a:pt x="102349" y="51117"/>
                  </a:moveTo>
                  <a:lnTo>
                    <a:pt x="98315" y="31252"/>
                  </a:lnTo>
                  <a:lnTo>
                    <a:pt x="87326" y="15000"/>
                  </a:lnTo>
                  <a:lnTo>
                    <a:pt x="71054" y="4027"/>
                  </a:lnTo>
                  <a:lnTo>
                    <a:pt x="51168" y="0"/>
                  </a:lnTo>
                  <a:lnTo>
                    <a:pt x="31284" y="4027"/>
                  </a:lnTo>
                  <a:lnTo>
                    <a:pt x="15016" y="15000"/>
                  </a:lnTo>
                  <a:lnTo>
                    <a:pt x="4032" y="31252"/>
                  </a:lnTo>
                  <a:lnTo>
                    <a:pt x="0" y="51117"/>
                  </a:lnTo>
                  <a:lnTo>
                    <a:pt x="4032" y="70982"/>
                  </a:lnTo>
                  <a:lnTo>
                    <a:pt x="15016" y="87234"/>
                  </a:lnTo>
                  <a:lnTo>
                    <a:pt x="31284" y="98207"/>
                  </a:lnTo>
                  <a:lnTo>
                    <a:pt x="51168" y="102235"/>
                  </a:lnTo>
                  <a:lnTo>
                    <a:pt x="71054" y="98207"/>
                  </a:lnTo>
                  <a:lnTo>
                    <a:pt x="87326" y="87234"/>
                  </a:lnTo>
                  <a:lnTo>
                    <a:pt x="98315" y="70982"/>
                  </a:lnTo>
                  <a:lnTo>
                    <a:pt x="102349" y="51117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2734665" y="5899759"/>
              <a:ext cx="102870" cy="102235"/>
            </a:xfrm>
            <a:custGeom>
              <a:avLst/>
              <a:gdLst/>
              <a:ahLst/>
              <a:cxnLst/>
              <a:rect l="l" t="t" r="r" b="b"/>
              <a:pathLst>
                <a:path w="102869" h="102235">
                  <a:moveTo>
                    <a:pt x="51181" y="0"/>
                  </a:moveTo>
                  <a:lnTo>
                    <a:pt x="31289" y="4027"/>
                  </a:lnTo>
                  <a:lnTo>
                    <a:pt x="15017" y="15000"/>
                  </a:lnTo>
                  <a:lnTo>
                    <a:pt x="4032" y="31252"/>
                  </a:lnTo>
                  <a:lnTo>
                    <a:pt x="0" y="51117"/>
                  </a:lnTo>
                  <a:lnTo>
                    <a:pt x="4032" y="70982"/>
                  </a:lnTo>
                  <a:lnTo>
                    <a:pt x="15017" y="87234"/>
                  </a:lnTo>
                  <a:lnTo>
                    <a:pt x="31289" y="98207"/>
                  </a:lnTo>
                  <a:lnTo>
                    <a:pt x="51181" y="102235"/>
                  </a:lnTo>
                  <a:lnTo>
                    <a:pt x="71065" y="98207"/>
                  </a:lnTo>
                  <a:lnTo>
                    <a:pt x="87333" y="87234"/>
                  </a:lnTo>
                  <a:lnTo>
                    <a:pt x="98317" y="70982"/>
                  </a:lnTo>
                  <a:lnTo>
                    <a:pt x="102349" y="51117"/>
                  </a:lnTo>
                  <a:lnTo>
                    <a:pt x="98317" y="31252"/>
                  </a:lnTo>
                  <a:lnTo>
                    <a:pt x="87333" y="15000"/>
                  </a:lnTo>
                  <a:lnTo>
                    <a:pt x="71065" y="4027"/>
                  </a:lnTo>
                  <a:lnTo>
                    <a:pt x="51181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2734665" y="5899759"/>
              <a:ext cx="102870" cy="102235"/>
            </a:xfrm>
            <a:custGeom>
              <a:avLst/>
              <a:gdLst/>
              <a:ahLst/>
              <a:cxnLst/>
              <a:rect l="l" t="t" r="r" b="b"/>
              <a:pathLst>
                <a:path w="102869" h="102235">
                  <a:moveTo>
                    <a:pt x="102349" y="51117"/>
                  </a:moveTo>
                  <a:lnTo>
                    <a:pt x="98317" y="31252"/>
                  </a:lnTo>
                  <a:lnTo>
                    <a:pt x="87333" y="15000"/>
                  </a:lnTo>
                  <a:lnTo>
                    <a:pt x="71065" y="4027"/>
                  </a:lnTo>
                  <a:lnTo>
                    <a:pt x="51181" y="0"/>
                  </a:lnTo>
                  <a:lnTo>
                    <a:pt x="31289" y="4027"/>
                  </a:lnTo>
                  <a:lnTo>
                    <a:pt x="15017" y="15000"/>
                  </a:lnTo>
                  <a:lnTo>
                    <a:pt x="4032" y="31252"/>
                  </a:lnTo>
                  <a:lnTo>
                    <a:pt x="0" y="51117"/>
                  </a:lnTo>
                  <a:lnTo>
                    <a:pt x="4032" y="70982"/>
                  </a:lnTo>
                  <a:lnTo>
                    <a:pt x="15017" y="87234"/>
                  </a:lnTo>
                  <a:lnTo>
                    <a:pt x="31289" y="98207"/>
                  </a:lnTo>
                  <a:lnTo>
                    <a:pt x="51181" y="102235"/>
                  </a:lnTo>
                  <a:lnTo>
                    <a:pt x="71065" y="98207"/>
                  </a:lnTo>
                  <a:lnTo>
                    <a:pt x="87333" y="87234"/>
                  </a:lnTo>
                  <a:lnTo>
                    <a:pt x="98317" y="70982"/>
                  </a:lnTo>
                  <a:lnTo>
                    <a:pt x="102349" y="51117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2850324" y="5899759"/>
              <a:ext cx="102870" cy="102235"/>
            </a:xfrm>
            <a:custGeom>
              <a:avLst/>
              <a:gdLst/>
              <a:ahLst/>
              <a:cxnLst/>
              <a:rect l="l" t="t" r="r" b="b"/>
              <a:pathLst>
                <a:path w="102869" h="102235">
                  <a:moveTo>
                    <a:pt x="51168" y="0"/>
                  </a:moveTo>
                  <a:lnTo>
                    <a:pt x="31289" y="4027"/>
                  </a:lnTo>
                  <a:lnTo>
                    <a:pt x="15020" y="15000"/>
                  </a:lnTo>
                  <a:lnTo>
                    <a:pt x="4033" y="31252"/>
                  </a:lnTo>
                  <a:lnTo>
                    <a:pt x="0" y="51117"/>
                  </a:lnTo>
                  <a:lnTo>
                    <a:pt x="4033" y="70982"/>
                  </a:lnTo>
                  <a:lnTo>
                    <a:pt x="15020" y="87234"/>
                  </a:lnTo>
                  <a:lnTo>
                    <a:pt x="31289" y="98207"/>
                  </a:lnTo>
                  <a:lnTo>
                    <a:pt x="51168" y="102235"/>
                  </a:lnTo>
                  <a:lnTo>
                    <a:pt x="71052" y="98207"/>
                  </a:lnTo>
                  <a:lnTo>
                    <a:pt x="87320" y="87234"/>
                  </a:lnTo>
                  <a:lnTo>
                    <a:pt x="98304" y="70982"/>
                  </a:lnTo>
                  <a:lnTo>
                    <a:pt x="102336" y="51117"/>
                  </a:lnTo>
                  <a:lnTo>
                    <a:pt x="98304" y="31252"/>
                  </a:lnTo>
                  <a:lnTo>
                    <a:pt x="87320" y="15000"/>
                  </a:lnTo>
                  <a:lnTo>
                    <a:pt x="71052" y="4027"/>
                  </a:lnTo>
                  <a:lnTo>
                    <a:pt x="51168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2850324" y="5899759"/>
              <a:ext cx="102870" cy="102235"/>
            </a:xfrm>
            <a:custGeom>
              <a:avLst/>
              <a:gdLst/>
              <a:ahLst/>
              <a:cxnLst/>
              <a:rect l="l" t="t" r="r" b="b"/>
              <a:pathLst>
                <a:path w="102869" h="102235">
                  <a:moveTo>
                    <a:pt x="102336" y="51117"/>
                  </a:moveTo>
                  <a:lnTo>
                    <a:pt x="98304" y="31252"/>
                  </a:lnTo>
                  <a:lnTo>
                    <a:pt x="87320" y="15000"/>
                  </a:lnTo>
                  <a:lnTo>
                    <a:pt x="71052" y="4027"/>
                  </a:lnTo>
                  <a:lnTo>
                    <a:pt x="51168" y="0"/>
                  </a:lnTo>
                  <a:lnTo>
                    <a:pt x="31289" y="4027"/>
                  </a:lnTo>
                  <a:lnTo>
                    <a:pt x="15020" y="15000"/>
                  </a:lnTo>
                  <a:lnTo>
                    <a:pt x="4033" y="31252"/>
                  </a:lnTo>
                  <a:lnTo>
                    <a:pt x="0" y="51117"/>
                  </a:lnTo>
                  <a:lnTo>
                    <a:pt x="4033" y="70982"/>
                  </a:lnTo>
                  <a:lnTo>
                    <a:pt x="15020" y="87234"/>
                  </a:lnTo>
                  <a:lnTo>
                    <a:pt x="31289" y="98207"/>
                  </a:lnTo>
                  <a:lnTo>
                    <a:pt x="51168" y="102235"/>
                  </a:lnTo>
                  <a:lnTo>
                    <a:pt x="71052" y="98207"/>
                  </a:lnTo>
                  <a:lnTo>
                    <a:pt x="87320" y="87234"/>
                  </a:lnTo>
                  <a:lnTo>
                    <a:pt x="98304" y="70982"/>
                  </a:lnTo>
                  <a:lnTo>
                    <a:pt x="102336" y="51117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2965970" y="5899759"/>
              <a:ext cx="102870" cy="102235"/>
            </a:xfrm>
            <a:custGeom>
              <a:avLst/>
              <a:gdLst/>
              <a:ahLst/>
              <a:cxnLst/>
              <a:rect l="l" t="t" r="r" b="b"/>
              <a:pathLst>
                <a:path w="102869" h="102235">
                  <a:moveTo>
                    <a:pt x="51168" y="0"/>
                  </a:moveTo>
                  <a:lnTo>
                    <a:pt x="31284" y="4027"/>
                  </a:lnTo>
                  <a:lnTo>
                    <a:pt x="15016" y="15000"/>
                  </a:lnTo>
                  <a:lnTo>
                    <a:pt x="4032" y="31252"/>
                  </a:lnTo>
                  <a:lnTo>
                    <a:pt x="0" y="51117"/>
                  </a:lnTo>
                  <a:lnTo>
                    <a:pt x="4032" y="70982"/>
                  </a:lnTo>
                  <a:lnTo>
                    <a:pt x="15016" y="87234"/>
                  </a:lnTo>
                  <a:lnTo>
                    <a:pt x="31284" y="98207"/>
                  </a:lnTo>
                  <a:lnTo>
                    <a:pt x="51168" y="102235"/>
                  </a:lnTo>
                  <a:lnTo>
                    <a:pt x="71052" y="98207"/>
                  </a:lnTo>
                  <a:lnTo>
                    <a:pt x="87320" y="87234"/>
                  </a:lnTo>
                  <a:lnTo>
                    <a:pt x="98304" y="70982"/>
                  </a:lnTo>
                  <a:lnTo>
                    <a:pt x="102336" y="51117"/>
                  </a:lnTo>
                  <a:lnTo>
                    <a:pt x="98304" y="31252"/>
                  </a:lnTo>
                  <a:lnTo>
                    <a:pt x="87320" y="15000"/>
                  </a:lnTo>
                  <a:lnTo>
                    <a:pt x="71052" y="4027"/>
                  </a:lnTo>
                  <a:lnTo>
                    <a:pt x="51168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2965970" y="5899759"/>
              <a:ext cx="102870" cy="102235"/>
            </a:xfrm>
            <a:custGeom>
              <a:avLst/>
              <a:gdLst/>
              <a:ahLst/>
              <a:cxnLst/>
              <a:rect l="l" t="t" r="r" b="b"/>
              <a:pathLst>
                <a:path w="102869" h="102235">
                  <a:moveTo>
                    <a:pt x="102336" y="51117"/>
                  </a:moveTo>
                  <a:lnTo>
                    <a:pt x="98304" y="31252"/>
                  </a:lnTo>
                  <a:lnTo>
                    <a:pt x="87320" y="15000"/>
                  </a:lnTo>
                  <a:lnTo>
                    <a:pt x="71052" y="4027"/>
                  </a:lnTo>
                  <a:lnTo>
                    <a:pt x="51168" y="0"/>
                  </a:lnTo>
                  <a:lnTo>
                    <a:pt x="31284" y="4027"/>
                  </a:lnTo>
                  <a:lnTo>
                    <a:pt x="15016" y="15000"/>
                  </a:lnTo>
                  <a:lnTo>
                    <a:pt x="4032" y="31252"/>
                  </a:lnTo>
                  <a:lnTo>
                    <a:pt x="0" y="51117"/>
                  </a:lnTo>
                  <a:lnTo>
                    <a:pt x="4032" y="70982"/>
                  </a:lnTo>
                  <a:lnTo>
                    <a:pt x="15016" y="87234"/>
                  </a:lnTo>
                  <a:lnTo>
                    <a:pt x="31284" y="98207"/>
                  </a:lnTo>
                  <a:lnTo>
                    <a:pt x="51168" y="102235"/>
                  </a:lnTo>
                  <a:lnTo>
                    <a:pt x="71052" y="98207"/>
                  </a:lnTo>
                  <a:lnTo>
                    <a:pt x="87320" y="87234"/>
                  </a:lnTo>
                  <a:lnTo>
                    <a:pt x="98304" y="70982"/>
                  </a:lnTo>
                  <a:lnTo>
                    <a:pt x="102336" y="51117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2481122" y="5818987"/>
              <a:ext cx="719455" cy="1710689"/>
            </a:xfrm>
            <a:custGeom>
              <a:avLst/>
              <a:gdLst/>
              <a:ahLst/>
              <a:cxnLst/>
              <a:rect l="l" t="t" r="r" b="b"/>
              <a:pathLst>
                <a:path w="719455" h="1710690">
                  <a:moveTo>
                    <a:pt x="3035" y="0"/>
                  </a:moveTo>
                  <a:lnTo>
                    <a:pt x="719327" y="0"/>
                  </a:lnTo>
                </a:path>
                <a:path w="719455" h="1710690">
                  <a:moveTo>
                    <a:pt x="718819" y="1710423"/>
                  </a:moveTo>
                  <a:lnTo>
                    <a:pt x="718819" y="4572"/>
                  </a:lnTo>
                </a:path>
                <a:path w="719455" h="1710690">
                  <a:moveTo>
                    <a:pt x="0" y="1706880"/>
                  </a:moveTo>
                  <a:lnTo>
                    <a:pt x="0" y="1015"/>
                  </a:lnTo>
                </a:path>
              </a:pathLst>
            </a:custGeom>
            <a:ln w="698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2741371" y="6362014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29603" y="0"/>
                  </a:moveTo>
                  <a:lnTo>
                    <a:pt x="0" y="0"/>
                  </a:lnTo>
                  <a:lnTo>
                    <a:pt x="0" y="47193"/>
                  </a:lnTo>
                  <a:lnTo>
                    <a:pt x="29603" y="47193"/>
                  </a:lnTo>
                  <a:lnTo>
                    <a:pt x="296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2741371" y="6362014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0" y="47193"/>
                  </a:moveTo>
                  <a:lnTo>
                    <a:pt x="29616" y="47193"/>
                  </a:lnTo>
                  <a:lnTo>
                    <a:pt x="29616" y="0"/>
                  </a:lnTo>
                  <a:lnTo>
                    <a:pt x="0" y="0"/>
                  </a:lnTo>
                  <a:lnTo>
                    <a:pt x="0" y="47193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3144710" y="6311137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29616" y="0"/>
                  </a:moveTo>
                  <a:lnTo>
                    <a:pt x="0" y="0"/>
                  </a:lnTo>
                  <a:lnTo>
                    <a:pt x="0" y="47167"/>
                  </a:lnTo>
                  <a:lnTo>
                    <a:pt x="29616" y="47167"/>
                  </a:lnTo>
                  <a:lnTo>
                    <a:pt x="29616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3144710" y="6311137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0" y="47167"/>
                  </a:moveTo>
                  <a:lnTo>
                    <a:pt x="29616" y="47167"/>
                  </a:lnTo>
                  <a:lnTo>
                    <a:pt x="29616" y="0"/>
                  </a:lnTo>
                  <a:lnTo>
                    <a:pt x="0" y="0"/>
                  </a:lnTo>
                  <a:lnTo>
                    <a:pt x="0" y="47167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3194862" y="5964783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10" h="6985">
                  <a:moveTo>
                    <a:pt x="3556" y="0"/>
                  </a:moveTo>
                  <a:lnTo>
                    <a:pt x="0" y="0"/>
                  </a:lnTo>
                  <a:lnTo>
                    <a:pt x="0" y="6603"/>
                  </a:lnTo>
                  <a:lnTo>
                    <a:pt x="3556" y="6603"/>
                  </a:lnTo>
                  <a:lnTo>
                    <a:pt x="355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2483142" y="6018631"/>
              <a:ext cx="713740" cy="0"/>
            </a:xfrm>
            <a:custGeom>
              <a:avLst/>
              <a:gdLst/>
              <a:ahLst/>
              <a:cxnLst/>
              <a:rect l="l" t="t" r="r" b="b"/>
              <a:pathLst>
                <a:path w="713739">
                  <a:moveTo>
                    <a:pt x="0" y="0"/>
                  </a:moveTo>
                  <a:lnTo>
                    <a:pt x="713244" y="0"/>
                  </a:lnTo>
                </a:path>
              </a:pathLst>
            </a:custGeom>
            <a:ln w="698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2479598" y="7276426"/>
              <a:ext cx="722630" cy="58419"/>
            </a:xfrm>
            <a:custGeom>
              <a:avLst/>
              <a:gdLst/>
              <a:ahLst/>
              <a:cxnLst/>
              <a:rect l="l" t="t" r="r" b="b"/>
              <a:pathLst>
                <a:path w="722630" h="58420">
                  <a:moveTo>
                    <a:pt x="3556" y="50800"/>
                  </a:moveTo>
                  <a:lnTo>
                    <a:pt x="0" y="50800"/>
                  </a:lnTo>
                  <a:lnTo>
                    <a:pt x="0" y="57924"/>
                  </a:lnTo>
                  <a:lnTo>
                    <a:pt x="3556" y="57924"/>
                  </a:lnTo>
                  <a:lnTo>
                    <a:pt x="3556" y="50800"/>
                  </a:lnTo>
                  <a:close/>
                </a:path>
                <a:path w="722630" h="58420">
                  <a:moveTo>
                    <a:pt x="722376" y="0"/>
                  </a:moveTo>
                  <a:lnTo>
                    <a:pt x="718820" y="0"/>
                  </a:lnTo>
                  <a:lnTo>
                    <a:pt x="718820" y="7124"/>
                  </a:lnTo>
                  <a:lnTo>
                    <a:pt x="722376" y="7124"/>
                  </a:lnTo>
                  <a:lnTo>
                    <a:pt x="72237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3144710" y="6726999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29616" y="0"/>
                  </a:moveTo>
                  <a:lnTo>
                    <a:pt x="0" y="0"/>
                  </a:lnTo>
                  <a:lnTo>
                    <a:pt x="0" y="47180"/>
                  </a:lnTo>
                  <a:lnTo>
                    <a:pt x="29616" y="47180"/>
                  </a:lnTo>
                  <a:lnTo>
                    <a:pt x="29616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3144710" y="6726999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0" y="47180"/>
                  </a:moveTo>
                  <a:lnTo>
                    <a:pt x="29616" y="47180"/>
                  </a:lnTo>
                  <a:lnTo>
                    <a:pt x="29616" y="0"/>
                  </a:lnTo>
                  <a:lnTo>
                    <a:pt x="0" y="0"/>
                  </a:lnTo>
                  <a:lnTo>
                    <a:pt x="0" y="47180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3144710" y="6394627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29616" y="0"/>
                  </a:moveTo>
                  <a:lnTo>
                    <a:pt x="0" y="0"/>
                  </a:lnTo>
                  <a:lnTo>
                    <a:pt x="0" y="47180"/>
                  </a:lnTo>
                  <a:lnTo>
                    <a:pt x="29616" y="47180"/>
                  </a:lnTo>
                  <a:lnTo>
                    <a:pt x="29616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3144710" y="6394627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0" y="47180"/>
                  </a:moveTo>
                  <a:lnTo>
                    <a:pt x="29616" y="47180"/>
                  </a:lnTo>
                  <a:lnTo>
                    <a:pt x="29616" y="0"/>
                  </a:lnTo>
                  <a:lnTo>
                    <a:pt x="0" y="0"/>
                  </a:lnTo>
                  <a:lnTo>
                    <a:pt x="0" y="47180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3144710" y="6477431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29616" y="0"/>
                  </a:moveTo>
                  <a:lnTo>
                    <a:pt x="0" y="0"/>
                  </a:lnTo>
                  <a:lnTo>
                    <a:pt x="0" y="47167"/>
                  </a:lnTo>
                  <a:lnTo>
                    <a:pt x="29616" y="47167"/>
                  </a:lnTo>
                  <a:lnTo>
                    <a:pt x="29616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3144710" y="6477431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0" y="47167"/>
                  </a:moveTo>
                  <a:lnTo>
                    <a:pt x="29616" y="47167"/>
                  </a:lnTo>
                  <a:lnTo>
                    <a:pt x="29616" y="0"/>
                  </a:lnTo>
                  <a:lnTo>
                    <a:pt x="0" y="0"/>
                  </a:lnTo>
                  <a:lnTo>
                    <a:pt x="0" y="47167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3144710" y="6560019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29616" y="0"/>
                  </a:moveTo>
                  <a:lnTo>
                    <a:pt x="0" y="0"/>
                  </a:lnTo>
                  <a:lnTo>
                    <a:pt x="0" y="47180"/>
                  </a:lnTo>
                  <a:lnTo>
                    <a:pt x="29616" y="47180"/>
                  </a:lnTo>
                  <a:lnTo>
                    <a:pt x="29616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3144710" y="6560019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0" y="47180"/>
                  </a:moveTo>
                  <a:lnTo>
                    <a:pt x="29616" y="47180"/>
                  </a:lnTo>
                  <a:lnTo>
                    <a:pt x="29616" y="0"/>
                  </a:lnTo>
                  <a:lnTo>
                    <a:pt x="0" y="0"/>
                  </a:lnTo>
                  <a:lnTo>
                    <a:pt x="0" y="47180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3144710" y="6643509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29616" y="0"/>
                  </a:moveTo>
                  <a:lnTo>
                    <a:pt x="0" y="0"/>
                  </a:lnTo>
                  <a:lnTo>
                    <a:pt x="0" y="47180"/>
                  </a:lnTo>
                  <a:lnTo>
                    <a:pt x="29616" y="47180"/>
                  </a:lnTo>
                  <a:lnTo>
                    <a:pt x="29616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3144710" y="6643509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0" y="47180"/>
                  </a:moveTo>
                  <a:lnTo>
                    <a:pt x="29616" y="47180"/>
                  </a:lnTo>
                  <a:lnTo>
                    <a:pt x="29616" y="0"/>
                  </a:lnTo>
                  <a:lnTo>
                    <a:pt x="0" y="0"/>
                  </a:lnTo>
                  <a:lnTo>
                    <a:pt x="0" y="47180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2513076" y="6361937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29603" y="0"/>
                  </a:moveTo>
                  <a:lnTo>
                    <a:pt x="0" y="0"/>
                  </a:lnTo>
                  <a:lnTo>
                    <a:pt x="0" y="47167"/>
                  </a:lnTo>
                  <a:lnTo>
                    <a:pt x="29603" y="47167"/>
                  </a:lnTo>
                  <a:lnTo>
                    <a:pt x="29603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2513076" y="6361937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0" y="47167"/>
                  </a:moveTo>
                  <a:lnTo>
                    <a:pt x="29603" y="47167"/>
                  </a:lnTo>
                  <a:lnTo>
                    <a:pt x="29603" y="0"/>
                  </a:lnTo>
                  <a:lnTo>
                    <a:pt x="0" y="0"/>
                  </a:lnTo>
                  <a:lnTo>
                    <a:pt x="0" y="47167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2513076" y="6445427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29603" y="0"/>
                  </a:moveTo>
                  <a:lnTo>
                    <a:pt x="0" y="0"/>
                  </a:lnTo>
                  <a:lnTo>
                    <a:pt x="0" y="47180"/>
                  </a:lnTo>
                  <a:lnTo>
                    <a:pt x="29603" y="47180"/>
                  </a:lnTo>
                  <a:lnTo>
                    <a:pt x="29603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2513076" y="6445427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0" y="47180"/>
                  </a:moveTo>
                  <a:lnTo>
                    <a:pt x="29603" y="47180"/>
                  </a:lnTo>
                  <a:lnTo>
                    <a:pt x="29603" y="0"/>
                  </a:lnTo>
                  <a:lnTo>
                    <a:pt x="0" y="0"/>
                  </a:lnTo>
                  <a:lnTo>
                    <a:pt x="0" y="47180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2513076" y="6528231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29603" y="0"/>
                  </a:moveTo>
                  <a:lnTo>
                    <a:pt x="0" y="0"/>
                  </a:lnTo>
                  <a:lnTo>
                    <a:pt x="0" y="47167"/>
                  </a:lnTo>
                  <a:lnTo>
                    <a:pt x="29603" y="47167"/>
                  </a:lnTo>
                  <a:lnTo>
                    <a:pt x="29603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2513076" y="6528231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0" y="47167"/>
                  </a:moveTo>
                  <a:lnTo>
                    <a:pt x="29603" y="47167"/>
                  </a:lnTo>
                  <a:lnTo>
                    <a:pt x="29603" y="0"/>
                  </a:lnTo>
                  <a:lnTo>
                    <a:pt x="0" y="0"/>
                  </a:lnTo>
                  <a:lnTo>
                    <a:pt x="0" y="47167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2513076" y="6610819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29603" y="0"/>
                  </a:moveTo>
                  <a:lnTo>
                    <a:pt x="0" y="0"/>
                  </a:lnTo>
                  <a:lnTo>
                    <a:pt x="0" y="47180"/>
                  </a:lnTo>
                  <a:lnTo>
                    <a:pt x="29603" y="47180"/>
                  </a:lnTo>
                  <a:lnTo>
                    <a:pt x="29603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2513076" y="6610819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0" y="47180"/>
                  </a:moveTo>
                  <a:lnTo>
                    <a:pt x="29603" y="47180"/>
                  </a:lnTo>
                  <a:lnTo>
                    <a:pt x="29603" y="0"/>
                  </a:lnTo>
                  <a:lnTo>
                    <a:pt x="0" y="0"/>
                  </a:lnTo>
                  <a:lnTo>
                    <a:pt x="0" y="47180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2513076" y="6694309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29603" y="0"/>
                  </a:moveTo>
                  <a:lnTo>
                    <a:pt x="0" y="0"/>
                  </a:lnTo>
                  <a:lnTo>
                    <a:pt x="0" y="47180"/>
                  </a:lnTo>
                  <a:lnTo>
                    <a:pt x="29603" y="47180"/>
                  </a:lnTo>
                  <a:lnTo>
                    <a:pt x="29603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2513076" y="6694309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0" y="47180"/>
                  </a:moveTo>
                  <a:lnTo>
                    <a:pt x="29603" y="47180"/>
                  </a:lnTo>
                  <a:lnTo>
                    <a:pt x="29603" y="0"/>
                  </a:lnTo>
                  <a:lnTo>
                    <a:pt x="0" y="0"/>
                  </a:lnTo>
                  <a:lnTo>
                    <a:pt x="0" y="47180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2513076" y="6777799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29603" y="0"/>
                  </a:moveTo>
                  <a:lnTo>
                    <a:pt x="0" y="0"/>
                  </a:lnTo>
                  <a:lnTo>
                    <a:pt x="0" y="47180"/>
                  </a:lnTo>
                  <a:lnTo>
                    <a:pt x="29603" y="47180"/>
                  </a:lnTo>
                  <a:lnTo>
                    <a:pt x="29603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2513076" y="6777799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0" y="47180"/>
                  </a:moveTo>
                  <a:lnTo>
                    <a:pt x="29603" y="47180"/>
                  </a:lnTo>
                  <a:lnTo>
                    <a:pt x="29603" y="0"/>
                  </a:lnTo>
                  <a:lnTo>
                    <a:pt x="0" y="0"/>
                  </a:lnTo>
                  <a:lnTo>
                    <a:pt x="0" y="47180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2741371" y="6444640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29603" y="0"/>
                  </a:moveTo>
                  <a:lnTo>
                    <a:pt x="0" y="0"/>
                  </a:lnTo>
                  <a:lnTo>
                    <a:pt x="0" y="47180"/>
                  </a:lnTo>
                  <a:lnTo>
                    <a:pt x="29603" y="47180"/>
                  </a:lnTo>
                  <a:lnTo>
                    <a:pt x="296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2741371" y="6444653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0" y="47167"/>
                  </a:moveTo>
                  <a:lnTo>
                    <a:pt x="29616" y="47167"/>
                  </a:lnTo>
                  <a:lnTo>
                    <a:pt x="29616" y="0"/>
                  </a:lnTo>
                  <a:lnTo>
                    <a:pt x="0" y="0"/>
                  </a:lnTo>
                  <a:lnTo>
                    <a:pt x="0" y="47167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2741371" y="6528142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29603" y="0"/>
                  </a:moveTo>
                  <a:lnTo>
                    <a:pt x="0" y="0"/>
                  </a:lnTo>
                  <a:lnTo>
                    <a:pt x="0" y="47180"/>
                  </a:lnTo>
                  <a:lnTo>
                    <a:pt x="29603" y="47180"/>
                  </a:lnTo>
                  <a:lnTo>
                    <a:pt x="296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2741371" y="6528142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0" y="47180"/>
                  </a:moveTo>
                  <a:lnTo>
                    <a:pt x="29616" y="47180"/>
                  </a:lnTo>
                  <a:lnTo>
                    <a:pt x="29616" y="0"/>
                  </a:lnTo>
                  <a:lnTo>
                    <a:pt x="0" y="0"/>
                  </a:lnTo>
                  <a:lnTo>
                    <a:pt x="0" y="47180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2741371" y="6611696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29603" y="0"/>
                  </a:moveTo>
                  <a:lnTo>
                    <a:pt x="0" y="0"/>
                  </a:lnTo>
                  <a:lnTo>
                    <a:pt x="0" y="47167"/>
                  </a:lnTo>
                  <a:lnTo>
                    <a:pt x="29603" y="47167"/>
                  </a:lnTo>
                  <a:lnTo>
                    <a:pt x="296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2741371" y="6611696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0" y="47167"/>
                  </a:moveTo>
                  <a:lnTo>
                    <a:pt x="29616" y="47167"/>
                  </a:lnTo>
                  <a:lnTo>
                    <a:pt x="29616" y="0"/>
                  </a:lnTo>
                  <a:lnTo>
                    <a:pt x="0" y="0"/>
                  </a:lnTo>
                  <a:lnTo>
                    <a:pt x="0" y="47167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2741371" y="6694309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29603" y="0"/>
                  </a:moveTo>
                  <a:lnTo>
                    <a:pt x="0" y="0"/>
                  </a:lnTo>
                  <a:lnTo>
                    <a:pt x="0" y="47180"/>
                  </a:lnTo>
                  <a:lnTo>
                    <a:pt x="29603" y="47180"/>
                  </a:lnTo>
                  <a:lnTo>
                    <a:pt x="296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2741371" y="6694309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0" y="47180"/>
                  </a:moveTo>
                  <a:lnTo>
                    <a:pt x="29616" y="47180"/>
                  </a:lnTo>
                  <a:lnTo>
                    <a:pt x="29616" y="0"/>
                  </a:lnTo>
                  <a:lnTo>
                    <a:pt x="0" y="0"/>
                  </a:lnTo>
                  <a:lnTo>
                    <a:pt x="0" y="47180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2741371" y="6777799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29603" y="0"/>
                  </a:moveTo>
                  <a:lnTo>
                    <a:pt x="0" y="0"/>
                  </a:lnTo>
                  <a:lnTo>
                    <a:pt x="0" y="47180"/>
                  </a:lnTo>
                  <a:lnTo>
                    <a:pt x="29603" y="47180"/>
                  </a:lnTo>
                  <a:lnTo>
                    <a:pt x="296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2741371" y="6777799"/>
              <a:ext cx="29845" cy="47625"/>
            </a:xfrm>
            <a:custGeom>
              <a:avLst/>
              <a:gdLst/>
              <a:ahLst/>
              <a:cxnLst/>
              <a:rect l="l" t="t" r="r" b="b"/>
              <a:pathLst>
                <a:path w="29844" h="47625">
                  <a:moveTo>
                    <a:pt x="0" y="47180"/>
                  </a:moveTo>
                  <a:lnTo>
                    <a:pt x="29616" y="47180"/>
                  </a:lnTo>
                  <a:lnTo>
                    <a:pt x="29616" y="0"/>
                  </a:lnTo>
                  <a:lnTo>
                    <a:pt x="0" y="0"/>
                  </a:lnTo>
                  <a:lnTo>
                    <a:pt x="0" y="47180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8" name="object 448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091821" y="6108782"/>
              <a:ext cx="80340" cy="80263"/>
            </a:xfrm>
            <a:prstGeom prst="rect">
              <a:avLst/>
            </a:prstGeom>
          </p:spPr>
        </p:pic>
        <p:pic>
          <p:nvPicPr>
            <p:cNvPr id="449" name="object 449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514377" y="6108782"/>
              <a:ext cx="80340" cy="80263"/>
            </a:xfrm>
            <a:prstGeom prst="rect">
              <a:avLst/>
            </a:prstGeom>
          </p:spPr>
        </p:pic>
        <p:pic>
          <p:nvPicPr>
            <p:cNvPr id="450" name="object 450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2514377" y="5910738"/>
              <a:ext cx="80340" cy="80276"/>
            </a:xfrm>
            <a:prstGeom prst="rect">
              <a:avLst/>
            </a:prstGeom>
          </p:spPr>
        </p:pic>
        <p:pic>
          <p:nvPicPr>
            <p:cNvPr id="451" name="object 451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3091821" y="7164203"/>
              <a:ext cx="80340" cy="80263"/>
            </a:xfrm>
            <a:prstGeom prst="rect">
              <a:avLst/>
            </a:prstGeom>
          </p:spPr>
        </p:pic>
        <p:pic>
          <p:nvPicPr>
            <p:cNvPr id="452" name="object 452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514377" y="7164203"/>
              <a:ext cx="80340" cy="80263"/>
            </a:xfrm>
            <a:prstGeom prst="rect">
              <a:avLst/>
            </a:prstGeom>
          </p:spPr>
        </p:pic>
        <p:pic>
          <p:nvPicPr>
            <p:cNvPr id="453" name="object 453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3094361" y="7358818"/>
              <a:ext cx="80340" cy="80276"/>
            </a:xfrm>
            <a:prstGeom prst="rect">
              <a:avLst/>
            </a:prstGeom>
          </p:spPr>
        </p:pic>
        <p:pic>
          <p:nvPicPr>
            <p:cNvPr id="454" name="object 454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2514377" y="7358818"/>
              <a:ext cx="80340" cy="80276"/>
            </a:xfrm>
            <a:prstGeom prst="rect">
              <a:avLst/>
            </a:prstGeom>
          </p:spPr>
        </p:pic>
        <p:sp>
          <p:nvSpPr>
            <p:cNvPr id="455" name="object 455"/>
            <p:cNvSpPr/>
            <p:nvPr/>
          </p:nvSpPr>
          <p:spPr>
            <a:xfrm>
              <a:off x="2864929" y="5914339"/>
              <a:ext cx="189230" cy="73660"/>
            </a:xfrm>
            <a:custGeom>
              <a:avLst/>
              <a:gdLst/>
              <a:ahLst/>
              <a:cxnLst/>
              <a:rect l="l" t="t" r="r" b="b"/>
              <a:pathLst>
                <a:path w="189230" h="73660">
                  <a:moveTo>
                    <a:pt x="188798" y="36537"/>
                  </a:moveTo>
                  <a:lnTo>
                    <a:pt x="185915" y="22342"/>
                  </a:lnTo>
                  <a:lnTo>
                    <a:pt x="178061" y="10725"/>
                  </a:lnTo>
                  <a:lnTo>
                    <a:pt x="166429" y="2880"/>
                  </a:lnTo>
                  <a:lnTo>
                    <a:pt x="152209" y="0"/>
                  </a:lnTo>
                  <a:lnTo>
                    <a:pt x="137998" y="2880"/>
                  </a:lnTo>
                  <a:lnTo>
                    <a:pt x="126374" y="10725"/>
                  </a:lnTo>
                  <a:lnTo>
                    <a:pt x="118526" y="22342"/>
                  </a:lnTo>
                  <a:lnTo>
                    <a:pt x="115646" y="36537"/>
                  </a:lnTo>
                  <a:lnTo>
                    <a:pt x="118526" y="50733"/>
                  </a:lnTo>
                  <a:lnTo>
                    <a:pt x="126374" y="62350"/>
                  </a:lnTo>
                  <a:lnTo>
                    <a:pt x="137998" y="70195"/>
                  </a:lnTo>
                  <a:lnTo>
                    <a:pt x="152209" y="73075"/>
                  </a:lnTo>
                  <a:lnTo>
                    <a:pt x="166429" y="70195"/>
                  </a:lnTo>
                  <a:lnTo>
                    <a:pt x="178061" y="62350"/>
                  </a:lnTo>
                  <a:lnTo>
                    <a:pt x="185915" y="50733"/>
                  </a:lnTo>
                  <a:lnTo>
                    <a:pt x="188798" y="36537"/>
                  </a:lnTo>
                  <a:close/>
                </a:path>
                <a:path w="189230" h="73660">
                  <a:moveTo>
                    <a:pt x="73151" y="36537"/>
                  </a:moveTo>
                  <a:lnTo>
                    <a:pt x="70269" y="22342"/>
                  </a:lnTo>
                  <a:lnTo>
                    <a:pt x="62417" y="10725"/>
                  </a:lnTo>
                  <a:lnTo>
                    <a:pt x="50788" y="2880"/>
                  </a:lnTo>
                  <a:lnTo>
                    <a:pt x="36575" y="0"/>
                  </a:lnTo>
                  <a:lnTo>
                    <a:pt x="22363" y="2880"/>
                  </a:lnTo>
                  <a:lnTo>
                    <a:pt x="10734" y="10725"/>
                  </a:lnTo>
                  <a:lnTo>
                    <a:pt x="2882" y="22342"/>
                  </a:lnTo>
                  <a:lnTo>
                    <a:pt x="0" y="36537"/>
                  </a:lnTo>
                  <a:lnTo>
                    <a:pt x="2882" y="50733"/>
                  </a:lnTo>
                  <a:lnTo>
                    <a:pt x="10734" y="62350"/>
                  </a:lnTo>
                  <a:lnTo>
                    <a:pt x="22363" y="70195"/>
                  </a:lnTo>
                  <a:lnTo>
                    <a:pt x="36575" y="73075"/>
                  </a:lnTo>
                  <a:lnTo>
                    <a:pt x="50788" y="70195"/>
                  </a:lnTo>
                  <a:lnTo>
                    <a:pt x="62417" y="62350"/>
                  </a:lnTo>
                  <a:lnTo>
                    <a:pt x="70269" y="50733"/>
                  </a:lnTo>
                  <a:lnTo>
                    <a:pt x="73151" y="36537"/>
                  </a:lnTo>
                  <a:close/>
                </a:path>
              </a:pathLst>
            </a:custGeom>
            <a:ln w="72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6" name="object 456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3078016" y="5896159"/>
              <a:ext cx="109550" cy="109435"/>
            </a:xfrm>
            <a:prstGeom prst="rect">
              <a:avLst/>
            </a:prstGeom>
          </p:spPr>
        </p:pic>
        <p:sp>
          <p:nvSpPr>
            <p:cNvPr id="457" name="object 457"/>
            <p:cNvSpPr/>
            <p:nvPr/>
          </p:nvSpPr>
          <p:spPr>
            <a:xfrm>
              <a:off x="2867202" y="5916028"/>
              <a:ext cx="185420" cy="71120"/>
            </a:xfrm>
            <a:custGeom>
              <a:avLst/>
              <a:gdLst/>
              <a:ahLst/>
              <a:cxnLst/>
              <a:rect l="l" t="t" r="r" b="b"/>
              <a:pathLst>
                <a:path w="185419" h="71120">
                  <a:moveTo>
                    <a:pt x="158495" y="0"/>
                  </a:moveTo>
                  <a:lnTo>
                    <a:pt x="158495" y="26415"/>
                  </a:lnTo>
                  <a:lnTo>
                    <a:pt x="185419" y="26415"/>
                  </a:lnTo>
                </a:path>
                <a:path w="185419" h="71120">
                  <a:moveTo>
                    <a:pt x="115823" y="26415"/>
                  </a:moveTo>
                  <a:lnTo>
                    <a:pt x="142747" y="26415"/>
                  </a:lnTo>
                  <a:lnTo>
                    <a:pt x="142747" y="0"/>
                  </a:lnTo>
                </a:path>
                <a:path w="185419" h="71120">
                  <a:moveTo>
                    <a:pt x="142747" y="70612"/>
                  </a:moveTo>
                  <a:lnTo>
                    <a:pt x="142747" y="44183"/>
                  </a:lnTo>
                  <a:lnTo>
                    <a:pt x="115823" y="44183"/>
                  </a:lnTo>
                </a:path>
                <a:path w="185419" h="71120">
                  <a:moveTo>
                    <a:pt x="185419" y="44183"/>
                  </a:moveTo>
                  <a:lnTo>
                    <a:pt x="158495" y="44183"/>
                  </a:lnTo>
                  <a:lnTo>
                    <a:pt x="158495" y="70612"/>
                  </a:lnTo>
                </a:path>
                <a:path w="185419" h="71120">
                  <a:moveTo>
                    <a:pt x="42671" y="0"/>
                  </a:moveTo>
                  <a:lnTo>
                    <a:pt x="42671" y="26415"/>
                  </a:lnTo>
                  <a:lnTo>
                    <a:pt x="69595" y="26415"/>
                  </a:lnTo>
                </a:path>
                <a:path w="185419" h="71120">
                  <a:moveTo>
                    <a:pt x="0" y="26415"/>
                  </a:moveTo>
                  <a:lnTo>
                    <a:pt x="26923" y="26415"/>
                  </a:lnTo>
                  <a:lnTo>
                    <a:pt x="26923" y="0"/>
                  </a:lnTo>
                </a:path>
                <a:path w="185419" h="71120">
                  <a:moveTo>
                    <a:pt x="26923" y="70612"/>
                  </a:moveTo>
                  <a:lnTo>
                    <a:pt x="26923" y="44183"/>
                  </a:lnTo>
                  <a:lnTo>
                    <a:pt x="0" y="44183"/>
                  </a:lnTo>
                </a:path>
                <a:path w="185419" h="71120">
                  <a:moveTo>
                    <a:pt x="69595" y="44183"/>
                  </a:moveTo>
                  <a:lnTo>
                    <a:pt x="42671" y="44183"/>
                  </a:lnTo>
                  <a:lnTo>
                    <a:pt x="42671" y="70612"/>
                  </a:lnTo>
                </a:path>
              </a:pathLst>
            </a:custGeom>
            <a:ln w="698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8" name="object 458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745682" y="5910738"/>
              <a:ext cx="80340" cy="80276"/>
            </a:xfrm>
            <a:prstGeom prst="rect">
              <a:avLst/>
            </a:prstGeom>
          </p:spPr>
        </p:pic>
        <p:pic>
          <p:nvPicPr>
            <p:cNvPr id="459" name="object 459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630036" y="5910738"/>
              <a:ext cx="80340" cy="80276"/>
            </a:xfrm>
            <a:prstGeom prst="rect">
              <a:avLst/>
            </a:prstGeom>
          </p:spPr>
        </p:pic>
        <p:pic>
          <p:nvPicPr>
            <p:cNvPr id="460" name="object 460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2976327" y="6108782"/>
              <a:ext cx="80340" cy="80263"/>
            </a:xfrm>
            <a:prstGeom prst="rect">
              <a:avLst/>
            </a:prstGeom>
          </p:spPr>
        </p:pic>
        <p:pic>
          <p:nvPicPr>
            <p:cNvPr id="461" name="object 461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2860846" y="6108782"/>
              <a:ext cx="80340" cy="80263"/>
            </a:xfrm>
            <a:prstGeom prst="rect">
              <a:avLst/>
            </a:prstGeom>
          </p:spPr>
        </p:pic>
        <p:pic>
          <p:nvPicPr>
            <p:cNvPr id="462" name="object 462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2745352" y="6108782"/>
              <a:ext cx="80340" cy="80263"/>
            </a:xfrm>
            <a:prstGeom prst="rect">
              <a:avLst/>
            </a:prstGeom>
          </p:spPr>
        </p:pic>
        <p:pic>
          <p:nvPicPr>
            <p:cNvPr id="463" name="object 463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2629858" y="6108782"/>
              <a:ext cx="80352" cy="80263"/>
            </a:xfrm>
            <a:prstGeom prst="rect">
              <a:avLst/>
            </a:prstGeom>
          </p:spPr>
        </p:pic>
        <p:pic>
          <p:nvPicPr>
            <p:cNvPr id="464" name="object 464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2629858" y="7164203"/>
              <a:ext cx="80352" cy="80263"/>
            </a:xfrm>
            <a:prstGeom prst="rect">
              <a:avLst/>
            </a:prstGeom>
          </p:spPr>
        </p:pic>
        <p:pic>
          <p:nvPicPr>
            <p:cNvPr id="465" name="object 465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2745352" y="7164203"/>
              <a:ext cx="80340" cy="80263"/>
            </a:xfrm>
            <a:prstGeom prst="rect">
              <a:avLst/>
            </a:prstGeom>
          </p:spPr>
        </p:pic>
        <p:pic>
          <p:nvPicPr>
            <p:cNvPr id="466" name="object 466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2860846" y="7164203"/>
              <a:ext cx="80340" cy="80263"/>
            </a:xfrm>
            <a:prstGeom prst="rect">
              <a:avLst/>
            </a:prstGeom>
          </p:spPr>
        </p:pic>
        <p:pic>
          <p:nvPicPr>
            <p:cNvPr id="467" name="object 467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2976327" y="7164203"/>
              <a:ext cx="80340" cy="80263"/>
            </a:xfrm>
            <a:prstGeom prst="rect">
              <a:avLst/>
            </a:prstGeom>
          </p:spPr>
        </p:pic>
        <p:pic>
          <p:nvPicPr>
            <p:cNvPr id="468" name="object 468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2630379" y="7358818"/>
              <a:ext cx="80352" cy="80276"/>
            </a:xfrm>
            <a:prstGeom prst="rect">
              <a:avLst/>
            </a:prstGeom>
          </p:spPr>
        </p:pic>
        <p:pic>
          <p:nvPicPr>
            <p:cNvPr id="469" name="object 469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2746368" y="7358818"/>
              <a:ext cx="80340" cy="80276"/>
            </a:xfrm>
            <a:prstGeom prst="rect">
              <a:avLst/>
            </a:prstGeom>
          </p:spPr>
        </p:pic>
        <p:pic>
          <p:nvPicPr>
            <p:cNvPr id="470" name="object 470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2862370" y="7358818"/>
              <a:ext cx="80340" cy="80276"/>
            </a:xfrm>
            <a:prstGeom prst="rect">
              <a:avLst/>
            </a:prstGeom>
          </p:spPr>
        </p:pic>
        <p:pic>
          <p:nvPicPr>
            <p:cNvPr id="471" name="object 471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2978359" y="7358818"/>
              <a:ext cx="80352" cy="80276"/>
            </a:xfrm>
            <a:prstGeom prst="rect">
              <a:avLst/>
            </a:prstGeom>
          </p:spPr>
        </p:pic>
        <p:pic>
          <p:nvPicPr>
            <p:cNvPr id="472" name="object 472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2617819" y="6630688"/>
              <a:ext cx="89027" cy="89039"/>
            </a:xfrm>
            <a:prstGeom prst="rect">
              <a:avLst/>
            </a:prstGeom>
          </p:spPr>
        </p:pic>
        <p:sp>
          <p:nvSpPr>
            <p:cNvPr id="473" name="object 473"/>
            <p:cNvSpPr/>
            <p:nvPr/>
          </p:nvSpPr>
          <p:spPr>
            <a:xfrm>
              <a:off x="2154478" y="5951067"/>
              <a:ext cx="1182370" cy="1564640"/>
            </a:xfrm>
            <a:custGeom>
              <a:avLst/>
              <a:gdLst/>
              <a:ahLst/>
              <a:cxnLst/>
              <a:rect l="l" t="t" r="r" b="b"/>
              <a:pathLst>
                <a:path w="1182370" h="1564640">
                  <a:moveTo>
                    <a:pt x="619759" y="518667"/>
                  </a:moveTo>
                  <a:lnTo>
                    <a:pt x="640588" y="518667"/>
                  </a:lnTo>
                  <a:lnTo>
                    <a:pt x="640588" y="433831"/>
                  </a:lnTo>
                  <a:lnTo>
                    <a:pt x="619759" y="433831"/>
                  </a:lnTo>
                </a:path>
                <a:path w="1182370" h="1564640">
                  <a:moveTo>
                    <a:pt x="1048003" y="799591"/>
                  </a:moveTo>
                  <a:lnTo>
                    <a:pt x="1097279" y="799591"/>
                  </a:lnTo>
                  <a:lnTo>
                    <a:pt x="1097279" y="715771"/>
                  </a:lnTo>
                  <a:lnTo>
                    <a:pt x="1048003" y="715771"/>
                  </a:lnTo>
                </a:path>
                <a:path w="1182370" h="1564640">
                  <a:moveTo>
                    <a:pt x="1182115" y="757935"/>
                  </a:moveTo>
                  <a:lnTo>
                    <a:pt x="1098296" y="757935"/>
                  </a:lnTo>
                </a:path>
                <a:path w="1182370" h="1564640">
                  <a:moveTo>
                    <a:pt x="1182115" y="385571"/>
                  </a:moveTo>
                  <a:lnTo>
                    <a:pt x="1047495" y="385571"/>
                  </a:lnTo>
                </a:path>
                <a:path w="1182370" h="1564640">
                  <a:moveTo>
                    <a:pt x="0" y="1470152"/>
                  </a:moveTo>
                  <a:lnTo>
                    <a:pt x="0" y="1564131"/>
                  </a:lnTo>
                  <a:lnTo>
                    <a:pt x="266572" y="1564131"/>
                  </a:lnTo>
                  <a:lnTo>
                    <a:pt x="266572" y="1450847"/>
                  </a:lnTo>
                  <a:lnTo>
                    <a:pt x="346963" y="1450847"/>
                  </a:lnTo>
                </a:path>
                <a:path w="1182370" h="1564640">
                  <a:moveTo>
                    <a:pt x="323595" y="431800"/>
                  </a:moveTo>
                  <a:lnTo>
                    <a:pt x="273799" y="431800"/>
                  </a:lnTo>
                  <a:lnTo>
                    <a:pt x="273799" y="515619"/>
                  </a:lnTo>
                  <a:lnTo>
                    <a:pt x="323595" y="515619"/>
                  </a:lnTo>
                </a:path>
                <a:path w="1182370" h="1564640">
                  <a:moveTo>
                    <a:pt x="189483" y="473963"/>
                  </a:moveTo>
                  <a:lnTo>
                    <a:pt x="273303" y="473963"/>
                  </a:lnTo>
                </a:path>
                <a:path w="1182370" h="1564640">
                  <a:moveTo>
                    <a:pt x="323595" y="600963"/>
                  </a:moveTo>
                  <a:lnTo>
                    <a:pt x="273799" y="600963"/>
                  </a:lnTo>
                  <a:lnTo>
                    <a:pt x="273799" y="684796"/>
                  </a:lnTo>
                  <a:lnTo>
                    <a:pt x="323595" y="684796"/>
                  </a:lnTo>
                </a:path>
                <a:path w="1182370" h="1564640">
                  <a:moveTo>
                    <a:pt x="189483" y="643127"/>
                  </a:moveTo>
                  <a:lnTo>
                    <a:pt x="273303" y="643127"/>
                  </a:lnTo>
                </a:path>
                <a:path w="1182370" h="1564640">
                  <a:moveTo>
                    <a:pt x="323595" y="764552"/>
                  </a:moveTo>
                  <a:lnTo>
                    <a:pt x="273799" y="764552"/>
                  </a:lnTo>
                  <a:lnTo>
                    <a:pt x="273799" y="847851"/>
                  </a:lnTo>
                  <a:lnTo>
                    <a:pt x="323595" y="847851"/>
                  </a:lnTo>
                </a:path>
                <a:path w="1182370" h="1564640">
                  <a:moveTo>
                    <a:pt x="189483" y="806195"/>
                  </a:moveTo>
                  <a:lnTo>
                    <a:pt x="273303" y="806195"/>
                  </a:lnTo>
                </a:path>
                <a:path w="1182370" h="1564640">
                  <a:moveTo>
                    <a:pt x="344931" y="0"/>
                  </a:moveTo>
                  <a:lnTo>
                    <a:pt x="187439" y="0"/>
                  </a:lnTo>
                  <a:lnTo>
                    <a:pt x="187439" y="49733"/>
                  </a:lnTo>
                </a:path>
                <a:path w="1182370" h="1564640">
                  <a:moveTo>
                    <a:pt x="344931" y="198615"/>
                  </a:moveTo>
                  <a:lnTo>
                    <a:pt x="187439" y="198615"/>
                  </a:lnTo>
                  <a:lnTo>
                    <a:pt x="187439" y="151333"/>
                  </a:lnTo>
                </a:path>
                <a:path w="1182370" h="1564640">
                  <a:moveTo>
                    <a:pt x="490219" y="681735"/>
                  </a:moveTo>
                  <a:lnTo>
                    <a:pt x="444055" y="339343"/>
                  </a:lnTo>
                  <a:lnTo>
                    <a:pt x="185064" y="339343"/>
                  </a:lnTo>
                </a:path>
              </a:pathLst>
            </a:custGeom>
            <a:ln w="698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4" name="object 474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3092634" y="5910738"/>
              <a:ext cx="80340" cy="80276"/>
            </a:xfrm>
            <a:prstGeom prst="rect">
              <a:avLst/>
            </a:prstGeom>
          </p:spPr>
        </p:pic>
        <p:sp>
          <p:nvSpPr>
            <p:cNvPr id="475" name="object 475"/>
            <p:cNvSpPr/>
            <p:nvPr/>
          </p:nvSpPr>
          <p:spPr>
            <a:xfrm>
              <a:off x="2516174" y="6502755"/>
              <a:ext cx="820419" cy="577850"/>
            </a:xfrm>
            <a:custGeom>
              <a:avLst/>
              <a:gdLst/>
              <a:ahLst/>
              <a:cxnLst/>
              <a:rect l="l" t="t" r="r" b="b"/>
              <a:pathLst>
                <a:path w="820420" h="577850">
                  <a:moveTo>
                    <a:pt x="1003" y="452627"/>
                  </a:moveTo>
                  <a:lnTo>
                    <a:pt x="651763" y="452627"/>
                  </a:lnTo>
                  <a:lnTo>
                    <a:pt x="651763" y="577595"/>
                  </a:lnTo>
                  <a:lnTo>
                    <a:pt x="0" y="577595"/>
                  </a:lnTo>
                  <a:lnTo>
                    <a:pt x="0" y="452627"/>
                  </a:lnTo>
                </a:path>
                <a:path w="820420" h="577850">
                  <a:moveTo>
                    <a:pt x="326123" y="456171"/>
                  </a:moveTo>
                  <a:lnTo>
                    <a:pt x="326123" y="574039"/>
                  </a:lnTo>
                </a:path>
                <a:path w="820420" h="577850">
                  <a:moveTo>
                    <a:pt x="686307" y="84327"/>
                  </a:moveTo>
                  <a:lnTo>
                    <a:pt x="735583" y="84327"/>
                  </a:lnTo>
                  <a:lnTo>
                    <a:pt x="735583" y="0"/>
                  </a:lnTo>
                  <a:lnTo>
                    <a:pt x="686307" y="0"/>
                  </a:lnTo>
                </a:path>
                <a:path w="820420" h="577850">
                  <a:moveTo>
                    <a:pt x="820419" y="42163"/>
                  </a:moveTo>
                  <a:lnTo>
                    <a:pt x="736600" y="42163"/>
                  </a:lnTo>
                </a:path>
                <a:path w="820420" h="577850">
                  <a:moveTo>
                    <a:pt x="685800" y="84848"/>
                  </a:moveTo>
                  <a:lnTo>
                    <a:pt x="735076" y="84848"/>
                  </a:lnTo>
                  <a:lnTo>
                    <a:pt x="735076" y="507"/>
                  </a:lnTo>
                  <a:lnTo>
                    <a:pt x="685800" y="507"/>
                  </a:lnTo>
                </a:path>
                <a:path w="820420" h="577850">
                  <a:moveTo>
                    <a:pt x="819912" y="42684"/>
                  </a:moveTo>
                  <a:lnTo>
                    <a:pt x="736092" y="42684"/>
                  </a:lnTo>
                </a:path>
              </a:pathLst>
            </a:custGeom>
            <a:ln w="698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6" name="object 476"/>
          <p:cNvSpPr/>
          <p:nvPr/>
        </p:nvSpPr>
        <p:spPr>
          <a:xfrm>
            <a:off x="11304372" y="5950192"/>
            <a:ext cx="29209" cy="156845"/>
          </a:xfrm>
          <a:custGeom>
            <a:avLst/>
            <a:gdLst/>
            <a:ahLst/>
            <a:cxnLst/>
            <a:rect l="l" t="t" r="r" b="b"/>
            <a:pathLst>
              <a:path w="29210" h="156845">
                <a:moveTo>
                  <a:pt x="29032" y="0"/>
                </a:moveTo>
                <a:lnTo>
                  <a:pt x="24322" y="25378"/>
                </a:lnTo>
                <a:lnTo>
                  <a:pt x="9102" y="110763"/>
                </a:lnTo>
                <a:lnTo>
                  <a:pt x="0" y="156502"/>
                </a:lnTo>
                <a:lnTo>
                  <a:pt x="15726" y="115482"/>
                </a:lnTo>
                <a:lnTo>
                  <a:pt x="25117" y="73336"/>
                </a:lnTo>
                <a:lnTo>
                  <a:pt x="29207" y="33647"/>
                </a:lnTo>
                <a:lnTo>
                  <a:pt x="29032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11258512" y="5846914"/>
            <a:ext cx="289560" cy="85090"/>
          </a:xfrm>
          <a:custGeom>
            <a:avLst/>
            <a:gdLst/>
            <a:ahLst/>
            <a:cxnLst/>
            <a:rect l="l" t="t" r="r" b="b"/>
            <a:pathLst>
              <a:path w="289560" h="85089">
                <a:moveTo>
                  <a:pt x="0" y="28244"/>
                </a:moveTo>
                <a:lnTo>
                  <a:pt x="30408" y="18630"/>
                </a:lnTo>
                <a:lnTo>
                  <a:pt x="71966" y="9855"/>
                </a:lnTo>
                <a:lnTo>
                  <a:pt x="121500" y="3213"/>
                </a:lnTo>
                <a:lnTo>
                  <a:pt x="175835" y="0"/>
                </a:lnTo>
                <a:lnTo>
                  <a:pt x="231796" y="1511"/>
                </a:lnTo>
                <a:lnTo>
                  <a:pt x="286207" y="9042"/>
                </a:lnTo>
              </a:path>
              <a:path w="289560" h="85089">
                <a:moveTo>
                  <a:pt x="0" y="84937"/>
                </a:moveTo>
                <a:lnTo>
                  <a:pt x="36046" y="80124"/>
                </a:lnTo>
                <a:lnTo>
                  <a:pt x="100486" y="73862"/>
                </a:lnTo>
                <a:lnTo>
                  <a:pt x="173875" y="66898"/>
                </a:lnTo>
                <a:lnTo>
                  <a:pt x="236773" y="59978"/>
                </a:lnTo>
                <a:lnTo>
                  <a:pt x="269735" y="53848"/>
                </a:lnTo>
                <a:lnTo>
                  <a:pt x="280844" y="45604"/>
                </a:lnTo>
                <a:lnTo>
                  <a:pt x="286548" y="37274"/>
                </a:lnTo>
                <a:lnTo>
                  <a:pt x="288650" y="30830"/>
                </a:lnTo>
                <a:lnTo>
                  <a:pt x="288950" y="28244"/>
                </a:lnTo>
              </a:path>
            </a:pathLst>
          </a:custGeom>
          <a:ln w="4572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8" name="object 478"/>
          <p:cNvGrpSpPr/>
          <p:nvPr/>
        </p:nvGrpSpPr>
        <p:grpSpPr>
          <a:xfrm>
            <a:off x="8306994" y="5509197"/>
            <a:ext cx="3240405" cy="1222375"/>
            <a:chOff x="3252393" y="5509196"/>
            <a:chExt cx="3240405" cy="1222375"/>
          </a:xfrm>
        </p:grpSpPr>
        <p:sp>
          <p:nvSpPr>
            <p:cNvPr id="479" name="object 479"/>
            <p:cNvSpPr/>
            <p:nvPr/>
          </p:nvSpPr>
          <p:spPr>
            <a:xfrm>
              <a:off x="6127826" y="6089294"/>
              <a:ext cx="215265" cy="513715"/>
            </a:xfrm>
            <a:custGeom>
              <a:avLst/>
              <a:gdLst/>
              <a:ahLst/>
              <a:cxnLst/>
              <a:rect l="l" t="t" r="r" b="b"/>
              <a:pathLst>
                <a:path w="215264" h="513715">
                  <a:moveTo>
                    <a:pt x="214858" y="0"/>
                  </a:moveTo>
                  <a:lnTo>
                    <a:pt x="0" y="0"/>
                  </a:lnTo>
                  <a:lnTo>
                    <a:pt x="0" y="513575"/>
                  </a:lnTo>
                  <a:lnTo>
                    <a:pt x="214858" y="513575"/>
                  </a:lnTo>
                  <a:lnTo>
                    <a:pt x="214858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6307607" y="648986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41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6134379" y="648986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6134379" y="648986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41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6308381" y="654825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799" y="0"/>
                  </a:moveTo>
                  <a:lnTo>
                    <a:pt x="6883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83" y="30670"/>
                  </a:lnTo>
                  <a:lnTo>
                    <a:pt x="23799" y="30670"/>
                  </a:lnTo>
                  <a:lnTo>
                    <a:pt x="30695" y="23787"/>
                  </a:lnTo>
                  <a:lnTo>
                    <a:pt x="30695" y="15328"/>
                  </a:lnTo>
                  <a:lnTo>
                    <a:pt x="30695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6308381" y="654825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695" y="15328"/>
                  </a:moveTo>
                  <a:lnTo>
                    <a:pt x="30695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83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83" y="30670"/>
                  </a:lnTo>
                  <a:lnTo>
                    <a:pt x="15341" y="30670"/>
                  </a:lnTo>
                  <a:lnTo>
                    <a:pt x="23799" y="30670"/>
                  </a:lnTo>
                  <a:lnTo>
                    <a:pt x="30695" y="23787"/>
                  </a:lnTo>
                  <a:lnTo>
                    <a:pt x="30695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6134379" y="654825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6134379" y="654825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6169025" y="648986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6169025" y="648986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41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6203683" y="648986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6203683" y="648986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41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41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6238316" y="648986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6238316" y="648986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41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6272974" y="648986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6272974" y="648986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41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41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6169177" y="654825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812" y="0"/>
                  </a:moveTo>
                  <a:lnTo>
                    <a:pt x="6908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908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6169177" y="654825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908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908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6203975" y="654825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6203975" y="654825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6238773" y="654825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6238773" y="654825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28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6273571" y="654825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6273571" y="654825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6307607" y="617324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6307607" y="617324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41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6134379" y="617324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6134379" y="617324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41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6134379" y="611384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6134379" y="611384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6272974" y="617324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6272974" y="617324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41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41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6238316" y="617324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6238316" y="617324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41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6203683" y="617324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6203683" y="617324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41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41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6169025" y="617324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6169025" y="617324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41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41"/>
                  </a:lnTo>
                  <a:lnTo>
                    <a:pt x="0" y="23787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799" y="30670"/>
                  </a:lnTo>
                  <a:lnTo>
                    <a:pt x="30708" y="23787"/>
                  </a:lnTo>
                  <a:lnTo>
                    <a:pt x="30708" y="15341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6169075" y="611384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23812" y="30670"/>
                  </a:lnTo>
                  <a:lnTo>
                    <a:pt x="30695" y="23774"/>
                  </a:lnTo>
                  <a:lnTo>
                    <a:pt x="30695" y="15328"/>
                  </a:lnTo>
                  <a:lnTo>
                    <a:pt x="30695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6169075" y="611384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695" y="15328"/>
                  </a:moveTo>
                  <a:lnTo>
                    <a:pt x="30695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695" y="23774"/>
                  </a:lnTo>
                  <a:lnTo>
                    <a:pt x="30695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6203759" y="611384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908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908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6203759" y="611384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908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908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6238468" y="611384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695" y="23774"/>
                  </a:lnTo>
                  <a:lnTo>
                    <a:pt x="30695" y="15328"/>
                  </a:lnTo>
                  <a:lnTo>
                    <a:pt x="30695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6238468" y="611384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695" y="15328"/>
                  </a:moveTo>
                  <a:lnTo>
                    <a:pt x="30695" y="6883"/>
                  </a:lnTo>
                  <a:lnTo>
                    <a:pt x="23799" y="0"/>
                  </a:lnTo>
                  <a:lnTo>
                    <a:pt x="15354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15354" y="30670"/>
                  </a:lnTo>
                  <a:lnTo>
                    <a:pt x="23799" y="30670"/>
                  </a:lnTo>
                  <a:lnTo>
                    <a:pt x="30695" y="23774"/>
                  </a:lnTo>
                  <a:lnTo>
                    <a:pt x="30695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6273152" y="611384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812" y="0"/>
                  </a:moveTo>
                  <a:lnTo>
                    <a:pt x="6908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908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6273152" y="611384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812" y="0"/>
                  </a:lnTo>
                  <a:lnTo>
                    <a:pt x="15354" y="0"/>
                  </a:lnTo>
                  <a:lnTo>
                    <a:pt x="6908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908" y="30670"/>
                  </a:lnTo>
                  <a:lnTo>
                    <a:pt x="15354" y="30670"/>
                  </a:lnTo>
                  <a:lnTo>
                    <a:pt x="23812" y="30670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6127546" y="6089612"/>
              <a:ext cx="216535" cy="513715"/>
            </a:xfrm>
            <a:custGeom>
              <a:avLst/>
              <a:gdLst/>
              <a:ahLst/>
              <a:cxnLst/>
              <a:rect l="l" t="t" r="r" b="b"/>
              <a:pathLst>
                <a:path w="216535" h="513715">
                  <a:moveTo>
                    <a:pt x="1066" y="0"/>
                  </a:moveTo>
                  <a:lnTo>
                    <a:pt x="215950" y="0"/>
                  </a:lnTo>
                </a:path>
                <a:path w="216535" h="513715">
                  <a:moveTo>
                    <a:pt x="215811" y="513130"/>
                  </a:moveTo>
                  <a:lnTo>
                    <a:pt x="215811" y="1371"/>
                  </a:lnTo>
                </a:path>
                <a:path w="216535" h="513715">
                  <a:moveTo>
                    <a:pt x="0" y="513422"/>
                  </a:moveTo>
                  <a:lnTo>
                    <a:pt x="215036" y="513422"/>
                  </a:lnTo>
                </a:path>
                <a:path w="216535" h="513715">
                  <a:moveTo>
                    <a:pt x="152" y="512063"/>
                  </a:moveTo>
                  <a:lnTo>
                    <a:pt x="152" y="2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6205791" y="6252527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35"/>
                  </a:lnTo>
                  <a:lnTo>
                    <a:pt x="8864" y="14135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6205791" y="6252527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35"/>
                  </a:moveTo>
                  <a:lnTo>
                    <a:pt x="8864" y="14135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6326784" y="625248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77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77" y="14147"/>
                  </a:lnTo>
                  <a:lnTo>
                    <a:pt x="8877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6326784" y="625248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77" y="14147"/>
                  </a:lnTo>
                  <a:lnTo>
                    <a:pt x="8877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6341833" y="6148590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1054" y="0"/>
                  </a:moveTo>
                  <a:lnTo>
                    <a:pt x="0" y="0"/>
                  </a:lnTo>
                  <a:lnTo>
                    <a:pt x="0" y="1981"/>
                  </a:lnTo>
                  <a:lnTo>
                    <a:pt x="1054" y="1981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6128321" y="6149492"/>
              <a:ext cx="213995" cy="0"/>
            </a:xfrm>
            <a:custGeom>
              <a:avLst/>
              <a:gdLst/>
              <a:ahLst/>
              <a:cxnLst/>
              <a:rect l="l" t="t" r="r" b="b"/>
              <a:pathLst>
                <a:path w="213995">
                  <a:moveTo>
                    <a:pt x="0" y="0"/>
                  </a:moveTo>
                  <a:lnTo>
                    <a:pt x="21396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6127242" y="6542074"/>
              <a:ext cx="217170" cy="2540"/>
            </a:xfrm>
            <a:custGeom>
              <a:avLst/>
              <a:gdLst/>
              <a:ahLst/>
              <a:cxnLst/>
              <a:rect l="l" t="t" r="r" b="b"/>
              <a:pathLst>
                <a:path w="217170" h="2540">
                  <a:moveTo>
                    <a:pt x="106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1066" y="2146"/>
                  </a:lnTo>
                  <a:lnTo>
                    <a:pt x="1066" y="0"/>
                  </a:lnTo>
                  <a:close/>
                </a:path>
                <a:path w="217170" h="2540">
                  <a:moveTo>
                    <a:pt x="216712" y="0"/>
                  </a:moveTo>
                  <a:lnTo>
                    <a:pt x="215646" y="0"/>
                  </a:lnTo>
                  <a:lnTo>
                    <a:pt x="215646" y="2133"/>
                  </a:lnTo>
                  <a:lnTo>
                    <a:pt x="216712" y="2133"/>
                  </a:lnTo>
                  <a:lnTo>
                    <a:pt x="216712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6128156" y="6543141"/>
              <a:ext cx="215265" cy="0"/>
            </a:xfrm>
            <a:custGeom>
              <a:avLst/>
              <a:gdLst/>
              <a:ahLst/>
              <a:cxnLst/>
              <a:rect l="l" t="t" r="r" b="b"/>
              <a:pathLst>
                <a:path w="215264">
                  <a:moveTo>
                    <a:pt x="0" y="0"/>
                  </a:moveTo>
                  <a:lnTo>
                    <a:pt x="21488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6326784" y="637724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77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77" y="14160"/>
                  </a:lnTo>
                  <a:lnTo>
                    <a:pt x="8877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6326784" y="637724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77" y="14160"/>
                  </a:lnTo>
                  <a:lnTo>
                    <a:pt x="8877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6326784" y="627753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77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77" y="14160"/>
                  </a:lnTo>
                  <a:lnTo>
                    <a:pt x="8877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6326784" y="627752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73"/>
                  </a:moveTo>
                  <a:lnTo>
                    <a:pt x="8877" y="14173"/>
                  </a:lnTo>
                  <a:lnTo>
                    <a:pt x="8877" y="0"/>
                  </a:lnTo>
                  <a:lnTo>
                    <a:pt x="0" y="0"/>
                  </a:lnTo>
                  <a:lnTo>
                    <a:pt x="0" y="1417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6326784" y="6302387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77" y="0"/>
                  </a:moveTo>
                  <a:lnTo>
                    <a:pt x="0" y="0"/>
                  </a:lnTo>
                  <a:lnTo>
                    <a:pt x="0" y="14135"/>
                  </a:lnTo>
                  <a:lnTo>
                    <a:pt x="8877" y="14135"/>
                  </a:lnTo>
                  <a:lnTo>
                    <a:pt x="8877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6326784" y="630237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77" y="14147"/>
                  </a:lnTo>
                  <a:lnTo>
                    <a:pt x="8877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6326784" y="6327152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77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77" y="14160"/>
                  </a:lnTo>
                  <a:lnTo>
                    <a:pt x="8877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6326784" y="6327152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77" y="14160"/>
                  </a:lnTo>
                  <a:lnTo>
                    <a:pt x="8877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6326784" y="635220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77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77" y="14147"/>
                  </a:lnTo>
                  <a:lnTo>
                    <a:pt x="8877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6326784" y="6352197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77" y="14160"/>
                  </a:lnTo>
                  <a:lnTo>
                    <a:pt x="8877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6137287" y="625248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89" y="14147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6137287" y="625248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90" y="14147"/>
                  </a:lnTo>
                  <a:lnTo>
                    <a:pt x="8890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6137287" y="6277533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6137287" y="627752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73"/>
                  </a:moveTo>
                  <a:lnTo>
                    <a:pt x="8890" y="14173"/>
                  </a:lnTo>
                  <a:lnTo>
                    <a:pt x="8890" y="0"/>
                  </a:lnTo>
                  <a:lnTo>
                    <a:pt x="0" y="0"/>
                  </a:lnTo>
                  <a:lnTo>
                    <a:pt x="0" y="1417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6137287" y="6302387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35"/>
                  </a:lnTo>
                  <a:lnTo>
                    <a:pt x="8889" y="14135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6137287" y="630237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90" y="14147"/>
                  </a:lnTo>
                  <a:lnTo>
                    <a:pt x="8890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6137287" y="6327152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6137287" y="6327152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90" y="14160"/>
                  </a:lnTo>
                  <a:lnTo>
                    <a:pt x="8890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6137287" y="635220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89" y="14147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6137287" y="6352197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90" y="14160"/>
                  </a:lnTo>
                  <a:lnTo>
                    <a:pt x="8890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6137287" y="637724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89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89" y="14160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ED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6137287" y="637724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90" y="14160"/>
                  </a:lnTo>
                  <a:lnTo>
                    <a:pt x="8890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6205791" y="627730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64" y="14147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6205791" y="6277305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64" y="14147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6205791" y="630234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64" y="14160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6205791" y="6302337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73"/>
                  </a:moveTo>
                  <a:lnTo>
                    <a:pt x="8864" y="14173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73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6205791" y="632741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64" y="14147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6205791" y="632741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47"/>
                  </a:moveTo>
                  <a:lnTo>
                    <a:pt x="8864" y="14147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47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6205791" y="6352209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47"/>
                  </a:lnTo>
                  <a:lnTo>
                    <a:pt x="8864" y="14147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6205791" y="6352197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64" y="14160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6205791" y="637724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8864" y="0"/>
                  </a:moveTo>
                  <a:lnTo>
                    <a:pt x="0" y="0"/>
                  </a:lnTo>
                  <a:lnTo>
                    <a:pt x="0" y="14160"/>
                  </a:lnTo>
                  <a:lnTo>
                    <a:pt x="8864" y="14160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6205791" y="6377241"/>
              <a:ext cx="8890" cy="14604"/>
            </a:xfrm>
            <a:custGeom>
              <a:avLst/>
              <a:gdLst/>
              <a:ahLst/>
              <a:cxnLst/>
              <a:rect l="l" t="t" r="r" b="b"/>
              <a:pathLst>
                <a:path w="8889" h="14604">
                  <a:moveTo>
                    <a:pt x="0" y="14160"/>
                  </a:moveTo>
                  <a:lnTo>
                    <a:pt x="8864" y="14160"/>
                  </a:lnTo>
                  <a:lnTo>
                    <a:pt x="8864" y="0"/>
                  </a:lnTo>
                  <a:lnTo>
                    <a:pt x="0" y="0"/>
                  </a:lnTo>
                  <a:lnTo>
                    <a:pt x="0" y="14160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6311988" y="617762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7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7017" y="21920"/>
                  </a:lnTo>
                  <a:lnTo>
                    <a:pt x="21945" y="17005"/>
                  </a:lnTo>
                  <a:lnTo>
                    <a:pt x="21945" y="10960"/>
                  </a:lnTo>
                  <a:lnTo>
                    <a:pt x="21945" y="4927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6311988" y="617762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27"/>
                  </a:lnTo>
                  <a:lnTo>
                    <a:pt x="17017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0972" y="21920"/>
                  </a:lnTo>
                  <a:lnTo>
                    <a:pt x="17017" y="21920"/>
                  </a:lnTo>
                  <a:lnTo>
                    <a:pt x="21945" y="17005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6325514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6325514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6325514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6325514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6312725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6312725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6320802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6320802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6320802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6320802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6312725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6312725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6325514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6325514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6325514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6325514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6138748" y="617762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52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52" y="21920"/>
                  </a:lnTo>
                  <a:lnTo>
                    <a:pt x="17030" y="21920"/>
                  </a:lnTo>
                  <a:lnTo>
                    <a:pt x="21958" y="17005"/>
                  </a:lnTo>
                  <a:lnTo>
                    <a:pt x="21958" y="10960"/>
                  </a:lnTo>
                  <a:lnTo>
                    <a:pt x="21958" y="492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6138748" y="617762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60"/>
                  </a:moveTo>
                  <a:lnTo>
                    <a:pt x="21958" y="4927"/>
                  </a:lnTo>
                  <a:lnTo>
                    <a:pt x="17030" y="0"/>
                  </a:lnTo>
                  <a:lnTo>
                    <a:pt x="10985" y="0"/>
                  </a:lnTo>
                  <a:lnTo>
                    <a:pt x="4952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7005"/>
                  </a:lnTo>
                  <a:lnTo>
                    <a:pt x="4952" y="21920"/>
                  </a:lnTo>
                  <a:lnTo>
                    <a:pt x="10985" y="21920"/>
                  </a:lnTo>
                  <a:lnTo>
                    <a:pt x="17030" y="21920"/>
                  </a:lnTo>
                  <a:lnTo>
                    <a:pt x="21958" y="17005"/>
                  </a:lnTo>
                  <a:lnTo>
                    <a:pt x="21958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6152235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6152235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6152235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6152235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6139433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6139433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6147523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6147523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6147523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6147523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6139433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6139433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6152235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6152235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6152235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6152235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6138748" y="611821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52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52" y="21920"/>
                  </a:lnTo>
                  <a:lnTo>
                    <a:pt x="17030" y="21920"/>
                  </a:lnTo>
                  <a:lnTo>
                    <a:pt x="21958" y="16992"/>
                  </a:lnTo>
                  <a:lnTo>
                    <a:pt x="21958" y="10960"/>
                  </a:lnTo>
                  <a:lnTo>
                    <a:pt x="21958" y="492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6138748" y="611821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60"/>
                  </a:moveTo>
                  <a:lnTo>
                    <a:pt x="21958" y="4927"/>
                  </a:lnTo>
                  <a:lnTo>
                    <a:pt x="17030" y="0"/>
                  </a:lnTo>
                  <a:lnTo>
                    <a:pt x="10985" y="0"/>
                  </a:lnTo>
                  <a:lnTo>
                    <a:pt x="4952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52" y="21920"/>
                  </a:lnTo>
                  <a:lnTo>
                    <a:pt x="10985" y="21920"/>
                  </a:lnTo>
                  <a:lnTo>
                    <a:pt x="17030" y="21920"/>
                  </a:lnTo>
                  <a:lnTo>
                    <a:pt x="21958" y="16992"/>
                  </a:lnTo>
                  <a:lnTo>
                    <a:pt x="21958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6152235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6152235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6152235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6152235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6139433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6139433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6147523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6147523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6147523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6147523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6139433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6139433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6152235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6152235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6152235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6152235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6311988" y="649424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7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7017" y="21920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40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6311988" y="649424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40"/>
                  </a:lnTo>
                  <a:lnTo>
                    <a:pt x="17017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0972" y="21920"/>
                  </a:lnTo>
                  <a:lnTo>
                    <a:pt x="17017" y="21920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6325514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6325514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6325514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6325514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6312725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6312725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6320802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6320802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6320802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6320802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6312725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6312725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6325514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6325514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6325514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6325514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6138748" y="649424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52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52" y="21920"/>
                  </a:lnTo>
                  <a:lnTo>
                    <a:pt x="17030" y="21920"/>
                  </a:lnTo>
                  <a:lnTo>
                    <a:pt x="21958" y="16992"/>
                  </a:lnTo>
                  <a:lnTo>
                    <a:pt x="21958" y="10960"/>
                  </a:lnTo>
                  <a:lnTo>
                    <a:pt x="21958" y="4940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6138748" y="649424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60"/>
                  </a:moveTo>
                  <a:lnTo>
                    <a:pt x="21958" y="4940"/>
                  </a:lnTo>
                  <a:lnTo>
                    <a:pt x="17030" y="0"/>
                  </a:lnTo>
                  <a:lnTo>
                    <a:pt x="10985" y="0"/>
                  </a:lnTo>
                  <a:lnTo>
                    <a:pt x="4952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52" y="21920"/>
                  </a:lnTo>
                  <a:lnTo>
                    <a:pt x="10985" y="21920"/>
                  </a:lnTo>
                  <a:lnTo>
                    <a:pt x="17030" y="21920"/>
                  </a:lnTo>
                  <a:lnTo>
                    <a:pt x="21958" y="16992"/>
                  </a:lnTo>
                  <a:lnTo>
                    <a:pt x="21958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6152235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6152235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6152235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6152235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6139433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6139433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6147523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6147523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6147523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6147523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6139433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6139433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6152235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6152235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6152235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6152235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6312750" y="655264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7" y="0"/>
                  </a:moveTo>
                  <a:lnTo>
                    <a:pt x="4927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27" y="21907"/>
                  </a:lnTo>
                  <a:lnTo>
                    <a:pt x="17017" y="21907"/>
                  </a:lnTo>
                  <a:lnTo>
                    <a:pt x="21945" y="16979"/>
                  </a:lnTo>
                  <a:lnTo>
                    <a:pt x="21945" y="10960"/>
                  </a:lnTo>
                  <a:lnTo>
                    <a:pt x="21945" y="4914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6312750" y="655264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14"/>
                  </a:lnTo>
                  <a:lnTo>
                    <a:pt x="17017" y="0"/>
                  </a:lnTo>
                  <a:lnTo>
                    <a:pt x="10985" y="0"/>
                  </a:lnTo>
                  <a:lnTo>
                    <a:pt x="4927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79"/>
                  </a:lnTo>
                  <a:lnTo>
                    <a:pt x="4927" y="21907"/>
                  </a:lnTo>
                  <a:lnTo>
                    <a:pt x="10985" y="21907"/>
                  </a:lnTo>
                  <a:lnTo>
                    <a:pt x="17017" y="21907"/>
                  </a:lnTo>
                  <a:lnTo>
                    <a:pt x="21945" y="16979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6326276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6326276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6313474" y="6561125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801" y="0"/>
                  </a:moveTo>
                  <a:lnTo>
                    <a:pt x="20878" y="0"/>
                  </a:lnTo>
                </a:path>
                <a:path w="209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6321551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6321551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6321551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6321551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6313474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6313474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6326276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6326276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6326276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6326276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6138748" y="655264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52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52" y="21907"/>
                  </a:lnTo>
                  <a:lnTo>
                    <a:pt x="17030" y="21907"/>
                  </a:lnTo>
                  <a:lnTo>
                    <a:pt x="21958" y="16979"/>
                  </a:lnTo>
                  <a:lnTo>
                    <a:pt x="21958" y="10960"/>
                  </a:lnTo>
                  <a:lnTo>
                    <a:pt x="21958" y="4914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6138748" y="655264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60"/>
                  </a:moveTo>
                  <a:lnTo>
                    <a:pt x="21958" y="4914"/>
                  </a:lnTo>
                  <a:lnTo>
                    <a:pt x="17030" y="0"/>
                  </a:lnTo>
                  <a:lnTo>
                    <a:pt x="10985" y="0"/>
                  </a:lnTo>
                  <a:lnTo>
                    <a:pt x="4952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79"/>
                  </a:lnTo>
                  <a:lnTo>
                    <a:pt x="4952" y="21907"/>
                  </a:lnTo>
                  <a:lnTo>
                    <a:pt x="10985" y="21907"/>
                  </a:lnTo>
                  <a:lnTo>
                    <a:pt x="17030" y="21907"/>
                  </a:lnTo>
                  <a:lnTo>
                    <a:pt x="21958" y="16979"/>
                  </a:lnTo>
                  <a:lnTo>
                    <a:pt x="21958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6152235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6152235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6139433" y="6561125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801" y="0"/>
                  </a:moveTo>
                  <a:lnTo>
                    <a:pt x="20891" y="0"/>
                  </a:lnTo>
                </a:path>
                <a:path w="209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6147523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6147523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6147523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6147523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6139433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6139433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6152235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6152235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6152235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6152235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6277546" y="611821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7" y="0"/>
                  </a:moveTo>
                  <a:lnTo>
                    <a:pt x="4914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14" y="21920"/>
                  </a:lnTo>
                  <a:lnTo>
                    <a:pt x="17017" y="21920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27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6277546" y="611821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27"/>
                  </a:lnTo>
                  <a:lnTo>
                    <a:pt x="17017" y="0"/>
                  </a:lnTo>
                  <a:lnTo>
                    <a:pt x="10960" y="0"/>
                  </a:lnTo>
                  <a:lnTo>
                    <a:pt x="4914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14" y="21920"/>
                  </a:lnTo>
                  <a:lnTo>
                    <a:pt x="10960" y="21920"/>
                  </a:lnTo>
                  <a:lnTo>
                    <a:pt x="17017" y="21920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6242862" y="611821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992" y="0"/>
                  </a:moveTo>
                  <a:lnTo>
                    <a:pt x="4914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14" y="21920"/>
                  </a:lnTo>
                  <a:lnTo>
                    <a:pt x="16992" y="21920"/>
                  </a:lnTo>
                  <a:lnTo>
                    <a:pt x="21932" y="16992"/>
                  </a:lnTo>
                  <a:lnTo>
                    <a:pt x="21932" y="10960"/>
                  </a:lnTo>
                  <a:lnTo>
                    <a:pt x="21932" y="4927"/>
                  </a:lnTo>
                  <a:lnTo>
                    <a:pt x="1699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6242862" y="611821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32" y="10960"/>
                  </a:moveTo>
                  <a:lnTo>
                    <a:pt x="21932" y="4927"/>
                  </a:lnTo>
                  <a:lnTo>
                    <a:pt x="16992" y="0"/>
                  </a:lnTo>
                  <a:lnTo>
                    <a:pt x="10960" y="0"/>
                  </a:lnTo>
                  <a:lnTo>
                    <a:pt x="4914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14" y="21920"/>
                  </a:lnTo>
                  <a:lnTo>
                    <a:pt x="10960" y="21920"/>
                  </a:lnTo>
                  <a:lnTo>
                    <a:pt x="16992" y="21920"/>
                  </a:lnTo>
                  <a:lnTo>
                    <a:pt x="21932" y="16992"/>
                  </a:lnTo>
                  <a:lnTo>
                    <a:pt x="21932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6307861" y="611384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23799" y="0"/>
                  </a:moveTo>
                  <a:lnTo>
                    <a:pt x="6896" y="0"/>
                  </a:lnTo>
                  <a:lnTo>
                    <a:pt x="0" y="6883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23799" y="30670"/>
                  </a:lnTo>
                  <a:lnTo>
                    <a:pt x="30708" y="23774"/>
                  </a:lnTo>
                  <a:lnTo>
                    <a:pt x="30708" y="15328"/>
                  </a:lnTo>
                  <a:lnTo>
                    <a:pt x="30708" y="6883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6307861" y="611384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08" y="15328"/>
                  </a:moveTo>
                  <a:lnTo>
                    <a:pt x="30708" y="6883"/>
                  </a:lnTo>
                  <a:lnTo>
                    <a:pt x="23799" y="0"/>
                  </a:lnTo>
                  <a:lnTo>
                    <a:pt x="15341" y="0"/>
                  </a:lnTo>
                  <a:lnTo>
                    <a:pt x="6896" y="0"/>
                  </a:lnTo>
                  <a:lnTo>
                    <a:pt x="0" y="6883"/>
                  </a:lnTo>
                  <a:lnTo>
                    <a:pt x="0" y="15328"/>
                  </a:lnTo>
                  <a:lnTo>
                    <a:pt x="0" y="23774"/>
                  </a:lnTo>
                  <a:lnTo>
                    <a:pt x="6896" y="30670"/>
                  </a:lnTo>
                  <a:lnTo>
                    <a:pt x="15341" y="30670"/>
                  </a:lnTo>
                  <a:lnTo>
                    <a:pt x="23799" y="30670"/>
                  </a:lnTo>
                  <a:lnTo>
                    <a:pt x="30708" y="23774"/>
                  </a:lnTo>
                  <a:lnTo>
                    <a:pt x="30708" y="15328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6312865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6312865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89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6320955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6320955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6291072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6291072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6291072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6291072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6278283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6278283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6286347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6286347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6286347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6286347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6278283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6278283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6291072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6291072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6291072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6291072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6256324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6256324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6256324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6256324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6243523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6243523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6251600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6251600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6251600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6251600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6243523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6243523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6256324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6256324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6256324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6256324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6208140" y="611821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53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53" y="21920"/>
                  </a:lnTo>
                  <a:lnTo>
                    <a:pt x="17030" y="21920"/>
                  </a:lnTo>
                  <a:lnTo>
                    <a:pt x="21958" y="16992"/>
                  </a:lnTo>
                  <a:lnTo>
                    <a:pt x="21958" y="10960"/>
                  </a:lnTo>
                  <a:lnTo>
                    <a:pt x="21958" y="492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6208140" y="611821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60"/>
                  </a:moveTo>
                  <a:lnTo>
                    <a:pt x="21958" y="4927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53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53" y="21920"/>
                  </a:lnTo>
                  <a:lnTo>
                    <a:pt x="10972" y="21920"/>
                  </a:lnTo>
                  <a:lnTo>
                    <a:pt x="17030" y="21920"/>
                  </a:lnTo>
                  <a:lnTo>
                    <a:pt x="21958" y="16992"/>
                  </a:lnTo>
                  <a:lnTo>
                    <a:pt x="21958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6221729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6221729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6221729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6221729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2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6208788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6208788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6216865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6216865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6216865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6216865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6208788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6208788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6221729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6221729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6221729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6221729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6173469" y="611821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02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02" y="21920"/>
                  </a:lnTo>
                  <a:lnTo>
                    <a:pt x="17005" y="21920"/>
                  </a:lnTo>
                  <a:lnTo>
                    <a:pt x="21932" y="16992"/>
                  </a:lnTo>
                  <a:lnTo>
                    <a:pt x="21932" y="10960"/>
                  </a:lnTo>
                  <a:lnTo>
                    <a:pt x="21932" y="4927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6173469" y="611821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32" y="10960"/>
                  </a:moveTo>
                  <a:lnTo>
                    <a:pt x="21932" y="4927"/>
                  </a:lnTo>
                  <a:lnTo>
                    <a:pt x="17005" y="0"/>
                  </a:lnTo>
                  <a:lnTo>
                    <a:pt x="10960" y="0"/>
                  </a:lnTo>
                  <a:lnTo>
                    <a:pt x="4902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02" y="21920"/>
                  </a:lnTo>
                  <a:lnTo>
                    <a:pt x="10960" y="21920"/>
                  </a:lnTo>
                  <a:lnTo>
                    <a:pt x="17005" y="21920"/>
                  </a:lnTo>
                  <a:lnTo>
                    <a:pt x="21932" y="16992"/>
                  </a:lnTo>
                  <a:lnTo>
                    <a:pt x="21932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6186995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6186995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6186995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6186995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6174193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6174193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6182258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6182258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6182258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6182258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6174193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6174193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6186995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6186995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6186995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6186995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6277343" y="617762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8" y="0"/>
                  </a:moveTo>
                  <a:lnTo>
                    <a:pt x="4927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27" y="21920"/>
                  </a:lnTo>
                  <a:lnTo>
                    <a:pt x="17018" y="21920"/>
                  </a:lnTo>
                  <a:lnTo>
                    <a:pt x="21945" y="17005"/>
                  </a:lnTo>
                  <a:lnTo>
                    <a:pt x="21945" y="10960"/>
                  </a:lnTo>
                  <a:lnTo>
                    <a:pt x="21945" y="4927"/>
                  </a:lnTo>
                  <a:lnTo>
                    <a:pt x="17018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6277343" y="617762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27"/>
                  </a:lnTo>
                  <a:lnTo>
                    <a:pt x="17018" y="0"/>
                  </a:lnTo>
                  <a:lnTo>
                    <a:pt x="10972" y="0"/>
                  </a:lnTo>
                  <a:lnTo>
                    <a:pt x="4927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7005"/>
                  </a:lnTo>
                  <a:lnTo>
                    <a:pt x="4927" y="21920"/>
                  </a:lnTo>
                  <a:lnTo>
                    <a:pt x="10972" y="21920"/>
                  </a:lnTo>
                  <a:lnTo>
                    <a:pt x="17018" y="21920"/>
                  </a:lnTo>
                  <a:lnTo>
                    <a:pt x="21945" y="17005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6290932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6290932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6290932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6290932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2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6278117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6278117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3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6286055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6286055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6286055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6286055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6278117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6278117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6290932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6290932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6290932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6290932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6242697" y="617762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7030" y="21920"/>
                  </a:lnTo>
                  <a:lnTo>
                    <a:pt x="21945" y="17005"/>
                  </a:lnTo>
                  <a:lnTo>
                    <a:pt x="21945" y="10960"/>
                  </a:lnTo>
                  <a:lnTo>
                    <a:pt x="21945" y="492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6242697" y="617762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27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7005"/>
                  </a:lnTo>
                  <a:lnTo>
                    <a:pt x="4940" y="21920"/>
                  </a:lnTo>
                  <a:lnTo>
                    <a:pt x="10972" y="21920"/>
                  </a:lnTo>
                  <a:lnTo>
                    <a:pt x="17030" y="21920"/>
                  </a:lnTo>
                  <a:lnTo>
                    <a:pt x="21945" y="17005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6256172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6256172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6256172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6256172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6243370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6243370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6251447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6251447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6251447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6251447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6243370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6243370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6256172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6256172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6256172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6256172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6208039" y="617762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52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52" y="21920"/>
                  </a:lnTo>
                  <a:lnTo>
                    <a:pt x="17030" y="21920"/>
                  </a:lnTo>
                  <a:lnTo>
                    <a:pt x="21958" y="17005"/>
                  </a:lnTo>
                  <a:lnTo>
                    <a:pt x="21958" y="10960"/>
                  </a:lnTo>
                  <a:lnTo>
                    <a:pt x="21958" y="492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6208039" y="617762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60"/>
                  </a:moveTo>
                  <a:lnTo>
                    <a:pt x="21958" y="4927"/>
                  </a:lnTo>
                  <a:lnTo>
                    <a:pt x="17030" y="0"/>
                  </a:lnTo>
                  <a:lnTo>
                    <a:pt x="10985" y="0"/>
                  </a:lnTo>
                  <a:lnTo>
                    <a:pt x="4952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7005"/>
                  </a:lnTo>
                  <a:lnTo>
                    <a:pt x="4952" y="21920"/>
                  </a:lnTo>
                  <a:lnTo>
                    <a:pt x="10985" y="21920"/>
                  </a:lnTo>
                  <a:lnTo>
                    <a:pt x="17030" y="21920"/>
                  </a:lnTo>
                  <a:lnTo>
                    <a:pt x="21958" y="17005"/>
                  </a:lnTo>
                  <a:lnTo>
                    <a:pt x="21958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6221590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6221590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6221590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6221590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6208788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6208788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6216865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6216865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6216865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6216865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6208788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6208788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6221590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6221590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6221590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6221590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6173406" y="617762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27" y="0"/>
                  </a:lnTo>
                  <a:lnTo>
                    <a:pt x="0" y="4927"/>
                  </a:lnTo>
                  <a:lnTo>
                    <a:pt x="0" y="17005"/>
                  </a:lnTo>
                  <a:lnTo>
                    <a:pt x="4927" y="21920"/>
                  </a:lnTo>
                  <a:lnTo>
                    <a:pt x="17030" y="21920"/>
                  </a:lnTo>
                  <a:lnTo>
                    <a:pt x="21932" y="17005"/>
                  </a:lnTo>
                  <a:lnTo>
                    <a:pt x="21932" y="10960"/>
                  </a:lnTo>
                  <a:lnTo>
                    <a:pt x="21932" y="4927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6173406" y="617762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32" y="10960"/>
                  </a:moveTo>
                  <a:lnTo>
                    <a:pt x="21932" y="4927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27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7005"/>
                  </a:lnTo>
                  <a:lnTo>
                    <a:pt x="4927" y="21920"/>
                  </a:lnTo>
                  <a:lnTo>
                    <a:pt x="10972" y="21920"/>
                  </a:lnTo>
                  <a:lnTo>
                    <a:pt x="17030" y="21920"/>
                  </a:lnTo>
                  <a:lnTo>
                    <a:pt x="21932" y="17005"/>
                  </a:lnTo>
                  <a:lnTo>
                    <a:pt x="21932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6186995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6186995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6186995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6186995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12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6174041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6174041" y="618606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6182105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12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6182105" y="617815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1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6182105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6182105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6174041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6174041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6186995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6186995" y="619140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6186995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6186995" y="619140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836"/>
            <p:cNvSpPr/>
            <p:nvPr/>
          </p:nvSpPr>
          <p:spPr>
            <a:xfrm>
              <a:off x="6173406" y="649424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27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27" y="21920"/>
                  </a:lnTo>
                  <a:lnTo>
                    <a:pt x="17030" y="21920"/>
                  </a:lnTo>
                  <a:lnTo>
                    <a:pt x="21932" y="16992"/>
                  </a:lnTo>
                  <a:lnTo>
                    <a:pt x="21932" y="10960"/>
                  </a:lnTo>
                  <a:lnTo>
                    <a:pt x="21932" y="4940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6173406" y="649424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32" y="10960"/>
                  </a:moveTo>
                  <a:lnTo>
                    <a:pt x="21932" y="4940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27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27" y="21920"/>
                  </a:lnTo>
                  <a:lnTo>
                    <a:pt x="10972" y="21920"/>
                  </a:lnTo>
                  <a:lnTo>
                    <a:pt x="17030" y="21920"/>
                  </a:lnTo>
                  <a:lnTo>
                    <a:pt x="21932" y="16992"/>
                  </a:lnTo>
                  <a:lnTo>
                    <a:pt x="21932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8"/>
            <p:cNvSpPr/>
            <p:nvPr/>
          </p:nvSpPr>
          <p:spPr>
            <a:xfrm>
              <a:off x="6186995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6186995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6186995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41"/>
            <p:cNvSpPr/>
            <p:nvPr/>
          </p:nvSpPr>
          <p:spPr>
            <a:xfrm>
              <a:off x="6186995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12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6174041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6174041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6182105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6182105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6182105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6182105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6174041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6174041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6186995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6186995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1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6186995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6186995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6208039" y="649424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52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52" y="21920"/>
                  </a:lnTo>
                  <a:lnTo>
                    <a:pt x="17030" y="21920"/>
                  </a:lnTo>
                  <a:lnTo>
                    <a:pt x="21958" y="16992"/>
                  </a:lnTo>
                  <a:lnTo>
                    <a:pt x="21958" y="10960"/>
                  </a:lnTo>
                  <a:lnTo>
                    <a:pt x="21958" y="4940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6208039" y="649424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60"/>
                  </a:moveTo>
                  <a:lnTo>
                    <a:pt x="21958" y="4940"/>
                  </a:lnTo>
                  <a:lnTo>
                    <a:pt x="17030" y="0"/>
                  </a:lnTo>
                  <a:lnTo>
                    <a:pt x="10985" y="0"/>
                  </a:lnTo>
                  <a:lnTo>
                    <a:pt x="4952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52" y="21920"/>
                  </a:lnTo>
                  <a:lnTo>
                    <a:pt x="10985" y="21920"/>
                  </a:lnTo>
                  <a:lnTo>
                    <a:pt x="17030" y="21920"/>
                  </a:lnTo>
                  <a:lnTo>
                    <a:pt x="21958" y="16992"/>
                  </a:lnTo>
                  <a:lnTo>
                    <a:pt x="21958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6221590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6221590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6221590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6221590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6208788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6208788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6216865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6216865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6216865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6216865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6208788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6208788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6221590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6221590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6221590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6221590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6242697" y="649424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30" y="0"/>
                  </a:moveTo>
                  <a:lnTo>
                    <a:pt x="4940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7030" y="21920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40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6242697" y="649424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40"/>
                  </a:lnTo>
                  <a:lnTo>
                    <a:pt x="17030" y="0"/>
                  </a:lnTo>
                  <a:lnTo>
                    <a:pt x="10972" y="0"/>
                  </a:lnTo>
                  <a:lnTo>
                    <a:pt x="4940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0972" y="21920"/>
                  </a:lnTo>
                  <a:lnTo>
                    <a:pt x="17030" y="21920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6256172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6256172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6256172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6256172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6243370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6243370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6251447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6251447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6251447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6251447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6243370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6243370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6256172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6256172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8"/>
            <p:cNvSpPr/>
            <p:nvPr/>
          </p:nvSpPr>
          <p:spPr>
            <a:xfrm>
              <a:off x="6256172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6256172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6277343" y="649424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8" y="0"/>
                  </a:moveTo>
                  <a:lnTo>
                    <a:pt x="4927" y="0"/>
                  </a:lnTo>
                  <a:lnTo>
                    <a:pt x="0" y="4940"/>
                  </a:lnTo>
                  <a:lnTo>
                    <a:pt x="0" y="16992"/>
                  </a:lnTo>
                  <a:lnTo>
                    <a:pt x="4927" y="21920"/>
                  </a:lnTo>
                  <a:lnTo>
                    <a:pt x="17018" y="21920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40"/>
                  </a:lnTo>
                  <a:lnTo>
                    <a:pt x="17018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6277343" y="6494246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40"/>
                  </a:lnTo>
                  <a:lnTo>
                    <a:pt x="17018" y="0"/>
                  </a:lnTo>
                  <a:lnTo>
                    <a:pt x="10972" y="0"/>
                  </a:lnTo>
                  <a:lnTo>
                    <a:pt x="4927" y="0"/>
                  </a:lnTo>
                  <a:lnTo>
                    <a:pt x="0" y="4940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27" y="21920"/>
                  </a:lnTo>
                  <a:lnTo>
                    <a:pt x="10972" y="21920"/>
                  </a:lnTo>
                  <a:lnTo>
                    <a:pt x="17018" y="21920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6290932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6290932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6290932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6290932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2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6278117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6278117" y="650275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3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6286055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9"/>
            <p:cNvSpPr/>
            <p:nvPr/>
          </p:nvSpPr>
          <p:spPr>
            <a:xfrm>
              <a:off x="6286055" y="649467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6286055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6286055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6278117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6278117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4"/>
            <p:cNvSpPr/>
            <p:nvPr/>
          </p:nvSpPr>
          <p:spPr>
            <a:xfrm>
              <a:off x="6290932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6290932" y="650795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6290932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6290932" y="650795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6173558" y="655264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7" y="0"/>
                  </a:moveTo>
                  <a:lnTo>
                    <a:pt x="4927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27" y="21907"/>
                  </a:lnTo>
                  <a:lnTo>
                    <a:pt x="17017" y="21907"/>
                  </a:lnTo>
                  <a:lnTo>
                    <a:pt x="21945" y="16979"/>
                  </a:lnTo>
                  <a:lnTo>
                    <a:pt x="21945" y="10960"/>
                  </a:lnTo>
                  <a:lnTo>
                    <a:pt x="21945" y="4914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6173558" y="655264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14"/>
                  </a:lnTo>
                  <a:lnTo>
                    <a:pt x="17017" y="0"/>
                  </a:lnTo>
                  <a:lnTo>
                    <a:pt x="10972" y="0"/>
                  </a:lnTo>
                  <a:lnTo>
                    <a:pt x="4927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79"/>
                  </a:lnTo>
                  <a:lnTo>
                    <a:pt x="4927" y="21907"/>
                  </a:lnTo>
                  <a:lnTo>
                    <a:pt x="10972" y="21907"/>
                  </a:lnTo>
                  <a:lnTo>
                    <a:pt x="17017" y="21907"/>
                  </a:lnTo>
                  <a:lnTo>
                    <a:pt x="21945" y="16979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6187147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6187147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6174193" y="6561125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954" y="0"/>
                  </a:moveTo>
                  <a:lnTo>
                    <a:pt x="20878" y="0"/>
                  </a:lnTo>
                </a:path>
                <a:path w="20954">
                  <a:moveTo>
                    <a:pt x="0" y="0"/>
                  </a:moveTo>
                  <a:lnTo>
                    <a:pt x="806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6182258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6182258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6182258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6182258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6174193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6174193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6187147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20"/>
            <p:cNvSpPr/>
            <p:nvPr/>
          </p:nvSpPr>
          <p:spPr>
            <a:xfrm>
              <a:off x="6187147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21"/>
            <p:cNvSpPr/>
            <p:nvPr/>
          </p:nvSpPr>
          <p:spPr>
            <a:xfrm>
              <a:off x="6187147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6187147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6208369" y="655264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14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14" y="21907"/>
                  </a:lnTo>
                  <a:lnTo>
                    <a:pt x="17005" y="21907"/>
                  </a:lnTo>
                  <a:lnTo>
                    <a:pt x="21932" y="16979"/>
                  </a:lnTo>
                  <a:lnTo>
                    <a:pt x="21932" y="10960"/>
                  </a:lnTo>
                  <a:lnTo>
                    <a:pt x="21932" y="4914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6208369" y="655264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32" y="10960"/>
                  </a:moveTo>
                  <a:lnTo>
                    <a:pt x="21932" y="4914"/>
                  </a:lnTo>
                  <a:lnTo>
                    <a:pt x="17005" y="0"/>
                  </a:lnTo>
                  <a:lnTo>
                    <a:pt x="10960" y="0"/>
                  </a:lnTo>
                  <a:lnTo>
                    <a:pt x="4914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79"/>
                  </a:lnTo>
                  <a:lnTo>
                    <a:pt x="4914" y="21907"/>
                  </a:lnTo>
                  <a:lnTo>
                    <a:pt x="10960" y="21907"/>
                  </a:lnTo>
                  <a:lnTo>
                    <a:pt x="17005" y="21907"/>
                  </a:lnTo>
                  <a:lnTo>
                    <a:pt x="21932" y="16979"/>
                  </a:lnTo>
                  <a:lnTo>
                    <a:pt x="21932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6221882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6221882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6209080" y="6561125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801" y="0"/>
                  </a:moveTo>
                  <a:lnTo>
                    <a:pt x="20891" y="0"/>
                  </a:lnTo>
                </a:path>
                <a:path w="209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6217157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6217157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6217157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6217157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6209080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6209080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6221882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6221882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6221882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6221882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6243167" y="655264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7" y="0"/>
                  </a:moveTo>
                  <a:lnTo>
                    <a:pt x="4927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27" y="21907"/>
                  </a:lnTo>
                  <a:lnTo>
                    <a:pt x="17017" y="21907"/>
                  </a:lnTo>
                  <a:lnTo>
                    <a:pt x="21932" y="16979"/>
                  </a:lnTo>
                  <a:lnTo>
                    <a:pt x="21932" y="10960"/>
                  </a:lnTo>
                  <a:lnTo>
                    <a:pt x="21932" y="4914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6243167" y="655264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32" y="10960"/>
                  </a:moveTo>
                  <a:lnTo>
                    <a:pt x="21932" y="4914"/>
                  </a:lnTo>
                  <a:lnTo>
                    <a:pt x="17017" y="0"/>
                  </a:lnTo>
                  <a:lnTo>
                    <a:pt x="10960" y="0"/>
                  </a:lnTo>
                  <a:lnTo>
                    <a:pt x="4927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79"/>
                  </a:lnTo>
                  <a:lnTo>
                    <a:pt x="4927" y="21907"/>
                  </a:lnTo>
                  <a:lnTo>
                    <a:pt x="10960" y="21907"/>
                  </a:lnTo>
                  <a:lnTo>
                    <a:pt x="17017" y="21907"/>
                  </a:lnTo>
                  <a:lnTo>
                    <a:pt x="21932" y="16979"/>
                  </a:lnTo>
                  <a:lnTo>
                    <a:pt x="21932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6256629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6256629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6243827" y="6561125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801" y="0"/>
                  </a:moveTo>
                  <a:lnTo>
                    <a:pt x="20878" y="0"/>
                  </a:lnTo>
                </a:path>
                <a:path w="209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6251905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6251905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6251905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6251905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6243827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6243827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9"/>
            <p:cNvSpPr/>
            <p:nvPr/>
          </p:nvSpPr>
          <p:spPr>
            <a:xfrm>
              <a:off x="6256629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50"/>
            <p:cNvSpPr/>
            <p:nvPr/>
          </p:nvSpPr>
          <p:spPr>
            <a:xfrm>
              <a:off x="6256629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51"/>
            <p:cNvSpPr/>
            <p:nvPr/>
          </p:nvSpPr>
          <p:spPr>
            <a:xfrm>
              <a:off x="6256629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52"/>
            <p:cNvSpPr/>
            <p:nvPr/>
          </p:nvSpPr>
          <p:spPr>
            <a:xfrm>
              <a:off x="6256629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6277952" y="655264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4927" y="0"/>
                  </a:lnTo>
                  <a:lnTo>
                    <a:pt x="0" y="4914"/>
                  </a:lnTo>
                  <a:lnTo>
                    <a:pt x="0" y="16979"/>
                  </a:lnTo>
                  <a:lnTo>
                    <a:pt x="4927" y="21907"/>
                  </a:lnTo>
                  <a:lnTo>
                    <a:pt x="17005" y="21907"/>
                  </a:lnTo>
                  <a:lnTo>
                    <a:pt x="21958" y="16979"/>
                  </a:lnTo>
                  <a:lnTo>
                    <a:pt x="21958" y="10960"/>
                  </a:lnTo>
                  <a:lnTo>
                    <a:pt x="21958" y="4914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6277952" y="655264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960"/>
                  </a:moveTo>
                  <a:lnTo>
                    <a:pt x="21958" y="4914"/>
                  </a:lnTo>
                  <a:lnTo>
                    <a:pt x="17005" y="0"/>
                  </a:lnTo>
                  <a:lnTo>
                    <a:pt x="10972" y="0"/>
                  </a:lnTo>
                  <a:lnTo>
                    <a:pt x="4927" y="0"/>
                  </a:lnTo>
                  <a:lnTo>
                    <a:pt x="0" y="4914"/>
                  </a:lnTo>
                  <a:lnTo>
                    <a:pt x="0" y="10960"/>
                  </a:lnTo>
                  <a:lnTo>
                    <a:pt x="0" y="16979"/>
                  </a:lnTo>
                  <a:lnTo>
                    <a:pt x="4927" y="21907"/>
                  </a:lnTo>
                  <a:lnTo>
                    <a:pt x="10972" y="21907"/>
                  </a:lnTo>
                  <a:lnTo>
                    <a:pt x="17005" y="21907"/>
                  </a:lnTo>
                  <a:lnTo>
                    <a:pt x="21958" y="16979"/>
                  </a:lnTo>
                  <a:lnTo>
                    <a:pt x="21958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6291541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6291541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6278740" y="6561125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>
                  <a:moveTo>
                    <a:pt x="12801" y="0"/>
                  </a:moveTo>
                  <a:lnTo>
                    <a:pt x="20726" y="0"/>
                  </a:lnTo>
                </a:path>
                <a:path w="20954">
                  <a:moveTo>
                    <a:pt x="0" y="0"/>
                  </a:moveTo>
                  <a:lnTo>
                    <a:pt x="7924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6286665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6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6286665" y="655306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6286665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6286665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6278740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6278740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6291541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6291541" y="65663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966"/>
            <p:cNvSpPr/>
            <p:nvPr/>
          </p:nvSpPr>
          <p:spPr>
            <a:xfrm>
              <a:off x="6291541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967"/>
            <p:cNvSpPr/>
            <p:nvPr/>
          </p:nvSpPr>
          <p:spPr>
            <a:xfrm>
              <a:off x="6291541" y="65663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07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8"/>
            <p:cNvSpPr/>
            <p:nvPr/>
          </p:nvSpPr>
          <p:spPr>
            <a:xfrm>
              <a:off x="6169799" y="633418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24536" y="12280"/>
                  </a:moveTo>
                  <a:lnTo>
                    <a:pt x="24536" y="5524"/>
                  </a:lnTo>
                  <a:lnTo>
                    <a:pt x="19024" y="0"/>
                  </a:lnTo>
                  <a:lnTo>
                    <a:pt x="12268" y="0"/>
                  </a:lnTo>
                  <a:lnTo>
                    <a:pt x="5499" y="0"/>
                  </a:lnTo>
                  <a:lnTo>
                    <a:pt x="0" y="5524"/>
                  </a:lnTo>
                  <a:lnTo>
                    <a:pt x="0" y="12280"/>
                  </a:lnTo>
                  <a:lnTo>
                    <a:pt x="0" y="19037"/>
                  </a:lnTo>
                  <a:lnTo>
                    <a:pt x="5499" y="24549"/>
                  </a:lnTo>
                  <a:lnTo>
                    <a:pt x="12268" y="24549"/>
                  </a:lnTo>
                  <a:lnTo>
                    <a:pt x="19024" y="24549"/>
                  </a:lnTo>
                  <a:lnTo>
                    <a:pt x="24536" y="19037"/>
                  </a:lnTo>
                  <a:lnTo>
                    <a:pt x="24536" y="1228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6174409" y="6338811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1861" y="0"/>
                  </a:moveTo>
                  <a:lnTo>
                    <a:pt x="3429" y="0"/>
                  </a:lnTo>
                  <a:lnTo>
                    <a:pt x="0" y="3441"/>
                  </a:lnTo>
                  <a:lnTo>
                    <a:pt x="0" y="11887"/>
                  </a:lnTo>
                  <a:lnTo>
                    <a:pt x="3429" y="15328"/>
                  </a:lnTo>
                  <a:lnTo>
                    <a:pt x="11861" y="15328"/>
                  </a:lnTo>
                  <a:lnTo>
                    <a:pt x="15328" y="11887"/>
                  </a:lnTo>
                  <a:lnTo>
                    <a:pt x="15328" y="7670"/>
                  </a:lnTo>
                  <a:lnTo>
                    <a:pt x="15328" y="3441"/>
                  </a:lnTo>
                  <a:lnTo>
                    <a:pt x="11861" y="0"/>
                  </a:lnTo>
                  <a:close/>
                </a:path>
              </a:pathLst>
            </a:custGeom>
            <a:solidFill>
              <a:srgbClr val="66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70"/>
            <p:cNvSpPr/>
            <p:nvPr/>
          </p:nvSpPr>
          <p:spPr>
            <a:xfrm>
              <a:off x="6174409" y="6338811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5328" y="7670"/>
                  </a:moveTo>
                  <a:lnTo>
                    <a:pt x="15328" y="3441"/>
                  </a:lnTo>
                  <a:lnTo>
                    <a:pt x="11861" y="0"/>
                  </a:lnTo>
                  <a:lnTo>
                    <a:pt x="7645" y="0"/>
                  </a:lnTo>
                  <a:lnTo>
                    <a:pt x="3429" y="0"/>
                  </a:lnTo>
                  <a:lnTo>
                    <a:pt x="0" y="3441"/>
                  </a:lnTo>
                  <a:lnTo>
                    <a:pt x="0" y="7670"/>
                  </a:lnTo>
                  <a:lnTo>
                    <a:pt x="0" y="11887"/>
                  </a:lnTo>
                  <a:lnTo>
                    <a:pt x="3429" y="15328"/>
                  </a:lnTo>
                  <a:lnTo>
                    <a:pt x="7645" y="15328"/>
                  </a:lnTo>
                  <a:lnTo>
                    <a:pt x="11861" y="15328"/>
                  </a:lnTo>
                  <a:lnTo>
                    <a:pt x="15328" y="11887"/>
                  </a:lnTo>
                  <a:lnTo>
                    <a:pt x="15328" y="7670"/>
                  </a:lnTo>
                  <a:close/>
                </a:path>
              </a:pathLst>
            </a:custGeom>
            <a:ln w="359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71"/>
            <p:cNvSpPr/>
            <p:nvPr/>
          </p:nvSpPr>
          <p:spPr>
            <a:xfrm>
              <a:off x="6215633" y="6259372"/>
              <a:ext cx="6350" cy="26034"/>
            </a:xfrm>
            <a:custGeom>
              <a:avLst/>
              <a:gdLst/>
              <a:ahLst/>
              <a:cxnLst/>
              <a:rect l="l" t="t" r="r" b="b"/>
              <a:pathLst>
                <a:path w="6350" h="26035">
                  <a:moveTo>
                    <a:pt x="0" y="25450"/>
                  </a:moveTo>
                  <a:lnTo>
                    <a:pt x="6248" y="25450"/>
                  </a:lnTo>
                  <a:lnTo>
                    <a:pt x="6248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72"/>
            <p:cNvSpPr/>
            <p:nvPr/>
          </p:nvSpPr>
          <p:spPr>
            <a:xfrm>
              <a:off x="6312230" y="611821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17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7017" y="21920"/>
                  </a:lnTo>
                  <a:lnTo>
                    <a:pt x="21945" y="16992"/>
                  </a:lnTo>
                  <a:lnTo>
                    <a:pt x="21945" y="10960"/>
                  </a:lnTo>
                  <a:lnTo>
                    <a:pt x="21945" y="4927"/>
                  </a:lnTo>
                  <a:lnTo>
                    <a:pt x="17017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3"/>
            <p:cNvSpPr/>
            <p:nvPr/>
          </p:nvSpPr>
          <p:spPr>
            <a:xfrm>
              <a:off x="6312230" y="611821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45" y="10960"/>
                  </a:moveTo>
                  <a:lnTo>
                    <a:pt x="21945" y="4927"/>
                  </a:lnTo>
                  <a:lnTo>
                    <a:pt x="17017" y="0"/>
                  </a:lnTo>
                  <a:lnTo>
                    <a:pt x="10985" y="0"/>
                  </a:lnTo>
                  <a:lnTo>
                    <a:pt x="4940" y="0"/>
                  </a:lnTo>
                  <a:lnTo>
                    <a:pt x="0" y="4927"/>
                  </a:lnTo>
                  <a:lnTo>
                    <a:pt x="0" y="10960"/>
                  </a:lnTo>
                  <a:lnTo>
                    <a:pt x="0" y="16992"/>
                  </a:lnTo>
                  <a:lnTo>
                    <a:pt x="4940" y="21920"/>
                  </a:lnTo>
                  <a:lnTo>
                    <a:pt x="10985" y="21920"/>
                  </a:lnTo>
                  <a:lnTo>
                    <a:pt x="17017" y="21920"/>
                  </a:lnTo>
                  <a:lnTo>
                    <a:pt x="21945" y="16992"/>
                  </a:lnTo>
                  <a:lnTo>
                    <a:pt x="21945" y="10960"/>
                  </a:lnTo>
                  <a:close/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4"/>
            <p:cNvSpPr/>
            <p:nvPr/>
          </p:nvSpPr>
          <p:spPr>
            <a:xfrm>
              <a:off x="6325819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5"/>
            <p:cNvSpPr/>
            <p:nvPr/>
          </p:nvSpPr>
          <p:spPr>
            <a:xfrm>
              <a:off x="6325819" y="611872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6"/>
            <p:cNvSpPr/>
            <p:nvPr/>
          </p:nvSpPr>
          <p:spPr>
            <a:xfrm>
              <a:off x="6325819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7"/>
            <p:cNvSpPr/>
            <p:nvPr/>
          </p:nvSpPr>
          <p:spPr>
            <a:xfrm>
              <a:off x="6325819" y="612664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7937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8"/>
            <p:cNvSpPr/>
            <p:nvPr/>
          </p:nvSpPr>
          <p:spPr>
            <a:xfrm>
              <a:off x="6320955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9"/>
            <p:cNvSpPr/>
            <p:nvPr/>
          </p:nvSpPr>
          <p:spPr>
            <a:xfrm>
              <a:off x="6320955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792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80"/>
            <p:cNvSpPr/>
            <p:nvPr/>
          </p:nvSpPr>
          <p:spPr>
            <a:xfrm>
              <a:off x="6312865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81"/>
            <p:cNvSpPr/>
            <p:nvPr/>
          </p:nvSpPr>
          <p:spPr>
            <a:xfrm>
              <a:off x="6312865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6325819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6325819" y="613196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3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6325819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6325819" y="61319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24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6138214" y="6430518"/>
              <a:ext cx="195580" cy="38100"/>
            </a:xfrm>
            <a:custGeom>
              <a:avLst/>
              <a:gdLst/>
              <a:ahLst/>
              <a:cxnLst/>
              <a:rect l="l" t="t" r="r" b="b"/>
              <a:pathLst>
                <a:path w="195579" h="38100">
                  <a:moveTo>
                    <a:pt x="304" y="0"/>
                  </a:moveTo>
                  <a:lnTo>
                    <a:pt x="195541" y="0"/>
                  </a:lnTo>
                  <a:lnTo>
                    <a:pt x="195541" y="37490"/>
                  </a:lnTo>
                  <a:lnTo>
                    <a:pt x="0" y="37490"/>
                  </a:lnTo>
                  <a:lnTo>
                    <a:pt x="0" y="0"/>
                  </a:lnTo>
                </a:path>
                <a:path w="195579" h="38100">
                  <a:moveTo>
                    <a:pt x="97840" y="1066"/>
                  </a:moveTo>
                  <a:lnTo>
                    <a:pt x="97840" y="3642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6321056" y="61192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6321056" y="611926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7937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6313131" y="61272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6313131" y="61272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79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667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6149454" y="5923013"/>
              <a:ext cx="106045" cy="271780"/>
            </a:xfrm>
            <a:custGeom>
              <a:avLst/>
              <a:gdLst/>
              <a:ahLst/>
              <a:cxnLst/>
              <a:rect l="l" t="t" r="r" b="b"/>
              <a:pathLst>
                <a:path w="106045" h="271779">
                  <a:moveTo>
                    <a:pt x="105829" y="0"/>
                  </a:moveTo>
                  <a:lnTo>
                    <a:pt x="71970" y="0"/>
                  </a:lnTo>
                  <a:lnTo>
                    <a:pt x="56547" y="23876"/>
                  </a:lnTo>
                  <a:lnTo>
                    <a:pt x="22769" y="97274"/>
                  </a:lnTo>
                  <a:lnTo>
                    <a:pt x="9111" y="146792"/>
                  </a:lnTo>
                  <a:lnTo>
                    <a:pt x="738" y="204855"/>
                  </a:lnTo>
                  <a:lnTo>
                    <a:pt x="0" y="271462"/>
                  </a:lnTo>
                  <a:lnTo>
                    <a:pt x="21170" y="271462"/>
                  </a:lnTo>
                  <a:lnTo>
                    <a:pt x="24942" y="223079"/>
                  </a:lnTo>
                  <a:lnTo>
                    <a:pt x="30887" y="172934"/>
                  </a:lnTo>
                  <a:lnTo>
                    <a:pt x="40478" y="123291"/>
                  </a:lnTo>
                  <a:lnTo>
                    <a:pt x="55184" y="76413"/>
                  </a:lnTo>
                  <a:lnTo>
                    <a:pt x="76477" y="34561"/>
                  </a:lnTo>
                  <a:lnTo>
                    <a:pt x="105829" y="0"/>
                  </a:lnTo>
                  <a:close/>
                </a:path>
              </a:pathLst>
            </a:custGeom>
            <a:solidFill>
              <a:srgbClr val="C6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6148996" y="5923623"/>
              <a:ext cx="81280" cy="273050"/>
            </a:xfrm>
            <a:custGeom>
              <a:avLst/>
              <a:gdLst/>
              <a:ahLst/>
              <a:cxnLst/>
              <a:rect l="l" t="t" r="r" b="b"/>
              <a:pathLst>
                <a:path w="81279" h="273050">
                  <a:moveTo>
                    <a:pt x="81191" y="2616"/>
                  </a:moveTo>
                  <a:lnTo>
                    <a:pt x="56370" y="52546"/>
                  </a:lnTo>
                  <a:lnTo>
                    <a:pt x="42416" y="89003"/>
                  </a:lnTo>
                  <a:lnTo>
                    <a:pt x="29926" y="136276"/>
                  </a:lnTo>
                  <a:lnTo>
                    <a:pt x="20769" y="196734"/>
                  </a:lnTo>
                  <a:lnTo>
                    <a:pt x="16814" y="272745"/>
                  </a:lnTo>
                  <a:lnTo>
                    <a:pt x="0" y="272745"/>
                  </a:lnTo>
                  <a:lnTo>
                    <a:pt x="3463" y="196541"/>
                  </a:lnTo>
                  <a:lnTo>
                    <a:pt x="11378" y="135598"/>
                  </a:lnTo>
                  <a:lnTo>
                    <a:pt x="22218" y="87695"/>
                  </a:lnTo>
                  <a:lnTo>
                    <a:pt x="34460" y="50609"/>
                  </a:lnTo>
                  <a:lnTo>
                    <a:pt x="46578" y="22118"/>
                  </a:lnTo>
                  <a:lnTo>
                    <a:pt x="57048" y="0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6168555" y="5946292"/>
              <a:ext cx="40640" cy="152400"/>
            </a:xfrm>
            <a:custGeom>
              <a:avLst/>
              <a:gdLst/>
              <a:ahLst/>
              <a:cxnLst/>
              <a:rect l="l" t="t" r="r" b="b"/>
              <a:pathLst>
                <a:path w="40639" h="152400">
                  <a:moveTo>
                    <a:pt x="40639" y="0"/>
                  </a:moveTo>
                  <a:lnTo>
                    <a:pt x="26424" y="28575"/>
                  </a:lnTo>
                  <a:lnTo>
                    <a:pt x="13328" y="65089"/>
                  </a:lnTo>
                  <a:lnTo>
                    <a:pt x="3728" y="107158"/>
                  </a:lnTo>
                  <a:lnTo>
                    <a:pt x="0" y="152400"/>
                  </a:lnTo>
                  <a:lnTo>
                    <a:pt x="11347" y="107454"/>
                  </a:lnTo>
                  <a:lnTo>
                    <a:pt x="23491" y="62707"/>
                  </a:lnTo>
                  <a:lnTo>
                    <a:pt x="34050" y="24707"/>
                  </a:lnTo>
                  <a:lnTo>
                    <a:pt x="40639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6175743" y="5906020"/>
              <a:ext cx="120650" cy="280670"/>
            </a:xfrm>
            <a:custGeom>
              <a:avLst/>
              <a:gdLst/>
              <a:ahLst/>
              <a:cxnLst/>
              <a:rect l="l" t="t" r="r" b="b"/>
              <a:pathLst>
                <a:path w="120650" h="280670">
                  <a:moveTo>
                    <a:pt x="84658" y="20167"/>
                  </a:moveTo>
                  <a:lnTo>
                    <a:pt x="57581" y="20167"/>
                  </a:lnTo>
                  <a:lnTo>
                    <a:pt x="42532" y="48641"/>
                  </a:lnTo>
                  <a:lnTo>
                    <a:pt x="26009" y="88912"/>
                  </a:lnTo>
                  <a:lnTo>
                    <a:pt x="21717" y="104038"/>
                  </a:lnTo>
                  <a:lnTo>
                    <a:pt x="20104" y="108546"/>
                  </a:lnTo>
                  <a:lnTo>
                    <a:pt x="18681" y="114731"/>
                  </a:lnTo>
                  <a:lnTo>
                    <a:pt x="11252" y="140982"/>
                  </a:lnTo>
                  <a:lnTo>
                    <a:pt x="1498" y="204851"/>
                  </a:lnTo>
                  <a:lnTo>
                    <a:pt x="0" y="280517"/>
                  </a:lnTo>
                  <a:lnTo>
                    <a:pt x="16929" y="280517"/>
                  </a:lnTo>
                  <a:lnTo>
                    <a:pt x="19951" y="234124"/>
                  </a:lnTo>
                  <a:lnTo>
                    <a:pt x="24701" y="186029"/>
                  </a:lnTo>
                  <a:lnTo>
                    <a:pt x="32385" y="138417"/>
                  </a:lnTo>
                  <a:lnTo>
                    <a:pt x="44145" y="93459"/>
                  </a:lnTo>
                  <a:lnTo>
                    <a:pt x="61175" y="53314"/>
                  </a:lnTo>
                  <a:lnTo>
                    <a:pt x="84658" y="20167"/>
                  </a:lnTo>
                  <a:close/>
                </a:path>
                <a:path w="120650" h="280670">
                  <a:moveTo>
                    <a:pt x="120269" y="101612"/>
                  </a:moveTo>
                  <a:lnTo>
                    <a:pt x="120116" y="53555"/>
                  </a:lnTo>
                  <a:lnTo>
                    <a:pt x="115227" y="17691"/>
                  </a:lnTo>
                  <a:lnTo>
                    <a:pt x="92125" y="0"/>
                  </a:lnTo>
                  <a:lnTo>
                    <a:pt x="103987" y="54114"/>
                  </a:lnTo>
                  <a:lnTo>
                    <a:pt x="100558" y="107911"/>
                  </a:lnTo>
                  <a:lnTo>
                    <a:pt x="87439" y="159435"/>
                  </a:lnTo>
                  <a:lnTo>
                    <a:pt x="70294" y="206679"/>
                  </a:lnTo>
                  <a:lnTo>
                    <a:pt x="84721" y="217728"/>
                  </a:lnTo>
                  <a:lnTo>
                    <a:pt x="110274" y="157721"/>
                  </a:lnTo>
                  <a:lnTo>
                    <a:pt x="120269" y="10161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6248704" y="6636855"/>
              <a:ext cx="165100" cy="92710"/>
            </a:xfrm>
            <a:custGeom>
              <a:avLst/>
              <a:gdLst/>
              <a:ahLst/>
              <a:cxnLst/>
              <a:rect l="l" t="t" r="r" b="b"/>
              <a:pathLst>
                <a:path w="165100" h="92709">
                  <a:moveTo>
                    <a:pt x="0" y="0"/>
                  </a:moveTo>
                  <a:lnTo>
                    <a:pt x="26237" y="41690"/>
                  </a:lnTo>
                  <a:lnTo>
                    <a:pt x="69272" y="73609"/>
                  </a:lnTo>
                  <a:lnTo>
                    <a:pt x="118821" y="91811"/>
                  </a:lnTo>
                  <a:lnTo>
                    <a:pt x="164604" y="92354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6191783" y="5845327"/>
              <a:ext cx="300990" cy="345440"/>
            </a:xfrm>
            <a:custGeom>
              <a:avLst/>
              <a:gdLst/>
              <a:ahLst/>
              <a:cxnLst/>
              <a:rect l="l" t="t" r="r" b="b"/>
              <a:pathLst>
                <a:path w="300989" h="345439">
                  <a:moveTo>
                    <a:pt x="300659" y="24993"/>
                  </a:moveTo>
                  <a:lnTo>
                    <a:pt x="300570" y="9944"/>
                  </a:lnTo>
                  <a:lnTo>
                    <a:pt x="266242" y="3594"/>
                  </a:lnTo>
                  <a:lnTo>
                    <a:pt x="217932" y="0"/>
                  </a:lnTo>
                  <a:lnTo>
                    <a:pt x="161391" y="165"/>
                  </a:lnTo>
                  <a:lnTo>
                    <a:pt x="102387" y="5092"/>
                  </a:lnTo>
                  <a:lnTo>
                    <a:pt x="46659" y="15786"/>
                  </a:lnTo>
                  <a:lnTo>
                    <a:pt x="0" y="33235"/>
                  </a:lnTo>
                  <a:lnTo>
                    <a:pt x="6350" y="86144"/>
                  </a:lnTo>
                  <a:lnTo>
                    <a:pt x="39128" y="81254"/>
                  </a:lnTo>
                  <a:lnTo>
                    <a:pt x="98425" y="74942"/>
                  </a:lnTo>
                  <a:lnTo>
                    <a:pt x="113931" y="73482"/>
                  </a:lnTo>
                  <a:lnTo>
                    <a:pt x="116090" y="101727"/>
                  </a:lnTo>
                  <a:lnTo>
                    <a:pt x="111074" y="148971"/>
                  </a:lnTo>
                  <a:lnTo>
                    <a:pt x="99529" y="196900"/>
                  </a:lnTo>
                  <a:lnTo>
                    <a:pt x="83439" y="244386"/>
                  </a:lnTo>
                  <a:lnTo>
                    <a:pt x="64757" y="290296"/>
                  </a:lnTo>
                  <a:lnTo>
                    <a:pt x="45466" y="333527"/>
                  </a:lnTo>
                  <a:lnTo>
                    <a:pt x="59156" y="345097"/>
                  </a:lnTo>
                  <a:lnTo>
                    <a:pt x="88595" y="288036"/>
                  </a:lnTo>
                  <a:lnTo>
                    <a:pt x="109258" y="234061"/>
                  </a:lnTo>
                  <a:lnTo>
                    <a:pt x="122669" y="184467"/>
                  </a:lnTo>
                  <a:lnTo>
                    <a:pt x="130340" y="140538"/>
                  </a:lnTo>
                  <a:lnTo>
                    <a:pt x="134543" y="74803"/>
                  </a:lnTo>
                  <a:lnTo>
                    <a:pt x="131064" y="71869"/>
                  </a:lnTo>
                  <a:lnTo>
                    <a:pt x="229933" y="62522"/>
                  </a:lnTo>
                  <a:lnTo>
                    <a:pt x="268820" y="58635"/>
                  </a:lnTo>
                  <a:lnTo>
                    <a:pt x="288950" y="51917"/>
                  </a:lnTo>
                  <a:lnTo>
                    <a:pt x="298183" y="39852"/>
                  </a:lnTo>
                  <a:lnTo>
                    <a:pt x="300659" y="24993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6201168" y="5860397"/>
              <a:ext cx="279400" cy="43180"/>
            </a:xfrm>
            <a:custGeom>
              <a:avLst/>
              <a:gdLst/>
              <a:ahLst/>
              <a:cxnLst/>
              <a:rect l="l" t="t" r="r" b="b"/>
              <a:pathLst>
                <a:path w="279400" h="43179">
                  <a:moveTo>
                    <a:pt x="0" y="40365"/>
                  </a:moveTo>
                  <a:lnTo>
                    <a:pt x="35867" y="41951"/>
                  </a:lnTo>
                  <a:lnTo>
                    <a:pt x="82530" y="42765"/>
                  </a:lnTo>
                  <a:lnTo>
                    <a:pt x="126794" y="43065"/>
                  </a:lnTo>
                  <a:lnTo>
                    <a:pt x="155460" y="43108"/>
                  </a:lnTo>
                </a:path>
                <a:path w="279400" h="43179">
                  <a:moveTo>
                    <a:pt x="24688" y="27576"/>
                  </a:moveTo>
                  <a:lnTo>
                    <a:pt x="64908" y="17058"/>
                  </a:lnTo>
                  <a:lnTo>
                    <a:pt x="116015" y="7113"/>
                  </a:lnTo>
                  <a:lnTo>
                    <a:pt x="172432" y="505"/>
                  </a:lnTo>
                  <a:lnTo>
                    <a:pt x="228582" y="0"/>
                  </a:lnTo>
                  <a:lnTo>
                    <a:pt x="278891" y="8361"/>
                  </a:lnTo>
                </a:path>
                <a:path w="279400" h="43179">
                  <a:moveTo>
                    <a:pt x="91452" y="27576"/>
                  </a:moveTo>
                  <a:lnTo>
                    <a:pt x="133264" y="20959"/>
                  </a:lnTo>
                  <a:lnTo>
                    <a:pt x="183908" y="17168"/>
                  </a:lnTo>
                  <a:lnTo>
                    <a:pt x="231980" y="17664"/>
                  </a:lnTo>
                  <a:lnTo>
                    <a:pt x="266077" y="23905"/>
                  </a:lnTo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6206604" y="5863221"/>
              <a:ext cx="266700" cy="55880"/>
            </a:xfrm>
            <a:custGeom>
              <a:avLst/>
              <a:gdLst/>
              <a:ahLst/>
              <a:cxnLst/>
              <a:rect l="l" t="t" r="r" b="b"/>
              <a:pathLst>
                <a:path w="266700" h="55879">
                  <a:moveTo>
                    <a:pt x="110070" y="44970"/>
                  </a:moveTo>
                  <a:lnTo>
                    <a:pt x="63754" y="44716"/>
                  </a:lnTo>
                  <a:lnTo>
                    <a:pt x="27012" y="44081"/>
                  </a:lnTo>
                  <a:lnTo>
                    <a:pt x="0" y="42849"/>
                  </a:lnTo>
                  <a:lnTo>
                    <a:pt x="2120" y="55549"/>
                  </a:lnTo>
                  <a:lnTo>
                    <a:pt x="46570" y="51854"/>
                  </a:lnTo>
                  <a:lnTo>
                    <a:pt x="82486" y="48412"/>
                  </a:lnTo>
                  <a:lnTo>
                    <a:pt x="110070" y="44970"/>
                  </a:lnTo>
                  <a:close/>
                </a:path>
                <a:path w="266700" h="55879">
                  <a:moveTo>
                    <a:pt x="256120" y="30149"/>
                  </a:moveTo>
                  <a:lnTo>
                    <a:pt x="240068" y="29692"/>
                  </a:lnTo>
                  <a:lnTo>
                    <a:pt x="218274" y="31216"/>
                  </a:lnTo>
                  <a:lnTo>
                    <a:pt x="196875" y="34328"/>
                  </a:lnTo>
                  <a:lnTo>
                    <a:pt x="182029" y="38620"/>
                  </a:lnTo>
                  <a:lnTo>
                    <a:pt x="198361" y="39395"/>
                  </a:lnTo>
                  <a:lnTo>
                    <a:pt x="220662" y="38366"/>
                  </a:lnTo>
                  <a:lnTo>
                    <a:pt x="242163" y="35356"/>
                  </a:lnTo>
                  <a:lnTo>
                    <a:pt x="256120" y="30149"/>
                  </a:lnTo>
                  <a:close/>
                </a:path>
                <a:path w="266700" h="55879">
                  <a:moveTo>
                    <a:pt x="266700" y="13220"/>
                  </a:moveTo>
                  <a:lnTo>
                    <a:pt x="242582" y="3035"/>
                  </a:lnTo>
                  <a:lnTo>
                    <a:pt x="207162" y="0"/>
                  </a:lnTo>
                  <a:lnTo>
                    <a:pt x="168173" y="2514"/>
                  </a:lnTo>
                  <a:lnTo>
                    <a:pt x="133350" y="8991"/>
                  </a:lnTo>
                  <a:lnTo>
                    <a:pt x="158648" y="9359"/>
                  </a:lnTo>
                  <a:lnTo>
                    <a:pt x="197637" y="10312"/>
                  </a:lnTo>
                  <a:lnTo>
                    <a:pt x="237820" y="11671"/>
                  </a:lnTo>
                  <a:lnTo>
                    <a:pt x="266700" y="1322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9" name="object 999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6182528" y="6535813"/>
              <a:ext cx="239976" cy="190474"/>
            </a:xfrm>
            <a:prstGeom prst="rect">
              <a:avLst/>
            </a:prstGeom>
          </p:spPr>
        </p:pic>
        <p:sp>
          <p:nvSpPr>
            <p:cNvPr id="1000" name="object 1000"/>
            <p:cNvSpPr/>
            <p:nvPr/>
          </p:nvSpPr>
          <p:spPr>
            <a:xfrm>
              <a:off x="3257156" y="5513959"/>
              <a:ext cx="2965450" cy="692150"/>
            </a:xfrm>
            <a:custGeom>
              <a:avLst/>
              <a:gdLst/>
              <a:ahLst/>
              <a:cxnLst/>
              <a:rect l="l" t="t" r="r" b="b"/>
              <a:pathLst>
                <a:path w="2965450" h="692150">
                  <a:moveTo>
                    <a:pt x="0" y="0"/>
                  </a:moveTo>
                  <a:lnTo>
                    <a:pt x="2965450" y="0"/>
                  </a:lnTo>
                  <a:lnTo>
                    <a:pt x="2965450" y="69215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6198527" y="6189992"/>
              <a:ext cx="48260" cy="81280"/>
            </a:xfrm>
            <a:custGeom>
              <a:avLst/>
              <a:gdLst/>
              <a:ahLst/>
              <a:cxnLst/>
              <a:rect l="l" t="t" r="r" b="b"/>
              <a:pathLst>
                <a:path w="48260" h="81279">
                  <a:moveTo>
                    <a:pt x="48056" y="0"/>
                  </a:moveTo>
                  <a:lnTo>
                    <a:pt x="0" y="0"/>
                  </a:lnTo>
                  <a:lnTo>
                    <a:pt x="2456" y="5727"/>
                  </a:lnTo>
                  <a:lnTo>
                    <a:pt x="6122" y="15100"/>
                  </a:lnTo>
                  <a:lnTo>
                    <a:pt x="20561" y="62244"/>
                  </a:lnTo>
                  <a:lnTo>
                    <a:pt x="24028" y="80657"/>
                  </a:lnTo>
                  <a:lnTo>
                    <a:pt x="25371" y="72280"/>
                  </a:lnTo>
                  <a:lnTo>
                    <a:pt x="37350" y="27719"/>
                  </a:lnTo>
                  <a:lnTo>
                    <a:pt x="40825" y="18143"/>
                  </a:lnTo>
                  <a:lnTo>
                    <a:pt x="4805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02" name="object 1002"/>
          <p:cNvSpPr txBox="1"/>
          <p:nvPr/>
        </p:nvSpPr>
        <p:spPr>
          <a:xfrm>
            <a:off x="7957729" y="490624"/>
            <a:ext cx="4234180" cy="27647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22250">
              <a:lnSpc>
                <a:spcPct val="114300"/>
              </a:lnSpc>
              <a:spcBef>
                <a:spcPts val="100"/>
              </a:spcBef>
            </a:pPr>
            <a:r>
              <a:rPr sz="10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PROFIBUS.está.disponible.en.otras.formas.como.PROFIBUS.PA,. </a:t>
            </a:r>
            <a:r>
              <a:rPr sz="1050" spc="-3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PROFIBUS.FMS,.y.PROFIsafe,.pero.PROFIBUS.DP.es.el.</a:t>
            </a:r>
            <a:endParaRPr sz="1050">
              <a:latin typeface="Lucida Sans Unicode"/>
              <a:cs typeface="Lucida Sans Unicode"/>
            </a:endParaRPr>
          </a:p>
          <a:p>
            <a:pPr marL="12700" marR="48895">
              <a:lnSpc>
                <a:spcPct val="114300"/>
              </a:lnSpc>
            </a:pPr>
            <a:r>
              <a:rPr sz="10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forma.predominante,.y.una.red.PROFIBUS.DP.puede.conectarse.a. </a:t>
            </a:r>
            <a:r>
              <a:rPr sz="1050" spc="-32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estas.otras.redes.donde.se.necesiten.</a:t>
            </a:r>
            <a:endParaRPr sz="105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950">
              <a:latin typeface="Lucida Sans Unicode"/>
              <a:cs typeface="Lucida Sans Unicode"/>
            </a:endParaRPr>
          </a:p>
          <a:p>
            <a:pPr marL="12700">
              <a:spcBef>
                <a:spcPts val="5"/>
              </a:spcBef>
            </a:pPr>
            <a:r>
              <a:rPr sz="11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PROFIBUS.DP.es.una.red.abierta.basada.en.la.IEC.</a:t>
            </a:r>
            <a:endParaRPr sz="1150">
              <a:latin typeface="Lucida Sans Unicode"/>
              <a:cs typeface="Lucida Sans Unicode"/>
            </a:endParaRPr>
          </a:p>
          <a:p>
            <a:pPr marL="12700" marR="5080">
              <a:lnSpc>
                <a:spcPts val="1440"/>
              </a:lnSpc>
              <a:spcBef>
                <a:spcPts val="55"/>
              </a:spcBef>
            </a:pPr>
            <a:r>
              <a:rPr sz="9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6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80" dirty="0">
                <a:solidFill>
                  <a:srgbClr val="171514"/>
                </a:solidFill>
                <a:latin typeface="Lucida Sans Unicode"/>
                <a:cs typeface="Lucida Sans Unicode"/>
              </a:rPr>
              <a:t>58/6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784.estándar..Como.resultado,.múltiples.fabricantes.tienen.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productos.desarrollados.y.probados.para.la.conexión.a.traves.de.esta.red.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25"/>
              </a:spcBef>
            </a:pPr>
            <a:endParaRPr sz="850">
              <a:latin typeface="Lucida Sans Unicode"/>
              <a:cs typeface="Lucida Sans Unicode"/>
            </a:endParaRPr>
          </a:p>
          <a:p>
            <a:pPr marL="12700" marR="188595">
              <a:lnSpc>
                <a:spcPct val="133300"/>
              </a:lnSpc>
              <a:spcBef>
                <a:spcPts val="5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</a:t>
            </a:r>
            <a:r>
              <a:rPr sz="900" spc="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MCC</a:t>
            </a:r>
            <a:r>
              <a:rPr sz="900" spc="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tiastar.SMART.también.utilizan.unidades.de.control.de.motor.con.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actuadores.y.sensores.no.equipados.para.comunicación.directa.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con.una.red.PROFIBUS.DP..Sin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embargo,.la.información.de.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estos.dispositivos.pueden.comunicarse.mediante.una.red.AS-i..</a:t>
            </a:r>
            <a:endParaRPr sz="900">
              <a:latin typeface="Lucida Sans Unicode"/>
              <a:cs typeface="Lucida Sans Unicode"/>
            </a:endParaRPr>
          </a:p>
          <a:p>
            <a:pPr marL="12700" marR="757555">
              <a:lnSpc>
                <a:spcPct val="133300"/>
              </a:lnSpc>
            </a:pP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Como.se.muestra.en.el.diagrama.anterior,.una.red.AS-i.puede.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conectado.a.una.red.PROFIBUS.DP.mediante.un.</a:t>
            </a:r>
            <a:r>
              <a:rPr sz="900" b="1" dirty="0">
                <a:solidFill>
                  <a:srgbClr val="171514"/>
                </a:solidFill>
                <a:latin typeface="Arial"/>
                <a:cs typeface="Arial"/>
              </a:rPr>
              <a:t>Enlace</a:t>
            </a:r>
            <a:r>
              <a:rPr sz="9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30" dirty="0">
                <a:solidFill>
                  <a:srgbClr val="171514"/>
                </a:solidFill>
                <a:latin typeface="Arial"/>
                <a:cs typeface="Arial"/>
              </a:rPr>
              <a:t>DP/</a:t>
            </a:r>
            <a:r>
              <a:rPr sz="900" b="1" spc="-50" dirty="0">
                <a:solidFill>
                  <a:srgbClr val="171514"/>
                </a:solidFill>
                <a:latin typeface="Arial"/>
                <a:cs typeface="Arial"/>
              </a:rPr>
              <a:t>AS-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i</a:t>
            </a:r>
            <a:r>
              <a:rPr sz="90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043" name="object 1043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72</a:t>
            </a:fld>
            <a:endParaRPr spc="-75" dirty="0"/>
          </a:p>
        </p:txBody>
      </p:sp>
      <p:sp>
        <p:nvSpPr>
          <p:cNvPr id="1003" name="object 1003"/>
          <p:cNvSpPr txBox="1"/>
          <p:nvPr/>
        </p:nvSpPr>
        <p:spPr>
          <a:xfrm>
            <a:off x="5761899" y="3426865"/>
            <a:ext cx="86868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60" dirty="0">
                <a:solidFill>
                  <a:srgbClr val="171514"/>
                </a:solidFill>
                <a:latin typeface="Arial"/>
                <a:cs typeface="Arial"/>
              </a:rPr>
              <a:t>Interfaz</a:t>
            </a:r>
            <a:r>
              <a:rPr sz="1150" b="1" spc="-6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50" b="1" spc="-80" dirty="0">
                <a:solidFill>
                  <a:srgbClr val="171514"/>
                </a:solidFill>
                <a:latin typeface="Arial"/>
                <a:cs typeface="Arial"/>
              </a:rPr>
              <a:t>AS</a:t>
            </a:r>
            <a:r>
              <a:rPr sz="1150" spc="-8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50">
              <a:latin typeface="Lucida Sans Unicode"/>
              <a:cs typeface="Lucida Sans Unicode"/>
            </a:endParaRPr>
          </a:p>
        </p:txBody>
      </p:sp>
      <p:sp>
        <p:nvSpPr>
          <p:cNvPr id="1004" name="object 1004"/>
          <p:cNvSpPr txBox="1"/>
          <p:nvPr/>
        </p:nvSpPr>
        <p:spPr>
          <a:xfrm>
            <a:off x="7957729" y="3412895"/>
            <a:ext cx="4311650" cy="1854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50" dirty="0">
                <a:solidFill>
                  <a:srgbClr val="171514"/>
                </a:solidFill>
                <a:latin typeface="Arial"/>
                <a:cs typeface="Arial"/>
              </a:rPr>
              <a:t>Interfaz </a:t>
            </a:r>
            <a:r>
              <a:rPr sz="900" b="1" spc="-20" dirty="0">
                <a:solidFill>
                  <a:srgbClr val="171514"/>
                </a:solidFill>
                <a:latin typeface="Arial"/>
                <a:cs typeface="Arial"/>
              </a:rPr>
              <a:t>AS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.es.una.red.simple,.abierta,.económica.que.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utiliza.un.cable.de.dos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hilos.tanto.para.los.datos.como.la.alimentación.y.se.basa.en.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el.estándar.IEC.62026-2/EN.50295..AS-Interface.es.una.red.maestro.esclavo;.por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tanto,.se.requiere.un.módulo.esclavo.para.conectar.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dispositivos.en.una.unidad.de.control.de.motor.combinada.en.la.red..</a:t>
            </a:r>
            <a:endParaRPr sz="900">
              <a:latin typeface="Lucida Sans Unicode"/>
              <a:cs typeface="Lucida Sans Unicode"/>
            </a:endParaRPr>
          </a:p>
          <a:p>
            <a:pPr marL="12700" marR="182245">
              <a:lnSpc>
                <a:spcPct val="133300"/>
              </a:lnSpc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Hay.una.variedad.de.módulos.esclavos.disponibles..Por.ejemplo,.un.</a:t>
            </a:r>
            <a:r>
              <a:rPr sz="900" b="1" spc="-15" dirty="0">
                <a:solidFill>
                  <a:srgbClr val="171514"/>
                </a:solidFill>
                <a:latin typeface="Arial"/>
                <a:cs typeface="Arial"/>
              </a:rPr>
              <a:t>Módulo </a:t>
            </a:r>
            <a:r>
              <a:rPr sz="900" b="1" spc="-2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AS-Interface </a:t>
            </a:r>
            <a:r>
              <a:rPr sz="900" b="1" spc="-15" dirty="0">
                <a:solidFill>
                  <a:srgbClr val="171514"/>
                </a:solidFill>
                <a:latin typeface="Arial"/>
                <a:cs typeface="Arial"/>
              </a:rPr>
              <a:t>SlimLine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.puede.utilizarse.para.interconectar.discretos. </a:t>
            </a:r>
            <a:r>
              <a:rPr sz="9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E/ </a:t>
            </a:r>
            <a:r>
              <a:rPr sz="9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S..El.módulo.de.22.5.mm.puede.acomodar.4.entradas.discretas.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y.el.módulo.de.45.mm.puede.acomodar.4.entradas.discretas.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y.cuatro.salidas.discretas.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005" name="object 1005"/>
          <p:cNvSpPr txBox="1"/>
          <p:nvPr/>
        </p:nvSpPr>
        <p:spPr>
          <a:xfrm>
            <a:off x="7454813" y="5430499"/>
            <a:ext cx="864235" cy="496570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R="17780" algn="ctr">
              <a:spcBef>
                <a:spcPts val="275"/>
              </a:spcBef>
            </a:pP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Interfaz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AS</a:t>
            </a:r>
            <a:endParaRPr sz="600">
              <a:latin typeface="Lucida Sans Unicode"/>
              <a:cs typeface="Lucida Sans Unicode"/>
            </a:endParaRPr>
          </a:p>
          <a:p>
            <a:pPr algn="ctr">
              <a:spcBef>
                <a:spcPts val="150"/>
              </a:spcBef>
            </a:pP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Módulo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SlimLine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45</a:t>
            </a:r>
            <a:r>
              <a:rPr sz="50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00" dirty="0">
                <a:solidFill>
                  <a:srgbClr val="0B0806"/>
                </a:solidFill>
                <a:latin typeface="Lucida Sans Unicode"/>
                <a:cs typeface="Lucida Sans Unicode"/>
              </a:rPr>
              <a:t>mm</a:t>
            </a:r>
            <a:endParaRPr sz="500">
              <a:latin typeface="Lucida Sans Unicode"/>
              <a:cs typeface="Lucida Sans Unicode"/>
            </a:endParaRPr>
          </a:p>
          <a:p>
            <a:pPr marL="390525">
              <a:spcBef>
                <a:spcPts val="545"/>
              </a:spcBef>
            </a:pPr>
            <a:r>
              <a:rPr sz="4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Entradas</a:t>
            </a:r>
            <a:endParaRPr sz="400">
              <a:latin typeface="Lucida Sans Unicode"/>
              <a:cs typeface="Lucida Sans Unicode"/>
            </a:endParaRPr>
          </a:p>
          <a:p>
            <a:pPr marL="86995" marR="154305" indent="7620">
              <a:lnSpc>
                <a:spcPct val="72700"/>
              </a:lnSpc>
              <a:spcBef>
                <a:spcPts val="425"/>
              </a:spcBef>
              <a:tabLst>
                <a:tab pos="510540" algn="l"/>
              </a:tabLst>
            </a:pPr>
            <a:r>
              <a:rPr sz="450" spc="-44" baseline="9259" dirty="0">
                <a:solidFill>
                  <a:srgbClr val="261F1E"/>
                </a:solidFill>
                <a:latin typeface="Lucida Sans Unicode"/>
                <a:cs typeface="Lucida Sans Unicode"/>
              </a:rPr>
              <a:t>AS-</a:t>
            </a:r>
            <a:r>
              <a:rPr sz="450" spc="-67" baseline="9259" dirty="0">
                <a:solidFill>
                  <a:srgbClr val="261F1E"/>
                </a:solidFill>
                <a:latin typeface="Lucida Sans Unicode"/>
                <a:cs typeface="Lucida Sans Unicode"/>
              </a:rPr>
              <a:t>i-      </a:t>
            </a:r>
            <a:r>
              <a:rPr sz="450" spc="-52" baseline="9259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80" dirty="0">
                <a:solidFill>
                  <a:srgbClr val="261F1E"/>
                </a:solidFill>
                <a:latin typeface="Lucida Sans Unicode"/>
                <a:cs typeface="Lucida Sans Unicode"/>
              </a:rPr>
              <a:t>+</a:t>
            </a:r>
            <a:r>
              <a:rPr sz="35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80" dirty="0">
                <a:solidFill>
                  <a:srgbClr val="261F1E"/>
                </a:solidFill>
                <a:latin typeface="Lucida Sans Unicode"/>
                <a:cs typeface="Lucida Sans Unicode"/>
              </a:rPr>
              <a:t>+</a:t>
            </a:r>
            <a:r>
              <a:rPr sz="350" dirty="0">
                <a:solidFill>
                  <a:srgbClr val="261F1E"/>
                </a:solidFill>
                <a:latin typeface="Lucida Sans Unicode"/>
                <a:cs typeface="Lucida Sans Unicode"/>
              </a:rPr>
              <a:t>	</a:t>
            </a:r>
            <a:r>
              <a:rPr sz="525" spc="-135" baseline="7936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r>
              <a:rPr sz="525" baseline="7936" dirty="0">
                <a:solidFill>
                  <a:srgbClr val="261F1E"/>
                </a:solidFill>
                <a:latin typeface="Lucida Sans Unicode"/>
                <a:cs typeface="Lucida Sans Unicode"/>
              </a:rPr>
              <a:t>      </a:t>
            </a:r>
            <a:r>
              <a:rPr sz="525" spc="22" baseline="7936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80" dirty="0">
                <a:solidFill>
                  <a:srgbClr val="261F1E"/>
                </a:solidFill>
                <a:latin typeface="Lucida Sans Unicode"/>
                <a:cs typeface="Lucida Sans Unicode"/>
              </a:rPr>
              <a:t>+</a:t>
            </a:r>
            <a:r>
              <a:rPr sz="35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50" dirty="0">
                <a:solidFill>
                  <a:srgbClr val="261F1E"/>
                </a:solidFill>
                <a:latin typeface="Lucida Sans Unicode"/>
                <a:cs typeface="Lucida Sans Unicode"/>
              </a:rPr>
              <a:t>+  </a:t>
            </a: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1</a:t>
            </a:r>
            <a:r>
              <a:rPr sz="35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</a:t>
            </a:r>
            <a:r>
              <a:rPr sz="35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2</a:t>
            </a:r>
            <a:r>
              <a:rPr sz="35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</a:t>
            </a:r>
            <a:r>
              <a:rPr sz="35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3</a:t>
            </a:r>
            <a:r>
              <a:rPr sz="350" dirty="0">
                <a:solidFill>
                  <a:srgbClr val="261F1E"/>
                </a:solidFill>
                <a:latin typeface="Lucida Sans Unicode"/>
                <a:cs typeface="Lucida Sans Unicode"/>
              </a:rPr>
              <a:t>     </a:t>
            </a:r>
            <a:r>
              <a:rPr sz="350" spc="2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4</a:t>
            </a:r>
            <a:r>
              <a:rPr sz="350" dirty="0">
                <a:solidFill>
                  <a:srgbClr val="261F1E"/>
                </a:solidFill>
                <a:latin typeface="Lucida Sans Unicode"/>
                <a:cs typeface="Lucida Sans Unicode"/>
              </a:rPr>
              <a:t>     </a:t>
            </a:r>
            <a:r>
              <a:rPr sz="350" spc="4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5</a:t>
            </a:r>
            <a:r>
              <a:rPr sz="350" dirty="0">
                <a:solidFill>
                  <a:srgbClr val="261F1E"/>
                </a:solidFill>
                <a:latin typeface="Lucida Sans Unicode"/>
                <a:cs typeface="Lucida Sans Unicode"/>
              </a:rPr>
              <a:t>     </a:t>
            </a:r>
            <a:r>
              <a:rPr sz="35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6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1006" name="object 1006"/>
          <p:cNvSpPr txBox="1"/>
          <p:nvPr/>
        </p:nvSpPr>
        <p:spPr>
          <a:xfrm>
            <a:off x="7116743" y="6010963"/>
            <a:ext cx="31115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Conexiones</a:t>
            </a:r>
            <a:r>
              <a:rPr sz="30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0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AS-</a:t>
            </a:r>
            <a:r>
              <a:rPr sz="3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i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007" name="object 1007"/>
          <p:cNvSpPr txBox="1"/>
          <p:nvPr/>
        </p:nvSpPr>
        <p:spPr>
          <a:xfrm>
            <a:off x="11148441" y="6078467"/>
            <a:ext cx="25336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38100"/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AS-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i-    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+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   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+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+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08" name="object 1008"/>
          <p:cNvSpPr txBox="1"/>
          <p:nvPr/>
        </p:nvSpPr>
        <p:spPr>
          <a:xfrm>
            <a:off x="11171478" y="6090100"/>
            <a:ext cx="20955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   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2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</a:t>
            </a:r>
            <a:r>
              <a:rPr sz="10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3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4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6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09" name="object 1009"/>
          <p:cNvSpPr txBox="1"/>
          <p:nvPr/>
        </p:nvSpPr>
        <p:spPr>
          <a:xfrm>
            <a:off x="11173764" y="6142774"/>
            <a:ext cx="226060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AS-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i+ 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1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2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3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</a:t>
            </a:r>
            <a:r>
              <a:rPr sz="10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IN4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10" name="object 1010"/>
          <p:cNvSpPr txBox="1"/>
          <p:nvPr/>
        </p:nvSpPr>
        <p:spPr>
          <a:xfrm>
            <a:off x="11173040" y="6191627"/>
            <a:ext cx="21526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7       8      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9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10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11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12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11" name="object 1011"/>
          <p:cNvSpPr txBox="1"/>
          <p:nvPr/>
        </p:nvSpPr>
        <p:spPr>
          <a:xfrm>
            <a:off x="6872970" y="6249943"/>
            <a:ext cx="52006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Zócalo</a:t>
            </a:r>
            <a:r>
              <a:rPr sz="30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de</a:t>
            </a:r>
            <a:r>
              <a:rPr sz="30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direccionamiento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012" name="object 1012"/>
          <p:cNvSpPr txBox="1"/>
          <p:nvPr/>
        </p:nvSpPr>
        <p:spPr>
          <a:xfrm>
            <a:off x="6709599" y="6366047"/>
            <a:ext cx="65405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LED</a:t>
            </a:r>
            <a:r>
              <a:rPr sz="45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450" dirty="0">
                <a:solidFill>
                  <a:srgbClr val="261F1E"/>
                </a:solidFill>
                <a:latin typeface="Lucida Sans Unicode"/>
                <a:cs typeface="Lucida Sans Unicode"/>
              </a:rPr>
              <a:t>para</a:t>
            </a:r>
            <a:r>
              <a:rPr sz="45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45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comunicación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013" name="object 1013"/>
          <p:cNvSpPr txBox="1"/>
          <p:nvPr/>
        </p:nvSpPr>
        <p:spPr>
          <a:xfrm>
            <a:off x="11242154" y="6222558"/>
            <a:ext cx="48260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AS-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i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14" name="object 1014"/>
          <p:cNvSpPr txBox="1"/>
          <p:nvPr/>
        </p:nvSpPr>
        <p:spPr>
          <a:xfrm>
            <a:off x="11292586" y="6240207"/>
            <a:ext cx="93345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POTENCIA AUXILIA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R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R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15" name="object 1015"/>
          <p:cNvSpPr txBox="1"/>
          <p:nvPr/>
        </p:nvSpPr>
        <p:spPr>
          <a:xfrm>
            <a:off x="8402129" y="6322664"/>
            <a:ext cx="42545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LED DE</a:t>
            </a:r>
            <a:r>
              <a:rPr sz="20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2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ALIMENTACIÓN</a:t>
            </a:r>
            <a:r>
              <a:rPr sz="20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2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AUXILIAR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1016" name="object 1016"/>
          <p:cNvSpPr txBox="1"/>
          <p:nvPr/>
        </p:nvSpPr>
        <p:spPr>
          <a:xfrm>
            <a:off x="7539216" y="6022243"/>
            <a:ext cx="711835" cy="3590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99060" algn="ctr">
              <a:spcBef>
                <a:spcPts val="100"/>
              </a:spcBef>
            </a:pPr>
            <a:r>
              <a:rPr sz="350" spc="-35" dirty="0">
                <a:solidFill>
                  <a:srgbClr val="261F1E"/>
                </a:solidFill>
                <a:latin typeface="Lucida Sans Unicode"/>
                <a:cs typeface="Lucida Sans Unicode"/>
              </a:rPr>
              <a:t>AS-</a:t>
            </a:r>
            <a:r>
              <a:rPr sz="350" spc="-45" dirty="0">
                <a:solidFill>
                  <a:srgbClr val="261F1E"/>
                </a:solidFill>
                <a:latin typeface="Lucida Sans Unicode"/>
                <a:cs typeface="Lucida Sans Unicode"/>
              </a:rPr>
              <a:t>i+</a:t>
            </a:r>
            <a:r>
              <a:rPr sz="35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dirty="0">
                <a:solidFill>
                  <a:srgbClr val="261F1E"/>
                </a:solidFill>
                <a:latin typeface="Lucida Sans Unicode"/>
                <a:cs typeface="Lucida Sans Unicode"/>
              </a:rPr>
              <a:t>IN1    </a:t>
            </a:r>
            <a:r>
              <a:rPr sz="35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EN</a:t>
            </a:r>
            <a:r>
              <a:rPr sz="35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2</a:t>
            </a:r>
            <a:r>
              <a:rPr sz="350" dirty="0">
                <a:solidFill>
                  <a:srgbClr val="261F1E"/>
                </a:solidFill>
                <a:latin typeface="Lucida Sans Unicode"/>
                <a:cs typeface="Lucida Sans Unicode"/>
              </a:rPr>
              <a:t>  </a:t>
            </a:r>
            <a:r>
              <a:rPr sz="35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90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r>
              <a:rPr sz="35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dirty="0">
                <a:solidFill>
                  <a:srgbClr val="261F1E"/>
                </a:solidFill>
                <a:latin typeface="Lucida Sans Unicode"/>
                <a:cs typeface="Lucida Sans Unicode"/>
              </a:rPr>
              <a:t>IN3</a:t>
            </a:r>
            <a:r>
              <a:rPr sz="35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dirty="0">
                <a:solidFill>
                  <a:srgbClr val="261F1E"/>
                </a:solidFill>
                <a:latin typeface="Lucida Sans Unicode"/>
                <a:cs typeface="Lucida Sans Unicode"/>
              </a:rPr>
              <a:t>IN4</a:t>
            </a:r>
            <a:endParaRPr sz="350">
              <a:latin typeface="Lucida Sans Unicode"/>
              <a:cs typeface="Lucida Sans Unicode"/>
            </a:endParaRPr>
          </a:p>
          <a:p>
            <a:pPr>
              <a:spcBef>
                <a:spcPts val="25"/>
              </a:spcBef>
            </a:pPr>
            <a:endParaRPr sz="550">
              <a:latin typeface="Lucida Sans Unicode"/>
              <a:cs typeface="Lucida Sans Unicode"/>
            </a:endParaRPr>
          </a:p>
          <a:p>
            <a:pPr marR="54610" algn="ctr"/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7</a:t>
            </a:r>
            <a:r>
              <a:rPr sz="350" spc="7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8</a:t>
            </a:r>
            <a:r>
              <a:rPr sz="350" spc="75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350" spc="8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9</a:t>
            </a:r>
            <a:r>
              <a:rPr sz="350" spc="65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10</a:t>
            </a:r>
            <a:r>
              <a:rPr sz="350" spc="60" dirty="0">
                <a:solidFill>
                  <a:srgbClr val="261F1E"/>
                </a:solidFill>
                <a:latin typeface="Lucida Sans Unicode"/>
                <a:cs typeface="Lucida Sans Unicode"/>
              </a:rPr>
              <a:t>  </a:t>
            </a:r>
            <a:r>
              <a:rPr sz="350" spc="6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11</a:t>
            </a:r>
            <a:r>
              <a:rPr sz="350" spc="8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9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12</a:t>
            </a:r>
            <a:endParaRPr sz="350">
              <a:latin typeface="Lucida Sans Unicode"/>
              <a:cs typeface="Lucida Sans Unicode"/>
            </a:endParaRPr>
          </a:p>
          <a:p>
            <a:pPr marR="148590" algn="ctr">
              <a:spcBef>
                <a:spcPts val="395"/>
              </a:spcBef>
            </a:pPr>
            <a:r>
              <a:rPr sz="35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AS-i</a:t>
            </a:r>
            <a:endParaRPr sz="350">
              <a:latin typeface="Lucida Sans Unicode"/>
              <a:cs typeface="Lucida Sans Unicode"/>
            </a:endParaRPr>
          </a:p>
          <a:p>
            <a:pPr marL="406400">
              <a:spcBef>
                <a:spcPts val="240"/>
              </a:spcBef>
            </a:pPr>
            <a:r>
              <a:rPr sz="15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POTENCIA</a:t>
            </a:r>
            <a:r>
              <a:rPr sz="15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5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AUXILIAR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017" name="object 1017"/>
          <p:cNvSpPr txBox="1"/>
          <p:nvPr/>
        </p:nvSpPr>
        <p:spPr>
          <a:xfrm>
            <a:off x="11200155" y="6358166"/>
            <a:ext cx="5969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DIRECCIÓN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18" name="object 1018"/>
          <p:cNvSpPr txBox="1"/>
          <p:nvPr/>
        </p:nvSpPr>
        <p:spPr>
          <a:xfrm>
            <a:off x="11259387" y="6289668"/>
            <a:ext cx="129539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1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IN3</a:t>
            </a:r>
            <a:endParaRPr sz="100">
              <a:latin typeface="Lucida Sans Unicode"/>
              <a:cs typeface="Lucida Sans Unicode"/>
            </a:endParaRPr>
          </a:p>
          <a:p>
            <a:pPr marL="12700">
              <a:spcBef>
                <a:spcPts val="65"/>
              </a:spcBef>
            </a:pP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EN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2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 IN4</a:t>
            </a:r>
            <a:endParaRPr sz="100">
              <a:latin typeface="Lucida Sans Unicode"/>
              <a:cs typeface="Lucida Sans Unicode"/>
            </a:endParaRPr>
          </a:p>
          <a:p>
            <a:pPr marL="12700">
              <a:spcBef>
                <a:spcPts val="75"/>
              </a:spcBef>
            </a:pP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SALIDA1                     FUERA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3</a:t>
            </a:r>
            <a:endParaRPr sz="100">
              <a:latin typeface="Lucida Sans Unicode"/>
              <a:cs typeface="Lucida Sans Unicode"/>
            </a:endParaRPr>
          </a:p>
          <a:p>
            <a:pPr marL="12700">
              <a:spcBef>
                <a:spcPts val="80"/>
              </a:spcBef>
            </a:pP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SALIDA2                     FUERA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4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19" name="object 1019"/>
          <p:cNvSpPr txBox="1"/>
          <p:nvPr/>
        </p:nvSpPr>
        <p:spPr>
          <a:xfrm>
            <a:off x="8099196" y="6462978"/>
            <a:ext cx="12128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EN</a:t>
            </a:r>
            <a:r>
              <a:rPr sz="35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3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1020" name="object 1020"/>
          <p:cNvSpPr txBox="1"/>
          <p:nvPr/>
        </p:nvSpPr>
        <p:spPr>
          <a:xfrm>
            <a:off x="8100364" y="6547079"/>
            <a:ext cx="9969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dirty="0">
                <a:solidFill>
                  <a:srgbClr val="261F1E"/>
                </a:solidFill>
                <a:latin typeface="Lucida Sans Unicode"/>
                <a:cs typeface="Lucida Sans Unicode"/>
              </a:rPr>
              <a:t>IN4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1021" name="object 1021"/>
          <p:cNvSpPr txBox="1"/>
          <p:nvPr/>
        </p:nvSpPr>
        <p:spPr>
          <a:xfrm>
            <a:off x="8049017" y="6650644"/>
            <a:ext cx="12700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SALIDA3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1022" name="object 1022"/>
          <p:cNvSpPr txBox="1"/>
          <p:nvPr/>
        </p:nvSpPr>
        <p:spPr>
          <a:xfrm>
            <a:off x="8048560" y="6734278"/>
            <a:ext cx="12700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SALIDA4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1023" name="object 1023"/>
          <p:cNvSpPr txBox="1"/>
          <p:nvPr/>
        </p:nvSpPr>
        <p:spPr>
          <a:xfrm>
            <a:off x="11173435" y="6462197"/>
            <a:ext cx="215265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13    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14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15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 dieciséis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17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18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24" name="object 1024"/>
          <p:cNvSpPr txBox="1"/>
          <p:nvPr/>
        </p:nvSpPr>
        <p:spPr>
          <a:xfrm>
            <a:off x="7822970" y="6482071"/>
            <a:ext cx="121920" cy="177613"/>
          </a:xfrm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3335">
              <a:spcBef>
                <a:spcPts val="345"/>
              </a:spcBef>
            </a:pPr>
            <a:r>
              <a:rPr sz="35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EN</a:t>
            </a:r>
            <a:r>
              <a:rPr sz="35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1</a:t>
            </a:r>
            <a:endParaRPr sz="350">
              <a:latin typeface="Lucida Sans Unicode"/>
              <a:cs typeface="Lucida Sans Unicode"/>
            </a:endParaRPr>
          </a:p>
          <a:p>
            <a:pPr marL="12700">
              <a:spcBef>
                <a:spcPts val="245"/>
              </a:spcBef>
            </a:pPr>
            <a:r>
              <a:rPr sz="35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EN</a:t>
            </a:r>
            <a:r>
              <a:rPr sz="35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2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1025" name="object 1025"/>
          <p:cNvSpPr txBox="1"/>
          <p:nvPr/>
        </p:nvSpPr>
        <p:spPr>
          <a:xfrm>
            <a:off x="7822337" y="6701221"/>
            <a:ext cx="12700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SALIDA1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1026" name="object 1026"/>
          <p:cNvSpPr txBox="1"/>
          <p:nvPr/>
        </p:nvSpPr>
        <p:spPr>
          <a:xfrm>
            <a:off x="7822653" y="6785371"/>
            <a:ext cx="127000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SALIDA2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1027" name="object 1027"/>
          <p:cNvSpPr txBox="1"/>
          <p:nvPr/>
        </p:nvSpPr>
        <p:spPr>
          <a:xfrm>
            <a:off x="8402130" y="6506250"/>
            <a:ext cx="46545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LED</a:t>
            </a:r>
            <a:r>
              <a:rPr sz="35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dirty="0">
                <a:solidFill>
                  <a:srgbClr val="261F1E"/>
                </a:solidFill>
                <a:latin typeface="Lucida Sans Unicode"/>
                <a:cs typeface="Lucida Sans Unicode"/>
              </a:rPr>
              <a:t>para</a:t>
            </a:r>
            <a:r>
              <a:rPr sz="35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entrada</a:t>
            </a:r>
            <a:r>
              <a:rPr sz="35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45" dirty="0">
                <a:solidFill>
                  <a:srgbClr val="261F1E"/>
                </a:solidFill>
                <a:latin typeface="Lucida Sans Unicode"/>
                <a:cs typeface="Lucida Sans Unicode"/>
              </a:rPr>
              <a:t>3-4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1028" name="object 1028"/>
          <p:cNvSpPr txBox="1"/>
          <p:nvPr/>
        </p:nvSpPr>
        <p:spPr>
          <a:xfrm>
            <a:off x="11176036" y="6514459"/>
            <a:ext cx="22987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L24+</a:t>
            </a:r>
            <a:r>
              <a:rPr sz="10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SALIDA1 SALIDA2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             </a:t>
            </a:r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 OUT3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261F1E"/>
                </a:solidFill>
                <a:latin typeface="Lucida Sans Unicode"/>
                <a:cs typeface="Lucida Sans Unicode"/>
              </a:rPr>
              <a:t>O</a:t>
            </a:r>
            <a:r>
              <a:rPr sz="100" spc="10" dirty="0">
                <a:solidFill>
                  <a:srgbClr val="261F1E"/>
                </a:solidFill>
                <a:latin typeface="Lucida Sans Unicode"/>
                <a:cs typeface="Lucida Sans Unicode"/>
              </a:rPr>
              <a:t>U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T4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29" name="object 1029"/>
          <p:cNvSpPr txBox="1"/>
          <p:nvPr/>
        </p:nvSpPr>
        <p:spPr>
          <a:xfrm>
            <a:off x="6879648" y="6547866"/>
            <a:ext cx="465455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LED</a:t>
            </a:r>
            <a:r>
              <a:rPr sz="35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dirty="0">
                <a:solidFill>
                  <a:srgbClr val="261F1E"/>
                </a:solidFill>
                <a:latin typeface="Lucida Sans Unicode"/>
                <a:cs typeface="Lucida Sans Unicode"/>
              </a:rPr>
              <a:t>para</a:t>
            </a:r>
            <a:r>
              <a:rPr sz="35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entrada</a:t>
            </a:r>
            <a:r>
              <a:rPr sz="35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45" dirty="0">
                <a:solidFill>
                  <a:srgbClr val="261F1E"/>
                </a:solidFill>
                <a:latin typeface="Lucida Sans Unicode"/>
                <a:cs typeface="Lucida Sans Unicode"/>
              </a:rPr>
              <a:t>1-2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1030" name="object 1030"/>
          <p:cNvSpPr txBox="1"/>
          <p:nvPr/>
        </p:nvSpPr>
        <p:spPr>
          <a:xfrm>
            <a:off x="11178425" y="6576918"/>
            <a:ext cx="17970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M24                              </a:t>
            </a:r>
            <a:r>
              <a:rPr sz="1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0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31" name="object 1031"/>
          <p:cNvSpPr txBox="1"/>
          <p:nvPr/>
        </p:nvSpPr>
        <p:spPr>
          <a:xfrm>
            <a:off x="11148136" y="6576633"/>
            <a:ext cx="270510" cy="282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50" spc="-15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19</a:t>
            </a:r>
            <a:r>
              <a:rPr sz="150" spc="37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150" spc="-22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20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r>
              <a:rPr sz="10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150" spc="-15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21</a:t>
            </a:r>
            <a:r>
              <a:rPr sz="150" spc="30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150" spc="-15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22</a:t>
            </a:r>
            <a:r>
              <a:rPr sz="150" spc="30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 </a:t>
            </a:r>
            <a:r>
              <a:rPr sz="150" spc="37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50" spc="-15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23</a:t>
            </a:r>
            <a:r>
              <a:rPr sz="150" spc="22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 </a:t>
            </a:r>
            <a:r>
              <a:rPr sz="150" spc="30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150" spc="-22" baseline="55555" dirty="0">
                <a:solidFill>
                  <a:srgbClr val="261F1E"/>
                </a:solidFill>
                <a:latin typeface="Lucida Sans Unicode"/>
                <a:cs typeface="Lucida Sans Unicode"/>
              </a:rPr>
              <a:t>24</a:t>
            </a:r>
            <a:r>
              <a:rPr sz="1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032" name="object 1032"/>
          <p:cNvSpPr txBox="1"/>
          <p:nvPr/>
        </p:nvSpPr>
        <p:spPr>
          <a:xfrm>
            <a:off x="8402129" y="6657454"/>
            <a:ext cx="56388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LED</a:t>
            </a:r>
            <a:r>
              <a:rPr sz="45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450" dirty="0">
                <a:solidFill>
                  <a:srgbClr val="261F1E"/>
                </a:solidFill>
                <a:latin typeface="Lucida Sans Unicode"/>
                <a:cs typeface="Lucida Sans Unicode"/>
              </a:rPr>
              <a:t>para</a:t>
            </a:r>
            <a:r>
              <a:rPr sz="45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45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salidas</a:t>
            </a:r>
            <a:r>
              <a:rPr sz="45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450" spc="-60" dirty="0">
                <a:solidFill>
                  <a:srgbClr val="261F1E"/>
                </a:solidFill>
                <a:latin typeface="Lucida Sans Unicode"/>
                <a:cs typeface="Lucida Sans Unicode"/>
              </a:rPr>
              <a:t>3-4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033" name="object 1033"/>
          <p:cNvSpPr txBox="1"/>
          <p:nvPr/>
        </p:nvSpPr>
        <p:spPr>
          <a:xfrm>
            <a:off x="6812923" y="6708561"/>
            <a:ext cx="56388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LED</a:t>
            </a:r>
            <a:r>
              <a:rPr sz="45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450" dirty="0">
                <a:solidFill>
                  <a:srgbClr val="261F1E"/>
                </a:solidFill>
                <a:latin typeface="Lucida Sans Unicode"/>
                <a:cs typeface="Lucida Sans Unicode"/>
              </a:rPr>
              <a:t>para</a:t>
            </a:r>
            <a:r>
              <a:rPr sz="45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45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salidas</a:t>
            </a:r>
            <a:r>
              <a:rPr sz="450" spc="-3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450" spc="-60" dirty="0">
                <a:solidFill>
                  <a:srgbClr val="261F1E"/>
                </a:solidFill>
                <a:latin typeface="Lucida Sans Unicode"/>
                <a:cs typeface="Lucida Sans Unicode"/>
              </a:rPr>
              <a:t>1-2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034" name="object 1034"/>
          <p:cNvSpPr txBox="1"/>
          <p:nvPr/>
        </p:nvSpPr>
        <p:spPr>
          <a:xfrm>
            <a:off x="7624867" y="6745938"/>
            <a:ext cx="12827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DIRECCIÓN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035" name="object 1035"/>
          <p:cNvSpPr txBox="1"/>
          <p:nvPr/>
        </p:nvSpPr>
        <p:spPr>
          <a:xfrm>
            <a:off x="7535781" y="7088470"/>
            <a:ext cx="65913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13</a:t>
            </a:r>
            <a:r>
              <a:rPr sz="350" spc="65" dirty="0">
                <a:solidFill>
                  <a:srgbClr val="261F1E"/>
                </a:solidFill>
                <a:latin typeface="Lucida Sans Unicode"/>
                <a:cs typeface="Lucida Sans Unicode"/>
              </a:rPr>
              <a:t>   </a:t>
            </a: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14</a:t>
            </a:r>
            <a:r>
              <a:rPr sz="350" spc="75" dirty="0">
                <a:solidFill>
                  <a:srgbClr val="261F1E"/>
                </a:solidFill>
                <a:latin typeface="Lucida Sans Unicode"/>
                <a:cs typeface="Lucida Sans Unicode"/>
              </a:rPr>
              <a:t>  </a:t>
            </a:r>
            <a:r>
              <a:rPr sz="350" spc="8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15</a:t>
            </a:r>
            <a:r>
              <a:rPr sz="350" spc="145" dirty="0">
                <a:solidFill>
                  <a:srgbClr val="261F1E"/>
                </a:solidFill>
                <a:latin typeface="Lucida Sans Unicode"/>
                <a:cs typeface="Lucida Sans Unicode"/>
              </a:rPr>
              <a:t>  </a:t>
            </a:r>
            <a:r>
              <a:rPr sz="15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dieciséis</a:t>
            </a:r>
            <a:r>
              <a:rPr sz="150" spc="60" dirty="0">
                <a:solidFill>
                  <a:srgbClr val="261F1E"/>
                </a:solidFill>
                <a:latin typeface="Lucida Sans Unicode"/>
                <a:cs typeface="Lucida Sans Unicode"/>
              </a:rPr>
              <a:t>  </a:t>
            </a:r>
            <a:r>
              <a:rPr sz="150" spc="6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17</a:t>
            </a:r>
            <a:r>
              <a:rPr sz="350" spc="8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9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18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1036" name="object 1036"/>
          <p:cNvSpPr txBox="1"/>
          <p:nvPr/>
        </p:nvSpPr>
        <p:spPr>
          <a:xfrm>
            <a:off x="7544489" y="7275521"/>
            <a:ext cx="676275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L24+</a:t>
            </a:r>
            <a:r>
              <a:rPr sz="25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25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SALIDA1</a:t>
            </a:r>
            <a:r>
              <a:rPr sz="25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25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SALIDA2</a:t>
            </a:r>
            <a:r>
              <a:rPr sz="250" dirty="0">
                <a:solidFill>
                  <a:srgbClr val="261F1E"/>
                </a:solidFill>
                <a:latin typeface="Lucida Sans Unicode"/>
                <a:cs typeface="Lucida Sans Unicode"/>
              </a:rPr>
              <a:t>         </a:t>
            </a:r>
            <a:r>
              <a:rPr sz="25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2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SALIDA3</a:t>
            </a:r>
            <a:r>
              <a:rPr sz="200" spc="-1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2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SALIDA4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1037" name="object 1037"/>
          <p:cNvSpPr txBox="1"/>
          <p:nvPr/>
        </p:nvSpPr>
        <p:spPr>
          <a:xfrm>
            <a:off x="7209079" y="7205320"/>
            <a:ext cx="327025" cy="172483"/>
          </a:xfrm>
          <a:prstGeom prst="rect">
            <a:avLst/>
          </a:prstGeom>
          <a:ln w="6985">
            <a:solidFill>
              <a:srgbClr val="231F20"/>
            </a:solidFill>
          </a:ln>
        </p:spPr>
        <p:txBody>
          <a:bodyPr vert="horz" wrap="square" lIns="0" tIns="46355" rIns="0" bIns="0" rtlCol="0">
            <a:spAutoFit/>
          </a:bodyPr>
          <a:lstStyle/>
          <a:p>
            <a:pPr marL="15240">
              <a:spcBef>
                <a:spcPts val="365"/>
              </a:spcBef>
            </a:pPr>
            <a:r>
              <a:rPr sz="350" spc="-80" dirty="0">
                <a:solidFill>
                  <a:srgbClr val="261F1E"/>
                </a:solidFill>
                <a:latin typeface="Lucida Sans Unicode"/>
                <a:cs typeface="Lucida Sans Unicode"/>
              </a:rPr>
              <a:t>+</a:t>
            </a:r>
            <a:endParaRPr sz="350">
              <a:latin typeface="Lucida Sans Unicode"/>
              <a:cs typeface="Lucida Sans Unicode"/>
            </a:endParaRPr>
          </a:p>
          <a:p>
            <a:pPr>
              <a:spcBef>
                <a:spcPts val="240"/>
              </a:spcBef>
            </a:pPr>
            <a:r>
              <a:rPr sz="3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XILIAR</a:t>
            </a:r>
            <a:r>
              <a:rPr sz="30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 24 V CC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038" name="object 1038"/>
          <p:cNvSpPr txBox="1"/>
          <p:nvPr/>
        </p:nvSpPr>
        <p:spPr>
          <a:xfrm>
            <a:off x="6815714" y="7323001"/>
            <a:ext cx="37084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ALIMENTACIÓN</a:t>
            </a:r>
            <a:r>
              <a:rPr sz="30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00" spc="-5" dirty="0">
                <a:solidFill>
                  <a:srgbClr val="261F1E"/>
                </a:solidFill>
                <a:latin typeface="Lucida Sans Unicode"/>
                <a:cs typeface="Lucida Sans Unicode"/>
              </a:rPr>
              <a:t>AU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039" name="object 1039"/>
          <p:cNvSpPr txBox="1"/>
          <p:nvPr/>
        </p:nvSpPr>
        <p:spPr>
          <a:xfrm>
            <a:off x="7209078" y="7401915"/>
            <a:ext cx="271780" cy="82074"/>
          </a:xfrm>
          <a:prstGeom prst="rect">
            <a:avLst/>
          </a:prstGeom>
          <a:ln w="6985">
            <a:solidFill>
              <a:srgbClr val="231F20"/>
            </a:solidFill>
          </a:ln>
        </p:spPr>
        <p:txBody>
          <a:bodyPr vert="horz" wrap="square" lIns="0" tIns="27940" rIns="0" bIns="0" rtlCol="0">
            <a:spAutoFit/>
          </a:bodyPr>
          <a:lstStyle/>
          <a:p>
            <a:pPr marL="23495">
              <a:spcBef>
                <a:spcPts val="220"/>
              </a:spcBef>
            </a:pPr>
            <a:r>
              <a:rPr sz="350" spc="-90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1040" name="object 1040"/>
          <p:cNvSpPr txBox="1"/>
          <p:nvPr/>
        </p:nvSpPr>
        <p:spPr>
          <a:xfrm>
            <a:off x="7535722" y="7330795"/>
            <a:ext cx="718820" cy="218008"/>
          </a:xfrm>
          <a:prstGeom prst="rect">
            <a:avLst/>
          </a:prstGeom>
          <a:ln w="6985">
            <a:solidFill>
              <a:srgbClr val="231F2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spcBef>
                <a:spcPts val="50"/>
              </a:spcBef>
            </a:pPr>
            <a:endParaRPr sz="350">
              <a:latin typeface="Times New Roman"/>
              <a:cs typeface="Times New Roman"/>
            </a:endParaRPr>
          </a:p>
          <a:p>
            <a:pPr marL="29209" marR="84455" indent="-16510">
              <a:lnSpc>
                <a:spcPct val="69000"/>
              </a:lnSpc>
            </a:pP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19    </a:t>
            </a:r>
            <a:r>
              <a:rPr sz="35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20</a:t>
            </a:r>
            <a:r>
              <a:rPr sz="35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350" spc="5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21</a:t>
            </a:r>
            <a:r>
              <a:rPr sz="35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350" spc="-5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25" dirty="0">
                <a:solidFill>
                  <a:srgbClr val="261F1E"/>
                </a:solidFill>
                <a:latin typeface="Lucida Sans Unicode"/>
                <a:cs typeface="Lucida Sans Unicode"/>
              </a:rPr>
              <a:t>22</a:t>
            </a:r>
            <a:r>
              <a:rPr sz="35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350" spc="-45" dirty="0">
                <a:solidFill>
                  <a:srgbClr val="261F1E"/>
                </a:solidFill>
                <a:latin typeface="Lucida Sans Unicode"/>
                <a:cs typeface="Lucida Sans Unicode"/>
              </a:rPr>
              <a:t> 23-</a:t>
            </a:r>
            <a:r>
              <a:rPr sz="350" spc="-20" dirty="0">
                <a:solidFill>
                  <a:srgbClr val="261F1E"/>
                </a:solidFill>
                <a:latin typeface="Lucida Sans Unicode"/>
                <a:cs typeface="Lucida Sans Unicode"/>
              </a:rPr>
              <a:t> </a:t>
            </a:r>
            <a:r>
              <a:rPr sz="350" spc="-40" dirty="0">
                <a:solidFill>
                  <a:srgbClr val="261F1E"/>
                </a:solidFill>
                <a:latin typeface="Lucida Sans Unicode"/>
                <a:cs typeface="Lucida Sans Unicode"/>
              </a:rPr>
              <a:t>24-  </a:t>
            </a:r>
            <a:r>
              <a:rPr sz="35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M24</a:t>
            </a:r>
            <a:r>
              <a:rPr sz="350" spc="130" dirty="0">
                <a:solidFill>
                  <a:srgbClr val="261F1E"/>
                </a:solidFill>
                <a:latin typeface="Lucida Sans Unicode"/>
                <a:cs typeface="Lucida Sans Unicode"/>
              </a:rPr>
              <a:t>  </a:t>
            </a:r>
            <a:r>
              <a:rPr sz="350" spc="-90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r>
              <a:rPr sz="350" spc="90" dirty="0">
                <a:solidFill>
                  <a:srgbClr val="261F1E"/>
                </a:solidFill>
                <a:latin typeface="Lucida Sans Unicode"/>
                <a:cs typeface="Lucida Sans Unicode"/>
              </a:rPr>
              <a:t>    </a:t>
            </a:r>
            <a:r>
              <a:rPr sz="350" spc="-90" dirty="0">
                <a:solidFill>
                  <a:srgbClr val="261F1E"/>
                </a:solidFill>
                <a:latin typeface="Lucida Sans Unicode"/>
                <a:cs typeface="Lucida Sans Unicode"/>
              </a:rPr>
              <a:t>-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1041" name="object 1041"/>
          <p:cNvSpPr txBox="1"/>
          <p:nvPr/>
        </p:nvSpPr>
        <p:spPr>
          <a:xfrm>
            <a:off x="7792379" y="7522264"/>
            <a:ext cx="2755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0" dirty="0">
                <a:solidFill>
                  <a:srgbClr val="261F1E"/>
                </a:solidFill>
                <a:latin typeface="Lucida Sans Unicode"/>
                <a:cs typeface="Lucida Sans Unicode"/>
              </a:rPr>
              <a:t>Salidas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1042" name="object 1042"/>
          <p:cNvSpPr txBox="1"/>
          <p:nvPr/>
        </p:nvSpPr>
        <p:spPr>
          <a:xfrm>
            <a:off x="7957729" y="7927089"/>
            <a:ext cx="486410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647700">
              <a:lnSpc>
                <a:spcPct val="133300"/>
              </a:lnSpc>
              <a:spcBef>
                <a:spcPts val="100"/>
              </a:spcBef>
            </a:pP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Las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E/S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discretas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pueden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utilizar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dirty="0">
                <a:solidFill>
                  <a:srgbClr val="171514"/>
                </a:solidFill>
                <a:latin typeface="Lucida Sans Unicode"/>
                <a:cs typeface="Lucida Sans Unicode"/>
              </a:rPr>
              <a:t>para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comunicar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señales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inicio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o</a:t>
            </a: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parada,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Estado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 Hand-Off-Auto.(HOA),.estado.del.interruptor,.estado.del.contactor,.o.</a:t>
            </a: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33300"/>
              </a:lnSpc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permitir.que.un.PLC.en.un.esquema.de.control.automático.controle.las.condiciones.de.eje 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puede.conectarse.a.la.misma.red.AS-Interface.de.dos </a:t>
            </a:r>
            <a:r>
              <a:rPr sz="9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hilos,. </a:t>
            </a: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los.ahorros.en.el.cableado.y.la.reducción.en.la.complejidad.del.cableado.pueden.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ser.significativo.</a:t>
            </a:r>
            <a:endParaRPr sz="9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019327" y="3765182"/>
            <a:ext cx="2841625" cy="3016885"/>
            <a:chOff x="2964726" y="3765181"/>
            <a:chExt cx="2841625" cy="3016885"/>
          </a:xfrm>
        </p:grpSpPr>
        <p:sp>
          <p:nvSpPr>
            <p:cNvPr id="3" name="object 3"/>
            <p:cNvSpPr/>
            <p:nvPr/>
          </p:nvSpPr>
          <p:spPr>
            <a:xfrm>
              <a:off x="2973501" y="3956850"/>
              <a:ext cx="2826385" cy="2633980"/>
            </a:xfrm>
            <a:custGeom>
              <a:avLst/>
              <a:gdLst/>
              <a:ahLst/>
              <a:cxnLst/>
              <a:rect l="l" t="t" r="r" b="b"/>
              <a:pathLst>
                <a:path w="2826385" h="2633979">
                  <a:moveTo>
                    <a:pt x="2826118" y="0"/>
                  </a:moveTo>
                  <a:lnTo>
                    <a:pt x="0" y="0"/>
                  </a:lnTo>
                  <a:lnTo>
                    <a:pt x="0" y="2633484"/>
                  </a:lnTo>
                  <a:lnTo>
                    <a:pt x="2826118" y="2633484"/>
                  </a:lnTo>
                  <a:lnTo>
                    <a:pt x="2826118" y="0"/>
                  </a:lnTo>
                  <a:close/>
                </a:path>
              </a:pathLst>
            </a:custGeom>
            <a:solidFill>
              <a:srgbClr val="EA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73514" y="3956850"/>
              <a:ext cx="2826385" cy="2633980"/>
            </a:xfrm>
            <a:custGeom>
              <a:avLst/>
              <a:gdLst/>
              <a:ahLst/>
              <a:cxnLst/>
              <a:rect l="l" t="t" r="r" b="b"/>
              <a:pathLst>
                <a:path w="2826385" h="2633979">
                  <a:moveTo>
                    <a:pt x="2826105" y="2633484"/>
                  </a:moveTo>
                  <a:lnTo>
                    <a:pt x="0" y="2633484"/>
                  </a:lnTo>
                  <a:lnTo>
                    <a:pt x="0" y="0"/>
                  </a:lnTo>
                  <a:lnTo>
                    <a:pt x="2826105" y="0"/>
                  </a:lnTo>
                  <a:lnTo>
                    <a:pt x="2826105" y="2633484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672928" y="3956850"/>
              <a:ext cx="1231900" cy="2631440"/>
            </a:xfrm>
            <a:custGeom>
              <a:avLst/>
              <a:gdLst/>
              <a:ahLst/>
              <a:cxnLst/>
              <a:rect l="l" t="t" r="r" b="b"/>
              <a:pathLst>
                <a:path w="1231900" h="2631440">
                  <a:moveTo>
                    <a:pt x="524256" y="438912"/>
                  </a:moveTo>
                  <a:lnTo>
                    <a:pt x="0" y="438912"/>
                  </a:lnTo>
                  <a:lnTo>
                    <a:pt x="0" y="0"/>
                  </a:lnTo>
                  <a:lnTo>
                    <a:pt x="524256" y="0"/>
                  </a:lnTo>
                  <a:lnTo>
                    <a:pt x="524256" y="438912"/>
                  </a:lnTo>
                  <a:close/>
                </a:path>
                <a:path w="1231900" h="2631440">
                  <a:moveTo>
                    <a:pt x="524256" y="875385"/>
                  </a:moveTo>
                  <a:lnTo>
                    <a:pt x="0" y="875385"/>
                  </a:lnTo>
                  <a:lnTo>
                    <a:pt x="0" y="436473"/>
                  </a:lnTo>
                  <a:lnTo>
                    <a:pt x="524256" y="436473"/>
                  </a:lnTo>
                  <a:lnTo>
                    <a:pt x="524256" y="875385"/>
                  </a:lnTo>
                  <a:close/>
                </a:path>
                <a:path w="1231900" h="2631440">
                  <a:moveTo>
                    <a:pt x="524256" y="1316748"/>
                  </a:moveTo>
                  <a:lnTo>
                    <a:pt x="0" y="1316748"/>
                  </a:lnTo>
                  <a:lnTo>
                    <a:pt x="0" y="877811"/>
                  </a:lnTo>
                  <a:lnTo>
                    <a:pt x="524256" y="877811"/>
                  </a:lnTo>
                  <a:lnTo>
                    <a:pt x="524256" y="1316748"/>
                  </a:lnTo>
                  <a:close/>
                </a:path>
                <a:path w="1231900" h="2631440">
                  <a:moveTo>
                    <a:pt x="524256" y="1755660"/>
                  </a:moveTo>
                  <a:lnTo>
                    <a:pt x="0" y="1755660"/>
                  </a:lnTo>
                  <a:lnTo>
                    <a:pt x="0" y="1316748"/>
                  </a:lnTo>
                  <a:lnTo>
                    <a:pt x="524256" y="1316748"/>
                  </a:lnTo>
                  <a:lnTo>
                    <a:pt x="524256" y="1755660"/>
                  </a:lnTo>
                  <a:close/>
                </a:path>
                <a:path w="1231900" h="2631440">
                  <a:moveTo>
                    <a:pt x="524256" y="2197011"/>
                  </a:moveTo>
                  <a:lnTo>
                    <a:pt x="0" y="2197011"/>
                  </a:lnTo>
                  <a:lnTo>
                    <a:pt x="0" y="1758086"/>
                  </a:lnTo>
                  <a:lnTo>
                    <a:pt x="524256" y="1758086"/>
                  </a:lnTo>
                  <a:lnTo>
                    <a:pt x="524256" y="2197011"/>
                  </a:lnTo>
                  <a:close/>
                </a:path>
                <a:path w="1231900" h="2631440">
                  <a:moveTo>
                    <a:pt x="524256" y="2631046"/>
                  </a:moveTo>
                  <a:lnTo>
                    <a:pt x="0" y="2631046"/>
                  </a:lnTo>
                  <a:lnTo>
                    <a:pt x="0" y="2192134"/>
                  </a:lnTo>
                  <a:lnTo>
                    <a:pt x="524256" y="2192134"/>
                  </a:lnTo>
                  <a:lnTo>
                    <a:pt x="524256" y="2631046"/>
                  </a:lnTo>
                  <a:close/>
                </a:path>
                <a:path w="1231900" h="2631440">
                  <a:moveTo>
                    <a:pt x="1231391" y="438912"/>
                  </a:moveTo>
                  <a:lnTo>
                    <a:pt x="707136" y="438912"/>
                  </a:lnTo>
                  <a:lnTo>
                    <a:pt x="707136" y="0"/>
                  </a:lnTo>
                  <a:lnTo>
                    <a:pt x="1231391" y="0"/>
                  </a:lnTo>
                  <a:lnTo>
                    <a:pt x="1231391" y="438912"/>
                  </a:lnTo>
                  <a:close/>
                </a:path>
                <a:path w="1231900" h="2631440">
                  <a:moveTo>
                    <a:pt x="1231391" y="875385"/>
                  </a:moveTo>
                  <a:lnTo>
                    <a:pt x="707136" y="875385"/>
                  </a:lnTo>
                  <a:lnTo>
                    <a:pt x="707136" y="436473"/>
                  </a:lnTo>
                  <a:lnTo>
                    <a:pt x="1231391" y="436473"/>
                  </a:lnTo>
                  <a:lnTo>
                    <a:pt x="1231391" y="875385"/>
                  </a:lnTo>
                  <a:close/>
                </a:path>
                <a:path w="1231900" h="2631440">
                  <a:moveTo>
                    <a:pt x="1231391" y="1316748"/>
                  </a:moveTo>
                  <a:lnTo>
                    <a:pt x="707136" y="1316748"/>
                  </a:lnTo>
                  <a:lnTo>
                    <a:pt x="707136" y="877811"/>
                  </a:lnTo>
                  <a:lnTo>
                    <a:pt x="1231391" y="877811"/>
                  </a:lnTo>
                  <a:lnTo>
                    <a:pt x="1231391" y="1316748"/>
                  </a:lnTo>
                  <a:close/>
                </a:path>
                <a:path w="1231900" h="2631440">
                  <a:moveTo>
                    <a:pt x="1231391" y="1755660"/>
                  </a:moveTo>
                  <a:lnTo>
                    <a:pt x="707136" y="1755660"/>
                  </a:lnTo>
                  <a:lnTo>
                    <a:pt x="707136" y="1316748"/>
                  </a:lnTo>
                  <a:lnTo>
                    <a:pt x="1231391" y="1316748"/>
                  </a:lnTo>
                  <a:lnTo>
                    <a:pt x="1231391" y="1755660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380064" y="5714936"/>
              <a:ext cx="524510" cy="878205"/>
            </a:xfrm>
            <a:custGeom>
              <a:avLst/>
              <a:gdLst/>
              <a:ahLst/>
              <a:cxnLst/>
              <a:rect l="l" t="t" r="r" b="b"/>
              <a:pathLst>
                <a:path w="524510" h="878204">
                  <a:moveTo>
                    <a:pt x="524256" y="0"/>
                  </a:moveTo>
                  <a:lnTo>
                    <a:pt x="0" y="0"/>
                  </a:lnTo>
                  <a:lnTo>
                    <a:pt x="0" y="877836"/>
                  </a:lnTo>
                  <a:lnTo>
                    <a:pt x="524256" y="877836"/>
                  </a:lnTo>
                  <a:lnTo>
                    <a:pt x="524256" y="0"/>
                  </a:lnTo>
                  <a:close/>
                </a:path>
              </a:pathLst>
            </a:custGeom>
            <a:solidFill>
              <a:srgbClr val="EA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380064" y="3959301"/>
              <a:ext cx="1224280" cy="2633980"/>
            </a:xfrm>
            <a:custGeom>
              <a:avLst/>
              <a:gdLst/>
              <a:ahLst/>
              <a:cxnLst/>
              <a:rect l="l" t="t" r="r" b="b"/>
              <a:pathLst>
                <a:path w="1224279" h="2633979">
                  <a:moveTo>
                    <a:pt x="524255" y="2633472"/>
                  </a:moveTo>
                  <a:lnTo>
                    <a:pt x="0" y="2633472"/>
                  </a:lnTo>
                  <a:lnTo>
                    <a:pt x="0" y="1755635"/>
                  </a:lnTo>
                  <a:lnTo>
                    <a:pt x="524255" y="1755635"/>
                  </a:lnTo>
                  <a:lnTo>
                    <a:pt x="524255" y="2633472"/>
                  </a:lnTo>
                  <a:close/>
                </a:path>
                <a:path w="1224279" h="2633979">
                  <a:moveTo>
                    <a:pt x="1224089" y="438912"/>
                  </a:moveTo>
                  <a:lnTo>
                    <a:pt x="699820" y="438912"/>
                  </a:lnTo>
                  <a:lnTo>
                    <a:pt x="699820" y="0"/>
                  </a:lnTo>
                  <a:lnTo>
                    <a:pt x="1224089" y="0"/>
                  </a:lnTo>
                  <a:lnTo>
                    <a:pt x="1224089" y="438912"/>
                  </a:lnTo>
                  <a:close/>
                </a:path>
                <a:path w="1224279" h="2633979">
                  <a:moveTo>
                    <a:pt x="1224089" y="875360"/>
                  </a:moveTo>
                  <a:lnTo>
                    <a:pt x="699820" y="875360"/>
                  </a:lnTo>
                  <a:lnTo>
                    <a:pt x="699820" y="436460"/>
                  </a:lnTo>
                  <a:lnTo>
                    <a:pt x="1224089" y="436460"/>
                  </a:lnTo>
                  <a:lnTo>
                    <a:pt x="1224089" y="875360"/>
                  </a:lnTo>
                  <a:close/>
                </a:path>
                <a:path w="1224279" h="2633979">
                  <a:moveTo>
                    <a:pt x="1224089" y="1316736"/>
                  </a:moveTo>
                  <a:lnTo>
                    <a:pt x="699820" y="1316736"/>
                  </a:lnTo>
                  <a:lnTo>
                    <a:pt x="699820" y="877824"/>
                  </a:lnTo>
                  <a:lnTo>
                    <a:pt x="1224089" y="877824"/>
                  </a:lnTo>
                  <a:lnTo>
                    <a:pt x="1224089" y="1316736"/>
                  </a:lnTo>
                  <a:close/>
                </a:path>
                <a:path w="1224279" h="2633979">
                  <a:moveTo>
                    <a:pt x="1224089" y="1755635"/>
                  </a:moveTo>
                  <a:lnTo>
                    <a:pt x="699820" y="1755635"/>
                  </a:lnTo>
                  <a:lnTo>
                    <a:pt x="699820" y="1316736"/>
                  </a:lnTo>
                  <a:lnTo>
                    <a:pt x="1224089" y="1316736"/>
                  </a:lnTo>
                  <a:lnTo>
                    <a:pt x="1224089" y="1755635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079885" y="5717387"/>
              <a:ext cx="524510" cy="878205"/>
            </a:xfrm>
            <a:custGeom>
              <a:avLst/>
              <a:gdLst/>
              <a:ahLst/>
              <a:cxnLst/>
              <a:rect l="l" t="t" r="r" b="b"/>
              <a:pathLst>
                <a:path w="524510" h="878204">
                  <a:moveTo>
                    <a:pt x="524268" y="0"/>
                  </a:moveTo>
                  <a:lnTo>
                    <a:pt x="0" y="0"/>
                  </a:lnTo>
                  <a:lnTo>
                    <a:pt x="0" y="877824"/>
                  </a:lnTo>
                  <a:lnTo>
                    <a:pt x="524268" y="877824"/>
                  </a:lnTo>
                  <a:lnTo>
                    <a:pt x="524268" y="0"/>
                  </a:lnTo>
                  <a:close/>
                </a:path>
              </a:pathLst>
            </a:custGeom>
            <a:solidFill>
              <a:srgbClr val="EA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079885" y="5717387"/>
              <a:ext cx="524510" cy="878205"/>
            </a:xfrm>
            <a:custGeom>
              <a:avLst/>
              <a:gdLst/>
              <a:ahLst/>
              <a:cxnLst/>
              <a:rect l="l" t="t" r="r" b="b"/>
              <a:pathLst>
                <a:path w="524510" h="878204">
                  <a:moveTo>
                    <a:pt x="524268" y="877824"/>
                  </a:moveTo>
                  <a:lnTo>
                    <a:pt x="0" y="877824"/>
                  </a:lnTo>
                  <a:lnTo>
                    <a:pt x="0" y="0"/>
                  </a:lnTo>
                  <a:lnTo>
                    <a:pt x="524268" y="0"/>
                  </a:lnTo>
                  <a:lnTo>
                    <a:pt x="524268" y="877824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971076" y="6590334"/>
              <a:ext cx="2828925" cy="185420"/>
            </a:xfrm>
            <a:custGeom>
              <a:avLst/>
              <a:gdLst/>
              <a:ahLst/>
              <a:cxnLst/>
              <a:rect l="l" t="t" r="r" b="b"/>
              <a:pathLst>
                <a:path w="2828925" h="185420">
                  <a:moveTo>
                    <a:pt x="2828544" y="0"/>
                  </a:moveTo>
                  <a:lnTo>
                    <a:pt x="0" y="0"/>
                  </a:lnTo>
                  <a:lnTo>
                    <a:pt x="0" y="185318"/>
                  </a:lnTo>
                  <a:lnTo>
                    <a:pt x="2828544" y="185318"/>
                  </a:lnTo>
                  <a:lnTo>
                    <a:pt x="2828544" y="0"/>
                  </a:lnTo>
                  <a:close/>
                </a:path>
              </a:pathLst>
            </a:custGeom>
            <a:solidFill>
              <a:srgbClr val="EA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971076" y="6590334"/>
              <a:ext cx="2828925" cy="185420"/>
            </a:xfrm>
            <a:custGeom>
              <a:avLst/>
              <a:gdLst/>
              <a:ahLst/>
              <a:cxnLst/>
              <a:rect l="l" t="t" r="r" b="b"/>
              <a:pathLst>
                <a:path w="2828925" h="185420">
                  <a:moveTo>
                    <a:pt x="2828544" y="185318"/>
                  </a:moveTo>
                  <a:lnTo>
                    <a:pt x="0" y="185318"/>
                  </a:lnTo>
                  <a:lnTo>
                    <a:pt x="0" y="0"/>
                  </a:lnTo>
                  <a:lnTo>
                    <a:pt x="2828544" y="0"/>
                  </a:lnTo>
                  <a:lnTo>
                    <a:pt x="2828544" y="185318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971076" y="3771531"/>
              <a:ext cx="2828925" cy="185420"/>
            </a:xfrm>
            <a:custGeom>
              <a:avLst/>
              <a:gdLst/>
              <a:ahLst/>
              <a:cxnLst/>
              <a:rect l="l" t="t" r="r" b="b"/>
              <a:pathLst>
                <a:path w="2828925" h="185420">
                  <a:moveTo>
                    <a:pt x="2828544" y="0"/>
                  </a:moveTo>
                  <a:lnTo>
                    <a:pt x="0" y="0"/>
                  </a:lnTo>
                  <a:lnTo>
                    <a:pt x="0" y="185318"/>
                  </a:lnTo>
                  <a:lnTo>
                    <a:pt x="2828544" y="185318"/>
                  </a:lnTo>
                  <a:lnTo>
                    <a:pt x="2828544" y="0"/>
                  </a:lnTo>
                  <a:close/>
                </a:path>
              </a:pathLst>
            </a:custGeom>
            <a:solidFill>
              <a:srgbClr val="EAEB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971076" y="3771531"/>
              <a:ext cx="2828925" cy="185420"/>
            </a:xfrm>
            <a:custGeom>
              <a:avLst/>
              <a:gdLst/>
              <a:ahLst/>
              <a:cxnLst/>
              <a:rect l="l" t="t" r="r" b="b"/>
              <a:pathLst>
                <a:path w="2828925" h="185420">
                  <a:moveTo>
                    <a:pt x="2828544" y="185318"/>
                  </a:moveTo>
                  <a:lnTo>
                    <a:pt x="0" y="185318"/>
                  </a:lnTo>
                  <a:lnTo>
                    <a:pt x="0" y="0"/>
                  </a:lnTo>
                  <a:lnTo>
                    <a:pt x="2828544" y="0"/>
                  </a:lnTo>
                  <a:lnTo>
                    <a:pt x="2828544" y="185318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25745" y="4139120"/>
              <a:ext cx="242938" cy="222148"/>
            </a:xfrm>
            <a:prstGeom prst="rect">
              <a:avLst/>
            </a:prstGeom>
          </p:spPr>
        </p:pic>
      </p:grpSp>
      <p:grpSp>
        <p:nvGrpSpPr>
          <p:cNvPr id="15" name="object 15"/>
          <p:cNvGrpSpPr/>
          <p:nvPr/>
        </p:nvGrpSpPr>
        <p:grpSpPr>
          <a:xfrm>
            <a:off x="11226088" y="3967570"/>
            <a:ext cx="134620" cy="208915"/>
            <a:chOff x="6171488" y="3967569"/>
            <a:chExt cx="134620" cy="208915"/>
          </a:xfrm>
        </p:grpSpPr>
        <p:sp>
          <p:nvSpPr>
            <p:cNvPr id="16" name="object 16"/>
            <p:cNvSpPr/>
            <p:nvPr/>
          </p:nvSpPr>
          <p:spPr>
            <a:xfrm>
              <a:off x="6173076" y="3969156"/>
              <a:ext cx="131445" cy="205740"/>
            </a:xfrm>
            <a:custGeom>
              <a:avLst/>
              <a:gdLst/>
              <a:ahLst/>
              <a:cxnLst/>
              <a:rect l="l" t="t" r="r" b="b"/>
              <a:pathLst>
                <a:path w="131445" h="205739">
                  <a:moveTo>
                    <a:pt x="131305" y="0"/>
                  </a:moveTo>
                  <a:lnTo>
                    <a:pt x="0" y="0"/>
                  </a:lnTo>
                  <a:lnTo>
                    <a:pt x="0" y="205333"/>
                  </a:lnTo>
                  <a:lnTo>
                    <a:pt x="131305" y="205333"/>
                  </a:lnTo>
                  <a:lnTo>
                    <a:pt x="13130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6173076" y="3969156"/>
              <a:ext cx="131445" cy="205740"/>
            </a:xfrm>
            <a:custGeom>
              <a:avLst/>
              <a:gdLst/>
              <a:ahLst/>
              <a:cxnLst/>
              <a:rect l="l" t="t" r="r" b="b"/>
              <a:pathLst>
                <a:path w="131445" h="205739">
                  <a:moveTo>
                    <a:pt x="0" y="0"/>
                  </a:moveTo>
                  <a:lnTo>
                    <a:pt x="131305" y="0"/>
                  </a:lnTo>
                  <a:lnTo>
                    <a:pt x="131305" y="205333"/>
                  </a:lnTo>
                  <a:lnTo>
                    <a:pt x="0" y="20533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173076" y="4088257"/>
              <a:ext cx="131445" cy="0"/>
            </a:xfrm>
            <a:custGeom>
              <a:avLst/>
              <a:gdLst/>
              <a:ahLst/>
              <a:cxnLst/>
              <a:rect l="l" t="t" r="r" b="b"/>
              <a:pathLst>
                <a:path w="131445">
                  <a:moveTo>
                    <a:pt x="131305" y="0"/>
                  </a:moveTo>
                  <a:lnTo>
                    <a:pt x="0" y="0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173076" y="4088257"/>
              <a:ext cx="131445" cy="0"/>
            </a:xfrm>
            <a:custGeom>
              <a:avLst/>
              <a:gdLst/>
              <a:ahLst/>
              <a:cxnLst/>
              <a:rect l="l" t="t" r="r" b="b"/>
              <a:pathLst>
                <a:path w="131445">
                  <a:moveTo>
                    <a:pt x="13130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181750" y="4014317"/>
              <a:ext cx="21590" cy="28575"/>
            </a:xfrm>
            <a:custGeom>
              <a:avLst/>
              <a:gdLst/>
              <a:ahLst/>
              <a:cxnLst/>
              <a:rect l="l" t="t" r="r" b="b"/>
              <a:pathLst>
                <a:path w="21589" h="28575">
                  <a:moveTo>
                    <a:pt x="21145" y="0"/>
                  </a:moveTo>
                  <a:lnTo>
                    <a:pt x="0" y="0"/>
                  </a:lnTo>
                  <a:lnTo>
                    <a:pt x="0" y="28575"/>
                  </a:lnTo>
                  <a:lnTo>
                    <a:pt x="21145" y="28575"/>
                  </a:lnTo>
                  <a:lnTo>
                    <a:pt x="211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6181750" y="4014317"/>
              <a:ext cx="21590" cy="28575"/>
            </a:xfrm>
            <a:custGeom>
              <a:avLst/>
              <a:gdLst/>
              <a:ahLst/>
              <a:cxnLst/>
              <a:rect l="l" t="t" r="r" b="b"/>
              <a:pathLst>
                <a:path w="21589" h="28575">
                  <a:moveTo>
                    <a:pt x="0" y="0"/>
                  </a:moveTo>
                  <a:lnTo>
                    <a:pt x="21145" y="0"/>
                  </a:lnTo>
                  <a:lnTo>
                    <a:pt x="21145" y="28575"/>
                  </a:lnTo>
                  <a:lnTo>
                    <a:pt x="0" y="2857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184468" y="4053636"/>
              <a:ext cx="10795" cy="17780"/>
            </a:xfrm>
            <a:custGeom>
              <a:avLst/>
              <a:gdLst/>
              <a:ahLst/>
              <a:cxnLst/>
              <a:rect l="l" t="t" r="r" b="b"/>
              <a:pathLst>
                <a:path w="10795" h="17779">
                  <a:moveTo>
                    <a:pt x="10540" y="0"/>
                  </a:moveTo>
                  <a:lnTo>
                    <a:pt x="0" y="0"/>
                  </a:lnTo>
                  <a:lnTo>
                    <a:pt x="0" y="17170"/>
                  </a:lnTo>
                  <a:lnTo>
                    <a:pt x="10540" y="17170"/>
                  </a:lnTo>
                  <a:lnTo>
                    <a:pt x="1054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184468" y="4053636"/>
              <a:ext cx="10795" cy="17780"/>
            </a:xfrm>
            <a:custGeom>
              <a:avLst/>
              <a:gdLst/>
              <a:ahLst/>
              <a:cxnLst/>
              <a:rect l="l" t="t" r="r" b="b"/>
              <a:pathLst>
                <a:path w="10795" h="17779">
                  <a:moveTo>
                    <a:pt x="0" y="0"/>
                  </a:moveTo>
                  <a:lnTo>
                    <a:pt x="10540" y="0"/>
                  </a:lnTo>
                  <a:lnTo>
                    <a:pt x="10540" y="17170"/>
                  </a:lnTo>
                  <a:lnTo>
                    <a:pt x="0" y="1717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6184468" y="4053636"/>
              <a:ext cx="10795" cy="3810"/>
            </a:xfrm>
            <a:custGeom>
              <a:avLst/>
              <a:gdLst/>
              <a:ahLst/>
              <a:cxnLst/>
              <a:rect l="l" t="t" r="r" b="b"/>
              <a:pathLst>
                <a:path w="10795" h="3810">
                  <a:moveTo>
                    <a:pt x="10540" y="0"/>
                  </a:moveTo>
                  <a:lnTo>
                    <a:pt x="0" y="0"/>
                  </a:lnTo>
                  <a:lnTo>
                    <a:pt x="0" y="3581"/>
                  </a:lnTo>
                  <a:lnTo>
                    <a:pt x="10540" y="3581"/>
                  </a:lnTo>
                  <a:lnTo>
                    <a:pt x="1054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184468" y="4053636"/>
              <a:ext cx="10795" cy="3810"/>
            </a:xfrm>
            <a:custGeom>
              <a:avLst/>
              <a:gdLst/>
              <a:ahLst/>
              <a:cxnLst/>
              <a:rect l="l" t="t" r="r" b="b"/>
              <a:pathLst>
                <a:path w="10795" h="3810">
                  <a:moveTo>
                    <a:pt x="0" y="0"/>
                  </a:moveTo>
                  <a:lnTo>
                    <a:pt x="10540" y="0"/>
                  </a:lnTo>
                  <a:lnTo>
                    <a:pt x="10540" y="3594"/>
                  </a:lnTo>
                  <a:lnTo>
                    <a:pt x="0" y="3594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11357394" y="3967570"/>
            <a:ext cx="332105" cy="208915"/>
            <a:chOff x="6302793" y="3967569"/>
            <a:chExt cx="332105" cy="208915"/>
          </a:xfrm>
        </p:grpSpPr>
        <p:sp>
          <p:nvSpPr>
            <p:cNvPr id="27" name="object 27"/>
            <p:cNvSpPr/>
            <p:nvPr/>
          </p:nvSpPr>
          <p:spPr>
            <a:xfrm>
              <a:off x="6370129" y="3969156"/>
              <a:ext cx="66040" cy="205740"/>
            </a:xfrm>
            <a:custGeom>
              <a:avLst/>
              <a:gdLst/>
              <a:ahLst/>
              <a:cxnLst/>
              <a:rect l="l" t="t" r="r" b="b"/>
              <a:pathLst>
                <a:path w="66039" h="205739">
                  <a:moveTo>
                    <a:pt x="65646" y="0"/>
                  </a:moveTo>
                  <a:lnTo>
                    <a:pt x="0" y="0"/>
                  </a:lnTo>
                  <a:lnTo>
                    <a:pt x="0" y="205333"/>
                  </a:lnTo>
                  <a:lnTo>
                    <a:pt x="65646" y="205333"/>
                  </a:lnTo>
                  <a:lnTo>
                    <a:pt x="65646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370129" y="3969156"/>
              <a:ext cx="66040" cy="205740"/>
            </a:xfrm>
            <a:custGeom>
              <a:avLst/>
              <a:gdLst/>
              <a:ahLst/>
              <a:cxnLst/>
              <a:rect l="l" t="t" r="r" b="b"/>
              <a:pathLst>
                <a:path w="66039" h="205739">
                  <a:moveTo>
                    <a:pt x="0" y="0"/>
                  </a:moveTo>
                  <a:lnTo>
                    <a:pt x="65646" y="0"/>
                  </a:lnTo>
                  <a:lnTo>
                    <a:pt x="65646" y="205333"/>
                  </a:lnTo>
                  <a:lnTo>
                    <a:pt x="0" y="20533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411188" y="3969156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39">
                  <a:moveTo>
                    <a:pt x="0" y="0"/>
                  </a:moveTo>
                  <a:lnTo>
                    <a:pt x="0" y="205333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411188" y="3969156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39">
                  <a:moveTo>
                    <a:pt x="0" y="0"/>
                  </a:moveTo>
                  <a:lnTo>
                    <a:pt x="0" y="2053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376352" y="3987876"/>
              <a:ext cx="30480" cy="168910"/>
            </a:xfrm>
            <a:custGeom>
              <a:avLst/>
              <a:gdLst/>
              <a:ahLst/>
              <a:cxnLst/>
              <a:rect l="l" t="t" r="r" b="b"/>
              <a:pathLst>
                <a:path w="30479" h="168910">
                  <a:moveTo>
                    <a:pt x="29857" y="0"/>
                  </a:moveTo>
                  <a:lnTo>
                    <a:pt x="0" y="0"/>
                  </a:lnTo>
                  <a:lnTo>
                    <a:pt x="0" y="168389"/>
                  </a:lnTo>
                  <a:lnTo>
                    <a:pt x="29857" y="168389"/>
                  </a:lnTo>
                  <a:lnTo>
                    <a:pt x="298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6376352" y="3987876"/>
              <a:ext cx="30480" cy="168910"/>
            </a:xfrm>
            <a:custGeom>
              <a:avLst/>
              <a:gdLst/>
              <a:ahLst/>
              <a:cxnLst/>
              <a:rect l="l" t="t" r="r" b="b"/>
              <a:pathLst>
                <a:path w="30479" h="168910">
                  <a:moveTo>
                    <a:pt x="0" y="0"/>
                  </a:moveTo>
                  <a:lnTo>
                    <a:pt x="29857" y="0"/>
                  </a:lnTo>
                  <a:lnTo>
                    <a:pt x="29857" y="168389"/>
                  </a:lnTo>
                  <a:lnTo>
                    <a:pt x="0" y="16838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435775" y="3969156"/>
              <a:ext cx="66040" cy="205740"/>
            </a:xfrm>
            <a:custGeom>
              <a:avLst/>
              <a:gdLst/>
              <a:ahLst/>
              <a:cxnLst/>
              <a:rect l="l" t="t" r="r" b="b"/>
              <a:pathLst>
                <a:path w="66039" h="205739">
                  <a:moveTo>
                    <a:pt x="65760" y="0"/>
                  </a:moveTo>
                  <a:lnTo>
                    <a:pt x="0" y="0"/>
                  </a:lnTo>
                  <a:lnTo>
                    <a:pt x="0" y="205333"/>
                  </a:lnTo>
                  <a:lnTo>
                    <a:pt x="65760" y="205333"/>
                  </a:lnTo>
                  <a:lnTo>
                    <a:pt x="6576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435775" y="3969156"/>
              <a:ext cx="66040" cy="205740"/>
            </a:xfrm>
            <a:custGeom>
              <a:avLst/>
              <a:gdLst/>
              <a:ahLst/>
              <a:cxnLst/>
              <a:rect l="l" t="t" r="r" b="b"/>
              <a:pathLst>
                <a:path w="66039" h="205739">
                  <a:moveTo>
                    <a:pt x="0" y="0"/>
                  </a:moveTo>
                  <a:lnTo>
                    <a:pt x="65760" y="0"/>
                  </a:lnTo>
                  <a:lnTo>
                    <a:pt x="65760" y="205333"/>
                  </a:lnTo>
                  <a:lnTo>
                    <a:pt x="0" y="20533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441998" y="3987876"/>
              <a:ext cx="30480" cy="168910"/>
            </a:xfrm>
            <a:custGeom>
              <a:avLst/>
              <a:gdLst/>
              <a:ahLst/>
              <a:cxnLst/>
              <a:rect l="l" t="t" r="r" b="b"/>
              <a:pathLst>
                <a:path w="30479" h="168910">
                  <a:moveTo>
                    <a:pt x="29984" y="0"/>
                  </a:moveTo>
                  <a:lnTo>
                    <a:pt x="0" y="0"/>
                  </a:lnTo>
                  <a:lnTo>
                    <a:pt x="0" y="168389"/>
                  </a:lnTo>
                  <a:lnTo>
                    <a:pt x="29984" y="168389"/>
                  </a:lnTo>
                  <a:lnTo>
                    <a:pt x="29984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6441998" y="3987876"/>
              <a:ext cx="30480" cy="168910"/>
            </a:xfrm>
            <a:custGeom>
              <a:avLst/>
              <a:gdLst/>
              <a:ahLst/>
              <a:cxnLst/>
              <a:rect l="l" t="t" r="r" b="b"/>
              <a:pathLst>
                <a:path w="30479" h="168910">
                  <a:moveTo>
                    <a:pt x="0" y="0"/>
                  </a:moveTo>
                  <a:lnTo>
                    <a:pt x="29984" y="0"/>
                  </a:lnTo>
                  <a:lnTo>
                    <a:pt x="29984" y="168389"/>
                  </a:lnTo>
                  <a:lnTo>
                    <a:pt x="0" y="16838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501536" y="3969156"/>
              <a:ext cx="66040" cy="205740"/>
            </a:xfrm>
            <a:custGeom>
              <a:avLst/>
              <a:gdLst/>
              <a:ahLst/>
              <a:cxnLst/>
              <a:rect l="l" t="t" r="r" b="b"/>
              <a:pathLst>
                <a:path w="66040" h="205739">
                  <a:moveTo>
                    <a:pt x="65620" y="0"/>
                  </a:moveTo>
                  <a:lnTo>
                    <a:pt x="0" y="0"/>
                  </a:lnTo>
                  <a:lnTo>
                    <a:pt x="0" y="205333"/>
                  </a:lnTo>
                  <a:lnTo>
                    <a:pt x="65620" y="205333"/>
                  </a:lnTo>
                  <a:lnTo>
                    <a:pt x="6562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501536" y="3969156"/>
              <a:ext cx="66040" cy="205740"/>
            </a:xfrm>
            <a:custGeom>
              <a:avLst/>
              <a:gdLst/>
              <a:ahLst/>
              <a:cxnLst/>
              <a:rect l="l" t="t" r="r" b="b"/>
              <a:pathLst>
                <a:path w="66040" h="205739">
                  <a:moveTo>
                    <a:pt x="0" y="0"/>
                  </a:moveTo>
                  <a:lnTo>
                    <a:pt x="65620" y="0"/>
                  </a:lnTo>
                  <a:lnTo>
                    <a:pt x="65620" y="205333"/>
                  </a:lnTo>
                  <a:lnTo>
                    <a:pt x="0" y="20533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304381" y="3969156"/>
              <a:ext cx="66040" cy="205740"/>
            </a:xfrm>
            <a:custGeom>
              <a:avLst/>
              <a:gdLst/>
              <a:ahLst/>
              <a:cxnLst/>
              <a:rect l="l" t="t" r="r" b="b"/>
              <a:pathLst>
                <a:path w="66039" h="205739">
                  <a:moveTo>
                    <a:pt x="65747" y="0"/>
                  </a:moveTo>
                  <a:lnTo>
                    <a:pt x="0" y="0"/>
                  </a:lnTo>
                  <a:lnTo>
                    <a:pt x="0" y="205333"/>
                  </a:lnTo>
                  <a:lnTo>
                    <a:pt x="65747" y="205333"/>
                  </a:lnTo>
                  <a:lnTo>
                    <a:pt x="6574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6304381" y="3969156"/>
              <a:ext cx="66040" cy="205740"/>
            </a:xfrm>
            <a:custGeom>
              <a:avLst/>
              <a:gdLst/>
              <a:ahLst/>
              <a:cxnLst/>
              <a:rect l="l" t="t" r="r" b="b"/>
              <a:pathLst>
                <a:path w="66039" h="205739">
                  <a:moveTo>
                    <a:pt x="0" y="0"/>
                  </a:moveTo>
                  <a:lnTo>
                    <a:pt x="65747" y="0"/>
                  </a:lnTo>
                  <a:lnTo>
                    <a:pt x="65747" y="205333"/>
                  </a:lnTo>
                  <a:lnTo>
                    <a:pt x="0" y="20533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6304381" y="3969156"/>
              <a:ext cx="66040" cy="99060"/>
            </a:xfrm>
            <a:custGeom>
              <a:avLst/>
              <a:gdLst/>
              <a:ahLst/>
              <a:cxnLst/>
              <a:rect l="l" t="t" r="r" b="b"/>
              <a:pathLst>
                <a:path w="66039" h="99060">
                  <a:moveTo>
                    <a:pt x="65747" y="0"/>
                  </a:moveTo>
                  <a:lnTo>
                    <a:pt x="0" y="0"/>
                  </a:lnTo>
                  <a:lnTo>
                    <a:pt x="0" y="98501"/>
                  </a:lnTo>
                  <a:lnTo>
                    <a:pt x="65747" y="98501"/>
                  </a:lnTo>
                  <a:lnTo>
                    <a:pt x="6574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6304381" y="3969156"/>
              <a:ext cx="66040" cy="99060"/>
            </a:xfrm>
            <a:custGeom>
              <a:avLst/>
              <a:gdLst/>
              <a:ahLst/>
              <a:cxnLst/>
              <a:rect l="l" t="t" r="r" b="b"/>
              <a:pathLst>
                <a:path w="66039" h="99060">
                  <a:moveTo>
                    <a:pt x="0" y="0"/>
                  </a:moveTo>
                  <a:lnTo>
                    <a:pt x="65747" y="0"/>
                  </a:lnTo>
                  <a:lnTo>
                    <a:pt x="65747" y="98501"/>
                  </a:lnTo>
                  <a:lnTo>
                    <a:pt x="0" y="98501"/>
                  </a:lnTo>
                  <a:lnTo>
                    <a:pt x="0" y="0"/>
                  </a:lnTo>
                  <a:close/>
                </a:path>
                <a:path w="66039" h="99060">
                  <a:moveTo>
                    <a:pt x="20078" y="16001"/>
                  </a:moveTo>
                  <a:lnTo>
                    <a:pt x="22809" y="16001"/>
                  </a:lnTo>
                  <a:lnTo>
                    <a:pt x="22809" y="65849"/>
                  </a:lnTo>
                  <a:lnTo>
                    <a:pt x="20078" y="65849"/>
                  </a:lnTo>
                  <a:lnTo>
                    <a:pt x="20078" y="160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6330721" y="3979189"/>
              <a:ext cx="34925" cy="8890"/>
            </a:xfrm>
            <a:custGeom>
              <a:avLst/>
              <a:gdLst/>
              <a:ahLst/>
              <a:cxnLst/>
              <a:rect l="l" t="t" r="r" b="b"/>
              <a:pathLst>
                <a:path w="34925" h="8889">
                  <a:moveTo>
                    <a:pt x="34429" y="0"/>
                  </a:moveTo>
                  <a:lnTo>
                    <a:pt x="0" y="0"/>
                  </a:lnTo>
                  <a:lnTo>
                    <a:pt x="0" y="8877"/>
                  </a:lnTo>
                  <a:lnTo>
                    <a:pt x="34429" y="8877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6330721" y="3979189"/>
              <a:ext cx="34925" cy="8890"/>
            </a:xfrm>
            <a:custGeom>
              <a:avLst/>
              <a:gdLst/>
              <a:ahLst/>
              <a:cxnLst/>
              <a:rect l="l" t="t" r="r" b="b"/>
              <a:pathLst>
                <a:path w="34925" h="8889">
                  <a:moveTo>
                    <a:pt x="0" y="0"/>
                  </a:moveTo>
                  <a:lnTo>
                    <a:pt x="34429" y="0"/>
                  </a:lnTo>
                  <a:lnTo>
                    <a:pt x="34429" y="8889"/>
                  </a:lnTo>
                  <a:lnTo>
                    <a:pt x="0" y="888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6518579" y="3969156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39">
                  <a:moveTo>
                    <a:pt x="0" y="0"/>
                  </a:moveTo>
                  <a:lnTo>
                    <a:pt x="0" y="205333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518579" y="3969156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39">
                  <a:moveTo>
                    <a:pt x="0" y="0"/>
                  </a:moveTo>
                  <a:lnTo>
                    <a:pt x="0" y="2053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550113" y="3969156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39">
                  <a:moveTo>
                    <a:pt x="0" y="0"/>
                  </a:moveTo>
                  <a:lnTo>
                    <a:pt x="0" y="205333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6550113" y="3969156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39">
                  <a:moveTo>
                    <a:pt x="0" y="0"/>
                  </a:moveTo>
                  <a:lnTo>
                    <a:pt x="0" y="2053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6521818" y="3987876"/>
              <a:ext cx="25400" cy="168910"/>
            </a:xfrm>
            <a:custGeom>
              <a:avLst/>
              <a:gdLst/>
              <a:ahLst/>
              <a:cxnLst/>
              <a:rect l="l" t="t" r="r" b="b"/>
              <a:pathLst>
                <a:path w="25400" h="168910">
                  <a:moveTo>
                    <a:pt x="24968" y="0"/>
                  </a:moveTo>
                  <a:lnTo>
                    <a:pt x="0" y="0"/>
                  </a:lnTo>
                  <a:lnTo>
                    <a:pt x="0" y="168389"/>
                  </a:lnTo>
                  <a:lnTo>
                    <a:pt x="24968" y="168389"/>
                  </a:lnTo>
                  <a:lnTo>
                    <a:pt x="24968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6521818" y="3987876"/>
              <a:ext cx="25400" cy="168910"/>
            </a:xfrm>
            <a:custGeom>
              <a:avLst/>
              <a:gdLst/>
              <a:ahLst/>
              <a:cxnLst/>
              <a:rect l="l" t="t" r="r" b="b"/>
              <a:pathLst>
                <a:path w="25400" h="168910">
                  <a:moveTo>
                    <a:pt x="0" y="0"/>
                  </a:moveTo>
                  <a:lnTo>
                    <a:pt x="24968" y="0"/>
                  </a:lnTo>
                  <a:lnTo>
                    <a:pt x="24968" y="168389"/>
                  </a:lnTo>
                  <a:lnTo>
                    <a:pt x="0" y="16838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6567157" y="3969156"/>
              <a:ext cx="66040" cy="205740"/>
            </a:xfrm>
            <a:custGeom>
              <a:avLst/>
              <a:gdLst/>
              <a:ahLst/>
              <a:cxnLst/>
              <a:rect l="l" t="t" r="r" b="b"/>
              <a:pathLst>
                <a:path w="66040" h="205739">
                  <a:moveTo>
                    <a:pt x="65671" y="0"/>
                  </a:moveTo>
                  <a:lnTo>
                    <a:pt x="0" y="0"/>
                  </a:lnTo>
                  <a:lnTo>
                    <a:pt x="0" y="205333"/>
                  </a:lnTo>
                  <a:lnTo>
                    <a:pt x="65671" y="205333"/>
                  </a:lnTo>
                  <a:lnTo>
                    <a:pt x="65671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6567157" y="3969156"/>
              <a:ext cx="66040" cy="205740"/>
            </a:xfrm>
            <a:custGeom>
              <a:avLst/>
              <a:gdLst/>
              <a:ahLst/>
              <a:cxnLst/>
              <a:rect l="l" t="t" r="r" b="b"/>
              <a:pathLst>
                <a:path w="66040" h="205739">
                  <a:moveTo>
                    <a:pt x="0" y="0"/>
                  </a:moveTo>
                  <a:lnTo>
                    <a:pt x="65671" y="0"/>
                  </a:lnTo>
                  <a:lnTo>
                    <a:pt x="65671" y="205333"/>
                  </a:lnTo>
                  <a:lnTo>
                    <a:pt x="0" y="20533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6584238" y="3969156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39">
                  <a:moveTo>
                    <a:pt x="0" y="0"/>
                  </a:moveTo>
                  <a:lnTo>
                    <a:pt x="0" y="205333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6584238" y="3969156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39">
                  <a:moveTo>
                    <a:pt x="0" y="0"/>
                  </a:moveTo>
                  <a:lnTo>
                    <a:pt x="0" y="2053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6615760" y="3969156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39">
                  <a:moveTo>
                    <a:pt x="0" y="0"/>
                  </a:moveTo>
                  <a:lnTo>
                    <a:pt x="0" y="205333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6615760" y="3969156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39">
                  <a:moveTo>
                    <a:pt x="0" y="0"/>
                  </a:moveTo>
                  <a:lnTo>
                    <a:pt x="0" y="2053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6587566" y="3987876"/>
              <a:ext cx="25400" cy="168910"/>
            </a:xfrm>
            <a:custGeom>
              <a:avLst/>
              <a:gdLst/>
              <a:ahLst/>
              <a:cxnLst/>
              <a:rect l="l" t="t" r="r" b="b"/>
              <a:pathLst>
                <a:path w="25400" h="168910">
                  <a:moveTo>
                    <a:pt x="24968" y="0"/>
                  </a:moveTo>
                  <a:lnTo>
                    <a:pt x="0" y="0"/>
                  </a:lnTo>
                  <a:lnTo>
                    <a:pt x="0" y="168389"/>
                  </a:lnTo>
                  <a:lnTo>
                    <a:pt x="24968" y="168389"/>
                  </a:lnTo>
                  <a:lnTo>
                    <a:pt x="24968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587566" y="3987876"/>
              <a:ext cx="25400" cy="168910"/>
            </a:xfrm>
            <a:custGeom>
              <a:avLst/>
              <a:gdLst/>
              <a:ahLst/>
              <a:cxnLst/>
              <a:rect l="l" t="t" r="r" b="b"/>
              <a:pathLst>
                <a:path w="25400" h="168910">
                  <a:moveTo>
                    <a:pt x="0" y="0"/>
                  </a:moveTo>
                  <a:lnTo>
                    <a:pt x="24968" y="0"/>
                  </a:lnTo>
                  <a:lnTo>
                    <a:pt x="24968" y="168389"/>
                  </a:lnTo>
                  <a:lnTo>
                    <a:pt x="0" y="16838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411188" y="39836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83" y="0"/>
                  </a:moveTo>
                  <a:lnTo>
                    <a:pt x="0" y="0"/>
                  </a:lnTo>
                  <a:lnTo>
                    <a:pt x="0" y="5194"/>
                  </a:lnTo>
                  <a:lnTo>
                    <a:pt x="5283" y="5194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411188" y="39836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194"/>
                  </a:moveTo>
                  <a:lnTo>
                    <a:pt x="5283" y="5194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19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6411188" y="39784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83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83" y="525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6411188" y="39784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57"/>
                  </a:moveTo>
                  <a:lnTo>
                    <a:pt x="5283" y="5257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411188" y="39888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83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83" y="525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6411188" y="39888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57"/>
                  </a:moveTo>
                  <a:lnTo>
                    <a:pt x="5283" y="5257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6411188" y="399939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83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83" y="5283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411188" y="399939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83"/>
                  </a:moveTo>
                  <a:lnTo>
                    <a:pt x="5283" y="5283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411188" y="39941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83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83" y="5270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411188" y="39941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70"/>
                  </a:moveTo>
                  <a:lnTo>
                    <a:pt x="5283" y="5270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6411188" y="40046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83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83" y="525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6411188" y="40046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57"/>
                  </a:moveTo>
                  <a:lnTo>
                    <a:pt x="5283" y="5257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411188" y="400993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83" y="0"/>
                  </a:moveTo>
                  <a:lnTo>
                    <a:pt x="0" y="0"/>
                  </a:lnTo>
                  <a:lnTo>
                    <a:pt x="0" y="5372"/>
                  </a:lnTo>
                  <a:lnTo>
                    <a:pt x="5283" y="5372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6411188" y="400993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372"/>
                  </a:moveTo>
                  <a:lnTo>
                    <a:pt x="5283" y="5372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37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6411188" y="401519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283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283" y="5079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411188" y="401519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0" y="5080"/>
                  </a:moveTo>
                  <a:lnTo>
                    <a:pt x="5283" y="5080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0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6411188" y="4020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83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83" y="5181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6411188" y="4020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181"/>
                  </a:moveTo>
                  <a:lnTo>
                    <a:pt x="5283" y="5181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18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6411188" y="402563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83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83" y="525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6411188" y="402563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57"/>
                  </a:moveTo>
                  <a:lnTo>
                    <a:pt x="5283" y="5257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6411188" y="403089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83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283" y="5473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6411188" y="403089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473"/>
                  </a:moveTo>
                  <a:lnTo>
                    <a:pt x="5283" y="5473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4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411188" y="403617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283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283" y="5079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411188" y="403616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092"/>
                  </a:moveTo>
                  <a:lnTo>
                    <a:pt x="5283" y="5092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0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411188" y="404144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83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83" y="525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411188" y="404144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57"/>
                  </a:moveTo>
                  <a:lnTo>
                    <a:pt x="5283" y="5257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310490" y="39836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70" y="0"/>
                  </a:moveTo>
                  <a:lnTo>
                    <a:pt x="0" y="0"/>
                  </a:lnTo>
                  <a:lnTo>
                    <a:pt x="0" y="5194"/>
                  </a:lnTo>
                  <a:lnTo>
                    <a:pt x="5270" y="5194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6310490" y="39836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194"/>
                  </a:moveTo>
                  <a:lnTo>
                    <a:pt x="5270" y="5194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19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6310490" y="39784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70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70" y="5257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6310490" y="39784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57"/>
                  </a:moveTo>
                  <a:lnTo>
                    <a:pt x="5270" y="5257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6310490" y="39888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70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70" y="5257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6310490" y="39888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57"/>
                  </a:moveTo>
                  <a:lnTo>
                    <a:pt x="5270" y="5257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6310490" y="399939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70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70" y="5283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6310490" y="399939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83"/>
                  </a:moveTo>
                  <a:lnTo>
                    <a:pt x="5270" y="5283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6310490" y="39941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70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70" y="5270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6310490" y="39941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70"/>
                  </a:moveTo>
                  <a:lnTo>
                    <a:pt x="5270" y="5270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6310490" y="40046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70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70" y="5257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6310490" y="40046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57"/>
                  </a:moveTo>
                  <a:lnTo>
                    <a:pt x="5270" y="5257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6310490" y="400993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70" y="0"/>
                  </a:moveTo>
                  <a:lnTo>
                    <a:pt x="0" y="0"/>
                  </a:lnTo>
                  <a:lnTo>
                    <a:pt x="0" y="5372"/>
                  </a:lnTo>
                  <a:lnTo>
                    <a:pt x="5270" y="5372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6310490" y="400993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372"/>
                  </a:moveTo>
                  <a:lnTo>
                    <a:pt x="5270" y="5372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37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310490" y="401519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270" y="5079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310490" y="401519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0" y="5080"/>
                  </a:moveTo>
                  <a:lnTo>
                    <a:pt x="5270" y="5080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0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310490" y="4020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70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70" y="5181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310490" y="4020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181"/>
                  </a:moveTo>
                  <a:lnTo>
                    <a:pt x="5270" y="5181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18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3" name="object 103"/>
          <p:cNvGrpSpPr/>
          <p:nvPr/>
        </p:nvGrpSpPr>
        <p:grpSpPr>
          <a:xfrm>
            <a:off x="11242967" y="3976828"/>
            <a:ext cx="8890" cy="29845"/>
            <a:chOff x="6188367" y="3976827"/>
            <a:chExt cx="8890" cy="29845"/>
          </a:xfrm>
        </p:grpSpPr>
        <p:sp>
          <p:nvSpPr>
            <p:cNvPr id="104" name="object 104"/>
            <p:cNvSpPr/>
            <p:nvPr/>
          </p:nvSpPr>
          <p:spPr>
            <a:xfrm>
              <a:off x="6189954" y="39836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194"/>
                  </a:lnTo>
                  <a:lnTo>
                    <a:pt x="5257" y="5194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6189954" y="39836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194"/>
                  </a:moveTo>
                  <a:lnTo>
                    <a:pt x="5257" y="5194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9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6189954" y="39784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6189954" y="39784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189954" y="39888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189954" y="39888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189954" y="39993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57" y="5283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189954" y="39993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83"/>
                  </a:moveTo>
                  <a:lnTo>
                    <a:pt x="5257" y="5283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189954" y="39941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189954" y="39941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4" name="object 114"/>
          <p:cNvGrpSpPr/>
          <p:nvPr/>
        </p:nvGrpSpPr>
        <p:grpSpPr>
          <a:xfrm>
            <a:off x="11464201" y="4095128"/>
            <a:ext cx="8890" cy="71755"/>
            <a:chOff x="6409601" y="4095127"/>
            <a:chExt cx="8890" cy="71755"/>
          </a:xfrm>
        </p:grpSpPr>
        <p:sp>
          <p:nvSpPr>
            <p:cNvPr id="115" name="object 115"/>
            <p:cNvSpPr/>
            <p:nvPr/>
          </p:nvSpPr>
          <p:spPr>
            <a:xfrm>
              <a:off x="6411188" y="410198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83" y="0"/>
                  </a:moveTo>
                  <a:lnTo>
                    <a:pt x="0" y="0"/>
                  </a:lnTo>
                  <a:lnTo>
                    <a:pt x="0" y="5168"/>
                  </a:lnTo>
                  <a:lnTo>
                    <a:pt x="5283" y="5168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6411188" y="410198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168"/>
                  </a:moveTo>
                  <a:lnTo>
                    <a:pt x="5283" y="5168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16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6411188" y="409670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83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83" y="5283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6411188" y="409671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70"/>
                  </a:moveTo>
                  <a:lnTo>
                    <a:pt x="5283" y="5270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6411188" y="41071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83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83" y="5270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411188" y="41071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70"/>
                  </a:moveTo>
                  <a:lnTo>
                    <a:pt x="5283" y="5270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6411188" y="411768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83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83" y="5270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6411188" y="411768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70"/>
                  </a:moveTo>
                  <a:lnTo>
                    <a:pt x="5283" y="5270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6411188" y="41124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83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83" y="525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6411188" y="41124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57"/>
                  </a:moveTo>
                  <a:lnTo>
                    <a:pt x="5283" y="5257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6411188" y="412295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83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83" y="5283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6411188" y="412295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83"/>
                  </a:moveTo>
                  <a:lnTo>
                    <a:pt x="5283" y="5283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6411188" y="412823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83" y="0"/>
                  </a:moveTo>
                  <a:lnTo>
                    <a:pt x="0" y="0"/>
                  </a:lnTo>
                  <a:lnTo>
                    <a:pt x="0" y="5359"/>
                  </a:lnTo>
                  <a:lnTo>
                    <a:pt x="5283" y="5359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6411188" y="412823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359"/>
                  </a:moveTo>
                  <a:lnTo>
                    <a:pt x="5283" y="5359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35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6411188" y="413350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283" y="0"/>
                  </a:moveTo>
                  <a:lnTo>
                    <a:pt x="0" y="0"/>
                  </a:lnTo>
                  <a:lnTo>
                    <a:pt x="0" y="5054"/>
                  </a:lnTo>
                  <a:lnTo>
                    <a:pt x="5283" y="5054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6411188" y="413349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0" y="5067"/>
                  </a:moveTo>
                  <a:lnTo>
                    <a:pt x="5283" y="5067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06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6411188" y="413876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83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83" y="5181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6411188" y="41387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194"/>
                  </a:moveTo>
                  <a:lnTo>
                    <a:pt x="5283" y="5194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19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411188" y="414394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83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83" y="525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6411188" y="414394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57"/>
                  </a:moveTo>
                  <a:lnTo>
                    <a:pt x="5283" y="5257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6411188" y="414919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83" y="0"/>
                  </a:moveTo>
                  <a:lnTo>
                    <a:pt x="0" y="0"/>
                  </a:lnTo>
                  <a:lnTo>
                    <a:pt x="0" y="5461"/>
                  </a:lnTo>
                  <a:lnTo>
                    <a:pt x="5283" y="5461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6411188" y="414920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448"/>
                  </a:moveTo>
                  <a:lnTo>
                    <a:pt x="5283" y="5448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44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6411188" y="415446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83" y="0"/>
                  </a:moveTo>
                  <a:lnTo>
                    <a:pt x="0" y="0"/>
                  </a:lnTo>
                  <a:lnTo>
                    <a:pt x="0" y="5092"/>
                  </a:lnTo>
                  <a:lnTo>
                    <a:pt x="5283" y="5092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411188" y="415446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092"/>
                  </a:moveTo>
                  <a:lnTo>
                    <a:pt x="5283" y="5092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0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411188" y="415973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83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83" y="5283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6411188" y="415973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83"/>
                  </a:moveTo>
                  <a:lnTo>
                    <a:pt x="5283" y="5283"/>
                  </a:lnTo>
                  <a:lnTo>
                    <a:pt x="5283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1" name="object 141"/>
          <p:cNvGrpSpPr/>
          <p:nvPr/>
        </p:nvGrpSpPr>
        <p:grpSpPr>
          <a:xfrm>
            <a:off x="11556377" y="3976828"/>
            <a:ext cx="8890" cy="71755"/>
            <a:chOff x="6501777" y="3976827"/>
            <a:chExt cx="8890" cy="71755"/>
          </a:xfrm>
        </p:grpSpPr>
        <p:sp>
          <p:nvSpPr>
            <p:cNvPr id="142" name="object 142"/>
            <p:cNvSpPr/>
            <p:nvPr/>
          </p:nvSpPr>
          <p:spPr>
            <a:xfrm>
              <a:off x="6503365" y="39836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45" y="0"/>
                  </a:moveTo>
                  <a:lnTo>
                    <a:pt x="0" y="0"/>
                  </a:lnTo>
                  <a:lnTo>
                    <a:pt x="0" y="5194"/>
                  </a:lnTo>
                  <a:lnTo>
                    <a:pt x="5245" y="5194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6503365" y="39836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194"/>
                  </a:moveTo>
                  <a:lnTo>
                    <a:pt x="5245" y="5194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19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6503365" y="39784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45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45" y="5257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6503365" y="39784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45" y="5257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6503365" y="39888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45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45" y="5257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6503365" y="39888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45" y="5257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6503365" y="39993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45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45" y="5283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6503365" y="39993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245" y="5283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6503365" y="39941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45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45" y="5270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6503365" y="39941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70"/>
                  </a:moveTo>
                  <a:lnTo>
                    <a:pt x="5245" y="5270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6503365" y="40046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45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45" y="5257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6503365" y="40046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45" y="5257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6503365" y="400993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45" y="0"/>
                  </a:moveTo>
                  <a:lnTo>
                    <a:pt x="0" y="0"/>
                  </a:lnTo>
                  <a:lnTo>
                    <a:pt x="0" y="5372"/>
                  </a:lnTo>
                  <a:lnTo>
                    <a:pt x="5245" y="5372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6503365" y="400993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72"/>
                  </a:moveTo>
                  <a:lnTo>
                    <a:pt x="5245" y="5372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37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6503365" y="4015193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45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245" y="5079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6503365" y="4015193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80"/>
                  </a:moveTo>
                  <a:lnTo>
                    <a:pt x="5245" y="5080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0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6503365" y="4020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45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45" y="5181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6503365" y="4020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181"/>
                  </a:moveTo>
                  <a:lnTo>
                    <a:pt x="5245" y="5181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18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6503365" y="402563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45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45" y="5257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6503365" y="402563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45" y="5257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6503365" y="40308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45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245" y="5473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6503365" y="40308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73"/>
                  </a:moveTo>
                  <a:lnTo>
                    <a:pt x="5245" y="5473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4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6503365" y="403617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45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245" y="5079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6503365" y="403616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092"/>
                  </a:moveTo>
                  <a:lnTo>
                    <a:pt x="5245" y="5092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0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6503365" y="404144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45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45" y="5257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6503365" y="404144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45" y="5257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8" name="object 168"/>
          <p:cNvGrpSpPr/>
          <p:nvPr/>
        </p:nvGrpSpPr>
        <p:grpSpPr>
          <a:xfrm>
            <a:off x="11556377" y="4095128"/>
            <a:ext cx="8890" cy="71755"/>
            <a:chOff x="6501777" y="4095127"/>
            <a:chExt cx="8890" cy="71755"/>
          </a:xfrm>
        </p:grpSpPr>
        <p:sp>
          <p:nvSpPr>
            <p:cNvPr id="169" name="object 169"/>
            <p:cNvSpPr/>
            <p:nvPr/>
          </p:nvSpPr>
          <p:spPr>
            <a:xfrm>
              <a:off x="6503365" y="410198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45" y="0"/>
                  </a:moveTo>
                  <a:lnTo>
                    <a:pt x="0" y="0"/>
                  </a:lnTo>
                  <a:lnTo>
                    <a:pt x="0" y="5168"/>
                  </a:lnTo>
                  <a:lnTo>
                    <a:pt x="5245" y="5168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6503365" y="410198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168"/>
                  </a:moveTo>
                  <a:lnTo>
                    <a:pt x="5245" y="5168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16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6503365" y="409670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45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45" y="5283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6503365" y="409671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70"/>
                  </a:moveTo>
                  <a:lnTo>
                    <a:pt x="5245" y="5270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6503365" y="41071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45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45" y="5270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6503365" y="41071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70"/>
                  </a:moveTo>
                  <a:lnTo>
                    <a:pt x="5245" y="5270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6503365" y="411768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45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45" y="5270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6503365" y="411768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70"/>
                  </a:moveTo>
                  <a:lnTo>
                    <a:pt x="5245" y="5270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6503365" y="41124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45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45" y="5257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6503365" y="41124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45" y="5257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6503365" y="412295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45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45" y="5283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6503365" y="412295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245" y="5283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6503365" y="412823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45" y="0"/>
                  </a:moveTo>
                  <a:lnTo>
                    <a:pt x="0" y="0"/>
                  </a:lnTo>
                  <a:lnTo>
                    <a:pt x="0" y="5359"/>
                  </a:lnTo>
                  <a:lnTo>
                    <a:pt x="5245" y="5359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6503365" y="412823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59"/>
                  </a:moveTo>
                  <a:lnTo>
                    <a:pt x="5245" y="5359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35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6503365" y="413350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45" y="0"/>
                  </a:moveTo>
                  <a:lnTo>
                    <a:pt x="0" y="0"/>
                  </a:lnTo>
                  <a:lnTo>
                    <a:pt x="0" y="5054"/>
                  </a:lnTo>
                  <a:lnTo>
                    <a:pt x="5245" y="5054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6503365" y="413349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67"/>
                  </a:moveTo>
                  <a:lnTo>
                    <a:pt x="5245" y="5067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06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6503365" y="413876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45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45" y="5181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6503365" y="41387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194"/>
                  </a:moveTo>
                  <a:lnTo>
                    <a:pt x="5245" y="5194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19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6503365" y="414394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45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45" y="5257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6503365" y="414394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45" y="5257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6503365" y="414919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45" y="0"/>
                  </a:moveTo>
                  <a:lnTo>
                    <a:pt x="0" y="0"/>
                  </a:lnTo>
                  <a:lnTo>
                    <a:pt x="0" y="5461"/>
                  </a:lnTo>
                  <a:lnTo>
                    <a:pt x="5245" y="5461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6503365" y="414920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48"/>
                  </a:moveTo>
                  <a:lnTo>
                    <a:pt x="5245" y="5448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44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6503365" y="415446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45" y="0"/>
                  </a:moveTo>
                  <a:lnTo>
                    <a:pt x="0" y="0"/>
                  </a:lnTo>
                  <a:lnTo>
                    <a:pt x="0" y="5092"/>
                  </a:lnTo>
                  <a:lnTo>
                    <a:pt x="5245" y="5092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6503365" y="415446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092"/>
                  </a:moveTo>
                  <a:lnTo>
                    <a:pt x="5245" y="5092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0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6503365" y="415973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45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45" y="5283"/>
                  </a:lnTo>
                  <a:lnTo>
                    <a:pt x="52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6503365" y="415973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245" y="5283"/>
                  </a:lnTo>
                  <a:lnTo>
                    <a:pt x="5245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5" name="object 195"/>
          <p:cNvGrpSpPr/>
          <p:nvPr/>
        </p:nvGrpSpPr>
        <p:grpSpPr>
          <a:xfrm>
            <a:off x="11613057" y="3976828"/>
            <a:ext cx="8890" cy="71755"/>
            <a:chOff x="6558457" y="3976827"/>
            <a:chExt cx="8890" cy="71755"/>
          </a:xfrm>
        </p:grpSpPr>
        <p:sp>
          <p:nvSpPr>
            <p:cNvPr id="196" name="object 196"/>
            <p:cNvSpPr/>
            <p:nvPr/>
          </p:nvSpPr>
          <p:spPr>
            <a:xfrm>
              <a:off x="6560045" y="39836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95" y="0"/>
                  </a:moveTo>
                  <a:lnTo>
                    <a:pt x="0" y="0"/>
                  </a:lnTo>
                  <a:lnTo>
                    <a:pt x="0" y="5194"/>
                  </a:lnTo>
                  <a:lnTo>
                    <a:pt x="5295" y="5194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6560045" y="39836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194"/>
                  </a:moveTo>
                  <a:lnTo>
                    <a:pt x="5295" y="5194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19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6560045" y="39784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95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95" y="5257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6560045" y="39784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95" y="5257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6560045" y="39888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95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95" y="5257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6560045" y="39888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95" y="5257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6560045" y="39993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95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95" y="5283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6560045" y="39993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295" y="5283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6560045" y="39941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95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95" y="5270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6560045" y="39941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70"/>
                  </a:moveTo>
                  <a:lnTo>
                    <a:pt x="5295" y="5270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6560045" y="40046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95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95" y="5257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6560045" y="40046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95" y="5257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6560045" y="400993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95" y="0"/>
                  </a:moveTo>
                  <a:lnTo>
                    <a:pt x="0" y="0"/>
                  </a:lnTo>
                  <a:lnTo>
                    <a:pt x="0" y="5372"/>
                  </a:lnTo>
                  <a:lnTo>
                    <a:pt x="5295" y="5372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6560045" y="400993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72"/>
                  </a:moveTo>
                  <a:lnTo>
                    <a:pt x="5295" y="5372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37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6560045" y="4015193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95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295" y="5079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6560045" y="4015193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80"/>
                  </a:moveTo>
                  <a:lnTo>
                    <a:pt x="5295" y="5080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0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6560045" y="4020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95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95" y="5181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6560045" y="4020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181"/>
                  </a:moveTo>
                  <a:lnTo>
                    <a:pt x="5295" y="5181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18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6560045" y="402563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95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95" y="5257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6560045" y="402563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95" y="5257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6560045" y="40308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95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295" y="5473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6560045" y="40308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73"/>
                  </a:moveTo>
                  <a:lnTo>
                    <a:pt x="5295" y="5473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4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6560045" y="403617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95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295" y="5079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6560045" y="403616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092"/>
                  </a:moveTo>
                  <a:lnTo>
                    <a:pt x="5295" y="5092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0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6560045" y="404144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95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95" y="5257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6560045" y="404144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95" y="5257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2" name="object 222"/>
          <p:cNvGrpSpPr/>
          <p:nvPr/>
        </p:nvGrpSpPr>
        <p:grpSpPr>
          <a:xfrm>
            <a:off x="11613057" y="4095128"/>
            <a:ext cx="8890" cy="71755"/>
            <a:chOff x="6558457" y="4095127"/>
            <a:chExt cx="8890" cy="71755"/>
          </a:xfrm>
        </p:grpSpPr>
        <p:sp>
          <p:nvSpPr>
            <p:cNvPr id="223" name="object 223"/>
            <p:cNvSpPr/>
            <p:nvPr/>
          </p:nvSpPr>
          <p:spPr>
            <a:xfrm>
              <a:off x="6560045" y="410198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95" y="0"/>
                  </a:moveTo>
                  <a:lnTo>
                    <a:pt x="0" y="0"/>
                  </a:lnTo>
                  <a:lnTo>
                    <a:pt x="0" y="5168"/>
                  </a:lnTo>
                  <a:lnTo>
                    <a:pt x="5295" y="5168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6560045" y="410198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168"/>
                  </a:moveTo>
                  <a:lnTo>
                    <a:pt x="5295" y="5168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16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6560045" y="409670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95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95" y="5283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6560045" y="409671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70"/>
                  </a:moveTo>
                  <a:lnTo>
                    <a:pt x="5295" y="5270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6560045" y="41071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95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95" y="5270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6560045" y="41071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70"/>
                  </a:moveTo>
                  <a:lnTo>
                    <a:pt x="5295" y="5270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6560045" y="411768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95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95" y="5270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6560045" y="411768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70"/>
                  </a:moveTo>
                  <a:lnTo>
                    <a:pt x="5295" y="5270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6560045" y="41124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95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95" y="5257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6560045" y="41124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95" y="5257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6560045" y="412295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95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95" y="5283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6560045" y="412295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295" y="5283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6560045" y="412823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95" y="0"/>
                  </a:moveTo>
                  <a:lnTo>
                    <a:pt x="0" y="0"/>
                  </a:lnTo>
                  <a:lnTo>
                    <a:pt x="0" y="5359"/>
                  </a:lnTo>
                  <a:lnTo>
                    <a:pt x="5295" y="5359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6560045" y="412823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59"/>
                  </a:moveTo>
                  <a:lnTo>
                    <a:pt x="5295" y="5359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35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6560045" y="413350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95" y="0"/>
                  </a:moveTo>
                  <a:lnTo>
                    <a:pt x="0" y="0"/>
                  </a:lnTo>
                  <a:lnTo>
                    <a:pt x="0" y="5054"/>
                  </a:lnTo>
                  <a:lnTo>
                    <a:pt x="5295" y="5054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6560045" y="413349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67"/>
                  </a:moveTo>
                  <a:lnTo>
                    <a:pt x="5295" y="5067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06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6560045" y="413876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95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95" y="5181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6560045" y="41387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194"/>
                  </a:moveTo>
                  <a:lnTo>
                    <a:pt x="5295" y="5194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19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6560045" y="414394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95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95" y="5257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6560045" y="414394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95" y="5257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6560045" y="414919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95" y="0"/>
                  </a:moveTo>
                  <a:lnTo>
                    <a:pt x="0" y="0"/>
                  </a:lnTo>
                  <a:lnTo>
                    <a:pt x="0" y="5461"/>
                  </a:lnTo>
                  <a:lnTo>
                    <a:pt x="5295" y="5461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6560045" y="414920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48"/>
                  </a:moveTo>
                  <a:lnTo>
                    <a:pt x="5295" y="5448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44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6560045" y="415446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95" y="0"/>
                  </a:moveTo>
                  <a:lnTo>
                    <a:pt x="0" y="0"/>
                  </a:lnTo>
                  <a:lnTo>
                    <a:pt x="0" y="5092"/>
                  </a:lnTo>
                  <a:lnTo>
                    <a:pt x="5295" y="5092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6560045" y="415446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092"/>
                  </a:moveTo>
                  <a:lnTo>
                    <a:pt x="5295" y="5092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0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6560045" y="415973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95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95" y="5283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6560045" y="415973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295" y="5283"/>
                  </a:lnTo>
                  <a:lnTo>
                    <a:pt x="5295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9" name="object 249"/>
          <p:cNvGrpSpPr/>
          <p:nvPr/>
        </p:nvGrpSpPr>
        <p:grpSpPr>
          <a:xfrm>
            <a:off x="11621820" y="3976828"/>
            <a:ext cx="8890" cy="71755"/>
            <a:chOff x="6567220" y="3976827"/>
            <a:chExt cx="8890" cy="71755"/>
          </a:xfrm>
        </p:grpSpPr>
        <p:sp>
          <p:nvSpPr>
            <p:cNvPr id="250" name="object 250"/>
            <p:cNvSpPr/>
            <p:nvPr/>
          </p:nvSpPr>
          <p:spPr>
            <a:xfrm>
              <a:off x="6568808" y="39836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57" y="0"/>
                  </a:moveTo>
                  <a:lnTo>
                    <a:pt x="0" y="0"/>
                  </a:lnTo>
                  <a:lnTo>
                    <a:pt x="0" y="5194"/>
                  </a:lnTo>
                  <a:lnTo>
                    <a:pt x="5257" y="5194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6568808" y="39836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194"/>
                  </a:moveTo>
                  <a:lnTo>
                    <a:pt x="5257" y="5194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9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6568808" y="39784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6568808" y="39784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6568808" y="39888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6568808" y="39888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6568808" y="39993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57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57" y="5283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6568808" y="39993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257" y="5283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6568808" y="39941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6568808" y="39941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6568808" y="40046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6568808" y="40046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6568808" y="400993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57" y="0"/>
                  </a:moveTo>
                  <a:lnTo>
                    <a:pt x="0" y="0"/>
                  </a:lnTo>
                  <a:lnTo>
                    <a:pt x="0" y="5372"/>
                  </a:lnTo>
                  <a:lnTo>
                    <a:pt x="5257" y="5372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6568808" y="400993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72"/>
                  </a:moveTo>
                  <a:lnTo>
                    <a:pt x="5257" y="5372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37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6568808" y="4015193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57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257" y="5079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6568808" y="4015193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80"/>
                  </a:moveTo>
                  <a:lnTo>
                    <a:pt x="5257" y="508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6568808" y="4020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57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57" y="5181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6568808" y="4020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181"/>
                  </a:moveTo>
                  <a:lnTo>
                    <a:pt x="5257" y="5181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8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6568808" y="402563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6568808" y="402563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6568808" y="40308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57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257" y="5473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6568808" y="40308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73"/>
                  </a:moveTo>
                  <a:lnTo>
                    <a:pt x="5257" y="5473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4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6568808" y="403617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57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257" y="5079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6568808" y="403616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092"/>
                  </a:moveTo>
                  <a:lnTo>
                    <a:pt x="5257" y="5092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6568808" y="404144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6568808" y="404144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6" name="object 276"/>
          <p:cNvGrpSpPr/>
          <p:nvPr/>
        </p:nvGrpSpPr>
        <p:grpSpPr>
          <a:xfrm>
            <a:off x="11621820" y="4095128"/>
            <a:ext cx="8890" cy="71755"/>
            <a:chOff x="6567220" y="4095127"/>
            <a:chExt cx="8890" cy="71755"/>
          </a:xfrm>
        </p:grpSpPr>
        <p:sp>
          <p:nvSpPr>
            <p:cNvPr id="277" name="object 277"/>
            <p:cNvSpPr/>
            <p:nvPr/>
          </p:nvSpPr>
          <p:spPr>
            <a:xfrm>
              <a:off x="6568808" y="410198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57" y="0"/>
                  </a:moveTo>
                  <a:lnTo>
                    <a:pt x="0" y="0"/>
                  </a:lnTo>
                  <a:lnTo>
                    <a:pt x="0" y="5168"/>
                  </a:lnTo>
                  <a:lnTo>
                    <a:pt x="5257" y="5168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6568808" y="410198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168"/>
                  </a:moveTo>
                  <a:lnTo>
                    <a:pt x="5257" y="5168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6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6568808" y="409670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57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57" y="5283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6568808" y="409671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6568808" y="41071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6568808" y="41071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6568808" y="411768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6568808" y="411768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6568808" y="41124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6568808" y="41124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6568808" y="412295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57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57" y="5283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6568808" y="412295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257" y="5283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6568808" y="412823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57" y="0"/>
                  </a:moveTo>
                  <a:lnTo>
                    <a:pt x="0" y="0"/>
                  </a:lnTo>
                  <a:lnTo>
                    <a:pt x="0" y="5359"/>
                  </a:lnTo>
                  <a:lnTo>
                    <a:pt x="5257" y="5359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6568808" y="412823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59"/>
                  </a:moveTo>
                  <a:lnTo>
                    <a:pt x="5257" y="5359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35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6568808" y="413350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57" y="0"/>
                  </a:moveTo>
                  <a:lnTo>
                    <a:pt x="0" y="0"/>
                  </a:lnTo>
                  <a:lnTo>
                    <a:pt x="0" y="5054"/>
                  </a:lnTo>
                  <a:lnTo>
                    <a:pt x="5257" y="5054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6568808" y="413349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67"/>
                  </a:moveTo>
                  <a:lnTo>
                    <a:pt x="5257" y="506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6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6568808" y="413876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57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57" y="5181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6568808" y="41387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194"/>
                  </a:moveTo>
                  <a:lnTo>
                    <a:pt x="5257" y="5194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9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6568808" y="414394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6568808" y="414394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6568808" y="414919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57" y="0"/>
                  </a:moveTo>
                  <a:lnTo>
                    <a:pt x="0" y="0"/>
                  </a:lnTo>
                  <a:lnTo>
                    <a:pt x="0" y="5461"/>
                  </a:lnTo>
                  <a:lnTo>
                    <a:pt x="5257" y="5461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6568808" y="414920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48"/>
                  </a:moveTo>
                  <a:lnTo>
                    <a:pt x="5257" y="5448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44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6568808" y="415446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57" y="0"/>
                  </a:moveTo>
                  <a:lnTo>
                    <a:pt x="0" y="0"/>
                  </a:lnTo>
                  <a:lnTo>
                    <a:pt x="0" y="5092"/>
                  </a:lnTo>
                  <a:lnTo>
                    <a:pt x="5257" y="5092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6568808" y="415446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092"/>
                  </a:moveTo>
                  <a:lnTo>
                    <a:pt x="5257" y="5092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6568808" y="415973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57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57" y="5283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6568808" y="415973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257" y="5283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3" name="object 303"/>
          <p:cNvGrpSpPr/>
          <p:nvPr/>
        </p:nvGrpSpPr>
        <p:grpSpPr>
          <a:xfrm>
            <a:off x="11678780" y="3976828"/>
            <a:ext cx="8890" cy="71755"/>
            <a:chOff x="6624180" y="3976827"/>
            <a:chExt cx="8890" cy="71755"/>
          </a:xfrm>
        </p:grpSpPr>
        <p:sp>
          <p:nvSpPr>
            <p:cNvPr id="304" name="object 304"/>
            <p:cNvSpPr/>
            <p:nvPr/>
          </p:nvSpPr>
          <p:spPr>
            <a:xfrm>
              <a:off x="6625767" y="39836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70" y="0"/>
                  </a:moveTo>
                  <a:lnTo>
                    <a:pt x="0" y="0"/>
                  </a:lnTo>
                  <a:lnTo>
                    <a:pt x="0" y="5194"/>
                  </a:lnTo>
                  <a:lnTo>
                    <a:pt x="5270" y="5194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6625767" y="39836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194"/>
                  </a:moveTo>
                  <a:lnTo>
                    <a:pt x="5270" y="5194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19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6625767" y="39784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70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70" y="5257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6625767" y="39784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70" y="5257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6625767" y="39888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70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70" y="5257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6625767" y="39888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70" y="5257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6625767" y="39993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70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70" y="5283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6625767" y="39993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270" y="5283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6625767" y="39941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70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70" y="5270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6625767" y="39941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70"/>
                  </a:moveTo>
                  <a:lnTo>
                    <a:pt x="5270" y="5270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6625767" y="40046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70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70" y="5257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6625767" y="40046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70" y="5257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6625767" y="400993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70" y="0"/>
                  </a:moveTo>
                  <a:lnTo>
                    <a:pt x="0" y="0"/>
                  </a:lnTo>
                  <a:lnTo>
                    <a:pt x="0" y="5372"/>
                  </a:lnTo>
                  <a:lnTo>
                    <a:pt x="5270" y="5372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6625767" y="400993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72"/>
                  </a:moveTo>
                  <a:lnTo>
                    <a:pt x="5270" y="5372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37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6625767" y="4015193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270" y="5079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6625767" y="4015193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80"/>
                  </a:moveTo>
                  <a:lnTo>
                    <a:pt x="5270" y="5080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0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6625767" y="4020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70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70" y="5181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6625767" y="4020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181"/>
                  </a:moveTo>
                  <a:lnTo>
                    <a:pt x="5270" y="5181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18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6625767" y="402563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70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70" y="5257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6625767" y="402563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70" y="5257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6625767" y="40308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70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270" y="5473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6625767" y="40308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73"/>
                  </a:moveTo>
                  <a:lnTo>
                    <a:pt x="5270" y="5473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4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6625767" y="403617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7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270" y="5079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6625767" y="403616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092"/>
                  </a:moveTo>
                  <a:lnTo>
                    <a:pt x="5270" y="5092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0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6625767" y="404144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70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70" y="5257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6625767" y="404144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70" y="5257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0" name="object 330"/>
          <p:cNvGrpSpPr/>
          <p:nvPr/>
        </p:nvGrpSpPr>
        <p:grpSpPr>
          <a:xfrm>
            <a:off x="11678780" y="4095128"/>
            <a:ext cx="8890" cy="71755"/>
            <a:chOff x="6624180" y="4095127"/>
            <a:chExt cx="8890" cy="71755"/>
          </a:xfrm>
        </p:grpSpPr>
        <p:sp>
          <p:nvSpPr>
            <p:cNvPr id="331" name="object 331"/>
            <p:cNvSpPr/>
            <p:nvPr/>
          </p:nvSpPr>
          <p:spPr>
            <a:xfrm>
              <a:off x="6625767" y="410198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70" y="0"/>
                  </a:moveTo>
                  <a:lnTo>
                    <a:pt x="0" y="0"/>
                  </a:lnTo>
                  <a:lnTo>
                    <a:pt x="0" y="5168"/>
                  </a:lnTo>
                  <a:lnTo>
                    <a:pt x="5270" y="5168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6625767" y="410198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168"/>
                  </a:moveTo>
                  <a:lnTo>
                    <a:pt x="5270" y="5168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16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6625767" y="409670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70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70" y="5283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6625767" y="409671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70"/>
                  </a:moveTo>
                  <a:lnTo>
                    <a:pt x="5270" y="5270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6625767" y="41071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70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70" y="5270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6625767" y="41071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70"/>
                  </a:moveTo>
                  <a:lnTo>
                    <a:pt x="5270" y="5270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6625767" y="411768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70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70" y="5270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6625767" y="411768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70"/>
                  </a:moveTo>
                  <a:lnTo>
                    <a:pt x="5270" y="5270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6625767" y="41124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70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70" y="5257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6625767" y="41124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70" y="5257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6625767" y="412295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70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70" y="5283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6625767" y="412295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270" y="5283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6625767" y="412823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70" y="0"/>
                  </a:moveTo>
                  <a:lnTo>
                    <a:pt x="0" y="0"/>
                  </a:lnTo>
                  <a:lnTo>
                    <a:pt x="0" y="5359"/>
                  </a:lnTo>
                  <a:lnTo>
                    <a:pt x="5270" y="5359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6625767" y="412823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359"/>
                  </a:moveTo>
                  <a:lnTo>
                    <a:pt x="5270" y="5359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35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6625767" y="413350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5270" y="0"/>
                  </a:moveTo>
                  <a:lnTo>
                    <a:pt x="0" y="0"/>
                  </a:lnTo>
                  <a:lnTo>
                    <a:pt x="0" y="5054"/>
                  </a:lnTo>
                  <a:lnTo>
                    <a:pt x="5270" y="5054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6625767" y="413349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5" h="5079">
                  <a:moveTo>
                    <a:pt x="0" y="5067"/>
                  </a:moveTo>
                  <a:lnTo>
                    <a:pt x="5270" y="5067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06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6625767" y="413876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70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70" y="5181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6625767" y="41387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194"/>
                  </a:moveTo>
                  <a:lnTo>
                    <a:pt x="5270" y="5194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19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6625767" y="414394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70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70" y="5257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6625767" y="414394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57"/>
                  </a:moveTo>
                  <a:lnTo>
                    <a:pt x="5270" y="5257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6625767" y="414919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70" y="0"/>
                  </a:moveTo>
                  <a:lnTo>
                    <a:pt x="0" y="0"/>
                  </a:lnTo>
                  <a:lnTo>
                    <a:pt x="0" y="5461"/>
                  </a:lnTo>
                  <a:lnTo>
                    <a:pt x="5270" y="5461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6625767" y="414920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448"/>
                  </a:moveTo>
                  <a:lnTo>
                    <a:pt x="5270" y="5448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44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6625767" y="415446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70" y="0"/>
                  </a:moveTo>
                  <a:lnTo>
                    <a:pt x="0" y="0"/>
                  </a:lnTo>
                  <a:lnTo>
                    <a:pt x="0" y="5092"/>
                  </a:lnTo>
                  <a:lnTo>
                    <a:pt x="5270" y="5092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6625767" y="415446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092"/>
                  </a:moveTo>
                  <a:lnTo>
                    <a:pt x="5270" y="5092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0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6625767" y="415973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5270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70" y="5283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6625767" y="415973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0" y="5283"/>
                  </a:moveTo>
                  <a:lnTo>
                    <a:pt x="5270" y="5283"/>
                  </a:lnTo>
                  <a:lnTo>
                    <a:pt x="5270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7" name="object 357"/>
          <p:cNvGrpSpPr/>
          <p:nvPr/>
        </p:nvGrpSpPr>
        <p:grpSpPr>
          <a:xfrm>
            <a:off x="11529872" y="3976828"/>
            <a:ext cx="8890" cy="71755"/>
            <a:chOff x="6475272" y="3976827"/>
            <a:chExt cx="8890" cy="71755"/>
          </a:xfrm>
        </p:grpSpPr>
        <p:sp>
          <p:nvSpPr>
            <p:cNvPr id="358" name="object 358"/>
            <p:cNvSpPr/>
            <p:nvPr/>
          </p:nvSpPr>
          <p:spPr>
            <a:xfrm>
              <a:off x="6476860" y="39836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194"/>
                  </a:lnTo>
                  <a:lnTo>
                    <a:pt x="5257" y="5194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6476860" y="398367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194"/>
                  </a:moveTo>
                  <a:lnTo>
                    <a:pt x="5257" y="5194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9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6476860" y="39784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6476860" y="397841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6476860" y="39888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6476860" y="398886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6476860" y="39993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57" y="5283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6476860" y="399939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83"/>
                  </a:moveTo>
                  <a:lnTo>
                    <a:pt x="5257" y="5283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6476860" y="39941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6476860" y="39941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6476860" y="40046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6476860" y="4004678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6476860" y="400993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372"/>
                  </a:lnTo>
                  <a:lnTo>
                    <a:pt x="5257" y="5372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6476860" y="400993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372"/>
                  </a:moveTo>
                  <a:lnTo>
                    <a:pt x="5257" y="5372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37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6476860" y="4015193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257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257" y="5079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6476860" y="4015193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0" y="5080"/>
                  </a:moveTo>
                  <a:lnTo>
                    <a:pt x="5257" y="508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8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6476860" y="4020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57" y="5181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6476860" y="402045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181"/>
                  </a:moveTo>
                  <a:lnTo>
                    <a:pt x="5257" y="5181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8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6476860" y="402563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6476860" y="402563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6476860" y="40308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473"/>
                  </a:lnTo>
                  <a:lnTo>
                    <a:pt x="5257" y="5473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6476860" y="4030890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473"/>
                  </a:moveTo>
                  <a:lnTo>
                    <a:pt x="5257" y="5473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4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6476860" y="403617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257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5257" y="5079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6476860" y="403616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092"/>
                  </a:moveTo>
                  <a:lnTo>
                    <a:pt x="5257" y="5092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6476860" y="404144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6476860" y="404144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4" name="object 384"/>
          <p:cNvGrpSpPr/>
          <p:nvPr/>
        </p:nvGrpSpPr>
        <p:grpSpPr>
          <a:xfrm>
            <a:off x="11529872" y="4095128"/>
            <a:ext cx="8890" cy="71755"/>
            <a:chOff x="6475272" y="4095127"/>
            <a:chExt cx="8890" cy="71755"/>
          </a:xfrm>
        </p:grpSpPr>
        <p:sp>
          <p:nvSpPr>
            <p:cNvPr id="385" name="object 385"/>
            <p:cNvSpPr/>
            <p:nvPr/>
          </p:nvSpPr>
          <p:spPr>
            <a:xfrm>
              <a:off x="6476860" y="410198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168"/>
                  </a:lnTo>
                  <a:lnTo>
                    <a:pt x="5257" y="5168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6476860" y="410198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168"/>
                  </a:moveTo>
                  <a:lnTo>
                    <a:pt x="5257" y="5168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6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6476860" y="409670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57" y="5283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6476860" y="4096715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6476860" y="41071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6476860" y="410715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6476860" y="411768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270"/>
                  </a:lnTo>
                  <a:lnTo>
                    <a:pt x="5257" y="5270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6476860" y="411768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70"/>
                  </a:moveTo>
                  <a:lnTo>
                    <a:pt x="5257" y="5270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7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6476860" y="41124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6476860" y="411242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6476860" y="412295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57" y="5283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6476860" y="4122953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83"/>
                  </a:moveTo>
                  <a:lnTo>
                    <a:pt x="5257" y="5283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6476860" y="412823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359"/>
                  </a:lnTo>
                  <a:lnTo>
                    <a:pt x="5257" y="5359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6476860" y="412823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359"/>
                  </a:moveTo>
                  <a:lnTo>
                    <a:pt x="5257" y="5359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35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6476860" y="413350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5257" y="0"/>
                  </a:moveTo>
                  <a:lnTo>
                    <a:pt x="0" y="0"/>
                  </a:lnTo>
                  <a:lnTo>
                    <a:pt x="0" y="5054"/>
                  </a:lnTo>
                  <a:lnTo>
                    <a:pt x="5257" y="5054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6476860" y="4133494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0" y="5067"/>
                  </a:moveTo>
                  <a:lnTo>
                    <a:pt x="5257" y="506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6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6476860" y="413876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181"/>
                  </a:lnTo>
                  <a:lnTo>
                    <a:pt x="5257" y="5181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6476860" y="413875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194"/>
                  </a:moveTo>
                  <a:lnTo>
                    <a:pt x="5257" y="5194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19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6476860" y="414394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257"/>
                  </a:lnTo>
                  <a:lnTo>
                    <a:pt x="5257" y="5257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6476860" y="4143946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57"/>
                  </a:moveTo>
                  <a:lnTo>
                    <a:pt x="5257" y="5257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5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6476860" y="414919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461"/>
                  </a:lnTo>
                  <a:lnTo>
                    <a:pt x="5257" y="5461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6476860" y="4149204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448"/>
                  </a:moveTo>
                  <a:lnTo>
                    <a:pt x="5257" y="5448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44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6476860" y="415446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092"/>
                  </a:lnTo>
                  <a:lnTo>
                    <a:pt x="5257" y="5092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6476860" y="4154461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092"/>
                  </a:moveTo>
                  <a:lnTo>
                    <a:pt x="5257" y="5092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0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6476860" y="415973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5257" y="0"/>
                  </a:moveTo>
                  <a:lnTo>
                    <a:pt x="0" y="0"/>
                  </a:lnTo>
                  <a:lnTo>
                    <a:pt x="0" y="5283"/>
                  </a:lnTo>
                  <a:lnTo>
                    <a:pt x="5257" y="5283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6476860" y="4159732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4" h="5714">
                  <a:moveTo>
                    <a:pt x="0" y="5283"/>
                  </a:moveTo>
                  <a:lnTo>
                    <a:pt x="5257" y="5283"/>
                  </a:lnTo>
                  <a:lnTo>
                    <a:pt x="5257" y="0"/>
                  </a:lnTo>
                  <a:lnTo>
                    <a:pt x="0" y="0"/>
                  </a:lnTo>
                  <a:lnTo>
                    <a:pt x="0" y="528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1" name="object 411"/>
          <p:cNvGrpSpPr/>
          <p:nvPr/>
        </p:nvGrpSpPr>
        <p:grpSpPr>
          <a:xfrm>
            <a:off x="11464202" y="3969156"/>
            <a:ext cx="3175" cy="205740"/>
            <a:chOff x="6409601" y="3969156"/>
            <a:chExt cx="3175" cy="205740"/>
          </a:xfrm>
        </p:grpSpPr>
        <p:sp>
          <p:nvSpPr>
            <p:cNvPr id="412" name="object 412"/>
            <p:cNvSpPr/>
            <p:nvPr/>
          </p:nvSpPr>
          <p:spPr>
            <a:xfrm>
              <a:off x="6411188" y="3969156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39">
                  <a:moveTo>
                    <a:pt x="0" y="0"/>
                  </a:moveTo>
                  <a:lnTo>
                    <a:pt x="0" y="205333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6411188" y="3969156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39">
                  <a:moveTo>
                    <a:pt x="0" y="0"/>
                  </a:moveTo>
                  <a:lnTo>
                    <a:pt x="0" y="2053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4" name="object 414"/>
          <p:cNvGrpSpPr/>
          <p:nvPr/>
        </p:nvGrpSpPr>
        <p:grpSpPr>
          <a:xfrm>
            <a:off x="11529834" y="3969156"/>
            <a:ext cx="27940" cy="205740"/>
            <a:chOff x="6475234" y="3969156"/>
            <a:chExt cx="27940" cy="205740"/>
          </a:xfrm>
        </p:grpSpPr>
        <p:sp>
          <p:nvSpPr>
            <p:cNvPr id="415" name="object 415"/>
            <p:cNvSpPr/>
            <p:nvPr/>
          </p:nvSpPr>
          <p:spPr>
            <a:xfrm>
              <a:off x="6476822" y="3969156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39">
                  <a:moveTo>
                    <a:pt x="0" y="0"/>
                  </a:moveTo>
                  <a:lnTo>
                    <a:pt x="0" y="205333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6476822" y="3969156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39">
                  <a:moveTo>
                    <a:pt x="0" y="0"/>
                  </a:moveTo>
                  <a:lnTo>
                    <a:pt x="0" y="2053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6501536" y="3969156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39">
                  <a:moveTo>
                    <a:pt x="0" y="0"/>
                  </a:moveTo>
                  <a:lnTo>
                    <a:pt x="0" y="205333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6501536" y="3969156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39">
                  <a:moveTo>
                    <a:pt x="0" y="0"/>
                  </a:moveTo>
                  <a:lnTo>
                    <a:pt x="0" y="2053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9" name="object 419"/>
          <p:cNvGrpSpPr/>
          <p:nvPr/>
        </p:nvGrpSpPr>
        <p:grpSpPr>
          <a:xfrm>
            <a:off x="11685842" y="3969880"/>
            <a:ext cx="3175" cy="205740"/>
            <a:chOff x="6631241" y="3969880"/>
            <a:chExt cx="3175" cy="205740"/>
          </a:xfrm>
        </p:grpSpPr>
        <p:sp>
          <p:nvSpPr>
            <p:cNvPr id="420" name="object 420"/>
            <p:cNvSpPr/>
            <p:nvPr/>
          </p:nvSpPr>
          <p:spPr>
            <a:xfrm>
              <a:off x="6632829" y="3969880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39">
                  <a:moveTo>
                    <a:pt x="0" y="0"/>
                  </a:moveTo>
                  <a:lnTo>
                    <a:pt x="0" y="205346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6632829" y="3969880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39">
                  <a:moveTo>
                    <a:pt x="0" y="0"/>
                  </a:moveTo>
                  <a:lnTo>
                    <a:pt x="0" y="20534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2" name="object 422"/>
          <p:cNvGrpSpPr/>
          <p:nvPr/>
        </p:nvGrpSpPr>
        <p:grpSpPr>
          <a:xfrm>
            <a:off x="11620170" y="3969880"/>
            <a:ext cx="3175" cy="205740"/>
            <a:chOff x="6565569" y="3969880"/>
            <a:chExt cx="3175" cy="205740"/>
          </a:xfrm>
        </p:grpSpPr>
        <p:sp>
          <p:nvSpPr>
            <p:cNvPr id="423" name="object 423"/>
            <p:cNvSpPr/>
            <p:nvPr/>
          </p:nvSpPr>
          <p:spPr>
            <a:xfrm>
              <a:off x="6567157" y="3969880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39">
                  <a:moveTo>
                    <a:pt x="0" y="0"/>
                  </a:moveTo>
                  <a:lnTo>
                    <a:pt x="0" y="205346"/>
                  </a:lnTo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6567157" y="3969880"/>
              <a:ext cx="0" cy="205740"/>
            </a:xfrm>
            <a:custGeom>
              <a:avLst/>
              <a:gdLst/>
              <a:ahLst/>
              <a:cxnLst/>
              <a:rect l="l" t="t" r="r" b="b"/>
              <a:pathLst>
                <a:path h="205739">
                  <a:moveTo>
                    <a:pt x="0" y="0"/>
                  </a:moveTo>
                  <a:lnTo>
                    <a:pt x="0" y="20534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5" name="object 425"/>
          <p:cNvGrpSpPr/>
          <p:nvPr/>
        </p:nvGrpSpPr>
        <p:grpSpPr>
          <a:xfrm>
            <a:off x="11368266" y="4039641"/>
            <a:ext cx="19685" cy="25400"/>
            <a:chOff x="6313665" y="4039641"/>
            <a:chExt cx="19685" cy="25400"/>
          </a:xfrm>
        </p:grpSpPr>
        <p:sp>
          <p:nvSpPr>
            <p:cNvPr id="426" name="object 426"/>
            <p:cNvSpPr/>
            <p:nvPr/>
          </p:nvSpPr>
          <p:spPr>
            <a:xfrm>
              <a:off x="6315252" y="4041228"/>
              <a:ext cx="5715" cy="22225"/>
            </a:xfrm>
            <a:custGeom>
              <a:avLst/>
              <a:gdLst/>
              <a:ahLst/>
              <a:cxnLst/>
              <a:rect l="l" t="t" r="r" b="b"/>
              <a:pathLst>
                <a:path w="5714" h="22225">
                  <a:moveTo>
                    <a:pt x="4203" y="0"/>
                  </a:moveTo>
                  <a:lnTo>
                    <a:pt x="952" y="0"/>
                  </a:lnTo>
                  <a:lnTo>
                    <a:pt x="0" y="965"/>
                  </a:lnTo>
                  <a:lnTo>
                    <a:pt x="0" y="20713"/>
                  </a:lnTo>
                  <a:lnTo>
                    <a:pt x="952" y="21653"/>
                  </a:lnTo>
                  <a:lnTo>
                    <a:pt x="3022" y="21653"/>
                  </a:lnTo>
                  <a:lnTo>
                    <a:pt x="4203" y="21653"/>
                  </a:lnTo>
                  <a:lnTo>
                    <a:pt x="5168" y="20713"/>
                  </a:lnTo>
                  <a:lnTo>
                    <a:pt x="5168" y="965"/>
                  </a:lnTo>
                  <a:lnTo>
                    <a:pt x="420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6315252" y="4041228"/>
              <a:ext cx="5715" cy="22225"/>
            </a:xfrm>
            <a:custGeom>
              <a:avLst/>
              <a:gdLst/>
              <a:ahLst/>
              <a:cxnLst/>
              <a:rect l="l" t="t" r="r" b="b"/>
              <a:pathLst>
                <a:path w="5714" h="22225">
                  <a:moveTo>
                    <a:pt x="3022" y="21653"/>
                  </a:moveTo>
                  <a:lnTo>
                    <a:pt x="4203" y="21653"/>
                  </a:lnTo>
                  <a:lnTo>
                    <a:pt x="5168" y="20713"/>
                  </a:lnTo>
                  <a:lnTo>
                    <a:pt x="5168" y="19519"/>
                  </a:lnTo>
                  <a:lnTo>
                    <a:pt x="5168" y="2159"/>
                  </a:lnTo>
                  <a:lnTo>
                    <a:pt x="5168" y="965"/>
                  </a:lnTo>
                  <a:lnTo>
                    <a:pt x="4203" y="0"/>
                  </a:lnTo>
                  <a:lnTo>
                    <a:pt x="3022" y="0"/>
                  </a:lnTo>
                  <a:lnTo>
                    <a:pt x="2146" y="0"/>
                  </a:lnTo>
                  <a:lnTo>
                    <a:pt x="952" y="0"/>
                  </a:lnTo>
                  <a:lnTo>
                    <a:pt x="0" y="965"/>
                  </a:lnTo>
                  <a:lnTo>
                    <a:pt x="0" y="2159"/>
                  </a:lnTo>
                  <a:lnTo>
                    <a:pt x="0" y="19519"/>
                  </a:lnTo>
                  <a:lnTo>
                    <a:pt x="0" y="20713"/>
                  </a:lnTo>
                  <a:lnTo>
                    <a:pt x="952" y="21653"/>
                  </a:lnTo>
                  <a:lnTo>
                    <a:pt x="2146" y="21653"/>
                  </a:lnTo>
                  <a:lnTo>
                    <a:pt x="3022" y="2165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6325209" y="4045915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6121" y="0"/>
                  </a:moveTo>
                  <a:lnTo>
                    <a:pt x="0" y="0"/>
                  </a:lnTo>
                  <a:lnTo>
                    <a:pt x="0" y="10820"/>
                  </a:lnTo>
                  <a:lnTo>
                    <a:pt x="6121" y="10820"/>
                  </a:lnTo>
                  <a:lnTo>
                    <a:pt x="6121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6325209" y="4045915"/>
              <a:ext cx="6350" cy="11430"/>
            </a:xfrm>
            <a:custGeom>
              <a:avLst/>
              <a:gdLst/>
              <a:ahLst/>
              <a:cxnLst/>
              <a:rect l="l" t="t" r="r" b="b"/>
              <a:pathLst>
                <a:path w="6350" h="11429">
                  <a:moveTo>
                    <a:pt x="0" y="0"/>
                  </a:moveTo>
                  <a:lnTo>
                    <a:pt x="6121" y="0"/>
                  </a:lnTo>
                  <a:lnTo>
                    <a:pt x="6121" y="10807"/>
                  </a:lnTo>
                  <a:lnTo>
                    <a:pt x="0" y="1080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6326771" y="4041508"/>
              <a:ext cx="3175" cy="11430"/>
            </a:xfrm>
            <a:custGeom>
              <a:avLst/>
              <a:gdLst/>
              <a:ahLst/>
              <a:cxnLst/>
              <a:rect l="l" t="t" r="r" b="b"/>
              <a:pathLst>
                <a:path w="3175" h="11429">
                  <a:moveTo>
                    <a:pt x="3009" y="0"/>
                  </a:moveTo>
                  <a:lnTo>
                    <a:pt x="0" y="0"/>
                  </a:lnTo>
                  <a:lnTo>
                    <a:pt x="0" y="10833"/>
                  </a:lnTo>
                  <a:lnTo>
                    <a:pt x="3009" y="10833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6326771" y="4041508"/>
              <a:ext cx="3175" cy="11430"/>
            </a:xfrm>
            <a:custGeom>
              <a:avLst/>
              <a:gdLst/>
              <a:ahLst/>
              <a:cxnLst/>
              <a:rect l="l" t="t" r="r" b="b"/>
              <a:pathLst>
                <a:path w="3175" h="11429">
                  <a:moveTo>
                    <a:pt x="0" y="0"/>
                  </a:moveTo>
                  <a:lnTo>
                    <a:pt x="3009" y="0"/>
                  </a:lnTo>
                  <a:lnTo>
                    <a:pt x="3009" y="10820"/>
                  </a:lnTo>
                  <a:lnTo>
                    <a:pt x="0" y="1082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2" name="object 432"/>
          <p:cNvGrpSpPr/>
          <p:nvPr/>
        </p:nvGrpSpPr>
        <p:grpSpPr>
          <a:xfrm>
            <a:off x="8940749" y="4954004"/>
            <a:ext cx="95250" cy="220979"/>
            <a:chOff x="3886149" y="4954003"/>
            <a:chExt cx="95250" cy="220979"/>
          </a:xfrm>
        </p:grpSpPr>
        <p:sp>
          <p:nvSpPr>
            <p:cNvPr id="433" name="object 433"/>
            <p:cNvSpPr/>
            <p:nvPr/>
          </p:nvSpPr>
          <p:spPr>
            <a:xfrm>
              <a:off x="3887736" y="4955590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98" y="0"/>
                  </a:moveTo>
                  <a:lnTo>
                    <a:pt x="0" y="0"/>
                  </a:lnTo>
                  <a:lnTo>
                    <a:pt x="0" y="217614"/>
                  </a:lnTo>
                  <a:lnTo>
                    <a:pt x="91998" y="217614"/>
                  </a:lnTo>
                  <a:lnTo>
                    <a:pt x="9199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3887736" y="4955590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98" y="217614"/>
                  </a:moveTo>
                  <a:lnTo>
                    <a:pt x="0" y="217614"/>
                  </a:lnTo>
                  <a:lnTo>
                    <a:pt x="0" y="0"/>
                  </a:lnTo>
                  <a:lnTo>
                    <a:pt x="91998" y="0"/>
                  </a:lnTo>
                  <a:lnTo>
                    <a:pt x="91998" y="21761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3905872" y="50864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97" y="0"/>
                  </a:moveTo>
                  <a:lnTo>
                    <a:pt x="2019" y="0"/>
                  </a:lnTo>
                  <a:lnTo>
                    <a:pt x="0" y="2019"/>
                  </a:lnTo>
                  <a:lnTo>
                    <a:pt x="0" y="7124"/>
                  </a:lnTo>
                  <a:lnTo>
                    <a:pt x="2019" y="9143"/>
                  </a:lnTo>
                  <a:lnTo>
                    <a:pt x="6997" y="9143"/>
                  </a:lnTo>
                  <a:lnTo>
                    <a:pt x="9017" y="7124"/>
                  </a:lnTo>
                  <a:lnTo>
                    <a:pt x="9017" y="4597"/>
                  </a:lnTo>
                  <a:lnTo>
                    <a:pt x="9017" y="2019"/>
                  </a:lnTo>
                  <a:lnTo>
                    <a:pt x="699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3905872" y="50864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17" y="4597"/>
                  </a:moveTo>
                  <a:lnTo>
                    <a:pt x="9017" y="2019"/>
                  </a:lnTo>
                  <a:lnTo>
                    <a:pt x="6997" y="0"/>
                  </a:lnTo>
                  <a:lnTo>
                    <a:pt x="4546" y="0"/>
                  </a:lnTo>
                  <a:lnTo>
                    <a:pt x="2019" y="0"/>
                  </a:lnTo>
                  <a:lnTo>
                    <a:pt x="0" y="2019"/>
                  </a:lnTo>
                  <a:lnTo>
                    <a:pt x="0" y="4597"/>
                  </a:lnTo>
                  <a:lnTo>
                    <a:pt x="0" y="7124"/>
                  </a:lnTo>
                  <a:lnTo>
                    <a:pt x="2019" y="9143"/>
                  </a:lnTo>
                  <a:lnTo>
                    <a:pt x="4546" y="9143"/>
                  </a:lnTo>
                  <a:lnTo>
                    <a:pt x="6997" y="9143"/>
                  </a:lnTo>
                  <a:lnTo>
                    <a:pt x="9017" y="7124"/>
                  </a:lnTo>
                  <a:lnTo>
                    <a:pt x="9017" y="459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3892765" y="503002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89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889" y="4902"/>
                  </a:lnTo>
                  <a:lnTo>
                    <a:pt x="4889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3892765" y="503002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3892765" y="503770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89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889" y="4902"/>
                  </a:lnTo>
                  <a:lnTo>
                    <a:pt x="4889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3892765" y="503770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3892765" y="504537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89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889" y="4902"/>
                  </a:lnTo>
                  <a:lnTo>
                    <a:pt x="4889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3892765" y="504537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3891165" y="5119332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39">
                  <a:moveTo>
                    <a:pt x="41605" y="0"/>
                  </a:moveTo>
                  <a:lnTo>
                    <a:pt x="0" y="0"/>
                  </a:lnTo>
                  <a:lnTo>
                    <a:pt x="0" y="14935"/>
                  </a:lnTo>
                  <a:lnTo>
                    <a:pt x="41605" y="14935"/>
                  </a:lnTo>
                  <a:lnTo>
                    <a:pt x="41605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3891165" y="5119332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39">
                  <a:moveTo>
                    <a:pt x="41605" y="14935"/>
                  </a:moveTo>
                  <a:lnTo>
                    <a:pt x="0" y="14935"/>
                  </a:lnTo>
                  <a:lnTo>
                    <a:pt x="0" y="0"/>
                  </a:lnTo>
                  <a:lnTo>
                    <a:pt x="41605" y="0"/>
                  </a:lnTo>
                </a:path>
                <a:path w="41910" h="15239">
                  <a:moveTo>
                    <a:pt x="41605" y="14554"/>
                  </a:moveTo>
                  <a:lnTo>
                    <a:pt x="41605" y="1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3979735" y="4975326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10">
                  <a:moveTo>
                    <a:pt x="0" y="0"/>
                  </a:moveTo>
                  <a:lnTo>
                    <a:pt x="0" y="1937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3979735" y="4975326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10">
                  <a:moveTo>
                    <a:pt x="0" y="19375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3891343" y="4998250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54"/>
                  </a:lnTo>
                  <a:lnTo>
                    <a:pt x="85115" y="4254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3891356" y="4998250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02" y="4254"/>
                  </a:moveTo>
                  <a:lnTo>
                    <a:pt x="0" y="4254"/>
                  </a:lnTo>
                  <a:lnTo>
                    <a:pt x="0" y="0"/>
                  </a:lnTo>
                  <a:lnTo>
                    <a:pt x="85102" y="0"/>
                  </a:lnTo>
                  <a:lnTo>
                    <a:pt x="85102" y="425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3935145" y="499825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5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3935145" y="499825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27"/>
                  </a:moveTo>
                  <a:lnTo>
                    <a:pt x="1587" y="2127"/>
                  </a:lnTo>
                </a:path>
              </a:pathLst>
            </a:custGeom>
            <a:ln w="425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3888282" y="5002504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3888282" y="5002504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3890962" y="5141569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79"/>
                  </a:lnTo>
                  <a:lnTo>
                    <a:pt x="85115" y="4279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3890962" y="5141569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0" y="0"/>
                  </a:moveTo>
                  <a:lnTo>
                    <a:pt x="85102" y="0"/>
                  </a:lnTo>
                  <a:lnTo>
                    <a:pt x="85102" y="4279"/>
                  </a:lnTo>
                  <a:lnTo>
                    <a:pt x="0" y="427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3932262" y="514156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7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3932262" y="514156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9"/>
                  </a:moveTo>
                  <a:lnTo>
                    <a:pt x="1587" y="2139"/>
                  </a:lnTo>
                </a:path>
              </a:pathLst>
            </a:custGeom>
            <a:ln w="427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3886733" y="5141569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3886733" y="5141569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0" y="0"/>
                  </a:moveTo>
                  <a:lnTo>
                    <a:pt x="9239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3964990" y="496007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90" y="11404"/>
                  </a:lnTo>
                  <a:lnTo>
                    <a:pt x="8839" y="11404"/>
                  </a:lnTo>
                  <a:lnTo>
                    <a:pt x="11417" y="8762"/>
                  </a:lnTo>
                  <a:lnTo>
                    <a:pt x="11417" y="5664"/>
                  </a:lnTo>
                  <a:lnTo>
                    <a:pt x="11417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3964990" y="496007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78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90" y="11404"/>
                  </a:lnTo>
                  <a:lnTo>
                    <a:pt x="5689" y="11404"/>
                  </a:lnTo>
                  <a:lnTo>
                    <a:pt x="8839" y="11404"/>
                  </a:lnTo>
                  <a:lnTo>
                    <a:pt x="11417" y="8762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3905910" y="496007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13" y="0"/>
                  </a:moveTo>
                  <a:lnTo>
                    <a:pt x="2501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01" y="11417"/>
                  </a:lnTo>
                  <a:lnTo>
                    <a:pt x="8813" y="11417"/>
                  </a:lnTo>
                  <a:lnTo>
                    <a:pt x="11404" y="8762"/>
                  </a:lnTo>
                  <a:lnTo>
                    <a:pt x="11404" y="5664"/>
                  </a:lnTo>
                  <a:lnTo>
                    <a:pt x="11404" y="2578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3905910" y="496007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64"/>
                  </a:moveTo>
                  <a:lnTo>
                    <a:pt x="11404" y="2578"/>
                  </a:lnTo>
                  <a:lnTo>
                    <a:pt x="8813" y="0"/>
                  </a:lnTo>
                  <a:lnTo>
                    <a:pt x="5727" y="0"/>
                  </a:lnTo>
                  <a:lnTo>
                    <a:pt x="2501" y="0"/>
                  </a:lnTo>
                  <a:lnTo>
                    <a:pt x="0" y="2578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01" y="11417"/>
                  </a:lnTo>
                  <a:lnTo>
                    <a:pt x="5727" y="11417"/>
                  </a:lnTo>
                  <a:lnTo>
                    <a:pt x="8813" y="11417"/>
                  </a:lnTo>
                  <a:lnTo>
                    <a:pt x="11404" y="8762"/>
                  </a:lnTo>
                  <a:lnTo>
                    <a:pt x="11404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3891102" y="496009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52" y="0"/>
                  </a:lnTo>
                  <a:lnTo>
                    <a:pt x="0" y="2565"/>
                  </a:lnTo>
                  <a:lnTo>
                    <a:pt x="0" y="8712"/>
                  </a:lnTo>
                  <a:lnTo>
                    <a:pt x="2552" y="11341"/>
                  </a:lnTo>
                  <a:lnTo>
                    <a:pt x="8826" y="11341"/>
                  </a:lnTo>
                  <a:lnTo>
                    <a:pt x="11404" y="8712"/>
                  </a:lnTo>
                  <a:lnTo>
                    <a:pt x="11404" y="5638"/>
                  </a:lnTo>
                  <a:lnTo>
                    <a:pt x="11404" y="2565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3891102" y="496009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38"/>
                  </a:moveTo>
                  <a:lnTo>
                    <a:pt x="11404" y="2565"/>
                  </a:lnTo>
                  <a:lnTo>
                    <a:pt x="8826" y="0"/>
                  </a:lnTo>
                  <a:lnTo>
                    <a:pt x="5626" y="0"/>
                  </a:lnTo>
                  <a:lnTo>
                    <a:pt x="2552" y="0"/>
                  </a:lnTo>
                  <a:lnTo>
                    <a:pt x="0" y="2565"/>
                  </a:lnTo>
                  <a:lnTo>
                    <a:pt x="0" y="5638"/>
                  </a:lnTo>
                  <a:lnTo>
                    <a:pt x="0" y="8712"/>
                  </a:lnTo>
                  <a:lnTo>
                    <a:pt x="2552" y="11341"/>
                  </a:lnTo>
                  <a:lnTo>
                    <a:pt x="5626" y="11341"/>
                  </a:lnTo>
                  <a:lnTo>
                    <a:pt x="8826" y="11341"/>
                  </a:lnTo>
                  <a:lnTo>
                    <a:pt x="11404" y="8712"/>
                  </a:lnTo>
                  <a:lnTo>
                    <a:pt x="11404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3950258" y="49600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463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463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02"/>
                  </a:lnTo>
                  <a:lnTo>
                    <a:pt x="11417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3950258" y="49600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02"/>
                  </a:moveTo>
                  <a:lnTo>
                    <a:pt x="11417" y="2590"/>
                  </a:lnTo>
                  <a:lnTo>
                    <a:pt x="8826" y="0"/>
                  </a:lnTo>
                  <a:lnTo>
                    <a:pt x="5715" y="0"/>
                  </a:lnTo>
                  <a:lnTo>
                    <a:pt x="2463" y="0"/>
                  </a:lnTo>
                  <a:lnTo>
                    <a:pt x="0" y="2590"/>
                  </a:lnTo>
                  <a:lnTo>
                    <a:pt x="0" y="5702"/>
                  </a:lnTo>
                  <a:lnTo>
                    <a:pt x="0" y="8826"/>
                  </a:lnTo>
                  <a:lnTo>
                    <a:pt x="2463" y="11480"/>
                  </a:lnTo>
                  <a:lnTo>
                    <a:pt x="5715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3935361" y="496007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78" y="0"/>
                  </a:moveTo>
                  <a:lnTo>
                    <a:pt x="2603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603" y="11404"/>
                  </a:lnTo>
                  <a:lnTo>
                    <a:pt x="8978" y="11404"/>
                  </a:lnTo>
                  <a:lnTo>
                    <a:pt x="11430" y="8762"/>
                  </a:lnTo>
                  <a:lnTo>
                    <a:pt x="11430" y="5664"/>
                  </a:lnTo>
                  <a:lnTo>
                    <a:pt x="11430" y="2578"/>
                  </a:lnTo>
                  <a:lnTo>
                    <a:pt x="89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3935361" y="496007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664"/>
                  </a:moveTo>
                  <a:lnTo>
                    <a:pt x="11430" y="2578"/>
                  </a:lnTo>
                  <a:lnTo>
                    <a:pt x="8978" y="0"/>
                  </a:lnTo>
                  <a:lnTo>
                    <a:pt x="5753" y="0"/>
                  </a:lnTo>
                  <a:lnTo>
                    <a:pt x="2603" y="0"/>
                  </a:lnTo>
                  <a:lnTo>
                    <a:pt x="0" y="2578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603" y="11404"/>
                  </a:lnTo>
                  <a:lnTo>
                    <a:pt x="5753" y="11404"/>
                  </a:lnTo>
                  <a:lnTo>
                    <a:pt x="8978" y="11404"/>
                  </a:lnTo>
                  <a:lnTo>
                    <a:pt x="11430" y="8762"/>
                  </a:lnTo>
                  <a:lnTo>
                    <a:pt x="11430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3920642" y="49600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78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578" y="11480"/>
                  </a:lnTo>
                  <a:lnTo>
                    <a:pt x="8813" y="11480"/>
                  </a:lnTo>
                  <a:lnTo>
                    <a:pt x="11417" y="8826"/>
                  </a:lnTo>
                  <a:lnTo>
                    <a:pt x="11417" y="5702"/>
                  </a:lnTo>
                  <a:lnTo>
                    <a:pt x="11417" y="2590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3920642" y="49600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02"/>
                  </a:moveTo>
                  <a:lnTo>
                    <a:pt x="11417" y="2590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78" y="0"/>
                  </a:lnTo>
                  <a:lnTo>
                    <a:pt x="0" y="2590"/>
                  </a:lnTo>
                  <a:lnTo>
                    <a:pt x="0" y="5702"/>
                  </a:lnTo>
                  <a:lnTo>
                    <a:pt x="0" y="8826"/>
                  </a:lnTo>
                  <a:lnTo>
                    <a:pt x="2578" y="11480"/>
                  </a:lnTo>
                  <a:lnTo>
                    <a:pt x="5702" y="11480"/>
                  </a:lnTo>
                  <a:lnTo>
                    <a:pt x="8813" y="11480"/>
                  </a:lnTo>
                  <a:lnTo>
                    <a:pt x="11417" y="8826"/>
                  </a:lnTo>
                  <a:lnTo>
                    <a:pt x="11417" y="57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3964990" y="514889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90" y="0"/>
                  </a:lnTo>
                  <a:lnTo>
                    <a:pt x="0" y="2565"/>
                  </a:lnTo>
                  <a:lnTo>
                    <a:pt x="0" y="8750"/>
                  </a:lnTo>
                  <a:lnTo>
                    <a:pt x="2590" y="11404"/>
                  </a:lnTo>
                  <a:lnTo>
                    <a:pt x="8839" y="11404"/>
                  </a:lnTo>
                  <a:lnTo>
                    <a:pt x="11417" y="8750"/>
                  </a:lnTo>
                  <a:lnTo>
                    <a:pt x="11417" y="5664"/>
                  </a:lnTo>
                  <a:lnTo>
                    <a:pt x="11417" y="2565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3964990" y="514889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65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50"/>
                  </a:lnTo>
                  <a:lnTo>
                    <a:pt x="2590" y="11404"/>
                  </a:lnTo>
                  <a:lnTo>
                    <a:pt x="5689" y="11404"/>
                  </a:lnTo>
                  <a:lnTo>
                    <a:pt x="8839" y="11404"/>
                  </a:lnTo>
                  <a:lnTo>
                    <a:pt x="11417" y="8750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3905910" y="514889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13" y="0"/>
                  </a:moveTo>
                  <a:lnTo>
                    <a:pt x="2501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01" y="11404"/>
                  </a:lnTo>
                  <a:lnTo>
                    <a:pt x="8813" y="11404"/>
                  </a:lnTo>
                  <a:lnTo>
                    <a:pt x="11404" y="8762"/>
                  </a:lnTo>
                  <a:lnTo>
                    <a:pt x="11404" y="5664"/>
                  </a:lnTo>
                  <a:lnTo>
                    <a:pt x="11404" y="2565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3905910" y="514889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64"/>
                  </a:moveTo>
                  <a:lnTo>
                    <a:pt x="11404" y="2565"/>
                  </a:lnTo>
                  <a:lnTo>
                    <a:pt x="8813" y="0"/>
                  </a:lnTo>
                  <a:lnTo>
                    <a:pt x="5727" y="0"/>
                  </a:lnTo>
                  <a:lnTo>
                    <a:pt x="2501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01" y="11404"/>
                  </a:lnTo>
                  <a:lnTo>
                    <a:pt x="5727" y="11404"/>
                  </a:lnTo>
                  <a:lnTo>
                    <a:pt x="8813" y="11404"/>
                  </a:lnTo>
                  <a:lnTo>
                    <a:pt x="11404" y="8762"/>
                  </a:lnTo>
                  <a:lnTo>
                    <a:pt x="11404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3891102" y="514892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52" y="0"/>
                  </a:lnTo>
                  <a:lnTo>
                    <a:pt x="0" y="2552"/>
                  </a:lnTo>
                  <a:lnTo>
                    <a:pt x="0" y="8712"/>
                  </a:lnTo>
                  <a:lnTo>
                    <a:pt x="2552" y="11328"/>
                  </a:lnTo>
                  <a:lnTo>
                    <a:pt x="8826" y="11328"/>
                  </a:lnTo>
                  <a:lnTo>
                    <a:pt x="11404" y="8712"/>
                  </a:lnTo>
                  <a:lnTo>
                    <a:pt x="11404" y="5638"/>
                  </a:lnTo>
                  <a:lnTo>
                    <a:pt x="11404" y="2552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3891102" y="514892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38"/>
                  </a:moveTo>
                  <a:lnTo>
                    <a:pt x="11404" y="2552"/>
                  </a:lnTo>
                  <a:lnTo>
                    <a:pt x="8826" y="0"/>
                  </a:lnTo>
                  <a:lnTo>
                    <a:pt x="5626" y="0"/>
                  </a:lnTo>
                  <a:lnTo>
                    <a:pt x="2552" y="0"/>
                  </a:lnTo>
                  <a:lnTo>
                    <a:pt x="0" y="2552"/>
                  </a:lnTo>
                  <a:lnTo>
                    <a:pt x="0" y="5638"/>
                  </a:lnTo>
                  <a:lnTo>
                    <a:pt x="0" y="8712"/>
                  </a:lnTo>
                  <a:lnTo>
                    <a:pt x="2552" y="11328"/>
                  </a:lnTo>
                  <a:lnTo>
                    <a:pt x="5626" y="11328"/>
                  </a:lnTo>
                  <a:lnTo>
                    <a:pt x="8826" y="11328"/>
                  </a:lnTo>
                  <a:lnTo>
                    <a:pt x="11404" y="8712"/>
                  </a:lnTo>
                  <a:lnTo>
                    <a:pt x="11404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3950258" y="514884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463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463" y="11493"/>
                  </a:lnTo>
                  <a:lnTo>
                    <a:pt x="8826" y="11493"/>
                  </a:lnTo>
                  <a:lnTo>
                    <a:pt x="11417" y="8826"/>
                  </a:lnTo>
                  <a:lnTo>
                    <a:pt x="11417" y="5714"/>
                  </a:lnTo>
                  <a:lnTo>
                    <a:pt x="11417" y="2603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3950258" y="514884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14"/>
                  </a:moveTo>
                  <a:lnTo>
                    <a:pt x="11417" y="2603"/>
                  </a:lnTo>
                  <a:lnTo>
                    <a:pt x="8826" y="0"/>
                  </a:lnTo>
                  <a:lnTo>
                    <a:pt x="5715" y="0"/>
                  </a:lnTo>
                  <a:lnTo>
                    <a:pt x="2463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463" y="11493"/>
                  </a:lnTo>
                  <a:lnTo>
                    <a:pt x="5715" y="11493"/>
                  </a:lnTo>
                  <a:lnTo>
                    <a:pt x="8826" y="11493"/>
                  </a:lnTo>
                  <a:lnTo>
                    <a:pt x="11417" y="8826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3935361" y="514889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78" y="0"/>
                  </a:moveTo>
                  <a:lnTo>
                    <a:pt x="2603" y="0"/>
                  </a:lnTo>
                  <a:lnTo>
                    <a:pt x="0" y="2565"/>
                  </a:lnTo>
                  <a:lnTo>
                    <a:pt x="0" y="8750"/>
                  </a:lnTo>
                  <a:lnTo>
                    <a:pt x="2603" y="11404"/>
                  </a:lnTo>
                  <a:lnTo>
                    <a:pt x="8978" y="11404"/>
                  </a:lnTo>
                  <a:lnTo>
                    <a:pt x="11430" y="8750"/>
                  </a:lnTo>
                  <a:lnTo>
                    <a:pt x="11430" y="5664"/>
                  </a:lnTo>
                  <a:lnTo>
                    <a:pt x="11430" y="2565"/>
                  </a:lnTo>
                  <a:lnTo>
                    <a:pt x="89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3935361" y="514889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664"/>
                  </a:moveTo>
                  <a:lnTo>
                    <a:pt x="11430" y="2565"/>
                  </a:lnTo>
                  <a:lnTo>
                    <a:pt x="8978" y="0"/>
                  </a:lnTo>
                  <a:lnTo>
                    <a:pt x="5753" y="0"/>
                  </a:lnTo>
                  <a:lnTo>
                    <a:pt x="2603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50"/>
                  </a:lnTo>
                  <a:lnTo>
                    <a:pt x="2603" y="11404"/>
                  </a:lnTo>
                  <a:lnTo>
                    <a:pt x="5753" y="11404"/>
                  </a:lnTo>
                  <a:lnTo>
                    <a:pt x="8978" y="11404"/>
                  </a:lnTo>
                  <a:lnTo>
                    <a:pt x="11430" y="8750"/>
                  </a:lnTo>
                  <a:lnTo>
                    <a:pt x="11430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3920642" y="514884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78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578" y="11493"/>
                  </a:lnTo>
                  <a:lnTo>
                    <a:pt x="8813" y="11493"/>
                  </a:lnTo>
                  <a:lnTo>
                    <a:pt x="11417" y="8826"/>
                  </a:lnTo>
                  <a:lnTo>
                    <a:pt x="11417" y="5714"/>
                  </a:lnTo>
                  <a:lnTo>
                    <a:pt x="11417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3920642" y="514884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14"/>
                  </a:moveTo>
                  <a:lnTo>
                    <a:pt x="11417" y="2603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78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578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17" y="8826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3964990" y="49843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50"/>
                  </a:lnTo>
                  <a:lnTo>
                    <a:pt x="2590" y="11404"/>
                  </a:lnTo>
                  <a:lnTo>
                    <a:pt x="8839" y="11404"/>
                  </a:lnTo>
                  <a:lnTo>
                    <a:pt x="11417" y="8750"/>
                  </a:lnTo>
                  <a:lnTo>
                    <a:pt x="11417" y="5664"/>
                  </a:lnTo>
                  <a:lnTo>
                    <a:pt x="11417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3964990" y="49843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78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664"/>
                  </a:lnTo>
                  <a:lnTo>
                    <a:pt x="0" y="8750"/>
                  </a:lnTo>
                  <a:lnTo>
                    <a:pt x="2590" y="11404"/>
                  </a:lnTo>
                  <a:lnTo>
                    <a:pt x="5689" y="11404"/>
                  </a:lnTo>
                  <a:lnTo>
                    <a:pt x="8839" y="11404"/>
                  </a:lnTo>
                  <a:lnTo>
                    <a:pt x="11417" y="8750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3905910" y="49843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13" y="0"/>
                  </a:moveTo>
                  <a:lnTo>
                    <a:pt x="2501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01" y="11404"/>
                  </a:lnTo>
                  <a:lnTo>
                    <a:pt x="8813" y="11404"/>
                  </a:lnTo>
                  <a:lnTo>
                    <a:pt x="11404" y="8762"/>
                  </a:lnTo>
                  <a:lnTo>
                    <a:pt x="11404" y="5664"/>
                  </a:lnTo>
                  <a:lnTo>
                    <a:pt x="11404" y="2578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3905910" y="49843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64"/>
                  </a:moveTo>
                  <a:lnTo>
                    <a:pt x="11404" y="2578"/>
                  </a:lnTo>
                  <a:lnTo>
                    <a:pt x="8813" y="0"/>
                  </a:lnTo>
                  <a:lnTo>
                    <a:pt x="5727" y="0"/>
                  </a:lnTo>
                  <a:lnTo>
                    <a:pt x="2501" y="0"/>
                  </a:lnTo>
                  <a:lnTo>
                    <a:pt x="0" y="2578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01" y="11404"/>
                  </a:lnTo>
                  <a:lnTo>
                    <a:pt x="5727" y="11404"/>
                  </a:lnTo>
                  <a:lnTo>
                    <a:pt x="8813" y="11404"/>
                  </a:lnTo>
                  <a:lnTo>
                    <a:pt x="11404" y="8762"/>
                  </a:lnTo>
                  <a:lnTo>
                    <a:pt x="11404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3891102" y="498438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52" y="0"/>
                  </a:lnTo>
                  <a:lnTo>
                    <a:pt x="0" y="2539"/>
                  </a:lnTo>
                  <a:lnTo>
                    <a:pt x="0" y="8712"/>
                  </a:lnTo>
                  <a:lnTo>
                    <a:pt x="2552" y="11328"/>
                  </a:lnTo>
                  <a:lnTo>
                    <a:pt x="8826" y="11328"/>
                  </a:lnTo>
                  <a:lnTo>
                    <a:pt x="11404" y="8712"/>
                  </a:lnTo>
                  <a:lnTo>
                    <a:pt x="11404" y="5626"/>
                  </a:lnTo>
                  <a:lnTo>
                    <a:pt x="11404" y="2539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3891102" y="498438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26"/>
                  </a:moveTo>
                  <a:lnTo>
                    <a:pt x="11404" y="2539"/>
                  </a:lnTo>
                  <a:lnTo>
                    <a:pt x="8826" y="0"/>
                  </a:lnTo>
                  <a:lnTo>
                    <a:pt x="5626" y="0"/>
                  </a:lnTo>
                  <a:lnTo>
                    <a:pt x="2552" y="0"/>
                  </a:lnTo>
                  <a:lnTo>
                    <a:pt x="0" y="2539"/>
                  </a:lnTo>
                  <a:lnTo>
                    <a:pt x="0" y="5626"/>
                  </a:lnTo>
                  <a:lnTo>
                    <a:pt x="0" y="8712"/>
                  </a:lnTo>
                  <a:lnTo>
                    <a:pt x="2552" y="11328"/>
                  </a:lnTo>
                  <a:lnTo>
                    <a:pt x="5626" y="11328"/>
                  </a:lnTo>
                  <a:lnTo>
                    <a:pt x="8826" y="11328"/>
                  </a:lnTo>
                  <a:lnTo>
                    <a:pt x="11404" y="8712"/>
                  </a:lnTo>
                  <a:lnTo>
                    <a:pt x="11404" y="56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3950258" y="498429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463" y="0"/>
                  </a:lnTo>
                  <a:lnTo>
                    <a:pt x="0" y="2616"/>
                  </a:lnTo>
                  <a:lnTo>
                    <a:pt x="0" y="8826"/>
                  </a:lnTo>
                  <a:lnTo>
                    <a:pt x="2463" y="11493"/>
                  </a:lnTo>
                  <a:lnTo>
                    <a:pt x="8826" y="11493"/>
                  </a:lnTo>
                  <a:lnTo>
                    <a:pt x="11417" y="8826"/>
                  </a:lnTo>
                  <a:lnTo>
                    <a:pt x="11417" y="5714"/>
                  </a:lnTo>
                  <a:lnTo>
                    <a:pt x="11417" y="2616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3950258" y="498429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14"/>
                  </a:moveTo>
                  <a:lnTo>
                    <a:pt x="11417" y="2616"/>
                  </a:lnTo>
                  <a:lnTo>
                    <a:pt x="8826" y="0"/>
                  </a:lnTo>
                  <a:lnTo>
                    <a:pt x="5715" y="0"/>
                  </a:lnTo>
                  <a:lnTo>
                    <a:pt x="2463" y="0"/>
                  </a:lnTo>
                  <a:lnTo>
                    <a:pt x="0" y="2616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463" y="11493"/>
                  </a:lnTo>
                  <a:lnTo>
                    <a:pt x="5715" y="11493"/>
                  </a:lnTo>
                  <a:lnTo>
                    <a:pt x="8826" y="11493"/>
                  </a:lnTo>
                  <a:lnTo>
                    <a:pt x="11417" y="8826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3935361" y="49843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78" y="0"/>
                  </a:moveTo>
                  <a:lnTo>
                    <a:pt x="2603" y="0"/>
                  </a:lnTo>
                  <a:lnTo>
                    <a:pt x="0" y="2578"/>
                  </a:lnTo>
                  <a:lnTo>
                    <a:pt x="0" y="8750"/>
                  </a:lnTo>
                  <a:lnTo>
                    <a:pt x="2603" y="11404"/>
                  </a:lnTo>
                  <a:lnTo>
                    <a:pt x="8978" y="11404"/>
                  </a:lnTo>
                  <a:lnTo>
                    <a:pt x="11430" y="8750"/>
                  </a:lnTo>
                  <a:lnTo>
                    <a:pt x="11430" y="5664"/>
                  </a:lnTo>
                  <a:lnTo>
                    <a:pt x="11430" y="2578"/>
                  </a:lnTo>
                  <a:lnTo>
                    <a:pt x="89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3935361" y="49843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664"/>
                  </a:moveTo>
                  <a:lnTo>
                    <a:pt x="11430" y="2578"/>
                  </a:lnTo>
                  <a:lnTo>
                    <a:pt x="8978" y="0"/>
                  </a:lnTo>
                  <a:lnTo>
                    <a:pt x="5753" y="0"/>
                  </a:lnTo>
                  <a:lnTo>
                    <a:pt x="2603" y="0"/>
                  </a:lnTo>
                  <a:lnTo>
                    <a:pt x="0" y="2578"/>
                  </a:lnTo>
                  <a:lnTo>
                    <a:pt x="0" y="5664"/>
                  </a:lnTo>
                  <a:lnTo>
                    <a:pt x="0" y="8750"/>
                  </a:lnTo>
                  <a:lnTo>
                    <a:pt x="2603" y="11404"/>
                  </a:lnTo>
                  <a:lnTo>
                    <a:pt x="5753" y="11404"/>
                  </a:lnTo>
                  <a:lnTo>
                    <a:pt x="8978" y="11404"/>
                  </a:lnTo>
                  <a:lnTo>
                    <a:pt x="11430" y="8750"/>
                  </a:lnTo>
                  <a:lnTo>
                    <a:pt x="11430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3920642" y="498429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78" y="0"/>
                  </a:lnTo>
                  <a:lnTo>
                    <a:pt x="0" y="2616"/>
                  </a:lnTo>
                  <a:lnTo>
                    <a:pt x="0" y="8826"/>
                  </a:lnTo>
                  <a:lnTo>
                    <a:pt x="2578" y="11493"/>
                  </a:lnTo>
                  <a:lnTo>
                    <a:pt x="8813" y="11493"/>
                  </a:lnTo>
                  <a:lnTo>
                    <a:pt x="11417" y="8826"/>
                  </a:lnTo>
                  <a:lnTo>
                    <a:pt x="11417" y="5714"/>
                  </a:lnTo>
                  <a:lnTo>
                    <a:pt x="11417" y="2616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3920642" y="498429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14"/>
                  </a:moveTo>
                  <a:lnTo>
                    <a:pt x="11417" y="2616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78" y="0"/>
                  </a:lnTo>
                  <a:lnTo>
                    <a:pt x="0" y="2616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578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17" y="8826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3887698" y="4978209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203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3887698" y="4978209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203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3946880" y="5021275"/>
              <a:ext cx="24765" cy="44450"/>
            </a:xfrm>
            <a:custGeom>
              <a:avLst/>
              <a:gdLst/>
              <a:ahLst/>
              <a:cxnLst/>
              <a:rect l="l" t="t" r="r" b="b"/>
              <a:pathLst>
                <a:path w="24764" h="44450">
                  <a:moveTo>
                    <a:pt x="4737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4737" y="43891"/>
                  </a:lnTo>
                  <a:lnTo>
                    <a:pt x="4737" y="0"/>
                  </a:lnTo>
                  <a:close/>
                </a:path>
                <a:path w="24764" h="44450">
                  <a:moveTo>
                    <a:pt x="24523" y="0"/>
                  </a:moveTo>
                  <a:lnTo>
                    <a:pt x="19786" y="0"/>
                  </a:lnTo>
                  <a:lnTo>
                    <a:pt x="19786" y="43891"/>
                  </a:lnTo>
                  <a:lnTo>
                    <a:pt x="24523" y="43891"/>
                  </a:lnTo>
                  <a:lnTo>
                    <a:pt x="2452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3946880" y="5016817"/>
              <a:ext cx="24765" cy="53340"/>
            </a:xfrm>
            <a:custGeom>
              <a:avLst/>
              <a:gdLst/>
              <a:ahLst/>
              <a:cxnLst/>
              <a:rect l="l" t="t" r="r" b="b"/>
              <a:pathLst>
                <a:path w="24764" h="53339">
                  <a:moveTo>
                    <a:pt x="24523" y="30353"/>
                  </a:moveTo>
                  <a:lnTo>
                    <a:pt x="24523" y="40246"/>
                  </a:lnTo>
                  <a:lnTo>
                    <a:pt x="18999" y="48348"/>
                  </a:lnTo>
                  <a:lnTo>
                    <a:pt x="12268" y="48348"/>
                  </a:lnTo>
                  <a:lnTo>
                    <a:pt x="5511" y="48348"/>
                  </a:lnTo>
                  <a:lnTo>
                    <a:pt x="0" y="40246"/>
                  </a:lnTo>
                  <a:lnTo>
                    <a:pt x="0" y="30353"/>
                  </a:lnTo>
                  <a:lnTo>
                    <a:pt x="0" y="22453"/>
                  </a:lnTo>
                  <a:lnTo>
                    <a:pt x="0" y="12560"/>
                  </a:lnTo>
                  <a:lnTo>
                    <a:pt x="5511" y="4457"/>
                  </a:lnTo>
                  <a:lnTo>
                    <a:pt x="12268" y="4457"/>
                  </a:lnTo>
                  <a:lnTo>
                    <a:pt x="18999" y="4457"/>
                  </a:lnTo>
                  <a:lnTo>
                    <a:pt x="24523" y="12560"/>
                  </a:lnTo>
                  <a:lnTo>
                    <a:pt x="24523" y="22453"/>
                  </a:lnTo>
                  <a:lnTo>
                    <a:pt x="24523" y="30353"/>
                  </a:lnTo>
                  <a:close/>
                </a:path>
                <a:path w="24764" h="53339">
                  <a:moveTo>
                    <a:pt x="18199" y="53060"/>
                  </a:moveTo>
                  <a:lnTo>
                    <a:pt x="6324" y="53060"/>
                  </a:lnTo>
                  <a:lnTo>
                    <a:pt x="6324" y="0"/>
                  </a:lnTo>
                  <a:lnTo>
                    <a:pt x="18199" y="0"/>
                  </a:lnTo>
                  <a:lnTo>
                    <a:pt x="18199" y="53060"/>
                  </a:lnTo>
                  <a:close/>
                </a:path>
                <a:path w="24764" h="53339">
                  <a:moveTo>
                    <a:pt x="6324" y="12979"/>
                  </a:moveTo>
                  <a:lnTo>
                    <a:pt x="18199" y="12979"/>
                  </a:lnTo>
                </a:path>
                <a:path w="24764" h="53339">
                  <a:moveTo>
                    <a:pt x="6324" y="40233"/>
                  </a:moveTo>
                  <a:lnTo>
                    <a:pt x="18199" y="402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3945216" y="5078298"/>
              <a:ext cx="15875" cy="55244"/>
            </a:xfrm>
            <a:custGeom>
              <a:avLst/>
              <a:gdLst/>
              <a:ahLst/>
              <a:cxnLst/>
              <a:rect l="l" t="t" r="r" b="b"/>
              <a:pathLst>
                <a:path w="15875" h="55245">
                  <a:moveTo>
                    <a:pt x="12128" y="4229"/>
                  </a:moveTo>
                  <a:lnTo>
                    <a:pt x="12128" y="6565"/>
                  </a:lnTo>
                  <a:lnTo>
                    <a:pt x="10236" y="8458"/>
                  </a:lnTo>
                  <a:lnTo>
                    <a:pt x="7899" y="8458"/>
                  </a:lnTo>
                  <a:lnTo>
                    <a:pt x="5575" y="8458"/>
                  </a:lnTo>
                  <a:lnTo>
                    <a:pt x="3695" y="6565"/>
                  </a:lnTo>
                  <a:lnTo>
                    <a:pt x="3695" y="4229"/>
                  </a:lnTo>
                  <a:lnTo>
                    <a:pt x="3695" y="1917"/>
                  </a:lnTo>
                  <a:lnTo>
                    <a:pt x="5575" y="0"/>
                  </a:lnTo>
                  <a:lnTo>
                    <a:pt x="7899" y="0"/>
                  </a:lnTo>
                  <a:lnTo>
                    <a:pt x="10236" y="0"/>
                  </a:lnTo>
                  <a:lnTo>
                    <a:pt x="12128" y="1917"/>
                  </a:lnTo>
                  <a:lnTo>
                    <a:pt x="12128" y="4229"/>
                  </a:lnTo>
                  <a:close/>
                </a:path>
                <a:path w="15875" h="55245">
                  <a:moveTo>
                    <a:pt x="12128" y="50850"/>
                  </a:moveTo>
                  <a:lnTo>
                    <a:pt x="12128" y="53187"/>
                  </a:lnTo>
                  <a:lnTo>
                    <a:pt x="10236" y="55067"/>
                  </a:lnTo>
                  <a:lnTo>
                    <a:pt x="7899" y="55067"/>
                  </a:lnTo>
                  <a:lnTo>
                    <a:pt x="5575" y="55067"/>
                  </a:lnTo>
                  <a:lnTo>
                    <a:pt x="3695" y="53187"/>
                  </a:lnTo>
                  <a:lnTo>
                    <a:pt x="3695" y="50850"/>
                  </a:lnTo>
                  <a:lnTo>
                    <a:pt x="3695" y="48526"/>
                  </a:lnTo>
                  <a:lnTo>
                    <a:pt x="5575" y="46634"/>
                  </a:lnTo>
                  <a:lnTo>
                    <a:pt x="7899" y="46634"/>
                  </a:lnTo>
                  <a:lnTo>
                    <a:pt x="10236" y="46634"/>
                  </a:lnTo>
                  <a:lnTo>
                    <a:pt x="12128" y="48526"/>
                  </a:lnTo>
                  <a:lnTo>
                    <a:pt x="12128" y="50850"/>
                  </a:lnTo>
                  <a:close/>
                </a:path>
                <a:path w="15875" h="55245">
                  <a:moveTo>
                    <a:pt x="15506" y="27228"/>
                  </a:moveTo>
                  <a:lnTo>
                    <a:pt x="15506" y="18554"/>
                  </a:lnTo>
                  <a:lnTo>
                    <a:pt x="15506" y="13779"/>
                  </a:lnTo>
                  <a:lnTo>
                    <a:pt x="12014" y="10490"/>
                  </a:lnTo>
                  <a:lnTo>
                    <a:pt x="7759" y="11264"/>
                  </a:lnTo>
                  <a:lnTo>
                    <a:pt x="3492" y="12026"/>
                  </a:lnTo>
                  <a:lnTo>
                    <a:pt x="0" y="15925"/>
                  </a:lnTo>
                  <a:lnTo>
                    <a:pt x="0" y="19938"/>
                  </a:lnTo>
                  <a:lnTo>
                    <a:pt x="0" y="34518"/>
                  </a:lnTo>
                  <a:lnTo>
                    <a:pt x="0" y="38519"/>
                  </a:lnTo>
                  <a:lnTo>
                    <a:pt x="3492" y="42430"/>
                  </a:lnTo>
                  <a:lnTo>
                    <a:pt x="7759" y="43192"/>
                  </a:lnTo>
                  <a:lnTo>
                    <a:pt x="12014" y="43954"/>
                  </a:lnTo>
                  <a:lnTo>
                    <a:pt x="15506" y="40665"/>
                  </a:lnTo>
                  <a:lnTo>
                    <a:pt x="15506" y="35890"/>
                  </a:lnTo>
                  <a:lnTo>
                    <a:pt x="15506" y="272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0" name="object 500"/>
          <p:cNvGrpSpPr/>
          <p:nvPr/>
        </p:nvGrpSpPr>
        <p:grpSpPr>
          <a:xfrm>
            <a:off x="9596691" y="5974118"/>
            <a:ext cx="191770" cy="402590"/>
            <a:chOff x="4542091" y="5974118"/>
            <a:chExt cx="191770" cy="402590"/>
          </a:xfrm>
        </p:grpSpPr>
        <p:sp>
          <p:nvSpPr>
            <p:cNvPr id="501" name="object 501"/>
            <p:cNvSpPr/>
            <p:nvPr/>
          </p:nvSpPr>
          <p:spPr>
            <a:xfrm>
              <a:off x="4543678" y="5975705"/>
              <a:ext cx="188595" cy="399415"/>
            </a:xfrm>
            <a:custGeom>
              <a:avLst/>
              <a:gdLst/>
              <a:ahLst/>
              <a:cxnLst/>
              <a:rect l="l" t="t" r="r" b="b"/>
              <a:pathLst>
                <a:path w="188595" h="399414">
                  <a:moveTo>
                    <a:pt x="188048" y="0"/>
                  </a:moveTo>
                  <a:lnTo>
                    <a:pt x="0" y="0"/>
                  </a:lnTo>
                  <a:lnTo>
                    <a:pt x="0" y="399389"/>
                  </a:lnTo>
                  <a:lnTo>
                    <a:pt x="188048" y="399389"/>
                  </a:lnTo>
                  <a:lnTo>
                    <a:pt x="18804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4543678" y="5975705"/>
              <a:ext cx="188595" cy="399415"/>
            </a:xfrm>
            <a:custGeom>
              <a:avLst/>
              <a:gdLst/>
              <a:ahLst/>
              <a:cxnLst/>
              <a:rect l="l" t="t" r="r" b="b"/>
              <a:pathLst>
                <a:path w="188595" h="399414">
                  <a:moveTo>
                    <a:pt x="0" y="0"/>
                  </a:moveTo>
                  <a:lnTo>
                    <a:pt x="188048" y="0"/>
                  </a:lnTo>
                  <a:lnTo>
                    <a:pt x="188048" y="399389"/>
                  </a:lnTo>
                  <a:lnTo>
                    <a:pt x="0" y="39938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3" name="object 50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43678" y="6000534"/>
              <a:ext cx="188048" cy="288074"/>
            </a:xfrm>
            <a:prstGeom prst="rect">
              <a:avLst/>
            </a:prstGeom>
          </p:spPr>
        </p:pic>
      </p:grpSp>
      <p:grpSp>
        <p:nvGrpSpPr>
          <p:cNvPr id="504" name="object 504"/>
          <p:cNvGrpSpPr/>
          <p:nvPr/>
        </p:nvGrpSpPr>
        <p:grpSpPr>
          <a:xfrm>
            <a:off x="8851353" y="5812320"/>
            <a:ext cx="274320" cy="238760"/>
            <a:chOff x="3796753" y="5812320"/>
            <a:chExt cx="274320" cy="238760"/>
          </a:xfrm>
        </p:grpSpPr>
        <p:sp>
          <p:nvSpPr>
            <p:cNvPr id="505" name="object 505"/>
            <p:cNvSpPr/>
            <p:nvPr/>
          </p:nvSpPr>
          <p:spPr>
            <a:xfrm>
              <a:off x="3798341" y="5814047"/>
              <a:ext cx="271145" cy="234950"/>
            </a:xfrm>
            <a:custGeom>
              <a:avLst/>
              <a:gdLst/>
              <a:ahLst/>
              <a:cxnLst/>
              <a:rect l="l" t="t" r="r" b="b"/>
              <a:pathLst>
                <a:path w="271145" h="234950">
                  <a:moveTo>
                    <a:pt x="270713" y="0"/>
                  </a:moveTo>
                  <a:lnTo>
                    <a:pt x="0" y="0"/>
                  </a:lnTo>
                  <a:lnTo>
                    <a:pt x="0" y="234823"/>
                  </a:lnTo>
                  <a:lnTo>
                    <a:pt x="270713" y="234823"/>
                  </a:lnTo>
                  <a:lnTo>
                    <a:pt x="2707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3798341" y="5814047"/>
              <a:ext cx="271145" cy="234950"/>
            </a:xfrm>
            <a:custGeom>
              <a:avLst/>
              <a:gdLst/>
              <a:ahLst/>
              <a:cxnLst/>
              <a:rect l="l" t="t" r="r" b="b"/>
              <a:pathLst>
                <a:path w="271145" h="234950">
                  <a:moveTo>
                    <a:pt x="0" y="234823"/>
                  </a:moveTo>
                  <a:lnTo>
                    <a:pt x="270713" y="234823"/>
                  </a:lnTo>
                  <a:lnTo>
                    <a:pt x="270713" y="0"/>
                  </a:lnTo>
                  <a:lnTo>
                    <a:pt x="0" y="0"/>
                  </a:lnTo>
                  <a:lnTo>
                    <a:pt x="0" y="23482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3874452" y="593130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302" y="0"/>
                  </a:moveTo>
                  <a:lnTo>
                    <a:pt x="0" y="0"/>
                  </a:lnTo>
                  <a:lnTo>
                    <a:pt x="0" y="11252"/>
                  </a:lnTo>
                  <a:lnTo>
                    <a:pt x="11302" y="11252"/>
                  </a:lnTo>
                  <a:lnTo>
                    <a:pt x="1130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3874452" y="593130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302" y="11252"/>
                  </a:moveTo>
                  <a:lnTo>
                    <a:pt x="0" y="11252"/>
                  </a:lnTo>
                  <a:lnTo>
                    <a:pt x="0" y="0"/>
                  </a:lnTo>
                  <a:lnTo>
                    <a:pt x="11302" y="0"/>
                  </a:lnTo>
                </a:path>
                <a:path w="11429" h="11429">
                  <a:moveTo>
                    <a:pt x="11302" y="10998"/>
                  </a:moveTo>
                  <a:lnTo>
                    <a:pt x="11302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3901630" y="593130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303" y="0"/>
                  </a:moveTo>
                  <a:lnTo>
                    <a:pt x="0" y="0"/>
                  </a:lnTo>
                  <a:lnTo>
                    <a:pt x="0" y="11252"/>
                  </a:lnTo>
                  <a:lnTo>
                    <a:pt x="11303" y="11252"/>
                  </a:lnTo>
                  <a:lnTo>
                    <a:pt x="11303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3901630" y="593130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303" y="11252"/>
                  </a:moveTo>
                  <a:lnTo>
                    <a:pt x="0" y="11252"/>
                  </a:lnTo>
                  <a:lnTo>
                    <a:pt x="0" y="0"/>
                  </a:lnTo>
                  <a:lnTo>
                    <a:pt x="11303" y="0"/>
                  </a:lnTo>
                </a:path>
                <a:path w="11429" h="11429">
                  <a:moveTo>
                    <a:pt x="11303" y="10998"/>
                  </a:moveTo>
                  <a:lnTo>
                    <a:pt x="11303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3861739" y="5964199"/>
              <a:ext cx="31750" cy="11430"/>
            </a:xfrm>
            <a:custGeom>
              <a:avLst/>
              <a:gdLst/>
              <a:ahLst/>
              <a:cxnLst/>
              <a:rect l="l" t="t" r="r" b="b"/>
              <a:pathLst>
                <a:path w="31750" h="11429">
                  <a:moveTo>
                    <a:pt x="31356" y="0"/>
                  </a:moveTo>
                  <a:lnTo>
                    <a:pt x="0" y="0"/>
                  </a:lnTo>
                  <a:lnTo>
                    <a:pt x="0" y="11252"/>
                  </a:lnTo>
                  <a:lnTo>
                    <a:pt x="31356" y="11252"/>
                  </a:lnTo>
                  <a:lnTo>
                    <a:pt x="31356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3861739" y="5964199"/>
              <a:ext cx="31750" cy="11430"/>
            </a:xfrm>
            <a:custGeom>
              <a:avLst/>
              <a:gdLst/>
              <a:ahLst/>
              <a:cxnLst/>
              <a:rect l="l" t="t" r="r" b="b"/>
              <a:pathLst>
                <a:path w="31750" h="11429">
                  <a:moveTo>
                    <a:pt x="31356" y="11252"/>
                  </a:moveTo>
                  <a:lnTo>
                    <a:pt x="0" y="11252"/>
                  </a:lnTo>
                  <a:lnTo>
                    <a:pt x="0" y="0"/>
                  </a:lnTo>
                  <a:lnTo>
                    <a:pt x="31356" y="0"/>
                  </a:lnTo>
                </a:path>
                <a:path w="31750" h="11429">
                  <a:moveTo>
                    <a:pt x="31356" y="10960"/>
                  </a:moveTo>
                  <a:lnTo>
                    <a:pt x="31356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3894289" y="5964199"/>
              <a:ext cx="31750" cy="11430"/>
            </a:xfrm>
            <a:custGeom>
              <a:avLst/>
              <a:gdLst/>
              <a:ahLst/>
              <a:cxnLst/>
              <a:rect l="l" t="t" r="r" b="b"/>
              <a:pathLst>
                <a:path w="31750" h="11429">
                  <a:moveTo>
                    <a:pt x="31369" y="0"/>
                  </a:moveTo>
                  <a:lnTo>
                    <a:pt x="0" y="0"/>
                  </a:lnTo>
                  <a:lnTo>
                    <a:pt x="0" y="11252"/>
                  </a:lnTo>
                  <a:lnTo>
                    <a:pt x="31369" y="11252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3894289" y="5964199"/>
              <a:ext cx="31750" cy="11430"/>
            </a:xfrm>
            <a:custGeom>
              <a:avLst/>
              <a:gdLst/>
              <a:ahLst/>
              <a:cxnLst/>
              <a:rect l="l" t="t" r="r" b="b"/>
              <a:pathLst>
                <a:path w="31750" h="11429">
                  <a:moveTo>
                    <a:pt x="31369" y="11252"/>
                  </a:moveTo>
                  <a:lnTo>
                    <a:pt x="0" y="11252"/>
                  </a:lnTo>
                  <a:lnTo>
                    <a:pt x="0" y="0"/>
                  </a:lnTo>
                  <a:lnTo>
                    <a:pt x="31369" y="0"/>
                  </a:lnTo>
                </a:path>
                <a:path w="31750" h="11429">
                  <a:moveTo>
                    <a:pt x="31369" y="10960"/>
                  </a:moveTo>
                  <a:lnTo>
                    <a:pt x="31369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3881094" y="5862091"/>
              <a:ext cx="25400" cy="6985"/>
            </a:xfrm>
            <a:custGeom>
              <a:avLst/>
              <a:gdLst/>
              <a:ahLst/>
              <a:cxnLst/>
              <a:rect l="l" t="t" r="r" b="b"/>
              <a:pathLst>
                <a:path w="25400" h="6985">
                  <a:moveTo>
                    <a:pt x="25209" y="0"/>
                  </a:moveTo>
                  <a:lnTo>
                    <a:pt x="0" y="0"/>
                  </a:lnTo>
                  <a:lnTo>
                    <a:pt x="0" y="6718"/>
                  </a:lnTo>
                  <a:lnTo>
                    <a:pt x="25209" y="6718"/>
                  </a:lnTo>
                  <a:lnTo>
                    <a:pt x="25209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3798341" y="5841377"/>
              <a:ext cx="271145" cy="180975"/>
            </a:xfrm>
            <a:custGeom>
              <a:avLst/>
              <a:gdLst/>
              <a:ahLst/>
              <a:cxnLst/>
              <a:rect l="l" t="t" r="r" b="b"/>
              <a:pathLst>
                <a:path w="271145" h="180975">
                  <a:moveTo>
                    <a:pt x="82753" y="27431"/>
                  </a:moveTo>
                  <a:lnTo>
                    <a:pt x="107962" y="27431"/>
                  </a:lnTo>
                  <a:lnTo>
                    <a:pt x="107962" y="20713"/>
                  </a:lnTo>
                  <a:lnTo>
                    <a:pt x="82753" y="20713"/>
                  </a:lnTo>
                  <a:lnTo>
                    <a:pt x="82753" y="27431"/>
                  </a:lnTo>
                  <a:close/>
                </a:path>
                <a:path w="271145" h="180975">
                  <a:moveTo>
                    <a:pt x="270713" y="101371"/>
                  </a:moveTo>
                  <a:lnTo>
                    <a:pt x="127723" y="101371"/>
                  </a:lnTo>
                  <a:lnTo>
                    <a:pt x="127723" y="12649"/>
                  </a:lnTo>
                  <a:lnTo>
                    <a:pt x="270713" y="12649"/>
                  </a:lnTo>
                  <a:lnTo>
                    <a:pt x="270713" y="101371"/>
                  </a:lnTo>
                  <a:close/>
                </a:path>
                <a:path w="271145" h="180975">
                  <a:moveTo>
                    <a:pt x="63385" y="101371"/>
                  </a:moveTo>
                  <a:lnTo>
                    <a:pt x="0" y="101371"/>
                  </a:lnTo>
                  <a:lnTo>
                    <a:pt x="0" y="12649"/>
                  </a:lnTo>
                  <a:lnTo>
                    <a:pt x="63385" y="12649"/>
                  </a:lnTo>
                  <a:lnTo>
                    <a:pt x="63385" y="101371"/>
                  </a:lnTo>
                  <a:close/>
                </a:path>
                <a:path w="271145" h="180975">
                  <a:moveTo>
                    <a:pt x="260845" y="180809"/>
                  </a:moveTo>
                  <a:lnTo>
                    <a:pt x="201930" y="180809"/>
                  </a:lnTo>
                  <a:lnTo>
                    <a:pt x="201930" y="0"/>
                  </a:lnTo>
                  <a:lnTo>
                    <a:pt x="260845" y="0"/>
                  </a:lnTo>
                  <a:lnTo>
                    <a:pt x="260845" y="1808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3867340" y="5877686"/>
              <a:ext cx="52705" cy="41910"/>
            </a:xfrm>
            <a:custGeom>
              <a:avLst/>
              <a:gdLst/>
              <a:ahLst/>
              <a:cxnLst/>
              <a:rect l="l" t="t" r="r" b="b"/>
              <a:pathLst>
                <a:path w="52704" h="41910">
                  <a:moveTo>
                    <a:pt x="52704" y="0"/>
                  </a:moveTo>
                  <a:lnTo>
                    <a:pt x="0" y="0"/>
                  </a:lnTo>
                  <a:lnTo>
                    <a:pt x="0" y="41389"/>
                  </a:lnTo>
                  <a:lnTo>
                    <a:pt x="52704" y="41389"/>
                  </a:lnTo>
                  <a:lnTo>
                    <a:pt x="52704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3798341" y="5813907"/>
              <a:ext cx="271145" cy="235585"/>
            </a:xfrm>
            <a:custGeom>
              <a:avLst/>
              <a:gdLst/>
              <a:ahLst/>
              <a:cxnLst/>
              <a:rect l="l" t="t" r="r" b="b"/>
              <a:pathLst>
                <a:path w="271145" h="235585">
                  <a:moveTo>
                    <a:pt x="121704" y="105168"/>
                  </a:moveTo>
                  <a:lnTo>
                    <a:pt x="69011" y="105168"/>
                  </a:lnTo>
                  <a:lnTo>
                    <a:pt x="69011" y="63779"/>
                  </a:lnTo>
                  <a:lnTo>
                    <a:pt x="121704" y="63779"/>
                  </a:lnTo>
                  <a:lnTo>
                    <a:pt x="121704" y="105168"/>
                  </a:lnTo>
                  <a:close/>
                </a:path>
                <a:path w="271145" h="235585">
                  <a:moveTo>
                    <a:pt x="8610" y="21513"/>
                  </a:moveTo>
                  <a:lnTo>
                    <a:pt x="3848" y="21513"/>
                  </a:lnTo>
                  <a:lnTo>
                    <a:pt x="3848" y="2971"/>
                  </a:lnTo>
                  <a:lnTo>
                    <a:pt x="8610" y="2971"/>
                  </a:lnTo>
                  <a:lnTo>
                    <a:pt x="8610" y="21513"/>
                  </a:lnTo>
                  <a:close/>
                </a:path>
                <a:path w="271145" h="235585">
                  <a:moveTo>
                    <a:pt x="18338" y="21513"/>
                  </a:moveTo>
                  <a:lnTo>
                    <a:pt x="13563" y="21513"/>
                  </a:lnTo>
                  <a:lnTo>
                    <a:pt x="13563" y="2971"/>
                  </a:lnTo>
                  <a:lnTo>
                    <a:pt x="18338" y="2971"/>
                  </a:lnTo>
                  <a:lnTo>
                    <a:pt x="18338" y="21513"/>
                  </a:lnTo>
                  <a:close/>
                </a:path>
                <a:path w="271145" h="235585">
                  <a:moveTo>
                    <a:pt x="179095" y="21513"/>
                  </a:moveTo>
                  <a:lnTo>
                    <a:pt x="174320" y="21513"/>
                  </a:lnTo>
                  <a:lnTo>
                    <a:pt x="174320" y="2971"/>
                  </a:lnTo>
                  <a:lnTo>
                    <a:pt x="179095" y="2971"/>
                  </a:lnTo>
                  <a:lnTo>
                    <a:pt x="179095" y="21513"/>
                  </a:lnTo>
                  <a:close/>
                </a:path>
                <a:path w="271145" h="235585">
                  <a:moveTo>
                    <a:pt x="188645" y="21513"/>
                  </a:moveTo>
                  <a:lnTo>
                    <a:pt x="183870" y="21513"/>
                  </a:lnTo>
                  <a:lnTo>
                    <a:pt x="183870" y="2971"/>
                  </a:lnTo>
                  <a:lnTo>
                    <a:pt x="188645" y="2971"/>
                  </a:lnTo>
                  <a:lnTo>
                    <a:pt x="188645" y="21513"/>
                  </a:lnTo>
                  <a:close/>
                </a:path>
                <a:path w="271145" h="235585">
                  <a:moveTo>
                    <a:pt x="198208" y="21513"/>
                  </a:moveTo>
                  <a:lnTo>
                    <a:pt x="193433" y="21513"/>
                  </a:lnTo>
                  <a:lnTo>
                    <a:pt x="193433" y="2971"/>
                  </a:lnTo>
                  <a:lnTo>
                    <a:pt x="198208" y="2971"/>
                  </a:lnTo>
                  <a:lnTo>
                    <a:pt x="198208" y="21513"/>
                  </a:lnTo>
                  <a:close/>
                </a:path>
                <a:path w="271145" h="235585">
                  <a:moveTo>
                    <a:pt x="207746" y="21513"/>
                  </a:moveTo>
                  <a:lnTo>
                    <a:pt x="202984" y="21513"/>
                  </a:lnTo>
                  <a:lnTo>
                    <a:pt x="202984" y="2971"/>
                  </a:lnTo>
                  <a:lnTo>
                    <a:pt x="207746" y="2971"/>
                  </a:lnTo>
                  <a:lnTo>
                    <a:pt x="207746" y="21513"/>
                  </a:lnTo>
                  <a:close/>
                </a:path>
                <a:path w="271145" h="235585">
                  <a:moveTo>
                    <a:pt x="217373" y="21513"/>
                  </a:moveTo>
                  <a:lnTo>
                    <a:pt x="212598" y="21513"/>
                  </a:lnTo>
                  <a:lnTo>
                    <a:pt x="212598" y="2971"/>
                  </a:lnTo>
                  <a:lnTo>
                    <a:pt x="217373" y="2971"/>
                  </a:lnTo>
                  <a:lnTo>
                    <a:pt x="217373" y="21513"/>
                  </a:lnTo>
                  <a:close/>
                </a:path>
                <a:path w="271145" h="235585">
                  <a:moveTo>
                    <a:pt x="226936" y="21513"/>
                  </a:moveTo>
                  <a:lnTo>
                    <a:pt x="222161" y="21513"/>
                  </a:lnTo>
                  <a:lnTo>
                    <a:pt x="222161" y="2971"/>
                  </a:lnTo>
                  <a:lnTo>
                    <a:pt x="226936" y="2971"/>
                  </a:lnTo>
                  <a:lnTo>
                    <a:pt x="226936" y="21513"/>
                  </a:lnTo>
                  <a:close/>
                </a:path>
                <a:path w="271145" h="235585">
                  <a:moveTo>
                    <a:pt x="236486" y="21513"/>
                  </a:moveTo>
                  <a:lnTo>
                    <a:pt x="231711" y="21513"/>
                  </a:lnTo>
                  <a:lnTo>
                    <a:pt x="231711" y="2971"/>
                  </a:lnTo>
                  <a:lnTo>
                    <a:pt x="236486" y="2971"/>
                  </a:lnTo>
                  <a:lnTo>
                    <a:pt x="236486" y="21513"/>
                  </a:lnTo>
                  <a:close/>
                </a:path>
                <a:path w="271145" h="235585">
                  <a:moveTo>
                    <a:pt x="246049" y="21513"/>
                  </a:moveTo>
                  <a:lnTo>
                    <a:pt x="241261" y="21513"/>
                  </a:lnTo>
                  <a:lnTo>
                    <a:pt x="241261" y="2971"/>
                  </a:lnTo>
                  <a:lnTo>
                    <a:pt x="246049" y="2971"/>
                  </a:lnTo>
                  <a:lnTo>
                    <a:pt x="246049" y="21513"/>
                  </a:lnTo>
                  <a:close/>
                </a:path>
                <a:path w="271145" h="235585">
                  <a:moveTo>
                    <a:pt x="255600" y="21513"/>
                  </a:moveTo>
                  <a:lnTo>
                    <a:pt x="250825" y="21513"/>
                  </a:lnTo>
                  <a:lnTo>
                    <a:pt x="250825" y="2971"/>
                  </a:lnTo>
                  <a:lnTo>
                    <a:pt x="255600" y="2971"/>
                  </a:lnTo>
                  <a:lnTo>
                    <a:pt x="255600" y="21513"/>
                  </a:lnTo>
                  <a:close/>
                </a:path>
                <a:path w="271145" h="235585">
                  <a:moveTo>
                    <a:pt x="265137" y="21513"/>
                  </a:moveTo>
                  <a:lnTo>
                    <a:pt x="260362" y="21513"/>
                  </a:lnTo>
                  <a:lnTo>
                    <a:pt x="260362" y="2971"/>
                  </a:lnTo>
                  <a:lnTo>
                    <a:pt x="265137" y="2971"/>
                  </a:lnTo>
                  <a:lnTo>
                    <a:pt x="265137" y="21513"/>
                  </a:lnTo>
                  <a:close/>
                </a:path>
                <a:path w="271145" h="235585">
                  <a:moveTo>
                    <a:pt x="95542" y="24015"/>
                  </a:moveTo>
                  <a:lnTo>
                    <a:pt x="23596" y="24015"/>
                  </a:lnTo>
                  <a:lnTo>
                    <a:pt x="23596" y="0"/>
                  </a:lnTo>
                  <a:lnTo>
                    <a:pt x="95542" y="0"/>
                  </a:lnTo>
                  <a:lnTo>
                    <a:pt x="95542" y="24015"/>
                  </a:lnTo>
                  <a:close/>
                </a:path>
                <a:path w="271145" h="235585">
                  <a:moveTo>
                    <a:pt x="167208" y="24015"/>
                  </a:moveTo>
                  <a:lnTo>
                    <a:pt x="95542" y="24015"/>
                  </a:lnTo>
                  <a:lnTo>
                    <a:pt x="95542" y="152"/>
                  </a:lnTo>
                  <a:lnTo>
                    <a:pt x="167208" y="152"/>
                  </a:lnTo>
                  <a:lnTo>
                    <a:pt x="167208" y="24015"/>
                  </a:lnTo>
                  <a:close/>
                </a:path>
                <a:path w="271145" h="235585">
                  <a:moveTo>
                    <a:pt x="35090" y="12153"/>
                  </a:moveTo>
                  <a:lnTo>
                    <a:pt x="35090" y="14592"/>
                  </a:lnTo>
                  <a:lnTo>
                    <a:pt x="33108" y="16586"/>
                  </a:lnTo>
                  <a:lnTo>
                    <a:pt x="30657" y="16586"/>
                  </a:lnTo>
                  <a:lnTo>
                    <a:pt x="28232" y="16586"/>
                  </a:lnTo>
                  <a:lnTo>
                    <a:pt x="26238" y="14592"/>
                  </a:lnTo>
                  <a:lnTo>
                    <a:pt x="26238" y="12153"/>
                  </a:lnTo>
                  <a:lnTo>
                    <a:pt x="26238" y="9728"/>
                  </a:lnTo>
                  <a:lnTo>
                    <a:pt x="28232" y="7747"/>
                  </a:lnTo>
                  <a:lnTo>
                    <a:pt x="30657" y="7747"/>
                  </a:lnTo>
                  <a:lnTo>
                    <a:pt x="33108" y="7747"/>
                  </a:lnTo>
                  <a:lnTo>
                    <a:pt x="35090" y="9728"/>
                  </a:lnTo>
                  <a:lnTo>
                    <a:pt x="35090" y="12153"/>
                  </a:lnTo>
                  <a:close/>
                </a:path>
                <a:path w="271145" h="235585">
                  <a:moveTo>
                    <a:pt x="46583" y="12153"/>
                  </a:moveTo>
                  <a:lnTo>
                    <a:pt x="46583" y="14592"/>
                  </a:lnTo>
                  <a:lnTo>
                    <a:pt x="44615" y="16586"/>
                  </a:lnTo>
                  <a:lnTo>
                    <a:pt x="42176" y="16586"/>
                  </a:lnTo>
                  <a:lnTo>
                    <a:pt x="39738" y="16586"/>
                  </a:lnTo>
                  <a:lnTo>
                    <a:pt x="37757" y="14592"/>
                  </a:lnTo>
                  <a:lnTo>
                    <a:pt x="37757" y="12153"/>
                  </a:lnTo>
                  <a:lnTo>
                    <a:pt x="37757" y="9728"/>
                  </a:lnTo>
                  <a:lnTo>
                    <a:pt x="39738" y="7747"/>
                  </a:lnTo>
                  <a:lnTo>
                    <a:pt x="42176" y="7747"/>
                  </a:lnTo>
                  <a:lnTo>
                    <a:pt x="44615" y="7747"/>
                  </a:lnTo>
                  <a:lnTo>
                    <a:pt x="46583" y="9728"/>
                  </a:lnTo>
                  <a:lnTo>
                    <a:pt x="46583" y="12153"/>
                  </a:lnTo>
                  <a:close/>
                </a:path>
                <a:path w="271145" h="235585">
                  <a:moveTo>
                    <a:pt x="58102" y="12153"/>
                  </a:moveTo>
                  <a:lnTo>
                    <a:pt x="58102" y="14592"/>
                  </a:lnTo>
                  <a:lnTo>
                    <a:pt x="56108" y="16586"/>
                  </a:lnTo>
                  <a:lnTo>
                    <a:pt x="53670" y="16586"/>
                  </a:lnTo>
                  <a:lnTo>
                    <a:pt x="51231" y="16586"/>
                  </a:lnTo>
                  <a:lnTo>
                    <a:pt x="49250" y="14592"/>
                  </a:lnTo>
                  <a:lnTo>
                    <a:pt x="49250" y="12153"/>
                  </a:lnTo>
                  <a:lnTo>
                    <a:pt x="49250" y="9728"/>
                  </a:lnTo>
                  <a:lnTo>
                    <a:pt x="51231" y="7747"/>
                  </a:lnTo>
                  <a:lnTo>
                    <a:pt x="53670" y="7747"/>
                  </a:lnTo>
                  <a:lnTo>
                    <a:pt x="56108" y="7747"/>
                  </a:lnTo>
                  <a:lnTo>
                    <a:pt x="58102" y="9728"/>
                  </a:lnTo>
                  <a:lnTo>
                    <a:pt x="58102" y="12153"/>
                  </a:lnTo>
                  <a:close/>
                </a:path>
                <a:path w="271145" h="235585">
                  <a:moveTo>
                    <a:pt x="69608" y="12153"/>
                  </a:moveTo>
                  <a:lnTo>
                    <a:pt x="69608" y="14592"/>
                  </a:lnTo>
                  <a:lnTo>
                    <a:pt x="67627" y="16586"/>
                  </a:lnTo>
                  <a:lnTo>
                    <a:pt x="65176" y="16586"/>
                  </a:lnTo>
                  <a:lnTo>
                    <a:pt x="62725" y="16586"/>
                  </a:lnTo>
                  <a:lnTo>
                    <a:pt x="60744" y="14592"/>
                  </a:lnTo>
                  <a:lnTo>
                    <a:pt x="60744" y="12153"/>
                  </a:lnTo>
                  <a:lnTo>
                    <a:pt x="60744" y="9728"/>
                  </a:lnTo>
                  <a:lnTo>
                    <a:pt x="62725" y="7747"/>
                  </a:lnTo>
                  <a:lnTo>
                    <a:pt x="65176" y="7747"/>
                  </a:lnTo>
                  <a:lnTo>
                    <a:pt x="67627" y="7747"/>
                  </a:lnTo>
                  <a:lnTo>
                    <a:pt x="69608" y="9728"/>
                  </a:lnTo>
                  <a:lnTo>
                    <a:pt x="69608" y="12153"/>
                  </a:lnTo>
                  <a:close/>
                </a:path>
                <a:path w="271145" h="235585">
                  <a:moveTo>
                    <a:pt x="81114" y="12153"/>
                  </a:moveTo>
                  <a:lnTo>
                    <a:pt x="81114" y="14592"/>
                  </a:lnTo>
                  <a:lnTo>
                    <a:pt x="79133" y="16586"/>
                  </a:lnTo>
                  <a:lnTo>
                    <a:pt x="76682" y="16586"/>
                  </a:lnTo>
                  <a:lnTo>
                    <a:pt x="74244" y="16586"/>
                  </a:lnTo>
                  <a:lnTo>
                    <a:pt x="72250" y="14592"/>
                  </a:lnTo>
                  <a:lnTo>
                    <a:pt x="72250" y="12153"/>
                  </a:lnTo>
                  <a:lnTo>
                    <a:pt x="72250" y="9728"/>
                  </a:lnTo>
                  <a:lnTo>
                    <a:pt x="74244" y="7747"/>
                  </a:lnTo>
                  <a:lnTo>
                    <a:pt x="76682" y="7747"/>
                  </a:lnTo>
                  <a:lnTo>
                    <a:pt x="79133" y="7747"/>
                  </a:lnTo>
                  <a:lnTo>
                    <a:pt x="81114" y="9728"/>
                  </a:lnTo>
                  <a:lnTo>
                    <a:pt x="81114" y="12153"/>
                  </a:lnTo>
                  <a:close/>
                </a:path>
                <a:path w="271145" h="235585">
                  <a:moveTo>
                    <a:pt x="92621" y="12153"/>
                  </a:moveTo>
                  <a:lnTo>
                    <a:pt x="92621" y="14592"/>
                  </a:lnTo>
                  <a:lnTo>
                    <a:pt x="90627" y="16586"/>
                  </a:lnTo>
                  <a:lnTo>
                    <a:pt x="88176" y="16586"/>
                  </a:lnTo>
                  <a:lnTo>
                    <a:pt x="85737" y="16586"/>
                  </a:lnTo>
                  <a:lnTo>
                    <a:pt x="83769" y="14592"/>
                  </a:lnTo>
                  <a:lnTo>
                    <a:pt x="83769" y="12153"/>
                  </a:lnTo>
                  <a:lnTo>
                    <a:pt x="83769" y="9728"/>
                  </a:lnTo>
                  <a:lnTo>
                    <a:pt x="85737" y="7747"/>
                  </a:lnTo>
                  <a:lnTo>
                    <a:pt x="88176" y="7747"/>
                  </a:lnTo>
                  <a:lnTo>
                    <a:pt x="90627" y="7747"/>
                  </a:lnTo>
                  <a:lnTo>
                    <a:pt x="92621" y="9728"/>
                  </a:lnTo>
                  <a:lnTo>
                    <a:pt x="92621" y="12153"/>
                  </a:lnTo>
                  <a:close/>
                </a:path>
                <a:path w="271145" h="235585">
                  <a:moveTo>
                    <a:pt x="107124" y="12153"/>
                  </a:moveTo>
                  <a:lnTo>
                    <a:pt x="107124" y="14592"/>
                  </a:lnTo>
                  <a:lnTo>
                    <a:pt x="105143" y="16586"/>
                  </a:lnTo>
                  <a:lnTo>
                    <a:pt x="102692" y="16586"/>
                  </a:lnTo>
                  <a:lnTo>
                    <a:pt x="100266" y="16586"/>
                  </a:lnTo>
                  <a:lnTo>
                    <a:pt x="98272" y="14592"/>
                  </a:lnTo>
                  <a:lnTo>
                    <a:pt x="98272" y="12153"/>
                  </a:lnTo>
                  <a:lnTo>
                    <a:pt x="98272" y="9728"/>
                  </a:lnTo>
                  <a:lnTo>
                    <a:pt x="100266" y="7747"/>
                  </a:lnTo>
                  <a:lnTo>
                    <a:pt x="102692" y="7747"/>
                  </a:lnTo>
                  <a:lnTo>
                    <a:pt x="105143" y="7747"/>
                  </a:lnTo>
                  <a:lnTo>
                    <a:pt x="107124" y="9728"/>
                  </a:lnTo>
                  <a:lnTo>
                    <a:pt x="107124" y="12153"/>
                  </a:lnTo>
                  <a:close/>
                </a:path>
                <a:path w="271145" h="235585">
                  <a:moveTo>
                    <a:pt x="118618" y="12153"/>
                  </a:moveTo>
                  <a:lnTo>
                    <a:pt x="118618" y="14592"/>
                  </a:lnTo>
                  <a:lnTo>
                    <a:pt x="116636" y="16586"/>
                  </a:lnTo>
                  <a:lnTo>
                    <a:pt x="114211" y="16586"/>
                  </a:lnTo>
                  <a:lnTo>
                    <a:pt x="111772" y="16586"/>
                  </a:lnTo>
                  <a:lnTo>
                    <a:pt x="109791" y="14592"/>
                  </a:lnTo>
                  <a:lnTo>
                    <a:pt x="109791" y="12153"/>
                  </a:lnTo>
                  <a:lnTo>
                    <a:pt x="109791" y="9728"/>
                  </a:lnTo>
                  <a:lnTo>
                    <a:pt x="111772" y="7747"/>
                  </a:lnTo>
                  <a:lnTo>
                    <a:pt x="114211" y="7747"/>
                  </a:lnTo>
                  <a:lnTo>
                    <a:pt x="116636" y="7747"/>
                  </a:lnTo>
                  <a:lnTo>
                    <a:pt x="118618" y="9728"/>
                  </a:lnTo>
                  <a:lnTo>
                    <a:pt x="118618" y="12153"/>
                  </a:lnTo>
                  <a:close/>
                </a:path>
                <a:path w="271145" h="235585">
                  <a:moveTo>
                    <a:pt x="130124" y="12153"/>
                  </a:moveTo>
                  <a:lnTo>
                    <a:pt x="130124" y="14592"/>
                  </a:lnTo>
                  <a:lnTo>
                    <a:pt x="128143" y="16586"/>
                  </a:lnTo>
                  <a:lnTo>
                    <a:pt x="125704" y="16586"/>
                  </a:lnTo>
                  <a:lnTo>
                    <a:pt x="123253" y="16586"/>
                  </a:lnTo>
                  <a:lnTo>
                    <a:pt x="121297" y="14592"/>
                  </a:lnTo>
                  <a:lnTo>
                    <a:pt x="121297" y="12153"/>
                  </a:lnTo>
                  <a:lnTo>
                    <a:pt x="121297" y="9728"/>
                  </a:lnTo>
                  <a:lnTo>
                    <a:pt x="123253" y="7747"/>
                  </a:lnTo>
                  <a:lnTo>
                    <a:pt x="125704" y="7747"/>
                  </a:lnTo>
                  <a:lnTo>
                    <a:pt x="128143" y="7747"/>
                  </a:lnTo>
                  <a:lnTo>
                    <a:pt x="130124" y="9728"/>
                  </a:lnTo>
                  <a:lnTo>
                    <a:pt x="130124" y="12153"/>
                  </a:lnTo>
                  <a:close/>
                </a:path>
                <a:path w="271145" h="235585">
                  <a:moveTo>
                    <a:pt x="141630" y="12153"/>
                  </a:moveTo>
                  <a:lnTo>
                    <a:pt x="141630" y="14592"/>
                  </a:lnTo>
                  <a:lnTo>
                    <a:pt x="139649" y="16586"/>
                  </a:lnTo>
                  <a:lnTo>
                    <a:pt x="137210" y="16586"/>
                  </a:lnTo>
                  <a:lnTo>
                    <a:pt x="134759" y="16586"/>
                  </a:lnTo>
                  <a:lnTo>
                    <a:pt x="132778" y="14592"/>
                  </a:lnTo>
                  <a:lnTo>
                    <a:pt x="132778" y="12153"/>
                  </a:lnTo>
                  <a:lnTo>
                    <a:pt x="132778" y="9728"/>
                  </a:lnTo>
                  <a:lnTo>
                    <a:pt x="134759" y="7747"/>
                  </a:lnTo>
                  <a:lnTo>
                    <a:pt x="137210" y="7747"/>
                  </a:lnTo>
                  <a:lnTo>
                    <a:pt x="139649" y="7747"/>
                  </a:lnTo>
                  <a:lnTo>
                    <a:pt x="141630" y="9728"/>
                  </a:lnTo>
                  <a:lnTo>
                    <a:pt x="141630" y="12153"/>
                  </a:lnTo>
                  <a:close/>
                </a:path>
                <a:path w="271145" h="235585">
                  <a:moveTo>
                    <a:pt x="153149" y="12153"/>
                  </a:moveTo>
                  <a:lnTo>
                    <a:pt x="153149" y="14592"/>
                  </a:lnTo>
                  <a:lnTo>
                    <a:pt x="151155" y="16586"/>
                  </a:lnTo>
                  <a:lnTo>
                    <a:pt x="148716" y="16586"/>
                  </a:lnTo>
                  <a:lnTo>
                    <a:pt x="146278" y="16586"/>
                  </a:lnTo>
                  <a:lnTo>
                    <a:pt x="144284" y="14592"/>
                  </a:lnTo>
                  <a:lnTo>
                    <a:pt x="144284" y="12153"/>
                  </a:lnTo>
                  <a:lnTo>
                    <a:pt x="144284" y="9728"/>
                  </a:lnTo>
                  <a:lnTo>
                    <a:pt x="146278" y="7747"/>
                  </a:lnTo>
                  <a:lnTo>
                    <a:pt x="148716" y="7747"/>
                  </a:lnTo>
                  <a:lnTo>
                    <a:pt x="151155" y="7747"/>
                  </a:lnTo>
                  <a:lnTo>
                    <a:pt x="153149" y="9728"/>
                  </a:lnTo>
                  <a:lnTo>
                    <a:pt x="153149" y="12153"/>
                  </a:lnTo>
                  <a:close/>
                </a:path>
                <a:path w="271145" h="235585">
                  <a:moveTo>
                    <a:pt x="164630" y="12153"/>
                  </a:moveTo>
                  <a:lnTo>
                    <a:pt x="164630" y="14592"/>
                  </a:lnTo>
                  <a:lnTo>
                    <a:pt x="162648" y="16586"/>
                  </a:lnTo>
                  <a:lnTo>
                    <a:pt x="160210" y="16586"/>
                  </a:lnTo>
                  <a:lnTo>
                    <a:pt x="157772" y="16586"/>
                  </a:lnTo>
                  <a:lnTo>
                    <a:pt x="155790" y="14592"/>
                  </a:lnTo>
                  <a:lnTo>
                    <a:pt x="155790" y="12153"/>
                  </a:lnTo>
                  <a:lnTo>
                    <a:pt x="155790" y="9728"/>
                  </a:lnTo>
                  <a:lnTo>
                    <a:pt x="157772" y="7747"/>
                  </a:lnTo>
                  <a:lnTo>
                    <a:pt x="160210" y="7747"/>
                  </a:lnTo>
                  <a:lnTo>
                    <a:pt x="162648" y="7747"/>
                  </a:lnTo>
                  <a:lnTo>
                    <a:pt x="164630" y="9728"/>
                  </a:lnTo>
                  <a:lnTo>
                    <a:pt x="164630" y="12153"/>
                  </a:lnTo>
                  <a:close/>
                </a:path>
                <a:path w="271145" h="235585">
                  <a:moveTo>
                    <a:pt x="0" y="24015"/>
                  </a:moveTo>
                  <a:lnTo>
                    <a:pt x="270713" y="24015"/>
                  </a:lnTo>
                </a:path>
                <a:path w="271145" h="235585">
                  <a:moveTo>
                    <a:pt x="8610" y="213575"/>
                  </a:moveTo>
                  <a:lnTo>
                    <a:pt x="3848" y="213575"/>
                  </a:lnTo>
                  <a:lnTo>
                    <a:pt x="3848" y="232130"/>
                  </a:lnTo>
                  <a:lnTo>
                    <a:pt x="8610" y="232130"/>
                  </a:lnTo>
                  <a:lnTo>
                    <a:pt x="8610" y="213575"/>
                  </a:lnTo>
                  <a:close/>
                </a:path>
                <a:path w="271145" h="235585">
                  <a:moveTo>
                    <a:pt x="18338" y="213575"/>
                  </a:moveTo>
                  <a:lnTo>
                    <a:pt x="13563" y="213575"/>
                  </a:lnTo>
                  <a:lnTo>
                    <a:pt x="13563" y="232130"/>
                  </a:lnTo>
                  <a:lnTo>
                    <a:pt x="18338" y="232130"/>
                  </a:lnTo>
                  <a:lnTo>
                    <a:pt x="18338" y="213575"/>
                  </a:lnTo>
                  <a:close/>
                </a:path>
                <a:path w="271145" h="235585">
                  <a:moveTo>
                    <a:pt x="179095" y="213575"/>
                  </a:moveTo>
                  <a:lnTo>
                    <a:pt x="174320" y="213575"/>
                  </a:lnTo>
                  <a:lnTo>
                    <a:pt x="174320" y="232130"/>
                  </a:lnTo>
                  <a:lnTo>
                    <a:pt x="179095" y="232130"/>
                  </a:lnTo>
                  <a:lnTo>
                    <a:pt x="179095" y="213575"/>
                  </a:lnTo>
                  <a:close/>
                </a:path>
                <a:path w="271145" h="235585">
                  <a:moveTo>
                    <a:pt x="188645" y="213575"/>
                  </a:moveTo>
                  <a:lnTo>
                    <a:pt x="183870" y="213575"/>
                  </a:lnTo>
                  <a:lnTo>
                    <a:pt x="183870" y="232130"/>
                  </a:lnTo>
                  <a:lnTo>
                    <a:pt x="188645" y="232130"/>
                  </a:lnTo>
                  <a:lnTo>
                    <a:pt x="188645" y="213575"/>
                  </a:lnTo>
                  <a:close/>
                </a:path>
                <a:path w="271145" h="235585">
                  <a:moveTo>
                    <a:pt x="198208" y="213575"/>
                  </a:moveTo>
                  <a:lnTo>
                    <a:pt x="193433" y="213575"/>
                  </a:lnTo>
                  <a:lnTo>
                    <a:pt x="193433" y="232130"/>
                  </a:lnTo>
                  <a:lnTo>
                    <a:pt x="198208" y="232130"/>
                  </a:lnTo>
                  <a:lnTo>
                    <a:pt x="198208" y="213575"/>
                  </a:lnTo>
                  <a:close/>
                </a:path>
                <a:path w="271145" h="235585">
                  <a:moveTo>
                    <a:pt x="207746" y="213575"/>
                  </a:moveTo>
                  <a:lnTo>
                    <a:pt x="202984" y="213575"/>
                  </a:lnTo>
                  <a:lnTo>
                    <a:pt x="202984" y="232130"/>
                  </a:lnTo>
                  <a:lnTo>
                    <a:pt x="207746" y="232130"/>
                  </a:lnTo>
                  <a:lnTo>
                    <a:pt x="207746" y="213575"/>
                  </a:lnTo>
                  <a:close/>
                </a:path>
                <a:path w="271145" h="235585">
                  <a:moveTo>
                    <a:pt x="217373" y="213575"/>
                  </a:moveTo>
                  <a:lnTo>
                    <a:pt x="212598" y="213575"/>
                  </a:lnTo>
                  <a:lnTo>
                    <a:pt x="212598" y="232130"/>
                  </a:lnTo>
                  <a:lnTo>
                    <a:pt x="217373" y="232130"/>
                  </a:lnTo>
                  <a:lnTo>
                    <a:pt x="217373" y="213575"/>
                  </a:lnTo>
                  <a:close/>
                </a:path>
                <a:path w="271145" h="235585">
                  <a:moveTo>
                    <a:pt x="226936" y="213575"/>
                  </a:moveTo>
                  <a:lnTo>
                    <a:pt x="222161" y="213575"/>
                  </a:lnTo>
                  <a:lnTo>
                    <a:pt x="222161" y="232130"/>
                  </a:lnTo>
                  <a:lnTo>
                    <a:pt x="226936" y="232130"/>
                  </a:lnTo>
                  <a:lnTo>
                    <a:pt x="226936" y="213575"/>
                  </a:lnTo>
                  <a:close/>
                </a:path>
                <a:path w="271145" h="235585">
                  <a:moveTo>
                    <a:pt x="236486" y="213575"/>
                  </a:moveTo>
                  <a:lnTo>
                    <a:pt x="231711" y="213575"/>
                  </a:lnTo>
                  <a:lnTo>
                    <a:pt x="231711" y="232130"/>
                  </a:lnTo>
                  <a:lnTo>
                    <a:pt x="236486" y="232130"/>
                  </a:lnTo>
                  <a:lnTo>
                    <a:pt x="236486" y="213575"/>
                  </a:lnTo>
                  <a:close/>
                </a:path>
                <a:path w="271145" h="235585">
                  <a:moveTo>
                    <a:pt x="246049" y="213575"/>
                  </a:moveTo>
                  <a:lnTo>
                    <a:pt x="241261" y="213575"/>
                  </a:lnTo>
                  <a:lnTo>
                    <a:pt x="241261" y="232130"/>
                  </a:lnTo>
                  <a:lnTo>
                    <a:pt x="246049" y="232130"/>
                  </a:lnTo>
                  <a:lnTo>
                    <a:pt x="246049" y="213575"/>
                  </a:lnTo>
                  <a:close/>
                </a:path>
                <a:path w="271145" h="235585">
                  <a:moveTo>
                    <a:pt x="255600" y="213575"/>
                  </a:moveTo>
                  <a:lnTo>
                    <a:pt x="250825" y="213575"/>
                  </a:lnTo>
                  <a:lnTo>
                    <a:pt x="250825" y="232130"/>
                  </a:lnTo>
                  <a:lnTo>
                    <a:pt x="255600" y="232130"/>
                  </a:lnTo>
                  <a:lnTo>
                    <a:pt x="255600" y="213575"/>
                  </a:lnTo>
                  <a:close/>
                </a:path>
                <a:path w="271145" h="235585">
                  <a:moveTo>
                    <a:pt x="265137" y="213575"/>
                  </a:moveTo>
                  <a:lnTo>
                    <a:pt x="260362" y="213575"/>
                  </a:lnTo>
                  <a:lnTo>
                    <a:pt x="260362" y="232130"/>
                  </a:lnTo>
                  <a:lnTo>
                    <a:pt x="265137" y="232130"/>
                  </a:lnTo>
                  <a:lnTo>
                    <a:pt x="265137" y="213575"/>
                  </a:lnTo>
                  <a:close/>
                </a:path>
                <a:path w="271145" h="235585">
                  <a:moveTo>
                    <a:pt x="95542" y="211061"/>
                  </a:moveTo>
                  <a:lnTo>
                    <a:pt x="23596" y="211061"/>
                  </a:lnTo>
                  <a:lnTo>
                    <a:pt x="23596" y="235089"/>
                  </a:lnTo>
                  <a:lnTo>
                    <a:pt x="95542" y="235089"/>
                  </a:lnTo>
                  <a:lnTo>
                    <a:pt x="95542" y="211061"/>
                  </a:lnTo>
                  <a:close/>
                </a:path>
                <a:path w="271145" h="235585">
                  <a:moveTo>
                    <a:pt x="167208" y="211061"/>
                  </a:moveTo>
                  <a:lnTo>
                    <a:pt x="95542" y="211061"/>
                  </a:lnTo>
                  <a:lnTo>
                    <a:pt x="95542" y="234950"/>
                  </a:lnTo>
                  <a:lnTo>
                    <a:pt x="167208" y="234950"/>
                  </a:lnTo>
                  <a:lnTo>
                    <a:pt x="167208" y="211061"/>
                  </a:lnTo>
                  <a:close/>
                </a:path>
                <a:path w="271145" h="235585">
                  <a:moveTo>
                    <a:pt x="35090" y="222935"/>
                  </a:moveTo>
                  <a:lnTo>
                    <a:pt x="35090" y="220497"/>
                  </a:lnTo>
                  <a:lnTo>
                    <a:pt x="33108" y="218516"/>
                  </a:lnTo>
                  <a:lnTo>
                    <a:pt x="30657" y="218516"/>
                  </a:lnTo>
                  <a:lnTo>
                    <a:pt x="28232" y="218516"/>
                  </a:lnTo>
                  <a:lnTo>
                    <a:pt x="26238" y="220497"/>
                  </a:lnTo>
                  <a:lnTo>
                    <a:pt x="26238" y="222935"/>
                  </a:lnTo>
                  <a:lnTo>
                    <a:pt x="26238" y="225374"/>
                  </a:lnTo>
                  <a:lnTo>
                    <a:pt x="28232" y="227355"/>
                  </a:lnTo>
                  <a:lnTo>
                    <a:pt x="30657" y="227355"/>
                  </a:lnTo>
                  <a:lnTo>
                    <a:pt x="33108" y="227355"/>
                  </a:lnTo>
                  <a:lnTo>
                    <a:pt x="35090" y="225374"/>
                  </a:lnTo>
                  <a:lnTo>
                    <a:pt x="35090" y="222935"/>
                  </a:lnTo>
                  <a:close/>
                </a:path>
                <a:path w="271145" h="235585">
                  <a:moveTo>
                    <a:pt x="46583" y="222935"/>
                  </a:moveTo>
                  <a:lnTo>
                    <a:pt x="46583" y="220497"/>
                  </a:lnTo>
                  <a:lnTo>
                    <a:pt x="44615" y="218516"/>
                  </a:lnTo>
                  <a:lnTo>
                    <a:pt x="42176" y="218516"/>
                  </a:lnTo>
                  <a:lnTo>
                    <a:pt x="39738" y="218516"/>
                  </a:lnTo>
                  <a:lnTo>
                    <a:pt x="37757" y="220497"/>
                  </a:lnTo>
                  <a:lnTo>
                    <a:pt x="37757" y="222935"/>
                  </a:lnTo>
                  <a:lnTo>
                    <a:pt x="37757" y="225374"/>
                  </a:lnTo>
                  <a:lnTo>
                    <a:pt x="39738" y="227355"/>
                  </a:lnTo>
                  <a:lnTo>
                    <a:pt x="42176" y="227355"/>
                  </a:lnTo>
                  <a:lnTo>
                    <a:pt x="44615" y="227355"/>
                  </a:lnTo>
                  <a:lnTo>
                    <a:pt x="46583" y="225374"/>
                  </a:lnTo>
                  <a:lnTo>
                    <a:pt x="46583" y="222935"/>
                  </a:lnTo>
                  <a:close/>
                </a:path>
                <a:path w="271145" h="235585">
                  <a:moveTo>
                    <a:pt x="58102" y="222935"/>
                  </a:moveTo>
                  <a:lnTo>
                    <a:pt x="58102" y="220497"/>
                  </a:lnTo>
                  <a:lnTo>
                    <a:pt x="56108" y="218516"/>
                  </a:lnTo>
                  <a:lnTo>
                    <a:pt x="53670" y="218516"/>
                  </a:lnTo>
                  <a:lnTo>
                    <a:pt x="51231" y="218516"/>
                  </a:lnTo>
                  <a:lnTo>
                    <a:pt x="49250" y="220497"/>
                  </a:lnTo>
                  <a:lnTo>
                    <a:pt x="49250" y="222935"/>
                  </a:lnTo>
                  <a:lnTo>
                    <a:pt x="49250" y="225374"/>
                  </a:lnTo>
                  <a:lnTo>
                    <a:pt x="51231" y="227355"/>
                  </a:lnTo>
                  <a:lnTo>
                    <a:pt x="53670" y="227355"/>
                  </a:lnTo>
                  <a:lnTo>
                    <a:pt x="56108" y="227355"/>
                  </a:lnTo>
                  <a:lnTo>
                    <a:pt x="58102" y="225374"/>
                  </a:lnTo>
                  <a:lnTo>
                    <a:pt x="58102" y="222935"/>
                  </a:lnTo>
                  <a:close/>
                </a:path>
                <a:path w="271145" h="235585">
                  <a:moveTo>
                    <a:pt x="69608" y="222935"/>
                  </a:moveTo>
                  <a:lnTo>
                    <a:pt x="69608" y="220497"/>
                  </a:lnTo>
                  <a:lnTo>
                    <a:pt x="67627" y="218516"/>
                  </a:lnTo>
                  <a:lnTo>
                    <a:pt x="65176" y="218516"/>
                  </a:lnTo>
                  <a:lnTo>
                    <a:pt x="62725" y="218516"/>
                  </a:lnTo>
                  <a:lnTo>
                    <a:pt x="60744" y="220497"/>
                  </a:lnTo>
                  <a:lnTo>
                    <a:pt x="60744" y="222935"/>
                  </a:lnTo>
                  <a:lnTo>
                    <a:pt x="60744" y="225374"/>
                  </a:lnTo>
                  <a:lnTo>
                    <a:pt x="62725" y="227355"/>
                  </a:lnTo>
                  <a:lnTo>
                    <a:pt x="65176" y="227355"/>
                  </a:lnTo>
                  <a:lnTo>
                    <a:pt x="67627" y="227355"/>
                  </a:lnTo>
                  <a:lnTo>
                    <a:pt x="69608" y="225374"/>
                  </a:lnTo>
                  <a:lnTo>
                    <a:pt x="69608" y="222935"/>
                  </a:lnTo>
                  <a:close/>
                </a:path>
                <a:path w="271145" h="235585">
                  <a:moveTo>
                    <a:pt x="81114" y="222935"/>
                  </a:moveTo>
                  <a:lnTo>
                    <a:pt x="81114" y="220497"/>
                  </a:lnTo>
                  <a:lnTo>
                    <a:pt x="79133" y="218516"/>
                  </a:lnTo>
                  <a:lnTo>
                    <a:pt x="76682" y="218516"/>
                  </a:lnTo>
                  <a:lnTo>
                    <a:pt x="74244" y="218516"/>
                  </a:lnTo>
                  <a:lnTo>
                    <a:pt x="72250" y="220497"/>
                  </a:lnTo>
                  <a:lnTo>
                    <a:pt x="72250" y="222935"/>
                  </a:lnTo>
                  <a:lnTo>
                    <a:pt x="72250" y="225374"/>
                  </a:lnTo>
                  <a:lnTo>
                    <a:pt x="74244" y="227355"/>
                  </a:lnTo>
                  <a:lnTo>
                    <a:pt x="76682" y="227355"/>
                  </a:lnTo>
                  <a:lnTo>
                    <a:pt x="79133" y="227355"/>
                  </a:lnTo>
                  <a:lnTo>
                    <a:pt x="81114" y="225374"/>
                  </a:lnTo>
                  <a:lnTo>
                    <a:pt x="81114" y="222935"/>
                  </a:lnTo>
                  <a:close/>
                </a:path>
                <a:path w="271145" h="235585">
                  <a:moveTo>
                    <a:pt x="92621" y="222935"/>
                  </a:moveTo>
                  <a:lnTo>
                    <a:pt x="92621" y="220497"/>
                  </a:lnTo>
                  <a:lnTo>
                    <a:pt x="90627" y="218516"/>
                  </a:lnTo>
                  <a:lnTo>
                    <a:pt x="88176" y="218516"/>
                  </a:lnTo>
                  <a:lnTo>
                    <a:pt x="85737" y="218516"/>
                  </a:lnTo>
                  <a:lnTo>
                    <a:pt x="83769" y="220497"/>
                  </a:lnTo>
                  <a:lnTo>
                    <a:pt x="83769" y="222935"/>
                  </a:lnTo>
                  <a:lnTo>
                    <a:pt x="83769" y="225374"/>
                  </a:lnTo>
                  <a:lnTo>
                    <a:pt x="85737" y="227355"/>
                  </a:lnTo>
                  <a:lnTo>
                    <a:pt x="88176" y="227355"/>
                  </a:lnTo>
                  <a:lnTo>
                    <a:pt x="90627" y="227355"/>
                  </a:lnTo>
                  <a:lnTo>
                    <a:pt x="92621" y="225374"/>
                  </a:lnTo>
                  <a:lnTo>
                    <a:pt x="92621" y="222935"/>
                  </a:lnTo>
                  <a:close/>
                </a:path>
                <a:path w="271145" h="235585">
                  <a:moveTo>
                    <a:pt x="107124" y="222935"/>
                  </a:moveTo>
                  <a:lnTo>
                    <a:pt x="107124" y="220497"/>
                  </a:lnTo>
                  <a:lnTo>
                    <a:pt x="105143" y="218516"/>
                  </a:lnTo>
                  <a:lnTo>
                    <a:pt x="102692" y="218516"/>
                  </a:lnTo>
                  <a:lnTo>
                    <a:pt x="100266" y="218516"/>
                  </a:lnTo>
                  <a:lnTo>
                    <a:pt x="98272" y="220497"/>
                  </a:lnTo>
                  <a:lnTo>
                    <a:pt x="98272" y="222935"/>
                  </a:lnTo>
                  <a:lnTo>
                    <a:pt x="98272" y="225374"/>
                  </a:lnTo>
                  <a:lnTo>
                    <a:pt x="100266" y="227355"/>
                  </a:lnTo>
                  <a:lnTo>
                    <a:pt x="102692" y="227355"/>
                  </a:lnTo>
                  <a:lnTo>
                    <a:pt x="105143" y="227355"/>
                  </a:lnTo>
                  <a:lnTo>
                    <a:pt x="107124" y="225374"/>
                  </a:lnTo>
                  <a:lnTo>
                    <a:pt x="107124" y="222935"/>
                  </a:lnTo>
                  <a:close/>
                </a:path>
                <a:path w="271145" h="235585">
                  <a:moveTo>
                    <a:pt x="118618" y="222935"/>
                  </a:moveTo>
                  <a:lnTo>
                    <a:pt x="118618" y="220497"/>
                  </a:lnTo>
                  <a:lnTo>
                    <a:pt x="116636" y="218516"/>
                  </a:lnTo>
                  <a:lnTo>
                    <a:pt x="114211" y="218516"/>
                  </a:lnTo>
                  <a:lnTo>
                    <a:pt x="111772" y="218516"/>
                  </a:lnTo>
                  <a:lnTo>
                    <a:pt x="109791" y="220497"/>
                  </a:lnTo>
                  <a:lnTo>
                    <a:pt x="109791" y="222935"/>
                  </a:lnTo>
                  <a:lnTo>
                    <a:pt x="109791" y="225374"/>
                  </a:lnTo>
                  <a:lnTo>
                    <a:pt x="111772" y="227355"/>
                  </a:lnTo>
                  <a:lnTo>
                    <a:pt x="114211" y="227355"/>
                  </a:lnTo>
                  <a:lnTo>
                    <a:pt x="116636" y="227355"/>
                  </a:lnTo>
                  <a:lnTo>
                    <a:pt x="118618" y="225374"/>
                  </a:lnTo>
                  <a:lnTo>
                    <a:pt x="118618" y="222935"/>
                  </a:lnTo>
                  <a:close/>
                </a:path>
                <a:path w="271145" h="235585">
                  <a:moveTo>
                    <a:pt x="130124" y="222935"/>
                  </a:moveTo>
                  <a:lnTo>
                    <a:pt x="130124" y="220497"/>
                  </a:lnTo>
                  <a:lnTo>
                    <a:pt x="128143" y="218516"/>
                  </a:lnTo>
                  <a:lnTo>
                    <a:pt x="125704" y="218516"/>
                  </a:lnTo>
                  <a:lnTo>
                    <a:pt x="123253" y="218516"/>
                  </a:lnTo>
                  <a:lnTo>
                    <a:pt x="121297" y="220497"/>
                  </a:lnTo>
                  <a:lnTo>
                    <a:pt x="121297" y="222935"/>
                  </a:lnTo>
                  <a:lnTo>
                    <a:pt x="121297" y="225374"/>
                  </a:lnTo>
                  <a:lnTo>
                    <a:pt x="123253" y="227355"/>
                  </a:lnTo>
                  <a:lnTo>
                    <a:pt x="125704" y="227355"/>
                  </a:lnTo>
                  <a:lnTo>
                    <a:pt x="128143" y="227355"/>
                  </a:lnTo>
                  <a:lnTo>
                    <a:pt x="130124" y="225374"/>
                  </a:lnTo>
                  <a:lnTo>
                    <a:pt x="130124" y="222935"/>
                  </a:lnTo>
                  <a:close/>
                </a:path>
                <a:path w="271145" h="235585">
                  <a:moveTo>
                    <a:pt x="141630" y="222935"/>
                  </a:moveTo>
                  <a:lnTo>
                    <a:pt x="141630" y="220497"/>
                  </a:lnTo>
                  <a:lnTo>
                    <a:pt x="139649" y="218516"/>
                  </a:lnTo>
                  <a:lnTo>
                    <a:pt x="137210" y="218516"/>
                  </a:lnTo>
                  <a:lnTo>
                    <a:pt x="134759" y="218516"/>
                  </a:lnTo>
                  <a:lnTo>
                    <a:pt x="132778" y="220497"/>
                  </a:lnTo>
                  <a:lnTo>
                    <a:pt x="132778" y="222935"/>
                  </a:lnTo>
                  <a:lnTo>
                    <a:pt x="132778" y="225374"/>
                  </a:lnTo>
                  <a:lnTo>
                    <a:pt x="134759" y="227355"/>
                  </a:lnTo>
                  <a:lnTo>
                    <a:pt x="137210" y="227355"/>
                  </a:lnTo>
                  <a:lnTo>
                    <a:pt x="139649" y="227355"/>
                  </a:lnTo>
                  <a:lnTo>
                    <a:pt x="141630" y="225374"/>
                  </a:lnTo>
                  <a:lnTo>
                    <a:pt x="141630" y="222935"/>
                  </a:lnTo>
                  <a:close/>
                </a:path>
                <a:path w="271145" h="235585">
                  <a:moveTo>
                    <a:pt x="153149" y="222935"/>
                  </a:moveTo>
                  <a:lnTo>
                    <a:pt x="153149" y="220497"/>
                  </a:lnTo>
                  <a:lnTo>
                    <a:pt x="151155" y="218516"/>
                  </a:lnTo>
                  <a:lnTo>
                    <a:pt x="148716" y="218516"/>
                  </a:lnTo>
                  <a:lnTo>
                    <a:pt x="146278" y="218516"/>
                  </a:lnTo>
                  <a:lnTo>
                    <a:pt x="144284" y="220497"/>
                  </a:lnTo>
                  <a:lnTo>
                    <a:pt x="144284" y="222935"/>
                  </a:lnTo>
                  <a:lnTo>
                    <a:pt x="144284" y="225374"/>
                  </a:lnTo>
                  <a:lnTo>
                    <a:pt x="146278" y="227355"/>
                  </a:lnTo>
                  <a:lnTo>
                    <a:pt x="148716" y="227355"/>
                  </a:lnTo>
                  <a:lnTo>
                    <a:pt x="151155" y="227355"/>
                  </a:lnTo>
                  <a:lnTo>
                    <a:pt x="153149" y="225374"/>
                  </a:lnTo>
                  <a:lnTo>
                    <a:pt x="153149" y="222935"/>
                  </a:lnTo>
                  <a:close/>
                </a:path>
                <a:path w="271145" h="235585">
                  <a:moveTo>
                    <a:pt x="164630" y="222935"/>
                  </a:moveTo>
                  <a:lnTo>
                    <a:pt x="164630" y="220497"/>
                  </a:lnTo>
                  <a:lnTo>
                    <a:pt x="162648" y="218516"/>
                  </a:lnTo>
                  <a:lnTo>
                    <a:pt x="160210" y="218516"/>
                  </a:lnTo>
                  <a:lnTo>
                    <a:pt x="157772" y="218516"/>
                  </a:lnTo>
                  <a:lnTo>
                    <a:pt x="155790" y="220497"/>
                  </a:lnTo>
                  <a:lnTo>
                    <a:pt x="155790" y="222935"/>
                  </a:lnTo>
                  <a:lnTo>
                    <a:pt x="155790" y="225374"/>
                  </a:lnTo>
                  <a:lnTo>
                    <a:pt x="157772" y="227355"/>
                  </a:lnTo>
                  <a:lnTo>
                    <a:pt x="160210" y="227355"/>
                  </a:lnTo>
                  <a:lnTo>
                    <a:pt x="162648" y="227355"/>
                  </a:lnTo>
                  <a:lnTo>
                    <a:pt x="164630" y="225374"/>
                  </a:lnTo>
                  <a:lnTo>
                    <a:pt x="164630" y="222935"/>
                  </a:lnTo>
                  <a:close/>
                </a:path>
                <a:path w="271145" h="235585">
                  <a:moveTo>
                    <a:pt x="0" y="211061"/>
                  </a:moveTo>
                  <a:lnTo>
                    <a:pt x="270713" y="211061"/>
                  </a:lnTo>
                </a:path>
                <a:path w="271145" h="235585">
                  <a:moveTo>
                    <a:pt x="237083" y="201510"/>
                  </a:moveTo>
                  <a:lnTo>
                    <a:pt x="227533" y="201510"/>
                  </a:lnTo>
                  <a:lnTo>
                    <a:pt x="227533" y="190157"/>
                  </a:lnTo>
                  <a:lnTo>
                    <a:pt x="237083" y="190157"/>
                  </a:lnTo>
                  <a:lnTo>
                    <a:pt x="237083" y="20151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3952455" y="5953531"/>
              <a:ext cx="34290" cy="19685"/>
            </a:xfrm>
            <a:custGeom>
              <a:avLst/>
              <a:gdLst/>
              <a:ahLst/>
              <a:cxnLst/>
              <a:rect l="l" t="t" r="r" b="b"/>
              <a:pathLst>
                <a:path w="34289" h="19685">
                  <a:moveTo>
                    <a:pt x="32727" y="0"/>
                  </a:moveTo>
                  <a:lnTo>
                    <a:pt x="30949" y="0"/>
                  </a:lnTo>
                  <a:lnTo>
                    <a:pt x="1447" y="0"/>
                  </a:lnTo>
                  <a:lnTo>
                    <a:pt x="0" y="1447"/>
                  </a:lnTo>
                  <a:lnTo>
                    <a:pt x="0" y="17640"/>
                  </a:lnTo>
                  <a:lnTo>
                    <a:pt x="1447" y="19100"/>
                  </a:lnTo>
                  <a:lnTo>
                    <a:pt x="32727" y="19100"/>
                  </a:lnTo>
                  <a:lnTo>
                    <a:pt x="34188" y="17640"/>
                  </a:lnTo>
                  <a:lnTo>
                    <a:pt x="34188" y="1447"/>
                  </a:lnTo>
                  <a:lnTo>
                    <a:pt x="3272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3952455" y="5953531"/>
              <a:ext cx="34290" cy="19685"/>
            </a:xfrm>
            <a:custGeom>
              <a:avLst/>
              <a:gdLst/>
              <a:ahLst/>
              <a:cxnLst/>
              <a:rect l="l" t="t" r="r" b="b"/>
              <a:pathLst>
                <a:path w="34289" h="19685">
                  <a:moveTo>
                    <a:pt x="30949" y="0"/>
                  </a:moveTo>
                  <a:lnTo>
                    <a:pt x="32727" y="0"/>
                  </a:lnTo>
                  <a:lnTo>
                    <a:pt x="34188" y="1447"/>
                  </a:lnTo>
                  <a:lnTo>
                    <a:pt x="34188" y="3213"/>
                  </a:lnTo>
                  <a:lnTo>
                    <a:pt x="34188" y="15875"/>
                  </a:lnTo>
                  <a:lnTo>
                    <a:pt x="34188" y="17640"/>
                  </a:lnTo>
                  <a:lnTo>
                    <a:pt x="32727" y="19100"/>
                  </a:lnTo>
                  <a:lnTo>
                    <a:pt x="30949" y="19100"/>
                  </a:lnTo>
                  <a:lnTo>
                    <a:pt x="3238" y="19100"/>
                  </a:lnTo>
                  <a:lnTo>
                    <a:pt x="1447" y="19100"/>
                  </a:lnTo>
                  <a:lnTo>
                    <a:pt x="0" y="17640"/>
                  </a:lnTo>
                  <a:lnTo>
                    <a:pt x="0" y="15875"/>
                  </a:lnTo>
                  <a:lnTo>
                    <a:pt x="0" y="3213"/>
                  </a:lnTo>
                  <a:lnTo>
                    <a:pt x="0" y="1447"/>
                  </a:lnTo>
                  <a:lnTo>
                    <a:pt x="1447" y="0"/>
                  </a:lnTo>
                  <a:lnTo>
                    <a:pt x="3238" y="0"/>
                  </a:lnTo>
                  <a:lnTo>
                    <a:pt x="30949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3951947" y="5953010"/>
              <a:ext cx="35560" cy="20320"/>
            </a:xfrm>
            <a:custGeom>
              <a:avLst/>
              <a:gdLst/>
              <a:ahLst/>
              <a:cxnLst/>
              <a:rect l="l" t="t" r="r" b="b"/>
              <a:pathLst>
                <a:path w="35560" h="20320">
                  <a:moveTo>
                    <a:pt x="33515" y="0"/>
                  </a:moveTo>
                  <a:lnTo>
                    <a:pt x="1689" y="0"/>
                  </a:lnTo>
                  <a:lnTo>
                    <a:pt x="0" y="1689"/>
                  </a:lnTo>
                  <a:lnTo>
                    <a:pt x="0" y="18440"/>
                  </a:lnTo>
                  <a:lnTo>
                    <a:pt x="1689" y="20116"/>
                  </a:lnTo>
                  <a:lnTo>
                    <a:pt x="33515" y="20116"/>
                  </a:lnTo>
                  <a:lnTo>
                    <a:pt x="34518" y="19113"/>
                  </a:lnTo>
                  <a:lnTo>
                    <a:pt x="2235" y="19113"/>
                  </a:lnTo>
                  <a:lnTo>
                    <a:pt x="1003" y="17881"/>
                  </a:lnTo>
                  <a:lnTo>
                    <a:pt x="1003" y="2235"/>
                  </a:lnTo>
                  <a:lnTo>
                    <a:pt x="2235" y="1003"/>
                  </a:lnTo>
                  <a:lnTo>
                    <a:pt x="34511" y="1003"/>
                  </a:lnTo>
                  <a:lnTo>
                    <a:pt x="33515" y="0"/>
                  </a:lnTo>
                  <a:close/>
                </a:path>
                <a:path w="35560" h="20320">
                  <a:moveTo>
                    <a:pt x="34511" y="1003"/>
                  </a:moveTo>
                  <a:lnTo>
                    <a:pt x="32969" y="1003"/>
                  </a:lnTo>
                  <a:lnTo>
                    <a:pt x="34188" y="2235"/>
                  </a:lnTo>
                  <a:lnTo>
                    <a:pt x="34188" y="17881"/>
                  </a:lnTo>
                  <a:lnTo>
                    <a:pt x="32969" y="19113"/>
                  </a:lnTo>
                  <a:lnTo>
                    <a:pt x="34518" y="19113"/>
                  </a:lnTo>
                  <a:lnTo>
                    <a:pt x="35191" y="18440"/>
                  </a:lnTo>
                  <a:lnTo>
                    <a:pt x="35191" y="1689"/>
                  </a:lnTo>
                  <a:lnTo>
                    <a:pt x="34511" y="1003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3951947" y="5953010"/>
              <a:ext cx="35560" cy="20320"/>
            </a:xfrm>
            <a:custGeom>
              <a:avLst/>
              <a:gdLst/>
              <a:ahLst/>
              <a:cxnLst/>
              <a:rect l="l" t="t" r="r" b="b"/>
              <a:pathLst>
                <a:path w="35560" h="20320">
                  <a:moveTo>
                    <a:pt x="3746" y="0"/>
                  </a:moveTo>
                  <a:lnTo>
                    <a:pt x="1689" y="0"/>
                  </a:lnTo>
                  <a:lnTo>
                    <a:pt x="0" y="1689"/>
                  </a:lnTo>
                  <a:lnTo>
                    <a:pt x="0" y="3733"/>
                  </a:lnTo>
                  <a:lnTo>
                    <a:pt x="0" y="16395"/>
                  </a:lnTo>
                  <a:lnTo>
                    <a:pt x="0" y="18440"/>
                  </a:lnTo>
                  <a:lnTo>
                    <a:pt x="1689" y="20116"/>
                  </a:lnTo>
                  <a:lnTo>
                    <a:pt x="3746" y="20116"/>
                  </a:lnTo>
                  <a:lnTo>
                    <a:pt x="31457" y="20116"/>
                  </a:lnTo>
                  <a:lnTo>
                    <a:pt x="33515" y="20116"/>
                  </a:lnTo>
                  <a:lnTo>
                    <a:pt x="35191" y="18440"/>
                  </a:lnTo>
                  <a:lnTo>
                    <a:pt x="35191" y="16395"/>
                  </a:lnTo>
                  <a:lnTo>
                    <a:pt x="35191" y="3733"/>
                  </a:lnTo>
                  <a:lnTo>
                    <a:pt x="35191" y="1689"/>
                  </a:lnTo>
                  <a:lnTo>
                    <a:pt x="33515" y="0"/>
                  </a:lnTo>
                  <a:lnTo>
                    <a:pt x="31457" y="0"/>
                  </a:lnTo>
                  <a:lnTo>
                    <a:pt x="3746" y="0"/>
                  </a:lnTo>
                  <a:close/>
                </a:path>
                <a:path w="35560" h="20320">
                  <a:moveTo>
                    <a:pt x="31457" y="1003"/>
                  </a:moveTo>
                  <a:lnTo>
                    <a:pt x="32969" y="1003"/>
                  </a:lnTo>
                  <a:lnTo>
                    <a:pt x="34188" y="2235"/>
                  </a:lnTo>
                  <a:lnTo>
                    <a:pt x="34188" y="3733"/>
                  </a:lnTo>
                  <a:lnTo>
                    <a:pt x="34188" y="16395"/>
                  </a:lnTo>
                  <a:lnTo>
                    <a:pt x="34188" y="17881"/>
                  </a:lnTo>
                  <a:lnTo>
                    <a:pt x="32969" y="19113"/>
                  </a:lnTo>
                  <a:lnTo>
                    <a:pt x="31457" y="19113"/>
                  </a:lnTo>
                  <a:lnTo>
                    <a:pt x="3746" y="19113"/>
                  </a:lnTo>
                  <a:lnTo>
                    <a:pt x="2235" y="19113"/>
                  </a:lnTo>
                  <a:lnTo>
                    <a:pt x="1003" y="17881"/>
                  </a:lnTo>
                  <a:lnTo>
                    <a:pt x="1003" y="16395"/>
                  </a:lnTo>
                  <a:lnTo>
                    <a:pt x="1003" y="3733"/>
                  </a:lnTo>
                  <a:lnTo>
                    <a:pt x="1003" y="2235"/>
                  </a:lnTo>
                  <a:lnTo>
                    <a:pt x="2235" y="1003"/>
                  </a:lnTo>
                  <a:lnTo>
                    <a:pt x="3746" y="1003"/>
                  </a:lnTo>
                  <a:lnTo>
                    <a:pt x="31457" y="100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3948988" y="5958458"/>
              <a:ext cx="41910" cy="9525"/>
            </a:xfrm>
            <a:custGeom>
              <a:avLst/>
              <a:gdLst/>
              <a:ahLst/>
              <a:cxnLst/>
              <a:rect l="l" t="t" r="r" b="b"/>
              <a:pathLst>
                <a:path w="41910" h="9525">
                  <a:moveTo>
                    <a:pt x="41338" y="0"/>
                  </a:moveTo>
                  <a:lnTo>
                    <a:pt x="0" y="0"/>
                  </a:lnTo>
                  <a:lnTo>
                    <a:pt x="0" y="9245"/>
                  </a:lnTo>
                  <a:lnTo>
                    <a:pt x="41338" y="9245"/>
                  </a:lnTo>
                  <a:lnTo>
                    <a:pt x="4133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3948976" y="5958458"/>
              <a:ext cx="41910" cy="9525"/>
            </a:xfrm>
            <a:custGeom>
              <a:avLst/>
              <a:gdLst/>
              <a:ahLst/>
              <a:cxnLst/>
              <a:rect l="l" t="t" r="r" b="b"/>
              <a:pathLst>
                <a:path w="41910" h="9525">
                  <a:moveTo>
                    <a:pt x="41351" y="0"/>
                  </a:moveTo>
                  <a:lnTo>
                    <a:pt x="41351" y="9245"/>
                  </a:lnTo>
                  <a:lnTo>
                    <a:pt x="0" y="9245"/>
                  </a:lnTo>
                  <a:lnTo>
                    <a:pt x="0" y="0"/>
                  </a:lnTo>
                  <a:lnTo>
                    <a:pt x="41351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3948493" y="5957976"/>
              <a:ext cx="42545" cy="10795"/>
            </a:xfrm>
            <a:custGeom>
              <a:avLst/>
              <a:gdLst/>
              <a:ahLst/>
              <a:cxnLst/>
              <a:rect l="l" t="t" r="r" b="b"/>
              <a:pathLst>
                <a:path w="42545" h="10795">
                  <a:moveTo>
                    <a:pt x="42316" y="0"/>
                  </a:moveTo>
                  <a:lnTo>
                    <a:pt x="0" y="0"/>
                  </a:lnTo>
                  <a:lnTo>
                    <a:pt x="0" y="10223"/>
                  </a:lnTo>
                  <a:lnTo>
                    <a:pt x="42316" y="10223"/>
                  </a:lnTo>
                  <a:lnTo>
                    <a:pt x="42316" y="9728"/>
                  </a:lnTo>
                  <a:lnTo>
                    <a:pt x="990" y="9728"/>
                  </a:lnTo>
                  <a:lnTo>
                    <a:pt x="482" y="9220"/>
                  </a:lnTo>
                  <a:lnTo>
                    <a:pt x="990" y="9220"/>
                  </a:lnTo>
                  <a:lnTo>
                    <a:pt x="990" y="990"/>
                  </a:lnTo>
                  <a:lnTo>
                    <a:pt x="482" y="990"/>
                  </a:lnTo>
                  <a:lnTo>
                    <a:pt x="990" y="482"/>
                  </a:lnTo>
                  <a:lnTo>
                    <a:pt x="42316" y="482"/>
                  </a:lnTo>
                  <a:lnTo>
                    <a:pt x="42316" y="0"/>
                  </a:lnTo>
                  <a:close/>
                </a:path>
                <a:path w="42545" h="10795">
                  <a:moveTo>
                    <a:pt x="990" y="9220"/>
                  </a:moveTo>
                  <a:lnTo>
                    <a:pt x="482" y="9220"/>
                  </a:lnTo>
                  <a:lnTo>
                    <a:pt x="990" y="9728"/>
                  </a:lnTo>
                  <a:lnTo>
                    <a:pt x="990" y="9220"/>
                  </a:lnTo>
                  <a:close/>
                </a:path>
                <a:path w="42545" h="10795">
                  <a:moveTo>
                    <a:pt x="41325" y="9220"/>
                  </a:moveTo>
                  <a:lnTo>
                    <a:pt x="990" y="9220"/>
                  </a:lnTo>
                  <a:lnTo>
                    <a:pt x="990" y="9728"/>
                  </a:lnTo>
                  <a:lnTo>
                    <a:pt x="41325" y="9728"/>
                  </a:lnTo>
                  <a:lnTo>
                    <a:pt x="41325" y="9220"/>
                  </a:lnTo>
                  <a:close/>
                </a:path>
                <a:path w="42545" h="10795">
                  <a:moveTo>
                    <a:pt x="41325" y="482"/>
                  </a:moveTo>
                  <a:lnTo>
                    <a:pt x="41325" y="9728"/>
                  </a:lnTo>
                  <a:lnTo>
                    <a:pt x="41833" y="9220"/>
                  </a:lnTo>
                  <a:lnTo>
                    <a:pt x="42316" y="9220"/>
                  </a:lnTo>
                  <a:lnTo>
                    <a:pt x="42316" y="990"/>
                  </a:lnTo>
                  <a:lnTo>
                    <a:pt x="41833" y="990"/>
                  </a:lnTo>
                  <a:lnTo>
                    <a:pt x="41325" y="482"/>
                  </a:lnTo>
                  <a:close/>
                </a:path>
                <a:path w="42545" h="10795">
                  <a:moveTo>
                    <a:pt x="42316" y="9220"/>
                  </a:moveTo>
                  <a:lnTo>
                    <a:pt x="41833" y="9220"/>
                  </a:lnTo>
                  <a:lnTo>
                    <a:pt x="41325" y="9728"/>
                  </a:lnTo>
                  <a:lnTo>
                    <a:pt x="42316" y="9728"/>
                  </a:lnTo>
                  <a:lnTo>
                    <a:pt x="42316" y="9220"/>
                  </a:lnTo>
                  <a:close/>
                </a:path>
                <a:path w="42545" h="10795">
                  <a:moveTo>
                    <a:pt x="990" y="482"/>
                  </a:moveTo>
                  <a:lnTo>
                    <a:pt x="482" y="990"/>
                  </a:lnTo>
                  <a:lnTo>
                    <a:pt x="990" y="990"/>
                  </a:lnTo>
                  <a:lnTo>
                    <a:pt x="990" y="482"/>
                  </a:lnTo>
                  <a:close/>
                </a:path>
                <a:path w="42545" h="10795">
                  <a:moveTo>
                    <a:pt x="41325" y="482"/>
                  </a:moveTo>
                  <a:lnTo>
                    <a:pt x="990" y="482"/>
                  </a:lnTo>
                  <a:lnTo>
                    <a:pt x="990" y="990"/>
                  </a:lnTo>
                  <a:lnTo>
                    <a:pt x="41325" y="990"/>
                  </a:lnTo>
                  <a:lnTo>
                    <a:pt x="41325" y="482"/>
                  </a:lnTo>
                  <a:close/>
                </a:path>
                <a:path w="42545" h="10795">
                  <a:moveTo>
                    <a:pt x="42316" y="482"/>
                  </a:moveTo>
                  <a:lnTo>
                    <a:pt x="41325" y="482"/>
                  </a:lnTo>
                  <a:lnTo>
                    <a:pt x="41833" y="990"/>
                  </a:lnTo>
                  <a:lnTo>
                    <a:pt x="42316" y="990"/>
                  </a:lnTo>
                  <a:lnTo>
                    <a:pt x="42316" y="482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3948493" y="5957976"/>
              <a:ext cx="42545" cy="10795"/>
            </a:xfrm>
            <a:custGeom>
              <a:avLst/>
              <a:gdLst/>
              <a:ahLst/>
              <a:cxnLst/>
              <a:rect l="l" t="t" r="r" b="b"/>
              <a:pathLst>
                <a:path w="42545" h="10795">
                  <a:moveTo>
                    <a:pt x="0" y="482"/>
                  </a:moveTo>
                  <a:lnTo>
                    <a:pt x="0" y="9728"/>
                  </a:lnTo>
                  <a:lnTo>
                    <a:pt x="0" y="10223"/>
                  </a:lnTo>
                  <a:lnTo>
                    <a:pt x="482" y="10223"/>
                  </a:lnTo>
                  <a:lnTo>
                    <a:pt x="41833" y="10223"/>
                  </a:lnTo>
                  <a:lnTo>
                    <a:pt x="42316" y="10223"/>
                  </a:lnTo>
                  <a:lnTo>
                    <a:pt x="42316" y="9728"/>
                  </a:lnTo>
                  <a:lnTo>
                    <a:pt x="42316" y="482"/>
                  </a:lnTo>
                  <a:lnTo>
                    <a:pt x="42316" y="0"/>
                  </a:lnTo>
                  <a:lnTo>
                    <a:pt x="41833" y="0"/>
                  </a:lnTo>
                  <a:lnTo>
                    <a:pt x="482" y="0"/>
                  </a:lnTo>
                  <a:lnTo>
                    <a:pt x="0" y="0"/>
                  </a:lnTo>
                  <a:lnTo>
                    <a:pt x="0" y="482"/>
                  </a:lnTo>
                  <a:close/>
                </a:path>
                <a:path w="42545" h="10795">
                  <a:moveTo>
                    <a:pt x="41325" y="482"/>
                  </a:moveTo>
                  <a:lnTo>
                    <a:pt x="41325" y="9728"/>
                  </a:lnTo>
                  <a:lnTo>
                    <a:pt x="41833" y="9220"/>
                  </a:lnTo>
                  <a:lnTo>
                    <a:pt x="482" y="9220"/>
                  </a:lnTo>
                  <a:lnTo>
                    <a:pt x="990" y="9728"/>
                  </a:lnTo>
                  <a:lnTo>
                    <a:pt x="990" y="482"/>
                  </a:lnTo>
                  <a:lnTo>
                    <a:pt x="482" y="990"/>
                  </a:lnTo>
                  <a:lnTo>
                    <a:pt x="41833" y="990"/>
                  </a:lnTo>
                  <a:lnTo>
                    <a:pt x="41325" y="48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3959085" y="595845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245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3959085" y="595845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924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3958590" y="5957976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774" y="0"/>
                  </a:moveTo>
                  <a:lnTo>
                    <a:pt x="228" y="0"/>
                  </a:lnTo>
                  <a:lnTo>
                    <a:pt x="0" y="203"/>
                  </a:lnTo>
                  <a:lnTo>
                    <a:pt x="0" y="10007"/>
                  </a:lnTo>
                  <a:lnTo>
                    <a:pt x="228" y="10223"/>
                  </a:lnTo>
                  <a:lnTo>
                    <a:pt x="774" y="10223"/>
                  </a:lnTo>
                  <a:lnTo>
                    <a:pt x="1003" y="10007"/>
                  </a:lnTo>
                  <a:lnTo>
                    <a:pt x="1003" y="9728"/>
                  </a:lnTo>
                  <a:lnTo>
                    <a:pt x="1003" y="203"/>
                  </a:lnTo>
                  <a:lnTo>
                    <a:pt x="774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3958590" y="5957976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1003" y="9728"/>
                  </a:moveTo>
                  <a:lnTo>
                    <a:pt x="1003" y="482"/>
                  </a:lnTo>
                  <a:lnTo>
                    <a:pt x="1003" y="203"/>
                  </a:lnTo>
                  <a:lnTo>
                    <a:pt x="774" y="0"/>
                  </a:lnTo>
                  <a:lnTo>
                    <a:pt x="495" y="0"/>
                  </a:lnTo>
                  <a:lnTo>
                    <a:pt x="228" y="0"/>
                  </a:lnTo>
                  <a:lnTo>
                    <a:pt x="0" y="203"/>
                  </a:lnTo>
                  <a:lnTo>
                    <a:pt x="0" y="482"/>
                  </a:lnTo>
                  <a:lnTo>
                    <a:pt x="0" y="9728"/>
                  </a:lnTo>
                  <a:lnTo>
                    <a:pt x="0" y="10007"/>
                  </a:lnTo>
                  <a:lnTo>
                    <a:pt x="228" y="10223"/>
                  </a:lnTo>
                  <a:lnTo>
                    <a:pt x="495" y="10223"/>
                  </a:lnTo>
                  <a:lnTo>
                    <a:pt x="774" y="10223"/>
                  </a:lnTo>
                  <a:lnTo>
                    <a:pt x="1003" y="10007"/>
                  </a:lnTo>
                  <a:lnTo>
                    <a:pt x="1003" y="972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3980319" y="595845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245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3980319" y="595845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924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3979824" y="5957976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774" y="0"/>
                  </a:moveTo>
                  <a:lnTo>
                    <a:pt x="215" y="0"/>
                  </a:lnTo>
                  <a:lnTo>
                    <a:pt x="0" y="203"/>
                  </a:lnTo>
                  <a:lnTo>
                    <a:pt x="0" y="10007"/>
                  </a:lnTo>
                  <a:lnTo>
                    <a:pt x="215" y="10223"/>
                  </a:lnTo>
                  <a:lnTo>
                    <a:pt x="774" y="10223"/>
                  </a:lnTo>
                  <a:lnTo>
                    <a:pt x="1003" y="10007"/>
                  </a:lnTo>
                  <a:lnTo>
                    <a:pt x="1003" y="9728"/>
                  </a:lnTo>
                  <a:lnTo>
                    <a:pt x="1003" y="203"/>
                  </a:lnTo>
                  <a:lnTo>
                    <a:pt x="774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3979824" y="5957976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1003" y="9728"/>
                  </a:moveTo>
                  <a:lnTo>
                    <a:pt x="1003" y="482"/>
                  </a:lnTo>
                  <a:lnTo>
                    <a:pt x="1003" y="203"/>
                  </a:lnTo>
                  <a:lnTo>
                    <a:pt x="774" y="0"/>
                  </a:lnTo>
                  <a:lnTo>
                    <a:pt x="495" y="0"/>
                  </a:lnTo>
                  <a:lnTo>
                    <a:pt x="215" y="0"/>
                  </a:lnTo>
                  <a:lnTo>
                    <a:pt x="0" y="203"/>
                  </a:lnTo>
                  <a:lnTo>
                    <a:pt x="0" y="482"/>
                  </a:lnTo>
                  <a:lnTo>
                    <a:pt x="0" y="9728"/>
                  </a:lnTo>
                  <a:lnTo>
                    <a:pt x="0" y="10007"/>
                  </a:lnTo>
                  <a:lnTo>
                    <a:pt x="215" y="10223"/>
                  </a:lnTo>
                  <a:lnTo>
                    <a:pt x="495" y="10223"/>
                  </a:lnTo>
                  <a:lnTo>
                    <a:pt x="774" y="10223"/>
                  </a:lnTo>
                  <a:lnTo>
                    <a:pt x="1003" y="10007"/>
                  </a:lnTo>
                  <a:lnTo>
                    <a:pt x="1003" y="972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5" name="object 535"/>
          <p:cNvGrpSpPr/>
          <p:nvPr/>
        </p:nvGrpSpPr>
        <p:grpSpPr>
          <a:xfrm>
            <a:off x="8851353" y="6269342"/>
            <a:ext cx="274320" cy="238760"/>
            <a:chOff x="3796753" y="6269342"/>
            <a:chExt cx="274320" cy="238760"/>
          </a:xfrm>
        </p:grpSpPr>
        <p:sp>
          <p:nvSpPr>
            <p:cNvPr id="536" name="object 536"/>
            <p:cNvSpPr/>
            <p:nvPr/>
          </p:nvSpPr>
          <p:spPr>
            <a:xfrm>
              <a:off x="3798341" y="6271069"/>
              <a:ext cx="271145" cy="234950"/>
            </a:xfrm>
            <a:custGeom>
              <a:avLst/>
              <a:gdLst/>
              <a:ahLst/>
              <a:cxnLst/>
              <a:rect l="l" t="t" r="r" b="b"/>
              <a:pathLst>
                <a:path w="271145" h="234950">
                  <a:moveTo>
                    <a:pt x="270713" y="0"/>
                  </a:moveTo>
                  <a:lnTo>
                    <a:pt x="0" y="0"/>
                  </a:lnTo>
                  <a:lnTo>
                    <a:pt x="0" y="234835"/>
                  </a:lnTo>
                  <a:lnTo>
                    <a:pt x="270713" y="234835"/>
                  </a:lnTo>
                  <a:lnTo>
                    <a:pt x="2707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3798341" y="6271069"/>
              <a:ext cx="271145" cy="234950"/>
            </a:xfrm>
            <a:custGeom>
              <a:avLst/>
              <a:gdLst/>
              <a:ahLst/>
              <a:cxnLst/>
              <a:rect l="l" t="t" r="r" b="b"/>
              <a:pathLst>
                <a:path w="271145" h="234950">
                  <a:moveTo>
                    <a:pt x="0" y="234835"/>
                  </a:moveTo>
                  <a:lnTo>
                    <a:pt x="270713" y="234835"/>
                  </a:lnTo>
                  <a:lnTo>
                    <a:pt x="270713" y="0"/>
                  </a:lnTo>
                  <a:lnTo>
                    <a:pt x="0" y="0"/>
                  </a:lnTo>
                  <a:lnTo>
                    <a:pt x="0" y="2348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3874452" y="638832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302" y="0"/>
                  </a:moveTo>
                  <a:lnTo>
                    <a:pt x="0" y="0"/>
                  </a:lnTo>
                  <a:lnTo>
                    <a:pt x="0" y="11252"/>
                  </a:lnTo>
                  <a:lnTo>
                    <a:pt x="11302" y="11252"/>
                  </a:lnTo>
                  <a:lnTo>
                    <a:pt x="11302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3874452" y="638832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302" y="11252"/>
                  </a:moveTo>
                  <a:lnTo>
                    <a:pt x="0" y="11252"/>
                  </a:lnTo>
                  <a:lnTo>
                    <a:pt x="0" y="0"/>
                  </a:lnTo>
                  <a:lnTo>
                    <a:pt x="11302" y="0"/>
                  </a:lnTo>
                </a:path>
                <a:path w="11429" h="11429">
                  <a:moveTo>
                    <a:pt x="11302" y="10985"/>
                  </a:moveTo>
                  <a:lnTo>
                    <a:pt x="11302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3901630" y="638832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303" y="0"/>
                  </a:moveTo>
                  <a:lnTo>
                    <a:pt x="0" y="0"/>
                  </a:lnTo>
                  <a:lnTo>
                    <a:pt x="0" y="11252"/>
                  </a:lnTo>
                  <a:lnTo>
                    <a:pt x="11303" y="11252"/>
                  </a:lnTo>
                  <a:lnTo>
                    <a:pt x="11303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3901630" y="638832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303" y="11252"/>
                  </a:moveTo>
                  <a:lnTo>
                    <a:pt x="0" y="11252"/>
                  </a:lnTo>
                  <a:lnTo>
                    <a:pt x="0" y="0"/>
                  </a:lnTo>
                  <a:lnTo>
                    <a:pt x="11303" y="0"/>
                  </a:lnTo>
                </a:path>
                <a:path w="11429" h="11429">
                  <a:moveTo>
                    <a:pt x="11303" y="10985"/>
                  </a:moveTo>
                  <a:lnTo>
                    <a:pt x="11303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3861739" y="6421221"/>
              <a:ext cx="31750" cy="11430"/>
            </a:xfrm>
            <a:custGeom>
              <a:avLst/>
              <a:gdLst/>
              <a:ahLst/>
              <a:cxnLst/>
              <a:rect l="l" t="t" r="r" b="b"/>
              <a:pathLst>
                <a:path w="31750" h="11429">
                  <a:moveTo>
                    <a:pt x="31356" y="0"/>
                  </a:moveTo>
                  <a:lnTo>
                    <a:pt x="0" y="0"/>
                  </a:lnTo>
                  <a:lnTo>
                    <a:pt x="0" y="11264"/>
                  </a:lnTo>
                  <a:lnTo>
                    <a:pt x="31356" y="11264"/>
                  </a:lnTo>
                  <a:lnTo>
                    <a:pt x="31356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3861739" y="6421221"/>
              <a:ext cx="31750" cy="11430"/>
            </a:xfrm>
            <a:custGeom>
              <a:avLst/>
              <a:gdLst/>
              <a:ahLst/>
              <a:cxnLst/>
              <a:rect l="l" t="t" r="r" b="b"/>
              <a:pathLst>
                <a:path w="31750" h="11429">
                  <a:moveTo>
                    <a:pt x="31356" y="11264"/>
                  </a:moveTo>
                  <a:lnTo>
                    <a:pt x="0" y="11264"/>
                  </a:lnTo>
                  <a:lnTo>
                    <a:pt x="0" y="0"/>
                  </a:lnTo>
                  <a:lnTo>
                    <a:pt x="31356" y="0"/>
                  </a:lnTo>
                </a:path>
                <a:path w="31750" h="11429">
                  <a:moveTo>
                    <a:pt x="31356" y="10972"/>
                  </a:moveTo>
                  <a:lnTo>
                    <a:pt x="31356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3894289" y="6421221"/>
              <a:ext cx="31750" cy="11430"/>
            </a:xfrm>
            <a:custGeom>
              <a:avLst/>
              <a:gdLst/>
              <a:ahLst/>
              <a:cxnLst/>
              <a:rect l="l" t="t" r="r" b="b"/>
              <a:pathLst>
                <a:path w="31750" h="11429">
                  <a:moveTo>
                    <a:pt x="31369" y="0"/>
                  </a:moveTo>
                  <a:lnTo>
                    <a:pt x="0" y="0"/>
                  </a:lnTo>
                  <a:lnTo>
                    <a:pt x="0" y="11264"/>
                  </a:lnTo>
                  <a:lnTo>
                    <a:pt x="31369" y="11264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3894289" y="6421221"/>
              <a:ext cx="31750" cy="11430"/>
            </a:xfrm>
            <a:custGeom>
              <a:avLst/>
              <a:gdLst/>
              <a:ahLst/>
              <a:cxnLst/>
              <a:rect l="l" t="t" r="r" b="b"/>
              <a:pathLst>
                <a:path w="31750" h="11429">
                  <a:moveTo>
                    <a:pt x="31369" y="11264"/>
                  </a:moveTo>
                  <a:lnTo>
                    <a:pt x="0" y="11264"/>
                  </a:lnTo>
                  <a:lnTo>
                    <a:pt x="0" y="0"/>
                  </a:lnTo>
                  <a:lnTo>
                    <a:pt x="31369" y="0"/>
                  </a:lnTo>
                </a:path>
                <a:path w="31750" h="11429">
                  <a:moveTo>
                    <a:pt x="31369" y="10972"/>
                  </a:moveTo>
                  <a:lnTo>
                    <a:pt x="31369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3881094" y="6319113"/>
              <a:ext cx="25400" cy="6985"/>
            </a:xfrm>
            <a:custGeom>
              <a:avLst/>
              <a:gdLst/>
              <a:ahLst/>
              <a:cxnLst/>
              <a:rect l="l" t="t" r="r" b="b"/>
              <a:pathLst>
                <a:path w="25400" h="6985">
                  <a:moveTo>
                    <a:pt x="25209" y="0"/>
                  </a:moveTo>
                  <a:lnTo>
                    <a:pt x="0" y="0"/>
                  </a:lnTo>
                  <a:lnTo>
                    <a:pt x="0" y="6730"/>
                  </a:lnTo>
                  <a:lnTo>
                    <a:pt x="25209" y="6730"/>
                  </a:lnTo>
                  <a:lnTo>
                    <a:pt x="25209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3798341" y="6298412"/>
              <a:ext cx="271145" cy="180975"/>
            </a:xfrm>
            <a:custGeom>
              <a:avLst/>
              <a:gdLst/>
              <a:ahLst/>
              <a:cxnLst/>
              <a:rect l="l" t="t" r="r" b="b"/>
              <a:pathLst>
                <a:path w="271145" h="180975">
                  <a:moveTo>
                    <a:pt x="82753" y="27432"/>
                  </a:moveTo>
                  <a:lnTo>
                    <a:pt x="107962" y="27432"/>
                  </a:lnTo>
                  <a:lnTo>
                    <a:pt x="107962" y="20700"/>
                  </a:lnTo>
                  <a:lnTo>
                    <a:pt x="82753" y="20700"/>
                  </a:lnTo>
                  <a:lnTo>
                    <a:pt x="82753" y="27432"/>
                  </a:lnTo>
                  <a:close/>
                </a:path>
                <a:path w="271145" h="180975">
                  <a:moveTo>
                    <a:pt x="270713" y="101333"/>
                  </a:moveTo>
                  <a:lnTo>
                    <a:pt x="127723" y="101333"/>
                  </a:lnTo>
                  <a:lnTo>
                    <a:pt x="127723" y="12649"/>
                  </a:lnTo>
                  <a:lnTo>
                    <a:pt x="270713" y="12649"/>
                  </a:lnTo>
                  <a:lnTo>
                    <a:pt x="270713" y="101333"/>
                  </a:lnTo>
                  <a:close/>
                </a:path>
                <a:path w="271145" h="180975">
                  <a:moveTo>
                    <a:pt x="63385" y="101333"/>
                  </a:moveTo>
                  <a:lnTo>
                    <a:pt x="0" y="101333"/>
                  </a:lnTo>
                  <a:lnTo>
                    <a:pt x="0" y="12649"/>
                  </a:lnTo>
                  <a:lnTo>
                    <a:pt x="63385" y="12649"/>
                  </a:lnTo>
                  <a:lnTo>
                    <a:pt x="63385" y="101333"/>
                  </a:lnTo>
                  <a:close/>
                </a:path>
                <a:path w="271145" h="180975">
                  <a:moveTo>
                    <a:pt x="260845" y="180809"/>
                  </a:moveTo>
                  <a:lnTo>
                    <a:pt x="201930" y="180809"/>
                  </a:lnTo>
                  <a:lnTo>
                    <a:pt x="201930" y="0"/>
                  </a:lnTo>
                  <a:lnTo>
                    <a:pt x="260845" y="0"/>
                  </a:lnTo>
                  <a:lnTo>
                    <a:pt x="260845" y="18080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3867340" y="6334696"/>
              <a:ext cx="52705" cy="41910"/>
            </a:xfrm>
            <a:custGeom>
              <a:avLst/>
              <a:gdLst/>
              <a:ahLst/>
              <a:cxnLst/>
              <a:rect l="l" t="t" r="r" b="b"/>
              <a:pathLst>
                <a:path w="52704" h="41910">
                  <a:moveTo>
                    <a:pt x="52704" y="0"/>
                  </a:moveTo>
                  <a:lnTo>
                    <a:pt x="0" y="0"/>
                  </a:lnTo>
                  <a:lnTo>
                    <a:pt x="0" y="41427"/>
                  </a:lnTo>
                  <a:lnTo>
                    <a:pt x="52704" y="41427"/>
                  </a:lnTo>
                  <a:lnTo>
                    <a:pt x="52704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3798341" y="6270929"/>
              <a:ext cx="271145" cy="235585"/>
            </a:xfrm>
            <a:custGeom>
              <a:avLst/>
              <a:gdLst/>
              <a:ahLst/>
              <a:cxnLst/>
              <a:rect l="l" t="t" r="r" b="b"/>
              <a:pathLst>
                <a:path w="271145" h="235584">
                  <a:moveTo>
                    <a:pt x="121704" y="105194"/>
                  </a:moveTo>
                  <a:lnTo>
                    <a:pt x="69011" y="105194"/>
                  </a:lnTo>
                  <a:lnTo>
                    <a:pt x="69011" y="63766"/>
                  </a:lnTo>
                  <a:lnTo>
                    <a:pt x="121704" y="63766"/>
                  </a:lnTo>
                  <a:lnTo>
                    <a:pt x="121704" y="105194"/>
                  </a:lnTo>
                  <a:close/>
                </a:path>
                <a:path w="271145" h="235584">
                  <a:moveTo>
                    <a:pt x="8610" y="21513"/>
                  </a:moveTo>
                  <a:lnTo>
                    <a:pt x="3848" y="21513"/>
                  </a:lnTo>
                  <a:lnTo>
                    <a:pt x="3848" y="2959"/>
                  </a:lnTo>
                  <a:lnTo>
                    <a:pt x="8610" y="2959"/>
                  </a:lnTo>
                  <a:lnTo>
                    <a:pt x="8610" y="21513"/>
                  </a:lnTo>
                  <a:close/>
                </a:path>
                <a:path w="271145" h="235584">
                  <a:moveTo>
                    <a:pt x="18338" y="21513"/>
                  </a:moveTo>
                  <a:lnTo>
                    <a:pt x="13563" y="21513"/>
                  </a:lnTo>
                  <a:lnTo>
                    <a:pt x="13563" y="2959"/>
                  </a:lnTo>
                  <a:lnTo>
                    <a:pt x="18338" y="2959"/>
                  </a:lnTo>
                  <a:lnTo>
                    <a:pt x="18338" y="21513"/>
                  </a:lnTo>
                  <a:close/>
                </a:path>
                <a:path w="271145" h="235584">
                  <a:moveTo>
                    <a:pt x="179095" y="21513"/>
                  </a:moveTo>
                  <a:lnTo>
                    <a:pt x="174320" y="21513"/>
                  </a:lnTo>
                  <a:lnTo>
                    <a:pt x="174320" y="2959"/>
                  </a:lnTo>
                  <a:lnTo>
                    <a:pt x="179095" y="2959"/>
                  </a:lnTo>
                  <a:lnTo>
                    <a:pt x="179095" y="21513"/>
                  </a:lnTo>
                  <a:close/>
                </a:path>
                <a:path w="271145" h="235584">
                  <a:moveTo>
                    <a:pt x="188645" y="21513"/>
                  </a:moveTo>
                  <a:lnTo>
                    <a:pt x="183870" y="21513"/>
                  </a:lnTo>
                  <a:lnTo>
                    <a:pt x="183870" y="2959"/>
                  </a:lnTo>
                  <a:lnTo>
                    <a:pt x="188645" y="2959"/>
                  </a:lnTo>
                  <a:lnTo>
                    <a:pt x="188645" y="21513"/>
                  </a:lnTo>
                  <a:close/>
                </a:path>
                <a:path w="271145" h="235584">
                  <a:moveTo>
                    <a:pt x="198208" y="21513"/>
                  </a:moveTo>
                  <a:lnTo>
                    <a:pt x="193433" y="21513"/>
                  </a:lnTo>
                  <a:lnTo>
                    <a:pt x="193433" y="2959"/>
                  </a:lnTo>
                  <a:lnTo>
                    <a:pt x="198208" y="2959"/>
                  </a:lnTo>
                  <a:lnTo>
                    <a:pt x="198208" y="21513"/>
                  </a:lnTo>
                  <a:close/>
                </a:path>
                <a:path w="271145" h="235584">
                  <a:moveTo>
                    <a:pt x="207746" y="21513"/>
                  </a:moveTo>
                  <a:lnTo>
                    <a:pt x="202984" y="21513"/>
                  </a:lnTo>
                  <a:lnTo>
                    <a:pt x="202984" y="2959"/>
                  </a:lnTo>
                  <a:lnTo>
                    <a:pt x="207746" y="2959"/>
                  </a:lnTo>
                  <a:lnTo>
                    <a:pt x="207746" y="21513"/>
                  </a:lnTo>
                  <a:close/>
                </a:path>
                <a:path w="271145" h="235584">
                  <a:moveTo>
                    <a:pt x="217373" y="21513"/>
                  </a:moveTo>
                  <a:lnTo>
                    <a:pt x="212598" y="21513"/>
                  </a:lnTo>
                  <a:lnTo>
                    <a:pt x="212598" y="2959"/>
                  </a:lnTo>
                  <a:lnTo>
                    <a:pt x="217373" y="2959"/>
                  </a:lnTo>
                  <a:lnTo>
                    <a:pt x="217373" y="21513"/>
                  </a:lnTo>
                  <a:close/>
                </a:path>
                <a:path w="271145" h="235584">
                  <a:moveTo>
                    <a:pt x="226936" y="21513"/>
                  </a:moveTo>
                  <a:lnTo>
                    <a:pt x="222161" y="21513"/>
                  </a:lnTo>
                  <a:lnTo>
                    <a:pt x="222161" y="2959"/>
                  </a:lnTo>
                  <a:lnTo>
                    <a:pt x="226936" y="2959"/>
                  </a:lnTo>
                  <a:lnTo>
                    <a:pt x="226936" y="21513"/>
                  </a:lnTo>
                  <a:close/>
                </a:path>
                <a:path w="271145" h="235584">
                  <a:moveTo>
                    <a:pt x="236486" y="21513"/>
                  </a:moveTo>
                  <a:lnTo>
                    <a:pt x="231711" y="21513"/>
                  </a:lnTo>
                  <a:lnTo>
                    <a:pt x="231711" y="2959"/>
                  </a:lnTo>
                  <a:lnTo>
                    <a:pt x="236486" y="2959"/>
                  </a:lnTo>
                  <a:lnTo>
                    <a:pt x="236486" y="21513"/>
                  </a:lnTo>
                  <a:close/>
                </a:path>
                <a:path w="271145" h="235584">
                  <a:moveTo>
                    <a:pt x="246049" y="21513"/>
                  </a:moveTo>
                  <a:lnTo>
                    <a:pt x="241261" y="21513"/>
                  </a:lnTo>
                  <a:lnTo>
                    <a:pt x="241261" y="2959"/>
                  </a:lnTo>
                  <a:lnTo>
                    <a:pt x="246049" y="2959"/>
                  </a:lnTo>
                  <a:lnTo>
                    <a:pt x="246049" y="21513"/>
                  </a:lnTo>
                  <a:close/>
                </a:path>
                <a:path w="271145" h="235584">
                  <a:moveTo>
                    <a:pt x="255600" y="21513"/>
                  </a:moveTo>
                  <a:lnTo>
                    <a:pt x="250825" y="21513"/>
                  </a:lnTo>
                  <a:lnTo>
                    <a:pt x="250825" y="2959"/>
                  </a:lnTo>
                  <a:lnTo>
                    <a:pt x="255600" y="2959"/>
                  </a:lnTo>
                  <a:lnTo>
                    <a:pt x="255600" y="21513"/>
                  </a:lnTo>
                  <a:close/>
                </a:path>
                <a:path w="271145" h="235584">
                  <a:moveTo>
                    <a:pt x="265137" y="21513"/>
                  </a:moveTo>
                  <a:lnTo>
                    <a:pt x="260362" y="21513"/>
                  </a:lnTo>
                  <a:lnTo>
                    <a:pt x="260362" y="2959"/>
                  </a:lnTo>
                  <a:lnTo>
                    <a:pt x="265137" y="2959"/>
                  </a:lnTo>
                  <a:lnTo>
                    <a:pt x="265137" y="21513"/>
                  </a:lnTo>
                  <a:close/>
                </a:path>
                <a:path w="271145" h="235584">
                  <a:moveTo>
                    <a:pt x="95542" y="24041"/>
                  </a:moveTo>
                  <a:lnTo>
                    <a:pt x="23596" y="24041"/>
                  </a:lnTo>
                  <a:lnTo>
                    <a:pt x="23596" y="0"/>
                  </a:lnTo>
                  <a:lnTo>
                    <a:pt x="95542" y="0"/>
                  </a:lnTo>
                  <a:lnTo>
                    <a:pt x="95542" y="24041"/>
                  </a:lnTo>
                  <a:close/>
                </a:path>
                <a:path w="271145" h="235584">
                  <a:moveTo>
                    <a:pt x="167208" y="24041"/>
                  </a:moveTo>
                  <a:lnTo>
                    <a:pt x="95542" y="24041"/>
                  </a:lnTo>
                  <a:lnTo>
                    <a:pt x="95542" y="139"/>
                  </a:lnTo>
                  <a:lnTo>
                    <a:pt x="167208" y="139"/>
                  </a:lnTo>
                  <a:lnTo>
                    <a:pt x="167208" y="24041"/>
                  </a:lnTo>
                  <a:close/>
                </a:path>
                <a:path w="271145" h="235584">
                  <a:moveTo>
                    <a:pt x="35090" y="12166"/>
                  </a:moveTo>
                  <a:lnTo>
                    <a:pt x="35090" y="14604"/>
                  </a:lnTo>
                  <a:lnTo>
                    <a:pt x="33108" y="16573"/>
                  </a:lnTo>
                  <a:lnTo>
                    <a:pt x="30657" y="16573"/>
                  </a:lnTo>
                  <a:lnTo>
                    <a:pt x="28232" y="16573"/>
                  </a:lnTo>
                  <a:lnTo>
                    <a:pt x="26238" y="14604"/>
                  </a:lnTo>
                  <a:lnTo>
                    <a:pt x="26238" y="12166"/>
                  </a:lnTo>
                  <a:lnTo>
                    <a:pt x="26238" y="9715"/>
                  </a:lnTo>
                  <a:lnTo>
                    <a:pt x="28232" y="7747"/>
                  </a:lnTo>
                  <a:lnTo>
                    <a:pt x="30657" y="7747"/>
                  </a:lnTo>
                  <a:lnTo>
                    <a:pt x="33108" y="7747"/>
                  </a:lnTo>
                  <a:lnTo>
                    <a:pt x="35090" y="9715"/>
                  </a:lnTo>
                  <a:lnTo>
                    <a:pt x="35090" y="12166"/>
                  </a:lnTo>
                  <a:close/>
                </a:path>
                <a:path w="271145" h="235584">
                  <a:moveTo>
                    <a:pt x="46583" y="12166"/>
                  </a:moveTo>
                  <a:lnTo>
                    <a:pt x="46583" y="14604"/>
                  </a:lnTo>
                  <a:lnTo>
                    <a:pt x="44615" y="16573"/>
                  </a:lnTo>
                  <a:lnTo>
                    <a:pt x="42176" y="16573"/>
                  </a:lnTo>
                  <a:lnTo>
                    <a:pt x="39738" y="16573"/>
                  </a:lnTo>
                  <a:lnTo>
                    <a:pt x="37757" y="14604"/>
                  </a:lnTo>
                  <a:lnTo>
                    <a:pt x="37757" y="12166"/>
                  </a:lnTo>
                  <a:lnTo>
                    <a:pt x="37757" y="9715"/>
                  </a:lnTo>
                  <a:lnTo>
                    <a:pt x="39738" y="7747"/>
                  </a:lnTo>
                  <a:lnTo>
                    <a:pt x="42176" y="7747"/>
                  </a:lnTo>
                  <a:lnTo>
                    <a:pt x="44615" y="7747"/>
                  </a:lnTo>
                  <a:lnTo>
                    <a:pt x="46583" y="9715"/>
                  </a:lnTo>
                  <a:lnTo>
                    <a:pt x="46583" y="12166"/>
                  </a:lnTo>
                  <a:close/>
                </a:path>
                <a:path w="271145" h="235584">
                  <a:moveTo>
                    <a:pt x="58102" y="12166"/>
                  </a:moveTo>
                  <a:lnTo>
                    <a:pt x="58102" y="14604"/>
                  </a:lnTo>
                  <a:lnTo>
                    <a:pt x="56108" y="16573"/>
                  </a:lnTo>
                  <a:lnTo>
                    <a:pt x="53670" y="16573"/>
                  </a:lnTo>
                  <a:lnTo>
                    <a:pt x="51231" y="16573"/>
                  </a:lnTo>
                  <a:lnTo>
                    <a:pt x="49250" y="14604"/>
                  </a:lnTo>
                  <a:lnTo>
                    <a:pt x="49250" y="12166"/>
                  </a:lnTo>
                  <a:lnTo>
                    <a:pt x="49250" y="9715"/>
                  </a:lnTo>
                  <a:lnTo>
                    <a:pt x="51231" y="7747"/>
                  </a:lnTo>
                  <a:lnTo>
                    <a:pt x="53670" y="7747"/>
                  </a:lnTo>
                  <a:lnTo>
                    <a:pt x="56108" y="7747"/>
                  </a:lnTo>
                  <a:lnTo>
                    <a:pt x="58102" y="9715"/>
                  </a:lnTo>
                  <a:lnTo>
                    <a:pt x="58102" y="12166"/>
                  </a:lnTo>
                  <a:close/>
                </a:path>
                <a:path w="271145" h="235584">
                  <a:moveTo>
                    <a:pt x="69608" y="12166"/>
                  </a:moveTo>
                  <a:lnTo>
                    <a:pt x="69608" y="14604"/>
                  </a:lnTo>
                  <a:lnTo>
                    <a:pt x="67627" y="16573"/>
                  </a:lnTo>
                  <a:lnTo>
                    <a:pt x="65176" y="16573"/>
                  </a:lnTo>
                  <a:lnTo>
                    <a:pt x="62725" y="16573"/>
                  </a:lnTo>
                  <a:lnTo>
                    <a:pt x="60744" y="14604"/>
                  </a:lnTo>
                  <a:lnTo>
                    <a:pt x="60744" y="12166"/>
                  </a:lnTo>
                  <a:lnTo>
                    <a:pt x="60744" y="9715"/>
                  </a:lnTo>
                  <a:lnTo>
                    <a:pt x="62725" y="7747"/>
                  </a:lnTo>
                  <a:lnTo>
                    <a:pt x="65176" y="7747"/>
                  </a:lnTo>
                  <a:lnTo>
                    <a:pt x="67627" y="7747"/>
                  </a:lnTo>
                  <a:lnTo>
                    <a:pt x="69608" y="9715"/>
                  </a:lnTo>
                  <a:lnTo>
                    <a:pt x="69608" y="12166"/>
                  </a:lnTo>
                  <a:close/>
                </a:path>
                <a:path w="271145" h="235584">
                  <a:moveTo>
                    <a:pt x="81114" y="12166"/>
                  </a:moveTo>
                  <a:lnTo>
                    <a:pt x="81114" y="14604"/>
                  </a:lnTo>
                  <a:lnTo>
                    <a:pt x="79133" y="16573"/>
                  </a:lnTo>
                  <a:lnTo>
                    <a:pt x="76682" y="16573"/>
                  </a:lnTo>
                  <a:lnTo>
                    <a:pt x="74244" y="16573"/>
                  </a:lnTo>
                  <a:lnTo>
                    <a:pt x="72250" y="14604"/>
                  </a:lnTo>
                  <a:lnTo>
                    <a:pt x="72250" y="12166"/>
                  </a:lnTo>
                  <a:lnTo>
                    <a:pt x="72250" y="9715"/>
                  </a:lnTo>
                  <a:lnTo>
                    <a:pt x="74244" y="7747"/>
                  </a:lnTo>
                  <a:lnTo>
                    <a:pt x="76682" y="7747"/>
                  </a:lnTo>
                  <a:lnTo>
                    <a:pt x="79133" y="7747"/>
                  </a:lnTo>
                  <a:lnTo>
                    <a:pt x="81114" y="9715"/>
                  </a:lnTo>
                  <a:lnTo>
                    <a:pt x="81114" y="12166"/>
                  </a:lnTo>
                  <a:close/>
                </a:path>
                <a:path w="271145" h="235584">
                  <a:moveTo>
                    <a:pt x="92621" y="12166"/>
                  </a:moveTo>
                  <a:lnTo>
                    <a:pt x="92621" y="14604"/>
                  </a:lnTo>
                  <a:lnTo>
                    <a:pt x="90627" y="16573"/>
                  </a:lnTo>
                  <a:lnTo>
                    <a:pt x="88176" y="16573"/>
                  </a:lnTo>
                  <a:lnTo>
                    <a:pt x="85737" y="16573"/>
                  </a:lnTo>
                  <a:lnTo>
                    <a:pt x="83769" y="14604"/>
                  </a:lnTo>
                  <a:lnTo>
                    <a:pt x="83769" y="12166"/>
                  </a:lnTo>
                  <a:lnTo>
                    <a:pt x="83769" y="9715"/>
                  </a:lnTo>
                  <a:lnTo>
                    <a:pt x="85737" y="7747"/>
                  </a:lnTo>
                  <a:lnTo>
                    <a:pt x="88176" y="7747"/>
                  </a:lnTo>
                  <a:lnTo>
                    <a:pt x="90627" y="7747"/>
                  </a:lnTo>
                  <a:lnTo>
                    <a:pt x="92621" y="9715"/>
                  </a:lnTo>
                  <a:lnTo>
                    <a:pt x="92621" y="12166"/>
                  </a:lnTo>
                  <a:close/>
                </a:path>
                <a:path w="271145" h="235584">
                  <a:moveTo>
                    <a:pt x="107124" y="12166"/>
                  </a:moveTo>
                  <a:lnTo>
                    <a:pt x="107124" y="14604"/>
                  </a:lnTo>
                  <a:lnTo>
                    <a:pt x="105143" y="16573"/>
                  </a:lnTo>
                  <a:lnTo>
                    <a:pt x="102692" y="16573"/>
                  </a:lnTo>
                  <a:lnTo>
                    <a:pt x="100266" y="16573"/>
                  </a:lnTo>
                  <a:lnTo>
                    <a:pt x="98272" y="14604"/>
                  </a:lnTo>
                  <a:lnTo>
                    <a:pt x="98272" y="12166"/>
                  </a:lnTo>
                  <a:lnTo>
                    <a:pt x="98272" y="9715"/>
                  </a:lnTo>
                  <a:lnTo>
                    <a:pt x="100266" y="7747"/>
                  </a:lnTo>
                  <a:lnTo>
                    <a:pt x="102692" y="7747"/>
                  </a:lnTo>
                  <a:lnTo>
                    <a:pt x="105143" y="7747"/>
                  </a:lnTo>
                  <a:lnTo>
                    <a:pt x="107124" y="9715"/>
                  </a:lnTo>
                  <a:lnTo>
                    <a:pt x="107124" y="12166"/>
                  </a:lnTo>
                  <a:close/>
                </a:path>
                <a:path w="271145" h="235584">
                  <a:moveTo>
                    <a:pt x="118618" y="12166"/>
                  </a:moveTo>
                  <a:lnTo>
                    <a:pt x="118618" y="14604"/>
                  </a:lnTo>
                  <a:lnTo>
                    <a:pt x="116636" y="16573"/>
                  </a:lnTo>
                  <a:lnTo>
                    <a:pt x="114211" y="16573"/>
                  </a:lnTo>
                  <a:lnTo>
                    <a:pt x="111772" y="16573"/>
                  </a:lnTo>
                  <a:lnTo>
                    <a:pt x="109791" y="14604"/>
                  </a:lnTo>
                  <a:lnTo>
                    <a:pt x="109791" y="12166"/>
                  </a:lnTo>
                  <a:lnTo>
                    <a:pt x="109791" y="9715"/>
                  </a:lnTo>
                  <a:lnTo>
                    <a:pt x="111772" y="7747"/>
                  </a:lnTo>
                  <a:lnTo>
                    <a:pt x="114211" y="7747"/>
                  </a:lnTo>
                  <a:lnTo>
                    <a:pt x="116636" y="7747"/>
                  </a:lnTo>
                  <a:lnTo>
                    <a:pt x="118618" y="9715"/>
                  </a:lnTo>
                  <a:lnTo>
                    <a:pt x="118618" y="12166"/>
                  </a:lnTo>
                  <a:close/>
                </a:path>
                <a:path w="271145" h="235584">
                  <a:moveTo>
                    <a:pt x="130124" y="12166"/>
                  </a:moveTo>
                  <a:lnTo>
                    <a:pt x="130124" y="14604"/>
                  </a:lnTo>
                  <a:lnTo>
                    <a:pt x="128143" y="16573"/>
                  </a:lnTo>
                  <a:lnTo>
                    <a:pt x="125704" y="16573"/>
                  </a:lnTo>
                  <a:lnTo>
                    <a:pt x="123253" y="16573"/>
                  </a:lnTo>
                  <a:lnTo>
                    <a:pt x="121297" y="14604"/>
                  </a:lnTo>
                  <a:lnTo>
                    <a:pt x="121297" y="12166"/>
                  </a:lnTo>
                  <a:lnTo>
                    <a:pt x="121297" y="9715"/>
                  </a:lnTo>
                  <a:lnTo>
                    <a:pt x="123253" y="7747"/>
                  </a:lnTo>
                  <a:lnTo>
                    <a:pt x="125704" y="7747"/>
                  </a:lnTo>
                  <a:lnTo>
                    <a:pt x="128143" y="7747"/>
                  </a:lnTo>
                  <a:lnTo>
                    <a:pt x="130124" y="9715"/>
                  </a:lnTo>
                  <a:lnTo>
                    <a:pt x="130124" y="12166"/>
                  </a:lnTo>
                  <a:close/>
                </a:path>
                <a:path w="271145" h="235584">
                  <a:moveTo>
                    <a:pt x="141630" y="12166"/>
                  </a:moveTo>
                  <a:lnTo>
                    <a:pt x="141630" y="14604"/>
                  </a:lnTo>
                  <a:lnTo>
                    <a:pt x="139649" y="16573"/>
                  </a:lnTo>
                  <a:lnTo>
                    <a:pt x="137210" y="16573"/>
                  </a:lnTo>
                  <a:lnTo>
                    <a:pt x="134759" y="16573"/>
                  </a:lnTo>
                  <a:lnTo>
                    <a:pt x="132778" y="14604"/>
                  </a:lnTo>
                  <a:lnTo>
                    <a:pt x="132778" y="12166"/>
                  </a:lnTo>
                  <a:lnTo>
                    <a:pt x="132778" y="9715"/>
                  </a:lnTo>
                  <a:lnTo>
                    <a:pt x="134759" y="7747"/>
                  </a:lnTo>
                  <a:lnTo>
                    <a:pt x="137210" y="7747"/>
                  </a:lnTo>
                  <a:lnTo>
                    <a:pt x="139649" y="7747"/>
                  </a:lnTo>
                  <a:lnTo>
                    <a:pt x="141630" y="9715"/>
                  </a:lnTo>
                  <a:lnTo>
                    <a:pt x="141630" y="12166"/>
                  </a:lnTo>
                  <a:close/>
                </a:path>
                <a:path w="271145" h="235584">
                  <a:moveTo>
                    <a:pt x="153149" y="12166"/>
                  </a:moveTo>
                  <a:lnTo>
                    <a:pt x="153149" y="14604"/>
                  </a:lnTo>
                  <a:lnTo>
                    <a:pt x="151155" y="16573"/>
                  </a:lnTo>
                  <a:lnTo>
                    <a:pt x="148716" y="16573"/>
                  </a:lnTo>
                  <a:lnTo>
                    <a:pt x="146278" y="16573"/>
                  </a:lnTo>
                  <a:lnTo>
                    <a:pt x="144284" y="14604"/>
                  </a:lnTo>
                  <a:lnTo>
                    <a:pt x="144284" y="12166"/>
                  </a:lnTo>
                  <a:lnTo>
                    <a:pt x="144284" y="9715"/>
                  </a:lnTo>
                  <a:lnTo>
                    <a:pt x="146278" y="7747"/>
                  </a:lnTo>
                  <a:lnTo>
                    <a:pt x="148716" y="7747"/>
                  </a:lnTo>
                  <a:lnTo>
                    <a:pt x="151155" y="7747"/>
                  </a:lnTo>
                  <a:lnTo>
                    <a:pt x="153149" y="9715"/>
                  </a:lnTo>
                  <a:lnTo>
                    <a:pt x="153149" y="12166"/>
                  </a:lnTo>
                  <a:close/>
                </a:path>
                <a:path w="271145" h="235584">
                  <a:moveTo>
                    <a:pt x="164630" y="12166"/>
                  </a:moveTo>
                  <a:lnTo>
                    <a:pt x="164630" y="14604"/>
                  </a:lnTo>
                  <a:lnTo>
                    <a:pt x="162648" y="16573"/>
                  </a:lnTo>
                  <a:lnTo>
                    <a:pt x="160210" y="16573"/>
                  </a:lnTo>
                  <a:lnTo>
                    <a:pt x="157772" y="16573"/>
                  </a:lnTo>
                  <a:lnTo>
                    <a:pt x="155790" y="14604"/>
                  </a:lnTo>
                  <a:lnTo>
                    <a:pt x="155790" y="12166"/>
                  </a:lnTo>
                  <a:lnTo>
                    <a:pt x="155790" y="9715"/>
                  </a:lnTo>
                  <a:lnTo>
                    <a:pt x="157772" y="7747"/>
                  </a:lnTo>
                  <a:lnTo>
                    <a:pt x="160210" y="7747"/>
                  </a:lnTo>
                  <a:lnTo>
                    <a:pt x="162648" y="7747"/>
                  </a:lnTo>
                  <a:lnTo>
                    <a:pt x="164630" y="9715"/>
                  </a:lnTo>
                  <a:lnTo>
                    <a:pt x="164630" y="12166"/>
                  </a:lnTo>
                  <a:close/>
                </a:path>
                <a:path w="271145" h="235584">
                  <a:moveTo>
                    <a:pt x="0" y="24041"/>
                  </a:moveTo>
                  <a:lnTo>
                    <a:pt x="270713" y="24041"/>
                  </a:lnTo>
                </a:path>
                <a:path w="271145" h="235584">
                  <a:moveTo>
                    <a:pt x="8610" y="213588"/>
                  </a:moveTo>
                  <a:lnTo>
                    <a:pt x="3848" y="213588"/>
                  </a:lnTo>
                  <a:lnTo>
                    <a:pt x="3848" y="232130"/>
                  </a:lnTo>
                  <a:lnTo>
                    <a:pt x="8610" y="232130"/>
                  </a:lnTo>
                  <a:lnTo>
                    <a:pt x="8610" y="213588"/>
                  </a:lnTo>
                  <a:close/>
                </a:path>
                <a:path w="271145" h="235584">
                  <a:moveTo>
                    <a:pt x="18338" y="213588"/>
                  </a:moveTo>
                  <a:lnTo>
                    <a:pt x="13563" y="213588"/>
                  </a:lnTo>
                  <a:lnTo>
                    <a:pt x="13563" y="232130"/>
                  </a:lnTo>
                  <a:lnTo>
                    <a:pt x="18338" y="232130"/>
                  </a:lnTo>
                  <a:lnTo>
                    <a:pt x="18338" y="213588"/>
                  </a:lnTo>
                  <a:close/>
                </a:path>
                <a:path w="271145" h="235584">
                  <a:moveTo>
                    <a:pt x="179095" y="213588"/>
                  </a:moveTo>
                  <a:lnTo>
                    <a:pt x="174320" y="213588"/>
                  </a:lnTo>
                  <a:lnTo>
                    <a:pt x="174320" y="232130"/>
                  </a:lnTo>
                  <a:lnTo>
                    <a:pt x="179095" y="232130"/>
                  </a:lnTo>
                  <a:lnTo>
                    <a:pt x="179095" y="213588"/>
                  </a:lnTo>
                  <a:close/>
                </a:path>
                <a:path w="271145" h="235584">
                  <a:moveTo>
                    <a:pt x="188645" y="213588"/>
                  </a:moveTo>
                  <a:lnTo>
                    <a:pt x="183870" y="213588"/>
                  </a:lnTo>
                  <a:lnTo>
                    <a:pt x="183870" y="232130"/>
                  </a:lnTo>
                  <a:lnTo>
                    <a:pt x="188645" y="232130"/>
                  </a:lnTo>
                  <a:lnTo>
                    <a:pt x="188645" y="213588"/>
                  </a:lnTo>
                  <a:close/>
                </a:path>
                <a:path w="271145" h="235584">
                  <a:moveTo>
                    <a:pt x="198208" y="213588"/>
                  </a:moveTo>
                  <a:lnTo>
                    <a:pt x="193433" y="213588"/>
                  </a:lnTo>
                  <a:lnTo>
                    <a:pt x="193433" y="232130"/>
                  </a:lnTo>
                  <a:lnTo>
                    <a:pt x="198208" y="232130"/>
                  </a:lnTo>
                  <a:lnTo>
                    <a:pt x="198208" y="213588"/>
                  </a:lnTo>
                  <a:close/>
                </a:path>
                <a:path w="271145" h="235584">
                  <a:moveTo>
                    <a:pt x="207746" y="213588"/>
                  </a:moveTo>
                  <a:lnTo>
                    <a:pt x="202984" y="213588"/>
                  </a:lnTo>
                  <a:lnTo>
                    <a:pt x="202984" y="232130"/>
                  </a:lnTo>
                  <a:lnTo>
                    <a:pt x="207746" y="232130"/>
                  </a:lnTo>
                  <a:lnTo>
                    <a:pt x="207746" y="213588"/>
                  </a:lnTo>
                  <a:close/>
                </a:path>
                <a:path w="271145" h="235584">
                  <a:moveTo>
                    <a:pt x="217373" y="213588"/>
                  </a:moveTo>
                  <a:lnTo>
                    <a:pt x="212598" y="213588"/>
                  </a:lnTo>
                  <a:lnTo>
                    <a:pt x="212598" y="232130"/>
                  </a:lnTo>
                  <a:lnTo>
                    <a:pt x="217373" y="232130"/>
                  </a:lnTo>
                  <a:lnTo>
                    <a:pt x="217373" y="213588"/>
                  </a:lnTo>
                  <a:close/>
                </a:path>
                <a:path w="271145" h="235584">
                  <a:moveTo>
                    <a:pt x="226936" y="213588"/>
                  </a:moveTo>
                  <a:lnTo>
                    <a:pt x="222161" y="213588"/>
                  </a:lnTo>
                  <a:lnTo>
                    <a:pt x="222161" y="232130"/>
                  </a:lnTo>
                  <a:lnTo>
                    <a:pt x="226936" y="232130"/>
                  </a:lnTo>
                  <a:lnTo>
                    <a:pt x="226936" y="213588"/>
                  </a:lnTo>
                  <a:close/>
                </a:path>
                <a:path w="271145" h="235584">
                  <a:moveTo>
                    <a:pt x="236486" y="213588"/>
                  </a:moveTo>
                  <a:lnTo>
                    <a:pt x="231711" y="213588"/>
                  </a:lnTo>
                  <a:lnTo>
                    <a:pt x="231711" y="232130"/>
                  </a:lnTo>
                  <a:lnTo>
                    <a:pt x="236486" y="232130"/>
                  </a:lnTo>
                  <a:lnTo>
                    <a:pt x="236486" y="213588"/>
                  </a:lnTo>
                  <a:close/>
                </a:path>
                <a:path w="271145" h="235584">
                  <a:moveTo>
                    <a:pt x="246049" y="213588"/>
                  </a:moveTo>
                  <a:lnTo>
                    <a:pt x="241261" y="213588"/>
                  </a:lnTo>
                  <a:lnTo>
                    <a:pt x="241261" y="232130"/>
                  </a:lnTo>
                  <a:lnTo>
                    <a:pt x="246049" y="232130"/>
                  </a:lnTo>
                  <a:lnTo>
                    <a:pt x="246049" y="213588"/>
                  </a:lnTo>
                  <a:close/>
                </a:path>
                <a:path w="271145" h="235584">
                  <a:moveTo>
                    <a:pt x="255600" y="213588"/>
                  </a:moveTo>
                  <a:lnTo>
                    <a:pt x="250825" y="213588"/>
                  </a:lnTo>
                  <a:lnTo>
                    <a:pt x="250825" y="232130"/>
                  </a:lnTo>
                  <a:lnTo>
                    <a:pt x="255600" y="232130"/>
                  </a:lnTo>
                  <a:lnTo>
                    <a:pt x="255600" y="213588"/>
                  </a:lnTo>
                  <a:close/>
                </a:path>
                <a:path w="271145" h="235584">
                  <a:moveTo>
                    <a:pt x="265137" y="213588"/>
                  </a:moveTo>
                  <a:lnTo>
                    <a:pt x="260362" y="213588"/>
                  </a:lnTo>
                  <a:lnTo>
                    <a:pt x="260362" y="232130"/>
                  </a:lnTo>
                  <a:lnTo>
                    <a:pt x="265137" y="232130"/>
                  </a:lnTo>
                  <a:lnTo>
                    <a:pt x="265137" y="213588"/>
                  </a:lnTo>
                  <a:close/>
                </a:path>
                <a:path w="271145" h="235584">
                  <a:moveTo>
                    <a:pt x="95542" y="211074"/>
                  </a:moveTo>
                  <a:lnTo>
                    <a:pt x="23596" y="211074"/>
                  </a:lnTo>
                  <a:lnTo>
                    <a:pt x="23596" y="235076"/>
                  </a:lnTo>
                  <a:lnTo>
                    <a:pt x="95542" y="235076"/>
                  </a:lnTo>
                  <a:lnTo>
                    <a:pt x="95542" y="211074"/>
                  </a:lnTo>
                  <a:close/>
                </a:path>
                <a:path w="271145" h="235584">
                  <a:moveTo>
                    <a:pt x="167208" y="211074"/>
                  </a:moveTo>
                  <a:lnTo>
                    <a:pt x="95542" y="211074"/>
                  </a:lnTo>
                  <a:lnTo>
                    <a:pt x="95542" y="234950"/>
                  </a:lnTo>
                  <a:lnTo>
                    <a:pt x="167208" y="234950"/>
                  </a:lnTo>
                  <a:lnTo>
                    <a:pt x="167208" y="211074"/>
                  </a:lnTo>
                  <a:close/>
                </a:path>
                <a:path w="271145" h="235584">
                  <a:moveTo>
                    <a:pt x="35090" y="222923"/>
                  </a:moveTo>
                  <a:lnTo>
                    <a:pt x="35090" y="220497"/>
                  </a:lnTo>
                  <a:lnTo>
                    <a:pt x="33108" y="218516"/>
                  </a:lnTo>
                  <a:lnTo>
                    <a:pt x="30657" y="218516"/>
                  </a:lnTo>
                  <a:lnTo>
                    <a:pt x="28232" y="218516"/>
                  </a:lnTo>
                  <a:lnTo>
                    <a:pt x="26238" y="220497"/>
                  </a:lnTo>
                  <a:lnTo>
                    <a:pt x="26238" y="222923"/>
                  </a:lnTo>
                  <a:lnTo>
                    <a:pt x="26238" y="225399"/>
                  </a:lnTo>
                  <a:lnTo>
                    <a:pt x="28232" y="227368"/>
                  </a:lnTo>
                  <a:lnTo>
                    <a:pt x="30657" y="227368"/>
                  </a:lnTo>
                  <a:lnTo>
                    <a:pt x="33108" y="227368"/>
                  </a:lnTo>
                  <a:lnTo>
                    <a:pt x="35090" y="225399"/>
                  </a:lnTo>
                  <a:lnTo>
                    <a:pt x="35090" y="222923"/>
                  </a:lnTo>
                  <a:close/>
                </a:path>
                <a:path w="271145" h="235584">
                  <a:moveTo>
                    <a:pt x="46583" y="222923"/>
                  </a:moveTo>
                  <a:lnTo>
                    <a:pt x="46583" y="220497"/>
                  </a:lnTo>
                  <a:lnTo>
                    <a:pt x="44615" y="218516"/>
                  </a:lnTo>
                  <a:lnTo>
                    <a:pt x="42176" y="218516"/>
                  </a:lnTo>
                  <a:lnTo>
                    <a:pt x="39738" y="218516"/>
                  </a:lnTo>
                  <a:lnTo>
                    <a:pt x="37757" y="220497"/>
                  </a:lnTo>
                  <a:lnTo>
                    <a:pt x="37757" y="222923"/>
                  </a:lnTo>
                  <a:lnTo>
                    <a:pt x="37757" y="225399"/>
                  </a:lnTo>
                  <a:lnTo>
                    <a:pt x="39738" y="227368"/>
                  </a:lnTo>
                  <a:lnTo>
                    <a:pt x="42176" y="227368"/>
                  </a:lnTo>
                  <a:lnTo>
                    <a:pt x="44615" y="227368"/>
                  </a:lnTo>
                  <a:lnTo>
                    <a:pt x="46583" y="225399"/>
                  </a:lnTo>
                  <a:lnTo>
                    <a:pt x="46583" y="222923"/>
                  </a:lnTo>
                  <a:close/>
                </a:path>
                <a:path w="271145" h="235584">
                  <a:moveTo>
                    <a:pt x="58102" y="222923"/>
                  </a:moveTo>
                  <a:lnTo>
                    <a:pt x="58102" y="220497"/>
                  </a:lnTo>
                  <a:lnTo>
                    <a:pt x="56108" y="218516"/>
                  </a:lnTo>
                  <a:lnTo>
                    <a:pt x="53670" y="218516"/>
                  </a:lnTo>
                  <a:lnTo>
                    <a:pt x="51231" y="218516"/>
                  </a:lnTo>
                  <a:lnTo>
                    <a:pt x="49250" y="220497"/>
                  </a:lnTo>
                  <a:lnTo>
                    <a:pt x="49250" y="222923"/>
                  </a:lnTo>
                  <a:lnTo>
                    <a:pt x="49250" y="225399"/>
                  </a:lnTo>
                  <a:lnTo>
                    <a:pt x="51231" y="227368"/>
                  </a:lnTo>
                  <a:lnTo>
                    <a:pt x="53670" y="227368"/>
                  </a:lnTo>
                  <a:lnTo>
                    <a:pt x="56108" y="227368"/>
                  </a:lnTo>
                  <a:lnTo>
                    <a:pt x="58102" y="225399"/>
                  </a:lnTo>
                  <a:lnTo>
                    <a:pt x="58102" y="222923"/>
                  </a:lnTo>
                  <a:close/>
                </a:path>
                <a:path w="271145" h="235584">
                  <a:moveTo>
                    <a:pt x="69608" y="222923"/>
                  </a:moveTo>
                  <a:lnTo>
                    <a:pt x="69608" y="220497"/>
                  </a:lnTo>
                  <a:lnTo>
                    <a:pt x="67627" y="218516"/>
                  </a:lnTo>
                  <a:lnTo>
                    <a:pt x="65176" y="218516"/>
                  </a:lnTo>
                  <a:lnTo>
                    <a:pt x="62725" y="218516"/>
                  </a:lnTo>
                  <a:lnTo>
                    <a:pt x="60744" y="220497"/>
                  </a:lnTo>
                  <a:lnTo>
                    <a:pt x="60744" y="222923"/>
                  </a:lnTo>
                  <a:lnTo>
                    <a:pt x="60744" y="225399"/>
                  </a:lnTo>
                  <a:lnTo>
                    <a:pt x="62725" y="227368"/>
                  </a:lnTo>
                  <a:lnTo>
                    <a:pt x="65176" y="227368"/>
                  </a:lnTo>
                  <a:lnTo>
                    <a:pt x="67627" y="227368"/>
                  </a:lnTo>
                  <a:lnTo>
                    <a:pt x="69608" y="225399"/>
                  </a:lnTo>
                  <a:lnTo>
                    <a:pt x="69608" y="222923"/>
                  </a:lnTo>
                  <a:close/>
                </a:path>
                <a:path w="271145" h="235584">
                  <a:moveTo>
                    <a:pt x="81114" y="222923"/>
                  </a:moveTo>
                  <a:lnTo>
                    <a:pt x="81114" y="220497"/>
                  </a:lnTo>
                  <a:lnTo>
                    <a:pt x="79133" y="218516"/>
                  </a:lnTo>
                  <a:lnTo>
                    <a:pt x="76682" y="218516"/>
                  </a:lnTo>
                  <a:lnTo>
                    <a:pt x="74244" y="218516"/>
                  </a:lnTo>
                  <a:lnTo>
                    <a:pt x="72250" y="220497"/>
                  </a:lnTo>
                  <a:lnTo>
                    <a:pt x="72250" y="222923"/>
                  </a:lnTo>
                  <a:lnTo>
                    <a:pt x="72250" y="225399"/>
                  </a:lnTo>
                  <a:lnTo>
                    <a:pt x="74244" y="227368"/>
                  </a:lnTo>
                  <a:lnTo>
                    <a:pt x="76682" y="227368"/>
                  </a:lnTo>
                  <a:lnTo>
                    <a:pt x="79133" y="227368"/>
                  </a:lnTo>
                  <a:lnTo>
                    <a:pt x="81114" y="225399"/>
                  </a:lnTo>
                  <a:lnTo>
                    <a:pt x="81114" y="222923"/>
                  </a:lnTo>
                  <a:close/>
                </a:path>
                <a:path w="271145" h="235584">
                  <a:moveTo>
                    <a:pt x="92621" y="222923"/>
                  </a:moveTo>
                  <a:lnTo>
                    <a:pt x="92621" y="220497"/>
                  </a:lnTo>
                  <a:lnTo>
                    <a:pt x="90627" y="218516"/>
                  </a:lnTo>
                  <a:lnTo>
                    <a:pt x="88176" y="218516"/>
                  </a:lnTo>
                  <a:lnTo>
                    <a:pt x="85737" y="218516"/>
                  </a:lnTo>
                  <a:lnTo>
                    <a:pt x="83769" y="220497"/>
                  </a:lnTo>
                  <a:lnTo>
                    <a:pt x="83769" y="222923"/>
                  </a:lnTo>
                  <a:lnTo>
                    <a:pt x="83769" y="225399"/>
                  </a:lnTo>
                  <a:lnTo>
                    <a:pt x="85737" y="227368"/>
                  </a:lnTo>
                  <a:lnTo>
                    <a:pt x="88176" y="227368"/>
                  </a:lnTo>
                  <a:lnTo>
                    <a:pt x="90627" y="227368"/>
                  </a:lnTo>
                  <a:lnTo>
                    <a:pt x="92621" y="225399"/>
                  </a:lnTo>
                  <a:lnTo>
                    <a:pt x="92621" y="222923"/>
                  </a:lnTo>
                  <a:close/>
                </a:path>
                <a:path w="271145" h="235584">
                  <a:moveTo>
                    <a:pt x="107124" y="222923"/>
                  </a:moveTo>
                  <a:lnTo>
                    <a:pt x="107124" y="220497"/>
                  </a:lnTo>
                  <a:lnTo>
                    <a:pt x="105143" y="218516"/>
                  </a:lnTo>
                  <a:lnTo>
                    <a:pt x="102692" y="218516"/>
                  </a:lnTo>
                  <a:lnTo>
                    <a:pt x="100266" y="218516"/>
                  </a:lnTo>
                  <a:lnTo>
                    <a:pt x="98272" y="220497"/>
                  </a:lnTo>
                  <a:lnTo>
                    <a:pt x="98272" y="222923"/>
                  </a:lnTo>
                  <a:lnTo>
                    <a:pt x="98272" y="225399"/>
                  </a:lnTo>
                  <a:lnTo>
                    <a:pt x="100266" y="227368"/>
                  </a:lnTo>
                  <a:lnTo>
                    <a:pt x="102692" y="227368"/>
                  </a:lnTo>
                  <a:lnTo>
                    <a:pt x="105143" y="227368"/>
                  </a:lnTo>
                  <a:lnTo>
                    <a:pt x="107124" y="225399"/>
                  </a:lnTo>
                  <a:lnTo>
                    <a:pt x="107124" y="222923"/>
                  </a:lnTo>
                  <a:close/>
                </a:path>
                <a:path w="271145" h="235584">
                  <a:moveTo>
                    <a:pt x="118618" y="222923"/>
                  </a:moveTo>
                  <a:lnTo>
                    <a:pt x="118618" y="220497"/>
                  </a:lnTo>
                  <a:lnTo>
                    <a:pt x="116636" y="218516"/>
                  </a:lnTo>
                  <a:lnTo>
                    <a:pt x="114211" y="218516"/>
                  </a:lnTo>
                  <a:lnTo>
                    <a:pt x="111772" y="218516"/>
                  </a:lnTo>
                  <a:lnTo>
                    <a:pt x="109791" y="220497"/>
                  </a:lnTo>
                  <a:lnTo>
                    <a:pt x="109791" y="222923"/>
                  </a:lnTo>
                  <a:lnTo>
                    <a:pt x="109791" y="225399"/>
                  </a:lnTo>
                  <a:lnTo>
                    <a:pt x="111772" y="227368"/>
                  </a:lnTo>
                  <a:lnTo>
                    <a:pt x="114211" y="227368"/>
                  </a:lnTo>
                  <a:lnTo>
                    <a:pt x="116636" y="227368"/>
                  </a:lnTo>
                  <a:lnTo>
                    <a:pt x="118618" y="225399"/>
                  </a:lnTo>
                  <a:lnTo>
                    <a:pt x="118618" y="222923"/>
                  </a:lnTo>
                  <a:close/>
                </a:path>
                <a:path w="271145" h="235584">
                  <a:moveTo>
                    <a:pt x="130124" y="222923"/>
                  </a:moveTo>
                  <a:lnTo>
                    <a:pt x="130124" y="220497"/>
                  </a:lnTo>
                  <a:lnTo>
                    <a:pt x="128143" y="218516"/>
                  </a:lnTo>
                  <a:lnTo>
                    <a:pt x="125704" y="218516"/>
                  </a:lnTo>
                  <a:lnTo>
                    <a:pt x="123253" y="218516"/>
                  </a:lnTo>
                  <a:lnTo>
                    <a:pt x="121297" y="220497"/>
                  </a:lnTo>
                  <a:lnTo>
                    <a:pt x="121297" y="222923"/>
                  </a:lnTo>
                  <a:lnTo>
                    <a:pt x="121297" y="225399"/>
                  </a:lnTo>
                  <a:lnTo>
                    <a:pt x="123253" y="227368"/>
                  </a:lnTo>
                  <a:lnTo>
                    <a:pt x="125704" y="227368"/>
                  </a:lnTo>
                  <a:lnTo>
                    <a:pt x="128143" y="227368"/>
                  </a:lnTo>
                  <a:lnTo>
                    <a:pt x="130124" y="225399"/>
                  </a:lnTo>
                  <a:lnTo>
                    <a:pt x="130124" y="222923"/>
                  </a:lnTo>
                  <a:close/>
                </a:path>
                <a:path w="271145" h="235584">
                  <a:moveTo>
                    <a:pt x="141630" y="222923"/>
                  </a:moveTo>
                  <a:lnTo>
                    <a:pt x="141630" y="220497"/>
                  </a:lnTo>
                  <a:lnTo>
                    <a:pt x="139649" y="218516"/>
                  </a:lnTo>
                  <a:lnTo>
                    <a:pt x="137210" y="218516"/>
                  </a:lnTo>
                  <a:lnTo>
                    <a:pt x="134759" y="218516"/>
                  </a:lnTo>
                  <a:lnTo>
                    <a:pt x="132778" y="220497"/>
                  </a:lnTo>
                  <a:lnTo>
                    <a:pt x="132778" y="222923"/>
                  </a:lnTo>
                  <a:lnTo>
                    <a:pt x="132778" y="225399"/>
                  </a:lnTo>
                  <a:lnTo>
                    <a:pt x="134759" y="227368"/>
                  </a:lnTo>
                  <a:lnTo>
                    <a:pt x="137210" y="227368"/>
                  </a:lnTo>
                  <a:lnTo>
                    <a:pt x="139649" y="227368"/>
                  </a:lnTo>
                  <a:lnTo>
                    <a:pt x="141630" y="225399"/>
                  </a:lnTo>
                  <a:lnTo>
                    <a:pt x="141630" y="222923"/>
                  </a:lnTo>
                  <a:close/>
                </a:path>
                <a:path w="271145" h="235584">
                  <a:moveTo>
                    <a:pt x="153149" y="222923"/>
                  </a:moveTo>
                  <a:lnTo>
                    <a:pt x="153149" y="220497"/>
                  </a:lnTo>
                  <a:lnTo>
                    <a:pt x="151155" y="218516"/>
                  </a:lnTo>
                  <a:lnTo>
                    <a:pt x="148716" y="218516"/>
                  </a:lnTo>
                  <a:lnTo>
                    <a:pt x="146278" y="218516"/>
                  </a:lnTo>
                  <a:lnTo>
                    <a:pt x="144284" y="220497"/>
                  </a:lnTo>
                  <a:lnTo>
                    <a:pt x="144284" y="222923"/>
                  </a:lnTo>
                  <a:lnTo>
                    <a:pt x="144284" y="225399"/>
                  </a:lnTo>
                  <a:lnTo>
                    <a:pt x="146278" y="227368"/>
                  </a:lnTo>
                  <a:lnTo>
                    <a:pt x="148716" y="227368"/>
                  </a:lnTo>
                  <a:lnTo>
                    <a:pt x="151155" y="227368"/>
                  </a:lnTo>
                  <a:lnTo>
                    <a:pt x="153149" y="225399"/>
                  </a:lnTo>
                  <a:lnTo>
                    <a:pt x="153149" y="222923"/>
                  </a:lnTo>
                  <a:close/>
                </a:path>
                <a:path w="271145" h="235584">
                  <a:moveTo>
                    <a:pt x="164630" y="222923"/>
                  </a:moveTo>
                  <a:lnTo>
                    <a:pt x="164630" y="220497"/>
                  </a:lnTo>
                  <a:lnTo>
                    <a:pt x="162648" y="218516"/>
                  </a:lnTo>
                  <a:lnTo>
                    <a:pt x="160210" y="218516"/>
                  </a:lnTo>
                  <a:lnTo>
                    <a:pt x="157772" y="218516"/>
                  </a:lnTo>
                  <a:lnTo>
                    <a:pt x="155790" y="220497"/>
                  </a:lnTo>
                  <a:lnTo>
                    <a:pt x="155790" y="222923"/>
                  </a:lnTo>
                  <a:lnTo>
                    <a:pt x="155790" y="225399"/>
                  </a:lnTo>
                  <a:lnTo>
                    <a:pt x="157772" y="227368"/>
                  </a:lnTo>
                  <a:lnTo>
                    <a:pt x="160210" y="227368"/>
                  </a:lnTo>
                  <a:lnTo>
                    <a:pt x="162648" y="227368"/>
                  </a:lnTo>
                  <a:lnTo>
                    <a:pt x="164630" y="225399"/>
                  </a:lnTo>
                  <a:lnTo>
                    <a:pt x="164630" y="222923"/>
                  </a:lnTo>
                  <a:close/>
                </a:path>
                <a:path w="271145" h="235584">
                  <a:moveTo>
                    <a:pt x="0" y="211074"/>
                  </a:moveTo>
                  <a:lnTo>
                    <a:pt x="270713" y="211074"/>
                  </a:lnTo>
                </a:path>
                <a:path w="271145" h="235584">
                  <a:moveTo>
                    <a:pt x="237083" y="201523"/>
                  </a:moveTo>
                  <a:lnTo>
                    <a:pt x="227533" y="201523"/>
                  </a:lnTo>
                  <a:lnTo>
                    <a:pt x="227533" y="190169"/>
                  </a:lnTo>
                  <a:lnTo>
                    <a:pt x="237083" y="190169"/>
                  </a:lnTo>
                  <a:lnTo>
                    <a:pt x="237083" y="20152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3952455" y="6410566"/>
              <a:ext cx="34290" cy="19685"/>
            </a:xfrm>
            <a:custGeom>
              <a:avLst/>
              <a:gdLst/>
              <a:ahLst/>
              <a:cxnLst/>
              <a:rect l="l" t="t" r="r" b="b"/>
              <a:pathLst>
                <a:path w="34289" h="19685">
                  <a:moveTo>
                    <a:pt x="32727" y="0"/>
                  </a:moveTo>
                  <a:lnTo>
                    <a:pt x="30949" y="0"/>
                  </a:lnTo>
                  <a:lnTo>
                    <a:pt x="1447" y="0"/>
                  </a:lnTo>
                  <a:lnTo>
                    <a:pt x="0" y="1435"/>
                  </a:lnTo>
                  <a:lnTo>
                    <a:pt x="0" y="17627"/>
                  </a:lnTo>
                  <a:lnTo>
                    <a:pt x="1447" y="19100"/>
                  </a:lnTo>
                  <a:lnTo>
                    <a:pt x="32727" y="19100"/>
                  </a:lnTo>
                  <a:lnTo>
                    <a:pt x="34188" y="17627"/>
                  </a:lnTo>
                  <a:lnTo>
                    <a:pt x="34188" y="1435"/>
                  </a:lnTo>
                  <a:lnTo>
                    <a:pt x="3272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3952455" y="6410566"/>
              <a:ext cx="34290" cy="19685"/>
            </a:xfrm>
            <a:custGeom>
              <a:avLst/>
              <a:gdLst/>
              <a:ahLst/>
              <a:cxnLst/>
              <a:rect l="l" t="t" r="r" b="b"/>
              <a:pathLst>
                <a:path w="34289" h="19685">
                  <a:moveTo>
                    <a:pt x="30949" y="0"/>
                  </a:moveTo>
                  <a:lnTo>
                    <a:pt x="32727" y="0"/>
                  </a:lnTo>
                  <a:lnTo>
                    <a:pt x="34188" y="1435"/>
                  </a:lnTo>
                  <a:lnTo>
                    <a:pt x="34188" y="3225"/>
                  </a:lnTo>
                  <a:lnTo>
                    <a:pt x="34188" y="15862"/>
                  </a:lnTo>
                  <a:lnTo>
                    <a:pt x="34188" y="17627"/>
                  </a:lnTo>
                  <a:lnTo>
                    <a:pt x="32727" y="19100"/>
                  </a:lnTo>
                  <a:lnTo>
                    <a:pt x="30949" y="19100"/>
                  </a:lnTo>
                  <a:lnTo>
                    <a:pt x="3238" y="19100"/>
                  </a:lnTo>
                  <a:lnTo>
                    <a:pt x="1447" y="19100"/>
                  </a:lnTo>
                  <a:lnTo>
                    <a:pt x="0" y="17627"/>
                  </a:lnTo>
                  <a:lnTo>
                    <a:pt x="0" y="15862"/>
                  </a:lnTo>
                  <a:lnTo>
                    <a:pt x="0" y="3225"/>
                  </a:lnTo>
                  <a:lnTo>
                    <a:pt x="0" y="1435"/>
                  </a:lnTo>
                  <a:lnTo>
                    <a:pt x="1447" y="0"/>
                  </a:lnTo>
                  <a:lnTo>
                    <a:pt x="3238" y="0"/>
                  </a:lnTo>
                  <a:lnTo>
                    <a:pt x="30949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3951947" y="6410045"/>
              <a:ext cx="35560" cy="20320"/>
            </a:xfrm>
            <a:custGeom>
              <a:avLst/>
              <a:gdLst/>
              <a:ahLst/>
              <a:cxnLst/>
              <a:rect l="l" t="t" r="r" b="b"/>
              <a:pathLst>
                <a:path w="35560" h="20320">
                  <a:moveTo>
                    <a:pt x="33515" y="0"/>
                  </a:moveTo>
                  <a:lnTo>
                    <a:pt x="1689" y="0"/>
                  </a:lnTo>
                  <a:lnTo>
                    <a:pt x="0" y="1689"/>
                  </a:lnTo>
                  <a:lnTo>
                    <a:pt x="0" y="18427"/>
                  </a:lnTo>
                  <a:lnTo>
                    <a:pt x="1689" y="20116"/>
                  </a:lnTo>
                  <a:lnTo>
                    <a:pt x="33515" y="20116"/>
                  </a:lnTo>
                  <a:lnTo>
                    <a:pt x="34523" y="19100"/>
                  </a:lnTo>
                  <a:lnTo>
                    <a:pt x="2235" y="19100"/>
                  </a:lnTo>
                  <a:lnTo>
                    <a:pt x="1003" y="17881"/>
                  </a:lnTo>
                  <a:lnTo>
                    <a:pt x="1003" y="2222"/>
                  </a:lnTo>
                  <a:lnTo>
                    <a:pt x="2235" y="1015"/>
                  </a:lnTo>
                  <a:lnTo>
                    <a:pt x="34523" y="1015"/>
                  </a:lnTo>
                  <a:lnTo>
                    <a:pt x="33515" y="0"/>
                  </a:lnTo>
                  <a:close/>
                </a:path>
                <a:path w="35560" h="20320">
                  <a:moveTo>
                    <a:pt x="34523" y="1015"/>
                  </a:moveTo>
                  <a:lnTo>
                    <a:pt x="32969" y="1015"/>
                  </a:lnTo>
                  <a:lnTo>
                    <a:pt x="34188" y="2222"/>
                  </a:lnTo>
                  <a:lnTo>
                    <a:pt x="34188" y="17881"/>
                  </a:lnTo>
                  <a:lnTo>
                    <a:pt x="32969" y="19100"/>
                  </a:lnTo>
                  <a:lnTo>
                    <a:pt x="34523" y="19100"/>
                  </a:lnTo>
                  <a:lnTo>
                    <a:pt x="35191" y="18427"/>
                  </a:lnTo>
                  <a:lnTo>
                    <a:pt x="35191" y="1689"/>
                  </a:lnTo>
                  <a:lnTo>
                    <a:pt x="34523" y="1015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3951947" y="6410045"/>
              <a:ext cx="35560" cy="20320"/>
            </a:xfrm>
            <a:custGeom>
              <a:avLst/>
              <a:gdLst/>
              <a:ahLst/>
              <a:cxnLst/>
              <a:rect l="l" t="t" r="r" b="b"/>
              <a:pathLst>
                <a:path w="35560" h="20320">
                  <a:moveTo>
                    <a:pt x="3746" y="0"/>
                  </a:moveTo>
                  <a:lnTo>
                    <a:pt x="1689" y="0"/>
                  </a:lnTo>
                  <a:lnTo>
                    <a:pt x="0" y="1689"/>
                  </a:lnTo>
                  <a:lnTo>
                    <a:pt x="0" y="3746"/>
                  </a:lnTo>
                  <a:lnTo>
                    <a:pt x="0" y="16382"/>
                  </a:lnTo>
                  <a:lnTo>
                    <a:pt x="0" y="18427"/>
                  </a:lnTo>
                  <a:lnTo>
                    <a:pt x="1689" y="20116"/>
                  </a:lnTo>
                  <a:lnTo>
                    <a:pt x="3746" y="20116"/>
                  </a:lnTo>
                  <a:lnTo>
                    <a:pt x="31457" y="20116"/>
                  </a:lnTo>
                  <a:lnTo>
                    <a:pt x="33515" y="20116"/>
                  </a:lnTo>
                  <a:lnTo>
                    <a:pt x="35191" y="18427"/>
                  </a:lnTo>
                  <a:lnTo>
                    <a:pt x="35191" y="16382"/>
                  </a:lnTo>
                  <a:lnTo>
                    <a:pt x="35191" y="3746"/>
                  </a:lnTo>
                  <a:lnTo>
                    <a:pt x="35191" y="1689"/>
                  </a:lnTo>
                  <a:lnTo>
                    <a:pt x="33515" y="0"/>
                  </a:lnTo>
                  <a:lnTo>
                    <a:pt x="31457" y="0"/>
                  </a:lnTo>
                  <a:lnTo>
                    <a:pt x="3746" y="0"/>
                  </a:lnTo>
                  <a:close/>
                </a:path>
                <a:path w="35560" h="20320">
                  <a:moveTo>
                    <a:pt x="31457" y="1015"/>
                  </a:moveTo>
                  <a:lnTo>
                    <a:pt x="32969" y="1015"/>
                  </a:lnTo>
                  <a:lnTo>
                    <a:pt x="34188" y="2222"/>
                  </a:lnTo>
                  <a:lnTo>
                    <a:pt x="34188" y="3746"/>
                  </a:lnTo>
                  <a:lnTo>
                    <a:pt x="34188" y="16382"/>
                  </a:lnTo>
                  <a:lnTo>
                    <a:pt x="34188" y="17881"/>
                  </a:lnTo>
                  <a:lnTo>
                    <a:pt x="32969" y="19100"/>
                  </a:lnTo>
                  <a:lnTo>
                    <a:pt x="31457" y="19100"/>
                  </a:lnTo>
                  <a:lnTo>
                    <a:pt x="3746" y="19100"/>
                  </a:lnTo>
                  <a:lnTo>
                    <a:pt x="2235" y="19100"/>
                  </a:lnTo>
                  <a:lnTo>
                    <a:pt x="1003" y="17881"/>
                  </a:lnTo>
                  <a:lnTo>
                    <a:pt x="1003" y="16382"/>
                  </a:lnTo>
                  <a:lnTo>
                    <a:pt x="1003" y="3746"/>
                  </a:lnTo>
                  <a:lnTo>
                    <a:pt x="1003" y="2222"/>
                  </a:lnTo>
                  <a:lnTo>
                    <a:pt x="2235" y="1015"/>
                  </a:lnTo>
                  <a:lnTo>
                    <a:pt x="3746" y="1015"/>
                  </a:lnTo>
                  <a:lnTo>
                    <a:pt x="31457" y="101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3948988" y="6415468"/>
              <a:ext cx="41910" cy="9525"/>
            </a:xfrm>
            <a:custGeom>
              <a:avLst/>
              <a:gdLst/>
              <a:ahLst/>
              <a:cxnLst/>
              <a:rect l="l" t="t" r="r" b="b"/>
              <a:pathLst>
                <a:path w="41910" h="9525">
                  <a:moveTo>
                    <a:pt x="41338" y="0"/>
                  </a:moveTo>
                  <a:lnTo>
                    <a:pt x="0" y="0"/>
                  </a:lnTo>
                  <a:lnTo>
                    <a:pt x="0" y="9232"/>
                  </a:lnTo>
                  <a:lnTo>
                    <a:pt x="41338" y="9232"/>
                  </a:lnTo>
                  <a:lnTo>
                    <a:pt x="4133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3948976" y="6415468"/>
              <a:ext cx="41910" cy="9525"/>
            </a:xfrm>
            <a:custGeom>
              <a:avLst/>
              <a:gdLst/>
              <a:ahLst/>
              <a:cxnLst/>
              <a:rect l="l" t="t" r="r" b="b"/>
              <a:pathLst>
                <a:path w="41910" h="9525">
                  <a:moveTo>
                    <a:pt x="41351" y="0"/>
                  </a:moveTo>
                  <a:lnTo>
                    <a:pt x="41351" y="9232"/>
                  </a:lnTo>
                  <a:lnTo>
                    <a:pt x="0" y="9232"/>
                  </a:lnTo>
                  <a:lnTo>
                    <a:pt x="0" y="0"/>
                  </a:lnTo>
                  <a:lnTo>
                    <a:pt x="41351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3948493" y="6414985"/>
              <a:ext cx="42545" cy="10795"/>
            </a:xfrm>
            <a:custGeom>
              <a:avLst/>
              <a:gdLst/>
              <a:ahLst/>
              <a:cxnLst/>
              <a:rect l="l" t="t" r="r" b="b"/>
              <a:pathLst>
                <a:path w="42545" h="10795">
                  <a:moveTo>
                    <a:pt x="42316" y="0"/>
                  </a:moveTo>
                  <a:lnTo>
                    <a:pt x="0" y="0"/>
                  </a:lnTo>
                  <a:lnTo>
                    <a:pt x="0" y="10236"/>
                  </a:lnTo>
                  <a:lnTo>
                    <a:pt x="42316" y="10236"/>
                  </a:lnTo>
                  <a:lnTo>
                    <a:pt x="42316" y="9715"/>
                  </a:lnTo>
                  <a:lnTo>
                    <a:pt x="990" y="9715"/>
                  </a:lnTo>
                  <a:lnTo>
                    <a:pt x="482" y="9245"/>
                  </a:lnTo>
                  <a:lnTo>
                    <a:pt x="990" y="9245"/>
                  </a:lnTo>
                  <a:lnTo>
                    <a:pt x="990" y="990"/>
                  </a:lnTo>
                  <a:lnTo>
                    <a:pt x="482" y="990"/>
                  </a:lnTo>
                  <a:lnTo>
                    <a:pt x="990" y="482"/>
                  </a:lnTo>
                  <a:lnTo>
                    <a:pt x="42316" y="482"/>
                  </a:lnTo>
                  <a:lnTo>
                    <a:pt x="42316" y="0"/>
                  </a:lnTo>
                  <a:close/>
                </a:path>
                <a:path w="42545" h="10795">
                  <a:moveTo>
                    <a:pt x="990" y="9245"/>
                  </a:moveTo>
                  <a:lnTo>
                    <a:pt x="482" y="9245"/>
                  </a:lnTo>
                  <a:lnTo>
                    <a:pt x="990" y="9715"/>
                  </a:lnTo>
                  <a:lnTo>
                    <a:pt x="990" y="9245"/>
                  </a:lnTo>
                  <a:close/>
                </a:path>
                <a:path w="42545" h="10795">
                  <a:moveTo>
                    <a:pt x="41325" y="9245"/>
                  </a:moveTo>
                  <a:lnTo>
                    <a:pt x="990" y="9245"/>
                  </a:lnTo>
                  <a:lnTo>
                    <a:pt x="990" y="9715"/>
                  </a:lnTo>
                  <a:lnTo>
                    <a:pt x="41325" y="9715"/>
                  </a:lnTo>
                  <a:lnTo>
                    <a:pt x="41325" y="9245"/>
                  </a:lnTo>
                  <a:close/>
                </a:path>
                <a:path w="42545" h="10795">
                  <a:moveTo>
                    <a:pt x="41325" y="482"/>
                  </a:moveTo>
                  <a:lnTo>
                    <a:pt x="41325" y="9715"/>
                  </a:lnTo>
                  <a:lnTo>
                    <a:pt x="41833" y="9245"/>
                  </a:lnTo>
                  <a:lnTo>
                    <a:pt x="42316" y="9245"/>
                  </a:lnTo>
                  <a:lnTo>
                    <a:pt x="42316" y="990"/>
                  </a:lnTo>
                  <a:lnTo>
                    <a:pt x="41833" y="990"/>
                  </a:lnTo>
                  <a:lnTo>
                    <a:pt x="41325" y="482"/>
                  </a:lnTo>
                  <a:close/>
                </a:path>
                <a:path w="42545" h="10795">
                  <a:moveTo>
                    <a:pt x="42316" y="9245"/>
                  </a:moveTo>
                  <a:lnTo>
                    <a:pt x="41833" y="9245"/>
                  </a:lnTo>
                  <a:lnTo>
                    <a:pt x="41325" y="9715"/>
                  </a:lnTo>
                  <a:lnTo>
                    <a:pt x="42316" y="9715"/>
                  </a:lnTo>
                  <a:lnTo>
                    <a:pt x="42316" y="9245"/>
                  </a:lnTo>
                  <a:close/>
                </a:path>
                <a:path w="42545" h="10795">
                  <a:moveTo>
                    <a:pt x="990" y="482"/>
                  </a:moveTo>
                  <a:lnTo>
                    <a:pt x="482" y="990"/>
                  </a:lnTo>
                  <a:lnTo>
                    <a:pt x="990" y="990"/>
                  </a:lnTo>
                  <a:lnTo>
                    <a:pt x="990" y="482"/>
                  </a:lnTo>
                  <a:close/>
                </a:path>
                <a:path w="42545" h="10795">
                  <a:moveTo>
                    <a:pt x="41325" y="482"/>
                  </a:moveTo>
                  <a:lnTo>
                    <a:pt x="990" y="482"/>
                  </a:lnTo>
                  <a:lnTo>
                    <a:pt x="990" y="990"/>
                  </a:lnTo>
                  <a:lnTo>
                    <a:pt x="41325" y="990"/>
                  </a:lnTo>
                  <a:lnTo>
                    <a:pt x="41325" y="482"/>
                  </a:lnTo>
                  <a:close/>
                </a:path>
                <a:path w="42545" h="10795">
                  <a:moveTo>
                    <a:pt x="42316" y="482"/>
                  </a:moveTo>
                  <a:lnTo>
                    <a:pt x="41325" y="482"/>
                  </a:lnTo>
                  <a:lnTo>
                    <a:pt x="41833" y="990"/>
                  </a:lnTo>
                  <a:lnTo>
                    <a:pt x="42316" y="990"/>
                  </a:lnTo>
                  <a:lnTo>
                    <a:pt x="42316" y="482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3948493" y="6414985"/>
              <a:ext cx="42545" cy="10795"/>
            </a:xfrm>
            <a:custGeom>
              <a:avLst/>
              <a:gdLst/>
              <a:ahLst/>
              <a:cxnLst/>
              <a:rect l="l" t="t" r="r" b="b"/>
              <a:pathLst>
                <a:path w="42545" h="10795">
                  <a:moveTo>
                    <a:pt x="0" y="482"/>
                  </a:moveTo>
                  <a:lnTo>
                    <a:pt x="0" y="9715"/>
                  </a:lnTo>
                  <a:lnTo>
                    <a:pt x="0" y="10236"/>
                  </a:lnTo>
                  <a:lnTo>
                    <a:pt x="482" y="10236"/>
                  </a:lnTo>
                  <a:lnTo>
                    <a:pt x="41833" y="10236"/>
                  </a:lnTo>
                  <a:lnTo>
                    <a:pt x="42316" y="10236"/>
                  </a:lnTo>
                  <a:lnTo>
                    <a:pt x="42316" y="9715"/>
                  </a:lnTo>
                  <a:lnTo>
                    <a:pt x="42316" y="482"/>
                  </a:lnTo>
                  <a:lnTo>
                    <a:pt x="42316" y="0"/>
                  </a:lnTo>
                  <a:lnTo>
                    <a:pt x="41833" y="0"/>
                  </a:lnTo>
                  <a:lnTo>
                    <a:pt x="482" y="0"/>
                  </a:lnTo>
                  <a:lnTo>
                    <a:pt x="0" y="0"/>
                  </a:lnTo>
                  <a:lnTo>
                    <a:pt x="0" y="482"/>
                  </a:lnTo>
                  <a:close/>
                </a:path>
                <a:path w="42545" h="10795">
                  <a:moveTo>
                    <a:pt x="41325" y="482"/>
                  </a:moveTo>
                  <a:lnTo>
                    <a:pt x="41325" y="9715"/>
                  </a:lnTo>
                  <a:lnTo>
                    <a:pt x="41833" y="9245"/>
                  </a:lnTo>
                  <a:lnTo>
                    <a:pt x="482" y="9245"/>
                  </a:lnTo>
                  <a:lnTo>
                    <a:pt x="990" y="9715"/>
                  </a:lnTo>
                  <a:lnTo>
                    <a:pt x="990" y="482"/>
                  </a:lnTo>
                  <a:lnTo>
                    <a:pt x="482" y="990"/>
                  </a:lnTo>
                  <a:lnTo>
                    <a:pt x="41833" y="990"/>
                  </a:lnTo>
                  <a:lnTo>
                    <a:pt x="41325" y="48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3959085" y="641546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232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3959085" y="641546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923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3958590" y="641498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774" y="0"/>
                  </a:moveTo>
                  <a:lnTo>
                    <a:pt x="228" y="0"/>
                  </a:lnTo>
                  <a:lnTo>
                    <a:pt x="0" y="228"/>
                  </a:lnTo>
                  <a:lnTo>
                    <a:pt x="0" y="10007"/>
                  </a:lnTo>
                  <a:lnTo>
                    <a:pt x="228" y="10236"/>
                  </a:lnTo>
                  <a:lnTo>
                    <a:pt x="774" y="10236"/>
                  </a:lnTo>
                  <a:lnTo>
                    <a:pt x="1003" y="10007"/>
                  </a:lnTo>
                  <a:lnTo>
                    <a:pt x="1003" y="9715"/>
                  </a:lnTo>
                  <a:lnTo>
                    <a:pt x="1003" y="228"/>
                  </a:lnTo>
                  <a:lnTo>
                    <a:pt x="774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3958590" y="641498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1003" y="9715"/>
                  </a:moveTo>
                  <a:lnTo>
                    <a:pt x="1003" y="482"/>
                  </a:lnTo>
                  <a:lnTo>
                    <a:pt x="1003" y="228"/>
                  </a:lnTo>
                  <a:lnTo>
                    <a:pt x="774" y="0"/>
                  </a:lnTo>
                  <a:lnTo>
                    <a:pt x="495" y="0"/>
                  </a:lnTo>
                  <a:lnTo>
                    <a:pt x="228" y="0"/>
                  </a:lnTo>
                  <a:lnTo>
                    <a:pt x="0" y="228"/>
                  </a:lnTo>
                  <a:lnTo>
                    <a:pt x="0" y="482"/>
                  </a:lnTo>
                  <a:lnTo>
                    <a:pt x="0" y="9715"/>
                  </a:lnTo>
                  <a:lnTo>
                    <a:pt x="0" y="10007"/>
                  </a:lnTo>
                  <a:lnTo>
                    <a:pt x="228" y="10236"/>
                  </a:lnTo>
                  <a:lnTo>
                    <a:pt x="495" y="10236"/>
                  </a:lnTo>
                  <a:lnTo>
                    <a:pt x="774" y="10236"/>
                  </a:lnTo>
                  <a:lnTo>
                    <a:pt x="1003" y="10007"/>
                  </a:lnTo>
                  <a:lnTo>
                    <a:pt x="1003" y="971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3980319" y="641546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232"/>
                  </a:lnTo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3980319" y="641546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923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3979824" y="641498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774" y="0"/>
                  </a:moveTo>
                  <a:lnTo>
                    <a:pt x="215" y="0"/>
                  </a:lnTo>
                  <a:lnTo>
                    <a:pt x="0" y="228"/>
                  </a:lnTo>
                  <a:lnTo>
                    <a:pt x="0" y="10007"/>
                  </a:lnTo>
                  <a:lnTo>
                    <a:pt x="215" y="10236"/>
                  </a:lnTo>
                  <a:lnTo>
                    <a:pt x="774" y="10236"/>
                  </a:lnTo>
                  <a:lnTo>
                    <a:pt x="1003" y="10007"/>
                  </a:lnTo>
                  <a:lnTo>
                    <a:pt x="1003" y="9715"/>
                  </a:lnTo>
                  <a:lnTo>
                    <a:pt x="1003" y="228"/>
                  </a:lnTo>
                  <a:lnTo>
                    <a:pt x="774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3979824" y="641498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1003" y="9715"/>
                  </a:moveTo>
                  <a:lnTo>
                    <a:pt x="1003" y="482"/>
                  </a:lnTo>
                  <a:lnTo>
                    <a:pt x="1003" y="228"/>
                  </a:lnTo>
                  <a:lnTo>
                    <a:pt x="774" y="0"/>
                  </a:lnTo>
                  <a:lnTo>
                    <a:pt x="495" y="0"/>
                  </a:lnTo>
                  <a:lnTo>
                    <a:pt x="215" y="0"/>
                  </a:lnTo>
                  <a:lnTo>
                    <a:pt x="0" y="228"/>
                  </a:lnTo>
                  <a:lnTo>
                    <a:pt x="0" y="482"/>
                  </a:lnTo>
                  <a:lnTo>
                    <a:pt x="0" y="9715"/>
                  </a:lnTo>
                  <a:lnTo>
                    <a:pt x="0" y="10007"/>
                  </a:lnTo>
                  <a:lnTo>
                    <a:pt x="215" y="10236"/>
                  </a:lnTo>
                  <a:lnTo>
                    <a:pt x="495" y="10236"/>
                  </a:lnTo>
                  <a:lnTo>
                    <a:pt x="774" y="10236"/>
                  </a:lnTo>
                  <a:lnTo>
                    <a:pt x="1003" y="10007"/>
                  </a:lnTo>
                  <a:lnTo>
                    <a:pt x="1003" y="971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66" name="object 566"/>
          <p:cNvGrpSpPr/>
          <p:nvPr/>
        </p:nvGrpSpPr>
        <p:grpSpPr>
          <a:xfrm>
            <a:off x="9644773" y="4066655"/>
            <a:ext cx="95250" cy="220979"/>
            <a:chOff x="4590173" y="4066654"/>
            <a:chExt cx="95250" cy="220979"/>
          </a:xfrm>
        </p:grpSpPr>
        <p:sp>
          <p:nvSpPr>
            <p:cNvPr id="567" name="object 567"/>
            <p:cNvSpPr/>
            <p:nvPr/>
          </p:nvSpPr>
          <p:spPr>
            <a:xfrm>
              <a:off x="4591761" y="4068241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0"/>
                  </a:moveTo>
                  <a:lnTo>
                    <a:pt x="0" y="0"/>
                  </a:lnTo>
                  <a:lnTo>
                    <a:pt x="0" y="217601"/>
                  </a:lnTo>
                  <a:lnTo>
                    <a:pt x="91986" y="217601"/>
                  </a:lnTo>
                  <a:lnTo>
                    <a:pt x="9198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4591761" y="4068241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217601"/>
                  </a:moveTo>
                  <a:lnTo>
                    <a:pt x="0" y="217601"/>
                  </a:lnTo>
                  <a:lnTo>
                    <a:pt x="0" y="0"/>
                  </a:lnTo>
                  <a:lnTo>
                    <a:pt x="91986" y="0"/>
                  </a:lnTo>
                  <a:lnTo>
                    <a:pt x="91986" y="2176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4609896" y="419905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72" y="0"/>
                  </a:moveTo>
                  <a:lnTo>
                    <a:pt x="2019" y="0"/>
                  </a:lnTo>
                  <a:lnTo>
                    <a:pt x="0" y="2006"/>
                  </a:lnTo>
                  <a:lnTo>
                    <a:pt x="0" y="7124"/>
                  </a:lnTo>
                  <a:lnTo>
                    <a:pt x="2019" y="9143"/>
                  </a:lnTo>
                  <a:lnTo>
                    <a:pt x="6972" y="9143"/>
                  </a:lnTo>
                  <a:lnTo>
                    <a:pt x="9004" y="7124"/>
                  </a:lnTo>
                  <a:lnTo>
                    <a:pt x="9004" y="4610"/>
                  </a:lnTo>
                  <a:lnTo>
                    <a:pt x="9004" y="2006"/>
                  </a:lnTo>
                  <a:lnTo>
                    <a:pt x="697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4609896" y="419905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04" y="4610"/>
                  </a:moveTo>
                  <a:lnTo>
                    <a:pt x="9004" y="2006"/>
                  </a:lnTo>
                  <a:lnTo>
                    <a:pt x="6972" y="0"/>
                  </a:lnTo>
                  <a:lnTo>
                    <a:pt x="4533" y="0"/>
                  </a:lnTo>
                  <a:lnTo>
                    <a:pt x="2019" y="0"/>
                  </a:lnTo>
                  <a:lnTo>
                    <a:pt x="0" y="2006"/>
                  </a:lnTo>
                  <a:lnTo>
                    <a:pt x="0" y="4610"/>
                  </a:lnTo>
                  <a:lnTo>
                    <a:pt x="0" y="7124"/>
                  </a:lnTo>
                  <a:lnTo>
                    <a:pt x="2019" y="9143"/>
                  </a:lnTo>
                  <a:lnTo>
                    <a:pt x="4533" y="9143"/>
                  </a:lnTo>
                  <a:lnTo>
                    <a:pt x="6972" y="9143"/>
                  </a:lnTo>
                  <a:lnTo>
                    <a:pt x="9004" y="7124"/>
                  </a:lnTo>
                  <a:lnTo>
                    <a:pt x="9004" y="46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4596764" y="414267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14"/>
                  </a:lnTo>
                  <a:lnTo>
                    <a:pt x="4902" y="4914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4596764" y="414267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4596764" y="415034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4596764" y="415034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4596764" y="415803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14"/>
                  </a:lnTo>
                  <a:lnTo>
                    <a:pt x="4902" y="4914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4596764" y="415803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914"/>
                  </a:lnTo>
                  <a:lnTo>
                    <a:pt x="0" y="491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4595177" y="4231970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39">
                  <a:moveTo>
                    <a:pt x="41605" y="0"/>
                  </a:moveTo>
                  <a:lnTo>
                    <a:pt x="0" y="0"/>
                  </a:lnTo>
                  <a:lnTo>
                    <a:pt x="0" y="14935"/>
                  </a:lnTo>
                  <a:lnTo>
                    <a:pt x="41605" y="14935"/>
                  </a:lnTo>
                  <a:lnTo>
                    <a:pt x="41605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4595177" y="4231970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39">
                  <a:moveTo>
                    <a:pt x="41605" y="14935"/>
                  </a:moveTo>
                  <a:lnTo>
                    <a:pt x="0" y="14935"/>
                  </a:lnTo>
                  <a:lnTo>
                    <a:pt x="0" y="0"/>
                  </a:lnTo>
                  <a:lnTo>
                    <a:pt x="41605" y="0"/>
                  </a:lnTo>
                </a:path>
                <a:path w="41910" h="15239">
                  <a:moveTo>
                    <a:pt x="41605" y="14566"/>
                  </a:moveTo>
                  <a:lnTo>
                    <a:pt x="41605" y="15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4683747" y="4087977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10">
                  <a:moveTo>
                    <a:pt x="0" y="0"/>
                  </a:moveTo>
                  <a:lnTo>
                    <a:pt x="0" y="19373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4683747" y="4087977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10">
                  <a:moveTo>
                    <a:pt x="0" y="19373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4595355" y="4110888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28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28" y="4267"/>
                  </a:lnTo>
                  <a:lnTo>
                    <a:pt x="8512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4595355" y="4110888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28" y="4267"/>
                  </a:moveTo>
                  <a:lnTo>
                    <a:pt x="0" y="4267"/>
                  </a:lnTo>
                  <a:lnTo>
                    <a:pt x="0" y="0"/>
                  </a:lnTo>
                  <a:lnTo>
                    <a:pt x="85128" y="0"/>
                  </a:lnTo>
                  <a:lnTo>
                    <a:pt x="85128" y="42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4639157" y="411088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4639157" y="411088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4592294" y="4115155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4592294" y="4115155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4594961" y="4254220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15" y="4267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4594961" y="4254220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0" y="0"/>
                  </a:moveTo>
                  <a:lnTo>
                    <a:pt x="85115" y="0"/>
                  </a:lnTo>
                  <a:lnTo>
                    <a:pt x="85115" y="4267"/>
                  </a:lnTo>
                  <a:lnTo>
                    <a:pt x="0" y="426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4636274" y="425422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4636274" y="425422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4590757" y="4254220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4590757" y="4254220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0" y="0"/>
                  </a:moveTo>
                  <a:lnTo>
                    <a:pt x="9239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4669015" y="407271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8826" y="11417"/>
                  </a:lnTo>
                  <a:lnTo>
                    <a:pt x="11417" y="8775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4669015" y="407271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826" y="0"/>
                  </a:lnTo>
                  <a:lnTo>
                    <a:pt x="5676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5676" y="11417"/>
                  </a:lnTo>
                  <a:lnTo>
                    <a:pt x="8826" y="11417"/>
                  </a:lnTo>
                  <a:lnTo>
                    <a:pt x="11417" y="8775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4609909" y="407271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14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14" y="11417"/>
                  </a:lnTo>
                  <a:lnTo>
                    <a:pt x="8826" y="11417"/>
                  </a:lnTo>
                  <a:lnTo>
                    <a:pt x="11417" y="8775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4609909" y="407271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826" y="0"/>
                  </a:lnTo>
                  <a:lnTo>
                    <a:pt x="5740" y="0"/>
                  </a:lnTo>
                  <a:lnTo>
                    <a:pt x="2514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14" y="11417"/>
                  </a:lnTo>
                  <a:lnTo>
                    <a:pt x="5740" y="11417"/>
                  </a:lnTo>
                  <a:lnTo>
                    <a:pt x="8826" y="11417"/>
                  </a:lnTo>
                  <a:lnTo>
                    <a:pt x="11417" y="8775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4595101" y="407273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65" y="0"/>
                  </a:lnTo>
                  <a:lnTo>
                    <a:pt x="0" y="2578"/>
                  </a:lnTo>
                  <a:lnTo>
                    <a:pt x="0" y="8737"/>
                  </a:lnTo>
                  <a:lnTo>
                    <a:pt x="2565" y="11353"/>
                  </a:lnTo>
                  <a:lnTo>
                    <a:pt x="8839" y="11353"/>
                  </a:lnTo>
                  <a:lnTo>
                    <a:pt x="11417" y="8737"/>
                  </a:lnTo>
                  <a:lnTo>
                    <a:pt x="11417" y="5651"/>
                  </a:lnTo>
                  <a:lnTo>
                    <a:pt x="11417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4595101" y="407273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51"/>
                  </a:moveTo>
                  <a:lnTo>
                    <a:pt x="11417" y="2578"/>
                  </a:lnTo>
                  <a:lnTo>
                    <a:pt x="8839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78"/>
                  </a:lnTo>
                  <a:lnTo>
                    <a:pt x="0" y="5651"/>
                  </a:lnTo>
                  <a:lnTo>
                    <a:pt x="0" y="8737"/>
                  </a:lnTo>
                  <a:lnTo>
                    <a:pt x="2565" y="11353"/>
                  </a:lnTo>
                  <a:lnTo>
                    <a:pt x="5638" y="11353"/>
                  </a:lnTo>
                  <a:lnTo>
                    <a:pt x="8839" y="11353"/>
                  </a:lnTo>
                  <a:lnTo>
                    <a:pt x="11417" y="8737"/>
                  </a:lnTo>
                  <a:lnTo>
                    <a:pt x="11417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4654270" y="407267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451" y="0"/>
                  </a:lnTo>
                  <a:lnTo>
                    <a:pt x="0" y="2603"/>
                  </a:lnTo>
                  <a:lnTo>
                    <a:pt x="0" y="8839"/>
                  </a:lnTo>
                  <a:lnTo>
                    <a:pt x="2451" y="11493"/>
                  </a:lnTo>
                  <a:lnTo>
                    <a:pt x="8826" y="11493"/>
                  </a:lnTo>
                  <a:lnTo>
                    <a:pt x="11417" y="8839"/>
                  </a:lnTo>
                  <a:lnTo>
                    <a:pt x="11417" y="5714"/>
                  </a:lnTo>
                  <a:lnTo>
                    <a:pt x="11417" y="2603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4654270" y="407267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14"/>
                  </a:moveTo>
                  <a:lnTo>
                    <a:pt x="11417" y="2603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39"/>
                  </a:lnTo>
                  <a:lnTo>
                    <a:pt x="2451" y="11493"/>
                  </a:lnTo>
                  <a:lnTo>
                    <a:pt x="5702" y="11493"/>
                  </a:lnTo>
                  <a:lnTo>
                    <a:pt x="8826" y="11493"/>
                  </a:lnTo>
                  <a:lnTo>
                    <a:pt x="11417" y="8839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4639386" y="407271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53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8953" y="11417"/>
                  </a:lnTo>
                  <a:lnTo>
                    <a:pt x="11417" y="8775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4639386" y="407271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953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5740" y="11417"/>
                  </a:lnTo>
                  <a:lnTo>
                    <a:pt x="8953" y="11417"/>
                  </a:lnTo>
                  <a:lnTo>
                    <a:pt x="11417" y="8775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4624654" y="407267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90" y="0"/>
                  </a:lnTo>
                  <a:lnTo>
                    <a:pt x="0" y="2603"/>
                  </a:lnTo>
                  <a:lnTo>
                    <a:pt x="0" y="8839"/>
                  </a:lnTo>
                  <a:lnTo>
                    <a:pt x="2590" y="11493"/>
                  </a:lnTo>
                  <a:lnTo>
                    <a:pt x="8813" y="11493"/>
                  </a:lnTo>
                  <a:lnTo>
                    <a:pt x="11404" y="8839"/>
                  </a:lnTo>
                  <a:lnTo>
                    <a:pt x="11404" y="5714"/>
                  </a:lnTo>
                  <a:lnTo>
                    <a:pt x="11404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4624654" y="407267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14"/>
                  </a:moveTo>
                  <a:lnTo>
                    <a:pt x="11404" y="2603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39"/>
                  </a:lnTo>
                  <a:lnTo>
                    <a:pt x="2590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04" y="8839"/>
                  </a:lnTo>
                  <a:lnTo>
                    <a:pt x="11404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4669015" y="426153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63"/>
                  </a:lnTo>
                  <a:lnTo>
                    <a:pt x="2578" y="11417"/>
                  </a:lnTo>
                  <a:lnTo>
                    <a:pt x="8826" y="11417"/>
                  </a:lnTo>
                  <a:lnTo>
                    <a:pt x="11417" y="8763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4669015" y="426153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826" y="0"/>
                  </a:lnTo>
                  <a:lnTo>
                    <a:pt x="5676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63"/>
                  </a:lnTo>
                  <a:lnTo>
                    <a:pt x="2578" y="11417"/>
                  </a:lnTo>
                  <a:lnTo>
                    <a:pt x="5676" y="11417"/>
                  </a:lnTo>
                  <a:lnTo>
                    <a:pt x="8826" y="11417"/>
                  </a:lnTo>
                  <a:lnTo>
                    <a:pt x="11417" y="8763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4609909" y="426153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14" y="0"/>
                  </a:lnTo>
                  <a:lnTo>
                    <a:pt x="0" y="2578"/>
                  </a:lnTo>
                  <a:lnTo>
                    <a:pt x="0" y="8763"/>
                  </a:lnTo>
                  <a:lnTo>
                    <a:pt x="2514" y="11417"/>
                  </a:lnTo>
                  <a:lnTo>
                    <a:pt x="8826" y="11417"/>
                  </a:lnTo>
                  <a:lnTo>
                    <a:pt x="11417" y="8763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4609909" y="426153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826" y="0"/>
                  </a:lnTo>
                  <a:lnTo>
                    <a:pt x="5740" y="0"/>
                  </a:lnTo>
                  <a:lnTo>
                    <a:pt x="2514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63"/>
                  </a:lnTo>
                  <a:lnTo>
                    <a:pt x="2514" y="11417"/>
                  </a:lnTo>
                  <a:lnTo>
                    <a:pt x="5740" y="11417"/>
                  </a:lnTo>
                  <a:lnTo>
                    <a:pt x="8826" y="11417"/>
                  </a:lnTo>
                  <a:lnTo>
                    <a:pt x="11417" y="8763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4595101" y="426157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65" y="0"/>
                  </a:lnTo>
                  <a:lnTo>
                    <a:pt x="0" y="2552"/>
                  </a:lnTo>
                  <a:lnTo>
                    <a:pt x="0" y="8724"/>
                  </a:lnTo>
                  <a:lnTo>
                    <a:pt x="2565" y="11341"/>
                  </a:lnTo>
                  <a:lnTo>
                    <a:pt x="8839" y="11341"/>
                  </a:lnTo>
                  <a:lnTo>
                    <a:pt x="11417" y="8724"/>
                  </a:lnTo>
                  <a:lnTo>
                    <a:pt x="11417" y="5638"/>
                  </a:lnTo>
                  <a:lnTo>
                    <a:pt x="11417" y="2552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4595101" y="426157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38"/>
                  </a:moveTo>
                  <a:lnTo>
                    <a:pt x="11417" y="2552"/>
                  </a:lnTo>
                  <a:lnTo>
                    <a:pt x="8839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52"/>
                  </a:lnTo>
                  <a:lnTo>
                    <a:pt x="0" y="5638"/>
                  </a:lnTo>
                  <a:lnTo>
                    <a:pt x="0" y="8724"/>
                  </a:lnTo>
                  <a:lnTo>
                    <a:pt x="2565" y="11341"/>
                  </a:lnTo>
                  <a:lnTo>
                    <a:pt x="5638" y="11341"/>
                  </a:lnTo>
                  <a:lnTo>
                    <a:pt x="8839" y="11341"/>
                  </a:lnTo>
                  <a:lnTo>
                    <a:pt x="11417" y="8724"/>
                  </a:lnTo>
                  <a:lnTo>
                    <a:pt x="11417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4654270" y="426148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451" y="0"/>
                  </a:lnTo>
                  <a:lnTo>
                    <a:pt x="0" y="2616"/>
                  </a:lnTo>
                  <a:lnTo>
                    <a:pt x="0" y="8851"/>
                  </a:lnTo>
                  <a:lnTo>
                    <a:pt x="2451" y="11493"/>
                  </a:lnTo>
                  <a:lnTo>
                    <a:pt x="8826" y="11493"/>
                  </a:lnTo>
                  <a:lnTo>
                    <a:pt x="11417" y="8851"/>
                  </a:lnTo>
                  <a:lnTo>
                    <a:pt x="11417" y="5727"/>
                  </a:lnTo>
                  <a:lnTo>
                    <a:pt x="11417" y="2616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4654270" y="426148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27"/>
                  </a:moveTo>
                  <a:lnTo>
                    <a:pt x="11417" y="2616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616"/>
                  </a:lnTo>
                  <a:lnTo>
                    <a:pt x="0" y="5727"/>
                  </a:lnTo>
                  <a:lnTo>
                    <a:pt x="0" y="8851"/>
                  </a:lnTo>
                  <a:lnTo>
                    <a:pt x="2451" y="11493"/>
                  </a:lnTo>
                  <a:lnTo>
                    <a:pt x="5702" y="11493"/>
                  </a:lnTo>
                  <a:lnTo>
                    <a:pt x="8826" y="11493"/>
                  </a:lnTo>
                  <a:lnTo>
                    <a:pt x="11417" y="8851"/>
                  </a:lnTo>
                  <a:lnTo>
                    <a:pt x="11417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4639386" y="426153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53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63"/>
                  </a:lnTo>
                  <a:lnTo>
                    <a:pt x="2578" y="11417"/>
                  </a:lnTo>
                  <a:lnTo>
                    <a:pt x="8953" y="11417"/>
                  </a:lnTo>
                  <a:lnTo>
                    <a:pt x="11417" y="8763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4639386" y="426153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953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63"/>
                  </a:lnTo>
                  <a:lnTo>
                    <a:pt x="2578" y="11417"/>
                  </a:lnTo>
                  <a:lnTo>
                    <a:pt x="5740" y="11417"/>
                  </a:lnTo>
                  <a:lnTo>
                    <a:pt x="8953" y="11417"/>
                  </a:lnTo>
                  <a:lnTo>
                    <a:pt x="11417" y="8763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4624654" y="426148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90" y="0"/>
                  </a:lnTo>
                  <a:lnTo>
                    <a:pt x="0" y="2616"/>
                  </a:lnTo>
                  <a:lnTo>
                    <a:pt x="0" y="8851"/>
                  </a:lnTo>
                  <a:lnTo>
                    <a:pt x="2590" y="11493"/>
                  </a:lnTo>
                  <a:lnTo>
                    <a:pt x="8813" y="11493"/>
                  </a:lnTo>
                  <a:lnTo>
                    <a:pt x="11404" y="8851"/>
                  </a:lnTo>
                  <a:lnTo>
                    <a:pt x="11404" y="5727"/>
                  </a:lnTo>
                  <a:lnTo>
                    <a:pt x="11404" y="2616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4624654" y="426148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27"/>
                  </a:moveTo>
                  <a:lnTo>
                    <a:pt x="11404" y="2616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616"/>
                  </a:lnTo>
                  <a:lnTo>
                    <a:pt x="0" y="5727"/>
                  </a:lnTo>
                  <a:lnTo>
                    <a:pt x="0" y="8851"/>
                  </a:lnTo>
                  <a:lnTo>
                    <a:pt x="2590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04" y="8851"/>
                  </a:lnTo>
                  <a:lnTo>
                    <a:pt x="11404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4669015" y="409698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8826" y="11404"/>
                  </a:lnTo>
                  <a:lnTo>
                    <a:pt x="11417" y="8762"/>
                  </a:lnTo>
                  <a:lnTo>
                    <a:pt x="11417" y="5689"/>
                  </a:lnTo>
                  <a:lnTo>
                    <a:pt x="11417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4669015" y="409698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78"/>
                  </a:lnTo>
                  <a:lnTo>
                    <a:pt x="8826" y="0"/>
                  </a:lnTo>
                  <a:lnTo>
                    <a:pt x="5676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5676" y="11404"/>
                  </a:lnTo>
                  <a:lnTo>
                    <a:pt x="8826" y="11404"/>
                  </a:lnTo>
                  <a:lnTo>
                    <a:pt x="11417" y="8762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4609909" y="409698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14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14" y="11404"/>
                  </a:lnTo>
                  <a:lnTo>
                    <a:pt x="8826" y="11404"/>
                  </a:lnTo>
                  <a:lnTo>
                    <a:pt x="11417" y="8775"/>
                  </a:lnTo>
                  <a:lnTo>
                    <a:pt x="11417" y="5689"/>
                  </a:lnTo>
                  <a:lnTo>
                    <a:pt x="11417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4609909" y="409698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78"/>
                  </a:lnTo>
                  <a:lnTo>
                    <a:pt x="8826" y="0"/>
                  </a:lnTo>
                  <a:lnTo>
                    <a:pt x="5740" y="0"/>
                  </a:lnTo>
                  <a:lnTo>
                    <a:pt x="2514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14" y="11404"/>
                  </a:lnTo>
                  <a:lnTo>
                    <a:pt x="5740" y="11404"/>
                  </a:lnTo>
                  <a:lnTo>
                    <a:pt x="8826" y="11404"/>
                  </a:lnTo>
                  <a:lnTo>
                    <a:pt x="11417" y="8775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4595101" y="409703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65" y="0"/>
                  </a:lnTo>
                  <a:lnTo>
                    <a:pt x="0" y="2527"/>
                  </a:lnTo>
                  <a:lnTo>
                    <a:pt x="0" y="8712"/>
                  </a:lnTo>
                  <a:lnTo>
                    <a:pt x="2565" y="11341"/>
                  </a:lnTo>
                  <a:lnTo>
                    <a:pt x="8839" y="11341"/>
                  </a:lnTo>
                  <a:lnTo>
                    <a:pt x="11417" y="8712"/>
                  </a:lnTo>
                  <a:lnTo>
                    <a:pt x="11417" y="5638"/>
                  </a:lnTo>
                  <a:lnTo>
                    <a:pt x="11417" y="2527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4595101" y="409703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38"/>
                  </a:moveTo>
                  <a:lnTo>
                    <a:pt x="11417" y="2527"/>
                  </a:lnTo>
                  <a:lnTo>
                    <a:pt x="8839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27"/>
                  </a:lnTo>
                  <a:lnTo>
                    <a:pt x="0" y="5638"/>
                  </a:lnTo>
                  <a:lnTo>
                    <a:pt x="0" y="8712"/>
                  </a:lnTo>
                  <a:lnTo>
                    <a:pt x="2565" y="11341"/>
                  </a:lnTo>
                  <a:lnTo>
                    <a:pt x="5638" y="11341"/>
                  </a:lnTo>
                  <a:lnTo>
                    <a:pt x="8839" y="11341"/>
                  </a:lnTo>
                  <a:lnTo>
                    <a:pt x="11417" y="8712"/>
                  </a:lnTo>
                  <a:lnTo>
                    <a:pt x="11417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4654270" y="4096943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451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451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27"/>
                  </a:lnTo>
                  <a:lnTo>
                    <a:pt x="11417" y="2603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4654270" y="4096943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27"/>
                  </a:moveTo>
                  <a:lnTo>
                    <a:pt x="11417" y="2603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603"/>
                  </a:lnTo>
                  <a:lnTo>
                    <a:pt x="0" y="5727"/>
                  </a:lnTo>
                  <a:lnTo>
                    <a:pt x="0" y="8826"/>
                  </a:lnTo>
                  <a:lnTo>
                    <a:pt x="2451" y="11480"/>
                  </a:lnTo>
                  <a:lnTo>
                    <a:pt x="5702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4639386" y="409698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53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8953" y="11404"/>
                  </a:lnTo>
                  <a:lnTo>
                    <a:pt x="11417" y="8762"/>
                  </a:lnTo>
                  <a:lnTo>
                    <a:pt x="11417" y="5689"/>
                  </a:lnTo>
                  <a:lnTo>
                    <a:pt x="11417" y="2578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4639386" y="409698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78"/>
                  </a:lnTo>
                  <a:lnTo>
                    <a:pt x="8953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5740" y="11404"/>
                  </a:lnTo>
                  <a:lnTo>
                    <a:pt x="8953" y="11404"/>
                  </a:lnTo>
                  <a:lnTo>
                    <a:pt x="11417" y="8762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4624654" y="4096943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90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590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27"/>
                  </a:lnTo>
                  <a:lnTo>
                    <a:pt x="11404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4624654" y="4096943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27"/>
                  </a:moveTo>
                  <a:lnTo>
                    <a:pt x="11404" y="2603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603"/>
                  </a:lnTo>
                  <a:lnTo>
                    <a:pt x="0" y="5727"/>
                  </a:lnTo>
                  <a:lnTo>
                    <a:pt x="0" y="8826"/>
                  </a:lnTo>
                  <a:lnTo>
                    <a:pt x="2590" y="11480"/>
                  </a:lnTo>
                  <a:lnTo>
                    <a:pt x="5702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4591710" y="4090860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203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4591710" y="4090860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203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4650879" y="4133926"/>
              <a:ext cx="24765" cy="44450"/>
            </a:xfrm>
            <a:custGeom>
              <a:avLst/>
              <a:gdLst/>
              <a:ahLst/>
              <a:cxnLst/>
              <a:rect l="l" t="t" r="r" b="b"/>
              <a:pathLst>
                <a:path w="24764" h="44450">
                  <a:moveTo>
                    <a:pt x="4749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4749" y="43891"/>
                  </a:lnTo>
                  <a:lnTo>
                    <a:pt x="4749" y="0"/>
                  </a:lnTo>
                  <a:close/>
                </a:path>
                <a:path w="24764" h="44450">
                  <a:moveTo>
                    <a:pt x="24536" y="0"/>
                  </a:moveTo>
                  <a:lnTo>
                    <a:pt x="19786" y="0"/>
                  </a:lnTo>
                  <a:lnTo>
                    <a:pt x="19786" y="43891"/>
                  </a:lnTo>
                  <a:lnTo>
                    <a:pt x="24536" y="43891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4650879" y="4129468"/>
              <a:ext cx="24765" cy="53340"/>
            </a:xfrm>
            <a:custGeom>
              <a:avLst/>
              <a:gdLst/>
              <a:ahLst/>
              <a:cxnLst/>
              <a:rect l="l" t="t" r="r" b="b"/>
              <a:pathLst>
                <a:path w="24764" h="53339">
                  <a:moveTo>
                    <a:pt x="24536" y="30340"/>
                  </a:moveTo>
                  <a:lnTo>
                    <a:pt x="24536" y="40246"/>
                  </a:lnTo>
                  <a:lnTo>
                    <a:pt x="19011" y="48348"/>
                  </a:lnTo>
                  <a:lnTo>
                    <a:pt x="12268" y="48348"/>
                  </a:lnTo>
                  <a:lnTo>
                    <a:pt x="5524" y="48348"/>
                  </a:lnTo>
                  <a:lnTo>
                    <a:pt x="0" y="40246"/>
                  </a:lnTo>
                  <a:lnTo>
                    <a:pt x="0" y="30340"/>
                  </a:lnTo>
                  <a:lnTo>
                    <a:pt x="0" y="22453"/>
                  </a:lnTo>
                  <a:lnTo>
                    <a:pt x="0" y="12547"/>
                  </a:lnTo>
                  <a:lnTo>
                    <a:pt x="5524" y="4457"/>
                  </a:lnTo>
                  <a:lnTo>
                    <a:pt x="12268" y="4457"/>
                  </a:lnTo>
                  <a:lnTo>
                    <a:pt x="19011" y="4457"/>
                  </a:lnTo>
                  <a:lnTo>
                    <a:pt x="24536" y="12547"/>
                  </a:lnTo>
                  <a:lnTo>
                    <a:pt x="24536" y="22453"/>
                  </a:lnTo>
                  <a:lnTo>
                    <a:pt x="24536" y="30340"/>
                  </a:lnTo>
                  <a:close/>
                </a:path>
                <a:path w="24764" h="53339">
                  <a:moveTo>
                    <a:pt x="18199" y="53060"/>
                  </a:moveTo>
                  <a:lnTo>
                    <a:pt x="6337" y="53060"/>
                  </a:lnTo>
                  <a:lnTo>
                    <a:pt x="6337" y="0"/>
                  </a:lnTo>
                  <a:lnTo>
                    <a:pt x="18199" y="0"/>
                  </a:lnTo>
                  <a:lnTo>
                    <a:pt x="18199" y="53060"/>
                  </a:lnTo>
                  <a:close/>
                </a:path>
                <a:path w="24764" h="53339">
                  <a:moveTo>
                    <a:pt x="6337" y="12966"/>
                  </a:moveTo>
                  <a:lnTo>
                    <a:pt x="18199" y="12966"/>
                  </a:lnTo>
                </a:path>
                <a:path w="24764" h="53339">
                  <a:moveTo>
                    <a:pt x="6337" y="40220"/>
                  </a:moveTo>
                  <a:lnTo>
                    <a:pt x="18199" y="4022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4649228" y="4190962"/>
              <a:ext cx="15875" cy="55244"/>
            </a:xfrm>
            <a:custGeom>
              <a:avLst/>
              <a:gdLst/>
              <a:ahLst/>
              <a:cxnLst/>
              <a:rect l="l" t="t" r="r" b="b"/>
              <a:pathLst>
                <a:path w="15875" h="55245">
                  <a:moveTo>
                    <a:pt x="12115" y="4216"/>
                  </a:moveTo>
                  <a:lnTo>
                    <a:pt x="12115" y="6553"/>
                  </a:lnTo>
                  <a:lnTo>
                    <a:pt x="10223" y="8445"/>
                  </a:lnTo>
                  <a:lnTo>
                    <a:pt x="7886" y="8445"/>
                  </a:lnTo>
                  <a:lnTo>
                    <a:pt x="5587" y="8445"/>
                  </a:lnTo>
                  <a:lnTo>
                    <a:pt x="3682" y="6553"/>
                  </a:lnTo>
                  <a:lnTo>
                    <a:pt x="3682" y="4216"/>
                  </a:lnTo>
                  <a:lnTo>
                    <a:pt x="3682" y="1892"/>
                  </a:lnTo>
                  <a:lnTo>
                    <a:pt x="5587" y="0"/>
                  </a:lnTo>
                  <a:lnTo>
                    <a:pt x="7886" y="0"/>
                  </a:lnTo>
                  <a:lnTo>
                    <a:pt x="10223" y="0"/>
                  </a:lnTo>
                  <a:lnTo>
                    <a:pt x="12115" y="1892"/>
                  </a:lnTo>
                  <a:lnTo>
                    <a:pt x="12115" y="4216"/>
                  </a:lnTo>
                  <a:close/>
                </a:path>
                <a:path w="15875" h="55245">
                  <a:moveTo>
                    <a:pt x="12115" y="50825"/>
                  </a:moveTo>
                  <a:lnTo>
                    <a:pt x="12115" y="53162"/>
                  </a:lnTo>
                  <a:lnTo>
                    <a:pt x="10223" y="55054"/>
                  </a:lnTo>
                  <a:lnTo>
                    <a:pt x="7886" y="55054"/>
                  </a:lnTo>
                  <a:lnTo>
                    <a:pt x="5587" y="55054"/>
                  </a:lnTo>
                  <a:lnTo>
                    <a:pt x="3682" y="53162"/>
                  </a:lnTo>
                  <a:lnTo>
                    <a:pt x="3682" y="50825"/>
                  </a:lnTo>
                  <a:lnTo>
                    <a:pt x="3682" y="48501"/>
                  </a:lnTo>
                  <a:lnTo>
                    <a:pt x="5587" y="46608"/>
                  </a:lnTo>
                  <a:lnTo>
                    <a:pt x="7886" y="46608"/>
                  </a:lnTo>
                  <a:lnTo>
                    <a:pt x="10223" y="46608"/>
                  </a:lnTo>
                  <a:lnTo>
                    <a:pt x="12115" y="48501"/>
                  </a:lnTo>
                  <a:lnTo>
                    <a:pt x="12115" y="50825"/>
                  </a:lnTo>
                  <a:close/>
                </a:path>
                <a:path w="15875" h="55245">
                  <a:moveTo>
                    <a:pt x="15506" y="27203"/>
                  </a:moveTo>
                  <a:lnTo>
                    <a:pt x="15506" y="18529"/>
                  </a:lnTo>
                  <a:lnTo>
                    <a:pt x="15506" y="13754"/>
                  </a:lnTo>
                  <a:lnTo>
                    <a:pt x="12014" y="10477"/>
                  </a:lnTo>
                  <a:lnTo>
                    <a:pt x="7759" y="11252"/>
                  </a:lnTo>
                  <a:lnTo>
                    <a:pt x="3492" y="12001"/>
                  </a:lnTo>
                  <a:lnTo>
                    <a:pt x="0" y="15913"/>
                  </a:lnTo>
                  <a:lnTo>
                    <a:pt x="0" y="19913"/>
                  </a:lnTo>
                  <a:lnTo>
                    <a:pt x="0" y="34505"/>
                  </a:lnTo>
                  <a:lnTo>
                    <a:pt x="0" y="38519"/>
                  </a:lnTo>
                  <a:lnTo>
                    <a:pt x="3492" y="42417"/>
                  </a:lnTo>
                  <a:lnTo>
                    <a:pt x="7759" y="43179"/>
                  </a:lnTo>
                  <a:lnTo>
                    <a:pt x="12014" y="43941"/>
                  </a:lnTo>
                  <a:lnTo>
                    <a:pt x="15506" y="40652"/>
                  </a:lnTo>
                  <a:lnTo>
                    <a:pt x="15506" y="35877"/>
                  </a:lnTo>
                  <a:lnTo>
                    <a:pt x="15506" y="27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4" name="object 634"/>
          <p:cNvGrpSpPr/>
          <p:nvPr/>
        </p:nvGrpSpPr>
        <p:grpSpPr>
          <a:xfrm>
            <a:off x="8940749" y="4524845"/>
            <a:ext cx="95250" cy="220979"/>
            <a:chOff x="3886149" y="4524844"/>
            <a:chExt cx="95250" cy="220979"/>
          </a:xfrm>
        </p:grpSpPr>
        <p:sp>
          <p:nvSpPr>
            <p:cNvPr id="635" name="object 635"/>
            <p:cNvSpPr/>
            <p:nvPr/>
          </p:nvSpPr>
          <p:spPr>
            <a:xfrm>
              <a:off x="3887736" y="4526444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98" y="0"/>
                  </a:moveTo>
                  <a:lnTo>
                    <a:pt x="0" y="0"/>
                  </a:lnTo>
                  <a:lnTo>
                    <a:pt x="0" y="217589"/>
                  </a:lnTo>
                  <a:lnTo>
                    <a:pt x="91998" y="217589"/>
                  </a:lnTo>
                  <a:lnTo>
                    <a:pt x="9199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3887736" y="4526432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98" y="217601"/>
                  </a:moveTo>
                  <a:lnTo>
                    <a:pt x="0" y="217601"/>
                  </a:lnTo>
                  <a:lnTo>
                    <a:pt x="0" y="0"/>
                  </a:lnTo>
                  <a:lnTo>
                    <a:pt x="91998" y="0"/>
                  </a:lnTo>
                  <a:lnTo>
                    <a:pt x="91998" y="2176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3905872" y="46572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97" y="0"/>
                  </a:moveTo>
                  <a:lnTo>
                    <a:pt x="2019" y="0"/>
                  </a:lnTo>
                  <a:lnTo>
                    <a:pt x="0" y="2006"/>
                  </a:lnTo>
                  <a:lnTo>
                    <a:pt x="0" y="7124"/>
                  </a:lnTo>
                  <a:lnTo>
                    <a:pt x="2019" y="9144"/>
                  </a:lnTo>
                  <a:lnTo>
                    <a:pt x="6997" y="9144"/>
                  </a:lnTo>
                  <a:lnTo>
                    <a:pt x="9017" y="7124"/>
                  </a:lnTo>
                  <a:lnTo>
                    <a:pt x="9017" y="4597"/>
                  </a:lnTo>
                  <a:lnTo>
                    <a:pt x="9017" y="2006"/>
                  </a:lnTo>
                  <a:lnTo>
                    <a:pt x="699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3905872" y="46572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17" y="4597"/>
                  </a:moveTo>
                  <a:lnTo>
                    <a:pt x="9017" y="2006"/>
                  </a:lnTo>
                  <a:lnTo>
                    <a:pt x="6997" y="0"/>
                  </a:lnTo>
                  <a:lnTo>
                    <a:pt x="4546" y="0"/>
                  </a:lnTo>
                  <a:lnTo>
                    <a:pt x="2019" y="0"/>
                  </a:lnTo>
                  <a:lnTo>
                    <a:pt x="0" y="2006"/>
                  </a:lnTo>
                  <a:lnTo>
                    <a:pt x="0" y="4597"/>
                  </a:lnTo>
                  <a:lnTo>
                    <a:pt x="0" y="7124"/>
                  </a:lnTo>
                  <a:lnTo>
                    <a:pt x="2019" y="9144"/>
                  </a:lnTo>
                  <a:lnTo>
                    <a:pt x="4546" y="9144"/>
                  </a:lnTo>
                  <a:lnTo>
                    <a:pt x="6997" y="9144"/>
                  </a:lnTo>
                  <a:lnTo>
                    <a:pt x="9017" y="7124"/>
                  </a:lnTo>
                  <a:lnTo>
                    <a:pt x="9017" y="459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3892765" y="460086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89" y="0"/>
                  </a:moveTo>
                  <a:lnTo>
                    <a:pt x="0" y="0"/>
                  </a:lnTo>
                  <a:lnTo>
                    <a:pt x="0" y="4914"/>
                  </a:lnTo>
                  <a:lnTo>
                    <a:pt x="4889" y="4914"/>
                  </a:lnTo>
                  <a:lnTo>
                    <a:pt x="4889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3892765" y="460086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3892765" y="460853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89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889" y="4902"/>
                  </a:lnTo>
                  <a:lnTo>
                    <a:pt x="4889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3892765" y="460853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3892765" y="461622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89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889" y="4902"/>
                  </a:lnTo>
                  <a:lnTo>
                    <a:pt x="4889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3892765" y="461622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3891165" y="4690160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39">
                  <a:moveTo>
                    <a:pt x="41605" y="0"/>
                  </a:moveTo>
                  <a:lnTo>
                    <a:pt x="0" y="0"/>
                  </a:lnTo>
                  <a:lnTo>
                    <a:pt x="0" y="14922"/>
                  </a:lnTo>
                  <a:lnTo>
                    <a:pt x="41605" y="14922"/>
                  </a:lnTo>
                  <a:lnTo>
                    <a:pt x="41605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3891165" y="4690160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39">
                  <a:moveTo>
                    <a:pt x="41605" y="14922"/>
                  </a:moveTo>
                  <a:lnTo>
                    <a:pt x="0" y="14922"/>
                  </a:lnTo>
                  <a:lnTo>
                    <a:pt x="0" y="0"/>
                  </a:lnTo>
                  <a:lnTo>
                    <a:pt x="41605" y="0"/>
                  </a:lnTo>
                </a:path>
                <a:path w="41910" h="15239">
                  <a:moveTo>
                    <a:pt x="41605" y="14566"/>
                  </a:moveTo>
                  <a:lnTo>
                    <a:pt x="41605" y="15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3979735" y="4546168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10">
                  <a:moveTo>
                    <a:pt x="0" y="0"/>
                  </a:moveTo>
                  <a:lnTo>
                    <a:pt x="0" y="19372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3979735" y="4546168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10">
                  <a:moveTo>
                    <a:pt x="0" y="19372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3891343" y="4569078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15" y="4267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3891356" y="4569078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02" y="4267"/>
                  </a:moveTo>
                  <a:lnTo>
                    <a:pt x="0" y="4267"/>
                  </a:lnTo>
                  <a:lnTo>
                    <a:pt x="0" y="0"/>
                  </a:lnTo>
                  <a:lnTo>
                    <a:pt x="85102" y="0"/>
                  </a:lnTo>
                  <a:lnTo>
                    <a:pt x="85102" y="42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3935145" y="456907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3935145" y="456907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3888282" y="4573346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3888282" y="4573346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3890962" y="4712411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15" y="4267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3890962" y="4712411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0" y="0"/>
                  </a:moveTo>
                  <a:lnTo>
                    <a:pt x="85102" y="0"/>
                  </a:lnTo>
                  <a:lnTo>
                    <a:pt x="85102" y="4267"/>
                  </a:lnTo>
                  <a:lnTo>
                    <a:pt x="0" y="426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3932262" y="471241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3932262" y="471241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3886733" y="4712411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3886733" y="4712411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0" y="0"/>
                  </a:moveTo>
                  <a:lnTo>
                    <a:pt x="9239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3964990" y="453090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3964990" y="453090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5689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3905910" y="453090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13" y="0"/>
                  </a:moveTo>
                  <a:lnTo>
                    <a:pt x="2501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01" y="11417"/>
                  </a:lnTo>
                  <a:lnTo>
                    <a:pt x="8813" y="11417"/>
                  </a:lnTo>
                  <a:lnTo>
                    <a:pt x="11404" y="8775"/>
                  </a:lnTo>
                  <a:lnTo>
                    <a:pt x="11404" y="5676"/>
                  </a:lnTo>
                  <a:lnTo>
                    <a:pt x="11404" y="2578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3905910" y="453090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76"/>
                  </a:moveTo>
                  <a:lnTo>
                    <a:pt x="11404" y="2578"/>
                  </a:lnTo>
                  <a:lnTo>
                    <a:pt x="8813" y="0"/>
                  </a:lnTo>
                  <a:lnTo>
                    <a:pt x="5727" y="0"/>
                  </a:lnTo>
                  <a:lnTo>
                    <a:pt x="2501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01" y="11417"/>
                  </a:lnTo>
                  <a:lnTo>
                    <a:pt x="5727" y="11417"/>
                  </a:lnTo>
                  <a:lnTo>
                    <a:pt x="8813" y="11417"/>
                  </a:lnTo>
                  <a:lnTo>
                    <a:pt x="11404" y="8775"/>
                  </a:lnTo>
                  <a:lnTo>
                    <a:pt x="11404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3891102" y="453092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52" y="0"/>
                  </a:lnTo>
                  <a:lnTo>
                    <a:pt x="0" y="2578"/>
                  </a:lnTo>
                  <a:lnTo>
                    <a:pt x="0" y="8737"/>
                  </a:lnTo>
                  <a:lnTo>
                    <a:pt x="2552" y="11353"/>
                  </a:lnTo>
                  <a:lnTo>
                    <a:pt x="8826" y="11353"/>
                  </a:lnTo>
                  <a:lnTo>
                    <a:pt x="11404" y="8737"/>
                  </a:lnTo>
                  <a:lnTo>
                    <a:pt x="11404" y="5651"/>
                  </a:lnTo>
                  <a:lnTo>
                    <a:pt x="11404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3891102" y="453092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51"/>
                  </a:moveTo>
                  <a:lnTo>
                    <a:pt x="11404" y="2578"/>
                  </a:lnTo>
                  <a:lnTo>
                    <a:pt x="8826" y="0"/>
                  </a:lnTo>
                  <a:lnTo>
                    <a:pt x="5626" y="0"/>
                  </a:lnTo>
                  <a:lnTo>
                    <a:pt x="2552" y="0"/>
                  </a:lnTo>
                  <a:lnTo>
                    <a:pt x="0" y="2578"/>
                  </a:lnTo>
                  <a:lnTo>
                    <a:pt x="0" y="5651"/>
                  </a:lnTo>
                  <a:lnTo>
                    <a:pt x="0" y="8737"/>
                  </a:lnTo>
                  <a:lnTo>
                    <a:pt x="2552" y="11353"/>
                  </a:lnTo>
                  <a:lnTo>
                    <a:pt x="5626" y="11353"/>
                  </a:lnTo>
                  <a:lnTo>
                    <a:pt x="8826" y="11353"/>
                  </a:lnTo>
                  <a:lnTo>
                    <a:pt x="11404" y="8737"/>
                  </a:lnTo>
                  <a:lnTo>
                    <a:pt x="11404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3950258" y="453086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463" y="0"/>
                  </a:lnTo>
                  <a:lnTo>
                    <a:pt x="0" y="2616"/>
                  </a:lnTo>
                  <a:lnTo>
                    <a:pt x="0" y="8839"/>
                  </a:lnTo>
                  <a:lnTo>
                    <a:pt x="2463" y="11493"/>
                  </a:lnTo>
                  <a:lnTo>
                    <a:pt x="8826" y="11493"/>
                  </a:lnTo>
                  <a:lnTo>
                    <a:pt x="11417" y="8839"/>
                  </a:lnTo>
                  <a:lnTo>
                    <a:pt x="11417" y="5714"/>
                  </a:lnTo>
                  <a:lnTo>
                    <a:pt x="11417" y="2616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3950258" y="453086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14"/>
                  </a:moveTo>
                  <a:lnTo>
                    <a:pt x="11417" y="2616"/>
                  </a:lnTo>
                  <a:lnTo>
                    <a:pt x="8826" y="0"/>
                  </a:lnTo>
                  <a:lnTo>
                    <a:pt x="5715" y="0"/>
                  </a:lnTo>
                  <a:lnTo>
                    <a:pt x="2463" y="0"/>
                  </a:lnTo>
                  <a:lnTo>
                    <a:pt x="0" y="2616"/>
                  </a:lnTo>
                  <a:lnTo>
                    <a:pt x="0" y="5714"/>
                  </a:lnTo>
                  <a:lnTo>
                    <a:pt x="0" y="8839"/>
                  </a:lnTo>
                  <a:lnTo>
                    <a:pt x="2463" y="11493"/>
                  </a:lnTo>
                  <a:lnTo>
                    <a:pt x="5715" y="11493"/>
                  </a:lnTo>
                  <a:lnTo>
                    <a:pt x="8826" y="11493"/>
                  </a:lnTo>
                  <a:lnTo>
                    <a:pt x="11417" y="8839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3935361" y="453090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78" y="0"/>
                  </a:moveTo>
                  <a:lnTo>
                    <a:pt x="2603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603" y="11417"/>
                  </a:lnTo>
                  <a:lnTo>
                    <a:pt x="8978" y="11417"/>
                  </a:lnTo>
                  <a:lnTo>
                    <a:pt x="11430" y="8775"/>
                  </a:lnTo>
                  <a:lnTo>
                    <a:pt x="11430" y="5676"/>
                  </a:lnTo>
                  <a:lnTo>
                    <a:pt x="11430" y="2578"/>
                  </a:lnTo>
                  <a:lnTo>
                    <a:pt x="89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3935361" y="453090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676"/>
                  </a:moveTo>
                  <a:lnTo>
                    <a:pt x="11430" y="2578"/>
                  </a:lnTo>
                  <a:lnTo>
                    <a:pt x="8978" y="0"/>
                  </a:lnTo>
                  <a:lnTo>
                    <a:pt x="5753" y="0"/>
                  </a:lnTo>
                  <a:lnTo>
                    <a:pt x="2603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603" y="11417"/>
                  </a:lnTo>
                  <a:lnTo>
                    <a:pt x="5753" y="11417"/>
                  </a:lnTo>
                  <a:lnTo>
                    <a:pt x="8978" y="11417"/>
                  </a:lnTo>
                  <a:lnTo>
                    <a:pt x="11430" y="8775"/>
                  </a:lnTo>
                  <a:lnTo>
                    <a:pt x="11430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3920642" y="453086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78" y="0"/>
                  </a:lnTo>
                  <a:lnTo>
                    <a:pt x="0" y="2616"/>
                  </a:lnTo>
                  <a:lnTo>
                    <a:pt x="0" y="8839"/>
                  </a:lnTo>
                  <a:lnTo>
                    <a:pt x="2578" y="11493"/>
                  </a:lnTo>
                  <a:lnTo>
                    <a:pt x="8813" y="11493"/>
                  </a:lnTo>
                  <a:lnTo>
                    <a:pt x="11417" y="8839"/>
                  </a:lnTo>
                  <a:lnTo>
                    <a:pt x="11417" y="5714"/>
                  </a:lnTo>
                  <a:lnTo>
                    <a:pt x="11417" y="2616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3920642" y="453086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14"/>
                  </a:moveTo>
                  <a:lnTo>
                    <a:pt x="11417" y="2616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78" y="0"/>
                  </a:lnTo>
                  <a:lnTo>
                    <a:pt x="0" y="2616"/>
                  </a:lnTo>
                  <a:lnTo>
                    <a:pt x="0" y="5714"/>
                  </a:lnTo>
                  <a:lnTo>
                    <a:pt x="0" y="8839"/>
                  </a:lnTo>
                  <a:lnTo>
                    <a:pt x="2578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17" y="8839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3964990" y="471972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90" y="11404"/>
                  </a:lnTo>
                  <a:lnTo>
                    <a:pt x="8839" y="11404"/>
                  </a:lnTo>
                  <a:lnTo>
                    <a:pt x="11417" y="8762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3964990" y="471972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62"/>
                  </a:lnTo>
                  <a:lnTo>
                    <a:pt x="2590" y="11404"/>
                  </a:lnTo>
                  <a:lnTo>
                    <a:pt x="5689" y="11404"/>
                  </a:lnTo>
                  <a:lnTo>
                    <a:pt x="8839" y="11404"/>
                  </a:lnTo>
                  <a:lnTo>
                    <a:pt x="11417" y="8762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3905910" y="471972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13" y="0"/>
                  </a:moveTo>
                  <a:lnTo>
                    <a:pt x="2501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01" y="11404"/>
                  </a:lnTo>
                  <a:lnTo>
                    <a:pt x="8813" y="11404"/>
                  </a:lnTo>
                  <a:lnTo>
                    <a:pt x="11404" y="8762"/>
                  </a:lnTo>
                  <a:lnTo>
                    <a:pt x="11404" y="5676"/>
                  </a:lnTo>
                  <a:lnTo>
                    <a:pt x="11404" y="2578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3905910" y="471972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76"/>
                  </a:moveTo>
                  <a:lnTo>
                    <a:pt x="11404" y="2578"/>
                  </a:lnTo>
                  <a:lnTo>
                    <a:pt x="8813" y="0"/>
                  </a:lnTo>
                  <a:lnTo>
                    <a:pt x="5727" y="0"/>
                  </a:lnTo>
                  <a:lnTo>
                    <a:pt x="2501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62"/>
                  </a:lnTo>
                  <a:lnTo>
                    <a:pt x="2501" y="11404"/>
                  </a:lnTo>
                  <a:lnTo>
                    <a:pt x="5727" y="11404"/>
                  </a:lnTo>
                  <a:lnTo>
                    <a:pt x="8813" y="11404"/>
                  </a:lnTo>
                  <a:lnTo>
                    <a:pt x="11404" y="8762"/>
                  </a:lnTo>
                  <a:lnTo>
                    <a:pt x="11404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3891102" y="471975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52" y="0"/>
                  </a:lnTo>
                  <a:lnTo>
                    <a:pt x="0" y="2565"/>
                  </a:lnTo>
                  <a:lnTo>
                    <a:pt x="0" y="8737"/>
                  </a:lnTo>
                  <a:lnTo>
                    <a:pt x="2552" y="11353"/>
                  </a:lnTo>
                  <a:lnTo>
                    <a:pt x="8826" y="11353"/>
                  </a:lnTo>
                  <a:lnTo>
                    <a:pt x="11404" y="8737"/>
                  </a:lnTo>
                  <a:lnTo>
                    <a:pt x="11404" y="5651"/>
                  </a:lnTo>
                  <a:lnTo>
                    <a:pt x="11404" y="2565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3891102" y="471975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51"/>
                  </a:moveTo>
                  <a:lnTo>
                    <a:pt x="11404" y="2565"/>
                  </a:lnTo>
                  <a:lnTo>
                    <a:pt x="8826" y="0"/>
                  </a:lnTo>
                  <a:lnTo>
                    <a:pt x="5626" y="0"/>
                  </a:lnTo>
                  <a:lnTo>
                    <a:pt x="2552" y="0"/>
                  </a:lnTo>
                  <a:lnTo>
                    <a:pt x="0" y="2565"/>
                  </a:lnTo>
                  <a:lnTo>
                    <a:pt x="0" y="5651"/>
                  </a:lnTo>
                  <a:lnTo>
                    <a:pt x="0" y="8737"/>
                  </a:lnTo>
                  <a:lnTo>
                    <a:pt x="2552" y="11353"/>
                  </a:lnTo>
                  <a:lnTo>
                    <a:pt x="5626" y="11353"/>
                  </a:lnTo>
                  <a:lnTo>
                    <a:pt x="8826" y="11353"/>
                  </a:lnTo>
                  <a:lnTo>
                    <a:pt x="11404" y="8737"/>
                  </a:lnTo>
                  <a:lnTo>
                    <a:pt x="11404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3950258" y="471968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463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463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14"/>
                  </a:lnTo>
                  <a:lnTo>
                    <a:pt x="11417" y="2603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3950258" y="471968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14"/>
                  </a:moveTo>
                  <a:lnTo>
                    <a:pt x="11417" y="2603"/>
                  </a:lnTo>
                  <a:lnTo>
                    <a:pt x="8826" y="0"/>
                  </a:lnTo>
                  <a:lnTo>
                    <a:pt x="5715" y="0"/>
                  </a:lnTo>
                  <a:lnTo>
                    <a:pt x="2463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463" y="11480"/>
                  </a:lnTo>
                  <a:lnTo>
                    <a:pt x="5715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3935361" y="471972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78" y="0"/>
                  </a:moveTo>
                  <a:lnTo>
                    <a:pt x="2603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603" y="11404"/>
                  </a:lnTo>
                  <a:lnTo>
                    <a:pt x="8978" y="11404"/>
                  </a:lnTo>
                  <a:lnTo>
                    <a:pt x="11430" y="8762"/>
                  </a:lnTo>
                  <a:lnTo>
                    <a:pt x="11430" y="5676"/>
                  </a:lnTo>
                  <a:lnTo>
                    <a:pt x="11430" y="2578"/>
                  </a:lnTo>
                  <a:lnTo>
                    <a:pt x="89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3935361" y="471972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676"/>
                  </a:moveTo>
                  <a:lnTo>
                    <a:pt x="11430" y="2578"/>
                  </a:lnTo>
                  <a:lnTo>
                    <a:pt x="8978" y="0"/>
                  </a:lnTo>
                  <a:lnTo>
                    <a:pt x="5753" y="0"/>
                  </a:lnTo>
                  <a:lnTo>
                    <a:pt x="2603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62"/>
                  </a:lnTo>
                  <a:lnTo>
                    <a:pt x="2603" y="11404"/>
                  </a:lnTo>
                  <a:lnTo>
                    <a:pt x="5753" y="11404"/>
                  </a:lnTo>
                  <a:lnTo>
                    <a:pt x="8978" y="11404"/>
                  </a:lnTo>
                  <a:lnTo>
                    <a:pt x="11430" y="8762"/>
                  </a:lnTo>
                  <a:lnTo>
                    <a:pt x="11430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3920642" y="471968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78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578" y="11480"/>
                  </a:lnTo>
                  <a:lnTo>
                    <a:pt x="8813" y="11480"/>
                  </a:lnTo>
                  <a:lnTo>
                    <a:pt x="11417" y="8826"/>
                  </a:lnTo>
                  <a:lnTo>
                    <a:pt x="11417" y="5714"/>
                  </a:lnTo>
                  <a:lnTo>
                    <a:pt x="11417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3920642" y="471968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14"/>
                  </a:moveTo>
                  <a:lnTo>
                    <a:pt x="11417" y="2603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78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578" y="11480"/>
                  </a:lnTo>
                  <a:lnTo>
                    <a:pt x="5702" y="11480"/>
                  </a:lnTo>
                  <a:lnTo>
                    <a:pt x="8813" y="11480"/>
                  </a:lnTo>
                  <a:lnTo>
                    <a:pt x="11417" y="8826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3964990" y="455517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762"/>
                  </a:lnTo>
                  <a:lnTo>
                    <a:pt x="2590" y="11404"/>
                  </a:lnTo>
                  <a:lnTo>
                    <a:pt x="8839" y="11404"/>
                  </a:lnTo>
                  <a:lnTo>
                    <a:pt x="11417" y="8762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3964990" y="455517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62"/>
                  </a:lnTo>
                  <a:lnTo>
                    <a:pt x="2590" y="11404"/>
                  </a:lnTo>
                  <a:lnTo>
                    <a:pt x="5689" y="11404"/>
                  </a:lnTo>
                  <a:lnTo>
                    <a:pt x="8839" y="11404"/>
                  </a:lnTo>
                  <a:lnTo>
                    <a:pt x="11417" y="8762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3905910" y="455517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13" y="0"/>
                  </a:moveTo>
                  <a:lnTo>
                    <a:pt x="2501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01" y="11404"/>
                  </a:lnTo>
                  <a:lnTo>
                    <a:pt x="8813" y="11404"/>
                  </a:lnTo>
                  <a:lnTo>
                    <a:pt x="11404" y="8775"/>
                  </a:lnTo>
                  <a:lnTo>
                    <a:pt x="11404" y="5689"/>
                  </a:lnTo>
                  <a:lnTo>
                    <a:pt x="11404" y="2590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3905910" y="455517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89"/>
                  </a:moveTo>
                  <a:lnTo>
                    <a:pt x="11404" y="2590"/>
                  </a:lnTo>
                  <a:lnTo>
                    <a:pt x="8813" y="0"/>
                  </a:lnTo>
                  <a:lnTo>
                    <a:pt x="5727" y="0"/>
                  </a:lnTo>
                  <a:lnTo>
                    <a:pt x="2501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01" y="11404"/>
                  </a:lnTo>
                  <a:lnTo>
                    <a:pt x="5727" y="11404"/>
                  </a:lnTo>
                  <a:lnTo>
                    <a:pt x="8813" y="11404"/>
                  </a:lnTo>
                  <a:lnTo>
                    <a:pt x="11404" y="8775"/>
                  </a:lnTo>
                  <a:lnTo>
                    <a:pt x="11404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3891102" y="455521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52" y="0"/>
                  </a:lnTo>
                  <a:lnTo>
                    <a:pt x="0" y="2552"/>
                  </a:lnTo>
                  <a:lnTo>
                    <a:pt x="0" y="8712"/>
                  </a:lnTo>
                  <a:lnTo>
                    <a:pt x="2552" y="11353"/>
                  </a:lnTo>
                  <a:lnTo>
                    <a:pt x="8826" y="11353"/>
                  </a:lnTo>
                  <a:lnTo>
                    <a:pt x="11404" y="8712"/>
                  </a:lnTo>
                  <a:lnTo>
                    <a:pt x="11404" y="5651"/>
                  </a:lnTo>
                  <a:lnTo>
                    <a:pt x="11404" y="2552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3891102" y="455521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51"/>
                  </a:moveTo>
                  <a:lnTo>
                    <a:pt x="11404" y="2552"/>
                  </a:lnTo>
                  <a:lnTo>
                    <a:pt x="8826" y="0"/>
                  </a:lnTo>
                  <a:lnTo>
                    <a:pt x="5626" y="0"/>
                  </a:lnTo>
                  <a:lnTo>
                    <a:pt x="2552" y="0"/>
                  </a:lnTo>
                  <a:lnTo>
                    <a:pt x="0" y="2552"/>
                  </a:lnTo>
                  <a:lnTo>
                    <a:pt x="0" y="5651"/>
                  </a:lnTo>
                  <a:lnTo>
                    <a:pt x="0" y="8712"/>
                  </a:lnTo>
                  <a:lnTo>
                    <a:pt x="2552" y="11353"/>
                  </a:lnTo>
                  <a:lnTo>
                    <a:pt x="5626" y="11353"/>
                  </a:lnTo>
                  <a:lnTo>
                    <a:pt x="8826" y="11353"/>
                  </a:lnTo>
                  <a:lnTo>
                    <a:pt x="11404" y="8712"/>
                  </a:lnTo>
                  <a:lnTo>
                    <a:pt x="11404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3950258" y="455514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463" y="0"/>
                  </a:lnTo>
                  <a:lnTo>
                    <a:pt x="0" y="2590"/>
                  </a:lnTo>
                  <a:lnTo>
                    <a:pt x="0" y="8813"/>
                  </a:lnTo>
                  <a:lnTo>
                    <a:pt x="2463" y="11468"/>
                  </a:lnTo>
                  <a:lnTo>
                    <a:pt x="8826" y="11468"/>
                  </a:lnTo>
                  <a:lnTo>
                    <a:pt x="11417" y="8813"/>
                  </a:lnTo>
                  <a:lnTo>
                    <a:pt x="11417" y="5714"/>
                  </a:lnTo>
                  <a:lnTo>
                    <a:pt x="11417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3950258" y="455514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14"/>
                  </a:moveTo>
                  <a:lnTo>
                    <a:pt x="11417" y="2590"/>
                  </a:lnTo>
                  <a:lnTo>
                    <a:pt x="8826" y="0"/>
                  </a:lnTo>
                  <a:lnTo>
                    <a:pt x="5715" y="0"/>
                  </a:lnTo>
                  <a:lnTo>
                    <a:pt x="2463" y="0"/>
                  </a:lnTo>
                  <a:lnTo>
                    <a:pt x="0" y="2590"/>
                  </a:lnTo>
                  <a:lnTo>
                    <a:pt x="0" y="5714"/>
                  </a:lnTo>
                  <a:lnTo>
                    <a:pt x="0" y="8813"/>
                  </a:lnTo>
                  <a:lnTo>
                    <a:pt x="2463" y="11468"/>
                  </a:lnTo>
                  <a:lnTo>
                    <a:pt x="5715" y="11468"/>
                  </a:lnTo>
                  <a:lnTo>
                    <a:pt x="8826" y="11468"/>
                  </a:lnTo>
                  <a:lnTo>
                    <a:pt x="11417" y="8813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3935361" y="455517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78" y="0"/>
                  </a:moveTo>
                  <a:lnTo>
                    <a:pt x="2603" y="0"/>
                  </a:lnTo>
                  <a:lnTo>
                    <a:pt x="0" y="2590"/>
                  </a:lnTo>
                  <a:lnTo>
                    <a:pt x="0" y="8762"/>
                  </a:lnTo>
                  <a:lnTo>
                    <a:pt x="2603" y="11404"/>
                  </a:lnTo>
                  <a:lnTo>
                    <a:pt x="8978" y="11404"/>
                  </a:lnTo>
                  <a:lnTo>
                    <a:pt x="11430" y="8762"/>
                  </a:lnTo>
                  <a:lnTo>
                    <a:pt x="11430" y="5689"/>
                  </a:lnTo>
                  <a:lnTo>
                    <a:pt x="11430" y="2590"/>
                  </a:lnTo>
                  <a:lnTo>
                    <a:pt x="89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3935361" y="455517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689"/>
                  </a:moveTo>
                  <a:lnTo>
                    <a:pt x="11430" y="2590"/>
                  </a:lnTo>
                  <a:lnTo>
                    <a:pt x="8978" y="0"/>
                  </a:lnTo>
                  <a:lnTo>
                    <a:pt x="5753" y="0"/>
                  </a:lnTo>
                  <a:lnTo>
                    <a:pt x="2603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62"/>
                  </a:lnTo>
                  <a:lnTo>
                    <a:pt x="2603" y="11404"/>
                  </a:lnTo>
                  <a:lnTo>
                    <a:pt x="5753" y="11404"/>
                  </a:lnTo>
                  <a:lnTo>
                    <a:pt x="8978" y="11404"/>
                  </a:lnTo>
                  <a:lnTo>
                    <a:pt x="11430" y="8762"/>
                  </a:lnTo>
                  <a:lnTo>
                    <a:pt x="11430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3920642" y="455514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78" y="0"/>
                  </a:lnTo>
                  <a:lnTo>
                    <a:pt x="0" y="2590"/>
                  </a:lnTo>
                  <a:lnTo>
                    <a:pt x="0" y="8813"/>
                  </a:lnTo>
                  <a:lnTo>
                    <a:pt x="2578" y="11468"/>
                  </a:lnTo>
                  <a:lnTo>
                    <a:pt x="8813" y="11468"/>
                  </a:lnTo>
                  <a:lnTo>
                    <a:pt x="11417" y="8813"/>
                  </a:lnTo>
                  <a:lnTo>
                    <a:pt x="11417" y="5714"/>
                  </a:lnTo>
                  <a:lnTo>
                    <a:pt x="11417" y="2590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3920642" y="455514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14"/>
                  </a:moveTo>
                  <a:lnTo>
                    <a:pt x="11417" y="2590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78" y="0"/>
                  </a:lnTo>
                  <a:lnTo>
                    <a:pt x="0" y="2590"/>
                  </a:lnTo>
                  <a:lnTo>
                    <a:pt x="0" y="5714"/>
                  </a:lnTo>
                  <a:lnTo>
                    <a:pt x="0" y="8813"/>
                  </a:lnTo>
                  <a:lnTo>
                    <a:pt x="2578" y="11468"/>
                  </a:lnTo>
                  <a:lnTo>
                    <a:pt x="5702" y="11468"/>
                  </a:lnTo>
                  <a:lnTo>
                    <a:pt x="8813" y="11468"/>
                  </a:lnTo>
                  <a:lnTo>
                    <a:pt x="11417" y="8813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3887698" y="4549063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203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3887698" y="4549063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203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3946880" y="4592116"/>
              <a:ext cx="24765" cy="44450"/>
            </a:xfrm>
            <a:custGeom>
              <a:avLst/>
              <a:gdLst/>
              <a:ahLst/>
              <a:cxnLst/>
              <a:rect l="l" t="t" r="r" b="b"/>
              <a:pathLst>
                <a:path w="24764" h="44450">
                  <a:moveTo>
                    <a:pt x="4737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4737" y="43891"/>
                  </a:lnTo>
                  <a:lnTo>
                    <a:pt x="4737" y="0"/>
                  </a:lnTo>
                  <a:close/>
                </a:path>
                <a:path w="24764" h="44450">
                  <a:moveTo>
                    <a:pt x="24523" y="0"/>
                  </a:moveTo>
                  <a:lnTo>
                    <a:pt x="19786" y="0"/>
                  </a:lnTo>
                  <a:lnTo>
                    <a:pt x="19786" y="43891"/>
                  </a:lnTo>
                  <a:lnTo>
                    <a:pt x="24523" y="43891"/>
                  </a:lnTo>
                  <a:lnTo>
                    <a:pt x="2452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3946880" y="4587658"/>
              <a:ext cx="24765" cy="53340"/>
            </a:xfrm>
            <a:custGeom>
              <a:avLst/>
              <a:gdLst/>
              <a:ahLst/>
              <a:cxnLst/>
              <a:rect l="l" t="t" r="r" b="b"/>
              <a:pathLst>
                <a:path w="24764" h="53339">
                  <a:moveTo>
                    <a:pt x="24523" y="30340"/>
                  </a:moveTo>
                  <a:lnTo>
                    <a:pt x="24523" y="40246"/>
                  </a:lnTo>
                  <a:lnTo>
                    <a:pt x="18999" y="48348"/>
                  </a:lnTo>
                  <a:lnTo>
                    <a:pt x="12268" y="48348"/>
                  </a:lnTo>
                  <a:lnTo>
                    <a:pt x="5511" y="48348"/>
                  </a:lnTo>
                  <a:lnTo>
                    <a:pt x="0" y="40246"/>
                  </a:lnTo>
                  <a:lnTo>
                    <a:pt x="0" y="30340"/>
                  </a:lnTo>
                  <a:lnTo>
                    <a:pt x="0" y="22453"/>
                  </a:lnTo>
                  <a:lnTo>
                    <a:pt x="0" y="12547"/>
                  </a:lnTo>
                  <a:lnTo>
                    <a:pt x="5511" y="4457"/>
                  </a:lnTo>
                  <a:lnTo>
                    <a:pt x="12268" y="4457"/>
                  </a:lnTo>
                  <a:lnTo>
                    <a:pt x="18999" y="4457"/>
                  </a:lnTo>
                  <a:lnTo>
                    <a:pt x="24523" y="12547"/>
                  </a:lnTo>
                  <a:lnTo>
                    <a:pt x="24523" y="22453"/>
                  </a:lnTo>
                  <a:lnTo>
                    <a:pt x="24523" y="30340"/>
                  </a:lnTo>
                  <a:close/>
                </a:path>
                <a:path w="24764" h="53339">
                  <a:moveTo>
                    <a:pt x="18199" y="53060"/>
                  </a:moveTo>
                  <a:lnTo>
                    <a:pt x="6324" y="53060"/>
                  </a:lnTo>
                  <a:lnTo>
                    <a:pt x="6324" y="0"/>
                  </a:lnTo>
                  <a:lnTo>
                    <a:pt x="18199" y="0"/>
                  </a:lnTo>
                  <a:lnTo>
                    <a:pt x="18199" y="53060"/>
                  </a:lnTo>
                  <a:close/>
                </a:path>
                <a:path w="24764" h="53339">
                  <a:moveTo>
                    <a:pt x="6324" y="12979"/>
                  </a:moveTo>
                  <a:lnTo>
                    <a:pt x="18199" y="12979"/>
                  </a:lnTo>
                </a:path>
                <a:path w="24764" h="53339">
                  <a:moveTo>
                    <a:pt x="6324" y="40233"/>
                  </a:moveTo>
                  <a:lnTo>
                    <a:pt x="18199" y="402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3945216" y="4649152"/>
              <a:ext cx="15875" cy="55244"/>
            </a:xfrm>
            <a:custGeom>
              <a:avLst/>
              <a:gdLst/>
              <a:ahLst/>
              <a:cxnLst/>
              <a:rect l="l" t="t" r="r" b="b"/>
              <a:pathLst>
                <a:path w="15875" h="55245">
                  <a:moveTo>
                    <a:pt x="12128" y="4216"/>
                  </a:moveTo>
                  <a:lnTo>
                    <a:pt x="12128" y="6553"/>
                  </a:lnTo>
                  <a:lnTo>
                    <a:pt x="10236" y="8445"/>
                  </a:lnTo>
                  <a:lnTo>
                    <a:pt x="7899" y="8445"/>
                  </a:lnTo>
                  <a:lnTo>
                    <a:pt x="5575" y="8445"/>
                  </a:lnTo>
                  <a:lnTo>
                    <a:pt x="3695" y="6553"/>
                  </a:lnTo>
                  <a:lnTo>
                    <a:pt x="3695" y="4216"/>
                  </a:lnTo>
                  <a:lnTo>
                    <a:pt x="3695" y="1892"/>
                  </a:lnTo>
                  <a:lnTo>
                    <a:pt x="5575" y="0"/>
                  </a:lnTo>
                  <a:lnTo>
                    <a:pt x="7899" y="0"/>
                  </a:lnTo>
                  <a:lnTo>
                    <a:pt x="10236" y="0"/>
                  </a:lnTo>
                  <a:lnTo>
                    <a:pt x="12128" y="1892"/>
                  </a:lnTo>
                  <a:lnTo>
                    <a:pt x="12128" y="4216"/>
                  </a:lnTo>
                  <a:close/>
                </a:path>
                <a:path w="15875" h="55245">
                  <a:moveTo>
                    <a:pt x="12128" y="50825"/>
                  </a:moveTo>
                  <a:lnTo>
                    <a:pt x="12128" y="53162"/>
                  </a:lnTo>
                  <a:lnTo>
                    <a:pt x="10236" y="55054"/>
                  </a:lnTo>
                  <a:lnTo>
                    <a:pt x="7899" y="55054"/>
                  </a:lnTo>
                  <a:lnTo>
                    <a:pt x="5575" y="55054"/>
                  </a:lnTo>
                  <a:lnTo>
                    <a:pt x="3695" y="53162"/>
                  </a:lnTo>
                  <a:lnTo>
                    <a:pt x="3695" y="50825"/>
                  </a:lnTo>
                  <a:lnTo>
                    <a:pt x="3695" y="48501"/>
                  </a:lnTo>
                  <a:lnTo>
                    <a:pt x="5575" y="46609"/>
                  </a:lnTo>
                  <a:lnTo>
                    <a:pt x="7899" y="46609"/>
                  </a:lnTo>
                  <a:lnTo>
                    <a:pt x="10236" y="46609"/>
                  </a:lnTo>
                  <a:lnTo>
                    <a:pt x="12128" y="48501"/>
                  </a:lnTo>
                  <a:lnTo>
                    <a:pt x="12128" y="50825"/>
                  </a:lnTo>
                  <a:close/>
                </a:path>
                <a:path w="15875" h="55245">
                  <a:moveTo>
                    <a:pt x="15506" y="27203"/>
                  </a:moveTo>
                  <a:lnTo>
                    <a:pt x="15506" y="18529"/>
                  </a:lnTo>
                  <a:lnTo>
                    <a:pt x="15506" y="13754"/>
                  </a:lnTo>
                  <a:lnTo>
                    <a:pt x="12014" y="10490"/>
                  </a:lnTo>
                  <a:lnTo>
                    <a:pt x="7759" y="11252"/>
                  </a:lnTo>
                  <a:lnTo>
                    <a:pt x="3492" y="12001"/>
                  </a:lnTo>
                  <a:lnTo>
                    <a:pt x="0" y="15913"/>
                  </a:lnTo>
                  <a:lnTo>
                    <a:pt x="0" y="19913"/>
                  </a:lnTo>
                  <a:lnTo>
                    <a:pt x="0" y="34493"/>
                  </a:lnTo>
                  <a:lnTo>
                    <a:pt x="0" y="38506"/>
                  </a:lnTo>
                  <a:lnTo>
                    <a:pt x="3492" y="42405"/>
                  </a:lnTo>
                  <a:lnTo>
                    <a:pt x="7759" y="43167"/>
                  </a:lnTo>
                  <a:lnTo>
                    <a:pt x="12014" y="43929"/>
                  </a:lnTo>
                  <a:lnTo>
                    <a:pt x="15506" y="40652"/>
                  </a:lnTo>
                  <a:lnTo>
                    <a:pt x="15506" y="35877"/>
                  </a:lnTo>
                  <a:lnTo>
                    <a:pt x="15506" y="27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02" name="object 702"/>
          <p:cNvGrpSpPr/>
          <p:nvPr/>
        </p:nvGrpSpPr>
        <p:grpSpPr>
          <a:xfrm>
            <a:off x="9644773" y="5392929"/>
            <a:ext cx="95250" cy="220979"/>
            <a:chOff x="4590173" y="5392928"/>
            <a:chExt cx="95250" cy="220979"/>
          </a:xfrm>
        </p:grpSpPr>
        <p:sp>
          <p:nvSpPr>
            <p:cNvPr id="703" name="object 703"/>
            <p:cNvSpPr/>
            <p:nvPr/>
          </p:nvSpPr>
          <p:spPr>
            <a:xfrm>
              <a:off x="4591761" y="5394515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0"/>
                  </a:moveTo>
                  <a:lnTo>
                    <a:pt x="0" y="0"/>
                  </a:lnTo>
                  <a:lnTo>
                    <a:pt x="0" y="217601"/>
                  </a:lnTo>
                  <a:lnTo>
                    <a:pt x="91986" y="217601"/>
                  </a:lnTo>
                  <a:lnTo>
                    <a:pt x="9198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4591761" y="5394515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217601"/>
                  </a:moveTo>
                  <a:lnTo>
                    <a:pt x="0" y="217601"/>
                  </a:lnTo>
                  <a:lnTo>
                    <a:pt x="0" y="0"/>
                  </a:lnTo>
                  <a:lnTo>
                    <a:pt x="91986" y="0"/>
                  </a:lnTo>
                  <a:lnTo>
                    <a:pt x="91986" y="2176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4609896" y="55253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72" y="0"/>
                  </a:moveTo>
                  <a:lnTo>
                    <a:pt x="2019" y="0"/>
                  </a:lnTo>
                  <a:lnTo>
                    <a:pt x="0" y="2019"/>
                  </a:lnTo>
                  <a:lnTo>
                    <a:pt x="0" y="7137"/>
                  </a:lnTo>
                  <a:lnTo>
                    <a:pt x="2019" y="9143"/>
                  </a:lnTo>
                  <a:lnTo>
                    <a:pt x="6972" y="9143"/>
                  </a:lnTo>
                  <a:lnTo>
                    <a:pt x="9004" y="7137"/>
                  </a:lnTo>
                  <a:lnTo>
                    <a:pt x="9004" y="4610"/>
                  </a:lnTo>
                  <a:lnTo>
                    <a:pt x="9004" y="2019"/>
                  </a:lnTo>
                  <a:lnTo>
                    <a:pt x="697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4609896" y="55253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04" y="4610"/>
                  </a:moveTo>
                  <a:lnTo>
                    <a:pt x="9004" y="2019"/>
                  </a:lnTo>
                  <a:lnTo>
                    <a:pt x="6972" y="0"/>
                  </a:lnTo>
                  <a:lnTo>
                    <a:pt x="4533" y="0"/>
                  </a:lnTo>
                  <a:lnTo>
                    <a:pt x="2019" y="0"/>
                  </a:lnTo>
                  <a:lnTo>
                    <a:pt x="0" y="2019"/>
                  </a:lnTo>
                  <a:lnTo>
                    <a:pt x="0" y="4610"/>
                  </a:lnTo>
                  <a:lnTo>
                    <a:pt x="0" y="7137"/>
                  </a:lnTo>
                  <a:lnTo>
                    <a:pt x="2019" y="9143"/>
                  </a:lnTo>
                  <a:lnTo>
                    <a:pt x="4533" y="9143"/>
                  </a:lnTo>
                  <a:lnTo>
                    <a:pt x="6972" y="9143"/>
                  </a:lnTo>
                  <a:lnTo>
                    <a:pt x="9004" y="7137"/>
                  </a:lnTo>
                  <a:lnTo>
                    <a:pt x="9004" y="46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4596764" y="546895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4596764" y="546895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4596764" y="547662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4596764" y="547662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4596764" y="548430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4596764" y="548430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4595177" y="5558244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39">
                  <a:moveTo>
                    <a:pt x="41605" y="0"/>
                  </a:moveTo>
                  <a:lnTo>
                    <a:pt x="0" y="0"/>
                  </a:lnTo>
                  <a:lnTo>
                    <a:pt x="0" y="14922"/>
                  </a:lnTo>
                  <a:lnTo>
                    <a:pt x="41605" y="14922"/>
                  </a:lnTo>
                  <a:lnTo>
                    <a:pt x="41605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4595177" y="5558244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39">
                  <a:moveTo>
                    <a:pt x="41605" y="14922"/>
                  </a:moveTo>
                  <a:lnTo>
                    <a:pt x="0" y="14922"/>
                  </a:lnTo>
                  <a:lnTo>
                    <a:pt x="0" y="0"/>
                  </a:lnTo>
                  <a:lnTo>
                    <a:pt x="41605" y="0"/>
                  </a:lnTo>
                </a:path>
                <a:path w="41910" h="15239">
                  <a:moveTo>
                    <a:pt x="41605" y="14566"/>
                  </a:moveTo>
                  <a:lnTo>
                    <a:pt x="41605" y="15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4683747" y="5414238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10">
                  <a:moveTo>
                    <a:pt x="0" y="0"/>
                  </a:moveTo>
                  <a:lnTo>
                    <a:pt x="0" y="19373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4683747" y="5414238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10">
                  <a:moveTo>
                    <a:pt x="0" y="19373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4595355" y="5437162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28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28" y="4267"/>
                  </a:lnTo>
                  <a:lnTo>
                    <a:pt x="8512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4595355" y="5437162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28" y="4267"/>
                  </a:moveTo>
                  <a:lnTo>
                    <a:pt x="0" y="4267"/>
                  </a:lnTo>
                  <a:lnTo>
                    <a:pt x="0" y="0"/>
                  </a:lnTo>
                  <a:lnTo>
                    <a:pt x="85128" y="0"/>
                  </a:lnTo>
                  <a:lnTo>
                    <a:pt x="85128" y="42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4639157" y="543716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4639157" y="543716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4592294" y="5441429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4592294" y="5441429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4594961" y="5580494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15" y="4267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4594961" y="5580494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0" y="0"/>
                  </a:moveTo>
                  <a:lnTo>
                    <a:pt x="85115" y="0"/>
                  </a:lnTo>
                  <a:lnTo>
                    <a:pt x="85115" y="4267"/>
                  </a:lnTo>
                  <a:lnTo>
                    <a:pt x="0" y="426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4636274" y="558049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4636274" y="558049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4590757" y="5580494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4590757" y="5580494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0" y="0"/>
                  </a:moveTo>
                  <a:lnTo>
                    <a:pt x="9239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4669015" y="53989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88"/>
                  </a:lnTo>
                  <a:lnTo>
                    <a:pt x="2578" y="11417"/>
                  </a:lnTo>
                  <a:lnTo>
                    <a:pt x="8826" y="11417"/>
                  </a:lnTo>
                  <a:lnTo>
                    <a:pt x="11417" y="8788"/>
                  </a:lnTo>
                  <a:lnTo>
                    <a:pt x="11417" y="5689"/>
                  </a:lnTo>
                  <a:lnTo>
                    <a:pt x="11417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4669015" y="53989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78"/>
                  </a:lnTo>
                  <a:lnTo>
                    <a:pt x="8826" y="0"/>
                  </a:lnTo>
                  <a:lnTo>
                    <a:pt x="5676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578" y="11417"/>
                  </a:lnTo>
                  <a:lnTo>
                    <a:pt x="5676" y="11417"/>
                  </a:lnTo>
                  <a:lnTo>
                    <a:pt x="8826" y="11417"/>
                  </a:lnTo>
                  <a:lnTo>
                    <a:pt x="11417" y="8788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4609909" y="53989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14" y="0"/>
                  </a:lnTo>
                  <a:lnTo>
                    <a:pt x="0" y="2578"/>
                  </a:lnTo>
                  <a:lnTo>
                    <a:pt x="0" y="8788"/>
                  </a:lnTo>
                  <a:lnTo>
                    <a:pt x="2514" y="11430"/>
                  </a:lnTo>
                  <a:lnTo>
                    <a:pt x="8826" y="11430"/>
                  </a:lnTo>
                  <a:lnTo>
                    <a:pt x="11417" y="8788"/>
                  </a:lnTo>
                  <a:lnTo>
                    <a:pt x="11417" y="5689"/>
                  </a:lnTo>
                  <a:lnTo>
                    <a:pt x="11417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4609909" y="53989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78"/>
                  </a:lnTo>
                  <a:lnTo>
                    <a:pt x="8826" y="0"/>
                  </a:lnTo>
                  <a:lnTo>
                    <a:pt x="5740" y="0"/>
                  </a:lnTo>
                  <a:lnTo>
                    <a:pt x="2514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514" y="11430"/>
                  </a:lnTo>
                  <a:lnTo>
                    <a:pt x="5740" y="11430"/>
                  </a:lnTo>
                  <a:lnTo>
                    <a:pt x="8826" y="11430"/>
                  </a:lnTo>
                  <a:lnTo>
                    <a:pt x="11417" y="8788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4595101" y="539901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65" y="0"/>
                  </a:lnTo>
                  <a:lnTo>
                    <a:pt x="0" y="2565"/>
                  </a:lnTo>
                  <a:lnTo>
                    <a:pt x="0" y="8724"/>
                  </a:lnTo>
                  <a:lnTo>
                    <a:pt x="2565" y="11366"/>
                  </a:lnTo>
                  <a:lnTo>
                    <a:pt x="8839" y="11366"/>
                  </a:lnTo>
                  <a:lnTo>
                    <a:pt x="11417" y="8724"/>
                  </a:lnTo>
                  <a:lnTo>
                    <a:pt x="11417" y="5651"/>
                  </a:lnTo>
                  <a:lnTo>
                    <a:pt x="11417" y="2565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4595101" y="539901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51"/>
                  </a:moveTo>
                  <a:lnTo>
                    <a:pt x="11417" y="2565"/>
                  </a:lnTo>
                  <a:lnTo>
                    <a:pt x="8839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65"/>
                  </a:lnTo>
                  <a:lnTo>
                    <a:pt x="0" y="5651"/>
                  </a:lnTo>
                  <a:lnTo>
                    <a:pt x="0" y="8724"/>
                  </a:lnTo>
                  <a:lnTo>
                    <a:pt x="2565" y="11366"/>
                  </a:lnTo>
                  <a:lnTo>
                    <a:pt x="5638" y="11366"/>
                  </a:lnTo>
                  <a:lnTo>
                    <a:pt x="8839" y="11366"/>
                  </a:lnTo>
                  <a:lnTo>
                    <a:pt x="11417" y="8724"/>
                  </a:lnTo>
                  <a:lnTo>
                    <a:pt x="11417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4654270" y="53989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451" y="0"/>
                  </a:lnTo>
                  <a:lnTo>
                    <a:pt x="0" y="2603"/>
                  </a:lnTo>
                  <a:lnTo>
                    <a:pt x="0" y="8839"/>
                  </a:lnTo>
                  <a:lnTo>
                    <a:pt x="2451" y="11506"/>
                  </a:lnTo>
                  <a:lnTo>
                    <a:pt x="8826" y="11506"/>
                  </a:lnTo>
                  <a:lnTo>
                    <a:pt x="11417" y="8839"/>
                  </a:lnTo>
                  <a:lnTo>
                    <a:pt x="11417" y="5727"/>
                  </a:lnTo>
                  <a:lnTo>
                    <a:pt x="11417" y="2603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4654270" y="53989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27"/>
                  </a:moveTo>
                  <a:lnTo>
                    <a:pt x="11417" y="2603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603"/>
                  </a:lnTo>
                  <a:lnTo>
                    <a:pt x="0" y="5727"/>
                  </a:lnTo>
                  <a:lnTo>
                    <a:pt x="0" y="8839"/>
                  </a:lnTo>
                  <a:lnTo>
                    <a:pt x="2451" y="11506"/>
                  </a:lnTo>
                  <a:lnTo>
                    <a:pt x="5702" y="11506"/>
                  </a:lnTo>
                  <a:lnTo>
                    <a:pt x="8826" y="11506"/>
                  </a:lnTo>
                  <a:lnTo>
                    <a:pt x="11417" y="8839"/>
                  </a:lnTo>
                  <a:lnTo>
                    <a:pt x="11417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4639386" y="53989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53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88"/>
                  </a:lnTo>
                  <a:lnTo>
                    <a:pt x="2578" y="11417"/>
                  </a:lnTo>
                  <a:lnTo>
                    <a:pt x="8953" y="11417"/>
                  </a:lnTo>
                  <a:lnTo>
                    <a:pt x="11417" y="8788"/>
                  </a:lnTo>
                  <a:lnTo>
                    <a:pt x="11417" y="5689"/>
                  </a:lnTo>
                  <a:lnTo>
                    <a:pt x="11417" y="2578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4639386" y="53989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78"/>
                  </a:lnTo>
                  <a:lnTo>
                    <a:pt x="8953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578" y="11417"/>
                  </a:lnTo>
                  <a:lnTo>
                    <a:pt x="5740" y="11417"/>
                  </a:lnTo>
                  <a:lnTo>
                    <a:pt x="8953" y="11417"/>
                  </a:lnTo>
                  <a:lnTo>
                    <a:pt x="11417" y="8788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4624654" y="53989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90" y="0"/>
                  </a:lnTo>
                  <a:lnTo>
                    <a:pt x="0" y="2603"/>
                  </a:lnTo>
                  <a:lnTo>
                    <a:pt x="0" y="8839"/>
                  </a:lnTo>
                  <a:lnTo>
                    <a:pt x="2590" y="11506"/>
                  </a:lnTo>
                  <a:lnTo>
                    <a:pt x="8813" y="11506"/>
                  </a:lnTo>
                  <a:lnTo>
                    <a:pt x="11404" y="8839"/>
                  </a:lnTo>
                  <a:lnTo>
                    <a:pt x="11404" y="5727"/>
                  </a:lnTo>
                  <a:lnTo>
                    <a:pt x="11404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4624654" y="53989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27"/>
                  </a:moveTo>
                  <a:lnTo>
                    <a:pt x="11404" y="2603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603"/>
                  </a:lnTo>
                  <a:lnTo>
                    <a:pt x="0" y="5727"/>
                  </a:lnTo>
                  <a:lnTo>
                    <a:pt x="0" y="8839"/>
                  </a:lnTo>
                  <a:lnTo>
                    <a:pt x="2590" y="11506"/>
                  </a:lnTo>
                  <a:lnTo>
                    <a:pt x="5702" y="11506"/>
                  </a:lnTo>
                  <a:lnTo>
                    <a:pt x="8813" y="11506"/>
                  </a:lnTo>
                  <a:lnTo>
                    <a:pt x="11404" y="8839"/>
                  </a:lnTo>
                  <a:lnTo>
                    <a:pt x="11404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4669015" y="558779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8826" y="11417"/>
                  </a:lnTo>
                  <a:lnTo>
                    <a:pt x="11417" y="8775"/>
                  </a:lnTo>
                  <a:lnTo>
                    <a:pt x="11417" y="5702"/>
                  </a:lnTo>
                  <a:lnTo>
                    <a:pt x="11417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4669015" y="558779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702"/>
                  </a:moveTo>
                  <a:lnTo>
                    <a:pt x="11417" y="2578"/>
                  </a:lnTo>
                  <a:lnTo>
                    <a:pt x="8826" y="0"/>
                  </a:lnTo>
                  <a:lnTo>
                    <a:pt x="5676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702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5676" y="11417"/>
                  </a:lnTo>
                  <a:lnTo>
                    <a:pt x="8826" y="11417"/>
                  </a:lnTo>
                  <a:lnTo>
                    <a:pt x="11417" y="8775"/>
                  </a:lnTo>
                  <a:lnTo>
                    <a:pt x="11417" y="57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4609909" y="558779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14" y="0"/>
                  </a:lnTo>
                  <a:lnTo>
                    <a:pt x="0" y="2578"/>
                  </a:lnTo>
                  <a:lnTo>
                    <a:pt x="0" y="8788"/>
                  </a:lnTo>
                  <a:lnTo>
                    <a:pt x="2514" y="11417"/>
                  </a:lnTo>
                  <a:lnTo>
                    <a:pt x="8826" y="11417"/>
                  </a:lnTo>
                  <a:lnTo>
                    <a:pt x="11417" y="8788"/>
                  </a:lnTo>
                  <a:lnTo>
                    <a:pt x="11417" y="5702"/>
                  </a:lnTo>
                  <a:lnTo>
                    <a:pt x="11417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4609909" y="558779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702"/>
                  </a:moveTo>
                  <a:lnTo>
                    <a:pt x="11417" y="2578"/>
                  </a:lnTo>
                  <a:lnTo>
                    <a:pt x="8826" y="0"/>
                  </a:lnTo>
                  <a:lnTo>
                    <a:pt x="5740" y="0"/>
                  </a:lnTo>
                  <a:lnTo>
                    <a:pt x="2514" y="0"/>
                  </a:lnTo>
                  <a:lnTo>
                    <a:pt x="0" y="2578"/>
                  </a:lnTo>
                  <a:lnTo>
                    <a:pt x="0" y="5702"/>
                  </a:lnTo>
                  <a:lnTo>
                    <a:pt x="0" y="8788"/>
                  </a:lnTo>
                  <a:lnTo>
                    <a:pt x="2514" y="11417"/>
                  </a:lnTo>
                  <a:lnTo>
                    <a:pt x="5740" y="11417"/>
                  </a:lnTo>
                  <a:lnTo>
                    <a:pt x="8826" y="11417"/>
                  </a:lnTo>
                  <a:lnTo>
                    <a:pt x="11417" y="8788"/>
                  </a:lnTo>
                  <a:lnTo>
                    <a:pt x="11417" y="57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4595101" y="558783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65" y="0"/>
                  </a:lnTo>
                  <a:lnTo>
                    <a:pt x="0" y="2565"/>
                  </a:lnTo>
                  <a:lnTo>
                    <a:pt x="0" y="8724"/>
                  </a:lnTo>
                  <a:lnTo>
                    <a:pt x="2565" y="11341"/>
                  </a:lnTo>
                  <a:lnTo>
                    <a:pt x="8839" y="11341"/>
                  </a:lnTo>
                  <a:lnTo>
                    <a:pt x="11417" y="8724"/>
                  </a:lnTo>
                  <a:lnTo>
                    <a:pt x="11417" y="5664"/>
                  </a:lnTo>
                  <a:lnTo>
                    <a:pt x="11417" y="2565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4595101" y="558783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65"/>
                  </a:lnTo>
                  <a:lnTo>
                    <a:pt x="8839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24"/>
                  </a:lnTo>
                  <a:lnTo>
                    <a:pt x="2565" y="11341"/>
                  </a:lnTo>
                  <a:lnTo>
                    <a:pt x="5638" y="11341"/>
                  </a:lnTo>
                  <a:lnTo>
                    <a:pt x="8839" y="11341"/>
                  </a:lnTo>
                  <a:lnTo>
                    <a:pt x="11417" y="8724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4654270" y="558777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451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451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27"/>
                  </a:lnTo>
                  <a:lnTo>
                    <a:pt x="11417" y="2603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4654270" y="558777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27"/>
                  </a:moveTo>
                  <a:lnTo>
                    <a:pt x="11417" y="2603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603"/>
                  </a:lnTo>
                  <a:lnTo>
                    <a:pt x="0" y="5727"/>
                  </a:lnTo>
                  <a:lnTo>
                    <a:pt x="0" y="8826"/>
                  </a:lnTo>
                  <a:lnTo>
                    <a:pt x="2451" y="11480"/>
                  </a:lnTo>
                  <a:lnTo>
                    <a:pt x="5702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4639386" y="558779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53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8953" y="11417"/>
                  </a:lnTo>
                  <a:lnTo>
                    <a:pt x="11417" y="8775"/>
                  </a:lnTo>
                  <a:lnTo>
                    <a:pt x="11417" y="5702"/>
                  </a:lnTo>
                  <a:lnTo>
                    <a:pt x="11417" y="2578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4639386" y="558779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702"/>
                  </a:moveTo>
                  <a:lnTo>
                    <a:pt x="11417" y="2578"/>
                  </a:lnTo>
                  <a:lnTo>
                    <a:pt x="8953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702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5740" y="11417"/>
                  </a:lnTo>
                  <a:lnTo>
                    <a:pt x="8953" y="11417"/>
                  </a:lnTo>
                  <a:lnTo>
                    <a:pt x="11417" y="8775"/>
                  </a:lnTo>
                  <a:lnTo>
                    <a:pt x="11417" y="57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4624654" y="558777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90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590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27"/>
                  </a:lnTo>
                  <a:lnTo>
                    <a:pt x="11404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4624654" y="558777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27"/>
                  </a:moveTo>
                  <a:lnTo>
                    <a:pt x="11404" y="2603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603"/>
                  </a:lnTo>
                  <a:lnTo>
                    <a:pt x="0" y="5727"/>
                  </a:lnTo>
                  <a:lnTo>
                    <a:pt x="0" y="8826"/>
                  </a:lnTo>
                  <a:lnTo>
                    <a:pt x="2590" y="11480"/>
                  </a:lnTo>
                  <a:lnTo>
                    <a:pt x="5702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4669015" y="54232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78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8826" y="11417"/>
                  </a:lnTo>
                  <a:lnTo>
                    <a:pt x="11417" y="8775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4669015" y="54232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826" y="0"/>
                  </a:lnTo>
                  <a:lnTo>
                    <a:pt x="5676" y="0"/>
                  </a:lnTo>
                  <a:lnTo>
                    <a:pt x="2578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5676" y="11417"/>
                  </a:lnTo>
                  <a:lnTo>
                    <a:pt x="8826" y="11417"/>
                  </a:lnTo>
                  <a:lnTo>
                    <a:pt x="11417" y="8775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4609909" y="54232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14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14" y="11417"/>
                  </a:lnTo>
                  <a:lnTo>
                    <a:pt x="8826" y="11417"/>
                  </a:lnTo>
                  <a:lnTo>
                    <a:pt x="11417" y="8775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4609909" y="54232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826" y="0"/>
                  </a:lnTo>
                  <a:lnTo>
                    <a:pt x="5740" y="0"/>
                  </a:lnTo>
                  <a:lnTo>
                    <a:pt x="2514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14" y="11417"/>
                  </a:lnTo>
                  <a:lnTo>
                    <a:pt x="5740" y="11417"/>
                  </a:lnTo>
                  <a:lnTo>
                    <a:pt x="8826" y="11417"/>
                  </a:lnTo>
                  <a:lnTo>
                    <a:pt x="11417" y="8775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4595101" y="542328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65" y="0"/>
                  </a:lnTo>
                  <a:lnTo>
                    <a:pt x="0" y="2565"/>
                  </a:lnTo>
                  <a:lnTo>
                    <a:pt x="0" y="8724"/>
                  </a:lnTo>
                  <a:lnTo>
                    <a:pt x="2565" y="11353"/>
                  </a:lnTo>
                  <a:lnTo>
                    <a:pt x="8839" y="11353"/>
                  </a:lnTo>
                  <a:lnTo>
                    <a:pt x="11417" y="8724"/>
                  </a:lnTo>
                  <a:lnTo>
                    <a:pt x="11417" y="5651"/>
                  </a:lnTo>
                  <a:lnTo>
                    <a:pt x="11417" y="2565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4595101" y="542328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51"/>
                  </a:moveTo>
                  <a:lnTo>
                    <a:pt x="11417" y="2565"/>
                  </a:lnTo>
                  <a:lnTo>
                    <a:pt x="8839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65"/>
                  </a:lnTo>
                  <a:lnTo>
                    <a:pt x="0" y="5651"/>
                  </a:lnTo>
                  <a:lnTo>
                    <a:pt x="0" y="8724"/>
                  </a:lnTo>
                  <a:lnTo>
                    <a:pt x="2565" y="11353"/>
                  </a:lnTo>
                  <a:lnTo>
                    <a:pt x="5638" y="11353"/>
                  </a:lnTo>
                  <a:lnTo>
                    <a:pt x="8839" y="11353"/>
                  </a:lnTo>
                  <a:lnTo>
                    <a:pt x="11417" y="8724"/>
                  </a:lnTo>
                  <a:lnTo>
                    <a:pt x="11417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4654270" y="542320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451" y="0"/>
                  </a:lnTo>
                  <a:lnTo>
                    <a:pt x="0" y="2616"/>
                  </a:lnTo>
                  <a:lnTo>
                    <a:pt x="0" y="8839"/>
                  </a:lnTo>
                  <a:lnTo>
                    <a:pt x="2451" y="11493"/>
                  </a:lnTo>
                  <a:lnTo>
                    <a:pt x="8826" y="11493"/>
                  </a:lnTo>
                  <a:lnTo>
                    <a:pt x="11417" y="8839"/>
                  </a:lnTo>
                  <a:lnTo>
                    <a:pt x="11417" y="5727"/>
                  </a:lnTo>
                  <a:lnTo>
                    <a:pt x="11417" y="2616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4654270" y="542320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27"/>
                  </a:moveTo>
                  <a:lnTo>
                    <a:pt x="11417" y="2616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616"/>
                  </a:lnTo>
                  <a:lnTo>
                    <a:pt x="0" y="5727"/>
                  </a:lnTo>
                  <a:lnTo>
                    <a:pt x="0" y="8839"/>
                  </a:lnTo>
                  <a:lnTo>
                    <a:pt x="2451" y="11493"/>
                  </a:lnTo>
                  <a:lnTo>
                    <a:pt x="5702" y="11493"/>
                  </a:lnTo>
                  <a:lnTo>
                    <a:pt x="8826" y="11493"/>
                  </a:lnTo>
                  <a:lnTo>
                    <a:pt x="11417" y="8839"/>
                  </a:lnTo>
                  <a:lnTo>
                    <a:pt x="11417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4639386" y="54232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53" y="0"/>
                  </a:moveTo>
                  <a:lnTo>
                    <a:pt x="2578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8953" y="11417"/>
                  </a:lnTo>
                  <a:lnTo>
                    <a:pt x="11417" y="8775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4639386" y="54232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953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5740" y="11417"/>
                  </a:lnTo>
                  <a:lnTo>
                    <a:pt x="8953" y="11417"/>
                  </a:lnTo>
                  <a:lnTo>
                    <a:pt x="11417" y="8775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4624654" y="542320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90" y="0"/>
                  </a:lnTo>
                  <a:lnTo>
                    <a:pt x="0" y="2616"/>
                  </a:lnTo>
                  <a:lnTo>
                    <a:pt x="0" y="8839"/>
                  </a:lnTo>
                  <a:lnTo>
                    <a:pt x="2590" y="11493"/>
                  </a:lnTo>
                  <a:lnTo>
                    <a:pt x="8813" y="11493"/>
                  </a:lnTo>
                  <a:lnTo>
                    <a:pt x="11404" y="8839"/>
                  </a:lnTo>
                  <a:lnTo>
                    <a:pt x="11404" y="5727"/>
                  </a:lnTo>
                  <a:lnTo>
                    <a:pt x="11404" y="2616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4624654" y="542320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27"/>
                  </a:moveTo>
                  <a:lnTo>
                    <a:pt x="11404" y="2616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616"/>
                  </a:lnTo>
                  <a:lnTo>
                    <a:pt x="0" y="5727"/>
                  </a:lnTo>
                  <a:lnTo>
                    <a:pt x="0" y="8839"/>
                  </a:lnTo>
                  <a:lnTo>
                    <a:pt x="2590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04" y="8839"/>
                  </a:lnTo>
                  <a:lnTo>
                    <a:pt x="11404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4591710" y="5417134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203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4591710" y="5417134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203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4650879" y="5460199"/>
              <a:ext cx="24765" cy="44450"/>
            </a:xfrm>
            <a:custGeom>
              <a:avLst/>
              <a:gdLst/>
              <a:ahLst/>
              <a:cxnLst/>
              <a:rect l="l" t="t" r="r" b="b"/>
              <a:pathLst>
                <a:path w="24764" h="44450">
                  <a:moveTo>
                    <a:pt x="4749" y="0"/>
                  </a:moveTo>
                  <a:lnTo>
                    <a:pt x="0" y="0"/>
                  </a:lnTo>
                  <a:lnTo>
                    <a:pt x="0" y="43878"/>
                  </a:lnTo>
                  <a:lnTo>
                    <a:pt x="4749" y="43878"/>
                  </a:lnTo>
                  <a:lnTo>
                    <a:pt x="4749" y="0"/>
                  </a:lnTo>
                  <a:close/>
                </a:path>
                <a:path w="24764" h="44450">
                  <a:moveTo>
                    <a:pt x="24536" y="0"/>
                  </a:moveTo>
                  <a:lnTo>
                    <a:pt x="19786" y="0"/>
                  </a:lnTo>
                  <a:lnTo>
                    <a:pt x="19786" y="43878"/>
                  </a:lnTo>
                  <a:lnTo>
                    <a:pt x="24536" y="43878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4650879" y="5455729"/>
              <a:ext cx="24765" cy="53340"/>
            </a:xfrm>
            <a:custGeom>
              <a:avLst/>
              <a:gdLst/>
              <a:ahLst/>
              <a:cxnLst/>
              <a:rect l="l" t="t" r="r" b="b"/>
              <a:pathLst>
                <a:path w="24764" h="53339">
                  <a:moveTo>
                    <a:pt x="24536" y="30353"/>
                  </a:moveTo>
                  <a:lnTo>
                    <a:pt x="24536" y="40246"/>
                  </a:lnTo>
                  <a:lnTo>
                    <a:pt x="19011" y="48348"/>
                  </a:lnTo>
                  <a:lnTo>
                    <a:pt x="12268" y="48348"/>
                  </a:lnTo>
                  <a:lnTo>
                    <a:pt x="5524" y="48348"/>
                  </a:lnTo>
                  <a:lnTo>
                    <a:pt x="0" y="40246"/>
                  </a:lnTo>
                  <a:lnTo>
                    <a:pt x="0" y="30353"/>
                  </a:lnTo>
                  <a:lnTo>
                    <a:pt x="0" y="22466"/>
                  </a:lnTo>
                  <a:lnTo>
                    <a:pt x="0" y="12560"/>
                  </a:lnTo>
                  <a:lnTo>
                    <a:pt x="5524" y="4470"/>
                  </a:lnTo>
                  <a:lnTo>
                    <a:pt x="12268" y="4470"/>
                  </a:lnTo>
                  <a:lnTo>
                    <a:pt x="19011" y="4470"/>
                  </a:lnTo>
                  <a:lnTo>
                    <a:pt x="24536" y="12560"/>
                  </a:lnTo>
                  <a:lnTo>
                    <a:pt x="24536" y="22466"/>
                  </a:lnTo>
                  <a:lnTo>
                    <a:pt x="24536" y="30353"/>
                  </a:lnTo>
                  <a:close/>
                </a:path>
                <a:path w="24764" h="53339">
                  <a:moveTo>
                    <a:pt x="18199" y="53073"/>
                  </a:moveTo>
                  <a:lnTo>
                    <a:pt x="6337" y="53073"/>
                  </a:lnTo>
                  <a:lnTo>
                    <a:pt x="6337" y="0"/>
                  </a:lnTo>
                  <a:lnTo>
                    <a:pt x="18199" y="0"/>
                  </a:lnTo>
                  <a:lnTo>
                    <a:pt x="18199" y="53073"/>
                  </a:lnTo>
                  <a:close/>
                </a:path>
                <a:path w="24764" h="53339">
                  <a:moveTo>
                    <a:pt x="6337" y="12979"/>
                  </a:moveTo>
                  <a:lnTo>
                    <a:pt x="18199" y="12979"/>
                  </a:lnTo>
                </a:path>
                <a:path w="24764" h="53339">
                  <a:moveTo>
                    <a:pt x="6337" y="40233"/>
                  </a:moveTo>
                  <a:lnTo>
                    <a:pt x="18199" y="402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4649228" y="5517223"/>
              <a:ext cx="15875" cy="55244"/>
            </a:xfrm>
            <a:custGeom>
              <a:avLst/>
              <a:gdLst/>
              <a:ahLst/>
              <a:cxnLst/>
              <a:rect l="l" t="t" r="r" b="b"/>
              <a:pathLst>
                <a:path w="15875" h="55245">
                  <a:moveTo>
                    <a:pt x="12115" y="4229"/>
                  </a:moveTo>
                  <a:lnTo>
                    <a:pt x="12115" y="6553"/>
                  </a:lnTo>
                  <a:lnTo>
                    <a:pt x="10223" y="8458"/>
                  </a:lnTo>
                  <a:lnTo>
                    <a:pt x="7886" y="8458"/>
                  </a:lnTo>
                  <a:lnTo>
                    <a:pt x="5587" y="8458"/>
                  </a:lnTo>
                  <a:lnTo>
                    <a:pt x="3682" y="6553"/>
                  </a:lnTo>
                  <a:lnTo>
                    <a:pt x="3682" y="4229"/>
                  </a:lnTo>
                  <a:lnTo>
                    <a:pt x="3682" y="1892"/>
                  </a:lnTo>
                  <a:lnTo>
                    <a:pt x="5587" y="0"/>
                  </a:lnTo>
                  <a:lnTo>
                    <a:pt x="7886" y="0"/>
                  </a:lnTo>
                  <a:lnTo>
                    <a:pt x="10223" y="0"/>
                  </a:lnTo>
                  <a:lnTo>
                    <a:pt x="12115" y="1892"/>
                  </a:lnTo>
                  <a:lnTo>
                    <a:pt x="12115" y="4229"/>
                  </a:lnTo>
                  <a:close/>
                </a:path>
                <a:path w="15875" h="55245">
                  <a:moveTo>
                    <a:pt x="12115" y="50838"/>
                  </a:moveTo>
                  <a:lnTo>
                    <a:pt x="12115" y="53162"/>
                  </a:lnTo>
                  <a:lnTo>
                    <a:pt x="10223" y="55054"/>
                  </a:lnTo>
                  <a:lnTo>
                    <a:pt x="7886" y="55054"/>
                  </a:lnTo>
                  <a:lnTo>
                    <a:pt x="5587" y="55054"/>
                  </a:lnTo>
                  <a:lnTo>
                    <a:pt x="3682" y="53162"/>
                  </a:lnTo>
                  <a:lnTo>
                    <a:pt x="3682" y="50838"/>
                  </a:lnTo>
                  <a:lnTo>
                    <a:pt x="3682" y="48513"/>
                  </a:lnTo>
                  <a:lnTo>
                    <a:pt x="5587" y="46621"/>
                  </a:lnTo>
                  <a:lnTo>
                    <a:pt x="7886" y="46621"/>
                  </a:lnTo>
                  <a:lnTo>
                    <a:pt x="10223" y="46621"/>
                  </a:lnTo>
                  <a:lnTo>
                    <a:pt x="12115" y="48513"/>
                  </a:lnTo>
                  <a:lnTo>
                    <a:pt x="12115" y="50838"/>
                  </a:lnTo>
                  <a:close/>
                </a:path>
                <a:path w="15875" h="55245">
                  <a:moveTo>
                    <a:pt x="15506" y="27203"/>
                  </a:moveTo>
                  <a:lnTo>
                    <a:pt x="15506" y="18541"/>
                  </a:lnTo>
                  <a:lnTo>
                    <a:pt x="15506" y="13779"/>
                  </a:lnTo>
                  <a:lnTo>
                    <a:pt x="12014" y="10490"/>
                  </a:lnTo>
                  <a:lnTo>
                    <a:pt x="7759" y="11264"/>
                  </a:lnTo>
                  <a:lnTo>
                    <a:pt x="3492" y="12014"/>
                  </a:lnTo>
                  <a:lnTo>
                    <a:pt x="0" y="15913"/>
                  </a:lnTo>
                  <a:lnTo>
                    <a:pt x="0" y="19913"/>
                  </a:lnTo>
                  <a:lnTo>
                    <a:pt x="0" y="34505"/>
                  </a:lnTo>
                  <a:lnTo>
                    <a:pt x="0" y="38506"/>
                  </a:lnTo>
                  <a:lnTo>
                    <a:pt x="3492" y="42417"/>
                  </a:lnTo>
                  <a:lnTo>
                    <a:pt x="7759" y="43179"/>
                  </a:lnTo>
                  <a:lnTo>
                    <a:pt x="12014" y="43941"/>
                  </a:lnTo>
                  <a:lnTo>
                    <a:pt x="15506" y="40652"/>
                  </a:lnTo>
                  <a:lnTo>
                    <a:pt x="15506" y="35890"/>
                  </a:lnTo>
                  <a:lnTo>
                    <a:pt x="15506" y="27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70" name="object 770"/>
          <p:cNvGrpSpPr/>
          <p:nvPr/>
        </p:nvGrpSpPr>
        <p:grpSpPr>
          <a:xfrm>
            <a:off x="9644773" y="4954004"/>
            <a:ext cx="95250" cy="220979"/>
            <a:chOff x="4590173" y="4954003"/>
            <a:chExt cx="95250" cy="220979"/>
          </a:xfrm>
        </p:grpSpPr>
        <p:sp>
          <p:nvSpPr>
            <p:cNvPr id="771" name="object 771"/>
            <p:cNvSpPr/>
            <p:nvPr/>
          </p:nvSpPr>
          <p:spPr>
            <a:xfrm>
              <a:off x="4591761" y="4955590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0"/>
                  </a:moveTo>
                  <a:lnTo>
                    <a:pt x="0" y="0"/>
                  </a:lnTo>
                  <a:lnTo>
                    <a:pt x="0" y="217614"/>
                  </a:lnTo>
                  <a:lnTo>
                    <a:pt x="91986" y="217614"/>
                  </a:lnTo>
                  <a:lnTo>
                    <a:pt x="9198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4591761" y="4955590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217614"/>
                  </a:moveTo>
                  <a:lnTo>
                    <a:pt x="0" y="217614"/>
                  </a:lnTo>
                  <a:lnTo>
                    <a:pt x="0" y="0"/>
                  </a:lnTo>
                  <a:lnTo>
                    <a:pt x="91986" y="0"/>
                  </a:lnTo>
                  <a:lnTo>
                    <a:pt x="91986" y="21761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4609896" y="50864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72" y="0"/>
                  </a:moveTo>
                  <a:lnTo>
                    <a:pt x="2019" y="0"/>
                  </a:lnTo>
                  <a:lnTo>
                    <a:pt x="0" y="2019"/>
                  </a:lnTo>
                  <a:lnTo>
                    <a:pt x="0" y="7124"/>
                  </a:lnTo>
                  <a:lnTo>
                    <a:pt x="2019" y="9143"/>
                  </a:lnTo>
                  <a:lnTo>
                    <a:pt x="6972" y="9143"/>
                  </a:lnTo>
                  <a:lnTo>
                    <a:pt x="9004" y="7124"/>
                  </a:lnTo>
                  <a:lnTo>
                    <a:pt x="9004" y="4597"/>
                  </a:lnTo>
                  <a:lnTo>
                    <a:pt x="9004" y="2019"/>
                  </a:lnTo>
                  <a:lnTo>
                    <a:pt x="697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4609896" y="50864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04" y="4597"/>
                  </a:moveTo>
                  <a:lnTo>
                    <a:pt x="9004" y="2019"/>
                  </a:lnTo>
                  <a:lnTo>
                    <a:pt x="6972" y="0"/>
                  </a:lnTo>
                  <a:lnTo>
                    <a:pt x="4533" y="0"/>
                  </a:lnTo>
                  <a:lnTo>
                    <a:pt x="2019" y="0"/>
                  </a:lnTo>
                  <a:lnTo>
                    <a:pt x="0" y="2019"/>
                  </a:lnTo>
                  <a:lnTo>
                    <a:pt x="0" y="4597"/>
                  </a:lnTo>
                  <a:lnTo>
                    <a:pt x="0" y="7124"/>
                  </a:lnTo>
                  <a:lnTo>
                    <a:pt x="2019" y="9143"/>
                  </a:lnTo>
                  <a:lnTo>
                    <a:pt x="4533" y="9143"/>
                  </a:lnTo>
                  <a:lnTo>
                    <a:pt x="6972" y="9143"/>
                  </a:lnTo>
                  <a:lnTo>
                    <a:pt x="9004" y="7124"/>
                  </a:lnTo>
                  <a:lnTo>
                    <a:pt x="9004" y="459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4596764" y="503002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4596764" y="503002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4596764" y="503770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4596764" y="503770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4596764" y="504537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4596764" y="504537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4595177" y="5119332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39">
                  <a:moveTo>
                    <a:pt x="41605" y="0"/>
                  </a:moveTo>
                  <a:lnTo>
                    <a:pt x="0" y="0"/>
                  </a:lnTo>
                  <a:lnTo>
                    <a:pt x="0" y="14935"/>
                  </a:lnTo>
                  <a:lnTo>
                    <a:pt x="41605" y="14935"/>
                  </a:lnTo>
                  <a:lnTo>
                    <a:pt x="41605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4595177" y="5119332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39">
                  <a:moveTo>
                    <a:pt x="41605" y="14935"/>
                  </a:moveTo>
                  <a:lnTo>
                    <a:pt x="0" y="14935"/>
                  </a:lnTo>
                  <a:lnTo>
                    <a:pt x="0" y="0"/>
                  </a:lnTo>
                  <a:lnTo>
                    <a:pt x="41605" y="0"/>
                  </a:lnTo>
                </a:path>
                <a:path w="41910" h="15239">
                  <a:moveTo>
                    <a:pt x="41605" y="14554"/>
                  </a:moveTo>
                  <a:lnTo>
                    <a:pt x="41605" y="1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4683747" y="4975326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10">
                  <a:moveTo>
                    <a:pt x="0" y="0"/>
                  </a:moveTo>
                  <a:lnTo>
                    <a:pt x="0" y="1937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4683747" y="4975326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10">
                  <a:moveTo>
                    <a:pt x="0" y="19375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4595355" y="4998250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28" y="0"/>
                  </a:moveTo>
                  <a:lnTo>
                    <a:pt x="0" y="0"/>
                  </a:lnTo>
                  <a:lnTo>
                    <a:pt x="0" y="4254"/>
                  </a:lnTo>
                  <a:lnTo>
                    <a:pt x="85128" y="4254"/>
                  </a:lnTo>
                  <a:lnTo>
                    <a:pt x="8512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4595355" y="4998250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28" y="4254"/>
                  </a:moveTo>
                  <a:lnTo>
                    <a:pt x="0" y="4254"/>
                  </a:lnTo>
                  <a:lnTo>
                    <a:pt x="0" y="0"/>
                  </a:lnTo>
                  <a:lnTo>
                    <a:pt x="85128" y="0"/>
                  </a:lnTo>
                  <a:lnTo>
                    <a:pt x="85128" y="425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4639157" y="499825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5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4639157" y="499825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27"/>
                  </a:moveTo>
                  <a:lnTo>
                    <a:pt x="1587" y="2127"/>
                  </a:lnTo>
                </a:path>
              </a:pathLst>
            </a:custGeom>
            <a:ln w="425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4592294" y="5002504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4592294" y="5002504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4594961" y="5141569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79"/>
                  </a:lnTo>
                  <a:lnTo>
                    <a:pt x="85115" y="4279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4594961" y="5141569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0" y="0"/>
                  </a:moveTo>
                  <a:lnTo>
                    <a:pt x="85115" y="0"/>
                  </a:lnTo>
                  <a:lnTo>
                    <a:pt x="85115" y="4279"/>
                  </a:lnTo>
                  <a:lnTo>
                    <a:pt x="0" y="427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4636274" y="514156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7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4636274" y="514156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9"/>
                  </a:moveTo>
                  <a:lnTo>
                    <a:pt x="1587" y="2139"/>
                  </a:lnTo>
                </a:path>
              </a:pathLst>
            </a:custGeom>
            <a:ln w="427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4590757" y="5141569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4590757" y="5141569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0" y="0"/>
                  </a:moveTo>
                  <a:lnTo>
                    <a:pt x="9239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4669015" y="496007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8826" y="11404"/>
                  </a:lnTo>
                  <a:lnTo>
                    <a:pt x="11417" y="8762"/>
                  </a:lnTo>
                  <a:lnTo>
                    <a:pt x="11417" y="5664"/>
                  </a:lnTo>
                  <a:lnTo>
                    <a:pt x="11417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4669015" y="496007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78"/>
                  </a:lnTo>
                  <a:lnTo>
                    <a:pt x="8826" y="0"/>
                  </a:lnTo>
                  <a:lnTo>
                    <a:pt x="5676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5676" y="11404"/>
                  </a:lnTo>
                  <a:lnTo>
                    <a:pt x="8826" y="11404"/>
                  </a:lnTo>
                  <a:lnTo>
                    <a:pt x="11417" y="8762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4609909" y="496007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14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14" y="11417"/>
                  </a:lnTo>
                  <a:lnTo>
                    <a:pt x="8826" y="11417"/>
                  </a:lnTo>
                  <a:lnTo>
                    <a:pt x="11417" y="8762"/>
                  </a:lnTo>
                  <a:lnTo>
                    <a:pt x="11417" y="5664"/>
                  </a:lnTo>
                  <a:lnTo>
                    <a:pt x="11417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4609909" y="496007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78"/>
                  </a:lnTo>
                  <a:lnTo>
                    <a:pt x="8826" y="0"/>
                  </a:lnTo>
                  <a:lnTo>
                    <a:pt x="5740" y="0"/>
                  </a:lnTo>
                  <a:lnTo>
                    <a:pt x="2514" y="0"/>
                  </a:lnTo>
                  <a:lnTo>
                    <a:pt x="0" y="2578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14" y="11417"/>
                  </a:lnTo>
                  <a:lnTo>
                    <a:pt x="5740" y="11417"/>
                  </a:lnTo>
                  <a:lnTo>
                    <a:pt x="8826" y="11417"/>
                  </a:lnTo>
                  <a:lnTo>
                    <a:pt x="11417" y="8762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4595101" y="496009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65" y="0"/>
                  </a:lnTo>
                  <a:lnTo>
                    <a:pt x="0" y="2565"/>
                  </a:lnTo>
                  <a:lnTo>
                    <a:pt x="0" y="8712"/>
                  </a:lnTo>
                  <a:lnTo>
                    <a:pt x="2565" y="11341"/>
                  </a:lnTo>
                  <a:lnTo>
                    <a:pt x="8839" y="11341"/>
                  </a:lnTo>
                  <a:lnTo>
                    <a:pt x="11417" y="8712"/>
                  </a:lnTo>
                  <a:lnTo>
                    <a:pt x="11417" y="5638"/>
                  </a:lnTo>
                  <a:lnTo>
                    <a:pt x="11417" y="2565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4595101" y="496009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38"/>
                  </a:moveTo>
                  <a:lnTo>
                    <a:pt x="11417" y="2565"/>
                  </a:lnTo>
                  <a:lnTo>
                    <a:pt x="8839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65"/>
                  </a:lnTo>
                  <a:lnTo>
                    <a:pt x="0" y="5638"/>
                  </a:lnTo>
                  <a:lnTo>
                    <a:pt x="0" y="8712"/>
                  </a:lnTo>
                  <a:lnTo>
                    <a:pt x="2565" y="11341"/>
                  </a:lnTo>
                  <a:lnTo>
                    <a:pt x="5638" y="11341"/>
                  </a:lnTo>
                  <a:lnTo>
                    <a:pt x="8839" y="11341"/>
                  </a:lnTo>
                  <a:lnTo>
                    <a:pt x="11417" y="8712"/>
                  </a:lnTo>
                  <a:lnTo>
                    <a:pt x="11417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4654270" y="49600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451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451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02"/>
                  </a:lnTo>
                  <a:lnTo>
                    <a:pt x="11417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4654270" y="49600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02"/>
                  </a:moveTo>
                  <a:lnTo>
                    <a:pt x="11417" y="2590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590"/>
                  </a:lnTo>
                  <a:lnTo>
                    <a:pt x="0" y="5702"/>
                  </a:lnTo>
                  <a:lnTo>
                    <a:pt x="0" y="8826"/>
                  </a:lnTo>
                  <a:lnTo>
                    <a:pt x="2451" y="11480"/>
                  </a:lnTo>
                  <a:lnTo>
                    <a:pt x="5702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4639386" y="496007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53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8953" y="11404"/>
                  </a:lnTo>
                  <a:lnTo>
                    <a:pt x="11417" y="8762"/>
                  </a:lnTo>
                  <a:lnTo>
                    <a:pt x="11417" y="5664"/>
                  </a:lnTo>
                  <a:lnTo>
                    <a:pt x="11417" y="2578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4639386" y="496007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78"/>
                  </a:lnTo>
                  <a:lnTo>
                    <a:pt x="8953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5740" y="11404"/>
                  </a:lnTo>
                  <a:lnTo>
                    <a:pt x="8953" y="11404"/>
                  </a:lnTo>
                  <a:lnTo>
                    <a:pt x="11417" y="8762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4624654" y="49600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590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02"/>
                  </a:lnTo>
                  <a:lnTo>
                    <a:pt x="11404" y="2590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4624654" y="49600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02"/>
                  </a:moveTo>
                  <a:lnTo>
                    <a:pt x="11404" y="2590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702"/>
                  </a:lnTo>
                  <a:lnTo>
                    <a:pt x="0" y="8826"/>
                  </a:lnTo>
                  <a:lnTo>
                    <a:pt x="2590" y="11480"/>
                  </a:lnTo>
                  <a:lnTo>
                    <a:pt x="5702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4669015" y="514889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78" y="0"/>
                  </a:lnTo>
                  <a:lnTo>
                    <a:pt x="0" y="2565"/>
                  </a:lnTo>
                  <a:lnTo>
                    <a:pt x="0" y="8750"/>
                  </a:lnTo>
                  <a:lnTo>
                    <a:pt x="2578" y="11404"/>
                  </a:lnTo>
                  <a:lnTo>
                    <a:pt x="8826" y="11404"/>
                  </a:lnTo>
                  <a:lnTo>
                    <a:pt x="11417" y="8750"/>
                  </a:lnTo>
                  <a:lnTo>
                    <a:pt x="11417" y="5664"/>
                  </a:lnTo>
                  <a:lnTo>
                    <a:pt x="11417" y="2565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4669015" y="514889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65"/>
                  </a:lnTo>
                  <a:lnTo>
                    <a:pt x="8826" y="0"/>
                  </a:lnTo>
                  <a:lnTo>
                    <a:pt x="5676" y="0"/>
                  </a:lnTo>
                  <a:lnTo>
                    <a:pt x="2578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50"/>
                  </a:lnTo>
                  <a:lnTo>
                    <a:pt x="2578" y="11404"/>
                  </a:lnTo>
                  <a:lnTo>
                    <a:pt x="5676" y="11404"/>
                  </a:lnTo>
                  <a:lnTo>
                    <a:pt x="8826" y="11404"/>
                  </a:lnTo>
                  <a:lnTo>
                    <a:pt x="11417" y="8750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4609909" y="514889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14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14" y="11404"/>
                  </a:lnTo>
                  <a:lnTo>
                    <a:pt x="8826" y="11404"/>
                  </a:lnTo>
                  <a:lnTo>
                    <a:pt x="11417" y="8762"/>
                  </a:lnTo>
                  <a:lnTo>
                    <a:pt x="11417" y="5664"/>
                  </a:lnTo>
                  <a:lnTo>
                    <a:pt x="11417" y="2565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4609909" y="514889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65"/>
                  </a:lnTo>
                  <a:lnTo>
                    <a:pt x="8826" y="0"/>
                  </a:lnTo>
                  <a:lnTo>
                    <a:pt x="5740" y="0"/>
                  </a:lnTo>
                  <a:lnTo>
                    <a:pt x="2514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14" y="11404"/>
                  </a:lnTo>
                  <a:lnTo>
                    <a:pt x="5740" y="11404"/>
                  </a:lnTo>
                  <a:lnTo>
                    <a:pt x="8826" y="11404"/>
                  </a:lnTo>
                  <a:lnTo>
                    <a:pt x="11417" y="8762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4595101" y="514892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65" y="0"/>
                  </a:lnTo>
                  <a:lnTo>
                    <a:pt x="0" y="2552"/>
                  </a:lnTo>
                  <a:lnTo>
                    <a:pt x="0" y="8712"/>
                  </a:lnTo>
                  <a:lnTo>
                    <a:pt x="2565" y="11328"/>
                  </a:lnTo>
                  <a:lnTo>
                    <a:pt x="8839" y="11328"/>
                  </a:lnTo>
                  <a:lnTo>
                    <a:pt x="11417" y="8712"/>
                  </a:lnTo>
                  <a:lnTo>
                    <a:pt x="11417" y="5638"/>
                  </a:lnTo>
                  <a:lnTo>
                    <a:pt x="11417" y="2552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4595101" y="514892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38"/>
                  </a:moveTo>
                  <a:lnTo>
                    <a:pt x="11417" y="2552"/>
                  </a:lnTo>
                  <a:lnTo>
                    <a:pt x="8839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52"/>
                  </a:lnTo>
                  <a:lnTo>
                    <a:pt x="0" y="5638"/>
                  </a:lnTo>
                  <a:lnTo>
                    <a:pt x="0" y="8712"/>
                  </a:lnTo>
                  <a:lnTo>
                    <a:pt x="2565" y="11328"/>
                  </a:lnTo>
                  <a:lnTo>
                    <a:pt x="5638" y="11328"/>
                  </a:lnTo>
                  <a:lnTo>
                    <a:pt x="8839" y="11328"/>
                  </a:lnTo>
                  <a:lnTo>
                    <a:pt x="11417" y="8712"/>
                  </a:lnTo>
                  <a:lnTo>
                    <a:pt x="11417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4654270" y="514884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451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451" y="11493"/>
                  </a:lnTo>
                  <a:lnTo>
                    <a:pt x="8826" y="11493"/>
                  </a:lnTo>
                  <a:lnTo>
                    <a:pt x="11417" y="8826"/>
                  </a:lnTo>
                  <a:lnTo>
                    <a:pt x="11417" y="5714"/>
                  </a:lnTo>
                  <a:lnTo>
                    <a:pt x="11417" y="2603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4654270" y="514884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14"/>
                  </a:moveTo>
                  <a:lnTo>
                    <a:pt x="11417" y="2603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451" y="11493"/>
                  </a:lnTo>
                  <a:lnTo>
                    <a:pt x="5702" y="11493"/>
                  </a:lnTo>
                  <a:lnTo>
                    <a:pt x="8826" y="11493"/>
                  </a:lnTo>
                  <a:lnTo>
                    <a:pt x="11417" y="8826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4639386" y="514889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53" y="0"/>
                  </a:moveTo>
                  <a:lnTo>
                    <a:pt x="2578" y="0"/>
                  </a:lnTo>
                  <a:lnTo>
                    <a:pt x="0" y="2565"/>
                  </a:lnTo>
                  <a:lnTo>
                    <a:pt x="0" y="8750"/>
                  </a:lnTo>
                  <a:lnTo>
                    <a:pt x="2578" y="11404"/>
                  </a:lnTo>
                  <a:lnTo>
                    <a:pt x="8953" y="11404"/>
                  </a:lnTo>
                  <a:lnTo>
                    <a:pt x="11417" y="8750"/>
                  </a:lnTo>
                  <a:lnTo>
                    <a:pt x="11417" y="5664"/>
                  </a:lnTo>
                  <a:lnTo>
                    <a:pt x="11417" y="2565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4639386" y="514889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65"/>
                  </a:lnTo>
                  <a:lnTo>
                    <a:pt x="8953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50"/>
                  </a:lnTo>
                  <a:lnTo>
                    <a:pt x="2578" y="11404"/>
                  </a:lnTo>
                  <a:lnTo>
                    <a:pt x="5740" y="11404"/>
                  </a:lnTo>
                  <a:lnTo>
                    <a:pt x="8953" y="11404"/>
                  </a:lnTo>
                  <a:lnTo>
                    <a:pt x="11417" y="8750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4624654" y="514884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90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590" y="11493"/>
                  </a:lnTo>
                  <a:lnTo>
                    <a:pt x="8813" y="11493"/>
                  </a:lnTo>
                  <a:lnTo>
                    <a:pt x="11404" y="8826"/>
                  </a:lnTo>
                  <a:lnTo>
                    <a:pt x="11404" y="5714"/>
                  </a:lnTo>
                  <a:lnTo>
                    <a:pt x="11404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4624654" y="514884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14"/>
                  </a:moveTo>
                  <a:lnTo>
                    <a:pt x="11404" y="2603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590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04" y="8826"/>
                  </a:lnTo>
                  <a:lnTo>
                    <a:pt x="11404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4669015" y="49843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50"/>
                  </a:lnTo>
                  <a:lnTo>
                    <a:pt x="2578" y="11404"/>
                  </a:lnTo>
                  <a:lnTo>
                    <a:pt x="8826" y="11404"/>
                  </a:lnTo>
                  <a:lnTo>
                    <a:pt x="11417" y="8750"/>
                  </a:lnTo>
                  <a:lnTo>
                    <a:pt x="11417" y="5664"/>
                  </a:lnTo>
                  <a:lnTo>
                    <a:pt x="11417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4669015" y="49843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78"/>
                  </a:lnTo>
                  <a:lnTo>
                    <a:pt x="8826" y="0"/>
                  </a:lnTo>
                  <a:lnTo>
                    <a:pt x="5676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64"/>
                  </a:lnTo>
                  <a:lnTo>
                    <a:pt x="0" y="8750"/>
                  </a:lnTo>
                  <a:lnTo>
                    <a:pt x="2578" y="11404"/>
                  </a:lnTo>
                  <a:lnTo>
                    <a:pt x="5676" y="11404"/>
                  </a:lnTo>
                  <a:lnTo>
                    <a:pt x="8826" y="11404"/>
                  </a:lnTo>
                  <a:lnTo>
                    <a:pt x="11417" y="8750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4609909" y="49843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14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14" y="11404"/>
                  </a:lnTo>
                  <a:lnTo>
                    <a:pt x="8826" y="11404"/>
                  </a:lnTo>
                  <a:lnTo>
                    <a:pt x="11417" y="8762"/>
                  </a:lnTo>
                  <a:lnTo>
                    <a:pt x="11417" y="5664"/>
                  </a:lnTo>
                  <a:lnTo>
                    <a:pt x="11417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4609909" y="49843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78"/>
                  </a:lnTo>
                  <a:lnTo>
                    <a:pt x="8826" y="0"/>
                  </a:lnTo>
                  <a:lnTo>
                    <a:pt x="5740" y="0"/>
                  </a:lnTo>
                  <a:lnTo>
                    <a:pt x="2514" y="0"/>
                  </a:lnTo>
                  <a:lnTo>
                    <a:pt x="0" y="2578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14" y="11404"/>
                  </a:lnTo>
                  <a:lnTo>
                    <a:pt x="5740" y="11404"/>
                  </a:lnTo>
                  <a:lnTo>
                    <a:pt x="8826" y="11404"/>
                  </a:lnTo>
                  <a:lnTo>
                    <a:pt x="11417" y="8762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4595101" y="498438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65" y="0"/>
                  </a:lnTo>
                  <a:lnTo>
                    <a:pt x="0" y="2539"/>
                  </a:lnTo>
                  <a:lnTo>
                    <a:pt x="0" y="8712"/>
                  </a:lnTo>
                  <a:lnTo>
                    <a:pt x="2565" y="11328"/>
                  </a:lnTo>
                  <a:lnTo>
                    <a:pt x="8839" y="11328"/>
                  </a:lnTo>
                  <a:lnTo>
                    <a:pt x="11417" y="8712"/>
                  </a:lnTo>
                  <a:lnTo>
                    <a:pt x="11417" y="5626"/>
                  </a:lnTo>
                  <a:lnTo>
                    <a:pt x="11417" y="2539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4595101" y="498438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26"/>
                  </a:moveTo>
                  <a:lnTo>
                    <a:pt x="11417" y="2539"/>
                  </a:lnTo>
                  <a:lnTo>
                    <a:pt x="8839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39"/>
                  </a:lnTo>
                  <a:lnTo>
                    <a:pt x="0" y="5626"/>
                  </a:lnTo>
                  <a:lnTo>
                    <a:pt x="0" y="8712"/>
                  </a:lnTo>
                  <a:lnTo>
                    <a:pt x="2565" y="11328"/>
                  </a:lnTo>
                  <a:lnTo>
                    <a:pt x="5638" y="11328"/>
                  </a:lnTo>
                  <a:lnTo>
                    <a:pt x="8839" y="11328"/>
                  </a:lnTo>
                  <a:lnTo>
                    <a:pt x="11417" y="8712"/>
                  </a:lnTo>
                  <a:lnTo>
                    <a:pt x="11417" y="56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4654270" y="498429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451" y="0"/>
                  </a:lnTo>
                  <a:lnTo>
                    <a:pt x="0" y="2616"/>
                  </a:lnTo>
                  <a:lnTo>
                    <a:pt x="0" y="8826"/>
                  </a:lnTo>
                  <a:lnTo>
                    <a:pt x="2451" y="11493"/>
                  </a:lnTo>
                  <a:lnTo>
                    <a:pt x="8826" y="11493"/>
                  </a:lnTo>
                  <a:lnTo>
                    <a:pt x="11417" y="8826"/>
                  </a:lnTo>
                  <a:lnTo>
                    <a:pt x="11417" y="5714"/>
                  </a:lnTo>
                  <a:lnTo>
                    <a:pt x="11417" y="2616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4654270" y="498429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14"/>
                  </a:moveTo>
                  <a:lnTo>
                    <a:pt x="11417" y="2616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616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451" y="11493"/>
                  </a:lnTo>
                  <a:lnTo>
                    <a:pt x="5702" y="11493"/>
                  </a:lnTo>
                  <a:lnTo>
                    <a:pt x="8826" y="11493"/>
                  </a:lnTo>
                  <a:lnTo>
                    <a:pt x="11417" y="8826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4639386" y="49843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53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50"/>
                  </a:lnTo>
                  <a:lnTo>
                    <a:pt x="2578" y="11404"/>
                  </a:lnTo>
                  <a:lnTo>
                    <a:pt x="8953" y="11404"/>
                  </a:lnTo>
                  <a:lnTo>
                    <a:pt x="11417" y="8750"/>
                  </a:lnTo>
                  <a:lnTo>
                    <a:pt x="11417" y="5664"/>
                  </a:lnTo>
                  <a:lnTo>
                    <a:pt x="11417" y="2578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4639386" y="49843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64"/>
                  </a:moveTo>
                  <a:lnTo>
                    <a:pt x="11417" y="2578"/>
                  </a:lnTo>
                  <a:lnTo>
                    <a:pt x="8953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64"/>
                  </a:lnTo>
                  <a:lnTo>
                    <a:pt x="0" y="8750"/>
                  </a:lnTo>
                  <a:lnTo>
                    <a:pt x="2578" y="11404"/>
                  </a:lnTo>
                  <a:lnTo>
                    <a:pt x="5740" y="11404"/>
                  </a:lnTo>
                  <a:lnTo>
                    <a:pt x="8953" y="11404"/>
                  </a:lnTo>
                  <a:lnTo>
                    <a:pt x="11417" y="8750"/>
                  </a:lnTo>
                  <a:lnTo>
                    <a:pt x="11417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4624654" y="498429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90" y="0"/>
                  </a:lnTo>
                  <a:lnTo>
                    <a:pt x="0" y="2616"/>
                  </a:lnTo>
                  <a:lnTo>
                    <a:pt x="0" y="8826"/>
                  </a:lnTo>
                  <a:lnTo>
                    <a:pt x="2590" y="11493"/>
                  </a:lnTo>
                  <a:lnTo>
                    <a:pt x="8813" y="11493"/>
                  </a:lnTo>
                  <a:lnTo>
                    <a:pt x="11404" y="8826"/>
                  </a:lnTo>
                  <a:lnTo>
                    <a:pt x="11404" y="5714"/>
                  </a:lnTo>
                  <a:lnTo>
                    <a:pt x="11404" y="2616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4624654" y="498429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14"/>
                  </a:moveTo>
                  <a:lnTo>
                    <a:pt x="11404" y="2616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616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590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04" y="8826"/>
                  </a:lnTo>
                  <a:lnTo>
                    <a:pt x="11404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4591710" y="4978209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203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4591710" y="4978209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203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4650879" y="5021275"/>
              <a:ext cx="24765" cy="44450"/>
            </a:xfrm>
            <a:custGeom>
              <a:avLst/>
              <a:gdLst/>
              <a:ahLst/>
              <a:cxnLst/>
              <a:rect l="l" t="t" r="r" b="b"/>
              <a:pathLst>
                <a:path w="24764" h="44450">
                  <a:moveTo>
                    <a:pt x="4749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4749" y="43891"/>
                  </a:lnTo>
                  <a:lnTo>
                    <a:pt x="4749" y="0"/>
                  </a:lnTo>
                  <a:close/>
                </a:path>
                <a:path w="24764" h="44450">
                  <a:moveTo>
                    <a:pt x="24536" y="0"/>
                  </a:moveTo>
                  <a:lnTo>
                    <a:pt x="19786" y="0"/>
                  </a:lnTo>
                  <a:lnTo>
                    <a:pt x="19786" y="43891"/>
                  </a:lnTo>
                  <a:lnTo>
                    <a:pt x="24536" y="43891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836"/>
            <p:cNvSpPr/>
            <p:nvPr/>
          </p:nvSpPr>
          <p:spPr>
            <a:xfrm>
              <a:off x="4650879" y="5016817"/>
              <a:ext cx="24765" cy="53340"/>
            </a:xfrm>
            <a:custGeom>
              <a:avLst/>
              <a:gdLst/>
              <a:ahLst/>
              <a:cxnLst/>
              <a:rect l="l" t="t" r="r" b="b"/>
              <a:pathLst>
                <a:path w="24764" h="53339">
                  <a:moveTo>
                    <a:pt x="24536" y="30353"/>
                  </a:moveTo>
                  <a:lnTo>
                    <a:pt x="24536" y="40246"/>
                  </a:lnTo>
                  <a:lnTo>
                    <a:pt x="19011" y="48348"/>
                  </a:lnTo>
                  <a:lnTo>
                    <a:pt x="12268" y="48348"/>
                  </a:lnTo>
                  <a:lnTo>
                    <a:pt x="5524" y="48348"/>
                  </a:lnTo>
                  <a:lnTo>
                    <a:pt x="0" y="40246"/>
                  </a:lnTo>
                  <a:lnTo>
                    <a:pt x="0" y="30353"/>
                  </a:lnTo>
                  <a:lnTo>
                    <a:pt x="0" y="22453"/>
                  </a:lnTo>
                  <a:lnTo>
                    <a:pt x="0" y="12560"/>
                  </a:lnTo>
                  <a:lnTo>
                    <a:pt x="5524" y="4457"/>
                  </a:lnTo>
                  <a:lnTo>
                    <a:pt x="12268" y="4457"/>
                  </a:lnTo>
                  <a:lnTo>
                    <a:pt x="19011" y="4457"/>
                  </a:lnTo>
                  <a:lnTo>
                    <a:pt x="24536" y="12560"/>
                  </a:lnTo>
                  <a:lnTo>
                    <a:pt x="24536" y="22453"/>
                  </a:lnTo>
                  <a:lnTo>
                    <a:pt x="24536" y="30353"/>
                  </a:lnTo>
                  <a:close/>
                </a:path>
                <a:path w="24764" h="53339">
                  <a:moveTo>
                    <a:pt x="18199" y="53060"/>
                  </a:moveTo>
                  <a:lnTo>
                    <a:pt x="6337" y="53060"/>
                  </a:lnTo>
                  <a:lnTo>
                    <a:pt x="6337" y="0"/>
                  </a:lnTo>
                  <a:lnTo>
                    <a:pt x="18199" y="0"/>
                  </a:lnTo>
                  <a:lnTo>
                    <a:pt x="18199" y="53060"/>
                  </a:lnTo>
                  <a:close/>
                </a:path>
                <a:path w="24764" h="53339">
                  <a:moveTo>
                    <a:pt x="6337" y="12979"/>
                  </a:moveTo>
                  <a:lnTo>
                    <a:pt x="18199" y="12979"/>
                  </a:lnTo>
                </a:path>
                <a:path w="24764" h="53339">
                  <a:moveTo>
                    <a:pt x="6337" y="40233"/>
                  </a:moveTo>
                  <a:lnTo>
                    <a:pt x="18199" y="402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4649228" y="5078298"/>
              <a:ext cx="15875" cy="55244"/>
            </a:xfrm>
            <a:custGeom>
              <a:avLst/>
              <a:gdLst/>
              <a:ahLst/>
              <a:cxnLst/>
              <a:rect l="l" t="t" r="r" b="b"/>
              <a:pathLst>
                <a:path w="15875" h="55245">
                  <a:moveTo>
                    <a:pt x="12115" y="4229"/>
                  </a:moveTo>
                  <a:lnTo>
                    <a:pt x="12115" y="6565"/>
                  </a:lnTo>
                  <a:lnTo>
                    <a:pt x="10223" y="8458"/>
                  </a:lnTo>
                  <a:lnTo>
                    <a:pt x="7886" y="8458"/>
                  </a:lnTo>
                  <a:lnTo>
                    <a:pt x="5587" y="8458"/>
                  </a:lnTo>
                  <a:lnTo>
                    <a:pt x="3682" y="6565"/>
                  </a:lnTo>
                  <a:lnTo>
                    <a:pt x="3682" y="4229"/>
                  </a:lnTo>
                  <a:lnTo>
                    <a:pt x="3682" y="1917"/>
                  </a:lnTo>
                  <a:lnTo>
                    <a:pt x="5587" y="0"/>
                  </a:lnTo>
                  <a:lnTo>
                    <a:pt x="7886" y="0"/>
                  </a:lnTo>
                  <a:lnTo>
                    <a:pt x="10223" y="0"/>
                  </a:lnTo>
                  <a:lnTo>
                    <a:pt x="12115" y="1917"/>
                  </a:lnTo>
                  <a:lnTo>
                    <a:pt x="12115" y="4229"/>
                  </a:lnTo>
                  <a:close/>
                </a:path>
                <a:path w="15875" h="55245">
                  <a:moveTo>
                    <a:pt x="12115" y="50850"/>
                  </a:moveTo>
                  <a:lnTo>
                    <a:pt x="12115" y="53187"/>
                  </a:lnTo>
                  <a:lnTo>
                    <a:pt x="10223" y="55067"/>
                  </a:lnTo>
                  <a:lnTo>
                    <a:pt x="7886" y="55067"/>
                  </a:lnTo>
                  <a:lnTo>
                    <a:pt x="5587" y="55067"/>
                  </a:lnTo>
                  <a:lnTo>
                    <a:pt x="3682" y="53187"/>
                  </a:lnTo>
                  <a:lnTo>
                    <a:pt x="3682" y="50850"/>
                  </a:lnTo>
                  <a:lnTo>
                    <a:pt x="3682" y="48526"/>
                  </a:lnTo>
                  <a:lnTo>
                    <a:pt x="5587" y="46634"/>
                  </a:lnTo>
                  <a:lnTo>
                    <a:pt x="7886" y="46634"/>
                  </a:lnTo>
                  <a:lnTo>
                    <a:pt x="10223" y="46634"/>
                  </a:lnTo>
                  <a:lnTo>
                    <a:pt x="12115" y="48526"/>
                  </a:lnTo>
                  <a:lnTo>
                    <a:pt x="12115" y="50850"/>
                  </a:lnTo>
                  <a:close/>
                </a:path>
                <a:path w="15875" h="55245">
                  <a:moveTo>
                    <a:pt x="15506" y="27228"/>
                  </a:moveTo>
                  <a:lnTo>
                    <a:pt x="15506" y="18554"/>
                  </a:lnTo>
                  <a:lnTo>
                    <a:pt x="15506" y="13779"/>
                  </a:lnTo>
                  <a:lnTo>
                    <a:pt x="12014" y="10490"/>
                  </a:lnTo>
                  <a:lnTo>
                    <a:pt x="7759" y="11264"/>
                  </a:lnTo>
                  <a:lnTo>
                    <a:pt x="3492" y="12026"/>
                  </a:lnTo>
                  <a:lnTo>
                    <a:pt x="0" y="15925"/>
                  </a:lnTo>
                  <a:lnTo>
                    <a:pt x="0" y="19938"/>
                  </a:lnTo>
                  <a:lnTo>
                    <a:pt x="0" y="34518"/>
                  </a:lnTo>
                  <a:lnTo>
                    <a:pt x="0" y="38519"/>
                  </a:lnTo>
                  <a:lnTo>
                    <a:pt x="3492" y="42430"/>
                  </a:lnTo>
                  <a:lnTo>
                    <a:pt x="7759" y="43192"/>
                  </a:lnTo>
                  <a:lnTo>
                    <a:pt x="12014" y="43954"/>
                  </a:lnTo>
                  <a:lnTo>
                    <a:pt x="15506" y="40665"/>
                  </a:lnTo>
                  <a:lnTo>
                    <a:pt x="15506" y="35890"/>
                  </a:lnTo>
                  <a:lnTo>
                    <a:pt x="15506" y="272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38" name="object 838"/>
          <p:cNvGrpSpPr/>
          <p:nvPr/>
        </p:nvGrpSpPr>
        <p:grpSpPr>
          <a:xfrm>
            <a:off x="8940749" y="5392929"/>
            <a:ext cx="95250" cy="220979"/>
            <a:chOff x="3886149" y="5392928"/>
            <a:chExt cx="95250" cy="220979"/>
          </a:xfrm>
        </p:grpSpPr>
        <p:sp>
          <p:nvSpPr>
            <p:cNvPr id="839" name="object 839"/>
            <p:cNvSpPr/>
            <p:nvPr/>
          </p:nvSpPr>
          <p:spPr>
            <a:xfrm>
              <a:off x="3887736" y="5394515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98" y="0"/>
                  </a:moveTo>
                  <a:lnTo>
                    <a:pt x="0" y="0"/>
                  </a:lnTo>
                  <a:lnTo>
                    <a:pt x="0" y="217601"/>
                  </a:lnTo>
                  <a:lnTo>
                    <a:pt x="91998" y="217601"/>
                  </a:lnTo>
                  <a:lnTo>
                    <a:pt x="9199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3887736" y="5394515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98" y="217601"/>
                  </a:moveTo>
                  <a:lnTo>
                    <a:pt x="0" y="217601"/>
                  </a:lnTo>
                  <a:lnTo>
                    <a:pt x="0" y="0"/>
                  </a:lnTo>
                  <a:lnTo>
                    <a:pt x="91998" y="0"/>
                  </a:lnTo>
                  <a:lnTo>
                    <a:pt x="91998" y="2176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41"/>
            <p:cNvSpPr/>
            <p:nvPr/>
          </p:nvSpPr>
          <p:spPr>
            <a:xfrm>
              <a:off x="3905872" y="55253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97" y="0"/>
                  </a:moveTo>
                  <a:lnTo>
                    <a:pt x="2019" y="0"/>
                  </a:lnTo>
                  <a:lnTo>
                    <a:pt x="0" y="2019"/>
                  </a:lnTo>
                  <a:lnTo>
                    <a:pt x="0" y="7137"/>
                  </a:lnTo>
                  <a:lnTo>
                    <a:pt x="2019" y="9143"/>
                  </a:lnTo>
                  <a:lnTo>
                    <a:pt x="6997" y="9143"/>
                  </a:lnTo>
                  <a:lnTo>
                    <a:pt x="9017" y="7137"/>
                  </a:lnTo>
                  <a:lnTo>
                    <a:pt x="9017" y="4610"/>
                  </a:lnTo>
                  <a:lnTo>
                    <a:pt x="9017" y="2019"/>
                  </a:lnTo>
                  <a:lnTo>
                    <a:pt x="699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3905872" y="55253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17" y="4610"/>
                  </a:moveTo>
                  <a:lnTo>
                    <a:pt x="9017" y="2019"/>
                  </a:lnTo>
                  <a:lnTo>
                    <a:pt x="6997" y="0"/>
                  </a:lnTo>
                  <a:lnTo>
                    <a:pt x="4546" y="0"/>
                  </a:lnTo>
                  <a:lnTo>
                    <a:pt x="2019" y="0"/>
                  </a:lnTo>
                  <a:lnTo>
                    <a:pt x="0" y="2019"/>
                  </a:lnTo>
                  <a:lnTo>
                    <a:pt x="0" y="4610"/>
                  </a:lnTo>
                  <a:lnTo>
                    <a:pt x="0" y="7137"/>
                  </a:lnTo>
                  <a:lnTo>
                    <a:pt x="2019" y="9143"/>
                  </a:lnTo>
                  <a:lnTo>
                    <a:pt x="4546" y="9143"/>
                  </a:lnTo>
                  <a:lnTo>
                    <a:pt x="6997" y="9143"/>
                  </a:lnTo>
                  <a:lnTo>
                    <a:pt x="9017" y="7137"/>
                  </a:lnTo>
                  <a:lnTo>
                    <a:pt x="9017" y="46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3892765" y="546895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89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889" y="4902"/>
                  </a:lnTo>
                  <a:lnTo>
                    <a:pt x="4889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3892765" y="546895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3892765" y="547662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89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889" y="4902"/>
                  </a:lnTo>
                  <a:lnTo>
                    <a:pt x="4889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3892765" y="547662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3892765" y="548430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89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889" y="4902"/>
                  </a:lnTo>
                  <a:lnTo>
                    <a:pt x="4889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3892765" y="548430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3891165" y="5558244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39">
                  <a:moveTo>
                    <a:pt x="41605" y="0"/>
                  </a:moveTo>
                  <a:lnTo>
                    <a:pt x="0" y="0"/>
                  </a:lnTo>
                  <a:lnTo>
                    <a:pt x="0" y="14922"/>
                  </a:lnTo>
                  <a:lnTo>
                    <a:pt x="41605" y="14922"/>
                  </a:lnTo>
                  <a:lnTo>
                    <a:pt x="41605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3891165" y="5558244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39">
                  <a:moveTo>
                    <a:pt x="41605" y="14922"/>
                  </a:moveTo>
                  <a:lnTo>
                    <a:pt x="0" y="14922"/>
                  </a:lnTo>
                  <a:lnTo>
                    <a:pt x="0" y="0"/>
                  </a:lnTo>
                  <a:lnTo>
                    <a:pt x="41605" y="0"/>
                  </a:lnTo>
                </a:path>
                <a:path w="41910" h="15239">
                  <a:moveTo>
                    <a:pt x="41605" y="14566"/>
                  </a:moveTo>
                  <a:lnTo>
                    <a:pt x="41605" y="15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3979735" y="5414238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10">
                  <a:moveTo>
                    <a:pt x="0" y="0"/>
                  </a:moveTo>
                  <a:lnTo>
                    <a:pt x="0" y="19373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3979735" y="5414238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10">
                  <a:moveTo>
                    <a:pt x="0" y="19373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3891343" y="5437162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15" y="4267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3891356" y="5437162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02" y="4267"/>
                  </a:moveTo>
                  <a:lnTo>
                    <a:pt x="0" y="4267"/>
                  </a:lnTo>
                  <a:lnTo>
                    <a:pt x="0" y="0"/>
                  </a:lnTo>
                  <a:lnTo>
                    <a:pt x="85102" y="0"/>
                  </a:lnTo>
                  <a:lnTo>
                    <a:pt x="85102" y="42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3935145" y="543716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3935145" y="543716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3888282" y="5441429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3888282" y="5441429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3890962" y="5580494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15" y="4267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3890962" y="5580494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0" y="0"/>
                  </a:moveTo>
                  <a:lnTo>
                    <a:pt x="85102" y="0"/>
                  </a:lnTo>
                  <a:lnTo>
                    <a:pt x="85102" y="4267"/>
                  </a:lnTo>
                  <a:lnTo>
                    <a:pt x="0" y="426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3932262" y="558049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3932262" y="558049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3886733" y="5580494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3886733" y="5580494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0" y="0"/>
                  </a:moveTo>
                  <a:lnTo>
                    <a:pt x="9239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3964990" y="53989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88"/>
                  </a:lnTo>
                  <a:lnTo>
                    <a:pt x="2590" y="11417"/>
                  </a:lnTo>
                  <a:lnTo>
                    <a:pt x="8839" y="11417"/>
                  </a:lnTo>
                  <a:lnTo>
                    <a:pt x="11417" y="8788"/>
                  </a:lnTo>
                  <a:lnTo>
                    <a:pt x="11417" y="5689"/>
                  </a:lnTo>
                  <a:lnTo>
                    <a:pt x="11417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3964990" y="53989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78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590" y="11417"/>
                  </a:lnTo>
                  <a:lnTo>
                    <a:pt x="5689" y="11417"/>
                  </a:lnTo>
                  <a:lnTo>
                    <a:pt x="8839" y="11417"/>
                  </a:lnTo>
                  <a:lnTo>
                    <a:pt x="11417" y="8788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3905910" y="53989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13" y="0"/>
                  </a:moveTo>
                  <a:lnTo>
                    <a:pt x="2501" y="0"/>
                  </a:lnTo>
                  <a:lnTo>
                    <a:pt x="0" y="2578"/>
                  </a:lnTo>
                  <a:lnTo>
                    <a:pt x="0" y="8788"/>
                  </a:lnTo>
                  <a:lnTo>
                    <a:pt x="2501" y="11430"/>
                  </a:lnTo>
                  <a:lnTo>
                    <a:pt x="8813" y="11430"/>
                  </a:lnTo>
                  <a:lnTo>
                    <a:pt x="11404" y="8788"/>
                  </a:lnTo>
                  <a:lnTo>
                    <a:pt x="11404" y="5689"/>
                  </a:lnTo>
                  <a:lnTo>
                    <a:pt x="11404" y="2578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3905910" y="53989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89"/>
                  </a:moveTo>
                  <a:lnTo>
                    <a:pt x="11404" y="2578"/>
                  </a:lnTo>
                  <a:lnTo>
                    <a:pt x="8813" y="0"/>
                  </a:lnTo>
                  <a:lnTo>
                    <a:pt x="5727" y="0"/>
                  </a:lnTo>
                  <a:lnTo>
                    <a:pt x="2501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501" y="11430"/>
                  </a:lnTo>
                  <a:lnTo>
                    <a:pt x="5727" y="11430"/>
                  </a:lnTo>
                  <a:lnTo>
                    <a:pt x="8813" y="11430"/>
                  </a:lnTo>
                  <a:lnTo>
                    <a:pt x="11404" y="8788"/>
                  </a:lnTo>
                  <a:lnTo>
                    <a:pt x="11404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3891102" y="539901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52" y="0"/>
                  </a:lnTo>
                  <a:lnTo>
                    <a:pt x="0" y="2565"/>
                  </a:lnTo>
                  <a:lnTo>
                    <a:pt x="0" y="8724"/>
                  </a:lnTo>
                  <a:lnTo>
                    <a:pt x="2552" y="11366"/>
                  </a:lnTo>
                  <a:lnTo>
                    <a:pt x="8826" y="11366"/>
                  </a:lnTo>
                  <a:lnTo>
                    <a:pt x="11404" y="8724"/>
                  </a:lnTo>
                  <a:lnTo>
                    <a:pt x="11404" y="5651"/>
                  </a:lnTo>
                  <a:lnTo>
                    <a:pt x="11404" y="2565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3891102" y="539901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51"/>
                  </a:moveTo>
                  <a:lnTo>
                    <a:pt x="11404" y="2565"/>
                  </a:lnTo>
                  <a:lnTo>
                    <a:pt x="8826" y="0"/>
                  </a:lnTo>
                  <a:lnTo>
                    <a:pt x="5626" y="0"/>
                  </a:lnTo>
                  <a:lnTo>
                    <a:pt x="2552" y="0"/>
                  </a:lnTo>
                  <a:lnTo>
                    <a:pt x="0" y="2565"/>
                  </a:lnTo>
                  <a:lnTo>
                    <a:pt x="0" y="5651"/>
                  </a:lnTo>
                  <a:lnTo>
                    <a:pt x="0" y="8724"/>
                  </a:lnTo>
                  <a:lnTo>
                    <a:pt x="2552" y="11366"/>
                  </a:lnTo>
                  <a:lnTo>
                    <a:pt x="5626" y="11366"/>
                  </a:lnTo>
                  <a:lnTo>
                    <a:pt x="8826" y="11366"/>
                  </a:lnTo>
                  <a:lnTo>
                    <a:pt x="11404" y="8724"/>
                  </a:lnTo>
                  <a:lnTo>
                    <a:pt x="11404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3950258" y="53989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463" y="0"/>
                  </a:lnTo>
                  <a:lnTo>
                    <a:pt x="0" y="2603"/>
                  </a:lnTo>
                  <a:lnTo>
                    <a:pt x="0" y="8839"/>
                  </a:lnTo>
                  <a:lnTo>
                    <a:pt x="2463" y="11506"/>
                  </a:lnTo>
                  <a:lnTo>
                    <a:pt x="8826" y="11506"/>
                  </a:lnTo>
                  <a:lnTo>
                    <a:pt x="11417" y="8839"/>
                  </a:lnTo>
                  <a:lnTo>
                    <a:pt x="11417" y="5727"/>
                  </a:lnTo>
                  <a:lnTo>
                    <a:pt x="11417" y="2603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3950258" y="53989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27"/>
                  </a:moveTo>
                  <a:lnTo>
                    <a:pt x="11417" y="2603"/>
                  </a:lnTo>
                  <a:lnTo>
                    <a:pt x="8826" y="0"/>
                  </a:lnTo>
                  <a:lnTo>
                    <a:pt x="5715" y="0"/>
                  </a:lnTo>
                  <a:lnTo>
                    <a:pt x="2463" y="0"/>
                  </a:lnTo>
                  <a:lnTo>
                    <a:pt x="0" y="2603"/>
                  </a:lnTo>
                  <a:lnTo>
                    <a:pt x="0" y="5727"/>
                  </a:lnTo>
                  <a:lnTo>
                    <a:pt x="0" y="8839"/>
                  </a:lnTo>
                  <a:lnTo>
                    <a:pt x="2463" y="11506"/>
                  </a:lnTo>
                  <a:lnTo>
                    <a:pt x="5715" y="11506"/>
                  </a:lnTo>
                  <a:lnTo>
                    <a:pt x="8826" y="11506"/>
                  </a:lnTo>
                  <a:lnTo>
                    <a:pt x="11417" y="8839"/>
                  </a:lnTo>
                  <a:lnTo>
                    <a:pt x="11417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3935361" y="53989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78" y="0"/>
                  </a:moveTo>
                  <a:lnTo>
                    <a:pt x="2603" y="0"/>
                  </a:lnTo>
                  <a:lnTo>
                    <a:pt x="0" y="2578"/>
                  </a:lnTo>
                  <a:lnTo>
                    <a:pt x="0" y="8788"/>
                  </a:lnTo>
                  <a:lnTo>
                    <a:pt x="2603" y="11417"/>
                  </a:lnTo>
                  <a:lnTo>
                    <a:pt x="8978" y="11417"/>
                  </a:lnTo>
                  <a:lnTo>
                    <a:pt x="11430" y="8788"/>
                  </a:lnTo>
                  <a:lnTo>
                    <a:pt x="11430" y="5689"/>
                  </a:lnTo>
                  <a:lnTo>
                    <a:pt x="11430" y="2578"/>
                  </a:lnTo>
                  <a:lnTo>
                    <a:pt x="89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3935361" y="53989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689"/>
                  </a:moveTo>
                  <a:lnTo>
                    <a:pt x="11430" y="2578"/>
                  </a:lnTo>
                  <a:lnTo>
                    <a:pt x="8978" y="0"/>
                  </a:lnTo>
                  <a:lnTo>
                    <a:pt x="5753" y="0"/>
                  </a:lnTo>
                  <a:lnTo>
                    <a:pt x="2603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603" y="11417"/>
                  </a:lnTo>
                  <a:lnTo>
                    <a:pt x="5753" y="11417"/>
                  </a:lnTo>
                  <a:lnTo>
                    <a:pt x="8978" y="11417"/>
                  </a:lnTo>
                  <a:lnTo>
                    <a:pt x="11430" y="8788"/>
                  </a:lnTo>
                  <a:lnTo>
                    <a:pt x="11430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3920642" y="53989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78" y="0"/>
                  </a:lnTo>
                  <a:lnTo>
                    <a:pt x="0" y="2603"/>
                  </a:lnTo>
                  <a:lnTo>
                    <a:pt x="0" y="8839"/>
                  </a:lnTo>
                  <a:lnTo>
                    <a:pt x="2578" y="11506"/>
                  </a:lnTo>
                  <a:lnTo>
                    <a:pt x="8813" y="11506"/>
                  </a:lnTo>
                  <a:lnTo>
                    <a:pt x="11417" y="8839"/>
                  </a:lnTo>
                  <a:lnTo>
                    <a:pt x="11417" y="5727"/>
                  </a:lnTo>
                  <a:lnTo>
                    <a:pt x="11417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3920642" y="53989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27"/>
                  </a:moveTo>
                  <a:lnTo>
                    <a:pt x="11417" y="2603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78" y="0"/>
                  </a:lnTo>
                  <a:lnTo>
                    <a:pt x="0" y="2603"/>
                  </a:lnTo>
                  <a:lnTo>
                    <a:pt x="0" y="5727"/>
                  </a:lnTo>
                  <a:lnTo>
                    <a:pt x="0" y="8839"/>
                  </a:lnTo>
                  <a:lnTo>
                    <a:pt x="2578" y="11506"/>
                  </a:lnTo>
                  <a:lnTo>
                    <a:pt x="5702" y="11506"/>
                  </a:lnTo>
                  <a:lnTo>
                    <a:pt x="8813" y="11506"/>
                  </a:lnTo>
                  <a:lnTo>
                    <a:pt x="11417" y="8839"/>
                  </a:lnTo>
                  <a:lnTo>
                    <a:pt x="11417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3964990" y="558779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702"/>
                  </a:lnTo>
                  <a:lnTo>
                    <a:pt x="11417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3964990" y="558779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702"/>
                  </a:moveTo>
                  <a:lnTo>
                    <a:pt x="11417" y="2578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702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5689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7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3905910" y="558779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13" y="0"/>
                  </a:moveTo>
                  <a:lnTo>
                    <a:pt x="2501" y="0"/>
                  </a:lnTo>
                  <a:lnTo>
                    <a:pt x="0" y="2578"/>
                  </a:lnTo>
                  <a:lnTo>
                    <a:pt x="0" y="8788"/>
                  </a:lnTo>
                  <a:lnTo>
                    <a:pt x="2501" y="11417"/>
                  </a:lnTo>
                  <a:lnTo>
                    <a:pt x="8813" y="11417"/>
                  </a:lnTo>
                  <a:lnTo>
                    <a:pt x="11404" y="8788"/>
                  </a:lnTo>
                  <a:lnTo>
                    <a:pt x="11404" y="5702"/>
                  </a:lnTo>
                  <a:lnTo>
                    <a:pt x="11404" y="2578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3905910" y="558779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702"/>
                  </a:moveTo>
                  <a:lnTo>
                    <a:pt x="11404" y="2578"/>
                  </a:lnTo>
                  <a:lnTo>
                    <a:pt x="8813" y="0"/>
                  </a:lnTo>
                  <a:lnTo>
                    <a:pt x="5727" y="0"/>
                  </a:lnTo>
                  <a:lnTo>
                    <a:pt x="2501" y="0"/>
                  </a:lnTo>
                  <a:lnTo>
                    <a:pt x="0" y="2578"/>
                  </a:lnTo>
                  <a:lnTo>
                    <a:pt x="0" y="5702"/>
                  </a:lnTo>
                  <a:lnTo>
                    <a:pt x="0" y="8788"/>
                  </a:lnTo>
                  <a:lnTo>
                    <a:pt x="2501" y="11417"/>
                  </a:lnTo>
                  <a:lnTo>
                    <a:pt x="5727" y="11417"/>
                  </a:lnTo>
                  <a:lnTo>
                    <a:pt x="8813" y="11417"/>
                  </a:lnTo>
                  <a:lnTo>
                    <a:pt x="11404" y="8788"/>
                  </a:lnTo>
                  <a:lnTo>
                    <a:pt x="11404" y="57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3891102" y="558783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52" y="0"/>
                  </a:lnTo>
                  <a:lnTo>
                    <a:pt x="0" y="2565"/>
                  </a:lnTo>
                  <a:lnTo>
                    <a:pt x="0" y="8724"/>
                  </a:lnTo>
                  <a:lnTo>
                    <a:pt x="2552" y="11341"/>
                  </a:lnTo>
                  <a:lnTo>
                    <a:pt x="8826" y="11341"/>
                  </a:lnTo>
                  <a:lnTo>
                    <a:pt x="11404" y="8724"/>
                  </a:lnTo>
                  <a:lnTo>
                    <a:pt x="11404" y="5664"/>
                  </a:lnTo>
                  <a:lnTo>
                    <a:pt x="11404" y="2565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3891102" y="558783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64"/>
                  </a:moveTo>
                  <a:lnTo>
                    <a:pt x="11404" y="2565"/>
                  </a:lnTo>
                  <a:lnTo>
                    <a:pt x="8826" y="0"/>
                  </a:lnTo>
                  <a:lnTo>
                    <a:pt x="5626" y="0"/>
                  </a:lnTo>
                  <a:lnTo>
                    <a:pt x="2552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24"/>
                  </a:lnTo>
                  <a:lnTo>
                    <a:pt x="2552" y="11341"/>
                  </a:lnTo>
                  <a:lnTo>
                    <a:pt x="5626" y="11341"/>
                  </a:lnTo>
                  <a:lnTo>
                    <a:pt x="8826" y="11341"/>
                  </a:lnTo>
                  <a:lnTo>
                    <a:pt x="11404" y="8724"/>
                  </a:lnTo>
                  <a:lnTo>
                    <a:pt x="11404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3950258" y="558777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463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463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27"/>
                  </a:lnTo>
                  <a:lnTo>
                    <a:pt x="11417" y="2603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3950258" y="558777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27"/>
                  </a:moveTo>
                  <a:lnTo>
                    <a:pt x="11417" y="2603"/>
                  </a:lnTo>
                  <a:lnTo>
                    <a:pt x="8826" y="0"/>
                  </a:lnTo>
                  <a:lnTo>
                    <a:pt x="5715" y="0"/>
                  </a:lnTo>
                  <a:lnTo>
                    <a:pt x="2463" y="0"/>
                  </a:lnTo>
                  <a:lnTo>
                    <a:pt x="0" y="2603"/>
                  </a:lnTo>
                  <a:lnTo>
                    <a:pt x="0" y="5727"/>
                  </a:lnTo>
                  <a:lnTo>
                    <a:pt x="0" y="8826"/>
                  </a:lnTo>
                  <a:lnTo>
                    <a:pt x="2463" y="11480"/>
                  </a:lnTo>
                  <a:lnTo>
                    <a:pt x="5715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3935361" y="558779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78" y="0"/>
                  </a:moveTo>
                  <a:lnTo>
                    <a:pt x="2603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603" y="11417"/>
                  </a:lnTo>
                  <a:lnTo>
                    <a:pt x="8978" y="11417"/>
                  </a:lnTo>
                  <a:lnTo>
                    <a:pt x="11430" y="8775"/>
                  </a:lnTo>
                  <a:lnTo>
                    <a:pt x="11430" y="5702"/>
                  </a:lnTo>
                  <a:lnTo>
                    <a:pt x="11430" y="2578"/>
                  </a:lnTo>
                  <a:lnTo>
                    <a:pt x="89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3935361" y="558779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702"/>
                  </a:moveTo>
                  <a:lnTo>
                    <a:pt x="11430" y="2578"/>
                  </a:lnTo>
                  <a:lnTo>
                    <a:pt x="8978" y="0"/>
                  </a:lnTo>
                  <a:lnTo>
                    <a:pt x="5753" y="0"/>
                  </a:lnTo>
                  <a:lnTo>
                    <a:pt x="2603" y="0"/>
                  </a:lnTo>
                  <a:lnTo>
                    <a:pt x="0" y="2578"/>
                  </a:lnTo>
                  <a:lnTo>
                    <a:pt x="0" y="5702"/>
                  </a:lnTo>
                  <a:lnTo>
                    <a:pt x="0" y="8775"/>
                  </a:lnTo>
                  <a:lnTo>
                    <a:pt x="2603" y="11417"/>
                  </a:lnTo>
                  <a:lnTo>
                    <a:pt x="5753" y="11417"/>
                  </a:lnTo>
                  <a:lnTo>
                    <a:pt x="8978" y="11417"/>
                  </a:lnTo>
                  <a:lnTo>
                    <a:pt x="11430" y="8775"/>
                  </a:lnTo>
                  <a:lnTo>
                    <a:pt x="11430" y="57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3920642" y="558777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78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578" y="11480"/>
                  </a:lnTo>
                  <a:lnTo>
                    <a:pt x="8813" y="11480"/>
                  </a:lnTo>
                  <a:lnTo>
                    <a:pt x="11417" y="8826"/>
                  </a:lnTo>
                  <a:lnTo>
                    <a:pt x="11417" y="5727"/>
                  </a:lnTo>
                  <a:lnTo>
                    <a:pt x="11417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8"/>
            <p:cNvSpPr/>
            <p:nvPr/>
          </p:nvSpPr>
          <p:spPr>
            <a:xfrm>
              <a:off x="3920642" y="558777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27"/>
                  </a:moveTo>
                  <a:lnTo>
                    <a:pt x="11417" y="2603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78" y="0"/>
                  </a:lnTo>
                  <a:lnTo>
                    <a:pt x="0" y="2603"/>
                  </a:lnTo>
                  <a:lnTo>
                    <a:pt x="0" y="5727"/>
                  </a:lnTo>
                  <a:lnTo>
                    <a:pt x="0" y="8826"/>
                  </a:lnTo>
                  <a:lnTo>
                    <a:pt x="2578" y="11480"/>
                  </a:lnTo>
                  <a:lnTo>
                    <a:pt x="5702" y="11480"/>
                  </a:lnTo>
                  <a:lnTo>
                    <a:pt x="8813" y="11480"/>
                  </a:lnTo>
                  <a:lnTo>
                    <a:pt x="11417" y="8826"/>
                  </a:lnTo>
                  <a:lnTo>
                    <a:pt x="11417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3964990" y="54232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3964990" y="54232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5689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3905910" y="54232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13" y="0"/>
                  </a:moveTo>
                  <a:lnTo>
                    <a:pt x="2501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01" y="11417"/>
                  </a:lnTo>
                  <a:lnTo>
                    <a:pt x="8813" y="11417"/>
                  </a:lnTo>
                  <a:lnTo>
                    <a:pt x="11404" y="8775"/>
                  </a:lnTo>
                  <a:lnTo>
                    <a:pt x="11404" y="5689"/>
                  </a:lnTo>
                  <a:lnTo>
                    <a:pt x="11404" y="2590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3905910" y="54232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89"/>
                  </a:moveTo>
                  <a:lnTo>
                    <a:pt x="11404" y="2590"/>
                  </a:lnTo>
                  <a:lnTo>
                    <a:pt x="8813" y="0"/>
                  </a:lnTo>
                  <a:lnTo>
                    <a:pt x="5727" y="0"/>
                  </a:lnTo>
                  <a:lnTo>
                    <a:pt x="2501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01" y="11417"/>
                  </a:lnTo>
                  <a:lnTo>
                    <a:pt x="5727" y="11417"/>
                  </a:lnTo>
                  <a:lnTo>
                    <a:pt x="8813" y="11417"/>
                  </a:lnTo>
                  <a:lnTo>
                    <a:pt x="11404" y="8775"/>
                  </a:lnTo>
                  <a:lnTo>
                    <a:pt x="11404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3891102" y="542328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52" y="0"/>
                  </a:lnTo>
                  <a:lnTo>
                    <a:pt x="0" y="2565"/>
                  </a:lnTo>
                  <a:lnTo>
                    <a:pt x="0" y="8724"/>
                  </a:lnTo>
                  <a:lnTo>
                    <a:pt x="2552" y="11353"/>
                  </a:lnTo>
                  <a:lnTo>
                    <a:pt x="8826" y="11353"/>
                  </a:lnTo>
                  <a:lnTo>
                    <a:pt x="11404" y="8724"/>
                  </a:lnTo>
                  <a:lnTo>
                    <a:pt x="11404" y="5651"/>
                  </a:lnTo>
                  <a:lnTo>
                    <a:pt x="11404" y="2565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3891102" y="542328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51"/>
                  </a:moveTo>
                  <a:lnTo>
                    <a:pt x="11404" y="2565"/>
                  </a:lnTo>
                  <a:lnTo>
                    <a:pt x="8826" y="0"/>
                  </a:lnTo>
                  <a:lnTo>
                    <a:pt x="5626" y="0"/>
                  </a:lnTo>
                  <a:lnTo>
                    <a:pt x="2552" y="0"/>
                  </a:lnTo>
                  <a:lnTo>
                    <a:pt x="0" y="2565"/>
                  </a:lnTo>
                  <a:lnTo>
                    <a:pt x="0" y="5651"/>
                  </a:lnTo>
                  <a:lnTo>
                    <a:pt x="0" y="8724"/>
                  </a:lnTo>
                  <a:lnTo>
                    <a:pt x="2552" y="11353"/>
                  </a:lnTo>
                  <a:lnTo>
                    <a:pt x="5626" y="11353"/>
                  </a:lnTo>
                  <a:lnTo>
                    <a:pt x="8826" y="11353"/>
                  </a:lnTo>
                  <a:lnTo>
                    <a:pt x="11404" y="8724"/>
                  </a:lnTo>
                  <a:lnTo>
                    <a:pt x="11404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3950258" y="542320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463" y="0"/>
                  </a:lnTo>
                  <a:lnTo>
                    <a:pt x="0" y="2616"/>
                  </a:lnTo>
                  <a:lnTo>
                    <a:pt x="0" y="8839"/>
                  </a:lnTo>
                  <a:lnTo>
                    <a:pt x="2463" y="11493"/>
                  </a:lnTo>
                  <a:lnTo>
                    <a:pt x="8826" y="11493"/>
                  </a:lnTo>
                  <a:lnTo>
                    <a:pt x="11417" y="8839"/>
                  </a:lnTo>
                  <a:lnTo>
                    <a:pt x="11417" y="5727"/>
                  </a:lnTo>
                  <a:lnTo>
                    <a:pt x="11417" y="2616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3950258" y="542320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27"/>
                  </a:moveTo>
                  <a:lnTo>
                    <a:pt x="11417" y="2616"/>
                  </a:lnTo>
                  <a:lnTo>
                    <a:pt x="8826" y="0"/>
                  </a:lnTo>
                  <a:lnTo>
                    <a:pt x="5715" y="0"/>
                  </a:lnTo>
                  <a:lnTo>
                    <a:pt x="2463" y="0"/>
                  </a:lnTo>
                  <a:lnTo>
                    <a:pt x="0" y="2616"/>
                  </a:lnTo>
                  <a:lnTo>
                    <a:pt x="0" y="5727"/>
                  </a:lnTo>
                  <a:lnTo>
                    <a:pt x="0" y="8839"/>
                  </a:lnTo>
                  <a:lnTo>
                    <a:pt x="2463" y="11493"/>
                  </a:lnTo>
                  <a:lnTo>
                    <a:pt x="5715" y="11493"/>
                  </a:lnTo>
                  <a:lnTo>
                    <a:pt x="8826" y="11493"/>
                  </a:lnTo>
                  <a:lnTo>
                    <a:pt x="11417" y="8839"/>
                  </a:lnTo>
                  <a:lnTo>
                    <a:pt x="11417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3935361" y="54232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78" y="0"/>
                  </a:moveTo>
                  <a:lnTo>
                    <a:pt x="2603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603" y="11417"/>
                  </a:lnTo>
                  <a:lnTo>
                    <a:pt x="8978" y="11417"/>
                  </a:lnTo>
                  <a:lnTo>
                    <a:pt x="11430" y="8775"/>
                  </a:lnTo>
                  <a:lnTo>
                    <a:pt x="11430" y="5689"/>
                  </a:lnTo>
                  <a:lnTo>
                    <a:pt x="11430" y="2590"/>
                  </a:lnTo>
                  <a:lnTo>
                    <a:pt x="897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3935361" y="54232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689"/>
                  </a:moveTo>
                  <a:lnTo>
                    <a:pt x="11430" y="2590"/>
                  </a:lnTo>
                  <a:lnTo>
                    <a:pt x="8978" y="0"/>
                  </a:lnTo>
                  <a:lnTo>
                    <a:pt x="5753" y="0"/>
                  </a:lnTo>
                  <a:lnTo>
                    <a:pt x="2603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603" y="11417"/>
                  </a:lnTo>
                  <a:lnTo>
                    <a:pt x="5753" y="11417"/>
                  </a:lnTo>
                  <a:lnTo>
                    <a:pt x="8978" y="11417"/>
                  </a:lnTo>
                  <a:lnTo>
                    <a:pt x="11430" y="8775"/>
                  </a:lnTo>
                  <a:lnTo>
                    <a:pt x="11430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9"/>
            <p:cNvSpPr/>
            <p:nvPr/>
          </p:nvSpPr>
          <p:spPr>
            <a:xfrm>
              <a:off x="3920642" y="542320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78" y="0"/>
                  </a:lnTo>
                  <a:lnTo>
                    <a:pt x="0" y="2616"/>
                  </a:lnTo>
                  <a:lnTo>
                    <a:pt x="0" y="8839"/>
                  </a:lnTo>
                  <a:lnTo>
                    <a:pt x="2578" y="11493"/>
                  </a:lnTo>
                  <a:lnTo>
                    <a:pt x="8813" y="11493"/>
                  </a:lnTo>
                  <a:lnTo>
                    <a:pt x="11417" y="8839"/>
                  </a:lnTo>
                  <a:lnTo>
                    <a:pt x="11417" y="5727"/>
                  </a:lnTo>
                  <a:lnTo>
                    <a:pt x="11417" y="2616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3920642" y="542320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27"/>
                  </a:moveTo>
                  <a:lnTo>
                    <a:pt x="11417" y="2616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78" y="0"/>
                  </a:lnTo>
                  <a:lnTo>
                    <a:pt x="0" y="2616"/>
                  </a:lnTo>
                  <a:lnTo>
                    <a:pt x="0" y="5727"/>
                  </a:lnTo>
                  <a:lnTo>
                    <a:pt x="0" y="8839"/>
                  </a:lnTo>
                  <a:lnTo>
                    <a:pt x="2578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17" y="8839"/>
                  </a:lnTo>
                  <a:lnTo>
                    <a:pt x="11417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3887698" y="5417134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203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3887698" y="5417134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203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3946880" y="5460199"/>
              <a:ext cx="24765" cy="44450"/>
            </a:xfrm>
            <a:custGeom>
              <a:avLst/>
              <a:gdLst/>
              <a:ahLst/>
              <a:cxnLst/>
              <a:rect l="l" t="t" r="r" b="b"/>
              <a:pathLst>
                <a:path w="24764" h="44450">
                  <a:moveTo>
                    <a:pt x="4737" y="0"/>
                  </a:moveTo>
                  <a:lnTo>
                    <a:pt x="0" y="0"/>
                  </a:lnTo>
                  <a:lnTo>
                    <a:pt x="0" y="43878"/>
                  </a:lnTo>
                  <a:lnTo>
                    <a:pt x="4737" y="43878"/>
                  </a:lnTo>
                  <a:lnTo>
                    <a:pt x="4737" y="0"/>
                  </a:lnTo>
                  <a:close/>
                </a:path>
                <a:path w="24764" h="44450">
                  <a:moveTo>
                    <a:pt x="24523" y="0"/>
                  </a:moveTo>
                  <a:lnTo>
                    <a:pt x="19786" y="0"/>
                  </a:lnTo>
                  <a:lnTo>
                    <a:pt x="19786" y="43878"/>
                  </a:lnTo>
                  <a:lnTo>
                    <a:pt x="24523" y="43878"/>
                  </a:lnTo>
                  <a:lnTo>
                    <a:pt x="2452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4"/>
            <p:cNvSpPr/>
            <p:nvPr/>
          </p:nvSpPr>
          <p:spPr>
            <a:xfrm>
              <a:off x="3946880" y="5455729"/>
              <a:ext cx="24765" cy="53340"/>
            </a:xfrm>
            <a:custGeom>
              <a:avLst/>
              <a:gdLst/>
              <a:ahLst/>
              <a:cxnLst/>
              <a:rect l="l" t="t" r="r" b="b"/>
              <a:pathLst>
                <a:path w="24764" h="53339">
                  <a:moveTo>
                    <a:pt x="24523" y="30353"/>
                  </a:moveTo>
                  <a:lnTo>
                    <a:pt x="24523" y="40246"/>
                  </a:lnTo>
                  <a:lnTo>
                    <a:pt x="18999" y="48348"/>
                  </a:lnTo>
                  <a:lnTo>
                    <a:pt x="12268" y="48348"/>
                  </a:lnTo>
                  <a:lnTo>
                    <a:pt x="5511" y="48348"/>
                  </a:lnTo>
                  <a:lnTo>
                    <a:pt x="0" y="40246"/>
                  </a:lnTo>
                  <a:lnTo>
                    <a:pt x="0" y="30353"/>
                  </a:lnTo>
                  <a:lnTo>
                    <a:pt x="0" y="22466"/>
                  </a:lnTo>
                  <a:lnTo>
                    <a:pt x="0" y="12560"/>
                  </a:lnTo>
                  <a:lnTo>
                    <a:pt x="5511" y="4470"/>
                  </a:lnTo>
                  <a:lnTo>
                    <a:pt x="12268" y="4470"/>
                  </a:lnTo>
                  <a:lnTo>
                    <a:pt x="18999" y="4470"/>
                  </a:lnTo>
                  <a:lnTo>
                    <a:pt x="24523" y="12560"/>
                  </a:lnTo>
                  <a:lnTo>
                    <a:pt x="24523" y="22466"/>
                  </a:lnTo>
                  <a:lnTo>
                    <a:pt x="24523" y="30353"/>
                  </a:lnTo>
                  <a:close/>
                </a:path>
                <a:path w="24764" h="53339">
                  <a:moveTo>
                    <a:pt x="18199" y="53073"/>
                  </a:moveTo>
                  <a:lnTo>
                    <a:pt x="6324" y="53073"/>
                  </a:lnTo>
                  <a:lnTo>
                    <a:pt x="6324" y="0"/>
                  </a:lnTo>
                  <a:lnTo>
                    <a:pt x="18199" y="0"/>
                  </a:lnTo>
                  <a:lnTo>
                    <a:pt x="18199" y="53073"/>
                  </a:lnTo>
                  <a:close/>
                </a:path>
                <a:path w="24764" h="53339">
                  <a:moveTo>
                    <a:pt x="6324" y="12979"/>
                  </a:moveTo>
                  <a:lnTo>
                    <a:pt x="18199" y="12979"/>
                  </a:lnTo>
                </a:path>
                <a:path w="24764" h="53339">
                  <a:moveTo>
                    <a:pt x="6324" y="40233"/>
                  </a:moveTo>
                  <a:lnTo>
                    <a:pt x="18199" y="402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3945216" y="5517223"/>
              <a:ext cx="15875" cy="55244"/>
            </a:xfrm>
            <a:custGeom>
              <a:avLst/>
              <a:gdLst/>
              <a:ahLst/>
              <a:cxnLst/>
              <a:rect l="l" t="t" r="r" b="b"/>
              <a:pathLst>
                <a:path w="15875" h="55245">
                  <a:moveTo>
                    <a:pt x="12128" y="4229"/>
                  </a:moveTo>
                  <a:lnTo>
                    <a:pt x="12128" y="6553"/>
                  </a:lnTo>
                  <a:lnTo>
                    <a:pt x="10236" y="8458"/>
                  </a:lnTo>
                  <a:lnTo>
                    <a:pt x="7899" y="8458"/>
                  </a:lnTo>
                  <a:lnTo>
                    <a:pt x="5575" y="8458"/>
                  </a:lnTo>
                  <a:lnTo>
                    <a:pt x="3695" y="6553"/>
                  </a:lnTo>
                  <a:lnTo>
                    <a:pt x="3695" y="4229"/>
                  </a:lnTo>
                  <a:lnTo>
                    <a:pt x="3695" y="1892"/>
                  </a:lnTo>
                  <a:lnTo>
                    <a:pt x="5575" y="0"/>
                  </a:lnTo>
                  <a:lnTo>
                    <a:pt x="7899" y="0"/>
                  </a:lnTo>
                  <a:lnTo>
                    <a:pt x="10236" y="0"/>
                  </a:lnTo>
                  <a:lnTo>
                    <a:pt x="12128" y="1892"/>
                  </a:lnTo>
                  <a:lnTo>
                    <a:pt x="12128" y="4229"/>
                  </a:lnTo>
                  <a:close/>
                </a:path>
                <a:path w="15875" h="55245">
                  <a:moveTo>
                    <a:pt x="12128" y="50838"/>
                  </a:moveTo>
                  <a:lnTo>
                    <a:pt x="12128" y="53162"/>
                  </a:lnTo>
                  <a:lnTo>
                    <a:pt x="10236" y="55054"/>
                  </a:lnTo>
                  <a:lnTo>
                    <a:pt x="7899" y="55054"/>
                  </a:lnTo>
                  <a:lnTo>
                    <a:pt x="5575" y="55054"/>
                  </a:lnTo>
                  <a:lnTo>
                    <a:pt x="3695" y="53162"/>
                  </a:lnTo>
                  <a:lnTo>
                    <a:pt x="3695" y="50838"/>
                  </a:lnTo>
                  <a:lnTo>
                    <a:pt x="3695" y="48513"/>
                  </a:lnTo>
                  <a:lnTo>
                    <a:pt x="5575" y="46621"/>
                  </a:lnTo>
                  <a:lnTo>
                    <a:pt x="7899" y="46621"/>
                  </a:lnTo>
                  <a:lnTo>
                    <a:pt x="10236" y="46621"/>
                  </a:lnTo>
                  <a:lnTo>
                    <a:pt x="12128" y="48513"/>
                  </a:lnTo>
                  <a:lnTo>
                    <a:pt x="12128" y="50838"/>
                  </a:lnTo>
                  <a:close/>
                </a:path>
                <a:path w="15875" h="55245">
                  <a:moveTo>
                    <a:pt x="15506" y="27203"/>
                  </a:moveTo>
                  <a:lnTo>
                    <a:pt x="15506" y="18541"/>
                  </a:lnTo>
                  <a:lnTo>
                    <a:pt x="15506" y="13779"/>
                  </a:lnTo>
                  <a:lnTo>
                    <a:pt x="12014" y="10490"/>
                  </a:lnTo>
                  <a:lnTo>
                    <a:pt x="7759" y="11264"/>
                  </a:lnTo>
                  <a:lnTo>
                    <a:pt x="3492" y="12014"/>
                  </a:lnTo>
                  <a:lnTo>
                    <a:pt x="0" y="15913"/>
                  </a:lnTo>
                  <a:lnTo>
                    <a:pt x="0" y="19913"/>
                  </a:lnTo>
                  <a:lnTo>
                    <a:pt x="0" y="34505"/>
                  </a:lnTo>
                  <a:lnTo>
                    <a:pt x="0" y="38506"/>
                  </a:lnTo>
                  <a:lnTo>
                    <a:pt x="3492" y="42417"/>
                  </a:lnTo>
                  <a:lnTo>
                    <a:pt x="7759" y="43179"/>
                  </a:lnTo>
                  <a:lnTo>
                    <a:pt x="12014" y="43941"/>
                  </a:lnTo>
                  <a:lnTo>
                    <a:pt x="15506" y="40652"/>
                  </a:lnTo>
                  <a:lnTo>
                    <a:pt x="15506" y="35890"/>
                  </a:lnTo>
                  <a:lnTo>
                    <a:pt x="15506" y="27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06" name="object 906"/>
          <p:cNvGrpSpPr/>
          <p:nvPr/>
        </p:nvGrpSpPr>
        <p:grpSpPr>
          <a:xfrm>
            <a:off x="9644773" y="4524845"/>
            <a:ext cx="95250" cy="220979"/>
            <a:chOff x="4590173" y="4524844"/>
            <a:chExt cx="95250" cy="220979"/>
          </a:xfrm>
        </p:grpSpPr>
        <p:sp>
          <p:nvSpPr>
            <p:cNvPr id="907" name="object 907"/>
            <p:cNvSpPr/>
            <p:nvPr/>
          </p:nvSpPr>
          <p:spPr>
            <a:xfrm>
              <a:off x="4591761" y="4526444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0"/>
                  </a:moveTo>
                  <a:lnTo>
                    <a:pt x="0" y="0"/>
                  </a:lnTo>
                  <a:lnTo>
                    <a:pt x="0" y="217589"/>
                  </a:lnTo>
                  <a:lnTo>
                    <a:pt x="91986" y="217589"/>
                  </a:lnTo>
                  <a:lnTo>
                    <a:pt x="9198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4591761" y="4526432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217601"/>
                  </a:moveTo>
                  <a:lnTo>
                    <a:pt x="0" y="217601"/>
                  </a:lnTo>
                  <a:lnTo>
                    <a:pt x="0" y="0"/>
                  </a:lnTo>
                  <a:lnTo>
                    <a:pt x="91986" y="0"/>
                  </a:lnTo>
                  <a:lnTo>
                    <a:pt x="91986" y="2176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4609896" y="46572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72" y="0"/>
                  </a:moveTo>
                  <a:lnTo>
                    <a:pt x="2019" y="0"/>
                  </a:lnTo>
                  <a:lnTo>
                    <a:pt x="0" y="2006"/>
                  </a:lnTo>
                  <a:lnTo>
                    <a:pt x="0" y="7124"/>
                  </a:lnTo>
                  <a:lnTo>
                    <a:pt x="2019" y="9144"/>
                  </a:lnTo>
                  <a:lnTo>
                    <a:pt x="6972" y="9144"/>
                  </a:lnTo>
                  <a:lnTo>
                    <a:pt x="9004" y="7124"/>
                  </a:lnTo>
                  <a:lnTo>
                    <a:pt x="9004" y="4597"/>
                  </a:lnTo>
                  <a:lnTo>
                    <a:pt x="9004" y="2006"/>
                  </a:lnTo>
                  <a:lnTo>
                    <a:pt x="697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4609896" y="465724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04" y="4597"/>
                  </a:moveTo>
                  <a:lnTo>
                    <a:pt x="9004" y="2006"/>
                  </a:lnTo>
                  <a:lnTo>
                    <a:pt x="6972" y="0"/>
                  </a:lnTo>
                  <a:lnTo>
                    <a:pt x="4533" y="0"/>
                  </a:lnTo>
                  <a:lnTo>
                    <a:pt x="2019" y="0"/>
                  </a:lnTo>
                  <a:lnTo>
                    <a:pt x="0" y="2006"/>
                  </a:lnTo>
                  <a:lnTo>
                    <a:pt x="0" y="4597"/>
                  </a:lnTo>
                  <a:lnTo>
                    <a:pt x="0" y="7124"/>
                  </a:lnTo>
                  <a:lnTo>
                    <a:pt x="2019" y="9144"/>
                  </a:lnTo>
                  <a:lnTo>
                    <a:pt x="4533" y="9144"/>
                  </a:lnTo>
                  <a:lnTo>
                    <a:pt x="6972" y="9144"/>
                  </a:lnTo>
                  <a:lnTo>
                    <a:pt x="9004" y="7124"/>
                  </a:lnTo>
                  <a:lnTo>
                    <a:pt x="9004" y="459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4596764" y="460086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14"/>
                  </a:lnTo>
                  <a:lnTo>
                    <a:pt x="4902" y="4914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4596764" y="460086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4596764" y="460853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4596764" y="460853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4596764" y="461622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4596764" y="461622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902" y="0"/>
                  </a:lnTo>
                  <a:lnTo>
                    <a:pt x="4902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4595177" y="4690160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39">
                  <a:moveTo>
                    <a:pt x="41605" y="0"/>
                  </a:moveTo>
                  <a:lnTo>
                    <a:pt x="0" y="0"/>
                  </a:lnTo>
                  <a:lnTo>
                    <a:pt x="0" y="14922"/>
                  </a:lnTo>
                  <a:lnTo>
                    <a:pt x="41605" y="14922"/>
                  </a:lnTo>
                  <a:lnTo>
                    <a:pt x="41605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4595177" y="4690160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39">
                  <a:moveTo>
                    <a:pt x="41605" y="14922"/>
                  </a:moveTo>
                  <a:lnTo>
                    <a:pt x="0" y="14922"/>
                  </a:lnTo>
                  <a:lnTo>
                    <a:pt x="0" y="0"/>
                  </a:lnTo>
                  <a:lnTo>
                    <a:pt x="41605" y="0"/>
                  </a:lnTo>
                </a:path>
                <a:path w="41910" h="15239">
                  <a:moveTo>
                    <a:pt x="41605" y="14566"/>
                  </a:moveTo>
                  <a:lnTo>
                    <a:pt x="41605" y="15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4683747" y="4546168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10">
                  <a:moveTo>
                    <a:pt x="0" y="0"/>
                  </a:moveTo>
                  <a:lnTo>
                    <a:pt x="0" y="19372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20"/>
            <p:cNvSpPr/>
            <p:nvPr/>
          </p:nvSpPr>
          <p:spPr>
            <a:xfrm>
              <a:off x="4683747" y="4546168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10">
                  <a:moveTo>
                    <a:pt x="0" y="19372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21"/>
            <p:cNvSpPr/>
            <p:nvPr/>
          </p:nvSpPr>
          <p:spPr>
            <a:xfrm>
              <a:off x="4595355" y="4569078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28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28" y="4267"/>
                  </a:lnTo>
                  <a:lnTo>
                    <a:pt x="8512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4595355" y="4569078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28" y="4267"/>
                  </a:moveTo>
                  <a:lnTo>
                    <a:pt x="0" y="4267"/>
                  </a:lnTo>
                  <a:lnTo>
                    <a:pt x="0" y="0"/>
                  </a:lnTo>
                  <a:lnTo>
                    <a:pt x="85128" y="0"/>
                  </a:lnTo>
                  <a:lnTo>
                    <a:pt x="85128" y="42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4639157" y="456907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4639157" y="456907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4592294" y="4573346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4592294" y="4573346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7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4594961" y="4712411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15" y="4267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4594961" y="4712411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0" y="0"/>
                  </a:moveTo>
                  <a:lnTo>
                    <a:pt x="85115" y="0"/>
                  </a:lnTo>
                  <a:lnTo>
                    <a:pt x="85115" y="4267"/>
                  </a:lnTo>
                  <a:lnTo>
                    <a:pt x="0" y="426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4636274" y="471241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4636274" y="471241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4590757" y="4712411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4590757" y="4712411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0" y="0"/>
                  </a:moveTo>
                  <a:lnTo>
                    <a:pt x="9239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4669015" y="453090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8826" y="11417"/>
                  </a:lnTo>
                  <a:lnTo>
                    <a:pt x="11417" y="8775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4669015" y="453090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826" y="0"/>
                  </a:lnTo>
                  <a:lnTo>
                    <a:pt x="5676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5676" y="11417"/>
                  </a:lnTo>
                  <a:lnTo>
                    <a:pt x="8826" y="11417"/>
                  </a:lnTo>
                  <a:lnTo>
                    <a:pt x="11417" y="8775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4609909" y="453090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14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14" y="11417"/>
                  </a:lnTo>
                  <a:lnTo>
                    <a:pt x="8826" y="11417"/>
                  </a:lnTo>
                  <a:lnTo>
                    <a:pt x="11417" y="8775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4609909" y="453090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826" y="0"/>
                  </a:lnTo>
                  <a:lnTo>
                    <a:pt x="5740" y="0"/>
                  </a:lnTo>
                  <a:lnTo>
                    <a:pt x="2514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14" y="11417"/>
                  </a:lnTo>
                  <a:lnTo>
                    <a:pt x="5740" y="11417"/>
                  </a:lnTo>
                  <a:lnTo>
                    <a:pt x="8826" y="11417"/>
                  </a:lnTo>
                  <a:lnTo>
                    <a:pt x="11417" y="8775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4595101" y="453092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65" y="0"/>
                  </a:lnTo>
                  <a:lnTo>
                    <a:pt x="0" y="2578"/>
                  </a:lnTo>
                  <a:lnTo>
                    <a:pt x="0" y="8737"/>
                  </a:lnTo>
                  <a:lnTo>
                    <a:pt x="2565" y="11353"/>
                  </a:lnTo>
                  <a:lnTo>
                    <a:pt x="8839" y="11353"/>
                  </a:lnTo>
                  <a:lnTo>
                    <a:pt x="11417" y="8737"/>
                  </a:lnTo>
                  <a:lnTo>
                    <a:pt x="11417" y="5651"/>
                  </a:lnTo>
                  <a:lnTo>
                    <a:pt x="11417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4595101" y="4530928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51"/>
                  </a:moveTo>
                  <a:lnTo>
                    <a:pt x="11417" y="2578"/>
                  </a:lnTo>
                  <a:lnTo>
                    <a:pt x="8839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78"/>
                  </a:lnTo>
                  <a:lnTo>
                    <a:pt x="0" y="5651"/>
                  </a:lnTo>
                  <a:lnTo>
                    <a:pt x="0" y="8737"/>
                  </a:lnTo>
                  <a:lnTo>
                    <a:pt x="2565" y="11353"/>
                  </a:lnTo>
                  <a:lnTo>
                    <a:pt x="5638" y="11353"/>
                  </a:lnTo>
                  <a:lnTo>
                    <a:pt x="8839" y="11353"/>
                  </a:lnTo>
                  <a:lnTo>
                    <a:pt x="11417" y="8737"/>
                  </a:lnTo>
                  <a:lnTo>
                    <a:pt x="11417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4654270" y="453086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451" y="0"/>
                  </a:lnTo>
                  <a:lnTo>
                    <a:pt x="0" y="2616"/>
                  </a:lnTo>
                  <a:lnTo>
                    <a:pt x="0" y="8839"/>
                  </a:lnTo>
                  <a:lnTo>
                    <a:pt x="2451" y="11493"/>
                  </a:lnTo>
                  <a:lnTo>
                    <a:pt x="8826" y="11493"/>
                  </a:lnTo>
                  <a:lnTo>
                    <a:pt x="11417" y="8839"/>
                  </a:lnTo>
                  <a:lnTo>
                    <a:pt x="11417" y="5714"/>
                  </a:lnTo>
                  <a:lnTo>
                    <a:pt x="11417" y="2616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4654270" y="453086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14"/>
                  </a:moveTo>
                  <a:lnTo>
                    <a:pt x="11417" y="2616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616"/>
                  </a:lnTo>
                  <a:lnTo>
                    <a:pt x="0" y="5714"/>
                  </a:lnTo>
                  <a:lnTo>
                    <a:pt x="0" y="8839"/>
                  </a:lnTo>
                  <a:lnTo>
                    <a:pt x="2451" y="11493"/>
                  </a:lnTo>
                  <a:lnTo>
                    <a:pt x="5702" y="11493"/>
                  </a:lnTo>
                  <a:lnTo>
                    <a:pt x="8826" y="11493"/>
                  </a:lnTo>
                  <a:lnTo>
                    <a:pt x="11417" y="8839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4639386" y="453090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53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8953" y="11417"/>
                  </a:lnTo>
                  <a:lnTo>
                    <a:pt x="11417" y="8775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4639386" y="453090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953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5740" y="11417"/>
                  </a:lnTo>
                  <a:lnTo>
                    <a:pt x="8953" y="11417"/>
                  </a:lnTo>
                  <a:lnTo>
                    <a:pt x="11417" y="8775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4624654" y="453086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90" y="0"/>
                  </a:lnTo>
                  <a:lnTo>
                    <a:pt x="0" y="2616"/>
                  </a:lnTo>
                  <a:lnTo>
                    <a:pt x="0" y="8839"/>
                  </a:lnTo>
                  <a:lnTo>
                    <a:pt x="2590" y="11493"/>
                  </a:lnTo>
                  <a:lnTo>
                    <a:pt x="8813" y="11493"/>
                  </a:lnTo>
                  <a:lnTo>
                    <a:pt x="11404" y="8839"/>
                  </a:lnTo>
                  <a:lnTo>
                    <a:pt x="11404" y="5714"/>
                  </a:lnTo>
                  <a:lnTo>
                    <a:pt x="11404" y="2616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4624654" y="453086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14"/>
                  </a:moveTo>
                  <a:lnTo>
                    <a:pt x="11404" y="2616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616"/>
                  </a:lnTo>
                  <a:lnTo>
                    <a:pt x="0" y="5714"/>
                  </a:lnTo>
                  <a:lnTo>
                    <a:pt x="0" y="8839"/>
                  </a:lnTo>
                  <a:lnTo>
                    <a:pt x="2590" y="11493"/>
                  </a:lnTo>
                  <a:lnTo>
                    <a:pt x="5702" y="11493"/>
                  </a:lnTo>
                  <a:lnTo>
                    <a:pt x="8813" y="11493"/>
                  </a:lnTo>
                  <a:lnTo>
                    <a:pt x="11404" y="8839"/>
                  </a:lnTo>
                  <a:lnTo>
                    <a:pt x="11404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4669015" y="471972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8826" y="11404"/>
                  </a:lnTo>
                  <a:lnTo>
                    <a:pt x="11417" y="8762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4669015" y="471972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826" y="0"/>
                  </a:lnTo>
                  <a:lnTo>
                    <a:pt x="5676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5676" y="11404"/>
                  </a:lnTo>
                  <a:lnTo>
                    <a:pt x="8826" y="11404"/>
                  </a:lnTo>
                  <a:lnTo>
                    <a:pt x="11417" y="8762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4609909" y="471972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14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14" y="11404"/>
                  </a:lnTo>
                  <a:lnTo>
                    <a:pt x="8826" y="11404"/>
                  </a:lnTo>
                  <a:lnTo>
                    <a:pt x="11417" y="8762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4609909" y="471972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826" y="0"/>
                  </a:lnTo>
                  <a:lnTo>
                    <a:pt x="5740" y="0"/>
                  </a:lnTo>
                  <a:lnTo>
                    <a:pt x="2514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62"/>
                  </a:lnTo>
                  <a:lnTo>
                    <a:pt x="2514" y="11404"/>
                  </a:lnTo>
                  <a:lnTo>
                    <a:pt x="5740" y="11404"/>
                  </a:lnTo>
                  <a:lnTo>
                    <a:pt x="8826" y="11404"/>
                  </a:lnTo>
                  <a:lnTo>
                    <a:pt x="11417" y="8762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9"/>
            <p:cNvSpPr/>
            <p:nvPr/>
          </p:nvSpPr>
          <p:spPr>
            <a:xfrm>
              <a:off x="4595101" y="471975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65" y="0"/>
                  </a:lnTo>
                  <a:lnTo>
                    <a:pt x="0" y="2565"/>
                  </a:lnTo>
                  <a:lnTo>
                    <a:pt x="0" y="8737"/>
                  </a:lnTo>
                  <a:lnTo>
                    <a:pt x="2565" y="11353"/>
                  </a:lnTo>
                  <a:lnTo>
                    <a:pt x="8839" y="11353"/>
                  </a:lnTo>
                  <a:lnTo>
                    <a:pt x="11417" y="8737"/>
                  </a:lnTo>
                  <a:lnTo>
                    <a:pt x="11417" y="5651"/>
                  </a:lnTo>
                  <a:lnTo>
                    <a:pt x="11417" y="2565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50"/>
            <p:cNvSpPr/>
            <p:nvPr/>
          </p:nvSpPr>
          <p:spPr>
            <a:xfrm>
              <a:off x="4595101" y="471975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51"/>
                  </a:moveTo>
                  <a:lnTo>
                    <a:pt x="11417" y="2565"/>
                  </a:lnTo>
                  <a:lnTo>
                    <a:pt x="8839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65"/>
                  </a:lnTo>
                  <a:lnTo>
                    <a:pt x="0" y="5651"/>
                  </a:lnTo>
                  <a:lnTo>
                    <a:pt x="0" y="8737"/>
                  </a:lnTo>
                  <a:lnTo>
                    <a:pt x="2565" y="11353"/>
                  </a:lnTo>
                  <a:lnTo>
                    <a:pt x="5638" y="11353"/>
                  </a:lnTo>
                  <a:lnTo>
                    <a:pt x="8839" y="11353"/>
                  </a:lnTo>
                  <a:lnTo>
                    <a:pt x="11417" y="8737"/>
                  </a:lnTo>
                  <a:lnTo>
                    <a:pt x="11417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51"/>
            <p:cNvSpPr/>
            <p:nvPr/>
          </p:nvSpPr>
          <p:spPr>
            <a:xfrm>
              <a:off x="4654270" y="471968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451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451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14"/>
                  </a:lnTo>
                  <a:lnTo>
                    <a:pt x="11417" y="2603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52"/>
            <p:cNvSpPr/>
            <p:nvPr/>
          </p:nvSpPr>
          <p:spPr>
            <a:xfrm>
              <a:off x="4654270" y="471968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14"/>
                  </a:moveTo>
                  <a:lnTo>
                    <a:pt x="11417" y="2603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451" y="11480"/>
                  </a:lnTo>
                  <a:lnTo>
                    <a:pt x="5702" y="11480"/>
                  </a:lnTo>
                  <a:lnTo>
                    <a:pt x="8826" y="11480"/>
                  </a:lnTo>
                  <a:lnTo>
                    <a:pt x="11417" y="8826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4639386" y="471972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53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8953" y="11404"/>
                  </a:lnTo>
                  <a:lnTo>
                    <a:pt x="11417" y="8762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4639386" y="471972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953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5740" y="11404"/>
                  </a:lnTo>
                  <a:lnTo>
                    <a:pt x="8953" y="11404"/>
                  </a:lnTo>
                  <a:lnTo>
                    <a:pt x="11417" y="8762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4624654" y="471968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90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590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14"/>
                  </a:lnTo>
                  <a:lnTo>
                    <a:pt x="11404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4624654" y="4719688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14"/>
                  </a:moveTo>
                  <a:lnTo>
                    <a:pt x="11404" y="2603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590" y="11480"/>
                  </a:lnTo>
                  <a:lnTo>
                    <a:pt x="5702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4669015" y="455517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78" y="0"/>
                  </a:lnTo>
                  <a:lnTo>
                    <a:pt x="0" y="2590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8826" y="11404"/>
                  </a:lnTo>
                  <a:lnTo>
                    <a:pt x="11417" y="8762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4669015" y="455517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826" y="0"/>
                  </a:lnTo>
                  <a:lnTo>
                    <a:pt x="5676" y="0"/>
                  </a:lnTo>
                  <a:lnTo>
                    <a:pt x="2578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5676" y="11404"/>
                  </a:lnTo>
                  <a:lnTo>
                    <a:pt x="8826" y="11404"/>
                  </a:lnTo>
                  <a:lnTo>
                    <a:pt x="11417" y="8762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4609909" y="455517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14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14" y="11404"/>
                  </a:lnTo>
                  <a:lnTo>
                    <a:pt x="8826" y="11404"/>
                  </a:lnTo>
                  <a:lnTo>
                    <a:pt x="11417" y="8775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4609909" y="455517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826" y="0"/>
                  </a:lnTo>
                  <a:lnTo>
                    <a:pt x="5740" y="0"/>
                  </a:lnTo>
                  <a:lnTo>
                    <a:pt x="2514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14" y="11404"/>
                  </a:lnTo>
                  <a:lnTo>
                    <a:pt x="5740" y="11404"/>
                  </a:lnTo>
                  <a:lnTo>
                    <a:pt x="8826" y="11404"/>
                  </a:lnTo>
                  <a:lnTo>
                    <a:pt x="11417" y="8775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4595101" y="455521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65" y="0"/>
                  </a:lnTo>
                  <a:lnTo>
                    <a:pt x="0" y="2552"/>
                  </a:lnTo>
                  <a:lnTo>
                    <a:pt x="0" y="8712"/>
                  </a:lnTo>
                  <a:lnTo>
                    <a:pt x="2565" y="11353"/>
                  </a:lnTo>
                  <a:lnTo>
                    <a:pt x="8839" y="11353"/>
                  </a:lnTo>
                  <a:lnTo>
                    <a:pt x="11417" y="8712"/>
                  </a:lnTo>
                  <a:lnTo>
                    <a:pt x="11417" y="5651"/>
                  </a:lnTo>
                  <a:lnTo>
                    <a:pt x="11417" y="2552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4595101" y="4555210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51"/>
                  </a:moveTo>
                  <a:lnTo>
                    <a:pt x="11417" y="2552"/>
                  </a:lnTo>
                  <a:lnTo>
                    <a:pt x="8839" y="0"/>
                  </a:lnTo>
                  <a:lnTo>
                    <a:pt x="5638" y="0"/>
                  </a:lnTo>
                  <a:lnTo>
                    <a:pt x="2565" y="0"/>
                  </a:lnTo>
                  <a:lnTo>
                    <a:pt x="0" y="2552"/>
                  </a:lnTo>
                  <a:lnTo>
                    <a:pt x="0" y="5651"/>
                  </a:lnTo>
                  <a:lnTo>
                    <a:pt x="0" y="8712"/>
                  </a:lnTo>
                  <a:lnTo>
                    <a:pt x="2565" y="11353"/>
                  </a:lnTo>
                  <a:lnTo>
                    <a:pt x="5638" y="11353"/>
                  </a:lnTo>
                  <a:lnTo>
                    <a:pt x="8839" y="11353"/>
                  </a:lnTo>
                  <a:lnTo>
                    <a:pt x="11417" y="8712"/>
                  </a:lnTo>
                  <a:lnTo>
                    <a:pt x="11417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4654270" y="455514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26" y="0"/>
                  </a:moveTo>
                  <a:lnTo>
                    <a:pt x="2451" y="0"/>
                  </a:lnTo>
                  <a:lnTo>
                    <a:pt x="0" y="2590"/>
                  </a:lnTo>
                  <a:lnTo>
                    <a:pt x="0" y="8813"/>
                  </a:lnTo>
                  <a:lnTo>
                    <a:pt x="2451" y="11468"/>
                  </a:lnTo>
                  <a:lnTo>
                    <a:pt x="8826" y="11468"/>
                  </a:lnTo>
                  <a:lnTo>
                    <a:pt x="11417" y="8813"/>
                  </a:lnTo>
                  <a:lnTo>
                    <a:pt x="11417" y="5714"/>
                  </a:lnTo>
                  <a:lnTo>
                    <a:pt x="11417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4654270" y="455514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17" y="5714"/>
                  </a:moveTo>
                  <a:lnTo>
                    <a:pt x="11417" y="2590"/>
                  </a:lnTo>
                  <a:lnTo>
                    <a:pt x="8826" y="0"/>
                  </a:lnTo>
                  <a:lnTo>
                    <a:pt x="5702" y="0"/>
                  </a:lnTo>
                  <a:lnTo>
                    <a:pt x="2451" y="0"/>
                  </a:lnTo>
                  <a:lnTo>
                    <a:pt x="0" y="2590"/>
                  </a:lnTo>
                  <a:lnTo>
                    <a:pt x="0" y="5714"/>
                  </a:lnTo>
                  <a:lnTo>
                    <a:pt x="0" y="8813"/>
                  </a:lnTo>
                  <a:lnTo>
                    <a:pt x="2451" y="11468"/>
                  </a:lnTo>
                  <a:lnTo>
                    <a:pt x="5702" y="11468"/>
                  </a:lnTo>
                  <a:lnTo>
                    <a:pt x="8826" y="11468"/>
                  </a:lnTo>
                  <a:lnTo>
                    <a:pt x="11417" y="8813"/>
                  </a:lnTo>
                  <a:lnTo>
                    <a:pt x="11417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4639386" y="455517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53" y="0"/>
                  </a:moveTo>
                  <a:lnTo>
                    <a:pt x="2578" y="0"/>
                  </a:lnTo>
                  <a:lnTo>
                    <a:pt x="0" y="2590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8953" y="11404"/>
                  </a:lnTo>
                  <a:lnTo>
                    <a:pt x="11417" y="8762"/>
                  </a:lnTo>
                  <a:lnTo>
                    <a:pt x="11417" y="5689"/>
                  </a:lnTo>
                  <a:lnTo>
                    <a:pt x="11417" y="2590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966"/>
            <p:cNvSpPr/>
            <p:nvPr/>
          </p:nvSpPr>
          <p:spPr>
            <a:xfrm>
              <a:off x="4639386" y="455517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90"/>
                  </a:lnTo>
                  <a:lnTo>
                    <a:pt x="8953" y="0"/>
                  </a:lnTo>
                  <a:lnTo>
                    <a:pt x="5740" y="0"/>
                  </a:lnTo>
                  <a:lnTo>
                    <a:pt x="2578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5740" y="11404"/>
                  </a:lnTo>
                  <a:lnTo>
                    <a:pt x="8953" y="11404"/>
                  </a:lnTo>
                  <a:lnTo>
                    <a:pt x="11417" y="8762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967"/>
            <p:cNvSpPr/>
            <p:nvPr/>
          </p:nvSpPr>
          <p:spPr>
            <a:xfrm>
              <a:off x="4624654" y="455514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813"/>
                  </a:lnTo>
                  <a:lnTo>
                    <a:pt x="2590" y="11468"/>
                  </a:lnTo>
                  <a:lnTo>
                    <a:pt x="8813" y="11468"/>
                  </a:lnTo>
                  <a:lnTo>
                    <a:pt x="11404" y="8813"/>
                  </a:lnTo>
                  <a:lnTo>
                    <a:pt x="11404" y="5714"/>
                  </a:lnTo>
                  <a:lnTo>
                    <a:pt x="11404" y="2590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8"/>
            <p:cNvSpPr/>
            <p:nvPr/>
          </p:nvSpPr>
          <p:spPr>
            <a:xfrm>
              <a:off x="4624654" y="455514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14"/>
                  </a:moveTo>
                  <a:lnTo>
                    <a:pt x="11404" y="2590"/>
                  </a:lnTo>
                  <a:lnTo>
                    <a:pt x="8813" y="0"/>
                  </a:lnTo>
                  <a:lnTo>
                    <a:pt x="5702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714"/>
                  </a:lnTo>
                  <a:lnTo>
                    <a:pt x="0" y="8813"/>
                  </a:lnTo>
                  <a:lnTo>
                    <a:pt x="2590" y="11468"/>
                  </a:lnTo>
                  <a:lnTo>
                    <a:pt x="5702" y="11468"/>
                  </a:lnTo>
                  <a:lnTo>
                    <a:pt x="8813" y="11468"/>
                  </a:lnTo>
                  <a:lnTo>
                    <a:pt x="11404" y="8813"/>
                  </a:lnTo>
                  <a:lnTo>
                    <a:pt x="11404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4591710" y="4549063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203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70"/>
            <p:cNvSpPr/>
            <p:nvPr/>
          </p:nvSpPr>
          <p:spPr>
            <a:xfrm>
              <a:off x="4591710" y="4549063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203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71"/>
            <p:cNvSpPr/>
            <p:nvPr/>
          </p:nvSpPr>
          <p:spPr>
            <a:xfrm>
              <a:off x="4650879" y="4592116"/>
              <a:ext cx="24765" cy="44450"/>
            </a:xfrm>
            <a:custGeom>
              <a:avLst/>
              <a:gdLst/>
              <a:ahLst/>
              <a:cxnLst/>
              <a:rect l="l" t="t" r="r" b="b"/>
              <a:pathLst>
                <a:path w="24764" h="44450">
                  <a:moveTo>
                    <a:pt x="4749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4749" y="43891"/>
                  </a:lnTo>
                  <a:lnTo>
                    <a:pt x="4749" y="0"/>
                  </a:lnTo>
                  <a:close/>
                </a:path>
                <a:path w="24764" h="44450">
                  <a:moveTo>
                    <a:pt x="24536" y="0"/>
                  </a:moveTo>
                  <a:lnTo>
                    <a:pt x="19786" y="0"/>
                  </a:lnTo>
                  <a:lnTo>
                    <a:pt x="19786" y="43891"/>
                  </a:lnTo>
                  <a:lnTo>
                    <a:pt x="24536" y="43891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72"/>
            <p:cNvSpPr/>
            <p:nvPr/>
          </p:nvSpPr>
          <p:spPr>
            <a:xfrm>
              <a:off x="4650879" y="4587658"/>
              <a:ext cx="24765" cy="53340"/>
            </a:xfrm>
            <a:custGeom>
              <a:avLst/>
              <a:gdLst/>
              <a:ahLst/>
              <a:cxnLst/>
              <a:rect l="l" t="t" r="r" b="b"/>
              <a:pathLst>
                <a:path w="24764" h="53339">
                  <a:moveTo>
                    <a:pt x="24536" y="30340"/>
                  </a:moveTo>
                  <a:lnTo>
                    <a:pt x="24536" y="40246"/>
                  </a:lnTo>
                  <a:lnTo>
                    <a:pt x="19011" y="48348"/>
                  </a:lnTo>
                  <a:lnTo>
                    <a:pt x="12268" y="48348"/>
                  </a:lnTo>
                  <a:lnTo>
                    <a:pt x="5524" y="48348"/>
                  </a:lnTo>
                  <a:lnTo>
                    <a:pt x="0" y="40246"/>
                  </a:lnTo>
                  <a:lnTo>
                    <a:pt x="0" y="30340"/>
                  </a:lnTo>
                  <a:lnTo>
                    <a:pt x="0" y="22453"/>
                  </a:lnTo>
                  <a:lnTo>
                    <a:pt x="0" y="12547"/>
                  </a:lnTo>
                  <a:lnTo>
                    <a:pt x="5524" y="4457"/>
                  </a:lnTo>
                  <a:lnTo>
                    <a:pt x="12268" y="4457"/>
                  </a:lnTo>
                  <a:lnTo>
                    <a:pt x="19011" y="4457"/>
                  </a:lnTo>
                  <a:lnTo>
                    <a:pt x="24536" y="12547"/>
                  </a:lnTo>
                  <a:lnTo>
                    <a:pt x="24536" y="22453"/>
                  </a:lnTo>
                  <a:lnTo>
                    <a:pt x="24536" y="30340"/>
                  </a:lnTo>
                  <a:close/>
                </a:path>
                <a:path w="24764" h="53339">
                  <a:moveTo>
                    <a:pt x="18199" y="53060"/>
                  </a:moveTo>
                  <a:lnTo>
                    <a:pt x="6337" y="53060"/>
                  </a:lnTo>
                  <a:lnTo>
                    <a:pt x="6337" y="0"/>
                  </a:lnTo>
                  <a:lnTo>
                    <a:pt x="18199" y="0"/>
                  </a:lnTo>
                  <a:lnTo>
                    <a:pt x="18199" y="53060"/>
                  </a:lnTo>
                  <a:close/>
                </a:path>
                <a:path w="24764" h="53339">
                  <a:moveTo>
                    <a:pt x="6337" y="12979"/>
                  </a:moveTo>
                  <a:lnTo>
                    <a:pt x="18199" y="12979"/>
                  </a:lnTo>
                </a:path>
                <a:path w="24764" h="53339">
                  <a:moveTo>
                    <a:pt x="6337" y="40233"/>
                  </a:moveTo>
                  <a:lnTo>
                    <a:pt x="18199" y="402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3"/>
            <p:cNvSpPr/>
            <p:nvPr/>
          </p:nvSpPr>
          <p:spPr>
            <a:xfrm>
              <a:off x="4649228" y="4649152"/>
              <a:ext cx="15875" cy="55244"/>
            </a:xfrm>
            <a:custGeom>
              <a:avLst/>
              <a:gdLst/>
              <a:ahLst/>
              <a:cxnLst/>
              <a:rect l="l" t="t" r="r" b="b"/>
              <a:pathLst>
                <a:path w="15875" h="55245">
                  <a:moveTo>
                    <a:pt x="12115" y="4216"/>
                  </a:moveTo>
                  <a:lnTo>
                    <a:pt x="12115" y="6553"/>
                  </a:lnTo>
                  <a:lnTo>
                    <a:pt x="10223" y="8445"/>
                  </a:lnTo>
                  <a:lnTo>
                    <a:pt x="7886" y="8445"/>
                  </a:lnTo>
                  <a:lnTo>
                    <a:pt x="5587" y="8445"/>
                  </a:lnTo>
                  <a:lnTo>
                    <a:pt x="3682" y="6553"/>
                  </a:lnTo>
                  <a:lnTo>
                    <a:pt x="3682" y="4216"/>
                  </a:lnTo>
                  <a:lnTo>
                    <a:pt x="3682" y="1892"/>
                  </a:lnTo>
                  <a:lnTo>
                    <a:pt x="5587" y="0"/>
                  </a:lnTo>
                  <a:lnTo>
                    <a:pt x="7886" y="0"/>
                  </a:lnTo>
                  <a:lnTo>
                    <a:pt x="10223" y="0"/>
                  </a:lnTo>
                  <a:lnTo>
                    <a:pt x="12115" y="1892"/>
                  </a:lnTo>
                  <a:lnTo>
                    <a:pt x="12115" y="4216"/>
                  </a:lnTo>
                  <a:close/>
                </a:path>
                <a:path w="15875" h="55245">
                  <a:moveTo>
                    <a:pt x="12115" y="50825"/>
                  </a:moveTo>
                  <a:lnTo>
                    <a:pt x="12115" y="53162"/>
                  </a:lnTo>
                  <a:lnTo>
                    <a:pt x="10223" y="55054"/>
                  </a:lnTo>
                  <a:lnTo>
                    <a:pt x="7886" y="55054"/>
                  </a:lnTo>
                  <a:lnTo>
                    <a:pt x="5587" y="55054"/>
                  </a:lnTo>
                  <a:lnTo>
                    <a:pt x="3682" y="53162"/>
                  </a:lnTo>
                  <a:lnTo>
                    <a:pt x="3682" y="50825"/>
                  </a:lnTo>
                  <a:lnTo>
                    <a:pt x="3682" y="48501"/>
                  </a:lnTo>
                  <a:lnTo>
                    <a:pt x="5587" y="46609"/>
                  </a:lnTo>
                  <a:lnTo>
                    <a:pt x="7886" y="46609"/>
                  </a:lnTo>
                  <a:lnTo>
                    <a:pt x="10223" y="46609"/>
                  </a:lnTo>
                  <a:lnTo>
                    <a:pt x="12115" y="48501"/>
                  </a:lnTo>
                  <a:lnTo>
                    <a:pt x="12115" y="50825"/>
                  </a:lnTo>
                  <a:close/>
                </a:path>
                <a:path w="15875" h="55245">
                  <a:moveTo>
                    <a:pt x="15506" y="27203"/>
                  </a:moveTo>
                  <a:lnTo>
                    <a:pt x="15506" y="18529"/>
                  </a:lnTo>
                  <a:lnTo>
                    <a:pt x="15506" y="13754"/>
                  </a:lnTo>
                  <a:lnTo>
                    <a:pt x="12014" y="10490"/>
                  </a:lnTo>
                  <a:lnTo>
                    <a:pt x="7759" y="11252"/>
                  </a:lnTo>
                  <a:lnTo>
                    <a:pt x="3492" y="12001"/>
                  </a:lnTo>
                  <a:lnTo>
                    <a:pt x="0" y="15913"/>
                  </a:lnTo>
                  <a:lnTo>
                    <a:pt x="0" y="19913"/>
                  </a:lnTo>
                  <a:lnTo>
                    <a:pt x="0" y="34493"/>
                  </a:lnTo>
                  <a:lnTo>
                    <a:pt x="0" y="38506"/>
                  </a:lnTo>
                  <a:lnTo>
                    <a:pt x="3492" y="42405"/>
                  </a:lnTo>
                  <a:lnTo>
                    <a:pt x="7759" y="43167"/>
                  </a:lnTo>
                  <a:lnTo>
                    <a:pt x="12014" y="43929"/>
                  </a:lnTo>
                  <a:lnTo>
                    <a:pt x="15506" y="40652"/>
                  </a:lnTo>
                  <a:lnTo>
                    <a:pt x="15506" y="35877"/>
                  </a:lnTo>
                  <a:lnTo>
                    <a:pt x="15506" y="27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74" name="object 974"/>
          <p:cNvGrpSpPr/>
          <p:nvPr/>
        </p:nvGrpSpPr>
        <p:grpSpPr>
          <a:xfrm>
            <a:off x="10289184" y="5983871"/>
            <a:ext cx="191770" cy="402590"/>
            <a:chOff x="5234584" y="5983871"/>
            <a:chExt cx="191770" cy="402590"/>
          </a:xfrm>
        </p:grpSpPr>
        <p:sp>
          <p:nvSpPr>
            <p:cNvPr id="975" name="object 975"/>
            <p:cNvSpPr/>
            <p:nvPr/>
          </p:nvSpPr>
          <p:spPr>
            <a:xfrm>
              <a:off x="5236171" y="5985459"/>
              <a:ext cx="188595" cy="399415"/>
            </a:xfrm>
            <a:custGeom>
              <a:avLst/>
              <a:gdLst/>
              <a:ahLst/>
              <a:cxnLst/>
              <a:rect l="l" t="t" r="r" b="b"/>
              <a:pathLst>
                <a:path w="188595" h="399414">
                  <a:moveTo>
                    <a:pt x="188061" y="0"/>
                  </a:moveTo>
                  <a:lnTo>
                    <a:pt x="0" y="0"/>
                  </a:lnTo>
                  <a:lnTo>
                    <a:pt x="0" y="399376"/>
                  </a:lnTo>
                  <a:lnTo>
                    <a:pt x="188061" y="399376"/>
                  </a:lnTo>
                  <a:lnTo>
                    <a:pt x="1880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6"/>
            <p:cNvSpPr/>
            <p:nvPr/>
          </p:nvSpPr>
          <p:spPr>
            <a:xfrm>
              <a:off x="5236171" y="5985459"/>
              <a:ext cx="188595" cy="399415"/>
            </a:xfrm>
            <a:custGeom>
              <a:avLst/>
              <a:gdLst/>
              <a:ahLst/>
              <a:cxnLst/>
              <a:rect l="l" t="t" r="r" b="b"/>
              <a:pathLst>
                <a:path w="188595" h="399414">
                  <a:moveTo>
                    <a:pt x="0" y="0"/>
                  </a:moveTo>
                  <a:lnTo>
                    <a:pt x="188061" y="0"/>
                  </a:lnTo>
                  <a:lnTo>
                    <a:pt x="188061" y="399376"/>
                  </a:lnTo>
                  <a:lnTo>
                    <a:pt x="0" y="39937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77" name="object 97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36171" y="6010287"/>
              <a:ext cx="188061" cy="288074"/>
            </a:xfrm>
            <a:prstGeom prst="rect">
              <a:avLst/>
            </a:prstGeom>
          </p:spPr>
        </p:pic>
      </p:grpSp>
      <p:grpSp>
        <p:nvGrpSpPr>
          <p:cNvPr id="978" name="object 978"/>
          <p:cNvGrpSpPr/>
          <p:nvPr/>
        </p:nvGrpSpPr>
        <p:grpSpPr>
          <a:xfrm>
            <a:off x="8931135" y="4066655"/>
            <a:ext cx="95250" cy="220979"/>
            <a:chOff x="3876535" y="4066654"/>
            <a:chExt cx="95250" cy="220979"/>
          </a:xfrm>
        </p:grpSpPr>
        <p:sp>
          <p:nvSpPr>
            <p:cNvPr id="979" name="object 979"/>
            <p:cNvSpPr/>
            <p:nvPr/>
          </p:nvSpPr>
          <p:spPr>
            <a:xfrm>
              <a:off x="3878122" y="4068241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0"/>
                  </a:moveTo>
                  <a:lnTo>
                    <a:pt x="0" y="0"/>
                  </a:lnTo>
                  <a:lnTo>
                    <a:pt x="0" y="217601"/>
                  </a:lnTo>
                  <a:lnTo>
                    <a:pt x="91986" y="217601"/>
                  </a:lnTo>
                  <a:lnTo>
                    <a:pt x="9198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80"/>
            <p:cNvSpPr/>
            <p:nvPr/>
          </p:nvSpPr>
          <p:spPr>
            <a:xfrm>
              <a:off x="3878122" y="4068241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86" y="217601"/>
                  </a:moveTo>
                  <a:lnTo>
                    <a:pt x="0" y="217601"/>
                  </a:lnTo>
                  <a:lnTo>
                    <a:pt x="0" y="0"/>
                  </a:lnTo>
                  <a:lnTo>
                    <a:pt x="91986" y="0"/>
                  </a:lnTo>
                  <a:lnTo>
                    <a:pt x="91986" y="2176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81"/>
            <p:cNvSpPr/>
            <p:nvPr/>
          </p:nvSpPr>
          <p:spPr>
            <a:xfrm>
              <a:off x="3896258" y="419905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85" y="0"/>
                  </a:moveTo>
                  <a:lnTo>
                    <a:pt x="2019" y="0"/>
                  </a:lnTo>
                  <a:lnTo>
                    <a:pt x="0" y="2006"/>
                  </a:lnTo>
                  <a:lnTo>
                    <a:pt x="0" y="7124"/>
                  </a:lnTo>
                  <a:lnTo>
                    <a:pt x="2019" y="9143"/>
                  </a:lnTo>
                  <a:lnTo>
                    <a:pt x="6985" y="9143"/>
                  </a:lnTo>
                  <a:lnTo>
                    <a:pt x="9004" y="7124"/>
                  </a:lnTo>
                  <a:lnTo>
                    <a:pt x="9004" y="4610"/>
                  </a:lnTo>
                  <a:lnTo>
                    <a:pt x="9004" y="2006"/>
                  </a:lnTo>
                  <a:lnTo>
                    <a:pt x="698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3896258" y="4199051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04" y="4610"/>
                  </a:moveTo>
                  <a:lnTo>
                    <a:pt x="9004" y="2006"/>
                  </a:lnTo>
                  <a:lnTo>
                    <a:pt x="6985" y="0"/>
                  </a:lnTo>
                  <a:lnTo>
                    <a:pt x="4521" y="0"/>
                  </a:lnTo>
                  <a:lnTo>
                    <a:pt x="2019" y="0"/>
                  </a:lnTo>
                  <a:lnTo>
                    <a:pt x="0" y="2006"/>
                  </a:lnTo>
                  <a:lnTo>
                    <a:pt x="0" y="4610"/>
                  </a:lnTo>
                  <a:lnTo>
                    <a:pt x="0" y="7124"/>
                  </a:lnTo>
                  <a:lnTo>
                    <a:pt x="2019" y="9143"/>
                  </a:lnTo>
                  <a:lnTo>
                    <a:pt x="4521" y="9143"/>
                  </a:lnTo>
                  <a:lnTo>
                    <a:pt x="6985" y="9143"/>
                  </a:lnTo>
                  <a:lnTo>
                    <a:pt x="9004" y="7124"/>
                  </a:lnTo>
                  <a:lnTo>
                    <a:pt x="9004" y="46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3883126" y="414267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14"/>
                  </a:lnTo>
                  <a:lnTo>
                    <a:pt x="4902" y="4914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3883126" y="414267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3883126" y="415034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902" y="4902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3883126" y="415034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3883126" y="415803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902" y="0"/>
                  </a:moveTo>
                  <a:lnTo>
                    <a:pt x="0" y="0"/>
                  </a:lnTo>
                  <a:lnTo>
                    <a:pt x="0" y="4914"/>
                  </a:lnTo>
                  <a:lnTo>
                    <a:pt x="4902" y="4914"/>
                  </a:lnTo>
                  <a:lnTo>
                    <a:pt x="490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3883126" y="415803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14"/>
                  </a:lnTo>
                  <a:lnTo>
                    <a:pt x="0" y="491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3881551" y="4231970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39">
                  <a:moveTo>
                    <a:pt x="41579" y="0"/>
                  </a:moveTo>
                  <a:lnTo>
                    <a:pt x="0" y="0"/>
                  </a:lnTo>
                  <a:lnTo>
                    <a:pt x="0" y="14935"/>
                  </a:lnTo>
                  <a:lnTo>
                    <a:pt x="41579" y="14935"/>
                  </a:lnTo>
                  <a:lnTo>
                    <a:pt x="41579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3881551" y="4231970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39">
                  <a:moveTo>
                    <a:pt x="41579" y="14935"/>
                  </a:moveTo>
                  <a:lnTo>
                    <a:pt x="0" y="14935"/>
                  </a:lnTo>
                  <a:lnTo>
                    <a:pt x="0" y="0"/>
                  </a:lnTo>
                  <a:lnTo>
                    <a:pt x="41579" y="0"/>
                  </a:lnTo>
                </a:path>
                <a:path w="41910" h="15239">
                  <a:moveTo>
                    <a:pt x="41579" y="14566"/>
                  </a:moveTo>
                  <a:lnTo>
                    <a:pt x="41579" y="15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3970109" y="4087977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10">
                  <a:moveTo>
                    <a:pt x="0" y="0"/>
                  </a:moveTo>
                  <a:lnTo>
                    <a:pt x="0" y="19373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3970109" y="4087977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10">
                  <a:moveTo>
                    <a:pt x="0" y="19373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3881717" y="4110888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28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28" y="4267"/>
                  </a:lnTo>
                  <a:lnTo>
                    <a:pt x="8512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3881704" y="4110888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40" y="4267"/>
                  </a:moveTo>
                  <a:lnTo>
                    <a:pt x="0" y="4267"/>
                  </a:lnTo>
                  <a:lnTo>
                    <a:pt x="0" y="0"/>
                  </a:lnTo>
                  <a:lnTo>
                    <a:pt x="85140" y="0"/>
                  </a:lnTo>
                  <a:lnTo>
                    <a:pt x="85140" y="42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3925519" y="411088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3925519" y="411088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3878656" y="4115155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3878656" y="4115155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9"/>
            <p:cNvSpPr/>
            <p:nvPr/>
          </p:nvSpPr>
          <p:spPr>
            <a:xfrm>
              <a:off x="3881310" y="4254220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15" y="4267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3881310" y="4254220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0" y="0"/>
                  </a:moveTo>
                  <a:lnTo>
                    <a:pt x="85115" y="0"/>
                  </a:lnTo>
                  <a:lnTo>
                    <a:pt x="85115" y="4267"/>
                  </a:lnTo>
                  <a:lnTo>
                    <a:pt x="0" y="426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3922636" y="425422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3922636" y="425422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3877106" y="4254220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3877106" y="4254220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0" y="0"/>
                  </a:moveTo>
                  <a:lnTo>
                    <a:pt x="9239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3955364" y="407271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8839" y="11417"/>
                  </a:lnTo>
                  <a:lnTo>
                    <a:pt x="11429" y="8775"/>
                  </a:lnTo>
                  <a:lnTo>
                    <a:pt x="11429" y="5676"/>
                  </a:lnTo>
                  <a:lnTo>
                    <a:pt x="11429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3955364" y="407271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76"/>
                  </a:moveTo>
                  <a:lnTo>
                    <a:pt x="11429" y="2578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5689" y="11417"/>
                  </a:lnTo>
                  <a:lnTo>
                    <a:pt x="8839" y="11417"/>
                  </a:lnTo>
                  <a:lnTo>
                    <a:pt x="11429" y="8775"/>
                  </a:lnTo>
                  <a:lnTo>
                    <a:pt x="11429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3896271" y="407271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14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14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3896271" y="407271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839" y="0"/>
                  </a:lnTo>
                  <a:lnTo>
                    <a:pt x="5727" y="0"/>
                  </a:lnTo>
                  <a:lnTo>
                    <a:pt x="2514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14" y="11417"/>
                  </a:lnTo>
                  <a:lnTo>
                    <a:pt x="5727" y="11417"/>
                  </a:lnTo>
                  <a:lnTo>
                    <a:pt x="8839" y="11417"/>
                  </a:lnTo>
                  <a:lnTo>
                    <a:pt x="11417" y="8775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3881463" y="407273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78"/>
                  </a:lnTo>
                  <a:lnTo>
                    <a:pt x="0" y="8737"/>
                  </a:lnTo>
                  <a:lnTo>
                    <a:pt x="2565" y="11353"/>
                  </a:lnTo>
                  <a:lnTo>
                    <a:pt x="8851" y="11353"/>
                  </a:lnTo>
                  <a:lnTo>
                    <a:pt x="11417" y="8737"/>
                  </a:lnTo>
                  <a:lnTo>
                    <a:pt x="11417" y="5651"/>
                  </a:lnTo>
                  <a:lnTo>
                    <a:pt x="11417" y="2578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3881463" y="407273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51"/>
                  </a:moveTo>
                  <a:lnTo>
                    <a:pt x="11417" y="2578"/>
                  </a:lnTo>
                  <a:lnTo>
                    <a:pt x="8851" y="0"/>
                  </a:lnTo>
                  <a:lnTo>
                    <a:pt x="5651" y="0"/>
                  </a:lnTo>
                  <a:lnTo>
                    <a:pt x="2565" y="0"/>
                  </a:lnTo>
                  <a:lnTo>
                    <a:pt x="0" y="2578"/>
                  </a:lnTo>
                  <a:lnTo>
                    <a:pt x="0" y="5651"/>
                  </a:lnTo>
                  <a:lnTo>
                    <a:pt x="0" y="8737"/>
                  </a:lnTo>
                  <a:lnTo>
                    <a:pt x="2565" y="11353"/>
                  </a:lnTo>
                  <a:lnTo>
                    <a:pt x="5651" y="11353"/>
                  </a:lnTo>
                  <a:lnTo>
                    <a:pt x="8851" y="11353"/>
                  </a:lnTo>
                  <a:lnTo>
                    <a:pt x="11417" y="8737"/>
                  </a:lnTo>
                  <a:lnTo>
                    <a:pt x="11417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3940645" y="407267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451" y="0"/>
                  </a:lnTo>
                  <a:lnTo>
                    <a:pt x="0" y="2603"/>
                  </a:lnTo>
                  <a:lnTo>
                    <a:pt x="0" y="8839"/>
                  </a:lnTo>
                  <a:lnTo>
                    <a:pt x="2451" y="11493"/>
                  </a:lnTo>
                  <a:lnTo>
                    <a:pt x="8813" y="11493"/>
                  </a:lnTo>
                  <a:lnTo>
                    <a:pt x="11404" y="8839"/>
                  </a:lnTo>
                  <a:lnTo>
                    <a:pt x="11404" y="5714"/>
                  </a:lnTo>
                  <a:lnTo>
                    <a:pt x="11404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3940645" y="407267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14"/>
                  </a:moveTo>
                  <a:lnTo>
                    <a:pt x="11404" y="2603"/>
                  </a:lnTo>
                  <a:lnTo>
                    <a:pt x="8813" y="0"/>
                  </a:lnTo>
                  <a:lnTo>
                    <a:pt x="5689" y="0"/>
                  </a:lnTo>
                  <a:lnTo>
                    <a:pt x="2451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39"/>
                  </a:lnTo>
                  <a:lnTo>
                    <a:pt x="2451" y="11493"/>
                  </a:lnTo>
                  <a:lnTo>
                    <a:pt x="5689" y="11493"/>
                  </a:lnTo>
                  <a:lnTo>
                    <a:pt x="8813" y="11493"/>
                  </a:lnTo>
                  <a:lnTo>
                    <a:pt x="11404" y="8839"/>
                  </a:lnTo>
                  <a:lnTo>
                    <a:pt x="11404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3925747" y="407271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8966" y="11417"/>
                  </a:lnTo>
                  <a:lnTo>
                    <a:pt x="11430" y="8775"/>
                  </a:lnTo>
                  <a:lnTo>
                    <a:pt x="11430" y="5676"/>
                  </a:lnTo>
                  <a:lnTo>
                    <a:pt x="11430" y="2578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3925747" y="407271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676"/>
                  </a:moveTo>
                  <a:lnTo>
                    <a:pt x="11430" y="2578"/>
                  </a:lnTo>
                  <a:lnTo>
                    <a:pt x="8966" y="0"/>
                  </a:lnTo>
                  <a:lnTo>
                    <a:pt x="5753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75"/>
                  </a:lnTo>
                  <a:lnTo>
                    <a:pt x="2578" y="11417"/>
                  </a:lnTo>
                  <a:lnTo>
                    <a:pt x="5753" y="11417"/>
                  </a:lnTo>
                  <a:lnTo>
                    <a:pt x="8966" y="11417"/>
                  </a:lnTo>
                  <a:lnTo>
                    <a:pt x="11430" y="8775"/>
                  </a:lnTo>
                  <a:lnTo>
                    <a:pt x="11430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3911015" y="407267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90" y="0"/>
                  </a:lnTo>
                  <a:lnTo>
                    <a:pt x="0" y="2603"/>
                  </a:lnTo>
                  <a:lnTo>
                    <a:pt x="0" y="8839"/>
                  </a:lnTo>
                  <a:lnTo>
                    <a:pt x="2590" y="11493"/>
                  </a:lnTo>
                  <a:lnTo>
                    <a:pt x="8813" y="11493"/>
                  </a:lnTo>
                  <a:lnTo>
                    <a:pt x="11404" y="8839"/>
                  </a:lnTo>
                  <a:lnTo>
                    <a:pt x="11404" y="5714"/>
                  </a:lnTo>
                  <a:lnTo>
                    <a:pt x="11404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3911015" y="407267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14"/>
                  </a:moveTo>
                  <a:lnTo>
                    <a:pt x="11404" y="2603"/>
                  </a:lnTo>
                  <a:lnTo>
                    <a:pt x="8813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39"/>
                  </a:lnTo>
                  <a:lnTo>
                    <a:pt x="2590" y="11493"/>
                  </a:lnTo>
                  <a:lnTo>
                    <a:pt x="5689" y="11493"/>
                  </a:lnTo>
                  <a:lnTo>
                    <a:pt x="8813" y="11493"/>
                  </a:lnTo>
                  <a:lnTo>
                    <a:pt x="11404" y="8839"/>
                  </a:lnTo>
                  <a:lnTo>
                    <a:pt x="11404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3955364" y="426153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63"/>
                  </a:lnTo>
                  <a:lnTo>
                    <a:pt x="2590" y="11417"/>
                  </a:lnTo>
                  <a:lnTo>
                    <a:pt x="8839" y="11417"/>
                  </a:lnTo>
                  <a:lnTo>
                    <a:pt x="11429" y="8763"/>
                  </a:lnTo>
                  <a:lnTo>
                    <a:pt x="11429" y="5676"/>
                  </a:lnTo>
                  <a:lnTo>
                    <a:pt x="11429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3955364" y="426153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76"/>
                  </a:moveTo>
                  <a:lnTo>
                    <a:pt x="11429" y="2578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63"/>
                  </a:lnTo>
                  <a:lnTo>
                    <a:pt x="2590" y="11417"/>
                  </a:lnTo>
                  <a:lnTo>
                    <a:pt x="5689" y="11417"/>
                  </a:lnTo>
                  <a:lnTo>
                    <a:pt x="8839" y="11417"/>
                  </a:lnTo>
                  <a:lnTo>
                    <a:pt x="11429" y="8763"/>
                  </a:lnTo>
                  <a:lnTo>
                    <a:pt x="11429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3896271" y="426153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14" y="0"/>
                  </a:lnTo>
                  <a:lnTo>
                    <a:pt x="0" y="2578"/>
                  </a:lnTo>
                  <a:lnTo>
                    <a:pt x="0" y="8763"/>
                  </a:lnTo>
                  <a:lnTo>
                    <a:pt x="2514" y="11417"/>
                  </a:lnTo>
                  <a:lnTo>
                    <a:pt x="8839" y="11417"/>
                  </a:lnTo>
                  <a:lnTo>
                    <a:pt x="11417" y="8763"/>
                  </a:lnTo>
                  <a:lnTo>
                    <a:pt x="11417" y="5676"/>
                  </a:lnTo>
                  <a:lnTo>
                    <a:pt x="11417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3896271" y="426153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76"/>
                  </a:moveTo>
                  <a:lnTo>
                    <a:pt x="11417" y="2578"/>
                  </a:lnTo>
                  <a:lnTo>
                    <a:pt x="8839" y="0"/>
                  </a:lnTo>
                  <a:lnTo>
                    <a:pt x="5727" y="0"/>
                  </a:lnTo>
                  <a:lnTo>
                    <a:pt x="2514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63"/>
                  </a:lnTo>
                  <a:lnTo>
                    <a:pt x="2514" y="11417"/>
                  </a:lnTo>
                  <a:lnTo>
                    <a:pt x="5727" y="11417"/>
                  </a:lnTo>
                  <a:lnTo>
                    <a:pt x="8839" y="11417"/>
                  </a:lnTo>
                  <a:lnTo>
                    <a:pt x="11417" y="8763"/>
                  </a:lnTo>
                  <a:lnTo>
                    <a:pt x="11417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3881463" y="426157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52"/>
                  </a:lnTo>
                  <a:lnTo>
                    <a:pt x="0" y="8724"/>
                  </a:lnTo>
                  <a:lnTo>
                    <a:pt x="2565" y="11341"/>
                  </a:lnTo>
                  <a:lnTo>
                    <a:pt x="8851" y="11341"/>
                  </a:lnTo>
                  <a:lnTo>
                    <a:pt x="11417" y="8724"/>
                  </a:lnTo>
                  <a:lnTo>
                    <a:pt x="11417" y="5638"/>
                  </a:lnTo>
                  <a:lnTo>
                    <a:pt x="11417" y="2552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3881463" y="426157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38"/>
                  </a:moveTo>
                  <a:lnTo>
                    <a:pt x="11417" y="2552"/>
                  </a:lnTo>
                  <a:lnTo>
                    <a:pt x="8851" y="0"/>
                  </a:lnTo>
                  <a:lnTo>
                    <a:pt x="5651" y="0"/>
                  </a:lnTo>
                  <a:lnTo>
                    <a:pt x="2565" y="0"/>
                  </a:lnTo>
                  <a:lnTo>
                    <a:pt x="0" y="2552"/>
                  </a:lnTo>
                  <a:lnTo>
                    <a:pt x="0" y="5638"/>
                  </a:lnTo>
                  <a:lnTo>
                    <a:pt x="0" y="8724"/>
                  </a:lnTo>
                  <a:lnTo>
                    <a:pt x="2565" y="11341"/>
                  </a:lnTo>
                  <a:lnTo>
                    <a:pt x="5651" y="11341"/>
                  </a:lnTo>
                  <a:lnTo>
                    <a:pt x="8851" y="11341"/>
                  </a:lnTo>
                  <a:lnTo>
                    <a:pt x="11417" y="8724"/>
                  </a:lnTo>
                  <a:lnTo>
                    <a:pt x="11417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3940645" y="426148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451" y="0"/>
                  </a:lnTo>
                  <a:lnTo>
                    <a:pt x="0" y="2616"/>
                  </a:lnTo>
                  <a:lnTo>
                    <a:pt x="0" y="8851"/>
                  </a:lnTo>
                  <a:lnTo>
                    <a:pt x="2451" y="11493"/>
                  </a:lnTo>
                  <a:lnTo>
                    <a:pt x="8813" y="11493"/>
                  </a:lnTo>
                  <a:lnTo>
                    <a:pt x="11404" y="8851"/>
                  </a:lnTo>
                  <a:lnTo>
                    <a:pt x="11404" y="5727"/>
                  </a:lnTo>
                  <a:lnTo>
                    <a:pt x="11404" y="2616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3940645" y="426148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27"/>
                  </a:moveTo>
                  <a:lnTo>
                    <a:pt x="11404" y="2616"/>
                  </a:lnTo>
                  <a:lnTo>
                    <a:pt x="8813" y="0"/>
                  </a:lnTo>
                  <a:lnTo>
                    <a:pt x="5689" y="0"/>
                  </a:lnTo>
                  <a:lnTo>
                    <a:pt x="2451" y="0"/>
                  </a:lnTo>
                  <a:lnTo>
                    <a:pt x="0" y="2616"/>
                  </a:lnTo>
                  <a:lnTo>
                    <a:pt x="0" y="5727"/>
                  </a:lnTo>
                  <a:lnTo>
                    <a:pt x="0" y="8851"/>
                  </a:lnTo>
                  <a:lnTo>
                    <a:pt x="2451" y="11493"/>
                  </a:lnTo>
                  <a:lnTo>
                    <a:pt x="5689" y="11493"/>
                  </a:lnTo>
                  <a:lnTo>
                    <a:pt x="8813" y="11493"/>
                  </a:lnTo>
                  <a:lnTo>
                    <a:pt x="11404" y="8851"/>
                  </a:lnTo>
                  <a:lnTo>
                    <a:pt x="11404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3925747" y="426153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63"/>
                  </a:lnTo>
                  <a:lnTo>
                    <a:pt x="2578" y="11417"/>
                  </a:lnTo>
                  <a:lnTo>
                    <a:pt x="8966" y="11417"/>
                  </a:lnTo>
                  <a:lnTo>
                    <a:pt x="11430" y="8763"/>
                  </a:lnTo>
                  <a:lnTo>
                    <a:pt x="11430" y="5676"/>
                  </a:lnTo>
                  <a:lnTo>
                    <a:pt x="11430" y="2578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" name="object 1026"/>
            <p:cNvSpPr/>
            <p:nvPr/>
          </p:nvSpPr>
          <p:spPr>
            <a:xfrm>
              <a:off x="3925747" y="426153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676"/>
                  </a:moveTo>
                  <a:lnTo>
                    <a:pt x="11430" y="2578"/>
                  </a:lnTo>
                  <a:lnTo>
                    <a:pt x="8966" y="0"/>
                  </a:lnTo>
                  <a:lnTo>
                    <a:pt x="5753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76"/>
                  </a:lnTo>
                  <a:lnTo>
                    <a:pt x="0" y="8763"/>
                  </a:lnTo>
                  <a:lnTo>
                    <a:pt x="2578" y="11417"/>
                  </a:lnTo>
                  <a:lnTo>
                    <a:pt x="5753" y="11417"/>
                  </a:lnTo>
                  <a:lnTo>
                    <a:pt x="8966" y="11417"/>
                  </a:lnTo>
                  <a:lnTo>
                    <a:pt x="11430" y="8763"/>
                  </a:lnTo>
                  <a:lnTo>
                    <a:pt x="11430" y="56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" name="object 1027"/>
            <p:cNvSpPr/>
            <p:nvPr/>
          </p:nvSpPr>
          <p:spPr>
            <a:xfrm>
              <a:off x="3911015" y="426148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90" y="0"/>
                  </a:lnTo>
                  <a:lnTo>
                    <a:pt x="0" y="2616"/>
                  </a:lnTo>
                  <a:lnTo>
                    <a:pt x="0" y="8851"/>
                  </a:lnTo>
                  <a:lnTo>
                    <a:pt x="2590" y="11493"/>
                  </a:lnTo>
                  <a:lnTo>
                    <a:pt x="8813" y="11493"/>
                  </a:lnTo>
                  <a:lnTo>
                    <a:pt x="11404" y="8851"/>
                  </a:lnTo>
                  <a:lnTo>
                    <a:pt x="11404" y="5727"/>
                  </a:lnTo>
                  <a:lnTo>
                    <a:pt x="11404" y="2616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" name="object 1028"/>
            <p:cNvSpPr/>
            <p:nvPr/>
          </p:nvSpPr>
          <p:spPr>
            <a:xfrm>
              <a:off x="3911015" y="426148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27"/>
                  </a:moveTo>
                  <a:lnTo>
                    <a:pt x="11404" y="2616"/>
                  </a:lnTo>
                  <a:lnTo>
                    <a:pt x="8813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616"/>
                  </a:lnTo>
                  <a:lnTo>
                    <a:pt x="0" y="5727"/>
                  </a:lnTo>
                  <a:lnTo>
                    <a:pt x="0" y="8851"/>
                  </a:lnTo>
                  <a:lnTo>
                    <a:pt x="2590" y="11493"/>
                  </a:lnTo>
                  <a:lnTo>
                    <a:pt x="5689" y="11493"/>
                  </a:lnTo>
                  <a:lnTo>
                    <a:pt x="8813" y="11493"/>
                  </a:lnTo>
                  <a:lnTo>
                    <a:pt x="11404" y="8851"/>
                  </a:lnTo>
                  <a:lnTo>
                    <a:pt x="11404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1029"/>
            <p:cNvSpPr/>
            <p:nvPr/>
          </p:nvSpPr>
          <p:spPr>
            <a:xfrm>
              <a:off x="3955364" y="409698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90" y="11404"/>
                  </a:lnTo>
                  <a:lnTo>
                    <a:pt x="8839" y="11404"/>
                  </a:lnTo>
                  <a:lnTo>
                    <a:pt x="11429" y="8762"/>
                  </a:lnTo>
                  <a:lnTo>
                    <a:pt x="11429" y="5689"/>
                  </a:lnTo>
                  <a:lnTo>
                    <a:pt x="11429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1030"/>
            <p:cNvSpPr/>
            <p:nvPr/>
          </p:nvSpPr>
          <p:spPr>
            <a:xfrm>
              <a:off x="3955364" y="409698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89"/>
                  </a:moveTo>
                  <a:lnTo>
                    <a:pt x="11429" y="2578"/>
                  </a:lnTo>
                  <a:lnTo>
                    <a:pt x="8839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62"/>
                  </a:lnTo>
                  <a:lnTo>
                    <a:pt x="2590" y="11404"/>
                  </a:lnTo>
                  <a:lnTo>
                    <a:pt x="5689" y="11404"/>
                  </a:lnTo>
                  <a:lnTo>
                    <a:pt x="8839" y="11404"/>
                  </a:lnTo>
                  <a:lnTo>
                    <a:pt x="11429" y="8762"/>
                  </a:lnTo>
                  <a:lnTo>
                    <a:pt x="11429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1031"/>
            <p:cNvSpPr/>
            <p:nvPr/>
          </p:nvSpPr>
          <p:spPr>
            <a:xfrm>
              <a:off x="3896271" y="409698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14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14" y="11404"/>
                  </a:lnTo>
                  <a:lnTo>
                    <a:pt x="8839" y="11404"/>
                  </a:lnTo>
                  <a:lnTo>
                    <a:pt x="11417" y="8775"/>
                  </a:lnTo>
                  <a:lnTo>
                    <a:pt x="11417" y="5689"/>
                  </a:lnTo>
                  <a:lnTo>
                    <a:pt x="11417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1032"/>
            <p:cNvSpPr/>
            <p:nvPr/>
          </p:nvSpPr>
          <p:spPr>
            <a:xfrm>
              <a:off x="3896271" y="409698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89"/>
                  </a:moveTo>
                  <a:lnTo>
                    <a:pt x="11417" y="2578"/>
                  </a:lnTo>
                  <a:lnTo>
                    <a:pt x="8839" y="0"/>
                  </a:lnTo>
                  <a:lnTo>
                    <a:pt x="5727" y="0"/>
                  </a:lnTo>
                  <a:lnTo>
                    <a:pt x="2514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14" y="11404"/>
                  </a:lnTo>
                  <a:lnTo>
                    <a:pt x="5727" y="11404"/>
                  </a:lnTo>
                  <a:lnTo>
                    <a:pt x="8839" y="11404"/>
                  </a:lnTo>
                  <a:lnTo>
                    <a:pt x="11417" y="8775"/>
                  </a:lnTo>
                  <a:lnTo>
                    <a:pt x="11417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1033"/>
            <p:cNvSpPr/>
            <p:nvPr/>
          </p:nvSpPr>
          <p:spPr>
            <a:xfrm>
              <a:off x="3881463" y="409703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51" y="0"/>
                  </a:moveTo>
                  <a:lnTo>
                    <a:pt x="2565" y="0"/>
                  </a:lnTo>
                  <a:lnTo>
                    <a:pt x="0" y="2527"/>
                  </a:lnTo>
                  <a:lnTo>
                    <a:pt x="0" y="8712"/>
                  </a:lnTo>
                  <a:lnTo>
                    <a:pt x="2565" y="11341"/>
                  </a:lnTo>
                  <a:lnTo>
                    <a:pt x="8851" y="11341"/>
                  </a:lnTo>
                  <a:lnTo>
                    <a:pt x="11417" y="8712"/>
                  </a:lnTo>
                  <a:lnTo>
                    <a:pt x="11417" y="5638"/>
                  </a:lnTo>
                  <a:lnTo>
                    <a:pt x="11417" y="2527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1034"/>
            <p:cNvSpPr/>
            <p:nvPr/>
          </p:nvSpPr>
          <p:spPr>
            <a:xfrm>
              <a:off x="3881463" y="409703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17" y="5638"/>
                  </a:moveTo>
                  <a:lnTo>
                    <a:pt x="11417" y="2527"/>
                  </a:lnTo>
                  <a:lnTo>
                    <a:pt x="8851" y="0"/>
                  </a:lnTo>
                  <a:lnTo>
                    <a:pt x="5651" y="0"/>
                  </a:lnTo>
                  <a:lnTo>
                    <a:pt x="2565" y="0"/>
                  </a:lnTo>
                  <a:lnTo>
                    <a:pt x="0" y="2527"/>
                  </a:lnTo>
                  <a:lnTo>
                    <a:pt x="0" y="5638"/>
                  </a:lnTo>
                  <a:lnTo>
                    <a:pt x="0" y="8712"/>
                  </a:lnTo>
                  <a:lnTo>
                    <a:pt x="2565" y="11341"/>
                  </a:lnTo>
                  <a:lnTo>
                    <a:pt x="5651" y="11341"/>
                  </a:lnTo>
                  <a:lnTo>
                    <a:pt x="8851" y="11341"/>
                  </a:lnTo>
                  <a:lnTo>
                    <a:pt x="11417" y="8712"/>
                  </a:lnTo>
                  <a:lnTo>
                    <a:pt x="11417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1035"/>
            <p:cNvSpPr/>
            <p:nvPr/>
          </p:nvSpPr>
          <p:spPr>
            <a:xfrm>
              <a:off x="3940645" y="4096943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451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451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27"/>
                  </a:lnTo>
                  <a:lnTo>
                    <a:pt x="11404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1036"/>
            <p:cNvSpPr/>
            <p:nvPr/>
          </p:nvSpPr>
          <p:spPr>
            <a:xfrm>
              <a:off x="3940645" y="4096943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27"/>
                  </a:moveTo>
                  <a:lnTo>
                    <a:pt x="11404" y="2603"/>
                  </a:lnTo>
                  <a:lnTo>
                    <a:pt x="8813" y="0"/>
                  </a:lnTo>
                  <a:lnTo>
                    <a:pt x="5689" y="0"/>
                  </a:lnTo>
                  <a:lnTo>
                    <a:pt x="2451" y="0"/>
                  </a:lnTo>
                  <a:lnTo>
                    <a:pt x="0" y="2603"/>
                  </a:lnTo>
                  <a:lnTo>
                    <a:pt x="0" y="5727"/>
                  </a:lnTo>
                  <a:lnTo>
                    <a:pt x="0" y="8826"/>
                  </a:lnTo>
                  <a:lnTo>
                    <a:pt x="2451" y="11480"/>
                  </a:lnTo>
                  <a:lnTo>
                    <a:pt x="5689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" name="object 1037"/>
            <p:cNvSpPr/>
            <p:nvPr/>
          </p:nvSpPr>
          <p:spPr>
            <a:xfrm>
              <a:off x="3925747" y="409698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966" y="0"/>
                  </a:moveTo>
                  <a:lnTo>
                    <a:pt x="2578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8966" y="11404"/>
                  </a:lnTo>
                  <a:lnTo>
                    <a:pt x="11430" y="8762"/>
                  </a:lnTo>
                  <a:lnTo>
                    <a:pt x="11430" y="5689"/>
                  </a:lnTo>
                  <a:lnTo>
                    <a:pt x="11430" y="2578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" name="object 1038"/>
            <p:cNvSpPr/>
            <p:nvPr/>
          </p:nvSpPr>
          <p:spPr>
            <a:xfrm>
              <a:off x="3925747" y="409698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30" y="5689"/>
                  </a:moveTo>
                  <a:lnTo>
                    <a:pt x="11430" y="2578"/>
                  </a:lnTo>
                  <a:lnTo>
                    <a:pt x="8966" y="0"/>
                  </a:lnTo>
                  <a:lnTo>
                    <a:pt x="5753" y="0"/>
                  </a:lnTo>
                  <a:lnTo>
                    <a:pt x="2578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62"/>
                  </a:lnTo>
                  <a:lnTo>
                    <a:pt x="2578" y="11404"/>
                  </a:lnTo>
                  <a:lnTo>
                    <a:pt x="5753" y="11404"/>
                  </a:lnTo>
                  <a:lnTo>
                    <a:pt x="8966" y="11404"/>
                  </a:lnTo>
                  <a:lnTo>
                    <a:pt x="11430" y="8762"/>
                  </a:lnTo>
                  <a:lnTo>
                    <a:pt x="11430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" name="object 1039"/>
            <p:cNvSpPr/>
            <p:nvPr/>
          </p:nvSpPr>
          <p:spPr>
            <a:xfrm>
              <a:off x="3911015" y="4096943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90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590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27"/>
                  </a:lnTo>
                  <a:lnTo>
                    <a:pt x="11404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" name="object 1040"/>
            <p:cNvSpPr/>
            <p:nvPr/>
          </p:nvSpPr>
          <p:spPr>
            <a:xfrm>
              <a:off x="3911015" y="4096943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27"/>
                  </a:moveTo>
                  <a:lnTo>
                    <a:pt x="11404" y="2603"/>
                  </a:lnTo>
                  <a:lnTo>
                    <a:pt x="8813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603"/>
                  </a:lnTo>
                  <a:lnTo>
                    <a:pt x="0" y="5727"/>
                  </a:lnTo>
                  <a:lnTo>
                    <a:pt x="0" y="8826"/>
                  </a:lnTo>
                  <a:lnTo>
                    <a:pt x="2590" y="11480"/>
                  </a:lnTo>
                  <a:lnTo>
                    <a:pt x="5689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1041"/>
            <p:cNvSpPr/>
            <p:nvPr/>
          </p:nvSpPr>
          <p:spPr>
            <a:xfrm>
              <a:off x="3878084" y="4090860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2024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1042"/>
            <p:cNvSpPr/>
            <p:nvPr/>
          </p:nvSpPr>
          <p:spPr>
            <a:xfrm>
              <a:off x="3878084" y="4090860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202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" name="object 1043"/>
            <p:cNvSpPr/>
            <p:nvPr/>
          </p:nvSpPr>
          <p:spPr>
            <a:xfrm>
              <a:off x="3937241" y="4133926"/>
              <a:ext cx="24765" cy="44450"/>
            </a:xfrm>
            <a:custGeom>
              <a:avLst/>
              <a:gdLst/>
              <a:ahLst/>
              <a:cxnLst/>
              <a:rect l="l" t="t" r="r" b="b"/>
              <a:pathLst>
                <a:path w="24764" h="44450">
                  <a:moveTo>
                    <a:pt x="4737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4737" y="43891"/>
                  </a:lnTo>
                  <a:lnTo>
                    <a:pt x="4737" y="0"/>
                  </a:lnTo>
                  <a:close/>
                </a:path>
                <a:path w="24764" h="44450">
                  <a:moveTo>
                    <a:pt x="24549" y="0"/>
                  </a:moveTo>
                  <a:lnTo>
                    <a:pt x="19786" y="0"/>
                  </a:lnTo>
                  <a:lnTo>
                    <a:pt x="19786" y="43891"/>
                  </a:lnTo>
                  <a:lnTo>
                    <a:pt x="24549" y="43891"/>
                  </a:lnTo>
                  <a:lnTo>
                    <a:pt x="2454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" name="object 1044"/>
            <p:cNvSpPr/>
            <p:nvPr/>
          </p:nvSpPr>
          <p:spPr>
            <a:xfrm>
              <a:off x="3937241" y="4129468"/>
              <a:ext cx="24765" cy="53340"/>
            </a:xfrm>
            <a:custGeom>
              <a:avLst/>
              <a:gdLst/>
              <a:ahLst/>
              <a:cxnLst/>
              <a:rect l="l" t="t" r="r" b="b"/>
              <a:pathLst>
                <a:path w="24764" h="53339">
                  <a:moveTo>
                    <a:pt x="24549" y="30340"/>
                  </a:moveTo>
                  <a:lnTo>
                    <a:pt x="24549" y="40246"/>
                  </a:lnTo>
                  <a:lnTo>
                    <a:pt x="19024" y="48348"/>
                  </a:lnTo>
                  <a:lnTo>
                    <a:pt x="12280" y="48348"/>
                  </a:lnTo>
                  <a:lnTo>
                    <a:pt x="5524" y="48348"/>
                  </a:lnTo>
                  <a:lnTo>
                    <a:pt x="0" y="40246"/>
                  </a:lnTo>
                  <a:lnTo>
                    <a:pt x="0" y="30340"/>
                  </a:lnTo>
                  <a:lnTo>
                    <a:pt x="0" y="22453"/>
                  </a:lnTo>
                  <a:lnTo>
                    <a:pt x="0" y="12547"/>
                  </a:lnTo>
                  <a:lnTo>
                    <a:pt x="5524" y="4457"/>
                  </a:lnTo>
                  <a:lnTo>
                    <a:pt x="12280" y="4457"/>
                  </a:lnTo>
                  <a:lnTo>
                    <a:pt x="19024" y="4457"/>
                  </a:lnTo>
                  <a:lnTo>
                    <a:pt x="24549" y="12547"/>
                  </a:lnTo>
                  <a:lnTo>
                    <a:pt x="24549" y="22453"/>
                  </a:lnTo>
                  <a:lnTo>
                    <a:pt x="24549" y="30340"/>
                  </a:lnTo>
                  <a:close/>
                </a:path>
                <a:path w="24764" h="53339">
                  <a:moveTo>
                    <a:pt x="18199" y="53060"/>
                  </a:moveTo>
                  <a:lnTo>
                    <a:pt x="6324" y="53060"/>
                  </a:lnTo>
                  <a:lnTo>
                    <a:pt x="6324" y="0"/>
                  </a:lnTo>
                  <a:lnTo>
                    <a:pt x="18199" y="0"/>
                  </a:lnTo>
                  <a:lnTo>
                    <a:pt x="18199" y="53060"/>
                  </a:lnTo>
                  <a:close/>
                </a:path>
                <a:path w="24764" h="53339">
                  <a:moveTo>
                    <a:pt x="6324" y="12966"/>
                  </a:moveTo>
                  <a:lnTo>
                    <a:pt x="18199" y="12966"/>
                  </a:lnTo>
                </a:path>
                <a:path w="24764" h="53339">
                  <a:moveTo>
                    <a:pt x="6324" y="40220"/>
                  </a:moveTo>
                  <a:lnTo>
                    <a:pt x="18199" y="4022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1045"/>
            <p:cNvSpPr/>
            <p:nvPr/>
          </p:nvSpPr>
          <p:spPr>
            <a:xfrm>
              <a:off x="3935590" y="4190962"/>
              <a:ext cx="15875" cy="55244"/>
            </a:xfrm>
            <a:custGeom>
              <a:avLst/>
              <a:gdLst/>
              <a:ahLst/>
              <a:cxnLst/>
              <a:rect l="l" t="t" r="r" b="b"/>
              <a:pathLst>
                <a:path w="15875" h="55245">
                  <a:moveTo>
                    <a:pt x="12115" y="4216"/>
                  </a:moveTo>
                  <a:lnTo>
                    <a:pt x="12115" y="6553"/>
                  </a:lnTo>
                  <a:lnTo>
                    <a:pt x="10223" y="8445"/>
                  </a:lnTo>
                  <a:lnTo>
                    <a:pt x="7912" y="8445"/>
                  </a:lnTo>
                  <a:lnTo>
                    <a:pt x="5587" y="8445"/>
                  </a:lnTo>
                  <a:lnTo>
                    <a:pt x="3695" y="6553"/>
                  </a:lnTo>
                  <a:lnTo>
                    <a:pt x="3695" y="4216"/>
                  </a:lnTo>
                  <a:lnTo>
                    <a:pt x="3695" y="1892"/>
                  </a:lnTo>
                  <a:lnTo>
                    <a:pt x="5587" y="0"/>
                  </a:lnTo>
                  <a:lnTo>
                    <a:pt x="7912" y="0"/>
                  </a:lnTo>
                  <a:lnTo>
                    <a:pt x="10223" y="0"/>
                  </a:lnTo>
                  <a:lnTo>
                    <a:pt x="12115" y="1892"/>
                  </a:lnTo>
                  <a:lnTo>
                    <a:pt x="12115" y="4216"/>
                  </a:lnTo>
                  <a:close/>
                </a:path>
                <a:path w="15875" h="55245">
                  <a:moveTo>
                    <a:pt x="12115" y="50825"/>
                  </a:moveTo>
                  <a:lnTo>
                    <a:pt x="12115" y="53162"/>
                  </a:lnTo>
                  <a:lnTo>
                    <a:pt x="10223" y="55054"/>
                  </a:lnTo>
                  <a:lnTo>
                    <a:pt x="7912" y="55054"/>
                  </a:lnTo>
                  <a:lnTo>
                    <a:pt x="5587" y="55054"/>
                  </a:lnTo>
                  <a:lnTo>
                    <a:pt x="3695" y="53162"/>
                  </a:lnTo>
                  <a:lnTo>
                    <a:pt x="3695" y="50825"/>
                  </a:lnTo>
                  <a:lnTo>
                    <a:pt x="3695" y="48501"/>
                  </a:lnTo>
                  <a:lnTo>
                    <a:pt x="5587" y="46608"/>
                  </a:lnTo>
                  <a:lnTo>
                    <a:pt x="7912" y="46608"/>
                  </a:lnTo>
                  <a:lnTo>
                    <a:pt x="10223" y="46608"/>
                  </a:lnTo>
                  <a:lnTo>
                    <a:pt x="12115" y="48501"/>
                  </a:lnTo>
                  <a:lnTo>
                    <a:pt x="12115" y="50825"/>
                  </a:lnTo>
                  <a:close/>
                </a:path>
                <a:path w="15875" h="55245">
                  <a:moveTo>
                    <a:pt x="15506" y="27203"/>
                  </a:moveTo>
                  <a:lnTo>
                    <a:pt x="15506" y="18529"/>
                  </a:lnTo>
                  <a:lnTo>
                    <a:pt x="15506" y="13754"/>
                  </a:lnTo>
                  <a:lnTo>
                    <a:pt x="12014" y="10477"/>
                  </a:lnTo>
                  <a:lnTo>
                    <a:pt x="7759" y="11252"/>
                  </a:lnTo>
                  <a:lnTo>
                    <a:pt x="3479" y="12001"/>
                  </a:lnTo>
                  <a:lnTo>
                    <a:pt x="0" y="15913"/>
                  </a:lnTo>
                  <a:lnTo>
                    <a:pt x="0" y="19913"/>
                  </a:lnTo>
                  <a:lnTo>
                    <a:pt x="0" y="34505"/>
                  </a:lnTo>
                  <a:lnTo>
                    <a:pt x="0" y="38519"/>
                  </a:lnTo>
                  <a:lnTo>
                    <a:pt x="3479" y="42417"/>
                  </a:lnTo>
                  <a:lnTo>
                    <a:pt x="7759" y="43179"/>
                  </a:lnTo>
                  <a:lnTo>
                    <a:pt x="12014" y="43941"/>
                  </a:lnTo>
                  <a:lnTo>
                    <a:pt x="15506" y="40652"/>
                  </a:lnTo>
                  <a:lnTo>
                    <a:pt x="15506" y="35877"/>
                  </a:lnTo>
                  <a:lnTo>
                    <a:pt x="15506" y="27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46" name="object 1046"/>
          <p:cNvGrpSpPr/>
          <p:nvPr/>
        </p:nvGrpSpPr>
        <p:grpSpPr>
          <a:xfrm>
            <a:off x="10337266" y="5392929"/>
            <a:ext cx="95250" cy="220979"/>
            <a:chOff x="5282666" y="5392928"/>
            <a:chExt cx="95250" cy="220979"/>
          </a:xfrm>
        </p:grpSpPr>
        <p:sp>
          <p:nvSpPr>
            <p:cNvPr id="1047" name="object 1047"/>
            <p:cNvSpPr/>
            <p:nvPr/>
          </p:nvSpPr>
          <p:spPr>
            <a:xfrm>
              <a:off x="5284254" y="5394515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98" y="0"/>
                  </a:moveTo>
                  <a:lnTo>
                    <a:pt x="0" y="0"/>
                  </a:lnTo>
                  <a:lnTo>
                    <a:pt x="0" y="217601"/>
                  </a:lnTo>
                  <a:lnTo>
                    <a:pt x="91998" y="217601"/>
                  </a:lnTo>
                  <a:lnTo>
                    <a:pt x="9199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" name="object 1048"/>
            <p:cNvSpPr/>
            <p:nvPr/>
          </p:nvSpPr>
          <p:spPr>
            <a:xfrm>
              <a:off x="5284254" y="5394515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98" y="217601"/>
                  </a:moveTo>
                  <a:lnTo>
                    <a:pt x="0" y="217601"/>
                  </a:lnTo>
                  <a:lnTo>
                    <a:pt x="0" y="0"/>
                  </a:lnTo>
                  <a:lnTo>
                    <a:pt x="91998" y="0"/>
                  </a:lnTo>
                  <a:lnTo>
                    <a:pt x="91998" y="21760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" name="object 1049"/>
            <p:cNvSpPr/>
            <p:nvPr/>
          </p:nvSpPr>
          <p:spPr>
            <a:xfrm>
              <a:off x="5302389" y="55253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97" y="0"/>
                  </a:moveTo>
                  <a:lnTo>
                    <a:pt x="2031" y="0"/>
                  </a:lnTo>
                  <a:lnTo>
                    <a:pt x="0" y="2019"/>
                  </a:lnTo>
                  <a:lnTo>
                    <a:pt x="0" y="7137"/>
                  </a:lnTo>
                  <a:lnTo>
                    <a:pt x="2031" y="9143"/>
                  </a:lnTo>
                  <a:lnTo>
                    <a:pt x="6997" y="9143"/>
                  </a:lnTo>
                  <a:lnTo>
                    <a:pt x="9016" y="7137"/>
                  </a:lnTo>
                  <a:lnTo>
                    <a:pt x="9016" y="4610"/>
                  </a:lnTo>
                  <a:lnTo>
                    <a:pt x="9016" y="2019"/>
                  </a:lnTo>
                  <a:lnTo>
                    <a:pt x="699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1050"/>
            <p:cNvSpPr/>
            <p:nvPr/>
          </p:nvSpPr>
          <p:spPr>
            <a:xfrm>
              <a:off x="5302389" y="552531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16" y="4610"/>
                  </a:moveTo>
                  <a:lnTo>
                    <a:pt x="9016" y="2019"/>
                  </a:lnTo>
                  <a:lnTo>
                    <a:pt x="6997" y="0"/>
                  </a:lnTo>
                  <a:lnTo>
                    <a:pt x="4533" y="0"/>
                  </a:lnTo>
                  <a:lnTo>
                    <a:pt x="2031" y="0"/>
                  </a:lnTo>
                  <a:lnTo>
                    <a:pt x="0" y="2019"/>
                  </a:lnTo>
                  <a:lnTo>
                    <a:pt x="0" y="4610"/>
                  </a:lnTo>
                  <a:lnTo>
                    <a:pt x="0" y="7137"/>
                  </a:lnTo>
                  <a:lnTo>
                    <a:pt x="2031" y="9143"/>
                  </a:lnTo>
                  <a:lnTo>
                    <a:pt x="4533" y="9143"/>
                  </a:lnTo>
                  <a:lnTo>
                    <a:pt x="6997" y="9143"/>
                  </a:lnTo>
                  <a:lnTo>
                    <a:pt x="9016" y="7137"/>
                  </a:lnTo>
                  <a:lnTo>
                    <a:pt x="9016" y="461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1051"/>
            <p:cNvSpPr/>
            <p:nvPr/>
          </p:nvSpPr>
          <p:spPr>
            <a:xfrm>
              <a:off x="5289270" y="546895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89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889" y="4902"/>
                  </a:lnTo>
                  <a:lnTo>
                    <a:pt x="4889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1052"/>
            <p:cNvSpPr/>
            <p:nvPr/>
          </p:nvSpPr>
          <p:spPr>
            <a:xfrm>
              <a:off x="5289270" y="546895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1053"/>
            <p:cNvSpPr/>
            <p:nvPr/>
          </p:nvSpPr>
          <p:spPr>
            <a:xfrm>
              <a:off x="5289270" y="547662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89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889" y="4902"/>
                  </a:lnTo>
                  <a:lnTo>
                    <a:pt x="4889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1054"/>
            <p:cNvSpPr/>
            <p:nvPr/>
          </p:nvSpPr>
          <p:spPr>
            <a:xfrm>
              <a:off x="5289270" y="547662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1055"/>
            <p:cNvSpPr/>
            <p:nvPr/>
          </p:nvSpPr>
          <p:spPr>
            <a:xfrm>
              <a:off x="5289270" y="548430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89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889" y="4902"/>
                  </a:lnTo>
                  <a:lnTo>
                    <a:pt x="4889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1056"/>
            <p:cNvSpPr/>
            <p:nvPr/>
          </p:nvSpPr>
          <p:spPr>
            <a:xfrm>
              <a:off x="5289270" y="5484304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1057"/>
            <p:cNvSpPr/>
            <p:nvPr/>
          </p:nvSpPr>
          <p:spPr>
            <a:xfrm>
              <a:off x="5287695" y="5558244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39">
                  <a:moveTo>
                    <a:pt x="41579" y="0"/>
                  </a:moveTo>
                  <a:lnTo>
                    <a:pt x="0" y="0"/>
                  </a:lnTo>
                  <a:lnTo>
                    <a:pt x="0" y="14922"/>
                  </a:lnTo>
                  <a:lnTo>
                    <a:pt x="41579" y="14922"/>
                  </a:lnTo>
                  <a:lnTo>
                    <a:pt x="41579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1058"/>
            <p:cNvSpPr/>
            <p:nvPr/>
          </p:nvSpPr>
          <p:spPr>
            <a:xfrm>
              <a:off x="5287695" y="5558244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39">
                  <a:moveTo>
                    <a:pt x="41579" y="14922"/>
                  </a:moveTo>
                  <a:lnTo>
                    <a:pt x="0" y="14922"/>
                  </a:lnTo>
                  <a:lnTo>
                    <a:pt x="0" y="0"/>
                  </a:lnTo>
                  <a:lnTo>
                    <a:pt x="41579" y="0"/>
                  </a:lnTo>
                </a:path>
                <a:path w="41910" h="15239">
                  <a:moveTo>
                    <a:pt x="41579" y="14566"/>
                  </a:moveTo>
                  <a:lnTo>
                    <a:pt x="41579" y="15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1059"/>
            <p:cNvSpPr/>
            <p:nvPr/>
          </p:nvSpPr>
          <p:spPr>
            <a:xfrm>
              <a:off x="5376252" y="5414238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10">
                  <a:moveTo>
                    <a:pt x="0" y="0"/>
                  </a:moveTo>
                  <a:lnTo>
                    <a:pt x="0" y="19373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1060"/>
            <p:cNvSpPr/>
            <p:nvPr/>
          </p:nvSpPr>
          <p:spPr>
            <a:xfrm>
              <a:off x="5376252" y="5414238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10">
                  <a:moveTo>
                    <a:pt x="0" y="19373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1061"/>
            <p:cNvSpPr/>
            <p:nvPr/>
          </p:nvSpPr>
          <p:spPr>
            <a:xfrm>
              <a:off x="5287848" y="5437162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28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28" y="4267"/>
                  </a:lnTo>
                  <a:lnTo>
                    <a:pt x="8512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1062"/>
            <p:cNvSpPr/>
            <p:nvPr/>
          </p:nvSpPr>
          <p:spPr>
            <a:xfrm>
              <a:off x="5287848" y="5437162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28" y="4267"/>
                  </a:moveTo>
                  <a:lnTo>
                    <a:pt x="0" y="4267"/>
                  </a:lnTo>
                  <a:lnTo>
                    <a:pt x="0" y="0"/>
                  </a:lnTo>
                  <a:lnTo>
                    <a:pt x="85128" y="0"/>
                  </a:lnTo>
                  <a:lnTo>
                    <a:pt x="85128" y="42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1063"/>
            <p:cNvSpPr/>
            <p:nvPr/>
          </p:nvSpPr>
          <p:spPr>
            <a:xfrm>
              <a:off x="5331663" y="543716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1064"/>
            <p:cNvSpPr/>
            <p:nvPr/>
          </p:nvSpPr>
          <p:spPr>
            <a:xfrm>
              <a:off x="5331663" y="543716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1065"/>
            <p:cNvSpPr/>
            <p:nvPr/>
          </p:nvSpPr>
          <p:spPr>
            <a:xfrm>
              <a:off x="5284787" y="5441429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40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1066"/>
            <p:cNvSpPr/>
            <p:nvPr/>
          </p:nvSpPr>
          <p:spPr>
            <a:xfrm>
              <a:off x="5284787" y="5441429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40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1067"/>
            <p:cNvSpPr/>
            <p:nvPr/>
          </p:nvSpPr>
          <p:spPr>
            <a:xfrm>
              <a:off x="5287454" y="5580494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67"/>
                  </a:lnTo>
                  <a:lnTo>
                    <a:pt x="85115" y="4267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1068"/>
            <p:cNvSpPr/>
            <p:nvPr/>
          </p:nvSpPr>
          <p:spPr>
            <a:xfrm>
              <a:off x="5287454" y="5580494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0" y="0"/>
                  </a:moveTo>
                  <a:lnTo>
                    <a:pt x="85115" y="0"/>
                  </a:lnTo>
                  <a:lnTo>
                    <a:pt x="85115" y="4267"/>
                  </a:lnTo>
                  <a:lnTo>
                    <a:pt x="0" y="426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1069"/>
            <p:cNvSpPr/>
            <p:nvPr/>
          </p:nvSpPr>
          <p:spPr>
            <a:xfrm>
              <a:off x="5328780" y="558049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6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1070"/>
            <p:cNvSpPr/>
            <p:nvPr/>
          </p:nvSpPr>
          <p:spPr>
            <a:xfrm>
              <a:off x="5328780" y="558049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3"/>
                  </a:moveTo>
                  <a:lnTo>
                    <a:pt x="1587" y="2133"/>
                  </a:lnTo>
                </a:path>
              </a:pathLst>
            </a:custGeom>
            <a:ln w="4267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1071"/>
            <p:cNvSpPr/>
            <p:nvPr/>
          </p:nvSpPr>
          <p:spPr>
            <a:xfrm>
              <a:off x="5283250" y="5580494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1072"/>
            <p:cNvSpPr/>
            <p:nvPr/>
          </p:nvSpPr>
          <p:spPr>
            <a:xfrm>
              <a:off x="5283250" y="5580494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0" y="0"/>
                  </a:moveTo>
                  <a:lnTo>
                    <a:pt x="9239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1073"/>
            <p:cNvSpPr/>
            <p:nvPr/>
          </p:nvSpPr>
          <p:spPr>
            <a:xfrm>
              <a:off x="5361508" y="53989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88"/>
                  </a:lnTo>
                  <a:lnTo>
                    <a:pt x="2590" y="11417"/>
                  </a:lnTo>
                  <a:lnTo>
                    <a:pt x="8826" y="11417"/>
                  </a:lnTo>
                  <a:lnTo>
                    <a:pt x="11429" y="8788"/>
                  </a:lnTo>
                  <a:lnTo>
                    <a:pt x="11429" y="5689"/>
                  </a:lnTo>
                  <a:lnTo>
                    <a:pt x="11429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1074"/>
            <p:cNvSpPr/>
            <p:nvPr/>
          </p:nvSpPr>
          <p:spPr>
            <a:xfrm>
              <a:off x="5361508" y="53989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89"/>
                  </a:moveTo>
                  <a:lnTo>
                    <a:pt x="11429" y="2578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590" y="11417"/>
                  </a:lnTo>
                  <a:lnTo>
                    <a:pt x="5689" y="11417"/>
                  </a:lnTo>
                  <a:lnTo>
                    <a:pt x="8826" y="11417"/>
                  </a:lnTo>
                  <a:lnTo>
                    <a:pt x="11429" y="8788"/>
                  </a:lnTo>
                  <a:lnTo>
                    <a:pt x="11429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1075"/>
            <p:cNvSpPr/>
            <p:nvPr/>
          </p:nvSpPr>
          <p:spPr>
            <a:xfrm>
              <a:off x="5302415" y="53989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14" y="0"/>
                  </a:lnTo>
                  <a:lnTo>
                    <a:pt x="0" y="2578"/>
                  </a:lnTo>
                  <a:lnTo>
                    <a:pt x="0" y="8788"/>
                  </a:lnTo>
                  <a:lnTo>
                    <a:pt x="2514" y="11430"/>
                  </a:lnTo>
                  <a:lnTo>
                    <a:pt x="8839" y="11430"/>
                  </a:lnTo>
                  <a:lnTo>
                    <a:pt x="11404" y="8788"/>
                  </a:lnTo>
                  <a:lnTo>
                    <a:pt x="11404" y="5689"/>
                  </a:lnTo>
                  <a:lnTo>
                    <a:pt x="11404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1076"/>
            <p:cNvSpPr/>
            <p:nvPr/>
          </p:nvSpPr>
          <p:spPr>
            <a:xfrm>
              <a:off x="5302415" y="539897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89"/>
                  </a:moveTo>
                  <a:lnTo>
                    <a:pt x="11404" y="2578"/>
                  </a:lnTo>
                  <a:lnTo>
                    <a:pt x="8839" y="0"/>
                  </a:lnTo>
                  <a:lnTo>
                    <a:pt x="5727" y="0"/>
                  </a:lnTo>
                  <a:lnTo>
                    <a:pt x="2514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514" y="11430"/>
                  </a:lnTo>
                  <a:lnTo>
                    <a:pt x="5727" y="11430"/>
                  </a:lnTo>
                  <a:lnTo>
                    <a:pt x="8839" y="11430"/>
                  </a:lnTo>
                  <a:lnTo>
                    <a:pt x="11404" y="8788"/>
                  </a:lnTo>
                  <a:lnTo>
                    <a:pt x="11404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1077"/>
            <p:cNvSpPr/>
            <p:nvPr/>
          </p:nvSpPr>
          <p:spPr>
            <a:xfrm>
              <a:off x="5287606" y="539901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65" y="0"/>
                  </a:lnTo>
                  <a:lnTo>
                    <a:pt x="0" y="2565"/>
                  </a:lnTo>
                  <a:lnTo>
                    <a:pt x="0" y="8724"/>
                  </a:lnTo>
                  <a:lnTo>
                    <a:pt x="2565" y="11366"/>
                  </a:lnTo>
                  <a:lnTo>
                    <a:pt x="8839" y="11366"/>
                  </a:lnTo>
                  <a:lnTo>
                    <a:pt x="11404" y="8724"/>
                  </a:lnTo>
                  <a:lnTo>
                    <a:pt x="11404" y="5651"/>
                  </a:lnTo>
                  <a:lnTo>
                    <a:pt x="11404" y="2565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1078"/>
            <p:cNvSpPr/>
            <p:nvPr/>
          </p:nvSpPr>
          <p:spPr>
            <a:xfrm>
              <a:off x="5287606" y="539901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51"/>
                  </a:moveTo>
                  <a:lnTo>
                    <a:pt x="11404" y="2565"/>
                  </a:lnTo>
                  <a:lnTo>
                    <a:pt x="8839" y="0"/>
                  </a:lnTo>
                  <a:lnTo>
                    <a:pt x="5651" y="0"/>
                  </a:lnTo>
                  <a:lnTo>
                    <a:pt x="2565" y="0"/>
                  </a:lnTo>
                  <a:lnTo>
                    <a:pt x="0" y="2565"/>
                  </a:lnTo>
                  <a:lnTo>
                    <a:pt x="0" y="5651"/>
                  </a:lnTo>
                  <a:lnTo>
                    <a:pt x="0" y="8724"/>
                  </a:lnTo>
                  <a:lnTo>
                    <a:pt x="2565" y="11366"/>
                  </a:lnTo>
                  <a:lnTo>
                    <a:pt x="5651" y="11366"/>
                  </a:lnTo>
                  <a:lnTo>
                    <a:pt x="8839" y="11366"/>
                  </a:lnTo>
                  <a:lnTo>
                    <a:pt x="11404" y="8724"/>
                  </a:lnTo>
                  <a:lnTo>
                    <a:pt x="11404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1079"/>
            <p:cNvSpPr/>
            <p:nvPr/>
          </p:nvSpPr>
          <p:spPr>
            <a:xfrm>
              <a:off x="5346788" y="53989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438" y="0"/>
                  </a:lnTo>
                  <a:lnTo>
                    <a:pt x="0" y="2603"/>
                  </a:lnTo>
                  <a:lnTo>
                    <a:pt x="0" y="8839"/>
                  </a:lnTo>
                  <a:lnTo>
                    <a:pt x="2438" y="11506"/>
                  </a:lnTo>
                  <a:lnTo>
                    <a:pt x="8813" y="11506"/>
                  </a:lnTo>
                  <a:lnTo>
                    <a:pt x="11404" y="8839"/>
                  </a:lnTo>
                  <a:lnTo>
                    <a:pt x="11404" y="5727"/>
                  </a:lnTo>
                  <a:lnTo>
                    <a:pt x="11404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1080"/>
            <p:cNvSpPr/>
            <p:nvPr/>
          </p:nvSpPr>
          <p:spPr>
            <a:xfrm>
              <a:off x="5346788" y="53989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27"/>
                  </a:moveTo>
                  <a:lnTo>
                    <a:pt x="11404" y="2603"/>
                  </a:lnTo>
                  <a:lnTo>
                    <a:pt x="8813" y="0"/>
                  </a:lnTo>
                  <a:lnTo>
                    <a:pt x="5689" y="0"/>
                  </a:lnTo>
                  <a:lnTo>
                    <a:pt x="2438" y="0"/>
                  </a:lnTo>
                  <a:lnTo>
                    <a:pt x="0" y="2603"/>
                  </a:lnTo>
                  <a:lnTo>
                    <a:pt x="0" y="5727"/>
                  </a:lnTo>
                  <a:lnTo>
                    <a:pt x="0" y="8839"/>
                  </a:lnTo>
                  <a:lnTo>
                    <a:pt x="2438" y="11506"/>
                  </a:lnTo>
                  <a:lnTo>
                    <a:pt x="5689" y="11506"/>
                  </a:lnTo>
                  <a:lnTo>
                    <a:pt x="8813" y="11506"/>
                  </a:lnTo>
                  <a:lnTo>
                    <a:pt x="11404" y="8839"/>
                  </a:lnTo>
                  <a:lnTo>
                    <a:pt x="11404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1081"/>
            <p:cNvSpPr/>
            <p:nvPr/>
          </p:nvSpPr>
          <p:spPr>
            <a:xfrm>
              <a:off x="5331879" y="5398973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8966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88"/>
                  </a:lnTo>
                  <a:lnTo>
                    <a:pt x="2590" y="11417"/>
                  </a:lnTo>
                  <a:lnTo>
                    <a:pt x="8966" y="11417"/>
                  </a:lnTo>
                  <a:lnTo>
                    <a:pt x="11442" y="8788"/>
                  </a:lnTo>
                  <a:lnTo>
                    <a:pt x="11442" y="5689"/>
                  </a:lnTo>
                  <a:lnTo>
                    <a:pt x="11442" y="2578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1082"/>
            <p:cNvSpPr/>
            <p:nvPr/>
          </p:nvSpPr>
          <p:spPr>
            <a:xfrm>
              <a:off x="5331879" y="5398973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11442" y="5689"/>
                  </a:moveTo>
                  <a:lnTo>
                    <a:pt x="11442" y="2578"/>
                  </a:lnTo>
                  <a:lnTo>
                    <a:pt x="8966" y="0"/>
                  </a:lnTo>
                  <a:lnTo>
                    <a:pt x="5753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689"/>
                  </a:lnTo>
                  <a:lnTo>
                    <a:pt x="0" y="8788"/>
                  </a:lnTo>
                  <a:lnTo>
                    <a:pt x="2590" y="11417"/>
                  </a:lnTo>
                  <a:lnTo>
                    <a:pt x="5753" y="11417"/>
                  </a:lnTo>
                  <a:lnTo>
                    <a:pt x="8966" y="11417"/>
                  </a:lnTo>
                  <a:lnTo>
                    <a:pt x="11442" y="8788"/>
                  </a:lnTo>
                  <a:lnTo>
                    <a:pt x="11442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1083"/>
            <p:cNvSpPr/>
            <p:nvPr/>
          </p:nvSpPr>
          <p:spPr>
            <a:xfrm>
              <a:off x="5317159" y="53989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90" y="0"/>
                  </a:lnTo>
                  <a:lnTo>
                    <a:pt x="0" y="2603"/>
                  </a:lnTo>
                  <a:lnTo>
                    <a:pt x="0" y="8839"/>
                  </a:lnTo>
                  <a:lnTo>
                    <a:pt x="2590" y="11506"/>
                  </a:lnTo>
                  <a:lnTo>
                    <a:pt x="8813" y="11506"/>
                  </a:lnTo>
                  <a:lnTo>
                    <a:pt x="11404" y="8839"/>
                  </a:lnTo>
                  <a:lnTo>
                    <a:pt x="11404" y="5727"/>
                  </a:lnTo>
                  <a:lnTo>
                    <a:pt x="11404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1084"/>
            <p:cNvSpPr/>
            <p:nvPr/>
          </p:nvSpPr>
          <p:spPr>
            <a:xfrm>
              <a:off x="5317159" y="53989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27"/>
                  </a:moveTo>
                  <a:lnTo>
                    <a:pt x="11404" y="2603"/>
                  </a:lnTo>
                  <a:lnTo>
                    <a:pt x="8813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603"/>
                  </a:lnTo>
                  <a:lnTo>
                    <a:pt x="0" y="5727"/>
                  </a:lnTo>
                  <a:lnTo>
                    <a:pt x="0" y="8839"/>
                  </a:lnTo>
                  <a:lnTo>
                    <a:pt x="2590" y="11506"/>
                  </a:lnTo>
                  <a:lnTo>
                    <a:pt x="5689" y="11506"/>
                  </a:lnTo>
                  <a:lnTo>
                    <a:pt x="8813" y="11506"/>
                  </a:lnTo>
                  <a:lnTo>
                    <a:pt x="11404" y="8839"/>
                  </a:lnTo>
                  <a:lnTo>
                    <a:pt x="11404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1085"/>
            <p:cNvSpPr/>
            <p:nvPr/>
          </p:nvSpPr>
          <p:spPr>
            <a:xfrm>
              <a:off x="5361508" y="558779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8826" y="11417"/>
                  </a:lnTo>
                  <a:lnTo>
                    <a:pt x="11429" y="8775"/>
                  </a:lnTo>
                  <a:lnTo>
                    <a:pt x="11429" y="5702"/>
                  </a:lnTo>
                  <a:lnTo>
                    <a:pt x="11429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1086"/>
            <p:cNvSpPr/>
            <p:nvPr/>
          </p:nvSpPr>
          <p:spPr>
            <a:xfrm>
              <a:off x="5361508" y="558779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702"/>
                  </a:moveTo>
                  <a:lnTo>
                    <a:pt x="11429" y="2578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702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5689" y="11417"/>
                  </a:lnTo>
                  <a:lnTo>
                    <a:pt x="8826" y="11417"/>
                  </a:lnTo>
                  <a:lnTo>
                    <a:pt x="11429" y="8775"/>
                  </a:lnTo>
                  <a:lnTo>
                    <a:pt x="11429" y="57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" name="object 1087"/>
            <p:cNvSpPr/>
            <p:nvPr/>
          </p:nvSpPr>
          <p:spPr>
            <a:xfrm>
              <a:off x="5302415" y="558779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14" y="0"/>
                  </a:lnTo>
                  <a:lnTo>
                    <a:pt x="0" y="2578"/>
                  </a:lnTo>
                  <a:lnTo>
                    <a:pt x="0" y="8788"/>
                  </a:lnTo>
                  <a:lnTo>
                    <a:pt x="2514" y="11417"/>
                  </a:lnTo>
                  <a:lnTo>
                    <a:pt x="8839" y="11417"/>
                  </a:lnTo>
                  <a:lnTo>
                    <a:pt x="11404" y="8788"/>
                  </a:lnTo>
                  <a:lnTo>
                    <a:pt x="11404" y="5702"/>
                  </a:lnTo>
                  <a:lnTo>
                    <a:pt x="11404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" name="object 1088"/>
            <p:cNvSpPr/>
            <p:nvPr/>
          </p:nvSpPr>
          <p:spPr>
            <a:xfrm>
              <a:off x="5302415" y="558779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702"/>
                  </a:moveTo>
                  <a:lnTo>
                    <a:pt x="11404" y="2578"/>
                  </a:lnTo>
                  <a:lnTo>
                    <a:pt x="8839" y="0"/>
                  </a:lnTo>
                  <a:lnTo>
                    <a:pt x="5727" y="0"/>
                  </a:lnTo>
                  <a:lnTo>
                    <a:pt x="2514" y="0"/>
                  </a:lnTo>
                  <a:lnTo>
                    <a:pt x="0" y="2578"/>
                  </a:lnTo>
                  <a:lnTo>
                    <a:pt x="0" y="5702"/>
                  </a:lnTo>
                  <a:lnTo>
                    <a:pt x="0" y="8788"/>
                  </a:lnTo>
                  <a:lnTo>
                    <a:pt x="2514" y="11417"/>
                  </a:lnTo>
                  <a:lnTo>
                    <a:pt x="5727" y="11417"/>
                  </a:lnTo>
                  <a:lnTo>
                    <a:pt x="8839" y="11417"/>
                  </a:lnTo>
                  <a:lnTo>
                    <a:pt x="11404" y="8788"/>
                  </a:lnTo>
                  <a:lnTo>
                    <a:pt x="11404" y="57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1089"/>
            <p:cNvSpPr/>
            <p:nvPr/>
          </p:nvSpPr>
          <p:spPr>
            <a:xfrm>
              <a:off x="5287606" y="558783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65" y="0"/>
                  </a:lnTo>
                  <a:lnTo>
                    <a:pt x="0" y="2565"/>
                  </a:lnTo>
                  <a:lnTo>
                    <a:pt x="0" y="8724"/>
                  </a:lnTo>
                  <a:lnTo>
                    <a:pt x="2565" y="11341"/>
                  </a:lnTo>
                  <a:lnTo>
                    <a:pt x="8839" y="11341"/>
                  </a:lnTo>
                  <a:lnTo>
                    <a:pt x="11404" y="8724"/>
                  </a:lnTo>
                  <a:lnTo>
                    <a:pt x="11404" y="5664"/>
                  </a:lnTo>
                  <a:lnTo>
                    <a:pt x="11404" y="2565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1090"/>
            <p:cNvSpPr/>
            <p:nvPr/>
          </p:nvSpPr>
          <p:spPr>
            <a:xfrm>
              <a:off x="5287606" y="5587835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64"/>
                  </a:moveTo>
                  <a:lnTo>
                    <a:pt x="11404" y="2565"/>
                  </a:lnTo>
                  <a:lnTo>
                    <a:pt x="8839" y="0"/>
                  </a:lnTo>
                  <a:lnTo>
                    <a:pt x="5651" y="0"/>
                  </a:lnTo>
                  <a:lnTo>
                    <a:pt x="2565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24"/>
                  </a:lnTo>
                  <a:lnTo>
                    <a:pt x="2565" y="11341"/>
                  </a:lnTo>
                  <a:lnTo>
                    <a:pt x="5651" y="11341"/>
                  </a:lnTo>
                  <a:lnTo>
                    <a:pt x="8839" y="11341"/>
                  </a:lnTo>
                  <a:lnTo>
                    <a:pt x="11404" y="8724"/>
                  </a:lnTo>
                  <a:lnTo>
                    <a:pt x="11404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1091"/>
            <p:cNvSpPr/>
            <p:nvPr/>
          </p:nvSpPr>
          <p:spPr>
            <a:xfrm>
              <a:off x="5346788" y="558777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438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438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27"/>
                  </a:lnTo>
                  <a:lnTo>
                    <a:pt x="11404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1092"/>
            <p:cNvSpPr/>
            <p:nvPr/>
          </p:nvSpPr>
          <p:spPr>
            <a:xfrm>
              <a:off x="5346788" y="558777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27"/>
                  </a:moveTo>
                  <a:lnTo>
                    <a:pt x="11404" y="2603"/>
                  </a:lnTo>
                  <a:lnTo>
                    <a:pt x="8813" y="0"/>
                  </a:lnTo>
                  <a:lnTo>
                    <a:pt x="5689" y="0"/>
                  </a:lnTo>
                  <a:lnTo>
                    <a:pt x="2438" y="0"/>
                  </a:lnTo>
                  <a:lnTo>
                    <a:pt x="0" y="2603"/>
                  </a:lnTo>
                  <a:lnTo>
                    <a:pt x="0" y="5727"/>
                  </a:lnTo>
                  <a:lnTo>
                    <a:pt x="0" y="8826"/>
                  </a:lnTo>
                  <a:lnTo>
                    <a:pt x="2438" y="11480"/>
                  </a:lnTo>
                  <a:lnTo>
                    <a:pt x="5689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1093"/>
            <p:cNvSpPr/>
            <p:nvPr/>
          </p:nvSpPr>
          <p:spPr>
            <a:xfrm>
              <a:off x="5331879" y="5587796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8966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8966" y="11417"/>
                  </a:lnTo>
                  <a:lnTo>
                    <a:pt x="11442" y="8775"/>
                  </a:lnTo>
                  <a:lnTo>
                    <a:pt x="11442" y="5702"/>
                  </a:lnTo>
                  <a:lnTo>
                    <a:pt x="11442" y="2578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1094"/>
            <p:cNvSpPr/>
            <p:nvPr/>
          </p:nvSpPr>
          <p:spPr>
            <a:xfrm>
              <a:off x="5331879" y="5587796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11442" y="5702"/>
                  </a:moveTo>
                  <a:lnTo>
                    <a:pt x="11442" y="2578"/>
                  </a:lnTo>
                  <a:lnTo>
                    <a:pt x="8966" y="0"/>
                  </a:lnTo>
                  <a:lnTo>
                    <a:pt x="5753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702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5753" y="11417"/>
                  </a:lnTo>
                  <a:lnTo>
                    <a:pt x="8966" y="11417"/>
                  </a:lnTo>
                  <a:lnTo>
                    <a:pt x="11442" y="8775"/>
                  </a:lnTo>
                  <a:lnTo>
                    <a:pt x="11442" y="57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1095"/>
            <p:cNvSpPr/>
            <p:nvPr/>
          </p:nvSpPr>
          <p:spPr>
            <a:xfrm>
              <a:off x="5317159" y="558777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90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590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27"/>
                  </a:lnTo>
                  <a:lnTo>
                    <a:pt x="11404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1096"/>
            <p:cNvSpPr/>
            <p:nvPr/>
          </p:nvSpPr>
          <p:spPr>
            <a:xfrm>
              <a:off x="5317159" y="558777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27"/>
                  </a:moveTo>
                  <a:lnTo>
                    <a:pt x="11404" y="2603"/>
                  </a:lnTo>
                  <a:lnTo>
                    <a:pt x="8813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603"/>
                  </a:lnTo>
                  <a:lnTo>
                    <a:pt x="0" y="5727"/>
                  </a:lnTo>
                  <a:lnTo>
                    <a:pt x="0" y="8826"/>
                  </a:lnTo>
                  <a:lnTo>
                    <a:pt x="2590" y="11480"/>
                  </a:lnTo>
                  <a:lnTo>
                    <a:pt x="5689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" name="object 1097"/>
            <p:cNvSpPr/>
            <p:nvPr/>
          </p:nvSpPr>
          <p:spPr>
            <a:xfrm>
              <a:off x="5361508" y="54232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8826" y="11417"/>
                  </a:lnTo>
                  <a:lnTo>
                    <a:pt x="11429" y="8775"/>
                  </a:lnTo>
                  <a:lnTo>
                    <a:pt x="11429" y="5689"/>
                  </a:lnTo>
                  <a:lnTo>
                    <a:pt x="11429" y="259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1098"/>
            <p:cNvSpPr/>
            <p:nvPr/>
          </p:nvSpPr>
          <p:spPr>
            <a:xfrm>
              <a:off x="5361508" y="54232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89"/>
                  </a:moveTo>
                  <a:lnTo>
                    <a:pt x="11429" y="2590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5689" y="11417"/>
                  </a:lnTo>
                  <a:lnTo>
                    <a:pt x="8826" y="11417"/>
                  </a:lnTo>
                  <a:lnTo>
                    <a:pt x="11429" y="8775"/>
                  </a:lnTo>
                  <a:lnTo>
                    <a:pt x="11429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1099"/>
            <p:cNvSpPr/>
            <p:nvPr/>
          </p:nvSpPr>
          <p:spPr>
            <a:xfrm>
              <a:off x="5302415" y="54232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14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14" y="11417"/>
                  </a:lnTo>
                  <a:lnTo>
                    <a:pt x="8839" y="11417"/>
                  </a:lnTo>
                  <a:lnTo>
                    <a:pt x="11404" y="8775"/>
                  </a:lnTo>
                  <a:lnTo>
                    <a:pt x="11404" y="5689"/>
                  </a:lnTo>
                  <a:lnTo>
                    <a:pt x="11404" y="2590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1100"/>
            <p:cNvSpPr/>
            <p:nvPr/>
          </p:nvSpPr>
          <p:spPr>
            <a:xfrm>
              <a:off x="5302415" y="54232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89"/>
                  </a:moveTo>
                  <a:lnTo>
                    <a:pt x="11404" y="2590"/>
                  </a:lnTo>
                  <a:lnTo>
                    <a:pt x="8839" y="0"/>
                  </a:lnTo>
                  <a:lnTo>
                    <a:pt x="5727" y="0"/>
                  </a:lnTo>
                  <a:lnTo>
                    <a:pt x="2514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14" y="11417"/>
                  </a:lnTo>
                  <a:lnTo>
                    <a:pt x="5727" y="11417"/>
                  </a:lnTo>
                  <a:lnTo>
                    <a:pt x="8839" y="11417"/>
                  </a:lnTo>
                  <a:lnTo>
                    <a:pt x="11404" y="8775"/>
                  </a:lnTo>
                  <a:lnTo>
                    <a:pt x="11404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1101"/>
            <p:cNvSpPr/>
            <p:nvPr/>
          </p:nvSpPr>
          <p:spPr>
            <a:xfrm>
              <a:off x="5287606" y="542328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65" y="0"/>
                  </a:lnTo>
                  <a:lnTo>
                    <a:pt x="0" y="2565"/>
                  </a:lnTo>
                  <a:lnTo>
                    <a:pt x="0" y="8724"/>
                  </a:lnTo>
                  <a:lnTo>
                    <a:pt x="2565" y="11353"/>
                  </a:lnTo>
                  <a:lnTo>
                    <a:pt x="8839" y="11353"/>
                  </a:lnTo>
                  <a:lnTo>
                    <a:pt x="11404" y="8724"/>
                  </a:lnTo>
                  <a:lnTo>
                    <a:pt x="11404" y="5651"/>
                  </a:lnTo>
                  <a:lnTo>
                    <a:pt x="11404" y="2565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1102"/>
            <p:cNvSpPr/>
            <p:nvPr/>
          </p:nvSpPr>
          <p:spPr>
            <a:xfrm>
              <a:off x="5287606" y="542328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51"/>
                  </a:moveTo>
                  <a:lnTo>
                    <a:pt x="11404" y="2565"/>
                  </a:lnTo>
                  <a:lnTo>
                    <a:pt x="8839" y="0"/>
                  </a:lnTo>
                  <a:lnTo>
                    <a:pt x="5651" y="0"/>
                  </a:lnTo>
                  <a:lnTo>
                    <a:pt x="2565" y="0"/>
                  </a:lnTo>
                  <a:lnTo>
                    <a:pt x="0" y="2565"/>
                  </a:lnTo>
                  <a:lnTo>
                    <a:pt x="0" y="5651"/>
                  </a:lnTo>
                  <a:lnTo>
                    <a:pt x="0" y="8724"/>
                  </a:lnTo>
                  <a:lnTo>
                    <a:pt x="2565" y="11353"/>
                  </a:lnTo>
                  <a:lnTo>
                    <a:pt x="5651" y="11353"/>
                  </a:lnTo>
                  <a:lnTo>
                    <a:pt x="8839" y="11353"/>
                  </a:lnTo>
                  <a:lnTo>
                    <a:pt x="11404" y="8724"/>
                  </a:lnTo>
                  <a:lnTo>
                    <a:pt x="11404" y="56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1103"/>
            <p:cNvSpPr/>
            <p:nvPr/>
          </p:nvSpPr>
          <p:spPr>
            <a:xfrm>
              <a:off x="5346788" y="542320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438" y="0"/>
                  </a:lnTo>
                  <a:lnTo>
                    <a:pt x="0" y="2616"/>
                  </a:lnTo>
                  <a:lnTo>
                    <a:pt x="0" y="8839"/>
                  </a:lnTo>
                  <a:lnTo>
                    <a:pt x="2438" y="11493"/>
                  </a:lnTo>
                  <a:lnTo>
                    <a:pt x="8813" y="11493"/>
                  </a:lnTo>
                  <a:lnTo>
                    <a:pt x="11404" y="8839"/>
                  </a:lnTo>
                  <a:lnTo>
                    <a:pt x="11404" y="5727"/>
                  </a:lnTo>
                  <a:lnTo>
                    <a:pt x="11404" y="2616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1104"/>
            <p:cNvSpPr/>
            <p:nvPr/>
          </p:nvSpPr>
          <p:spPr>
            <a:xfrm>
              <a:off x="5346788" y="542320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27"/>
                  </a:moveTo>
                  <a:lnTo>
                    <a:pt x="11404" y="2616"/>
                  </a:lnTo>
                  <a:lnTo>
                    <a:pt x="8813" y="0"/>
                  </a:lnTo>
                  <a:lnTo>
                    <a:pt x="5689" y="0"/>
                  </a:lnTo>
                  <a:lnTo>
                    <a:pt x="2438" y="0"/>
                  </a:lnTo>
                  <a:lnTo>
                    <a:pt x="0" y="2616"/>
                  </a:lnTo>
                  <a:lnTo>
                    <a:pt x="0" y="5727"/>
                  </a:lnTo>
                  <a:lnTo>
                    <a:pt x="0" y="8839"/>
                  </a:lnTo>
                  <a:lnTo>
                    <a:pt x="2438" y="11493"/>
                  </a:lnTo>
                  <a:lnTo>
                    <a:pt x="5689" y="11493"/>
                  </a:lnTo>
                  <a:lnTo>
                    <a:pt x="8813" y="11493"/>
                  </a:lnTo>
                  <a:lnTo>
                    <a:pt x="11404" y="8839"/>
                  </a:lnTo>
                  <a:lnTo>
                    <a:pt x="11404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1105"/>
            <p:cNvSpPr/>
            <p:nvPr/>
          </p:nvSpPr>
          <p:spPr>
            <a:xfrm>
              <a:off x="5331879" y="5423243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8966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8966" y="11417"/>
                  </a:lnTo>
                  <a:lnTo>
                    <a:pt x="11442" y="8775"/>
                  </a:lnTo>
                  <a:lnTo>
                    <a:pt x="11442" y="5689"/>
                  </a:lnTo>
                  <a:lnTo>
                    <a:pt x="11442" y="2590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1106"/>
            <p:cNvSpPr/>
            <p:nvPr/>
          </p:nvSpPr>
          <p:spPr>
            <a:xfrm>
              <a:off x="5331879" y="5423243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11442" y="5689"/>
                  </a:moveTo>
                  <a:lnTo>
                    <a:pt x="11442" y="2590"/>
                  </a:lnTo>
                  <a:lnTo>
                    <a:pt x="8966" y="0"/>
                  </a:lnTo>
                  <a:lnTo>
                    <a:pt x="5753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689"/>
                  </a:lnTo>
                  <a:lnTo>
                    <a:pt x="0" y="8775"/>
                  </a:lnTo>
                  <a:lnTo>
                    <a:pt x="2590" y="11417"/>
                  </a:lnTo>
                  <a:lnTo>
                    <a:pt x="5753" y="11417"/>
                  </a:lnTo>
                  <a:lnTo>
                    <a:pt x="8966" y="11417"/>
                  </a:lnTo>
                  <a:lnTo>
                    <a:pt x="11442" y="8775"/>
                  </a:lnTo>
                  <a:lnTo>
                    <a:pt x="11442" y="568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" name="object 1107"/>
            <p:cNvSpPr/>
            <p:nvPr/>
          </p:nvSpPr>
          <p:spPr>
            <a:xfrm>
              <a:off x="5317159" y="542320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90" y="0"/>
                  </a:lnTo>
                  <a:lnTo>
                    <a:pt x="0" y="2616"/>
                  </a:lnTo>
                  <a:lnTo>
                    <a:pt x="0" y="8839"/>
                  </a:lnTo>
                  <a:lnTo>
                    <a:pt x="2590" y="11493"/>
                  </a:lnTo>
                  <a:lnTo>
                    <a:pt x="8813" y="11493"/>
                  </a:lnTo>
                  <a:lnTo>
                    <a:pt x="11404" y="8839"/>
                  </a:lnTo>
                  <a:lnTo>
                    <a:pt x="11404" y="5727"/>
                  </a:lnTo>
                  <a:lnTo>
                    <a:pt x="11404" y="2616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" name="object 1108"/>
            <p:cNvSpPr/>
            <p:nvPr/>
          </p:nvSpPr>
          <p:spPr>
            <a:xfrm>
              <a:off x="5317159" y="5423204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27"/>
                  </a:moveTo>
                  <a:lnTo>
                    <a:pt x="11404" y="2616"/>
                  </a:lnTo>
                  <a:lnTo>
                    <a:pt x="8813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616"/>
                  </a:lnTo>
                  <a:lnTo>
                    <a:pt x="0" y="5727"/>
                  </a:lnTo>
                  <a:lnTo>
                    <a:pt x="0" y="8839"/>
                  </a:lnTo>
                  <a:lnTo>
                    <a:pt x="2590" y="11493"/>
                  </a:lnTo>
                  <a:lnTo>
                    <a:pt x="5689" y="11493"/>
                  </a:lnTo>
                  <a:lnTo>
                    <a:pt x="8813" y="11493"/>
                  </a:lnTo>
                  <a:lnTo>
                    <a:pt x="11404" y="8839"/>
                  </a:lnTo>
                  <a:lnTo>
                    <a:pt x="11404" y="572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1109"/>
            <p:cNvSpPr/>
            <p:nvPr/>
          </p:nvSpPr>
          <p:spPr>
            <a:xfrm>
              <a:off x="5284216" y="5417134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203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" name="object 1110"/>
            <p:cNvSpPr/>
            <p:nvPr/>
          </p:nvSpPr>
          <p:spPr>
            <a:xfrm>
              <a:off x="5284216" y="5417134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203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5343385" y="5460199"/>
              <a:ext cx="24765" cy="44450"/>
            </a:xfrm>
            <a:custGeom>
              <a:avLst/>
              <a:gdLst/>
              <a:ahLst/>
              <a:cxnLst/>
              <a:rect l="l" t="t" r="r" b="b"/>
              <a:pathLst>
                <a:path w="24764" h="44450">
                  <a:moveTo>
                    <a:pt x="4737" y="0"/>
                  </a:moveTo>
                  <a:lnTo>
                    <a:pt x="0" y="0"/>
                  </a:lnTo>
                  <a:lnTo>
                    <a:pt x="0" y="43878"/>
                  </a:lnTo>
                  <a:lnTo>
                    <a:pt x="4737" y="43878"/>
                  </a:lnTo>
                  <a:lnTo>
                    <a:pt x="4737" y="0"/>
                  </a:lnTo>
                  <a:close/>
                </a:path>
                <a:path w="24764" h="44450">
                  <a:moveTo>
                    <a:pt x="24536" y="0"/>
                  </a:moveTo>
                  <a:lnTo>
                    <a:pt x="19773" y="0"/>
                  </a:lnTo>
                  <a:lnTo>
                    <a:pt x="19773" y="43878"/>
                  </a:lnTo>
                  <a:lnTo>
                    <a:pt x="24536" y="43878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" name="object 1112"/>
            <p:cNvSpPr/>
            <p:nvPr/>
          </p:nvSpPr>
          <p:spPr>
            <a:xfrm>
              <a:off x="5343385" y="5455729"/>
              <a:ext cx="24765" cy="53340"/>
            </a:xfrm>
            <a:custGeom>
              <a:avLst/>
              <a:gdLst/>
              <a:ahLst/>
              <a:cxnLst/>
              <a:rect l="l" t="t" r="r" b="b"/>
              <a:pathLst>
                <a:path w="24764" h="53339">
                  <a:moveTo>
                    <a:pt x="24536" y="30353"/>
                  </a:moveTo>
                  <a:lnTo>
                    <a:pt x="24536" y="40246"/>
                  </a:lnTo>
                  <a:lnTo>
                    <a:pt x="19011" y="48348"/>
                  </a:lnTo>
                  <a:lnTo>
                    <a:pt x="12268" y="48348"/>
                  </a:lnTo>
                  <a:lnTo>
                    <a:pt x="5524" y="48348"/>
                  </a:lnTo>
                  <a:lnTo>
                    <a:pt x="0" y="40246"/>
                  </a:lnTo>
                  <a:lnTo>
                    <a:pt x="0" y="30353"/>
                  </a:lnTo>
                  <a:lnTo>
                    <a:pt x="0" y="22466"/>
                  </a:lnTo>
                  <a:lnTo>
                    <a:pt x="0" y="12560"/>
                  </a:lnTo>
                  <a:lnTo>
                    <a:pt x="5524" y="4470"/>
                  </a:lnTo>
                  <a:lnTo>
                    <a:pt x="12268" y="4470"/>
                  </a:lnTo>
                  <a:lnTo>
                    <a:pt x="19011" y="4470"/>
                  </a:lnTo>
                  <a:lnTo>
                    <a:pt x="24536" y="12560"/>
                  </a:lnTo>
                  <a:lnTo>
                    <a:pt x="24536" y="22466"/>
                  </a:lnTo>
                  <a:lnTo>
                    <a:pt x="24536" y="30353"/>
                  </a:lnTo>
                  <a:close/>
                </a:path>
                <a:path w="24764" h="53339">
                  <a:moveTo>
                    <a:pt x="18186" y="53073"/>
                  </a:moveTo>
                  <a:lnTo>
                    <a:pt x="6324" y="53073"/>
                  </a:lnTo>
                  <a:lnTo>
                    <a:pt x="6324" y="0"/>
                  </a:lnTo>
                  <a:lnTo>
                    <a:pt x="18186" y="0"/>
                  </a:lnTo>
                  <a:lnTo>
                    <a:pt x="18186" y="53073"/>
                  </a:lnTo>
                  <a:close/>
                </a:path>
                <a:path w="24764" h="53339">
                  <a:moveTo>
                    <a:pt x="6324" y="12979"/>
                  </a:moveTo>
                  <a:lnTo>
                    <a:pt x="18186" y="12979"/>
                  </a:lnTo>
                </a:path>
                <a:path w="24764" h="53339">
                  <a:moveTo>
                    <a:pt x="6324" y="40233"/>
                  </a:moveTo>
                  <a:lnTo>
                    <a:pt x="18186" y="402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" name="object 1113"/>
            <p:cNvSpPr/>
            <p:nvPr/>
          </p:nvSpPr>
          <p:spPr>
            <a:xfrm>
              <a:off x="5341734" y="5517223"/>
              <a:ext cx="15875" cy="55244"/>
            </a:xfrm>
            <a:custGeom>
              <a:avLst/>
              <a:gdLst/>
              <a:ahLst/>
              <a:cxnLst/>
              <a:rect l="l" t="t" r="r" b="b"/>
              <a:pathLst>
                <a:path w="15875" h="55245">
                  <a:moveTo>
                    <a:pt x="12115" y="4229"/>
                  </a:moveTo>
                  <a:lnTo>
                    <a:pt x="12115" y="6553"/>
                  </a:lnTo>
                  <a:lnTo>
                    <a:pt x="10223" y="8458"/>
                  </a:lnTo>
                  <a:lnTo>
                    <a:pt x="7912" y="8458"/>
                  </a:lnTo>
                  <a:lnTo>
                    <a:pt x="5587" y="8458"/>
                  </a:lnTo>
                  <a:lnTo>
                    <a:pt x="3695" y="6553"/>
                  </a:lnTo>
                  <a:lnTo>
                    <a:pt x="3695" y="4229"/>
                  </a:lnTo>
                  <a:lnTo>
                    <a:pt x="3695" y="1892"/>
                  </a:lnTo>
                  <a:lnTo>
                    <a:pt x="5587" y="0"/>
                  </a:lnTo>
                  <a:lnTo>
                    <a:pt x="7912" y="0"/>
                  </a:lnTo>
                  <a:lnTo>
                    <a:pt x="10223" y="0"/>
                  </a:lnTo>
                  <a:lnTo>
                    <a:pt x="12115" y="1892"/>
                  </a:lnTo>
                  <a:lnTo>
                    <a:pt x="12115" y="4229"/>
                  </a:lnTo>
                  <a:close/>
                </a:path>
                <a:path w="15875" h="55245">
                  <a:moveTo>
                    <a:pt x="12115" y="50838"/>
                  </a:moveTo>
                  <a:lnTo>
                    <a:pt x="12115" y="53162"/>
                  </a:lnTo>
                  <a:lnTo>
                    <a:pt x="10223" y="55054"/>
                  </a:lnTo>
                  <a:lnTo>
                    <a:pt x="7912" y="55054"/>
                  </a:lnTo>
                  <a:lnTo>
                    <a:pt x="5587" y="55054"/>
                  </a:lnTo>
                  <a:lnTo>
                    <a:pt x="3695" y="53162"/>
                  </a:lnTo>
                  <a:lnTo>
                    <a:pt x="3695" y="50838"/>
                  </a:lnTo>
                  <a:lnTo>
                    <a:pt x="3695" y="48513"/>
                  </a:lnTo>
                  <a:lnTo>
                    <a:pt x="5587" y="46621"/>
                  </a:lnTo>
                  <a:lnTo>
                    <a:pt x="7912" y="46621"/>
                  </a:lnTo>
                  <a:lnTo>
                    <a:pt x="10223" y="46621"/>
                  </a:lnTo>
                  <a:lnTo>
                    <a:pt x="12115" y="48513"/>
                  </a:lnTo>
                  <a:lnTo>
                    <a:pt x="12115" y="50838"/>
                  </a:lnTo>
                  <a:close/>
                </a:path>
                <a:path w="15875" h="55245">
                  <a:moveTo>
                    <a:pt x="15506" y="27203"/>
                  </a:moveTo>
                  <a:lnTo>
                    <a:pt x="15506" y="18541"/>
                  </a:lnTo>
                  <a:lnTo>
                    <a:pt x="15506" y="13779"/>
                  </a:lnTo>
                  <a:lnTo>
                    <a:pt x="12026" y="10490"/>
                  </a:lnTo>
                  <a:lnTo>
                    <a:pt x="7759" y="11264"/>
                  </a:lnTo>
                  <a:lnTo>
                    <a:pt x="3479" y="12014"/>
                  </a:lnTo>
                  <a:lnTo>
                    <a:pt x="0" y="15913"/>
                  </a:lnTo>
                  <a:lnTo>
                    <a:pt x="0" y="19913"/>
                  </a:lnTo>
                  <a:lnTo>
                    <a:pt x="0" y="34505"/>
                  </a:lnTo>
                  <a:lnTo>
                    <a:pt x="0" y="38506"/>
                  </a:lnTo>
                  <a:lnTo>
                    <a:pt x="3479" y="42417"/>
                  </a:lnTo>
                  <a:lnTo>
                    <a:pt x="7759" y="43179"/>
                  </a:lnTo>
                  <a:lnTo>
                    <a:pt x="12026" y="43941"/>
                  </a:lnTo>
                  <a:lnTo>
                    <a:pt x="15506" y="40652"/>
                  </a:lnTo>
                  <a:lnTo>
                    <a:pt x="15506" y="35890"/>
                  </a:lnTo>
                  <a:lnTo>
                    <a:pt x="15506" y="27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14" name="object 1114"/>
          <p:cNvGrpSpPr/>
          <p:nvPr/>
        </p:nvGrpSpPr>
        <p:grpSpPr>
          <a:xfrm>
            <a:off x="10337266" y="4954004"/>
            <a:ext cx="95250" cy="220979"/>
            <a:chOff x="5282666" y="4954003"/>
            <a:chExt cx="95250" cy="220979"/>
          </a:xfrm>
        </p:grpSpPr>
        <p:sp>
          <p:nvSpPr>
            <p:cNvPr id="1115" name="object 1115"/>
            <p:cNvSpPr/>
            <p:nvPr/>
          </p:nvSpPr>
          <p:spPr>
            <a:xfrm>
              <a:off x="5284254" y="4955590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98" y="0"/>
                  </a:moveTo>
                  <a:lnTo>
                    <a:pt x="0" y="0"/>
                  </a:lnTo>
                  <a:lnTo>
                    <a:pt x="0" y="217614"/>
                  </a:lnTo>
                  <a:lnTo>
                    <a:pt x="91998" y="217614"/>
                  </a:lnTo>
                  <a:lnTo>
                    <a:pt x="9199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" name="object 1116"/>
            <p:cNvSpPr/>
            <p:nvPr/>
          </p:nvSpPr>
          <p:spPr>
            <a:xfrm>
              <a:off x="5284254" y="4955590"/>
              <a:ext cx="92075" cy="217804"/>
            </a:xfrm>
            <a:custGeom>
              <a:avLst/>
              <a:gdLst/>
              <a:ahLst/>
              <a:cxnLst/>
              <a:rect l="l" t="t" r="r" b="b"/>
              <a:pathLst>
                <a:path w="92075" h="217804">
                  <a:moveTo>
                    <a:pt x="91998" y="217614"/>
                  </a:moveTo>
                  <a:lnTo>
                    <a:pt x="0" y="217614"/>
                  </a:lnTo>
                  <a:lnTo>
                    <a:pt x="0" y="0"/>
                  </a:lnTo>
                  <a:lnTo>
                    <a:pt x="91998" y="0"/>
                  </a:lnTo>
                  <a:lnTo>
                    <a:pt x="91998" y="21761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" name="object 1117"/>
            <p:cNvSpPr/>
            <p:nvPr/>
          </p:nvSpPr>
          <p:spPr>
            <a:xfrm>
              <a:off x="5302389" y="50864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6997" y="0"/>
                  </a:moveTo>
                  <a:lnTo>
                    <a:pt x="2031" y="0"/>
                  </a:lnTo>
                  <a:lnTo>
                    <a:pt x="0" y="2019"/>
                  </a:lnTo>
                  <a:lnTo>
                    <a:pt x="0" y="7124"/>
                  </a:lnTo>
                  <a:lnTo>
                    <a:pt x="2031" y="9143"/>
                  </a:lnTo>
                  <a:lnTo>
                    <a:pt x="6997" y="9143"/>
                  </a:lnTo>
                  <a:lnTo>
                    <a:pt x="9016" y="7124"/>
                  </a:lnTo>
                  <a:lnTo>
                    <a:pt x="9016" y="4597"/>
                  </a:lnTo>
                  <a:lnTo>
                    <a:pt x="9016" y="2019"/>
                  </a:lnTo>
                  <a:lnTo>
                    <a:pt x="699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1118"/>
            <p:cNvSpPr/>
            <p:nvPr/>
          </p:nvSpPr>
          <p:spPr>
            <a:xfrm>
              <a:off x="5302389" y="5086400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16" y="4597"/>
                  </a:moveTo>
                  <a:lnTo>
                    <a:pt x="9016" y="2019"/>
                  </a:lnTo>
                  <a:lnTo>
                    <a:pt x="6997" y="0"/>
                  </a:lnTo>
                  <a:lnTo>
                    <a:pt x="4533" y="0"/>
                  </a:lnTo>
                  <a:lnTo>
                    <a:pt x="2031" y="0"/>
                  </a:lnTo>
                  <a:lnTo>
                    <a:pt x="0" y="2019"/>
                  </a:lnTo>
                  <a:lnTo>
                    <a:pt x="0" y="4597"/>
                  </a:lnTo>
                  <a:lnTo>
                    <a:pt x="0" y="7124"/>
                  </a:lnTo>
                  <a:lnTo>
                    <a:pt x="2031" y="9143"/>
                  </a:lnTo>
                  <a:lnTo>
                    <a:pt x="4533" y="9143"/>
                  </a:lnTo>
                  <a:lnTo>
                    <a:pt x="6997" y="9143"/>
                  </a:lnTo>
                  <a:lnTo>
                    <a:pt x="9016" y="7124"/>
                  </a:lnTo>
                  <a:lnTo>
                    <a:pt x="9016" y="459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5289270" y="503002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89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889" y="4902"/>
                  </a:lnTo>
                  <a:lnTo>
                    <a:pt x="4889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1120"/>
            <p:cNvSpPr/>
            <p:nvPr/>
          </p:nvSpPr>
          <p:spPr>
            <a:xfrm>
              <a:off x="5289270" y="503002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" name="object 1121"/>
            <p:cNvSpPr/>
            <p:nvPr/>
          </p:nvSpPr>
          <p:spPr>
            <a:xfrm>
              <a:off x="5289270" y="503770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89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889" y="4902"/>
                  </a:lnTo>
                  <a:lnTo>
                    <a:pt x="4889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" name="object 1122"/>
            <p:cNvSpPr/>
            <p:nvPr/>
          </p:nvSpPr>
          <p:spPr>
            <a:xfrm>
              <a:off x="5289270" y="503770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" name="object 1123"/>
            <p:cNvSpPr/>
            <p:nvPr/>
          </p:nvSpPr>
          <p:spPr>
            <a:xfrm>
              <a:off x="5289270" y="504537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889" y="0"/>
                  </a:moveTo>
                  <a:lnTo>
                    <a:pt x="0" y="0"/>
                  </a:lnTo>
                  <a:lnTo>
                    <a:pt x="0" y="4902"/>
                  </a:lnTo>
                  <a:lnTo>
                    <a:pt x="4889" y="4902"/>
                  </a:lnTo>
                  <a:lnTo>
                    <a:pt x="4889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" name="object 1124"/>
            <p:cNvSpPr/>
            <p:nvPr/>
          </p:nvSpPr>
          <p:spPr>
            <a:xfrm>
              <a:off x="5289270" y="504537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0"/>
                  </a:moveTo>
                  <a:lnTo>
                    <a:pt x="4889" y="0"/>
                  </a:lnTo>
                  <a:lnTo>
                    <a:pt x="4889" y="4902"/>
                  </a:lnTo>
                  <a:lnTo>
                    <a:pt x="0" y="490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" name="object 1125"/>
            <p:cNvSpPr/>
            <p:nvPr/>
          </p:nvSpPr>
          <p:spPr>
            <a:xfrm>
              <a:off x="5287695" y="5119332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39">
                  <a:moveTo>
                    <a:pt x="41579" y="0"/>
                  </a:moveTo>
                  <a:lnTo>
                    <a:pt x="0" y="0"/>
                  </a:lnTo>
                  <a:lnTo>
                    <a:pt x="0" y="14935"/>
                  </a:lnTo>
                  <a:lnTo>
                    <a:pt x="41579" y="14935"/>
                  </a:lnTo>
                  <a:lnTo>
                    <a:pt x="41579" y="0"/>
                  </a:lnTo>
                  <a:close/>
                </a:path>
              </a:pathLst>
            </a:custGeom>
            <a:solidFill>
              <a:srgbClr val="D8D9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1126"/>
            <p:cNvSpPr/>
            <p:nvPr/>
          </p:nvSpPr>
          <p:spPr>
            <a:xfrm>
              <a:off x="5287695" y="5119332"/>
              <a:ext cx="41910" cy="15240"/>
            </a:xfrm>
            <a:custGeom>
              <a:avLst/>
              <a:gdLst/>
              <a:ahLst/>
              <a:cxnLst/>
              <a:rect l="l" t="t" r="r" b="b"/>
              <a:pathLst>
                <a:path w="41910" h="15239">
                  <a:moveTo>
                    <a:pt x="41579" y="14935"/>
                  </a:moveTo>
                  <a:lnTo>
                    <a:pt x="0" y="14935"/>
                  </a:lnTo>
                  <a:lnTo>
                    <a:pt x="0" y="0"/>
                  </a:lnTo>
                  <a:lnTo>
                    <a:pt x="41579" y="0"/>
                  </a:lnTo>
                </a:path>
                <a:path w="41910" h="15239">
                  <a:moveTo>
                    <a:pt x="41579" y="14554"/>
                  </a:moveTo>
                  <a:lnTo>
                    <a:pt x="41579" y="1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" name="object 1127"/>
            <p:cNvSpPr/>
            <p:nvPr/>
          </p:nvSpPr>
          <p:spPr>
            <a:xfrm>
              <a:off x="5376252" y="4975326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10">
                  <a:moveTo>
                    <a:pt x="0" y="0"/>
                  </a:moveTo>
                  <a:lnTo>
                    <a:pt x="0" y="1937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" name="object 1128"/>
            <p:cNvSpPr/>
            <p:nvPr/>
          </p:nvSpPr>
          <p:spPr>
            <a:xfrm>
              <a:off x="5376252" y="4975326"/>
              <a:ext cx="0" cy="194310"/>
            </a:xfrm>
            <a:custGeom>
              <a:avLst/>
              <a:gdLst/>
              <a:ahLst/>
              <a:cxnLst/>
              <a:rect l="l" t="t" r="r" b="b"/>
              <a:pathLst>
                <a:path h="194310">
                  <a:moveTo>
                    <a:pt x="0" y="19375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" name="object 1129"/>
            <p:cNvSpPr/>
            <p:nvPr/>
          </p:nvSpPr>
          <p:spPr>
            <a:xfrm>
              <a:off x="5287848" y="4998250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28" y="0"/>
                  </a:moveTo>
                  <a:lnTo>
                    <a:pt x="0" y="0"/>
                  </a:lnTo>
                  <a:lnTo>
                    <a:pt x="0" y="4254"/>
                  </a:lnTo>
                  <a:lnTo>
                    <a:pt x="85128" y="4254"/>
                  </a:lnTo>
                  <a:lnTo>
                    <a:pt x="8512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" name="object 1130"/>
            <p:cNvSpPr/>
            <p:nvPr/>
          </p:nvSpPr>
          <p:spPr>
            <a:xfrm>
              <a:off x="5287848" y="4998250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28" y="4254"/>
                  </a:moveTo>
                  <a:lnTo>
                    <a:pt x="0" y="4254"/>
                  </a:lnTo>
                  <a:lnTo>
                    <a:pt x="0" y="0"/>
                  </a:lnTo>
                  <a:lnTo>
                    <a:pt x="85128" y="0"/>
                  </a:lnTo>
                  <a:lnTo>
                    <a:pt x="85128" y="425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1131"/>
            <p:cNvSpPr/>
            <p:nvPr/>
          </p:nvSpPr>
          <p:spPr>
            <a:xfrm>
              <a:off x="5331663" y="499825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5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1132"/>
            <p:cNvSpPr/>
            <p:nvPr/>
          </p:nvSpPr>
          <p:spPr>
            <a:xfrm>
              <a:off x="5331663" y="499825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27"/>
                  </a:moveTo>
                  <a:lnTo>
                    <a:pt x="1587" y="2127"/>
                  </a:lnTo>
                </a:path>
              </a:pathLst>
            </a:custGeom>
            <a:ln w="425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" name="object 1133"/>
            <p:cNvSpPr/>
            <p:nvPr/>
          </p:nvSpPr>
          <p:spPr>
            <a:xfrm>
              <a:off x="5284787" y="5002504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40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" name="object 1134"/>
            <p:cNvSpPr/>
            <p:nvPr/>
          </p:nvSpPr>
          <p:spPr>
            <a:xfrm>
              <a:off x="5284787" y="5002504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40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" name="object 1135"/>
            <p:cNvSpPr/>
            <p:nvPr/>
          </p:nvSpPr>
          <p:spPr>
            <a:xfrm>
              <a:off x="5287454" y="5141569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85115" y="0"/>
                  </a:moveTo>
                  <a:lnTo>
                    <a:pt x="0" y="0"/>
                  </a:lnTo>
                  <a:lnTo>
                    <a:pt x="0" y="4279"/>
                  </a:lnTo>
                  <a:lnTo>
                    <a:pt x="85115" y="4279"/>
                  </a:lnTo>
                  <a:lnTo>
                    <a:pt x="85115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1136"/>
            <p:cNvSpPr/>
            <p:nvPr/>
          </p:nvSpPr>
          <p:spPr>
            <a:xfrm>
              <a:off x="5287454" y="5141569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0" y="0"/>
                  </a:moveTo>
                  <a:lnTo>
                    <a:pt x="85115" y="0"/>
                  </a:lnTo>
                  <a:lnTo>
                    <a:pt x="85115" y="4279"/>
                  </a:lnTo>
                  <a:lnTo>
                    <a:pt x="0" y="427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1137"/>
            <p:cNvSpPr/>
            <p:nvPr/>
          </p:nvSpPr>
          <p:spPr>
            <a:xfrm>
              <a:off x="5328780" y="514156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27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" name="object 1138"/>
            <p:cNvSpPr/>
            <p:nvPr/>
          </p:nvSpPr>
          <p:spPr>
            <a:xfrm>
              <a:off x="5328780" y="514156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2139"/>
                  </a:moveTo>
                  <a:lnTo>
                    <a:pt x="1587" y="2139"/>
                  </a:lnTo>
                </a:path>
              </a:pathLst>
            </a:custGeom>
            <a:ln w="427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" name="object 1139"/>
            <p:cNvSpPr/>
            <p:nvPr/>
          </p:nvSpPr>
          <p:spPr>
            <a:xfrm>
              <a:off x="5283250" y="5141569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9239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" name="object 1140"/>
            <p:cNvSpPr/>
            <p:nvPr/>
          </p:nvSpPr>
          <p:spPr>
            <a:xfrm>
              <a:off x="5283250" y="5141569"/>
              <a:ext cx="92710" cy="0"/>
            </a:xfrm>
            <a:custGeom>
              <a:avLst/>
              <a:gdLst/>
              <a:ahLst/>
              <a:cxnLst/>
              <a:rect l="l" t="t" r="r" b="b"/>
              <a:pathLst>
                <a:path w="92710">
                  <a:moveTo>
                    <a:pt x="0" y="0"/>
                  </a:moveTo>
                  <a:lnTo>
                    <a:pt x="9239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1141"/>
            <p:cNvSpPr/>
            <p:nvPr/>
          </p:nvSpPr>
          <p:spPr>
            <a:xfrm>
              <a:off x="5361508" y="496007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90" y="11404"/>
                  </a:lnTo>
                  <a:lnTo>
                    <a:pt x="8826" y="11404"/>
                  </a:lnTo>
                  <a:lnTo>
                    <a:pt x="11429" y="8762"/>
                  </a:lnTo>
                  <a:lnTo>
                    <a:pt x="11429" y="5664"/>
                  </a:lnTo>
                  <a:lnTo>
                    <a:pt x="11429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1142"/>
            <p:cNvSpPr/>
            <p:nvPr/>
          </p:nvSpPr>
          <p:spPr>
            <a:xfrm>
              <a:off x="5361508" y="496007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64"/>
                  </a:moveTo>
                  <a:lnTo>
                    <a:pt x="11429" y="2578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90" y="11404"/>
                  </a:lnTo>
                  <a:lnTo>
                    <a:pt x="5689" y="11404"/>
                  </a:lnTo>
                  <a:lnTo>
                    <a:pt x="8826" y="11404"/>
                  </a:lnTo>
                  <a:lnTo>
                    <a:pt x="11429" y="8762"/>
                  </a:lnTo>
                  <a:lnTo>
                    <a:pt x="11429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" name="object 1143"/>
            <p:cNvSpPr/>
            <p:nvPr/>
          </p:nvSpPr>
          <p:spPr>
            <a:xfrm>
              <a:off x="5302415" y="496007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14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14" y="11417"/>
                  </a:lnTo>
                  <a:lnTo>
                    <a:pt x="8839" y="11417"/>
                  </a:lnTo>
                  <a:lnTo>
                    <a:pt x="11404" y="8762"/>
                  </a:lnTo>
                  <a:lnTo>
                    <a:pt x="11404" y="5664"/>
                  </a:lnTo>
                  <a:lnTo>
                    <a:pt x="11404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" name="object 1144"/>
            <p:cNvSpPr/>
            <p:nvPr/>
          </p:nvSpPr>
          <p:spPr>
            <a:xfrm>
              <a:off x="5302415" y="4960074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64"/>
                  </a:moveTo>
                  <a:lnTo>
                    <a:pt x="11404" y="2578"/>
                  </a:lnTo>
                  <a:lnTo>
                    <a:pt x="8839" y="0"/>
                  </a:lnTo>
                  <a:lnTo>
                    <a:pt x="5727" y="0"/>
                  </a:lnTo>
                  <a:lnTo>
                    <a:pt x="2514" y="0"/>
                  </a:lnTo>
                  <a:lnTo>
                    <a:pt x="0" y="2578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14" y="11417"/>
                  </a:lnTo>
                  <a:lnTo>
                    <a:pt x="5727" y="11417"/>
                  </a:lnTo>
                  <a:lnTo>
                    <a:pt x="8839" y="11417"/>
                  </a:lnTo>
                  <a:lnTo>
                    <a:pt x="11404" y="8762"/>
                  </a:lnTo>
                  <a:lnTo>
                    <a:pt x="11404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" name="object 1145"/>
            <p:cNvSpPr/>
            <p:nvPr/>
          </p:nvSpPr>
          <p:spPr>
            <a:xfrm>
              <a:off x="5287606" y="496009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65" y="0"/>
                  </a:lnTo>
                  <a:lnTo>
                    <a:pt x="0" y="2565"/>
                  </a:lnTo>
                  <a:lnTo>
                    <a:pt x="0" y="8712"/>
                  </a:lnTo>
                  <a:lnTo>
                    <a:pt x="2565" y="11341"/>
                  </a:lnTo>
                  <a:lnTo>
                    <a:pt x="8839" y="11341"/>
                  </a:lnTo>
                  <a:lnTo>
                    <a:pt x="11404" y="8712"/>
                  </a:lnTo>
                  <a:lnTo>
                    <a:pt x="11404" y="5638"/>
                  </a:lnTo>
                  <a:lnTo>
                    <a:pt x="11404" y="2565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1146"/>
            <p:cNvSpPr/>
            <p:nvPr/>
          </p:nvSpPr>
          <p:spPr>
            <a:xfrm>
              <a:off x="5287606" y="4960099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38"/>
                  </a:moveTo>
                  <a:lnTo>
                    <a:pt x="11404" y="2565"/>
                  </a:lnTo>
                  <a:lnTo>
                    <a:pt x="8839" y="0"/>
                  </a:lnTo>
                  <a:lnTo>
                    <a:pt x="5651" y="0"/>
                  </a:lnTo>
                  <a:lnTo>
                    <a:pt x="2565" y="0"/>
                  </a:lnTo>
                  <a:lnTo>
                    <a:pt x="0" y="2565"/>
                  </a:lnTo>
                  <a:lnTo>
                    <a:pt x="0" y="5638"/>
                  </a:lnTo>
                  <a:lnTo>
                    <a:pt x="0" y="8712"/>
                  </a:lnTo>
                  <a:lnTo>
                    <a:pt x="2565" y="11341"/>
                  </a:lnTo>
                  <a:lnTo>
                    <a:pt x="5651" y="11341"/>
                  </a:lnTo>
                  <a:lnTo>
                    <a:pt x="8839" y="11341"/>
                  </a:lnTo>
                  <a:lnTo>
                    <a:pt x="11404" y="8712"/>
                  </a:lnTo>
                  <a:lnTo>
                    <a:pt x="11404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5346788" y="49600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438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438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02"/>
                  </a:lnTo>
                  <a:lnTo>
                    <a:pt x="11404" y="2590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" name="object 1148"/>
            <p:cNvSpPr/>
            <p:nvPr/>
          </p:nvSpPr>
          <p:spPr>
            <a:xfrm>
              <a:off x="5346788" y="49600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02"/>
                  </a:moveTo>
                  <a:lnTo>
                    <a:pt x="11404" y="2590"/>
                  </a:lnTo>
                  <a:lnTo>
                    <a:pt x="8813" y="0"/>
                  </a:lnTo>
                  <a:lnTo>
                    <a:pt x="5689" y="0"/>
                  </a:lnTo>
                  <a:lnTo>
                    <a:pt x="2438" y="0"/>
                  </a:lnTo>
                  <a:lnTo>
                    <a:pt x="0" y="2590"/>
                  </a:lnTo>
                  <a:lnTo>
                    <a:pt x="0" y="5702"/>
                  </a:lnTo>
                  <a:lnTo>
                    <a:pt x="0" y="8826"/>
                  </a:lnTo>
                  <a:lnTo>
                    <a:pt x="2438" y="11480"/>
                  </a:lnTo>
                  <a:lnTo>
                    <a:pt x="5689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" name="object 1149"/>
            <p:cNvSpPr/>
            <p:nvPr/>
          </p:nvSpPr>
          <p:spPr>
            <a:xfrm>
              <a:off x="5331879" y="4960074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8966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90" y="11404"/>
                  </a:lnTo>
                  <a:lnTo>
                    <a:pt x="8966" y="11404"/>
                  </a:lnTo>
                  <a:lnTo>
                    <a:pt x="11442" y="8762"/>
                  </a:lnTo>
                  <a:lnTo>
                    <a:pt x="11442" y="5664"/>
                  </a:lnTo>
                  <a:lnTo>
                    <a:pt x="11442" y="2578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" name="object 1150"/>
            <p:cNvSpPr/>
            <p:nvPr/>
          </p:nvSpPr>
          <p:spPr>
            <a:xfrm>
              <a:off x="5331879" y="4960074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11442" y="5664"/>
                  </a:moveTo>
                  <a:lnTo>
                    <a:pt x="11442" y="2578"/>
                  </a:lnTo>
                  <a:lnTo>
                    <a:pt x="8966" y="0"/>
                  </a:lnTo>
                  <a:lnTo>
                    <a:pt x="5753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90" y="11404"/>
                  </a:lnTo>
                  <a:lnTo>
                    <a:pt x="5753" y="11404"/>
                  </a:lnTo>
                  <a:lnTo>
                    <a:pt x="8966" y="11404"/>
                  </a:lnTo>
                  <a:lnTo>
                    <a:pt x="11442" y="8762"/>
                  </a:lnTo>
                  <a:lnTo>
                    <a:pt x="11442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" name="object 1151"/>
            <p:cNvSpPr/>
            <p:nvPr/>
          </p:nvSpPr>
          <p:spPr>
            <a:xfrm>
              <a:off x="5317159" y="49600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90" y="0"/>
                  </a:lnTo>
                  <a:lnTo>
                    <a:pt x="0" y="2590"/>
                  </a:lnTo>
                  <a:lnTo>
                    <a:pt x="0" y="8826"/>
                  </a:lnTo>
                  <a:lnTo>
                    <a:pt x="2590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02"/>
                  </a:lnTo>
                  <a:lnTo>
                    <a:pt x="11404" y="2590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1152"/>
            <p:cNvSpPr/>
            <p:nvPr/>
          </p:nvSpPr>
          <p:spPr>
            <a:xfrm>
              <a:off x="5317159" y="496003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02"/>
                  </a:moveTo>
                  <a:lnTo>
                    <a:pt x="11404" y="2590"/>
                  </a:lnTo>
                  <a:lnTo>
                    <a:pt x="8813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90"/>
                  </a:lnTo>
                  <a:lnTo>
                    <a:pt x="0" y="5702"/>
                  </a:lnTo>
                  <a:lnTo>
                    <a:pt x="0" y="8826"/>
                  </a:lnTo>
                  <a:lnTo>
                    <a:pt x="2590" y="11480"/>
                  </a:lnTo>
                  <a:lnTo>
                    <a:pt x="5689" y="11480"/>
                  </a:lnTo>
                  <a:lnTo>
                    <a:pt x="8813" y="11480"/>
                  </a:lnTo>
                  <a:lnTo>
                    <a:pt x="11404" y="8826"/>
                  </a:lnTo>
                  <a:lnTo>
                    <a:pt x="11404" y="57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1153"/>
            <p:cNvSpPr/>
            <p:nvPr/>
          </p:nvSpPr>
          <p:spPr>
            <a:xfrm>
              <a:off x="5361508" y="514889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90" y="0"/>
                  </a:lnTo>
                  <a:lnTo>
                    <a:pt x="0" y="2565"/>
                  </a:lnTo>
                  <a:lnTo>
                    <a:pt x="0" y="8750"/>
                  </a:lnTo>
                  <a:lnTo>
                    <a:pt x="2590" y="11404"/>
                  </a:lnTo>
                  <a:lnTo>
                    <a:pt x="8826" y="11404"/>
                  </a:lnTo>
                  <a:lnTo>
                    <a:pt x="11429" y="8750"/>
                  </a:lnTo>
                  <a:lnTo>
                    <a:pt x="11429" y="5664"/>
                  </a:lnTo>
                  <a:lnTo>
                    <a:pt x="11429" y="2565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" name="object 1154"/>
            <p:cNvSpPr/>
            <p:nvPr/>
          </p:nvSpPr>
          <p:spPr>
            <a:xfrm>
              <a:off x="5361508" y="514889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64"/>
                  </a:moveTo>
                  <a:lnTo>
                    <a:pt x="11429" y="2565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50"/>
                  </a:lnTo>
                  <a:lnTo>
                    <a:pt x="2590" y="11404"/>
                  </a:lnTo>
                  <a:lnTo>
                    <a:pt x="5689" y="11404"/>
                  </a:lnTo>
                  <a:lnTo>
                    <a:pt x="8826" y="11404"/>
                  </a:lnTo>
                  <a:lnTo>
                    <a:pt x="11429" y="8750"/>
                  </a:lnTo>
                  <a:lnTo>
                    <a:pt x="11429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" name="object 1155"/>
            <p:cNvSpPr/>
            <p:nvPr/>
          </p:nvSpPr>
          <p:spPr>
            <a:xfrm>
              <a:off x="5302415" y="514889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14" y="0"/>
                  </a:lnTo>
                  <a:lnTo>
                    <a:pt x="0" y="2565"/>
                  </a:lnTo>
                  <a:lnTo>
                    <a:pt x="0" y="8762"/>
                  </a:lnTo>
                  <a:lnTo>
                    <a:pt x="2514" y="11404"/>
                  </a:lnTo>
                  <a:lnTo>
                    <a:pt x="8839" y="11404"/>
                  </a:lnTo>
                  <a:lnTo>
                    <a:pt x="11404" y="8762"/>
                  </a:lnTo>
                  <a:lnTo>
                    <a:pt x="11404" y="5664"/>
                  </a:lnTo>
                  <a:lnTo>
                    <a:pt x="11404" y="2565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" name="object 1156"/>
            <p:cNvSpPr/>
            <p:nvPr/>
          </p:nvSpPr>
          <p:spPr>
            <a:xfrm>
              <a:off x="5302415" y="5148897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64"/>
                  </a:moveTo>
                  <a:lnTo>
                    <a:pt x="11404" y="2565"/>
                  </a:lnTo>
                  <a:lnTo>
                    <a:pt x="8839" y="0"/>
                  </a:lnTo>
                  <a:lnTo>
                    <a:pt x="5727" y="0"/>
                  </a:lnTo>
                  <a:lnTo>
                    <a:pt x="2514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14" y="11404"/>
                  </a:lnTo>
                  <a:lnTo>
                    <a:pt x="5727" y="11404"/>
                  </a:lnTo>
                  <a:lnTo>
                    <a:pt x="8839" y="11404"/>
                  </a:lnTo>
                  <a:lnTo>
                    <a:pt x="11404" y="8762"/>
                  </a:lnTo>
                  <a:lnTo>
                    <a:pt x="11404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" name="object 1157"/>
            <p:cNvSpPr/>
            <p:nvPr/>
          </p:nvSpPr>
          <p:spPr>
            <a:xfrm>
              <a:off x="5287606" y="514892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65" y="0"/>
                  </a:lnTo>
                  <a:lnTo>
                    <a:pt x="0" y="2552"/>
                  </a:lnTo>
                  <a:lnTo>
                    <a:pt x="0" y="8712"/>
                  </a:lnTo>
                  <a:lnTo>
                    <a:pt x="2565" y="11328"/>
                  </a:lnTo>
                  <a:lnTo>
                    <a:pt x="8839" y="11328"/>
                  </a:lnTo>
                  <a:lnTo>
                    <a:pt x="11404" y="8712"/>
                  </a:lnTo>
                  <a:lnTo>
                    <a:pt x="11404" y="5638"/>
                  </a:lnTo>
                  <a:lnTo>
                    <a:pt x="11404" y="2552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" name="object 1158"/>
            <p:cNvSpPr/>
            <p:nvPr/>
          </p:nvSpPr>
          <p:spPr>
            <a:xfrm>
              <a:off x="5287606" y="514892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38"/>
                  </a:moveTo>
                  <a:lnTo>
                    <a:pt x="11404" y="2552"/>
                  </a:lnTo>
                  <a:lnTo>
                    <a:pt x="8839" y="0"/>
                  </a:lnTo>
                  <a:lnTo>
                    <a:pt x="5651" y="0"/>
                  </a:lnTo>
                  <a:lnTo>
                    <a:pt x="2565" y="0"/>
                  </a:lnTo>
                  <a:lnTo>
                    <a:pt x="0" y="2552"/>
                  </a:lnTo>
                  <a:lnTo>
                    <a:pt x="0" y="5638"/>
                  </a:lnTo>
                  <a:lnTo>
                    <a:pt x="0" y="8712"/>
                  </a:lnTo>
                  <a:lnTo>
                    <a:pt x="2565" y="11328"/>
                  </a:lnTo>
                  <a:lnTo>
                    <a:pt x="5651" y="11328"/>
                  </a:lnTo>
                  <a:lnTo>
                    <a:pt x="8839" y="11328"/>
                  </a:lnTo>
                  <a:lnTo>
                    <a:pt x="11404" y="8712"/>
                  </a:lnTo>
                  <a:lnTo>
                    <a:pt x="11404" y="56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" name="object 1159"/>
            <p:cNvSpPr/>
            <p:nvPr/>
          </p:nvSpPr>
          <p:spPr>
            <a:xfrm>
              <a:off x="5346788" y="514884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438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438" y="11493"/>
                  </a:lnTo>
                  <a:lnTo>
                    <a:pt x="8813" y="11493"/>
                  </a:lnTo>
                  <a:lnTo>
                    <a:pt x="11404" y="8826"/>
                  </a:lnTo>
                  <a:lnTo>
                    <a:pt x="11404" y="5714"/>
                  </a:lnTo>
                  <a:lnTo>
                    <a:pt x="11404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" name="object 1160"/>
            <p:cNvSpPr/>
            <p:nvPr/>
          </p:nvSpPr>
          <p:spPr>
            <a:xfrm>
              <a:off x="5346788" y="514884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14"/>
                  </a:moveTo>
                  <a:lnTo>
                    <a:pt x="11404" y="2603"/>
                  </a:lnTo>
                  <a:lnTo>
                    <a:pt x="8813" y="0"/>
                  </a:lnTo>
                  <a:lnTo>
                    <a:pt x="5689" y="0"/>
                  </a:lnTo>
                  <a:lnTo>
                    <a:pt x="2438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438" y="11493"/>
                  </a:lnTo>
                  <a:lnTo>
                    <a:pt x="5689" y="11493"/>
                  </a:lnTo>
                  <a:lnTo>
                    <a:pt x="8813" y="11493"/>
                  </a:lnTo>
                  <a:lnTo>
                    <a:pt x="11404" y="8826"/>
                  </a:lnTo>
                  <a:lnTo>
                    <a:pt x="11404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" name="object 1161"/>
            <p:cNvSpPr/>
            <p:nvPr/>
          </p:nvSpPr>
          <p:spPr>
            <a:xfrm>
              <a:off x="5331879" y="5148897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8966" y="0"/>
                  </a:moveTo>
                  <a:lnTo>
                    <a:pt x="2590" y="0"/>
                  </a:lnTo>
                  <a:lnTo>
                    <a:pt x="0" y="2565"/>
                  </a:lnTo>
                  <a:lnTo>
                    <a:pt x="0" y="8750"/>
                  </a:lnTo>
                  <a:lnTo>
                    <a:pt x="2590" y="11404"/>
                  </a:lnTo>
                  <a:lnTo>
                    <a:pt x="8966" y="11404"/>
                  </a:lnTo>
                  <a:lnTo>
                    <a:pt x="11442" y="8750"/>
                  </a:lnTo>
                  <a:lnTo>
                    <a:pt x="11442" y="5664"/>
                  </a:lnTo>
                  <a:lnTo>
                    <a:pt x="11442" y="2565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" name="object 1162"/>
            <p:cNvSpPr/>
            <p:nvPr/>
          </p:nvSpPr>
          <p:spPr>
            <a:xfrm>
              <a:off x="5331879" y="5148897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11442" y="5664"/>
                  </a:moveTo>
                  <a:lnTo>
                    <a:pt x="11442" y="2565"/>
                  </a:lnTo>
                  <a:lnTo>
                    <a:pt x="8966" y="0"/>
                  </a:lnTo>
                  <a:lnTo>
                    <a:pt x="5753" y="0"/>
                  </a:lnTo>
                  <a:lnTo>
                    <a:pt x="2590" y="0"/>
                  </a:lnTo>
                  <a:lnTo>
                    <a:pt x="0" y="2565"/>
                  </a:lnTo>
                  <a:lnTo>
                    <a:pt x="0" y="5664"/>
                  </a:lnTo>
                  <a:lnTo>
                    <a:pt x="0" y="8750"/>
                  </a:lnTo>
                  <a:lnTo>
                    <a:pt x="2590" y="11404"/>
                  </a:lnTo>
                  <a:lnTo>
                    <a:pt x="5753" y="11404"/>
                  </a:lnTo>
                  <a:lnTo>
                    <a:pt x="8966" y="11404"/>
                  </a:lnTo>
                  <a:lnTo>
                    <a:pt x="11442" y="8750"/>
                  </a:lnTo>
                  <a:lnTo>
                    <a:pt x="11442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" name="object 1163"/>
            <p:cNvSpPr/>
            <p:nvPr/>
          </p:nvSpPr>
          <p:spPr>
            <a:xfrm>
              <a:off x="5317159" y="514884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90" y="0"/>
                  </a:lnTo>
                  <a:lnTo>
                    <a:pt x="0" y="2603"/>
                  </a:lnTo>
                  <a:lnTo>
                    <a:pt x="0" y="8826"/>
                  </a:lnTo>
                  <a:lnTo>
                    <a:pt x="2590" y="11493"/>
                  </a:lnTo>
                  <a:lnTo>
                    <a:pt x="8813" y="11493"/>
                  </a:lnTo>
                  <a:lnTo>
                    <a:pt x="11404" y="8826"/>
                  </a:lnTo>
                  <a:lnTo>
                    <a:pt x="11404" y="5714"/>
                  </a:lnTo>
                  <a:lnTo>
                    <a:pt x="11404" y="2603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" name="object 1164"/>
            <p:cNvSpPr/>
            <p:nvPr/>
          </p:nvSpPr>
          <p:spPr>
            <a:xfrm>
              <a:off x="5317159" y="514884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14"/>
                  </a:moveTo>
                  <a:lnTo>
                    <a:pt x="11404" y="2603"/>
                  </a:lnTo>
                  <a:lnTo>
                    <a:pt x="8813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603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590" y="11493"/>
                  </a:lnTo>
                  <a:lnTo>
                    <a:pt x="5689" y="11493"/>
                  </a:lnTo>
                  <a:lnTo>
                    <a:pt x="8813" y="11493"/>
                  </a:lnTo>
                  <a:lnTo>
                    <a:pt x="11404" y="8826"/>
                  </a:lnTo>
                  <a:lnTo>
                    <a:pt x="11404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" name="object 1165"/>
            <p:cNvSpPr/>
            <p:nvPr/>
          </p:nvSpPr>
          <p:spPr>
            <a:xfrm>
              <a:off x="5361508" y="49843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26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50"/>
                  </a:lnTo>
                  <a:lnTo>
                    <a:pt x="2590" y="11404"/>
                  </a:lnTo>
                  <a:lnTo>
                    <a:pt x="8826" y="11404"/>
                  </a:lnTo>
                  <a:lnTo>
                    <a:pt x="11429" y="8750"/>
                  </a:lnTo>
                  <a:lnTo>
                    <a:pt x="11429" y="5664"/>
                  </a:lnTo>
                  <a:lnTo>
                    <a:pt x="11429" y="2578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" name="object 1166"/>
            <p:cNvSpPr/>
            <p:nvPr/>
          </p:nvSpPr>
          <p:spPr>
            <a:xfrm>
              <a:off x="5361508" y="49843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29" y="5664"/>
                  </a:moveTo>
                  <a:lnTo>
                    <a:pt x="11429" y="2578"/>
                  </a:lnTo>
                  <a:lnTo>
                    <a:pt x="8826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664"/>
                  </a:lnTo>
                  <a:lnTo>
                    <a:pt x="0" y="8750"/>
                  </a:lnTo>
                  <a:lnTo>
                    <a:pt x="2590" y="11404"/>
                  </a:lnTo>
                  <a:lnTo>
                    <a:pt x="5689" y="11404"/>
                  </a:lnTo>
                  <a:lnTo>
                    <a:pt x="8826" y="11404"/>
                  </a:lnTo>
                  <a:lnTo>
                    <a:pt x="11429" y="8750"/>
                  </a:lnTo>
                  <a:lnTo>
                    <a:pt x="11429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" name="object 1167"/>
            <p:cNvSpPr/>
            <p:nvPr/>
          </p:nvSpPr>
          <p:spPr>
            <a:xfrm>
              <a:off x="5302415" y="49843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14" y="0"/>
                  </a:lnTo>
                  <a:lnTo>
                    <a:pt x="0" y="2578"/>
                  </a:lnTo>
                  <a:lnTo>
                    <a:pt x="0" y="8762"/>
                  </a:lnTo>
                  <a:lnTo>
                    <a:pt x="2514" y="11404"/>
                  </a:lnTo>
                  <a:lnTo>
                    <a:pt x="8839" y="11404"/>
                  </a:lnTo>
                  <a:lnTo>
                    <a:pt x="11404" y="8762"/>
                  </a:lnTo>
                  <a:lnTo>
                    <a:pt x="11404" y="5664"/>
                  </a:lnTo>
                  <a:lnTo>
                    <a:pt x="11404" y="2578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" name="object 1168"/>
            <p:cNvSpPr/>
            <p:nvPr/>
          </p:nvSpPr>
          <p:spPr>
            <a:xfrm>
              <a:off x="5302415" y="4984343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64"/>
                  </a:moveTo>
                  <a:lnTo>
                    <a:pt x="11404" y="2578"/>
                  </a:lnTo>
                  <a:lnTo>
                    <a:pt x="8839" y="0"/>
                  </a:lnTo>
                  <a:lnTo>
                    <a:pt x="5727" y="0"/>
                  </a:lnTo>
                  <a:lnTo>
                    <a:pt x="2514" y="0"/>
                  </a:lnTo>
                  <a:lnTo>
                    <a:pt x="0" y="2578"/>
                  </a:lnTo>
                  <a:lnTo>
                    <a:pt x="0" y="5664"/>
                  </a:lnTo>
                  <a:lnTo>
                    <a:pt x="0" y="8762"/>
                  </a:lnTo>
                  <a:lnTo>
                    <a:pt x="2514" y="11404"/>
                  </a:lnTo>
                  <a:lnTo>
                    <a:pt x="5727" y="11404"/>
                  </a:lnTo>
                  <a:lnTo>
                    <a:pt x="8839" y="11404"/>
                  </a:lnTo>
                  <a:lnTo>
                    <a:pt x="11404" y="8762"/>
                  </a:lnTo>
                  <a:lnTo>
                    <a:pt x="11404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" name="object 1169"/>
            <p:cNvSpPr/>
            <p:nvPr/>
          </p:nvSpPr>
          <p:spPr>
            <a:xfrm>
              <a:off x="5287606" y="498438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8839" y="0"/>
                  </a:moveTo>
                  <a:lnTo>
                    <a:pt x="2565" y="0"/>
                  </a:lnTo>
                  <a:lnTo>
                    <a:pt x="0" y="2539"/>
                  </a:lnTo>
                  <a:lnTo>
                    <a:pt x="0" y="8712"/>
                  </a:lnTo>
                  <a:lnTo>
                    <a:pt x="2565" y="11328"/>
                  </a:lnTo>
                  <a:lnTo>
                    <a:pt x="8839" y="11328"/>
                  </a:lnTo>
                  <a:lnTo>
                    <a:pt x="11404" y="8712"/>
                  </a:lnTo>
                  <a:lnTo>
                    <a:pt x="11404" y="5626"/>
                  </a:lnTo>
                  <a:lnTo>
                    <a:pt x="11404" y="2539"/>
                  </a:lnTo>
                  <a:lnTo>
                    <a:pt x="88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" name="object 1170"/>
            <p:cNvSpPr/>
            <p:nvPr/>
          </p:nvSpPr>
          <p:spPr>
            <a:xfrm>
              <a:off x="5287606" y="4984381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29">
                  <a:moveTo>
                    <a:pt x="11404" y="5626"/>
                  </a:moveTo>
                  <a:lnTo>
                    <a:pt x="11404" y="2539"/>
                  </a:lnTo>
                  <a:lnTo>
                    <a:pt x="8839" y="0"/>
                  </a:lnTo>
                  <a:lnTo>
                    <a:pt x="5651" y="0"/>
                  </a:lnTo>
                  <a:lnTo>
                    <a:pt x="2565" y="0"/>
                  </a:lnTo>
                  <a:lnTo>
                    <a:pt x="0" y="2539"/>
                  </a:lnTo>
                  <a:lnTo>
                    <a:pt x="0" y="5626"/>
                  </a:lnTo>
                  <a:lnTo>
                    <a:pt x="0" y="8712"/>
                  </a:lnTo>
                  <a:lnTo>
                    <a:pt x="2565" y="11328"/>
                  </a:lnTo>
                  <a:lnTo>
                    <a:pt x="5651" y="11328"/>
                  </a:lnTo>
                  <a:lnTo>
                    <a:pt x="8839" y="11328"/>
                  </a:lnTo>
                  <a:lnTo>
                    <a:pt x="11404" y="8712"/>
                  </a:lnTo>
                  <a:lnTo>
                    <a:pt x="11404" y="56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" name="object 1171"/>
            <p:cNvSpPr/>
            <p:nvPr/>
          </p:nvSpPr>
          <p:spPr>
            <a:xfrm>
              <a:off x="5346788" y="498429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438" y="0"/>
                  </a:lnTo>
                  <a:lnTo>
                    <a:pt x="0" y="2616"/>
                  </a:lnTo>
                  <a:lnTo>
                    <a:pt x="0" y="8826"/>
                  </a:lnTo>
                  <a:lnTo>
                    <a:pt x="2438" y="11493"/>
                  </a:lnTo>
                  <a:lnTo>
                    <a:pt x="8813" y="11493"/>
                  </a:lnTo>
                  <a:lnTo>
                    <a:pt x="11404" y="8826"/>
                  </a:lnTo>
                  <a:lnTo>
                    <a:pt x="11404" y="5714"/>
                  </a:lnTo>
                  <a:lnTo>
                    <a:pt x="11404" y="2616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" name="object 1172"/>
            <p:cNvSpPr/>
            <p:nvPr/>
          </p:nvSpPr>
          <p:spPr>
            <a:xfrm>
              <a:off x="5346788" y="498429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14"/>
                  </a:moveTo>
                  <a:lnTo>
                    <a:pt x="11404" y="2616"/>
                  </a:lnTo>
                  <a:lnTo>
                    <a:pt x="8813" y="0"/>
                  </a:lnTo>
                  <a:lnTo>
                    <a:pt x="5689" y="0"/>
                  </a:lnTo>
                  <a:lnTo>
                    <a:pt x="2438" y="0"/>
                  </a:lnTo>
                  <a:lnTo>
                    <a:pt x="0" y="2616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438" y="11493"/>
                  </a:lnTo>
                  <a:lnTo>
                    <a:pt x="5689" y="11493"/>
                  </a:lnTo>
                  <a:lnTo>
                    <a:pt x="8813" y="11493"/>
                  </a:lnTo>
                  <a:lnTo>
                    <a:pt x="11404" y="8826"/>
                  </a:lnTo>
                  <a:lnTo>
                    <a:pt x="11404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" name="object 1173"/>
            <p:cNvSpPr/>
            <p:nvPr/>
          </p:nvSpPr>
          <p:spPr>
            <a:xfrm>
              <a:off x="5331879" y="4984343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8966" y="0"/>
                  </a:moveTo>
                  <a:lnTo>
                    <a:pt x="2590" y="0"/>
                  </a:lnTo>
                  <a:lnTo>
                    <a:pt x="0" y="2578"/>
                  </a:lnTo>
                  <a:lnTo>
                    <a:pt x="0" y="8750"/>
                  </a:lnTo>
                  <a:lnTo>
                    <a:pt x="2590" y="11404"/>
                  </a:lnTo>
                  <a:lnTo>
                    <a:pt x="8966" y="11404"/>
                  </a:lnTo>
                  <a:lnTo>
                    <a:pt x="11442" y="8750"/>
                  </a:lnTo>
                  <a:lnTo>
                    <a:pt x="11442" y="5664"/>
                  </a:lnTo>
                  <a:lnTo>
                    <a:pt x="11442" y="2578"/>
                  </a:lnTo>
                  <a:lnTo>
                    <a:pt x="896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" name="object 1174"/>
            <p:cNvSpPr/>
            <p:nvPr/>
          </p:nvSpPr>
          <p:spPr>
            <a:xfrm>
              <a:off x="5331879" y="4984343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11442" y="5664"/>
                  </a:moveTo>
                  <a:lnTo>
                    <a:pt x="11442" y="2578"/>
                  </a:lnTo>
                  <a:lnTo>
                    <a:pt x="8966" y="0"/>
                  </a:lnTo>
                  <a:lnTo>
                    <a:pt x="5753" y="0"/>
                  </a:lnTo>
                  <a:lnTo>
                    <a:pt x="2590" y="0"/>
                  </a:lnTo>
                  <a:lnTo>
                    <a:pt x="0" y="2578"/>
                  </a:lnTo>
                  <a:lnTo>
                    <a:pt x="0" y="5664"/>
                  </a:lnTo>
                  <a:lnTo>
                    <a:pt x="0" y="8750"/>
                  </a:lnTo>
                  <a:lnTo>
                    <a:pt x="2590" y="11404"/>
                  </a:lnTo>
                  <a:lnTo>
                    <a:pt x="5753" y="11404"/>
                  </a:lnTo>
                  <a:lnTo>
                    <a:pt x="8966" y="11404"/>
                  </a:lnTo>
                  <a:lnTo>
                    <a:pt x="11442" y="8750"/>
                  </a:lnTo>
                  <a:lnTo>
                    <a:pt x="11442" y="56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" name="object 1175"/>
            <p:cNvSpPr/>
            <p:nvPr/>
          </p:nvSpPr>
          <p:spPr>
            <a:xfrm>
              <a:off x="5317159" y="498429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813" y="0"/>
                  </a:moveTo>
                  <a:lnTo>
                    <a:pt x="2590" y="0"/>
                  </a:lnTo>
                  <a:lnTo>
                    <a:pt x="0" y="2616"/>
                  </a:lnTo>
                  <a:lnTo>
                    <a:pt x="0" y="8826"/>
                  </a:lnTo>
                  <a:lnTo>
                    <a:pt x="2590" y="11493"/>
                  </a:lnTo>
                  <a:lnTo>
                    <a:pt x="8813" y="11493"/>
                  </a:lnTo>
                  <a:lnTo>
                    <a:pt x="11404" y="8826"/>
                  </a:lnTo>
                  <a:lnTo>
                    <a:pt x="11404" y="5714"/>
                  </a:lnTo>
                  <a:lnTo>
                    <a:pt x="11404" y="2616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" name="object 1176"/>
            <p:cNvSpPr/>
            <p:nvPr/>
          </p:nvSpPr>
          <p:spPr>
            <a:xfrm>
              <a:off x="5317159" y="498429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11404" y="5714"/>
                  </a:moveTo>
                  <a:lnTo>
                    <a:pt x="11404" y="2616"/>
                  </a:lnTo>
                  <a:lnTo>
                    <a:pt x="8813" y="0"/>
                  </a:lnTo>
                  <a:lnTo>
                    <a:pt x="5689" y="0"/>
                  </a:lnTo>
                  <a:lnTo>
                    <a:pt x="2590" y="0"/>
                  </a:lnTo>
                  <a:lnTo>
                    <a:pt x="0" y="2616"/>
                  </a:lnTo>
                  <a:lnTo>
                    <a:pt x="0" y="5714"/>
                  </a:lnTo>
                  <a:lnTo>
                    <a:pt x="0" y="8826"/>
                  </a:lnTo>
                  <a:lnTo>
                    <a:pt x="2590" y="11493"/>
                  </a:lnTo>
                  <a:lnTo>
                    <a:pt x="5689" y="11493"/>
                  </a:lnTo>
                  <a:lnTo>
                    <a:pt x="8813" y="11493"/>
                  </a:lnTo>
                  <a:lnTo>
                    <a:pt x="11404" y="8826"/>
                  </a:lnTo>
                  <a:lnTo>
                    <a:pt x="11404" y="57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" name="object 1177"/>
            <p:cNvSpPr/>
            <p:nvPr/>
          </p:nvSpPr>
          <p:spPr>
            <a:xfrm>
              <a:off x="5284216" y="4978209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92036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" name="object 1178"/>
            <p:cNvSpPr/>
            <p:nvPr/>
          </p:nvSpPr>
          <p:spPr>
            <a:xfrm>
              <a:off x="5284216" y="4978209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>
                  <a:moveTo>
                    <a:pt x="0" y="0"/>
                  </a:moveTo>
                  <a:lnTo>
                    <a:pt x="9203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" name="object 1179"/>
            <p:cNvSpPr/>
            <p:nvPr/>
          </p:nvSpPr>
          <p:spPr>
            <a:xfrm>
              <a:off x="5343385" y="5021275"/>
              <a:ext cx="24765" cy="44450"/>
            </a:xfrm>
            <a:custGeom>
              <a:avLst/>
              <a:gdLst/>
              <a:ahLst/>
              <a:cxnLst/>
              <a:rect l="l" t="t" r="r" b="b"/>
              <a:pathLst>
                <a:path w="24764" h="44450">
                  <a:moveTo>
                    <a:pt x="4737" y="0"/>
                  </a:moveTo>
                  <a:lnTo>
                    <a:pt x="0" y="0"/>
                  </a:lnTo>
                  <a:lnTo>
                    <a:pt x="0" y="43891"/>
                  </a:lnTo>
                  <a:lnTo>
                    <a:pt x="4737" y="43891"/>
                  </a:lnTo>
                  <a:lnTo>
                    <a:pt x="4737" y="0"/>
                  </a:lnTo>
                  <a:close/>
                </a:path>
                <a:path w="24764" h="44450">
                  <a:moveTo>
                    <a:pt x="24536" y="0"/>
                  </a:moveTo>
                  <a:lnTo>
                    <a:pt x="19773" y="0"/>
                  </a:lnTo>
                  <a:lnTo>
                    <a:pt x="19773" y="43891"/>
                  </a:lnTo>
                  <a:lnTo>
                    <a:pt x="24536" y="43891"/>
                  </a:lnTo>
                  <a:lnTo>
                    <a:pt x="2453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" name="object 1180"/>
            <p:cNvSpPr/>
            <p:nvPr/>
          </p:nvSpPr>
          <p:spPr>
            <a:xfrm>
              <a:off x="5343385" y="5016817"/>
              <a:ext cx="24765" cy="53340"/>
            </a:xfrm>
            <a:custGeom>
              <a:avLst/>
              <a:gdLst/>
              <a:ahLst/>
              <a:cxnLst/>
              <a:rect l="l" t="t" r="r" b="b"/>
              <a:pathLst>
                <a:path w="24764" h="53339">
                  <a:moveTo>
                    <a:pt x="24536" y="30353"/>
                  </a:moveTo>
                  <a:lnTo>
                    <a:pt x="24536" y="40246"/>
                  </a:lnTo>
                  <a:lnTo>
                    <a:pt x="19011" y="48348"/>
                  </a:lnTo>
                  <a:lnTo>
                    <a:pt x="12268" y="48348"/>
                  </a:lnTo>
                  <a:lnTo>
                    <a:pt x="5524" y="48348"/>
                  </a:lnTo>
                  <a:lnTo>
                    <a:pt x="0" y="40246"/>
                  </a:lnTo>
                  <a:lnTo>
                    <a:pt x="0" y="30353"/>
                  </a:lnTo>
                  <a:lnTo>
                    <a:pt x="0" y="22453"/>
                  </a:lnTo>
                  <a:lnTo>
                    <a:pt x="0" y="12560"/>
                  </a:lnTo>
                  <a:lnTo>
                    <a:pt x="5524" y="4457"/>
                  </a:lnTo>
                  <a:lnTo>
                    <a:pt x="12268" y="4457"/>
                  </a:lnTo>
                  <a:lnTo>
                    <a:pt x="19011" y="4457"/>
                  </a:lnTo>
                  <a:lnTo>
                    <a:pt x="24536" y="12560"/>
                  </a:lnTo>
                  <a:lnTo>
                    <a:pt x="24536" y="22453"/>
                  </a:lnTo>
                  <a:lnTo>
                    <a:pt x="24536" y="30353"/>
                  </a:lnTo>
                  <a:close/>
                </a:path>
                <a:path w="24764" h="53339">
                  <a:moveTo>
                    <a:pt x="18186" y="53060"/>
                  </a:moveTo>
                  <a:lnTo>
                    <a:pt x="6324" y="53060"/>
                  </a:lnTo>
                  <a:lnTo>
                    <a:pt x="6324" y="0"/>
                  </a:lnTo>
                  <a:lnTo>
                    <a:pt x="18186" y="0"/>
                  </a:lnTo>
                  <a:lnTo>
                    <a:pt x="18186" y="53060"/>
                  </a:lnTo>
                  <a:close/>
                </a:path>
                <a:path w="24764" h="53339">
                  <a:moveTo>
                    <a:pt x="6324" y="12979"/>
                  </a:moveTo>
                  <a:lnTo>
                    <a:pt x="18186" y="12979"/>
                  </a:lnTo>
                </a:path>
                <a:path w="24764" h="53339">
                  <a:moveTo>
                    <a:pt x="6324" y="40233"/>
                  </a:moveTo>
                  <a:lnTo>
                    <a:pt x="18186" y="4023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" name="object 1181"/>
            <p:cNvSpPr/>
            <p:nvPr/>
          </p:nvSpPr>
          <p:spPr>
            <a:xfrm>
              <a:off x="5341734" y="5078298"/>
              <a:ext cx="15875" cy="55244"/>
            </a:xfrm>
            <a:custGeom>
              <a:avLst/>
              <a:gdLst/>
              <a:ahLst/>
              <a:cxnLst/>
              <a:rect l="l" t="t" r="r" b="b"/>
              <a:pathLst>
                <a:path w="15875" h="55245">
                  <a:moveTo>
                    <a:pt x="12115" y="4229"/>
                  </a:moveTo>
                  <a:lnTo>
                    <a:pt x="12115" y="6565"/>
                  </a:lnTo>
                  <a:lnTo>
                    <a:pt x="10223" y="8458"/>
                  </a:lnTo>
                  <a:lnTo>
                    <a:pt x="7912" y="8458"/>
                  </a:lnTo>
                  <a:lnTo>
                    <a:pt x="5587" y="8458"/>
                  </a:lnTo>
                  <a:lnTo>
                    <a:pt x="3695" y="6565"/>
                  </a:lnTo>
                  <a:lnTo>
                    <a:pt x="3695" y="4229"/>
                  </a:lnTo>
                  <a:lnTo>
                    <a:pt x="3695" y="1917"/>
                  </a:lnTo>
                  <a:lnTo>
                    <a:pt x="5587" y="0"/>
                  </a:lnTo>
                  <a:lnTo>
                    <a:pt x="7912" y="0"/>
                  </a:lnTo>
                  <a:lnTo>
                    <a:pt x="10223" y="0"/>
                  </a:lnTo>
                  <a:lnTo>
                    <a:pt x="12115" y="1917"/>
                  </a:lnTo>
                  <a:lnTo>
                    <a:pt x="12115" y="4229"/>
                  </a:lnTo>
                  <a:close/>
                </a:path>
                <a:path w="15875" h="55245">
                  <a:moveTo>
                    <a:pt x="12115" y="50850"/>
                  </a:moveTo>
                  <a:lnTo>
                    <a:pt x="12115" y="53187"/>
                  </a:lnTo>
                  <a:lnTo>
                    <a:pt x="10223" y="55067"/>
                  </a:lnTo>
                  <a:lnTo>
                    <a:pt x="7912" y="55067"/>
                  </a:lnTo>
                  <a:lnTo>
                    <a:pt x="5587" y="55067"/>
                  </a:lnTo>
                  <a:lnTo>
                    <a:pt x="3695" y="53187"/>
                  </a:lnTo>
                  <a:lnTo>
                    <a:pt x="3695" y="50850"/>
                  </a:lnTo>
                  <a:lnTo>
                    <a:pt x="3695" y="48526"/>
                  </a:lnTo>
                  <a:lnTo>
                    <a:pt x="5587" y="46634"/>
                  </a:lnTo>
                  <a:lnTo>
                    <a:pt x="7912" y="46634"/>
                  </a:lnTo>
                  <a:lnTo>
                    <a:pt x="10223" y="46634"/>
                  </a:lnTo>
                  <a:lnTo>
                    <a:pt x="12115" y="48526"/>
                  </a:lnTo>
                  <a:lnTo>
                    <a:pt x="12115" y="50850"/>
                  </a:lnTo>
                  <a:close/>
                </a:path>
                <a:path w="15875" h="55245">
                  <a:moveTo>
                    <a:pt x="15506" y="27228"/>
                  </a:moveTo>
                  <a:lnTo>
                    <a:pt x="15506" y="18554"/>
                  </a:lnTo>
                  <a:lnTo>
                    <a:pt x="15506" y="13779"/>
                  </a:lnTo>
                  <a:lnTo>
                    <a:pt x="12026" y="10490"/>
                  </a:lnTo>
                  <a:lnTo>
                    <a:pt x="7759" y="11264"/>
                  </a:lnTo>
                  <a:lnTo>
                    <a:pt x="3479" y="12026"/>
                  </a:lnTo>
                  <a:lnTo>
                    <a:pt x="0" y="15925"/>
                  </a:lnTo>
                  <a:lnTo>
                    <a:pt x="0" y="19938"/>
                  </a:lnTo>
                  <a:lnTo>
                    <a:pt x="0" y="34518"/>
                  </a:lnTo>
                  <a:lnTo>
                    <a:pt x="0" y="38519"/>
                  </a:lnTo>
                  <a:lnTo>
                    <a:pt x="3479" y="42430"/>
                  </a:lnTo>
                  <a:lnTo>
                    <a:pt x="7759" y="43192"/>
                  </a:lnTo>
                  <a:lnTo>
                    <a:pt x="12026" y="43954"/>
                  </a:lnTo>
                  <a:lnTo>
                    <a:pt x="15506" y="40665"/>
                  </a:lnTo>
                  <a:lnTo>
                    <a:pt x="15506" y="35890"/>
                  </a:lnTo>
                  <a:lnTo>
                    <a:pt x="15506" y="272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82" name="object 1182"/>
          <p:cNvSpPr/>
          <p:nvPr/>
        </p:nvSpPr>
        <p:spPr>
          <a:xfrm>
            <a:off x="9123655" y="3849560"/>
            <a:ext cx="219075" cy="2536190"/>
          </a:xfrm>
          <a:custGeom>
            <a:avLst/>
            <a:gdLst/>
            <a:ahLst/>
            <a:cxnLst/>
            <a:rect l="l" t="t" r="r" b="b"/>
            <a:pathLst>
              <a:path w="219075" h="2536190">
                <a:moveTo>
                  <a:pt x="218757" y="0"/>
                </a:moveTo>
                <a:lnTo>
                  <a:pt x="218757" y="2535948"/>
                </a:lnTo>
                <a:lnTo>
                  <a:pt x="0" y="2535948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9791065" y="3849560"/>
            <a:ext cx="254000" cy="2321560"/>
          </a:xfrm>
          <a:custGeom>
            <a:avLst/>
            <a:gdLst/>
            <a:ahLst/>
            <a:cxnLst/>
            <a:rect l="l" t="t" r="r" b="b"/>
            <a:pathLst>
              <a:path w="254000" h="2321560">
                <a:moveTo>
                  <a:pt x="253606" y="0"/>
                </a:moveTo>
                <a:lnTo>
                  <a:pt x="253606" y="2321356"/>
                </a:lnTo>
                <a:lnTo>
                  <a:pt x="0" y="2321356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9123655" y="5944158"/>
            <a:ext cx="221615" cy="0"/>
          </a:xfrm>
          <a:custGeom>
            <a:avLst/>
            <a:gdLst/>
            <a:ahLst/>
            <a:cxnLst/>
            <a:rect l="l" t="t" r="r" b="b"/>
            <a:pathLst>
              <a:path w="221614">
                <a:moveTo>
                  <a:pt x="221195" y="0"/>
                </a:moveTo>
                <a:lnTo>
                  <a:pt x="0" y="0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9037611" y="5500370"/>
            <a:ext cx="304800" cy="0"/>
          </a:xfrm>
          <a:custGeom>
            <a:avLst/>
            <a:gdLst/>
            <a:ahLst/>
            <a:cxnLst/>
            <a:rect l="l" t="t" r="r" b="b"/>
            <a:pathLst>
              <a:path w="304800">
                <a:moveTo>
                  <a:pt x="304800" y="0"/>
                </a:moveTo>
                <a:lnTo>
                  <a:pt x="0" y="0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9037611" y="5059019"/>
            <a:ext cx="304800" cy="0"/>
          </a:xfrm>
          <a:custGeom>
            <a:avLst/>
            <a:gdLst/>
            <a:ahLst/>
            <a:cxnLst/>
            <a:rect l="l" t="t" r="r" b="b"/>
            <a:pathLst>
              <a:path w="304800">
                <a:moveTo>
                  <a:pt x="304800" y="0"/>
                </a:moveTo>
                <a:lnTo>
                  <a:pt x="0" y="0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9035173" y="4644478"/>
            <a:ext cx="307340" cy="0"/>
          </a:xfrm>
          <a:custGeom>
            <a:avLst/>
            <a:gdLst/>
            <a:ahLst/>
            <a:cxnLst/>
            <a:rect l="l" t="t" r="r" b="b"/>
            <a:pathLst>
              <a:path w="307339">
                <a:moveTo>
                  <a:pt x="307238" y="0"/>
                </a:moveTo>
                <a:lnTo>
                  <a:pt x="0" y="0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9032735" y="4173867"/>
            <a:ext cx="307340" cy="0"/>
          </a:xfrm>
          <a:custGeom>
            <a:avLst/>
            <a:gdLst/>
            <a:ahLst/>
            <a:cxnLst/>
            <a:rect l="l" t="t" r="r" b="b"/>
            <a:pathLst>
              <a:path w="307339">
                <a:moveTo>
                  <a:pt x="307225" y="0"/>
                </a:moveTo>
                <a:lnTo>
                  <a:pt x="0" y="0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9739859" y="4181182"/>
            <a:ext cx="305435" cy="0"/>
          </a:xfrm>
          <a:custGeom>
            <a:avLst/>
            <a:gdLst/>
            <a:ahLst/>
            <a:cxnLst/>
            <a:rect l="l" t="t" r="r" b="b"/>
            <a:pathLst>
              <a:path w="305435">
                <a:moveTo>
                  <a:pt x="304812" y="0"/>
                </a:moveTo>
                <a:lnTo>
                  <a:pt x="0" y="0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9742297" y="4646917"/>
            <a:ext cx="305435" cy="0"/>
          </a:xfrm>
          <a:custGeom>
            <a:avLst/>
            <a:gdLst/>
            <a:ahLst/>
            <a:cxnLst/>
            <a:rect l="l" t="t" r="r" b="b"/>
            <a:pathLst>
              <a:path w="305435">
                <a:moveTo>
                  <a:pt x="304812" y="0"/>
                </a:moveTo>
                <a:lnTo>
                  <a:pt x="0" y="0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9739859" y="5515000"/>
            <a:ext cx="305435" cy="0"/>
          </a:xfrm>
          <a:custGeom>
            <a:avLst/>
            <a:gdLst/>
            <a:ahLst/>
            <a:cxnLst/>
            <a:rect l="l" t="t" r="r" b="b"/>
            <a:pathLst>
              <a:path w="305435">
                <a:moveTo>
                  <a:pt x="304812" y="0"/>
                </a:moveTo>
                <a:lnTo>
                  <a:pt x="0" y="0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9742297" y="5076075"/>
            <a:ext cx="305435" cy="0"/>
          </a:xfrm>
          <a:custGeom>
            <a:avLst/>
            <a:gdLst/>
            <a:ahLst/>
            <a:cxnLst/>
            <a:rect l="l" t="t" r="r" b="b"/>
            <a:pathLst>
              <a:path w="305435">
                <a:moveTo>
                  <a:pt x="304812" y="0"/>
                </a:moveTo>
                <a:lnTo>
                  <a:pt x="0" y="0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10524223" y="4208005"/>
            <a:ext cx="215900" cy="0"/>
          </a:xfrm>
          <a:custGeom>
            <a:avLst/>
            <a:gdLst/>
            <a:ahLst/>
            <a:cxnLst/>
            <a:rect l="l" t="t" r="r" b="b"/>
            <a:pathLst>
              <a:path w="215900">
                <a:moveTo>
                  <a:pt x="215404" y="0"/>
                </a:moveTo>
                <a:lnTo>
                  <a:pt x="0" y="0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10432364" y="5515000"/>
            <a:ext cx="304800" cy="0"/>
          </a:xfrm>
          <a:custGeom>
            <a:avLst/>
            <a:gdLst/>
            <a:ahLst/>
            <a:cxnLst/>
            <a:rect l="l" t="t" r="r" b="b"/>
            <a:pathLst>
              <a:path w="304800">
                <a:moveTo>
                  <a:pt x="304800" y="0"/>
                </a:moveTo>
                <a:lnTo>
                  <a:pt x="0" y="0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10434828" y="5076075"/>
            <a:ext cx="304800" cy="0"/>
          </a:xfrm>
          <a:custGeom>
            <a:avLst/>
            <a:gdLst/>
            <a:ahLst/>
            <a:cxnLst/>
            <a:rect l="l" t="t" r="r" b="b"/>
            <a:pathLst>
              <a:path w="304800">
                <a:moveTo>
                  <a:pt x="304800" y="0"/>
                </a:moveTo>
                <a:lnTo>
                  <a:pt x="0" y="0"/>
                </a:lnTo>
              </a:path>
            </a:pathLst>
          </a:custGeom>
          <a:ln w="25400">
            <a:solidFill>
              <a:srgbClr val="7778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96" name="object 1196"/>
          <p:cNvGrpSpPr/>
          <p:nvPr/>
        </p:nvGrpSpPr>
        <p:grpSpPr>
          <a:xfrm>
            <a:off x="8022170" y="3836861"/>
            <a:ext cx="3445510" cy="2757805"/>
            <a:chOff x="2967570" y="3836860"/>
            <a:chExt cx="3445510" cy="2757805"/>
          </a:xfrm>
        </p:grpSpPr>
        <p:sp>
          <p:nvSpPr>
            <p:cNvPr id="1197" name="object 1197"/>
            <p:cNvSpPr/>
            <p:nvPr/>
          </p:nvSpPr>
          <p:spPr>
            <a:xfrm>
              <a:off x="2973920" y="3956849"/>
              <a:ext cx="524510" cy="2631440"/>
            </a:xfrm>
            <a:custGeom>
              <a:avLst/>
              <a:gdLst/>
              <a:ahLst/>
              <a:cxnLst/>
              <a:rect l="l" t="t" r="r" b="b"/>
              <a:pathLst>
                <a:path w="524510" h="2631440">
                  <a:moveTo>
                    <a:pt x="524256" y="438912"/>
                  </a:moveTo>
                  <a:lnTo>
                    <a:pt x="0" y="438912"/>
                  </a:lnTo>
                  <a:lnTo>
                    <a:pt x="0" y="0"/>
                  </a:lnTo>
                  <a:lnTo>
                    <a:pt x="524256" y="0"/>
                  </a:lnTo>
                  <a:lnTo>
                    <a:pt x="524256" y="438912"/>
                  </a:lnTo>
                  <a:close/>
                </a:path>
                <a:path w="524510" h="2631440">
                  <a:moveTo>
                    <a:pt x="524256" y="875385"/>
                  </a:moveTo>
                  <a:lnTo>
                    <a:pt x="0" y="875385"/>
                  </a:lnTo>
                  <a:lnTo>
                    <a:pt x="0" y="436473"/>
                  </a:lnTo>
                  <a:lnTo>
                    <a:pt x="524256" y="436473"/>
                  </a:lnTo>
                  <a:lnTo>
                    <a:pt x="524256" y="875385"/>
                  </a:lnTo>
                  <a:close/>
                </a:path>
                <a:path w="524510" h="2631440">
                  <a:moveTo>
                    <a:pt x="524256" y="1316748"/>
                  </a:moveTo>
                  <a:lnTo>
                    <a:pt x="0" y="1316748"/>
                  </a:lnTo>
                  <a:lnTo>
                    <a:pt x="0" y="877811"/>
                  </a:lnTo>
                  <a:lnTo>
                    <a:pt x="524256" y="877811"/>
                  </a:lnTo>
                  <a:lnTo>
                    <a:pt x="524256" y="1316748"/>
                  </a:lnTo>
                  <a:close/>
                </a:path>
                <a:path w="524510" h="2631440">
                  <a:moveTo>
                    <a:pt x="524256" y="1755660"/>
                  </a:moveTo>
                  <a:lnTo>
                    <a:pt x="0" y="1755660"/>
                  </a:lnTo>
                  <a:lnTo>
                    <a:pt x="0" y="1316748"/>
                  </a:lnTo>
                  <a:lnTo>
                    <a:pt x="524256" y="1316748"/>
                  </a:lnTo>
                  <a:lnTo>
                    <a:pt x="524256" y="1755660"/>
                  </a:lnTo>
                  <a:close/>
                </a:path>
                <a:path w="524510" h="2631440">
                  <a:moveTo>
                    <a:pt x="524256" y="2197011"/>
                  </a:moveTo>
                  <a:lnTo>
                    <a:pt x="0" y="2197011"/>
                  </a:lnTo>
                  <a:lnTo>
                    <a:pt x="0" y="1758086"/>
                  </a:lnTo>
                  <a:lnTo>
                    <a:pt x="524256" y="1758086"/>
                  </a:lnTo>
                  <a:lnTo>
                    <a:pt x="524256" y="2197011"/>
                  </a:lnTo>
                  <a:close/>
                </a:path>
                <a:path w="524510" h="2631440">
                  <a:moveTo>
                    <a:pt x="524256" y="2631046"/>
                  </a:moveTo>
                  <a:lnTo>
                    <a:pt x="0" y="2631046"/>
                  </a:lnTo>
                  <a:lnTo>
                    <a:pt x="0" y="2192134"/>
                  </a:lnTo>
                  <a:lnTo>
                    <a:pt x="524256" y="2192134"/>
                  </a:lnTo>
                  <a:lnTo>
                    <a:pt x="524256" y="2631046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" name="object 1198"/>
            <p:cNvSpPr/>
            <p:nvPr/>
          </p:nvSpPr>
          <p:spPr>
            <a:xfrm>
              <a:off x="3147402" y="4062310"/>
              <a:ext cx="174625" cy="255904"/>
            </a:xfrm>
            <a:custGeom>
              <a:avLst/>
              <a:gdLst/>
              <a:ahLst/>
              <a:cxnLst/>
              <a:rect l="l" t="t" r="r" b="b"/>
              <a:pathLst>
                <a:path w="174625" h="255904">
                  <a:moveTo>
                    <a:pt x="174180" y="0"/>
                  </a:moveTo>
                  <a:lnTo>
                    <a:pt x="0" y="0"/>
                  </a:lnTo>
                  <a:lnTo>
                    <a:pt x="0" y="255485"/>
                  </a:lnTo>
                  <a:lnTo>
                    <a:pt x="174180" y="255485"/>
                  </a:lnTo>
                  <a:lnTo>
                    <a:pt x="17418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" name="object 1199"/>
            <p:cNvSpPr/>
            <p:nvPr/>
          </p:nvSpPr>
          <p:spPr>
            <a:xfrm>
              <a:off x="3147402" y="4062310"/>
              <a:ext cx="174625" cy="255904"/>
            </a:xfrm>
            <a:custGeom>
              <a:avLst/>
              <a:gdLst/>
              <a:ahLst/>
              <a:cxnLst/>
              <a:rect l="l" t="t" r="r" b="b"/>
              <a:pathLst>
                <a:path w="174625" h="255904">
                  <a:moveTo>
                    <a:pt x="174180" y="255485"/>
                  </a:moveTo>
                  <a:lnTo>
                    <a:pt x="0" y="255485"/>
                  </a:lnTo>
                  <a:lnTo>
                    <a:pt x="0" y="0"/>
                  </a:lnTo>
                  <a:lnTo>
                    <a:pt x="174180" y="0"/>
                  </a:lnTo>
                  <a:lnTo>
                    <a:pt x="174180" y="255485"/>
                  </a:lnTo>
                  <a:close/>
                </a:path>
                <a:path w="174625" h="255904">
                  <a:moveTo>
                    <a:pt x="174180" y="0"/>
                  </a:moveTo>
                  <a:lnTo>
                    <a:pt x="44996" y="0"/>
                  </a:lnTo>
                  <a:lnTo>
                    <a:pt x="44996" y="197421"/>
                  </a:lnTo>
                  <a:lnTo>
                    <a:pt x="174180" y="197421"/>
                  </a:lnTo>
                  <a:lnTo>
                    <a:pt x="174180" y="0"/>
                  </a:lnTo>
                  <a:close/>
                </a:path>
                <a:path w="174625" h="255904">
                  <a:moveTo>
                    <a:pt x="66433" y="204889"/>
                  </a:moveTo>
                  <a:lnTo>
                    <a:pt x="66433" y="213194"/>
                  </a:lnTo>
                  <a:lnTo>
                    <a:pt x="62293" y="213194"/>
                  </a:lnTo>
                  <a:lnTo>
                    <a:pt x="62293" y="217525"/>
                  </a:lnTo>
                  <a:lnTo>
                    <a:pt x="66433" y="217525"/>
                  </a:lnTo>
                  <a:lnTo>
                    <a:pt x="66433" y="231559"/>
                  </a:lnTo>
                  <a:lnTo>
                    <a:pt x="62293" y="231559"/>
                  </a:lnTo>
                  <a:lnTo>
                    <a:pt x="62293" y="235889"/>
                  </a:lnTo>
                  <a:lnTo>
                    <a:pt x="66433" y="235889"/>
                  </a:lnTo>
                  <a:lnTo>
                    <a:pt x="66433" y="244195"/>
                  </a:lnTo>
                  <a:lnTo>
                    <a:pt x="82613" y="244195"/>
                  </a:lnTo>
                  <a:lnTo>
                    <a:pt x="82613" y="204889"/>
                  </a:lnTo>
                  <a:lnTo>
                    <a:pt x="66433" y="204889"/>
                  </a:lnTo>
                  <a:close/>
                </a:path>
                <a:path w="174625" h="255904">
                  <a:moveTo>
                    <a:pt x="106006" y="204889"/>
                  </a:moveTo>
                  <a:lnTo>
                    <a:pt x="106006" y="213194"/>
                  </a:lnTo>
                  <a:lnTo>
                    <a:pt x="101866" y="213194"/>
                  </a:lnTo>
                  <a:lnTo>
                    <a:pt x="101866" y="217525"/>
                  </a:lnTo>
                  <a:lnTo>
                    <a:pt x="106006" y="217525"/>
                  </a:lnTo>
                  <a:lnTo>
                    <a:pt x="106006" y="231559"/>
                  </a:lnTo>
                  <a:lnTo>
                    <a:pt x="101866" y="231559"/>
                  </a:lnTo>
                  <a:lnTo>
                    <a:pt x="101866" y="235889"/>
                  </a:lnTo>
                  <a:lnTo>
                    <a:pt x="106006" y="235889"/>
                  </a:lnTo>
                  <a:lnTo>
                    <a:pt x="106006" y="244195"/>
                  </a:lnTo>
                  <a:lnTo>
                    <a:pt x="122199" y="244195"/>
                  </a:lnTo>
                  <a:lnTo>
                    <a:pt x="122199" y="204889"/>
                  </a:lnTo>
                  <a:lnTo>
                    <a:pt x="106006" y="204889"/>
                  </a:lnTo>
                  <a:close/>
                </a:path>
                <a:path w="174625" h="255904">
                  <a:moveTo>
                    <a:pt x="145541" y="204889"/>
                  </a:moveTo>
                  <a:lnTo>
                    <a:pt x="145541" y="213194"/>
                  </a:lnTo>
                  <a:lnTo>
                    <a:pt x="141401" y="213194"/>
                  </a:lnTo>
                  <a:lnTo>
                    <a:pt x="141401" y="217525"/>
                  </a:lnTo>
                  <a:lnTo>
                    <a:pt x="145541" y="217525"/>
                  </a:lnTo>
                  <a:lnTo>
                    <a:pt x="145541" y="231559"/>
                  </a:lnTo>
                  <a:lnTo>
                    <a:pt x="141401" y="231559"/>
                  </a:lnTo>
                  <a:lnTo>
                    <a:pt x="141401" y="235889"/>
                  </a:lnTo>
                  <a:lnTo>
                    <a:pt x="145541" y="235889"/>
                  </a:lnTo>
                  <a:lnTo>
                    <a:pt x="145541" y="244195"/>
                  </a:lnTo>
                  <a:lnTo>
                    <a:pt x="161734" y="244195"/>
                  </a:lnTo>
                  <a:lnTo>
                    <a:pt x="161734" y="204889"/>
                  </a:lnTo>
                  <a:lnTo>
                    <a:pt x="145541" y="204889"/>
                  </a:lnTo>
                  <a:close/>
                </a:path>
                <a:path w="174625" h="255904">
                  <a:moveTo>
                    <a:pt x="38785" y="193078"/>
                  </a:moveTo>
                  <a:lnTo>
                    <a:pt x="38785" y="195160"/>
                  </a:lnTo>
                  <a:lnTo>
                    <a:pt x="37084" y="196862"/>
                  </a:lnTo>
                  <a:lnTo>
                    <a:pt x="35001" y="196862"/>
                  </a:lnTo>
                  <a:lnTo>
                    <a:pt x="8788" y="196862"/>
                  </a:lnTo>
                  <a:lnTo>
                    <a:pt x="6705" y="196862"/>
                  </a:lnTo>
                  <a:lnTo>
                    <a:pt x="5016" y="195160"/>
                  </a:lnTo>
                  <a:lnTo>
                    <a:pt x="5016" y="193078"/>
                  </a:lnTo>
                  <a:lnTo>
                    <a:pt x="5016" y="170446"/>
                  </a:lnTo>
                  <a:lnTo>
                    <a:pt x="5016" y="168363"/>
                  </a:lnTo>
                  <a:lnTo>
                    <a:pt x="6705" y="166662"/>
                  </a:lnTo>
                  <a:lnTo>
                    <a:pt x="8788" y="166662"/>
                  </a:lnTo>
                  <a:lnTo>
                    <a:pt x="35001" y="166662"/>
                  </a:lnTo>
                  <a:lnTo>
                    <a:pt x="37084" y="166662"/>
                  </a:lnTo>
                  <a:lnTo>
                    <a:pt x="38785" y="168363"/>
                  </a:lnTo>
                  <a:lnTo>
                    <a:pt x="38785" y="170446"/>
                  </a:lnTo>
                  <a:lnTo>
                    <a:pt x="38785" y="193078"/>
                  </a:lnTo>
                  <a:close/>
                </a:path>
                <a:path w="174625" h="255904">
                  <a:moveTo>
                    <a:pt x="9651" y="166662"/>
                  </a:moveTo>
                  <a:lnTo>
                    <a:pt x="9651" y="19686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" name="object 1200"/>
            <p:cNvSpPr/>
            <p:nvPr/>
          </p:nvSpPr>
          <p:spPr>
            <a:xfrm>
              <a:off x="3192399" y="4257535"/>
              <a:ext cx="0" cy="60325"/>
            </a:xfrm>
            <a:custGeom>
              <a:avLst/>
              <a:gdLst/>
              <a:ahLst/>
              <a:cxnLst/>
              <a:rect l="l" t="t" r="r" b="b"/>
              <a:pathLst>
                <a:path h="60325">
                  <a:moveTo>
                    <a:pt x="0" y="0"/>
                  </a:moveTo>
                  <a:lnTo>
                    <a:pt x="0" y="60261"/>
                  </a:lnTo>
                </a:path>
              </a:pathLst>
            </a:custGeom>
            <a:solidFill>
              <a:srgbClr val="62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" name="object 1201"/>
            <p:cNvSpPr/>
            <p:nvPr/>
          </p:nvSpPr>
          <p:spPr>
            <a:xfrm>
              <a:off x="3192399" y="4257535"/>
              <a:ext cx="0" cy="60325"/>
            </a:xfrm>
            <a:custGeom>
              <a:avLst/>
              <a:gdLst/>
              <a:ahLst/>
              <a:cxnLst/>
              <a:rect l="l" t="t" r="r" b="b"/>
              <a:pathLst>
                <a:path h="60325">
                  <a:moveTo>
                    <a:pt x="0" y="0"/>
                  </a:moveTo>
                  <a:lnTo>
                    <a:pt x="0" y="6026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" name="object 1202"/>
            <p:cNvSpPr/>
            <p:nvPr/>
          </p:nvSpPr>
          <p:spPr>
            <a:xfrm>
              <a:off x="3195459" y="4065269"/>
              <a:ext cx="123189" cy="193040"/>
            </a:xfrm>
            <a:custGeom>
              <a:avLst/>
              <a:gdLst/>
              <a:ahLst/>
              <a:cxnLst/>
              <a:rect l="l" t="t" r="r" b="b"/>
              <a:pathLst>
                <a:path w="123189" h="193039">
                  <a:moveTo>
                    <a:pt x="122783" y="191770"/>
                  </a:moveTo>
                  <a:lnTo>
                    <a:pt x="215" y="191770"/>
                  </a:lnTo>
                  <a:lnTo>
                    <a:pt x="215" y="193040"/>
                  </a:lnTo>
                  <a:lnTo>
                    <a:pt x="122783" y="193040"/>
                  </a:lnTo>
                  <a:lnTo>
                    <a:pt x="122783" y="191770"/>
                  </a:lnTo>
                  <a:close/>
                </a:path>
                <a:path w="123189" h="193039">
                  <a:moveTo>
                    <a:pt x="123012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123012" y="1270"/>
                  </a:lnTo>
                  <a:lnTo>
                    <a:pt x="12301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" name="object 1203"/>
            <p:cNvSpPr/>
            <p:nvPr/>
          </p:nvSpPr>
          <p:spPr>
            <a:xfrm>
              <a:off x="3195459" y="4065358"/>
              <a:ext cx="123189" cy="192405"/>
            </a:xfrm>
            <a:custGeom>
              <a:avLst/>
              <a:gdLst/>
              <a:ahLst/>
              <a:cxnLst/>
              <a:rect l="l" t="t" r="r" b="b"/>
              <a:pathLst>
                <a:path w="123189" h="192404">
                  <a:moveTo>
                    <a:pt x="0" y="571"/>
                  </a:moveTo>
                  <a:lnTo>
                    <a:pt x="0" y="266"/>
                  </a:lnTo>
                  <a:lnTo>
                    <a:pt x="279" y="0"/>
                  </a:lnTo>
                  <a:lnTo>
                    <a:pt x="647" y="0"/>
                  </a:lnTo>
                  <a:lnTo>
                    <a:pt x="122377" y="0"/>
                  </a:lnTo>
                  <a:lnTo>
                    <a:pt x="122732" y="0"/>
                  </a:lnTo>
                  <a:lnTo>
                    <a:pt x="123012" y="266"/>
                  </a:lnTo>
                  <a:lnTo>
                    <a:pt x="123012" y="571"/>
                  </a:lnTo>
                  <a:lnTo>
                    <a:pt x="123012" y="191795"/>
                  </a:lnTo>
                  <a:lnTo>
                    <a:pt x="123012" y="192100"/>
                  </a:lnTo>
                  <a:lnTo>
                    <a:pt x="122732" y="192366"/>
                  </a:lnTo>
                  <a:lnTo>
                    <a:pt x="122377" y="192366"/>
                  </a:lnTo>
                  <a:lnTo>
                    <a:pt x="647" y="192366"/>
                  </a:lnTo>
                  <a:lnTo>
                    <a:pt x="279" y="192366"/>
                  </a:lnTo>
                  <a:lnTo>
                    <a:pt x="0" y="192100"/>
                  </a:lnTo>
                  <a:lnTo>
                    <a:pt x="0" y="191795"/>
                  </a:lnTo>
                  <a:lnTo>
                    <a:pt x="0" y="57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" name="object 1204"/>
            <p:cNvSpPr/>
            <p:nvPr/>
          </p:nvSpPr>
          <p:spPr>
            <a:xfrm>
              <a:off x="3207537" y="4093971"/>
              <a:ext cx="79375" cy="54610"/>
            </a:xfrm>
            <a:custGeom>
              <a:avLst/>
              <a:gdLst/>
              <a:ahLst/>
              <a:cxnLst/>
              <a:rect l="l" t="t" r="r" b="b"/>
              <a:pathLst>
                <a:path w="79375" h="54610">
                  <a:moveTo>
                    <a:pt x="79057" y="0"/>
                  </a:moveTo>
                  <a:lnTo>
                    <a:pt x="0" y="0"/>
                  </a:lnTo>
                  <a:lnTo>
                    <a:pt x="0" y="54508"/>
                  </a:lnTo>
                  <a:lnTo>
                    <a:pt x="79057" y="54508"/>
                  </a:lnTo>
                  <a:lnTo>
                    <a:pt x="7905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" name="object 1205"/>
            <p:cNvSpPr/>
            <p:nvPr/>
          </p:nvSpPr>
          <p:spPr>
            <a:xfrm>
              <a:off x="3207537" y="4093971"/>
              <a:ext cx="79375" cy="54610"/>
            </a:xfrm>
            <a:custGeom>
              <a:avLst/>
              <a:gdLst/>
              <a:ahLst/>
              <a:cxnLst/>
              <a:rect l="l" t="t" r="r" b="b"/>
              <a:pathLst>
                <a:path w="79375" h="54610">
                  <a:moveTo>
                    <a:pt x="0" y="54508"/>
                  </a:moveTo>
                  <a:lnTo>
                    <a:pt x="79057" y="54508"/>
                  </a:lnTo>
                  <a:lnTo>
                    <a:pt x="79057" y="0"/>
                  </a:lnTo>
                  <a:lnTo>
                    <a:pt x="0" y="0"/>
                  </a:lnTo>
                  <a:lnTo>
                    <a:pt x="0" y="5450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" name="object 1206"/>
            <p:cNvSpPr/>
            <p:nvPr/>
          </p:nvSpPr>
          <p:spPr>
            <a:xfrm>
              <a:off x="3311080" y="411402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60" y="0"/>
                  </a:moveTo>
                  <a:lnTo>
                    <a:pt x="0" y="0"/>
                  </a:lnTo>
                  <a:lnTo>
                    <a:pt x="0" y="4648"/>
                  </a:lnTo>
                  <a:lnTo>
                    <a:pt x="4660" y="4648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" name="object 1207"/>
            <p:cNvSpPr/>
            <p:nvPr/>
          </p:nvSpPr>
          <p:spPr>
            <a:xfrm>
              <a:off x="3311080" y="411403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35"/>
                  </a:moveTo>
                  <a:lnTo>
                    <a:pt x="4660" y="4635"/>
                  </a:lnTo>
                  <a:lnTo>
                    <a:pt x="4660" y="0"/>
                  </a:lnTo>
                  <a:lnTo>
                    <a:pt x="0" y="0"/>
                  </a:lnTo>
                  <a:lnTo>
                    <a:pt x="0" y="46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" name="object 1208"/>
            <p:cNvSpPr/>
            <p:nvPr/>
          </p:nvSpPr>
          <p:spPr>
            <a:xfrm>
              <a:off x="3311080" y="410429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60" y="0"/>
                  </a:moveTo>
                  <a:lnTo>
                    <a:pt x="0" y="0"/>
                  </a:lnTo>
                  <a:lnTo>
                    <a:pt x="0" y="4673"/>
                  </a:lnTo>
                  <a:lnTo>
                    <a:pt x="4660" y="4673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" name="object 1209"/>
            <p:cNvSpPr/>
            <p:nvPr/>
          </p:nvSpPr>
          <p:spPr>
            <a:xfrm>
              <a:off x="3311080" y="410429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73"/>
                  </a:moveTo>
                  <a:lnTo>
                    <a:pt x="4660" y="4673"/>
                  </a:lnTo>
                  <a:lnTo>
                    <a:pt x="4660" y="0"/>
                  </a:lnTo>
                  <a:lnTo>
                    <a:pt x="0" y="0"/>
                  </a:lnTo>
                  <a:lnTo>
                    <a:pt x="0" y="467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" name="object 1210"/>
            <p:cNvSpPr/>
            <p:nvPr/>
          </p:nvSpPr>
          <p:spPr>
            <a:xfrm>
              <a:off x="3311080" y="409458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60" y="0"/>
                  </a:moveTo>
                  <a:lnTo>
                    <a:pt x="0" y="0"/>
                  </a:lnTo>
                  <a:lnTo>
                    <a:pt x="0" y="4648"/>
                  </a:lnTo>
                  <a:lnTo>
                    <a:pt x="4660" y="4648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" name="object 1211"/>
            <p:cNvSpPr/>
            <p:nvPr/>
          </p:nvSpPr>
          <p:spPr>
            <a:xfrm>
              <a:off x="3311080" y="409458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48"/>
                  </a:moveTo>
                  <a:lnTo>
                    <a:pt x="4660" y="4648"/>
                  </a:lnTo>
                  <a:lnTo>
                    <a:pt x="4660" y="0"/>
                  </a:lnTo>
                  <a:lnTo>
                    <a:pt x="0" y="0"/>
                  </a:lnTo>
                  <a:lnTo>
                    <a:pt x="0" y="464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" name="object 1212"/>
            <p:cNvSpPr/>
            <p:nvPr/>
          </p:nvSpPr>
          <p:spPr>
            <a:xfrm>
              <a:off x="3285566" y="418609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48" y="0"/>
                  </a:moveTo>
                  <a:lnTo>
                    <a:pt x="0" y="0"/>
                  </a:lnTo>
                  <a:lnTo>
                    <a:pt x="0" y="4648"/>
                  </a:lnTo>
                  <a:lnTo>
                    <a:pt x="4648" y="4648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" name="object 1213"/>
            <p:cNvSpPr/>
            <p:nvPr/>
          </p:nvSpPr>
          <p:spPr>
            <a:xfrm>
              <a:off x="3285566" y="418609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48"/>
                  </a:moveTo>
                  <a:lnTo>
                    <a:pt x="4648" y="4648"/>
                  </a:lnTo>
                  <a:lnTo>
                    <a:pt x="4648" y="0"/>
                  </a:lnTo>
                  <a:lnTo>
                    <a:pt x="0" y="0"/>
                  </a:lnTo>
                  <a:lnTo>
                    <a:pt x="0" y="464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" name="object 1214"/>
            <p:cNvSpPr/>
            <p:nvPr/>
          </p:nvSpPr>
          <p:spPr>
            <a:xfrm>
              <a:off x="3285566" y="419581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48" y="0"/>
                  </a:moveTo>
                  <a:lnTo>
                    <a:pt x="0" y="0"/>
                  </a:lnTo>
                  <a:lnTo>
                    <a:pt x="0" y="4673"/>
                  </a:lnTo>
                  <a:lnTo>
                    <a:pt x="4648" y="4673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" name="object 1215"/>
            <p:cNvSpPr/>
            <p:nvPr/>
          </p:nvSpPr>
          <p:spPr>
            <a:xfrm>
              <a:off x="3285566" y="419581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73"/>
                  </a:moveTo>
                  <a:lnTo>
                    <a:pt x="4648" y="4673"/>
                  </a:lnTo>
                  <a:lnTo>
                    <a:pt x="4648" y="0"/>
                  </a:lnTo>
                  <a:lnTo>
                    <a:pt x="0" y="0"/>
                  </a:lnTo>
                  <a:lnTo>
                    <a:pt x="0" y="467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1216"/>
            <p:cNvSpPr/>
            <p:nvPr/>
          </p:nvSpPr>
          <p:spPr>
            <a:xfrm>
              <a:off x="3285566" y="420554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48" y="0"/>
                  </a:moveTo>
                  <a:lnTo>
                    <a:pt x="0" y="0"/>
                  </a:lnTo>
                  <a:lnTo>
                    <a:pt x="0" y="4648"/>
                  </a:lnTo>
                  <a:lnTo>
                    <a:pt x="4648" y="4648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" name="object 1217"/>
            <p:cNvSpPr/>
            <p:nvPr/>
          </p:nvSpPr>
          <p:spPr>
            <a:xfrm>
              <a:off x="3285566" y="420554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48"/>
                  </a:moveTo>
                  <a:lnTo>
                    <a:pt x="4648" y="4648"/>
                  </a:lnTo>
                  <a:lnTo>
                    <a:pt x="4648" y="0"/>
                  </a:lnTo>
                  <a:lnTo>
                    <a:pt x="0" y="0"/>
                  </a:lnTo>
                  <a:lnTo>
                    <a:pt x="0" y="464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" name="object 1218"/>
            <p:cNvSpPr/>
            <p:nvPr/>
          </p:nvSpPr>
          <p:spPr>
            <a:xfrm>
              <a:off x="3285566" y="421528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48" y="0"/>
                  </a:moveTo>
                  <a:lnTo>
                    <a:pt x="0" y="0"/>
                  </a:lnTo>
                  <a:lnTo>
                    <a:pt x="0" y="4648"/>
                  </a:lnTo>
                  <a:lnTo>
                    <a:pt x="4648" y="4648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" name="object 1219"/>
            <p:cNvSpPr/>
            <p:nvPr/>
          </p:nvSpPr>
          <p:spPr>
            <a:xfrm>
              <a:off x="3285566" y="421528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48"/>
                  </a:moveTo>
                  <a:lnTo>
                    <a:pt x="4648" y="4648"/>
                  </a:lnTo>
                  <a:lnTo>
                    <a:pt x="4648" y="0"/>
                  </a:lnTo>
                  <a:lnTo>
                    <a:pt x="0" y="0"/>
                  </a:lnTo>
                  <a:lnTo>
                    <a:pt x="0" y="464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" name="object 1220"/>
            <p:cNvSpPr/>
            <p:nvPr/>
          </p:nvSpPr>
          <p:spPr>
            <a:xfrm>
              <a:off x="3285566" y="422502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48" y="0"/>
                  </a:moveTo>
                  <a:lnTo>
                    <a:pt x="0" y="0"/>
                  </a:lnTo>
                  <a:lnTo>
                    <a:pt x="0" y="4622"/>
                  </a:lnTo>
                  <a:lnTo>
                    <a:pt x="4648" y="4622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" name="object 1221"/>
            <p:cNvSpPr/>
            <p:nvPr/>
          </p:nvSpPr>
          <p:spPr>
            <a:xfrm>
              <a:off x="3285566" y="422502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22"/>
                  </a:moveTo>
                  <a:lnTo>
                    <a:pt x="4648" y="4622"/>
                  </a:lnTo>
                  <a:lnTo>
                    <a:pt x="4648" y="0"/>
                  </a:lnTo>
                  <a:lnTo>
                    <a:pt x="0" y="0"/>
                  </a:lnTo>
                  <a:lnTo>
                    <a:pt x="0" y="462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" name="object 1222"/>
            <p:cNvSpPr/>
            <p:nvPr/>
          </p:nvSpPr>
          <p:spPr>
            <a:xfrm>
              <a:off x="3285566" y="423477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48" y="0"/>
                  </a:moveTo>
                  <a:lnTo>
                    <a:pt x="0" y="0"/>
                  </a:lnTo>
                  <a:lnTo>
                    <a:pt x="0" y="4648"/>
                  </a:lnTo>
                  <a:lnTo>
                    <a:pt x="4648" y="4648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" name="object 1223"/>
            <p:cNvSpPr/>
            <p:nvPr/>
          </p:nvSpPr>
          <p:spPr>
            <a:xfrm>
              <a:off x="3285566" y="423477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48"/>
                  </a:moveTo>
                  <a:lnTo>
                    <a:pt x="4648" y="4648"/>
                  </a:lnTo>
                  <a:lnTo>
                    <a:pt x="4648" y="0"/>
                  </a:lnTo>
                  <a:lnTo>
                    <a:pt x="0" y="0"/>
                  </a:lnTo>
                  <a:lnTo>
                    <a:pt x="0" y="464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" name="object 1224"/>
            <p:cNvSpPr/>
            <p:nvPr/>
          </p:nvSpPr>
          <p:spPr>
            <a:xfrm>
              <a:off x="3311004" y="418609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48" y="0"/>
                  </a:moveTo>
                  <a:lnTo>
                    <a:pt x="0" y="0"/>
                  </a:lnTo>
                  <a:lnTo>
                    <a:pt x="0" y="4648"/>
                  </a:lnTo>
                  <a:lnTo>
                    <a:pt x="4648" y="4648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" name="object 1225"/>
            <p:cNvSpPr/>
            <p:nvPr/>
          </p:nvSpPr>
          <p:spPr>
            <a:xfrm>
              <a:off x="3311004" y="418609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48"/>
                  </a:moveTo>
                  <a:lnTo>
                    <a:pt x="4648" y="4648"/>
                  </a:lnTo>
                  <a:lnTo>
                    <a:pt x="4648" y="0"/>
                  </a:lnTo>
                  <a:lnTo>
                    <a:pt x="0" y="0"/>
                  </a:lnTo>
                  <a:lnTo>
                    <a:pt x="0" y="464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" name="object 1226"/>
            <p:cNvSpPr/>
            <p:nvPr/>
          </p:nvSpPr>
          <p:spPr>
            <a:xfrm>
              <a:off x="3311004" y="419581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48" y="0"/>
                  </a:moveTo>
                  <a:lnTo>
                    <a:pt x="0" y="0"/>
                  </a:lnTo>
                  <a:lnTo>
                    <a:pt x="0" y="4673"/>
                  </a:lnTo>
                  <a:lnTo>
                    <a:pt x="4648" y="4673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" name="object 1227"/>
            <p:cNvSpPr/>
            <p:nvPr/>
          </p:nvSpPr>
          <p:spPr>
            <a:xfrm>
              <a:off x="3311004" y="419581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73"/>
                  </a:moveTo>
                  <a:lnTo>
                    <a:pt x="4648" y="4673"/>
                  </a:lnTo>
                  <a:lnTo>
                    <a:pt x="4648" y="0"/>
                  </a:lnTo>
                  <a:lnTo>
                    <a:pt x="0" y="0"/>
                  </a:lnTo>
                  <a:lnTo>
                    <a:pt x="0" y="467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" name="object 1228"/>
            <p:cNvSpPr/>
            <p:nvPr/>
          </p:nvSpPr>
          <p:spPr>
            <a:xfrm>
              <a:off x="3311004" y="420554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48" y="0"/>
                  </a:moveTo>
                  <a:lnTo>
                    <a:pt x="0" y="0"/>
                  </a:lnTo>
                  <a:lnTo>
                    <a:pt x="0" y="4648"/>
                  </a:lnTo>
                  <a:lnTo>
                    <a:pt x="4648" y="4648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" name="object 1229"/>
            <p:cNvSpPr/>
            <p:nvPr/>
          </p:nvSpPr>
          <p:spPr>
            <a:xfrm>
              <a:off x="3311004" y="420554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48"/>
                  </a:moveTo>
                  <a:lnTo>
                    <a:pt x="4648" y="4648"/>
                  </a:lnTo>
                  <a:lnTo>
                    <a:pt x="4648" y="0"/>
                  </a:lnTo>
                  <a:lnTo>
                    <a:pt x="0" y="0"/>
                  </a:lnTo>
                  <a:lnTo>
                    <a:pt x="0" y="464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" name="object 1230"/>
            <p:cNvSpPr/>
            <p:nvPr/>
          </p:nvSpPr>
          <p:spPr>
            <a:xfrm>
              <a:off x="3311004" y="421528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48" y="0"/>
                  </a:moveTo>
                  <a:lnTo>
                    <a:pt x="0" y="0"/>
                  </a:lnTo>
                  <a:lnTo>
                    <a:pt x="0" y="4648"/>
                  </a:lnTo>
                  <a:lnTo>
                    <a:pt x="4648" y="4648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" name="object 1231"/>
            <p:cNvSpPr/>
            <p:nvPr/>
          </p:nvSpPr>
          <p:spPr>
            <a:xfrm>
              <a:off x="3311004" y="421528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48"/>
                  </a:moveTo>
                  <a:lnTo>
                    <a:pt x="4648" y="4648"/>
                  </a:lnTo>
                  <a:lnTo>
                    <a:pt x="4648" y="0"/>
                  </a:lnTo>
                  <a:lnTo>
                    <a:pt x="0" y="0"/>
                  </a:lnTo>
                  <a:lnTo>
                    <a:pt x="0" y="464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" name="object 1232"/>
            <p:cNvSpPr/>
            <p:nvPr/>
          </p:nvSpPr>
          <p:spPr>
            <a:xfrm>
              <a:off x="3311004" y="422502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48" y="0"/>
                  </a:moveTo>
                  <a:lnTo>
                    <a:pt x="0" y="0"/>
                  </a:lnTo>
                  <a:lnTo>
                    <a:pt x="0" y="4622"/>
                  </a:lnTo>
                  <a:lnTo>
                    <a:pt x="4648" y="4622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" name="object 1233"/>
            <p:cNvSpPr/>
            <p:nvPr/>
          </p:nvSpPr>
          <p:spPr>
            <a:xfrm>
              <a:off x="3311004" y="422502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0" y="4622"/>
                  </a:moveTo>
                  <a:lnTo>
                    <a:pt x="4648" y="4622"/>
                  </a:lnTo>
                  <a:lnTo>
                    <a:pt x="4648" y="0"/>
                  </a:lnTo>
                  <a:lnTo>
                    <a:pt x="0" y="0"/>
                  </a:lnTo>
                  <a:lnTo>
                    <a:pt x="0" y="4622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" name="object 1234"/>
            <p:cNvSpPr/>
            <p:nvPr/>
          </p:nvSpPr>
          <p:spPr>
            <a:xfrm>
              <a:off x="3311004" y="423477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4648" y="0"/>
                  </a:moveTo>
                  <a:lnTo>
                    <a:pt x="0" y="0"/>
                  </a:lnTo>
                  <a:lnTo>
                    <a:pt x="0" y="4648"/>
                  </a:lnTo>
                  <a:lnTo>
                    <a:pt x="4648" y="4648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" name="object 1235"/>
            <p:cNvSpPr/>
            <p:nvPr/>
          </p:nvSpPr>
          <p:spPr>
            <a:xfrm>
              <a:off x="3207537" y="4156303"/>
              <a:ext cx="108585" cy="90170"/>
            </a:xfrm>
            <a:custGeom>
              <a:avLst/>
              <a:gdLst/>
              <a:ahLst/>
              <a:cxnLst/>
              <a:rect l="l" t="t" r="r" b="b"/>
              <a:pathLst>
                <a:path w="108585" h="90170">
                  <a:moveTo>
                    <a:pt x="103466" y="83121"/>
                  </a:moveTo>
                  <a:lnTo>
                    <a:pt x="108115" y="83121"/>
                  </a:lnTo>
                  <a:lnTo>
                    <a:pt x="108115" y="78473"/>
                  </a:lnTo>
                  <a:lnTo>
                    <a:pt x="103466" y="78473"/>
                  </a:lnTo>
                  <a:lnTo>
                    <a:pt x="103466" y="83121"/>
                  </a:lnTo>
                  <a:close/>
                </a:path>
                <a:path w="108585" h="90170">
                  <a:moveTo>
                    <a:pt x="0" y="89636"/>
                  </a:moveTo>
                  <a:lnTo>
                    <a:pt x="19824" y="89636"/>
                  </a:lnTo>
                  <a:lnTo>
                    <a:pt x="19824" y="70091"/>
                  </a:lnTo>
                  <a:lnTo>
                    <a:pt x="0" y="70091"/>
                  </a:lnTo>
                  <a:lnTo>
                    <a:pt x="0" y="89636"/>
                  </a:lnTo>
                  <a:close/>
                </a:path>
                <a:path w="108585" h="90170">
                  <a:moveTo>
                    <a:pt x="0" y="40894"/>
                  </a:moveTo>
                  <a:lnTo>
                    <a:pt x="19824" y="40894"/>
                  </a:lnTo>
                  <a:lnTo>
                    <a:pt x="19824" y="21424"/>
                  </a:lnTo>
                  <a:lnTo>
                    <a:pt x="0" y="21424"/>
                  </a:lnTo>
                  <a:lnTo>
                    <a:pt x="0" y="40894"/>
                  </a:lnTo>
                  <a:close/>
                </a:path>
                <a:path w="108585" h="90170">
                  <a:moveTo>
                    <a:pt x="21729" y="19456"/>
                  </a:moveTo>
                  <a:lnTo>
                    <a:pt x="41579" y="19456"/>
                  </a:lnTo>
                  <a:lnTo>
                    <a:pt x="41579" y="0"/>
                  </a:lnTo>
                  <a:lnTo>
                    <a:pt x="21729" y="0"/>
                  </a:lnTo>
                  <a:lnTo>
                    <a:pt x="21729" y="19456"/>
                  </a:lnTo>
                  <a:close/>
                </a:path>
                <a:path w="108585" h="90170">
                  <a:moveTo>
                    <a:pt x="21729" y="62318"/>
                  </a:moveTo>
                  <a:lnTo>
                    <a:pt x="41579" y="62318"/>
                  </a:lnTo>
                  <a:lnTo>
                    <a:pt x="41579" y="42875"/>
                  </a:lnTo>
                  <a:lnTo>
                    <a:pt x="21729" y="42875"/>
                  </a:lnTo>
                  <a:lnTo>
                    <a:pt x="21729" y="62318"/>
                  </a:lnTo>
                  <a:close/>
                </a:path>
                <a:path w="108585" h="90170">
                  <a:moveTo>
                    <a:pt x="43497" y="40894"/>
                  </a:moveTo>
                  <a:lnTo>
                    <a:pt x="63245" y="40894"/>
                  </a:lnTo>
                  <a:lnTo>
                    <a:pt x="63245" y="21424"/>
                  </a:lnTo>
                  <a:lnTo>
                    <a:pt x="43497" y="21424"/>
                  </a:lnTo>
                  <a:lnTo>
                    <a:pt x="43497" y="40894"/>
                  </a:lnTo>
                  <a:close/>
                </a:path>
                <a:path w="108585" h="90170">
                  <a:moveTo>
                    <a:pt x="43497" y="89636"/>
                  </a:moveTo>
                  <a:lnTo>
                    <a:pt x="63245" y="89636"/>
                  </a:lnTo>
                  <a:lnTo>
                    <a:pt x="63245" y="70091"/>
                  </a:lnTo>
                  <a:lnTo>
                    <a:pt x="43497" y="70091"/>
                  </a:lnTo>
                  <a:lnTo>
                    <a:pt x="43497" y="8963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" name="object 1236"/>
            <p:cNvSpPr/>
            <p:nvPr/>
          </p:nvSpPr>
          <p:spPr>
            <a:xfrm>
              <a:off x="3199511" y="4069219"/>
              <a:ext cx="34290" cy="9525"/>
            </a:xfrm>
            <a:custGeom>
              <a:avLst/>
              <a:gdLst/>
              <a:ahLst/>
              <a:cxnLst/>
              <a:rect l="l" t="t" r="r" b="b"/>
              <a:pathLst>
                <a:path w="34289" h="9525">
                  <a:moveTo>
                    <a:pt x="34036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34036" y="8991"/>
                  </a:lnTo>
                  <a:lnTo>
                    <a:pt x="34036" y="0"/>
                  </a:lnTo>
                  <a:close/>
                </a:path>
              </a:pathLst>
            </a:custGeom>
            <a:solidFill>
              <a:srgbClr val="74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" name="object 1237"/>
            <p:cNvSpPr/>
            <p:nvPr/>
          </p:nvSpPr>
          <p:spPr>
            <a:xfrm>
              <a:off x="3164027" y="4069232"/>
              <a:ext cx="69850" cy="84455"/>
            </a:xfrm>
            <a:custGeom>
              <a:avLst/>
              <a:gdLst/>
              <a:ahLst/>
              <a:cxnLst/>
              <a:rect l="l" t="t" r="r" b="b"/>
              <a:pathLst>
                <a:path w="69850" h="84454">
                  <a:moveTo>
                    <a:pt x="69519" y="8978"/>
                  </a:moveTo>
                  <a:lnTo>
                    <a:pt x="35483" y="8978"/>
                  </a:lnTo>
                  <a:lnTo>
                    <a:pt x="35483" y="0"/>
                  </a:lnTo>
                  <a:lnTo>
                    <a:pt x="69519" y="0"/>
                  </a:lnTo>
                  <a:lnTo>
                    <a:pt x="69519" y="8978"/>
                  </a:lnTo>
                  <a:close/>
                </a:path>
                <a:path w="69850" h="84454">
                  <a:moveTo>
                    <a:pt x="11696" y="79336"/>
                  </a:moveTo>
                  <a:lnTo>
                    <a:pt x="11696" y="76517"/>
                  </a:lnTo>
                  <a:lnTo>
                    <a:pt x="8623" y="74752"/>
                  </a:lnTo>
                  <a:lnTo>
                    <a:pt x="6172" y="76149"/>
                  </a:lnTo>
                  <a:lnTo>
                    <a:pt x="3733" y="77584"/>
                  </a:lnTo>
                  <a:lnTo>
                    <a:pt x="3733" y="81114"/>
                  </a:lnTo>
                  <a:lnTo>
                    <a:pt x="6172" y="82537"/>
                  </a:lnTo>
                  <a:lnTo>
                    <a:pt x="8623" y="83959"/>
                  </a:lnTo>
                  <a:lnTo>
                    <a:pt x="11696" y="82181"/>
                  </a:lnTo>
                  <a:lnTo>
                    <a:pt x="11696" y="79336"/>
                  </a:lnTo>
                  <a:close/>
                </a:path>
                <a:path w="69850" h="84454">
                  <a:moveTo>
                    <a:pt x="11696" y="24244"/>
                  </a:moveTo>
                  <a:lnTo>
                    <a:pt x="11696" y="21399"/>
                  </a:lnTo>
                  <a:lnTo>
                    <a:pt x="8623" y="19634"/>
                  </a:lnTo>
                  <a:lnTo>
                    <a:pt x="6172" y="21056"/>
                  </a:lnTo>
                  <a:lnTo>
                    <a:pt x="3733" y="22479"/>
                  </a:lnTo>
                  <a:lnTo>
                    <a:pt x="3733" y="26009"/>
                  </a:lnTo>
                  <a:lnTo>
                    <a:pt x="6172" y="27432"/>
                  </a:lnTo>
                  <a:lnTo>
                    <a:pt x="8623" y="28841"/>
                  </a:lnTo>
                  <a:lnTo>
                    <a:pt x="11696" y="27063"/>
                  </a:lnTo>
                  <a:lnTo>
                    <a:pt x="11696" y="24244"/>
                  </a:lnTo>
                  <a:close/>
                </a:path>
                <a:path w="69850" h="84454">
                  <a:moveTo>
                    <a:pt x="15557" y="66687"/>
                  </a:moveTo>
                  <a:lnTo>
                    <a:pt x="15367" y="69202"/>
                  </a:lnTo>
                  <a:lnTo>
                    <a:pt x="14224" y="70485"/>
                  </a:lnTo>
                  <a:lnTo>
                    <a:pt x="12268" y="70485"/>
                  </a:lnTo>
                  <a:lnTo>
                    <a:pt x="927" y="67043"/>
                  </a:lnTo>
                  <a:lnTo>
                    <a:pt x="0" y="65189"/>
                  </a:lnTo>
                  <a:lnTo>
                    <a:pt x="0" y="38392"/>
                  </a:lnTo>
                  <a:lnTo>
                    <a:pt x="927" y="36563"/>
                  </a:lnTo>
                  <a:lnTo>
                    <a:pt x="12763" y="33223"/>
                  </a:lnTo>
                  <a:lnTo>
                    <a:pt x="14528" y="33439"/>
                  </a:lnTo>
                  <a:lnTo>
                    <a:pt x="15430" y="34950"/>
                  </a:lnTo>
                  <a:lnTo>
                    <a:pt x="15557" y="6668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" name="object 1238"/>
            <p:cNvSpPr/>
            <p:nvPr/>
          </p:nvSpPr>
          <p:spPr>
            <a:xfrm>
              <a:off x="3211626" y="4526432"/>
              <a:ext cx="45720" cy="206375"/>
            </a:xfrm>
            <a:custGeom>
              <a:avLst/>
              <a:gdLst/>
              <a:ahLst/>
              <a:cxnLst/>
              <a:rect l="l" t="t" r="r" b="b"/>
              <a:pathLst>
                <a:path w="45720" h="206375">
                  <a:moveTo>
                    <a:pt x="33020" y="0"/>
                  </a:moveTo>
                  <a:lnTo>
                    <a:pt x="27330" y="0"/>
                  </a:lnTo>
                  <a:lnTo>
                    <a:pt x="27330" y="1079"/>
                  </a:lnTo>
                  <a:lnTo>
                    <a:pt x="18389" y="1079"/>
                  </a:lnTo>
                  <a:lnTo>
                    <a:pt x="18389" y="0"/>
                  </a:lnTo>
                  <a:lnTo>
                    <a:pt x="12700" y="0"/>
                  </a:lnTo>
                  <a:lnTo>
                    <a:pt x="12700" y="1079"/>
                  </a:lnTo>
                  <a:lnTo>
                    <a:pt x="3771" y="1079"/>
                  </a:lnTo>
                  <a:lnTo>
                    <a:pt x="3771" y="0"/>
                  </a:lnTo>
                  <a:lnTo>
                    <a:pt x="406" y="0"/>
                  </a:lnTo>
                  <a:lnTo>
                    <a:pt x="0" y="419"/>
                  </a:lnTo>
                  <a:lnTo>
                    <a:pt x="0" y="205879"/>
                  </a:lnTo>
                  <a:lnTo>
                    <a:pt x="406" y="206273"/>
                  </a:lnTo>
                  <a:lnTo>
                    <a:pt x="3771" y="206273"/>
                  </a:lnTo>
                  <a:lnTo>
                    <a:pt x="3771" y="205206"/>
                  </a:lnTo>
                  <a:lnTo>
                    <a:pt x="12700" y="205206"/>
                  </a:lnTo>
                  <a:lnTo>
                    <a:pt x="12700" y="206273"/>
                  </a:lnTo>
                  <a:lnTo>
                    <a:pt x="18389" y="206273"/>
                  </a:lnTo>
                  <a:lnTo>
                    <a:pt x="18389" y="205206"/>
                  </a:lnTo>
                  <a:lnTo>
                    <a:pt x="27330" y="205206"/>
                  </a:lnTo>
                  <a:lnTo>
                    <a:pt x="27330" y="206273"/>
                  </a:lnTo>
                  <a:lnTo>
                    <a:pt x="33020" y="206273"/>
                  </a:lnTo>
                  <a:lnTo>
                    <a:pt x="33020" y="205879"/>
                  </a:lnTo>
                  <a:lnTo>
                    <a:pt x="33020" y="205206"/>
                  </a:lnTo>
                  <a:lnTo>
                    <a:pt x="45719" y="205206"/>
                  </a:lnTo>
                  <a:lnTo>
                    <a:pt x="45719" y="1079"/>
                  </a:lnTo>
                  <a:lnTo>
                    <a:pt x="33020" y="1079"/>
                  </a:lnTo>
                  <a:lnTo>
                    <a:pt x="330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" name="object 1239"/>
            <p:cNvSpPr/>
            <p:nvPr/>
          </p:nvSpPr>
          <p:spPr>
            <a:xfrm>
              <a:off x="3211626" y="4526432"/>
              <a:ext cx="45720" cy="206375"/>
            </a:xfrm>
            <a:custGeom>
              <a:avLst/>
              <a:gdLst/>
              <a:ahLst/>
              <a:cxnLst/>
              <a:rect l="l" t="t" r="r" b="b"/>
              <a:pathLst>
                <a:path w="45720" h="206375">
                  <a:moveTo>
                    <a:pt x="33020" y="205879"/>
                  </a:moveTo>
                  <a:lnTo>
                    <a:pt x="33020" y="206273"/>
                  </a:lnTo>
                  <a:lnTo>
                    <a:pt x="27330" y="206273"/>
                  </a:lnTo>
                  <a:lnTo>
                    <a:pt x="27330" y="205879"/>
                  </a:lnTo>
                  <a:lnTo>
                    <a:pt x="27330" y="205206"/>
                  </a:lnTo>
                  <a:lnTo>
                    <a:pt x="18389" y="205206"/>
                  </a:lnTo>
                  <a:lnTo>
                    <a:pt x="18389" y="205879"/>
                  </a:lnTo>
                  <a:lnTo>
                    <a:pt x="18389" y="206273"/>
                  </a:lnTo>
                  <a:lnTo>
                    <a:pt x="12700" y="206273"/>
                  </a:lnTo>
                  <a:lnTo>
                    <a:pt x="12700" y="205879"/>
                  </a:lnTo>
                  <a:lnTo>
                    <a:pt x="12700" y="205206"/>
                  </a:lnTo>
                  <a:lnTo>
                    <a:pt x="3771" y="205206"/>
                  </a:lnTo>
                  <a:lnTo>
                    <a:pt x="3771" y="205879"/>
                  </a:lnTo>
                  <a:lnTo>
                    <a:pt x="3771" y="206273"/>
                  </a:lnTo>
                  <a:lnTo>
                    <a:pt x="406" y="206273"/>
                  </a:lnTo>
                  <a:lnTo>
                    <a:pt x="0" y="205879"/>
                  </a:lnTo>
                  <a:lnTo>
                    <a:pt x="0" y="185559"/>
                  </a:lnTo>
                  <a:lnTo>
                    <a:pt x="0" y="157492"/>
                  </a:lnTo>
                  <a:lnTo>
                    <a:pt x="0" y="419"/>
                  </a:lnTo>
                  <a:lnTo>
                    <a:pt x="406" y="0"/>
                  </a:lnTo>
                  <a:lnTo>
                    <a:pt x="3771" y="0"/>
                  </a:lnTo>
                  <a:lnTo>
                    <a:pt x="3771" y="419"/>
                  </a:lnTo>
                  <a:lnTo>
                    <a:pt x="3771" y="1079"/>
                  </a:lnTo>
                  <a:lnTo>
                    <a:pt x="12700" y="1079"/>
                  </a:lnTo>
                  <a:lnTo>
                    <a:pt x="12700" y="419"/>
                  </a:lnTo>
                  <a:lnTo>
                    <a:pt x="12700" y="0"/>
                  </a:lnTo>
                  <a:lnTo>
                    <a:pt x="18389" y="0"/>
                  </a:lnTo>
                  <a:lnTo>
                    <a:pt x="18389" y="419"/>
                  </a:lnTo>
                  <a:lnTo>
                    <a:pt x="18389" y="1079"/>
                  </a:lnTo>
                  <a:lnTo>
                    <a:pt x="27330" y="1079"/>
                  </a:lnTo>
                  <a:lnTo>
                    <a:pt x="27330" y="419"/>
                  </a:lnTo>
                  <a:lnTo>
                    <a:pt x="27330" y="0"/>
                  </a:lnTo>
                  <a:lnTo>
                    <a:pt x="33020" y="0"/>
                  </a:lnTo>
                  <a:lnTo>
                    <a:pt x="33020" y="419"/>
                  </a:lnTo>
                  <a:lnTo>
                    <a:pt x="33020" y="1079"/>
                  </a:lnTo>
                  <a:lnTo>
                    <a:pt x="41960" y="1079"/>
                  </a:lnTo>
                  <a:lnTo>
                    <a:pt x="45719" y="1079"/>
                  </a:lnTo>
                  <a:lnTo>
                    <a:pt x="45719" y="20739"/>
                  </a:lnTo>
                  <a:lnTo>
                    <a:pt x="45719" y="205206"/>
                  </a:lnTo>
                  <a:lnTo>
                    <a:pt x="41960" y="205206"/>
                  </a:lnTo>
                  <a:lnTo>
                    <a:pt x="33020" y="205206"/>
                  </a:lnTo>
                  <a:lnTo>
                    <a:pt x="33020" y="20587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" name="object 1240"/>
            <p:cNvSpPr/>
            <p:nvPr/>
          </p:nvSpPr>
          <p:spPr>
            <a:xfrm>
              <a:off x="3211626" y="4575314"/>
              <a:ext cx="46355" cy="0"/>
            </a:xfrm>
            <a:custGeom>
              <a:avLst/>
              <a:gdLst/>
              <a:ahLst/>
              <a:cxnLst/>
              <a:rect l="l" t="t" r="r" b="b"/>
              <a:pathLst>
                <a:path w="46354">
                  <a:moveTo>
                    <a:pt x="4573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" name="object 1241"/>
            <p:cNvSpPr/>
            <p:nvPr/>
          </p:nvSpPr>
          <p:spPr>
            <a:xfrm>
              <a:off x="3211626" y="4575314"/>
              <a:ext cx="46355" cy="0"/>
            </a:xfrm>
            <a:custGeom>
              <a:avLst/>
              <a:gdLst/>
              <a:ahLst/>
              <a:cxnLst/>
              <a:rect l="l" t="t" r="r" b="b"/>
              <a:pathLst>
                <a:path w="46354">
                  <a:moveTo>
                    <a:pt x="0" y="0"/>
                  </a:moveTo>
                  <a:lnTo>
                    <a:pt x="4573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" name="object 1242"/>
            <p:cNvSpPr/>
            <p:nvPr/>
          </p:nvSpPr>
          <p:spPr>
            <a:xfrm>
              <a:off x="3250857" y="457958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" name="object 1243"/>
            <p:cNvSpPr/>
            <p:nvPr/>
          </p:nvSpPr>
          <p:spPr>
            <a:xfrm>
              <a:off x="3250857" y="457958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50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" name="object 1244"/>
            <p:cNvSpPr/>
            <p:nvPr/>
          </p:nvSpPr>
          <p:spPr>
            <a:xfrm>
              <a:off x="3250857" y="45795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" name="object 1245"/>
            <p:cNvSpPr/>
            <p:nvPr/>
          </p:nvSpPr>
          <p:spPr>
            <a:xfrm>
              <a:off x="3250857" y="45795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" name="object 1246"/>
            <p:cNvSpPr/>
            <p:nvPr/>
          </p:nvSpPr>
          <p:spPr>
            <a:xfrm>
              <a:off x="3218129" y="457968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727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" name="object 1247"/>
            <p:cNvSpPr/>
            <p:nvPr/>
          </p:nvSpPr>
          <p:spPr>
            <a:xfrm>
              <a:off x="3218129" y="457968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72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" name="object 1248"/>
            <p:cNvSpPr/>
            <p:nvPr/>
          </p:nvSpPr>
          <p:spPr>
            <a:xfrm>
              <a:off x="3218129" y="45795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" name="object 1249"/>
            <p:cNvSpPr/>
            <p:nvPr/>
          </p:nvSpPr>
          <p:spPr>
            <a:xfrm>
              <a:off x="3218129" y="457958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" name="object 1250"/>
            <p:cNvSpPr/>
            <p:nvPr/>
          </p:nvSpPr>
          <p:spPr>
            <a:xfrm>
              <a:off x="3211626" y="457958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" name="object 1251"/>
            <p:cNvSpPr/>
            <p:nvPr/>
          </p:nvSpPr>
          <p:spPr>
            <a:xfrm>
              <a:off x="3211626" y="457958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" name="object 1252"/>
            <p:cNvSpPr/>
            <p:nvPr/>
          </p:nvSpPr>
          <p:spPr>
            <a:xfrm>
              <a:off x="3229305" y="468880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342"/>
                  </a:lnTo>
                  <a:lnTo>
                    <a:pt x="279" y="609"/>
                  </a:lnTo>
                  <a:lnTo>
                    <a:pt x="609" y="6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" name="object 1253"/>
            <p:cNvSpPr/>
            <p:nvPr/>
          </p:nvSpPr>
          <p:spPr>
            <a:xfrm>
              <a:off x="3229305" y="468880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342"/>
                  </a:lnTo>
                  <a:lnTo>
                    <a:pt x="279" y="609"/>
                  </a:lnTo>
                  <a:lnTo>
                    <a:pt x="609" y="6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" name="object 1254"/>
            <p:cNvSpPr/>
            <p:nvPr/>
          </p:nvSpPr>
          <p:spPr>
            <a:xfrm>
              <a:off x="3229914" y="468941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" name="object 1255"/>
            <p:cNvSpPr/>
            <p:nvPr/>
          </p:nvSpPr>
          <p:spPr>
            <a:xfrm>
              <a:off x="3229914" y="468941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14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" name="object 1256"/>
            <p:cNvSpPr/>
            <p:nvPr/>
          </p:nvSpPr>
          <p:spPr>
            <a:xfrm>
              <a:off x="3239058" y="468880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609" y="0"/>
                  </a:moveTo>
                  <a:lnTo>
                    <a:pt x="0" y="609"/>
                  </a:lnTo>
                  <a:lnTo>
                    <a:pt x="342" y="609"/>
                  </a:lnTo>
                  <a:lnTo>
                    <a:pt x="609" y="342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" name="object 1257"/>
            <p:cNvSpPr/>
            <p:nvPr/>
          </p:nvSpPr>
          <p:spPr>
            <a:xfrm>
              <a:off x="3239058" y="468880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609"/>
                  </a:moveTo>
                  <a:lnTo>
                    <a:pt x="342" y="609"/>
                  </a:lnTo>
                  <a:lnTo>
                    <a:pt x="609" y="342"/>
                  </a:lnTo>
                  <a:lnTo>
                    <a:pt x="60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" name="object 1258"/>
            <p:cNvSpPr/>
            <p:nvPr/>
          </p:nvSpPr>
          <p:spPr>
            <a:xfrm>
              <a:off x="3253600" y="47113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" name="object 1259"/>
            <p:cNvSpPr/>
            <p:nvPr/>
          </p:nvSpPr>
          <p:spPr>
            <a:xfrm>
              <a:off x="3253600" y="47113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" name="object 1260"/>
            <p:cNvSpPr/>
            <p:nvPr/>
          </p:nvSpPr>
          <p:spPr>
            <a:xfrm>
              <a:off x="3244659" y="471135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" name="object 1261"/>
            <p:cNvSpPr/>
            <p:nvPr/>
          </p:nvSpPr>
          <p:spPr>
            <a:xfrm>
              <a:off x="3244659" y="471135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" name="object 1262"/>
            <p:cNvSpPr/>
            <p:nvPr/>
          </p:nvSpPr>
          <p:spPr>
            <a:xfrm>
              <a:off x="3244659" y="47113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" name="object 1263"/>
            <p:cNvSpPr/>
            <p:nvPr/>
          </p:nvSpPr>
          <p:spPr>
            <a:xfrm>
              <a:off x="3244659" y="47113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" name="object 1264"/>
            <p:cNvSpPr/>
            <p:nvPr/>
          </p:nvSpPr>
          <p:spPr>
            <a:xfrm>
              <a:off x="3238970" y="47113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" name="object 1265"/>
            <p:cNvSpPr/>
            <p:nvPr/>
          </p:nvSpPr>
          <p:spPr>
            <a:xfrm>
              <a:off x="3238970" y="47113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" name="object 1266"/>
            <p:cNvSpPr/>
            <p:nvPr/>
          </p:nvSpPr>
          <p:spPr>
            <a:xfrm>
              <a:off x="3230016" y="471135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" name="object 1267"/>
            <p:cNvSpPr/>
            <p:nvPr/>
          </p:nvSpPr>
          <p:spPr>
            <a:xfrm>
              <a:off x="3230016" y="471135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" name="object 1268"/>
            <p:cNvSpPr/>
            <p:nvPr/>
          </p:nvSpPr>
          <p:spPr>
            <a:xfrm>
              <a:off x="3230016" y="47113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" name="object 1269"/>
            <p:cNvSpPr/>
            <p:nvPr/>
          </p:nvSpPr>
          <p:spPr>
            <a:xfrm>
              <a:off x="3230016" y="47113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" name="object 1270"/>
            <p:cNvSpPr/>
            <p:nvPr/>
          </p:nvSpPr>
          <p:spPr>
            <a:xfrm>
              <a:off x="3224326" y="47113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" name="object 1271"/>
            <p:cNvSpPr/>
            <p:nvPr/>
          </p:nvSpPr>
          <p:spPr>
            <a:xfrm>
              <a:off x="3224326" y="47113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" name="object 1272"/>
            <p:cNvSpPr/>
            <p:nvPr/>
          </p:nvSpPr>
          <p:spPr>
            <a:xfrm>
              <a:off x="3215398" y="471135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" name="object 1273"/>
            <p:cNvSpPr/>
            <p:nvPr/>
          </p:nvSpPr>
          <p:spPr>
            <a:xfrm>
              <a:off x="3215398" y="471135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" name="object 1274"/>
            <p:cNvSpPr/>
            <p:nvPr/>
          </p:nvSpPr>
          <p:spPr>
            <a:xfrm>
              <a:off x="3215398" y="47113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" name="object 1275"/>
            <p:cNvSpPr/>
            <p:nvPr/>
          </p:nvSpPr>
          <p:spPr>
            <a:xfrm>
              <a:off x="3215398" y="471135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" name="object 1276"/>
            <p:cNvSpPr/>
            <p:nvPr/>
          </p:nvSpPr>
          <p:spPr>
            <a:xfrm>
              <a:off x="3213773" y="469165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48" y="0"/>
                  </a:moveTo>
                  <a:lnTo>
                    <a:pt x="2717" y="0"/>
                  </a:lnTo>
                  <a:lnTo>
                    <a:pt x="0" y="2717"/>
                  </a:lnTo>
                  <a:lnTo>
                    <a:pt x="0" y="9461"/>
                  </a:lnTo>
                  <a:lnTo>
                    <a:pt x="2717" y="12191"/>
                  </a:lnTo>
                  <a:lnTo>
                    <a:pt x="9448" y="12191"/>
                  </a:lnTo>
                  <a:lnTo>
                    <a:pt x="12179" y="9461"/>
                  </a:lnTo>
                  <a:lnTo>
                    <a:pt x="12179" y="6095"/>
                  </a:lnTo>
                  <a:lnTo>
                    <a:pt x="12179" y="2717"/>
                  </a:lnTo>
                  <a:lnTo>
                    <a:pt x="944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" name="object 1277"/>
            <p:cNvSpPr/>
            <p:nvPr/>
          </p:nvSpPr>
          <p:spPr>
            <a:xfrm>
              <a:off x="3213773" y="469165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79" y="6095"/>
                  </a:moveTo>
                  <a:lnTo>
                    <a:pt x="12179" y="2717"/>
                  </a:lnTo>
                  <a:lnTo>
                    <a:pt x="9448" y="0"/>
                  </a:lnTo>
                  <a:lnTo>
                    <a:pt x="6095" y="0"/>
                  </a:lnTo>
                  <a:lnTo>
                    <a:pt x="2717" y="0"/>
                  </a:lnTo>
                  <a:lnTo>
                    <a:pt x="0" y="2717"/>
                  </a:lnTo>
                  <a:lnTo>
                    <a:pt x="0" y="6095"/>
                  </a:lnTo>
                  <a:lnTo>
                    <a:pt x="0" y="9461"/>
                  </a:lnTo>
                  <a:lnTo>
                    <a:pt x="2717" y="12191"/>
                  </a:lnTo>
                  <a:lnTo>
                    <a:pt x="6095" y="12191"/>
                  </a:lnTo>
                  <a:lnTo>
                    <a:pt x="9448" y="12191"/>
                  </a:lnTo>
                  <a:lnTo>
                    <a:pt x="12179" y="9461"/>
                  </a:lnTo>
                  <a:lnTo>
                    <a:pt x="12179" y="60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" name="object 1278"/>
            <p:cNvSpPr/>
            <p:nvPr/>
          </p:nvSpPr>
          <p:spPr>
            <a:xfrm>
              <a:off x="3228390" y="469165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30" y="0"/>
                  </a:lnTo>
                  <a:lnTo>
                    <a:pt x="0" y="2717"/>
                  </a:lnTo>
                  <a:lnTo>
                    <a:pt x="0" y="9461"/>
                  </a:lnTo>
                  <a:lnTo>
                    <a:pt x="2730" y="12191"/>
                  </a:lnTo>
                  <a:lnTo>
                    <a:pt x="9461" y="12191"/>
                  </a:lnTo>
                  <a:lnTo>
                    <a:pt x="12191" y="9461"/>
                  </a:lnTo>
                  <a:lnTo>
                    <a:pt x="12191" y="6095"/>
                  </a:lnTo>
                  <a:lnTo>
                    <a:pt x="12191" y="2717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" name="object 1279"/>
            <p:cNvSpPr/>
            <p:nvPr/>
          </p:nvSpPr>
          <p:spPr>
            <a:xfrm>
              <a:off x="3228390" y="469165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95"/>
                  </a:moveTo>
                  <a:lnTo>
                    <a:pt x="12191" y="2717"/>
                  </a:lnTo>
                  <a:lnTo>
                    <a:pt x="9461" y="0"/>
                  </a:lnTo>
                  <a:lnTo>
                    <a:pt x="6108" y="0"/>
                  </a:lnTo>
                  <a:lnTo>
                    <a:pt x="2730" y="0"/>
                  </a:lnTo>
                  <a:lnTo>
                    <a:pt x="0" y="2717"/>
                  </a:lnTo>
                  <a:lnTo>
                    <a:pt x="0" y="6095"/>
                  </a:lnTo>
                  <a:lnTo>
                    <a:pt x="0" y="9461"/>
                  </a:lnTo>
                  <a:lnTo>
                    <a:pt x="2730" y="12191"/>
                  </a:lnTo>
                  <a:lnTo>
                    <a:pt x="6108" y="12191"/>
                  </a:lnTo>
                  <a:lnTo>
                    <a:pt x="9461" y="12191"/>
                  </a:lnTo>
                  <a:lnTo>
                    <a:pt x="12191" y="9461"/>
                  </a:lnTo>
                  <a:lnTo>
                    <a:pt x="12191" y="60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" name="object 1280"/>
            <p:cNvSpPr/>
            <p:nvPr/>
          </p:nvSpPr>
          <p:spPr>
            <a:xfrm>
              <a:off x="3243021" y="469165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74" y="0"/>
                  </a:moveTo>
                  <a:lnTo>
                    <a:pt x="2743" y="0"/>
                  </a:lnTo>
                  <a:lnTo>
                    <a:pt x="0" y="2717"/>
                  </a:lnTo>
                  <a:lnTo>
                    <a:pt x="0" y="9461"/>
                  </a:lnTo>
                  <a:lnTo>
                    <a:pt x="2743" y="12191"/>
                  </a:lnTo>
                  <a:lnTo>
                    <a:pt x="9474" y="12191"/>
                  </a:lnTo>
                  <a:lnTo>
                    <a:pt x="12191" y="9461"/>
                  </a:lnTo>
                  <a:lnTo>
                    <a:pt x="12191" y="6095"/>
                  </a:lnTo>
                  <a:lnTo>
                    <a:pt x="12191" y="2717"/>
                  </a:lnTo>
                  <a:lnTo>
                    <a:pt x="947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" name="object 1281"/>
            <p:cNvSpPr/>
            <p:nvPr/>
          </p:nvSpPr>
          <p:spPr>
            <a:xfrm>
              <a:off x="3243021" y="469165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95"/>
                  </a:moveTo>
                  <a:lnTo>
                    <a:pt x="12191" y="2717"/>
                  </a:lnTo>
                  <a:lnTo>
                    <a:pt x="9474" y="0"/>
                  </a:lnTo>
                  <a:lnTo>
                    <a:pt x="6108" y="0"/>
                  </a:lnTo>
                  <a:lnTo>
                    <a:pt x="2743" y="0"/>
                  </a:lnTo>
                  <a:lnTo>
                    <a:pt x="0" y="2717"/>
                  </a:lnTo>
                  <a:lnTo>
                    <a:pt x="0" y="6095"/>
                  </a:lnTo>
                  <a:lnTo>
                    <a:pt x="0" y="9461"/>
                  </a:lnTo>
                  <a:lnTo>
                    <a:pt x="2743" y="12191"/>
                  </a:lnTo>
                  <a:lnTo>
                    <a:pt x="6108" y="12191"/>
                  </a:lnTo>
                  <a:lnTo>
                    <a:pt x="9474" y="12191"/>
                  </a:lnTo>
                  <a:lnTo>
                    <a:pt x="12191" y="9461"/>
                  </a:lnTo>
                  <a:lnTo>
                    <a:pt x="12191" y="60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" name="object 1282"/>
            <p:cNvSpPr/>
            <p:nvPr/>
          </p:nvSpPr>
          <p:spPr>
            <a:xfrm>
              <a:off x="3244659" y="47119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" name="object 1283"/>
            <p:cNvSpPr/>
            <p:nvPr/>
          </p:nvSpPr>
          <p:spPr>
            <a:xfrm>
              <a:off x="3244659" y="47119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" name="object 1284"/>
            <p:cNvSpPr/>
            <p:nvPr/>
          </p:nvSpPr>
          <p:spPr>
            <a:xfrm>
              <a:off x="3238970" y="471238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" name="object 1285"/>
            <p:cNvSpPr/>
            <p:nvPr/>
          </p:nvSpPr>
          <p:spPr>
            <a:xfrm>
              <a:off x="3238970" y="471238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" name="object 1286"/>
            <p:cNvSpPr/>
            <p:nvPr/>
          </p:nvSpPr>
          <p:spPr>
            <a:xfrm>
              <a:off x="3238970" y="47119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" name="object 1287"/>
            <p:cNvSpPr/>
            <p:nvPr/>
          </p:nvSpPr>
          <p:spPr>
            <a:xfrm>
              <a:off x="3238970" y="47119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" name="object 1288"/>
            <p:cNvSpPr/>
            <p:nvPr/>
          </p:nvSpPr>
          <p:spPr>
            <a:xfrm>
              <a:off x="3230016" y="47119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" name="object 1289"/>
            <p:cNvSpPr/>
            <p:nvPr/>
          </p:nvSpPr>
          <p:spPr>
            <a:xfrm>
              <a:off x="3230016" y="47119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" name="object 1290"/>
            <p:cNvSpPr/>
            <p:nvPr/>
          </p:nvSpPr>
          <p:spPr>
            <a:xfrm>
              <a:off x="3224326" y="471238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" name="object 1291"/>
            <p:cNvSpPr/>
            <p:nvPr/>
          </p:nvSpPr>
          <p:spPr>
            <a:xfrm>
              <a:off x="3224326" y="471238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" name="object 1292"/>
            <p:cNvSpPr/>
            <p:nvPr/>
          </p:nvSpPr>
          <p:spPr>
            <a:xfrm>
              <a:off x="3224326" y="47119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" name="object 1293"/>
            <p:cNvSpPr/>
            <p:nvPr/>
          </p:nvSpPr>
          <p:spPr>
            <a:xfrm>
              <a:off x="3224326" y="47119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" name="object 1294"/>
            <p:cNvSpPr/>
            <p:nvPr/>
          </p:nvSpPr>
          <p:spPr>
            <a:xfrm>
              <a:off x="3215398" y="47119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" name="object 1295"/>
            <p:cNvSpPr/>
            <p:nvPr/>
          </p:nvSpPr>
          <p:spPr>
            <a:xfrm>
              <a:off x="3215398" y="47119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" name="object 1296"/>
            <p:cNvSpPr/>
            <p:nvPr/>
          </p:nvSpPr>
          <p:spPr>
            <a:xfrm>
              <a:off x="3253600" y="471238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" name="object 1297"/>
            <p:cNvSpPr/>
            <p:nvPr/>
          </p:nvSpPr>
          <p:spPr>
            <a:xfrm>
              <a:off x="3253600" y="471238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" name="object 1298"/>
            <p:cNvSpPr/>
            <p:nvPr/>
          </p:nvSpPr>
          <p:spPr>
            <a:xfrm>
              <a:off x="3253600" y="47119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" name="object 1299"/>
            <p:cNvSpPr/>
            <p:nvPr/>
          </p:nvSpPr>
          <p:spPr>
            <a:xfrm>
              <a:off x="3253600" y="471197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" name="object 1300"/>
            <p:cNvSpPr/>
            <p:nvPr/>
          </p:nvSpPr>
          <p:spPr>
            <a:xfrm>
              <a:off x="3255734" y="458364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" name="object 1301"/>
            <p:cNvSpPr/>
            <p:nvPr/>
          </p:nvSpPr>
          <p:spPr>
            <a:xfrm>
              <a:off x="3255734" y="458364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62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" name="object 1302"/>
            <p:cNvSpPr/>
            <p:nvPr/>
          </p:nvSpPr>
          <p:spPr>
            <a:xfrm>
              <a:off x="3255734" y="468383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" name="object 1303"/>
            <p:cNvSpPr/>
            <p:nvPr/>
          </p:nvSpPr>
          <p:spPr>
            <a:xfrm>
              <a:off x="3255734" y="468383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" name="object 1304"/>
            <p:cNvSpPr/>
            <p:nvPr/>
          </p:nvSpPr>
          <p:spPr>
            <a:xfrm>
              <a:off x="3213252" y="45836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71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" name="object 1305"/>
            <p:cNvSpPr/>
            <p:nvPr/>
          </p:nvSpPr>
          <p:spPr>
            <a:xfrm>
              <a:off x="3213252" y="45836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355" y="-1587"/>
                  </a:moveTo>
                  <a:lnTo>
                    <a:pt x="355" y="1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" name="object 1306"/>
            <p:cNvSpPr/>
            <p:nvPr/>
          </p:nvSpPr>
          <p:spPr>
            <a:xfrm>
              <a:off x="3213963" y="4583645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" name="object 1307"/>
            <p:cNvSpPr/>
            <p:nvPr/>
          </p:nvSpPr>
          <p:spPr>
            <a:xfrm>
              <a:off x="3213963" y="4583645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" name="object 1308"/>
            <p:cNvSpPr/>
            <p:nvPr/>
          </p:nvSpPr>
          <p:spPr>
            <a:xfrm>
              <a:off x="3213963" y="459411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410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" name="object 1309"/>
            <p:cNvSpPr/>
            <p:nvPr/>
          </p:nvSpPr>
          <p:spPr>
            <a:xfrm>
              <a:off x="3213963" y="459411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05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" name="object 1310"/>
            <p:cNvSpPr/>
            <p:nvPr/>
          </p:nvSpPr>
          <p:spPr>
            <a:xfrm>
              <a:off x="3255022" y="4583645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" name="object 1311"/>
            <p:cNvSpPr/>
            <p:nvPr/>
          </p:nvSpPr>
          <p:spPr>
            <a:xfrm>
              <a:off x="3255022" y="4583645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104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" name="object 1312"/>
            <p:cNvSpPr/>
            <p:nvPr/>
          </p:nvSpPr>
          <p:spPr>
            <a:xfrm>
              <a:off x="3255022" y="45836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71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" name="object 1313"/>
            <p:cNvSpPr/>
            <p:nvPr/>
          </p:nvSpPr>
          <p:spPr>
            <a:xfrm>
              <a:off x="3255022" y="45836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355" y="-1587"/>
                  </a:moveTo>
                  <a:lnTo>
                    <a:pt x="355" y="1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" name="object 1314"/>
            <p:cNvSpPr/>
            <p:nvPr/>
          </p:nvSpPr>
          <p:spPr>
            <a:xfrm>
              <a:off x="3233381" y="462368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6299" y="0"/>
                  </a:moveTo>
                  <a:lnTo>
                    <a:pt x="1816" y="0"/>
                  </a:lnTo>
                  <a:lnTo>
                    <a:pt x="0" y="1816"/>
                  </a:lnTo>
                  <a:lnTo>
                    <a:pt x="0" y="6299"/>
                  </a:lnTo>
                  <a:lnTo>
                    <a:pt x="1816" y="8115"/>
                  </a:lnTo>
                  <a:lnTo>
                    <a:pt x="6299" y="8115"/>
                  </a:lnTo>
                  <a:lnTo>
                    <a:pt x="8115" y="6299"/>
                  </a:lnTo>
                  <a:lnTo>
                    <a:pt x="8115" y="4051"/>
                  </a:lnTo>
                  <a:lnTo>
                    <a:pt x="8115" y="1816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" name="object 1315"/>
            <p:cNvSpPr/>
            <p:nvPr/>
          </p:nvSpPr>
          <p:spPr>
            <a:xfrm>
              <a:off x="3233381" y="462368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115" y="4051"/>
                  </a:moveTo>
                  <a:lnTo>
                    <a:pt x="8115" y="1816"/>
                  </a:lnTo>
                  <a:lnTo>
                    <a:pt x="6299" y="0"/>
                  </a:lnTo>
                  <a:lnTo>
                    <a:pt x="4063" y="0"/>
                  </a:lnTo>
                  <a:lnTo>
                    <a:pt x="1816" y="0"/>
                  </a:lnTo>
                  <a:lnTo>
                    <a:pt x="0" y="1816"/>
                  </a:lnTo>
                  <a:lnTo>
                    <a:pt x="0" y="4051"/>
                  </a:lnTo>
                  <a:lnTo>
                    <a:pt x="0" y="6299"/>
                  </a:lnTo>
                  <a:lnTo>
                    <a:pt x="1816" y="8115"/>
                  </a:lnTo>
                  <a:lnTo>
                    <a:pt x="4063" y="8115"/>
                  </a:lnTo>
                  <a:lnTo>
                    <a:pt x="6299" y="8115"/>
                  </a:lnTo>
                  <a:lnTo>
                    <a:pt x="8115" y="6299"/>
                  </a:lnTo>
                  <a:lnTo>
                    <a:pt x="8115" y="405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" name="object 1316"/>
            <p:cNvSpPr/>
            <p:nvPr/>
          </p:nvSpPr>
          <p:spPr>
            <a:xfrm>
              <a:off x="3217634" y="467438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1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" name="object 1317"/>
            <p:cNvSpPr/>
            <p:nvPr/>
          </p:nvSpPr>
          <p:spPr>
            <a:xfrm>
              <a:off x="3217634" y="467438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11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" name="object 1318"/>
            <p:cNvSpPr/>
            <p:nvPr/>
          </p:nvSpPr>
          <p:spPr>
            <a:xfrm>
              <a:off x="3215690" y="467438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" name="object 1319"/>
            <p:cNvSpPr/>
            <p:nvPr/>
          </p:nvSpPr>
          <p:spPr>
            <a:xfrm>
              <a:off x="3215690" y="467438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" name="object 1320"/>
            <p:cNvSpPr/>
            <p:nvPr/>
          </p:nvSpPr>
          <p:spPr>
            <a:xfrm>
              <a:off x="3215690" y="467438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1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" name="object 1321"/>
            <p:cNvSpPr/>
            <p:nvPr/>
          </p:nvSpPr>
          <p:spPr>
            <a:xfrm>
              <a:off x="3215690" y="467438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" name="object 1322"/>
            <p:cNvSpPr/>
            <p:nvPr/>
          </p:nvSpPr>
          <p:spPr>
            <a:xfrm>
              <a:off x="3215690" y="468250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" name="object 1323"/>
            <p:cNvSpPr/>
            <p:nvPr/>
          </p:nvSpPr>
          <p:spPr>
            <a:xfrm>
              <a:off x="3215690" y="468250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194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" name="object 1324"/>
            <p:cNvSpPr/>
            <p:nvPr/>
          </p:nvSpPr>
          <p:spPr>
            <a:xfrm>
              <a:off x="3249231" y="466797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" name="object 1325"/>
            <p:cNvSpPr/>
            <p:nvPr/>
          </p:nvSpPr>
          <p:spPr>
            <a:xfrm>
              <a:off x="3249231" y="466797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" name="object 1326"/>
            <p:cNvSpPr/>
            <p:nvPr/>
          </p:nvSpPr>
          <p:spPr>
            <a:xfrm>
              <a:off x="3255327" y="465904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" name="object 1327"/>
            <p:cNvSpPr/>
            <p:nvPr/>
          </p:nvSpPr>
          <p:spPr>
            <a:xfrm>
              <a:off x="3255327" y="465904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" name="object 1328"/>
            <p:cNvSpPr/>
            <p:nvPr/>
          </p:nvSpPr>
          <p:spPr>
            <a:xfrm>
              <a:off x="3249231" y="465904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" name="object 1329"/>
            <p:cNvSpPr/>
            <p:nvPr/>
          </p:nvSpPr>
          <p:spPr>
            <a:xfrm>
              <a:off x="3249231" y="465904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" name="object 1330"/>
            <p:cNvSpPr/>
            <p:nvPr/>
          </p:nvSpPr>
          <p:spPr>
            <a:xfrm>
              <a:off x="3249231" y="465904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" name="object 1331"/>
            <p:cNvSpPr/>
            <p:nvPr/>
          </p:nvSpPr>
          <p:spPr>
            <a:xfrm>
              <a:off x="3249231" y="465904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2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" name="object 1332"/>
            <p:cNvSpPr/>
            <p:nvPr/>
          </p:nvSpPr>
          <p:spPr>
            <a:xfrm>
              <a:off x="3255327" y="464888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" name="object 1333"/>
            <p:cNvSpPr/>
            <p:nvPr/>
          </p:nvSpPr>
          <p:spPr>
            <a:xfrm>
              <a:off x="3255327" y="464888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" name="object 1334"/>
            <p:cNvSpPr/>
            <p:nvPr/>
          </p:nvSpPr>
          <p:spPr>
            <a:xfrm>
              <a:off x="3249231" y="464888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" name="object 1335"/>
            <p:cNvSpPr/>
            <p:nvPr/>
          </p:nvSpPr>
          <p:spPr>
            <a:xfrm>
              <a:off x="3249231" y="464888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" name="object 1336"/>
            <p:cNvSpPr/>
            <p:nvPr/>
          </p:nvSpPr>
          <p:spPr>
            <a:xfrm>
              <a:off x="3249231" y="464888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" name="object 1337"/>
            <p:cNvSpPr/>
            <p:nvPr/>
          </p:nvSpPr>
          <p:spPr>
            <a:xfrm>
              <a:off x="3249231" y="464888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2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" name="object 1338"/>
            <p:cNvSpPr/>
            <p:nvPr/>
          </p:nvSpPr>
          <p:spPr>
            <a:xfrm>
              <a:off x="3249231" y="465781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" name="object 1339"/>
            <p:cNvSpPr/>
            <p:nvPr/>
          </p:nvSpPr>
          <p:spPr>
            <a:xfrm>
              <a:off x="3249231" y="465781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" name="object 1340"/>
            <p:cNvSpPr/>
            <p:nvPr/>
          </p:nvSpPr>
          <p:spPr>
            <a:xfrm>
              <a:off x="3249231" y="464765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" name="object 1341"/>
            <p:cNvSpPr/>
            <p:nvPr/>
          </p:nvSpPr>
          <p:spPr>
            <a:xfrm>
              <a:off x="3249231" y="464765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" name="object 1342"/>
            <p:cNvSpPr/>
            <p:nvPr/>
          </p:nvSpPr>
          <p:spPr>
            <a:xfrm>
              <a:off x="3255327" y="463872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" name="object 1343"/>
            <p:cNvSpPr/>
            <p:nvPr/>
          </p:nvSpPr>
          <p:spPr>
            <a:xfrm>
              <a:off x="3255327" y="463872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" name="object 1344"/>
            <p:cNvSpPr/>
            <p:nvPr/>
          </p:nvSpPr>
          <p:spPr>
            <a:xfrm>
              <a:off x="3249231" y="463872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" name="object 1345"/>
            <p:cNvSpPr/>
            <p:nvPr/>
          </p:nvSpPr>
          <p:spPr>
            <a:xfrm>
              <a:off x="3249231" y="463872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6" name="object 1346"/>
            <p:cNvSpPr/>
            <p:nvPr/>
          </p:nvSpPr>
          <p:spPr>
            <a:xfrm>
              <a:off x="3249231" y="463872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7" name="object 1347"/>
            <p:cNvSpPr/>
            <p:nvPr/>
          </p:nvSpPr>
          <p:spPr>
            <a:xfrm>
              <a:off x="3249231" y="463872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2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" name="object 1348"/>
            <p:cNvSpPr/>
            <p:nvPr/>
          </p:nvSpPr>
          <p:spPr>
            <a:xfrm>
              <a:off x="3213252" y="4683836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>
                  <a:moveTo>
                    <a:pt x="4248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" name="object 1349"/>
            <p:cNvSpPr/>
            <p:nvPr/>
          </p:nvSpPr>
          <p:spPr>
            <a:xfrm>
              <a:off x="3213252" y="4683836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>
                  <a:moveTo>
                    <a:pt x="4248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0" name="object 1350"/>
            <p:cNvSpPr/>
            <p:nvPr/>
          </p:nvSpPr>
          <p:spPr>
            <a:xfrm>
              <a:off x="3211626" y="458364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1" name="object 1351"/>
            <p:cNvSpPr/>
            <p:nvPr/>
          </p:nvSpPr>
          <p:spPr>
            <a:xfrm>
              <a:off x="3211626" y="458364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0" y="0"/>
                  </a:moveTo>
                  <a:lnTo>
                    <a:pt x="162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2" name="object 1352"/>
            <p:cNvSpPr/>
            <p:nvPr/>
          </p:nvSpPr>
          <p:spPr>
            <a:xfrm>
              <a:off x="3211626" y="468383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3" name="object 1353"/>
            <p:cNvSpPr/>
            <p:nvPr/>
          </p:nvSpPr>
          <p:spPr>
            <a:xfrm>
              <a:off x="3211626" y="468383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4" name="object 1354"/>
            <p:cNvSpPr/>
            <p:nvPr/>
          </p:nvSpPr>
          <p:spPr>
            <a:xfrm>
              <a:off x="3215398" y="45471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5" name="object 1355"/>
            <p:cNvSpPr/>
            <p:nvPr/>
          </p:nvSpPr>
          <p:spPr>
            <a:xfrm>
              <a:off x="3215398" y="45471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6" name="object 1356"/>
            <p:cNvSpPr/>
            <p:nvPr/>
          </p:nvSpPr>
          <p:spPr>
            <a:xfrm>
              <a:off x="3215398" y="454778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7" name="object 1357"/>
            <p:cNvSpPr/>
            <p:nvPr/>
          </p:nvSpPr>
          <p:spPr>
            <a:xfrm>
              <a:off x="3215398" y="454778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8" name="object 1358"/>
            <p:cNvSpPr/>
            <p:nvPr/>
          </p:nvSpPr>
          <p:spPr>
            <a:xfrm>
              <a:off x="3224326" y="45471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9" name="object 1359"/>
            <p:cNvSpPr/>
            <p:nvPr/>
          </p:nvSpPr>
          <p:spPr>
            <a:xfrm>
              <a:off x="3224326" y="45471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0" name="object 1360"/>
            <p:cNvSpPr/>
            <p:nvPr/>
          </p:nvSpPr>
          <p:spPr>
            <a:xfrm>
              <a:off x="3230016" y="45471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" name="object 1361"/>
            <p:cNvSpPr/>
            <p:nvPr/>
          </p:nvSpPr>
          <p:spPr>
            <a:xfrm>
              <a:off x="3230016" y="45471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" name="object 1362"/>
            <p:cNvSpPr/>
            <p:nvPr/>
          </p:nvSpPr>
          <p:spPr>
            <a:xfrm>
              <a:off x="3230016" y="454778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" name="object 1363"/>
            <p:cNvSpPr/>
            <p:nvPr/>
          </p:nvSpPr>
          <p:spPr>
            <a:xfrm>
              <a:off x="3230016" y="454778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" name="object 1364"/>
            <p:cNvSpPr/>
            <p:nvPr/>
          </p:nvSpPr>
          <p:spPr>
            <a:xfrm>
              <a:off x="3238970" y="45471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" name="object 1365"/>
            <p:cNvSpPr/>
            <p:nvPr/>
          </p:nvSpPr>
          <p:spPr>
            <a:xfrm>
              <a:off x="3238970" y="45471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" name="object 1366"/>
            <p:cNvSpPr/>
            <p:nvPr/>
          </p:nvSpPr>
          <p:spPr>
            <a:xfrm>
              <a:off x="3244659" y="45471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" name="object 1367"/>
            <p:cNvSpPr/>
            <p:nvPr/>
          </p:nvSpPr>
          <p:spPr>
            <a:xfrm>
              <a:off x="3244659" y="45471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" name="object 1368"/>
            <p:cNvSpPr/>
            <p:nvPr/>
          </p:nvSpPr>
          <p:spPr>
            <a:xfrm>
              <a:off x="3244659" y="454778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9" name="object 1369"/>
            <p:cNvSpPr/>
            <p:nvPr/>
          </p:nvSpPr>
          <p:spPr>
            <a:xfrm>
              <a:off x="3244659" y="454778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0" name="object 1370"/>
            <p:cNvSpPr/>
            <p:nvPr/>
          </p:nvSpPr>
          <p:spPr>
            <a:xfrm>
              <a:off x="3253600" y="45471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1" name="object 1371"/>
            <p:cNvSpPr/>
            <p:nvPr/>
          </p:nvSpPr>
          <p:spPr>
            <a:xfrm>
              <a:off x="3253600" y="45471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" name="object 1372"/>
            <p:cNvSpPr/>
            <p:nvPr/>
          </p:nvSpPr>
          <p:spPr>
            <a:xfrm>
              <a:off x="3239668" y="457033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7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3" name="object 1373"/>
            <p:cNvSpPr/>
            <p:nvPr/>
          </p:nvSpPr>
          <p:spPr>
            <a:xfrm>
              <a:off x="3239668" y="457033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9"/>
                  </a:moveTo>
                  <a:lnTo>
                    <a:pt x="1587" y="2489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4" name="object 1374"/>
            <p:cNvSpPr/>
            <p:nvPr/>
          </p:nvSpPr>
          <p:spPr>
            <a:xfrm>
              <a:off x="3239058" y="456972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42" y="0"/>
                  </a:moveTo>
                  <a:lnTo>
                    <a:pt x="0" y="0"/>
                  </a:lnTo>
                  <a:lnTo>
                    <a:pt x="609" y="609"/>
                  </a:lnTo>
                  <a:lnTo>
                    <a:pt x="609" y="266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5" name="object 1375"/>
            <p:cNvSpPr/>
            <p:nvPr/>
          </p:nvSpPr>
          <p:spPr>
            <a:xfrm>
              <a:off x="3239058" y="456972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609" y="609"/>
                  </a:moveTo>
                  <a:lnTo>
                    <a:pt x="609" y="266"/>
                  </a:lnTo>
                  <a:lnTo>
                    <a:pt x="342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6" name="object 1376"/>
            <p:cNvSpPr/>
            <p:nvPr/>
          </p:nvSpPr>
          <p:spPr>
            <a:xfrm>
              <a:off x="3229914" y="456972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7" name="object 1377"/>
            <p:cNvSpPr/>
            <p:nvPr/>
          </p:nvSpPr>
          <p:spPr>
            <a:xfrm>
              <a:off x="3229914" y="456972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4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" name="object 1378"/>
            <p:cNvSpPr/>
            <p:nvPr/>
          </p:nvSpPr>
          <p:spPr>
            <a:xfrm>
              <a:off x="3229305" y="456972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609" y="0"/>
                  </a:moveTo>
                  <a:lnTo>
                    <a:pt x="279" y="0"/>
                  </a:lnTo>
                  <a:lnTo>
                    <a:pt x="0" y="266"/>
                  </a:lnTo>
                  <a:lnTo>
                    <a:pt x="0" y="609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9" name="object 1379"/>
            <p:cNvSpPr/>
            <p:nvPr/>
          </p:nvSpPr>
          <p:spPr>
            <a:xfrm>
              <a:off x="3229305" y="456972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609" y="0"/>
                  </a:moveTo>
                  <a:lnTo>
                    <a:pt x="279" y="0"/>
                  </a:lnTo>
                  <a:lnTo>
                    <a:pt x="0" y="266"/>
                  </a:lnTo>
                  <a:lnTo>
                    <a:pt x="0" y="6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0" name="object 1380"/>
            <p:cNvSpPr/>
            <p:nvPr/>
          </p:nvSpPr>
          <p:spPr>
            <a:xfrm>
              <a:off x="3229305" y="457033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7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1" name="object 1381"/>
            <p:cNvSpPr/>
            <p:nvPr/>
          </p:nvSpPr>
          <p:spPr>
            <a:xfrm>
              <a:off x="3229305" y="457033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9"/>
                  </a:moveTo>
                  <a:lnTo>
                    <a:pt x="1587" y="2489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" name="object 1382"/>
            <p:cNvSpPr/>
            <p:nvPr/>
          </p:nvSpPr>
          <p:spPr>
            <a:xfrm>
              <a:off x="3228390" y="455529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30" y="0"/>
                  </a:lnTo>
                  <a:lnTo>
                    <a:pt x="0" y="2730"/>
                  </a:lnTo>
                  <a:lnTo>
                    <a:pt x="0" y="9461"/>
                  </a:lnTo>
                  <a:lnTo>
                    <a:pt x="2730" y="12179"/>
                  </a:lnTo>
                  <a:lnTo>
                    <a:pt x="9461" y="12179"/>
                  </a:lnTo>
                  <a:lnTo>
                    <a:pt x="12191" y="9461"/>
                  </a:lnTo>
                  <a:lnTo>
                    <a:pt x="12191" y="6096"/>
                  </a:lnTo>
                  <a:lnTo>
                    <a:pt x="12191" y="2730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3" name="object 1383"/>
            <p:cNvSpPr/>
            <p:nvPr/>
          </p:nvSpPr>
          <p:spPr>
            <a:xfrm>
              <a:off x="3228390" y="455529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96"/>
                  </a:moveTo>
                  <a:lnTo>
                    <a:pt x="12191" y="2730"/>
                  </a:lnTo>
                  <a:lnTo>
                    <a:pt x="9461" y="0"/>
                  </a:lnTo>
                  <a:lnTo>
                    <a:pt x="6108" y="0"/>
                  </a:lnTo>
                  <a:lnTo>
                    <a:pt x="2730" y="0"/>
                  </a:lnTo>
                  <a:lnTo>
                    <a:pt x="0" y="2730"/>
                  </a:lnTo>
                  <a:lnTo>
                    <a:pt x="0" y="6096"/>
                  </a:lnTo>
                  <a:lnTo>
                    <a:pt x="0" y="9461"/>
                  </a:lnTo>
                  <a:lnTo>
                    <a:pt x="2730" y="12179"/>
                  </a:lnTo>
                  <a:lnTo>
                    <a:pt x="6108" y="12179"/>
                  </a:lnTo>
                  <a:lnTo>
                    <a:pt x="9461" y="12179"/>
                  </a:lnTo>
                  <a:lnTo>
                    <a:pt x="12191" y="9461"/>
                  </a:lnTo>
                  <a:lnTo>
                    <a:pt x="12191" y="60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4" name="object 1384"/>
            <p:cNvSpPr/>
            <p:nvPr/>
          </p:nvSpPr>
          <p:spPr>
            <a:xfrm>
              <a:off x="3213773" y="455529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48" y="0"/>
                  </a:moveTo>
                  <a:lnTo>
                    <a:pt x="2717" y="0"/>
                  </a:lnTo>
                  <a:lnTo>
                    <a:pt x="0" y="2730"/>
                  </a:lnTo>
                  <a:lnTo>
                    <a:pt x="0" y="9461"/>
                  </a:lnTo>
                  <a:lnTo>
                    <a:pt x="2717" y="12179"/>
                  </a:lnTo>
                  <a:lnTo>
                    <a:pt x="9448" y="12179"/>
                  </a:lnTo>
                  <a:lnTo>
                    <a:pt x="12179" y="9461"/>
                  </a:lnTo>
                  <a:lnTo>
                    <a:pt x="12179" y="6096"/>
                  </a:lnTo>
                  <a:lnTo>
                    <a:pt x="12179" y="2730"/>
                  </a:lnTo>
                  <a:lnTo>
                    <a:pt x="944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5" name="object 1385"/>
            <p:cNvSpPr/>
            <p:nvPr/>
          </p:nvSpPr>
          <p:spPr>
            <a:xfrm>
              <a:off x="3213773" y="455529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79" y="6096"/>
                  </a:moveTo>
                  <a:lnTo>
                    <a:pt x="12179" y="2730"/>
                  </a:lnTo>
                  <a:lnTo>
                    <a:pt x="9448" y="0"/>
                  </a:lnTo>
                  <a:lnTo>
                    <a:pt x="6095" y="0"/>
                  </a:lnTo>
                  <a:lnTo>
                    <a:pt x="2717" y="0"/>
                  </a:lnTo>
                  <a:lnTo>
                    <a:pt x="0" y="2730"/>
                  </a:lnTo>
                  <a:lnTo>
                    <a:pt x="0" y="6096"/>
                  </a:lnTo>
                  <a:lnTo>
                    <a:pt x="0" y="9461"/>
                  </a:lnTo>
                  <a:lnTo>
                    <a:pt x="2717" y="12179"/>
                  </a:lnTo>
                  <a:lnTo>
                    <a:pt x="6095" y="12179"/>
                  </a:lnTo>
                  <a:lnTo>
                    <a:pt x="9448" y="12179"/>
                  </a:lnTo>
                  <a:lnTo>
                    <a:pt x="12179" y="9461"/>
                  </a:lnTo>
                  <a:lnTo>
                    <a:pt x="12179" y="60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6" name="object 1386"/>
            <p:cNvSpPr/>
            <p:nvPr/>
          </p:nvSpPr>
          <p:spPr>
            <a:xfrm>
              <a:off x="3224326" y="4546764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7" name="object 1387"/>
            <p:cNvSpPr/>
            <p:nvPr/>
          </p:nvSpPr>
          <p:spPr>
            <a:xfrm>
              <a:off x="3224326" y="4546764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0" y="0"/>
                  </a:moveTo>
                  <a:lnTo>
                    <a:pt x="568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8" name="object 1388"/>
            <p:cNvSpPr/>
            <p:nvPr/>
          </p:nvSpPr>
          <p:spPr>
            <a:xfrm>
              <a:off x="3224326" y="45467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9" name="object 1389"/>
            <p:cNvSpPr/>
            <p:nvPr/>
          </p:nvSpPr>
          <p:spPr>
            <a:xfrm>
              <a:off x="3224326" y="45467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0" name="object 1390"/>
            <p:cNvSpPr/>
            <p:nvPr/>
          </p:nvSpPr>
          <p:spPr>
            <a:xfrm>
              <a:off x="3230016" y="45467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1" name="object 1391"/>
            <p:cNvSpPr/>
            <p:nvPr/>
          </p:nvSpPr>
          <p:spPr>
            <a:xfrm>
              <a:off x="3230016" y="45467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2" name="object 1392"/>
            <p:cNvSpPr/>
            <p:nvPr/>
          </p:nvSpPr>
          <p:spPr>
            <a:xfrm>
              <a:off x="3211626" y="454676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3" name="object 1393"/>
            <p:cNvSpPr/>
            <p:nvPr/>
          </p:nvSpPr>
          <p:spPr>
            <a:xfrm>
              <a:off x="3211626" y="454676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77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4" name="object 1394"/>
            <p:cNvSpPr/>
            <p:nvPr/>
          </p:nvSpPr>
          <p:spPr>
            <a:xfrm>
              <a:off x="3215398" y="45467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" name="object 1395"/>
            <p:cNvSpPr/>
            <p:nvPr/>
          </p:nvSpPr>
          <p:spPr>
            <a:xfrm>
              <a:off x="3215398" y="45467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6" name="object 1396"/>
            <p:cNvSpPr/>
            <p:nvPr/>
          </p:nvSpPr>
          <p:spPr>
            <a:xfrm>
              <a:off x="3253600" y="454676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" name="object 1397"/>
            <p:cNvSpPr/>
            <p:nvPr/>
          </p:nvSpPr>
          <p:spPr>
            <a:xfrm>
              <a:off x="3253600" y="4546764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75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" name="object 1398"/>
            <p:cNvSpPr/>
            <p:nvPr/>
          </p:nvSpPr>
          <p:spPr>
            <a:xfrm>
              <a:off x="3253600" y="45467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9" name="object 1399"/>
            <p:cNvSpPr/>
            <p:nvPr/>
          </p:nvSpPr>
          <p:spPr>
            <a:xfrm>
              <a:off x="3253600" y="45467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0" name="object 1400"/>
            <p:cNvSpPr/>
            <p:nvPr/>
          </p:nvSpPr>
          <p:spPr>
            <a:xfrm>
              <a:off x="3238970" y="4546764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1" name="object 1401"/>
            <p:cNvSpPr/>
            <p:nvPr/>
          </p:nvSpPr>
          <p:spPr>
            <a:xfrm>
              <a:off x="3238970" y="4546764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0" y="0"/>
                  </a:moveTo>
                  <a:lnTo>
                    <a:pt x="568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2" name="object 1402"/>
            <p:cNvSpPr/>
            <p:nvPr/>
          </p:nvSpPr>
          <p:spPr>
            <a:xfrm>
              <a:off x="3238970" y="45467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" name="object 1403"/>
            <p:cNvSpPr/>
            <p:nvPr/>
          </p:nvSpPr>
          <p:spPr>
            <a:xfrm>
              <a:off x="3238970" y="45467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4" name="object 1404"/>
            <p:cNvSpPr/>
            <p:nvPr/>
          </p:nvSpPr>
          <p:spPr>
            <a:xfrm>
              <a:off x="3244659" y="45467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5" name="object 1405"/>
            <p:cNvSpPr/>
            <p:nvPr/>
          </p:nvSpPr>
          <p:spPr>
            <a:xfrm>
              <a:off x="3244659" y="45467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6" name="object 1406"/>
            <p:cNvSpPr/>
            <p:nvPr/>
          </p:nvSpPr>
          <p:spPr>
            <a:xfrm>
              <a:off x="3213963" y="458364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7" name="object 1407"/>
            <p:cNvSpPr/>
            <p:nvPr/>
          </p:nvSpPr>
          <p:spPr>
            <a:xfrm>
              <a:off x="3213963" y="458364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0" y="0"/>
                  </a:moveTo>
                  <a:lnTo>
                    <a:pt x="416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8" name="object 1408"/>
            <p:cNvSpPr/>
            <p:nvPr/>
          </p:nvSpPr>
          <p:spPr>
            <a:xfrm>
              <a:off x="3250857" y="458364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9" name="object 1409"/>
            <p:cNvSpPr/>
            <p:nvPr/>
          </p:nvSpPr>
          <p:spPr>
            <a:xfrm>
              <a:off x="3250857" y="458364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0" name="object 1410"/>
            <p:cNvSpPr/>
            <p:nvPr/>
          </p:nvSpPr>
          <p:spPr>
            <a:xfrm>
              <a:off x="3250857" y="457968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396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1" name="object 1411"/>
            <p:cNvSpPr/>
            <p:nvPr/>
          </p:nvSpPr>
          <p:spPr>
            <a:xfrm>
              <a:off x="3250857" y="457968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1981"/>
                  </a:moveTo>
                  <a:lnTo>
                    <a:pt x="1587" y="1981"/>
                  </a:lnTo>
                </a:path>
              </a:pathLst>
            </a:custGeom>
            <a:ln w="396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2" name="object 1412"/>
            <p:cNvSpPr/>
            <p:nvPr/>
          </p:nvSpPr>
          <p:spPr>
            <a:xfrm>
              <a:off x="3218129" y="457968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396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3" name="object 1413"/>
            <p:cNvSpPr/>
            <p:nvPr/>
          </p:nvSpPr>
          <p:spPr>
            <a:xfrm>
              <a:off x="3218129" y="457968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1981"/>
                  </a:moveTo>
                  <a:lnTo>
                    <a:pt x="1587" y="1981"/>
                  </a:lnTo>
                </a:path>
              </a:pathLst>
            </a:custGeom>
            <a:ln w="396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" name="object 1414"/>
            <p:cNvSpPr/>
            <p:nvPr/>
          </p:nvSpPr>
          <p:spPr>
            <a:xfrm>
              <a:off x="3216059" y="469301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5" name="object 1415"/>
            <p:cNvSpPr/>
            <p:nvPr/>
          </p:nvSpPr>
          <p:spPr>
            <a:xfrm>
              <a:off x="3216059" y="469301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66"/>
                  </a:moveTo>
                  <a:lnTo>
                    <a:pt x="101" y="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6" name="object 1416"/>
            <p:cNvSpPr/>
            <p:nvPr/>
          </p:nvSpPr>
          <p:spPr>
            <a:xfrm>
              <a:off x="3224707" y="470070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7" name="object 1417"/>
            <p:cNvSpPr/>
            <p:nvPr/>
          </p:nvSpPr>
          <p:spPr>
            <a:xfrm>
              <a:off x="3224707" y="470070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04" y="279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8" name="object 1418"/>
            <p:cNvSpPr/>
            <p:nvPr/>
          </p:nvSpPr>
          <p:spPr>
            <a:xfrm>
              <a:off x="3245320" y="469301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9" name="object 1419"/>
            <p:cNvSpPr/>
            <p:nvPr/>
          </p:nvSpPr>
          <p:spPr>
            <a:xfrm>
              <a:off x="3245320" y="469301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66"/>
                  </a:moveTo>
                  <a:lnTo>
                    <a:pt x="101" y="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" name="object 1420"/>
            <p:cNvSpPr/>
            <p:nvPr/>
          </p:nvSpPr>
          <p:spPr>
            <a:xfrm>
              <a:off x="3253955" y="470070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79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1" name="object 1421"/>
            <p:cNvSpPr/>
            <p:nvPr/>
          </p:nvSpPr>
          <p:spPr>
            <a:xfrm>
              <a:off x="3253955" y="470070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79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2" name="object 1422"/>
            <p:cNvSpPr/>
            <p:nvPr/>
          </p:nvSpPr>
          <p:spPr>
            <a:xfrm>
              <a:off x="3216376" y="469328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31" y="741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3" name="object 1423"/>
            <p:cNvSpPr/>
            <p:nvPr/>
          </p:nvSpPr>
          <p:spPr>
            <a:xfrm>
              <a:off x="3216376" y="469328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31" y="741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4" name="object 1424"/>
            <p:cNvSpPr/>
            <p:nvPr/>
          </p:nvSpPr>
          <p:spPr>
            <a:xfrm>
              <a:off x="3230689" y="469301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04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5" name="object 1425"/>
            <p:cNvSpPr/>
            <p:nvPr/>
          </p:nvSpPr>
          <p:spPr>
            <a:xfrm>
              <a:off x="3230689" y="469301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04" y="266"/>
                  </a:moveTo>
                  <a:lnTo>
                    <a:pt x="101" y="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" name="object 1426"/>
            <p:cNvSpPr/>
            <p:nvPr/>
          </p:nvSpPr>
          <p:spPr>
            <a:xfrm>
              <a:off x="3239325" y="470070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7" name="object 1427"/>
            <p:cNvSpPr/>
            <p:nvPr/>
          </p:nvSpPr>
          <p:spPr>
            <a:xfrm>
              <a:off x="3239325" y="470070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79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8" name="object 1428"/>
            <p:cNvSpPr/>
            <p:nvPr/>
          </p:nvSpPr>
          <p:spPr>
            <a:xfrm>
              <a:off x="3230994" y="469328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31" y="741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" name="object 1429"/>
            <p:cNvSpPr/>
            <p:nvPr/>
          </p:nvSpPr>
          <p:spPr>
            <a:xfrm>
              <a:off x="3230994" y="469328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31" y="741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" name="object 1430"/>
            <p:cNvSpPr/>
            <p:nvPr/>
          </p:nvSpPr>
          <p:spPr>
            <a:xfrm>
              <a:off x="3245637" y="469328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1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" name="object 1431"/>
            <p:cNvSpPr/>
            <p:nvPr/>
          </p:nvSpPr>
          <p:spPr>
            <a:xfrm>
              <a:off x="3245637" y="469328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1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" name="object 1432"/>
            <p:cNvSpPr/>
            <p:nvPr/>
          </p:nvSpPr>
          <p:spPr>
            <a:xfrm>
              <a:off x="3229635" y="469484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" name="object 1433"/>
            <p:cNvSpPr/>
            <p:nvPr/>
          </p:nvSpPr>
          <p:spPr>
            <a:xfrm>
              <a:off x="3229635" y="469484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" name="object 1434"/>
            <p:cNvSpPr/>
            <p:nvPr/>
          </p:nvSpPr>
          <p:spPr>
            <a:xfrm>
              <a:off x="3214992" y="469484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" name="object 1435"/>
            <p:cNvSpPr/>
            <p:nvPr/>
          </p:nvSpPr>
          <p:spPr>
            <a:xfrm>
              <a:off x="3214992" y="469484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6" name="object 1436"/>
            <p:cNvSpPr/>
            <p:nvPr/>
          </p:nvSpPr>
          <p:spPr>
            <a:xfrm>
              <a:off x="3223374" y="47022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66"/>
                  </a:lnTo>
                  <a:lnTo>
                    <a:pt x="114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7" name="object 1437"/>
            <p:cNvSpPr/>
            <p:nvPr/>
          </p:nvSpPr>
          <p:spPr>
            <a:xfrm>
              <a:off x="3223374" y="47022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8" name="object 1438"/>
            <p:cNvSpPr/>
            <p:nvPr/>
          </p:nvSpPr>
          <p:spPr>
            <a:xfrm>
              <a:off x="3214687" y="469458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04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" name="object 1439"/>
            <p:cNvSpPr/>
            <p:nvPr/>
          </p:nvSpPr>
          <p:spPr>
            <a:xfrm>
              <a:off x="3214687" y="469458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0" name="object 1440"/>
            <p:cNvSpPr/>
            <p:nvPr/>
          </p:nvSpPr>
          <p:spPr>
            <a:xfrm>
              <a:off x="3238017" y="47022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1" name="object 1441"/>
            <p:cNvSpPr/>
            <p:nvPr/>
          </p:nvSpPr>
          <p:spPr>
            <a:xfrm>
              <a:off x="3238017" y="47022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2" name="object 1442"/>
            <p:cNvSpPr/>
            <p:nvPr/>
          </p:nvSpPr>
          <p:spPr>
            <a:xfrm>
              <a:off x="3229318" y="469458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66"/>
                  </a:lnTo>
                  <a:lnTo>
                    <a:pt x="114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3" name="object 1443"/>
            <p:cNvSpPr/>
            <p:nvPr/>
          </p:nvSpPr>
          <p:spPr>
            <a:xfrm>
              <a:off x="3229318" y="469458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4" name="object 1444"/>
            <p:cNvSpPr/>
            <p:nvPr/>
          </p:nvSpPr>
          <p:spPr>
            <a:xfrm>
              <a:off x="3244265" y="469484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5" name="object 1445"/>
            <p:cNvSpPr/>
            <p:nvPr/>
          </p:nvSpPr>
          <p:spPr>
            <a:xfrm>
              <a:off x="3244265" y="469484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6" name="object 1446"/>
            <p:cNvSpPr/>
            <p:nvPr/>
          </p:nvSpPr>
          <p:spPr>
            <a:xfrm>
              <a:off x="3252647" y="47022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7" name="object 1447"/>
            <p:cNvSpPr/>
            <p:nvPr/>
          </p:nvSpPr>
          <p:spPr>
            <a:xfrm>
              <a:off x="3252647" y="47022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8" name="object 1448"/>
            <p:cNvSpPr/>
            <p:nvPr/>
          </p:nvSpPr>
          <p:spPr>
            <a:xfrm>
              <a:off x="3243961" y="469458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9" name="object 1449"/>
            <p:cNvSpPr/>
            <p:nvPr/>
          </p:nvSpPr>
          <p:spPr>
            <a:xfrm>
              <a:off x="3243961" y="469458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0" name="object 1450"/>
            <p:cNvSpPr/>
            <p:nvPr/>
          </p:nvSpPr>
          <p:spPr>
            <a:xfrm>
              <a:off x="3223374" y="456584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79"/>
                  </a:lnTo>
                  <a:lnTo>
                    <a:pt x="114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1" name="object 1451"/>
            <p:cNvSpPr/>
            <p:nvPr/>
          </p:nvSpPr>
          <p:spPr>
            <a:xfrm>
              <a:off x="3223374" y="456584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2" name="object 1452"/>
            <p:cNvSpPr/>
            <p:nvPr/>
          </p:nvSpPr>
          <p:spPr>
            <a:xfrm>
              <a:off x="3214687" y="455820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04" y="2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3" name="object 1453"/>
            <p:cNvSpPr/>
            <p:nvPr/>
          </p:nvSpPr>
          <p:spPr>
            <a:xfrm>
              <a:off x="3214687" y="455820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4" name="object 1454"/>
            <p:cNvSpPr/>
            <p:nvPr/>
          </p:nvSpPr>
          <p:spPr>
            <a:xfrm>
              <a:off x="3214992" y="455848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5" name="object 1455"/>
            <p:cNvSpPr/>
            <p:nvPr/>
          </p:nvSpPr>
          <p:spPr>
            <a:xfrm>
              <a:off x="3214992" y="455848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6" name="object 1456"/>
            <p:cNvSpPr/>
            <p:nvPr/>
          </p:nvSpPr>
          <p:spPr>
            <a:xfrm>
              <a:off x="3229635" y="455848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7" name="object 1457"/>
            <p:cNvSpPr/>
            <p:nvPr/>
          </p:nvSpPr>
          <p:spPr>
            <a:xfrm>
              <a:off x="3229635" y="455848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8" name="object 1458"/>
            <p:cNvSpPr/>
            <p:nvPr/>
          </p:nvSpPr>
          <p:spPr>
            <a:xfrm>
              <a:off x="3238017" y="456584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9" name="object 1459"/>
            <p:cNvSpPr/>
            <p:nvPr/>
          </p:nvSpPr>
          <p:spPr>
            <a:xfrm>
              <a:off x="3238017" y="456584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" name="object 1460"/>
            <p:cNvSpPr/>
            <p:nvPr/>
          </p:nvSpPr>
          <p:spPr>
            <a:xfrm>
              <a:off x="3229318" y="455820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" name="object 1461"/>
            <p:cNvSpPr/>
            <p:nvPr/>
          </p:nvSpPr>
          <p:spPr>
            <a:xfrm>
              <a:off x="3229318" y="455820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2" name="object 1462"/>
            <p:cNvSpPr/>
            <p:nvPr/>
          </p:nvSpPr>
          <p:spPr>
            <a:xfrm>
              <a:off x="3244265" y="455848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3" name="object 1463"/>
            <p:cNvSpPr/>
            <p:nvPr/>
          </p:nvSpPr>
          <p:spPr>
            <a:xfrm>
              <a:off x="3244265" y="455848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4" name="object 1464"/>
            <p:cNvSpPr/>
            <p:nvPr/>
          </p:nvSpPr>
          <p:spPr>
            <a:xfrm>
              <a:off x="3252647" y="456584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5" name="object 1465"/>
            <p:cNvSpPr/>
            <p:nvPr/>
          </p:nvSpPr>
          <p:spPr>
            <a:xfrm>
              <a:off x="3252647" y="456584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6" name="object 1466"/>
            <p:cNvSpPr/>
            <p:nvPr/>
          </p:nvSpPr>
          <p:spPr>
            <a:xfrm>
              <a:off x="3243961" y="455820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" name="object 1467"/>
            <p:cNvSpPr/>
            <p:nvPr/>
          </p:nvSpPr>
          <p:spPr>
            <a:xfrm>
              <a:off x="3243961" y="455820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" name="object 1468"/>
            <p:cNvSpPr/>
            <p:nvPr/>
          </p:nvSpPr>
          <p:spPr>
            <a:xfrm>
              <a:off x="3216059" y="455664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9" name="object 1469"/>
            <p:cNvSpPr/>
            <p:nvPr/>
          </p:nvSpPr>
          <p:spPr>
            <a:xfrm>
              <a:off x="3216059" y="455664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79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0" name="object 1470"/>
            <p:cNvSpPr/>
            <p:nvPr/>
          </p:nvSpPr>
          <p:spPr>
            <a:xfrm>
              <a:off x="3224707" y="456435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04" y="279"/>
                  </a:lnTo>
                  <a:lnTo>
                    <a:pt x="88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1" name="object 1471"/>
            <p:cNvSpPr/>
            <p:nvPr/>
          </p:nvSpPr>
          <p:spPr>
            <a:xfrm>
              <a:off x="3224707" y="456435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04" y="279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2" name="object 1472"/>
            <p:cNvSpPr/>
            <p:nvPr/>
          </p:nvSpPr>
          <p:spPr>
            <a:xfrm>
              <a:off x="3216376" y="455692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31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3" name="object 1473"/>
            <p:cNvSpPr/>
            <p:nvPr/>
          </p:nvSpPr>
          <p:spPr>
            <a:xfrm>
              <a:off x="3216376" y="455692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31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4" name="object 1474"/>
            <p:cNvSpPr/>
            <p:nvPr/>
          </p:nvSpPr>
          <p:spPr>
            <a:xfrm>
              <a:off x="3245637" y="455692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5" name="object 1475"/>
            <p:cNvSpPr/>
            <p:nvPr/>
          </p:nvSpPr>
          <p:spPr>
            <a:xfrm>
              <a:off x="3245637" y="455692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6" name="object 1476"/>
            <p:cNvSpPr/>
            <p:nvPr/>
          </p:nvSpPr>
          <p:spPr>
            <a:xfrm>
              <a:off x="3230689" y="455664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7" name="object 1477"/>
            <p:cNvSpPr/>
            <p:nvPr/>
          </p:nvSpPr>
          <p:spPr>
            <a:xfrm>
              <a:off x="3230689" y="455664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04" y="279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8" name="object 1478"/>
            <p:cNvSpPr/>
            <p:nvPr/>
          </p:nvSpPr>
          <p:spPr>
            <a:xfrm>
              <a:off x="3239325" y="456435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79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9" name="object 1479"/>
            <p:cNvSpPr/>
            <p:nvPr/>
          </p:nvSpPr>
          <p:spPr>
            <a:xfrm>
              <a:off x="3239325" y="456435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79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0" name="object 1480"/>
            <p:cNvSpPr/>
            <p:nvPr/>
          </p:nvSpPr>
          <p:spPr>
            <a:xfrm>
              <a:off x="3245320" y="455664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1" name="object 1481"/>
            <p:cNvSpPr/>
            <p:nvPr/>
          </p:nvSpPr>
          <p:spPr>
            <a:xfrm>
              <a:off x="3245320" y="455664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79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2" name="object 1482"/>
            <p:cNvSpPr/>
            <p:nvPr/>
          </p:nvSpPr>
          <p:spPr>
            <a:xfrm>
              <a:off x="3253955" y="456435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79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" name="object 1483"/>
            <p:cNvSpPr/>
            <p:nvPr/>
          </p:nvSpPr>
          <p:spPr>
            <a:xfrm>
              <a:off x="3253955" y="456435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79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" name="object 1484"/>
            <p:cNvSpPr/>
            <p:nvPr/>
          </p:nvSpPr>
          <p:spPr>
            <a:xfrm>
              <a:off x="3230994" y="455692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31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5" name="object 1485"/>
            <p:cNvSpPr/>
            <p:nvPr/>
          </p:nvSpPr>
          <p:spPr>
            <a:xfrm>
              <a:off x="3230994" y="455692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31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6" name="object 1486"/>
            <p:cNvSpPr/>
            <p:nvPr/>
          </p:nvSpPr>
          <p:spPr>
            <a:xfrm>
              <a:off x="3257359" y="45834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20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7" name="object 1487"/>
            <p:cNvSpPr/>
            <p:nvPr/>
          </p:nvSpPr>
          <p:spPr>
            <a:xfrm>
              <a:off x="3257359" y="45834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101"/>
                  </a:moveTo>
                  <a:lnTo>
                    <a:pt x="1587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" name="object 1488"/>
            <p:cNvSpPr/>
            <p:nvPr/>
          </p:nvSpPr>
          <p:spPr>
            <a:xfrm>
              <a:off x="3211626" y="45834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20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9" name="object 1489"/>
            <p:cNvSpPr/>
            <p:nvPr/>
          </p:nvSpPr>
          <p:spPr>
            <a:xfrm>
              <a:off x="3211626" y="458344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101"/>
                  </a:moveTo>
                  <a:lnTo>
                    <a:pt x="1587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0" name="object 1490"/>
            <p:cNvSpPr/>
            <p:nvPr/>
          </p:nvSpPr>
          <p:spPr>
            <a:xfrm>
              <a:off x="3252952" y="45646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20" y="0"/>
                  </a:moveTo>
                  <a:lnTo>
                    <a:pt x="0" y="1485"/>
                  </a:lnTo>
                  <a:lnTo>
                    <a:pt x="520" y="1054"/>
                  </a:lnTo>
                  <a:lnTo>
                    <a:pt x="965" y="546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1" name="object 1491"/>
            <p:cNvSpPr/>
            <p:nvPr/>
          </p:nvSpPr>
          <p:spPr>
            <a:xfrm>
              <a:off x="3252952" y="45646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520" y="1054"/>
                  </a:lnTo>
                  <a:lnTo>
                    <a:pt x="965" y="546"/>
                  </a:lnTo>
                  <a:lnTo>
                    <a:pt x="132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" name="object 1492"/>
            <p:cNvSpPr/>
            <p:nvPr/>
          </p:nvSpPr>
          <p:spPr>
            <a:xfrm>
              <a:off x="3243961" y="45566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358" y="0"/>
                  </a:moveTo>
                  <a:lnTo>
                    <a:pt x="812" y="444"/>
                  </a:lnTo>
                  <a:lnTo>
                    <a:pt x="342" y="965"/>
                  </a:lnTo>
                  <a:lnTo>
                    <a:pt x="0" y="1562"/>
                  </a:lnTo>
                  <a:lnTo>
                    <a:pt x="13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3" name="object 1493"/>
            <p:cNvSpPr/>
            <p:nvPr/>
          </p:nvSpPr>
          <p:spPr>
            <a:xfrm>
              <a:off x="3243961" y="45566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358" y="0"/>
                  </a:moveTo>
                  <a:lnTo>
                    <a:pt x="812" y="444"/>
                  </a:lnTo>
                  <a:lnTo>
                    <a:pt x="342" y="965"/>
                  </a:lnTo>
                  <a:lnTo>
                    <a:pt x="0" y="156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4" name="object 1494"/>
            <p:cNvSpPr/>
            <p:nvPr/>
          </p:nvSpPr>
          <p:spPr>
            <a:xfrm>
              <a:off x="3211626" y="46838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" name="object 1495"/>
            <p:cNvSpPr/>
            <p:nvPr/>
          </p:nvSpPr>
          <p:spPr>
            <a:xfrm>
              <a:off x="3211626" y="46838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6" name="object 1496"/>
            <p:cNvSpPr/>
            <p:nvPr/>
          </p:nvSpPr>
          <p:spPr>
            <a:xfrm>
              <a:off x="3211626" y="45752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7" name="object 1497"/>
            <p:cNvSpPr/>
            <p:nvPr/>
          </p:nvSpPr>
          <p:spPr>
            <a:xfrm>
              <a:off x="3211626" y="45752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8" name="object 1498"/>
            <p:cNvSpPr/>
            <p:nvPr/>
          </p:nvSpPr>
          <p:spPr>
            <a:xfrm>
              <a:off x="3257359" y="45752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9" name="object 1499"/>
            <p:cNvSpPr/>
            <p:nvPr/>
          </p:nvSpPr>
          <p:spPr>
            <a:xfrm>
              <a:off x="3257359" y="45752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0" name="object 1500"/>
            <p:cNvSpPr/>
            <p:nvPr/>
          </p:nvSpPr>
          <p:spPr>
            <a:xfrm>
              <a:off x="3215398" y="454676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1" name="object 1501"/>
            <p:cNvSpPr/>
            <p:nvPr/>
          </p:nvSpPr>
          <p:spPr>
            <a:xfrm>
              <a:off x="3215398" y="454676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2" name="object 1502"/>
            <p:cNvSpPr/>
            <p:nvPr/>
          </p:nvSpPr>
          <p:spPr>
            <a:xfrm>
              <a:off x="3244659" y="454676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3" name="object 1503"/>
            <p:cNvSpPr/>
            <p:nvPr/>
          </p:nvSpPr>
          <p:spPr>
            <a:xfrm>
              <a:off x="3244659" y="454676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4" name="object 1504"/>
            <p:cNvSpPr/>
            <p:nvPr/>
          </p:nvSpPr>
          <p:spPr>
            <a:xfrm>
              <a:off x="3230016" y="454676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5" name="object 1505"/>
            <p:cNvSpPr/>
            <p:nvPr/>
          </p:nvSpPr>
          <p:spPr>
            <a:xfrm>
              <a:off x="3230016" y="454676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6" name="object 1506"/>
            <p:cNvSpPr/>
            <p:nvPr/>
          </p:nvSpPr>
          <p:spPr>
            <a:xfrm>
              <a:off x="3230016" y="471238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7" name="object 1507"/>
            <p:cNvSpPr/>
            <p:nvPr/>
          </p:nvSpPr>
          <p:spPr>
            <a:xfrm>
              <a:off x="3230016" y="471238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8" name="object 1508"/>
            <p:cNvSpPr/>
            <p:nvPr/>
          </p:nvSpPr>
          <p:spPr>
            <a:xfrm>
              <a:off x="3215398" y="471238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9" name="object 1509"/>
            <p:cNvSpPr/>
            <p:nvPr/>
          </p:nvSpPr>
          <p:spPr>
            <a:xfrm>
              <a:off x="3215398" y="471238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0" name="object 1510"/>
            <p:cNvSpPr/>
            <p:nvPr/>
          </p:nvSpPr>
          <p:spPr>
            <a:xfrm>
              <a:off x="3244659" y="471238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1" name="object 1511"/>
            <p:cNvSpPr/>
            <p:nvPr/>
          </p:nvSpPr>
          <p:spPr>
            <a:xfrm>
              <a:off x="3244659" y="471238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2" name="object 1512"/>
            <p:cNvSpPr/>
            <p:nvPr/>
          </p:nvSpPr>
          <p:spPr>
            <a:xfrm>
              <a:off x="3242221" y="4712385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9093" y="0"/>
                  </a:moveTo>
                  <a:lnTo>
                    <a:pt x="4711" y="0"/>
                  </a:lnTo>
                  <a:lnTo>
                    <a:pt x="1574" y="1193"/>
                  </a:lnTo>
                  <a:lnTo>
                    <a:pt x="0" y="4737"/>
                  </a:lnTo>
                  <a:lnTo>
                    <a:pt x="2425" y="11023"/>
                  </a:lnTo>
                  <a:lnTo>
                    <a:pt x="5943" y="12585"/>
                  </a:lnTo>
                  <a:lnTo>
                    <a:pt x="12230" y="10172"/>
                  </a:lnTo>
                  <a:lnTo>
                    <a:pt x="13804" y="6629"/>
                  </a:lnTo>
                  <a:lnTo>
                    <a:pt x="11976" y="1879"/>
                  </a:lnTo>
                  <a:lnTo>
                    <a:pt x="10706" y="622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3" name="object 1513"/>
            <p:cNvSpPr/>
            <p:nvPr/>
          </p:nvSpPr>
          <p:spPr>
            <a:xfrm>
              <a:off x="3242221" y="4712385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4711" y="0"/>
                  </a:moveTo>
                  <a:lnTo>
                    <a:pt x="1574" y="1193"/>
                  </a:lnTo>
                  <a:lnTo>
                    <a:pt x="0" y="4737"/>
                  </a:lnTo>
                  <a:lnTo>
                    <a:pt x="1219" y="7874"/>
                  </a:lnTo>
                  <a:lnTo>
                    <a:pt x="2425" y="11023"/>
                  </a:lnTo>
                  <a:lnTo>
                    <a:pt x="5943" y="12585"/>
                  </a:lnTo>
                  <a:lnTo>
                    <a:pt x="9093" y="11379"/>
                  </a:lnTo>
                  <a:lnTo>
                    <a:pt x="12230" y="10172"/>
                  </a:lnTo>
                  <a:lnTo>
                    <a:pt x="13804" y="6629"/>
                  </a:lnTo>
                  <a:lnTo>
                    <a:pt x="12585" y="3492"/>
                  </a:lnTo>
                  <a:lnTo>
                    <a:pt x="11976" y="1879"/>
                  </a:lnTo>
                  <a:lnTo>
                    <a:pt x="10706" y="622"/>
                  </a:lnTo>
                  <a:lnTo>
                    <a:pt x="909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" name="object 1514"/>
            <p:cNvSpPr/>
            <p:nvPr/>
          </p:nvSpPr>
          <p:spPr>
            <a:xfrm>
              <a:off x="3227590" y="4712385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9093" y="0"/>
                  </a:moveTo>
                  <a:lnTo>
                    <a:pt x="4711" y="0"/>
                  </a:lnTo>
                  <a:lnTo>
                    <a:pt x="1574" y="1193"/>
                  </a:lnTo>
                  <a:lnTo>
                    <a:pt x="0" y="4737"/>
                  </a:lnTo>
                  <a:lnTo>
                    <a:pt x="2425" y="11023"/>
                  </a:lnTo>
                  <a:lnTo>
                    <a:pt x="5943" y="12585"/>
                  </a:lnTo>
                  <a:lnTo>
                    <a:pt x="12230" y="10172"/>
                  </a:lnTo>
                  <a:lnTo>
                    <a:pt x="13804" y="6629"/>
                  </a:lnTo>
                  <a:lnTo>
                    <a:pt x="11976" y="1879"/>
                  </a:lnTo>
                  <a:lnTo>
                    <a:pt x="10706" y="622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5" name="object 1515"/>
            <p:cNvSpPr/>
            <p:nvPr/>
          </p:nvSpPr>
          <p:spPr>
            <a:xfrm>
              <a:off x="3227590" y="4712385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4711" y="0"/>
                  </a:moveTo>
                  <a:lnTo>
                    <a:pt x="1574" y="1193"/>
                  </a:lnTo>
                  <a:lnTo>
                    <a:pt x="0" y="4737"/>
                  </a:lnTo>
                  <a:lnTo>
                    <a:pt x="1219" y="7874"/>
                  </a:lnTo>
                  <a:lnTo>
                    <a:pt x="2425" y="11023"/>
                  </a:lnTo>
                  <a:lnTo>
                    <a:pt x="5943" y="12585"/>
                  </a:lnTo>
                  <a:lnTo>
                    <a:pt x="9093" y="11379"/>
                  </a:lnTo>
                  <a:lnTo>
                    <a:pt x="12230" y="10172"/>
                  </a:lnTo>
                  <a:lnTo>
                    <a:pt x="13804" y="6629"/>
                  </a:lnTo>
                  <a:lnTo>
                    <a:pt x="12598" y="3492"/>
                  </a:lnTo>
                  <a:lnTo>
                    <a:pt x="11976" y="1879"/>
                  </a:lnTo>
                  <a:lnTo>
                    <a:pt x="10706" y="622"/>
                  </a:lnTo>
                  <a:lnTo>
                    <a:pt x="909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6" name="object 1516"/>
            <p:cNvSpPr/>
            <p:nvPr/>
          </p:nvSpPr>
          <p:spPr>
            <a:xfrm>
              <a:off x="3227590" y="4534179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7848" y="0"/>
                  </a:moveTo>
                  <a:lnTo>
                    <a:pt x="1574" y="2412"/>
                  </a:lnTo>
                  <a:lnTo>
                    <a:pt x="0" y="5943"/>
                  </a:lnTo>
                  <a:lnTo>
                    <a:pt x="1841" y="10693"/>
                  </a:lnTo>
                  <a:lnTo>
                    <a:pt x="3111" y="11963"/>
                  </a:lnTo>
                  <a:lnTo>
                    <a:pt x="4711" y="12585"/>
                  </a:lnTo>
                  <a:lnTo>
                    <a:pt x="9093" y="12585"/>
                  </a:lnTo>
                  <a:lnTo>
                    <a:pt x="12230" y="11379"/>
                  </a:lnTo>
                  <a:lnTo>
                    <a:pt x="13804" y="7848"/>
                  </a:lnTo>
                  <a:lnTo>
                    <a:pt x="11379" y="1562"/>
                  </a:lnTo>
                  <a:lnTo>
                    <a:pt x="784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7" name="object 1517"/>
            <p:cNvSpPr/>
            <p:nvPr/>
          </p:nvSpPr>
          <p:spPr>
            <a:xfrm>
              <a:off x="3227590" y="4534179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9093" y="12585"/>
                  </a:moveTo>
                  <a:lnTo>
                    <a:pt x="12230" y="11379"/>
                  </a:lnTo>
                  <a:lnTo>
                    <a:pt x="13804" y="7848"/>
                  </a:lnTo>
                  <a:lnTo>
                    <a:pt x="12598" y="4711"/>
                  </a:lnTo>
                  <a:lnTo>
                    <a:pt x="11379" y="1562"/>
                  </a:lnTo>
                  <a:lnTo>
                    <a:pt x="7848" y="0"/>
                  </a:lnTo>
                  <a:lnTo>
                    <a:pt x="4711" y="1206"/>
                  </a:lnTo>
                  <a:lnTo>
                    <a:pt x="1574" y="2412"/>
                  </a:lnTo>
                  <a:lnTo>
                    <a:pt x="0" y="5943"/>
                  </a:lnTo>
                  <a:lnTo>
                    <a:pt x="1219" y="9093"/>
                  </a:lnTo>
                  <a:lnTo>
                    <a:pt x="1841" y="10693"/>
                  </a:lnTo>
                  <a:lnTo>
                    <a:pt x="3111" y="11963"/>
                  </a:lnTo>
                  <a:lnTo>
                    <a:pt x="4711" y="125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" name="object 1518"/>
            <p:cNvSpPr/>
            <p:nvPr/>
          </p:nvSpPr>
          <p:spPr>
            <a:xfrm>
              <a:off x="3212960" y="4534179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7848" y="0"/>
                  </a:moveTo>
                  <a:lnTo>
                    <a:pt x="1574" y="2412"/>
                  </a:lnTo>
                  <a:lnTo>
                    <a:pt x="0" y="5943"/>
                  </a:lnTo>
                  <a:lnTo>
                    <a:pt x="1841" y="10693"/>
                  </a:lnTo>
                  <a:lnTo>
                    <a:pt x="3111" y="11963"/>
                  </a:lnTo>
                  <a:lnTo>
                    <a:pt x="4711" y="12585"/>
                  </a:lnTo>
                  <a:lnTo>
                    <a:pt x="9093" y="12585"/>
                  </a:lnTo>
                  <a:lnTo>
                    <a:pt x="12242" y="11379"/>
                  </a:lnTo>
                  <a:lnTo>
                    <a:pt x="13804" y="7848"/>
                  </a:lnTo>
                  <a:lnTo>
                    <a:pt x="12585" y="4711"/>
                  </a:lnTo>
                  <a:lnTo>
                    <a:pt x="11391" y="1562"/>
                  </a:lnTo>
                  <a:lnTo>
                    <a:pt x="784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" name="object 1519"/>
            <p:cNvSpPr/>
            <p:nvPr/>
          </p:nvSpPr>
          <p:spPr>
            <a:xfrm>
              <a:off x="3212960" y="4534179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9093" y="12585"/>
                  </a:moveTo>
                  <a:lnTo>
                    <a:pt x="12242" y="11379"/>
                  </a:lnTo>
                  <a:lnTo>
                    <a:pt x="13804" y="7848"/>
                  </a:lnTo>
                  <a:lnTo>
                    <a:pt x="12585" y="4711"/>
                  </a:lnTo>
                  <a:lnTo>
                    <a:pt x="11391" y="1562"/>
                  </a:lnTo>
                  <a:lnTo>
                    <a:pt x="7848" y="0"/>
                  </a:lnTo>
                  <a:lnTo>
                    <a:pt x="4711" y="1206"/>
                  </a:lnTo>
                  <a:lnTo>
                    <a:pt x="1574" y="2412"/>
                  </a:lnTo>
                  <a:lnTo>
                    <a:pt x="0" y="5943"/>
                  </a:lnTo>
                  <a:lnTo>
                    <a:pt x="1206" y="9093"/>
                  </a:lnTo>
                  <a:lnTo>
                    <a:pt x="1841" y="10693"/>
                  </a:lnTo>
                  <a:lnTo>
                    <a:pt x="3111" y="11963"/>
                  </a:lnTo>
                  <a:lnTo>
                    <a:pt x="4711" y="125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" name="object 1520"/>
            <p:cNvSpPr/>
            <p:nvPr/>
          </p:nvSpPr>
          <p:spPr>
            <a:xfrm>
              <a:off x="3256953" y="473229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406" y="0"/>
                  </a:moveTo>
                  <a:lnTo>
                    <a:pt x="0" y="406"/>
                  </a:lnTo>
                  <a:lnTo>
                    <a:pt x="215" y="406"/>
                  </a:lnTo>
                  <a:lnTo>
                    <a:pt x="406" y="228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1" name="object 1521"/>
            <p:cNvSpPr/>
            <p:nvPr/>
          </p:nvSpPr>
          <p:spPr>
            <a:xfrm>
              <a:off x="3256953" y="473229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406"/>
                  </a:moveTo>
                  <a:lnTo>
                    <a:pt x="215" y="406"/>
                  </a:lnTo>
                  <a:lnTo>
                    <a:pt x="406" y="228"/>
                  </a:lnTo>
                  <a:lnTo>
                    <a:pt x="40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2" name="object 1522"/>
            <p:cNvSpPr/>
            <p:nvPr/>
          </p:nvSpPr>
          <p:spPr>
            <a:xfrm>
              <a:off x="3211626" y="473229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228"/>
                  </a:lnTo>
                  <a:lnTo>
                    <a:pt x="177" y="406"/>
                  </a:lnTo>
                  <a:lnTo>
                    <a:pt x="406" y="4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3" name="object 1523"/>
            <p:cNvSpPr/>
            <p:nvPr/>
          </p:nvSpPr>
          <p:spPr>
            <a:xfrm>
              <a:off x="3211626" y="473229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228"/>
                  </a:lnTo>
                  <a:lnTo>
                    <a:pt x="177" y="406"/>
                  </a:lnTo>
                  <a:lnTo>
                    <a:pt x="406" y="40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4" name="object 1524"/>
            <p:cNvSpPr/>
            <p:nvPr/>
          </p:nvSpPr>
          <p:spPr>
            <a:xfrm>
              <a:off x="3211626" y="45833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5" name="object 1525"/>
            <p:cNvSpPr/>
            <p:nvPr/>
          </p:nvSpPr>
          <p:spPr>
            <a:xfrm>
              <a:off x="3211626" y="45833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6" name="object 1526"/>
            <p:cNvSpPr/>
            <p:nvPr/>
          </p:nvSpPr>
          <p:spPr>
            <a:xfrm>
              <a:off x="3257359" y="45833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7" name="object 1527"/>
            <p:cNvSpPr/>
            <p:nvPr/>
          </p:nvSpPr>
          <p:spPr>
            <a:xfrm>
              <a:off x="3257359" y="45833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8" name="object 1528"/>
            <p:cNvSpPr/>
            <p:nvPr/>
          </p:nvSpPr>
          <p:spPr>
            <a:xfrm>
              <a:off x="3222968" y="472282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92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9" name="object 1529"/>
            <p:cNvSpPr/>
            <p:nvPr/>
          </p:nvSpPr>
          <p:spPr>
            <a:xfrm>
              <a:off x="3222968" y="472282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0" name="object 1530"/>
            <p:cNvSpPr/>
            <p:nvPr/>
          </p:nvSpPr>
          <p:spPr>
            <a:xfrm>
              <a:off x="3212973" y="4714468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4" h="10160">
                  <a:moveTo>
                    <a:pt x="1993" y="0"/>
                  </a:moveTo>
                  <a:lnTo>
                    <a:pt x="0" y="2679"/>
                  </a:lnTo>
                  <a:lnTo>
                    <a:pt x="584" y="6489"/>
                  </a:lnTo>
                  <a:lnTo>
                    <a:pt x="5346" y="10020"/>
                  </a:lnTo>
                  <a:lnTo>
                    <a:pt x="8140" y="10071"/>
                  </a:lnTo>
                  <a:lnTo>
                    <a:pt x="10274" y="8648"/>
                  </a:lnTo>
                  <a:lnTo>
                    <a:pt x="19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1" name="object 1531"/>
            <p:cNvSpPr/>
            <p:nvPr/>
          </p:nvSpPr>
          <p:spPr>
            <a:xfrm>
              <a:off x="3212973" y="4714468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4" h="10160">
                  <a:moveTo>
                    <a:pt x="1993" y="0"/>
                  </a:moveTo>
                  <a:lnTo>
                    <a:pt x="0" y="2679"/>
                  </a:lnTo>
                  <a:lnTo>
                    <a:pt x="584" y="6489"/>
                  </a:lnTo>
                  <a:lnTo>
                    <a:pt x="3276" y="8483"/>
                  </a:lnTo>
                  <a:lnTo>
                    <a:pt x="5346" y="10020"/>
                  </a:lnTo>
                  <a:lnTo>
                    <a:pt x="8140" y="10071"/>
                  </a:lnTo>
                  <a:lnTo>
                    <a:pt x="10274" y="864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" name="object 1532"/>
            <p:cNvSpPr/>
            <p:nvPr/>
          </p:nvSpPr>
          <p:spPr>
            <a:xfrm>
              <a:off x="3214966" y="471446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92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3" name="object 1533"/>
            <p:cNvSpPr/>
            <p:nvPr/>
          </p:nvSpPr>
          <p:spPr>
            <a:xfrm>
              <a:off x="3214966" y="471446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" name="object 1534"/>
            <p:cNvSpPr/>
            <p:nvPr/>
          </p:nvSpPr>
          <p:spPr>
            <a:xfrm>
              <a:off x="3244532" y="471476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" name="object 1535"/>
            <p:cNvSpPr/>
            <p:nvPr/>
          </p:nvSpPr>
          <p:spPr>
            <a:xfrm>
              <a:off x="3244532" y="471476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6" name="object 1536"/>
            <p:cNvSpPr/>
            <p:nvPr/>
          </p:nvSpPr>
          <p:spPr>
            <a:xfrm>
              <a:off x="3237598" y="472282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7" name="object 1537"/>
            <p:cNvSpPr/>
            <p:nvPr/>
          </p:nvSpPr>
          <p:spPr>
            <a:xfrm>
              <a:off x="3237598" y="472282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77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" name="object 1538"/>
            <p:cNvSpPr/>
            <p:nvPr/>
          </p:nvSpPr>
          <p:spPr>
            <a:xfrm>
              <a:off x="3229610" y="471446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" name="object 1539"/>
            <p:cNvSpPr/>
            <p:nvPr/>
          </p:nvSpPr>
          <p:spPr>
            <a:xfrm>
              <a:off x="3229610" y="471446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" name="object 1540"/>
            <p:cNvSpPr/>
            <p:nvPr/>
          </p:nvSpPr>
          <p:spPr>
            <a:xfrm>
              <a:off x="3229889" y="471476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1" name="object 1541"/>
            <p:cNvSpPr/>
            <p:nvPr/>
          </p:nvSpPr>
          <p:spPr>
            <a:xfrm>
              <a:off x="3229889" y="471476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" name="object 1542"/>
            <p:cNvSpPr/>
            <p:nvPr/>
          </p:nvSpPr>
          <p:spPr>
            <a:xfrm>
              <a:off x="3215259" y="471476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3" name="object 1543"/>
            <p:cNvSpPr/>
            <p:nvPr/>
          </p:nvSpPr>
          <p:spPr>
            <a:xfrm>
              <a:off x="3215259" y="471476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4" name="object 1544"/>
            <p:cNvSpPr/>
            <p:nvPr/>
          </p:nvSpPr>
          <p:spPr>
            <a:xfrm>
              <a:off x="3252228" y="472282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5" name="object 1545"/>
            <p:cNvSpPr/>
            <p:nvPr/>
          </p:nvSpPr>
          <p:spPr>
            <a:xfrm>
              <a:off x="3252228" y="472282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" name="object 1546"/>
            <p:cNvSpPr/>
            <p:nvPr/>
          </p:nvSpPr>
          <p:spPr>
            <a:xfrm>
              <a:off x="3244240" y="471446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7" name="object 1547"/>
            <p:cNvSpPr/>
            <p:nvPr/>
          </p:nvSpPr>
          <p:spPr>
            <a:xfrm>
              <a:off x="3244240" y="471446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8" name="object 1548"/>
            <p:cNvSpPr/>
            <p:nvPr/>
          </p:nvSpPr>
          <p:spPr>
            <a:xfrm>
              <a:off x="3244532" y="453776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9" name="object 1549"/>
            <p:cNvSpPr/>
            <p:nvPr/>
          </p:nvSpPr>
          <p:spPr>
            <a:xfrm>
              <a:off x="3244532" y="453776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0" name="object 1550"/>
            <p:cNvSpPr/>
            <p:nvPr/>
          </p:nvSpPr>
          <p:spPr>
            <a:xfrm>
              <a:off x="3222968" y="454581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1" name="object 1551"/>
            <p:cNvSpPr/>
            <p:nvPr/>
          </p:nvSpPr>
          <p:spPr>
            <a:xfrm>
              <a:off x="3222968" y="454581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2" name="object 1552"/>
            <p:cNvSpPr/>
            <p:nvPr/>
          </p:nvSpPr>
          <p:spPr>
            <a:xfrm>
              <a:off x="3222002" y="454612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69" h="635">
                  <a:moveTo>
                    <a:pt x="1244" y="0"/>
                  </a:moveTo>
                  <a:lnTo>
                    <a:pt x="0" y="634"/>
                  </a:lnTo>
                  <a:lnTo>
                    <a:pt x="254" y="533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3" name="object 1553"/>
            <p:cNvSpPr/>
            <p:nvPr/>
          </p:nvSpPr>
          <p:spPr>
            <a:xfrm>
              <a:off x="3222002" y="454612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69" h="635">
                  <a:moveTo>
                    <a:pt x="1244" y="0"/>
                  </a:moveTo>
                  <a:lnTo>
                    <a:pt x="254" y="533"/>
                  </a:lnTo>
                  <a:lnTo>
                    <a:pt x="0" y="63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4" name="object 1554"/>
            <p:cNvSpPr/>
            <p:nvPr/>
          </p:nvSpPr>
          <p:spPr>
            <a:xfrm>
              <a:off x="3214966" y="453745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5" name="object 1555"/>
            <p:cNvSpPr/>
            <p:nvPr/>
          </p:nvSpPr>
          <p:spPr>
            <a:xfrm>
              <a:off x="3214966" y="453745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6" name="object 1556"/>
            <p:cNvSpPr/>
            <p:nvPr/>
          </p:nvSpPr>
          <p:spPr>
            <a:xfrm>
              <a:off x="3237598" y="454581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77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7" name="object 1557"/>
            <p:cNvSpPr/>
            <p:nvPr/>
          </p:nvSpPr>
          <p:spPr>
            <a:xfrm>
              <a:off x="3237598" y="454581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7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8" name="object 1558"/>
            <p:cNvSpPr/>
            <p:nvPr/>
          </p:nvSpPr>
          <p:spPr>
            <a:xfrm>
              <a:off x="3229610" y="453745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04"/>
                  </a:lnTo>
                  <a:lnTo>
                    <a:pt x="101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9" name="object 1559"/>
            <p:cNvSpPr/>
            <p:nvPr/>
          </p:nvSpPr>
          <p:spPr>
            <a:xfrm>
              <a:off x="3229610" y="453745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0" name="object 1560"/>
            <p:cNvSpPr/>
            <p:nvPr/>
          </p:nvSpPr>
          <p:spPr>
            <a:xfrm>
              <a:off x="3215259" y="453776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1" name="object 1561"/>
            <p:cNvSpPr/>
            <p:nvPr/>
          </p:nvSpPr>
          <p:spPr>
            <a:xfrm>
              <a:off x="3215259" y="453776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2" name="object 1562"/>
            <p:cNvSpPr/>
            <p:nvPr/>
          </p:nvSpPr>
          <p:spPr>
            <a:xfrm>
              <a:off x="3229889" y="453776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3" name="object 1563"/>
            <p:cNvSpPr/>
            <p:nvPr/>
          </p:nvSpPr>
          <p:spPr>
            <a:xfrm>
              <a:off x="3229889" y="453776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4" name="object 1564"/>
            <p:cNvSpPr/>
            <p:nvPr/>
          </p:nvSpPr>
          <p:spPr>
            <a:xfrm>
              <a:off x="3251250" y="454612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1257" y="0"/>
                  </a:moveTo>
                  <a:lnTo>
                    <a:pt x="0" y="634"/>
                  </a:lnTo>
                  <a:lnTo>
                    <a:pt x="266" y="533"/>
                  </a:lnTo>
                  <a:lnTo>
                    <a:pt x="125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5" name="object 1565"/>
            <p:cNvSpPr/>
            <p:nvPr/>
          </p:nvSpPr>
          <p:spPr>
            <a:xfrm>
              <a:off x="3251250" y="454612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1257" y="0"/>
                  </a:moveTo>
                  <a:lnTo>
                    <a:pt x="266" y="533"/>
                  </a:lnTo>
                  <a:lnTo>
                    <a:pt x="0" y="63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6" name="object 1566"/>
            <p:cNvSpPr/>
            <p:nvPr/>
          </p:nvSpPr>
          <p:spPr>
            <a:xfrm>
              <a:off x="3242246" y="4537455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1993" y="0"/>
                  </a:moveTo>
                  <a:lnTo>
                    <a:pt x="0" y="2705"/>
                  </a:lnTo>
                  <a:lnTo>
                    <a:pt x="571" y="6502"/>
                  </a:lnTo>
                  <a:lnTo>
                    <a:pt x="3721" y="8839"/>
                  </a:lnTo>
                  <a:lnTo>
                    <a:pt x="4216" y="9118"/>
                  </a:lnTo>
                  <a:lnTo>
                    <a:pt x="4737" y="9309"/>
                  </a:lnTo>
                  <a:lnTo>
                    <a:pt x="19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7" name="object 1567"/>
            <p:cNvSpPr/>
            <p:nvPr/>
          </p:nvSpPr>
          <p:spPr>
            <a:xfrm>
              <a:off x="3242246" y="4537455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1993" y="0"/>
                  </a:moveTo>
                  <a:lnTo>
                    <a:pt x="0" y="2705"/>
                  </a:lnTo>
                  <a:lnTo>
                    <a:pt x="571" y="6502"/>
                  </a:lnTo>
                  <a:lnTo>
                    <a:pt x="3276" y="8509"/>
                  </a:lnTo>
                  <a:lnTo>
                    <a:pt x="3721" y="8839"/>
                  </a:lnTo>
                  <a:lnTo>
                    <a:pt x="4216" y="9118"/>
                  </a:lnTo>
                  <a:lnTo>
                    <a:pt x="4737" y="93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8" name="object 1568"/>
            <p:cNvSpPr/>
            <p:nvPr/>
          </p:nvSpPr>
          <p:spPr>
            <a:xfrm>
              <a:off x="3252228" y="454581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17"/>
                  </a:lnTo>
                  <a:lnTo>
                    <a:pt x="88" y="114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9" name="object 1569"/>
            <p:cNvSpPr/>
            <p:nvPr/>
          </p:nvSpPr>
          <p:spPr>
            <a:xfrm>
              <a:off x="3252228" y="454581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0" name="object 1570"/>
            <p:cNvSpPr/>
            <p:nvPr/>
          </p:nvSpPr>
          <p:spPr>
            <a:xfrm>
              <a:off x="3244240" y="453745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92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" name="object 1571"/>
            <p:cNvSpPr/>
            <p:nvPr/>
          </p:nvSpPr>
          <p:spPr>
            <a:xfrm>
              <a:off x="3244240" y="453745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" name="object 1572"/>
            <p:cNvSpPr/>
            <p:nvPr/>
          </p:nvSpPr>
          <p:spPr>
            <a:xfrm>
              <a:off x="3245700" y="45360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92" y="292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3" name="object 1573"/>
            <p:cNvSpPr/>
            <p:nvPr/>
          </p:nvSpPr>
          <p:spPr>
            <a:xfrm>
              <a:off x="3245700" y="45360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92" y="292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" name="object 1574"/>
            <p:cNvSpPr/>
            <p:nvPr/>
          </p:nvSpPr>
          <p:spPr>
            <a:xfrm>
              <a:off x="3245700" y="4534585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60">
                  <a:moveTo>
                    <a:pt x="2146" y="0"/>
                  </a:moveTo>
                  <a:lnTo>
                    <a:pt x="0" y="1473"/>
                  </a:lnTo>
                  <a:lnTo>
                    <a:pt x="8280" y="10134"/>
                  </a:lnTo>
                  <a:lnTo>
                    <a:pt x="10299" y="7454"/>
                  </a:lnTo>
                  <a:lnTo>
                    <a:pt x="9753" y="3657"/>
                  </a:lnTo>
                  <a:lnTo>
                    <a:pt x="4991" y="63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5" name="object 1575"/>
            <p:cNvSpPr/>
            <p:nvPr/>
          </p:nvSpPr>
          <p:spPr>
            <a:xfrm>
              <a:off x="3245700" y="4534585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60">
                  <a:moveTo>
                    <a:pt x="8280" y="10134"/>
                  </a:moveTo>
                  <a:lnTo>
                    <a:pt x="10299" y="7454"/>
                  </a:lnTo>
                  <a:lnTo>
                    <a:pt x="9753" y="3657"/>
                  </a:lnTo>
                  <a:lnTo>
                    <a:pt x="7073" y="1625"/>
                  </a:lnTo>
                  <a:lnTo>
                    <a:pt x="4991" y="63"/>
                  </a:lnTo>
                  <a:lnTo>
                    <a:pt x="2146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" name="object 1576"/>
            <p:cNvSpPr/>
            <p:nvPr/>
          </p:nvSpPr>
          <p:spPr>
            <a:xfrm>
              <a:off x="3253702" y="45444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92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" name="object 1577"/>
            <p:cNvSpPr/>
            <p:nvPr/>
          </p:nvSpPr>
          <p:spPr>
            <a:xfrm>
              <a:off x="3253702" y="45444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292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" name="object 1578"/>
            <p:cNvSpPr/>
            <p:nvPr/>
          </p:nvSpPr>
          <p:spPr>
            <a:xfrm>
              <a:off x="3216732" y="453635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9" name="object 1579"/>
            <p:cNvSpPr/>
            <p:nvPr/>
          </p:nvSpPr>
          <p:spPr>
            <a:xfrm>
              <a:off x="3216732" y="453635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0" name="object 1580"/>
            <p:cNvSpPr/>
            <p:nvPr/>
          </p:nvSpPr>
          <p:spPr>
            <a:xfrm>
              <a:off x="3216440" y="45360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92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" name="object 1581"/>
            <p:cNvSpPr/>
            <p:nvPr/>
          </p:nvSpPr>
          <p:spPr>
            <a:xfrm>
              <a:off x="3216440" y="45360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92" y="292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" name="object 1582"/>
            <p:cNvSpPr/>
            <p:nvPr/>
          </p:nvSpPr>
          <p:spPr>
            <a:xfrm>
              <a:off x="3224441" y="45444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92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3" name="object 1583"/>
            <p:cNvSpPr/>
            <p:nvPr/>
          </p:nvSpPr>
          <p:spPr>
            <a:xfrm>
              <a:off x="3224441" y="45444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292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4" name="object 1584"/>
            <p:cNvSpPr/>
            <p:nvPr/>
          </p:nvSpPr>
          <p:spPr>
            <a:xfrm>
              <a:off x="3231070" y="45360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5" name="object 1585"/>
            <p:cNvSpPr/>
            <p:nvPr/>
          </p:nvSpPr>
          <p:spPr>
            <a:xfrm>
              <a:off x="3231070" y="45360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292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6" name="object 1586"/>
            <p:cNvSpPr/>
            <p:nvPr/>
          </p:nvSpPr>
          <p:spPr>
            <a:xfrm>
              <a:off x="3239071" y="45444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92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7" name="object 1587"/>
            <p:cNvSpPr/>
            <p:nvPr/>
          </p:nvSpPr>
          <p:spPr>
            <a:xfrm>
              <a:off x="3239071" y="45444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292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" name="object 1588"/>
            <p:cNvSpPr/>
            <p:nvPr/>
          </p:nvSpPr>
          <p:spPr>
            <a:xfrm>
              <a:off x="3245993" y="453635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" name="object 1589"/>
            <p:cNvSpPr/>
            <p:nvPr/>
          </p:nvSpPr>
          <p:spPr>
            <a:xfrm>
              <a:off x="3245993" y="453635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" name="object 1590"/>
            <p:cNvSpPr/>
            <p:nvPr/>
          </p:nvSpPr>
          <p:spPr>
            <a:xfrm>
              <a:off x="3231350" y="453635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21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" name="object 1591"/>
            <p:cNvSpPr/>
            <p:nvPr/>
          </p:nvSpPr>
          <p:spPr>
            <a:xfrm>
              <a:off x="3231350" y="453635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21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" name="object 1592"/>
            <p:cNvSpPr/>
            <p:nvPr/>
          </p:nvSpPr>
          <p:spPr>
            <a:xfrm>
              <a:off x="3245993" y="471335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3" name="object 1593"/>
            <p:cNvSpPr/>
            <p:nvPr/>
          </p:nvSpPr>
          <p:spPr>
            <a:xfrm>
              <a:off x="3245993" y="471335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4" name="object 1594"/>
            <p:cNvSpPr/>
            <p:nvPr/>
          </p:nvSpPr>
          <p:spPr>
            <a:xfrm>
              <a:off x="3231350" y="471335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21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5" name="object 1595"/>
            <p:cNvSpPr/>
            <p:nvPr/>
          </p:nvSpPr>
          <p:spPr>
            <a:xfrm>
              <a:off x="3231350" y="471335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21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6" name="object 1596"/>
            <p:cNvSpPr/>
            <p:nvPr/>
          </p:nvSpPr>
          <p:spPr>
            <a:xfrm>
              <a:off x="3245700" y="47130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92" y="292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7" name="object 1597"/>
            <p:cNvSpPr/>
            <p:nvPr/>
          </p:nvSpPr>
          <p:spPr>
            <a:xfrm>
              <a:off x="3245700" y="47130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92" y="292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" name="object 1598"/>
            <p:cNvSpPr/>
            <p:nvPr/>
          </p:nvSpPr>
          <p:spPr>
            <a:xfrm>
              <a:off x="3253702" y="472141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04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9" name="object 1599"/>
            <p:cNvSpPr/>
            <p:nvPr/>
          </p:nvSpPr>
          <p:spPr>
            <a:xfrm>
              <a:off x="3253702" y="472141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0" name="object 1600"/>
            <p:cNvSpPr/>
            <p:nvPr/>
          </p:nvSpPr>
          <p:spPr>
            <a:xfrm>
              <a:off x="3231070" y="47130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1" name="object 1601"/>
            <p:cNvSpPr/>
            <p:nvPr/>
          </p:nvSpPr>
          <p:spPr>
            <a:xfrm>
              <a:off x="3231070" y="47130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292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" name="object 1602"/>
            <p:cNvSpPr/>
            <p:nvPr/>
          </p:nvSpPr>
          <p:spPr>
            <a:xfrm>
              <a:off x="3239071" y="472141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04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" name="object 1603"/>
            <p:cNvSpPr/>
            <p:nvPr/>
          </p:nvSpPr>
          <p:spPr>
            <a:xfrm>
              <a:off x="3239071" y="472141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" name="object 1604"/>
            <p:cNvSpPr/>
            <p:nvPr/>
          </p:nvSpPr>
          <p:spPr>
            <a:xfrm>
              <a:off x="3216732" y="471335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5" name="object 1605"/>
            <p:cNvSpPr/>
            <p:nvPr/>
          </p:nvSpPr>
          <p:spPr>
            <a:xfrm>
              <a:off x="3216732" y="471335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6" name="object 1606"/>
            <p:cNvSpPr/>
            <p:nvPr/>
          </p:nvSpPr>
          <p:spPr>
            <a:xfrm>
              <a:off x="3216440" y="471238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1282" y="0"/>
                  </a:moveTo>
                  <a:lnTo>
                    <a:pt x="1003" y="114"/>
                  </a:lnTo>
                  <a:lnTo>
                    <a:pt x="0" y="673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7" name="object 1607"/>
            <p:cNvSpPr/>
            <p:nvPr/>
          </p:nvSpPr>
          <p:spPr>
            <a:xfrm>
              <a:off x="3216440" y="471238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0" y="673"/>
                  </a:moveTo>
                  <a:lnTo>
                    <a:pt x="1003" y="114"/>
                  </a:lnTo>
                  <a:lnTo>
                    <a:pt x="128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8" name="object 1608"/>
            <p:cNvSpPr/>
            <p:nvPr/>
          </p:nvSpPr>
          <p:spPr>
            <a:xfrm>
              <a:off x="3222002" y="4712385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0" y="0"/>
                  </a:moveTo>
                  <a:lnTo>
                    <a:pt x="2717" y="9334"/>
                  </a:lnTo>
                  <a:lnTo>
                    <a:pt x="4737" y="6654"/>
                  </a:lnTo>
                  <a:lnTo>
                    <a:pt x="4191" y="2844"/>
                  </a:lnTo>
                  <a:lnTo>
                    <a:pt x="1041" y="482"/>
                  </a:lnTo>
                  <a:lnTo>
                    <a:pt x="533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9" name="object 1609"/>
            <p:cNvSpPr/>
            <p:nvPr/>
          </p:nvSpPr>
          <p:spPr>
            <a:xfrm>
              <a:off x="3222002" y="4712385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717" y="9334"/>
                  </a:moveTo>
                  <a:lnTo>
                    <a:pt x="4737" y="6654"/>
                  </a:lnTo>
                  <a:lnTo>
                    <a:pt x="4191" y="2844"/>
                  </a:lnTo>
                  <a:lnTo>
                    <a:pt x="1511" y="825"/>
                  </a:lnTo>
                  <a:lnTo>
                    <a:pt x="1041" y="482"/>
                  </a:lnTo>
                  <a:lnTo>
                    <a:pt x="533" y="20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0" name="object 1610"/>
            <p:cNvSpPr/>
            <p:nvPr/>
          </p:nvSpPr>
          <p:spPr>
            <a:xfrm>
              <a:off x="3216440" y="47130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92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1" name="object 1611"/>
            <p:cNvSpPr/>
            <p:nvPr/>
          </p:nvSpPr>
          <p:spPr>
            <a:xfrm>
              <a:off x="3216440" y="47130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92" y="292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2" name="object 1612"/>
            <p:cNvSpPr/>
            <p:nvPr/>
          </p:nvSpPr>
          <p:spPr>
            <a:xfrm>
              <a:off x="3224441" y="472141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3" name="object 1613"/>
            <p:cNvSpPr/>
            <p:nvPr/>
          </p:nvSpPr>
          <p:spPr>
            <a:xfrm>
              <a:off x="3224441" y="472141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4" name="object 1614"/>
            <p:cNvSpPr/>
            <p:nvPr/>
          </p:nvSpPr>
          <p:spPr>
            <a:xfrm>
              <a:off x="3252508" y="4544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1409"/>
                  </a:lnTo>
                  <a:lnTo>
                    <a:pt x="558" y="1016"/>
                  </a:lnTo>
                  <a:lnTo>
                    <a:pt x="1066" y="54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5" name="object 1615"/>
            <p:cNvSpPr/>
            <p:nvPr/>
          </p:nvSpPr>
          <p:spPr>
            <a:xfrm>
              <a:off x="3252508" y="4544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558" y="1016"/>
                  </a:lnTo>
                  <a:lnTo>
                    <a:pt x="1066" y="546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6" name="object 1616"/>
            <p:cNvSpPr/>
            <p:nvPr/>
          </p:nvSpPr>
          <p:spPr>
            <a:xfrm>
              <a:off x="3244240" y="45360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60" y="0"/>
                  </a:moveTo>
                  <a:lnTo>
                    <a:pt x="901" y="380"/>
                  </a:lnTo>
                  <a:lnTo>
                    <a:pt x="406" y="863"/>
                  </a:lnTo>
                  <a:lnTo>
                    <a:pt x="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7" name="object 1617"/>
            <p:cNvSpPr/>
            <p:nvPr/>
          </p:nvSpPr>
          <p:spPr>
            <a:xfrm>
              <a:off x="3244240" y="45360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60" y="0"/>
                  </a:moveTo>
                  <a:lnTo>
                    <a:pt x="901" y="380"/>
                  </a:lnTo>
                  <a:lnTo>
                    <a:pt x="406" y="863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8" name="object 1618"/>
            <p:cNvSpPr/>
            <p:nvPr/>
          </p:nvSpPr>
          <p:spPr>
            <a:xfrm>
              <a:off x="3223247" y="4544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0" y="1409"/>
                  </a:lnTo>
                  <a:lnTo>
                    <a:pt x="571" y="1016"/>
                  </a:lnTo>
                  <a:lnTo>
                    <a:pt x="1066" y="54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9" name="object 1619"/>
            <p:cNvSpPr/>
            <p:nvPr/>
          </p:nvSpPr>
          <p:spPr>
            <a:xfrm>
              <a:off x="3223247" y="4544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1409"/>
                  </a:moveTo>
                  <a:lnTo>
                    <a:pt x="571" y="1016"/>
                  </a:lnTo>
                  <a:lnTo>
                    <a:pt x="1066" y="546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0" name="object 1620"/>
            <p:cNvSpPr/>
            <p:nvPr/>
          </p:nvSpPr>
          <p:spPr>
            <a:xfrm>
              <a:off x="3223247" y="4721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0" y="1397"/>
                  </a:lnTo>
                  <a:lnTo>
                    <a:pt x="571" y="1016"/>
                  </a:lnTo>
                  <a:lnTo>
                    <a:pt x="1066" y="54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1" name="object 1621"/>
            <p:cNvSpPr/>
            <p:nvPr/>
          </p:nvSpPr>
          <p:spPr>
            <a:xfrm>
              <a:off x="3223247" y="4721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1397"/>
                  </a:moveTo>
                  <a:lnTo>
                    <a:pt x="571" y="1016"/>
                  </a:lnTo>
                  <a:lnTo>
                    <a:pt x="1066" y="546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2" name="object 1622"/>
            <p:cNvSpPr/>
            <p:nvPr/>
          </p:nvSpPr>
          <p:spPr>
            <a:xfrm>
              <a:off x="3214966" y="47130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914" y="368"/>
                  </a:lnTo>
                  <a:lnTo>
                    <a:pt x="419" y="850"/>
                  </a:lnTo>
                  <a:lnTo>
                    <a:pt x="0" y="1409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3" name="object 1623"/>
            <p:cNvSpPr/>
            <p:nvPr/>
          </p:nvSpPr>
          <p:spPr>
            <a:xfrm>
              <a:off x="3214966" y="47130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914" y="368"/>
                  </a:lnTo>
                  <a:lnTo>
                    <a:pt x="419" y="85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4" name="object 1624"/>
            <p:cNvSpPr/>
            <p:nvPr/>
          </p:nvSpPr>
          <p:spPr>
            <a:xfrm>
              <a:off x="3211626" y="471238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5" name="object 1625"/>
            <p:cNvSpPr/>
            <p:nvPr/>
          </p:nvSpPr>
          <p:spPr>
            <a:xfrm>
              <a:off x="3211626" y="471238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6" name="object 1626"/>
            <p:cNvSpPr/>
            <p:nvPr/>
          </p:nvSpPr>
          <p:spPr>
            <a:xfrm>
              <a:off x="3239668" y="468383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6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7" name="object 1627"/>
            <p:cNvSpPr/>
            <p:nvPr/>
          </p:nvSpPr>
          <p:spPr>
            <a:xfrm>
              <a:off x="3239668" y="468383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2"/>
                  </a:moveTo>
                  <a:lnTo>
                    <a:pt x="1587" y="2482"/>
                  </a:lnTo>
                </a:path>
              </a:pathLst>
            </a:custGeom>
            <a:ln w="496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8" name="object 1628"/>
            <p:cNvSpPr/>
            <p:nvPr/>
          </p:nvSpPr>
          <p:spPr>
            <a:xfrm>
              <a:off x="3229305" y="468383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6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9" name="object 1629"/>
            <p:cNvSpPr/>
            <p:nvPr/>
          </p:nvSpPr>
          <p:spPr>
            <a:xfrm>
              <a:off x="3229305" y="468383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2"/>
                  </a:moveTo>
                  <a:lnTo>
                    <a:pt x="1587" y="2482"/>
                  </a:lnTo>
                </a:path>
              </a:pathLst>
            </a:custGeom>
            <a:ln w="496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0" name="object 1630"/>
            <p:cNvSpPr/>
            <p:nvPr/>
          </p:nvSpPr>
          <p:spPr>
            <a:xfrm>
              <a:off x="3243008" y="455529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30" y="0"/>
                  </a:lnTo>
                  <a:lnTo>
                    <a:pt x="0" y="2730"/>
                  </a:lnTo>
                  <a:lnTo>
                    <a:pt x="0" y="9461"/>
                  </a:lnTo>
                  <a:lnTo>
                    <a:pt x="2730" y="12179"/>
                  </a:lnTo>
                  <a:lnTo>
                    <a:pt x="9461" y="12179"/>
                  </a:lnTo>
                  <a:lnTo>
                    <a:pt x="12192" y="9461"/>
                  </a:lnTo>
                  <a:lnTo>
                    <a:pt x="12192" y="6096"/>
                  </a:lnTo>
                  <a:lnTo>
                    <a:pt x="12192" y="2730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" name="object 1631"/>
            <p:cNvSpPr/>
            <p:nvPr/>
          </p:nvSpPr>
          <p:spPr>
            <a:xfrm>
              <a:off x="3243008" y="455529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2" y="6096"/>
                  </a:moveTo>
                  <a:lnTo>
                    <a:pt x="12192" y="2730"/>
                  </a:lnTo>
                  <a:lnTo>
                    <a:pt x="9461" y="0"/>
                  </a:lnTo>
                  <a:lnTo>
                    <a:pt x="6096" y="0"/>
                  </a:lnTo>
                  <a:lnTo>
                    <a:pt x="2730" y="0"/>
                  </a:lnTo>
                  <a:lnTo>
                    <a:pt x="0" y="2730"/>
                  </a:lnTo>
                  <a:lnTo>
                    <a:pt x="0" y="6096"/>
                  </a:lnTo>
                  <a:lnTo>
                    <a:pt x="0" y="9461"/>
                  </a:lnTo>
                  <a:lnTo>
                    <a:pt x="2730" y="12179"/>
                  </a:lnTo>
                  <a:lnTo>
                    <a:pt x="6096" y="12179"/>
                  </a:lnTo>
                  <a:lnTo>
                    <a:pt x="9461" y="12179"/>
                  </a:lnTo>
                  <a:lnTo>
                    <a:pt x="12192" y="9461"/>
                  </a:lnTo>
                  <a:lnTo>
                    <a:pt x="12192" y="60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2" name="object 1632"/>
            <p:cNvSpPr/>
            <p:nvPr/>
          </p:nvSpPr>
          <p:spPr>
            <a:xfrm>
              <a:off x="3211627" y="4955539"/>
              <a:ext cx="45720" cy="205740"/>
            </a:xfrm>
            <a:custGeom>
              <a:avLst/>
              <a:gdLst/>
              <a:ahLst/>
              <a:cxnLst/>
              <a:rect l="l" t="t" r="r" b="b"/>
              <a:pathLst>
                <a:path w="45720" h="205739">
                  <a:moveTo>
                    <a:pt x="45707" y="1270"/>
                  </a:moveTo>
                  <a:lnTo>
                    <a:pt x="33020" y="1270"/>
                  </a:lnTo>
                  <a:lnTo>
                    <a:pt x="33020" y="0"/>
                  </a:lnTo>
                  <a:lnTo>
                    <a:pt x="27330" y="0"/>
                  </a:lnTo>
                  <a:lnTo>
                    <a:pt x="27330" y="1270"/>
                  </a:lnTo>
                  <a:lnTo>
                    <a:pt x="18389" y="1270"/>
                  </a:lnTo>
                  <a:lnTo>
                    <a:pt x="18389" y="0"/>
                  </a:lnTo>
                  <a:lnTo>
                    <a:pt x="12700" y="0"/>
                  </a:lnTo>
                  <a:lnTo>
                    <a:pt x="12700" y="1270"/>
                  </a:lnTo>
                  <a:lnTo>
                    <a:pt x="3771" y="1270"/>
                  </a:lnTo>
                  <a:lnTo>
                    <a:pt x="3771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05740"/>
                  </a:lnTo>
                  <a:lnTo>
                    <a:pt x="45707" y="205740"/>
                  </a:lnTo>
                  <a:lnTo>
                    <a:pt x="45707" y="127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3" name="object 1633"/>
            <p:cNvSpPr/>
            <p:nvPr/>
          </p:nvSpPr>
          <p:spPr>
            <a:xfrm>
              <a:off x="3211626" y="4955603"/>
              <a:ext cx="45720" cy="206375"/>
            </a:xfrm>
            <a:custGeom>
              <a:avLst/>
              <a:gdLst/>
              <a:ahLst/>
              <a:cxnLst/>
              <a:rect l="l" t="t" r="r" b="b"/>
              <a:pathLst>
                <a:path w="45720" h="206375">
                  <a:moveTo>
                    <a:pt x="33020" y="205841"/>
                  </a:moveTo>
                  <a:lnTo>
                    <a:pt x="33020" y="206273"/>
                  </a:lnTo>
                  <a:lnTo>
                    <a:pt x="27330" y="206273"/>
                  </a:lnTo>
                  <a:lnTo>
                    <a:pt x="27330" y="205841"/>
                  </a:lnTo>
                  <a:lnTo>
                    <a:pt x="27330" y="205206"/>
                  </a:lnTo>
                  <a:lnTo>
                    <a:pt x="18389" y="205206"/>
                  </a:lnTo>
                  <a:lnTo>
                    <a:pt x="18389" y="205841"/>
                  </a:lnTo>
                  <a:lnTo>
                    <a:pt x="18389" y="206273"/>
                  </a:lnTo>
                  <a:lnTo>
                    <a:pt x="12700" y="206273"/>
                  </a:lnTo>
                  <a:lnTo>
                    <a:pt x="12700" y="205841"/>
                  </a:lnTo>
                  <a:lnTo>
                    <a:pt x="12700" y="205206"/>
                  </a:lnTo>
                  <a:lnTo>
                    <a:pt x="3771" y="205206"/>
                  </a:lnTo>
                  <a:lnTo>
                    <a:pt x="3771" y="205841"/>
                  </a:lnTo>
                  <a:lnTo>
                    <a:pt x="3771" y="206273"/>
                  </a:lnTo>
                  <a:lnTo>
                    <a:pt x="406" y="206273"/>
                  </a:lnTo>
                  <a:lnTo>
                    <a:pt x="0" y="205841"/>
                  </a:lnTo>
                  <a:lnTo>
                    <a:pt x="0" y="185547"/>
                  </a:lnTo>
                  <a:lnTo>
                    <a:pt x="0" y="157492"/>
                  </a:lnTo>
                  <a:lnTo>
                    <a:pt x="0" y="393"/>
                  </a:lnTo>
                  <a:lnTo>
                    <a:pt x="406" y="0"/>
                  </a:lnTo>
                  <a:lnTo>
                    <a:pt x="3771" y="0"/>
                  </a:lnTo>
                  <a:lnTo>
                    <a:pt x="3771" y="393"/>
                  </a:lnTo>
                  <a:lnTo>
                    <a:pt x="3771" y="1054"/>
                  </a:lnTo>
                  <a:lnTo>
                    <a:pt x="12700" y="1054"/>
                  </a:lnTo>
                  <a:lnTo>
                    <a:pt x="12700" y="393"/>
                  </a:lnTo>
                  <a:lnTo>
                    <a:pt x="12700" y="0"/>
                  </a:lnTo>
                  <a:lnTo>
                    <a:pt x="18389" y="0"/>
                  </a:lnTo>
                  <a:lnTo>
                    <a:pt x="18389" y="393"/>
                  </a:lnTo>
                  <a:lnTo>
                    <a:pt x="18389" y="1054"/>
                  </a:lnTo>
                  <a:lnTo>
                    <a:pt x="27330" y="1054"/>
                  </a:lnTo>
                  <a:lnTo>
                    <a:pt x="27330" y="393"/>
                  </a:lnTo>
                  <a:lnTo>
                    <a:pt x="27330" y="0"/>
                  </a:lnTo>
                  <a:lnTo>
                    <a:pt x="33020" y="0"/>
                  </a:lnTo>
                  <a:lnTo>
                    <a:pt x="33020" y="393"/>
                  </a:lnTo>
                  <a:lnTo>
                    <a:pt x="33020" y="1054"/>
                  </a:lnTo>
                  <a:lnTo>
                    <a:pt x="41960" y="1054"/>
                  </a:lnTo>
                  <a:lnTo>
                    <a:pt x="45719" y="1054"/>
                  </a:lnTo>
                  <a:lnTo>
                    <a:pt x="45719" y="20726"/>
                  </a:lnTo>
                  <a:lnTo>
                    <a:pt x="45719" y="205206"/>
                  </a:lnTo>
                  <a:lnTo>
                    <a:pt x="41960" y="205206"/>
                  </a:lnTo>
                  <a:lnTo>
                    <a:pt x="33020" y="205206"/>
                  </a:lnTo>
                  <a:lnTo>
                    <a:pt x="33020" y="20584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4" name="object 1634"/>
            <p:cNvSpPr/>
            <p:nvPr/>
          </p:nvSpPr>
          <p:spPr>
            <a:xfrm>
              <a:off x="3211626" y="5004485"/>
              <a:ext cx="46355" cy="0"/>
            </a:xfrm>
            <a:custGeom>
              <a:avLst/>
              <a:gdLst/>
              <a:ahLst/>
              <a:cxnLst/>
              <a:rect l="l" t="t" r="r" b="b"/>
              <a:pathLst>
                <a:path w="46354">
                  <a:moveTo>
                    <a:pt x="4573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5" name="object 1635"/>
            <p:cNvSpPr/>
            <p:nvPr/>
          </p:nvSpPr>
          <p:spPr>
            <a:xfrm>
              <a:off x="3211626" y="5004485"/>
              <a:ext cx="46355" cy="0"/>
            </a:xfrm>
            <a:custGeom>
              <a:avLst/>
              <a:gdLst/>
              <a:ahLst/>
              <a:cxnLst/>
              <a:rect l="l" t="t" r="r" b="b"/>
              <a:pathLst>
                <a:path w="46354">
                  <a:moveTo>
                    <a:pt x="0" y="0"/>
                  </a:moveTo>
                  <a:lnTo>
                    <a:pt x="4573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6" name="object 1636"/>
            <p:cNvSpPr/>
            <p:nvPr/>
          </p:nvSpPr>
          <p:spPr>
            <a:xfrm>
              <a:off x="3250857" y="500875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" name="object 1637"/>
            <p:cNvSpPr/>
            <p:nvPr/>
          </p:nvSpPr>
          <p:spPr>
            <a:xfrm>
              <a:off x="3250857" y="500875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50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8" name="object 1638"/>
            <p:cNvSpPr/>
            <p:nvPr/>
          </p:nvSpPr>
          <p:spPr>
            <a:xfrm>
              <a:off x="3250857" y="50087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9" name="object 1639"/>
            <p:cNvSpPr/>
            <p:nvPr/>
          </p:nvSpPr>
          <p:spPr>
            <a:xfrm>
              <a:off x="3250857" y="50087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0" name="object 1640"/>
            <p:cNvSpPr/>
            <p:nvPr/>
          </p:nvSpPr>
          <p:spPr>
            <a:xfrm>
              <a:off x="3218129" y="500885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727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1" name="object 1641"/>
            <p:cNvSpPr/>
            <p:nvPr/>
          </p:nvSpPr>
          <p:spPr>
            <a:xfrm>
              <a:off x="3218129" y="500885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72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2" name="object 1642"/>
            <p:cNvSpPr/>
            <p:nvPr/>
          </p:nvSpPr>
          <p:spPr>
            <a:xfrm>
              <a:off x="3218129" y="50087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3" name="object 1643"/>
            <p:cNvSpPr/>
            <p:nvPr/>
          </p:nvSpPr>
          <p:spPr>
            <a:xfrm>
              <a:off x="3218129" y="50087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4" name="object 1644"/>
            <p:cNvSpPr/>
            <p:nvPr/>
          </p:nvSpPr>
          <p:spPr>
            <a:xfrm>
              <a:off x="3211626" y="500875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5" name="object 1645"/>
            <p:cNvSpPr/>
            <p:nvPr/>
          </p:nvSpPr>
          <p:spPr>
            <a:xfrm>
              <a:off x="3211626" y="500875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6" name="object 1646"/>
            <p:cNvSpPr/>
            <p:nvPr/>
          </p:nvSpPr>
          <p:spPr>
            <a:xfrm>
              <a:off x="3229305" y="511796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355"/>
                  </a:lnTo>
                  <a:lnTo>
                    <a:pt x="279" y="622"/>
                  </a:lnTo>
                  <a:lnTo>
                    <a:pt x="609" y="6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7" name="object 1647"/>
            <p:cNvSpPr/>
            <p:nvPr/>
          </p:nvSpPr>
          <p:spPr>
            <a:xfrm>
              <a:off x="3229305" y="511796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355"/>
                  </a:lnTo>
                  <a:lnTo>
                    <a:pt x="279" y="622"/>
                  </a:lnTo>
                  <a:lnTo>
                    <a:pt x="609" y="62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8" name="object 1648"/>
            <p:cNvSpPr/>
            <p:nvPr/>
          </p:nvSpPr>
          <p:spPr>
            <a:xfrm>
              <a:off x="3229914" y="511858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9" name="object 1649"/>
            <p:cNvSpPr/>
            <p:nvPr/>
          </p:nvSpPr>
          <p:spPr>
            <a:xfrm>
              <a:off x="3229914" y="511858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14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0" name="object 1650"/>
            <p:cNvSpPr/>
            <p:nvPr/>
          </p:nvSpPr>
          <p:spPr>
            <a:xfrm>
              <a:off x="3239058" y="511796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609" y="0"/>
                  </a:moveTo>
                  <a:lnTo>
                    <a:pt x="0" y="622"/>
                  </a:lnTo>
                  <a:lnTo>
                    <a:pt x="342" y="622"/>
                  </a:lnTo>
                  <a:lnTo>
                    <a:pt x="609" y="355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1" name="object 1651"/>
            <p:cNvSpPr/>
            <p:nvPr/>
          </p:nvSpPr>
          <p:spPr>
            <a:xfrm>
              <a:off x="3239058" y="511796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622"/>
                  </a:moveTo>
                  <a:lnTo>
                    <a:pt x="342" y="622"/>
                  </a:lnTo>
                  <a:lnTo>
                    <a:pt x="609" y="355"/>
                  </a:lnTo>
                  <a:lnTo>
                    <a:pt x="60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2" name="object 1652"/>
            <p:cNvSpPr/>
            <p:nvPr/>
          </p:nvSpPr>
          <p:spPr>
            <a:xfrm>
              <a:off x="3253600" y="51405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3" name="object 1653"/>
            <p:cNvSpPr/>
            <p:nvPr/>
          </p:nvSpPr>
          <p:spPr>
            <a:xfrm>
              <a:off x="3253600" y="51405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4" name="object 1654"/>
            <p:cNvSpPr/>
            <p:nvPr/>
          </p:nvSpPr>
          <p:spPr>
            <a:xfrm>
              <a:off x="3244659" y="514052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5" name="object 1655"/>
            <p:cNvSpPr/>
            <p:nvPr/>
          </p:nvSpPr>
          <p:spPr>
            <a:xfrm>
              <a:off x="3244659" y="514052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6" name="object 1656"/>
            <p:cNvSpPr/>
            <p:nvPr/>
          </p:nvSpPr>
          <p:spPr>
            <a:xfrm>
              <a:off x="3244659" y="51405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7" name="object 1657"/>
            <p:cNvSpPr/>
            <p:nvPr/>
          </p:nvSpPr>
          <p:spPr>
            <a:xfrm>
              <a:off x="3244659" y="51405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8" name="object 1658"/>
            <p:cNvSpPr/>
            <p:nvPr/>
          </p:nvSpPr>
          <p:spPr>
            <a:xfrm>
              <a:off x="3238970" y="51405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9" name="object 1659"/>
            <p:cNvSpPr/>
            <p:nvPr/>
          </p:nvSpPr>
          <p:spPr>
            <a:xfrm>
              <a:off x="3238970" y="51405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0" name="object 1660"/>
            <p:cNvSpPr/>
            <p:nvPr/>
          </p:nvSpPr>
          <p:spPr>
            <a:xfrm>
              <a:off x="3230016" y="514052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1" name="object 1661"/>
            <p:cNvSpPr/>
            <p:nvPr/>
          </p:nvSpPr>
          <p:spPr>
            <a:xfrm>
              <a:off x="3230016" y="514052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2" name="object 1662"/>
            <p:cNvSpPr/>
            <p:nvPr/>
          </p:nvSpPr>
          <p:spPr>
            <a:xfrm>
              <a:off x="3230016" y="51405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3" name="object 1663"/>
            <p:cNvSpPr/>
            <p:nvPr/>
          </p:nvSpPr>
          <p:spPr>
            <a:xfrm>
              <a:off x="3230016" y="51405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4" name="object 1664"/>
            <p:cNvSpPr/>
            <p:nvPr/>
          </p:nvSpPr>
          <p:spPr>
            <a:xfrm>
              <a:off x="3224326" y="51405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" name="object 1665"/>
            <p:cNvSpPr/>
            <p:nvPr/>
          </p:nvSpPr>
          <p:spPr>
            <a:xfrm>
              <a:off x="3224326" y="51405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6" name="object 1666"/>
            <p:cNvSpPr/>
            <p:nvPr/>
          </p:nvSpPr>
          <p:spPr>
            <a:xfrm>
              <a:off x="3215398" y="514052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7" name="object 1667"/>
            <p:cNvSpPr/>
            <p:nvPr/>
          </p:nvSpPr>
          <p:spPr>
            <a:xfrm>
              <a:off x="3215398" y="514052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8" name="object 1668"/>
            <p:cNvSpPr/>
            <p:nvPr/>
          </p:nvSpPr>
          <p:spPr>
            <a:xfrm>
              <a:off x="3215398" y="51405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9" name="object 1669"/>
            <p:cNvSpPr/>
            <p:nvPr/>
          </p:nvSpPr>
          <p:spPr>
            <a:xfrm>
              <a:off x="3215398" y="51405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0" name="object 1670"/>
            <p:cNvSpPr/>
            <p:nvPr/>
          </p:nvSpPr>
          <p:spPr>
            <a:xfrm>
              <a:off x="3213773" y="512081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48" y="0"/>
                  </a:moveTo>
                  <a:lnTo>
                    <a:pt x="2717" y="0"/>
                  </a:lnTo>
                  <a:lnTo>
                    <a:pt x="0" y="2730"/>
                  </a:lnTo>
                  <a:lnTo>
                    <a:pt x="0" y="9474"/>
                  </a:lnTo>
                  <a:lnTo>
                    <a:pt x="2717" y="12191"/>
                  </a:lnTo>
                  <a:lnTo>
                    <a:pt x="9448" y="12191"/>
                  </a:lnTo>
                  <a:lnTo>
                    <a:pt x="12179" y="9474"/>
                  </a:lnTo>
                  <a:lnTo>
                    <a:pt x="12179" y="6096"/>
                  </a:lnTo>
                  <a:lnTo>
                    <a:pt x="12179" y="2730"/>
                  </a:lnTo>
                  <a:lnTo>
                    <a:pt x="944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1" name="object 1671"/>
            <p:cNvSpPr/>
            <p:nvPr/>
          </p:nvSpPr>
          <p:spPr>
            <a:xfrm>
              <a:off x="3213773" y="512081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79" y="6096"/>
                  </a:moveTo>
                  <a:lnTo>
                    <a:pt x="12179" y="2730"/>
                  </a:lnTo>
                  <a:lnTo>
                    <a:pt x="9448" y="0"/>
                  </a:lnTo>
                  <a:lnTo>
                    <a:pt x="6095" y="0"/>
                  </a:lnTo>
                  <a:lnTo>
                    <a:pt x="2717" y="0"/>
                  </a:lnTo>
                  <a:lnTo>
                    <a:pt x="0" y="2730"/>
                  </a:lnTo>
                  <a:lnTo>
                    <a:pt x="0" y="6096"/>
                  </a:lnTo>
                  <a:lnTo>
                    <a:pt x="0" y="9474"/>
                  </a:lnTo>
                  <a:lnTo>
                    <a:pt x="2717" y="12191"/>
                  </a:lnTo>
                  <a:lnTo>
                    <a:pt x="6095" y="12191"/>
                  </a:lnTo>
                  <a:lnTo>
                    <a:pt x="9448" y="12191"/>
                  </a:lnTo>
                  <a:lnTo>
                    <a:pt x="12179" y="9474"/>
                  </a:lnTo>
                  <a:lnTo>
                    <a:pt x="12179" y="60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2" name="object 1672"/>
            <p:cNvSpPr/>
            <p:nvPr/>
          </p:nvSpPr>
          <p:spPr>
            <a:xfrm>
              <a:off x="3228390" y="512081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30" y="0"/>
                  </a:lnTo>
                  <a:lnTo>
                    <a:pt x="0" y="2730"/>
                  </a:lnTo>
                  <a:lnTo>
                    <a:pt x="0" y="9474"/>
                  </a:lnTo>
                  <a:lnTo>
                    <a:pt x="2730" y="12191"/>
                  </a:lnTo>
                  <a:lnTo>
                    <a:pt x="9461" y="12191"/>
                  </a:lnTo>
                  <a:lnTo>
                    <a:pt x="12191" y="9474"/>
                  </a:lnTo>
                  <a:lnTo>
                    <a:pt x="12191" y="6096"/>
                  </a:lnTo>
                  <a:lnTo>
                    <a:pt x="12191" y="2730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3" name="object 1673"/>
            <p:cNvSpPr/>
            <p:nvPr/>
          </p:nvSpPr>
          <p:spPr>
            <a:xfrm>
              <a:off x="3228390" y="512081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96"/>
                  </a:moveTo>
                  <a:lnTo>
                    <a:pt x="12191" y="2730"/>
                  </a:lnTo>
                  <a:lnTo>
                    <a:pt x="9461" y="0"/>
                  </a:lnTo>
                  <a:lnTo>
                    <a:pt x="6108" y="0"/>
                  </a:lnTo>
                  <a:lnTo>
                    <a:pt x="2730" y="0"/>
                  </a:lnTo>
                  <a:lnTo>
                    <a:pt x="0" y="2730"/>
                  </a:lnTo>
                  <a:lnTo>
                    <a:pt x="0" y="6096"/>
                  </a:lnTo>
                  <a:lnTo>
                    <a:pt x="0" y="9474"/>
                  </a:lnTo>
                  <a:lnTo>
                    <a:pt x="2730" y="12191"/>
                  </a:lnTo>
                  <a:lnTo>
                    <a:pt x="6108" y="12191"/>
                  </a:lnTo>
                  <a:lnTo>
                    <a:pt x="9461" y="12191"/>
                  </a:lnTo>
                  <a:lnTo>
                    <a:pt x="12191" y="9474"/>
                  </a:lnTo>
                  <a:lnTo>
                    <a:pt x="12191" y="60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4" name="object 1674"/>
            <p:cNvSpPr/>
            <p:nvPr/>
          </p:nvSpPr>
          <p:spPr>
            <a:xfrm>
              <a:off x="3243021" y="512081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74" y="0"/>
                  </a:moveTo>
                  <a:lnTo>
                    <a:pt x="2743" y="0"/>
                  </a:lnTo>
                  <a:lnTo>
                    <a:pt x="0" y="2730"/>
                  </a:lnTo>
                  <a:lnTo>
                    <a:pt x="0" y="9474"/>
                  </a:lnTo>
                  <a:lnTo>
                    <a:pt x="2743" y="12191"/>
                  </a:lnTo>
                  <a:lnTo>
                    <a:pt x="9474" y="12191"/>
                  </a:lnTo>
                  <a:lnTo>
                    <a:pt x="12191" y="9474"/>
                  </a:lnTo>
                  <a:lnTo>
                    <a:pt x="12191" y="6096"/>
                  </a:lnTo>
                  <a:lnTo>
                    <a:pt x="12191" y="2730"/>
                  </a:lnTo>
                  <a:lnTo>
                    <a:pt x="947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5" name="object 1675"/>
            <p:cNvSpPr/>
            <p:nvPr/>
          </p:nvSpPr>
          <p:spPr>
            <a:xfrm>
              <a:off x="3243021" y="512081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96"/>
                  </a:moveTo>
                  <a:lnTo>
                    <a:pt x="12191" y="2730"/>
                  </a:lnTo>
                  <a:lnTo>
                    <a:pt x="9474" y="0"/>
                  </a:lnTo>
                  <a:lnTo>
                    <a:pt x="6108" y="0"/>
                  </a:lnTo>
                  <a:lnTo>
                    <a:pt x="2743" y="0"/>
                  </a:lnTo>
                  <a:lnTo>
                    <a:pt x="0" y="2730"/>
                  </a:lnTo>
                  <a:lnTo>
                    <a:pt x="0" y="6096"/>
                  </a:lnTo>
                  <a:lnTo>
                    <a:pt x="0" y="9474"/>
                  </a:lnTo>
                  <a:lnTo>
                    <a:pt x="2743" y="12191"/>
                  </a:lnTo>
                  <a:lnTo>
                    <a:pt x="6108" y="12191"/>
                  </a:lnTo>
                  <a:lnTo>
                    <a:pt x="9474" y="12191"/>
                  </a:lnTo>
                  <a:lnTo>
                    <a:pt x="12191" y="9474"/>
                  </a:lnTo>
                  <a:lnTo>
                    <a:pt x="12191" y="60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6" name="object 1676"/>
            <p:cNvSpPr/>
            <p:nvPr/>
          </p:nvSpPr>
          <p:spPr>
            <a:xfrm>
              <a:off x="3244659" y="514113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7" name="object 1677"/>
            <p:cNvSpPr/>
            <p:nvPr/>
          </p:nvSpPr>
          <p:spPr>
            <a:xfrm>
              <a:off x="3244659" y="514113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8" name="object 1678"/>
            <p:cNvSpPr/>
            <p:nvPr/>
          </p:nvSpPr>
          <p:spPr>
            <a:xfrm>
              <a:off x="3238970" y="5141556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9" name="object 1679"/>
            <p:cNvSpPr/>
            <p:nvPr/>
          </p:nvSpPr>
          <p:spPr>
            <a:xfrm>
              <a:off x="3238970" y="5141556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" name="object 1680"/>
            <p:cNvSpPr/>
            <p:nvPr/>
          </p:nvSpPr>
          <p:spPr>
            <a:xfrm>
              <a:off x="3238970" y="514113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1" name="object 1681"/>
            <p:cNvSpPr/>
            <p:nvPr/>
          </p:nvSpPr>
          <p:spPr>
            <a:xfrm>
              <a:off x="3238970" y="514113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" name="object 1682"/>
            <p:cNvSpPr/>
            <p:nvPr/>
          </p:nvSpPr>
          <p:spPr>
            <a:xfrm>
              <a:off x="3230016" y="514113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3" name="object 1683"/>
            <p:cNvSpPr/>
            <p:nvPr/>
          </p:nvSpPr>
          <p:spPr>
            <a:xfrm>
              <a:off x="3230016" y="514113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4" name="object 1684"/>
            <p:cNvSpPr/>
            <p:nvPr/>
          </p:nvSpPr>
          <p:spPr>
            <a:xfrm>
              <a:off x="3224326" y="5141556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5" name="object 1685"/>
            <p:cNvSpPr/>
            <p:nvPr/>
          </p:nvSpPr>
          <p:spPr>
            <a:xfrm>
              <a:off x="3224326" y="5141556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6" name="object 1686"/>
            <p:cNvSpPr/>
            <p:nvPr/>
          </p:nvSpPr>
          <p:spPr>
            <a:xfrm>
              <a:off x="3224326" y="514113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7" name="object 1687"/>
            <p:cNvSpPr/>
            <p:nvPr/>
          </p:nvSpPr>
          <p:spPr>
            <a:xfrm>
              <a:off x="3224326" y="514113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8" name="object 1688"/>
            <p:cNvSpPr/>
            <p:nvPr/>
          </p:nvSpPr>
          <p:spPr>
            <a:xfrm>
              <a:off x="3215398" y="514113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9" name="object 1689"/>
            <p:cNvSpPr/>
            <p:nvPr/>
          </p:nvSpPr>
          <p:spPr>
            <a:xfrm>
              <a:off x="3215398" y="514113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0" name="object 1690"/>
            <p:cNvSpPr/>
            <p:nvPr/>
          </p:nvSpPr>
          <p:spPr>
            <a:xfrm>
              <a:off x="3253600" y="514155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1" name="object 1691"/>
            <p:cNvSpPr/>
            <p:nvPr/>
          </p:nvSpPr>
          <p:spPr>
            <a:xfrm>
              <a:off x="3253600" y="514155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2" name="object 1692"/>
            <p:cNvSpPr/>
            <p:nvPr/>
          </p:nvSpPr>
          <p:spPr>
            <a:xfrm>
              <a:off x="3253600" y="514113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3" name="object 1693"/>
            <p:cNvSpPr/>
            <p:nvPr/>
          </p:nvSpPr>
          <p:spPr>
            <a:xfrm>
              <a:off x="3253600" y="514113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4" name="object 1694"/>
            <p:cNvSpPr/>
            <p:nvPr/>
          </p:nvSpPr>
          <p:spPr>
            <a:xfrm>
              <a:off x="3255734" y="501281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5" name="object 1695"/>
            <p:cNvSpPr/>
            <p:nvPr/>
          </p:nvSpPr>
          <p:spPr>
            <a:xfrm>
              <a:off x="3255734" y="501281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62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6" name="object 1696"/>
            <p:cNvSpPr/>
            <p:nvPr/>
          </p:nvSpPr>
          <p:spPr>
            <a:xfrm>
              <a:off x="3255734" y="511299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7" name="object 1697"/>
            <p:cNvSpPr/>
            <p:nvPr/>
          </p:nvSpPr>
          <p:spPr>
            <a:xfrm>
              <a:off x="3255734" y="511299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8" name="object 1698"/>
            <p:cNvSpPr/>
            <p:nvPr/>
          </p:nvSpPr>
          <p:spPr>
            <a:xfrm>
              <a:off x="3213252" y="50128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71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9" name="object 1699"/>
            <p:cNvSpPr/>
            <p:nvPr/>
          </p:nvSpPr>
          <p:spPr>
            <a:xfrm>
              <a:off x="3213252" y="50128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355" y="-1587"/>
                  </a:moveTo>
                  <a:lnTo>
                    <a:pt x="355" y="1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0" name="object 1700"/>
            <p:cNvSpPr/>
            <p:nvPr/>
          </p:nvSpPr>
          <p:spPr>
            <a:xfrm>
              <a:off x="3213963" y="5012816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5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1" name="object 1701"/>
            <p:cNvSpPr/>
            <p:nvPr/>
          </p:nvSpPr>
          <p:spPr>
            <a:xfrm>
              <a:off x="3213963" y="5012816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5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2" name="object 1702"/>
            <p:cNvSpPr/>
            <p:nvPr/>
          </p:nvSpPr>
          <p:spPr>
            <a:xfrm>
              <a:off x="3213963" y="5023268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410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3" name="object 1703"/>
            <p:cNvSpPr/>
            <p:nvPr/>
          </p:nvSpPr>
          <p:spPr>
            <a:xfrm>
              <a:off x="3213963" y="5023268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05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4" name="object 1704"/>
            <p:cNvSpPr/>
            <p:nvPr/>
          </p:nvSpPr>
          <p:spPr>
            <a:xfrm>
              <a:off x="3255022" y="5012816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5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5" name="object 1705"/>
            <p:cNvSpPr/>
            <p:nvPr/>
          </p:nvSpPr>
          <p:spPr>
            <a:xfrm>
              <a:off x="3255022" y="5012816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1045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6" name="object 1706"/>
            <p:cNvSpPr/>
            <p:nvPr/>
          </p:nvSpPr>
          <p:spPr>
            <a:xfrm>
              <a:off x="3255022" y="50128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71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7" name="object 1707"/>
            <p:cNvSpPr/>
            <p:nvPr/>
          </p:nvSpPr>
          <p:spPr>
            <a:xfrm>
              <a:off x="3255022" y="50128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355" y="-1587"/>
                  </a:moveTo>
                  <a:lnTo>
                    <a:pt x="355" y="1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8" name="object 1708"/>
            <p:cNvSpPr/>
            <p:nvPr/>
          </p:nvSpPr>
          <p:spPr>
            <a:xfrm>
              <a:off x="3233381" y="505284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6299" y="0"/>
                  </a:moveTo>
                  <a:lnTo>
                    <a:pt x="1816" y="0"/>
                  </a:lnTo>
                  <a:lnTo>
                    <a:pt x="0" y="1816"/>
                  </a:lnTo>
                  <a:lnTo>
                    <a:pt x="0" y="6299"/>
                  </a:lnTo>
                  <a:lnTo>
                    <a:pt x="1816" y="8115"/>
                  </a:lnTo>
                  <a:lnTo>
                    <a:pt x="6299" y="8115"/>
                  </a:lnTo>
                  <a:lnTo>
                    <a:pt x="8115" y="6299"/>
                  </a:lnTo>
                  <a:lnTo>
                    <a:pt x="8115" y="4076"/>
                  </a:lnTo>
                  <a:lnTo>
                    <a:pt x="8115" y="1816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9" name="object 1709"/>
            <p:cNvSpPr/>
            <p:nvPr/>
          </p:nvSpPr>
          <p:spPr>
            <a:xfrm>
              <a:off x="3233381" y="505284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115" y="4076"/>
                  </a:moveTo>
                  <a:lnTo>
                    <a:pt x="8115" y="1816"/>
                  </a:lnTo>
                  <a:lnTo>
                    <a:pt x="6299" y="0"/>
                  </a:lnTo>
                  <a:lnTo>
                    <a:pt x="4063" y="0"/>
                  </a:lnTo>
                  <a:lnTo>
                    <a:pt x="1816" y="0"/>
                  </a:lnTo>
                  <a:lnTo>
                    <a:pt x="0" y="1816"/>
                  </a:lnTo>
                  <a:lnTo>
                    <a:pt x="0" y="4076"/>
                  </a:lnTo>
                  <a:lnTo>
                    <a:pt x="0" y="6299"/>
                  </a:lnTo>
                  <a:lnTo>
                    <a:pt x="1816" y="8115"/>
                  </a:lnTo>
                  <a:lnTo>
                    <a:pt x="4063" y="8115"/>
                  </a:lnTo>
                  <a:lnTo>
                    <a:pt x="6299" y="8115"/>
                  </a:lnTo>
                  <a:lnTo>
                    <a:pt x="8115" y="6299"/>
                  </a:lnTo>
                  <a:lnTo>
                    <a:pt x="8115" y="407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0" name="object 1710"/>
            <p:cNvSpPr/>
            <p:nvPr/>
          </p:nvSpPr>
          <p:spPr>
            <a:xfrm>
              <a:off x="3217634" y="510355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0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1" name="object 1711"/>
            <p:cNvSpPr/>
            <p:nvPr/>
          </p:nvSpPr>
          <p:spPr>
            <a:xfrm>
              <a:off x="3217634" y="510355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10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2" name="object 1712"/>
            <p:cNvSpPr/>
            <p:nvPr/>
          </p:nvSpPr>
          <p:spPr>
            <a:xfrm>
              <a:off x="3215690" y="510355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3" name="object 1713"/>
            <p:cNvSpPr/>
            <p:nvPr/>
          </p:nvSpPr>
          <p:spPr>
            <a:xfrm>
              <a:off x="3215690" y="5103558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4" name="object 1714"/>
            <p:cNvSpPr/>
            <p:nvPr/>
          </p:nvSpPr>
          <p:spPr>
            <a:xfrm>
              <a:off x="3215690" y="510355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0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5" name="object 1715"/>
            <p:cNvSpPr/>
            <p:nvPr/>
          </p:nvSpPr>
          <p:spPr>
            <a:xfrm>
              <a:off x="3215690" y="510355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6" name="object 1716"/>
            <p:cNvSpPr/>
            <p:nvPr/>
          </p:nvSpPr>
          <p:spPr>
            <a:xfrm>
              <a:off x="3215690" y="511166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7" name="object 1717"/>
            <p:cNvSpPr/>
            <p:nvPr/>
          </p:nvSpPr>
          <p:spPr>
            <a:xfrm>
              <a:off x="3215690" y="511166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194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8" name="object 1718"/>
            <p:cNvSpPr/>
            <p:nvPr/>
          </p:nvSpPr>
          <p:spPr>
            <a:xfrm>
              <a:off x="3249231" y="5097157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9" name="object 1719"/>
            <p:cNvSpPr/>
            <p:nvPr/>
          </p:nvSpPr>
          <p:spPr>
            <a:xfrm>
              <a:off x="3249231" y="5097157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0" name="object 1720"/>
            <p:cNvSpPr/>
            <p:nvPr/>
          </p:nvSpPr>
          <p:spPr>
            <a:xfrm>
              <a:off x="3255327" y="508820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1" name="object 1721"/>
            <p:cNvSpPr/>
            <p:nvPr/>
          </p:nvSpPr>
          <p:spPr>
            <a:xfrm>
              <a:off x="3255327" y="508820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2" name="object 1722"/>
            <p:cNvSpPr/>
            <p:nvPr/>
          </p:nvSpPr>
          <p:spPr>
            <a:xfrm>
              <a:off x="3249231" y="5088204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3" name="object 1723"/>
            <p:cNvSpPr/>
            <p:nvPr/>
          </p:nvSpPr>
          <p:spPr>
            <a:xfrm>
              <a:off x="3249231" y="5088204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4" name="object 1724"/>
            <p:cNvSpPr/>
            <p:nvPr/>
          </p:nvSpPr>
          <p:spPr>
            <a:xfrm>
              <a:off x="3249231" y="508820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5" name="object 1725"/>
            <p:cNvSpPr/>
            <p:nvPr/>
          </p:nvSpPr>
          <p:spPr>
            <a:xfrm>
              <a:off x="3249231" y="508820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6" name="object 1726"/>
            <p:cNvSpPr/>
            <p:nvPr/>
          </p:nvSpPr>
          <p:spPr>
            <a:xfrm>
              <a:off x="3255327" y="507804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" name="object 1727"/>
            <p:cNvSpPr/>
            <p:nvPr/>
          </p:nvSpPr>
          <p:spPr>
            <a:xfrm>
              <a:off x="3255327" y="507804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8" name="object 1728"/>
            <p:cNvSpPr/>
            <p:nvPr/>
          </p:nvSpPr>
          <p:spPr>
            <a:xfrm>
              <a:off x="3249231" y="5078044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" name="object 1729"/>
            <p:cNvSpPr/>
            <p:nvPr/>
          </p:nvSpPr>
          <p:spPr>
            <a:xfrm>
              <a:off x="3249231" y="5078044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" name="object 1730"/>
            <p:cNvSpPr/>
            <p:nvPr/>
          </p:nvSpPr>
          <p:spPr>
            <a:xfrm>
              <a:off x="3249231" y="507804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1" name="object 1731"/>
            <p:cNvSpPr/>
            <p:nvPr/>
          </p:nvSpPr>
          <p:spPr>
            <a:xfrm>
              <a:off x="3249231" y="507804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2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2" name="object 1732"/>
            <p:cNvSpPr/>
            <p:nvPr/>
          </p:nvSpPr>
          <p:spPr>
            <a:xfrm>
              <a:off x="3249231" y="5086972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3" name="object 1733"/>
            <p:cNvSpPr/>
            <p:nvPr/>
          </p:nvSpPr>
          <p:spPr>
            <a:xfrm>
              <a:off x="3249231" y="5086972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4" name="object 1734"/>
            <p:cNvSpPr/>
            <p:nvPr/>
          </p:nvSpPr>
          <p:spPr>
            <a:xfrm>
              <a:off x="3249231" y="5076812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5" name="object 1735"/>
            <p:cNvSpPr/>
            <p:nvPr/>
          </p:nvSpPr>
          <p:spPr>
            <a:xfrm>
              <a:off x="3249231" y="5076812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6" name="object 1736"/>
            <p:cNvSpPr/>
            <p:nvPr/>
          </p:nvSpPr>
          <p:spPr>
            <a:xfrm>
              <a:off x="3255327" y="506788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7" name="object 1737"/>
            <p:cNvSpPr/>
            <p:nvPr/>
          </p:nvSpPr>
          <p:spPr>
            <a:xfrm>
              <a:off x="3255327" y="506788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8" name="object 1738"/>
            <p:cNvSpPr/>
            <p:nvPr/>
          </p:nvSpPr>
          <p:spPr>
            <a:xfrm>
              <a:off x="3249231" y="5067884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9" name="object 1739"/>
            <p:cNvSpPr/>
            <p:nvPr/>
          </p:nvSpPr>
          <p:spPr>
            <a:xfrm>
              <a:off x="3249231" y="5067884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0" name="object 1740"/>
            <p:cNvSpPr/>
            <p:nvPr/>
          </p:nvSpPr>
          <p:spPr>
            <a:xfrm>
              <a:off x="3249231" y="506788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1" name="object 1741"/>
            <p:cNvSpPr/>
            <p:nvPr/>
          </p:nvSpPr>
          <p:spPr>
            <a:xfrm>
              <a:off x="3249231" y="506788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2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2" name="object 1742"/>
            <p:cNvSpPr/>
            <p:nvPr/>
          </p:nvSpPr>
          <p:spPr>
            <a:xfrm>
              <a:off x="3213252" y="5112994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>
                  <a:moveTo>
                    <a:pt x="4248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3" name="object 1743"/>
            <p:cNvSpPr/>
            <p:nvPr/>
          </p:nvSpPr>
          <p:spPr>
            <a:xfrm>
              <a:off x="3213252" y="5112994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>
                  <a:moveTo>
                    <a:pt x="4248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4" name="object 1744"/>
            <p:cNvSpPr/>
            <p:nvPr/>
          </p:nvSpPr>
          <p:spPr>
            <a:xfrm>
              <a:off x="3211626" y="501281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5" name="object 1745"/>
            <p:cNvSpPr/>
            <p:nvPr/>
          </p:nvSpPr>
          <p:spPr>
            <a:xfrm>
              <a:off x="3211626" y="501281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0" y="0"/>
                  </a:moveTo>
                  <a:lnTo>
                    <a:pt x="162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6" name="object 1746"/>
            <p:cNvSpPr/>
            <p:nvPr/>
          </p:nvSpPr>
          <p:spPr>
            <a:xfrm>
              <a:off x="3211626" y="511299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7" name="object 1747"/>
            <p:cNvSpPr/>
            <p:nvPr/>
          </p:nvSpPr>
          <p:spPr>
            <a:xfrm>
              <a:off x="3211626" y="511299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8" name="object 1748"/>
            <p:cNvSpPr/>
            <p:nvPr/>
          </p:nvSpPr>
          <p:spPr>
            <a:xfrm>
              <a:off x="3215398" y="49763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9" name="object 1749"/>
            <p:cNvSpPr/>
            <p:nvPr/>
          </p:nvSpPr>
          <p:spPr>
            <a:xfrm>
              <a:off x="3215398" y="49763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" name="object 1750"/>
            <p:cNvSpPr/>
            <p:nvPr/>
          </p:nvSpPr>
          <p:spPr>
            <a:xfrm>
              <a:off x="3215398" y="497695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1" name="object 1751"/>
            <p:cNvSpPr/>
            <p:nvPr/>
          </p:nvSpPr>
          <p:spPr>
            <a:xfrm>
              <a:off x="3215398" y="497695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2" name="object 1752"/>
            <p:cNvSpPr/>
            <p:nvPr/>
          </p:nvSpPr>
          <p:spPr>
            <a:xfrm>
              <a:off x="3224326" y="49763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" name="object 1753"/>
            <p:cNvSpPr/>
            <p:nvPr/>
          </p:nvSpPr>
          <p:spPr>
            <a:xfrm>
              <a:off x="3224326" y="49763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4" name="object 1754"/>
            <p:cNvSpPr/>
            <p:nvPr/>
          </p:nvSpPr>
          <p:spPr>
            <a:xfrm>
              <a:off x="3230016" y="49763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5" name="object 1755"/>
            <p:cNvSpPr/>
            <p:nvPr/>
          </p:nvSpPr>
          <p:spPr>
            <a:xfrm>
              <a:off x="3230016" y="49763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6" name="object 1756"/>
            <p:cNvSpPr/>
            <p:nvPr/>
          </p:nvSpPr>
          <p:spPr>
            <a:xfrm>
              <a:off x="3230016" y="497695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7" name="object 1757"/>
            <p:cNvSpPr/>
            <p:nvPr/>
          </p:nvSpPr>
          <p:spPr>
            <a:xfrm>
              <a:off x="3230016" y="497695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8" name="object 1758"/>
            <p:cNvSpPr/>
            <p:nvPr/>
          </p:nvSpPr>
          <p:spPr>
            <a:xfrm>
              <a:off x="3238970" y="49763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9" name="object 1759"/>
            <p:cNvSpPr/>
            <p:nvPr/>
          </p:nvSpPr>
          <p:spPr>
            <a:xfrm>
              <a:off x="3238970" y="49763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0" name="object 1760"/>
            <p:cNvSpPr/>
            <p:nvPr/>
          </p:nvSpPr>
          <p:spPr>
            <a:xfrm>
              <a:off x="3244659" y="49763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1" name="object 1761"/>
            <p:cNvSpPr/>
            <p:nvPr/>
          </p:nvSpPr>
          <p:spPr>
            <a:xfrm>
              <a:off x="3244659" y="49763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2" name="object 1762"/>
            <p:cNvSpPr/>
            <p:nvPr/>
          </p:nvSpPr>
          <p:spPr>
            <a:xfrm>
              <a:off x="3244659" y="497695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3" name="object 1763"/>
            <p:cNvSpPr/>
            <p:nvPr/>
          </p:nvSpPr>
          <p:spPr>
            <a:xfrm>
              <a:off x="3244659" y="497695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4" name="object 1764"/>
            <p:cNvSpPr/>
            <p:nvPr/>
          </p:nvSpPr>
          <p:spPr>
            <a:xfrm>
              <a:off x="3253600" y="49763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5" name="object 1765"/>
            <p:cNvSpPr/>
            <p:nvPr/>
          </p:nvSpPr>
          <p:spPr>
            <a:xfrm>
              <a:off x="3253600" y="49763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" name="object 1766"/>
            <p:cNvSpPr/>
            <p:nvPr/>
          </p:nvSpPr>
          <p:spPr>
            <a:xfrm>
              <a:off x="3239668" y="499949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9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7" name="object 1767"/>
            <p:cNvSpPr/>
            <p:nvPr/>
          </p:nvSpPr>
          <p:spPr>
            <a:xfrm>
              <a:off x="3239668" y="499949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95"/>
                  </a:moveTo>
                  <a:lnTo>
                    <a:pt x="1587" y="2495"/>
                  </a:lnTo>
                </a:path>
              </a:pathLst>
            </a:custGeom>
            <a:ln w="49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8" name="object 1768"/>
            <p:cNvSpPr/>
            <p:nvPr/>
          </p:nvSpPr>
          <p:spPr>
            <a:xfrm>
              <a:off x="3239058" y="499888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42" y="0"/>
                  </a:moveTo>
                  <a:lnTo>
                    <a:pt x="0" y="0"/>
                  </a:lnTo>
                  <a:lnTo>
                    <a:pt x="609" y="609"/>
                  </a:lnTo>
                  <a:lnTo>
                    <a:pt x="609" y="292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9" name="object 1769"/>
            <p:cNvSpPr/>
            <p:nvPr/>
          </p:nvSpPr>
          <p:spPr>
            <a:xfrm>
              <a:off x="3239058" y="499888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609" y="609"/>
                  </a:moveTo>
                  <a:lnTo>
                    <a:pt x="609" y="292"/>
                  </a:lnTo>
                  <a:lnTo>
                    <a:pt x="342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0" name="object 1770"/>
            <p:cNvSpPr/>
            <p:nvPr/>
          </p:nvSpPr>
          <p:spPr>
            <a:xfrm>
              <a:off x="3229914" y="499888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1" name="object 1771"/>
            <p:cNvSpPr/>
            <p:nvPr/>
          </p:nvSpPr>
          <p:spPr>
            <a:xfrm>
              <a:off x="3229914" y="499888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4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2" name="object 1772"/>
            <p:cNvSpPr/>
            <p:nvPr/>
          </p:nvSpPr>
          <p:spPr>
            <a:xfrm>
              <a:off x="3229305" y="499888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609" y="0"/>
                  </a:moveTo>
                  <a:lnTo>
                    <a:pt x="279" y="0"/>
                  </a:lnTo>
                  <a:lnTo>
                    <a:pt x="0" y="292"/>
                  </a:lnTo>
                  <a:lnTo>
                    <a:pt x="0" y="609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3" name="object 1773"/>
            <p:cNvSpPr/>
            <p:nvPr/>
          </p:nvSpPr>
          <p:spPr>
            <a:xfrm>
              <a:off x="3229305" y="499888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609" y="0"/>
                  </a:moveTo>
                  <a:lnTo>
                    <a:pt x="279" y="0"/>
                  </a:lnTo>
                  <a:lnTo>
                    <a:pt x="0" y="292"/>
                  </a:lnTo>
                  <a:lnTo>
                    <a:pt x="0" y="6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4" name="object 1774"/>
            <p:cNvSpPr/>
            <p:nvPr/>
          </p:nvSpPr>
          <p:spPr>
            <a:xfrm>
              <a:off x="3229305" y="499949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9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5" name="object 1775"/>
            <p:cNvSpPr/>
            <p:nvPr/>
          </p:nvSpPr>
          <p:spPr>
            <a:xfrm>
              <a:off x="3229305" y="499949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95"/>
                  </a:moveTo>
                  <a:lnTo>
                    <a:pt x="1587" y="2495"/>
                  </a:lnTo>
                </a:path>
              </a:pathLst>
            </a:custGeom>
            <a:ln w="49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6" name="object 1776"/>
            <p:cNvSpPr/>
            <p:nvPr/>
          </p:nvSpPr>
          <p:spPr>
            <a:xfrm>
              <a:off x="3228390" y="498447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30" y="0"/>
                  </a:lnTo>
                  <a:lnTo>
                    <a:pt x="0" y="2705"/>
                  </a:lnTo>
                  <a:lnTo>
                    <a:pt x="0" y="9461"/>
                  </a:lnTo>
                  <a:lnTo>
                    <a:pt x="2730" y="12191"/>
                  </a:lnTo>
                  <a:lnTo>
                    <a:pt x="9461" y="12191"/>
                  </a:lnTo>
                  <a:lnTo>
                    <a:pt x="12191" y="9461"/>
                  </a:lnTo>
                  <a:lnTo>
                    <a:pt x="12191" y="6083"/>
                  </a:lnTo>
                  <a:lnTo>
                    <a:pt x="12191" y="2705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7" name="object 1777"/>
            <p:cNvSpPr/>
            <p:nvPr/>
          </p:nvSpPr>
          <p:spPr>
            <a:xfrm>
              <a:off x="3228390" y="498447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83"/>
                  </a:moveTo>
                  <a:lnTo>
                    <a:pt x="12191" y="2705"/>
                  </a:lnTo>
                  <a:lnTo>
                    <a:pt x="9461" y="0"/>
                  </a:lnTo>
                  <a:lnTo>
                    <a:pt x="6108" y="0"/>
                  </a:lnTo>
                  <a:lnTo>
                    <a:pt x="2730" y="0"/>
                  </a:lnTo>
                  <a:lnTo>
                    <a:pt x="0" y="2705"/>
                  </a:lnTo>
                  <a:lnTo>
                    <a:pt x="0" y="6083"/>
                  </a:lnTo>
                  <a:lnTo>
                    <a:pt x="0" y="9461"/>
                  </a:lnTo>
                  <a:lnTo>
                    <a:pt x="2730" y="12191"/>
                  </a:lnTo>
                  <a:lnTo>
                    <a:pt x="6108" y="12191"/>
                  </a:lnTo>
                  <a:lnTo>
                    <a:pt x="9461" y="12191"/>
                  </a:lnTo>
                  <a:lnTo>
                    <a:pt x="12191" y="9461"/>
                  </a:lnTo>
                  <a:lnTo>
                    <a:pt x="12191" y="608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8" name="object 1778"/>
            <p:cNvSpPr/>
            <p:nvPr/>
          </p:nvSpPr>
          <p:spPr>
            <a:xfrm>
              <a:off x="3213773" y="498447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48" y="0"/>
                  </a:moveTo>
                  <a:lnTo>
                    <a:pt x="2717" y="0"/>
                  </a:lnTo>
                  <a:lnTo>
                    <a:pt x="0" y="2705"/>
                  </a:lnTo>
                  <a:lnTo>
                    <a:pt x="0" y="9461"/>
                  </a:lnTo>
                  <a:lnTo>
                    <a:pt x="2717" y="12191"/>
                  </a:lnTo>
                  <a:lnTo>
                    <a:pt x="9448" y="12191"/>
                  </a:lnTo>
                  <a:lnTo>
                    <a:pt x="12179" y="9461"/>
                  </a:lnTo>
                  <a:lnTo>
                    <a:pt x="12179" y="6083"/>
                  </a:lnTo>
                  <a:lnTo>
                    <a:pt x="12179" y="2705"/>
                  </a:lnTo>
                  <a:lnTo>
                    <a:pt x="944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9" name="object 1779"/>
            <p:cNvSpPr/>
            <p:nvPr/>
          </p:nvSpPr>
          <p:spPr>
            <a:xfrm>
              <a:off x="3213773" y="498447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79" y="6083"/>
                  </a:moveTo>
                  <a:lnTo>
                    <a:pt x="12179" y="2705"/>
                  </a:lnTo>
                  <a:lnTo>
                    <a:pt x="9448" y="0"/>
                  </a:lnTo>
                  <a:lnTo>
                    <a:pt x="6095" y="0"/>
                  </a:lnTo>
                  <a:lnTo>
                    <a:pt x="2717" y="0"/>
                  </a:lnTo>
                  <a:lnTo>
                    <a:pt x="0" y="2705"/>
                  </a:lnTo>
                  <a:lnTo>
                    <a:pt x="0" y="6083"/>
                  </a:lnTo>
                  <a:lnTo>
                    <a:pt x="0" y="9461"/>
                  </a:lnTo>
                  <a:lnTo>
                    <a:pt x="2717" y="12191"/>
                  </a:lnTo>
                  <a:lnTo>
                    <a:pt x="6095" y="12191"/>
                  </a:lnTo>
                  <a:lnTo>
                    <a:pt x="9448" y="12191"/>
                  </a:lnTo>
                  <a:lnTo>
                    <a:pt x="12179" y="9461"/>
                  </a:lnTo>
                  <a:lnTo>
                    <a:pt x="12179" y="608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0" name="object 1780"/>
            <p:cNvSpPr/>
            <p:nvPr/>
          </p:nvSpPr>
          <p:spPr>
            <a:xfrm>
              <a:off x="3224326" y="4975936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1" name="object 1781"/>
            <p:cNvSpPr/>
            <p:nvPr/>
          </p:nvSpPr>
          <p:spPr>
            <a:xfrm>
              <a:off x="3224326" y="4975936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0" y="0"/>
                  </a:moveTo>
                  <a:lnTo>
                    <a:pt x="568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" name="object 1782"/>
            <p:cNvSpPr/>
            <p:nvPr/>
          </p:nvSpPr>
          <p:spPr>
            <a:xfrm>
              <a:off x="3224326" y="49759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3" name="object 1783"/>
            <p:cNvSpPr/>
            <p:nvPr/>
          </p:nvSpPr>
          <p:spPr>
            <a:xfrm>
              <a:off x="3224326" y="49759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4" name="object 1784"/>
            <p:cNvSpPr/>
            <p:nvPr/>
          </p:nvSpPr>
          <p:spPr>
            <a:xfrm>
              <a:off x="3230016" y="49759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" name="object 1785"/>
            <p:cNvSpPr/>
            <p:nvPr/>
          </p:nvSpPr>
          <p:spPr>
            <a:xfrm>
              <a:off x="3230016" y="49759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" name="object 1786"/>
            <p:cNvSpPr/>
            <p:nvPr/>
          </p:nvSpPr>
          <p:spPr>
            <a:xfrm>
              <a:off x="3211626" y="497593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7" name="object 1787"/>
            <p:cNvSpPr/>
            <p:nvPr/>
          </p:nvSpPr>
          <p:spPr>
            <a:xfrm>
              <a:off x="3211626" y="497593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77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8" name="object 1788"/>
            <p:cNvSpPr/>
            <p:nvPr/>
          </p:nvSpPr>
          <p:spPr>
            <a:xfrm>
              <a:off x="3215398" y="49759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9" name="object 1789"/>
            <p:cNvSpPr/>
            <p:nvPr/>
          </p:nvSpPr>
          <p:spPr>
            <a:xfrm>
              <a:off x="3215398" y="49759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0" name="object 1790"/>
            <p:cNvSpPr/>
            <p:nvPr/>
          </p:nvSpPr>
          <p:spPr>
            <a:xfrm>
              <a:off x="3253600" y="497593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1" name="object 1791"/>
            <p:cNvSpPr/>
            <p:nvPr/>
          </p:nvSpPr>
          <p:spPr>
            <a:xfrm>
              <a:off x="3253600" y="497593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75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2" name="object 1792"/>
            <p:cNvSpPr/>
            <p:nvPr/>
          </p:nvSpPr>
          <p:spPr>
            <a:xfrm>
              <a:off x="3253600" y="49759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3" name="object 1793"/>
            <p:cNvSpPr/>
            <p:nvPr/>
          </p:nvSpPr>
          <p:spPr>
            <a:xfrm>
              <a:off x="3253600" y="49759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4" name="object 1794"/>
            <p:cNvSpPr/>
            <p:nvPr/>
          </p:nvSpPr>
          <p:spPr>
            <a:xfrm>
              <a:off x="3238970" y="4975936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5" name="object 1795"/>
            <p:cNvSpPr/>
            <p:nvPr/>
          </p:nvSpPr>
          <p:spPr>
            <a:xfrm>
              <a:off x="3238970" y="4975936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0" y="0"/>
                  </a:moveTo>
                  <a:lnTo>
                    <a:pt x="568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6" name="object 1796"/>
            <p:cNvSpPr/>
            <p:nvPr/>
          </p:nvSpPr>
          <p:spPr>
            <a:xfrm>
              <a:off x="3238970" y="49759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7" name="object 1797"/>
            <p:cNvSpPr/>
            <p:nvPr/>
          </p:nvSpPr>
          <p:spPr>
            <a:xfrm>
              <a:off x="3238970" y="49759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8" name="object 1798"/>
            <p:cNvSpPr/>
            <p:nvPr/>
          </p:nvSpPr>
          <p:spPr>
            <a:xfrm>
              <a:off x="3244659" y="49759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9" name="object 1799"/>
            <p:cNvSpPr/>
            <p:nvPr/>
          </p:nvSpPr>
          <p:spPr>
            <a:xfrm>
              <a:off x="3244659" y="49759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0" name="object 1800"/>
            <p:cNvSpPr/>
            <p:nvPr/>
          </p:nvSpPr>
          <p:spPr>
            <a:xfrm>
              <a:off x="3213963" y="501281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1" name="object 1801"/>
            <p:cNvSpPr/>
            <p:nvPr/>
          </p:nvSpPr>
          <p:spPr>
            <a:xfrm>
              <a:off x="3213963" y="501281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0" y="0"/>
                  </a:moveTo>
                  <a:lnTo>
                    <a:pt x="416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2" name="object 1802"/>
            <p:cNvSpPr/>
            <p:nvPr/>
          </p:nvSpPr>
          <p:spPr>
            <a:xfrm>
              <a:off x="3250857" y="501281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3" name="object 1803"/>
            <p:cNvSpPr/>
            <p:nvPr/>
          </p:nvSpPr>
          <p:spPr>
            <a:xfrm>
              <a:off x="3250857" y="501281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" name="object 1804"/>
            <p:cNvSpPr/>
            <p:nvPr/>
          </p:nvSpPr>
          <p:spPr>
            <a:xfrm>
              <a:off x="3250857" y="500885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396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5" name="object 1805"/>
            <p:cNvSpPr/>
            <p:nvPr/>
          </p:nvSpPr>
          <p:spPr>
            <a:xfrm>
              <a:off x="3250857" y="500885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1981"/>
                  </a:moveTo>
                  <a:lnTo>
                    <a:pt x="1587" y="1981"/>
                  </a:lnTo>
                </a:path>
              </a:pathLst>
            </a:custGeom>
            <a:ln w="396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6" name="object 1806"/>
            <p:cNvSpPr/>
            <p:nvPr/>
          </p:nvSpPr>
          <p:spPr>
            <a:xfrm>
              <a:off x="3218129" y="500885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396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7" name="object 1807"/>
            <p:cNvSpPr/>
            <p:nvPr/>
          </p:nvSpPr>
          <p:spPr>
            <a:xfrm>
              <a:off x="3218129" y="500885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1981"/>
                  </a:moveTo>
                  <a:lnTo>
                    <a:pt x="1587" y="1981"/>
                  </a:lnTo>
                </a:path>
              </a:pathLst>
            </a:custGeom>
            <a:ln w="396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8" name="object 1808"/>
            <p:cNvSpPr/>
            <p:nvPr/>
          </p:nvSpPr>
          <p:spPr>
            <a:xfrm>
              <a:off x="3216059" y="512217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9" name="object 1809"/>
            <p:cNvSpPr/>
            <p:nvPr/>
          </p:nvSpPr>
          <p:spPr>
            <a:xfrm>
              <a:off x="3216059" y="512217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66"/>
                  </a:moveTo>
                  <a:lnTo>
                    <a:pt x="101" y="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0" name="object 1810"/>
            <p:cNvSpPr/>
            <p:nvPr/>
          </p:nvSpPr>
          <p:spPr>
            <a:xfrm>
              <a:off x="3224707" y="512987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1" name="object 1811"/>
            <p:cNvSpPr/>
            <p:nvPr/>
          </p:nvSpPr>
          <p:spPr>
            <a:xfrm>
              <a:off x="3224707" y="512987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04" y="266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2" name="object 1812"/>
            <p:cNvSpPr/>
            <p:nvPr/>
          </p:nvSpPr>
          <p:spPr>
            <a:xfrm>
              <a:off x="3245320" y="512217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3" name="object 1813"/>
            <p:cNvSpPr/>
            <p:nvPr/>
          </p:nvSpPr>
          <p:spPr>
            <a:xfrm>
              <a:off x="3245320" y="512217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66"/>
                  </a:moveTo>
                  <a:lnTo>
                    <a:pt x="101" y="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4" name="object 1814"/>
            <p:cNvSpPr/>
            <p:nvPr/>
          </p:nvSpPr>
          <p:spPr>
            <a:xfrm>
              <a:off x="3253955" y="512987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5" name="object 1815"/>
            <p:cNvSpPr/>
            <p:nvPr/>
          </p:nvSpPr>
          <p:spPr>
            <a:xfrm>
              <a:off x="3253955" y="512987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66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6" name="object 1816"/>
            <p:cNvSpPr/>
            <p:nvPr/>
          </p:nvSpPr>
          <p:spPr>
            <a:xfrm>
              <a:off x="3216376" y="5122443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31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7" name="object 1817"/>
            <p:cNvSpPr/>
            <p:nvPr/>
          </p:nvSpPr>
          <p:spPr>
            <a:xfrm>
              <a:off x="3216376" y="5122443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31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8" name="object 1818"/>
            <p:cNvSpPr/>
            <p:nvPr/>
          </p:nvSpPr>
          <p:spPr>
            <a:xfrm>
              <a:off x="3230689" y="512217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04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9" name="object 1819"/>
            <p:cNvSpPr/>
            <p:nvPr/>
          </p:nvSpPr>
          <p:spPr>
            <a:xfrm>
              <a:off x="3230689" y="512217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04" y="266"/>
                  </a:moveTo>
                  <a:lnTo>
                    <a:pt x="101" y="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0" name="object 1820"/>
            <p:cNvSpPr/>
            <p:nvPr/>
          </p:nvSpPr>
          <p:spPr>
            <a:xfrm>
              <a:off x="3239325" y="512987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1" name="object 1821"/>
            <p:cNvSpPr/>
            <p:nvPr/>
          </p:nvSpPr>
          <p:spPr>
            <a:xfrm>
              <a:off x="3239325" y="512987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66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2" name="object 1822"/>
            <p:cNvSpPr/>
            <p:nvPr/>
          </p:nvSpPr>
          <p:spPr>
            <a:xfrm>
              <a:off x="3230994" y="5122443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31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3" name="object 1823"/>
            <p:cNvSpPr/>
            <p:nvPr/>
          </p:nvSpPr>
          <p:spPr>
            <a:xfrm>
              <a:off x="3230994" y="5122443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31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" name="object 1824"/>
            <p:cNvSpPr/>
            <p:nvPr/>
          </p:nvSpPr>
          <p:spPr>
            <a:xfrm>
              <a:off x="3245637" y="5122443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5" name="object 1825"/>
            <p:cNvSpPr/>
            <p:nvPr/>
          </p:nvSpPr>
          <p:spPr>
            <a:xfrm>
              <a:off x="3245637" y="5122443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6" name="object 1826"/>
            <p:cNvSpPr/>
            <p:nvPr/>
          </p:nvSpPr>
          <p:spPr>
            <a:xfrm>
              <a:off x="3229635" y="5124005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" name="object 1827"/>
            <p:cNvSpPr/>
            <p:nvPr/>
          </p:nvSpPr>
          <p:spPr>
            <a:xfrm>
              <a:off x="3229635" y="5124005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8" name="object 1828"/>
            <p:cNvSpPr/>
            <p:nvPr/>
          </p:nvSpPr>
          <p:spPr>
            <a:xfrm>
              <a:off x="3214992" y="5124005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9" name="object 1829"/>
            <p:cNvSpPr/>
            <p:nvPr/>
          </p:nvSpPr>
          <p:spPr>
            <a:xfrm>
              <a:off x="3214992" y="5124005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0" name="object 1830"/>
            <p:cNvSpPr/>
            <p:nvPr/>
          </p:nvSpPr>
          <p:spPr>
            <a:xfrm>
              <a:off x="3223374" y="51313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1" name="object 1831"/>
            <p:cNvSpPr/>
            <p:nvPr/>
          </p:nvSpPr>
          <p:spPr>
            <a:xfrm>
              <a:off x="3223374" y="51313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2" name="object 1832"/>
            <p:cNvSpPr/>
            <p:nvPr/>
          </p:nvSpPr>
          <p:spPr>
            <a:xfrm>
              <a:off x="3214687" y="512373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04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3" name="object 1833"/>
            <p:cNvSpPr/>
            <p:nvPr/>
          </p:nvSpPr>
          <p:spPr>
            <a:xfrm>
              <a:off x="3214687" y="512373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4" name="object 1834"/>
            <p:cNvSpPr/>
            <p:nvPr/>
          </p:nvSpPr>
          <p:spPr>
            <a:xfrm>
              <a:off x="3238017" y="51313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5" name="object 1835"/>
            <p:cNvSpPr/>
            <p:nvPr/>
          </p:nvSpPr>
          <p:spPr>
            <a:xfrm>
              <a:off x="3238017" y="51313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6" name="object 1836"/>
            <p:cNvSpPr/>
            <p:nvPr/>
          </p:nvSpPr>
          <p:spPr>
            <a:xfrm>
              <a:off x="3229318" y="512373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66"/>
                  </a:lnTo>
                  <a:lnTo>
                    <a:pt x="114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7" name="object 1837"/>
            <p:cNvSpPr/>
            <p:nvPr/>
          </p:nvSpPr>
          <p:spPr>
            <a:xfrm>
              <a:off x="3229318" y="512373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8" name="object 1838"/>
            <p:cNvSpPr/>
            <p:nvPr/>
          </p:nvSpPr>
          <p:spPr>
            <a:xfrm>
              <a:off x="3244265" y="5124005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9" name="object 1839"/>
            <p:cNvSpPr/>
            <p:nvPr/>
          </p:nvSpPr>
          <p:spPr>
            <a:xfrm>
              <a:off x="3244265" y="5124005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" name="object 1840"/>
            <p:cNvSpPr/>
            <p:nvPr/>
          </p:nvSpPr>
          <p:spPr>
            <a:xfrm>
              <a:off x="3252647" y="51313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1" name="object 1841"/>
            <p:cNvSpPr/>
            <p:nvPr/>
          </p:nvSpPr>
          <p:spPr>
            <a:xfrm>
              <a:off x="3252647" y="51313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2" name="object 1842"/>
            <p:cNvSpPr/>
            <p:nvPr/>
          </p:nvSpPr>
          <p:spPr>
            <a:xfrm>
              <a:off x="3243961" y="512373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04" y="266"/>
                  </a:lnTo>
                  <a:lnTo>
                    <a:pt x="88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3" name="object 1843"/>
            <p:cNvSpPr/>
            <p:nvPr/>
          </p:nvSpPr>
          <p:spPr>
            <a:xfrm>
              <a:off x="3243961" y="512373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4" name="object 1844"/>
            <p:cNvSpPr/>
            <p:nvPr/>
          </p:nvSpPr>
          <p:spPr>
            <a:xfrm>
              <a:off x="3223374" y="499501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66"/>
                  </a:lnTo>
                  <a:lnTo>
                    <a:pt x="114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5" name="object 1845"/>
            <p:cNvSpPr/>
            <p:nvPr/>
          </p:nvSpPr>
          <p:spPr>
            <a:xfrm>
              <a:off x="3223374" y="499501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6" name="object 1846"/>
            <p:cNvSpPr/>
            <p:nvPr/>
          </p:nvSpPr>
          <p:spPr>
            <a:xfrm>
              <a:off x="3214687" y="49873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04" y="2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7" name="object 1847"/>
            <p:cNvSpPr/>
            <p:nvPr/>
          </p:nvSpPr>
          <p:spPr>
            <a:xfrm>
              <a:off x="3214687" y="49873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8" name="object 1848"/>
            <p:cNvSpPr/>
            <p:nvPr/>
          </p:nvSpPr>
          <p:spPr>
            <a:xfrm>
              <a:off x="3214992" y="498765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9" name="object 1849"/>
            <p:cNvSpPr/>
            <p:nvPr/>
          </p:nvSpPr>
          <p:spPr>
            <a:xfrm>
              <a:off x="3214992" y="498765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0" name="object 1850"/>
            <p:cNvSpPr/>
            <p:nvPr/>
          </p:nvSpPr>
          <p:spPr>
            <a:xfrm>
              <a:off x="3229635" y="498765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1" name="object 1851"/>
            <p:cNvSpPr/>
            <p:nvPr/>
          </p:nvSpPr>
          <p:spPr>
            <a:xfrm>
              <a:off x="3229635" y="498765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2" name="object 1852"/>
            <p:cNvSpPr/>
            <p:nvPr/>
          </p:nvSpPr>
          <p:spPr>
            <a:xfrm>
              <a:off x="3238017" y="499501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3" name="object 1853"/>
            <p:cNvSpPr/>
            <p:nvPr/>
          </p:nvSpPr>
          <p:spPr>
            <a:xfrm>
              <a:off x="3238017" y="499501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4" name="object 1854"/>
            <p:cNvSpPr/>
            <p:nvPr/>
          </p:nvSpPr>
          <p:spPr>
            <a:xfrm>
              <a:off x="3229318" y="49873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79"/>
                  </a:lnTo>
                  <a:lnTo>
                    <a:pt x="114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5" name="object 1855"/>
            <p:cNvSpPr/>
            <p:nvPr/>
          </p:nvSpPr>
          <p:spPr>
            <a:xfrm>
              <a:off x="3229318" y="49873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6" name="object 1856"/>
            <p:cNvSpPr/>
            <p:nvPr/>
          </p:nvSpPr>
          <p:spPr>
            <a:xfrm>
              <a:off x="3244265" y="498765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" name="object 1857"/>
            <p:cNvSpPr/>
            <p:nvPr/>
          </p:nvSpPr>
          <p:spPr>
            <a:xfrm>
              <a:off x="3244265" y="4987658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8" name="object 1858"/>
            <p:cNvSpPr/>
            <p:nvPr/>
          </p:nvSpPr>
          <p:spPr>
            <a:xfrm>
              <a:off x="3252647" y="499501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9" name="object 1859"/>
            <p:cNvSpPr/>
            <p:nvPr/>
          </p:nvSpPr>
          <p:spPr>
            <a:xfrm>
              <a:off x="3252647" y="499501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0" name="object 1860"/>
            <p:cNvSpPr/>
            <p:nvPr/>
          </p:nvSpPr>
          <p:spPr>
            <a:xfrm>
              <a:off x="3243961" y="49873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1" name="object 1861"/>
            <p:cNvSpPr/>
            <p:nvPr/>
          </p:nvSpPr>
          <p:spPr>
            <a:xfrm>
              <a:off x="3243961" y="49873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2" name="object 1862"/>
            <p:cNvSpPr/>
            <p:nvPr/>
          </p:nvSpPr>
          <p:spPr>
            <a:xfrm>
              <a:off x="3216059" y="498581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3" name="object 1863"/>
            <p:cNvSpPr/>
            <p:nvPr/>
          </p:nvSpPr>
          <p:spPr>
            <a:xfrm>
              <a:off x="3216059" y="498581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79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4" name="object 1864"/>
            <p:cNvSpPr/>
            <p:nvPr/>
          </p:nvSpPr>
          <p:spPr>
            <a:xfrm>
              <a:off x="3224707" y="499351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5" name="object 1865"/>
            <p:cNvSpPr/>
            <p:nvPr/>
          </p:nvSpPr>
          <p:spPr>
            <a:xfrm>
              <a:off x="3224707" y="499351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04" y="279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6" name="object 1866"/>
            <p:cNvSpPr/>
            <p:nvPr/>
          </p:nvSpPr>
          <p:spPr>
            <a:xfrm>
              <a:off x="3216376" y="498609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31" y="741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7" name="object 1867"/>
            <p:cNvSpPr/>
            <p:nvPr/>
          </p:nvSpPr>
          <p:spPr>
            <a:xfrm>
              <a:off x="3216376" y="498609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31" y="741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8" name="object 1868"/>
            <p:cNvSpPr/>
            <p:nvPr/>
          </p:nvSpPr>
          <p:spPr>
            <a:xfrm>
              <a:off x="3245637" y="498609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1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9" name="object 1869"/>
            <p:cNvSpPr/>
            <p:nvPr/>
          </p:nvSpPr>
          <p:spPr>
            <a:xfrm>
              <a:off x="3245637" y="498609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1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0" name="object 1870"/>
            <p:cNvSpPr/>
            <p:nvPr/>
          </p:nvSpPr>
          <p:spPr>
            <a:xfrm>
              <a:off x="3230689" y="498581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04" y="2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1" name="object 1871"/>
            <p:cNvSpPr/>
            <p:nvPr/>
          </p:nvSpPr>
          <p:spPr>
            <a:xfrm>
              <a:off x="3230689" y="498581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04" y="279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" name="object 1872"/>
            <p:cNvSpPr/>
            <p:nvPr/>
          </p:nvSpPr>
          <p:spPr>
            <a:xfrm>
              <a:off x="3239325" y="499351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3" name="object 1873"/>
            <p:cNvSpPr/>
            <p:nvPr/>
          </p:nvSpPr>
          <p:spPr>
            <a:xfrm>
              <a:off x="3239325" y="499351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79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4" name="object 1874"/>
            <p:cNvSpPr/>
            <p:nvPr/>
          </p:nvSpPr>
          <p:spPr>
            <a:xfrm>
              <a:off x="3245320" y="498581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5" name="object 1875"/>
            <p:cNvSpPr/>
            <p:nvPr/>
          </p:nvSpPr>
          <p:spPr>
            <a:xfrm>
              <a:off x="3245320" y="498581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79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6" name="object 1876"/>
            <p:cNvSpPr/>
            <p:nvPr/>
          </p:nvSpPr>
          <p:spPr>
            <a:xfrm>
              <a:off x="3253955" y="499351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7" name="object 1877"/>
            <p:cNvSpPr/>
            <p:nvPr/>
          </p:nvSpPr>
          <p:spPr>
            <a:xfrm>
              <a:off x="3253955" y="499351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79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8" name="object 1878"/>
            <p:cNvSpPr/>
            <p:nvPr/>
          </p:nvSpPr>
          <p:spPr>
            <a:xfrm>
              <a:off x="3230994" y="498609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31" y="741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9" name="object 1879"/>
            <p:cNvSpPr/>
            <p:nvPr/>
          </p:nvSpPr>
          <p:spPr>
            <a:xfrm>
              <a:off x="3230994" y="4986096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31" y="741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0" name="object 1880"/>
            <p:cNvSpPr/>
            <p:nvPr/>
          </p:nvSpPr>
          <p:spPr>
            <a:xfrm>
              <a:off x="3257359" y="50126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21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1" name="object 1881"/>
            <p:cNvSpPr/>
            <p:nvPr/>
          </p:nvSpPr>
          <p:spPr>
            <a:xfrm>
              <a:off x="3257359" y="50126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107"/>
                  </a:moveTo>
                  <a:lnTo>
                    <a:pt x="1587" y="10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2" name="object 1882"/>
            <p:cNvSpPr/>
            <p:nvPr/>
          </p:nvSpPr>
          <p:spPr>
            <a:xfrm>
              <a:off x="3211626" y="50126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21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3" name="object 1883"/>
            <p:cNvSpPr/>
            <p:nvPr/>
          </p:nvSpPr>
          <p:spPr>
            <a:xfrm>
              <a:off x="3211626" y="501260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107"/>
                  </a:moveTo>
                  <a:lnTo>
                    <a:pt x="1587" y="10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4" name="object 1884"/>
            <p:cNvSpPr/>
            <p:nvPr/>
          </p:nvSpPr>
          <p:spPr>
            <a:xfrm>
              <a:off x="3252952" y="49937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20" y="0"/>
                  </a:moveTo>
                  <a:lnTo>
                    <a:pt x="0" y="1485"/>
                  </a:lnTo>
                  <a:lnTo>
                    <a:pt x="520" y="1054"/>
                  </a:lnTo>
                  <a:lnTo>
                    <a:pt x="965" y="57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5" name="object 1885"/>
            <p:cNvSpPr/>
            <p:nvPr/>
          </p:nvSpPr>
          <p:spPr>
            <a:xfrm>
              <a:off x="3252952" y="49937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520" y="1054"/>
                  </a:lnTo>
                  <a:lnTo>
                    <a:pt x="965" y="571"/>
                  </a:lnTo>
                  <a:lnTo>
                    <a:pt x="132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6" name="object 1886"/>
            <p:cNvSpPr/>
            <p:nvPr/>
          </p:nvSpPr>
          <p:spPr>
            <a:xfrm>
              <a:off x="3243961" y="49858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358" y="0"/>
                  </a:moveTo>
                  <a:lnTo>
                    <a:pt x="812" y="444"/>
                  </a:lnTo>
                  <a:lnTo>
                    <a:pt x="342" y="965"/>
                  </a:lnTo>
                  <a:lnTo>
                    <a:pt x="0" y="1562"/>
                  </a:lnTo>
                  <a:lnTo>
                    <a:pt x="13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7" name="object 1887"/>
            <p:cNvSpPr/>
            <p:nvPr/>
          </p:nvSpPr>
          <p:spPr>
            <a:xfrm>
              <a:off x="3243961" y="49858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358" y="0"/>
                  </a:moveTo>
                  <a:lnTo>
                    <a:pt x="812" y="444"/>
                  </a:lnTo>
                  <a:lnTo>
                    <a:pt x="342" y="965"/>
                  </a:lnTo>
                  <a:lnTo>
                    <a:pt x="0" y="156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" name="object 1888"/>
            <p:cNvSpPr/>
            <p:nvPr/>
          </p:nvSpPr>
          <p:spPr>
            <a:xfrm>
              <a:off x="3211626" y="51129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9" name="object 1889"/>
            <p:cNvSpPr/>
            <p:nvPr/>
          </p:nvSpPr>
          <p:spPr>
            <a:xfrm>
              <a:off x="3211626" y="511299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0" name="object 1890"/>
            <p:cNvSpPr/>
            <p:nvPr/>
          </p:nvSpPr>
          <p:spPr>
            <a:xfrm>
              <a:off x="3211626" y="50043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1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1" name="object 1891"/>
            <p:cNvSpPr/>
            <p:nvPr/>
          </p:nvSpPr>
          <p:spPr>
            <a:xfrm>
              <a:off x="3211626" y="50043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7"/>
                  </a:moveTo>
                  <a:lnTo>
                    <a:pt x="1587" y="57"/>
                  </a:lnTo>
                </a:path>
              </a:pathLst>
            </a:custGeom>
            <a:ln w="328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2" name="object 1892"/>
            <p:cNvSpPr/>
            <p:nvPr/>
          </p:nvSpPr>
          <p:spPr>
            <a:xfrm>
              <a:off x="3257359" y="50043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1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3" name="object 1893"/>
            <p:cNvSpPr/>
            <p:nvPr/>
          </p:nvSpPr>
          <p:spPr>
            <a:xfrm>
              <a:off x="3257359" y="500437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7"/>
                  </a:moveTo>
                  <a:lnTo>
                    <a:pt x="1587" y="57"/>
                  </a:lnTo>
                </a:path>
              </a:pathLst>
            </a:custGeom>
            <a:ln w="328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4" name="object 1894"/>
            <p:cNvSpPr/>
            <p:nvPr/>
          </p:nvSpPr>
          <p:spPr>
            <a:xfrm>
              <a:off x="3215398" y="497593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5" name="object 1895"/>
            <p:cNvSpPr/>
            <p:nvPr/>
          </p:nvSpPr>
          <p:spPr>
            <a:xfrm>
              <a:off x="3215398" y="497593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6" name="object 1896"/>
            <p:cNvSpPr/>
            <p:nvPr/>
          </p:nvSpPr>
          <p:spPr>
            <a:xfrm>
              <a:off x="3244659" y="497593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7" name="object 1897"/>
            <p:cNvSpPr/>
            <p:nvPr/>
          </p:nvSpPr>
          <p:spPr>
            <a:xfrm>
              <a:off x="3244659" y="497593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8" name="object 1898"/>
            <p:cNvSpPr/>
            <p:nvPr/>
          </p:nvSpPr>
          <p:spPr>
            <a:xfrm>
              <a:off x="3230016" y="497593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9" name="object 1899"/>
            <p:cNvSpPr/>
            <p:nvPr/>
          </p:nvSpPr>
          <p:spPr>
            <a:xfrm>
              <a:off x="3230016" y="497593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0" name="object 1900"/>
            <p:cNvSpPr/>
            <p:nvPr/>
          </p:nvSpPr>
          <p:spPr>
            <a:xfrm>
              <a:off x="3230016" y="514155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1" name="object 1901"/>
            <p:cNvSpPr/>
            <p:nvPr/>
          </p:nvSpPr>
          <p:spPr>
            <a:xfrm>
              <a:off x="3230016" y="514155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2" name="object 1902"/>
            <p:cNvSpPr/>
            <p:nvPr/>
          </p:nvSpPr>
          <p:spPr>
            <a:xfrm>
              <a:off x="3215398" y="514155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3" name="object 1903"/>
            <p:cNvSpPr/>
            <p:nvPr/>
          </p:nvSpPr>
          <p:spPr>
            <a:xfrm>
              <a:off x="3215398" y="514155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4" name="object 1904"/>
            <p:cNvSpPr/>
            <p:nvPr/>
          </p:nvSpPr>
          <p:spPr>
            <a:xfrm>
              <a:off x="3244659" y="514155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5" name="object 1905"/>
            <p:cNvSpPr/>
            <p:nvPr/>
          </p:nvSpPr>
          <p:spPr>
            <a:xfrm>
              <a:off x="3244659" y="514155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6" name="object 1906"/>
            <p:cNvSpPr/>
            <p:nvPr/>
          </p:nvSpPr>
          <p:spPr>
            <a:xfrm>
              <a:off x="3242221" y="5141556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9093" y="0"/>
                  </a:moveTo>
                  <a:lnTo>
                    <a:pt x="4711" y="0"/>
                  </a:lnTo>
                  <a:lnTo>
                    <a:pt x="1574" y="1193"/>
                  </a:lnTo>
                  <a:lnTo>
                    <a:pt x="0" y="4737"/>
                  </a:lnTo>
                  <a:lnTo>
                    <a:pt x="2425" y="11010"/>
                  </a:lnTo>
                  <a:lnTo>
                    <a:pt x="5943" y="12560"/>
                  </a:lnTo>
                  <a:lnTo>
                    <a:pt x="12230" y="10172"/>
                  </a:lnTo>
                  <a:lnTo>
                    <a:pt x="13804" y="6629"/>
                  </a:lnTo>
                  <a:lnTo>
                    <a:pt x="11976" y="1879"/>
                  </a:lnTo>
                  <a:lnTo>
                    <a:pt x="10706" y="609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7" name="object 1907"/>
            <p:cNvSpPr/>
            <p:nvPr/>
          </p:nvSpPr>
          <p:spPr>
            <a:xfrm>
              <a:off x="3242221" y="5141556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4711" y="0"/>
                  </a:moveTo>
                  <a:lnTo>
                    <a:pt x="1574" y="1193"/>
                  </a:lnTo>
                  <a:lnTo>
                    <a:pt x="0" y="4737"/>
                  </a:lnTo>
                  <a:lnTo>
                    <a:pt x="1219" y="7874"/>
                  </a:lnTo>
                  <a:lnTo>
                    <a:pt x="2425" y="11010"/>
                  </a:lnTo>
                  <a:lnTo>
                    <a:pt x="5943" y="12560"/>
                  </a:lnTo>
                  <a:lnTo>
                    <a:pt x="9093" y="11353"/>
                  </a:lnTo>
                  <a:lnTo>
                    <a:pt x="12230" y="10172"/>
                  </a:lnTo>
                  <a:lnTo>
                    <a:pt x="13804" y="6629"/>
                  </a:lnTo>
                  <a:lnTo>
                    <a:pt x="12585" y="3479"/>
                  </a:lnTo>
                  <a:lnTo>
                    <a:pt x="11976" y="1879"/>
                  </a:lnTo>
                  <a:lnTo>
                    <a:pt x="10706" y="609"/>
                  </a:lnTo>
                  <a:lnTo>
                    <a:pt x="909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8" name="object 1908"/>
            <p:cNvSpPr/>
            <p:nvPr/>
          </p:nvSpPr>
          <p:spPr>
            <a:xfrm>
              <a:off x="3227590" y="5141556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9093" y="0"/>
                  </a:moveTo>
                  <a:lnTo>
                    <a:pt x="4711" y="0"/>
                  </a:lnTo>
                  <a:lnTo>
                    <a:pt x="1574" y="1193"/>
                  </a:lnTo>
                  <a:lnTo>
                    <a:pt x="0" y="4737"/>
                  </a:lnTo>
                  <a:lnTo>
                    <a:pt x="2425" y="11010"/>
                  </a:lnTo>
                  <a:lnTo>
                    <a:pt x="5943" y="12560"/>
                  </a:lnTo>
                  <a:lnTo>
                    <a:pt x="12230" y="10172"/>
                  </a:lnTo>
                  <a:lnTo>
                    <a:pt x="13804" y="6629"/>
                  </a:lnTo>
                  <a:lnTo>
                    <a:pt x="11976" y="1879"/>
                  </a:lnTo>
                  <a:lnTo>
                    <a:pt x="10706" y="609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9" name="object 1909"/>
            <p:cNvSpPr/>
            <p:nvPr/>
          </p:nvSpPr>
          <p:spPr>
            <a:xfrm>
              <a:off x="3227590" y="5141556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4711" y="0"/>
                  </a:moveTo>
                  <a:lnTo>
                    <a:pt x="1574" y="1193"/>
                  </a:lnTo>
                  <a:lnTo>
                    <a:pt x="0" y="4737"/>
                  </a:lnTo>
                  <a:lnTo>
                    <a:pt x="1219" y="7874"/>
                  </a:lnTo>
                  <a:lnTo>
                    <a:pt x="2425" y="11010"/>
                  </a:lnTo>
                  <a:lnTo>
                    <a:pt x="5943" y="12560"/>
                  </a:lnTo>
                  <a:lnTo>
                    <a:pt x="9093" y="11353"/>
                  </a:lnTo>
                  <a:lnTo>
                    <a:pt x="12230" y="10172"/>
                  </a:lnTo>
                  <a:lnTo>
                    <a:pt x="13804" y="6629"/>
                  </a:lnTo>
                  <a:lnTo>
                    <a:pt x="12598" y="3479"/>
                  </a:lnTo>
                  <a:lnTo>
                    <a:pt x="11976" y="1879"/>
                  </a:lnTo>
                  <a:lnTo>
                    <a:pt x="10706" y="609"/>
                  </a:lnTo>
                  <a:lnTo>
                    <a:pt x="909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0" name="object 1910"/>
            <p:cNvSpPr/>
            <p:nvPr/>
          </p:nvSpPr>
          <p:spPr>
            <a:xfrm>
              <a:off x="3227590" y="4963337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7848" y="0"/>
                  </a:moveTo>
                  <a:lnTo>
                    <a:pt x="1574" y="2412"/>
                  </a:lnTo>
                  <a:lnTo>
                    <a:pt x="0" y="5943"/>
                  </a:lnTo>
                  <a:lnTo>
                    <a:pt x="1841" y="10693"/>
                  </a:lnTo>
                  <a:lnTo>
                    <a:pt x="3111" y="11976"/>
                  </a:lnTo>
                  <a:lnTo>
                    <a:pt x="4711" y="12598"/>
                  </a:lnTo>
                  <a:lnTo>
                    <a:pt x="9093" y="12598"/>
                  </a:lnTo>
                  <a:lnTo>
                    <a:pt x="12230" y="11379"/>
                  </a:lnTo>
                  <a:lnTo>
                    <a:pt x="13804" y="7861"/>
                  </a:lnTo>
                  <a:lnTo>
                    <a:pt x="11379" y="1562"/>
                  </a:lnTo>
                  <a:lnTo>
                    <a:pt x="784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1" name="object 1911"/>
            <p:cNvSpPr/>
            <p:nvPr/>
          </p:nvSpPr>
          <p:spPr>
            <a:xfrm>
              <a:off x="3227590" y="4963337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9093" y="12598"/>
                  </a:moveTo>
                  <a:lnTo>
                    <a:pt x="12230" y="11379"/>
                  </a:lnTo>
                  <a:lnTo>
                    <a:pt x="13804" y="7861"/>
                  </a:lnTo>
                  <a:lnTo>
                    <a:pt x="12598" y="4711"/>
                  </a:lnTo>
                  <a:lnTo>
                    <a:pt x="11379" y="1562"/>
                  </a:lnTo>
                  <a:lnTo>
                    <a:pt x="7848" y="0"/>
                  </a:lnTo>
                  <a:lnTo>
                    <a:pt x="4711" y="1206"/>
                  </a:lnTo>
                  <a:lnTo>
                    <a:pt x="1574" y="2412"/>
                  </a:lnTo>
                  <a:lnTo>
                    <a:pt x="0" y="5943"/>
                  </a:lnTo>
                  <a:lnTo>
                    <a:pt x="1219" y="9080"/>
                  </a:lnTo>
                  <a:lnTo>
                    <a:pt x="1841" y="10693"/>
                  </a:lnTo>
                  <a:lnTo>
                    <a:pt x="3111" y="11976"/>
                  </a:lnTo>
                  <a:lnTo>
                    <a:pt x="4711" y="125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2" name="object 1912"/>
            <p:cNvSpPr/>
            <p:nvPr/>
          </p:nvSpPr>
          <p:spPr>
            <a:xfrm>
              <a:off x="3212960" y="4963337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7848" y="0"/>
                  </a:moveTo>
                  <a:lnTo>
                    <a:pt x="1574" y="2412"/>
                  </a:lnTo>
                  <a:lnTo>
                    <a:pt x="0" y="5943"/>
                  </a:lnTo>
                  <a:lnTo>
                    <a:pt x="1841" y="10693"/>
                  </a:lnTo>
                  <a:lnTo>
                    <a:pt x="3111" y="11976"/>
                  </a:lnTo>
                  <a:lnTo>
                    <a:pt x="4711" y="12598"/>
                  </a:lnTo>
                  <a:lnTo>
                    <a:pt x="9093" y="12598"/>
                  </a:lnTo>
                  <a:lnTo>
                    <a:pt x="12242" y="11379"/>
                  </a:lnTo>
                  <a:lnTo>
                    <a:pt x="13804" y="7861"/>
                  </a:lnTo>
                  <a:lnTo>
                    <a:pt x="11391" y="1562"/>
                  </a:lnTo>
                  <a:lnTo>
                    <a:pt x="784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3" name="object 1913"/>
            <p:cNvSpPr/>
            <p:nvPr/>
          </p:nvSpPr>
          <p:spPr>
            <a:xfrm>
              <a:off x="3212960" y="4963337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9093" y="12598"/>
                  </a:moveTo>
                  <a:lnTo>
                    <a:pt x="12242" y="11379"/>
                  </a:lnTo>
                  <a:lnTo>
                    <a:pt x="13804" y="7861"/>
                  </a:lnTo>
                  <a:lnTo>
                    <a:pt x="12585" y="4711"/>
                  </a:lnTo>
                  <a:lnTo>
                    <a:pt x="11391" y="1562"/>
                  </a:lnTo>
                  <a:lnTo>
                    <a:pt x="7848" y="0"/>
                  </a:lnTo>
                  <a:lnTo>
                    <a:pt x="4711" y="1206"/>
                  </a:lnTo>
                  <a:lnTo>
                    <a:pt x="1574" y="2412"/>
                  </a:lnTo>
                  <a:lnTo>
                    <a:pt x="0" y="5943"/>
                  </a:lnTo>
                  <a:lnTo>
                    <a:pt x="1206" y="9080"/>
                  </a:lnTo>
                  <a:lnTo>
                    <a:pt x="1841" y="10693"/>
                  </a:lnTo>
                  <a:lnTo>
                    <a:pt x="3111" y="11976"/>
                  </a:lnTo>
                  <a:lnTo>
                    <a:pt x="4711" y="125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4" name="object 1914"/>
            <p:cNvSpPr/>
            <p:nvPr/>
          </p:nvSpPr>
          <p:spPr>
            <a:xfrm>
              <a:off x="3256953" y="516144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406" y="0"/>
                  </a:moveTo>
                  <a:lnTo>
                    <a:pt x="0" y="419"/>
                  </a:lnTo>
                  <a:lnTo>
                    <a:pt x="215" y="419"/>
                  </a:lnTo>
                  <a:lnTo>
                    <a:pt x="406" y="253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5" name="object 1915"/>
            <p:cNvSpPr/>
            <p:nvPr/>
          </p:nvSpPr>
          <p:spPr>
            <a:xfrm>
              <a:off x="3256953" y="516144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419"/>
                  </a:moveTo>
                  <a:lnTo>
                    <a:pt x="215" y="419"/>
                  </a:lnTo>
                  <a:lnTo>
                    <a:pt x="406" y="253"/>
                  </a:lnTo>
                  <a:lnTo>
                    <a:pt x="40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6" name="object 1916"/>
            <p:cNvSpPr/>
            <p:nvPr/>
          </p:nvSpPr>
          <p:spPr>
            <a:xfrm>
              <a:off x="3211626" y="516144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253"/>
                  </a:lnTo>
                  <a:lnTo>
                    <a:pt x="177" y="419"/>
                  </a:lnTo>
                  <a:lnTo>
                    <a:pt x="406" y="4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7" name="object 1917"/>
            <p:cNvSpPr/>
            <p:nvPr/>
          </p:nvSpPr>
          <p:spPr>
            <a:xfrm>
              <a:off x="3211626" y="516144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253"/>
                  </a:lnTo>
                  <a:lnTo>
                    <a:pt x="177" y="419"/>
                  </a:lnTo>
                  <a:lnTo>
                    <a:pt x="406" y="41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8" name="object 1918"/>
            <p:cNvSpPr/>
            <p:nvPr/>
          </p:nvSpPr>
          <p:spPr>
            <a:xfrm>
              <a:off x="3211626" y="50125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9" name="object 1919"/>
            <p:cNvSpPr/>
            <p:nvPr/>
          </p:nvSpPr>
          <p:spPr>
            <a:xfrm>
              <a:off x="3211626" y="50125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0" name="object 1920"/>
            <p:cNvSpPr/>
            <p:nvPr/>
          </p:nvSpPr>
          <p:spPr>
            <a:xfrm>
              <a:off x="3257359" y="50125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1" name="object 1921"/>
            <p:cNvSpPr/>
            <p:nvPr/>
          </p:nvSpPr>
          <p:spPr>
            <a:xfrm>
              <a:off x="3257359" y="50125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2" name="object 1922"/>
            <p:cNvSpPr/>
            <p:nvPr/>
          </p:nvSpPr>
          <p:spPr>
            <a:xfrm>
              <a:off x="3222968" y="515197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3" name="object 1923"/>
            <p:cNvSpPr/>
            <p:nvPr/>
          </p:nvSpPr>
          <p:spPr>
            <a:xfrm>
              <a:off x="3222968" y="515197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4" name="object 1924"/>
            <p:cNvSpPr/>
            <p:nvPr/>
          </p:nvSpPr>
          <p:spPr>
            <a:xfrm>
              <a:off x="3212973" y="5143639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4" h="10160">
                  <a:moveTo>
                    <a:pt x="1993" y="0"/>
                  </a:moveTo>
                  <a:lnTo>
                    <a:pt x="0" y="2692"/>
                  </a:lnTo>
                  <a:lnTo>
                    <a:pt x="584" y="6489"/>
                  </a:lnTo>
                  <a:lnTo>
                    <a:pt x="5346" y="10007"/>
                  </a:lnTo>
                  <a:lnTo>
                    <a:pt x="8140" y="10071"/>
                  </a:lnTo>
                  <a:lnTo>
                    <a:pt x="10274" y="8635"/>
                  </a:lnTo>
                  <a:lnTo>
                    <a:pt x="19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5" name="object 1925"/>
            <p:cNvSpPr/>
            <p:nvPr/>
          </p:nvSpPr>
          <p:spPr>
            <a:xfrm>
              <a:off x="3212973" y="5143639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4" h="10160">
                  <a:moveTo>
                    <a:pt x="1993" y="0"/>
                  </a:moveTo>
                  <a:lnTo>
                    <a:pt x="0" y="2692"/>
                  </a:lnTo>
                  <a:lnTo>
                    <a:pt x="584" y="6489"/>
                  </a:lnTo>
                  <a:lnTo>
                    <a:pt x="3276" y="8483"/>
                  </a:lnTo>
                  <a:lnTo>
                    <a:pt x="5346" y="10007"/>
                  </a:lnTo>
                  <a:lnTo>
                    <a:pt x="8140" y="10071"/>
                  </a:lnTo>
                  <a:lnTo>
                    <a:pt x="10274" y="863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" name="object 1926"/>
            <p:cNvSpPr/>
            <p:nvPr/>
          </p:nvSpPr>
          <p:spPr>
            <a:xfrm>
              <a:off x="3214966" y="514363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92" y="279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" name="object 1927"/>
            <p:cNvSpPr/>
            <p:nvPr/>
          </p:nvSpPr>
          <p:spPr>
            <a:xfrm>
              <a:off x="3214966" y="514363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8" name="object 1928"/>
            <p:cNvSpPr/>
            <p:nvPr/>
          </p:nvSpPr>
          <p:spPr>
            <a:xfrm>
              <a:off x="3244532" y="514391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9" name="object 1929"/>
            <p:cNvSpPr/>
            <p:nvPr/>
          </p:nvSpPr>
          <p:spPr>
            <a:xfrm>
              <a:off x="3244532" y="514391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0" name="object 1930"/>
            <p:cNvSpPr/>
            <p:nvPr/>
          </p:nvSpPr>
          <p:spPr>
            <a:xfrm>
              <a:off x="3237598" y="515197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77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1" name="object 1931"/>
            <p:cNvSpPr/>
            <p:nvPr/>
          </p:nvSpPr>
          <p:spPr>
            <a:xfrm>
              <a:off x="3237598" y="515197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77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2" name="object 1932"/>
            <p:cNvSpPr/>
            <p:nvPr/>
          </p:nvSpPr>
          <p:spPr>
            <a:xfrm>
              <a:off x="3229610" y="514363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79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3" name="object 1933"/>
            <p:cNvSpPr/>
            <p:nvPr/>
          </p:nvSpPr>
          <p:spPr>
            <a:xfrm>
              <a:off x="3229610" y="514363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4" name="object 1934"/>
            <p:cNvSpPr/>
            <p:nvPr/>
          </p:nvSpPr>
          <p:spPr>
            <a:xfrm>
              <a:off x="3229889" y="514391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5" name="object 1935"/>
            <p:cNvSpPr/>
            <p:nvPr/>
          </p:nvSpPr>
          <p:spPr>
            <a:xfrm>
              <a:off x="3229889" y="514391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6" name="object 1936"/>
            <p:cNvSpPr/>
            <p:nvPr/>
          </p:nvSpPr>
          <p:spPr>
            <a:xfrm>
              <a:off x="3215259" y="514391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7" name="object 1937"/>
            <p:cNvSpPr/>
            <p:nvPr/>
          </p:nvSpPr>
          <p:spPr>
            <a:xfrm>
              <a:off x="3215259" y="514391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8" name="object 1938"/>
            <p:cNvSpPr/>
            <p:nvPr/>
          </p:nvSpPr>
          <p:spPr>
            <a:xfrm>
              <a:off x="3252228" y="515197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9" name="object 1939"/>
            <p:cNvSpPr/>
            <p:nvPr/>
          </p:nvSpPr>
          <p:spPr>
            <a:xfrm>
              <a:off x="3252228" y="515197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0" name="object 1940"/>
            <p:cNvSpPr/>
            <p:nvPr/>
          </p:nvSpPr>
          <p:spPr>
            <a:xfrm>
              <a:off x="3244240" y="514363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92" y="279"/>
                  </a:lnTo>
                  <a:lnTo>
                    <a:pt x="88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1" name="object 1941"/>
            <p:cNvSpPr/>
            <p:nvPr/>
          </p:nvSpPr>
          <p:spPr>
            <a:xfrm>
              <a:off x="3244240" y="514363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2" name="object 1942"/>
            <p:cNvSpPr/>
            <p:nvPr/>
          </p:nvSpPr>
          <p:spPr>
            <a:xfrm>
              <a:off x="3244532" y="496693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3" name="object 1943"/>
            <p:cNvSpPr/>
            <p:nvPr/>
          </p:nvSpPr>
          <p:spPr>
            <a:xfrm>
              <a:off x="3244532" y="496693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4" name="object 1944"/>
            <p:cNvSpPr/>
            <p:nvPr/>
          </p:nvSpPr>
          <p:spPr>
            <a:xfrm>
              <a:off x="3222968" y="497498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5" name="object 1945"/>
            <p:cNvSpPr/>
            <p:nvPr/>
          </p:nvSpPr>
          <p:spPr>
            <a:xfrm>
              <a:off x="3222968" y="497498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6" name="object 1946"/>
            <p:cNvSpPr/>
            <p:nvPr/>
          </p:nvSpPr>
          <p:spPr>
            <a:xfrm>
              <a:off x="3222002" y="497527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1244" y="0"/>
                  </a:moveTo>
                  <a:lnTo>
                    <a:pt x="0" y="660"/>
                  </a:lnTo>
                  <a:lnTo>
                    <a:pt x="254" y="533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7" name="object 1947"/>
            <p:cNvSpPr/>
            <p:nvPr/>
          </p:nvSpPr>
          <p:spPr>
            <a:xfrm>
              <a:off x="3222002" y="497527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1244" y="0"/>
                  </a:moveTo>
                  <a:lnTo>
                    <a:pt x="254" y="533"/>
                  </a:lnTo>
                  <a:lnTo>
                    <a:pt x="0" y="66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8" name="object 1948"/>
            <p:cNvSpPr/>
            <p:nvPr/>
          </p:nvSpPr>
          <p:spPr>
            <a:xfrm>
              <a:off x="3214966" y="496661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9" name="object 1949"/>
            <p:cNvSpPr/>
            <p:nvPr/>
          </p:nvSpPr>
          <p:spPr>
            <a:xfrm>
              <a:off x="3214966" y="496661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0" name="object 1950"/>
            <p:cNvSpPr/>
            <p:nvPr/>
          </p:nvSpPr>
          <p:spPr>
            <a:xfrm>
              <a:off x="3237598" y="497498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77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1" name="object 1951"/>
            <p:cNvSpPr/>
            <p:nvPr/>
          </p:nvSpPr>
          <p:spPr>
            <a:xfrm>
              <a:off x="3237598" y="497498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7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2" name="object 1952"/>
            <p:cNvSpPr/>
            <p:nvPr/>
          </p:nvSpPr>
          <p:spPr>
            <a:xfrm>
              <a:off x="3229610" y="496661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17"/>
                  </a:lnTo>
                  <a:lnTo>
                    <a:pt x="101" y="114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3" name="object 1953"/>
            <p:cNvSpPr/>
            <p:nvPr/>
          </p:nvSpPr>
          <p:spPr>
            <a:xfrm>
              <a:off x="3229610" y="496661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4" name="object 1954"/>
            <p:cNvSpPr/>
            <p:nvPr/>
          </p:nvSpPr>
          <p:spPr>
            <a:xfrm>
              <a:off x="3215259" y="496693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5" name="object 1955"/>
            <p:cNvSpPr/>
            <p:nvPr/>
          </p:nvSpPr>
          <p:spPr>
            <a:xfrm>
              <a:off x="3215259" y="496693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6" name="object 1956"/>
            <p:cNvSpPr/>
            <p:nvPr/>
          </p:nvSpPr>
          <p:spPr>
            <a:xfrm>
              <a:off x="3229889" y="496693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7" name="object 1957"/>
            <p:cNvSpPr/>
            <p:nvPr/>
          </p:nvSpPr>
          <p:spPr>
            <a:xfrm>
              <a:off x="3229889" y="496693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8" name="object 1958"/>
            <p:cNvSpPr/>
            <p:nvPr/>
          </p:nvSpPr>
          <p:spPr>
            <a:xfrm>
              <a:off x="3251250" y="497527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1257" y="0"/>
                  </a:moveTo>
                  <a:lnTo>
                    <a:pt x="0" y="660"/>
                  </a:lnTo>
                  <a:lnTo>
                    <a:pt x="266" y="533"/>
                  </a:lnTo>
                  <a:lnTo>
                    <a:pt x="125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9" name="object 1959"/>
            <p:cNvSpPr/>
            <p:nvPr/>
          </p:nvSpPr>
          <p:spPr>
            <a:xfrm>
              <a:off x="3251250" y="497527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1257" y="0"/>
                  </a:moveTo>
                  <a:lnTo>
                    <a:pt x="266" y="533"/>
                  </a:lnTo>
                  <a:lnTo>
                    <a:pt x="0" y="66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0" name="object 1960"/>
            <p:cNvSpPr/>
            <p:nvPr/>
          </p:nvSpPr>
          <p:spPr>
            <a:xfrm>
              <a:off x="3242246" y="4966614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1993" y="0"/>
                  </a:moveTo>
                  <a:lnTo>
                    <a:pt x="0" y="2705"/>
                  </a:lnTo>
                  <a:lnTo>
                    <a:pt x="571" y="6515"/>
                  </a:lnTo>
                  <a:lnTo>
                    <a:pt x="3276" y="8496"/>
                  </a:lnTo>
                  <a:lnTo>
                    <a:pt x="3721" y="8851"/>
                  </a:lnTo>
                  <a:lnTo>
                    <a:pt x="4216" y="9118"/>
                  </a:lnTo>
                  <a:lnTo>
                    <a:pt x="4737" y="9321"/>
                  </a:lnTo>
                  <a:lnTo>
                    <a:pt x="19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1" name="object 1961"/>
            <p:cNvSpPr/>
            <p:nvPr/>
          </p:nvSpPr>
          <p:spPr>
            <a:xfrm>
              <a:off x="3242246" y="4966614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1993" y="0"/>
                  </a:moveTo>
                  <a:lnTo>
                    <a:pt x="0" y="2705"/>
                  </a:lnTo>
                  <a:lnTo>
                    <a:pt x="571" y="6515"/>
                  </a:lnTo>
                  <a:lnTo>
                    <a:pt x="3276" y="8496"/>
                  </a:lnTo>
                  <a:lnTo>
                    <a:pt x="3721" y="8851"/>
                  </a:lnTo>
                  <a:lnTo>
                    <a:pt x="4216" y="9118"/>
                  </a:lnTo>
                  <a:lnTo>
                    <a:pt x="4737" y="932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2" name="object 1962"/>
            <p:cNvSpPr/>
            <p:nvPr/>
          </p:nvSpPr>
          <p:spPr>
            <a:xfrm>
              <a:off x="3252228" y="497498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3" name="object 1963"/>
            <p:cNvSpPr/>
            <p:nvPr/>
          </p:nvSpPr>
          <p:spPr>
            <a:xfrm>
              <a:off x="3252228" y="497498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4" name="object 1964"/>
            <p:cNvSpPr/>
            <p:nvPr/>
          </p:nvSpPr>
          <p:spPr>
            <a:xfrm>
              <a:off x="3244240" y="496661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92" y="3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5" name="object 1965"/>
            <p:cNvSpPr/>
            <p:nvPr/>
          </p:nvSpPr>
          <p:spPr>
            <a:xfrm>
              <a:off x="3244240" y="496661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6" name="object 1966"/>
            <p:cNvSpPr/>
            <p:nvPr/>
          </p:nvSpPr>
          <p:spPr>
            <a:xfrm>
              <a:off x="3245700" y="49652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7" name="object 1967"/>
            <p:cNvSpPr/>
            <p:nvPr/>
          </p:nvSpPr>
          <p:spPr>
            <a:xfrm>
              <a:off x="3245700" y="49652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92" y="292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8" name="object 1968"/>
            <p:cNvSpPr/>
            <p:nvPr/>
          </p:nvSpPr>
          <p:spPr>
            <a:xfrm>
              <a:off x="3245700" y="4963756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60">
                  <a:moveTo>
                    <a:pt x="2146" y="0"/>
                  </a:moveTo>
                  <a:lnTo>
                    <a:pt x="0" y="1460"/>
                  </a:lnTo>
                  <a:lnTo>
                    <a:pt x="8280" y="10134"/>
                  </a:lnTo>
                  <a:lnTo>
                    <a:pt x="10299" y="7454"/>
                  </a:lnTo>
                  <a:lnTo>
                    <a:pt x="9753" y="3644"/>
                  </a:lnTo>
                  <a:lnTo>
                    <a:pt x="4991" y="50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9" name="object 1969"/>
            <p:cNvSpPr/>
            <p:nvPr/>
          </p:nvSpPr>
          <p:spPr>
            <a:xfrm>
              <a:off x="3245700" y="4963756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60">
                  <a:moveTo>
                    <a:pt x="8280" y="10134"/>
                  </a:moveTo>
                  <a:lnTo>
                    <a:pt x="10299" y="7454"/>
                  </a:lnTo>
                  <a:lnTo>
                    <a:pt x="9753" y="3644"/>
                  </a:lnTo>
                  <a:lnTo>
                    <a:pt x="7073" y="1625"/>
                  </a:lnTo>
                  <a:lnTo>
                    <a:pt x="4991" y="50"/>
                  </a:lnTo>
                  <a:lnTo>
                    <a:pt x="2146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0" name="object 1970"/>
            <p:cNvSpPr/>
            <p:nvPr/>
          </p:nvSpPr>
          <p:spPr>
            <a:xfrm>
              <a:off x="3253702" y="49735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04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1" name="object 1971"/>
            <p:cNvSpPr/>
            <p:nvPr/>
          </p:nvSpPr>
          <p:spPr>
            <a:xfrm>
              <a:off x="3253702" y="49735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2" name="object 1972"/>
            <p:cNvSpPr/>
            <p:nvPr/>
          </p:nvSpPr>
          <p:spPr>
            <a:xfrm>
              <a:off x="3216732" y="496550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3" name="object 1973"/>
            <p:cNvSpPr/>
            <p:nvPr/>
          </p:nvSpPr>
          <p:spPr>
            <a:xfrm>
              <a:off x="3216732" y="496550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4" name="object 1974"/>
            <p:cNvSpPr/>
            <p:nvPr/>
          </p:nvSpPr>
          <p:spPr>
            <a:xfrm>
              <a:off x="3216440" y="49652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5" name="object 1975"/>
            <p:cNvSpPr/>
            <p:nvPr/>
          </p:nvSpPr>
          <p:spPr>
            <a:xfrm>
              <a:off x="3216440" y="49652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92" y="292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6" name="object 1976"/>
            <p:cNvSpPr/>
            <p:nvPr/>
          </p:nvSpPr>
          <p:spPr>
            <a:xfrm>
              <a:off x="3224441" y="49735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04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7" name="object 1977"/>
            <p:cNvSpPr/>
            <p:nvPr/>
          </p:nvSpPr>
          <p:spPr>
            <a:xfrm>
              <a:off x="3224441" y="49735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8" name="object 1978"/>
            <p:cNvSpPr/>
            <p:nvPr/>
          </p:nvSpPr>
          <p:spPr>
            <a:xfrm>
              <a:off x="3231070" y="49652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9" name="object 1979"/>
            <p:cNvSpPr/>
            <p:nvPr/>
          </p:nvSpPr>
          <p:spPr>
            <a:xfrm>
              <a:off x="3231070" y="49652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292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0" name="object 1980"/>
            <p:cNvSpPr/>
            <p:nvPr/>
          </p:nvSpPr>
          <p:spPr>
            <a:xfrm>
              <a:off x="3239071" y="49735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04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1" name="object 1981"/>
            <p:cNvSpPr/>
            <p:nvPr/>
          </p:nvSpPr>
          <p:spPr>
            <a:xfrm>
              <a:off x="3239071" y="49735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2" name="object 1982"/>
            <p:cNvSpPr/>
            <p:nvPr/>
          </p:nvSpPr>
          <p:spPr>
            <a:xfrm>
              <a:off x="3245993" y="496550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3" name="object 1983"/>
            <p:cNvSpPr/>
            <p:nvPr/>
          </p:nvSpPr>
          <p:spPr>
            <a:xfrm>
              <a:off x="3245993" y="496550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4" name="object 1984"/>
            <p:cNvSpPr/>
            <p:nvPr/>
          </p:nvSpPr>
          <p:spPr>
            <a:xfrm>
              <a:off x="3231350" y="496550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21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5" name="object 1985"/>
            <p:cNvSpPr/>
            <p:nvPr/>
          </p:nvSpPr>
          <p:spPr>
            <a:xfrm>
              <a:off x="3231350" y="496550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21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6" name="object 1986"/>
            <p:cNvSpPr/>
            <p:nvPr/>
          </p:nvSpPr>
          <p:spPr>
            <a:xfrm>
              <a:off x="3245993" y="51425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7" name="object 1987"/>
            <p:cNvSpPr/>
            <p:nvPr/>
          </p:nvSpPr>
          <p:spPr>
            <a:xfrm>
              <a:off x="3245993" y="51425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8" name="object 1988"/>
            <p:cNvSpPr/>
            <p:nvPr/>
          </p:nvSpPr>
          <p:spPr>
            <a:xfrm>
              <a:off x="3231350" y="51425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21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9" name="object 1989"/>
            <p:cNvSpPr/>
            <p:nvPr/>
          </p:nvSpPr>
          <p:spPr>
            <a:xfrm>
              <a:off x="3231350" y="51425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21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0" name="object 1990"/>
            <p:cNvSpPr/>
            <p:nvPr/>
          </p:nvSpPr>
          <p:spPr>
            <a:xfrm>
              <a:off x="3245700" y="51422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92" y="304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1" name="object 1991"/>
            <p:cNvSpPr/>
            <p:nvPr/>
          </p:nvSpPr>
          <p:spPr>
            <a:xfrm>
              <a:off x="3245700" y="51422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92" y="304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2" name="object 1992"/>
            <p:cNvSpPr/>
            <p:nvPr/>
          </p:nvSpPr>
          <p:spPr>
            <a:xfrm>
              <a:off x="3253702" y="51505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3" name="object 1993"/>
            <p:cNvSpPr/>
            <p:nvPr/>
          </p:nvSpPr>
          <p:spPr>
            <a:xfrm>
              <a:off x="3253702" y="51505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292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4" name="object 1994"/>
            <p:cNvSpPr/>
            <p:nvPr/>
          </p:nvSpPr>
          <p:spPr>
            <a:xfrm>
              <a:off x="3231070" y="51422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04"/>
                  </a:lnTo>
                  <a:lnTo>
                    <a:pt x="88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5" name="object 1995"/>
            <p:cNvSpPr/>
            <p:nvPr/>
          </p:nvSpPr>
          <p:spPr>
            <a:xfrm>
              <a:off x="3231070" y="51422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04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6" name="object 1996"/>
            <p:cNvSpPr/>
            <p:nvPr/>
          </p:nvSpPr>
          <p:spPr>
            <a:xfrm>
              <a:off x="3239071" y="51505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7" name="object 1997"/>
            <p:cNvSpPr/>
            <p:nvPr/>
          </p:nvSpPr>
          <p:spPr>
            <a:xfrm>
              <a:off x="3239071" y="51505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292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8" name="object 1998"/>
            <p:cNvSpPr/>
            <p:nvPr/>
          </p:nvSpPr>
          <p:spPr>
            <a:xfrm>
              <a:off x="3216732" y="51425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9" name="object 1999"/>
            <p:cNvSpPr/>
            <p:nvPr/>
          </p:nvSpPr>
          <p:spPr>
            <a:xfrm>
              <a:off x="3216732" y="51425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0" name="object 2000"/>
            <p:cNvSpPr/>
            <p:nvPr/>
          </p:nvSpPr>
          <p:spPr>
            <a:xfrm>
              <a:off x="3216440" y="5141556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1282" y="0"/>
                  </a:moveTo>
                  <a:lnTo>
                    <a:pt x="1003" y="114"/>
                  </a:lnTo>
                  <a:lnTo>
                    <a:pt x="0" y="660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1" name="object 2001"/>
            <p:cNvSpPr/>
            <p:nvPr/>
          </p:nvSpPr>
          <p:spPr>
            <a:xfrm>
              <a:off x="3216440" y="5141556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0" y="660"/>
                  </a:moveTo>
                  <a:lnTo>
                    <a:pt x="1003" y="114"/>
                  </a:lnTo>
                  <a:lnTo>
                    <a:pt x="128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2" name="object 2002"/>
            <p:cNvSpPr/>
            <p:nvPr/>
          </p:nvSpPr>
          <p:spPr>
            <a:xfrm>
              <a:off x="3222002" y="5141556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0" y="0"/>
                  </a:moveTo>
                  <a:lnTo>
                    <a:pt x="2717" y="9321"/>
                  </a:lnTo>
                  <a:lnTo>
                    <a:pt x="4737" y="6642"/>
                  </a:lnTo>
                  <a:lnTo>
                    <a:pt x="4191" y="2819"/>
                  </a:lnTo>
                  <a:lnTo>
                    <a:pt x="1041" y="469"/>
                  </a:lnTo>
                  <a:lnTo>
                    <a:pt x="53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3" name="object 2003"/>
            <p:cNvSpPr/>
            <p:nvPr/>
          </p:nvSpPr>
          <p:spPr>
            <a:xfrm>
              <a:off x="3222002" y="5141556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717" y="9321"/>
                  </a:moveTo>
                  <a:lnTo>
                    <a:pt x="4737" y="6642"/>
                  </a:lnTo>
                  <a:lnTo>
                    <a:pt x="4191" y="2819"/>
                  </a:lnTo>
                  <a:lnTo>
                    <a:pt x="1511" y="812"/>
                  </a:lnTo>
                  <a:lnTo>
                    <a:pt x="1041" y="469"/>
                  </a:lnTo>
                  <a:lnTo>
                    <a:pt x="533" y="17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4" name="object 2004"/>
            <p:cNvSpPr/>
            <p:nvPr/>
          </p:nvSpPr>
          <p:spPr>
            <a:xfrm>
              <a:off x="3216440" y="51422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92" y="304"/>
                  </a:lnTo>
                  <a:lnTo>
                    <a:pt x="88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5" name="object 2005"/>
            <p:cNvSpPr/>
            <p:nvPr/>
          </p:nvSpPr>
          <p:spPr>
            <a:xfrm>
              <a:off x="3216440" y="51422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92" y="304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6" name="object 2006"/>
            <p:cNvSpPr/>
            <p:nvPr/>
          </p:nvSpPr>
          <p:spPr>
            <a:xfrm>
              <a:off x="3224441" y="51505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7" name="object 2007"/>
            <p:cNvSpPr/>
            <p:nvPr/>
          </p:nvSpPr>
          <p:spPr>
            <a:xfrm>
              <a:off x="3224441" y="515058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292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8" name="object 2008"/>
            <p:cNvSpPr/>
            <p:nvPr/>
          </p:nvSpPr>
          <p:spPr>
            <a:xfrm>
              <a:off x="3252508" y="49738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1384"/>
                  </a:lnTo>
                  <a:lnTo>
                    <a:pt x="558" y="1016"/>
                  </a:lnTo>
                  <a:lnTo>
                    <a:pt x="1066" y="53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9" name="object 2009"/>
            <p:cNvSpPr/>
            <p:nvPr/>
          </p:nvSpPr>
          <p:spPr>
            <a:xfrm>
              <a:off x="3252508" y="49738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558" y="1016"/>
                  </a:lnTo>
                  <a:lnTo>
                    <a:pt x="1066" y="533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0" name="object 2010"/>
            <p:cNvSpPr/>
            <p:nvPr/>
          </p:nvSpPr>
          <p:spPr>
            <a:xfrm>
              <a:off x="3244240" y="49652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60" y="0"/>
                  </a:moveTo>
                  <a:lnTo>
                    <a:pt x="901" y="381"/>
                  </a:lnTo>
                  <a:lnTo>
                    <a:pt x="406" y="850"/>
                  </a:lnTo>
                  <a:lnTo>
                    <a:pt x="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1" name="object 2011"/>
            <p:cNvSpPr/>
            <p:nvPr/>
          </p:nvSpPr>
          <p:spPr>
            <a:xfrm>
              <a:off x="3244240" y="49652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60" y="0"/>
                  </a:moveTo>
                  <a:lnTo>
                    <a:pt x="901" y="381"/>
                  </a:lnTo>
                  <a:lnTo>
                    <a:pt x="406" y="85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2" name="object 2012"/>
            <p:cNvSpPr/>
            <p:nvPr/>
          </p:nvSpPr>
          <p:spPr>
            <a:xfrm>
              <a:off x="3223247" y="49738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0" y="1384"/>
                  </a:lnTo>
                  <a:lnTo>
                    <a:pt x="571" y="1016"/>
                  </a:lnTo>
                  <a:lnTo>
                    <a:pt x="1066" y="53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3" name="object 2013"/>
            <p:cNvSpPr/>
            <p:nvPr/>
          </p:nvSpPr>
          <p:spPr>
            <a:xfrm>
              <a:off x="3223247" y="49738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1384"/>
                  </a:moveTo>
                  <a:lnTo>
                    <a:pt x="571" y="1016"/>
                  </a:lnTo>
                  <a:lnTo>
                    <a:pt x="1066" y="533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4" name="object 2014"/>
            <p:cNvSpPr/>
            <p:nvPr/>
          </p:nvSpPr>
          <p:spPr>
            <a:xfrm>
              <a:off x="3223247" y="5150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0" y="1396"/>
                  </a:lnTo>
                  <a:lnTo>
                    <a:pt x="571" y="1015"/>
                  </a:lnTo>
                  <a:lnTo>
                    <a:pt x="1066" y="54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5" name="object 2015"/>
            <p:cNvSpPr/>
            <p:nvPr/>
          </p:nvSpPr>
          <p:spPr>
            <a:xfrm>
              <a:off x="3223247" y="5150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1396"/>
                  </a:moveTo>
                  <a:lnTo>
                    <a:pt x="571" y="1015"/>
                  </a:lnTo>
                  <a:lnTo>
                    <a:pt x="1066" y="546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6" name="object 2016"/>
            <p:cNvSpPr/>
            <p:nvPr/>
          </p:nvSpPr>
          <p:spPr>
            <a:xfrm>
              <a:off x="3214966" y="51422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914" y="380"/>
                  </a:lnTo>
                  <a:lnTo>
                    <a:pt x="419" y="863"/>
                  </a:lnTo>
                  <a:lnTo>
                    <a:pt x="0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7" name="object 2017"/>
            <p:cNvSpPr/>
            <p:nvPr/>
          </p:nvSpPr>
          <p:spPr>
            <a:xfrm>
              <a:off x="3214966" y="51422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914" y="380"/>
                  </a:lnTo>
                  <a:lnTo>
                    <a:pt x="419" y="863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8" name="object 2018"/>
            <p:cNvSpPr/>
            <p:nvPr/>
          </p:nvSpPr>
          <p:spPr>
            <a:xfrm>
              <a:off x="3211626" y="514155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9" name="object 2019"/>
            <p:cNvSpPr/>
            <p:nvPr/>
          </p:nvSpPr>
          <p:spPr>
            <a:xfrm>
              <a:off x="3211626" y="514155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0" name="object 2020"/>
            <p:cNvSpPr/>
            <p:nvPr/>
          </p:nvSpPr>
          <p:spPr>
            <a:xfrm>
              <a:off x="3239668" y="511299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6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1" name="object 2021"/>
            <p:cNvSpPr/>
            <p:nvPr/>
          </p:nvSpPr>
          <p:spPr>
            <a:xfrm>
              <a:off x="3239668" y="511299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2"/>
                  </a:moveTo>
                  <a:lnTo>
                    <a:pt x="1587" y="2482"/>
                  </a:lnTo>
                </a:path>
              </a:pathLst>
            </a:custGeom>
            <a:ln w="496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2" name="object 2022"/>
            <p:cNvSpPr/>
            <p:nvPr/>
          </p:nvSpPr>
          <p:spPr>
            <a:xfrm>
              <a:off x="3229305" y="511299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6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3" name="object 2023"/>
            <p:cNvSpPr/>
            <p:nvPr/>
          </p:nvSpPr>
          <p:spPr>
            <a:xfrm>
              <a:off x="3229305" y="5112994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2"/>
                  </a:moveTo>
                  <a:lnTo>
                    <a:pt x="1587" y="2482"/>
                  </a:lnTo>
                </a:path>
              </a:pathLst>
            </a:custGeom>
            <a:ln w="496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4" name="object 2024"/>
            <p:cNvSpPr/>
            <p:nvPr/>
          </p:nvSpPr>
          <p:spPr>
            <a:xfrm>
              <a:off x="3243008" y="498447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30" y="0"/>
                  </a:lnTo>
                  <a:lnTo>
                    <a:pt x="0" y="2705"/>
                  </a:lnTo>
                  <a:lnTo>
                    <a:pt x="0" y="9461"/>
                  </a:lnTo>
                  <a:lnTo>
                    <a:pt x="2730" y="12191"/>
                  </a:lnTo>
                  <a:lnTo>
                    <a:pt x="9461" y="12191"/>
                  </a:lnTo>
                  <a:lnTo>
                    <a:pt x="12192" y="9461"/>
                  </a:lnTo>
                  <a:lnTo>
                    <a:pt x="12192" y="6083"/>
                  </a:lnTo>
                  <a:lnTo>
                    <a:pt x="12192" y="2705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5" name="object 2025"/>
            <p:cNvSpPr/>
            <p:nvPr/>
          </p:nvSpPr>
          <p:spPr>
            <a:xfrm>
              <a:off x="3243008" y="4984470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2" y="6083"/>
                  </a:moveTo>
                  <a:lnTo>
                    <a:pt x="12192" y="2705"/>
                  </a:lnTo>
                  <a:lnTo>
                    <a:pt x="9461" y="0"/>
                  </a:lnTo>
                  <a:lnTo>
                    <a:pt x="6096" y="0"/>
                  </a:lnTo>
                  <a:lnTo>
                    <a:pt x="2730" y="0"/>
                  </a:lnTo>
                  <a:lnTo>
                    <a:pt x="0" y="2705"/>
                  </a:lnTo>
                  <a:lnTo>
                    <a:pt x="0" y="6083"/>
                  </a:lnTo>
                  <a:lnTo>
                    <a:pt x="0" y="9461"/>
                  </a:lnTo>
                  <a:lnTo>
                    <a:pt x="2730" y="12191"/>
                  </a:lnTo>
                  <a:lnTo>
                    <a:pt x="6096" y="12191"/>
                  </a:lnTo>
                  <a:lnTo>
                    <a:pt x="9461" y="12191"/>
                  </a:lnTo>
                  <a:lnTo>
                    <a:pt x="12192" y="9461"/>
                  </a:lnTo>
                  <a:lnTo>
                    <a:pt x="12192" y="608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6" name="object 2026"/>
            <p:cNvSpPr/>
            <p:nvPr/>
          </p:nvSpPr>
          <p:spPr>
            <a:xfrm>
              <a:off x="3211627" y="5394959"/>
              <a:ext cx="45720" cy="205740"/>
            </a:xfrm>
            <a:custGeom>
              <a:avLst/>
              <a:gdLst/>
              <a:ahLst/>
              <a:cxnLst/>
              <a:rect l="l" t="t" r="r" b="b"/>
              <a:pathLst>
                <a:path w="45720" h="205739">
                  <a:moveTo>
                    <a:pt x="45707" y="0"/>
                  </a:moveTo>
                  <a:lnTo>
                    <a:pt x="0" y="0"/>
                  </a:lnTo>
                  <a:lnTo>
                    <a:pt x="0" y="204470"/>
                  </a:lnTo>
                  <a:lnTo>
                    <a:pt x="0" y="205740"/>
                  </a:lnTo>
                  <a:lnTo>
                    <a:pt x="3771" y="205740"/>
                  </a:lnTo>
                  <a:lnTo>
                    <a:pt x="3771" y="204470"/>
                  </a:lnTo>
                  <a:lnTo>
                    <a:pt x="12700" y="204470"/>
                  </a:lnTo>
                  <a:lnTo>
                    <a:pt x="12700" y="205740"/>
                  </a:lnTo>
                  <a:lnTo>
                    <a:pt x="18389" y="205740"/>
                  </a:lnTo>
                  <a:lnTo>
                    <a:pt x="18389" y="204470"/>
                  </a:lnTo>
                  <a:lnTo>
                    <a:pt x="27330" y="204470"/>
                  </a:lnTo>
                  <a:lnTo>
                    <a:pt x="27330" y="205740"/>
                  </a:lnTo>
                  <a:lnTo>
                    <a:pt x="33020" y="205740"/>
                  </a:lnTo>
                  <a:lnTo>
                    <a:pt x="33020" y="204470"/>
                  </a:lnTo>
                  <a:lnTo>
                    <a:pt x="45707" y="204470"/>
                  </a:lnTo>
                  <a:lnTo>
                    <a:pt x="4570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7" name="object 2027"/>
            <p:cNvSpPr/>
            <p:nvPr/>
          </p:nvSpPr>
          <p:spPr>
            <a:xfrm>
              <a:off x="3211626" y="5394515"/>
              <a:ext cx="45720" cy="206375"/>
            </a:xfrm>
            <a:custGeom>
              <a:avLst/>
              <a:gdLst/>
              <a:ahLst/>
              <a:cxnLst/>
              <a:rect l="l" t="t" r="r" b="b"/>
              <a:pathLst>
                <a:path w="45720" h="206375">
                  <a:moveTo>
                    <a:pt x="33020" y="205854"/>
                  </a:moveTo>
                  <a:lnTo>
                    <a:pt x="33020" y="206273"/>
                  </a:lnTo>
                  <a:lnTo>
                    <a:pt x="27330" y="206273"/>
                  </a:lnTo>
                  <a:lnTo>
                    <a:pt x="27330" y="205854"/>
                  </a:lnTo>
                  <a:lnTo>
                    <a:pt x="27330" y="205206"/>
                  </a:lnTo>
                  <a:lnTo>
                    <a:pt x="18389" y="205206"/>
                  </a:lnTo>
                  <a:lnTo>
                    <a:pt x="18389" y="205854"/>
                  </a:lnTo>
                  <a:lnTo>
                    <a:pt x="18389" y="206273"/>
                  </a:lnTo>
                  <a:lnTo>
                    <a:pt x="12700" y="206273"/>
                  </a:lnTo>
                  <a:lnTo>
                    <a:pt x="12700" y="205854"/>
                  </a:lnTo>
                  <a:lnTo>
                    <a:pt x="12700" y="205206"/>
                  </a:lnTo>
                  <a:lnTo>
                    <a:pt x="3771" y="205206"/>
                  </a:lnTo>
                  <a:lnTo>
                    <a:pt x="3771" y="205854"/>
                  </a:lnTo>
                  <a:lnTo>
                    <a:pt x="3771" y="206273"/>
                  </a:lnTo>
                  <a:lnTo>
                    <a:pt x="406" y="206273"/>
                  </a:lnTo>
                  <a:lnTo>
                    <a:pt x="0" y="205854"/>
                  </a:lnTo>
                  <a:lnTo>
                    <a:pt x="0" y="185547"/>
                  </a:lnTo>
                  <a:lnTo>
                    <a:pt x="0" y="157492"/>
                  </a:lnTo>
                  <a:lnTo>
                    <a:pt x="0" y="393"/>
                  </a:lnTo>
                  <a:lnTo>
                    <a:pt x="406" y="0"/>
                  </a:lnTo>
                  <a:lnTo>
                    <a:pt x="3771" y="0"/>
                  </a:lnTo>
                  <a:lnTo>
                    <a:pt x="3771" y="393"/>
                  </a:lnTo>
                  <a:lnTo>
                    <a:pt x="3771" y="1066"/>
                  </a:lnTo>
                  <a:lnTo>
                    <a:pt x="12700" y="1066"/>
                  </a:lnTo>
                  <a:lnTo>
                    <a:pt x="12700" y="393"/>
                  </a:lnTo>
                  <a:lnTo>
                    <a:pt x="12700" y="0"/>
                  </a:lnTo>
                  <a:lnTo>
                    <a:pt x="18389" y="0"/>
                  </a:lnTo>
                  <a:lnTo>
                    <a:pt x="18389" y="393"/>
                  </a:lnTo>
                  <a:lnTo>
                    <a:pt x="18389" y="1066"/>
                  </a:lnTo>
                  <a:lnTo>
                    <a:pt x="27330" y="1066"/>
                  </a:lnTo>
                  <a:lnTo>
                    <a:pt x="27330" y="393"/>
                  </a:lnTo>
                  <a:lnTo>
                    <a:pt x="27330" y="0"/>
                  </a:lnTo>
                  <a:lnTo>
                    <a:pt x="33020" y="0"/>
                  </a:lnTo>
                  <a:lnTo>
                    <a:pt x="33020" y="393"/>
                  </a:lnTo>
                  <a:lnTo>
                    <a:pt x="33020" y="1066"/>
                  </a:lnTo>
                  <a:lnTo>
                    <a:pt x="41960" y="1066"/>
                  </a:lnTo>
                  <a:lnTo>
                    <a:pt x="45719" y="1066"/>
                  </a:lnTo>
                  <a:lnTo>
                    <a:pt x="45719" y="20739"/>
                  </a:lnTo>
                  <a:lnTo>
                    <a:pt x="45719" y="205206"/>
                  </a:lnTo>
                  <a:lnTo>
                    <a:pt x="41960" y="205206"/>
                  </a:lnTo>
                  <a:lnTo>
                    <a:pt x="33020" y="205206"/>
                  </a:lnTo>
                  <a:lnTo>
                    <a:pt x="33020" y="20585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8" name="object 2028"/>
            <p:cNvSpPr/>
            <p:nvPr/>
          </p:nvSpPr>
          <p:spPr>
            <a:xfrm>
              <a:off x="3211626" y="5443384"/>
              <a:ext cx="46355" cy="0"/>
            </a:xfrm>
            <a:custGeom>
              <a:avLst/>
              <a:gdLst/>
              <a:ahLst/>
              <a:cxnLst/>
              <a:rect l="l" t="t" r="r" b="b"/>
              <a:pathLst>
                <a:path w="46354">
                  <a:moveTo>
                    <a:pt x="4573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9" name="object 2029"/>
            <p:cNvSpPr/>
            <p:nvPr/>
          </p:nvSpPr>
          <p:spPr>
            <a:xfrm>
              <a:off x="3211626" y="5443384"/>
              <a:ext cx="46355" cy="0"/>
            </a:xfrm>
            <a:custGeom>
              <a:avLst/>
              <a:gdLst/>
              <a:ahLst/>
              <a:cxnLst/>
              <a:rect l="l" t="t" r="r" b="b"/>
              <a:pathLst>
                <a:path w="46354">
                  <a:moveTo>
                    <a:pt x="0" y="0"/>
                  </a:moveTo>
                  <a:lnTo>
                    <a:pt x="4573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0" name="object 2030"/>
            <p:cNvSpPr/>
            <p:nvPr/>
          </p:nvSpPr>
          <p:spPr>
            <a:xfrm>
              <a:off x="3250857" y="544766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1" name="object 2031"/>
            <p:cNvSpPr/>
            <p:nvPr/>
          </p:nvSpPr>
          <p:spPr>
            <a:xfrm>
              <a:off x="3250857" y="544766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50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2" name="object 2032"/>
            <p:cNvSpPr/>
            <p:nvPr/>
          </p:nvSpPr>
          <p:spPr>
            <a:xfrm>
              <a:off x="3250857" y="54476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3" name="object 2033"/>
            <p:cNvSpPr/>
            <p:nvPr/>
          </p:nvSpPr>
          <p:spPr>
            <a:xfrm>
              <a:off x="3250857" y="54476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4" name="object 2034"/>
            <p:cNvSpPr/>
            <p:nvPr/>
          </p:nvSpPr>
          <p:spPr>
            <a:xfrm>
              <a:off x="3218129" y="544775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727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5" name="object 2035"/>
            <p:cNvSpPr/>
            <p:nvPr/>
          </p:nvSpPr>
          <p:spPr>
            <a:xfrm>
              <a:off x="3218129" y="544775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72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6" name="object 2036"/>
            <p:cNvSpPr/>
            <p:nvPr/>
          </p:nvSpPr>
          <p:spPr>
            <a:xfrm>
              <a:off x="3218129" y="54476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7" name="object 2037"/>
            <p:cNvSpPr/>
            <p:nvPr/>
          </p:nvSpPr>
          <p:spPr>
            <a:xfrm>
              <a:off x="3218129" y="544766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8" name="object 2038"/>
            <p:cNvSpPr/>
            <p:nvPr/>
          </p:nvSpPr>
          <p:spPr>
            <a:xfrm>
              <a:off x="3211626" y="544766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9" name="object 2039"/>
            <p:cNvSpPr/>
            <p:nvPr/>
          </p:nvSpPr>
          <p:spPr>
            <a:xfrm>
              <a:off x="3211626" y="544766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0" name="object 2040"/>
            <p:cNvSpPr/>
            <p:nvPr/>
          </p:nvSpPr>
          <p:spPr>
            <a:xfrm>
              <a:off x="3229305" y="555688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330"/>
                  </a:lnTo>
                  <a:lnTo>
                    <a:pt x="279" y="609"/>
                  </a:lnTo>
                  <a:lnTo>
                    <a:pt x="609" y="6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1" name="object 2041"/>
            <p:cNvSpPr/>
            <p:nvPr/>
          </p:nvSpPr>
          <p:spPr>
            <a:xfrm>
              <a:off x="3229305" y="555688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330"/>
                  </a:lnTo>
                  <a:lnTo>
                    <a:pt x="279" y="609"/>
                  </a:lnTo>
                  <a:lnTo>
                    <a:pt x="609" y="6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2" name="object 2042"/>
            <p:cNvSpPr/>
            <p:nvPr/>
          </p:nvSpPr>
          <p:spPr>
            <a:xfrm>
              <a:off x="3229914" y="555749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3" name="object 2043"/>
            <p:cNvSpPr/>
            <p:nvPr/>
          </p:nvSpPr>
          <p:spPr>
            <a:xfrm>
              <a:off x="3229914" y="555749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14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4" name="object 2044"/>
            <p:cNvSpPr/>
            <p:nvPr/>
          </p:nvSpPr>
          <p:spPr>
            <a:xfrm>
              <a:off x="3239058" y="555688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609" y="0"/>
                  </a:moveTo>
                  <a:lnTo>
                    <a:pt x="0" y="609"/>
                  </a:lnTo>
                  <a:lnTo>
                    <a:pt x="342" y="609"/>
                  </a:lnTo>
                  <a:lnTo>
                    <a:pt x="609" y="330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5" name="object 2045"/>
            <p:cNvSpPr/>
            <p:nvPr/>
          </p:nvSpPr>
          <p:spPr>
            <a:xfrm>
              <a:off x="3239058" y="555688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609"/>
                  </a:moveTo>
                  <a:lnTo>
                    <a:pt x="342" y="609"/>
                  </a:lnTo>
                  <a:lnTo>
                    <a:pt x="609" y="330"/>
                  </a:lnTo>
                  <a:lnTo>
                    <a:pt x="60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6" name="object 2046"/>
            <p:cNvSpPr/>
            <p:nvPr/>
          </p:nvSpPr>
          <p:spPr>
            <a:xfrm>
              <a:off x="3253600" y="55794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7" name="object 2047"/>
            <p:cNvSpPr/>
            <p:nvPr/>
          </p:nvSpPr>
          <p:spPr>
            <a:xfrm>
              <a:off x="3253600" y="55794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8" name="object 2048"/>
            <p:cNvSpPr/>
            <p:nvPr/>
          </p:nvSpPr>
          <p:spPr>
            <a:xfrm>
              <a:off x="3244659" y="557944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9" name="object 2049"/>
            <p:cNvSpPr/>
            <p:nvPr/>
          </p:nvSpPr>
          <p:spPr>
            <a:xfrm>
              <a:off x="3244659" y="557944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0" name="object 2050"/>
            <p:cNvSpPr/>
            <p:nvPr/>
          </p:nvSpPr>
          <p:spPr>
            <a:xfrm>
              <a:off x="3244659" y="55794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1" name="object 2051"/>
            <p:cNvSpPr/>
            <p:nvPr/>
          </p:nvSpPr>
          <p:spPr>
            <a:xfrm>
              <a:off x="3244659" y="55794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2" name="object 2052"/>
            <p:cNvSpPr/>
            <p:nvPr/>
          </p:nvSpPr>
          <p:spPr>
            <a:xfrm>
              <a:off x="3238970" y="55794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3" name="object 2053"/>
            <p:cNvSpPr/>
            <p:nvPr/>
          </p:nvSpPr>
          <p:spPr>
            <a:xfrm>
              <a:off x="3238970" y="55794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4" name="object 2054"/>
            <p:cNvSpPr/>
            <p:nvPr/>
          </p:nvSpPr>
          <p:spPr>
            <a:xfrm>
              <a:off x="3230016" y="557944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5" name="object 2055"/>
            <p:cNvSpPr/>
            <p:nvPr/>
          </p:nvSpPr>
          <p:spPr>
            <a:xfrm>
              <a:off x="3230016" y="557944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6" name="object 2056"/>
            <p:cNvSpPr/>
            <p:nvPr/>
          </p:nvSpPr>
          <p:spPr>
            <a:xfrm>
              <a:off x="3230016" y="55794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7" name="object 2057"/>
            <p:cNvSpPr/>
            <p:nvPr/>
          </p:nvSpPr>
          <p:spPr>
            <a:xfrm>
              <a:off x="3230016" y="55794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8" name="object 2058"/>
            <p:cNvSpPr/>
            <p:nvPr/>
          </p:nvSpPr>
          <p:spPr>
            <a:xfrm>
              <a:off x="3224326" y="55794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9" name="object 2059"/>
            <p:cNvSpPr/>
            <p:nvPr/>
          </p:nvSpPr>
          <p:spPr>
            <a:xfrm>
              <a:off x="3224326" y="55794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0" name="object 2060"/>
            <p:cNvSpPr/>
            <p:nvPr/>
          </p:nvSpPr>
          <p:spPr>
            <a:xfrm>
              <a:off x="3215398" y="557944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1" name="object 2061"/>
            <p:cNvSpPr/>
            <p:nvPr/>
          </p:nvSpPr>
          <p:spPr>
            <a:xfrm>
              <a:off x="3215398" y="557944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2" name="object 2062"/>
            <p:cNvSpPr/>
            <p:nvPr/>
          </p:nvSpPr>
          <p:spPr>
            <a:xfrm>
              <a:off x="3215398" y="55794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3" name="object 2063"/>
            <p:cNvSpPr/>
            <p:nvPr/>
          </p:nvSpPr>
          <p:spPr>
            <a:xfrm>
              <a:off x="3215398" y="557944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4" name="object 2064"/>
            <p:cNvSpPr/>
            <p:nvPr/>
          </p:nvSpPr>
          <p:spPr>
            <a:xfrm>
              <a:off x="3213773" y="555972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48" y="0"/>
                  </a:moveTo>
                  <a:lnTo>
                    <a:pt x="2717" y="0"/>
                  </a:lnTo>
                  <a:lnTo>
                    <a:pt x="0" y="2717"/>
                  </a:lnTo>
                  <a:lnTo>
                    <a:pt x="0" y="9474"/>
                  </a:lnTo>
                  <a:lnTo>
                    <a:pt x="2717" y="12191"/>
                  </a:lnTo>
                  <a:lnTo>
                    <a:pt x="9448" y="12191"/>
                  </a:lnTo>
                  <a:lnTo>
                    <a:pt x="12179" y="9474"/>
                  </a:lnTo>
                  <a:lnTo>
                    <a:pt x="12179" y="6096"/>
                  </a:lnTo>
                  <a:lnTo>
                    <a:pt x="12179" y="2717"/>
                  </a:lnTo>
                  <a:lnTo>
                    <a:pt x="944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5" name="object 2065"/>
            <p:cNvSpPr/>
            <p:nvPr/>
          </p:nvSpPr>
          <p:spPr>
            <a:xfrm>
              <a:off x="3213773" y="555972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79" y="6096"/>
                  </a:moveTo>
                  <a:lnTo>
                    <a:pt x="12179" y="2717"/>
                  </a:lnTo>
                  <a:lnTo>
                    <a:pt x="9448" y="0"/>
                  </a:lnTo>
                  <a:lnTo>
                    <a:pt x="6095" y="0"/>
                  </a:lnTo>
                  <a:lnTo>
                    <a:pt x="2717" y="0"/>
                  </a:lnTo>
                  <a:lnTo>
                    <a:pt x="0" y="2717"/>
                  </a:lnTo>
                  <a:lnTo>
                    <a:pt x="0" y="6096"/>
                  </a:lnTo>
                  <a:lnTo>
                    <a:pt x="0" y="9474"/>
                  </a:lnTo>
                  <a:lnTo>
                    <a:pt x="2717" y="12191"/>
                  </a:lnTo>
                  <a:lnTo>
                    <a:pt x="6095" y="12191"/>
                  </a:lnTo>
                  <a:lnTo>
                    <a:pt x="9448" y="12191"/>
                  </a:lnTo>
                  <a:lnTo>
                    <a:pt x="12179" y="9474"/>
                  </a:lnTo>
                  <a:lnTo>
                    <a:pt x="12179" y="60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6" name="object 2066"/>
            <p:cNvSpPr/>
            <p:nvPr/>
          </p:nvSpPr>
          <p:spPr>
            <a:xfrm>
              <a:off x="3228390" y="555972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30" y="0"/>
                  </a:lnTo>
                  <a:lnTo>
                    <a:pt x="0" y="2717"/>
                  </a:lnTo>
                  <a:lnTo>
                    <a:pt x="0" y="9474"/>
                  </a:lnTo>
                  <a:lnTo>
                    <a:pt x="2730" y="12191"/>
                  </a:lnTo>
                  <a:lnTo>
                    <a:pt x="9461" y="12191"/>
                  </a:lnTo>
                  <a:lnTo>
                    <a:pt x="12191" y="9474"/>
                  </a:lnTo>
                  <a:lnTo>
                    <a:pt x="12191" y="6096"/>
                  </a:lnTo>
                  <a:lnTo>
                    <a:pt x="12191" y="2717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7" name="object 2067"/>
            <p:cNvSpPr/>
            <p:nvPr/>
          </p:nvSpPr>
          <p:spPr>
            <a:xfrm>
              <a:off x="3228390" y="555972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96"/>
                  </a:moveTo>
                  <a:lnTo>
                    <a:pt x="12191" y="2717"/>
                  </a:lnTo>
                  <a:lnTo>
                    <a:pt x="9461" y="0"/>
                  </a:lnTo>
                  <a:lnTo>
                    <a:pt x="6108" y="0"/>
                  </a:lnTo>
                  <a:lnTo>
                    <a:pt x="2730" y="0"/>
                  </a:lnTo>
                  <a:lnTo>
                    <a:pt x="0" y="2717"/>
                  </a:lnTo>
                  <a:lnTo>
                    <a:pt x="0" y="6096"/>
                  </a:lnTo>
                  <a:lnTo>
                    <a:pt x="0" y="9474"/>
                  </a:lnTo>
                  <a:lnTo>
                    <a:pt x="2730" y="12191"/>
                  </a:lnTo>
                  <a:lnTo>
                    <a:pt x="6108" y="12191"/>
                  </a:lnTo>
                  <a:lnTo>
                    <a:pt x="9461" y="12191"/>
                  </a:lnTo>
                  <a:lnTo>
                    <a:pt x="12191" y="9474"/>
                  </a:lnTo>
                  <a:lnTo>
                    <a:pt x="12191" y="60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8" name="object 2068"/>
            <p:cNvSpPr/>
            <p:nvPr/>
          </p:nvSpPr>
          <p:spPr>
            <a:xfrm>
              <a:off x="3243021" y="555972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74" y="0"/>
                  </a:moveTo>
                  <a:lnTo>
                    <a:pt x="2743" y="0"/>
                  </a:lnTo>
                  <a:lnTo>
                    <a:pt x="0" y="2717"/>
                  </a:lnTo>
                  <a:lnTo>
                    <a:pt x="0" y="9474"/>
                  </a:lnTo>
                  <a:lnTo>
                    <a:pt x="2743" y="12191"/>
                  </a:lnTo>
                  <a:lnTo>
                    <a:pt x="9474" y="12191"/>
                  </a:lnTo>
                  <a:lnTo>
                    <a:pt x="12191" y="9474"/>
                  </a:lnTo>
                  <a:lnTo>
                    <a:pt x="12191" y="6096"/>
                  </a:lnTo>
                  <a:lnTo>
                    <a:pt x="12191" y="2717"/>
                  </a:lnTo>
                  <a:lnTo>
                    <a:pt x="947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9" name="object 2069"/>
            <p:cNvSpPr/>
            <p:nvPr/>
          </p:nvSpPr>
          <p:spPr>
            <a:xfrm>
              <a:off x="3243021" y="555972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96"/>
                  </a:moveTo>
                  <a:lnTo>
                    <a:pt x="12191" y="2717"/>
                  </a:lnTo>
                  <a:lnTo>
                    <a:pt x="9474" y="0"/>
                  </a:lnTo>
                  <a:lnTo>
                    <a:pt x="6108" y="0"/>
                  </a:lnTo>
                  <a:lnTo>
                    <a:pt x="2743" y="0"/>
                  </a:lnTo>
                  <a:lnTo>
                    <a:pt x="0" y="2717"/>
                  </a:lnTo>
                  <a:lnTo>
                    <a:pt x="0" y="6096"/>
                  </a:lnTo>
                  <a:lnTo>
                    <a:pt x="0" y="9474"/>
                  </a:lnTo>
                  <a:lnTo>
                    <a:pt x="2743" y="12191"/>
                  </a:lnTo>
                  <a:lnTo>
                    <a:pt x="6108" y="12191"/>
                  </a:lnTo>
                  <a:lnTo>
                    <a:pt x="9474" y="12191"/>
                  </a:lnTo>
                  <a:lnTo>
                    <a:pt x="12191" y="9474"/>
                  </a:lnTo>
                  <a:lnTo>
                    <a:pt x="12191" y="60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0" name="object 2070"/>
            <p:cNvSpPr/>
            <p:nvPr/>
          </p:nvSpPr>
          <p:spPr>
            <a:xfrm>
              <a:off x="3244659" y="55800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1" name="object 2071"/>
            <p:cNvSpPr/>
            <p:nvPr/>
          </p:nvSpPr>
          <p:spPr>
            <a:xfrm>
              <a:off x="3244659" y="55800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2" name="object 2072"/>
            <p:cNvSpPr/>
            <p:nvPr/>
          </p:nvSpPr>
          <p:spPr>
            <a:xfrm>
              <a:off x="3238970" y="5580456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3" name="object 2073"/>
            <p:cNvSpPr/>
            <p:nvPr/>
          </p:nvSpPr>
          <p:spPr>
            <a:xfrm>
              <a:off x="3238970" y="5580456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4" name="object 2074"/>
            <p:cNvSpPr/>
            <p:nvPr/>
          </p:nvSpPr>
          <p:spPr>
            <a:xfrm>
              <a:off x="3238970" y="55800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5" name="object 2075"/>
            <p:cNvSpPr/>
            <p:nvPr/>
          </p:nvSpPr>
          <p:spPr>
            <a:xfrm>
              <a:off x="3238970" y="55800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6" name="object 2076"/>
            <p:cNvSpPr/>
            <p:nvPr/>
          </p:nvSpPr>
          <p:spPr>
            <a:xfrm>
              <a:off x="3230016" y="55800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7" name="object 2077"/>
            <p:cNvSpPr/>
            <p:nvPr/>
          </p:nvSpPr>
          <p:spPr>
            <a:xfrm>
              <a:off x="3230016" y="55800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8" name="object 2078"/>
            <p:cNvSpPr/>
            <p:nvPr/>
          </p:nvSpPr>
          <p:spPr>
            <a:xfrm>
              <a:off x="3224326" y="5580456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9" name="object 2079"/>
            <p:cNvSpPr/>
            <p:nvPr/>
          </p:nvSpPr>
          <p:spPr>
            <a:xfrm>
              <a:off x="3224326" y="5580456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0" name="object 2080"/>
            <p:cNvSpPr/>
            <p:nvPr/>
          </p:nvSpPr>
          <p:spPr>
            <a:xfrm>
              <a:off x="3224326" y="55800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1" name="object 2081"/>
            <p:cNvSpPr/>
            <p:nvPr/>
          </p:nvSpPr>
          <p:spPr>
            <a:xfrm>
              <a:off x="3224326" y="55800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2" name="object 2082"/>
            <p:cNvSpPr/>
            <p:nvPr/>
          </p:nvSpPr>
          <p:spPr>
            <a:xfrm>
              <a:off x="3215398" y="55800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3" name="object 2083"/>
            <p:cNvSpPr/>
            <p:nvPr/>
          </p:nvSpPr>
          <p:spPr>
            <a:xfrm>
              <a:off x="3215398" y="55800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4" name="object 2084"/>
            <p:cNvSpPr/>
            <p:nvPr/>
          </p:nvSpPr>
          <p:spPr>
            <a:xfrm>
              <a:off x="3253600" y="558045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5" name="object 2085"/>
            <p:cNvSpPr/>
            <p:nvPr/>
          </p:nvSpPr>
          <p:spPr>
            <a:xfrm>
              <a:off x="3253600" y="558045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6" name="object 2086"/>
            <p:cNvSpPr/>
            <p:nvPr/>
          </p:nvSpPr>
          <p:spPr>
            <a:xfrm>
              <a:off x="3253600" y="55800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7" name="object 2087"/>
            <p:cNvSpPr/>
            <p:nvPr/>
          </p:nvSpPr>
          <p:spPr>
            <a:xfrm>
              <a:off x="3253600" y="558003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8" name="object 2088"/>
            <p:cNvSpPr/>
            <p:nvPr/>
          </p:nvSpPr>
          <p:spPr>
            <a:xfrm>
              <a:off x="3255734" y="545172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9" name="object 2089"/>
            <p:cNvSpPr/>
            <p:nvPr/>
          </p:nvSpPr>
          <p:spPr>
            <a:xfrm>
              <a:off x="3255734" y="545172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62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0" name="object 2090"/>
            <p:cNvSpPr/>
            <p:nvPr/>
          </p:nvSpPr>
          <p:spPr>
            <a:xfrm>
              <a:off x="3255734" y="555190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1" name="object 2091"/>
            <p:cNvSpPr/>
            <p:nvPr/>
          </p:nvSpPr>
          <p:spPr>
            <a:xfrm>
              <a:off x="3255734" y="555190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2" name="object 2092"/>
            <p:cNvSpPr/>
            <p:nvPr/>
          </p:nvSpPr>
          <p:spPr>
            <a:xfrm>
              <a:off x="3213252" y="545172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71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3" name="object 2093"/>
            <p:cNvSpPr/>
            <p:nvPr/>
          </p:nvSpPr>
          <p:spPr>
            <a:xfrm>
              <a:off x="3213252" y="545172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355" y="-1587"/>
                  </a:moveTo>
                  <a:lnTo>
                    <a:pt x="355" y="1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4" name="object 2094"/>
            <p:cNvSpPr/>
            <p:nvPr/>
          </p:nvSpPr>
          <p:spPr>
            <a:xfrm>
              <a:off x="3213963" y="5451728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5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5" name="object 2095"/>
            <p:cNvSpPr/>
            <p:nvPr/>
          </p:nvSpPr>
          <p:spPr>
            <a:xfrm>
              <a:off x="3213963" y="5451728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5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6" name="object 2096"/>
            <p:cNvSpPr/>
            <p:nvPr/>
          </p:nvSpPr>
          <p:spPr>
            <a:xfrm>
              <a:off x="3213963" y="546218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410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7" name="object 2097"/>
            <p:cNvSpPr/>
            <p:nvPr/>
          </p:nvSpPr>
          <p:spPr>
            <a:xfrm>
              <a:off x="3213963" y="546218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05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8" name="object 2098"/>
            <p:cNvSpPr/>
            <p:nvPr/>
          </p:nvSpPr>
          <p:spPr>
            <a:xfrm>
              <a:off x="3255022" y="5451728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5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9" name="object 2099"/>
            <p:cNvSpPr/>
            <p:nvPr/>
          </p:nvSpPr>
          <p:spPr>
            <a:xfrm>
              <a:off x="3255022" y="5451728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1045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0" name="object 2100"/>
            <p:cNvSpPr/>
            <p:nvPr/>
          </p:nvSpPr>
          <p:spPr>
            <a:xfrm>
              <a:off x="3255022" y="545172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71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1" name="object 2101"/>
            <p:cNvSpPr/>
            <p:nvPr/>
          </p:nvSpPr>
          <p:spPr>
            <a:xfrm>
              <a:off x="3255022" y="545172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355" y="-1587"/>
                  </a:moveTo>
                  <a:lnTo>
                    <a:pt x="355" y="1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2" name="object 2102"/>
            <p:cNvSpPr/>
            <p:nvPr/>
          </p:nvSpPr>
          <p:spPr>
            <a:xfrm>
              <a:off x="3233381" y="549177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6299" y="0"/>
                  </a:moveTo>
                  <a:lnTo>
                    <a:pt x="1816" y="0"/>
                  </a:lnTo>
                  <a:lnTo>
                    <a:pt x="0" y="1803"/>
                  </a:lnTo>
                  <a:lnTo>
                    <a:pt x="0" y="6299"/>
                  </a:lnTo>
                  <a:lnTo>
                    <a:pt x="1816" y="8115"/>
                  </a:lnTo>
                  <a:lnTo>
                    <a:pt x="6299" y="8115"/>
                  </a:lnTo>
                  <a:lnTo>
                    <a:pt x="8115" y="6299"/>
                  </a:lnTo>
                  <a:lnTo>
                    <a:pt x="8115" y="4038"/>
                  </a:lnTo>
                  <a:lnTo>
                    <a:pt x="8115" y="180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3" name="object 2103"/>
            <p:cNvSpPr/>
            <p:nvPr/>
          </p:nvSpPr>
          <p:spPr>
            <a:xfrm>
              <a:off x="3233381" y="549177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115" y="4038"/>
                  </a:moveTo>
                  <a:lnTo>
                    <a:pt x="8115" y="1803"/>
                  </a:lnTo>
                  <a:lnTo>
                    <a:pt x="6299" y="0"/>
                  </a:lnTo>
                  <a:lnTo>
                    <a:pt x="4063" y="0"/>
                  </a:lnTo>
                  <a:lnTo>
                    <a:pt x="1816" y="0"/>
                  </a:lnTo>
                  <a:lnTo>
                    <a:pt x="0" y="1803"/>
                  </a:lnTo>
                  <a:lnTo>
                    <a:pt x="0" y="4038"/>
                  </a:lnTo>
                  <a:lnTo>
                    <a:pt x="0" y="6299"/>
                  </a:lnTo>
                  <a:lnTo>
                    <a:pt x="1816" y="8115"/>
                  </a:lnTo>
                  <a:lnTo>
                    <a:pt x="4063" y="8115"/>
                  </a:lnTo>
                  <a:lnTo>
                    <a:pt x="6299" y="8115"/>
                  </a:lnTo>
                  <a:lnTo>
                    <a:pt x="8115" y="6299"/>
                  </a:lnTo>
                  <a:lnTo>
                    <a:pt x="8115" y="403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4" name="object 2104"/>
            <p:cNvSpPr/>
            <p:nvPr/>
          </p:nvSpPr>
          <p:spPr>
            <a:xfrm>
              <a:off x="3217634" y="554244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5" name="object 2105"/>
            <p:cNvSpPr/>
            <p:nvPr/>
          </p:nvSpPr>
          <p:spPr>
            <a:xfrm>
              <a:off x="3217634" y="554244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14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6" name="object 2106"/>
            <p:cNvSpPr/>
            <p:nvPr/>
          </p:nvSpPr>
          <p:spPr>
            <a:xfrm>
              <a:off x="3215690" y="554244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7" name="object 2107"/>
            <p:cNvSpPr/>
            <p:nvPr/>
          </p:nvSpPr>
          <p:spPr>
            <a:xfrm>
              <a:off x="3215690" y="554244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8" name="object 2108"/>
            <p:cNvSpPr/>
            <p:nvPr/>
          </p:nvSpPr>
          <p:spPr>
            <a:xfrm>
              <a:off x="3215690" y="554244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9" name="object 2109"/>
            <p:cNvSpPr/>
            <p:nvPr/>
          </p:nvSpPr>
          <p:spPr>
            <a:xfrm>
              <a:off x="3215690" y="554244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0" name="object 2110"/>
            <p:cNvSpPr/>
            <p:nvPr/>
          </p:nvSpPr>
          <p:spPr>
            <a:xfrm>
              <a:off x="3215690" y="555058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1" name="object 2111"/>
            <p:cNvSpPr/>
            <p:nvPr/>
          </p:nvSpPr>
          <p:spPr>
            <a:xfrm>
              <a:off x="3215690" y="555058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194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2" name="object 2112"/>
            <p:cNvSpPr/>
            <p:nvPr/>
          </p:nvSpPr>
          <p:spPr>
            <a:xfrm>
              <a:off x="3249231" y="553605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3" name="object 2113"/>
            <p:cNvSpPr/>
            <p:nvPr/>
          </p:nvSpPr>
          <p:spPr>
            <a:xfrm>
              <a:off x="3249231" y="553605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4" name="object 2114"/>
            <p:cNvSpPr/>
            <p:nvPr/>
          </p:nvSpPr>
          <p:spPr>
            <a:xfrm>
              <a:off x="3255327" y="552711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5" name="object 2115"/>
            <p:cNvSpPr/>
            <p:nvPr/>
          </p:nvSpPr>
          <p:spPr>
            <a:xfrm>
              <a:off x="3255327" y="552711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6" name="object 2116"/>
            <p:cNvSpPr/>
            <p:nvPr/>
          </p:nvSpPr>
          <p:spPr>
            <a:xfrm>
              <a:off x="3249231" y="552711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7" name="object 2117"/>
            <p:cNvSpPr/>
            <p:nvPr/>
          </p:nvSpPr>
          <p:spPr>
            <a:xfrm>
              <a:off x="3249231" y="552711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8" name="object 2118"/>
            <p:cNvSpPr/>
            <p:nvPr/>
          </p:nvSpPr>
          <p:spPr>
            <a:xfrm>
              <a:off x="3249231" y="552711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9" name="object 2119"/>
            <p:cNvSpPr/>
            <p:nvPr/>
          </p:nvSpPr>
          <p:spPr>
            <a:xfrm>
              <a:off x="3249231" y="552711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4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0" name="object 2120"/>
            <p:cNvSpPr/>
            <p:nvPr/>
          </p:nvSpPr>
          <p:spPr>
            <a:xfrm>
              <a:off x="3255327" y="551694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1" name="object 2121"/>
            <p:cNvSpPr/>
            <p:nvPr/>
          </p:nvSpPr>
          <p:spPr>
            <a:xfrm>
              <a:off x="3255327" y="551694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2" name="object 2122"/>
            <p:cNvSpPr/>
            <p:nvPr/>
          </p:nvSpPr>
          <p:spPr>
            <a:xfrm>
              <a:off x="3249231" y="551694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3" name="object 2123"/>
            <p:cNvSpPr/>
            <p:nvPr/>
          </p:nvSpPr>
          <p:spPr>
            <a:xfrm>
              <a:off x="3249231" y="551694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4" name="object 2124"/>
            <p:cNvSpPr/>
            <p:nvPr/>
          </p:nvSpPr>
          <p:spPr>
            <a:xfrm>
              <a:off x="3249231" y="551694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5" name="object 2125"/>
            <p:cNvSpPr/>
            <p:nvPr/>
          </p:nvSpPr>
          <p:spPr>
            <a:xfrm>
              <a:off x="3249231" y="551694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2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6" name="object 2126"/>
            <p:cNvSpPr/>
            <p:nvPr/>
          </p:nvSpPr>
          <p:spPr>
            <a:xfrm>
              <a:off x="3249231" y="5525871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7" name="object 2127"/>
            <p:cNvSpPr/>
            <p:nvPr/>
          </p:nvSpPr>
          <p:spPr>
            <a:xfrm>
              <a:off x="3249231" y="5525871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8" name="object 2128"/>
            <p:cNvSpPr/>
            <p:nvPr/>
          </p:nvSpPr>
          <p:spPr>
            <a:xfrm>
              <a:off x="3249231" y="551573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9" name="object 2129"/>
            <p:cNvSpPr/>
            <p:nvPr/>
          </p:nvSpPr>
          <p:spPr>
            <a:xfrm>
              <a:off x="3249231" y="551573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0" name="object 2130"/>
            <p:cNvSpPr/>
            <p:nvPr/>
          </p:nvSpPr>
          <p:spPr>
            <a:xfrm>
              <a:off x="3255327" y="550679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1" name="object 2131"/>
            <p:cNvSpPr/>
            <p:nvPr/>
          </p:nvSpPr>
          <p:spPr>
            <a:xfrm>
              <a:off x="3255327" y="550679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2" name="object 2132"/>
            <p:cNvSpPr/>
            <p:nvPr/>
          </p:nvSpPr>
          <p:spPr>
            <a:xfrm>
              <a:off x="3249231" y="550679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3" name="object 2133"/>
            <p:cNvSpPr/>
            <p:nvPr/>
          </p:nvSpPr>
          <p:spPr>
            <a:xfrm>
              <a:off x="3249231" y="550679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4" name="object 2134"/>
            <p:cNvSpPr/>
            <p:nvPr/>
          </p:nvSpPr>
          <p:spPr>
            <a:xfrm>
              <a:off x="3249231" y="550679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5" name="object 2135"/>
            <p:cNvSpPr/>
            <p:nvPr/>
          </p:nvSpPr>
          <p:spPr>
            <a:xfrm>
              <a:off x="3249231" y="550679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4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6" name="object 2136"/>
            <p:cNvSpPr/>
            <p:nvPr/>
          </p:nvSpPr>
          <p:spPr>
            <a:xfrm>
              <a:off x="3213252" y="5551906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>
                  <a:moveTo>
                    <a:pt x="4248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7" name="object 2137"/>
            <p:cNvSpPr/>
            <p:nvPr/>
          </p:nvSpPr>
          <p:spPr>
            <a:xfrm>
              <a:off x="3213252" y="5551906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>
                  <a:moveTo>
                    <a:pt x="4248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8" name="object 2138"/>
            <p:cNvSpPr/>
            <p:nvPr/>
          </p:nvSpPr>
          <p:spPr>
            <a:xfrm>
              <a:off x="3211626" y="545172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9" name="object 2139"/>
            <p:cNvSpPr/>
            <p:nvPr/>
          </p:nvSpPr>
          <p:spPr>
            <a:xfrm>
              <a:off x="3211626" y="545172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0" y="0"/>
                  </a:moveTo>
                  <a:lnTo>
                    <a:pt x="162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0" name="object 2140"/>
            <p:cNvSpPr/>
            <p:nvPr/>
          </p:nvSpPr>
          <p:spPr>
            <a:xfrm>
              <a:off x="3211626" y="555190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1" name="object 2141"/>
            <p:cNvSpPr/>
            <p:nvPr/>
          </p:nvSpPr>
          <p:spPr>
            <a:xfrm>
              <a:off x="3211626" y="555190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2" name="object 2142"/>
            <p:cNvSpPr/>
            <p:nvPr/>
          </p:nvSpPr>
          <p:spPr>
            <a:xfrm>
              <a:off x="3215398" y="54152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58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3" name="object 2143"/>
            <p:cNvSpPr/>
            <p:nvPr/>
          </p:nvSpPr>
          <p:spPr>
            <a:xfrm>
              <a:off x="3215398" y="54152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92"/>
                  </a:moveTo>
                  <a:lnTo>
                    <a:pt x="1587" y="2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4" name="object 2144"/>
            <p:cNvSpPr/>
            <p:nvPr/>
          </p:nvSpPr>
          <p:spPr>
            <a:xfrm>
              <a:off x="3215398" y="541583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5" name="object 2145"/>
            <p:cNvSpPr/>
            <p:nvPr/>
          </p:nvSpPr>
          <p:spPr>
            <a:xfrm>
              <a:off x="3215398" y="541583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6" name="object 2146"/>
            <p:cNvSpPr/>
            <p:nvPr/>
          </p:nvSpPr>
          <p:spPr>
            <a:xfrm>
              <a:off x="3224326" y="54152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58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7" name="object 2147"/>
            <p:cNvSpPr/>
            <p:nvPr/>
          </p:nvSpPr>
          <p:spPr>
            <a:xfrm>
              <a:off x="3224326" y="54152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92"/>
                  </a:moveTo>
                  <a:lnTo>
                    <a:pt x="1587" y="2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8" name="object 2148"/>
            <p:cNvSpPr/>
            <p:nvPr/>
          </p:nvSpPr>
          <p:spPr>
            <a:xfrm>
              <a:off x="3230016" y="54152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58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9" name="object 2149"/>
            <p:cNvSpPr/>
            <p:nvPr/>
          </p:nvSpPr>
          <p:spPr>
            <a:xfrm>
              <a:off x="3230016" y="54152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92"/>
                  </a:moveTo>
                  <a:lnTo>
                    <a:pt x="1587" y="2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0" name="object 2150"/>
            <p:cNvSpPr/>
            <p:nvPr/>
          </p:nvSpPr>
          <p:spPr>
            <a:xfrm>
              <a:off x="3230016" y="541583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1" name="object 2151"/>
            <p:cNvSpPr/>
            <p:nvPr/>
          </p:nvSpPr>
          <p:spPr>
            <a:xfrm>
              <a:off x="3230016" y="541583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2" name="object 2152"/>
            <p:cNvSpPr/>
            <p:nvPr/>
          </p:nvSpPr>
          <p:spPr>
            <a:xfrm>
              <a:off x="3238970" y="54152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58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3" name="object 2153"/>
            <p:cNvSpPr/>
            <p:nvPr/>
          </p:nvSpPr>
          <p:spPr>
            <a:xfrm>
              <a:off x="3238970" y="54152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92"/>
                  </a:moveTo>
                  <a:lnTo>
                    <a:pt x="1587" y="2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4" name="object 2154"/>
            <p:cNvSpPr/>
            <p:nvPr/>
          </p:nvSpPr>
          <p:spPr>
            <a:xfrm>
              <a:off x="3244659" y="54152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58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5" name="object 2155"/>
            <p:cNvSpPr/>
            <p:nvPr/>
          </p:nvSpPr>
          <p:spPr>
            <a:xfrm>
              <a:off x="3244659" y="54152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92"/>
                  </a:moveTo>
                  <a:lnTo>
                    <a:pt x="1587" y="2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6" name="object 2156"/>
            <p:cNvSpPr/>
            <p:nvPr/>
          </p:nvSpPr>
          <p:spPr>
            <a:xfrm>
              <a:off x="3244659" y="541583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7" name="object 2157"/>
            <p:cNvSpPr/>
            <p:nvPr/>
          </p:nvSpPr>
          <p:spPr>
            <a:xfrm>
              <a:off x="3244659" y="541583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8" name="object 2158"/>
            <p:cNvSpPr/>
            <p:nvPr/>
          </p:nvSpPr>
          <p:spPr>
            <a:xfrm>
              <a:off x="3253600" y="54152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58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9" name="object 2159"/>
            <p:cNvSpPr/>
            <p:nvPr/>
          </p:nvSpPr>
          <p:spPr>
            <a:xfrm>
              <a:off x="3253600" y="54152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92"/>
                  </a:moveTo>
                  <a:lnTo>
                    <a:pt x="1587" y="29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0" name="object 2160"/>
            <p:cNvSpPr/>
            <p:nvPr/>
          </p:nvSpPr>
          <p:spPr>
            <a:xfrm>
              <a:off x="3239668" y="543840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7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1" name="object 2161"/>
            <p:cNvSpPr/>
            <p:nvPr/>
          </p:nvSpPr>
          <p:spPr>
            <a:xfrm>
              <a:off x="3239668" y="543840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9"/>
                  </a:moveTo>
                  <a:lnTo>
                    <a:pt x="1587" y="2489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2" name="object 2162"/>
            <p:cNvSpPr/>
            <p:nvPr/>
          </p:nvSpPr>
          <p:spPr>
            <a:xfrm>
              <a:off x="3239058" y="543779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42" y="0"/>
                  </a:moveTo>
                  <a:lnTo>
                    <a:pt x="0" y="0"/>
                  </a:lnTo>
                  <a:lnTo>
                    <a:pt x="609" y="609"/>
                  </a:lnTo>
                  <a:lnTo>
                    <a:pt x="609" y="27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3" name="object 2163"/>
            <p:cNvSpPr/>
            <p:nvPr/>
          </p:nvSpPr>
          <p:spPr>
            <a:xfrm>
              <a:off x="3239058" y="543779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609" y="609"/>
                  </a:moveTo>
                  <a:lnTo>
                    <a:pt x="609" y="279"/>
                  </a:lnTo>
                  <a:lnTo>
                    <a:pt x="342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4" name="object 2164"/>
            <p:cNvSpPr/>
            <p:nvPr/>
          </p:nvSpPr>
          <p:spPr>
            <a:xfrm>
              <a:off x="3229914" y="543779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5" name="object 2165"/>
            <p:cNvSpPr/>
            <p:nvPr/>
          </p:nvSpPr>
          <p:spPr>
            <a:xfrm>
              <a:off x="3229914" y="543779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4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6" name="object 2166"/>
            <p:cNvSpPr/>
            <p:nvPr/>
          </p:nvSpPr>
          <p:spPr>
            <a:xfrm>
              <a:off x="3229305" y="543779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609" y="0"/>
                  </a:moveTo>
                  <a:lnTo>
                    <a:pt x="279" y="0"/>
                  </a:lnTo>
                  <a:lnTo>
                    <a:pt x="0" y="279"/>
                  </a:lnTo>
                  <a:lnTo>
                    <a:pt x="0" y="609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7" name="object 2167"/>
            <p:cNvSpPr/>
            <p:nvPr/>
          </p:nvSpPr>
          <p:spPr>
            <a:xfrm>
              <a:off x="3229305" y="543779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609" y="0"/>
                  </a:moveTo>
                  <a:lnTo>
                    <a:pt x="279" y="0"/>
                  </a:lnTo>
                  <a:lnTo>
                    <a:pt x="0" y="279"/>
                  </a:lnTo>
                  <a:lnTo>
                    <a:pt x="0" y="6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8" name="object 2168"/>
            <p:cNvSpPr/>
            <p:nvPr/>
          </p:nvSpPr>
          <p:spPr>
            <a:xfrm>
              <a:off x="3229305" y="543840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7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9" name="object 2169"/>
            <p:cNvSpPr/>
            <p:nvPr/>
          </p:nvSpPr>
          <p:spPr>
            <a:xfrm>
              <a:off x="3229305" y="543840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9"/>
                  </a:moveTo>
                  <a:lnTo>
                    <a:pt x="1587" y="2489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0" name="object 2170"/>
            <p:cNvSpPr/>
            <p:nvPr/>
          </p:nvSpPr>
          <p:spPr>
            <a:xfrm>
              <a:off x="3228390" y="542338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30" y="0"/>
                  </a:lnTo>
                  <a:lnTo>
                    <a:pt x="0" y="2717"/>
                  </a:lnTo>
                  <a:lnTo>
                    <a:pt x="0" y="9461"/>
                  </a:lnTo>
                  <a:lnTo>
                    <a:pt x="2730" y="12191"/>
                  </a:lnTo>
                  <a:lnTo>
                    <a:pt x="9461" y="12191"/>
                  </a:lnTo>
                  <a:lnTo>
                    <a:pt x="12191" y="9461"/>
                  </a:lnTo>
                  <a:lnTo>
                    <a:pt x="12191" y="6095"/>
                  </a:lnTo>
                  <a:lnTo>
                    <a:pt x="12191" y="2717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1" name="object 2171"/>
            <p:cNvSpPr/>
            <p:nvPr/>
          </p:nvSpPr>
          <p:spPr>
            <a:xfrm>
              <a:off x="3228390" y="542338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95"/>
                  </a:moveTo>
                  <a:lnTo>
                    <a:pt x="12191" y="2717"/>
                  </a:lnTo>
                  <a:lnTo>
                    <a:pt x="9461" y="0"/>
                  </a:lnTo>
                  <a:lnTo>
                    <a:pt x="6108" y="0"/>
                  </a:lnTo>
                  <a:lnTo>
                    <a:pt x="2730" y="0"/>
                  </a:lnTo>
                  <a:lnTo>
                    <a:pt x="0" y="2717"/>
                  </a:lnTo>
                  <a:lnTo>
                    <a:pt x="0" y="6095"/>
                  </a:lnTo>
                  <a:lnTo>
                    <a:pt x="0" y="9461"/>
                  </a:lnTo>
                  <a:lnTo>
                    <a:pt x="2730" y="12191"/>
                  </a:lnTo>
                  <a:lnTo>
                    <a:pt x="6108" y="12191"/>
                  </a:lnTo>
                  <a:lnTo>
                    <a:pt x="9461" y="12191"/>
                  </a:lnTo>
                  <a:lnTo>
                    <a:pt x="12191" y="9461"/>
                  </a:lnTo>
                  <a:lnTo>
                    <a:pt x="12191" y="60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2" name="object 2172"/>
            <p:cNvSpPr/>
            <p:nvPr/>
          </p:nvSpPr>
          <p:spPr>
            <a:xfrm>
              <a:off x="3213773" y="542338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48" y="0"/>
                  </a:moveTo>
                  <a:lnTo>
                    <a:pt x="2717" y="0"/>
                  </a:lnTo>
                  <a:lnTo>
                    <a:pt x="0" y="2717"/>
                  </a:lnTo>
                  <a:lnTo>
                    <a:pt x="0" y="9461"/>
                  </a:lnTo>
                  <a:lnTo>
                    <a:pt x="2717" y="12191"/>
                  </a:lnTo>
                  <a:lnTo>
                    <a:pt x="9448" y="12191"/>
                  </a:lnTo>
                  <a:lnTo>
                    <a:pt x="12179" y="9461"/>
                  </a:lnTo>
                  <a:lnTo>
                    <a:pt x="12179" y="6095"/>
                  </a:lnTo>
                  <a:lnTo>
                    <a:pt x="12179" y="2717"/>
                  </a:lnTo>
                  <a:lnTo>
                    <a:pt x="944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3" name="object 2173"/>
            <p:cNvSpPr/>
            <p:nvPr/>
          </p:nvSpPr>
          <p:spPr>
            <a:xfrm>
              <a:off x="3213773" y="542338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79" y="6095"/>
                  </a:moveTo>
                  <a:lnTo>
                    <a:pt x="12179" y="2717"/>
                  </a:lnTo>
                  <a:lnTo>
                    <a:pt x="9448" y="0"/>
                  </a:lnTo>
                  <a:lnTo>
                    <a:pt x="6095" y="0"/>
                  </a:lnTo>
                  <a:lnTo>
                    <a:pt x="2717" y="0"/>
                  </a:lnTo>
                  <a:lnTo>
                    <a:pt x="0" y="2717"/>
                  </a:lnTo>
                  <a:lnTo>
                    <a:pt x="0" y="6095"/>
                  </a:lnTo>
                  <a:lnTo>
                    <a:pt x="0" y="9461"/>
                  </a:lnTo>
                  <a:lnTo>
                    <a:pt x="2717" y="12191"/>
                  </a:lnTo>
                  <a:lnTo>
                    <a:pt x="6095" y="12191"/>
                  </a:lnTo>
                  <a:lnTo>
                    <a:pt x="9448" y="12191"/>
                  </a:lnTo>
                  <a:lnTo>
                    <a:pt x="12179" y="9461"/>
                  </a:lnTo>
                  <a:lnTo>
                    <a:pt x="12179" y="60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4" name="object 2174"/>
            <p:cNvSpPr/>
            <p:nvPr/>
          </p:nvSpPr>
          <p:spPr>
            <a:xfrm>
              <a:off x="3224326" y="5414848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5" name="object 2175"/>
            <p:cNvSpPr/>
            <p:nvPr/>
          </p:nvSpPr>
          <p:spPr>
            <a:xfrm>
              <a:off x="3224326" y="5414848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0" y="0"/>
                  </a:moveTo>
                  <a:lnTo>
                    <a:pt x="568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6" name="object 2176"/>
            <p:cNvSpPr/>
            <p:nvPr/>
          </p:nvSpPr>
          <p:spPr>
            <a:xfrm>
              <a:off x="3224326" y="54148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7" name="object 2177"/>
            <p:cNvSpPr/>
            <p:nvPr/>
          </p:nvSpPr>
          <p:spPr>
            <a:xfrm>
              <a:off x="3224326" y="54148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8" name="object 2178"/>
            <p:cNvSpPr/>
            <p:nvPr/>
          </p:nvSpPr>
          <p:spPr>
            <a:xfrm>
              <a:off x="3230016" y="54148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9" name="object 2179"/>
            <p:cNvSpPr/>
            <p:nvPr/>
          </p:nvSpPr>
          <p:spPr>
            <a:xfrm>
              <a:off x="3230016" y="54148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0" name="object 2180"/>
            <p:cNvSpPr/>
            <p:nvPr/>
          </p:nvSpPr>
          <p:spPr>
            <a:xfrm>
              <a:off x="3211626" y="541484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1" name="object 2181"/>
            <p:cNvSpPr/>
            <p:nvPr/>
          </p:nvSpPr>
          <p:spPr>
            <a:xfrm>
              <a:off x="3211626" y="541484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77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2" name="object 2182"/>
            <p:cNvSpPr/>
            <p:nvPr/>
          </p:nvSpPr>
          <p:spPr>
            <a:xfrm>
              <a:off x="3215398" y="54148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3" name="object 2183"/>
            <p:cNvSpPr/>
            <p:nvPr/>
          </p:nvSpPr>
          <p:spPr>
            <a:xfrm>
              <a:off x="3215398" y="54148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4" name="object 2184"/>
            <p:cNvSpPr/>
            <p:nvPr/>
          </p:nvSpPr>
          <p:spPr>
            <a:xfrm>
              <a:off x="3253600" y="541484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5" name="object 2185"/>
            <p:cNvSpPr/>
            <p:nvPr/>
          </p:nvSpPr>
          <p:spPr>
            <a:xfrm>
              <a:off x="3253600" y="5414848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75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6" name="object 2186"/>
            <p:cNvSpPr/>
            <p:nvPr/>
          </p:nvSpPr>
          <p:spPr>
            <a:xfrm>
              <a:off x="3253600" y="54148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7" name="object 2187"/>
            <p:cNvSpPr/>
            <p:nvPr/>
          </p:nvSpPr>
          <p:spPr>
            <a:xfrm>
              <a:off x="3253600" y="54148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8" name="object 2188"/>
            <p:cNvSpPr/>
            <p:nvPr/>
          </p:nvSpPr>
          <p:spPr>
            <a:xfrm>
              <a:off x="3238970" y="5414848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9" name="object 2189"/>
            <p:cNvSpPr/>
            <p:nvPr/>
          </p:nvSpPr>
          <p:spPr>
            <a:xfrm>
              <a:off x="3238970" y="5414848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0" y="0"/>
                  </a:moveTo>
                  <a:lnTo>
                    <a:pt x="568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0" name="object 2190"/>
            <p:cNvSpPr/>
            <p:nvPr/>
          </p:nvSpPr>
          <p:spPr>
            <a:xfrm>
              <a:off x="3238970" y="54148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1" name="object 2191"/>
            <p:cNvSpPr/>
            <p:nvPr/>
          </p:nvSpPr>
          <p:spPr>
            <a:xfrm>
              <a:off x="3238970" y="54148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2" name="object 2192"/>
            <p:cNvSpPr/>
            <p:nvPr/>
          </p:nvSpPr>
          <p:spPr>
            <a:xfrm>
              <a:off x="3244659" y="54148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3" name="object 2193"/>
            <p:cNvSpPr/>
            <p:nvPr/>
          </p:nvSpPr>
          <p:spPr>
            <a:xfrm>
              <a:off x="3244659" y="541484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4" name="object 2194"/>
            <p:cNvSpPr/>
            <p:nvPr/>
          </p:nvSpPr>
          <p:spPr>
            <a:xfrm>
              <a:off x="3213963" y="545172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5" name="object 2195"/>
            <p:cNvSpPr/>
            <p:nvPr/>
          </p:nvSpPr>
          <p:spPr>
            <a:xfrm>
              <a:off x="3213963" y="545172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0" y="0"/>
                  </a:moveTo>
                  <a:lnTo>
                    <a:pt x="416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6" name="object 2196"/>
            <p:cNvSpPr/>
            <p:nvPr/>
          </p:nvSpPr>
          <p:spPr>
            <a:xfrm>
              <a:off x="3250857" y="545172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7" name="object 2197"/>
            <p:cNvSpPr/>
            <p:nvPr/>
          </p:nvSpPr>
          <p:spPr>
            <a:xfrm>
              <a:off x="3250857" y="5451728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8" name="object 2198"/>
            <p:cNvSpPr/>
            <p:nvPr/>
          </p:nvSpPr>
          <p:spPr>
            <a:xfrm>
              <a:off x="3250857" y="544775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397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9" name="object 2199"/>
            <p:cNvSpPr/>
            <p:nvPr/>
          </p:nvSpPr>
          <p:spPr>
            <a:xfrm>
              <a:off x="3250857" y="544775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1987"/>
                  </a:moveTo>
                  <a:lnTo>
                    <a:pt x="1587" y="1987"/>
                  </a:lnTo>
                </a:path>
              </a:pathLst>
            </a:custGeom>
            <a:ln w="39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0" name="object 2200"/>
            <p:cNvSpPr/>
            <p:nvPr/>
          </p:nvSpPr>
          <p:spPr>
            <a:xfrm>
              <a:off x="3218129" y="544775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397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1" name="object 2201"/>
            <p:cNvSpPr/>
            <p:nvPr/>
          </p:nvSpPr>
          <p:spPr>
            <a:xfrm>
              <a:off x="3218129" y="544775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1987"/>
                  </a:moveTo>
                  <a:lnTo>
                    <a:pt x="1587" y="1987"/>
                  </a:lnTo>
                </a:path>
              </a:pathLst>
            </a:custGeom>
            <a:ln w="39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2" name="object 2202"/>
            <p:cNvSpPr/>
            <p:nvPr/>
          </p:nvSpPr>
          <p:spPr>
            <a:xfrm>
              <a:off x="3216059" y="55610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3" name="object 2203"/>
            <p:cNvSpPr/>
            <p:nvPr/>
          </p:nvSpPr>
          <p:spPr>
            <a:xfrm>
              <a:off x="3216059" y="55610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54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4" name="object 2204"/>
            <p:cNvSpPr/>
            <p:nvPr/>
          </p:nvSpPr>
          <p:spPr>
            <a:xfrm>
              <a:off x="3224707" y="556878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5" name="object 2205"/>
            <p:cNvSpPr/>
            <p:nvPr/>
          </p:nvSpPr>
          <p:spPr>
            <a:xfrm>
              <a:off x="3224707" y="556878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04" y="266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6" name="object 2206"/>
            <p:cNvSpPr/>
            <p:nvPr/>
          </p:nvSpPr>
          <p:spPr>
            <a:xfrm>
              <a:off x="3245320" y="55610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7" name="object 2207"/>
            <p:cNvSpPr/>
            <p:nvPr/>
          </p:nvSpPr>
          <p:spPr>
            <a:xfrm>
              <a:off x="3245320" y="55610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54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8" name="object 2208"/>
            <p:cNvSpPr/>
            <p:nvPr/>
          </p:nvSpPr>
          <p:spPr>
            <a:xfrm>
              <a:off x="3253955" y="556878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9" name="object 2209"/>
            <p:cNvSpPr/>
            <p:nvPr/>
          </p:nvSpPr>
          <p:spPr>
            <a:xfrm>
              <a:off x="3253955" y="556878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66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0" name="object 2210"/>
            <p:cNvSpPr/>
            <p:nvPr/>
          </p:nvSpPr>
          <p:spPr>
            <a:xfrm>
              <a:off x="3216376" y="556134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31" y="744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1" name="object 2211"/>
            <p:cNvSpPr/>
            <p:nvPr/>
          </p:nvSpPr>
          <p:spPr>
            <a:xfrm>
              <a:off x="3216376" y="556134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31" y="74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2" name="object 2212"/>
            <p:cNvSpPr/>
            <p:nvPr/>
          </p:nvSpPr>
          <p:spPr>
            <a:xfrm>
              <a:off x="3230689" y="55610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04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3" name="object 2213"/>
            <p:cNvSpPr/>
            <p:nvPr/>
          </p:nvSpPr>
          <p:spPr>
            <a:xfrm>
              <a:off x="3230689" y="55610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04" y="254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4" name="object 2214"/>
            <p:cNvSpPr/>
            <p:nvPr/>
          </p:nvSpPr>
          <p:spPr>
            <a:xfrm>
              <a:off x="3239325" y="556878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5" name="object 2215"/>
            <p:cNvSpPr/>
            <p:nvPr/>
          </p:nvSpPr>
          <p:spPr>
            <a:xfrm>
              <a:off x="3239325" y="556878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66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6" name="object 2216"/>
            <p:cNvSpPr/>
            <p:nvPr/>
          </p:nvSpPr>
          <p:spPr>
            <a:xfrm>
              <a:off x="3230994" y="556134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31" y="744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7" name="object 2217"/>
            <p:cNvSpPr/>
            <p:nvPr/>
          </p:nvSpPr>
          <p:spPr>
            <a:xfrm>
              <a:off x="3230994" y="556134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31" y="74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8" name="object 2218"/>
            <p:cNvSpPr/>
            <p:nvPr/>
          </p:nvSpPr>
          <p:spPr>
            <a:xfrm>
              <a:off x="3245637" y="556134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4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9" name="object 2219"/>
            <p:cNvSpPr/>
            <p:nvPr/>
          </p:nvSpPr>
          <p:spPr>
            <a:xfrm>
              <a:off x="3245637" y="556134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0" name="object 2220"/>
            <p:cNvSpPr/>
            <p:nvPr/>
          </p:nvSpPr>
          <p:spPr>
            <a:xfrm>
              <a:off x="3229635" y="556291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6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1" name="object 2221"/>
            <p:cNvSpPr/>
            <p:nvPr/>
          </p:nvSpPr>
          <p:spPr>
            <a:xfrm>
              <a:off x="3229635" y="556291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6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2" name="object 2222"/>
            <p:cNvSpPr/>
            <p:nvPr/>
          </p:nvSpPr>
          <p:spPr>
            <a:xfrm>
              <a:off x="3214992" y="556291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6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3" name="object 2223"/>
            <p:cNvSpPr/>
            <p:nvPr/>
          </p:nvSpPr>
          <p:spPr>
            <a:xfrm>
              <a:off x="3214992" y="556291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6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4" name="object 2224"/>
            <p:cNvSpPr/>
            <p:nvPr/>
          </p:nvSpPr>
          <p:spPr>
            <a:xfrm>
              <a:off x="3223374" y="557028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53"/>
                  </a:lnTo>
                  <a:lnTo>
                    <a:pt x="114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5" name="object 2225"/>
            <p:cNvSpPr/>
            <p:nvPr/>
          </p:nvSpPr>
          <p:spPr>
            <a:xfrm>
              <a:off x="3223374" y="557028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6" name="object 2226"/>
            <p:cNvSpPr/>
            <p:nvPr/>
          </p:nvSpPr>
          <p:spPr>
            <a:xfrm>
              <a:off x="3214687" y="556265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04" y="2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7" name="object 2227"/>
            <p:cNvSpPr/>
            <p:nvPr/>
          </p:nvSpPr>
          <p:spPr>
            <a:xfrm>
              <a:off x="3214687" y="556265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8" name="object 2228"/>
            <p:cNvSpPr/>
            <p:nvPr/>
          </p:nvSpPr>
          <p:spPr>
            <a:xfrm>
              <a:off x="3238017" y="557028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9" name="object 2229"/>
            <p:cNvSpPr/>
            <p:nvPr/>
          </p:nvSpPr>
          <p:spPr>
            <a:xfrm>
              <a:off x="3238017" y="557028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0" name="object 2230"/>
            <p:cNvSpPr/>
            <p:nvPr/>
          </p:nvSpPr>
          <p:spPr>
            <a:xfrm>
              <a:off x="3229318" y="556265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1" name="object 2231"/>
            <p:cNvSpPr/>
            <p:nvPr/>
          </p:nvSpPr>
          <p:spPr>
            <a:xfrm>
              <a:off x="3229318" y="556265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2" name="object 2232"/>
            <p:cNvSpPr/>
            <p:nvPr/>
          </p:nvSpPr>
          <p:spPr>
            <a:xfrm>
              <a:off x="3244265" y="556291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6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3" name="object 2233"/>
            <p:cNvSpPr/>
            <p:nvPr/>
          </p:nvSpPr>
          <p:spPr>
            <a:xfrm>
              <a:off x="3244265" y="556291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6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4" name="object 2234"/>
            <p:cNvSpPr/>
            <p:nvPr/>
          </p:nvSpPr>
          <p:spPr>
            <a:xfrm>
              <a:off x="3252647" y="557028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5" name="object 2235"/>
            <p:cNvSpPr/>
            <p:nvPr/>
          </p:nvSpPr>
          <p:spPr>
            <a:xfrm>
              <a:off x="3252647" y="557028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6" name="object 2236"/>
            <p:cNvSpPr/>
            <p:nvPr/>
          </p:nvSpPr>
          <p:spPr>
            <a:xfrm>
              <a:off x="3243961" y="556265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7" name="object 2237"/>
            <p:cNvSpPr/>
            <p:nvPr/>
          </p:nvSpPr>
          <p:spPr>
            <a:xfrm>
              <a:off x="3243961" y="556265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8" name="object 2238"/>
            <p:cNvSpPr/>
            <p:nvPr/>
          </p:nvSpPr>
          <p:spPr>
            <a:xfrm>
              <a:off x="3223374" y="543389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304"/>
                  </a:lnTo>
                  <a:lnTo>
                    <a:pt x="114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9" name="object 2239"/>
            <p:cNvSpPr/>
            <p:nvPr/>
          </p:nvSpPr>
          <p:spPr>
            <a:xfrm>
              <a:off x="3223374" y="543389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" name="object 2240"/>
            <p:cNvSpPr/>
            <p:nvPr/>
          </p:nvSpPr>
          <p:spPr>
            <a:xfrm>
              <a:off x="3214687" y="54262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04" y="266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1" name="object 2241"/>
            <p:cNvSpPr/>
            <p:nvPr/>
          </p:nvSpPr>
          <p:spPr>
            <a:xfrm>
              <a:off x="3214687" y="54262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2" name="object 2242"/>
            <p:cNvSpPr/>
            <p:nvPr/>
          </p:nvSpPr>
          <p:spPr>
            <a:xfrm>
              <a:off x="3214992" y="542655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" name="object 2243"/>
            <p:cNvSpPr/>
            <p:nvPr/>
          </p:nvSpPr>
          <p:spPr>
            <a:xfrm>
              <a:off x="3214992" y="542655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" name="object 2244"/>
            <p:cNvSpPr/>
            <p:nvPr/>
          </p:nvSpPr>
          <p:spPr>
            <a:xfrm>
              <a:off x="3229635" y="542655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" name="object 2245"/>
            <p:cNvSpPr/>
            <p:nvPr/>
          </p:nvSpPr>
          <p:spPr>
            <a:xfrm>
              <a:off x="3229635" y="542655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" name="object 2246"/>
            <p:cNvSpPr/>
            <p:nvPr/>
          </p:nvSpPr>
          <p:spPr>
            <a:xfrm>
              <a:off x="3238017" y="543389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7" name="object 2247"/>
            <p:cNvSpPr/>
            <p:nvPr/>
          </p:nvSpPr>
          <p:spPr>
            <a:xfrm>
              <a:off x="3238017" y="543389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8" name="object 2248"/>
            <p:cNvSpPr/>
            <p:nvPr/>
          </p:nvSpPr>
          <p:spPr>
            <a:xfrm>
              <a:off x="3229318" y="54262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66"/>
                  </a:lnTo>
                  <a:lnTo>
                    <a:pt x="114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9" name="object 2249"/>
            <p:cNvSpPr/>
            <p:nvPr/>
          </p:nvSpPr>
          <p:spPr>
            <a:xfrm>
              <a:off x="3229318" y="54262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0" name="object 2250"/>
            <p:cNvSpPr/>
            <p:nvPr/>
          </p:nvSpPr>
          <p:spPr>
            <a:xfrm>
              <a:off x="3244265" y="542655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1" name="object 2251"/>
            <p:cNvSpPr/>
            <p:nvPr/>
          </p:nvSpPr>
          <p:spPr>
            <a:xfrm>
              <a:off x="3244265" y="5426557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2" name="object 2252"/>
            <p:cNvSpPr/>
            <p:nvPr/>
          </p:nvSpPr>
          <p:spPr>
            <a:xfrm>
              <a:off x="3252647" y="543389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" name="object 2253"/>
            <p:cNvSpPr/>
            <p:nvPr/>
          </p:nvSpPr>
          <p:spPr>
            <a:xfrm>
              <a:off x="3252647" y="543389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" name="object 2254"/>
            <p:cNvSpPr/>
            <p:nvPr/>
          </p:nvSpPr>
          <p:spPr>
            <a:xfrm>
              <a:off x="3243961" y="54262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5" name="object 2255"/>
            <p:cNvSpPr/>
            <p:nvPr/>
          </p:nvSpPr>
          <p:spPr>
            <a:xfrm>
              <a:off x="3243961" y="54262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" name="object 2256"/>
            <p:cNvSpPr/>
            <p:nvPr/>
          </p:nvSpPr>
          <p:spPr>
            <a:xfrm>
              <a:off x="3216059" y="54247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92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7" name="object 2257"/>
            <p:cNvSpPr/>
            <p:nvPr/>
          </p:nvSpPr>
          <p:spPr>
            <a:xfrm>
              <a:off x="3216059" y="54247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92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8" name="object 2258"/>
            <p:cNvSpPr/>
            <p:nvPr/>
          </p:nvSpPr>
          <p:spPr>
            <a:xfrm>
              <a:off x="3224707" y="543242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04" y="292"/>
                  </a:lnTo>
                  <a:lnTo>
                    <a:pt x="88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" name="object 2259"/>
            <p:cNvSpPr/>
            <p:nvPr/>
          </p:nvSpPr>
          <p:spPr>
            <a:xfrm>
              <a:off x="3224707" y="543242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04" y="292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0" name="object 2260"/>
            <p:cNvSpPr/>
            <p:nvPr/>
          </p:nvSpPr>
          <p:spPr>
            <a:xfrm>
              <a:off x="3216376" y="5425020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31" y="740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1" name="object 2261"/>
            <p:cNvSpPr/>
            <p:nvPr/>
          </p:nvSpPr>
          <p:spPr>
            <a:xfrm>
              <a:off x="3216376" y="5425020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31" y="740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" name="object 2262"/>
            <p:cNvSpPr/>
            <p:nvPr/>
          </p:nvSpPr>
          <p:spPr>
            <a:xfrm>
              <a:off x="3245637" y="5425020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0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" name="object 2263"/>
            <p:cNvSpPr/>
            <p:nvPr/>
          </p:nvSpPr>
          <p:spPr>
            <a:xfrm>
              <a:off x="3245637" y="5425020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0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4" name="object 2264"/>
            <p:cNvSpPr/>
            <p:nvPr/>
          </p:nvSpPr>
          <p:spPr>
            <a:xfrm>
              <a:off x="3230689" y="54247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04" y="292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5" name="object 2265"/>
            <p:cNvSpPr/>
            <p:nvPr/>
          </p:nvSpPr>
          <p:spPr>
            <a:xfrm>
              <a:off x="3230689" y="54247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04" y="292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6" name="object 2266"/>
            <p:cNvSpPr/>
            <p:nvPr/>
          </p:nvSpPr>
          <p:spPr>
            <a:xfrm>
              <a:off x="3239325" y="543242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92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7" name="object 2267"/>
            <p:cNvSpPr/>
            <p:nvPr/>
          </p:nvSpPr>
          <p:spPr>
            <a:xfrm>
              <a:off x="3239325" y="543242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92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8" name="object 2268"/>
            <p:cNvSpPr/>
            <p:nvPr/>
          </p:nvSpPr>
          <p:spPr>
            <a:xfrm>
              <a:off x="3245320" y="54247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92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9" name="object 2269"/>
            <p:cNvSpPr/>
            <p:nvPr/>
          </p:nvSpPr>
          <p:spPr>
            <a:xfrm>
              <a:off x="3245320" y="54247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92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" name="object 2270"/>
            <p:cNvSpPr/>
            <p:nvPr/>
          </p:nvSpPr>
          <p:spPr>
            <a:xfrm>
              <a:off x="3253955" y="543242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92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" name="object 2271"/>
            <p:cNvSpPr/>
            <p:nvPr/>
          </p:nvSpPr>
          <p:spPr>
            <a:xfrm>
              <a:off x="3253955" y="543242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92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" name="object 2272"/>
            <p:cNvSpPr/>
            <p:nvPr/>
          </p:nvSpPr>
          <p:spPr>
            <a:xfrm>
              <a:off x="3230994" y="5425020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31" y="740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3" name="object 2273"/>
            <p:cNvSpPr/>
            <p:nvPr/>
          </p:nvSpPr>
          <p:spPr>
            <a:xfrm>
              <a:off x="3230994" y="5425020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31" y="740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4" name="object 2274"/>
            <p:cNvSpPr/>
            <p:nvPr/>
          </p:nvSpPr>
          <p:spPr>
            <a:xfrm>
              <a:off x="3257359" y="54515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21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5" name="object 2275"/>
            <p:cNvSpPr/>
            <p:nvPr/>
          </p:nvSpPr>
          <p:spPr>
            <a:xfrm>
              <a:off x="3257359" y="54515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107"/>
                  </a:moveTo>
                  <a:lnTo>
                    <a:pt x="1587" y="10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6" name="object 2276"/>
            <p:cNvSpPr/>
            <p:nvPr/>
          </p:nvSpPr>
          <p:spPr>
            <a:xfrm>
              <a:off x="3211626" y="54515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21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7" name="object 2277"/>
            <p:cNvSpPr/>
            <p:nvPr/>
          </p:nvSpPr>
          <p:spPr>
            <a:xfrm>
              <a:off x="3211626" y="545151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107"/>
                  </a:moveTo>
                  <a:lnTo>
                    <a:pt x="1587" y="10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8" name="object 2278"/>
            <p:cNvSpPr/>
            <p:nvPr/>
          </p:nvSpPr>
          <p:spPr>
            <a:xfrm>
              <a:off x="3252952" y="54327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20" y="0"/>
                  </a:moveTo>
                  <a:lnTo>
                    <a:pt x="0" y="1485"/>
                  </a:lnTo>
                  <a:lnTo>
                    <a:pt x="520" y="1041"/>
                  </a:lnTo>
                  <a:lnTo>
                    <a:pt x="965" y="5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9" name="object 2279"/>
            <p:cNvSpPr/>
            <p:nvPr/>
          </p:nvSpPr>
          <p:spPr>
            <a:xfrm>
              <a:off x="3252952" y="54327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520" y="1041"/>
                  </a:lnTo>
                  <a:lnTo>
                    <a:pt x="965" y="533"/>
                  </a:lnTo>
                  <a:lnTo>
                    <a:pt x="132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0" name="object 2280"/>
            <p:cNvSpPr/>
            <p:nvPr/>
          </p:nvSpPr>
          <p:spPr>
            <a:xfrm>
              <a:off x="3243961" y="54247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358" y="0"/>
                  </a:moveTo>
                  <a:lnTo>
                    <a:pt x="812" y="444"/>
                  </a:lnTo>
                  <a:lnTo>
                    <a:pt x="342" y="977"/>
                  </a:lnTo>
                  <a:lnTo>
                    <a:pt x="0" y="1562"/>
                  </a:lnTo>
                  <a:lnTo>
                    <a:pt x="13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1" name="object 2281"/>
            <p:cNvSpPr/>
            <p:nvPr/>
          </p:nvSpPr>
          <p:spPr>
            <a:xfrm>
              <a:off x="3243961" y="54247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358" y="0"/>
                  </a:moveTo>
                  <a:lnTo>
                    <a:pt x="812" y="444"/>
                  </a:lnTo>
                  <a:lnTo>
                    <a:pt x="342" y="977"/>
                  </a:lnTo>
                  <a:lnTo>
                    <a:pt x="0" y="156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" name="object 2282"/>
            <p:cNvSpPr/>
            <p:nvPr/>
          </p:nvSpPr>
          <p:spPr>
            <a:xfrm>
              <a:off x="3211626" y="55519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3" name="object 2283"/>
            <p:cNvSpPr/>
            <p:nvPr/>
          </p:nvSpPr>
          <p:spPr>
            <a:xfrm>
              <a:off x="3211626" y="555190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4" name="object 2284"/>
            <p:cNvSpPr/>
            <p:nvPr/>
          </p:nvSpPr>
          <p:spPr>
            <a:xfrm>
              <a:off x="3211626" y="544328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5" name="object 2285"/>
            <p:cNvSpPr/>
            <p:nvPr/>
          </p:nvSpPr>
          <p:spPr>
            <a:xfrm>
              <a:off x="3211626" y="544328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6" name="object 2286"/>
            <p:cNvSpPr/>
            <p:nvPr/>
          </p:nvSpPr>
          <p:spPr>
            <a:xfrm>
              <a:off x="3257359" y="544328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7" name="object 2287"/>
            <p:cNvSpPr/>
            <p:nvPr/>
          </p:nvSpPr>
          <p:spPr>
            <a:xfrm>
              <a:off x="3257359" y="544328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8" name="object 2288"/>
            <p:cNvSpPr/>
            <p:nvPr/>
          </p:nvSpPr>
          <p:spPr>
            <a:xfrm>
              <a:off x="3215398" y="541484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9" name="object 2289"/>
            <p:cNvSpPr/>
            <p:nvPr/>
          </p:nvSpPr>
          <p:spPr>
            <a:xfrm>
              <a:off x="3215398" y="541484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0" name="object 2290"/>
            <p:cNvSpPr/>
            <p:nvPr/>
          </p:nvSpPr>
          <p:spPr>
            <a:xfrm>
              <a:off x="3244659" y="541484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1" name="object 2291"/>
            <p:cNvSpPr/>
            <p:nvPr/>
          </p:nvSpPr>
          <p:spPr>
            <a:xfrm>
              <a:off x="3244659" y="541484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2" name="object 2292"/>
            <p:cNvSpPr/>
            <p:nvPr/>
          </p:nvSpPr>
          <p:spPr>
            <a:xfrm>
              <a:off x="3230016" y="541484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3" name="object 2293"/>
            <p:cNvSpPr/>
            <p:nvPr/>
          </p:nvSpPr>
          <p:spPr>
            <a:xfrm>
              <a:off x="3230016" y="541484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4" name="object 2294"/>
            <p:cNvSpPr/>
            <p:nvPr/>
          </p:nvSpPr>
          <p:spPr>
            <a:xfrm>
              <a:off x="3230016" y="558045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5" name="object 2295"/>
            <p:cNvSpPr/>
            <p:nvPr/>
          </p:nvSpPr>
          <p:spPr>
            <a:xfrm>
              <a:off x="3230016" y="558045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6" name="object 2296"/>
            <p:cNvSpPr/>
            <p:nvPr/>
          </p:nvSpPr>
          <p:spPr>
            <a:xfrm>
              <a:off x="3215398" y="558045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7" name="object 2297"/>
            <p:cNvSpPr/>
            <p:nvPr/>
          </p:nvSpPr>
          <p:spPr>
            <a:xfrm>
              <a:off x="3215398" y="558045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8" name="object 2298"/>
            <p:cNvSpPr/>
            <p:nvPr/>
          </p:nvSpPr>
          <p:spPr>
            <a:xfrm>
              <a:off x="3244659" y="558045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" name="object 2299"/>
            <p:cNvSpPr/>
            <p:nvPr/>
          </p:nvSpPr>
          <p:spPr>
            <a:xfrm>
              <a:off x="3244659" y="558045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0" name="object 2300"/>
            <p:cNvSpPr/>
            <p:nvPr/>
          </p:nvSpPr>
          <p:spPr>
            <a:xfrm>
              <a:off x="3242221" y="5580456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9093" y="0"/>
                  </a:moveTo>
                  <a:lnTo>
                    <a:pt x="4711" y="0"/>
                  </a:lnTo>
                  <a:lnTo>
                    <a:pt x="1574" y="1206"/>
                  </a:lnTo>
                  <a:lnTo>
                    <a:pt x="0" y="4749"/>
                  </a:lnTo>
                  <a:lnTo>
                    <a:pt x="2425" y="11010"/>
                  </a:lnTo>
                  <a:lnTo>
                    <a:pt x="5943" y="12585"/>
                  </a:lnTo>
                  <a:lnTo>
                    <a:pt x="12230" y="10172"/>
                  </a:lnTo>
                  <a:lnTo>
                    <a:pt x="13804" y="6642"/>
                  </a:lnTo>
                  <a:lnTo>
                    <a:pt x="11976" y="1892"/>
                  </a:lnTo>
                  <a:lnTo>
                    <a:pt x="10706" y="609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1" name="object 2301"/>
            <p:cNvSpPr/>
            <p:nvPr/>
          </p:nvSpPr>
          <p:spPr>
            <a:xfrm>
              <a:off x="3242221" y="5580456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4711" y="0"/>
                  </a:moveTo>
                  <a:lnTo>
                    <a:pt x="1574" y="1206"/>
                  </a:lnTo>
                  <a:lnTo>
                    <a:pt x="0" y="4749"/>
                  </a:lnTo>
                  <a:lnTo>
                    <a:pt x="1219" y="7874"/>
                  </a:lnTo>
                  <a:lnTo>
                    <a:pt x="2425" y="11010"/>
                  </a:lnTo>
                  <a:lnTo>
                    <a:pt x="5943" y="12585"/>
                  </a:lnTo>
                  <a:lnTo>
                    <a:pt x="9093" y="11379"/>
                  </a:lnTo>
                  <a:lnTo>
                    <a:pt x="12230" y="10172"/>
                  </a:lnTo>
                  <a:lnTo>
                    <a:pt x="13804" y="6642"/>
                  </a:lnTo>
                  <a:lnTo>
                    <a:pt x="12585" y="3492"/>
                  </a:lnTo>
                  <a:lnTo>
                    <a:pt x="11976" y="1892"/>
                  </a:lnTo>
                  <a:lnTo>
                    <a:pt x="10706" y="609"/>
                  </a:lnTo>
                  <a:lnTo>
                    <a:pt x="909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2" name="object 2302"/>
            <p:cNvSpPr/>
            <p:nvPr/>
          </p:nvSpPr>
          <p:spPr>
            <a:xfrm>
              <a:off x="3227590" y="5580456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9093" y="0"/>
                  </a:moveTo>
                  <a:lnTo>
                    <a:pt x="4711" y="0"/>
                  </a:lnTo>
                  <a:lnTo>
                    <a:pt x="1574" y="1206"/>
                  </a:lnTo>
                  <a:lnTo>
                    <a:pt x="0" y="4749"/>
                  </a:lnTo>
                  <a:lnTo>
                    <a:pt x="2425" y="11010"/>
                  </a:lnTo>
                  <a:lnTo>
                    <a:pt x="5943" y="12585"/>
                  </a:lnTo>
                  <a:lnTo>
                    <a:pt x="12230" y="10172"/>
                  </a:lnTo>
                  <a:lnTo>
                    <a:pt x="13804" y="6642"/>
                  </a:lnTo>
                  <a:lnTo>
                    <a:pt x="11976" y="1892"/>
                  </a:lnTo>
                  <a:lnTo>
                    <a:pt x="10706" y="609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3" name="object 2303"/>
            <p:cNvSpPr/>
            <p:nvPr/>
          </p:nvSpPr>
          <p:spPr>
            <a:xfrm>
              <a:off x="3227590" y="5580456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4711" y="0"/>
                  </a:moveTo>
                  <a:lnTo>
                    <a:pt x="1574" y="1206"/>
                  </a:lnTo>
                  <a:lnTo>
                    <a:pt x="0" y="4749"/>
                  </a:lnTo>
                  <a:lnTo>
                    <a:pt x="1219" y="7874"/>
                  </a:lnTo>
                  <a:lnTo>
                    <a:pt x="2425" y="11010"/>
                  </a:lnTo>
                  <a:lnTo>
                    <a:pt x="5943" y="12585"/>
                  </a:lnTo>
                  <a:lnTo>
                    <a:pt x="9093" y="11379"/>
                  </a:lnTo>
                  <a:lnTo>
                    <a:pt x="12230" y="10172"/>
                  </a:lnTo>
                  <a:lnTo>
                    <a:pt x="13804" y="6642"/>
                  </a:lnTo>
                  <a:lnTo>
                    <a:pt x="12598" y="3492"/>
                  </a:lnTo>
                  <a:lnTo>
                    <a:pt x="11976" y="1892"/>
                  </a:lnTo>
                  <a:lnTo>
                    <a:pt x="10706" y="609"/>
                  </a:lnTo>
                  <a:lnTo>
                    <a:pt x="909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4" name="object 2304"/>
            <p:cNvSpPr/>
            <p:nvPr/>
          </p:nvSpPr>
          <p:spPr>
            <a:xfrm>
              <a:off x="3227590" y="5402249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7848" y="0"/>
                  </a:moveTo>
                  <a:lnTo>
                    <a:pt x="1574" y="2425"/>
                  </a:lnTo>
                  <a:lnTo>
                    <a:pt x="0" y="5943"/>
                  </a:lnTo>
                  <a:lnTo>
                    <a:pt x="1841" y="10706"/>
                  </a:lnTo>
                  <a:lnTo>
                    <a:pt x="3111" y="11950"/>
                  </a:lnTo>
                  <a:lnTo>
                    <a:pt x="4711" y="12598"/>
                  </a:lnTo>
                  <a:lnTo>
                    <a:pt x="9093" y="12598"/>
                  </a:lnTo>
                  <a:lnTo>
                    <a:pt x="12230" y="11391"/>
                  </a:lnTo>
                  <a:lnTo>
                    <a:pt x="13804" y="7835"/>
                  </a:lnTo>
                  <a:lnTo>
                    <a:pt x="11379" y="1562"/>
                  </a:lnTo>
                  <a:lnTo>
                    <a:pt x="784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" name="object 2305"/>
            <p:cNvSpPr/>
            <p:nvPr/>
          </p:nvSpPr>
          <p:spPr>
            <a:xfrm>
              <a:off x="3227590" y="5402249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9093" y="12598"/>
                  </a:moveTo>
                  <a:lnTo>
                    <a:pt x="12230" y="11391"/>
                  </a:lnTo>
                  <a:lnTo>
                    <a:pt x="13804" y="7835"/>
                  </a:lnTo>
                  <a:lnTo>
                    <a:pt x="12598" y="4711"/>
                  </a:lnTo>
                  <a:lnTo>
                    <a:pt x="11379" y="1562"/>
                  </a:lnTo>
                  <a:lnTo>
                    <a:pt x="7848" y="0"/>
                  </a:lnTo>
                  <a:lnTo>
                    <a:pt x="4711" y="1219"/>
                  </a:lnTo>
                  <a:lnTo>
                    <a:pt x="1574" y="2425"/>
                  </a:lnTo>
                  <a:lnTo>
                    <a:pt x="0" y="5943"/>
                  </a:lnTo>
                  <a:lnTo>
                    <a:pt x="1219" y="9080"/>
                  </a:lnTo>
                  <a:lnTo>
                    <a:pt x="1841" y="10706"/>
                  </a:lnTo>
                  <a:lnTo>
                    <a:pt x="3111" y="11950"/>
                  </a:lnTo>
                  <a:lnTo>
                    <a:pt x="4711" y="125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6" name="object 2306"/>
            <p:cNvSpPr/>
            <p:nvPr/>
          </p:nvSpPr>
          <p:spPr>
            <a:xfrm>
              <a:off x="3212960" y="5402249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7848" y="0"/>
                  </a:moveTo>
                  <a:lnTo>
                    <a:pt x="1574" y="2425"/>
                  </a:lnTo>
                  <a:lnTo>
                    <a:pt x="0" y="5943"/>
                  </a:lnTo>
                  <a:lnTo>
                    <a:pt x="1841" y="10706"/>
                  </a:lnTo>
                  <a:lnTo>
                    <a:pt x="3111" y="11950"/>
                  </a:lnTo>
                  <a:lnTo>
                    <a:pt x="4711" y="12598"/>
                  </a:lnTo>
                  <a:lnTo>
                    <a:pt x="9093" y="12598"/>
                  </a:lnTo>
                  <a:lnTo>
                    <a:pt x="12242" y="11391"/>
                  </a:lnTo>
                  <a:lnTo>
                    <a:pt x="13804" y="7835"/>
                  </a:lnTo>
                  <a:lnTo>
                    <a:pt x="12585" y="4711"/>
                  </a:lnTo>
                  <a:lnTo>
                    <a:pt x="11391" y="1562"/>
                  </a:lnTo>
                  <a:lnTo>
                    <a:pt x="784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7" name="object 2307"/>
            <p:cNvSpPr/>
            <p:nvPr/>
          </p:nvSpPr>
          <p:spPr>
            <a:xfrm>
              <a:off x="3212960" y="5402249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9093" y="12598"/>
                  </a:moveTo>
                  <a:lnTo>
                    <a:pt x="12242" y="11391"/>
                  </a:lnTo>
                  <a:lnTo>
                    <a:pt x="13804" y="7835"/>
                  </a:lnTo>
                  <a:lnTo>
                    <a:pt x="12585" y="4711"/>
                  </a:lnTo>
                  <a:lnTo>
                    <a:pt x="11391" y="1562"/>
                  </a:lnTo>
                  <a:lnTo>
                    <a:pt x="7848" y="0"/>
                  </a:lnTo>
                  <a:lnTo>
                    <a:pt x="4711" y="1219"/>
                  </a:lnTo>
                  <a:lnTo>
                    <a:pt x="1574" y="2425"/>
                  </a:lnTo>
                  <a:lnTo>
                    <a:pt x="0" y="5943"/>
                  </a:lnTo>
                  <a:lnTo>
                    <a:pt x="1206" y="9080"/>
                  </a:lnTo>
                  <a:lnTo>
                    <a:pt x="1841" y="10706"/>
                  </a:lnTo>
                  <a:lnTo>
                    <a:pt x="3111" y="11950"/>
                  </a:lnTo>
                  <a:lnTo>
                    <a:pt x="4711" y="125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" name="object 2308"/>
            <p:cNvSpPr/>
            <p:nvPr/>
          </p:nvSpPr>
          <p:spPr>
            <a:xfrm>
              <a:off x="3256953" y="560036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406" y="0"/>
                  </a:moveTo>
                  <a:lnTo>
                    <a:pt x="0" y="419"/>
                  </a:lnTo>
                  <a:lnTo>
                    <a:pt x="215" y="419"/>
                  </a:lnTo>
                  <a:lnTo>
                    <a:pt x="406" y="215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" name="object 2309"/>
            <p:cNvSpPr/>
            <p:nvPr/>
          </p:nvSpPr>
          <p:spPr>
            <a:xfrm>
              <a:off x="3256953" y="560036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419"/>
                  </a:moveTo>
                  <a:lnTo>
                    <a:pt x="215" y="419"/>
                  </a:lnTo>
                  <a:lnTo>
                    <a:pt x="406" y="215"/>
                  </a:lnTo>
                  <a:lnTo>
                    <a:pt x="40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0" name="object 2310"/>
            <p:cNvSpPr/>
            <p:nvPr/>
          </p:nvSpPr>
          <p:spPr>
            <a:xfrm>
              <a:off x="3211626" y="560036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215"/>
                  </a:lnTo>
                  <a:lnTo>
                    <a:pt x="177" y="419"/>
                  </a:lnTo>
                  <a:lnTo>
                    <a:pt x="406" y="4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1" name="object 2311"/>
            <p:cNvSpPr/>
            <p:nvPr/>
          </p:nvSpPr>
          <p:spPr>
            <a:xfrm>
              <a:off x="3211626" y="560036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215"/>
                  </a:lnTo>
                  <a:lnTo>
                    <a:pt x="177" y="419"/>
                  </a:lnTo>
                  <a:lnTo>
                    <a:pt x="406" y="41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2" name="object 2312"/>
            <p:cNvSpPr/>
            <p:nvPr/>
          </p:nvSpPr>
          <p:spPr>
            <a:xfrm>
              <a:off x="3211626" y="54514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3" name="object 2313"/>
            <p:cNvSpPr/>
            <p:nvPr/>
          </p:nvSpPr>
          <p:spPr>
            <a:xfrm>
              <a:off x="3211626" y="54514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4" name="object 2314"/>
            <p:cNvSpPr/>
            <p:nvPr/>
          </p:nvSpPr>
          <p:spPr>
            <a:xfrm>
              <a:off x="3257359" y="54514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5" name="object 2315"/>
            <p:cNvSpPr/>
            <p:nvPr/>
          </p:nvSpPr>
          <p:spPr>
            <a:xfrm>
              <a:off x="3257359" y="545141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6" name="object 2316"/>
            <p:cNvSpPr/>
            <p:nvPr/>
          </p:nvSpPr>
          <p:spPr>
            <a:xfrm>
              <a:off x="3222968" y="559090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79"/>
                  </a:lnTo>
                  <a:lnTo>
                    <a:pt x="88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7" name="object 2317"/>
            <p:cNvSpPr/>
            <p:nvPr/>
          </p:nvSpPr>
          <p:spPr>
            <a:xfrm>
              <a:off x="3222968" y="559090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8" name="object 2318"/>
            <p:cNvSpPr/>
            <p:nvPr/>
          </p:nvSpPr>
          <p:spPr>
            <a:xfrm>
              <a:off x="3212973" y="5582526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4" h="10160">
                  <a:moveTo>
                    <a:pt x="1993" y="0"/>
                  </a:moveTo>
                  <a:lnTo>
                    <a:pt x="0" y="2717"/>
                  </a:lnTo>
                  <a:lnTo>
                    <a:pt x="584" y="6502"/>
                  </a:lnTo>
                  <a:lnTo>
                    <a:pt x="5346" y="10020"/>
                  </a:lnTo>
                  <a:lnTo>
                    <a:pt x="8140" y="10083"/>
                  </a:lnTo>
                  <a:lnTo>
                    <a:pt x="10274" y="8661"/>
                  </a:lnTo>
                  <a:lnTo>
                    <a:pt x="19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9" name="object 2319"/>
            <p:cNvSpPr/>
            <p:nvPr/>
          </p:nvSpPr>
          <p:spPr>
            <a:xfrm>
              <a:off x="3212973" y="5582526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4" h="10160">
                  <a:moveTo>
                    <a:pt x="1993" y="0"/>
                  </a:moveTo>
                  <a:lnTo>
                    <a:pt x="0" y="2717"/>
                  </a:lnTo>
                  <a:lnTo>
                    <a:pt x="584" y="6502"/>
                  </a:lnTo>
                  <a:lnTo>
                    <a:pt x="3276" y="8496"/>
                  </a:lnTo>
                  <a:lnTo>
                    <a:pt x="5346" y="10020"/>
                  </a:lnTo>
                  <a:lnTo>
                    <a:pt x="8140" y="10083"/>
                  </a:lnTo>
                  <a:lnTo>
                    <a:pt x="10274" y="866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0" name="object 2320"/>
            <p:cNvSpPr/>
            <p:nvPr/>
          </p:nvSpPr>
          <p:spPr>
            <a:xfrm>
              <a:off x="3214966" y="558252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92" y="317"/>
                  </a:lnTo>
                  <a:lnTo>
                    <a:pt x="101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1" name="object 2321"/>
            <p:cNvSpPr/>
            <p:nvPr/>
          </p:nvSpPr>
          <p:spPr>
            <a:xfrm>
              <a:off x="3214966" y="558252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2" name="object 2322"/>
            <p:cNvSpPr/>
            <p:nvPr/>
          </p:nvSpPr>
          <p:spPr>
            <a:xfrm>
              <a:off x="3244532" y="558284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3" name="object 2323"/>
            <p:cNvSpPr/>
            <p:nvPr/>
          </p:nvSpPr>
          <p:spPr>
            <a:xfrm>
              <a:off x="3244532" y="558284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4" name="object 2324"/>
            <p:cNvSpPr/>
            <p:nvPr/>
          </p:nvSpPr>
          <p:spPr>
            <a:xfrm>
              <a:off x="3237598" y="559090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79"/>
                  </a:lnTo>
                  <a:lnTo>
                    <a:pt x="88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5" name="object 2325"/>
            <p:cNvSpPr/>
            <p:nvPr/>
          </p:nvSpPr>
          <p:spPr>
            <a:xfrm>
              <a:off x="3237598" y="559090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77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6" name="object 2326"/>
            <p:cNvSpPr/>
            <p:nvPr/>
          </p:nvSpPr>
          <p:spPr>
            <a:xfrm>
              <a:off x="3229610" y="558252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17"/>
                  </a:lnTo>
                  <a:lnTo>
                    <a:pt x="101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7" name="object 2327"/>
            <p:cNvSpPr/>
            <p:nvPr/>
          </p:nvSpPr>
          <p:spPr>
            <a:xfrm>
              <a:off x="3229610" y="558252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8" name="object 2328"/>
            <p:cNvSpPr/>
            <p:nvPr/>
          </p:nvSpPr>
          <p:spPr>
            <a:xfrm>
              <a:off x="3229889" y="558284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9" name="object 2329"/>
            <p:cNvSpPr/>
            <p:nvPr/>
          </p:nvSpPr>
          <p:spPr>
            <a:xfrm>
              <a:off x="3229889" y="558284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0" name="object 2330"/>
            <p:cNvSpPr/>
            <p:nvPr/>
          </p:nvSpPr>
          <p:spPr>
            <a:xfrm>
              <a:off x="3215259" y="558284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1" name="object 2331"/>
            <p:cNvSpPr/>
            <p:nvPr/>
          </p:nvSpPr>
          <p:spPr>
            <a:xfrm>
              <a:off x="3215259" y="558284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2" name="object 2332"/>
            <p:cNvSpPr/>
            <p:nvPr/>
          </p:nvSpPr>
          <p:spPr>
            <a:xfrm>
              <a:off x="3252228" y="559090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79"/>
                  </a:lnTo>
                  <a:lnTo>
                    <a:pt x="88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3" name="object 2333"/>
            <p:cNvSpPr/>
            <p:nvPr/>
          </p:nvSpPr>
          <p:spPr>
            <a:xfrm>
              <a:off x="3252228" y="559090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4" name="object 2334"/>
            <p:cNvSpPr/>
            <p:nvPr/>
          </p:nvSpPr>
          <p:spPr>
            <a:xfrm>
              <a:off x="3244240" y="558252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5" name="object 2335"/>
            <p:cNvSpPr/>
            <p:nvPr/>
          </p:nvSpPr>
          <p:spPr>
            <a:xfrm>
              <a:off x="3244240" y="558252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6" name="object 2336"/>
            <p:cNvSpPr/>
            <p:nvPr/>
          </p:nvSpPr>
          <p:spPr>
            <a:xfrm>
              <a:off x="3244532" y="540581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7" name="object 2337"/>
            <p:cNvSpPr/>
            <p:nvPr/>
          </p:nvSpPr>
          <p:spPr>
            <a:xfrm>
              <a:off x="3244532" y="540581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8" name="object 2338"/>
            <p:cNvSpPr/>
            <p:nvPr/>
          </p:nvSpPr>
          <p:spPr>
            <a:xfrm>
              <a:off x="3222968" y="541389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9" name="object 2339"/>
            <p:cNvSpPr/>
            <p:nvPr/>
          </p:nvSpPr>
          <p:spPr>
            <a:xfrm>
              <a:off x="3222968" y="541389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0" name="object 2340"/>
            <p:cNvSpPr/>
            <p:nvPr/>
          </p:nvSpPr>
          <p:spPr>
            <a:xfrm>
              <a:off x="3222002" y="541420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1244" y="0"/>
                  </a:moveTo>
                  <a:lnTo>
                    <a:pt x="0" y="647"/>
                  </a:lnTo>
                  <a:lnTo>
                    <a:pt x="254" y="533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1" name="object 2341"/>
            <p:cNvSpPr/>
            <p:nvPr/>
          </p:nvSpPr>
          <p:spPr>
            <a:xfrm>
              <a:off x="3222002" y="541420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1244" y="0"/>
                  </a:moveTo>
                  <a:lnTo>
                    <a:pt x="254" y="533"/>
                  </a:lnTo>
                  <a:lnTo>
                    <a:pt x="0" y="64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2" name="object 2342"/>
            <p:cNvSpPr/>
            <p:nvPr/>
          </p:nvSpPr>
          <p:spPr>
            <a:xfrm>
              <a:off x="3214966" y="540552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3" name="object 2343"/>
            <p:cNvSpPr/>
            <p:nvPr/>
          </p:nvSpPr>
          <p:spPr>
            <a:xfrm>
              <a:off x="3214966" y="540552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4" name="object 2344"/>
            <p:cNvSpPr/>
            <p:nvPr/>
          </p:nvSpPr>
          <p:spPr>
            <a:xfrm>
              <a:off x="3237598" y="541389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77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5" name="object 2345"/>
            <p:cNvSpPr/>
            <p:nvPr/>
          </p:nvSpPr>
          <p:spPr>
            <a:xfrm>
              <a:off x="3237598" y="541389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77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6" name="object 2346"/>
            <p:cNvSpPr/>
            <p:nvPr/>
          </p:nvSpPr>
          <p:spPr>
            <a:xfrm>
              <a:off x="3229610" y="540552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7" name="object 2347"/>
            <p:cNvSpPr/>
            <p:nvPr/>
          </p:nvSpPr>
          <p:spPr>
            <a:xfrm>
              <a:off x="3229610" y="540552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8" name="object 2348"/>
            <p:cNvSpPr/>
            <p:nvPr/>
          </p:nvSpPr>
          <p:spPr>
            <a:xfrm>
              <a:off x="3215259" y="540581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9" name="object 2349"/>
            <p:cNvSpPr/>
            <p:nvPr/>
          </p:nvSpPr>
          <p:spPr>
            <a:xfrm>
              <a:off x="3215259" y="540581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0" name="object 2350"/>
            <p:cNvSpPr/>
            <p:nvPr/>
          </p:nvSpPr>
          <p:spPr>
            <a:xfrm>
              <a:off x="3229889" y="540581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1" name="object 2351"/>
            <p:cNvSpPr/>
            <p:nvPr/>
          </p:nvSpPr>
          <p:spPr>
            <a:xfrm>
              <a:off x="3229889" y="540581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2" name="object 2352"/>
            <p:cNvSpPr/>
            <p:nvPr/>
          </p:nvSpPr>
          <p:spPr>
            <a:xfrm>
              <a:off x="3251250" y="541420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1257" y="0"/>
                  </a:moveTo>
                  <a:lnTo>
                    <a:pt x="0" y="647"/>
                  </a:lnTo>
                  <a:lnTo>
                    <a:pt x="266" y="533"/>
                  </a:lnTo>
                  <a:lnTo>
                    <a:pt x="125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3" name="object 2353"/>
            <p:cNvSpPr/>
            <p:nvPr/>
          </p:nvSpPr>
          <p:spPr>
            <a:xfrm>
              <a:off x="3251250" y="541420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1257" y="0"/>
                  </a:moveTo>
                  <a:lnTo>
                    <a:pt x="266" y="533"/>
                  </a:lnTo>
                  <a:lnTo>
                    <a:pt x="0" y="64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4" name="object 2354"/>
            <p:cNvSpPr/>
            <p:nvPr/>
          </p:nvSpPr>
          <p:spPr>
            <a:xfrm>
              <a:off x="3242246" y="5405526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1993" y="0"/>
                  </a:moveTo>
                  <a:lnTo>
                    <a:pt x="0" y="2705"/>
                  </a:lnTo>
                  <a:lnTo>
                    <a:pt x="571" y="6515"/>
                  </a:lnTo>
                  <a:lnTo>
                    <a:pt x="3721" y="8839"/>
                  </a:lnTo>
                  <a:lnTo>
                    <a:pt x="4216" y="9131"/>
                  </a:lnTo>
                  <a:lnTo>
                    <a:pt x="4737" y="9321"/>
                  </a:lnTo>
                  <a:lnTo>
                    <a:pt x="19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5" name="object 2355"/>
            <p:cNvSpPr/>
            <p:nvPr/>
          </p:nvSpPr>
          <p:spPr>
            <a:xfrm>
              <a:off x="3242246" y="5405526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1993" y="0"/>
                  </a:moveTo>
                  <a:lnTo>
                    <a:pt x="0" y="2705"/>
                  </a:lnTo>
                  <a:lnTo>
                    <a:pt x="571" y="6515"/>
                  </a:lnTo>
                  <a:lnTo>
                    <a:pt x="3276" y="8521"/>
                  </a:lnTo>
                  <a:lnTo>
                    <a:pt x="3721" y="8839"/>
                  </a:lnTo>
                  <a:lnTo>
                    <a:pt x="4216" y="9131"/>
                  </a:lnTo>
                  <a:lnTo>
                    <a:pt x="4737" y="932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6" name="object 2356"/>
            <p:cNvSpPr/>
            <p:nvPr/>
          </p:nvSpPr>
          <p:spPr>
            <a:xfrm>
              <a:off x="3252228" y="541389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" name="object 2357"/>
            <p:cNvSpPr/>
            <p:nvPr/>
          </p:nvSpPr>
          <p:spPr>
            <a:xfrm>
              <a:off x="3252228" y="541389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8" name="object 2358"/>
            <p:cNvSpPr/>
            <p:nvPr/>
          </p:nvSpPr>
          <p:spPr>
            <a:xfrm>
              <a:off x="3244240" y="540552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92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9" name="object 2359"/>
            <p:cNvSpPr/>
            <p:nvPr/>
          </p:nvSpPr>
          <p:spPr>
            <a:xfrm>
              <a:off x="3244240" y="540552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" name="object 2360"/>
            <p:cNvSpPr/>
            <p:nvPr/>
          </p:nvSpPr>
          <p:spPr>
            <a:xfrm>
              <a:off x="3245700" y="540414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92" y="279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" name="object 2361"/>
            <p:cNvSpPr/>
            <p:nvPr/>
          </p:nvSpPr>
          <p:spPr>
            <a:xfrm>
              <a:off x="3245700" y="540414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92" y="279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2" name="object 2362"/>
            <p:cNvSpPr/>
            <p:nvPr/>
          </p:nvSpPr>
          <p:spPr>
            <a:xfrm>
              <a:off x="3245700" y="5402668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60">
                  <a:moveTo>
                    <a:pt x="2146" y="0"/>
                  </a:moveTo>
                  <a:lnTo>
                    <a:pt x="0" y="1473"/>
                  </a:lnTo>
                  <a:lnTo>
                    <a:pt x="8280" y="10134"/>
                  </a:lnTo>
                  <a:lnTo>
                    <a:pt x="10299" y="7442"/>
                  </a:lnTo>
                  <a:lnTo>
                    <a:pt x="9753" y="3632"/>
                  </a:lnTo>
                  <a:lnTo>
                    <a:pt x="4991" y="50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3" name="object 2363"/>
            <p:cNvSpPr/>
            <p:nvPr/>
          </p:nvSpPr>
          <p:spPr>
            <a:xfrm>
              <a:off x="3245700" y="5402668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60">
                  <a:moveTo>
                    <a:pt x="8280" y="10134"/>
                  </a:moveTo>
                  <a:lnTo>
                    <a:pt x="10299" y="7442"/>
                  </a:lnTo>
                  <a:lnTo>
                    <a:pt x="9753" y="3632"/>
                  </a:lnTo>
                  <a:lnTo>
                    <a:pt x="7073" y="1612"/>
                  </a:lnTo>
                  <a:lnTo>
                    <a:pt x="4991" y="50"/>
                  </a:lnTo>
                  <a:lnTo>
                    <a:pt x="2146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4" name="object 2364"/>
            <p:cNvSpPr/>
            <p:nvPr/>
          </p:nvSpPr>
          <p:spPr>
            <a:xfrm>
              <a:off x="3253702" y="541249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" name="object 2365"/>
            <p:cNvSpPr/>
            <p:nvPr/>
          </p:nvSpPr>
          <p:spPr>
            <a:xfrm>
              <a:off x="3253702" y="541249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" name="object 2366"/>
            <p:cNvSpPr/>
            <p:nvPr/>
          </p:nvSpPr>
          <p:spPr>
            <a:xfrm>
              <a:off x="3216732" y="54044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" name="object 2367"/>
            <p:cNvSpPr/>
            <p:nvPr/>
          </p:nvSpPr>
          <p:spPr>
            <a:xfrm>
              <a:off x="3216732" y="54044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" name="object 2368"/>
            <p:cNvSpPr/>
            <p:nvPr/>
          </p:nvSpPr>
          <p:spPr>
            <a:xfrm>
              <a:off x="3216440" y="540414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" name="object 2369"/>
            <p:cNvSpPr/>
            <p:nvPr/>
          </p:nvSpPr>
          <p:spPr>
            <a:xfrm>
              <a:off x="3216440" y="540414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92" y="279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0" name="object 2370"/>
            <p:cNvSpPr/>
            <p:nvPr/>
          </p:nvSpPr>
          <p:spPr>
            <a:xfrm>
              <a:off x="3224441" y="541249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1" name="object 2371"/>
            <p:cNvSpPr/>
            <p:nvPr/>
          </p:nvSpPr>
          <p:spPr>
            <a:xfrm>
              <a:off x="3224441" y="541249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2" name="object 2372"/>
            <p:cNvSpPr/>
            <p:nvPr/>
          </p:nvSpPr>
          <p:spPr>
            <a:xfrm>
              <a:off x="3231070" y="540414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3" name="object 2373"/>
            <p:cNvSpPr/>
            <p:nvPr/>
          </p:nvSpPr>
          <p:spPr>
            <a:xfrm>
              <a:off x="3231070" y="5404141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279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4" name="object 2374"/>
            <p:cNvSpPr/>
            <p:nvPr/>
          </p:nvSpPr>
          <p:spPr>
            <a:xfrm>
              <a:off x="3239071" y="541249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5" name="object 2375"/>
            <p:cNvSpPr/>
            <p:nvPr/>
          </p:nvSpPr>
          <p:spPr>
            <a:xfrm>
              <a:off x="3239071" y="541249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6" name="object 2376"/>
            <p:cNvSpPr/>
            <p:nvPr/>
          </p:nvSpPr>
          <p:spPr>
            <a:xfrm>
              <a:off x="3245993" y="54044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7" name="object 2377"/>
            <p:cNvSpPr/>
            <p:nvPr/>
          </p:nvSpPr>
          <p:spPr>
            <a:xfrm>
              <a:off x="3245993" y="54044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8" name="object 2378"/>
            <p:cNvSpPr/>
            <p:nvPr/>
          </p:nvSpPr>
          <p:spPr>
            <a:xfrm>
              <a:off x="3231350" y="54044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21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9" name="object 2379"/>
            <p:cNvSpPr/>
            <p:nvPr/>
          </p:nvSpPr>
          <p:spPr>
            <a:xfrm>
              <a:off x="3231350" y="540442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21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" name="object 2380"/>
            <p:cNvSpPr/>
            <p:nvPr/>
          </p:nvSpPr>
          <p:spPr>
            <a:xfrm>
              <a:off x="3245993" y="558143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" name="object 2381"/>
            <p:cNvSpPr/>
            <p:nvPr/>
          </p:nvSpPr>
          <p:spPr>
            <a:xfrm>
              <a:off x="3245993" y="558143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805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2" name="object 2382"/>
            <p:cNvSpPr/>
            <p:nvPr/>
          </p:nvSpPr>
          <p:spPr>
            <a:xfrm>
              <a:off x="3231350" y="558143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21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" name="object 2383"/>
            <p:cNvSpPr/>
            <p:nvPr/>
          </p:nvSpPr>
          <p:spPr>
            <a:xfrm>
              <a:off x="3231350" y="558143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21" y="805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" name="object 2384"/>
            <p:cNvSpPr/>
            <p:nvPr/>
          </p:nvSpPr>
          <p:spPr>
            <a:xfrm>
              <a:off x="3245700" y="558112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92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" name="object 2385"/>
            <p:cNvSpPr/>
            <p:nvPr/>
          </p:nvSpPr>
          <p:spPr>
            <a:xfrm>
              <a:off x="3245700" y="558112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92" y="304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6" name="object 2386"/>
            <p:cNvSpPr/>
            <p:nvPr/>
          </p:nvSpPr>
          <p:spPr>
            <a:xfrm>
              <a:off x="3253702" y="558948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7" name="object 2387"/>
            <p:cNvSpPr/>
            <p:nvPr/>
          </p:nvSpPr>
          <p:spPr>
            <a:xfrm>
              <a:off x="3253702" y="558948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17"/>
                  </a:moveTo>
                  <a:lnTo>
                    <a:pt x="88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8" name="object 2388"/>
            <p:cNvSpPr/>
            <p:nvPr/>
          </p:nvSpPr>
          <p:spPr>
            <a:xfrm>
              <a:off x="3231070" y="558112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04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9" name="object 2389"/>
            <p:cNvSpPr/>
            <p:nvPr/>
          </p:nvSpPr>
          <p:spPr>
            <a:xfrm>
              <a:off x="3231070" y="558112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0" name="object 2390"/>
            <p:cNvSpPr/>
            <p:nvPr/>
          </p:nvSpPr>
          <p:spPr>
            <a:xfrm>
              <a:off x="3239071" y="558948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" name="object 2391"/>
            <p:cNvSpPr/>
            <p:nvPr/>
          </p:nvSpPr>
          <p:spPr>
            <a:xfrm>
              <a:off x="3239071" y="558948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17"/>
                  </a:moveTo>
                  <a:lnTo>
                    <a:pt x="88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2" name="object 2392"/>
            <p:cNvSpPr/>
            <p:nvPr/>
          </p:nvSpPr>
          <p:spPr>
            <a:xfrm>
              <a:off x="3216732" y="558143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3" name="object 2393"/>
            <p:cNvSpPr/>
            <p:nvPr/>
          </p:nvSpPr>
          <p:spPr>
            <a:xfrm>
              <a:off x="3216732" y="558143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5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4" name="object 2394"/>
            <p:cNvSpPr/>
            <p:nvPr/>
          </p:nvSpPr>
          <p:spPr>
            <a:xfrm>
              <a:off x="3216440" y="5580456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1282" y="0"/>
                  </a:moveTo>
                  <a:lnTo>
                    <a:pt x="1003" y="126"/>
                  </a:lnTo>
                  <a:lnTo>
                    <a:pt x="0" y="673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" name="object 2395"/>
            <p:cNvSpPr/>
            <p:nvPr/>
          </p:nvSpPr>
          <p:spPr>
            <a:xfrm>
              <a:off x="3216440" y="5580456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0" y="673"/>
                  </a:moveTo>
                  <a:lnTo>
                    <a:pt x="1003" y="126"/>
                  </a:lnTo>
                  <a:lnTo>
                    <a:pt x="128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" name="object 2396"/>
            <p:cNvSpPr/>
            <p:nvPr/>
          </p:nvSpPr>
          <p:spPr>
            <a:xfrm>
              <a:off x="3222002" y="5580456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0" y="0"/>
                  </a:moveTo>
                  <a:lnTo>
                    <a:pt x="2717" y="9347"/>
                  </a:lnTo>
                  <a:lnTo>
                    <a:pt x="4737" y="6654"/>
                  </a:lnTo>
                  <a:lnTo>
                    <a:pt x="4191" y="2844"/>
                  </a:lnTo>
                  <a:lnTo>
                    <a:pt x="1041" y="482"/>
                  </a:lnTo>
                  <a:lnTo>
                    <a:pt x="53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" name="object 2397"/>
            <p:cNvSpPr/>
            <p:nvPr/>
          </p:nvSpPr>
          <p:spPr>
            <a:xfrm>
              <a:off x="3222002" y="5580456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717" y="9347"/>
                  </a:moveTo>
                  <a:lnTo>
                    <a:pt x="4737" y="6654"/>
                  </a:lnTo>
                  <a:lnTo>
                    <a:pt x="4191" y="2844"/>
                  </a:lnTo>
                  <a:lnTo>
                    <a:pt x="1511" y="825"/>
                  </a:lnTo>
                  <a:lnTo>
                    <a:pt x="1041" y="482"/>
                  </a:lnTo>
                  <a:lnTo>
                    <a:pt x="533" y="19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8" name="object 2398"/>
            <p:cNvSpPr/>
            <p:nvPr/>
          </p:nvSpPr>
          <p:spPr>
            <a:xfrm>
              <a:off x="3216440" y="558112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9" name="object 2399"/>
            <p:cNvSpPr/>
            <p:nvPr/>
          </p:nvSpPr>
          <p:spPr>
            <a:xfrm>
              <a:off x="3216440" y="558112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92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" name="object 2400"/>
            <p:cNvSpPr/>
            <p:nvPr/>
          </p:nvSpPr>
          <p:spPr>
            <a:xfrm>
              <a:off x="3224441" y="558948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1" name="object 2401"/>
            <p:cNvSpPr/>
            <p:nvPr/>
          </p:nvSpPr>
          <p:spPr>
            <a:xfrm>
              <a:off x="3224441" y="558948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17"/>
                  </a:moveTo>
                  <a:lnTo>
                    <a:pt x="88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2" name="object 2402"/>
            <p:cNvSpPr/>
            <p:nvPr/>
          </p:nvSpPr>
          <p:spPr>
            <a:xfrm>
              <a:off x="3252508" y="54128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1397"/>
                  </a:lnTo>
                  <a:lnTo>
                    <a:pt x="558" y="1003"/>
                  </a:lnTo>
                  <a:lnTo>
                    <a:pt x="1066" y="53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3" name="object 2403"/>
            <p:cNvSpPr/>
            <p:nvPr/>
          </p:nvSpPr>
          <p:spPr>
            <a:xfrm>
              <a:off x="3252508" y="54128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558" y="1003"/>
                  </a:lnTo>
                  <a:lnTo>
                    <a:pt x="1066" y="533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4" name="object 2404"/>
            <p:cNvSpPr/>
            <p:nvPr/>
          </p:nvSpPr>
          <p:spPr>
            <a:xfrm>
              <a:off x="3244240" y="54041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60" y="0"/>
                  </a:moveTo>
                  <a:lnTo>
                    <a:pt x="901" y="380"/>
                  </a:lnTo>
                  <a:lnTo>
                    <a:pt x="406" y="850"/>
                  </a:lnTo>
                  <a:lnTo>
                    <a:pt x="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5" name="object 2405"/>
            <p:cNvSpPr/>
            <p:nvPr/>
          </p:nvSpPr>
          <p:spPr>
            <a:xfrm>
              <a:off x="3244240" y="54041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60" y="0"/>
                  </a:moveTo>
                  <a:lnTo>
                    <a:pt x="901" y="380"/>
                  </a:lnTo>
                  <a:lnTo>
                    <a:pt x="406" y="85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6" name="object 2406"/>
            <p:cNvSpPr/>
            <p:nvPr/>
          </p:nvSpPr>
          <p:spPr>
            <a:xfrm>
              <a:off x="3223247" y="54128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0" y="1397"/>
                  </a:lnTo>
                  <a:lnTo>
                    <a:pt x="571" y="1003"/>
                  </a:lnTo>
                  <a:lnTo>
                    <a:pt x="1066" y="53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7" name="object 2407"/>
            <p:cNvSpPr/>
            <p:nvPr/>
          </p:nvSpPr>
          <p:spPr>
            <a:xfrm>
              <a:off x="3223247" y="54128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1397"/>
                  </a:moveTo>
                  <a:lnTo>
                    <a:pt x="571" y="1003"/>
                  </a:lnTo>
                  <a:lnTo>
                    <a:pt x="1066" y="533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" name="object 2408"/>
            <p:cNvSpPr/>
            <p:nvPr/>
          </p:nvSpPr>
          <p:spPr>
            <a:xfrm>
              <a:off x="3223247" y="55898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0" y="1384"/>
                  </a:lnTo>
                  <a:lnTo>
                    <a:pt x="571" y="1003"/>
                  </a:lnTo>
                  <a:lnTo>
                    <a:pt x="1066" y="558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9" name="object 2409"/>
            <p:cNvSpPr/>
            <p:nvPr/>
          </p:nvSpPr>
          <p:spPr>
            <a:xfrm>
              <a:off x="3223247" y="55898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1384"/>
                  </a:moveTo>
                  <a:lnTo>
                    <a:pt x="571" y="1003"/>
                  </a:lnTo>
                  <a:lnTo>
                    <a:pt x="1066" y="558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0" name="object 2410"/>
            <p:cNvSpPr/>
            <p:nvPr/>
          </p:nvSpPr>
          <p:spPr>
            <a:xfrm>
              <a:off x="3214966" y="55811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914" y="368"/>
                  </a:lnTo>
                  <a:lnTo>
                    <a:pt x="419" y="850"/>
                  </a:lnTo>
                  <a:lnTo>
                    <a:pt x="0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1" name="object 2411"/>
            <p:cNvSpPr/>
            <p:nvPr/>
          </p:nvSpPr>
          <p:spPr>
            <a:xfrm>
              <a:off x="3214966" y="55811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914" y="368"/>
                  </a:lnTo>
                  <a:lnTo>
                    <a:pt x="419" y="85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2" name="object 2412"/>
            <p:cNvSpPr/>
            <p:nvPr/>
          </p:nvSpPr>
          <p:spPr>
            <a:xfrm>
              <a:off x="3211626" y="558045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" name="object 2413"/>
            <p:cNvSpPr/>
            <p:nvPr/>
          </p:nvSpPr>
          <p:spPr>
            <a:xfrm>
              <a:off x="3211626" y="558045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" name="object 2414"/>
            <p:cNvSpPr/>
            <p:nvPr/>
          </p:nvSpPr>
          <p:spPr>
            <a:xfrm>
              <a:off x="3239668" y="555190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7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" name="object 2415"/>
            <p:cNvSpPr/>
            <p:nvPr/>
          </p:nvSpPr>
          <p:spPr>
            <a:xfrm>
              <a:off x="3239668" y="555190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9"/>
                  </a:moveTo>
                  <a:lnTo>
                    <a:pt x="1587" y="2489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6" name="object 2416"/>
            <p:cNvSpPr/>
            <p:nvPr/>
          </p:nvSpPr>
          <p:spPr>
            <a:xfrm>
              <a:off x="3229305" y="555190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7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" name="object 2417"/>
            <p:cNvSpPr/>
            <p:nvPr/>
          </p:nvSpPr>
          <p:spPr>
            <a:xfrm>
              <a:off x="3229305" y="555190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9"/>
                  </a:moveTo>
                  <a:lnTo>
                    <a:pt x="1587" y="2489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" name="object 2418"/>
            <p:cNvSpPr/>
            <p:nvPr/>
          </p:nvSpPr>
          <p:spPr>
            <a:xfrm>
              <a:off x="3243008" y="542338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30" y="0"/>
                  </a:lnTo>
                  <a:lnTo>
                    <a:pt x="0" y="2717"/>
                  </a:lnTo>
                  <a:lnTo>
                    <a:pt x="0" y="9461"/>
                  </a:lnTo>
                  <a:lnTo>
                    <a:pt x="2730" y="12191"/>
                  </a:lnTo>
                  <a:lnTo>
                    <a:pt x="9461" y="12191"/>
                  </a:lnTo>
                  <a:lnTo>
                    <a:pt x="12192" y="9461"/>
                  </a:lnTo>
                  <a:lnTo>
                    <a:pt x="12192" y="6095"/>
                  </a:lnTo>
                  <a:lnTo>
                    <a:pt x="12192" y="2717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" name="object 2419"/>
            <p:cNvSpPr/>
            <p:nvPr/>
          </p:nvSpPr>
          <p:spPr>
            <a:xfrm>
              <a:off x="3243008" y="5423382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2" y="6095"/>
                  </a:moveTo>
                  <a:lnTo>
                    <a:pt x="12192" y="2717"/>
                  </a:lnTo>
                  <a:lnTo>
                    <a:pt x="9461" y="0"/>
                  </a:lnTo>
                  <a:lnTo>
                    <a:pt x="6096" y="0"/>
                  </a:lnTo>
                  <a:lnTo>
                    <a:pt x="2730" y="0"/>
                  </a:lnTo>
                  <a:lnTo>
                    <a:pt x="0" y="2717"/>
                  </a:lnTo>
                  <a:lnTo>
                    <a:pt x="0" y="6095"/>
                  </a:lnTo>
                  <a:lnTo>
                    <a:pt x="0" y="9461"/>
                  </a:lnTo>
                  <a:lnTo>
                    <a:pt x="2730" y="12191"/>
                  </a:lnTo>
                  <a:lnTo>
                    <a:pt x="6096" y="12191"/>
                  </a:lnTo>
                  <a:lnTo>
                    <a:pt x="9461" y="12191"/>
                  </a:lnTo>
                  <a:lnTo>
                    <a:pt x="12192" y="9461"/>
                  </a:lnTo>
                  <a:lnTo>
                    <a:pt x="12192" y="60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" name="object 2420"/>
            <p:cNvSpPr/>
            <p:nvPr/>
          </p:nvSpPr>
          <p:spPr>
            <a:xfrm>
              <a:off x="3211626" y="5813920"/>
              <a:ext cx="45720" cy="206375"/>
            </a:xfrm>
            <a:custGeom>
              <a:avLst/>
              <a:gdLst/>
              <a:ahLst/>
              <a:cxnLst/>
              <a:rect l="l" t="t" r="r" b="b"/>
              <a:pathLst>
                <a:path w="45720" h="206375">
                  <a:moveTo>
                    <a:pt x="33020" y="0"/>
                  </a:moveTo>
                  <a:lnTo>
                    <a:pt x="27330" y="0"/>
                  </a:lnTo>
                  <a:lnTo>
                    <a:pt x="27330" y="1079"/>
                  </a:lnTo>
                  <a:lnTo>
                    <a:pt x="18389" y="1079"/>
                  </a:lnTo>
                  <a:lnTo>
                    <a:pt x="18389" y="0"/>
                  </a:lnTo>
                  <a:lnTo>
                    <a:pt x="12700" y="0"/>
                  </a:lnTo>
                  <a:lnTo>
                    <a:pt x="12700" y="1079"/>
                  </a:lnTo>
                  <a:lnTo>
                    <a:pt x="3771" y="1079"/>
                  </a:lnTo>
                  <a:lnTo>
                    <a:pt x="3771" y="0"/>
                  </a:lnTo>
                  <a:lnTo>
                    <a:pt x="406" y="0"/>
                  </a:lnTo>
                  <a:lnTo>
                    <a:pt x="0" y="406"/>
                  </a:lnTo>
                  <a:lnTo>
                    <a:pt x="0" y="205867"/>
                  </a:lnTo>
                  <a:lnTo>
                    <a:pt x="406" y="206286"/>
                  </a:lnTo>
                  <a:lnTo>
                    <a:pt x="3771" y="206286"/>
                  </a:lnTo>
                  <a:lnTo>
                    <a:pt x="3771" y="205219"/>
                  </a:lnTo>
                  <a:lnTo>
                    <a:pt x="12700" y="205219"/>
                  </a:lnTo>
                  <a:lnTo>
                    <a:pt x="12700" y="206286"/>
                  </a:lnTo>
                  <a:lnTo>
                    <a:pt x="18389" y="206286"/>
                  </a:lnTo>
                  <a:lnTo>
                    <a:pt x="18389" y="205219"/>
                  </a:lnTo>
                  <a:lnTo>
                    <a:pt x="27330" y="205219"/>
                  </a:lnTo>
                  <a:lnTo>
                    <a:pt x="27330" y="206286"/>
                  </a:lnTo>
                  <a:lnTo>
                    <a:pt x="33020" y="206286"/>
                  </a:lnTo>
                  <a:lnTo>
                    <a:pt x="33020" y="205867"/>
                  </a:lnTo>
                  <a:lnTo>
                    <a:pt x="33020" y="205219"/>
                  </a:lnTo>
                  <a:lnTo>
                    <a:pt x="45719" y="205219"/>
                  </a:lnTo>
                  <a:lnTo>
                    <a:pt x="45719" y="1079"/>
                  </a:lnTo>
                  <a:lnTo>
                    <a:pt x="33020" y="1079"/>
                  </a:lnTo>
                  <a:lnTo>
                    <a:pt x="330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" name="object 2421"/>
            <p:cNvSpPr/>
            <p:nvPr/>
          </p:nvSpPr>
          <p:spPr>
            <a:xfrm>
              <a:off x="3211626" y="5813920"/>
              <a:ext cx="45720" cy="206375"/>
            </a:xfrm>
            <a:custGeom>
              <a:avLst/>
              <a:gdLst/>
              <a:ahLst/>
              <a:cxnLst/>
              <a:rect l="l" t="t" r="r" b="b"/>
              <a:pathLst>
                <a:path w="45720" h="206375">
                  <a:moveTo>
                    <a:pt x="33020" y="205867"/>
                  </a:moveTo>
                  <a:lnTo>
                    <a:pt x="33020" y="206286"/>
                  </a:lnTo>
                  <a:lnTo>
                    <a:pt x="27330" y="206286"/>
                  </a:lnTo>
                  <a:lnTo>
                    <a:pt x="27330" y="205867"/>
                  </a:lnTo>
                  <a:lnTo>
                    <a:pt x="27330" y="205219"/>
                  </a:lnTo>
                  <a:lnTo>
                    <a:pt x="18389" y="205219"/>
                  </a:lnTo>
                  <a:lnTo>
                    <a:pt x="18389" y="205867"/>
                  </a:lnTo>
                  <a:lnTo>
                    <a:pt x="18389" y="206286"/>
                  </a:lnTo>
                  <a:lnTo>
                    <a:pt x="12700" y="206286"/>
                  </a:lnTo>
                  <a:lnTo>
                    <a:pt x="12700" y="205867"/>
                  </a:lnTo>
                  <a:lnTo>
                    <a:pt x="12700" y="205219"/>
                  </a:lnTo>
                  <a:lnTo>
                    <a:pt x="3771" y="205219"/>
                  </a:lnTo>
                  <a:lnTo>
                    <a:pt x="3771" y="205867"/>
                  </a:lnTo>
                  <a:lnTo>
                    <a:pt x="3771" y="206286"/>
                  </a:lnTo>
                  <a:lnTo>
                    <a:pt x="406" y="206286"/>
                  </a:lnTo>
                  <a:lnTo>
                    <a:pt x="0" y="205867"/>
                  </a:lnTo>
                  <a:lnTo>
                    <a:pt x="0" y="185534"/>
                  </a:lnTo>
                  <a:lnTo>
                    <a:pt x="0" y="157492"/>
                  </a:lnTo>
                  <a:lnTo>
                    <a:pt x="0" y="406"/>
                  </a:lnTo>
                  <a:lnTo>
                    <a:pt x="406" y="0"/>
                  </a:lnTo>
                  <a:lnTo>
                    <a:pt x="3771" y="0"/>
                  </a:lnTo>
                  <a:lnTo>
                    <a:pt x="3771" y="406"/>
                  </a:lnTo>
                  <a:lnTo>
                    <a:pt x="3771" y="1079"/>
                  </a:lnTo>
                  <a:lnTo>
                    <a:pt x="12700" y="1079"/>
                  </a:lnTo>
                  <a:lnTo>
                    <a:pt x="12700" y="406"/>
                  </a:lnTo>
                  <a:lnTo>
                    <a:pt x="12700" y="0"/>
                  </a:lnTo>
                  <a:lnTo>
                    <a:pt x="18389" y="0"/>
                  </a:lnTo>
                  <a:lnTo>
                    <a:pt x="18389" y="406"/>
                  </a:lnTo>
                  <a:lnTo>
                    <a:pt x="18389" y="1079"/>
                  </a:lnTo>
                  <a:lnTo>
                    <a:pt x="27330" y="1079"/>
                  </a:lnTo>
                  <a:lnTo>
                    <a:pt x="27330" y="406"/>
                  </a:lnTo>
                  <a:lnTo>
                    <a:pt x="27330" y="0"/>
                  </a:lnTo>
                  <a:lnTo>
                    <a:pt x="33020" y="0"/>
                  </a:lnTo>
                  <a:lnTo>
                    <a:pt x="33020" y="406"/>
                  </a:lnTo>
                  <a:lnTo>
                    <a:pt x="33020" y="1079"/>
                  </a:lnTo>
                  <a:lnTo>
                    <a:pt x="41960" y="1079"/>
                  </a:lnTo>
                  <a:lnTo>
                    <a:pt x="45719" y="1079"/>
                  </a:lnTo>
                  <a:lnTo>
                    <a:pt x="45719" y="20739"/>
                  </a:lnTo>
                  <a:lnTo>
                    <a:pt x="45719" y="205219"/>
                  </a:lnTo>
                  <a:lnTo>
                    <a:pt x="41960" y="205219"/>
                  </a:lnTo>
                  <a:lnTo>
                    <a:pt x="33020" y="205219"/>
                  </a:lnTo>
                  <a:lnTo>
                    <a:pt x="33020" y="20586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" name="object 2422"/>
            <p:cNvSpPr/>
            <p:nvPr/>
          </p:nvSpPr>
          <p:spPr>
            <a:xfrm>
              <a:off x="3211626" y="5862789"/>
              <a:ext cx="46355" cy="0"/>
            </a:xfrm>
            <a:custGeom>
              <a:avLst/>
              <a:gdLst/>
              <a:ahLst/>
              <a:cxnLst/>
              <a:rect l="l" t="t" r="r" b="b"/>
              <a:pathLst>
                <a:path w="46354">
                  <a:moveTo>
                    <a:pt x="4573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3" name="object 2423"/>
            <p:cNvSpPr/>
            <p:nvPr/>
          </p:nvSpPr>
          <p:spPr>
            <a:xfrm>
              <a:off x="3211626" y="5862789"/>
              <a:ext cx="46355" cy="0"/>
            </a:xfrm>
            <a:custGeom>
              <a:avLst/>
              <a:gdLst/>
              <a:ahLst/>
              <a:cxnLst/>
              <a:rect l="l" t="t" r="r" b="b"/>
              <a:pathLst>
                <a:path w="46354">
                  <a:moveTo>
                    <a:pt x="0" y="0"/>
                  </a:moveTo>
                  <a:lnTo>
                    <a:pt x="4573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4" name="object 2424"/>
            <p:cNvSpPr/>
            <p:nvPr/>
          </p:nvSpPr>
          <p:spPr>
            <a:xfrm>
              <a:off x="3250857" y="586708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5" name="object 2425"/>
            <p:cNvSpPr/>
            <p:nvPr/>
          </p:nvSpPr>
          <p:spPr>
            <a:xfrm>
              <a:off x="3250857" y="586708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50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6" name="object 2426"/>
            <p:cNvSpPr/>
            <p:nvPr/>
          </p:nvSpPr>
          <p:spPr>
            <a:xfrm>
              <a:off x="3250857" y="586708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" name="object 2427"/>
            <p:cNvSpPr/>
            <p:nvPr/>
          </p:nvSpPr>
          <p:spPr>
            <a:xfrm>
              <a:off x="3250857" y="586708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" name="object 2428"/>
            <p:cNvSpPr/>
            <p:nvPr/>
          </p:nvSpPr>
          <p:spPr>
            <a:xfrm>
              <a:off x="3218129" y="58671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727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" name="object 2429"/>
            <p:cNvSpPr/>
            <p:nvPr/>
          </p:nvSpPr>
          <p:spPr>
            <a:xfrm>
              <a:off x="3218129" y="58671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72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" name="object 2430"/>
            <p:cNvSpPr/>
            <p:nvPr/>
          </p:nvSpPr>
          <p:spPr>
            <a:xfrm>
              <a:off x="3218129" y="586708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1" name="object 2431"/>
            <p:cNvSpPr/>
            <p:nvPr/>
          </p:nvSpPr>
          <p:spPr>
            <a:xfrm>
              <a:off x="3218129" y="586708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" name="object 2432"/>
            <p:cNvSpPr/>
            <p:nvPr/>
          </p:nvSpPr>
          <p:spPr>
            <a:xfrm>
              <a:off x="3211626" y="586708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" name="object 2433"/>
            <p:cNvSpPr/>
            <p:nvPr/>
          </p:nvSpPr>
          <p:spPr>
            <a:xfrm>
              <a:off x="3211626" y="5867082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4" name="object 2434"/>
            <p:cNvSpPr/>
            <p:nvPr/>
          </p:nvSpPr>
          <p:spPr>
            <a:xfrm>
              <a:off x="3229305" y="597628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342"/>
                  </a:lnTo>
                  <a:lnTo>
                    <a:pt x="279" y="609"/>
                  </a:lnTo>
                  <a:lnTo>
                    <a:pt x="609" y="6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5" name="object 2435"/>
            <p:cNvSpPr/>
            <p:nvPr/>
          </p:nvSpPr>
          <p:spPr>
            <a:xfrm>
              <a:off x="3229305" y="597628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342"/>
                  </a:lnTo>
                  <a:lnTo>
                    <a:pt x="279" y="609"/>
                  </a:lnTo>
                  <a:lnTo>
                    <a:pt x="609" y="6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6" name="object 2436"/>
            <p:cNvSpPr/>
            <p:nvPr/>
          </p:nvSpPr>
          <p:spPr>
            <a:xfrm>
              <a:off x="3229914" y="597689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" name="object 2437"/>
            <p:cNvSpPr/>
            <p:nvPr/>
          </p:nvSpPr>
          <p:spPr>
            <a:xfrm>
              <a:off x="3229914" y="597689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14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" name="object 2438"/>
            <p:cNvSpPr/>
            <p:nvPr/>
          </p:nvSpPr>
          <p:spPr>
            <a:xfrm>
              <a:off x="3239058" y="597628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609" y="0"/>
                  </a:moveTo>
                  <a:lnTo>
                    <a:pt x="0" y="609"/>
                  </a:lnTo>
                  <a:lnTo>
                    <a:pt x="342" y="609"/>
                  </a:lnTo>
                  <a:lnTo>
                    <a:pt x="609" y="342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" name="object 2439"/>
            <p:cNvSpPr/>
            <p:nvPr/>
          </p:nvSpPr>
          <p:spPr>
            <a:xfrm>
              <a:off x="3239058" y="597628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609"/>
                  </a:moveTo>
                  <a:lnTo>
                    <a:pt x="342" y="609"/>
                  </a:lnTo>
                  <a:lnTo>
                    <a:pt x="609" y="342"/>
                  </a:lnTo>
                  <a:lnTo>
                    <a:pt x="60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0" name="object 2440"/>
            <p:cNvSpPr/>
            <p:nvPr/>
          </p:nvSpPr>
          <p:spPr>
            <a:xfrm>
              <a:off x="3253600" y="59988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1" name="object 2441"/>
            <p:cNvSpPr/>
            <p:nvPr/>
          </p:nvSpPr>
          <p:spPr>
            <a:xfrm>
              <a:off x="3253600" y="59988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2" name="object 2442"/>
            <p:cNvSpPr/>
            <p:nvPr/>
          </p:nvSpPr>
          <p:spPr>
            <a:xfrm>
              <a:off x="3244659" y="599885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3" name="object 2443"/>
            <p:cNvSpPr/>
            <p:nvPr/>
          </p:nvSpPr>
          <p:spPr>
            <a:xfrm>
              <a:off x="3244659" y="599885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4" name="object 2444"/>
            <p:cNvSpPr/>
            <p:nvPr/>
          </p:nvSpPr>
          <p:spPr>
            <a:xfrm>
              <a:off x="3244659" y="59988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" name="object 2445"/>
            <p:cNvSpPr/>
            <p:nvPr/>
          </p:nvSpPr>
          <p:spPr>
            <a:xfrm>
              <a:off x="3244659" y="59988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" name="object 2446"/>
            <p:cNvSpPr/>
            <p:nvPr/>
          </p:nvSpPr>
          <p:spPr>
            <a:xfrm>
              <a:off x="3238970" y="59988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" name="object 2447"/>
            <p:cNvSpPr/>
            <p:nvPr/>
          </p:nvSpPr>
          <p:spPr>
            <a:xfrm>
              <a:off x="3238970" y="59988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" name="object 2448"/>
            <p:cNvSpPr/>
            <p:nvPr/>
          </p:nvSpPr>
          <p:spPr>
            <a:xfrm>
              <a:off x="3230016" y="599885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9" name="object 2449"/>
            <p:cNvSpPr/>
            <p:nvPr/>
          </p:nvSpPr>
          <p:spPr>
            <a:xfrm>
              <a:off x="3230016" y="599885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" name="object 2450"/>
            <p:cNvSpPr/>
            <p:nvPr/>
          </p:nvSpPr>
          <p:spPr>
            <a:xfrm>
              <a:off x="3230016" y="59988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" name="object 2451"/>
            <p:cNvSpPr/>
            <p:nvPr/>
          </p:nvSpPr>
          <p:spPr>
            <a:xfrm>
              <a:off x="3230016" y="59988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" name="object 2452"/>
            <p:cNvSpPr/>
            <p:nvPr/>
          </p:nvSpPr>
          <p:spPr>
            <a:xfrm>
              <a:off x="3224326" y="59988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3" name="object 2453"/>
            <p:cNvSpPr/>
            <p:nvPr/>
          </p:nvSpPr>
          <p:spPr>
            <a:xfrm>
              <a:off x="3224326" y="59988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" name="object 2454"/>
            <p:cNvSpPr/>
            <p:nvPr/>
          </p:nvSpPr>
          <p:spPr>
            <a:xfrm>
              <a:off x="3215398" y="599885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" name="object 2455"/>
            <p:cNvSpPr/>
            <p:nvPr/>
          </p:nvSpPr>
          <p:spPr>
            <a:xfrm>
              <a:off x="3215398" y="599885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" name="object 2456"/>
            <p:cNvSpPr/>
            <p:nvPr/>
          </p:nvSpPr>
          <p:spPr>
            <a:xfrm>
              <a:off x="3215398" y="59988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59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7" name="object 2457"/>
            <p:cNvSpPr/>
            <p:nvPr/>
          </p:nvSpPr>
          <p:spPr>
            <a:xfrm>
              <a:off x="3215398" y="59988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98"/>
                  </a:moveTo>
                  <a:lnTo>
                    <a:pt x="1587" y="29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8" name="object 2458"/>
            <p:cNvSpPr/>
            <p:nvPr/>
          </p:nvSpPr>
          <p:spPr>
            <a:xfrm>
              <a:off x="3213773" y="597915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48" y="0"/>
                  </a:moveTo>
                  <a:lnTo>
                    <a:pt x="2717" y="0"/>
                  </a:lnTo>
                  <a:lnTo>
                    <a:pt x="0" y="2717"/>
                  </a:lnTo>
                  <a:lnTo>
                    <a:pt x="0" y="9436"/>
                  </a:lnTo>
                  <a:lnTo>
                    <a:pt x="2717" y="12153"/>
                  </a:lnTo>
                  <a:lnTo>
                    <a:pt x="9448" y="12153"/>
                  </a:lnTo>
                  <a:lnTo>
                    <a:pt x="12179" y="9436"/>
                  </a:lnTo>
                  <a:lnTo>
                    <a:pt x="12179" y="6083"/>
                  </a:lnTo>
                  <a:lnTo>
                    <a:pt x="12179" y="2717"/>
                  </a:lnTo>
                  <a:lnTo>
                    <a:pt x="944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9" name="object 2459"/>
            <p:cNvSpPr/>
            <p:nvPr/>
          </p:nvSpPr>
          <p:spPr>
            <a:xfrm>
              <a:off x="3213773" y="597915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79" y="6083"/>
                  </a:moveTo>
                  <a:lnTo>
                    <a:pt x="12179" y="2717"/>
                  </a:lnTo>
                  <a:lnTo>
                    <a:pt x="9448" y="0"/>
                  </a:lnTo>
                  <a:lnTo>
                    <a:pt x="6095" y="0"/>
                  </a:lnTo>
                  <a:lnTo>
                    <a:pt x="2717" y="0"/>
                  </a:lnTo>
                  <a:lnTo>
                    <a:pt x="0" y="2717"/>
                  </a:lnTo>
                  <a:lnTo>
                    <a:pt x="0" y="6083"/>
                  </a:lnTo>
                  <a:lnTo>
                    <a:pt x="0" y="9436"/>
                  </a:lnTo>
                  <a:lnTo>
                    <a:pt x="2717" y="12153"/>
                  </a:lnTo>
                  <a:lnTo>
                    <a:pt x="6095" y="12153"/>
                  </a:lnTo>
                  <a:lnTo>
                    <a:pt x="9448" y="12153"/>
                  </a:lnTo>
                  <a:lnTo>
                    <a:pt x="12179" y="9436"/>
                  </a:lnTo>
                  <a:lnTo>
                    <a:pt x="12179" y="608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" name="object 2460"/>
            <p:cNvSpPr/>
            <p:nvPr/>
          </p:nvSpPr>
          <p:spPr>
            <a:xfrm>
              <a:off x="3228390" y="597915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30" y="0"/>
                  </a:lnTo>
                  <a:lnTo>
                    <a:pt x="0" y="2717"/>
                  </a:lnTo>
                  <a:lnTo>
                    <a:pt x="0" y="9436"/>
                  </a:lnTo>
                  <a:lnTo>
                    <a:pt x="2730" y="12153"/>
                  </a:lnTo>
                  <a:lnTo>
                    <a:pt x="9461" y="12153"/>
                  </a:lnTo>
                  <a:lnTo>
                    <a:pt x="12191" y="9436"/>
                  </a:lnTo>
                  <a:lnTo>
                    <a:pt x="12191" y="6083"/>
                  </a:lnTo>
                  <a:lnTo>
                    <a:pt x="12191" y="2717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" name="object 2461"/>
            <p:cNvSpPr/>
            <p:nvPr/>
          </p:nvSpPr>
          <p:spPr>
            <a:xfrm>
              <a:off x="3228390" y="597915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83"/>
                  </a:moveTo>
                  <a:lnTo>
                    <a:pt x="12191" y="2717"/>
                  </a:lnTo>
                  <a:lnTo>
                    <a:pt x="9461" y="0"/>
                  </a:lnTo>
                  <a:lnTo>
                    <a:pt x="6108" y="0"/>
                  </a:lnTo>
                  <a:lnTo>
                    <a:pt x="2730" y="0"/>
                  </a:lnTo>
                  <a:lnTo>
                    <a:pt x="0" y="2717"/>
                  </a:lnTo>
                  <a:lnTo>
                    <a:pt x="0" y="6083"/>
                  </a:lnTo>
                  <a:lnTo>
                    <a:pt x="0" y="9436"/>
                  </a:lnTo>
                  <a:lnTo>
                    <a:pt x="2730" y="12153"/>
                  </a:lnTo>
                  <a:lnTo>
                    <a:pt x="6108" y="12153"/>
                  </a:lnTo>
                  <a:lnTo>
                    <a:pt x="9461" y="12153"/>
                  </a:lnTo>
                  <a:lnTo>
                    <a:pt x="12191" y="9436"/>
                  </a:lnTo>
                  <a:lnTo>
                    <a:pt x="12191" y="608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" name="object 2462"/>
            <p:cNvSpPr/>
            <p:nvPr/>
          </p:nvSpPr>
          <p:spPr>
            <a:xfrm>
              <a:off x="3243021" y="597915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74" y="0"/>
                  </a:moveTo>
                  <a:lnTo>
                    <a:pt x="2743" y="0"/>
                  </a:lnTo>
                  <a:lnTo>
                    <a:pt x="0" y="2717"/>
                  </a:lnTo>
                  <a:lnTo>
                    <a:pt x="0" y="9436"/>
                  </a:lnTo>
                  <a:lnTo>
                    <a:pt x="2743" y="12153"/>
                  </a:lnTo>
                  <a:lnTo>
                    <a:pt x="9474" y="12153"/>
                  </a:lnTo>
                  <a:lnTo>
                    <a:pt x="12191" y="9436"/>
                  </a:lnTo>
                  <a:lnTo>
                    <a:pt x="12191" y="6083"/>
                  </a:lnTo>
                  <a:lnTo>
                    <a:pt x="12191" y="2717"/>
                  </a:lnTo>
                  <a:lnTo>
                    <a:pt x="947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3" name="object 2463"/>
            <p:cNvSpPr/>
            <p:nvPr/>
          </p:nvSpPr>
          <p:spPr>
            <a:xfrm>
              <a:off x="3243021" y="597915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83"/>
                  </a:moveTo>
                  <a:lnTo>
                    <a:pt x="12191" y="2717"/>
                  </a:lnTo>
                  <a:lnTo>
                    <a:pt x="9474" y="0"/>
                  </a:lnTo>
                  <a:lnTo>
                    <a:pt x="6108" y="0"/>
                  </a:lnTo>
                  <a:lnTo>
                    <a:pt x="2743" y="0"/>
                  </a:lnTo>
                  <a:lnTo>
                    <a:pt x="0" y="2717"/>
                  </a:lnTo>
                  <a:lnTo>
                    <a:pt x="0" y="6083"/>
                  </a:lnTo>
                  <a:lnTo>
                    <a:pt x="0" y="9436"/>
                  </a:lnTo>
                  <a:lnTo>
                    <a:pt x="2743" y="12153"/>
                  </a:lnTo>
                  <a:lnTo>
                    <a:pt x="6108" y="12153"/>
                  </a:lnTo>
                  <a:lnTo>
                    <a:pt x="9474" y="12153"/>
                  </a:lnTo>
                  <a:lnTo>
                    <a:pt x="12191" y="9436"/>
                  </a:lnTo>
                  <a:lnTo>
                    <a:pt x="12191" y="608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4" name="object 2464"/>
            <p:cNvSpPr/>
            <p:nvPr/>
          </p:nvSpPr>
          <p:spPr>
            <a:xfrm>
              <a:off x="3244659" y="59994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" name="object 2465"/>
            <p:cNvSpPr/>
            <p:nvPr/>
          </p:nvSpPr>
          <p:spPr>
            <a:xfrm>
              <a:off x="3244659" y="59994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15"/>
                  </a:moveTo>
                  <a:lnTo>
                    <a:pt x="1587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6" name="object 2466"/>
            <p:cNvSpPr/>
            <p:nvPr/>
          </p:nvSpPr>
          <p:spPr>
            <a:xfrm>
              <a:off x="3238970" y="5999886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" name="object 2467"/>
            <p:cNvSpPr/>
            <p:nvPr/>
          </p:nvSpPr>
          <p:spPr>
            <a:xfrm>
              <a:off x="3238970" y="5999886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8" name="object 2468"/>
            <p:cNvSpPr/>
            <p:nvPr/>
          </p:nvSpPr>
          <p:spPr>
            <a:xfrm>
              <a:off x="3238970" y="59994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9" name="object 2469"/>
            <p:cNvSpPr/>
            <p:nvPr/>
          </p:nvSpPr>
          <p:spPr>
            <a:xfrm>
              <a:off x="3238970" y="59994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15"/>
                  </a:moveTo>
                  <a:lnTo>
                    <a:pt x="1587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0" name="object 2470"/>
            <p:cNvSpPr/>
            <p:nvPr/>
          </p:nvSpPr>
          <p:spPr>
            <a:xfrm>
              <a:off x="3230016" y="59994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1" name="object 2471"/>
            <p:cNvSpPr/>
            <p:nvPr/>
          </p:nvSpPr>
          <p:spPr>
            <a:xfrm>
              <a:off x="3230016" y="59994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15"/>
                  </a:moveTo>
                  <a:lnTo>
                    <a:pt x="1587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" name="object 2472"/>
            <p:cNvSpPr/>
            <p:nvPr/>
          </p:nvSpPr>
          <p:spPr>
            <a:xfrm>
              <a:off x="3224326" y="5999886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" name="object 2473"/>
            <p:cNvSpPr/>
            <p:nvPr/>
          </p:nvSpPr>
          <p:spPr>
            <a:xfrm>
              <a:off x="3224326" y="5999886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4" name="object 2474"/>
            <p:cNvSpPr/>
            <p:nvPr/>
          </p:nvSpPr>
          <p:spPr>
            <a:xfrm>
              <a:off x="3224326" y="59994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5" name="object 2475"/>
            <p:cNvSpPr/>
            <p:nvPr/>
          </p:nvSpPr>
          <p:spPr>
            <a:xfrm>
              <a:off x="3224326" y="59994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15"/>
                  </a:moveTo>
                  <a:lnTo>
                    <a:pt x="1587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" name="object 2476"/>
            <p:cNvSpPr/>
            <p:nvPr/>
          </p:nvSpPr>
          <p:spPr>
            <a:xfrm>
              <a:off x="3215398" y="59994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7" name="object 2477"/>
            <p:cNvSpPr/>
            <p:nvPr/>
          </p:nvSpPr>
          <p:spPr>
            <a:xfrm>
              <a:off x="3215398" y="59994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15"/>
                  </a:moveTo>
                  <a:lnTo>
                    <a:pt x="1587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8" name="object 2478"/>
            <p:cNvSpPr/>
            <p:nvPr/>
          </p:nvSpPr>
          <p:spPr>
            <a:xfrm>
              <a:off x="3253600" y="599988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9" name="object 2479"/>
            <p:cNvSpPr/>
            <p:nvPr/>
          </p:nvSpPr>
          <p:spPr>
            <a:xfrm>
              <a:off x="3253600" y="599988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0" name="object 2480"/>
            <p:cNvSpPr/>
            <p:nvPr/>
          </p:nvSpPr>
          <p:spPr>
            <a:xfrm>
              <a:off x="3253600" y="59994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3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1" name="object 2481"/>
            <p:cNvSpPr/>
            <p:nvPr/>
          </p:nvSpPr>
          <p:spPr>
            <a:xfrm>
              <a:off x="3253600" y="59994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15"/>
                  </a:moveTo>
                  <a:lnTo>
                    <a:pt x="1587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2" name="object 2482"/>
            <p:cNvSpPr/>
            <p:nvPr/>
          </p:nvSpPr>
          <p:spPr>
            <a:xfrm>
              <a:off x="3255734" y="587114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3" name="object 2483"/>
            <p:cNvSpPr/>
            <p:nvPr/>
          </p:nvSpPr>
          <p:spPr>
            <a:xfrm>
              <a:off x="3255734" y="587114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62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4" name="object 2484"/>
            <p:cNvSpPr/>
            <p:nvPr/>
          </p:nvSpPr>
          <p:spPr>
            <a:xfrm>
              <a:off x="3255734" y="597132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5" name="object 2485"/>
            <p:cNvSpPr/>
            <p:nvPr/>
          </p:nvSpPr>
          <p:spPr>
            <a:xfrm>
              <a:off x="3255734" y="597132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6" name="object 2486"/>
            <p:cNvSpPr/>
            <p:nvPr/>
          </p:nvSpPr>
          <p:spPr>
            <a:xfrm>
              <a:off x="3213252" y="587114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71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7" name="object 2487"/>
            <p:cNvSpPr/>
            <p:nvPr/>
          </p:nvSpPr>
          <p:spPr>
            <a:xfrm>
              <a:off x="3213252" y="587114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355" y="-1587"/>
                  </a:moveTo>
                  <a:lnTo>
                    <a:pt x="355" y="1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8" name="object 2488"/>
            <p:cNvSpPr/>
            <p:nvPr/>
          </p:nvSpPr>
          <p:spPr>
            <a:xfrm>
              <a:off x="3213963" y="5871146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3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" name="object 2489"/>
            <p:cNvSpPr/>
            <p:nvPr/>
          </p:nvSpPr>
          <p:spPr>
            <a:xfrm>
              <a:off x="3213963" y="5871146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0" name="object 2490"/>
            <p:cNvSpPr/>
            <p:nvPr/>
          </p:nvSpPr>
          <p:spPr>
            <a:xfrm>
              <a:off x="3213963" y="5881585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410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1" name="object 2491"/>
            <p:cNvSpPr/>
            <p:nvPr/>
          </p:nvSpPr>
          <p:spPr>
            <a:xfrm>
              <a:off x="3213963" y="5881585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05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" name="object 2492"/>
            <p:cNvSpPr/>
            <p:nvPr/>
          </p:nvSpPr>
          <p:spPr>
            <a:xfrm>
              <a:off x="3255022" y="5871146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3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" name="object 2493"/>
            <p:cNvSpPr/>
            <p:nvPr/>
          </p:nvSpPr>
          <p:spPr>
            <a:xfrm>
              <a:off x="3255022" y="5871146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104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" name="object 2494"/>
            <p:cNvSpPr/>
            <p:nvPr/>
          </p:nvSpPr>
          <p:spPr>
            <a:xfrm>
              <a:off x="3255022" y="587114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71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" name="object 2495"/>
            <p:cNvSpPr/>
            <p:nvPr/>
          </p:nvSpPr>
          <p:spPr>
            <a:xfrm>
              <a:off x="3255022" y="587114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355" y="-1587"/>
                  </a:moveTo>
                  <a:lnTo>
                    <a:pt x="355" y="1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6" name="object 2496"/>
            <p:cNvSpPr/>
            <p:nvPr/>
          </p:nvSpPr>
          <p:spPr>
            <a:xfrm>
              <a:off x="3233381" y="591115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6299" y="0"/>
                  </a:moveTo>
                  <a:lnTo>
                    <a:pt x="1816" y="0"/>
                  </a:lnTo>
                  <a:lnTo>
                    <a:pt x="0" y="1828"/>
                  </a:lnTo>
                  <a:lnTo>
                    <a:pt x="0" y="6337"/>
                  </a:lnTo>
                  <a:lnTo>
                    <a:pt x="1816" y="8140"/>
                  </a:lnTo>
                  <a:lnTo>
                    <a:pt x="6299" y="8140"/>
                  </a:lnTo>
                  <a:lnTo>
                    <a:pt x="8115" y="6337"/>
                  </a:lnTo>
                  <a:lnTo>
                    <a:pt x="8115" y="4089"/>
                  </a:lnTo>
                  <a:lnTo>
                    <a:pt x="8115" y="1828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7" name="object 2497"/>
            <p:cNvSpPr/>
            <p:nvPr/>
          </p:nvSpPr>
          <p:spPr>
            <a:xfrm>
              <a:off x="3233381" y="591115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115" y="4089"/>
                  </a:moveTo>
                  <a:lnTo>
                    <a:pt x="8115" y="1828"/>
                  </a:lnTo>
                  <a:lnTo>
                    <a:pt x="6299" y="0"/>
                  </a:lnTo>
                  <a:lnTo>
                    <a:pt x="4063" y="0"/>
                  </a:lnTo>
                  <a:lnTo>
                    <a:pt x="1816" y="0"/>
                  </a:lnTo>
                  <a:lnTo>
                    <a:pt x="0" y="1828"/>
                  </a:lnTo>
                  <a:lnTo>
                    <a:pt x="0" y="4089"/>
                  </a:lnTo>
                  <a:lnTo>
                    <a:pt x="0" y="6337"/>
                  </a:lnTo>
                  <a:lnTo>
                    <a:pt x="1816" y="8140"/>
                  </a:lnTo>
                  <a:lnTo>
                    <a:pt x="4063" y="8140"/>
                  </a:lnTo>
                  <a:lnTo>
                    <a:pt x="6299" y="8140"/>
                  </a:lnTo>
                  <a:lnTo>
                    <a:pt x="8115" y="6337"/>
                  </a:lnTo>
                  <a:lnTo>
                    <a:pt x="8115" y="4089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" name="object 2498"/>
            <p:cNvSpPr/>
            <p:nvPr/>
          </p:nvSpPr>
          <p:spPr>
            <a:xfrm>
              <a:off x="3217634" y="596187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0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" name="object 2499"/>
            <p:cNvSpPr/>
            <p:nvPr/>
          </p:nvSpPr>
          <p:spPr>
            <a:xfrm>
              <a:off x="3217634" y="596187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10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0" name="object 2500"/>
            <p:cNvSpPr/>
            <p:nvPr/>
          </p:nvSpPr>
          <p:spPr>
            <a:xfrm>
              <a:off x="3215690" y="596187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1" name="object 2501"/>
            <p:cNvSpPr/>
            <p:nvPr/>
          </p:nvSpPr>
          <p:spPr>
            <a:xfrm>
              <a:off x="3215690" y="596187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2" name="object 2502"/>
            <p:cNvSpPr/>
            <p:nvPr/>
          </p:nvSpPr>
          <p:spPr>
            <a:xfrm>
              <a:off x="3215690" y="596187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0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3" name="object 2503"/>
            <p:cNvSpPr/>
            <p:nvPr/>
          </p:nvSpPr>
          <p:spPr>
            <a:xfrm>
              <a:off x="3215690" y="596187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0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4" name="object 2504"/>
            <p:cNvSpPr/>
            <p:nvPr/>
          </p:nvSpPr>
          <p:spPr>
            <a:xfrm>
              <a:off x="3215690" y="596997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5" name="object 2505"/>
            <p:cNvSpPr/>
            <p:nvPr/>
          </p:nvSpPr>
          <p:spPr>
            <a:xfrm>
              <a:off x="3215690" y="596997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194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6" name="object 2506"/>
            <p:cNvSpPr/>
            <p:nvPr/>
          </p:nvSpPr>
          <p:spPr>
            <a:xfrm>
              <a:off x="3249231" y="5955474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7" name="object 2507"/>
            <p:cNvSpPr/>
            <p:nvPr/>
          </p:nvSpPr>
          <p:spPr>
            <a:xfrm>
              <a:off x="3249231" y="5955474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8" name="object 2508"/>
            <p:cNvSpPr/>
            <p:nvPr/>
          </p:nvSpPr>
          <p:spPr>
            <a:xfrm>
              <a:off x="3255327" y="5946520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9" name="object 2509"/>
            <p:cNvSpPr/>
            <p:nvPr/>
          </p:nvSpPr>
          <p:spPr>
            <a:xfrm>
              <a:off x="3255327" y="5946520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0" name="object 2510"/>
            <p:cNvSpPr/>
            <p:nvPr/>
          </p:nvSpPr>
          <p:spPr>
            <a:xfrm>
              <a:off x="3249231" y="5946520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1" name="object 2511"/>
            <p:cNvSpPr/>
            <p:nvPr/>
          </p:nvSpPr>
          <p:spPr>
            <a:xfrm>
              <a:off x="3249231" y="5946520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2" name="object 2512"/>
            <p:cNvSpPr/>
            <p:nvPr/>
          </p:nvSpPr>
          <p:spPr>
            <a:xfrm>
              <a:off x="3249231" y="5946520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3" name="object 2513"/>
            <p:cNvSpPr/>
            <p:nvPr/>
          </p:nvSpPr>
          <p:spPr>
            <a:xfrm>
              <a:off x="3249231" y="5946520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4" name="object 2514"/>
            <p:cNvSpPr/>
            <p:nvPr/>
          </p:nvSpPr>
          <p:spPr>
            <a:xfrm>
              <a:off x="3255327" y="5936360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5" name="object 2515"/>
            <p:cNvSpPr/>
            <p:nvPr/>
          </p:nvSpPr>
          <p:spPr>
            <a:xfrm>
              <a:off x="3255327" y="5936360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6" name="object 2516"/>
            <p:cNvSpPr/>
            <p:nvPr/>
          </p:nvSpPr>
          <p:spPr>
            <a:xfrm>
              <a:off x="3249231" y="5936360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7" name="object 2517"/>
            <p:cNvSpPr/>
            <p:nvPr/>
          </p:nvSpPr>
          <p:spPr>
            <a:xfrm>
              <a:off x="3249231" y="5936360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" name="object 2518"/>
            <p:cNvSpPr/>
            <p:nvPr/>
          </p:nvSpPr>
          <p:spPr>
            <a:xfrm>
              <a:off x="3249231" y="5936360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9" name="object 2519"/>
            <p:cNvSpPr/>
            <p:nvPr/>
          </p:nvSpPr>
          <p:spPr>
            <a:xfrm>
              <a:off x="3249231" y="5936360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4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0" name="object 2520"/>
            <p:cNvSpPr/>
            <p:nvPr/>
          </p:nvSpPr>
          <p:spPr>
            <a:xfrm>
              <a:off x="3249231" y="5945301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1" name="object 2521"/>
            <p:cNvSpPr/>
            <p:nvPr/>
          </p:nvSpPr>
          <p:spPr>
            <a:xfrm>
              <a:off x="3249231" y="5945301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2" name="object 2522"/>
            <p:cNvSpPr/>
            <p:nvPr/>
          </p:nvSpPr>
          <p:spPr>
            <a:xfrm>
              <a:off x="3249231" y="5935154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" name="object 2523"/>
            <p:cNvSpPr/>
            <p:nvPr/>
          </p:nvSpPr>
          <p:spPr>
            <a:xfrm>
              <a:off x="3249231" y="5935154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" name="object 2524"/>
            <p:cNvSpPr/>
            <p:nvPr/>
          </p:nvSpPr>
          <p:spPr>
            <a:xfrm>
              <a:off x="3255327" y="592621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" name="object 2525"/>
            <p:cNvSpPr/>
            <p:nvPr/>
          </p:nvSpPr>
          <p:spPr>
            <a:xfrm>
              <a:off x="3255327" y="592621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" name="object 2526"/>
            <p:cNvSpPr/>
            <p:nvPr/>
          </p:nvSpPr>
          <p:spPr>
            <a:xfrm>
              <a:off x="3249231" y="592621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7" name="object 2527"/>
            <p:cNvSpPr/>
            <p:nvPr/>
          </p:nvSpPr>
          <p:spPr>
            <a:xfrm>
              <a:off x="3249231" y="592621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8" name="object 2528"/>
            <p:cNvSpPr/>
            <p:nvPr/>
          </p:nvSpPr>
          <p:spPr>
            <a:xfrm>
              <a:off x="3249231" y="592621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9" name="object 2529"/>
            <p:cNvSpPr/>
            <p:nvPr/>
          </p:nvSpPr>
          <p:spPr>
            <a:xfrm>
              <a:off x="3249231" y="592621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4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" name="object 2530"/>
            <p:cNvSpPr/>
            <p:nvPr/>
          </p:nvSpPr>
          <p:spPr>
            <a:xfrm>
              <a:off x="3213252" y="5971323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>
                  <a:moveTo>
                    <a:pt x="4248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" name="object 2531"/>
            <p:cNvSpPr/>
            <p:nvPr/>
          </p:nvSpPr>
          <p:spPr>
            <a:xfrm>
              <a:off x="3213252" y="5971323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>
                  <a:moveTo>
                    <a:pt x="4248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" name="object 2532"/>
            <p:cNvSpPr/>
            <p:nvPr/>
          </p:nvSpPr>
          <p:spPr>
            <a:xfrm>
              <a:off x="3211626" y="587114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" name="object 2533"/>
            <p:cNvSpPr/>
            <p:nvPr/>
          </p:nvSpPr>
          <p:spPr>
            <a:xfrm>
              <a:off x="3211626" y="587114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0" y="0"/>
                  </a:moveTo>
                  <a:lnTo>
                    <a:pt x="162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4" name="object 2534"/>
            <p:cNvSpPr/>
            <p:nvPr/>
          </p:nvSpPr>
          <p:spPr>
            <a:xfrm>
              <a:off x="3211626" y="597132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5" name="object 2535"/>
            <p:cNvSpPr/>
            <p:nvPr/>
          </p:nvSpPr>
          <p:spPr>
            <a:xfrm>
              <a:off x="3211626" y="597132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6" name="object 2536"/>
            <p:cNvSpPr/>
            <p:nvPr/>
          </p:nvSpPr>
          <p:spPr>
            <a:xfrm>
              <a:off x="3215398" y="58346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7" name="object 2537"/>
            <p:cNvSpPr/>
            <p:nvPr/>
          </p:nvSpPr>
          <p:spPr>
            <a:xfrm>
              <a:off x="3215398" y="58346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" name="object 2538"/>
            <p:cNvSpPr/>
            <p:nvPr/>
          </p:nvSpPr>
          <p:spPr>
            <a:xfrm>
              <a:off x="3215398" y="583526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" name="object 2539"/>
            <p:cNvSpPr/>
            <p:nvPr/>
          </p:nvSpPr>
          <p:spPr>
            <a:xfrm>
              <a:off x="3215398" y="583526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" name="object 2540"/>
            <p:cNvSpPr/>
            <p:nvPr/>
          </p:nvSpPr>
          <p:spPr>
            <a:xfrm>
              <a:off x="3224326" y="58346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" name="object 2541"/>
            <p:cNvSpPr/>
            <p:nvPr/>
          </p:nvSpPr>
          <p:spPr>
            <a:xfrm>
              <a:off x="3224326" y="58346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2" name="object 2542"/>
            <p:cNvSpPr/>
            <p:nvPr/>
          </p:nvSpPr>
          <p:spPr>
            <a:xfrm>
              <a:off x="3230016" y="58346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3" name="object 2543"/>
            <p:cNvSpPr/>
            <p:nvPr/>
          </p:nvSpPr>
          <p:spPr>
            <a:xfrm>
              <a:off x="3230016" y="58346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" name="object 2544"/>
            <p:cNvSpPr/>
            <p:nvPr/>
          </p:nvSpPr>
          <p:spPr>
            <a:xfrm>
              <a:off x="3230016" y="583526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" name="object 2545"/>
            <p:cNvSpPr/>
            <p:nvPr/>
          </p:nvSpPr>
          <p:spPr>
            <a:xfrm>
              <a:off x="3230016" y="583526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" name="object 2546"/>
            <p:cNvSpPr/>
            <p:nvPr/>
          </p:nvSpPr>
          <p:spPr>
            <a:xfrm>
              <a:off x="3238970" y="58346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" name="object 2547"/>
            <p:cNvSpPr/>
            <p:nvPr/>
          </p:nvSpPr>
          <p:spPr>
            <a:xfrm>
              <a:off x="3238970" y="58346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8" name="object 2548"/>
            <p:cNvSpPr/>
            <p:nvPr/>
          </p:nvSpPr>
          <p:spPr>
            <a:xfrm>
              <a:off x="3244659" y="58346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" name="object 2549"/>
            <p:cNvSpPr/>
            <p:nvPr/>
          </p:nvSpPr>
          <p:spPr>
            <a:xfrm>
              <a:off x="3244659" y="58346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0" name="object 2550"/>
            <p:cNvSpPr/>
            <p:nvPr/>
          </p:nvSpPr>
          <p:spPr>
            <a:xfrm>
              <a:off x="3244659" y="583526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1" name="object 2551"/>
            <p:cNvSpPr/>
            <p:nvPr/>
          </p:nvSpPr>
          <p:spPr>
            <a:xfrm>
              <a:off x="3244659" y="583526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" name="object 2552"/>
            <p:cNvSpPr/>
            <p:nvPr/>
          </p:nvSpPr>
          <p:spPr>
            <a:xfrm>
              <a:off x="3253600" y="58346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0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" name="object 2553"/>
            <p:cNvSpPr/>
            <p:nvPr/>
          </p:nvSpPr>
          <p:spPr>
            <a:xfrm>
              <a:off x="3253600" y="583465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04"/>
                  </a:moveTo>
                  <a:lnTo>
                    <a:pt x="1587" y="30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" name="object 2554"/>
            <p:cNvSpPr/>
            <p:nvPr/>
          </p:nvSpPr>
          <p:spPr>
            <a:xfrm>
              <a:off x="3239668" y="5857811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7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" name="object 2555"/>
            <p:cNvSpPr/>
            <p:nvPr/>
          </p:nvSpPr>
          <p:spPr>
            <a:xfrm>
              <a:off x="3239668" y="5857811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9"/>
                  </a:moveTo>
                  <a:lnTo>
                    <a:pt x="1587" y="2489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" name="object 2556"/>
            <p:cNvSpPr/>
            <p:nvPr/>
          </p:nvSpPr>
          <p:spPr>
            <a:xfrm>
              <a:off x="3239058" y="585721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42" y="0"/>
                  </a:moveTo>
                  <a:lnTo>
                    <a:pt x="0" y="0"/>
                  </a:lnTo>
                  <a:lnTo>
                    <a:pt x="609" y="596"/>
                  </a:lnTo>
                  <a:lnTo>
                    <a:pt x="609" y="266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7" name="object 2557"/>
            <p:cNvSpPr/>
            <p:nvPr/>
          </p:nvSpPr>
          <p:spPr>
            <a:xfrm>
              <a:off x="3239058" y="585721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609" y="596"/>
                  </a:moveTo>
                  <a:lnTo>
                    <a:pt x="609" y="266"/>
                  </a:lnTo>
                  <a:lnTo>
                    <a:pt x="342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8" name="object 2558"/>
            <p:cNvSpPr/>
            <p:nvPr/>
          </p:nvSpPr>
          <p:spPr>
            <a:xfrm>
              <a:off x="3229914" y="585721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" name="object 2559"/>
            <p:cNvSpPr/>
            <p:nvPr/>
          </p:nvSpPr>
          <p:spPr>
            <a:xfrm>
              <a:off x="3229914" y="585721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4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0" name="object 2560"/>
            <p:cNvSpPr/>
            <p:nvPr/>
          </p:nvSpPr>
          <p:spPr>
            <a:xfrm>
              <a:off x="3229305" y="585721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609" y="0"/>
                  </a:moveTo>
                  <a:lnTo>
                    <a:pt x="279" y="0"/>
                  </a:lnTo>
                  <a:lnTo>
                    <a:pt x="0" y="266"/>
                  </a:lnTo>
                  <a:lnTo>
                    <a:pt x="0" y="596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" name="object 2561"/>
            <p:cNvSpPr/>
            <p:nvPr/>
          </p:nvSpPr>
          <p:spPr>
            <a:xfrm>
              <a:off x="3229305" y="585721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609" y="0"/>
                  </a:moveTo>
                  <a:lnTo>
                    <a:pt x="279" y="0"/>
                  </a:lnTo>
                  <a:lnTo>
                    <a:pt x="0" y="266"/>
                  </a:lnTo>
                  <a:lnTo>
                    <a:pt x="0" y="5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2" name="object 2562"/>
            <p:cNvSpPr/>
            <p:nvPr/>
          </p:nvSpPr>
          <p:spPr>
            <a:xfrm>
              <a:off x="3229305" y="5857811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7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3" name="object 2563"/>
            <p:cNvSpPr/>
            <p:nvPr/>
          </p:nvSpPr>
          <p:spPr>
            <a:xfrm>
              <a:off x="3229305" y="5857811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9"/>
                  </a:moveTo>
                  <a:lnTo>
                    <a:pt x="1587" y="2489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" name="object 2564"/>
            <p:cNvSpPr/>
            <p:nvPr/>
          </p:nvSpPr>
          <p:spPr>
            <a:xfrm>
              <a:off x="3228390" y="584278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30" y="0"/>
                  </a:lnTo>
                  <a:lnTo>
                    <a:pt x="0" y="2717"/>
                  </a:lnTo>
                  <a:lnTo>
                    <a:pt x="0" y="9474"/>
                  </a:lnTo>
                  <a:lnTo>
                    <a:pt x="2730" y="12204"/>
                  </a:lnTo>
                  <a:lnTo>
                    <a:pt x="9461" y="12204"/>
                  </a:lnTo>
                  <a:lnTo>
                    <a:pt x="12191" y="9474"/>
                  </a:lnTo>
                  <a:lnTo>
                    <a:pt x="12191" y="6095"/>
                  </a:lnTo>
                  <a:lnTo>
                    <a:pt x="12191" y="2717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5" name="object 2565"/>
            <p:cNvSpPr/>
            <p:nvPr/>
          </p:nvSpPr>
          <p:spPr>
            <a:xfrm>
              <a:off x="3228390" y="584278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95"/>
                  </a:moveTo>
                  <a:lnTo>
                    <a:pt x="12191" y="2717"/>
                  </a:lnTo>
                  <a:lnTo>
                    <a:pt x="9461" y="0"/>
                  </a:lnTo>
                  <a:lnTo>
                    <a:pt x="6108" y="0"/>
                  </a:lnTo>
                  <a:lnTo>
                    <a:pt x="2730" y="0"/>
                  </a:lnTo>
                  <a:lnTo>
                    <a:pt x="0" y="2717"/>
                  </a:lnTo>
                  <a:lnTo>
                    <a:pt x="0" y="6095"/>
                  </a:lnTo>
                  <a:lnTo>
                    <a:pt x="0" y="9474"/>
                  </a:lnTo>
                  <a:lnTo>
                    <a:pt x="2730" y="12204"/>
                  </a:lnTo>
                  <a:lnTo>
                    <a:pt x="6108" y="12204"/>
                  </a:lnTo>
                  <a:lnTo>
                    <a:pt x="9461" y="12204"/>
                  </a:lnTo>
                  <a:lnTo>
                    <a:pt x="12191" y="9474"/>
                  </a:lnTo>
                  <a:lnTo>
                    <a:pt x="12191" y="60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6" name="object 2566"/>
            <p:cNvSpPr/>
            <p:nvPr/>
          </p:nvSpPr>
          <p:spPr>
            <a:xfrm>
              <a:off x="3213773" y="584278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48" y="0"/>
                  </a:moveTo>
                  <a:lnTo>
                    <a:pt x="2717" y="0"/>
                  </a:lnTo>
                  <a:lnTo>
                    <a:pt x="0" y="2717"/>
                  </a:lnTo>
                  <a:lnTo>
                    <a:pt x="0" y="9474"/>
                  </a:lnTo>
                  <a:lnTo>
                    <a:pt x="2717" y="12204"/>
                  </a:lnTo>
                  <a:lnTo>
                    <a:pt x="9448" y="12204"/>
                  </a:lnTo>
                  <a:lnTo>
                    <a:pt x="12179" y="9474"/>
                  </a:lnTo>
                  <a:lnTo>
                    <a:pt x="12179" y="6095"/>
                  </a:lnTo>
                  <a:lnTo>
                    <a:pt x="12179" y="2717"/>
                  </a:lnTo>
                  <a:lnTo>
                    <a:pt x="944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" name="object 2567"/>
            <p:cNvSpPr/>
            <p:nvPr/>
          </p:nvSpPr>
          <p:spPr>
            <a:xfrm>
              <a:off x="3213773" y="584278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79" y="6095"/>
                  </a:moveTo>
                  <a:lnTo>
                    <a:pt x="12179" y="2717"/>
                  </a:lnTo>
                  <a:lnTo>
                    <a:pt x="9448" y="0"/>
                  </a:lnTo>
                  <a:lnTo>
                    <a:pt x="6095" y="0"/>
                  </a:lnTo>
                  <a:lnTo>
                    <a:pt x="2717" y="0"/>
                  </a:lnTo>
                  <a:lnTo>
                    <a:pt x="0" y="2717"/>
                  </a:lnTo>
                  <a:lnTo>
                    <a:pt x="0" y="6095"/>
                  </a:lnTo>
                  <a:lnTo>
                    <a:pt x="0" y="9474"/>
                  </a:lnTo>
                  <a:lnTo>
                    <a:pt x="2717" y="12204"/>
                  </a:lnTo>
                  <a:lnTo>
                    <a:pt x="6095" y="12204"/>
                  </a:lnTo>
                  <a:lnTo>
                    <a:pt x="9448" y="12204"/>
                  </a:lnTo>
                  <a:lnTo>
                    <a:pt x="12179" y="9474"/>
                  </a:lnTo>
                  <a:lnTo>
                    <a:pt x="12179" y="60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8" name="object 2568"/>
            <p:cNvSpPr/>
            <p:nvPr/>
          </p:nvSpPr>
          <p:spPr>
            <a:xfrm>
              <a:off x="3224326" y="5834252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9" name="object 2569"/>
            <p:cNvSpPr/>
            <p:nvPr/>
          </p:nvSpPr>
          <p:spPr>
            <a:xfrm>
              <a:off x="3224326" y="5834252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0" y="0"/>
                  </a:moveTo>
                  <a:lnTo>
                    <a:pt x="568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0" name="object 2570"/>
            <p:cNvSpPr/>
            <p:nvPr/>
          </p:nvSpPr>
          <p:spPr>
            <a:xfrm>
              <a:off x="3224326" y="58342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1" name="object 2571"/>
            <p:cNvSpPr/>
            <p:nvPr/>
          </p:nvSpPr>
          <p:spPr>
            <a:xfrm>
              <a:off x="3224326" y="58342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" name="object 2572"/>
            <p:cNvSpPr/>
            <p:nvPr/>
          </p:nvSpPr>
          <p:spPr>
            <a:xfrm>
              <a:off x="3230016" y="58342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" name="object 2573"/>
            <p:cNvSpPr/>
            <p:nvPr/>
          </p:nvSpPr>
          <p:spPr>
            <a:xfrm>
              <a:off x="3230016" y="58342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" name="object 2574"/>
            <p:cNvSpPr/>
            <p:nvPr/>
          </p:nvSpPr>
          <p:spPr>
            <a:xfrm>
              <a:off x="3211626" y="583425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5" name="object 2575"/>
            <p:cNvSpPr/>
            <p:nvPr/>
          </p:nvSpPr>
          <p:spPr>
            <a:xfrm>
              <a:off x="3211626" y="583425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77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6" name="object 2576"/>
            <p:cNvSpPr/>
            <p:nvPr/>
          </p:nvSpPr>
          <p:spPr>
            <a:xfrm>
              <a:off x="3215398" y="58342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" name="object 2577"/>
            <p:cNvSpPr/>
            <p:nvPr/>
          </p:nvSpPr>
          <p:spPr>
            <a:xfrm>
              <a:off x="3215398" y="58342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8" name="object 2578"/>
            <p:cNvSpPr/>
            <p:nvPr/>
          </p:nvSpPr>
          <p:spPr>
            <a:xfrm>
              <a:off x="3253600" y="583425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" name="object 2579"/>
            <p:cNvSpPr/>
            <p:nvPr/>
          </p:nvSpPr>
          <p:spPr>
            <a:xfrm>
              <a:off x="3253600" y="5834252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75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" name="object 2580"/>
            <p:cNvSpPr/>
            <p:nvPr/>
          </p:nvSpPr>
          <p:spPr>
            <a:xfrm>
              <a:off x="3253600" y="58342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1" name="object 2581"/>
            <p:cNvSpPr/>
            <p:nvPr/>
          </p:nvSpPr>
          <p:spPr>
            <a:xfrm>
              <a:off x="3253600" y="58342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2" name="object 2582"/>
            <p:cNvSpPr/>
            <p:nvPr/>
          </p:nvSpPr>
          <p:spPr>
            <a:xfrm>
              <a:off x="3238970" y="5834252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" name="object 2583"/>
            <p:cNvSpPr/>
            <p:nvPr/>
          </p:nvSpPr>
          <p:spPr>
            <a:xfrm>
              <a:off x="3238970" y="5834252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0" y="0"/>
                  </a:moveTo>
                  <a:lnTo>
                    <a:pt x="568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" name="object 2584"/>
            <p:cNvSpPr/>
            <p:nvPr/>
          </p:nvSpPr>
          <p:spPr>
            <a:xfrm>
              <a:off x="3238970" y="58342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5" name="object 2585"/>
            <p:cNvSpPr/>
            <p:nvPr/>
          </p:nvSpPr>
          <p:spPr>
            <a:xfrm>
              <a:off x="3238970" y="58342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" name="object 2586"/>
            <p:cNvSpPr/>
            <p:nvPr/>
          </p:nvSpPr>
          <p:spPr>
            <a:xfrm>
              <a:off x="3244659" y="58342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0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" name="object 2587"/>
            <p:cNvSpPr/>
            <p:nvPr/>
          </p:nvSpPr>
          <p:spPr>
            <a:xfrm>
              <a:off x="3244659" y="58342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3"/>
                  </a:moveTo>
                  <a:lnTo>
                    <a:pt x="158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8" name="object 2588"/>
            <p:cNvSpPr/>
            <p:nvPr/>
          </p:nvSpPr>
          <p:spPr>
            <a:xfrm>
              <a:off x="3213963" y="587114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9" name="object 2589"/>
            <p:cNvSpPr/>
            <p:nvPr/>
          </p:nvSpPr>
          <p:spPr>
            <a:xfrm>
              <a:off x="3213963" y="587114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0" y="0"/>
                  </a:moveTo>
                  <a:lnTo>
                    <a:pt x="416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" name="object 2590"/>
            <p:cNvSpPr/>
            <p:nvPr/>
          </p:nvSpPr>
          <p:spPr>
            <a:xfrm>
              <a:off x="3250857" y="587114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" name="object 2591"/>
            <p:cNvSpPr/>
            <p:nvPr/>
          </p:nvSpPr>
          <p:spPr>
            <a:xfrm>
              <a:off x="3250857" y="5871146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" name="object 2592"/>
            <p:cNvSpPr/>
            <p:nvPr/>
          </p:nvSpPr>
          <p:spPr>
            <a:xfrm>
              <a:off x="3250857" y="586717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397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" name="object 2593"/>
            <p:cNvSpPr/>
            <p:nvPr/>
          </p:nvSpPr>
          <p:spPr>
            <a:xfrm>
              <a:off x="3250857" y="586717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1987"/>
                  </a:moveTo>
                  <a:lnTo>
                    <a:pt x="1587" y="1987"/>
                  </a:lnTo>
                </a:path>
              </a:pathLst>
            </a:custGeom>
            <a:ln w="39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" name="object 2594"/>
            <p:cNvSpPr/>
            <p:nvPr/>
          </p:nvSpPr>
          <p:spPr>
            <a:xfrm>
              <a:off x="3218129" y="586717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397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5" name="object 2595"/>
            <p:cNvSpPr/>
            <p:nvPr/>
          </p:nvSpPr>
          <p:spPr>
            <a:xfrm>
              <a:off x="3218129" y="586717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1987"/>
                  </a:moveTo>
                  <a:lnTo>
                    <a:pt x="1587" y="1987"/>
                  </a:lnTo>
                </a:path>
              </a:pathLst>
            </a:custGeom>
            <a:ln w="39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6" name="object 2596"/>
            <p:cNvSpPr/>
            <p:nvPr/>
          </p:nvSpPr>
          <p:spPr>
            <a:xfrm>
              <a:off x="3216059" y="598049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79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7" name="object 2597"/>
            <p:cNvSpPr/>
            <p:nvPr/>
          </p:nvSpPr>
          <p:spPr>
            <a:xfrm>
              <a:off x="3216059" y="598049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79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8" name="object 2598"/>
            <p:cNvSpPr/>
            <p:nvPr/>
          </p:nvSpPr>
          <p:spPr>
            <a:xfrm>
              <a:off x="3224707" y="598820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9" name="object 2599"/>
            <p:cNvSpPr/>
            <p:nvPr/>
          </p:nvSpPr>
          <p:spPr>
            <a:xfrm>
              <a:off x="3224707" y="598820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04" y="253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" name="object 2600"/>
            <p:cNvSpPr/>
            <p:nvPr/>
          </p:nvSpPr>
          <p:spPr>
            <a:xfrm>
              <a:off x="3245320" y="598049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1" name="object 2601"/>
            <p:cNvSpPr/>
            <p:nvPr/>
          </p:nvSpPr>
          <p:spPr>
            <a:xfrm>
              <a:off x="3245320" y="598049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79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2" name="object 2602"/>
            <p:cNvSpPr/>
            <p:nvPr/>
          </p:nvSpPr>
          <p:spPr>
            <a:xfrm>
              <a:off x="3253955" y="598820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" name="object 2603"/>
            <p:cNvSpPr/>
            <p:nvPr/>
          </p:nvSpPr>
          <p:spPr>
            <a:xfrm>
              <a:off x="3253955" y="598820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53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4" name="object 2604"/>
            <p:cNvSpPr/>
            <p:nvPr/>
          </p:nvSpPr>
          <p:spPr>
            <a:xfrm>
              <a:off x="3216376" y="598077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31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5" name="object 2605"/>
            <p:cNvSpPr/>
            <p:nvPr/>
          </p:nvSpPr>
          <p:spPr>
            <a:xfrm>
              <a:off x="3216376" y="598077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31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" name="object 2606"/>
            <p:cNvSpPr/>
            <p:nvPr/>
          </p:nvSpPr>
          <p:spPr>
            <a:xfrm>
              <a:off x="3230689" y="598049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04" y="279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" name="object 2607"/>
            <p:cNvSpPr/>
            <p:nvPr/>
          </p:nvSpPr>
          <p:spPr>
            <a:xfrm>
              <a:off x="3230689" y="598049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04" y="279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8" name="object 2608"/>
            <p:cNvSpPr/>
            <p:nvPr/>
          </p:nvSpPr>
          <p:spPr>
            <a:xfrm>
              <a:off x="3239325" y="598820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" name="object 2609"/>
            <p:cNvSpPr/>
            <p:nvPr/>
          </p:nvSpPr>
          <p:spPr>
            <a:xfrm>
              <a:off x="3239325" y="598820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53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" name="object 2610"/>
            <p:cNvSpPr/>
            <p:nvPr/>
          </p:nvSpPr>
          <p:spPr>
            <a:xfrm>
              <a:off x="3230994" y="598077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31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1" name="object 2611"/>
            <p:cNvSpPr/>
            <p:nvPr/>
          </p:nvSpPr>
          <p:spPr>
            <a:xfrm>
              <a:off x="3230994" y="598077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31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2" name="object 2612"/>
            <p:cNvSpPr/>
            <p:nvPr/>
          </p:nvSpPr>
          <p:spPr>
            <a:xfrm>
              <a:off x="3245637" y="598077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3" name="object 2613"/>
            <p:cNvSpPr/>
            <p:nvPr/>
          </p:nvSpPr>
          <p:spPr>
            <a:xfrm>
              <a:off x="3245637" y="598077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" name="object 2614"/>
            <p:cNvSpPr/>
            <p:nvPr/>
          </p:nvSpPr>
          <p:spPr>
            <a:xfrm>
              <a:off x="3229635" y="598233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5" name="object 2615"/>
            <p:cNvSpPr/>
            <p:nvPr/>
          </p:nvSpPr>
          <p:spPr>
            <a:xfrm>
              <a:off x="3229635" y="598233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6" name="object 2616"/>
            <p:cNvSpPr/>
            <p:nvPr/>
          </p:nvSpPr>
          <p:spPr>
            <a:xfrm>
              <a:off x="3214992" y="598233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7" name="object 2617"/>
            <p:cNvSpPr/>
            <p:nvPr/>
          </p:nvSpPr>
          <p:spPr>
            <a:xfrm>
              <a:off x="3214992" y="598233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8" name="object 2618"/>
            <p:cNvSpPr/>
            <p:nvPr/>
          </p:nvSpPr>
          <p:spPr>
            <a:xfrm>
              <a:off x="3223374" y="59896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" name="object 2619"/>
            <p:cNvSpPr/>
            <p:nvPr/>
          </p:nvSpPr>
          <p:spPr>
            <a:xfrm>
              <a:off x="3223374" y="59896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0" name="object 2620"/>
            <p:cNvSpPr/>
            <p:nvPr/>
          </p:nvSpPr>
          <p:spPr>
            <a:xfrm>
              <a:off x="3214687" y="598206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04" y="266"/>
                  </a:lnTo>
                  <a:lnTo>
                    <a:pt x="101" y="63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1" name="object 2621"/>
            <p:cNvSpPr/>
            <p:nvPr/>
          </p:nvSpPr>
          <p:spPr>
            <a:xfrm>
              <a:off x="3214687" y="598206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2" name="object 2622"/>
            <p:cNvSpPr/>
            <p:nvPr/>
          </p:nvSpPr>
          <p:spPr>
            <a:xfrm>
              <a:off x="3238017" y="59896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3" name="object 2623"/>
            <p:cNvSpPr/>
            <p:nvPr/>
          </p:nvSpPr>
          <p:spPr>
            <a:xfrm>
              <a:off x="3238017" y="59896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4" name="object 2624"/>
            <p:cNvSpPr/>
            <p:nvPr/>
          </p:nvSpPr>
          <p:spPr>
            <a:xfrm>
              <a:off x="3229318" y="598206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66"/>
                  </a:lnTo>
                  <a:lnTo>
                    <a:pt x="114" y="63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5" name="object 2625"/>
            <p:cNvSpPr/>
            <p:nvPr/>
          </p:nvSpPr>
          <p:spPr>
            <a:xfrm>
              <a:off x="3229318" y="598206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6" name="object 2626"/>
            <p:cNvSpPr/>
            <p:nvPr/>
          </p:nvSpPr>
          <p:spPr>
            <a:xfrm>
              <a:off x="3244265" y="598233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7" name="object 2627"/>
            <p:cNvSpPr/>
            <p:nvPr/>
          </p:nvSpPr>
          <p:spPr>
            <a:xfrm>
              <a:off x="3244265" y="598233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8" name="object 2628"/>
            <p:cNvSpPr/>
            <p:nvPr/>
          </p:nvSpPr>
          <p:spPr>
            <a:xfrm>
              <a:off x="3252647" y="59896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9" name="object 2629"/>
            <p:cNvSpPr/>
            <p:nvPr/>
          </p:nvSpPr>
          <p:spPr>
            <a:xfrm>
              <a:off x="3252647" y="598968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" name="object 2630"/>
            <p:cNvSpPr/>
            <p:nvPr/>
          </p:nvSpPr>
          <p:spPr>
            <a:xfrm>
              <a:off x="3243961" y="598206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04" y="266"/>
                  </a:lnTo>
                  <a:lnTo>
                    <a:pt x="88" y="63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1" name="object 2631"/>
            <p:cNvSpPr/>
            <p:nvPr/>
          </p:nvSpPr>
          <p:spPr>
            <a:xfrm>
              <a:off x="3243961" y="598206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" name="object 2632"/>
            <p:cNvSpPr/>
            <p:nvPr/>
          </p:nvSpPr>
          <p:spPr>
            <a:xfrm>
              <a:off x="3223374" y="58533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3" name="object 2633"/>
            <p:cNvSpPr/>
            <p:nvPr/>
          </p:nvSpPr>
          <p:spPr>
            <a:xfrm>
              <a:off x="3223374" y="58533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" name="object 2634"/>
            <p:cNvSpPr/>
            <p:nvPr/>
          </p:nvSpPr>
          <p:spPr>
            <a:xfrm>
              <a:off x="3214687" y="584570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04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" name="object 2635"/>
            <p:cNvSpPr/>
            <p:nvPr/>
          </p:nvSpPr>
          <p:spPr>
            <a:xfrm>
              <a:off x="3214687" y="584570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" name="object 2636"/>
            <p:cNvSpPr/>
            <p:nvPr/>
          </p:nvSpPr>
          <p:spPr>
            <a:xfrm>
              <a:off x="3214992" y="584597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" name="object 2637"/>
            <p:cNvSpPr/>
            <p:nvPr/>
          </p:nvSpPr>
          <p:spPr>
            <a:xfrm>
              <a:off x="3214992" y="584597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8" name="object 2638"/>
            <p:cNvSpPr/>
            <p:nvPr/>
          </p:nvSpPr>
          <p:spPr>
            <a:xfrm>
              <a:off x="3229635" y="584597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" name="object 2639"/>
            <p:cNvSpPr/>
            <p:nvPr/>
          </p:nvSpPr>
          <p:spPr>
            <a:xfrm>
              <a:off x="3229635" y="584597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" name="object 2640"/>
            <p:cNvSpPr/>
            <p:nvPr/>
          </p:nvSpPr>
          <p:spPr>
            <a:xfrm>
              <a:off x="3238017" y="58533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" name="object 2641"/>
            <p:cNvSpPr/>
            <p:nvPr/>
          </p:nvSpPr>
          <p:spPr>
            <a:xfrm>
              <a:off x="3238017" y="58533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" name="object 2642"/>
            <p:cNvSpPr/>
            <p:nvPr/>
          </p:nvSpPr>
          <p:spPr>
            <a:xfrm>
              <a:off x="3229318" y="584570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66"/>
                  </a:lnTo>
                  <a:lnTo>
                    <a:pt x="114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" name="object 2643"/>
            <p:cNvSpPr/>
            <p:nvPr/>
          </p:nvSpPr>
          <p:spPr>
            <a:xfrm>
              <a:off x="3229318" y="584570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" name="object 2644"/>
            <p:cNvSpPr/>
            <p:nvPr/>
          </p:nvSpPr>
          <p:spPr>
            <a:xfrm>
              <a:off x="3244265" y="584597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" name="object 2645"/>
            <p:cNvSpPr/>
            <p:nvPr/>
          </p:nvSpPr>
          <p:spPr>
            <a:xfrm>
              <a:off x="3244265" y="584597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6" name="object 2646"/>
            <p:cNvSpPr/>
            <p:nvPr/>
          </p:nvSpPr>
          <p:spPr>
            <a:xfrm>
              <a:off x="3252647" y="58533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7" name="object 2647"/>
            <p:cNvSpPr/>
            <p:nvPr/>
          </p:nvSpPr>
          <p:spPr>
            <a:xfrm>
              <a:off x="3252647" y="58533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" name="object 2648"/>
            <p:cNvSpPr/>
            <p:nvPr/>
          </p:nvSpPr>
          <p:spPr>
            <a:xfrm>
              <a:off x="3243961" y="584570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04" y="266"/>
                  </a:lnTo>
                  <a:lnTo>
                    <a:pt x="88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" name="object 2649"/>
            <p:cNvSpPr/>
            <p:nvPr/>
          </p:nvSpPr>
          <p:spPr>
            <a:xfrm>
              <a:off x="3243961" y="584570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" name="object 2650"/>
            <p:cNvSpPr/>
            <p:nvPr/>
          </p:nvSpPr>
          <p:spPr>
            <a:xfrm>
              <a:off x="3216059" y="584414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" name="object 2651"/>
            <p:cNvSpPr/>
            <p:nvPr/>
          </p:nvSpPr>
          <p:spPr>
            <a:xfrm>
              <a:off x="3216059" y="584414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66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" name="object 2652"/>
            <p:cNvSpPr/>
            <p:nvPr/>
          </p:nvSpPr>
          <p:spPr>
            <a:xfrm>
              <a:off x="3224707" y="585182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3" name="object 2653"/>
            <p:cNvSpPr/>
            <p:nvPr/>
          </p:nvSpPr>
          <p:spPr>
            <a:xfrm>
              <a:off x="3224707" y="585182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04" y="279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4" name="object 2654"/>
            <p:cNvSpPr/>
            <p:nvPr/>
          </p:nvSpPr>
          <p:spPr>
            <a:xfrm>
              <a:off x="3216376" y="584441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31" y="741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" name="object 2655"/>
            <p:cNvSpPr/>
            <p:nvPr/>
          </p:nvSpPr>
          <p:spPr>
            <a:xfrm>
              <a:off x="3216376" y="584441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31" y="741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" name="object 2656"/>
            <p:cNvSpPr/>
            <p:nvPr/>
          </p:nvSpPr>
          <p:spPr>
            <a:xfrm>
              <a:off x="3245637" y="584441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1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" name="object 2657"/>
            <p:cNvSpPr/>
            <p:nvPr/>
          </p:nvSpPr>
          <p:spPr>
            <a:xfrm>
              <a:off x="3245637" y="584441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1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8" name="object 2658"/>
            <p:cNvSpPr/>
            <p:nvPr/>
          </p:nvSpPr>
          <p:spPr>
            <a:xfrm>
              <a:off x="3230689" y="584414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9" name="object 2659"/>
            <p:cNvSpPr/>
            <p:nvPr/>
          </p:nvSpPr>
          <p:spPr>
            <a:xfrm>
              <a:off x="3230689" y="584414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04" y="266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0" name="object 2660"/>
            <p:cNvSpPr/>
            <p:nvPr/>
          </p:nvSpPr>
          <p:spPr>
            <a:xfrm>
              <a:off x="3239325" y="585182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1" name="object 2661"/>
            <p:cNvSpPr/>
            <p:nvPr/>
          </p:nvSpPr>
          <p:spPr>
            <a:xfrm>
              <a:off x="3239325" y="585182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79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" name="object 2662"/>
            <p:cNvSpPr/>
            <p:nvPr/>
          </p:nvSpPr>
          <p:spPr>
            <a:xfrm>
              <a:off x="3245320" y="584414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3" name="object 2663"/>
            <p:cNvSpPr/>
            <p:nvPr/>
          </p:nvSpPr>
          <p:spPr>
            <a:xfrm>
              <a:off x="3245320" y="584414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66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4" name="object 2664"/>
            <p:cNvSpPr/>
            <p:nvPr/>
          </p:nvSpPr>
          <p:spPr>
            <a:xfrm>
              <a:off x="3253955" y="585182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5" name="object 2665"/>
            <p:cNvSpPr/>
            <p:nvPr/>
          </p:nvSpPr>
          <p:spPr>
            <a:xfrm>
              <a:off x="3253955" y="585182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79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6" name="object 2666"/>
            <p:cNvSpPr/>
            <p:nvPr/>
          </p:nvSpPr>
          <p:spPr>
            <a:xfrm>
              <a:off x="3230994" y="584441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31" y="7416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7" name="object 2667"/>
            <p:cNvSpPr/>
            <p:nvPr/>
          </p:nvSpPr>
          <p:spPr>
            <a:xfrm>
              <a:off x="3230994" y="584441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31" y="741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" name="object 2668"/>
            <p:cNvSpPr/>
            <p:nvPr/>
          </p:nvSpPr>
          <p:spPr>
            <a:xfrm>
              <a:off x="3257359" y="587091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22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9" name="object 2669"/>
            <p:cNvSpPr/>
            <p:nvPr/>
          </p:nvSpPr>
          <p:spPr>
            <a:xfrm>
              <a:off x="3257359" y="587091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114"/>
                  </a:moveTo>
                  <a:lnTo>
                    <a:pt x="1587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0" name="object 2670"/>
            <p:cNvSpPr/>
            <p:nvPr/>
          </p:nvSpPr>
          <p:spPr>
            <a:xfrm>
              <a:off x="3211626" y="587091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22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1" name="object 2671"/>
            <p:cNvSpPr/>
            <p:nvPr/>
          </p:nvSpPr>
          <p:spPr>
            <a:xfrm>
              <a:off x="3211626" y="587091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114"/>
                  </a:moveTo>
                  <a:lnTo>
                    <a:pt x="1587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" name="object 2672"/>
            <p:cNvSpPr/>
            <p:nvPr/>
          </p:nvSpPr>
          <p:spPr>
            <a:xfrm>
              <a:off x="3252952" y="58521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20" y="0"/>
                  </a:moveTo>
                  <a:lnTo>
                    <a:pt x="0" y="1485"/>
                  </a:lnTo>
                  <a:lnTo>
                    <a:pt x="520" y="1054"/>
                  </a:lnTo>
                  <a:lnTo>
                    <a:pt x="965" y="57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3" name="object 2673"/>
            <p:cNvSpPr/>
            <p:nvPr/>
          </p:nvSpPr>
          <p:spPr>
            <a:xfrm>
              <a:off x="3252952" y="58521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520" y="1054"/>
                  </a:lnTo>
                  <a:lnTo>
                    <a:pt x="965" y="571"/>
                  </a:lnTo>
                  <a:lnTo>
                    <a:pt x="132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4" name="object 2674"/>
            <p:cNvSpPr/>
            <p:nvPr/>
          </p:nvSpPr>
          <p:spPr>
            <a:xfrm>
              <a:off x="3243961" y="58441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358" y="0"/>
                  </a:moveTo>
                  <a:lnTo>
                    <a:pt x="812" y="431"/>
                  </a:lnTo>
                  <a:lnTo>
                    <a:pt x="342" y="952"/>
                  </a:lnTo>
                  <a:lnTo>
                    <a:pt x="0" y="1562"/>
                  </a:lnTo>
                  <a:lnTo>
                    <a:pt x="13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5" name="object 2675"/>
            <p:cNvSpPr/>
            <p:nvPr/>
          </p:nvSpPr>
          <p:spPr>
            <a:xfrm>
              <a:off x="3243961" y="58441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358" y="0"/>
                  </a:moveTo>
                  <a:lnTo>
                    <a:pt x="812" y="431"/>
                  </a:lnTo>
                  <a:lnTo>
                    <a:pt x="342" y="952"/>
                  </a:lnTo>
                  <a:lnTo>
                    <a:pt x="0" y="156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6" name="object 2676"/>
            <p:cNvSpPr/>
            <p:nvPr/>
          </p:nvSpPr>
          <p:spPr>
            <a:xfrm>
              <a:off x="3211626" y="59713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" name="object 2677"/>
            <p:cNvSpPr/>
            <p:nvPr/>
          </p:nvSpPr>
          <p:spPr>
            <a:xfrm>
              <a:off x="3211626" y="59713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" name="object 2678"/>
            <p:cNvSpPr/>
            <p:nvPr/>
          </p:nvSpPr>
          <p:spPr>
            <a:xfrm>
              <a:off x="3211626" y="586268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" name="object 2679"/>
            <p:cNvSpPr/>
            <p:nvPr/>
          </p:nvSpPr>
          <p:spPr>
            <a:xfrm>
              <a:off x="3211626" y="586268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" name="object 2680"/>
            <p:cNvSpPr/>
            <p:nvPr/>
          </p:nvSpPr>
          <p:spPr>
            <a:xfrm>
              <a:off x="3257359" y="586268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1" name="object 2681"/>
            <p:cNvSpPr/>
            <p:nvPr/>
          </p:nvSpPr>
          <p:spPr>
            <a:xfrm>
              <a:off x="3257359" y="586268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" name="object 2682"/>
            <p:cNvSpPr/>
            <p:nvPr/>
          </p:nvSpPr>
          <p:spPr>
            <a:xfrm>
              <a:off x="3215398" y="583425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3" name="object 2683"/>
            <p:cNvSpPr/>
            <p:nvPr/>
          </p:nvSpPr>
          <p:spPr>
            <a:xfrm>
              <a:off x="3215398" y="583425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4" name="object 2684"/>
            <p:cNvSpPr/>
            <p:nvPr/>
          </p:nvSpPr>
          <p:spPr>
            <a:xfrm>
              <a:off x="3244659" y="583425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5" name="object 2685"/>
            <p:cNvSpPr/>
            <p:nvPr/>
          </p:nvSpPr>
          <p:spPr>
            <a:xfrm>
              <a:off x="3244659" y="583425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" name="object 2686"/>
            <p:cNvSpPr/>
            <p:nvPr/>
          </p:nvSpPr>
          <p:spPr>
            <a:xfrm>
              <a:off x="3230016" y="583425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" name="object 2687"/>
            <p:cNvSpPr/>
            <p:nvPr/>
          </p:nvSpPr>
          <p:spPr>
            <a:xfrm>
              <a:off x="3230016" y="583425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" name="object 2688"/>
            <p:cNvSpPr/>
            <p:nvPr/>
          </p:nvSpPr>
          <p:spPr>
            <a:xfrm>
              <a:off x="3230016" y="599988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" name="object 2689"/>
            <p:cNvSpPr/>
            <p:nvPr/>
          </p:nvSpPr>
          <p:spPr>
            <a:xfrm>
              <a:off x="3230016" y="599988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0" name="object 2690"/>
            <p:cNvSpPr/>
            <p:nvPr/>
          </p:nvSpPr>
          <p:spPr>
            <a:xfrm>
              <a:off x="3215398" y="599988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1" name="object 2691"/>
            <p:cNvSpPr/>
            <p:nvPr/>
          </p:nvSpPr>
          <p:spPr>
            <a:xfrm>
              <a:off x="3215398" y="599988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2" name="object 2692"/>
            <p:cNvSpPr/>
            <p:nvPr/>
          </p:nvSpPr>
          <p:spPr>
            <a:xfrm>
              <a:off x="3244659" y="599988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3" name="object 2693"/>
            <p:cNvSpPr/>
            <p:nvPr/>
          </p:nvSpPr>
          <p:spPr>
            <a:xfrm>
              <a:off x="3244659" y="599988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" name="object 2694"/>
            <p:cNvSpPr/>
            <p:nvPr/>
          </p:nvSpPr>
          <p:spPr>
            <a:xfrm>
              <a:off x="3242221" y="5999886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9093" y="0"/>
                  </a:moveTo>
                  <a:lnTo>
                    <a:pt x="4711" y="0"/>
                  </a:lnTo>
                  <a:lnTo>
                    <a:pt x="1574" y="1193"/>
                  </a:lnTo>
                  <a:lnTo>
                    <a:pt x="0" y="4724"/>
                  </a:lnTo>
                  <a:lnTo>
                    <a:pt x="2425" y="10998"/>
                  </a:lnTo>
                  <a:lnTo>
                    <a:pt x="5943" y="12560"/>
                  </a:lnTo>
                  <a:lnTo>
                    <a:pt x="12230" y="10160"/>
                  </a:lnTo>
                  <a:lnTo>
                    <a:pt x="13804" y="6616"/>
                  </a:lnTo>
                  <a:lnTo>
                    <a:pt x="11976" y="1866"/>
                  </a:lnTo>
                  <a:lnTo>
                    <a:pt x="10706" y="609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5" name="object 2695"/>
            <p:cNvSpPr/>
            <p:nvPr/>
          </p:nvSpPr>
          <p:spPr>
            <a:xfrm>
              <a:off x="3242221" y="5999886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4711" y="0"/>
                  </a:moveTo>
                  <a:lnTo>
                    <a:pt x="1574" y="1193"/>
                  </a:lnTo>
                  <a:lnTo>
                    <a:pt x="0" y="4724"/>
                  </a:lnTo>
                  <a:lnTo>
                    <a:pt x="1219" y="7861"/>
                  </a:lnTo>
                  <a:lnTo>
                    <a:pt x="2425" y="10998"/>
                  </a:lnTo>
                  <a:lnTo>
                    <a:pt x="5943" y="12560"/>
                  </a:lnTo>
                  <a:lnTo>
                    <a:pt x="9093" y="11366"/>
                  </a:lnTo>
                  <a:lnTo>
                    <a:pt x="12230" y="10160"/>
                  </a:lnTo>
                  <a:lnTo>
                    <a:pt x="13804" y="6616"/>
                  </a:lnTo>
                  <a:lnTo>
                    <a:pt x="12585" y="3479"/>
                  </a:lnTo>
                  <a:lnTo>
                    <a:pt x="11976" y="1866"/>
                  </a:lnTo>
                  <a:lnTo>
                    <a:pt x="10706" y="609"/>
                  </a:lnTo>
                  <a:lnTo>
                    <a:pt x="909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6" name="object 2696"/>
            <p:cNvSpPr/>
            <p:nvPr/>
          </p:nvSpPr>
          <p:spPr>
            <a:xfrm>
              <a:off x="3227590" y="5999886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9093" y="0"/>
                  </a:moveTo>
                  <a:lnTo>
                    <a:pt x="4711" y="0"/>
                  </a:lnTo>
                  <a:lnTo>
                    <a:pt x="1574" y="1193"/>
                  </a:lnTo>
                  <a:lnTo>
                    <a:pt x="0" y="4724"/>
                  </a:lnTo>
                  <a:lnTo>
                    <a:pt x="2425" y="10998"/>
                  </a:lnTo>
                  <a:lnTo>
                    <a:pt x="5943" y="12560"/>
                  </a:lnTo>
                  <a:lnTo>
                    <a:pt x="12230" y="10160"/>
                  </a:lnTo>
                  <a:lnTo>
                    <a:pt x="13804" y="6616"/>
                  </a:lnTo>
                  <a:lnTo>
                    <a:pt x="11976" y="1866"/>
                  </a:lnTo>
                  <a:lnTo>
                    <a:pt x="10706" y="609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7" name="object 2697"/>
            <p:cNvSpPr/>
            <p:nvPr/>
          </p:nvSpPr>
          <p:spPr>
            <a:xfrm>
              <a:off x="3227590" y="5999886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4711" y="0"/>
                  </a:moveTo>
                  <a:lnTo>
                    <a:pt x="1574" y="1193"/>
                  </a:lnTo>
                  <a:lnTo>
                    <a:pt x="0" y="4724"/>
                  </a:lnTo>
                  <a:lnTo>
                    <a:pt x="1219" y="7861"/>
                  </a:lnTo>
                  <a:lnTo>
                    <a:pt x="2425" y="10998"/>
                  </a:lnTo>
                  <a:lnTo>
                    <a:pt x="5943" y="12560"/>
                  </a:lnTo>
                  <a:lnTo>
                    <a:pt x="9093" y="11366"/>
                  </a:lnTo>
                  <a:lnTo>
                    <a:pt x="12230" y="10160"/>
                  </a:lnTo>
                  <a:lnTo>
                    <a:pt x="13804" y="6616"/>
                  </a:lnTo>
                  <a:lnTo>
                    <a:pt x="12598" y="3479"/>
                  </a:lnTo>
                  <a:lnTo>
                    <a:pt x="11976" y="1866"/>
                  </a:lnTo>
                  <a:lnTo>
                    <a:pt x="10706" y="609"/>
                  </a:lnTo>
                  <a:lnTo>
                    <a:pt x="909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8" name="object 2698"/>
            <p:cNvSpPr/>
            <p:nvPr/>
          </p:nvSpPr>
          <p:spPr>
            <a:xfrm>
              <a:off x="3227590" y="5821667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7848" y="0"/>
                  </a:moveTo>
                  <a:lnTo>
                    <a:pt x="1574" y="2412"/>
                  </a:lnTo>
                  <a:lnTo>
                    <a:pt x="0" y="5930"/>
                  </a:lnTo>
                  <a:lnTo>
                    <a:pt x="1841" y="10680"/>
                  </a:lnTo>
                  <a:lnTo>
                    <a:pt x="3111" y="11963"/>
                  </a:lnTo>
                  <a:lnTo>
                    <a:pt x="4711" y="12585"/>
                  </a:lnTo>
                  <a:lnTo>
                    <a:pt x="9093" y="12585"/>
                  </a:lnTo>
                  <a:lnTo>
                    <a:pt x="12230" y="11379"/>
                  </a:lnTo>
                  <a:lnTo>
                    <a:pt x="13804" y="7848"/>
                  </a:lnTo>
                  <a:lnTo>
                    <a:pt x="11379" y="1574"/>
                  </a:lnTo>
                  <a:lnTo>
                    <a:pt x="784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9" name="object 2699"/>
            <p:cNvSpPr/>
            <p:nvPr/>
          </p:nvSpPr>
          <p:spPr>
            <a:xfrm>
              <a:off x="3227590" y="5821667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9093" y="12585"/>
                  </a:moveTo>
                  <a:lnTo>
                    <a:pt x="12230" y="11379"/>
                  </a:lnTo>
                  <a:lnTo>
                    <a:pt x="13804" y="7848"/>
                  </a:lnTo>
                  <a:lnTo>
                    <a:pt x="12598" y="4711"/>
                  </a:lnTo>
                  <a:lnTo>
                    <a:pt x="11379" y="1574"/>
                  </a:lnTo>
                  <a:lnTo>
                    <a:pt x="7848" y="0"/>
                  </a:lnTo>
                  <a:lnTo>
                    <a:pt x="4711" y="1193"/>
                  </a:lnTo>
                  <a:lnTo>
                    <a:pt x="1574" y="2412"/>
                  </a:lnTo>
                  <a:lnTo>
                    <a:pt x="0" y="5930"/>
                  </a:lnTo>
                  <a:lnTo>
                    <a:pt x="1219" y="9080"/>
                  </a:lnTo>
                  <a:lnTo>
                    <a:pt x="1841" y="10680"/>
                  </a:lnTo>
                  <a:lnTo>
                    <a:pt x="3111" y="11963"/>
                  </a:lnTo>
                  <a:lnTo>
                    <a:pt x="4711" y="125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" name="object 2700"/>
            <p:cNvSpPr/>
            <p:nvPr/>
          </p:nvSpPr>
          <p:spPr>
            <a:xfrm>
              <a:off x="3212960" y="5821667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7848" y="0"/>
                  </a:moveTo>
                  <a:lnTo>
                    <a:pt x="1574" y="2412"/>
                  </a:lnTo>
                  <a:lnTo>
                    <a:pt x="0" y="5930"/>
                  </a:lnTo>
                  <a:lnTo>
                    <a:pt x="1841" y="10680"/>
                  </a:lnTo>
                  <a:lnTo>
                    <a:pt x="3111" y="11963"/>
                  </a:lnTo>
                  <a:lnTo>
                    <a:pt x="4711" y="12585"/>
                  </a:lnTo>
                  <a:lnTo>
                    <a:pt x="9093" y="12585"/>
                  </a:lnTo>
                  <a:lnTo>
                    <a:pt x="12242" y="11379"/>
                  </a:lnTo>
                  <a:lnTo>
                    <a:pt x="13804" y="7848"/>
                  </a:lnTo>
                  <a:lnTo>
                    <a:pt x="11391" y="1574"/>
                  </a:lnTo>
                  <a:lnTo>
                    <a:pt x="784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" name="object 2701"/>
            <p:cNvSpPr/>
            <p:nvPr/>
          </p:nvSpPr>
          <p:spPr>
            <a:xfrm>
              <a:off x="3212960" y="5821667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9093" y="12585"/>
                  </a:moveTo>
                  <a:lnTo>
                    <a:pt x="12242" y="11379"/>
                  </a:lnTo>
                  <a:lnTo>
                    <a:pt x="13804" y="7848"/>
                  </a:lnTo>
                  <a:lnTo>
                    <a:pt x="12585" y="4711"/>
                  </a:lnTo>
                  <a:lnTo>
                    <a:pt x="11391" y="1574"/>
                  </a:lnTo>
                  <a:lnTo>
                    <a:pt x="7848" y="0"/>
                  </a:lnTo>
                  <a:lnTo>
                    <a:pt x="4711" y="1193"/>
                  </a:lnTo>
                  <a:lnTo>
                    <a:pt x="1574" y="2412"/>
                  </a:lnTo>
                  <a:lnTo>
                    <a:pt x="0" y="5930"/>
                  </a:lnTo>
                  <a:lnTo>
                    <a:pt x="1206" y="9080"/>
                  </a:lnTo>
                  <a:lnTo>
                    <a:pt x="1841" y="10680"/>
                  </a:lnTo>
                  <a:lnTo>
                    <a:pt x="3111" y="11963"/>
                  </a:lnTo>
                  <a:lnTo>
                    <a:pt x="4711" y="125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2" name="object 2702"/>
            <p:cNvSpPr/>
            <p:nvPr/>
          </p:nvSpPr>
          <p:spPr>
            <a:xfrm>
              <a:off x="3256953" y="601978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406" y="0"/>
                  </a:moveTo>
                  <a:lnTo>
                    <a:pt x="0" y="393"/>
                  </a:lnTo>
                  <a:lnTo>
                    <a:pt x="215" y="393"/>
                  </a:lnTo>
                  <a:lnTo>
                    <a:pt x="406" y="228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3" name="object 2703"/>
            <p:cNvSpPr/>
            <p:nvPr/>
          </p:nvSpPr>
          <p:spPr>
            <a:xfrm>
              <a:off x="3256953" y="601978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93"/>
                  </a:moveTo>
                  <a:lnTo>
                    <a:pt x="215" y="393"/>
                  </a:lnTo>
                  <a:lnTo>
                    <a:pt x="406" y="228"/>
                  </a:lnTo>
                  <a:lnTo>
                    <a:pt x="40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4" name="object 2704"/>
            <p:cNvSpPr/>
            <p:nvPr/>
          </p:nvSpPr>
          <p:spPr>
            <a:xfrm>
              <a:off x="3211626" y="601978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228"/>
                  </a:lnTo>
                  <a:lnTo>
                    <a:pt x="177" y="393"/>
                  </a:lnTo>
                  <a:lnTo>
                    <a:pt x="406" y="3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5" name="object 2705"/>
            <p:cNvSpPr/>
            <p:nvPr/>
          </p:nvSpPr>
          <p:spPr>
            <a:xfrm>
              <a:off x="3211626" y="601978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228"/>
                  </a:lnTo>
                  <a:lnTo>
                    <a:pt x="177" y="393"/>
                  </a:lnTo>
                  <a:lnTo>
                    <a:pt x="406" y="39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6" name="object 2706"/>
            <p:cNvSpPr/>
            <p:nvPr/>
          </p:nvSpPr>
          <p:spPr>
            <a:xfrm>
              <a:off x="3211626" y="58708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7" name="object 2707"/>
            <p:cNvSpPr/>
            <p:nvPr/>
          </p:nvSpPr>
          <p:spPr>
            <a:xfrm>
              <a:off x="3211626" y="58708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8" name="object 2708"/>
            <p:cNvSpPr/>
            <p:nvPr/>
          </p:nvSpPr>
          <p:spPr>
            <a:xfrm>
              <a:off x="3257359" y="58708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8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9" name="object 2709"/>
            <p:cNvSpPr/>
            <p:nvPr/>
          </p:nvSpPr>
          <p:spPr>
            <a:xfrm>
              <a:off x="3257359" y="587082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44"/>
                  </a:moveTo>
                  <a:lnTo>
                    <a:pt x="1587" y="44"/>
                  </a:lnTo>
                </a:path>
              </a:pathLst>
            </a:custGeom>
            <a:ln w="326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0" name="object 2710"/>
            <p:cNvSpPr/>
            <p:nvPr/>
          </p:nvSpPr>
          <p:spPr>
            <a:xfrm>
              <a:off x="3222968" y="60103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1" name="object 2711"/>
            <p:cNvSpPr/>
            <p:nvPr/>
          </p:nvSpPr>
          <p:spPr>
            <a:xfrm>
              <a:off x="3222968" y="60103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2" name="object 2712"/>
            <p:cNvSpPr/>
            <p:nvPr/>
          </p:nvSpPr>
          <p:spPr>
            <a:xfrm>
              <a:off x="3212973" y="6001956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4" h="10160">
                  <a:moveTo>
                    <a:pt x="1993" y="0"/>
                  </a:moveTo>
                  <a:lnTo>
                    <a:pt x="0" y="2692"/>
                  </a:lnTo>
                  <a:lnTo>
                    <a:pt x="584" y="6502"/>
                  </a:lnTo>
                  <a:lnTo>
                    <a:pt x="5346" y="10020"/>
                  </a:lnTo>
                  <a:lnTo>
                    <a:pt x="8140" y="10083"/>
                  </a:lnTo>
                  <a:lnTo>
                    <a:pt x="10274" y="8648"/>
                  </a:lnTo>
                  <a:lnTo>
                    <a:pt x="19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3" name="object 2713"/>
            <p:cNvSpPr/>
            <p:nvPr/>
          </p:nvSpPr>
          <p:spPr>
            <a:xfrm>
              <a:off x="3212973" y="6001956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4" h="10160">
                  <a:moveTo>
                    <a:pt x="1993" y="0"/>
                  </a:moveTo>
                  <a:lnTo>
                    <a:pt x="0" y="2692"/>
                  </a:lnTo>
                  <a:lnTo>
                    <a:pt x="584" y="6502"/>
                  </a:lnTo>
                  <a:lnTo>
                    <a:pt x="3276" y="8496"/>
                  </a:lnTo>
                  <a:lnTo>
                    <a:pt x="5346" y="10020"/>
                  </a:lnTo>
                  <a:lnTo>
                    <a:pt x="8140" y="10083"/>
                  </a:lnTo>
                  <a:lnTo>
                    <a:pt x="10274" y="864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4" name="object 2714"/>
            <p:cNvSpPr/>
            <p:nvPr/>
          </p:nvSpPr>
          <p:spPr>
            <a:xfrm>
              <a:off x="3214966" y="600195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5" name="object 2715"/>
            <p:cNvSpPr/>
            <p:nvPr/>
          </p:nvSpPr>
          <p:spPr>
            <a:xfrm>
              <a:off x="3214966" y="600195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" name="object 2716"/>
            <p:cNvSpPr/>
            <p:nvPr/>
          </p:nvSpPr>
          <p:spPr>
            <a:xfrm>
              <a:off x="3244532" y="600222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" name="object 2717"/>
            <p:cNvSpPr/>
            <p:nvPr/>
          </p:nvSpPr>
          <p:spPr>
            <a:xfrm>
              <a:off x="3244532" y="600222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8" name="object 2718"/>
            <p:cNvSpPr/>
            <p:nvPr/>
          </p:nvSpPr>
          <p:spPr>
            <a:xfrm>
              <a:off x="3237598" y="60103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77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9" name="object 2719"/>
            <p:cNvSpPr/>
            <p:nvPr/>
          </p:nvSpPr>
          <p:spPr>
            <a:xfrm>
              <a:off x="3237598" y="60103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77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0" name="object 2720"/>
            <p:cNvSpPr/>
            <p:nvPr/>
          </p:nvSpPr>
          <p:spPr>
            <a:xfrm>
              <a:off x="3229610" y="600195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66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" name="object 2721"/>
            <p:cNvSpPr/>
            <p:nvPr/>
          </p:nvSpPr>
          <p:spPr>
            <a:xfrm>
              <a:off x="3229610" y="600195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" name="object 2722"/>
            <p:cNvSpPr/>
            <p:nvPr/>
          </p:nvSpPr>
          <p:spPr>
            <a:xfrm>
              <a:off x="3229889" y="600222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3" name="object 2723"/>
            <p:cNvSpPr/>
            <p:nvPr/>
          </p:nvSpPr>
          <p:spPr>
            <a:xfrm>
              <a:off x="3229889" y="600222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4" name="object 2724"/>
            <p:cNvSpPr/>
            <p:nvPr/>
          </p:nvSpPr>
          <p:spPr>
            <a:xfrm>
              <a:off x="3215259" y="600222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5" name="object 2725"/>
            <p:cNvSpPr/>
            <p:nvPr/>
          </p:nvSpPr>
          <p:spPr>
            <a:xfrm>
              <a:off x="3215259" y="600222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6" name="object 2726"/>
            <p:cNvSpPr/>
            <p:nvPr/>
          </p:nvSpPr>
          <p:spPr>
            <a:xfrm>
              <a:off x="3252228" y="60103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7" name="object 2727"/>
            <p:cNvSpPr/>
            <p:nvPr/>
          </p:nvSpPr>
          <p:spPr>
            <a:xfrm>
              <a:off x="3252228" y="60103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8" name="object 2728"/>
            <p:cNvSpPr/>
            <p:nvPr/>
          </p:nvSpPr>
          <p:spPr>
            <a:xfrm>
              <a:off x="3244240" y="600195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92" y="2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" name="object 2729"/>
            <p:cNvSpPr/>
            <p:nvPr/>
          </p:nvSpPr>
          <p:spPr>
            <a:xfrm>
              <a:off x="3244240" y="600195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" name="object 2730"/>
            <p:cNvSpPr/>
            <p:nvPr/>
          </p:nvSpPr>
          <p:spPr>
            <a:xfrm>
              <a:off x="3244532" y="582524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1" name="object 2731"/>
            <p:cNvSpPr/>
            <p:nvPr/>
          </p:nvSpPr>
          <p:spPr>
            <a:xfrm>
              <a:off x="3244532" y="582524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2" name="object 2732"/>
            <p:cNvSpPr/>
            <p:nvPr/>
          </p:nvSpPr>
          <p:spPr>
            <a:xfrm>
              <a:off x="3222968" y="58333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3" name="object 2733"/>
            <p:cNvSpPr/>
            <p:nvPr/>
          </p:nvSpPr>
          <p:spPr>
            <a:xfrm>
              <a:off x="3222968" y="58333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" name="object 2734"/>
            <p:cNvSpPr/>
            <p:nvPr/>
          </p:nvSpPr>
          <p:spPr>
            <a:xfrm>
              <a:off x="3222002" y="583360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1244" y="0"/>
                  </a:moveTo>
                  <a:lnTo>
                    <a:pt x="0" y="647"/>
                  </a:lnTo>
                  <a:lnTo>
                    <a:pt x="254" y="546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5" name="object 2735"/>
            <p:cNvSpPr/>
            <p:nvPr/>
          </p:nvSpPr>
          <p:spPr>
            <a:xfrm>
              <a:off x="3222002" y="583360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1244" y="0"/>
                  </a:moveTo>
                  <a:lnTo>
                    <a:pt x="254" y="546"/>
                  </a:lnTo>
                  <a:lnTo>
                    <a:pt x="0" y="64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6" name="object 2736"/>
            <p:cNvSpPr/>
            <p:nvPr/>
          </p:nvSpPr>
          <p:spPr>
            <a:xfrm>
              <a:off x="3214966" y="582494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92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7" name="object 2737"/>
            <p:cNvSpPr/>
            <p:nvPr/>
          </p:nvSpPr>
          <p:spPr>
            <a:xfrm>
              <a:off x="3214966" y="582494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8" name="object 2738"/>
            <p:cNvSpPr/>
            <p:nvPr/>
          </p:nvSpPr>
          <p:spPr>
            <a:xfrm>
              <a:off x="3237598" y="58333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77" y="2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9" name="object 2739"/>
            <p:cNvSpPr/>
            <p:nvPr/>
          </p:nvSpPr>
          <p:spPr>
            <a:xfrm>
              <a:off x="3237598" y="58333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77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0" name="object 2740"/>
            <p:cNvSpPr/>
            <p:nvPr/>
          </p:nvSpPr>
          <p:spPr>
            <a:xfrm>
              <a:off x="3229610" y="582494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04"/>
                  </a:lnTo>
                  <a:lnTo>
                    <a:pt x="101" y="114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1" name="object 2741"/>
            <p:cNvSpPr/>
            <p:nvPr/>
          </p:nvSpPr>
          <p:spPr>
            <a:xfrm>
              <a:off x="3229610" y="582494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2" name="object 2742"/>
            <p:cNvSpPr/>
            <p:nvPr/>
          </p:nvSpPr>
          <p:spPr>
            <a:xfrm>
              <a:off x="3215259" y="582524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3" name="object 2743"/>
            <p:cNvSpPr/>
            <p:nvPr/>
          </p:nvSpPr>
          <p:spPr>
            <a:xfrm>
              <a:off x="3215259" y="582524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4" name="object 2744"/>
            <p:cNvSpPr/>
            <p:nvPr/>
          </p:nvSpPr>
          <p:spPr>
            <a:xfrm>
              <a:off x="3229889" y="582524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5" name="object 2745"/>
            <p:cNvSpPr/>
            <p:nvPr/>
          </p:nvSpPr>
          <p:spPr>
            <a:xfrm>
              <a:off x="3229889" y="582524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6" name="object 2746"/>
            <p:cNvSpPr/>
            <p:nvPr/>
          </p:nvSpPr>
          <p:spPr>
            <a:xfrm>
              <a:off x="3251250" y="583360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1257" y="0"/>
                  </a:moveTo>
                  <a:lnTo>
                    <a:pt x="0" y="647"/>
                  </a:lnTo>
                  <a:lnTo>
                    <a:pt x="266" y="546"/>
                  </a:lnTo>
                  <a:lnTo>
                    <a:pt x="125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7" name="object 2747"/>
            <p:cNvSpPr/>
            <p:nvPr/>
          </p:nvSpPr>
          <p:spPr>
            <a:xfrm>
              <a:off x="3251250" y="583360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1257" y="0"/>
                  </a:moveTo>
                  <a:lnTo>
                    <a:pt x="266" y="546"/>
                  </a:lnTo>
                  <a:lnTo>
                    <a:pt x="0" y="64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8" name="object 2748"/>
            <p:cNvSpPr/>
            <p:nvPr/>
          </p:nvSpPr>
          <p:spPr>
            <a:xfrm>
              <a:off x="3242246" y="5824943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1993" y="0"/>
                  </a:moveTo>
                  <a:lnTo>
                    <a:pt x="0" y="2705"/>
                  </a:lnTo>
                  <a:lnTo>
                    <a:pt x="571" y="6515"/>
                  </a:lnTo>
                  <a:lnTo>
                    <a:pt x="3276" y="8496"/>
                  </a:lnTo>
                  <a:lnTo>
                    <a:pt x="3721" y="8839"/>
                  </a:lnTo>
                  <a:lnTo>
                    <a:pt x="4216" y="9105"/>
                  </a:lnTo>
                  <a:lnTo>
                    <a:pt x="4737" y="9309"/>
                  </a:lnTo>
                  <a:lnTo>
                    <a:pt x="19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9" name="object 2749"/>
            <p:cNvSpPr/>
            <p:nvPr/>
          </p:nvSpPr>
          <p:spPr>
            <a:xfrm>
              <a:off x="3242246" y="5824943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1993" y="0"/>
                  </a:moveTo>
                  <a:lnTo>
                    <a:pt x="0" y="2705"/>
                  </a:lnTo>
                  <a:lnTo>
                    <a:pt x="571" y="6515"/>
                  </a:lnTo>
                  <a:lnTo>
                    <a:pt x="3276" y="8496"/>
                  </a:lnTo>
                  <a:lnTo>
                    <a:pt x="3721" y="8839"/>
                  </a:lnTo>
                  <a:lnTo>
                    <a:pt x="4216" y="9105"/>
                  </a:lnTo>
                  <a:lnTo>
                    <a:pt x="4737" y="93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0" name="object 2750"/>
            <p:cNvSpPr/>
            <p:nvPr/>
          </p:nvSpPr>
          <p:spPr>
            <a:xfrm>
              <a:off x="3252228" y="58333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1" name="object 2751"/>
            <p:cNvSpPr/>
            <p:nvPr/>
          </p:nvSpPr>
          <p:spPr>
            <a:xfrm>
              <a:off x="3252228" y="583330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" name="object 2752"/>
            <p:cNvSpPr/>
            <p:nvPr/>
          </p:nvSpPr>
          <p:spPr>
            <a:xfrm>
              <a:off x="3244240" y="582494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" name="object 2753"/>
            <p:cNvSpPr/>
            <p:nvPr/>
          </p:nvSpPr>
          <p:spPr>
            <a:xfrm>
              <a:off x="3244240" y="582494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4" name="object 2754"/>
            <p:cNvSpPr/>
            <p:nvPr/>
          </p:nvSpPr>
          <p:spPr>
            <a:xfrm>
              <a:off x="3245700" y="582353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5" name="object 2755"/>
            <p:cNvSpPr/>
            <p:nvPr/>
          </p:nvSpPr>
          <p:spPr>
            <a:xfrm>
              <a:off x="3245700" y="582353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92" y="292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6" name="object 2756"/>
            <p:cNvSpPr/>
            <p:nvPr/>
          </p:nvSpPr>
          <p:spPr>
            <a:xfrm>
              <a:off x="3245700" y="5822098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60">
                  <a:moveTo>
                    <a:pt x="2146" y="0"/>
                  </a:moveTo>
                  <a:lnTo>
                    <a:pt x="0" y="1435"/>
                  </a:lnTo>
                  <a:lnTo>
                    <a:pt x="8280" y="10121"/>
                  </a:lnTo>
                  <a:lnTo>
                    <a:pt x="10299" y="7442"/>
                  </a:lnTo>
                  <a:lnTo>
                    <a:pt x="9753" y="3619"/>
                  </a:lnTo>
                  <a:lnTo>
                    <a:pt x="4991" y="50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7" name="object 2757"/>
            <p:cNvSpPr/>
            <p:nvPr/>
          </p:nvSpPr>
          <p:spPr>
            <a:xfrm>
              <a:off x="3245700" y="5822098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60">
                  <a:moveTo>
                    <a:pt x="8280" y="10121"/>
                  </a:moveTo>
                  <a:lnTo>
                    <a:pt x="10299" y="7442"/>
                  </a:lnTo>
                  <a:lnTo>
                    <a:pt x="9753" y="3619"/>
                  </a:lnTo>
                  <a:lnTo>
                    <a:pt x="7073" y="1612"/>
                  </a:lnTo>
                  <a:lnTo>
                    <a:pt x="4991" y="50"/>
                  </a:lnTo>
                  <a:lnTo>
                    <a:pt x="2146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8" name="object 2758"/>
            <p:cNvSpPr/>
            <p:nvPr/>
          </p:nvSpPr>
          <p:spPr>
            <a:xfrm>
              <a:off x="3253702" y="583191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04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9" name="object 2759"/>
            <p:cNvSpPr/>
            <p:nvPr/>
          </p:nvSpPr>
          <p:spPr>
            <a:xfrm>
              <a:off x="3253702" y="583191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0" name="object 2760"/>
            <p:cNvSpPr/>
            <p:nvPr/>
          </p:nvSpPr>
          <p:spPr>
            <a:xfrm>
              <a:off x="3216732" y="582382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8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1" name="object 2761"/>
            <p:cNvSpPr/>
            <p:nvPr/>
          </p:nvSpPr>
          <p:spPr>
            <a:xfrm>
              <a:off x="3216732" y="582382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2" name="object 2762"/>
            <p:cNvSpPr/>
            <p:nvPr/>
          </p:nvSpPr>
          <p:spPr>
            <a:xfrm>
              <a:off x="3216440" y="582353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3" name="object 2763"/>
            <p:cNvSpPr/>
            <p:nvPr/>
          </p:nvSpPr>
          <p:spPr>
            <a:xfrm>
              <a:off x="3216440" y="582353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92" y="292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4" name="object 2764"/>
            <p:cNvSpPr/>
            <p:nvPr/>
          </p:nvSpPr>
          <p:spPr>
            <a:xfrm>
              <a:off x="3224441" y="583191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04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5" name="object 2765"/>
            <p:cNvSpPr/>
            <p:nvPr/>
          </p:nvSpPr>
          <p:spPr>
            <a:xfrm>
              <a:off x="3224441" y="583191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6" name="object 2766"/>
            <p:cNvSpPr/>
            <p:nvPr/>
          </p:nvSpPr>
          <p:spPr>
            <a:xfrm>
              <a:off x="3231070" y="582353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7" name="object 2767"/>
            <p:cNvSpPr/>
            <p:nvPr/>
          </p:nvSpPr>
          <p:spPr>
            <a:xfrm>
              <a:off x="3231070" y="582353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292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8" name="object 2768"/>
            <p:cNvSpPr/>
            <p:nvPr/>
          </p:nvSpPr>
          <p:spPr>
            <a:xfrm>
              <a:off x="3239071" y="583191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04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9" name="object 2769"/>
            <p:cNvSpPr/>
            <p:nvPr/>
          </p:nvSpPr>
          <p:spPr>
            <a:xfrm>
              <a:off x="3239071" y="583191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0" name="object 2770"/>
            <p:cNvSpPr/>
            <p:nvPr/>
          </p:nvSpPr>
          <p:spPr>
            <a:xfrm>
              <a:off x="3245993" y="582382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708" y="808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1" name="object 2771"/>
            <p:cNvSpPr/>
            <p:nvPr/>
          </p:nvSpPr>
          <p:spPr>
            <a:xfrm>
              <a:off x="3245993" y="582382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80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2" name="object 2772"/>
            <p:cNvSpPr/>
            <p:nvPr/>
          </p:nvSpPr>
          <p:spPr>
            <a:xfrm>
              <a:off x="3231350" y="582382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21" y="808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3" name="object 2773"/>
            <p:cNvSpPr/>
            <p:nvPr/>
          </p:nvSpPr>
          <p:spPr>
            <a:xfrm>
              <a:off x="3231350" y="582382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21" y="808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4" name="object 2774"/>
            <p:cNvSpPr/>
            <p:nvPr/>
          </p:nvSpPr>
          <p:spPr>
            <a:xfrm>
              <a:off x="3245993" y="600083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5" name="object 2775"/>
            <p:cNvSpPr/>
            <p:nvPr/>
          </p:nvSpPr>
          <p:spPr>
            <a:xfrm>
              <a:off x="3245993" y="600083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6" name="object 2776"/>
            <p:cNvSpPr/>
            <p:nvPr/>
          </p:nvSpPr>
          <p:spPr>
            <a:xfrm>
              <a:off x="3231350" y="600083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21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7" name="object 2777"/>
            <p:cNvSpPr/>
            <p:nvPr/>
          </p:nvSpPr>
          <p:spPr>
            <a:xfrm>
              <a:off x="3231350" y="600083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21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8" name="object 2778"/>
            <p:cNvSpPr/>
            <p:nvPr/>
          </p:nvSpPr>
          <p:spPr>
            <a:xfrm>
              <a:off x="3245700" y="600053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9" name="object 2779"/>
            <p:cNvSpPr/>
            <p:nvPr/>
          </p:nvSpPr>
          <p:spPr>
            <a:xfrm>
              <a:off x="3245700" y="600053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92" y="304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0" name="object 2780"/>
            <p:cNvSpPr/>
            <p:nvPr/>
          </p:nvSpPr>
          <p:spPr>
            <a:xfrm>
              <a:off x="3253702" y="600890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1" name="object 2781"/>
            <p:cNvSpPr/>
            <p:nvPr/>
          </p:nvSpPr>
          <p:spPr>
            <a:xfrm>
              <a:off x="3253702" y="600890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17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2" name="object 2782"/>
            <p:cNvSpPr/>
            <p:nvPr/>
          </p:nvSpPr>
          <p:spPr>
            <a:xfrm>
              <a:off x="3231070" y="600053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04"/>
                  </a:lnTo>
                  <a:lnTo>
                    <a:pt x="88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3" name="object 2783"/>
            <p:cNvSpPr/>
            <p:nvPr/>
          </p:nvSpPr>
          <p:spPr>
            <a:xfrm>
              <a:off x="3231070" y="600053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4" name="object 2784"/>
            <p:cNvSpPr/>
            <p:nvPr/>
          </p:nvSpPr>
          <p:spPr>
            <a:xfrm>
              <a:off x="3239071" y="600890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5" name="object 2785"/>
            <p:cNvSpPr/>
            <p:nvPr/>
          </p:nvSpPr>
          <p:spPr>
            <a:xfrm>
              <a:off x="3239071" y="600890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17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6" name="object 2786"/>
            <p:cNvSpPr/>
            <p:nvPr/>
          </p:nvSpPr>
          <p:spPr>
            <a:xfrm>
              <a:off x="3216732" y="600083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7" name="object 2787"/>
            <p:cNvSpPr/>
            <p:nvPr/>
          </p:nvSpPr>
          <p:spPr>
            <a:xfrm>
              <a:off x="3216732" y="600083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8" name="object 2788"/>
            <p:cNvSpPr/>
            <p:nvPr/>
          </p:nvSpPr>
          <p:spPr>
            <a:xfrm>
              <a:off x="3216440" y="5999886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1282" y="0"/>
                  </a:moveTo>
                  <a:lnTo>
                    <a:pt x="1003" y="101"/>
                  </a:lnTo>
                  <a:lnTo>
                    <a:pt x="0" y="647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9" name="object 2789"/>
            <p:cNvSpPr/>
            <p:nvPr/>
          </p:nvSpPr>
          <p:spPr>
            <a:xfrm>
              <a:off x="3216440" y="5999886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0" y="647"/>
                  </a:moveTo>
                  <a:lnTo>
                    <a:pt x="1003" y="101"/>
                  </a:lnTo>
                  <a:lnTo>
                    <a:pt x="128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0" name="object 2790"/>
            <p:cNvSpPr/>
            <p:nvPr/>
          </p:nvSpPr>
          <p:spPr>
            <a:xfrm>
              <a:off x="3222002" y="5999886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0" y="0"/>
                  </a:moveTo>
                  <a:lnTo>
                    <a:pt x="2717" y="9334"/>
                  </a:lnTo>
                  <a:lnTo>
                    <a:pt x="4737" y="6629"/>
                  </a:lnTo>
                  <a:lnTo>
                    <a:pt x="4191" y="2819"/>
                  </a:lnTo>
                  <a:lnTo>
                    <a:pt x="1511" y="800"/>
                  </a:lnTo>
                  <a:lnTo>
                    <a:pt x="1041" y="469"/>
                  </a:lnTo>
                  <a:lnTo>
                    <a:pt x="53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1" name="object 2791"/>
            <p:cNvSpPr/>
            <p:nvPr/>
          </p:nvSpPr>
          <p:spPr>
            <a:xfrm>
              <a:off x="3222002" y="5999886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717" y="9334"/>
                  </a:moveTo>
                  <a:lnTo>
                    <a:pt x="4737" y="6629"/>
                  </a:lnTo>
                  <a:lnTo>
                    <a:pt x="4191" y="2819"/>
                  </a:lnTo>
                  <a:lnTo>
                    <a:pt x="1511" y="800"/>
                  </a:lnTo>
                  <a:lnTo>
                    <a:pt x="1041" y="469"/>
                  </a:lnTo>
                  <a:lnTo>
                    <a:pt x="533" y="17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2" name="object 2792"/>
            <p:cNvSpPr/>
            <p:nvPr/>
          </p:nvSpPr>
          <p:spPr>
            <a:xfrm>
              <a:off x="3216440" y="600053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92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3" name="object 2793"/>
            <p:cNvSpPr/>
            <p:nvPr/>
          </p:nvSpPr>
          <p:spPr>
            <a:xfrm>
              <a:off x="3216440" y="600053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92" y="304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4" name="object 2794"/>
            <p:cNvSpPr/>
            <p:nvPr/>
          </p:nvSpPr>
          <p:spPr>
            <a:xfrm>
              <a:off x="3224441" y="600890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5" name="object 2795"/>
            <p:cNvSpPr/>
            <p:nvPr/>
          </p:nvSpPr>
          <p:spPr>
            <a:xfrm>
              <a:off x="3224441" y="600890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17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6" name="object 2796"/>
            <p:cNvSpPr/>
            <p:nvPr/>
          </p:nvSpPr>
          <p:spPr>
            <a:xfrm>
              <a:off x="3252508" y="58322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1384"/>
                  </a:lnTo>
                  <a:lnTo>
                    <a:pt x="558" y="1015"/>
                  </a:lnTo>
                  <a:lnTo>
                    <a:pt x="1066" y="54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7" name="object 2797"/>
            <p:cNvSpPr/>
            <p:nvPr/>
          </p:nvSpPr>
          <p:spPr>
            <a:xfrm>
              <a:off x="3252508" y="58322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558" y="1015"/>
                  </a:lnTo>
                  <a:lnTo>
                    <a:pt x="1066" y="546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8" name="object 2798"/>
            <p:cNvSpPr/>
            <p:nvPr/>
          </p:nvSpPr>
          <p:spPr>
            <a:xfrm>
              <a:off x="3244240" y="58235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60" y="0"/>
                  </a:moveTo>
                  <a:lnTo>
                    <a:pt x="901" y="393"/>
                  </a:lnTo>
                  <a:lnTo>
                    <a:pt x="406" y="850"/>
                  </a:lnTo>
                  <a:lnTo>
                    <a:pt x="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9" name="object 2799"/>
            <p:cNvSpPr/>
            <p:nvPr/>
          </p:nvSpPr>
          <p:spPr>
            <a:xfrm>
              <a:off x="3244240" y="58235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60" y="0"/>
                  </a:moveTo>
                  <a:lnTo>
                    <a:pt x="901" y="393"/>
                  </a:lnTo>
                  <a:lnTo>
                    <a:pt x="406" y="85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0" name="object 2800"/>
            <p:cNvSpPr/>
            <p:nvPr/>
          </p:nvSpPr>
          <p:spPr>
            <a:xfrm>
              <a:off x="3223247" y="58322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0" y="1384"/>
                  </a:lnTo>
                  <a:lnTo>
                    <a:pt x="571" y="1015"/>
                  </a:lnTo>
                  <a:lnTo>
                    <a:pt x="1066" y="54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1" name="object 2801"/>
            <p:cNvSpPr/>
            <p:nvPr/>
          </p:nvSpPr>
          <p:spPr>
            <a:xfrm>
              <a:off x="3223247" y="58322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1384"/>
                  </a:moveTo>
                  <a:lnTo>
                    <a:pt x="571" y="1015"/>
                  </a:lnTo>
                  <a:lnTo>
                    <a:pt x="1066" y="546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2" name="object 2802"/>
            <p:cNvSpPr/>
            <p:nvPr/>
          </p:nvSpPr>
          <p:spPr>
            <a:xfrm>
              <a:off x="3223247" y="60092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0" y="1384"/>
                  </a:lnTo>
                  <a:lnTo>
                    <a:pt x="571" y="990"/>
                  </a:lnTo>
                  <a:lnTo>
                    <a:pt x="1066" y="52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3" name="object 2803"/>
            <p:cNvSpPr/>
            <p:nvPr/>
          </p:nvSpPr>
          <p:spPr>
            <a:xfrm>
              <a:off x="3223247" y="60092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1384"/>
                  </a:moveTo>
                  <a:lnTo>
                    <a:pt x="571" y="990"/>
                  </a:lnTo>
                  <a:lnTo>
                    <a:pt x="1066" y="520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4" name="object 2804"/>
            <p:cNvSpPr/>
            <p:nvPr/>
          </p:nvSpPr>
          <p:spPr>
            <a:xfrm>
              <a:off x="3214966" y="60005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914" y="393"/>
                  </a:lnTo>
                  <a:lnTo>
                    <a:pt x="419" y="863"/>
                  </a:lnTo>
                  <a:lnTo>
                    <a:pt x="0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5" name="object 2805"/>
            <p:cNvSpPr/>
            <p:nvPr/>
          </p:nvSpPr>
          <p:spPr>
            <a:xfrm>
              <a:off x="3214966" y="60005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914" y="393"/>
                  </a:lnTo>
                  <a:lnTo>
                    <a:pt x="419" y="863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6" name="object 2806"/>
            <p:cNvSpPr/>
            <p:nvPr/>
          </p:nvSpPr>
          <p:spPr>
            <a:xfrm>
              <a:off x="3211626" y="599988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7" name="object 2807"/>
            <p:cNvSpPr/>
            <p:nvPr/>
          </p:nvSpPr>
          <p:spPr>
            <a:xfrm>
              <a:off x="3211626" y="5999886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8" name="object 2808"/>
            <p:cNvSpPr/>
            <p:nvPr/>
          </p:nvSpPr>
          <p:spPr>
            <a:xfrm>
              <a:off x="3239668" y="597132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6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9" name="object 2809"/>
            <p:cNvSpPr/>
            <p:nvPr/>
          </p:nvSpPr>
          <p:spPr>
            <a:xfrm>
              <a:off x="3239668" y="597132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2"/>
                  </a:moveTo>
                  <a:lnTo>
                    <a:pt x="1587" y="2482"/>
                  </a:lnTo>
                </a:path>
              </a:pathLst>
            </a:custGeom>
            <a:ln w="496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0" name="object 2810"/>
            <p:cNvSpPr/>
            <p:nvPr/>
          </p:nvSpPr>
          <p:spPr>
            <a:xfrm>
              <a:off x="3229305" y="597132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6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1" name="object 2811"/>
            <p:cNvSpPr/>
            <p:nvPr/>
          </p:nvSpPr>
          <p:spPr>
            <a:xfrm>
              <a:off x="3229305" y="597132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2"/>
                  </a:moveTo>
                  <a:lnTo>
                    <a:pt x="1587" y="2482"/>
                  </a:lnTo>
                </a:path>
              </a:pathLst>
            </a:custGeom>
            <a:ln w="496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2" name="object 2812"/>
            <p:cNvSpPr/>
            <p:nvPr/>
          </p:nvSpPr>
          <p:spPr>
            <a:xfrm>
              <a:off x="3243008" y="584278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30" y="0"/>
                  </a:lnTo>
                  <a:lnTo>
                    <a:pt x="0" y="2717"/>
                  </a:lnTo>
                  <a:lnTo>
                    <a:pt x="0" y="9474"/>
                  </a:lnTo>
                  <a:lnTo>
                    <a:pt x="2730" y="12204"/>
                  </a:lnTo>
                  <a:lnTo>
                    <a:pt x="9461" y="12204"/>
                  </a:lnTo>
                  <a:lnTo>
                    <a:pt x="12192" y="9474"/>
                  </a:lnTo>
                  <a:lnTo>
                    <a:pt x="12192" y="6095"/>
                  </a:lnTo>
                  <a:lnTo>
                    <a:pt x="12192" y="2717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3" name="object 2813"/>
            <p:cNvSpPr/>
            <p:nvPr/>
          </p:nvSpPr>
          <p:spPr>
            <a:xfrm>
              <a:off x="3243008" y="584278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2" y="6095"/>
                  </a:moveTo>
                  <a:lnTo>
                    <a:pt x="12192" y="2717"/>
                  </a:lnTo>
                  <a:lnTo>
                    <a:pt x="9461" y="0"/>
                  </a:lnTo>
                  <a:lnTo>
                    <a:pt x="6096" y="0"/>
                  </a:lnTo>
                  <a:lnTo>
                    <a:pt x="2730" y="0"/>
                  </a:lnTo>
                  <a:lnTo>
                    <a:pt x="0" y="2717"/>
                  </a:lnTo>
                  <a:lnTo>
                    <a:pt x="0" y="6095"/>
                  </a:lnTo>
                  <a:lnTo>
                    <a:pt x="0" y="9474"/>
                  </a:lnTo>
                  <a:lnTo>
                    <a:pt x="2730" y="12204"/>
                  </a:lnTo>
                  <a:lnTo>
                    <a:pt x="6096" y="12204"/>
                  </a:lnTo>
                  <a:lnTo>
                    <a:pt x="9461" y="12204"/>
                  </a:lnTo>
                  <a:lnTo>
                    <a:pt x="12192" y="9474"/>
                  </a:lnTo>
                  <a:lnTo>
                    <a:pt x="12192" y="60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4" name="object 2814"/>
            <p:cNvSpPr/>
            <p:nvPr/>
          </p:nvSpPr>
          <p:spPr>
            <a:xfrm>
              <a:off x="3211626" y="6270955"/>
              <a:ext cx="45720" cy="206375"/>
            </a:xfrm>
            <a:custGeom>
              <a:avLst/>
              <a:gdLst/>
              <a:ahLst/>
              <a:cxnLst/>
              <a:rect l="l" t="t" r="r" b="b"/>
              <a:pathLst>
                <a:path w="45720" h="206375">
                  <a:moveTo>
                    <a:pt x="33020" y="0"/>
                  </a:moveTo>
                  <a:lnTo>
                    <a:pt x="27330" y="0"/>
                  </a:lnTo>
                  <a:lnTo>
                    <a:pt x="27330" y="1054"/>
                  </a:lnTo>
                  <a:lnTo>
                    <a:pt x="18389" y="1054"/>
                  </a:lnTo>
                  <a:lnTo>
                    <a:pt x="18389" y="0"/>
                  </a:lnTo>
                  <a:lnTo>
                    <a:pt x="12700" y="0"/>
                  </a:lnTo>
                  <a:lnTo>
                    <a:pt x="12700" y="1054"/>
                  </a:lnTo>
                  <a:lnTo>
                    <a:pt x="3771" y="1054"/>
                  </a:lnTo>
                  <a:lnTo>
                    <a:pt x="3771" y="0"/>
                  </a:lnTo>
                  <a:lnTo>
                    <a:pt x="406" y="0"/>
                  </a:lnTo>
                  <a:lnTo>
                    <a:pt x="0" y="406"/>
                  </a:lnTo>
                  <a:lnTo>
                    <a:pt x="0" y="205841"/>
                  </a:lnTo>
                  <a:lnTo>
                    <a:pt x="406" y="206273"/>
                  </a:lnTo>
                  <a:lnTo>
                    <a:pt x="3771" y="206273"/>
                  </a:lnTo>
                  <a:lnTo>
                    <a:pt x="3771" y="205193"/>
                  </a:lnTo>
                  <a:lnTo>
                    <a:pt x="12700" y="205193"/>
                  </a:lnTo>
                  <a:lnTo>
                    <a:pt x="12700" y="206273"/>
                  </a:lnTo>
                  <a:lnTo>
                    <a:pt x="18389" y="206273"/>
                  </a:lnTo>
                  <a:lnTo>
                    <a:pt x="18389" y="205193"/>
                  </a:lnTo>
                  <a:lnTo>
                    <a:pt x="27330" y="205193"/>
                  </a:lnTo>
                  <a:lnTo>
                    <a:pt x="27330" y="206273"/>
                  </a:lnTo>
                  <a:lnTo>
                    <a:pt x="33020" y="206273"/>
                  </a:lnTo>
                  <a:lnTo>
                    <a:pt x="33020" y="205841"/>
                  </a:lnTo>
                  <a:lnTo>
                    <a:pt x="33020" y="205193"/>
                  </a:lnTo>
                  <a:lnTo>
                    <a:pt x="45719" y="205193"/>
                  </a:lnTo>
                  <a:lnTo>
                    <a:pt x="45719" y="1054"/>
                  </a:lnTo>
                  <a:lnTo>
                    <a:pt x="33020" y="1054"/>
                  </a:lnTo>
                  <a:lnTo>
                    <a:pt x="330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5" name="object 2815"/>
            <p:cNvSpPr/>
            <p:nvPr/>
          </p:nvSpPr>
          <p:spPr>
            <a:xfrm>
              <a:off x="3211626" y="6270955"/>
              <a:ext cx="45720" cy="206375"/>
            </a:xfrm>
            <a:custGeom>
              <a:avLst/>
              <a:gdLst/>
              <a:ahLst/>
              <a:cxnLst/>
              <a:rect l="l" t="t" r="r" b="b"/>
              <a:pathLst>
                <a:path w="45720" h="206375">
                  <a:moveTo>
                    <a:pt x="33020" y="205841"/>
                  </a:moveTo>
                  <a:lnTo>
                    <a:pt x="33020" y="206273"/>
                  </a:lnTo>
                  <a:lnTo>
                    <a:pt x="27330" y="206273"/>
                  </a:lnTo>
                  <a:lnTo>
                    <a:pt x="27330" y="205841"/>
                  </a:lnTo>
                  <a:lnTo>
                    <a:pt x="27330" y="205193"/>
                  </a:lnTo>
                  <a:lnTo>
                    <a:pt x="18389" y="205193"/>
                  </a:lnTo>
                  <a:lnTo>
                    <a:pt x="18389" y="205841"/>
                  </a:lnTo>
                  <a:lnTo>
                    <a:pt x="18389" y="206273"/>
                  </a:lnTo>
                  <a:lnTo>
                    <a:pt x="12700" y="206273"/>
                  </a:lnTo>
                  <a:lnTo>
                    <a:pt x="12700" y="205841"/>
                  </a:lnTo>
                  <a:lnTo>
                    <a:pt x="12700" y="205193"/>
                  </a:lnTo>
                  <a:lnTo>
                    <a:pt x="3771" y="205193"/>
                  </a:lnTo>
                  <a:lnTo>
                    <a:pt x="3771" y="205841"/>
                  </a:lnTo>
                  <a:lnTo>
                    <a:pt x="3771" y="206273"/>
                  </a:lnTo>
                  <a:lnTo>
                    <a:pt x="406" y="206273"/>
                  </a:lnTo>
                  <a:lnTo>
                    <a:pt x="0" y="205841"/>
                  </a:lnTo>
                  <a:lnTo>
                    <a:pt x="0" y="185534"/>
                  </a:lnTo>
                  <a:lnTo>
                    <a:pt x="0" y="157479"/>
                  </a:lnTo>
                  <a:lnTo>
                    <a:pt x="0" y="406"/>
                  </a:lnTo>
                  <a:lnTo>
                    <a:pt x="406" y="0"/>
                  </a:lnTo>
                  <a:lnTo>
                    <a:pt x="3771" y="0"/>
                  </a:lnTo>
                  <a:lnTo>
                    <a:pt x="3771" y="406"/>
                  </a:lnTo>
                  <a:lnTo>
                    <a:pt x="3771" y="1054"/>
                  </a:lnTo>
                  <a:lnTo>
                    <a:pt x="12700" y="1054"/>
                  </a:lnTo>
                  <a:lnTo>
                    <a:pt x="12700" y="406"/>
                  </a:lnTo>
                  <a:lnTo>
                    <a:pt x="12700" y="0"/>
                  </a:lnTo>
                  <a:lnTo>
                    <a:pt x="18389" y="0"/>
                  </a:lnTo>
                  <a:lnTo>
                    <a:pt x="18389" y="406"/>
                  </a:lnTo>
                  <a:lnTo>
                    <a:pt x="18389" y="1054"/>
                  </a:lnTo>
                  <a:lnTo>
                    <a:pt x="27330" y="1054"/>
                  </a:lnTo>
                  <a:lnTo>
                    <a:pt x="27330" y="406"/>
                  </a:lnTo>
                  <a:lnTo>
                    <a:pt x="27330" y="0"/>
                  </a:lnTo>
                  <a:lnTo>
                    <a:pt x="33020" y="0"/>
                  </a:lnTo>
                  <a:lnTo>
                    <a:pt x="33020" y="406"/>
                  </a:lnTo>
                  <a:lnTo>
                    <a:pt x="33020" y="1054"/>
                  </a:lnTo>
                  <a:lnTo>
                    <a:pt x="41960" y="1054"/>
                  </a:lnTo>
                  <a:lnTo>
                    <a:pt x="45719" y="1054"/>
                  </a:lnTo>
                  <a:lnTo>
                    <a:pt x="45719" y="20713"/>
                  </a:lnTo>
                  <a:lnTo>
                    <a:pt x="45719" y="205193"/>
                  </a:lnTo>
                  <a:lnTo>
                    <a:pt x="41960" y="205193"/>
                  </a:lnTo>
                  <a:lnTo>
                    <a:pt x="33020" y="205193"/>
                  </a:lnTo>
                  <a:lnTo>
                    <a:pt x="33020" y="20584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6" name="object 2816"/>
            <p:cNvSpPr/>
            <p:nvPr/>
          </p:nvSpPr>
          <p:spPr>
            <a:xfrm>
              <a:off x="3211626" y="6319824"/>
              <a:ext cx="46355" cy="0"/>
            </a:xfrm>
            <a:custGeom>
              <a:avLst/>
              <a:gdLst/>
              <a:ahLst/>
              <a:cxnLst/>
              <a:rect l="l" t="t" r="r" b="b"/>
              <a:pathLst>
                <a:path w="46354">
                  <a:moveTo>
                    <a:pt x="4573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7" name="object 2817"/>
            <p:cNvSpPr/>
            <p:nvPr/>
          </p:nvSpPr>
          <p:spPr>
            <a:xfrm>
              <a:off x="3211626" y="6319824"/>
              <a:ext cx="46355" cy="0"/>
            </a:xfrm>
            <a:custGeom>
              <a:avLst/>
              <a:gdLst/>
              <a:ahLst/>
              <a:cxnLst/>
              <a:rect l="l" t="t" r="r" b="b"/>
              <a:pathLst>
                <a:path w="46354">
                  <a:moveTo>
                    <a:pt x="0" y="0"/>
                  </a:moveTo>
                  <a:lnTo>
                    <a:pt x="4573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8" name="object 2818"/>
            <p:cNvSpPr/>
            <p:nvPr/>
          </p:nvSpPr>
          <p:spPr>
            <a:xfrm>
              <a:off x="3250857" y="632409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9" name="object 2819"/>
            <p:cNvSpPr/>
            <p:nvPr/>
          </p:nvSpPr>
          <p:spPr>
            <a:xfrm>
              <a:off x="3250857" y="632409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0" y="0"/>
                  </a:moveTo>
                  <a:lnTo>
                    <a:pt x="650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0" name="object 2820"/>
            <p:cNvSpPr/>
            <p:nvPr/>
          </p:nvSpPr>
          <p:spPr>
            <a:xfrm>
              <a:off x="3250857" y="63240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1" name="object 2821"/>
            <p:cNvSpPr/>
            <p:nvPr/>
          </p:nvSpPr>
          <p:spPr>
            <a:xfrm>
              <a:off x="3250857" y="63240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2" name="object 2822"/>
            <p:cNvSpPr/>
            <p:nvPr/>
          </p:nvSpPr>
          <p:spPr>
            <a:xfrm>
              <a:off x="3218129" y="63241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727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3" name="object 2823"/>
            <p:cNvSpPr/>
            <p:nvPr/>
          </p:nvSpPr>
          <p:spPr>
            <a:xfrm>
              <a:off x="3218129" y="63241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72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4" name="object 2824"/>
            <p:cNvSpPr/>
            <p:nvPr/>
          </p:nvSpPr>
          <p:spPr>
            <a:xfrm>
              <a:off x="3218129" y="63240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5" name="object 2825"/>
            <p:cNvSpPr/>
            <p:nvPr/>
          </p:nvSpPr>
          <p:spPr>
            <a:xfrm>
              <a:off x="3218129" y="632409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6" name="object 2826"/>
            <p:cNvSpPr/>
            <p:nvPr/>
          </p:nvSpPr>
          <p:spPr>
            <a:xfrm>
              <a:off x="3211626" y="632409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7" name="object 2827"/>
            <p:cNvSpPr/>
            <p:nvPr/>
          </p:nvSpPr>
          <p:spPr>
            <a:xfrm>
              <a:off x="3211626" y="632409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50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8" name="object 2828"/>
            <p:cNvSpPr/>
            <p:nvPr/>
          </p:nvSpPr>
          <p:spPr>
            <a:xfrm>
              <a:off x="3229305" y="643332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330"/>
                  </a:lnTo>
                  <a:lnTo>
                    <a:pt x="279" y="596"/>
                  </a:lnTo>
                  <a:lnTo>
                    <a:pt x="609" y="5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9" name="object 2829"/>
            <p:cNvSpPr/>
            <p:nvPr/>
          </p:nvSpPr>
          <p:spPr>
            <a:xfrm>
              <a:off x="3229305" y="643332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330"/>
                  </a:lnTo>
                  <a:lnTo>
                    <a:pt x="279" y="596"/>
                  </a:lnTo>
                  <a:lnTo>
                    <a:pt x="609" y="5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0" name="object 2830"/>
            <p:cNvSpPr/>
            <p:nvPr/>
          </p:nvSpPr>
          <p:spPr>
            <a:xfrm>
              <a:off x="3229914" y="643392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1" name="object 2831"/>
            <p:cNvSpPr/>
            <p:nvPr/>
          </p:nvSpPr>
          <p:spPr>
            <a:xfrm>
              <a:off x="3229914" y="643392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14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2" name="object 2832"/>
            <p:cNvSpPr/>
            <p:nvPr/>
          </p:nvSpPr>
          <p:spPr>
            <a:xfrm>
              <a:off x="3239058" y="643332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609" y="0"/>
                  </a:moveTo>
                  <a:lnTo>
                    <a:pt x="0" y="596"/>
                  </a:lnTo>
                  <a:lnTo>
                    <a:pt x="342" y="596"/>
                  </a:lnTo>
                  <a:lnTo>
                    <a:pt x="609" y="330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3" name="object 2833"/>
            <p:cNvSpPr/>
            <p:nvPr/>
          </p:nvSpPr>
          <p:spPr>
            <a:xfrm>
              <a:off x="3239058" y="643332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596"/>
                  </a:moveTo>
                  <a:lnTo>
                    <a:pt x="342" y="596"/>
                  </a:lnTo>
                  <a:lnTo>
                    <a:pt x="609" y="330"/>
                  </a:lnTo>
                  <a:lnTo>
                    <a:pt x="60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4" name="object 2834"/>
            <p:cNvSpPr/>
            <p:nvPr/>
          </p:nvSpPr>
          <p:spPr>
            <a:xfrm>
              <a:off x="3253600" y="64558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5" name="object 2835"/>
            <p:cNvSpPr/>
            <p:nvPr/>
          </p:nvSpPr>
          <p:spPr>
            <a:xfrm>
              <a:off x="3253600" y="64558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6" name="object 2836"/>
            <p:cNvSpPr/>
            <p:nvPr/>
          </p:nvSpPr>
          <p:spPr>
            <a:xfrm>
              <a:off x="3244659" y="645585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7" name="object 2837"/>
            <p:cNvSpPr/>
            <p:nvPr/>
          </p:nvSpPr>
          <p:spPr>
            <a:xfrm>
              <a:off x="3244659" y="645585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8" name="object 2838"/>
            <p:cNvSpPr/>
            <p:nvPr/>
          </p:nvSpPr>
          <p:spPr>
            <a:xfrm>
              <a:off x="3244659" y="64558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9" name="object 2839"/>
            <p:cNvSpPr/>
            <p:nvPr/>
          </p:nvSpPr>
          <p:spPr>
            <a:xfrm>
              <a:off x="3244659" y="64558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0" name="object 2840"/>
            <p:cNvSpPr/>
            <p:nvPr/>
          </p:nvSpPr>
          <p:spPr>
            <a:xfrm>
              <a:off x="3238970" y="64558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1" name="object 2841"/>
            <p:cNvSpPr/>
            <p:nvPr/>
          </p:nvSpPr>
          <p:spPr>
            <a:xfrm>
              <a:off x="3238970" y="64558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2" name="object 2842"/>
            <p:cNvSpPr/>
            <p:nvPr/>
          </p:nvSpPr>
          <p:spPr>
            <a:xfrm>
              <a:off x="3230016" y="645585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3" name="object 2843"/>
            <p:cNvSpPr/>
            <p:nvPr/>
          </p:nvSpPr>
          <p:spPr>
            <a:xfrm>
              <a:off x="3230016" y="645585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4" name="object 2844"/>
            <p:cNvSpPr/>
            <p:nvPr/>
          </p:nvSpPr>
          <p:spPr>
            <a:xfrm>
              <a:off x="3230016" y="64558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5" name="object 2845"/>
            <p:cNvSpPr/>
            <p:nvPr/>
          </p:nvSpPr>
          <p:spPr>
            <a:xfrm>
              <a:off x="3230016" y="64558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6" name="object 2846"/>
            <p:cNvSpPr/>
            <p:nvPr/>
          </p:nvSpPr>
          <p:spPr>
            <a:xfrm>
              <a:off x="3224326" y="64558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7" name="object 2847"/>
            <p:cNvSpPr/>
            <p:nvPr/>
          </p:nvSpPr>
          <p:spPr>
            <a:xfrm>
              <a:off x="3224326" y="64558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8" name="object 2848"/>
            <p:cNvSpPr/>
            <p:nvPr/>
          </p:nvSpPr>
          <p:spPr>
            <a:xfrm>
              <a:off x="3215398" y="645585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9" name="object 2849"/>
            <p:cNvSpPr/>
            <p:nvPr/>
          </p:nvSpPr>
          <p:spPr>
            <a:xfrm>
              <a:off x="3215398" y="645585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0" name="object 2850"/>
            <p:cNvSpPr/>
            <p:nvPr/>
          </p:nvSpPr>
          <p:spPr>
            <a:xfrm>
              <a:off x="3215398" y="64558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1" name="object 2851"/>
            <p:cNvSpPr/>
            <p:nvPr/>
          </p:nvSpPr>
          <p:spPr>
            <a:xfrm>
              <a:off x="3215398" y="645585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2" name="object 2852"/>
            <p:cNvSpPr/>
            <p:nvPr/>
          </p:nvSpPr>
          <p:spPr>
            <a:xfrm>
              <a:off x="3213773" y="643616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48" y="0"/>
                  </a:moveTo>
                  <a:lnTo>
                    <a:pt x="2717" y="0"/>
                  </a:lnTo>
                  <a:lnTo>
                    <a:pt x="0" y="2717"/>
                  </a:lnTo>
                  <a:lnTo>
                    <a:pt x="0" y="9448"/>
                  </a:lnTo>
                  <a:lnTo>
                    <a:pt x="2717" y="12191"/>
                  </a:lnTo>
                  <a:lnTo>
                    <a:pt x="9448" y="12191"/>
                  </a:lnTo>
                  <a:lnTo>
                    <a:pt x="12179" y="9448"/>
                  </a:lnTo>
                  <a:lnTo>
                    <a:pt x="12179" y="6095"/>
                  </a:lnTo>
                  <a:lnTo>
                    <a:pt x="12179" y="2717"/>
                  </a:lnTo>
                  <a:lnTo>
                    <a:pt x="944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3" name="object 2853"/>
            <p:cNvSpPr/>
            <p:nvPr/>
          </p:nvSpPr>
          <p:spPr>
            <a:xfrm>
              <a:off x="3213773" y="643616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79" y="6095"/>
                  </a:moveTo>
                  <a:lnTo>
                    <a:pt x="12179" y="2717"/>
                  </a:lnTo>
                  <a:lnTo>
                    <a:pt x="9448" y="0"/>
                  </a:lnTo>
                  <a:lnTo>
                    <a:pt x="6095" y="0"/>
                  </a:lnTo>
                  <a:lnTo>
                    <a:pt x="2717" y="0"/>
                  </a:lnTo>
                  <a:lnTo>
                    <a:pt x="0" y="2717"/>
                  </a:lnTo>
                  <a:lnTo>
                    <a:pt x="0" y="6095"/>
                  </a:lnTo>
                  <a:lnTo>
                    <a:pt x="0" y="9448"/>
                  </a:lnTo>
                  <a:lnTo>
                    <a:pt x="2717" y="12191"/>
                  </a:lnTo>
                  <a:lnTo>
                    <a:pt x="6095" y="12191"/>
                  </a:lnTo>
                  <a:lnTo>
                    <a:pt x="9448" y="12191"/>
                  </a:lnTo>
                  <a:lnTo>
                    <a:pt x="12179" y="9448"/>
                  </a:lnTo>
                  <a:lnTo>
                    <a:pt x="12179" y="60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4" name="object 2854"/>
            <p:cNvSpPr/>
            <p:nvPr/>
          </p:nvSpPr>
          <p:spPr>
            <a:xfrm>
              <a:off x="3228390" y="643616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30" y="0"/>
                  </a:lnTo>
                  <a:lnTo>
                    <a:pt x="0" y="2717"/>
                  </a:lnTo>
                  <a:lnTo>
                    <a:pt x="0" y="9448"/>
                  </a:lnTo>
                  <a:lnTo>
                    <a:pt x="2730" y="12191"/>
                  </a:lnTo>
                  <a:lnTo>
                    <a:pt x="9461" y="12191"/>
                  </a:lnTo>
                  <a:lnTo>
                    <a:pt x="12191" y="9448"/>
                  </a:lnTo>
                  <a:lnTo>
                    <a:pt x="12191" y="6095"/>
                  </a:lnTo>
                  <a:lnTo>
                    <a:pt x="12191" y="2717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5" name="object 2855"/>
            <p:cNvSpPr/>
            <p:nvPr/>
          </p:nvSpPr>
          <p:spPr>
            <a:xfrm>
              <a:off x="3228390" y="643616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95"/>
                  </a:moveTo>
                  <a:lnTo>
                    <a:pt x="12191" y="2717"/>
                  </a:lnTo>
                  <a:lnTo>
                    <a:pt x="9461" y="0"/>
                  </a:lnTo>
                  <a:lnTo>
                    <a:pt x="6108" y="0"/>
                  </a:lnTo>
                  <a:lnTo>
                    <a:pt x="2730" y="0"/>
                  </a:lnTo>
                  <a:lnTo>
                    <a:pt x="0" y="2717"/>
                  </a:lnTo>
                  <a:lnTo>
                    <a:pt x="0" y="6095"/>
                  </a:lnTo>
                  <a:lnTo>
                    <a:pt x="0" y="9448"/>
                  </a:lnTo>
                  <a:lnTo>
                    <a:pt x="2730" y="12191"/>
                  </a:lnTo>
                  <a:lnTo>
                    <a:pt x="6108" y="12191"/>
                  </a:lnTo>
                  <a:lnTo>
                    <a:pt x="9461" y="12191"/>
                  </a:lnTo>
                  <a:lnTo>
                    <a:pt x="12191" y="9448"/>
                  </a:lnTo>
                  <a:lnTo>
                    <a:pt x="12191" y="60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6" name="object 2856"/>
            <p:cNvSpPr/>
            <p:nvPr/>
          </p:nvSpPr>
          <p:spPr>
            <a:xfrm>
              <a:off x="3243021" y="643616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74" y="0"/>
                  </a:moveTo>
                  <a:lnTo>
                    <a:pt x="2743" y="0"/>
                  </a:lnTo>
                  <a:lnTo>
                    <a:pt x="0" y="2717"/>
                  </a:lnTo>
                  <a:lnTo>
                    <a:pt x="0" y="9448"/>
                  </a:lnTo>
                  <a:lnTo>
                    <a:pt x="2743" y="12191"/>
                  </a:lnTo>
                  <a:lnTo>
                    <a:pt x="9474" y="12191"/>
                  </a:lnTo>
                  <a:lnTo>
                    <a:pt x="12191" y="9448"/>
                  </a:lnTo>
                  <a:lnTo>
                    <a:pt x="12191" y="6095"/>
                  </a:lnTo>
                  <a:lnTo>
                    <a:pt x="12191" y="2717"/>
                  </a:lnTo>
                  <a:lnTo>
                    <a:pt x="947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7" name="object 2857"/>
            <p:cNvSpPr/>
            <p:nvPr/>
          </p:nvSpPr>
          <p:spPr>
            <a:xfrm>
              <a:off x="3243021" y="643616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95"/>
                  </a:moveTo>
                  <a:lnTo>
                    <a:pt x="12191" y="2717"/>
                  </a:lnTo>
                  <a:lnTo>
                    <a:pt x="9474" y="0"/>
                  </a:lnTo>
                  <a:lnTo>
                    <a:pt x="6108" y="0"/>
                  </a:lnTo>
                  <a:lnTo>
                    <a:pt x="2743" y="0"/>
                  </a:lnTo>
                  <a:lnTo>
                    <a:pt x="0" y="2717"/>
                  </a:lnTo>
                  <a:lnTo>
                    <a:pt x="0" y="6095"/>
                  </a:lnTo>
                  <a:lnTo>
                    <a:pt x="0" y="9448"/>
                  </a:lnTo>
                  <a:lnTo>
                    <a:pt x="2743" y="12191"/>
                  </a:lnTo>
                  <a:lnTo>
                    <a:pt x="6108" y="12191"/>
                  </a:lnTo>
                  <a:lnTo>
                    <a:pt x="9474" y="12191"/>
                  </a:lnTo>
                  <a:lnTo>
                    <a:pt x="12191" y="9448"/>
                  </a:lnTo>
                  <a:lnTo>
                    <a:pt x="12191" y="609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8" name="object 2858"/>
            <p:cNvSpPr/>
            <p:nvPr/>
          </p:nvSpPr>
          <p:spPr>
            <a:xfrm>
              <a:off x="3244659" y="64564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9" name="object 2859"/>
            <p:cNvSpPr/>
            <p:nvPr/>
          </p:nvSpPr>
          <p:spPr>
            <a:xfrm>
              <a:off x="3244659" y="64564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0" name="object 2860"/>
            <p:cNvSpPr/>
            <p:nvPr/>
          </p:nvSpPr>
          <p:spPr>
            <a:xfrm>
              <a:off x="3238970" y="645689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1" name="object 2861"/>
            <p:cNvSpPr/>
            <p:nvPr/>
          </p:nvSpPr>
          <p:spPr>
            <a:xfrm>
              <a:off x="3238970" y="645689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2" name="object 2862"/>
            <p:cNvSpPr/>
            <p:nvPr/>
          </p:nvSpPr>
          <p:spPr>
            <a:xfrm>
              <a:off x="3238970" y="64564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3" name="object 2863"/>
            <p:cNvSpPr/>
            <p:nvPr/>
          </p:nvSpPr>
          <p:spPr>
            <a:xfrm>
              <a:off x="3238970" y="64564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4" name="object 2864"/>
            <p:cNvSpPr/>
            <p:nvPr/>
          </p:nvSpPr>
          <p:spPr>
            <a:xfrm>
              <a:off x="3230016" y="64564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5" name="object 2865"/>
            <p:cNvSpPr/>
            <p:nvPr/>
          </p:nvSpPr>
          <p:spPr>
            <a:xfrm>
              <a:off x="3230016" y="64564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6" name="object 2866"/>
            <p:cNvSpPr/>
            <p:nvPr/>
          </p:nvSpPr>
          <p:spPr>
            <a:xfrm>
              <a:off x="3224326" y="645689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7" name="object 2867"/>
            <p:cNvSpPr/>
            <p:nvPr/>
          </p:nvSpPr>
          <p:spPr>
            <a:xfrm>
              <a:off x="3224326" y="645689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8" name="object 2868"/>
            <p:cNvSpPr/>
            <p:nvPr/>
          </p:nvSpPr>
          <p:spPr>
            <a:xfrm>
              <a:off x="3224326" y="64564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9" name="object 2869"/>
            <p:cNvSpPr/>
            <p:nvPr/>
          </p:nvSpPr>
          <p:spPr>
            <a:xfrm>
              <a:off x="3224326" y="64564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0" name="object 2870"/>
            <p:cNvSpPr/>
            <p:nvPr/>
          </p:nvSpPr>
          <p:spPr>
            <a:xfrm>
              <a:off x="3215398" y="64564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1" name="object 2871"/>
            <p:cNvSpPr/>
            <p:nvPr/>
          </p:nvSpPr>
          <p:spPr>
            <a:xfrm>
              <a:off x="3215398" y="64564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2" name="object 2872"/>
            <p:cNvSpPr/>
            <p:nvPr/>
          </p:nvSpPr>
          <p:spPr>
            <a:xfrm>
              <a:off x="3253600" y="645689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3" name="object 2873"/>
            <p:cNvSpPr/>
            <p:nvPr/>
          </p:nvSpPr>
          <p:spPr>
            <a:xfrm>
              <a:off x="3253600" y="645689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4" name="object 2874"/>
            <p:cNvSpPr/>
            <p:nvPr/>
          </p:nvSpPr>
          <p:spPr>
            <a:xfrm>
              <a:off x="3253600" y="64564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41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5" name="object 2875"/>
            <p:cNvSpPr/>
            <p:nvPr/>
          </p:nvSpPr>
          <p:spPr>
            <a:xfrm>
              <a:off x="3253600" y="6456476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209"/>
                  </a:moveTo>
                  <a:lnTo>
                    <a:pt x="1587" y="2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6" name="object 2876"/>
            <p:cNvSpPr/>
            <p:nvPr/>
          </p:nvSpPr>
          <p:spPr>
            <a:xfrm>
              <a:off x="3255734" y="632815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7" name="object 2877"/>
            <p:cNvSpPr/>
            <p:nvPr/>
          </p:nvSpPr>
          <p:spPr>
            <a:xfrm>
              <a:off x="3255734" y="632815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62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8" name="object 2878"/>
            <p:cNvSpPr/>
            <p:nvPr/>
          </p:nvSpPr>
          <p:spPr>
            <a:xfrm>
              <a:off x="3255734" y="642833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9" name="object 2879"/>
            <p:cNvSpPr/>
            <p:nvPr/>
          </p:nvSpPr>
          <p:spPr>
            <a:xfrm>
              <a:off x="3255734" y="642833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0" name="object 2880"/>
            <p:cNvSpPr/>
            <p:nvPr/>
          </p:nvSpPr>
          <p:spPr>
            <a:xfrm>
              <a:off x="3213252" y="63281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71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1" name="object 2881"/>
            <p:cNvSpPr/>
            <p:nvPr/>
          </p:nvSpPr>
          <p:spPr>
            <a:xfrm>
              <a:off x="3213252" y="63281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355" y="-1587"/>
                  </a:moveTo>
                  <a:lnTo>
                    <a:pt x="355" y="1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2" name="object 2882"/>
            <p:cNvSpPr/>
            <p:nvPr/>
          </p:nvSpPr>
          <p:spPr>
            <a:xfrm>
              <a:off x="3213963" y="6328155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3" name="object 2883"/>
            <p:cNvSpPr/>
            <p:nvPr/>
          </p:nvSpPr>
          <p:spPr>
            <a:xfrm>
              <a:off x="3213963" y="6328155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4" name="object 2884"/>
            <p:cNvSpPr/>
            <p:nvPr/>
          </p:nvSpPr>
          <p:spPr>
            <a:xfrm>
              <a:off x="3213963" y="633862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410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5" name="object 2885"/>
            <p:cNvSpPr/>
            <p:nvPr/>
          </p:nvSpPr>
          <p:spPr>
            <a:xfrm>
              <a:off x="3213963" y="633862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05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6" name="object 2886"/>
            <p:cNvSpPr/>
            <p:nvPr/>
          </p:nvSpPr>
          <p:spPr>
            <a:xfrm>
              <a:off x="3255022" y="6328155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4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7" name="object 2887"/>
            <p:cNvSpPr/>
            <p:nvPr/>
          </p:nvSpPr>
          <p:spPr>
            <a:xfrm>
              <a:off x="3255022" y="6328155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104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8" name="object 2888"/>
            <p:cNvSpPr/>
            <p:nvPr/>
          </p:nvSpPr>
          <p:spPr>
            <a:xfrm>
              <a:off x="3255022" y="63281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71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9" name="object 2889"/>
            <p:cNvSpPr/>
            <p:nvPr/>
          </p:nvSpPr>
          <p:spPr>
            <a:xfrm>
              <a:off x="3255022" y="63281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355" y="-1587"/>
                  </a:moveTo>
                  <a:lnTo>
                    <a:pt x="355" y="158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0" name="object 2890"/>
            <p:cNvSpPr/>
            <p:nvPr/>
          </p:nvSpPr>
          <p:spPr>
            <a:xfrm>
              <a:off x="3233381" y="636819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6299" y="0"/>
                  </a:moveTo>
                  <a:lnTo>
                    <a:pt x="1816" y="0"/>
                  </a:lnTo>
                  <a:lnTo>
                    <a:pt x="0" y="1816"/>
                  </a:lnTo>
                  <a:lnTo>
                    <a:pt x="0" y="6299"/>
                  </a:lnTo>
                  <a:lnTo>
                    <a:pt x="1816" y="8115"/>
                  </a:lnTo>
                  <a:lnTo>
                    <a:pt x="6299" y="8115"/>
                  </a:lnTo>
                  <a:lnTo>
                    <a:pt x="8115" y="6299"/>
                  </a:lnTo>
                  <a:lnTo>
                    <a:pt x="8115" y="4063"/>
                  </a:lnTo>
                  <a:lnTo>
                    <a:pt x="8115" y="1816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1" name="object 2891"/>
            <p:cNvSpPr/>
            <p:nvPr/>
          </p:nvSpPr>
          <p:spPr>
            <a:xfrm>
              <a:off x="3233381" y="636819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8115" y="4063"/>
                  </a:moveTo>
                  <a:lnTo>
                    <a:pt x="8115" y="1816"/>
                  </a:lnTo>
                  <a:lnTo>
                    <a:pt x="6299" y="0"/>
                  </a:lnTo>
                  <a:lnTo>
                    <a:pt x="4063" y="0"/>
                  </a:lnTo>
                  <a:lnTo>
                    <a:pt x="1816" y="0"/>
                  </a:lnTo>
                  <a:lnTo>
                    <a:pt x="0" y="1816"/>
                  </a:lnTo>
                  <a:lnTo>
                    <a:pt x="0" y="4063"/>
                  </a:lnTo>
                  <a:lnTo>
                    <a:pt x="0" y="6299"/>
                  </a:lnTo>
                  <a:lnTo>
                    <a:pt x="1816" y="8115"/>
                  </a:lnTo>
                  <a:lnTo>
                    <a:pt x="4063" y="8115"/>
                  </a:lnTo>
                  <a:lnTo>
                    <a:pt x="6299" y="8115"/>
                  </a:lnTo>
                  <a:lnTo>
                    <a:pt x="8115" y="6299"/>
                  </a:lnTo>
                  <a:lnTo>
                    <a:pt x="8115" y="406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2" name="object 2892"/>
            <p:cNvSpPr/>
            <p:nvPr/>
          </p:nvSpPr>
          <p:spPr>
            <a:xfrm>
              <a:off x="3217634" y="641889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1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3" name="object 2893"/>
            <p:cNvSpPr/>
            <p:nvPr/>
          </p:nvSpPr>
          <p:spPr>
            <a:xfrm>
              <a:off x="3217634" y="641889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811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4" name="object 2894"/>
            <p:cNvSpPr/>
            <p:nvPr/>
          </p:nvSpPr>
          <p:spPr>
            <a:xfrm>
              <a:off x="3215690" y="641889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5" name="object 2895"/>
            <p:cNvSpPr/>
            <p:nvPr/>
          </p:nvSpPr>
          <p:spPr>
            <a:xfrm>
              <a:off x="3215690" y="6418897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6" name="object 2896"/>
            <p:cNvSpPr/>
            <p:nvPr/>
          </p:nvSpPr>
          <p:spPr>
            <a:xfrm>
              <a:off x="3215690" y="641889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1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7" name="object 2897"/>
            <p:cNvSpPr/>
            <p:nvPr/>
          </p:nvSpPr>
          <p:spPr>
            <a:xfrm>
              <a:off x="3215690" y="641889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1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8" name="object 2898"/>
            <p:cNvSpPr/>
            <p:nvPr/>
          </p:nvSpPr>
          <p:spPr>
            <a:xfrm>
              <a:off x="3215690" y="642701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19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9" name="object 2899"/>
            <p:cNvSpPr/>
            <p:nvPr/>
          </p:nvSpPr>
          <p:spPr>
            <a:xfrm>
              <a:off x="3215690" y="6427012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>
                  <a:moveTo>
                    <a:pt x="0" y="0"/>
                  </a:moveTo>
                  <a:lnTo>
                    <a:pt x="194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0" name="object 2900"/>
            <p:cNvSpPr/>
            <p:nvPr/>
          </p:nvSpPr>
          <p:spPr>
            <a:xfrm>
              <a:off x="3249231" y="641249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1" name="object 2901"/>
            <p:cNvSpPr/>
            <p:nvPr/>
          </p:nvSpPr>
          <p:spPr>
            <a:xfrm>
              <a:off x="3249231" y="641249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2" name="object 2902"/>
            <p:cNvSpPr/>
            <p:nvPr/>
          </p:nvSpPr>
          <p:spPr>
            <a:xfrm>
              <a:off x="3255327" y="640355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3" name="object 2903"/>
            <p:cNvSpPr/>
            <p:nvPr/>
          </p:nvSpPr>
          <p:spPr>
            <a:xfrm>
              <a:off x="3255327" y="640355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4" name="object 2904"/>
            <p:cNvSpPr/>
            <p:nvPr/>
          </p:nvSpPr>
          <p:spPr>
            <a:xfrm>
              <a:off x="3249231" y="640355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5" name="object 2905"/>
            <p:cNvSpPr/>
            <p:nvPr/>
          </p:nvSpPr>
          <p:spPr>
            <a:xfrm>
              <a:off x="3249231" y="640355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6" name="object 2906"/>
            <p:cNvSpPr/>
            <p:nvPr/>
          </p:nvSpPr>
          <p:spPr>
            <a:xfrm>
              <a:off x="3249231" y="640355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7" name="object 2907"/>
            <p:cNvSpPr/>
            <p:nvPr/>
          </p:nvSpPr>
          <p:spPr>
            <a:xfrm>
              <a:off x="3249231" y="640355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4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8" name="object 2908"/>
            <p:cNvSpPr/>
            <p:nvPr/>
          </p:nvSpPr>
          <p:spPr>
            <a:xfrm>
              <a:off x="3255327" y="639338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9" name="object 2909"/>
            <p:cNvSpPr/>
            <p:nvPr/>
          </p:nvSpPr>
          <p:spPr>
            <a:xfrm>
              <a:off x="3255327" y="639338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0" name="object 2910"/>
            <p:cNvSpPr/>
            <p:nvPr/>
          </p:nvSpPr>
          <p:spPr>
            <a:xfrm>
              <a:off x="3249231" y="639338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1" name="object 2911"/>
            <p:cNvSpPr/>
            <p:nvPr/>
          </p:nvSpPr>
          <p:spPr>
            <a:xfrm>
              <a:off x="3249231" y="639338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2" name="object 2912"/>
            <p:cNvSpPr/>
            <p:nvPr/>
          </p:nvSpPr>
          <p:spPr>
            <a:xfrm>
              <a:off x="3249231" y="639338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4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3" name="object 2913"/>
            <p:cNvSpPr/>
            <p:nvPr/>
          </p:nvSpPr>
          <p:spPr>
            <a:xfrm>
              <a:off x="3249231" y="639338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4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4" name="object 2914"/>
            <p:cNvSpPr/>
            <p:nvPr/>
          </p:nvSpPr>
          <p:spPr>
            <a:xfrm>
              <a:off x="3249231" y="640232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5" name="object 2915"/>
            <p:cNvSpPr/>
            <p:nvPr/>
          </p:nvSpPr>
          <p:spPr>
            <a:xfrm>
              <a:off x="3249231" y="640232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6" name="object 2916"/>
            <p:cNvSpPr/>
            <p:nvPr/>
          </p:nvSpPr>
          <p:spPr>
            <a:xfrm>
              <a:off x="3249231" y="6392151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7" name="object 2917"/>
            <p:cNvSpPr/>
            <p:nvPr/>
          </p:nvSpPr>
          <p:spPr>
            <a:xfrm>
              <a:off x="3249231" y="6392151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8" name="object 2918"/>
            <p:cNvSpPr/>
            <p:nvPr/>
          </p:nvSpPr>
          <p:spPr>
            <a:xfrm>
              <a:off x="3255327" y="638322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9" name="object 2919"/>
            <p:cNvSpPr/>
            <p:nvPr/>
          </p:nvSpPr>
          <p:spPr>
            <a:xfrm>
              <a:off x="3255327" y="638322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0" name="object 2920"/>
            <p:cNvSpPr/>
            <p:nvPr/>
          </p:nvSpPr>
          <p:spPr>
            <a:xfrm>
              <a:off x="3249231" y="638322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609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1" name="object 2921"/>
            <p:cNvSpPr/>
            <p:nvPr/>
          </p:nvSpPr>
          <p:spPr>
            <a:xfrm>
              <a:off x="3249231" y="6383223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09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2" name="object 2922"/>
            <p:cNvSpPr/>
            <p:nvPr/>
          </p:nvSpPr>
          <p:spPr>
            <a:xfrm>
              <a:off x="3249231" y="638322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2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3" name="object 2923"/>
            <p:cNvSpPr/>
            <p:nvPr/>
          </p:nvSpPr>
          <p:spPr>
            <a:xfrm>
              <a:off x="3249231" y="638322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2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4" name="object 2924"/>
            <p:cNvSpPr/>
            <p:nvPr/>
          </p:nvSpPr>
          <p:spPr>
            <a:xfrm>
              <a:off x="3213252" y="6428333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>
                  <a:moveTo>
                    <a:pt x="4248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5" name="object 2925"/>
            <p:cNvSpPr/>
            <p:nvPr/>
          </p:nvSpPr>
          <p:spPr>
            <a:xfrm>
              <a:off x="3213252" y="6428333"/>
              <a:ext cx="42545" cy="0"/>
            </a:xfrm>
            <a:custGeom>
              <a:avLst/>
              <a:gdLst/>
              <a:ahLst/>
              <a:cxnLst/>
              <a:rect l="l" t="t" r="r" b="b"/>
              <a:pathLst>
                <a:path w="42545">
                  <a:moveTo>
                    <a:pt x="4248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6" name="object 2926"/>
            <p:cNvSpPr/>
            <p:nvPr/>
          </p:nvSpPr>
          <p:spPr>
            <a:xfrm>
              <a:off x="3211626" y="632815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7" name="object 2927"/>
            <p:cNvSpPr/>
            <p:nvPr/>
          </p:nvSpPr>
          <p:spPr>
            <a:xfrm>
              <a:off x="3211626" y="632815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0" y="0"/>
                  </a:moveTo>
                  <a:lnTo>
                    <a:pt x="162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8" name="object 2928"/>
            <p:cNvSpPr/>
            <p:nvPr/>
          </p:nvSpPr>
          <p:spPr>
            <a:xfrm>
              <a:off x="3211626" y="642833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9" name="object 2929"/>
            <p:cNvSpPr/>
            <p:nvPr/>
          </p:nvSpPr>
          <p:spPr>
            <a:xfrm>
              <a:off x="3211626" y="642833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62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0" name="object 2930"/>
            <p:cNvSpPr/>
            <p:nvPr/>
          </p:nvSpPr>
          <p:spPr>
            <a:xfrm>
              <a:off x="3215398" y="62916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1" name="object 2931"/>
            <p:cNvSpPr/>
            <p:nvPr/>
          </p:nvSpPr>
          <p:spPr>
            <a:xfrm>
              <a:off x="3215398" y="62916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2" name="object 2932"/>
            <p:cNvSpPr/>
            <p:nvPr/>
          </p:nvSpPr>
          <p:spPr>
            <a:xfrm>
              <a:off x="3215398" y="629229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3" name="object 2933"/>
            <p:cNvSpPr/>
            <p:nvPr/>
          </p:nvSpPr>
          <p:spPr>
            <a:xfrm>
              <a:off x="3215398" y="629229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4" name="object 2934"/>
            <p:cNvSpPr/>
            <p:nvPr/>
          </p:nvSpPr>
          <p:spPr>
            <a:xfrm>
              <a:off x="3224326" y="62916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5" name="object 2935"/>
            <p:cNvSpPr/>
            <p:nvPr/>
          </p:nvSpPr>
          <p:spPr>
            <a:xfrm>
              <a:off x="3224326" y="62916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6" name="object 2936"/>
            <p:cNvSpPr/>
            <p:nvPr/>
          </p:nvSpPr>
          <p:spPr>
            <a:xfrm>
              <a:off x="3230016" y="62916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7" name="object 2937"/>
            <p:cNvSpPr/>
            <p:nvPr/>
          </p:nvSpPr>
          <p:spPr>
            <a:xfrm>
              <a:off x="3230016" y="62916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8" name="object 2938"/>
            <p:cNvSpPr/>
            <p:nvPr/>
          </p:nvSpPr>
          <p:spPr>
            <a:xfrm>
              <a:off x="3230016" y="629229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9" name="object 2939"/>
            <p:cNvSpPr/>
            <p:nvPr/>
          </p:nvSpPr>
          <p:spPr>
            <a:xfrm>
              <a:off x="3230016" y="629229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0" name="object 2940"/>
            <p:cNvSpPr/>
            <p:nvPr/>
          </p:nvSpPr>
          <p:spPr>
            <a:xfrm>
              <a:off x="3238970" y="62916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1" name="object 2941"/>
            <p:cNvSpPr/>
            <p:nvPr/>
          </p:nvSpPr>
          <p:spPr>
            <a:xfrm>
              <a:off x="3238970" y="62916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2" name="object 2942"/>
            <p:cNvSpPr/>
            <p:nvPr/>
          </p:nvSpPr>
          <p:spPr>
            <a:xfrm>
              <a:off x="3244659" y="62916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3" name="object 2943"/>
            <p:cNvSpPr/>
            <p:nvPr/>
          </p:nvSpPr>
          <p:spPr>
            <a:xfrm>
              <a:off x="3244659" y="62916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4" name="object 2944"/>
            <p:cNvSpPr/>
            <p:nvPr/>
          </p:nvSpPr>
          <p:spPr>
            <a:xfrm>
              <a:off x="3244659" y="629229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5" name="object 2945"/>
            <p:cNvSpPr/>
            <p:nvPr/>
          </p:nvSpPr>
          <p:spPr>
            <a:xfrm>
              <a:off x="3244659" y="629229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894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6" name="object 2946"/>
            <p:cNvSpPr/>
            <p:nvPr/>
          </p:nvSpPr>
          <p:spPr>
            <a:xfrm>
              <a:off x="3253600" y="62916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62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7" name="object 2947"/>
            <p:cNvSpPr/>
            <p:nvPr/>
          </p:nvSpPr>
          <p:spPr>
            <a:xfrm>
              <a:off x="3253600" y="6291668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311"/>
                  </a:moveTo>
                  <a:lnTo>
                    <a:pt x="1587" y="31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8" name="object 2948"/>
            <p:cNvSpPr/>
            <p:nvPr/>
          </p:nvSpPr>
          <p:spPr>
            <a:xfrm>
              <a:off x="3239668" y="631484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7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9" name="object 2949"/>
            <p:cNvSpPr/>
            <p:nvPr/>
          </p:nvSpPr>
          <p:spPr>
            <a:xfrm>
              <a:off x="3239668" y="631484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9"/>
                  </a:moveTo>
                  <a:lnTo>
                    <a:pt x="1587" y="2489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0" name="object 2950"/>
            <p:cNvSpPr/>
            <p:nvPr/>
          </p:nvSpPr>
          <p:spPr>
            <a:xfrm>
              <a:off x="3239058" y="631422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42" y="0"/>
                  </a:moveTo>
                  <a:lnTo>
                    <a:pt x="0" y="0"/>
                  </a:lnTo>
                  <a:lnTo>
                    <a:pt x="609" y="622"/>
                  </a:lnTo>
                  <a:lnTo>
                    <a:pt x="609" y="27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1" name="object 2951"/>
            <p:cNvSpPr/>
            <p:nvPr/>
          </p:nvSpPr>
          <p:spPr>
            <a:xfrm>
              <a:off x="3239058" y="631422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609" y="622"/>
                  </a:moveTo>
                  <a:lnTo>
                    <a:pt x="609" y="279"/>
                  </a:lnTo>
                  <a:lnTo>
                    <a:pt x="342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2" name="object 2952"/>
            <p:cNvSpPr/>
            <p:nvPr/>
          </p:nvSpPr>
          <p:spPr>
            <a:xfrm>
              <a:off x="3229914" y="6314223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4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3" name="object 2953"/>
            <p:cNvSpPr/>
            <p:nvPr/>
          </p:nvSpPr>
          <p:spPr>
            <a:xfrm>
              <a:off x="3229914" y="6314223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4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4" name="object 2954"/>
            <p:cNvSpPr/>
            <p:nvPr/>
          </p:nvSpPr>
          <p:spPr>
            <a:xfrm>
              <a:off x="3229305" y="631422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609" y="0"/>
                  </a:moveTo>
                  <a:lnTo>
                    <a:pt x="279" y="0"/>
                  </a:lnTo>
                  <a:lnTo>
                    <a:pt x="0" y="279"/>
                  </a:lnTo>
                  <a:lnTo>
                    <a:pt x="0" y="622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5" name="object 2955"/>
            <p:cNvSpPr/>
            <p:nvPr/>
          </p:nvSpPr>
          <p:spPr>
            <a:xfrm>
              <a:off x="3229305" y="631422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609" y="0"/>
                  </a:moveTo>
                  <a:lnTo>
                    <a:pt x="279" y="0"/>
                  </a:lnTo>
                  <a:lnTo>
                    <a:pt x="0" y="279"/>
                  </a:lnTo>
                  <a:lnTo>
                    <a:pt x="0" y="62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6" name="object 2956"/>
            <p:cNvSpPr/>
            <p:nvPr/>
          </p:nvSpPr>
          <p:spPr>
            <a:xfrm>
              <a:off x="3229305" y="631484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78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7" name="object 2957"/>
            <p:cNvSpPr/>
            <p:nvPr/>
          </p:nvSpPr>
          <p:spPr>
            <a:xfrm>
              <a:off x="3229305" y="631484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89"/>
                  </a:moveTo>
                  <a:lnTo>
                    <a:pt x="1587" y="2489"/>
                  </a:lnTo>
                </a:path>
              </a:pathLst>
            </a:custGeom>
            <a:ln w="49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8" name="object 2958"/>
            <p:cNvSpPr/>
            <p:nvPr/>
          </p:nvSpPr>
          <p:spPr>
            <a:xfrm>
              <a:off x="3228390" y="629980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30" y="0"/>
                  </a:lnTo>
                  <a:lnTo>
                    <a:pt x="0" y="2730"/>
                  </a:lnTo>
                  <a:lnTo>
                    <a:pt x="0" y="9461"/>
                  </a:lnTo>
                  <a:lnTo>
                    <a:pt x="2730" y="12191"/>
                  </a:lnTo>
                  <a:lnTo>
                    <a:pt x="9461" y="12191"/>
                  </a:lnTo>
                  <a:lnTo>
                    <a:pt x="12191" y="9461"/>
                  </a:lnTo>
                  <a:lnTo>
                    <a:pt x="12191" y="6096"/>
                  </a:lnTo>
                  <a:lnTo>
                    <a:pt x="12191" y="2730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9" name="object 2959"/>
            <p:cNvSpPr/>
            <p:nvPr/>
          </p:nvSpPr>
          <p:spPr>
            <a:xfrm>
              <a:off x="3228390" y="629980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6096"/>
                  </a:moveTo>
                  <a:lnTo>
                    <a:pt x="12191" y="2730"/>
                  </a:lnTo>
                  <a:lnTo>
                    <a:pt x="9461" y="0"/>
                  </a:lnTo>
                  <a:lnTo>
                    <a:pt x="6108" y="0"/>
                  </a:lnTo>
                  <a:lnTo>
                    <a:pt x="2730" y="0"/>
                  </a:lnTo>
                  <a:lnTo>
                    <a:pt x="0" y="2730"/>
                  </a:lnTo>
                  <a:lnTo>
                    <a:pt x="0" y="6096"/>
                  </a:lnTo>
                  <a:lnTo>
                    <a:pt x="0" y="9461"/>
                  </a:lnTo>
                  <a:lnTo>
                    <a:pt x="2730" y="12191"/>
                  </a:lnTo>
                  <a:lnTo>
                    <a:pt x="6108" y="12191"/>
                  </a:lnTo>
                  <a:lnTo>
                    <a:pt x="9461" y="12191"/>
                  </a:lnTo>
                  <a:lnTo>
                    <a:pt x="12191" y="9461"/>
                  </a:lnTo>
                  <a:lnTo>
                    <a:pt x="12191" y="60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0" name="object 2960"/>
            <p:cNvSpPr/>
            <p:nvPr/>
          </p:nvSpPr>
          <p:spPr>
            <a:xfrm>
              <a:off x="3213773" y="629980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48" y="0"/>
                  </a:moveTo>
                  <a:lnTo>
                    <a:pt x="2717" y="0"/>
                  </a:lnTo>
                  <a:lnTo>
                    <a:pt x="0" y="2730"/>
                  </a:lnTo>
                  <a:lnTo>
                    <a:pt x="0" y="9461"/>
                  </a:lnTo>
                  <a:lnTo>
                    <a:pt x="2717" y="12191"/>
                  </a:lnTo>
                  <a:lnTo>
                    <a:pt x="9448" y="12191"/>
                  </a:lnTo>
                  <a:lnTo>
                    <a:pt x="12179" y="9461"/>
                  </a:lnTo>
                  <a:lnTo>
                    <a:pt x="12179" y="6096"/>
                  </a:lnTo>
                  <a:lnTo>
                    <a:pt x="12179" y="2730"/>
                  </a:lnTo>
                  <a:lnTo>
                    <a:pt x="944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1" name="object 2961"/>
            <p:cNvSpPr/>
            <p:nvPr/>
          </p:nvSpPr>
          <p:spPr>
            <a:xfrm>
              <a:off x="3213773" y="629980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79" y="6096"/>
                  </a:moveTo>
                  <a:lnTo>
                    <a:pt x="12179" y="2730"/>
                  </a:lnTo>
                  <a:lnTo>
                    <a:pt x="9448" y="0"/>
                  </a:lnTo>
                  <a:lnTo>
                    <a:pt x="6095" y="0"/>
                  </a:lnTo>
                  <a:lnTo>
                    <a:pt x="2717" y="0"/>
                  </a:lnTo>
                  <a:lnTo>
                    <a:pt x="0" y="2730"/>
                  </a:lnTo>
                  <a:lnTo>
                    <a:pt x="0" y="6096"/>
                  </a:lnTo>
                  <a:lnTo>
                    <a:pt x="0" y="9461"/>
                  </a:lnTo>
                  <a:lnTo>
                    <a:pt x="2717" y="12191"/>
                  </a:lnTo>
                  <a:lnTo>
                    <a:pt x="6095" y="12191"/>
                  </a:lnTo>
                  <a:lnTo>
                    <a:pt x="9448" y="12191"/>
                  </a:lnTo>
                  <a:lnTo>
                    <a:pt x="12179" y="9461"/>
                  </a:lnTo>
                  <a:lnTo>
                    <a:pt x="12179" y="60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2" name="object 2962"/>
            <p:cNvSpPr/>
            <p:nvPr/>
          </p:nvSpPr>
          <p:spPr>
            <a:xfrm>
              <a:off x="3224326" y="629127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3" name="object 2963"/>
            <p:cNvSpPr/>
            <p:nvPr/>
          </p:nvSpPr>
          <p:spPr>
            <a:xfrm>
              <a:off x="3224326" y="629127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0" y="0"/>
                  </a:moveTo>
                  <a:lnTo>
                    <a:pt x="568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4" name="object 2964"/>
            <p:cNvSpPr/>
            <p:nvPr/>
          </p:nvSpPr>
          <p:spPr>
            <a:xfrm>
              <a:off x="3224326" y="62912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5" name="object 2965"/>
            <p:cNvSpPr/>
            <p:nvPr/>
          </p:nvSpPr>
          <p:spPr>
            <a:xfrm>
              <a:off x="3224326" y="62912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6" name="object 2966"/>
            <p:cNvSpPr/>
            <p:nvPr/>
          </p:nvSpPr>
          <p:spPr>
            <a:xfrm>
              <a:off x="3230016" y="62912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7" name="object 2967"/>
            <p:cNvSpPr/>
            <p:nvPr/>
          </p:nvSpPr>
          <p:spPr>
            <a:xfrm>
              <a:off x="3230016" y="62912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8" name="object 2968"/>
            <p:cNvSpPr/>
            <p:nvPr/>
          </p:nvSpPr>
          <p:spPr>
            <a:xfrm>
              <a:off x="3211626" y="629127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9" name="object 2969"/>
            <p:cNvSpPr/>
            <p:nvPr/>
          </p:nvSpPr>
          <p:spPr>
            <a:xfrm>
              <a:off x="3211626" y="629127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77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0" name="object 2970"/>
            <p:cNvSpPr/>
            <p:nvPr/>
          </p:nvSpPr>
          <p:spPr>
            <a:xfrm>
              <a:off x="3215398" y="62912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1" name="object 2971"/>
            <p:cNvSpPr/>
            <p:nvPr/>
          </p:nvSpPr>
          <p:spPr>
            <a:xfrm>
              <a:off x="3215398" y="62912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2" name="object 2972"/>
            <p:cNvSpPr/>
            <p:nvPr/>
          </p:nvSpPr>
          <p:spPr>
            <a:xfrm>
              <a:off x="3253600" y="629127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5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3" name="object 2973"/>
            <p:cNvSpPr/>
            <p:nvPr/>
          </p:nvSpPr>
          <p:spPr>
            <a:xfrm>
              <a:off x="3253600" y="629127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0" y="0"/>
                  </a:moveTo>
                  <a:lnTo>
                    <a:pt x="375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4" name="object 2974"/>
            <p:cNvSpPr/>
            <p:nvPr/>
          </p:nvSpPr>
          <p:spPr>
            <a:xfrm>
              <a:off x="3253600" y="62912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5" name="object 2975"/>
            <p:cNvSpPr/>
            <p:nvPr/>
          </p:nvSpPr>
          <p:spPr>
            <a:xfrm>
              <a:off x="3253600" y="62912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6" name="object 2976"/>
            <p:cNvSpPr/>
            <p:nvPr/>
          </p:nvSpPr>
          <p:spPr>
            <a:xfrm>
              <a:off x="3238970" y="629127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689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7" name="object 2977"/>
            <p:cNvSpPr/>
            <p:nvPr/>
          </p:nvSpPr>
          <p:spPr>
            <a:xfrm>
              <a:off x="3238970" y="629127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0" y="0"/>
                  </a:moveTo>
                  <a:lnTo>
                    <a:pt x="568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8" name="object 2978"/>
            <p:cNvSpPr/>
            <p:nvPr/>
          </p:nvSpPr>
          <p:spPr>
            <a:xfrm>
              <a:off x="3238970" y="62912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9" name="object 2979"/>
            <p:cNvSpPr/>
            <p:nvPr/>
          </p:nvSpPr>
          <p:spPr>
            <a:xfrm>
              <a:off x="3238970" y="62912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0" name="object 2980"/>
            <p:cNvSpPr/>
            <p:nvPr/>
          </p:nvSpPr>
          <p:spPr>
            <a:xfrm>
              <a:off x="3244659" y="62912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39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1" name="object 2981"/>
            <p:cNvSpPr/>
            <p:nvPr/>
          </p:nvSpPr>
          <p:spPr>
            <a:xfrm>
              <a:off x="3244659" y="62912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196"/>
                  </a:moveTo>
                  <a:lnTo>
                    <a:pt x="1587" y="19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2" name="object 2982"/>
            <p:cNvSpPr/>
            <p:nvPr/>
          </p:nvSpPr>
          <p:spPr>
            <a:xfrm>
              <a:off x="3213963" y="632815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3" name="object 2983"/>
            <p:cNvSpPr/>
            <p:nvPr/>
          </p:nvSpPr>
          <p:spPr>
            <a:xfrm>
              <a:off x="3213963" y="632815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>
                  <a:moveTo>
                    <a:pt x="0" y="0"/>
                  </a:moveTo>
                  <a:lnTo>
                    <a:pt x="4165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4" name="object 2984"/>
            <p:cNvSpPr/>
            <p:nvPr/>
          </p:nvSpPr>
          <p:spPr>
            <a:xfrm>
              <a:off x="3250857" y="632815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5" name="object 2985"/>
            <p:cNvSpPr/>
            <p:nvPr/>
          </p:nvSpPr>
          <p:spPr>
            <a:xfrm>
              <a:off x="3250857" y="6328155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>
                  <a:moveTo>
                    <a:pt x="416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6" name="object 2986"/>
            <p:cNvSpPr/>
            <p:nvPr/>
          </p:nvSpPr>
          <p:spPr>
            <a:xfrm>
              <a:off x="3250857" y="632419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396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7" name="object 2987"/>
            <p:cNvSpPr/>
            <p:nvPr/>
          </p:nvSpPr>
          <p:spPr>
            <a:xfrm>
              <a:off x="3250857" y="632419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1981"/>
                  </a:moveTo>
                  <a:lnTo>
                    <a:pt x="1587" y="1981"/>
                  </a:lnTo>
                </a:path>
              </a:pathLst>
            </a:custGeom>
            <a:ln w="396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8" name="object 2988"/>
            <p:cNvSpPr/>
            <p:nvPr/>
          </p:nvSpPr>
          <p:spPr>
            <a:xfrm>
              <a:off x="3218129" y="632419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3962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9" name="object 2989"/>
            <p:cNvSpPr/>
            <p:nvPr/>
          </p:nvSpPr>
          <p:spPr>
            <a:xfrm>
              <a:off x="3218129" y="632419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1587" y="1981"/>
                  </a:moveTo>
                  <a:lnTo>
                    <a:pt x="1587" y="1981"/>
                  </a:lnTo>
                </a:path>
              </a:pathLst>
            </a:custGeom>
            <a:ln w="396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0" name="object 2990"/>
            <p:cNvSpPr/>
            <p:nvPr/>
          </p:nvSpPr>
          <p:spPr>
            <a:xfrm>
              <a:off x="3216059" y="64375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1" name="object 2991"/>
            <p:cNvSpPr/>
            <p:nvPr/>
          </p:nvSpPr>
          <p:spPr>
            <a:xfrm>
              <a:off x="3216059" y="64375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66"/>
                  </a:moveTo>
                  <a:lnTo>
                    <a:pt x="101" y="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2" name="object 2992"/>
            <p:cNvSpPr/>
            <p:nvPr/>
          </p:nvSpPr>
          <p:spPr>
            <a:xfrm>
              <a:off x="3224707" y="644522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3" name="object 2993"/>
            <p:cNvSpPr/>
            <p:nvPr/>
          </p:nvSpPr>
          <p:spPr>
            <a:xfrm>
              <a:off x="3224707" y="644522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04" y="266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4" name="object 2994"/>
            <p:cNvSpPr/>
            <p:nvPr/>
          </p:nvSpPr>
          <p:spPr>
            <a:xfrm>
              <a:off x="3245320" y="64375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5" name="object 2995"/>
            <p:cNvSpPr/>
            <p:nvPr/>
          </p:nvSpPr>
          <p:spPr>
            <a:xfrm>
              <a:off x="3245320" y="64375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66"/>
                  </a:moveTo>
                  <a:lnTo>
                    <a:pt x="101" y="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6" name="object 2996"/>
            <p:cNvSpPr/>
            <p:nvPr/>
          </p:nvSpPr>
          <p:spPr>
            <a:xfrm>
              <a:off x="3253955" y="644522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66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7" name="object 2997"/>
            <p:cNvSpPr/>
            <p:nvPr/>
          </p:nvSpPr>
          <p:spPr>
            <a:xfrm>
              <a:off x="3253955" y="644522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66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8" name="object 2998"/>
            <p:cNvSpPr/>
            <p:nvPr/>
          </p:nvSpPr>
          <p:spPr>
            <a:xfrm>
              <a:off x="3216376" y="6437795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31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9" name="object 2999"/>
            <p:cNvSpPr/>
            <p:nvPr/>
          </p:nvSpPr>
          <p:spPr>
            <a:xfrm>
              <a:off x="3216376" y="6437795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31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0" name="object 3000"/>
            <p:cNvSpPr/>
            <p:nvPr/>
          </p:nvSpPr>
          <p:spPr>
            <a:xfrm>
              <a:off x="3230689" y="64375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04" y="266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1" name="object 3001"/>
            <p:cNvSpPr/>
            <p:nvPr/>
          </p:nvSpPr>
          <p:spPr>
            <a:xfrm>
              <a:off x="3230689" y="643752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04" y="266"/>
                  </a:moveTo>
                  <a:lnTo>
                    <a:pt x="101" y="7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2" name="object 3002"/>
            <p:cNvSpPr/>
            <p:nvPr/>
          </p:nvSpPr>
          <p:spPr>
            <a:xfrm>
              <a:off x="3239325" y="644522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66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3" name="object 3003"/>
            <p:cNvSpPr/>
            <p:nvPr/>
          </p:nvSpPr>
          <p:spPr>
            <a:xfrm>
              <a:off x="3239325" y="644522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66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4" name="object 3004"/>
            <p:cNvSpPr/>
            <p:nvPr/>
          </p:nvSpPr>
          <p:spPr>
            <a:xfrm>
              <a:off x="3230994" y="6437795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31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5" name="object 3005"/>
            <p:cNvSpPr/>
            <p:nvPr/>
          </p:nvSpPr>
          <p:spPr>
            <a:xfrm>
              <a:off x="3230994" y="6437795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31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6" name="object 3006"/>
            <p:cNvSpPr/>
            <p:nvPr/>
          </p:nvSpPr>
          <p:spPr>
            <a:xfrm>
              <a:off x="3245637" y="6437795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7" name="object 3007"/>
            <p:cNvSpPr/>
            <p:nvPr/>
          </p:nvSpPr>
          <p:spPr>
            <a:xfrm>
              <a:off x="3245637" y="6437795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8" name="object 3008"/>
            <p:cNvSpPr/>
            <p:nvPr/>
          </p:nvSpPr>
          <p:spPr>
            <a:xfrm>
              <a:off x="3229635" y="643934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9" name="object 3009"/>
            <p:cNvSpPr/>
            <p:nvPr/>
          </p:nvSpPr>
          <p:spPr>
            <a:xfrm>
              <a:off x="3229635" y="643934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0" name="object 3010"/>
            <p:cNvSpPr/>
            <p:nvPr/>
          </p:nvSpPr>
          <p:spPr>
            <a:xfrm>
              <a:off x="3214992" y="643934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1" name="object 3011"/>
            <p:cNvSpPr/>
            <p:nvPr/>
          </p:nvSpPr>
          <p:spPr>
            <a:xfrm>
              <a:off x="3214992" y="643934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2" name="object 3012"/>
            <p:cNvSpPr/>
            <p:nvPr/>
          </p:nvSpPr>
          <p:spPr>
            <a:xfrm>
              <a:off x="3223374" y="644669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3" name="object 3013"/>
            <p:cNvSpPr/>
            <p:nvPr/>
          </p:nvSpPr>
          <p:spPr>
            <a:xfrm>
              <a:off x="3223374" y="644669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4" name="object 3014"/>
            <p:cNvSpPr/>
            <p:nvPr/>
          </p:nvSpPr>
          <p:spPr>
            <a:xfrm>
              <a:off x="3214687" y="64390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04" y="254"/>
                  </a:lnTo>
                  <a:lnTo>
                    <a:pt x="101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5" name="object 3015"/>
            <p:cNvSpPr/>
            <p:nvPr/>
          </p:nvSpPr>
          <p:spPr>
            <a:xfrm>
              <a:off x="3214687" y="64390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6" name="object 3016"/>
            <p:cNvSpPr/>
            <p:nvPr/>
          </p:nvSpPr>
          <p:spPr>
            <a:xfrm>
              <a:off x="3238017" y="644669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7" name="object 3017"/>
            <p:cNvSpPr/>
            <p:nvPr/>
          </p:nvSpPr>
          <p:spPr>
            <a:xfrm>
              <a:off x="3238017" y="644669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8" name="object 3018"/>
            <p:cNvSpPr/>
            <p:nvPr/>
          </p:nvSpPr>
          <p:spPr>
            <a:xfrm>
              <a:off x="3229318" y="64390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54"/>
                  </a:lnTo>
                  <a:lnTo>
                    <a:pt x="114" y="76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9" name="object 3019"/>
            <p:cNvSpPr/>
            <p:nvPr/>
          </p:nvSpPr>
          <p:spPr>
            <a:xfrm>
              <a:off x="3229318" y="64390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0" name="object 3020"/>
            <p:cNvSpPr/>
            <p:nvPr/>
          </p:nvSpPr>
          <p:spPr>
            <a:xfrm>
              <a:off x="3244265" y="643934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1" name="object 3021"/>
            <p:cNvSpPr/>
            <p:nvPr/>
          </p:nvSpPr>
          <p:spPr>
            <a:xfrm>
              <a:off x="3244265" y="643934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5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2" name="object 3022"/>
            <p:cNvSpPr/>
            <p:nvPr/>
          </p:nvSpPr>
          <p:spPr>
            <a:xfrm>
              <a:off x="3252647" y="644669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3" name="object 3023"/>
            <p:cNvSpPr/>
            <p:nvPr/>
          </p:nvSpPr>
          <p:spPr>
            <a:xfrm>
              <a:off x="3252647" y="644669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4" name="object 3024"/>
            <p:cNvSpPr/>
            <p:nvPr/>
          </p:nvSpPr>
          <p:spPr>
            <a:xfrm>
              <a:off x="3243961" y="64390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5" name="object 3025"/>
            <p:cNvSpPr/>
            <p:nvPr/>
          </p:nvSpPr>
          <p:spPr>
            <a:xfrm>
              <a:off x="3243961" y="64390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6" name="object 3026"/>
            <p:cNvSpPr/>
            <p:nvPr/>
          </p:nvSpPr>
          <p:spPr>
            <a:xfrm>
              <a:off x="3223374" y="631035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7" name="object 3027"/>
            <p:cNvSpPr/>
            <p:nvPr/>
          </p:nvSpPr>
          <p:spPr>
            <a:xfrm>
              <a:off x="3223374" y="631035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8" name="object 3028"/>
            <p:cNvSpPr/>
            <p:nvPr/>
          </p:nvSpPr>
          <p:spPr>
            <a:xfrm>
              <a:off x="3214687" y="63027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04" y="2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9" name="object 3029"/>
            <p:cNvSpPr/>
            <p:nvPr/>
          </p:nvSpPr>
          <p:spPr>
            <a:xfrm>
              <a:off x="3214687" y="63027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0" name="object 3030"/>
            <p:cNvSpPr/>
            <p:nvPr/>
          </p:nvSpPr>
          <p:spPr>
            <a:xfrm>
              <a:off x="3214992" y="630298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6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1" name="object 3031"/>
            <p:cNvSpPr/>
            <p:nvPr/>
          </p:nvSpPr>
          <p:spPr>
            <a:xfrm>
              <a:off x="3214992" y="630298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2" name="object 3032"/>
            <p:cNvSpPr/>
            <p:nvPr/>
          </p:nvSpPr>
          <p:spPr>
            <a:xfrm>
              <a:off x="3229635" y="630298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6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3" name="object 3033"/>
            <p:cNvSpPr/>
            <p:nvPr/>
          </p:nvSpPr>
          <p:spPr>
            <a:xfrm>
              <a:off x="3229635" y="630298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4" name="object 3034"/>
            <p:cNvSpPr/>
            <p:nvPr/>
          </p:nvSpPr>
          <p:spPr>
            <a:xfrm>
              <a:off x="3238017" y="631035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5" name="object 3035"/>
            <p:cNvSpPr/>
            <p:nvPr/>
          </p:nvSpPr>
          <p:spPr>
            <a:xfrm>
              <a:off x="3238017" y="631035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6" name="object 3036"/>
            <p:cNvSpPr/>
            <p:nvPr/>
          </p:nvSpPr>
          <p:spPr>
            <a:xfrm>
              <a:off x="3229318" y="63027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317" y="266"/>
                  </a:lnTo>
                  <a:lnTo>
                    <a:pt x="114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7" name="object 3037"/>
            <p:cNvSpPr/>
            <p:nvPr/>
          </p:nvSpPr>
          <p:spPr>
            <a:xfrm>
              <a:off x="3229318" y="63027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8" name="object 3038"/>
            <p:cNvSpPr/>
            <p:nvPr/>
          </p:nvSpPr>
          <p:spPr>
            <a:xfrm>
              <a:off x="3244265" y="630298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65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9" name="object 3039"/>
            <p:cNvSpPr/>
            <p:nvPr/>
          </p:nvSpPr>
          <p:spPr>
            <a:xfrm>
              <a:off x="3244265" y="6302984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81" y="736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0" name="object 3040"/>
            <p:cNvSpPr/>
            <p:nvPr/>
          </p:nvSpPr>
          <p:spPr>
            <a:xfrm>
              <a:off x="3252647" y="631035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1" name="object 3041"/>
            <p:cNvSpPr/>
            <p:nvPr/>
          </p:nvSpPr>
          <p:spPr>
            <a:xfrm>
              <a:off x="3252647" y="631035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2" name="object 3042"/>
            <p:cNvSpPr/>
            <p:nvPr/>
          </p:nvSpPr>
          <p:spPr>
            <a:xfrm>
              <a:off x="3243961" y="63027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3" name="object 3043"/>
            <p:cNvSpPr/>
            <p:nvPr/>
          </p:nvSpPr>
          <p:spPr>
            <a:xfrm>
              <a:off x="3243961" y="630271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4" name="object 3044"/>
            <p:cNvSpPr/>
            <p:nvPr/>
          </p:nvSpPr>
          <p:spPr>
            <a:xfrm>
              <a:off x="3216059" y="630115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5" name="object 3045"/>
            <p:cNvSpPr/>
            <p:nvPr/>
          </p:nvSpPr>
          <p:spPr>
            <a:xfrm>
              <a:off x="3216059" y="630115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79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6" name="object 3046"/>
            <p:cNvSpPr/>
            <p:nvPr/>
          </p:nvSpPr>
          <p:spPr>
            <a:xfrm>
              <a:off x="3224707" y="630886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7" name="object 3047"/>
            <p:cNvSpPr/>
            <p:nvPr/>
          </p:nvSpPr>
          <p:spPr>
            <a:xfrm>
              <a:off x="3224707" y="630886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04" y="266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8" name="object 3048"/>
            <p:cNvSpPr/>
            <p:nvPr/>
          </p:nvSpPr>
          <p:spPr>
            <a:xfrm>
              <a:off x="3216376" y="6301435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31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9" name="object 3049"/>
            <p:cNvSpPr/>
            <p:nvPr/>
          </p:nvSpPr>
          <p:spPr>
            <a:xfrm>
              <a:off x="3216376" y="6301435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31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0" name="object 3050"/>
            <p:cNvSpPr/>
            <p:nvPr/>
          </p:nvSpPr>
          <p:spPr>
            <a:xfrm>
              <a:off x="3245637" y="6301435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18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1" name="object 3051"/>
            <p:cNvSpPr/>
            <p:nvPr/>
          </p:nvSpPr>
          <p:spPr>
            <a:xfrm>
              <a:off x="3245637" y="6301435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18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2" name="object 3052"/>
            <p:cNvSpPr/>
            <p:nvPr/>
          </p:nvSpPr>
          <p:spPr>
            <a:xfrm>
              <a:off x="3230689" y="630115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3" name="object 3053"/>
            <p:cNvSpPr/>
            <p:nvPr/>
          </p:nvSpPr>
          <p:spPr>
            <a:xfrm>
              <a:off x="3230689" y="630115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04" y="279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4" name="object 3054"/>
            <p:cNvSpPr/>
            <p:nvPr/>
          </p:nvSpPr>
          <p:spPr>
            <a:xfrm>
              <a:off x="3239325" y="630886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5" name="object 3055"/>
            <p:cNvSpPr/>
            <p:nvPr/>
          </p:nvSpPr>
          <p:spPr>
            <a:xfrm>
              <a:off x="3239325" y="630886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66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6" name="object 3056"/>
            <p:cNvSpPr/>
            <p:nvPr/>
          </p:nvSpPr>
          <p:spPr>
            <a:xfrm>
              <a:off x="3245320" y="630115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03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7" name="object 3057"/>
            <p:cNvSpPr/>
            <p:nvPr/>
          </p:nvSpPr>
          <p:spPr>
            <a:xfrm>
              <a:off x="3245320" y="630115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79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8" name="object 3058"/>
            <p:cNvSpPr/>
            <p:nvPr/>
          </p:nvSpPr>
          <p:spPr>
            <a:xfrm>
              <a:off x="3253955" y="630886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15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9" name="object 3059"/>
            <p:cNvSpPr/>
            <p:nvPr/>
          </p:nvSpPr>
          <p:spPr>
            <a:xfrm>
              <a:off x="3253955" y="630886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317" y="266"/>
                  </a:moveTo>
                  <a:lnTo>
                    <a:pt x="101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0" name="object 3060"/>
            <p:cNvSpPr/>
            <p:nvPr/>
          </p:nvSpPr>
          <p:spPr>
            <a:xfrm>
              <a:off x="3230994" y="6301435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0" y="0"/>
                  </a:moveTo>
                  <a:lnTo>
                    <a:pt x="8331" y="742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1" name="object 3061"/>
            <p:cNvSpPr/>
            <p:nvPr/>
          </p:nvSpPr>
          <p:spPr>
            <a:xfrm>
              <a:off x="3230994" y="6301435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89" h="7620">
                  <a:moveTo>
                    <a:pt x="8331" y="74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2" name="object 3062"/>
            <p:cNvSpPr/>
            <p:nvPr/>
          </p:nvSpPr>
          <p:spPr>
            <a:xfrm>
              <a:off x="3257359" y="63279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20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3" name="object 3063"/>
            <p:cNvSpPr/>
            <p:nvPr/>
          </p:nvSpPr>
          <p:spPr>
            <a:xfrm>
              <a:off x="3257359" y="63279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101"/>
                  </a:moveTo>
                  <a:lnTo>
                    <a:pt x="1587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4" name="object 3064"/>
            <p:cNvSpPr/>
            <p:nvPr/>
          </p:nvSpPr>
          <p:spPr>
            <a:xfrm>
              <a:off x="3211626" y="63279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203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5" name="object 3065"/>
            <p:cNvSpPr/>
            <p:nvPr/>
          </p:nvSpPr>
          <p:spPr>
            <a:xfrm>
              <a:off x="3211626" y="6327952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101"/>
                  </a:moveTo>
                  <a:lnTo>
                    <a:pt x="1587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6" name="object 3066"/>
            <p:cNvSpPr/>
            <p:nvPr/>
          </p:nvSpPr>
          <p:spPr>
            <a:xfrm>
              <a:off x="3252952" y="63091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20" y="0"/>
                  </a:moveTo>
                  <a:lnTo>
                    <a:pt x="0" y="1485"/>
                  </a:lnTo>
                  <a:lnTo>
                    <a:pt x="520" y="1066"/>
                  </a:lnTo>
                  <a:lnTo>
                    <a:pt x="965" y="558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7" name="object 3067"/>
            <p:cNvSpPr/>
            <p:nvPr/>
          </p:nvSpPr>
          <p:spPr>
            <a:xfrm>
              <a:off x="3252952" y="63091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520" y="1066"/>
                  </a:lnTo>
                  <a:lnTo>
                    <a:pt x="965" y="558"/>
                  </a:lnTo>
                  <a:lnTo>
                    <a:pt x="132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8" name="object 3068"/>
            <p:cNvSpPr/>
            <p:nvPr/>
          </p:nvSpPr>
          <p:spPr>
            <a:xfrm>
              <a:off x="3243961" y="63011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358" y="0"/>
                  </a:moveTo>
                  <a:lnTo>
                    <a:pt x="812" y="444"/>
                  </a:lnTo>
                  <a:lnTo>
                    <a:pt x="342" y="965"/>
                  </a:lnTo>
                  <a:lnTo>
                    <a:pt x="0" y="1562"/>
                  </a:lnTo>
                  <a:lnTo>
                    <a:pt x="135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9" name="object 3069"/>
            <p:cNvSpPr/>
            <p:nvPr/>
          </p:nvSpPr>
          <p:spPr>
            <a:xfrm>
              <a:off x="3243961" y="63011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358" y="0"/>
                  </a:moveTo>
                  <a:lnTo>
                    <a:pt x="812" y="444"/>
                  </a:lnTo>
                  <a:lnTo>
                    <a:pt x="342" y="965"/>
                  </a:lnTo>
                  <a:lnTo>
                    <a:pt x="0" y="156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0" name="object 3070"/>
            <p:cNvSpPr/>
            <p:nvPr/>
          </p:nvSpPr>
          <p:spPr>
            <a:xfrm>
              <a:off x="3211626" y="64283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1" name="object 3071"/>
            <p:cNvSpPr/>
            <p:nvPr/>
          </p:nvSpPr>
          <p:spPr>
            <a:xfrm>
              <a:off x="3211626" y="642833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2" name="object 3072"/>
            <p:cNvSpPr/>
            <p:nvPr/>
          </p:nvSpPr>
          <p:spPr>
            <a:xfrm>
              <a:off x="3211626" y="63197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3" name="object 3073"/>
            <p:cNvSpPr/>
            <p:nvPr/>
          </p:nvSpPr>
          <p:spPr>
            <a:xfrm>
              <a:off x="3211626" y="63197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4" name="object 3074"/>
            <p:cNvSpPr/>
            <p:nvPr/>
          </p:nvSpPr>
          <p:spPr>
            <a:xfrm>
              <a:off x="3257359" y="63197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5" name="object 3075"/>
            <p:cNvSpPr/>
            <p:nvPr/>
          </p:nvSpPr>
          <p:spPr>
            <a:xfrm>
              <a:off x="3257359" y="6319723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6" name="object 3076"/>
            <p:cNvSpPr/>
            <p:nvPr/>
          </p:nvSpPr>
          <p:spPr>
            <a:xfrm>
              <a:off x="3215398" y="629127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7" name="object 3077"/>
            <p:cNvSpPr/>
            <p:nvPr/>
          </p:nvSpPr>
          <p:spPr>
            <a:xfrm>
              <a:off x="3215398" y="629127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8" name="object 3078"/>
            <p:cNvSpPr/>
            <p:nvPr/>
          </p:nvSpPr>
          <p:spPr>
            <a:xfrm>
              <a:off x="3244659" y="629127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9" name="object 3079"/>
            <p:cNvSpPr/>
            <p:nvPr/>
          </p:nvSpPr>
          <p:spPr>
            <a:xfrm>
              <a:off x="3244659" y="629127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0" name="object 3080"/>
            <p:cNvSpPr/>
            <p:nvPr/>
          </p:nvSpPr>
          <p:spPr>
            <a:xfrm>
              <a:off x="3230016" y="629127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1" name="object 3081"/>
            <p:cNvSpPr/>
            <p:nvPr/>
          </p:nvSpPr>
          <p:spPr>
            <a:xfrm>
              <a:off x="3230016" y="629127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2" name="object 3082"/>
            <p:cNvSpPr/>
            <p:nvPr/>
          </p:nvSpPr>
          <p:spPr>
            <a:xfrm>
              <a:off x="3230016" y="645689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3" name="object 3083"/>
            <p:cNvSpPr/>
            <p:nvPr/>
          </p:nvSpPr>
          <p:spPr>
            <a:xfrm>
              <a:off x="3230016" y="645689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4" name="object 3084"/>
            <p:cNvSpPr/>
            <p:nvPr/>
          </p:nvSpPr>
          <p:spPr>
            <a:xfrm>
              <a:off x="3215398" y="645689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5" name="object 3085"/>
            <p:cNvSpPr/>
            <p:nvPr/>
          </p:nvSpPr>
          <p:spPr>
            <a:xfrm>
              <a:off x="3215398" y="645689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2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6" name="object 3086"/>
            <p:cNvSpPr/>
            <p:nvPr/>
          </p:nvSpPr>
          <p:spPr>
            <a:xfrm>
              <a:off x="3244659" y="645689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7" name="object 3087"/>
            <p:cNvSpPr/>
            <p:nvPr/>
          </p:nvSpPr>
          <p:spPr>
            <a:xfrm>
              <a:off x="3244659" y="645689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894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8" name="object 3088"/>
            <p:cNvSpPr/>
            <p:nvPr/>
          </p:nvSpPr>
          <p:spPr>
            <a:xfrm>
              <a:off x="3242221" y="6456895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9093" y="0"/>
                  </a:moveTo>
                  <a:lnTo>
                    <a:pt x="4711" y="0"/>
                  </a:lnTo>
                  <a:lnTo>
                    <a:pt x="1574" y="1193"/>
                  </a:lnTo>
                  <a:lnTo>
                    <a:pt x="0" y="4724"/>
                  </a:lnTo>
                  <a:lnTo>
                    <a:pt x="2425" y="11010"/>
                  </a:lnTo>
                  <a:lnTo>
                    <a:pt x="5943" y="12573"/>
                  </a:lnTo>
                  <a:lnTo>
                    <a:pt x="12230" y="10172"/>
                  </a:lnTo>
                  <a:lnTo>
                    <a:pt x="13804" y="6629"/>
                  </a:lnTo>
                  <a:lnTo>
                    <a:pt x="11976" y="1879"/>
                  </a:lnTo>
                  <a:lnTo>
                    <a:pt x="10706" y="609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9" name="object 3089"/>
            <p:cNvSpPr/>
            <p:nvPr/>
          </p:nvSpPr>
          <p:spPr>
            <a:xfrm>
              <a:off x="3242221" y="6456895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70" h="12700">
                  <a:moveTo>
                    <a:pt x="4711" y="0"/>
                  </a:moveTo>
                  <a:lnTo>
                    <a:pt x="1574" y="1193"/>
                  </a:lnTo>
                  <a:lnTo>
                    <a:pt x="0" y="4724"/>
                  </a:lnTo>
                  <a:lnTo>
                    <a:pt x="1219" y="7861"/>
                  </a:lnTo>
                  <a:lnTo>
                    <a:pt x="2425" y="11010"/>
                  </a:lnTo>
                  <a:lnTo>
                    <a:pt x="5943" y="12573"/>
                  </a:lnTo>
                  <a:lnTo>
                    <a:pt x="9093" y="11379"/>
                  </a:lnTo>
                  <a:lnTo>
                    <a:pt x="12230" y="10172"/>
                  </a:lnTo>
                  <a:lnTo>
                    <a:pt x="13804" y="6629"/>
                  </a:lnTo>
                  <a:lnTo>
                    <a:pt x="12585" y="3479"/>
                  </a:lnTo>
                  <a:lnTo>
                    <a:pt x="11976" y="1879"/>
                  </a:lnTo>
                  <a:lnTo>
                    <a:pt x="10706" y="609"/>
                  </a:lnTo>
                  <a:lnTo>
                    <a:pt x="909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0" name="object 3090"/>
            <p:cNvSpPr/>
            <p:nvPr/>
          </p:nvSpPr>
          <p:spPr>
            <a:xfrm>
              <a:off x="3227590" y="6456895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9093" y="0"/>
                  </a:moveTo>
                  <a:lnTo>
                    <a:pt x="4711" y="0"/>
                  </a:lnTo>
                  <a:lnTo>
                    <a:pt x="1574" y="1193"/>
                  </a:lnTo>
                  <a:lnTo>
                    <a:pt x="0" y="4724"/>
                  </a:lnTo>
                  <a:lnTo>
                    <a:pt x="2425" y="11010"/>
                  </a:lnTo>
                  <a:lnTo>
                    <a:pt x="5943" y="12573"/>
                  </a:lnTo>
                  <a:lnTo>
                    <a:pt x="12230" y="10172"/>
                  </a:lnTo>
                  <a:lnTo>
                    <a:pt x="13804" y="6629"/>
                  </a:lnTo>
                  <a:lnTo>
                    <a:pt x="11976" y="1879"/>
                  </a:lnTo>
                  <a:lnTo>
                    <a:pt x="10706" y="609"/>
                  </a:lnTo>
                  <a:lnTo>
                    <a:pt x="90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1" name="object 3091"/>
            <p:cNvSpPr/>
            <p:nvPr/>
          </p:nvSpPr>
          <p:spPr>
            <a:xfrm>
              <a:off x="3227590" y="6456895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4711" y="0"/>
                  </a:moveTo>
                  <a:lnTo>
                    <a:pt x="1574" y="1193"/>
                  </a:lnTo>
                  <a:lnTo>
                    <a:pt x="0" y="4724"/>
                  </a:lnTo>
                  <a:lnTo>
                    <a:pt x="1219" y="7861"/>
                  </a:lnTo>
                  <a:lnTo>
                    <a:pt x="2425" y="11010"/>
                  </a:lnTo>
                  <a:lnTo>
                    <a:pt x="5943" y="12573"/>
                  </a:lnTo>
                  <a:lnTo>
                    <a:pt x="9093" y="11379"/>
                  </a:lnTo>
                  <a:lnTo>
                    <a:pt x="12230" y="10172"/>
                  </a:lnTo>
                  <a:lnTo>
                    <a:pt x="13804" y="6629"/>
                  </a:lnTo>
                  <a:lnTo>
                    <a:pt x="12598" y="3479"/>
                  </a:lnTo>
                  <a:lnTo>
                    <a:pt x="11976" y="1879"/>
                  </a:lnTo>
                  <a:lnTo>
                    <a:pt x="10706" y="609"/>
                  </a:lnTo>
                  <a:lnTo>
                    <a:pt x="909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2" name="object 3092"/>
            <p:cNvSpPr/>
            <p:nvPr/>
          </p:nvSpPr>
          <p:spPr>
            <a:xfrm>
              <a:off x="3227590" y="6278689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7848" y="0"/>
                  </a:moveTo>
                  <a:lnTo>
                    <a:pt x="1574" y="2412"/>
                  </a:lnTo>
                  <a:lnTo>
                    <a:pt x="0" y="5943"/>
                  </a:lnTo>
                  <a:lnTo>
                    <a:pt x="1841" y="10693"/>
                  </a:lnTo>
                  <a:lnTo>
                    <a:pt x="3111" y="11950"/>
                  </a:lnTo>
                  <a:lnTo>
                    <a:pt x="4711" y="12585"/>
                  </a:lnTo>
                  <a:lnTo>
                    <a:pt x="9093" y="12585"/>
                  </a:lnTo>
                  <a:lnTo>
                    <a:pt x="12230" y="11366"/>
                  </a:lnTo>
                  <a:lnTo>
                    <a:pt x="13804" y="7848"/>
                  </a:lnTo>
                  <a:lnTo>
                    <a:pt x="11379" y="1549"/>
                  </a:lnTo>
                  <a:lnTo>
                    <a:pt x="784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3" name="object 3093"/>
            <p:cNvSpPr/>
            <p:nvPr/>
          </p:nvSpPr>
          <p:spPr>
            <a:xfrm>
              <a:off x="3227590" y="6278689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9093" y="12585"/>
                  </a:moveTo>
                  <a:lnTo>
                    <a:pt x="12230" y="11366"/>
                  </a:lnTo>
                  <a:lnTo>
                    <a:pt x="13804" y="7848"/>
                  </a:lnTo>
                  <a:lnTo>
                    <a:pt x="12598" y="4699"/>
                  </a:lnTo>
                  <a:lnTo>
                    <a:pt x="11379" y="1549"/>
                  </a:lnTo>
                  <a:lnTo>
                    <a:pt x="7848" y="0"/>
                  </a:lnTo>
                  <a:lnTo>
                    <a:pt x="4711" y="1206"/>
                  </a:lnTo>
                  <a:lnTo>
                    <a:pt x="1574" y="2412"/>
                  </a:lnTo>
                  <a:lnTo>
                    <a:pt x="0" y="5943"/>
                  </a:lnTo>
                  <a:lnTo>
                    <a:pt x="1219" y="9093"/>
                  </a:lnTo>
                  <a:lnTo>
                    <a:pt x="1841" y="10693"/>
                  </a:lnTo>
                  <a:lnTo>
                    <a:pt x="3111" y="11950"/>
                  </a:lnTo>
                  <a:lnTo>
                    <a:pt x="4711" y="125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4" name="object 3094"/>
            <p:cNvSpPr/>
            <p:nvPr/>
          </p:nvSpPr>
          <p:spPr>
            <a:xfrm>
              <a:off x="3212960" y="6278689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7848" y="0"/>
                  </a:moveTo>
                  <a:lnTo>
                    <a:pt x="1574" y="2412"/>
                  </a:lnTo>
                  <a:lnTo>
                    <a:pt x="0" y="5943"/>
                  </a:lnTo>
                  <a:lnTo>
                    <a:pt x="1841" y="10693"/>
                  </a:lnTo>
                  <a:lnTo>
                    <a:pt x="3111" y="11950"/>
                  </a:lnTo>
                  <a:lnTo>
                    <a:pt x="4711" y="12585"/>
                  </a:lnTo>
                  <a:lnTo>
                    <a:pt x="9093" y="12585"/>
                  </a:lnTo>
                  <a:lnTo>
                    <a:pt x="12242" y="11366"/>
                  </a:lnTo>
                  <a:lnTo>
                    <a:pt x="13804" y="7848"/>
                  </a:lnTo>
                  <a:lnTo>
                    <a:pt x="11391" y="1549"/>
                  </a:lnTo>
                  <a:lnTo>
                    <a:pt x="7848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5" name="object 3095"/>
            <p:cNvSpPr/>
            <p:nvPr/>
          </p:nvSpPr>
          <p:spPr>
            <a:xfrm>
              <a:off x="3212960" y="6278689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9093" y="12585"/>
                  </a:moveTo>
                  <a:lnTo>
                    <a:pt x="12242" y="11366"/>
                  </a:lnTo>
                  <a:lnTo>
                    <a:pt x="13804" y="7848"/>
                  </a:lnTo>
                  <a:lnTo>
                    <a:pt x="12585" y="4699"/>
                  </a:lnTo>
                  <a:lnTo>
                    <a:pt x="11391" y="1549"/>
                  </a:lnTo>
                  <a:lnTo>
                    <a:pt x="7848" y="0"/>
                  </a:lnTo>
                  <a:lnTo>
                    <a:pt x="4711" y="1206"/>
                  </a:lnTo>
                  <a:lnTo>
                    <a:pt x="1574" y="2412"/>
                  </a:lnTo>
                  <a:lnTo>
                    <a:pt x="0" y="5943"/>
                  </a:lnTo>
                  <a:lnTo>
                    <a:pt x="1206" y="9093"/>
                  </a:lnTo>
                  <a:lnTo>
                    <a:pt x="1841" y="10693"/>
                  </a:lnTo>
                  <a:lnTo>
                    <a:pt x="3111" y="11950"/>
                  </a:lnTo>
                  <a:lnTo>
                    <a:pt x="4711" y="12585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6" name="object 3096"/>
            <p:cNvSpPr/>
            <p:nvPr/>
          </p:nvSpPr>
          <p:spPr>
            <a:xfrm>
              <a:off x="3256953" y="647679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406" y="0"/>
                  </a:moveTo>
                  <a:lnTo>
                    <a:pt x="0" y="419"/>
                  </a:lnTo>
                  <a:lnTo>
                    <a:pt x="215" y="419"/>
                  </a:lnTo>
                  <a:lnTo>
                    <a:pt x="406" y="241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7" name="object 3097"/>
            <p:cNvSpPr/>
            <p:nvPr/>
          </p:nvSpPr>
          <p:spPr>
            <a:xfrm>
              <a:off x="3256953" y="647679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419"/>
                  </a:moveTo>
                  <a:lnTo>
                    <a:pt x="215" y="419"/>
                  </a:lnTo>
                  <a:lnTo>
                    <a:pt x="406" y="241"/>
                  </a:lnTo>
                  <a:lnTo>
                    <a:pt x="40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8" name="object 3098"/>
            <p:cNvSpPr/>
            <p:nvPr/>
          </p:nvSpPr>
          <p:spPr>
            <a:xfrm>
              <a:off x="3211626" y="647679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241"/>
                  </a:lnTo>
                  <a:lnTo>
                    <a:pt x="177" y="419"/>
                  </a:lnTo>
                  <a:lnTo>
                    <a:pt x="406" y="4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9" name="object 3099"/>
            <p:cNvSpPr/>
            <p:nvPr/>
          </p:nvSpPr>
          <p:spPr>
            <a:xfrm>
              <a:off x="3211626" y="647679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241"/>
                  </a:lnTo>
                  <a:lnTo>
                    <a:pt x="177" y="419"/>
                  </a:lnTo>
                  <a:lnTo>
                    <a:pt x="406" y="41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0" name="object 3100"/>
            <p:cNvSpPr/>
            <p:nvPr/>
          </p:nvSpPr>
          <p:spPr>
            <a:xfrm>
              <a:off x="3211626" y="632785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1" name="object 3101"/>
            <p:cNvSpPr/>
            <p:nvPr/>
          </p:nvSpPr>
          <p:spPr>
            <a:xfrm>
              <a:off x="3211626" y="632785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2" name="object 3102"/>
            <p:cNvSpPr/>
            <p:nvPr/>
          </p:nvSpPr>
          <p:spPr>
            <a:xfrm>
              <a:off x="3257359" y="632785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10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3" name="object 3103"/>
            <p:cNvSpPr/>
            <p:nvPr/>
          </p:nvSpPr>
          <p:spPr>
            <a:xfrm>
              <a:off x="3257359" y="6327851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-1587" y="50"/>
                  </a:moveTo>
                  <a:lnTo>
                    <a:pt x="1587" y="50"/>
                  </a:lnTo>
                </a:path>
              </a:pathLst>
            </a:custGeom>
            <a:ln w="3276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4" name="object 3104"/>
            <p:cNvSpPr/>
            <p:nvPr/>
          </p:nvSpPr>
          <p:spPr>
            <a:xfrm>
              <a:off x="3222968" y="646732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5" name="object 3105"/>
            <p:cNvSpPr/>
            <p:nvPr/>
          </p:nvSpPr>
          <p:spPr>
            <a:xfrm>
              <a:off x="3222968" y="646732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6" name="object 3106"/>
            <p:cNvSpPr/>
            <p:nvPr/>
          </p:nvSpPr>
          <p:spPr>
            <a:xfrm>
              <a:off x="3212973" y="6458978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4" h="10160">
                  <a:moveTo>
                    <a:pt x="1993" y="0"/>
                  </a:moveTo>
                  <a:lnTo>
                    <a:pt x="0" y="2679"/>
                  </a:lnTo>
                  <a:lnTo>
                    <a:pt x="584" y="6489"/>
                  </a:lnTo>
                  <a:lnTo>
                    <a:pt x="5346" y="10020"/>
                  </a:lnTo>
                  <a:lnTo>
                    <a:pt x="8140" y="10071"/>
                  </a:lnTo>
                  <a:lnTo>
                    <a:pt x="10274" y="8636"/>
                  </a:lnTo>
                  <a:lnTo>
                    <a:pt x="19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7" name="object 3107"/>
            <p:cNvSpPr/>
            <p:nvPr/>
          </p:nvSpPr>
          <p:spPr>
            <a:xfrm>
              <a:off x="3212973" y="6458978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4" h="10160">
                  <a:moveTo>
                    <a:pt x="1993" y="0"/>
                  </a:moveTo>
                  <a:lnTo>
                    <a:pt x="0" y="2679"/>
                  </a:lnTo>
                  <a:lnTo>
                    <a:pt x="584" y="6489"/>
                  </a:lnTo>
                  <a:lnTo>
                    <a:pt x="3276" y="8483"/>
                  </a:lnTo>
                  <a:lnTo>
                    <a:pt x="5346" y="10020"/>
                  </a:lnTo>
                  <a:lnTo>
                    <a:pt x="8140" y="10071"/>
                  </a:lnTo>
                  <a:lnTo>
                    <a:pt x="10274" y="863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8" name="object 3108"/>
            <p:cNvSpPr/>
            <p:nvPr/>
          </p:nvSpPr>
          <p:spPr>
            <a:xfrm>
              <a:off x="3214966" y="64589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92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9" name="object 3109"/>
            <p:cNvSpPr/>
            <p:nvPr/>
          </p:nvSpPr>
          <p:spPr>
            <a:xfrm>
              <a:off x="3214966" y="64589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0" name="object 3110"/>
            <p:cNvSpPr/>
            <p:nvPr/>
          </p:nvSpPr>
          <p:spPr>
            <a:xfrm>
              <a:off x="3244532" y="645928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3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1" name="object 3111"/>
            <p:cNvSpPr/>
            <p:nvPr/>
          </p:nvSpPr>
          <p:spPr>
            <a:xfrm>
              <a:off x="3244532" y="645928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2" name="object 3112"/>
            <p:cNvSpPr/>
            <p:nvPr/>
          </p:nvSpPr>
          <p:spPr>
            <a:xfrm>
              <a:off x="3237598" y="646732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77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3" name="object 3113"/>
            <p:cNvSpPr/>
            <p:nvPr/>
          </p:nvSpPr>
          <p:spPr>
            <a:xfrm>
              <a:off x="3237598" y="646732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7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4" name="object 3114"/>
            <p:cNvSpPr/>
            <p:nvPr/>
          </p:nvSpPr>
          <p:spPr>
            <a:xfrm>
              <a:off x="3229610" y="64589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5" name="object 3115"/>
            <p:cNvSpPr/>
            <p:nvPr/>
          </p:nvSpPr>
          <p:spPr>
            <a:xfrm>
              <a:off x="3229610" y="64589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6" name="object 3116"/>
            <p:cNvSpPr/>
            <p:nvPr/>
          </p:nvSpPr>
          <p:spPr>
            <a:xfrm>
              <a:off x="3229889" y="645928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3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7" name="object 3117"/>
            <p:cNvSpPr/>
            <p:nvPr/>
          </p:nvSpPr>
          <p:spPr>
            <a:xfrm>
              <a:off x="3229889" y="645928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8" name="object 3118"/>
            <p:cNvSpPr/>
            <p:nvPr/>
          </p:nvSpPr>
          <p:spPr>
            <a:xfrm>
              <a:off x="3215259" y="645928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39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9" name="object 3119"/>
            <p:cNvSpPr/>
            <p:nvPr/>
          </p:nvSpPr>
          <p:spPr>
            <a:xfrm>
              <a:off x="3215259" y="6459283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3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0" name="object 3120"/>
            <p:cNvSpPr/>
            <p:nvPr/>
          </p:nvSpPr>
          <p:spPr>
            <a:xfrm>
              <a:off x="3252228" y="646732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1" name="object 3121"/>
            <p:cNvSpPr/>
            <p:nvPr/>
          </p:nvSpPr>
          <p:spPr>
            <a:xfrm>
              <a:off x="3252228" y="646732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2" name="object 3122"/>
            <p:cNvSpPr/>
            <p:nvPr/>
          </p:nvSpPr>
          <p:spPr>
            <a:xfrm>
              <a:off x="3244240" y="64589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3" name="object 3123"/>
            <p:cNvSpPr/>
            <p:nvPr/>
          </p:nvSpPr>
          <p:spPr>
            <a:xfrm>
              <a:off x="3244240" y="645897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1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4" name="object 3124"/>
            <p:cNvSpPr/>
            <p:nvPr/>
          </p:nvSpPr>
          <p:spPr>
            <a:xfrm>
              <a:off x="3244532" y="628227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5" name="object 3125"/>
            <p:cNvSpPr/>
            <p:nvPr/>
          </p:nvSpPr>
          <p:spPr>
            <a:xfrm>
              <a:off x="3244532" y="628227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696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6" name="object 3126"/>
            <p:cNvSpPr/>
            <p:nvPr/>
          </p:nvSpPr>
          <p:spPr>
            <a:xfrm>
              <a:off x="3222968" y="629032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7" name="object 3127"/>
            <p:cNvSpPr/>
            <p:nvPr/>
          </p:nvSpPr>
          <p:spPr>
            <a:xfrm>
              <a:off x="3222968" y="629032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8" name="object 3128"/>
            <p:cNvSpPr/>
            <p:nvPr/>
          </p:nvSpPr>
          <p:spPr>
            <a:xfrm>
              <a:off x="3222002" y="629062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1244" y="0"/>
                  </a:moveTo>
                  <a:lnTo>
                    <a:pt x="0" y="647"/>
                  </a:lnTo>
                  <a:lnTo>
                    <a:pt x="254" y="520"/>
                  </a:lnTo>
                  <a:lnTo>
                    <a:pt x="1244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9" name="object 3129"/>
            <p:cNvSpPr/>
            <p:nvPr/>
          </p:nvSpPr>
          <p:spPr>
            <a:xfrm>
              <a:off x="3222002" y="629062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1244" y="0"/>
                  </a:moveTo>
                  <a:lnTo>
                    <a:pt x="254" y="520"/>
                  </a:lnTo>
                  <a:lnTo>
                    <a:pt x="0" y="64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0" name="object 3130"/>
            <p:cNvSpPr/>
            <p:nvPr/>
          </p:nvSpPr>
          <p:spPr>
            <a:xfrm>
              <a:off x="3214966" y="628196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1" name="object 3131"/>
            <p:cNvSpPr/>
            <p:nvPr/>
          </p:nvSpPr>
          <p:spPr>
            <a:xfrm>
              <a:off x="3214966" y="628196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2" name="object 3132"/>
            <p:cNvSpPr/>
            <p:nvPr/>
          </p:nvSpPr>
          <p:spPr>
            <a:xfrm>
              <a:off x="3237598" y="629032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77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3" name="object 3133"/>
            <p:cNvSpPr/>
            <p:nvPr/>
          </p:nvSpPr>
          <p:spPr>
            <a:xfrm>
              <a:off x="3237598" y="629032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77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4" name="object 3134"/>
            <p:cNvSpPr/>
            <p:nvPr/>
          </p:nvSpPr>
          <p:spPr>
            <a:xfrm>
              <a:off x="3229610" y="628196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04"/>
                  </a:lnTo>
                  <a:lnTo>
                    <a:pt x="101" y="101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5" name="object 3135"/>
            <p:cNvSpPr/>
            <p:nvPr/>
          </p:nvSpPr>
          <p:spPr>
            <a:xfrm>
              <a:off x="3229610" y="628196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6" name="object 3136"/>
            <p:cNvSpPr/>
            <p:nvPr/>
          </p:nvSpPr>
          <p:spPr>
            <a:xfrm>
              <a:off x="3215259" y="628227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7" name="object 3137"/>
            <p:cNvSpPr/>
            <p:nvPr/>
          </p:nvSpPr>
          <p:spPr>
            <a:xfrm>
              <a:off x="3215259" y="628227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8" name="object 3138"/>
            <p:cNvSpPr/>
            <p:nvPr/>
          </p:nvSpPr>
          <p:spPr>
            <a:xfrm>
              <a:off x="3229889" y="628227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9" name="object 3139"/>
            <p:cNvSpPr/>
            <p:nvPr/>
          </p:nvSpPr>
          <p:spPr>
            <a:xfrm>
              <a:off x="3229889" y="6282270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0" name="object 3140"/>
            <p:cNvSpPr/>
            <p:nvPr/>
          </p:nvSpPr>
          <p:spPr>
            <a:xfrm>
              <a:off x="3251250" y="629062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1257" y="0"/>
                  </a:moveTo>
                  <a:lnTo>
                    <a:pt x="0" y="647"/>
                  </a:lnTo>
                  <a:lnTo>
                    <a:pt x="266" y="520"/>
                  </a:lnTo>
                  <a:lnTo>
                    <a:pt x="125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1" name="object 3141"/>
            <p:cNvSpPr/>
            <p:nvPr/>
          </p:nvSpPr>
          <p:spPr>
            <a:xfrm>
              <a:off x="3251250" y="629062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1257" y="0"/>
                  </a:moveTo>
                  <a:lnTo>
                    <a:pt x="266" y="520"/>
                  </a:lnTo>
                  <a:lnTo>
                    <a:pt x="0" y="64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2" name="object 3142"/>
            <p:cNvSpPr/>
            <p:nvPr/>
          </p:nvSpPr>
          <p:spPr>
            <a:xfrm>
              <a:off x="3242246" y="6281965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1993" y="0"/>
                  </a:moveTo>
                  <a:lnTo>
                    <a:pt x="0" y="2705"/>
                  </a:lnTo>
                  <a:lnTo>
                    <a:pt x="571" y="6502"/>
                  </a:lnTo>
                  <a:lnTo>
                    <a:pt x="3276" y="8496"/>
                  </a:lnTo>
                  <a:lnTo>
                    <a:pt x="3721" y="8839"/>
                  </a:lnTo>
                  <a:lnTo>
                    <a:pt x="4216" y="9105"/>
                  </a:lnTo>
                  <a:lnTo>
                    <a:pt x="4737" y="9309"/>
                  </a:lnTo>
                  <a:lnTo>
                    <a:pt x="199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3" name="object 3143"/>
            <p:cNvSpPr/>
            <p:nvPr/>
          </p:nvSpPr>
          <p:spPr>
            <a:xfrm>
              <a:off x="3242246" y="6281965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1993" y="0"/>
                  </a:moveTo>
                  <a:lnTo>
                    <a:pt x="0" y="2705"/>
                  </a:lnTo>
                  <a:lnTo>
                    <a:pt x="571" y="6502"/>
                  </a:lnTo>
                  <a:lnTo>
                    <a:pt x="3276" y="8496"/>
                  </a:lnTo>
                  <a:lnTo>
                    <a:pt x="3721" y="8839"/>
                  </a:lnTo>
                  <a:lnTo>
                    <a:pt x="4216" y="9105"/>
                  </a:lnTo>
                  <a:lnTo>
                    <a:pt x="4737" y="93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4" name="object 3144"/>
            <p:cNvSpPr/>
            <p:nvPr/>
          </p:nvSpPr>
          <p:spPr>
            <a:xfrm>
              <a:off x="3252228" y="629032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5" name="object 3145"/>
            <p:cNvSpPr/>
            <p:nvPr/>
          </p:nvSpPr>
          <p:spPr>
            <a:xfrm>
              <a:off x="3252228" y="629032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6" name="object 3146"/>
            <p:cNvSpPr/>
            <p:nvPr/>
          </p:nvSpPr>
          <p:spPr>
            <a:xfrm>
              <a:off x="3244240" y="628196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92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7" name="object 3147"/>
            <p:cNvSpPr/>
            <p:nvPr/>
          </p:nvSpPr>
          <p:spPr>
            <a:xfrm>
              <a:off x="3244240" y="628196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8" name="object 3148"/>
            <p:cNvSpPr/>
            <p:nvPr/>
          </p:nvSpPr>
          <p:spPr>
            <a:xfrm>
              <a:off x="3245700" y="628055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92" y="3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9" name="object 3149"/>
            <p:cNvSpPr/>
            <p:nvPr/>
          </p:nvSpPr>
          <p:spPr>
            <a:xfrm>
              <a:off x="3245700" y="628055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92" y="304"/>
                  </a:moveTo>
                  <a:lnTo>
                    <a:pt x="101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0" name="object 3150"/>
            <p:cNvSpPr/>
            <p:nvPr/>
          </p:nvSpPr>
          <p:spPr>
            <a:xfrm>
              <a:off x="3245700" y="6279095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60">
                  <a:moveTo>
                    <a:pt x="2146" y="0"/>
                  </a:moveTo>
                  <a:lnTo>
                    <a:pt x="0" y="1460"/>
                  </a:lnTo>
                  <a:lnTo>
                    <a:pt x="8280" y="10147"/>
                  </a:lnTo>
                  <a:lnTo>
                    <a:pt x="10299" y="7454"/>
                  </a:lnTo>
                  <a:lnTo>
                    <a:pt x="9753" y="3644"/>
                  </a:lnTo>
                  <a:lnTo>
                    <a:pt x="4991" y="63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1" name="object 3151"/>
            <p:cNvSpPr/>
            <p:nvPr/>
          </p:nvSpPr>
          <p:spPr>
            <a:xfrm>
              <a:off x="3245700" y="6279095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60">
                  <a:moveTo>
                    <a:pt x="8280" y="10147"/>
                  </a:moveTo>
                  <a:lnTo>
                    <a:pt x="10299" y="7454"/>
                  </a:lnTo>
                  <a:lnTo>
                    <a:pt x="9753" y="3644"/>
                  </a:lnTo>
                  <a:lnTo>
                    <a:pt x="7073" y="1625"/>
                  </a:lnTo>
                  <a:lnTo>
                    <a:pt x="4991" y="63"/>
                  </a:lnTo>
                  <a:lnTo>
                    <a:pt x="2146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2" name="object 3152"/>
            <p:cNvSpPr/>
            <p:nvPr/>
          </p:nvSpPr>
          <p:spPr>
            <a:xfrm>
              <a:off x="3253702" y="628892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17"/>
                  </a:lnTo>
                  <a:lnTo>
                    <a:pt x="88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3" name="object 3153"/>
            <p:cNvSpPr/>
            <p:nvPr/>
          </p:nvSpPr>
          <p:spPr>
            <a:xfrm>
              <a:off x="3253702" y="628892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17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4" name="object 3154"/>
            <p:cNvSpPr/>
            <p:nvPr/>
          </p:nvSpPr>
          <p:spPr>
            <a:xfrm>
              <a:off x="3216732" y="628086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5" name="object 3155"/>
            <p:cNvSpPr/>
            <p:nvPr/>
          </p:nvSpPr>
          <p:spPr>
            <a:xfrm>
              <a:off x="3216732" y="628086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6" name="object 3156"/>
            <p:cNvSpPr/>
            <p:nvPr/>
          </p:nvSpPr>
          <p:spPr>
            <a:xfrm>
              <a:off x="3216440" y="628055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7" name="object 3157"/>
            <p:cNvSpPr/>
            <p:nvPr/>
          </p:nvSpPr>
          <p:spPr>
            <a:xfrm>
              <a:off x="3216440" y="628055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92" y="304"/>
                  </a:moveTo>
                  <a:lnTo>
                    <a:pt x="88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8" name="object 3158"/>
            <p:cNvSpPr/>
            <p:nvPr/>
          </p:nvSpPr>
          <p:spPr>
            <a:xfrm>
              <a:off x="3224441" y="628892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17"/>
                  </a:lnTo>
                  <a:lnTo>
                    <a:pt x="88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9" name="object 3159"/>
            <p:cNvSpPr/>
            <p:nvPr/>
          </p:nvSpPr>
          <p:spPr>
            <a:xfrm>
              <a:off x="3224441" y="628892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17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0" name="object 3160"/>
            <p:cNvSpPr/>
            <p:nvPr/>
          </p:nvSpPr>
          <p:spPr>
            <a:xfrm>
              <a:off x="3231070" y="628055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190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1" name="object 3161"/>
            <p:cNvSpPr/>
            <p:nvPr/>
          </p:nvSpPr>
          <p:spPr>
            <a:xfrm>
              <a:off x="3231070" y="628055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04"/>
                  </a:moveTo>
                  <a:lnTo>
                    <a:pt x="88" y="11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2" name="object 3162"/>
            <p:cNvSpPr/>
            <p:nvPr/>
          </p:nvSpPr>
          <p:spPr>
            <a:xfrm>
              <a:off x="3239071" y="628892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317"/>
                  </a:lnTo>
                  <a:lnTo>
                    <a:pt x="88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3" name="object 3163"/>
            <p:cNvSpPr/>
            <p:nvPr/>
          </p:nvSpPr>
          <p:spPr>
            <a:xfrm>
              <a:off x="3239071" y="628892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317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4" name="object 3164"/>
            <p:cNvSpPr/>
            <p:nvPr/>
          </p:nvSpPr>
          <p:spPr>
            <a:xfrm>
              <a:off x="3245993" y="628086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708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5" name="object 3165"/>
            <p:cNvSpPr/>
            <p:nvPr/>
          </p:nvSpPr>
          <p:spPr>
            <a:xfrm>
              <a:off x="3245993" y="628086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6" name="object 3166"/>
            <p:cNvSpPr/>
            <p:nvPr/>
          </p:nvSpPr>
          <p:spPr>
            <a:xfrm>
              <a:off x="3231350" y="628086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21" y="8064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7" name="object 3167"/>
            <p:cNvSpPr/>
            <p:nvPr/>
          </p:nvSpPr>
          <p:spPr>
            <a:xfrm>
              <a:off x="3231350" y="6280861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21" y="80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8" name="object 3168"/>
            <p:cNvSpPr/>
            <p:nvPr/>
          </p:nvSpPr>
          <p:spPr>
            <a:xfrm>
              <a:off x="3245993" y="645784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9" name="object 3169"/>
            <p:cNvSpPr/>
            <p:nvPr/>
          </p:nvSpPr>
          <p:spPr>
            <a:xfrm>
              <a:off x="3245993" y="645784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0" name="object 3170"/>
            <p:cNvSpPr/>
            <p:nvPr/>
          </p:nvSpPr>
          <p:spPr>
            <a:xfrm>
              <a:off x="3231350" y="645784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21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1" name="object 3171"/>
            <p:cNvSpPr/>
            <p:nvPr/>
          </p:nvSpPr>
          <p:spPr>
            <a:xfrm>
              <a:off x="3231350" y="645784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21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2" name="object 3172"/>
            <p:cNvSpPr/>
            <p:nvPr/>
          </p:nvSpPr>
          <p:spPr>
            <a:xfrm>
              <a:off x="3245700" y="645756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92" y="279"/>
                  </a:lnTo>
                  <a:lnTo>
                    <a:pt x="101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3" name="object 3173"/>
            <p:cNvSpPr/>
            <p:nvPr/>
          </p:nvSpPr>
          <p:spPr>
            <a:xfrm>
              <a:off x="3245700" y="645756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92" y="279"/>
                  </a:moveTo>
                  <a:lnTo>
                    <a:pt x="101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4" name="object 3174"/>
            <p:cNvSpPr/>
            <p:nvPr/>
          </p:nvSpPr>
          <p:spPr>
            <a:xfrm>
              <a:off x="3253702" y="646592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5" name="object 3175"/>
            <p:cNvSpPr/>
            <p:nvPr/>
          </p:nvSpPr>
          <p:spPr>
            <a:xfrm>
              <a:off x="3253702" y="646592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292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6" name="object 3176"/>
            <p:cNvSpPr/>
            <p:nvPr/>
          </p:nvSpPr>
          <p:spPr>
            <a:xfrm>
              <a:off x="3231070" y="645756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79"/>
                  </a:lnTo>
                  <a:lnTo>
                    <a:pt x="88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7" name="object 3177"/>
            <p:cNvSpPr/>
            <p:nvPr/>
          </p:nvSpPr>
          <p:spPr>
            <a:xfrm>
              <a:off x="3231070" y="645756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279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8" name="object 3178"/>
            <p:cNvSpPr/>
            <p:nvPr/>
          </p:nvSpPr>
          <p:spPr>
            <a:xfrm>
              <a:off x="3239071" y="646592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9" name="object 3179"/>
            <p:cNvSpPr/>
            <p:nvPr/>
          </p:nvSpPr>
          <p:spPr>
            <a:xfrm>
              <a:off x="3239071" y="646592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292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0" name="object 3180"/>
            <p:cNvSpPr/>
            <p:nvPr/>
          </p:nvSpPr>
          <p:spPr>
            <a:xfrm>
              <a:off x="3216732" y="645784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0" y="0"/>
                  </a:moveTo>
                  <a:lnTo>
                    <a:pt x="7708" y="8077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1" name="object 3181"/>
            <p:cNvSpPr/>
            <p:nvPr/>
          </p:nvSpPr>
          <p:spPr>
            <a:xfrm>
              <a:off x="3216732" y="6457848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5" h="8254">
                  <a:moveTo>
                    <a:pt x="7708" y="807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2" name="object 3182"/>
            <p:cNvSpPr/>
            <p:nvPr/>
          </p:nvSpPr>
          <p:spPr>
            <a:xfrm>
              <a:off x="3216440" y="645689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1282" y="0"/>
                  </a:moveTo>
                  <a:lnTo>
                    <a:pt x="1003" y="114"/>
                  </a:lnTo>
                  <a:lnTo>
                    <a:pt x="0" y="673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3" name="object 3183"/>
            <p:cNvSpPr/>
            <p:nvPr/>
          </p:nvSpPr>
          <p:spPr>
            <a:xfrm>
              <a:off x="3216440" y="645689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0" y="673"/>
                  </a:moveTo>
                  <a:lnTo>
                    <a:pt x="1003" y="114"/>
                  </a:lnTo>
                  <a:lnTo>
                    <a:pt x="128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4" name="object 3184"/>
            <p:cNvSpPr/>
            <p:nvPr/>
          </p:nvSpPr>
          <p:spPr>
            <a:xfrm>
              <a:off x="3222002" y="6456895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0" y="0"/>
                  </a:moveTo>
                  <a:lnTo>
                    <a:pt x="2717" y="9321"/>
                  </a:lnTo>
                  <a:lnTo>
                    <a:pt x="4737" y="6642"/>
                  </a:lnTo>
                  <a:lnTo>
                    <a:pt x="4191" y="2844"/>
                  </a:lnTo>
                  <a:lnTo>
                    <a:pt x="1041" y="469"/>
                  </a:lnTo>
                  <a:lnTo>
                    <a:pt x="533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5" name="object 3185"/>
            <p:cNvSpPr/>
            <p:nvPr/>
          </p:nvSpPr>
          <p:spPr>
            <a:xfrm>
              <a:off x="3222002" y="6456895"/>
              <a:ext cx="5080" cy="9525"/>
            </a:xfrm>
            <a:custGeom>
              <a:avLst/>
              <a:gdLst/>
              <a:ahLst/>
              <a:cxnLst/>
              <a:rect l="l" t="t" r="r" b="b"/>
              <a:pathLst>
                <a:path w="5080" h="9525">
                  <a:moveTo>
                    <a:pt x="2717" y="9321"/>
                  </a:moveTo>
                  <a:lnTo>
                    <a:pt x="4737" y="6642"/>
                  </a:lnTo>
                  <a:lnTo>
                    <a:pt x="4191" y="2844"/>
                  </a:lnTo>
                  <a:lnTo>
                    <a:pt x="1511" y="825"/>
                  </a:lnTo>
                  <a:lnTo>
                    <a:pt x="1041" y="469"/>
                  </a:lnTo>
                  <a:lnTo>
                    <a:pt x="533" y="20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6" name="object 3186"/>
            <p:cNvSpPr/>
            <p:nvPr/>
          </p:nvSpPr>
          <p:spPr>
            <a:xfrm>
              <a:off x="3216440" y="645756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92" y="279"/>
                  </a:lnTo>
                  <a:lnTo>
                    <a:pt x="88" y="88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7" name="object 3187"/>
            <p:cNvSpPr/>
            <p:nvPr/>
          </p:nvSpPr>
          <p:spPr>
            <a:xfrm>
              <a:off x="3216440" y="645756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92" y="279"/>
                  </a:moveTo>
                  <a:lnTo>
                    <a:pt x="88" y="8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8" name="object 3188"/>
            <p:cNvSpPr/>
            <p:nvPr/>
          </p:nvSpPr>
          <p:spPr>
            <a:xfrm>
              <a:off x="3224441" y="646592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279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9" name="object 3189"/>
            <p:cNvSpPr/>
            <p:nvPr/>
          </p:nvSpPr>
          <p:spPr>
            <a:xfrm>
              <a:off x="3224441" y="646592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279" y="292"/>
                  </a:moveTo>
                  <a:lnTo>
                    <a:pt x="88" y="10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0" name="object 3190"/>
            <p:cNvSpPr/>
            <p:nvPr/>
          </p:nvSpPr>
          <p:spPr>
            <a:xfrm>
              <a:off x="3252508" y="62892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1384"/>
                  </a:lnTo>
                  <a:lnTo>
                    <a:pt x="558" y="1003"/>
                  </a:lnTo>
                  <a:lnTo>
                    <a:pt x="1066" y="52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1" name="object 3191"/>
            <p:cNvSpPr/>
            <p:nvPr/>
          </p:nvSpPr>
          <p:spPr>
            <a:xfrm>
              <a:off x="3252508" y="62892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558" y="1003"/>
                  </a:lnTo>
                  <a:lnTo>
                    <a:pt x="1066" y="520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2" name="object 3192"/>
            <p:cNvSpPr/>
            <p:nvPr/>
          </p:nvSpPr>
          <p:spPr>
            <a:xfrm>
              <a:off x="3244240" y="6280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60" y="0"/>
                  </a:moveTo>
                  <a:lnTo>
                    <a:pt x="901" y="406"/>
                  </a:lnTo>
                  <a:lnTo>
                    <a:pt x="406" y="863"/>
                  </a:lnTo>
                  <a:lnTo>
                    <a:pt x="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3" name="object 3193"/>
            <p:cNvSpPr/>
            <p:nvPr/>
          </p:nvSpPr>
          <p:spPr>
            <a:xfrm>
              <a:off x="3244240" y="6280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60" y="0"/>
                  </a:moveTo>
                  <a:lnTo>
                    <a:pt x="901" y="406"/>
                  </a:lnTo>
                  <a:lnTo>
                    <a:pt x="406" y="863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4" name="object 3194"/>
            <p:cNvSpPr/>
            <p:nvPr/>
          </p:nvSpPr>
          <p:spPr>
            <a:xfrm>
              <a:off x="3223247" y="62892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0" y="1384"/>
                  </a:lnTo>
                  <a:lnTo>
                    <a:pt x="571" y="1003"/>
                  </a:lnTo>
                  <a:lnTo>
                    <a:pt x="1066" y="52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5" name="object 3195"/>
            <p:cNvSpPr/>
            <p:nvPr/>
          </p:nvSpPr>
          <p:spPr>
            <a:xfrm>
              <a:off x="3223247" y="62892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1384"/>
                  </a:moveTo>
                  <a:lnTo>
                    <a:pt x="571" y="1003"/>
                  </a:lnTo>
                  <a:lnTo>
                    <a:pt x="1066" y="520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6" name="object 3196"/>
            <p:cNvSpPr/>
            <p:nvPr/>
          </p:nvSpPr>
          <p:spPr>
            <a:xfrm>
              <a:off x="3223247" y="64662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0" y="1397"/>
                  </a:lnTo>
                  <a:lnTo>
                    <a:pt x="571" y="1028"/>
                  </a:lnTo>
                  <a:lnTo>
                    <a:pt x="1066" y="54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7" name="object 3197"/>
            <p:cNvSpPr/>
            <p:nvPr/>
          </p:nvSpPr>
          <p:spPr>
            <a:xfrm>
              <a:off x="3223247" y="64662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1397"/>
                  </a:moveTo>
                  <a:lnTo>
                    <a:pt x="571" y="1028"/>
                  </a:lnTo>
                  <a:lnTo>
                    <a:pt x="1066" y="546"/>
                  </a:lnTo>
                  <a:lnTo>
                    <a:pt x="147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8" name="object 3198"/>
            <p:cNvSpPr/>
            <p:nvPr/>
          </p:nvSpPr>
          <p:spPr>
            <a:xfrm>
              <a:off x="3214966" y="64575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914" y="368"/>
                  </a:lnTo>
                  <a:lnTo>
                    <a:pt x="419" y="850"/>
                  </a:lnTo>
                  <a:lnTo>
                    <a:pt x="0" y="1409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9" name="object 3199"/>
            <p:cNvSpPr/>
            <p:nvPr/>
          </p:nvSpPr>
          <p:spPr>
            <a:xfrm>
              <a:off x="3214966" y="64575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473" y="0"/>
                  </a:moveTo>
                  <a:lnTo>
                    <a:pt x="914" y="368"/>
                  </a:lnTo>
                  <a:lnTo>
                    <a:pt x="419" y="85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0" name="object 3200"/>
            <p:cNvSpPr/>
            <p:nvPr/>
          </p:nvSpPr>
          <p:spPr>
            <a:xfrm>
              <a:off x="3211626" y="645689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1" name="object 3201"/>
            <p:cNvSpPr/>
            <p:nvPr/>
          </p:nvSpPr>
          <p:spPr>
            <a:xfrm>
              <a:off x="3211626" y="645689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10">
                  <a:moveTo>
                    <a:pt x="377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2" name="object 3202"/>
            <p:cNvSpPr/>
            <p:nvPr/>
          </p:nvSpPr>
          <p:spPr>
            <a:xfrm>
              <a:off x="3239668" y="642833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9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3" name="object 3203"/>
            <p:cNvSpPr/>
            <p:nvPr/>
          </p:nvSpPr>
          <p:spPr>
            <a:xfrm>
              <a:off x="3239668" y="642833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95"/>
                  </a:moveTo>
                  <a:lnTo>
                    <a:pt x="1587" y="2495"/>
                  </a:lnTo>
                </a:path>
              </a:pathLst>
            </a:custGeom>
            <a:ln w="49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4" name="object 3204"/>
            <p:cNvSpPr/>
            <p:nvPr/>
          </p:nvSpPr>
          <p:spPr>
            <a:xfrm>
              <a:off x="3229305" y="642833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991"/>
                  </a:lnTo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5" name="object 3205"/>
            <p:cNvSpPr/>
            <p:nvPr/>
          </p:nvSpPr>
          <p:spPr>
            <a:xfrm>
              <a:off x="3229305" y="6428333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-1587" y="2495"/>
                  </a:moveTo>
                  <a:lnTo>
                    <a:pt x="1587" y="2495"/>
                  </a:lnTo>
                </a:path>
              </a:pathLst>
            </a:custGeom>
            <a:ln w="499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6" name="object 3206"/>
            <p:cNvSpPr/>
            <p:nvPr/>
          </p:nvSpPr>
          <p:spPr>
            <a:xfrm>
              <a:off x="3243008" y="629980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461" y="0"/>
                  </a:moveTo>
                  <a:lnTo>
                    <a:pt x="2730" y="0"/>
                  </a:lnTo>
                  <a:lnTo>
                    <a:pt x="0" y="2730"/>
                  </a:lnTo>
                  <a:lnTo>
                    <a:pt x="0" y="9461"/>
                  </a:lnTo>
                  <a:lnTo>
                    <a:pt x="2730" y="12191"/>
                  </a:lnTo>
                  <a:lnTo>
                    <a:pt x="9461" y="12191"/>
                  </a:lnTo>
                  <a:lnTo>
                    <a:pt x="12192" y="9461"/>
                  </a:lnTo>
                  <a:lnTo>
                    <a:pt x="12192" y="6096"/>
                  </a:lnTo>
                  <a:lnTo>
                    <a:pt x="12192" y="2730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7" name="object 3207"/>
            <p:cNvSpPr/>
            <p:nvPr/>
          </p:nvSpPr>
          <p:spPr>
            <a:xfrm>
              <a:off x="3243008" y="629980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2" y="6096"/>
                  </a:moveTo>
                  <a:lnTo>
                    <a:pt x="12192" y="2730"/>
                  </a:lnTo>
                  <a:lnTo>
                    <a:pt x="9461" y="0"/>
                  </a:lnTo>
                  <a:lnTo>
                    <a:pt x="6096" y="0"/>
                  </a:lnTo>
                  <a:lnTo>
                    <a:pt x="2730" y="0"/>
                  </a:lnTo>
                  <a:lnTo>
                    <a:pt x="0" y="2730"/>
                  </a:lnTo>
                  <a:lnTo>
                    <a:pt x="0" y="6096"/>
                  </a:lnTo>
                  <a:lnTo>
                    <a:pt x="0" y="9461"/>
                  </a:lnTo>
                  <a:lnTo>
                    <a:pt x="2730" y="12191"/>
                  </a:lnTo>
                  <a:lnTo>
                    <a:pt x="6096" y="12191"/>
                  </a:lnTo>
                  <a:lnTo>
                    <a:pt x="9461" y="12191"/>
                  </a:lnTo>
                  <a:lnTo>
                    <a:pt x="12192" y="9461"/>
                  </a:lnTo>
                  <a:lnTo>
                    <a:pt x="12192" y="609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8" name="object 3208"/>
            <p:cNvSpPr/>
            <p:nvPr/>
          </p:nvSpPr>
          <p:spPr>
            <a:xfrm>
              <a:off x="3324593" y="3849560"/>
              <a:ext cx="2364105" cy="2321560"/>
            </a:xfrm>
            <a:custGeom>
              <a:avLst/>
              <a:gdLst/>
              <a:ahLst/>
              <a:cxnLst/>
              <a:rect l="l" t="t" r="r" b="b"/>
              <a:pathLst>
                <a:path w="2364104" h="2321560">
                  <a:moveTo>
                    <a:pt x="0" y="276351"/>
                  </a:moveTo>
                  <a:lnTo>
                    <a:pt x="214007" y="276351"/>
                  </a:lnTo>
                  <a:lnTo>
                    <a:pt x="214007" y="0"/>
                  </a:lnTo>
                  <a:lnTo>
                    <a:pt x="2363914" y="0"/>
                  </a:lnTo>
                  <a:lnTo>
                    <a:pt x="2357970" y="0"/>
                  </a:lnTo>
                  <a:lnTo>
                    <a:pt x="2357970" y="2321356"/>
                  </a:lnTo>
                  <a:lnTo>
                    <a:pt x="2104402" y="2321356"/>
                  </a:lnTo>
                </a:path>
              </a:pathLst>
            </a:custGeom>
            <a:ln w="25400">
              <a:solidFill>
                <a:srgbClr val="77787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9" name="object 3209"/>
            <p:cNvSpPr/>
            <p:nvPr/>
          </p:nvSpPr>
          <p:spPr>
            <a:xfrm>
              <a:off x="3257956" y="4253483"/>
              <a:ext cx="317500" cy="2144395"/>
            </a:xfrm>
            <a:custGeom>
              <a:avLst/>
              <a:gdLst/>
              <a:ahLst/>
              <a:cxnLst/>
              <a:rect l="l" t="t" r="r" b="b"/>
              <a:pathLst>
                <a:path w="317500" h="2144395">
                  <a:moveTo>
                    <a:pt x="67449" y="0"/>
                  </a:moveTo>
                  <a:lnTo>
                    <a:pt x="315429" y="0"/>
                  </a:lnTo>
                  <a:lnTo>
                    <a:pt x="315429" y="2144191"/>
                  </a:lnTo>
                  <a:lnTo>
                    <a:pt x="4864" y="2144191"/>
                  </a:lnTo>
                </a:path>
                <a:path w="317500" h="2144395">
                  <a:moveTo>
                    <a:pt x="316992" y="1671154"/>
                  </a:moveTo>
                  <a:lnTo>
                    <a:pt x="4864" y="1671154"/>
                  </a:lnTo>
                </a:path>
                <a:path w="317500" h="2144395">
                  <a:moveTo>
                    <a:pt x="312102" y="1249324"/>
                  </a:moveTo>
                  <a:lnTo>
                    <a:pt x="0" y="1249324"/>
                  </a:lnTo>
                </a:path>
                <a:path w="317500" h="2144395">
                  <a:moveTo>
                    <a:pt x="312102" y="812838"/>
                  </a:moveTo>
                  <a:lnTo>
                    <a:pt x="0" y="812838"/>
                  </a:lnTo>
                </a:path>
                <a:path w="317500" h="2144395">
                  <a:moveTo>
                    <a:pt x="312102" y="376364"/>
                  </a:moveTo>
                  <a:lnTo>
                    <a:pt x="0" y="376364"/>
                  </a:lnTo>
                </a:path>
              </a:pathLst>
            </a:custGeom>
            <a:ln w="25400">
              <a:solidFill>
                <a:srgbClr val="CCCDC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10" name="object 32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262499" y="4527892"/>
              <a:ext cx="170294" cy="195643"/>
            </a:xfrm>
            <a:prstGeom prst="rect">
              <a:avLst/>
            </a:prstGeom>
          </p:spPr>
        </p:pic>
        <p:pic>
          <p:nvPicPr>
            <p:cNvPr id="3211" name="object 32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308396" y="4599266"/>
              <a:ext cx="87782" cy="50749"/>
            </a:xfrm>
            <a:prstGeom prst="rect">
              <a:avLst/>
            </a:prstGeom>
          </p:spPr>
        </p:pic>
        <p:sp>
          <p:nvSpPr>
            <p:cNvPr id="3212" name="object 3212"/>
            <p:cNvSpPr/>
            <p:nvPr/>
          </p:nvSpPr>
          <p:spPr>
            <a:xfrm>
              <a:off x="5343588" y="4281157"/>
              <a:ext cx="292735" cy="241935"/>
            </a:xfrm>
            <a:custGeom>
              <a:avLst/>
              <a:gdLst/>
              <a:ahLst/>
              <a:cxnLst/>
              <a:rect l="l" t="t" r="r" b="b"/>
              <a:pathLst>
                <a:path w="292735" h="241935">
                  <a:moveTo>
                    <a:pt x="117906" y="0"/>
                  </a:moveTo>
                  <a:lnTo>
                    <a:pt x="292658" y="0"/>
                  </a:lnTo>
                  <a:lnTo>
                    <a:pt x="292658" y="200952"/>
                  </a:lnTo>
                  <a:lnTo>
                    <a:pt x="0" y="200952"/>
                  </a:lnTo>
                  <a:lnTo>
                    <a:pt x="0" y="241592"/>
                  </a:lnTo>
                </a:path>
              </a:pathLst>
            </a:custGeom>
            <a:ln w="25400">
              <a:solidFill>
                <a:srgbClr val="77787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3" name="object 3213"/>
            <p:cNvSpPr/>
            <p:nvPr/>
          </p:nvSpPr>
          <p:spPr>
            <a:xfrm>
              <a:off x="5343588" y="3856240"/>
              <a:ext cx="1056640" cy="918844"/>
            </a:xfrm>
            <a:custGeom>
              <a:avLst/>
              <a:gdLst/>
              <a:ahLst/>
              <a:cxnLst/>
              <a:rect l="l" t="t" r="r" b="b"/>
              <a:pathLst>
                <a:path w="1056639" h="918845">
                  <a:moveTo>
                    <a:pt x="0" y="869708"/>
                  </a:moveTo>
                  <a:lnTo>
                    <a:pt x="0" y="918476"/>
                  </a:lnTo>
                  <a:lnTo>
                    <a:pt x="382015" y="918476"/>
                  </a:lnTo>
                  <a:lnTo>
                    <a:pt x="382015" y="0"/>
                  </a:lnTo>
                  <a:lnTo>
                    <a:pt x="812800" y="0"/>
                  </a:lnTo>
                  <a:lnTo>
                    <a:pt x="1056639" y="0"/>
                  </a:lnTo>
                  <a:lnTo>
                    <a:pt x="1056639" y="113791"/>
                  </a:lnTo>
                </a:path>
              </a:pathLst>
            </a:custGeom>
            <a:ln w="254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14" name="object 3214"/>
          <p:cNvSpPr txBox="1"/>
          <p:nvPr/>
        </p:nvSpPr>
        <p:spPr>
          <a:xfrm>
            <a:off x="5761899" y="500784"/>
            <a:ext cx="94361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35" dirty="0">
                <a:solidFill>
                  <a:srgbClr val="171514"/>
                </a:solidFill>
                <a:latin typeface="Arial"/>
                <a:cs typeface="Arial"/>
              </a:rPr>
              <a:t>Otras</a:t>
            </a:r>
            <a:r>
              <a:rPr sz="115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50" b="1" spc="-10" dirty="0">
                <a:solidFill>
                  <a:srgbClr val="171514"/>
                </a:solidFill>
                <a:latin typeface="Arial"/>
                <a:cs typeface="Arial"/>
              </a:rPr>
              <a:t>Redes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50">
              <a:latin typeface="Lucida Sans Unicode"/>
              <a:cs typeface="Lucida Sans Unicode"/>
            </a:endParaRPr>
          </a:p>
        </p:txBody>
      </p:sp>
      <p:sp>
        <p:nvSpPr>
          <p:cNvPr id="3243" name="object 3243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73</a:t>
            </a:fld>
            <a:endParaRPr spc="-75" dirty="0"/>
          </a:p>
        </p:txBody>
      </p:sp>
      <p:sp>
        <p:nvSpPr>
          <p:cNvPr id="3215" name="object 3215"/>
          <p:cNvSpPr txBox="1"/>
          <p:nvPr/>
        </p:nvSpPr>
        <p:spPr>
          <a:xfrm>
            <a:off x="7957666" y="486814"/>
            <a:ext cx="417322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Porque.muchas.instalaciones.actualmente.tienen.una.o.más.alternativas.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redes.para.interconectar.componentes.de.un.sistema.de.control,.</a:t>
            </a:r>
            <a:r>
              <a:rPr sz="9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un</a:t>
            </a:r>
            <a:r>
              <a:rPr sz="9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numero </a:t>
            </a:r>
            <a:r>
              <a:rPr sz="900" spc="-2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15" dirty="0">
                <a:solidFill>
                  <a:srgbClr val="171514"/>
                </a:solidFill>
                <a:latin typeface="Lucida Sans Unicode"/>
                <a:cs typeface="Lucida Sans Unicode"/>
              </a:rPr>
              <a:t>de.</a:t>
            </a:r>
            <a:r>
              <a:rPr sz="900" b="1" spc="15" dirty="0">
                <a:solidFill>
                  <a:srgbClr val="171514"/>
                </a:solidFill>
                <a:latin typeface="Arial"/>
                <a:cs typeface="Arial"/>
              </a:rPr>
              <a:t>puertas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900" b="1" spc="-10" dirty="0">
                <a:solidFill>
                  <a:srgbClr val="171514"/>
                </a:solidFill>
                <a:latin typeface="Arial"/>
                <a:cs typeface="Arial"/>
              </a:rPr>
              <a:t>enlace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.han.sido.desarrollados.para.interconectar.un.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red.PROFIBUS.DP.a.otra.red.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3216" name="object 3216"/>
          <p:cNvSpPr txBox="1"/>
          <p:nvPr/>
        </p:nvSpPr>
        <p:spPr>
          <a:xfrm>
            <a:off x="7957730" y="1402484"/>
            <a:ext cx="4094479" cy="20396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Cuando.Siemens.suministra.un.módulo.de.gateway,.normalmente.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instalado.en.un.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cubo.de.2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pulgadas.con.la.fuente.de.energía.necesaria. </a:t>
            </a:r>
            <a:r>
              <a:rPr sz="950" spc="-29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y.terminaciones.de.cableado.adicionales..Siemens.conecta.el.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red.PROFIBUS.DP.interna.al.lado.del.escáner.del.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puerta de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enlace, y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normalmente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es responsabilidad del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usuario conectar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el lado del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adaptador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puerta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enlace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a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la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red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del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usuario.</a:t>
            </a:r>
            <a:endParaRPr sz="95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950">
              <a:latin typeface="Lucida Sans Unicode"/>
              <a:cs typeface="Lucida Sans Unicode"/>
            </a:endParaRPr>
          </a:p>
          <a:p>
            <a:pPr marL="12700" marR="409575" algn="just">
              <a:lnSpc>
                <a:spcPct val="114300"/>
              </a:lnSpc>
            </a:pPr>
            <a:r>
              <a:rPr sz="10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Una.lista.parcial.de.gateways.existentes.incluye.</a:t>
            </a:r>
            <a:r>
              <a:rPr sz="1050" b="1" spc="-15" dirty="0">
                <a:solidFill>
                  <a:srgbClr val="171514"/>
                </a:solidFill>
                <a:latin typeface="Arial"/>
                <a:cs typeface="Arial"/>
              </a:rPr>
              <a:t>Pasarelas </a:t>
            </a:r>
            <a:r>
              <a:rPr sz="1050" b="1" spc="-28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spc="10" dirty="0">
                <a:solidFill>
                  <a:srgbClr val="171514"/>
                </a:solidFill>
                <a:latin typeface="Arial"/>
                <a:cs typeface="Arial"/>
              </a:rPr>
              <a:t>HMS</a:t>
            </a:r>
            <a:r>
              <a:rPr sz="1050" b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spc="45" dirty="0">
                <a:solidFill>
                  <a:srgbClr val="171514"/>
                </a:solidFill>
                <a:latin typeface="Arial"/>
                <a:cs typeface="Arial"/>
              </a:rPr>
              <a:t>Industrial</a:t>
            </a:r>
            <a:r>
              <a:rPr sz="1050" b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spc="50" dirty="0">
                <a:solidFill>
                  <a:srgbClr val="171514"/>
                </a:solidFill>
                <a:latin typeface="Arial"/>
                <a:cs typeface="Arial"/>
              </a:rPr>
              <a:t>Networks</a:t>
            </a:r>
            <a:r>
              <a:rPr sz="1050" b="1" spc="-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spc="-20" dirty="0">
                <a:solidFill>
                  <a:srgbClr val="171514"/>
                </a:solidFill>
                <a:latin typeface="Arial"/>
                <a:cs typeface="Arial"/>
              </a:rPr>
              <a:t>Anybus</a:t>
            </a: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.a.las.siguientes.redes:. </a:t>
            </a:r>
            <a:r>
              <a:rPr sz="1050" spc="-3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DeviceNet,.Ethernet/IP,.Modbus.TCP/IP,.Modbus.RTU,.y.</a:t>
            </a:r>
            <a:endParaRPr sz="1050">
              <a:latin typeface="Lucida Sans Unicode"/>
              <a:cs typeface="Lucida Sans Unicode"/>
            </a:endParaRPr>
          </a:p>
          <a:p>
            <a:pPr marL="12700">
              <a:spcBef>
                <a:spcPts val="180"/>
              </a:spcBef>
            </a:pPr>
            <a:r>
              <a:rPr sz="10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Modbus.Plus.</a:t>
            </a:r>
            <a:endParaRPr sz="1050">
              <a:latin typeface="Lucida Sans Unicode"/>
              <a:cs typeface="Lucida Sans Unicode"/>
            </a:endParaRPr>
          </a:p>
        </p:txBody>
      </p:sp>
      <p:sp>
        <p:nvSpPr>
          <p:cNvPr id="3217" name="object 3217"/>
          <p:cNvSpPr txBox="1"/>
          <p:nvPr/>
        </p:nvSpPr>
        <p:spPr>
          <a:xfrm>
            <a:off x="9048849" y="3614362"/>
            <a:ext cx="842644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CCM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inteligente</a:t>
            </a:r>
            <a:r>
              <a:rPr sz="60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tiastar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3218" name="object 3218"/>
          <p:cNvSpPr txBox="1"/>
          <p:nvPr/>
        </p:nvSpPr>
        <p:spPr>
          <a:xfrm>
            <a:off x="10875814" y="3714008"/>
            <a:ext cx="67564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Red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del</a:t>
            </a:r>
            <a:r>
              <a:rPr sz="7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usuario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3219" name="object 3219"/>
          <p:cNvSpPr txBox="1"/>
          <p:nvPr/>
        </p:nvSpPr>
        <p:spPr>
          <a:xfrm>
            <a:off x="8116328" y="3963445"/>
            <a:ext cx="36957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Enlace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DP/</a:t>
            </a:r>
            <a:r>
              <a:rPr sz="4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AS-</a:t>
            </a:r>
            <a:r>
              <a:rPr sz="4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i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220" name="object 3220"/>
          <p:cNvSpPr txBox="1"/>
          <p:nvPr/>
        </p:nvSpPr>
        <p:spPr>
          <a:xfrm>
            <a:off x="8745667" y="3978847"/>
            <a:ext cx="4349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221" name="object 3221"/>
          <p:cNvSpPr txBox="1"/>
          <p:nvPr/>
        </p:nvSpPr>
        <p:spPr>
          <a:xfrm>
            <a:off x="9452805" y="3970724"/>
            <a:ext cx="4349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222" name="object 3222"/>
          <p:cNvSpPr txBox="1"/>
          <p:nvPr/>
        </p:nvSpPr>
        <p:spPr>
          <a:xfrm>
            <a:off x="10175371" y="3946805"/>
            <a:ext cx="435609" cy="17633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algn="ctr">
              <a:spcBef>
                <a:spcPts val="195"/>
              </a:spcBef>
            </a:pPr>
            <a:r>
              <a:rPr sz="5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PROFIBUS-DP</a:t>
            </a:r>
            <a:endParaRPr sz="500">
              <a:latin typeface="Lucida Sans Unicode"/>
              <a:cs typeface="Lucida Sans Unicode"/>
            </a:endParaRPr>
          </a:p>
          <a:p>
            <a:pPr algn="ctr">
              <a:spcBef>
                <a:spcPts val="75"/>
              </a:spcBef>
            </a:pPr>
            <a:r>
              <a:rPr sz="4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MAESTRO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223" name="object 3223"/>
          <p:cNvSpPr txBox="1"/>
          <p:nvPr/>
        </p:nvSpPr>
        <p:spPr>
          <a:xfrm>
            <a:off x="8392442" y="4151909"/>
            <a:ext cx="13779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50" dirty="0">
                <a:solidFill>
                  <a:srgbClr val="0B0806"/>
                </a:solidFill>
                <a:latin typeface="Lucida Sans Unicode"/>
                <a:cs typeface="Lucida Sans Unicode"/>
              </a:rPr>
              <a:t>AS-</a:t>
            </a:r>
            <a:r>
              <a:rPr sz="5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i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3224" name="object 3224"/>
          <p:cNvSpPr txBox="1"/>
          <p:nvPr/>
        </p:nvSpPr>
        <p:spPr>
          <a:xfrm>
            <a:off x="10956713" y="4230895"/>
            <a:ext cx="102171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Sistema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Control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550" spc="-3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Usuario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3225" name="object 3225"/>
          <p:cNvSpPr txBox="1"/>
          <p:nvPr/>
        </p:nvSpPr>
        <p:spPr>
          <a:xfrm>
            <a:off x="8146869" y="4418610"/>
            <a:ext cx="30353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Esclavo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AS-</a:t>
            </a:r>
            <a:r>
              <a:rPr sz="4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i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226" name="object 3226"/>
          <p:cNvSpPr txBox="1"/>
          <p:nvPr/>
        </p:nvSpPr>
        <p:spPr>
          <a:xfrm>
            <a:off x="8745667" y="4417767"/>
            <a:ext cx="4349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227" name="object 3227"/>
          <p:cNvSpPr txBox="1"/>
          <p:nvPr/>
        </p:nvSpPr>
        <p:spPr>
          <a:xfrm>
            <a:off x="9452805" y="4417767"/>
            <a:ext cx="4349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228" name="object 3228"/>
          <p:cNvSpPr txBox="1"/>
          <p:nvPr/>
        </p:nvSpPr>
        <p:spPr>
          <a:xfrm>
            <a:off x="10261159" y="4381520"/>
            <a:ext cx="224154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dirty="0">
                <a:solidFill>
                  <a:srgbClr val="0B0806"/>
                </a:solidFill>
                <a:latin typeface="Lucida Sans Unicode"/>
                <a:cs typeface="Lucida Sans Unicode"/>
              </a:rPr>
              <a:t>Puerta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3229" name="object 3229"/>
          <p:cNvSpPr txBox="1"/>
          <p:nvPr/>
        </p:nvSpPr>
        <p:spPr>
          <a:xfrm>
            <a:off x="8146869" y="4853453"/>
            <a:ext cx="30353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Esclavo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AS-</a:t>
            </a:r>
            <a:r>
              <a:rPr sz="4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i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230" name="object 3230"/>
          <p:cNvSpPr txBox="1"/>
          <p:nvPr/>
        </p:nvSpPr>
        <p:spPr>
          <a:xfrm>
            <a:off x="8745667" y="4848550"/>
            <a:ext cx="4349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231" name="object 3231"/>
          <p:cNvSpPr txBox="1"/>
          <p:nvPr/>
        </p:nvSpPr>
        <p:spPr>
          <a:xfrm>
            <a:off x="9452805" y="4848550"/>
            <a:ext cx="4349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232" name="object 3232"/>
          <p:cNvSpPr txBox="1"/>
          <p:nvPr/>
        </p:nvSpPr>
        <p:spPr>
          <a:xfrm>
            <a:off x="10151813" y="4856677"/>
            <a:ext cx="4349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233" name="object 3233"/>
          <p:cNvSpPr txBox="1"/>
          <p:nvPr/>
        </p:nvSpPr>
        <p:spPr>
          <a:xfrm>
            <a:off x="8146869" y="5300493"/>
            <a:ext cx="30353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Esclavo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AS-</a:t>
            </a:r>
            <a:r>
              <a:rPr sz="4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i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234" name="object 3234"/>
          <p:cNvSpPr txBox="1"/>
          <p:nvPr/>
        </p:nvSpPr>
        <p:spPr>
          <a:xfrm>
            <a:off x="8745667" y="5287449"/>
            <a:ext cx="4349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235" name="object 3235"/>
          <p:cNvSpPr txBox="1"/>
          <p:nvPr/>
        </p:nvSpPr>
        <p:spPr>
          <a:xfrm>
            <a:off x="9452805" y="5287449"/>
            <a:ext cx="4349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236" name="object 3236"/>
          <p:cNvSpPr txBox="1"/>
          <p:nvPr/>
        </p:nvSpPr>
        <p:spPr>
          <a:xfrm>
            <a:off x="10151813" y="5295589"/>
            <a:ext cx="43497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dirty="0">
                <a:solidFill>
                  <a:srgbClr val="0B0806"/>
                </a:solidFill>
                <a:latin typeface="Lucida Sans Unicode"/>
                <a:cs typeface="Lucida Sans Unicode"/>
              </a:rPr>
              <a:t>SIMOCODE</a:t>
            </a:r>
            <a:r>
              <a:rPr sz="450" spc="-3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50" spc="5" dirty="0">
                <a:solidFill>
                  <a:srgbClr val="0B0806"/>
                </a:solidFill>
                <a:latin typeface="Lucida Sans Unicode"/>
                <a:cs typeface="Lucida Sans Unicode"/>
              </a:rPr>
              <a:t>Pro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237" name="object 3237"/>
          <p:cNvSpPr txBox="1"/>
          <p:nvPr/>
        </p:nvSpPr>
        <p:spPr>
          <a:xfrm>
            <a:off x="8146869" y="5723149"/>
            <a:ext cx="30353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Esclavo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AS-</a:t>
            </a:r>
            <a:r>
              <a:rPr sz="4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i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238" name="object 3238"/>
          <p:cNvSpPr txBox="1"/>
          <p:nvPr/>
        </p:nvSpPr>
        <p:spPr>
          <a:xfrm>
            <a:off x="8825196" y="5737297"/>
            <a:ext cx="3086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Arranque</a:t>
            </a:r>
            <a:r>
              <a:rPr sz="3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3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suave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3239" name="object 3239"/>
          <p:cNvSpPr txBox="1"/>
          <p:nvPr/>
        </p:nvSpPr>
        <p:spPr>
          <a:xfrm>
            <a:off x="9499541" y="5855660"/>
            <a:ext cx="400685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Siemens</a:t>
            </a:r>
            <a:r>
              <a:rPr sz="2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2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variador</a:t>
            </a:r>
            <a:r>
              <a:rPr sz="2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2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2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2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frecuencia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3240" name="object 3240"/>
          <p:cNvSpPr txBox="1"/>
          <p:nvPr/>
        </p:nvSpPr>
        <p:spPr>
          <a:xfrm>
            <a:off x="10182293" y="5863788"/>
            <a:ext cx="400685" cy="436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Siemens</a:t>
            </a:r>
            <a:r>
              <a:rPr sz="2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2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variador</a:t>
            </a:r>
            <a:r>
              <a:rPr sz="2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2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de</a:t>
            </a:r>
            <a:r>
              <a:rPr sz="2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2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frecuencia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3241" name="object 3241"/>
          <p:cNvSpPr txBox="1"/>
          <p:nvPr/>
        </p:nvSpPr>
        <p:spPr>
          <a:xfrm>
            <a:off x="8146869" y="6174253"/>
            <a:ext cx="30353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10" dirty="0">
                <a:solidFill>
                  <a:srgbClr val="0B0806"/>
                </a:solidFill>
                <a:latin typeface="Lucida Sans Unicode"/>
                <a:cs typeface="Lucida Sans Unicode"/>
              </a:rPr>
              <a:t>Esclavo</a:t>
            </a:r>
            <a:r>
              <a:rPr sz="400" spc="-25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400" spc="-40" dirty="0">
                <a:solidFill>
                  <a:srgbClr val="0B0806"/>
                </a:solidFill>
                <a:latin typeface="Lucida Sans Unicode"/>
                <a:cs typeface="Lucida Sans Unicode"/>
              </a:rPr>
              <a:t>AS-</a:t>
            </a:r>
            <a:r>
              <a:rPr sz="400" spc="-15" dirty="0">
                <a:solidFill>
                  <a:srgbClr val="0B0806"/>
                </a:solidFill>
                <a:latin typeface="Lucida Sans Unicode"/>
                <a:cs typeface="Lucida Sans Unicode"/>
              </a:rPr>
              <a:t>i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242" name="object 3242"/>
          <p:cNvSpPr txBox="1"/>
          <p:nvPr/>
        </p:nvSpPr>
        <p:spPr>
          <a:xfrm>
            <a:off x="8825196" y="6176196"/>
            <a:ext cx="3086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Arranque</a:t>
            </a:r>
            <a:r>
              <a:rPr sz="300" spc="-20" dirty="0">
                <a:solidFill>
                  <a:srgbClr val="0B0806"/>
                </a:solidFill>
                <a:latin typeface="Lucida Sans Unicode"/>
                <a:cs typeface="Lucida Sans Unicode"/>
              </a:rPr>
              <a:t> </a:t>
            </a:r>
            <a:r>
              <a:rPr sz="300" spc="-5" dirty="0">
                <a:solidFill>
                  <a:srgbClr val="0B0806"/>
                </a:solidFill>
                <a:latin typeface="Lucida Sans Unicode"/>
                <a:cs typeface="Lucida Sans Unicode"/>
              </a:rPr>
              <a:t>suave</a:t>
            </a:r>
            <a:endParaRPr sz="3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448321" y="2368880"/>
            <a:ext cx="1902358" cy="155953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605556" y="2374215"/>
            <a:ext cx="2327363" cy="1548879"/>
          </a:xfrm>
          <a:prstGeom prst="rect">
            <a:avLst/>
          </a:prstGeom>
        </p:spPr>
      </p:pic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7005053" y="4056614"/>
          <a:ext cx="5251450" cy="19405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308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015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57022">
                <a:tc>
                  <a:txBody>
                    <a:bodyPr/>
                    <a:lstStyle/>
                    <a:p>
                      <a:pPr marL="767080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7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Componentes</a:t>
                      </a:r>
                      <a:r>
                        <a:rPr sz="700" b="1" spc="-5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estándar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T="26034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  <a:solidFill>
                      <a:srgbClr val="6D6E71"/>
                    </a:solidFill>
                  </a:tcPr>
                </a:tc>
                <a:tc>
                  <a:txBody>
                    <a:bodyPr/>
                    <a:lstStyle/>
                    <a:p>
                      <a:pPr marL="61023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700" b="1" spc="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Funcionalidad</a:t>
                      </a:r>
                      <a:r>
                        <a:rPr sz="700" b="1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lista</a:t>
                      </a:r>
                      <a:r>
                        <a:rPr sz="7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3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para</a:t>
                      </a:r>
                      <a:r>
                        <a:rPr sz="700" b="1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usar</a:t>
                      </a:r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T="26034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  <a:solidFill>
                      <a:srgbClr val="6D6E7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6997"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Unidad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montaje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fijo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18"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en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tiastar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Smart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MCC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</a:txBody>
                  <a:tcPr marL="0" marR="0" marT="3111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 rowSpan="5"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Mostrar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los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datos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de: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  <a:p>
                      <a:pPr marL="125730" marR="461645">
                        <a:lnSpc>
                          <a:spcPct val="132300"/>
                        </a:lnSpc>
                        <a:spcBef>
                          <a:spcPts val="85"/>
                        </a:spcBef>
                        <a:buChar char="•"/>
                        <a:tabLst>
                          <a:tab pos="179070" algn="l"/>
                        </a:tabLst>
                      </a:pP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SIMOCODE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pro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para</a:t>
                      </a:r>
                      <a:r>
                        <a:rPr sz="6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arrancadores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inversores</a:t>
                      </a:r>
                      <a:r>
                        <a:rPr sz="6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y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sin </a:t>
                      </a:r>
                      <a:r>
                        <a:rPr sz="650" spc="-19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inversión</a:t>
                      </a:r>
                      <a:r>
                        <a:rPr sz="6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plena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tensión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  <a:p>
                      <a:pPr marL="186690" indent="-61594">
                        <a:lnSpc>
                          <a:spcPct val="100000"/>
                        </a:lnSpc>
                        <a:spcBef>
                          <a:spcPts val="225"/>
                        </a:spcBef>
                        <a:buChar char="•"/>
                        <a:tabLst>
                          <a:tab pos="187325" algn="l"/>
                        </a:tabLst>
                      </a:pP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Variadores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frecuencia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Siemens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  <a:p>
                      <a:pPr marL="174625" indent="-49530">
                        <a:lnSpc>
                          <a:spcPct val="100000"/>
                        </a:lnSpc>
                        <a:spcBef>
                          <a:spcPts val="484"/>
                        </a:spcBef>
                        <a:buChar char="•"/>
                        <a:tabLst>
                          <a:tab pos="175260" algn="l"/>
                        </a:tabLst>
                      </a:pP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Arrancadores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suaves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SIRIUS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3RW44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  <a:p>
                      <a:pPr marL="186690" indent="-61594">
                        <a:lnSpc>
                          <a:spcPct val="100000"/>
                        </a:lnSpc>
                        <a:spcBef>
                          <a:spcPts val="365"/>
                        </a:spcBef>
                        <a:buChar char="•"/>
                        <a:tabLst>
                          <a:tab pos="187325" algn="l"/>
                        </a:tabLst>
                      </a:pP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Disyuntor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WL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2476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Fusibles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y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Control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Potencia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para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el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PLC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y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el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Bus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476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476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7619"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Siemens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SIMATIC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S7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PLC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con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maestro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PROFIBUS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y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  <a:p>
                      <a:pPr marL="20955">
                        <a:lnSpc>
                          <a:spcPts val="860"/>
                        </a:lnSpc>
                        <a:spcBef>
                          <a:spcPts val="135"/>
                        </a:spcBef>
                      </a:pP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comunicación</a:t>
                      </a:r>
                      <a:r>
                        <a:rPr sz="7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Ethernet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476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7632"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Cableado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comunicaciones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PROFIBUS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DP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todos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los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dispositivos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  <a:p>
                      <a:pPr marL="20955">
                        <a:lnSpc>
                          <a:spcPts val="710"/>
                        </a:lnSpc>
                        <a:spcBef>
                          <a:spcPts val="315"/>
                        </a:spcBef>
                      </a:pP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PROFIBUS</a:t>
                      </a:r>
                      <a:r>
                        <a:rPr sz="60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DP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349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476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6400">
                <a:tc rowSpan="2"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Pantalla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táctil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Siemens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Panel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PC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12"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476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476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060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476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 rowSpan="5"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4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Proporcione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control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para</a:t>
                      </a:r>
                      <a:r>
                        <a:rPr sz="45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cada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dispositivo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45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arranque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r>
                        <a:rPr sz="450" spc="-3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través</a:t>
                      </a:r>
                      <a:r>
                        <a:rPr sz="450" spc="-2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de: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  <a:p>
                      <a:pPr marL="182245" indent="-57150">
                        <a:lnSpc>
                          <a:spcPct val="100000"/>
                        </a:lnSpc>
                        <a:spcBef>
                          <a:spcPts val="445"/>
                        </a:spcBef>
                        <a:buChar char="•"/>
                        <a:tabLst>
                          <a:tab pos="182880" algn="l"/>
                        </a:tabLst>
                      </a:pPr>
                      <a:r>
                        <a:rPr sz="7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Estación</a:t>
                      </a:r>
                      <a:r>
                        <a:rPr sz="70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70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control</a:t>
                      </a:r>
                      <a:r>
                        <a:rPr sz="70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SmartStart</a:t>
                      </a:r>
                      <a:r>
                        <a:rPr sz="70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montada</a:t>
                      </a:r>
                      <a:r>
                        <a:rPr sz="70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en</a:t>
                      </a:r>
                      <a:r>
                        <a:rPr sz="70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el</a:t>
                      </a:r>
                      <a:r>
                        <a:rPr sz="70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spc="-2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MCC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  <a:p>
                      <a:pPr marL="170180" indent="-45085">
                        <a:lnSpc>
                          <a:spcPct val="100000"/>
                        </a:lnSpc>
                        <a:spcBef>
                          <a:spcPts val="545"/>
                        </a:spcBef>
                        <a:buChar char="•"/>
                        <a:tabLst>
                          <a:tab pos="170815" algn="l"/>
                        </a:tabLst>
                      </a:pP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Dispositivos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piloto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120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VCA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montados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en</a:t>
                      </a:r>
                      <a:r>
                        <a:rPr sz="5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campo</a:t>
                      </a:r>
                      <a:endParaRPr sz="550">
                        <a:latin typeface="Lucida Sans Unicode"/>
                        <a:cs typeface="Lucida Sans Unicode"/>
                      </a:endParaRPr>
                    </a:p>
                    <a:p>
                      <a:pPr marL="182245" indent="-57150">
                        <a:lnSpc>
                          <a:spcPct val="100000"/>
                        </a:lnSpc>
                        <a:spcBef>
                          <a:spcPts val="430"/>
                        </a:spcBef>
                        <a:buChar char="•"/>
                        <a:tabLst>
                          <a:tab pos="182880" algn="l"/>
                        </a:tabLst>
                      </a:pP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Sistema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PLC/DCS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conectado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Ethernet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651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7003"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750" spc="-1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WinCC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841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651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Aplicación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SmartStart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para</a:t>
                      </a:r>
                      <a:r>
                        <a:rPr sz="70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WinCC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476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651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57022"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Programa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PLC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estándar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para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tiastar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Smart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MCC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PLC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</a:txBody>
                  <a:tcPr marL="0" marR="0" marT="3111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651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56400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651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5761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Muestre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la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línea</a:t>
                      </a:r>
                      <a:r>
                        <a:rPr sz="6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dispositivos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en</a:t>
                      </a:r>
                      <a:r>
                        <a:rPr sz="650" spc="-3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grupos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secciones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  <a:p>
                      <a:pPr marL="20955">
                        <a:lnSpc>
                          <a:spcPts val="760"/>
                        </a:lnSpc>
                        <a:spcBef>
                          <a:spcPts val="254"/>
                        </a:spcBef>
                      </a:pPr>
                      <a:r>
                        <a:rPr sz="6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verticales</a:t>
                      </a:r>
                      <a:r>
                        <a:rPr sz="650" spc="-4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que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5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emulan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la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vista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frontal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1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del</a:t>
                      </a:r>
                      <a:r>
                        <a:rPr sz="650" spc="-4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spc="-20" dirty="0">
                          <a:solidFill>
                            <a:srgbClr val="0B0806"/>
                          </a:solidFill>
                          <a:latin typeface="Lucida Sans Unicode"/>
                          <a:cs typeface="Lucida Sans Unicode"/>
                        </a:rPr>
                        <a:t>MCC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7145" marB="0">
                    <a:lnL w="12700">
                      <a:solidFill>
                        <a:srgbClr val="020303"/>
                      </a:solidFill>
                      <a:prstDash val="solid"/>
                    </a:lnL>
                    <a:lnR w="12700">
                      <a:solidFill>
                        <a:srgbClr val="020303"/>
                      </a:solidFill>
                      <a:prstDash val="solid"/>
                    </a:lnR>
                    <a:lnT w="12700">
                      <a:solidFill>
                        <a:srgbClr val="020303"/>
                      </a:solidFill>
                      <a:prstDash val="solid"/>
                    </a:lnT>
                    <a:lnB w="12700">
                      <a:solidFill>
                        <a:srgbClr val="02030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74</a:t>
            </a:fld>
            <a:endParaRPr spc="-75" dirty="0"/>
          </a:p>
        </p:txBody>
      </p:sp>
      <p:sp>
        <p:nvSpPr>
          <p:cNvPr id="5" name="object 5"/>
          <p:cNvSpPr txBox="1"/>
          <p:nvPr/>
        </p:nvSpPr>
        <p:spPr>
          <a:xfrm>
            <a:off x="5761899" y="558185"/>
            <a:ext cx="78613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20" dirty="0">
                <a:solidFill>
                  <a:srgbClr val="171514"/>
                </a:solidFill>
                <a:latin typeface="Arial"/>
                <a:cs typeface="Arial"/>
              </a:rPr>
              <a:t>Inicio</a:t>
            </a:r>
            <a:r>
              <a:rPr sz="70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700" b="1" spc="30" dirty="0">
                <a:solidFill>
                  <a:srgbClr val="171514"/>
                </a:solidFill>
                <a:latin typeface="Arial"/>
                <a:cs typeface="Arial"/>
              </a:rPr>
              <a:t>inteligente</a:t>
            </a:r>
            <a:endParaRPr sz="7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57730" y="489604"/>
            <a:ext cx="4283075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715">
              <a:lnSpc>
                <a:spcPct val="120000"/>
              </a:lnSpc>
              <a:spcBef>
                <a:spcPts val="100"/>
              </a:spcBef>
            </a:pP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Siemens.tiastar.Smart.Motor.Control.Center.con.SmartStart.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ofrece </a:t>
            </a:r>
            <a:r>
              <a:rPr sz="1000" dirty="0">
                <a:solidFill>
                  <a:srgbClr val="171514"/>
                </a:solidFill>
                <a:latin typeface="Lucida Sans Unicode"/>
                <a:cs typeface="Lucida Sans Unicode"/>
              </a:rPr>
              <a:t>una </a:t>
            </a:r>
            <a:r>
              <a:rPr sz="1000" spc="-30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puesta </a:t>
            </a:r>
            <a:r>
              <a:rPr sz="1000" dirty="0">
                <a:solidFill>
                  <a:srgbClr val="171514"/>
                </a:solidFill>
                <a:latin typeface="Lucida Sans Unicode"/>
                <a:cs typeface="Lucida Sans Unicode"/>
              </a:rPr>
              <a:t>en </a:t>
            </a:r>
            <a:r>
              <a:rPr sz="10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marcha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y </a:t>
            </a:r>
            <a:r>
              <a:rPr sz="1000" dirty="0">
                <a:solidFill>
                  <a:srgbClr val="171514"/>
                </a:solidFill>
                <a:latin typeface="Lucida Sans Unicode"/>
                <a:cs typeface="Lucida Sans Unicode"/>
              </a:rPr>
              <a:t>una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puesta </a:t>
            </a:r>
            <a:r>
              <a:rPr sz="1000" dirty="0">
                <a:solidFill>
                  <a:srgbClr val="171514"/>
                </a:solidFill>
                <a:latin typeface="Lucida Sans Unicode"/>
                <a:cs typeface="Lucida Sans Unicode"/>
              </a:rPr>
              <a:t>en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servicio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rápidas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y </a:t>
            </a:r>
            <a:r>
              <a:rPr sz="10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sencillas.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pedidos.con.la.opción.SmartStart.incluyen.una.preconfiguración.</a:t>
            </a:r>
            <a:endParaRPr sz="1000">
              <a:latin typeface="Lucida Sans Unicode"/>
              <a:cs typeface="Lucida Sans Unicode"/>
            </a:endParaRPr>
          </a:p>
          <a:p>
            <a:pPr marL="12700" marR="5080">
              <a:lnSpc>
                <a:spcPct val="120000"/>
              </a:lnSpc>
            </a:pP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Combinación.de.PLC.y.interfaz.hombre.máquina.(HMI).que.es.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instalado.y.probado.en.la.fábrica..Sin.necesidad.de.programación.y.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autoconfiguración.del.PLC,.SmartStart.reduce.la.integración,.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instalación,.puesta</a:t>
            </a:r>
            <a:r>
              <a:rPr sz="100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dirty="0">
                <a:solidFill>
                  <a:srgbClr val="171514"/>
                </a:solidFill>
                <a:latin typeface="Lucida Sans Unicode"/>
                <a:cs typeface="Lucida Sans Unicode"/>
              </a:rPr>
              <a:t>en</a:t>
            </a:r>
            <a:r>
              <a:rPr sz="10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marcha,.implementación.y.mantenimiento.</a:t>
            </a:r>
            <a:r>
              <a:rPr sz="10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hora.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956353" y="2196993"/>
            <a:ext cx="85725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25" dirty="0">
                <a:solidFill>
                  <a:srgbClr val="0B0806"/>
                </a:solidFill>
                <a:latin typeface="Arial"/>
                <a:cs typeface="Arial"/>
              </a:rPr>
              <a:t>Pantalla</a:t>
            </a:r>
            <a:r>
              <a:rPr sz="700" b="1" spc="-45" dirty="0">
                <a:solidFill>
                  <a:srgbClr val="0B0806"/>
                </a:solidFill>
                <a:latin typeface="Arial"/>
                <a:cs typeface="Arial"/>
              </a:rPr>
              <a:t> </a:t>
            </a:r>
            <a:r>
              <a:rPr sz="700" b="1" spc="30" dirty="0">
                <a:solidFill>
                  <a:srgbClr val="0B0806"/>
                </a:solidFill>
                <a:latin typeface="Arial"/>
                <a:cs typeface="Arial"/>
              </a:rPr>
              <a:t>táctil</a:t>
            </a:r>
            <a:r>
              <a:rPr sz="700" b="1" spc="-45" dirty="0">
                <a:solidFill>
                  <a:srgbClr val="0B0806"/>
                </a:solidFill>
                <a:latin typeface="Arial"/>
                <a:cs typeface="Arial"/>
              </a:rPr>
              <a:t> </a:t>
            </a:r>
            <a:r>
              <a:rPr sz="700" b="1" spc="60" dirty="0">
                <a:solidFill>
                  <a:srgbClr val="0B0806"/>
                </a:solidFill>
                <a:latin typeface="Arial"/>
                <a:cs typeface="Arial"/>
              </a:rPr>
              <a:t>HMI</a:t>
            </a:r>
            <a:endParaRPr sz="7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965851" y="2212236"/>
            <a:ext cx="154432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30" dirty="0">
                <a:solidFill>
                  <a:srgbClr val="0B0806"/>
                </a:solidFill>
                <a:latin typeface="Arial"/>
                <a:cs typeface="Arial"/>
              </a:rPr>
              <a:t>Autómata</a:t>
            </a:r>
            <a:r>
              <a:rPr sz="650" b="1" spc="-25" dirty="0">
                <a:solidFill>
                  <a:srgbClr val="0B0806"/>
                </a:solidFill>
                <a:latin typeface="Arial"/>
                <a:cs typeface="Arial"/>
              </a:rPr>
              <a:t> </a:t>
            </a:r>
            <a:r>
              <a:rPr sz="650" b="1" spc="5" dirty="0">
                <a:solidFill>
                  <a:srgbClr val="0B0806"/>
                </a:solidFill>
                <a:latin typeface="Arial"/>
                <a:cs typeface="Arial"/>
              </a:rPr>
              <a:t>Siemens</a:t>
            </a:r>
            <a:r>
              <a:rPr sz="650" b="1" spc="-25" dirty="0">
                <a:solidFill>
                  <a:srgbClr val="0B0806"/>
                </a:solidFill>
                <a:latin typeface="Arial"/>
                <a:cs typeface="Arial"/>
              </a:rPr>
              <a:t> </a:t>
            </a:r>
            <a:r>
              <a:rPr sz="650" b="1" dirty="0">
                <a:solidFill>
                  <a:srgbClr val="0B0806"/>
                </a:solidFill>
                <a:latin typeface="Arial"/>
                <a:cs typeface="Arial"/>
              </a:rPr>
              <a:t>con</a:t>
            </a:r>
            <a:r>
              <a:rPr sz="650" b="1" spc="-25" dirty="0">
                <a:solidFill>
                  <a:srgbClr val="0B0806"/>
                </a:solidFill>
                <a:latin typeface="Arial"/>
                <a:cs typeface="Arial"/>
              </a:rPr>
              <a:t> </a:t>
            </a:r>
            <a:r>
              <a:rPr sz="650" b="1" spc="-15" dirty="0">
                <a:solidFill>
                  <a:srgbClr val="0B0806"/>
                </a:solidFill>
                <a:latin typeface="Arial"/>
                <a:cs typeface="Arial"/>
              </a:rPr>
              <a:t>PROFIBUS</a:t>
            </a:r>
            <a:r>
              <a:rPr sz="650" b="1" spc="-20" dirty="0">
                <a:solidFill>
                  <a:srgbClr val="0B0806"/>
                </a:solidFill>
                <a:latin typeface="Arial"/>
                <a:cs typeface="Arial"/>
              </a:rPr>
              <a:t> </a:t>
            </a:r>
            <a:r>
              <a:rPr sz="650" b="1" spc="-10" dirty="0">
                <a:solidFill>
                  <a:srgbClr val="0B0806"/>
                </a:solidFill>
                <a:latin typeface="Arial"/>
                <a:cs typeface="Arial"/>
              </a:rPr>
              <a:t>DP</a:t>
            </a:r>
            <a:endParaRPr sz="65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761900" y="6261755"/>
            <a:ext cx="1896745" cy="391160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12700">
              <a:spcBef>
                <a:spcPts val="280"/>
              </a:spcBef>
            </a:pPr>
            <a:r>
              <a:rPr sz="1050" b="1" spc="10" dirty="0">
                <a:solidFill>
                  <a:srgbClr val="171514"/>
                </a:solidFill>
                <a:latin typeface="Arial"/>
                <a:cs typeface="Arial"/>
              </a:rPr>
              <a:t>Visualización</a:t>
            </a:r>
            <a:r>
              <a:rPr sz="10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spc="2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10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spc="-15" dirty="0">
                <a:solidFill>
                  <a:srgbClr val="171514"/>
                </a:solidFill>
                <a:latin typeface="Arial"/>
                <a:cs typeface="Arial"/>
              </a:rPr>
              <a:t>Procesos</a:t>
            </a:r>
            <a:r>
              <a:rPr sz="10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spc="10" dirty="0">
                <a:solidFill>
                  <a:srgbClr val="171514"/>
                </a:solidFill>
                <a:latin typeface="Arial"/>
                <a:cs typeface="Arial"/>
              </a:rPr>
              <a:t>y</a:t>
            </a:r>
            <a:r>
              <a:rPr sz="10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050">
              <a:latin typeface="Lucida Sans Unicode"/>
              <a:cs typeface="Lucida Sans Unicode"/>
            </a:endParaRPr>
          </a:p>
          <a:p>
            <a:pPr marL="12700">
              <a:spcBef>
                <a:spcPts val="180"/>
              </a:spcBef>
            </a:pPr>
            <a:r>
              <a:rPr sz="1050" b="1" spc="15" dirty="0">
                <a:solidFill>
                  <a:srgbClr val="171514"/>
                </a:solidFill>
                <a:latin typeface="Arial"/>
                <a:cs typeface="Arial"/>
              </a:rPr>
              <a:t>Control</a:t>
            </a:r>
            <a:r>
              <a:rPr sz="1050" spc="1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05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957730" y="6444634"/>
            <a:ext cx="486981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La.confianza.inherente.de.una.comunicación.de.red.de.un.tiastar.Smart.MCC. </a:t>
            </a:r>
            <a:r>
              <a:rPr sz="1050" spc="-3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anteriormente.en.este.curso,.también.permite.la.integración.de.los.</a:t>
            </a:r>
            <a:endParaRPr sz="1050">
              <a:latin typeface="Lucida Sans Unicode"/>
              <a:cs typeface="Lucida Sans Unicode"/>
            </a:endParaRPr>
          </a:p>
          <a:p>
            <a:pPr marL="12700" marR="882650">
              <a:lnSpc>
                <a:spcPct val="114300"/>
              </a:lnSpc>
            </a:pP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MCC.en.un.sistema.más.grande..En.ese.respeto,.es.útil.discutir.  SIMATIC.WinCC.y.SIMATIC.PCS.7..</a:t>
            </a:r>
            <a:endParaRPr sz="105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957729" y="7355224"/>
            <a:ext cx="423037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-15" dirty="0">
                <a:solidFill>
                  <a:srgbClr val="171514"/>
                </a:solidFill>
                <a:latin typeface="Arial"/>
                <a:cs typeface="Arial"/>
              </a:rPr>
              <a:t>SIMATICWinCC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.es.un.proceso.escalable,.basado.en.Windows.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sistema.de.visualización,.o.lo.que.a veces.se.llama.un.sistema.de.supervisión.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sistema.de.control.y.adquisición.de.datos.(SCADA)..SIMATIC.WinCC.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es.“escalable”.porque.puede.configurarse.para.proporcionar.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funcionalidad.de.operación.y.supervisión.para.un.usuario.simple.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sistemas.hasta.complejos,.sistemas.multiusuario.con.redundancia.</a:t>
            </a:r>
            <a:r>
              <a:rPr sz="900" spc="1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servidores.</a:t>
            </a:r>
            <a:endParaRPr sz="9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061413" y="540004"/>
            <a:ext cx="3048000" cy="3048000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7970432" y="6210301"/>
            <a:ext cx="3463925" cy="3156585"/>
            <a:chOff x="2915831" y="6210300"/>
            <a:chExt cx="3463925" cy="3156585"/>
          </a:xfrm>
        </p:grpSpPr>
        <p:sp>
          <p:nvSpPr>
            <p:cNvPr id="4" name="object 4"/>
            <p:cNvSpPr/>
            <p:nvPr/>
          </p:nvSpPr>
          <p:spPr>
            <a:xfrm>
              <a:off x="2915831" y="6831672"/>
              <a:ext cx="3463925" cy="2534920"/>
            </a:xfrm>
            <a:custGeom>
              <a:avLst/>
              <a:gdLst/>
              <a:ahLst/>
              <a:cxnLst/>
              <a:rect l="l" t="t" r="r" b="b"/>
              <a:pathLst>
                <a:path w="3463925" h="2534920">
                  <a:moveTo>
                    <a:pt x="2897149" y="0"/>
                  </a:moveTo>
                  <a:lnTo>
                    <a:pt x="1438135" y="0"/>
                  </a:lnTo>
                  <a:lnTo>
                    <a:pt x="1919452" y="262039"/>
                  </a:lnTo>
                  <a:lnTo>
                    <a:pt x="0" y="1634883"/>
                  </a:lnTo>
                  <a:lnTo>
                    <a:pt x="897470" y="2534907"/>
                  </a:lnTo>
                  <a:lnTo>
                    <a:pt x="2692654" y="712393"/>
                  </a:lnTo>
                  <a:lnTo>
                    <a:pt x="3463734" y="1143596"/>
                  </a:lnTo>
                  <a:lnTo>
                    <a:pt x="2897149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936911" y="6210300"/>
              <a:ext cx="858519" cy="2865755"/>
            </a:xfrm>
            <a:custGeom>
              <a:avLst/>
              <a:gdLst/>
              <a:ahLst/>
              <a:cxnLst/>
              <a:rect l="l" t="t" r="r" b="b"/>
              <a:pathLst>
                <a:path w="858520" h="2865754">
                  <a:moveTo>
                    <a:pt x="0" y="0"/>
                  </a:moveTo>
                  <a:lnTo>
                    <a:pt x="0" y="2865132"/>
                  </a:lnTo>
                </a:path>
                <a:path w="858520" h="2865754">
                  <a:moveTo>
                    <a:pt x="858520" y="0"/>
                  </a:moveTo>
                  <a:lnTo>
                    <a:pt x="858520" y="2865132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045838" y="8254923"/>
              <a:ext cx="26034" cy="100965"/>
            </a:xfrm>
            <a:custGeom>
              <a:avLst/>
              <a:gdLst/>
              <a:ahLst/>
              <a:cxnLst/>
              <a:rect l="l" t="t" r="r" b="b"/>
              <a:pathLst>
                <a:path w="26035" h="100965">
                  <a:moveTo>
                    <a:pt x="0" y="100342"/>
                  </a:moveTo>
                  <a:lnTo>
                    <a:pt x="25984" y="100342"/>
                  </a:lnTo>
                </a:path>
                <a:path w="26035" h="100965">
                  <a:moveTo>
                    <a:pt x="0" y="0"/>
                  </a:moveTo>
                  <a:lnTo>
                    <a:pt x="25984" y="0"/>
                  </a:lnTo>
                </a:path>
              </a:pathLst>
            </a:custGeom>
            <a:ln w="17995">
              <a:solidFill>
                <a:srgbClr val="6A6B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043464" y="8160181"/>
              <a:ext cx="0" cy="241935"/>
            </a:xfrm>
            <a:custGeom>
              <a:avLst/>
              <a:gdLst/>
              <a:ahLst/>
              <a:cxnLst/>
              <a:rect l="l" t="t" r="r" b="b"/>
              <a:pathLst>
                <a:path h="241934">
                  <a:moveTo>
                    <a:pt x="0" y="0"/>
                  </a:moveTo>
                  <a:lnTo>
                    <a:pt x="0" y="241350"/>
                  </a:lnTo>
                </a:path>
              </a:pathLst>
            </a:custGeom>
            <a:ln w="17995">
              <a:solidFill>
                <a:srgbClr val="6A6B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292727" y="8254923"/>
              <a:ext cx="26034" cy="100965"/>
            </a:xfrm>
            <a:custGeom>
              <a:avLst/>
              <a:gdLst/>
              <a:ahLst/>
              <a:cxnLst/>
              <a:rect l="l" t="t" r="r" b="b"/>
              <a:pathLst>
                <a:path w="26035" h="100965">
                  <a:moveTo>
                    <a:pt x="0" y="100342"/>
                  </a:moveTo>
                  <a:lnTo>
                    <a:pt x="25692" y="100342"/>
                  </a:lnTo>
                </a:path>
                <a:path w="26035" h="100965">
                  <a:moveTo>
                    <a:pt x="0" y="0"/>
                  </a:moveTo>
                  <a:lnTo>
                    <a:pt x="25692" y="0"/>
                  </a:lnTo>
                </a:path>
              </a:pathLst>
            </a:custGeom>
            <a:ln w="17995">
              <a:solidFill>
                <a:srgbClr val="6A6B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290352" y="8160181"/>
              <a:ext cx="0" cy="360680"/>
            </a:xfrm>
            <a:custGeom>
              <a:avLst/>
              <a:gdLst/>
              <a:ahLst/>
              <a:cxnLst/>
              <a:rect l="l" t="t" r="r" b="b"/>
              <a:pathLst>
                <a:path h="360679">
                  <a:moveTo>
                    <a:pt x="0" y="0"/>
                  </a:moveTo>
                  <a:lnTo>
                    <a:pt x="0" y="360210"/>
                  </a:lnTo>
                </a:path>
              </a:pathLst>
            </a:custGeom>
            <a:ln w="17995">
              <a:solidFill>
                <a:srgbClr val="6A6B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536566" y="8254923"/>
              <a:ext cx="19685" cy="100965"/>
            </a:xfrm>
            <a:custGeom>
              <a:avLst/>
              <a:gdLst/>
              <a:ahLst/>
              <a:cxnLst/>
              <a:rect l="l" t="t" r="r" b="b"/>
              <a:pathLst>
                <a:path w="19685" h="100965">
                  <a:moveTo>
                    <a:pt x="0" y="100342"/>
                  </a:moveTo>
                  <a:lnTo>
                    <a:pt x="19608" y="100342"/>
                  </a:lnTo>
                </a:path>
                <a:path w="19685" h="100965">
                  <a:moveTo>
                    <a:pt x="0" y="0"/>
                  </a:moveTo>
                  <a:lnTo>
                    <a:pt x="19608" y="0"/>
                  </a:lnTo>
                </a:path>
              </a:pathLst>
            </a:custGeom>
            <a:ln w="17995">
              <a:solidFill>
                <a:srgbClr val="6A6B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534179" y="8160181"/>
              <a:ext cx="0" cy="241935"/>
            </a:xfrm>
            <a:custGeom>
              <a:avLst/>
              <a:gdLst/>
              <a:ahLst/>
              <a:cxnLst/>
              <a:rect l="l" t="t" r="r" b="b"/>
              <a:pathLst>
                <a:path h="241934">
                  <a:moveTo>
                    <a:pt x="0" y="0"/>
                  </a:moveTo>
                  <a:lnTo>
                    <a:pt x="0" y="241350"/>
                  </a:lnTo>
                </a:path>
              </a:pathLst>
            </a:custGeom>
            <a:ln w="17995">
              <a:solidFill>
                <a:srgbClr val="6A6B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052227" y="7928648"/>
              <a:ext cx="0" cy="123189"/>
            </a:xfrm>
            <a:custGeom>
              <a:avLst/>
              <a:gdLst/>
              <a:ahLst/>
              <a:cxnLst/>
              <a:rect l="l" t="t" r="r" b="b"/>
              <a:pathLst>
                <a:path h="123190">
                  <a:moveTo>
                    <a:pt x="0" y="0"/>
                  </a:moveTo>
                  <a:lnTo>
                    <a:pt x="0" y="122593"/>
                  </a:lnTo>
                </a:path>
              </a:pathLst>
            </a:custGeom>
            <a:ln w="17995">
              <a:solidFill>
                <a:srgbClr val="75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966540" y="8000352"/>
              <a:ext cx="686435" cy="51435"/>
            </a:xfrm>
            <a:custGeom>
              <a:avLst/>
              <a:gdLst/>
              <a:ahLst/>
              <a:cxnLst/>
              <a:rect l="l" t="t" r="r" b="b"/>
              <a:pathLst>
                <a:path w="686435" h="51434">
                  <a:moveTo>
                    <a:pt x="328828" y="0"/>
                  </a:moveTo>
                  <a:lnTo>
                    <a:pt x="328828" y="50888"/>
                  </a:lnTo>
                </a:path>
                <a:path w="686435" h="51434">
                  <a:moveTo>
                    <a:pt x="0" y="2527"/>
                  </a:moveTo>
                  <a:lnTo>
                    <a:pt x="686371" y="2527"/>
                  </a:lnTo>
                </a:path>
              </a:pathLst>
            </a:custGeom>
            <a:ln w="17995">
              <a:solidFill>
                <a:srgbClr val="75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145838" y="7879232"/>
              <a:ext cx="530225" cy="0"/>
            </a:xfrm>
            <a:custGeom>
              <a:avLst/>
              <a:gdLst/>
              <a:ahLst/>
              <a:cxnLst/>
              <a:rect l="l" t="t" r="r" b="b"/>
              <a:pathLst>
                <a:path w="530225">
                  <a:moveTo>
                    <a:pt x="0" y="0"/>
                  </a:moveTo>
                  <a:lnTo>
                    <a:pt x="529945" y="0"/>
                  </a:lnTo>
                </a:path>
              </a:pathLst>
            </a:custGeom>
            <a:ln w="17995">
              <a:solidFill>
                <a:srgbClr val="75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318203" y="7818043"/>
              <a:ext cx="264795" cy="233679"/>
            </a:xfrm>
            <a:custGeom>
              <a:avLst/>
              <a:gdLst/>
              <a:ahLst/>
              <a:cxnLst/>
              <a:rect l="l" t="t" r="r" b="b"/>
              <a:pathLst>
                <a:path w="264795" h="233679">
                  <a:moveTo>
                    <a:pt x="22656" y="61188"/>
                  </a:moveTo>
                  <a:lnTo>
                    <a:pt x="22656" y="184835"/>
                  </a:lnTo>
                </a:path>
                <a:path w="264795" h="233679">
                  <a:moveTo>
                    <a:pt x="98475" y="61188"/>
                  </a:moveTo>
                  <a:lnTo>
                    <a:pt x="98475" y="184835"/>
                  </a:lnTo>
                </a:path>
                <a:path w="264795" h="233679">
                  <a:moveTo>
                    <a:pt x="0" y="0"/>
                  </a:moveTo>
                  <a:lnTo>
                    <a:pt x="0" y="60045"/>
                  </a:lnTo>
                </a:path>
                <a:path w="264795" h="233679">
                  <a:moveTo>
                    <a:pt x="264528" y="0"/>
                  </a:moveTo>
                  <a:lnTo>
                    <a:pt x="264528" y="60045"/>
                  </a:lnTo>
                </a:path>
                <a:path w="264795" h="233679">
                  <a:moveTo>
                    <a:pt x="220294" y="182308"/>
                  </a:moveTo>
                  <a:lnTo>
                    <a:pt x="220294" y="233197"/>
                  </a:lnTo>
                </a:path>
              </a:pathLst>
            </a:custGeom>
            <a:ln w="17995">
              <a:solidFill>
                <a:srgbClr val="75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292727" y="8455837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0" y="0"/>
                  </a:moveTo>
                  <a:lnTo>
                    <a:pt x="25692" y="0"/>
                  </a:lnTo>
                </a:path>
              </a:pathLst>
            </a:custGeom>
            <a:ln w="17995">
              <a:solidFill>
                <a:srgbClr val="6A6B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70539" y="7905267"/>
              <a:ext cx="155295" cy="56197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4370539" y="7905267"/>
              <a:ext cx="155575" cy="56515"/>
            </a:xfrm>
            <a:custGeom>
              <a:avLst/>
              <a:gdLst/>
              <a:ahLst/>
              <a:cxnLst/>
              <a:rect l="l" t="t" r="r" b="b"/>
              <a:pathLst>
                <a:path w="155575" h="56515">
                  <a:moveTo>
                    <a:pt x="155295" y="56197"/>
                  </a:moveTo>
                  <a:lnTo>
                    <a:pt x="0" y="56197"/>
                  </a:lnTo>
                  <a:lnTo>
                    <a:pt x="0" y="0"/>
                  </a:lnTo>
                  <a:lnTo>
                    <a:pt x="155295" y="0"/>
                  </a:lnTo>
                  <a:lnTo>
                    <a:pt x="155295" y="56197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430661" y="7912798"/>
              <a:ext cx="45085" cy="42545"/>
            </a:xfrm>
            <a:custGeom>
              <a:avLst/>
              <a:gdLst/>
              <a:ahLst/>
              <a:cxnLst/>
              <a:rect l="l" t="t" r="r" b="b"/>
              <a:pathLst>
                <a:path w="45085" h="42545">
                  <a:moveTo>
                    <a:pt x="42608" y="36398"/>
                  </a:moveTo>
                  <a:lnTo>
                    <a:pt x="114" y="36512"/>
                  </a:lnTo>
                  <a:lnTo>
                    <a:pt x="114" y="42519"/>
                  </a:lnTo>
                  <a:lnTo>
                    <a:pt x="40449" y="42418"/>
                  </a:lnTo>
                  <a:lnTo>
                    <a:pt x="42608" y="36398"/>
                  </a:lnTo>
                  <a:close/>
                </a:path>
                <a:path w="45085" h="42545">
                  <a:moveTo>
                    <a:pt x="42608" y="6108"/>
                  </a:moveTo>
                  <a:lnTo>
                    <a:pt x="40449" y="101"/>
                  </a:lnTo>
                  <a:lnTo>
                    <a:pt x="114" y="0"/>
                  </a:lnTo>
                  <a:lnTo>
                    <a:pt x="114" y="6007"/>
                  </a:lnTo>
                  <a:lnTo>
                    <a:pt x="42608" y="6108"/>
                  </a:lnTo>
                  <a:close/>
                </a:path>
                <a:path w="45085" h="42545">
                  <a:moveTo>
                    <a:pt x="44030" y="29210"/>
                  </a:moveTo>
                  <a:lnTo>
                    <a:pt x="0" y="29235"/>
                  </a:lnTo>
                  <a:lnTo>
                    <a:pt x="76" y="35077"/>
                  </a:lnTo>
                  <a:lnTo>
                    <a:pt x="43014" y="34950"/>
                  </a:lnTo>
                  <a:lnTo>
                    <a:pt x="44030" y="29210"/>
                  </a:lnTo>
                  <a:close/>
                </a:path>
                <a:path w="45085" h="42545">
                  <a:moveTo>
                    <a:pt x="44030" y="13309"/>
                  </a:moveTo>
                  <a:lnTo>
                    <a:pt x="43014" y="7569"/>
                  </a:lnTo>
                  <a:lnTo>
                    <a:pt x="76" y="7442"/>
                  </a:lnTo>
                  <a:lnTo>
                    <a:pt x="0" y="13284"/>
                  </a:lnTo>
                  <a:lnTo>
                    <a:pt x="44030" y="13309"/>
                  </a:lnTo>
                  <a:close/>
                </a:path>
                <a:path w="45085" h="42545">
                  <a:moveTo>
                    <a:pt x="44564" y="21920"/>
                  </a:moveTo>
                  <a:lnTo>
                    <a:pt x="127" y="21945"/>
                  </a:lnTo>
                  <a:lnTo>
                    <a:pt x="12" y="27609"/>
                  </a:lnTo>
                  <a:lnTo>
                    <a:pt x="44170" y="27609"/>
                  </a:lnTo>
                  <a:lnTo>
                    <a:pt x="44564" y="21920"/>
                  </a:lnTo>
                  <a:close/>
                </a:path>
                <a:path w="45085" h="42545">
                  <a:moveTo>
                    <a:pt x="44564" y="20586"/>
                  </a:moveTo>
                  <a:lnTo>
                    <a:pt x="44170" y="14897"/>
                  </a:lnTo>
                  <a:lnTo>
                    <a:pt x="12" y="14909"/>
                  </a:lnTo>
                  <a:lnTo>
                    <a:pt x="127" y="20574"/>
                  </a:lnTo>
                  <a:lnTo>
                    <a:pt x="44564" y="20586"/>
                  </a:lnTo>
                  <a:close/>
                </a:path>
              </a:pathLst>
            </a:custGeom>
            <a:solidFill>
              <a:srgbClr val="D6D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373829" y="7912582"/>
              <a:ext cx="3162" cy="41478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4373829" y="7912582"/>
              <a:ext cx="3175" cy="41910"/>
            </a:xfrm>
            <a:custGeom>
              <a:avLst/>
              <a:gdLst/>
              <a:ahLst/>
              <a:cxnLst/>
              <a:rect l="l" t="t" r="r" b="b"/>
              <a:pathLst>
                <a:path w="3175" h="41909">
                  <a:moveTo>
                    <a:pt x="1574" y="0"/>
                  </a:moveTo>
                  <a:lnTo>
                    <a:pt x="698" y="0"/>
                  </a:lnTo>
                  <a:lnTo>
                    <a:pt x="0" y="711"/>
                  </a:lnTo>
                  <a:lnTo>
                    <a:pt x="0" y="1587"/>
                  </a:lnTo>
                  <a:lnTo>
                    <a:pt x="0" y="39916"/>
                  </a:lnTo>
                  <a:lnTo>
                    <a:pt x="0" y="40779"/>
                  </a:lnTo>
                  <a:lnTo>
                    <a:pt x="698" y="41478"/>
                  </a:lnTo>
                  <a:lnTo>
                    <a:pt x="1574" y="41478"/>
                  </a:lnTo>
                  <a:lnTo>
                    <a:pt x="2451" y="41478"/>
                  </a:lnTo>
                  <a:lnTo>
                    <a:pt x="3162" y="40779"/>
                  </a:lnTo>
                  <a:lnTo>
                    <a:pt x="3162" y="39916"/>
                  </a:lnTo>
                  <a:lnTo>
                    <a:pt x="3162" y="1587"/>
                  </a:lnTo>
                  <a:lnTo>
                    <a:pt x="3162" y="711"/>
                  </a:lnTo>
                  <a:lnTo>
                    <a:pt x="2451" y="0"/>
                  </a:lnTo>
                  <a:lnTo>
                    <a:pt x="1574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518977" y="7912582"/>
              <a:ext cx="3149" cy="41478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4518977" y="7912582"/>
              <a:ext cx="3175" cy="41910"/>
            </a:xfrm>
            <a:custGeom>
              <a:avLst/>
              <a:gdLst/>
              <a:ahLst/>
              <a:cxnLst/>
              <a:rect l="l" t="t" r="r" b="b"/>
              <a:pathLst>
                <a:path w="3175" h="41909">
                  <a:moveTo>
                    <a:pt x="1562" y="0"/>
                  </a:moveTo>
                  <a:lnTo>
                    <a:pt x="2438" y="0"/>
                  </a:lnTo>
                  <a:lnTo>
                    <a:pt x="3149" y="711"/>
                  </a:lnTo>
                  <a:lnTo>
                    <a:pt x="3149" y="1587"/>
                  </a:lnTo>
                  <a:lnTo>
                    <a:pt x="3149" y="39916"/>
                  </a:lnTo>
                  <a:lnTo>
                    <a:pt x="3149" y="40779"/>
                  </a:lnTo>
                  <a:lnTo>
                    <a:pt x="2438" y="41478"/>
                  </a:lnTo>
                  <a:lnTo>
                    <a:pt x="1562" y="41478"/>
                  </a:lnTo>
                  <a:lnTo>
                    <a:pt x="698" y="41478"/>
                  </a:lnTo>
                  <a:lnTo>
                    <a:pt x="0" y="40779"/>
                  </a:lnTo>
                  <a:lnTo>
                    <a:pt x="0" y="39916"/>
                  </a:lnTo>
                  <a:lnTo>
                    <a:pt x="0" y="1587"/>
                  </a:lnTo>
                  <a:lnTo>
                    <a:pt x="0" y="711"/>
                  </a:lnTo>
                  <a:lnTo>
                    <a:pt x="698" y="0"/>
                  </a:lnTo>
                  <a:lnTo>
                    <a:pt x="1562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378629" y="7905267"/>
              <a:ext cx="138430" cy="56515"/>
            </a:xfrm>
            <a:custGeom>
              <a:avLst/>
              <a:gdLst/>
              <a:ahLst/>
              <a:cxnLst/>
              <a:rect l="l" t="t" r="r" b="b"/>
              <a:pathLst>
                <a:path w="138429" h="56515">
                  <a:moveTo>
                    <a:pt x="0" y="0"/>
                  </a:moveTo>
                  <a:lnTo>
                    <a:pt x="0" y="56197"/>
                  </a:lnTo>
                </a:path>
                <a:path w="138429" h="56515">
                  <a:moveTo>
                    <a:pt x="138429" y="0"/>
                  </a:moveTo>
                  <a:lnTo>
                    <a:pt x="138429" y="5619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378629" y="7916341"/>
              <a:ext cx="52069" cy="43815"/>
            </a:xfrm>
            <a:custGeom>
              <a:avLst/>
              <a:gdLst/>
              <a:ahLst/>
              <a:cxnLst/>
              <a:rect l="l" t="t" r="r" b="b"/>
              <a:pathLst>
                <a:path w="52070" h="43815">
                  <a:moveTo>
                    <a:pt x="48767" y="4838"/>
                  </a:moveTo>
                  <a:lnTo>
                    <a:pt x="3175" y="4838"/>
                  </a:lnTo>
                  <a:lnTo>
                    <a:pt x="3175" y="3086"/>
                  </a:lnTo>
                  <a:lnTo>
                    <a:pt x="48767" y="3086"/>
                  </a:lnTo>
                  <a:lnTo>
                    <a:pt x="48767" y="4838"/>
                  </a:lnTo>
                  <a:close/>
                </a:path>
                <a:path w="52070" h="43815">
                  <a:moveTo>
                    <a:pt x="52019" y="4838"/>
                  </a:moveTo>
                  <a:lnTo>
                    <a:pt x="0" y="4838"/>
                  </a:lnTo>
                  <a:lnTo>
                    <a:pt x="0" y="0"/>
                  </a:lnTo>
                  <a:lnTo>
                    <a:pt x="52019" y="0"/>
                  </a:lnTo>
                  <a:lnTo>
                    <a:pt x="52019" y="4838"/>
                  </a:lnTo>
                  <a:close/>
                </a:path>
                <a:path w="52070" h="43815">
                  <a:moveTo>
                    <a:pt x="48767" y="12039"/>
                  </a:moveTo>
                  <a:lnTo>
                    <a:pt x="3175" y="12039"/>
                  </a:lnTo>
                  <a:lnTo>
                    <a:pt x="3175" y="10286"/>
                  </a:lnTo>
                  <a:lnTo>
                    <a:pt x="48767" y="10286"/>
                  </a:lnTo>
                  <a:lnTo>
                    <a:pt x="48767" y="12039"/>
                  </a:lnTo>
                  <a:close/>
                </a:path>
                <a:path w="52070" h="43815">
                  <a:moveTo>
                    <a:pt x="52019" y="12039"/>
                  </a:moveTo>
                  <a:lnTo>
                    <a:pt x="0" y="12039"/>
                  </a:lnTo>
                  <a:lnTo>
                    <a:pt x="0" y="7200"/>
                  </a:lnTo>
                  <a:lnTo>
                    <a:pt x="52019" y="7200"/>
                  </a:lnTo>
                  <a:lnTo>
                    <a:pt x="52019" y="12039"/>
                  </a:lnTo>
                  <a:close/>
                </a:path>
                <a:path w="52070" h="43815">
                  <a:moveTo>
                    <a:pt x="48767" y="19278"/>
                  </a:moveTo>
                  <a:lnTo>
                    <a:pt x="3175" y="19278"/>
                  </a:lnTo>
                  <a:lnTo>
                    <a:pt x="3175" y="17513"/>
                  </a:lnTo>
                  <a:lnTo>
                    <a:pt x="48767" y="17513"/>
                  </a:lnTo>
                  <a:lnTo>
                    <a:pt x="48767" y="19278"/>
                  </a:lnTo>
                  <a:close/>
                </a:path>
                <a:path w="52070" h="43815">
                  <a:moveTo>
                    <a:pt x="52019" y="19278"/>
                  </a:moveTo>
                  <a:lnTo>
                    <a:pt x="0" y="19278"/>
                  </a:lnTo>
                  <a:lnTo>
                    <a:pt x="0" y="14439"/>
                  </a:lnTo>
                  <a:lnTo>
                    <a:pt x="52019" y="14439"/>
                  </a:lnTo>
                  <a:lnTo>
                    <a:pt x="52019" y="19278"/>
                  </a:lnTo>
                  <a:close/>
                </a:path>
                <a:path w="52070" h="43815">
                  <a:moveTo>
                    <a:pt x="48767" y="26669"/>
                  </a:moveTo>
                  <a:lnTo>
                    <a:pt x="3175" y="26669"/>
                  </a:lnTo>
                  <a:lnTo>
                    <a:pt x="3175" y="24930"/>
                  </a:lnTo>
                  <a:lnTo>
                    <a:pt x="48767" y="24930"/>
                  </a:lnTo>
                  <a:lnTo>
                    <a:pt x="48767" y="26669"/>
                  </a:lnTo>
                  <a:close/>
                </a:path>
                <a:path w="52070" h="43815">
                  <a:moveTo>
                    <a:pt x="52019" y="26669"/>
                  </a:moveTo>
                  <a:lnTo>
                    <a:pt x="0" y="26669"/>
                  </a:lnTo>
                  <a:lnTo>
                    <a:pt x="0" y="21843"/>
                  </a:lnTo>
                  <a:lnTo>
                    <a:pt x="52019" y="21843"/>
                  </a:lnTo>
                  <a:lnTo>
                    <a:pt x="52019" y="26669"/>
                  </a:lnTo>
                  <a:close/>
                </a:path>
                <a:path w="52070" h="43815">
                  <a:moveTo>
                    <a:pt x="48767" y="33807"/>
                  </a:moveTo>
                  <a:lnTo>
                    <a:pt x="3175" y="33807"/>
                  </a:lnTo>
                  <a:lnTo>
                    <a:pt x="3175" y="32080"/>
                  </a:lnTo>
                  <a:lnTo>
                    <a:pt x="48767" y="32080"/>
                  </a:lnTo>
                  <a:lnTo>
                    <a:pt x="48767" y="33807"/>
                  </a:lnTo>
                  <a:close/>
                </a:path>
                <a:path w="52070" h="43815">
                  <a:moveTo>
                    <a:pt x="52019" y="33807"/>
                  </a:moveTo>
                  <a:lnTo>
                    <a:pt x="0" y="33807"/>
                  </a:lnTo>
                  <a:lnTo>
                    <a:pt x="0" y="28981"/>
                  </a:lnTo>
                  <a:lnTo>
                    <a:pt x="52019" y="28981"/>
                  </a:lnTo>
                  <a:lnTo>
                    <a:pt x="52019" y="33807"/>
                  </a:lnTo>
                  <a:close/>
                </a:path>
                <a:path w="52070" h="43815">
                  <a:moveTo>
                    <a:pt x="48767" y="40970"/>
                  </a:moveTo>
                  <a:lnTo>
                    <a:pt x="3175" y="40970"/>
                  </a:lnTo>
                  <a:lnTo>
                    <a:pt x="3175" y="39230"/>
                  </a:lnTo>
                  <a:lnTo>
                    <a:pt x="48767" y="39230"/>
                  </a:lnTo>
                  <a:lnTo>
                    <a:pt x="48767" y="40970"/>
                  </a:lnTo>
                  <a:close/>
                </a:path>
                <a:path w="52070" h="43815">
                  <a:moveTo>
                    <a:pt x="52019" y="40970"/>
                  </a:moveTo>
                  <a:lnTo>
                    <a:pt x="0" y="40970"/>
                  </a:lnTo>
                  <a:lnTo>
                    <a:pt x="0" y="36156"/>
                  </a:lnTo>
                  <a:lnTo>
                    <a:pt x="52019" y="36156"/>
                  </a:lnTo>
                  <a:lnTo>
                    <a:pt x="52019" y="40970"/>
                  </a:lnTo>
                  <a:close/>
                </a:path>
                <a:path w="52070" h="43815">
                  <a:moveTo>
                    <a:pt x="4724" y="43484"/>
                  </a:moveTo>
                  <a:lnTo>
                    <a:pt x="3924" y="43484"/>
                  </a:lnTo>
                  <a:lnTo>
                    <a:pt x="3924" y="42671"/>
                  </a:lnTo>
                  <a:lnTo>
                    <a:pt x="4724" y="42671"/>
                  </a:lnTo>
                  <a:lnTo>
                    <a:pt x="4724" y="43484"/>
                  </a:lnTo>
                  <a:close/>
                </a:path>
                <a:path w="52070" h="43815">
                  <a:moveTo>
                    <a:pt x="9474" y="43484"/>
                  </a:moveTo>
                  <a:lnTo>
                    <a:pt x="8661" y="43484"/>
                  </a:lnTo>
                  <a:lnTo>
                    <a:pt x="8661" y="42671"/>
                  </a:lnTo>
                  <a:lnTo>
                    <a:pt x="9474" y="42671"/>
                  </a:lnTo>
                  <a:lnTo>
                    <a:pt x="9474" y="43484"/>
                  </a:lnTo>
                  <a:close/>
                </a:path>
                <a:path w="52070" h="43815">
                  <a:moveTo>
                    <a:pt x="13487" y="43484"/>
                  </a:moveTo>
                  <a:lnTo>
                    <a:pt x="12687" y="43484"/>
                  </a:lnTo>
                  <a:lnTo>
                    <a:pt x="12687" y="42671"/>
                  </a:lnTo>
                  <a:lnTo>
                    <a:pt x="13487" y="42671"/>
                  </a:lnTo>
                  <a:lnTo>
                    <a:pt x="13487" y="434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430661" y="7905267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5">
                  <a:moveTo>
                    <a:pt x="0" y="0"/>
                  </a:moveTo>
                  <a:lnTo>
                    <a:pt x="0" y="56286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505617" y="7916672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696" y="3848"/>
                  </a:moveTo>
                  <a:lnTo>
                    <a:pt x="7696" y="5981"/>
                  </a:lnTo>
                  <a:lnTo>
                    <a:pt x="5981" y="7708"/>
                  </a:lnTo>
                  <a:lnTo>
                    <a:pt x="3848" y="7708"/>
                  </a:lnTo>
                  <a:lnTo>
                    <a:pt x="1701" y="7708"/>
                  </a:lnTo>
                  <a:lnTo>
                    <a:pt x="0" y="5981"/>
                  </a:lnTo>
                  <a:lnTo>
                    <a:pt x="0" y="3848"/>
                  </a:lnTo>
                  <a:lnTo>
                    <a:pt x="0" y="1739"/>
                  </a:lnTo>
                  <a:lnTo>
                    <a:pt x="1701" y="0"/>
                  </a:lnTo>
                  <a:lnTo>
                    <a:pt x="3848" y="0"/>
                  </a:lnTo>
                  <a:lnTo>
                    <a:pt x="5981" y="0"/>
                  </a:lnTo>
                  <a:lnTo>
                    <a:pt x="7696" y="1739"/>
                  </a:lnTo>
                  <a:lnTo>
                    <a:pt x="7696" y="384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507890" y="7920456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686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4686" y="825"/>
                  </a:lnTo>
                  <a:lnTo>
                    <a:pt x="468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430661" y="7959534"/>
              <a:ext cx="86995" cy="2540"/>
            </a:xfrm>
            <a:custGeom>
              <a:avLst/>
              <a:gdLst/>
              <a:ahLst/>
              <a:cxnLst/>
              <a:rect l="l" t="t" r="r" b="b"/>
              <a:pathLst>
                <a:path w="86995" h="2540">
                  <a:moveTo>
                    <a:pt x="5765" y="1739"/>
                  </a:moveTo>
                  <a:lnTo>
                    <a:pt x="0" y="1739"/>
                  </a:lnTo>
                  <a:lnTo>
                    <a:pt x="0" y="0"/>
                  </a:lnTo>
                  <a:lnTo>
                    <a:pt x="5765" y="0"/>
                  </a:lnTo>
                  <a:lnTo>
                    <a:pt x="5765" y="1739"/>
                  </a:lnTo>
                  <a:close/>
                </a:path>
                <a:path w="86995" h="2540">
                  <a:moveTo>
                    <a:pt x="86398" y="1930"/>
                  </a:moveTo>
                  <a:lnTo>
                    <a:pt x="81153" y="1930"/>
                  </a:lnTo>
                  <a:lnTo>
                    <a:pt x="81153" y="215"/>
                  </a:lnTo>
                  <a:lnTo>
                    <a:pt x="86398" y="215"/>
                  </a:lnTo>
                  <a:lnTo>
                    <a:pt x="86398" y="193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382033" y="7908086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413" y="0"/>
                  </a:moveTo>
                  <a:lnTo>
                    <a:pt x="0" y="0"/>
                  </a:lnTo>
                  <a:lnTo>
                    <a:pt x="0" y="2692"/>
                  </a:lnTo>
                  <a:lnTo>
                    <a:pt x="10413" y="2692"/>
                  </a:lnTo>
                  <a:lnTo>
                    <a:pt x="104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381665" y="7907896"/>
              <a:ext cx="11430" cy="3175"/>
            </a:xfrm>
            <a:custGeom>
              <a:avLst/>
              <a:gdLst/>
              <a:ahLst/>
              <a:cxnLst/>
              <a:rect l="l" t="t" r="r" b="b"/>
              <a:pathLst>
                <a:path w="11429" h="3175">
                  <a:moveTo>
                    <a:pt x="11125" y="0"/>
                  </a:moveTo>
                  <a:lnTo>
                    <a:pt x="0" y="0"/>
                  </a:lnTo>
                  <a:lnTo>
                    <a:pt x="0" y="2959"/>
                  </a:lnTo>
                  <a:lnTo>
                    <a:pt x="11125" y="2959"/>
                  </a:lnTo>
                  <a:lnTo>
                    <a:pt x="11125" y="2273"/>
                  </a:lnTo>
                  <a:lnTo>
                    <a:pt x="1079" y="2273"/>
                  </a:lnTo>
                  <a:lnTo>
                    <a:pt x="736" y="2184"/>
                  </a:lnTo>
                  <a:lnTo>
                    <a:pt x="736" y="1905"/>
                  </a:lnTo>
                  <a:lnTo>
                    <a:pt x="1485" y="1905"/>
                  </a:lnTo>
                  <a:lnTo>
                    <a:pt x="1422" y="1752"/>
                  </a:lnTo>
                  <a:lnTo>
                    <a:pt x="825" y="1473"/>
                  </a:lnTo>
                  <a:lnTo>
                    <a:pt x="723" y="876"/>
                  </a:lnTo>
                  <a:lnTo>
                    <a:pt x="965" y="711"/>
                  </a:lnTo>
                  <a:lnTo>
                    <a:pt x="11125" y="711"/>
                  </a:lnTo>
                  <a:lnTo>
                    <a:pt x="11125" y="0"/>
                  </a:lnTo>
                  <a:close/>
                </a:path>
                <a:path w="11429" h="3175">
                  <a:moveTo>
                    <a:pt x="1638" y="965"/>
                  </a:moveTo>
                  <a:lnTo>
                    <a:pt x="1206" y="965"/>
                  </a:lnTo>
                  <a:lnTo>
                    <a:pt x="1117" y="1155"/>
                  </a:lnTo>
                  <a:lnTo>
                    <a:pt x="1447" y="1295"/>
                  </a:lnTo>
                  <a:lnTo>
                    <a:pt x="1778" y="1447"/>
                  </a:lnTo>
                  <a:lnTo>
                    <a:pt x="1879" y="2070"/>
                  </a:lnTo>
                  <a:lnTo>
                    <a:pt x="1638" y="2273"/>
                  </a:lnTo>
                  <a:lnTo>
                    <a:pt x="9715" y="2273"/>
                  </a:lnTo>
                  <a:lnTo>
                    <a:pt x="9568" y="2235"/>
                  </a:lnTo>
                  <a:lnTo>
                    <a:pt x="2095" y="2235"/>
                  </a:lnTo>
                  <a:lnTo>
                    <a:pt x="2095" y="1041"/>
                  </a:lnTo>
                  <a:lnTo>
                    <a:pt x="1778" y="1041"/>
                  </a:lnTo>
                  <a:lnTo>
                    <a:pt x="1638" y="965"/>
                  </a:lnTo>
                  <a:close/>
                </a:path>
                <a:path w="11429" h="3175">
                  <a:moveTo>
                    <a:pt x="10261" y="965"/>
                  </a:moveTo>
                  <a:lnTo>
                    <a:pt x="9842" y="965"/>
                  </a:lnTo>
                  <a:lnTo>
                    <a:pt x="9766" y="1155"/>
                  </a:lnTo>
                  <a:lnTo>
                    <a:pt x="10058" y="1295"/>
                  </a:lnTo>
                  <a:lnTo>
                    <a:pt x="10388" y="1447"/>
                  </a:lnTo>
                  <a:lnTo>
                    <a:pt x="10515" y="2070"/>
                  </a:lnTo>
                  <a:lnTo>
                    <a:pt x="10261" y="2273"/>
                  </a:lnTo>
                  <a:lnTo>
                    <a:pt x="11125" y="2273"/>
                  </a:lnTo>
                  <a:lnTo>
                    <a:pt x="11125" y="1041"/>
                  </a:lnTo>
                  <a:lnTo>
                    <a:pt x="10388" y="1041"/>
                  </a:lnTo>
                  <a:close/>
                </a:path>
                <a:path w="11429" h="3175">
                  <a:moveTo>
                    <a:pt x="2895" y="736"/>
                  </a:moveTo>
                  <a:lnTo>
                    <a:pt x="2540" y="736"/>
                  </a:lnTo>
                  <a:lnTo>
                    <a:pt x="2540" y="2235"/>
                  </a:lnTo>
                  <a:lnTo>
                    <a:pt x="2895" y="2235"/>
                  </a:lnTo>
                  <a:lnTo>
                    <a:pt x="2895" y="736"/>
                  </a:lnTo>
                  <a:close/>
                </a:path>
                <a:path w="11429" h="3175">
                  <a:moveTo>
                    <a:pt x="4241" y="736"/>
                  </a:moveTo>
                  <a:lnTo>
                    <a:pt x="3975" y="736"/>
                  </a:lnTo>
                  <a:lnTo>
                    <a:pt x="3975" y="1016"/>
                  </a:lnTo>
                  <a:lnTo>
                    <a:pt x="3327" y="1016"/>
                  </a:lnTo>
                  <a:lnTo>
                    <a:pt x="3327" y="1320"/>
                  </a:lnTo>
                  <a:lnTo>
                    <a:pt x="3911" y="1320"/>
                  </a:lnTo>
                  <a:lnTo>
                    <a:pt x="3911" y="1600"/>
                  </a:lnTo>
                  <a:lnTo>
                    <a:pt x="3327" y="1600"/>
                  </a:lnTo>
                  <a:lnTo>
                    <a:pt x="3327" y="1930"/>
                  </a:lnTo>
                  <a:lnTo>
                    <a:pt x="3975" y="1930"/>
                  </a:lnTo>
                  <a:lnTo>
                    <a:pt x="3975" y="2235"/>
                  </a:lnTo>
                  <a:lnTo>
                    <a:pt x="4241" y="2235"/>
                  </a:lnTo>
                  <a:lnTo>
                    <a:pt x="4241" y="736"/>
                  </a:lnTo>
                  <a:close/>
                </a:path>
                <a:path w="11429" h="3175">
                  <a:moveTo>
                    <a:pt x="4546" y="1257"/>
                  </a:moveTo>
                  <a:lnTo>
                    <a:pt x="4546" y="2235"/>
                  </a:lnTo>
                  <a:lnTo>
                    <a:pt x="4965" y="2235"/>
                  </a:lnTo>
                  <a:lnTo>
                    <a:pt x="4546" y="1257"/>
                  </a:lnTo>
                  <a:close/>
                </a:path>
                <a:path w="11429" h="3175">
                  <a:moveTo>
                    <a:pt x="5676" y="1257"/>
                  </a:moveTo>
                  <a:lnTo>
                    <a:pt x="5232" y="2235"/>
                  </a:lnTo>
                  <a:lnTo>
                    <a:pt x="5676" y="2235"/>
                  </a:lnTo>
                  <a:lnTo>
                    <a:pt x="5676" y="1257"/>
                  </a:lnTo>
                  <a:close/>
                </a:path>
                <a:path w="11429" h="3175">
                  <a:moveTo>
                    <a:pt x="6413" y="736"/>
                  </a:moveTo>
                  <a:lnTo>
                    <a:pt x="6096" y="736"/>
                  </a:lnTo>
                  <a:lnTo>
                    <a:pt x="6096" y="2235"/>
                  </a:lnTo>
                  <a:lnTo>
                    <a:pt x="6413" y="2235"/>
                  </a:lnTo>
                  <a:lnTo>
                    <a:pt x="6413" y="736"/>
                  </a:lnTo>
                  <a:close/>
                </a:path>
                <a:path w="11429" h="3175">
                  <a:moveTo>
                    <a:pt x="7785" y="736"/>
                  </a:moveTo>
                  <a:lnTo>
                    <a:pt x="7505" y="736"/>
                  </a:lnTo>
                  <a:lnTo>
                    <a:pt x="7505" y="1016"/>
                  </a:lnTo>
                  <a:lnTo>
                    <a:pt x="6858" y="1016"/>
                  </a:lnTo>
                  <a:lnTo>
                    <a:pt x="6858" y="1320"/>
                  </a:lnTo>
                  <a:lnTo>
                    <a:pt x="7454" y="1320"/>
                  </a:lnTo>
                  <a:lnTo>
                    <a:pt x="7454" y="1600"/>
                  </a:lnTo>
                  <a:lnTo>
                    <a:pt x="6858" y="1600"/>
                  </a:lnTo>
                  <a:lnTo>
                    <a:pt x="6858" y="1930"/>
                  </a:lnTo>
                  <a:lnTo>
                    <a:pt x="7531" y="1930"/>
                  </a:lnTo>
                  <a:lnTo>
                    <a:pt x="7531" y="2235"/>
                  </a:lnTo>
                  <a:lnTo>
                    <a:pt x="7785" y="2235"/>
                  </a:lnTo>
                  <a:lnTo>
                    <a:pt x="7785" y="736"/>
                  </a:lnTo>
                  <a:close/>
                </a:path>
                <a:path w="11429" h="3175">
                  <a:moveTo>
                    <a:pt x="8115" y="1295"/>
                  </a:moveTo>
                  <a:lnTo>
                    <a:pt x="8115" y="2235"/>
                  </a:lnTo>
                  <a:lnTo>
                    <a:pt x="8623" y="2235"/>
                  </a:lnTo>
                  <a:lnTo>
                    <a:pt x="8115" y="1295"/>
                  </a:lnTo>
                  <a:close/>
                </a:path>
                <a:path w="11429" h="3175">
                  <a:moveTo>
                    <a:pt x="9544" y="736"/>
                  </a:moveTo>
                  <a:lnTo>
                    <a:pt x="9080" y="736"/>
                  </a:lnTo>
                  <a:lnTo>
                    <a:pt x="9080" y="2235"/>
                  </a:lnTo>
                  <a:lnTo>
                    <a:pt x="9568" y="2235"/>
                  </a:lnTo>
                  <a:lnTo>
                    <a:pt x="9372" y="2184"/>
                  </a:lnTo>
                  <a:lnTo>
                    <a:pt x="9372" y="1905"/>
                  </a:lnTo>
                  <a:lnTo>
                    <a:pt x="10096" y="1905"/>
                  </a:lnTo>
                  <a:lnTo>
                    <a:pt x="9969" y="1714"/>
                  </a:lnTo>
                  <a:lnTo>
                    <a:pt x="9652" y="1587"/>
                  </a:lnTo>
                  <a:lnTo>
                    <a:pt x="9448" y="1473"/>
                  </a:lnTo>
                  <a:lnTo>
                    <a:pt x="9372" y="876"/>
                  </a:lnTo>
                  <a:lnTo>
                    <a:pt x="9544" y="736"/>
                  </a:lnTo>
                  <a:close/>
                </a:path>
                <a:path w="11429" h="3175">
                  <a:moveTo>
                    <a:pt x="1485" y="1905"/>
                  </a:moveTo>
                  <a:lnTo>
                    <a:pt x="736" y="1905"/>
                  </a:lnTo>
                  <a:lnTo>
                    <a:pt x="939" y="1930"/>
                  </a:lnTo>
                  <a:lnTo>
                    <a:pt x="1079" y="1993"/>
                  </a:lnTo>
                  <a:lnTo>
                    <a:pt x="1358" y="1993"/>
                  </a:lnTo>
                  <a:close/>
                </a:path>
                <a:path w="11429" h="3175">
                  <a:moveTo>
                    <a:pt x="10096" y="1905"/>
                  </a:moveTo>
                  <a:lnTo>
                    <a:pt x="9372" y="1905"/>
                  </a:lnTo>
                  <a:lnTo>
                    <a:pt x="9575" y="1930"/>
                  </a:lnTo>
                  <a:lnTo>
                    <a:pt x="9715" y="1993"/>
                  </a:lnTo>
                  <a:lnTo>
                    <a:pt x="9994" y="1993"/>
                  </a:lnTo>
                  <a:close/>
                </a:path>
                <a:path w="11429" h="3175">
                  <a:moveTo>
                    <a:pt x="8813" y="736"/>
                  </a:moveTo>
                  <a:lnTo>
                    <a:pt x="8280" y="736"/>
                  </a:lnTo>
                  <a:lnTo>
                    <a:pt x="8813" y="1689"/>
                  </a:lnTo>
                  <a:lnTo>
                    <a:pt x="8813" y="736"/>
                  </a:lnTo>
                  <a:close/>
                </a:path>
                <a:path w="11429" h="3175">
                  <a:moveTo>
                    <a:pt x="5549" y="736"/>
                  </a:moveTo>
                  <a:lnTo>
                    <a:pt x="4800" y="736"/>
                  </a:lnTo>
                  <a:lnTo>
                    <a:pt x="4964" y="1155"/>
                  </a:lnTo>
                  <a:lnTo>
                    <a:pt x="5054" y="1320"/>
                  </a:lnTo>
                  <a:lnTo>
                    <a:pt x="5168" y="1638"/>
                  </a:lnTo>
                  <a:lnTo>
                    <a:pt x="5549" y="736"/>
                  </a:lnTo>
                  <a:close/>
                </a:path>
                <a:path w="11429" h="3175">
                  <a:moveTo>
                    <a:pt x="9575" y="711"/>
                  </a:moveTo>
                  <a:lnTo>
                    <a:pt x="1485" y="711"/>
                  </a:lnTo>
                  <a:lnTo>
                    <a:pt x="1778" y="762"/>
                  </a:lnTo>
                  <a:lnTo>
                    <a:pt x="1778" y="1041"/>
                  </a:lnTo>
                  <a:lnTo>
                    <a:pt x="2095" y="1041"/>
                  </a:lnTo>
                  <a:lnTo>
                    <a:pt x="2095" y="736"/>
                  </a:lnTo>
                  <a:lnTo>
                    <a:pt x="9544" y="736"/>
                  </a:lnTo>
                  <a:close/>
                </a:path>
                <a:path w="11429" h="3175">
                  <a:moveTo>
                    <a:pt x="11125" y="711"/>
                  </a:moveTo>
                  <a:lnTo>
                    <a:pt x="10096" y="711"/>
                  </a:lnTo>
                  <a:lnTo>
                    <a:pt x="10388" y="762"/>
                  </a:lnTo>
                  <a:lnTo>
                    <a:pt x="10388" y="1041"/>
                  </a:lnTo>
                  <a:lnTo>
                    <a:pt x="11125" y="1041"/>
                  </a:lnTo>
                  <a:lnTo>
                    <a:pt x="11125" y="711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569663" y="7749844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4">
                  <a:moveTo>
                    <a:pt x="96647" y="0"/>
                  </a:moveTo>
                  <a:lnTo>
                    <a:pt x="0" y="0"/>
                  </a:lnTo>
                  <a:lnTo>
                    <a:pt x="0" y="12865"/>
                  </a:lnTo>
                  <a:lnTo>
                    <a:pt x="96647" y="12865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642611" y="7756277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0" y="0"/>
                  </a:moveTo>
                  <a:lnTo>
                    <a:pt x="25920" y="0"/>
                  </a:lnTo>
                </a:path>
              </a:pathLst>
            </a:custGeom>
            <a:ln w="173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642611" y="7756283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0" y="0"/>
                  </a:moveTo>
                  <a:lnTo>
                    <a:pt x="1724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537455" y="7762709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41719" y="0"/>
                  </a:moveTo>
                  <a:lnTo>
                    <a:pt x="19342" y="0"/>
                  </a:lnTo>
                  <a:lnTo>
                    <a:pt x="0" y="25781"/>
                  </a:lnTo>
                  <a:lnTo>
                    <a:pt x="0" y="32207"/>
                  </a:lnTo>
                  <a:lnTo>
                    <a:pt x="161061" y="32207"/>
                  </a:lnTo>
                  <a:lnTo>
                    <a:pt x="161061" y="25781"/>
                  </a:lnTo>
                  <a:lnTo>
                    <a:pt x="141719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537455" y="7762709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9342" y="0"/>
                  </a:moveTo>
                  <a:lnTo>
                    <a:pt x="0" y="25781"/>
                  </a:lnTo>
                  <a:lnTo>
                    <a:pt x="0" y="32207"/>
                  </a:lnTo>
                  <a:lnTo>
                    <a:pt x="161061" y="32207"/>
                  </a:lnTo>
                  <a:lnTo>
                    <a:pt x="161061" y="25781"/>
                  </a:lnTo>
                  <a:lnTo>
                    <a:pt x="141719" y="0"/>
                  </a:lnTo>
                  <a:lnTo>
                    <a:pt x="19342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666310" y="7769161"/>
              <a:ext cx="19685" cy="13335"/>
            </a:xfrm>
            <a:custGeom>
              <a:avLst/>
              <a:gdLst/>
              <a:ahLst/>
              <a:cxnLst/>
              <a:rect l="l" t="t" r="r" b="b"/>
              <a:pathLst>
                <a:path w="19685" h="13334">
                  <a:moveTo>
                    <a:pt x="0" y="0"/>
                  </a:moveTo>
                  <a:lnTo>
                    <a:pt x="6426" y="0"/>
                  </a:lnTo>
                </a:path>
                <a:path w="19685" h="13334">
                  <a:moveTo>
                    <a:pt x="3213" y="6451"/>
                  </a:moveTo>
                  <a:lnTo>
                    <a:pt x="12865" y="6451"/>
                  </a:lnTo>
                </a:path>
                <a:path w="19685" h="13334">
                  <a:moveTo>
                    <a:pt x="6426" y="12890"/>
                  </a:moveTo>
                  <a:lnTo>
                    <a:pt x="19316" y="128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642611" y="7769161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4" h="6984">
                  <a:moveTo>
                    <a:pt x="0" y="0"/>
                  </a:moveTo>
                  <a:lnTo>
                    <a:pt x="17246" y="0"/>
                  </a:lnTo>
                </a:path>
                <a:path w="20954" h="6984">
                  <a:moveTo>
                    <a:pt x="0" y="6451"/>
                  </a:moveTo>
                  <a:lnTo>
                    <a:pt x="20485" y="64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537455" y="7782052"/>
              <a:ext cx="161290" cy="6985"/>
            </a:xfrm>
            <a:custGeom>
              <a:avLst/>
              <a:gdLst/>
              <a:ahLst/>
              <a:cxnLst/>
              <a:rect l="l" t="t" r="r" b="b"/>
              <a:pathLst>
                <a:path w="161289" h="6984">
                  <a:moveTo>
                    <a:pt x="12890" y="0"/>
                  </a:moveTo>
                  <a:lnTo>
                    <a:pt x="128854" y="0"/>
                  </a:lnTo>
                </a:path>
                <a:path w="161289" h="6984">
                  <a:moveTo>
                    <a:pt x="0" y="6438"/>
                  </a:moveTo>
                  <a:lnTo>
                    <a:pt x="161061" y="64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556798" y="7653210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377" y="0"/>
                  </a:moveTo>
                  <a:lnTo>
                    <a:pt x="0" y="0"/>
                  </a:lnTo>
                  <a:lnTo>
                    <a:pt x="0" y="90195"/>
                  </a:lnTo>
                  <a:lnTo>
                    <a:pt x="122377" y="90195"/>
                  </a:lnTo>
                  <a:lnTo>
                    <a:pt x="122377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556798" y="7653210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377" y="0"/>
                  </a:lnTo>
                  <a:lnTo>
                    <a:pt x="122377" y="90195"/>
                  </a:lnTo>
                  <a:lnTo>
                    <a:pt x="0" y="90195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569663" y="7666100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47" y="0"/>
                  </a:moveTo>
                  <a:lnTo>
                    <a:pt x="0" y="0"/>
                  </a:lnTo>
                  <a:lnTo>
                    <a:pt x="0" y="23685"/>
                  </a:lnTo>
                  <a:lnTo>
                    <a:pt x="0" y="64427"/>
                  </a:lnTo>
                  <a:lnTo>
                    <a:pt x="96647" y="64427"/>
                  </a:lnTo>
                  <a:lnTo>
                    <a:pt x="96647" y="23685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588979" y="7743405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4">
                  <a:moveTo>
                    <a:pt x="57988" y="0"/>
                  </a:moveTo>
                  <a:lnTo>
                    <a:pt x="0" y="0"/>
                  </a:lnTo>
                  <a:lnTo>
                    <a:pt x="0" y="6438"/>
                  </a:lnTo>
                  <a:lnTo>
                    <a:pt x="57988" y="6438"/>
                  </a:lnTo>
                  <a:lnTo>
                    <a:pt x="57988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645901" y="774118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83"/>
                  </a:lnTo>
                </a:path>
              </a:pathLst>
            </a:custGeom>
            <a:ln w="65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533087" y="7786420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4">
                  <a:moveTo>
                    <a:pt x="96647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96647" y="1287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533087" y="7786420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4">
                  <a:moveTo>
                    <a:pt x="0" y="0"/>
                  </a:moveTo>
                  <a:lnTo>
                    <a:pt x="96647" y="0"/>
                  </a:lnTo>
                  <a:lnTo>
                    <a:pt x="96647" y="12877"/>
                  </a:lnTo>
                  <a:lnTo>
                    <a:pt x="0" y="128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591100" y="7792847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>
                  <a:moveTo>
                    <a:pt x="0" y="0"/>
                  </a:moveTo>
                  <a:lnTo>
                    <a:pt x="3216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500892" y="7799298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41719" y="0"/>
                  </a:moveTo>
                  <a:lnTo>
                    <a:pt x="19329" y="0"/>
                  </a:lnTo>
                  <a:lnTo>
                    <a:pt x="0" y="25755"/>
                  </a:lnTo>
                  <a:lnTo>
                    <a:pt x="0" y="32194"/>
                  </a:lnTo>
                  <a:lnTo>
                    <a:pt x="161048" y="32194"/>
                  </a:lnTo>
                  <a:lnTo>
                    <a:pt x="161048" y="25755"/>
                  </a:lnTo>
                  <a:lnTo>
                    <a:pt x="141719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500892" y="7799298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9329" y="0"/>
                  </a:moveTo>
                  <a:lnTo>
                    <a:pt x="0" y="25755"/>
                  </a:lnTo>
                  <a:lnTo>
                    <a:pt x="0" y="32194"/>
                  </a:lnTo>
                  <a:lnTo>
                    <a:pt x="161048" y="32194"/>
                  </a:lnTo>
                  <a:lnTo>
                    <a:pt x="161048" y="25755"/>
                  </a:lnTo>
                  <a:lnTo>
                    <a:pt x="141719" y="0"/>
                  </a:lnTo>
                  <a:lnTo>
                    <a:pt x="19329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500892" y="7805724"/>
              <a:ext cx="161290" cy="19685"/>
            </a:xfrm>
            <a:custGeom>
              <a:avLst/>
              <a:gdLst/>
              <a:ahLst/>
              <a:cxnLst/>
              <a:rect l="l" t="t" r="r" b="b"/>
              <a:pathLst>
                <a:path w="161289" h="19684">
                  <a:moveTo>
                    <a:pt x="128841" y="0"/>
                  </a:moveTo>
                  <a:lnTo>
                    <a:pt x="135267" y="0"/>
                  </a:lnTo>
                </a:path>
                <a:path w="161289" h="19684">
                  <a:moveTo>
                    <a:pt x="132054" y="6464"/>
                  </a:moveTo>
                  <a:lnTo>
                    <a:pt x="141719" y="6464"/>
                  </a:lnTo>
                </a:path>
                <a:path w="161289" h="19684">
                  <a:moveTo>
                    <a:pt x="135267" y="12903"/>
                  </a:moveTo>
                  <a:lnTo>
                    <a:pt x="148158" y="12903"/>
                  </a:lnTo>
                </a:path>
                <a:path w="161289" h="19684">
                  <a:moveTo>
                    <a:pt x="22542" y="0"/>
                  </a:moveTo>
                  <a:lnTo>
                    <a:pt x="122377" y="0"/>
                  </a:lnTo>
                </a:path>
                <a:path w="161289" h="19684">
                  <a:moveTo>
                    <a:pt x="19329" y="6464"/>
                  </a:moveTo>
                  <a:lnTo>
                    <a:pt x="125628" y="6464"/>
                  </a:lnTo>
                </a:path>
                <a:path w="161289" h="19684">
                  <a:moveTo>
                    <a:pt x="12877" y="12903"/>
                  </a:moveTo>
                  <a:lnTo>
                    <a:pt x="128841" y="12903"/>
                  </a:lnTo>
                </a:path>
                <a:path w="161289" h="19684">
                  <a:moveTo>
                    <a:pt x="0" y="19329"/>
                  </a:moveTo>
                  <a:lnTo>
                    <a:pt x="161048" y="1932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520222" y="7689786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389" y="0"/>
                  </a:moveTo>
                  <a:lnTo>
                    <a:pt x="0" y="0"/>
                  </a:lnTo>
                  <a:lnTo>
                    <a:pt x="0" y="90182"/>
                  </a:lnTo>
                  <a:lnTo>
                    <a:pt x="122389" y="90182"/>
                  </a:lnTo>
                  <a:lnTo>
                    <a:pt x="122389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520222" y="7689786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389" y="0"/>
                  </a:lnTo>
                  <a:lnTo>
                    <a:pt x="122389" y="90182"/>
                  </a:lnTo>
                  <a:lnTo>
                    <a:pt x="0" y="9018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533087" y="7702664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47" y="0"/>
                  </a:moveTo>
                  <a:lnTo>
                    <a:pt x="0" y="0"/>
                  </a:lnTo>
                  <a:lnTo>
                    <a:pt x="0" y="64427"/>
                  </a:lnTo>
                  <a:lnTo>
                    <a:pt x="96647" y="6442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552429" y="7779969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4">
                  <a:moveTo>
                    <a:pt x="57950" y="0"/>
                  </a:moveTo>
                  <a:lnTo>
                    <a:pt x="0" y="0"/>
                  </a:lnTo>
                  <a:lnTo>
                    <a:pt x="0" y="6451"/>
                  </a:lnTo>
                  <a:lnTo>
                    <a:pt x="57950" y="6451"/>
                  </a:lnTo>
                  <a:lnTo>
                    <a:pt x="57950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552429" y="7779969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4">
                  <a:moveTo>
                    <a:pt x="0" y="0"/>
                  </a:moveTo>
                  <a:lnTo>
                    <a:pt x="57950" y="0"/>
                  </a:lnTo>
                  <a:lnTo>
                    <a:pt x="57950" y="6451"/>
                  </a:lnTo>
                  <a:lnTo>
                    <a:pt x="0" y="6451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307535" y="7749844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4">
                  <a:moveTo>
                    <a:pt x="96634" y="0"/>
                  </a:moveTo>
                  <a:lnTo>
                    <a:pt x="0" y="0"/>
                  </a:lnTo>
                  <a:lnTo>
                    <a:pt x="0" y="12865"/>
                  </a:lnTo>
                  <a:lnTo>
                    <a:pt x="96634" y="12865"/>
                  </a:lnTo>
                  <a:lnTo>
                    <a:pt x="96634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380484" y="7756277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0" y="0"/>
                  </a:moveTo>
                  <a:lnTo>
                    <a:pt x="25908" y="0"/>
                  </a:lnTo>
                </a:path>
              </a:pathLst>
            </a:custGeom>
            <a:ln w="173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380484" y="7756283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0" y="0"/>
                  </a:moveTo>
                  <a:lnTo>
                    <a:pt x="1724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275327" y="7762709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41719" y="0"/>
                  </a:moveTo>
                  <a:lnTo>
                    <a:pt x="19342" y="0"/>
                  </a:lnTo>
                  <a:lnTo>
                    <a:pt x="0" y="25781"/>
                  </a:lnTo>
                  <a:lnTo>
                    <a:pt x="0" y="32207"/>
                  </a:lnTo>
                  <a:lnTo>
                    <a:pt x="161048" y="32207"/>
                  </a:lnTo>
                  <a:lnTo>
                    <a:pt x="161048" y="25781"/>
                  </a:lnTo>
                  <a:lnTo>
                    <a:pt x="141719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275327" y="7762709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9342" y="0"/>
                  </a:moveTo>
                  <a:lnTo>
                    <a:pt x="0" y="25781"/>
                  </a:lnTo>
                  <a:lnTo>
                    <a:pt x="0" y="32207"/>
                  </a:lnTo>
                  <a:lnTo>
                    <a:pt x="161048" y="32207"/>
                  </a:lnTo>
                  <a:lnTo>
                    <a:pt x="161048" y="25781"/>
                  </a:lnTo>
                  <a:lnTo>
                    <a:pt x="141719" y="0"/>
                  </a:lnTo>
                  <a:lnTo>
                    <a:pt x="19342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404169" y="7769161"/>
              <a:ext cx="19685" cy="13335"/>
            </a:xfrm>
            <a:custGeom>
              <a:avLst/>
              <a:gdLst/>
              <a:ahLst/>
              <a:cxnLst/>
              <a:rect l="l" t="t" r="r" b="b"/>
              <a:pathLst>
                <a:path w="19685" h="13334">
                  <a:moveTo>
                    <a:pt x="0" y="0"/>
                  </a:moveTo>
                  <a:lnTo>
                    <a:pt x="6451" y="0"/>
                  </a:lnTo>
                </a:path>
                <a:path w="19685" h="13334">
                  <a:moveTo>
                    <a:pt x="3213" y="6451"/>
                  </a:moveTo>
                  <a:lnTo>
                    <a:pt x="12877" y="6451"/>
                  </a:lnTo>
                </a:path>
                <a:path w="19685" h="13334">
                  <a:moveTo>
                    <a:pt x="6451" y="12890"/>
                  </a:moveTo>
                  <a:lnTo>
                    <a:pt x="19329" y="128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380484" y="7769161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4" h="6984">
                  <a:moveTo>
                    <a:pt x="0" y="0"/>
                  </a:moveTo>
                  <a:lnTo>
                    <a:pt x="17246" y="0"/>
                  </a:lnTo>
                </a:path>
                <a:path w="20954" h="6984">
                  <a:moveTo>
                    <a:pt x="0" y="6451"/>
                  </a:moveTo>
                  <a:lnTo>
                    <a:pt x="20472" y="64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275327" y="7782052"/>
              <a:ext cx="161290" cy="6985"/>
            </a:xfrm>
            <a:custGeom>
              <a:avLst/>
              <a:gdLst/>
              <a:ahLst/>
              <a:cxnLst/>
              <a:rect l="l" t="t" r="r" b="b"/>
              <a:pathLst>
                <a:path w="161289" h="6984">
                  <a:moveTo>
                    <a:pt x="12890" y="0"/>
                  </a:moveTo>
                  <a:lnTo>
                    <a:pt x="128841" y="0"/>
                  </a:lnTo>
                </a:path>
                <a:path w="161289" h="6984">
                  <a:moveTo>
                    <a:pt x="0" y="6438"/>
                  </a:moveTo>
                  <a:lnTo>
                    <a:pt x="161048" y="6438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294670" y="7653210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377" y="0"/>
                  </a:moveTo>
                  <a:lnTo>
                    <a:pt x="0" y="0"/>
                  </a:lnTo>
                  <a:lnTo>
                    <a:pt x="0" y="90195"/>
                  </a:lnTo>
                  <a:lnTo>
                    <a:pt x="122377" y="90195"/>
                  </a:lnTo>
                  <a:lnTo>
                    <a:pt x="122377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294670" y="7653210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377" y="0"/>
                  </a:lnTo>
                  <a:lnTo>
                    <a:pt x="122377" y="90195"/>
                  </a:lnTo>
                  <a:lnTo>
                    <a:pt x="0" y="90195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307535" y="7666100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21" y="0"/>
                  </a:moveTo>
                  <a:lnTo>
                    <a:pt x="0" y="0"/>
                  </a:lnTo>
                  <a:lnTo>
                    <a:pt x="0" y="23685"/>
                  </a:lnTo>
                  <a:lnTo>
                    <a:pt x="0" y="64427"/>
                  </a:lnTo>
                  <a:lnTo>
                    <a:pt x="96621" y="64427"/>
                  </a:lnTo>
                  <a:lnTo>
                    <a:pt x="96621" y="23685"/>
                  </a:lnTo>
                  <a:lnTo>
                    <a:pt x="9662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326851" y="7743405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4">
                  <a:moveTo>
                    <a:pt x="57988" y="0"/>
                  </a:moveTo>
                  <a:lnTo>
                    <a:pt x="0" y="0"/>
                  </a:lnTo>
                  <a:lnTo>
                    <a:pt x="0" y="6438"/>
                  </a:lnTo>
                  <a:lnTo>
                    <a:pt x="57988" y="6438"/>
                  </a:lnTo>
                  <a:lnTo>
                    <a:pt x="57988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383773" y="7741183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83"/>
                  </a:lnTo>
                </a:path>
              </a:pathLst>
            </a:custGeom>
            <a:ln w="6578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270959" y="7786420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4">
                  <a:moveTo>
                    <a:pt x="96647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96647" y="1287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270959" y="7786420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4">
                  <a:moveTo>
                    <a:pt x="0" y="0"/>
                  </a:moveTo>
                  <a:lnTo>
                    <a:pt x="96647" y="0"/>
                  </a:lnTo>
                  <a:lnTo>
                    <a:pt x="96647" y="12877"/>
                  </a:lnTo>
                  <a:lnTo>
                    <a:pt x="0" y="128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328960" y="7792847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>
                  <a:moveTo>
                    <a:pt x="0" y="0"/>
                  </a:moveTo>
                  <a:lnTo>
                    <a:pt x="3218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238764" y="7799298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41719" y="0"/>
                  </a:moveTo>
                  <a:lnTo>
                    <a:pt x="19316" y="0"/>
                  </a:lnTo>
                  <a:lnTo>
                    <a:pt x="0" y="25755"/>
                  </a:lnTo>
                  <a:lnTo>
                    <a:pt x="0" y="32194"/>
                  </a:lnTo>
                  <a:lnTo>
                    <a:pt x="161035" y="32194"/>
                  </a:lnTo>
                  <a:lnTo>
                    <a:pt x="161035" y="25755"/>
                  </a:lnTo>
                  <a:lnTo>
                    <a:pt x="141719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238764" y="7799298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9316" y="0"/>
                  </a:moveTo>
                  <a:lnTo>
                    <a:pt x="0" y="25755"/>
                  </a:lnTo>
                  <a:lnTo>
                    <a:pt x="0" y="32194"/>
                  </a:lnTo>
                  <a:lnTo>
                    <a:pt x="161035" y="32194"/>
                  </a:lnTo>
                  <a:lnTo>
                    <a:pt x="161035" y="25755"/>
                  </a:lnTo>
                  <a:lnTo>
                    <a:pt x="141719" y="0"/>
                  </a:lnTo>
                  <a:lnTo>
                    <a:pt x="19316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238764" y="7805724"/>
              <a:ext cx="161290" cy="19685"/>
            </a:xfrm>
            <a:custGeom>
              <a:avLst/>
              <a:gdLst/>
              <a:ahLst/>
              <a:cxnLst/>
              <a:rect l="l" t="t" r="r" b="b"/>
              <a:pathLst>
                <a:path w="161289" h="19684">
                  <a:moveTo>
                    <a:pt x="128841" y="0"/>
                  </a:moveTo>
                  <a:lnTo>
                    <a:pt x="135267" y="0"/>
                  </a:lnTo>
                </a:path>
                <a:path w="161289" h="19684">
                  <a:moveTo>
                    <a:pt x="132054" y="6464"/>
                  </a:moveTo>
                  <a:lnTo>
                    <a:pt x="141719" y="6464"/>
                  </a:lnTo>
                </a:path>
                <a:path w="161289" h="19684">
                  <a:moveTo>
                    <a:pt x="135267" y="12903"/>
                  </a:moveTo>
                  <a:lnTo>
                    <a:pt x="148158" y="12903"/>
                  </a:lnTo>
                </a:path>
                <a:path w="161289" h="19684">
                  <a:moveTo>
                    <a:pt x="22542" y="0"/>
                  </a:moveTo>
                  <a:lnTo>
                    <a:pt x="122377" y="0"/>
                  </a:lnTo>
                </a:path>
                <a:path w="161289" h="19684">
                  <a:moveTo>
                    <a:pt x="19316" y="6464"/>
                  </a:moveTo>
                  <a:lnTo>
                    <a:pt x="125615" y="6464"/>
                  </a:lnTo>
                </a:path>
                <a:path w="161289" h="19684">
                  <a:moveTo>
                    <a:pt x="12877" y="12903"/>
                  </a:moveTo>
                  <a:lnTo>
                    <a:pt x="128841" y="12903"/>
                  </a:lnTo>
                </a:path>
                <a:path w="161289" h="19684">
                  <a:moveTo>
                    <a:pt x="0" y="19329"/>
                  </a:moveTo>
                  <a:lnTo>
                    <a:pt x="161035" y="19329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258081" y="7689786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402" y="0"/>
                  </a:moveTo>
                  <a:lnTo>
                    <a:pt x="0" y="0"/>
                  </a:lnTo>
                  <a:lnTo>
                    <a:pt x="0" y="90182"/>
                  </a:lnTo>
                  <a:lnTo>
                    <a:pt x="122402" y="90182"/>
                  </a:lnTo>
                  <a:lnTo>
                    <a:pt x="122402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258081" y="7689786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402" y="0"/>
                  </a:lnTo>
                  <a:lnTo>
                    <a:pt x="122402" y="90182"/>
                  </a:lnTo>
                  <a:lnTo>
                    <a:pt x="0" y="9018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270959" y="7702664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47" y="0"/>
                  </a:moveTo>
                  <a:lnTo>
                    <a:pt x="0" y="0"/>
                  </a:lnTo>
                  <a:lnTo>
                    <a:pt x="0" y="64427"/>
                  </a:lnTo>
                  <a:lnTo>
                    <a:pt x="96647" y="6442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290288" y="7779969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4">
                  <a:moveTo>
                    <a:pt x="57975" y="0"/>
                  </a:moveTo>
                  <a:lnTo>
                    <a:pt x="0" y="0"/>
                  </a:lnTo>
                  <a:lnTo>
                    <a:pt x="0" y="6451"/>
                  </a:lnTo>
                  <a:lnTo>
                    <a:pt x="57975" y="6451"/>
                  </a:lnTo>
                  <a:lnTo>
                    <a:pt x="57975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290288" y="7779969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4">
                  <a:moveTo>
                    <a:pt x="0" y="0"/>
                  </a:moveTo>
                  <a:lnTo>
                    <a:pt x="57975" y="0"/>
                  </a:lnTo>
                  <a:lnTo>
                    <a:pt x="57975" y="6451"/>
                  </a:lnTo>
                  <a:lnTo>
                    <a:pt x="0" y="6451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036326" y="7838452"/>
              <a:ext cx="97155" cy="41275"/>
            </a:xfrm>
            <a:custGeom>
              <a:avLst/>
              <a:gdLst/>
              <a:ahLst/>
              <a:cxnLst/>
              <a:rect l="l" t="t" r="r" b="b"/>
              <a:pathLst>
                <a:path w="97154" h="41275">
                  <a:moveTo>
                    <a:pt x="0" y="40741"/>
                  </a:moveTo>
                  <a:lnTo>
                    <a:pt x="96634" y="40741"/>
                  </a:lnTo>
                  <a:lnTo>
                    <a:pt x="96634" y="0"/>
                  </a:lnTo>
                  <a:lnTo>
                    <a:pt x="0" y="0"/>
                  </a:lnTo>
                  <a:lnTo>
                    <a:pt x="0" y="40741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8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965333" y="7799666"/>
              <a:ext cx="202057" cy="182727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4059174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61214"/>
                  </a:lnTo>
                  <a:lnTo>
                    <a:pt x="0" y="131597"/>
                  </a:lnTo>
                  <a:lnTo>
                    <a:pt x="11341" y="131597"/>
                  </a:lnTo>
                  <a:lnTo>
                    <a:pt x="11341" y="61214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059174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002481" y="8037296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82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82" y="131597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002481" y="8037296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82" y="0"/>
                  </a:lnTo>
                  <a:lnTo>
                    <a:pt x="22682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025163" y="8037296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69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69" y="131597"/>
                  </a:lnTo>
                  <a:lnTo>
                    <a:pt x="2266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025163" y="8037296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69" y="0"/>
                  </a:lnTo>
                  <a:lnTo>
                    <a:pt x="22669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070515" y="8098510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4">
                  <a:moveTo>
                    <a:pt x="0" y="70383"/>
                  </a:moveTo>
                  <a:lnTo>
                    <a:pt x="11341" y="70383"/>
                  </a:lnTo>
                  <a:lnTo>
                    <a:pt x="11341" y="0"/>
                  </a:lnTo>
                  <a:lnTo>
                    <a:pt x="0" y="0"/>
                  </a:lnTo>
                  <a:lnTo>
                    <a:pt x="0" y="70383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070515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081856" y="8098510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4">
                  <a:moveTo>
                    <a:pt x="0" y="70383"/>
                  </a:moveTo>
                  <a:lnTo>
                    <a:pt x="11353" y="70383"/>
                  </a:lnTo>
                  <a:lnTo>
                    <a:pt x="11353" y="0"/>
                  </a:lnTo>
                  <a:lnTo>
                    <a:pt x="0" y="0"/>
                  </a:lnTo>
                  <a:lnTo>
                    <a:pt x="0" y="70383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081856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53" y="0"/>
                  </a:lnTo>
                  <a:lnTo>
                    <a:pt x="11353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002481" y="8037296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82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82" y="58991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002481" y="8037296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0" y="0"/>
                  </a:moveTo>
                  <a:lnTo>
                    <a:pt x="22682" y="0"/>
                  </a:lnTo>
                  <a:lnTo>
                    <a:pt x="22682" y="58991"/>
                  </a:lnTo>
                  <a:lnTo>
                    <a:pt x="0" y="58991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025163" y="8037296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69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69" y="58991"/>
                  </a:lnTo>
                  <a:lnTo>
                    <a:pt x="2266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025163" y="8037296"/>
              <a:ext cx="68580" cy="59055"/>
            </a:xfrm>
            <a:custGeom>
              <a:avLst/>
              <a:gdLst/>
              <a:ahLst/>
              <a:cxnLst/>
              <a:rect l="l" t="t" r="r" b="b"/>
              <a:pathLst>
                <a:path w="68579" h="59054">
                  <a:moveTo>
                    <a:pt x="0" y="0"/>
                  </a:moveTo>
                  <a:lnTo>
                    <a:pt x="22669" y="0"/>
                  </a:lnTo>
                  <a:lnTo>
                    <a:pt x="22669" y="58991"/>
                  </a:lnTo>
                  <a:lnTo>
                    <a:pt x="0" y="58991"/>
                  </a:lnTo>
                  <a:lnTo>
                    <a:pt x="0" y="0"/>
                  </a:lnTo>
                  <a:close/>
                </a:path>
                <a:path w="68579" h="59054">
                  <a:moveTo>
                    <a:pt x="45351" y="0"/>
                  </a:moveTo>
                  <a:lnTo>
                    <a:pt x="56692" y="0"/>
                  </a:lnTo>
                  <a:lnTo>
                    <a:pt x="56692" y="58991"/>
                  </a:lnTo>
                  <a:lnTo>
                    <a:pt x="45351" y="58991"/>
                  </a:lnTo>
                  <a:lnTo>
                    <a:pt x="45351" y="0"/>
                  </a:lnTo>
                  <a:close/>
                </a:path>
                <a:path w="68579" h="59054">
                  <a:moveTo>
                    <a:pt x="56692" y="0"/>
                  </a:moveTo>
                  <a:lnTo>
                    <a:pt x="68046" y="0"/>
                  </a:lnTo>
                  <a:lnTo>
                    <a:pt x="68046" y="58991"/>
                  </a:lnTo>
                  <a:lnTo>
                    <a:pt x="56692" y="58991"/>
                  </a:lnTo>
                  <a:lnTo>
                    <a:pt x="56692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002481" y="8044129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682" y="0"/>
                  </a:move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002481" y="8044129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22682" y="0"/>
                  </a:lnTo>
                  <a:lnTo>
                    <a:pt x="4535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058056" y="804412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58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058056" y="804412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5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070515" y="804412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070515" y="804412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081856" y="804412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53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081856" y="804412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029697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029697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029697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029697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029697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029697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029697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029697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029697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029697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029697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029697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029697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029697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029697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47" y="138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029697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47" y="138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029697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029697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029697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029697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029697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029697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029697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47" y="139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029697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47" y="1396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029697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029697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062361" y="804984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80" y="0"/>
                  </a:moveTo>
                  <a:lnTo>
                    <a:pt x="0" y="0"/>
                  </a:lnTo>
                  <a:lnTo>
                    <a:pt x="0" y="112141"/>
                  </a:lnTo>
                  <a:lnTo>
                    <a:pt x="6680" y="112141"/>
                  </a:lnTo>
                  <a:lnTo>
                    <a:pt x="668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062361" y="804984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80" y="0"/>
                  </a:lnTo>
                  <a:lnTo>
                    <a:pt x="6680" y="112140"/>
                  </a:lnTo>
                  <a:lnTo>
                    <a:pt x="0" y="11214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007002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007002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007002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007002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007002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007002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007002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007002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007002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007002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007002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007002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007002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007002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73" y="1473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007002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007002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73" y="1384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007002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007002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73" y="1473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007002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007002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007002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007002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73" y="1511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007002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007002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73" y="1396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4007002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4007002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4029697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4029697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4029697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029697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029697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029697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007002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007002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73" y="1511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007002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007002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73" y="1409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007002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4007002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4029697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4029697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007002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007002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4005872" y="8076996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390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3390" y="4559"/>
                  </a:lnTo>
                  <a:lnTo>
                    <a:pt x="33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4005872" y="8076996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0" y="0"/>
                  </a:moveTo>
                  <a:lnTo>
                    <a:pt x="3403" y="0"/>
                  </a:lnTo>
                  <a:lnTo>
                    <a:pt x="3403" y="4559"/>
                  </a:lnTo>
                  <a:lnTo>
                    <a:pt x="0" y="455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4005872" y="8087207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390" y="0"/>
                  </a:moveTo>
                  <a:lnTo>
                    <a:pt x="0" y="0"/>
                  </a:lnTo>
                  <a:lnTo>
                    <a:pt x="0" y="4546"/>
                  </a:lnTo>
                  <a:lnTo>
                    <a:pt x="3390" y="4546"/>
                  </a:lnTo>
                  <a:lnTo>
                    <a:pt x="33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4005872" y="8087207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0" y="0"/>
                  </a:moveTo>
                  <a:lnTo>
                    <a:pt x="3403" y="0"/>
                  </a:lnTo>
                  <a:lnTo>
                    <a:pt x="3403" y="4546"/>
                  </a:lnTo>
                  <a:lnTo>
                    <a:pt x="0" y="454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4032338" y="8050047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5">
                  <a:moveTo>
                    <a:pt x="2679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79" y="24688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4028681" y="8050047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09">
                  <a:moveTo>
                    <a:pt x="3657" y="24688"/>
                  </a:moveTo>
                  <a:lnTo>
                    <a:pt x="6337" y="24688"/>
                  </a:lnTo>
                  <a:lnTo>
                    <a:pt x="6337" y="0"/>
                  </a:lnTo>
                  <a:lnTo>
                    <a:pt x="3657" y="0"/>
                  </a:lnTo>
                  <a:lnTo>
                    <a:pt x="3657" y="24688"/>
                  </a:lnTo>
                  <a:close/>
                </a:path>
                <a:path w="6350" h="41909">
                  <a:moveTo>
                    <a:pt x="4610" y="38747"/>
                  </a:moveTo>
                  <a:lnTo>
                    <a:pt x="4597" y="37109"/>
                  </a:lnTo>
                  <a:lnTo>
                    <a:pt x="2819" y="36093"/>
                  </a:lnTo>
                  <a:lnTo>
                    <a:pt x="1409" y="36918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409" y="40589"/>
                  </a:lnTo>
                  <a:lnTo>
                    <a:pt x="2819" y="41414"/>
                  </a:lnTo>
                  <a:lnTo>
                    <a:pt x="4597" y="40386"/>
                  </a:lnTo>
                  <a:lnTo>
                    <a:pt x="4610" y="387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075074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075074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075074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075074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075074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22" y="144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075074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22" y="144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075074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22" y="144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075074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22" y="144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4075074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075074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075074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075074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075074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22" y="1473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075074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22" y="1473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4075074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22" y="1384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4075074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22" y="1384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075074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22" y="1473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4075074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22" y="1473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4075074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22" y="144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4075074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22" y="144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4075074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22" y="1511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4075074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22" y="1511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075074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22" y="1396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075074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22" y="1396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4075074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22" y="144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4075074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22" y="144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4075074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22" y="1511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4075074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22" y="1511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4075074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22" y="1409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4075074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22" y="1409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4075074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22" y="1422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4075074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22" y="1422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4075074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4075074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4077690" y="8050047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5">
                  <a:moveTo>
                    <a:pt x="2666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66" y="24688"/>
                  </a:lnTo>
                  <a:lnTo>
                    <a:pt x="2666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4074007" y="8050047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09">
                  <a:moveTo>
                    <a:pt x="3682" y="24688"/>
                  </a:moveTo>
                  <a:lnTo>
                    <a:pt x="6350" y="24688"/>
                  </a:lnTo>
                  <a:lnTo>
                    <a:pt x="6350" y="0"/>
                  </a:lnTo>
                  <a:lnTo>
                    <a:pt x="3682" y="0"/>
                  </a:lnTo>
                  <a:lnTo>
                    <a:pt x="3682" y="24688"/>
                  </a:lnTo>
                  <a:close/>
                </a:path>
                <a:path w="6350" h="41909">
                  <a:moveTo>
                    <a:pt x="4610" y="38747"/>
                  </a:moveTo>
                  <a:lnTo>
                    <a:pt x="4610" y="37109"/>
                  </a:lnTo>
                  <a:lnTo>
                    <a:pt x="2844" y="36093"/>
                  </a:lnTo>
                  <a:lnTo>
                    <a:pt x="1435" y="36918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435" y="40589"/>
                  </a:lnTo>
                  <a:lnTo>
                    <a:pt x="2844" y="41414"/>
                  </a:lnTo>
                  <a:lnTo>
                    <a:pt x="4610" y="40386"/>
                  </a:lnTo>
                  <a:lnTo>
                    <a:pt x="4610" y="387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4087520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4087520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4087520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4087520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4087520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4087520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4087520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4087520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4087520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4087520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4087520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4087520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4087520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4087520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4087520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47" y="138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4087520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47" y="138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4087520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4087520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4087520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4087520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4087520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4087520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4087520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47" y="139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087520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47" y="1396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087520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087520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087520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087520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087520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087520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087520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087520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087520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4087520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059631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059631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059631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059631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059631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059631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4059631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4059631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059631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4059631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4059631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059631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4059631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059631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059631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059631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059631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059631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4059631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4059631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4059631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4059631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4059631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4059631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059631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059631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059631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059631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059631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059631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4059631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059631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4059631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059631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4059631" y="8078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4059631" y="8078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4059631" y="8077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059631" y="8077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059631" y="80801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059631" y="80801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4059631" y="8083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059631" y="8083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4059631" y="80816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059631" y="80816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4059631" y="80845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4059631" y="80845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4059631" y="8085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4059631" y="8085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4059631" y="8087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4059631" y="8087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4059631" y="80889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4059631" y="80889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4059631" y="80903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4059631" y="80903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4059631" y="80917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4059631" y="80917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4059631" y="80932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4059631" y="80932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4059631" y="80947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4059631" y="80947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4059631" y="8096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4059631" y="8096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4059631" y="80975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4059631" y="80975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4059631" y="80990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4059631" y="80990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059631" y="8100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4059631" y="8100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4059631" y="8105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4059631" y="8105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4059631" y="81044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4059631" y="81044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4059631" y="8107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4059631" y="8107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4059631" y="81102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4059631" y="81102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4059631" y="81088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4059631" y="81088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4059631" y="8111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4059631" y="8111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4059631" y="8113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4059631" y="8113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4059631" y="81146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4059631" y="81146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4059631" y="8116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4059631" y="8116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4059631" y="8117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4059631" y="8117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4059631" y="81189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4059631" y="81189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4059631" y="81204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4059631" y="81204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4059631" y="8121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4059631" y="8121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4059631" y="81233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4059631" y="81233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4059631" y="81248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4059631" y="81248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4059631" y="81262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4059631" y="81262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4059631" y="81277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4059631" y="81277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4059631" y="81331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4059631" y="81331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4059631" y="81317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4059631" y="81317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4059631" y="8134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4059631" y="8134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4059631" y="81375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4059631" y="81375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4059631" y="8136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4059631" y="8136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4059631" y="81389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4059631" y="81389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4059631" y="8140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4059631" y="8140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4059631" y="8141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4059631" y="8141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4059631" y="81433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4059631" y="81433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4059631" y="8144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4059631" y="8144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4059631" y="81462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4059631" y="81462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4059631" y="8147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4059631" y="8147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4059631" y="8149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4059631" y="8149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4059631" y="81505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4059631" y="81505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4059631" y="81520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4059631" y="81520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4059631" y="8153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4059631" y="8153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4059631" y="81549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4059631" y="81549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4093210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41" y="131597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4093210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4093210" y="804412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4093210" y="804412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4098861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4098861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4098861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4098861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4098861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4098861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4098861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4098861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4098861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4098861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4098861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4098861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4098861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4098861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4098861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4098861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4098861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4098861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4098861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4098861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4098861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4098861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4098861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4098861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4098861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4098861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4098861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4098861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4098861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4098861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4098861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4098861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4098861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4098861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4047832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41" y="131597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4047832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4046702" y="804412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71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4046702" y="804412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7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4051020" y="804984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80" y="0"/>
                  </a:moveTo>
                  <a:lnTo>
                    <a:pt x="0" y="0"/>
                  </a:lnTo>
                  <a:lnTo>
                    <a:pt x="0" y="112141"/>
                  </a:lnTo>
                  <a:lnTo>
                    <a:pt x="6680" y="112141"/>
                  </a:lnTo>
                  <a:lnTo>
                    <a:pt x="668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4051020" y="804984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80" y="0"/>
                  </a:lnTo>
                  <a:lnTo>
                    <a:pt x="6680" y="112140"/>
                  </a:lnTo>
                  <a:lnTo>
                    <a:pt x="0" y="11214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4048290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4048290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4048290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4048290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048290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048290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048290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048290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4048290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048290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4048290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4048290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4048290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4048290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4048290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4048290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4048290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4048290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4048290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4048290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4048290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4048290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4048290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4048290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4048290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4048290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4048290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4048290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4048290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4048290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4048290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4048290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4048290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4048290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4048290" y="8078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4048290" y="8078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4048290" y="8077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4048290" y="8077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4048290" y="80801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4048290" y="80801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4048290" y="8083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4048290" y="8083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4048290" y="80816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4048290" y="80816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4048290" y="80845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4048290" y="80845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4048290" y="8085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4048290" y="8085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4048290" y="8087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4048290" y="8087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4048290" y="80889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4048290" y="80889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4048290" y="80903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4048290" y="80903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4048290" y="80917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4048290" y="80917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4048290" y="80932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4048290" y="80932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4048290" y="80947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4048290" y="80947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4048290" y="8096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4048290" y="8096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4048290" y="80975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4048290" y="80975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4048290" y="80990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4048290" y="80990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4048290" y="8100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4048290" y="8100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4048290" y="8105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4048290" y="8105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4048290" y="81044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4048290" y="81044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4048290" y="8107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4048290" y="8107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4048290" y="81102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4048290" y="81102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4048290" y="81088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4048290" y="81088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4048290" y="8111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4048290" y="8111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4048290" y="8113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4048290" y="8113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4048290" y="81146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4048290" y="81146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4048290" y="8116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4048290" y="8116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4048290" y="8117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4048290" y="8117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4048290" y="81189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4048290" y="81189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4048290" y="81204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4048290" y="81204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4048290" y="8121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4048290" y="8121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4048290" y="81233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4048290" y="81233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4048290" y="81248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4048290" y="81248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4048290" y="81262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4048290" y="81262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4048290" y="81277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4048290" y="81277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4048290" y="81331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4048290" y="81331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4048290" y="81317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4048290" y="81317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4048290" y="8134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4048290" y="8134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4048290" y="81375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4048290" y="81375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4048290" y="8136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4048290" y="8136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4048290" y="81389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4048290" y="81389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4048290" y="8140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4048290" y="8140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4048290" y="8141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4048290" y="8141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4048290" y="81433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4048290" y="81433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4048290" y="8144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4048290" y="8144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4048290" y="81462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4048290" y="81462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4048290" y="8147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4048290" y="8147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4048290" y="8149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4048290" y="8149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4048290" y="81505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4048290" y="81505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4048290" y="81520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4048290" y="81520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4048290" y="8153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4048290" y="8153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4048290" y="81549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4048290" y="81549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4007599" y="8045310"/>
              <a:ext cx="12065" cy="3175"/>
            </a:xfrm>
            <a:custGeom>
              <a:avLst/>
              <a:gdLst/>
              <a:ahLst/>
              <a:cxnLst/>
              <a:rect l="l" t="t" r="r" b="b"/>
              <a:pathLst>
                <a:path w="12064" h="3175">
                  <a:moveTo>
                    <a:pt x="11747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11747" y="3035"/>
                  </a:lnTo>
                  <a:lnTo>
                    <a:pt x="117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4007218" y="8045119"/>
              <a:ext cx="12700" cy="3810"/>
            </a:xfrm>
            <a:custGeom>
              <a:avLst/>
              <a:gdLst/>
              <a:ahLst/>
              <a:cxnLst/>
              <a:rect l="l" t="t" r="r" b="b"/>
              <a:pathLst>
                <a:path w="12700" h="3809">
                  <a:moveTo>
                    <a:pt x="12547" y="0"/>
                  </a:moveTo>
                  <a:lnTo>
                    <a:pt x="0" y="0"/>
                  </a:lnTo>
                  <a:lnTo>
                    <a:pt x="0" y="3314"/>
                  </a:lnTo>
                  <a:lnTo>
                    <a:pt x="12547" y="3314"/>
                  </a:lnTo>
                  <a:lnTo>
                    <a:pt x="12547" y="2552"/>
                  </a:lnTo>
                  <a:lnTo>
                    <a:pt x="1206" y="2552"/>
                  </a:lnTo>
                  <a:lnTo>
                    <a:pt x="825" y="2438"/>
                  </a:lnTo>
                  <a:lnTo>
                    <a:pt x="825" y="2146"/>
                  </a:lnTo>
                  <a:lnTo>
                    <a:pt x="1650" y="2146"/>
                  </a:lnTo>
                  <a:lnTo>
                    <a:pt x="1650" y="2006"/>
                  </a:lnTo>
                  <a:lnTo>
                    <a:pt x="915" y="1625"/>
                  </a:lnTo>
                  <a:lnTo>
                    <a:pt x="787" y="1485"/>
                  </a:lnTo>
                  <a:lnTo>
                    <a:pt x="787" y="990"/>
                  </a:lnTo>
                  <a:lnTo>
                    <a:pt x="1066" y="787"/>
                  </a:lnTo>
                  <a:lnTo>
                    <a:pt x="12547" y="787"/>
                  </a:lnTo>
                  <a:lnTo>
                    <a:pt x="12547" y="0"/>
                  </a:lnTo>
                  <a:close/>
                </a:path>
                <a:path w="12700" h="3809">
                  <a:moveTo>
                    <a:pt x="1841" y="1092"/>
                  </a:moveTo>
                  <a:lnTo>
                    <a:pt x="1333" y="1092"/>
                  </a:lnTo>
                  <a:lnTo>
                    <a:pt x="1257" y="1282"/>
                  </a:lnTo>
                  <a:lnTo>
                    <a:pt x="1739" y="1485"/>
                  </a:lnTo>
                  <a:lnTo>
                    <a:pt x="1993" y="1625"/>
                  </a:lnTo>
                  <a:lnTo>
                    <a:pt x="2108" y="2324"/>
                  </a:lnTo>
                  <a:lnTo>
                    <a:pt x="1841" y="2552"/>
                  </a:lnTo>
                  <a:lnTo>
                    <a:pt x="10934" y="2552"/>
                  </a:lnTo>
                  <a:lnTo>
                    <a:pt x="10754" y="2501"/>
                  </a:lnTo>
                  <a:lnTo>
                    <a:pt x="2362" y="2501"/>
                  </a:lnTo>
                  <a:lnTo>
                    <a:pt x="2362" y="1155"/>
                  </a:lnTo>
                  <a:lnTo>
                    <a:pt x="1993" y="1155"/>
                  </a:lnTo>
                  <a:lnTo>
                    <a:pt x="1841" y="1092"/>
                  </a:lnTo>
                  <a:close/>
                </a:path>
                <a:path w="12700" h="3809">
                  <a:moveTo>
                    <a:pt x="11569" y="1092"/>
                  </a:moveTo>
                  <a:lnTo>
                    <a:pt x="11099" y="1092"/>
                  </a:lnTo>
                  <a:lnTo>
                    <a:pt x="11010" y="1282"/>
                  </a:lnTo>
                  <a:lnTo>
                    <a:pt x="11455" y="1485"/>
                  </a:lnTo>
                  <a:lnTo>
                    <a:pt x="11709" y="1625"/>
                  </a:lnTo>
                  <a:lnTo>
                    <a:pt x="11836" y="2324"/>
                  </a:lnTo>
                  <a:lnTo>
                    <a:pt x="11569" y="2552"/>
                  </a:lnTo>
                  <a:lnTo>
                    <a:pt x="12547" y="2552"/>
                  </a:lnTo>
                  <a:lnTo>
                    <a:pt x="12547" y="1155"/>
                  </a:lnTo>
                  <a:lnTo>
                    <a:pt x="11709" y="1155"/>
                  </a:lnTo>
                  <a:lnTo>
                    <a:pt x="11569" y="1092"/>
                  </a:lnTo>
                  <a:close/>
                </a:path>
                <a:path w="12700" h="3809">
                  <a:moveTo>
                    <a:pt x="3263" y="812"/>
                  </a:moveTo>
                  <a:lnTo>
                    <a:pt x="2857" y="812"/>
                  </a:lnTo>
                  <a:lnTo>
                    <a:pt x="2857" y="2501"/>
                  </a:lnTo>
                  <a:lnTo>
                    <a:pt x="3263" y="2501"/>
                  </a:lnTo>
                  <a:lnTo>
                    <a:pt x="3263" y="812"/>
                  </a:lnTo>
                  <a:close/>
                </a:path>
                <a:path w="12700" h="3809">
                  <a:moveTo>
                    <a:pt x="4787" y="812"/>
                  </a:moveTo>
                  <a:lnTo>
                    <a:pt x="4470" y="812"/>
                  </a:lnTo>
                  <a:lnTo>
                    <a:pt x="4470" y="1130"/>
                  </a:lnTo>
                  <a:lnTo>
                    <a:pt x="3733" y="1130"/>
                  </a:lnTo>
                  <a:lnTo>
                    <a:pt x="3733" y="1485"/>
                  </a:lnTo>
                  <a:lnTo>
                    <a:pt x="4381" y="1485"/>
                  </a:lnTo>
                  <a:lnTo>
                    <a:pt x="4381" y="1803"/>
                  </a:lnTo>
                  <a:lnTo>
                    <a:pt x="3733" y="1803"/>
                  </a:lnTo>
                  <a:lnTo>
                    <a:pt x="3733" y="2158"/>
                  </a:lnTo>
                  <a:lnTo>
                    <a:pt x="4470" y="2158"/>
                  </a:lnTo>
                  <a:lnTo>
                    <a:pt x="4470" y="2501"/>
                  </a:lnTo>
                  <a:lnTo>
                    <a:pt x="4787" y="2501"/>
                  </a:lnTo>
                  <a:lnTo>
                    <a:pt x="4787" y="812"/>
                  </a:lnTo>
                  <a:close/>
                </a:path>
                <a:path w="12700" h="3809">
                  <a:moveTo>
                    <a:pt x="5118" y="1396"/>
                  </a:moveTo>
                  <a:lnTo>
                    <a:pt x="5118" y="2501"/>
                  </a:lnTo>
                  <a:lnTo>
                    <a:pt x="5575" y="2501"/>
                  </a:lnTo>
                  <a:lnTo>
                    <a:pt x="5118" y="1396"/>
                  </a:lnTo>
                  <a:close/>
                </a:path>
                <a:path w="12700" h="3809">
                  <a:moveTo>
                    <a:pt x="6388" y="1396"/>
                  </a:moveTo>
                  <a:lnTo>
                    <a:pt x="6070" y="2146"/>
                  </a:lnTo>
                  <a:lnTo>
                    <a:pt x="5880" y="2501"/>
                  </a:lnTo>
                  <a:lnTo>
                    <a:pt x="6388" y="2501"/>
                  </a:lnTo>
                  <a:lnTo>
                    <a:pt x="6388" y="1396"/>
                  </a:lnTo>
                  <a:close/>
                </a:path>
                <a:path w="12700" h="3809">
                  <a:moveTo>
                    <a:pt x="7226" y="812"/>
                  </a:moveTo>
                  <a:lnTo>
                    <a:pt x="6858" y="812"/>
                  </a:lnTo>
                  <a:lnTo>
                    <a:pt x="6858" y="2501"/>
                  </a:lnTo>
                  <a:lnTo>
                    <a:pt x="7226" y="2501"/>
                  </a:lnTo>
                  <a:lnTo>
                    <a:pt x="7226" y="812"/>
                  </a:lnTo>
                  <a:close/>
                </a:path>
                <a:path w="12700" h="3809">
                  <a:moveTo>
                    <a:pt x="8762" y="812"/>
                  </a:moveTo>
                  <a:lnTo>
                    <a:pt x="8470" y="812"/>
                  </a:lnTo>
                  <a:lnTo>
                    <a:pt x="8470" y="1130"/>
                  </a:lnTo>
                  <a:lnTo>
                    <a:pt x="7721" y="1130"/>
                  </a:lnTo>
                  <a:lnTo>
                    <a:pt x="7721" y="1485"/>
                  </a:lnTo>
                  <a:lnTo>
                    <a:pt x="8394" y="1485"/>
                  </a:lnTo>
                  <a:lnTo>
                    <a:pt x="8394" y="1803"/>
                  </a:lnTo>
                  <a:lnTo>
                    <a:pt x="7721" y="1803"/>
                  </a:lnTo>
                  <a:lnTo>
                    <a:pt x="7721" y="2158"/>
                  </a:lnTo>
                  <a:lnTo>
                    <a:pt x="8483" y="2158"/>
                  </a:lnTo>
                  <a:lnTo>
                    <a:pt x="8483" y="2501"/>
                  </a:lnTo>
                  <a:lnTo>
                    <a:pt x="8762" y="2501"/>
                  </a:lnTo>
                  <a:lnTo>
                    <a:pt x="8762" y="812"/>
                  </a:lnTo>
                  <a:close/>
                </a:path>
                <a:path w="12700" h="3809">
                  <a:moveTo>
                    <a:pt x="9144" y="1435"/>
                  </a:moveTo>
                  <a:lnTo>
                    <a:pt x="9144" y="2501"/>
                  </a:lnTo>
                  <a:lnTo>
                    <a:pt x="9715" y="2501"/>
                  </a:lnTo>
                  <a:lnTo>
                    <a:pt x="9144" y="1435"/>
                  </a:lnTo>
                  <a:close/>
                </a:path>
                <a:path w="12700" h="3809">
                  <a:moveTo>
                    <a:pt x="10750" y="812"/>
                  </a:moveTo>
                  <a:lnTo>
                    <a:pt x="10236" y="812"/>
                  </a:lnTo>
                  <a:lnTo>
                    <a:pt x="10236" y="2501"/>
                  </a:lnTo>
                  <a:lnTo>
                    <a:pt x="10754" y="2501"/>
                  </a:lnTo>
                  <a:lnTo>
                    <a:pt x="10528" y="2438"/>
                  </a:lnTo>
                  <a:lnTo>
                    <a:pt x="10528" y="2146"/>
                  </a:lnTo>
                  <a:lnTo>
                    <a:pt x="11366" y="2146"/>
                  </a:lnTo>
                  <a:lnTo>
                    <a:pt x="11366" y="2006"/>
                  </a:lnTo>
                  <a:lnTo>
                    <a:pt x="11226" y="1917"/>
                  </a:lnTo>
                  <a:lnTo>
                    <a:pt x="10629" y="1638"/>
                  </a:lnTo>
                  <a:lnTo>
                    <a:pt x="10528" y="990"/>
                  </a:lnTo>
                  <a:lnTo>
                    <a:pt x="10750" y="812"/>
                  </a:lnTo>
                  <a:close/>
                </a:path>
                <a:path w="12700" h="3809">
                  <a:moveTo>
                    <a:pt x="1650" y="2146"/>
                  </a:moveTo>
                  <a:lnTo>
                    <a:pt x="825" y="2146"/>
                  </a:lnTo>
                  <a:lnTo>
                    <a:pt x="1041" y="2158"/>
                  </a:lnTo>
                  <a:lnTo>
                    <a:pt x="1206" y="2222"/>
                  </a:lnTo>
                  <a:lnTo>
                    <a:pt x="1549" y="2222"/>
                  </a:lnTo>
                  <a:close/>
                </a:path>
                <a:path w="12700" h="3809">
                  <a:moveTo>
                    <a:pt x="11366" y="2146"/>
                  </a:moveTo>
                  <a:lnTo>
                    <a:pt x="10528" y="2146"/>
                  </a:lnTo>
                  <a:lnTo>
                    <a:pt x="10782" y="2158"/>
                  </a:lnTo>
                  <a:lnTo>
                    <a:pt x="10934" y="2222"/>
                  </a:lnTo>
                  <a:lnTo>
                    <a:pt x="11252" y="2222"/>
                  </a:lnTo>
                  <a:close/>
                </a:path>
                <a:path w="12700" h="3809">
                  <a:moveTo>
                    <a:pt x="9944" y="812"/>
                  </a:moveTo>
                  <a:lnTo>
                    <a:pt x="9309" y="812"/>
                  </a:lnTo>
                  <a:lnTo>
                    <a:pt x="9944" y="1892"/>
                  </a:lnTo>
                  <a:lnTo>
                    <a:pt x="9944" y="812"/>
                  </a:lnTo>
                  <a:close/>
                </a:path>
                <a:path w="12700" h="3809">
                  <a:moveTo>
                    <a:pt x="6248" y="812"/>
                  </a:moveTo>
                  <a:lnTo>
                    <a:pt x="5397" y="812"/>
                  </a:lnTo>
                  <a:lnTo>
                    <a:pt x="5490" y="1092"/>
                  </a:lnTo>
                  <a:lnTo>
                    <a:pt x="5829" y="1828"/>
                  </a:lnTo>
                  <a:lnTo>
                    <a:pt x="6248" y="812"/>
                  </a:lnTo>
                  <a:close/>
                </a:path>
                <a:path w="12700" h="3809">
                  <a:moveTo>
                    <a:pt x="10782" y="787"/>
                  </a:moveTo>
                  <a:lnTo>
                    <a:pt x="1650" y="787"/>
                  </a:lnTo>
                  <a:lnTo>
                    <a:pt x="1993" y="850"/>
                  </a:lnTo>
                  <a:lnTo>
                    <a:pt x="1993" y="1155"/>
                  </a:lnTo>
                  <a:lnTo>
                    <a:pt x="2362" y="1155"/>
                  </a:lnTo>
                  <a:lnTo>
                    <a:pt x="2362" y="812"/>
                  </a:lnTo>
                  <a:lnTo>
                    <a:pt x="10750" y="812"/>
                  </a:lnTo>
                  <a:close/>
                </a:path>
                <a:path w="12700" h="3809">
                  <a:moveTo>
                    <a:pt x="12547" y="787"/>
                  </a:moveTo>
                  <a:lnTo>
                    <a:pt x="11366" y="787"/>
                  </a:lnTo>
                  <a:lnTo>
                    <a:pt x="11709" y="850"/>
                  </a:lnTo>
                  <a:lnTo>
                    <a:pt x="11709" y="1155"/>
                  </a:lnTo>
                  <a:lnTo>
                    <a:pt x="12547" y="1155"/>
                  </a:lnTo>
                  <a:lnTo>
                    <a:pt x="12547" y="787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4309122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28" y="0"/>
                  </a:moveTo>
                  <a:lnTo>
                    <a:pt x="0" y="0"/>
                  </a:lnTo>
                  <a:lnTo>
                    <a:pt x="0" y="61214"/>
                  </a:lnTo>
                  <a:lnTo>
                    <a:pt x="0" y="131597"/>
                  </a:lnTo>
                  <a:lnTo>
                    <a:pt x="11328" y="131597"/>
                  </a:lnTo>
                  <a:lnTo>
                    <a:pt x="11328" y="61214"/>
                  </a:lnTo>
                  <a:lnTo>
                    <a:pt x="113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4309122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4252429" y="8037296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82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82" y="131597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4252429" y="8037296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82" y="0"/>
                  </a:lnTo>
                  <a:lnTo>
                    <a:pt x="22682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4275112" y="8037296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56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56" y="131597"/>
                  </a:lnTo>
                  <a:lnTo>
                    <a:pt x="2265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4275112" y="8037296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56" y="0"/>
                  </a:lnTo>
                  <a:lnTo>
                    <a:pt x="22656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4320463" y="8098510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4">
                  <a:moveTo>
                    <a:pt x="0" y="70383"/>
                  </a:moveTo>
                  <a:lnTo>
                    <a:pt x="11341" y="70383"/>
                  </a:lnTo>
                  <a:lnTo>
                    <a:pt x="11341" y="0"/>
                  </a:lnTo>
                  <a:lnTo>
                    <a:pt x="0" y="0"/>
                  </a:lnTo>
                  <a:lnTo>
                    <a:pt x="0" y="70383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4320463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4331804" y="8098510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4">
                  <a:moveTo>
                    <a:pt x="0" y="70383"/>
                  </a:moveTo>
                  <a:lnTo>
                    <a:pt x="11328" y="70383"/>
                  </a:lnTo>
                  <a:lnTo>
                    <a:pt x="11328" y="0"/>
                  </a:lnTo>
                  <a:lnTo>
                    <a:pt x="0" y="0"/>
                  </a:lnTo>
                  <a:lnTo>
                    <a:pt x="0" y="70383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4331804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28" y="0"/>
                  </a:lnTo>
                  <a:lnTo>
                    <a:pt x="11328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4252429" y="8037296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82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82" y="58991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4252429" y="8037296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0" y="0"/>
                  </a:moveTo>
                  <a:lnTo>
                    <a:pt x="22682" y="0"/>
                  </a:lnTo>
                  <a:lnTo>
                    <a:pt x="22682" y="58991"/>
                  </a:lnTo>
                  <a:lnTo>
                    <a:pt x="0" y="58991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4275112" y="8037296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56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56" y="58991"/>
                  </a:lnTo>
                  <a:lnTo>
                    <a:pt x="2265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4275112" y="8037296"/>
              <a:ext cx="68580" cy="59055"/>
            </a:xfrm>
            <a:custGeom>
              <a:avLst/>
              <a:gdLst/>
              <a:ahLst/>
              <a:cxnLst/>
              <a:rect l="l" t="t" r="r" b="b"/>
              <a:pathLst>
                <a:path w="68579" h="59054">
                  <a:moveTo>
                    <a:pt x="0" y="0"/>
                  </a:moveTo>
                  <a:lnTo>
                    <a:pt x="22656" y="0"/>
                  </a:lnTo>
                  <a:lnTo>
                    <a:pt x="22656" y="58991"/>
                  </a:lnTo>
                  <a:lnTo>
                    <a:pt x="0" y="58991"/>
                  </a:lnTo>
                  <a:lnTo>
                    <a:pt x="0" y="0"/>
                  </a:lnTo>
                  <a:close/>
                </a:path>
                <a:path w="68579" h="59054">
                  <a:moveTo>
                    <a:pt x="45351" y="0"/>
                  </a:moveTo>
                  <a:lnTo>
                    <a:pt x="56692" y="0"/>
                  </a:lnTo>
                  <a:lnTo>
                    <a:pt x="56692" y="58991"/>
                  </a:lnTo>
                  <a:lnTo>
                    <a:pt x="45351" y="58991"/>
                  </a:lnTo>
                  <a:lnTo>
                    <a:pt x="45351" y="0"/>
                  </a:lnTo>
                  <a:close/>
                </a:path>
                <a:path w="68579" h="59054">
                  <a:moveTo>
                    <a:pt x="56692" y="0"/>
                  </a:moveTo>
                  <a:lnTo>
                    <a:pt x="68021" y="0"/>
                  </a:lnTo>
                  <a:lnTo>
                    <a:pt x="68021" y="58991"/>
                  </a:lnTo>
                  <a:lnTo>
                    <a:pt x="56692" y="58991"/>
                  </a:lnTo>
                  <a:lnTo>
                    <a:pt x="56692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4252429" y="8044129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682" y="0"/>
                  </a:move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4252429" y="8044129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22682" y="0"/>
                  </a:lnTo>
                  <a:lnTo>
                    <a:pt x="4533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4307992" y="804412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71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4307992" y="804412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7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4320463" y="804412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4320463" y="804412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4331804" y="804412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28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4331804" y="804412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4279633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4279633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4279633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4279633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4279633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4279633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4279633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4279633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4279633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4279633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4279633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4279633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4279633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4279633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4279633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4279633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4279633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4279633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4279633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4279633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4279633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4279633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4279633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4279633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4279633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4279633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4312285" y="804984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92" y="0"/>
                  </a:moveTo>
                  <a:lnTo>
                    <a:pt x="0" y="0"/>
                  </a:lnTo>
                  <a:lnTo>
                    <a:pt x="0" y="112141"/>
                  </a:lnTo>
                  <a:lnTo>
                    <a:pt x="6692" y="112141"/>
                  </a:lnTo>
                  <a:lnTo>
                    <a:pt x="669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4312285" y="804984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92" y="0"/>
                  </a:lnTo>
                  <a:lnTo>
                    <a:pt x="6692" y="112140"/>
                  </a:lnTo>
                  <a:lnTo>
                    <a:pt x="0" y="11214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4256938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4256938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4256938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4256938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4256938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4256938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4256938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4256938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4256938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4256938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4256938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4256938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4256938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73" y="147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4256938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73" y="1473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4256938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73" y="1384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4256938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73" y="1384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4256938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73" y="147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4256938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73" y="1473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4256938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4256938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4256938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73" y="1511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4256938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73" y="1511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4256938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73" y="139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4256938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73" y="1396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4256938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4256938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4279633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4279633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4279633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4279633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4279633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4279633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4256938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73" y="1511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4256938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73" y="1511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4256938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73" y="1409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4256938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73" y="1409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4256938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4256938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4279633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4279633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4256938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4256938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4255820" y="8076996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390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3390" y="4559"/>
                  </a:lnTo>
                  <a:lnTo>
                    <a:pt x="33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4255820" y="8076996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0" y="0"/>
                  </a:moveTo>
                  <a:lnTo>
                    <a:pt x="3390" y="0"/>
                  </a:lnTo>
                  <a:lnTo>
                    <a:pt x="3390" y="4559"/>
                  </a:lnTo>
                  <a:lnTo>
                    <a:pt x="0" y="455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4255820" y="8087207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390" y="0"/>
                  </a:moveTo>
                  <a:lnTo>
                    <a:pt x="0" y="0"/>
                  </a:lnTo>
                  <a:lnTo>
                    <a:pt x="0" y="4546"/>
                  </a:lnTo>
                  <a:lnTo>
                    <a:pt x="3390" y="4546"/>
                  </a:lnTo>
                  <a:lnTo>
                    <a:pt x="33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4255820" y="8087207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0" y="0"/>
                  </a:moveTo>
                  <a:lnTo>
                    <a:pt x="3390" y="0"/>
                  </a:lnTo>
                  <a:lnTo>
                    <a:pt x="3390" y="4546"/>
                  </a:lnTo>
                  <a:lnTo>
                    <a:pt x="0" y="454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4282287" y="8050047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5">
                  <a:moveTo>
                    <a:pt x="2654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54" y="24688"/>
                  </a:lnTo>
                  <a:lnTo>
                    <a:pt x="2654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4278604" y="8050047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09">
                  <a:moveTo>
                    <a:pt x="3682" y="24688"/>
                  </a:moveTo>
                  <a:lnTo>
                    <a:pt x="6337" y="24688"/>
                  </a:lnTo>
                  <a:lnTo>
                    <a:pt x="6337" y="0"/>
                  </a:lnTo>
                  <a:lnTo>
                    <a:pt x="3682" y="0"/>
                  </a:lnTo>
                  <a:lnTo>
                    <a:pt x="3682" y="24688"/>
                  </a:lnTo>
                  <a:close/>
                </a:path>
                <a:path w="6350" h="41909">
                  <a:moveTo>
                    <a:pt x="4610" y="38747"/>
                  </a:moveTo>
                  <a:lnTo>
                    <a:pt x="4610" y="37109"/>
                  </a:lnTo>
                  <a:lnTo>
                    <a:pt x="2844" y="36093"/>
                  </a:lnTo>
                  <a:lnTo>
                    <a:pt x="1422" y="36918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422" y="40589"/>
                  </a:lnTo>
                  <a:lnTo>
                    <a:pt x="2844" y="41414"/>
                  </a:lnTo>
                  <a:lnTo>
                    <a:pt x="4610" y="40386"/>
                  </a:lnTo>
                  <a:lnTo>
                    <a:pt x="4610" y="387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4325010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4325010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4325010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4325010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4325010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4325010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4325010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4325010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4325010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4325010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4325010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4325010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4325010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35" y="147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4325010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35" y="1473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4325010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35" y="1384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4325010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35" y="1384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4325010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35" y="147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4325010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35" y="1473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4325010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4325010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4325010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35" y="151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4325010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35" y="1511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4325010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35" y="1396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4325010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35" y="1396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4325010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4325010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4325010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35" y="151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4325010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35" y="1511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4325010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35" y="1409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4325010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35" y="1409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4325010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4325010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35" y="1422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4325010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4325010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4327613" y="8050047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5">
                  <a:moveTo>
                    <a:pt x="2679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79" y="24688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4323956" y="8050047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09">
                  <a:moveTo>
                    <a:pt x="3657" y="24688"/>
                  </a:moveTo>
                  <a:lnTo>
                    <a:pt x="6337" y="24688"/>
                  </a:lnTo>
                  <a:lnTo>
                    <a:pt x="6337" y="0"/>
                  </a:lnTo>
                  <a:lnTo>
                    <a:pt x="3657" y="0"/>
                  </a:lnTo>
                  <a:lnTo>
                    <a:pt x="3657" y="24688"/>
                  </a:lnTo>
                  <a:close/>
                </a:path>
                <a:path w="6350" h="41909">
                  <a:moveTo>
                    <a:pt x="4597" y="38747"/>
                  </a:moveTo>
                  <a:lnTo>
                    <a:pt x="4597" y="37109"/>
                  </a:lnTo>
                  <a:lnTo>
                    <a:pt x="2844" y="36093"/>
                  </a:lnTo>
                  <a:lnTo>
                    <a:pt x="1409" y="36918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422" y="40589"/>
                  </a:lnTo>
                  <a:lnTo>
                    <a:pt x="2844" y="41414"/>
                  </a:lnTo>
                  <a:lnTo>
                    <a:pt x="4597" y="40386"/>
                  </a:lnTo>
                  <a:lnTo>
                    <a:pt x="4597" y="387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4337456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4337456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4337456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4337456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4337456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4337456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4337456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4337456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4337456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4337456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4337456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4337456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4337456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4337456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4337456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4337456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4337456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4337456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4337456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4337456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4337456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4337456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4337456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4337456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4337456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4337456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4337456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4337456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4337456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4337456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4337456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4337456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4337456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4337456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4309579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4309579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4309579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4309579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4309579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4309579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4309579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4309579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4309579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4309579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4309579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4309579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4309579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35" y="147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4309579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35" y="1473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4309579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35" y="1384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4309579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35" y="1384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4309579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35" y="147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4309579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35" y="1473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4309579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4309579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4309579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35" y="151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4309579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35" y="1511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4309579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35" y="1396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4309579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35" y="1396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4309579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4309579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4309579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35" y="151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4309579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35" y="1511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4309579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35" y="1409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4309579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35" y="1409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4309579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4309579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35" y="1422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4309579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4309579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4309579" y="8078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4309579" y="8078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4309579" y="8077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35" y="143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4309579" y="8077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35" y="143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4309579" y="80801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4309579" y="80801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4309579" y="8083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4309579" y="8083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4309579" y="80816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4309579" y="80816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4309579" y="80845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4309579" y="80845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4309579" y="8085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35" y="1498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4309579" y="8085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35" y="1498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4309579" y="8087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35" y="1396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4309579" y="8087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35" y="1396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4309579" y="80889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4309579" y="80889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35" y="1422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4309579" y="80903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4309579" y="80903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4309579" y="80917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35" y="151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4309579" y="80917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35" y="1511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4309579" y="80932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35" y="1384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4309579" y="80932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35" y="1384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4309579" y="80947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4309579" y="80947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4309579" y="8096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35" y="14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4309579" y="8096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35" y="148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4309579" y="80975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4309579" y="80975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35" y="1422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4309579" y="80990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35" y="143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4309579" y="80990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35" y="143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4309579" y="8100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35" y="143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4309579" y="8100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35" y="143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4309579" y="8105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4309579" y="8105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35" y="1422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4309579" y="81044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35" y="147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4309579" y="81044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35" y="1473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4309579" y="8107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4309579" y="8107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4309579" y="81102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4309579" y="81102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4309579" y="81088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4309579" y="81088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4309579" y="8111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4309579" y="8111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4309579" y="8113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35" y="14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4309579" y="8113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35" y="148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4309579" y="81146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35" y="1409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4309579" y="81146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35" y="1409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4309579" y="8116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4309579" y="8116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35" y="1422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4309579" y="8117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4309579" y="8117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4309579" y="81189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35" y="1498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4309579" y="81189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35" y="1498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4309579" y="81204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35" y="1409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4309579" y="81204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35" y="1409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4309579" y="8121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4309579" y="8121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4309579" y="81233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35" y="1498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4309579" y="81233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35" y="1498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4309579" y="81248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35" y="1396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4309579" y="81248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35" y="1396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4309579" y="81262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4309579" y="81262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836"/>
            <p:cNvSpPr/>
            <p:nvPr/>
          </p:nvSpPr>
          <p:spPr>
            <a:xfrm>
              <a:off x="4309579" y="81277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35" y="143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4309579" y="81277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35" y="143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8"/>
            <p:cNvSpPr/>
            <p:nvPr/>
          </p:nvSpPr>
          <p:spPr>
            <a:xfrm>
              <a:off x="4309579" y="81331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4309579" y="81331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4309579" y="81317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41"/>
            <p:cNvSpPr/>
            <p:nvPr/>
          </p:nvSpPr>
          <p:spPr>
            <a:xfrm>
              <a:off x="4309579" y="81317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4309579" y="8134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4309579" y="8134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4309579" y="81375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4309579" y="81375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4309579" y="8136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35" y="143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4309579" y="8136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35" y="143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4309579" y="81389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4309579" y="81389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4309579" y="8140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35" y="151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4309579" y="8140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35" y="1511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4309579" y="8141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35" y="1384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4309579" y="8141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35" y="1384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4309579" y="81433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4309579" y="81433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4309579" y="8144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35" y="143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4309579" y="8144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35" y="143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4309579" y="81462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35" y="1498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4309579" y="81462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35" y="1498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4309579" y="8147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4309579" y="8147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35" y="1422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4309579" y="8149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4309579" y="8149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4309579" y="81505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35" y="1498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4309579" y="81505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35" y="1498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4309579" y="81520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35" y="1396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4309579" y="81520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35" y="1396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4309579" y="8153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4309579" y="8153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4309579" y="81549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4309579" y="81549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4343133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66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66" y="131597"/>
                  </a:lnTo>
                  <a:lnTo>
                    <a:pt x="113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4343133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66" y="0"/>
                  </a:lnTo>
                  <a:lnTo>
                    <a:pt x="11366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4343133" y="804412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66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4343133" y="804412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6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4348797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4348797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4348797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4348797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4348797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4348797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4348797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4348797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4348797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4348797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4348797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4348797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8"/>
            <p:cNvSpPr/>
            <p:nvPr/>
          </p:nvSpPr>
          <p:spPr>
            <a:xfrm>
              <a:off x="4348797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4348797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4348797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4348797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4348797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4348797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4348797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4348797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4348797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4348797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4348797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9"/>
            <p:cNvSpPr/>
            <p:nvPr/>
          </p:nvSpPr>
          <p:spPr>
            <a:xfrm>
              <a:off x="4348797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4348797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4348797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4348797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4348797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4"/>
            <p:cNvSpPr/>
            <p:nvPr/>
          </p:nvSpPr>
          <p:spPr>
            <a:xfrm>
              <a:off x="4348797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4348797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4348797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4348797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4348797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4348797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4297768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53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53" y="131597"/>
                  </a:lnTo>
                  <a:lnTo>
                    <a:pt x="1135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4297768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53" y="0"/>
                  </a:lnTo>
                  <a:lnTo>
                    <a:pt x="11353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4296625" y="804412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96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4296625" y="804412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9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4300943" y="804984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80" y="0"/>
                  </a:moveTo>
                  <a:lnTo>
                    <a:pt x="0" y="0"/>
                  </a:lnTo>
                  <a:lnTo>
                    <a:pt x="0" y="112141"/>
                  </a:lnTo>
                  <a:lnTo>
                    <a:pt x="6680" y="112141"/>
                  </a:lnTo>
                  <a:lnTo>
                    <a:pt x="668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4300943" y="804984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80" y="0"/>
                  </a:lnTo>
                  <a:lnTo>
                    <a:pt x="6680" y="112140"/>
                  </a:lnTo>
                  <a:lnTo>
                    <a:pt x="0" y="11214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4298226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4298226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4298226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4298226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20"/>
            <p:cNvSpPr/>
            <p:nvPr/>
          </p:nvSpPr>
          <p:spPr>
            <a:xfrm>
              <a:off x="4298226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21"/>
            <p:cNvSpPr/>
            <p:nvPr/>
          </p:nvSpPr>
          <p:spPr>
            <a:xfrm>
              <a:off x="4298226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4298226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4298226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4298226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4298226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4298226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4298226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4298226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4298226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4298226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47" y="138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4298226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47" y="138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4298226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4298226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4298226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4298226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4298226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4298226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4298226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47" y="139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4298226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47" y="1396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4298226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4298226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4298226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4298226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4298226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4298226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4298226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4298226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4298226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9"/>
            <p:cNvSpPr/>
            <p:nvPr/>
          </p:nvSpPr>
          <p:spPr>
            <a:xfrm>
              <a:off x="4298226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50"/>
            <p:cNvSpPr/>
            <p:nvPr/>
          </p:nvSpPr>
          <p:spPr>
            <a:xfrm>
              <a:off x="4298226" y="8078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51"/>
            <p:cNvSpPr/>
            <p:nvPr/>
          </p:nvSpPr>
          <p:spPr>
            <a:xfrm>
              <a:off x="4298226" y="8078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52"/>
            <p:cNvSpPr/>
            <p:nvPr/>
          </p:nvSpPr>
          <p:spPr>
            <a:xfrm>
              <a:off x="4298226" y="8077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4298226" y="8077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4298226" y="80801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4298226" y="80801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4298226" y="8083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4298226" y="8083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4298226" y="80816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4298226" y="80816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4298226" y="80845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4298226" y="80845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4298226" y="8085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4298226" y="8085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4298226" y="8087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47" y="139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4298226" y="8087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47" y="1396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966"/>
            <p:cNvSpPr/>
            <p:nvPr/>
          </p:nvSpPr>
          <p:spPr>
            <a:xfrm>
              <a:off x="4298226" y="80889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967"/>
            <p:cNvSpPr/>
            <p:nvPr/>
          </p:nvSpPr>
          <p:spPr>
            <a:xfrm>
              <a:off x="4298226" y="80889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8"/>
            <p:cNvSpPr/>
            <p:nvPr/>
          </p:nvSpPr>
          <p:spPr>
            <a:xfrm>
              <a:off x="4298226" y="80903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4298226" y="80903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70"/>
            <p:cNvSpPr/>
            <p:nvPr/>
          </p:nvSpPr>
          <p:spPr>
            <a:xfrm>
              <a:off x="4298226" y="80917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71"/>
            <p:cNvSpPr/>
            <p:nvPr/>
          </p:nvSpPr>
          <p:spPr>
            <a:xfrm>
              <a:off x="4298226" y="80917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72"/>
            <p:cNvSpPr/>
            <p:nvPr/>
          </p:nvSpPr>
          <p:spPr>
            <a:xfrm>
              <a:off x="4298226" y="80932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47" y="138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3"/>
            <p:cNvSpPr/>
            <p:nvPr/>
          </p:nvSpPr>
          <p:spPr>
            <a:xfrm>
              <a:off x="4298226" y="80932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47" y="138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4"/>
            <p:cNvSpPr/>
            <p:nvPr/>
          </p:nvSpPr>
          <p:spPr>
            <a:xfrm>
              <a:off x="4298226" y="80947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5"/>
            <p:cNvSpPr/>
            <p:nvPr/>
          </p:nvSpPr>
          <p:spPr>
            <a:xfrm>
              <a:off x="4298226" y="80947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6"/>
            <p:cNvSpPr/>
            <p:nvPr/>
          </p:nvSpPr>
          <p:spPr>
            <a:xfrm>
              <a:off x="4298226" y="8096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7"/>
            <p:cNvSpPr/>
            <p:nvPr/>
          </p:nvSpPr>
          <p:spPr>
            <a:xfrm>
              <a:off x="4298226" y="8096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8"/>
            <p:cNvSpPr/>
            <p:nvPr/>
          </p:nvSpPr>
          <p:spPr>
            <a:xfrm>
              <a:off x="4298226" y="80975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9"/>
            <p:cNvSpPr/>
            <p:nvPr/>
          </p:nvSpPr>
          <p:spPr>
            <a:xfrm>
              <a:off x="4298226" y="80975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80"/>
            <p:cNvSpPr/>
            <p:nvPr/>
          </p:nvSpPr>
          <p:spPr>
            <a:xfrm>
              <a:off x="4298226" y="80990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81"/>
            <p:cNvSpPr/>
            <p:nvPr/>
          </p:nvSpPr>
          <p:spPr>
            <a:xfrm>
              <a:off x="4298226" y="80990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4298226" y="8100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4298226" y="8100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4298226" y="8105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4298226" y="8105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4298226" y="81044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4298226" y="81044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4298226" y="8107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4298226" y="8107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4298226" y="81102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4298226" y="81102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4298226" y="81088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4298226" y="81088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4298226" y="8111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4298226" y="8111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4298226" y="8113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4298226" y="8113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4298226" y="81146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9"/>
            <p:cNvSpPr/>
            <p:nvPr/>
          </p:nvSpPr>
          <p:spPr>
            <a:xfrm>
              <a:off x="4298226" y="81146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4298226" y="8116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4298226" y="8116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4298226" y="8117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4298226" y="8117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4298226" y="81189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4298226" y="81189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4298226" y="81204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4298226" y="81204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4298226" y="8121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4298226" y="8121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4298226" y="81233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4298226" y="81233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4298226" y="81248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47" y="139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4298226" y="81248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47" y="1396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4298226" y="81262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4298226" y="81262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4298226" y="81277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4298226" y="81277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4298226" y="81331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4298226" y="81331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4298226" y="81317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4298226" y="81317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4298226" y="8134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4298226" y="8134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4298226" y="81375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4298226" y="81375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" name="object 1026"/>
            <p:cNvSpPr/>
            <p:nvPr/>
          </p:nvSpPr>
          <p:spPr>
            <a:xfrm>
              <a:off x="4298226" y="8136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" name="object 1027"/>
            <p:cNvSpPr/>
            <p:nvPr/>
          </p:nvSpPr>
          <p:spPr>
            <a:xfrm>
              <a:off x="4298226" y="8136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" name="object 1028"/>
            <p:cNvSpPr/>
            <p:nvPr/>
          </p:nvSpPr>
          <p:spPr>
            <a:xfrm>
              <a:off x="4298226" y="81389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1029"/>
            <p:cNvSpPr/>
            <p:nvPr/>
          </p:nvSpPr>
          <p:spPr>
            <a:xfrm>
              <a:off x="4298226" y="81389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1030"/>
            <p:cNvSpPr/>
            <p:nvPr/>
          </p:nvSpPr>
          <p:spPr>
            <a:xfrm>
              <a:off x="4298226" y="8140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1031"/>
            <p:cNvSpPr/>
            <p:nvPr/>
          </p:nvSpPr>
          <p:spPr>
            <a:xfrm>
              <a:off x="4298226" y="8140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1032"/>
            <p:cNvSpPr/>
            <p:nvPr/>
          </p:nvSpPr>
          <p:spPr>
            <a:xfrm>
              <a:off x="4298226" y="8141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47" y="138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1033"/>
            <p:cNvSpPr/>
            <p:nvPr/>
          </p:nvSpPr>
          <p:spPr>
            <a:xfrm>
              <a:off x="4298226" y="8141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47" y="138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1034"/>
            <p:cNvSpPr/>
            <p:nvPr/>
          </p:nvSpPr>
          <p:spPr>
            <a:xfrm>
              <a:off x="4298226" y="81433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1035"/>
            <p:cNvSpPr/>
            <p:nvPr/>
          </p:nvSpPr>
          <p:spPr>
            <a:xfrm>
              <a:off x="4298226" y="81433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1036"/>
            <p:cNvSpPr/>
            <p:nvPr/>
          </p:nvSpPr>
          <p:spPr>
            <a:xfrm>
              <a:off x="4298226" y="8144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" name="object 1037"/>
            <p:cNvSpPr/>
            <p:nvPr/>
          </p:nvSpPr>
          <p:spPr>
            <a:xfrm>
              <a:off x="4298226" y="8144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" name="object 1038"/>
            <p:cNvSpPr/>
            <p:nvPr/>
          </p:nvSpPr>
          <p:spPr>
            <a:xfrm>
              <a:off x="4298226" y="81462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" name="object 1039"/>
            <p:cNvSpPr/>
            <p:nvPr/>
          </p:nvSpPr>
          <p:spPr>
            <a:xfrm>
              <a:off x="4298226" y="81462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" name="object 1040"/>
            <p:cNvSpPr/>
            <p:nvPr/>
          </p:nvSpPr>
          <p:spPr>
            <a:xfrm>
              <a:off x="4298226" y="8147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1041"/>
            <p:cNvSpPr/>
            <p:nvPr/>
          </p:nvSpPr>
          <p:spPr>
            <a:xfrm>
              <a:off x="4298226" y="8147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1042"/>
            <p:cNvSpPr/>
            <p:nvPr/>
          </p:nvSpPr>
          <p:spPr>
            <a:xfrm>
              <a:off x="4298226" y="8149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" name="object 1043"/>
            <p:cNvSpPr/>
            <p:nvPr/>
          </p:nvSpPr>
          <p:spPr>
            <a:xfrm>
              <a:off x="4298226" y="8149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" name="object 1044"/>
            <p:cNvSpPr/>
            <p:nvPr/>
          </p:nvSpPr>
          <p:spPr>
            <a:xfrm>
              <a:off x="4298226" y="81505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1045"/>
            <p:cNvSpPr/>
            <p:nvPr/>
          </p:nvSpPr>
          <p:spPr>
            <a:xfrm>
              <a:off x="4298226" y="81505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" name="object 1046"/>
            <p:cNvSpPr/>
            <p:nvPr/>
          </p:nvSpPr>
          <p:spPr>
            <a:xfrm>
              <a:off x="4298226" y="81520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47" y="139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" name="object 1047"/>
            <p:cNvSpPr/>
            <p:nvPr/>
          </p:nvSpPr>
          <p:spPr>
            <a:xfrm>
              <a:off x="4298226" y="81520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47" y="1396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" name="object 1048"/>
            <p:cNvSpPr/>
            <p:nvPr/>
          </p:nvSpPr>
          <p:spPr>
            <a:xfrm>
              <a:off x="4298226" y="8153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" name="object 1049"/>
            <p:cNvSpPr/>
            <p:nvPr/>
          </p:nvSpPr>
          <p:spPr>
            <a:xfrm>
              <a:off x="4298226" y="8153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1050"/>
            <p:cNvSpPr/>
            <p:nvPr/>
          </p:nvSpPr>
          <p:spPr>
            <a:xfrm>
              <a:off x="4298226" y="81549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1051"/>
            <p:cNvSpPr/>
            <p:nvPr/>
          </p:nvSpPr>
          <p:spPr>
            <a:xfrm>
              <a:off x="4298226" y="81549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1052"/>
            <p:cNvSpPr/>
            <p:nvPr/>
          </p:nvSpPr>
          <p:spPr>
            <a:xfrm>
              <a:off x="4257535" y="8045310"/>
              <a:ext cx="12065" cy="3175"/>
            </a:xfrm>
            <a:custGeom>
              <a:avLst/>
              <a:gdLst/>
              <a:ahLst/>
              <a:cxnLst/>
              <a:rect l="l" t="t" r="r" b="b"/>
              <a:pathLst>
                <a:path w="12064" h="3175">
                  <a:moveTo>
                    <a:pt x="11760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11760" y="3035"/>
                  </a:lnTo>
                  <a:lnTo>
                    <a:pt x="117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1053"/>
            <p:cNvSpPr/>
            <p:nvPr/>
          </p:nvSpPr>
          <p:spPr>
            <a:xfrm>
              <a:off x="4257166" y="8045119"/>
              <a:ext cx="12700" cy="3810"/>
            </a:xfrm>
            <a:custGeom>
              <a:avLst/>
              <a:gdLst/>
              <a:ahLst/>
              <a:cxnLst/>
              <a:rect l="l" t="t" r="r" b="b"/>
              <a:pathLst>
                <a:path w="12700" h="3809">
                  <a:moveTo>
                    <a:pt x="12522" y="0"/>
                  </a:moveTo>
                  <a:lnTo>
                    <a:pt x="0" y="0"/>
                  </a:lnTo>
                  <a:lnTo>
                    <a:pt x="0" y="3314"/>
                  </a:lnTo>
                  <a:lnTo>
                    <a:pt x="12522" y="3314"/>
                  </a:lnTo>
                  <a:lnTo>
                    <a:pt x="12522" y="2552"/>
                  </a:lnTo>
                  <a:lnTo>
                    <a:pt x="1181" y="2552"/>
                  </a:lnTo>
                  <a:lnTo>
                    <a:pt x="812" y="2438"/>
                  </a:lnTo>
                  <a:lnTo>
                    <a:pt x="812" y="2146"/>
                  </a:lnTo>
                  <a:lnTo>
                    <a:pt x="1638" y="2146"/>
                  </a:lnTo>
                  <a:lnTo>
                    <a:pt x="1587" y="1955"/>
                  </a:lnTo>
                  <a:lnTo>
                    <a:pt x="1270" y="1828"/>
                  </a:lnTo>
                  <a:lnTo>
                    <a:pt x="901" y="1638"/>
                  </a:lnTo>
                  <a:lnTo>
                    <a:pt x="787" y="990"/>
                  </a:lnTo>
                  <a:lnTo>
                    <a:pt x="1066" y="787"/>
                  </a:lnTo>
                  <a:lnTo>
                    <a:pt x="12522" y="787"/>
                  </a:lnTo>
                  <a:lnTo>
                    <a:pt x="12522" y="0"/>
                  </a:lnTo>
                  <a:close/>
                </a:path>
                <a:path w="12700" h="3809">
                  <a:moveTo>
                    <a:pt x="1828" y="1092"/>
                  </a:moveTo>
                  <a:lnTo>
                    <a:pt x="1333" y="1092"/>
                  </a:lnTo>
                  <a:lnTo>
                    <a:pt x="1244" y="1282"/>
                  </a:lnTo>
                  <a:lnTo>
                    <a:pt x="1727" y="1485"/>
                  </a:lnTo>
                  <a:lnTo>
                    <a:pt x="1981" y="1625"/>
                  </a:lnTo>
                  <a:lnTo>
                    <a:pt x="2095" y="2324"/>
                  </a:lnTo>
                  <a:lnTo>
                    <a:pt x="1828" y="2552"/>
                  </a:lnTo>
                  <a:lnTo>
                    <a:pt x="10934" y="2552"/>
                  </a:lnTo>
                  <a:lnTo>
                    <a:pt x="10706" y="2501"/>
                  </a:lnTo>
                  <a:lnTo>
                    <a:pt x="2349" y="2501"/>
                  </a:lnTo>
                  <a:lnTo>
                    <a:pt x="2349" y="1155"/>
                  </a:lnTo>
                  <a:lnTo>
                    <a:pt x="1981" y="1155"/>
                  </a:lnTo>
                  <a:lnTo>
                    <a:pt x="1828" y="1092"/>
                  </a:lnTo>
                  <a:close/>
                </a:path>
                <a:path w="12700" h="3809">
                  <a:moveTo>
                    <a:pt x="11544" y="1092"/>
                  </a:moveTo>
                  <a:lnTo>
                    <a:pt x="11087" y="1092"/>
                  </a:lnTo>
                  <a:lnTo>
                    <a:pt x="10985" y="1282"/>
                  </a:lnTo>
                  <a:lnTo>
                    <a:pt x="11455" y="1485"/>
                  </a:lnTo>
                  <a:lnTo>
                    <a:pt x="11696" y="1625"/>
                  </a:lnTo>
                  <a:lnTo>
                    <a:pt x="11811" y="2324"/>
                  </a:lnTo>
                  <a:lnTo>
                    <a:pt x="11544" y="2552"/>
                  </a:lnTo>
                  <a:lnTo>
                    <a:pt x="12522" y="2552"/>
                  </a:lnTo>
                  <a:lnTo>
                    <a:pt x="12522" y="1155"/>
                  </a:lnTo>
                  <a:lnTo>
                    <a:pt x="11696" y="1155"/>
                  </a:lnTo>
                  <a:lnTo>
                    <a:pt x="11544" y="1092"/>
                  </a:lnTo>
                  <a:close/>
                </a:path>
                <a:path w="12700" h="3809">
                  <a:moveTo>
                    <a:pt x="3238" y="812"/>
                  </a:moveTo>
                  <a:lnTo>
                    <a:pt x="2832" y="812"/>
                  </a:lnTo>
                  <a:lnTo>
                    <a:pt x="2832" y="2501"/>
                  </a:lnTo>
                  <a:lnTo>
                    <a:pt x="3238" y="2501"/>
                  </a:lnTo>
                  <a:lnTo>
                    <a:pt x="3238" y="812"/>
                  </a:lnTo>
                  <a:close/>
                </a:path>
                <a:path w="12700" h="3809">
                  <a:moveTo>
                    <a:pt x="4775" y="812"/>
                  </a:moveTo>
                  <a:lnTo>
                    <a:pt x="4457" y="812"/>
                  </a:lnTo>
                  <a:lnTo>
                    <a:pt x="4457" y="1130"/>
                  </a:lnTo>
                  <a:lnTo>
                    <a:pt x="3733" y="1130"/>
                  </a:lnTo>
                  <a:lnTo>
                    <a:pt x="3733" y="1485"/>
                  </a:lnTo>
                  <a:lnTo>
                    <a:pt x="4368" y="1485"/>
                  </a:lnTo>
                  <a:lnTo>
                    <a:pt x="4368" y="1803"/>
                  </a:lnTo>
                  <a:lnTo>
                    <a:pt x="3733" y="1803"/>
                  </a:lnTo>
                  <a:lnTo>
                    <a:pt x="3733" y="2158"/>
                  </a:lnTo>
                  <a:lnTo>
                    <a:pt x="4457" y="2158"/>
                  </a:lnTo>
                  <a:lnTo>
                    <a:pt x="4457" y="2501"/>
                  </a:lnTo>
                  <a:lnTo>
                    <a:pt x="4775" y="2501"/>
                  </a:lnTo>
                  <a:lnTo>
                    <a:pt x="4775" y="812"/>
                  </a:lnTo>
                  <a:close/>
                </a:path>
                <a:path w="12700" h="3809">
                  <a:moveTo>
                    <a:pt x="5118" y="1396"/>
                  </a:moveTo>
                  <a:lnTo>
                    <a:pt x="5118" y="2501"/>
                  </a:lnTo>
                  <a:lnTo>
                    <a:pt x="5562" y="2501"/>
                  </a:lnTo>
                  <a:lnTo>
                    <a:pt x="5118" y="1396"/>
                  </a:lnTo>
                  <a:close/>
                </a:path>
                <a:path w="12700" h="3809">
                  <a:moveTo>
                    <a:pt x="6362" y="1396"/>
                  </a:moveTo>
                  <a:lnTo>
                    <a:pt x="6197" y="1752"/>
                  </a:lnTo>
                  <a:lnTo>
                    <a:pt x="6070" y="2146"/>
                  </a:lnTo>
                  <a:lnTo>
                    <a:pt x="5880" y="2501"/>
                  </a:lnTo>
                  <a:lnTo>
                    <a:pt x="6362" y="2501"/>
                  </a:lnTo>
                  <a:lnTo>
                    <a:pt x="6362" y="1396"/>
                  </a:lnTo>
                  <a:close/>
                </a:path>
                <a:path w="12700" h="3809">
                  <a:moveTo>
                    <a:pt x="7226" y="812"/>
                  </a:moveTo>
                  <a:lnTo>
                    <a:pt x="6858" y="812"/>
                  </a:lnTo>
                  <a:lnTo>
                    <a:pt x="6858" y="2501"/>
                  </a:lnTo>
                  <a:lnTo>
                    <a:pt x="7226" y="2501"/>
                  </a:lnTo>
                  <a:lnTo>
                    <a:pt x="7226" y="812"/>
                  </a:lnTo>
                  <a:close/>
                </a:path>
                <a:path w="12700" h="3809">
                  <a:moveTo>
                    <a:pt x="8750" y="812"/>
                  </a:moveTo>
                  <a:lnTo>
                    <a:pt x="8445" y="812"/>
                  </a:lnTo>
                  <a:lnTo>
                    <a:pt x="8445" y="1130"/>
                  </a:lnTo>
                  <a:lnTo>
                    <a:pt x="7708" y="1130"/>
                  </a:lnTo>
                  <a:lnTo>
                    <a:pt x="7708" y="1485"/>
                  </a:lnTo>
                  <a:lnTo>
                    <a:pt x="8382" y="1485"/>
                  </a:lnTo>
                  <a:lnTo>
                    <a:pt x="8382" y="1803"/>
                  </a:lnTo>
                  <a:lnTo>
                    <a:pt x="7708" y="1803"/>
                  </a:lnTo>
                  <a:lnTo>
                    <a:pt x="7708" y="2158"/>
                  </a:lnTo>
                  <a:lnTo>
                    <a:pt x="8483" y="2158"/>
                  </a:lnTo>
                  <a:lnTo>
                    <a:pt x="8483" y="2501"/>
                  </a:lnTo>
                  <a:lnTo>
                    <a:pt x="8750" y="2501"/>
                  </a:lnTo>
                  <a:lnTo>
                    <a:pt x="8750" y="812"/>
                  </a:lnTo>
                  <a:close/>
                </a:path>
                <a:path w="12700" h="3809">
                  <a:moveTo>
                    <a:pt x="9118" y="1435"/>
                  </a:moveTo>
                  <a:lnTo>
                    <a:pt x="9118" y="2501"/>
                  </a:lnTo>
                  <a:lnTo>
                    <a:pt x="9715" y="2501"/>
                  </a:lnTo>
                  <a:lnTo>
                    <a:pt x="9118" y="1435"/>
                  </a:lnTo>
                  <a:close/>
                </a:path>
                <a:path w="12700" h="3809">
                  <a:moveTo>
                    <a:pt x="10750" y="812"/>
                  </a:moveTo>
                  <a:lnTo>
                    <a:pt x="10210" y="812"/>
                  </a:lnTo>
                  <a:lnTo>
                    <a:pt x="10210" y="2501"/>
                  </a:lnTo>
                  <a:lnTo>
                    <a:pt x="10706" y="2501"/>
                  </a:lnTo>
                  <a:lnTo>
                    <a:pt x="10528" y="2438"/>
                  </a:lnTo>
                  <a:lnTo>
                    <a:pt x="10528" y="2146"/>
                  </a:lnTo>
                  <a:lnTo>
                    <a:pt x="11366" y="2146"/>
                  </a:lnTo>
                  <a:lnTo>
                    <a:pt x="11254" y="1955"/>
                  </a:lnTo>
                  <a:lnTo>
                    <a:pt x="10985" y="1828"/>
                  </a:lnTo>
                  <a:lnTo>
                    <a:pt x="10617" y="1638"/>
                  </a:lnTo>
                  <a:lnTo>
                    <a:pt x="10528" y="990"/>
                  </a:lnTo>
                  <a:lnTo>
                    <a:pt x="10750" y="812"/>
                  </a:lnTo>
                  <a:close/>
                </a:path>
                <a:path w="12700" h="3809">
                  <a:moveTo>
                    <a:pt x="1638" y="2146"/>
                  </a:moveTo>
                  <a:lnTo>
                    <a:pt x="812" y="2146"/>
                  </a:lnTo>
                  <a:lnTo>
                    <a:pt x="1016" y="2158"/>
                  </a:lnTo>
                  <a:lnTo>
                    <a:pt x="1181" y="2222"/>
                  </a:lnTo>
                  <a:lnTo>
                    <a:pt x="1524" y="2222"/>
                  </a:lnTo>
                  <a:close/>
                </a:path>
                <a:path w="12700" h="3809">
                  <a:moveTo>
                    <a:pt x="11366" y="2146"/>
                  </a:moveTo>
                  <a:lnTo>
                    <a:pt x="10528" y="2146"/>
                  </a:lnTo>
                  <a:lnTo>
                    <a:pt x="10782" y="2158"/>
                  </a:lnTo>
                  <a:lnTo>
                    <a:pt x="10934" y="2222"/>
                  </a:lnTo>
                  <a:lnTo>
                    <a:pt x="11226" y="2222"/>
                  </a:lnTo>
                  <a:lnTo>
                    <a:pt x="11366" y="2158"/>
                  </a:lnTo>
                  <a:close/>
                </a:path>
                <a:path w="12700" h="3809">
                  <a:moveTo>
                    <a:pt x="9918" y="812"/>
                  </a:moveTo>
                  <a:lnTo>
                    <a:pt x="9309" y="812"/>
                  </a:lnTo>
                  <a:lnTo>
                    <a:pt x="9918" y="1892"/>
                  </a:lnTo>
                  <a:lnTo>
                    <a:pt x="9918" y="812"/>
                  </a:lnTo>
                  <a:close/>
                </a:path>
                <a:path w="12700" h="3809">
                  <a:moveTo>
                    <a:pt x="6248" y="812"/>
                  </a:moveTo>
                  <a:lnTo>
                    <a:pt x="5384" y="812"/>
                  </a:lnTo>
                  <a:lnTo>
                    <a:pt x="5477" y="1092"/>
                  </a:lnTo>
                  <a:lnTo>
                    <a:pt x="5816" y="1828"/>
                  </a:lnTo>
                  <a:lnTo>
                    <a:pt x="5930" y="1485"/>
                  </a:lnTo>
                  <a:lnTo>
                    <a:pt x="6248" y="812"/>
                  </a:lnTo>
                  <a:close/>
                </a:path>
                <a:path w="12700" h="3809">
                  <a:moveTo>
                    <a:pt x="10782" y="787"/>
                  </a:moveTo>
                  <a:lnTo>
                    <a:pt x="1638" y="787"/>
                  </a:lnTo>
                  <a:lnTo>
                    <a:pt x="1981" y="850"/>
                  </a:lnTo>
                  <a:lnTo>
                    <a:pt x="1981" y="1155"/>
                  </a:lnTo>
                  <a:lnTo>
                    <a:pt x="2349" y="1155"/>
                  </a:lnTo>
                  <a:lnTo>
                    <a:pt x="2349" y="812"/>
                  </a:lnTo>
                  <a:lnTo>
                    <a:pt x="10750" y="812"/>
                  </a:lnTo>
                  <a:close/>
                </a:path>
                <a:path w="12700" h="3809">
                  <a:moveTo>
                    <a:pt x="12522" y="787"/>
                  </a:moveTo>
                  <a:lnTo>
                    <a:pt x="11366" y="787"/>
                  </a:lnTo>
                  <a:lnTo>
                    <a:pt x="11696" y="850"/>
                  </a:lnTo>
                  <a:lnTo>
                    <a:pt x="11696" y="1155"/>
                  </a:lnTo>
                  <a:lnTo>
                    <a:pt x="12522" y="1155"/>
                  </a:lnTo>
                  <a:lnTo>
                    <a:pt x="12522" y="787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1054"/>
            <p:cNvSpPr/>
            <p:nvPr/>
          </p:nvSpPr>
          <p:spPr>
            <a:xfrm>
              <a:off x="4546867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61214"/>
                  </a:lnTo>
                  <a:lnTo>
                    <a:pt x="0" y="131597"/>
                  </a:lnTo>
                  <a:lnTo>
                    <a:pt x="11341" y="131597"/>
                  </a:lnTo>
                  <a:lnTo>
                    <a:pt x="11341" y="61214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1055"/>
            <p:cNvSpPr/>
            <p:nvPr/>
          </p:nvSpPr>
          <p:spPr>
            <a:xfrm>
              <a:off x="4546866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1056"/>
            <p:cNvSpPr/>
            <p:nvPr/>
          </p:nvSpPr>
          <p:spPr>
            <a:xfrm>
              <a:off x="4490161" y="8037296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94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94" y="131597"/>
                  </a:lnTo>
                  <a:lnTo>
                    <a:pt x="2269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1057"/>
            <p:cNvSpPr/>
            <p:nvPr/>
          </p:nvSpPr>
          <p:spPr>
            <a:xfrm>
              <a:off x="4490161" y="8037296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94" y="0"/>
                  </a:lnTo>
                  <a:lnTo>
                    <a:pt x="22694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1058"/>
            <p:cNvSpPr/>
            <p:nvPr/>
          </p:nvSpPr>
          <p:spPr>
            <a:xfrm>
              <a:off x="4512856" y="8037296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69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69" y="131597"/>
                  </a:lnTo>
                  <a:lnTo>
                    <a:pt x="2266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1059"/>
            <p:cNvSpPr/>
            <p:nvPr/>
          </p:nvSpPr>
          <p:spPr>
            <a:xfrm>
              <a:off x="4512856" y="8037296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69" y="0"/>
                  </a:lnTo>
                  <a:lnTo>
                    <a:pt x="22669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1060"/>
            <p:cNvSpPr/>
            <p:nvPr/>
          </p:nvSpPr>
          <p:spPr>
            <a:xfrm>
              <a:off x="4558207" y="8098510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4">
                  <a:moveTo>
                    <a:pt x="0" y="70383"/>
                  </a:moveTo>
                  <a:lnTo>
                    <a:pt x="11328" y="70383"/>
                  </a:lnTo>
                  <a:lnTo>
                    <a:pt x="11328" y="0"/>
                  </a:lnTo>
                  <a:lnTo>
                    <a:pt x="0" y="0"/>
                  </a:lnTo>
                  <a:lnTo>
                    <a:pt x="0" y="70383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1061"/>
            <p:cNvSpPr/>
            <p:nvPr/>
          </p:nvSpPr>
          <p:spPr>
            <a:xfrm>
              <a:off x="4558207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28" y="0"/>
                  </a:lnTo>
                  <a:lnTo>
                    <a:pt x="11328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1062"/>
            <p:cNvSpPr/>
            <p:nvPr/>
          </p:nvSpPr>
          <p:spPr>
            <a:xfrm>
              <a:off x="4569536" y="8098510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4">
                  <a:moveTo>
                    <a:pt x="0" y="70383"/>
                  </a:moveTo>
                  <a:lnTo>
                    <a:pt x="11341" y="70383"/>
                  </a:lnTo>
                  <a:lnTo>
                    <a:pt x="11341" y="0"/>
                  </a:lnTo>
                  <a:lnTo>
                    <a:pt x="0" y="0"/>
                  </a:lnTo>
                  <a:lnTo>
                    <a:pt x="0" y="70383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1063"/>
            <p:cNvSpPr/>
            <p:nvPr/>
          </p:nvSpPr>
          <p:spPr>
            <a:xfrm>
              <a:off x="4569536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1064"/>
            <p:cNvSpPr/>
            <p:nvPr/>
          </p:nvSpPr>
          <p:spPr>
            <a:xfrm>
              <a:off x="4490161" y="8037296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94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94" y="58991"/>
                  </a:lnTo>
                  <a:lnTo>
                    <a:pt x="2269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1065"/>
            <p:cNvSpPr/>
            <p:nvPr/>
          </p:nvSpPr>
          <p:spPr>
            <a:xfrm>
              <a:off x="4490161" y="8037296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0" y="0"/>
                  </a:moveTo>
                  <a:lnTo>
                    <a:pt x="22694" y="0"/>
                  </a:lnTo>
                  <a:lnTo>
                    <a:pt x="22694" y="58991"/>
                  </a:lnTo>
                  <a:lnTo>
                    <a:pt x="0" y="58991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1066"/>
            <p:cNvSpPr/>
            <p:nvPr/>
          </p:nvSpPr>
          <p:spPr>
            <a:xfrm>
              <a:off x="4512856" y="8037296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69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69" y="58991"/>
                  </a:lnTo>
                  <a:lnTo>
                    <a:pt x="2266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1067"/>
            <p:cNvSpPr/>
            <p:nvPr/>
          </p:nvSpPr>
          <p:spPr>
            <a:xfrm>
              <a:off x="4512856" y="8037296"/>
              <a:ext cx="68580" cy="59055"/>
            </a:xfrm>
            <a:custGeom>
              <a:avLst/>
              <a:gdLst/>
              <a:ahLst/>
              <a:cxnLst/>
              <a:rect l="l" t="t" r="r" b="b"/>
              <a:pathLst>
                <a:path w="68579" h="59054">
                  <a:moveTo>
                    <a:pt x="0" y="0"/>
                  </a:moveTo>
                  <a:lnTo>
                    <a:pt x="22669" y="0"/>
                  </a:lnTo>
                  <a:lnTo>
                    <a:pt x="22669" y="58991"/>
                  </a:lnTo>
                  <a:lnTo>
                    <a:pt x="0" y="58991"/>
                  </a:lnTo>
                  <a:lnTo>
                    <a:pt x="0" y="0"/>
                  </a:lnTo>
                  <a:close/>
                </a:path>
                <a:path w="68579" h="59054">
                  <a:moveTo>
                    <a:pt x="45351" y="0"/>
                  </a:moveTo>
                  <a:lnTo>
                    <a:pt x="56680" y="0"/>
                  </a:lnTo>
                  <a:lnTo>
                    <a:pt x="56680" y="58991"/>
                  </a:lnTo>
                  <a:lnTo>
                    <a:pt x="45351" y="58991"/>
                  </a:lnTo>
                  <a:lnTo>
                    <a:pt x="45351" y="0"/>
                  </a:lnTo>
                  <a:close/>
                </a:path>
                <a:path w="68579" h="59054">
                  <a:moveTo>
                    <a:pt x="56680" y="0"/>
                  </a:moveTo>
                  <a:lnTo>
                    <a:pt x="68021" y="0"/>
                  </a:lnTo>
                  <a:lnTo>
                    <a:pt x="68021" y="58991"/>
                  </a:lnTo>
                  <a:lnTo>
                    <a:pt x="56680" y="58991"/>
                  </a:lnTo>
                  <a:lnTo>
                    <a:pt x="5668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1068"/>
            <p:cNvSpPr/>
            <p:nvPr/>
          </p:nvSpPr>
          <p:spPr>
            <a:xfrm>
              <a:off x="4490161" y="8044129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694" y="0"/>
                  </a:move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1069"/>
            <p:cNvSpPr/>
            <p:nvPr/>
          </p:nvSpPr>
          <p:spPr>
            <a:xfrm>
              <a:off x="4490161" y="8044129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22694" y="0"/>
                  </a:lnTo>
                  <a:lnTo>
                    <a:pt x="4536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1070"/>
            <p:cNvSpPr/>
            <p:nvPr/>
          </p:nvSpPr>
          <p:spPr>
            <a:xfrm>
              <a:off x="4545723" y="804412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84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1071"/>
            <p:cNvSpPr/>
            <p:nvPr/>
          </p:nvSpPr>
          <p:spPr>
            <a:xfrm>
              <a:off x="4545723" y="804412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8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1072"/>
            <p:cNvSpPr/>
            <p:nvPr/>
          </p:nvSpPr>
          <p:spPr>
            <a:xfrm>
              <a:off x="4558207" y="804412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28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1073"/>
            <p:cNvSpPr/>
            <p:nvPr/>
          </p:nvSpPr>
          <p:spPr>
            <a:xfrm>
              <a:off x="4558207" y="804412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1074"/>
            <p:cNvSpPr/>
            <p:nvPr/>
          </p:nvSpPr>
          <p:spPr>
            <a:xfrm>
              <a:off x="4569536" y="804412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1075"/>
            <p:cNvSpPr/>
            <p:nvPr/>
          </p:nvSpPr>
          <p:spPr>
            <a:xfrm>
              <a:off x="4569536" y="804412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1076"/>
            <p:cNvSpPr/>
            <p:nvPr/>
          </p:nvSpPr>
          <p:spPr>
            <a:xfrm>
              <a:off x="4517364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1077"/>
            <p:cNvSpPr/>
            <p:nvPr/>
          </p:nvSpPr>
          <p:spPr>
            <a:xfrm>
              <a:off x="4517364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1078"/>
            <p:cNvSpPr/>
            <p:nvPr/>
          </p:nvSpPr>
          <p:spPr>
            <a:xfrm>
              <a:off x="4517364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1079"/>
            <p:cNvSpPr/>
            <p:nvPr/>
          </p:nvSpPr>
          <p:spPr>
            <a:xfrm>
              <a:off x="4517364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1080"/>
            <p:cNvSpPr/>
            <p:nvPr/>
          </p:nvSpPr>
          <p:spPr>
            <a:xfrm>
              <a:off x="4517364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1081"/>
            <p:cNvSpPr/>
            <p:nvPr/>
          </p:nvSpPr>
          <p:spPr>
            <a:xfrm>
              <a:off x="4517364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1082"/>
            <p:cNvSpPr/>
            <p:nvPr/>
          </p:nvSpPr>
          <p:spPr>
            <a:xfrm>
              <a:off x="4517364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1083"/>
            <p:cNvSpPr/>
            <p:nvPr/>
          </p:nvSpPr>
          <p:spPr>
            <a:xfrm>
              <a:off x="4517364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1084"/>
            <p:cNvSpPr/>
            <p:nvPr/>
          </p:nvSpPr>
          <p:spPr>
            <a:xfrm>
              <a:off x="4517364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1085"/>
            <p:cNvSpPr/>
            <p:nvPr/>
          </p:nvSpPr>
          <p:spPr>
            <a:xfrm>
              <a:off x="4517364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1086"/>
            <p:cNvSpPr/>
            <p:nvPr/>
          </p:nvSpPr>
          <p:spPr>
            <a:xfrm>
              <a:off x="4517364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" name="object 1087"/>
            <p:cNvSpPr/>
            <p:nvPr/>
          </p:nvSpPr>
          <p:spPr>
            <a:xfrm>
              <a:off x="4517364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" name="object 1088"/>
            <p:cNvSpPr/>
            <p:nvPr/>
          </p:nvSpPr>
          <p:spPr>
            <a:xfrm>
              <a:off x="4517364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1089"/>
            <p:cNvSpPr/>
            <p:nvPr/>
          </p:nvSpPr>
          <p:spPr>
            <a:xfrm>
              <a:off x="4517364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1090"/>
            <p:cNvSpPr/>
            <p:nvPr/>
          </p:nvSpPr>
          <p:spPr>
            <a:xfrm>
              <a:off x="4517364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1091"/>
            <p:cNvSpPr/>
            <p:nvPr/>
          </p:nvSpPr>
          <p:spPr>
            <a:xfrm>
              <a:off x="4517364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1092"/>
            <p:cNvSpPr/>
            <p:nvPr/>
          </p:nvSpPr>
          <p:spPr>
            <a:xfrm>
              <a:off x="4517364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1093"/>
            <p:cNvSpPr/>
            <p:nvPr/>
          </p:nvSpPr>
          <p:spPr>
            <a:xfrm>
              <a:off x="4517364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1094"/>
            <p:cNvSpPr/>
            <p:nvPr/>
          </p:nvSpPr>
          <p:spPr>
            <a:xfrm>
              <a:off x="4517364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1095"/>
            <p:cNvSpPr/>
            <p:nvPr/>
          </p:nvSpPr>
          <p:spPr>
            <a:xfrm>
              <a:off x="4517364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1096"/>
            <p:cNvSpPr/>
            <p:nvPr/>
          </p:nvSpPr>
          <p:spPr>
            <a:xfrm>
              <a:off x="4517364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" name="object 1097"/>
            <p:cNvSpPr/>
            <p:nvPr/>
          </p:nvSpPr>
          <p:spPr>
            <a:xfrm>
              <a:off x="4517364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1098"/>
            <p:cNvSpPr/>
            <p:nvPr/>
          </p:nvSpPr>
          <p:spPr>
            <a:xfrm>
              <a:off x="4517364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1099"/>
            <p:cNvSpPr/>
            <p:nvPr/>
          </p:nvSpPr>
          <p:spPr>
            <a:xfrm>
              <a:off x="4517364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1100"/>
            <p:cNvSpPr/>
            <p:nvPr/>
          </p:nvSpPr>
          <p:spPr>
            <a:xfrm>
              <a:off x="4517364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1101"/>
            <p:cNvSpPr/>
            <p:nvPr/>
          </p:nvSpPr>
          <p:spPr>
            <a:xfrm>
              <a:off x="4517364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1102"/>
            <p:cNvSpPr/>
            <p:nvPr/>
          </p:nvSpPr>
          <p:spPr>
            <a:xfrm>
              <a:off x="4550041" y="804984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80" y="0"/>
                  </a:moveTo>
                  <a:lnTo>
                    <a:pt x="0" y="0"/>
                  </a:lnTo>
                  <a:lnTo>
                    <a:pt x="0" y="112141"/>
                  </a:lnTo>
                  <a:lnTo>
                    <a:pt x="6680" y="112141"/>
                  </a:lnTo>
                  <a:lnTo>
                    <a:pt x="668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1103"/>
            <p:cNvSpPr/>
            <p:nvPr/>
          </p:nvSpPr>
          <p:spPr>
            <a:xfrm>
              <a:off x="4550041" y="804984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80" y="0"/>
                  </a:lnTo>
                  <a:lnTo>
                    <a:pt x="6680" y="112140"/>
                  </a:lnTo>
                  <a:lnTo>
                    <a:pt x="0" y="11214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1104"/>
            <p:cNvSpPr/>
            <p:nvPr/>
          </p:nvSpPr>
          <p:spPr>
            <a:xfrm>
              <a:off x="4494695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1105"/>
            <p:cNvSpPr/>
            <p:nvPr/>
          </p:nvSpPr>
          <p:spPr>
            <a:xfrm>
              <a:off x="4494695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1106"/>
            <p:cNvSpPr/>
            <p:nvPr/>
          </p:nvSpPr>
          <p:spPr>
            <a:xfrm>
              <a:off x="4494695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" name="object 1107"/>
            <p:cNvSpPr/>
            <p:nvPr/>
          </p:nvSpPr>
          <p:spPr>
            <a:xfrm>
              <a:off x="4494695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" name="object 1108"/>
            <p:cNvSpPr/>
            <p:nvPr/>
          </p:nvSpPr>
          <p:spPr>
            <a:xfrm>
              <a:off x="4494695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1109"/>
            <p:cNvSpPr/>
            <p:nvPr/>
          </p:nvSpPr>
          <p:spPr>
            <a:xfrm>
              <a:off x="4494695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" name="object 1110"/>
            <p:cNvSpPr/>
            <p:nvPr/>
          </p:nvSpPr>
          <p:spPr>
            <a:xfrm>
              <a:off x="4494695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4494695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" name="object 1112"/>
            <p:cNvSpPr/>
            <p:nvPr/>
          </p:nvSpPr>
          <p:spPr>
            <a:xfrm>
              <a:off x="4494695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" name="object 1113"/>
            <p:cNvSpPr/>
            <p:nvPr/>
          </p:nvSpPr>
          <p:spPr>
            <a:xfrm>
              <a:off x="4494695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" name="object 1114"/>
            <p:cNvSpPr/>
            <p:nvPr/>
          </p:nvSpPr>
          <p:spPr>
            <a:xfrm>
              <a:off x="4494695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" name="object 1115"/>
            <p:cNvSpPr/>
            <p:nvPr/>
          </p:nvSpPr>
          <p:spPr>
            <a:xfrm>
              <a:off x="4494695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" name="object 1116"/>
            <p:cNvSpPr/>
            <p:nvPr/>
          </p:nvSpPr>
          <p:spPr>
            <a:xfrm>
              <a:off x="4494695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" name="object 1117"/>
            <p:cNvSpPr/>
            <p:nvPr/>
          </p:nvSpPr>
          <p:spPr>
            <a:xfrm>
              <a:off x="4494695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1118"/>
            <p:cNvSpPr/>
            <p:nvPr/>
          </p:nvSpPr>
          <p:spPr>
            <a:xfrm>
              <a:off x="4494695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4494695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1120"/>
            <p:cNvSpPr/>
            <p:nvPr/>
          </p:nvSpPr>
          <p:spPr>
            <a:xfrm>
              <a:off x="4494695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" name="object 1121"/>
            <p:cNvSpPr/>
            <p:nvPr/>
          </p:nvSpPr>
          <p:spPr>
            <a:xfrm>
              <a:off x="4494695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" name="object 1122"/>
            <p:cNvSpPr/>
            <p:nvPr/>
          </p:nvSpPr>
          <p:spPr>
            <a:xfrm>
              <a:off x="4494695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" name="object 1123"/>
            <p:cNvSpPr/>
            <p:nvPr/>
          </p:nvSpPr>
          <p:spPr>
            <a:xfrm>
              <a:off x="4494695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" name="object 1124"/>
            <p:cNvSpPr/>
            <p:nvPr/>
          </p:nvSpPr>
          <p:spPr>
            <a:xfrm>
              <a:off x="4494695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" name="object 1125"/>
            <p:cNvSpPr/>
            <p:nvPr/>
          </p:nvSpPr>
          <p:spPr>
            <a:xfrm>
              <a:off x="4494695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1126"/>
            <p:cNvSpPr/>
            <p:nvPr/>
          </p:nvSpPr>
          <p:spPr>
            <a:xfrm>
              <a:off x="4494695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" name="object 1127"/>
            <p:cNvSpPr/>
            <p:nvPr/>
          </p:nvSpPr>
          <p:spPr>
            <a:xfrm>
              <a:off x="4494695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" name="object 1128"/>
            <p:cNvSpPr/>
            <p:nvPr/>
          </p:nvSpPr>
          <p:spPr>
            <a:xfrm>
              <a:off x="4494695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" name="object 1129"/>
            <p:cNvSpPr/>
            <p:nvPr/>
          </p:nvSpPr>
          <p:spPr>
            <a:xfrm>
              <a:off x="4494695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" name="object 1130"/>
            <p:cNvSpPr/>
            <p:nvPr/>
          </p:nvSpPr>
          <p:spPr>
            <a:xfrm>
              <a:off x="4517364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1131"/>
            <p:cNvSpPr/>
            <p:nvPr/>
          </p:nvSpPr>
          <p:spPr>
            <a:xfrm>
              <a:off x="4517364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1132"/>
            <p:cNvSpPr/>
            <p:nvPr/>
          </p:nvSpPr>
          <p:spPr>
            <a:xfrm>
              <a:off x="4517364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" name="object 1133"/>
            <p:cNvSpPr/>
            <p:nvPr/>
          </p:nvSpPr>
          <p:spPr>
            <a:xfrm>
              <a:off x="4517364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" name="object 1134"/>
            <p:cNvSpPr/>
            <p:nvPr/>
          </p:nvSpPr>
          <p:spPr>
            <a:xfrm>
              <a:off x="4517364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" name="object 1135"/>
            <p:cNvSpPr/>
            <p:nvPr/>
          </p:nvSpPr>
          <p:spPr>
            <a:xfrm>
              <a:off x="4517364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1136"/>
            <p:cNvSpPr/>
            <p:nvPr/>
          </p:nvSpPr>
          <p:spPr>
            <a:xfrm>
              <a:off x="4494695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1137"/>
            <p:cNvSpPr/>
            <p:nvPr/>
          </p:nvSpPr>
          <p:spPr>
            <a:xfrm>
              <a:off x="4494695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" name="object 1138"/>
            <p:cNvSpPr/>
            <p:nvPr/>
          </p:nvSpPr>
          <p:spPr>
            <a:xfrm>
              <a:off x="4494695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" name="object 1139"/>
            <p:cNvSpPr/>
            <p:nvPr/>
          </p:nvSpPr>
          <p:spPr>
            <a:xfrm>
              <a:off x="4494695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" name="object 1140"/>
            <p:cNvSpPr/>
            <p:nvPr/>
          </p:nvSpPr>
          <p:spPr>
            <a:xfrm>
              <a:off x="4494695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1141"/>
            <p:cNvSpPr/>
            <p:nvPr/>
          </p:nvSpPr>
          <p:spPr>
            <a:xfrm>
              <a:off x="4494695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1142"/>
            <p:cNvSpPr/>
            <p:nvPr/>
          </p:nvSpPr>
          <p:spPr>
            <a:xfrm>
              <a:off x="4517364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" name="object 1143"/>
            <p:cNvSpPr/>
            <p:nvPr/>
          </p:nvSpPr>
          <p:spPr>
            <a:xfrm>
              <a:off x="4517364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" name="object 1144"/>
            <p:cNvSpPr/>
            <p:nvPr/>
          </p:nvSpPr>
          <p:spPr>
            <a:xfrm>
              <a:off x="4494695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" name="object 1145"/>
            <p:cNvSpPr/>
            <p:nvPr/>
          </p:nvSpPr>
          <p:spPr>
            <a:xfrm>
              <a:off x="4494695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1146"/>
            <p:cNvSpPr/>
            <p:nvPr/>
          </p:nvSpPr>
          <p:spPr>
            <a:xfrm>
              <a:off x="4493552" y="8076996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403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3403" y="4559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4493552" y="8076996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0" y="0"/>
                  </a:moveTo>
                  <a:lnTo>
                    <a:pt x="3403" y="0"/>
                  </a:lnTo>
                  <a:lnTo>
                    <a:pt x="3403" y="4559"/>
                  </a:lnTo>
                  <a:lnTo>
                    <a:pt x="0" y="455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" name="object 1148"/>
            <p:cNvSpPr/>
            <p:nvPr/>
          </p:nvSpPr>
          <p:spPr>
            <a:xfrm>
              <a:off x="4493552" y="8087207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403" y="0"/>
                  </a:moveTo>
                  <a:lnTo>
                    <a:pt x="0" y="0"/>
                  </a:lnTo>
                  <a:lnTo>
                    <a:pt x="0" y="4546"/>
                  </a:lnTo>
                  <a:lnTo>
                    <a:pt x="3403" y="4546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" name="object 1149"/>
            <p:cNvSpPr/>
            <p:nvPr/>
          </p:nvSpPr>
          <p:spPr>
            <a:xfrm>
              <a:off x="4493552" y="8087207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0" y="0"/>
                  </a:moveTo>
                  <a:lnTo>
                    <a:pt x="3403" y="0"/>
                  </a:lnTo>
                  <a:lnTo>
                    <a:pt x="3403" y="4546"/>
                  </a:lnTo>
                  <a:lnTo>
                    <a:pt x="0" y="454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" name="object 1150"/>
            <p:cNvSpPr/>
            <p:nvPr/>
          </p:nvSpPr>
          <p:spPr>
            <a:xfrm>
              <a:off x="4520018" y="8050047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5">
                  <a:moveTo>
                    <a:pt x="2666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66" y="24688"/>
                  </a:lnTo>
                  <a:lnTo>
                    <a:pt x="2666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" name="object 1151"/>
            <p:cNvSpPr/>
            <p:nvPr/>
          </p:nvSpPr>
          <p:spPr>
            <a:xfrm>
              <a:off x="4516348" y="8050047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09">
                  <a:moveTo>
                    <a:pt x="3670" y="24688"/>
                  </a:moveTo>
                  <a:lnTo>
                    <a:pt x="6337" y="24688"/>
                  </a:lnTo>
                  <a:lnTo>
                    <a:pt x="6337" y="0"/>
                  </a:lnTo>
                  <a:lnTo>
                    <a:pt x="3670" y="0"/>
                  </a:lnTo>
                  <a:lnTo>
                    <a:pt x="3670" y="24688"/>
                  </a:lnTo>
                  <a:close/>
                </a:path>
                <a:path w="6350" h="41909">
                  <a:moveTo>
                    <a:pt x="4622" y="38747"/>
                  </a:moveTo>
                  <a:lnTo>
                    <a:pt x="4610" y="37109"/>
                  </a:lnTo>
                  <a:lnTo>
                    <a:pt x="2844" y="36093"/>
                  </a:lnTo>
                  <a:lnTo>
                    <a:pt x="1422" y="36918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422" y="40589"/>
                  </a:lnTo>
                  <a:lnTo>
                    <a:pt x="2844" y="41414"/>
                  </a:lnTo>
                  <a:lnTo>
                    <a:pt x="4610" y="40386"/>
                  </a:lnTo>
                  <a:lnTo>
                    <a:pt x="4622" y="387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1152"/>
            <p:cNvSpPr/>
            <p:nvPr/>
          </p:nvSpPr>
          <p:spPr>
            <a:xfrm>
              <a:off x="4562754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1153"/>
            <p:cNvSpPr/>
            <p:nvPr/>
          </p:nvSpPr>
          <p:spPr>
            <a:xfrm>
              <a:off x="4562754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" name="object 1154"/>
            <p:cNvSpPr/>
            <p:nvPr/>
          </p:nvSpPr>
          <p:spPr>
            <a:xfrm>
              <a:off x="4562754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" name="object 1155"/>
            <p:cNvSpPr/>
            <p:nvPr/>
          </p:nvSpPr>
          <p:spPr>
            <a:xfrm>
              <a:off x="4562754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" name="object 1156"/>
            <p:cNvSpPr/>
            <p:nvPr/>
          </p:nvSpPr>
          <p:spPr>
            <a:xfrm>
              <a:off x="4562754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" name="object 1157"/>
            <p:cNvSpPr/>
            <p:nvPr/>
          </p:nvSpPr>
          <p:spPr>
            <a:xfrm>
              <a:off x="4562754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" name="object 1158"/>
            <p:cNvSpPr/>
            <p:nvPr/>
          </p:nvSpPr>
          <p:spPr>
            <a:xfrm>
              <a:off x="4562754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" name="object 1159"/>
            <p:cNvSpPr/>
            <p:nvPr/>
          </p:nvSpPr>
          <p:spPr>
            <a:xfrm>
              <a:off x="4562754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" name="object 1160"/>
            <p:cNvSpPr/>
            <p:nvPr/>
          </p:nvSpPr>
          <p:spPr>
            <a:xfrm>
              <a:off x="4562754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" name="object 1161"/>
            <p:cNvSpPr/>
            <p:nvPr/>
          </p:nvSpPr>
          <p:spPr>
            <a:xfrm>
              <a:off x="4562754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" name="object 1162"/>
            <p:cNvSpPr/>
            <p:nvPr/>
          </p:nvSpPr>
          <p:spPr>
            <a:xfrm>
              <a:off x="4562754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" name="object 1163"/>
            <p:cNvSpPr/>
            <p:nvPr/>
          </p:nvSpPr>
          <p:spPr>
            <a:xfrm>
              <a:off x="4562754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" name="object 1164"/>
            <p:cNvSpPr/>
            <p:nvPr/>
          </p:nvSpPr>
          <p:spPr>
            <a:xfrm>
              <a:off x="4562754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35" y="147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" name="object 1165"/>
            <p:cNvSpPr/>
            <p:nvPr/>
          </p:nvSpPr>
          <p:spPr>
            <a:xfrm>
              <a:off x="4562754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35" y="1473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" name="object 1166"/>
            <p:cNvSpPr/>
            <p:nvPr/>
          </p:nvSpPr>
          <p:spPr>
            <a:xfrm>
              <a:off x="4562754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35" y="1384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" name="object 1167"/>
            <p:cNvSpPr/>
            <p:nvPr/>
          </p:nvSpPr>
          <p:spPr>
            <a:xfrm>
              <a:off x="4562754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35" y="1384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" name="object 1168"/>
            <p:cNvSpPr/>
            <p:nvPr/>
          </p:nvSpPr>
          <p:spPr>
            <a:xfrm>
              <a:off x="4562754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35" y="147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" name="object 1169"/>
            <p:cNvSpPr/>
            <p:nvPr/>
          </p:nvSpPr>
          <p:spPr>
            <a:xfrm>
              <a:off x="4562754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35" y="1473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" name="object 1170"/>
            <p:cNvSpPr/>
            <p:nvPr/>
          </p:nvSpPr>
          <p:spPr>
            <a:xfrm>
              <a:off x="4562754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" name="object 1171"/>
            <p:cNvSpPr/>
            <p:nvPr/>
          </p:nvSpPr>
          <p:spPr>
            <a:xfrm>
              <a:off x="4562754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" name="object 1172"/>
            <p:cNvSpPr/>
            <p:nvPr/>
          </p:nvSpPr>
          <p:spPr>
            <a:xfrm>
              <a:off x="4562754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35" y="151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" name="object 1173"/>
            <p:cNvSpPr/>
            <p:nvPr/>
          </p:nvSpPr>
          <p:spPr>
            <a:xfrm>
              <a:off x="4562754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35" y="1511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" name="object 1174"/>
            <p:cNvSpPr/>
            <p:nvPr/>
          </p:nvSpPr>
          <p:spPr>
            <a:xfrm>
              <a:off x="4562754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35" y="1396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" name="object 1175"/>
            <p:cNvSpPr/>
            <p:nvPr/>
          </p:nvSpPr>
          <p:spPr>
            <a:xfrm>
              <a:off x="4562754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35" y="1396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" name="object 1176"/>
            <p:cNvSpPr/>
            <p:nvPr/>
          </p:nvSpPr>
          <p:spPr>
            <a:xfrm>
              <a:off x="4562754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" name="object 1177"/>
            <p:cNvSpPr/>
            <p:nvPr/>
          </p:nvSpPr>
          <p:spPr>
            <a:xfrm>
              <a:off x="4562754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" name="object 1178"/>
            <p:cNvSpPr/>
            <p:nvPr/>
          </p:nvSpPr>
          <p:spPr>
            <a:xfrm>
              <a:off x="4562754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35" y="151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" name="object 1179"/>
            <p:cNvSpPr/>
            <p:nvPr/>
          </p:nvSpPr>
          <p:spPr>
            <a:xfrm>
              <a:off x="4562754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35" y="1511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" name="object 1180"/>
            <p:cNvSpPr/>
            <p:nvPr/>
          </p:nvSpPr>
          <p:spPr>
            <a:xfrm>
              <a:off x="4562754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35" y="1409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" name="object 1181"/>
            <p:cNvSpPr/>
            <p:nvPr/>
          </p:nvSpPr>
          <p:spPr>
            <a:xfrm>
              <a:off x="4562754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35" y="1409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" name="object 1182"/>
            <p:cNvSpPr/>
            <p:nvPr/>
          </p:nvSpPr>
          <p:spPr>
            <a:xfrm>
              <a:off x="4562754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" name="object 1183"/>
            <p:cNvSpPr/>
            <p:nvPr/>
          </p:nvSpPr>
          <p:spPr>
            <a:xfrm>
              <a:off x="4562754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35" y="1422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" name="object 1184"/>
            <p:cNvSpPr/>
            <p:nvPr/>
          </p:nvSpPr>
          <p:spPr>
            <a:xfrm>
              <a:off x="4562754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" name="object 1185"/>
            <p:cNvSpPr/>
            <p:nvPr/>
          </p:nvSpPr>
          <p:spPr>
            <a:xfrm>
              <a:off x="4562754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" name="object 1186"/>
            <p:cNvSpPr/>
            <p:nvPr/>
          </p:nvSpPr>
          <p:spPr>
            <a:xfrm>
              <a:off x="4565370" y="8050047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5">
                  <a:moveTo>
                    <a:pt x="2654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54" y="24688"/>
                  </a:lnTo>
                  <a:lnTo>
                    <a:pt x="2654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" name="object 1187"/>
            <p:cNvSpPr/>
            <p:nvPr/>
          </p:nvSpPr>
          <p:spPr>
            <a:xfrm>
              <a:off x="4561687" y="8050047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09">
                  <a:moveTo>
                    <a:pt x="3683" y="24688"/>
                  </a:moveTo>
                  <a:lnTo>
                    <a:pt x="6337" y="24688"/>
                  </a:lnTo>
                  <a:lnTo>
                    <a:pt x="6337" y="0"/>
                  </a:lnTo>
                  <a:lnTo>
                    <a:pt x="3683" y="0"/>
                  </a:lnTo>
                  <a:lnTo>
                    <a:pt x="3683" y="24688"/>
                  </a:lnTo>
                  <a:close/>
                </a:path>
                <a:path w="6350" h="41909">
                  <a:moveTo>
                    <a:pt x="4610" y="38747"/>
                  </a:moveTo>
                  <a:lnTo>
                    <a:pt x="4610" y="37109"/>
                  </a:lnTo>
                  <a:lnTo>
                    <a:pt x="2857" y="36093"/>
                  </a:lnTo>
                  <a:lnTo>
                    <a:pt x="1435" y="36918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435" y="40589"/>
                  </a:lnTo>
                  <a:lnTo>
                    <a:pt x="2857" y="41414"/>
                  </a:lnTo>
                  <a:lnTo>
                    <a:pt x="4610" y="40386"/>
                  </a:lnTo>
                  <a:lnTo>
                    <a:pt x="4610" y="387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" name="object 1188"/>
            <p:cNvSpPr/>
            <p:nvPr/>
          </p:nvSpPr>
          <p:spPr>
            <a:xfrm>
              <a:off x="4575200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" name="object 1189"/>
            <p:cNvSpPr/>
            <p:nvPr/>
          </p:nvSpPr>
          <p:spPr>
            <a:xfrm>
              <a:off x="4575200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" name="object 1190"/>
            <p:cNvSpPr/>
            <p:nvPr/>
          </p:nvSpPr>
          <p:spPr>
            <a:xfrm>
              <a:off x="4575200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" name="object 1191"/>
            <p:cNvSpPr/>
            <p:nvPr/>
          </p:nvSpPr>
          <p:spPr>
            <a:xfrm>
              <a:off x="4575200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" name="object 1192"/>
            <p:cNvSpPr/>
            <p:nvPr/>
          </p:nvSpPr>
          <p:spPr>
            <a:xfrm>
              <a:off x="4575200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" name="object 1193"/>
            <p:cNvSpPr/>
            <p:nvPr/>
          </p:nvSpPr>
          <p:spPr>
            <a:xfrm>
              <a:off x="4575200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" name="object 1194"/>
            <p:cNvSpPr/>
            <p:nvPr/>
          </p:nvSpPr>
          <p:spPr>
            <a:xfrm>
              <a:off x="4575200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" name="object 1195"/>
            <p:cNvSpPr/>
            <p:nvPr/>
          </p:nvSpPr>
          <p:spPr>
            <a:xfrm>
              <a:off x="4575200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" name="object 1196"/>
            <p:cNvSpPr/>
            <p:nvPr/>
          </p:nvSpPr>
          <p:spPr>
            <a:xfrm>
              <a:off x="4575200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" name="object 1197"/>
            <p:cNvSpPr/>
            <p:nvPr/>
          </p:nvSpPr>
          <p:spPr>
            <a:xfrm>
              <a:off x="4575200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" name="object 1198"/>
            <p:cNvSpPr/>
            <p:nvPr/>
          </p:nvSpPr>
          <p:spPr>
            <a:xfrm>
              <a:off x="4575200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" name="object 1199"/>
            <p:cNvSpPr/>
            <p:nvPr/>
          </p:nvSpPr>
          <p:spPr>
            <a:xfrm>
              <a:off x="4575200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" name="object 1200"/>
            <p:cNvSpPr/>
            <p:nvPr/>
          </p:nvSpPr>
          <p:spPr>
            <a:xfrm>
              <a:off x="4575200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" name="object 1201"/>
            <p:cNvSpPr/>
            <p:nvPr/>
          </p:nvSpPr>
          <p:spPr>
            <a:xfrm>
              <a:off x="4575200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" name="object 1202"/>
            <p:cNvSpPr/>
            <p:nvPr/>
          </p:nvSpPr>
          <p:spPr>
            <a:xfrm>
              <a:off x="4575200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" name="object 1203"/>
            <p:cNvSpPr/>
            <p:nvPr/>
          </p:nvSpPr>
          <p:spPr>
            <a:xfrm>
              <a:off x="4575200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" name="object 1204"/>
            <p:cNvSpPr/>
            <p:nvPr/>
          </p:nvSpPr>
          <p:spPr>
            <a:xfrm>
              <a:off x="4575200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" name="object 1205"/>
            <p:cNvSpPr/>
            <p:nvPr/>
          </p:nvSpPr>
          <p:spPr>
            <a:xfrm>
              <a:off x="4575200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" name="object 1206"/>
            <p:cNvSpPr/>
            <p:nvPr/>
          </p:nvSpPr>
          <p:spPr>
            <a:xfrm>
              <a:off x="4575200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" name="object 1207"/>
            <p:cNvSpPr/>
            <p:nvPr/>
          </p:nvSpPr>
          <p:spPr>
            <a:xfrm>
              <a:off x="4575200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" name="object 1208"/>
            <p:cNvSpPr/>
            <p:nvPr/>
          </p:nvSpPr>
          <p:spPr>
            <a:xfrm>
              <a:off x="4575200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" name="object 1209"/>
            <p:cNvSpPr/>
            <p:nvPr/>
          </p:nvSpPr>
          <p:spPr>
            <a:xfrm>
              <a:off x="4575200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" name="object 1210"/>
            <p:cNvSpPr/>
            <p:nvPr/>
          </p:nvSpPr>
          <p:spPr>
            <a:xfrm>
              <a:off x="4575200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" name="object 1211"/>
            <p:cNvSpPr/>
            <p:nvPr/>
          </p:nvSpPr>
          <p:spPr>
            <a:xfrm>
              <a:off x="4575200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" name="object 1212"/>
            <p:cNvSpPr/>
            <p:nvPr/>
          </p:nvSpPr>
          <p:spPr>
            <a:xfrm>
              <a:off x="4575200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" name="object 1213"/>
            <p:cNvSpPr/>
            <p:nvPr/>
          </p:nvSpPr>
          <p:spPr>
            <a:xfrm>
              <a:off x="4575200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" name="object 1214"/>
            <p:cNvSpPr/>
            <p:nvPr/>
          </p:nvSpPr>
          <p:spPr>
            <a:xfrm>
              <a:off x="4575200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" name="object 1215"/>
            <p:cNvSpPr/>
            <p:nvPr/>
          </p:nvSpPr>
          <p:spPr>
            <a:xfrm>
              <a:off x="4575200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1216"/>
            <p:cNvSpPr/>
            <p:nvPr/>
          </p:nvSpPr>
          <p:spPr>
            <a:xfrm>
              <a:off x="4575200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" name="object 1217"/>
            <p:cNvSpPr/>
            <p:nvPr/>
          </p:nvSpPr>
          <p:spPr>
            <a:xfrm>
              <a:off x="4575200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" name="object 1218"/>
            <p:cNvSpPr/>
            <p:nvPr/>
          </p:nvSpPr>
          <p:spPr>
            <a:xfrm>
              <a:off x="4575200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" name="object 1219"/>
            <p:cNvSpPr/>
            <p:nvPr/>
          </p:nvSpPr>
          <p:spPr>
            <a:xfrm>
              <a:off x="4575200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" name="object 1220"/>
            <p:cNvSpPr/>
            <p:nvPr/>
          </p:nvSpPr>
          <p:spPr>
            <a:xfrm>
              <a:off x="4575200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" name="object 1221"/>
            <p:cNvSpPr/>
            <p:nvPr/>
          </p:nvSpPr>
          <p:spPr>
            <a:xfrm>
              <a:off x="4575200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" name="object 1222"/>
            <p:cNvSpPr/>
            <p:nvPr/>
          </p:nvSpPr>
          <p:spPr>
            <a:xfrm>
              <a:off x="4547311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" name="object 1223"/>
            <p:cNvSpPr/>
            <p:nvPr/>
          </p:nvSpPr>
          <p:spPr>
            <a:xfrm>
              <a:off x="4547311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" name="object 1224"/>
            <p:cNvSpPr/>
            <p:nvPr/>
          </p:nvSpPr>
          <p:spPr>
            <a:xfrm>
              <a:off x="4547311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" name="object 1225"/>
            <p:cNvSpPr/>
            <p:nvPr/>
          </p:nvSpPr>
          <p:spPr>
            <a:xfrm>
              <a:off x="4547311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" name="object 1226"/>
            <p:cNvSpPr/>
            <p:nvPr/>
          </p:nvSpPr>
          <p:spPr>
            <a:xfrm>
              <a:off x="4547311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" name="object 1227"/>
            <p:cNvSpPr/>
            <p:nvPr/>
          </p:nvSpPr>
          <p:spPr>
            <a:xfrm>
              <a:off x="4547311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" name="object 1228"/>
            <p:cNvSpPr/>
            <p:nvPr/>
          </p:nvSpPr>
          <p:spPr>
            <a:xfrm>
              <a:off x="4547311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" name="object 1229"/>
            <p:cNvSpPr/>
            <p:nvPr/>
          </p:nvSpPr>
          <p:spPr>
            <a:xfrm>
              <a:off x="4547311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" name="object 1230"/>
            <p:cNvSpPr/>
            <p:nvPr/>
          </p:nvSpPr>
          <p:spPr>
            <a:xfrm>
              <a:off x="4547311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" name="object 1231"/>
            <p:cNvSpPr/>
            <p:nvPr/>
          </p:nvSpPr>
          <p:spPr>
            <a:xfrm>
              <a:off x="4547311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" name="object 1232"/>
            <p:cNvSpPr/>
            <p:nvPr/>
          </p:nvSpPr>
          <p:spPr>
            <a:xfrm>
              <a:off x="4547311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" name="object 1233"/>
            <p:cNvSpPr/>
            <p:nvPr/>
          </p:nvSpPr>
          <p:spPr>
            <a:xfrm>
              <a:off x="4547311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" name="object 1234"/>
            <p:cNvSpPr/>
            <p:nvPr/>
          </p:nvSpPr>
          <p:spPr>
            <a:xfrm>
              <a:off x="4547311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" name="object 1235"/>
            <p:cNvSpPr/>
            <p:nvPr/>
          </p:nvSpPr>
          <p:spPr>
            <a:xfrm>
              <a:off x="4547311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" name="object 1236"/>
            <p:cNvSpPr/>
            <p:nvPr/>
          </p:nvSpPr>
          <p:spPr>
            <a:xfrm>
              <a:off x="4547311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" name="object 1237"/>
            <p:cNvSpPr/>
            <p:nvPr/>
          </p:nvSpPr>
          <p:spPr>
            <a:xfrm>
              <a:off x="4547311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" name="object 1238"/>
            <p:cNvSpPr/>
            <p:nvPr/>
          </p:nvSpPr>
          <p:spPr>
            <a:xfrm>
              <a:off x="4547311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" name="object 1239"/>
            <p:cNvSpPr/>
            <p:nvPr/>
          </p:nvSpPr>
          <p:spPr>
            <a:xfrm>
              <a:off x="4547311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" name="object 1240"/>
            <p:cNvSpPr/>
            <p:nvPr/>
          </p:nvSpPr>
          <p:spPr>
            <a:xfrm>
              <a:off x="4547311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" name="object 1241"/>
            <p:cNvSpPr/>
            <p:nvPr/>
          </p:nvSpPr>
          <p:spPr>
            <a:xfrm>
              <a:off x="4547311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" name="object 1242"/>
            <p:cNvSpPr/>
            <p:nvPr/>
          </p:nvSpPr>
          <p:spPr>
            <a:xfrm>
              <a:off x="4547311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" name="object 1243"/>
            <p:cNvSpPr/>
            <p:nvPr/>
          </p:nvSpPr>
          <p:spPr>
            <a:xfrm>
              <a:off x="4547311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" name="object 1244"/>
            <p:cNvSpPr/>
            <p:nvPr/>
          </p:nvSpPr>
          <p:spPr>
            <a:xfrm>
              <a:off x="4547311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" name="object 1245"/>
            <p:cNvSpPr/>
            <p:nvPr/>
          </p:nvSpPr>
          <p:spPr>
            <a:xfrm>
              <a:off x="4547311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" name="object 1246"/>
            <p:cNvSpPr/>
            <p:nvPr/>
          </p:nvSpPr>
          <p:spPr>
            <a:xfrm>
              <a:off x="4547311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" name="object 1247"/>
            <p:cNvSpPr/>
            <p:nvPr/>
          </p:nvSpPr>
          <p:spPr>
            <a:xfrm>
              <a:off x="4547311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" name="object 1248"/>
            <p:cNvSpPr/>
            <p:nvPr/>
          </p:nvSpPr>
          <p:spPr>
            <a:xfrm>
              <a:off x="4547311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" name="object 1249"/>
            <p:cNvSpPr/>
            <p:nvPr/>
          </p:nvSpPr>
          <p:spPr>
            <a:xfrm>
              <a:off x="4547311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" name="object 1250"/>
            <p:cNvSpPr/>
            <p:nvPr/>
          </p:nvSpPr>
          <p:spPr>
            <a:xfrm>
              <a:off x="4547311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" name="object 1251"/>
            <p:cNvSpPr/>
            <p:nvPr/>
          </p:nvSpPr>
          <p:spPr>
            <a:xfrm>
              <a:off x="4547311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" name="object 1252"/>
            <p:cNvSpPr/>
            <p:nvPr/>
          </p:nvSpPr>
          <p:spPr>
            <a:xfrm>
              <a:off x="4547311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" name="object 1253"/>
            <p:cNvSpPr/>
            <p:nvPr/>
          </p:nvSpPr>
          <p:spPr>
            <a:xfrm>
              <a:off x="4547311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" name="object 1254"/>
            <p:cNvSpPr/>
            <p:nvPr/>
          </p:nvSpPr>
          <p:spPr>
            <a:xfrm>
              <a:off x="4547311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" name="object 1255"/>
            <p:cNvSpPr/>
            <p:nvPr/>
          </p:nvSpPr>
          <p:spPr>
            <a:xfrm>
              <a:off x="4547311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" name="object 1256"/>
            <p:cNvSpPr/>
            <p:nvPr/>
          </p:nvSpPr>
          <p:spPr>
            <a:xfrm>
              <a:off x="4547311" y="8078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" name="object 1257"/>
            <p:cNvSpPr/>
            <p:nvPr/>
          </p:nvSpPr>
          <p:spPr>
            <a:xfrm>
              <a:off x="4547311" y="8078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" name="object 1258"/>
            <p:cNvSpPr/>
            <p:nvPr/>
          </p:nvSpPr>
          <p:spPr>
            <a:xfrm>
              <a:off x="4547311" y="8077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" name="object 1259"/>
            <p:cNvSpPr/>
            <p:nvPr/>
          </p:nvSpPr>
          <p:spPr>
            <a:xfrm>
              <a:off x="4547311" y="8077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" name="object 1260"/>
            <p:cNvSpPr/>
            <p:nvPr/>
          </p:nvSpPr>
          <p:spPr>
            <a:xfrm>
              <a:off x="4547311" y="80801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" name="object 1261"/>
            <p:cNvSpPr/>
            <p:nvPr/>
          </p:nvSpPr>
          <p:spPr>
            <a:xfrm>
              <a:off x="4547311" y="80801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" name="object 1262"/>
            <p:cNvSpPr/>
            <p:nvPr/>
          </p:nvSpPr>
          <p:spPr>
            <a:xfrm>
              <a:off x="4547311" y="8083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" name="object 1263"/>
            <p:cNvSpPr/>
            <p:nvPr/>
          </p:nvSpPr>
          <p:spPr>
            <a:xfrm>
              <a:off x="4547311" y="8083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" name="object 1264"/>
            <p:cNvSpPr/>
            <p:nvPr/>
          </p:nvSpPr>
          <p:spPr>
            <a:xfrm>
              <a:off x="4547311" y="80816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" name="object 1265"/>
            <p:cNvSpPr/>
            <p:nvPr/>
          </p:nvSpPr>
          <p:spPr>
            <a:xfrm>
              <a:off x="4547311" y="80816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" name="object 1266"/>
            <p:cNvSpPr/>
            <p:nvPr/>
          </p:nvSpPr>
          <p:spPr>
            <a:xfrm>
              <a:off x="4547311" y="80845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" name="object 1267"/>
            <p:cNvSpPr/>
            <p:nvPr/>
          </p:nvSpPr>
          <p:spPr>
            <a:xfrm>
              <a:off x="4547311" y="80845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" name="object 1268"/>
            <p:cNvSpPr/>
            <p:nvPr/>
          </p:nvSpPr>
          <p:spPr>
            <a:xfrm>
              <a:off x="4547311" y="8085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" name="object 1269"/>
            <p:cNvSpPr/>
            <p:nvPr/>
          </p:nvSpPr>
          <p:spPr>
            <a:xfrm>
              <a:off x="4547311" y="8085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" name="object 1270"/>
            <p:cNvSpPr/>
            <p:nvPr/>
          </p:nvSpPr>
          <p:spPr>
            <a:xfrm>
              <a:off x="4547311" y="8087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" name="object 1271"/>
            <p:cNvSpPr/>
            <p:nvPr/>
          </p:nvSpPr>
          <p:spPr>
            <a:xfrm>
              <a:off x="4547311" y="8087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" name="object 1272"/>
            <p:cNvSpPr/>
            <p:nvPr/>
          </p:nvSpPr>
          <p:spPr>
            <a:xfrm>
              <a:off x="4547311" y="80889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" name="object 1273"/>
            <p:cNvSpPr/>
            <p:nvPr/>
          </p:nvSpPr>
          <p:spPr>
            <a:xfrm>
              <a:off x="4547311" y="80889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" name="object 1274"/>
            <p:cNvSpPr/>
            <p:nvPr/>
          </p:nvSpPr>
          <p:spPr>
            <a:xfrm>
              <a:off x="4547311" y="80903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" name="object 1275"/>
            <p:cNvSpPr/>
            <p:nvPr/>
          </p:nvSpPr>
          <p:spPr>
            <a:xfrm>
              <a:off x="4547311" y="80903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" name="object 1276"/>
            <p:cNvSpPr/>
            <p:nvPr/>
          </p:nvSpPr>
          <p:spPr>
            <a:xfrm>
              <a:off x="4547311" y="80917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" name="object 1277"/>
            <p:cNvSpPr/>
            <p:nvPr/>
          </p:nvSpPr>
          <p:spPr>
            <a:xfrm>
              <a:off x="4547311" y="80917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" name="object 1278"/>
            <p:cNvSpPr/>
            <p:nvPr/>
          </p:nvSpPr>
          <p:spPr>
            <a:xfrm>
              <a:off x="4547311" y="80932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" name="object 1279"/>
            <p:cNvSpPr/>
            <p:nvPr/>
          </p:nvSpPr>
          <p:spPr>
            <a:xfrm>
              <a:off x="4547311" y="80932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" name="object 1280"/>
            <p:cNvSpPr/>
            <p:nvPr/>
          </p:nvSpPr>
          <p:spPr>
            <a:xfrm>
              <a:off x="4547311" y="80947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" name="object 1281"/>
            <p:cNvSpPr/>
            <p:nvPr/>
          </p:nvSpPr>
          <p:spPr>
            <a:xfrm>
              <a:off x="4547311" y="80947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" name="object 1282"/>
            <p:cNvSpPr/>
            <p:nvPr/>
          </p:nvSpPr>
          <p:spPr>
            <a:xfrm>
              <a:off x="4547311" y="8096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" name="object 1283"/>
            <p:cNvSpPr/>
            <p:nvPr/>
          </p:nvSpPr>
          <p:spPr>
            <a:xfrm>
              <a:off x="4547311" y="8096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" name="object 1284"/>
            <p:cNvSpPr/>
            <p:nvPr/>
          </p:nvSpPr>
          <p:spPr>
            <a:xfrm>
              <a:off x="4547311" y="80975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" name="object 1285"/>
            <p:cNvSpPr/>
            <p:nvPr/>
          </p:nvSpPr>
          <p:spPr>
            <a:xfrm>
              <a:off x="4547311" y="80975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" name="object 1286"/>
            <p:cNvSpPr/>
            <p:nvPr/>
          </p:nvSpPr>
          <p:spPr>
            <a:xfrm>
              <a:off x="4547311" y="80990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" name="object 1287"/>
            <p:cNvSpPr/>
            <p:nvPr/>
          </p:nvSpPr>
          <p:spPr>
            <a:xfrm>
              <a:off x="4547311" y="80990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" name="object 1288"/>
            <p:cNvSpPr/>
            <p:nvPr/>
          </p:nvSpPr>
          <p:spPr>
            <a:xfrm>
              <a:off x="4547311" y="8100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" name="object 1289"/>
            <p:cNvSpPr/>
            <p:nvPr/>
          </p:nvSpPr>
          <p:spPr>
            <a:xfrm>
              <a:off x="4547311" y="8100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" name="object 1290"/>
            <p:cNvSpPr/>
            <p:nvPr/>
          </p:nvSpPr>
          <p:spPr>
            <a:xfrm>
              <a:off x="4547311" y="8105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" name="object 1291"/>
            <p:cNvSpPr/>
            <p:nvPr/>
          </p:nvSpPr>
          <p:spPr>
            <a:xfrm>
              <a:off x="4547311" y="8105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" name="object 1292"/>
            <p:cNvSpPr/>
            <p:nvPr/>
          </p:nvSpPr>
          <p:spPr>
            <a:xfrm>
              <a:off x="4547311" y="81044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" name="object 1293"/>
            <p:cNvSpPr/>
            <p:nvPr/>
          </p:nvSpPr>
          <p:spPr>
            <a:xfrm>
              <a:off x="4547311" y="81044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" name="object 1294"/>
            <p:cNvSpPr/>
            <p:nvPr/>
          </p:nvSpPr>
          <p:spPr>
            <a:xfrm>
              <a:off x="4547311" y="8107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" name="object 1295"/>
            <p:cNvSpPr/>
            <p:nvPr/>
          </p:nvSpPr>
          <p:spPr>
            <a:xfrm>
              <a:off x="4547311" y="8107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" name="object 1296"/>
            <p:cNvSpPr/>
            <p:nvPr/>
          </p:nvSpPr>
          <p:spPr>
            <a:xfrm>
              <a:off x="4547311" y="81102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" name="object 1297"/>
            <p:cNvSpPr/>
            <p:nvPr/>
          </p:nvSpPr>
          <p:spPr>
            <a:xfrm>
              <a:off x="4547311" y="81102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" name="object 1298"/>
            <p:cNvSpPr/>
            <p:nvPr/>
          </p:nvSpPr>
          <p:spPr>
            <a:xfrm>
              <a:off x="4547311" y="81088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" name="object 1299"/>
            <p:cNvSpPr/>
            <p:nvPr/>
          </p:nvSpPr>
          <p:spPr>
            <a:xfrm>
              <a:off x="4547311" y="81088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" name="object 1300"/>
            <p:cNvSpPr/>
            <p:nvPr/>
          </p:nvSpPr>
          <p:spPr>
            <a:xfrm>
              <a:off x="4547311" y="8111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" name="object 1301"/>
            <p:cNvSpPr/>
            <p:nvPr/>
          </p:nvSpPr>
          <p:spPr>
            <a:xfrm>
              <a:off x="4547311" y="8111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" name="object 1302"/>
            <p:cNvSpPr/>
            <p:nvPr/>
          </p:nvSpPr>
          <p:spPr>
            <a:xfrm>
              <a:off x="4547311" y="8113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" name="object 1303"/>
            <p:cNvSpPr/>
            <p:nvPr/>
          </p:nvSpPr>
          <p:spPr>
            <a:xfrm>
              <a:off x="4547311" y="8113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" name="object 1304"/>
            <p:cNvSpPr/>
            <p:nvPr/>
          </p:nvSpPr>
          <p:spPr>
            <a:xfrm>
              <a:off x="4547311" y="81146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" name="object 1305"/>
            <p:cNvSpPr/>
            <p:nvPr/>
          </p:nvSpPr>
          <p:spPr>
            <a:xfrm>
              <a:off x="4547311" y="81146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" name="object 1306"/>
            <p:cNvSpPr/>
            <p:nvPr/>
          </p:nvSpPr>
          <p:spPr>
            <a:xfrm>
              <a:off x="4547311" y="8116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" name="object 1307"/>
            <p:cNvSpPr/>
            <p:nvPr/>
          </p:nvSpPr>
          <p:spPr>
            <a:xfrm>
              <a:off x="4547311" y="8116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" name="object 1308"/>
            <p:cNvSpPr/>
            <p:nvPr/>
          </p:nvSpPr>
          <p:spPr>
            <a:xfrm>
              <a:off x="4547311" y="8117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" name="object 1309"/>
            <p:cNvSpPr/>
            <p:nvPr/>
          </p:nvSpPr>
          <p:spPr>
            <a:xfrm>
              <a:off x="4547311" y="8117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" name="object 1310"/>
            <p:cNvSpPr/>
            <p:nvPr/>
          </p:nvSpPr>
          <p:spPr>
            <a:xfrm>
              <a:off x="4547311" y="81189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" name="object 1311"/>
            <p:cNvSpPr/>
            <p:nvPr/>
          </p:nvSpPr>
          <p:spPr>
            <a:xfrm>
              <a:off x="4547311" y="81189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" name="object 1312"/>
            <p:cNvSpPr/>
            <p:nvPr/>
          </p:nvSpPr>
          <p:spPr>
            <a:xfrm>
              <a:off x="4547311" y="81204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" name="object 1313"/>
            <p:cNvSpPr/>
            <p:nvPr/>
          </p:nvSpPr>
          <p:spPr>
            <a:xfrm>
              <a:off x="4547311" y="81204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" name="object 1314"/>
            <p:cNvSpPr/>
            <p:nvPr/>
          </p:nvSpPr>
          <p:spPr>
            <a:xfrm>
              <a:off x="4547311" y="8121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" name="object 1315"/>
            <p:cNvSpPr/>
            <p:nvPr/>
          </p:nvSpPr>
          <p:spPr>
            <a:xfrm>
              <a:off x="4547311" y="8121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" name="object 1316"/>
            <p:cNvSpPr/>
            <p:nvPr/>
          </p:nvSpPr>
          <p:spPr>
            <a:xfrm>
              <a:off x="4547311" y="81233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" name="object 1317"/>
            <p:cNvSpPr/>
            <p:nvPr/>
          </p:nvSpPr>
          <p:spPr>
            <a:xfrm>
              <a:off x="4547311" y="81233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" name="object 1318"/>
            <p:cNvSpPr/>
            <p:nvPr/>
          </p:nvSpPr>
          <p:spPr>
            <a:xfrm>
              <a:off x="4547311" y="81248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" name="object 1319"/>
            <p:cNvSpPr/>
            <p:nvPr/>
          </p:nvSpPr>
          <p:spPr>
            <a:xfrm>
              <a:off x="4547311" y="81248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" name="object 1320"/>
            <p:cNvSpPr/>
            <p:nvPr/>
          </p:nvSpPr>
          <p:spPr>
            <a:xfrm>
              <a:off x="4547311" y="81262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" name="object 1321"/>
            <p:cNvSpPr/>
            <p:nvPr/>
          </p:nvSpPr>
          <p:spPr>
            <a:xfrm>
              <a:off x="4547311" y="81262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" name="object 1322"/>
            <p:cNvSpPr/>
            <p:nvPr/>
          </p:nvSpPr>
          <p:spPr>
            <a:xfrm>
              <a:off x="4547311" y="81277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" name="object 1323"/>
            <p:cNvSpPr/>
            <p:nvPr/>
          </p:nvSpPr>
          <p:spPr>
            <a:xfrm>
              <a:off x="4547311" y="81277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" name="object 1324"/>
            <p:cNvSpPr/>
            <p:nvPr/>
          </p:nvSpPr>
          <p:spPr>
            <a:xfrm>
              <a:off x="4547311" y="81331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" name="object 1325"/>
            <p:cNvSpPr/>
            <p:nvPr/>
          </p:nvSpPr>
          <p:spPr>
            <a:xfrm>
              <a:off x="4547311" y="81331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" name="object 1326"/>
            <p:cNvSpPr/>
            <p:nvPr/>
          </p:nvSpPr>
          <p:spPr>
            <a:xfrm>
              <a:off x="4547311" y="81317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" name="object 1327"/>
            <p:cNvSpPr/>
            <p:nvPr/>
          </p:nvSpPr>
          <p:spPr>
            <a:xfrm>
              <a:off x="4547311" y="81317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" name="object 1328"/>
            <p:cNvSpPr/>
            <p:nvPr/>
          </p:nvSpPr>
          <p:spPr>
            <a:xfrm>
              <a:off x="4547311" y="8134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" name="object 1329"/>
            <p:cNvSpPr/>
            <p:nvPr/>
          </p:nvSpPr>
          <p:spPr>
            <a:xfrm>
              <a:off x="4547311" y="8134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" name="object 1330"/>
            <p:cNvSpPr/>
            <p:nvPr/>
          </p:nvSpPr>
          <p:spPr>
            <a:xfrm>
              <a:off x="4547311" y="81375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" name="object 1331"/>
            <p:cNvSpPr/>
            <p:nvPr/>
          </p:nvSpPr>
          <p:spPr>
            <a:xfrm>
              <a:off x="4547311" y="81375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" name="object 1332"/>
            <p:cNvSpPr/>
            <p:nvPr/>
          </p:nvSpPr>
          <p:spPr>
            <a:xfrm>
              <a:off x="4547311" y="8136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" name="object 1333"/>
            <p:cNvSpPr/>
            <p:nvPr/>
          </p:nvSpPr>
          <p:spPr>
            <a:xfrm>
              <a:off x="4547311" y="8136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" name="object 1334"/>
            <p:cNvSpPr/>
            <p:nvPr/>
          </p:nvSpPr>
          <p:spPr>
            <a:xfrm>
              <a:off x="4547311" y="81389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" name="object 1335"/>
            <p:cNvSpPr/>
            <p:nvPr/>
          </p:nvSpPr>
          <p:spPr>
            <a:xfrm>
              <a:off x="4547311" y="81389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" name="object 1336"/>
            <p:cNvSpPr/>
            <p:nvPr/>
          </p:nvSpPr>
          <p:spPr>
            <a:xfrm>
              <a:off x="4547311" y="8140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" name="object 1337"/>
            <p:cNvSpPr/>
            <p:nvPr/>
          </p:nvSpPr>
          <p:spPr>
            <a:xfrm>
              <a:off x="4547311" y="8140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" name="object 1338"/>
            <p:cNvSpPr/>
            <p:nvPr/>
          </p:nvSpPr>
          <p:spPr>
            <a:xfrm>
              <a:off x="4547311" y="8141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" name="object 1339"/>
            <p:cNvSpPr/>
            <p:nvPr/>
          </p:nvSpPr>
          <p:spPr>
            <a:xfrm>
              <a:off x="4547311" y="8141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" name="object 1340"/>
            <p:cNvSpPr/>
            <p:nvPr/>
          </p:nvSpPr>
          <p:spPr>
            <a:xfrm>
              <a:off x="4547311" y="81433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" name="object 1341"/>
            <p:cNvSpPr/>
            <p:nvPr/>
          </p:nvSpPr>
          <p:spPr>
            <a:xfrm>
              <a:off x="4547311" y="81433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" name="object 1342"/>
            <p:cNvSpPr/>
            <p:nvPr/>
          </p:nvSpPr>
          <p:spPr>
            <a:xfrm>
              <a:off x="4547311" y="8144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" name="object 1343"/>
            <p:cNvSpPr/>
            <p:nvPr/>
          </p:nvSpPr>
          <p:spPr>
            <a:xfrm>
              <a:off x="4547311" y="8144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" name="object 1344"/>
            <p:cNvSpPr/>
            <p:nvPr/>
          </p:nvSpPr>
          <p:spPr>
            <a:xfrm>
              <a:off x="4547311" y="81462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" name="object 1345"/>
            <p:cNvSpPr/>
            <p:nvPr/>
          </p:nvSpPr>
          <p:spPr>
            <a:xfrm>
              <a:off x="4547311" y="81462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6" name="object 1346"/>
            <p:cNvSpPr/>
            <p:nvPr/>
          </p:nvSpPr>
          <p:spPr>
            <a:xfrm>
              <a:off x="4547311" y="8147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7" name="object 1347"/>
            <p:cNvSpPr/>
            <p:nvPr/>
          </p:nvSpPr>
          <p:spPr>
            <a:xfrm>
              <a:off x="4547311" y="8147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" name="object 1348"/>
            <p:cNvSpPr/>
            <p:nvPr/>
          </p:nvSpPr>
          <p:spPr>
            <a:xfrm>
              <a:off x="4547311" y="8149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" name="object 1349"/>
            <p:cNvSpPr/>
            <p:nvPr/>
          </p:nvSpPr>
          <p:spPr>
            <a:xfrm>
              <a:off x="4547311" y="8149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0" name="object 1350"/>
            <p:cNvSpPr/>
            <p:nvPr/>
          </p:nvSpPr>
          <p:spPr>
            <a:xfrm>
              <a:off x="4547311" y="81505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1" name="object 1351"/>
            <p:cNvSpPr/>
            <p:nvPr/>
          </p:nvSpPr>
          <p:spPr>
            <a:xfrm>
              <a:off x="4547311" y="81505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2" name="object 1352"/>
            <p:cNvSpPr/>
            <p:nvPr/>
          </p:nvSpPr>
          <p:spPr>
            <a:xfrm>
              <a:off x="4547311" y="81520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3" name="object 1353"/>
            <p:cNvSpPr/>
            <p:nvPr/>
          </p:nvSpPr>
          <p:spPr>
            <a:xfrm>
              <a:off x="4547311" y="81520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4" name="object 1354"/>
            <p:cNvSpPr/>
            <p:nvPr/>
          </p:nvSpPr>
          <p:spPr>
            <a:xfrm>
              <a:off x="4547311" y="8153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5" name="object 1355"/>
            <p:cNvSpPr/>
            <p:nvPr/>
          </p:nvSpPr>
          <p:spPr>
            <a:xfrm>
              <a:off x="4547311" y="8153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6" name="object 1356"/>
            <p:cNvSpPr/>
            <p:nvPr/>
          </p:nvSpPr>
          <p:spPr>
            <a:xfrm>
              <a:off x="4547311" y="81549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7" name="object 1357"/>
            <p:cNvSpPr/>
            <p:nvPr/>
          </p:nvSpPr>
          <p:spPr>
            <a:xfrm>
              <a:off x="4547311" y="81549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8" name="object 1358"/>
            <p:cNvSpPr/>
            <p:nvPr/>
          </p:nvSpPr>
          <p:spPr>
            <a:xfrm>
              <a:off x="4580877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53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53" y="131597"/>
                  </a:lnTo>
                  <a:lnTo>
                    <a:pt x="1135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9" name="object 1359"/>
            <p:cNvSpPr/>
            <p:nvPr/>
          </p:nvSpPr>
          <p:spPr>
            <a:xfrm>
              <a:off x="4580877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53" y="0"/>
                  </a:lnTo>
                  <a:lnTo>
                    <a:pt x="11353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0" name="object 1360"/>
            <p:cNvSpPr/>
            <p:nvPr/>
          </p:nvSpPr>
          <p:spPr>
            <a:xfrm>
              <a:off x="4580877" y="804412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53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" name="object 1361"/>
            <p:cNvSpPr/>
            <p:nvPr/>
          </p:nvSpPr>
          <p:spPr>
            <a:xfrm>
              <a:off x="4580877" y="804412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" name="object 1362"/>
            <p:cNvSpPr/>
            <p:nvPr/>
          </p:nvSpPr>
          <p:spPr>
            <a:xfrm>
              <a:off x="4586541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" name="object 1363"/>
            <p:cNvSpPr/>
            <p:nvPr/>
          </p:nvSpPr>
          <p:spPr>
            <a:xfrm>
              <a:off x="4586541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" name="object 1364"/>
            <p:cNvSpPr/>
            <p:nvPr/>
          </p:nvSpPr>
          <p:spPr>
            <a:xfrm>
              <a:off x="4586541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" name="object 1365"/>
            <p:cNvSpPr/>
            <p:nvPr/>
          </p:nvSpPr>
          <p:spPr>
            <a:xfrm>
              <a:off x="4586541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" name="object 1366"/>
            <p:cNvSpPr/>
            <p:nvPr/>
          </p:nvSpPr>
          <p:spPr>
            <a:xfrm>
              <a:off x="4586541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" name="object 1367"/>
            <p:cNvSpPr/>
            <p:nvPr/>
          </p:nvSpPr>
          <p:spPr>
            <a:xfrm>
              <a:off x="4586541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" name="object 1368"/>
            <p:cNvSpPr/>
            <p:nvPr/>
          </p:nvSpPr>
          <p:spPr>
            <a:xfrm>
              <a:off x="4586541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9" name="object 1369"/>
            <p:cNvSpPr/>
            <p:nvPr/>
          </p:nvSpPr>
          <p:spPr>
            <a:xfrm>
              <a:off x="4586541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0" name="object 1370"/>
            <p:cNvSpPr/>
            <p:nvPr/>
          </p:nvSpPr>
          <p:spPr>
            <a:xfrm>
              <a:off x="4586541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1" name="object 1371"/>
            <p:cNvSpPr/>
            <p:nvPr/>
          </p:nvSpPr>
          <p:spPr>
            <a:xfrm>
              <a:off x="4586541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" name="object 1372"/>
            <p:cNvSpPr/>
            <p:nvPr/>
          </p:nvSpPr>
          <p:spPr>
            <a:xfrm>
              <a:off x="4586541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3" name="object 1373"/>
            <p:cNvSpPr/>
            <p:nvPr/>
          </p:nvSpPr>
          <p:spPr>
            <a:xfrm>
              <a:off x="4586541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4" name="object 1374"/>
            <p:cNvSpPr/>
            <p:nvPr/>
          </p:nvSpPr>
          <p:spPr>
            <a:xfrm>
              <a:off x="4586541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5" name="object 1375"/>
            <p:cNvSpPr/>
            <p:nvPr/>
          </p:nvSpPr>
          <p:spPr>
            <a:xfrm>
              <a:off x="4586541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6" name="object 1376"/>
            <p:cNvSpPr/>
            <p:nvPr/>
          </p:nvSpPr>
          <p:spPr>
            <a:xfrm>
              <a:off x="4586541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7" name="object 1377"/>
            <p:cNvSpPr/>
            <p:nvPr/>
          </p:nvSpPr>
          <p:spPr>
            <a:xfrm>
              <a:off x="4586541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" name="object 1378"/>
            <p:cNvSpPr/>
            <p:nvPr/>
          </p:nvSpPr>
          <p:spPr>
            <a:xfrm>
              <a:off x="4586541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9" name="object 1379"/>
            <p:cNvSpPr/>
            <p:nvPr/>
          </p:nvSpPr>
          <p:spPr>
            <a:xfrm>
              <a:off x="4586541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0" name="object 1380"/>
            <p:cNvSpPr/>
            <p:nvPr/>
          </p:nvSpPr>
          <p:spPr>
            <a:xfrm>
              <a:off x="4586541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1" name="object 1381"/>
            <p:cNvSpPr/>
            <p:nvPr/>
          </p:nvSpPr>
          <p:spPr>
            <a:xfrm>
              <a:off x="4586541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" name="object 1382"/>
            <p:cNvSpPr/>
            <p:nvPr/>
          </p:nvSpPr>
          <p:spPr>
            <a:xfrm>
              <a:off x="4586541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3" name="object 1383"/>
            <p:cNvSpPr/>
            <p:nvPr/>
          </p:nvSpPr>
          <p:spPr>
            <a:xfrm>
              <a:off x="4586541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4" name="object 1384"/>
            <p:cNvSpPr/>
            <p:nvPr/>
          </p:nvSpPr>
          <p:spPr>
            <a:xfrm>
              <a:off x="4586541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5" name="object 1385"/>
            <p:cNvSpPr/>
            <p:nvPr/>
          </p:nvSpPr>
          <p:spPr>
            <a:xfrm>
              <a:off x="4586541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6" name="object 1386"/>
            <p:cNvSpPr/>
            <p:nvPr/>
          </p:nvSpPr>
          <p:spPr>
            <a:xfrm>
              <a:off x="4586541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7" name="object 1387"/>
            <p:cNvSpPr/>
            <p:nvPr/>
          </p:nvSpPr>
          <p:spPr>
            <a:xfrm>
              <a:off x="4586541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8" name="object 1388"/>
            <p:cNvSpPr/>
            <p:nvPr/>
          </p:nvSpPr>
          <p:spPr>
            <a:xfrm>
              <a:off x="4586541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9" name="object 1389"/>
            <p:cNvSpPr/>
            <p:nvPr/>
          </p:nvSpPr>
          <p:spPr>
            <a:xfrm>
              <a:off x="4586541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0" name="object 1390"/>
            <p:cNvSpPr/>
            <p:nvPr/>
          </p:nvSpPr>
          <p:spPr>
            <a:xfrm>
              <a:off x="4586541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1" name="object 1391"/>
            <p:cNvSpPr/>
            <p:nvPr/>
          </p:nvSpPr>
          <p:spPr>
            <a:xfrm>
              <a:off x="4586541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2" name="object 1392"/>
            <p:cNvSpPr/>
            <p:nvPr/>
          </p:nvSpPr>
          <p:spPr>
            <a:xfrm>
              <a:off x="4586541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3" name="object 1393"/>
            <p:cNvSpPr/>
            <p:nvPr/>
          </p:nvSpPr>
          <p:spPr>
            <a:xfrm>
              <a:off x="4586541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4" name="object 1394"/>
            <p:cNvSpPr/>
            <p:nvPr/>
          </p:nvSpPr>
          <p:spPr>
            <a:xfrm>
              <a:off x="4586541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" name="object 1395"/>
            <p:cNvSpPr/>
            <p:nvPr/>
          </p:nvSpPr>
          <p:spPr>
            <a:xfrm>
              <a:off x="4586541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6" name="object 1396"/>
            <p:cNvSpPr/>
            <p:nvPr/>
          </p:nvSpPr>
          <p:spPr>
            <a:xfrm>
              <a:off x="4535525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41" y="131597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" name="object 1397"/>
            <p:cNvSpPr/>
            <p:nvPr/>
          </p:nvSpPr>
          <p:spPr>
            <a:xfrm>
              <a:off x="4535525" y="8037296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" name="object 1398"/>
            <p:cNvSpPr/>
            <p:nvPr/>
          </p:nvSpPr>
          <p:spPr>
            <a:xfrm>
              <a:off x="4534395" y="804412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71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9" name="object 1399"/>
            <p:cNvSpPr/>
            <p:nvPr/>
          </p:nvSpPr>
          <p:spPr>
            <a:xfrm>
              <a:off x="4534395" y="804412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7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0" name="object 1400"/>
            <p:cNvSpPr/>
            <p:nvPr/>
          </p:nvSpPr>
          <p:spPr>
            <a:xfrm>
              <a:off x="4538713" y="804984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67" y="0"/>
                  </a:moveTo>
                  <a:lnTo>
                    <a:pt x="0" y="0"/>
                  </a:lnTo>
                  <a:lnTo>
                    <a:pt x="0" y="112141"/>
                  </a:lnTo>
                  <a:lnTo>
                    <a:pt x="6667" y="112141"/>
                  </a:lnTo>
                  <a:lnTo>
                    <a:pt x="666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1" name="object 1401"/>
            <p:cNvSpPr/>
            <p:nvPr/>
          </p:nvSpPr>
          <p:spPr>
            <a:xfrm>
              <a:off x="4538713" y="804984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67" y="0"/>
                  </a:lnTo>
                  <a:lnTo>
                    <a:pt x="6667" y="112140"/>
                  </a:lnTo>
                  <a:lnTo>
                    <a:pt x="0" y="11214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2" name="object 1402"/>
            <p:cNvSpPr/>
            <p:nvPr/>
          </p:nvSpPr>
          <p:spPr>
            <a:xfrm>
              <a:off x="4535970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" name="object 1403"/>
            <p:cNvSpPr/>
            <p:nvPr/>
          </p:nvSpPr>
          <p:spPr>
            <a:xfrm>
              <a:off x="4535970" y="8051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4" name="object 1404"/>
            <p:cNvSpPr/>
            <p:nvPr/>
          </p:nvSpPr>
          <p:spPr>
            <a:xfrm>
              <a:off x="4535970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5" name="object 1405"/>
            <p:cNvSpPr/>
            <p:nvPr/>
          </p:nvSpPr>
          <p:spPr>
            <a:xfrm>
              <a:off x="4535970" y="8050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6" name="object 1406"/>
            <p:cNvSpPr/>
            <p:nvPr/>
          </p:nvSpPr>
          <p:spPr>
            <a:xfrm>
              <a:off x="4535970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7" name="object 1407"/>
            <p:cNvSpPr/>
            <p:nvPr/>
          </p:nvSpPr>
          <p:spPr>
            <a:xfrm>
              <a:off x="4535970" y="80529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8" name="object 1408"/>
            <p:cNvSpPr/>
            <p:nvPr/>
          </p:nvSpPr>
          <p:spPr>
            <a:xfrm>
              <a:off x="4535970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9" name="object 1409"/>
            <p:cNvSpPr/>
            <p:nvPr/>
          </p:nvSpPr>
          <p:spPr>
            <a:xfrm>
              <a:off x="4535970" y="8055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0" name="object 1410"/>
            <p:cNvSpPr/>
            <p:nvPr/>
          </p:nvSpPr>
          <p:spPr>
            <a:xfrm>
              <a:off x="4535970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1" name="object 1411"/>
            <p:cNvSpPr/>
            <p:nvPr/>
          </p:nvSpPr>
          <p:spPr>
            <a:xfrm>
              <a:off x="4535970" y="8054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2" name="object 1412"/>
            <p:cNvSpPr/>
            <p:nvPr/>
          </p:nvSpPr>
          <p:spPr>
            <a:xfrm>
              <a:off x="4535970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3" name="object 1413"/>
            <p:cNvSpPr/>
            <p:nvPr/>
          </p:nvSpPr>
          <p:spPr>
            <a:xfrm>
              <a:off x="4535970" y="8057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" name="object 1414"/>
            <p:cNvSpPr/>
            <p:nvPr/>
          </p:nvSpPr>
          <p:spPr>
            <a:xfrm>
              <a:off x="4535970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5" name="object 1415"/>
            <p:cNvSpPr/>
            <p:nvPr/>
          </p:nvSpPr>
          <p:spPr>
            <a:xfrm>
              <a:off x="4535970" y="8058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6" name="object 1416"/>
            <p:cNvSpPr/>
            <p:nvPr/>
          </p:nvSpPr>
          <p:spPr>
            <a:xfrm>
              <a:off x="4535970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7" name="object 1417"/>
            <p:cNvSpPr/>
            <p:nvPr/>
          </p:nvSpPr>
          <p:spPr>
            <a:xfrm>
              <a:off x="4535970" y="80602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8" name="object 1418"/>
            <p:cNvSpPr/>
            <p:nvPr/>
          </p:nvSpPr>
          <p:spPr>
            <a:xfrm>
              <a:off x="4535970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9" name="object 1419"/>
            <p:cNvSpPr/>
            <p:nvPr/>
          </p:nvSpPr>
          <p:spPr>
            <a:xfrm>
              <a:off x="4535970" y="8061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" name="object 1420"/>
            <p:cNvSpPr/>
            <p:nvPr/>
          </p:nvSpPr>
          <p:spPr>
            <a:xfrm>
              <a:off x="4535970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1" name="object 1421"/>
            <p:cNvSpPr/>
            <p:nvPr/>
          </p:nvSpPr>
          <p:spPr>
            <a:xfrm>
              <a:off x="4535970" y="8063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2" name="object 1422"/>
            <p:cNvSpPr/>
            <p:nvPr/>
          </p:nvSpPr>
          <p:spPr>
            <a:xfrm>
              <a:off x="4535970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3" name="object 1423"/>
            <p:cNvSpPr/>
            <p:nvPr/>
          </p:nvSpPr>
          <p:spPr>
            <a:xfrm>
              <a:off x="4535970" y="8064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4" name="object 1424"/>
            <p:cNvSpPr/>
            <p:nvPr/>
          </p:nvSpPr>
          <p:spPr>
            <a:xfrm>
              <a:off x="4535970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5" name="object 1425"/>
            <p:cNvSpPr/>
            <p:nvPr/>
          </p:nvSpPr>
          <p:spPr>
            <a:xfrm>
              <a:off x="4535970" y="80660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" name="object 1426"/>
            <p:cNvSpPr/>
            <p:nvPr/>
          </p:nvSpPr>
          <p:spPr>
            <a:xfrm>
              <a:off x="4535970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7" name="object 1427"/>
            <p:cNvSpPr/>
            <p:nvPr/>
          </p:nvSpPr>
          <p:spPr>
            <a:xfrm>
              <a:off x="4535970" y="8067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8" name="object 1428"/>
            <p:cNvSpPr/>
            <p:nvPr/>
          </p:nvSpPr>
          <p:spPr>
            <a:xfrm>
              <a:off x="4535970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" name="object 1429"/>
            <p:cNvSpPr/>
            <p:nvPr/>
          </p:nvSpPr>
          <p:spPr>
            <a:xfrm>
              <a:off x="4535970" y="8068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" name="object 1430"/>
            <p:cNvSpPr/>
            <p:nvPr/>
          </p:nvSpPr>
          <p:spPr>
            <a:xfrm>
              <a:off x="4535970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" name="object 1431"/>
            <p:cNvSpPr/>
            <p:nvPr/>
          </p:nvSpPr>
          <p:spPr>
            <a:xfrm>
              <a:off x="4535970" y="8070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" name="object 1432"/>
            <p:cNvSpPr/>
            <p:nvPr/>
          </p:nvSpPr>
          <p:spPr>
            <a:xfrm>
              <a:off x="4535970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" name="object 1433"/>
            <p:cNvSpPr/>
            <p:nvPr/>
          </p:nvSpPr>
          <p:spPr>
            <a:xfrm>
              <a:off x="4535970" y="80718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" name="object 1434"/>
            <p:cNvSpPr/>
            <p:nvPr/>
          </p:nvSpPr>
          <p:spPr>
            <a:xfrm>
              <a:off x="4535970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" name="object 1435"/>
            <p:cNvSpPr/>
            <p:nvPr/>
          </p:nvSpPr>
          <p:spPr>
            <a:xfrm>
              <a:off x="4535970" y="8073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6" name="object 1436"/>
            <p:cNvSpPr/>
            <p:nvPr/>
          </p:nvSpPr>
          <p:spPr>
            <a:xfrm>
              <a:off x="4535970" y="8078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7" name="object 1437"/>
            <p:cNvSpPr/>
            <p:nvPr/>
          </p:nvSpPr>
          <p:spPr>
            <a:xfrm>
              <a:off x="4535970" y="8078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8" name="object 1438"/>
            <p:cNvSpPr/>
            <p:nvPr/>
          </p:nvSpPr>
          <p:spPr>
            <a:xfrm>
              <a:off x="4535970" y="8077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" name="object 1439"/>
            <p:cNvSpPr/>
            <p:nvPr/>
          </p:nvSpPr>
          <p:spPr>
            <a:xfrm>
              <a:off x="4535970" y="8077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0" name="object 1440"/>
            <p:cNvSpPr/>
            <p:nvPr/>
          </p:nvSpPr>
          <p:spPr>
            <a:xfrm>
              <a:off x="4535970" y="80801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1" name="object 1441"/>
            <p:cNvSpPr/>
            <p:nvPr/>
          </p:nvSpPr>
          <p:spPr>
            <a:xfrm>
              <a:off x="4535970" y="80801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2" name="object 1442"/>
            <p:cNvSpPr/>
            <p:nvPr/>
          </p:nvSpPr>
          <p:spPr>
            <a:xfrm>
              <a:off x="4535970" y="8083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3" name="object 1443"/>
            <p:cNvSpPr/>
            <p:nvPr/>
          </p:nvSpPr>
          <p:spPr>
            <a:xfrm>
              <a:off x="4535970" y="8083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4" name="object 1444"/>
            <p:cNvSpPr/>
            <p:nvPr/>
          </p:nvSpPr>
          <p:spPr>
            <a:xfrm>
              <a:off x="4535970" y="80816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5" name="object 1445"/>
            <p:cNvSpPr/>
            <p:nvPr/>
          </p:nvSpPr>
          <p:spPr>
            <a:xfrm>
              <a:off x="4535970" y="80816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6" name="object 1446"/>
            <p:cNvSpPr/>
            <p:nvPr/>
          </p:nvSpPr>
          <p:spPr>
            <a:xfrm>
              <a:off x="4535970" y="80845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7" name="object 1447"/>
            <p:cNvSpPr/>
            <p:nvPr/>
          </p:nvSpPr>
          <p:spPr>
            <a:xfrm>
              <a:off x="4535970" y="80845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8" name="object 1448"/>
            <p:cNvSpPr/>
            <p:nvPr/>
          </p:nvSpPr>
          <p:spPr>
            <a:xfrm>
              <a:off x="4535970" y="8085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9" name="object 1449"/>
            <p:cNvSpPr/>
            <p:nvPr/>
          </p:nvSpPr>
          <p:spPr>
            <a:xfrm>
              <a:off x="4535970" y="8085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0" name="object 1450"/>
            <p:cNvSpPr/>
            <p:nvPr/>
          </p:nvSpPr>
          <p:spPr>
            <a:xfrm>
              <a:off x="4535970" y="8087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1" name="object 1451"/>
            <p:cNvSpPr/>
            <p:nvPr/>
          </p:nvSpPr>
          <p:spPr>
            <a:xfrm>
              <a:off x="4535970" y="8087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2" name="object 1452"/>
            <p:cNvSpPr/>
            <p:nvPr/>
          </p:nvSpPr>
          <p:spPr>
            <a:xfrm>
              <a:off x="4535970" y="80889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3" name="object 1453"/>
            <p:cNvSpPr/>
            <p:nvPr/>
          </p:nvSpPr>
          <p:spPr>
            <a:xfrm>
              <a:off x="4535970" y="80889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4" name="object 1454"/>
            <p:cNvSpPr/>
            <p:nvPr/>
          </p:nvSpPr>
          <p:spPr>
            <a:xfrm>
              <a:off x="4535970" y="80903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5" name="object 1455"/>
            <p:cNvSpPr/>
            <p:nvPr/>
          </p:nvSpPr>
          <p:spPr>
            <a:xfrm>
              <a:off x="4535970" y="80903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6" name="object 1456"/>
            <p:cNvSpPr/>
            <p:nvPr/>
          </p:nvSpPr>
          <p:spPr>
            <a:xfrm>
              <a:off x="4535970" y="80917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7" name="object 1457"/>
            <p:cNvSpPr/>
            <p:nvPr/>
          </p:nvSpPr>
          <p:spPr>
            <a:xfrm>
              <a:off x="4535970" y="80917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8" name="object 1458"/>
            <p:cNvSpPr/>
            <p:nvPr/>
          </p:nvSpPr>
          <p:spPr>
            <a:xfrm>
              <a:off x="4535970" y="80932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9" name="object 1459"/>
            <p:cNvSpPr/>
            <p:nvPr/>
          </p:nvSpPr>
          <p:spPr>
            <a:xfrm>
              <a:off x="4535970" y="80932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" name="object 1460"/>
            <p:cNvSpPr/>
            <p:nvPr/>
          </p:nvSpPr>
          <p:spPr>
            <a:xfrm>
              <a:off x="4535970" y="80947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" name="object 1461"/>
            <p:cNvSpPr/>
            <p:nvPr/>
          </p:nvSpPr>
          <p:spPr>
            <a:xfrm>
              <a:off x="4535970" y="80947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2" name="object 1462"/>
            <p:cNvSpPr/>
            <p:nvPr/>
          </p:nvSpPr>
          <p:spPr>
            <a:xfrm>
              <a:off x="4535970" y="8096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3" name="object 1463"/>
            <p:cNvSpPr/>
            <p:nvPr/>
          </p:nvSpPr>
          <p:spPr>
            <a:xfrm>
              <a:off x="4535970" y="8096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4" name="object 1464"/>
            <p:cNvSpPr/>
            <p:nvPr/>
          </p:nvSpPr>
          <p:spPr>
            <a:xfrm>
              <a:off x="4535970" y="80975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5" name="object 1465"/>
            <p:cNvSpPr/>
            <p:nvPr/>
          </p:nvSpPr>
          <p:spPr>
            <a:xfrm>
              <a:off x="4535970" y="80975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6" name="object 1466"/>
            <p:cNvSpPr/>
            <p:nvPr/>
          </p:nvSpPr>
          <p:spPr>
            <a:xfrm>
              <a:off x="4535970" y="80990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" name="object 1467"/>
            <p:cNvSpPr/>
            <p:nvPr/>
          </p:nvSpPr>
          <p:spPr>
            <a:xfrm>
              <a:off x="4535970" y="80990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" name="object 1468"/>
            <p:cNvSpPr/>
            <p:nvPr/>
          </p:nvSpPr>
          <p:spPr>
            <a:xfrm>
              <a:off x="4535970" y="8100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9" name="object 1469"/>
            <p:cNvSpPr/>
            <p:nvPr/>
          </p:nvSpPr>
          <p:spPr>
            <a:xfrm>
              <a:off x="4535970" y="8100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0" name="object 1470"/>
            <p:cNvSpPr/>
            <p:nvPr/>
          </p:nvSpPr>
          <p:spPr>
            <a:xfrm>
              <a:off x="4535970" y="8105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1" name="object 1471"/>
            <p:cNvSpPr/>
            <p:nvPr/>
          </p:nvSpPr>
          <p:spPr>
            <a:xfrm>
              <a:off x="4535970" y="8105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2" name="object 1472"/>
            <p:cNvSpPr/>
            <p:nvPr/>
          </p:nvSpPr>
          <p:spPr>
            <a:xfrm>
              <a:off x="4535970" y="81044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3" name="object 1473"/>
            <p:cNvSpPr/>
            <p:nvPr/>
          </p:nvSpPr>
          <p:spPr>
            <a:xfrm>
              <a:off x="4535970" y="81044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4" name="object 1474"/>
            <p:cNvSpPr/>
            <p:nvPr/>
          </p:nvSpPr>
          <p:spPr>
            <a:xfrm>
              <a:off x="4535970" y="8107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5" name="object 1475"/>
            <p:cNvSpPr/>
            <p:nvPr/>
          </p:nvSpPr>
          <p:spPr>
            <a:xfrm>
              <a:off x="4535970" y="8107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6" name="object 1476"/>
            <p:cNvSpPr/>
            <p:nvPr/>
          </p:nvSpPr>
          <p:spPr>
            <a:xfrm>
              <a:off x="4535970" y="81102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7" name="object 1477"/>
            <p:cNvSpPr/>
            <p:nvPr/>
          </p:nvSpPr>
          <p:spPr>
            <a:xfrm>
              <a:off x="4535970" y="81102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8" name="object 1478"/>
            <p:cNvSpPr/>
            <p:nvPr/>
          </p:nvSpPr>
          <p:spPr>
            <a:xfrm>
              <a:off x="4535970" y="81088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9" name="object 1479"/>
            <p:cNvSpPr/>
            <p:nvPr/>
          </p:nvSpPr>
          <p:spPr>
            <a:xfrm>
              <a:off x="4535970" y="81088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0" name="object 1480"/>
            <p:cNvSpPr/>
            <p:nvPr/>
          </p:nvSpPr>
          <p:spPr>
            <a:xfrm>
              <a:off x="4535970" y="8111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1" name="object 1481"/>
            <p:cNvSpPr/>
            <p:nvPr/>
          </p:nvSpPr>
          <p:spPr>
            <a:xfrm>
              <a:off x="4535970" y="8111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2" name="object 1482"/>
            <p:cNvSpPr/>
            <p:nvPr/>
          </p:nvSpPr>
          <p:spPr>
            <a:xfrm>
              <a:off x="4535970" y="8113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" name="object 1483"/>
            <p:cNvSpPr/>
            <p:nvPr/>
          </p:nvSpPr>
          <p:spPr>
            <a:xfrm>
              <a:off x="4535970" y="8113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" name="object 1484"/>
            <p:cNvSpPr/>
            <p:nvPr/>
          </p:nvSpPr>
          <p:spPr>
            <a:xfrm>
              <a:off x="4535970" y="81146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5" name="object 1485"/>
            <p:cNvSpPr/>
            <p:nvPr/>
          </p:nvSpPr>
          <p:spPr>
            <a:xfrm>
              <a:off x="4535970" y="81146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6" name="object 1486"/>
            <p:cNvSpPr/>
            <p:nvPr/>
          </p:nvSpPr>
          <p:spPr>
            <a:xfrm>
              <a:off x="4535970" y="8116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7" name="object 1487"/>
            <p:cNvSpPr/>
            <p:nvPr/>
          </p:nvSpPr>
          <p:spPr>
            <a:xfrm>
              <a:off x="4535970" y="8116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" name="object 1488"/>
            <p:cNvSpPr/>
            <p:nvPr/>
          </p:nvSpPr>
          <p:spPr>
            <a:xfrm>
              <a:off x="4535970" y="8117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9" name="object 1489"/>
            <p:cNvSpPr/>
            <p:nvPr/>
          </p:nvSpPr>
          <p:spPr>
            <a:xfrm>
              <a:off x="4535970" y="8117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0" name="object 1490"/>
            <p:cNvSpPr/>
            <p:nvPr/>
          </p:nvSpPr>
          <p:spPr>
            <a:xfrm>
              <a:off x="4535970" y="81189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1" name="object 1491"/>
            <p:cNvSpPr/>
            <p:nvPr/>
          </p:nvSpPr>
          <p:spPr>
            <a:xfrm>
              <a:off x="4535970" y="81189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" name="object 1492"/>
            <p:cNvSpPr/>
            <p:nvPr/>
          </p:nvSpPr>
          <p:spPr>
            <a:xfrm>
              <a:off x="4535970" y="81204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3" name="object 1493"/>
            <p:cNvSpPr/>
            <p:nvPr/>
          </p:nvSpPr>
          <p:spPr>
            <a:xfrm>
              <a:off x="4535970" y="81204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4" name="object 1494"/>
            <p:cNvSpPr/>
            <p:nvPr/>
          </p:nvSpPr>
          <p:spPr>
            <a:xfrm>
              <a:off x="4535970" y="8121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" name="object 1495"/>
            <p:cNvSpPr/>
            <p:nvPr/>
          </p:nvSpPr>
          <p:spPr>
            <a:xfrm>
              <a:off x="4535970" y="81219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6" name="object 1496"/>
            <p:cNvSpPr/>
            <p:nvPr/>
          </p:nvSpPr>
          <p:spPr>
            <a:xfrm>
              <a:off x="4535970" y="81233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7" name="object 1497"/>
            <p:cNvSpPr/>
            <p:nvPr/>
          </p:nvSpPr>
          <p:spPr>
            <a:xfrm>
              <a:off x="4535970" y="81233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8" name="object 1498"/>
            <p:cNvSpPr/>
            <p:nvPr/>
          </p:nvSpPr>
          <p:spPr>
            <a:xfrm>
              <a:off x="4535970" y="81248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9" name="object 1499"/>
            <p:cNvSpPr/>
            <p:nvPr/>
          </p:nvSpPr>
          <p:spPr>
            <a:xfrm>
              <a:off x="4535970" y="81248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0" name="object 1500"/>
            <p:cNvSpPr/>
            <p:nvPr/>
          </p:nvSpPr>
          <p:spPr>
            <a:xfrm>
              <a:off x="4535970" y="81262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1" name="object 1501"/>
            <p:cNvSpPr/>
            <p:nvPr/>
          </p:nvSpPr>
          <p:spPr>
            <a:xfrm>
              <a:off x="4535970" y="81262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2" name="object 1502"/>
            <p:cNvSpPr/>
            <p:nvPr/>
          </p:nvSpPr>
          <p:spPr>
            <a:xfrm>
              <a:off x="4535970" y="81277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3" name="object 1503"/>
            <p:cNvSpPr/>
            <p:nvPr/>
          </p:nvSpPr>
          <p:spPr>
            <a:xfrm>
              <a:off x="4535970" y="81277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4" name="object 1504"/>
            <p:cNvSpPr/>
            <p:nvPr/>
          </p:nvSpPr>
          <p:spPr>
            <a:xfrm>
              <a:off x="4535970" y="81331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5" name="object 1505"/>
            <p:cNvSpPr/>
            <p:nvPr/>
          </p:nvSpPr>
          <p:spPr>
            <a:xfrm>
              <a:off x="4535970" y="81331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6" name="object 1506"/>
            <p:cNvSpPr/>
            <p:nvPr/>
          </p:nvSpPr>
          <p:spPr>
            <a:xfrm>
              <a:off x="4535970" y="81317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7" name="object 1507"/>
            <p:cNvSpPr/>
            <p:nvPr/>
          </p:nvSpPr>
          <p:spPr>
            <a:xfrm>
              <a:off x="4535970" y="81317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8" name="object 1508"/>
            <p:cNvSpPr/>
            <p:nvPr/>
          </p:nvSpPr>
          <p:spPr>
            <a:xfrm>
              <a:off x="4535970" y="8134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9" name="object 1509"/>
            <p:cNvSpPr/>
            <p:nvPr/>
          </p:nvSpPr>
          <p:spPr>
            <a:xfrm>
              <a:off x="4535970" y="8134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0" name="object 1510"/>
            <p:cNvSpPr/>
            <p:nvPr/>
          </p:nvSpPr>
          <p:spPr>
            <a:xfrm>
              <a:off x="4535970" y="81375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1" name="object 1511"/>
            <p:cNvSpPr/>
            <p:nvPr/>
          </p:nvSpPr>
          <p:spPr>
            <a:xfrm>
              <a:off x="4535970" y="81375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2" name="object 1512"/>
            <p:cNvSpPr/>
            <p:nvPr/>
          </p:nvSpPr>
          <p:spPr>
            <a:xfrm>
              <a:off x="4535970" y="8136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3" name="object 1513"/>
            <p:cNvSpPr/>
            <p:nvPr/>
          </p:nvSpPr>
          <p:spPr>
            <a:xfrm>
              <a:off x="4535970" y="8136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" name="object 1514"/>
            <p:cNvSpPr/>
            <p:nvPr/>
          </p:nvSpPr>
          <p:spPr>
            <a:xfrm>
              <a:off x="4535970" y="81389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5" name="object 1515"/>
            <p:cNvSpPr/>
            <p:nvPr/>
          </p:nvSpPr>
          <p:spPr>
            <a:xfrm>
              <a:off x="4535970" y="81389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6" name="object 1516"/>
            <p:cNvSpPr/>
            <p:nvPr/>
          </p:nvSpPr>
          <p:spPr>
            <a:xfrm>
              <a:off x="4535970" y="8140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7" name="object 1517"/>
            <p:cNvSpPr/>
            <p:nvPr/>
          </p:nvSpPr>
          <p:spPr>
            <a:xfrm>
              <a:off x="4535970" y="8140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" name="object 1518"/>
            <p:cNvSpPr/>
            <p:nvPr/>
          </p:nvSpPr>
          <p:spPr>
            <a:xfrm>
              <a:off x="4535970" y="8141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" name="object 1519"/>
            <p:cNvSpPr/>
            <p:nvPr/>
          </p:nvSpPr>
          <p:spPr>
            <a:xfrm>
              <a:off x="4535970" y="8141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" name="object 1520"/>
            <p:cNvSpPr/>
            <p:nvPr/>
          </p:nvSpPr>
          <p:spPr>
            <a:xfrm>
              <a:off x="4535970" y="81433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1" name="object 1521"/>
            <p:cNvSpPr/>
            <p:nvPr/>
          </p:nvSpPr>
          <p:spPr>
            <a:xfrm>
              <a:off x="4535970" y="81433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2" name="object 1522"/>
            <p:cNvSpPr/>
            <p:nvPr/>
          </p:nvSpPr>
          <p:spPr>
            <a:xfrm>
              <a:off x="4535970" y="8144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3" name="object 1523"/>
            <p:cNvSpPr/>
            <p:nvPr/>
          </p:nvSpPr>
          <p:spPr>
            <a:xfrm>
              <a:off x="4535970" y="81447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4" name="object 1524"/>
            <p:cNvSpPr/>
            <p:nvPr/>
          </p:nvSpPr>
          <p:spPr>
            <a:xfrm>
              <a:off x="4535970" y="81462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5" name="object 1525"/>
            <p:cNvSpPr/>
            <p:nvPr/>
          </p:nvSpPr>
          <p:spPr>
            <a:xfrm>
              <a:off x="4535970" y="81462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6" name="object 1526"/>
            <p:cNvSpPr/>
            <p:nvPr/>
          </p:nvSpPr>
          <p:spPr>
            <a:xfrm>
              <a:off x="4535970" y="8147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7" name="object 1527"/>
            <p:cNvSpPr/>
            <p:nvPr/>
          </p:nvSpPr>
          <p:spPr>
            <a:xfrm>
              <a:off x="4535970" y="8147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8" name="object 1528"/>
            <p:cNvSpPr/>
            <p:nvPr/>
          </p:nvSpPr>
          <p:spPr>
            <a:xfrm>
              <a:off x="4535970" y="8149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9" name="object 1529"/>
            <p:cNvSpPr/>
            <p:nvPr/>
          </p:nvSpPr>
          <p:spPr>
            <a:xfrm>
              <a:off x="4535970" y="8149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0" name="object 1530"/>
            <p:cNvSpPr/>
            <p:nvPr/>
          </p:nvSpPr>
          <p:spPr>
            <a:xfrm>
              <a:off x="4535970" y="81505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1" name="object 1531"/>
            <p:cNvSpPr/>
            <p:nvPr/>
          </p:nvSpPr>
          <p:spPr>
            <a:xfrm>
              <a:off x="4535970" y="81505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" name="object 1532"/>
            <p:cNvSpPr/>
            <p:nvPr/>
          </p:nvSpPr>
          <p:spPr>
            <a:xfrm>
              <a:off x="4535970" y="81520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3" name="object 1533"/>
            <p:cNvSpPr/>
            <p:nvPr/>
          </p:nvSpPr>
          <p:spPr>
            <a:xfrm>
              <a:off x="4535970" y="81520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" name="object 1534"/>
            <p:cNvSpPr/>
            <p:nvPr/>
          </p:nvSpPr>
          <p:spPr>
            <a:xfrm>
              <a:off x="4535970" y="8153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" name="object 1535"/>
            <p:cNvSpPr/>
            <p:nvPr/>
          </p:nvSpPr>
          <p:spPr>
            <a:xfrm>
              <a:off x="4535970" y="8153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6" name="object 1536"/>
            <p:cNvSpPr/>
            <p:nvPr/>
          </p:nvSpPr>
          <p:spPr>
            <a:xfrm>
              <a:off x="4535970" y="81549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7" name="object 1537"/>
            <p:cNvSpPr/>
            <p:nvPr/>
          </p:nvSpPr>
          <p:spPr>
            <a:xfrm>
              <a:off x="4535970" y="81549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" name="object 1538"/>
            <p:cNvSpPr/>
            <p:nvPr/>
          </p:nvSpPr>
          <p:spPr>
            <a:xfrm>
              <a:off x="4495266" y="8045310"/>
              <a:ext cx="12065" cy="3175"/>
            </a:xfrm>
            <a:custGeom>
              <a:avLst/>
              <a:gdLst/>
              <a:ahLst/>
              <a:cxnLst/>
              <a:rect l="l" t="t" r="r" b="b"/>
              <a:pathLst>
                <a:path w="12064" h="3175">
                  <a:moveTo>
                    <a:pt x="11760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11760" y="3035"/>
                  </a:lnTo>
                  <a:lnTo>
                    <a:pt x="117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" name="object 1539"/>
            <p:cNvSpPr/>
            <p:nvPr/>
          </p:nvSpPr>
          <p:spPr>
            <a:xfrm>
              <a:off x="4494898" y="8045119"/>
              <a:ext cx="12700" cy="3810"/>
            </a:xfrm>
            <a:custGeom>
              <a:avLst/>
              <a:gdLst/>
              <a:ahLst/>
              <a:cxnLst/>
              <a:rect l="l" t="t" r="r" b="b"/>
              <a:pathLst>
                <a:path w="12700" h="3809">
                  <a:moveTo>
                    <a:pt x="12547" y="0"/>
                  </a:moveTo>
                  <a:lnTo>
                    <a:pt x="0" y="0"/>
                  </a:lnTo>
                  <a:lnTo>
                    <a:pt x="0" y="3314"/>
                  </a:lnTo>
                  <a:lnTo>
                    <a:pt x="12547" y="3314"/>
                  </a:lnTo>
                  <a:lnTo>
                    <a:pt x="12547" y="2552"/>
                  </a:lnTo>
                  <a:lnTo>
                    <a:pt x="1206" y="2552"/>
                  </a:lnTo>
                  <a:lnTo>
                    <a:pt x="812" y="2438"/>
                  </a:lnTo>
                  <a:lnTo>
                    <a:pt x="812" y="2146"/>
                  </a:lnTo>
                  <a:lnTo>
                    <a:pt x="1651" y="2146"/>
                  </a:lnTo>
                  <a:lnTo>
                    <a:pt x="1651" y="2006"/>
                  </a:lnTo>
                  <a:lnTo>
                    <a:pt x="1511" y="1917"/>
                  </a:lnTo>
                  <a:lnTo>
                    <a:pt x="914" y="1638"/>
                  </a:lnTo>
                  <a:lnTo>
                    <a:pt x="787" y="990"/>
                  </a:lnTo>
                  <a:lnTo>
                    <a:pt x="1066" y="787"/>
                  </a:lnTo>
                  <a:lnTo>
                    <a:pt x="12547" y="787"/>
                  </a:lnTo>
                  <a:lnTo>
                    <a:pt x="12547" y="0"/>
                  </a:lnTo>
                  <a:close/>
                </a:path>
                <a:path w="12700" h="3809">
                  <a:moveTo>
                    <a:pt x="1841" y="1092"/>
                  </a:moveTo>
                  <a:lnTo>
                    <a:pt x="1333" y="1092"/>
                  </a:lnTo>
                  <a:lnTo>
                    <a:pt x="1257" y="1282"/>
                  </a:lnTo>
                  <a:lnTo>
                    <a:pt x="1739" y="1485"/>
                  </a:lnTo>
                  <a:lnTo>
                    <a:pt x="1993" y="1625"/>
                  </a:lnTo>
                  <a:lnTo>
                    <a:pt x="2108" y="2324"/>
                  </a:lnTo>
                  <a:lnTo>
                    <a:pt x="1841" y="2552"/>
                  </a:lnTo>
                  <a:lnTo>
                    <a:pt x="10934" y="2552"/>
                  </a:lnTo>
                  <a:lnTo>
                    <a:pt x="10759" y="2501"/>
                  </a:lnTo>
                  <a:lnTo>
                    <a:pt x="2362" y="2501"/>
                  </a:lnTo>
                  <a:lnTo>
                    <a:pt x="2362" y="1155"/>
                  </a:lnTo>
                  <a:lnTo>
                    <a:pt x="1993" y="1155"/>
                  </a:lnTo>
                  <a:lnTo>
                    <a:pt x="1841" y="1092"/>
                  </a:lnTo>
                  <a:close/>
                </a:path>
                <a:path w="12700" h="3809">
                  <a:moveTo>
                    <a:pt x="11569" y="1092"/>
                  </a:moveTo>
                  <a:lnTo>
                    <a:pt x="11087" y="1092"/>
                  </a:lnTo>
                  <a:lnTo>
                    <a:pt x="10998" y="1282"/>
                  </a:lnTo>
                  <a:lnTo>
                    <a:pt x="11455" y="1485"/>
                  </a:lnTo>
                  <a:lnTo>
                    <a:pt x="11709" y="1625"/>
                  </a:lnTo>
                  <a:lnTo>
                    <a:pt x="11836" y="2324"/>
                  </a:lnTo>
                  <a:lnTo>
                    <a:pt x="11569" y="2552"/>
                  </a:lnTo>
                  <a:lnTo>
                    <a:pt x="12547" y="2552"/>
                  </a:lnTo>
                  <a:lnTo>
                    <a:pt x="12547" y="1155"/>
                  </a:lnTo>
                  <a:lnTo>
                    <a:pt x="11709" y="1155"/>
                  </a:lnTo>
                  <a:lnTo>
                    <a:pt x="11569" y="1092"/>
                  </a:lnTo>
                  <a:close/>
                </a:path>
                <a:path w="12700" h="3809">
                  <a:moveTo>
                    <a:pt x="3263" y="812"/>
                  </a:moveTo>
                  <a:lnTo>
                    <a:pt x="2857" y="812"/>
                  </a:lnTo>
                  <a:lnTo>
                    <a:pt x="2857" y="2501"/>
                  </a:lnTo>
                  <a:lnTo>
                    <a:pt x="3263" y="2501"/>
                  </a:lnTo>
                  <a:lnTo>
                    <a:pt x="3263" y="812"/>
                  </a:lnTo>
                  <a:close/>
                </a:path>
                <a:path w="12700" h="3809">
                  <a:moveTo>
                    <a:pt x="4787" y="812"/>
                  </a:moveTo>
                  <a:lnTo>
                    <a:pt x="4483" y="812"/>
                  </a:lnTo>
                  <a:lnTo>
                    <a:pt x="4483" y="1130"/>
                  </a:lnTo>
                  <a:lnTo>
                    <a:pt x="3733" y="1130"/>
                  </a:lnTo>
                  <a:lnTo>
                    <a:pt x="3733" y="1485"/>
                  </a:lnTo>
                  <a:lnTo>
                    <a:pt x="4381" y="1485"/>
                  </a:lnTo>
                  <a:lnTo>
                    <a:pt x="4381" y="1803"/>
                  </a:lnTo>
                  <a:lnTo>
                    <a:pt x="3733" y="1803"/>
                  </a:lnTo>
                  <a:lnTo>
                    <a:pt x="3733" y="2158"/>
                  </a:lnTo>
                  <a:lnTo>
                    <a:pt x="4483" y="2158"/>
                  </a:lnTo>
                  <a:lnTo>
                    <a:pt x="4483" y="2501"/>
                  </a:lnTo>
                  <a:lnTo>
                    <a:pt x="4787" y="2501"/>
                  </a:lnTo>
                  <a:lnTo>
                    <a:pt x="4787" y="812"/>
                  </a:lnTo>
                  <a:close/>
                </a:path>
                <a:path w="12700" h="3809">
                  <a:moveTo>
                    <a:pt x="5118" y="1396"/>
                  </a:moveTo>
                  <a:lnTo>
                    <a:pt x="5118" y="2501"/>
                  </a:lnTo>
                  <a:lnTo>
                    <a:pt x="5575" y="2501"/>
                  </a:lnTo>
                  <a:lnTo>
                    <a:pt x="5118" y="1396"/>
                  </a:lnTo>
                  <a:close/>
                </a:path>
                <a:path w="12700" h="3809">
                  <a:moveTo>
                    <a:pt x="6388" y="1396"/>
                  </a:moveTo>
                  <a:lnTo>
                    <a:pt x="6070" y="2146"/>
                  </a:lnTo>
                  <a:lnTo>
                    <a:pt x="5880" y="2501"/>
                  </a:lnTo>
                  <a:lnTo>
                    <a:pt x="6388" y="2501"/>
                  </a:lnTo>
                  <a:lnTo>
                    <a:pt x="6388" y="1396"/>
                  </a:lnTo>
                  <a:close/>
                </a:path>
                <a:path w="12700" h="3809">
                  <a:moveTo>
                    <a:pt x="7239" y="812"/>
                  </a:moveTo>
                  <a:lnTo>
                    <a:pt x="6858" y="812"/>
                  </a:lnTo>
                  <a:lnTo>
                    <a:pt x="6858" y="2501"/>
                  </a:lnTo>
                  <a:lnTo>
                    <a:pt x="7239" y="2501"/>
                  </a:lnTo>
                  <a:lnTo>
                    <a:pt x="7239" y="812"/>
                  </a:lnTo>
                  <a:close/>
                </a:path>
                <a:path w="12700" h="3809">
                  <a:moveTo>
                    <a:pt x="8763" y="812"/>
                  </a:moveTo>
                  <a:lnTo>
                    <a:pt x="8445" y="812"/>
                  </a:lnTo>
                  <a:lnTo>
                    <a:pt x="8445" y="1130"/>
                  </a:lnTo>
                  <a:lnTo>
                    <a:pt x="7721" y="1130"/>
                  </a:lnTo>
                  <a:lnTo>
                    <a:pt x="7721" y="1485"/>
                  </a:lnTo>
                  <a:lnTo>
                    <a:pt x="8394" y="1485"/>
                  </a:lnTo>
                  <a:lnTo>
                    <a:pt x="8394" y="1803"/>
                  </a:lnTo>
                  <a:lnTo>
                    <a:pt x="7721" y="1803"/>
                  </a:lnTo>
                  <a:lnTo>
                    <a:pt x="7721" y="2158"/>
                  </a:lnTo>
                  <a:lnTo>
                    <a:pt x="8483" y="2158"/>
                  </a:lnTo>
                  <a:lnTo>
                    <a:pt x="8483" y="2501"/>
                  </a:lnTo>
                  <a:lnTo>
                    <a:pt x="8763" y="2501"/>
                  </a:lnTo>
                  <a:lnTo>
                    <a:pt x="8763" y="812"/>
                  </a:lnTo>
                  <a:close/>
                </a:path>
                <a:path w="12700" h="3809">
                  <a:moveTo>
                    <a:pt x="9118" y="1435"/>
                  </a:moveTo>
                  <a:lnTo>
                    <a:pt x="9118" y="2501"/>
                  </a:lnTo>
                  <a:lnTo>
                    <a:pt x="9715" y="2501"/>
                  </a:lnTo>
                  <a:lnTo>
                    <a:pt x="9118" y="1435"/>
                  </a:lnTo>
                  <a:close/>
                </a:path>
                <a:path w="12700" h="3809">
                  <a:moveTo>
                    <a:pt x="10763" y="812"/>
                  </a:moveTo>
                  <a:lnTo>
                    <a:pt x="10236" y="812"/>
                  </a:lnTo>
                  <a:lnTo>
                    <a:pt x="10236" y="2501"/>
                  </a:lnTo>
                  <a:lnTo>
                    <a:pt x="10759" y="2501"/>
                  </a:lnTo>
                  <a:lnTo>
                    <a:pt x="10541" y="2438"/>
                  </a:lnTo>
                  <a:lnTo>
                    <a:pt x="10541" y="2146"/>
                  </a:lnTo>
                  <a:lnTo>
                    <a:pt x="11366" y="2146"/>
                  </a:lnTo>
                  <a:lnTo>
                    <a:pt x="11366" y="2006"/>
                  </a:lnTo>
                  <a:lnTo>
                    <a:pt x="11226" y="1917"/>
                  </a:lnTo>
                  <a:lnTo>
                    <a:pt x="10883" y="1752"/>
                  </a:lnTo>
                  <a:lnTo>
                    <a:pt x="10629" y="1638"/>
                  </a:lnTo>
                  <a:lnTo>
                    <a:pt x="10541" y="990"/>
                  </a:lnTo>
                  <a:lnTo>
                    <a:pt x="10763" y="812"/>
                  </a:lnTo>
                  <a:close/>
                </a:path>
                <a:path w="12700" h="3809">
                  <a:moveTo>
                    <a:pt x="1651" y="2146"/>
                  </a:moveTo>
                  <a:lnTo>
                    <a:pt x="812" y="2146"/>
                  </a:lnTo>
                  <a:lnTo>
                    <a:pt x="1041" y="2158"/>
                  </a:lnTo>
                  <a:lnTo>
                    <a:pt x="1206" y="2222"/>
                  </a:lnTo>
                  <a:lnTo>
                    <a:pt x="1536" y="2222"/>
                  </a:lnTo>
                  <a:close/>
                </a:path>
                <a:path w="12700" h="3809">
                  <a:moveTo>
                    <a:pt x="11366" y="2146"/>
                  </a:moveTo>
                  <a:lnTo>
                    <a:pt x="10541" y="2146"/>
                  </a:lnTo>
                  <a:lnTo>
                    <a:pt x="10795" y="2158"/>
                  </a:lnTo>
                  <a:lnTo>
                    <a:pt x="10934" y="2222"/>
                  </a:lnTo>
                  <a:lnTo>
                    <a:pt x="11252" y="2222"/>
                  </a:lnTo>
                  <a:close/>
                </a:path>
                <a:path w="12700" h="3809">
                  <a:moveTo>
                    <a:pt x="9931" y="812"/>
                  </a:moveTo>
                  <a:lnTo>
                    <a:pt x="9321" y="812"/>
                  </a:lnTo>
                  <a:lnTo>
                    <a:pt x="9931" y="1892"/>
                  </a:lnTo>
                  <a:lnTo>
                    <a:pt x="9931" y="812"/>
                  </a:lnTo>
                  <a:close/>
                </a:path>
                <a:path w="12700" h="3809">
                  <a:moveTo>
                    <a:pt x="6248" y="812"/>
                  </a:moveTo>
                  <a:lnTo>
                    <a:pt x="5397" y="812"/>
                  </a:lnTo>
                  <a:lnTo>
                    <a:pt x="5503" y="1130"/>
                  </a:lnTo>
                  <a:lnTo>
                    <a:pt x="5816" y="1828"/>
                  </a:lnTo>
                  <a:lnTo>
                    <a:pt x="6113" y="1092"/>
                  </a:lnTo>
                  <a:lnTo>
                    <a:pt x="6248" y="812"/>
                  </a:lnTo>
                  <a:close/>
                </a:path>
                <a:path w="12700" h="3809">
                  <a:moveTo>
                    <a:pt x="10795" y="787"/>
                  </a:moveTo>
                  <a:lnTo>
                    <a:pt x="1651" y="787"/>
                  </a:lnTo>
                  <a:lnTo>
                    <a:pt x="1993" y="850"/>
                  </a:lnTo>
                  <a:lnTo>
                    <a:pt x="1993" y="1155"/>
                  </a:lnTo>
                  <a:lnTo>
                    <a:pt x="2362" y="1155"/>
                  </a:lnTo>
                  <a:lnTo>
                    <a:pt x="2362" y="812"/>
                  </a:lnTo>
                  <a:lnTo>
                    <a:pt x="10763" y="812"/>
                  </a:lnTo>
                  <a:close/>
                </a:path>
                <a:path w="12700" h="3809">
                  <a:moveTo>
                    <a:pt x="12547" y="787"/>
                  </a:moveTo>
                  <a:lnTo>
                    <a:pt x="11366" y="787"/>
                  </a:lnTo>
                  <a:lnTo>
                    <a:pt x="11709" y="850"/>
                  </a:lnTo>
                  <a:lnTo>
                    <a:pt x="11709" y="1155"/>
                  </a:lnTo>
                  <a:lnTo>
                    <a:pt x="12547" y="1155"/>
                  </a:lnTo>
                  <a:lnTo>
                    <a:pt x="12547" y="787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" name="object 1540"/>
            <p:cNvSpPr/>
            <p:nvPr/>
          </p:nvSpPr>
          <p:spPr>
            <a:xfrm>
              <a:off x="4071823" y="8187753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54419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54419" y="85064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1" name="object 1541"/>
            <p:cNvSpPr/>
            <p:nvPr/>
          </p:nvSpPr>
          <p:spPr>
            <a:xfrm>
              <a:off x="4071823" y="8187753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0" y="0"/>
                  </a:moveTo>
                  <a:lnTo>
                    <a:pt x="54406" y="0"/>
                  </a:lnTo>
                  <a:lnTo>
                    <a:pt x="54406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" name="object 1542"/>
            <p:cNvSpPr/>
            <p:nvPr/>
          </p:nvSpPr>
          <p:spPr>
            <a:xfrm>
              <a:off x="4071823" y="8187753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19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19" y="49352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3" name="object 1543"/>
            <p:cNvSpPr/>
            <p:nvPr/>
          </p:nvSpPr>
          <p:spPr>
            <a:xfrm>
              <a:off x="4071823" y="8187753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06" y="0"/>
                  </a:lnTo>
                  <a:lnTo>
                    <a:pt x="54406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4" name="object 1544"/>
            <p:cNvSpPr/>
            <p:nvPr/>
          </p:nvSpPr>
          <p:spPr>
            <a:xfrm>
              <a:off x="4078820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5" name="object 1545"/>
            <p:cNvSpPr/>
            <p:nvPr/>
          </p:nvSpPr>
          <p:spPr>
            <a:xfrm>
              <a:off x="4078820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" name="object 1546"/>
            <p:cNvSpPr/>
            <p:nvPr/>
          </p:nvSpPr>
          <p:spPr>
            <a:xfrm>
              <a:off x="4078820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7" name="object 1547"/>
            <p:cNvSpPr/>
            <p:nvPr/>
          </p:nvSpPr>
          <p:spPr>
            <a:xfrm>
              <a:off x="4078820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8" name="object 1548"/>
            <p:cNvSpPr/>
            <p:nvPr/>
          </p:nvSpPr>
          <p:spPr>
            <a:xfrm>
              <a:off x="4078820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9" name="object 1549"/>
            <p:cNvSpPr/>
            <p:nvPr/>
          </p:nvSpPr>
          <p:spPr>
            <a:xfrm>
              <a:off x="4078820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0" name="object 1550"/>
            <p:cNvSpPr/>
            <p:nvPr/>
          </p:nvSpPr>
          <p:spPr>
            <a:xfrm>
              <a:off x="4075417" y="8206485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762" y="0"/>
                  </a:moveTo>
                  <a:lnTo>
                    <a:pt x="0" y="0"/>
                  </a:lnTo>
                  <a:lnTo>
                    <a:pt x="0" y="11823"/>
                  </a:lnTo>
                  <a:lnTo>
                    <a:pt x="8762" y="11823"/>
                  </a:lnTo>
                  <a:lnTo>
                    <a:pt x="8762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1" name="object 1551"/>
            <p:cNvSpPr/>
            <p:nvPr/>
          </p:nvSpPr>
          <p:spPr>
            <a:xfrm>
              <a:off x="4075417" y="8206485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0" y="0"/>
                  </a:moveTo>
                  <a:lnTo>
                    <a:pt x="8775" y="0"/>
                  </a:lnTo>
                  <a:lnTo>
                    <a:pt x="8775" y="11823"/>
                  </a:lnTo>
                  <a:lnTo>
                    <a:pt x="0" y="1182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20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2" name="object 1552"/>
            <p:cNvSpPr/>
            <p:nvPr/>
          </p:nvSpPr>
          <p:spPr>
            <a:xfrm>
              <a:off x="4076560" y="8222767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68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4368" y="7099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3" name="object 1553"/>
            <p:cNvSpPr/>
            <p:nvPr/>
          </p:nvSpPr>
          <p:spPr>
            <a:xfrm>
              <a:off x="4076560" y="8222767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68" y="0"/>
                  </a:lnTo>
                  <a:lnTo>
                    <a:pt x="4368" y="7099"/>
                  </a:lnTo>
                  <a:lnTo>
                    <a:pt x="0" y="709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4" name="object 1554"/>
            <p:cNvSpPr/>
            <p:nvPr/>
          </p:nvSpPr>
          <p:spPr>
            <a:xfrm>
              <a:off x="4076560" y="8222767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68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68" y="1485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5" name="object 1555"/>
            <p:cNvSpPr/>
            <p:nvPr/>
          </p:nvSpPr>
          <p:spPr>
            <a:xfrm>
              <a:off x="4076560" y="8222767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4368" y="0"/>
                  </a:lnTo>
                  <a:lnTo>
                    <a:pt x="4368" y="1485"/>
                  </a:lnTo>
                  <a:lnTo>
                    <a:pt x="0" y="14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6" name="object 1556"/>
            <p:cNvSpPr/>
            <p:nvPr/>
          </p:nvSpPr>
          <p:spPr>
            <a:xfrm>
              <a:off x="4078820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7" name="object 1557"/>
            <p:cNvSpPr/>
            <p:nvPr/>
          </p:nvSpPr>
          <p:spPr>
            <a:xfrm>
              <a:off x="4078820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8" name="object 1558"/>
            <p:cNvSpPr/>
            <p:nvPr/>
          </p:nvSpPr>
          <p:spPr>
            <a:xfrm>
              <a:off x="4078820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9" name="object 1559"/>
            <p:cNvSpPr/>
            <p:nvPr/>
          </p:nvSpPr>
          <p:spPr>
            <a:xfrm>
              <a:off x="4078820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0" name="object 1560"/>
            <p:cNvSpPr/>
            <p:nvPr/>
          </p:nvSpPr>
          <p:spPr>
            <a:xfrm>
              <a:off x="4153484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90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90" y="85064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1" name="object 1561"/>
            <p:cNvSpPr/>
            <p:nvPr/>
          </p:nvSpPr>
          <p:spPr>
            <a:xfrm>
              <a:off x="4153484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90" y="0"/>
                  </a:lnTo>
                  <a:lnTo>
                    <a:pt x="27190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2" name="object 1562"/>
            <p:cNvSpPr/>
            <p:nvPr/>
          </p:nvSpPr>
          <p:spPr>
            <a:xfrm>
              <a:off x="4170476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3" name="object 1563"/>
            <p:cNvSpPr/>
            <p:nvPr/>
          </p:nvSpPr>
          <p:spPr>
            <a:xfrm>
              <a:off x="4170476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4" name="object 1564"/>
            <p:cNvSpPr/>
            <p:nvPr/>
          </p:nvSpPr>
          <p:spPr>
            <a:xfrm>
              <a:off x="4170476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5" name="object 1565"/>
            <p:cNvSpPr/>
            <p:nvPr/>
          </p:nvSpPr>
          <p:spPr>
            <a:xfrm>
              <a:off x="4170476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97" y="215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6" name="object 1566"/>
            <p:cNvSpPr/>
            <p:nvPr/>
          </p:nvSpPr>
          <p:spPr>
            <a:xfrm>
              <a:off x="4170476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7" name="object 1567"/>
            <p:cNvSpPr/>
            <p:nvPr/>
          </p:nvSpPr>
          <p:spPr>
            <a:xfrm>
              <a:off x="4170476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8" name="object 1568"/>
            <p:cNvSpPr/>
            <p:nvPr/>
          </p:nvSpPr>
          <p:spPr>
            <a:xfrm>
              <a:off x="4170476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9" name="object 1569"/>
            <p:cNvSpPr/>
            <p:nvPr/>
          </p:nvSpPr>
          <p:spPr>
            <a:xfrm>
              <a:off x="4170476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0" name="object 1570"/>
            <p:cNvSpPr/>
            <p:nvPr/>
          </p:nvSpPr>
          <p:spPr>
            <a:xfrm>
              <a:off x="4170476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" name="object 1571"/>
            <p:cNvSpPr/>
            <p:nvPr/>
          </p:nvSpPr>
          <p:spPr>
            <a:xfrm>
              <a:off x="4170476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" name="object 1572"/>
            <p:cNvSpPr/>
            <p:nvPr/>
          </p:nvSpPr>
          <p:spPr>
            <a:xfrm>
              <a:off x="4170476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3" name="object 1573"/>
            <p:cNvSpPr/>
            <p:nvPr/>
          </p:nvSpPr>
          <p:spPr>
            <a:xfrm>
              <a:off x="4170476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" name="object 1574"/>
            <p:cNvSpPr/>
            <p:nvPr/>
          </p:nvSpPr>
          <p:spPr>
            <a:xfrm>
              <a:off x="4170476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5" name="object 1575"/>
            <p:cNvSpPr/>
            <p:nvPr/>
          </p:nvSpPr>
          <p:spPr>
            <a:xfrm>
              <a:off x="4170476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" name="object 1576"/>
            <p:cNvSpPr/>
            <p:nvPr/>
          </p:nvSpPr>
          <p:spPr>
            <a:xfrm>
              <a:off x="4170476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" name="object 1577"/>
            <p:cNvSpPr/>
            <p:nvPr/>
          </p:nvSpPr>
          <p:spPr>
            <a:xfrm>
              <a:off x="4170476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" name="object 1578"/>
            <p:cNvSpPr/>
            <p:nvPr/>
          </p:nvSpPr>
          <p:spPr>
            <a:xfrm>
              <a:off x="4170476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9" name="object 1579"/>
            <p:cNvSpPr/>
            <p:nvPr/>
          </p:nvSpPr>
          <p:spPr>
            <a:xfrm>
              <a:off x="4170476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0" name="object 1580"/>
            <p:cNvSpPr/>
            <p:nvPr/>
          </p:nvSpPr>
          <p:spPr>
            <a:xfrm>
              <a:off x="4170476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" name="object 1581"/>
            <p:cNvSpPr/>
            <p:nvPr/>
          </p:nvSpPr>
          <p:spPr>
            <a:xfrm>
              <a:off x="4170476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" name="object 1582"/>
            <p:cNvSpPr/>
            <p:nvPr/>
          </p:nvSpPr>
          <p:spPr>
            <a:xfrm>
              <a:off x="4170476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3" name="object 1583"/>
            <p:cNvSpPr/>
            <p:nvPr/>
          </p:nvSpPr>
          <p:spPr>
            <a:xfrm>
              <a:off x="4170476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4" name="object 1584"/>
            <p:cNvSpPr/>
            <p:nvPr/>
          </p:nvSpPr>
          <p:spPr>
            <a:xfrm>
              <a:off x="4170476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5" name="object 1585"/>
            <p:cNvSpPr/>
            <p:nvPr/>
          </p:nvSpPr>
          <p:spPr>
            <a:xfrm>
              <a:off x="4170476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6" name="object 1586"/>
            <p:cNvSpPr/>
            <p:nvPr/>
          </p:nvSpPr>
          <p:spPr>
            <a:xfrm>
              <a:off x="4170476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7" name="object 1587"/>
            <p:cNvSpPr/>
            <p:nvPr/>
          </p:nvSpPr>
          <p:spPr>
            <a:xfrm>
              <a:off x="4170476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" name="object 1588"/>
            <p:cNvSpPr/>
            <p:nvPr/>
          </p:nvSpPr>
          <p:spPr>
            <a:xfrm>
              <a:off x="4170476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" name="object 1589"/>
            <p:cNvSpPr/>
            <p:nvPr/>
          </p:nvSpPr>
          <p:spPr>
            <a:xfrm>
              <a:off x="4170476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" name="object 1590"/>
            <p:cNvSpPr/>
            <p:nvPr/>
          </p:nvSpPr>
          <p:spPr>
            <a:xfrm>
              <a:off x="4170476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" name="object 1591"/>
            <p:cNvSpPr/>
            <p:nvPr/>
          </p:nvSpPr>
          <p:spPr>
            <a:xfrm>
              <a:off x="4170476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" name="object 1592"/>
            <p:cNvSpPr/>
            <p:nvPr/>
          </p:nvSpPr>
          <p:spPr>
            <a:xfrm>
              <a:off x="4170476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3" name="object 1593"/>
            <p:cNvSpPr/>
            <p:nvPr/>
          </p:nvSpPr>
          <p:spPr>
            <a:xfrm>
              <a:off x="4170476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4" name="object 1594"/>
            <p:cNvSpPr/>
            <p:nvPr/>
          </p:nvSpPr>
          <p:spPr>
            <a:xfrm>
              <a:off x="4170476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5" name="object 1595"/>
            <p:cNvSpPr/>
            <p:nvPr/>
          </p:nvSpPr>
          <p:spPr>
            <a:xfrm>
              <a:off x="4170476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6" name="object 1596"/>
            <p:cNvSpPr/>
            <p:nvPr/>
          </p:nvSpPr>
          <p:spPr>
            <a:xfrm>
              <a:off x="4170476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7" name="object 1597"/>
            <p:cNvSpPr/>
            <p:nvPr/>
          </p:nvSpPr>
          <p:spPr>
            <a:xfrm>
              <a:off x="4170476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" name="object 1598"/>
            <p:cNvSpPr/>
            <p:nvPr/>
          </p:nvSpPr>
          <p:spPr>
            <a:xfrm>
              <a:off x="4170476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9" name="object 1599"/>
            <p:cNvSpPr/>
            <p:nvPr/>
          </p:nvSpPr>
          <p:spPr>
            <a:xfrm>
              <a:off x="4170476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0" name="object 1600"/>
            <p:cNvSpPr/>
            <p:nvPr/>
          </p:nvSpPr>
          <p:spPr>
            <a:xfrm>
              <a:off x="4170476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1" name="object 1601"/>
            <p:cNvSpPr/>
            <p:nvPr/>
          </p:nvSpPr>
          <p:spPr>
            <a:xfrm>
              <a:off x="4170476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" name="object 1602"/>
            <p:cNvSpPr/>
            <p:nvPr/>
          </p:nvSpPr>
          <p:spPr>
            <a:xfrm>
              <a:off x="4170476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" name="object 1603"/>
            <p:cNvSpPr/>
            <p:nvPr/>
          </p:nvSpPr>
          <p:spPr>
            <a:xfrm>
              <a:off x="4170476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97" y="224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" name="object 1604"/>
            <p:cNvSpPr/>
            <p:nvPr/>
          </p:nvSpPr>
          <p:spPr>
            <a:xfrm>
              <a:off x="4170476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5" name="object 1605"/>
            <p:cNvSpPr/>
            <p:nvPr/>
          </p:nvSpPr>
          <p:spPr>
            <a:xfrm>
              <a:off x="4170476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6" name="object 1606"/>
            <p:cNvSpPr/>
            <p:nvPr/>
          </p:nvSpPr>
          <p:spPr>
            <a:xfrm>
              <a:off x="4170476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7" name="object 1607"/>
            <p:cNvSpPr/>
            <p:nvPr/>
          </p:nvSpPr>
          <p:spPr>
            <a:xfrm>
              <a:off x="4170476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8" name="object 1608"/>
            <p:cNvSpPr/>
            <p:nvPr/>
          </p:nvSpPr>
          <p:spPr>
            <a:xfrm>
              <a:off x="4170476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9" name="object 1609"/>
            <p:cNvSpPr/>
            <p:nvPr/>
          </p:nvSpPr>
          <p:spPr>
            <a:xfrm>
              <a:off x="4170476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0" name="object 1610"/>
            <p:cNvSpPr/>
            <p:nvPr/>
          </p:nvSpPr>
          <p:spPr>
            <a:xfrm>
              <a:off x="4170476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1" name="object 1611"/>
            <p:cNvSpPr/>
            <p:nvPr/>
          </p:nvSpPr>
          <p:spPr>
            <a:xfrm>
              <a:off x="4170476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2" name="object 1612"/>
            <p:cNvSpPr/>
            <p:nvPr/>
          </p:nvSpPr>
          <p:spPr>
            <a:xfrm>
              <a:off x="4170476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3" name="object 1613"/>
            <p:cNvSpPr/>
            <p:nvPr/>
          </p:nvSpPr>
          <p:spPr>
            <a:xfrm>
              <a:off x="4170476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4" name="object 1614"/>
            <p:cNvSpPr/>
            <p:nvPr/>
          </p:nvSpPr>
          <p:spPr>
            <a:xfrm>
              <a:off x="4170476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5" name="object 1615"/>
            <p:cNvSpPr/>
            <p:nvPr/>
          </p:nvSpPr>
          <p:spPr>
            <a:xfrm>
              <a:off x="4170476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6" name="object 1616"/>
            <p:cNvSpPr/>
            <p:nvPr/>
          </p:nvSpPr>
          <p:spPr>
            <a:xfrm>
              <a:off x="4156062" y="8195500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69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2369" y="69786"/>
                  </a:lnTo>
                  <a:lnTo>
                    <a:pt x="1236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7" name="object 1617"/>
            <p:cNvSpPr/>
            <p:nvPr/>
          </p:nvSpPr>
          <p:spPr>
            <a:xfrm>
              <a:off x="4180674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41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41" y="85064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8" name="object 1618"/>
            <p:cNvSpPr/>
            <p:nvPr/>
          </p:nvSpPr>
          <p:spPr>
            <a:xfrm>
              <a:off x="4180674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41" y="0"/>
                  </a:lnTo>
                  <a:lnTo>
                    <a:pt x="27241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9" name="object 1619"/>
            <p:cNvSpPr/>
            <p:nvPr/>
          </p:nvSpPr>
          <p:spPr>
            <a:xfrm>
              <a:off x="4197692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0" name="object 1620"/>
            <p:cNvSpPr/>
            <p:nvPr/>
          </p:nvSpPr>
          <p:spPr>
            <a:xfrm>
              <a:off x="4197692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1" name="object 1621"/>
            <p:cNvSpPr/>
            <p:nvPr/>
          </p:nvSpPr>
          <p:spPr>
            <a:xfrm>
              <a:off x="4197692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2" name="object 1622"/>
            <p:cNvSpPr/>
            <p:nvPr/>
          </p:nvSpPr>
          <p:spPr>
            <a:xfrm>
              <a:off x="4197692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3" name="object 1623"/>
            <p:cNvSpPr/>
            <p:nvPr/>
          </p:nvSpPr>
          <p:spPr>
            <a:xfrm>
              <a:off x="4197692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4" name="object 1624"/>
            <p:cNvSpPr/>
            <p:nvPr/>
          </p:nvSpPr>
          <p:spPr>
            <a:xfrm>
              <a:off x="4197692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5" name="object 1625"/>
            <p:cNvSpPr/>
            <p:nvPr/>
          </p:nvSpPr>
          <p:spPr>
            <a:xfrm>
              <a:off x="4197692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6" name="object 1626"/>
            <p:cNvSpPr/>
            <p:nvPr/>
          </p:nvSpPr>
          <p:spPr>
            <a:xfrm>
              <a:off x="4197692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7" name="object 1627"/>
            <p:cNvSpPr/>
            <p:nvPr/>
          </p:nvSpPr>
          <p:spPr>
            <a:xfrm>
              <a:off x="4197692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8" name="object 1628"/>
            <p:cNvSpPr/>
            <p:nvPr/>
          </p:nvSpPr>
          <p:spPr>
            <a:xfrm>
              <a:off x="4197692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9" name="object 1629"/>
            <p:cNvSpPr/>
            <p:nvPr/>
          </p:nvSpPr>
          <p:spPr>
            <a:xfrm>
              <a:off x="4197692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0" name="object 1630"/>
            <p:cNvSpPr/>
            <p:nvPr/>
          </p:nvSpPr>
          <p:spPr>
            <a:xfrm>
              <a:off x="4197692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" name="object 1631"/>
            <p:cNvSpPr/>
            <p:nvPr/>
          </p:nvSpPr>
          <p:spPr>
            <a:xfrm>
              <a:off x="4197692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2" name="object 1632"/>
            <p:cNvSpPr/>
            <p:nvPr/>
          </p:nvSpPr>
          <p:spPr>
            <a:xfrm>
              <a:off x="4197692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3" name="object 1633"/>
            <p:cNvSpPr/>
            <p:nvPr/>
          </p:nvSpPr>
          <p:spPr>
            <a:xfrm>
              <a:off x="4197692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4" name="object 1634"/>
            <p:cNvSpPr/>
            <p:nvPr/>
          </p:nvSpPr>
          <p:spPr>
            <a:xfrm>
              <a:off x="4197692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5" name="object 1635"/>
            <p:cNvSpPr/>
            <p:nvPr/>
          </p:nvSpPr>
          <p:spPr>
            <a:xfrm>
              <a:off x="4197692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6" name="object 1636"/>
            <p:cNvSpPr/>
            <p:nvPr/>
          </p:nvSpPr>
          <p:spPr>
            <a:xfrm>
              <a:off x="4197692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" name="object 1637"/>
            <p:cNvSpPr/>
            <p:nvPr/>
          </p:nvSpPr>
          <p:spPr>
            <a:xfrm>
              <a:off x="4197692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8" name="object 1638"/>
            <p:cNvSpPr/>
            <p:nvPr/>
          </p:nvSpPr>
          <p:spPr>
            <a:xfrm>
              <a:off x="4197692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9" name="object 1639"/>
            <p:cNvSpPr/>
            <p:nvPr/>
          </p:nvSpPr>
          <p:spPr>
            <a:xfrm>
              <a:off x="4197692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0" name="object 1640"/>
            <p:cNvSpPr/>
            <p:nvPr/>
          </p:nvSpPr>
          <p:spPr>
            <a:xfrm>
              <a:off x="4197692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1" name="object 1641"/>
            <p:cNvSpPr/>
            <p:nvPr/>
          </p:nvSpPr>
          <p:spPr>
            <a:xfrm>
              <a:off x="4197692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2" name="object 1642"/>
            <p:cNvSpPr/>
            <p:nvPr/>
          </p:nvSpPr>
          <p:spPr>
            <a:xfrm>
              <a:off x="4197692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3" name="object 1643"/>
            <p:cNvSpPr/>
            <p:nvPr/>
          </p:nvSpPr>
          <p:spPr>
            <a:xfrm>
              <a:off x="4197692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4" name="object 1644"/>
            <p:cNvSpPr/>
            <p:nvPr/>
          </p:nvSpPr>
          <p:spPr>
            <a:xfrm>
              <a:off x="4197692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5" name="object 1645"/>
            <p:cNvSpPr/>
            <p:nvPr/>
          </p:nvSpPr>
          <p:spPr>
            <a:xfrm>
              <a:off x="4197692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6" name="object 1646"/>
            <p:cNvSpPr/>
            <p:nvPr/>
          </p:nvSpPr>
          <p:spPr>
            <a:xfrm>
              <a:off x="4197692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7" name="object 1647"/>
            <p:cNvSpPr/>
            <p:nvPr/>
          </p:nvSpPr>
          <p:spPr>
            <a:xfrm>
              <a:off x="4197692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8" name="object 1648"/>
            <p:cNvSpPr/>
            <p:nvPr/>
          </p:nvSpPr>
          <p:spPr>
            <a:xfrm>
              <a:off x="4197692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9" name="object 1649"/>
            <p:cNvSpPr/>
            <p:nvPr/>
          </p:nvSpPr>
          <p:spPr>
            <a:xfrm>
              <a:off x="4197692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0" name="object 1650"/>
            <p:cNvSpPr/>
            <p:nvPr/>
          </p:nvSpPr>
          <p:spPr>
            <a:xfrm>
              <a:off x="4197692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1" name="object 1651"/>
            <p:cNvSpPr/>
            <p:nvPr/>
          </p:nvSpPr>
          <p:spPr>
            <a:xfrm>
              <a:off x="4197692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2" name="object 1652"/>
            <p:cNvSpPr/>
            <p:nvPr/>
          </p:nvSpPr>
          <p:spPr>
            <a:xfrm>
              <a:off x="4197692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3" name="object 1653"/>
            <p:cNvSpPr/>
            <p:nvPr/>
          </p:nvSpPr>
          <p:spPr>
            <a:xfrm>
              <a:off x="4197692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4" name="object 1654"/>
            <p:cNvSpPr/>
            <p:nvPr/>
          </p:nvSpPr>
          <p:spPr>
            <a:xfrm>
              <a:off x="4197692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5" name="object 1655"/>
            <p:cNvSpPr/>
            <p:nvPr/>
          </p:nvSpPr>
          <p:spPr>
            <a:xfrm>
              <a:off x="4197692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6" name="object 1656"/>
            <p:cNvSpPr/>
            <p:nvPr/>
          </p:nvSpPr>
          <p:spPr>
            <a:xfrm>
              <a:off x="4197692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7" name="object 1657"/>
            <p:cNvSpPr/>
            <p:nvPr/>
          </p:nvSpPr>
          <p:spPr>
            <a:xfrm>
              <a:off x="4197692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8" name="object 1658"/>
            <p:cNvSpPr/>
            <p:nvPr/>
          </p:nvSpPr>
          <p:spPr>
            <a:xfrm>
              <a:off x="4197692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9" name="object 1659"/>
            <p:cNvSpPr/>
            <p:nvPr/>
          </p:nvSpPr>
          <p:spPr>
            <a:xfrm>
              <a:off x="4197692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0" name="object 1660"/>
            <p:cNvSpPr/>
            <p:nvPr/>
          </p:nvSpPr>
          <p:spPr>
            <a:xfrm>
              <a:off x="4197692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1" name="object 1661"/>
            <p:cNvSpPr/>
            <p:nvPr/>
          </p:nvSpPr>
          <p:spPr>
            <a:xfrm>
              <a:off x="4197692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2" name="object 1662"/>
            <p:cNvSpPr/>
            <p:nvPr/>
          </p:nvSpPr>
          <p:spPr>
            <a:xfrm>
              <a:off x="4197692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3" name="object 1663"/>
            <p:cNvSpPr/>
            <p:nvPr/>
          </p:nvSpPr>
          <p:spPr>
            <a:xfrm>
              <a:off x="4197692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4" name="object 1664"/>
            <p:cNvSpPr/>
            <p:nvPr/>
          </p:nvSpPr>
          <p:spPr>
            <a:xfrm>
              <a:off x="4197692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" name="object 1665"/>
            <p:cNvSpPr/>
            <p:nvPr/>
          </p:nvSpPr>
          <p:spPr>
            <a:xfrm>
              <a:off x="4197692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6" name="object 1666"/>
            <p:cNvSpPr/>
            <p:nvPr/>
          </p:nvSpPr>
          <p:spPr>
            <a:xfrm>
              <a:off x="4197692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7" name="object 1667"/>
            <p:cNvSpPr/>
            <p:nvPr/>
          </p:nvSpPr>
          <p:spPr>
            <a:xfrm>
              <a:off x="4197692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8" name="object 1668"/>
            <p:cNvSpPr/>
            <p:nvPr/>
          </p:nvSpPr>
          <p:spPr>
            <a:xfrm>
              <a:off x="4197692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9" name="object 1669"/>
            <p:cNvSpPr/>
            <p:nvPr/>
          </p:nvSpPr>
          <p:spPr>
            <a:xfrm>
              <a:off x="4197692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0" name="object 1670"/>
            <p:cNvSpPr/>
            <p:nvPr/>
          </p:nvSpPr>
          <p:spPr>
            <a:xfrm>
              <a:off x="4197692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1" name="object 1671"/>
            <p:cNvSpPr/>
            <p:nvPr/>
          </p:nvSpPr>
          <p:spPr>
            <a:xfrm>
              <a:off x="4197692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2" name="object 1672"/>
            <p:cNvSpPr/>
            <p:nvPr/>
          </p:nvSpPr>
          <p:spPr>
            <a:xfrm>
              <a:off x="4197692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3" name="object 1673"/>
            <p:cNvSpPr/>
            <p:nvPr/>
          </p:nvSpPr>
          <p:spPr>
            <a:xfrm>
              <a:off x="4183265" y="8195500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2395" y="69786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4" name="object 1674"/>
            <p:cNvSpPr/>
            <p:nvPr/>
          </p:nvSpPr>
          <p:spPr>
            <a:xfrm>
              <a:off x="4207916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5" name="object 1675"/>
            <p:cNvSpPr/>
            <p:nvPr/>
          </p:nvSpPr>
          <p:spPr>
            <a:xfrm>
              <a:off x="4207916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6" name="object 1676"/>
            <p:cNvSpPr/>
            <p:nvPr/>
          </p:nvSpPr>
          <p:spPr>
            <a:xfrm>
              <a:off x="4232249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7" name="object 1677"/>
            <p:cNvSpPr/>
            <p:nvPr/>
          </p:nvSpPr>
          <p:spPr>
            <a:xfrm>
              <a:off x="4232249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8" name="object 1678"/>
            <p:cNvSpPr/>
            <p:nvPr/>
          </p:nvSpPr>
          <p:spPr>
            <a:xfrm>
              <a:off x="4232249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9" name="object 1679"/>
            <p:cNvSpPr/>
            <p:nvPr/>
          </p:nvSpPr>
          <p:spPr>
            <a:xfrm>
              <a:off x="4232249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" name="object 1680"/>
            <p:cNvSpPr/>
            <p:nvPr/>
          </p:nvSpPr>
          <p:spPr>
            <a:xfrm>
              <a:off x="4232249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1" name="object 1681"/>
            <p:cNvSpPr/>
            <p:nvPr/>
          </p:nvSpPr>
          <p:spPr>
            <a:xfrm>
              <a:off x="4232249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" name="object 1682"/>
            <p:cNvSpPr/>
            <p:nvPr/>
          </p:nvSpPr>
          <p:spPr>
            <a:xfrm>
              <a:off x="4232249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3" name="object 1683"/>
            <p:cNvSpPr/>
            <p:nvPr/>
          </p:nvSpPr>
          <p:spPr>
            <a:xfrm>
              <a:off x="4232249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4" name="object 1684"/>
            <p:cNvSpPr/>
            <p:nvPr/>
          </p:nvSpPr>
          <p:spPr>
            <a:xfrm>
              <a:off x="4232249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5" name="object 1685"/>
            <p:cNvSpPr/>
            <p:nvPr/>
          </p:nvSpPr>
          <p:spPr>
            <a:xfrm>
              <a:off x="4232249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6" name="object 1686"/>
            <p:cNvSpPr/>
            <p:nvPr/>
          </p:nvSpPr>
          <p:spPr>
            <a:xfrm>
              <a:off x="4232249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7" name="object 1687"/>
            <p:cNvSpPr/>
            <p:nvPr/>
          </p:nvSpPr>
          <p:spPr>
            <a:xfrm>
              <a:off x="4232249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8" name="object 1688"/>
            <p:cNvSpPr/>
            <p:nvPr/>
          </p:nvSpPr>
          <p:spPr>
            <a:xfrm>
              <a:off x="4232249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9" name="object 1689"/>
            <p:cNvSpPr/>
            <p:nvPr/>
          </p:nvSpPr>
          <p:spPr>
            <a:xfrm>
              <a:off x="4232249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0" name="object 1690"/>
            <p:cNvSpPr/>
            <p:nvPr/>
          </p:nvSpPr>
          <p:spPr>
            <a:xfrm>
              <a:off x="4232249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1" name="object 1691"/>
            <p:cNvSpPr/>
            <p:nvPr/>
          </p:nvSpPr>
          <p:spPr>
            <a:xfrm>
              <a:off x="4232249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2" name="object 1692"/>
            <p:cNvSpPr/>
            <p:nvPr/>
          </p:nvSpPr>
          <p:spPr>
            <a:xfrm>
              <a:off x="4232249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3" name="object 1693"/>
            <p:cNvSpPr/>
            <p:nvPr/>
          </p:nvSpPr>
          <p:spPr>
            <a:xfrm>
              <a:off x="4232249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4" name="object 1694"/>
            <p:cNvSpPr/>
            <p:nvPr/>
          </p:nvSpPr>
          <p:spPr>
            <a:xfrm>
              <a:off x="4232249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5" name="object 1695"/>
            <p:cNvSpPr/>
            <p:nvPr/>
          </p:nvSpPr>
          <p:spPr>
            <a:xfrm>
              <a:off x="4232249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6" name="object 1696"/>
            <p:cNvSpPr/>
            <p:nvPr/>
          </p:nvSpPr>
          <p:spPr>
            <a:xfrm>
              <a:off x="4232249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7" name="object 1697"/>
            <p:cNvSpPr/>
            <p:nvPr/>
          </p:nvSpPr>
          <p:spPr>
            <a:xfrm>
              <a:off x="4232249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8" name="object 1698"/>
            <p:cNvSpPr/>
            <p:nvPr/>
          </p:nvSpPr>
          <p:spPr>
            <a:xfrm>
              <a:off x="4232249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9" name="object 1699"/>
            <p:cNvSpPr/>
            <p:nvPr/>
          </p:nvSpPr>
          <p:spPr>
            <a:xfrm>
              <a:off x="4232249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0" name="object 1700"/>
            <p:cNvSpPr/>
            <p:nvPr/>
          </p:nvSpPr>
          <p:spPr>
            <a:xfrm>
              <a:off x="4232249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1" name="object 1701"/>
            <p:cNvSpPr/>
            <p:nvPr/>
          </p:nvSpPr>
          <p:spPr>
            <a:xfrm>
              <a:off x="4232249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2" name="object 1702"/>
            <p:cNvSpPr/>
            <p:nvPr/>
          </p:nvSpPr>
          <p:spPr>
            <a:xfrm>
              <a:off x="4126230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54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54" y="85064"/>
                  </a:lnTo>
                  <a:lnTo>
                    <a:pt x="2725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3" name="object 1703"/>
            <p:cNvSpPr/>
            <p:nvPr/>
          </p:nvSpPr>
          <p:spPr>
            <a:xfrm>
              <a:off x="4126230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54" y="0"/>
                  </a:lnTo>
                  <a:lnTo>
                    <a:pt x="27254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4" name="object 1704"/>
            <p:cNvSpPr/>
            <p:nvPr/>
          </p:nvSpPr>
          <p:spPr>
            <a:xfrm>
              <a:off x="4126230" y="8187753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54" y="0"/>
                  </a:lnTo>
                  <a:lnTo>
                    <a:pt x="27254" y="40830"/>
                  </a:lnTo>
                  <a:lnTo>
                    <a:pt x="0" y="4083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5" name="object 1705"/>
            <p:cNvSpPr/>
            <p:nvPr/>
          </p:nvSpPr>
          <p:spPr>
            <a:xfrm>
              <a:off x="4134548" y="8194395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42" y="0"/>
                  </a:moveTo>
                  <a:lnTo>
                    <a:pt x="0" y="0"/>
                  </a:lnTo>
                  <a:lnTo>
                    <a:pt x="0" y="20650"/>
                  </a:lnTo>
                  <a:lnTo>
                    <a:pt x="1142" y="2065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6" name="object 1706"/>
            <p:cNvSpPr/>
            <p:nvPr/>
          </p:nvSpPr>
          <p:spPr>
            <a:xfrm>
              <a:off x="4134548" y="8194395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0" y="0"/>
                  </a:moveTo>
                  <a:lnTo>
                    <a:pt x="1155" y="0"/>
                  </a:lnTo>
                  <a:lnTo>
                    <a:pt x="1155" y="20650"/>
                  </a:lnTo>
                  <a:lnTo>
                    <a:pt x="0" y="2065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4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7" name="object 1707"/>
            <p:cNvSpPr/>
            <p:nvPr/>
          </p:nvSpPr>
          <p:spPr>
            <a:xfrm>
              <a:off x="4130751" y="8217293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78"/>
                  </a:moveTo>
                  <a:lnTo>
                    <a:pt x="1752" y="8978"/>
                  </a:lnTo>
                  <a:lnTo>
                    <a:pt x="2146" y="8572"/>
                  </a:lnTo>
                  <a:lnTo>
                    <a:pt x="2146" y="8089"/>
                  </a:lnTo>
                  <a:lnTo>
                    <a:pt x="2146" y="901"/>
                  </a:lnTo>
                  <a:lnTo>
                    <a:pt x="2146" y="406"/>
                  </a:lnTo>
                  <a:lnTo>
                    <a:pt x="1752" y="0"/>
                  </a:lnTo>
                  <a:lnTo>
                    <a:pt x="1257" y="0"/>
                  </a:lnTo>
                  <a:lnTo>
                    <a:pt x="901" y="0"/>
                  </a:lnTo>
                  <a:lnTo>
                    <a:pt x="406" y="0"/>
                  </a:lnTo>
                  <a:lnTo>
                    <a:pt x="0" y="406"/>
                  </a:lnTo>
                  <a:lnTo>
                    <a:pt x="0" y="901"/>
                  </a:lnTo>
                  <a:lnTo>
                    <a:pt x="0" y="8089"/>
                  </a:lnTo>
                  <a:lnTo>
                    <a:pt x="0" y="8572"/>
                  </a:lnTo>
                  <a:lnTo>
                    <a:pt x="406" y="8978"/>
                  </a:lnTo>
                  <a:lnTo>
                    <a:pt x="901" y="8978"/>
                  </a:lnTo>
                  <a:lnTo>
                    <a:pt x="1257" y="897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8" name="object 1708"/>
            <p:cNvSpPr/>
            <p:nvPr/>
          </p:nvSpPr>
          <p:spPr>
            <a:xfrm>
              <a:off x="4128820" y="81939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9" name="object 1709"/>
            <p:cNvSpPr/>
            <p:nvPr/>
          </p:nvSpPr>
          <p:spPr>
            <a:xfrm>
              <a:off x="4128820" y="81939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0" name="object 1710"/>
            <p:cNvSpPr/>
            <p:nvPr/>
          </p:nvSpPr>
          <p:spPr>
            <a:xfrm>
              <a:off x="4128820" y="81917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1" name="object 1711"/>
            <p:cNvSpPr/>
            <p:nvPr/>
          </p:nvSpPr>
          <p:spPr>
            <a:xfrm>
              <a:off x="4128820" y="81917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2" name="object 1712"/>
            <p:cNvSpPr/>
            <p:nvPr/>
          </p:nvSpPr>
          <p:spPr>
            <a:xfrm>
              <a:off x="4128820" y="81960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3" name="object 1713"/>
            <p:cNvSpPr/>
            <p:nvPr/>
          </p:nvSpPr>
          <p:spPr>
            <a:xfrm>
              <a:off x="4128820" y="81960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4" name="object 1714"/>
            <p:cNvSpPr/>
            <p:nvPr/>
          </p:nvSpPr>
          <p:spPr>
            <a:xfrm>
              <a:off x="4128820" y="82004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5" name="object 1715"/>
            <p:cNvSpPr/>
            <p:nvPr/>
          </p:nvSpPr>
          <p:spPr>
            <a:xfrm>
              <a:off x="4128820" y="82004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6" name="object 1716"/>
            <p:cNvSpPr/>
            <p:nvPr/>
          </p:nvSpPr>
          <p:spPr>
            <a:xfrm>
              <a:off x="4128820" y="8198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7" name="object 1717"/>
            <p:cNvSpPr/>
            <p:nvPr/>
          </p:nvSpPr>
          <p:spPr>
            <a:xfrm>
              <a:off x="4128820" y="8198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8" name="object 1718"/>
            <p:cNvSpPr/>
            <p:nvPr/>
          </p:nvSpPr>
          <p:spPr>
            <a:xfrm>
              <a:off x="4128820" y="82025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9" name="object 1719"/>
            <p:cNvSpPr/>
            <p:nvPr/>
          </p:nvSpPr>
          <p:spPr>
            <a:xfrm>
              <a:off x="4128820" y="82025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0" name="object 1720"/>
            <p:cNvSpPr/>
            <p:nvPr/>
          </p:nvSpPr>
          <p:spPr>
            <a:xfrm>
              <a:off x="4128820" y="82047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1" name="object 1721"/>
            <p:cNvSpPr/>
            <p:nvPr/>
          </p:nvSpPr>
          <p:spPr>
            <a:xfrm>
              <a:off x="4128820" y="82047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2" name="object 1722"/>
            <p:cNvSpPr/>
            <p:nvPr/>
          </p:nvSpPr>
          <p:spPr>
            <a:xfrm>
              <a:off x="4128820" y="82069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3" name="object 1723"/>
            <p:cNvSpPr/>
            <p:nvPr/>
          </p:nvSpPr>
          <p:spPr>
            <a:xfrm>
              <a:off x="4128820" y="82069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4" name="object 1724"/>
            <p:cNvSpPr/>
            <p:nvPr/>
          </p:nvSpPr>
          <p:spPr>
            <a:xfrm>
              <a:off x="4128820" y="82091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5" name="object 1725"/>
            <p:cNvSpPr/>
            <p:nvPr/>
          </p:nvSpPr>
          <p:spPr>
            <a:xfrm>
              <a:off x="4128820" y="82091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6" name="object 1726"/>
            <p:cNvSpPr/>
            <p:nvPr/>
          </p:nvSpPr>
          <p:spPr>
            <a:xfrm>
              <a:off x="4214990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" name="object 1727"/>
            <p:cNvSpPr/>
            <p:nvPr/>
          </p:nvSpPr>
          <p:spPr>
            <a:xfrm>
              <a:off x="4214990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8" name="object 1728"/>
            <p:cNvSpPr/>
            <p:nvPr/>
          </p:nvSpPr>
          <p:spPr>
            <a:xfrm>
              <a:off x="4228045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" name="object 1729"/>
            <p:cNvSpPr/>
            <p:nvPr/>
          </p:nvSpPr>
          <p:spPr>
            <a:xfrm>
              <a:off x="4228045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" name="object 1730"/>
            <p:cNvSpPr/>
            <p:nvPr/>
          </p:nvSpPr>
          <p:spPr>
            <a:xfrm>
              <a:off x="4216311" y="8195500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0350" y="69786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1" name="object 1731"/>
            <p:cNvSpPr/>
            <p:nvPr/>
          </p:nvSpPr>
          <p:spPr>
            <a:xfrm>
              <a:off x="4235119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90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90" y="85064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2" name="object 1732"/>
            <p:cNvSpPr/>
            <p:nvPr/>
          </p:nvSpPr>
          <p:spPr>
            <a:xfrm>
              <a:off x="4235119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90" y="0"/>
                  </a:lnTo>
                  <a:lnTo>
                    <a:pt x="27190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3" name="object 1733"/>
            <p:cNvSpPr/>
            <p:nvPr/>
          </p:nvSpPr>
          <p:spPr>
            <a:xfrm>
              <a:off x="4242193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4" name="object 1734"/>
            <p:cNvSpPr/>
            <p:nvPr/>
          </p:nvSpPr>
          <p:spPr>
            <a:xfrm>
              <a:off x="4242193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5" name="object 1735"/>
            <p:cNvSpPr/>
            <p:nvPr/>
          </p:nvSpPr>
          <p:spPr>
            <a:xfrm>
              <a:off x="4255223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6" name="object 1736"/>
            <p:cNvSpPr/>
            <p:nvPr/>
          </p:nvSpPr>
          <p:spPr>
            <a:xfrm>
              <a:off x="4255223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7" name="object 1737"/>
            <p:cNvSpPr/>
            <p:nvPr/>
          </p:nvSpPr>
          <p:spPr>
            <a:xfrm>
              <a:off x="4243552" y="8195500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0350" y="69786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8" name="object 1738"/>
            <p:cNvSpPr/>
            <p:nvPr/>
          </p:nvSpPr>
          <p:spPr>
            <a:xfrm>
              <a:off x="4232249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9" name="object 1739"/>
            <p:cNvSpPr/>
            <p:nvPr/>
          </p:nvSpPr>
          <p:spPr>
            <a:xfrm>
              <a:off x="4232249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0" name="object 1740"/>
            <p:cNvSpPr/>
            <p:nvPr/>
          </p:nvSpPr>
          <p:spPr>
            <a:xfrm>
              <a:off x="4232249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1" name="object 1741"/>
            <p:cNvSpPr/>
            <p:nvPr/>
          </p:nvSpPr>
          <p:spPr>
            <a:xfrm>
              <a:off x="4232249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2" name="object 1742"/>
            <p:cNvSpPr/>
            <p:nvPr/>
          </p:nvSpPr>
          <p:spPr>
            <a:xfrm>
              <a:off x="4232249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3" name="object 1743"/>
            <p:cNvSpPr/>
            <p:nvPr/>
          </p:nvSpPr>
          <p:spPr>
            <a:xfrm>
              <a:off x="4232249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4" name="object 1744"/>
            <p:cNvSpPr/>
            <p:nvPr/>
          </p:nvSpPr>
          <p:spPr>
            <a:xfrm>
              <a:off x="4232249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5" name="object 1745"/>
            <p:cNvSpPr/>
            <p:nvPr/>
          </p:nvSpPr>
          <p:spPr>
            <a:xfrm>
              <a:off x="4232249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6" name="object 1746"/>
            <p:cNvSpPr/>
            <p:nvPr/>
          </p:nvSpPr>
          <p:spPr>
            <a:xfrm>
              <a:off x="4232249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7" name="object 1747"/>
            <p:cNvSpPr/>
            <p:nvPr/>
          </p:nvSpPr>
          <p:spPr>
            <a:xfrm>
              <a:off x="4232249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8" name="object 1748"/>
            <p:cNvSpPr/>
            <p:nvPr/>
          </p:nvSpPr>
          <p:spPr>
            <a:xfrm>
              <a:off x="4232249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9" name="object 1749"/>
            <p:cNvSpPr/>
            <p:nvPr/>
          </p:nvSpPr>
          <p:spPr>
            <a:xfrm>
              <a:off x="4232249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" name="object 1750"/>
            <p:cNvSpPr/>
            <p:nvPr/>
          </p:nvSpPr>
          <p:spPr>
            <a:xfrm>
              <a:off x="4232249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1" name="object 1751"/>
            <p:cNvSpPr/>
            <p:nvPr/>
          </p:nvSpPr>
          <p:spPr>
            <a:xfrm>
              <a:off x="4232249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2" name="object 1752"/>
            <p:cNvSpPr/>
            <p:nvPr/>
          </p:nvSpPr>
          <p:spPr>
            <a:xfrm>
              <a:off x="4232249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" name="object 1753"/>
            <p:cNvSpPr/>
            <p:nvPr/>
          </p:nvSpPr>
          <p:spPr>
            <a:xfrm>
              <a:off x="4232249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4" name="object 1754"/>
            <p:cNvSpPr/>
            <p:nvPr/>
          </p:nvSpPr>
          <p:spPr>
            <a:xfrm>
              <a:off x="4232249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5" name="object 1755"/>
            <p:cNvSpPr/>
            <p:nvPr/>
          </p:nvSpPr>
          <p:spPr>
            <a:xfrm>
              <a:off x="4232249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6" name="object 1756"/>
            <p:cNvSpPr/>
            <p:nvPr/>
          </p:nvSpPr>
          <p:spPr>
            <a:xfrm>
              <a:off x="4232249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7" name="object 1757"/>
            <p:cNvSpPr/>
            <p:nvPr/>
          </p:nvSpPr>
          <p:spPr>
            <a:xfrm>
              <a:off x="4232249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8" name="object 1758"/>
            <p:cNvSpPr/>
            <p:nvPr/>
          </p:nvSpPr>
          <p:spPr>
            <a:xfrm>
              <a:off x="4232249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9" name="object 1759"/>
            <p:cNvSpPr/>
            <p:nvPr/>
          </p:nvSpPr>
          <p:spPr>
            <a:xfrm>
              <a:off x="4232249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0" name="object 1760"/>
            <p:cNvSpPr/>
            <p:nvPr/>
          </p:nvSpPr>
          <p:spPr>
            <a:xfrm>
              <a:off x="4232249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1" name="object 1761"/>
            <p:cNvSpPr/>
            <p:nvPr/>
          </p:nvSpPr>
          <p:spPr>
            <a:xfrm>
              <a:off x="4232249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2" name="object 1762"/>
            <p:cNvSpPr/>
            <p:nvPr/>
          </p:nvSpPr>
          <p:spPr>
            <a:xfrm>
              <a:off x="4232249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3" name="object 1763"/>
            <p:cNvSpPr/>
            <p:nvPr/>
          </p:nvSpPr>
          <p:spPr>
            <a:xfrm>
              <a:off x="4232249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4" name="object 1764"/>
            <p:cNvSpPr/>
            <p:nvPr/>
          </p:nvSpPr>
          <p:spPr>
            <a:xfrm>
              <a:off x="4259478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97" y="215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5" name="object 1765"/>
            <p:cNvSpPr/>
            <p:nvPr/>
          </p:nvSpPr>
          <p:spPr>
            <a:xfrm>
              <a:off x="4259478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97" y="215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" name="object 1766"/>
            <p:cNvSpPr/>
            <p:nvPr/>
          </p:nvSpPr>
          <p:spPr>
            <a:xfrm>
              <a:off x="4259478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7" name="object 1767"/>
            <p:cNvSpPr/>
            <p:nvPr/>
          </p:nvSpPr>
          <p:spPr>
            <a:xfrm>
              <a:off x="4259478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8" name="object 1768"/>
            <p:cNvSpPr/>
            <p:nvPr/>
          </p:nvSpPr>
          <p:spPr>
            <a:xfrm>
              <a:off x="4259478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9" name="object 1769"/>
            <p:cNvSpPr/>
            <p:nvPr/>
          </p:nvSpPr>
          <p:spPr>
            <a:xfrm>
              <a:off x="4259478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0" name="object 1770"/>
            <p:cNvSpPr/>
            <p:nvPr/>
          </p:nvSpPr>
          <p:spPr>
            <a:xfrm>
              <a:off x="4259478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1" name="object 1771"/>
            <p:cNvSpPr/>
            <p:nvPr/>
          </p:nvSpPr>
          <p:spPr>
            <a:xfrm>
              <a:off x="4259478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2" name="object 1772"/>
            <p:cNvSpPr/>
            <p:nvPr/>
          </p:nvSpPr>
          <p:spPr>
            <a:xfrm>
              <a:off x="4259478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3" name="object 1773"/>
            <p:cNvSpPr/>
            <p:nvPr/>
          </p:nvSpPr>
          <p:spPr>
            <a:xfrm>
              <a:off x="4259478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4" name="object 1774"/>
            <p:cNvSpPr/>
            <p:nvPr/>
          </p:nvSpPr>
          <p:spPr>
            <a:xfrm>
              <a:off x="4259478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5" name="object 1775"/>
            <p:cNvSpPr/>
            <p:nvPr/>
          </p:nvSpPr>
          <p:spPr>
            <a:xfrm>
              <a:off x="4259478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6" name="object 1776"/>
            <p:cNvSpPr/>
            <p:nvPr/>
          </p:nvSpPr>
          <p:spPr>
            <a:xfrm>
              <a:off x="4259478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7" name="object 1777"/>
            <p:cNvSpPr/>
            <p:nvPr/>
          </p:nvSpPr>
          <p:spPr>
            <a:xfrm>
              <a:off x="4259478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8" name="object 1778"/>
            <p:cNvSpPr/>
            <p:nvPr/>
          </p:nvSpPr>
          <p:spPr>
            <a:xfrm>
              <a:off x="4259478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9" name="object 1779"/>
            <p:cNvSpPr/>
            <p:nvPr/>
          </p:nvSpPr>
          <p:spPr>
            <a:xfrm>
              <a:off x="4259478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0" name="object 1780"/>
            <p:cNvSpPr/>
            <p:nvPr/>
          </p:nvSpPr>
          <p:spPr>
            <a:xfrm>
              <a:off x="4259478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1" name="object 1781"/>
            <p:cNvSpPr/>
            <p:nvPr/>
          </p:nvSpPr>
          <p:spPr>
            <a:xfrm>
              <a:off x="4259478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" name="object 1782"/>
            <p:cNvSpPr/>
            <p:nvPr/>
          </p:nvSpPr>
          <p:spPr>
            <a:xfrm>
              <a:off x="4259478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3" name="object 1783"/>
            <p:cNvSpPr/>
            <p:nvPr/>
          </p:nvSpPr>
          <p:spPr>
            <a:xfrm>
              <a:off x="4259478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4" name="object 1784"/>
            <p:cNvSpPr/>
            <p:nvPr/>
          </p:nvSpPr>
          <p:spPr>
            <a:xfrm>
              <a:off x="4259478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" name="object 1785"/>
            <p:cNvSpPr/>
            <p:nvPr/>
          </p:nvSpPr>
          <p:spPr>
            <a:xfrm>
              <a:off x="4259478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" name="object 1786"/>
            <p:cNvSpPr/>
            <p:nvPr/>
          </p:nvSpPr>
          <p:spPr>
            <a:xfrm>
              <a:off x="4259478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7" name="object 1787"/>
            <p:cNvSpPr/>
            <p:nvPr/>
          </p:nvSpPr>
          <p:spPr>
            <a:xfrm>
              <a:off x="4259478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8" name="object 1788"/>
            <p:cNvSpPr/>
            <p:nvPr/>
          </p:nvSpPr>
          <p:spPr>
            <a:xfrm>
              <a:off x="4259478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9" name="object 1789"/>
            <p:cNvSpPr/>
            <p:nvPr/>
          </p:nvSpPr>
          <p:spPr>
            <a:xfrm>
              <a:off x="4259478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0" name="object 1790"/>
            <p:cNvSpPr/>
            <p:nvPr/>
          </p:nvSpPr>
          <p:spPr>
            <a:xfrm>
              <a:off x="4259478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1" name="object 1791"/>
            <p:cNvSpPr/>
            <p:nvPr/>
          </p:nvSpPr>
          <p:spPr>
            <a:xfrm>
              <a:off x="4259478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2" name="object 1792"/>
            <p:cNvSpPr/>
            <p:nvPr/>
          </p:nvSpPr>
          <p:spPr>
            <a:xfrm>
              <a:off x="4259478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3" name="object 1793"/>
            <p:cNvSpPr/>
            <p:nvPr/>
          </p:nvSpPr>
          <p:spPr>
            <a:xfrm>
              <a:off x="4259478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4" name="object 1794"/>
            <p:cNvSpPr/>
            <p:nvPr/>
          </p:nvSpPr>
          <p:spPr>
            <a:xfrm>
              <a:off x="4259478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5" name="object 1795"/>
            <p:cNvSpPr/>
            <p:nvPr/>
          </p:nvSpPr>
          <p:spPr>
            <a:xfrm>
              <a:off x="4259478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6" name="object 1796"/>
            <p:cNvSpPr/>
            <p:nvPr/>
          </p:nvSpPr>
          <p:spPr>
            <a:xfrm>
              <a:off x="4259478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7" name="object 1797"/>
            <p:cNvSpPr/>
            <p:nvPr/>
          </p:nvSpPr>
          <p:spPr>
            <a:xfrm>
              <a:off x="4259478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8" name="object 1798"/>
            <p:cNvSpPr/>
            <p:nvPr/>
          </p:nvSpPr>
          <p:spPr>
            <a:xfrm>
              <a:off x="4259478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9" name="object 1799"/>
            <p:cNvSpPr/>
            <p:nvPr/>
          </p:nvSpPr>
          <p:spPr>
            <a:xfrm>
              <a:off x="4259478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0" name="object 1800"/>
            <p:cNvSpPr/>
            <p:nvPr/>
          </p:nvSpPr>
          <p:spPr>
            <a:xfrm>
              <a:off x="4259478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1" name="object 1801"/>
            <p:cNvSpPr/>
            <p:nvPr/>
          </p:nvSpPr>
          <p:spPr>
            <a:xfrm>
              <a:off x="4259478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2" name="object 1802"/>
            <p:cNvSpPr/>
            <p:nvPr/>
          </p:nvSpPr>
          <p:spPr>
            <a:xfrm>
              <a:off x="4259478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97" y="224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3" name="object 1803"/>
            <p:cNvSpPr/>
            <p:nvPr/>
          </p:nvSpPr>
          <p:spPr>
            <a:xfrm>
              <a:off x="4259478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97" y="224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" name="object 1804"/>
            <p:cNvSpPr/>
            <p:nvPr/>
          </p:nvSpPr>
          <p:spPr>
            <a:xfrm>
              <a:off x="4259478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97" y="212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5" name="object 1805"/>
            <p:cNvSpPr/>
            <p:nvPr/>
          </p:nvSpPr>
          <p:spPr>
            <a:xfrm>
              <a:off x="4259478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6" name="object 1806"/>
            <p:cNvSpPr/>
            <p:nvPr/>
          </p:nvSpPr>
          <p:spPr>
            <a:xfrm>
              <a:off x="4259478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7" name="object 1807"/>
            <p:cNvSpPr/>
            <p:nvPr/>
          </p:nvSpPr>
          <p:spPr>
            <a:xfrm>
              <a:off x="4259478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8" name="object 1808"/>
            <p:cNvSpPr/>
            <p:nvPr/>
          </p:nvSpPr>
          <p:spPr>
            <a:xfrm>
              <a:off x="4259478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9" name="object 1809"/>
            <p:cNvSpPr/>
            <p:nvPr/>
          </p:nvSpPr>
          <p:spPr>
            <a:xfrm>
              <a:off x="4259478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0" name="object 1810"/>
            <p:cNvSpPr/>
            <p:nvPr/>
          </p:nvSpPr>
          <p:spPr>
            <a:xfrm>
              <a:off x="4259478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1" name="object 1811"/>
            <p:cNvSpPr/>
            <p:nvPr/>
          </p:nvSpPr>
          <p:spPr>
            <a:xfrm>
              <a:off x="4259478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2" name="object 1812"/>
            <p:cNvSpPr/>
            <p:nvPr/>
          </p:nvSpPr>
          <p:spPr>
            <a:xfrm>
              <a:off x="4259478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3" name="object 1813"/>
            <p:cNvSpPr/>
            <p:nvPr/>
          </p:nvSpPr>
          <p:spPr>
            <a:xfrm>
              <a:off x="4259478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4" name="object 1814"/>
            <p:cNvSpPr/>
            <p:nvPr/>
          </p:nvSpPr>
          <p:spPr>
            <a:xfrm>
              <a:off x="4259478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5" name="object 1815"/>
            <p:cNvSpPr/>
            <p:nvPr/>
          </p:nvSpPr>
          <p:spPr>
            <a:xfrm>
              <a:off x="4259478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6" name="object 1816"/>
            <p:cNvSpPr/>
            <p:nvPr/>
          </p:nvSpPr>
          <p:spPr>
            <a:xfrm>
              <a:off x="4208576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59" y="2159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7" name="object 1817"/>
            <p:cNvSpPr/>
            <p:nvPr/>
          </p:nvSpPr>
          <p:spPr>
            <a:xfrm>
              <a:off x="4208576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58" y="2159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8" name="object 1818"/>
            <p:cNvSpPr/>
            <p:nvPr/>
          </p:nvSpPr>
          <p:spPr>
            <a:xfrm>
              <a:off x="4208576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9" name="object 1819"/>
            <p:cNvSpPr/>
            <p:nvPr/>
          </p:nvSpPr>
          <p:spPr>
            <a:xfrm>
              <a:off x="4208576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8" y="2171"/>
                  </a:lnTo>
                  <a:lnTo>
                    <a:pt x="2158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0" name="object 1820"/>
            <p:cNvSpPr/>
            <p:nvPr/>
          </p:nvSpPr>
          <p:spPr>
            <a:xfrm>
              <a:off x="4208576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1" name="object 1821"/>
            <p:cNvSpPr/>
            <p:nvPr/>
          </p:nvSpPr>
          <p:spPr>
            <a:xfrm>
              <a:off x="4208576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8" y="2171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2" name="object 1822"/>
            <p:cNvSpPr/>
            <p:nvPr/>
          </p:nvSpPr>
          <p:spPr>
            <a:xfrm>
              <a:off x="4208576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3" name="object 1823"/>
            <p:cNvSpPr/>
            <p:nvPr/>
          </p:nvSpPr>
          <p:spPr>
            <a:xfrm>
              <a:off x="4208576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8" y="2184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" name="object 1824"/>
            <p:cNvSpPr/>
            <p:nvPr/>
          </p:nvSpPr>
          <p:spPr>
            <a:xfrm>
              <a:off x="4208576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5" name="object 1825"/>
            <p:cNvSpPr/>
            <p:nvPr/>
          </p:nvSpPr>
          <p:spPr>
            <a:xfrm>
              <a:off x="4208576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8" y="2184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6" name="object 1826"/>
            <p:cNvSpPr/>
            <p:nvPr/>
          </p:nvSpPr>
          <p:spPr>
            <a:xfrm>
              <a:off x="4208576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" name="object 1827"/>
            <p:cNvSpPr/>
            <p:nvPr/>
          </p:nvSpPr>
          <p:spPr>
            <a:xfrm>
              <a:off x="4208576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8" y="2171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8" name="object 1828"/>
            <p:cNvSpPr/>
            <p:nvPr/>
          </p:nvSpPr>
          <p:spPr>
            <a:xfrm>
              <a:off x="4208576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9" name="object 1829"/>
            <p:cNvSpPr/>
            <p:nvPr/>
          </p:nvSpPr>
          <p:spPr>
            <a:xfrm>
              <a:off x="4208576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8" y="2235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0" name="object 1830"/>
            <p:cNvSpPr/>
            <p:nvPr/>
          </p:nvSpPr>
          <p:spPr>
            <a:xfrm>
              <a:off x="4208576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1" name="object 1831"/>
            <p:cNvSpPr/>
            <p:nvPr/>
          </p:nvSpPr>
          <p:spPr>
            <a:xfrm>
              <a:off x="4208576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8" y="2095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2" name="object 1832"/>
            <p:cNvSpPr/>
            <p:nvPr/>
          </p:nvSpPr>
          <p:spPr>
            <a:xfrm>
              <a:off x="4208576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3" name="object 1833"/>
            <p:cNvSpPr/>
            <p:nvPr/>
          </p:nvSpPr>
          <p:spPr>
            <a:xfrm>
              <a:off x="4208576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8" y="2146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4" name="object 1834"/>
            <p:cNvSpPr/>
            <p:nvPr/>
          </p:nvSpPr>
          <p:spPr>
            <a:xfrm>
              <a:off x="4208576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5" name="object 1835"/>
            <p:cNvSpPr/>
            <p:nvPr/>
          </p:nvSpPr>
          <p:spPr>
            <a:xfrm>
              <a:off x="4208576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8" y="2184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6" name="object 1836"/>
            <p:cNvSpPr/>
            <p:nvPr/>
          </p:nvSpPr>
          <p:spPr>
            <a:xfrm>
              <a:off x="4208576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7" name="object 1837"/>
            <p:cNvSpPr/>
            <p:nvPr/>
          </p:nvSpPr>
          <p:spPr>
            <a:xfrm>
              <a:off x="4208576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8" y="2235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8" name="object 1838"/>
            <p:cNvSpPr/>
            <p:nvPr/>
          </p:nvSpPr>
          <p:spPr>
            <a:xfrm>
              <a:off x="4208576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9" name="object 1839"/>
            <p:cNvSpPr/>
            <p:nvPr/>
          </p:nvSpPr>
          <p:spPr>
            <a:xfrm>
              <a:off x="4208576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8" y="2095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" name="object 1840"/>
            <p:cNvSpPr/>
            <p:nvPr/>
          </p:nvSpPr>
          <p:spPr>
            <a:xfrm>
              <a:off x="4208576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1" name="object 1841"/>
            <p:cNvSpPr/>
            <p:nvPr/>
          </p:nvSpPr>
          <p:spPr>
            <a:xfrm>
              <a:off x="4208576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8" y="2184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2" name="object 1842"/>
            <p:cNvSpPr/>
            <p:nvPr/>
          </p:nvSpPr>
          <p:spPr>
            <a:xfrm>
              <a:off x="4208576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3" name="object 1843"/>
            <p:cNvSpPr/>
            <p:nvPr/>
          </p:nvSpPr>
          <p:spPr>
            <a:xfrm>
              <a:off x="4208576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8" y="2171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4" name="object 1844"/>
            <p:cNvSpPr/>
            <p:nvPr/>
          </p:nvSpPr>
          <p:spPr>
            <a:xfrm>
              <a:off x="4208576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5" name="object 1845"/>
            <p:cNvSpPr/>
            <p:nvPr/>
          </p:nvSpPr>
          <p:spPr>
            <a:xfrm>
              <a:off x="4208576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8" y="2171"/>
                  </a:lnTo>
                  <a:lnTo>
                    <a:pt x="2158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6" name="object 1846"/>
            <p:cNvSpPr/>
            <p:nvPr/>
          </p:nvSpPr>
          <p:spPr>
            <a:xfrm>
              <a:off x="4208576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7" name="object 1847"/>
            <p:cNvSpPr/>
            <p:nvPr/>
          </p:nvSpPr>
          <p:spPr>
            <a:xfrm>
              <a:off x="4208576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8" y="2197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8" name="object 1848"/>
            <p:cNvSpPr/>
            <p:nvPr/>
          </p:nvSpPr>
          <p:spPr>
            <a:xfrm>
              <a:off x="4208576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9" name="object 1849"/>
            <p:cNvSpPr/>
            <p:nvPr/>
          </p:nvSpPr>
          <p:spPr>
            <a:xfrm>
              <a:off x="4208576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8" y="2133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0" name="object 1850"/>
            <p:cNvSpPr/>
            <p:nvPr/>
          </p:nvSpPr>
          <p:spPr>
            <a:xfrm>
              <a:off x="4208576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1" name="object 1851"/>
            <p:cNvSpPr/>
            <p:nvPr/>
          </p:nvSpPr>
          <p:spPr>
            <a:xfrm>
              <a:off x="4208576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8" y="2184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2" name="object 1852"/>
            <p:cNvSpPr/>
            <p:nvPr/>
          </p:nvSpPr>
          <p:spPr>
            <a:xfrm>
              <a:off x="4208576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3" name="object 1853"/>
            <p:cNvSpPr/>
            <p:nvPr/>
          </p:nvSpPr>
          <p:spPr>
            <a:xfrm>
              <a:off x="4208576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8" y="2184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4" name="object 1854"/>
            <p:cNvSpPr/>
            <p:nvPr/>
          </p:nvSpPr>
          <p:spPr>
            <a:xfrm>
              <a:off x="4208576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59" y="224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5" name="object 1855"/>
            <p:cNvSpPr/>
            <p:nvPr/>
          </p:nvSpPr>
          <p:spPr>
            <a:xfrm>
              <a:off x="4208576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58" y="2247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6" name="object 1856"/>
            <p:cNvSpPr/>
            <p:nvPr/>
          </p:nvSpPr>
          <p:spPr>
            <a:xfrm>
              <a:off x="4208576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9" y="212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" name="object 1857"/>
            <p:cNvSpPr/>
            <p:nvPr/>
          </p:nvSpPr>
          <p:spPr>
            <a:xfrm>
              <a:off x="4208576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8" y="2120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8" name="object 1858"/>
            <p:cNvSpPr/>
            <p:nvPr/>
          </p:nvSpPr>
          <p:spPr>
            <a:xfrm>
              <a:off x="4208576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9" name="object 1859"/>
            <p:cNvSpPr/>
            <p:nvPr/>
          </p:nvSpPr>
          <p:spPr>
            <a:xfrm>
              <a:off x="4208576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8" y="2184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0" name="object 1860"/>
            <p:cNvSpPr/>
            <p:nvPr/>
          </p:nvSpPr>
          <p:spPr>
            <a:xfrm>
              <a:off x="4208576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1" name="object 1861"/>
            <p:cNvSpPr/>
            <p:nvPr/>
          </p:nvSpPr>
          <p:spPr>
            <a:xfrm>
              <a:off x="4208576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8" y="2184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2" name="object 1862"/>
            <p:cNvSpPr/>
            <p:nvPr/>
          </p:nvSpPr>
          <p:spPr>
            <a:xfrm>
              <a:off x="4208576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3" name="object 1863"/>
            <p:cNvSpPr/>
            <p:nvPr/>
          </p:nvSpPr>
          <p:spPr>
            <a:xfrm>
              <a:off x="4208576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8" y="2235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4" name="object 1864"/>
            <p:cNvSpPr/>
            <p:nvPr/>
          </p:nvSpPr>
          <p:spPr>
            <a:xfrm>
              <a:off x="4208576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5" name="object 1865"/>
            <p:cNvSpPr/>
            <p:nvPr/>
          </p:nvSpPr>
          <p:spPr>
            <a:xfrm>
              <a:off x="4208576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8" y="2095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6" name="object 1866"/>
            <p:cNvSpPr/>
            <p:nvPr/>
          </p:nvSpPr>
          <p:spPr>
            <a:xfrm>
              <a:off x="4208576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7" name="object 1867"/>
            <p:cNvSpPr/>
            <p:nvPr/>
          </p:nvSpPr>
          <p:spPr>
            <a:xfrm>
              <a:off x="4208576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8" y="2133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8" name="object 1868"/>
            <p:cNvSpPr/>
            <p:nvPr/>
          </p:nvSpPr>
          <p:spPr>
            <a:xfrm>
              <a:off x="4235805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9" name="object 1869"/>
            <p:cNvSpPr/>
            <p:nvPr/>
          </p:nvSpPr>
          <p:spPr>
            <a:xfrm>
              <a:off x="4235805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0" name="object 1870"/>
            <p:cNvSpPr/>
            <p:nvPr/>
          </p:nvSpPr>
          <p:spPr>
            <a:xfrm>
              <a:off x="4235805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1" name="object 1871"/>
            <p:cNvSpPr/>
            <p:nvPr/>
          </p:nvSpPr>
          <p:spPr>
            <a:xfrm>
              <a:off x="4235805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" name="object 1872"/>
            <p:cNvSpPr/>
            <p:nvPr/>
          </p:nvSpPr>
          <p:spPr>
            <a:xfrm>
              <a:off x="4235805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3" name="object 1873"/>
            <p:cNvSpPr/>
            <p:nvPr/>
          </p:nvSpPr>
          <p:spPr>
            <a:xfrm>
              <a:off x="4235805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4" name="object 1874"/>
            <p:cNvSpPr/>
            <p:nvPr/>
          </p:nvSpPr>
          <p:spPr>
            <a:xfrm>
              <a:off x="4235805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5" name="object 1875"/>
            <p:cNvSpPr/>
            <p:nvPr/>
          </p:nvSpPr>
          <p:spPr>
            <a:xfrm>
              <a:off x="4235805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6" name="object 1876"/>
            <p:cNvSpPr/>
            <p:nvPr/>
          </p:nvSpPr>
          <p:spPr>
            <a:xfrm>
              <a:off x="4235805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7" name="object 1877"/>
            <p:cNvSpPr/>
            <p:nvPr/>
          </p:nvSpPr>
          <p:spPr>
            <a:xfrm>
              <a:off x="4235805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8" name="object 1878"/>
            <p:cNvSpPr/>
            <p:nvPr/>
          </p:nvSpPr>
          <p:spPr>
            <a:xfrm>
              <a:off x="4235805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9" name="object 1879"/>
            <p:cNvSpPr/>
            <p:nvPr/>
          </p:nvSpPr>
          <p:spPr>
            <a:xfrm>
              <a:off x="4235805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0" name="object 1880"/>
            <p:cNvSpPr/>
            <p:nvPr/>
          </p:nvSpPr>
          <p:spPr>
            <a:xfrm>
              <a:off x="4235805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1" name="object 1881"/>
            <p:cNvSpPr/>
            <p:nvPr/>
          </p:nvSpPr>
          <p:spPr>
            <a:xfrm>
              <a:off x="4235805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2" name="object 1882"/>
            <p:cNvSpPr/>
            <p:nvPr/>
          </p:nvSpPr>
          <p:spPr>
            <a:xfrm>
              <a:off x="4235805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3" name="object 1883"/>
            <p:cNvSpPr/>
            <p:nvPr/>
          </p:nvSpPr>
          <p:spPr>
            <a:xfrm>
              <a:off x="4235805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4" name="object 1884"/>
            <p:cNvSpPr/>
            <p:nvPr/>
          </p:nvSpPr>
          <p:spPr>
            <a:xfrm>
              <a:off x="4235805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5" name="object 1885"/>
            <p:cNvSpPr/>
            <p:nvPr/>
          </p:nvSpPr>
          <p:spPr>
            <a:xfrm>
              <a:off x="4235805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6" name="object 1886"/>
            <p:cNvSpPr/>
            <p:nvPr/>
          </p:nvSpPr>
          <p:spPr>
            <a:xfrm>
              <a:off x="4235805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7" name="object 1887"/>
            <p:cNvSpPr/>
            <p:nvPr/>
          </p:nvSpPr>
          <p:spPr>
            <a:xfrm>
              <a:off x="4235805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" name="object 1888"/>
            <p:cNvSpPr/>
            <p:nvPr/>
          </p:nvSpPr>
          <p:spPr>
            <a:xfrm>
              <a:off x="4235805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9" name="object 1889"/>
            <p:cNvSpPr/>
            <p:nvPr/>
          </p:nvSpPr>
          <p:spPr>
            <a:xfrm>
              <a:off x="4235805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0" name="object 1890"/>
            <p:cNvSpPr/>
            <p:nvPr/>
          </p:nvSpPr>
          <p:spPr>
            <a:xfrm>
              <a:off x="4235805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1" name="object 1891"/>
            <p:cNvSpPr/>
            <p:nvPr/>
          </p:nvSpPr>
          <p:spPr>
            <a:xfrm>
              <a:off x="4235805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2" name="object 1892"/>
            <p:cNvSpPr/>
            <p:nvPr/>
          </p:nvSpPr>
          <p:spPr>
            <a:xfrm>
              <a:off x="4235805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3" name="object 1893"/>
            <p:cNvSpPr/>
            <p:nvPr/>
          </p:nvSpPr>
          <p:spPr>
            <a:xfrm>
              <a:off x="4235805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4" name="object 1894"/>
            <p:cNvSpPr/>
            <p:nvPr/>
          </p:nvSpPr>
          <p:spPr>
            <a:xfrm>
              <a:off x="4235805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5" name="object 1895"/>
            <p:cNvSpPr/>
            <p:nvPr/>
          </p:nvSpPr>
          <p:spPr>
            <a:xfrm>
              <a:off x="4235805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6" name="object 1896"/>
            <p:cNvSpPr/>
            <p:nvPr/>
          </p:nvSpPr>
          <p:spPr>
            <a:xfrm>
              <a:off x="4235805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7" name="object 1897"/>
            <p:cNvSpPr/>
            <p:nvPr/>
          </p:nvSpPr>
          <p:spPr>
            <a:xfrm>
              <a:off x="4235805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8" name="object 1898"/>
            <p:cNvSpPr/>
            <p:nvPr/>
          </p:nvSpPr>
          <p:spPr>
            <a:xfrm>
              <a:off x="4235805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9" name="object 1899"/>
            <p:cNvSpPr/>
            <p:nvPr/>
          </p:nvSpPr>
          <p:spPr>
            <a:xfrm>
              <a:off x="4235805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0" name="object 1900"/>
            <p:cNvSpPr/>
            <p:nvPr/>
          </p:nvSpPr>
          <p:spPr>
            <a:xfrm>
              <a:off x="4235805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1" name="object 1901"/>
            <p:cNvSpPr/>
            <p:nvPr/>
          </p:nvSpPr>
          <p:spPr>
            <a:xfrm>
              <a:off x="4235805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2" name="object 1902"/>
            <p:cNvSpPr/>
            <p:nvPr/>
          </p:nvSpPr>
          <p:spPr>
            <a:xfrm>
              <a:off x="4235805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3" name="object 1903"/>
            <p:cNvSpPr/>
            <p:nvPr/>
          </p:nvSpPr>
          <p:spPr>
            <a:xfrm>
              <a:off x="4235805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4" name="object 1904"/>
            <p:cNvSpPr/>
            <p:nvPr/>
          </p:nvSpPr>
          <p:spPr>
            <a:xfrm>
              <a:off x="4235805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5" name="object 1905"/>
            <p:cNvSpPr/>
            <p:nvPr/>
          </p:nvSpPr>
          <p:spPr>
            <a:xfrm>
              <a:off x="4235805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6" name="object 1906"/>
            <p:cNvSpPr/>
            <p:nvPr/>
          </p:nvSpPr>
          <p:spPr>
            <a:xfrm>
              <a:off x="4235805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7" name="object 1907"/>
            <p:cNvSpPr/>
            <p:nvPr/>
          </p:nvSpPr>
          <p:spPr>
            <a:xfrm>
              <a:off x="4235805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8" name="object 1908"/>
            <p:cNvSpPr/>
            <p:nvPr/>
          </p:nvSpPr>
          <p:spPr>
            <a:xfrm>
              <a:off x="4235805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9" name="object 1909"/>
            <p:cNvSpPr/>
            <p:nvPr/>
          </p:nvSpPr>
          <p:spPr>
            <a:xfrm>
              <a:off x="4235805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0" name="object 1910"/>
            <p:cNvSpPr/>
            <p:nvPr/>
          </p:nvSpPr>
          <p:spPr>
            <a:xfrm>
              <a:off x="4235805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1" name="object 1911"/>
            <p:cNvSpPr/>
            <p:nvPr/>
          </p:nvSpPr>
          <p:spPr>
            <a:xfrm>
              <a:off x="4235805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2" name="object 1912"/>
            <p:cNvSpPr/>
            <p:nvPr/>
          </p:nvSpPr>
          <p:spPr>
            <a:xfrm>
              <a:off x="4235805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3" name="object 1913"/>
            <p:cNvSpPr/>
            <p:nvPr/>
          </p:nvSpPr>
          <p:spPr>
            <a:xfrm>
              <a:off x="4235805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4" name="object 1914"/>
            <p:cNvSpPr/>
            <p:nvPr/>
          </p:nvSpPr>
          <p:spPr>
            <a:xfrm>
              <a:off x="4235805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5" name="object 1915"/>
            <p:cNvSpPr/>
            <p:nvPr/>
          </p:nvSpPr>
          <p:spPr>
            <a:xfrm>
              <a:off x="4235805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6" name="object 1916"/>
            <p:cNvSpPr/>
            <p:nvPr/>
          </p:nvSpPr>
          <p:spPr>
            <a:xfrm>
              <a:off x="4235805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7" name="object 1917"/>
            <p:cNvSpPr/>
            <p:nvPr/>
          </p:nvSpPr>
          <p:spPr>
            <a:xfrm>
              <a:off x="4235805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8" name="object 1918"/>
            <p:cNvSpPr/>
            <p:nvPr/>
          </p:nvSpPr>
          <p:spPr>
            <a:xfrm>
              <a:off x="4235805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9" name="object 1919"/>
            <p:cNvSpPr/>
            <p:nvPr/>
          </p:nvSpPr>
          <p:spPr>
            <a:xfrm>
              <a:off x="4235805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0" name="object 1920"/>
            <p:cNvSpPr/>
            <p:nvPr/>
          </p:nvSpPr>
          <p:spPr>
            <a:xfrm>
              <a:off x="4137634" y="8192122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09">
                  <a:moveTo>
                    <a:pt x="13335" y="0"/>
                  </a:moveTo>
                  <a:lnTo>
                    <a:pt x="0" y="0"/>
                  </a:lnTo>
                  <a:lnTo>
                    <a:pt x="0" y="3429"/>
                  </a:lnTo>
                  <a:lnTo>
                    <a:pt x="13335" y="342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1" name="object 1921"/>
            <p:cNvSpPr/>
            <p:nvPr/>
          </p:nvSpPr>
          <p:spPr>
            <a:xfrm>
              <a:off x="4137190" y="8191893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09">
                  <a:moveTo>
                    <a:pt x="14236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236" y="3784"/>
                  </a:lnTo>
                  <a:lnTo>
                    <a:pt x="14236" y="2895"/>
                  </a:lnTo>
                  <a:lnTo>
                    <a:pt x="1371" y="2895"/>
                  </a:lnTo>
                  <a:lnTo>
                    <a:pt x="1143" y="2844"/>
                  </a:lnTo>
                  <a:lnTo>
                    <a:pt x="952" y="2768"/>
                  </a:lnTo>
                  <a:lnTo>
                    <a:pt x="952" y="2425"/>
                  </a:lnTo>
                  <a:lnTo>
                    <a:pt x="1879" y="2425"/>
                  </a:lnTo>
                  <a:lnTo>
                    <a:pt x="1816" y="2222"/>
                  </a:lnTo>
                  <a:lnTo>
                    <a:pt x="1600" y="2159"/>
                  </a:lnTo>
                  <a:lnTo>
                    <a:pt x="1054" y="1879"/>
                  </a:lnTo>
                  <a:lnTo>
                    <a:pt x="927" y="1117"/>
                  </a:lnTo>
                  <a:lnTo>
                    <a:pt x="1219" y="901"/>
                  </a:lnTo>
                  <a:lnTo>
                    <a:pt x="14236" y="901"/>
                  </a:lnTo>
                  <a:lnTo>
                    <a:pt x="14236" y="0"/>
                  </a:lnTo>
                  <a:close/>
                </a:path>
                <a:path w="14604" h="3809">
                  <a:moveTo>
                    <a:pt x="2095" y="1257"/>
                  </a:moveTo>
                  <a:lnTo>
                    <a:pt x="1549" y="1257"/>
                  </a:lnTo>
                  <a:lnTo>
                    <a:pt x="1435" y="1460"/>
                  </a:lnTo>
                  <a:lnTo>
                    <a:pt x="2260" y="1828"/>
                  </a:lnTo>
                  <a:lnTo>
                    <a:pt x="2400" y="2628"/>
                  </a:lnTo>
                  <a:lnTo>
                    <a:pt x="2095" y="2895"/>
                  </a:lnTo>
                  <a:lnTo>
                    <a:pt x="12407" y="2895"/>
                  </a:lnTo>
                  <a:lnTo>
                    <a:pt x="12166" y="2844"/>
                  </a:lnTo>
                  <a:lnTo>
                    <a:pt x="2679" y="2844"/>
                  </a:lnTo>
                  <a:lnTo>
                    <a:pt x="2679" y="1333"/>
                  </a:lnTo>
                  <a:lnTo>
                    <a:pt x="2260" y="1333"/>
                  </a:lnTo>
                  <a:lnTo>
                    <a:pt x="2095" y="1257"/>
                  </a:lnTo>
                  <a:close/>
                </a:path>
                <a:path w="14604" h="3809">
                  <a:moveTo>
                    <a:pt x="13106" y="1257"/>
                  </a:moveTo>
                  <a:lnTo>
                    <a:pt x="12585" y="1257"/>
                  </a:lnTo>
                  <a:lnTo>
                    <a:pt x="12484" y="1460"/>
                  </a:lnTo>
                  <a:lnTo>
                    <a:pt x="12839" y="1638"/>
                  </a:lnTo>
                  <a:lnTo>
                    <a:pt x="13284" y="1828"/>
                  </a:lnTo>
                  <a:lnTo>
                    <a:pt x="13423" y="2628"/>
                  </a:lnTo>
                  <a:lnTo>
                    <a:pt x="13106" y="2895"/>
                  </a:lnTo>
                  <a:lnTo>
                    <a:pt x="14236" y="2895"/>
                  </a:lnTo>
                  <a:lnTo>
                    <a:pt x="14236" y="1333"/>
                  </a:lnTo>
                  <a:lnTo>
                    <a:pt x="13284" y="1333"/>
                  </a:lnTo>
                  <a:lnTo>
                    <a:pt x="13106" y="1257"/>
                  </a:lnTo>
                  <a:close/>
                </a:path>
                <a:path w="14604" h="3809">
                  <a:moveTo>
                    <a:pt x="3683" y="927"/>
                  </a:moveTo>
                  <a:lnTo>
                    <a:pt x="3238" y="927"/>
                  </a:lnTo>
                  <a:lnTo>
                    <a:pt x="3238" y="2844"/>
                  </a:lnTo>
                  <a:lnTo>
                    <a:pt x="3683" y="2844"/>
                  </a:lnTo>
                  <a:lnTo>
                    <a:pt x="3683" y="927"/>
                  </a:lnTo>
                  <a:close/>
                </a:path>
                <a:path w="14604" h="3809">
                  <a:moveTo>
                    <a:pt x="5435" y="927"/>
                  </a:moveTo>
                  <a:lnTo>
                    <a:pt x="5092" y="927"/>
                  </a:lnTo>
                  <a:lnTo>
                    <a:pt x="5092" y="1282"/>
                  </a:lnTo>
                  <a:lnTo>
                    <a:pt x="4241" y="1282"/>
                  </a:lnTo>
                  <a:lnTo>
                    <a:pt x="4241" y="1701"/>
                  </a:lnTo>
                  <a:lnTo>
                    <a:pt x="4978" y="1701"/>
                  </a:lnTo>
                  <a:lnTo>
                    <a:pt x="4978" y="2044"/>
                  </a:lnTo>
                  <a:lnTo>
                    <a:pt x="4241" y="2044"/>
                  </a:lnTo>
                  <a:lnTo>
                    <a:pt x="4241" y="2463"/>
                  </a:lnTo>
                  <a:lnTo>
                    <a:pt x="5092" y="2463"/>
                  </a:lnTo>
                  <a:lnTo>
                    <a:pt x="5092" y="2844"/>
                  </a:lnTo>
                  <a:lnTo>
                    <a:pt x="5435" y="2844"/>
                  </a:lnTo>
                  <a:lnTo>
                    <a:pt x="5435" y="927"/>
                  </a:lnTo>
                  <a:close/>
                </a:path>
                <a:path w="14604" h="3809">
                  <a:moveTo>
                    <a:pt x="5803" y="1587"/>
                  </a:moveTo>
                  <a:lnTo>
                    <a:pt x="5803" y="2844"/>
                  </a:lnTo>
                  <a:lnTo>
                    <a:pt x="6337" y="2844"/>
                  </a:lnTo>
                  <a:lnTo>
                    <a:pt x="5803" y="1587"/>
                  </a:lnTo>
                  <a:close/>
                </a:path>
                <a:path w="14604" h="3809">
                  <a:moveTo>
                    <a:pt x="7239" y="1587"/>
                  </a:moveTo>
                  <a:lnTo>
                    <a:pt x="7035" y="2044"/>
                  </a:lnTo>
                  <a:lnTo>
                    <a:pt x="6908" y="2425"/>
                  </a:lnTo>
                  <a:lnTo>
                    <a:pt x="6680" y="2844"/>
                  </a:lnTo>
                  <a:lnTo>
                    <a:pt x="7239" y="2844"/>
                  </a:lnTo>
                  <a:lnTo>
                    <a:pt x="7239" y="1587"/>
                  </a:lnTo>
                  <a:close/>
                </a:path>
                <a:path w="14604" h="3809">
                  <a:moveTo>
                    <a:pt x="8216" y="927"/>
                  </a:moveTo>
                  <a:lnTo>
                    <a:pt x="7797" y="927"/>
                  </a:lnTo>
                  <a:lnTo>
                    <a:pt x="7797" y="2844"/>
                  </a:lnTo>
                  <a:lnTo>
                    <a:pt x="8216" y="2844"/>
                  </a:lnTo>
                  <a:lnTo>
                    <a:pt x="8216" y="927"/>
                  </a:lnTo>
                  <a:close/>
                </a:path>
                <a:path w="14604" h="3809">
                  <a:moveTo>
                    <a:pt x="9956" y="927"/>
                  </a:moveTo>
                  <a:lnTo>
                    <a:pt x="9601" y="927"/>
                  </a:lnTo>
                  <a:lnTo>
                    <a:pt x="9601" y="1282"/>
                  </a:lnTo>
                  <a:lnTo>
                    <a:pt x="8775" y="1282"/>
                  </a:lnTo>
                  <a:lnTo>
                    <a:pt x="8775" y="1701"/>
                  </a:lnTo>
                  <a:lnTo>
                    <a:pt x="9537" y="1701"/>
                  </a:lnTo>
                  <a:lnTo>
                    <a:pt x="9537" y="2044"/>
                  </a:lnTo>
                  <a:lnTo>
                    <a:pt x="8775" y="2044"/>
                  </a:lnTo>
                  <a:lnTo>
                    <a:pt x="8775" y="2463"/>
                  </a:lnTo>
                  <a:lnTo>
                    <a:pt x="9626" y="2463"/>
                  </a:lnTo>
                  <a:lnTo>
                    <a:pt x="9626" y="2844"/>
                  </a:lnTo>
                  <a:lnTo>
                    <a:pt x="9956" y="2844"/>
                  </a:lnTo>
                  <a:lnTo>
                    <a:pt x="9956" y="927"/>
                  </a:lnTo>
                  <a:close/>
                </a:path>
                <a:path w="14604" h="3809">
                  <a:moveTo>
                    <a:pt x="10363" y="1638"/>
                  </a:moveTo>
                  <a:lnTo>
                    <a:pt x="10363" y="2844"/>
                  </a:lnTo>
                  <a:lnTo>
                    <a:pt x="11023" y="2844"/>
                  </a:lnTo>
                  <a:lnTo>
                    <a:pt x="10363" y="1638"/>
                  </a:lnTo>
                  <a:close/>
                </a:path>
                <a:path w="14604" h="3809">
                  <a:moveTo>
                    <a:pt x="12209" y="927"/>
                  </a:moveTo>
                  <a:lnTo>
                    <a:pt x="11620" y="927"/>
                  </a:lnTo>
                  <a:lnTo>
                    <a:pt x="11620" y="2844"/>
                  </a:lnTo>
                  <a:lnTo>
                    <a:pt x="12166" y="2844"/>
                  </a:lnTo>
                  <a:lnTo>
                    <a:pt x="11963" y="2768"/>
                  </a:lnTo>
                  <a:lnTo>
                    <a:pt x="11963" y="2425"/>
                  </a:lnTo>
                  <a:lnTo>
                    <a:pt x="12903" y="2425"/>
                  </a:lnTo>
                  <a:lnTo>
                    <a:pt x="12793" y="2222"/>
                  </a:lnTo>
                  <a:lnTo>
                    <a:pt x="12611" y="2159"/>
                  </a:lnTo>
                  <a:lnTo>
                    <a:pt x="12077" y="1879"/>
                  </a:lnTo>
                  <a:lnTo>
                    <a:pt x="11963" y="1117"/>
                  </a:lnTo>
                  <a:lnTo>
                    <a:pt x="12209" y="927"/>
                  </a:lnTo>
                  <a:close/>
                </a:path>
                <a:path w="14604" h="3809">
                  <a:moveTo>
                    <a:pt x="1879" y="2425"/>
                  </a:moveTo>
                  <a:lnTo>
                    <a:pt x="952" y="2425"/>
                  </a:lnTo>
                  <a:lnTo>
                    <a:pt x="1193" y="2463"/>
                  </a:lnTo>
                  <a:lnTo>
                    <a:pt x="1371" y="2527"/>
                  </a:lnTo>
                  <a:lnTo>
                    <a:pt x="1739" y="2527"/>
                  </a:lnTo>
                  <a:lnTo>
                    <a:pt x="1879" y="2463"/>
                  </a:lnTo>
                  <a:close/>
                </a:path>
                <a:path w="14604" h="3809">
                  <a:moveTo>
                    <a:pt x="12903" y="2425"/>
                  </a:moveTo>
                  <a:lnTo>
                    <a:pt x="11963" y="2425"/>
                  </a:lnTo>
                  <a:lnTo>
                    <a:pt x="12242" y="2463"/>
                  </a:lnTo>
                  <a:lnTo>
                    <a:pt x="12407" y="2527"/>
                  </a:lnTo>
                  <a:lnTo>
                    <a:pt x="12763" y="2527"/>
                  </a:lnTo>
                  <a:lnTo>
                    <a:pt x="12903" y="2463"/>
                  </a:lnTo>
                  <a:close/>
                </a:path>
                <a:path w="14604" h="3809">
                  <a:moveTo>
                    <a:pt x="11277" y="927"/>
                  </a:moveTo>
                  <a:lnTo>
                    <a:pt x="10579" y="927"/>
                  </a:lnTo>
                  <a:lnTo>
                    <a:pt x="11277" y="2159"/>
                  </a:lnTo>
                  <a:lnTo>
                    <a:pt x="11277" y="927"/>
                  </a:lnTo>
                  <a:close/>
                </a:path>
                <a:path w="14604" h="3809">
                  <a:moveTo>
                    <a:pt x="7099" y="927"/>
                  </a:moveTo>
                  <a:lnTo>
                    <a:pt x="6121" y="927"/>
                  </a:lnTo>
                  <a:lnTo>
                    <a:pt x="6232" y="1282"/>
                  </a:lnTo>
                  <a:lnTo>
                    <a:pt x="6604" y="2082"/>
                  </a:lnTo>
                  <a:lnTo>
                    <a:pt x="7099" y="927"/>
                  </a:lnTo>
                  <a:close/>
                </a:path>
                <a:path w="14604" h="3809">
                  <a:moveTo>
                    <a:pt x="12242" y="901"/>
                  </a:moveTo>
                  <a:lnTo>
                    <a:pt x="1879" y="901"/>
                  </a:lnTo>
                  <a:lnTo>
                    <a:pt x="2260" y="965"/>
                  </a:lnTo>
                  <a:lnTo>
                    <a:pt x="2260" y="1333"/>
                  </a:lnTo>
                  <a:lnTo>
                    <a:pt x="2679" y="1333"/>
                  </a:lnTo>
                  <a:lnTo>
                    <a:pt x="2679" y="927"/>
                  </a:lnTo>
                  <a:lnTo>
                    <a:pt x="12209" y="927"/>
                  </a:lnTo>
                  <a:close/>
                </a:path>
                <a:path w="14604" h="3809">
                  <a:moveTo>
                    <a:pt x="14236" y="901"/>
                  </a:moveTo>
                  <a:lnTo>
                    <a:pt x="12903" y="901"/>
                  </a:lnTo>
                  <a:lnTo>
                    <a:pt x="13284" y="965"/>
                  </a:lnTo>
                  <a:lnTo>
                    <a:pt x="13284" y="1333"/>
                  </a:lnTo>
                  <a:lnTo>
                    <a:pt x="14236" y="1333"/>
                  </a:lnTo>
                  <a:lnTo>
                    <a:pt x="14236" y="901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2" name="object 1922"/>
            <p:cNvSpPr/>
            <p:nvPr/>
          </p:nvSpPr>
          <p:spPr>
            <a:xfrm>
              <a:off x="4071823" y="8288337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54419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54419" y="85077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3" name="object 1923"/>
            <p:cNvSpPr/>
            <p:nvPr/>
          </p:nvSpPr>
          <p:spPr>
            <a:xfrm>
              <a:off x="4071823" y="8288337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0" y="0"/>
                  </a:moveTo>
                  <a:lnTo>
                    <a:pt x="54406" y="0"/>
                  </a:lnTo>
                  <a:lnTo>
                    <a:pt x="54406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4" name="object 1924"/>
            <p:cNvSpPr/>
            <p:nvPr/>
          </p:nvSpPr>
          <p:spPr>
            <a:xfrm>
              <a:off x="4071823" y="8288337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19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19" y="49352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5" name="object 1925"/>
            <p:cNvSpPr/>
            <p:nvPr/>
          </p:nvSpPr>
          <p:spPr>
            <a:xfrm>
              <a:off x="4071823" y="8288337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06" y="0"/>
                  </a:lnTo>
                  <a:lnTo>
                    <a:pt x="54406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" name="object 1926"/>
            <p:cNvSpPr/>
            <p:nvPr/>
          </p:nvSpPr>
          <p:spPr>
            <a:xfrm>
              <a:off x="4078820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" name="object 1927"/>
            <p:cNvSpPr/>
            <p:nvPr/>
          </p:nvSpPr>
          <p:spPr>
            <a:xfrm>
              <a:off x="4078820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8" name="object 1928"/>
            <p:cNvSpPr/>
            <p:nvPr/>
          </p:nvSpPr>
          <p:spPr>
            <a:xfrm>
              <a:off x="4078820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9" name="object 1929"/>
            <p:cNvSpPr/>
            <p:nvPr/>
          </p:nvSpPr>
          <p:spPr>
            <a:xfrm>
              <a:off x="4078820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0" name="object 1930"/>
            <p:cNvSpPr/>
            <p:nvPr/>
          </p:nvSpPr>
          <p:spPr>
            <a:xfrm>
              <a:off x="4078820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84" y="215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1" name="object 1931"/>
            <p:cNvSpPr/>
            <p:nvPr/>
          </p:nvSpPr>
          <p:spPr>
            <a:xfrm>
              <a:off x="4078820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84" y="215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2" name="object 1932"/>
            <p:cNvSpPr/>
            <p:nvPr/>
          </p:nvSpPr>
          <p:spPr>
            <a:xfrm>
              <a:off x="4075417" y="8307057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762" y="0"/>
                  </a:moveTo>
                  <a:lnTo>
                    <a:pt x="0" y="0"/>
                  </a:lnTo>
                  <a:lnTo>
                    <a:pt x="0" y="11849"/>
                  </a:lnTo>
                  <a:lnTo>
                    <a:pt x="8762" y="11849"/>
                  </a:lnTo>
                  <a:lnTo>
                    <a:pt x="8762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3" name="object 1933"/>
            <p:cNvSpPr/>
            <p:nvPr/>
          </p:nvSpPr>
          <p:spPr>
            <a:xfrm>
              <a:off x="4075417" y="8307057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0" y="0"/>
                  </a:moveTo>
                  <a:lnTo>
                    <a:pt x="8775" y="0"/>
                  </a:lnTo>
                  <a:lnTo>
                    <a:pt x="8775" y="11849"/>
                  </a:lnTo>
                  <a:lnTo>
                    <a:pt x="0" y="1184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20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4" name="object 1934"/>
            <p:cNvSpPr/>
            <p:nvPr/>
          </p:nvSpPr>
          <p:spPr>
            <a:xfrm>
              <a:off x="4076560" y="8323338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68" y="0"/>
                  </a:moveTo>
                  <a:lnTo>
                    <a:pt x="0" y="0"/>
                  </a:lnTo>
                  <a:lnTo>
                    <a:pt x="0" y="7112"/>
                  </a:lnTo>
                  <a:lnTo>
                    <a:pt x="4368" y="7112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5" name="object 1935"/>
            <p:cNvSpPr/>
            <p:nvPr/>
          </p:nvSpPr>
          <p:spPr>
            <a:xfrm>
              <a:off x="4076560" y="8323338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68" y="0"/>
                  </a:lnTo>
                  <a:lnTo>
                    <a:pt x="4368" y="7112"/>
                  </a:lnTo>
                  <a:lnTo>
                    <a:pt x="0" y="711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6" name="object 1936"/>
            <p:cNvSpPr/>
            <p:nvPr/>
          </p:nvSpPr>
          <p:spPr>
            <a:xfrm>
              <a:off x="4076560" y="8323338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68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68" y="1485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7" name="object 1937"/>
            <p:cNvSpPr/>
            <p:nvPr/>
          </p:nvSpPr>
          <p:spPr>
            <a:xfrm>
              <a:off x="4076560" y="8323338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4368" y="0"/>
                  </a:lnTo>
                  <a:lnTo>
                    <a:pt x="4368" y="1485"/>
                  </a:lnTo>
                  <a:lnTo>
                    <a:pt x="0" y="14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8" name="object 1938"/>
            <p:cNvSpPr/>
            <p:nvPr/>
          </p:nvSpPr>
          <p:spPr>
            <a:xfrm>
              <a:off x="4078820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9" name="object 1939"/>
            <p:cNvSpPr/>
            <p:nvPr/>
          </p:nvSpPr>
          <p:spPr>
            <a:xfrm>
              <a:off x="4078820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0" name="object 1940"/>
            <p:cNvSpPr/>
            <p:nvPr/>
          </p:nvSpPr>
          <p:spPr>
            <a:xfrm>
              <a:off x="4078820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1" name="object 1941"/>
            <p:cNvSpPr/>
            <p:nvPr/>
          </p:nvSpPr>
          <p:spPr>
            <a:xfrm>
              <a:off x="4078820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2" name="object 1942"/>
            <p:cNvSpPr/>
            <p:nvPr/>
          </p:nvSpPr>
          <p:spPr>
            <a:xfrm>
              <a:off x="4153484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90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90" y="85077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3" name="object 1943"/>
            <p:cNvSpPr/>
            <p:nvPr/>
          </p:nvSpPr>
          <p:spPr>
            <a:xfrm>
              <a:off x="4153484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90" y="0"/>
                  </a:lnTo>
                  <a:lnTo>
                    <a:pt x="27190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4" name="object 1944"/>
            <p:cNvSpPr/>
            <p:nvPr/>
          </p:nvSpPr>
          <p:spPr>
            <a:xfrm>
              <a:off x="4170476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5" name="object 1945"/>
            <p:cNvSpPr/>
            <p:nvPr/>
          </p:nvSpPr>
          <p:spPr>
            <a:xfrm>
              <a:off x="4170476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6" name="object 1946"/>
            <p:cNvSpPr/>
            <p:nvPr/>
          </p:nvSpPr>
          <p:spPr>
            <a:xfrm>
              <a:off x="4170476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7" name="object 1947"/>
            <p:cNvSpPr/>
            <p:nvPr/>
          </p:nvSpPr>
          <p:spPr>
            <a:xfrm>
              <a:off x="4170476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8" name="object 1948"/>
            <p:cNvSpPr/>
            <p:nvPr/>
          </p:nvSpPr>
          <p:spPr>
            <a:xfrm>
              <a:off x="4170476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9" name="object 1949"/>
            <p:cNvSpPr/>
            <p:nvPr/>
          </p:nvSpPr>
          <p:spPr>
            <a:xfrm>
              <a:off x="4170476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0" name="object 1950"/>
            <p:cNvSpPr/>
            <p:nvPr/>
          </p:nvSpPr>
          <p:spPr>
            <a:xfrm>
              <a:off x="4170476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84" y="215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1" name="object 1951"/>
            <p:cNvSpPr/>
            <p:nvPr/>
          </p:nvSpPr>
          <p:spPr>
            <a:xfrm>
              <a:off x="4170476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97" y="215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2" name="object 1952"/>
            <p:cNvSpPr/>
            <p:nvPr/>
          </p:nvSpPr>
          <p:spPr>
            <a:xfrm>
              <a:off x="4170476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3" name="object 1953"/>
            <p:cNvSpPr/>
            <p:nvPr/>
          </p:nvSpPr>
          <p:spPr>
            <a:xfrm>
              <a:off x="4170476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4" name="object 1954"/>
            <p:cNvSpPr/>
            <p:nvPr/>
          </p:nvSpPr>
          <p:spPr>
            <a:xfrm>
              <a:off x="4170476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5" name="object 1955"/>
            <p:cNvSpPr/>
            <p:nvPr/>
          </p:nvSpPr>
          <p:spPr>
            <a:xfrm>
              <a:off x="4170476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6" name="object 1956"/>
            <p:cNvSpPr/>
            <p:nvPr/>
          </p:nvSpPr>
          <p:spPr>
            <a:xfrm>
              <a:off x="4170476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7" name="object 1957"/>
            <p:cNvSpPr/>
            <p:nvPr/>
          </p:nvSpPr>
          <p:spPr>
            <a:xfrm>
              <a:off x="4170476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8" name="object 1958"/>
            <p:cNvSpPr/>
            <p:nvPr/>
          </p:nvSpPr>
          <p:spPr>
            <a:xfrm>
              <a:off x="4170476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84" y="222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9" name="object 1959"/>
            <p:cNvSpPr/>
            <p:nvPr/>
          </p:nvSpPr>
          <p:spPr>
            <a:xfrm>
              <a:off x="4170476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97" y="2222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0" name="object 1960"/>
            <p:cNvSpPr/>
            <p:nvPr/>
          </p:nvSpPr>
          <p:spPr>
            <a:xfrm>
              <a:off x="4170476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1" name="object 1961"/>
            <p:cNvSpPr/>
            <p:nvPr/>
          </p:nvSpPr>
          <p:spPr>
            <a:xfrm>
              <a:off x="4170476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2" name="object 1962"/>
            <p:cNvSpPr/>
            <p:nvPr/>
          </p:nvSpPr>
          <p:spPr>
            <a:xfrm>
              <a:off x="4170476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3" name="object 1963"/>
            <p:cNvSpPr/>
            <p:nvPr/>
          </p:nvSpPr>
          <p:spPr>
            <a:xfrm>
              <a:off x="4170476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4" name="object 1964"/>
            <p:cNvSpPr/>
            <p:nvPr/>
          </p:nvSpPr>
          <p:spPr>
            <a:xfrm>
              <a:off x="4170476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5" name="object 1965"/>
            <p:cNvSpPr/>
            <p:nvPr/>
          </p:nvSpPr>
          <p:spPr>
            <a:xfrm>
              <a:off x="4170476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6" name="object 1966"/>
            <p:cNvSpPr/>
            <p:nvPr/>
          </p:nvSpPr>
          <p:spPr>
            <a:xfrm>
              <a:off x="4170476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7" name="object 1967"/>
            <p:cNvSpPr/>
            <p:nvPr/>
          </p:nvSpPr>
          <p:spPr>
            <a:xfrm>
              <a:off x="4170476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8" name="object 1968"/>
            <p:cNvSpPr/>
            <p:nvPr/>
          </p:nvSpPr>
          <p:spPr>
            <a:xfrm>
              <a:off x="4170476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9" name="object 1969"/>
            <p:cNvSpPr/>
            <p:nvPr/>
          </p:nvSpPr>
          <p:spPr>
            <a:xfrm>
              <a:off x="4170476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0" name="object 1970"/>
            <p:cNvSpPr/>
            <p:nvPr/>
          </p:nvSpPr>
          <p:spPr>
            <a:xfrm>
              <a:off x="4170476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1" name="object 1971"/>
            <p:cNvSpPr/>
            <p:nvPr/>
          </p:nvSpPr>
          <p:spPr>
            <a:xfrm>
              <a:off x="4170476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2" name="object 1972"/>
            <p:cNvSpPr/>
            <p:nvPr/>
          </p:nvSpPr>
          <p:spPr>
            <a:xfrm>
              <a:off x="4170476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3" name="object 1973"/>
            <p:cNvSpPr/>
            <p:nvPr/>
          </p:nvSpPr>
          <p:spPr>
            <a:xfrm>
              <a:off x="4170476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4" name="object 1974"/>
            <p:cNvSpPr/>
            <p:nvPr/>
          </p:nvSpPr>
          <p:spPr>
            <a:xfrm>
              <a:off x="4170476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5" name="object 1975"/>
            <p:cNvSpPr/>
            <p:nvPr/>
          </p:nvSpPr>
          <p:spPr>
            <a:xfrm>
              <a:off x="4170476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6" name="object 1976"/>
            <p:cNvSpPr/>
            <p:nvPr/>
          </p:nvSpPr>
          <p:spPr>
            <a:xfrm>
              <a:off x="4170476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7" name="object 1977"/>
            <p:cNvSpPr/>
            <p:nvPr/>
          </p:nvSpPr>
          <p:spPr>
            <a:xfrm>
              <a:off x="4170476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8" name="object 1978"/>
            <p:cNvSpPr/>
            <p:nvPr/>
          </p:nvSpPr>
          <p:spPr>
            <a:xfrm>
              <a:off x="4170476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9" name="object 1979"/>
            <p:cNvSpPr/>
            <p:nvPr/>
          </p:nvSpPr>
          <p:spPr>
            <a:xfrm>
              <a:off x="4170476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0" name="object 1980"/>
            <p:cNvSpPr/>
            <p:nvPr/>
          </p:nvSpPr>
          <p:spPr>
            <a:xfrm>
              <a:off x="4170476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1" name="object 1981"/>
            <p:cNvSpPr/>
            <p:nvPr/>
          </p:nvSpPr>
          <p:spPr>
            <a:xfrm>
              <a:off x="4170476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2" name="object 1982"/>
            <p:cNvSpPr/>
            <p:nvPr/>
          </p:nvSpPr>
          <p:spPr>
            <a:xfrm>
              <a:off x="4170476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3" name="object 1983"/>
            <p:cNvSpPr/>
            <p:nvPr/>
          </p:nvSpPr>
          <p:spPr>
            <a:xfrm>
              <a:off x="4170476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4" name="object 1984"/>
            <p:cNvSpPr/>
            <p:nvPr/>
          </p:nvSpPr>
          <p:spPr>
            <a:xfrm>
              <a:off x="4170476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5" name="object 1985"/>
            <p:cNvSpPr/>
            <p:nvPr/>
          </p:nvSpPr>
          <p:spPr>
            <a:xfrm>
              <a:off x="4170476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97" y="226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6" name="object 1986"/>
            <p:cNvSpPr/>
            <p:nvPr/>
          </p:nvSpPr>
          <p:spPr>
            <a:xfrm>
              <a:off x="4170476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7" name="object 1987"/>
            <p:cNvSpPr/>
            <p:nvPr/>
          </p:nvSpPr>
          <p:spPr>
            <a:xfrm>
              <a:off x="4170476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8" name="object 1988"/>
            <p:cNvSpPr/>
            <p:nvPr/>
          </p:nvSpPr>
          <p:spPr>
            <a:xfrm>
              <a:off x="4170476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9" name="object 1989"/>
            <p:cNvSpPr/>
            <p:nvPr/>
          </p:nvSpPr>
          <p:spPr>
            <a:xfrm>
              <a:off x="4170476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0" name="object 1990"/>
            <p:cNvSpPr/>
            <p:nvPr/>
          </p:nvSpPr>
          <p:spPr>
            <a:xfrm>
              <a:off x="4170476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1" name="object 1991"/>
            <p:cNvSpPr/>
            <p:nvPr/>
          </p:nvSpPr>
          <p:spPr>
            <a:xfrm>
              <a:off x="4170476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2" name="object 1992"/>
            <p:cNvSpPr/>
            <p:nvPr/>
          </p:nvSpPr>
          <p:spPr>
            <a:xfrm>
              <a:off x="4170476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3" name="object 1993"/>
            <p:cNvSpPr/>
            <p:nvPr/>
          </p:nvSpPr>
          <p:spPr>
            <a:xfrm>
              <a:off x="4170476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4" name="object 1994"/>
            <p:cNvSpPr/>
            <p:nvPr/>
          </p:nvSpPr>
          <p:spPr>
            <a:xfrm>
              <a:off x="4170476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5" name="object 1995"/>
            <p:cNvSpPr/>
            <p:nvPr/>
          </p:nvSpPr>
          <p:spPr>
            <a:xfrm>
              <a:off x="4170476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6" name="object 1996"/>
            <p:cNvSpPr/>
            <p:nvPr/>
          </p:nvSpPr>
          <p:spPr>
            <a:xfrm>
              <a:off x="4170476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7" name="object 1997"/>
            <p:cNvSpPr/>
            <p:nvPr/>
          </p:nvSpPr>
          <p:spPr>
            <a:xfrm>
              <a:off x="4170476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8" name="object 1998"/>
            <p:cNvSpPr/>
            <p:nvPr/>
          </p:nvSpPr>
          <p:spPr>
            <a:xfrm>
              <a:off x="4156062" y="8296097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69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69" y="69761"/>
                  </a:lnTo>
                  <a:lnTo>
                    <a:pt x="1236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9" name="object 1999"/>
            <p:cNvSpPr/>
            <p:nvPr/>
          </p:nvSpPr>
          <p:spPr>
            <a:xfrm>
              <a:off x="4180674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41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41" y="85077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0" name="object 2000"/>
            <p:cNvSpPr/>
            <p:nvPr/>
          </p:nvSpPr>
          <p:spPr>
            <a:xfrm>
              <a:off x="4180674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41" y="0"/>
                  </a:lnTo>
                  <a:lnTo>
                    <a:pt x="27241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1" name="object 2001"/>
            <p:cNvSpPr/>
            <p:nvPr/>
          </p:nvSpPr>
          <p:spPr>
            <a:xfrm>
              <a:off x="4197692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2" name="object 2002"/>
            <p:cNvSpPr/>
            <p:nvPr/>
          </p:nvSpPr>
          <p:spPr>
            <a:xfrm>
              <a:off x="4197692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3" name="object 2003"/>
            <p:cNvSpPr/>
            <p:nvPr/>
          </p:nvSpPr>
          <p:spPr>
            <a:xfrm>
              <a:off x="4197692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4" name="object 2004"/>
            <p:cNvSpPr/>
            <p:nvPr/>
          </p:nvSpPr>
          <p:spPr>
            <a:xfrm>
              <a:off x="4197692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5" name="object 2005"/>
            <p:cNvSpPr/>
            <p:nvPr/>
          </p:nvSpPr>
          <p:spPr>
            <a:xfrm>
              <a:off x="4197692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6" name="object 2006"/>
            <p:cNvSpPr/>
            <p:nvPr/>
          </p:nvSpPr>
          <p:spPr>
            <a:xfrm>
              <a:off x="4197692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7" name="object 2007"/>
            <p:cNvSpPr/>
            <p:nvPr/>
          </p:nvSpPr>
          <p:spPr>
            <a:xfrm>
              <a:off x="4197692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84" y="215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8" name="object 2008"/>
            <p:cNvSpPr/>
            <p:nvPr/>
          </p:nvSpPr>
          <p:spPr>
            <a:xfrm>
              <a:off x="4197692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84" y="215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9" name="object 2009"/>
            <p:cNvSpPr/>
            <p:nvPr/>
          </p:nvSpPr>
          <p:spPr>
            <a:xfrm>
              <a:off x="4197692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0" name="object 2010"/>
            <p:cNvSpPr/>
            <p:nvPr/>
          </p:nvSpPr>
          <p:spPr>
            <a:xfrm>
              <a:off x="4197692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1" name="object 2011"/>
            <p:cNvSpPr/>
            <p:nvPr/>
          </p:nvSpPr>
          <p:spPr>
            <a:xfrm>
              <a:off x="4197692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2" name="object 2012"/>
            <p:cNvSpPr/>
            <p:nvPr/>
          </p:nvSpPr>
          <p:spPr>
            <a:xfrm>
              <a:off x="4197692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3" name="object 2013"/>
            <p:cNvSpPr/>
            <p:nvPr/>
          </p:nvSpPr>
          <p:spPr>
            <a:xfrm>
              <a:off x="4197692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4" name="object 2014"/>
            <p:cNvSpPr/>
            <p:nvPr/>
          </p:nvSpPr>
          <p:spPr>
            <a:xfrm>
              <a:off x="4197692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5" name="object 2015"/>
            <p:cNvSpPr/>
            <p:nvPr/>
          </p:nvSpPr>
          <p:spPr>
            <a:xfrm>
              <a:off x="4197692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84" y="222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6" name="object 2016"/>
            <p:cNvSpPr/>
            <p:nvPr/>
          </p:nvSpPr>
          <p:spPr>
            <a:xfrm>
              <a:off x="4197692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84" y="2222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7" name="object 2017"/>
            <p:cNvSpPr/>
            <p:nvPr/>
          </p:nvSpPr>
          <p:spPr>
            <a:xfrm>
              <a:off x="4197692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8" name="object 2018"/>
            <p:cNvSpPr/>
            <p:nvPr/>
          </p:nvSpPr>
          <p:spPr>
            <a:xfrm>
              <a:off x="4197692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9" name="object 2019"/>
            <p:cNvSpPr/>
            <p:nvPr/>
          </p:nvSpPr>
          <p:spPr>
            <a:xfrm>
              <a:off x="4197692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0" name="object 2020"/>
            <p:cNvSpPr/>
            <p:nvPr/>
          </p:nvSpPr>
          <p:spPr>
            <a:xfrm>
              <a:off x="4197692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1" name="object 2021"/>
            <p:cNvSpPr/>
            <p:nvPr/>
          </p:nvSpPr>
          <p:spPr>
            <a:xfrm>
              <a:off x="4197692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2" name="object 2022"/>
            <p:cNvSpPr/>
            <p:nvPr/>
          </p:nvSpPr>
          <p:spPr>
            <a:xfrm>
              <a:off x="4197692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3" name="object 2023"/>
            <p:cNvSpPr/>
            <p:nvPr/>
          </p:nvSpPr>
          <p:spPr>
            <a:xfrm>
              <a:off x="4197692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4" name="object 2024"/>
            <p:cNvSpPr/>
            <p:nvPr/>
          </p:nvSpPr>
          <p:spPr>
            <a:xfrm>
              <a:off x="4197692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5" name="object 2025"/>
            <p:cNvSpPr/>
            <p:nvPr/>
          </p:nvSpPr>
          <p:spPr>
            <a:xfrm>
              <a:off x="4197692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6" name="object 2026"/>
            <p:cNvSpPr/>
            <p:nvPr/>
          </p:nvSpPr>
          <p:spPr>
            <a:xfrm>
              <a:off x="4197692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7" name="object 2027"/>
            <p:cNvSpPr/>
            <p:nvPr/>
          </p:nvSpPr>
          <p:spPr>
            <a:xfrm>
              <a:off x="4197692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8" name="object 2028"/>
            <p:cNvSpPr/>
            <p:nvPr/>
          </p:nvSpPr>
          <p:spPr>
            <a:xfrm>
              <a:off x="4197692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9" name="object 2029"/>
            <p:cNvSpPr/>
            <p:nvPr/>
          </p:nvSpPr>
          <p:spPr>
            <a:xfrm>
              <a:off x="4197692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0" name="object 2030"/>
            <p:cNvSpPr/>
            <p:nvPr/>
          </p:nvSpPr>
          <p:spPr>
            <a:xfrm>
              <a:off x="4197692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1" name="object 2031"/>
            <p:cNvSpPr/>
            <p:nvPr/>
          </p:nvSpPr>
          <p:spPr>
            <a:xfrm>
              <a:off x="4197692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2" name="object 2032"/>
            <p:cNvSpPr/>
            <p:nvPr/>
          </p:nvSpPr>
          <p:spPr>
            <a:xfrm>
              <a:off x="4197692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3" name="object 2033"/>
            <p:cNvSpPr/>
            <p:nvPr/>
          </p:nvSpPr>
          <p:spPr>
            <a:xfrm>
              <a:off x="4197692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4" name="object 2034"/>
            <p:cNvSpPr/>
            <p:nvPr/>
          </p:nvSpPr>
          <p:spPr>
            <a:xfrm>
              <a:off x="4197692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5" name="object 2035"/>
            <p:cNvSpPr/>
            <p:nvPr/>
          </p:nvSpPr>
          <p:spPr>
            <a:xfrm>
              <a:off x="4197692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6" name="object 2036"/>
            <p:cNvSpPr/>
            <p:nvPr/>
          </p:nvSpPr>
          <p:spPr>
            <a:xfrm>
              <a:off x="4197692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7" name="object 2037"/>
            <p:cNvSpPr/>
            <p:nvPr/>
          </p:nvSpPr>
          <p:spPr>
            <a:xfrm>
              <a:off x="4197692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8" name="object 2038"/>
            <p:cNvSpPr/>
            <p:nvPr/>
          </p:nvSpPr>
          <p:spPr>
            <a:xfrm>
              <a:off x="4197692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9" name="object 2039"/>
            <p:cNvSpPr/>
            <p:nvPr/>
          </p:nvSpPr>
          <p:spPr>
            <a:xfrm>
              <a:off x="4197692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0" name="object 2040"/>
            <p:cNvSpPr/>
            <p:nvPr/>
          </p:nvSpPr>
          <p:spPr>
            <a:xfrm>
              <a:off x="4197692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1" name="object 2041"/>
            <p:cNvSpPr/>
            <p:nvPr/>
          </p:nvSpPr>
          <p:spPr>
            <a:xfrm>
              <a:off x="4197692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2" name="object 2042"/>
            <p:cNvSpPr/>
            <p:nvPr/>
          </p:nvSpPr>
          <p:spPr>
            <a:xfrm>
              <a:off x="4197692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3" name="object 2043"/>
            <p:cNvSpPr/>
            <p:nvPr/>
          </p:nvSpPr>
          <p:spPr>
            <a:xfrm>
              <a:off x="4197692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4" name="object 2044"/>
            <p:cNvSpPr/>
            <p:nvPr/>
          </p:nvSpPr>
          <p:spPr>
            <a:xfrm>
              <a:off x="4197692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5" name="object 2045"/>
            <p:cNvSpPr/>
            <p:nvPr/>
          </p:nvSpPr>
          <p:spPr>
            <a:xfrm>
              <a:off x="4197692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6" name="object 2046"/>
            <p:cNvSpPr/>
            <p:nvPr/>
          </p:nvSpPr>
          <p:spPr>
            <a:xfrm>
              <a:off x="4197692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7" name="object 2047"/>
            <p:cNvSpPr/>
            <p:nvPr/>
          </p:nvSpPr>
          <p:spPr>
            <a:xfrm>
              <a:off x="4197692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8" name="object 2048"/>
            <p:cNvSpPr/>
            <p:nvPr/>
          </p:nvSpPr>
          <p:spPr>
            <a:xfrm>
              <a:off x="4197692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9" name="object 2049"/>
            <p:cNvSpPr/>
            <p:nvPr/>
          </p:nvSpPr>
          <p:spPr>
            <a:xfrm>
              <a:off x="4197692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0" name="object 2050"/>
            <p:cNvSpPr/>
            <p:nvPr/>
          </p:nvSpPr>
          <p:spPr>
            <a:xfrm>
              <a:off x="4197692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1" name="object 2051"/>
            <p:cNvSpPr/>
            <p:nvPr/>
          </p:nvSpPr>
          <p:spPr>
            <a:xfrm>
              <a:off x="4197692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2" name="object 2052"/>
            <p:cNvSpPr/>
            <p:nvPr/>
          </p:nvSpPr>
          <p:spPr>
            <a:xfrm>
              <a:off x="4197692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3" name="object 2053"/>
            <p:cNvSpPr/>
            <p:nvPr/>
          </p:nvSpPr>
          <p:spPr>
            <a:xfrm>
              <a:off x="4197692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4" name="object 2054"/>
            <p:cNvSpPr/>
            <p:nvPr/>
          </p:nvSpPr>
          <p:spPr>
            <a:xfrm>
              <a:off x="4197692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5" name="object 2055"/>
            <p:cNvSpPr/>
            <p:nvPr/>
          </p:nvSpPr>
          <p:spPr>
            <a:xfrm>
              <a:off x="4183265" y="8296097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95" y="69761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6" name="object 2056"/>
            <p:cNvSpPr/>
            <p:nvPr/>
          </p:nvSpPr>
          <p:spPr>
            <a:xfrm>
              <a:off x="4207916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03" y="85077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7" name="object 2057"/>
            <p:cNvSpPr/>
            <p:nvPr/>
          </p:nvSpPr>
          <p:spPr>
            <a:xfrm>
              <a:off x="4207916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8" name="object 2058"/>
            <p:cNvSpPr/>
            <p:nvPr/>
          </p:nvSpPr>
          <p:spPr>
            <a:xfrm>
              <a:off x="4232249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9" name="object 2059"/>
            <p:cNvSpPr/>
            <p:nvPr/>
          </p:nvSpPr>
          <p:spPr>
            <a:xfrm>
              <a:off x="4232249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0" name="object 2060"/>
            <p:cNvSpPr/>
            <p:nvPr/>
          </p:nvSpPr>
          <p:spPr>
            <a:xfrm>
              <a:off x="4232249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1" name="object 2061"/>
            <p:cNvSpPr/>
            <p:nvPr/>
          </p:nvSpPr>
          <p:spPr>
            <a:xfrm>
              <a:off x="4232249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2" name="object 2062"/>
            <p:cNvSpPr/>
            <p:nvPr/>
          </p:nvSpPr>
          <p:spPr>
            <a:xfrm>
              <a:off x="4232249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3" name="object 2063"/>
            <p:cNvSpPr/>
            <p:nvPr/>
          </p:nvSpPr>
          <p:spPr>
            <a:xfrm>
              <a:off x="4232249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4" name="object 2064"/>
            <p:cNvSpPr/>
            <p:nvPr/>
          </p:nvSpPr>
          <p:spPr>
            <a:xfrm>
              <a:off x="4232249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5" name="object 2065"/>
            <p:cNvSpPr/>
            <p:nvPr/>
          </p:nvSpPr>
          <p:spPr>
            <a:xfrm>
              <a:off x="4232249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6" name="object 2066"/>
            <p:cNvSpPr/>
            <p:nvPr/>
          </p:nvSpPr>
          <p:spPr>
            <a:xfrm>
              <a:off x="4232249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7" name="object 2067"/>
            <p:cNvSpPr/>
            <p:nvPr/>
          </p:nvSpPr>
          <p:spPr>
            <a:xfrm>
              <a:off x="4232249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8" name="object 2068"/>
            <p:cNvSpPr/>
            <p:nvPr/>
          </p:nvSpPr>
          <p:spPr>
            <a:xfrm>
              <a:off x="4232249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9" name="object 2069"/>
            <p:cNvSpPr/>
            <p:nvPr/>
          </p:nvSpPr>
          <p:spPr>
            <a:xfrm>
              <a:off x="4232249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0" name="object 2070"/>
            <p:cNvSpPr/>
            <p:nvPr/>
          </p:nvSpPr>
          <p:spPr>
            <a:xfrm>
              <a:off x="4232249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1" name="object 2071"/>
            <p:cNvSpPr/>
            <p:nvPr/>
          </p:nvSpPr>
          <p:spPr>
            <a:xfrm>
              <a:off x="4232249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2" name="object 2072"/>
            <p:cNvSpPr/>
            <p:nvPr/>
          </p:nvSpPr>
          <p:spPr>
            <a:xfrm>
              <a:off x="4232249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3" name="object 2073"/>
            <p:cNvSpPr/>
            <p:nvPr/>
          </p:nvSpPr>
          <p:spPr>
            <a:xfrm>
              <a:off x="4232249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4" name="object 2074"/>
            <p:cNvSpPr/>
            <p:nvPr/>
          </p:nvSpPr>
          <p:spPr>
            <a:xfrm>
              <a:off x="4232249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5" name="object 2075"/>
            <p:cNvSpPr/>
            <p:nvPr/>
          </p:nvSpPr>
          <p:spPr>
            <a:xfrm>
              <a:off x="4232249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6" name="object 2076"/>
            <p:cNvSpPr/>
            <p:nvPr/>
          </p:nvSpPr>
          <p:spPr>
            <a:xfrm>
              <a:off x="4232249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7" name="object 2077"/>
            <p:cNvSpPr/>
            <p:nvPr/>
          </p:nvSpPr>
          <p:spPr>
            <a:xfrm>
              <a:off x="4232249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8" name="object 2078"/>
            <p:cNvSpPr/>
            <p:nvPr/>
          </p:nvSpPr>
          <p:spPr>
            <a:xfrm>
              <a:off x="4232249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9" name="object 2079"/>
            <p:cNvSpPr/>
            <p:nvPr/>
          </p:nvSpPr>
          <p:spPr>
            <a:xfrm>
              <a:off x="4232249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0" name="object 2080"/>
            <p:cNvSpPr/>
            <p:nvPr/>
          </p:nvSpPr>
          <p:spPr>
            <a:xfrm>
              <a:off x="4232249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1" name="object 2081"/>
            <p:cNvSpPr/>
            <p:nvPr/>
          </p:nvSpPr>
          <p:spPr>
            <a:xfrm>
              <a:off x="4232249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2" name="object 2082"/>
            <p:cNvSpPr/>
            <p:nvPr/>
          </p:nvSpPr>
          <p:spPr>
            <a:xfrm>
              <a:off x="4232249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3" name="object 2083"/>
            <p:cNvSpPr/>
            <p:nvPr/>
          </p:nvSpPr>
          <p:spPr>
            <a:xfrm>
              <a:off x="4232249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4" name="object 2084"/>
            <p:cNvSpPr/>
            <p:nvPr/>
          </p:nvSpPr>
          <p:spPr>
            <a:xfrm>
              <a:off x="4126230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54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54" y="85077"/>
                  </a:lnTo>
                  <a:lnTo>
                    <a:pt x="2725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5" name="object 2085"/>
            <p:cNvSpPr/>
            <p:nvPr/>
          </p:nvSpPr>
          <p:spPr>
            <a:xfrm>
              <a:off x="4126230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54" y="0"/>
                  </a:lnTo>
                  <a:lnTo>
                    <a:pt x="27254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6" name="object 2086"/>
            <p:cNvSpPr/>
            <p:nvPr/>
          </p:nvSpPr>
          <p:spPr>
            <a:xfrm>
              <a:off x="4126230" y="8288337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54" y="0"/>
                  </a:lnTo>
                  <a:lnTo>
                    <a:pt x="27254" y="40843"/>
                  </a:lnTo>
                  <a:lnTo>
                    <a:pt x="0" y="4084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7" name="object 2087"/>
            <p:cNvSpPr/>
            <p:nvPr/>
          </p:nvSpPr>
          <p:spPr>
            <a:xfrm>
              <a:off x="4134548" y="8294966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42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42" y="20637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8" name="object 2088"/>
            <p:cNvSpPr/>
            <p:nvPr/>
          </p:nvSpPr>
          <p:spPr>
            <a:xfrm>
              <a:off x="4134548" y="8294966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0" y="0"/>
                  </a:moveTo>
                  <a:lnTo>
                    <a:pt x="1155" y="0"/>
                  </a:lnTo>
                  <a:lnTo>
                    <a:pt x="1155" y="20637"/>
                  </a:lnTo>
                  <a:lnTo>
                    <a:pt x="0" y="2063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4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9" name="object 2089"/>
            <p:cNvSpPr/>
            <p:nvPr/>
          </p:nvSpPr>
          <p:spPr>
            <a:xfrm>
              <a:off x="4130751" y="8317890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53"/>
                  </a:moveTo>
                  <a:lnTo>
                    <a:pt x="1752" y="8953"/>
                  </a:lnTo>
                  <a:lnTo>
                    <a:pt x="2146" y="8559"/>
                  </a:lnTo>
                  <a:lnTo>
                    <a:pt x="2146" y="8089"/>
                  </a:lnTo>
                  <a:lnTo>
                    <a:pt x="2146" y="876"/>
                  </a:lnTo>
                  <a:lnTo>
                    <a:pt x="2146" y="381"/>
                  </a:lnTo>
                  <a:lnTo>
                    <a:pt x="1752" y="0"/>
                  </a:lnTo>
                  <a:lnTo>
                    <a:pt x="1257" y="0"/>
                  </a:lnTo>
                  <a:lnTo>
                    <a:pt x="901" y="0"/>
                  </a:lnTo>
                  <a:lnTo>
                    <a:pt x="406" y="0"/>
                  </a:lnTo>
                  <a:lnTo>
                    <a:pt x="0" y="393"/>
                  </a:lnTo>
                  <a:lnTo>
                    <a:pt x="0" y="876"/>
                  </a:lnTo>
                  <a:lnTo>
                    <a:pt x="0" y="8089"/>
                  </a:lnTo>
                  <a:lnTo>
                    <a:pt x="0" y="8559"/>
                  </a:lnTo>
                  <a:lnTo>
                    <a:pt x="406" y="8953"/>
                  </a:lnTo>
                  <a:lnTo>
                    <a:pt x="901" y="8953"/>
                  </a:lnTo>
                  <a:lnTo>
                    <a:pt x="1257" y="895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0" name="object 2090"/>
            <p:cNvSpPr/>
            <p:nvPr/>
          </p:nvSpPr>
          <p:spPr>
            <a:xfrm>
              <a:off x="4128820" y="82944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1" name="object 2091"/>
            <p:cNvSpPr/>
            <p:nvPr/>
          </p:nvSpPr>
          <p:spPr>
            <a:xfrm>
              <a:off x="4128820" y="82944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2" name="object 2092"/>
            <p:cNvSpPr/>
            <p:nvPr/>
          </p:nvSpPr>
          <p:spPr>
            <a:xfrm>
              <a:off x="4128820" y="82922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3" name="object 2093"/>
            <p:cNvSpPr/>
            <p:nvPr/>
          </p:nvSpPr>
          <p:spPr>
            <a:xfrm>
              <a:off x="4128820" y="82922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4" name="object 2094"/>
            <p:cNvSpPr/>
            <p:nvPr/>
          </p:nvSpPr>
          <p:spPr>
            <a:xfrm>
              <a:off x="4128820" y="82966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5" name="object 2095"/>
            <p:cNvSpPr/>
            <p:nvPr/>
          </p:nvSpPr>
          <p:spPr>
            <a:xfrm>
              <a:off x="4128820" y="82966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6" name="object 2096"/>
            <p:cNvSpPr/>
            <p:nvPr/>
          </p:nvSpPr>
          <p:spPr>
            <a:xfrm>
              <a:off x="4128820" y="83009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7" name="object 2097"/>
            <p:cNvSpPr/>
            <p:nvPr/>
          </p:nvSpPr>
          <p:spPr>
            <a:xfrm>
              <a:off x="4128820" y="83009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8" name="object 2098"/>
            <p:cNvSpPr/>
            <p:nvPr/>
          </p:nvSpPr>
          <p:spPr>
            <a:xfrm>
              <a:off x="4128820" y="82988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9" name="object 2099"/>
            <p:cNvSpPr/>
            <p:nvPr/>
          </p:nvSpPr>
          <p:spPr>
            <a:xfrm>
              <a:off x="4128820" y="82988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0" name="object 2100"/>
            <p:cNvSpPr/>
            <p:nvPr/>
          </p:nvSpPr>
          <p:spPr>
            <a:xfrm>
              <a:off x="4128820" y="83031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1" name="object 2101"/>
            <p:cNvSpPr/>
            <p:nvPr/>
          </p:nvSpPr>
          <p:spPr>
            <a:xfrm>
              <a:off x="4128820" y="83031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2" name="object 2102"/>
            <p:cNvSpPr/>
            <p:nvPr/>
          </p:nvSpPr>
          <p:spPr>
            <a:xfrm>
              <a:off x="4128820" y="83053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3" name="object 2103"/>
            <p:cNvSpPr/>
            <p:nvPr/>
          </p:nvSpPr>
          <p:spPr>
            <a:xfrm>
              <a:off x="4128820" y="83053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4" name="object 2104"/>
            <p:cNvSpPr/>
            <p:nvPr/>
          </p:nvSpPr>
          <p:spPr>
            <a:xfrm>
              <a:off x="4128820" y="83075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5" name="object 2105"/>
            <p:cNvSpPr/>
            <p:nvPr/>
          </p:nvSpPr>
          <p:spPr>
            <a:xfrm>
              <a:off x="4128820" y="83075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6" name="object 2106"/>
            <p:cNvSpPr/>
            <p:nvPr/>
          </p:nvSpPr>
          <p:spPr>
            <a:xfrm>
              <a:off x="4128820" y="83097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7" name="object 2107"/>
            <p:cNvSpPr/>
            <p:nvPr/>
          </p:nvSpPr>
          <p:spPr>
            <a:xfrm>
              <a:off x="4128820" y="83097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8" name="object 2108"/>
            <p:cNvSpPr/>
            <p:nvPr/>
          </p:nvSpPr>
          <p:spPr>
            <a:xfrm>
              <a:off x="4214990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9" name="object 2109"/>
            <p:cNvSpPr/>
            <p:nvPr/>
          </p:nvSpPr>
          <p:spPr>
            <a:xfrm>
              <a:off x="4214990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0" name="object 2110"/>
            <p:cNvSpPr/>
            <p:nvPr/>
          </p:nvSpPr>
          <p:spPr>
            <a:xfrm>
              <a:off x="4228045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1" name="object 2111"/>
            <p:cNvSpPr/>
            <p:nvPr/>
          </p:nvSpPr>
          <p:spPr>
            <a:xfrm>
              <a:off x="4228045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2" name="object 2112"/>
            <p:cNvSpPr/>
            <p:nvPr/>
          </p:nvSpPr>
          <p:spPr>
            <a:xfrm>
              <a:off x="4216311" y="8296097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50" y="69761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3" name="object 2113"/>
            <p:cNvSpPr/>
            <p:nvPr/>
          </p:nvSpPr>
          <p:spPr>
            <a:xfrm>
              <a:off x="4235119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90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90" y="85077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4" name="object 2114"/>
            <p:cNvSpPr/>
            <p:nvPr/>
          </p:nvSpPr>
          <p:spPr>
            <a:xfrm>
              <a:off x="4235119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90" y="0"/>
                  </a:lnTo>
                  <a:lnTo>
                    <a:pt x="27190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5" name="object 2115"/>
            <p:cNvSpPr/>
            <p:nvPr/>
          </p:nvSpPr>
          <p:spPr>
            <a:xfrm>
              <a:off x="4242193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6" name="object 2116"/>
            <p:cNvSpPr/>
            <p:nvPr/>
          </p:nvSpPr>
          <p:spPr>
            <a:xfrm>
              <a:off x="4242193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7" name="object 2117"/>
            <p:cNvSpPr/>
            <p:nvPr/>
          </p:nvSpPr>
          <p:spPr>
            <a:xfrm>
              <a:off x="4255223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8" name="object 2118"/>
            <p:cNvSpPr/>
            <p:nvPr/>
          </p:nvSpPr>
          <p:spPr>
            <a:xfrm>
              <a:off x="4255223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9" name="object 2119"/>
            <p:cNvSpPr/>
            <p:nvPr/>
          </p:nvSpPr>
          <p:spPr>
            <a:xfrm>
              <a:off x="4243552" y="8296097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50" y="69761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0" name="object 2120"/>
            <p:cNvSpPr/>
            <p:nvPr/>
          </p:nvSpPr>
          <p:spPr>
            <a:xfrm>
              <a:off x="4232249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1" name="object 2121"/>
            <p:cNvSpPr/>
            <p:nvPr/>
          </p:nvSpPr>
          <p:spPr>
            <a:xfrm>
              <a:off x="4232249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2" name="object 2122"/>
            <p:cNvSpPr/>
            <p:nvPr/>
          </p:nvSpPr>
          <p:spPr>
            <a:xfrm>
              <a:off x="4232249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3" name="object 2123"/>
            <p:cNvSpPr/>
            <p:nvPr/>
          </p:nvSpPr>
          <p:spPr>
            <a:xfrm>
              <a:off x="4232249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4" name="object 2124"/>
            <p:cNvSpPr/>
            <p:nvPr/>
          </p:nvSpPr>
          <p:spPr>
            <a:xfrm>
              <a:off x="4232249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5" name="object 2125"/>
            <p:cNvSpPr/>
            <p:nvPr/>
          </p:nvSpPr>
          <p:spPr>
            <a:xfrm>
              <a:off x="4232249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71" y="215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6" name="object 2126"/>
            <p:cNvSpPr/>
            <p:nvPr/>
          </p:nvSpPr>
          <p:spPr>
            <a:xfrm>
              <a:off x="4232249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7" name="object 2127"/>
            <p:cNvSpPr/>
            <p:nvPr/>
          </p:nvSpPr>
          <p:spPr>
            <a:xfrm>
              <a:off x="4232249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8" name="object 2128"/>
            <p:cNvSpPr/>
            <p:nvPr/>
          </p:nvSpPr>
          <p:spPr>
            <a:xfrm>
              <a:off x="4232249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9" name="object 2129"/>
            <p:cNvSpPr/>
            <p:nvPr/>
          </p:nvSpPr>
          <p:spPr>
            <a:xfrm>
              <a:off x="4232249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0" name="object 2130"/>
            <p:cNvSpPr/>
            <p:nvPr/>
          </p:nvSpPr>
          <p:spPr>
            <a:xfrm>
              <a:off x="4232249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1" name="object 2131"/>
            <p:cNvSpPr/>
            <p:nvPr/>
          </p:nvSpPr>
          <p:spPr>
            <a:xfrm>
              <a:off x="4232249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2" name="object 2132"/>
            <p:cNvSpPr/>
            <p:nvPr/>
          </p:nvSpPr>
          <p:spPr>
            <a:xfrm>
              <a:off x="4232249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3" name="object 2133"/>
            <p:cNvSpPr/>
            <p:nvPr/>
          </p:nvSpPr>
          <p:spPr>
            <a:xfrm>
              <a:off x="4232249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4" name="object 2134"/>
            <p:cNvSpPr/>
            <p:nvPr/>
          </p:nvSpPr>
          <p:spPr>
            <a:xfrm>
              <a:off x="4232249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5" name="object 2135"/>
            <p:cNvSpPr/>
            <p:nvPr/>
          </p:nvSpPr>
          <p:spPr>
            <a:xfrm>
              <a:off x="4232249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6" name="object 2136"/>
            <p:cNvSpPr/>
            <p:nvPr/>
          </p:nvSpPr>
          <p:spPr>
            <a:xfrm>
              <a:off x="4232249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7" name="object 2137"/>
            <p:cNvSpPr/>
            <p:nvPr/>
          </p:nvSpPr>
          <p:spPr>
            <a:xfrm>
              <a:off x="4232249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8" name="object 2138"/>
            <p:cNvSpPr/>
            <p:nvPr/>
          </p:nvSpPr>
          <p:spPr>
            <a:xfrm>
              <a:off x="4232249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9" name="object 2139"/>
            <p:cNvSpPr/>
            <p:nvPr/>
          </p:nvSpPr>
          <p:spPr>
            <a:xfrm>
              <a:off x="4232249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0" name="object 2140"/>
            <p:cNvSpPr/>
            <p:nvPr/>
          </p:nvSpPr>
          <p:spPr>
            <a:xfrm>
              <a:off x="4232249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1" name="object 2141"/>
            <p:cNvSpPr/>
            <p:nvPr/>
          </p:nvSpPr>
          <p:spPr>
            <a:xfrm>
              <a:off x="4232249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2" name="object 2142"/>
            <p:cNvSpPr/>
            <p:nvPr/>
          </p:nvSpPr>
          <p:spPr>
            <a:xfrm>
              <a:off x="4232249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3" name="object 2143"/>
            <p:cNvSpPr/>
            <p:nvPr/>
          </p:nvSpPr>
          <p:spPr>
            <a:xfrm>
              <a:off x="4232249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4" name="object 2144"/>
            <p:cNvSpPr/>
            <p:nvPr/>
          </p:nvSpPr>
          <p:spPr>
            <a:xfrm>
              <a:off x="4232249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5" name="object 2145"/>
            <p:cNvSpPr/>
            <p:nvPr/>
          </p:nvSpPr>
          <p:spPr>
            <a:xfrm>
              <a:off x="4232249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6" name="object 2146"/>
            <p:cNvSpPr/>
            <p:nvPr/>
          </p:nvSpPr>
          <p:spPr>
            <a:xfrm>
              <a:off x="4259478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7" name="object 2147"/>
            <p:cNvSpPr/>
            <p:nvPr/>
          </p:nvSpPr>
          <p:spPr>
            <a:xfrm>
              <a:off x="4259478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8" name="object 2148"/>
            <p:cNvSpPr/>
            <p:nvPr/>
          </p:nvSpPr>
          <p:spPr>
            <a:xfrm>
              <a:off x="4259478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9" name="object 2149"/>
            <p:cNvSpPr/>
            <p:nvPr/>
          </p:nvSpPr>
          <p:spPr>
            <a:xfrm>
              <a:off x="4259478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0" name="object 2150"/>
            <p:cNvSpPr/>
            <p:nvPr/>
          </p:nvSpPr>
          <p:spPr>
            <a:xfrm>
              <a:off x="4259478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97" y="215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1" name="object 2151"/>
            <p:cNvSpPr/>
            <p:nvPr/>
          </p:nvSpPr>
          <p:spPr>
            <a:xfrm>
              <a:off x="4259478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97" y="215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2" name="object 2152"/>
            <p:cNvSpPr/>
            <p:nvPr/>
          </p:nvSpPr>
          <p:spPr>
            <a:xfrm>
              <a:off x="4259478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3" name="object 2153"/>
            <p:cNvSpPr/>
            <p:nvPr/>
          </p:nvSpPr>
          <p:spPr>
            <a:xfrm>
              <a:off x="4259478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4" name="object 2154"/>
            <p:cNvSpPr/>
            <p:nvPr/>
          </p:nvSpPr>
          <p:spPr>
            <a:xfrm>
              <a:off x="4259478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5" name="object 2155"/>
            <p:cNvSpPr/>
            <p:nvPr/>
          </p:nvSpPr>
          <p:spPr>
            <a:xfrm>
              <a:off x="4259478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6" name="object 2156"/>
            <p:cNvSpPr/>
            <p:nvPr/>
          </p:nvSpPr>
          <p:spPr>
            <a:xfrm>
              <a:off x="4259478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7" name="object 2157"/>
            <p:cNvSpPr/>
            <p:nvPr/>
          </p:nvSpPr>
          <p:spPr>
            <a:xfrm>
              <a:off x="4259478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8" name="object 2158"/>
            <p:cNvSpPr/>
            <p:nvPr/>
          </p:nvSpPr>
          <p:spPr>
            <a:xfrm>
              <a:off x="4259478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97" y="2222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9" name="object 2159"/>
            <p:cNvSpPr/>
            <p:nvPr/>
          </p:nvSpPr>
          <p:spPr>
            <a:xfrm>
              <a:off x="4259478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97" y="2222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0" name="object 2160"/>
            <p:cNvSpPr/>
            <p:nvPr/>
          </p:nvSpPr>
          <p:spPr>
            <a:xfrm>
              <a:off x="4259478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97" y="210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1" name="object 2161"/>
            <p:cNvSpPr/>
            <p:nvPr/>
          </p:nvSpPr>
          <p:spPr>
            <a:xfrm>
              <a:off x="4259478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2" name="object 2162"/>
            <p:cNvSpPr/>
            <p:nvPr/>
          </p:nvSpPr>
          <p:spPr>
            <a:xfrm>
              <a:off x="4259478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3" name="object 2163"/>
            <p:cNvSpPr/>
            <p:nvPr/>
          </p:nvSpPr>
          <p:spPr>
            <a:xfrm>
              <a:off x="4259478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4" name="object 2164"/>
            <p:cNvSpPr/>
            <p:nvPr/>
          </p:nvSpPr>
          <p:spPr>
            <a:xfrm>
              <a:off x="4259478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5" name="object 2165"/>
            <p:cNvSpPr/>
            <p:nvPr/>
          </p:nvSpPr>
          <p:spPr>
            <a:xfrm>
              <a:off x="4259478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6" name="object 2166"/>
            <p:cNvSpPr/>
            <p:nvPr/>
          </p:nvSpPr>
          <p:spPr>
            <a:xfrm>
              <a:off x="4259478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7" name="object 2167"/>
            <p:cNvSpPr/>
            <p:nvPr/>
          </p:nvSpPr>
          <p:spPr>
            <a:xfrm>
              <a:off x="4259478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8" name="object 2168"/>
            <p:cNvSpPr/>
            <p:nvPr/>
          </p:nvSpPr>
          <p:spPr>
            <a:xfrm>
              <a:off x="4259478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9" name="object 2169"/>
            <p:cNvSpPr/>
            <p:nvPr/>
          </p:nvSpPr>
          <p:spPr>
            <a:xfrm>
              <a:off x="4259478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0" name="object 2170"/>
            <p:cNvSpPr/>
            <p:nvPr/>
          </p:nvSpPr>
          <p:spPr>
            <a:xfrm>
              <a:off x="4259478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1" name="object 2171"/>
            <p:cNvSpPr/>
            <p:nvPr/>
          </p:nvSpPr>
          <p:spPr>
            <a:xfrm>
              <a:off x="4259478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2" name="object 2172"/>
            <p:cNvSpPr/>
            <p:nvPr/>
          </p:nvSpPr>
          <p:spPr>
            <a:xfrm>
              <a:off x="4259478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3" name="object 2173"/>
            <p:cNvSpPr/>
            <p:nvPr/>
          </p:nvSpPr>
          <p:spPr>
            <a:xfrm>
              <a:off x="4259478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4" name="object 2174"/>
            <p:cNvSpPr/>
            <p:nvPr/>
          </p:nvSpPr>
          <p:spPr>
            <a:xfrm>
              <a:off x="4259478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5" name="object 2175"/>
            <p:cNvSpPr/>
            <p:nvPr/>
          </p:nvSpPr>
          <p:spPr>
            <a:xfrm>
              <a:off x="4259478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6" name="object 2176"/>
            <p:cNvSpPr/>
            <p:nvPr/>
          </p:nvSpPr>
          <p:spPr>
            <a:xfrm>
              <a:off x="4259478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7" name="object 2177"/>
            <p:cNvSpPr/>
            <p:nvPr/>
          </p:nvSpPr>
          <p:spPr>
            <a:xfrm>
              <a:off x="4259478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8" name="object 2178"/>
            <p:cNvSpPr/>
            <p:nvPr/>
          </p:nvSpPr>
          <p:spPr>
            <a:xfrm>
              <a:off x="4259478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97" y="212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9" name="object 2179"/>
            <p:cNvSpPr/>
            <p:nvPr/>
          </p:nvSpPr>
          <p:spPr>
            <a:xfrm>
              <a:off x="4259478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0" name="object 2180"/>
            <p:cNvSpPr/>
            <p:nvPr/>
          </p:nvSpPr>
          <p:spPr>
            <a:xfrm>
              <a:off x="4259478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1" name="object 2181"/>
            <p:cNvSpPr/>
            <p:nvPr/>
          </p:nvSpPr>
          <p:spPr>
            <a:xfrm>
              <a:off x="4259478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2" name="object 2182"/>
            <p:cNvSpPr/>
            <p:nvPr/>
          </p:nvSpPr>
          <p:spPr>
            <a:xfrm>
              <a:off x="4259478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3" name="object 2183"/>
            <p:cNvSpPr/>
            <p:nvPr/>
          </p:nvSpPr>
          <p:spPr>
            <a:xfrm>
              <a:off x="4259478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4" name="object 2184"/>
            <p:cNvSpPr/>
            <p:nvPr/>
          </p:nvSpPr>
          <p:spPr>
            <a:xfrm>
              <a:off x="4259478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97" y="226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5" name="object 2185"/>
            <p:cNvSpPr/>
            <p:nvPr/>
          </p:nvSpPr>
          <p:spPr>
            <a:xfrm>
              <a:off x="4259478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97" y="226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6" name="object 2186"/>
            <p:cNvSpPr/>
            <p:nvPr/>
          </p:nvSpPr>
          <p:spPr>
            <a:xfrm>
              <a:off x="4259478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97" y="210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7" name="object 2187"/>
            <p:cNvSpPr/>
            <p:nvPr/>
          </p:nvSpPr>
          <p:spPr>
            <a:xfrm>
              <a:off x="4259478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8" name="object 2188"/>
            <p:cNvSpPr/>
            <p:nvPr/>
          </p:nvSpPr>
          <p:spPr>
            <a:xfrm>
              <a:off x="4259478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9" name="object 2189"/>
            <p:cNvSpPr/>
            <p:nvPr/>
          </p:nvSpPr>
          <p:spPr>
            <a:xfrm>
              <a:off x="4259478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0" name="object 2190"/>
            <p:cNvSpPr/>
            <p:nvPr/>
          </p:nvSpPr>
          <p:spPr>
            <a:xfrm>
              <a:off x="4259478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1" name="object 2191"/>
            <p:cNvSpPr/>
            <p:nvPr/>
          </p:nvSpPr>
          <p:spPr>
            <a:xfrm>
              <a:off x="4259478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2" name="object 2192"/>
            <p:cNvSpPr/>
            <p:nvPr/>
          </p:nvSpPr>
          <p:spPr>
            <a:xfrm>
              <a:off x="4259478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3" name="object 2193"/>
            <p:cNvSpPr/>
            <p:nvPr/>
          </p:nvSpPr>
          <p:spPr>
            <a:xfrm>
              <a:off x="4259478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4" name="object 2194"/>
            <p:cNvSpPr/>
            <p:nvPr/>
          </p:nvSpPr>
          <p:spPr>
            <a:xfrm>
              <a:off x="4259478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97" y="212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5" name="object 2195"/>
            <p:cNvSpPr/>
            <p:nvPr/>
          </p:nvSpPr>
          <p:spPr>
            <a:xfrm>
              <a:off x="4259478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6" name="object 2196"/>
            <p:cNvSpPr/>
            <p:nvPr/>
          </p:nvSpPr>
          <p:spPr>
            <a:xfrm>
              <a:off x="4259478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7" name="object 2197"/>
            <p:cNvSpPr/>
            <p:nvPr/>
          </p:nvSpPr>
          <p:spPr>
            <a:xfrm>
              <a:off x="4259478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8" name="object 2198"/>
            <p:cNvSpPr/>
            <p:nvPr/>
          </p:nvSpPr>
          <p:spPr>
            <a:xfrm>
              <a:off x="4208576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9" name="object 2199"/>
            <p:cNvSpPr/>
            <p:nvPr/>
          </p:nvSpPr>
          <p:spPr>
            <a:xfrm>
              <a:off x="4208576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8" y="2146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0" name="object 2200"/>
            <p:cNvSpPr/>
            <p:nvPr/>
          </p:nvSpPr>
          <p:spPr>
            <a:xfrm>
              <a:off x="4208576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1" name="object 2201"/>
            <p:cNvSpPr/>
            <p:nvPr/>
          </p:nvSpPr>
          <p:spPr>
            <a:xfrm>
              <a:off x="4208576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8" y="2197"/>
                  </a:lnTo>
                  <a:lnTo>
                    <a:pt x="2158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2" name="object 2202"/>
            <p:cNvSpPr/>
            <p:nvPr/>
          </p:nvSpPr>
          <p:spPr>
            <a:xfrm>
              <a:off x="4208576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59" y="215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3" name="object 2203"/>
            <p:cNvSpPr/>
            <p:nvPr/>
          </p:nvSpPr>
          <p:spPr>
            <a:xfrm>
              <a:off x="4208576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58" y="2158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4" name="object 2204"/>
            <p:cNvSpPr/>
            <p:nvPr/>
          </p:nvSpPr>
          <p:spPr>
            <a:xfrm>
              <a:off x="4208576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5" name="object 2205"/>
            <p:cNvSpPr/>
            <p:nvPr/>
          </p:nvSpPr>
          <p:spPr>
            <a:xfrm>
              <a:off x="4208576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8" y="2197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6" name="object 2206"/>
            <p:cNvSpPr/>
            <p:nvPr/>
          </p:nvSpPr>
          <p:spPr>
            <a:xfrm>
              <a:off x="4208576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7" name="object 2207"/>
            <p:cNvSpPr/>
            <p:nvPr/>
          </p:nvSpPr>
          <p:spPr>
            <a:xfrm>
              <a:off x="4208576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8" y="2184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8" name="object 2208"/>
            <p:cNvSpPr/>
            <p:nvPr/>
          </p:nvSpPr>
          <p:spPr>
            <a:xfrm>
              <a:off x="4208576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9" name="object 2209"/>
            <p:cNvSpPr/>
            <p:nvPr/>
          </p:nvSpPr>
          <p:spPr>
            <a:xfrm>
              <a:off x="4208576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8" y="2184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0" name="object 2210"/>
            <p:cNvSpPr/>
            <p:nvPr/>
          </p:nvSpPr>
          <p:spPr>
            <a:xfrm>
              <a:off x="4208576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59" y="2222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1" name="object 2211"/>
            <p:cNvSpPr/>
            <p:nvPr/>
          </p:nvSpPr>
          <p:spPr>
            <a:xfrm>
              <a:off x="4208576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58" y="2222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2" name="object 2212"/>
            <p:cNvSpPr/>
            <p:nvPr/>
          </p:nvSpPr>
          <p:spPr>
            <a:xfrm>
              <a:off x="4208576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3" name="object 2213"/>
            <p:cNvSpPr/>
            <p:nvPr/>
          </p:nvSpPr>
          <p:spPr>
            <a:xfrm>
              <a:off x="4208576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8" y="2108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4" name="object 2214"/>
            <p:cNvSpPr/>
            <p:nvPr/>
          </p:nvSpPr>
          <p:spPr>
            <a:xfrm>
              <a:off x="4208576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5" name="object 2215"/>
            <p:cNvSpPr/>
            <p:nvPr/>
          </p:nvSpPr>
          <p:spPr>
            <a:xfrm>
              <a:off x="4208576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8" y="2133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6" name="object 2216"/>
            <p:cNvSpPr/>
            <p:nvPr/>
          </p:nvSpPr>
          <p:spPr>
            <a:xfrm>
              <a:off x="4208576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7" name="object 2217"/>
            <p:cNvSpPr/>
            <p:nvPr/>
          </p:nvSpPr>
          <p:spPr>
            <a:xfrm>
              <a:off x="4208576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8" y="2197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8" name="object 2218"/>
            <p:cNvSpPr/>
            <p:nvPr/>
          </p:nvSpPr>
          <p:spPr>
            <a:xfrm>
              <a:off x="4208576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9" name="object 2219"/>
            <p:cNvSpPr/>
            <p:nvPr/>
          </p:nvSpPr>
          <p:spPr>
            <a:xfrm>
              <a:off x="4208576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8" y="2235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0" name="object 2220"/>
            <p:cNvSpPr/>
            <p:nvPr/>
          </p:nvSpPr>
          <p:spPr>
            <a:xfrm>
              <a:off x="4208576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1" name="object 2221"/>
            <p:cNvSpPr/>
            <p:nvPr/>
          </p:nvSpPr>
          <p:spPr>
            <a:xfrm>
              <a:off x="4208576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8" y="2095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2" name="object 2222"/>
            <p:cNvSpPr/>
            <p:nvPr/>
          </p:nvSpPr>
          <p:spPr>
            <a:xfrm>
              <a:off x="4208576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3" name="object 2223"/>
            <p:cNvSpPr/>
            <p:nvPr/>
          </p:nvSpPr>
          <p:spPr>
            <a:xfrm>
              <a:off x="4208576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8" y="2197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4" name="object 2224"/>
            <p:cNvSpPr/>
            <p:nvPr/>
          </p:nvSpPr>
          <p:spPr>
            <a:xfrm>
              <a:off x="4208576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5" name="object 2225"/>
            <p:cNvSpPr/>
            <p:nvPr/>
          </p:nvSpPr>
          <p:spPr>
            <a:xfrm>
              <a:off x="4208576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8" y="2184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6" name="object 2226"/>
            <p:cNvSpPr/>
            <p:nvPr/>
          </p:nvSpPr>
          <p:spPr>
            <a:xfrm>
              <a:off x="4208576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7" name="object 2227"/>
            <p:cNvSpPr/>
            <p:nvPr/>
          </p:nvSpPr>
          <p:spPr>
            <a:xfrm>
              <a:off x="4208576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8" y="2184"/>
                  </a:lnTo>
                  <a:lnTo>
                    <a:pt x="2158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8" name="object 2228"/>
            <p:cNvSpPr/>
            <p:nvPr/>
          </p:nvSpPr>
          <p:spPr>
            <a:xfrm>
              <a:off x="4208576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9" name="object 2229"/>
            <p:cNvSpPr/>
            <p:nvPr/>
          </p:nvSpPr>
          <p:spPr>
            <a:xfrm>
              <a:off x="4208576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8" y="2184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0" name="object 2230"/>
            <p:cNvSpPr/>
            <p:nvPr/>
          </p:nvSpPr>
          <p:spPr>
            <a:xfrm>
              <a:off x="4208576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9" y="212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1" name="object 2231"/>
            <p:cNvSpPr/>
            <p:nvPr/>
          </p:nvSpPr>
          <p:spPr>
            <a:xfrm>
              <a:off x="4208576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8" y="2120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2" name="object 2232"/>
            <p:cNvSpPr/>
            <p:nvPr/>
          </p:nvSpPr>
          <p:spPr>
            <a:xfrm>
              <a:off x="4208576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3" name="object 2233"/>
            <p:cNvSpPr/>
            <p:nvPr/>
          </p:nvSpPr>
          <p:spPr>
            <a:xfrm>
              <a:off x="4208576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8" y="2184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4" name="object 2234"/>
            <p:cNvSpPr/>
            <p:nvPr/>
          </p:nvSpPr>
          <p:spPr>
            <a:xfrm>
              <a:off x="4208576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5" name="object 2235"/>
            <p:cNvSpPr/>
            <p:nvPr/>
          </p:nvSpPr>
          <p:spPr>
            <a:xfrm>
              <a:off x="4208576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8" y="2197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6" name="object 2236"/>
            <p:cNvSpPr/>
            <p:nvPr/>
          </p:nvSpPr>
          <p:spPr>
            <a:xfrm>
              <a:off x="4208576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59" y="226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7" name="object 2237"/>
            <p:cNvSpPr/>
            <p:nvPr/>
          </p:nvSpPr>
          <p:spPr>
            <a:xfrm>
              <a:off x="4208576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58" y="2260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8" name="object 2238"/>
            <p:cNvSpPr/>
            <p:nvPr/>
          </p:nvSpPr>
          <p:spPr>
            <a:xfrm>
              <a:off x="4208576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9" name="object 2239"/>
            <p:cNvSpPr/>
            <p:nvPr/>
          </p:nvSpPr>
          <p:spPr>
            <a:xfrm>
              <a:off x="4208576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8" y="2108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" name="object 2240"/>
            <p:cNvSpPr/>
            <p:nvPr/>
          </p:nvSpPr>
          <p:spPr>
            <a:xfrm>
              <a:off x="4208576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1" name="object 2241"/>
            <p:cNvSpPr/>
            <p:nvPr/>
          </p:nvSpPr>
          <p:spPr>
            <a:xfrm>
              <a:off x="4208576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8" y="2197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2" name="object 2242"/>
            <p:cNvSpPr/>
            <p:nvPr/>
          </p:nvSpPr>
          <p:spPr>
            <a:xfrm>
              <a:off x="4208576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" name="object 2243"/>
            <p:cNvSpPr/>
            <p:nvPr/>
          </p:nvSpPr>
          <p:spPr>
            <a:xfrm>
              <a:off x="4208576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8" y="2171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" name="object 2244"/>
            <p:cNvSpPr/>
            <p:nvPr/>
          </p:nvSpPr>
          <p:spPr>
            <a:xfrm>
              <a:off x="4208576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" name="object 2245"/>
            <p:cNvSpPr/>
            <p:nvPr/>
          </p:nvSpPr>
          <p:spPr>
            <a:xfrm>
              <a:off x="4208576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8" y="2235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" name="object 2246"/>
            <p:cNvSpPr/>
            <p:nvPr/>
          </p:nvSpPr>
          <p:spPr>
            <a:xfrm>
              <a:off x="4208576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9" y="212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7" name="object 2247"/>
            <p:cNvSpPr/>
            <p:nvPr/>
          </p:nvSpPr>
          <p:spPr>
            <a:xfrm>
              <a:off x="4208576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8" y="2120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8" name="object 2248"/>
            <p:cNvSpPr/>
            <p:nvPr/>
          </p:nvSpPr>
          <p:spPr>
            <a:xfrm>
              <a:off x="4208576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9" name="object 2249"/>
            <p:cNvSpPr/>
            <p:nvPr/>
          </p:nvSpPr>
          <p:spPr>
            <a:xfrm>
              <a:off x="4208576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8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8" y="2133"/>
                  </a:lnTo>
                  <a:lnTo>
                    <a:pt x="2158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0" name="object 2250"/>
            <p:cNvSpPr/>
            <p:nvPr/>
          </p:nvSpPr>
          <p:spPr>
            <a:xfrm>
              <a:off x="4235805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1" name="object 2251"/>
            <p:cNvSpPr/>
            <p:nvPr/>
          </p:nvSpPr>
          <p:spPr>
            <a:xfrm>
              <a:off x="4235805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2" name="object 2252"/>
            <p:cNvSpPr/>
            <p:nvPr/>
          </p:nvSpPr>
          <p:spPr>
            <a:xfrm>
              <a:off x="4235805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" name="object 2253"/>
            <p:cNvSpPr/>
            <p:nvPr/>
          </p:nvSpPr>
          <p:spPr>
            <a:xfrm>
              <a:off x="4235805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" name="object 2254"/>
            <p:cNvSpPr/>
            <p:nvPr/>
          </p:nvSpPr>
          <p:spPr>
            <a:xfrm>
              <a:off x="4235805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5" name="object 2255"/>
            <p:cNvSpPr/>
            <p:nvPr/>
          </p:nvSpPr>
          <p:spPr>
            <a:xfrm>
              <a:off x="4235805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" name="object 2256"/>
            <p:cNvSpPr/>
            <p:nvPr/>
          </p:nvSpPr>
          <p:spPr>
            <a:xfrm>
              <a:off x="4235805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7" name="object 2257"/>
            <p:cNvSpPr/>
            <p:nvPr/>
          </p:nvSpPr>
          <p:spPr>
            <a:xfrm>
              <a:off x="4235805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8" name="object 2258"/>
            <p:cNvSpPr/>
            <p:nvPr/>
          </p:nvSpPr>
          <p:spPr>
            <a:xfrm>
              <a:off x="4235805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" name="object 2259"/>
            <p:cNvSpPr/>
            <p:nvPr/>
          </p:nvSpPr>
          <p:spPr>
            <a:xfrm>
              <a:off x="4235805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0" name="object 2260"/>
            <p:cNvSpPr/>
            <p:nvPr/>
          </p:nvSpPr>
          <p:spPr>
            <a:xfrm>
              <a:off x="4235805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1" name="object 2261"/>
            <p:cNvSpPr/>
            <p:nvPr/>
          </p:nvSpPr>
          <p:spPr>
            <a:xfrm>
              <a:off x="4235805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" name="object 2262"/>
            <p:cNvSpPr/>
            <p:nvPr/>
          </p:nvSpPr>
          <p:spPr>
            <a:xfrm>
              <a:off x="4235805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" name="object 2263"/>
            <p:cNvSpPr/>
            <p:nvPr/>
          </p:nvSpPr>
          <p:spPr>
            <a:xfrm>
              <a:off x="4235805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4" name="object 2264"/>
            <p:cNvSpPr/>
            <p:nvPr/>
          </p:nvSpPr>
          <p:spPr>
            <a:xfrm>
              <a:off x="4235805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5" name="object 2265"/>
            <p:cNvSpPr/>
            <p:nvPr/>
          </p:nvSpPr>
          <p:spPr>
            <a:xfrm>
              <a:off x="4235805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6" name="object 2266"/>
            <p:cNvSpPr/>
            <p:nvPr/>
          </p:nvSpPr>
          <p:spPr>
            <a:xfrm>
              <a:off x="4235805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7" name="object 2267"/>
            <p:cNvSpPr/>
            <p:nvPr/>
          </p:nvSpPr>
          <p:spPr>
            <a:xfrm>
              <a:off x="4235805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8" name="object 2268"/>
            <p:cNvSpPr/>
            <p:nvPr/>
          </p:nvSpPr>
          <p:spPr>
            <a:xfrm>
              <a:off x="4235805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9" name="object 2269"/>
            <p:cNvSpPr/>
            <p:nvPr/>
          </p:nvSpPr>
          <p:spPr>
            <a:xfrm>
              <a:off x="4235805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" name="object 2270"/>
            <p:cNvSpPr/>
            <p:nvPr/>
          </p:nvSpPr>
          <p:spPr>
            <a:xfrm>
              <a:off x="4235805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" name="object 2271"/>
            <p:cNvSpPr/>
            <p:nvPr/>
          </p:nvSpPr>
          <p:spPr>
            <a:xfrm>
              <a:off x="4235805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" name="object 2272"/>
            <p:cNvSpPr/>
            <p:nvPr/>
          </p:nvSpPr>
          <p:spPr>
            <a:xfrm>
              <a:off x="4235805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3" name="object 2273"/>
            <p:cNvSpPr/>
            <p:nvPr/>
          </p:nvSpPr>
          <p:spPr>
            <a:xfrm>
              <a:off x="4235805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4" name="object 2274"/>
            <p:cNvSpPr/>
            <p:nvPr/>
          </p:nvSpPr>
          <p:spPr>
            <a:xfrm>
              <a:off x="4235805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5" name="object 2275"/>
            <p:cNvSpPr/>
            <p:nvPr/>
          </p:nvSpPr>
          <p:spPr>
            <a:xfrm>
              <a:off x="4235805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6" name="object 2276"/>
            <p:cNvSpPr/>
            <p:nvPr/>
          </p:nvSpPr>
          <p:spPr>
            <a:xfrm>
              <a:off x="4235805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7" name="object 2277"/>
            <p:cNvSpPr/>
            <p:nvPr/>
          </p:nvSpPr>
          <p:spPr>
            <a:xfrm>
              <a:off x="4235805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8" name="object 2278"/>
            <p:cNvSpPr/>
            <p:nvPr/>
          </p:nvSpPr>
          <p:spPr>
            <a:xfrm>
              <a:off x="4235805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9" name="object 2279"/>
            <p:cNvSpPr/>
            <p:nvPr/>
          </p:nvSpPr>
          <p:spPr>
            <a:xfrm>
              <a:off x="4235805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0" name="object 2280"/>
            <p:cNvSpPr/>
            <p:nvPr/>
          </p:nvSpPr>
          <p:spPr>
            <a:xfrm>
              <a:off x="4235805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1" name="object 2281"/>
            <p:cNvSpPr/>
            <p:nvPr/>
          </p:nvSpPr>
          <p:spPr>
            <a:xfrm>
              <a:off x="4235805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" name="object 2282"/>
            <p:cNvSpPr/>
            <p:nvPr/>
          </p:nvSpPr>
          <p:spPr>
            <a:xfrm>
              <a:off x="4235805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3" name="object 2283"/>
            <p:cNvSpPr/>
            <p:nvPr/>
          </p:nvSpPr>
          <p:spPr>
            <a:xfrm>
              <a:off x="4235805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4" name="object 2284"/>
            <p:cNvSpPr/>
            <p:nvPr/>
          </p:nvSpPr>
          <p:spPr>
            <a:xfrm>
              <a:off x="4235805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5" name="object 2285"/>
            <p:cNvSpPr/>
            <p:nvPr/>
          </p:nvSpPr>
          <p:spPr>
            <a:xfrm>
              <a:off x="4235805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6" name="object 2286"/>
            <p:cNvSpPr/>
            <p:nvPr/>
          </p:nvSpPr>
          <p:spPr>
            <a:xfrm>
              <a:off x="4235805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7" name="object 2287"/>
            <p:cNvSpPr/>
            <p:nvPr/>
          </p:nvSpPr>
          <p:spPr>
            <a:xfrm>
              <a:off x="4235805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8" name="object 2288"/>
            <p:cNvSpPr/>
            <p:nvPr/>
          </p:nvSpPr>
          <p:spPr>
            <a:xfrm>
              <a:off x="4235805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9" name="object 2289"/>
            <p:cNvSpPr/>
            <p:nvPr/>
          </p:nvSpPr>
          <p:spPr>
            <a:xfrm>
              <a:off x="4235805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0" name="object 2290"/>
            <p:cNvSpPr/>
            <p:nvPr/>
          </p:nvSpPr>
          <p:spPr>
            <a:xfrm>
              <a:off x="4235805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1" name="object 2291"/>
            <p:cNvSpPr/>
            <p:nvPr/>
          </p:nvSpPr>
          <p:spPr>
            <a:xfrm>
              <a:off x="4235805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2" name="object 2292"/>
            <p:cNvSpPr/>
            <p:nvPr/>
          </p:nvSpPr>
          <p:spPr>
            <a:xfrm>
              <a:off x="4235805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3" name="object 2293"/>
            <p:cNvSpPr/>
            <p:nvPr/>
          </p:nvSpPr>
          <p:spPr>
            <a:xfrm>
              <a:off x="4235805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4" name="object 2294"/>
            <p:cNvSpPr/>
            <p:nvPr/>
          </p:nvSpPr>
          <p:spPr>
            <a:xfrm>
              <a:off x="4235805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5" name="object 2295"/>
            <p:cNvSpPr/>
            <p:nvPr/>
          </p:nvSpPr>
          <p:spPr>
            <a:xfrm>
              <a:off x="4235805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6" name="object 2296"/>
            <p:cNvSpPr/>
            <p:nvPr/>
          </p:nvSpPr>
          <p:spPr>
            <a:xfrm>
              <a:off x="4235805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7" name="object 2297"/>
            <p:cNvSpPr/>
            <p:nvPr/>
          </p:nvSpPr>
          <p:spPr>
            <a:xfrm>
              <a:off x="4235805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8" name="object 2298"/>
            <p:cNvSpPr/>
            <p:nvPr/>
          </p:nvSpPr>
          <p:spPr>
            <a:xfrm>
              <a:off x="4235805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" name="object 2299"/>
            <p:cNvSpPr/>
            <p:nvPr/>
          </p:nvSpPr>
          <p:spPr>
            <a:xfrm>
              <a:off x="4235805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0" name="object 2300"/>
            <p:cNvSpPr/>
            <p:nvPr/>
          </p:nvSpPr>
          <p:spPr>
            <a:xfrm>
              <a:off x="4235805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1" name="object 2301"/>
            <p:cNvSpPr/>
            <p:nvPr/>
          </p:nvSpPr>
          <p:spPr>
            <a:xfrm>
              <a:off x="4235805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2" name="object 2302"/>
            <p:cNvSpPr/>
            <p:nvPr/>
          </p:nvSpPr>
          <p:spPr>
            <a:xfrm>
              <a:off x="4137634" y="8292693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09">
                  <a:moveTo>
                    <a:pt x="13335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13335" y="3441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3" name="object 2303"/>
            <p:cNvSpPr/>
            <p:nvPr/>
          </p:nvSpPr>
          <p:spPr>
            <a:xfrm>
              <a:off x="4137190" y="8292464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09">
                  <a:moveTo>
                    <a:pt x="14236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4236" y="3797"/>
                  </a:lnTo>
                  <a:lnTo>
                    <a:pt x="14236" y="2908"/>
                  </a:lnTo>
                  <a:lnTo>
                    <a:pt x="1371" y="2908"/>
                  </a:lnTo>
                  <a:lnTo>
                    <a:pt x="1143" y="2870"/>
                  </a:lnTo>
                  <a:lnTo>
                    <a:pt x="952" y="2793"/>
                  </a:lnTo>
                  <a:lnTo>
                    <a:pt x="952" y="2438"/>
                  </a:lnTo>
                  <a:lnTo>
                    <a:pt x="1879" y="2438"/>
                  </a:lnTo>
                  <a:lnTo>
                    <a:pt x="1816" y="2235"/>
                  </a:lnTo>
                  <a:lnTo>
                    <a:pt x="1320" y="2031"/>
                  </a:lnTo>
                  <a:lnTo>
                    <a:pt x="1054" y="1892"/>
                  </a:lnTo>
                  <a:lnTo>
                    <a:pt x="927" y="1117"/>
                  </a:lnTo>
                  <a:lnTo>
                    <a:pt x="1219" y="914"/>
                  </a:lnTo>
                  <a:lnTo>
                    <a:pt x="14236" y="914"/>
                  </a:lnTo>
                  <a:lnTo>
                    <a:pt x="14236" y="0"/>
                  </a:lnTo>
                  <a:close/>
                </a:path>
                <a:path w="14604" h="3809">
                  <a:moveTo>
                    <a:pt x="2095" y="1257"/>
                  </a:moveTo>
                  <a:lnTo>
                    <a:pt x="1549" y="1257"/>
                  </a:lnTo>
                  <a:lnTo>
                    <a:pt x="1498" y="1485"/>
                  </a:lnTo>
                  <a:lnTo>
                    <a:pt x="1739" y="1612"/>
                  </a:lnTo>
                  <a:lnTo>
                    <a:pt x="2260" y="1854"/>
                  </a:lnTo>
                  <a:lnTo>
                    <a:pt x="2400" y="2654"/>
                  </a:lnTo>
                  <a:lnTo>
                    <a:pt x="2095" y="2908"/>
                  </a:lnTo>
                  <a:lnTo>
                    <a:pt x="12407" y="2908"/>
                  </a:lnTo>
                  <a:lnTo>
                    <a:pt x="12166" y="2870"/>
                  </a:lnTo>
                  <a:lnTo>
                    <a:pt x="2679" y="2870"/>
                  </a:lnTo>
                  <a:lnTo>
                    <a:pt x="2679" y="1333"/>
                  </a:lnTo>
                  <a:lnTo>
                    <a:pt x="2260" y="1333"/>
                  </a:lnTo>
                  <a:lnTo>
                    <a:pt x="2095" y="1257"/>
                  </a:lnTo>
                  <a:close/>
                </a:path>
                <a:path w="14604" h="3809">
                  <a:moveTo>
                    <a:pt x="13106" y="1257"/>
                  </a:moveTo>
                  <a:lnTo>
                    <a:pt x="12585" y="1257"/>
                  </a:lnTo>
                  <a:lnTo>
                    <a:pt x="12509" y="1485"/>
                  </a:lnTo>
                  <a:lnTo>
                    <a:pt x="12763" y="1612"/>
                  </a:lnTo>
                  <a:lnTo>
                    <a:pt x="13284" y="1854"/>
                  </a:lnTo>
                  <a:lnTo>
                    <a:pt x="13423" y="2654"/>
                  </a:lnTo>
                  <a:lnTo>
                    <a:pt x="13106" y="2908"/>
                  </a:lnTo>
                  <a:lnTo>
                    <a:pt x="14236" y="2908"/>
                  </a:lnTo>
                  <a:lnTo>
                    <a:pt x="14236" y="1333"/>
                  </a:lnTo>
                  <a:lnTo>
                    <a:pt x="13284" y="1333"/>
                  </a:lnTo>
                  <a:lnTo>
                    <a:pt x="13106" y="1257"/>
                  </a:lnTo>
                  <a:close/>
                </a:path>
                <a:path w="14604" h="3809">
                  <a:moveTo>
                    <a:pt x="3683" y="939"/>
                  </a:moveTo>
                  <a:lnTo>
                    <a:pt x="3238" y="939"/>
                  </a:lnTo>
                  <a:lnTo>
                    <a:pt x="3238" y="2870"/>
                  </a:lnTo>
                  <a:lnTo>
                    <a:pt x="3683" y="2870"/>
                  </a:lnTo>
                  <a:lnTo>
                    <a:pt x="3683" y="939"/>
                  </a:lnTo>
                  <a:close/>
                </a:path>
                <a:path w="14604" h="3809">
                  <a:moveTo>
                    <a:pt x="5435" y="939"/>
                  </a:moveTo>
                  <a:lnTo>
                    <a:pt x="5092" y="939"/>
                  </a:lnTo>
                  <a:lnTo>
                    <a:pt x="5092" y="1308"/>
                  </a:lnTo>
                  <a:lnTo>
                    <a:pt x="4241" y="1308"/>
                  </a:lnTo>
                  <a:lnTo>
                    <a:pt x="4241" y="1714"/>
                  </a:lnTo>
                  <a:lnTo>
                    <a:pt x="4978" y="1714"/>
                  </a:lnTo>
                  <a:lnTo>
                    <a:pt x="4978" y="2057"/>
                  </a:lnTo>
                  <a:lnTo>
                    <a:pt x="4241" y="2057"/>
                  </a:lnTo>
                  <a:lnTo>
                    <a:pt x="4241" y="2489"/>
                  </a:lnTo>
                  <a:lnTo>
                    <a:pt x="5092" y="2489"/>
                  </a:lnTo>
                  <a:lnTo>
                    <a:pt x="5092" y="2870"/>
                  </a:lnTo>
                  <a:lnTo>
                    <a:pt x="5435" y="2870"/>
                  </a:lnTo>
                  <a:lnTo>
                    <a:pt x="5435" y="939"/>
                  </a:lnTo>
                  <a:close/>
                </a:path>
                <a:path w="14604" h="3809">
                  <a:moveTo>
                    <a:pt x="5803" y="1612"/>
                  </a:moveTo>
                  <a:lnTo>
                    <a:pt x="5803" y="2870"/>
                  </a:lnTo>
                  <a:lnTo>
                    <a:pt x="6337" y="2870"/>
                  </a:lnTo>
                  <a:lnTo>
                    <a:pt x="5803" y="1612"/>
                  </a:lnTo>
                  <a:close/>
                </a:path>
                <a:path w="14604" h="3809">
                  <a:moveTo>
                    <a:pt x="7239" y="1612"/>
                  </a:moveTo>
                  <a:lnTo>
                    <a:pt x="7031" y="2082"/>
                  </a:lnTo>
                  <a:lnTo>
                    <a:pt x="6908" y="2438"/>
                  </a:lnTo>
                  <a:lnTo>
                    <a:pt x="6680" y="2870"/>
                  </a:lnTo>
                  <a:lnTo>
                    <a:pt x="7239" y="2870"/>
                  </a:lnTo>
                  <a:lnTo>
                    <a:pt x="7239" y="1612"/>
                  </a:lnTo>
                  <a:close/>
                </a:path>
                <a:path w="14604" h="3809">
                  <a:moveTo>
                    <a:pt x="8216" y="939"/>
                  </a:moveTo>
                  <a:lnTo>
                    <a:pt x="7797" y="939"/>
                  </a:lnTo>
                  <a:lnTo>
                    <a:pt x="7797" y="2870"/>
                  </a:lnTo>
                  <a:lnTo>
                    <a:pt x="8216" y="2870"/>
                  </a:lnTo>
                  <a:lnTo>
                    <a:pt x="8216" y="939"/>
                  </a:lnTo>
                  <a:close/>
                </a:path>
                <a:path w="14604" h="3809">
                  <a:moveTo>
                    <a:pt x="9956" y="939"/>
                  </a:moveTo>
                  <a:lnTo>
                    <a:pt x="9601" y="939"/>
                  </a:lnTo>
                  <a:lnTo>
                    <a:pt x="9601" y="1308"/>
                  </a:lnTo>
                  <a:lnTo>
                    <a:pt x="8775" y="1308"/>
                  </a:lnTo>
                  <a:lnTo>
                    <a:pt x="8775" y="1714"/>
                  </a:lnTo>
                  <a:lnTo>
                    <a:pt x="9537" y="1714"/>
                  </a:lnTo>
                  <a:lnTo>
                    <a:pt x="9537" y="2057"/>
                  </a:lnTo>
                  <a:lnTo>
                    <a:pt x="8775" y="2057"/>
                  </a:lnTo>
                  <a:lnTo>
                    <a:pt x="8775" y="2489"/>
                  </a:lnTo>
                  <a:lnTo>
                    <a:pt x="9626" y="2489"/>
                  </a:lnTo>
                  <a:lnTo>
                    <a:pt x="9626" y="2870"/>
                  </a:lnTo>
                  <a:lnTo>
                    <a:pt x="9956" y="2870"/>
                  </a:lnTo>
                  <a:lnTo>
                    <a:pt x="9956" y="939"/>
                  </a:lnTo>
                  <a:close/>
                </a:path>
                <a:path w="14604" h="3809">
                  <a:moveTo>
                    <a:pt x="10363" y="1638"/>
                  </a:moveTo>
                  <a:lnTo>
                    <a:pt x="10363" y="2870"/>
                  </a:lnTo>
                  <a:lnTo>
                    <a:pt x="11023" y="2870"/>
                  </a:lnTo>
                  <a:lnTo>
                    <a:pt x="10363" y="1638"/>
                  </a:lnTo>
                  <a:close/>
                </a:path>
                <a:path w="14604" h="3809">
                  <a:moveTo>
                    <a:pt x="12207" y="939"/>
                  </a:moveTo>
                  <a:lnTo>
                    <a:pt x="11620" y="939"/>
                  </a:lnTo>
                  <a:lnTo>
                    <a:pt x="11620" y="2870"/>
                  </a:lnTo>
                  <a:lnTo>
                    <a:pt x="12166" y="2870"/>
                  </a:lnTo>
                  <a:lnTo>
                    <a:pt x="11963" y="2793"/>
                  </a:lnTo>
                  <a:lnTo>
                    <a:pt x="11963" y="2438"/>
                  </a:lnTo>
                  <a:lnTo>
                    <a:pt x="12903" y="2438"/>
                  </a:lnTo>
                  <a:lnTo>
                    <a:pt x="12800" y="2235"/>
                  </a:lnTo>
                  <a:lnTo>
                    <a:pt x="12077" y="1892"/>
                  </a:lnTo>
                  <a:lnTo>
                    <a:pt x="11963" y="1117"/>
                  </a:lnTo>
                  <a:lnTo>
                    <a:pt x="12207" y="939"/>
                  </a:lnTo>
                  <a:close/>
                </a:path>
                <a:path w="14604" h="3809">
                  <a:moveTo>
                    <a:pt x="1879" y="2438"/>
                  </a:moveTo>
                  <a:lnTo>
                    <a:pt x="952" y="2438"/>
                  </a:lnTo>
                  <a:lnTo>
                    <a:pt x="1193" y="2489"/>
                  </a:lnTo>
                  <a:lnTo>
                    <a:pt x="1371" y="2552"/>
                  </a:lnTo>
                  <a:lnTo>
                    <a:pt x="1739" y="2552"/>
                  </a:lnTo>
                  <a:lnTo>
                    <a:pt x="1879" y="2489"/>
                  </a:lnTo>
                  <a:close/>
                </a:path>
                <a:path w="14604" h="3809">
                  <a:moveTo>
                    <a:pt x="12903" y="2438"/>
                  </a:moveTo>
                  <a:lnTo>
                    <a:pt x="11963" y="2438"/>
                  </a:lnTo>
                  <a:lnTo>
                    <a:pt x="12242" y="2489"/>
                  </a:lnTo>
                  <a:lnTo>
                    <a:pt x="12407" y="2552"/>
                  </a:lnTo>
                  <a:lnTo>
                    <a:pt x="12763" y="2552"/>
                  </a:lnTo>
                  <a:lnTo>
                    <a:pt x="12903" y="2489"/>
                  </a:lnTo>
                  <a:close/>
                </a:path>
                <a:path w="14604" h="3809">
                  <a:moveTo>
                    <a:pt x="11277" y="939"/>
                  </a:moveTo>
                  <a:lnTo>
                    <a:pt x="10579" y="939"/>
                  </a:lnTo>
                  <a:lnTo>
                    <a:pt x="11277" y="2158"/>
                  </a:lnTo>
                  <a:lnTo>
                    <a:pt x="11277" y="939"/>
                  </a:lnTo>
                  <a:close/>
                </a:path>
                <a:path w="14604" h="3809">
                  <a:moveTo>
                    <a:pt x="7099" y="939"/>
                  </a:moveTo>
                  <a:lnTo>
                    <a:pt x="6121" y="939"/>
                  </a:lnTo>
                  <a:lnTo>
                    <a:pt x="6380" y="1612"/>
                  </a:lnTo>
                  <a:lnTo>
                    <a:pt x="6604" y="2082"/>
                  </a:lnTo>
                  <a:lnTo>
                    <a:pt x="7099" y="939"/>
                  </a:lnTo>
                  <a:close/>
                </a:path>
                <a:path w="14604" h="3809">
                  <a:moveTo>
                    <a:pt x="12242" y="914"/>
                  </a:moveTo>
                  <a:lnTo>
                    <a:pt x="1879" y="914"/>
                  </a:lnTo>
                  <a:lnTo>
                    <a:pt x="2095" y="939"/>
                  </a:lnTo>
                  <a:lnTo>
                    <a:pt x="2260" y="990"/>
                  </a:lnTo>
                  <a:lnTo>
                    <a:pt x="2260" y="1333"/>
                  </a:lnTo>
                  <a:lnTo>
                    <a:pt x="2679" y="1333"/>
                  </a:lnTo>
                  <a:lnTo>
                    <a:pt x="2679" y="939"/>
                  </a:lnTo>
                  <a:lnTo>
                    <a:pt x="12207" y="939"/>
                  </a:lnTo>
                  <a:close/>
                </a:path>
                <a:path w="14604" h="3809">
                  <a:moveTo>
                    <a:pt x="14236" y="914"/>
                  </a:moveTo>
                  <a:lnTo>
                    <a:pt x="12903" y="914"/>
                  </a:lnTo>
                  <a:lnTo>
                    <a:pt x="13106" y="939"/>
                  </a:lnTo>
                  <a:lnTo>
                    <a:pt x="13284" y="990"/>
                  </a:lnTo>
                  <a:lnTo>
                    <a:pt x="13284" y="1333"/>
                  </a:lnTo>
                  <a:lnTo>
                    <a:pt x="14236" y="1333"/>
                  </a:lnTo>
                  <a:lnTo>
                    <a:pt x="14236" y="914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4" name="object 2304"/>
            <p:cNvSpPr/>
            <p:nvPr/>
          </p:nvSpPr>
          <p:spPr>
            <a:xfrm>
              <a:off x="4318419" y="8187753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5440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54406" y="85064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" name="object 2305"/>
            <p:cNvSpPr/>
            <p:nvPr/>
          </p:nvSpPr>
          <p:spPr>
            <a:xfrm>
              <a:off x="4318419" y="8187753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0" y="0"/>
                  </a:moveTo>
                  <a:lnTo>
                    <a:pt x="54406" y="0"/>
                  </a:lnTo>
                  <a:lnTo>
                    <a:pt x="54406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6" name="object 2306"/>
            <p:cNvSpPr/>
            <p:nvPr/>
          </p:nvSpPr>
          <p:spPr>
            <a:xfrm>
              <a:off x="4318419" y="8187753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06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06" y="49352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7" name="object 2307"/>
            <p:cNvSpPr/>
            <p:nvPr/>
          </p:nvSpPr>
          <p:spPr>
            <a:xfrm>
              <a:off x="4318419" y="8187753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06" y="0"/>
                  </a:lnTo>
                  <a:lnTo>
                    <a:pt x="54406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" name="object 2308"/>
            <p:cNvSpPr/>
            <p:nvPr/>
          </p:nvSpPr>
          <p:spPr>
            <a:xfrm>
              <a:off x="4325416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" name="object 2309"/>
            <p:cNvSpPr/>
            <p:nvPr/>
          </p:nvSpPr>
          <p:spPr>
            <a:xfrm>
              <a:off x="4325416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0" name="object 2310"/>
            <p:cNvSpPr/>
            <p:nvPr/>
          </p:nvSpPr>
          <p:spPr>
            <a:xfrm>
              <a:off x="4325416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1" name="object 2311"/>
            <p:cNvSpPr/>
            <p:nvPr/>
          </p:nvSpPr>
          <p:spPr>
            <a:xfrm>
              <a:off x="4325416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2" name="object 2312"/>
            <p:cNvSpPr/>
            <p:nvPr/>
          </p:nvSpPr>
          <p:spPr>
            <a:xfrm>
              <a:off x="4325416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3" name="object 2313"/>
            <p:cNvSpPr/>
            <p:nvPr/>
          </p:nvSpPr>
          <p:spPr>
            <a:xfrm>
              <a:off x="4325416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4" name="object 2314"/>
            <p:cNvSpPr/>
            <p:nvPr/>
          </p:nvSpPr>
          <p:spPr>
            <a:xfrm>
              <a:off x="4322025" y="8206485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762" y="0"/>
                  </a:moveTo>
                  <a:lnTo>
                    <a:pt x="0" y="0"/>
                  </a:lnTo>
                  <a:lnTo>
                    <a:pt x="0" y="11823"/>
                  </a:lnTo>
                  <a:lnTo>
                    <a:pt x="8762" y="11823"/>
                  </a:lnTo>
                  <a:lnTo>
                    <a:pt x="8762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5" name="object 2315"/>
            <p:cNvSpPr/>
            <p:nvPr/>
          </p:nvSpPr>
          <p:spPr>
            <a:xfrm>
              <a:off x="4322025" y="8206485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0" y="0"/>
                  </a:moveTo>
                  <a:lnTo>
                    <a:pt x="8762" y="0"/>
                  </a:lnTo>
                  <a:lnTo>
                    <a:pt x="8762" y="11823"/>
                  </a:lnTo>
                  <a:lnTo>
                    <a:pt x="0" y="1182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20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6" name="object 2316"/>
            <p:cNvSpPr/>
            <p:nvPr/>
          </p:nvSpPr>
          <p:spPr>
            <a:xfrm>
              <a:off x="4323156" y="8222767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68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4368" y="7099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7" name="object 2317"/>
            <p:cNvSpPr/>
            <p:nvPr/>
          </p:nvSpPr>
          <p:spPr>
            <a:xfrm>
              <a:off x="4323156" y="8222767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68" y="0"/>
                  </a:lnTo>
                  <a:lnTo>
                    <a:pt x="4368" y="7099"/>
                  </a:lnTo>
                  <a:lnTo>
                    <a:pt x="0" y="709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8" name="object 2318"/>
            <p:cNvSpPr/>
            <p:nvPr/>
          </p:nvSpPr>
          <p:spPr>
            <a:xfrm>
              <a:off x="4323156" y="8222767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68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68" y="1485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9" name="object 2319"/>
            <p:cNvSpPr/>
            <p:nvPr/>
          </p:nvSpPr>
          <p:spPr>
            <a:xfrm>
              <a:off x="4323156" y="8222767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4368" y="0"/>
                  </a:lnTo>
                  <a:lnTo>
                    <a:pt x="4368" y="1485"/>
                  </a:lnTo>
                  <a:lnTo>
                    <a:pt x="0" y="14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0" name="object 2320"/>
            <p:cNvSpPr/>
            <p:nvPr/>
          </p:nvSpPr>
          <p:spPr>
            <a:xfrm>
              <a:off x="4325416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1" name="object 2321"/>
            <p:cNvSpPr/>
            <p:nvPr/>
          </p:nvSpPr>
          <p:spPr>
            <a:xfrm>
              <a:off x="4325416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2" name="object 2322"/>
            <p:cNvSpPr/>
            <p:nvPr/>
          </p:nvSpPr>
          <p:spPr>
            <a:xfrm>
              <a:off x="4325416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3" name="object 2323"/>
            <p:cNvSpPr/>
            <p:nvPr/>
          </p:nvSpPr>
          <p:spPr>
            <a:xfrm>
              <a:off x="4325416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4" name="object 2324"/>
            <p:cNvSpPr/>
            <p:nvPr/>
          </p:nvSpPr>
          <p:spPr>
            <a:xfrm>
              <a:off x="4400080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90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90" y="85064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5" name="object 2325"/>
            <p:cNvSpPr/>
            <p:nvPr/>
          </p:nvSpPr>
          <p:spPr>
            <a:xfrm>
              <a:off x="4400080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90" y="0"/>
                  </a:lnTo>
                  <a:lnTo>
                    <a:pt x="27190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6" name="object 2326"/>
            <p:cNvSpPr/>
            <p:nvPr/>
          </p:nvSpPr>
          <p:spPr>
            <a:xfrm>
              <a:off x="4417072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7" name="object 2327"/>
            <p:cNvSpPr/>
            <p:nvPr/>
          </p:nvSpPr>
          <p:spPr>
            <a:xfrm>
              <a:off x="4417072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8" name="object 2328"/>
            <p:cNvSpPr/>
            <p:nvPr/>
          </p:nvSpPr>
          <p:spPr>
            <a:xfrm>
              <a:off x="4417072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9" name="object 2329"/>
            <p:cNvSpPr/>
            <p:nvPr/>
          </p:nvSpPr>
          <p:spPr>
            <a:xfrm>
              <a:off x="4417072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0" name="object 2330"/>
            <p:cNvSpPr/>
            <p:nvPr/>
          </p:nvSpPr>
          <p:spPr>
            <a:xfrm>
              <a:off x="4417072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1" name="object 2331"/>
            <p:cNvSpPr/>
            <p:nvPr/>
          </p:nvSpPr>
          <p:spPr>
            <a:xfrm>
              <a:off x="4417072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2" name="object 2332"/>
            <p:cNvSpPr/>
            <p:nvPr/>
          </p:nvSpPr>
          <p:spPr>
            <a:xfrm>
              <a:off x="4417072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3" name="object 2333"/>
            <p:cNvSpPr/>
            <p:nvPr/>
          </p:nvSpPr>
          <p:spPr>
            <a:xfrm>
              <a:off x="4417072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4" name="object 2334"/>
            <p:cNvSpPr/>
            <p:nvPr/>
          </p:nvSpPr>
          <p:spPr>
            <a:xfrm>
              <a:off x="4417072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5" name="object 2335"/>
            <p:cNvSpPr/>
            <p:nvPr/>
          </p:nvSpPr>
          <p:spPr>
            <a:xfrm>
              <a:off x="4417072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6" name="object 2336"/>
            <p:cNvSpPr/>
            <p:nvPr/>
          </p:nvSpPr>
          <p:spPr>
            <a:xfrm>
              <a:off x="4417072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7" name="object 2337"/>
            <p:cNvSpPr/>
            <p:nvPr/>
          </p:nvSpPr>
          <p:spPr>
            <a:xfrm>
              <a:off x="4417072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8" name="object 2338"/>
            <p:cNvSpPr/>
            <p:nvPr/>
          </p:nvSpPr>
          <p:spPr>
            <a:xfrm>
              <a:off x="4417072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9" name="object 2339"/>
            <p:cNvSpPr/>
            <p:nvPr/>
          </p:nvSpPr>
          <p:spPr>
            <a:xfrm>
              <a:off x="4417072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0" name="object 2340"/>
            <p:cNvSpPr/>
            <p:nvPr/>
          </p:nvSpPr>
          <p:spPr>
            <a:xfrm>
              <a:off x="4417072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1" name="object 2341"/>
            <p:cNvSpPr/>
            <p:nvPr/>
          </p:nvSpPr>
          <p:spPr>
            <a:xfrm>
              <a:off x="4417072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2" name="object 2342"/>
            <p:cNvSpPr/>
            <p:nvPr/>
          </p:nvSpPr>
          <p:spPr>
            <a:xfrm>
              <a:off x="4417072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3" name="object 2343"/>
            <p:cNvSpPr/>
            <p:nvPr/>
          </p:nvSpPr>
          <p:spPr>
            <a:xfrm>
              <a:off x="4417072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4" name="object 2344"/>
            <p:cNvSpPr/>
            <p:nvPr/>
          </p:nvSpPr>
          <p:spPr>
            <a:xfrm>
              <a:off x="4417072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5" name="object 2345"/>
            <p:cNvSpPr/>
            <p:nvPr/>
          </p:nvSpPr>
          <p:spPr>
            <a:xfrm>
              <a:off x="4417072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6" name="object 2346"/>
            <p:cNvSpPr/>
            <p:nvPr/>
          </p:nvSpPr>
          <p:spPr>
            <a:xfrm>
              <a:off x="4417072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7" name="object 2347"/>
            <p:cNvSpPr/>
            <p:nvPr/>
          </p:nvSpPr>
          <p:spPr>
            <a:xfrm>
              <a:off x="4417072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8" name="object 2348"/>
            <p:cNvSpPr/>
            <p:nvPr/>
          </p:nvSpPr>
          <p:spPr>
            <a:xfrm>
              <a:off x="4417072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9" name="object 2349"/>
            <p:cNvSpPr/>
            <p:nvPr/>
          </p:nvSpPr>
          <p:spPr>
            <a:xfrm>
              <a:off x="4417072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0" name="object 2350"/>
            <p:cNvSpPr/>
            <p:nvPr/>
          </p:nvSpPr>
          <p:spPr>
            <a:xfrm>
              <a:off x="4417072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1" name="object 2351"/>
            <p:cNvSpPr/>
            <p:nvPr/>
          </p:nvSpPr>
          <p:spPr>
            <a:xfrm>
              <a:off x="4417072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2" name="object 2352"/>
            <p:cNvSpPr/>
            <p:nvPr/>
          </p:nvSpPr>
          <p:spPr>
            <a:xfrm>
              <a:off x="4417072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3" name="object 2353"/>
            <p:cNvSpPr/>
            <p:nvPr/>
          </p:nvSpPr>
          <p:spPr>
            <a:xfrm>
              <a:off x="4417072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4" name="object 2354"/>
            <p:cNvSpPr/>
            <p:nvPr/>
          </p:nvSpPr>
          <p:spPr>
            <a:xfrm>
              <a:off x="4417072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5" name="object 2355"/>
            <p:cNvSpPr/>
            <p:nvPr/>
          </p:nvSpPr>
          <p:spPr>
            <a:xfrm>
              <a:off x="4417072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6" name="object 2356"/>
            <p:cNvSpPr/>
            <p:nvPr/>
          </p:nvSpPr>
          <p:spPr>
            <a:xfrm>
              <a:off x="4417072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" name="object 2357"/>
            <p:cNvSpPr/>
            <p:nvPr/>
          </p:nvSpPr>
          <p:spPr>
            <a:xfrm>
              <a:off x="4417072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8" name="object 2358"/>
            <p:cNvSpPr/>
            <p:nvPr/>
          </p:nvSpPr>
          <p:spPr>
            <a:xfrm>
              <a:off x="4417072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9" name="object 2359"/>
            <p:cNvSpPr/>
            <p:nvPr/>
          </p:nvSpPr>
          <p:spPr>
            <a:xfrm>
              <a:off x="4417072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" name="object 2360"/>
            <p:cNvSpPr/>
            <p:nvPr/>
          </p:nvSpPr>
          <p:spPr>
            <a:xfrm>
              <a:off x="4417072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" name="object 2361"/>
            <p:cNvSpPr/>
            <p:nvPr/>
          </p:nvSpPr>
          <p:spPr>
            <a:xfrm>
              <a:off x="4417072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2" name="object 2362"/>
            <p:cNvSpPr/>
            <p:nvPr/>
          </p:nvSpPr>
          <p:spPr>
            <a:xfrm>
              <a:off x="4417072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3" name="object 2363"/>
            <p:cNvSpPr/>
            <p:nvPr/>
          </p:nvSpPr>
          <p:spPr>
            <a:xfrm>
              <a:off x="4417072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4" name="object 2364"/>
            <p:cNvSpPr/>
            <p:nvPr/>
          </p:nvSpPr>
          <p:spPr>
            <a:xfrm>
              <a:off x="4417072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" name="object 2365"/>
            <p:cNvSpPr/>
            <p:nvPr/>
          </p:nvSpPr>
          <p:spPr>
            <a:xfrm>
              <a:off x="4417072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" name="object 2366"/>
            <p:cNvSpPr/>
            <p:nvPr/>
          </p:nvSpPr>
          <p:spPr>
            <a:xfrm>
              <a:off x="4417072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" name="object 2367"/>
            <p:cNvSpPr/>
            <p:nvPr/>
          </p:nvSpPr>
          <p:spPr>
            <a:xfrm>
              <a:off x="4417072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" name="object 2368"/>
            <p:cNvSpPr/>
            <p:nvPr/>
          </p:nvSpPr>
          <p:spPr>
            <a:xfrm>
              <a:off x="4417072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" name="object 2369"/>
            <p:cNvSpPr/>
            <p:nvPr/>
          </p:nvSpPr>
          <p:spPr>
            <a:xfrm>
              <a:off x="4417072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0" name="object 2370"/>
            <p:cNvSpPr/>
            <p:nvPr/>
          </p:nvSpPr>
          <p:spPr>
            <a:xfrm>
              <a:off x="4417072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1" name="object 2371"/>
            <p:cNvSpPr/>
            <p:nvPr/>
          </p:nvSpPr>
          <p:spPr>
            <a:xfrm>
              <a:off x="4417072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2" name="object 2372"/>
            <p:cNvSpPr/>
            <p:nvPr/>
          </p:nvSpPr>
          <p:spPr>
            <a:xfrm>
              <a:off x="4417072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3" name="object 2373"/>
            <p:cNvSpPr/>
            <p:nvPr/>
          </p:nvSpPr>
          <p:spPr>
            <a:xfrm>
              <a:off x="4417072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4" name="object 2374"/>
            <p:cNvSpPr/>
            <p:nvPr/>
          </p:nvSpPr>
          <p:spPr>
            <a:xfrm>
              <a:off x="4417072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5" name="object 2375"/>
            <p:cNvSpPr/>
            <p:nvPr/>
          </p:nvSpPr>
          <p:spPr>
            <a:xfrm>
              <a:off x="4417072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6" name="object 2376"/>
            <p:cNvSpPr/>
            <p:nvPr/>
          </p:nvSpPr>
          <p:spPr>
            <a:xfrm>
              <a:off x="4417072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7" name="object 2377"/>
            <p:cNvSpPr/>
            <p:nvPr/>
          </p:nvSpPr>
          <p:spPr>
            <a:xfrm>
              <a:off x="4417072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8" name="object 2378"/>
            <p:cNvSpPr/>
            <p:nvPr/>
          </p:nvSpPr>
          <p:spPr>
            <a:xfrm>
              <a:off x="4417072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9" name="object 2379"/>
            <p:cNvSpPr/>
            <p:nvPr/>
          </p:nvSpPr>
          <p:spPr>
            <a:xfrm>
              <a:off x="4417072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" name="object 2380"/>
            <p:cNvSpPr/>
            <p:nvPr/>
          </p:nvSpPr>
          <p:spPr>
            <a:xfrm>
              <a:off x="4402658" y="8195500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57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2357" y="69786"/>
                  </a:lnTo>
                  <a:lnTo>
                    <a:pt x="1235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" name="object 2381"/>
            <p:cNvSpPr/>
            <p:nvPr/>
          </p:nvSpPr>
          <p:spPr>
            <a:xfrm>
              <a:off x="4427270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41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41" y="85064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2" name="object 2382"/>
            <p:cNvSpPr/>
            <p:nvPr/>
          </p:nvSpPr>
          <p:spPr>
            <a:xfrm>
              <a:off x="4427270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41" y="0"/>
                  </a:lnTo>
                  <a:lnTo>
                    <a:pt x="27241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" name="object 2383"/>
            <p:cNvSpPr/>
            <p:nvPr/>
          </p:nvSpPr>
          <p:spPr>
            <a:xfrm>
              <a:off x="4444288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" name="object 2384"/>
            <p:cNvSpPr/>
            <p:nvPr/>
          </p:nvSpPr>
          <p:spPr>
            <a:xfrm>
              <a:off x="4444288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" name="object 2385"/>
            <p:cNvSpPr/>
            <p:nvPr/>
          </p:nvSpPr>
          <p:spPr>
            <a:xfrm>
              <a:off x="4444288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6" name="object 2386"/>
            <p:cNvSpPr/>
            <p:nvPr/>
          </p:nvSpPr>
          <p:spPr>
            <a:xfrm>
              <a:off x="4444288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7" name="object 2387"/>
            <p:cNvSpPr/>
            <p:nvPr/>
          </p:nvSpPr>
          <p:spPr>
            <a:xfrm>
              <a:off x="4444288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8" name="object 2388"/>
            <p:cNvSpPr/>
            <p:nvPr/>
          </p:nvSpPr>
          <p:spPr>
            <a:xfrm>
              <a:off x="4444288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9" name="object 2389"/>
            <p:cNvSpPr/>
            <p:nvPr/>
          </p:nvSpPr>
          <p:spPr>
            <a:xfrm>
              <a:off x="4444288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0" name="object 2390"/>
            <p:cNvSpPr/>
            <p:nvPr/>
          </p:nvSpPr>
          <p:spPr>
            <a:xfrm>
              <a:off x="4444288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" name="object 2391"/>
            <p:cNvSpPr/>
            <p:nvPr/>
          </p:nvSpPr>
          <p:spPr>
            <a:xfrm>
              <a:off x="4444288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2" name="object 2392"/>
            <p:cNvSpPr/>
            <p:nvPr/>
          </p:nvSpPr>
          <p:spPr>
            <a:xfrm>
              <a:off x="4444288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3" name="object 2393"/>
            <p:cNvSpPr/>
            <p:nvPr/>
          </p:nvSpPr>
          <p:spPr>
            <a:xfrm>
              <a:off x="4444288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4" name="object 2394"/>
            <p:cNvSpPr/>
            <p:nvPr/>
          </p:nvSpPr>
          <p:spPr>
            <a:xfrm>
              <a:off x="4444288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" name="object 2395"/>
            <p:cNvSpPr/>
            <p:nvPr/>
          </p:nvSpPr>
          <p:spPr>
            <a:xfrm>
              <a:off x="4444288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" name="object 2396"/>
            <p:cNvSpPr/>
            <p:nvPr/>
          </p:nvSpPr>
          <p:spPr>
            <a:xfrm>
              <a:off x="4444288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" name="object 2397"/>
            <p:cNvSpPr/>
            <p:nvPr/>
          </p:nvSpPr>
          <p:spPr>
            <a:xfrm>
              <a:off x="4444288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8" name="object 2398"/>
            <p:cNvSpPr/>
            <p:nvPr/>
          </p:nvSpPr>
          <p:spPr>
            <a:xfrm>
              <a:off x="4444288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9" name="object 2399"/>
            <p:cNvSpPr/>
            <p:nvPr/>
          </p:nvSpPr>
          <p:spPr>
            <a:xfrm>
              <a:off x="4444288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" name="object 2400"/>
            <p:cNvSpPr/>
            <p:nvPr/>
          </p:nvSpPr>
          <p:spPr>
            <a:xfrm>
              <a:off x="4444288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1" name="object 2401"/>
            <p:cNvSpPr/>
            <p:nvPr/>
          </p:nvSpPr>
          <p:spPr>
            <a:xfrm>
              <a:off x="4444288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2" name="object 2402"/>
            <p:cNvSpPr/>
            <p:nvPr/>
          </p:nvSpPr>
          <p:spPr>
            <a:xfrm>
              <a:off x="4444288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3" name="object 2403"/>
            <p:cNvSpPr/>
            <p:nvPr/>
          </p:nvSpPr>
          <p:spPr>
            <a:xfrm>
              <a:off x="4444288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4" name="object 2404"/>
            <p:cNvSpPr/>
            <p:nvPr/>
          </p:nvSpPr>
          <p:spPr>
            <a:xfrm>
              <a:off x="4444288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5" name="object 2405"/>
            <p:cNvSpPr/>
            <p:nvPr/>
          </p:nvSpPr>
          <p:spPr>
            <a:xfrm>
              <a:off x="4444288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6" name="object 2406"/>
            <p:cNvSpPr/>
            <p:nvPr/>
          </p:nvSpPr>
          <p:spPr>
            <a:xfrm>
              <a:off x="4444288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7" name="object 2407"/>
            <p:cNvSpPr/>
            <p:nvPr/>
          </p:nvSpPr>
          <p:spPr>
            <a:xfrm>
              <a:off x="4444288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" name="object 2408"/>
            <p:cNvSpPr/>
            <p:nvPr/>
          </p:nvSpPr>
          <p:spPr>
            <a:xfrm>
              <a:off x="4444288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9" name="object 2409"/>
            <p:cNvSpPr/>
            <p:nvPr/>
          </p:nvSpPr>
          <p:spPr>
            <a:xfrm>
              <a:off x="4444288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0" name="object 2410"/>
            <p:cNvSpPr/>
            <p:nvPr/>
          </p:nvSpPr>
          <p:spPr>
            <a:xfrm>
              <a:off x="4444288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1" name="object 2411"/>
            <p:cNvSpPr/>
            <p:nvPr/>
          </p:nvSpPr>
          <p:spPr>
            <a:xfrm>
              <a:off x="4444288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2" name="object 2412"/>
            <p:cNvSpPr/>
            <p:nvPr/>
          </p:nvSpPr>
          <p:spPr>
            <a:xfrm>
              <a:off x="4444288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" name="object 2413"/>
            <p:cNvSpPr/>
            <p:nvPr/>
          </p:nvSpPr>
          <p:spPr>
            <a:xfrm>
              <a:off x="4444288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" name="object 2414"/>
            <p:cNvSpPr/>
            <p:nvPr/>
          </p:nvSpPr>
          <p:spPr>
            <a:xfrm>
              <a:off x="4444288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" name="object 2415"/>
            <p:cNvSpPr/>
            <p:nvPr/>
          </p:nvSpPr>
          <p:spPr>
            <a:xfrm>
              <a:off x="4444288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6" name="object 2416"/>
            <p:cNvSpPr/>
            <p:nvPr/>
          </p:nvSpPr>
          <p:spPr>
            <a:xfrm>
              <a:off x="4444288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" name="object 2417"/>
            <p:cNvSpPr/>
            <p:nvPr/>
          </p:nvSpPr>
          <p:spPr>
            <a:xfrm>
              <a:off x="4444288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" name="object 2418"/>
            <p:cNvSpPr/>
            <p:nvPr/>
          </p:nvSpPr>
          <p:spPr>
            <a:xfrm>
              <a:off x="4444288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" name="object 2419"/>
            <p:cNvSpPr/>
            <p:nvPr/>
          </p:nvSpPr>
          <p:spPr>
            <a:xfrm>
              <a:off x="4444288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" name="object 2420"/>
            <p:cNvSpPr/>
            <p:nvPr/>
          </p:nvSpPr>
          <p:spPr>
            <a:xfrm>
              <a:off x="4444288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" name="object 2421"/>
            <p:cNvSpPr/>
            <p:nvPr/>
          </p:nvSpPr>
          <p:spPr>
            <a:xfrm>
              <a:off x="4444288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" name="object 2422"/>
            <p:cNvSpPr/>
            <p:nvPr/>
          </p:nvSpPr>
          <p:spPr>
            <a:xfrm>
              <a:off x="4444288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3" name="object 2423"/>
            <p:cNvSpPr/>
            <p:nvPr/>
          </p:nvSpPr>
          <p:spPr>
            <a:xfrm>
              <a:off x="4444288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4" name="object 2424"/>
            <p:cNvSpPr/>
            <p:nvPr/>
          </p:nvSpPr>
          <p:spPr>
            <a:xfrm>
              <a:off x="4444288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5" name="object 2425"/>
            <p:cNvSpPr/>
            <p:nvPr/>
          </p:nvSpPr>
          <p:spPr>
            <a:xfrm>
              <a:off x="4444288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6" name="object 2426"/>
            <p:cNvSpPr/>
            <p:nvPr/>
          </p:nvSpPr>
          <p:spPr>
            <a:xfrm>
              <a:off x="4444288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" name="object 2427"/>
            <p:cNvSpPr/>
            <p:nvPr/>
          </p:nvSpPr>
          <p:spPr>
            <a:xfrm>
              <a:off x="4444288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" name="object 2428"/>
            <p:cNvSpPr/>
            <p:nvPr/>
          </p:nvSpPr>
          <p:spPr>
            <a:xfrm>
              <a:off x="4444288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" name="object 2429"/>
            <p:cNvSpPr/>
            <p:nvPr/>
          </p:nvSpPr>
          <p:spPr>
            <a:xfrm>
              <a:off x="4444288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" name="object 2430"/>
            <p:cNvSpPr/>
            <p:nvPr/>
          </p:nvSpPr>
          <p:spPr>
            <a:xfrm>
              <a:off x="4444288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1" name="object 2431"/>
            <p:cNvSpPr/>
            <p:nvPr/>
          </p:nvSpPr>
          <p:spPr>
            <a:xfrm>
              <a:off x="4444288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" name="object 2432"/>
            <p:cNvSpPr/>
            <p:nvPr/>
          </p:nvSpPr>
          <p:spPr>
            <a:xfrm>
              <a:off x="4444288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" name="object 2433"/>
            <p:cNvSpPr/>
            <p:nvPr/>
          </p:nvSpPr>
          <p:spPr>
            <a:xfrm>
              <a:off x="4444288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4" name="object 2434"/>
            <p:cNvSpPr/>
            <p:nvPr/>
          </p:nvSpPr>
          <p:spPr>
            <a:xfrm>
              <a:off x="4444288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5" name="object 2435"/>
            <p:cNvSpPr/>
            <p:nvPr/>
          </p:nvSpPr>
          <p:spPr>
            <a:xfrm>
              <a:off x="4444288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6" name="object 2436"/>
            <p:cNvSpPr/>
            <p:nvPr/>
          </p:nvSpPr>
          <p:spPr>
            <a:xfrm>
              <a:off x="4444288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" name="object 2437"/>
            <p:cNvSpPr/>
            <p:nvPr/>
          </p:nvSpPr>
          <p:spPr>
            <a:xfrm>
              <a:off x="4429861" y="8195500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2395" y="69786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" name="object 2438"/>
            <p:cNvSpPr/>
            <p:nvPr/>
          </p:nvSpPr>
          <p:spPr>
            <a:xfrm>
              <a:off x="4454512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" name="object 2439"/>
            <p:cNvSpPr/>
            <p:nvPr/>
          </p:nvSpPr>
          <p:spPr>
            <a:xfrm>
              <a:off x="4454512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0" name="object 2440"/>
            <p:cNvSpPr/>
            <p:nvPr/>
          </p:nvSpPr>
          <p:spPr>
            <a:xfrm>
              <a:off x="4478845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1" name="object 2441"/>
            <p:cNvSpPr/>
            <p:nvPr/>
          </p:nvSpPr>
          <p:spPr>
            <a:xfrm>
              <a:off x="4478845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2" name="object 2442"/>
            <p:cNvSpPr/>
            <p:nvPr/>
          </p:nvSpPr>
          <p:spPr>
            <a:xfrm>
              <a:off x="4478845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3" name="object 2443"/>
            <p:cNvSpPr/>
            <p:nvPr/>
          </p:nvSpPr>
          <p:spPr>
            <a:xfrm>
              <a:off x="4478845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4" name="object 2444"/>
            <p:cNvSpPr/>
            <p:nvPr/>
          </p:nvSpPr>
          <p:spPr>
            <a:xfrm>
              <a:off x="4478845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" name="object 2445"/>
            <p:cNvSpPr/>
            <p:nvPr/>
          </p:nvSpPr>
          <p:spPr>
            <a:xfrm>
              <a:off x="4478845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" name="object 2446"/>
            <p:cNvSpPr/>
            <p:nvPr/>
          </p:nvSpPr>
          <p:spPr>
            <a:xfrm>
              <a:off x="4478845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" name="object 2447"/>
            <p:cNvSpPr/>
            <p:nvPr/>
          </p:nvSpPr>
          <p:spPr>
            <a:xfrm>
              <a:off x="4478845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" name="object 2448"/>
            <p:cNvSpPr/>
            <p:nvPr/>
          </p:nvSpPr>
          <p:spPr>
            <a:xfrm>
              <a:off x="4478845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9" name="object 2449"/>
            <p:cNvSpPr/>
            <p:nvPr/>
          </p:nvSpPr>
          <p:spPr>
            <a:xfrm>
              <a:off x="4478845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" name="object 2450"/>
            <p:cNvSpPr/>
            <p:nvPr/>
          </p:nvSpPr>
          <p:spPr>
            <a:xfrm>
              <a:off x="4478845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" name="object 2451"/>
            <p:cNvSpPr/>
            <p:nvPr/>
          </p:nvSpPr>
          <p:spPr>
            <a:xfrm>
              <a:off x="4478845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" name="object 2452"/>
            <p:cNvSpPr/>
            <p:nvPr/>
          </p:nvSpPr>
          <p:spPr>
            <a:xfrm>
              <a:off x="4478845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3" name="object 2453"/>
            <p:cNvSpPr/>
            <p:nvPr/>
          </p:nvSpPr>
          <p:spPr>
            <a:xfrm>
              <a:off x="4478845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" name="object 2454"/>
            <p:cNvSpPr/>
            <p:nvPr/>
          </p:nvSpPr>
          <p:spPr>
            <a:xfrm>
              <a:off x="4478845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" name="object 2455"/>
            <p:cNvSpPr/>
            <p:nvPr/>
          </p:nvSpPr>
          <p:spPr>
            <a:xfrm>
              <a:off x="4478845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" name="object 2456"/>
            <p:cNvSpPr/>
            <p:nvPr/>
          </p:nvSpPr>
          <p:spPr>
            <a:xfrm>
              <a:off x="4478845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7" name="object 2457"/>
            <p:cNvSpPr/>
            <p:nvPr/>
          </p:nvSpPr>
          <p:spPr>
            <a:xfrm>
              <a:off x="4478845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8" name="object 2458"/>
            <p:cNvSpPr/>
            <p:nvPr/>
          </p:nvSpPr>
          <p:spPr>
            <a:xfrm>
              <a:off x="4478845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9" name="object 2459"/>
            <p:cNvSpPr/>
            <p:nvPr/>
          </p:nvSpPr>
          <p:spPr>
            <a:xfrm>
              <a:off x="4478845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" name="object 2460"/>
            <p:cNvSpPr/>
            <p:nvPr/>
          </p:nvSpPr>
          <p:spPr>
            <a:xfrm>
              <a:off x="4478845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" name="object 2461"/>
            <p:cNvSpPr/>
            <p:nvPr/>
          </p:nvSpPr>
          <p:spPr>
            <a:xfrm>
              <a:off x="4478845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" name="object 2462"/>
            <p:cNvSpPr/>
            <p:nvPr/>
          </p:nvSpPr>
          <p:spPr>
            <a:xfrm>
              <a:off x="4478845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3" name="object 2463"/>
            <p:cNvSpPr/>
            <p:nvPr/>
          </p:nvSpPr>
          <p:spPr>
            <a:xfrm>
              <a:off x="4478845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4" name="object 2464"/>
            <p:cNvSpPr/>
            <p:nvPr/>
          </p:nvSpPr>
          <p:spPr>
            <a:xfrm>
              <a:off x="4478845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" name="object 2465"/>
            <p:cNvSpPr/>
            <p:nvPr/>
          </p:nvSpPr>
          <p:spPr>
            <a:xfrm>
              <a:off x="4478845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6" name="object 2466"/>
            <p:cNvSpPr/>
            <p:nvPr/>
          </p:nvSpPr>
          <p:spPr>
            <a:xfrm>
              <a:off x="4372825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54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54" y="85064"/>
                  </a:lnTo>
                  <a:lnTo>
                    <a:pt x="2725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" name="object 2467"/>
            <p:cNvSpPr/>
            <p:nvPr/>
          </p:nvSpPr>
          <p:spPr>
            <a:xfrm>
              <a:off x="4372825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54" y="0"/>
                  </a:lnTo>
                  <a:lnTo>
                    <a:pt x="27254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8" name="object 2468"/>
            <p:cNvSpPr/>
            <p:nvPr/>
          </p:nvSpPr>
          <p:spPr>
            <a:xfrm>
              <a:off x="4372825" y="8187753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54" y="0"/>
                  </a:lnTo>
                  <a:lnTo>
                    <a:pt x="27254" y="40830"/>
                  </a:lnTo>
                  <a:lnTo>
                    <a:pt x="0" y="4083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9" name="object 2469"/>
            <p:cNvSpPr/>
            <p:nvPr/>
          </p:nvSpPr>
          <p:spPr>
            <a:xfrm>
              <a:off x="4381144" y="8194395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55" y="0"/>
                  </a:moveTo>
                  <a:lnTo>
                    <a:pt x="0" y="0"/>
                  </a:lnTo>
                  <a:lnTo>
                    <a:pt x="0" y="20650"/>
                  </a:lnTo>
                  <a:lnTo>
                    <a:pt x="1155" y="20650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0" name="object 2470"/>
            <p:cNvSpPr/>
            <p:nvPr/>
          </p:nvSpPr>
          <p:spPr>
            <a:xfrm>
              <a:off x="4381144" y="8194395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0" y="0"/>
                  </a:moveTo>
                  <a:lnTo>
                    <a:pt x="1155" y="0"/>
                  </a:lnTo>
                  <a:lnTo>
                    <a:pt x="1155" y="20650"/>
                  </a:lnTo>
                  <a:lnTo>
                    <a:pt x="0" y="2065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4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1" name="object 2471"/>
            <p:cNvSpPr/>
            <p:nvPr/>
          </p:nvSpPr>
          <p:spPr>
            <a:xfrm>
              <a:off x="4377359" y="8217293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44" y="8978"/>
                  </a:moveTo>
                  <a:lnTo>
                    <a:pt x="1739" y="8978"/>
                  </a:lnTo>
                  <a:lnTo>
                    <a:pt x="2146" y="8572"/>
                  </a:lnTo>
                  <a:lnTo>
                    <a:pt x="2146" y="8089"/>
                  </a:lnTo>
                  <a:lnTo>
                    <a:pt x="2146" y="901"/>
                  </a:lnTo>
                  <a:lnTo>
                    <a:pt x="2146" y="406"/>
                  </a:lnTo>
                  <a:lnTo>
                    <a:pt x="1739" y="0"/>
                  </a:lnTo>
                  <a:lnTo>
                    <a:pt x="1244" y="0"/>
                  </a:lnTo>
                  <a:lnTo>
                    <a:pt x="889" y="0"/>
                  </a:lnTo>
                  <a:lnTo>
                    <a:pt x="393" y="0"/>
                  </a:lnTo>
                  <a:lnTo>
                    <a:pt x="0" y="406"/>
                  </a:lnTo>
                  <a:lnTo>
                    <a:pt x="0" y="901"/>
                  </a:lnTo>
                  <a:lnTo>
                    <a:pt x="0" y="8089"/>
                  </a:lnTo>
                  <a:lnTo>
                    <a:pt x="0" y="8572"/>
                  </a:lnTo>
                  <a:lnTo>
                    <a:pt x="393" y="8978"/>
                  </a:lnTo>
                  <a:lnTo>
                    <a:pt x="889" y="8978"/>
                  </a:lnTo>
                  <a:lnTo>
                    <a:pt x="1244" y="897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" name="object 2472"/>
            <p:cNvSpPr/>
            <p:nvPr/>
          </p:nvSpPr>
          <p:spPr>
            <a:xfrm>
              <a:off x="4375416" y="81939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" name="object 2473"/>
            <p:cNvSpPr/>
            <p:nvPr/>
          </p:nvSpPr>
          <p:spPr>
            <a:xfrm>
              <a:off x="4375416" y="81939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4" name="object 2474"/>
            <p:cNvSpPr/>
            <p:nvPr/>
          </p:nvSpPr>
          <p:spPr>
            <a:xfrm>
              <a:off x="4375416" y="81917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5" name="object 2475"/>
            <p:cNvSpPr/>
            <p:nvPr/>
          </p:nvSpPr>
          <p:spPr>
            <a:xfrm>
              <a:off x="4375416" y="81917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" name="object 2476"/>
            <p:cNvSpPr/>
            <p:nvPr/>
          </p:nvSpPr>
          <p:spPr>
            <a:xfrm>
              <a:off x="4375416" y="81960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7" name="object 2477"/>
            <p:cNvSpPr/>
            <p:nvPr/>
          </p:nvSpPr>
          <p:spPr>
            <a:xfrm>
              <a:off x="4375416" y="81960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8" name="object 2478"/>
            <p:cNvSpPr/>
            <p:nvPr/>
          </p:nvSpPr>
          <p:spPr>
            <a:xfrm>
              <a:off x="4375416" y="82004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9" name="object 2479"/>
            <p:cNvSpPr/>
            <p:nvPr/>
          </p:nvSpPr>
          <p:spPr>
            <a:xfrm>
              <a:off x="4375416" y="82004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0" name="object 2480"/>
            <p:cNvSpPr/>
            <p:nvPr/>
          </p:nvSpPr>
          <p:spPr>
            <a:xfrm>
              <a:off x="4375416" y="8198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1" name="object 2481"/>
            <p:cNvSpPr/>
            <p:nvPr/>
          </p:nvSpPr>
          <p:spPr>
            <a:xfrm>
              <a:off x="4375416" y="8198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2" name="object 2482"/>
            <p:cNvSpPr/>
            <p:nvPr/>
          </p:nvSpPr>
          <p:spPr>
            <a:xfrm>
              <a:off x="4375416" y="82025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3" name="object 2483"/>
            <p:cNvSpPr/>
            <p:nvPr/>
          </p:nvSpPr>
          <p:spPr>
            <a:xfrm>
              <a:off x="4375416" y="82025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4" name="object 2484"/>
            <p:cNvSpPr/>
            <p:nvPr/>
          </p:nvSpPr>
          <p:spPr>
            <a:xfrm>
              <a:off x="4375416" y="82047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5" name="object 2485"/>
            <p:cNvSpPr/>
            <p:nvPr/>
          </p:nvSpPr>
          <p:spPr>
            <a:xfrm>
              <a:off x="4375416" y="82047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6" name="object 2486"/>
            <p:cNvSpPr/>
            <p:nvPr/>
          </p:nvSpPr>
          <p:spPr>
            <a:xfrm>
              <a:off x="4375416" y="82069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7" name="object 2487"/>
            <p:cNvSpPr/>
            <p:nvPr/>
          </p:nvSpPr>
          <p:spPr>
            <a:xfrm>
              <a:off x="4375416" y="82069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8" name="object 2488"/>
            <p:cNvSpPr/>
            <p:nvPr/>
          </p:nvSpPr>
          <p:spPr>
            <a:xfrm>
              <a:off x="4375416" y="82091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" name="object 2489"/>
            <p:cNvSpPr/>
            <p:nvPr/>
          </p:nvSpPr>
          <p:spPr>
            <a:xfrm>
              <a:off x="4375416" y="82091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0" name="object 2490"/>
            <p:cNvSpPr/>
            <p:nvPr/>
          </p:nvSpPr>
          <p:spPr>
            <a:xfrm>
              <a:off x="4461586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1" name="object 2491"/>
            <p:cNvSpPr/>
            <p:nvPr/>
          </p:nvSpPr>
          <p:spPr>
            <a:xfrm>
              <a:off x="4461586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" name="object 2492"/>
            <p:cNvSpPr/>
            <p:nvPr/>
          </p:nvSpPr>
          <p:spPr>
            <a:xfrm>
              <a:off x="4474641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" name="object 2493"/>
            <p:cNvSpPr/>
            <p:nvPr/>
          </p:nvSpPr>
          <p:spPr>
            <a:xfrm>
              <a:off x="4474641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" name="object 2494"/>
            <p:cNvSpPr/>
            <p:nvPr/>
          </p:nvSpPr>
          <p:spPr>
            <a:xfrm>
              <a:off x="4462894" y="8195500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0363" y="69786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" name="object 2495"/>
            <p:cNvSpPr/>
            <p:nvPr/>
          </p:nvSpPr>
          <p:spPr>
            <a:xfrm>
              <a:off x="4481715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90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90" y="85064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6" name="object 2496"/>
            <p:cNvSpPr/>
            <p:nvPr/>
          </p:nvSpPr>
          <p:spPr>
            <a:xfrm>
              <a:off x="4481715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90" y="0"/>
                  </a:lnTo>
                  <a:lnTo>
                    <a:pt x="27190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7" name="object 2497"/>
            <p:cNvSpPr/>
            <p:nvPr/>
          </p:nvSpPr>
          <p:spPr>
            <a:xfrm>
              <a:off x="4488776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" name="object 2498"/>
            <p:cNvSpPr/>
            <p:nvPr/>
          </p:nvSpPr>
          <p:spPr>
            <a:xfrm>
              <a:off x="4488776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" name="object 2499"/>
            <p:cNvSpPr/>
            <p:nvPr/>
          </p:nvSpPr>
          <p:spPr>
            <a:xfrm>
              <a:off x="4501819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0" name="object 2500"/>
            <p:cNvSpPr/>
            <p:nvPr/>
          </p:nvSpPr>
          <p:spPr>
            <a:xfrm>
              <a:off x="4501819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1" name="object 2501"/>
            <p:cNvSpPr/>
            <p:nvPr/>
          </p:nvSpPr>
          <p:spPr>
            <a:xfrm>
              <a:off x="4490148" y="8195500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0350" y="69786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2" name="object 2502"/>
            <p:cNvSpPr/>
            <p:nvPr/>
          </p:nvSpPr>
          <p:spPr>
            <a:xfrm>
              <a:off x="4478845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3" name="object 2503"/>
            <p:cNvSpPr/>
            <p:nvPr/>
          </p:nvSpPr>
          <p:spPr>
            <a:xfrm>
              <a:off x="4478845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4" name="object 2504"/>
            <p:cNvSpPr/>
            <p:nvPr/>
          </p:nvSpPr>
          <p:spPr>
            <a:xfrm>
              <a:off x="4478845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5" name="object 2505"/>
            <p:cNvSpPr/>
            <p:nvPr/>
          </p:nvSpPr>
          <p:spPr>
            <a:xfrm>
              <a:off x="4478845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6" name="object 2506"/>
            <p:cNvSpPr/>
            <p:nvPr/>
          </p:nvSpPr>
          <p:spPr>
            <a:xfrm>
              <a:off x="4478845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7" name="object 2507"/>
            <p:cNvSpPr/>
            <p:nvPr/>
          </p:nvSpPr>
          <p:spPr>
            <a:xfrm>
              <a:off x="4478845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8" name="object 2508"/>
            <p:cNvSpPr/>
            <p:nvPr/>
          </p:nvSpPr>
          <p:spPr>
            <a:xfrm>
              <a:off x="4478845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9" name="object 2509"/>
            <p:cNvSpPr/>
            <p:nvPr/>
          </p:nvSpPr>
          <p:spPr>
            <a:xfrm>
              <a:off x="4478845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0" name="object 2510"/>
            <p:cNvSpPr/>
            <p:nvPr/>
          </p:nvSpPr>
          <p:spPr>
            <a:xfrm>
              <a:off x="4478845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1" name="object 2511"/>
            <p:cNvSpPr/>
            <p:nvPr/>
          </p:nvSpPr>
          <p:spPr>
            <a:xfrm>
              <a:off x="4478845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2" name="object 2512"/>
            <p:cNvSpPr/>
            <p:nvPr/>
          </p:nvSpPr>
          <p:spPr>
            <a:xfrm>
              <a:off x="4478845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3" name="object 2513"/>
            <p:cNvSpPr/>
            <p:nvPr/>
          </p:nvSpPr>
          <p:spPr>
            <a:xfrm>
              <a:off x="4478845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4" name="object 2514"/>
            <p:cNvSpPr/>
            <p:nvPr/>
          </p:nvSpPr>
          <p:spPr>
            <a:xfrm>
              <a:off x="4478845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5" name="object 2515"/>
            <p:cNvSpPr/>
            <p:nvPr/>
          </p:nvSpPr>
          <p:spPr>
            <a:xfrm>
              <a:off x="4478845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6" name="object 2516"/>
            <p:cNvSpPr/>
            <p:nvPr/>
          </p:nvSpPr>
          <p:spPr>
            <a:xfrm>
              <a:off x="4478845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7" name="object 2517"/>
            <p:cNvSpPr/>
            <p:nvPr/>
          </p:nvSpPr>
          <p:spPr>
            <a:xfrm>
              <a:off x="4478845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" name="object 2518"/>
            <p:cNvSpPr/>
            <p:nvPr/>
          </p:nvSpPr>
          <p:spPr>
            <a:xfrm>
              <a:off x="4478845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9" name="object 2519"/>
            <p:cNvSpPr/>
            <p:nvPr/>
          </p:nvSpPr>
          <p:spPr>
            <a:xfrm>
              <a:off x="4478845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0" name="object 2520"/>
            <p:cNvSpPr/>
            <p:nvPr/>
          </p:nvSpPr>
          <p:spPr>
            <a:xfrm>
              <a:off x="4478845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1" name="object 2521"/>
            <p:cNvSpPr/>
            <p:nvPr/>
          </p:nvSpPr>
          <p:spPr>
            <a:xfrm>
              <a:off x="4478845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2" name="object 2522"/>
            <p:cNvSpPr/>
            <p:nvPr/>
          </p:nvSpPr>
          <p:spPr>
            <a:xfrm>
              <a:off x="4478845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" name="object 2523"/>
            <p:cNvSpPr/>
            <p:nvPr/>
          </p:nvSpPr>
          <p:spPr>
            <a:xfrm>
              <a:off x="4478845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" name="object 2524"/>
            <p:cNvSpPr/>
            <p:nvPr/>
          </p:nvSpPr>
          <p:spPr>
            <a:xfrm>
              <a:off x="4478845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" name="object 2525"/>
            <p:cNvSpPr/>
            <p:nvPr/>
          </p:nvSpPr>
          <p:spPr>
            <a:xfrm>
              <a:off x="4478845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" name="object 2526"/>
            <p:cNvSpPr/>
            <p:nvPr/>
          </p:nvSpPr>
          <p:spPr>
            <a:xfrm>
              <a:off x="4478845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7" name="object 2527"/>
            <p:cNvSpPr/>
            <p:nvPr/>
          </p:nvSpPr>
          <p:spPr>
            <a:xfrm>
              <a:off x="4478845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8" name="object 2528"/>
            <p:cNvSpPr/>
            <p:nvPr/>
          </p:nvSpPr>
          <p:spPr>
            <a:xfrm>
              <a:off x="4506074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9" name="object 2529"/>
            <p:cNvSpPr/>
            <p:nvPr/>
          </p:nvSpPr>
          <p:spPr>
            <a:xfrm>
              <a:off x="4506074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" name="object 2530"/>
            <p:cNvSpPr/>
            <p:nvPr/>
          </p:nvSpPr>
          <p:spPr>
            <a:xfrm>
              <a:off x="4506074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" name="object 2531"/>
            <p:cNvSpPr/>
            <p:nvPr/>
          </p:nvSpPr>
          <p:spPr>
            <a:xfrm>
              <a:off x="4506074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" name="object 2532"/>
            <p:cNvSpPr/>
            <p:nvPr/>
          </p:nvSpPr>
          <p:spPr>
            <a:xfrm>
              <a:off x="4506074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" name="object 2533"/>
            <p:cNvSpPr/>
            <p:nvPr/>
          </p:nvSpPr>
          <p:spPr>
            <a:xfrm>
              <a:off x="4506074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4" name="object 2534"/>
            <p:cNvSpPr/>
            <p:nvPr/>
          </p:nvSpPr>
          <p:spPr>
            <a:xfrm>
              <a:off x="4506074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5" name="object 2535"/>
            <p:cNvSpPr/>
            <p:nvPr/>
          </p:nvSpPr>
          <p:spPr>
            <a:xfrm>
              <a:off x="4506074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6" name="object 2536"/>
            <p:cNvSpPr/>
            <p:nvPr/>
          </p:nvSpPr>
          <p:spPr>
            <a:xfrm>
              <a:off x="4506074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7" name="object 2537"/>
            <p:cNvSpPr/>
            <p:nvPr/>
          </p:nvSpPr>
          <p:spPr>
            <a:xfrm>
              <a:off x="4506074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" name="object 2538"/>
            <p:cNvSpPr/>
            <p:nvPr/>
          </p:nvSpPr>
          <p:spPr>
            <a:xfrm>
              <a:off x="4506074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" name="object 2539"/>
            <p:cNvSpPr/>
            <p:nvPr/>
          </p:nvSpPr>
          <p:spPr>
            <a:xfrm>
              <a:off x="4506074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" name="object 2540"/>
            <p:cNvSpPr/>
            <p:nvPr/>
          </p:nvSpPr>
          <p:spPr>
            <a:xfrm>
              <a:off x="4506074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" name="object 2541"/>
            <p:cNvSpPr/>
            <p:nvPr/>
          </p:nvSpPr>
          <p:spPr>
            <a:xfrm>
              <a:off x="4506074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2" name="object 2542"/>
            <p:cNvSpPr/>
            <p:nvPr/>
          </p:nvSpPr>
          <p:spPr>
            <a:xfrm>
              <a:off x="4506074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3" name="object 2543"/>
            <p:cNvSpPr/>
            <p:nvPr/>
          </p:nvSpPr>
          <p:spPr>
            <a:xfrm>
              <a:off x="4506074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" name="object 2544"/>
            <p:cNvSpPr/>
            <p:nvPr/>
          </p:nvSpPr>
          <p:spPr>
            <a:xfrm>
              <a:off x="4506074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" name="object 2545"/>
            <p:cNvSpPr/>
            <p:nvPr/>
          </p:nvSpPr>
          <p:spPr>
            <a:xfrm>
              <a:off x="4506074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" name="object 2546"/>
            <p:cNvSpPr/>
            <p:nvPr/>
          </p:nvSpPr>
          <p:spPr>
            <a:xfrm>
              <a:off x="4506074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" name="object 2547"/>
            <p:cNvSpPr/>
            <p:nvPr/>
          </p:nvSpPr>
          <p:spPr>
            <a:xfrm>
              <a:off x="4506074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8" name="object 2548"/>
            <p:cNvSpPr/>
            <p:nvPr/>
          </p:nvSpPr>
          <p:spPr>
            <a:xfrm>
              <a:off x="4506074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" name="object 2549"/>
            <p:cNvSpPr/>
            <p:nvPr/>
          </p:nvSpPr>
          <p:spPr>
            <a:xfrm>
              <a:off x="4506074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0" name="object 2550"/>
            <p:cNvSpPr/>
            <p:nvPr/>
          </p:nvSpPr>
          <p:spPr>
            <a:xfrm>
              <a:off x="4506074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1" name="object 2551"/>
            <p:cNvSpPr/>
            <p:nvPr/>
          </p:nvSpPr>
          <p:spPr>
            <a:xfrm>
              <a:off x="4506074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" name="object 2552"/>
            <p:cNvSpPr/>
            <p:nvPr/>
          </p:nvSpPr>
          <p:spPr>
            <a:xfrm>
              <a:off x="4506074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" name="object 2553"/>
            <p:cNvSpPr/>
            <p:nvPr/>
          </p:nvSpPr>
          <p:spPr>
            <a:xfrm>
              <a:off x="4506074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" name="object 2554"/>
            <p:cNvSpPr/>
            <p:nvPr/>
          </p:nvSpPr>
          <p:spPr>
            <a:xfrm>
              <a:off x="4506074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" name="object 2555"/>
            <p:cNvSpPr/>
            <p:nvPr/>
          </p:nvSpPr>
          <p:spPr>
            <a:xfrm>
              <a:off x="4506074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" name="object 2556"/>
            <p:cNvSpPr/>
            <p:nvPr/>
          </p:nvSpPr>
          <p:spPr>
            <a:xfrm>
              <a:off x="4506074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7" name="object 2557"/>
            <p:cNvSpPr/>
            <p:nvPr/>
          </p:nvSpPr>
          <p:spPr>
            <a:xfrm>
              <a:off x="4506074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8" name="object 2558"/>
            <p:cNvSpPr/>
            <p:nvPr/>
          </p:nvSpPr>
          <p:spPr>
            <a:xfrm>
              <a:off x="4506074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" name="object 2559"/>
            <p:cNvSpPr/>
            <p:nvPr/>
          </p:nvSpPr>
          <p:spPr>
            <a:xfrm>
              <a:off x="4506074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0" name="object 2560"/>
            <p:cNvSpPr/>
            <p:nvPr/>
          </p:nvSpPr>
          <p:spPr>
            <a:xfrm>
              <a:off x="4506074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" name="object 2561"/>
            <p:cNvSpPr/>
            <p:nvPr/>
          </p:nvSpPr>
          <p:spPr>
            <a:xfrm>
              <a:off x="4506074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2" name="object 2562"/>
            <p:cNvSpPr/>
            <p:nvPr/>
          </p:nvSpPr>
          <p:spPr>
            <a:xfrm>
              <a:off x="4506074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3" name="object 2563"/>
            <p:cNvSpPr/>
            <p:nvPr/>
          </p:nvSpPr>
          <p:spPr>
            <a:xfrm>
              <a:off x="4506074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" name="object 2564"/>
            <p:cNvSpPr/>
            <p:nvPr/>
          </p:nvSpPr>
          <p:spPr>
            <a:xfrm>
              <a:off x="4506074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5" name="object 2565"/>
            <p:cNvSpPr/>
            <p:nvPr/>
          </p:nvSpPr>
          <p:spPr>
            <a:xfrm>
              <a:off x="4506074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6" name="object 2566"/>
            <p:cNvSpPr/>
            <p:nvPr/>
          </p:nvSpPr>
          <p:spPr>
            <a:xfrm>
              <a:off x="4506074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" name="object 2567"/>
            <p:cNvSpPr/>
            <p:nvPr/>
          </p:nvSpPr>
          <p:spPr>
            <a:xfrm>
              <a:off x="4506074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8" name="object 2568"/>
            <p:cNvSpPr/>
            <p:nvPr/>
          </p:nvSpPr>
          <p:spPr>
            <a:xfrm>
              <a:off x="4506074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9" name="object 2569"/>
            <p:cNvSpPr/>
            <p:nvPr/>
          </p:nvSpPr>
          <p:spPr>
            <a:xfrm>
              <a:off x="4506074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0" name="object 2570"/>
            <p:cNvSpPr/>
            <p:nvPr/>
          </p:nvSpPr>
          <p:spPr>
            <a:xfrm>
              <a:off x="4506074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1" name="object 2571"/>
            <p:cNvSpPr/>
            <p:nvPr/>
          </p:nvSpPr>
          <p:spPr>
            <a:xfrm>
              <a:off x="4506074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" name="object 2572"/>
            <p:cNvSpPr/>
            <p:nvPr/>
          </p:nvSpPr>
          <p:spPr>
            <a:xfrm>
              <a:off x="4506074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" name="object 2573"/>
            <p:cNvSpPr/>
            <p:nvPr/>
          </p:nvSpPr>
          <p:spPr>
            <a:xfrm>
              <a:off x="4506074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" name="object 2574"/>
            <p:cNvSpPr/>
            <p:nvPr/>
          </p:nvSpPr>
          <p:spPr>
            <a:xfrm>
              <a:off x="4506074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5" name="object 2575"/>
            <p:cNvSpPr/>
            <p:nvPr/>
          </p:nvSpPr>
          <p:spPr>
            <a:xfrm>
              <a:off x="4506074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6" name="object 2576"/>
            <p:cNvSpPr/>
            <p:nvPr/>
          </p:nvSpPr>
          <p:spPr>
            <a:xfrm>
              <a:off x="4506074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" name="object 2577"/>
            <p:cNvSpPr/>
            <p:nvPr/>
          </p:nvSpPr>
          <p:spPr>
            <a:xfrm>
              <a:off x="4506074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8" name="object 2578"/>
            <p:cNvSpPr/>
            <p:nvPr/>
          </p:nvSpPr>
          <p:spPr>
            <a:xfrm>
              <a:off x="4506074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" name="object 2579"/>
            <p:cNvSpPr/>
            <p:nvPr/>
          </p:nvSpPr>
          <p:spPr>
            <a:xfrm>
              <a:off x="4506074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" name="object 2580"/>
            <p:cNvSpPr/>
            <p:nvPr/>
          </p:nvSpPr>
          <p:spPr>
            <a:xfrm>
              <a:off x="4455160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1" name="object 2581"/>
            <p:cNvSpPr/>
            <p:nvPr/>
          </p:nvSpPr>
          <p:spPr>
            <a:xfrm>
              <a:off x="4455160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2" name="object 2582"/>
            <p:cNvSpPr/>
            <p:nvPr/>
          </p:nvSpPr>
          <p:spPr>
            <a:xfrm>
              <a:off x="4455160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" name="object 2583"/>
            <p:cNvSpPr/>
            <p:nvPr/>
          </p:nvSpPr>
          <p:spPr>
            <a:xfrm>
              <a:off x="4455160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" name="object 2584"/>
            <p:cNvSpPr/>
            <p:nvPr/>
          </p:nvSpPr>
          <p:spPr>
            <a:xfrm>
              <a:off x="4455160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5" name="object 2585"/>
            <p:cNvSpPr/>
            <p:nvPr/>
          </p:nvSpPr>
          <p:spPr>
            <a:xfrm>
              <a:off x="4455160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" name="object 2586"/>
            <p:cNvSpPr/>
            <p:nvPr/>
          </p:nvSpPr>
          <p:spPr>
            <a:xfrm>
              <a:off x="4455160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" name="object 2587"/>
            <p:cNvSpPr/>
            <p:nvPr/>
          </p:nvSpPr>
          <p:spPr>
            <a:xfrm>
              <a:off x="4455160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8" name="object 2588"/>
            <p:cNvSpPr/>
            <p:nvPr/>
          </p:nvSpPr>
          <p:spPr>
            <a:xfrm>
              <a:off x="4455160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9" name="object 2589"/>
            <p:cNvSpPr/>
            <p:nvPr/>
          </p:nvSpPr>
          <p:spPr>
            <a:xfrm>
              <a:off x="4455160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" name="object 2590"/>
            <p:cNvSpPr/>
            <p:nvPr/>
          </p:nvSpPr>
          <p:spPr>
            <a:xfrm>
              <a:off x="4455160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" name="object 2591"/>
            <p:cNvSpPr/>
            <p:nvPr/>
          </p:nvSpPr>
          <p:spPr>
            <a:xfrm>
              <a:off x="4455160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" name="object 2592"/>
            <p:cNvSpPr/>
            <p:nvPr/>
          </p:nvSpPr>
          <p:spPr>
            <a:xfrm>
              <a:off x="4455160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" name="object 2593"/>
            <p:cNvSpPr/>
            <p:nvPr/>
          </p:nvSpPr>
          <p:spPr>
            <a:xfrm>
              <a:off x="4455160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" name="object 2594"/>
            <p:cNvSpPr/>
            <p:nvPr/>
          </p:nvSpPr>
          <p:spPr>
            <a:xfrm>
              <a:off x="4455160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5" name="object 2595"/>
            <p:cNvSpPr/>
            <p:nvPr/>
          </p:nvSpPr>
          <p:spPr>
            <a:xfrm>
              <a:off x="4455160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6" name="object 2596"/>
            <p:cNvSpPr/>
            <p:nvPr/>
          </p:nvSpPr>
          <p:spPr>
            <a:xfrm>
              <a:off x="4455160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7" name="object 2597"/>
            <p:cNvSpPr/>
            <p:nvPr/>
          </p:nvSpPr>
          <p:spPr>
            <a:xfrm>
              <a:off x="4455160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8" name="object 2598"/>
            <p:cNvSpPr/>
            <p:nvPr/>
          </p:nvSpPr>
          <p:spPr>
            <a:xfrm>
              <a:off x="4455160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9" name="object 2599"/>
            <p:cNvSpPr/>
            <p:nvPr/>
          </p:nvSpPr>
          <p:spPr>
            <a:xfrm>
              <a:off x="4455160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" name="object 2600"/>
            <p:cNvSpPr/>
            <p:nvPr/>
          </p:nvSpPr>
          <p:spPr>
            <a:xfrm>
              <a:off x="4455160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1" name="object 2601"/>
            <p:cNvSpPr/>
            <p:nvPr/>
          </p:nvSpPr>
          <p:spPr>
            <a:xfrm>
              <a:off x="4455160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2" name="object 2602"/>
            <p:cNvSpPr/>
            <p:nvPr/>
          </p:nvSpPr>
          <p:spPr>
            <a:xfrm>
              <a:off x="4455160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" name="object 2603"/>
            <p:cNvSpPr/>
            <p:nvPr/>
          </p:nvSpPr>
          <p:spPr>
            <a:xfrm>
              <a:off x="4455160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4" name="object 2604"/>
            <p:cNvSpPr/>
            <p:nvPr/>
          </p:nvSpPr>
          <p:spPr>
            <a:xfrm>
              <a:off x="4455160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5" name="object 2605"/>
            <p:cNvSpPr/>
            <p:nvPr/>
          </p:nvSpPr>
          <p:spPr>
            <a:xfrm>
              <a:off x="4455160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" name="object 2606"/>
            <p:cNvSpPr/>
            <p:nvPr/>
          </p:nvSpPr>
          <p:spPr>
            <a:xfrm>
              <a:off x="4455160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" name="object 2607"/>
            <p:cNvSpPr/>
            <p:nvPr/>
          </p:nvSpPr>
          <p:spPr>
            <a:xfrm>
              <a:off x="4455160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8" name="object 2608"/>
            <p:cNvSpPr/>
            <p:nvPr/>
          </p:nvSpPr>
          <p:spPr>
            <a:xfrm>
              <a:off x="4455160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" name="object 2609"/>
            <p:cNvSpPr/>
            <p:nvPr/>
          </p:nvSpPr>
          <p:spPr>
            <a:xfrm>
              <a:off x="4455160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" name="object 2610"/>
            <p:cNvSpPr/>
            <p:nvPr/>
          </p:nvSpPr>
          <p:spPr>
            <a:xfrm>
              <a:off x="4455160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1" name="object 2611"/>
            <p:cNvSpPr/>
            <p:nvPr/>
          </p:nvSpPr>
          <p:spPr>
            <a:xfrm>
              <a:off x="4455160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2" name="object 2612"/>
            <p:cNvSpPr/>
            <p:nvPr/>
          </p:nvSpPr>
          <p:spPr>
            <a:xfrm>
              <a:off x="4455160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3" name="object 2613"/>
            <p:cNvSpPr/>
            <p:nvPr/>
          </p:nvSpPr>
          <p:spPr>
            <a:xfrm>
              <a:off x="4455160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" name="object 2614"/>
            <p:cNvSpPr/>
            <p:nvPr/>
          </p:nvSpPr>
          <p:spPr>
            <a:xfrm>
              <a:off x="4455160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5" name="object 2615"/>
            <p:cNvSpPr/>
            <p:nvPr/>
          </p:nvSpPr>
          <p:spPr>
            <a:xfrm>
              <a:off x="4455160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6" name="object 2616"/>
            <p:cNvSpPr/>
            <p:nvPr/>
          </p:nvSpPr>
          <p:spPr>
            <a:xfrm>
              <a:off x="4455160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7" name="object 2617"/>
            <p:cNvSpPr/>
            <p:nvPr/>
          </p:nvSpPr>
          <p:spPr>
            <a:xfrm>
              <a:off x="4455160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8" name="object 2618"/>
            <p:cNvSpPr/>
            <p:nvPr/>
          </p:nvSpPr>
          <p:spPr>
            <a:xfrm>
              <a:off x="4455160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" name="object 2619"/>
            <p:cNvSpPr/>
            <p:nvPr/>
          </p:nvSpPr>
          <p:spPr>
            <a:xfrm>
              <a:off x="4455160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0" name="object 2620"/>
            <p:cNvSpPr/>
            <p:nvPr/>
          </p:nvSpPr>
          <p:spPr>
            <a:xfrm>
              <a:off x="4455160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1" name="object 2621"/>
            <p:cNvSpPr/>
            <p:nvPr/>
          </p:nvSpPr>
          <p:spPr>
            <a:xfrm>
              <a:off x="4455160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2" name="object 2622"/>
            <p:cNvSpPr/>
            <p:nvPr/>
          </p:nvSpPr>
          <p:spPr>
            <a:xfrm>
              <a:off x="4455160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3" name="object 2623"/>
            <p:cNvSpPr/>
            <p:nvPr/>
          </p:nvSpPr>
          <p:spPr>
            <a:xfrm>
              <a:off x="4455160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4" name="object 2624"/>
            <p:cNvSpPr/>
            <p:nvPr/>
          </p:nvSpPr>
          <p:spPr>
            <a:xfrm>
              <a:off x="4455160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5" name="object 2625"/>
            <p:cNvSpPr/>
            <p:nvPr/>
          </p:nvSpPr>
          <p:spPr>
            <a:xfrm>
              <a:off x="4455160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6" name="object 2626"/>
            <p:cNvSpPr/>
            <p:nvPr/>
          </p:nvSpPr>
          <p:spPr>
            <a:xfrm>
              <a:off x="4455160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7" name="object 2627"/>
            <p:cNvSpPr/>
            <p:nvPr/>
          </p:nvSpPr>
          <p:spPr>
            <a:xfrm>
              <a:off x="4455160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8" name="object 2628"/>
            <p:cNvSpPr/>
            <p:nvPr/>
          </p:nvSpPr>
          <p:spPr>
            <a:xfrm>
              <a:off x="4455160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9" name="object 2629"/>
            <p:cNvSpPr/>
            <p:nvPr/>
          </p:nvSpPr>
          <p:spPr>
            <a:xfrm>
              <a:off x="4455160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" name="object 2630"/>
            <p:cNvSpPr/>
            <p:nvPr/>
          </p:nvSpPr>
          <p:spPr>
            <a:xfrm>
              <a:off x="4455160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1" name="object 2631"/>
            <p:cNvSpPr/>
            <p:nvPr/>
          </p:nvSpPr>
          <p:spPr>
            <a:xfrm>
              <a:off x="4455160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" name="object 2632"/>
            <p:cNvSpPr/>
            <p:nvPr/>
          </p:nvSpPr>
          <p:spPr>
            <a:xfrm>
              <a:off x="4482401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3" name="object 2633"/>
            <p:cNvSpPr/>
            <p:nvPr/>
          </p:nvSpPr>
          <p:spPr>
            <a:xfrm>
              <a:off x="4482401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" name="object 2634"/>
            <p:cNvSpPr/>
            <p:nvPr/>
          </p:nvSpPr>
          <p:spPr>
            <a:xfrm>
              <a:off x="4482401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" name="object 2635"/>
            <p:cNvSpPr/>
            <p:nvPr/>
          </p:nvSpPr>
          <p:spPr>
            <a:xfrm>
              <a:off x="4482401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" name="object 2636"/>
            <p:cNvSpPr/>
            <p:nvPr/>
          </p:nvSpPr>
          <p:spPr>
            <a:xfrm>
              <a:off x="4482401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" name="object 2637"/>
            <p:cNvSpPr/>
            <p:nvPr/>
          </p:nvSpPr>
          <p:spPr>
            <a:xfrm>
              <a:off x="4482401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8" name="object 2638"/>
            <p:cNvSpPr/>
            <p:nvPr/>
          </p:nvSpPr>
          <p:spPr>
            <a:xfrm>
              <a:off x="4482401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" name="object 2639"/>
            <p:cNvSpPr/>
            <p:nvPr/>
          </p:nvSpPr>
          <p:spPr>
            <a:xfrm>
              <a:off x="4482401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" name="object 2640"/>
            <p:cNvSpPr/>
            <p:nvPr/>
          </p:nvSpPr>
          <p:spPr>
            <a:xfrm>
              <a:off x="4482401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" name="object 2641"/>
            <p:cNvSpPr/>
            <p:nvPr/>
          </p:nvSpPr>
          <p:spPr>
            <a:xfrm>
              <a:off x="4482401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" name="object 2642"/>
            <p:cNvSpPr/>
            <p:nvPr/>
          </p:nvSpPr>
          <p:spPr>
            <a:xfrm>
              <a:off x="4482401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" name="object 2643"/>
            <p:cNvSpPr/>
            <p:nvPr/>
          </p:nvSpPr>
          <p:spPr>
            <a:xfrm>
              <a:off x="4482401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" name="object 2644"/>
            <p:cNvSpPr/>
            <p:nvPr/>
          </p:nvSpPr>
          <p:spPr>
            <a:xfrm>
              <a:off x="4482401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" name="object 2645"/>
            <p:cNvSpPr/>
            <p:nvPr/>
          </p:nvSpPr>
          <p:spPr>
            <a:xfrm>
              <a:off x="4482401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6" name="object 2646"/>
            <p:cNvSpPr/>
            <p:nvPr/>
          </p:nvSpPr>
          <p:spPr>
            <a:xfrm>
              <a:off x="4482401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7" name="object 2647"/>
            <p:cNvSpPr/>
            <p:nvPr/>
          </p:nvSpPr>
          <p:spPr>
            <a:xfrm>
              <a:off x="4482401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" name="object 2648"/>
            <p:cNvSpPr/>
            <p:nvPr/>
          </p:nvSpPr>
          <p:spPr>
            <a:xfrm>
              <a:off x="4482401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" name="object 2649"/>
            <p:cNvSpPr/>
            <p:nvPr/>
          </p:nvSpPr>
          <p:spPr>
            <a:xfrm>
              <a:off x="4482401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" name="object 2650"/>
            <p:cNvSpPr/>
            <p:nvPr/>
          </p:nvSpPr>
          <p:spPr>
            <a:xfrm>
              <a:off x="4482401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" name="object 2651"/>
            <p:cNvSpPr/>
            <p:nvPr/>
          </p:nvSpPr>
          <p:spPr>
            <a:xfrm>
              <a:off x="4482401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" name="object 2652"/>
            <p:cNvSpPr/>
            <p:nvPr/>
          </p:nvSpPr>
          <p:spPr>
            <a:xfrm>
              <a:off x="4482401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3" name="object 2653"/>
            <p:cNvSpPr/>
            <p:nvPr/>
          </p:nvSpPr>
          <p:spPr>
            <a:xfrm>
              <a:off x="4482401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4" name="object 2654"/>
            <p:cNvSpPr/>
            <p:nvPr/>
          </p:nvSpPr>
          <p:spPr>
            <a:xfrm>
              <a:off x="4482401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" name="object 2655"/>
            <p:cNvSpPr/>
            <p:nvPr/>
          </p:nvSpPr>
          <p:spPr>
            <a:xfrm>
              <a:off x="4482401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" name="object 2656"/>
            <p:cNvSpPr/>
            <p:nvPr/>
          </p:nvSpPr>
          <p:spPr>
            <a:xfrm>
              <a:off x="4482401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" name="object 2657"/>
            <p:cNvSpPr/>
            <p:nvPr/>
          </p:nvSpPr>
          <p:spPr>
            <a:xfrm>
              <a:off x="4482401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8" name="object 2658"/>
            <p:cNvSpPr/>
            <p:nvPr/>
          </p:nvSpPr>
          <p:spPr>
            <a:xfrm>
              <a:off x="4482401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9" name="object 2659"/>
            <p:cNvSpPr/>
            <p:nvPr/>
          </p:nvSpPr>
          <p:spPr>
            <a:xfrm>
              <a:off x="4482401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0" name="object 2660"/>
            <p:cNvSpPr/>
            <p:nvPr/>
          </p:nvSpPr>
          <p:spPr>
            <a:xfrm>
              <a:off x="4482401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1" name="object 2661"/>
            <p:cNvSpPr/>
            <p:nvPr/>
          </p:nvSpPr>
          <p:spPr>
            <a:xfrm>
              <a:off x="4482401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" name="object 2662"/>
            <p:cNvSpPr/>
            <p:nvPr/>
          </p:nvSpPr>
          <p:spPr>
            <a:xfrm>
              <a:off x="4482401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3" name="object 2663"/>
            <p:cNvSpPr/>
            <p:nvPr/>
          </p:nvSpPr>
          <p:spPr>
            <a:xfrm>
              <a:off x="4482401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4" name="object 2664"/>
            <p:cNvSpPr/>
            <p:nvPr/>
          </p:nvSpPr>
          <p:spPr>
            <a:xfrm>
              <a:off x="4482401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5" name="object 2665"/>
            <p:cNvSpPr/>
            <p:nvPr/>
          </p:nvSpPr>
          <p:spPr>
            <a:xfrm>
              <a:off x="4482401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6" name="object 2666"/>
            <p:cNvSpPr/>
            <p:nvPr/>
          </p:nvSpPr>
          <p:spPr>
            <a:xfrm>
              <a:off x="4482401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7" name="object 2667"/>
            <p:cNvSpPr/>
            <p:nvPr/>
          </p:nvSpPr>
          <p:spPr>
            <a:xfrm>
              <a:off x="4482401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" name="object 2668"/>
            <p:cNvSpPr/>
            <p:nvPr/>
          </p:nvSpPr>
          <p:spPr>
            <a:xfrm>
              <a:off x="4482401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9" name="object 2669"/>
            <p:cNvSpPr/>
            <p:nvPr/>
          </p:nvSpPr>
          <p:spPr>
            <a:xfrm>
              <a:off x="4482401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0" name="object 2670"/>
            <p:cNvSpPr/>
            <p:nvPr/>
          </p:nvSpPr>
          <p:spPr>
            <a:xfrm>
              <a:off x="4482401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1" name="object 2671"/>
            <p:cNvSpPr/>
            <p:nvPr/>
          </p:nvSpPr>
          <p:spPr>
            <a:xfrm>
              <a:off x="4482401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" name="object 2672"/>
            <p:cNvSpPr/>
            <p:nvPr/>
          </p:nvSpPr>
          <p:spPr>
            <a:xfrm>
              <a:off x="4482401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3" name="object 2673"/>
            <p:cNvSpPr/>
            <p:nvPr/>
          </p:nvSpPr>
          <p:spPr>
            <a:xfrm>
              <a:off x="4482401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4" name="object 2674"/>
            <p:cNvSpPr/>
            <p:nvPr/>
          </p:nvSpPr>
          <p:spPr>
            <a:xfrm>
              <a:off x="4482401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5" name="object 2675"/>
            <p:cNvSpPr/>
            <p:nvPr/>
          </p:nvSpPr>
          <p:spPr>
            <a:xfrm>
              <a:off x="4482401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6" name="object 2676"/>
            <p:cNvSpPr/>
            <p:nvPr/>
          </p:nvSpPr>
          <p:spPr>
            <a:xfrm>
              <a:off x="4482401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" name="object 2677"/>
            <p:cNvSpPr/>
            <p:nvPr/>
          </p:nvSpPr>
          <p:spPr>
            <a:xfrm>
              <a:off x="4482401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" name="object 2678"/>
            <p:cNvSpPr/>
            <p:nvPr/>
          </p:nvSpPr>
          <p:spPr>
            <a:xfrm>
              <a:off x="4482401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" name="object 2679"/>
            <p:cNvSpPr/>
            <p:nvPr/>
          </p:nvSpPr>
          <p:spPr>
            <a:xfrm>
              <a:off x="4482401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" name="object 2680"/>
            <p:cNvSpPr/>
            <p:nvPr/>
          </p:nvSpPr>
          <p:spPr>
            <a:xfrm>
              <a:off x="4482401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1" name="object 2681"/>
            <p:cNvSpPr/>
            <p:nvPr/>
          </p:nvSpPr>
          <p:spPr>
            <a:xfrm>
              <a:off x="4482401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" name="object 2682"/>
            <p:cNvSpPr/>
            <p:nvPr/>
          </p:nvSpPr>
          <p:spPr>
            <a:xfrm>
              <a:off x="4482401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3" name="object 2683"/>
            <p:cNvSpPr/>
            <p:nvPr/>
          </p:nvSpPr>
          <p:spPr>
            <a:xfrm>
              <a:off x="4482401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4" name="object 2684"/>
            <p:cNvSpPr/>
            <p:nvPr/>
          </p:nvSpPr>
          <p:spPr>
            <a:xfrm>
              <a:off x="4384230" y="8192122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09">
                  <a:moveTo>
                    <a:pt x="13335" y="0"/>
                  </a:moveTo>
                  <a:lnTo>
                    <a:pt x="0" y="0"/>
                  </a:lnTo>
                  <a:lnTo>
                    <a:pt x="0" y="3429"/>
                  </a:lnTo>
                  <a:lnTo>
                    <a:pt x="13335" y="342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5" name="object 2685"/>
            <p:cNvSpPr/>
            <p:nvPr/>
          </p:nvSpPr>
          <p:spPr>
            <a:xfrm>
              <a:off x="4383786" y="8191893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09">
                  <a:moveTo>
                    <a:pt x="14224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224" y="3784"/>
                  </a:lnTo>
                  <a:lnTo>
                    <a:pt x="14224" y="2895"/>
                  </a:lnTo>
                  <a:lnTo>
                    <a:pt x="1371" y="2895"/>
                  </a:lnTo>
                  <a:lnTo>
                    <a:pt x="1142" y="2844"/>
                  </a:lnTo>
                  <a:lnTo>
                    <a:pt x="952" y="2768"/>
                  </a:lnTo>
                  <a:lnTo>
                    <a:pt x="952" y="2425"/>
                  </a:lnTo>
                  <a:lnTo>
                    <a:pt x="1866" y="2425"/>
                  </a:lnTo>
                  <a:lnTo>
                    <a:pt x="1816" y="2222"/>
                  </a:lnTo>
                  <a:lnTo>
                    <a:pt x="1600" y="2159"/>
                  </a:lnTo>
                  <a:lnTo>
                    <a:pt x="1054" y="1879"/>
                  </a:lnTo>
                  <a:lnTo>
                    <a:pt x="927" y="1117"/>
                  </a:lnTo>
                  <a:lnTo>
                    <a:pt x="1219" y="901"/>
                  </a:lnTo>
                  <a:lnTo>
                    <a:pt x="14224" y="901"/>
                  </a:lnTo>
                  <a:lnTo>
                    <a:pt x="14224" y="0"/>
                  </a:lnTo>
                  <a:close/>
                </a:path>
                <a:path w="14604" h="3809">
                  <a:moveTo>
                    <a:pt x="2095" y="1257"/>
                  </a:moveTo>
                  <a:lnTo>
                    <a:pt x="1536" y="1257"/>
                  </a:lnTo>
                  <a:lnTo>
                    <a:pt x="1422" y="1460"/>
                  </a:lnTo>
                  <a:lnTo>
                    <a:pt x="2260" y="1828"/>
                  </a:lnTo>
                  <a:lnTo>
                    <a:pt x="2387" y="2628"/>
                  </a:lnTo>
                  <a:lnTo>
                    <a:pt x="2095" y="2895"/>
                  </a:lnTo>
                  <a:lnTo>
                    <a:pt x="12407" y="2895"/>
                  </a:lnTo>
                  <a:lnTo>
                    <a:pt x="12166" y="2844"/>
                  </a:lnTo>
                  <a:lnTo>
                    <a:pt x="2679" y="2844"/>
                  </a:lnTo>
                  <a:lnTo>
                    <a:pt x="2679" y="1333"/>
                  </a:lnTo>
                  <a:lnTo>
                    <a:pt x="2260" y="1333"/>
                  </a:lnTo>
                  <a:lnTo>
                    <a:pt x="2095" y="1257"/>
                  </a:lnTo>
                  <a:close/>
                </a:path>
                <a:path w="14604" h="3809">
                  <a:moveTo>
                    <a:pt x="13106" y="1257"/>
                  </a:moveTo>
                  <a:lnTo>
                    <a:pt x="12585" y="1257"/>
                  </a:lnTo>
                  <a:lnTo>
                    <a:pt x="12484" y="1460"/>
                  </a:lnTo>
                  <a:lnTo>
                    <a:pt x="12839" y="1638"/>
                  </a:lnTo>
                  <a:lnTo>
                    <a:pt x="13284" y="1828"/>
                  </a:lnTo>
                  <a:lnTo>
                    <a:pt x="13423" y="2628"/>
                  </a:lnTo>
                  <a:lnTo>
                    <a:pt x="13106" y="2895"/>
                  </a:lnTo>
                  <a:lnTo>
                    <a:pt x="14224" y="2895"/>
                  </a:lnTo>
                  <a:lnTo>
                    <a:pt x="14224" y="1333"/>
                  </a:lnTo>
                  <a:lnTo>
                    <a:pt x="13284" y="1333"/>
                  </a:lnTo>
                  <a:lnTo>
                    <a:pt x="13106" y="1257"/>
                  </a:lnTo>
                  <a:close/>
                </a:path>
                <a:path w="14604" h="3809">
                  <a:moveTo>
                    <a:pt x="3683" y="927"/>
                  </a:moveTo>
                  <a:lnTo>
                    <a:pt x="3238" y="927"/>
                  </a:lnTo>
                  <a:lnTo>
                    <a:pt x="3238" y="2844"/>
                  </a:lnTo>
                  <a:lnTo>
                    <a:pt x="3683" y="2844"/>
                  </a:lnTo>
                  <a:lnTo>
                    <a:pt x="3683" y="927"/>
                  </a:lnTo>
                  <a:close/>
                </a:path>
                <a:path w="14604" h="3809">
                  <a:moveTo>
                    <a:pt x="5435" y="927"/>
                  </a:moveTo>
                  <a:lnTo>
                    <a:pt x="5092" y="927"/>
                  </a:lnTo>
                  <a:lnTo>
                    <a:pt x="5092" y="1282"/>
                  </a:lnTo>
                  <a:lnTo>
                    <a:pt x="4241" y="1282"/>
                  </a:lnTo>
                  <a:lnTo>
                    <a:pt x="4241" y="1701"/>
                  </a:lnTo>
                  <a:lnTo>
                    <a:pt x="4978" y="1701"/>
                  </a:lnTo>
                  <a:lnTo>
                    <a:pt x="4978" y="2044"/>
                  </a:lnTo>
                  <a:lnTo>
                    <a:pt x="4241" y="2044"/>
                  </a:lnTo>
                  <a:lnTo>
                    <a:pt x="4241" y="2463"/>
                  </a:lnTo>
                  <a:lnTo>
                    <a:pt x="5092" y="2463"/>
                  </a:lnTo>
                  <a:lnTo>
                    <a:pt x="5092" y="2844"/>
                  </a:lnTo>
                  <a:lnTo>
                    <a:pt x="5435" y="2844"/>
                  </a:lnTo>
                  <a:lnTo>
                    <a:pt x="5435" y="927"/>
                  </a:lnTo>
                  <a:close/>
                </a:path>
                <a:path w="14604" h="3809">
                  <a:moveTo>
                    <a:pt x="5803" y="1587"/>
                  </a:moveTo>
                  <a:lnTo>
                    <a:pt x="5803" y="2844"/>
                  </a:lnTo>
                  <a:lnTo>
                    <a:pt x="6337" y="2844"/>
                  </a:lnTo>
                  <a:lnTo>
                    <a:pt x="5803" y="1587"/>
                  </a:lnTo>
                  <a:close/>
                </a:path>
                <a:path w="14604" h="3809">
                  <a:moveTo>
                    <a:pt x="7226" y="1587"/>
                  </a:moveTo>
                  <a:lnTo>
                    <a:pt x="6896" y="2425"/>
                  </a:lnTo>
                  <a:lnTo>
                    <a:pt x="6680" y="2844"/>
                  </a:lnTo>
                  <a:lnTo>
                    <a:pt x="7226" y="2844"/>
                  </a:lnTo>
                  <a:lnTo>
                    <a:pt x="7226" y="1587"/>
                  </a:lnTo>
                  <a:close/>
                </a:path>
                <a:path w="14604" h="3809">
                  <a:moveTo>
                    <a:pt x="8216" y="927"/>
                  </a:moveTo>
                  <a:lnTo>
                    <a:pt x="7797" y="927"/>
                  </a:lnTo>
                  <a:lnTo>
                    <a:pt x="7797" y="2844"/>
                  </a:lnTo>
                  <a:lnTo>
                    <a:pt x="8216" y="2844"/>
                  </a:lnTo>
                  <a:lnTo>
                    <a:pt x="8216" y="927"/>
                  </a:lnTo>
                  <a:close/>
                </a:path>
                <a:path w="14604" h="3809">
                  <a:moveTo>
                    <a:pt x="9956" y="927"/>
                  </a:moveTo>
                  <a:lnTo>
                    <a:pt x="9601" y="927"/>
                  </a:lnTo>
                  <a:lnTo>
                    <a:pt x="9601" y="1282"/>
                  </a:lnTo>
                  <a:lnTo>
                    <a:pt x="8775" y="1282"/>
                  </a:lnTo>
                  <a:lnTo>
                    <a:pt x="8775" y="1701"/>
                  </a:lnTo>
                  <a:lnTo>
                    <a:pt x="9537" y="1701"/>
                  </a:lnTo>
                  <a:lnTo>
                    <a:pt x="9537" y="2044"/>
                  </a:lnTo>
                  <a:lnTo>
                    <a:pt x="8775" y="2044"/>
                  </a:lnTo>
                  <a:lnTo>
                    <a:pt x="8775" y="2463"/>
                  </a:lnTo>
                  <a:lnTo>
                    <a:pt x="9626" y="2463"/>
                  </a:lnTo>
                  <a:lnTo>
                    <a:pt x="9626" y="2844"/>
                  </a:lnTo>
                  <a:lnTo>
                    <a:pt x="9956" y="2844"/>
                  </a:lnTo>
                  <a:lnTo>
                    <a:pt x="9956" y="927"/>
                  </a:lnTo>
                  <a:close/>
                </a:path>
                <a:path w="14604" h="3809">
                  <a:moveTo>
                    <a:pt x="10350" y="1638"/>
                  </a:moveTo>
                  <a:lnTo>
                    <a:pt x="10350" y="2844"/>
                  </a:lnTo>
                  <a:lnTo>
                    <a:pt x="11023" y="2844"/>
                  </a:lnTo>
                  <a:lnTo>
                    <a:pt x="10350" y="1638"/>
                  </a:lnTo>
                  <a:close/>
                </a:path>
                <a:path w="14604" h="3809">
                  <a:moveTo>
                    <a:pt x="12209" y="927"/>
                  </a:moveTo>
                  <a:lnTo>
                    <a:pt x="11620" y="927"/>
                  </a:lnTo>
                  <a:lnTo>
                    <a:pt x="11620" y="2844"/>
                  </a:lnTo>
                  <a:lnTo>
                    <a:pt x="12166" y="2844"/>
                  </a:lnTo>
                  <a:lnTo>
                    <a:pt x="11963" y="2768"/>
                  </a:lnTo>
                  <a:lnTo>
                    <a:pt x="11963" y="2425"/>
                  </a:lnTo>
                  <a:lnTo>
                    <a:pt x="12903" y="2425"/>
                  </a:lnTo>
                  <a:lnTo>
                    <a:pt x="12793" y="2222"/>
                  </a:lnTo>
                  <a:lnTo>
                    <a:pt x="12623" y="2159"/>
                  </a:lnTo>
                  <a:lnTo>
                    <a:pt x="12090" y="1879"/>
                  </a:lnTo>
                  <a:lnTo>
                    <a:pt x="11963" y="1117"/>
                  </a:lnTo>
                  <a:lnTo>
                    <a:pt x="12209" y="927"/>
                  </a:lnTo>
                  <a:close/>
                </a:path>
                <a:path w="14604" h="3809">
                  <a:moveTo>
                    <a:pt x="1866" y="2425"/>
                  </a:moveTo>
                  <a:lnTo>
                    <a:pt x="952" y="2425"/>
                  </a:lnTo>
                  <a:lnTo>
                    <a:pt x="1193" y="2463"/>
                  </a:lnTo>
                  <a:lnTo>
                    <a:pt x="1371" y="2527"/>
                  </a:lnTo>
                  <a:lnTo>
                    <a:pt x="1739" y="2527"/>
                  </a:lnTo>
                  <a:close/>
                </a:path>
                <a:path w="14604" h="3809">
                  <a:moveTo>
                    <a:pt x="12903" y="2425"/>
                  </a:moveTo>
                  <a:lnTo>
                    <a:pt x="11963" y="2425"/>
                  </a:lnTo>
                  <a:lnTo>
                    <a:pt x="12242" y="2463"/>
                  </a:lnTo>
                  <a:lnTo>
                    <a:pt x="12407" y="2527"/>
                  </a:lnTo>
                  <a:lnTo>
                    <a:pt x="12763" y="2527"/>
                  </a:lnTo>
                  <a:lnTo>
                    <a:pt x="12903" y="2463"/>
                  </a:lnTo>
                  <a:close/>
                </a:path>
                <a:path w="14604" h="3809">
                  <a:moveTo>
                    <a:pt x="11277" y="927"/>
                  </a:moveTo>
                  <a:lnTo>
                    <a:pt x="10579" y="927"/>
                  </a:lnTo>
                  <a:lnTo>
                    <a:pt x="11277" y="2159"/>
                  </a:lnTo>
                  <a:lnTo>
                    <a:pt x="11277" y="927"/>
                  </a:lnTo>
                  <a:close/>
                </a:path>
                <a:path w="14604" h="3809">
                  <a:moveTo>
                    <a:pt x="7099" y="927"/>
                  </a:moveTo>
                  <a:lnTo>
                    <a:pt x="6108" y="927"/>
                  </a:lnTo>
                  <a:lnTo>
                    <a:pt x="6230" y="1282"/>
                  </a:lnTo>
                  <a:lnTo>
                    <a:pt x="6603" y="2082"/>
                  </a:lnTo>
                  <a:lnTo>
                    <a:pt x="7099" y="927"/>
                  </a:lnTo>
                  <a:close/>
                </a:path>
                <a:path w="14604" h="3809">
                  <a:moveTo>
                    <a:pt x="12242" y="901"/>
                  </a:moveTo>
                  <a:lnTo>
                    <a:pt x="1866" y="901"/>
                  </a:lnTo>
                  <a:lnTo>
                    <a:pt x="2260" y="965"/>
                  </a:lnTo>
                  <a:lnTo>
                    <a:pt x="2260" y="1333"/>
                  </a:lnTo>
                  <a:lnTo>
                    <a:pt x="2679" y="1333"/>
                  </a:lnTo>
                  <a:lnTo>
                    <a:pt x="2679" y="927"/>
                  </a:lnTo>
                  <a:lnTo>
                    <a:pt x="12209" y="927"/>
                  </a:lnTo>
                  <a:close/>
                </a:path>
                <a:path w="14604" h="3809">
                  <a:moveTo>
                    <a:pt x="14224" y="901"/>
                  </a:moveTo>
                  <a:lnTo>
                    <a:pt x="12903" y="901"/>
                  </a:lnTo>
                  <a:lnTo>
                    <a:pt x="13284" y="965"/>
                  </a:lnTo>
                  <a:lnTo>
                    <a:pt x="13284" y="1333"/>
                  </a:lnTo>
                  <a:lnTo>
                    <a:pt x="14224" y="1333"/>
                  </a:lnTo>
                  <a:lnTo>
                    <a:pt x="14224" y="901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" name="object 2686"/>
            <p:cNvSpPr/>
            <p:nvPr/>
          </p:nvSpPr>
          <p:spPr>
            <a:xfrm>
              <a:off x="4318419" y="8288337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5440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54406" y="85077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" name="object 2687"/>
            <p:cNvSpPr/>
            <p:nvPr/>
          </p:nvSpPr>
          <p:spPr>
            <a:xfrm>
              <a:off x="4318419" y="8288337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0" y="0"/>
                  </a:moveTo>
                  <a:lnTo>
                    <a:pt x="54406" y="0"/>
                  </a:lnTo>
                  <a:lnTo>
                    <a:pt x="54406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" name="object 2688"/>
            <p:cNvSpPr/>
            <p:nvPr/>
          </p:nvSpPr>
          <p:spPr>
            <a:xfrm>
              <a:off x="4318419" y="8288337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06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06" y="49352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" name="object 2689"/>
            <p:cNvSpPr/>
            <p:nvPr/>
          </p:nvSpPr>
          <p:spPr>
            <a:xfrm>
              <a:off x="4318419" y="8288337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06" y="0"/>
                  </a:lnTo>
                  <a:lnTo>
                    <a:pt x="54406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0" name="object 2690"/>
            <p:cNvSpPr/>
            <p:nvPr/>
          </p:nvSpPr>
          <p:spPr>
            <a:xfrm>
              <a:off x="4325416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1" name="object 2691"/>
            <p:cNvSpPr/>
            <p:nvPr/>
          </p:nvSpPr>
          <p:spPr>
            <a:xfrm>
              <a:off x="4325416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2" name="object 2692"/>
            <p:cNvSpPr/>
            <p:nvPr/>
          </p:nvSpPr>
          <p:spPr>
            <a:xfrm>
              <a:off x="4325416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3" name="object 2693"/>
            <p:cNvSpPr/>
            <p:nvPr/>
          </p:nvSpPr>
          <p:spPr>
            <a:xfrm>
              <a:off x="4325416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" name="object 2694"/>
            <p:cNvSpPr/>
            <p:nvPr/>
          </p:nvSpPr>
          <p:spPr>
            <a:xfrm>
              <a:off x="4325416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84" y="215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5" name="object 2695"/>
            <p:cNvSpPr/>
            <p:nvPr/>
          </p:nvSpPr>
          <p:spPr>
            <a:xfrm>
              <a:off x="4325416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84" y="215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6" name="object 2696"/>
            <p:cNvSpPr/>
            <p:nvPr/>
          </p:nvSpPr>
          <p:spPr>
            <a:xfrm>
              <a:off x="4322025" y="8307057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762" y="0"/>
                  </a:moveTo>
                  <a:lnTo>
                    <a:pt x="0" y="0"/>
                  </a:lnTo>
                  <a:lnTo>
                    <a:pt x="0" y="11849"/>
                  </a:lnTo>
                  <a:lnTo>
                    <a:pt x="8762" y="11849"/>
                  </a:lnTo>
                  <a:lnTo>
                    <a:pt x="8762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7" name="object 2697"/>
            <p:cNvSpPr/>
            <p:nvPr/>
          </p:nvSpPr>
          <p:spPr>
            <a:xfrm>
              <a:off x="4322025" y="8307057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0" y="0"/>
                  </a:moveTo>
                  <a:lnTo>
                    <a:pt x="8762" y="0"/>
                  </a:lnTo>
                  <a:lnTo>
                    <a:pt x="8762" y="11849"/>
                  </a:lnTo>
                  <a:lnTo>
                    <a:pt x="0" y="1184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20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8" name="object 2698"/>
            <p:cNvSpPr/>
            <p:nvPr/>
          </p:nvSpPr>
          <p:spPr>
            <a:xfrm>
              <a:off x="4323156" y="8323338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68" y="0"/>
                  </a:moveTo>
                  <a:lnTo>
                    <a:pt x="0" y="0"/>
                  </a:lnTo>
                  <a:lnTo>
                    <a:pt x="0" y="7112"/>
                  </a:lnTo>
                  <a:lnTo>
                    <a:pt x="4368" y="7112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9" name="object 2699"/>
            <p:cNvSpPr/>
            <p:nvPr/>
          </p:nvSpPr>
          <p:spPr>
            <a:xfrm>
              <a:off x="4323156" y="8323338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68" y="0"/>
                  </a:lnTo>
                  <a:lnTo>
                    <a:pt x="4368" y="7112"/>
                  </a:lnTo>
                  <a:lnTo>
                    <a:pt x="0" y="711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" name="object 2700"/>
            <p:cNvSpPr/>
            <p:nvPr/>
          </p:nvSpPr>
          <p:spPr>
            <a:xfrm>
              <a:off x="4323156" y="8323338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68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68" y="1485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" name="object 2701"/>
            <p:cNvSpPr/>
            <p:nvPr/>
          </p:nvSpPr>
          <p:spPr>
            <a:xfrm>
              <a:off x="4323156" y="8323338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4368" y="0"/>
                  </a:lnTo>
                  <a:lnTo>
                    <a:pt x="4368" y="1485"/>
                  </a:lnTo>
                  <a:lnTo>
                    <a:pt x="0" y="14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2" name="object 2702"/>
            <p:cNvSpPr/>
            <p:nvPr/>
          </p:nvSpPr>
          <p:spPr>
            <a:xfrm>
              <a:off x="4325416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3" name="object 2703"/>
            <p:cNvSpPr/>
            <p:nvPr/>
          </p:nvSpPr>
          <p:spPr>
            <a:xfrm>
              <a:off x="4325416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4" name="object 2704"/>
            <p:cNvSpPr/>
            <p:nvPr/>
          </p:nvSpPr>
          <p:spPr>
            <a:xfrm>
              <a:off x="4325416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5" name="object 2705"/>
            <p:cNvSpPr/>
            <p:nvPr/>
          </p:nvSpPr>
          <p:spPr>
            <a:xfrm>
              <a:off x="4325416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6" name="object 2706"/>
            <p:cNvSpPr/>
            <p:nvPr/>
          </p:nvSpPr>
          <p:spPr>
            <a:xfrm>
              <a:off x="4400080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90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90" y="85077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7" name="object 2707"/>
            <p:cNvSpPr/>
            <p:nvPr/>
          </p:nvSpPr>
          <p:spPr>
            <a:xfrm>
              <a:off x="4400080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90" y="0"/>
                  </a:lnTo>
                  <a:lnTo>
                    <a:pt x="27190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8" name="object 2708"/>
            <p:cNvSpPr/>
            <p:nvPr/>
          </p:nvSpPr>
          <p:spPr>
            <a:xfrm>
              <a:off x="4417072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9" name="object 2709"/>
            <p:cNvSpPr/>
            <p:nvPr/>
          </p:nvSpPr>
          <p:spPr>
            <a:xfrm>
              <a:off x="4417072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0" name="object 2710"/>
            <p:cNvSpPr/>
            <p:nvPr/>
          </p:nvSpPr>
          <p:spPr>
            <a:xfrm>
              <a:off x="4417072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1" name="object 2711"/>
            <p:cNvSpPr/>
            <p:nvPr/>
          </p:nvSpPr>
          <p:spPr>
            <a:xfrm>
              <a:off x="4417072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2" name="object 2712"/>
            <p:cNvSpPr/>
            <p:nvPr/>
          </p:nvSpPr>
          <p:spPr>
            <a:xfrm>
              <a:off x="4417072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3" name="object 2713"/>
            <p:cNvSpPr/>
            <p:nvPr/>
          </p:nvSpPr>
          <p:spPr>
            <a:xfrm>
              <a:off x="4417072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4" name="object 2714"/>
            <p:cNvSpPr/>
            <p:nvPr/>
          </p:nvSpPr>
          <p:spPr>
            <a:xfrm>
              <a:off x="4417072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84" y="215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5" name="object 2715"/>
            <p:cNvSpPr/>
            <p:nvPr/>
          </p:nvSpPr>
          <p:spPr>
            <a:xfrm>
              <a:off x="4417072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84" y="215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" name="object 2716"/>
            <p:cNvSpPr/>
            <p:nvPr/>
          </p:nvSpPr>
          <p:spPr>
            <a:xfrm>
              <a:off x="4417072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" name="object 2717"/>
            <p:cNvSpPr/>
            <p:nvPr/>
          </p:nvSpPr>
          <p:spPr>
            <a:xfrm>
              <a:off x="4417072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8" name="object 2718"/>
            <p:cNvSpPr/>
            <p:nvPr/>
          </p:nvSpPr>
          <p:spPr>
            <a:xfrm>
              <a:off x="4417072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9" name="object 2719"/>
            <p:cNvSpPr/>
            <p:nvPr/>
          </p:nvSpPr>
          <p:spPr>
            <a:xfrm>
              <a:off x="4417072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0" name="object 2720"/>
            <p:cNvSpPr/>
            <p:nvPr/>
          </p:nvSpPr>
          <p:spPr>
            <a:xfrm>
              <a:off x="4417072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" name="object 2721"/>
            <p:cNvSpPr/>
            <p:nvPr/>
          </p:nvSpPr>
          <p:spPr>
            <a:xfrm>
              <a:off x="4417072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" name="object 2722"/>
            <p:cNvSpPr/>
            <p:nvPr/>
          </p:nvSpPr>
          <p:spPr>
            <a:xfrm>
              <a:off x="4417072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84" y="222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3" name="object 2723"/>
            <p:cNvSpPr/>
            <p:nvPr/>
          </p:nvSpPr>
          <p:spPr>
            <a:xfrm>
              <a:off x="4417072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84" y="2222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4" name="object 2724"/>
            <p:cNvSpPr/>
            <p:nvPr/>
          </p:nvSpPr>
          <p:spPr>
            <a:xfrm>
              <a:off x="4417072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5" name="object 2725"/>
            <p:cNvSpPr/>
            <p:nvPr/>
          </p:nvSpPr>
          <p:spPr>
            <a:xfrm>
              <a:off x="4417072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6" name="object 2726"/>
            <p:cNvSpPr/>
            <p:nvPr/>
          </p:nvSpPr>
          <p:spPr>
            <a:xfrm>
              <a:off x="4417072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7" name="object 2727"/>
            <p:cNvSpPr/>
            <p:nvPr/>
          </p:nvSpPr>
          <p:spPr>
            <a:xfrm>
              <a:off x="4417072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8" name="object 2728"/>
            <p:cNvSpPr/>
            <p:nvPr/>
          </p:nvSpPr>
          <p:spPr>
            <a:xfrm>
              <a:off x="4417072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" name="object 2729"/>
            <p:cNvSpPr/>
            <p:nvPr/>
          </p:nvSpPr>
          <p:spPr>
            <a:xfrm>
              <a:off x="4417072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" name="object 2730"/>
            <p:cNvSpPr/>
            <p:nvPr/>
          </p:nvSpPr>
          <p:spPr>
            <a:xfrm>
              <a:off x="4417072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1" name="object 2731"/>
            <p:cNvSpPr/>
            <p:nvPr/>
          </p:nvSpPr>
          <p:spPr>
            <a:xfrm>
              <a:off x="4417072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2" name="object 2732"/>
            <p:cNvSpPr/>
            <p:nvPr/>
          </p:nvSpPr>
          <p:spPr>
            <a:xfrm>
              <a:off x="4417072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3" name="object 2733"/>
            <p:cNvSpPr/>
            <p:nvPr/>
          </p:nvSpPr>
          <p:spPr>
            <a:xfrm>
              <a:off x="4417072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" name="object 2734"/>
            <p:cNvSpPr/>
            <p:nvPr/>
          </p:nvSpPr>
          <p:spPr>
            <a:xfrm>
              <a:off x="4417072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5" name="object 2735"/>
            <p:cNvSpPr/>
            <p:nvPr/>
          </p:nvSpPr>
          <p:spPr>
            <a:xfrm>
              <a:off x="4417072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6" name="object 2736"/>
            <p:cNvSpPr/>
            <p:nvPr/>
          </p:nvSpPr>
          <p:spPr>
            <a:xfrm>
              <a:off x="4417072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7" name="object 2737"/>
            <p:cNvSpPr/>
            <p:nvPr/>
          </p:nvSpPr>
          <p:spPr>
            <a:xfrm>
              <a:off x="4417072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8" name="object 2738"/>
            <p:cNvSpPr/>
            <p:nvPr/>
          </p:nvSpPr>
          <p:spPr>
            <a:xfrm>
              <a:off x="4417072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9" name="object 2739"/>
            <p:cNvSpPr/>
            <p:nvPr/>
          </p:nvSpPr>
          <p:spPr>
            <a:xfrm>
              <a:off x="4417072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0" name="object 2740"/>
            <p:cNvSpPr/>
            <p:nvPr/>
          </p:nvSpPr>
          <p:spPr>
            <a:xfrm>
              <a:off x="4417072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1" name="object 2741"/>
            <p:cNvSpPr/>
            <p:nvPr/>
          </p:nvSpPr>
          <p:spPr>
            <a:xfrm>
              <a:off x="4417072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2" name="object 2742"/>
            <p:cNvSpPr/>
            <p:nvPr/>
          </p:nvSpPr>
          <p:spPr>
            <a:xfrm>
              <a:off x="4417072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3" name="object 2743"/>
            <p:cNvSpPr/>
            <p:nvPr/>
          </p:nvSpPr>
          <p:spPr>
            <a:xfrm>
              <a:off x="4417072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4" name="object 2744"/>
            <p:cNvSpPr/>
            <p:nvPr/>
          </p:nvSpPr>
          <p:spPr>
            <a:xfrm>
              <a:off x="4417072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5" name="object 2745"/>
            <p:cNvSpPr/>
            <p:nvPr/>
          </p:nvSpPr>
          <p:spPr>
            <a:xfrm>
              <a:off x="4417072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6" name="object 2746"/>
            <p:cNvSpPr/>
            <p:nvPr/>
          </p:nvSpPr>
          <p:spPr>
            <a:xfrm>
              <a:off x="4417072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7" name="object 2747"/>
            <p:cNvSpPr/>
            <p:nvPr/>
          </p:nvSpPr>
          <p:spPr>
            <a:xfrm>
              <a:off x="4417072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8" name="object 2748"/>
            <p:cNvSpPr/>
            <p:nvPr/>
          </p:nvSpPr>
          <p:spPr>
            <a:xfrm>
              <a:off x="4417072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9" name="object 2749"/>
            <p:cNvSpPr/>
            <p:nvPr/>
          </p:nvSpPr>
          <p:spPr>
            <a:xfrm>
              <a:off x="4417072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0" name="object 2750"/>
            <p:cNvSpPr/>
            <p:nvPr/>
          </p:nvSpPr>
          <p:spPr>
            <a:xfrm>
              <a:off x="4417072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1" name="object 2751"/>
            <p:cNvSpPr/>
            <p:nvPr/>
          </p:nvSpPr>
          <p:spPr>
            <a:xfrm>
              <a:off x="4417072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" name="object 2752"/>
            <p:cNvSpPr/>
            <p:nvPr/>
          </p:nvSpPr>
          <p:spPr>
            <a:xfrm>
              <a:off x="4417072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" name="object 2753"/>
            <p:cNvSpPr/>
            <p:nvPr/>
          </p:nvSpPr>
          <p:spPr>
            <a:xfrm>
              <a:off x="4417072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4" name="object 2754"/>
            <p:cNvSpPr/>
            <p:nvPr/>
          </p:nvSpPr>
          <p:spPr>
            <a:xfrm>
              <a:off x="4417072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5" name="object 2755"/>
            <p:cNvSpPr/>
            <p:nvPr/>
          </p:nvSpPr>
          <p:spPr>
            <a:xfrm>
              <a:off x="4417072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6" name="object 2756"/>
            <p:cNvSpPr/>
            <p:nvPr/>
          </p:nvSpPr>
          <p:spPr>
            <a:xfrm>
              <a:off x="4417072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7" name="object 2757"/>
            <p:cNvSpPr/>
            <p:nvPr/>
          </p:nvSpPr>
          <p:spPr>
            <a:xfrm>
              <a:off x="4417072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8" name="object 2758"/>
            <p:cNvSpPr/>
            <p:nvPr/>
          </p:nvSpPr>
          <p:spPr>
            <a:xfrm>
              <a:off x="4417072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9" name="object 2759"/>
            <p:cNvSpPr/>
            <p:nvPr/>
          </p:nvSpPr>
          <p:spPr>
            <a:xfrm>
              <a:off x="4417072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0" name="object 2760"/>
            <p:cNvSpPr/>
            <p:nvPr/>
          </p:nvSpPr>
          <p:spPr>
            <a:xfrm>
              <a:off x="4417072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1" name="object 2761"/>
            <p:cNvSpPr/>
            <p:nvPr/>
          </p:nvSpPr>
          <p:spPr>
            <a:xfrm>
              <a:off x="4417072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2" name="object 2762"/>
            <p:cNvSpPr/>
            <p:nvPr/>
          </p:nvSpPr>
          <p:spPr>
            <a:xfrm>
              <a:off x="4402658" y="8296097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57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57" y="69761"/>
                  </a:lnTo>
                  <a:lnTo>
                    <a:pt x="1235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3" name="object 2763"/>
            <p:cNvSpPr/>
            <p:nvPr/>
          </p:nvSpPr>
          <p:spPr>
            <a:xfrm>
              <a:off x="4427270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41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41" y="85077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4" name="object 2764"/>
            <p:cNvSpPr/>
            <p:nvPr/>
          </p:nvSpPr>
          <p:spPr>
            <a:xfrm>
              <a:off x="4427270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41" y="0"/>
                  </a:lnTo>
                  <a:lnTo>
                    <a:pt x="27241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5" name="object 2765"/>
            <p:cNvSpPr/>
            <p:nvPr/>
          </p:nvSpPr>
          <p:spPr>
            <a:xfrm>
              <a:off x="4444288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6" name="object 2766"/>
            <p:cNvSpPr/>
            <p:nvPr/>
          </p:nvSpPr>
          <p:spPr>
            <a:xfrm>
              <a:off x="4444288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7" name="object 2767"/>
            <p:cNvSpPr/>
            <p:nvPr/>
          </p:nvSpPr>
          <p:spPr>
            <a:xfrm>
              <a:off x="4444288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8" name="object 2768"/>
            <p:cNvSpPr/>
            <p:nvPr/>
          </p:nvSpPr>
          <p:spPr>
            <a:xfrm>
              <a:off x="4444288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9" name="object 2769"/>
            <p:cNvSpPr/>
            <p:nvPr/>
          </p:nvSpPr>
          <p:spPr>
            <a:xfrm>
              <a:off x="4444288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0" name="object 2770"/>
            <p:cNvSpPr/>
            <p:nvPr/>
          </p:nvSpPr>
          <p:spPr>
            <a:xfrm>
              <a:off x="4444288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1" name="object 2771"/>
            <p:cNvSpPr/>
            <p:nvPr/>
          </p:nvSpPr>
          <p:spPr>
            <a:xfrm>
              <a:off x="4444288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84" y="215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2" name="object 2772"/>
            <p:cNvSpPr/>
            <p:nvPr/>
          </p:nvSpPr>
          <p:spPr>
            <a:xfrm>
              <a:off x="4444288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84" y="215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3" name="object 2773"/>
            <p:cNvSpPr/>
            <p:nvPr/>
          </p:nvSpPr>
          <p:spPr>
            <a:xfrm>
              <a:off x="4444288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4" name="object 2774"/>
            <p:cNvSpPr/>
            <p:nvPr/>
          </p:nvSpPr>
          <p:spPr>
            <a:xfrm>
              <a:off x="4444288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5" name="object 2775"/>
            <p:cNvSpPr/>
            <p:nvPr/>
          </p:nvSpPr>
          <p:spPr>
            <a:xfrm>
              <a:off x="4444288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6" name="object 2776"/>
            <p:cNvSpPr/>
            <p:nvPr/>
          </p:nvSpPr>
          <p:spPr>
            <a:xfrm>
              <a:off x="4444288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7" name="object 2777"/>
            <p:cNvSpPr/>
            <p:nvPr/>
          </p:nvSpPr>
          <p:spPr>
            <a:xfrm>
              <a:off x="4444288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8" name="object 2778"/>
            <p:cNvSpPr/>
            <p:nvPr/>
          </p:nvSpPr>
          <p:spPr>
            <a:xfrm>
              <a:off x="4444288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9" name="object 2779"/>
            <p:cNvSpPr/>
            <p:nvPr/>
          </p:nvSpPr>
          <p:spPr>
            <a:xfrm>
              <a:off x="4444288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84" y="222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0" name="object 2780"/>
            <p:cNvSpPr/>
            <p:nvPr/>
          </p:nvSpPr>
          <p:spPr>
            <a:xfrm>
              <a:off x="4444288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84" y="2222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1" name="object 2781"/>
            <p:cNvSpPr/>
            <p:nvPr/>
          </p:nvSpPr>
          <p:spPr>
            <a:xfrm>
              <a:off x="4444288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2" name="object 2782"/>
            <p:cNvSpPr/>
            <p:nvPr/>
          </p:nvSpPr>
          <p:spPr>
            <a:xfrm>
              <a:off x="4444288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3" name="object 2783"/>
            <p:cNvSpPr/>
            <p:nvPr/>
          </p:nvSpPr>
          <p:spPr>
            <a:xfrm>
              <a:off x="4444288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4" name="object 2784"/>
            <p:cNvSpPr/>
            <p:nvPr/>
          </p:nvSpPr>
          <p:spPr>
            <a:xfrm>
              <a:off x="4444288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5" name="object 2785"/>
            <p:cNvSpPr/>
            <p:nvPr/>
          </p:nvSpPr>
          <p:spPr>
            <a:xfrm>
              <a:off x="4444288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6" name="object 2786"/>
            <p:cNvSpPr/>
            <p:nvPr/>
          </p:nvSpPr>
          <p:spPr>
            <a:xfrm>
              <a:off x="4444288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7" name="object 2787"/>
            <p:cNvSpPr/>
            <p:nvPr/>
          </p:nvSpPr>
          <p:spPr>
            <a:xfrm>
              <a:off x="4444288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8" name="object 2788"/>
            <p:cNvSpPr/>
            <p:nvPr/>
          </p:nvSpPr>
          <p:spPr>
            <a:xfrm>
              <a:off x="4444288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9" name="object 2789"/>
            <p:cNvSpPr/>
            <p:nvPr/>
          </p:nvSpPr>
          <p:spPr>
            <a:xfrm>
              <a:off x="4444288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0" name="object 2790"/>
            <p:cNvSpPr/>
            <p:nvPr/>
          </p:nvSpPr>
          <p:spPr>
            <a:xfrm>
              <a:off x="4444288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1" name="object 2791"/>
            <p:cNvSpPr/>
            <p:nvPr/>
          </p:nvSpPr>
          <p:spPr>
            <a:xfrm>
              <a:off x="4444288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2" name="object 2792"/>
            <p:cNvSpPr/>
            <p:nvPr/>
          </p:nvSpPr>
          <p:spPr>
            <a:xfrm>
              <a:off x="4444288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3" name="object 2793"/>
            <p:cNvSpPr/>
            <p:nvPr/>
          </p:nvSpPr>
          <p:spPr>
            <a:xfrm>
              <a:off x="4444288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4" name="object 2794"/>
            <p:cNvSpPr/>
            <p:nvPr/>
          </p:nvSpPr>
          <p:spPr>
            <a:xfrm>
              <a:off x="4444288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5" name="object 2795"/>
            <p:cNvSpPr/>
            <p:nvPr/>
          </p:nvSpPr>
          <p:spPr>
            <a:xfrm>
              <a:off x="4444288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6" name="object 2796"/>
            <p:cNvSpPr/>
            <p:nvPr/>
          </p:nvSpPr>
          <p:spPr>
            <a:xfrm>
              <a:off x="4444288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7" name="object 2797"/>
            <p:cNvSpPr/>
            <p:nvPr/>
          </p:nvSpPr>
          <p:spPr>
            <a:xfrm>
              <a:off x="4444288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8" name="object 2798"/>
            <p:cNvSpPr/>
            <p:nvPr/>
          </p:nvSpPr>
          <p:spPr>
            <a:xfrm>
              <a:off x="4444288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9" name="object 2799"/>
            <p:cNvSpPr/>
            <p:nvPr/>
          </p:nvSpPr>
          <p:spPr>
            <a:xfrm>
              <a:off x="4444288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0" name="object 2800"/>
            <p:cNvSpPr/>
            <p:nvPr/>
          </p:nvSpPr>
          <p:spPr>
            <a:xfrm>
              <a:off x="4444288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1" name="object 2801"/>
            <p:cNvSpPr/>
            <p:nvPr/>
          </p:nvSpPr>
          <p:spPr>
            <a:xfrm>
              <a:off x="4444288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2" name="object 2802"/>
            <p:cNvSpPr/>
            <p:nvPr/>
          </p:nvSpPr>
          <p:spPr>
            <a:xfrm>
              <a:off x="4444288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3" name="object 2803"/>
            <p:cNvSpPr/>
            <p:nvPr/>
          </p:nvSpPr>
          <p:spPr>
            <a:xfrm>
              <a:off x="4444288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4" name="object 2804"/>
            <p:cNvSpPr/>
            <p:nvPr/>
          </p:nvSpPr>
          <p:spPr>
            <a:xfrm>
              <a:off x="4444288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5" name="object 2805"/>
            <p:cNvSpPr/>
            <p:nvPr/>
          </p:nvSpPr>
          <p:spPr>
            <a:xfrm>
              <a:off x="4444288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6" name="object 2806"/>
            <p:cNvSpPr/>
            <p:nvPr/>
          </p:nvSpPr>
          <p:spPr>
            <a:xfrm>
              <a:off x="4444288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7" name="object 2807"/>
            <p:cNvSpPr/>
            <p:nvPr/>
          </p:nvSpPr>
          <p:spPr>
            <a:xfrm>
              <a:off x="4444288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8" name="object 2808"/>
            <p:cNvSpPr/>
            <p:nvPr/>
          </p:nvSpPr>
          <p:spPr>
            <a:xfrm>
              <a:off x="4444288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9" name="object 2809"/>
            <p:cNvSpPr/>
            <p:nvPr/>
          </p:nvSpPr>
          <p:spPr>
            <a:xfrm>
              <a:off x="4444288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0" name="object 2810"/>
            <p:cNvSpPr/>
            <p:nvPr/>
          </p:nvSpPr>
          <p:spPr>
            <a:xfrm>
              <a:off x="4444288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1" name="object 2811"/>
            <p:cNvSpPr/>
            <p:nvPr/>
          </p:nvSpPr>
          <p:spPr>
            <a:xfrm>
              <a:off x="4444288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2" name="object 2812"/>
            <p:cNvSpPr/>
            <p:nvPr/>
          </p:nvSpPr>
          <p:spPr>
            <a:xfrm>
              <a:off x="4444288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3" name="object 2813"/>
            <p:cNvSpPr/>
            <p:nvPr/>
          </p:nvSpPr>
          <p:spPr>
            <a:xfrm>
              <a:off x="4444288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4" name="object 2814"/>
            <p:cNvSpPr/>
            <p:nvPr/>
          </p:nvSpPr>
          <p:spPr>
            <a:xfrm>
              <a:off x="4444288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5" name="object 2815"/>
            <p:cNvSpPr/>
            <p:nvPr/>
          </p:nvSpPr>
          <p:spPr>
            <a:xfrm>
              <a:off x="4444288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6" name="object 2816"/>
            <p:cNvSpPr/>
            <p:nvPr/>
          </p:nvSpPr>
          <p:spPr>
            <a:xfrm>
              <a:off x="4444288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7" name="object 2817"/>
            <p:cNvSpPr/>
            <p:nvPr/>
          </p:nvSpPr>
          <p:spPr>
            <a:xfrm>
              <a:off x="4444288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8" name="object 2818"/>
            <p:cNvSpPr/>
            <p:nvPr/>
          </p:nvSpPr>
          <p:spPr>
            <a:xfrm>
              <a:off x="4444288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9" name="object 2819"/>
            <p:cNvSpPr/>
            <p:nvPr/>
          </p:nvSpPr>
          <p:spPr>
            <a:xfrm>
              <a:off x="4429861" y="8296097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95" y="69761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0" name="object 2820"/>
            <p:cNvSpPr/>
            <p:nvPr/>
          </p:nvSpPr>
          <p:spPr>
            <a:xfrm>
              <a:off x="4454512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03" y="85077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1" name="object 2821"/>
            <p:cNvSpPr/>
            <p:nvPr/>
          </p:nvSpPr>
          <p:spPr>
            <a:xfrm>
              <a:off x="4454512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2" name="object 2822"/>
            <p:cNvSpPr/>
            <p:nvPr/>
          </p:nvSpPr>
          <p:spPr>
            <a:xfrm>
              <a:off x="4478845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3" name="object 2823"/>
            <p:cNvSpPr/>
            <p:nvPr/>
          </p:nvSpPr>
          <p:spPr>
            <a:xfrm>
              <a:off x="4478845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4" name="object 2824"/>
            <p:cNvSpPr/>
            <p:nvPr/>
          </p:nvSpPr>
          <p:spPr>
            <a:xfrm>
              <a:off x="4478845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5" name="object 2825"/>
            <p:cNvSpPr/>
            <p:nvPr/>
          </p:nvSpPr>
          <p:spPr>
            <a:xfrm>
              <a:off x="4478845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6" name="object 2826"/>
            <p:cNvSpPr/>
            <p:nvPr/>
          </p:nvSpPr>
          <p:spPr>
            <a:xfrm>
              <a:off x="4478845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7" name="object 2827"/>
            <p:cNvSpPr/>
            <p:nvPr/>
          </p:nvSpPr>
          <p:spPr>
            <a:xfrm>
              <a:off x="4478845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8" name="object 2828"/>
            <p:cNvSpPr/>
            <p:nvPr/>
          </p:nvSpPr>
          <p:spPr>
            <a:xfrm>
              <a:off x="4478845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9" name="object 2829"/>
            <p:cNvSpPr/>
            <p:nvPr/>
          </p:nvSpPr>
          <p:spPr>
            <a:xfrm>
              <a:off x="4478845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0" name="object 2830"/>
            <p:cNvSpPr/>
            <p:nvPr/>
          </p:nvSpPr>
          <p:spPr>
            <a:xfrm>
              <a:off x="4478845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1" name="object 2831"/>
            <p:cNvSpPr/>
            <p:nvPr/>
          </p:nvSpPr>
          <p:spPr>
            <a:xfrm>
              <a:off x="4478845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2" name="object 2832"/>
            <p:cNvSpPr/>
            <p:nvPr/>
          </p:nvSpPr>
          <p:spPr>
            <a:xfrm>
              <a:off x="4478845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3" name="object 2833"/>
            <p:cNvSpPr/>
            <p:nvPr/>
          </p:nvSpPr>
          <p:spPr>
            <a:xfrm>
              <a:off x="4478845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4" name="object 2834"/>
            <p:cNvSpPr/>
            <p:nvPr/>
          </p:nvSpPr>
          <p:spPr>
            <a:xfrm>
              <a:off x="4478845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5" name="object 2835"/>
            <p:cNvSpPr/>
            <p:nvPr/>
          </p:nvSpPr>
          <p:spPr>
            <a:xfrm>
              <a:off x="4478845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6" name="object 2836"/>
            <p:cNvSpPr/>
            <p:nvPr/>
          </p:nvSpPr>
          <p:spPr>
            <a:xfrm>
              <a:off x="4478845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7" name="object 2837"/>
            <p:cNvSpPr/>
            <p:nvPr/>
          </p:nvSpPr>
          <p:spPr>
            <a:xfrm>
              <a:off x="4478845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8" name="object 2838"/>
            <p:cNvSpPr/>
            <p:nvPr/>
          </p:nvSpPr>
          <p:spPr>
            <a:xfrm>
              <a:off x="4478845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9" name="object 2839"/>
            <p:cNvSpPr/>
            <p:nvPr/>
          </p:nvSpPr>
          <p:spPr>
            <a:xfrm>
              <a:off x="4478845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0" name="object 2840"/>
            <p:cNvSpPr/>
            <p:nvPr/>
          </p:nvSpPr>
          <p:spPr>
            <a:xfrm>
              <a:off x="4478845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1" name="object 2841"/>
            <p:cNvSpPr/>
            <p:nvPr/>
          </p:nvSpPr>
          <p:spPr>
            <a:xfrm>
              <a:off x="4478845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2" name="object 2842"/>
            <p:cNvSpPr/>
            <p:nvPr/>
          </p:nvSpPr>
          <p:spPr>
            <a:xfrm>
              <a:off x="4478845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3" name="object 2843"/>
            <p:cNvSpPr/>
            <p:nvPr/>
          </p:nvSpPr>
          <p:spPr>
            <a:xfrm>
              <a:off x="4478845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4" name="object 2844"/>
            <p:cNvSpPr/>
            <p:nvPr/>
          </p:nvSpPr>
          <p:spPr>
            <a:xfrm>
              <a:off x="4478845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5" name="object 2845"/>
            <p:cNvSpPr/>
            <p:nvPr/>
          </p:nvSpPr>
          <p:spPr>
            <a:xfrm>
              <a:off x="4478845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6" name="object 2846"/>
            <p:cNvSpPr/>
            <p:nvPr/>
          </p:nvSpPr>
          <p:spPr>
            <a:xfrm>
              <a:off x="4478845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7" name="object 2847"/>
            <p:cNvSpPr/>
            <p:nvPr/>
          </p:nvSpPr>
          <p:spPr>
            <a:xfrm>
              <a:off x="4478845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8" name="object 2848"/>
            <p:cNvSpPr/>
            <p:nvPr/>
          </p:nvSpPr>
          <p:spPr>
            <a:xfrm>
              <a:off x="4372825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54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54" y="85077"/>
                  </a:lnTo>
                  <a:lnTo>
                    <a:pt x="2725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9" name="object 2849"/>
            <p:cNvSpPr/>
            <p:nvPr/>
          </p:nvSpPr>
          <p:spPr>
            <a:xfrm>
              <a:off x="4372825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54" y="0"/>
                  </a:lnTo>
                  <a:lnTo>
                    <a:pt x="27254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0" name="object 2850"/>
            <p:cNvSpPr/>
            <p:nvPr/>
          </p:nvSpPr>
          <p:spPr>
            <a:xfrm>
              <a:off x="4372825" y="8288337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54" y="0"/>
                  </a:lnTo>
                  <a:lnTo>
                    <a:pt x="27254" y="40843"/>
                  </a:lnTo>
                  <a:lnTo>
                    <a:pt x="0" y="4084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1" name="object 2851"/>
            <p:cNvSpPr/>
            <p:nvPr/>
          </p:nvSpPr>
          <p:spPr>
            <a:xfrm>
              <a:off x="4381144" y="8294966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55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55" y="20637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2" name="object 2852"/>
            <p:cNvSpPr/>
            <p:nvPr/>
          </p:nvSpPr>
          <p:spPr>
            <a:xfrm>
              <a:off x="4381144" y="8294966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0" y="0"/>
                  </a:moveTo>
                  <a:lnTo>
                    <a:pt x="1155" y="0"/>
                  </a:lnTo>
                  <a:lnTo>
                    <a:pt x="1155" y="20637"/>
                  </a:lnTo>
                  <a:lnTo>
                    <a:pt x="0" y="2063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4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3" name="object 2853"/>
            <p:cNvSpPr/>
            <p:nvPr/>
          </p:nvSpPr>
          <p:spPr>
            <a:xfrm>
              <a:off x="4377359" y="8317890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44" y="8953"/>
                  </a:moveTo>
                  <a:lnTo>
                    <a:pt x="1739" y="8953"/>
                  </a:lnTo>
                  <a:lnTo>
                    <a:pt x="2146" y="8559"/>
                  </a:lnTo>
                  <a:lnTo>
                    <a:pt x="2146" y="8089"/>
                  </a:lnTo>
                  <a:lnTo>
                    <a:pt x="2146" y="876"/>
                  </a:lnTo>
                  <a:lnTo>
                    <a:pt x="2146" y="381"/>
                  </a:lnTo>
                  <a:lnTo>
                    <a:pt x="1739" y="0"/>
                  </a:lnTo>
                  <a:lnTo>
                    <a:pt x="1244" y="0"/>
                  </a:lnTo>
                  <a:lnTo>
                    <a:pt x="889" y="0"/>
                  </a:lnTo>
                  <a:lnTo>
                    <a:pt x="393" y="0"/>
                  </a:lnTo>
                  <a:lnTo>
                    <a:pt x="0" y="393"/>
                  </a:lnTo>
                  <a:lnTo>
                    <a:pt x="0" y="876"/>
                  </a:lnTo>
                  <a:lnTo>
                    <a:pt x="0" y="8089"/>
                  </a:lnTo>
                  <a:lnTo>
                    <a:pt x="0" y="8559"/>
                  </a:lnTo>
                  <a:lnTo>
                    <a:pt x="393" y="8953"/>
                  </a:lnTo>
                  <a:lnTo>
                    <a:pt x="889" y="8953"/>
                  </a:lnTo>
                  <a:lnTo>
                    <a:pt x="1244" y="895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4" name="object 2854"/>
            <p:cNvSpPr/>
            <p:nvPr/>
          </p:nvSpPr>
          <p:spPr>
            <a:xfrm>
              <a:off x="4375416" y="82944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5" name="object 2855"/>
            <p:cNvSpPr/>
            <p:nvPr/>
          </p:nvSpPr>
          <p:spPr>
            <a:xfrm>
              <a:off x="4375416" y="82944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6" name="object 2856"/>
            <p:cNvSpPr/>
            <p:nvPr/>
          </p:nvSpPr>
          <p:spPr>
            <a:xfrm>
              <a:off x="4375416" y="82922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7" name="object 2857"/>
            <p:cNvSpPr/>
            <p:nvPr/>
          </p:nvSpPr>
          <p:spPr>
            <a:xfrm>
              <a:off x="4375416" y="82922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8" name="object 2858"/>
            <p:cNvSpPr/>
            <p:nvPr/>
          </p:nvSpPr>
          <p:spPr>
            <a:xfrm>
              <a:off x="4375416" y="82966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9" name="object 2859"/>
            <p:cNvSpPr/>
            <p:nvPr/>
          </p:nvSpPr>
          <p:spPr>
            <a:xfrm>
              <a:off x="4375416" y="82966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0" name="object 2860"/>
            <p:cNvSpPr/>
            <p:nvPr/>
          </p:nvSpPr>
          <p:spPr>
            <a:xfrm>
              <a:off x="4375416" y="83009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1" name="object 2861"/>
            <p:cNvSpPr/>
            <p:nvPr/>
          </p:nvSpPr>
          <p:spPr>
            <a:xfrm>
              <a:off x="4375416" y="83009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2" name="object 2862"/>
            <p:cNvSpPr/>
            <p:nvPr/>
          </p:nvSpPr>
          <p:spPr>
            <a:xfrm>
              <a:off x="4375416" y="82988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3" name="object 2863"/>
            <p:cNvSpPr/>
            <p:nvPr/>
          </p:nvSpPr>
          <p:spPr>
            <a:xfrm>
              <a:off x="4375416" y="82988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4" name="object 2864"/>
            <p:cNvSpPr/>
            <p:nvPr/>
          </p:nvSpPr>
          <p:spPr>
            <a:xfrm>
              <a:off x="4375416" y="83031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5" name="object 2865"/>
            <p:cNvSpPr/>
            <p:nvPr/>
          </p:nvSpPr>
          <p:spPr>
            <a:xfrm>
              <a:off x="4375416" y="83031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6" name="object 2866"/>
            <p:cNvSpPr/>
            <p:nvPr/>
          </p:nvSpPr>
          <p:spPr>
            <a:xfrm>
              <a:off x="4375416" y="83053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7" name="object 2867"/>
            <p:cNvSpPr/>
            <p:nvPr/>
          </p:nvSpPr>
          <p:spPr>
            <a:xfrm>
              <a:off x="4375416" y="83053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8" name="object 2868"/>
            <p:cNvSpPr/>
            <p:nvPr/>
          </p:nvSpPr>
          <p:spPr>
            <a:xfrm>
              <a:off x="4375416" y="83075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9" name="object 2869"/>
            <p:cNvSpPr/>
            <p:nvPr/>
          </p:nvSpPr>
          <p:spPr>
            <a:xfrm>
              <a:off x="4375416" y="83075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0" name="object 2870"/>
            <p:cNvSpPr/>
            <p:nvPr/>
          </p:nvSpPr>
          <p:spPr>
            <a:xfrm>
              <a:off x="4375416" y="83097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1" name="object 2871"/>
            <p:cNvSpPr/>
            <p:nvPr/>
          </p:nvSpPr>
          <p:spPr>
            <a:xfrm>
              <a:off x="4375416" y="83097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2" name="object 2872"/>
            <p:cNvSpPr/>
            <p:nvPr/>
          </p:nvSpPr>
          <p:spPr>
            <a:xfrm>
              <a:off x="4461586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3" name="object 2873"/>
            <p:cNvSpPr/>
            <p:nvPr/>
          </p:nvSpPr>
          <p:spPr>
            <a:xfrm>
              <a:off x="4461586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4" name="object 2874"/>
            <p:cNvSpPr/>
            <p:nvPr/>
          </p:nvSpPr>
          <p:spPr>
            <a:xfrm>
              <a:off x="4474641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5" name="object 2875"/>
            <p:cNvSpPr/>
            <p:nvPr/>
          </p:nvSpPr>
          <p:spPr>
            <a:xfrm>
              <a:off x="4474641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6" name="object 2876"/>
            <p:cNvSpPr/>
            <p:nvPr/>
          </p:nvSpPr>
          <p:spPr>
            <a:xfrm>
              <a:off x="4462894" y="8296097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63" y="69761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7" name="object 2877"/>
            <p:cNvSpPr/>
            <p:nvPr/>
          </p:nvSpPr>
          <p:spPr>
            <a:xfrm>
              <a:off x="4481715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90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90" y="85077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8" name="object 2878"/>
            <p:cNvSpPr/>
            <p:nvPr/>
          </p:nvSpPr>
          <p:spPr>
            <a:xfrm>
              <a:off x="4481715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90" y="0"/>
                  </a:lnTo>
                  <a:lnTo>
                    <a:pt x="27190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9" name="object 2879"/>
            <p:cNvSpPr/>
            <p:nvPr/>
          </p:nvSpPr>
          <p:spPr>
            <a:xfrm>
              <a:off x="4488776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0" name="object 2880"/>
            <p:cNvSpPr/>
            <p:nvPr/>
          </p:nvSpPr>
          <p:spPr>
            <a:xfrm>
              <a:off x="4488776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1" name="object 2881"/>
            <p:cNvSpPr/>
            <p:nvPr/>
          </p:nvSpPr>
          <p:spPr>
            <a:xfrm>
              <a:off x="4501819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2" name="object 2882"/>
            <p:cNvSpPr/>
            <p:nvPr/>
          </p:nvSpPr>
          <p:spPr>
            <a:xfrm>
              <a:off x="4501819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3" name="object 2883"/>
            <p:cNvSpPr/>
            <p:nvPr/>
          </p:nvSpPr>
          <p:spPr>
            <a:xfrm>
              <a:off x="4490148" y="8296097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50" y="69761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4" name="object 2884"/>
            <p:cNvSpPr/>
            <p:nvPr/>
          </p:nvSpPr>
          <p:spPr>
            <a:xfrm>
              <a:off x="4478845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5" name="object 2885"/>
            <p:cNvSpPr/>
            <p:nvPr/>
          </p:nvSpPr>
          <p:spPr>
            <a:xfrm>
              <a:off x="4478845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6" name="object 2886"/>
            <p:cNvSpPr/>
            <p:nvPr/>
          </p:nvSpPr>
          <p:spPr>
            <a:xfrm>
              <a:off x="4478845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7" name="object 2887"/>
            <p:cNvSpPr/>
            <p:nvPr/>
          </p:nvSpPr>
          <p:spPr>
            <a:xfrm>
              <a:off x="4478845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8" name="object 2888"/>
            <p:cNvSpPr/>
            <p:nvPr/>
          </p:nvSpPr>
          <p:spPr>
            <a:xfrm>
              <a:off x="4478845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9" name="object 2889"/>
            <p:cNvSpPr/>
            <p:nvPr/>
          </p:nvSpPr>
          <p:spPr>
            <a:xfrm>
              <a:off x="4478845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71" y="215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0" name="object 2890"/>
            <p:cNvSpPr/>
            <p:nvPr/>
          </p:nvSpPr>
          <p:spPr>
            <a:xfrm>
              <a:off x="4478845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1" name="object 2891"/>
            <p:cNvSpPr/>
            <p:nvPr/>
          </p:nvSpPr>
          <p:spPr>
            <a:xfrm>
              <a:off x="4478845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2" name="object 2892"/>
            <p:cNvSpPr/>
            <p:nvPr/>
          </p:nvSpPr>
          <p:spPr>
            <a:xfrm>
              <a:off x="4478845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3" name="object 2893"/>
            <p:cNvSpPr/>
            <p:nvPr/>
          </p:nvSpPr>
          <p:spPr>
            <a:xfrm>
              <a:off x="4478845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4" name="object 2894"/>
            <p:cNvSpPr/>
            <p:nvPr/>
          </p:nvSpPr>
          <p:spPr>
            <a:xfrm>
              <a:off x="4478845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5" name="object 2895"/>
            <p:cNvSpPr/>
            <p:nvPr/>
          </p:nvSpPr>
          <p:spPr>
            <a:xfrm>
              <a:off x="4478845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6" name="object 2896"/>
            <p:cNvSpPr/>
            <p:nvPr/>
          </p:nvSpPr>
          <p:spPr>
            <a:xfrm>
              <a:off x="4478845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7" name="object 2897"/>
            <p:cNvSpPr/>
            <p:nvPr/>
          </p:nvSpPr>
          <p:spPr>
            <a:xfrm>
              <a:off x="4478845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8" name="object 2898"/>
            <p:cNvSpPr/>
            <p:nvPr/>
          </p:nvSpPr>
          <p:spPr>
            <a:xfrm>
              <a:off x="4478845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9" name="object 2899"/>
            <p:cNvSpPr/>
            <p:nvPr/>
          </p:nvSpPr>
          <p:spPr>
            <a:xfrm>
              <a:off x="4478845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0" name="object 2900"/>
            <p:cNvSpPr/>
            <p:nvPr/>
          </p:nvSpPr>
          <p:spPr>
            <a:xfrm>
              <a:off x="4478845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1" name="object 2901"/>
            <p:cNvSpPr/>
            <p:nvPr/>
          </p:nvSpPr>
          <p:spPr>
            <a:xfrm>
              <a:off x="4478845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2" name="object 2902"/>
            <p:cNvSpPr/>
            <p:nvPr/>
          </p:nvSpPr>
          <p:spPr>
            <a:xfrm>
              <a:off x="4478845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3" name="object 2903"/>
            <p:cNvSpPr/>
            <p:nvPr/>
          </p:nvSpPr>
          <p:spPr>
            <a:xfrm>
              <a:off x="4478845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4" name="object 2904"/>
            <p:cNvSpPr/>
            <p:nvPr/>
          </p:nvSpPr>
          <p:spPr>
            <a:xfrm>
              <a:off x="4478845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5" name="object 2905"/>
            <p:cNvSpPr/>
            <p:nvPr/>
          </p:nvSpPr>
          <p:spPr>
            <a:xfrm>
              <a:off x="4478845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6" name="object 2906"/>
            <p:cNvSpPr/>
            <p:nvPr/>
          </p:nvSpPr>
          <p:spPr>
            <a:xfrm>
              <a:off x="4478845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7" name="object 2907"/>
            <p:cNvSpPr/>
            <p:nvPr/>
          </p:nvSpPr>
          <p:spPr>
            <a:xfrm>
              <a:off x="4478845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8" name="object 2908"/>
            <p:cNvSpPr/>
            <p:nvPr/>
          </p:nvSpPr>
          <p:spPr>
            <a:xfrm>
              <a:off x="4478845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9" name="object 2909"/>
            <p:cNvSpPr/>
            <p:nvPr/>
          </p:nvSpPr>
          <p:spPr>
            <a:xfrm>
              <a:off x="4478845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0" name="object 2910"/>
            <p:cNvSpPr/>
            <p:nvPr/>
          </p:nvSpPr>
          <p:spPr>
            <a:xfrm>
              <a:off x="4506074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1" name="object 2911"/>
            <p:cNvSpPr/>
            <p:nvPr/>
          </p:nvSpPr>
          <p:spPr>
            <a:xfrm>
              <a:off x="4506074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2" name="object 2912"/>
            <p:cNvSpPr/>
            <p:nvPr/>
          </p:nvSpPr>
          <p:spPr>
            <a:xfrm>
              <a:off x="4506074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3" name="object 2913"/>
            <p:cNvSpPr/>
            <p:nvPr/>
          </p:nvSpPr>
          <p:spPr>
            <a:xfrm>
              <a:off x="4506074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4" name="object 2914"/>
            <p:cNvSpPr/>
            <p:nvPr/>
          </p:nvSpPr>
          <p:spPr>
            <a:xfrm>
              <a:off x="4506074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84" y="215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5" name="object 2915"/>
            <p:cNvSpPr/>
            <p:nvPr/>
          </p:nvSpPr>
          <p:spPr>
            <a:xfrm>
              <a:off x="4506074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84" y="215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6" name="object 2916"/>
            <p:cNvSpPr/>
            <p:nvPr/>
          </p:nvSpPr>
          <p:spPr>
            <a:xfrm>
              <a:off x="4506074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7" name="object 2917"/>
            <p:cNvSpPr/>
            <p:nvPr/>
          </p:nvSpPr>
          <p:spPr>
            <a:xfrm>
              <a:off x="4506074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8" name="object 2918"/>
            <p:cNvSpPr/>
            <p:nvPr/>
          </p:nvSpPr>
          <p:spPr>
            <a:xfrm>
              <a:off x="4506074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9" name="object 2919"/>
            <p:cNvSpPr/>
            <p:nvPr/>
          </p:nvSpPr>
          <p:spPr>
            <a:xfrm>
              <a:off x="4506074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0" name="object 2920"/>
            <p:cNvSpPr/>
            <p:nvPr/>
          </p:nvSpPr>
          <p:spPr>
            <a:xfrm>
              <a:off x="4506074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1" name="object 2921"/>
            <p:cNvSpPr/>
            <p:nvPr/>
          </p:nvSpPr>
          <p:spPr>
            <a:xfrm>
              <a:off x="4506074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2" name="object 2922"/>
            <p:cNvSpPr/>
            <p:nvPr/>
          </p:nvSpPr>
          <p:spPr>
            <a:xfrm>
              <a:off x="4506074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84" y="222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3" name="object 2923"/>
            <p:cNvSpPr/>
            <p:nvPr/>
          </p:nvSpPr>
          <p:spPr>
            <a:xfrm>
              <a:off x="4506074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84" y="2222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4" name="object 2924"/>
            <p:cNvSpPr/>
            <p:nvPr/>
          </p:nvSpPr>
          <p:spPr>
            <a:xfrm>
              <a:off x="4506074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5" name="object 2925"/>
            <p:cNvSpPr/>
            <p:nvPr/>
          </p:nvSpPr>
          <p:spPr>
            <a:xfrm>
              <a:off x="4506074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6" name="object 2926"/>
            <p:cNvSpPr/>
            <p:nvPr/>
          </p:nvSpPr>
          <p:spPr>
            <a:xfrm>
              <a:off x="4506074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7" name="object 2927"/>
            <p:cNvSpPr/>
            <p:nvPr/>
          </p:nvSpPr>
          <p:spPr>
            <a:xfrm>
              <a:off x="4506074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8" name="object 2928"/>
            <p:cNvSpPr/>
            <p:nvPr/>
          </p:nvSpPr>
          <p:spPr>
            <a:xfrm>
              <a:off x="4506074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9" name="object 2929"/>
            <p:cNvSpPr/>
            <p:nvPr/>
          </p:nvSpPr>
          <p:spPr>
            <a:xfrm>
              <a:off x="4506074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0" name="object 2930"/>
            <p:cNvSpPr/>
            <p:nvPr/>
          </p:nvSpPr>
          <p:spPr>
            <a:xfrm>
              <a:off x="4506074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1" name="object 2931"/>
            <p:cNvSpPr/>
            <p:nvPr/>
          </p:nvSpPr>
          <p:spPr>
            <a:xfrm>
              <a:off x="4506074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2" name="object 2932"/>
            <p:cNvSpPr/>
            <p:nvPr/>
          </p:nvSpPr>
          <p:spPr>
            <a:xfrm>
              <a:off x="4506074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3" name="object 2933"/>
            <p:cNvSpPr/>
            <p:nvPr/>
          </p:nvSpPr>
          <p:spPr>
            <a:xfrm>
              <a:off x="4506074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4" name="object 2934"/>
            <p:cNvSpPr/>
            <p:nvPr/>
          </p:nvSpPr>
          <p:spPr>
            <a:xfrm>
              <a:off x="4506074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5" name="object 2935"/>
            <p:cNvSpPr/>
            <p:nvPr/>
          </p:nvSpPr>
          <p:spPr>
            <a:xfrm>
              <a:off x="4506074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6" name="object 2936"/>
            <p:cNvSpPr/>
            <p:nvPr/>
          </p:nvSpPr>
          <p:spPr>
            <a:xfrm>
              <a:off x="4506074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7" name="object 2937"/>
            <p:cNvSpPr/>
            <p:nvPr/>
          </p:nvSpPr>
          <p:spPr>
            <a:xfrm>
              <a:off x="4506074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8" name="object 2938"/>
            <p:cNvSpPr/>
            <p:nvPr/>
          </p:nvSpPr>
          <p:spPr>
            <a:xfrm>
              <a:off x="4506074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9" name="object 2939"/>
            <p:cNvSpPr/>
            <p:nvPr/>
          </p:nvSpPr>
          <p:spPr>
            <a:xfrm>
              <a:off x="4506074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0" name="object 2940"/>
            <p:cNvSpPr/>
            <p:nvPr/>
          </p:nvSpPr>
          <p:spPr>
            <a:xfrm>
              <a:off x="4506074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1" name="object 2941"/>
            <p:cNvSpPr/>
            <p:nvPr/>
          </p:nvSpPr>
          <p:spPr>
            <a:xfrm>
              <a:off x="4506074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2" name="object 2942"/>
            <p:cNvSpPr/>
            <p:nvPr/>
          </p:nvSpPr>
          <p:spPr>
            <a:xfrm>
              <a:off x="4506074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3" name="object 2943"/>
            <p:cNvSpPr/>
            <p:nvPr/>
          </p:nvSpPr>
          <p:spPr>
            <a:xfrm>
              <a:off x="4506074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4" name="object 2944"/>
            <p:cNvSpPr/>
            <p:nvPr/>
          </p:nvSpPr>
          <p:spPr>
            <a:xfrm>
              <a:off x="4506074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5" name="object 2945"/>
            <p:cNvSpPr/>
            <p:nvPr/>
          </p:nvSpPr>
          <p:spPr>
            <a:xfrm>
              <a:off x="4506074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6" name="object 2946"/>
            <p:cNvSpPr/>
            <p:nvPr/>
          </p:nvSpPr>
          <p:spPr>
            <a:xfrm>
              <a:off x="4506074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7" name="object 2947"/>
            <p:cNvSpPr/>
            <p:nvPr/>
          </p:nvSpPr>
          <p:spPr>
            <a:xfrm>
              <a:off x="4506074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8" name="object 2948"/>
            <p:cNvSpPr/>
            <p:nvPr/>
          </p:nvSpPr>
          <p:spPr>
            <a:xfrm>
              <a:off x="4506074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9" name="object 2949"/>
            <p:cNvSpPr/>
            <p:nvPr/>
          </p:nvSpPr>
          <p:spPr>
            <a:xfrm>
              <a:off x="4506074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0" name="object 2950"/>
            <p:cNvSpPr/>
            <p:nvPr/>
          </p:nvSpPr>
          <p:spPr>
            <a:xfrm>
              <a:off x="4506074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1" name="object 2951"/>
            <p:cNvSpPr/>
            <p:nvPr/>
          </p:nvSpPr>
          <p:spPr>
            <a:xfrm>
              <a:off x="4506074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2" name="object 2952"/>
            <p:cNvSpPr/>
            <p:nvPr/>
          </p:nvSpPr>
          <p:spPr>
            <a:xfrm>
              <a:off x="4506074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3" name="object 2953"/>
            <p:cNvSpPr/>
            <p:nvPr/>
          </p:nvSpPr>
          <p:spPr>
            <a:xfrm>
              <a:off x="4506074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4" name="object 2954"/>
            <p:cNvSpPr/>
            <p:nvPr/>
          </p:nvSpPr>
          <p:spPr>
            <a:xfrm>
              <a:off x="4506074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5" name="object 2955"/>
            <p:cNvSpPr/>
            <p:nvPr/>
          </p:nvSpPr>
          <p:spPr>
            <a:xfrm>
              <a:off x="4506074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6" name="object 2956"/>
            <p:cNvSpPr/>
            <p:nvPr/>
          </p:nvSpPr>
          <p:spPr>
            <a:xfrm>
              <a:off x="4506074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7" name="object 2957"/>
            <p:cNvSpPr/>
            <p:nvPr/>
          </p:nvSpPr>
          <p:spPr>
            <a:xfrm>
              <a:off x="4506074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8" name="object 2958"/>
            <p:cNvSpPr/>
            <p:nvPr/>
          </p:nvSpPr>
          <p:spPr>
            <a:xfrm>
              <a:off x="4506074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9" name="object 2959"/>
            <p:cNvSpPr/>
            <p:nvPr/>
          </p:nvSpPr>
          <p:spPr>
            <a:xfrm>
              <a:off x="4506074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0" name="object 2960"/>
            <p:cNvSpPr/>
            <p:nvPr/>
          </p:nvSpPr>
          <p:spPr>
            <a:xfrm>
              <a:off x="4506074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1" name="object 2961"/>
            <p:cNvSpPr/>
            <p:nvPr/>
          </p:nvSpPr>
          <p:spPr>
            <a:xfrm>
              <a:off x="4506074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2" name="object 2962"/>
            <p:cNvSpPr/>
            <p:nvPr/>
          </p:nvSpPr>
          <p:spPr>
            <a:xfrm>
              <a:off x="4455160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3" name="object 2963"/>
            <p:cNvSpPr/>
            <p:nvPr/>
          </p:nvSpPr>
          <p:spPr>
            <a:xfrm>
              <a:off x="4455160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4" name="object 2964"/>
            <p:cNvSpPr/>
            <p:nvPr/>
          </p:nvSpPr>
          <p:spPr>
            <a:xfrm>
              <a:off x="4455160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5" name="object 2965"/>
            <p:cNvSpPr/>
            <p:nvPr/>
          </p:nvSpPr>
          <p:spPr>
            <a:xfrm>
              <a:off x="4455160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6" name="object 2966"/>
            <p:cNvSpPr/>
            <p:nvPr/>
          </p:nvSpPr>
          <p:spPr>
            <a:xfrm>
              <a:off x="4455160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7" name="object 2967"/>
            <p:cNvSpPr/>
            <p:nvPr/>
          </p:nvSpPr>
          <p:spPr>
            <a:xfrm>
              <a:off x="4455160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8" name="object 2968"/>
            <p:cNvSpPr/>
            <p:nvPr/>
          </p:nvSpPr>
          <p:spPr>
            <a:xfrm>
              <a:off x="4455160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9" name="object 2969"/>
            <p:cNvSpPr/>
            <p:nvPr/>
          </p:nvSpPr>
          <p:spPr>
            <a:xfrm>
              <a:off x="4455160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0" name="object 2970"/>
            <p:cNvSpPr/>
            <p:nvPr/>
          </p:nvSpPr>
          <p:spPr>
            <a:xfrm>
              <a:off x="4455160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1" name="object 2971"/>
            <p:cNvSpPr/>
            <p:nvPr/>
          </p:nvSpPr>
          <p:spPr>
            <a:xfrm>
              <a:off x="4455160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2" name="object 2972"/>
            <p:cNvSpPr/>
            <p:nvPr/>
          </p:nvSpPr>
          <p:spPr>
            <a:xfrm>
              <a:off x="4455160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3" name="object 2973"/>
            <p:cNvSpPr/>
            <p:nvPr/>
          </p:nvSpPr>
          <p:spPr>
            <a:xfrm>
              <a:off x="4455160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4" name="object 2974"/>
            <p:cNvSpPr/>
            <p:nvPr/>
          </p:nvSpPr>
          <p:spPr>
            <a:xfrm>
              <a:off x="4455160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5" name="object 2975"/>
            <p:cNvSpPr/>
            <p:nvPr/>
          </p:nvSpPr>
          <p:spPr>
            <a:xfrm>
              <a:off x="4455160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6" name="object 2976"/>
            <p:cNvSpPr/>
            <p:nvPr/>
          </p:nvSpPr>
          <p:spPr>
            <a:xfrm>
              <a:off x="4455160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7" name="object 2977"/>
            <p:cNvSpPr/>
            <p:nvPr/>
          </p:nvSpPr>
          <p:spPr>
            <a:xfrm>
              <a:off x="4455160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8" name="object 2978"/>
            <p:cNvSpPr/>
            <p:nvPr/>
          </p:nvSpPr>
          <p:spPr>
            <a:xfrm>
              <a:off x="4455160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9" name="object 2979"/>
            <p:cNvSpPr/>
            <p:nvPr/>
          </p:nvSpPr>
          <p:spPr>
            <a:xfrm>
              <a:off x="4455160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0" name="object 2980"/>
            <p:cNvSpPr/>
            <p:nvPr/>
          </p:nvSpPr>
          <p:spPr>
            <a:xfrm>
              <a:off x="4455160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1" name="object 2981"/>
            <p:cNvSpPr/>
            <p:nvPr/>
          </p:nvSpPr>
          <p:spPr>
            <a:xfrm>
              <a:off x="4455160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2" name="object 2982"/>
            <p:cNvSpPr/>
            <p:nvPr/>
          </p:nvSpPr>
          <p:spPr>
            <a:xfrm>
              <a:off x="4455160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3" name="object 2983"/>
            <p:cNvSpPr/>
            <p:nvPr/>
          </p:nvSpPr>
          <p:spPr>
            <a:xfrm>
              <a:off x="4455160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4" name="object 2984"/>
            <p:cNvSpPr/>
            <p:nvPr/>
          </p:nvSpPr>
          <p:spPr>
            <a:xfrm>
              <a:off x="4455160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5" name="object 2985"/>
            <p:cNvSpPr/>
            <p:nvPr/>
          </p:nvSpPr>
          <p:spPr>
            <a:xfrm>
              <a:off x="4455160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6" name="object 2986"/>
            <p:cNvSpPr/>
            <p:nvPr/>
          </p:nvSpPr>
          <p:spPr>
            <a:xfrm>
              <a:off x="4455160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7" name="object 2987"/>
            <p:cNvSpPr/>
            <p:nvPr/>
          </p:nvSpPr>
          <p:spPr>
            <a:xfrm>
              <a:off x="4455160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8" name="object 2988"/>
            <p:cNvSpPr/>
            <p:nvPr/>
          </p:nvSpPr>
          <p:spPr>
            <a:xfrm>
              <a:off x="4455160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9" name="object 2989"/>
            <p:cNvSpPr/>
            <p:nvPr/>
          </p:nvSpPr>
          <p:spPr>
            <a:xfrm>
              <a:off x="4455160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0" name="object 2990"/>
            <p:cNvSpPr/>
            <p:nvPr/>
          </p:nvSpPr>
          <p:spPr>
            <a:xfrm>
              <a:off x="4455160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1" name="object 2991"/>
            <p:cNvSpPr/>
            <p:nvPr/>
          </p:nvSpPr>
          <p:spPr>
            <a:xfrm>
              <a:off x="4455160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2" name="object 2992"/>
            <p:cNvSpPr/>
            <p:nvPr/>
          </p:nvSpPr>
          <p:spPr>
            <a:xfrm>
              <a:off x="4455160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3" name="object 2993"/>
            <p:cNvSpPr/>
            <p:nvPr/>
          </p:nvSpPr>
          <p:spPr>
            <a:xfrm>
              <a:off x="4455160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4" name="object 2994"/>
            <p:cNvSpPr/>
            <p:nvPr/>
          </p:nvSpPr>
          <p:spPr>
            <a:xfrm>
              <a:off x="4455160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5" name="object 2995"/>
            <p:cNvSpPr/>
            <p:nvPr/>
          </p:nvSpPr>
          <p:spPr>
            <a:xfrm>
              <a:off x="4455160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6" name="object 2996"/>
            <p:cNvSpPr/>
            <p:nvPr/>
          </p:nvSpPr>
          <p:spPr>
            <a:xfrm>
              <a:off x="4455160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7" name="object 2997"/>
            <p:cNvSpPr/>
            <p:nvPr/>
          </p:nvSpPr>
          <p:spPr>
            <a:xfrm>
              <a:off x="4455160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8" name="object 2998"/>
            <p:cNvSpPr/>
            <p:nvPr/>
          </p:nvSpPr>
          <p:spPr>
            <a:xfrm>
              <a:off x="4455160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9" name="object 2999"/>
            <p:cNvSpPr/>
            <p:nvPr/>
          </p:nvSpPr>
          <p:spPr>
            <a:xfrm>
              <a:off x="4455160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0" name="object 3000"/>
            <p:cNvSpPr/>
            <p:nvPr/>
          </p:nvSpPr>
          <p:spPr>
            <a:xfrm>
              <a:off x="4455160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1" name="object 3001"/>
            <p:cNvSpPr/>
            <p:nvPr/>
          </p:nvSpPr>
          <p:spPr>
            <a:xfrm>
              <a:off x="4455160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2" name="object 3002"/>
            <p:cNvSpPr/>
            <p:nvPr/>
          </p:nvSpPr>
          <p:spPr>
            <a:xfrm>
              <a:off x="4455160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3" name="object 3003"/>
            <p:cNvSpPr/>
            <p:nvPr/>
          </p:nvSpPr>
          <p:spPr>
            <a:xfrm>
              <a:off x="4455160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4" name="object 3004"/>
            <p:cNvSpPr/>
            <p:nvPr/>
          </p:nvSpPr>
          <p:spPr>
            <a:xfrm>
              <a:off x="4455160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5" name="object 3005"/>
            <p:cNvSpPr/>
            <p:nvPr/>
          </p:nvSpPr>
          <p:spPr>
            <a:xfrm>
              <a:off x="4455160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6" name="object 3006"/>
            <p:cNvSpPr/>
            <p:nvPr/>
          </p:nvSpPr>
          <p:spPr>
            <a:xfrm>
              <a:off x="4455160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7" name="object 3007"/>
            <p:cNvSpPr/>
            <p:nvPr/>
          </p:nvSpPr>
          <p:spPr>
            <a:xfrm>
              <a:off x="4455160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8" name="object 3008"/>
            <p:cNvSpPr/>
            <p:nvPr/>
          </p:nvSpPr>
          <p:spPr>
            <a:xfrm>
              <a:off x="4455160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9" name="object 3009"/>
            <p:cNvSpPr/>
            <p:nvPr/>
          </p:nvSpPr>
          <p:spPr>
            <a:xfrm>
              <a:off x="4455160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0" name="object 3010"/>
            <p:cNvSpPr/>
            <p:nvPr/>
          </p:nvSpPr>
          <p:spPr>
            <a:xfrm>
              <a:off x="4455160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1" name="object 3011"/>
            <p:cNvSpPr/>
            <p:nvPr/>
          </p:nvSpPr>
          <p:spPr>
            <a:xfrm>
              <a:off x="4455160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2" name="object 3012"/>
            <p:cNvSpPr/>
            <p:nvPr/>
          </p:nvSpPr>
          <p:spPr>
            <a:xfrm>
              <a:off x="4455160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3" name="object 3013"/>
            <p:cNvSpPr/>
            <p:nvPr/>
          </p:nvSpPr>
          <p:spPr>
            <a:xfrm>
              <a:off x="4455160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4" name="object 3014"/>
            <p:cNvSpPr/>
            <p:nvPr/>
          </p:nvSpPr>
          <p:spPr>
            <a:xfrm>
              <a:off x="4482401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5" name="object 3015"/>
            <p:cNvSpPr/>
            <p:nvPr/>
          </p:nvSpPr>
          <p:spPr>
            <a:xfrm>
              <a:off x="4482401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6" name="object 3016"/>
            <p:cNvSpPr/>
            <p:nvPr/>
          </p:nvSpPr>
          <p:spPr>
            <a:xfrm>
              <a:off x="4482401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7" name="object 3017"/>
            <p:cNvSpPr/>
            <p:nvPr/>
          </p:nvSpPr>
          <p:spPr>
            <a:xfrm>
              <a:off x="4482401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8" name="object 3018"/>
            <p:cNvSpPr/>
            <p:nvPr/>
          </p:nvSpPr>
          <p:spPr>
            <a:xfrm>
              <a:off x="4482401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9" name="object 3019"/>
            <p:cNvSpPr/>
            <p:nvPr/>
          </p:nvSpPr>
          <p:spPr>
            <a:xfrm>
              <a:off x="4482401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0" name="object 3020"/>
            <p:cNvSpPr/>
            <p:nvPr/>
          </p:nvSpPr>
          <p:spPr>
            <a:xfrm>
              <a:off x="4482401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1" name="object 3021"/>
            <p:cNvSpPr/>
            <p:nvPr/>
          </p:nvSpPr>
          <p:spPr>
            <a:xfrm>
              <a:off x="4482401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2" name="object 3022"/>
            <p:cNvSpPr/>
            <p:nvPr/>
          </p:nvSpPr>
          <p:spPr>
            <a:xfrm>
              <a:off x="4482401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3" name="object 3023"/>
            <p:cNvSpPr/>
            <p:nvPr/>
          </p:nvSpPr>
          <p:spPr>
            <a:xfrm>
              <a:off x="4482401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4" name="object 3024"/>
            <p:cNvSpPr/>
            <p:nvPr/>
          </p:nvSpPr>
          <p:spPr>
            <a:xfrm>
              <a:off x="4482401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5" name="object 3025"/>
            <p:cNvSpPr/>
            <p:nvPr/>
          </p:nvSpPr>
          <p:spPr>
            <a:xfrm>
              <a:off x="4482401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6" name="object 3026"/>
            <p:cNvSpPr/>
            <p:nvPr/>
          </p:nvSpPr>
          <p:spPr>
            <a:xfrm>
              <a:off x="4482401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7" name="object 3027"/>
            <p:cNvSpPr/>
            <p:nvPr/>
          </p:nvSpPr>
          <p:spPr>
            <a:xfrm>
              <a:off x="4482401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8" name="object 3028"/>
            <p:cNvSpPr/>
            <p:nvPr/>
          </p:nvSpPr>
          <p:spPr>
            <a:xfrm>
              <a:off x="4482401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9" name="object 3029"/>
            <p:cNvSpPr/>
            <p:nvPr/>
          </p:nvSpPr>
          <p:spPr>
            <a:xfrm>
              <a:off x="4482401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0" name="object 3030"/>
            <p:cNvSpPr/>
            <p:nvPr/>
          </p:nvSpPr>
          <p:spPr>
            <a:xfrm>
              <a:off x="4482401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1" name="object 3031"/>
            <p:cNvSpPr/>
            <p:nvPr/>
          </p:nvSpPr>
          <p:spPr>
            <a:xfrm>
              <a:off x="4482401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2" name="object 3032"/>
            <p:cNvSpPr/>
            <p:nvPr/>
          </p:nvSpPr>
          <p:spPr>
            <a:xfrm>
              <a:off x="4482401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3" name="object 3033"/>
            <p:cNvSpPr/>
            <p:nvPr/>
          </p:nvSpPr>
          <p:spPr>
            <a:xfrm>
              <a:off x="4482401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4" name="object 3034"/>
            <p:cNvSpPr/>
            <p:nvPr/>
          </p:nvSpPr>
          <p:spPr>
            <a:xfrm>
              <a:off x="4482401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5" name="object 3035"/>
            <p:cNvSpPr/>
            <p:nvPr/>
          </p:nvSpPr>
          <p:spPr>
            <a:xfrm>
              <a:off x="4482401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6" name="object 3036"/>
            <p:cNvSpPr/>
            <p:nvPr/>
          </p:nvSpPr>
          <p:spPr>
            <a:xfrm>
              <a:off x="4482401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7" name="object 3037"/>
            <p:cNvSpPr/>
            <p:nvPr/>
          </p:nvSpPr>
          <p:spPr>
            <a:xfrm>
              <a:off x="4482401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8" name="object 3038"/>
            <p:cNvSpPr/>
            <p:nvPr/>
          </p:nvSpPr>
          <p:spPr>
            <a:xfrm>
              <a:off x="4482401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9" name="object 3039"/>
            <p:cNvSpPr/>
            <p:nvPr/>
          </p:nvSpPr>
          <p:spPr>
            <a:xfrm>
              <a:off x="4482401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0" name="object 3040"/>
            <p:cNvSpPr/>
            <p:nvPr/>
          </p:nvSpPr>
          <p:spPr>
            <a:xfrm>
              <a:off x="4482401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1" name="object 3041"/>
            <p:cNvSpPr/>
            <p:nvPr/>
          </p:nvSpPr>
          <p:spPr>
            <a:xfrm>
              <a:off x="4482401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2" name="object 3042"/>
            <p:cNvSpPr/>
            <p:nvPr/>
          </p:nvSpPr>
          <p:spPr>
            <a:xfrm>
              <a:off x="4482401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3" name="object 3043"/>
            <p:cNvSpPr/>
            <p:nvPr/>
          </p:nvSpPr>
          <p:spPr>
            <a:xfrm>
              <a:off x="4482401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4" name="object 3044"/>
            <p:cNvSpPr/>
            <p:nvPr/>
          </p:nvSpPr>
          <p:spPr>
            <a:xfrm>
              <a:off x="4482401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5" name="object 3045"/>
            <p:cNvSpPr/>
            <p:nvPr/>
          </p:nvSpPr>
          <p:spPr>
            <a:xfrm>
              <a:off x="4482401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6" name="object 3046"/>
            <p:cNvSpPr/>
            <p:nvPr/>
          </p:nvSpPr>
          <p:spPr>
            <a:xfrm>
              <a:off x="4482401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7" name="object 3047"/>
            <p:cNvSpPr/>
            <p:nvPr/>
          </p:nvSpPr>
          <p:spPr>
            <a:xfrm>
              <a:off x="4482401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8" name="object 3048"/>
            <p:cNvSpPr/>
            <p:nvPr/>
          </p:nvSpPr>
          <p:spPr>
            <a:xfrm>
              <a:off x="4482401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9" name="object 3049"/>
            <p:cNvSpPr/>
            <p:nvPr/>
          </p:nvSpPr>
          <p:spPr>
            <a:xfrm>
              <a:off x="4482401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0" name="object 3050"/>
            <p:cNvSpPr/>
            <p:nvPr/>
          </p:nvSpPr>
          <p:spPr>
            <a:xfrm>
              <a:off x="4482401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1" name="object 3051"/>
            <p:cNvSpPr/>
            <p:nvPr/>
          </p:nvSpPr>
          <p:spPr>
            <a:xfrm>
              <a:off x="4482401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2" name="object 3052"/>
            <p:cNvSpPr/>
            <p:nvPr/>
          </p:nvSpPr>
          <p:spPr>
            <a:xfrm>
              <a:off x="4482401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3" name="object 3053"/>
            <p:cNvSpPr/>
            <p:nvPr/>
          </p:nvSpPr>
          <p:spPr>
            <a:xfrm>
              <a:off x="4482401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4" name="object 3054"/>
            <p:cNvSpPr/>
            <p:nvPr/>
          </p:nvSpPr>
          <p:spPr>
            <a:xfrm>
              <a:off x="4482401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5" name="object 3055"/>
            <p:cNvSpPr/>
            <p:nvPr/>
          </p:nvSpPr>
          <p:spPr>
            <a:xfrm>
              <a:off x="4482401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6" name="object 3056"/>
            <p:cNvSpPr/>
            <p:nvPr/>
          </p:nvSpPr>
          <p:spPr>
            <a:xfrm>
              <a:off x="4482401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7" name="object 3057"/>
            <p:cNvSpPr/>
            <p:nvPr/>
          </p:nvSpPr>
          <p:spPr>
            <a:xfrm>
              <a:off x="4482401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8" name="object 3058"/>
            <p:cNvSpPr/>
            <p:nvPr/>
          </p:nvSpPr>
          <p:spPr>
            <a:xfrm>
              <a:off x="4482401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9" name="object 3059"/>
            <p:cNvSpPr/>
            <p:nvPr/>
          </p:nvSpPr>
          <p:spPr>
            <a:xfrm>
              <a:off x="4482401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0" name="object 3060"/>
            <p:cNvSpPr/>
            <p:nvPr/>
          </p:nvSpPr>
          <p:spPr>
            <a:xfrm>
              <a:off x="4482401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1" name="object 3061"/>
            <p:cNvSpPr/>
            <p:nvPr/>
          </p:nvSpPr>
          <p:spPr>
            <a:xfrm>
              <a:off x="4482401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2" name="object 3062"/>
            <p:cNvSpPr/>
            <p:nvPr/>
          </p:nvSpPr>
          <p:spPr>
            <a:xfrm>
              <a:off x="4482401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3" name="object 3063"/>
            <p:cNvSpPr/>
            <p:nvPr/>
          </p:nvSpPr>
          <p:spPr>
            <a:xfrm>
              <a:off x="4482401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4" name="object 3064"/>
            <p:cNvSpPr/>
            <p:nvPr/>
          </p:nvSpPr>
          <p:spPr>
            <a:xfrm>
              <a:off x="4482401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5" name="object 3065"/>
            <p:cNvSpPr/>
            <p:nvPr/>
          </p:nvSpPr>
          <p:spPr>
            <a:xfrm>
              <a:off x="4482401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6" name="object 3066"/>
            <p:cNvSpPr/>
            <p:nvPr/>
          </p:nvSpPr>
          <p:spPr>
            <a:xfrm>
              <a:off x="4384230" y="8292693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09">
                  <a:moveTo>
                    <a:pt x="13335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13335" y="3441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7" name="object 3067"/>
            <p:cNvSpPr/>
            <p:nvPr/>
          </p:nvSpPr>
          <p:spPr>
            <a:xfrm>
              <a:off x="4383786" y="8292464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09">
                  <a:moveTo>
                    <a:pt x="14224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4224" y="3797"/>
                  </a:lnTo>
                  <a:lnTo>
                    <a:pt x="14224" y="2908"/>
                  </a:lnTo>
                  <a:lnTo>
                    <a:pt x="1371" y="2908"/>
                  </a:lnTo>
                  <a:lnTo>
                    <a:pt x="1142" y="2870"/>
                  </a:lnTo>
                  <a:lnTo>
                    <a:pt x="952" y="2793"/>
                  </a:lnTo>
                  <a:lnTo>
                    <a:pt x="952" y="2438"/>
                  </a:lnTo>
                  <a:lnTo>
                    <a:pt x="1866" y="2438"/>
                  </a:lnTo>
                  <a:lnTo>
                    <a:pt x="1816" y="2235"/>
                  </a:lnTo>
                  <a:lnTo>
                    <a:pt x="1320" y="2031"/>
                  </a:lnTo>
                  <a:lnTo>
                    <a:pt x="1054" y="1892"/>
                  </a:lnTo>
                  <a:lnTo>
                    <a:pt x="927" y="1117"/>
                  </a:lnTo>
                  <a:lnTo>
                    <a:pt x="1219" y="914"/>
                  </a:lnTo>
                  <a:lnTo>
                    <a:pt x="14224" y="914"/>
                  </a:lnTo>
                  <a:lnTo>
                    <a:pt x="14224" y="0"/>
                  </a:lnTo>
                  <a:close/>
                </a:path>
                <a:path w="14604" h="3809">
                  <a:moveTo>
                    <a:pt x="2095" y="1257"/>
                  </a:moveTo>
                  <a:lnTo>
                    <a:pt x="1536" y="1257"/>
                  </a:lnTo>
                  <a:lnTo>
                    <a:pt x="1498" y="1485"/>
                  </a:lnTo>
                  <a:lnTo>
                    <a:pt x="1739" y="1612"/>
                  </a:lnTo>
                  <a:lnTo>
                    <a:pt x="2260" y="1854"/>
                  </a:lnTo>
                  <a:lnTo>
                    <a:pt x="2387" y="2654"/>
                  </a:lnTo>
                  <a:lnTo>
                    <a:pt x="2095" y="2908"/>
                  </a:lnTo>
                  <a:lnTo>
                    <a:pt x="12407" y="2908"/>
                  </a:lnTo>
                  <a:lnTo>
                    <a:pt x="12166" y="2870"/>
                  </a:lnTo>
                  <a:lnTo>
                    <a:pt x="2679" y="2870"/>
                  </a:lnTo>
                  <a:lnTo>
                    <a:pt x="2679" y="1333"/>
                  </a:lnTo>
                  <a:lnTo>
                    <a:pt x="2260" y="1333"/>
                  </a:lnTo>
                  <a:lnTo>
                    <a:pt x="2095" y="1257"/>
                  </a:lnTo>
                  <a:close/>
                </a:path>
                <a:path w="14604" h="3809">
                  <a:moveTo>
                    <a:pt x="13106" y="1257"/>
                  </a:moveTo>
                  <a:lnTo>
                    <a:pt x="12585" y="1257"/>
                  </a:lnTo>
                  <a:lnTo>
                    <a:pt x="12509" y="1485"/>
                  </a:lnTo>
                  <a:lnTo>
                    <a:pt x="12763" y="1612"/>
                  </a:lnTo>
                  <a:lnTo>
                    <a:pt x="13284" y="1854"/>
                  </a:lnTo>
                  <a:lnTo>
                    <a:pt x="13423" y="2654"/>
                  </a:lnTo>
                  <a:lnTo>
                    <a:pt x="13106" y="2908"/>
                  </a:lnTo>
                  <a:lnTo>
                    <a:pt x="14224" y="2908"/>
                  </a:lnTo>
                  <a:lnTo>
                    <a:pt x="14224" y="1333"/>
                  </a:lnTo>
                  <a:lnTo>
                    <a:pt x="13284" y="1333"/>
                  </a:lnTo>
                  <a:lnTo>
                    <a:pt x="13106" y="1257"/>
                  </a:lnTo>
                  <a:close/>
                </a:path>
                <a:path w="14604" h="3809">
                  <a:moveTo>
                    <a:pt x="3683" y="939"/>
                  </a:moveTo>
                  <a:lnTo>
                    <a:pt x="3238" y="939"/>
                  </a:lnTo>
                  <a:lnTo>
                    <a:pt x="3238" y="2870"/>
                  </a:lnTo>
                  <a:lnTo>
                    <a:pt x="3683" y="2870"/>
                  </a:lnTo>
                  <a:lnTo>
                    <a:pt x="3683" y="939"/>
                  </a:lnTo>
                  <a:close/>
                </a:path>
                <a:path w="14604" h="3809">
                  <a:moveTo>
                    <a:pt x="5435" y="939"/>
                  </a:moveTo>
                  <a:lnTo>
                    <a:pt x="5092" y="939"/>
                  </a:lnTo>
                  <a:lnTo>
                    <a:pt x="5092" y="1308"/>
                  </a:lnTo>
                  <a:lnTo>
                    <a:pt x="4241" y="1308"/>
                  </a:lnTo>
                  <a:lnTo>
                    <a:pt x="4241" y="1714"/>
                  </a:lnTo>
                  <a:lnTo>
                    <a:pt x="4978" y="1714"/>
                  </a:lnTo>
                  <a:lnTo>
                    <a:pt x="4978" y="2057"/>
                  </a:lnTo>
                  <a:lnTo>
                    <a:pt x="4241" y="2057"/>
                  </a:lnTo>
                  <a:lnTo>
                    <a:pt x="4241" y="2489"/>
                  </a:lnTo>
                  <a:lnTo>
                    <a:pt x="5092" y="2489"/>
                  </a:lnTo>
                  <a:lnTo>
                    <a:pt x="5092" y="2870"/>
                  </a:lnTo>
                  <a:lnTo>
                    <a:pt x="5435" y="2870"/>
                  </a:lnTo>
                  <a:lnTo>
                    <a:pt x="5435" y="939"/>
                  </a:lnTo>
                  <a:close/>
                </a:path>
                <a:path w="14604" h="3809">
                  <a:moveTo>
                    <a:pt x="5803" y="1612"/>
                  </a:moveTo>
                  <a:lnTo>
                    <a:pt x="5803" y="2870"/>
                  </a:lnTo>
                  <a:lnTo>
                    <a:pt x="6337" y="2870"/>
                  </a:lnTo>
                  <a:lnTo>
                    <a:pt x="5803" y="1612"/>
                  </a:lnTo>
                  <a:close/>
                </a:path>
                <a:path w="14604" h="3809">
                  <a:moveTo>
                    <a:pt x="7226" y="1612"/>
                  </a:moveTo>
                  <a:lnTo>
                    <a:pt x="6896" y="2438"/>
                  </a:lnTo>
                  <a:lnTo>
                    <a:pt x="6680" y="2870"/>
                  </a:lnTo>
                  <a:lnTo>
                    <a:pt x="7226" y="2870"/>
                  </a:lnTo>
                  <a:lnTo>
                    <a:pt x="7226" y="1612"/>
                  </a:lnTo>
                  <a:close/>
                </a:path>
                <a:path w="14604" h="3809">
                  <a:moveTo>
                    <a:pt x="8216" y="939"/>
                  </a:moveTo>
                  <a:lnTo>
                    <a:pt x="7797" y="939"/>
                  </a:lnTo>
                  <a:lnTo>
                    <a:pt x="7797" y="2870"/>
                  </a:lnTo>
                  <a:lnTo>
                    <a:pt x="8216" y="2870"/>
                  </a:lnTo>
                  <a:lnTo>
                    <a:pt x="8216" y="939"/>
                  </a:lnTo>
                  <a:close/>
                </a:path>
                <a:path w="14604" h="3809">
                  <a:moveTo>
                    <a:pt x="9956" y="939"/>
                  </a:moveTo>
                  <a:lnTo>
                    <a:pt x="9601" y="939"/>
                  </a:lnTo>
                  <a:lnTo>
                    <a:pt x="9601" y="1308"/>
                  </a:lnTo>
                  <a:lnTo>
                    <a:pt x="8775" y="1308"/>
                  </a:lnTo>
                  <a:lnTo>
                    <a:pt x="8775" y="1714"/>
                  </a:lnTo>
                  <a:lnTo>
                    <a:pt x="9537" y="1714"/>
                  </a:lnTo>
                  <a:lnTo>
                    <a:pt x="9537" y="2057"/>
                  </a:lnTo>
                  <a:lnTo>
                    <a:pt x="8775" y="2057"/>
                  </a:lnTo>
                  <a:lnTo>
                    <a:pt x="8775" y="2489"/>
                  </a:lnTo>
                  <a:lnTo>
                    <a:pt x="9626" y="2489"/>
                  </a:lnTo>
                  <a:lnTo>
                    <a:pt x="9626" y="2870"/>
                  </a:lnTo>
                  <a:lnTo>
                    <a:pt x="9956" y="2870"/>
                  </a:lnTo>
                  <a:lnTo>
                    <a:pt x="9956" y="939"/>
                  </a:lnTo>
                  <a:close/>
                </a:path>
                <a:path w="14604" h="3809">
                  <a:moveTo>
                    <a:pt x="10350" y="1638"/>
                  </a:moveTo>
                  <a:lnTo>
                    <a:pt x="10350" y="2870"/>
                  </a:lnTo>
                  <a:lnTo>
                    <a:pt x="11023" y="2870"/>
                  </a:lnTo>
                  <a:lnTo>
                    <a:pt x="10350" y="1638"/>
                  </a:lnTo>
                  <a:close/>
                </a:path>
                <a:path w="14604" h="3809">
                  <a:moveTo>
                    <a:pt x="12207" y="939"/>
                  </a:moveTo>
                  <a:lnTo>
                    <a:pt x="11620" y="939"/>
                  </a:lnTo>
                  <a:lnTo>
                    <a:pt x="11620" y="2870"/>
                  </a:lnTo>
                  <a:lnTo>
                    <a:pt x="12166" y="2870"/>
                  </a:lnTo>
                  <a:lnTo>
                    <a:pt x="11963" y="2793"/>
                  </a:lnTo>
                  <a:lnTo>
                    <a:pt x="11963" y="2438"/>
                  </a:lnTo>
                  <a:lnTo>
                    <a:pt x="12903" y="2438"/>
                  </a:lnTo>
                  <a:lnTo>
                    <a:pt x="12800" y="2235"/>
                  </a:lnTo>
                  <a:lnTo>
                    <a:pt x="12090" y="1892"/>
                  </a:lnTo>
                  <a:lnTo>
                    <a:pt x="11963" y="1117"/>
                  </a:lnTo>
                  <a:lnTo>
                    <a:pt x="12207" y="939"/>
                  </a:lnTo>
                  <a:close/>
                </a:path>
                <a:path w="14604" h="3809">
                  <a:moveTo>
                    <a:pt x="1866" y="2438"/>
                  </a:moveTo>
                  <a:lnTo>
                    <a:pt x="952" y="2438"/>
                  </a:lnTo>
                  <a:lnTo>
                    <a:pt x="1193" y="2489"/>
                  </a:lnTo>
                  <a:lnTo>
                    <a:pt x="1371" y="2552"/>
                  </a:lnTo>
                  <a:lnTo>
                    <a:pt x="1739" y="2552"/>
                  </a:lnTo>
                  <a:close/>
                </a:path>
                <a:path w="14604" h="3809">
                  <a:moveTo>
                    <a:pt x="12903" y="2438"/>
                  </a:moveTo>
                  <a:lnTo>
                    <a:pt x="11963" y="2438"/>
                  </a:lnTo>
                  <a:lnTo>
                    <a:pt x="12242" y="2489"/>
                  </a:lnTo>
                  <a:lnTo>
                    <a:pt x="12407" y="2552"/>
                  </a:lnTo>
                  <a:lnTo>
                    <a:pt x="12763" y="2552"/>
                  </a:lnTo>
                  <a:lnTo>
                    <a:pt x="12903" y="2489"/>
                  </a:lnTo>
                  <a:close/>
                </a:path>
                <a:path w="14604" h="3809">
                  <a:moveTo>
                    <a:pt x="11277" y="939"/>
                  </a:moveTo>
                  <a:lnTo>
                    <a:pt x="10579" y="939"/>
                  </a:lnTo>
                  <a:lnTo>
                    <a:pt x="11277" y="2158"/>
                  </a:lnTo>
                  <a:lnTo>
                    <a:pt x="11277" y="939"/>
                  </a:lnTo>
                  <a:close/>
                </a:path>
                <a:path w="14604" h="3809">
                  <a:moveTo>
                    <a:pt x="7099" y="939"/>
                  </a:moveTo>
                  <a:lnTo>
                    <a:pt x="6108" y="939"/>
                  </a:lnTo>
                  <a:lnTo>
                    <a:pt x="6603" y="2082"/>
                  </a:lnTo>
                  <a:lnTo>
                    <a:pt x="7099" y="939"/>
                  </a:lnTo>
                  <a:close/>
                </a:path>
                <a:path w="14604" h="3809">
                  <a:moveTo>
                    <a:pt x="12242" y="914"/>
                  </a:moveTo>
                  <a:lnTo>
                    <a:pt x="1866" y="914"/>
                  </a:lnTo>
                  <a:lnTo>
                    <a:pt x="2095" y="939"/>
                  </a:lnTo>
                  <a:lnTo>
                    <a:pt x="2260" y="990"/>
                  </a:lnTo>
                  <a:lnTo>
                    <a:pt x="2260" y="1333"/>
                  </a:lnTo>
                  <a:lnTo>
                    <a:pt x="2679" y="1333"/>
                  </a:lnTo>
                  <a:lnTo>
                    <a:pt x="2679" y="939"/>
                  </a:lnTo>
                  <a:lnTo>
                    <a:pt x="12207" y="939"/>
                  </a:lnTo>
                  <a:close/>
                </a:path>
                <a:path w="14604" h="3809">
                  <a:moveTo>
                    <a:pt x="14224" y="914"/>
                  </a:moveTo>
                  <a:lnTo>
                    <a:pt x="12903" y="914"/>
                  </a:lnTo>
                  <a:lnTo>
                    <a:pt x="13106" y="939"/>
                  </a:lnTo>
                  <a:lnTo>
                    <a:pt x="13284" y="990"/>
                  </a:lnTo>
                  <a:lnTo>
                    <a:pt x="13284" y="1333"/>
                  </a:lnTo>
                  <a:lnTo>
                    <a:pt x="14224" y="1333"/>
                  </a:lnTo>
                  <a:lnTo>
                    <a:pt x="14224" y="914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8" name="object 3068"/>
            <p:cNvSpPr/>
            <p:nvPr/>
          </p:nvSpPr>
          <p:spPr>
            <a:xfrm>
              <a:off x="4318419" y="8388934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5440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54406" y="85064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9" name="object 3069"/>
            <p:cNvSpPr/>
            <p:nvPr/>
          </p:nvSpPr>
          <p:spPr>
            <a:xfrm>
              <a:off x="4318419" y="8388934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0" y="0"/>
                  </a:moveTo>
                  <a:lnTo>
                    <a:pt x="54406" y="0"/>
                  </a:lnTo>
                  <a:lnTo>
                    <a:pt x="54406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0" name="object 3070"/>
            <p:cNvSpPr/>
            <p:nvPr/>
          </p:nvSpPr>
          <p:spPr>
            <a:xfrm>
              <a:off x="4318419" y="8388934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06" y="0"/>
                  </a:moveTo>
                  <a:lnTo>
                    <a:pt x="0" y="0"/>
                  </a:lnTo>
                  <a:lnTo>
                    <a:pt x="0" y="49339"/>
                  </a:lnTo>
                  <a:lnTo>
                    <a:pt x="54406" y="49339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1" name="object 3071"/>
            <p:cNvSpPr/>
            <p:nvPr/>
          </p:nvSpPr>
          <p:spPr>
            <a:xfrm>
              <a:off x="4318419" y="8388934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06" y="0"/>
                  </a:lnTo>
                  <a:lnTo>
                    <a:pt x="54406" y="49339"/>
                  </a:lnTo>
                  <a:lnTo>
                    <a:pt x="0" y="49339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2" name="object 3072"/>
            <p:cNvSpPr/>
            <p:nvPr/>
          </p:nvSpPr>
          <p:spPr>
            <a:xfrm>
              <a:off x="4325416" y="8394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3" name="object 3073"/>
            <p:cNvSpPr/>
            <p:nvPr/>
          </p:nvSpPr>
          <p:spPr>
            <a:xfrm>
              <a:off x="4325416" y="8394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4" name="object 3074"/>
            <p:cNvSpPr/>
            <p:nvPr/>
          </p:nvSpPr>
          <p:spPr>
            <a:xfrm>
              <a:off x="4325416" y="8392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5" name="object 3075"/>
            <p:cNvSpPr/>
            <p:nvPr/>
          </p:nvSpPr>
          <p:spPr>
            <a:xfrm>
              <a:off x="4325416" y="8392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6" name="object 3076"/>
            <p:cNvSpPr/>
            <p:nvPr/>
          </p:nvSpPr>
          <p:spPr>
            <a:xfrm>
              <a:off x="4325416" y="83970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7" name="object 3077"/>
            <p:cNvSpPr/>
            <p:nvPr/>
          </p:nvSpPr>
          <p:spPr>
            <a:xfrm>
              <a:off x="4325416" y="83970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8" name="object 3078"/>
            <p:cNvSpPr/>
            <p:nvPr/>
          </p:nvSpPr>
          <p:spPr>
            <a:xfrm>
              <a:off x="4322025" y="8407641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762" y="0"/>
                  </a:moveTo>
                  <a:lnTo>
                    <a:pt x="0" y="0"/>
                  </a:lnTo>
                  <a:lnTo>
                    <a:pt x="0" y="11836"/>
                  </a:lnTo>
                  <a:lnTo>
                    <a:pt x="8762" y="11836"/>
                  </a:lnTo>
                  <a:lnTo>
                    <a:pt x="8762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9" name="object 3079"/>
            <p:cNvSpPr/>
            <p:nvPr/>
          </p:nvSpPr>
          <p:spPr>
            <a:xfrm>
              <a:off x="4322025" y="8407641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0" y="0"/>
                  </a:moveTo>
                  <a:lnTo>
                    <a:pt x="8762" y="0"/>
                  </a:lnTo>
                  <a:lnTo>
                    <a:pt x="8762" y="11836"/>
                  </a:lnTo>
                  <a:lnTo>
                    <a:pt x="0" y="1183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20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0" name="object 3080"/>
            <p:cNvSpPr/>
            <p:nvPr/>
          </p:nvSpPr>
          <p:spPr>
            <a:xfrm>
              <a:off x="4323156" y="842393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68" y="0"/>
                  </a:moveTo>
                  <a:lnTo>
                    <a:pt x="0" y="0"/>
                  </a:lnTo>
                  <a:lnTo>
                    <a:pt x="0" y="7086"/>
                  </a:lnTo>
                  <a:lnTo>
                    <a:pt x="4368" y="7086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1" name="object 3081"/>
            <p:cNvSpPr/>
            <p:nvPr/>
          </p:nvSpPr>
          <p:spPr>
            <a:xfrm>
              <a:off x="4323156" y="842393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68" y="0"/>
                  </a:lnTo>
                  <a:lnTo>
                    <a:pt x="4368" y="7086"/>
                  </a:lnTo>
                  <a:lnTo>
                    <a:pt x="0" y="708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2" name="object 3082"/>
            <p:cNvSpPr/>
            <p:nvPr/>
          </p:nvSpPr>
          <p:spPr>
            <a:xfrm>
              <a:off x="4323156" y="8423935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68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4368" y="1473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3" name="object 3083"/>
            <p:cNvSpPr/>
            <p:nvPr/>
          </p:nvSpPr>
          <p:spPr>
            <a:xfrm>
              <a:off x="4323156" y="8423935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4368" y="0"/>
                  </a:lnTo>
                  <a:lnTo>
                    <a:pt x="4368" y="1473"/>
                  </a:lnTo>
                  <a:lnTo>
                    <a:pt x="0" y="147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4" name="object 3084"/>
            <p:cNvSpPr/>
            <p:nvPr/>
          </p:nvSpPr>
          <p:spPr>
            <a:xfrm>
              <a:off x="4325416" y="8399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5" name="object 3085"/>
            <p:cNvSpPr/>
            <p:nvPr/>
          </p:nvSpPr>
          <p:spPr>
            <a:xfrm>
              <a:off x="4325416" y="8399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6" name="object 3086"/>
            <p:cNvSpPr/>
            <p:nvPr/>
          </p:nvSpPr>
          <p:spPr>
            <a:xfrm>
              <a:off x="4325416" y="84014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7" name="object 3087"/>
            <p:cNvSpPr/>
            <p:nvPr/>
          </p:nvSpPr>
          <p:spPr>
            <a:xfrm>
              <a:off x="4325416" y="84014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8" name="object 3088"/>
            <p:cNvSpPr/>
            <p:nvPr/>
          </p:nvSpPr>
          <p:spPr>
            <a:xfrm>
              <a:off x="4400080" y="838893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90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90" y="85064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9" name="object 3089"/>
            <p:cNvSpPr/>
            <p:nvPr/>
          </p:nvSpPr>
          <p:spPr>
            <a:xfrm>
              <a:off x="4400080" y="838893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90" y="0"/>
                  </a:lnTo>
                  <a:lnTo>
                    <a:pt x="27190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0" name="object 3090"/>
            <p:cNvSpPr/>
            <p:nvPr/>
          </p:nvSpPr>
          <p:spPr>
            <a:xfrm>
              <a:off x="4417072" y="838893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1" name="object 3091"/>
            <p:cNvSpPr/>
            <p:nvPr/>
          </p:nvSpPr>
          <p:spPr>
            <a:xfrm>
              <a:off x="4417072" y="838893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2" name="object 3092"/>
            <p:cNvSpPr/>
            <p:nvPr/>
          </p:nvSpPr>
          <p:spPr>
            <a:xfrm>
              <a:off x="4417072" y="8394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3" name="object 3093"/>
            <p:cNvSpPr/>
            <p:nvPr/>
          </p:nvSpPr>
          <p:spPr>
            <a:xfrm>
              <a:off x="4417072" y="8394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4" name="object 3094"/>
            <p:cNvSpPr/>
            <p:nvPr/>
          </p:nvSpPr>
          <p:spPr>
            <a:xfrm>
              <a:off x="4417072" y="8392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5" name="object 3095"/>
            <p:cNvSpPr/>
            <p:nvPr/>
          </p:nvSpPr>
          <p:spPr>
            <a:xfrm>
              <a:off x="4417072" y="8392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6" name="object 3096"/>
            <p:cNvSpPr/>
            <p:nvPr/>
          </p:nvSpPr>
          <p:spPr>
            <a:xfrm>
              <a:off x="4417072" y="83970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7" name="object 3097"/>
            <p:cNvSpPr/>
            <p:nvPr/>
          </p:nvSpPr>
          <p:spPr>
            <a:xfrm>
              <a:off x="4417072" y="83970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8" name="object 3098"/>
            <p:cNvSpPr/>
            <p:nvPr/>
          </p:nvSpPr>
          <p:spPr>
            <a:xfrm>
              <a:off x="4417072" y="84014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9" name="object 3099"/>
            <p:cNvSpPr/>
            <p:nvPr/>
          </p:nvSpPr>
          <p:spPr>
            <a:xfrm>
              <a:off x="4417072" y="84014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0" name="object 3100"/>
            <p:cNvSpPr/>
            <p:nvPr/>
          </p:nvSpPr>
          <p:spPr>
            <a:xfrm>
              <a:off x="4417072" y="8399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1" name="object 3101"/>
            <p:cNvSpPr/>
            <p:nvPr/>
          </p:nvSpPr>
          <p:spPr>
            <a:xfrm>
              <a:off x="4417072" y="8399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2" name="object 3102"/>
            <p:cNvSpPr/>
            <p:nvPr/>
          </p:nvSpPr>
          <p:spPr>
            <a:xfrm>
              <a:off x="4417072" y="8403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3" name="object 3103"/>
            <p:cNvSpPr/>
            <p:nvPr/>
          </p:nvSpPr>
          <p:spPr>
            <a:xfrm>
              <a:off x="4417072" y="8403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4" name="object 3104"/>
            <p:cNvSpPr/>
            <p:nvPr/>
          </p:nvSpPr>
          <p:spPr>
            <a:xfrm>
              <a:off x="4417072" y="84058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5" name="object 3105"/>
            <p:cNvSpPr/>
            <p:nvPr/>
          </p:nvSpPr>
          <p:spPr>
            <a:xfrm>
              <a:off x="4417072" y="84058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84" y="220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6" name="object 3106"/>
            <p:cNvSpPr/>
            <p:nvPr/>
          </p:nvSpPr>
          <p:spPr>
            <a:xfrm>
              <a:off x="4417072" y="84080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7" name="object 3107"/>
            <p:cNvSpPr/>
            <p:nvPr/>
          </p:nvSpPr>
          <p:spPr>
            <a:xfrm>
              <a:off x="4417072" y="84080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8" name="object 3108"/>
            <p:cNvSpPr/>
            <p:nvPr/>
          </p:nvSpPr>
          <p:spPr>
            <a:xfrm>
              <a:off x="4417072" y="84101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9" name="object 3109"/>
            <p:cNvSpPr/>
            <p:nvPr/>
          </p:nvSpPr>
          <p:spPr>
            <a:xfrm>
              <a:off x="4417072" y="84101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0" name="object 3110"/>
            <p:cNvSpPr/>
            <p:nvPr/>
          </p:nvSpPr>
          <p:spPr>
            <a:xfrm>
              <a:off x="4417072" y="84123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1" name="object 3111"/>
            <p:cNvSpPr/>
            <p:nvPr/>
          </p:nvSpPr>
          <p:spPr>
            <a:xfrm>
              <a:off x="4417072" y="84123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2" name="object 3112"/>
            <p:cNvSpPr/>
            <p:nvPr/>
          </p:nvSpPr>
          <p:spPr>
            <a:xfrm>
              <a:off x="4417072" y="8414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3" name="object 3113"/>
            <p:cNvSpPr/>
            <p:nvPr/>
          </p:nvSpPr>
          <p:spPr>
            <a:xfrm>
              <a:off x="4417072" y="8414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4" name="object 3114"/>
            <p:cNvSpPr/>
            <p:nvPr/>
          </p:nvSpPr>
          <p:spPr>
            <a:xfrm>
              <a:off x="4417072" y="8416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5" name="object 3115"/>
            <p:cNvSpPr/>
            <p:nvPr/>
          </p:nvSpPr>
          <p:spPr>
            <a:xfrm>
              <a:off x="4417072" y="8416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6" name="object 3116"/>
            <p:cNvSpPr/>
            <p:nvPr/>
          </p:nvSpPr>
          <p:spPr>
            <a:xfrm>
              <a:off x="4417072" y="841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7" name="object 3117"/>
            <p:cNvSpPr/>
            <p:nvPr/>
          </p:nvSpPr>
          <p:spPr>
            <a:xfrm>
              <a:off x="4417072" y="841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8" name="object 3118"/>
            <p:cNvSpPr/>
            <p:nvPr/>
          </p:nvSpPr>
          <p:spPr>
            <a:xfrm>
              <a:off x="4417072" y="8444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9" name="object 3119"/>
            <p:cNvSpPr/>
            <p:nvPr/>
          </p:nvSpPr>
          <p:spPr>
            <a:xfrm>
              <a:off x="4417072" y="8444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0" name="object 3120"/>
            <p:cNvSpPr/>
            <p:nvPr/>
          </p:nvSpPr>
          <p:spPr>
            <a:xfrm>
              <a:off x="4417072" y="84418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1" name="object 3121"/>
            <p:cNvSpPr/>
            <p:nvPr/>
          </p:nvSpPr>
          <p:spPr>
            <a:xfrm>
              <a:off x="4417072" y="84418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2" name="object 3122"/>
            <p:cNvSpPr/>
            <p:nvPr/>
          </p:nvSpPr>
          <p:spPr>
            <a:xfrm>
              <a:off x="4417072" y="84462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3" name="object 3123"/>
            <p:cNvSpPr/>
            <p:nvPr/>
          </p:nvSpPr>
          <p:spPr>
            <a:xfrm>
              <a:off x="4417072" y="84462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4" name="object 3124"/>
            <p:cNvSpPr/>
            <p:nvPr/>
          </p:nvSpPr>
          <p:spPr>
            <a:xfrm>
              <a:off x="4417072" y="84505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5" name="object 3125"/>
            <p:cNvSpPr/>
            <p:nvPr/>
          </p:nvSpPr>
          <p:spPr>
            <a:xfrm>
              <a:off x="4417072" y="84505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6" name="object 3126"/>
            <p:cNvSpPr/>
            <p:nvPr/>
          </p:nvSpPr>
          <p:spPr>
            <a:xfrm>
              <a:off x="4417072" y="84484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7" name="object 3127"/>
            <p:cNvSpPr/>
            <p:nvPr/>
          </p:nvSpPr>
          <p:spPr>
            <a:xfrm>
              <a:off x="4417072" y="84484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8" name="object 3128"/>
            <p:cNvSpPr/>
            <p:nvPr/>
          </p:nvSpPr>
          <p:spPr>
            <a:xfrm>
              <a:off x="4417072" y="8452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9" name="object 3129"/>
            <p:cNvSpPr/>
            <p:nvPr/>
          </p:nvSpPr>
          <p:spPr>
            <a:xfrm>
              <a:off x="4417072" y="8452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0" name="object 3130"/>
            <p:cNvSpPr/>
            <p:nvPr/>
          </p:nvSpPr>
          <p:spPr>
            <a:xfrm>
              <a:off x="4417072" y="8454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84" y="227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1" name="object 3131"/>
            <p:cNvSpPr/>
            <p:nvPr/>
          </p:nvSpPr>
          <p:spPr>
            <a:xfrm>
              <a:off x="4417072" y="8454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184" y="227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2" name="object 3132"/>
            <p:cNvSpPr/>
            <p:nvPr/>
          </p:nvSpPr>
          <p:spPr>
            <a:xfrm>
              <a:off x="4417072" y="84571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3" name="object 3133"/>
            <p:cNvSpPr/>
            <p:nvPr/>
          </p:nvSpPr>
          <p:spPr>
            <a:xfrm>
              <a:off x="4417072" y="84571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4" name="object 3134"/>
            <p:cNvSpPr/>
            <p:nvPr/>
          </p:nvSpPr>
          <p:spPr>
            <a:xfrm>
              <a:off x="4417072" y="84592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5" name="object 3135"/>
            <p:cNvSpPr/>
            <p:nvPr/>
          </p:nvSpPr>
          <p:spPr>
            <a:xfrm>
              <a:off x="4417072" y="84592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6" name="object 3136"/>
            <p:cNvSpPr/>
            <p:nvPr/>
          </p:nvSpPr>
          <p:spPr>
            <a:xfrm>
              <a:off x="4417072" y="84614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7" name="object 3137"/>
            <p:cNvSpPr/>
            <p:nvPr/>
          </p:nvSpPr>
          <p:spPr>
            <a:xfrm>
              <a:off x="4417072" y="84614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8" name="object 3138"/>
            <p:cNvSpPr/>
            <p:nvPr/>
          </p:nvSpPr>
          <p:spPr>
            <a:xfrm>
              <a:off x="4417072" y="8463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84" y="222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9" name="object 3139"/>
            <p:cNvSpPr/>
            <p:nvPr/>
          </p:nvSpPr>
          <p:spPr>
            <a:xfrm>
              <a:off x="4417072" y="8463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84" y="2222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0" name="object 3140"/>
            <p:cNvSpPr/>
            <p:nvPr/>
          </p:nvSpPr>
          <p:spPr>
            <a:xfrm>
              <a:off x="4417072" y="8465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1" name="object 3141"/>
            <p:cNvSpPr/>
            <p:nvPr/>
          </p:nvSpPr>
          <p:spPr>
            <a:xfrm>
              <a:off x="4417072" y="8465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2" name="object 3142"/>
            <p:cNvSpPr/>
            <p:nvPr/>
          </p:nvSpPr>
          <p:spPr>
            <a:xfrm>
              <a:off x="4417072" y="84680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3" name="object 3143"/>
            <p:cNvSpPr/>
            <p:nvPr/>
          </p:nvSpPr>
          <p:spPr>
            <a:xfrm>
              <a:off x="4417072" y="84680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4" name="object 3144"/>
            <p:cNvSpPr/>
            <p:nvPr/>
          </p:nvSpPr>
          <p:spPr>
            <a:xfrm>
              <a:off x="4402658" y="8396681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57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357" y="69748"/>
                  </a:lnTo>
                  <a:lnTo>
                    <a:pt x="1235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5" name="object 3145"/>
            <p:cNvSpPr/>
            <p:nvPr/>
          </p:nvSpPr>
          <p:spPr>
            <a:xfrm>
              <a:off x="4427270" y="838893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41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41" y="85064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6" name="object 3146"/>
            <p:cNvSpPr/>
            <p:nvPr/>
          </p:nvSpPr>
          <p:spPr>
            <a:xfrm>
              <a:off x="4427270" y="838893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41" y="0"/>
                  </a:lnTo>
                  <a:lnTo>
                    <a:pt x="27241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7" name="object 3147"/>
            <p:cNvSpPr/>
            <p:nvPr/>
          </p:nvSpPr>
          <p:spPr>
            <a:xfrm>
              <a:off x="4444288" y="838893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8" name="object 3148"/>
            <p:cNvSpPr/>
            <p:nvPr/>
          </p:nvSpPr>
          <p:spPr>
            <a:xfrm>
              <a:off x="4444288" y="838893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9" name="object 3149"/>
            <p:cNvSpPr/>
            <p:nvPr/>
          </p:nvSpPr>
          <p:spPr>
            <a:xfrm>
              <a:off x="4444288" y="8394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0" name="object 3150"/>
            <p:cNvSpPr/>
            <p:nvPr/>
          </p:nvSpPr>
          <p:spPr>
            <a:xfrm>
              <a:off x="4444288" y="8394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1" name="object 3151"/>
            <p:cNvSpPr/>
            <p:nvPr/>
          </p:nvSpPr>
          <p:spPr>
            <a:xfrm>
              <a:off x="4444288" y="8392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2" name="object 3152"/>
            <p:cNvSpPr/>
            <p:nvPr/>
          </p:nvSpPr>
          <p:spPr>
            <a:xfrm>
              <a:off x="4444288" y="8392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3" name="object 3153"/>
            <p:cNvSpPr/>
            <p:nvPr/>
          </p:nvSpPr>
          <p:spPr>
            <a:xfrm>
              <a:off x="4444288" y="83970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4" name="object 3154"/>
            <p:cNvSpPr/>
            <p:nvPr/>
          </p:nvSpPr>
          <p:spPr>
            <a:xfrm>
              <a:off x="4444288" y="83970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5" name="object 3155"/>
            <p:cNvSpPr/>
            <p:nvPr/>
          </p:nvSpPr>
          <p:spPr>
            <a:xfrm>
              <a:off x="4444288" y="84014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6" name="object 3156"/>
            <p:cNvSpPr/>
            <p:nvPr/>
          </p:nvSpPr>
          <p:spPr>
            <a:xfrm>
              <a:off x="4444288" y="84014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7" name="object 3157"/>
            <p:cNvSpPr/>
            <p:nvPr/>
          </p:nvSpPr>
          <p:spPr>
            <a:xfrm>
              <a:off x="4444288" y="8399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8" name="object 3158"/>
            <p:cNvSpPr/>
            <p:nvPr/>
          </p:nvSpPr>
          <p:spPr>
            <a:xfrm>
              <a:off x="4444288" y="8399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9" name="object 3159"/>
            <p:cNvSpPr/>
            <p:nvPr/>
          </p:nvSpPr>
          <p:spPr>
            <a:xfrm>
              <a:off x="4444288" y="8403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0" name="object 3160"/>
            <p:cNvSpPr/>
            <p:nvPr/>
          </p:nvSpPr>
          <p:spPr>
            <a:xfrm>
              <a:off x="4444288" y="8403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1" name="object 3161"/>
            <p:cNvSpPr/>
            <p:nvPr/>
          </p:nvSpPr>
          <p:spPr>
            <a:xfrm>
              <a:off x="4444288" y="84058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2" name="object 3162"/>
            <p:cNvSpPr/>
            <p:nvPr/>
          </p:nvSpPr>
          <p:spPr>
            <a:xfrm>
              <a:off x="4444288" y="84058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84" y="220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3" name="object 3163"/>
            <p:cNvSpPr/>
            <p:nvPr/>
          </p:nvSpPr>
          <p:spPr>
            <a:xfrm>
              <a:off x="4444288" y="84080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4" name="object 3164"/>
            <p:cNvSpPr/>
            <p:nvPr/>
          </p:nvSpPr>
          <p:spPr>
            <a:xfrm>
              <a:off x="4444288" y="84080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5" name="object 3165"/>
            <p:cNvSpPr/>
            <p:nvPr/>
          </p:nvSpPr>
          <p:spPr>
            <a:xfrm>
              <a:off x="4444288" y="84101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6" name="object 3166"/>
            <p:cNvSpPr/>
            <p:nvPr/>
          </p:nvSpPr>
          <p:spPr>
            <a:xfrm>
              <a:off x="4444288" y="84101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7" name="object 3167"/>
            <p:cNvSpPr/>
            <p:nvPr/>
          </p:nvSpPr>
          <p:spPr>
            <a:xfrm>
              <a:off x="4444288" y="84123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8" name="object 3168"/>
            <p:cNvSpPr/>
            <p:nvPr/>
          </p:nvSpPr>
          <p:spPr>
            <a:xfrm>
              <a:off x="4444288" y="84123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9" name="object 3169"/>
            <p:cNvSpPr/>
            <p:nvPr/>
          </p:nvSpPr>
          <p:spPr>
            <a:xfrm>
              <a:off x="4444288" y="8414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0" name="object 3170"/>
            <p:cNvSpPr/>
            <p:nvPr/>
          </p:nvSpPr>
          <p:spPr>
            <a:xfrm>
              <a:off x="4444288" y="8414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1" name="object 3171"/>
            <p:cNvSpPr/>
            <p:nvPr/>
          </p:nvSpPr>
          <p:spPr>
            <a:xfrm>
              <a:off x="4444288" y="8416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2" name="object 3172"/>
            <p:cNvSpPr/>
            <p:nvPr/>
          </p:nvSpPr>
          <p:spPr>
            <a:xfrm>
              <a:off x="4444288" y="8416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3" name="object 3173"/>
            <p:cNvSpPr/>
            <p:nvPr/>
          </p:nvSpPr>
          <p:spPr>
            <a:xfrm>
              <a:off x="4444288" y="841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4" name="object 3174"/>
            <p:cNvSpPr/>
            <p:nvPr/>
          </p:nvSpPr>
          <p:spPr>
            <a:xfrm>
              <a:off x="4444288" y="841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5" name="object 3175"/>
            <p:cNvSpPr/>
            <p:nvPr/>
          </p:nvSpPr>
          <p:spPr>
            <a:xfrm>
              <a:off x="4444288" y="8444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6" name="object 3176"/>
            <p:cNvSpPr/>
            <p:nvPr/>
          </p:nvSpPr>
          <p:spPr>
            <a:xfrm>
              <a:off x="4444288" y="8444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7" name="object 3177"/>
            <p:cNvSpPr/>
            <p:nvPr/>
          </p:nvSpPr>
          <p:spPr>
            <a:xfrm>
              <a:off x="4444288" y="84418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8" name="object 3178"/>
            <p:cNvSpPr/>
            <p:nvPr/>
          </p:nvSpPr>
          <p:spPr>
            <a:xfrm>
              <a:off x="4444288" y="84418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9" name="object 3179"/>
            <p:cNvSpPr/>
            <p:nvPr/>
          </p:nvSpPr>
          <p:spPr>
            <a:xfrm>
              <a:off x="4444288" y="84462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0" name="object 3180"/>
            <p:cNvSpPr/>
            <p:nvPr/>
          </p:nvSpPr>
          <p:spPr>
            <a:xfrm>
              <a:off x="4444288" y="84462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1" name="object 3181"/>
            <p:cNvSpPr/>
            <p:nvPr/>
          </p:nvSpPr>
          <p:spPr>
            <a:xfrm>
              <a:off x="4444288" y="84505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2" name="object 3182"/>
            <p:cNvSpPr/>
            <p:nvPr/>
          </p:nvSpPr>
          <p:spPr>
            <a:xfrm>
              <a:off x="4444288" y="84505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3" name="object 3183"/>
            <p:cNvSpPr/>
            <p:nvPr/>
          </p:nvSpPr>
          <p:spPr>
            <a:xfrm>
              <a:off x="4444288" y="84484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4" name="object 3184"/>
            <p:cNvSpPr/>
            <p:nvPr/>
          </p:nvSpPr>
          <p:spPr>
            <a:xfrm>
              <a:off x="4444288" y="84484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5" name="object 3185"/>
            <p:cNvSpPr/>
            <p:nvPr/>
          </p:nvSpPr>
          <p:spPr>
            <a:xfrm>
              <a:off x="4444288" y="8452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6" name="object 3186"/>
            <p:cNvSpPr/>
            <p:nvPr/>
          </p:nvSpPr>
          <p:spPr>
            <a:xfrm>
              <a:off x="4444288" y="8452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7" name="object 3187"/>
            <p:cNvSpPr/>
            <p:nvPr/>
          </p:nvSpPr>
          <p:spPr>
            <a:xfrm>
              <a:off x="4444288" y="8454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84" y="227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8" name="object 3188"/>
            <p:cNvSpPr/>
            <p:nvPr/>
          </p:nvSpPr>
          <p:spPr>
            <a:xfrm>
              <a:off x="4444288" y="8454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184" y="227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9" name="object 3189"/>
            <p:cNvSpPr/>
            <p:nvPr/>
          </p:nvSpPr>
          <p:spPr>
            <a:xfrm>
              <a:off x="4444288" y="84571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0" name="object 3190"/>
            <p:cNvSpPr/>
            <p:nvPr/>
          </p:nvSpPr>
          <p:spPr>
            <a:xfrm>
              <a:off x="4444288" y="84571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1" name="object 3191"/>
            <p:cNvSpPr/>
            <p:nvPr/>
          </p:nvSpPr>
          <p:spPr>
            <a:xfrm>
              <a:off x="4444288" y="84592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2" name="object 3192"/>
            <p:cNvSpPr/>
            <p:nvPr/>
          </p:nvSpPr>
          <p:spPr>
            <a:xfrm>
              <a:off x="4444288" y="84592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3" name="object 3193"/>
            <p:cNvSpPr/>
            <p:nvPr/>
          </p:nvSpPr>
          <p:spPr>
            <a:xfrm>
              <a:off x="4444288" y="84614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4" name="object 3194"/>
            <p:cNvSpPr/>
            <p:nvPr/>
          </p:nvSpPr>
          <p:spPr>
            <a:xfrm>
              <a:off x="4444288" y="84614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5" name="object 3195"/>
            <p:cNvSpPr/>
            <p:nvPr/>
          </p:nvSpPr>
          <p:spPr>
            <a:xfrm>
              <a:off x="4444288" y="8463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84" y="222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6" name="object 3196"/>
            <p:cNvSpPr/>
            <p:nvPr/>
          </p:nvSpPr>
          <p:spPr>
            <a:xfrm>
              <a:off x="4444288" y="8463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84" y="2222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7" name="object 3197"/>
            <p:cNvSpPr/>
            <p:nvPr/>
          </p:nvSpPr>
          <p:spPr>
            <a:xfrm>
              <a:off x="4444288" y="8465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8" name="object 3198"/>
            <p:cNvSpPr/>
            <p:nvPr/>
          </p:nvSpPr>
          <p:spPr>
            <a:xfrm>
              <a:off x="4444288" y="8465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9" name="object 3199"/>
            <p:cNvSpPr/>
            <p:nvPr/>
          </p:nvSpPr>
          <p:spPr>
            <a:xfrm>
              <a:off x="4444288" y="84680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0" name="object 3200"/>
            <p:cNvSpPr/>
            <p:nvPr/>
          </p:nvSpPr>
          <p:spPr>
            <a:xfrm>
              <a:off x="4444288" y="84680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1" name="object 3201"/>
            <p:cNvSpPr/>
            <p:nvPr/>
          </p:nvSpPr>
          <p:spPr>
            <a:xfrm>
              <a:off x="4429861" y="8396681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395" y="69748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2" name="object 3202"/>
            <p:cNvSpPr/>
            <p:nvPr/>
          </p:nvSpPr>
          <p:spPr>
            <a:xfrm>
              <a:off x="4454512" y="838893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3" name="object 3203"/>
            <p:cNvSpPr/>
            <p:nvPr/>
          </p:nvSpPr>
          <p:spPr>
            <a:xfrm>
              <a:off x="4454512" y="838893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4" name="object 3204"/>
            <p:cNvSpPr/>
            <p:nvPr/>
          </p:nvSpPr>
          <p:spPr>
            <a:xfrm>
              <a:off x="4478845" y="8444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5" name="object 3205"/>
            <p:cNvSpPr/>
            <p:nvPr/>
          </p:nvSpPr>
          <p:spPr>
            <a:xfrm>
              <a:off x="4478845" y="8444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6" name="object 3206"/>
            <p:cNvSpPr/>
            <p:nvPr/>
          </p:nvSpPr>
          <p:spPr>
            <a:xfrm>
              <a:off x="4478845" y="84418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7" name="object 3207"/>
            <p:cNvSpPr/>
            <p:nvPr/>
          </p:nvSpPr>
          <p:spPr>
            <a:xfrm>
              <a:off x="4478845" y="84418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8" name="object 3208"/>
            <p:cNvSpPr/>
            <p:nvPr/>
          </p:nvSpPr>
          <p:spPr>
            <a:xfrm>
              <a:off x="4478845" y="84462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9" name="object 3209"/>
            <p:cNvSpPr/>
            <p:nvPr/>
          </p:nvSpPr>
          <p:spPr>
            <a:xfrm>
              <a:off x="4478845" y="84462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0" name="object 3210"/>
            <p:cNvSpPr/>
            <p:nvPr/>
          </p:nvSpPr>
          <p:spPr>
            <a:xfrm>
              <a:off x="4478845" y="84505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1" name="object 3211"/>
            <p:cNvSpPr/>
            <p:nvPr/>
          </p:nvSpPr>
          <p:spPr>
            <a:xfrm>
              <a:off x="4478845" y="84505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2" name="object 3212"/>
            <p:cNvSpPr/>
            <p:nvPr/>
          </p:nvSpPr>
          <p:spPr>
            <a:xfrm>
              <a:off x="4478845" y="84484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3" name="object 3213"/>
            <p:cNvSpPr/>
            <p:nvPr/>
          </p:nvSpPr>
          <p:spPr>
            <a:xfrm>
              <a:off x="4478845" y="84484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4" name="object 3214"/>
            <p:cNvSpPr/>
            <p:nvPr/>
          </p:nvSpPr>
          <p:spPr>
            <a:xfrm>
              <a:off x="4478845" y="8452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5" name="object 3215"/>
            <p:cNvSpPr/>
            <p:nvPr/>
          </p:nvSpPr>
          <p:spPr>
            <a:xfrm>
              <a:off x="4478845" y="8452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6" name="object 3216"/>
            <p:cNvSpPr/>
            <p:nvPr/>
          </p:nvSpPr>
          <p:spPr>
            <a:xfrm>
              <a:off x="4478845" y="8454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7" name="object 3217"/>
            <p:cNvSpPr/>
            <p:nvPr/>
          </p:nvSpPr>
          <p:spPr>
            <a:xfrm>
              <a:off x="4478845" y="8454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171" y="227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8" name="object 3218"/>
            <p:cNvSpPr/>
            <p:nvPr/>
          </p:nvSpPr>
          <p:spPr>
            <a:xfrm>
              <a:off x="4478845" y="84571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9" name="object 3219"/>
            <p:cNvSpPr/>
            <p:nvPr/>
          </p:nvSpPr>
          <p:spPr>
            <a:xfrm>
              <a:off x="4478845" y="84571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0" name="object 3220"/>
            <p:cNvSpPr/>
            <p:nvPr/>
          </p:nvSpPr>
          <p:spPr>
            <a:xfrm>
              <a:off x="4478845" y="84592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1" name="object 3221"/>
            <p:cNvSpPr/>
            <p:nvPr/>
          </p:nvSpPr>
          <p:spPr>
            <a:xfrm>
              <a:off x="4478845" y="84592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2" name="object 3222"/>
            <p:cNvSpPr/>
            <p:nvPr/>
          </p:nvSpPr>
          <p:spPr>
            <a:xfrm>
              <a:off x="4478845" y="84614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3" name="object 3223"/>
            <p:cNvSpPr/>
            <p:nvPr/>
          </p:nvSpPr>
          <p:spPr>
            <a:xfrm>
              <a:off x="4478845" y="84614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4" name="object 3224"/>
            <p:cNvSpPr/>
            <p:nvPr/>
          </p:nvSpPr>
          <p:spPr>
            <a:xfrm>
              <a:off x="4478845" y="8463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5" name="object 3225"/>
            <p:cNvSpPr/>
            <p:nvPr/>
          </p:nvSpPr>
          <p:spPr>
            <a:xfrm>
              <a:off x="4478845" y="8463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6" name="object 3226"/>
            <p:cNvSpPr/>
            <p:nvPr/>
          </p:nvSpPr>
          <p:spPr>
            <a:xfrm>
              <a:off x="4478845" y="8465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7" name="object 3227"/>
            <p:cNvSpPr/>
            <p:nvPr/>
          </p:nvSpPr>
          <p:spPr>
            <a:xfrm>
              <a:off x="4478845" y="8465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8" name="object 3228"/>
            <p:cNvSpPr/>
            <p:nvPr/>
          </p:nvSpPr>
          <p:spPr>
            <a:xfrm>
              <a:off x="4478845" y="84680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9" name="object 3229"/>
            <p:cNvSpPr/>
            <p:nvPr/>
          </p:nvSpPr>
          <p:spPr>
            <a:xfrm>
              <a:off x="4478845" y="84680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0" name="object 3230"/>
            <p:cNvSpPr/>
            <p:nvPr/>
          </p:nvSpPr>
          <p:spPr>
            <a:xfrm>
              <a:off x="4372825" y="838893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54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54" y="85064"/>
                  </a:lnTo>
                  <a:lnTo>
                    <a:pt x="2725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1" name="object 3231"/>
            <p:cNvSpPr/>
            <p:nvPr/>
          </p:nvSpPr>
          <p:spPr>
            <a:xfrm>
              <a:off x="4372825" y="838893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54" y="0"/>
                  </a:lnTo>
                  <a:lnTo>
                    <a:pt x="27254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2" name="object 3232"/>
            <p:cNvSpPr/>
            <p:nvPr/>
          </p:nvSpPr>
          <p:spPr>
            <a:xfrm>
              <a:off x="4372825" y="8388934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54" y="0"/>
                  </a:lnTo>
                  <a:lnTo>
                    <a:pt x="27254" y="40817"/>
                  </a:lnTo>
                  <a:lnTo>
                    <a:pt x="0" y="4081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3" name="object 3233"/>
            <p:cNvSpPr/>
            <p:nvPr/>
          </p:nvSpPr>
          <p:spPr>
            <a:xfrm>
              <a:off x="4381144" y="8395563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55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55" y="20637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4" name="object 3234"/>
            <p:cNvSpPr/>
            <p:nvPr/>
          </p:nvSpPr>
          <p:spPr>
            <a:xfrm>
              <a:off x="4381144" y="8395563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0" y="0"/>
                  </a:moveTo>
                  <a:lnTo>
                    <a:pt x="1155" y="0"/>
                  </a:lnTo>
                  <a:lnTo>
                    <a:pt x="1155" y="20637"/>
                  </a:lnTo>
                  <a:lnTo>
                    <a:pt x="0" y="2063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4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5" name="object 3235"/>
            <p:cNvSpPr/>
            <p:nvPr/>
          </p:nvSpPr>
          <p:spPr>
            <a:xfrm>
              <a:off x="4377359" y="8418474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44" y="8966"/>
                  </a:moveTo>
                  <a:lnTo>
                    <a:pt x="1739" y="8966"/>
                  </a:lnTo>
                  <a:lnTo>
                    <a:pt x="2146" y="8572"/>
                  </a:lnTo>
                  <a:lnTo>
                    <a:pt x="2146" y="8077"/>
                  </a:lnTo>
                  <a:lnTo>
                    <a:pt x="2146" y="888"/>
                  </a:lnTo>
                  <a:lnTo>
                    <a:pt x="2146" y="393"/>
                  </a:lnTo>
                  <a:lnTo>
                    <a:pt x="1739" y="0"/>
                  </a:lnTo>
                  <a:lnTo>
                    <a:pt x="1244" y="0"/>
                  </a:lnTo>
                  <a:lnTo>
                    <a:pt x="889" y="0"/>
                  </a:lnTo>
                  <a:lnTo>
                    <a:pt x="393" y="0"/>
                  </a:lnTo>
                  <a:lnTo>
                    <a:pt x="0" y="393"/>
                  </a:lnTo>
                  <a:lnTo>
                    <a:pt x="0" y="888"/>
                  </a:lnTo>
                  <a:lnTo>
                    <a:pt x="0" y="8077"/>
                  </a:lnTo>
                  <a:lnTo>
                    <a:pt x="0" y="8572"/>
                  </a:lnTo>
                  <a:lnTo>
                    <a:pt x="393" y="8966"/>
                  </a:lnTo>
                  <a:lnTo>
                    <a:pt x="889" y="8966"/>
                  </a:lnTo>
                  <a:lnTo>
                    <a:pt x="1244" y="8966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6" name="object 3236"/>
            <p:cNvSpPr/>
            <p:nvPr/>
          </p:nvSpPr>
          <p:spPr>
            <a:xfrm>
              <a:off x="4375416" y="83950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7" name="object 3237"/>
            <p:cNvSpPr/>
            <p:nvPr/>
          </p:nvSpPr>
          <p:spPr>
            <a:xfrm>
              <a:off x="4375416" y="83950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8" name="object 3238"/>
            <p:cNvSpPr/>
            <p:nvPr/>
          </p:nvSpPr>
          <p:spPr>
            <a:xfrm>
              <a:off x="4375416" y="83928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9" name="object 3239"/>
            <p:cNvSpPr/>
            <p:nvPr/>
          </p:nvSpPr>
          <p:spPr>
            <a:xfrm>
              <a:off x="4375416" y="83928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0" name="object 3240"/>
            <p:cNvSpPr/>
            <p:nvPr/>
          </p:nvSpPr>
          <p:spPr>
            <a:xfrm>
              <a:off x="4375416" y="83972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1" name="object 3241"/>
            <p:cNvSpPr/>
            <p:nvPr/>
          </p:nvSpPr>
          <p:spPr>
            <a:xfrm>
              <a:off x="4375416" y="83972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2" name="object 3242"/>
            <p:cNvSpPr/>
            <p:nvPr/>
          </p:nvSpPr>
          <p:spPr>
            <a:xfrm>
              <a:off x="4375416" y="84015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3" name="object 3243"/>
            <p:cNvSpPr/>
            <p:nvPr/>
          </p:nvSpPr>
          <p:spPr>
            <a:xfrm>
              <a:off x="4375416" y="84015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4" name="object 3244"/>
            <p:cNvSpPr/>
            <p:nvPr/>
          </p:nvSpPr>
          <p:spPr>
            <a:xfrm>
              <a:off x="4375416" y="839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5" name="object 3245"/>
            <p:cNvSpPr/>
            <p:nvPr/>
          </p:nvSpPr>
          <p:spPr>
            <a:xfrm>
              <a:off x="4375416" y="839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6" name="object 3246"/>
            <p:cNvSpPr/>
            <p:nvPr/>
          </p:nvSpPr>
          <p:spPr>
            <a:xfrm>
              <a:off x="4375416" y="840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7" name="object 3247"/>
            <p:cNvSpPr/>
            <p:nvPr/>
          </p:nvSpPr>
          <p:spPr>
            <a:xfrm>
              <a:off x="4375416" y="840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8" name="object 3248"/>
            <p:cNvSpPr/>
            <p:nvPr/>
          </p:nvSpPr>
          <p:spPr>
            <a:xfrm>
              <a:off x="4375416" y="84059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9" name="object 3249"/>
            <p:cNvSpPr/>
            <p:nvPr/>
          </p:nvSpPr>
          <p:spPr>
            <a:xfrm>
              <a:off x="4375416" y="84059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0" name="object 3250"/>
            <p:cNvSpPr/>
            <p:nvPr/>
          </p:nvSpPr>
          <p:spPr>
            <a:xfrm>
              <a:off x="4375416" y="84081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1" name="object 3251"/>
            <p:cNvSpPr/>
            <p:nvPr/>
          </p:nvSpPr>
          <p:spPr>
            <a:xfrm>
              <a:off x="4375416" y="84081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2" name="object 3252"/>
            <p:cNvSpPr/>
            <p:nvPr/>
          </p:nvSpPr>
          <p:spPr>
            <a:xfrm>
              <a:off x="4375416" y="84103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3" name="object 3253"/>
            <p:cNvSpPr/>
            <p:nvPr/>
          </p:nvSpPr>
          <p:spPr>
            <a:xfrm>
              <a:off x="4375416" y="84103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4" name="object 3254"/>
            <p:cNvSpPr/>
            <p:nvPr/>
          </p:nvSpPr>
          <p:spPr>
            <a:xfrm>
              <a:off x="4461586" y="838893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5" name="object 3255"/>
            <p:cNvSpPr/>
            <p:nvPr/>
          </p:nvSpPr>
          <p:spPr>
            <a:xfrm>
              <a:off x="4461586" y="838893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6" name="object 3256"/>
            <p:cNvSpPr/>
            <p:nvPr/>
          </p:nvSpPr>
          <p:spPr>
            <a:xfrm>
              <a:off x="4474641" y="838893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7" name="object 3257"/>
            <p:cNvSpPr/>
            <p:nvPr/>
          </p:nvSpPr>
          <p:spPr>
            <a:xfrm>
              <a:off x="4474641" y="838893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8" name="object 3258"/>
            <p:cNvSpPr/>
            <p:nvPr/>
          </p:nvSpPr>
          <p:spPr>
            <a:xfrm>
              <a:off x="4462894" y="8396681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63" y="69748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9" name="object 3259"/>
            <p:cNvSpPr/>
            <p:nvPr/>
          </p:nvSpPr>
          <p:spPr>
            <a:xfrm>
              <a:off x="4481715" y="838893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90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90" y="85064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0" name="object 3260"/>
            <p:cNvSpPr/>
            <p:nvPr/>
          </p:nvSpPr>
          <p:spPr>
            <a:xfrm>
              <a:off x="4481715" y="838893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90" y="0"/>
                  </a:lnTo>
                  <a:lnTo>
                    <a:pt x="27190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1" name="object 3261"/>
            <p:cNvSpPr/>
            <p:nvPr/>
          </p:nvSpPr>
          <p:spPr>
            <a:xfrm>
              <a:off x="4488776" y="838893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2" name="object 3262"/>
            <p:cNvSpPr/>
            <p:nvPr/>
          </p:nvSpPr>
          <p:spPr>
            <a:xfrm>
              <a:off x="4488776" y="838893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3" name="object 3263"/>
            <p:cNvSpPr/>
            <p:nvPr/>
          </p:nvSpPr>
          <p:spPr>
            <a:xfrm>
              <a:off x="4501819" y="838893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4" name="object 3264"/>
            <p:cNvSpPr/>
            <p:nvPr/>
          </p:nvSpPr>
          <p:spPr>
            <a:xfrm>
              <a:off x="4501819" y="838893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5" name="object 3265"/>
            <p:cNvSpPr/>
            <p:nvPr/>
          </p:nvSpPr>
          <p:spPr>
            <a:xfrm>
              <a:off x="4490148" y="8396681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50" y="69748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6" name="object 3266"/>
            <p:cNvSpPr/>
            <p:nvPr/>
          </p:nvSpPr>
          <p:spPr>
            <a:xfrm>
              <a:off x="4478845" y="8394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7" name="object 3267"/>
            <p:cNvSpPr/>
            <p:nvPr/>
          </p:nvSpPr>
          <p:spPr>
            <a:xfrm>
              <a:off x="4478845" y="8394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8" name="object 3268"/>
            <p:cNvSpPr/>
            <p:nvPr/>
          </p:nvSpPr>
          <p:spPr>
            <a:xfrm>
              <a:off x="4478845" y="8392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9" name="object 3269"/>
            <p:cNvSpPr/>
            <p:nvPr/>
          </p:nvSpPr>
          <p:spPr>
            <a:xfrm>
              <a:off x="4478845" y="8392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0" name="object 3270"/>
            <p:cNvSpPr/>
            <p:nvPr/>
          </p:nvSpPr>
          <p:spPr>
            <a:xfrm>
              <a:off x="4478845" y="83970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1" name="object 3271"/>
            <p:cNvSpPr/>
            <p:nvPr/>
          </p:nvSpPr>
          <p:spPr>
            <a:xfrm>
              <a:off x="4478845" y="83970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2" name="object 3272"/>
            <p:cNvSpPr/>
            <p:nvPr/>
          </p:nvSpPr>
          <p:spPr>
            <a:xfrm>
              <a:off x="4478845" y="84014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3" name="object 3273"/>
            <p:cNvSpPr/>
            <p:nvPr/>
          </p:nvSpPr>
          <p:spPr>
            <a:xfrm>
              <a:off x="4478845" y="84014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4" name="object 3274"/>
            <p:cNvSpPr/>
            <p:nvPr/>
          </p:nvSpPr>
          <p:spPr>
            <a:xfrm>
              <a:off x="4478845" y="8399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5" name="object 3275"/>
            <p:cNvSpPr/>
            <p:nvPr/>
          </p:nvSpPr>
          <p:spPr>
            <a:xfrm>
              <a:off x="4478845" y="8399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6" name="object 3276"/>
            <p:cNvSpPr/>
            <p:nvPr/>
          </p:nvSpPr>
          <p:spPr>
            <a:xfrm>
              <a:off x="4478845" y="8403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7" name="object 3277"/>
            <p:cNvSpPr/>
            <p:nvPr/>
          </p:nvSpPr>
          <p:spPr>
            <a:xfrm>
              <a:off x="4478845" y="8403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8" name="object 3278"/>
            <p:cNvSpPr/>
            <p:nvPr/>
          </p:nvSpPr>
          <p:spPr>
            <a:xfrm>
              <a:off x="4478845" y="84058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9" name="object 3279"/>
            <p:cNvSpPr/>
            <p:nvPr/>
          </p:nvSpPr>
          <p:spPr>
            <a:xfrm>
              <a:off x="4478845" y="84058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0" name="object 3280"/>
            <p:cNvSpPr/>
            <p:nvPr/>
          </p:nvSpPr>
          <p:spPr>
            <a:xfrm>
              <a:off x="4478845" y="84080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1" name="object 3281"/>
            <p:cNvSpPr/>
            <p:nvPr/>
          </p:nvSpPr>
          <p:spPr>
            <a:xfrm>
              <a:off x="4478845" y="84080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2" name="object 3282"/>
            <p:cNvSpPr/>
            <p:nvPr/>
          </p:nvSpPr>
          <p:spPr>
            <a:xfrm>
              <a:off x="4478845" y="84101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3" name="object 3283"/>
            <p:cNvSpPr/>
            <p:nvPr/>
          </p:nvSpPr>
          <p:spPr>
            <a:xfrm>
              <a:off x="4478845" y="84101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4" name="object 3284"/>
            <p:cNvSpPr/>
            <p:nvPr/>
          </p:nvSpPr>
          <p:spPr>
            <a:xfrm>
              <a:off x="4478845" y="84123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5" name="object 3285"/>
            <p:cNvSpPr/>
            <p:nvPr/>
          </p:nvSpPr>
          <p:spPr>
            <a:xfrm>
              <a:off x="4478845" y="84123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6" name="object 3286"/>
            <p:cNvSpPr/>
            <p:nvPr/>
          </p:nvSpPr>
          <p:spPr>
            <a:xfrm>
              <a:off x="4478845" y="8414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7" name="object 3287"/>
            <p:cNvSpPr/>
            <p:nvPr/>
          </p:nvSpPr>
          <p:spPr>
            <a:xfrm>
              <a:off x="4478845" y="8414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8" name="object 3288"/>
            <p:cNvSpPr/>
            <p:nvPr/>
          </p:nvSpPr>
          <p:spPr>
            <a:xfrm>
              <a:off x="4478845" y="8416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9" name="object 3289"/>
            <p:cNvSpPr/>
            <p:nvPr/>
          </p:nvSpPr>
          <p:spPr>
            <a:xfrm>
              <a:off x="4478845" y="8416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0" name="object 3290"/>
            <p:cNvSpPr/>
            <p:nvPr/>
          </p:nvSpPr>
          <p:spPr>
            <a:xfrm>
              <a:off x="4478845" y="841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1" name="object 3291"/>
            <p:cNvSpPr/>
            <p:nvPr/>
          </p:nvSpPr>
          <p:spPr>
            <a:xfrm>
              <a:off x="4478845" y="841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2" name="object 3292"/>
            <p:cNvSpPr/>
            <p:nvPr/>
          </p:nvSpPr>
          <p:spPr>
            <a:xfrm>
              <a:off x="4506074" y="8394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3" name="object 3293"/>
            <p:cNvSpPr/>
            <p:nvPr/>
          </p:nvSpPr>
          <p:spPr>
            <a:xfrm>
              <a:off x="4506074" y="8394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4" name="object 3294"/>
            <p:cNvSpPr/>
            <p:nvPr/>
          </p:nvSpPr>
          <p:spPr>
            <a:xfrm>
              <a:off x="4506074" y="8392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5" name="object 3295"/>
            <p:cNvSpPr/>
            <p:nvPr/>
          </p:nvSpPr>
          <p:spPr>
            <a:xfrm>
              <a:off x="4506074" y="8392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6" name="object 3296"/>
            <p:cNvSpPr/>
            <p:nvPr/>
          </p:nvSpPr>
          <p:spPr>
            <a:xfrm>
              <a:off x="4506074" y="83970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7" name="object 3297"/>
            <p:cNvSpPr/>
            <p:nvPr/>
          </p:nvSpPr>
          <p:spPr>
            <a:xfrm>
              <a:off x="4506074" y="83970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8" name="object 3298"/>
            <p:cNvSpPr/>
            <p:nvPr/>
          </p:nvSpPr>
          <p:spPr>
            <a:xfrm>
              <a:off x="4506074" y="84014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9" name="object 3299"/>
            <p:cNvSpPr/>
            <p:nvPr/>
          </p:nvSpPr>
          <p:spPr>
            <a:xfrm>
              <a:off x="4506074" y="84014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0" name="object 3300"/>
            <p:cNvSpPr/>
            <p:nvPr/>
          </p:nvSpPr>
          <p:spPr>
            <a:xfrm>
              <a:off x="4506074" y="8399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1" name="object 3301"/>
            <p:cNvSpPr/>
            <p:nvPr/>
          </p:nvSpPr>
          <p:spPr>
            <a:xfrm>
              <a:off x="4506074" y="8399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2" name="object 3302"/>
            <p:cNvSpPr/>
            <p:nvPr/>
          </p:nvSpPr>
          <p:spPr>
            <a:xfrm>
              <a:off x="4506074" y="8403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3" name="object 3303"/>
            <p:cNvSpPr/>
            <p:nvPr/>
          </p:nvSpPr>
          <p:spPr>
            <a:xfrm>
              <a:off x="4506074" y="8403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4" name="object 3304"/>
            <p:cNvSpPr/>
            <p:nvPr/>
          </p:nvSpPr>
          <p:spPr>
            <a:xfrm>
              <a:off x="4506074" y="84058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5" name="object 3305"/>
            <p:cNvSpPr/>
            <p:nvPr/>
          </p:nvSpPr>
          <p:spPr>
            <a:xfrm>
              <a:off x="4506074" y="84058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84" y="220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6" name="object 3306"/>
            <p:cNvSpPr/>
            <p:nvPr/>
          </p:nvSpPr>
          <p:spPr>
            <a:xfrm>
              <a:off x="4506074" y="84080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7" name="object 3307"/>
            <p:cNvSpPr/>
            <p:nvPr/>
          </p:nvSpPr>
          <p:spPr>
            <a:xfrm>
              <a:off x="4506074" y="84080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8" name="object 3308"/>
            <p:cNvSpPr/>
            <p:nvPr/>
          </p:nvSpPr>
          <p:spPr>
            <a:xfrm>
              <a:off x="4506074" y="84101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9" name="object 3309"/>
            <p:cNvSpPr/>
            <p:nvPr/>
          </p:nvSpPr>
          <p:spPr>
            <a:xfrm>
              <a:off x="4506074" y="84101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0" name="object 3310"/>
            <p:cNvSpPr/>
            <p:nvPr/>
          </p:nvSpPr>
          <p:spPr>
            <a:xfrm>
              <a:off x="4506074" y="84123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1" name="object 3311"/>
            <p:cNvSpPr/>
            <p:nvPr/>
          </p:nvSpPr>
          <p:spPr>
            <a:xfrm>
              <a:off x="4506074" y="84123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2" name="object 3312"/>
            <p:cNvSpPr/>
            <p:nvPr/>
          </p:nvSpPr>
          <p:spPr>
            <a:xfrm>
              <a:off x="4506074" y="8414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3" name="object 3313"/>
            <p:cNvSpPr/>
            <p:nvPr/>
          </p:nvSpPr>
          <p:spPr>
            <a:xfrm>
              <a:off x="4506074" y="8414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4" name="object 3314"/>
            <p:cNvSpPr/>
            <p:nvPr/>
          </p:nvSpPr>
          <p:spPr>
            <a:xfrm>
              <a:off x="4506074" y="8416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5" name="object 3315"/>
            <p:cNvSpPr/>
            <p:nvPr/>
          </p:nvSpPr>
          <p:spPr>
            <a:xfrm>
              <a:off x="4506074" y="8416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6" name="object 3316"/>
            <p:cNvSpPr/>
            <p:nvPr/>
          </p:nvSpPr>
          <p:spPr>
            <a:xfrm>
              <a:off x="4506074" y="841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7" name="object 3317"/>
            <p:cNvSpPr/>
            <p:nvPr/>
          </p:nvSpPr>
          <p:spPr>
            <a:xfrm>
              <a:off x="4506074" y="841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8" name="object 3318"/>
            <p:cNvSpPr/>
            <p:nvPr/>
          </p:nvSpPr>
          <p:spPr>
            <a:xfrm>
              <a:off x="4506074" y="8444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9" name="object 3319"/>
            <p:cNvSpPr/>
            <p:nvPr/>
          </p:nvSpPr>
          <p:spPr>
            <a:xfrm>
              <a:off x="4506074" y="8444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0" name="object 3320"/>
            <p:cNvSpPr/>
            <p:nvPr/>
          </p:nvSpPr>
          <p:spPr>
            <a:xfrm>
              <a:off x="4506074" y="84418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1" name="object 3321"/>
            <p:cNvSpPr/>
            <p:nvPr/>
          </p:nvSpPr>
          <p:spPr>
            <a:xfrm>
              <a:off x="4506074" y="84418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2" name="object 3322"/>
            <p:cNvSpPr/>
            <p:nvPr/>
          </p:nvSpPr>
          <p:spPr>
            <a:xfrm>
              <a:off x="4506074" y="84462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3" name="object 3323"/>
            <p:cNvSpPr/>
            <p:nvPr/>
          </p:nvSpPr>
          <p:spPr>
            <a:xfrm>
              <a:off x="4506074" y="84462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4" name="object 3324"/>
            <p:cNvSpPr/>
            <p:nvPr/>
          </p:nvSpPr>
          <p:spPr>
            <a:xfrm>
              <a:off x="4506074" y="84505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5" name="object 3325"/>
            <p:cNvSpPr/>
            <p:nvPr/>
          </p:nvSpPr>
          <p:spPr>
            <a:xfrm>
              <a:off x="4506074" y="84505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6" name="object 3326"/>
            <p:cNvSpPr/>
            <p:nvPr/>
          </p:nvSpPr>
          <p:spPr>
            <a:xfrm>
              <a:off x="4506074" y="84484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7" name="object 3327"/>
            <p:cNvSpPr/>
            <p:nvPr/>
          </p:nvSpPr>
          <p:spPr>
            <a:xfrm>
              <a:off x="4506074" y="84484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8" name="object 3328"/>
            <p:cNvSpPr/>
            <p:nvPr/>
          </p:nvSpPr>
          <p:spPr>
            <a:xfrm>
              <a:off x="4506074" y="8452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9" name="object 3329"/>
            <p:cNvSpPr/>
            <p:nvPr/>
          </p:nvSpPr>
          <p:spPr>
            <a:xfrm>
              <a:off x="4506074" y="8452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0" name="object 3330"/>
            <p:cNvSpPr/>
            <p:nvPr/>
          </p:nvSpPr>
          <p:spPr>
            <a:xfrm>
              <a:off x="4506074" y="8454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84" y="227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1" name="object 3331"/>
            <p:cNvSpPr/>
            <p:nvPr/>
          </p:nvSpPr>
          <p:spPr>
            <a:xfrm>
              <a:off x="4506074" y="8454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184" y="227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2" name="object 3332"/>
            <p:cNvSpPr/>
            <p:nvPr/>
          </p:nvSpPr>
          <p:spPr>
            <a:xfrm>
              <a:off x="4506074" y="84571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3" name="object 3333"/>
            <p:cNvSpPr/>
            <p:nvPr/>
          </p:nvSpPr>
          <p:spPr>
            <a:xfrm>
              <a:off x="4506074" y="84571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4" name="object 3334"/>
            <p:cNvSpPr/>
            <p:nvPr/>
          </p:nvSpPr>
          <p:spPr>
            <a:xfrm>
              <a:off x="4506074" y="84592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5" name="object 3335"/>
            <p:cNvSpPr/>
            <p:nvPr/>
          </p:nvSpPr>
          <p:spPr>
            <a:xfrm>
              <a:off x="4506074" y="84592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6" name="object 3336"/>
            <p:cNvSpPr/>
            <p:nvPr/>
          </p:nvSpPr>
          <p:spPr>
            <a:xfrm>
              <a:off x="4506074" y="84614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7" name="object 3337"/>
            <p:cNvSpPr/>
            <p:nvPr/>
          </p:nvSpPr>
          <p:spPr>
            <a:xfrm>
              <a:off x="4506074" y="84614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8" name="object 3338"/>
            <p:cNvSpPr/>
            <p:nvPr/>
          </p:nvSpPr>
          <p:spPr>
            <a:xfrm>
              <a:off x="4506074" y="8463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84" y="222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9" name="object 3339"/>
            <p:cNvSpPr/>
            <p:nvPr/>
          </p:nvSpPr>
          <p:spPr>
            <a:xfrm>
              <a:off x="4506074" y="8463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84" y="2222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0" name="object 3340"/>
            <p:cNvSpPr/>
            <p:nvPr/>
          </p:nvSpPr>
          <p:spPr>
            <a:xfrm>
              <a:off x="4506074" y="8465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1" name="object 3341"/>
            <p:cNvSpPr/>
            <p:nvPr/>
          </p:nvSpPr>
          <p:spPr>
            <a:xfrm>
              <a:off x="4506074" y="8465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2" name="object 3342"/>
            <p:cNvSpPr/>
            <p:nvPr/>
          </p:nvSpPr>
          <p:spPr>
            <a:xfrm>
              <a:off x="4506074" y="84680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3" name="object 3343"/>
            <p:cNvSpPr/>
            <p:nvPr/>
          </p:nvSpPr>
          <p:spPr>
            <a:xfrm>
              <a:off x="4506074" y="84680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4" name="object 3344"/>
            <p:cNvSpPr/>
            <p:nvPr/>
          </p:nvSpPr>
          <p:spPr>
            <a:xfrm>
              <a:off x="4455160" y="8394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5" name="object 3345"/>
            <p:cNvSpPr/>
            <p:nvPr/>
          </p:nvSpPr>
          <p:spPr>
            <a:xfrm>
              <a:off x="4455160" y="8394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6" name="object 3346"/>
            <p:cNvSpPr/>
            <p:nvPr/>
          </p:nvSpPr>
          <p:spPr>
            <a:xfrm>
              <a:off x="4455160" y="8392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7" name="object 3347"/>
            <p:cNvSpPr/>
            <p:nvPr/>
          </p:nvSpPr>
          <p:spPr>
            <a:xfrm>
              <a:off x="4455160" y="8392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8" name="object 3348"/>
            <p:cNvSpPr/>
            <p:nvPr/>
          </p:nvSpPr>
          <p:spPr>
            <a:xfrm>
              <a:off x="4455160" y="83970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9" name="object 3349"/>
            <p:cNvSpPr/>
            <p:nvPr/>
          </p:nvSpPr>
          <p:spPr>
            <a:xfrm>
              <a:off x="4455160" y="83970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0" name="object 3350"/>
            <p:cNvSpPr/>
            <p:nvPr/>
          </p:nvSpPr>
          <p:spPr>
            <a:xfrm>
              <a:off x="4455160" y="84014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1" name="object 3351"/>
            <p:cNvSpPr/>
            <p:nvPr/>
          </p:nvSpPr>
          <p:spPr>
            <a:xfrm>
              <a:off x="4455160" y="84014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2" name="object 3352"/>
            <p:cNvSpPr/>
            <p:nvPr/>
          </p:nvSpPr>
          <p:spPr>
            <a:xfrm>
              <a:off x="4455160" y="8399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3" name="object 3353"/>
            <p:cNvSpPr/>
            <p:nvPr/>
          </p:nvSpPr>
          <p:spPr>
            <a:xfrm>
              <a:off x="4455160" y="8399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4" name="object 3354"/>
            <p:cNvSpPr/>
            <p:nvPr/>
          </p:nvSpPr>
          <p:spPr>
            <a:xfrm>
              <a:off x="4455160" y="8403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5" name="object 3355"/>
            <p:cNvSpPr/>
            <p:nvPr/>
          </p:nvSpPr>
          <p:spPr>
            <a:xfrm>
              <a:off x="4455160" y="8403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6" name="object 3356"/>
            <p:cNvSpPr/>
            <p:nvPr/>
          </p:nvSpPr>
          <p:spPr>
            <a:xfrm>
              <a:off x="4455160" y="84058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7" name="object 3357"/>
            <p:cNvSpPr/>
            <p:nvPr/>
          </p:nvSpPr>
          <p:spPr>
            <a:xfrm>
              <a:off x="4455160" y="84058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8" name="object 3358"/>
            <p:cNvSpPr/>
            <p:nvPr/>
          </p:nvSpPr>
          <p:spPr>
            <a:xfrm>
              <a:off x="4455160" y="84080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9" name="object 3359"/>
            <p:cNvSpPr/>
            <p:nvPr/>
          </p:nvSpPr>
          <p:spPr>
            <a:xfrm>
              <a:off x="4455160" y="84080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0" name="object 3360"/>
            <p:cNvSpPr/>
            <p:nvPr/>
          </p:nvSpPr>
          <p:spPr>
            <a:xfrm>
              <a:off x="4455160" y="84101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1" name="object 3361"/>
            <p:cNvSpPr/>
            <p:nvPr/>
          </p:nvSpPr>
          <p:spPr>
            <a:xfrm>
              <a:off x="4455160" y="84101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2" name="object 3362"/>
            <p:cNvSpPr/>
            <p:nvPr/>
          </p:nvSpPr>
          <p:spPr>
            <a:xfrm>
              <a:off x="4455160" y="84123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3" name="object 3363"/>
            <p:cNvSpPr/>
            <p:nvPr/>
          </p:nvSpPr>
          <p:spPr>
            <a:xfrm>
              <a:off x="4455160" y="84123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4" name="object 3364"/>
            <p:cNvSpPr/>
            <p:nvPr/>
          </p:nvSpPr>
          <p:spPr>
            <a:xfrm>
              <a:off x="4455160" y="8414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5" name="object 3365"/>
            <p:cNvSpPr/>
            <p:nvPr/>
          </p:nvSpPr>
          <p:spPr>
            <a:xfrm>
              <a:off x="4455160" y="8414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6" name="object 3366"/>
            <p:cNvSpPr/>
            <p:nvPr/>
          </p:nvSpPr>
          <p:spPr>
            <a:xfrm>
              <a:off x="4455160" y="8416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7" name="object 3367"/>
            <p:cNvSpPr/>
            <p:nvPr/>
          </p:nvSpPr>
          <p:spPr>
            <a:xfrm>
              <a:off x="4455160" y="8416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8" name="object 3368"/>
            <p:cNvSpPr/>
            <p:nvPr/>
          </p:nvSpPr>
          <p:spPr>
            <a:xfrm>
              <a:off x="4455160" y="841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9" name="object 3369"/>
            <p:cNvSpPr/>
            <p:nvPr/>
          </p:nvSpPr>
          <p:spPr>
            <a:xfrm>
              <a:off x="4455160" y="841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0" name="object 3370"/>
            <p:cNvSpPr/>
            <p:nvPr/>
          </p:nvSpPr>
          <p:spPr>
            <a:xfrm>
              <a:off x="4455160" y="8444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1" name="object 3371"/>
            <p:cNvSpPr/>
            <p:nvPr/>
          </p:nvSpPr>
          <p:spPr>
            <a:xfrm>
              <a:off x="4455160" y="8444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2" name="object 3372"/>
            <p:cNvSpPr/>
            <p:nvPr/>
          </p:nvSpPr>
          <p:spPr>
            <a:xfrm>
              <a:off x="4455160" y="84418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3" name="object 3373"/>
            <p:cNvSpPr/>
            <p:nvPr/>
          </p:nvSpPr>
          <p:spPr>
            <a:xfrm>
              <a:off x="4455160" y="84418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4" name="object 3374"/>
            <p:cNvSpPr/>
            <p:nvPr/>
          </p:nvSpPr>
          <p:spPr>
            <a:xfrm>
              <a:off x="4455160" y="84462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5" name="object 3375"/>
            <p:cNvSpPr/>
            <p:nvPr/>
          </p:nvSpPr>
          <p:spPr>
            <a:xfrm>
              <a:off x="4455160" y="84462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6" name="object 3376"/>
            <p:cNvSpPr/>
            <p:nvPr/>
          </p:nvSpPr>
          <p:spPr>
            <a:xfrm>
              <a:off x="4455160" y="84505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7" name="object 3377"/>
            <p:cNvSpPr/>
            <p:nvPr/>
          </p:nvSpPr>
          <p:spPr>
            <a:xfrm>
              <a:off x="4455160" y="84505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8" name="object 3378"/>
            <p:cNvSpPr/>
            <p:nvPr/>
          </p:nvSpPr>
          <p:spPr>
            <a:xfrm>
              <a:off x="4455160" y="84484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9" name="object 3379"/>
            <p:cNvSpPr/>
            <p:nvPr/>
          </p:nvSpPr>
          <p:spPr>
            <a:xfrm>
              <a:off x="4455160" y="84484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0" name="object 3380"/>
            <p:cNvSpPr/>
            <p:nvPr/>
          </p:nvSpPr>
          <p:spPr>
            <a:xfrm>
              <a:off x="4455160" y="8452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1" name="object 3381"/>
            <p:cNvSpPr/>
            <p:nvPr/>
          </p:nvSpPr>
          <p:spPr>
            <a:xfrm>
              <a:off x="4455160" y="8452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2" name="object 3382"/>
            <p:cNvSpPr/>
            <p:nvPr/>
          </p:nvSpPr>
          <p:spPr>
            <a:xfrm>
              <a:off x="4455160" y="8454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3" name="object 3383"/>
            <p:cNvSpPr/>
            <p:nvPr/>
          </p:nvSpPr>
          <p:spPr>
            <a:xfrm>
              <a:off x="4455160" y="8454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4" name="object 3384"/>
            <p:cNvSpPr/>
            <p:nvPr/>
          </p:nvSpPr>
          <p:spPr>
            <a:xfrm>
              <a:off x="4455160" y="84571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5" name="object 3385"/>
            <p:cNvSpPr/>
            <p:nvPr/>
          </p:nvSpPr>
          <p:spPr>
            <a:xfrm>
              <a:off x="4455160" y="84571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6" name="object 3386"/>
            <p:cNvSpPr/>
            <p:nvPr/>
          </p:nvSpPr>
          <p:spPr>
            <a:xfrm>
              <a:off x="4455160" y="84592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7" name="object 3387"/>
            <p:cNvSpPr/>
            <p:nvPr/>
          </p:nvSpPr>
          <p:spPr>
            <a:xfrm>
              <a:off x="4455160" y="84592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8" name="object 3388"/>
            <p:cNvSpPr/>
            <p:nvPr/>
          </p:nvSpPr>
          <p:spPr>
            <a:xfrm>
              <a:off x="4455160" y="84614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9" name="object 3389"/>
            <p:cNvSpPr/>
            <p:nvPr/>
          </p:nvSpPr>
          <p:spPr>
            <a:xfrm>
              <a:off x="4455160" y="84614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0" name="object 3390"/>
            <p:cNvSpPr/>
            <p:nvPr/>
          </p:nvSpPr>
          <p:spPr>
            <a:xfrm>
              <a:off x="4455160" y="8463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1" name="object 3391"/>
            <p:cNvSpPr/>
            <p:nvPr/>
          </p:nvSpPr>
          <p:spPr>
            <a:xfrm>
              <a:off x="4455160" y="8463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2" name="object 3392"/>
            <p:cNvSpPr/>
            <p:nvPr/>
          </p:nvSpPr>
          <p:spPr>
            <a:xfrm>
              <a:off x="4455160" y="8465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3" name="object 3393"/>
            <p:cNvSpPr/>
            <p:nvPr/>
          </p:nvSpPr>
          <p:spPr>
            <a:xfrm>
              <a:off x="4455160" y="8465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4" name="object 3394"/>
            <p:cNvSpPr/>
            <p:nvPr/>
          </p:nvSpPr>
          <p:spPr>
            <a:xfrm>
              <a:off x="4455160" y="84680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5" name="object 3395"/>
            <p:cNvSpPr/>
            <p:nvPr/>
          </p:nvSpPr>
          <p:spPr>
            <a:xfrm>
              <a:off x="4455160" y="84680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6" name="object 3396"/>
            <p:cNvSpPr/>
            <p:nvPr/>
          </p:nvSpPr>
          <p:spPr>
            <a:xfrm>
              <a:off x="4482401" y="8394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7" name="object 3397"/>
            <p:cNvSpPr/>
            <p:nvPr/>
          </p:nvSpPr>
          <p:spPr>
            <a:xfrm>
              <a:off x="4482401" y="83949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8" name="object 3398"/>
            <p:cNvSpPr/>
            <p:nvPr/>
          </p:nvSpPr>
          <p:spPr>
            <a:xfrm>
              <a:off x="4482401" y="8392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9" name="object 3399"/>
            <p:cNvSpPr/>
            <p:nvPr/>
          </p:nvSpPr>
          <p:spPr>
            <a:xfrm>
              <a:off x="4482401" y="8392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0" name="object 3400"/>
            <p:cNvSpPr/>
            <p:nvPr/>
          </p:nvSpPr>
          <p:spPr>
            <a:xfrm>
              <a:off x="4482401" y="83970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1" name="object 3401"/>
            <p:cNvSpPr/>
            <p:nvPr/>
          </p:nvSpPr>
          <p:spPr>
            <a:xfrm>
              <a:off x="4482401" y="83970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2" name="object 3402"/>
            <p:cNvSpPr/>
            <p:nvPr/>
          </p:nvSpPr>
          <p:spPr>
            <a:xfrm>
              <a:off x="4482401" y="84014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3" name="object 3403"/>
            <p:cNvSpPr/>
            <p:nvPr/>
          </p:nvSpPr>
          <p:spPr>
            <a:xfrm>
              <a:off x="4482401" y="84014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4" name="object 3404"/>
            <p:cNvSpPr/>
            <p:nvPr/>
          </p:nvSpPr>
          <p:spPr>
            <a:xfrm>
              <a:off x="4482401" y="8399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5" name="object 3405"/>
            <p:cNvSpPr/>
            <p:nvPr/>
          </p:nvSpPr>
          <p:spPr>
            <a:xfrm>
              <a:off x="4482401" y="8399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6" name="object 3406"/>
            <p:cNvSpPr/>
            <p:nvPr/>
          </p:nvSpPr>
          <p:spPr>
            <a:xfrm>
              <a:off x="4482401" y="8403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7" name="object 3407"/>
            <p:cNvSpPr/>
            <p:nvPr/>
          </p:nvSpPr>
          <p:spPr>
            <a:xfrm>
              <a:off x="4482401" y="8403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8" name="object 3408"/>
            <p:cNvSpPr/>
            <p:nvPr/>
          </p:nvSpPr>
          <p:spPr>
            <a:xfrm>
              <a:off x="4482401" y="84058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9" name="object 3409"/>
            <p:cNvSpPr/>
            <p:nvPr/>
          </p:nvSpPr>
          <p:spPr>
            <a:xfrm>
              <a:off x="4482401" y="84058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0" name="object 3410"/>
            <p:cNvSpPr/>
            <p:nvPr/>
          </p:nvSpPr>
          <p:spPr>
            <a:xfrm>
              <a:off x="4482401" y="84080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1" name="object 3411"/>
            <p:cNvSpPr/>
            <p:nvPr/>
          </p:nvSpPr>
          <p:spPr>
            <a:xfrm>
              <a:off x="4482401" y="84080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2" name="object 3412"/>
            <p:cNvSpPr/>
            <p:nvPr/>
          </p:nvSpPr>
          <p:spPr>
            <a:xfrm>
              <a:off x="4482401" y="84101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3" name="object 3413"/>
            <p:cNvSpPr/>
            <p:nvPr/>
          </p:nvSpPr>
          <p:spPr>
            <a:xfrm>
              <a:off x="4482401" y="84101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4" name="object 3414"/>
            <p:cNvSpPr/>
            <p:nvPr/>
          </p:nvSpPr>
          <p:spPr>
            <a:xfrm>
              <a:off x="4482401" y="84123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5" name="object 3415"/>
            <p:cNvSpPr/>
            <p:nvPr/>
          </p:nvSpPr>
          <p:spPr>
            <a:xfrm>
              <a:off x="4482401" y="84123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6" name="object 3416"/>
            <p:cNvSpPr/>
            <p:nvPr/>
          </p:nvSpPr>
          <p:spPr>
            <a:xfrm>
              <a:off x="4482401" y="8414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7" name="object 3417"/>
            <p:cNvSpPr/>
            <p:nvPr/>
          </p:nvSpPr>
          <p:spPr>
            <a:xfrm>
              <a:off x="4482401" y="8414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8" name="object 3418"/>
            <p:cNvSpPr/>
            <p:nvPr/>
          </p:nvSpPr>
          <p:spPr>
            <a:xfrm>
              <a:off x="4482401" y="8416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9" name="object 3419"/>
            <p:cNvSpPr/>
            <p:nvPr/>
          </p:nvSpPr>
          <p:spPr>
            <a:xfrm>
              <a:off x="4482401" y="8416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0" name="object 3420"/>
            <p:cNvSpPr/>
            <p:nvPr/>
          </p:nvSpPr>
          <p:spPr>
            <a:xfrm>
              <a:off x="4482401" y="841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1" name="object 3421"/>
            <p:cNvSpPr/>
            <p:nvPr/>
          </p:nvSpPr>
          <p:spPr>
            <a:xfrm>
              <a:off x="4482401" y="84188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2" name="object 3422"/>
            <p:cNvSpPr/>
            <p:nvPr/>
          </p:nvSpPr>
          <p:spPr>
            <a:xfrm>
              <a:off x="4482401" y="8444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3" name="object 3423"/>
            <p:cNvSpPr/>
            <p:nvPr/>
          </p:nvSpPr>
          <p:spPr>
            <a:xfrm>
              <a:off x="4482401" y="84440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4" name="object 3424"/>
            <p:cNvSpPr/>
            <p:nvPr/>
          </p:nvSpPr>
          <p:spPr>
            <a:xfrm>
              <a:off x="4482401" y="84418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5" name="object 3425"/>
            <p:cNvSpPr/>
            <p:nvPr/>
          </p:nvSpPr>
          <p:spPr>
            <a:xfrm>
              <a:off x="4482401" y="84418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6" name="object 3426"/>
            <p:cNvSpPr/>
            <p:nvPr/>
          </p:nvSpPr>
          <p:spPr>
            <a:xfrm>
              <a:off x="4482401" y="84462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7" name="object 3427"/>
            <p:cNvSpPr/>
            <p:nvPr/>
          </p:nvSpPr>
          <p:spPr>
            <a:xfrm>
              <a:off x="4482401" y="84462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8" name="object 3428"/>
            <p:cNvSpPr/>
            <p:nvPr/>
          </p:nvSpPr>
          <p:spPr>
            <a:xfrm>
              <a:off x="4482401" y="84505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9" name="object 3429"/>
            <p:cNvSpPr/>
            <p:nvPr/>
          </p:nvSpPr>
          <p:spPr>
            <a:xfrm>
              <a:off x="4482401" y="84505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0" name="object 3430"/>
            <p:cNvSpPr/>
            <p:nvPr/>
          </p:nvSpPr>
          <p:spPr>
            <a:xfrm>
              <a:off x="4482401" y="84484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1" name="object 3431"/>
            <p:cNvSpPr/>
            <p:nvPr/>
          </p:nvSpPr>
          <p:spPr>
            <a:xfrm>
              <a:off x="4482401" y="844840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2" name="object 3432"/>
            <p:cNvSpPr/>
            <p:nvPr/>
          </p:nvSpPr>
          <p:spPr>
            <a:xfrm>
              <a:off x="4482401" y="8452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3" name="object 3433"/>
            <p:cNvSpPr/>
            <p:nvPr/>
          </p:nvSpPr>
          <p:spPr>
            <a:xfrm>
              <a:off x="4482401" y="8452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4" name="object 3434"/>
            <p:cNvSpPr/>
            <p:nvPr/>
          </p:nvSpPr>
          <p:spPr>
            <a:xfrm>
              <a:off x="4482401" y="8454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5" name="object 3435"/>
            <p:cNvSpPr/>
            <p:nvPr/>
          </p:nvSpPr>
          <p:spPr>
            <a:xfrm>
              <a:off x="4482401" y="8454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6" name="object 3436"/>
            <p:cNvSpPr/>
            <p:nvPr/>
          </p:nvSpPr>
          <p:spPr>
            <a:xfrm>
              <a:off x="4482401" y="84571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7" name="object 3437"/>
            <p:cNvSpPr/>
            <p:nvPr/>
          </p:nvSpPr>
          <p:spPr>
            <a:xfrm>
              <a:off x="4482401" y="84571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8" name="object 3438"/>
            <p:cNvSpPr/>
            <p:nvPr/>
          </p:nvSpPr>
          <p:spPr>
            <a:xfrm>
              <a:off x="4482401" y="84592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9" name="object 3439"/>
            <p:cNvSpPr/>
            <p:nvPr/>
          </p:nvSpPr>
          <p:spPr>
            <a:xfrm>
              <a:off x="4482401" y="845927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0" name="object 3440"/>
            <p:cNvSpPr/>
            <p:nvPr/>
          </p:nvSpPr>
          <p:spPr>
            <a:xfrm>
              <a:off x="4482401" y="84614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1" name="object 3441"/>
            <p:cNvSpPr/>
            <p:nvPr/>
          </p:nvSpPr>
          <p:spPr>
            <a:xfrm>
              <a:off x="4482401" y="84614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2" name="object 3442"/>
            <p:cNvSpPr/>
            <p:nvPr/>
          </p:nvSpPr>
          <p:spPr>
            <a:xfrm>
              <a:off x="4482401" y="8463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3" name="object 3443"/>
            <p:cNvSpPr/>
            <p:nvPr/>
          </p:nvSpPr>
          <p:spPr>
            <a:xfrm>
              <a:off x="4482401" y="8463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4" name="object 3444"/>
            <p:cNvSpPr/>
            <p:nvPr/>
          </p:nvSpPr>
          <p:spPr>
            <a:xfrm>
              <a:off x="4482401" y="8465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5" name="object 3445"/>
            <p:cNvSpPr/>
            <p:nvPr/>
          </p:nvSpPr>
          <p:spPr>
            <a:xfrm>
              <a:off x="4482401" y="84658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6" name="object 3446"/>
            <p:cNvSpPr/>
            <p:nvPr/>
          </p:nvSpPr>
          <p:spPr>
            <a:xfrm>
              <a:off x="4482401" y="84680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7" name="object 3447"/>
            <p:cNvSpPr/>
            <p:nvPr/>
          </p:nvSpPr>
          <p:spPr>
            <a:xfrm>
              <a:off x="4482401" y="84680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8" name="object 3448"/>
            <p:cNvSpPr/>
            <p:nvPr/>
          </p:nvSpPr>
          <p:spPr>
            <a:xfrm>
              <a:off x="4384230" y="8393290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09">
                  <a:moveTo>
                    <a:pt x="13335" y="0"/>
                  </a:moveTo>
                  <a:lnTo>
                    <a:pt x="0" y="0"/>
                  </a:lnTo>
                  <a:lnTo>
                    <a:pt x="0" y="3429"/>
                  </a:lnTo>
                  <a:lnTo>
                    <a:pt x="13335" y="342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9" name="object 3449"/>
            <p:cNvSpPr/>
            <p:nvPr/>
          </p:nvSpPr>
          <p:spPr>
            <a:xfrm>
              <a:off x="4383786" y="8393061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09">
                  <a:moveTo>
                    <a:pt x="14224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224" y="3784"/>
                  </a:lnTo>
                  <a:lnTo>
                    <a:pt x="14224" y="2895"/>
                  </a:lnTo>
                  <a:lnTo>
                    <a:pt x="1371" y="2895"/>
                  </a:lnTo>
                  <a:lnTo>
                    <a:pt x="1142" y="2844"/>
                  </a:lnTo>
                  <a:lnTo>
                    <a:pt x="952" y="2768"/>
                  </a:lnTo>
                  <a:lnTo>
                    <a:pt x="952" y="2438"/>
                  </a:lnTo>
                  <a:lnTo>
                    <a:pt x="1866" y="2438"/>
                  </a:lnTo>
                  <a:lnTo>
                    <a:pt x="1816" y="2222"/>
                  </a:lnTo>
                  <a:lnTo>
                    <a:pt x="1600" y="2159"/>
                  </a:lnTo>
                  <a:lnTo>
                    <a:pt x="1333" y="2006"/>
                  </a:lnTo>
                  <a:lnTo>
                    <a:pt x="1054" y="1879"/>
                  </a:lnTo>
                  <a:lnTo>
                    <a:pt x="927" y="1117"/>
                  </a:lnTo>
                  <a:lnTo>
                    <a:pt x="1219" y="889"/>
                  </a:lnTo>
                  <a:lnTo>
                    <a:pt x="14224" y="889"/>
                  </a:lnTo>
                  <a:lnTo>
                    <a:pt x="14224" y="0"/>
                  </a:lnTo>
                  <a:close/>
                </a:path>
                <a:path w="14604" h="3809">
                  <a:moveTo>
                    <a:pt x="2095" y="1257"/>
                  </a:moveTo>
                  <a:lnTo>
                    <a:pt x="1536" y="1257"/>
                  </a:lnTo>
                  <a:lnTo>
                    <a:pt x="1422" y="1460"/>
                  </a:lnTo>
                  <a:lnTo>
                    <a:pt x="1739" y="1600"/>
                  </a:lnTo>
                  <a:lnTo>
                    <a:pt x="2260" y="1841"/>
                  </a:lnTo>
                  <a:lnTo>
                    <a:pt x="2387" y="2641"/>
                  </a:lnTo>
                  <a:lnTo>
                    <a:pt x="2095" y="2895"/>
                  </a:lnTo>
                  <a:lnTo>
                    <a:pt x="12407" y="2895"/>
                  </a:lnTo>
                  <a:lnTo>
                    <a:pt x="12166" y="2844"/>
                  </a:lnTo>
                  <a:lnTo>
                    <a:pt x="2679" y="2844"/>
                  </a:lnTo>
                  <a:lnTo>
                    <a:pt x="2679" y="1320"/>
                  </a:lnTo>
                  <a:lnTo>
                    <a:pt x="2260" y="1320"/>
                  </a:lnTo>
                  <a:lnTo>
                    <a:pt x="2095" y="1257"/>
                  </a:lnTo>
                  <a:close/>
                </a:path>
                <a:path w="14604" h="3809">
                  <a:moveTo>
                    <a:pt x="13106" y="1257"/>
                  </a:moveTo>
                  <a:lnTo>
                    <a:pt x="12585" y="1257"/>
                  </a:lnTo>
                  <a:lnTo>
                    <a:pt x="12484" y="1460"/>
                  </a:lnTo>
                  <a:lnTo>
                    <a:pt x="12763" y="1600"/>
                  </a:lnTo>
                  <a:lnTo>
                    <a:pt x="13284" y="1841"/>
                  </a:lnTo>
                  <a:lnTo>
                    <a:pt x="13423" y="2641"/>
                  </a:lnTo>
                  <a:lnTo>
                    <a:pt x="13106" y="2895"/>
                  </a:lnTo>
                  <a:lnTo>
                    <a:pt x="14224" y="2895"/>
                  </a:lnTo>
                  <a:lnTo>
                    <a:pt x="14224" y="1320"/>
                  </a:lnTo>
                  <a:lnTo>
                    <a:pt x="13284" y="1320"/>
                  </a:lnTo>
                  <a:lnTo>
                    <a:pt x="13106" y="1257"/>
                  </a:lnTo>
                  <a:close/>
                </a:path>
                <a:path w="14604" h="3809">
                  <a:moveTo>
                    <a:pt x="3683" y="939"/>
                  </a:moveTo>
                  <a:lnTo>
                    <a:pt x="3238" y="939"/>
                  </a:lnTo>
                  <a:lnTo>
                    <a:pt x="3238" y="2844"/>
                  </a:lnTo>
                  <a:lnTo>
                    <a:pt x="3683" y="2844"/>
                  </a:lnTo>
                  <a:lnTo>
                    <a:pt x="3683" y="939"/>
                  </a:lnTo>
                  <a:close/>
                </a:path>
                <a:path w="14604" h="3809">
                  <a:moveTo>
                    <a:pt x="5435" y="939"/>
                  </a:moveTo>
                  <a:lnTo>
                    <a:pt x="5092" y="939"/>
                  </a:lnTo>
                  <a:lnTo>
                    <a:pt x="5092" y="1282"/>
                  </a:lnTo>
                  <a:lnTo>
                    <a:pt x="4241" y="1282"/>
                  </a:lnTo>
                  <a:lnTo>
                    <a:pt x="4241" y="1701"/>
                  </a:lnTo>
                  <a:lnTo>
                    <a:pt x="4978" y="1701"/>
                  </a:lnTo>
                  <a:lnTo>
                    <a:pt x="4978" y="2057"/>
                  </a:lnTo>
                  <a:lnTo>
                    <a:pt x="4241" y="2057"/>
                  </a:lnTo>
                  <a:lnTo>
                    <a:pt x="4241" y="2451"/>
                  </a:lnTo>
                  <a:lnTo>
                    <a:pt x="5092" y="2451"/>
                  </a:lnTo>
                  <a:lnTo>
                    <a:pt x="5092" y="2844"/>
                  </a:lnTo>
                  <a:lnTo>
                    <a:pt x="5435" y="2844"/>
                  </a:lnTo>
                  <a:lnTo>
                    <a:pt x="5435" y="939"/>
                  </a:lnTo>
                  <a:close/>
                </a:path>
                <a:path w="14604" h="3809">
                  <a:moveTo>
                    <a:pt x="5803" y="1600"/>
                  </a:moveTo>
                  <a:lnTo>
                    <a:pt x="5803" y="2844"/>
                  </a:lnTo>
                  <a:lnTo>
                    <a:pt x="6337" y="2844"/>
                  </a:lnTo>
                  <a:lnTo>
                    <a:pt x="5803" y="1600"/>
                  </a:lnTo>
                  <a:close/>
                </a:path>
                <a:path w="14604" h="3809">
                  <a:moveTo>
                    <a:pt x="7226" y="1600"/>
                  </a:moveTo>
                  <a:lnTo>
                    <a:pt x="6896" y="2438"/>
                  </a:lnTo>
                  <a:lnTo>
                    <a:pt x="6680" y="2844"/>
                  </a:lnTo>
                  <a:lnTo>
                    <a:pt x="7226" y="2844"/>
                  </a:lnTo>
                  <a:lnTo>
                    <a:pt x="7226" y="1600"/>
                  </a:lnTo>
                  <a:close/>
                </a:path>
                <a:path w="14604" h="3809">
                  <a:moveTo>
                    <a:pt x="8216" y="939"/>
                  </a:moveTo>
                  <a:lnTo>
                    <a:pt x="7797" y="939"/>
                  </a:lnTo>
                  <a:lnTo>
                    <a:pt x="7797" y="2844"/>
                  </a:lnTo>
                  <a:lnTo>
                    <a:pt x="8216" y="2844"/>
                  </a:lnTo>
                  <a:lnTo>
                    <a:pt x="8216" y="939"/>
                  </a:lnTo>
                  <a:close/>
                </a:path>
                <a:path w="14604" h="3809">
                  <a:moveTo>
                    <a:pt x="9956" y="939"/>
                  </a:moveTo>
                  <a:lnTo>
                    <a:pt x="9601" y="939"/>
                  </a:lnTo>
                  <a:lnTo>
                    <a:pt x="9601" y="1282"/>
                  </a:lnTo>
                  <a:lnTo>
                    <a:pt x="8775" y="1282"/>
                  </a:lnTo>
                  <a:lnTo>
                    <a:pt x="8775" y="1701"/>
                  </a:lnTo>
                  <a:lnTo>
                    <a:pt x="9537" y="1701"/>
                  </a:lnTo>
                  <a:lnTo>
                    <a:pt x="9537" y="2057"/>
                  </a:lnTo>
                  <a:lnTo>
                    <a:pt x="8775" y="2057"/>
                  </a:lnTo>
                  <a:lnTo>
                    <a:pt x="8775" y="2451"/>
                  </a:lnTo>
                  <a:lnTo>
                    <a:pt x="9626" y="2451"/>
                  </a:lnTo>
                  <a:lnTo>
                    <a:pt x="9626" y="2844"/>
                  </a:lnTo>
                  <a:lnTo>
                    <a:pt x="9956" y="2844"/>
                  </a:lnTo>
                  <a:lnTo>
                    <a:pt x="9956" y="939"/>
                  </a:lnTo>
                  <a:close/>
                </a:path>
                <a:path w="14604" h="3809">
                  <a:moveTo>
                    <a:pt x="10350" y="1625"/>
                  </a:moveTo>
                  <a:lnTo>
                    <a:pt x="10350" y="2844"/>
                  </a:lnTo>
                  <a:lnTo>
                    <a:pt x="11023" y="2844"/>
                  </a:lnTo>
                  <a:lnTo>
                    <a:pt x="10350" y="1625"/>
                  </a:lnTo>
                  <a:close/>
                </a:path>
                <a:path w="14604" h="3809">
                  <a:moveTo>
                    <a:pt x="12180" y="939"/>
                  </a:moveTo>
                  <a:lnTo>
                    <a:pt x="11620" y="939"/>
                  </a:lnTo>
                  <a:lnTo>
                    <a:pt x="11620" y="2844"/>
                  </a:lnTo>
                  <a:lnTo>
                    <a:pt x="12166" y="2844"/>
                  </a:lnTo>
                  <a:lnTo>
                    <a:pt x="11963" y="2768"/>
                  </a:lnTo>
                  <a:lnTo>
                    <a:pt x="11963" y="2438"/>
                  </a:lnTo>
                  <a:lnTo>
                    <a:pt x="12903" y="2438"/>
                  </a:lnTo>
                  <a:lnTo>
                    <a:pt x="12779" y="2222"/>
                  </a:lnTo>
                  <a:lnTo>
                    <a:pt x="12090" y="1879"/>
                  </a:lnTo>
                  <a:lnTo>
                    <a:pt x="11963" y="1117"/>
                  </a:lnTo>
                  <a:lnTo>
                    <a:pt x="12180" y="939"/>
                  </a:lnTo>
                  <a:close/>
                </a:path>
                <a:path w="14604" h="3809">
                  <a:moveTo>
                    <a:pt x="1866" y="2438"/>
                  </a:moveTo>
                  <a:lnTo>
                    <a:pt x="952" y="2438"/>
                  </a:lnTo>
                  <a:lnTo>
                    <a:pt x="1193" y="2451"/>
                  </a:lnTo>
                  <a:lnTo>
                    <a:pt x="1371" y="2527"/>
                  </a:lnTo>
                  <a:lnTo>
                    <a:pt x="1739" y="2527"/>
                  </a:lnTo>
                  <a:close/>
                </a:path>
                <a:path w="14604" h="3809">
                  <a:moveTo>
                    <a:pt x="12903" y="2438"/>
                  </a:moveTo>
                  <a:lnTo>
                    <a:pt x="11963" y="2438"/>
                  </a:lnTo>
                  <a:lnTo>
                    <a:pt x="12242" y="2451"/>
                  </a:lnTo>
                  <a:lnTo>
                    <a:pt x="12407" y="2527"/>
                  </a:lnTo>
                  <a:lnTo>
                    <a:pt x="12763" y="2527"/>
                  </a:lnTo>
                  <a:lnTo>
                    <a:pt x="12903" y="2451"/>
                  </a:lnTo>
                  <a:close/>
                </a:path>
                <a:path w="14604" h="3809">
                  <a:moveTo>
                    <a:pt x="11277" y="939"/>
                  </a:moveTo>
                  <a:lnTo>
                    <a:pt x="10579" y="939"/>
                  </a:lnTo>
                  <a:lnTo>
                    <a:pt x="11277" y="2159"/>
                  </a:lnTo>
                  <a:lnTo>
                    <a:pt x="11277" y="939"/>
                  </a:lnTo>
                  <a:close/>
                </a:path>
                <a:path w="14604" h="3809">
                  <a:moveTo>
                    <a:pt x="7099" y="939"/>
                  </a:moveTo>
                  <a:lnTo>
                    <a:pt x="6108" y="939"/>
                  </a:lnTo>
                  <a:lnTo>
                    <a:pt x="6603" y="2070"/>
                  </a:lnTo>
                  <a:lnTo>
                    <a:pt x="7099" y="939"/>
                  </a:lnTo>
                  <a:close/>
                </a:path>
                <a:path w="14604" h="3809">
                  <a:moveTo>
                    <a:pt x="12242" y="889"/>
                  </a:moveTo>
                  <a:lnTo>
                    <a:pt x="1866" y="889"/>
                  </a:lnTo>
                  <a:lnTo>
                    <a:pt x="2260" y="965"/>
                  </a:lnTo>
                  <a:lnTo>
                    <a:pt x="2260" y="1320"/>
                  </a:lnTo>
                  <a:lnTo>
                    <a:pt x="2679" y="1320"/>
                  </a:lnTo>
                  <a:lnTo>
                    <a:pt x="2679" y="939"/>
                  </a:lnTo>
                  <a:lnTo>
                    <a:pt x="12180" y="939"/>
                  </a:lnTo>
                  <a:close/>
                </a:path>
                <a:path w="14604" h="3809">
                  <a:moveTo>
                    <a:pt x="14224" y="889"/>
                  </a:moveTo>
                  <a:lnTo>
                    <a:pt x="12903" y="889"/>
                  </a:lnTo>
                  <a:lnTo>
                    <a:pt x="13284" y="965"/>
                  </a:lnTo>
                  <a:lnTo>
                    <a:pt x="13284" y="1320"/>
                  </a:lnTo>
                  <a:lnTo>
                    <a:pt x="14224" y="1320"/>
                  </a:lnTo>
                  <a:lnTo>
                    <a:pt x="14224" y="889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0" name="object 3450"/>
            <p:cNvSpPr/>
            <p:nvPr/>
          </p:nvSpPr>
          <p:spPr>
            <a:xfrm>
              <a:off x="4556175" y="8187753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54381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54381" y="85064"/>
                  </a:lnTo>
                  <a:lnTo>
                    <a:pt x="5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1" name="object 3451"/>
            <p:cNvSpPr/>
            <p:nvPr/>
          </p:nvSpPr>
          <p:spPr>
            <a:xfrm>
              <a:off x="4556175" y="8187753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0" y="0"/>
                  </a:moveTo>
                  <a:lnTo>
                    <a:pt x="54381" y="0"/>
                  </a:lnTo>
                  <a:lnTo>
                    <a:pt x="54381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2" name="object 3452"/>
            <p:cNvSpPr/>
            <p:nvPr/>
          </p:nvSpPr>
          <p:spPr>
            <a:xfrm>
              <a:off x="4556175" y="8187753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381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381" y="49352"/>
                  </a:lnTo>
                  <a:lnTo>
                    <a:pt x="5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3" name="object 3453"/>
            <p:cNvSpPr/>
            <p:nvPr/>
          </p:nvSpPr>
          <p:spPr>
            <a:xfrm>
              <a:off x="4556175" y="8187753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381" y="0"/>
                  </a:lnTo>
                  <a:lnTo>
                    <a:pt x="54381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4" name="object 3454"/>
            <p:cNvSpPr/>
            <p:nvPr/>
          </p:nvSpPr>
          <p:spPr>
            <a:xfrm>
              <a:off x="4563173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5" name="object 3455"/>
            <p:cNvSpPr/>
            <p:nvPr/>
          </p:nvSpPr>
          <p:spPr>
            <a:xfrm>
              <a:off x="4563173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6" name="object 3456"/>
            <p:cNvSpPr/>
            <p:nvPr/>
          </p:nvSpPr>
          <p:spPr>
            <a:xfrm>
              <a:off x="4563173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7" name="object 3457"/>
            <p:cNvSpPr/>
            <p:nvPr/>
          </p:nvSpPr>
          <p:spPr>
            <a:xfrm>
              <a:off x="4563173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8" name="object 3458"/>
            <p:cNvSpPr/>
            <p:nvPr/>
          </p:nvSpPr>
          <p:spPr>
            <a:xfrm>
              <a:off x="4563173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9" name="object 3459"/>
            <p:cNvSpPr/>
            <p:nvPr/>
          </p:nvSpPr>
          <p:spPr>
            <a:xfrm>
              <a:off x="4563173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0" name="object 3460"/>
            <p:cNvSpPr/>
            <p:nvPr/>
          </p:nvSpPr>
          <p:spPr>
            <a:xfrm>
              <a:off x="4559782" y="8206485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750" y="0"/>
                  </a:moveTo>
                  <a:lnTo>
                    <a:pt x="0" y="0"/>
                  </a:lnTo>
                  <a:lnTo>
                    <a:pt x="0" y="11823"/>
                  </a:lnTo>
                  <a:lnTo>
                    <a:pt x="8750" y="11823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1" name="object 3461"/>
            <p:cNvSpPr/>
            <p:nvPr/>
          </p:nvSpPr>
          <p:spPr>
            <a:xfrm>
              <a:off x="4559782" y="8206485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0" y="0"/>
                  </a:moveTo>
                  <a:lnTo>
                    <a:pt x="8750" y="0"/>
                  </a:lnTo>
                  <a:lnTo>
                    <a:pt x="8750" y="11823"/>
                  </a:lnTo>
                  <a:lnTo>
                    <a:pt x="0" y="1182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20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2" name="object 3462"/>
            <p:cNvSpPr/>
            <p:nvPr/>
          </p:nvSpPr>
          <p:spPr>
            <a:xfrm>
              <a:off x="4560912" y="8222767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43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4343" y="7099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3" name="object 3463"/>
            <p:cNvSpPr/>
            <p:nvPr/>
          </p:nvSpPr>
          <p:spPr>
            <a:xfrm>
              <a:off x="4560912" y="8222767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43" y="0"/>
                  </a:lnTo>
                  <a:lnTo>
                    <a:pt x="4343" y="7099"/>
                  </a:lnTo>
                  <a:lnTo>
                    <a:pt x="0" y="709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4" name="object 3464"/>
            <p:cNvSpPr/>
            <p:nvPr/>
          </p:nvSpPr>
          <p:spPr>
            <a:xfrm>
              <a:off x="4560912" y="8222767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4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43" y="1485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5" name="object 3465"/>
            <p:cNvSpPr/>
            <p:nvPr/>
          </p:nvSpPr>
          <p:spPr>
            <a:xfrm>
              <a:off x="4560912" y="8222767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4343" y="0"/>
                  </a:lnTo>
                  <a:lnTo>
                    <a:pt x="4343" y="1485"/>
                  </a:lnTo>
                  <a:lnTo>
                    <a:pt x="0" y="14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6" name="object 3466"/>
            <p:cNvSpPr/>
            <p:nvPr/>
          </p:nvSpPr>
          <p:spPr>
            <a:xfrm>
              <a:off x="4563173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7" name="object 3467"/>
            <p:cNvSpPr/>
            <p:nvPr/>
          </p:nvSpPr>
          <p:spPr>
            <a:xfrm>
              <a:off x="4563173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8" name="object 3468"/>
            <p:cNvSpPr/>
            <p:nvPr/>
          </p:nvSpPr>
          <p:spPr>
            <a:xfrm>
              <a:off x="4563173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9" name="object 3469"/>
            <p:cNvSpPr/>
            <p:nvPr/>
          </p:nvSpPr>
          <p:spPr>
            <a:xfrm>
              <a:off x="4563173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0" name="object 3470"/>
            <p:cNvSpPr/>
            <p:nvPr/>
          </p:nvSpPr>
          <p:spPr>
            <a:xfrm>
              <a:off x="4637824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77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77" y="85064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1" name="object 3471"/>
            <p:cNvSpPr/>
            <p:nvPr/>
          </p:nvSpPr>
          <p:spPr>
            <a:xfrm>
              <a:off x="4637824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77" y="0"/>
                  </a:lnTo>
                  <a:lnTo>
                    <a:pt x="27177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2" name="object 3472"/>
            <p:cNvSpPr/>
            <p:nvPr/>
          </p:nvSpPr>
          <p:spPr>
            <a:xfrm>
              <a:off x="4654816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3" name="object 3473"/>
            <p:cNvSpPr/>
            <p:nvPr/>
          </p:nvSpPr>
          <p:spPr>
            <a:xfrm>
              <a:off x="4654816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4" name="object 3474"/>
            <p:cNvSpPr/>
            <p:nvPr/>
          </p:nvSpPr>
          <p:spPr>
            <a:xfrm>
              <a:off x="4654816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209" y="2159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5" name="object 3475"/>
            <p:cNvSpPr/>
            <p:nvPr/>
          </p:nvSpPr>
          <p:spPr>
            <a:xfrm>
              <a:off x="4654816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209" y="215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6" name="object 3476"/>
            <p:cNvSpPr/>
            <p:nvPr/>
          </p:nvSpPr>
          <p:spPr>
            <a:xfrm>
              <a:off x="4654816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7" name="object 3477"/>
            <p:cNvSpPr/>
            <p:nvPr/>
          </p:nvSpPr>
          <p:spPr>
            <a:xfrm>
              <a:off x="4654816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8" name="object 3478"/>
            <p:cNvSpPr/>
            <p:nvPr/>
          </p:nvSpPr>
          <p:spPr>
            <a:xfrm>
              <a:off x="4654816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9" name="object 3479"/>
            <p:cNvSpPr/>
            <p:nvPr/>
          </p:nvSpPr>
          <p:spPr>
            <a:xfrm>
              <a:off x="4654816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0" name="object 3480"/>
            <p:cNvSpPr/>
            <p:nvPr/>
          </p:nvSpPr>
          <p:spPr>
            <a:xfrm>
              <a:off x="4654816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1" name="object 3481"/>
            <p:cNvSpPr/>
            <p:nvPr/>
          </p:nvSpPr>
          <p:spPr>
            <a:xfrm>
              <a:off x="4654816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2" name="object 3482"/>
            <p:cNvSpPr/>
            <p:nvPr/>
          </p:nvSpPr>
          <p:spPr>
            <a:xfrm>
              <a:off x="4654816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3" name="object 3483"/>
            <p:cNvSpPr/>
            <p:nvPr/>
          </p:nvSpPr>
          <p:spPr>
            <a:xfrm>
              <a:off x="4654816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4" name="object 3484"/>
            <p:cNvSpPr/>
            <p:nvPr/>
          </p:nvSpPr>
          <p:spPr>
            <a:xfrm>
              <a:off x="4654816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5" name="object 3485"/>
            <p:cNvSpPr/>
            <p:nvPr/>
          </p:nvSpPr>
          <p:spPr>
            <a:xfrm>
              <a:off x="4654816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6" name="object 3486"/>
            <p:cNvSpPr/>
            <p:nvPr/>
          </p:nvSpPr>
          <p:spPr>
            <a:xfrm>
              <a:off x="4654816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7" name="object 3487"/>
            <p:cNvSpPr/>
            <p:nvPr/>
          </p:nvSpPr>
          <p:spPr>
            <a:xfrm>
              <a:off x="4654816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8" name="object 3488"/>
            <p:cNvSpPr/>
            <p:nvPr/>
          </p:nvSpPr>
          <p:spPr>
            <a:xfrm>
              <a:off x="4654816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9" name="object 3489"/>
            <p:cNvSpPr/>
            <p:nvPr/>
          </p:nvSpPr>
          <p:spPr>
            <a:xfrm>
              <a:off x="4654816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0" name="object 3490"/>
            <p:cNvSpPr/>
            <p:nvPr/>
          </p:nvSpPr>
          <p:spPr>
            <a:xfrm>
              <a:off x="4654816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1" name="object 3491"/>
            <p:cNvSpPr/>
            <p:nvPr/>
          </p:nvSpPr>
          <p:spPr>
            <a:xfrm>
              <a:off x="4654816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2" name="object 3492"/>
            <p:cNvSpPr/>
            <p:nvPr/>
          </p:nvSpPr>
          <p:spPr>
            <a:xfrm>
              <a:off x="4654816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3" name="object 3493"/>
            <p:cNvSpPr/>
            <p:nvPr/>
          </p:nvSpPr>
          <p:spPr>
            <a:xfrm>
              <a:off x="4654816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4" name="object 3494"/>
            <p:cNvSpPr/>
            <p:nvPr/>
          </p:nvSpPr>
          <p:spPr>
            <a:xfrm>
              <a:off x="4654816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5" name="object 3495"/>
            <p:cNvSpPr/>
            <p:nvPr/>
          </p:nvSpPr>
          <p:spPr>
            <a:xfrm>
              <a:off x="4654816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6" name="object 3496"/>
            <p:cNvSpPr/>
            <p:nvPr/>
          </p:nvSpPr>
          <p:spPr>
            <a:xfrm>
              <a:off x="4654816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7" name="object 3497"/>
            <p:cNvSpPr/>
            <p:nvPr/>
          </p:nvSpPr>
          <p:spPr>
            <a:xfrm>
              <a:off x="4654816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8" name="object 3498"/>
            <p:cNvSpPr/>
            <p:nvPr/>
          </p:nvSpPr>
          <p:spPr>
            <a:xfrm>
              <a:off x="4654816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9" name="object 3499"/>
            <p:cNvSpPr/>
            <p:nvPr/>
          </p:nvSpPr>
          <p:spPr>
            <a:xfrm>
              <a:off x="4654816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0" name="object 3500"/>
            <p:cNvSpPr/>
            <p:nvPr/>
          </p:nvSpPr>
          <p:spPr>
            <a:xfrm>
              <a:off x="4654816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1" name="object 3501"/>
            <p:cNvSpPr/>
            <p:nvPr/>
          </p:nvSpPr>
          <p:spPr>
            <a:xfrm>
              <a:off x="4654816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2" name="object 3502"/>
            <p:cNvSpPr/>
            <p:nvPr/>
          </p:nvSpPr>
          <p:spPr>
            <a:xfrm>
              <a:off x="4654816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3" name="object 3503"/>
            <p:cNvSpPr/>
            <p:nvPr/>
          </p:nvSpPr>
          <p:spPr>
            <a:xfrm>
              <a:off x="4654816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4" name="object 3504"/>
            <p:cNvSpPr/>
            <p:nvPr/>
          </p:nvSpPr>
          <p:spPr>
            <a:xfrm>
              <a:off x="4654816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5" name="object 3505"/>
            <p:cNvSpPr/>
            <p:nvPr/>
          </p:nvSpPr>
          <p:spPr>
            <a:xfrm>
              <a:off x="4654816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6" name="object 3506"/>
            <p:cNvSpPr/>
            <p:nvPr/>
          </p:nvSpPr>
          <p:spPr>
            <a:xfrm>
              <a:off x="4654816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7" name="object 3507"/>
            <p:cNvSpPr/>
            <p:nvPr/>
          </p:nvSpPr>
          <p:spPr>
            <a:xfrm>
              <a:off x="4654816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8" name="object 3508"/>
            <p:cNvSpPr/>
            <p:nvPr/>
          </p:nvSpPr>
          <p:spPr>
            <a:xfrm>
              <a:off x="4654816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9" name="object 3509"/>
            <p:cNvSpPr/>
            <p:nvPr/>
          </p:nvSpPr>
          <p:spPr>
            <a:xfrm>
              <a:off x="4654816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0" name="object 3510"/>
            <p:cNvSpPr/>
            <p:nvPr/>
          </p:nvSpPr>
          <p:spPr>
            <a:xfrm>
              <a:off x="4654816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1" name="object 3511"/>
            <p:cNvSpPr/>
            <p:nvPr/>
          </p:nvSpPr>
          <p:spPr>
            <a:xfrm>
              <a:off x="4654816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2" name="object 3512"/>
            <p:cNvSpPr/>
            <p:nvPr/>
          </p:nvSpPr>
          <p:spPr>
            <a:xfrm>
              <a:off x="4654816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209" y="224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3" name="object 3513"/>
            <p:cNvSpPr/>
            <p:nvPr/>
          </p:nvSpPr>
          <p:spPr>
            <a:xfrm>
              <a:off x="4654816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209" y="224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4" name="object 3514"/>
            <p:cNvSpPr/>
            <p:nvPr/>
          </p:nvSpPr>
          <p:spPr>
            <a:xfrm>
              <a:off x="4654816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5" name="object 3515"/>
            <p:cNvSpPr/>
            <p:nvPr/>
          </p:nvSpPr>
          <p:spPr>
            <a:xfrm>
              <a:off x="4654816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6" name="object 3516"/>
            <p:cNvSpPr/>
            <p:nvPr/>
          </p:nvSpPr>
          <p:spPr>
            <a:xfrm>
              <a:off x="4654816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7" name="object 3517"/>
            <p:cNvSpPr/>
            <p:nvPr/>
          </p:nvSpPr>
          <p:spPr>
            <a:xfrm>
              <a:off x="4654816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8" name="object 3518"/>
            <p:cNvSpPr/>
            <p:nvPr/>
          </p:nvSpPr>
          <p:spPr>
            <a:xfrm>
              <a:off x="4654816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9" name="object 3519"/>
            <p:cNvSpPr/>
            <p:nvPr/>
          </p:nvSpPr>
          <p:spPr>
            <a:xfrm>
              <a:off x="4654816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0" name="object 3520"/>
            <p:cNvSpPr/>
            <p:nvPr/>
          </p:nvSpPr>
          <p:spPr>
            <a:xfrm>
              <a:off x="4654816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1" name="object 3521"/>
            <p:cNvSpPr/>
            <p:nvPr/>
          </p:nvSpPr>
          <p:spPr>
            <a:xfrm>
              <a:off x="4654816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2" name="object 3522"/>
            <p:cNvSpPr/>
            <p:nvPr/>
          </p:nvSpPr>
          <p:spPr>
            <a:xfrm>
              <a:off x="4654816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3" name="object 3523"/>
            <p:cNvSpPr/>
            <p:nvPr/>
          </p:nvSpPr>
          <p:spPr>
            <a:xfrm>
              <a:off x="4654816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4" name="object 3524"/>
            <p:cNvSpPr/>
            <p:nvPr/>
          </p:nvSpPr>
          <p:spPr>
            <a:xfrm>
              <a:off x="4654816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5" name="object 3525"/>
            <p:cNvSpPr/>
            <p:nvPr/>
          </p:nvSpPr>
          <p:spPr>
            <a:xfrm>
              <a:off x="4654816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6" name="object 3526"/>
            <p:cNvSpPr/>
            <p:nvPr/>
          </p:nvSpPr>
          <p:spPr>
            <a:xfrm>
              <a:off x="4640389" y="8195500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2382" y="69786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7" name="object 3527"/>
            <p:cNvSpPr/>
            <p:nvPr/>
          </p:nvSpPr>
          <p:spPr>
            <a:xfrm>
              <a:off x="4665002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6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66" y="85064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8" name="object 3528"/>
            <p:cNvSpPr/>
            <p:nvPr/>
          </p:nvSpPr>
          <p:spPr>
            <a:xfrm>
              <a:off x="4665002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66" y="0"/>
                  </a:lnTo>
                  <a:lnTo>
                    <a:pt x="27266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9" name="object 3529"/>
            <p:cNvSpPr/>
            <p:nvPr/>
          </p:nvSpPr>
          <p:spPr>
            <a:xfrm>
              <a:off x="4682032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0" name="object 3530"/>
            <p:cNvSpPr/>
            <p:nvPr/>
          </p:nvSpPr>
          <p:spPr>
            <a:xfrm>
              <a:off x="4682032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1" name="object 3531"/>
            <p:cNvSpPr/>
            <p:nvPr/>
          </p:nvSpPr>
          <p:spPr>
            <a:xfrm>
              <a:off x="4682032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97" y="215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2" name="object 3532"/>
            <p:cNvSpPr/>
            <p:nvPr/>
          </p:nvSpPr>
          <p:spPr>
            <a:xfrm>
              <a:off x="4682032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97" y="215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3" name="object 3533"/>
            <p:cNvSpPr/>
            <p:nvPr/>
          </p:nvSpPr>
          <p:spPr>
            <a:xfrm>
              <a:off x="4682032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4" name="object 3534"/>
            <p:cNvSpPr/>
            <p:nvPr/>
          </p:nvSpPr>
          <p:spPr>
            <a:xfrm>
              <a:off x="4682032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5" name="object 3535"/>
            <p:cNvSpPr/>
            <p:nvPr/>
          </p:nvSpPr>
          <p:spPr>
            <a:xfrm>
              <a:off x="4682032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6" name="object 3536"/>
            <p:cNvSpPr/>
            <p:nvPr/>
          </p:nvSpPr>
          <p:spPr>
            <a:xfrm>
              <a:off x="4682032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7" name="object 3537"/>
            <p:cNvSpPr/>
            <p:nvPr/>
          </p:nvSpPr>
          <p:spPr>
            <a:xfrm>
              <a:off x="4682032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8" name="object 3538"/>
            <p:cNvSpPr/>
            <p:nvPr/>
          </p:nvSpPr>
          <p:spPr>
            <a:xfrm>
              <a:off x="4682032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9" name="object 3539"/>
            <p:cNvSpPr/>
            <p:nvPr/>
          </p:nvSpPr>
          <p:spPr>
            <a:xfrm>
              <a:off x="4682032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0" name="object 3540"/>
            <p:cNvSpPr/>
            <p:nvPr/>
          </p:nvSpPr>
          <p:spPr>
            <a:xfrm>
              <a:off x="4682032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1" name="object 3541"/>
            <p:cNvSpPr/>
            <p:nvPr/>
          </p:nvSpPr>
          <p:spPr>
            <a:xfrm>
              <a:off x="4682032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2" name="object 3542"/>
            <p:cNvSpPr/>
            <p:nvPr/>
          </p:nvSpPr>
          <p:spPr>
            <a:xfrm>
              <a:off x="4682032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3" name="object 3543"/>
            <p:cNvSpPr/>
            <p:nvPr/>
          </p:nvSpPr>
          <p:spPr>
            <a:xfrm>
              <a:off x="4682032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4" name="object 3544"/>
            <p:cNvSpPr/>
            <p:nvPr/>
          </p:nvSpPr>
          <p:spPr>
            <a:xfrm>
              <a:off x="4682032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5" name="object 3545"/>
            <p:cNvSpPr/>
            <p:nvPr/>
          </p:nvSpPr>
          <p:spPr>
            <a:xfrm>
              <a:off x="4682032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6" name="object 3546"/>
            <p:cNvSpPr/>
            <p:nvPr/>
          </p:nvSpPr>
          <p:spPr>
            <a:xfrm>
              <a:off x="4682032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7" name="object 3547"/>
            <p:cNvSpPr/>
            <p:nvPr/>
          </p:nvSpPr>
          <p:spPr>
            <a:xfrm>
              <a:off x="4682032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8" name="object 3548"/>
            <p:cNvSpPr/>
            <p:nvPr/>
          </p:nvSpPr>
          <p:spPr>
            <a:xfrm>
              <a:off x="4682032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9" name="object 3549"/>
            <p:cNvSpPr/>
            <p:nvPr/>
          </p:nvSpPr>
          <p:spPr>
            <a:xfrm>
              <a:off x="4682032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0" name="object 3550"/>
            <p:cNvSpPr/>
            <p:nvPr/>
          </p:nvSpPr>
          <p:spPr>
            <a:xfrm>
              <a:off x="4682032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1" name="object 3551"/>
            <p:cNvSpPr/>
            <p:nvPr/>
          </p:nvSpPr>
          <p:spPr>
            <a:xfrm>
              <a:off x="4682032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2" name="object 3552"/>
            <p:cNvSpPr/>
            <p:nvPr/>
          </p:nvSpPr>
          <p:spPr>
            <a:xfrm>
              <a:off x="4682032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3" name="object 3553"/>
            <p:cNvSpPr/>
            <p:nvPr/>
          </p:nvSpPr>
          <p:spPr>
            <a:xfrm>
              <a:off x="4682032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4" name="object 3554"/>
            <p:cNvSpPr/>
            <p:nvPr/>
          </p:nvSpPr>
          <p:spPr>
            <a:xfrm>
              <a:off x="4682032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5" name="object 3555"/>
            <p:cNvSpPr/>
            <p:nvPr/>
          </p:nvSpPr>
          <p:spPr>
            <a:xfrm>
              <a:off x="4682032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6" name="object 3556"/>
            <p:cNvSpPr/>
            <p:nvPr/>
          </p:nvSpPr>
          <p:spPr>
            <a:xfrm>
              <a:off x="4682032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7" name="object 3557"/>
            <p:cNvSpPr/>
            <p:nvPr/>
          </p:nvSpPr>
          <p:spPr>
            <a:xfrm>
              <a:off x="4682032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8" name="object 3558"/>
            <p:cNvSpPr/>
            <p:nvPr/>
          </p:nvSpPr>
          <p:spPr>
            <a:xfrm>
              <a:off x="4682032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9" name="object 3559"/>
            <p:cNvSpPr/>
            <p:nvPr/>
          </p:nvSpPr>
          <p:spPr>
            <a:xfrm>
              <a:off x="4682032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0" name="object 3560"/>
            <p:cNvSpPr/>
            <p:nvPr/>
          </p:nvSpPr>
          <p:spPr>
            <a:xfrm>
              <a:off x="4682032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1" name="object 3561"/>
            <p:cNvSpPr/>
            <p:nvPr/>
          </p:nvSpPr>
          <p:spPr>
            <a:xfrm>
              <a:off x="4682032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2" name="object 3562"/>
            <p:cNvSpPr/>
            <p:nvPr/>
          </p:nvSpPr>
          <p:spPr>
            <a:xfrm>
              <a:off x="4682032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3" name="object 3563"/>
            <p:cNvSpPr/>
            <p:nvPr/>
          </p:nvSpPr>
          <p:spPr>
            <a:xfrm>
              <a:off x="4682032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4" name="object 3564"/>
            <p:cNvSpPr/>
            <p:nvPr/>
          </p:nvSpPr>
          <p:spPr>
            <a:xfrm>
              <a:off x="4682032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5" name="object 3565"/>
            <p:cNvSpPr/>
            <p:nvPr/>
          </p:nvSpPr>
          <p:spPr>
            <a:xfrm>
              <a:off x="4682032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6" name="object 3566"/>
            <p:cNvSpPr/>
            <p:nvPr/>
          </p:nvSpPr>
          <p:spPr>
            <a:xfrm>
              <a:off x="4682032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7" name="object 3567"/>
            <p:cNvSpPr/>
            <p:nvPr/>
          </p:nvSpPr>
          <p:spPr>
            <a:xfrm>
              <a:off x="4682032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8" name="object 3568"/>
            <p:cNvSpPr/>
            <p:nvPr/>
          </p:nvSpPr>
          <p:spPr>
            <a:xfrm>
              <a:off x="4682032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9" name="object 3569"/>
            <p:cNvSpPr/>
            <p:nvPr/>
          </p:nvSpPr>
          <p:spPr>
            <a:xfrm>
              <a:off x="4682032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97" y="224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0" name="object 3570"/>
            <p:cNvSpPr/>
            <p:nvPr/>
          </p:nvSpPr>
          <p:spPr>
            <a:xfrm>
              <a:off x="4682032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97" y="224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1" name="object 3571"/>
            <p:cNvSpPr/>
            <p:nvPr/>
          </p:nvSpPr>
          <p:spPr>
            <a:xfrm>
              <a:off x="4682032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97" y="212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2" name="object 3572"/>
            <p:cNvSpPr/>
            <p:nvPr/>
          </p:nvSpPr>
          <p:spPr>
            <a:xfrm>
              <a:off x="4682032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3" name="object 3573"/>
            <p:cNvSpPr/>
            <p:nvPr/>
          </p:nvSpPr>
          <p:spPr>
            <a:xfrm>
              <a:off x="4682032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4" name="object 3574"/>
            <p:cNvSpPr/>
            <p:nvPr/>
          </p:nvSpPr>
          <p:spPr>
            <a:xfrm>
              <a:off x="4682032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5" name="object 3575"/>
            <p:cNvSpPr/>
            <p:nvPr/>
          </p:nvSpPr>
          <p:spPr>
            <a:xfrm>
              <a:off x="4682032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6" name="object 3576"/>
            <p:cNvSpPr/>
            <p:nvPr/>
          </p:nvSpPr>
          <p:spPr>
            <a:xfrm>
              <a:off x="4682032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7" name="object 3577"/>
            <p:cNvSpPr/>
            <p:nvPr/>
          </p:nvSpPr>
          <p:spPr>
            <a:xfrm>
              <a:off x="4682032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8" name="object 3578"/>
            <p:cNvSpPr/>
            <p:nvPr/>
          </p:nvSpPr>
          <p:spPr>
            <a:xfrm>
              <a:off x="4682032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9" name="object 3579"/>
            <p:cNvSpPr/>
            <p:nvPr/>
          </p:nvSpPr>
          <p:spPr>
            <a:xfrm>
              <a:off x="4682032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0" name="object 3580"/>
            <p:cNvSpPr/>
            <p:nvPr/>
          </p:nvSpPr>
          <p:spPr>
            <a:xfrm>
              <a:off x="4682032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1" name="object 3581"/>
            <p:cNvSpPr/>
            <p:nvPr/>
          </p:nvSpPr>
          <p:spPr>
            <a:xfrm>
              <a:off x="4682032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2" name="object 3582"/>
            <p:cNvSpPr/>
            <p:nvPr/>
          </p:nvSpPr>
          <p:spPr>
            <a:xfrm>
              <a:off x="4682032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3" name="object 3583"/>
            <p:cNvSpPr/>
            <p:nvPr/>
          </p:nvSpPr>
          <p:spPr>
            <a:xfrm>
              <a:off x="4667593" y="8195500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407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2407" y="69786"/>
                  </a:lnTo>
                  <a:lnTo>
                    <a:pt x="1240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4" name="object 3584"/>
            <p:cNvSpPr/>
            <p:nvPr/>
          </p:nvSpPr>
          <p:spPr>
            <a:xfrm>
              <a:off x="4692269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77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77" y="85064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5" name="object 3585"/>
            <p:cNvSpPr/>
            <p:nvPr/>
          </p:nvSpPr>
          <p:spPr>
            <a:xfrm>
              <a:off x="4692269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77" y="0"/>
                  </a:lnTo>
                  <a:lnTo>
                    <a:pt x="27177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6" name="object 3586"/>
            <p:cNvSpPr/>
            <p:nvPr/>
          </p:nvSpPr>
          <p:spPr>
            <a:xfrm>
              <a:off x="4716589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7" name="object 3587"/>
            <p:cNvSpPr/>
            <p:nvPr/>
          </p:nvSpPr>
          <p:spPr>
            <a:xfrm>
              <a:off x="4716589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8" name="object 3588"/>
            <p:cNvSpPr/>
            <p:nvPr/>
          </p:nvSpPr>
          <p:spPr>
            <a:xfrm>
              <a:off x="4716589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9" name="object 3589"/>
            <p:cNvSpPr/>
            <p:nvPr/>
          </p:nvSpPr>
          <p:spPr>
            <a:xfrm>
              <a:off x="4716589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0" name="object 3590"/>
            <p:cNvSpPr/>
            <p:nvPr/>
          </p:nvSpPr>
          <p:spPr>
            <a:xfrm>
              <a:off x="4716589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1" name="object 3591"/>
            <p:cNvSpPr/>
            <p:nvPr/>
          </p:nvSpPr>
          <p:spPr>
            <a:xfrm>
              <a:off x="4716589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59" y="219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2" name="object 3592"/>
            <p:cNvSpPr/>
            <p:nvPr/>
          </p:nvSpPr>
          <p:spPr>
            <a:xfrm>
              <a:off x="4716589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3" name="object 3593"/>
            <p:cNvSpPr/>
            <p:nvPr/>
          </p:nvSpPr>
          <p:spPr>
            <a:xfrm>
              <a:off x="4716589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59" y="2133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4" name="object 3594"/>
            <p:cNvSpPr/>
            <p:nvPr/>
          </p:nvSpPr>
          <p:spPr>
            <a:xfrm>
              <a:off x="4716589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5" name="object 3595"/>
            <p:cNvSpPr/>
            <p:nvPr/>
          </p:nvSpPr>
          <p:spPr>
            <a:xfrm>
              <a:off x="4716589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6" name="object 3596"/>
            <p:cNvSpPr/>
            <p:nvPr/>
          </p:nvSpPr>
          <p:spPr>
            <a:xfrm>
              <a:off x="4716589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7" name="object 3597"/>
            <p:cNvSpPr/>
            <p:nvPr/>
          </p:nvSpPr>
          <p:spPr>
            <a:xfrm>
              <a:off x="4716589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8" name="object 3598"/>
            <p:cNvSpPr/>
            <p:nvPr/>
          </p:nvSpPr>
          <p:spPr>
            <a:xfrm>
              <a:off x="4716589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59" y="224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9" name="object 3599"/>
            <p:cNvSpPr/>
            <p:nvPr/>
          </p:nvSpPr>
          <p:spPr>
            <a:xfrm>
              <a:off x="4716589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59" y="224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0" name="object 3600"/>
            <p:cNvSpPr/>
            <p:nvPr/>
          </p:nvSpPr>
          <p:spPr>
            <a:xfrm>
              <a:off x="4716589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9" y="212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1" name="object 3601"/>
            <p:cNvSpPr/>
            <p:nvPr/>
          </p:nvSpPr>
          <p:spPr>
            <a:xfrm>
              <a:off x="4716589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59" y="212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2" name="object 3602"/>
            <p:cNvSpPr/>
            <p:nvPr/>
          </p:nvSpPr>
          <p:spPr>
            <a:xfrm>
              <a:off x="4716589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3" name="object 3603"/>
            <p:cNvSpPr/>
            <p:nvPr/>
          </p:nvSpPr>
          <p:spPr>
            <a:xfrm>
              <a:off x="4716589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4" name="object 3604"/>
            <p:cNvSpPr/>
            <p:nvPr/>
          </p:nvSpPr>
          <p:spPr>
            <a:xfrm>
              <a:off x="4716589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5" name="object 3605"/>
            <p:cNvSpPr/>
            <p:nvPr/>
          </p:nvSpPr>
          <p:spPr>
            <a:xfrm>
              <a:off x="4716589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6" name="object 3606"/>
            <p:cNvSpPr/>
            <p:nvPr/>
          </p:nvSpPr>
          <p:spPr>
            <a:xfrm>
              <a:off x="4716589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7" name="object 3607"/>
            <p:cNvSpPr/>
            <p:nvPr/>
          </p:nvSpPr>
          <p:spPr>
            <a:xfrm>
              <a:off x="4716589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8" name="object 3608"/>
            <p:cNvSpPr/>
            <p:nvPr/>
          </p:nvSpPr>
          <p:spPr>
            <a:xfrm>
              <a:off x="4716589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9" name="object 3609"/>
            <p:cNvSpPr/>
            <p:nvPr/>
          </p:nvSpPr>
          <p:spPr>
            <a:xfrm>
              <a:off x="4716589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0" name="object 3610"/>
            <p:cNvSpPr/>
            <p:nvPr/>
          </p:nvSpPr>
          <p:spPr>
            <a:xfrm>
              <a:off x="4716589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1" name="object 3611"/>
            <p:cNvSpPr/>
            <p:nvPr/>
          </p:nvSpPr>
          <p:spPr>
            <a:xfrm>
              <a:off x="4716589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59" y="2133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2" name="object 3612"/>
            <p:cNvSpPr/>
            <p:nvPr/>
          </p:nvSpPr>
          <p:spPr>
            <a:xfrm>
              <a:off x="4610557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6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66" y="85064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3" name="object 3613"/>
            <p:cNvSpPr/>
            <p:nvPr/>
          </p:nvSpPr>
          <p:spPr>
            <a:xfrm>
              <a:off x="4610557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66" y="0"/>
                  </a:lnTo>
                  <a:lnTo>
                    <a:pt x="27266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4" name="object 3614"/>
            <p:cNvSpPr/>
            <p:nvPr/>
          </p:nvSpPr>
          <p:spPr>
            <a:xfrm>
              <a:off x="4610557" y="8187753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30"/>
                  </a:lnTo>
                  <a:lnTo>
                    <a:pt x="0" y="4083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5" name="object 3615"/>
            <p:cNvSpPr/>
            <p:nvPr/>
          </p:nvSpPr>
          <p:spPr>
            <a:xfrm>
              <a:off x="4618901" y="8194395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17" y="0"/>
                  </a:moveTo>
                  <a:lnTo>
                    <a:pt x="0" y="0"/>
                  </a:lnTo>
                  <a:lnTo>
                    <a:pt x="0" y="20650"/>
                  </a:lnTo>
                  <a:lnTo>
                    <a:pt x="1117" y="20650"/>
                  </a:lnTo>
                  <a:lnTo>
                    <a:pt x="1117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6" name="object 3616"/>
            <p:cNvSpPr/>
            <p:nvPr/>
          </p:nvSpPr>
          <p:spPr>
            <a:xfrm>
              <a:off x="4618901" y="8194395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0" y="0"/>
                  </a:moveTo>
                  <a:lnTo>
                    <a:pt x="1117" y="0"/>
                  </a:lnTo>
                  <a:lnTo>
                    <a:pt x="1117" y="20650"/>
                  </a:lnTo>
                  <a:lnTo>
                    <a:pt x="0" y="2065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4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7" name="object 3617"/>
            <p:cNvSpPr/>
            <p:nvPr/>
          </p:nvSpPr>
          <p:spPr>
            <a:xfrm>
              <a:off x="4615116" y="8217293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44" y="8978"/>
                  </a:moveTo>
                  <a:lnTo>
                    <a:pt x="1727" y="8978"/>
                  </a:lnTo>
                  <a:lnTo>
                    <a:pt x="2108" y="8572"/>
                  </a:lnTo>
                  <a:lnTo>
                    <a:pt x="2108" y="8089"/>
                  </a:lnTo>
                  <a:lnTo>
                    <a:pt x="2108" y="901"/>
                  </a:lnTo>
                  <a:lnTo>
                    <a:pt x="2108" y="406"/>
                  </a:lnTo>
                  <a:lnTo>
                    <a:pt x="1727" y="0"/>
                  </a:lnTo>
                  <a:lnTo>
                    <a:pt x="1244" y="0"/>
                  </a:lnTo>
                  <a:lnTo>
                    <a:pt x="863" y="0"/>
                  </a:lnTo>
                  <a:lnTo>
                    <a:pt x="393" y="0"/>
                  </a:lnTo>
                  <a:lnTo>
                    <a:pt x="0" y="406"/>
                  </a:lnTo>
                  <a:lnTo>
                    <a:pt x="0" y="901"/>
                  </a:lnTo>
                  <a:lnTo>
                    <a:pt x="0" y="8089"/>
                  </a:lnTo>
                  <a:lnTo>
                    <a:pt x="0" y="8572"/>
                  </a:lnTo>
                  <a:lnTo>
                    <a:pt x="393" y="8978"/>
                  </a:lnTo>
                  <a:lnTo>
                    <a:pt x="863" y="8978"/>
                  </a:lnTo>
                  <a:lnTo>
                    <a:pt x="1244" y="897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8" name="object 3618"/>
            <p:cNvSpPr/>
            <p:nvPr/>
          </p:nvSpPr>
          <p:spPr>
            <a:xfrm>
              <a:off x="4613148" y="81939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9" name="object 3619"/>
            <p:cNvSpPr/>
            <p:nvPr/>
          </p:nvSpPr>
          <p:spPr>
            <a:xfrm>
              <a:off x="4613148" y="81939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0" name="object 3620"/>
            <p:cNvSpPr/>
            <p:nvPr/>
          </p:nvSpPr>
          <p:spPr>
            <a:xfrm>
              <a:off x="4613148" y="81917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1" name="object 3621"/>
            <p:cNvSpPr/>
            <p:nvPr/>
          </p:nvSpPr>
          <p:spPr>
            <a:xfrm>
              <a:off x="4613148" y="81917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2" name="object 3622"/>
            <p:cNvSpPr/>
            <p:nvPr/>
          </p:nvSpPr>
          <p:spPr>
            <a:xfrm>
              <a:off x="4613148" y="81960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3" name="object 3623"/>
            <p:cNvSpPr/>
            <p:nvPr/>
          </p:nvSpPr>
          <p:spPr>
            <a:xfrm>
              <a:off x="4613148" y="81960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4" name="object 3624"/>
            <p:cNvSpPr/>
            <p:nvPr/>
          </p:nvSpPr>
          <p:spPr>
            <a:xfrm>
              <a:off x="4613148" y="82004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5" name="object 3625"/>
            <p:cNvSpPr/>
            <p:nvPr/>
          </p:nvSpPr>
          <p:spPr>
            <a:xfrm>
              <a:off x="4613148" y="82004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6" name="object 3626"/>
            <p:cNvSpPr/>
            <p:nvPr/>
          </p:nvSpPr>
          <p:spPr>
            <a:xfrm>
              <a:off x="4613148" y="8198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7" name="object 3627"/>
            <p:cNvSpPr/>
            <p:nvPr/>
          </p:nvSpPr>
          <p:spPr>
            <a:xfrm>
              <a:off x="4613148" y="8198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8" name="object 3628"/>
            <p:cNvSpPr/>
            <p:nvPr/>
          </p:nvSpPr>
          <p:spPr>
            <a:xfrm>
              <a:off x="4613148" y="82025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9" name="object 3629"/>
            <p:cNvSpPr/>
            <p:nvPr/>
          </p:nvSpPr>
          <p:spPr>
            <a:xfrm>
              <a:off x="4613148" y="82025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0" name="object 3630"/>
            <p:cNvSpPr/>
            <p:nvPr/>
          </p:nvSpPr>
          <p:spPr>
            <a:xfrm>
              <a:off x="4613148" y="82047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1" name="object 3631"/>
            <p:cNvSpPr/>
            <p:nvPr/>
          </p:nvSpPr>
          <p:spPr>
            <a:xfrm>
              <a:off x="4613148" y="82047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2" name="object 3632"/>
            <p:cNvSpPr/>
            <p:nvPr/>
          </p:nvSpPr>
          <p:spPr>
            <a:xfrm>
              <a:off x="4613148" y="82069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3" name="object 3633"/>
            <p:cNvSpPr/>
            <p:nvPr/>
          </p:nvSpPr>
          <p:spPr>
            <a:xfrm>
              <a:off x="4613148" y="82069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4" name="object 3634"/>
            <p:cNvSpPr/>
            <p:nvPr/>
          </p:nvSpPr>
          <p:spPr>
            <a:xfrm>
              <a:off x="4613148" y="82091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5" name="object 3635"/>
            <p:cNvSpPr/>
            <p:nvPr/>
          </p:nvSpPr>
          <p:spPr>
            <a:xfrm>
              <a:off x="4613148" y="82091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6" name="object 3636"/>
            <p:cNvSpPr/>
            <p:nvPr/>
          </p:nvSpPr>
          <p:spPr>
            <a:xfrm>
              <a:off x="4699317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7" name="object 3637"/>
            <p:cNvSpPr/>
            <p:nvPr/>
          </p:nvSpPr>
          <p:spPr>
            <a:xfrm>
              <a:off x="4699317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8" name="object 3638"/>
            <p:cNvSpPr/>
            <p:nvPr/>
          </p:nvSpPr>
          <p:spPr>
            <a:xfrm>
              <a:off x="4712385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9" name="object 3639"/>
            <p:cNvSpPr/>
            <p:nvPr/>
          </p:nvSpPr>
          <p:spPr>
            <a:xfrm>
              <a:off x="4712385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0" name="object 3640"/>
            <p:cNvSpPr/>
            <p:nvPr/>
          </p:nvSpPr>
          <p:spPr>
            <a:xfrm>
              <a:off x="4700663" y="8195500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0350" y="69786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1" name="object 3641"/>
            <p:cNvSpPr/>
            <p:nvPr/>
          </p:nvSpPr>
          <p:spPr>
            <a:xfrm>
              <a:off x="4719447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2" name="object 3642"/>
            <p:cNvSpPr/>
            <p:nvPr/>
          </p:nvSpPr>
          <p:spPr>
            <a:xfrm>
              <a:off x="4719447" y="8187753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3" name="object 3643"/>
            <p:cNvSpPr/>
            <p:nvPr/>
          </p:nvSpPr>
          <p:spPr>
            <a:xfrm>
              <a:off x="4726533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4" name="object 3644"/>
            <p:cNvSpPr/>
            <p:nvPr/>
          </p:nvSpPr>
          <p:spPr>
            <a:xfrm>
              <a:off x="4726533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5" name="object 3645"/>
            <p:cNvSpPr/>
            <p:nvPr/>
          </p:nvSpPr>
          <p:spPr>
            <a:xfrm>
              <a:off x="4739563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6" name="object 3646"/>
            <p:cNvSpPr/>
            <p:nvPr/>
          </p:nvSpPr>
          <p:spPr>
            <a:xfrm>
              <a:off x="4739563" y="8187753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7" name="object 3647"/>
            <p:cNvSpPr/>
            <p:nvPr/>
          </p:nvSpPr>
          <p:spPr>
            <a:xfrm>
              <a:off x="4727892" y="8195500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86"/>
                  </a:lnTo>
                  <a:lnTo>
                    <a:pt x="10363" y="69786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8" name="object 3648"/>
            <p:cNvSpPr/>
            <p:nvPr/>
          </p:nvSpPr>
          <p:spPr>
            <a:xfrm>
              <a:off x="4716589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59" y="2159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9" name="object 3649"/>
            <p:cNvSpPr/>
            <p:nvPr/>
          </p:nvSpPr>
          <p:spPr>
            <a:xfrm>
              <a:off x="4716589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59" y="2159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0" name="object 3650"/>
            <p:cNvSpPr/>
            <p:nvPr/>
          </p:nvSpPr>
          <p:spPr>
            <a:xfrm>
              <a:off x="4716589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1" name="object 3651"/>
            <p:cNvSpPr/>
            <p:nvPr/>
          </p:nvSpPr>
          <p:spPr>
            <a:xfrm>
              <a:off x="4716589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2" name="object 3652"/>
            <p:cNvSpPr/>
            <p:nvPr/>
          </p:nvSpPr>
          <p:spPr>
            <a:xfrm>
              <a:off x="4716589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3" name="object 3653"/>
            <p:cNvSpPr/>
            <p:nvPr/>
          </p:nvSpPr>
          <p:spPr>
            <a:xfrm>
              <a:off x="4716589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4" name="object 3654"/>
            <p:cNvSpPr/>
            <p:nvPr/>
          </p:nvSpPr>
          <p:spPr>
            <a:xfrm>
              <a:off x="4716589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5" name="object 3655"/>
            <p:cNvSpPr/>
            <p:nvPr/>
          </p:nvSpPr>
          <p:spPr>
            <a:xfrm>
              <a:off x="4716589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6" name="object 3656"/>
            <p:cNvSpPr/>
            <p:nvPr/>
          </p:nvSpPr>
          <p:spPr>
            <a:xfrm>
              <a:off x="4716589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7" name="object 3657"/>
            <p:cNvSpPr/>
            <p:nvPr/>
          </p:nvSpPr>
          <p:spPr>
            <a:xfrm>
              <a:off x="4716589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8" name="object 3658"/>
            <p:cNvSpPr/>
            <p:nvPr/>
          </p:nvSpPr>
          <p:spPr>
            <a:xfrm>
              <a:off x="4716589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9" name="object 3659"/>
            <p:cNvSpPr/>
            <p:nvPr/>
          </p:nvSpPr>
          <p:spPr>
            <a:xfrm>
              <a:off x="4716589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0" name="object 3660"/>
            <p:cNvSpPr/>
            <p:nvPr/>
          </p:nvSpPr>
          <p:spPr>
            <a:xfrm>
              <a:off x="4716589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1" name="object 3661"/>
            <p:cNvSpPr/>
            <p:nvPr/>
          </p:nvSpPr>
          <p:spPr>
            <a:xfrm>
              <a:off x="4716589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2" name="object 3662"/>
            <p:cNvSpPr/>
            <p:nvPr/>
          </p:nvSpPr>
          <p:spPr>
            <a:xfrm>
              <a:off x="4716589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3" name="object 3663"/>
            <p:cNvSpPr/>
            <p:nvPr/>
          </p:nvSpPr>
          <p:spPr>
            <a:xfrm>
              <a:off x="4716589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4" name="object 3664"/>
            <p:cNvSpPr/>
            <p:nvPr/>
          </p:nvSpPr>
          <p:spPr>
            <a:xfrm>
              <a:off x="4716589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5" name="object 3665"/>
            <p:cNvSpPr/>
            <p:nvPr/>
          </p:nvSpPr>
          <p:spPr>
            <a:xfrm>
              <a:off x="4716589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59" y="2146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6" name="object 3666"/>
            <p:cNvSpPr/>
            <p:nvPr/>
          </p:nvSpPr>
          <p:spPr>
            <a:xfrm>
              <a:off x="4716589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7" name="object 3667"/>
            <p:cNvSpPr/>
            <p:nvPr/>
          </p:nvSpPr>
          <p:spPr>
            <a:xfrm>
              <a:off x="4716589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8" name="object 3668"/>
            <p:cNvSpPr/>
            <p:nvPr/>
          </p:nvSpPr>
          <p:spPr>
            <a:xfrm>
              <a:off x="4716589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9" name="object 3669"/>
            <p:cNvSpPr/>
            <p:nvPr/>
          </p:nvSpPr>
          <p:spPr>
            <a:xfrm>
              <a:off x="4716589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0" name="object 3670"/>
            <p:cNvSpPr/>
            <p:nvPr/>
          </p:nvSpPr>
          <p:spPr>
            <a:xfrm>
              <a:off x="4716589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1" name="object 3671"/>
            <p:cNvSpPr/>
            <p:nvPr/>
          </p:nvSpPr>
          <p:spPr>
            <a:xfrm>
              <a:off x="4716589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2" name="object 3672"/>
            <p:cNvSpPr/>
            <p:nvPr/>
          </p:nvSpPr>
          <p:spPr>
            <a:xfrm>
              <a:off x="4716589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3" name="object 3673"/>
            <p:cNvSpPr/>
            <p:nvPr/>
          </p:nvSpPr>
          <p:spPr>
            <a:xfrm>
              <a:off x="4716589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4" name="object 3674"/>
            <p:cNvSpPr/>
            <p:nvPr/>
          </p:nvSpPr>
          <p:spPr>
            <a:xfrm>
              <a:off x="4743818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5" name="object 3675"/>
            <p:cNvSpPr/>
            <p:nvPr/>
          </p:nvSpPr>
          <p:spPr>
            <a:xfrm>
              <a:off x="4743818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6" name="object 3676"/>
            <p:cNvSpPr/>
            <p:nvPr/>
          </p:nvSpPr>
          <p:spPr>
            <a:xfrm>
              <a:off x="4743818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7" name="object 3677"/>
            <p:cNvSpPr/>
            <p:nvPr/>
          </p:nvSpPr>
          <p:spPr>
            <a:xfrm>
              <a:off x="4743818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8" name="object 3678"/>
            <p:cNvSpPr/>
            <p:nvPr/>
          </p:nvSpPr>
          <p:spPr>
            <a:xfrm>
              <a:off x="4743818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9" name="object 3679"/>
            <p:cNvSpPr/>
            <p:nvPr/>
          </p:nvSpPr>
          <p:spPr>
            <a:xfrm>
              <a:off x="4743818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0" name="object 3680"/>
            <p:cNvSpPr/>
            <p:nvPr/>
          </p:nvSpPr>
          <p:spPr>
            <a:xfrm>
              <a:off x="4743818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1" name="object 3681"/>
            <p:cNvSpPr/>
            <p:nvPr/>
          </p:nvSpPr>
          <p:spPr>
            <a:xfrm>
              <a:off x="4743818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2" name="object 3682"/>
            <p:cNvSpPr/>
            <p:nvPr/>
          </p:nvSpPr>
          <p:spPr>
            <a:xfrm>
              <a:off x="4743818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3" name="object 3683"/>
            <p:cNvSpPr/>
            <p:nvPr/>
          </p:nvSpPr>
          <p:spPr>
            <a:xfrm>
              <a:off x="4743818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4" name="object 3684"/>
            <p:cNvSpPr/>
            <p:nvPr/>
          </p:nvSpPr>
          <p:spPr>
            <a:xfrm>
              <a:off x="4743818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5" name="object 3685"/>
            <p:cNvSpPr/>
            <p:nvPr/>
          </p:nvSpPr>
          <p:spPr>
            <a:xfrm>
              <a:off x="4743818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6" name="object 3686"/>
            <p:cNvSpPr/>
            <p:nvPr/>
          </p:nvSpPr>
          <p:spPr>
            <a:xfrm>
              <a:off x="4743818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7" name="object 3687"/>
            <p:cNvSpPr/>
            <p:nvPr/>
          </p:nvSpPr>
          <p:spPr>
            <a:xfrm>
              <a:off x="4743818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8" name="object 3688"/>
            <p:cNvSpPr/>
            <p:nvPr/>
          </p:nvSpPr>
          <p:spPr>
            <a:xfrm>
              <a:off x="4743818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9" name="object 3689"/>
            <p:cNvSpPr/>
            <p:nvPr/>
          </p:nvSpPr>
          <p:spPr>
            <a:xfrm>
              <a:off x="4743818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0" name="object 3690"/>
            <p:cNvSpPr/>
            <p:nvPr/>
          </p:nvSpPr>
          <p:spPr>
            <a:xfrm>
              <a:off x="4743818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1" name="object 3691"/>
            <p:cNvSpPr/>
            <p:nvPr/>
          </p:nvSpPr>
          <p:spPr>
            <a:xfrm>
              <a:off x="4743818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2" name="object 3692"/>
            <p:cNvSpPr/>
            <p:nvPr/>
          </p:nvSpPr>
          <p:spPr>
            <a:xfrm>
              <a:off x="4743818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3" name="object 3693"/>
            <p:cNvSpPr/>
            <p:nvPr/>
          </p:nvSpPr>
          <p:spPr>
            <a:xfrm>
              <a:off x="4743818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4" name="object 3694"/>
            <p:cNvSpPr/>
            <p:nvPr/>
          </p:nvSpPr>
          <p:spPr>
            <a:xfrm>
              <a:off x="4743818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5" name="object 3695"/>
            <p:cNvSpPr/>
            <p:nvPr/>
          </p:nvSpPr>
          <p:spPr>
            <a:xfrm>
              <a:off x="4743818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6" name="object 3696"/>
            <p:cNvSpPr/>
            <p:nvPr/>
          </p:nvSpPr>
          <p:spPr>
            <a:xfrm>
              <a:off x="4743818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7" name="object 3697"/>
            <p:cNvSpPr/>
            <p:nvPr/>
          </p:nvSpPr>
          <p:spPr>
            <a:xfrm>
              <a:off x="4743818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8" name="object 3698"/>
            <p:cNvSpPr/>
            <p:nvPr/>
          </p:nvSpPr>
          <p:spPr>
            <a:xfrm>
              <a:off x="4743818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9" name="object 3699"/>
            <p:cNvSpPr/>
            <p:nvPr/>
          </p:nvSpPr>
          <p:spPr>
            <a:xfrm>
              <a:off x="4743818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0" name="object 3700"/>
            <p:cNvSpPr/>
            <p:nvPr/>
          </p:nvSpPr>
          <p:spPr>
            <a:xfrm>
              <a:off x="4743818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1" name="object 3701"/>
            <p:cNvSpPr/>
            <p:nvPr/>
          </p:nvSpPr>
          <p:spPr>
            <a:xfrm>
              <a:off x="4743818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2" name="object 3702"/>
            <p:cNvSpPr/>
            <p:nvPr/>
          </p:nvSpPr>
          <p:spPr>
            <a:xfrm>
              <a:off x="4743818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3" name="object 3703"/>
            <p:cNvSpPr/>
            <p:nvPr/>
          </p:nvSpPr>
          <p:spPr>
            <a:xfrm>
              <a:off x="4743818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4" name="object 3704"/>
            <p:cNvSpPr/>
            <p:nvPr/>
          </p:nvSpPr>
          <p:spPr>
            <a:xfrm>
              <a:off x="4743818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5" name="object 3705"/>
            <p:cNvSpPr/>
            <p:nvPr/>
          </p:nvSpPr>
          <p:spPr>
            <a:xfrm>
              <a:off x="4743818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6" name="object 3706"/>
            <p:cNvSpPr/>
            <p:nvPr/>
          </p:nvSpPr>
          <p:spPr>
            <a:xfrm>
              <a:off x="4743818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7" name="object 3707"/>
            <p:cNvSpPr/>
            <p:nvPr/>
          </p:nvSpPr>
          <p:spPr>
            <a:xfrm>
              <a:off x="4743818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8" name="object 3708"/>
            <p:cNvSpPr/>
            <p:nvPr/>
          </p:nvSpPr>
          <p:spPr>
            <a:xfrm>
              <a:off x="4743818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9" name="object 3709"/>
            <p:cNvSpPr/>
            <p:nvPr/>
          </p:nvSpPr>
          <p:spPr>
            <a:xfrm>
              <a:off x="4743818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0" name="object 3710"/>
            <p:cNvSpPr/>
            <p:nvPr/>
          </p:nvSpPr>
          <p:spPr>
            <a:xfrm>
              <a:off x="4743818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1" name="object 3711"/>
            <p:cNvSpPr/>
            <p:nvPr/>
          </p:nvSpPr>
          <p:spPr>
            <a:xfrm>
              <a:off x="4743818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2" name="object 3712"/>
            <p:cNvSpPr/>
            <p:nvPr/>
          </p:nvSpPr>
          <p:spPr>
            <a:xfrm>
              <a:off x="4743818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3" name="object 3713"/>
            <p:cNvSpPr/>
            <p:nvPr/>
          </p:nvSpPr>
          <p:spPr>
            <a:xfrm>
              <a:off x="4743818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4" name="object 3714"/>
            <p:cNvSpPr/>
            <p:nvPr/>
          </p:nvSpPr>
          <p:spPr>
            <a:xfrm>
              <a:off x="4743818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5" name="object 3715"/>
            <p:cNvSpPr/>
            <p:nvPr/>
          </p:nvSpPr>
          <p:spPr>
            <a:xfrm>
              <a:off x="4743818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6" name="object 3716"/>
            <p:cNvSpPr/>
            <p:nvPr/>
          </p:nvSpPr>
          <p:spPr>
            <a:xfrm>
              <a:off x="4743818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7" name="object 3717"/>
            <p:cNvSpPr/>
            <p:nvPr/>
          </p:nvSpPr>
          <p:spPr>
            <a:xfrm>
              <a:off x="4743818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8" name="object 3718"/>
            <p:cNvSpPr/>
            <p:nvPr/>
          </p:nvSpPr>
          <p:spPr>
            <a:xfrm>
              <a:off x="4743818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9" name="object 3719"/>
            <p:cNvSpPr/>
            <p:nvPr/>
          </p:nvSpPr>
          <p:spPr>
            <a:xfrm>
              <a:off x="4743818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0" name="object 3720"/>
            <p:cNvSpPr/>
            <p:nvPr/>
          </p:nvSpPr>
          <p:spPr>
            <a:xfrm>
              <a:off x="4743818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1" name="object 3721"/>
            <p:cNvSpPr/>
            <p:nvPr/>
          </p:nvSpPr>
          <p:spPr>
            <a:xfrm>
              <a:off x="4743818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2" name="object 3722"/>
            <p:cNvSpPr/>
            <p:nvPr/>
          </p:nvSpPr>
          <p:spPr>
            <a:xfrm>
              <a:off x="4743818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3" name="object 3723"/>
            <p:cNvSpPr/>
            <p:nvPr/>
          </p:nvSpPr>
          <p:spPr>
            <a:xfrm>
              <a:off x="4743818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4" name="object 3724"/>
            <p:cNvSpPr/>
            <p:nvPr/>
          </p:nvSpPr>
          <p:spPr>
            <a:xfrm>
              <a:off x="4743818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5" name="object 3725"/>
            <p:cNvSpPr/>
            <p:nvPr/>
          </p:nvSpPr>
          <p:spPr>
            <a:xfrm>
              <a:off x="4743818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6" name="object 3726"/>
            <p:cNvSpPr/>
            <p:nvPr/>
          </p:nvSpPr>
          <p:spPr>
            <a:xfrm>
              <a:off x="4692891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7" name="object 3727"/>
            <p:cNvSpPr/>
            <p:nvPr/>
          </p:nvSpPr>
          <p:spPr>
            <a:xfrm>
              <a:off x="4692891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8" name="object 3728"/>
            <p:cNvSpPr/>
            <p:nvPr/>
          </p:nvSpPr>
          <p:spPr>
            <a:xfrm>
              <a:off x="4692891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9" name="object 3729"/>
            <p:cNvSpPr/>
            <p:nvPr/>
          </p:nvSpPr>
          <p:spPr>
            <a:xfrm>
              <a:off x="4692891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0" name="object 3730"/>
            <p:cNvSpPr/>
            <p:nvPr/>
          </p:nvSpPr>
          <p:spPr>
            <a:xfrm>
              <a:off x="4692891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1" name="object 3731"/>
            <p:cNvSpPr/>
            <p:nvPr/>
          </p:nvSpPr>
          <p:spPr>
            <a:xfrm>
              <a:off x="4692891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2" name="object 3732"/>
            <p:cNvSpPr/>
            <p:nvPr/>
          </p:nvSpPr>
          <p:spPr>
            <a:xfrm>
              <a:off x="4692891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3" name="object 3733"/>
            <p:cNvSpPr/>
            <p:nvPr/>
          </p:nvSpPr>
          <p:spPr>
            <a:xfrm>
              <a:off x="4692891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4" name="object 3734"/>
            <p:cNvSpPr/>
            <p:nvPr/>
          </p:nvSpPr>
          <p:spPr>
            <a:xfrm>
              <a:off x="4692891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5" name="object 3735"/>
            <p:cNvSpPr/>
            <p:nvPr/>
          </p:nvSpPr>
          <p:spPr>
            <a:xfrm>
              <a:off x="4692891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6" name="object 3736"/>
            <p:cNvSpPr/>
            <p:nvPr/>
          </p:nvSpPr>
          <p:spPr>
            <a:xfrm>
              <a:off x="4692891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7" name="object 3737"/>
            <p:cNvSpPr/>
            <p:nvPr/>
          </p:nvSpPr>
          <p:spPr>
            <a:xfrm>
              <a:off x="4692891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8" name="object 3738"/>
            <p:cNvSpPr/>
            <p:nvPr/>
          </p:nvSpPr>
          <p:spPr>
            <a:xfrm>
              <a:off x="4692891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9" name="object 3739"/>
            <p:cNvSpPr/>
            <p:nvPr/>
          </p:nvSpPr>
          <p:spPr>
            <a:xfrm>
              <a:off x="4692891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0" name="object 3740"/>
            <p:cNvSpPr/>
            <p:nvPr/>
          </p:nvSpPr>
          <p:spPr>
            <a:xfrm>
              <a:off x="4692891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1" name="object 3741"/>
            <p:cNvSpPr/>
            <p:nvPr/>
          </p:nvSpPr>
          <p:spPr>
            <a:xfrm>
              <a:off x="4692891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2" name="object 3742"/>
            <p:cNvSpPr/>
            <p:nvPr/>
          </p:nvSpPr>
          <p:spPr>
            <a:xfrm>
              <a:off x="4692891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3" name="object 3743"/>
            <p:cNvSpPr/>
            <p:nvPr/>
          </p:nvSpPr>
          <p:spPr>
            <a:xfrm>
              <a:off x="4692891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4" name="object 3744"/>
            <p:cNvSpPr/>
            <p:nvPr/>
          </p:nvSpPr>
          <p:spPr>
            <a:xfrm>
              <a:off x="4692891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5" name="object 3745"/>
            <p:cNvSpPr/>
            <p:nvPr/>
          </p:nvSpPr>
          <p:spPr>
            <a:xfrm>
              <a:off x="4692891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6" name="object 3746"/>
            <p:cNvSpPr/>
            <p:nvPr/>
          </p:nvSpPr>
          <p:spPr>
            <a:xfrm>
              <a:off x="4692891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7" name="object 3747"/>
            <p:cNvSpPr/>
            <p:nvPr/>
          </p:nvSpPr>
          <p:spPr>
            <a:xfrm>
              <a:off x="4692891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8" name="object 3748"/>
            <p:cNvSpPr/>
            <p:nvPr/>
          </p:nvSpPr>
          <p:spPr>
            <a:xfrm>
              <a:off x="4692891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9" name="object 3749"/>
            <p:cNvSpPr/>
            <p:nvPr/>
          </p:nvSpPr>
          <p:spPr>
            <a:xfrm>
              <a:off x="4692891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0" name="object 3750"/>
            <p:cNvSpPr/>
            <p:nvPr/>
          </p:nvSpPr>
          <p:spPr>
            <a:xfrm>
              <a:off x="4692891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1" name="object 3751"/>
            <p:cNvSpPr/>
            <p:nvPr/>
          </p:nvSpPr>
          <p:spPr>
            <a:xfrm>
              <a:off x="4692891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2" name="object 3752"/>
            <p:cNvSpPr/>
            <p:nvPr/>
          </p:nvSpPr>
          <p:spPr>
            <a:xfrm>
              <a:off x="4692891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3" name="object 3753"/>
            <p:cNvSpPr/>
            <p:nvPr/>
          </p:nvSpPr>
          <p:spPr>
            <a:xfrm>
              <a:off x="4692891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4" name="object 3754"/>
            <p:cNvSpPr/>
            <p:nvPr/>
          </p:nvSpPr>
          <p:spPr>
            <a:xfrm>
              <a:off x="4692891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5" name="object 3755"/>
            <p:cNvSpPr/>
            <p:nvPr/>
          </p:nvSpPr>
          <p:spPr>
            <a:xfrm>
              <a:off x="4692891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6" name="object 3756"/>
            <p:cNvSpPr/>
            <p:nvPr/>
          </p:nvSpPr>
          <p:spPr>
            <a:xfrm>
              <a:off x="4692891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7" name="object 3757"/>
            <p:cNvSpPr/>
            <p:nvPr/>
          </p:nvSpPr>
          <p:spPr>
            <a:xfrm>
              <a:off x="4692891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8" name="object 3758"/>
            <p:cNvSpPr/>
            <p:nvPr/>
          </p:nvSpPr>
          <p:spPr>
            <a:xfrm>
              <a:off x="4692891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9" name="object 3759"/>
            <p:cNvSpPr/>
            <p:nvPr/>
          </p:nvSpPr>
          <p:spPr>
            <a:xfrm>
              <a:off x="4692891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0" name="object 3760"/>
            <p:cNvSpPr/>
            <p:nvPr/>
          </p:nvSpPr>
          <p:spPr>
            <a:xfrm>
              <a:off x="4692891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1" name="object 3761"/>
            <p:cNvSpPr/>
            <p:nvPr/>
          </p:nvSpPr>
          <p:spPr>
            <a:xfrm>
              <a:off x="4692891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2" name="object 3762"/>
            <p:cNvSpPr/>
            <p:nvPr/>
          </p:nvSpPr>
          <p:spPr>
            <a:xfrm>
              <a:off x="4692891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3" name="object 3763"/>
            <p:cNvSpPr/>
            <p:nvPr/>
          </p:nvSpPr>
          <p:spPr>
            <a:xfrm>
              <a:off x="4692891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4" name="object 3764"/>
            <p:cNvSpPr/>
            <p:nvPr/>
          </p:nvSpPr>
          <p:spPr>
            <a:xfrm>
              <a:off x="4692891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5" name="object 3765"/>
            <p:cNvSpPr/>
            <p:nvPr/>
          </p:nvSpPr>
          <p:spPr>
            <a:xfrm>
              <a:off x="4692891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6" name="object 3766"/>
            <p:cNvSpPr/>
            <p:nvPr/>
          </p:nvSpPr>
          <p:spPr>
            <a:xfrm>
              <a:off x="4692891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7" name="object 3767"/>
            <p:cNvSpPr/>
            <p:nvPr/>
          </p:nvSpPr>
          <p:spPr>
            <a:xfrm>
              <a:off x="4692891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8" name="object 3768"/>
            <p:cNvSpPr/>
            <p:nvPr/>
          </p:nvSpPr>
          <p:spPr>
            <a:xfrm>
              <a:off x="4692891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9" name="object 3769"/>
            <p:cNvSpPr/>
            <p:nvPr/>
          </p:nvSpPr>
          <p:spPr>
            <a:xfrm>
              <a:off x="4692891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0" name="object 3770"/>
            <p:cNvSpPr/>
            <p:nvPr/>
          </p:nvSpPr>
          <p:spPr>
            <a:xfrm>
              <a:off x="4692891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1" name="object 3771"/>
            <p:cNvSpPr/>
            <p:nvPr/>
          </p:nvSpPr>
          <p:spPr>
            <a:xfrm>
              <a:off x="4692891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2" name="object 3772"/>
            <p:cNvSpPr/>
            <p:nvPr/>
          </p:nvSpPr>
          <p:spPr>
            <a:xfrm>
              <a:off x="4692891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3" name="object 3773"/>
            <p:cNvSpPr/>
            <p:nvPr/>
          </p:nvSpPr>
          <p:spPr>
            <a:xfrm>
              <a:off x="4692891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4" name="object 3774"/>
            <p:cNvSpPr/>
            <p:nvPr/>
          </p:nvSpPr>
          <p:spPr>
            <a:xfrm>
              <a:off x="4692891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5" name="object 3775"/>
            <p:cNvSpPr/>
            <p:nvPr/>
          </p:nvSpPr>
          <p:spPr>
            <a:xfrm>
              <a:off x="4692891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6" name="object 3776"/>
            <p:cNvSpPr/>
            <p:nvPr/>
          </p:nvSpPr>
          <p:spPr>
            <a:xfrm>
              <a:off x="4692891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7" name="object 3777"/>
            <p:cNvSpPr/>
            <p:nvPr/>
          </p:nvSpPr>
          <p:spPr>
            <a:xfrm>
              <a:off x="4692891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8" name="object 3778"/>
            <p:cNvSpPr/>
            <p:nvPr/>
          </p:nvSpPr>
          <p:spPr>
            <a:xfrm>
              <a:off x="4720158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46" y="2159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9" name="object 3779"/>
            <p:cNvSpPr/>
            <p:nvPr/>
          </p:nvSpPr>
          <p:spPr>
            <a:xfrm>
              <a:off x="4720158" y="8193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46" y="2159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0" name="object 3780"/>
            <p:cNvSpPr/>
            <p:nvPr/>
          </p:nvSpPr>
          <p:spPr>
            <a:xfrm>
              <a:off x="4720158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1" name="object 3781"/>
            <p:cNvSpPr/>
            <p:nvPr/>
          </p:nvSpPr>
          <p:spPr>
            <a:xfrm>
              <a:off x="4720158" y="81916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2" name="object 3782"/>
            <p:cNvSpPr/>
            <p:nvPr/>
          </p:nvSpPr>
          <p:spPr>
            <a:xfrm>
              <a:off x="4720158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3" name="object 3783"/>
            <p:cNvSpPr/>
            <p:nvPr/>
          </p:nvSpPr>
          <p:spPr>
            <a:xfrm>
              <a:off x="4720158" y="81959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4" name="object 3784"/>
            <p:cNvSpPr/>
            <p:nvPr/>
          </p:nvSpPr>
          <p:spPr>
            <a:xfrm>
              <a:off x="4720158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5" name="object 3785"/>
            <p:cNvSpPr/>
            <p:nvPr/>
          </p:nvSpPr>
          <p:spPr>
            <a:xfrm>
              <a:off x="4720158" y="82002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6" name="object 3786"/>
            <p:cNvSpPr/>
            <p:nvPr/>
          </p:nvSpPr>
          <p:spPr>
            <a:xfrm>
              <a:off x="4720158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7" name="object 3787"/>
            <p:cNvSpPr/>
            <p:nvPr/>
          </p:nvSpPr>
          <p:spPr>
            <a:xfrm>
              <a:off x="4720158" y="81981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8" name="object 3788"/>
            <p:cNvSpPr/>
            <p:nvPr/>
          </p:nvSpPr>
          <p:spPr>
            <a:xfrm>
              <a:off x="4720158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9" name="object 3789"/>
            <p:cNvSpPr/>
            <p:nvPr/>
          </p:nvSpPr>
          <p:spPr>
            <a:xfrm>
              <a:off x="4720158" y="8202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0" name="object 3790"/>
            <p:cNvSpPr/>
            <p:nvPr/>
          </p:nvSpPr>
          <p:spPr>
            <a:xfrm>
              <a:off x="4720158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1" name="object 3791"/>
            <p:cNvSpPr/>
            <p:nvPr/>
          </p:nvSpPr>
          <p:spPr>
            <a:xfrm>
              <a:off x="4720158" y="8204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2" name="object 3792"/>
            <p:cNvSpPr/>
            <p:nvPr/>
          </p:nvSpPr>
          <p:spPr>
            <a:xfrm>
              <a:off x="4720158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46" y="209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3" name="object 3793"/>
            <p:cNvSpPr/>
            <p:nvPr/>
          </p:nvSpPr>
          <p:spPr>
            <a:xfrm>
              <a:off x="4720158" y="82068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46" y="2095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4" name="object 3794"/>
            <p:cNvSpPr/>
            <p:nvPr/>
          </p:nvSpPr>
          <p:spPr>
            <a:xfrm>
              <a:off x="4720158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5" name="object 3795"/>
            <p:cNvSpPr/>
            <p:nvPr/>
          </p:nvSpPr>
          <p:spPr>
            <a:xfrm>
              <a:off x="4720158" y="82090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6" name="object 3796"/>
            <p:cNvSpPr/>
            <p:nvPr/>
          </p:nvSpPr>
          <p:spPr>
            <a:xfrm>
              <a:off x="4720158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7" name="object 3797"/>
            <p:cNvSpPr/>
            <p:nvPr/>
          </p:nvSpPr>
          <p:spPr>
            <a:xfrm>
              <a:off x="4720158" y="8211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8" name="object 3798"/>
            <p:cNvSpPr/>
            <p:nvPr/>
          </p:nvSpPr>
          <p:spPr>
            <a:xfrm>
              <a:off x="4720158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9" name="object 3799"/>
            <p:cNvSpPr/>
            <p:nvPr/>
          </p:nvSpPr>
          <p:spPr>
            <a:xfrm>
              <a:off x="4720158" y="8213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0" name="object 3800"/>
            <p:cNvSpPr/>
            <p:nvPr/>
          </p:nvSpPr>
          <p:spPr>
            <a:xfrm>
              <a:off x="4720158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46" y="209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1" name="object 3801"/>
            <p:cNvSpPr/>
            <p:nvPr/>
          </p:nvSpPr>
          <p:spPr>
            <a:xfrm>
              <a:off x="4720158" y="82155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46" y="2095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2" name="object 3802"/>
            <p:cNvSpPr/>
            <p:nvPr/>
          </p:nvSpPr>
          <p:spPr>
            <a:xfrm>
              <a:off x="4720158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3" name="object 3803"/>
            <p:cNvSpPr/>
            <p:nvPr/>
          </p:nvSpPr>
          <p:spPr>
            <a:xfrm>
              <a:off x="4720158" y="82177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4" name="object 3804"/>
            <p:cNvSpPr/>
            <p:nvPr/>
          </p:nvSpPr>
          <p:spPr>
            <a:xfrm>
              <a:off x="4720158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5" name="object 3805"/>
            <p:cNvSpPr/>
            <p:nvPr/>
          </p:nvSpPr>
          <p:spPr>
            <a:xfrm>
              <a:off x="4720158" y="82428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6" name="object 3806"/>
            <p:cNvSpPr/>
            <p:nvPr/>
          </p:nvSpPr>
          <p:spPr>
            <a:xfrm>
              <a:off x="4720158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7" name="object 3807"/>
            <p:cNvSpPr/>
            <p:nvPr/>
          </p:nvSpPr>
          <p:spPr>
            <a:xfrm>
              <a:off x="4720158" y="8240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8" name="object 3808"/>
            <p:cNvSpPr/>
            <p:nvPr/>
          </p:nvSpPr>
          <p:spPr>
            <a:xfrm>
              <a:off x="4720158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9" name="object 3809"/>
            <p:cNvSpPr/>
            <p:nvPr/>
          </p:nvSpPr>
          <p:spPr>
            <a:xfrm>
              <a:off x="4720158" y="82450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0" name="object 3810"/>
            <p:cNvSpPr/>
            <p:nvPr/>
          </p:nvSpPr>
          <p:spPr>
            <a:xfrm>
              <a:off x="4720158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1" name="object 3811"/>
            <p:cNvSpPr/>
            <p:nvPr/>
          </p:nvSpPr>
          <p:spPr>
            <a:xfrm>
              <a:off x="4720158" y="82494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2" name="object 3812"/>
            <p:cNvSpPr/>
            <p:nvPr/>
          </p:nvSpPr>
          <p:spPr>
            <a:xfrm>
              <a:off x="4720158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3" name="object 3813"/>
            <p:cNvSpPr/>
            <p:nvPr/>
          </p:nvSpPr>
          <p:spPr>
            <a:xfrm>
              <a:off x="4720158" y="82472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4" name="object 3814"/>
            <p:cNvSpPr/>
            <p:nvPr/>
          </p:nvSpPr>
          <p:spPr>
            <a:xfrm>
              <a:off x="4720158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5" name="object 3815"/>
            <p:cNvSpPr/>
            <p:nvPr/>
          </p:nvSpPr>
          <p:spPr>
            <a:xfrm>
              <a:off x="4720158" y="82515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6" name="object 3816"/>
            <p:cNvSpPr/>
            <p:nvPr/>
          </p:nvSpPr>
          <p:spPr>
            <a:xfrm>
              <a:off x="4720158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46" y="224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7" name="object 3817"/>
            <p:cNvSpPr/>
            <p:nvPr/>
          </p:nvSpPr>
          <p:spPr>
            <a:xfrm>
              <a:off x="4720158" y="8253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46" y="2247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8" name="object 3818"/>
            <p:cNvSpPr/>
            <p:nvPr/>
          </p:nvSpPr>
          <p:spPr>
            <a:xfrm>
              <a:off x="4720158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46" y="2120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9" name="object 3819"/>
            <p:cNvSpPr/>
            <p:nvPr/>
          </p:nvSpPr>
          <p:spPr>
            <a:xfrm>
              <a:off x="4720158" y="82559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46" y="2120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0" name="object 3820"/>
            <p:cNvSpPr/>
            <p:nvPr/>
          </p:nvSpPr>
          <p:spPr>
            <a:xfrm>
              <a:off x="4720158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1" name="object 3821"/>
            <p:cNvSpPr/>
            <p:nvPr/>
          </p:nvSpPr>
          <p:spPr>
            <a:xfrm>
              <a:off x="4720158" y="82581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2" name="object 3822"/>
            <p:cNvSpPr/>
            <p:nvPr/>
          </p:nvSpPr>
          <p:spPr>
            <a:xfrm>
              <a:off x="4720158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3" name="object 3823"/>
            <p:cNvSpPr/>
            <p:nvPr/>
          </p:nvSpPr>
          <p:spPr>
            <a:xfrm>
              <a:off x="4720158" y="82602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4" name="object 3824"/>
            <p:cNvSpPr/>
            <p:nvPr/>
          </p:nvSpPr>
          <p:spPr>
            <a:xfrm>
              <a:off x="4720158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5" name="object 3825"/>
            <p:cNvSpPr/>
            <p:nvPr/>
          </p:nvSpPr>
          <p:spPr>
            <a:xfrm>
              <a:off x="4720158" y="82624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6" name="object 3826"/>
            <p:cNvSpPr/>
            <p:nvPr/>
          </p:nvSpPr>
          <p:spPr>
            <a:xfrm>
              <a:off x="4720158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46" y="209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7" name="object 3827"/>
            <p:cNvSpPr/>
            <p:nvPr/>
          </p:nvSpPr>
          <p:spPr>
            <a:xfrm>
              <a:off x="4720158" y="826467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46" y="2095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8" name="object 3828"/>
            <p:cNvSpPr/>
            <p:nvPr/>
          </p:nvSpPr>
          <p:spPr>
            <a:xfrm>
              <a:off x="4720158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9" name="object 3829"/>
            <p:cNvSpPr/>
            <p:nvPr/>
          </p:nvSpPr>
          <p:spPr>
            <a:xfrm>
              <a:off x="4720158" y="82668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0" name="object 3830"/>
            <p:cNvSpPr/>
            <p:nvPr/>
          </p:nvSpPr>
          <p:spPr>
            <a:xfrm>
              <a:off x="4621961" y="8192122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09">
                  <a:moveTo>
                    <a:pt x="13335" y="0"/>
                  </a:moveTo>
                  <a:lnTo>
                    <a:pt x="0" y="0"/>
                  </a:lnTo>
                  <a:lnTo>
                    <a:pt x="0" y="3429"/>
                  </a:lnTo>
                  <a:lnTo>
                    <a:pt x="13335" y="342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1" name="object 3831"/>
            <p:cNvSpPr/>
            <p:nvPr/>
          </p:nvSpPr>
          <p:spPr>
            <a:xfrm>
              <a:off x="4621542" y="8191893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09">
                  <a:moveTo>
                    <a:pt x="14198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198" y="3784"/>
                  </a:lnTo>
                  <a:lnTo>
                    <a:pt x="14198" y="2895"/>
                  </a:lnTo>
                  <a:lnTo>
                    <a:pt x="1346" y="2895"/>
                  </a:lnTo>
                  <a:lnTo>
                    <a:pt x="1130" y="2844"/>
                  </a:lnTo>
                  <a:lnTo>
                    <a:pt x="927" y="2768"/>
                  </a:lnTo>
                  <a:lnTo>
                    <a:pt x="927" y="2425"/>
                  </a:lnTo>
                  <a:lnTo>
                    <a:pt x="1879" y="2425"/>
                  </a:lnTo>
                  <a:lnTo>
                    <a:pt x="1790" y="2222"/>
                  </a:lnTo>
                  <a:lnTo>
                    <a:pt x="1574" y="2159"/>
                  </a:lnTo>
                  <a:lnTo>
                    <a:pt x="1041" y="1879"/>
                  </a:lnTo>
                  <a:lnTo>
                    <a:pt x="888" y="1117"/>
                  </a:lnTo>
                  <a:lnTo>
                    <a:pt x="1193" y="901"/>
                  </a:lnTo>
                  <a:lnTo>
                    <a:pt x="14198" y="901"/>
                  </a:lnTo>
                  <a:lnTo>
                    <a:pt x="14198" y="0"/>
                  </a:lnTo>
                  <a:close/>
                </a:path>
                <a:path w="14604" h="3809">
                  <a:moveTo>
                    <a:pt x="2082" y="1257"/>
                  </a:moveTo>
                  <a:lnTo>
                    <a:pt x="1524" y="1257"/>
                  </a:lnTo>
                  <a:lnTo>
                    <a:pt x="1422" y="1460"/>
                  </a:lnTo>
                  <a:lnTo>
                    <a:pt x="2260" y="1828"/>
                  </a:lnTo>
                  <a:lnTo>
                    <a:pt x="2387" y="2628"/>
                  </a:lnTo>
                  <a:lnTo>
                    <a:pt x="2082" y="2895"/>
                  </a:lnTo>
                  <a:lnTo>
                    <a:pt x="12420" y="2895"/>
                  </a:lnTo>
                  <a:lnTo>
                    <a:pt x="12141" y="2844"/>
                  </a:lnTo>
                  <a:lnTo>
                    <a:pt x="2679" y="2844"/>
                  </a:lnTo>
                  <a:lnTo>
                    <a:pt x="2679" y="1333"/>
                  </a:lnTo>
                  <a:lnTo>
                    <a:pt x="2260" y="1333"/>
                  </a:lnTo>
                  <a:lnTo>
                    <a:pt x="2082" y="1257"/>
                  </a:lnTo>
                  <a:close/>
                </a:path>
                <a:path w="14604" h="3809">
                  <a:moveTo>
                    <a:pt x="13093" y="1257"/>
                  </a:moveTo>
                  <a:lnTo>
                    <a:pt x="12585" y="1257"/>
                  </a:lnTo>
                  <a:lnTo>
                    <a:pt x="12471" y="1460"/>
                  </a:lnTo>
                  <a:lnTo>
                    <a:pt x="13284" y="1828"/>
                  </a:lnTo>
                  <a:lnTo>
                    <a:pt x="13398" y="2628"/>
                  </a:lnTo>
                  <a:lnTo>
                    <a:pt x="13093" y="2895"/>
                  </a:lnTo>
                  <a:lnTo>
                    <a:pt x="14198" y="2895"/>
                  </a:lnTo>
                  <a:lnTo>
                    <a:pt x="14198" y="1333"/>
                  </a:lnTo>
                  <a:lnTo>
                    <a:pt x="13284" y="1333"/>
                  </a:lnTo>
                  <a:lnTo>
                    <a:pt x="13093" y="1257"/>
                  </a:lnTo>
                  <a:close/>
                </a:path>
                <a:path w="14604" h="3809">
                  <a:moveTo>
                    <a:pt x="3695" y="927"/>
                  </a:moveTo>
                  <a:lnTo>
                    <a:pt x="3213" y="927"/>
                  </a:lnTo>
                  <a:lnTo>
                    <a:pt x="3213" y="2844"/>
                  </a:lnTo>
                  <a:lnTo>
                    <a:pt x="3695" y="2844"/>
                  </a:lnTo>
                  <a:lnTo>
                    <a:pt x="3695" y="927"/>
                  </a:lnTo>
                  <a:close/>
                </a:path>
                <a:path w="14604" h="3809">
                  <a:moveTo>
                    <a:pt x="5422" y="927"/>
                  </a:moveTo>
                  <a:lnTo>
                    <a:pt x="5067" y="927"/>
                  </a:lnTo>
                  <a:lnTo>
                    <a:pt x="5067" y="1282"/>
                  </a:lnTo>
                  <a:lnTo>
                    <a:pt x="4229" y="1282"/>
                  </a:lnTo>
                  <a:lnTo>
                    <a:pt x="4229" y="1701"/>
                  </a:lnTo>
                  <a:lnTo>
                    <a:pt x="4978" y="1701"/>
                  </a:lnTo>
                  <a:lnTo>
                    <a:pt x="4978" y="2044"/>
                  </a:lnTo>
                  <a:lnTo>
                    <a:pt x="4229" y="2044"/>
                  </a:lnTo>
                  <a:lnTo>
                    <a:pt x="4229" y="2463"/>
                  </a:lnTo>
                  <a:lnTo>
                    <a:pt x="5067" y="2463"/>
                  </a:lnTo>
                  <a:lnTo>
                    <a:pt x="5067" y="2844"/>
                  </a:lnTo>
                  <a:lnTo>
                    <a:pt x="5422" y="2844"/>
                  </a:lnTo>
                  <a:lnTo>
                    <a:pt x="5422" y="927"/>
                  </a:lnTo>
                  <a:close/>
                </a:path>
                <a:path w="14604" h="3809">
                  <a:moveTo>
                    <a:pt x="5803" y="1587"/>
                  </a:moveTo>
                  <a:lnTo>
                    <a:pt x="5803" y="2844"/>
                  </a:lnTo>
                  <a:lnTo>
                    <a:pt x="6311" y="2844"/>
                  </a:lnTo>
                  <a:lnTo>
                    <a:pt x="5803" y="1587"/>
                  </a:lnTo>
                  <a:close/>
                </a:path>
                <a:path w="14604" h="3809">
                  <a:moveTo>
                    <a:pt x="7226" y="1587"/>
                  </a:moveTo>
                  <a:lnTo>
                    <a:pt x="6883" y="2425"/>
                  </a:lnTo>
                  <a:lnTo>
                    <a:pt x="6667" y="2844"/>
                  </a:lnTo>
                  <a:lnTo>
                    <a:pt x="7226" y="2844"/>
                  </a:lnTo>
                  <a:lnTo>
                    <a:pt x="7226" y="1587"/>
                  </a:lnTo>
                  <a:close/>
                </a:path>
                <a:path w="14604" h="3809">
                  <a:moveTo>
                    <a:pt x="8191" y="927"/>
                  </a:moveTo>
                  <a:lnTo>
                    <a:pt x="7772" y="927"/>
                  </a:lnTo>
                  <a:lnTo>
                    <a:pt x="7772" y="2844"/>
                  </a:lnTo>
                  <a:lnTo>
                    <a:pt x="8191" y="2844"/>
                  </a:lnTo>
                  <a:lnTo>
                    <a:pt x="8191" y="927"/>
                  </a:lnTo>
                  <a:close/>
                </a:path>
                <a:path w="14604" h="3809">
                  <a:moveTo>
                    <a:pt x="9944" y="927"/>
                  </a:moveTo>
                  <a:lnTo>
                    <a:pt x="9588" y="927"/>
                  </a:lnTo>
                  <a:lnTo>
                    <a:pt x="9588" y="1282"/>
                  </a:lnTo>
                  <a:lnTo>
                    <a:pt x="8750" y="1282"/>
                  </a:lnTo>
                  <a:lnTo>
                    <a:pt x="8750" y="1701"/>
                  </a:lnTo>
                  <a:lnTo>
                    <a:pt x="9525" y="1701"/>
                  </a:lnTo>
                  <a:lnTo>
                    <a:pt x="9525" y="2044"/>
                  </a:lnTo>
                  <a:lnTo>
                    <a:pt x="8750" y="2044"/>
                  </a:lnTo>
                  <a:lnTo>
                    <a:pt x="8750" y="2463"/>
                  </a:lnTo>
                  <a:lnTo>
                    <a:pt x="9613" y="2463"/>
                  </a:lnTo>
                  <a:lnTo>
                    <a:pt x="9613" y="2844"/>
                  </a:lnTo>
                  <a:lnTo>
                    <a:pt x="9944" y="2844"/>
                  </a:lnTo>
                  <a:lnTo>
                    <a:pt x="9944" y="927"/>
                  </a:lnTo>
                  <a:close/>
                </a:path>
                <a:path w="14604" h="3809">
                  <a:moveTo>
                    <a:pt x="10363" y="1638"/>
                  </a:moveTo>
                  <a:lnTo>
                    <a:pt x="10363" y="2844"/>
                  </a:lnTo>
                  <a:lnTo>
                    <a:pt x="11010" y="2844"/>
                  </a:lnTo>
                  <a:lnTo>
                    <a:pt x="10363" y="1638"/>
                  </a:lnTo>
                  <a:close/>
                </a:path>
                <a:path w="14604" h="3809">
                  <a:moveTo>
                    <a:pt x="12195" y="927"/>
                  </a:moveTo>
                  <a:lnTo>
                    <a:pt x="11607" y="927"/>
                  </a:lnTo>
                  <a:lnTo>
                    <a:pt x="11607" y="2844"/>
                  </a:lnTo>
                  <a:lnTo>
                    <a:pt x="12141" y="2844"/>
                  </a:lnTo>
                  <a:lnTo>
                    <a:pt x="11937" y="2768"/>
                  </a:lnTo>
                  <a:lnTo>
                    <a:pt x="11937" y="2425"/>
                  </a:lnTo>
                  <a:lnTo>
                    <a:pt x="12890" y="2425"/>
                  </a:lnTo>
                  <a:lnTo>
                    <a:pt x="12771" y="2222"/>
                  </a:lnTo>
                  <a:lnTo>
                    <a:pt x="12052" y="1879"/>
                  </a:lnTo>
                  <a:lnTo>
                    <a:pt x="11937" y="1117"/>
                  </a:lnTo>
                  <a:lnTo>
                    <a:pt x="12195" y="927"/>
                  </a:lnTo>
                  <a:close/>
                </a:path>
                <a:path w="14604" h="3809">
                  <a:moveTo>
                    <a:pt x="1879" y="2425"/>
                  </a:moveTo>
                  <a:lnTo>
                    <a:pt x="927" y="2425"/>
                  </a:lnTo>
                  <a:lnTo>
                    <a:pt x="1155" y="2463"/>
                  </a:lnTo>
                  <a:lnTo>
                    <a:pt x="1346" y="2527"/>
                  </a:lnTo>
                  <a:lnTo>
                    <a:pt x="1727" y="2527"/>
                  </a:lnTo>
                  <a:lnTo>
                    <a:pt x="1879" y="2463"/>
                  </a:lnTo>
                  <a:close/>
                </a:path>
                <a:path w="14604" h="3809">
                  <a:moveTo>
                    <a:pt x="12890" y="2425"/>
                  </a:moveTo>
                  <a:lnTo>
                    <a:pt x="11937" y="2425"/>
                  </a:lnTo>
                  <a:lnTo>
                    <a:pt x="12230" y="2463"/>
                  </a:lnTo>
                  <a:lnTo>
                    <a:pt x="12420" y="2527"/>
                  </a:lnTo>
                  <a:lnTo>
                    <a:pt x="12738" y="2527"/>
                  </a:lnTo>
                  <a:lnTo>
                    <a:pt x="12890" y="2463"/>
                  </a:lnTo>
                  <a:close/>
                </a:path>
                <a:path w="14604" h="3809">
                  <a:moveTo>
                    <a:pt x="11252" y="927"/>
                  </a:moveTo>
                  <a:lnTo>
                    <a:pt x="10566" y="927"/>
                  </a:lnTo>
                  <a:lnTo>
                    <a:pt x="11252" y="2159"/>
                  </a:lnTo>
                  <a:lnTo>
                    <a:pt x="11252" y="927"/>
                  </a:lnTo>
                  <a:close/>
                </a:path>
                <a:path w="14604" h="3809">
                  <a:moveTo>
                    <a:pt x="7086" y="927"/>
                  </a:moveTo>
                  <a:lnTo>
                    <a:pt x="6108" y="927"/>
                  </a:lnTo>
                  <a:lnTo>
                    <a:pt x="6248" y="1333"/>
                  </a:lnTo>
                  <a:lnTo>
                    <a:pt x="6616" y="2082"/>
                  </a:lnTo>
                  <a:lnTo>
                    <a:pt x="6730" y="1701"/>
                  </a:lnTo>
                  <a:lnTo>
                    <a:pt x="7086" y="927"/>
                  </a:lnTo>
                  <a:close/>
                </a:path>
                <a:path w="14604" h="3809">
                  <a:moveTo>
                    <a:pt x="12230" y="901"/>
                  </a:moveTo>
                  <a:lnTo>
                    <a:pt x="1879" y="901"/>
                  </a:lnTo>
                  <a:lnTo>
                    <a:pt x="2260" y="965"/>
                  </a:lnTo>
                  <a:lnTo>
                    <a:pt x="2260" y="1333"/>
                  </a:lnTo>
                  <a:lnTo>
                    <a:pt x="2679" y="1333"/>
                  </a:lnTo>
                  <a:lnTo>
                    <a:pt x="2679" y="927"/>
                  </a:lnTo>
                  <a:lnTo>
                    <a:pt x="12195" y="927"/>
                  </a:lnTo>
                  <a:close/>
                </a:path>
                <a:path w="14604" h="3809">
                  <a:moveTo>
                    <a:pt x="14198" y="901"/>
                  </a:moveTo>
                  <a:lnTo>
                    <a:pt x="12890" y="901"/>
                  </a:lnTo>
                  <a:lnTo>
                    <a:pt x="13284" y="965"/>
                  </a:lnTo>
                  <a:lnTo>
                    <a:pt x="13284" y="1333"/>
                  </a:lnTo>
                  <a:lnTo>
                    <a:pt x="14198" y="1333"/>
                  </a:lnTo>
                  <a:lnTo>
                    <a:pt x="14198" y="901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2" name="object 3832"/>
            <p:cNvSpPr/>
            <p:nvPr/>
          </p:nvSpPr>
          <p:spPr>
            <a:xfrm>
              <a:off x="4556175" y="8288337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54381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54381" y="85077"/>
                  </a:lnTo>
                  <a:lnTo>
                    <a:pt x="5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3" name="object 3833"/>
            <p:cNvSpPr/>
            <p:nvPr/>
          </p:nvSpPr>
          <p:spPr>
            <a:xfrm>
              <a:off x="4556175" y="8288337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0" y="0"/>
                  </a:moveTo>
                  <a:lnTo>
                    <a:pt x="54381" y="0"/>
                  </a:lnTo>
                  <a:lnTo>
                    <a:pt x="54381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4" name="object 3834"/>
            <p:cNvSpPr/>
            <p:nvPr/>
          </p:nvSpPr>
          <p:spPr>
            <a:xfrm>
              <a:off x="4556175" y="8288337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381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381" y="49352"/>
                  </a:lnTo>
                  <a:lnTo>
                    <a:pt x="5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5" name="object 3835"/>
            <p:cNvSpPr/>
            <p:nvPr/>
          </p:nvSpPr>
          <p:spPr>
            <a:xfrm>
              <a:off x="4556175" y="8288337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381" y="0"/>
                  </a:lnTo>
                  <a:lnTo>
                    <a:pt x="54381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6" name="object 3836"/>
            <p:cNvSpPr/>
            <p:nvPr/>
          </p:nvSpPr>
          <p:spPr>
            <a:xfrm>
              <a:off x="4563173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7" name="object 3837"/>
            <p:cNvSpPr/>
            <p:nvPr/>
          </p:nvSpPr>
          <p:spPr>
            <a:xfrm>
              <a:off x="4563173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8" name="object 3838"/>
            <p:cNvSpPr/>
            <p:nvPr/>
          </p:nvSpPr>
          <p:spPr>
            <a:xfrm>
              <a:off x="4563173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9" name="object 3839"/>
            <p:cNvSpPr/>
            <p:nvPr/>
          </p:nvSpPr>
          <p:spPr>
            <a:xfrm>
              <a:off x="4563173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0" name="object 3840"/>
            <p:cNvSpPr/>
            <p:nvPr/>
          </p:nvSpPr>
          <p:spPr>
            <a:xfrm>
              <a:off x="4563173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1" name="object 3841"/>
            <p:cNvSpPr/>
            <p:nvPr/>
          </p:nvSpPr>
          <p:spPr>
            <a:xfrm>
              <a:off x="4563173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71" y="215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2" name="object 3842"/>
            <p:cNvSpPr/>
            <p:nvPr/>
          </p:nvSpPr>
          <p:spPr>
            <a:xfrm>
              <a:off x="4559782" y="8307057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750" y="0"/>
                  </a:moveTo>
                  <a:lnTo>
                    <a:pt x="0" y="0"/>
                  </a:lnTo>
                  <a:lnTo>
                    <a:pt x="0" y="11849"/>
                  </a:lnTo>
                  <a:lnTo>
                    <a:pt x="8750" y="11849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3" name="object 3843"/>
            <p:cNvSpPr/>
            <p:nvPr/>
          </p:nvSpPr>
          <p:spPr>
            <a:xfrm>
              <a:off x="4559782" y="8307057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0" y="0"/>
                  </a:moveTo>
                  <a:lnTo>
                    <a:pt x="8750" y="0"/>
                  </a:lnTo>
                  <a:lnTo>
                    <a:pt x="8750" y="11849"/>
                  </a:lnTo>
                  <a:lnTo>
                    <a:pt x="0" y="1184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20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4" name="object 3844"/>
            <p:cNvSpPr/>
            <p:nvPr/>
          </p:nvSpPr>
          <p:spPr>
            <a:xfrm>
              <a:off x="4560912" y="8323338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43" y="0"/>
                  </a:moveTo>
                  <a:lnTo>
                    <a:pt x="0" y="0"/>
                  </a:lnTo>
                  <a:lnTo>
                    <a:pt x="0" y="7112"/>
                  </a:lnTo>
                  <a:lnTo>
                    <a:pt x="4343" y="7112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5" name="object 3845"/>
            <p:cNvSpPr/>
            <p:nvPr/>
          </p:nvSpPr>
          <p:spPr>
            <a:xfrm>
              <a:off x="4560912" y="8323338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43" y="0"/>
                  </a:lnTo>
                  <a:lnTo>
                    <a:pt x="4343" y="7112"/>
                  </a:lnTo>
                  <a:lnTo>
                    <a:pt x="0" y="711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6" name="object 3846"/>
            <p:cNvSpPr/>
            <p:nvPr/>
          </p:nvSpPr>
          <p:spPr>
            <a:xfrm>
              <a:off x="4560912" y="8323338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4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43" y="1485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7" name="object 3847"/>
            <p:cNvSpPr/>
            <p:nvPr/>
          </p:nvSpPr>
          <p:spPr>
            <a:xfrm>
              <a:off x="4560912" y="8323338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4343" y="0"/>
                  </a:lnTo>
                  <a:lnTo>
                    <a:pt x="4343" y="1485"/>
                  </a:lnTo>
                  <a:lnTo>
                    <a:pt x="0" y="14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8" name="object 3848"/>
            <p:cNvSpPr/>
            <p:nvPr/>
          </p:nvSpPr>
          <p:spPr>
            <a:xfrm>
              <a:off x="4563173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9" name="object 3849"/>
            <p:cNvSpPr/>
            <p:nvPr/>
          </p:nvSpPr>
          <p:spPr>
            <a:xfrm>
              <a:off x="4563173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0" name="object 3850"/>
            <p:cNvSpPr/>
            <p:nvPr/>
          </p:nvSpPr>
          <p:spPr>
            <a:xfrm>
              <a:off x="4563173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1" name="object 3851"/>
            <p:cNvSpPr/>
            <p:nvPr/>
          </p:nvSpPr>
          <p:spPr>
            <a:xfrm>
              <a:off x="4563173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2" name="object 3852"/>
            <p:cNvSpPr/>
            <p:nvPr/>
          </p:nvSpPr>
          <p:spPr>
            <a:xfrm>
              <a:off x="4637824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77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77" y="85077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3" name="object 3853"/>
            <p:cNvSpPr/>
            <p:nvPr/>
          </p:nvSpPr>
          <p:spPr>
            <a:xfrm>
              <a:off x="4637824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77" y="0"/>
                  </a:lnTo>
                  <a:lnTo>
                    <a:pt x="27177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4" name="object 3854"/>
            <p:cNvSpPr/>
            <p:nvPr/>
          </p:nvSpPr>
          <p:spPr>
            <a:xfrm>
              <a:off x="4654816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5" name="object 3855"/>
            <p:cNvSpPr/>
            <p:nvPr/>
          </p:nvSpPr>
          <p:spPr>
            <a:xfrm>
              <a:off x="4654816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6" name="object 3856"/>
            <p:cNvSpPr/>
            <p:nvPr/>
          </p:nvSpPr>
          <p:spPr>
            <a:xfrm>
              <a:off x="4654816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7" name="object 3857"/>
            <p:cNvSpPr/>
            <p:nvPr/>
          </p:nvSpPr>
          <p:spPr>
            <a:xfrm>
              <a:off x="4654816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8" name="object 3858"/>
            <p:cNvSpPr/>
            <p:nvPr/>
          </p:nvSpPr>
          <p:spPr>
            <a:xfrm>
              <a:off x="4654816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9" name="object 3859"/>
            <p:cNvSpPr/>
            <p:nvPr/>
          </p:nvSpPr>
          <p:spPr>
            <a:xfrm>
              <a:off x="4654816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0" name="object 3860"/>
            <p:cNvSpPr/>
            <p:nvPr/>
          </p:nvSpPr>
          <p:spPr>
            <a:xfrm>
              <a:off x="4654816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209" y="215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1" name="object 3861"/>
            <p:cNvSpPr/>
            <p:nvPr/>
          </p:nvSpPr>
          <p:spPr>
            <a:xfrm>
              <a:off x="4654816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209" y="215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2" name="object 3862"/>
            <p:cNvSpPr/>
            <p:nvPr/>
          </p:nvSpPr>
          <p:spPr>
            <a:xfrm>
              <a:off x="4654816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3" name="object 3863"/>
            <p:cNvSpPr/>
            <p:nvPr/>
          </p:nvSpPr>
          <p:spPr>
            <a:xfrm>
              <a:off x="4654816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4" name="object 3864"/>
            <p:cNvSpPr/>
            <p:nvPr/>
          </p:nvSpPr>
          <p:spPr>
            <a:xfrm>
              <a:off x="4654816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5" name="object 3865"/>
            <p:cNvSpPr/>
            <p:nvPr/>
          </p:nvSpPr>
          <p:spPr>
            <a:xfrm>
              <a:off x="4654816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6" name="object 3866"/>
            <p:cNvSpPr/>
            <p:nvPr/>
          </p:nvSpPr>
          <p:spPr>
            <a:xfrm>
              <a:off x="4654816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7" name="object 3867"/>
            <p:cNvSpPr/>
            <p:nvPr/>
          </p:nvSpPr>
          <p:spPr>
            <a:xfrm>
              <a:off x="4654816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8" name="object 3868"/>
            <p:cNvSpPr/>
            <p:nvPr/>
          </p:nvSpPr>
          <p:spPr>
            <a:xfrm>
              <a:off x="4654816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209" y="2222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9" name="object 3869"/>
            <p:cNvSpPr/>
            <p:nvPr/>
          </p:nvSpPr>
          <p:spPr>
            <a:xfrm>
              <a:off x="4654816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209" y="222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0" name="object 3870"/>
            <p:cNvSpPr/>
            <p:nvPr/>
          </p:nvSpPr>
          <p:spPr>
            <a:xfrm>
              <a:off x="4654816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1" name="object 3871"/>
            <p:cNvSpPr/>
            <p:nvPr/>
          </p:nvSpPr>
          <p:spPr>
            <a:xfrm>
              <a:off x="4654816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2" name="object 3872"/>
            <p:cNvSpPr/>
            <p:nvPr/>
          </p:nvSpPr>
          <p:spPr>
            <a:xfrm>
              <a:off x="4654816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3" name="object 3873"/>
            <p:cNvSpPr/>
            <p:nvPr/>
          </p:nvSpPr>
          <p:spPr>
            <a:xfrm>
              <a:off x="4654816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4" name="object 3874"/>
            <p:cNvSpPr/>
            <p:nvPr/>
          </p:nvSpPr>
          <p:spPr>
            <a:xfrm>
              <a:off x="4654816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5" name="object 3875"/>
            <p:cNvSpPr/>
            <p:nvPr/>
          </p:nvSpPr>
          <p:spPr>
            <a:xfrm>
              <a:off x="4654816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6" name="object 3876"/>
            <p:cNvSpPr/>
            <p:nvPr/>
          </p:nvSpPr>
          <p:spPr>
            <a:xfrm>
              <a:off x="4654816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7" name="object 3877"/>
            <p:cNvSpPr/>
            <p:nvPr/>
          </p:nvSpPr>
          <p:spPr>
            <a:xfrm>
              <a:off x="4654816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8" name="object 3878"/>
            <p:cNvSpPr/>
            <p:nvPr/>
          </p:nvSpPr>
          <p:spPr>
            <a:xfrm>
              <a:off x="4654816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9" name="object 3879"/>
            <p:cNvSpPr/>
            <p:nvPr/>
          </p:nvSpPr>
          <p:spPr>
            <a:xfrm>
              <a:off x="4654816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0" name="object 3880"/>
            <p:cNvSpPr/>
            <p:nvPr/>
          </p:nvSpPr>
          <p:spPr>
            <a:xfrm>
              <a:off x="4654816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1" name="object 3881"/>
            <p:cNvSpPr/>
            <p:nvPr/>
          </p:nvSpPr>
          <p:spPr>
            <a:xfrm>
              <a:off x="4654816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2" name="object 3882"/>
            <p:cNvSpPr/>
            <p:nvPr/>
          </p:nvSpPr>
          <p:spPr>
            <a:xfrm>
              <a:off x="4654816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3" name="object 3883"/>
            <p:cNvSpPr/>
            <p:nvPr/>
          </p:nvSpPr>
          <p:spPr>
            <a:xfrm>
              <a:off x="4654816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4" name="object 3884"/>
            <p:cNvSpPr/>
            <p:nvPr/>
          </p:nvSpPr>
          <p:spPr>
            <a:xfrm>
              <a:off x="4654816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5" name="object 3885"/>
            <p:cNvSpPr/>
            <p:nvPr/>
          </p:nvSpPr>
          <p:spPr>
            <a:xfrm>
              <a:off x="4654816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6" name="object 3886"/>
            <p:cNvSpPr/>
            <p:nvPr/>
          </p:nvSpPr>
          <p:spPr>
            <a:xfrm>
              <a:off x="4654816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7" name="object 3887"/>
            <p:cNvSpPr/>
            <p:nvPr/>
          </p:nvSpPr>
          <p:spPr>
            <a:xfrm>
              <a:off x="4654816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8" name="object 3888"/>
            <p:cNvSpPr/>
            <p:nvPr/>
          </p:nvSpPr>
          <p:spPr>
            <a:xfrm>
              <a:off x="4654816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9" name="object 3889"/>
            <p:cNvSpPr/>
            <p:nvPr/>
          </p:nvSpPr>
          <p:spPr>
            <a:xfrm>
              <a:off x="4654816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0" name="object 3890"/>
            <p:cNvSpPr/>
            <p:nvPr/>
          </p:nvSpPr>
          <p:spPr>
            <a:xfrm>
              <a:off x="4654816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1" name="object 3891"/>
            <p:cNvSpPr/>
            <p:nvPr/>
          </p:nvSpPr>
          <p:spPr>
            <a:xfrm>
              <a:off x="4654816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2" name="object 3892"/>
            <p:cNvSpPr/>
            <p:nvPr/>
          </p:nvSpPr>
          <p:spPr>
            <a:xfrm>
              <a:off x="4654816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3" name="object 3893"/>
            <p:cNvSpPr/>
            <p:nvPr/>
          </p:nvSpPr>
          <p:spPr>
            <a:xfrm>
              <a:off x="4654816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4" name="object 3894"/>
            <p:cNvSpPr/>
            <p:nvPr/>
          </p:nvSpPr>
          <p:spPr>
            <a:xfrm>
              <a:off x="4654816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209" y="226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5" name="object 3895"/>
            <p:cNvSpPr/>
            <p:nvPr/>
          </p:nvSpPr>
          <p:spPr>
            <a:xfrm>
              <a:off x="4654816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209" y="226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6" name="object 3896"/>
            <p:cNvSpPr/>
            <p:nvPr/>
          </p:nvSpPr>
          <p:spPr>
            <a:xfrm>
              <a:off x="4654816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7" name="object 3897"/>
            <p:cNvSpPr/>
            <p:nvPr/>
          </p:nvSpPr>
          <p:spPr>
            <a:xfrm>
              <a:off x="4654816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8" name="object 3898"/>
            <p:cNvSpPr/>
            <p:nvPr/>
          </p:nvSpPr>
          <p:spPr>
            <a:xfrm>
              <a:off x="4654816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9" name="object 3899"/>
            <p:cNvSpPr/>
            <p:nvPr/>
          </p:nvSpPr>
          <p:spPr>
            <a:xfrm>
              <a:off x="4654816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0" name="object 3900"/>
            <p:cNvSpPr/>
            <p:nvPr/>
          </p:nvSpPr>
          <p:spPr>
            <a:xfrm>
              <a:off x="4654816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1" name="object 3901"/>
            <p:cNvSpPr/>
            <p:nvPr/>
          </p:nvSpPr>
          <p:spPr>
            <a:xfrm>
              <a:off x="4654816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2" name="object 3902"/>
            <p:cNvSpPr/>
            <p:nvPr/>
          </p:nvSpPr>
          <p:spPr>
            <a:xfrm>
              <a:off x="4654816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3" name="object 3903"/>
            <p:cNvSpPr/>
            <p:nvPr/>
          </p:nvSpPr>
          <p:spPr>
            <a:xfrm>
              <a:off x="4654816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4" name="object 3904"/>
            <p:cNvSpPr/>
            <p:nvPr/>
          </p:nvSpPr>
          <p:spPr>
            <a:xfrm>
              <a:off x="4654816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5" name="object 3905"/>
            <p:cNvSpPr/>
            <p:nvPr/>
          </p:nvSpPr>
          <p:spPr>
            <a:xfrm>
              <a:off x="4654816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6" name="object 3906"/>
            <p:cNvSpPr/>
            <p:nvPr/>
          </p:nvSpPr>
          <p:spPr>
            <a:xfrm>
              <a:off x="4654816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7" name="object 3907"/>
            <p:cNvSpPr/>
            <p:nvPr/>
          </p:nvSpPr>
          <p:spPr>
            <a:xfrm>
              <a:off x="4654816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8" name="object 3908"/>
            <p:cNvSpPr/>
            <p:nvPr/>
          </p:nvSpPr>
          <p:spPr>
            <a:xfrm>
              <a:off x="4640389" y="8296097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82" y="69761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9" name="object 3909"/>
            <p:cNvSpPr/>
            <p:nvPr/>
          </p:nvSpPr>
          <p:spPr>
            <a:xfrm>
              <a:off x="4665002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6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66" y="85077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0" name="object 3910"/>
            <p:cNvSpPr/>
            <p:nvPr/>
          </p:nvSpPr>
          <p:spPr>
            <a:xfrm>
              <a:off x="4665002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66" y="0"/>
                  </a:lnTo>
                  <a:lnTo>
                    <a:pt x="27266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1" name="object 3911"/>
            <p:cNvSpPr/>
            <p:nvPr/>
          </p:nvSpPr>
          <p:spPr>
            <a:xfrm>
              <a:off x="4682032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2" name="object 3912"/>
            <p:cNvSpPr/>
            <p:nvPr/>
          </p:nvSpPr>
          <p:spPr>
            <a:xfrm>
              <a:off x="4682032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3" name="object 3913"/>
            <p:cNvSpPr/>
            <p:nvPr/>
          </p:nvSpPr>
          <p:spPr>
            <a:xfrm>
              <a:off x="4682032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4" name="object 3914"/>
            <p:cNvSpPr/>
            <p:nvPr/>
          </p:nvSpPr>
          <p:spPr>
            <a:xfrm>
              <a:off x="4682032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5" name="object 3915"/>
            <p:cNvSpPr/>
            <p:nvPr/>
          </p:nvSpPr>
          <p:spPr>
            <a:xfrm>
              <a:off x="4682032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6" name="object 3916"/>
            <p:cNvSpPr/>
            <p:nvPr/>
          </p:nvSpPr>
          <p:spPr>
            <a:xfrm>
              <a:off x="4682032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7" name="object 3917"/>
            <p:cNvSpPr/>
            <p:nvPr/>
          </p:nvSpPr>
          <p:spPr>
            <a:xfrm>
              <a:off x="4682032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97" y="215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8" name="object 3918"/>
            <p:cNvSpPr/>
            <p:nvPr/>
          </p:nvSpPr>
          <p:spPr>
            <a:xfrm>
              <a:off x="4682032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97" y="215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9" name="object 3919"/>
            <p:cNvSpPr/>
            <p:nvPr/>
          </p:nvSpPr>
          <p:spPr>
            <a:xfrm>
              <a:off x="4682032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0" name="object 3920"/>
            <p:cNvSpPr/>
            <p:nvPr/>
          </p:nvSpPr>
          <p:spPr>
            <a:xfrm>
              <a:off x="4682032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1" name="object 3921"/>
            <p:cNvSpPr/>
            <p:nvPr/>
          </p:nvSpPr>
          <p:spPr>
            <a:xfrm>
              <a:off x="4682032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2" name="object 3922"/>
            <p:cNvSpPr/>
            <p:nvPr/>
          </p:nvSpPr>
          <p:spPr>
            <a:xfrm>
              <a:off x="4682032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3" name="object 3923"/>
            <p:cNvSpPr/>
            <p:nvPr/>
          </p:nvSpPr>
          <p:spPr>
            <a:xfrm>
              <a:off x="4682032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4" name="object 3924"/>
            <p:cNvSpPr/>
            <p:nvPr/>
          </p:nvSpPr>
          <p:spPr>
            <a:xfrm>
              <a:off x="4682032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5" name="object 3925"/>
            <p:cNvSpPr/>
            <p:nvPr/>
          </p:nvSpPr>
          <p:spPr>
            <a:xfrm>
              <a:off x="4682032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97" y="2222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6" name="object 3926"/>
            <p:cNvSpPr/>
            <p:nvPr/>
          </p:nvSpPr>
          <p:spPr>
            <a:xfrm>
              <a:off x="4682032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97" y="2222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7" name="object 3927"/>
            <p:cNvSpPr/>
            <p:nvPr/>
          </p:nvSpPr>
          <p:spPr>
            <a:xfrm>
              <a:off x="4682032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97" y="210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8" name="object 3928"/>
            <p:cNvSpPr/>
            <p:nvPr/>
          </p:nvSpPr>
          <p:spPr>
            <a:xfrm>
              <a:off x="4682032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9" name="object 3929"/>
            <p:cNvSpPr/>
            <p:nvPr/>
          </p:nvSpPr>
          <p:spPr>
            <a:xfrm>
              <a:off x="4682032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0" name="object 3930"/>
            <p:cNvSpPr/>
            <p:nvPr/>
          </p:nvSpPr>
          <p:spPr>
            <a:xfrm>
              <a:off x="4682032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1" name="object 3931"/>
            <p:cNvSpPr/>
            <p:nvPr/>
          </p:nvSpPr>
          <p:spPr>
            <a:xfrm>
              <a:off x="4682032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2" name="object 3932"/>
            <p:cNvSpPr/>
            <p:nvPr/>
          </p:nvSpPr>
          <p:spPr>
            <a:xfrm>
              <a:off x="4682032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3" name="object 3933"/>
            <p:cNvSpPr/>
            <p:nvPr/>
          </p:nvSpPr>
          <p:spPr>
            <a:xfrm>
              <a:off x="4682032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4" name="object 3934"/>
            <p:cNvSpPr/>
            <p:nvPr/>
          </p:nvSpPr>
          <p:spPr>
            <a:xfrm>
              <a:off x="4682032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5" name="object 3935"/>
            <p:cNvSpPr/>
            <p:nvPr/>
          </p:nvSpPr>
          <p:spPr>
            <a:xfrm>
              <a:off x="4682032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6" name="object 3936"/>
            <p:cNvSpPr/>
            <p:nvPr/>
          </p:nvSpPr>
          <p:spPr>
            <a:xfrm>
              <a:off x="4682032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7" name="object 3937"/>
            <p:cNvSpPr/>
            <p:nvPr/>
          </p:nvSpPr>
          <p:spPr>
            <a:xfrm>
              <a:off x="4682032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8" name="object 3938"/>
            <p:cNvSpPr/>
            <p:nvPr/>
          </p:nvSpPr>
          <p:spPr>
            <a:xfrm>
              <a:off x="4682032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9" name="object 3939"/>
            <p:cNvSpPr/>
            <p:nvPr/>
          </p:nvSpPr>
          <p:spPr>
            <a:xfrm>
              <a:off x="4682032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0" name="object 3940"/>
            <p:cNvSpPr/>
            <p:nvPr/>
          </p:nvSpPr>
          <p:spPr>
            <a:xfrm>
              <a:off x="4682032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1" name="object 3941"/>
            <p:cNvSpPr/>
            <p:nvPr/>
          </p:nvSpPr>
          <p:spPr>
            <a:xfrm>
              <a:off x="4682032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2" name="object 3942"/>
            <p:cNvSpPr/>
            <p:nvPr/>
          </p:nvSpPr>
          <p:spPr>
            <a:xfrm>
              <a:off x="4682032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3" name="object 3943"/>
            <p:cNvSpPr/>
            <p:nvPr/>
          </p:nvSpPr>
          <p:spPr>
            <a:xfrm>
              <a:off x="4682032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4" name="object 3944"/>
            <p:cNvSpPr/>
            <p:nvPr/>
          </p:nvSpPr>
          <p:spPr>
            <a:xfrm>
              <a:off x="4682032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5" name="object 3945"/>
            <p:cNvSpPr/>
            <p:nvPr/>
          </p:nvSpPr>
          <p:spPr>
            <a:xfrm>
              <a:off x="4682032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97" y="212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6" name="object 3946"/>
            <p:cNvSpPr/>
            <p:nvPr/>
          </p:nvSpPr>
          <p:spPr>
            <a:xfrm>
              <a:off x="4682032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7" name="object 3947"/>
            <p:cNvSpPr/>
            <p:nvPr/>
          </p:nvSpPr>
          <p:spPr>
            <a:xfrm>
              <a:off x="4682032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8" name="object 3948"/>
            <p:cNvSpPr/>
            <p:nvPr/>
          </p:nvSpPr>
          <p:spPr>
            <a:xfrm>
              <a:off x="4682032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9" name="object 3949"/>
            <p:cNvSpPr/>
            <p:nvPr/>
          </p:nvSpPr>
          <p:spPr>
            <a:xfrm>
              <a:off x="4682032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0" name="object 3950"/>
            <p:cNvSpPr/>
            <p:nvPr/>
          </p:nvSpPr>
          <p:spPr>
            <a:xfrm>
              <a:off x="4682032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1" name="object 3951"/>
            <p:cNvSpPr/>
            <p:nvPr/>
          </p:nvSpPr>
          <p:spPr>
            <a:xfrm>
              <a:off x="4682032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97" y="226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2" name="object 3952"/>
            <p:cNvSpPr/>
            <p:nvPr/>
          </p:nvSpPr>
          <p:spPr>
            <a:xfrm>
              <a:off x="4682032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97" y="226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3" name="object 3953"/>
            <p:cNvSpPr/>
            <p:nvPr/>
          </p:nvSpPr>
          <p:spPr>
            <a:xfrm>
              <a:off x="4682032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97" y="210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4" name="object 3954"/>
            <p:cNvSpPr/>
            <p:nvPr/>
          </p:nvSpPr>
          <p:spPr>
            <a:xfrm>
              <a:off x="4682032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5" name="object 3955"/>
            <p:cNvSpPr/>
            <p:nvPr/>
          </p:nvSpPr>
          <p:spPr>
            <a:xfrm>
              <a:off x="4682032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6" name="object 3956"/>
            <p:cNvSpPr/>
            <p:nvPr/>
          </p:nvSpPr>
          <p:spPr>
            <a:xfrm>
              <a:off x="4682032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7" name="object 3957"/>
            <p:cNvSpPr/>
            <p:nvPr/>
          </p:nvSpPr>
          <p:spPr>
            <a:xfrm>
              <a:off x="4682032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8" name="object 3958"/>
            <p:cNvSpPr/>
            <p:nvPr/>
          </p:nvSpPr>
          <p:spPr>
            <a:xfrm>
              <a:off x="4682032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9" name="object 3959"/>
            <p:cNvSpPr/>
            <p:nvPr/>
          </p:nvSpPr>
          <p:spPr>
            <a:xfrm>
              <a:off x="4682032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0" name="object 3960"/>
            <p:cNvSpPr/>
            <p:nvPr/>
          </p:nvSpPr>
          <p:spPr>
            <a:xfrm>
              <a:off x="4682032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1" name="object 3961"/>
            <p:cNvSpPr/>
            <p:nvPr/>
          </p:nvSpPr>
          <p:spPr>
            <a:xfrm>
              <a:off x="4682032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97" y="212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2" name="object 3962"/>
            <p:cNvSpPr/>
            <p:nvPr/>
          </p:nvSpPr>
          <p:spPr>
            <a:xfrm>
              <a:off x="4682032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3" name="object 3963"/>
            <p:cNvSpPr/>
            <p:nvPr/>
          </p:nvSpPr>
          <p:spPr>
            <a:xfrm>
              <a:off x="4682032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4" name="object 3964"/>
            <p:cNvSpPr/>
            <p:nvPr/>
          </p:nvSpPr>
          <p:spPr>
            <a:xfrm>
              <a:off x="4682032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5" name="object 3965"/>
            <p:cNvSpPr/>
            <p:nvPr/>
          </p:nvSpPr>
          <p:spPr>
            <a:xfrm>
              <a:off x="4667593" y="8296097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407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407" y="69761"/>
                  </a:lnTo>
                  <a:lnTo>
                    <a:pt x="1240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6" name="object 3966"/>
            <p:cNvSpPr/>
            <p:nvPr/>
          </p:nvSpPr>
          <p:spPr>
            <a:xfrm>
              <a:off x="4692269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77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77" y="85077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7" name="object 3967"/>
            <p:cNvSpPr/>
            <p:nvPr/>
          </p:nvSpPr>
          <p:spPr>
            <a:xfrm>
              <a:off x="4692269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77" y="0"/>
                  </a:lnTo>
                  <a:lnTo>
                    <a:pt x="27177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8" name="object 3968"/>
            <p:cNvSpPr/>
            <p:nvPr/>
          </p:nvSpPr>
          <p:spPr>
            <a:xfrm>
              <a:off x="4716589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9" name="object 3969"/>
            <p:cNvSpPr/>
            <p:nvPr/>
          </p:nvSpPr>
          <p:spPr>
            <a:xfrm>
              <a:off x="4716589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0" name="object 3970"/>
            <p:cNvSpPr/>
            <p:nvPr/>
          </p:nvSpPr>
          <p:spPr>
            <a:xfrm>
              <a:off x="4716589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1" name="object 3971"/>
            <p:cNvSpPr/>
            <p:nvPr/>
          </p:nvSpPr>
          <p:spPr>
            <a:xfrm>
              <a:off x="4716589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2" name="object 3972"/>
            <p:cNvSpPr/>
            <p:nvPr/>
          </p:nvSpPr>
          <p:spPr>
            <a:xfrm>
              <a:off x="4716589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3" name="object 3973"/>
            <p:cNvSpPr/>
            <p:nvPr/>
          </p:nvSpPr>
          <p:spPr>
            <a:xfrm>
              <a:off x="4716589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4" name="object 3974"/>
            <p:cNvSpPr/>
            <p:nvPr/>
          </p:nvSpPr>
          <p:spPr>
            <a:xfrm>
              <a:off x="4716589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9" y="212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5" name="object 3975"/>
            <p:cNvSpPr/>
            <p:nvPr/>
          </p:nvSpPr>
          <p:spPr>
            <a:xfrm>
              <a:off x="4716589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59" y="212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6" name="object 3976"/>
            <p:cNvSpPr/>
            <p:nvPr/>
          </p:nvSpPr>
          <p:spPr>
            <a:xfrm>
              <a:off x="4716589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7" name="object 3977"/>
            <p:cNvSpPr/>
            <p:nvPr/>
          </p:nvSpPr>
          <p:spPr>
            <a:xfrm>
              <a:off x="4716589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8" name="object 3978"/>
            <p:cNvSpPr/>
            <p:nvPr/>
          </p:nvSpPr>
          <p:spPr>
            <a:xfrm>
              <a:off x="4716589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9" name="object 3979"/>
            <p:cNvSpPr/>
            <p:nvPr/>
          </p:nvSpPr>
          <p:spPr>
            <a:xfrm>
              <a:off x="4716589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59" y="219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0" name="object 3980"/>
            <p:cNvSpPr/>
            <p:nvPr/>
          </p:nvSpPr>
          <p:spPr>
            <a:xfrm>
              <a:off x="4716589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59" y="226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1" name="object 3981"/>
            <p:cNvSpPr/>
            <p:nvPr/>
          </p:nvSpPr>
          <p:spPr>
            <a:xfrm>
              <a:off x="4716589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59" y="226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2" name="object 3982"/>
            <p:cNvSpPr/>
            <p:nvPr/>
          </p:nvSpPr>
          <p:spPr>
            <a:xfrm>
              <a:off x="4716589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3" name="object 3983"/>
            <p:cNvSpPr/>
            <p:nvPr/>
          </p:nvSpPr>
          <p:spPr>
            <a:xfrm>
              <a:off x="4716589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59" y="2108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4" name="object 3984"/>
            <p:cNvSpPr/>
            <p:nvPr/>
          </p:nvSpPr>
          <p:spPr>
            <a:xfrm>
              <a:off x="4716589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5" name="object 3985"/>
            <p:cNvSpPr/>
            <p:nvPr/>
          </p:nvSpPr>
          <p:spPr>
            <a:xfrm>
              <a:off x="4716589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59" y="219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6" name="object 3986"/>
            <p:cNvSpPr/>
            <p:nvPr/>
          </p:nvSpPr>
          <p:spPr>
            <a:xfrm>
              <a:off x="4716589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7" name="object 3987"/>
            <p:cNvSpPr/>
            <p:nvPr/>
          </p:nvSpPr>
          <p:spPr>
            <a:xfrm>
              <a:off x="4716589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8" name="object 3988"/>
            <p:cNvSpPr/>
            <p:nvPr/>
          </p:nvSpPr>
          <p:spPr>
            <a:xfrm>
              <a:off x="4716589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9" name="object 3989"/>
            <p:cNvSpPr/>
            <p:nvPr/>
          </p:nvSpPr>
          <p:spPr>
            <a:xfrm>
              <a:off x="4716589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0" name="object 3990"/>
            <p:cNvSpPr/>
            <p:nvPr/>
          </p:nvSpPr>
          <p:spPr>
            <a:xfrm>
              <a:off x="4716589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9" y="212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1" name="object 3991"/>
            <p:cNvSpPr/>
            <p:nvPr/>
          </p:nvSpPr>
          <p:spPr>
            <a:xfrm>
              <a:off x="4716589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59" y="212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2" name="object 3992"/>
            <p:cNvSpPr/>
            <p:nvPr/>
          </p:nvSpPr>
          <p:spPr>
            <a:xfrm>
              <a:off x="4716589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3" name="object 3993"/>
            <p:cNvSpPr/>
            <p:nvPr/>
          </p:nvSpPr>
          <p:spPr>
            <a:xfrm>
              <a:off x="4716589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59" y="2133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4" name="object 3994"/>
            <p:cNvSpPr/>
            <p:nvPr/>
          </p:nvSpPr>
          <p:spPr>
            <a:xfrm>
              <a:off x="4610557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6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66" y="85077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5" name="object 3995"/>
            <p:cNvSpPr/>
            <p:nvPr/>
          </p:nvSpPr>
          <p:spPr>
            <a:xfrm>
              <a:off x="4610557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66" y="0"/>
                  </a:lnTo>
                  <a:lnTo>
                    <a:pt x="27266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6" name="object 3996"/>
            <p:cNvSpPr/>
            <p:nvPr/>
          </p:nvSpPr>
          <p:spPr>
            <a:xfrm>
              <a:off x="4610557" y="8288337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43"/>
                  </a:lnTo>
                  <a:lnTo>
                    <a:pt x="0" y="4084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7" name="object 3997"/>
            <p:cNvSpPr/>
            <p:nvPr/>
          </p:nvSpPr>
          <p:spPr>
            <a:xfrm>
              <a:off x="4618901" y="8294966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17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17" y="20637"/>
                  </a:lnTo>
                  <a:lnTo>
                    <a:pt x="1117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8" name="object 3998"/>
            <p:cNvSpPr/>
            <p:nvPr/>
          </p:nvSpPr>
          <p:spPr>
            <a:xfrm>
              <a:off x="4618901" y="8294966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0" y="0"/>
                  </a:moveTo>
                  <a:lnTo>
                    <a:pt x="1117" y="0"/>
                  </a:lnTo>
                  <a:lnTo>
                    <a:pt x="1117" y="20637"/>
                  </a:lnTo>
                  <a:lnTo>
                    <a:pt x="0" y="2063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4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9" name="object 3999"/>
            <p:cNvSpPr/>
            <p:nvPr/>
          </p:nvSpPr>
          <p:spPr>
            <a:xfrm>
              <a:off x="4615116" y="8317890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44" y="8953"/>
                  </a:moveTo>
                  <a:lnTo>
                    <a:pt x="1727" y="8953"/>
                  </a:lnTo>
                  <a:lnTo>
                    <a:pt x="2108" y="8559"/>
                  </a:lnTo>
                  <a:lnTo>
                    <a:pt x="2108" y="8089"/>
                  </a:lnTo>
                  <a:lnTo>
                    <a:pt x="2108" y="876"/>
                  </a:lnTo>
                  <a:lnTo>
                    <a:pt x="2108" y="381"/>
                  </a:lnTo>
                  <a:lnTo>
                    <a:pt x="1727" y="0"/>
                  </a:lnTo>
                  <a:lnTo>
                    <a:pt x="1244" y="0"/>
                  </a:lnTo>
                  <a:lnTo>
                    <a:pt x="863" y="0"/>
                  </a:lnTo>
                  <a:lnTo>
                    <a:pt x="393" y="0"/>
                  </a:lnTo>
                  <a:lnTo>
                    <a:pt x="0" y="393"/>
                  </a:lnTo>
                  <a:lnTo>
                    <a:pt x="0" y="876"/>
                  </a:lnTo>
                  <a:lnTo>
                    <a:pt x="0" y="8089"/>
                  </a:lnTo>
                  <a:lnTo>
                    <a:pt x="0" y="8559"/>
                  </a:lnTo>
                  <a:lnTo>
                    <a:pt x="393" y="8953"/>
                  </a:lnTo>
                  <a:lnTo>
                    <a:pt x="863" y="8953"/>
                  </a:lnTo>
                  <a:lnTo>
                    <a:pt x="1244" y="895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0" name="object 4000"/>
            <p:cNvSpPr/>
            <p:nvPr/>
          </p:nvSpPr>
          <p:spPr>
            <a:xfrm>
              <a:off x="4613148" y="82944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1" name="object 4001"/>
            <p:cNvSpPr/>
            <p:nvPr/>
          </p:nvSpPr>
          <p:spPr>
            <a:xfrm>
              <a:off x="4613148" y="82944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2" name="object 4002"/>
            <p:cNvSpPr/>
            <p:nvPr/>
          </p:nvSpPr>
          <p:spPr>
            <a:xfrm>
              <a:off x="4613148" y="82922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3" name="object 4003"/>
            <p:cNvSpPr/>
            <p:nvPr/>
          </p:nvSpPr>
          <p:spPr>
            <a:xfrm>
              <a:off x="4613148" y="82922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4" name="object 4004"/>
            <p:cNvSpPr/>
            <p:nvPr/>
          </p:nvSpPr>
          <p:spPr>
            <a:xfrm>
              <a:off x="4613148" y="82966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5" name="object 4005"/>
            <p:cNvSpPr/>
            <p:nvPr/>
          </p:nvSpPr>
          <p:spPr>
            <a:xfrm>
              <a:off x="4613148" y="82966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6" name="object 4006"/>
            <p:cNvSpPr/>
            <p:nvPr/>
          </p:nvSpPr>
          <p:spPr>
            <a:xfrm>
              <a:off x="4613148" y="83009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7" name="object 4007"/>
            <p:cNvSpPr/>
            <p:nvPr/>
          </p:nvSpPr>
          <p:spPr>
            <a:xfrm>
              <a:off x="4613148" y="83009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8" name="object 4008"/>
            <p:cNvSpPr/>
            <p:nvPr/>
          </p:nvSpPr>
          <p:spPr>
            <a:xfrm>
              <a:off x="4613148" y="82988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9" name="object 4009"/>
            <p:cNvSpPr/>
            <p:nvPr/>
          </p:nvSpPr>
          <p:spPr>
            <a:xfrm>
              <a:off x="4613148" y="82988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0" name="object 4010"/>
            <p:cNvSpPr/>
            <p:nvPr/>
          </p:nvSpPr>
          <p:spPr>
            <a:xfrm>
              <a:off x="4613148" y="83031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1" name="object 4011"/>
            <p:cNvSpPr/>
            <p:nvPr/>
          </p:nvSpPr>
          <p:spPr>
            <a:xfrm>
              <a:off x="4613148" y="83031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2" name="object 4012"/>
            <p:cNvSpPr/>
            <p:nvPr/>
          </p:nvSpPr>
          <p:spPr>
            <a:xfrm>
              <a:off x="4613148" y="83053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3" name="object 4013"/>
            <p:cNvSpPr/>
            <p:nvPr/>
          </p:nvSpPr>
          <p:spPr>
            <a:xfrm>
              <a:off x="4613148" y="83053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4" name="object 4014"/>
            <p:cNvSpPr/>
            <p:nvPr/>
          </p:nvSpPr>
          <p:spPr>
            <a:xfrm>
              <a:off x="4613148" y="83075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5" name="object 4015"/>
            <p:cNvSpPr/>
            <p:nvPr/>
          </p:nvSpPr>
          <p:spPr>
            <a:xfrm>
              <a:off x="4613148" y="83075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6" name="object 4016"/>
            <p:cNvSpPr/>
            <p:nvPr/>
          </p:nvSpPr>
          <p:spPr>
            <a:xfrm>
              <a:off x="4613148" y="83097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7" name="object 4017"/>
            <p:cNvSpPr/>
            <p:nvPr/>
          </p:nvSpPr>
          <p:spPr>
            <a:xfrm>
              <a:off x="4613148" y="83097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8" name="object 4018"/>
            <p:cNvSpPr/>
            <p:nvPr/>
          </p:nvSpPr>
          <p:spPr>
            <a:xfrm>
              <a:off x="4699317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9" name="object 4019"/>
            <p:cNvSpPr/>
            <p:nvPr/>
          </p:nvSpPr>
          <p:spPr>
            <a:xfrm>
              <a:off x="4699317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0" name="object 4020"/>
            <p:cNvSpPr/>
            <p:nvPr/>
          </p:nvSpPr>
          <p:spPr>
            <a:xfrm>
              <a:off x="4712385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1" name="object 4021"/>
            <p:cNvSpPr/>
            <p:nvPr/>
          </p:nvSpPr>
          <p:spPr>
            <a:xfrm>
              <a:off x="4712385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2" name="object 4022"/>
            <p:cNvSpPr/>
            <p:nvPr/>
          </p:nvSpPr>
          <p:spPr>
            <a:xfrm>
              <a:off x="4700663" y="8296097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50" y="69761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3" name="object 4023"/>
            <p:cNvSpPr/>
            <p:nvPr/>
          </p:nvSpPr>
          <p:spPr>
            <a:xfrm>
              <a:off x="4719447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03" y="85077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4" name="object 4024"/>
            <p:cNvSpPr/>
            <p:nvPr/>
          </p:nvSpPr>
          <p:spPr>
            <a:xfrm>
              <a:off x="4719447" y="8288337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5" name="object 4025"/>
            <p:cNvSpPr/>
            <p:nvPr/>
          </p:nvSpPr>
          <p:spPr>
            <a:xfrm>
              <a:off x="4726533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6" name="object 4026"/>
            <p:cNvSpPr/>
            <p:nvPr/>
          </p:nvSpPr>
          <p:spPr>
            <a:xfrm>
              <a:off x="4726533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7" name="object 4027"/>
            <p:cNvSpPr/>
            <p:nvPr/>
          </p:nvSpPr>
          <p:spPr>
            <a:xfrm>
              <a:off x="4739563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8" name="object 4028"/>
            <p:cNvSpPr/>
            <p:nvPr/>
          </p:nvSpPr>
          <p:spPr>
            <a:xfrm>
              <a:off x="4739563" y="8288337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9" name="object 4029"/>
            <p:cNvSpPr/>
            <p:nvPr/>
          </p:nvSpPr>
          <p:spPr>
            <a:xfrm>
              <a:off x="4727892" y="8296097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63" y="69761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0" name="object 4030"/>
            <p:cNvSpPr/>
            <p:nvPr/>
          </p:nvSpPr>
          <p:spPr>
            <a:xfrm>
              <a:off x="4716589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1" name="object 4031"/>
            <p:cNvSpPr/>
            <p:nvPr/>
          </p:nvSpPr>
          <p:spPr>
            <a:xfrm>
              <a:off x="4716589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59" y="2146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2" name="object 4032"/>
            <p:cNvSpPr/>
            <p:nvPr/>
          </p:nvSpPr>
          <p:spPr>
            <a:xfrm>
              <a:off x="4716589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3" name="object 4033"/>
            <p:cNvSpPr/>
            <p:nvPr/>
          </p:nvSpPr>
          <p:spPr>
            <a:xfrm>
              <a:off x="4716589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59" y="219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4" name="object 4034"/>
            <p:cNvSpPr/>
            <p:nvPr/>
          </p:nvSpPr>
          <p:spPr>
            <a:xfrm>
              <a:off x="4716589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59" y="215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5" name="object 4035"/>
            <p:cNvSpPr/>
            <p:nvPr/>
          </p:nvSpPr>
          <p:spPr>
            <a:xfrm>
              <a:off x="4716589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59" y="2158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6" name="object 4036"/>
            <p:cNvSpPr/>
            <p:nvPr/>
          </p:nvSpPr>
          <p:spPr>
            <a:xfrm>
              <a:off x="4716589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7" name="object 4037"/>
            <p:cNvSpPr/>
            <p:nvPr/>
          </p:nvSpPr>
          <p:spPr>
            <a:xfrm>
              <a:off x="4716589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59" y="219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8" name="object 4038"/>
            <p:cNvSpPr/>
            <p:nvPr/>
          </p:nvSpPr>
          <p:spPr>
            <a:xfrm>
              <a:off x="4716589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9" name="object 4039"/>
            <p:cNvSpPr/>
            <p:nvPr/>
          </p:nvSpPr>
          <p:spPr>
            <a:xfrm>
              <a:off x="4716589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0" name="object 4040"/>
            <p:cNvSpPr/>
            <p:nvPr/>
          </p:nvSpPr>
          <p:spPr>
            <a:xfrm>
              <a:off x="4716589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1" name="object 4041"/>
            <p:cNvSpPr/>
            <p:nvPr/>
          </p:nvSpPr>
          <p:spPr>
            <a:xfrm>
              <a:off x="4716589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2" name="object 4042"/>
            <p:cNvSpPr/>
            <p:nvPr/>
          </p:nvSpPr>
          <p:spPr>
            <a:xfrm>
              <a:off x="4716589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59" y="2222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3" name="object 4043"/>
            <p:cNvSpPr/>
            <p:nvPr/>
          </p:nvSpPr>
          <p:spPr>
            <a:xfrm>
              <a:off x="4716589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59" y="2222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4" name="object 4044"/>
            <p:cNvSpPr/>
            <p:nvPr/>
          </p:nvSpPr>
          <p:spPr>
            <a:xfrm>
              <a:off x="4716589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5" name="object 4045"/>
            <p:cNvSpPr/>
            <p:nvPr/>
          </p:nvSpPr>
          <p:spPr>
            <a:xfrm>
              <a:off x="4716589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59" y="2108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6" name="object 4046"/>
            <p:cNvSpPr/>
            <p:nvPr/>
          </p:nvSpPr>
          <p:spPr>
            <a:xfrm>
              <a:off x="4716589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7" name="object 4047"/>
            <p:cNvSpPr/>
            <p:nvPr/>
          </p:nvSpPr>
          <p:spPr>
            <a:xfrm>
              <a:off x="4716589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59" y="2133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8" name="object 4048"/>
            <p:cNvSpPr/>
            <p:nvPr/>
          </p:nvSpPr>
          <p:spPr>
            <a:xfrm>
              <a:off x="4716589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9" name="object 4049"/>
            <p:cNvSpPr/>
            <p:nvPr/>
          </p:nvSpPr>
          <p:spPr>
            <a:xfrm>
              <a:off x="4716589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59" y="219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0" name="object 4050"/>
            <p:cNvSpPr/>
            <p:nvPr/>
          </p:nvSpPr>
          <p:spPr>
            <a:xfrm>
              <a:off x="4716589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1" name="object 4051"/>
            <p:cNvSpPr/>
            <p:nvPr/>
          </p:nvSpPr>
          <p:spPr>
            <a:xfrm>
              <a:off x="4716589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2" name="object 4052"/>
            <p:cNvSpPr/>
            <p:nvPr/>
          </p:nvSpPr>
          <p:spPr>
            <a:xfrm>
              <a:off x="4716589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3" name="object 4053"/>
            <p:cNvSpPr/>
            <p:nvPr/>
          </p:nvSpPr>
          <p:spPr>
            <a:xfrm>
              <a:off x="4716589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4" name="object 4054"/>
            <p:cNvSpPr/>
            <p:nvPr/>
          </p:nvSpPr>
          <p:spPr>
            <a:xfrm>
              <a:off x="4716589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5" name="object 4055"/>
            <p:cNvSpPr/>
            <p:nvPr/>
          </p:nvSpPr>
          <p:spPr>
            <a:xfrm>
              <a:off x="4716589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59" y="219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6" name="object 4056"/>
            <p:cNvSpPr/>
            <p:nvPr/>
          </p:nvSpPr>
          <p:spPr>
            <a:xfrm>
              <a:off x="4743818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7" name="object 4057"/>
            <p:cNvSpPr/>
            <p:nvPr/>
          </p:nvSpPr>
          <p:spPr>
            <a:xfrm>
              <a:off x="4743818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8" name="object 4058"/>
            <p:cNvSpPr/>
            <p:nvPr/>
          </p:nvSpPr>
          <p:spPr>
            <a:xfrm>
              <a:off x="4743818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9" name="object 4059"/>
            <p:cNvSpPr/>
            <p:nvPr/>
          </p:nvSpPr>
          <p:spPr>
            <a:xfrm>
              <a:off x="4743818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0" name="object 4060"/>
            <p:cNvSpPr/>
            <p:nvPr/>
          </p:nvSpPr>
          <p:spPr>
            <a:xfrm>
              <a:off x="4743818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1" name="object 4061"/>
            <p:cNvSpPr/>
            <p:nvPr/>
          </p:nvSpPr>
          <p:spPr>
            <a:xfrm>
              <a:off x="4743818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71" y="215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2" name="object 4062"/>
            <p:cNvSpPr/>
            <p:nvPr/>
          </p:nvSpPr>
          <p:spPr>
            <a:xfrm>
              <a:off x="4743818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3" name="object 4063"/>
            <p:cNvSpPr/>
            <p:nvPr/>
          </p:nvSpPr>
          <p:spPr>
            <a:xfrm>
              <a:off x="4743818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4" name="object 4064"/>
            <p:cNvSpPr/>
            <p:nvPr/>
          </p:nvSpPr>
          <p:spPr>
            <a:xfrm>
              <a:off x="4743818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5" name="object 4065"/>
            <p:cNvSpPr/>
            <p:nvPr/>
          </p:nvSpPr>
          <p:spPr>
            <a:xfrm>
              <a:off x="4743818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6" name="object 4066"/>
            <p:cNvSpPr/>
            <p:nvPr/>
          </p:nvSpPr>
          <p:spPr>
            <a:xfrm>
              <a:off x="4743818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7" name="object 4067"/>
            <p:cNvSpPr/>
            <p:nvPr/>
          </p:nvSpPr>
          <p:spPr>
            <a:xfrm>
              <a:off x="4743818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8" name="object 4068"/>
            <p:cNvSpPr/>
            <p:nvPr/>
          </p:nvSpPr>
          <p:spPr>
            <a:xfrm>
              <a:off x="4743818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9" name="object 4069"/>
            <p:cNvSpPr/>
            <p:nvPr/>
          </p:nvSpPr>
          <p:spPr>
            <a:xfrm>
              <a:off x="4743818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0" name="object 4070"/>
            <p:cNvSpPr/>
            <p:nvPr/>
          </p:nvSpPr>
          <p:spPr>
            <a:xfrm>
              <a:off x="4743818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1" name="object 4071"/>
            <p:cNvSpPr/>
            <p:nvPr/>
          </p:nvSpPr>
          <p:spPr>
            <a:xfrm>
              <a:off x="4743818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2" name="object 4072"/>
            <p:cNvSpPr/>
            <p:nvPr/>
          </p:nvSpPr>
          <p:spPr>
            <a:xfrm>
              <a:off x="4743818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3" name="object 4073"/>
            <p:cNvSpPr/>
            <p:nvPr/>
          </p:nvSpPr>
          <p:spPr>
            <a:xfrm>
              <a:off x="4743818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4" name="object 4074"/>
            <p:cNvSpPr/>
            <p:nvPr/>
          </p:nvSpPr>
          <p:spPr>
            <a:xfrm>
              <a:off x="4743818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5" name="object 4075"/>
            <p:cNvSpPr/>
            <p:nvPr/>
          </p:nvSpPr>
          <p:spPr>
            <a:xfrm>
              <a:off x="4743818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6" name="object 4076"/>
            <p:cNvSpPr/>
            <p:nvPr/>
          </p:nvSpPr>
          <p:spPr>
            <a:xfrm>
              <a:off x="4743818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7" name="object 4077"/>
            <p:cNvSpPr/>
            <p:nvPr/>
          </p:nvSpPr>
          <p:spPr>
            <a:xfrm>
              <a:off x="4743818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8" name="object 4078"/>
            <p:cNvSpPr/>
            <p:nvPr/>
          </p:nvSpPr>
          <p:spPr>
            <a:xfrm>
              <a:off x="4743818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9" name="object 4079"/>
            <p:cNvSpPr/>
            <p:nvPr/>
          </p:nvSpPr>
          <p:spPr>
            <a:xfrm>
              <a:off x="4743818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0" name="object 4080"/>
            <p:cNvSpPr/>
            <p:nvPr/>
          </p:nvSpPr>
          <p:spPr>
            <a:xfrm>
              <a:off x="4743818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1" name="object 4081"/>
            <p:cNvSpPr/>
            <p:nvPr/>
          </p:nvSpPr>
          <p:spPr>
            <a:xfrm>
              <a:off x="4743818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2" name="object 4082"/>
            <p:cNvSpPr/>
            <p:nvPr/>
          </p:nvSpPr>
          <p:spPr>
            <a:xfrm>
              <a:off x="4743818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3" name="object 4083"/>
            <p:cNvSpPr/>
            <p:nvPr/>
          </p:nvSpPr>
          <p:spPr>
            <a:xfrm>
              <a:off x="4743818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4" name="object 4084"/>
            <p:cNvSpPr/>
            <p:nvPr/>
          </p:nvSpPr>
          <p:spPr>
            <a:xfrm>
              <a:off x="4743818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5" name="object 4085"/>
            <p:cNvSpPr/>
            <p:nvPr/>
          </p:nvSpPr>
          <p:spPr>
            <a:xfrm>
              <a:off x="4743818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6" name="object 4086"/>
            <p:cNvSpPr/>
            <p:nvPr/>
          </p:nvSpPr>
          <p:spPr>
            <a:xfrm>
              <a:off x="4743818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7" name="object 4087"/>
            <p:cNvSpPr/>
            <p:nvPr/>
          </p:nvSpPr>
          <p:spPr>
            <a:xfrm>
              <a:off x="4743818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8" name="object 4088"/>
            <p:cNvSpPr/>
            <p:nvPr/>
          </p:nvSpPr>
          <p:spPr>
            <a:xfrm>
              <a:off x="4743818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9" name="object 4089"/>
            <p:cNvSpPr/>
            <p:nvPr/>
          </p:nvSpPr>
          <p:spPr>
            <a:xfrm>
              <a:off x="4743818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0" name="object 4090"/>
            <p:cNvSpPr/>
            <p:nvPr/>
          </p:nvSpPr>
          <p:spPr>
            <a:xfrm>
              <a:off x="4743818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1" name="object 4091"/>
            <p:cNvSpPr/>
            <p:nvPr/>
          </p:nvSpPr>
          <p:spPr>
            <a:xfrm>
              <a:off x="4743818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2" name="object 4092"/>
            <p:cNvSpPr/>
            <p:nvPr/>
          </p:nvSpPr>
          <p:spPr>
            <a:xfrm>
              <a:off x="4743818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3" name="object 4093"/>
            <p:cNvSpPr/>
            <p:nvPr/>
          </p:nvSpPr>
          <p:spPr>
            <a:xfrm>
              <a:off x="4743818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4" name="object 4094"/>
            <p:cNvSpPr/>
            <p:nvPr/>
          </p:nvSpPr>
          <p:spPr>
            <a:xfrm>
              <a:off x="4743818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5" name="object 4095"/>
            <p:cNvSpPr/>
            <p:nvPr/>
          </p:nvSpPr>
          <p:spPr>
            <a:xfrm>
              <a:off x="4743818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6" name="object 4096"/>
            <p:cNvSpPr/>
            <p:nvPr/>
          </p:nvSpPr>
          <p:spPr>
            <a:xfrm>
              <a:off x="4743818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7" name="object 4097"/>
            <p:cNvSpPr/>
            <p:nvPr/>
          </p:nvSpPr>
          <p:spPr>
            <a:xfrm>
              <a:off x="4743818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8" name="object 4098"/>
            <p:cNvSpPr/>
            <p:nvPr/>
          </p:nvSpPr>
          <p:spPr>
            <a:xfrm>
              <a:off x="4743818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9" name="object 4099"/>
            <p:cNvSpPr/>
            <p:nvPr/>
          </p:nvSpPr>
          <p:spPr>
            <a:xfrm>
              <a:off x="4743818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0" name="object 4100"/>
            <p:cNvSpPr/>
            <p:nvPr/>
          </p:nvSpPr>
          <p:spPr>
            <a:xfrm>
              <a:off x="4743818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1" name="object 4101"/>
            <p:cNvSpPr/>
            <p:nvPr/>
          </p:nvSpPr>
          <p:spPr>
            <a:xfrm>
              <a:off x="4743818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2" name="object 4102"/>
            <p:cNvSpPr/>
            <p:nvPr/>
          </p:nvSpPr>
          <p:spPr>
            <a:xfrm>
              <a:off x="4743818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3" name="object 4103"/>
            <p:cNvSpPr/>
            <p:nvPr/>
          </p:nvSpPr>
          <p:spPr>
            <a:xfrm>
              <a:off x="4743818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4" name="object 4104"/>
            <p:cNvSpPr/>
            <p:nvPr/>
          </p:nvSpPr>
          <p:spPr>
            <a:xfrm>
              <a:off x="4743818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5" name="object 4105"/>
            <p:cNvSpPr/>
            <p:nvPr/>
          </p:nvSpPr>
          <p:spPr>
            <a:xfrm>
              <a:off x="4743818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6" name="object 4106"/>
            <p:cNvSpPr/>
            <p:nvPr/>
          </p:nvSpPr>
          <p:spPr>
            <a:xfrm>
              <a:off x="4743818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7" name="object 4107"/>
            <p:cNvSpPr/>
            <p:nvPr/>
          </p:nvSpPr>
          <p:spPr>
            <a:xfrm>
              <a:off x="4743818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8" name="object 4108"/>
            <p:cNvSpPr/>
            <p:nvPr/>
          </p:nvSpPr>
          <p:spPr>
            <a:xfrm>
              <a:off x="4692891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9" name="object 4109"/>
            <p:cNvSpPr/>
            <p:nvPr/>
          </p:nvSpPr>
          <p:spPr>
            <a:xfrm>
              <a:off x="4692891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0" name="object 4110"/>
            <p:cNvSpPr/>
            <p:nvPr/>
          </p:nvSpPr>
          <p:spPr>
            <a:xfrm>
              <a:off x="4692891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1" name="object 4111"/>
            <p:cNvSpPr/>
            <p:nvPr/>
          </p:nvSpPr>
          <p:spPr>
            <a:xfrm>
              <a:off x="4692891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2" name="object 4112"/>
            <p:cNvSpPr/>
            <p:nvPr/>
          </p:nvSpPr>
          <p:spPr>
            <a:xfrm>
              <a:off x="4692891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3" name="object 4113"/>
            <p:cNvSpPr/>
            <p:nvPr/>
          </p:nvSpPr>
          <p:spPr>
            <a:xfrm>
              <a:off x="4692891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4" name="object 4114"/>
            <p:cNvSpPr/>
            <p:nvPr/>
          </p:nvSpPr>
          <p:spPr>
            <a:xfrm>
              <a:off x="4692891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5" name="object 4115"/>
            <p:cNvSpPr/>
            <p:nvPr/>
          </p:nvSpPr>
          <p:spPr>
            <a:xfrm>
              <a:off x="4692891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6" name="object 4116"/>
            <p:cNvSpPr/>
            <p:nvPr/>
          </p:nvSpPr>
          <p:spPr>
            <a:xfrm>
              <a:off x="4692891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7" name="object 4117"/>
            <p:cNvSpPr/>
            <p:nvPr/>
          </p:nvSpPr>
          <p:spPr>
            <a:xfrm>
              <a:off x="4692891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8" name="object 4118"/>
            <p:cNvSpPr/>
            <p:nvPr/>
          </p:nvSpPr>
          <p:spPr>
            <a:xfrm>
              <a:off x="4692891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9" name="object 4119"/>
            <p:cNvSpPr/>
            <p:nvPr/>
          </p:nvSpPr>
          <p:spPr>
            <a:xfrm>
              <a:off x="4692891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0" name="object 4120"/>
            <p:cNvSpPr/>
            <p:nvPr/>
          </p:nvSpPr>
          <p:spPr>
            <a:xfrm>
              <a:off x="4692891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1" name="object 4121"/>
            <p:cNvSpPr/>
            <p:nvPr/>
          </p:nvSpPr>
          <p:spPr>
            <a:xfrm>
              <a:off x="4692891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2" name="object 4122"/>
            <p:cNvSpPr/>
            <p:nvPr/>
          </p:nvSpPr>
          <p:spPr>
            <a:xfrm>
              <a:off x="4692891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3" name="object 4123"/>
            <p:cNvSpPr/>
            <p:nvPr/>
          </p:nvSpPr>
          <p:spPr>
            <a:xfrm>
              <a:off x="4692891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4" name="object 4124"/>
            <p:cNvSpPr/>
            <p:nvPr/>
          </p:nvSpPr>
          <p:spPr>
            <a:xfrm>
              <a:off x="4692891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5" name="object 4125"/>
            <p:cNvSpPr/>
            <p:nvPr/>
          </p:nvSpPr>
          <p:spPr>
            <a:xfrm>
              <a:off x="4692891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6" name="object 4126"/>
            <p:cNvSpPr/>
            <p:nvPr/>
          </p:nvSpPr>
          <p:spPr>
            <a:xfrm>
              <a:off x="4692891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7" name="object 4127"/>
            <p:cNvSpPr/>
            <p:nvPr/>
          </p:nvSpPr>
          <p:spPr>
            <a:xfrm>
              <a:off x="4692891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8" name="object 4128"/>
            <p:cNvSpPr/>
            <p:nvPr/>
          </p:nvSpPr>
          <p:spPr>
            <a:xfrm>
              <a:off x="4692891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9" name="object 4129"/>
            <p:cNvSpPr/>
            <p:nvPr/>
          </p:nvSpPr>
          <p:spPr>
            <a:xfrm>
              <a:off x="4692891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0" name="object 4130"/>
            <p:cNvSpPr/>
            <p:nvPr/>
          </p:nvSpPr>
          <p:spPr>
            <a:xfrm>
              <a:off x="4692891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1" name="object 4131"/>
            <p:cNvSpPr/>
            <p:nvPr/>
          </p:nvSpPr>
          <p:spPr>
            <a:xfrm>
              <a:off x="4692891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2" name="object 4132"/>
            <p:cNvSpPr/>
            <p:nvPr/>
          </p:nvSpPr>
          <p:spPr>
            <a:xfrm>
              <a:off x="4692891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3" name="object 4133"/>
            <p:cNvSpPr/>
            <p:nvPr/>
          </p:nvSpPr>
          <p:spPr>
            <a:xfrm>
              <a:off x="4692891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4" name="object 4134"/>
            <p:cNvSpPr/>
            <p:nvPr/>
          </p:nvSpPr>
          <p:spPr>
            <a:xfrm>
              <a:off x="4692891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5" name="object 4135"/>
            <p:cNvSpPr/>
            <p:nvPr/>
          </p:nvSpPr>
          <p:spPr>
            <a:xfrm>
              <a:off x="4692891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6" name="object 4136"/>
            <p:cNvSpPr/>
            <p:nvPr/>
          </p:nvSpPr>
          <p:spPr>
            <a:xfrm>
              <a:off x="4692891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7" name="object 4137"/>
            <p:cNvSpPr/>
            <p:nvPr/>
          </p:nvSpPr>
          <p:spPr>
            <a:xfrm>
              <a:off x="4692891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8" name="object 4138"/>
            <p:cNvSpPr/>
            <p:nvPr/>
          </p:nvSpPr>
          <p:spPr>
            <a:xfrm>
              <a:off x="4692891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9" name="object 4139"/>
            <p:cNvSpPr/>
            <p:nvPr/>
          </p:nvSpPr>
          <p:spPr>
            <a:xfrm>
              <a:off x="4692891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0" name="object 4140"/>
            <p:cNvSpPr/>
            <p:nvPr/>
          </p:nvSpPr>
          <p:spPr>
            <a:xfrm>
              <a:off x="4692891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1" name="object 4141"/>
            <p:cNvSpPr/>
            <p:nvPr/>
          </p:nvSpPr>
          <p:spPr>
            <a:xfrm>
              <a:off x="4692891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2" name="object 4142"/>
            <p:cNvSpPr/>
            <p:nvPr/>
          </p:nvSpPr>
          <p:spPr>
            <a:xfrm>
              <a:off x="4692891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3" name="object 4143"/>
            <p:cNvSpPr/>
            <p:nvPr/>
          </p:nvSpPr>
          <p:spPr>
            <a:xfrm>
              <a:off x="4692891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4" name="object 4144"/>
            <p:cNvSpPr/>
            <p:nvPr/>
          </p:nvSpPr>
          <p:spPr>
            <a:xfrm>
              <a:off x="4692891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5" name="object 4145"/>
            <p:cNvSpPr/>
            <p:nvPr/>
          </p:nvSpPr>
          <p:spPr>
            <a:xfrm>
              <a:off x="4692891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6" name="object 4146"/>
            <p:cNvSpPr/>
            <p:nvPr/>
          </p:nvSpPr>
          <p:spPr>
            <a:xfrm>
              <a:off x="4692891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7" name="object 4147"/>
            <p:cNvSpPr/>
            <p:nvPr/>
          </p:nvSpPr>
          <p:spPr>
            <a:xfrm>
              <a:off x="4692891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8" name="object 4148"/>
            <p:cNvSpPr/>
            <p:nvPr/>
          </p:nvSpPr>
          <p:spPr>
            <a:xfrm>
              <a:off x="4692891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9" name="object 4149"/>
            <p:cNvSpPr/>
            <p:nvPr/>
          </p:nvSpPr>
          <p:spPr>
            <a:xfrm>
              <a:off x="4692891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0" name="object 4150"/>
            <p:cNvSpPr/>
            <p:nvPr/>
          </p:nvSpPr>
          <p:spPr>
            <a:xfrm>
              <a:off x="4692891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1" name="object 4151"/>
            <p:cNvSpPr/>
            <p:nvPr/>
          </p:nvSpPr>
          <p:spPr>
            <a:xfrm>
              <a:off x="4692891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2" name="object 4152"/>
            <p:cNvSpPr/>
            <p:nvPr/>
          </p:nvSpPr>
          <p:spPr>
            <a:xfrm>
              <a:off x="4692891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3" name="object 4153"/>
            <p:cNvSpPr/>
            <p:nvPr/>
          </p:nvSpPr>
          <p:spPr>
            <a:xfrm>
              <a:off x="4692891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4" name="object 4154"/>
            <p:cNvSpPr/>
            <p:nvPr/>
          </p:nvSpPr>
          <p:spPr>
            <a:xfrm>
              <a:off x="4692891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5" name="object 4155"/>
            <p:cNvSpPr/>
            <p:nvPr/>
          </p:nvSpPr>
          <p:spPr>
            <a:xfrm>
              <a:off x="4692891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6" name="object 4156"/>
            <p:cNvSpPr/>
            <p:nvPr/>
          </p:nvSpPr>
          <p:spPr>
            <a:xfrm>
              <a:off x="4692891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7" name="object 4157"/>
            <p:cNvSpPr/>
            <p:nvPr/>
          </p:nvSpPr>
          <p:spPr>
            <a:xfrm>
              <a:off x="4692891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8" name="object 4158"/>
            <p:cNvSpPr/>
            <p:nvPr/>
          </p:nvSpPr>
          <p:spPr>
            <a:xfrm>
              <a:off x="4692891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9" name="object 4159"/>
            <p:cNvSpPr/>
            <p:nvPr/>
          </p:nvSpPr>
          <p:spPr>
            <a:xfrm>
              <a:off x="4692891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0" name="object 4160"/>
            <p:cNvSpPr/>
            <p:nvPr/>
          </p:nvSpPr>
          <p:spPr>
            <a:xfrm>
              <a:off x="4720158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1" name="object 4161"/>
            <p:cNvSpPr/>
            <p:nvPr/>
          </p:nvSpPr>
          <p:spPr>
            <a:xfrm>
              <a:off x="4720158" y="829437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2" name="object 4162"/>
            <p:cNvSpPr/>
            <p:nvPr/>
          </p:nvSpPr>
          <p:spPr>
            <a:xfrm>
              <a:off x="4720158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3" name="object 4163"/>
            <p:cNvSpPr/>
            <p:nvPr/>
          </p:nvSpPr>
          <p:spPr>
            <a:xfrm>
              <a:off x="4720158" y="8292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4" name="object 4164"/>
            <p:cNvSpPr/>
            <p:nvPr/>
          </p:nvSpPr>
          <p:spPr>
            <a:xfrm>
              <a:off x="4720158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46" y="2158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5" name="object 4165"/>
            <p:cNvSpPr/>
            <p:nvPr/>
          </p:nvSpPr>
          <p:spPr>
            <a:xfrm>
              <a:off x="4720158" y="8296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46" y="2158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6" name="object 4166"/>
            <p:cNvSpPr/>
            <p:nvPr/>
          </p:nvSpPr>
          <p:spPr>
            <a:xfrm>
              <a:off x="4720158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7" name="object 4167"/>
            <p:cNvSpPr/>
            <p:nvPr/>
          </p:nvSpPr>
          <p:spPr>
            <a:xfrm>
              <a:off x="4720158" y="83008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8" name="object 4168"/>
            <p:cNvSpPr/>
            <p:nvPr/>
          </p:nvSpPr>
          <p:spPr>
            <a:xfrm>
              <a:off x="4720158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9" name="object 4169"/>
            <p:cNvSpPr/>
            <p:nvPr/>
          </p:nvSpPr>
          <p:spPr>
            <a:xfrm>
              <a:off x="4720158" y="82986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0" name="object 4170"/>
            <p:cNvSpPr/>
            <p:nvPr/>
          </p:nvSpPr>
          <p:spPr>
            <a:xfrm>
              <a:off x="4720158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1" name="object 4171"/>
            <p:cNvSpPr/>
            <p:nvPr/>
          </p:nvSpPr>
          <p:spPr>
            <a:xfrm>
              <a:off x="4720158" y="8303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2" name="object 4172"/>
            <p:cNvSpPr/>
            <p:nvPr/>
          </p:nvSpPr>
          <p:spPr>
            <a:xfrm>
              <a:off x="4720158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46" y="2222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3" name="object 4173"/>
            <p:cNvSpPr/>
            <p:nvPr/>
          </p:nvSpPr>
          <p:spPr>
            <a:xfrm>
              <a:off x="4720158" y="83052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46" y="2222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4" name="object 4174"/>
            <p:cNvSpPr/>
            <p:nvPr/>
          </p:nvSpPr>
          <p:spPr>
            <a:xfrm>
              <a:off x="4720158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46" y="2108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5" name="object 4175"/>
            <p:cNvSpPr/>
            <p:nvPr/>
          </p:nvSpPr>
          <p:spPr>
            <a:xfrm>
              <a:off x="4720158" y="83074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46" y="2108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6" name="object 4176"/>
            <p:cNvSpPr/>
            <p:nvPr/>
          </p:nvSpPr>
          <p:spPr>
            <a:xfrm>
              <a:off x="4720158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7" name="object 4177"/>
            <p:cNvSpPr/>
            <p:nvPr/>
          </p:nvSpPr>
          <p:spPr>
            <a:xfrm>
              <a:off x="4720158" y="83096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8" name="object 4178"/>
            <p:cNvSpPr/>
            <p:nvPr/>
          </p:nvSpPr>
          <p:spPr>
            <a:xfrm>
              <a:off x="4720158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9" name="object 4179"/>
            <p:cNvSpPr/>
            <p:nvPr/>
          </p:nvSpPr>
          <p:spPr>
            <a:xfrm>
              <a:off x="4720158" y="83117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0" name="object 4180"/>
            <p:cNvSpPr/>
            <p:nvPr/>
          </p:nvSpPr>
          <p:spPr>
            <a:xfrm>
              <a:off x="4720158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1" name="object 4181"/>
            <p:cNvSpPr/>
            <p:nvPr/>
          </p:nvSpPr>
          <p:spPr>
            <a:xfrm>
              <a:off x="4720158" y="8313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2" name="object 4182"/>
            <p:cNvSpPr/>
            <p:nvPr/>
          </p:nvSpPr>
          <p:spPr>
            <a:xfrm>
              <a:off x="4720158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46" y="209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3" name="object 4183"/>
            <p:cNvSpPr/>
            <p:nvPr/>
          </p:nvSpPr>
          <p:spPr>
            <a:xfrm>
              <a:off x="4720158" y="8316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46" y="2095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4" name="object 4184"/>
            <p:cNvSpPr/>
            <p:nvPr/>
          </p:nvSpPr>
          <p:spPr>
            <a:xfrm>
              <a:off x="4720158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5" name="object 4185"/>
            <p:cNvSpPr/>
            <p:nvPr/>
          </p:nvSpPr>
          <p:spPr>
            <a:xfrm>
              <a:off x="4720158" y="83182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6" name="object 4186"/>
            <p:cNvSpPr/>
            <p:nvPr/>
          </p:nvSpPr>
          <p:spPr>
            <a:xfrm>
              <a:off x="4720158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7" name="object 4187"/>
            <p:cNvSpPr/>
            <p:nvPr/>
          </p:nvSpPr>
          <p:spPr>
            <a:xfrm>
              <a:off x="4720158" y="83434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8" name="object 4188"/>
            <p:cNvSpPr/>
            <p:nvPr/>
          </p:nvSpPr>
          <p:spPr>
            <a:xfrm>
              <a:off x="4720158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9" name="object 4189"/>
            <p:cNvSpPr/>
            <p:nvPr/>
          </p:nvSpPr>
          <p:spPr>
            <a:xfrm>
              <a:off x="4720158" y="83412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0" name="object 4190"/>
            <p:cNvSpPr/>
            <p:nvPr/>
          </p:nvSpPr>
          <p:spPr>
            <a:xfrm>
              <a:off x="4720158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1" name="object 4191"/>
            <p:cNvSpPr/>
            <p:nvPr/>
          </p:nvSpPr>
          <p:spPr>
            <a:xfrm>
              <a:off x="4720158" y="83456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2" name="object 4192"/>
            <p:cNvSpPr/>
            <p:nvPr/>
          </p:nvSpPr>
          <p:spPr>
            <a:xfrm>
              <a:off x="4720158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46" y="2120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3" name="object 4193"/>
            <p:cNvSpPr/>
            <p:nvPr/>
          </p:nvSpPr>
          <p:spPr>
            <a:xfrm>
              <a:off x="4720158" y="83500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46" y="2120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4" name="object 4194"/>
            <p:cNvSpPr/>
            <p:nvPr/>
          </p:nvSpPr>
          <p:spPr>
            <a:xfrm>
              <a:off x="4720158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5" name="object 4195"/>
            <p:cNvSpPr/>
            <p:nvPr/>
          </p:nvSpPr>
          <p:spPr>
            <a:xfrm>
              <a:off x="4720158" y="83478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6" name="object 4196"/>
            <p:cNvSpPr/>
            <p:nvPr/>
          </p:nvSpPr>
          <p:spPr>
            <a:xfrm>
              <a:off x="4720158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7" name="object 4197"/>
            <p:cNvSpPr/>
            <p:nvPr/>
          </p:nvSpPr>
          <p:spPr>
            <a:xfrm>
              <a:off x="4720158" y="835214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8" name="object 4198"/>
            <p:cNvSpPr/>
            <p:nvPr/>
          </p:nvSpPr>
          <p:spPr>
            <a:xfrm>
              <a:off x="4720158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46" y="2260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9" name="object 4199"/>
            <p:cNvSpPr/>
            <p:nvPr/>
          </p:nvSpPr>
          <p:spPr>
            <a:xfrm>
              <a:off x="4720158" y="835433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46" y="2260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0" name="object 4200"/>
            <p:cNvSpPr/>
            <p:nvPr/>
          </p:nvSpPr>
          <p:spPr>
            <a:xfrm>
              <a:off x="4720158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46" y="2108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1" name="object 4201"/>
            <p:cNvSpPr/>
            <p:nvPr/>
          </p:nvSpPr>
          <p:spPr>
            <a:xfrm>
              <a:off x="4720158" y="8356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46" y="2108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2" name="object 4202"/>
            <p:cNvSpPr/>
            <p:nvPr/>
          </p:nvSpPr>
          <p:spPr>
            <a:xfrm>
              <a:off x="4720158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3" name="object 4203"/>
            <p:cNvSpPr/>
            <p:nvPr/>
          </p:nvSpPr>
          <p:spPr>
            <a:xfrm>
              <a:off x="4720158" y="835869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4" name="object 4204"/>
            <p:cNvSpPr/>
            <p:nvPr/>
          </p:nvSpPr>
          <p:spPr>
            <a:xfrm>
              <a:off x="4720158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5" name="object 4205"/>
            <p:cNvSpPr/>
            <p:nvPr/>
          </p:nvSpPr>
          <p:spPr>
            <a:xfrm>
              <a:off x="4720158" y="83608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6" name="object 4206"/>
            <p:cNvSpPr/>
            <p:nvPr/>
          </p:nvSpPr>
          <p:spPr>
            <a:xfrm>
              <a:off x="4720158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7" name="object 4207"/>
            <p:cNvSpPr/>
            <p:nvPr/>
          </p:nvSpPr>
          <p:spPr>
            <a:xfrm>
              <a:off x="4720158" y="8363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8" name="object 4208"/>
            <p:cNvSpPr/>
            <p:nvPr/>
          </p:nvSpPr>
          <p:spPr>
            <a:xfrm>
              <a:off x="4720158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46" y="2120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9" name="object 4209"/>
            <p:cNvSpPr/>
            <p:nvPr/>
          </p:nvSpPr>
          <p:spPr>
            <a:xfrm>
              <a:off x="4720158" y="83652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46" y="2120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0" name="object 4210"/>
            <p:cNvSpPr/>
            <p:nvPr/>
          </p:nvSpPr>
          <p:spPr>
            <a:xfrm>
              <a:off x="4720158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1" name="object 4211"/>
            <p:cNvSpPr/>
            <p:nvPr/>
          </p:nvSpPr>
          <p:spPr>
            <a:xfrm>
              <a:off x="4720158" y="83674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2" name="object 4212"/>
            <p:cNvSpPr/>
            <p:nvPr/>
          </p:nvSpPr>
          <p:spPr>
            <a:xfrm>
              <a:off x="4621961" y="8292693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09">
                  <a:moveTo>
                    <a:pt x="13335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13335" y="3441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3" name="object 4213"/>
            <p:cNvSpPr/>
            <p:nvPr/>
          </p:nvSpPr>
          <p:spPr>
            <a:xfrm>
              <a:off x="4621542" y="8292464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09">
                  <a:moveTo>
                    <a:pt x="14198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4198" y="3797"/>
                  </a:lnTo>
                  <a:lnTo>
                    <a:pt x="14198" y="2908"/>
                  </a:lnTo>
                  <a:lnTo>
                    <a:pt x="1346" y="2908"/>
                  </a:lnTo>
                  <a:lnTo>
                    <a:pt x="1130" y="2870"/>
                  </a:lnTo>
                  <a:lnTo>
                    <a:pt x="927" y="2793"/>
                  </a:lnTo>
                  <a:lnTo>
                    <a:pt x="927" y="2438"/>
                  </a:lnTo>
                  <a:lnTo>
                    <a:pt x="1879" y="2438"/>
                  </a:lnTo>
                  <a:lnTo>
                    <a:pt x="1879" y="2298"/>
                  </a:lnTo>
                  <a:lnTo>
                    <a:pt x="1701" y="2197"/>
                  </a:lnTo>
                  <a:lnTo>
                    <a:pt x="1574" y="2158"/>
                  </a:lnTo>
                  <a:lnTo>
                    <a:pt x="1308" y="2031"/>
                  </a:lnTo>
                  <a:lnTo>
                    <a:pt x="1041" y="1892"/>
                  </a:lnTo>
                  <a:lnTo>
                    <a:pt x="888" y="1117"/>
                  </a:lnTo>
                  <a:lnTo>
                    <a:pt x="1193" y="914"/>
                  </a:lnTo>
                  <a:lnTo>
                    <a:pt x="14198" y="914"/>
                  </a:lnTo>
                  <a:lnTo>
                    <a:pt x="14198" y="0"/>
                  </a:lnTo>
                  <a:close/>
                </a:path>
                <a:path w="14604" h="3809">
                  <a:moveTo>
                    <a:pt x="2082" y="1257"/>
                  </a:moveTo>
                  <a:lnTo>
                    <a:pt x="1524" y="1257"/>
                  </a:lnTo>
                  <a:lnTo>
                    <a:pt x="1422" y="1473"/>
                  </a:lnTo>
                  <a:lnTo>
                    <a:pt x="2260" y="1854"/>
                  </a:lnTo>
                  <a:lnTo>
                    <a:pt x="2387" y="2654"/>
                  </a:lnTo>
                  <a:lnTo>
                    <a:pt x="2082" y="2908"/>
                  </a:lnTo>
                  <a:lnTo>
                    <a:pt x="12420" y="2908"/>
                  </a:lnTo>
                  <a:lnTo>
                    <a:pt x="12141" y="2870"/>
                  </a:lnTo>
                  <a:lnTo>
                    <a:pt x="2679" y="2870"/>
                  </a:lnTo>
                  <a:lnTo>
                    <a:pt x="2679" y="1333"/>
                  </a:lnTo>
                  <a:lnTo>
                    <a:pt x="2260" y="1333"/>
                  </a:lnTo>
                  <a:lnTo>
                    <a:pt x="2082" y="1257"/>
                  </a:lnTo>
                  <a:close/>
                </a:path>
                <a:path w="14604" h="3809">
                  <a:moveTo>
                    <a:pt x="13093" y="1257"/>
                  </a:moveTo>
                  <a:lnTo>
                    <a:pt x="12585" y="1257"/>
                  </a:lnTo>
                  <a:lnTo>
                    <a:pt x="12471" y="1473"/>
                  </a:lnTo>
                  <a:lnTo>
                    <a:pt x="12738" y="1612"/>
                  </a:lnTo>
                  <a:lnTo>
                    <a:pt x="12979" y="1714"/>
                  </a:lnTo>
                  <a:lnTo>
                    <a:pt x="13284" y="1854"/>
                  </a:lnTo>
                  <a:lnTo>
                    <a:pt x="13398" y="2654"/>
                  </a:lnTo>
                  <a:lnTo>
                    <a:pt x="13093" y="2908"/>
                  </a:lnTo>
                  <a:lnTo>
                    <a:pt x="14198" y="2908"/>
                  </a:lnTo>
                  <a:lnTo>
                    <a:pt x="14198" y="1333"/>
                  </a:lnTo>
                  <a:lnTo>
                    <a:pt x="13284" y="1333"/>
                  </a:lnTo>
                  <a:lnTo>
                    <a:pt x="13093" y="1257"/>
                  </a:lnTo>
                  <a:close/>
                </a:path>
                <a:path w="14604" h="3809">
                  <a:moveTo>
                    <a:pt x="3695" y="939"/>
                  </a:moveTo>
                  <a:lnTo>
                    <a:pt x="3213" y="939"/>
                  </a:lnTo>
                  <a:lnTo>
                    <a:pt x="3213" y="2870"/>
                  </a:lnTo>
                  <a:lnTo>
                    <a:pt x="3695" y="2870"/>
                  </a:lnTo>
                  <a:lnTo>
                    <a:pt x="3695" y="939"/>
                  </a:lnTo>
                  <a:close/>
                </a:path>
                <a:path w="14604" h="3809">
                  <a:moveTo>
                    <a:pt x="5422" y="939"/>
                  </a:moveTo>
                  <a:lnTo>
                    <a:pt x="5067" y="939"/>
                  </a:lnTo>
                  <a:lnTo>
                    <a:pt x="5067" y="1308"/>
                  </a:lnTo>
                  <a:lnTo>
                    <a:pt x="4229" y="1308"/>
                  </a:lnTo>
                  <a:lnTo>
                    <a:pt x="4229" y="1714"/>
                  </a:lnTo>
                  <a:lnTo>
                    <a:pt x="4978" y="1714"/>
                  </a:lnTo>
                  <a:lnTo>
                    <a:pt x="4978" y="2057"/>
                  </a:lnTo>
                  <a:lnTo>
                    <a:pt x="4229" y="2057"/>
                  </a:lnTo>
                  <a:lnTo>
                    <a:pt x="4229" y="2489"/>
                  </a:lnTo>
                  <a:lnTo>
                    <a:pt x="5067" y="2489"/>
                  </a:lnTo>
                  <a:lnTo>
                    <a:pt x="5067" y="2870"/>
                  </a:lnTo>
                  <a:lnTo>
                    <a:pt x="5422" y="2870"/>
                  </a:lnTo>
                  <a:lnTo>
                    <a:pt x="5422" y="939"/>
                  </a:lnTo>
                  <a:close/>
                </a:path>
                <a:path w="14604" h="3809">
                  <a:moveTo>
                    <a:pt x="5803" y="1612"/>
                  </a:moveTo>
                  <a:lnTo>
                    <a:pt x="5803" y="2870"/>
                  </a:lnTo>
                  <a:lnTo>
                    <a:pt x="6311" y="2870"/>
                  </a:lnTo>
                  <a:lnTo>
                    <a:pt x="5803" y="1612"/>
                  </a:lnTo>
                  <a:close/>
                </a:path>
                <a:path w="14604" h="3809">
                  <a:moveTo>
                    <a:pt x="7226" y="1612"/>
                  </a:moveTo>
                  <a:lnTo>
                    <a:pt x="6883" y="2438"/>
                  </a:lnTo>
                  <a:lnTo>
                    <a:pt x="6667" y="2870"/>
                  </a:lnTo>
                  <a:lnTo>
                    <a:pt x="7226" y="2870"/>
                  </a:lnTo>
                  <a:lnTo>
                    <a:pt x="7226" y="1612"/>
                  </a:lnTo>
                  <a:close/>
                </a:path>
                <a:path w="14604" h="3809">
                  <a:moveTo>
                    <a:pt x="8191" y="939"/>
                  </a:moveTo>
                  <a:lnTo>
                    <a:pt x="7772" y="939"/>
                  </a:lnTo>
                  <a:lnTo>
                    <a:pt x="7772" y="2870"/>
                  </a:lnTo>
                  <a:lnTo>
                    <a:pt x="8191" y="2870"/>
                  </a:lnTo>
                  <a:lnTo>
                    <a:pt x="8191" y="939"/>
                  </a:lnTo>
                  <a:close/>
                </a:path>
                <a:path w="14604" h="3809">
                  <a:moveTo>
                    <a:pt x="9944" y="939"/>
                  </a:moveTo>
                  <a:lnTo>
                    <a:pt x="9588" y="939"/>
                  </a:lnTo>
                  <a:lnTo>
                    <a:pt x="9588" y="1308"/>
                  </a:lnTo>
                  <a:lnTo>
                    <a:pt x="8750" y="1308"/>
                  </a:lnTo>
                  <a:lnTo>
                    <a:pt x="8750" y="1714"/>
                  </a:lnTo>
                  <a:lnTo>
                    <a:pt x="9525" y="1714"/>
                  </a:lnTo>
                  <a:lnTo>
                    <a:pt x="9525" y="2057"/>
                  </a:lnTo>
                  <a:lnTo>
                    <a:pt x="8750" y="2057"/>
                  </a:lnTo>
                  <a:lnTo>
                    <a:pt x="8750" y="2489"/>
                  </a:lnTo>
                  <a:lnTo>
                    <a:pt x="9613" y="2489"/>
                  </a:lnTo>
                  <a:lnTo>
                    <a:pt x="9613" y="2870"/>
                  </a:lnTo>
                  <a:lnTo>
                    <a:pt x="9944" y="2870"/>
                  </a:lnTo>
                  <a:lnTo>
                    <a:pt x="9944" y="939"/>
                  </a:lnTo>
                  <a:close/>
                </a:path>
                <a:path w="14604" h="3809">
                  <a:moveTo>
                    <a:pt x="10363" y="1638"/>
                  </a:moveTo>
                  <a:lnTo>
                    <a:pt x="10363" y="2870"/>
                  </a:lnTo>
                  <a:lnTo>
                    <a:pt x="11010" y="2870"/>
                  </a:lnTo>
                  <a:lnTo>
                    <a:pt x="10363" y="1638"/>
                  </a:lnTo>
                  <a:close/>
                </a:path>
                <a:path w="14604" h="3809">
                  <a:moveTo>
                    <a:pt x="12193" y="939"/>
                  </a:moveTo>
                  <a:lnTo>
                    <a:pt x="11607" y="939"/>
                  </a:lnTo>
                  <a:lnTo>
                    <a:pt x="11607" y="2870"/>
                  </a:lnTo>
                  <a:lnTo>
                    <a:pt x="12141" y="2870"/>
                  </a:lnTo>
                  <a:lnTo>
                    <a:pt x="11937" y="2793"/>
                  </a:lnTo>
                  <a:lnTo>
                    <a:pt x="11937" y="2438"/>
                  </a:lnTo>
                  <a:lnTo>
                    <a:pt x="12890" y="2438"/>
                  </a:lnTo>
                  <a:lnTo>
                    <a:pt x="12890" y="2298"/>
                  </a:lnTo>
                  <a:lnTo>
                    <a:pt x="12052" y="1892"/>
                  </a:lnTo>
                  <a:lnTo>
                    <a:pt x="11937" y="1117"/>
                  </a:lnTo>
                  <a:lnTo>
                    <a:pt x="12193" y="939"/>
                  </a:lnTo>
                  <a:close/>
                </a:path>
                <a:path w="14604" h="3809">
                  <a:moveTo>
                    <a:pt x="1879" y="2438"/>
                  </a:moveTo>
                  <a:lnTo>
                    <a:pt x="927" y="2438"/>
                  </a:lnTo>
                  <a:lnTo>
                    <a:pt x="1346" y="2552"/>
                  </a:lnTo>
                  <a:lnTo>
                    <a:pt x="1727" y="2552"/>
                  </a:lnTo>
                  <a:lnTo>
                    <a:pt x="1879" y="2489"/>
                  </a:lnTo>
                  <a:close/>
                </a:path>
                <a:path w="14604" h="3809">
                  <a:moveTo>
                    <a:pt x="12890" y="2438"/>
                  </a:moveTo>
                  <a:lnTo>
                    <a:pt x="11937" y="2438"/>
                  </a:lnTo>
                  <a:lnTo>
                    <a:pt x="12230" y="2489"/>
                  </a:lnTo>
                  <a:lnTo>
                    <a:pt x="12420" y="2552"/>
                  </a:lnTo>
                  <a:lnTo>
                    <a:pt x="12738" y="2552"/>
                  </a:lnTo>
                  <a:lnTo>
                    <a:pt x="12890" y="2489"/>
                  </a:lnTo>
                  <a:close/>
                </a:path>
                <a:path w="14604" h="3809">
                  <a:moveTo>
                    <a:pt x="11252" y="939"/>
                  </a:moveTo>
                  <a:lnTo>
                    <a:pt x="10566" y="939"/>
                  </a:lnTo>
                  <a:lnTo>
                    <a:pt x="11252" y="2158"/>
                  </a:lnTo>
                  <a:lnTo>
                    <a:pt x="11252" y="939"/>
                  </a:lnTo>
                  <a:close/>
                </a:path>
                <a:path w="14604" h="3809">
                  <a:moveTo>
                    <a:pt x="7086" y="939"/>
                  </a:moveTo>
                  <a:lnTo>
                    <a:pt x="6108" y="939"/>
                  </a:lnTo>
                  <a:lnTo>
                    <a:pt x="6385" y="1612"/>
                  </a:lnTo>
                  <a:lnTo>
                    <a:pt x="6616" y="2082"/>
                  </a:lnTo>
                  <a:lnTo>
                    <a:pt x="6730" y="1714"/>
                  </a:lnTo>
                  <a:lnTo>
                    <a:pt x="7086" y="939"/>
                  </a:lnTo>
                  <a:close/>
                </a:path>
                <a:path w="14604" h="3809">
                  <a:moveTo>
                    <a:pt x="12230" y="914"/>
                  </a:moveTo>
                  <a:lnTo>
                    <a:pt x="1879" y="914"/>
                  </a:lnTo>
                  <a:lnTo>
                    <a:pt x="2082" y="939"/>
                  </a:lnTo>
                  <a:lnTo>
                    <a:pt x="2260" y="990"/>
                  </a:lnTo>
                  <a:lnTo>
                    <a:pt x="2260" y="1333"/>
                  </a:lnTo>
                  <a:lnTo>
                    <a:pt x="2679" y="1333"/>
                  </a:lnTo>
                  <a:lnTo>
                    <a:pt x="2679" y="939"/>
                  </a:lnTo>
                  <a:lnTo>
                    <a:pt x="12193" y="939"/>
                  </a:lnTo>
                  <a:close/>
                </a:path>
                <a:path w="14604" h="3809">
                  <a:moveTo>
                    <a:pt x="14198" y="914"/>
                  </a:moveTo>
                  <a:lnTo>
                    <a:pt x="12890" y="914"/>
                  </a:lnTo>
                  <a:lnTo>
                    <a:pt x="13093" y="939"/>
                  </a:lnTo>
                  <a:lnTo>
                    <a:pt x="13284" y="990"/>
                  </a:lnTo>
                  <a:lnTo>
                    <a:pt x="13284" y="1333"/>
                  </a:lnTo>
                  <a:lnTo>
                    <a:pt x="14198" y="1333"/>
                  </a:lnTo>
                  <a:lnTo>
                    <a:pt x="14198" y="914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14" name="object 42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36427" y="7917459"/>
              <a:ext cx="155295" cy="56197"/>
            </a:xfrm>
            <a:prstGeom prst="rect">
              <a:avLst/>
            </a:prstGeom>
          </p:spPr>
        </p:pic>
        <p:sp>
          <p:nvSpPr>
            <p:cNvPr id="4215" name="object 4215"/>
            <p:cNvSpPr/>
            <p:nvPr/>
          </p:nvSpPr>
          <p:spPr>
            <a:xfrm>
              <a:off x="4236427" y="7917459"/>
              <a:ext cx="155575" cy="56515"/>
            </a:xfrm>
            <a:custGeom>
              <a:avLst/>
              <a:gdLst/>
              <a:ahLst/>
              <a:cxnLst/>
              <a:rect l="l" t="t" r="r" b="b"/>
              <a:pathLst>
                <a:path w="155575" h="56515">
                  <a:moveTo>
                    <a:pt x="155295" y="56197"/>
                  </a:moveTo>
                  <a:lnTo>
                    <a:pt x="0" y="56197"/>
                  </a:lnTo>
                  <a:lnTo>
                    <a:pt x="0" y="0"/>
                  </a:lnTo>
                  <a:lnTo>
                    <a:pt x="155295" y="0"/>
                  </a:lnTo>
                  <a:lnTo>
                    <a:pt x="155295" y="56197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6" name="object 4216"/>
            <p:cNvSpPr/>
            <p:nvPr/>
          </p:nvSpPr>
          <p:spPr>
            <a:xfrm>
              <a:off x="4296549" y="7924990"/>
              <a:ext cx="45085" cy="42545"/>
            </a:xfrm>
            <a:custGeom>
              <a:avLst/>
              <a:gdLst/>
              <a:ahLst/>
              <a:cxnLst/>
              <a:rect l="l" t="t" r="r" b="b"/>
              <a:pathLst>
                <a:path w="45085" h="42545">
                  <a:moveTo>
                    <a:pt x="42621" y="36398"/>
                  </a:moveTo>
                  <a:lnTo>
                    <a:pt x="114" y="36512"/>
                  </a:lnTo>
                  <a:lnTo>
                    <a:pt x="114" y="42506"/>
                  </a:lnTo>
                  <a:lnTo>
                    <a:pt x="40436" y="42405"/>
                  </a:lnTo>
                  <a:lnTo>
                    <a:pt x="42621" y="36398"/>
                  </a:lnTo>
                  <a:close/>
                </a:path>
                <a:path w="45085" h="42545">
                  <a:moveTo>
                    <a:pt x="42621" y="6108"/>
                  </a:moveTo>
                  <a:lnTo>
                    <a:pt x="40436" y="88"/>
                  </a:lnTo>
                  <a:lnTo>
                    <a:pt x="114" y="0"/>
                  </a:lnTo>
                  <a:lnTo>
                    <a:pt x="114" y="6007"/>
                  </a:lnTo>
                  <a:lnTo>
                    <a:pt x="42621" y="6108"/>
                  </a:lnTo>
                  <a:close/>
                </a:path>
                <a:path w="45085" h="42545">
                  <a:moveTo>
                    <a:pt x="44030" y="29210"/>
                  </a:moveTo>
                  <a:lnTo>
                    <a:pt x="0" y="29235"/>
                  </a:lnTo>
                  <a:lnTo>
                    <a:pt x="63" y="35064"/>
                  </a:lnTo>
                  <a:lnTo>
                    <a:pt x="43014" y="34950"/>
                  </a:lnTo>
                  <a:lnTo>
                    <a:pt x="44030" y="29210"/>
                  </a:lnTo>
                  <a:close/>
                </a:path>
                <a:path w="45085" h="42545">
                  <a:moveTo>
                    <a:pt x="44030" y="13309"/>
                  </a:moveTo>
                  <a:lnTo>
                    <a:pt x="43014" y="7569"/>
                  </a:lnTo>
                  <a:lnTo>
                    <a:pt x="63" y="7442"/>
                  </a:lnTo>
                  <a:lnTo>
                    <a:pt x="0" y="13271"/>
                  </a:lnTo>
                  <a:lnTo>
                    <a:pt x="44030" y="13309"/>
                  </a:lnTo>
                  <a:close/>
                </a:path>
                <a:path w="45085" h="42545">
                  <a:moveTo>
                    <a:pt x="44564" y="21920"/>
                  </a:moveTo>
                  <a:lnTo>
                    <a:pt x="127" y="21945"/>
                  </a:lnTo>
                  <a:lnTo>
                    <a:pt x="25" y="27597"/>
                  </a:lnTo>
                  <a:lnTo>
                    <a:pt x="44183" y="27609"/>
                  </a:lnTo>
                  <a:lnTo>
                    <a:pt x="44564" y="21920"/>
                  </a:lnTo>
                  <a:close/>
                </a:path>
                <a:path w="45085" h="42545">
                  <a:moveTo>
                    <a:pt x="44564" y="20586"/>
                  </a:moveTo>
                  <a:lnTo>
                    <a:pt x="44183" y="14897"/>
                  </a:lnTo>
                  <a:lnTo>
                    <a:pt x="25" y="14897"/>
                  </a:lnTo>
                  <a:lnTo>
                    <a:pt x="127" y="20561"/>
                  </a:lnTo>
                  <a:lnTo>
                    <a:pt x="44564" y="20586"/>
                  </a:lnTo>
                  <a:close/>
                </a:path>
              </a:pathLst>
            </a:custGeom>
            <a:solidFill>
              <a:srgbClr val="D6D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17" name="object 42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39704" y="7924774"/>
              <a:ext cx="3175" cy="41465"/>
            </a:xfrm>
            <a:prstGeom prst="rect">
              <a:avLst/>
            </a:prstGeom>
          </p:spPr>
        </p:pic>
        <p:sp>
          <p:nvSpPr>
            <p:cNvPr id="4218" name="object 4218"/>
            <p:cNvSpPr/>
            <p:nvPr/>
          </p:nvSpPr>
          <p:spPr>
            <a:xfrm>
              <a:off x="4239704" y="7924774"/>
              <a:ext cx="3175" cy="41910"/>
            </a:xfrm>
            <a:custGeom>
              <a:avLst/>
              <a:gdLst/>
              <a:ahLst/>
              <a:cxnLst/>
              <a:rect l="l" t="t" r="r" b="b"/>
              <a:pathLst>
                <a:path w="3175" h="41909">
                  <a:moveTo>
                    <a:pt x="1587" y="0"/>
                  </a:moveTo>
                  <a:lnTo>
                    <a:pt x="711" y="0"/>
                  </a:lnTo>
                  <a:lnTo>
                    <a:pt x="0" y="711"/>
                  </a:lnTo>
                  <a:lnTo>
                    <a:pt x="0" y="1574"/>
                  </a:lnTo>
                  <a:lnTo>
                    <a:pt x="0" y="39903"/>
                  </a:lnTo>
                  <a:lnTo>
                    <a:pt x="0" y="40779"/>
                  </a:lnTo>
                  <a:lnTo>
                    <a:pt x="711" y="41465"/>
                  </a:lnTo>
                  <a:lnTo>
                    <a:pt x="1587" y="41465"/>
                  </a:lnTo>
                  <a:lnTo>
                    <a:pt x="2451" y="41465"/>
                  </a:lnTo>
                  <a:lnTo>
                    <a:pt x="3175" y="40779"/>
                  </a:lnTo>
                  <a:lnTo>
                    <a:pt x="3175" y="39903"/>
                  </a:lnTo>
                  <a:lnTo>
                    <a:pt x="3175" y="1574"/>
                  </a:lnTo>
                  <a:lnTo>
                    <a:pt x="3175" y="711"/>
                  </a:lnTo>
                  <a:lnTo>
                    <a:pt x="2451" y="0"/>
                  </a:lnTo>
                  <a:lnTo>
                    <a:pt x="1587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19" name="object 421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384853" y="7924774"/>
              <a:ext cx="3175" cy="41465"/>
            </a:xfrm>
            <a:prstGeom prst="rect">
              <a:avLst/>
            </a:prstGeom>
          </p:spPr>
        </p:pic>
        <p:sp>
          <p:nvSpPr>
            <p:cNvPr id="4220" name="object 4220"/>
            <p:cNvSpPr/>
            <p:nvPr/>
          </p:nvSpPr>
          <p:spPr>
            <a:xfrm>
              <a:off x="4384852" y="7924774"/>
              <a:ext cx="3175" cy="41910"/>
            </a:xfrm>
            <a:custGeom>
              <a:avLst/>
              <a:gdLst/>
              <a:ahLst/>
              <a:cxnLst/>
              <a:rect l="l" t="t" r="r" b="b"/>
              <a:pathLst>
                <a:path w="3175" h="41909">
                  <a:moveTo>
                    <a:pt x="1574" y="0"/>
                  </a:moveTo>
                  <a:lnTo>
                    <a:pt x="2463" y="0"/>
                  </a:lnTo>
                  <a:lnTo>
                    <a:pt x="3175" y="711"/>
                  </a:lnTo>
                  <a:lnTo>
                    <a:pt x="3175" y="1574"/>
                  </a:lnTo>
                  <a:lnTo>
                    <a:pt x="3175" y="39903"/>
                  </a:lnTo>
                  <a:lnTo>
                    <a:pt x="3175" y="40779"/>
                  </a:lnTo>
                  <a:lnTo>
                    <a:pt x="2463" y="41465"/>
                  </a:lnTo>
                  <a:lnTo>
                    <a:pt x="1574" y="41465"/>
                  </a:lnTo>
                  <a:lnTo>
                    <a:pt x="723" y="41465"/>
                  </a:lnTo>
                  <a:lnTo>
                    <a:pt x="0" y="40779"/>
                  </a:lnTo>
                  <a:lnTo>
                    <a:pt x="0" y="39903"/>
                  </a:lnTo>
                  <a:lnTo>
                    <a:pt x="0" y="1574"/>
                  </a:lnTo>
                  <a:lnTo>
                    <a:pt x="0" y="711"/>
                  </a:lnTo>
                  <a:lnTo>
                    <a:pt x="723" y="0"/>
                  </a:lnTo>
                  <a:lnTo>
                    <a:pt x="1574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1" name="object 4221"/>
            <p:cNvSpPr/>
            <p:nvPr/>
          </p:nvSpPr>
          <p:spPr>
            <a:xfrm>
              <a:off x="4244530" y="7917459"/>
              <a:ext cx="138430" cy="56515"/>
            </a:xfrm>
            <a:custGeom>
              <a:avLst/>
              <a:gdLst/>
              <a:ahLst/>
              <a:cxnLst/>
              <a:rect l="l" t="t" r="r" b="b"/>
              <a:pathLst>
                <a:path w="138429" h="56515">
                  <a:moveTo>
                    <a:pt x="0" y="0"/>
                  </a:moveTo>
                  <a:lnTo>
                    <a:pt x="0" y="56197"/>
                  </a:lnTo>
                </a:path>
                <a:path w="138429" h="56515">
                  <a:moveTo>
                    <a:pt x="138417" y="0"/>
                  </a:moveTo>
                  <a:lnTo>
                    <a:pt x="138417" y="5619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2" name="object 4222"/>
            <p:cNvSpPr/>
            <p:nvPr/>
          </p:nvSpPr>
          <p:spPr>
            <a:xfrm>
              <a:off x="4244530" y="7928533"/>
              <a:ext cx="52069" cy="43815"/>
            </a:xfrm>
            <a:custGeom>
              <a:avLst/>
              <a:gdLst/>
              <a:ahLst/>
              <a:cxnLst/>
              <a:rect l="l" t="t" r="r" b="b"/>
              <a:pathLst>
                <a:path w="52070" h="43815">
                  <a:moveTo>
                    <a:pt x="48742" y="4838"/>
                  </a:moveTo>
                  <a:lnTo>
                    <a:pt x="3149" y="4838"/>
                  </a:lnTo>
                  <a:lnTo>
                    <a:pt x="3149" y="3086"/>
                  </a:lnTo>
                  <a:lnTo>
                    <a:pt x="48742" y="3086"/>
                  </a:lnTo>
                  <a:lnTo>
                    <a:pt x="48742" y="4838"/>
                  </a:lnTo>
                  <a:close/>
                </a:path>
                <a:path w="52070" h="43815">
                  <a:moveTo>
                    <a:pt x="51993" y="4838"/>
                  </a:moveTo>
                  <a:lnTo>
                    <a:pt x="0" y="4838"/>
                  </a:lnTo>
                  <a:lnTo>
                    <a:pt x="0" y="0"/>
                  </a:lnTo>
                  <a:lnTo>
                    <a:pt x="51993" y="0"/>
                  </a:lnTo>
                  <a:lnTo>
                    <a:pt x="51993" y="4838"/>
                  </a:lnTo>
                  <a:close/>
                </a:path>
                <a:path w="52070" h="43815">
                  <a:moveTo>
                    <a:pt x="48742" y="12026"/>
                  </a:moveTo>
                  <a:lnTo>
                    <a:pt x="3149" y="12026"/>
                  </a:lnTo>
                  <a:lnTo>
                    <a:pt x="3149" y="10287"/>
                  </a:lnTo>
                  <a:lnTo>
                    <a:pt x="48742" y="10287"/>
                  </a:lnTo>
                  <a:lnTo>
                    <a:pt x="48742" y="12026"/>
                  </a:lnTo>
                  <a:close/>
                </a:path>
                <a:path w="52070" h="43815">
                  <a:moveTo>
                    <a:pt x="51993" y="12026"/>
                  </a:moveTo>
                  <a:lnTo>
                    <a:pt x="0" y="12026"/>
                  </a:lnTo>
                  <a:lnTo>
                    <a:pt x="0" y="7188"/>
                  </a:lnTo>
                  <a:lnTo>
                    <a:pt x="51993" y="7188"/>
                  </a:lnTo>
                  <a:lnTo>
                    <a:pt x="51993" y="12026"/>
                  </a:lnTo>
                  <a:close/>
                </a:path>
                <a:path w="52070" h="43815">
                  <a:moveTo>
                    <a:pt x="48742" y="19278"/>
                  </a:moveTo>
                  <a:lnTo>
                    <a:pt x="3149" y="19278"/>
                  </a:lnTo>
                  <a:lnTo>
                    <a:pt x="3149" y="17513"/>
                  </a:lnTo>
                  <a:lnTo>
                    <a:pt x="48742" y="17513"/>
                  </a:lnTo>
                  <a:lnTo>
                    <a:pt x="48742" y="19278"/>
                  </a:lnTo>
                  <a:close/>
                </a:path>
                <a:path w="52070" h="43815">
                  <a:moveTo>
                    <a:pt x="51993" y="19278"/>
                  </a:moveTo>
                  <a:lnTo>
                    <a:pt x="0" y="19278"/>
                  </a:lnTo>
                  <a:lnTo>
                    <a:pt x="0" y="14439"/>
                  </a:lnTo>
                  <a:lnTo>
                    <a:pt x="51993" y="14439"/>
                  </a:lnTo>
                  <a:lnTo>
                    <a:pt x="51993" y="19278"/>
                  </a:lnTo>
                  <a:close/>
                </a:path>
                <a:path w="52070" h="43815">
                  <a:moveTo>
                    <a:pt x="48742" y="26670"/>
                  </a:moveTo>
                  <a:lnTo>
                    <a:pt x="3149" y="26670"/>
                  </a:lnTo>
                  <a:lnTo>
                    <a:pt x="3149" y="24930"/>
                  </a:lnTo>
                  <a:lnTo>
                    <a:pt x="48742" y="24930"/>
                  </a:lnTo>
                  <a:lnTo>
                    <a:pt x="48742" y="26670"/>
                  </a:lnTo>
                  <a:close/>
                </a:path>
                <a:path w="52070" h="43815">
                  <a:moveTo>
                    <a:pt x="51993" y="26670"/>
                  </a:moveTo>
                  <a:lnTo>
                    <a:pt x="0" y="26670"/>
                  </a:lnTo>
                  <a:lnTo>
                    <a:pt x="0" y="21844"/>
                  </a:lnTo>
                  <a:lnTo>
                    <a:pt x="51993" y="21844"/>
                  </a:lnTo>
                  <a:lnTo>
                    <a:pt x="51993" y="26670"/>
                  </a:lnTo>
                  <a:close/>
                </a:path>
                <a:path w="52070" h="43815">
                  <a:moveTo>
                    <a:pt x="48742" y="33807"/>
                  </a:moveTo>
                  <a:lnTo>
                    <a:pt x="3149" y="33807"/>
                  </a:lnTo>
                  <a:lnTo>
                    <a:pt x="3149" y="32080"/>
                  </a:lnTo>
                  <a:lnTo>
                    <a:pt x="48742" y="32080"/>
                  </a:lnTo>
                  <a:lnTo>
                    <a:pt x="48742" y="33807"/>
                  </a:lnTo>
                  <a:close/>
                </a:path>
                <a:path w="52070" h="43815">
                  <a:moveTo>
                    <a:pt x="51993" y="33807"/>
                  </a:moveTo>
                  <a:lnTo>
                    <a:pt x="0" y="33807"/>
                  </a:lnTo>
                  <a:lnTo>
                    <a:pt x="0" y="28981"/>
                  </a:lnTo>
                  <a:lnTo>
                    <a:pt x="51993" y="28981"/>
                  </a:lnTo>
                  <a:lnTo>
                    <a:pt x="51993" y="33807"/>
                  </a:lnTo>
                  <a:close/>
                </a:path>
                <a:path w="52070" h="43815">
                  <a:moveTo>
                    <a:pt x="48742" y="40970"/>
                  </a:moveTo>
                  <a:lnTo>
                    <a:pt x="3149" y="40970"/>
                  </a:lnTo>
                  <a:lnTo>
                    <a:pt x="3149" y="39230"/>
                  </a:lnTo>
                  <a:lnTo>
                    <a:pt x="48742" y="39230"/>
                  </a:lnTo>
                  <a:lnTo>
                    <a:pt x="48742" y="40970"/>
                  </a:lnTo>
                  <a:close/>
                </a:path>
                <a:path w="52070" h="43815">
                  <a:moveTo>
                    <a:pt x="51993" y="40970"/>
                  </a:moveTo>
                  <a:lnTo>
                    <a:pt x="0" y="40970"/>
                  </a:lnTo>
                  <a:lnTo>
                    <a:pt x="0" y="36144"/>
                  </a:lnTo>
                  <a:lnTo>
                    <a:pt x="51993" y="36144"/>
                  </a:lnTo>
                  <a:lnTo>
                    <a:pt x="51993" y="40970"/>
                  </a:lnTo>
                  <a:close/>
                </a:path>
                <a:path w="52070" h="43815">
                  <a:moveTo>
                    <a:pt x="4711" y="43484"/>
                  </a:moveTo>
                  <a:lnTo>
                    <a:pt x="3911" y="43484"/>
                  </a:lnTo>
                  <a:lnTo>
                    <a:pt x="3911" y="42672"/>
                  </a:lnTo>
                  <a:lnTo>
                    <a:pt x="4711" y="42672"/>
                  </a:lnTo>
                  <a:lnTo>
                    <a:pt x="4711" y="43484"/>
                  </a:lnTo>
                  <a:close/>
                </a:path>
                <a:path w="52070" h="43815">
                  <a:moveTo>
                    <a:pt x="9461" y="43484"/>
                  </a:moveTo>
                  <a:lnTo>
                    <a:pt x="8636" y="43484"/>
                  </a:lnTo>
                  <a:lnTo>
                    <a:pt x="8636" y="42672"/>
                  </a:lnTo>
                  <a:lnTo>
                    <a:pt x="9461" y="42672"/>
                  </a:lnTo>
                  <a:lnTo>
                    <a:pt x="9461" y="43484"/>
                  </a:lnTo>
                  <a:close/>
                </a:path>
                <a:path w="52070" h="43815">
                  <a:moveTo>
                    <a:pt x="13474" y="43484"/>
                  </a:moveTo>
                  <a:lnTo>
                    <a:pt x="12674" y="43484"/>
                  </a:lnTo>
                  <a:lnTo>
                    <a:pt x="12674" y="42672"/>
                  </a:lnTo>
                  <a:lnTo>
                    <a:pt x="13474" y="42672"/>
                  </a:lnTo>
                  <a:lnTo>
                    <a:pt x="13474" y="434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3" name="object 4223"/>
            <p:cNvSpPr/>
            <p:nvPr/>
          </p:nvSpPr>
          <p:spPr>
            <a:xfrm>
              <a:off x="4296537" y="7917459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5">
                  <a:moveTo>
                    <a:pt x="0" y="0"/>
                  </a:moveTo>
                  <a:lnTo>
                    <a:pt x="0" y="56286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4" name="object 4224"/>
            <p:cNvSpPr/>
            <p:nvPr/>
          </p:nvSpPr>
          <p:spPr>
            <a:xfrm>
              <a:off x="4371492" y="792886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3848"/>
                  </a:moveTo>
                  <a:lnTo>
                    <a:pt x="7708" y="5969"/>
                  </a:lnTo>
                  <a:lnTo>
                    <a:pt x="5981" y="7708"/>
                  </a:lnTo>
                  <a:lnTo>
                    <a:pt x="3848" y="7708"/>
                  </a:lnTo>
                  <a:lnTo>
                    <a:pt x="1727" y="7708"/>
                  </a:lnTo>
                  <a:lnTo>
                    <a:pt x="0" y="5969"/>
                  </a:lnTo>
                  <a:lnTo>
                    <a:pt x="0" y="3848"/>
                  </a:lnTo>
                  <a:lnTo>
                    <a:pt x="0" y="1727"/>
                  </a:lnTo>
                  <a:lnTo>
                    <a:pt x="1727" y="0"/>
                  </a:lnTo>
                  <a:lnTo>
                    <a:pt x="3848" y="0"/>
                  </a:lnTo>
                  <a:lnTo>
                    <a:pt x="5981" y="0"/>
                  </a:lnTo>
                  <a:lnTo>
                    <a:pt x="7708" y="1727"/>
                  </a:lnTo>
                  <a:lnTo>
                    <a:pt x="7708" y="384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5" name="object 4225"/>
            <p:cNvSpPr/>
            <p:nvPr/>
          </p:nvSpPr>
          <p:spPr>
            <a:xfrm>
              <a:off x="4373765" y="7932648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699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4699" y="825"/>
                  </a:lnTo>
                  <a:lnTo>
                    <a:pt x="46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6" name="object 4226"/>
            <p:cNvSpPr/>
            <p:nvPr/>
          </p:nvSpPr>
          <p:spPr>
            <a:xfrm>
              <a:off x="4296537" y="7971726"/>
              <a:ext cx="86995" cy="2540"/>
            </a:xfrm>
            <a:custGeom>
              <a:avLst/>
              <a:gdLst/>
              <a:ahLst/>
              <a:cxnLst/>
              <a:rect l="l" t="t" r="r" b="b"/>
              <a:pathLst>
                <a:path w="86995" h="2540">
                  <a:moveTo>
                    <a:pt x="5765" y="1727"/>
                  </a:moveTo>
                  <a:lnTo>
                    <a:pt x="0" y="1727"/>
                  </a:lnTo>
                  <a:lnTo>
                    <a:pt x="0" y="0"/>
                  </a:lnTo>
                  <a:lnTo>
                    <a:pt x="5765" y="0"/>
                  </a:lnTo>
                  <a:lnTo>
                    <a:pt x="5765" y="1727"/>
                  </a:lnTo>
                  <a:close/>
                </a:path>
                <a:path w="86995" h="2540">
                  <a:moveTo>
                    <a:pt x="86410" y="1930"/>
                  </a:moveTo>
                  <a:lnTo>
                    <a:pt x="81178" y="1930"/>
                  </a:lnTo>
                  <a:lnTo>
                    <a:pt x="81178" y="215"/>
                  </a:lnTo>
                  <a:lnTo>
                    <a:pt x="86410" y="215"/>
                  </a:lnTo>
                  <a:lnTo>
                    <a:pt x="86410" y="193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7" name="object 4227"/>
            <p:cNvSpPr/>
            <p:nvPr/>
          </p:nvSpPr>
          <p:spPr>
            <a:xfrm>
              <a:off x="4247908" y="7920278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413" y="0"/>
                  </a:moveTo>
                  <a:lnTo>
                    <a:pt x="0" y="0"/>
                  </a:lnTo>
                  <a:lnTo>
                    <a:pt x="0" y="2679"/>
                  </a:lnTo>
                  <a:lnTo>
                    <a:pt x="10413" y="2679"/>
                  </a:lnTo>
                  <a:lnTo>
                    <a:pt x="104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8" name="object 4228"/>
            <p:cNvSpPr/>
            <p:nvPr/>
          </p:nvSpPr>
          <p:spPr>
            <a:xfrm>
              <a:off x="4247565" y="7920088"/>
              <a:ext cx="11430" cy="3175"/>
            </a:xfrm>
            <a:custGeom>
              <a:avLst/>
              <a:gdLst/>
              <a:ahLst/>
              <a:cxnLst/>
              <a:rect l="l" t="t" r="r" b="b"/>
              <a:pathLst>
                <a:path w="11429" h="3175">
                  <a:moveTo>
                    <a:pt x="11112" y="0"/>
                  </a:moveTo>
                  <a:lnTo>
                    <a:pt x="0" y="0"/>
                  </a:lnTo>
                  <a:lnTo>
                    <a:pt x="0" y="2959"/>
                  </a:lnTo>
                  <a:lnTo>
                    <a:pt x="11112" y="2959"/>
                  </a:lnTo>
                  <a:lnTo>
                    <a:pt x="11112" y="2273"/>
                  </a:lnTo>
                  <a:lnTo>
                    <a:pt x="1066" y="2273"/>
                  </a:lnTo>
                  <a:lnTo>
                    <a:pt x="888" y="2235"/>
                  </a:lnTo>
                  <a:lnTo>
                    <a:pt x="723" y="2171"/>
                  </a:lnTo>
                  <a:lnTo>
                    <a:pt x="723" y="1904"/>
                  </a:lnTo>
                  <a:lnTo>
                    <a:pt x="1473" y="1904"/>
                  </a:lnTo>
                  <a:lnTo>
                    <a:pt x="812" y="1473"/>
                  </a:lnTo>
                  <a:lnTo>
                    <a:pt x="711" y="876"/>
                  </a:lnTo>
                  <a:lnTo>
                    <a:pt x="952" y="711"/>
                  </a:lnTo>
                  <a:lnTo>
                    <a:pt x="11112" y="711"/>
                  </a:lnTo>
                  <a:lnTo>
                    <a:pt x="11112" y="0"/>
                  </a:lnTo>
                  <a:close/>
                </a:path>
                <a:path w="11429" h="3175">
                  <a:moveTo>
                    <a:pt x="1638" y="965"/>
                  </a:moveTo>
                  <a:lnTo>
                    <a:pt x="1193" y="965"/>
                  </a:lnTo>
                  <a:lnTo>
                    <a:pt x="1174" y="1181"/>
                  </a:lnTo>
                  <a:lnTo>
                    <a:pt x="1346" y="1257"/>
                  </a:lnTo>
                  <a:lnTo>
                    <a:pt x="1765" y="1447"/>
                  </a:lnTo>
                  <a:lnTo>
                    <a:pt x="1752" y="2171"/>
                  </a:lnTo>
                  <a:lnTo>
                    <a:pt x="9702" y="2273"/>
                  </a:lnTo>
                  <a:lnTo>
                    <a:pt x="9499" y="2235"/>
                  </a:lnTo>
                  <a:lnTo>
                    <a:pt x="2095" y="2235"/>
                  </a:lnTo>
                  <a:lnTo>
                    <a:pt x="2095" y="1041"/>
                  </a:lnTo>
                  <a:lnTo>
                    <a:pt x="1765" y="1041"/>
                  </a:lnTo>
                  <a:close/>
                </a:path>
                <a:path w="11429" h="3175">
                  <a:moveTo>
                    <a:pt x="10248" y="965"/>
                  </a:moveTo>
                  <a:lnTo>
                    <a:pt x="9829" y="965"/>
                  </a:lnTo>
                  <a:lnTo>
                    <a:pt x="9766" y="1181"/>
                  </a:lnTo>
                  <a:lnTo>
                    <a:pt x="10160" y="1320"/>
                  </a:lnTo>
                  <a:lnTo>
                    <a:pt x="10388" y="1447"/>
                  </a:lnTo>
                  <a:lnTo>
                    <a:pt x="10369" y="2171"/>
                  </a:lnTo>
                  <a:lnTo>
                    <a:pt x="11112" y="2273"/>
                  </a:lnTo>
                  <a:lnTo>
                    <a:pt x="11112" y="1041"/>
                  </a:lnTo>
                  <a:lnTo>
                    <a:pt x="10388" y="1041"/>
                  </a:lnTo>
                  <a:lnTo>
                    <a:pt x="10248" y="965"/>
                  </a:lnTo>
                  <a:close/>
                </a:path>
                <a:path w="11429" h="3175">
                  <a:moveTo>
                    <a:pt x="2882" y="736"/>
                  </a:moveTo>
                  <a:lnTo>
                    <a:pt x="2527" y="736"/>
                  </a:lnTo>
                  <a:lnTo>
                    <a:pt x="2527" y="2235"/>
                  </a:lnTo>
                  <a:lnTo>
                    <a:pt x="2882" y="2235"/>
                  </a:lnTo>
                  <a:lnTo>
                    <a:pt x="2882" y="736"/>
                  </a:lnTo>
                  <a:close/>
                </a:path>
                <a:path w="11429" h="3175">
                  <a:moveTo>
                    <a:pt x="4241" y="736"/>
                  </a:moveTo>
                  <a:lnTo>
                    <a:pt x="3962" y="736"/>
                  </a:lnTo>
                  <a:lnTo>
                    <a:pt x="3962" y="1015"/>
                  </a:lnTo>
                  <a:lnTo>
                    <a:pt x="3314" y="1015"/>
                  </a:lnTo>
                  <a:lnTo>
                    <a:pt x="3314" y="1320"/>
                  </a:lnTo>
                  <a:lnTo>
                    <a:pt x="3886" y="1320"/>
                  </a:lnTo>
                  <a:lnTo>
                    <a:pt x="3886" y="1600"/>
                  </a:lnTo>
                  <a:lnTo>
                    <a:pt x="3314" y="1600"/>
                  </a:lnTo>
                  <a:lnTo>
                    <a:pt x="3314" y="1930"/>
                  </a:lnTo>
                  <a:lnTo>
                    <a:pt x="3962" y="1930"/>
                  </a:lnTo>
                  <a:lnTo>
                    <a:pt x="3962" y="2235"/>
                  </a:lnTo>
                  <a:lnTo>
                    <a:pt x="4241" y="2235"/>
                  </a:lnTo>
                  <a:lnTo>
                    <a:pt x="4241" y="736"/>
                  </a:lnTo>
                  <a:close/>
                </a:path>
                <a:path w="11429" h="3175">
                  <a:moveTo>
                    <a:pt x="4533" y="1257"/>
                  </a:moveTo>
                  <a:lnTo>
                    <a:pt x="4533" y="2235"/>
                  </a:lnTo>
                  <a:lnTo>
                    <a:pt x="4940" y="2235"/>
                  </a:lnTo>
                  <a:lnTo>
                    <a:pt x="4533" y="1257"/>
                  </a:lnTo>
                  <a:close/>
                </a:path>
                <a:path w="11429" h="3175">
                  <a:moveTo>
                    <a:pt x="5651" y="1257"/>
                  </a:moveTo>
                  <a:lnTo>
                    <a:pt x="5340" y="1993"/>
                  </a:lnTo>
                  <a:lnTo>
                    <a:pt x="5219" y="2235"/>
                  </a:lnTo>
                  <a:lnTo>
                    <a:pt x="5651" y="2235"/>
                  </a:lnTo>
                  <a:lnTo>
                    <a:pt x="5651" y="1257"/>
                  </a:lnTo>
                  <a:close/>
                </a:path>
                <a:path w="11429" h="3175">
                  <a:moveTo>
                    <a:pt x="6413" y="736"/>
                  </a:moveTo>
                  <a:lnTo>
                    <a:pt x="6083" y="736"/>
                  </a:lnTo>
                  <a:lnTo>
                    <a:pt x="6083" y="2235"/>
                  </a:lnTo>
                  <a:lnTo>
                    <a:pt x="6413" y="2235"/>
                  </a:lnTo>
                  <a:lnTo>
                    <a:pt x="6413" y="736"/>
                  </a:lnTo>
                  <a:close/>
                </a:path>
                <a:path w="11429" h="3175">
                  <a:moveTo>
                    <a:pt x="7759" y="736"/>
                  </a:moveTo>
                  <a:lnTo>
                    <a:pt x="7492" y="736"/>
                  </a:lnTo>
                  <a:lnTo>
                    <a:pt x="7492" y="1015"/>
                  </a:lnTo>
                  <a:lnTo>
                    <a:pt x="6858" y="1015"/>
                  </a:lnTo>
                  <a:lnTo>
                    <a:pt x="6858" y="1320"/>
                  </a:lnTo>
                  <a:lnTo>
                    <a:pt x="7442" y="1320"/>
                  </a:lnTo>
                  <a:lnTo>
                    <a:pt x="7442" y="1600"/>
                  </a:lnTo>
                  <a:lnTo>
                    <a:pt x="6858" y="1600"/>
                  </a:lnTo>
                  <a:lnTo>
                    <a:pt x="6858" y="1930"/>
                  </a:lnTo>
                  <a:lnTo>
                    <a:pt x="7531" y="1930"/>
                  </a:lnTo>
                  <a:lnTo>
                    <a:pt x="7531" y="2235"/>
                  </a:lnTo>
                  <a:lnTo>
                    <a:pt x="7759" y="2235"/>
                  </a:lnTo>
                  <a:lnTo>
                    <a:pt x="7759" y="736"/>
                  </a:lnTo>
                  <a:close/>
                </a:path>
                <a:path w="11429" h="3175">
                  <a:moveTo>
                    <a:pt x="8115" y="1269"/>
                  </a:moveTo>
                  <a:lnTo>
                    <a:pt x="8115" y="2235"/>
                  </a:lnTo>
                  <a:lnTo>
                    <a:pt x="8610" y="2235"/>
                  </a:lnTo>
                  <a:lnTo>
                    <a:pt x="8115" y="1269"/>
                  </a:lnTo>
                  <a:close/>
                </a:path>
                <a:path w="11429" h="3175">
                  <a:moveTo>
                    <a:pt x="9531" y="736"/>
                  </a:moveTo>
                  <a:lnTo>
                    <a:pt x="9080" y="736"/>
                  </a:lnTo>
                  <a:lnTo>
                    <a:pt x="9080" y="2235"/>
                  </a:lnTo>
                  <a:lnTo>
                    <a:pt x="9499" y="2235"/>
                  </a:lnTo>
                  <a:lnTo>
                    <a:pt x="9359" y="2171"/>
                  </a:lnTo>
                  <a:lnTo>
                    <a:pt x="9359" y="1904"/>
                  </a:lnTo>
                  <a:lnTo>
                    <a:pt x="10083" y="1904"/>
                  </a:lnTo>
                  <a:lnTo>
                    <a:pt x="9423" y="1473"/>
                  </a:lnTo>
                  <a:lnTo>
                    <a:pt x="9359" y="876"/>
                  </a:lnTo>
                  <a:lnTo>
                    <a:pt x="9531" y="736"/>
                  </a:lnTo>
                  <a:close/>
                </a:path>
                <a:path w="11429" h="3175">
                  <a:moveTo>
                    <a:pt x="1473" y="1904"/>
                  </a:moveTo>
                  <a:lnTo>
                    <a:pt x="723" y="1904"/>
                  </a:lnTo>
                  <a:lnTo>
                    <a:pt x="914" y="1930"/>
                  </a:lnTo>
                  <a:lnTo>
                    <a:pt x="1066" y="1993"/>
                  </a:lnTo>
                  <a:lnTo>
                    <a:pt x="1346" y="1993"/>
                  </a:lnTo>
                  <a:close/>
                </a:path>
                <a:path w="11429" h="3175">
                  <a:moveTo>
                    <a:pt x="10083" y="1904"/>
                  </a:moveTo>
                  <a:lnTo>
                    <a:pt x="9359" y="1904"/>
                  </a:lnTo>
                  <a:lnTo>
                    <a:pt x="9563" y="1930"/>
                  </a:lnTo>
                  <a:lnTo>
                    <a:pt x="9702" y="1993"/>
                  </a:lnTo>
                  <a:lnTo>
                    <a:pt x="9982" y="1993"/>
                  </a:lnTo>
                  <a:close/>
                </a:path>
                <a:path w="11429" h="3175">
                  <a:moveTo>
                    <a:pt x="8788" y="736"/>
                  </a:moveTo>
                  <a:lnTo>
                    <a:pt x="8254" y="736"/>
                  </a:lnTo>
                  <a:lnTo>
                    <a:pt x="8788" y="1689"/>
                  </a:lnTo>
                  <a:lnTo>
                    <a:pt x="8788" y="736"/>
                  </a:lnTo>
                  <a:close/>
                </a:path>
                <a:path w="11429" h="3175">
                  <a:moveTo>
                    <a:pt x="5549" y="736"/>
                  </a:moveTo>
                  <a:lnTo>
                    <a:pt x="4775" y="736"/>
                  </a:lnTo>
                  <a:lnTo>
                    <a:pt x="5156" y="1638"/>
                  </a:lnTo>
                  <a:lnTo>
                    <a:pt x="5283" y="1269"/>
                  </a:lnTo>
                  <a:lnTo>
                    <a:pt x="5549" y="736"/>
                  </a:lnTo>
                  <a:close/>
                </a:path>
                <a:path w="11429" h="3175">
                  <a:moveTo>
                    <a:pt x="9563" y="711"/>
                  </a:moveTo>
                  <a:lnTo>
                    <a:pt x="1473" y="711"/>
                  </a:lnTo>
                  <a:lnTo>
                    <a:pt x="1667" y="736"/>
                  </a:lnTo>
                  <a:lnTo>
                    <a:pt x="1765" y="1041"/>
                  </a:lnTo>
                  <a:lnTo>
                    <a:pt x="2095" y="1041"/>
                  </a:lnTo>
                  <a:lnTo>
                    <a:pt x="2095" y="736"/>
                  </a:lnTo>
                  <a:lnTo>
                    <a:pt x="9531" y="736"/>
                  </a:lnTo>
                  <a:close/>
                </a:path>
                <a:path w="11429" h="3175">
                  <a:moveTo>
                    <a:pt x="11112" y="711"/>
                  </a:moveTo>
                  <a:lnTo>
                    <a:pt x="10083" y="711"/>
                  </a:lnTo>
                  <a:lnTo>
                    <a:pt x="10287" y="736"/>
                  </a:lnTo>
                  <a:lnTo>
                    <a:pt x="10388" y="1041"/>
                  </a:lnTo>
                  <a:lnTo>
                    <a:pt x="11112" y="1041"/>
                  </a:lnTo>
                  <a:lnTo>
                    <a:pt x="11112" y="711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9" name="object 4229"/>
            <p:cNvSpPr/>
            <p:nvPr/>
          </p:nvSpPr>
          <p:spPr>
            <a:xfrm>
              <a:off x="3382251" y="8900261"/>
              <a:ext cx="28575" cy="96520"/>
            </a:xfrm>
            <a:custGeom>
              <a:avLst/>
              <a:gdLst/>
              <a:ahLst/>
              <a:cxnLst/>
              <a:rect l="l" t="t" r="r" b="b"/>
              <a:pathLst>
                <a:path w="28575" h="96520">
                  <a:moveTo>
                    <a:pt x="0" y="96456"/>
                  </a:moveTo>
                  <a:lnTo>
                    <a:pt x="28333" y="96456"/>
                  </a:lnTo>
                </a:path>
                <a:path w="28575" h="96520">
                  <a:moveTo>
                    <a:pt x="0" y="0"/>
                  </a:moveTo>
                  <a:lnTo>
                    <a:pt x="28333" y="0"/>
                  </a:lnTo>
                </a:path>
              </a:pathLst>
            </a:custGeom>
            <a:ln w="17995">
              <a:solidFill>
                <a:srgbClr val="6A6B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0" name="object 4230"/>
            <p:cNvSpPr/>
            <p:nvPr/>
          </p:nvSpPr>
          <p:spPr>
            <a:xfrm>
              <a:off x="3379470" y="8643391"/>
              <a:ext cx="0" cy="69215"/>
            </a:xfrm>
            <a:custGeom>
              <a:avLst/>
              <a:gdLst/>
              <a:ahLst/>
              <a:cxnLst/>
              <a:rect l="l" t="t" r="r" b="b"/>
              <a:pathLst>
                <a:path h="69215">
                  <a:moveTo>
                    <a:pt x="0" y="0"/>
                  </a:moveTo>
                  <a:lnTo>
                    <a:pt x="0" y="68719"/>
                  </a:lnTo>
                </a:path>
              </a:pathLst>
            </a:custGeom>
            <a:ln w="17995">
              <a:solidFill>
                <a:srgbClr val="75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1" name="object 4231"/>
            <p:cNvSpPr/>
            <p:nvPr/>
          </p:nvSpPr>
          <p:spPr>
            <a:xfrm>
              <a:off x="3379470" y="8842603"/>
              <a:ext cx="0" cy="187325"/>
            </a:xfrm>
            <a:custGeom>
              <a:avLst/>
              <a:gdLst/>
              <a:ahLst/>
              <a:cxnLst/>
              <a:rect l="l" t="t" r="r" b="b"/>
              <a:pathLst>
                <a:path h="187325">
                  <a:moveTo>
                    <a:pt x="0" y="0"/>
                  </a:moveTo>
                  <a:lnTo>
                    <a:pt x="0" y="186994"/>
                  </a:lnTo>
                </a:path>
              </a:pathLst>
            </a:custGeom>
            <a:ln w="17995">
              <a:solidFill>
                <a:srgbClr val="6A6B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2" name="object 4232"/>
            <p:cNvSpPr/>
            <p:nvPr/>
          </p:nvSpPr>
          <p:spPr>
            <a:xfrm>
              <a:off x="3334004" y="8618092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4">
                  <a:moveTo>
                    <a:pt x="96621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96621" y="12877"/>
                  </a:lnTo>
                  <a:lnTo>
                    <a:pt x="96621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3" name="object 4233"/>
            <p:cNvSpPr/>
            <p:nvPr/>
          </p:nvSpPr>
          <p:spPr>
            <a:xfrm>
              <a:off x="3334004" y="8618092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4">
                  <a:moveTo>
                    <a:pt x="0" y="0"/>
                  </a:moveTo>
                  <a:lnTo>
                    <a:pt x="96621" y="0"/>
                  </a:lnTo>
                  <a:lnTo>
                    <a:pt x="96621" y="12877"/>
                  </a:lnTo>
                  <a:lnTo>
                    <a:pt x="0" y="12877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4" name="object 4234"/>
            <p:cNvSpPr/>
            <p:nvPr/>
          </p:nvSpPr>
          <p:spPr>
            <a:xfrm>
              <a:off x="3391979" y="8624544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>
                  <a:moveTo>
                    <a:pt x="0" y="0"/>
                  </a:moveTo>
                  <a:lnTo>
                    <a:pt x="3221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5" name="object 4235"/>
            <p:cNvSpPr/>
            <p:nvPr/>
          </p:nvSpPr>
          <p:spPr>
            <a:xfrm>
              <a:off x="3301796" y="8630970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41719" y="0"/>
                  </a:moveTo>
                  <a:lnTo>
                    <a:pt x="19329" y="0"/>
                  </a:lnTo>
                  <a:lnTo>
                    <a:pt x="0" y="25780"/>
                  </a:lnTo>
                  <a:lnTo>
                    <a:pt x="0" y="32207"/>
                  </a:lnTo>
                  <a:lnTo>
                    <a:pt x="161048" y="32207"/>
                  </a:lnTo>
                  <a:lnTo>
                    <a:pt x="161048" y="25780"/>
                  </a:lnTo>
                  <a:lnTo>
                    <a:pt x="141719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6" name="object 4236"/>
            <p:cNvSpPr/>
            <p:nvPr/>
          </p:nvSpPr>
          <p:spPr>
            <a:xfrm>
              <a:off x="3301796" y="8630970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9329" y="0"/>
                  </a:moveTo>
                  <a:lnTo>
                    <a:pt x="0" y="25780"/>
                  </a:lnTo>
                  <a:lnTo>
                    <a:pt x="0" y="32207"/>
                  </a:lnTo>
                  <a:lnTo>
                    <a:pt x="161048" y="32207"/>
                  </a:lnTo>
                  <a:lnTo>
                    <a:pt x="161048" y="25780"/>
                  </a:lnTo>
                  <a:lnTo>
                    <a:pt x="141719" y="0"/>
                  </a:lnTo>
                  <a:lnTo>
                    <a:pt x="19329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7" name="object 4237"/>
            <p:cNvSpPr/>
            <p:nvPr/>
          </p:nvSpPr>
          <p:spPr>
            <a:xfrm>
              <a:off x="3301796" y="8637409"/>
              <a:ext cx="161290" cy="19685"/>
            </a:xfrm>
            <a:custGeom>
              <a:avLst/>
              <a:gdLst/>
              <a:ahLst/>
              <a:cxnLst/>
              <a:rect l="l" t="t" r="r" b="b"/>
              <a:pathLst>
                <a:path w="161289" h="19684">
                  <a:moveTo>
                    <a:pt x="128828" y="0"/>
                  </a:moveTo>
                  <a:lnTo>
                    <a:pt x="135280" y="0"/>
                  </a:lnTo>
                </a:path>
                <a:path w="161289" h="19684">
                  <a:moveTo>
                    <a:pt x="132054" y="6438"/>
                  </a:moveTo>
                  <a:lnTo>
                    <a:pt x="141719" y="6438"/>
                  </a:lnTo>
                </a:path>
                <a:path w="161289" h="19684">
                  <a:moveTo>
                    <a:pt x="135280" y="12890"/>
                  </a:moveTo>
                  <a:lnTo>
                    <a:pt x="148158" y="12890"/>
                  </a:lnTo>
                </a:path>
                <a:path w="161289" h="19684">
                  <a:moveTo>
                    <a:pt x="22555" y="0"/>
                  </a:moveTo>
                  <a:lnTo>
                    <a:pt x="122402" y="0"/>
                  </a:lnTo>
                </a:path>
                <a:path w="161289" h="19684">
                  <a:moveTo>
                    <a:pt x="19329" y="6438"/>
                  </a:moveTo>
                  <a:lnTo>
                    <a:pt x="125615" y="6438"/>
                  </a:lnTo>
                </a:path>
                <a:path w="161289" h="19684">
                  <a:moveTo>
                    <a:pt x="12890" y="12890"/>
                  </a:moveTo>
                  <a:lnTo>
                    <a:pt x="128828" y="12890"/>
                  </a:lnTo>
                </a:path>
                <a:path w="161289" h="19684">
                  <a:moveTo>
                    <a:pt x="0" y="19342"/>
                  </a:moveTo>
                  <a:lnTo>
                    <a:pt x="161048" y="1934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8" name="object 4238"/>
            <p:cNvSpPr/>
            <p:nvPr/>
          </p:nvSpPr>
          <p:spPr>
            <a:xfrm>
              <a:off x="3321126" y="8521471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389" y="0"/>
                  </a:moveTo>
                  <a:lnTo>
                    <a:pt x="0" y="0"/>
                  </a:lnTo>
                  <a:lnTo>
                    <a:pt x="0" y="90182"/>
                  </a:lnTo>
                  <a:lnTo>
                    <a:pt x="122389" y="90182"/>
                  </a:lnTo>
                  <a:lnTo>
                    <a:pt x="122389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9" name="object 4239"/>
            <p:cNvSpPr/>
            <p:nvPr/>
          </p:nvSpPr>
          <p:spPr>
            <a:xfrm>
              <a:off x="3321126" y="8521471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389" y="0"/>
                  </a:lnTo>
                  <a:lnTo>
                    <a:pt x="122389" y="90182"/>
                  </a:lnTo>
                  <a:lnTo>
                    <a:pt x="0" y="9018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0" name="object 4240"/>
            <p:cNvSpPr/>
            <p:nvPr/>
          </p:nvSpPr>
          <p:spPr>
            <a:xfrm>
              <a:off x="3334004" y="8534349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21" y="0"/>
                  </a:moveTo>
                  <a:lnTo>
                    <a:pt x="0" y="0"/>
                  </a:lnTo>
                  <a:lnTo>
                    <a:pt x="0" y="64427"/>
                  </a:lnTo>
                  <a:lnTo>
                    <a:pt x="96621" y="64427"/>
                  </a:lnTo>
                  <a:lnTo>
                    <a:pt x="9662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1" name="object 4241"/>
            <p:cNvSpPr/>
            <p:nvPr/>
          </p:nvSpPr>
          <p:spPr>
            <a:xfrm>
              <a:off x="3353320" y="8611654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4">
                  <a:moveTo>
                    <a:pt x="57988" y="0"/>
                  </a:moveTo>
                  <a:lnTo>
                    <a:pt x="0" y="0"/>
                  </a:lnTo>
                  <a:lnTo>
                    <a:pt x="0" y="6438"/>
                  </a:lnTo>
                  <a:lnTo>
                    <a:pt x="57988" y="6438"/>
                  </a:lnTo>
                  <a:lnTo>
                    <a:pt x="57988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2" name="object 4242"/>
            <p:cNvSpPr/>
            <p:nvPr/>
          </p:nvSpPr>
          <p:spPr>
            <a:xfrm>
              <a:off x="3353320" y="8611654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4">
                  <a:moveTo>
                    <a:pt x="0" y="0"/>
                  </a:moveTo>
                  <a:lnTo>
                    <a:pt x="57988" y="0"/>
                  </a:lnTo>
                  <a:lnTo>
                    <a:pt x="57988" y="6438"/>
                  </a:lnTo>
                  <a:lnTo>
                    <a:pt x="0" y="6438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3" name="object 4243"/>
            <p:cNvSpPr/>
            <p:nvPr/>
          </p:nvSpPr>
          <p:spPr>
            <a:xfrm>
              <a:off x="3410585" y="8862885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5440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54406" y="85064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4" name="object 4244"/>
            <p:cNvSpPr/>
            <p:nvPr/>
          </p:nvSpPr>
          <p:spPr>
            <a:xfrm>
              <a:off x="3410585" y="8862885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0" y="0"/>
                  </a:moveTo>
                  <a:lnTo>
                    <a:pt x="54406" y="0"/>
                  </a:lnTo>
                  <a:lnTo>
                    <a:pt x="54406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5" name="object 4245"/>
            <p:cNvSpPr/>
            <p:nvPr/>
          </p:nvSpPr>
          <p:spPr>
            <a:xfrm>
              <a:off x="3410585" y="8862885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06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06" y="49352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6" name="object 4246"/>
            <p:cNvSpPr/>
            <p:nvPr/>
          </p:nvSpPr>
          <p:spPr>
            <a:xfrm>
              <a:off x="3410585" y="8862885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06" y="0"/>
                  </a:lnTo>
                  <a:lnTo>
                    <a:pt x="54406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7" name="object 4247"/>
            <p:cNvSpPr/>
            <p:nvPr/>
          </p:nvSpPr>
          <p:spPr>
            <a:xfrm>
              <a:off x="3417582" y="88689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8" name="object 4248"/>
            <p:cNvSpPr/>
            <p:nvPr/>
          </p:nvSpPr>
          <p:spPr>
            <a:xfrm>
              <a:off x="3417582" y="88689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9" name="object 4249"/>
            <p:cNvSpPr/>
            <p:nvPr/>
          </p:nvSpPr>
          <p:spPr>
            <a:xfrm>
              <a:off x="3417582" y="88667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0" name="object 4250"/>
            <p:cNvSpPr/>
            <p:nvPr/>
          </p:nvSpPr>
          <p:spPr>
            <a:xfrm>
              <a:off x="3417582" y="88667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1" name="object 4251"/>
            <p:cNvSpPr/>
            <p:nvPr/>
          </p:nvSpPr>
          <p:spPr>
            <a:xfrm>
              <a:off x="3417582" y="8871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2" name="object 4252"/>
            <p:cNvSpPr/>
            <p:nvPr/>
          </p:nvSpPr>
          <p:spPr>
            <a:xfrm>
              <a:off x="3417582" y="8871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3" name="object 4253"/>
            <p:cNvSpPr/>
            <p:nvPr/>
          </p:nvSpPr>
          <p:spPr>
            <a:xfrm>
              <a:off x="3414191" y="8881605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762" y="0"/>
                  </a:moveTo>
                  <a:lnTo>
                    <a:pt x="0" y="0"/>
                  </a:lnTo>
                  <a:lnTo>
                    <a:pt x="0" y="11836"/>
                  </a:lnTo>
                  <a:lnTo>
                    <a:pt x="8762" y="11836"/>
                  </a:lnTo>
                  <a:lnTo>
                    <a:pt x="8762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4" name="object 4254"/>
            <p:cNvSpPr/>
            <p:nvPr/>
          </p:nvSpPr>
          <p:spPr>
            <a:xfrm>
              <a:off x="3414191" y="8881605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0" y="0"/>
                  </a:moveTo>
                  <a:lnTo>
                    <a:pt x="8762" y="0"/>
                  </a:lnTo>
                  <a:lnTo>
                    <a:pt x="8762" y="11836"/>
                  </a:lnTo>
                  <a:lnTo>
                    <a:pt x="0" y="1183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20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5" name="object 4255"/>
            <p:cNvSpPr/>
            <p:nvPr/>
          </p:nvSpPr>
          <p:spPr>
            <a:xfrm>
              <a:off x="3415322" y="8897886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68" y="0"/>
                  </a:moveTo>
                  <a:lnTo>
                    <a:pt x="0" y="0"/>
                  </a:lnTo>
                  <a:lnTo>
                    <a:pt x="0" y="7124"/>
                  </a:lnTo>
                  <a:lnTo>
                    <a:pt x="4368" y="7124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6" name="object 4256"/>
            <p:cNvSpPr/>
            <p:nvPr/>
          </p:nvSpPr>
          <p:spPr>
            <a:xfrm>
              <a:off x="3415322" y="8897886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68" y="0"/>
                  </a:lnTo>
                  <a:lnTo>
                    <a:pt x="4368" y="7124"/>
                  </a:lnTo>
                  <a:lnTo>
                    <a:pt x="0" y="712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7" name="object 4257"/>
            <p:cNvSpPr/>
            <p:nvPr/>
          </p:nvSpPr>
          <p:spPr>
            <a:xfrm>
              <a:off x="3415322" y="8897886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68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68" y="1485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8" name="object 4258"/>
            <p:cNvSpPr/>
            <p:nvPr/>
          </p:nvSpPr>
          <p:spPr>
            <a:xfrm>
              <a:off x="3415322" y="8897886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4368" y="0"/>
                  </a:lnTo>
                  <a:lnTo>
                    <a:pt x="4368" y="1485"/>
                  </a:lnTo>
                  <a:lnTo>
                    <a:pt x="0" y="14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9" name="object 4259"/>
            <p:cNvSpPr/>
            <p:nvPr/>
          </p:nvSpPr>
          <p:spPr>
            <a:xfrm>
              <a:off x="3417582" y="887323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0" name="object 4260"/>
            <p:cNvSpPr/>
            <p:nvPr/>
          </p:nvSpPr>
          <p:spPr>
            <a:xfrm>
              <a:off x="3417582" y="887323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1" name="object 4261"/>
            <p:cNvSpPr/>
            <p:nvPr/>
          </p:nvSpPr>
          <p:spPr>
            <a:xfrm>
              <a:off x="3417582" y="88754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2" name="object 4262"/>
            <p:cNvSpPr/>
            <p:nvPr/>
          </p:nvSpPr>
          <p:spPr>
            <a:xfrm>
              <a:off x="3417582" y="88754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3" name="object 4263"/>
            <p:cNvSpPr/>
            <p:nvPr/>
          </p:nvSpPr>
          <p:spPr>
            <a:xfrm>
              <a:off x="3492246" y="8862885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90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90" y="85064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4" name="object 4264"/>
            <p:cNvSpPr/>
            <p:nvPr/>
          </p:nvSpPr>
          <p:spPr>
            <a:xfrm>
              <a:off x="3492246" y="8862885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90" y="0"/>
                  </a:lnTo>
                  <a:lnTo>
                    <a:pt x="27190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5" name="object 4265"/>
            <p:cNvSpPr/>
            <p:nvPr/>
          </p:nvSpPr>
          <p:spPr>
            <a:xfrm>
              <a:off x="3509238" y="886288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6" name="object 4266"/>
            <p:cNvSpPr/>
            <p:nvPr/>
          </p:nvSpPr>
          <p:spPr>
            <a:xfrm>
              <a:off x="3509238" y="886288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7" name="object 4267"/>
            <p:cNvSpPr/>
            <p:nvPr/>
          </p:nvSpPr>
          <p:spPr>
            <a:xfrm>
              <a:off x="3509238" y="88689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8" name="object 4268"/>
            <p:cNvSpPr/>
            <p:nvPr/>
          </p:nvSpPr>
          <p:spPr>
            <a:xfrm>
              <a:off x="3509238" y="88689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9" name="object 4269"/>
            <p:cNvSpPr/>
            <p:nvPr/>
          </p:nvSpPr>
          <p:spPr>
            <a:xfrm>
              <a:off x="3509238" y="88667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0" name="object 4270"/>
            <p:cNvSpPr/>
            <p:nvPr/>
          </p:nvSpPr>
          <p:spPr>
            <a:xfrm>
              <a:off x="3509238" y="88667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1" name="object 4271"/>
            <p:cNvSpPr/>
            <p:nvPr/>
          </p:nvSpPr>
          <p:spPr>
            <a:xfrm>
              <a:off x="3509238" y="8871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2" name="object 4272"/>
            <p:cNvSpPr/>
            <p:nvPr/>
          </p:nvSpPr>
          <p:spPr>
            <a:xfrm>
              <a:off x="3509238" y="8871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3" name="object 4273"/>
            <p:cNvSpPr/>
            <p:nvPr/>
          </p:nvSpPr>
          <p:spPr>
            <a:xfrm>
              <a:off x="3509238" y="88754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4" name="object 4274"/>
            <p:cNvSpPr/>
            <p:nvPr/>
          </p:nvSpPr>
          <p:spPr>
            <a:xfrm>
              <a:off x="3509238" y="88754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5" name="object 4275"/>
            <p:cNvSpPr/>
            <p:nvPr/>
          </p:nvSpPr>
          <p:spPr>
            <a:xfrm>
              <a:off x="3509238" y="887323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6" name="object 4276"/>
            <p:cNvSpPr/>
            <p:nvPr/>
          </p:nvSpPr>
          <p:spPr>
            <a:xfrm>
              <a:off x="3509238" y="887323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7" name="object 4277"/>
            <p:cNvSpPr/>
            <p:nvPr/>
          </p:nvSpPr>
          <p:spPr>
            <a:xfrm>
              <a:off x="3509238" y="88776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8" name="object 4278"/>
            <p:cNvSpPr/>
            <p:nvPr/>
          </p:nvSpPr>
          <p:spPr>
            <a:xfrm>
              <a:off x="3509238" y="88776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9" name="object 4279"/>
            <p:cNvSpPr/>
            <p:nvPr/>
          </p:nvSpPr>
          <p:spPr>
            <a:xfrm>
              <a:off x="3509238" y="88797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0" name="object 4280"/>
            <p:cNvSpPr/>
            <p:nvPr/>
          </p:nvSpPr>
          <p:spPr>
            <a:xfrm>
              <a:off x="3509238" y="88797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1" name="object 4281"/>
            <p:cNvSpPr/>
            <p:nvPr/>
          </p:nvSpPr>
          <p:spPr>
            <a:xfrm>
              <a:off x="3509238" y="88819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2" name="object 4282"/>
            <p:cNvSpPr/>
            <p:nvPr/>
          </p:nvSpPr>
          <p:spPr>
            <a:xfrm>
              <a:off x="3509238" y="88819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3" name="object 4283"/>
            <p:cNvSpPr/>
            <p:nvPr/>
          </p:nvSpPr>
          <p:spPr>
            <a:xfrm>
              <a:off x="3509238" y="88841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4" name="object 4284"/>
            <p:cNvSpPr/>
            <p:nvPr/>
          </p:nvSpPr>
          <p:spPr>
            <a:xfrm>
              <a:off x="3509238" y="88841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5" name="object 4285"/>
            <p:cNvSpPr/>
            <p:nvPr/>
          </p:nvSpPr>
          <p:spPr>
            <a:xfrm>
              <a:off x="3509238" y="88862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6" name="object 4286"/>
            <p:cNvSpPr/>
            <p:nvPr/>
          </p:nvSpPr>
          <p:spPr>
            <a:xfrm>
              <a:off x="3509238" y="88862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7" name="object 4287"/>
            <p:cNvSpPr/>
            <p:nvPr/>
          </p:nvSpPr>
          <p:spPr>
            <a:xfrm>
              <a:off x="3509238" y="88884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8" name="object 4288"/>
            <p:cNvSpPr/>
            <p:nvPr/>
          </p:nvSpPr>
          <p:spPr>
            <a:xfrm>
              <a:off x="3509238" y="88884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97" y="224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9" name="object 4289"/>
            <p:cNvSpPr/>
            <p:nvPr/>
          </p:nvSpPr>
          <p:spPr>
            <a:xfrm>
              <a:off x="3509238" y="8890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0" name="object 4290"/>
            <p:cNvSpPr/>
            <p:nvPr/>
          </p:nvSpPr>
          <p:spPr>
            <a:xfrm>
              <a:off x="3509238" y="8890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1" name="object 4291"/>
            <p:cNvSpPr/>
            <p:nvPr/>
          </p:nvSpPr>
          <p:spPr>
            <a:xfrm>
              <a:off x="3509238" y="88928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2" name="object 4292"/>
            <p:cNvSpPr/>
            <p:nvPr/>
          </p:nvSpPr>
          <p:spPr>
            <a:xfrm>
              <a:off x="3509238" y="88928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3" name="object 4293"/>
            <p:cNvSpPr/>
            <p:nvPr/>
          </p:nvSpPr>
          <p:spPr>
            <a:xfrm>
              <a:off x="3509238" y="89180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4" name="object 4294"/>
            <p:cNvSpPr/>
            <p:nvPr/>
          </p:nvSpPr>
          <p:spPr>
            <a:xfrm>
              <a:off x="3509238" y="89180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5" name="object 4295"/>
            <p:cNvSpPr/>
            <p:nvPr/>
          </p:nvSpPr>
          <p:spPr>
            <a:xfrm>
              <a:off x="3509238" y="8915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6" name="object 4296"/>
            <p:cNvSpPr/>
            <p:nvPr/>
          </p:nvSpPr>
          <p:spPr>
            <a:xfrm>
              <a:off x="3509238" y="8915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7" name="object 4297"/>
            <p:cNvSpPr/>
            <p:nvPr/>
          </p:nvSpPr>
          <p:spPr>
            <a:xfrm>
              <a:off x="3509238" y="89201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8" name="object 4298"/>
            <p:cNvSpPr/>
            <p:nvPr/>
          </p:nvSpPr>
          <p:spPr>
            <a:xfrm>
              <a:off x="3509238" y="89201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9" name="object 4299"/>
            <p:cNvSpPr/>
            <p:nvPr/>
          </p:nvSpPr>
          <p:spPr>
            <a:xfrm>
              <a:off x="3509238" y="8924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0" name="object 4300"/>
            <p:cNvSpPr/>
            <p:nvPr/>
          </p:nvSpPr>
          <p:spPr>
            <a:xfrm>
              <a:off x="3509238" y="8924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1" name="object 4301"/>
            <p:cNvSpPr/>
            <p:nvPr/>
          </p:nvSpPr>
          <p:spPr>
            <a:xfrm>
              <a:off x="3509238" y="892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2" name="object 4302"/>
            <p:cNvSpPr/>
            <p:nvPr/>
          </p:nvSpPr>
          <p:spPr>
            <a:xfrm>
              <a:off x="3509238" y="892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3" name="object 4303"/>
            <p:cNvSpPr/>
            <p:nvPr/>
          </p:nvSpPr>
          <p:spPr>
            <a:xfrm>
              <a:off x="3509238" y="89267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4" name="object 4304"/>
            <p:cNvSpPr/>
            <p:nvPr/>
          </p:nvSpPr>
          <p:spPr>
            <a:xfrm>
              <a:off x="3509238" y="89267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5" name="object 4305"/>
            <p:cNvSpPr/>
            <p:nvPr/>
          </p:nvSpPr>
          <p:spPr>
            <a:xfrm>
              <a:off x="3509238" y="89289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6" name="object 4306"/>
            <p:cNvSpPr/>
            <p:nvPr/>
          </p:nvSpPr>
          <p:spPr>
            <a:xfrm>
              <a:off x="3509238" y="89289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97" y="224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7" name="object 4307"/>
            <p:cNvSpPr/>
            <p:nvPr/>
          </p:nvSpPr>
          <p:spPr>
            <a:xfrm>
              <a:off x="3509238" y="89310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8" name="object 4308"/>
            <p:cNvSpPr/>
            <p:nvPr/>
          </p:nvSpPr>
          <p:spPr>
            <a:xfrm>
              <a:off x="3509238" y="89310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9" name="object 4309"/>
            <p:cNvSpPr/>
            <p:nvPr/>
          </p:nvSpPr>
          <p:spPr>
            <a:xfrm>
              <a:off x="3509238" y="89332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0" name="object 4310"/>
            <p:cNvSpPr/>
            <p:nvPr/>
          </p:nvSpPr>
          <p:spPr>
            <a:xfrm>
              <a:off x="3509238" y="89332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1" name="object 4311"/>
            <p:cNvSpPr/>
            <p:nvPr/>
          </p:nvSpPr>
          <p:spPr>
            <a:xfrm>
              <a:off x="3509238" y="8935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2" name="object 4312"/>
            <p:cNvSpPr/>
            <p:nvPr/>
          </p:nvSpPr>
          <p:spPr>
            <a:xfrm>
              <a:off x="3509238" y="8935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3" name="object 4313"/>
            <p:cNvSpPr/>
            <p:nvPr/>
          </p:nvSpPr>
          <p:spPr>
            <a:xfrm>
              <a:off x="3509238" y="89376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4" name="object 4314"/>
            <p:cNvSpPr/>
            <p:nvPr/>
          </p:nvSpPr>
          <p:spPr>
            <a:xfrm>
              <a:off x="3509238" y="89376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5" name="object 4315"/>
            <p:cNvSpPr/>
            <p:nvPr/>
          </p:nvSpPr>
          <p:spPr>
            <a:xfrm>
              <a:off x="3509238" y="8939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6" name="object 4316"/>
            <p:cNvSpPr/>
            <p:nvPr/>
          </p:nvSpPr>
          <p:spPr>
            <a:xfrm>
              <a:off x="3509238" y="8939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7" name="object 4317"/>
            <p:cNvSpPr/>
            <p:nvPr/>
          </p:nvSpPr>
          <p:spPr>
            <a:xfrm>
              <a:off x="3509238" y="8941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8" name="object 4318"/>
            <p:cNvSpPr/>
            <p:nvPr/>
          </p:nvSpPr>
          <p:spPr>
            <a:xfrm>
              <a:off x="3509238" y="8941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9" name="object 4319"/>
            <p:cNvSpPr/>
            <p:nvPr/>
          </p:nvSpPr>
          <p:spPr>
            <a:xfrm>
              <a:off x="3494811" y="8870657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82" y="69761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0" name="object 4320"/>
            <p:cNvSpPr/>
            <p:nvPr/>
          </p:nvSpPr>
          <p:spPr>
            <a:xfrm>
              <a:off x="3519436" y="8862885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41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41" y="85064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1" name="object 4321"/>
            <p:cNvSpPr/>
            <p:nvPr/>
          </p:nvSpPr>
          <p:spPr>
            <a:xfrm>
              <a:off x="3519436" y="8862885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41" y="0"/>
                  </a:lnTo>
                  <a:lnTo>
                    <a:pt x="27241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2" name="object 4322"/>
            <p:cNvSpPr/>
            <p:nvPr/>
          </p:nvSpPr>
          <p:spPr>
            <a:xfrm>
              <a:off x="3536454" y="886288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3" name="object 4323"/>
            <p:cNvSpPr/>
            <p:nvPr/>
          </p:nvSpPr>
          <p:spPr>
            <a:xfrm>
              <a:off x="3536454" y="886288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4" name="object 4324"/>
            <p:cNvSpPr/>
            <p:nvPr/>
          </p:nvSpPr>
          <p:spPr>
            <a:xfrm>
              <a:off x="3536454" y="88689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5" name="object 4325"/>
            <p:cNvSpPr/>
            <p:nvPr/>
          </p:nvSpPr>
          <p:spPr>
            <a:xfrm>
              <a:off x="3536454" y="88689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6" name="object 4326"/>
            <p:cNvSpPr/>
            <p:nvPr/>
          </p:nvSpPr>
          <p:spPr>
            <a:xfrm>
              <a:off x="3536454" y="88667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7" name="object 4327"/>
            <p:cNvSpPr/>
            <p:nvPr/>
          </p:nvSpPr>
          <p:spPr>
            <a:xfrm>
              <a:off x="3536454" y="88667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8" name="object 4328"/>
            <p:cNvSpPr/>
            <p:nvPr/>
          </p:nvSpPr>
          <p:spPr>
            <a:xfrm>
              <a:off x="3536454" y="8871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9" name="object 4329"/>
            <p:cNvSpPr/>
            <p:nvPr/>
          </p:nvSpPr>
          <p:spPr>
            <a:xfrm>
              <a:off x="3536454" y="8871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0" name="object 4330"/>
            <p:cNvSpPr/>
            <p:nvPr/>
          </p:nvSpPr>
          <p:spPr>
            <a:xfrm>
              <a:off x="3536454" y="88754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1" name="object 4331"/>
            <p:cNvSpPr/>
            <p:nvPr/>
          </p:nvSpPr>
          <p:spPr>
            <a:xfrm>
              <a:off x="3536454" y="88754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2" name="object 4332"/>
            <p:cNvSpPr/>
            <p:nvPr/>
          </p:nvSpPr>
          <p:spPr>
            <a:xfrm>
              <a:off x="3536454" y="887323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3" name="object 4333"/>
            <p:cNvSpPr/>
            <p:nvPr/>
          </p:nvSpPr>
          <p:spPr>
            <a:xfrm>
              <a:off x="3536454" y="887323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4" name="object 4334"/>
            <p:cNvSpPr/>
            <p:nvPr/>
          </p:nvSpPr>
          <p:spPr>
            <a:xfrm>
              <a:off x="3536454" y="88776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5" name="object 4335"/>
            <p:cNvSpPr/>
            <p:nvPr/>
          </p:nvSpPr>
          <p:spPr>
            <a:xfrm>
              <a:off x="3536454" y="88776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6" name="object 4336"/>
            <p:cNvSpPr/>
            <p:nvPr/>
          </p:nvSpPr>
          <p:spPr>
            <a:xfrm>
              <a:off x="3536454" y="88797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7" name="object 4337"/>
            <p:cNvSpPr/>
            <p:nvPr/>
          </p:nvSpPr>
          <p:spPr>
            <a:xfrm>
              <a:off x="3536454" y="88797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8" name="object 4338"/>
            <p:cNvSpPr/>
            <p:nvPr/>
          </p:nvSpPr>
          <p:spPr>
            <a:xfrm>
              <a:off x="3536454" y="88819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9" name="object 4339"/>
            <p:cNvSpPr/>
            <p:nvPr/>
          </p:nvSpPr>
          <p:spPr>
            <a:xfrm>
              <a:off x="3536454" y="88819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0" name="object 4340"/>
            <p:cNvSpPr/>
            <p:nvPr/>
          </p:nvSpPr>
          <p:spPr>
            <a:xfrm>
              <a:off x="3536454" y="88841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1" name="object 4341"/>
            <p:cNvSpPr/>
            <p:nvPr/>
          </p:nvSpPr>
          <p:spPr>
            <a:xfrm>
              <a:off x="3536454" y="88841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2" name="object 4342"/>
            <p:cNvSpPr/>
            <p:nvPr/>
          </p:nvSpPr>
          <p:spPr>
            <a:xfrm>
              <a:off x="3536454" y="88862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3" name="object 4343"/>
            <p:cNvSpPr/>
            <p:nvPr/>
          </p:nvSpPr>
          <p:spPr>
            <a:xfrm>
              <a:off x="3536454" y="88862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4" name="object 4344"/>
            <p:cNvSpPr/>
            <p:nvPr/>
          </p:nvSpPr>
          <p:spPr>
            <a:xfrm>
              <a:off x="3536454" y="88884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5" name="object 4345"/>
            <p:cNvSpPr/>
            <p:nvPr/>
          </p:nvSpPr>
          <p:spPr>
            <a:xfrm>
              <a:off x="3536454" y="88884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6" name="object 4346"/>
            <p:cNvSpPr/>
            <p:nvPr/>
          </p:nvSpPr>
          <p:spPr>
            <a:xfrm>
              <a:off x="3536454" y="8890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7" name="object 4347"/>
            <p:cNvSpPr/>
            <p:nvPr/>
          </p:nvSpPr>
          <p:spPr>
            <a:xfrm>
              <a:off x="3536454" y="8890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8" name="object 4348"/>
            <p:cNvSpPr/>
            <p:nvPr/>
          </p:nvSpPr>
          <p:spPr>
            <a:xfrm>
              <a:off x="3536454" y="88928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9" name="object 4349"/>
            <p:cNvSpPr/>
            <p:nvPr/>
          </p:nvSpPr>
          <p:spPr>
            <a:xfrm>
              <a:off x="3536454" y="88928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0" name="object 4350"/>
            <p:cNvSpPr/>
            <p:nvPr/>
          </p:nvSpPr>
          <p:spPr>
            <a:xfrm>
              <a:off x="3536454" y="89180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1" name="object 4351"/>
            <p:cNvSpPr/>
            <p:nvPr/>
          </p:nvSpPr>
          <p:spPr>
            <a:xfrm>
              <a:off x="3536454" y="89180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2" name="object 4352"/>
            <p:cNvSpPr/>
            <p:nvPr/>
          </p:nvSpPr>
          <p:spPr>
            <a:xfrm>
              <a:off x="3536454" y="8915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3" name="object 4353"/>
            <p:cNvSpPr/>
            <p:nvPr/>
          </p:nvSpPr>
          <p:spPr>
            <a:xfrm>
              <a:off x="3536454" y="8915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4" name="object 4354"/>
            <p:cNvSpPr/>
            <p:nvPr/>
          </p:nvSpPr>
          <p:spPr>
            <a:xfrm>
              <a:off x="3536454" y="89201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5" name="object 4355"/>
            <p:cNvSpPr/>
            <p:nvPr/>
          </p:nvSpPr>
          <p:spPr>
            <a:xfrm>
              <a:off x="3536454" y="89201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6" name="object 4356"/>
            <p:cNvSpPr/>
            <p:nvPr/>
          </p:nvSpPr>
          <p:spPr>
            <a:xfrm>
              <a:off x="3536454" y="8924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7" name="object 4357"/>
            <p:cNvSpPr/>
            <p:nvPr/>
          </p:nvSpPr>
          <p:spPr>
            <a:xfrm>
              <a:off x="3536454" y="8924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8" name="object 4358"/>
            <p:cNvSpPr/>
            <p:nvPr/>
          </p:nvSpPr>
          <p:spPr>
            <a:xfrm>
              <a:off x="3536454" y="892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9" name="object 4359"/>
            <p:cNvSpPr/>
            <p:nvPr/>
          </p:nvSpPr>
          <p:spPr>
            <a:xfrm>
              <a:off x="3536454" y="892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0" name="object 4360"/>
            <p:cNvSpPr/>
            <p:nvPr/>
          </p:nvSpPr>
          <p:spPr>
            <a:xfrm>
              <a:off x="3536454" y="89267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1" name="object 4361"/>
            <p:cNvSpPr/>
            <p:nvPr/>
          </p:nvSpPr>
          <p:spPr>
            <a:xfrm>
              <a:off x="3536454" y="89267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2" name="object 4362"/>
            <p:cNvSpPr/>
            <p:nvPr/>
          </p:nvSpPr>
          <p:spPr>
            <a:xfrm>
              <a:off x="3536454" y="89289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3" name="object 4363"/>
            <p:cNvSpPr/>
            <p:nvPr/>
          </p:nvSpPr>
          <p:spPr>
            <a:xfrm>
              <a:off x="3536454" y="89289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4" name="object 4364"/>
            <p:cNvSpPr/>
            <p:nvPr/>
          </p:nvSpPr>
          <p:spPr>
            <a:xfrm>
              <a:off x="3536454" y="89310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5" name="object 4365"/>
            <p:cNvSpPr/>
            <p:nvPr/>
          </p:nvSpPr>
          <p:spPr>
            <a:xfrm>
              <a:off x="3536454" y="89310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6" name="object 4366"/>
            <p:cNvSpPr/>
            <p:nvPr/>
          </p:nvSpPr>
          <p:spPr>
            <a:xfrm>
              <a:off x="3536454" y="89332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7" name="object 4367"/>
            <p:cNvSpPr/>
            <p:nvPr/>
          </p:nvSpPr>
          <p:spPr>
            <a:xfrm>
              <a:off x="3536454" y="89332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8" name="object 4368"/>
            <p:cNvSpPr/>
            <p:nvPr/>
          </p:nvSpPr>
          <p:spPr>
            <a:xfrm>
              <a:off x="3536454" y="8935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9" name="object 4369"/>
            <p:cNvSpPr/>
            <p:nvPr/>
          </p:nvSpPr>
          <p:spPr>
            <a:xfrm>
              <a:off x="3536454" y="8935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0" name="object 4370"/>
            <p:cNvSpPr/>
            <p:nvPr/>
          </p:nvSpPr>
          <p:spPr>
            <a:xfrm>
              <a:off x="3536454" y="89376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1" name="object 4371"/>
            <p:cNvSpPr/>
            <p:nvPr/>
          </p:nvSpPr>
          <p:spPr>
            <a:xfrm>
              <a:off x="3536454" y="89376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2" name="object 4372"/>
            <p:cNvSpPr/>
            <p:nvPr/>
          </p:nvSpPr>
          <p:spPr>
            <a:xfrm>
              <a:off x="3536454" y="8939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3" name="object 4373"/>
            <p:cNvSpPr/>
            <p:nvPr/>
          </p:nvSpPr>
          <p:spPr>
            <a:xfrm>
              <a:off x="3536454" y="8939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4" name="object 4374"/>
            <p:cNvSpPr/>
            <p:nvPr/>
          </p:nvSpPr>
          <p:spPr>
            <a:xfrm>
              <a:off x="3536454" y="8941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5" name="object 4375"/>
            <p:cNvSpPr/>
            <p:nvPr/>
          </p:nvSpPr>
          <p:spPr>
            <a:xfrm>
              <a:off x="3536454" y="8941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6" name="object 4376"/>
            <p:cNvSpPr/>
            <p:nvPr/>
          </p:nvSpPr>
          <p:spPr>
            <a:xfrm>
              <a:off x="3522014" y="8870657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407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407" y="69761"/>
                  </a:lnTo>
                  <a:lnTo>
                    <a:pt x="1240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7" name="object 4377"/>
            <p:cNvSpPr/>
            <p:nvPr/>
          </p:nvSpPr>
          <p:spPr>
            <a:xfrm>
              <a:off x="3546678" y="8862885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8" name="object 4378"/>
            <p:cNvSpPr/>
            <p:nvPr/>
          </p:nvSpPr>
          <p:spPr>
            <a:xfrm>
              <a:off x="3546678" y="8862885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90" y="0"/>
                  </a:lnTo>
                  <a:lnTo>
                    <a:pt x="27190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9" name="object 4379"/>
            <p:cNvSpPr/>
            <p:nvPr/>
          </p:nvSpPr>
          <p:spPr>
            <a:xfrm>
              <a:off x="3570998" y="89180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0" name="object 4380"/>
            <p:cNvSpPr/>
            <p:nvPr/>
          </p:nvSpPr>
          <p:spPr>
            <a:xfrm>
              <a:off x="3570998" y="89180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1" name="object 4381"/>
            <p:cNvSpPr/>
            <p:nvPr/>
          </p:nvSpPr>
          <p:spPr>
            <a:xfrm>
              <a:off x="3570998" y="8915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2" name="object 4382"/>
            <p:cNvSpPr/>
            <p:nvPr/>
          </p:nvSpPr>
          <p:spPr>
            <a:xfrm>
              <a:off x="3570998" y="8915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3" name="object 4383"/>
            <p:cNvSpPr/>
            <p:nvPr/>
          </p:nvSpPr>
          <p:spPr>
            <a:xfrm>
              <a:off x="3570998" y="89201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4" name="object 4384"/>
            <p:cNvSpPr/>
            <p:nvPr/>
          </p:nvSpPr>
          <p:spPr>
            <a:xfrm>
              <a:off x="3570998" y="89201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5" name="object 4385"/>
            <p:cNvSpPr/>
            <p:nvPr/>
          </p:nvSpPr>
          <p:spPr>
            <a:xfrm>
              <a:off x="3570998" y="8924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6" name="object 4386"/>
            <p:cNvSpPr/>
            <p:nvPr/>
          </p:nvSpPr>
          <p:spPr>
            <a:xfrm>
              <a:off x="3570998" y="8924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7" name="object 4387"/>
            <p:cNvSpPr/>
            <p:nvPr/>
          </p:nvSpPr>
          <p:spPr>
            <a:xfrm>
              <a:off x="3570998" y="892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8" name="object 4388"/>
            <p:cNvSpPr/>
            <p:nvPr/>
          </p:nvSpPr>
          <p:spPr>
            <a:xfrm>
              <a:off x="3570998" y="892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9" name="object 4389"/>
            <p:cNvSpPr/>
            <p:nvPr/>
          </p:nvSpPr>
          <p:spPr>
            <a:xfrm>
              <a:off x="3570998" y="89267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0" name="object 4390"/>
            <p:cNvSpPr/>
            <p:nvPr/>
          </p:nvSpPr>
          <p:spPr>
            <a:xfrm>
              <a:off x="3570998" y="89267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1" name="object 4391"/>
            <p:cNvSpPr/>
            <p:nvPr/>
          </p:nvSpPr>
          <p:spPr>
            <a:xfrm>
              <a:off x="3570998" y="89289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2" name="object 4392"/>
            <p:cNvSpPr/>
            <p:nvPr/>
          </p:nvSpPr>
          <p:spPr>
            <a:xfrm>
              <a:off x="3570998" y="89289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3" name="object 4393"/>
            <p:cNvSpPr/>
            <p:nvPr/>
          </p:nvSpPr>
          <p:spPr>
            <a:xfrm>
              <a:off x="3570998" y="89310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4" name="object 4394"/>
            <p:cNvSpPr/>
            <p:nvPr/>
          </p:nvSpPr>
          <p:spPr>
            <a:xfrm>
              <a:off x="3570998" y="89310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5" name="object 4395"/>
            <p:cNvSpPr/>
            <p:nvPr/>
          </p:nvSpPr>
          <p:spPr>
            <a:xfrm>
              <a:off x="3570998" y="89332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6" name="object 4396"/>
            <p:cNvSpPr/>
            <p:nvPr/>
          </p:nvSpPr>
          <p:spPr>
            <a:xfrm>
              <a:off x="3570998" y="89332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7" name="object 4397"/>
            <p:cNvSpPr/>
            <p:nvPr/>
          </p:nvSpPr>
          <p:spPr>
            <a:xfrm>
              <a:off x="3570998" y="8935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8" name="object 4398"/>
            <p:cNvSpPr/>
            <p:nvPr/>
          </p:nvSpPr>
          <p:spPr>
            <a:xfrm>
              <a:off x="3570998" y="8935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9" name="object 4399"/>
            <p:cNvSpPr/>
            <p:nvPr/>
          </p:nvSpPr>
          <p:spPr>
            <a:xfrm>
              <a:off x="3570998" y="89376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0" name="object 4400"/>
            <p:cNvSpPr/>
            <p:nvPr/>
          </p:nvSpPr>
          <p:spPr>
            <a:xfrm>
              <a:off x="3570998" y="89376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1" name="object 4401"/>
            <p:cNvSpPr/>
            <p:nvPr/>
          </p:nvSpPr>
          <p:spPr>
            <a:xfrm>
              <a:off x="3570998" y="8939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2" name="object 4402"/>
            <p:cNvSpPr/>
            <p:nvPr/>
          </p:nvSpPr>
          <p:spPr>
            <a:xfrm>
              <a:off x="3570998" y="8939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3" name="object 4403"/>
            <p:cNvSpPr/>
            <p:nvPr/>
          </p:nvSpPr>
          <p:spPr>
            <a:xfrm>
              <a:off x="3570998" y="8941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4" name="object 4404"/>
            <p:cNvSpPr/>
            <p:nvPr/>
          </p:nvSpPr>
          <p:spPr>
            <a:xfrm>
              <a:off x="3570998" y="8941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5" name="object 4405"/>
            <p:cNvSpPr/>
            <p:nvPr/>
          </p:nvSpPr>
          <p:spPr>
            <a:xfrm>
              <a:off x="3464991" y="8862885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54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54" y="85064"/>
                  </a:lnTo>
                  <a:lnTo>
                    <a:pt x="2725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6" name="object 4406"/>
            <p:cNvSpPr/>
            <p:nvPr/>
          </p:nvSpPr>
          <p:spPr>
            <a:xfrm>
              <a:off x="3464991" y="8862885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54" y="0"/>
                  </a:lnTo>
                  <a:lnTo>
                    <a:pt x="27254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7" name="object 4407"/>
            <p:cNvSpPr/>
            <p:nvPr/>
          </p:nvSpPr>
          <p:spPr>
            <a:xfrm>
              <a:off x="3464991" y="8862885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54" y="0"/>
                  </a:lnTo>
                  <a:lnTo>
                    <a:pt x="27254" y="40817"/>
                  </a:lnTo>
                  <a:lnTo>
                    <a:pt x="0" y="4081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8" name="object 4408"/>
            <p:cNvSpPr/>
            <p:nvPr/>
          </p:nvSpPr>
          <p:spPr>
            <a:xfrm>
              <a:off x="3473310" y="8869527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42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42" y="20637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9" name="object 4409"/>
            <p:cNvSpPr/>
            <p:nvPr/>
          </p:nvSpPr>
          <p:spPr>
            <a:xfrm>
              <a:off x="3473310" y="8869527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0" y="0"/>
                  </a:moveTo>
                  <a:lnTo>
                    <a:pt x="1143" y="0"/>
                  </a:lnTo>
                  <a:lnTo>
                    <a:pt x="1143" y="20637"/>
                  </a:lnTo>
                  <a:lnTo>
                    <a:pt x="0" y="2063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4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0" name="object 4410"/>
            <p:cNvSpPr/>
            <p:nvPr/>
          </p:nvSpPr>
          <p:spPr>
            <a:xfrm>
              <a:off x="3469525" y="8892438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44" y="8953"/>
                  </a:moveTo>
                  <a:lnTo>
                    <a:pt x="1739" y="8953"/>
                  </a:lnTo>
                  <a:lnTo>
                    <a:pt x="2133" y="8559"/>
                  </a:lnTo>
                  <a:lnTo>
                    <a:pt x="2133" y="8089"/>
                  </a:lnTo>
                  <a:lnTo>
                    <a:pt x="2133" y="888"/>
                  </a:lnTo>
                  <a:lnTo>
                    <a:pt x="2133" y="393"/>
                  </a:lnTo>
                  <a:lnTo>
                    <a:pt x="1739" y="0"/>
                  </a:lnTo>
                  <a:lnTo>
                    <a:pt x="1244" y="0"/>
                  </a:lnTo>
                  <a:lnTo>
                    <a:pt x="876" y="0"/>
                  </a:lnTo>
                  <a:lnTo>
                    <a:pt x="393" y="0"/>
                  </a:lnTo>
                  <a:lnTo>
                    <a:pt x="0" y="406"/>
                  </a:lnTo>
                  <a:lnTo>
                    <a:pt x="0" y="888"/>
                  </a:lnTo>
                  <a:lnTo>
                    <a:pt x="0" y="8089"/>
                  </a:lnTo>
                  <a:lnTo>
                    <a:pt x="0" y="8559"/>
                  </a:lnTo>
                  <a:lnTo>
                    <a:pt x="393" y="8953"/>
                  </a:lnTo>
                  <a:lnTo>
                    <a:pt x="876" y="8953"/>
                  </a:lnTo>
                  <a:lnTo>
                    <a:pt x="1244" y="895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1" name="object 4411"/>
            <p:cNvSpPr/>
            <p:nvPr/>
          </p:nvSpPr>
          <p:spPr>
            <a:xfrm>
              <a:off x="3467582" y="88690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2" name="object 4412"/>
            <p:cNvSpPr/>
            <p:nvPr/>
          </p:nvSpPr>
          <p:spPr>
            <a:xfrm>
              <a:off x="3467582" y="88690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3" name="object 4413"/>
            <p:cNvSpPr/>
            <p:nvPr/>
          </p:nvSpPr>
          <p:spPr>
            <a:xfrm>
              <a:off x="3467582" y="88668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4" name="object 4414"/>
            <p:cNvSpPr/>
            <p:nvPr/>
          </p:nvSpPr>
          <p:spPr>
            <a:xfrm>
              <a:off x="3467582" y="88668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5" name="object 4415"/>
            <p:cNvSpPr/>
            <p:nvPr/>
          </p:nvSpPr>
          <p:spPr>
            <a:xfrm>
              <a:off x="3467582" y="8871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6" name="object 4416"/>
            <p:cNvSpPr/>
            <p:nvPr/>
          </p:nvSpPr>
          <p:spPr>
            <a:xfrm>
              <a:off x="3467582" y="8871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7" name="object 4417"/>
            <p:cNvSpPr/>
            <p:nvPr/>
          </p:nvSpPr>
          <p:spPr>
            <a:xfrm>
              <a:off x="3467582" y="88755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8" name="object 4418"/>
            <p:cNvSpPr/>
            <p:nvPr/>
          </p:nvSpPr>
          <p:spPr>
            <a:xfrm>
              <a:off x="3467582" y="88755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9" name="object 4419"/>
            <p:cNvSpPr/>
            <p:nvPr/>
          </p:nvSpPr>
          <p:spPr>
            <a:xfrm>
              <a:off x="3467582" y="88733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0" name="object 4420"/>
            <p:cNvSpPr/>
            <p:nvPr/>
          </p:nvSpPr>
          <p:spPr>
            <a:xfrm>
              <a:off x="3467582" y="88733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1" name="object 4421"/>
            <p:cNvSpPr/>
            <p:nvPr/>
          </p:nvSpPr>
          <p:spPr>
            <a:xfrm>
              <a:off x="3467582" y="887771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2" name="object 4422"/>
            <p:cNvSpPr/>
            <p:nvPr/>
          </p:nvSpPr>
          <p:spPr>
            <a:xfrm>
              <a:off x="3467582" y="887771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3" name="object 4423"/>
            <p:cNvSpPr/>
            <p:nvPr/>
          </p:nvSpPr>
          <p:spPr>
            <a:xfrm>
              <a:off x="3467582" y="8879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4" name="object 4424"/>
            <p:cNvSpPr/>
            <p:nvPr/>
          </p:nvSpPr>
          <p:spPr>
            <a:xfrm>
              <a:off x="3467582" y="8879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5" name="object 4425"/>
            <p:cNvSpPr/>
            <p:nvPr/>
          </p:nvSpPr>
          <p:spPr>
            <a:xfrm>
              <a:off x="3467582" y="88820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6" name="object 4426"/>
            <p:cNvSpPr/>
            <p:nvPr/>
          </p:nvSpPr>
          <p:spPr>
            <a:xfrm>
              <a:off x="3467582" y="88820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7" name="object 4427"/>
            <p:cNvSpPr/>
            <p:nvPr/>
          </p:nvSpPr>
          <p:spPr>
            <a:xfrm>
              <a:off x="3467582" y="8884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8" name="object 4428"/>
            <p:cNvSpPr/>
            <p:nvPr/>
          </p:nvSpPr>
          <p:spPr>
            <a:xfrm>
              <a:off x="3467582" y="88842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9" name="object 4429"/>
            <p:cNvSpPr/>
            <p:nvPr/>
          </p:nvSpPr>
          <p:spPr>
            <a:xfrm>
              <a:off x="3553752" y="886288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0" name="object 4430"/>
            <p:cNvSpPr/>
            <p:nvPr/>
          </p:nvSpPr>
          <p:spPr>
            <a:xfrm>
              <a:off x="3553752" y="886288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1" name="object 4431"/>
            <p:cNvSpPr/>
            <p:nvPr/>
          </p:nvSpPr>
          <p:spPr>
            <a:xfrm>
              <a:off x="3566807" y="886288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2" name="object 4432"/>
            <p:cNvSpPr/>
            <p:nvPr/>
          </p:nvSpPr>
          <p:spPr>
            <a:xfrm>
              <a:off x="3566807" y="886288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3" name="object 4433"/>
            <p:cNvSpPr/>
            <p:nvPr/>
          </p:nvSpPr>
          <p:spPr>
            <a:xfrm>
              <a:off x="3555072" y="8870657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50" y="69761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4" name="object 4434"/>
            <p:cNvSpPr/>
            <p:nvPr/>
          </p:nvSpPr>
          <p:spPr>
            <a:xfrm>
              <a:off x="3573868" y="8862885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5" name="object 4435"/>
            <p:cNvSpPr/>
            <p:nvPr/>
          </p:nvSpPr>
          <p:spPr>
            <a:xfrm>
              <a:off x="3573868" y="8862885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6" name="object 4436"/>
            <p:cNvSpPr/>
            <p:nvPr/>
          </p:nvSpPr>
          <p:spPr>
            <a:xfrm>
              <a:off x="3580942" y="886288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7" name="object 4437"/>
            <p:cNvSpPr/>
            <p:nvPr/>
          </p:nvSpPr>
          <p:spPr>
            <a:xfrm>
              <a:off x="3580942" y="886288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8" name="object 4438"/>
            <p:cNvSpPr/>
            <p:nvPr/>
          </p:nvSpPr>
          <p:spPr>
            <a:xfrm>
              <a:off x="3593998" y="886288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9" name="object 4439"/>
            <p:cNvSpPr/>
            <p:nvPr/>
          </p:nvSpPr>
          <p:spPr>
            <a:xfrm>
              <a:off x="3593998" y="8862885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0" name="object 4440"/>
            <p:cNvSpPr/>
            <p:nvPr/>
          </p:nvSpPr>
          <p:spPr>
            <a:xfrm>
              <a:off x="3582314" y="8870657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37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37" y="69761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1" name="object 4441"/>
            <p:cNvSpPr/>
            <p:nvPr/>
          </p:nvSpPr>
          <p:spPr>
            <a:xfrm>
              <a:off x="3570998" y="88689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2" name="object 4442"/>
            <p:cNvSpPr/>
            <p:nvPr/>
          </p:nvSpPr>
          <p:spPr>
            <a:xfrm>
              <a:off x="3570998" y="88689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3" name="object 4443"/>
            <p:cNvSpPr/>
            <p:nvPr/>
          </p:nvSpPr>
          <p:spPr>
            <a:xfrm>
              <a:off x="3570998" y="88667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4" name="object 4444"/>
            <p:cNvSpPr/>
            <p:nvPr/>
          </p:nvSpPr>
          <p:spPr>
            <a:xfrm>
              <a:off x="3570998" y="88667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5" name="object 4445"/>
            <p:cNvSpPr/>
            <p:nvPr/>
          </p:nvSpPr>
          <p:spPr>
            <a:xfrm>
              <a:off x="3570998" y="8871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6" name="object 4446"/>
            <p:cNvSpPr/>
            <p:nvPr/>
          </p:nvSpPr>
          <p:spPr>
            <a:xfrm>
              <a:off x="3570998" y="8871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7" name="object 4447"/>
            <p:cNvSpPr/>
            <p:nvPr/>
          </p:nvSpPr>
          <p:spPr>
            <a:xfrm>
              <a:off x="3570998" y="88754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8" name="object 4448"/>
            <p:cNvSpPr/>
            <p:nvPr/>
          </p:nvSpPr>
          <p:spPr>
            <a:xfrm>
              <a:off x="3570998" y="88754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9" name="object 4449"/>
            <p:cNvSpPr/>
            <p:nvPr/>
          </p:nvSpPr>
          <p:spPr>
            <a:xfrm>
              <a:off x="3570998" y="887323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0" name="object 4450"/>
            <p:cNvSpPr/>
            <p:nvPr/>
          </p:nvSpPr>
          <p:spPr>
            <a:xfrm>
              <a:off x="3570998" y="887323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1" name="object 4451"/>
            <p:cNvSpPr/>
            <p:nvPr/>
          </p:nvSpPr>
          <p:spPr>
            <a:xfrm>
              <a:off x="3570998" y="88776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2" name="object 4452"/>
            <p:cNvSpPr/>
            <p:nvPr/>
          </p:nvSpPr>
          <p:spPr>
            <a:xfrm>
              <a:off x="3570998" y="88776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3" name="object 4453"/>
            <p:cNvSpPr/>
            <p:nvPr/>
          </p:nvSpPr>
          <p:spPr>
            <a:xfrm>
              <a:off x="3570998" y="88797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4" name="object 4454"/>
            <p:cNvSpPr/>
            <p:nvPr/>
          </p:nvSpPr>
          <p:spPr>
            <a:xfrm>
              <a:off x="3570998" y="88797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5" name="object 4455"/>
            <p:cNvSpPr/>
            <p:nvPr/>
          </p:nvSpPr>
          <p:spPr>
            <a:xfrm>
              <a:off x="3570998" y="88819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6" name="object 4456"/>
            <p:cNvSpPr/>
            <p:nvPr/>
          </p:nvSpPr>
          <p:spPr>
            <a:xfrm>
              <a:off x="3570998" y="88819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7" name="object 4457"/>
            <p:cNvSpPr/>
            <p:nvPr/>
          </p:nvSpPr>
          <p:spPr>
            <a:xfrm>
              <a:off x="3570998" y="88841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8" name="object 4458"/>
            <p:cNvSpPr/>
            <p:nvPr/>
          </p:nvSpPr>
          <p:spPr>
            <a:xfrm>
              <a:off x="3570998" y="88841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9" name="object 4459"/>
            <p:cNvSpPr/>
            <p:nvPr/>
          </p:nvSpPr>
          <p:spPr>
            <a:xfrm>
              <a:off x="3570998" y="88862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0" name="object 4460"/>
            <p:cNvSpPr/>
            <p:nvPr/>
          </p:nvSpPr>
          <p:spPr>
            <a:xfrm>
              <a:off x="3570998" y="88862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1" name="object 4461"/>
            <p:cNvSpPr/>
            <p:nvPr/>
          </p:nvSpPr>
          <p:spPr>
            <a:xfrm>
              <a:off x="3570998" y="88884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2" name="object 4462"/>
            <p:cNvSpPr/>
            <p:nvPr/>
          </p:nvSpPr>
          <p:spPr>
            <a:xfrm>
              <a:off x="3570998" y="88884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3" name="object 4463"/>
            <p:cNvSpPr/>
            <p:nvPr/>
          </p:nvSpPr>
          <p:spPr>
            <a:xfrm>
              <a:off x="3570998" y="8890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4" name="object 4464"/>
            <p:cNvSpPr/>
            <p:nvPr/>
          </p:nvSpPr>
          <p:spPr>
            <a:xfrm>
              <a:off x="3570998" y="8890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5" name="object 4465"/>
            <p:cNvSpPr/>
            <p:nvPr/>
          </p:nvSpPr>
          <p:spPr>
            <a:xfrm>
              <a:off x="3570998" y="88928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6" name="object 4466"/>
            <p:cNvSpPr/>
            <p:nvPr/>
          </p:nvSpPr>
          <p:spPr>
            <a:xfrm>
              <a:off x="3570998" y="88928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7" name="object 4467"/>
            <p:cNvSpPr/>
            <p:nvPr/>
          </p:nvSpPr>
          <p:spPr>
            <a:xfrm>
              <a:off x="3598240" y="88689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8" name="object 4468"/>
            <p:cNvSpPr/>
            <p:nvPr/>
          </p:nvSpPr>
          <p:spPr>
            <a:xfrm>
              <a:off x="3598240" y="88689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9" name="object 4469"/>
            <p:cNvSpPr/>
            <p:nvPr/>
          </p:nvSpPr>
          <p:spPr>
            <a:xfrm>
              <a:off x="3598240" y="88667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0" name="object 4470"/>
            <p:cNvSpPr/>
            <p:nvPr/>
          </p:nvSpPr>
          <p:spPr>
            <a:xfrm>
              <a:off x="3598240" y="88667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1" name="object 4471"/>
            <p:cNvSpPr/>
            <p:nvPr/>
          </p:nvSpPr>
          <p:spPr>
            <a:xfrm>
              <a:off x="3598240" y="8871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2" name="object 4472"/>
            <p:cNvSpPr/>
            <p:nvPr/>
          </p:nvSpPr>
          <p:spPr>
            <a:xfrm>
              <a:off x="3598240" y="8871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3" name="object 4473"/>
            <p:cNvSpPr/>
            <p:nvPr/>
          </p:nvSpPr>
          <p:spPr>
            <a:xfrm>
              <a:off x="3598240" y="88754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4" name="object 4474"/>
            <p:cNvSpPr/>
            <p:nvPr/>
          </p:nvSpPr>
          <p:spPr>
            <a:xfrm>
              <a:off x="3598240" y="88754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5" name="object 4475"/>
            <p:cNvSpPr/>
            <p:nvPr/>
          </p:nvSpPr>
          <p:spPr>
            <a:xfrm>
              <a:off x="3598240" y="887323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6" name="object 4476"/>
            <p:cNvSpPr/>
            <p:nvPr/>
          </p:nvSpPr>
          <p:spPr>
            <a:xfrm>
              <a:off x="3598240" y="887323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7" name="object 4477"/>
            <p:cNvSpPr/>
            <p:nvPr/>
          </p:nvSpPr>
          <p:spPr>
            <a:xfrm>
              <a:off x="3598240" y="88776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8" name="object 4478"/>
            <p:cNvSpPr/>
            <p:nvPr/>
          </p:nvSpPr>
          <p:spPr>
            <a:xfrm>
              <a:off x="3598240" y="88776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9" name="object 4479"/>
            <p:cNvSpPr/>
            <p:nvPr/>
          </p:nvSpPr>
          <p:spPr>
            <a:xfrm>
              <a:off x="3598240" y="88797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0" name="object 4480"/>
            <p:cNvSpPr/>
            <p:nvPr/>
          </p:nvSpPr>
          <p:spPr>
            <a:xfrm>
              <a:off x="3598240" y="88797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1" name="object 4481"/>
            <p:cNvSpPr/>
            <p:nvPr/>
          </p:nvSpPr>
          <p:spPr>
            <a:xfrm>
              <a:off x="3598240" y="88819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2" name="object 4482"/>
            <p:cNvSpPr/>
            <p:nvPr/>
          </p:nvSpPr>
          <p:spPr>
            <a:xfrm>
              <a:off x="3598240" y="88819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3" name="object 4483"/>
            <p:cNvSpPr/>
            <p:nvPr/>
          </p:nvSpPr>
          <p:spPr>
            <a:xfrm>
              <a:off x="3598240" y="88841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4" name="object 4484"/>
            <p:cNvSpPr/>
            <p:nvPr/>
          </p:nvSpPr>
          <p:spPr>
            <a:xfrm>
              <a:off x="3598240" y="88841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5" name="object 4485"/>
            <p:cNvSpPr/>
            <p:nvPr/>
          </p:nvSpPr>
          <p:spPr>
            <a:xfrm>
              <a:off x="3598240" y="88862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6" name="object 4486"/>
            <p:cNvSpPr/>
            <p:nvPr/>
          </p:nvSpPr>
          <p:spPr>
            <a:xfrm>
              <a:off x="3598240" y="88862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7" name="object 4487"/>
            <p:cNvSpPr/>
            <p:nvPr/>
          </p:nvSpPr>
          <p:spPr>
            <a:xfrm>
              <a:off x="3598240" y="88884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8" name="object 4488"/>
            <p:cNvSpPr/>
            <p:nvPr/>
          </p:nvSpPr>
          <p:spPr>
            <a:xfrm>
              <a:off x="3598240" y="88884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9" name="object 4489"/>
            <p:cNvSpPr/>
            <p:nvPr/>
          </p:nvSpPr>
          <p:spPr>
            <a:xfrm>
              <a:off x="3598240" y="8890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0" name="object 4490"/>
            <p:cNvSpPr/>
            <p:nvPr/>
          </p:nvSpPr>
          <p:spPr>
            <a:xfrm>
              <a:off x="3598240" y="8890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1" name="object 4491"/>
            <p:cNvSpPr/>
            <p:nvPr/>
          </p:nvSpPr>
          <p:spPr>
            <a:xfrm>
              <a:off x="3598240" y="88928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2" name="object 4492"/>
            <p:cNvSpPr/>
            <p:nvPr/>
          </p:nvSpPr>
          <p:spPr>
            <a:xfrm>
              <a:off x="3598240" y="88928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3" name="object 4493"/>
            <p:cNvSpPr/>
            <p:nvPr/>
          </p:nvSpPr>
          <p:spPr>
            <a:xfrm>
              <a:off x="3598240" y="89180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4" name="object 4494"/>
            <p:cNvSpPr/>
            <p:nvPr/>
          </p:nvSpPr>
          <p:spPr>
            <a:xfrm>
              <a:off x="3598240" y="89180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5" name="object 4495"/>
            <p:cNvSpPr/>
            <p:nvPr/>
          </p:nvSpPr>
          <p:spPr>
            <a:xfrm>
              <a:off x="3598240" y="8915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6" name="object 4496"/>
            <p:cNvSpPr/>
            <p:nvPr/>
          </p:nvSpPr>
          <p:spPr>
            <a:xfrm>
              <a:off x="3598240" y="8915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7" name="object 4497"/>
            <p:cNvSpPr/>
            <p:nvPr/>
          </p:nvSpPr>
          <p:spPr>
            <a:xfrm>
              <a:off x="3598240" y="89201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8" name="object 4498"/>
            <p:cNvSpPr/>
            <p:nvPr/>
          </p:nvSpPr>
          <p:spPr>
            <a:xfrm>
              <a:off x="3598240" y="89201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9" name="object 4499"/>
            <p:cNvSpPr/>
            <p:nvPr/>
          </p:nvSpPr>
          <p:spPr>
            <a:xfrm>
              <a:off x="3598240" y="8924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0" name="object 4500"/>
            <p:cNvSpPr/>
            <p:nvPr/>
          </p:nvSpPr>
          <p:spPr>
            <a:xfrm>
              <a:off x="3598240" y="8924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1" name="object 4501"/>
            <p:cNvSpPr/>
            <p:nvPr/>
          </p:nvSpPr>
          <p:spPr>
            <a:xfrm>
              <a:off x="3598240" y="892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2" name="object 4502"/>
            <p:cNvSpPr/>
            <p:nvPr/>
          </p:nvSpPr>
          <p:spPr>
            <a:xfrm>
              <a:off x="3598240" y="892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3" name="object 4503"/>
            <p:cNvSpPr/>
            <p:nvPr/>
          </p:nvSpPr>
          <p:spPr>
            <a:xfrm>
              <a:off x="3598240" y="89267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4" name="object 4504"/>
            <p:cNvSpPr/>
            <p:nvPr/>
          </p:nvSpPr>
          <p:spPr>
            <a:xfrm>
              <a:off x="3598240" y="89267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5" name="object 4505"/>
            <p:cNvSpPr/>
            <p:nvPr/>
          </p:nvSpPr>
          <p:spPr>
            <a:xfrm>
              <a:off x="3598240" y="89289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6" name="object 4506"/>
            <p:cNvSpPr/>
            <p:nvPr/>
          </p:nvSpPr>
          <p:spPr>
            <a:xfrm>
              <a:off x="3598240" y="89289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7" name="object 4507"/>
            <p:cNvSpPr/>
            <p:nvPr/>
          </p:nvSpPr>
          <p:spPr>
            <a:xfrm>
              <a:off x="3598240" y="89310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8" name="object 4508"/>
            <p:cNvSpPr/>
            <p:nvPr/>
          </p:nvSpPr>
          <p:spPr>
            <a:xfrm>
              <a:off x="3598240" y="89310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9" name="object 4509"/>
            <p:cNvSpPr/>
            <p:nvPr/>
          </p:nvSpPr>
          <p:spPr>
            <a:xfrm>
              <a:off x="3598240" y="89332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0" name="object 4510"/>
            <p:cNvSpPr/>
            <p:nvPr/>
          </p:nvSpPr>
          <p:spPr>
            <a:xfrm>
              <a:off x="3598240" y="89332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1" name="object 4511"/>
            <p:cNvSpPr/>
            <p:nvPr/>
          </p:nvSpPr>
          <p:spPr>
            <a:xfrm>
              <a:off x="3598240" y="8935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2" name="object 4512"/>
            <p:cNvSpPr/>
            <p:nvPr/>
          </p:nvSpPr>
          <p:spPr>
            <a:xfrm>
              <a:off x="3598240" y="8935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3" name="object 4513"/>
            <p:cNvSpPr/>
            <p:nvPr/>
          </p:nvSpPr>
          <p:spPr>
            <a:xfrm>
              <a:off x="3598240" y="89376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4" name="object 4514"/>
            <p:cNvSpPr/>
            <p:nvPr/>
          </p:nvSpPr>
          <p:spPr>
            <a:xfrm>
              <a:off x="3598240" y="89376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5" name="object 4515"/>
            <p:cNvSpPr/>
            <p:nvPr/>
          </p:nvSpPr>
          <p:spPr>
            <a:xfrm>
              <a:off x="3598240" y="8939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6" name="object 4516"/>
            <p:cNvSpPr/>
            <p:nvPr/>
          </p:nvSpPr>
          <p:spPr>
            <a:xfrm>
              <a:off x="3598240" y="8939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7" name="object 4517"/>
            <p:cNvSpPr/>
            <p:nvPr/>
          </p:nvSpPr>
          <p:spPr>
            <a:xfrm>
              <a:off x="3598240" y="8941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8" name="object 4518"/>
            <p:cNvSpPr/>
            <p:nvPr/>
          </p:nvSpPr>
          <p:spPr>
            <a:xfrm>
              <a:off x="3598240" y="8941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9" name="object 4519"/>
            <p:cNvSpPr/>
            <p:nvPr/>
          </p:nvSpPr>
          <p:spPr>
            <a:xfrm>
              <a:off x="3547313" y="88689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0" name="object 4520"/>
            <p:cNvSpPr/>
            <p:nvPr/>
          </p:nvSpPr>
          <p:spPr>
            <a:xfrm>
              <a:off x="3547313" y="88689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1" name="object 4521"/>
            <p:cNvSpPr/>
            <p:nvPr/>
          </p:nvSpPr>
          <p:spPr>
            <a:xfrm>
              <a:off x="3547313" y="88667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2" name="object 4522"/>
            <p:cNvSpPr/>
            <p:nvPr/>
          </p:nvSpPr>
          <p:spPr>
            <a:xfrm>
              <a:off x="3547313" y="88667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3" name="object 4523"/>
            <p:cNvSpPr/>
            <p:nvPr/>
          </p:nvSpPr>
          <p:spPr>
            <a:xfrm>
              <a:off x="3547313" y="8871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4" name="object 4524"/>
            <p:cNvSpPr/>
            <p:nvPr/>
          </p:nvSpPr>
          <p:spPr>
            <a:xfrm>
              <a:off x="3547313" y="8871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5" name="object 4525"/>
            <p:cNvSpPr/>
            <p:nvPr/>
          </p:nvSpPr>
          <p:spPr>
            <a:xfrm>
              <a:off x="3547313" y="88754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6" name="object 4526"/>
            <p:cNvSpPr/>
            <p:nvPr/>
          </p:nvSpPr>
          <p:spPr>
            <a:xfrm>
              <a:off x="3547313" y="88754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7" name="object 4527"/>
            <p:cNvSpPr/>
            <p:nvPr/>
          </p:nvSpPr>
          <p:spPr>
            <a:xfrm>
              <a:off x="3547313" y="887323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8" name="object 4528"/>
            <p:cNvSpPr/>
            <p:nvPr/>
          </p:nvSpPr>
          <p:spPr>
            <a:xfrm>
              <a:off x="3547313" y="887323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9" name="object 4529"/>
            <p:cNvSpPr/>
            <p:nvPr/>
          </p:nvSpPr>
          <p:spPr>
            <a:xfrm>
              <a:off x="3547313" y="88776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0" name="object 4530"/>
            <p:cNvSpPr/>
            <p:nvPr/>
          </p:nvSpPr>
          <p:spPr>
            <a:xfrm>
              <a:off x="3547313" y="88776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1" name="object 4531"/>
            <p:cNvSpPr/>
            <p:nvPr/>
          </p:nvSpPr>
          <p:spPr>
            <a:xfrm>
              <a:off x="3547313" y="88797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2" name="object 4532"/>
            <p:cNvSpPr/>
            <p:nvPr/>
          </p:nvSpPr>
          <p:spPr>
            <a:xfrm>
              <a:off x="3547313" y="88797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3" name="object 4533"/>
            <p:cNvSpPr/>
            <p:nvPr/>
          </p:nvSpPr>
          <p:spPr>
            <a:xfrm>
              <a:off x="3547313" y="88819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4" name="object 4534"/>
            <p:cNvSpPr/>
            <p:nvPr/>
          </p:nvSpPr>
          <p:spPr>
            <a:xfrm>
              <a:off x="3547313" y="88819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5" name="object 4535"/>
            <p:cNvSpPr/>
            <p:nvPr/>
          </p:nvSpPr>
          <p:spPr>
            <a:xfrm>
              <a:off x="3547313" y="88841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6" name="object 4536"/>
            <p:cNvSpPr/>
            <p:nvPr/>
          </p:nvSpPr>
          <p:spPr>
            <a:xfrm>
              <a:off x="3547313" y="88841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7" name="object 4537"/>
            <p:cNvSpPr/>
            <p:nvPr/>
          </p:nvSpPr>
          <p:spPr>
            <a:xfrm>
              <a:off x="3547313" y="88862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8" name="object 4538"/>
            <p:cNvSpPr/>
            <p:nvPr/>
          </p:nvSpPr>
          <p:spPr>
            <a:xfrm>
              <a:off x="3547313" y="88862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9" name="object 4539"/>
            <p:cNvSpPr/>
            <p:nvPr/>
          </p:nvSpPr>
          <p:spPr>
            <a:xfrm>
              <a:off x="3547313" y="88884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0" name="object 4540"/>
            <p:cNvSpPr/>
            <p:nvPr/>
          </p:nvSpPr>
          <p:spPr>
            <a:xfrm>
              <a:off x="3547313" y="88884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1" name="object 4541"/>
            <p:cNvSpPr/>
            <p:nvPr/>
          </p:nvSpPr>
          <p:spPr>
            <a:xfrm>
              <a:off x="3547313" y="8890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2" name="object 4542"/>
            <p:cNvSpPr/>
            <p:nvPr/>
          </p:nvSpPr>
          <p:spPr>
            <a:xfrm>
              <a:off x="3547313" y="8890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3" name="object 4543"/>
            <p:cNvSpPr/>
            <p:nvPr/>
          </p:nvSpPr>
          <p:spPr>
            <a:xfrm>
              <a:off x="3547313" y="88928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4" name="object 4544"/>
            <p:cNvSpPr/>
            <p:nvPr/>
          </p:nvSpPr>
          <p:spPr>
            <a:xfrm>
              <a:off x="3547313" y="88928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5" name="object 4545"/>
            <p:cNvSpPr/>
            <p:nvPr/>
          </p:nvSpPr>
          <p:spPr>
            <a:xfrm>
              <a:off x="3547313" y="89180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6" name="object 4546"/>
            <p:cNvSpPr/>
            <p:nvPr/>
          </p:nvSpPr>
          <p:spPr>
            <a:xfrm>
              <a:off x="3547313" y="89180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7" name="object 4547"/>
            <p:cNvSpPr/>
            <p:nvPr/>
          </p:nvSpPr>
          <p:spPr>
            <a:xfrm>
              <a:off x="3547313" y="8915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8" name="object 4548"/>
            <p:cNvSpPr/>
            <p:nvPr/>
          </p:nvSpPr>
          <p:spPr>
            <a:xfrm>
              <a:off x="3547313" y="8915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9" name="object 4549"/>
            <p:cNvSpPr/>
            <p:nvPr/>
          </p:nvSpPr>
          <p:spPr>
            <a:xfrm>
              <a:off x="3547313" y="89201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0" name="object 4550"/>
            <p:cNvSpPr/>
            <p:nvPr/>
          </p:nvSpPr>
          <p:spPr>
            <a:xfrm>
              <a:off x="3547313" y="89201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1" name="object 4551"/>
            <p:cNvSpPr/>
            <p:nvPr/>
          </p:nvSpPr>
          <p:spPr>
            <a:xfrm>
              <a:off x="3547313" y="8924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2" name="object 4552"/>
            <p:cNvSpPr/>
            <p:nvPr/>
          </p:nvSpPr>
          <p:spPr>
            <a:xfrm>
              <a:off x="3547313" y="8924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3" name="object 4553"/>
            <p:cNvSpPr/>
            <p:nvPr/>
          </p:nvSpPr>
          <p:spPr>
            <a:xfrm>
              <a:off x="3547313" y="892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4" name="object 4554"/>
            <p:cNvSpPr/>
            <p:nvPr/>
          </p:nvSpPr>
          <p:spPr>
            <a:xfrm>
              <a:off x="3547313" y="892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5" name="object 4555"/>
            <p:cNvSpPr/>
            <p:nvPr/>
          </p:nvSpPr>
          <p:spPr>
            <a:xfrm>
              <a:off x="3547313" y="89267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6" name="object 4556"/>
            <p:cNvSpPr/>
            <p:nvPr/>
          </p:nvSpPr>
          <p:spPr>
            <a:xfrm>
              <a:off x="3547313" y="89267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7" name="object 4557"/>
            <p:cNvSpPr/>
            <p:nvPr/>
          </p:nvSpPr>
          <p:spPr>
            <a:xfrm>
              <a:off x="3547313" y="89289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8" name="object 4558"/>
            <p:cNvSpPr/>
            <p:nvPr/>
          </p:nvSpPr>
          <p:spPr>
            <a:xfrm>
              <a:off x="3547313" y="89289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9" name="object 4559"/>
            <p:cNvSpPr/>
            <p:nvPr/>
          </p:nvSpPr>
          <p:spPr>
            <a:xfrm>
              <a:off x="3547313" y="89310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0" name="object 4560"/>
            <p:cNvSpPr/>
            <p:nvPr/>
          </p:nvSpPr>
          <p:spPr>
            <a:xfrm>
              <a:off x="3547313" y="89310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1" name="object 4561"/>
            <p:cNvSpPr/>
            <p:nvPr/>
          </p:nvSpPr>
          <p:spPr>
            <a:xfrm>
              <a:off x="3547313" y="89332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2" name="object 4562"/>
            <p:cNvSpPr/>
            <p:nvPr/>
          </p:nvSpPr>
          <p:spPr>
            <a:xfrm>
              <a:off x="3547313" y="89332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3" name="object 4563"/>
            <p:cNvSpPr/>
            <p:nvPr/>
          </p:nvSpPr>
          <p:spPr>
            <a:xfrm>
              <a:off x="3547313" y="8935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4" name="object 4564"/>
            <p:cNvSpPr/>
            <p:nvPr/>
          </p:nvSpPr>
          <p:spPr>
            <a:xfrm>
              <a:off x="3547313" y="8935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5" name="object 4565"/>
            <p:cNvSpPr/>
            <p:nvPr/>
          </p:nvSpPr>
          <p:spPr>
            <a:xfrm>
              <a:off x="3547313" y="89376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6" name="object 4566"/>
            <p:cNvSpPr/>
            <p:nvPr/>
          </p:nvSpPr>
          <p:spPr>
            <a:xfrm>
              <a:off x="3547313" y="89376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7" name="object 4567"/>
            <p:cNvSpPr/>
            <p:nvPr/>
          </p:nvSpPr>
          <p:spPr>
            <a:xfrm>
              <a:off x="3547313" y="8939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8" name="object 4568"/>
            <p:cNvSpPr/>
            <p:nvPr/>
          </p:nvSpPr>
          <p:spPr>
            <a:xfrm>
              <a:off x="3547313" y="8939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9" name="object 4569"/>
            <p:cNvSpPr/>
            <p:nvPr/>
          </p:nvSpPr>
          <p:spPr>
            <a:xfrm>
              <a:off x="3547313" y="8941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0" name="object 4570"/>
            <p:cNvSpPr/>
            <p:nvPr/>
          </p:nvSpPr>
          <p:spPr>
            <a:xfrm>
              <a:off x="3547313" y="8941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1" name="object 4571"/>
            <p:cNvSpPr/>
            <p:nvPr/>
          </p:nvSpPr>
          <p:spPr>
            <a:xfrm>
              <a:off x="3574567" y="88689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2" name="object 4572"/>
            <p:cNvSpPr/>
            <p:nvPr/>
          </p:nvSpPr>
          <p:spPr>
            <a:xfrm>
              <a:off x="3574567" y="88689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3" name="object 4573"/>
            <p:cNvSpPr/>
            <p:nvPr/>
          </p:nvSpPr>
          <p:spPr>
            <a:xfrm>
              <a:off x="3574567" y="88667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4" name="object 4574"/>
            <p:cNvSpPr/>
            <p:nvPr/>
          </p:nvSpPr>
          <p:spPr>
            <a:xfrm>
              <a:off x="3574567" y="88667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5" name="object 4575"/>
            <p:cNvSpPr/>
            <p:nvPr/>
          </p:nvSpPr>
          <p:spPr>
            <a:xfrm>
              <a:off x="3574567" y="8871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6" name="object 4576"/>
            <p:cNvSpPr/>
            <p:nvPr/>
          </p:nvSpPr>
          <p:spPr>
            <a:xfrm>
              <a:off x="3574567" y="887106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7" name="object 4577"/>
            <p:cNvSpPr/>
            <p:nvPr/>
          </p:nvSpPr>
          <p:spPr>
            <a:xfrm>
              <a:off x="3574567" y="88754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8" name="object 4578"/>
            <p:cNvSpPr/>
            <p:nvPr/>
          </p:nvSpPr>
          <p:spPr>
            <a:xfrm>
              <a:off x="3574567" y="887542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9" name="object 4579"/>
            <p:cNvSpPr/>
            <p:nvPr/>
          </p:nvSpPr>
          <p:spPr>
            <a:xfrm>
              <a:off x="3574567" y="887323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0" name="object 4580"/>
            <p:cNvSpPr/>
            <p:nvPr/>
          </p:nvSpPr>
          <p:spPr>
            <a:xfrm>
              <a:off x="3574567" y="887323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1" name="object 4581"/>
            <p:cNvSpPr/>
            <p:nvPr/>
          </p:nvSpPr>
          <p:spPr>
            <a:xfrm>
              <a:off x="3574567" y="88776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2" name="object 4582"/>
            <p:cNvSpPr/>
            <p:nvPr/>
          </p:nvSpPr>
          <p:spPr>
            <a:xfrm>
              <a:off x="3574567" y="887760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3" name="object 4583"/>
            <p:cNvSpPr/>
            <p:nvPr/>
          </p:nvSpPr>
          <p:spPr>
            <a:xfrm>
              <a:off x="3574567" y="88797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4" name="object 4584"/>
            <p:cNvSpPr/>
            <p:nvPr/>
          </p:nvSpPr>
          <p:spPr>
            <a:xfrm>
              <a:off x="3574567" y="88797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5" name="object 4585"/>
            <p:cNvSpPr/>
            <p:nvPr/>
          </p:nvSpPr>
          <p:spPr>
            <a:xfrm>
              <a:off x="3574567" y="88819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6" name="object 4586"/>
            <p:cNvSpPr/>
            <p:nvPr/>
          </p:nvSpPr>
          <p:spPr>
            <a:xfrm>
              <a:off x="3574567" y="88819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7" name="object 4587"/>
            <p:cNvSpPr/>
            <p:nvPr/>
          </p:nvSpPr>
          <p:spPr>
            <a:xfrm>
              <a:off x="3574567" y="88841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8" name="object 4588"/>
            <p:cNvSpPr/>
            <p:nvPr/>
          </p:nvSpPr>
          <p:spPr>
            <a:xfrm>
              <a:off x="3574567" y="88841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9" name="object 4589"/>
            <p:cNvSpPr/>
            <p:nvPr/>
          </p:nvSpPr>
          <p:spPr>
            <a:xfrm>
              <a:off x="3574567" y="88862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0" name="object 4590"/>
            <p:cNvSpPr/>
            <p:nvPr/>
          </p:nvSpPr>
          <p:spPr>
            <a:xfrm>
              <a:off x="3574567" y="88862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1" name="object 4591"/>
            <p:cNvSpPr/>
            <p:nvPr/>
          </p:nvSpPr>
          <p:spPr>
            <a:xfrm>
              <a:off x="3574567" y="88884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2" name="object 4592"/>
            <p:cNvSpPr/>
            <p:nvPr/>
          </p:nvSpPr>
          <p:spPr>
            <a:xfrm>
              <a:off x="3574567" y="88884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3" name="object 4593"/>
            <p:cNvSpPr/>
            <p:nvPr/>
          </p:nvSpPr>
          <p:spPr>
            <a:xfrm>
              <a:off x="3574567" y="8890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4" name="object 4594"/>
            <p:cNvSpPr/>
            <p:nvPr/>
          </p:nvSpPr>
          <p:spPr>
            <a:xfrm>
              <a:off x="3574567" y="88906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5" name="object 4595"/>
            <p:cNvSpPr/>
            <p:nvPr/>
          </p:nvSpPr>
          <p:spPr>
            <a:xfrm>
              <a:off x="3574567" y="88928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6" name="object 4596"/>
            <p:cNvSpPr/>
            <p:nvPr/>
          </p:nvSpPr>
          <p:spPr>
            <a:xfrm>
              <a:off x="3574567" y="88928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7" name="object 4597"/>
            <p:cNvSpPr/>
            <p:nvPr/>
          </p:nvSpPr>
          <p:spPr>
            <a:xfrm>
              <a:off x="3574567" y="89180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8" name="object 4598"/>
            <p:cNvSpPr/>
            <p:nvPr/>
          </p:nvSpPr>
          <p:spPr>
            <a:xfrm>
              <a:off x="3574567" y="89180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9" name="object 4599"/>
            <p:cNvSpPr/>
            <p:nvPr/>
          </p:nvSpPr>
          <p:spPr>
            <a:xfrm>
              <a:off x="3574567" y="8915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0" name="object 4600"/>
            <p:cNvSpPr/>
            <p:nvPr/>
          </p:nvSpPr>
          <p:spPr>
            <a:xfrm>
              <a:off x="3574567" y="89158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1" name="object 4601"/>
            <p:cNvSpPr/>
            <p:nvPr/>
          </p:nvSpPr>
          <p:spPr>
            <a:xfrm>
              <a:off x="3574567" y="89201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2" name="object 4602"/>
            <p:cNvSpPr/>
            <p:nvPr/>
          </p:nvSpPr>
          <p:spPr>
            <a:xfrm>
              <a:off x="3574567" y="89201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3" name="object 4603"/>
            <p:cNvSpPr/>
            <p:nvPr/>
          </p:nvSpPr>
          <p:spPr>
            <a:xfrm>
              <a:off x="3574567" y="8924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4" name="object 4604"/>
            <p:cNvSpPr/>
            <p:nvPr/>
          </p:nvSpPr>
          <p:spPr>
            <a:xfrm>
              <a:off x="3574567" y="89245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5" name="object 4605"/>
            <p:cNvSpPr/>
            <p:nvPr/>
          </p:nvSpPr>
          <p:spPr>
            <a:xfrm>
              <a:off x="3574567" y="892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6" name="object 4606"/>
            <p:cNvSpPr/>
            <p:nvPr/>
          </p:nvSpPr>
          <p:spPr>
            <a:xfrm>
              <a:off x="3574567" y="892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7" name="object 4607"/>
            <p:cNvSpPr/>
            <p:nvPr/>
          </p:nvSpPr>
          <p:spPr>
            <a:xfrm>
              <a:off x="3574567" y="89267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8" name="object 4608"/>
            <p:cNvSpPr/>
            <p:nvPr/>
          </p:nvSpPr>
          <p:spPr>
            <a:xfrm>
              <a:off x="3574567" y="89267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9" name="object 4609"/>
            <p:cNvSpPr/>
            <p:nvPr/>
          </p:nvSpPr>
          <p:spPr>
            <a:xfrm>
              <a:off x="3574567" y="89289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0" name="object 4610"/>
            <p:cNvSpPr/>
            <p:nvPr/>
          </p:nvSpPr>
          <p:spPr>
            <a:xfrm>
              <a:off x="3574567" y="89289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1" name="object 4611"/>
            <p:cNvSpPr/>
            <p:nvPr/>
          </p:nvSpPr>
          <p:spPr>
            <a:xfrm>
              <a:off x="3574567" y="89310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2" name="object 4612"/>
            <p:cNvSpPr/>
            <p:nvPr/>
          </p:nvSpPr>
          <p:spPr>
            <a:xfrm>
              <a:off x="3574567" y="89310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3" name="object 4613"/>
            <p:cNvSpPr/>
            <p:nvPr/>
          </p:nvSpPr>
          <p:spPr>
            <a:xfrm>
              <a:off x="3574567" y="89332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4" name="object 4614"/>
            <p:cNvSpPr/>
            <p:nvPr/>
          </p:nvSpPr>
          <p:spPr>
            <a:xfrm>
              <a:off x="3574567" y="89332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5" name="object 4615"/>
            <p:cNvSpPr/>
            <p:nvPr/>
          </p:nvSpPr>
          <p:spPr>
            <a:xfrm>
              <a:off x="3574567" y="8935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6" name="object 4616"/>
            <p:cNvSpPr/>
            <p:nvPr/>
          </p:nvSpPr>
          <p:spPr>
            <a:xfrm>
              <a:off x="3574567" y="89354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7" name="object 4617"/>
            <p:cNvSpPr/>
            <p:nvPr/>
          </p:nvSpPr>
          <p:spPr>
            <a:xfrm>
              <a:off x="3574567" y="89376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8" name="object 4618"/>
            <p:cNvSpPr/>
            <p:nvPr/>
          </p:nvSpPr>
          <p:spPr>
            <a:xfrm>
              <a:off x="3574567" y="89376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9" name="object 4619"/>
            <p:cNvSpPr/>
            <p:nvPr/>
          </p:nvSpPr>
          <p:spPr>
            <a:xfrm>
              <a:off x="3574567" y="8939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0" name="object 4620"/>
            <p:cNvSpPr/>
            <p:nvPr/>
          </p:nvSpPr>
          <p:spPr>
            <a:xfrm>
              <a:off x="3574567" y="89397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1" name="object 4621"/>
            <p:cNvSpPr/>
            <p:nvPr/>
          </p:nvSpPr>
          <p:spPr>
            <a:xfrm>
              <a:off x="3574567" y="8941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2" name="object 4622"/>
            <p:cNvSpPr/>
            <p:nvPr/>
          </p:nvSpPr>
          <p:spPr>
            <a:xfrm>
              <a:off x="3574567" y="89419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3" name="object 4623"/>
            <p:cNvSpPr/>
            <p:nvPr/>
          </p:nvSpPr>
          <p:spPr>
            <a:xfrm>
              <a:off x="3476396" y="8867241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09">
                  <a:moveTo>
                    <a:pt x="13335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13335" y="3441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4" name="object 4624"/>
            <p:cNvSpPr/>
            <p:nvPr/>
          </p:nvSpPr>
          <p:spPr>
            <a:xfrm>
              <a:off x="3475951" y="8867013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09">
                  <a:moveTo>
                    <a:pt x="14211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211" y="3784"/>
                  </a:lnTo>
                  <a:lnTo>
                    <a:pt x="14211" y="2895"/>
                  </a:lnTo>
                  <a:lnTo>
                    <a:pt x="1358" y="2895"/>
                  </a:lnTo>
                  <a:lnTo>
                    <a:pt x="952" y="2793"/>
                  </a:lnTo>
                  <a:lnTo>
                    <a:pt x="952" y="2438"/>
                  </a:lnTo>
                  <a:lnTo>
                    <a:pt x="1879" y="2438"/>
                  </a:lnTo>
                  <a:lnTo>
                    <a:pt x="1803" y="2222"/>
                  </a:lnTo>
                  <a:lnTo>
                    <a:pt x="1600" y="2158"/>
                  </a:lnTo>
                  <a:lnTo>
                    <a:pt x="1422" y="2070"/>
                  </a:lnTo>
                  <a:lnTo>
                    <a:pt x="1041" y="1892"/>
                  </a:lnTo>
                  <a:lnTo>
                    <a:pt x="914" y="1117"/>
                  </a:lnTo>
                  <a:lnTo>
                    <a:pt x="1219" y="927"/>
                  </a:lnTo>
                  <a:lnTo>
                    <a:pt x="14211" y="927"/>
                  </a:lnTo>
                  <a:lnTo>
                    <a:pt x="14211" y="0"/>
                  </a:lnTo>
                  <a:close/>
                </a:path>
                <a:path w="14604" h="3809">
                  <a:moveTo>
                    <a:pt x="2082" y="1257"/>
                  </a:moveTo>
                  <a:lnTo>
                    <a:pt x="1524" y="1257"/>
                  </a:lnTo>
                  <a:lnTo>
                    <a:pt x="1435" y="1473"/>
                  </a:lnTo>
                  <a:lnTo>
                    <a:pt x="1993" y="1714"/>
                  </a:lnTo>
                  <a:lnTo>
                    <a:pt x="2260" y="1854"/>
                  </a:lnTo>
                  <a:lnTo>
                    <a:pt x="2400" y="2654"/>
                  </a:lnTo>
                  <a:lnTo>
                    <a:pt x="2082" y="2895"/>
                  </a:lnTo>
                  <a:lnTo>
                    <a:pt x="12420" y="2895"/>
                  </a:lnTo>
                  <a:lnTo>
                    <a:pt x="12166" y="2857"/>
                  </a:lnTo>
                  <a:lnTo>
                    <a:pt x="2679" y="2857"/>
                  </a:lnTo>
                  <a:lnTo>
                    <a:pt x="2679" y="1333"/>
                  </a:lnTo>
                  <a:lnTo>
                    <a:pt x="2260" y="1333"/>
                  </a:lnTo>
                  <a:lnTo>
                    <a:pt x="2082" y="1257"/>
                  </a:lnTo>
                  <a:close/>
                </a:path>
                <a:path w="14604" h="3809">
                  <a:moveTo>
                    <a:pt x="13106" y="1257"/>
                  </a:moveTo>
                  <a:lnTo>
                    <a:pt x="12598" y="1257"/>
                  </a:lnTo>
                  <a:lnTo>
                    <a:pt x="12484" y="1473"/>
                  </a:lnTo>
                  <a:lnTo>
                    <a:pt x="12877" y="1638"/>
                  </a:lnTo>
                  <a:lnTo>
                    <a:pt x="13284" y="1854"/>
                  </a:lnTo>
                  <a:lnTo>
                    <a:pt x="13411" y="2654"/>
                  </a:lnTo>
                  <a:lnTo>
                    <a:pt x="13106" y="2895"/>
                  </a:lnTo>
                  <a:lnTo>
                    <a:pt x="14211" y="2895"/>
                  </a:lnTo>
                  <a:lnTo>
                    <a:pt x="14211" y="1333"/>
                  </a:lnTo>
                  <a:lnTo>
                    <a:pt x="13284" y="1333"/>
                  </a:lnTo>
                  <a:lnTo>
                    <a:pt x="13106" y="1257"/>
                  </a:lnTo>
                  <a:close/>
                </a:path>
                <a:path w="14604" h="3809">
                  <a:moveTo>
                    <a:pt x="3683" y="952"/>
                  </a:moveTo>
                  <a:lnTo>
                    <a:pt x="3238" y="952"/>
                  </a:lnTo>
                  <a:lnTo>
                    <a:pt x="3238" y="2857"/>
                  </a:lnTo>
                  <a:lnTo>
                    <a:pt x="3683" y="2857"/>
                  </a:lnTo>
                  <a:lnTo>
                    <a:pt x="3683" y="952"/>
                  </a:lnTo>
                  <a:close/>
                </a:path>
                <a:path w="14604" h="3809">
                  <a:moveTo>
                    <a:pt x="5435" y="952"/>
                  </a:moveTo>
                  <a:lnTo>
                    <a:pt x="5079" y="952"/>
                  </a:lnTo>
                  <a:lnTo>
                    <a:pt x="5079" y="1295"/>
                  </a:lnTo>
                  <a:lnTo>
                    <a:pt x="4241" y="1295"/>
                  </a:lnTo>
                  <a:lnTo>
                    <a:pt x="4241" y="1714"/>
                  </a:lnTo>
                  <a:lnTo>
                    <a:pt x="4978" y="1714"/>
                  </a:lnTo>
                  <a:lnTo>
                    <a:pt x="4978" y="2070"/>
                  </a:lnTo>
                  <a:lnTo>
                    <a:pt x="4241" y="2070"/>
                  </a:lnTo>
                  <a:lnTo>
                    <a:pt x="4241" y="2489"/>
                  </a:lnTo>
                  <a:lnTo>
                    <a:pt x="5079" y="2489"/>
                  </a:lnTo>
                  <a:lnTo>
                    <a:pt x="5079" y="2857"/>
                  </a:lnTo>
                  <a:lnTo>
                    <a:pt x="5435" y="2857"/>
                  </a:lnTo>
                  <a:lnTo>
                    <a:pt x="5435" y="952"/>
                  </a:lnTo>
                  <a:close/>
                </a:path>
                <a:path w="14604" h="3809">
                  <a:moveTo>
                    <a:pt x="5803" y="1600"/>
                  </a:moveTo>
                  <a:lnTo>
                    <a:pt x="5803" y="2857"/>
                  </a:lnTo>
                  <a:lnTo>
                    <a:pt x="6324" y="2857"/>
                  </a:lnTo>
                  <a:lnTo>
                    <a:pt x="5803" y="1600"/>
                  </a:lnTo>
                  <a:close/>
                </a:path>
                <a:path w="14604" h="3809">
                  <a:moveTo>
                    <a:pt x="7238" y="1600"/>
                  </a:moveTo>
                  <a:lnTo>
                    <a:pt x="6896" y="2438"/>
                  </a:lnTo>
                  <a:lnTo>
                    <a:pt x="6680" y="2857"/>
                  </a:lnTo>
                  <a:lnTo>
                    <a:pt x="7238" y="2857"/>
                  </a:lnTo>
                  <a:lnTo>
                    <a:pt x="7238" y="1600"/>
                  </a:lnTo>
                  <a:close/>
                </a:path>
                <a:path w="14604" h="3809">
                  <a:moveTo>
                    <a:pt x="8204" y="952"/>
                  </a:moveTo>
                  <a:lnTo>
                    <a:pt x="7797" y="952"/>
                  </a:lnTo>
                  <a:lnTo>
                    <a:pt x="7797" y="2857"/>
                  </a:lnTo>
                  <a:lnTo>
                    <a:pt x="8204" y="2857"/>
                  </a:lnTo>
                  <a:lnTo>
                    <a:pt x="8204" y="952"/>
                  </a:lnTo>
                  <a:close/>
                </a:path>
                <a:path w="14604" h="3809">
                  <a:moveTo>
                    <a:pt x="9956" y="952"/>
                  </a:moveTo>
                  <a:lnTo>
                    <a:pt x="9601" y="952"/>
                  </a:lnTo>
                  <a:lnTo>
                    <a:pt x="9601" y="1295"/>
                  </a:lnTo>
                  <a:lnTo>
                    <a:pt x="8775" y="1295"/>
                  </a:lnTo>
                  <a:lnTo>
                    <a:pt x="8775" y="1714"/>
                  </a:lnTo>
                  <a:lnTo>
                    <a:pt x="9525" y="1714"/>
                  </a:lnTo>
                  <a:lnTo>
                    <a:pt x="9525" y="2070"/>
                  </a:lnTo>
                  <a:lnTo>
                    <a:pt x="8775" y="2070"/>
                  </a:lnTo>
                  <a:lnTo>
                    <a:pt x="8775" y="2489"/>
                  </a:lnTo>
                  <a:lnTo>
                    <a:pt x="9639" y="2489"/>
                  </a:lnTo>
                  <a:lnTo>
                    <a:pt x="9639" y="2857"/>
                  </a:lnTo>
                  <a:lnTo>
                    <a:pt x="9956" y="2857"/>
                  </a:lnTo>
                  <a:lnTo>
                    <a:pt x="9956" y="952"/>
                  </a:lnTo>
                  <a:close/>
                </a:path>
                <a:path w="14604" h="3809">
                  <a:moveTo>
                    <a:pt x="10363" y="1638"/>
                  </a:moveTo>
                  <a:lnTo>
                    <a:pt x="10363" y="2857"/>
                  </a:lnTo>
                  <a:lnTo>
                    <a:pt x="11023" y="2857"/>
                  </a:lnTo>
                  <a:lnTo>
                    <a:pt x="10363" y="1638"/>
                  </a:lnTo>
                  <a:close/>
                </a:path>
                <a:path w="14604" h="3809">
                  <a:moveTo>
                    <a:pt x="12205" y="952"/>
                  </a:moveTo>
                  <a:lnTo>
                    <a:pt x="11620" y="952"/>
                  </a:lnTo>
                  <a:lnTo>
                    <a:pt x="11620" y="2857"/>
                  </a:lnTo>
                  <a:lnTo>
                    <a:pt x="12166" y="2857"/>
                  </a:lnTo>
                  <a:lnTo>
                    <a:pt x="11963" y="2793"/>
                  </a:lnTo>
                  <a:lnTo>
                    <a:pt x="11963" y="2438"/>
                  </a:lnTo>
                  <a:lnTo>
                    <a:pt x="12890" y="2438"/>
                  </a:lnTo>
                  <a:lnTo>
                    <a:pt x="12890" y="2298"/>
                  </a:lnTo>
                  <a:lnTo>
                    <a:pt x="12437" y="2070"/>
                  </a:lnTo>
                  <a:lnTo>
                    <a:pt x="12077" y="1892"/>
                  </a:lnTo>
                  <a:lnTo>
                    <a:pt x="11963" y="1117"/>
                  </a:lnTo>
                  <a:lnTo>
                    <a:pt x="12205" y="952"/>
                  </a:lnTo>
                  <a:close/>
                </a:path>
                <a:path w="14604" h="3809">
                  <a:moveTo>
                    <a:pt x="1879" y="2438"/>
                  </a:moveTo>
                  <a:lnTo>
                    <a:pt x="952" y="2438"/>
                  </a:lnTo>
                  <a:lnTo>
                    <a:pt x="1358" y="2539"/>
                  </a:lnTo>
                  <a:lnTo>
                    <a:pt x="1739" y="2539"/>
                  </a:lnTo>
                  <a:lnTo>
                    <a:pt x="1879" y="2489"/>
                  </a:lnTo>
                  <a:close/>
                </a:path>
                <a:path w="14604" h="3809">
                  <a:moveTo>
                    <a:pt x="12890" y="2438"/>
                  </a:moveTo>
                  <a:lnTo>
                    <a:pt x="11963" y="2438"/>
                  </a:lnTo>
                  <a:lnTo>
                    <a:pt x="12420" y="2539"/>
                  </a:lnTo>
                  <a:lnTo>
                    <a:pt x="12763" y="2539"/>
                  </a:lnTo>
                  <a:close/>
                </a:path>
                <a:path w="14604" h="3809">
                  <a:moveTo>
                    <a:pt x="11277" y="952"/>
                  </a:moveTo>
                  <a:lnTo>
                    <a:pt x="10566" y="952"/>
                  </a:lnTo>
                  <a:lnTo>
                    <a:pt x="11277" y="2158"/>
                  </a:lnTo>
                  <a:lnTo>
                    <a:pt x="11277" y="952"/>
                  </a:lnTo>
                  <a:close/>
                </a:path>
                <a:path w="14604" h="3809">
                  <a:moveTo>
                    <a:pt x="7099" y="952"/>
                  </a:moveTo>
                  <a:lnTo>
                    <a:pt x="6121" y="952"/>
                  </a:lnTo>
                  <a:lnTo>
                    <a:pt x="6603" y="2082"/>
                  </a:lnTo>
                  <a:lnTo>
                    <a:pt x="7099" y="952"/>
                  </a:lnTo>
                  <a:close/>
                </a:path>
                <a:path w="14604" h="3809">
                  <a:moveTo>
                    <a:pt x="12242" y="927"/>
                  </a:moveTo>
                  <a:lnTo>
                    <a:pt x="1879" y="927"/>
                  </a:lnTo>
                  <a:lnTo>
                    <a:pt x="2260" y="977"/>
                  </a:lnTo>
                  <a:lnTo>
                    <a:pt x="2260" y="1333"/>
                  </a:lnTo>
                  <a:lnTo>
                    <a:pt x="2679" y="1333"/>
                  </a:lnTo>
                  <a:lnTo>
                    <a:pt x="2679" y="952"/>
                  </a:lnTo>
                  <a:lnTo>
                    <a:pt x="12205" y="952"/>
                  </a:lnTo>
                  <a:close/>
                </a:path>
                <a:path w="14604" h="3809">
                  <a:moveTo>
                    <a:pt x="14211" y="927"/>
                  </a:moveTo>
                  <a:lnTo>
                    <a:pt x="12890" y="927"/>
                  </a:lnTo>
                  <a:lnTo>
                    <a:pt x="13284" y="977"/>
                  </a:lnTo>
                  <a:lnTo>
                    <a:pt x="13284" y="1333"/>
                  </a:lnTo>
                  <a:lnTo>
                    <a:pt x="14211" y="1333"/>
                  </a:lnTo>
                  <a:lnTo>
                    <a:pt x="14211" y="927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5" name="object 4625"/>
            <p:cNvSpPr/>
            <p:nvPr/>
          </p:nvSpPr>
          <p:spPr>
            <a:xfrm>
              <a:off x="3410585" y="8963482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5440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54406" y="85064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6" name="object 4626"/>
            <p:cNvSpPr/>
            <p:nvPr/>
          </p:nvSpPr>
          <p:spPr>
            <a:xfrm>
              <a:off x="3410585" y="8963482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0" y="0"/>
                  </a:moveTo>
                  <a:lnTo>
                    <a:pt x="54406" y="0"/>
                  </a:lnTo>
                  <a:lnTo>
                    <a:pt x="54406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7" name="object 4627"/>
            <p:cNvSpPr/>
            <p:nvPr/>
          </p:nvSpPr>
          <p:spPr>
            <a:xfrm>
              <a:off x="3410585" y="8963482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06" y="0"/>
                  </a:moveTo>
                  <a:lnTo>
                    <a:pt x="0" y="0"/>
                  </a:lnTo>
                  <a:lnTo>
                    <a:pt x="0" y="49339"/>
                  </a:lnTo>
                  <a:lnTo>
                    <a:pt x="54406" y="49339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8" name="object 4628"/>
            <p:cNvSpPr/>
            <p:nvPr/>
          </p:nvSpPr>
          <p:spPr>
            <a:xfrm>
              <a:off x="3410585" y="8963482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06" y="0"/>
                  </a:lnTo>
                  <a:lnTo>
                    <a:pt x="54406" y="49339"/>
                  </a:lnTo>
                  <a:lnTo>
                    <a:pt x="0" y="49339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9" name="object 4629"/>
            <p:cNvSpPr/>
            <p:nvPr/>
          </p:nvSpPr>
          <p:spPr>
            <a:xfrm>
              <a:off x="3417582" y="89694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84" y="215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0" name="object 4630"/>
            <p:cNvSpPr/>
            <p:nvPr/>
          </p:nvSpPr>
          <p:spPr>
            <a:xfrm>
              <a:off x="3417582" y="89694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84" y="215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1" name="object 4631"/>
            <p:cNvSpPr/>
            <p:nvPr/>
          </p:nvSpPr>
          <p:spPr>
            <a:xfrm>
              <a:off x="3417582" y="89673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2" name="object 4632"/>
            <p:cNvSpPr/>
            <p:nvPr/>
          </p:nvSpPr>
          <p:spPr>
            <a:xfrm>
              <a:off x="3417582" y="89673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3" name="object 4633"/>
            <p:cNvSpPr/>
            <p:nvPr/>
          </p:nvSpPr>
          <p:spPr>
            <a:xfrm>
              <a:off x="3417582" y="8971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4" name="object 4634"/>
            <p:cNvSpPr/>
            <p:nvPr/>
          </p:nvSpPr>
          <p:spPr>
            <a:xfrm>
              <a:off x="3417582" y="8971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5" name="object 4635"/>
            <p:cNvSpPr/>
            <p:nvPr/>
          </p:nvSpPr>
          <p:spPr>
            <a:xfrm>
              <a:off x="3414191" y="8982189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762" y="0"/>
                  </a:moveTo>
                  <a:lnTo>
                    <a:pt x="0" y="0"/>
                  </a:lnTo>
                  <a:lnTo>
                    <a:pt x="0" y="11836"/>
                  </a:lnTo>
                  <a:lnTo>
                    <a:pt x="8762" y="11836"/>
                  </a:lnTo>
                  <a:lnTo>
                    <a:pt x="8762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6" name="object 4636"/>
            <p:cNvSpPr/>
            <p:nvPr/>
          </p:nvSpPr>
          <p:spPr>
            <a:xfrm>
              <a:off x="3414191" y="8982189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0" y="0"/>
                  </a:moveTo>
                  <a:lnTo>
                    <a:pt x="8762" y="0"/>
                  </a:lnTo>
                  <a:lnTo>
                    <a:pt x="8762" y="11836"/>
                  </a:lnTo>
                  <a:lnTo>
                    <a:pt x="0" y="1183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20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7" name="object 4637"/>
            <p:cNvSpPr/>
            <p:nvPr/>
          </p:nvSpPr>
          <p:spPr>
            <a:xfrm>
              <a:off x="3415322" y="8998483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68" y="0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4368" y="7099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8" name="object 4638"/>
            <p:cNvSpPr/>
            <p:nvPr/>
          </p:nvSpPr>
          <p:spPr>
            <a:xfrm>
              <a:off x="3415322" y="8998483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68" y="0"/>
                  </a:lnTo>
                  <a:lnTo>
                    <a:pt x="4368" y="7099"/>
                  </a:lnTo>
                  <a:lnTo>
                    <a:pt x="0" y="709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9" name="object 4639"/>
            <p:cNvSpPr/>
            <p:nvPr/>
          </p:nvSpPr>
          <p:spPr>
            <a:xfrm>
              <a:off x="3415322" y="8998483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68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4368" y="1473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0" name="object 4640"/>
            <p:cNvSpPr/>
            <p:nvPr/>
          </p:nvSpPr>
          <p:spPr>
            <a:xfrm>
              <a:off x="3415322" y="8998483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4368" y="0"/>
                  </a:lnTo>
                  <a:lnTo>
                    <a:pt x="4368" y="1473"/>
                  </a:lnTo>
                  <a:lnTo>
                    <a:pt x="0" y="147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1" name="object 4641"/>
            <p:cNvSpPr/>
            <p:nvPr/>
          </p:nvSpPr>
          <p:spPr>
            <a:xfrm>
              <a:off x="3417582" y="89738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2" name="object 4642"/>
            <p:cNvSpPr/>
            <p:nvPr/>
          </p:nvSpPr>
          <p:spPr>
            <a:xfrm>
              <a:off x="3417582" y="89738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3" name="object 4643"/>
            <p:cNvSpPr/>
            <p:nvPr/>
          </p:nvSpPr>
          <p:spPr>
            <a:xfrm>
              <a:off x="3417582" y="89759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4" name="object 4644"/>
            <p:cNvSpPr/>
            <p:nvPr/>
          </p:nvSpPr>
          <p:spPr>
            <a:xfrm>
              <a:off x="3417582" y="89759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5" name="object 4645"/>
            <p:cNvSpPr/>
            <p:nvPr/>
          </p:nvSpPr>
          <p:spPr>
            <a:xfrm>
              <a:off x="3492246" y="89634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90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90" y="85064"/>
                  </a:lnTo>
                  <a:lnTo>
                    <a:pt x="2719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6" name="object 4646"/>
            <p:cNvSpPr/>
            <p:nvPr/>
          </p:nvSpPr>
          <p:spPr>
            <a:xfrm>
              <a:off x="3492246" y="89634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90" y="0"/>
                  </a:lnTo>
                  <a:lnTo>
                    <a:pt x="27190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7" name="object 4647"/>
            <p:cNvSpPr/>
            <p:nvPr/>
          </p:nvSpPr>
          <p:spPr>
            <a:xfrm>
              <a:off x="3509238" y="896348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8" name="object 4648"/>
            <p:cNvSpPr/>
            <p:nvPr/>
          </p:nvSpPr>
          <p:spPr>
            <a:xfrm>
              <a:off x="3509238" y="896348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9" name="object 4649"/>
            <p:cNvSpPr/>
            <p:nvPr/>
          </p:nvSpPr>
          <p:spPr>
            <a:xfrm>
              <a:off x="3509238" y="89694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84" y="215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0" name="object 4650"/>
            <p:cNvSpPr/>
            <p:nvPr/>
          </p:nvSpPr>
          <p:spPr>
            <a:xfrm>
              <a:off x="3509238" y="89694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97" y="215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1" name="object 4651"/>
            <p:cNvSpPr/>
            <p:nvPr/>
          </p:nvSpPr>
          <p:spPr>
            <a:xfrm>
              <a:off x="3509238" y="89673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2" name="object 4652"/>
            <p:cNvSpPr/>
            <p:nvPr/>
          </p:nvSpPr>
          <p:spPr>
            <a:xfrm>
              <a:off x="3509238" y="89673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3" name="object 4653"/>
            <p:cNvSpPr/>
            <p:nvPr/>
          </p:nvSpPr>
          <p:spPr>
            <a:xfrm>
              <a:off x="3509238" y="8971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4" name="object 4654"/>
            <p:cNvSpPr/>
            <p:nvPr/>
          </p:nvSpPr>
          <p:spPr>
            <a:xfrm>
              <a:off x="3509238" y="8971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97" y="215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5" name="object 4655"/>
            <p:cNvSpPr/>
            <p:nvPr/>
          </p:nvSpPr>
          <p:spPr>
            <a:xfrm>
              <a:off x="3509238" y="89759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6" name="object 4656"/>
            <p:cNvSpPr/>
            <p:nvPr/>
          </p:nvSpPr>
          <p:spPr>
            <a:xfrm>
              <a:off x="3509238" y="89759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7" name="object 4657"/>
            <p:cNvSpPr/>
            <p:nvPr/>
          </p:nvSpPr>
          <p:spPr>
            <a:xfrm>
              <a:off x="3509238" y="89738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8" name="object 4658"/>
            <p:cNvSpPr/>
            <p:nvPr/>
          </p:nvSpPr>
          <p:spPr>
            <a:xfrm>
              <a:off x="3509238" y="89738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9" name="object 4659"/>
            <p:cNvSpPr/>
            <p:nvPr/>
          </p:nvSpPr>
          <p:spPr>
            <a:xfrm>
              <a:off x="3509238" y="89781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0" name="object 4660"/>
            <p:cNvSpPr/>
            <p:nvPr/>
          </p:nvSpPr>
          <p:spPr>
            <a:xfrm>
              <a:off x="3509238" y="89781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1" name="object 4661"/>
            <p:cNvSpPr/>
            <p:nvPr/>
          </p:nvSpPr>
          <p:spPr>
            <a:xfrm>
              <a:off x="3509238" y="89803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2" name="object 4662"/>
            <p:cNvSpPr/>
            <p:nvPr/>
          </p:nvSpPr>
          <p:spPr>
            <a:xfrm>
              <a:off x="3509238" y="89803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97" y="220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3" name="object 4663"/>
            <p:cNvSpPr/>
            <p:nvPr/>
          </p:nvSpPr>
          <p:spPr>
            <a:xfrm>
              <a:off x="3509238" y="89825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4" name="object 4664"/>
            <p:cNvSpPr/>
            <p:nvPr/>
          </p:nvSpPr>
          <p:spPr>
            <a:xfrm>
              <a:off x="3509238" y="89825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5" name="object 4665"/>
            <p:cNvSpPr/>
            <p:nvPr/>
          </p:nvSpPr>
          <p:spPr>
            <a:xfrm>
              <a:off x="3509238" y="89847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6" name="object 4666"/>
            <p:cNvSpPr/>
            <p:nvPr/>
          </p:nvSpPr>
          <p:spPr>
            <a:xfrm>
              <a:off x="3509238" y="89847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7" name="object 4667"/>
            <p:cNvSpPr/>
            <p:nvPr/>
          </p:nvSpPr>
          <p:spPr>
            <a:xfrm>
              <a:off x="3509238" y="89868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8" name="object 4668"/>
            <p:cNvSpPr/>
            <p:nvPr/>
          </p:nvSpPr>
          <p:spPr>
            <a:xfrm>
              <a:off x="3509238" y="89868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9" name="object 4669"/>
            <p:cNvSpPr/>
            <p:nvPr/>
          </p:nvSpPr>
          <p:spPr>
            <a:xfrm>
              <a:off x="3509238" y="89890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0" name="object 4670"/>
            <p:cNvSpPr/>
            <p:nvPr/>
          </p:nvSpPr>
          <p:spPr>
            <a:xfrm>
              <a:off x="3509238" y="89890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97" y="226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1" name="object 4671"/>
            <p:cNvSpPr/>
            <p:nvPr/>
          </p:nvSpPr>
          <p:spPr>
            <a:xfrm>
              <a:off x="3509238" y="89912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2" name="object 4672"/>
            <p:cNvSpPr/>
            <p:nvPr/>
          </p:nvSpPr>
          <p:spPr>
            <a:xfrm>
              <a:off x="3509238" y="89912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3" name="object 4673"/>
            <p:cNvSpPr/>
            <p:nvPr/>
          </p:nvSpPr>
          <p:spPr>
            <a:xfrm>
              <a:off x="3509238" y="8993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4" name="object 4674"/>
            <p:cNvSpPr/>
            <p:nvPr/>
          </p:nvSpPr>
          <p:spPr>
            <a:xfrm>
              <a:off x="3509238" y="8993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5" name="object 4675"/>
            <p:cNvSpPr/>
            <p:nvPr/>
          </p:nvSpPr>
          <p:spPr>
            <a:xfrm>
              <a:off x="3509238" y="90185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6" name="object 4676"/>
            <p:cNvSpPr/>
            <p:nvPr/>
          </p:nvSpPr>
          <p:spPr>
            <a:xfrm>
              <a:off x="3509238" y="90185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7" name="object 4677"/>
            <p:cNvSpPr/>
            <p:nvPr/>
          </p:nvSpPr>
          <p:spPr>
            <a:xfrm>
              <a:off x="3509238" y="9016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84" y="215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8" name="object 4678"/>
            <p:cNvSpPr/>
            <p:nvPr/>
          </p:nvSpPr>
          <p:spPr>
            <a:xfrm>
              <a:off x="3509238" y="9016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97" y="215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9" name="object 4679"/>
            <p:cNvSpPr/>
            <p:nvPr/>
          </p:nvSpPr>
          <p:spPr>
            <a:xfrm>
              <a:off x="3509238" y="90207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0" name="object 4680"/>
            <p:cNvSpPr/>
            <p:nvPr/>
          </p:nvSpPr>
          <p:spPr>
            <a:xfrm>
              <a:off x="3509238" y="90207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1" name="object 4681"/>
            <p:cNvSpPr/>
            <p:nvPr/>
          </p:nvSpPr>
          <p:spPr>
            <a:xfrm>
              <a:off x="3509238" y="90251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2" name="object 4682"/>
            <p:cNvSpPr/>
            <p:nvPr/>
          </p:nvSpPr>
          <p:spPr>
            <a:xfrm>
              <a:off x="3509238" y="90251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3" name="object 4683"/>
            <p:cNvSpPr/>
            <p:nvPr/>
          </p:nvSpPr>
          <p:spPr>
            <a:xfrm>
              <a:off x="3509238" y="90229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4" name="object 4684"/>
            <p:cNvSpPr/>
            <p:nvPr/>
          </p:nvSpPr>
          <p:spPr>
            <a:xfrm>
              <a:off x="3509238" y="90229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5" name="object 4685"/>
            <p:cNvSpPr/>
            <p:nvPr/>
          </p:nvSpPr>
          <p:spPr>
            <a:xfrm>
              <a:off x="3509238" y="90272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6" name="object 4686"/>
            <p:cNvSpPr/>
            <p:nvPr/>
          </p:nvSpPr>
          <p:spPr>
            <a:xfrm>
              <a:off x="3509238" y="90272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7" name="object 4687"/>
            <p:cNvSpPr/>
            <p:nvPr/>
          </p:nvSpPr>
          <p:spPr>
            <a:xfrm>
              <a:off x="3509238" y="90294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84" y="227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8" name="object 4688"/>
            <p:cNvSpPr/>
            <p:nvPr/>
          </p:nvSpPr>
          <p:spPr>
            <a:xfrm>
              <a:off x="3509238" y="90294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197" y="227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9" name="object 4689"/>
            <p:cNvSpPr/>
            <p:nvPr/>
          </p:nvSpPr>
          <p:spPr>
            <a:xfrm>
              <a:off x="3509238" y="90316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0" name="object 4690"/>
            <p:cNvSpPr/>
            <p:nvPr/>
          </p:nvSpPr>
          <p:spPr>
            <a:xfrm>
              <a:off x="3509238" y="90316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1" name="object 4691"/>
            <p:cNvSpPr/>
            <p:nvPr/>
          </p:nvSpPr>
          <p:spPr>
            <a:xfrm>
              <a:off x="3509238" y="90338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2" name="object 4692"/>
            <p:cNvSpPr/>
            <p:nvPr/>
          </p:nvSpPr>
          <p:spPr>
            <a:xfrm>
              <a:off x="3509238" y="90338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3" name="object 4693"/>
            <p:cNvSpPr/>
            <p:nvPr/>
          </p:nvSpPr>
          <p:spPr>
            <a:xfrm>
              <a:off x="3509238" y="90360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4" name="object 4694"/>
            <p:cNvSpPr/>
            <p:nvPr/>
          </p:nvSpPr>
          <p:spPr>
            <a:xfrm>
              <a:off x="3509238" y="90360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5" name="object 4695"/>
            <p:cNvSpPr/>
            <p:nvPr/>
          </p:nvSpPr>
          <p:spPr>
            <a:xfrm>
              <a:off x="3509238" y="90381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6" name="object 4696"/>
            <p:cNvSpPr/>
            <p:nvPr/>
          </p:nvSpPr>
          <p:spPr>
            <a:xfrm>
              <a:off x="3509238" y="90381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7" name="object 4697"/>
            <p:cNvSpPr/>
            <p:nvPr/>
          </p:nvSpPr>
          <p:spPr>
            <a:xfrm>
              <a:off x="3509238" y="9040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8" name="object 4698"/>
            <p:cNvSpPr/>
            <p:nvPr/>
          </p:nvSpPr>
          <p:spPr>
            <a:xfrm>
              <a:off x="3509238" y="9040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9" name="object 4699"/>
            <p:cNvSpPr/>
            <p:nvPr/>
          </p:nvSpPr>
          <p:spPr>
            <a:xfrm>
              <a:off x="3509238" y="90425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0" name="object 4700"/>
            <p:cNvSpPr/>
            <p:nvPr/>
          </p:nvSpPr>
          <p:spPr>
            <a:xfrm>
              <a:off x="3509238" y="90425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1" name="object 4701"/>
            <p:cNvSpPr/>
            <p:nvPr/>
          </p:nvSpPr>
          <p:spPr>
            <a:xfrm>
              <a:off x="3494811" y="8971229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82" y="69761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2" name="object 4702"/>
            <p:cNvSpPr/>
            <p:nvPr/>
          </p:nvSpPr>
          <p:spPr>
            <a:xfrm>
              <a:off x="3519436" y="89634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41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41" y="85064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3" name="object 4703"/>
            <p:cNvSpPr/>
            <p:nvPr/>
          </p:nvSpPr>
          <p:spPr>
            <a:xfrm>
              <a:off x="3519436" y="89634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41" y="0"/>
                  </a:lnTo>
                  <a:lnTo>
                    <a:pt x="27241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4" name="object 4704"/>
            <p:cNvSpPr/>
            <p:nvPr/>
          </p:nvSpPr>
          <p:spPr>
            <a:xfrm>
              <a:off x="3536454" y="896348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5" name="object 4705"/>
            <p:cNvSpPr/>
            <p:nvPr/>
          </p:nvSpPr>
          <p:spPr>
            <a:xfrm>
              <a:off x="3536454" y="896348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6" name="object 4706"/>
            <p:cNvSpPr/>
            <p:nvPr/>
          </p:nvSpPr>
          <p:spPr>
            <a:xfrm>
              <a:off x="3536454" y="89694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84" y="215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7" name="object 4707"/>
            <p:cNvSpPr/>
            <p:nvPr/>
          </p:nvSpPr>
          <p:spPr>
            <a:xfrm>
              <a:off x="3536454" y="89694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84" y="215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8" name="object 4708"/>
            <p:cNvSpPr/>
            <p:nvPr/>
          </p:nvSpPr>
          <p:spPr>
            <a:xfrm>
              <a:off x="3536454" y="89673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9" name="object 4709"/>
            <p:cNvSpPr/>
            <p:nvPr/>
          </p:nvSpPr>
          <p:spPr>
            <a:xfrm>
              <a:off x="3536454" y="89673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0" name="object 4710"/>
            <p:cNvSpPr/>
            <p:nvPr/>
          </p:nvSpPr>
          <p:spPr>
            <a:xfrm>
              <a:off x="3536454" y="8971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1" name="object 4711"/>
            <p:cNvSpPr/>
            <p:nvPr/>
          </p:nvSpPr>
          <p:spPr>
            <a:xfrm>
              <a:off x="3536454" y="8971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2" name="object 4712"/>
            <p:cNvSpPr/>
            <p:nvPr/>
          </p:nvSpPr>
          <p:spPr>
            <a:xfrm>
              <a:off x="3536454" y="89759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3" name="object 4713"/>
            <p:cNvSpPr/>
            <p:nvPr/>
          </p:nvSpPr>
          <p:spPr>
            <a:xfrm>
              <a:off x="3536454" y="89759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4" name="object 4714"/>
            <p:cNvSpPr/>
            <p:nvPr/>
          </p:nvSpPr>
          <p:spPr>
            <a:xfrm>
              <a:off x="3536454" y="89738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5" name="object 4715"/>
            <p:cNvSpPr/>
            <p:nvPr/>
          </p:nvSpPr>
          <p:spPr>
            <a:xfrm>
              <a:off x="3536454" y="89738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6" name="object 4716"/>
            <p:cNvSpPr/>
            <p:nvPr/>
          </p:nvSpPr>
          <p:spPr>
            <a:xfrm>
              <a:off x="3536454" y="89781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7" name="object 4717"/>
            <p:cNvSpPr/>
            <p:nvPr/>
          </p:nvSpPr>
          <p:spPr>
            <a:xfrm>
              <a:off x="3536454" y="89781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8" name="object 4718"/>
            <p:cNvSpPr/>
            <p:nvPr/>
          </p:nvSpPr>
          <p:spPr>
            <a:xfrm>
              <a:off x="3536454" y="89803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9" name="object 4719"/>
            <p:cNvSpPr/>
            <p:nvPr/>
          </p:nvSpPr>
          <p:spPr>
            <a:xfrm>
              <a:off x="3536454" y="89803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84" y="220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0" name="object 4720"/>
            <p:cNvSpPr/>
            <p:nvPr/>
          </p:nvSpPr>
          <p:spPr>
            <a:xfrm>
              <a:off x="3536454" y="89825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1" name="object 4721"/>
            <p:cNvSpPr/>
            <p:nvPr/>
          </p:nvSpPr>
          <p:spPr>
            <a:xfrm>
              <a:off x="3536454" y="89825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2" name="object 4722"/>
            <p:cNvSpPr/>
            <p:nvPr/>
          </p:nvSpPr>
          <p:spPr>
            <a:xfrm>
              <a:off x="3536454" y="89847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3" name="object 4723"/>
            <p:cNvSpPr/>
            <p:nvPr/>
          </p:nvSpPr>
          <p:spPr>
            <a:xfrm>
              <a:off x="3536454" y="89847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4" name="object 4724"/>
            <p:cNvSpPr/>
            <p:nvPr/>
          </p:nvSpPr>
          <p:spPr>
            <a:xfrm>
              <a:off x="3536454" y="89868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5" name="object 4725"/>
            <p:cNvSpPr/>
            <p:nvPr/>
          </p:nvSpPr>
          <p:spPr>
            <a:xfrm>
              <a:off x="3536454" y="89868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6" name="object 4726"/>
            <p:cNvSpPr/>
            <p:nvPr/>
          </p:nvSpPr>
          <p:spPr>
            <a:xfrm>
              <a:off x="3536454" y="89890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7" name="object 4727"/>
            <p:cNvSpPr/>
            <p:nvPr/>
          </p:nvSpPr>
          <p:spPr>
            <a:xfrm>
              <a:off x="3536454" y="89890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8" name="object 4728"/>
            <p:cNvSpPr/>
            <p:nvPr/>
          </p:nvSpPr>
          <p:spPr>
            <a:xfrm>
              <a:off x="3536454" y="89912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9" name="object 4729"/>
            <p:cNvSpPr/>
            <p:nvPr/>
          </p:nvSpPr>
          <p:spPr>
            <a:xfrm>
              <a:off x="3536454" y="89912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0" name="object 4730"/>
            <p:cNvSpPr/>
            <p:nvPr/>
          </p:nvSpPr>
          <p:spPr>
            <a:xfrm>
              <a:off x="3536454" y="8993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1" name="object 4731"/>
            <p:cNvSpPr/>
            <p:nvPr/>
          </p:nvSpPr>
          <p:spPr>
            <a:xfrm>
              <a:off x="3536454" y="8993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2" name="object 4732"/>
            <p:cNvSpPr/>
            <p:nvPr/>
          </p:nvSpPr>
          <p:spPr>
            <a:xfrm>
              <a:off x="3536454" y="90185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3" name="object 4733"/>
            <p:cNvSpPr/>
            <p:nvPr/>
          </p:nvSpPr>
          <p:spPr>
            <a:xfrm>
              <a:off x="3536454" y="90185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4" name="object 4734"/>
            <p:cNvSpPr/>
            <p:nvPr/>
          </p:nvSpPr>
          <p:spPr>
            <a:xfrm>
              <a:off x="3536454" y="9016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84" y="215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5" name="object 4735"/>
            <p:cNvSpPr/>
            <p:nvPr/>
          </p:nvSpPr>
          <p:spPr>
            <a:xfrm>
              <a:off x="3536454" y="9016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84" y="215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6" name="object 4736"/>
            <p:cNvSpPr/>
            <p:nvPr/>
          </p:nvSpPr>
          <p:spPr>
            <a:xfrm>
              <a:off x="3536454" y="90207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7" name="object 4737"/>
            <p:cNvSpPr/>
            <p:nvPr/>
          </p:nvSpPr>
          <p:spPr>
            <a:xfrm>
              <a:off x="3536454" y="90207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8" name="object 4738"/>
            <p:cNvSpPr/>
            <p:nvPr/>
          </p:nvSpPr>
          <p:spPr>
            <a:xfrm>
              <a:off x="3536454" y="90251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9" name="object 4739"/>
            <p:cNvSpPr/>
            <p:nvPr/>
          </p:nvSpPr>
          <p:spPr>
            <a:xfrm>
              <a:off x="3536454" y="90251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0" name="object 4740"/>
            <p:cNvSpPr/>
            <p:nvPr/>
          </p:nvSpPr>
          <p:spPr>
            <a:xfrm>
              <a:off x="3536454" y="90229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1" name="object 4741"/>
            <p:cNvSpPr/>
            <p:nvPr/>
          </p:nvSpPr>
          <p:spPr>
            <a:xfrm>
              <a:off x="3536454" y="90229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2" name="object 4742"/>
            <p:cNvSpPr/>
            <p:nvPr/>
          </p:nvSpPr>
          <p:spPr>
            <a:xfrm>
              <a:off x="3536454" y="90272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3" name="object 4743"/>
            <p:cNvSpPr/>
            <p:nvPr/>
          </p:nvSpPr>
          <p:spPr>
            <a:xfrm>
              <a:off x="3536454" y="90272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4" name="object 4744"/>
            <p:cNvSpPr/>
            <p:nvPr/>
          </p:nvSpPr>
          <p:spPr>
            <a:xfrm>
              <a:off x="3536454" y="90294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84" y="227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5" name="object 4745"/>
            <p:cNvSpPr/>
            <p:nvPr/>
          </p:nvSpPr>
          <p:spPr>
            <a:xfrm>
              <a:off x="3536454" y="90294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184" y="227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6" name="object 4746"/>
            <p:cNvSpPr/>
            <p:nvPr/>
          </p:nvSpPr>
          <p:spPr>
            <a:xfrm>
              <a:off x="3536454" y="90316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7" name="object 4747"/>
            <p:cNvSpPr/>
            <p:nvPr/>
          </p:nvSpPr>
          <p:spPr>
            <a:xfrm>
              <a:off x="3536454" y="90316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8" name="object 4748"/>
            <p:cNvSpPr/>
            <p:nvPr/>
          </p:nvSpPr>
          <p:spPr>
            <a:xfrm>
              <a:off x="3536454" y="90338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9" name="object 4749"/>
            <p:cNvSpPr/>
            <p:nvPr/>
          </p:nvSpPr>
          <p:spPr>
            <a:xfrm>
              <a:off x="3536454" y="90338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0" name="object 4750"/>
            <p:cNvSpPr/>
            <p:nvPr/>
          </p:nvSpPr>
          <p:spPr>
            <a:xfrm>
              <a:off x="3536454" y="90360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1" name="object 4751"/>
            <p:cNvSpPr/>
            <p:nvPr/>
          </p:nvSpPr>
          <p:spPr>
            <a:xfrm>
              <a:off x="3536454" y="90360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2" name="object 4752"/>
            <p:cNvSpPr/>
            <p:nvPr/>
          </p:nvSpPr>
          <p:spPr>
            <a:xfrm>
              <a:off x="3536454" y="90381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3" name="object 4753"/>
            <p:cNvSpPr/>
            <p:nvPr/>
          </p:nvSpPr>
          <p:spPr>
            <a:xfrm>
              <a:off x="3536454" y="90381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4" name="object 4754"/>
            <p:cNvSpPr/>
            <p:nvPr/>
          </p:nvSpPr>
          <p:spPr>
            <a:xfrm>
              <a:off x="3536454" y="9040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5" name="object 4755"/>
            <p:cNvSpPr/>
            <p:nvPr/>
          </p:nvSpPr>
          <p:spPr>
            <a:xfrm>
              <a:off x="3536454" y="9040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6" name="object 4756"/>
            <p:cNvSpPr/>
            <p:nvPr/>
          </p:nvSpPr>
          <p:spPr>
            <a:xfrm>
              <a:off x="3536454" y="90425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7" name="object 4757"/>
            <p:cNvSpPr/>
            <p:nvPr/>
          </p:nvSpPr>
          <p:spPr>
            <a:xfrm>
              <a:off x="3536454" y="90425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8" name="object 4758"/>
            <p:cNvSpPr/>
            <p:nvPr/>
          </p:nvSpPr>
          <p:spPr>
            <a:xfrm>
              <a:off x="3522014" y="8971229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407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407" y="69761"/>
                  </a:lnTo>
                  <a:lnTo>
                    <a:pt x="1240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9" name="object 4759"/>
            <p:cNvSpPr/>
            <p:nvPr/>
          </p:nvSpPr>
          <p:spPr>
            <a:xfrm>
              <a:off x="3546678" y="89634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0" name="object 4760"/>
            <p:cNvSpPr/>
            <p:nvPr/>
          </p:nvSpPr>
          <p:spPr>
            <a:xfrm>
              <a:off x="3546678" y="89634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90" y="0"/>
                  </a:lnTo>
                  <a:lnTo>
                    <a:pt x="27190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1" name="object 4761"/>
            <p:cNvSpPr/>
            <p:nvPr/>
          </p:nvSpPr>
          <p:spPr>
            <a:xfrm>
              <a:off x="3570998" y="90185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2" name="object 4762"/>
            <p:cNvSpPr/>
            <p:nvPr/>
          </p:nvSpPr>
          <p:spPr>
            <a:xfrm>
              <a:off x="3570998" y="90185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3" name="object 4763"/>
            <p:cNvSpPr/>
            <p:nvPr/>
          </p:nvSpPr>
          <p:spPr>
            <a:xfrm>
              <a:off x="3570998" y="9016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4" name="object 4764"/>
            <p:cNvSpPr/>
            <p:nvPr/>
          </p:nvSpPr>
          <p:spPr>
            <a:xfrm>
              <a:off x="3570998" y="9016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71" y="215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5" name="object 4765"/>
            <p:cNvSpPr/>
            <p:nvPr/>
          </p:nvSpPr>
          <p:spPr>
            <a:xfrm>
              <a:off x="3570998" y="90207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6" name="object 4766"/>
            <p:cNvSpPr/>
            <p:nvPr/>
          </p:nvSpPr>
          <p:spPr>
            <a:xfrm>
              <a:off x="3570998" y="90207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7" name="object 4767"/>
            <p:cNvSpPr/>
            <p:nvPr/>
          </p:nvSpPr>
          <p:spPr>
            <a:xfrm>
              <a:off x="3570998" y="90251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8" name="object 4768"/>
            <p:cNvSpPr/>
            <p:nvPr/>
          </p:nvSpPr>
          <p:spPr>
            <a:xfrm>
              <a:off x="3570998" y="90251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9" name="object 4769"/>
            <p:cNvSpPr/>
            <p:nvPr/>
          </p:nvSpPr>
          <p:spPr>
            <a:xfrm>
              <a:off x="3570998" y="90229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0" name="object 4770"/>
            <p:cNvSpPr/>
            <p:nvPr/>
          </p:nvSpPr>
          <p:spPr>
            <a:xfrm>
              <a:off x="3570998" y="90229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1" name="object 4771"/>
            <p:cNvSpPr/>
            <p:nvPr/>
          </p:nvSpPr>
          <p:spPr>
            <a:xfrm>
              <a:off x="3570998" y="90272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2" name="object 4772"/>
            <p:cNvSpPr/>
            <p:nvPr/>
          </p:nvSpPr>
          <p:spPr>
            <a:xfrm>
              <a:off x="3570998" y="90272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3" name="object 4773"/>
            <p:cNvSpPr/>
            <p:nvPr/>
          </p:nvSpPr>
          <p:spPr>
            <a:xfrm>
              <a:off x="3570998" y="90294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4" name="object 4774"/>
            <p:cNvSpPr/>
            <p:nvPr/>
          </p:nvSpPr>
          <p:spPr>
            <a:xfrm>
              <a:off x="3570998" y="90294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171" y="227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5" name="object 4775"/>
            <p:cNvSpPr/>
            <p:nvPr/>
          </p:nvSpPr>
          <p:spPr>
            <a:xfrm>
              <a:off x="3570998" y="90316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6" name="object 4776"/>
            <p:cNvSpPr/>
            <p:nvPr/>
          </p:nvSpPr>
          <p:spPr>
            <a:xfrm>
              <a:off x="3570998" y="90316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7" name="object 4777"/>
            <p:cNvSpPr/>
            <p:nvPr/>
          </p:nvSpPr>
          <p:spPr>
            <a:xfrm>
              <a:off x="3570998" y="90338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8" name="object 4778"/>
            <p:cNvSpPr/>
            <p:nvPr/>
          </p:nvSpPr>
          <p:spPr>
            <a:xfrm>
              <a:off x="3570998" y="90338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9" name="object 4779"/>
            <p:cNvSpPr/>
            <p:nvPr/>
          </p:nvSpPr>
          <p:spPr>
            <a:xfrm>
              <a:off x="3570998" y="90360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0" name="object 4780"/>
            <p:cNvSpPr/>
            <p:nvPr/>
          </p:nvSpPr>
          <p:spPr>
            <a:xfrm>
              <a:off x="3570998" y="90360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1" name="object 4781"/>
            <p:cNvSpPr/>
            <p:nvPr/>
          </p:nvSpPr>
          <p:spPr>
            <a:xfrm>
              <a:off x="3570998" y="90381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2" name="object 4782"/>
            <p:cNvSpPr/>
            <p:nvPr/>
          </p:nvSpPr>
          <p:spPr>
            <a:xfrm>
              <a:off x="3570998" y="90381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3" name="object 4783"/>
            <p:cNvSpPr/>
            <p:nvPr/>
          </p:nvSpPr>
          <p:spPr>
            <a:xfrm>
              <a:off x="3570998" y="9040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4" name="object 4784"/>
            <p:cNvSpPr/>
            <p:nvPr/>
          </p:nvSpPr>
          <p:spPr>
            <a:xfrm>
              <a:off x="3570998" y="9040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5" name="object 4785"/>
            <p:cNvSpPr/>
            <p:nvPr/>
          </p:nvSpPr>
          <p:spPr>
            <a:xfrm>
              <a:off x="3570998" y="90425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6" name="object 4786"/>
            <p:cNvSpPr/>
            <p:nvPr/>
          </p:nvSpPr>
          <p:spPr>
            <a:xfrm>
              <a:off x="3570998" y="90425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7" name="object 4787"/>
            <p:cNvSpPr/>
            <p:nvPr/>
          </p:nvSpPr>
          <p:spPr>
            <a:xfrm>
              <a:off x="3464991" y="89634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54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54" y="85064"/>
                  </a:lnTo>
                  <a:lnTo>
                    <a:pt x="2725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8" name="object 4788"/>
            <p:cNvSpPr/>
            <p:nvPr/>
          </p:nvSpPr>
          <p:spPr>
            <a:xfrm>
              <a:off x="3464991" y="89634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54" y="0"/>
                  </a:lnTo>
                  <a:lnTo>
                    <a:pt x="27254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9" name="object 4789"/>
            <p:cNvSpPr/>
            <p:nvPr/>
          </p:nvSpPr>
          <p:spPr>
            <a:xfrm>
              <a:off x="3464991" y="8963482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54" y="0"/>
                  </a:lnTo>
                  <a:lnTo>
                    <a:pt x="27254" y="40817"/>
                  </a:lnTo>
                  <a:lnTo>
                    <a:pt x="0" y="4081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0" name="object 4790"/>
            <p:cNvSpPr/>
            <p:nvPr/>
          </p:nvSpPr>
          <p:spPr>
            <a:xfrm>
              <a:off x="3473310" y="8970111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42" y="0"/>
                  </a:moveTo>
                  <a:lnTo>
                    <a:pt x="0" y="0"/>
                  </a:lnTo>
                  <a:lnTo>
                    <a:pt x="0" y="20650"/>
                  </a:lnTo>
                  <a:lnTo>
                    <a:pt x="1142" y="2065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1" name="object 4791"/>
            <p:cNvSpPr/>
            <p:nvPr/>
          </p:nvSpPr>
          <p:spPr>
            <a:xfrm>
              <a:off x="3473310" y="8970111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0" y="0"/>
                  </a:moveTo>
                  <a:lnTo>
                    <a:pt x="1143" y="0"/>
                  </a:lnTo>
                  <a:lnTo>
                    <a:pt x="1143" y="20650"/>
                  </a:lnTo>
                  <a:lnTo>
                    <a:pt x="0" y="2065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4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2" name="object 4792"/>
            <p:cNvSpPr/>
            <p:nvPr/>
          </p:nvSpPr>
          <p:spPr>
            <a:xfrm>
              <a:off x="3469525" y="8993022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44" y="8953"/>
                  </a:moveTo>
                  <a:lnTo>
                    <a:pt x="1739" y="8953"/>
                  </a:lnTo>
                  <a:lnTo>
                    <a:pt x="2133" y="8559"/>
                  </a:lnTo>
                  <a:lnTo>
                    <a:pt x="2133" y="8077"/>
                  </a:lnTo>
                  <a:lnTo>
                    <a:pt x="2133" y="876"/>
                  </a:lnTo>
                  <a:lnTo>
                    <a:pt x="2133" y="393"/>
                  </a:lnTo>
                  <a:lnTo>
                    <a:pt x="1739" y="0"/>
                  </a:lnTo>
                  <a:lnTo>
                    <a:pt x="1244" y="0"/>
                  </a:lnTo>
                  <a:lnTo>
                    <a:pt x="876" y="0"/>
                  </a:lnTo>
                  <a:lnTo>
                    <a:pt x="393" y="0"/>
                  </a:lnTo>
                  <a:lnTo>
                    <a:pt x="0" y="406"/>
                  </a:lnTo>
                  <a:lnTo>
                    <a:pt x="0" y="876"/>
                  </a:lnTo>
                  <a:lnTo>
                    <a:pt x="0" y="8077"/>
                  </a:lnTo>
                  <a:lnTo>
                    <a:pt x="0" y="8559"/>
                  </a:lnTo>
                  <a:lnTo>
                    <a:pt x="393" y="8953"/>
                  </a:lnTo>
                  <a:lnTo>
                    <a:pt x="876" y="8953"/>
                  </a:lnTo>
                  <a:lnTo>
                    <a:pt x="1244" y="895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3" name="object 4793"/>
            <p:cNvSpPr/>
            <p:nvPr/>
          </p:nvSpPr>
          <p:spPr>
            <a:xfrm>
              <a:off x="3467582" y="89696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4" name="object 4794"/>
            <p:cNvSpPr/>
            <p:nvPr/>
          </p:nvSpPr>
          <p:spPr>
            <a:xfrm>
              <a:off x="3467582" y="89696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5" name="object 4795"/>
            <p:cNvSpPr/>
            <p:nvPr/>
          </p:nvSpPr>
          <p:spPr>
            <a:xfrm>
              <a:off x="3467582" y="89674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6" name="object 4796"/>
            <p:cNvSpPr/>
            <p:nvPr/>
          </p:nvSpPr>
          <p:spPr>
            <a:xfrm>
              <a:off x="3467582" y="89674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7" name="object 4797"/>
            <p:cNvSpPr/>
            <p:nvPr/>
          </p:nvSpPr>
          <p:spPr>
            <a:xfrm>
              <a:off x="3467582" y="89717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8" name="object 4798"/>
            <p:cNvSpPr/>
            <p:nvPr/>
          </p:nvSpPr>
          <p:spPr>
            <a:xfrm>
              <a:off x="3467582" y="89717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9" name="object 4799"/>
            <p:cNvSpPr/>
            <p:nvPr/>
          </p:nvSpPr>
          <p:spPr>
            <a:xfrm>
              <a:off x="3467582" y="8976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0" name="object 4800"/>
            <p:cNvSpPr/>
            <p:nvPr/>
          </p:nvSpPr>
          <p:spPr>
            <a:xfrm>
              <a:off x="3467582" y="897613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1" name="object 4801"/>
            <p:cNvSpPr/>
            <p:nvPr/>
          </p:nvSpPr>
          <p:spPr>
            <a:xfrm>
              <a:off x="3467582" y="8973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2" name="object 4802"/>
            <p:cNvSpPr/>
            <p:nvPr/>
          </p:nvSpPr>
          <p:spPr>
            <a:xfrm>
              <a:off x="3467582" y="89739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3" name="object 4803"/>
            <p:cNvSpPr/>
            <p:nvPr/>
          </p:nvSpPr>
          <p:spPr>
            <a:xfrm>
              <a:off x="3467582" y="8978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4" name="object 4804"/>
            <p:cNvSpPr/>
            <p:nvPr/>
          </p:nvSpPr>
          <p:spPr>
            <a:xfrm>
              <a:off x="3467582" y="89783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5" name="object 4805"/>
            <p:cNvSpPr/>
            <p:nvPr/>
          </p:nvSpPr>
          <p:spPr>
            <a:xfrm>
              <a:off x="3467582" y="89804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6" name="object 4806"/>
            <p:cNvSpPr/>
            <p:nvPr/>
          </p:nvSpPr>
          <p:spPr>
            <a:xfrm>
              <a:off x="3467582" y="89804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7" name="object 4807"/>
            <p:cNvSpPr/>
            <p:nvPr/>
          </p:nvSpPr>
          <p:spPr>
            <a:xfrm>
              <a:off x="3467582" y="8982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8" name="object 4808"/>
            <p:cNvSpPr/>
            <p:nvPr/>
          </p:nvSpPr>
          <p:spPr>
            <a:xfrm>
              <a:off x="3467582" y="89826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9" name="object 4809"/>
            <p:cNvSpPr/>
            <p:nvPr/>
          </p:nvSpPr>
          <p:spPr>
            <a:xfrm>
              <a:off x="3467582" y="89848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0" name="object 4810"/>
            <p:cNvSpPr/>
            <p:nvPr/>
          </p:nvSpPr>
          <p:spPr>
            <a:xfrm>
              <a:off x="3467582" y="89848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1" name="object 4811"/>
            <p:cNvSpPr/>
            <p:nvPr/>
          </p:nvSpPr>
          <p:spPr>
            <a:xfrm>
              <a:off x="3553752" y="896348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2" name="object 4812"/>
            <p:cNvSpPr/>
            <p:nvPr/>
          </p:nvSpPr>
          <p:spPr>
            <a:xfrm>
              <a:off x="3553752" y="896348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3" name="object 4813"/>
            <p:cNvSpPr/>
            <p:nvPr/>
          </p:nvSpPr>
          <p:spPr>
            <a:xfrm>
              <a:off x="3566807" y="896348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4" name="object 4814"/>
            <p:cNvSpPr/>
            <p:nvPr/>
          </p:nvSpPr>
          <p:spPr>
            <a:xfrm>
              <a:off x="3566807" y="896348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5" name="object 4815"/>
            <p:cNvSpPr/>
            <p:nvPr/>
          </p:nvSpPr>
          <p:spPr>
            <a:xfrm>
              <a:off x="3555072" y="8971229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50" y="69761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6" name="object 4816"/>
            <p:cNvSpPr/>
            <p:nvPr/>
          </p:nvSpPr>
          <p:spPr>
            <a:xfrm>
              <a:off x="3573868" y="89634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7" name="object 4817"/>
            <p:cNvSpPr/>
            <p:nvPr/>
          </p:nvSpPr>
          <p:spPr>
            <a:xfrm>
              <a:off x="3573868" y="8963482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8" name="object 4818"/>
            <p:cNvSpPr/>
            <p:nvPr/>
          </p:nvSpPr>
          <p:spPr>
            <a:xfrm>
              <a:off x="3580942" y="896348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9" name="object 4819"/>
            <p:cNvSpPr/>
            <p:nvPr/>
          </p:nvSpPr>
          <p:spPr>
            <a:xfrm>
              <a:off x="3580942" y="896348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0" name="object 4820"/>
            <p:cNvSpPr/>
            <p:nvPr/>
          </p:nvSpPr>
          <p:spPr>
            <a:xfrm>
              <a:off x="3593998" y="896348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1" name="object 4821"/>
            <p:cNvSpPr/>
            <p:nvPr/>
          </p:nvSpPr>
          <p:spPr>
            <a:xfrm>
              <a:off x="3593998" y="8963482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2" name="object 4822"/>
            <p:cNvSpPr/>
            <p:nvPr/>
          </p:nvSpPr>
          <p:spPr>
            <a:xfrm>
              <a:off x="3582314" y="8971229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37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37" y="69761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3" name="object 4823"/>
            <p:cNvSpPr/>
            <p:nvPr/>
          </p:nvSpPr>
          <p:spPr>
            <a:xfrm>
              <a:off x="3570998" y="89694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4" name="object 4824"/>
            <p:cNvSpPr/>
            <p:nvPr/>
          </p:nvSpPr>
          <p:spPr>
            <a:xfrm>
              <a:off x="3570998" y="89694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71" y="215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5" name="object 4825"/>
            <p:cNvSpPr/>
            <p:nvPr/>
          </p:nvSpPr>
          <p:spPr>
            <a:xfrm>
              <a:off x="3570998" y="89673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6" name="object 4826"/>
            <p:cNvSpPr/>
            <p:nvPr/>
          </p:nvSpPr>
          <p:spPr>
            <a:xfrm>
              <a:off x="3570998" y="89673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7" name="object 4827"/>
            <p:cNvSpPr/>
            <p:nvPr/>
          </p:nvSpPr>
          <p:spPr>
            <a:xfrm>
              <a:off x="3570998" y="8971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8" name="object 4828"/>
            <p:cNvSpPr/>
            <p:nvPr/>
          </p:nvSpPr>
          <p:spPr>
            <a:xfrm>
              <a:off x="3570998" y="8971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9" name="object 4829"/>
            <p:cNvSpPr/>
            <p:nvPr/>
          </p:nvSpPr>
          <p:spPr>
            <a:xfrm>
              <a:off x="3570998" y="89759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0" name="object 4830"/>
            <p:cNvSpPr/>
            <p:nvPr/>
          </p:nvSpPr>
          <p:spPr>
            <a:xfrm>
              <a:off x="3570998" y="89759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1" name="object 4831"/>
            <p:cNvSpPr/>
            <p:nvPr/>
          </p:nvSpPr>
          <p:spPr>
            <a:xfrm>
              <a:off x="3570998" y="89738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2" name="object 4832"/>
            <p:cNvSpPr/>
            <p:nvPr/>
          </p:nvSpPr>
          <p:spPr>
            <a:xfrm>
              <a:off x="3570998" y="89738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3" name="object 4833"/>
            <p:cNvSpPr/>
            <p:nvPr/>
          </p:nvSpPr>
          <p:spPr>
            <a:xfrm>
              <a:off x="3570998" y="89781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4" name="object 4834"/>
            <p:cNvSpPr/>
            <p:nvPr/>
          </p:nvSpPr>
          <p:spPr>
            <a:xfrm>
              <a:off x="3570998" y="89781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5" name="object 4835"/>
            <p:cNvSpPr/>
            <p:nvPr/>
          </p:nvSpPr>
          <p:spPr>
            <a:xfrm>
              <a:off x="3570998" y="89803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6" name="object 4836"/>
            <p:cNvSpPr/>
            <p:nvPr/>
          </p:nvSpPr>
          <p:spPr>
            <a:xfrm>
              <a:off x="3570998" y="89803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7" name="object 4837"/>
            <p:cNvSpPr/>
            <p:nvPr/>
          </p:nvSpPr>
          <p:spPr>
            <a:xfrm>
              <a:off x="3570998" y="89825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8" name="object 4838"/>
            <p:cNvSpPr/>
            <p:nvPr/>
          </p:nvSpPr>
          <p:spPr>
            <a:xfrm>
              <a:off x="3570998" y="89825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9" name="object 4839"/>
            <p:cNvSpPr/>
            <p:nvPr/>
          </p:nvSpPr>
          <p:spPr>
            <a:xfrm>
              <a:off x="3570998" y="89847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0" name="object 4840"/>
            <p:cNvSpPr/>
            <p:nvPr/>
          </p:nvSpPr>
          <p:spPr>
            <a:xfrm>
              <a:off x="3570998" y="89847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1" name="object 4841"/>
            <p:cNvSpPr/>
            <p:nvPr/>
          </p:nvSpPr>
          <p:spPr>
            <a:xfrm>
              <a:off x="3570998" y="89868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2" name="object 4842"/>
            <p:cNvSpPr/>
            <p:nvPr/>
          </p:nvSpPr>
          <p:spPr>
            <a:xfrm>
              <a:off x="3570998" y="89868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3" name="object 4843"/>
            <p:cNvSpPr/>
            <p:nvPr/>
          </p:nvSpPr>
          <p:spPr>
            <a:xfrm>
              <a:off x="3570998" y="89890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4" name="object 4844"/>
            <p:cNvSpPr/>
            <p:nvPr/>
          </p:nvSpPr>
          <p:spPr>
            <a:xfrm>
              <a:off x="3570998" y="89890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5" name="object 4845"/>
            <p:cNvSpPr/>
            <p:nvPr/>
          </p:nvSpPr>
          <p:spPr>
            <a:xfrm>
              <a:off x="3570998" y="89912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6" name="object 4846"/>
            <p:cNvSpPr/>
            <p:nvPr/>
          </p:nvSpPr>
          <p:spPr>
            <a:xfrm>
              <a:off x="3570998" y="89912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7" name="object 4847"/>
            <p:cNvSpPr/>
            <p:nvPr/>
          </p:nvSpPr>
          <p:spPr>
            <a:xfrm>
              <a:off x="3570998" y="8993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8" name="object 4848"/>
            <p:cNvSpPr/>
            <p:nvPr/>
          </p:nvSpPr>
          <p:spPr>
            <a:xfrm>
              <a:off x="3570998" y="8993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9" name="object 4849"/>
            <p:cNvSpPr/>
            <p:nvPr/>
          </p:nvSpPr>
          <p:spPr>
            <a:xfrm>
              <a:off x="3598240" y="89694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84" y="215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0" name="object 4850"/>
            <p:cNvSpPr/>
            <p:nvPr/>
          </p:nvSpPr>
          <p:spPr>
            <a:xfrm>
              <a:off x="3598240" y="89694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84" y="215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1" name="object 4851"/>
            <p:cNvSpPr/>
            <p:nvPr/>
          </p:nvSpPr>
          <p:spPr>
            <a:xfrm>
              <a:off x="3598240" y="89673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2" name="object 4852"/>
            <p:cNvSpPr/>
            <p:nvPr/>
          </p:nvSpPr>
          <p:spPr>
            <a:xfrm>
              <a:off x="3598240" y="89673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3" name="object 4853"/>
            <p:cNvSpPr/>
            <p:nvPr/>
          </p:nvSpPr>
          <p:spPr>
            <a:xfrm>
              <a:off x="3598240" y="8971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4" name="object 4854"/>
            <p:cNvSpPr/>
            <p:nvPr/>
          </p:nvSpPr>
          <p:spPr>
            <a:xfrm>
              <a:off x="3598240" y="8971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5" name="object 4855"/>
            <p:cNvSpPr/>
            <p:nvPr/>
          </p:nvSpPr>
          <p:spPr>
            <a:xfrm>
              <a:off x="3598240" y="89759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6" name="object 4856"/>
            <p:cNvSpPr/>
            <p:nvPr/>
          </p:nvSpPr>
          <p:spPr>
            <a:xfrm>
              <a:off x="3598240" y="89759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7" name="object 4857"/>
            <p:cNvSpPr/>
            <p:nvPr/>
          </p:nvSpPr>
          <p:spPr>
            <a:xfrm>
              <a:off x="3598240" y="89738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8" name="object 4858"/>
            <p:cNvSpPr/>
            <p:nvPr/>
          </p:nvSpPr>
          <p:spPr>
            <a:xfrm>
              <a:off x="3598240" y="89738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9" name="object 4859"/>
            <p:cNvSpPr/>
            <p:nvPr/>
          </p:nvSpPr>
          <p:spPr>
            <a:xfrm>
              <a:off x="3598240" y="89781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0" name="object 4860"/>
            <p:cNvSpPr/>
            <p:nvPr/>
          </p:nvSpPr>
          <p:spPr>
            <a:xfrm>
              <a:off x="3598240" y="89781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1" name="object 4861"/>
            <p:cNvSpPr/>
            <p:nvPr/>
          </p:nvSpPr>
          <p:spPr>
            <a:xfrm>
              <a:off x="3598240" y="89803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2" name="object 4862"/>
            <p:cNvSpPr/>
            <p:nvPr/>
          </p:nvSpPr>
          <p:spPr>
            <a:xfrm>
              <a:off x="3598240" y="89803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84" y="220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3" name="object 4863"/>
            <p:cNvSpPr/>
            <p:nvPr/>
          </p:nvSpPr>
          <p:spPr>
            <a:xfrm>
              <a:off x="3598240" y="89825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4" name="object 4864"/>
            <p:cNvSpPr/>
            <p:nvPr/>
          </p:nvSpPr>
          <p:spPr>
            <a:xfrm>
              <a:off x="3598240" y="89825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5" name="object 4865"/>
            <p:cNvSpPr/>
            <p:nvPr/>
          </p:nvSpPr>
          <p:spPr>
            <a:xfrm>
              <a:off x="3598240" y="89847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6" name="object 4866"/>
            <p:cNvSpPr/>
            <p:nvPr/>
          </p:nvSpPr>
          <p:spPr>
            <a:xfrm>
              <a:off x="3598240" y="89847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7" name="object 4867"/>
            <p:cNvSpPr/>
            <p:nvPr/>
          </p:nvSpPr>
          <p:spPr>
            <a:xfrm>
              <a:off x="3598240" y="89868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8" name="object 4868"/>
            <p:cNvSpPr/>
            <p:nvPr/>
          </p:nvSpPr>
          <p:spPr>
            <a:xfrm>
              <a:off x="3598240" y="89868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9" name="object 4869"/>
            <p:cNvSpPr/>
            <p:nvPr/>
          </p:nvSpPr>
          <p:spPr>
            <a:xfrm>
              <a:off x="3598240" y="89890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0" name="object 4870"/>
            <p:cNvSpPr/>
            <p:nvPr/>
          </p:nvSpPr>
          <p:spPr>
            <a:xfrm>
              <a:off x="3598240" y="89890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1" name="object 4871"/>
            <p:cNvSpPr/>
            <p:nvPr/>
          </p:nvSpPr>
          <p:spPr>
            <a:xfrm>
              <a:off x="3598240" y="89912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2" name="object 4872"/>
            <p:cNvSpPr/>
            <p:nvPr/>
          </p:nvSpPr>
          <p:spPr>
            <a:xfrm>
              <a:off x="3598240" y="89912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3" name="object 4873"/>
            <p:cNvSpPr/>
            <p:nvPr/>
          </p:nvSpPr>
          <p:spPr>
            <a:xfrm>
              <a:off x="3598240" y="8993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4" name="object 4874"/>
            <p:cNvSpPr/>
            <p:nvPr/>
          </p:nvSpPr>
          <p:spPr>
            <a:xfrm>
              <a:off x="3598240" y="8993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5" name="object 4875"/>
            <p:cNvSpPr/>
            <p:nvPr/>
          </p:nvSpPr>
          <p:spPr>
            <a:xfrm>
              <a:off x="3598240" y="90185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6" name="object 4876"/>
            <p:cNvSpPr/>
            <p:nvPr/>
          </p:nvSpPr>
          <p:spPr>
            <a:xfrm>
              <a:off x="3598240" y="90185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7" name="object 4877"/>
            <p:cNvSpPr/>
            <p:nvPr/>
          </p:nvSpPr>
          <p:spPr>
            <a:xfrm>
              <a:off x="3598240" y="9016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84" y="215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8" name="object 4878"/>
            <p:cNvSpPr/>
            <p:nvPr/>
          </p:nvSpPr>
          <p:spPr>
            <a:xfrm>
              <a:off x="3598240" y="9016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84" y="215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9" name="object 4879"/>
            <p:cNvSpPr/>
            <p:nvPr/>
          </p:nvSpPr>
          <p:spPr>
            <a:xfrm>
              <a:off x="3598240" y="90207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0" name="object 4880"/>
            <p:cNvSpPr/>
            <p:nvPr/>
          </p:nvSpPr>
          <p:spPr>
            <a:xfrm>
              <a:off x="3598240" y="90207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1" name="object 4881"/>
            <p:cNvSpPr/>
            <p:nvPr/>
          </p:nvSpPr>
          <p:spPr>
            <a:xfrm>
              <a:off x="3598240" y="90251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2" name="object 4882"/>
            <p:cNvSpPr/>
            <p:nvPr/>
          </p:nvSpPr>
          <p:spPr>
            <a:xfrm>
              <a:off x="3598240" y="90251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3" name="object 4883"/>
            <p:cNvSpPr/>
            <p:nvPr/>
          </p:nvSpPr>
          <p:spPr>
            <a:xfrm>
              <a:off x="3598240" y="90229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4" name="object 4884"/>
            <p:cNvSpPr/>
            <p:nvPr/>
          </p:nvSpPr>
          <p:spPr>
            <a:xfrm>
              <a:off x="3598240" y="90229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5" name="object 4885"/>
            <p:cNvSpPr/>
            <p:nvPr/>
          </p:nvSpPr>
          <p:spPr>
            <a:xfrm>
              <a:off x="3598240" y="90272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6" name="object 4886"/>
            <p:cNvSpPr/>
            <p:nvPr/>
          </p:nvSpPr>
          <p:spPr>
            <a:xfrm>
              <a:off x="3598240" y="90272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7" name="object 4887"/>
            <p:cNvSpPr/>
            <p:nvPr/>
          </p:nvSpPr>
          <p:spPr>
            <a:xfrm>
              <a:off x="3598240" y="90294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84" y="227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8" name="object 4888"/>
            <p:cNvSpPr/>
            <p:nvPr/>
          </p:nvSpPr>
          <p:spPr>
            <a:xfrm>
              <a:off x="3598240" y="90294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184" y="227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9" name="object 4889"/>
            <p:cNvSpPr/>
            <p:nvPr/>
          </p:nvSpPr>
          <p:spPr>
            <a:xfrm>
              <a:off x="3598240" y="90316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0" name="object 4890"/>
            <p:cNvSpPr/>
            <p:nvPr/>
          </p:nvSpPr>
          <p:spPr>
            <a:xfrm>
              <a:off x="3598240" y="90316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1" name="object 4891"/>
            <p:cNvSpPr/>
            <p:nvPr/>
          </p:nvSpPr>
          <p:spPr>
            <a:xfrm>
              <a:off x="3598240" y="90338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2" name="object 4892"/>
            <p:cNvSpPr/>
            <p:nvPr/>
          </p:nvSpPr>
          <p:spPr>
            <a:xfrm>
              <a:off x="3598240" y="90338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3" name="object 4893"/>
            <p:cNvSpPr/>
            <p:nvPr/>
          </p:nvSpPr>
          <p:spPr>
            <a:xfrm>
              <a:off x="3598240" y="90360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4" name="object 4894"/>
            <p:cNvSpPr/>
            <p:nvPr/>
          </p:nvSpPr>
          <p:spPr>
            <a:xfrm>
              <a:off x="3598240" y="90360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5" name="object 4895"/>
            <p:cNvSpPr/>
            <p:nvPr/>
          </p:nvSpPr>
          <p:spPr>
            <a:xfrm>
              <a:off x="3598240" y="90381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6" name="object 4896"/>
            <p:cNvSpPr/>
            <p:nvPr/>
          </p:nvSpPr>
          <p:spPr>
            <a:xfrm>
              <a:off x="3598240" y="90381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7" name="object 4897"/>
            <p:cNvSpPr/>
            <p:nvPr/>
          </p:nvSpPr>
          <p:spPr>
            <a:xfrm>
              <a:off x="3598240" y="9040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8" name="object 4898"/>
            <p:cNvSpPr/>
            <p:nvPr/>
          </p:nvSpPr>
          <p:spPr>
            <a:xfrm>
              <a:off x="3598240" y="9040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9" name="object 4899"/>
            <p:cNvSpPr/>
            <p:nvPr/>
          </p:nvSpPr>
          <p:spPr>
            <a:xfrm>
              <a:off x="3598240" y="90425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0" name="object 4900"/>
            <p:cNvSpPr/>
            <p:nvPr/>
          </p:nvSpPr>
          <p:spPr>
            <a:xfrm>
              <a:off x="3598240" y="90425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1" name="object 4901"/>
            <p:cNvSpPr/>
            <p:nvPr/>
          </p:nvSpPr>
          <p:spPr>
            <a:xfrm>
              <a:off x="3547313" y="89694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84" y="215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2" name="object 4902"/>
            <p:cNvSpPr/>
            <p:nvPr/>
          </p:nvSpPr>
          <p:spPr>
            <a:xfrm>
              <a:off x="3547313" y="89694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84" y="2158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3" name="object 4903"/>
            <p:cNvSpPr/>
            <p:nvPr/>
          </p:nvSpPr>
          <p:spPr>
            <a:xfrm>
              <a:off x="3547313" y="89673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4" name="object 4904"/>
            <p:cNvSpPr/>
            <p:nvPr/>
          </p:nvSpPr>
          <p:spPr>
            <a:xfrm>
              <a:off x="3547313" y="89673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5" name="object 4905"/>
            <p:cNvSpPr/>
            <p:nvPr/>
          </p:nvSpPr>
          <p:spPr>
            <a:xfrm>
              <a:off x="3547313" y="8971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6" name="object 4906"/>
            <p:cNvSpPr/>
            <p:nvPr/>
          </p:nvSpPr>
          <p:spPr>
            <a:xfrm>
              <a:off x="3547313" y="8971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7" name="object 4907"/>
            <p:cNvSpPr/>
            <p:nvPr/>
          </p:nvSpPr>
          <p:spPr>
            <a:xfrm>
              <a:off x="3547313" y="89759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8" name="object 4908"/>
            <p:cNvSpPr/>
            <p:nvPr/>
          </p:nvSpPr>
          <p:spPr>
            <a:xfrm>
              <a:off x="3547313" y="89759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9" name="object 4909"/>
            <p:cNvSpPr/>
            <p:nvPr/>
          </p:nvSpPr>
          <p:spPr>
            <a:xfrm>
              <a:off x="3547313" y="89738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0" name="object 4910"/>
            <p:cNvSpPr/>
            <p:nvPr/>
          </p:nvSpPr>
          <p:spPr>
            <a:xfrm>
              <a:off x="3547313" y="89738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1" name="object 4911"/>
            <p:cNvSpPr/>
            <p:nvPr/>
          </p:nvSpPr>
          <p:spPr>
            <a:xfrm>
              <a:off x="3547313" y="89781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2" name="object 4912"/>
            <p:cNvSpPr/>
            <p:nvPr/>
          </p:nvSpPr>
          <p:spPr>
            <a:xfrm>
              <a:off x="3547313" y="89781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3" name="object 4913"/>
            <p:cNvSpPr/>
            <p:nvPr/>
          </p:nvSpPr>
          <p:spPr>
            <a:xfrm>
              <a:off x="3547313" y="89803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4" name="object 4914"/>
            <p:cNvSpPr/>
            <p:nvPr/>
          </p:nvSpPr>
          <p:spPr>
            <a:xfrm>
              <a:off x="3547313" y="89803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5" name="object 4915"/>
            <p:cNvSpPr/>
            <p:nvPr/>
          </p:nvSpPr>
          <p:spPr>
            <a:xfrm>
              <a:off x="3547313" y="89825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6" name="object 4916"/>
            <p:cNvSpPr/>
            <p:nvPr/>
          </p:nvSpPr>
          <p:spPr>
            <a:xfrm>
              <a:off x="3547313" y="89825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7" name="object 4917"/>
            <p:cNvSpPr/>
            <p:nvPr/>
          </p:nvSpPr>
          <p:spPr>
            <a:xfrm>
              <a:off x="3547313" y="89847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8" name="object 4918"/>
            <p:cNvSpPr/>
            <p:nvPr/>
          </p:nvSpPr>
          <p:spPr>
            <a:xfrm>
              <a:off x="3547313" y="89847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9" name="object 4919"/>
            <p:cNvSpPr/>
            <p:nvPr/>
          </p:nvSpPr>
          <p:spPr>
            <a:xfrm>
              <a:off x="3547313" y="89868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0" name="object 4920"/>
            <p:cNvSpPr/>
            <p:nvPr/>
          </p:nvSpPr>
          <p:spPr>
            <a:xfrm>
              <a:off x="3547313" y="89868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1" name="object 4921"/>
            <p:cNvSpPr/>
            <p:nvPr/>
          </p:nvSpPr>
          <p:spPr>
            <a:xfrm>
              <a:off x="3547313" y="89890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2" name="object 4922"/>
            <p:cNvSpPr/>
            <p:nvPr/>
          </p:nvSpPr>
          <p:spPr>
            <a:xfrm>
              <a:off x="3547313" y="89890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3" name="object 4923"/>
            <p:cNvSpPr/>
            <p:nvPr/>
          </p:nvSpPr>
          <p:spPr>
            <a:xfrm>
              <a:off x="3547313" y="89912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4" name="object 4924"/>
            <p:cNvSpPr/>
            <p:nvPr/>
          </p:nvSpPr>
          <p:spPr>
            <a:xfrm>
              <a:off x="3547313" y="89912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5" name="object 4925"/>
            <p:cNvSpPr/>
            <p:nvPr/>
          </p:nvSpPr>
          <p:spPr>
            <a:xfrm>
              <a:off x="3547313" y="8993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6" name="object 4926"/>
            <p:cNvSpPr/>
            <p:nvPr/>
          </p:nvSpPr>
          <p:spPr>
            <a:xfrm>
              <a:off x="3547313" y="8993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7" name="object 4927"/>
            <p:cNvSpPr/>
            <p:nvPr/>
          </p:nvSpPr>
          <p:spPr>
            <a:xfrm>
              <a:off x="3547313" y="90185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8" name="object 4928"/>
            <p:cNvSpPr/>
            <p:nvPr/>
          </p:nvSpPr>
          <p:spPr>
            <a:xfrm>
              <a:off x="3547313" y="90185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9" name="object 4929"/>
            <p:cNvSpPr/>
            <p:nvPr/>
          </p:nvSpPr>
          <p:spPr>
            <a:xfrm>
              <a:off x="3547313" y="9016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84" y="215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0" name="object 4930"/>
            <p:cNvSpPr/>
            <p:nvPr/>
          </p:nvSpPr>
          <p:spPr>
            <a:xfrm>
              <a:off x="3547313" y="9016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84" y="2158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1" name="object 4931"/>
            <p:cNvSpPr/>
            <p:nvPr/>
          </p:nvSpPr>
          <p:spPr>
            <a:xfrm>
              <a:off x="3547313" y="90207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2" name="object 4932"/>
            <p:cNvSpPr/>
            <p:nvPr/>
          </p:nvSpPr>
          <p:spPr>
            <a:xfrm>
              <a:off x="3547313" y="90207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3" name="object 4933"/>
            <p:cNvSpPr/>
            <p:nvPr/>
          </p:nvSpPr>
          <p:spPr>
            <a:xfrm>
              <a:off x="3547313" y="90251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4" name="object 4934"/>
            <p:cNvSpPr/>
            <p:nvPr/>
          </p:nvSpPr>
          <p:spPr>
            <a:xfrm>
              <a:off x="3547313" y="90251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5" name="object 4935"/>
            <p:cNvSpPr/>
            <p:nvPr/>
          </p:nvSpPr>
          <p:spPr>
            <a:xfrm>
              <a:off x="3547313" y="90229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6" name="object 4936"/>
            <p:cNvSpPr/>
            <p:nvPr/>
          </p:nvSpPr>
          <p:spPr>
            <a:xfrm>
              <a:off x="3547313" y="90229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7" name="object 4937"/>
            <p:cNvSpPr/>
            <p:nvPr/>
          </p:nvSpPr>
          <p:spPr>
            <a:xfrm>
              <a:off x="3547313" y="90272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8" name="object 4938"/>
            <p:cNvSpPr/>
            <p:nvPr/>
          </p:nvSpPr>
          <p:spPr>
            <a:xfrm>
              <a:off x="3547313" y="90272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9" name="object 4939"/>
            <p:cNvSpPr/>
            <p:nvPr/>
          </p:nvSpPr>
          <p:spPr>
            <a:xfrm>
              <a:off x="3547313" y="90294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84" y="227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0" name="object 4940"/>
            <p:cNvSpPr/>
            <p:nvPr/>
          </p:nvSpPr>
          <p:spPr>
            <a:xfrm>
              <a:off x="3547313" y="90294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84" y="2273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1" name="object 4941"/>
            <p:cNvSpPr/>
            <p:nvPr/>
          </p:nvSpPr>
          <p:spPr>
            <a:xfrm>
              <a:off x="3547313" y="90316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2" name="object 4942"/>
            <p:cNvSpPr/>
            <p:nvPr/>
          </p:nvSpPr>
          <p:spPr>
            <a:xfrm>
              <a:off x="3547313" y="90316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3" name="object 4943"/>
            <p:cNvSpPr/>
            <p:nvPr/>
          </p:nvSpPr>
          <p:spPr>
            <a:xfrm>
              <a:off x="3547313" y="90338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4" name="object 4944"/>
            <p:cNvSpPr/>
            <p:nvPr/>
          </p:nvSpPr>
          <p:spPr>
            <a:xfrm>
              <a:off x="3547313" y="90338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5" name="object 4945"/>
            <p:cNvSpPr/>
            <p:nvPr/>
          </p:nvSpPr>
          <p:spPr>
            <a:xfrm>
              <a:off x="3547313" y="90360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6" name="object 4946"/>
            <p:cNvSpPr/>
            <p:nvPr/>
          </p:nvSpPr>
          <p:spPr>
            <a:xfrm>
              <a:off x="3547313" y="90360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7" name="object 4947"/>
            <p:cNvSpPr/>
            <p:nvPr/>
          </p:nvSpPr>
          <p:spPr>
            <a:xfrm>
              <a:off x="3547313" y="90381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8" name="object 4948"/>
            <p:cNvSpPr/>
            <p:nvPr/>
          </p:nvSpPr>
          <p:spPr>
            <a:xfrm>
              <a:off x="3547313" y="90381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9" name="object 4949"/>
            <p:cNvSpPr/>
            <p:nvPr/>
          </p:nvSpPr>
          <p:spPr>
            <a:xfrm>
              <a:off x="3547313" y="9040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0" name="object 4950"/>
            <p:cNvSpPr/>
            <p:nvPr/>
          </p:nvSpPr>
          <p:spPr>
            <a:xfrm>
              <a:off x="3547313" y="9040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1" name="object 4951"/>
            <p:cNvSpPr/>
            <p:nvPr/>
          </p:nvSpPr>
          <p:spPr>
            <a:xfrm>
              <a:off x="3547313" y="90425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2" name="object 4952"/>
            <p:cNvSpPr/>
            <p:nvPr/>
          </p:nvSpPr>
          <p:spPr>
            <a:xfrm>
              <a:off x="3547313" y="90425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3" name="object 4953"/>
            <p:cNvSpPr/>
            <p:nvPr/>
          </p:nvSpPr>
          <p:spPr>
            <a:xfrm>
              <a:off x="3574567" y="89694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4" name="object 4954"/>
            <p:cNvSpPr/>
            <p:nvPr/>
          </p:nvSpPr>
          <p:spPr>
            <a:xfrm>
              <a:off x="3574567" y="896948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5" name="object 4955"/>
            <p:cNvSpPr/>
            <p:nvPr/>
          </p:nvSpPr>
          <p:spPr>
            <a:xfrm>
              <a:off x="3574567" y="89673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6" name="object 4956"/>
            <p:cNvSpPr/>
            <p:nvPr/>
          </p:nvSpPr>
          <p:spPr>
            <a:xfrm>
              <a:off x="3574567" y="89673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7" name="object 4957"/>
            <p:cNvSpPr/>
            <p:nvPr/>
          </p:nvSpPr>
          <p:spPr>
            <a:xfrm>
              <a:off x="3574567" y="8971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8" name="object 4958"/>
            <p:cNvSpPr/>
            <p:nvPr/>
          </p:nvSpPr>
          <p:spPr>
            <a:xfrm>
              <a:off x="3574567" y="897164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9" name="object 4959"/>
            <p:cNvSpPr/>
            <p:nvPr/>
          </p:nvSpPr>
          <p:spPr>
            <a:xfrm>
              <a:off x="3574567" y="89759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0" name="object 4960"/>
            <p:cNvSpPr/>
            <p:nvPr/>
          </p:nvSpPr>
          <p:spPr>
            <a:xfrm>
              <a:off x="3574567" y="897599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1" name="object 4961"/>
            <p:cNvSpPr/>
            <p:nvPr/>
          </p:nvSpPr>
          <p:spPr>
            <a:xfrm>
              <a:off x="3574567" y="89738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2" name="object 4962"/>
            <p:cNvSpPr/>
            <p:nvPr/>
          </p:nvSpPr>
          <p:spPr>
            <a:xfrm>
              <a:off x="3574567" y="897380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3" name="object 4963"/>
            <p:cNvSpPr/>
            <p:nvPr/>
          </p:nvSpPr>
          <p:spPr>
            <a:xfrm>
              <a:off x="3574567" y="89781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4" name="object 4964"/>
            <p:cNvSpPr/>
            <p:nvPr/>
          </p:nvSpPr>
          <p:spPr>
            <a:xfrm>
              <a:off x="3574567" y="89781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5" name="object 4965"/>
            <p:cNvSpPr/>
            <p:nvPr/>
          </p:nvSpPr>
          <p:spPr>
            <a:xfrm>
              <a:off x="3574567" y="89803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6" name="object 4966"/>
            <p:cNvSpPr/>
            <p:nvPr/>
          </p:nvSpPr>
          <p:spPr>
            <a:xfrm>
              <a:off x="3574567" y="89803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7" name="object 4967"/>
            <p:cNvSpPr/>
            <p:nvPr/>
          </p:nvSpPr>
          <p:spPr>
            <a:xfrm>
              <a:off x="3574567" y="89825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8" name="object 4968"/>
            <p:cNvSpPr/>
            <p:nvPr/>
          </p:nvSpPr>
          <p:spPr>
            <a:xfrm>
              <a:off x="3574567" y="89825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9" name="object 4969"/>
            <p:cNvSpPr/>
            <p:nvPr/>
          </p:nvSpPr>
          <p:spPr>
            <a:xfrm>
              <a:off x="3574567" y="89847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0" name="object 4970"/>
            <p:cNvSpPr/>
            <p:nvPr/>
          </p:nvSpPr>
          <p:spPr>
            <a:xfrm>
              <a:off x="3574567" y="89847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1" name="object 4971"/>
            <p:cNvSpPr/>
            <p:nvPr/>
          </p:nvSpPr>
          <p:spPr>
            <a:xfrm>
              <a:off x="3574567" y="89868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2" name="object 4972"/>
            <p:cNvSpPr/>
            <p:nvPr/>
          </p:nvSpPr>
          <p:spPr>
            <a:xfrm>
              <a:off x="3574567" y="89868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3" name="object 4973"/>
            <p:cNvSpPr/>
            <p:nvPr/>
          </p:nvSpPr>
          <p:spPr>
            <a:xfrm>
              <a:off x="3574567" y="89890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4" name="object 4974"/>
            <p:cNvSpPr/>
            <p:nvPr/>
          </p:nvSpPr>
          <p:spPr>
            <a:xfrm>
              <a:off x="3574567" y="89890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5" name="object 4975"/>
            <p:cNvSpPr/>
            <p:nvPr/>
          </p:nvSpPr>
          <p:spPr>
            <a:xfrm>
              <a:off x="3574567" y="89912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6" name="object 4976"/>
            <p:cNvSpPr/>
            <p:nvPr/>
          </p:nvSpPr>
          <p:spPr>
            <a:xfrm>
              <a:off x="3574567" y="89912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7" name="object 4977"/>
            <p:cNvSpPr/>
            <p:nvPr/>
          </p:nvSpPr>
          <p:spPr>
            <a:xfrm>
              <a:off x="3574567" y="8993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8" name="object 4978"/>
            <p:cNvSpPr/>
            <p:nvPr/>
          </p:nvSpPr>
          <p:spPr>
            <a:xfrm>
              <a:off x="3574567" y="8993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9" name="object 4979"/>
            <p:cNvSpPr/>
            <p:nvPr/>
          </p:nvSpPr>
          <p:spPr>
            <a:xfrm>
              <a:off x="3574567" y="90185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0" name="object 4980"/>
            <p:cNvSpPr/>
            <p:nvPr/>
          </p:nvSpPr>
          <p:spPr>
            <a:xfrm>
              <a:off x="3574567" y="90185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1" name="object 4981"/>
            <p:cNvSpPr/>
            <p:nvPr/>
          </p:nvSpPr>
          <p:spPr>
            <a:xfrm>
              <a:off x="3574567" y="9016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2" name="object 4982"/>
            <p:cNvSpPr/>
            <p:nvPr/>
          </p:nvSpPr>
          <p:spPr>
            <a:xfrm>
              <a:off x="3574567" y="9016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3" name="object 4983"/>
            <p:cNvSpPr/>
            <p:nvPr/>
          </p:nvSpPr>
          <p:spPr>
            <a:xfrm>
              <a:off x="3574567" y="90207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4" name="object 4984"/>
            <p:cNvSpPr/>
            <p:nvPr/>
          </p:nvSpPr>
          <p:spPr>
            <a:xfrm>
              <a:off x="3574567" y="90207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5" name="object 4985"/>
            <p:cNvSpPr/>
            <p:nvPr/>
          </p:nvSpPr>
          <p:spPr>
            <a:xfrm>
              <a:off x="3574567" y="90251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6" name="object 4986"/>
            <p:cNvSpPr/>
            <p:nvPr/>
          </p:nvSpPr>
          <p:spPr>
            <a:xfrm>
              <a:off x="3574567" y="90251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7" name="object 4987"/>
            <p:cNvSpPr/>
            <p:nvPr/>
          </p:nvSpPr>
          <p:spPr>
            <a:xfrm>
              <a:off x="3574567" y="90229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8" name="object 4988"/>
            <p:cNvSpPr/>
            <p:nvPr/>
          </p:nvSpPr>
          <p:spPr>
            <a:xfrm>
              <a:off x="3574567" y="90229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9" name="object 4989"/>
            <p:cNvSpPr/>
            <p:nvPr/>
          </p:nvSpPr>
          <p:spPr>
            <a:xfrm>
              <a:off x="3574567" y="90272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0" name="object 4990"/>
            <p:cNvSpPr/>
            <p:nvPr/>
          </p:nvSpPr>
          <p:spPr>
            <a:xfrm>
              <a:off x="3574567" y="90272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1" name="object 4991"/>
            <p:cNvSpPr/>
            <p:nvPr/>
          </p:nvSpPr>
          <p:spPr>
            <a:xfrm>
              <a:off x="3574567" y="90294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2" name="object 4992"/>
            <p:cNvSpPr/>
            <p:nvPr/>
          </p:nvSpPr>
          <p:spPr>
            <a:xfrm>
              <a:off x="3574567" y="90294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3" name="object 4993"/>
            <p:cNvSpPr/>
            <p:nvPr/>
          </p:nvSpPr>
          <p:spPr>
            <a:xfrm>
              <a:off x="3574567" y="90316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4" name="object 4994"/>
            <p:cNvSpPr/>
            <p:nvPr/>
          </p:nvSpPr>
          <p:spPr>
            <a:xfrm>
              <a:off x="3574567" y="90316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5" name="object 4995"/>
            <p:cNvSpPr/>
            <p:nvPr/>
          </p:nvSpPr>
          <p:spPr>
            <a:xfrm>
              <a:off x="3574567" y="90338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6" name="object 4996"/>
            <p:cNvSpPr/>
            <p:nvPr/>
          </p:nvSpPr>
          <p:spPr>
            <a:xfrm>
              <a:off x="3574567" y="90338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7" name="object 4997"/>
            <p:cNvSpPr/>
            <p:nvPr/>
          </p:nvSpPr>
          <p:spPr>
            <a:xfrm>
              <a:off x="3574567" y="90360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8" name="object 4998"/>
            <p:cNvSpPr/>
            <p:nvPr/>
          </p:nvSpPr>
          <p:spPr>
            <a:xfrm>
              <a:off x="3574567" y="90360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9" name="object 4999"/>
            <p:cNvSpPr/>
            <p:nvPr/>
          </p:nvSpPr>
          <p:spPr>
            <a:xfrm>
              <a:off x="3574567" y="90381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0" name="object 5000"/>
            <p:cNvSpPr/>
            <p:nvPr/>
          </p:nvSpPr>
          <p:spPr>
            <a:xfrm>
              <a:off x="3574567" y="90381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1" name="object 5001"/>
            <p:cNvSpPr/>
            <p:nvPr/>
          </p:nvSpPr>
          <p:spPr>
            <a:xfrm>
              <a:off x="3574567" y="9040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2" name="object 5002"/>
            <p:cNvSpPr/>
            <p:nvPr/>
          </p:nvSpPr>
          <p:spPr>
            <a:xfrm>
              <a:off x="3574567" y="90403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3" name="object 5003"/>
            <p:cNvSpPr/>
            <p:nvPr/>
          </p:nvSpPr>
          <p:spPr>
            <a:xfrm>
              <a:off x="3574567" y="90425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4" name="object 5004"/>
            <p:cNvSpPr/>
            <p:nvPr/>
          </p:nvSpPr>
          <p:spPr>
            <a:xfrm>
              <a:off x="3574567" y="90425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5" name="object 5005"/>
            <p:cNvSpPr/>
            <p:nvPr/>
          </p:nvSpPr>
          <p:spPr>
            <a:xfrm>
              <a:off x="3476396" y="8967825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09">
                  <a:moveTo>
                    <a:pt x="13335" y="0"/>
                  </a:moveTo>
                  <a:lnTo>
                    <a:pt x="0" y="0"/>
                  </a:lnTo>
                  <a:lnTo>
                    <a:pt x="0" y="3428"/>
                  </a:lnTo>
                  <a:lnTo>
                    <a:pt x="13335" y="3428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6" name="object 5006"/>
            <p:cNvSpPr/>
            <p:nvPr/>
          </p:nvSpPr>
          <p:spPr>
            <a:xfrm>
              <a:off x="3475951" y="8967597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09">
                  <a:moveTo>
                    <a:pt x="14211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4211" y="3797"/>
                  </a:lnTo>
                  <a:lnTo>
                    <a:pt x="14211" y="2908"/>
                  </a:lnTo>
                  <a:lnTo>
                    <a:pt x="1358" y="2908"/>
                  </a:lnTo>
                  <a:lnTo>
                    <a:pt x="952" y="2781"/>
                  </a:lnTo>
                  <a:lnTo>
                    <a:pt x="952" y="2451"/>
                  </a:lnTo>
                  <a:lnTo>
                    <a:pt x="1879" y="2451"/>
                  </a:lnTo>
                  <a:lnTo>
                    <a:pt x="1803" y="2235"/>
                  </a:lnTo>
                  <a:lnTo>
                    <a:pt x="1600" y="2171"/>
                  </a:lnTo>
                  <a:lnTo>
                    <a:pt x="1320" y="2031"/>
                  </a:lnTo>
                  <a:lnTo>
                    <a:pt x="1041" y="1879"/>
                  </a:lnTo>
                  <a:lnTo>
                    <a:pt x="914" y="1117"/>
                  </a:lnTo>
                  <a:lnTo>
                    <a:pt x="1219" y="914"/>
                  </a:lnTo>
                  <a:lnTo>
                    <a:pt x="14211" y="914"/>
                  </a:lnTo>
                  <a:lnTo>
                    <a:pt x="14211" y="0"/>
                  </a:lnTo>
                  <a:close/>
                </a:path>
                <a:path w="14604" h="3809">
                  <a:moveTo>
                    <a:pt x="2082" y="1257"/>
                  </a:moveTo>
                  <a:lnTo>
                    <a:pt x="1524" y="1257"/>
                  </a:lnTo>
                  <a:lnTo>
                    <a:pt x="1435" y="1485"/>
                  </a:lnTo>
                  <a:lnTo>
                    <a:pt x="1841" y="1638"/>
                  </a:lnTo>
                  <a:lnTo>
                    <a:pt x="2260" y="1854"/>
                  </a:lnTo>
                  <a:lnTo>
                    <a:pt x="2400" y="2654"/>
                  </a:lnTo>
                  <a:lnTo>
                    <a:pt x="2082" y="2908"/>
                  </a:lnTo>
                  <a:lnTo>
                    <a:pt x="12420" y="2908"/>
                  </a:lnTo>
                  <a:lnTo>
                    <a:pt x="12166" y="2857"/>
                  </a:lnTo>
                  <a:lnTo>
                    <a:pt x="2679" y="2857"/>
                  </a:lnTo>
                  <a:lnTo>
                    <a:pt x="2679" y="1333"/>
                  </a:lnTo>
                  <a:lnTo>
                    <a:pt x="2260" y="1333"/>
                  </a:lnTo>
                  <a:lnTo>
                    <a:pt x="2082" y="1257"/>
                  </a:lnTo>
                  <a:close/>
                </a:path>
                <a:path w="14604" h="3809">
                  <a:moveTo>
                    <a:pt x="13106" y="1257"/>
                  </a:moveTo>
                  <a:lnTo>
                    <a:pt x="12598" y="1257"/>
                  </a:lnTo>
                  <a:lnTo>
                    <a:pt x="12484" y="1485"/>
                  </a:lnTo>
                  <a:lnTo>
                    <a:pt x="12763" y="1612"/>
                  </a:lnTo>
                  <a:lnTo>
                    <a:pt x="13284" y="1854"/>
                  </a:lnTo>
                  <a:lnTo>
                    <a:pt x="13411" y="2654"/>
                  </a:lnTo>
                  <a:lnTo>
                    <a:pt x="13106" y="2908"/>
                  </a:lnTo>
                  <a:lnTo>
                    <a:pt x="14211" y="2908"/>
                  </a:lnTo>
                  <a:lnTo>
                    <a:pt x="14211" y="1333"/>
                  </a:lnTo>
                  <a:lnTo>
                    <a:pt x="13284" y="1333"/>
                  </a:lnTo>
                  <a:lnTo>
                    <a:pt x="13106" y="1257"/>
                  </a:lnTo>
                  <a:close/>
                </a:path>
                <a:path w="14604" h="3809">
                  <a:moveTo>
                    <a:pt x="3683" y="952"/>
                  </a:moveTo>
                  <a:lnTo>
                    <a:pt x="3238" y="952"/>
                  </a:lnTo>
                  <a:lnTo>
                    <a:pt x="3238" y="2857"/>
                  </a:lnTo>
                  <a:lnTo>
                    <a:pt x="3683" y="2857"/>
                  </a:lnTo>
                  <a:lnTo>
                    <a:pt x="3683" y="952"/>
                  </a:lnTo>
                  <a:close/>
                </a:path>
                <a:path w="14604" h="3809">
                  <a:moveTo>
                    <a:pt x="5435" y="952"/>
                  </a:moveTo>
                  <a:lnTo>
                    <a:pt x="5079" y="952"/>
                  </a:lnTo>
                  <a:lnTo>
                    <a:pt x="5079" y="1295"/>
                  </a:lnTo>
                  <a:lnTo>
                    <a:pt x="4241" y="1295"/>
                  </a:lnTo>
                  <a:lnTo>
                    <a:pt x="4241" y="1714"/>
                  </a:lnTo>
                  <a:lnTo>
                    <a:pt x="4978" y="1714"/>
                  </a:lnTo>
                  <a:lnTo>
                    <a:pt x="4978" y="2057"/>
                  </a:lnTo>
                  <a:lnTo>
                    <a:pt x="4241" y="2057"/>
                  </a:lnTo>
                  <a:lnTo>
                    <a:pt x="4241" y="2476"/>
                  </a:lnTo>
                  <a:lnTo>
                    <a:pt x="5079" y="2476"/>
                  </a:lnTo>
                  <a:lnTo>
                    <a:pt x="5079" y="2857"/>
                  </a:lnTo>
                  <a:lnTo>
                    <a:pt x="5435" y="2857"/>
                  </a:lnTo>
                  <a:lnTo>
                    <a:pt x="5435" y="952"/>
                  </a:lnTo>
                  <a:close/>
                </a:path>
                <a:path w="14604" h="3809">
                  <a:moveTo>
                    <a:pt x="5803" y="1612"/>
                  </a:moveTo>
                  <a:lnTo>
                    <a:pt x="5803" y="2857"/>
                  </a:lnTo>
                  <a:lnTo>
                    <a:pt x="6324" y="2857"/>
                  </a:lnTo>
                  <a:lnTo>
                    <a:pt x="5803" y="1612"/>
                  </a:lnTo>
                  <a:close/>
                </a:path>
                <a:path w="14604" h="3809">
                  <a:moveTo>
                    <a:pt x="7238" y="1612"/>
                  </a:moveTo>
                  <a:lnTo>
                    <a:pt x="6896" y="2451"/>
                  </a:lnTo>
                  <a:lnTo>
                    <a:pt x="6680" y="2857"/>
                  </a:lnTo>
                  <a:lnTo>
                    <a:pt x="7238" y="2857"/>
                  </a:lnTo>
                  <a:lnTo>
                    <a:pt x="7238" y="1612"/>
                  </a:lnTo>
                  <a:close/>
                </a:path>
                <a:path w="14604" h="3809">
                  <a:moveTo>
                    <a:pt x="8204" y="952"/>
                  </a:moveTo>
                  <a:lnTo>
                    <a:pt x="7797" y="952"/>
                  </a:lnTo>
                  <a:lnTo>
                    <a:pt x="7797" y="2857"/>
                  </a:lnTo>
                  <a:lnTo>
                    <a:pt x="8204" y="2857"/>
                  </a:lnTo>
                  <a:lnTo>
                    <a:pt x="8204" y="952"/>
                  </a:lnTo>
                  <a:close/>
                </a:path>
                <a:path w="14604" h="3809">
                  <a:moveTo>
                    <a:pt x="9956" y="952"/>
                  </a:moveTo>
                  <a:lnTo>
                    <a:pt x="9601" y="952"/>
                  </a:lnTo>
                  <a:lnTo>
                    <a:pt x="9601" y="1295"/>
                  </a:lnTo>
                  <a:lnTo>
                    <a:pt x="8775" y="1295"/>
                  </a:lnTo>
                  <a:lnTo>
                    <a:pt x="8775" y="1714"/>
                  </a:lnTo>
                  <a:lnTo>
                    <a:pt x="9525" y="1714"/>
                  </a:lnTo>
                  <a:lnTo>
                    <a:pt x="9525" y="2057"/>
                  </a:lnTo>
                  <a:lnTo>
                    <a:pt x="8775" y="2057"/>
                  </a:lnTo>
                  <a:lnTo>
                    <a:pt x="8775" y="2476"/>
                  </a:lnTo>
                  <a:lnTo>
                    <a:pt x="9639" y="2476"/>
                  </a:lnTo>
                  <a:lnTo>
                    <a:pt x="9639" y="2857"/>
                  </a:lnTo>
                  <a:lnTo>
                    <a:pt x="9956" y="2857"/>
                  </a:lnTo>
                  <a:lnTo>
                    <a:pt x="9956" y="952"/>
                  </a:lnTo>
                  <a:close/>
                </a:path>
                <a:path w="14604" h="3809">
                  <a:moveTo>
                    <a:pt x="10363" y="1638"/>
                  </a:moveTo>
                  <a:lnTo>
                    <a:pt x="10363" y="2857"/>
                  </a:lnTo>
                  <a:lnTo>
                    <a:pt x="11023" y="2857"/>
                  </a:lnTo>
                  <a:lnTo>
                    <a:pt x="10363" y="1638"/>
                  </a:lnTo>
                  <a:close/>
                </a:path>
                <a:path w="14604" h="3809">
                  <a:moveTo>
                    <a:pt x="12190" y="952"/>
                  </a:moveTo>
                  <a:lnTo>
                    <a:pt x="11620" y="952"/>
                  </a:lnTo>
                  <a:lnTo>
                    <a:pt x="11620" y="2857"/>
                  </a:lnTo>
                  <a:lnTo>
                    <a:pt x="12166" y="2857"/>
                  </a:lnTo>
                  <a:lnTo>
                    <a:pt x="11963" y="2781"/>
                  </a:lnTo>
                  <a:lnTo>
                    <a:pt x="11963" y="2451"/>
                  </a:lnTo>
                  <a:lnTo>
                    <a:pt x="12890" y="2451"/>
                  </a:lnTo>
                  <a:lnTo>
                    <a:pt x="12791" y="2235"/>
                  </a:lnTo>
                  <a:lnTo>
                    <a:pt x="12623" y="2171"/>
                  </a:lnTo>
                  <a:lnTo>
                    <a:pt x="12077" y="1879"/>
                  </a:lnTo>
                  <a:lnTo>
                    <a:pt x="11963" y="1117"/>
                  </a:lnTo>
                  <a:lnTo>
                    <a:pt x="12190" y="952"/>
                  </a:lnTo>
                  <a:close/>
                </a:path>
                <a:path w="14604" h="3809">
                  <a:moveTo>
                    <a:pt x="1879" y="2451"/>
                  </a:moveTo>
                  <a:lnTo>
                    <a:pt x="952" y="2451"/>
                  </a:lnTo>
                  <a:lnTo>
                    <a:pt x="1181" y="2476"/>
                  </a:lnTo>
                  <a:lnTo>
                    <a:pt x="1358" y="2552"/>
                  </a:lnTo>
                  <a:lnTo>
                    <a:pt x="1739" y="2552"/>
                  </a:lnTo>
                  <a:lnTo>
                    <a:pt x="1879" y="2476"/>
                  </a:lnTo>
                  <a:close/>
                </a:path>
                <a:path w="14604" h="3809">
                  <a:moveTo>
                    <a:pt x="12890" y="2451"/>
                  </a:moveTo>
                  <a:lnTo>
                    <a:pt x="11963" y="2451"/>
                  </a:lnTo>
                  <a:lnTo>
                    <a:pt x="12242" y="2476"/>
                  </a:lnTo>
                  <a:lnTo>
                    <a:pt x="12420" y="2552"/>
                  </a:lnTo>
                  <a:lnTo>
                    <a:pt x="12763" y="2552"/>
                  </a:lnTo>
                  <a:close/>
                </a:path>
                <a:path w="14604" h="3809">
                  <a:moveTo>
                    <a:pt x="11277" y="952"/>
                  </a:moveTo>
                  <a:lnTo>
                    <a:pt x="10566" y="952"/>
                  </a:lnTo>
                  <a:lnTo>
                    <a:pt x="11277" y="2171"/>
                  </a:lnTo>
                  <a:lnTo>
                    <a:pt x="11277" y="952"/>
                  </a:lnTo>
                  <a:close/>
                </a:path>
                <a:path w="14604" h="3809">
                  <a:moveTo>
                    <a:pt x="7099" y="952"/>
                  </a:moveTo>
                  <a:lnTo>
                    <a:pt x="6121" y="952"/>
                  </a:lnTo>
                  <a:lnTo>
                    <a:pt x="6603" y="2082"/>
                  </a:lnTo>
                  <a:lnTo>
                    <a:pt x="7099" y="952"/>
                  </a:lnTo>
                  <a:close/>
                </a:path>
                <a:path w="14604" h="3809">
                  <a:moveTo>
                    <a:pt x="12242" y="914"/>
                  </a:moveTo>
                  <a:lnTo>
                    <a:pt x="1879" y="914"/>
                  </a:lnTo>
                  <a:lnTo>
                    <a:pt x="2260" y="990"/>
                  </a:lnTo>
                  <a:lnTo>
                    <a:pt x="2260" y="1333"/>
                  </a:lnTo>
                  <a:lnTo>
                    <a:pt x="2679" y="1333"/>
                  </a:lnTo>
                  <a:lnTo>
                    <a:pt x="2679" y="952"/>
                  </a:lnTo>
                  <a:lnTo>
                    <a:pt x="12190" y="952"/>
                  </a:lnTo>
                  <a:close/>
                </a:path>
                <a:path w="14604" h="3809">
                  <a:moveTo>
                    <a:pt x="14211" y="914"/>
                  </a:moveTo>
                  <a:lnTo>
                    <a:pt x="12890" y="914"/>
                  </a:lnTo>
                  <a:lnTo>
                    <a:pt x="13284" y="990"/>
                  </a:lnTo>
                  <a:lnTo>
                    <a:pt x="13284" y="1333"/>
                  </a:lnTo>
                  <a:lnTo>
                    <a:pt x="14211" y="1333"/>
                  </a:lnTo>
                  <a:lnTo>
                    <a:pt x="14211" y="914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7" name="object 5007"/>
            <p:cNvSpPr/>
            <p:nvPr/>
          </p:nvSpPr>
          <p:spPr>
            <a:xfrm>
              <a:off x="3358730" y="8691994"/>
              <a:ext cx="48895" cy="153035"/>
            </a:xfrm>
            <a:custGeom>
              <a:avLst/>
              <a:gdLst/>
              <a:ahLst/>
              <a:cxnLst/>
              <a:rect l="l" t="t" r="r" b="b"/>
              <a:pathLst>
                <a:path w="48895" h="153034">
                  <a:moveTo>
                    <a:pt x="48793" y="0"/>
                  </a:moveTo>
                  <a:lnTo>
                    <a:pt x="0" y="0"/>
                  </a:lnTo>
                  <a:lnTo>
                    <a:pt x="0" y="152603"/>
                  </a:lnTo>
                  <a:lnTo>
                    <a:pt x="48793" y="152603"/>
                  </a:lnTo>
                  <a:lnTo>
                    <a:pt x="48793" y="0"/>
                  </a:lnTo>
                  <a:close/>
                </a:path>
              </a:pathLst>
            </a:custGeom>
            <a:solidFill>
              <a:srgbClr val="CED0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8" name="object 5008"/>
            <p:cNvSpPr/>
            <p:nvPr/>
          </p:nvSpPr>
          <p:spPr>
            <a:xfrm>
              <a:off x="3358730" y="8691994"/>
              <a:ext cx="48895" cy="153035"/>
            </a:xfrm>
            <a:custGeom>
              <a:avLst/>
              <a:gdLst/>
              <a:ahLst/>
              <a:cxnLst/>
              <a:rect l="l" t="t" r="r" b="b"/>
              <a:pathLst>
                <a:path w="48895" h="153034">
                  <a:moveTo>
                    <a:pt x="0" y="0"/>
                  </a:moveTo>
                  <a:lnTo>
                    <a:pt x="48793" y="0"/>
                  </a:lnTo>
                  <a:lnTo>
                    <a:pt x="48793" y="152603"/>
                  </a:lnTo>
                  <a:lnTo>
                    <a:pt x="0" y="152603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9" name="object 5009"/>
            <p:cNvSpPr/>
            <p:nvPr/>
          </p:nvSpPr>
          <p:spPr>
            <a:xfrm>
              <a:off x="3358730" y="8722347"/>
              <a:ext cx="48895" cy="99060"/>
            </a:xfrm>
            <a:custGeom>
              <a:avLst/>
              <a:gdLst/>
              <a:ahLst/>
              <a:cxnLst/>
              <a:rect l="l" t="t" r="r" b="b"/>
              <a:pathLst>
                <a:path w="48895" h="99059">
                  <a:moveTo>
                    <a:pt x="0" y="7581"/>
                  </a:moveTo>
                  <a:lnTo>
                    <a:pt x="48704" y="7581"/>
                  </a:lnTo>
                </a:path>
                <a:path w="48895" h="99059">
                  <a:moveTo>
                    <a:pt x="0" y="98640"/>
                  </a:moveTo>
                  <a:lnTo>
                    <a:pt x="48704" y="98640"/>
                  </a:lnTo>
                </a:path>
                <a:path w="48895" h="99059">
                  <a:moveTo>
                    <a:pt x="39039" y="7581"/>
                  </a:moveTo>
                  <a:lnTo>
                    <a:pt x="39039" y="98640"/>
                  </a:lnTo>
                </a:path>
                <a:path w="48895" h="99059">
                  <a:moveTo>
                    <a:pt x="9753" y="7581"/>
                  </a:moveTo>
                  <a:lnTo>
                    <a:pt x="9753" y="98640"/>
                  </a:lnTo>
                </a:path>
                <a:path w="48895" h="99059">
                  <a:moveTo>
                    <a:pt x="24384" y="0"/>
                  </a:moveTo>
                  <a:lnTo>
                    <a:pt x="4390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0" name="object 5010"/>
            <p:cNvSpPr/>
            <p:nvPr/>
          </p:nvSpPr>
          <p:spPr>
            <a:xfrm>
              <a:off x="4906911" y="7363396"/>
              <a:ext cx="26034" cy="100965"/>
            </a:xfrm>
            <a:custGeom>
              <a:avLst/>
              <a:gdLst/>
              <a:ahLst/>
              <a:cxnLst/>
              <a:rect l="l" t="t" r="r" b="b"/>
              <a:pathLst>
                <a:path w="26035" h="100965">
                  <a:moveTo>
                    <a:pt x="0" y="100342"/>
                  </a:moveTo>
                  <a:lnTo>
                    <a:pt x="25996" y="100342"/>
                  </a:lnTo>
                </a:path>
                <a:path w="26035" h="100965">
                  <a:moveTo>
                    <a:pt x="0" y="0"/>
                  </a:moveTo>
                  <a:lnTo>
                    <a:pt x="25996" y="0"/>
                  </a:lnTo>
                </a:path>
              </a:pathLst>
            </a:custGeom>
            <a:ln w="17995">
              <a:solidFill>
                <a:srgbClr val="6A6B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1" name="object 5011"/>
            <p:cNvSpPr/>
            <p:nvPr/>
          </p:nvSpPr>
          <p:spPr>
            <a:xfrm>
              <a:off x="4904524" y="7268654"/>
              <a:ext cx="0" cy="241935"/>
            </a:xfrm>
            <a:custGeom>
              <a:avLst/>
              <a:gdLst/>
              <a:ahLst/>
              <a:cxnLst/>
              <a:rect l="l" t="t" r="r" b="b"/>
              <a:pathLst>
                <a:path h="241934">
                  <a:moveTo>
                    <a:pt x="0" y="0"/>
                  </a:moveTo>
                  <a:lnTo>
                    <a:pt x="0" y="241350"/>
                  </a:lnTo>
                </a:path>
              </a:pathLst>
            </a:custGeom>
            <a:ln w="17995">
              <a:solidFill>
                <a:srgbClr val="6A6B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2" name="object 5012"/>
            <p:cNvSpPr/>
            <p:nvPr/>
          </p:nvSpPr>
          <p:spPr>
            <a:xfrm>
              <a:off x="5153786" y="7363396"/>
              <a:ext cx="26034" cy="100965"/>
            </a:xfrm>
            <a:custGeom>
              <a:avLst/>
              <a:gdLst/>
              <a:ahLst/>
              <a:cxnLst/>
              <a:rect l="l" t="t" r="r" b="b"/>
              <a:pathLst>
                <a:path w="26035" h="100965">
                  <a:moveTo>
                    <a:pt x="0" y="100342"/>
                  </a:moveTo>
                  <a:lnTo>
                    <a:pt x="25692" y="100342"/>
                  </a:lnTo>
                </a:path>
                <a:path w="26035" h="100965">
                  <a:moveTo>
                    <a:pt x="0" y="0"/>
                  </a:moveTo>
                  <a:lnTo>
                    <a:pt x="25692" y="0"/>
                  </a:lnTo>
                </a:path>
              </a:pathLst>
            </a:custGeom>
            <a:ln w="17995">
              <a:solidFill>
                <a:srgbClr val="6A6B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3" name="object 5013"/>
            <p:cNvSpPr/>
            <p:nvPr/>
          </p:nvSpPr>
          <p:spPr>
            <a:xfrm>
              <a:off x="5151412" y="7268654"/>
              <a:ext cx="0" cy="360680"/>
            </a:xfrm>
            <a:custGeom>
              <a:avLst/>
              <a:gdLst/>
              <a:ahLst/>
              <a:cxnLst/>
              <a:rect l="l" t="t" r="r" b="b"/>
              <a:pathLst>
                <a:path h="360679">
                  <a:moveTo>
                    <a:pt x="0" y="0"/>
                  </a:moveTo>
                  <a:lnTo>
                    <a:pt x="0" y="360210"/>
                  </a:lnTo>
                </a:path>
              </a:pathLst>
            </a:custGeom>
            <a:ln w="17995">
              <a:solidFill>
                <a:srgbClr val="6A6B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4" name="object 5014"/>
            <p:cNvSpPr/>
            <p:nvPr/>
          </p:nvSpPr>
          <p:spPr>
            <a:xfrm>
              <a:off x="5397627" y="7363396"/>
              <a:ext cx="19685" cy="100965"/>
            </a:xfrm>
            <a:custGeom>
              <a:avLst/>
              <a:gdLst/>
              <a:ahLst/>
              <a:cxnLst/>
              <a:rect l="l" t="t" r="r" b="b"/>
              <a:pathLst>
                <a:path w="19685" h="100965">
                  <a:moveTo>
                    <a:pt x="0" y="100342"/>
                  </a:moveTo>
                  <a:lnTo>
                    <a:pt x="19608" y="100342"/>
                  </a:lnTo>
                </a:path>
                <a:path w="19685" h="100965">
                  <a:moveTo>
                    <a:pt x="0" y="0"/>
                  </a:moveTo>
                  <a:lnTo>
                    <a:pt x="19608" y="0"/>
                  </a:lnTo>
                </a:path>
              </a:pathLst>
            </a:custGeom>
            <a:ln w="17995">
              <a:solidFill>
                <a:srgbClr val="6A6B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5" name="object 5015"/>
            <p:cNvSpPr/>
            <p:nvPr/>
          </p:nvSpPr>
          <p:spPr>
            <a:xfrm>
              <a:off x="5395252" y="7268654"/>
              <a:ext cx="0" cy="241935"/>
            </a:xfrm>
            <a:custGeom>
              <a:avLst/>
              <a:gdLst/>
              <a:ahLst/>
              <a:cxnLst/>
              <a:rect l="l" t="t" r="r" b="b"/>
              <a:pathLst>
                <a:path h="241934">
                  <a:moveTo>
                    <a:pt x="0" y="0"/>
                  </a:moveTo>
                  <a:lnTo>
                    <a:pt x="0" y="241350"/>
                  </a:lnTo>
                </a:path>
              </a:pathLst>
            </a:custGeom>
            <a:ln w="17995">
              <a:solidFill>
                <a:srgbClr val="6A6B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6" name="object 5016"/>
            <p:cNvSpPr/>
            <p:nvPr/>
          </p:nvSpPr>
          <p:spPr>
            <a:xfrm>
              <a:off x="4913287" y="7037120"/>
              <a:ext cx="0" cy="123189"/>
            </a:xfrm>
            <a:custGeom>
              <a:avLst/>
              <a:gdLst/>
              <a:ahLst/>
              <a:cxnLst/>
              <a:rect l="l" t="t" r="r" b="b"/>
              <a:pathLst>
                <a:path h="123190">
                  <a:moveTo>
                    <a:pt x="0" y="0"/>
                  </a:moveTo>
                  <a:lnTo>
                    <a:pt x="0" y="122593"/>
                  </a:lnTo>
                </a:path>
              </a:pathLst>
            </a:custGeom>
            <a:ln w="17995">
              <a:solidFill>
                <a:srgbClr val="75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7" name="object 5017"/>
            <p:cNvSpPr/>
            <p:nvPr/>
          </p:nvSpPr>
          <p:spPr>
            <a:xfrm>
              <a:off x="4827625" y="7108825"/>
              <a:ext cx="857885" cy="51435"/>
            </a:xfrm>
            <a:custGeom>
              <a:avLst/>
              <a:gdLst/>
              <a:ahLst/>
              <a:cxnLst/>
              <a:rect l="l" t="t" r="r" b="b"/>
              <a:pathLst>
                <a:path w="857885" h="51434">
                  <a:moveTo>
                    <a:pt x="328815" y="0"/>
                  </a:moveTo>
                  <a:lnTo>
                    <a:pt x="328815" y="50888"/>
                  </a:lnTo>
                </a:path>
                <a:path w="857885" h="51434">
                  <a:moveTo>
                    <a:pt x="0" y="2527"/>
                  </a:moveTo>
                  <a:lnTo>
                    <a:pt x="857808" y="2527"/>
                  </a:lnTo>
                </a:path>
              </a:pathLst>
            </a:custGeom>
            <a:ln w="17995">
              <a:solidFill>
                <a:srgbClr val="75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8" name="object 5018"/>
            <p:cNvSpPr/>
            <p:nvPr/>
          </p:nvSpPr>
          <p:spPr>
            <a:xfrm>
              <a:off x="5039029" y="6987705"/>
              <a:ext cx="566420" cy="0"/>
            </a:xfrm>
            <a:custGeom>
              <a:avLst/>
              <a:gdLst/>
              <a:ahLst/>
              <a:cxnLst/>
              <a:rect l="l" t="t" r="r" b="b"/>
              <a:pathLst>
                <a:path w="566420">
                  <a:moveTo>
                    <a:pt x="0" y="0"/>
                  </a:moveTo>
                  <a:lnTo>
                    <a:pt x="565848" y="0"/>
                  </a:lnTo>
                </a:path>
              </a:pathLst>
            </a:custGeom>
            <a:ln w="17995">
              <a:solidFill>
                <a:srgbClr val="75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9" name="object 5019"/>
            <p:cNvSpPr/>
            <p:nvPr/>
          </p:nvSpPr>
          <p:spPr>
            <a:xfrm>
              <a:off x="5179263" y="6926503"/>
              <a:ext cx="264795" cy="233679"/>
            </a:xfrm>
            <a:custGeom>
              <a:avLst/>
              <a:gdLst/>
              <a:ahLst/>
              <a:cxnLst/>
              <a:rect l="l" t="t" r="r" b="b"/>
              <a:pathLst>
                <a:path w="264795" h="233679">
                  <a:moveTo>
                    <a:pt x="116154" y="61201"/>
                  </a:moveTo>
                  <a:lnTo>
                    <a:pt x="116154" y="184848"/>
                  </a:lnTo>
                </a:path>
                <a:path w="264795" h="233679">
                  <a:moveTo>
                    <a:pt x="210921" y="61201"/>
                  </a:moveTo>
                  <a:lnTo>
                    <a:pt x="210921" y="184848"/>
                  </a:lnTo>
                </a:path>
                <a:path w="264795" h="233679">
                  <a:moveTo>
                    <a:pt x="0" y="0"/>
                  </a:moveTo>
                  <a:lnTo>
                    <a:pt x="0" y="60058"/>
                  </a:lnTo>
                </a:path>
                <a:path w="264795" h="233679">
                  <a:moveTo>
                    <a:pt x="264528" y="0"/>
                  </a:moveTo>
                  <a:lnTo>
                    <a:pt x="264528" y="60058"/>
                  </a:lnTo>
                </a:path>
                <a:path w="264795" h="233679">
                  <a:moveTo>
                    <a:pt x="220306" y="182321"/>
                  </a:moveTo>
                  <a:lnTo>
                    <a:pt x="220306" y="233210"/>
                  </a:lnTo>
                </a:path>
              </a:pathLst>
            </a:custGeom>
            <a:ln w="17995">
              <a:solidFill>
                <a:srgbClr val="75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0" name="object 5020"/>
            <p:cNvSpPr/>
            <p:nvPr/>
          </p:nvSpPr>
          <p:spPr>
            <a:xfrm>
              <a:off x="5153786" y="7564297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0" y="0"/>
                  </a:moveTo>
                  <a:lnTo>
                    <a:pt x="25692" y="0"/>
                  </a:lnTo>
                </a:path>
              </a:pathLst>
            </a:custGeom>
            <a:ln w="17995">
              <a:solidFill>
                <a:srgbClr val="6A6B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21" name="object 502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231599" y="7013740"/>
              <a:ext cx="155320" cy="56197"/>
            </a:xfrm>
            <a:prstGeom prst="rect">
              <a:avLst/>
            </a:prstGeom>
          </p:spPr>
        </p:pic>
        <p:sp>
          <p:nvSpPr>
            <p:cNvPr id="5022" name="object 5022"/>
            <p:cNvSpPr/>
            <p:nvPr/>
          </p:nvSpPr>
          <p:spPr>
            <a:xfrm>
              <a:off x="5231599" y="7013740"/>
              <a:ext cx="155575" cy="56515"/>
            </a:xfrm>
            <a:custGeom>
              <a:avLst/>
              <a:gdLst/>
              <a:ahLst/>
              <a:cxnLst/>
              <a:rect l="l" t="t" r="r" b="b"/>
              <a:pathLst>
                <a:path w="155575" h="56515">
                  <a:moveTo>
                    <a:pt x="155320" y="56197"/>
                  </a:moveTo>
                  <a:lnTo>
                    <a:pt x="0" y="56197"/>
                  </a:lnTo>
                  <a:lnTo>
                    <a:pt x="0" y="0"/>
                  </a:lnTo>
                  <a:lnTo>
                    <a:pt x="155320" y="0"/>
                  </a:lnTo>
                  <a:lnTo>
                    <a:pt x="155320" y="56197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3" name="object 5023"/>
            <p:cNvSpPr/>
            <p:nvPr/>
          </p:nvSpPr>
          <p:spPr>
            <a:xfrm>
              <a:off x="5291734" y="7021271"/>
              <a:ext cx="45085" cy="42545"/>
            </a:xfrm>
            <a:custGeom>
              <a:avLst/>
              <a:gdLst/>
              <a:ahLst/>
              <a:cxnLst/>
              <a:rect l="l" t="t" r="r" b="b"/>
              <a:pathLst>
                <a:path w="45085" h="42545">
                  <a:moveTo>
                    <a:pt x="42608" y="36398"/>
                  </a:moveTo>
                  <a:lnTo>
                    <a:pt x="101" y="36499"/>
                  </a:lnTo>
                  <a:lnTo>
                    <a:pt x="101" y="42519"/>
                  </a:lnTo>
                  <a:lnTo>
                    <a:pt x="40436" y="42418"/>
                  </a:lnTo>
                  <a:lnTo>
                    <a:pt x="42608" y="36398"/>
                  </a:lnTo>
                  <a:close/>
                </a:path>
                <a:path w="45085" h="42545">
                  <a:moveTo>
                    <a:pt x="42608" y="6108"/>
                  </a:moveTo>
                  <a:lnTo>
                    <a:pt x="40436" y="101"/>
                  </a:lnTo>
                  <a:lnTo>
                    <a:pt x="101" y="0"/>
                  </a:lnTo>
                  <a:lnTo>
                    <a:pt x="101" y="6007"/>
                  </a:lnTo>
                  <a:lnTo>
                    <a:pt x="42608" y="6108"/>
                  </a:lnTo>
                  <a:close/>
                </a:path>
                <a:path w="45085" h="42545">
                  <a:moveTo>
                    <a:pt x="44005" y="29210"/>
                  </a:moveTo>
                  <a:lnTo>
                    <a:pt x="0" y="29248"/>
                  </a:lnTo>
                  <a:lnTo>
                    <a:pt x="76" y="35077"/>
                  </a:lnTo>
                  <a:lnTo>
                    <a:pt x="43002" y="34937"/>
                  </a:lnTo>
                  <a:lnTo>
                    <a:pt x="44005" y="29210"/>
                  </a:lnTo>
                  <a:close/>
                </a:path>
                <a:path w="45085" h="42545">
                  <a:moveTo>
                    <a:pt x="44005" y="13309"/>
                  </a:moveTo>
                  <a:lnTo>
                    <a:pt x="43002" y="7569"/>
                  </a:lnTo>
                  <a:lnTo>
                    <a:pt x="76" y="7442"/>
                  </a:lnTo>
                  <a:lnTo>
                    <a:pt x="0" y="13271"/>
                  </a:lnTo>
                  <a:lnTo>
                    <a:pt x="44005" y="13309"/>
                  </a:lnTo>
                  <a:close/>
                </a:path>
                <a:path w="45085" h="42545">
                  <a:moveTo>
                    <a:pt x="44538" y="21920"/>
                  </a:moveTo>
                  <a:lnTo>
                    <a:pt x="101" y="21945"/>
                  </a:lnTo>
                  <a:lnTo>
                    <a:pt x="25" y="27609"/>
                  </a:lnTo>
                  <a:lnTo>
                    <a:pt x="44157" y="27622"/>
                  </a:lnTo>
                  <a:lnTo>
                    <a:pt x="44538" y="21920"/>
                  </a:lnTo>
                  <a:close/>
                </a:path>
                <a:path w="45085" h="42545">
                  <a:moveTo>
                    <a:pt x="44538" y="20574"/>
                  </a:moveTo>
                  <a:lnTo>
                    <a:pt x="44157" y="14897"/>
                  </a:lnTo>
                  <a:lnTo>
                    <a:pt x="25" y="14909"/>
                  </a:lnTo>
                  <a:lnTo>
                    <a:pt x="101" y="20561"/>
                  </a:lnTo>
                  <a:lnTo>
                    <a:pt x="44538" y="20574"/>
                  </a:lnTo>
                  <a:close/>
                </a:path>
              </a:pathLst>
            </a:custGeom>
            <a:solidFill>
              <a:srgbClr val="D6D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24" name="object 502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34901" y="7021055"/>
              <a:ext cx="3149" cy="41465"/>
            </a:xfrm>
            <a:prstGeom prst="rect">
              <a:avLst/>
            </a:prstGeom>
          </p:spPr>
        </p:pic>
        <p:sp>
          <p:nvSpPr>
            <p:cNvPr id="5025" name="object 5025"/>
            <p:cNvSpPr/>
            <p:nvPr/>
          </p:nvSpPr>
          <p:spPr>
            <a:xfrm>
              <a:off x="5234901" y="7021055"/>
              <a:ext cx="3175" cy="41910"/>
            </a:xfrm>
            <a:custGeom>
              <a:avLst/>
              <a:gdLst/>
              <a:ahLst/>
              <a:cxnLst/>
              <a:rect l="l" t="t" r="r" b="b"/>
              <a:pathLst>
                <a:path w="3175" h="41909">
                  <a:moveTo>
                    <a:pt x="1574" y="0"/>
                  </a:moveTo>
                  <a:lnTo>
                    <a:pt x="685" y="0"/>
                  </a:lnTo>
                  <a:lnTo>
                    <a:pt x="0" y="698"/>
                  </a:lnTo>
                  <a:lnTo>
                    <a:pt x="0" y="1587"/>
                  </a:lnTo>
                  <a:lnTo>
                    <a:pt x="0" y="39903"/>
                  </a:lnTo>
                  <a:lnTo>
                    <a:pt x="0" y="40779"/>
                  </a:lnTo>
                  <a:lnTo>
                    <a:pt x="685" y="41465"/>
                  </a:lnTo>
                  <a:lnTo>
                    <a:pt x="1574" y="41465"/>
                  </a:lnTo>
                  <a:lnTo>
                    <a:pt x="2438" y="41465"/>
                  </a:lnTo>
                  <a:lnTo>
                    <a:pt x="3149" y="40779"/>
                  </a:lnTo>
                  <a:lnTo>
                    <a:pt x="3149" y="39903"/>
                  </a:lnTo>
                  <a:lnTo>
                    <a:pt x="3149" y="1587"/>
                  </a:lnTo>
                  <a:lnTo>
                    <a:pt x="3149" y="698"/>
                  </a:lnTo>
                  <a:lnTo>
                    <a:pt x="2438" y="0"/>
                  </a:lnTo>
                  <a:lnTo>
                    <a:pt x="1574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26" name="object 502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380037" y="7021055"/>
              <a:ext cx="3162" cy="41465"/>
            </a:xfrm>
            <a:prstGeom prst="rect">
              <a:avLst/>
            </a:prstGeom>
          </p:spPr>
        </p:pic>
        <p:sp>
          <p:nvSpPr>
            <p:cNvPr id="5027" name="object 5027"/>
            <p:cNvSpPr/>
            <p:nvPr/>
          </p:nvSpPr>
          <p:spPr>
            <a:xfrm>
              <a:off x="5380037" y="7021055"/>
              <a:ext cx="3175" cy="41910"/>
            </a:xfrm>
            <a:custGeom>
              <a:avLst/>
              <a:gdLst/>
              <a:ahLst/>
              <a:cxnLst/>
              <a:rect l="l" t="t" r="r" b="b"/>
              <a:pathLst>
                <a:path w="3175" h="41909">
                  <a:moveTo>
                    <a:pt x="1587" y="0"/>
                  </a:moveTo>
                  <a:lnTo>
                    <a:pt x="2438" y="0"/>
                  </a:lnTo>
                  <a:lnTo>
                    <a:pt x="3162" y="698"/>
                  </a:lnTo>
                  <a:lnTo>
                    <a:pt x="3162" y="1587"/>
                  </a:lnTo>
                  <a:lnTo>
                    <a:pt x="3162" y="39903"/>
                  </a:lnTo>
                  <a:lnTo>
                    <a:pt x="3162" y="40779"/>
                  </a:lnTo>
                  <a:lnTo>
                    <a:pt x="2438" y="41465"/>
                  </a:lnTo>
                  <a:lnTo>
                    <a:pt x="1587" y="41465"/>
                  </a:lnTo>
                  <a:lnTo>
                    <a:pt x="711" y="41465"/>
                  </a:lnTo>
                  <a:lnTo>
                    <a:pt x="0" y="40779"/>
                  </a:lnTo>
                  <a:lnTo>
                    <a:pt x="0" y="39903"/>
                  </a:lnTo>
                  <a:lnTo>
                    <a:pt x="0" y="1587"/>
                  </a:lnTo>
                  <a:lnTo>
                    <a:pt x="0" y="698"/>
                  </a:lnTo>
                  <a:lnTo>
                    <a:pt x="711" y="0"/>
                  </a:lnTo>
                  <a:lnTo>
                    <a:pt x="1587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8" name="object 5028"/>
            <p:cNvSpPr/>
            <p:nvPr/>
          </p:nvSpPr>
          <p:spPr>
            <a:xfrm>
              <a:off x="5239689" y="7013740"/>
              <a:ext cx="139065" cy="56515"/>
            </a:xfrm>
            <a:custGeom>
              <a:avLst/>
              <a:gdLst/>
              <a:ahLst/>
              <a:cxnLst/>
              <a:rect l="l" t="t" r="r" b="b"/>
              <a:pathLst>
                <a:path w="139064" h="56515">
                  <a:moveTo>
                    <a:pt x="0" y="0"/>
                  </a:moveTo>
                  <a:lnTo>
                    <a:pt x="0" y="56197"/>
                  </a:lnTo>
                </a:path>
                <a:path w="139064" h="56515">
                  <a:moveTo>
                    <a:pt x="138442" y="0"/>
                  </a:moveTo>
                  <a:lnTo>
                    <a:pt x="138442" y="5619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9" name="object 5029"/>
            <p:cNvSpPr/>
            <p:nvPr/>
          </p:nvSpPr>
          <p:spPr>
            <a:xfrm>
              <a:off x="5239689" y="7024814"/>
              <a:ext cx="52069" cy="43815"/>
            </a:xfrm>
            <a:custGeom>
              <a:avLst/>
              <a:gdLst/>
              <a:ahLst/>
              <a:cxnLst/>
              <a:rect l="l" t="t" r="r" b="b"/>
              <a:pathLst>
                <a:path w="52070" h="43815">
                  <a:moveTo>
                    <a:pt x="48767" y="4825"/>
                  </a:moveTo>
                  <a:lnTo>
                    <a:pt x="3187" y="4825"/>
                  </a:lnTo>
                  <a:lnTo>
                    <a:pt x="3187" y="3086"/>
                  </a:lnTo>
                  <a:lnTo>
                    <a:pt x="48767" y="3086"/>
                  </a:lnTo>
                  <a:lnTo>
                    <a:pt x="48767" y="4825"/>
                  </a:lnTo>
                  <a:close/>
                </a:path>
                <a:path w="52070" h="43815">
                  <a:moveTo>
                    <a:pt x="52044" y="4825"/>
                  </a:moveTo>
                  <a:lnTo>
                    <a:pt x="0" y="4825"/>
                  </a:lnTo>
                  <a:lnTo>
                    <a:pt x="0" y="0"/>
                  </a:lnTo>
                  <a:lnTo>
                    <a:pt x="52044" y="0"/>
                  </a:lnTo>
                  <a:lnTo>
                    <a:pt x="52044" y="4825"/>
                  </a:lnTo>
                  <a:close/>
                </a:path>
                <a:path w="52070" h="43815">
                  <a:moveTo>
                    <a:pt x="48767" y="12039"/>
                  </a:moveTo>
                  <a:lnTo>
                    <a:pt x="3187" y="12039"/>
                  </a:lnTo>
                  <a:lnTo>
                    <a:pt x="3187" y="10287"/>
                  </a:lnTo>
                  <a:lnTo>
                    <a:pt x="48767" y="10287"/>
                  </a:lnTo>
                  <a:lnTo>
                    <a:pt x="48767" y="12039"/>
                  </a:lnTo>
                  <a:close/>
                </a:path>
                <a:path w="52070" h="43815">
                  <a:moveTo>
                    <a:pt x="52044" y="12039"/>
                  </a:moveTo>
                  <a:lnTo>
                    <a:pt x="0" y="12039"/>
                  </a:lnTo>
                  <a:lnTo>
                    <a:pt x="0" y="7200"/>
                  </a:lnTo>
                  <a:lnTo>
                    <a:pt x="52044" y="7200"/>
                  </a:lnTo>
                  <a:lnTo>
                    <a:pt x="52044" y="12039"/>
                  </a:lnTo>
                  <a:close/>
                </a:path>
                <a:path w="52070" h="43815">
                  <a:moveTo>
                    <a:pt x="48767" y="19265"/>
                  </a:moveTo>
                  <a:lnTo>
                    <a:pt x="3187" y="19265"/>
                  </a:lnTo>
                  <a:lnTo>
                    <a:pt x="3187" y="17513"/>
                  </a:lnTo>
                  <a:lnTo>
                    <a:pt x="48767" y="17513"/>
                  </a:lnTo>
                  <a:lnTo>
                    <a:pt x="48767" y="19265"/>
                  </a:lnTo>
                  <a:close/>
                </a:path>
                <a:path w="52070" h="43815">
                  <a:moveTo>
                    <a:pt x="52044" y="19265"/>
                  </a:moveTo>
                  <a:lnTo>
                    <a:pt x="0" y="19265"/>
                  </a:lnTo>
                  <a:lnTo>
                    <a:pt x="0" y="14427"/>
                  </a:lnTo>
                  <a:lnTo>
                    <a:pt x="52044" y="14427"/>
                  </a:lnTo>
                  <a:lnTo>
                    <a:pt x="52044" y="19265"/>
                  </a:lnTo>
                  <a:close/>
                </a:path>
                <a:path w="52070" h="43815">
                  <a:moveTo>
                    <a:pt x="48767" y="26670"/>
                  </a:moveTo>
                  <a:lnTo>
                    <a:pt x="3187" y="26670"/>
                  </a:lnTo>
                  <a:lnTo>
                    <a:pt x="3187" y="24930"/>
                  </a:lnTo>
                  <a:lnTo>
                    <a:pt x="48767" y="24930"/>
                  </a:lnTo>
                  <a:lnTo>
                    <a:pt x="48767" y="26670"/>
                  </a:lnTo>
                  <a:close/>
                </a:path>
                <a:path w="52070" h="43815">
                  <a:moveTo>
                    <a:pt x="52044" y="26670"/>
                  </a:moveTo>
                  <a:lnTo>
                    <a:pt x="0" y="26670"/>
                  </a:lnTo>
                  <a:lnTo>
                    <a:pt x="0" y="21843"/>
                  </a:lnTo>
                  <a:lnTo>
                    <a:pt x="52044" y="21843"/>
                  </a:lnTo>
                  <a:lnTo>
                    <a:pt x="52044" y="26670"/>
                  </a:lnTo>
                  <a:close/>
                </a:path>
                <a:path w="52070" h="43815">
                  <a:moveTo>
                    <a:pt x="48767" y="33807"/>
                  </a:moveTo>
                  <a:lnTo>
                    <a:pt x="3187" y="33807"/>
                  </a:lnTo>
                  <a:lnTo>
                    <a:pt x="3187" y="32080"/>
                  </a:lnTo>
                  <a:lnTo>
                    <a:pt x="48767" y="32080"/>
                  </a:lnTo>
                  <a:lnTo>
                    <a:pt x="48767" y="33807"/>
                  </a:lnTo>
                  <a:close/>
                </a:path>
                <a:path w="52070" h="43815">
                  <a:moveTo>
                    <a:pt x="52044" y="33807"/>
                  </a:moveTo>
                  <a:lnTo>
                    <a:pt x="0" y="33807"/>
                  </a:lnTo>
                  <a:lnTo>
                    <a:pt x="0" y="28981"/>
                  </a:lnTo>
                  <a:lnTo>
                    <a:pt x="52044" y="28981"/>
                  </a:lnTo>
                  <a:lnTo>
                    <a:pt x="52044" y="33807"/>
                  </a:lnTo>
                  <a:close/>
                </a:path>
                <a:path w="52070" h="43815">
                  <a:moveTo>
                    <a:pt x="48767" y="40970"/>
                  </a:moveTo>
                  <a:lnTo>
                    <a:pt x="3187" y="40970"/>
                  </a:lnTo>
                  <a:lnTo>
                    <a:pt x="3187" y="39230"/>
                  </a:lnTo>
                  <a:lnTo>
                    <a:pt x="48767" y="39230"/>
                  </a:lnTo>
                  <a:lnTo>
                    <a:pt x="48767" y="40970"/>
                  </a:lnTo>
                  <a:close/>
                </a:path>
                <a:path w="52070" h="43815">
                  <a:moveTo>
                    <a:pt x="52044" y="40970"/>
                  </a:moveTo>
                  <a:lnTo>
                    <a:pt x="0" y="40970"/>
                  </a:lnTo>
                  <a:lnTo>
                    <a:pt x="0" y="36144"/>
                  </a:lnTo>
                  <a:lnTo>
                    <a:pt x="52044" y="36144"/>
                  </a:lnTo>
                  <a:lnTo>
                    <a:pt x="52044" y="40970"/>
                  </a:lnTo>
                  <a:close/>
                </a:path>
                <a:path w="52070" h="43815">
                  <a:moveTo>
                    <a:pt x="4737" y="43484"/>
                  </a:moveTo>
                  <a:lnTo>
                    <a:pt x="3937" y="43484"/>
                  </a:lnTo>
                  <a:lnTo>
                    <a:pt x="3937" y="42684"/>
                  </a:lnTo>
                  <a:lnTo>
                    <a:pt x="4737" y="42684"/>
                  </a:lnTo>
                  <a:lnTo>
                    <a:pt x="4737" y="43484"/>
                  </a:lnTo>
                  <a:close/>
                </a:path>
                <a:path w="52070" h="43815">
                  <a:moveTo>
                    <a:pt x="9474" y="43484"/>
                  </a:moveTo>
                  <a:lnTo>
                    <a:pt x="8674" y="43484"/>
                  </a:lnTo>
                  <a:lnTo>
                    <a:pt x="8674" y="42684"/>
                  </a:lnTo>
                  <a:lnTo>
                    <a:pt x="9474" y="42684"/>
                  </a:lnTo>
                  <a:lnTo>
                    <a:pt x="9474" y="43484"/>
                  </a:lnTo>
                  <a:close/>
                </a:path>
                <a:path w="52070" h="43815">
                  <a:moveTo>
                    <a:pt x="13487" y="43484"/>
                  </a:moveTo>
                  <a:lnTo>
                    <a:pt x="12687" y="43484"/>
                  </a:lnTo>
                  <a:lnTo>
                    <a:pt x="12687" y="42684"/>
                  </a:lnTo>
                  <a:lnTo>
                    <a:pt x="13487" y="42684"/>
                  </a:lnTo>
                  <a:lnTo>
                    <a:pt x="13487" y="434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0" name="object 5030"/>
            <p:cNvSpPr/>
            <p:nvPr/>
          </p:nvSpPr>
          <p:spPr>
            <a:xfrm>
              <a:off x="5291734" y="7013740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5">
                  <a:moveTo>
                    <a:pt x="0" y="0"/>
                  </a:moveTo>
                  <a:lnTo>
                    <a:pt x="0" y="56286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1" name="object 5031"/>
            <p:cNvSpPr/>
            <p:nvPr/>
          </p:nvSpPr>
          <p:spPr>
            <a:xfrm>
              <a:off x="5366677" y="7025144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696" y="3848"/>
                  </a:moveTo>
                  <a:lnTo>
                    <a:pt x="7696" y="5981"/>
                  </a:lnTo>
                  <a:lnTo>
                    <a:pt x="5981" y="7708"/>
                  </a:lnTo>
                  <a:lnTo>
                    <a:pt x="3873" y="7708"/>
                  </a:lnTo>
                  <a:lnTo>
                    <a:pt x="1727" y="7708"/>
                  </a:lnTo>
                  <a:lnTo>
                    <a:pt x="0" y="5981"/>
                  </a:lnTo>
                  <a:lnTo>
                    <a:pt x="0" y="3848"/>
                  </a:lnTo>
                  <a:lnTo>
                    <a:pt x="0" y="1739"/>
                  </a:lnTo>
                  <a:lnTo>
                    <a:pt x="1727" y="0"/>
                  </a:lnTo>
                  <a:lnTo>
                    <a:pt x="3873" y="0"/>
                  </a:lnTo>
                  <a:lnTo>
                    <a:pt x="5981" y="0"/>
                  </a:lnTo>
                  <a:lnTo>
                    <a:pt x="7696" y="1739"/>
                  </a:lnTo>
                  <a:lnTo>
                    <a:pt x="7696" y="384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2" name="object 5032"/>
            <p:cNvSpPr/>
            <p:nvPr/>
          </p:nvSpPr>
          <p:spPr>
            <a:xfrm>
              <a:off x="5368975" y="702894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66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4660" y="812"/>
                  </a:lnTo>
                  <a:lnTo>
                    <a:pt x="466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3" name="object 5033"/>
            <p:cNvSpPr/>
            <p:nvPr/>
          </p:nvSpPr>
          <p:spPr>
            <a:xfrm>
              <a:off x="5291734" y="7068007"/>
              <a:ext cx="86995" cy="2540"/>
            </a:xfrm>
            <a:custGeom>
              <a:avLst/>
              <a:gdLst/>
              <a:ahLst/>
              <a:cxnLst/>
              <a:rect l="l" t="t" r="r" b="b"/>
              <a:pathLst>
                <a:path w="86995" h="2540">
                  <a:moveTo>
                    <a:pt x="5765" y="1739"/>
                  </a:moveTo>
                  <a:lnTo>
                    <a:pt x="0" y="1739"/>
                  </a:lnTo>
                  <a:lnTo>
                    <a:pt x="0" y="0"/>
                  </a:lnTo>
                  <a:lnTo>
                    <a:pt x="5765" y="0"/>
                  </a:lnTo>
                  <a:lnTo>
                    <a:pt x="5765" y="1739"/>
                  </a:lnTo>
                  <a:close/>
                </a:path>
                <a:path w="86995" h="2540">
                  <a:moveTo>
                    <a:pt x="86398" y="1930"/>
                  </a:moveTo>
                  <a:lnTo>
                    <a:pt x="81152" y="1930"/>
                  </a:lnTo>
                  <a:lnTo>
                    <a:pt x="81152" y="215"/>
                  </a:lnTo>
                  <a:lnTo>
                    <a:pt x="86398" y="215"/>
                  </a:lnTo>
                  <a:lnTo>
                    <a:pt x="86398" y="193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4" name="object 5034"/>
            <p:cNvSpPr/>
            <p:nvPr/>
          </p:nvSpPr>
          <p:spPr>
            <a:xfrm>
              <a:off x="5243093" y="7016546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413" y="0"/>
                  </a:moveTo>
                  <a:lnTo>
                    <a:pt x="0" y="0"/>
                  </a:lnTo>
                  <a:lnTo>
                    <a:pt x="0" y="2692"/>
                  </a:lnTo>
                  <a:lnTo>
                    <a:pt x="10413" y="2692"/>
                  </a:lnTo>
                  <a:lnTo>
                    <a:pt x="104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5" name="object 5035"/>
            <p:cNvSpPr/>
            <p:nvPr/>
          </p:nvSpPr>
          <p:spPr>
            <a:xfrm>
              <a:off x="5242725" y="7016369"/>
              <a:ext cx="11430" cy="3175"/>
            </a:xfrm>
            <a:custGeom>
              <a:avLst/>
              <a:gdLst/>
              <a:ahLst/>
              <a:cxnLst/>
              <a:rect l="l" t="t" r="r" b="b"/>
              <a:pathLst>
                <a:path w="11429" h="3175">
                  <a:moveTo>
                    <a:pt x="11137" y="0"/>
                  </a:moveTo>
                  <a:lnTo>
                    <a:pt x="0" y="0"/>
                  </a:lnTo>
                  <a:lnTo>
                    <a:pt x="0" y="2959"/>
                  </a:lnTo>
                  <a:lnTo>
                    <a:pt x="11137" y="2959"/>
                  </a:lnTo>
                  <a:lnTo>
                    <a:pt x="11137" y="2260"/>
                  </a:lnTo>
                  <a:lnTo>
                    <a:pt x="1079" y="2260"/>
                  </a:lnTo>
                  <a:lnTo>
                    <a:pt x="901" y="2235"/>
                  </a:lnTo>
                  <a:lnTo>
                    <a:pt x="749" y="2184"/>
                  </a:lnTo>
                  <a:lnTo>
                    <a:pt x="749" y="1904"/>
                  </a:lnTo>
                  <a:lnTo>
                    <a:pt x="1485" y="1904"/>
                  </a:lnTo>
                  <a:lnTo>
                    <a:pt x="1435" y="1739"/>
                  </a:lnTo>
                  <a:lnTo>
                    <a:pt x="1257" y="1689"/>
                  </a:lnTo>
                  <a:lnTo>
                    <a:pt x="838" y="1473"/>
                  </a:lnTo>
                  <a:lnTo>
                    <a:pt x="723" y="876"/>
                  </a:lnTo>
                  <a:lnTo>
                    <a:pt x="952" y="698"/>
                  </a:lnTo>
                  <a:lnTo>
                    <a:pt x="11137" y="698"/>
                  </a:lnTo>
                  <a:lnTo>
                    <a:pt x="11137" y="0"/>
                  </a:lnTo>
                  <a:close/>
                </a:path>
                <a:path w="11429" h="3175">
                  <a:moveTo>
                    <a:pt x="1638" y="965"/>
                  </a:moveTo>
                  <a:lnTo>
                    <a:pt x="1231" y="965"/>
                  </a:lnTo>
                  <a:lnTo>
                    <a:pt x="1130" y="1155"/>
                  </a:lnTo>
                  <a:lnTo>
                    <a:pt x="1574" y="1333"/>
                  </a:lnTo>
                  <a:lnTo>
                    <a:pt x="1790" y="1447"/>
                  </a:lnTo>
                  <a:lnTo>
                    <a:pt x="1879" y="2070"/>
                  </a:lnTo>
                  <a:lnTo>
                    <a:pt x="1638" y="2260"/>
                  </a:lnTo>
                  <a:lnTo>
                    <a:pt x="9715" y="2260"/>
                  </a:lnTo>
                  <a:lnTo>
                    <a:pt x="9525" y="2235"/>
                  </a:lnTo>
                  <a:lnTo>
                    <a:pt x="2120" y="2235"/>
                  </a:lnTo>
                  <a:lnTo>
                    <a:pt x="2120" y="1041"/>
                  </a:lnTo>
                  <a:lnTo>
                    <a:pt x="1790" y="1041"/>
                  </a:lnTo>
                  <a:lnTo>
                    <a:pt x="1638" y="965"/>
                  </a:lnTo>
                  <a:close/>
                </a:path>
                <a:path w="11429" h="3175">
                  <a:moveTo>
                    <a:pt x="10274" y="965"/>
                  </a:moveTo>
                  <a:lnTo>
                    <a:pt x="9867" y="965"/>
                  </a:lnTo>
                  <a:lnTo>
                    <a:pt x="9766" y="1155"/>
                  </a:lnTo>
                  <a:lnTo>
                    <a:pt x="10185" y="1333"/>
                  </a:lnTo>
                  <a:lnTo>
                    <a:pt x="10401" y="1447"/>
                  </a:lnTo>
                  <a:lnTo>
                    <a:pt x="10502" y="2070"/>
                  </a:lnTo>
                  <a:lnTo>
                    <a:pt x="10274" y="2260"/>
                  </a:lnTo>
                  <a:lnTo>
                    <a:pt x="11137" y="2260"/>
                  </a:lnTo>
                  <a:lnTo>
                    <a:pt x="11137" y="1041"/>
                  </a:lnTo>
                  <a:lnTo>
                    <a:pt x="10401" y="1041"/>
                  </a:lnTo>
                  <a:close/>
                </a:path>
                <a:path w="11429" h="3175">
                  <a:moveTo>
                    <a:pt x="2895" y="736"/>
                  </a:moveTo>
                  <a:lnTo>
                    <a:pt x="2527" y="736"/>
                  </a:lnTo>
                  <a:lnTo>
                    <a:pt x="2527" y="2235"/>
                  </a:lnTo>
                  <a:lnTo>
                    <a:pt x="2895" y="2235"/>
                  </a:lnTo>
                  <a:lnTo>
                    <a:pt x="2895" y="736"/>
                  </a:lnTo>
                  <a:close/>
                </a:path>
                <a:path w="11429" h="3175">
                  <a:moveTo>
                    <a:pt x="4254" y="736"/>
                  </a:moveTo>
                  <a:lnTo>
                    <a:pt x="4000" y="736"/>
                  </a:lnTo>
                  <a:lnTo>
                    <a:pt x="4000" y="1015"/>
                  </a:lnTo>
                  <a:lnTo>
                    <a:pt x="3340" y="1015"/>
                  </a:lnTo>
                  <a:lnTo>
                    <a:pt x="3340" y="1333"/>
                  </a:lnTo>
                  <a:lnTo>
                    <a:pt x="3911" y="1333"/>
                  </a:lnTo>
                  <a:lnTo>
                    <a:pt x="3911" y="1600"/>
                  </a:lnTo>
                  <a:lnTo>
                    <a:pt x="3340" y="1600"/>
                  </a:lnTo>
                  <a:lnTo>
                    <a:pt x="3340" y="1930"/>
                  </a:lnTo>
                  <a:lnTo>
                    <a:pt x="4000" y="1930"/>
                  </a:lnTo>
                  <a:lnTo>
                    <a:pt x="4000" y="2235"/>
                  </a:lnTo>
                  <a:lnTo>
                    <a:pt x="4254" y="2235"/>
                  </a:lnTo>
                  <a:lnTo>
                    <a:pt x="4254" y="736"/>
                  </a:lnTo>
                  <a:close/>
                </a:path>
                <a:path w="11429" h="3175">
                  <a:moveTo>
                    <a:pt x="4559" y="1257"/>
                  </a:moveTo>
                  <a:lnTo>
                    <a:pt x="4559" y="2235"/>
                  </a:lnTo>
                  <a:lnTo>
                    <a:pt x="4978" y="2235"/>
                  </a:lnTo>
                  <a:lnTo>
                    <a:pt x="4559" y="1257"/>
                  </a:lnTo>
                  <a:close/>
                </a:path>
                <a:path w="11429" h="3175">
                  <a:moveTo>
                    <a:pt x="5689" y="1257"/>
                  </a:moveTo>
                  <a:lnTo>
                    <a:pt x="5245" y="2235"/>
                  </a:lnTo>
                  <a:lnTo>
                    <a:pt x="5689" y="2235"/>
                  </a:lnTo>
                  <a:lnTo>
                    <a:pt x="5689" y="1257"/>
                  </a:lnTo>
                  <a:close/>
                </a:path>
                <a:path w="11429" h="3175">
                  <a:moveTo>
                    <a:pt x="6438" y="736"/>
                  </a:moveTo>
                  <a:lnTo>
                    <a:pt x="6108" y="736"/>
                  </a:lnTo>
                  <a:lnTo>
                    <a:pt x="6108" y="2235"/>
                  </a:lnTo>
                  <a:lnTo>
                    <a:pt x="6438" y="2235"/>
                  </a:lnTo>
                  <a:lnTo>
                    <a:pt x="6438" y="736"/>
                  </a:lnTo>
                  <a:close/>
                </a:path>
                <a:path w="11429" h="3175">
                  <a:moveTo>
                    <a:pt x="7797" y="736"/>
                  </a:moveTo>
                  <a:lnTo>
                    <a:pt x="7505" y="736"/>
                  </a:lnTo>
                  <a:lnTo>
                    <a:pt x="7505" y="1015"/>
                  </a:lnTo>
                  <a:lnTo>
                    <a:pt x="6883" y="1015"/>
                  </a:lnTo>
                  <a:lnTo>
                    <a:pt x="6883" y="1333"/>
                  </a:lnTo>
                  <a:lnTo>
                    <a:pt x="7480" y="1333"/>
                  </a:lnTo>
                  <a:lnTo>
                    <a:pt x="7480" y="1600"/>
                  </a:lnTo>
                  <a:lnTo>
                    <a:pt x="6883" y="1600"/>
                  </a:lnTo>
                  <a:lnTo>
                    <a:pt x="6883" y="1930"/>
                  </a:lnTo>
                  <a:lnTo>
                    <a:pt x="7531" y="1930"/>
                  </a:lnTo>
                  <a:lnTo>
                    <a:pt x="7531" y="2235"/>
                  </a:lnTo>
                  <a:lnTo>
                    <a:pt x="7797" y="2235"/>
                  </a:lnTo>
                  <a:lnTo>
                    <a:pt x="7797" y="736"/>
                  </a:lnTo>
                  <a:close/>
                </a:path>
                <a:path w="11429" h="3175">
                  <a:moveTo>
                    <a:pt x="8127" y="1282"/>
                  </a:moveTo>
                  <a:lnTo>
                    <a:pt x="8127" y="2235"/>
                  </a:lnTo>
                  <a:lnTo>
                    <a:pt x="8636" y="2235"/>
                  </a:lnTo>
                  <a:lnTo>
                    <a:pt x="8127" y="1282"/>
                  </a:lnTo>
                  <a:close/>
                </a:path>
                <a:path w="11429" h="3175">
                  <a:moveTo>
                    <a:pt x="9542" y="736"/>
                  </a:moveTo>
                  <a:lnTo>
                    <a:pt x="9080" y="736"/>
                  </a:lnTo>
                  <a:lnTo>
                    <a:pt x="9080" y="2235"/>
                  </a:lnTo>
                  <a:lnTo>
                    <a:pt x="9525" y="2235"/>
                  </a:lnTo>
                  <a:lnTo>
                    <a:pt x="9372" y="2184"/>
                  </a:lnTo>
                  <a:lnTo>
                    <a:pt x="9372" y="1904"/>
                  </a:lnTo>
                  <a:lnTo>
                    <a:pt x="10096" y="1904"/>
                  </a:lnTo>
                  <a:lnTo>
                    <a:pt x="9969" y="1714"/>
                  </a:lnTo>
                  <a:lnTo>
                    <a:pt x="9651" y="1587"/>
                  </a:lnTo>
                  <a:lnTo>
                    <a:pt x="9436" y="1473"/>
                  </a:lnTo>
                  <a:lnTo>
                    <a:pt x="9372" y="876"/>
                  </a:lnTo>
                  <a:lnTo>
                    <a:pt x="9542" y="736"/>
                  </a:lnTo>
                  <a:close/>
                </a:path>
                <a:path w="11429" h="3175">
                  <a:moveTo>
                    <a:pt x="1485" y="1904"/>
                  </a:moveTo>
                  <a:lnTo>
                    <a:pt x="749" y="1904"/>
                  </a:lnTo>
                  <a:lnTo>
                    <a:pt x="952" y="1930"/>
                  </a:lnTo>
                  <a:lnTo>
                    <a:pt x="1079" y="1993"/>
                  </a:lnTo>
                  <a:lnTo>
                    <a:pt x="1384" y="1993"/>
                  </a:lnTo>
                  <a:close/>
                </a:path>
                <a:path w="11429" h="3175">
                  <a:moveTo>
                    <a:pt x="10096" y="1904"/>
                  </a:moveTo>
                  <a:lnTo>
                    <a:pt x="9372" y="1904"/>
                  </a:lnTo>
                  <a:lnTo>
                    <a:pt x="9588" y="1930"/>
                  </a:lnTo>
                  <a:lnTo>
                    <a:pt x="10007" y="1993"/>
                  </a:lnTo>
                  <a:close/>
                </a:path>
                <a:path w="11429" h="3175">
                  <a:moveTo>
                    <a:pt x="8826" y="736"/>
                  </a:moveTo>
                  <a:lnTo>
                    <a:pt x="8280" y="736"/>
                  </a:lnTo>
                  <a:lnTo>
                    <a:pt x="8826" y="1689"/>
                  </a:lnTo>
                  <a:lnTo>
                    <a:pt x="8826" y="736"/>
                  </a:lnTo>
                  <a:close/>
                </a:path>
                <a:path w="11429" h="3175">
                  <a:moveTo>
                    <a:pt x="5575" y="736"/>
                  </a:moveTo>
                  <a:lnTo>
                    <a:pt x="4800" y="736"/>
                  </a:lnTo>
                  <a:lnTo>
                    <a:pt x="5067" y="1333"/>
                  </a:lnTo>
                  <a:lnTo>
                    <a:pt x="5181" y="1638"/>
                  </a:lnTo>
                  <a:lnTo>
                    <a:pt x="5575" y="736"/>
                  </a:lnTo>
                  <a:close/>
                </a:path>
                <a:path w="11429" h="3175">
                  <a:moveTo>
                    <a:pt x="9588" y="698"/>
                  </a:moveTo>
                  <a:lnTo>
                    <a:pt x="1485" y="698"/>
                  </a:lnTo>
                  <a:lnTo>
                    <a:pt x="1668" y="736"/>
                  </a:lnTo>
                  <a:lnTo>
                    <a:pt x="1790" y="1041"/>
                  </a:lnTo>
                  <a:lnTo>
                    <a:pt x="2120" y="1041"/>
                  </a:lnTo>
                  <a:lnTo>
                    <a:pt x="2120" y="736"/>
                  </a:lnTo>
                  <a:lnTo>
                    <a:pt x="9542" y="736"/>
                  </a:lnTo>
                  <a:close/>
                </a:path>
                <a:path w="11429" h="3175">
                  <a:moveTo>
                    <a:pt x="11137" y="698"/>
                  </a:moveTo>
                  <a:lnTo>
                    <a:pt x="10096" y="698"/>
                  </a:lnTo>
                  <a:lnTo>
                    <a:pt x="10279" y="736"/>
                  </a:lnTo>
                  <a:lnTo>
                    <a:pt x="10401" y="1041"/>
                  </a:lnTo>
                  <a:lnTo>
                    <a:pt x="11137" y="1041"/>
                  </a:lnTo>
                  <a:lnTo>
                    <a:pt x="11137" y="698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6" name="object 5036"/>
            <p:cNvSpPr/>
            <p:nvPr/>
          </p:nvSpPr>
          <p:spPr>
            <a:xfrm>
              <a:off x="5430735" y="6858317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4">
                  <a:moveTo>
                    <a:pt x="96634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96634" y="12877"/>
                  </a:lnTo>
                  <a:lnTo>
                    <a:pt x="96634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7" name="object 5037"/>
            <p:cNvSpPr/>
            <p:nvPr/>
          </p:nvSpPr>
          <p:spPr>
            <a:xfrm>
              <a:off x="5503684" y="6864750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0" y="0"/>
                  </a:moveTo>
                  <a:lnTo>
                    <a:pt x="25908" y="0"/>
                  </a:lnTo>
                </a:path>
              </a:pathLst>
            </a:custGeom>
            <a:ln w="173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8" name="object 5038"/>
            <p:cNvSpPr/>
            <p:nvPr/>
          </p:nvSpPr>
          <p:spPr>
            <a:xfrm>
              <a:off x="5503684" y="6864769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0" y="0"/>
                  </a:moveTo>
                  <a:lnTo>
                    <a:pt x="1723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9" name="object 5039"/>
            <p:cNvSpPr/>
            <p:nvPr/>
          </p:nvSpPr>
          <p:spPr>
            <a:xfrm>
              <a:off x="5398528" y="6871182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41706" y="0"/>
                  </a:moveTo>
                  <a:lnTo>
                    <a:pt x="19342" y="0"/>
                  </a:lnTo>
                  <a:lnTo>
                    <a:pt x="0" y="25768"/>
                  </a:lnTo>
                  <a:lnTo>
                    <a:pt x="0" y="32219"/>
                  </a:lnTo>
                  <a:lnTo>
                    <a:pt x="161048" y="32219"/>
                  </a:lnTo>
                  <a:lnTo>
                    <a:pt x="161048" y="25768"/>
                  </a:lnTo>
                  <a:lnTo>
                    <a:pt x="141706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0" name="object 5040"/>
            <p:cNvSpPr/>
            <p:nvPr/>
          </p:nvSpPr>
          <p:spPr>
            <a:xfrm>
              <a:off x="5398528" y="6871182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9342" y="0"/>
                  </a:moveTo>
                  <a:lnTo>
                    <a:pt x="0" y="25768"/>
                  </a:lnTo>
                  <a:lnTo>
                    <a:pt x="0" y="32219"/>
                  </a:lnTo>
                  <a:lnTo>
                    <a:pt x="161048" y="32219"/>
                  </a:lnTo>
                  <a:lnTo>
                    <a:pt x="161048" y="25768"/>
                  </a:lnTo>
                  <a:lnTo>
                    <a:pt x="141706" y="0"/>
                  </a:lnTo>
                  <a:lnTo>
                    <a:pt x="19342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1" name="object 5041"/>
            <p:cNvSpPr/>
            <p:nvPr/>
          </p:nvSpPr>
          <p:spPr>
            <a:xfrm>
              <a:off x="5527370" y="6877634"/>
              <a:ext cx="19685" cy="13335"/>
            </a:xfrm>
            <a:custGeom>
              <a:avLst/>
              <a:gdLst/>
              <a:ahLst/>
              <a:cxnLst/>
              <a:rect l="l" t="t" r="r" b="b"/>
              <a:pathLst>
                <a:path w="19685" h="13334">
                  <a:moveTo>
                    <a:pt x="0" y="0"/>
                  </a:moveTo>
                  <a:lnTo>
                    <a:pt x="6438" y="0"/>
                  </a:lnTo>
                </a:path>
                <a:path w="19685" h="13334">
                  <a:moveTo>
                    <a:pt x="3225" y="6451"/>
                  </a:moveTo>
                  <a:lnTo>
                    <a:pt x="12865" y="6451"/>
                  </a:lnTo>
                </a:path>
                <a:path w="19685" h="13334">
                  <a:moveTo>
                    <a:pt x="6438" y="12890"/>
                  </a:moveTo>
                  <a:lnTo>
                    <a:pt x="19329" y="128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2" name="object 5042"/>
            <p:cNvSpPr/>
            <p:nvPr/>
          </p:nvSpPr>
          <p:spPr>
            <a:xfrm>
              <a:off x="5503684" y="6877634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4" h="6984">
                  <a:moveTo>
                    <a:pt x="0" y="0"/>
                  </a:moveTo>
                  <a:lnTo>
                    <a:pt x="17233" y="0"/>
                  </a:lnTo>
                </a:path>
                <a:path w="20954" h="6984">
                  <a:moveTo>
                    <a:pt x="0" y="6451"/>
                  </a:moveTo>
                  <a:lnTo>
                    <a:pt x="20472" y="64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3" name="object 5043"/>
            <p:cNvSpPr/>
            <p:nvPr/>
          </p:nvSpPr>
          <p:spPr>
            <a:xfrm>
              <a:off x="5398528" y="6890524"/>
              <a:ext cx="161290" cy="6985"/>
            </a:xfrm>
            <a:custGeom>
              <a:avLst/>
              <a:gdLst/>
              <a:ahLst/>
              <a:cxnLst/>
              <a:rect l="l" t="t" r="r" b="b"/>
              <a:pathLst>
                <a:path w="161289" h="6984">
                  <a:moveTo>
                    <a:pt x="12877" y="0"/>
                  </a:moveTo>
                  <a:lnTo>
                    <a:pt x="128841" y="0"/>
                  </a:lnTo>
                </a:path>
                <a:path w="161289" h="6984">
                  <a:moveTo>
                    <a:pt x="0" y="6426"/>
                  </a:moveTo>
                  <a:lnTo>
                    <a:pt x="161048" y="64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4" name="object 5044"/>
            <p:cNvSpPr/>
            <p:nvPr/>
          </p:nvSpPr>
          <p:spPr>
            <a:xfrm>
              <a:off x="5417870" y="6761683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364" y="0"/>
                  </a:moveTo>
                  <a:lnTo>
                    <a:pt x="0" y="0"/>
                  </a:lnTo>
                  <a:lnTo>
                    <a:pt x="0" y="90195"/>
                  </a:lnTo>
                  <a:lnTo>
                    <a:pt x="122364" y="90195"/>
                  </a:lnTo>
                  <a:lnTo>
                    <a:pt x="122364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5" name="object 5045"/>
            <p:cNvSpPr/>
            <p:nvPr/>
          </p:nvSpPr>
          <p:spPr>
            <a:xfrm>
              <a:off x="5417870" y="6761683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364" y="0"/>
                  </a:lnTo>
                  <a:lnTo>
                    <a:pt x="122364" y="90195"/>
                  </a:lnTo>
                  <a:lnTo>
                    <a:pt x="0" y="90195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6" name="object 5046"/>
            <p:cNvSpPr/>
            <p:nvPr/>
          </p:nvSpPr>
          <p:spPr>
            <a:xfrm>
              <a:off x="5430736" y="6774573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34" y="0"/>
                  </a:moveTo>
                  <a:lnTo>
                    <a:pt x="0" y="0"/>
                  </a:lnTo>
                  <a:lnTo>
                    <a:pt x="0" y="23685"/>
                  </a:lnTo>
                  <a:lnTo>
                    <a:pt x="0" y="64427"/>
                  </a:lnTo>
                  <a:lnTo>
                    <a:pt x="96634" y="64427"/>
                  </a:lnTo>
                  <a:lnTo>
                    <a:pt x="96634" y="23685"/>
                  </a:lnTo>
                  <a:lnTo>
                    <a:pt x="9663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7" name="object 5047"/>
            <p:cNvSpPr/>
            <p:nvPr/>
          </p:nvSpPr>
          <p:spPr>
            <a:xfrm>
              <a:off x="5450040" y="6851878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4">
                  <a:moveTo>
                    <a:pt x="57988" y="0"/>
                  </a:moveTo>
                  <a:lnTo>
                    <a:pt x="0" y="0"/>
                  </a:lnTo>
                  <a:lnTo>
                    <a:pt x="0" y="6438"/>
                  </a:lnTo>
                  <a:lnTo>
                    <a:pt x="57988" y="6438"/>
                  </a:lnTo>
                  <a:lnTo>
                    <a:pt x="57988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8" name="object 5048"/>
            <p:cNvSpPr/>
            <p:nvPr/>
          </p:nvSpPr>
          <p:spPr>
            <a:xfrm>
              <a:off x="5506967" y="684965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83"/>
                  </a:lnTo>
                </a:path>
              </a:pathLst>
            </a:custGeom>
            <a:ln w="656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9" name="object 5049"/>
            <p:cNvSpPr/>
            <p:nvPr/>
          </p:nvSpPr>
          <p:spPr>
            <a:xfrm>
              <a:off x="5394147" y="6894906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4">
                  <a:moveTo>
                    <a:pt x="96647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96647" y="1287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0" name="object 5050"/>
            <p:cNvSpPr/>
            <p:nvPr/>
          </p:nvSpPr>
          <p:spPr>
            <a:xfrm>
              <a:off x="5394147" y="6894906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4">
                  <a:moveTo>
                    <a:pt x="0" y="0"/>
                  </a:moveTo>
                  <a:lnTo>
                    <a:pt x="96647" y="0"/>
                  </a:lnTo>
                  <a:lnTo>
                    <a:pt x="96647" y="12865"/>
                  </a:lnTo>
                  <a:lnTo>
                    <a:pt x="0" y="12865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1" name="object 5051"/>
            <p:cNvSpPr/>
            <p:nvPr/>
          </p:nvSpPr>
          <p:spPr>
            <a:xfrm>
              <a:off x="5452160" y="6901319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>
                  <a:moveTo>
                    <a:pt x="0" y="0"/>
                  </a:moveTo>
                  <a:lnTo>
                    <a:pt x="3218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2" name="object 5052"/>
            <p:cNvSpPr/>
            <p:nvPr/>
          </p:nvSpPr>
          <p:spPr>
            <a:xfrm>
              <a:off x="5361978" y="6907771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41706" y="0"/>
                  </a:moveTo>
                  <a:lnTo>
                    <a:pt x="19304" y="0"/>
                  </a:lnTo>
                  <a:lnTo>
                    <a:pt x="0" y="25768"/>
                  </a:lnTo>
                  <a:lnTo>
                    <a:pt x="0" y="32194"/>
                  </a:lnTo>
                  <a:lnTo>
                    <a:pt x="161036" y="32194"/>
                  </a:lnTo>
                  <a:lnTo>
                    <a:pt x="161036" y="25768"/>
                  </a:lnTo>
                  <a:lnTo>
                    <a:pt x="141706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3" name="object 5053"/>
            <p:cNvSpPr/>
            <p:nvPr/>
          </p:nvSpPr>
          <p:spPr>
            <a:xfrm>
              <a:off x="5361978" y="6907771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9304" y="0"/>
                  </a:moveTo>
                  <a:lnTo>
                    <a:pt x="0" y="25768"/>
                  </a:lnTo>
                  <a:lnTo>
                    <a:pt x="0" y="32194"/>
                  </a:lnTo>
                  <a:lnTo>
                    <a:pt x="161036" y="32194"/>
                  </a:lnTo>
                  <a:lnTo>
                    <a:pt x="161036" y="25768"/>
                  </a:lnTo>
                  <a:lnTo>
                    <a:pt x="141706" y="0"/>
                  </a:lnTo>
                  <a:lnTo>
                    <a:pt x="19304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4" name="object 5054"/>
            <p:cNvSpPr/>
            <p:nvPr/>
          </p:nvSpPr>
          <p:spPr>
            <a:xfrm>
              <a:off x="5361978" y="6914197"/>
              <a:ext cx="161290" cy="19685"/>
            </a:xfrm>
            <a:custGeom>
              <a:avLst/>
              <a:gdLst/>
              <a:ahLst/>
              <a:cxnLst/>
              <a:rect l="l" t="t" r="r" b="b"/>
              <a:pathLst>
                <a:path w="161289" h="19684">
                  <a:moveTo>
                    <a:pt x="128816" y="0"/>
                  </a:moveTo>
                  <a:lnTo>
                    <a:pt x="135242" y="0"/>
                  </a:lnTo>
                </a:path>
                <a:path w="161289" h="19684">
                  <a:moveTo>
                    <a:pt x="132029" y="6464"/>
                  </a:moveTo>
                  <a:lnTo>
                    <a:pt x="141706" y="6464"/>
                  </a:lnTo>
                </a:path>
                <a:path w="161289" h="19684">
                  <a:moveTo>
                    <a:pt x="135242" y="12890"/>
                  </a:moveTo>
                  <a:lnTo>
                    <a:pt x="148132" y="12890"/>
                  </a:lnTo>
                </a:path>
                <a:path w="161289" h="19684">
                  <a:moveTo>
                    <a:pt x="22517" y="0"/>
                  </a:moveTo>
                  <a:lnTo>
                    <a:pt x="122364" y="0"/>
                  </a:lnTo>
                </a:path>
                <a:path w="161289" h="19684">
                  <a:moveTo>
                    <a:pt x="19304" y="6464"/>
                  </a:moveTo>
                  <a:lnTo>
                    <a:pt x="125603" y="6464"/>
                  </a:lnTo>
                </a:path>
                <a:path w="161289" h="19684">
                  <a:moveTo>
                    <a:pt x="12852" y="12890"/>
                  </a:moveTo>
                  <a:lnTo>
                    <a:pt x="128816" y="12890"/>
                  </a:lnTo>
                </a:path>
                <a:path w="161289" h="19684">
                  <a:moveTo>
                    <a:pt x="0" y="19342"/>
                  </a:moveTo>
                  <a:lnTo>
                    <a:pt x="161036" y="1934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5" name="object 5055"/>
            <p:cNvSpPr/>
            <p:nvPr/>
          </p:nvSpPr>
          <p:spPr>
            <a:xfrm>
              <a:off x="5381282" y="6798259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402" y="0"/>
                  </a:moveTo>
                  <a:lnTo>
                    <a:pt x="0" y="0"/>
                  </a:lnTo>
                  <a:lnTo>
                    <a:pt x="0" y="90182"/>
                  </a:lnTo>
                  <a:lnTo>
                    <a:pt x="122402" y="90182"/>
                  </a:lnTo>
                  <a:lnTo>
                    <a:pt x="122402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6" name="object 5056"/>
            <p:cNvSpPr/>
            <p:nvPr/>
          </p:nvSpPr>
          <p:spPr>
            <a:xfrm>
              <a:off x="5381282" y="6798259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402" y="0"/>
                  </a:lnTo>
                  <a:lnTo>
                    <a:pt x="122402" y="90182"/>
                  </a:lnTo>
                  <a:lnTo>
                    <a:pt x="0" y="90182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7" name="object 5057"/>
            <p:cNvSpPr/>
            <p:nvPr/>
          </p:nvSpPr>
          <p:spPr>
            <a:xfrm>
              <a:off x="5394147" y="6811137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47" y="0"/>
                  </a:moveTo>
                  <a:lnTo>
                    <a:pt x="0" y="0"/>
                  </a:lnTo>
                  <a:lnTo>
                    <a:pt x="0" y="64427"/>
                  </a:lnTo>
                  <a:lnTo>
                    <a:pt x="96647" y="6442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8" name="object 5058"/>
            <p:cNvSpPr/>
            <p:nvPr/>
          </p:nvSpPr>
          <p:spPr>
            <a:xfrm>
              <a:off x="5413502" y="6888441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4">
                  <a:moveTo>
                    <a:pt x="57950" y="0"/>
                  </a:moveTo>
                  <a:lnTo>
                    <a:pt x="0" y="0"/>
                  </a:lnTo>
                  <a:lnTo>
                    <a:pt x="0" y="6464"/>
                  </a:lnTo>
                  <a:lnTo>
                    <a:pt x="57950" y="6464"/>
                  </a:lnTo>
                  <a:lnTo>
                    <a:pt x="57950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9" name="object 5059"/>
            <p:cNvSpPr/>
            <p:nvPr/>
          </p:nvSpPr>
          <p:spPr>
            <a:xfrm>
              <a:off x="5413502" y="6888441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4">
                  <a:moveTo>
                    <a:pt x="0" y="0"/>
                  </a:moveTo>
                  <a:lnTo>
                    <a:pt x="57950" y="0"/>
                  </a:lnTo>
                  <a:lnTo>
                    <a:pt x="57950" y="6464"/>
                  </a:lnTo>
                  <a:lnTo>
                    <a:pt x="0" y="64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0" name="object 5060"/>
            <p:cNvSpPr/>
            <p:nvPr/>
          </p:nvSpPr>
          <p:spPr>
            <a:xfrm>
              <a:off x="5168607" y="6858317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4">
                  <a:moveTo>
                    <a:pt x="96634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96634" y="12877"/>
                  </a:lnTo>
                  <a:lnTo>
                    <a:pt x="96634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1" name="object 5061"/>
            <p:cNvSpPr/>
            <p:nvPr/>
          </p:nvSpPr>
          <p:spPr>
            <a:xfrm>
              <a:off x="5241531" y="6864750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0" y="0"/>
                  </a:moveTo>
                  <a:lnTo>
                    <a:pt x="25933" y="0"/>
                  </a:lnTo>
                </a:path>
              </a:pathLst>
            </a:custGeom>
            <a:ln w="173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2" name="object 5062"/>
            <p:cNvSpPr/>
            <p:nvPr/>
          </p:nvSpPr>
          <p:spPr>
            <a:xfrm>
              <a:off x="5241531" y="6864769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0" y="0"/>
                  </a:moveTo>
                  <a:lnTo>
                    <a:pt x="17272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3" name="object 5063"/>
            <p:cNvSpPr/>
            <p:nvPr/>
          </p:nvSpPr>
          <p:spPr>
            <a:xfrm>
              <a:off x="5136400" y="6871182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41719" y="0"/>
                  </a:moveTo>
                  <a:lnTo>
                    <a:pt x="19329" y="0"/>
                  </a:lnTo>
                  <a:lnTo>
                    <a:pt x="0" y="25768"/>
                  </a:lnTo>
                  <a:lnTo>
                    <a:pt x="0" y="32219"/>
                  </a:lnTo>
                  <a:lnTo>
                    <a:pt x="161036" y="32219"/>
                  </a:lnTo>
                  <a:lnTo>
                    <a:pt x="161036" y="25768"/>
                  </a:lnTo>
                  <a:lnTo>
                    <a:pt x="141719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4" name="object 5064"/>
            <p:cNvSpPr/>
            <p:nvPr/>
          </p:nvSpPr>
          <p:spPr>
            <a:xfrm>
              <a:off x="5136400" y="6871182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9329" y="0"/>
                  </a:moveTo>
                  <a:lnTo>
                    <a:pt x="0" y="25768"/>
                  </a:lnTo>
                  <a:lnTo>
                    <a:pt x="0" y="32219"/>
                  </a:lnTo>
                  <a:lnTo>
                    <a:pt x="161036" y="32219"/>
                  </a:lnTo>
                  <a:lnTo>
                    <a:pt x="161036" y="25768"/>
                  </a:lnTo>
                  <a:lnTo>
                    <a:pt x="141719" y="0"/>
                  </a:lnTo>
                  <a:lnTo>
                    <a:pt x="19329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5" name="object 5065"/>
            <p:cNvSpPr/>
            <p:nvPr/>
          </p:nvSpPr>
          <p:spPr>
            <a:xfrm>
              <a:off x="5265242" y="6877634"/>
              <a:ext cx="19685" cy="13335"/>
            </a:xfrm>
            <a:custGeom>
              <a:avLst/>
              <a:gdLst/>
              <a:ahLst/>
              <a:cxnLst/>
              <a:rect l="l" t="t" r="r" b="b"/>
              <a:pathLst>
                <a:path w="19685" h="13334">
                  <a:moveTo>
                    <a:pt x="0" y="0"/>
                  </a:moveTo>
                  <a:lnTo>
                    <a:pt x="6438" y="0"/>
                  </a:lnTo>
                </a:path>
                <a:path w="19685" h="13334">
                  <a:moveTo>
                    <a:pt x="3213" y="6451"/>
                  </a:moveTo>
                  <a:lnTo>
                    <a:pt x="12877" y="6451"/>
                  </a:lnTo>
                </a:path>
                <a:path w="19685" h="13334">
                  <a:moveTo>
                    <a:pt x="6438" y="12890"/>
                  </a:moveTo>
                  <a:lnTo>
                    <a:pt x="19342" y="128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6" name="object 5066"/>
            <p:cNvSpPr/>
            <p:nvPr/>
          </p:nvSpPr>
          <p:spPr>
            <a:xfrm>
              <a:off x="5241531" y="6877634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4" h="6984">
                  <a:moveTo>
                    <a:pt x="0" y="0"/>
                  </a:moveTo>
                  <a:lnTo>
                    <a:pt x="17272" y="0"/>
                  </a:lnTo>
                </a:path>
                <a:path w="20954" h="6984">
                  <a:moveTo>
                    <a:pt x="0" y="6451"/>
                  </a:moveTo>
                  <a:lnTo>
                    <a:pt x="20485" y="64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7" name="object 5067"/>
            <p:cNvSpPr/>
            <p:nvPr/>
          </p:nvSpPr>
          <p:spPr>
            <a:xfrm>
              <a:off x="5136400" y="6890524"/>
              <a:ext cx="161290" cy="6985"/>
            </a:xfrm>
            <a:custGeom>
              <a:avLst/>
              <a:gdLst/>
              <a:ahLst/>
              <a:cxnLst/>
              <a:rect l="l" t="t" r="r" b="b"/>
              <a:pathLst>
                <a:path w="161289" h="6984">
                  <a:moveTo>
                    <a:pt x="12903" y="0"/>
                  </a:moveTo>
                  <a:lnTo>
                    <a:pt x="128841" y="0"/>
                  </a:lnTo>
                </a:path>
                <a:path w="161289" h="6984">
                  <a:moveTo>
                    <a:pt x="0" y="6426"/>
                  </a:moveTo>
                  <a:lnTo>
                    <a:pt x="161036" y="64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8" name="object 5068"/>
            <p:cNvSpPr/>
            <p:nvPr/>
          </p:nvSpPr>
          <p:spPr>
            <a:xfrm>
              <a:off x="5155730" y="6761683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389" y="0"/>
                  </a:moveTo>
                  <a:lnTo>
                    <a:pt x="0" y="0"/>
                  </a:lnTo>
                  <a:lnTo>
                    <a:pt x="0" y="90195"/>
                  </a:lnTo>
                  <a:lnTo>
                    <a:pt x="122389" y="90195"/>
                  </a:lnTo>
                  <a:lnTo>
                    <a:pt x="122389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9" name="object 5069"/>
            <p:cNvSpPr/>
            <p:nvPr/>
          </p:nvSpPr>
          <p:spPr>
            <a:xfrm>
              <a:off x="5155730" y="6761683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389" y="0"/>
                  </a:lnTo>
                  <a:lnTo>
                    <a:pt x="122389" y="90195"/>
                  </a:lnTo>
                  <a:lnTo>
                    <a:pt x="0" y="90195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0" name="object 5070"/>
            <p:cNvSpPr/>
            <p:nvPr/>
          </p:nvSpPr>
          <p:spPr>
            <a:xfrm>
              <a:off x="5168608" y="6774573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21" y="0"/>
                  </a:moveTo>
                  <a:lnTo>
                    <a:pt x="0" y="0"/>
                  </a:lnTo>
                  <a:lnTo>
                    <a:pt x="0" y="23685"/>
                  </a:lnTo>
                  <a:lnTo>
                    <a:pt x="0" y="64427"/>
                  </a:lnTo>
                  <a:lnTo>
                    <a:pt x="96621" y="64427"/>
                  </a:lnTo>
                  <a:lnTo>
                    <a:pt x="96621" y="23685"/>
                  </a:lnTo>
                  <a:lnTo>
                    <a:pt x="9662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1" name="object 5071"/>
            <p:cNvSpPr/>
            <p:nvPr/>
          </p:nvSpPr>
          <p:spPr>
            <a:xfrm>
              <a:off x="5187937" y="6851878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4">
                  <a:moveTo>
                    <a:pt x="57975" y="0"/>
                  </a:moveTo>
                  <a:lnTo>
                    <a:pt x="0" y="0"/>
                  </a:lnTo>
                  <a:lnTo>
                    <a:pt x="0" y="6438"/>
                  </a:lnTo>
                  <a:lnTo>
                    <a:pt x="57975" y="6438"/>
                  </a:lnTo>
                  <a:lnTo>
                    <a:pt x="57975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2" name="object 5072"/>
            <p:cNvSpPr/>
            <p:nvPr/>
          </p:nvSpPr>
          <p:spPr>
            <a:xfrm>
              <a:off x="5244833" y="684965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83"/>
                  </a:lnTo>
                </a:path>
              </a:pathLst>
            </a:custGeom>
            <a:ln w="660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3" name="object 5073"/>
            <p:cNvSpPr/>
            <p:nvPr/>
          </p:nvSpPr>
          <p:spPr>
            <a:xfrm>
              <a:off x="5132031" y="6894906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4">
                  <a:moveTo>
                    <a:pt x="96647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96647" y="1287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4" name="object 5074"/>
            <p:cNvSpPr/>
            <p:nvPr/>
          </p:nvSpPr>
          <p:spPr>
            <a:xfrm>
              <a:off x="5132031" y="6894906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4">
                  <a:moveTo>
                    <a:pt x="0" y="0"/>
                  </a:moveTo>
                  <a:lnTo>
                    <a:pt x="96647" y="0"/>
                  </a:lnTo>
                  <a:lnTo>
                    <a:pt x="96647" y="12865"/>
                  </a:lnTo>
                  <a:lnTo>
                    <a:pt x="0" y="12865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5" name="object 5075"/>
            <p:cNvSpPr/>
            <p:nvPr/>
          </p:nvSpPr>
          <p:spPr>
            <a:xfrm>
              <a:off x="5190020" y="6901319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>
                  <a:moveTo>
                    <a:pt x="0" y="0"/>
                  </a:moveTo>
                  <a:lnTo>
                    <a:pt x="3220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6" name="object 5076"/>
            <p:cNvSpPr/>
            <p:nvPr/>
          </p:nvSpPr>
          <p:spPr>
            <a:xfrm>
              <a:off x="5099824" y="6907771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41706" y="0"/>
                  </a:moveTo>
                  <a:lnTo>
                    <a:pt x="19316" y="0"/>
                  </a:lnTo>
                  <a:lnTo>
                    <a:pt x="0" y="25768"/>
                  </a:lnTo>
                  <a:lnTo>
                    <a:pt x="0" y="32194"/>
                  </a:lnTo>
                  <a:lnTo>
                    <a:pt x="161036" y="32194"/>
                  </a:lnTo>
                  <a:lnTo>
                    <a:pt x="161036" y="25768"/>
                  </a:lnTo>
                  <a:lnTo>
                    <a:pt x="141706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7" name="object 5077"/>
            <p:cNvSpPr/>
            <p:nvPr/>
          </p:nvSpPr>
          <p:spPr>
            <a:xfrm>
              <a:off x="5099824" y="6907771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9316" y="0"/>
                  </a:moveTo>
                  <a:lnTo>
                    <a:pt x="0" y="25768"/>
                  </a:lnTo>
                  <a:lnTo>
                    <a:pt x="0" y="32194"/>
                  </a:lnTo>
                  <a:lnTo>
                    <a:pt x="161036" y="32194"/>
                  </a:lnTo>
                  <a:lnTo>
                    <a:pt x="161036" y="25768"/>
                  </a:lnTo>
                  <a:lnTo>
                    <a:pt x="141706" y="0"/>
                  </a:lnTo>
                  <a:lnTo>
                    <a:pt x="19316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8" name="object 5078"/>
            <p:cNvSpPr/>
            <p:nvPr/>
          </p:nvSpPr>
          <p:spPr>
            <a:xfrm>
              <a:off x="5099824" y="6914197"/>
              <a:ext cx="161290" cy="19685"/>
            </a:xfrm>
            <a:custGeom>
              <a:avLst/>
              <a:gdLst/>
              <a:ahLst/>
              <a:cxnLst/>
              <a:rect l="l" t="t" r="r" b="b"/>
              <a:pathLst>
                <a:path w="161289" h="19684">
                  <a:moveTo>
                    <a:pt x="128854" y="0"/>
                  </a:moveTo>
                  <a:lnTo>
                    <a:pt x="135293" y="0"/>
                  </a:lnTo>
                </a:path>
                <a:path w="161289" h="19684">
                  <a:moveTo>
                    <a:pt x="132080" y="6464"/>
                  </a:moveTo>
                  <a:lnTo>
                    <a:pt x="141706" y="6464"/>
                  </a:lnTo>
                </a:path>
                <a:path w="161289" h="19684">
                  <a:moveTo>
                    <a:pt x="135293" y="12890"/>
                  </a:moveTo>
                  <a:lnTo>
                    <a:pt x="148170" y="12890"/>
                  </a:lnTo>
                </a:path>
                <a:path w="161289" h="19684">
                  <a:moveTo>
                    <a:pt x="22567" y="0"/>
                  </a:moveTo>
                  <a:lnTo>
                    <a:pt x="122402" y="0"/>
                  </a:lnTo>
                </a:path>
                <a:path w="161289" h="19684">
                  <a:moveTo>
                    <a:pt x="19316" y="6464"/>
                  </a:moveTo>
                  <a:lnTo>
                    <a:pt x="125615" y="6464"/>
                  </a:lnTo>
                </a:path>
                <a:path w="161289" h="19684">
                  <a:moveTo>
                    <a:pt x="12890" y="12890"/>
                  </a:moveTo>
                  <a:lnTo>
                    <a:pt x="128854" y="12890"/>
                  </a:lnTo>
                </a:path>
                <a:path w="161289" h="19684">
                  <a:moveTo>
                    <a:pt x="0" y="19342"/>
                  </a:moveTo>
                  <a:lnTo>
                    <a:pt x="161036" y="1934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9" name="object 5079"/>
            <p:cNvSpPr/>
            <p:nvPr/>
          </p:nvSpPr>
          <p:spPr>
            <a:xfrm>
              <a:off x="5119141" y="6798259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389" y="0"/>
                  </a:moveTo>
                  <a:lnTo>
                    <a:pt x="0" y="0"/>
                  </a:lnTo>
                  <a:lnTo>
                    <a:pt x="0" y="90182"/>
                  </a:lnTo>
                  <a:lnTo>
                    <a:pt x="122389" y="90182"/>
                  </a:lnTo>
                  <a:lnTo>
                    <a:pt x="122389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0" name="object 5080"/>
            <p:cNvSpPr/>
            <p:nvPr/>
          </p:nvSpPr>
          <p:spPr>
            <a:xfrm>
              <a:off x="5119141" y="6798259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389" y="0"/>
                  </a:lnTo>
                  <a:lnTo>
                    <a:pt x="122389" y="90182"/>
                  </a:lnTo>
                  <a:lnTo>
                    <a:pt x="0" y="9018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1" name="object 5081"/>
            <p:cNvSpPr/>
            <p:nvPr/>
          </p:nvSpPr>
          <p:spPr>
            <a:xfrm>
              <a:off x="5132031" y="6811137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47" y="0"/>
                  </a:moveTo>
                  <a:lnTo>
                    <a:pt x="0" y="0"/>
                  </a:lnTo>
                  <a:lnTo>
                    <a:pt x="0" y="64427"/>
                  </a:lnTo>
                  <a:lnTo>
                    <a:pt x="96647" y="6442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2" name="object 5082"/>
            <p:cNvSpPr/>
            <p:nvPr/>
          </p:nvSpPr>
          <p:spPr>
            <a:xfrm>
              <a:off x="5151348" y="6888441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4">
                  <a:moveTo>
                    <a:pt x="57975" y="0"/>
                  </a:moveTo>
                  <a:lnTo>
                    <a:pt x="0" y="0"/>
                  </a:lnTo>
                  <a:lnTo>
                    <a:pt x="0" y="6464"/>
                  </a:lnTo>
                  <a:lnTo>
                    <a:pt x="57975" y="6464"/>
                  </a:lnTo>
                  <a:lnTo>
                    <a:pt x="57975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3" name="object 5083"/>
            <p:cNvSpPr/>
            <p:nvPr/>
          </p:nvSpPr>
          <p:spPr>
            <a:xfrm>
              <a:off x="5151348" y="6888441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4">
                  <a:moveTo>
                    <a:pt x="0" y="0"/>
                  </a:moveTo>
                  <a:lnTo>
                    <a:pt x="57975" y="0"/>
                  </a:lnTo>
                  <a:lnTo>
                    <a:pt x="57975" y="6464"/>
                  </a:lnTo>
                  <a:lnTo>
                    <a:pt x="0" y="646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4" name="object 5084"/>
            <p:cNvSpPr/>
            <p:nvPr/>
          </p:nvSpPr>
          <p:spPr>
            <a:xfrm>
              <a:off x="4897386" y="6946925"/>
              <a:ext cx="97155" cy="41275"/>
            </a:xfrm>
            <a:custGeom>
              <a:avLst/>
              <a:gdLst/>
              <a:ahLst/>
              <a:cxnLst/>
              <a:rect l="l" t="t" r="r" b="b"/>
              <a:pathLst>
                <a:path w="97154" h="41275">
                  <a:moveTo>
                    <a:pt x="0" y="40741"/>
                  </a:moveTo>
                  <a:lnTo>
                    <a:pt x="96647" y="40741"/>
                  </a:lnTo>
                  <a:lnTo>
                    <a:pt x="96647" y="0"/>
                  </a:lnTo>
                  <a:lnTo>
                    <a:pt x="0" y="0"/>
                  </a:lnTo>
                  <a:lnTo>
                    <a:pt x="0" y="40741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85" name="object 508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826406" y="6908139"/>
              <a:ext cx="202057" cy="182727"/>
            </a:xfrm>
            <a:prstGeom prst="rect">
              <a:avLst/>
            </a:prstGeom>
          </p:spPr>
        </p:pic>
        <p:sp>
          <p:nvSpPr>
            <p:cNvPr id="5086" name="object 5086"/>
            <p:cNvSpPr/>
            <p:nvPr/>
          </p:nvSpPr>
          <p:spPr>
            <a:xfrm>
              <a:off x="4920259" y="7145781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28" y="0"/>
                  </a:moveTo>
                  <a:lnTo>
                    <a:pt x="0" y="0"/>
                  </a:lnTo>
                  <a:lnTo>
                    <a:pt x="0" y="61201"/>
                  </a:lnTo>
                  <a:lnTo>
                    <a:pt x="0" y="131584"/>
                  </a:lnTo>
                  <a:lnTo>
                    <a:pt x="11328" y="131584"/>
                  </a:lnTo>
                  <a:lnTo>
                    <a:pt x="11328" y="61201"/>
                  </a:lnTo>
                  <a:lnTo>
                    <a:pt x="113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7" name="object 5087"/>
            <p:cNvSpPr/>
            <p:nvPr/>
          </p:nvSpPr>
          <p:spPr>
            <a:xfrm>
              <a:off x="4920259" y="7145782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28" y="0"/>
                  </a:lnTo>
                  <a:lnTo>
                    <a:pt x="11328" y="131572"/>
                  </a:lnTo>
                  <a:lnTo>
                    <a:pt x="0" y="131572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8" name="object 5088"/>
            <p:cNvSpPr/>
            <p:nvPr/>
          </p:nvSpPr>
          <p:spPr>
            <a:xfrm>
              <a:off x="4863553" y="7145782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69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22669" y="131584"/>
                  </a:lnTo>
                  <a:lnTo>
                    <a:pt x="2266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9" name="object 5089"/>
            <p:cNvSpPr/>
            <p:nvPr/>
          </p:nvSpPr>
          <p:spPr>
            <a:xfrm>
              <a:off x="4863553" y="7145782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69" y="0"/>
                  </a:lnTo>
                  <a:lnTo>
                    <a:pt x="22669" y="131572"/>
                  </a:lnTo>
                  <a:lnTo>
                    <a:pt x="0" y="131572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0" name="object 5090"/>
            <p:cNvSpPr/>
            <p:nvPr/>
          </p:nvSpPr>
          <p:spPr>
            <a:xfrm>
              <a:off x="4886223" y="7145782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82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22682" y="131584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1" name="object 5091"/>
            <p:cNvSpPr/>
            <p:nvPr/>
          </p:nvSpPr>
          <p:spPr>
            <a:xfrm>
              <a:off x="4886223" y="7145782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82" y="0"/>
                  </a:lnTo>
                  <a:lnTo>
                    <a:pt x="22682" y="131572"/>
                  </a:lnTo>
                  <a:lnTo>
                    <a:pt x="0" y="131572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2" name="object 5092"/>
            <p:cNvSpPr/>
            <p:nvPr/>
          </p:nvSpPr>
          <p:spPr>
            <a:xfrm>
              <a:off x="4931587" y="7206983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4">
                  <a:moveTo>
                    <a:pt x="0" y="70383"/>
                  </a:moveTo>
                  <a:lnTo>
                    <a:pt x="11341" y="70383"/>
                  </a:lnTo>
                  <a:lnTo>
                    <a:pt x="11341" y="0"/>
                  </a:lnTo>
                  <a:lnTo>
                    <a:pt x="0" y="0"/>
                  </a:lnTo>
                  <a:lnTo>
                    <a:pt x="0" y="70383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3" name="object 5093"/>
            <p:cNvSpPr/>
            <p:nvPr/>
          </p:nvSpPr>
          <p:spPr>
            <a:xfrm>
              <a:off x="4931587" y="7145782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72"/>
                  </a:lnTo>
                  <a:lnTo>
                    <a:pt x="0" y="131572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4" name="object 5094"/>
            <p:cNvSpPr/>
            <p:nvPr/>
          </p:nvSpPr>
          <p:spPr>
            <a:xfrm>
              <a:off x="4942928" y="7206983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4">
                  <a:moveTo>
                    <a:pt x="0" y="70383"/>
                  </a:moveTo>
                  <a:lnTo>
                    <a:pt x="11341" y="70383"/>
                  </a:lnTo>
                  <a:lnTo>
                    <a:pt x="11341" y="0"/>
                  </a:lnTo>
                  <a:lnTo>
                    <a:pt x="0" y="0"/>
                  </a:lnTo>
                  <a:lnTo>
                    <a:pt x="0" y="70383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5" name="object 5095"/>
            <p:cNvSpPr/>
            <p:nvPr/>
          </p:nvSpPr>
          <p:spPr>
            <a:xfrm>
              <a:off x="4942928" y="7145782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72"/>
                  </a:lnTo>
                  <a:lnTo>
                    <a:pt x="0" y="131572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6" name="object 5096"/>
            <p:cNvSpPr/>
            <p:nvPr/>
          </p:nvSpPr>
          <p:spPr>
            <a:xfrm>
              <a:off x="4863553" y="7145782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69" y="0"/>
                  </a:moveTo>
                  <a:lnTo>
                    <a:pt x="0" y="0"/>
                  </a:lnTo>
                  <a:lnTo>
                    <a:pt x="0" y="58978"/>
                  </a:lnTo>
                  <a:lnTo>
                    <a:pt x="22669" y="58978"/>
                  </a:lnTo>
                  <a:lnTo>
                    <a:pt x="2266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7" name="object 5097"/>
            <p:cNvSpPr/>
            <p:nvPr/>
          </p:nvSpPr>
          <p:spPr>
            <a:xfrm>
              <a:off x="4863553" y="7145782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0" y="0"/>
                  </a:moveTo>
                  <a:lnTo>
                    <a:pt x="22669" y="0"/>
                  </a:lnTo>
                  <a:lnTo>
                    <a:pt x="22669" y="58978"/>
                  </a:lnTo>
                  <a:lnTo>
                    <a:pt x="0" y="58978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8" name="object 5098"/>
            <p:cNvSpPr/>
            <p:nvPr/>
          </p:nvSpPr>
          <p:spPr>
            <a:xfrm>
              <a:off x="4886223" y="7145782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82" y="0"/>
                  </a:moveTo>
                  <a:lnTo>
                    <a:pt x="0" y="0"/>
                  </a:lnTo>
                  <a:lnTo>
                    <a:pt x="0" y="58978"/>
                  </a:lnTo>
                  <a:lnTo>
                    <a:pt x="22682" y="58978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9" name="object 5099"/>
            <p:cNvSpPr/>
            <p:nvPr/>
          </p:nvSpPr>
          <p:spPr>
            <a:xfrm>
              <a:off x="4886223" y="7145782"/>
              <a:ext cx="68580" cy="59055"/>
            </a:xfrm>
            <a:custGeom>
              <a:avLst/>
              <a:gdLst/>
              <a:ahLst/>
              <a:cxnLst/>
              <a:rect l="l" t="t" r="r" b="b"/>
              <a:pathLst>
                <a:path w="68579" h="59054">
                  <a:moveTo>
                    <a:pt x="0" y="0"/>
                  </a:moveTo>
                  <a:lnTo>
                    <a:pt x="22682" y="0"/>
                  </a:lnTo>
                  <a:lnTo>
                    <a:pt x="22682" y="58978"/>
                  </a:lnTo>
                  <a:lnTo>
                    <a:pt x="0" y="58978"/>
                  </a:lnTo>
                  <a:lnTo>
                    <a:pt x="0" y="0"/>
                  </a:lnTo>
                  <a:close/>
                </a:path>
                <a:path w="68579" h="59054">
                  <a:moveTo>
                    <a:pt x="45364" y="0"/>
                  </a:moveTo>
                  <a:lnTo>
                    <a:pt x="56705" y="0"/>
                  </a:lnTo>
                  <a:lnTo>
                    <a:pt x="56705" y="58978"/>
                  </a:lnTo>
                  <a:lnTo>
                    <a:pt x="45364" y="58978"/>
                  </a:lnTo>
                  <a:lnTo>
                    <a:pt x="45364" y="0"/>
                  </a:lnTo>
                  <a:close/>
                </a:path>
                <a:path w="68579" h="59054">
                  <a:moveTo>
                    <a:pt x="56705" y="0"/>
                  </a:moveTo>
                  <a:lnTo>
                    <a:pt x="68046" y="0"/>
                  </a:lnTo>
                  <a:lnTo>
                    <a:pt x="68046" y="58978"/>
                  </a:lnTo>
                  <a:lnTo>
                    <a:pt x="56705" y="58978"/>
                  </a:lnTo>
                  <a:lnTo>
                    <a:pt x="56705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0" name="object 5100"/>
            <p:cNvSpPr/>
            <p:nvPr/>
          </p:nvSpPr>
          <p:spPr>
            <a:xfrm>
              <a:off x="4863553" y="7152601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669" y="0"/>
                  </a:move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1" name="object 5101"/>
            <p:cNvSpPr/>
            <p:nvPr/>
          </p:nvSpPr>
          <p:spPr>
            <a:xfrm>
              <a:off x="4863553" y="7152601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22669" y="0"/>
                  </a:lnTo>
                  <a:lnTo>
                    <a:pt x="4535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2" name="object 5102"/>
            <p:cNvSpPr/>
            <p:nvPr/>
          </p:nvSpPr>
          <p:spPr>
            <a:xfrm>
              <a:off x="4919116" y="7152601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71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3" name="object 5103"/>
            <p:cNvSpPr/>
            <p:nvPr/>
          </p:nvSpPr>
          <p:spPr>
            <a:xfrm>
              <a:off x="4919116" y="7152601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7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4" name="object 5104"/>
            <p:cNvSpPr/>
            <p:nvPr/>
          </p:nvSpPr>
          <p:spPr>
            <a:xfrm>
              <a:off x="4931587" y="715260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5" name="object 5105"/>
            <p:cNvSpPr/>
            <p:nvPr/>
          </p:nvSpPr>
          <p:spPr>
            <a:xfrm>
              <a:off x="4931587" y="715260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6" name="object 5106"/>
            <p:cNvSpPr/>
            <p:nvPr/>
          </p:nvSpPr>
          <p:spPr>
            <a:xfrm>
              <a:off x="4942928" y="715260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7" name="object 5107"/>
            <p:cNvSpPr/>
            <p:nvPr/>
          </p:nvSpPr>
          <p:spPr>
            <a:xfrm>
              <a:off x="4942928" y="715260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8" name="object 5108"/>
            <p:cNvSpPr/>
            <p:nvPr/>
          </p:nvSpPr>
          <p:spPr>
            <a:xfrm>
              <a:off x="4890782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9" name="object 5109"/>
            <p:cNvSpPr/>
            <p:nvPr/>
          </p:nvSpPr>
          <p:spPr>
            <a:xfrm>
              <a:off x="4890782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0" name="object 5110"/>
            <p:cNvSpPr/>
            <p:nvPr/>
          </p:nvSpPr>
          <p:spPr>
            <a:xfrm>
              <a:off x="4890782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1" name="object 5111"/>
            <p:cNvSpPr/>
            <p:nvPr/>
          </p:nvSpPr>
          <p:spPr>
            <a:xfrm>
              <a:off x="4890782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2" name="object 5112"/>
            <p:cNvSpPr/>
            <p:nvPr/>
          </p:nvSpPr>
          <p:spPr>
            <a:xfrm>
              <a:off x="4890782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3" name="object 5113"/>
            <p:cNvSpPr/>
            <p:nvPr/>
          </p:nvSpPr>
          <p:spPr>
            <a:xfrm>
              <a:off x="4890782" y="7161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4" name="object 5114"/>
            <p:cNvSpPr/>
            <p:nvPr/>
          </p:nvSpPr>
          <p:spPr>
            <a:xfrm>
              <a:off x="4890782" y="71643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35" y="143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5" name="object 5115"/>
            <p:cNvSpPr/>
            <p:nvPr/>
          </p:nvSpPr>
          <p:spPr>
            <a:xfrm>
              <a:off x="4890782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6" name="object 5116"/>
            <p:cNvSpPr/>
            <p:nvPr/>
          </p:nvSpPr>
          <p:spPr>
            <a:xfrm>
              <a:off x="4890782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7" name="object 5117"/>
            <p:cNvSpPr/>
            <p:nvPr/>
          </p:nvSpPr>
          <p:spPr>
            <a:xfrm>
              <a:off x="4890782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8" name="object 5118"/>
            <p:cNvSpPr/>
            <p:nvPr/>
          </p:nvSpPr>
          <p:spPr>
            <a:xfrm>
              <a:off x="4890782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9" name="object 5119"/>
            <p:cNvSpPr/>
            <p:nvPr/>
          </p:nvSpPr>
          <p:spPr>
            <a:xfrm>
              <a:off x="4890782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0" name="object 5120"/>
            <p:cNvSpPr/>
            <p:nvPr/>
          </p:nvSpPr>
          <p:spPr>
            <a:xfrm>
              <a:off x="4890782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35" y="147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1" name="object 5121"/>
            <p:cNvSpPr/>
            <p:nvPr/>
          </p:nvSpPr>
          <p:spPr>
            <a:xfrm>
              <a:off x="4890782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35" y="1473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2" name="object 5122"/>
            <p:cNvSpPr/>
            <p:nvPr/>
          </p:nvSpPr>
          <p:spPr>
            <a:xfrm>
              <a:off x="4890782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35" y="1396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3" name="object 5123"/>
            <p:cNvSpPr/>
            <p:nvPr/>
          </p:nvSpPr>
          <p:spPr>
            <a:xfrm>
              <a:off x="4890782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35" y="1396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4" name="object 5124"/>
            <p:cNvSpPr/>
            <p:nvPr/>
          </p:nvSpPr>
          <p:spPr>
            <a:xfrm>
              <a:off x="4890782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35" y="147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5" name="object 5125"/>
            <p:cNvSpPr/>
            <p:nvPr/>
          </p:nvSpPr>
          <p:spPr>
            <a:xfrm>
              <a:off x="4890782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35" y="1473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6" name="object 5126"/>
            <p:cNvSpPr/>
            <p:nvPr/>
          </p:nvSpPr>
          <p:spPr>
            <a:xfrm>
              <a:off x="4890782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7" name="object 5127"/>
            <p:cNvSpPr/>
            <p:nvPr/>
          </p:nvSpPr>
          <p:spPr>
            <a:xfrm>
              <a:off x="4890782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8" name="object 5128"/>
            <p:cNvSpPr/>
            <p:nvPr/>
          </p:nvSpPr>
          <p:spPr>
            <a:xfrm>
              <a:off x="4890782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35" y="152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9" name="object 5129"/>
            <p:cNvSpPr/>
            <p:nvPr/>
          </p:nvSpPr>
          <p:spPr>
            <a:xfrm>
              <a:off x="4890782" y="71730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35" y="1511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0" name="object 5130"/>
            <p:cNvSpPr/>
            <p:nvPr/>
          </p:nvSpPr>
          <p:spPr>
            <a:xfrm>
              <a:off x="4890782" y="71745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35" y="1396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1" name="object 5131"/>
            <p:cNvSpPr/>
            <p:nvPr/>
          </p:nvSpPr>
          <p:spPr>
            <a:xfrm>
              <a:off x="4890782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35" y="1409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2" name="object 5132"/>
            <p:cNvSpPr/>
            <p:nvPr/>
          </p:nvSpPr>
          <p:spPr>
            <a:xfrm>
              <a:off x="4890782" y="71759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35" y="143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3" name="object 5133"/>
            <p:cNvSpPr/>
            <p:nvPr/>
          </p:nvSpPr>
          <p:spPr>
            <a:xfrm>
              <a:off x="4890782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4" name="object 5134"/>
            <p:cNvSpPr/>
            <p:nvPr/>
          </p:nvSpPr>
          <p:spPr>
            <a:xfrm>
              <a:off x="4923434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67" y="0"/>
                  </a:moveTo>
                  <a:lnTo>
                    <a:pt x="0" y="0"/>
                  </a:lnTo>
                  <a:lnTo>
                    <a:pt x="0" y="112141"/>
                  </a:lnTo>
                  <a:lnTo>
                    <a:pt x="6667" y="112141"/>
                  </a:lnTo>
                  <a:lnTo>
                    <a:pt x="666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5" name="object 5135"/>
            <p:cNvSpPr/>
            <p:nvPr/>
          </p:nvSpPr>
          <p:spPr>
            <a:xfrm>
              <a:off x="4923434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67" y="0"/>
                  </a:lnTo>
                  <a:lnTo>
                    <a:pt x="6667" y="112141"/>
                  </a:lnTo>
                  <a:lnTo>
                    <a:pt x="0" y="112141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6" name="object 5136"/>
            <p:cNvSpPr/>
            <p:nvPr/>
          </p:nvSpPr>
          <p:spPr>
            <a:xfrm>
              <a:off x="4868062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7" name="object 5137"/>
            <p:cNvSpPr/>
            <p:nvPr/>
          </p:nvSpPr>
          <p:spPr>
            <a:xfrm>
              <a:off x="4868062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8" name="object 5138"/>
            <p:cNvSpPr/>
            <p:nvPr/>
          </p:nvSpPr>
          <p:spPr>
            <a:xfrm>
              <a:off x="4868062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9" name="object 5139"/>
            <p:cNvSpPr/>
            <p:nvPr/>
          </p:nvSpPr>
          <p:spPr>
            <a:xfrm>
              <a:off x="4868062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0" name="object 5140"/>
            <p:cNvSpPr/>
            <p:nvPr/>
          </p:nvSpPr>
          <p:spPr>
            <a:xfrm>
              <a:off x="4868062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1" name="object 5141"/>
            <p:cNvSpPr/>
            <p:nvPr/>
          </p:nvSpPr>
          <p:spPr>
            <a:xfrm>
              <a:off x="4868062" y="7161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2" name="object 5142"/>
            <p:cNvSpPr/>
            <p:nvPr/>
          </p:nvSpPr>
          <p:spPr>
            <a:xfrm>
              <a:off x="4868062" y="71643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3" name="object 5143"/>
            <p:cNvSpPr/>
            <p:nvPr/>
          </p:nvSpPr>
          <p:spPr>
            <a:xfrm>
              <a:off x="4868062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4" name="object 5144"/>
            <p:cNvSpPr/>
            <p:nvPr/>
          </p:nvSpPr>
          <p:spPr>
            <a:xfrm>
              <a:off x="4868062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5" name="object 5145"/>
            <p:cNvSpPr/>
            <p:nvPr/>
          </p:nvSpPr>
          <p:spPr>
            <a:xfrm>
              <a:off x="4868062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6" name="object 5146"/>
            <p:cNvSpPr/>
            <p:nvPr/>
          </p:nvSpPr>
          <p:spPr>
            <a:xfrm>
              <a:off x="4868062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7" name="object 5147"/>
            <p:cNvSpPr/>
            <p:nvPr/>
          </p:nvSpPr>
          <p:spPr>
            <a:xfrm>
              <a:off x="4868062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8" name="object 5148"/>
            <p:cNvSpPr/>
            <p:nvPr/>
          </p:nvSpPr>
          <p:spPr>
            <a:xfrm>
              <a:off x="4868062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9" name="object 5149"/>
            <p:cNvSpPr/>
            <p:nvPr/>
          </p:nvSpPr>
          <p:spPr>
            <a:xfrm>
              <a:off x="4868062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0" name="object 5150"/>
            <p:cNvSpPr/>
            <p:nvPr/>
          </p:nvSpPr>
          <p:spPr>
            <a:xfrm>
              <a:off x="4868062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1" name="object 5151"/>
            <p:cNvSpPr/>
            <p:nvPr/>
          </p:nvSpPr>
          <p:spPr>
            <a:xfrm>
              <a:off x="4868062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2" name="object 5152"/>
            <p:cNvSpPr/>
            <p:nvPr/>
          </p:nvSpPr>
          <p:spPr>
            <a:xfrm>
              <a:off x="4868062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3" name="object 5153"/>
            <p:cNvSpPr/>
            <p:nvPr/>
          </p:nvSpPr>
          <p:spPr>
            <a:xfrm>
              <a:off x="4868062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4" name="object 5154"/>
            <p:cNvSpPr/>
            <p:nvPr/>
          </p:nvSpPr>
          <p:spPr>
            <a:xfrm>
              <a:off x="4868062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5" name="object 5155"/>
            <p:cNvSpPr/>
            <p:nvPr/>
          </p:nvSpPr>
          <p:spPr>
            <a:xfrm>
              <a:off x="4868062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6" name="object 5156"/>
            <p:cNvSpPr/>
            <p:nvPr/>
          </p:nvSpPr>
          <p:spPr>
            <a:xfrm>
              <a:off x="4868062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7" name="object 5157"/>
            <p:cNvSpPr/>
            <p:nvPr/>
          </p:nvSpPr>
          <p:spPr>
            <a:xfrm>
              <a:off x="4868062" y="71730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8" name="object 5158"/>
            <p:cNvSpPr/>
            <p:nvPr/>
          </p:nvSpPr>
          <p:spPr>
            <a:xfrm>
              <a:off x="4868062" y="71745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9" name="object 5159"/>
            <p:cNvSpPr/>
            <p:nvPr/>
          </p:nvSpPr>
          <p:spPr>
            <a:xfrm>
              <a:off x="4868062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0" name="object 5160"/>
            <p:cNvSpPr/>
            <p:nvPr/>
          </p:nvSpPr>
          <p:spPr>
            <a:xfrm>
              <a:off x="4868062" y="71759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1" name="object 5161"/>
            <p:cNvSpPr/>
            <p:nvPr/>
          </p:nvSpPr>
          <p:spPr>
            <a:xfrm>
              <a:off x="4868062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2" name="object 5162"/>
            <p:cNvSpPr/>
            <p:nvPr/>
          </p:nvSpPr>
          <p:spPr>
            <a:xfrm>
              <a:off x="4890782" y="7177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35" y="151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3" name="object 5163"/>
            <p:cNvSpPr/>
            <p:nvPr/>
          </p:nvSpPr>
          <p:spPr>
            <a:xfrm>
              <a:off x="4890782" y="7177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35" y="1498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4" name="object 5164"/>
            <p:cNvSpPr/>
            <p:nvPr/>
          </p:nvSpPr>
          <p:spPr>
            <a:xfrm>
              <a:off x="4890782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35" y="1409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5" name="object 5165"/>
            <p:cNvSpPr/>
            <p:nvPr/>
          </p:nvSpPr>
          <p:spPr>
            <a:xfrm>
              <a:off x="4890782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35" y="1409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6" name="object 5166"/>
            <p:cNvSpPr/>
            <p:nvPr/>
          </p:nvSpPr>
          <p:spPr>
            <a:xfrm>
              <a:off x="4890782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7" name="object 5167"/>
            <p:cNvSpPr/>
            <p:nvPr/>
          </p:nvSpPr>
          <p:spPr>
            <a:xfrm>
              <a:off x="4890782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35" y="1422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8" name="object 5168"/>
            <p:cNvSpPr/>
            <p:nvPr/>
          </p:nvSpPr>
          <p:spPr>
            <a:xfrm>
              <a:off x="4868062" y="7177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9" name="object 5169"/>
            <p:cNvSpPr/>
            <p:nvPr/>
          </p:nvSpPr>
          <p:spPr>
            <a:xfrm>
              <a:off x="4868062" y="7177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0" name="object 5170"/>
            <p:cNvSpPr/>
            <p:nvPr/>
          </p:nvSpPr>
          <p:spPr>
            <a:xfrm>
              <a:off x="4868062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1" name="object 5171"/>
            <p:cNvSpPr/>
            <p:nvPr/>
          </p:nvSpPr>
          <p:spPr>
            <a:xfrm>
              <a:off x="4868062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2" name="object 5172"/>
            <p:cNvSpPr/>
            <p:nvPr/>
          </p:nvSpPr>
          <p:spPr>
            <a:xfrm>
              <a:off x="4868062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3" name="object 5173"/>
            <p:cNvSpPr/>
            <p:nvPr/>
          </p:nvSpPr>
          <p:spPr>
            <a:xfrm>
              <a:off x="4868062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4" name="object 5174"/>
            <p:cNvSpPr/>
            <p:nvPr/>
          </p:nvSpPr>
          <p:spPr>
            <a:xfrm>
              <a:off x="4890782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5" name="object 5175"/>
            <p:cNvSpPr/>
            <p:nvPr/>
          </p:nvSpPr>
          <p:spPr>
            <a:xfrm>
              <a:off x="4890782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6" name="object 5176"/>
            <p:cNvSpPr/>
            <p:nvPr/>
          </p:nvSpPr>
          <p:spPr>
            <a:xfrm>
              <a:off x="4868062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7" name="object 5177"/>
            <p:cNvSpPr/>
            <p:nvPr/>
          </p:nvSpPr>
          <p:spPr>
            <a:xfrm>
              <a:off x="4868062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8" name="object 5178"/>
            <p:cNvSpPr/>
            <p:nvPr/>
          </p:nvSpPr>
          <p:spPr>
            <a:xfrm>
              <a:off x="4866932" y="7185469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403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3403" y="4559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9" name="object 5179"/>
            <p:cNvSpPr/>
            <p:nvPr/>
          </p:nvSpPr>
          <p:spPr>
            <a:xfrm>
              <a:off x="4866932" y="7185469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0" y="0"/>
                  </a:moveTo>
                  <a:lnTo>
                    <a:pt x="3403" y="0"/>
                  </a:lnTo>
                  <a:lnTo>
                    <a:pt x="3403" y="4559"/>
                  </a:lnTo>
                  <a:lnTo>
                    <a:pt x="0" y="455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0" name="object 5180"/>
            <p:cNvSpPr/>
            <p:nvPr/>
          </p:nvSpPr>
          <p:spPr>
            <a:xfrm>
              <a:off x="4866932" y="7195680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403" y="0"/>
                  </a:moveTo>
                  <a:lnTo>
                    <a:pt x="0" y="0"/>
                  </a:lnTo>
                  <a:lnTo>
                    <a:pt x="0" y="4546"/>
                  </a:lnTo>
                  <a:lnTo>
                    <a:pt x="3403" y="4546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1" name="object 5181"/>
            <p:cNvSpPr/>
            <p:nvPr/>
          </p:nvSpPr>
          <p:spPr>
            <a:xfrm>
              <a:off x="4866932" y="7195680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0" y="0"/>
                  </a:moveTo>
                  <a:lnTo>
                    <a:pt x="3403" y="0"/>
                  </a:lnTo>
                  <a:lnTo>
                    <a:pt x="3403" y="4559"/>
                  </a:lnTo>
                  <a:lnTo>
                    <a:pt x="0" y="455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2" name="object 5182"/>
            <p:cNvSpPr/>
            <p:nvPr/>
          </p:nvSpPr>
          <p:spPr>
            <a:xfrm>
              <a:off x="4893398" y="7158520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5">
                  <a:moveTo>
                    <a:pt x="2679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79" y="24688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3" name="object 5183"/>
            <p:cNvSpPr/>
            <p:nvPr/>
          </p:nvSpPr>
          <p:spPr>
            <a:xfrm>
              <a:off x="4889741" y="7158520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09">
                  <a:moveTo>
                    <a:pt x="3657" y="24688"/>
                  </a:moveTo>
                  <a:lnTo>
                    <a:pt x="6337" y="24688"/>
                  </a:lnTo>
                  <a:lnTo>
                    <a:pt x="6337" y="0"/>
                  </a:lnTo>
                  <a:lnTo>
                    <a:pt x="3657" y="0"/>
                  </a:lnTo>
                  <a:lnTo>
                    <a:pt x="3657" y="24688"/>
                  </a:lnTo>
                  <a:close/>
                </a:path>
                <a:path w="6350" h="41909">
                  <a:moveTo>
                    <a:pt x="4622" y="38747"/>
                  </a:moveTo>
                  <a:lnTo>
                    <a:pt x="4622" y="37109"/>
                  </a:lnTo>
                  <a:lnTo>
                    <a:pt x="2832" y="36093"/>
                  </a:lnTo>
                  <a:lnTo>
                    <a:pt x="1435" y="36906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435" y="40589"/>
                  </a:lnTo>
                  <a:lnTo>
                    <a:pt x="2832" y="41414"/>
                  </a:lnTo>
                  <a:lnTo>
                    <a:pt x="4622" y="40385"/>
                  </a:lnTo>
                  <a:lnTo>
                    <a:pt x="4622" y="387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4" name="object 5184"/>
            <p:cNvSpPr/>
            <p:nvPr/>
          </p:nvSpPr>
          <p:spPr>
            <a:xfrm>
              <a:off x="4936147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5" name="object 5185"/>
            <p:cNvSpPr/>
            <p:nvPr/>
          </p:nvSpPr>
          <p:spPr>
            <a:xfrm>
              <a:off x="4936147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6" name="object 5186"/>
            <p:cNvSpPr/>
            <p:nvPr/>
          </p:nvSpPr>
          <p:spPr>
            <a:xfrm>
              <a:off x="4936147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7" name="object 5187"/>
            <p:cNvSpPr/>
            <p:nvPr/>
          </p:nvSpPr>
          <p:spPr>
            <a:xfrm>
              <a:off x="4936147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8" name="object 5188"/>
            <p:cNvSpPr/>
            <p:nvPr/>
          </p:nvSpPr>
          <p:spPr>
            <a:xfrm>
              <a:off x="4936147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9" name="object 5189"/>
            <p:cNvSpPr/>
            <p:nvPr/>
          </p:nvSpPr>
          <p:spPr>
            <a:xfrm>
              <a:off x="4936147" y="7161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22" y="144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0" name="object 5190"/>
            <p:cNvSpPr/>
            <p:nvPr/>
          </p:nvSpPr>
          <p:spPr>
            <a:xfrm>
              <a:off x="4936147" y="71643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22" y="143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1" name="object 5191"/>
            <p:cNvSpPr/>
            <p:nvPr/>
          </p:nvSpPr>
          <p:spPr>
            <a:xfrm>
              <a:off x="4936147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22" y="144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2" name="object 5192"/>
            <p:cNvSpPr/>
            <p:nvPr/>
          </p:nvSpPr>
          <p:spPr>
            <a:xfrm>
              <a:off x="4936147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3" name="object 5193"/>
            <p:cNvSpPr/>
            <p:nvPr/>
          </p:nvSpPr>
          <p:spPr>
            <a:xfrm>
              <a:off x="4936147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4" name="object 5194"/>
            <p:cNvSpPr/>
            <p:nvPr/>
          </p:nvSpPr>
          <p:spPr>
            <a:xfrm>
              <a:off x="4936147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5" name="object 5195"/>
            <p:cNvSpPr/>
            <p:nvPr/>
          </p:nvSpPr>
          <p:spPr>
            <a:xfrm>
              <a:off x="4936147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6" name="object 5196"/>
            <p:cNvSpPr/>
            <p:nvPr/>
          </p:nvSpPr>
          <p:spPr>
            <a:xfrm>
              <a:off x="4936147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22" y="1473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7" name="object 5197"/>
            <p:cNvSpPr/>
            <p:nvPr/>
          </p:nvSpPr>
          <p:spPr>
            <a:xfrm>
              <a:off x="4936147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22" y="1473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8" name="object 5198"/>
            <p:cNvSpPr/>
            <p:nvPr/>
          </p:nvSpPr>
          <p:spPr>
            <a:xfrm>
              <a:off x="4936147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22" y="1396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9" name="object 5199"/>
            <p:cNvSpPr/>
            <p:nvPr/>
          </p:nvSpPr>
          <p:spPr>
            <a:xfrm>
              <a:off x="4936147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22" y="1396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0" name="object 5200"/>
            <p:cNvSpPr/>
            <p:nvPr/>
          </p:nvSpPr>
          <p:spPr>
            <a:xfrm>
              <a:off x="4936147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22" y="1473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1" name="object 5201"/>
            <p:cNvSpPr/>
            <p:nvPr/>
          </p:nvSpPr>
          <p:spPr>
            <a:xfrm>
              <a:off x="4936147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22" y="1473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2" name="object 5202"/>
            <p:cNvSpPr/>
            <p:nvPr/>
          </p:nvSpPr>
          <p:spPr>
            <a:xfrm>
              <a:off x="4936147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22" y="144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3" name="object 5203"/>
            <p:cNvSpPr/>
            <p:nvPr/>
          </p:nvSpPr>
          <p:spPr>
            <a:xfrm>
              <a:off x="4936147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22" y="144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4" name="object 5204"/>
            <p:cNvSpPr/>
            <p:nvPr/>
          </p:nvSpPr>
          <p:spPr>
            <a:xfrm>
              <a:off x="4936147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22" y="1523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5" name="object 5205"/>
            <p:cNvSpPr/>
            <p:nvPr/>
          </p:nvSpPr>
          <p:spPr>
            <a:xfrm>
              <a:off x="4936147" y="71730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22" y="1511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6" name="object 5206"/>
            <p:cNvSpPr/>
            <p:nvPr/>
          </p:nvSpPr>
          <p:spPr>
            <a:xfrm>
              <a:off x="4936147" y="71745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22" y="1396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7" name="object 5207"/>
            <p:cNvSpPr/>
            <p:nvPr/>
          </p:nvSpPr>
          <p:spPr>
            <a:xfrm>
              <a:off x="4936147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22" y="1409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8" name="object 5208"/>
            <p:cNvSpPr/>
            <p:nvPr/>
          </p:nvSpPr>
          <p:spPr>
            <a:xfrm>
              <a:off x="4936147" y="71759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22" y="143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9" name="object 5209"/>
            <p:cNvSpPr/>
            <p:nvPr/>
          </p:nvSpPr>
          <p:spPr>
            <a:xfrm>
              <a:off x="4936147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22" y="144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0" name="object 5210"/>
            <p:cNvSpPr/>
            <p:nvPr/>
          </p:nvSpPr>
          <p:spPr>
            <a:xfrm>
              <a:off x="4936147" y="7177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22" y="1511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1" name="object 5211"/>
            <p:cNvSpPr/>
            <p:nvPr/>
          </p:nvSpPr>
          <p:spPr>
            <a:xfrm>
              <a:off x="4936147" y="7177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22" y="1498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2" name="object 5212"/>
            <p:cNvSpPr/>
            <p:nvPr/>
          </p:nvSpPr>
          <p:spPr>
            <a:xfrm>
              <a:off x="4936147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22" y="1409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3" name="object 5213"/>
            <p:cNvSpPr/>
            <p:nvPr/>
          </p:nvSpPr>
          <p:spPr>
            <a:xfrm>
              <a:off x="4936147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22" y="1409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4" name="object 5214"/>
            <p:cNvSpPr/>
            <p:nvPr/>
          </p:nvSpPr>
          <p:spPr>
            <a:xfrm>
              <a:off x="4936147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22" y="1422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5" name="object 5215"/>
            <p:cNvSpPr/>
            <p:nvPr/>
          </p:nvSpPr>
          <p:spPr>
            <a:xfrm>
              <a:off x="4936147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22" y="1422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6" name="object 5216"/>
            <p:cNvSpPr/>
            <p:nvPr/>
          </p:nvSpPr>
          <p:spPr>
            <a:xfrm>
              <a:off x="4936147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7" name="object 5217"/>
            <p:cNvSpPr/>
            <p:nvPr/>
          </p:nvSpPr>
          <p:spPr>
            <a:xfrm>
              <a:off x="4936147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8" name="object 5218"/>
            <p:cNvSpPr/>
            <p:nvPr/>
          </p:nvSpPr>
          <p:spPr>
            <a:xfrm>
              <a:off x="4938763" y="7158520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5">
                  <a:moveTo>
                    <a:pt x="2654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54" y="24688"/>
                  </a:lnTo>
                  <a:lnTo>
                    <a:pt x="2654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9" name="object 5219"/>
            <p:cNvSpPr/>
            <p:nvPr/>
          </p:nvSpPr>
          <p:spPr>
            <a:xfrm>
              <a:off x="4935080" y="7158520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09">
                  <a:moveTo>
                    <a:pt x="3683" y="24688"/>
                  </a:moveTo>
                  <a:lnTo>
                    <a:pt x="6337" y="24688"/>
                  </a:lnTo>
                  <a:lnTo>
                    <a:pt x="6337" y="0"/>
                  </a:lnTo>
                  <a:lnTo>
                    <a:pt x="3683" y="0"/>
                  </a:lnTo>
                  <a:lnTo>
                    <a:pt x="3683" y="24688"/>
                  </a:lnTo>
                  <a:close/>
                </a:path>
                <a:path w="6350" h="41909">
                  <a:moveTo>
                    <a:pt x="4610" y="38747"/>
                  </a:moveTo>
                  <a:lnTo>
                    <a:pt x="4610" y="37109"/>
                  </a:lnTo>
                  <a:lnTo>
                    <a:pt x="2844" y="36093"/>
                  </a:lnTo>
                  <a:lnTo>
                    <a:pt x="1422" y="36906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422" y="40589"/>
                  </a:lnTo>
                  <a:lnTo>
                    <a:pt x="2844" y="41414"/>
                  </a:lnTo>
                  <a:lnTo>
                    <a:pt x="4610" y="40385"/>
                  </a:lnTo>
                  <a:lnTo>
                    <a:pt x="4610" y="387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0" name="object 5220"/>
            <p:cNvSpPr/>
            <p:nvPr/>
          </p:nvSpPr>
          <p:spPr>
            <a:xfrm>
              <a:off x="4948580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1" name="object 5221"/>
            <p:cNvSpPr/>
            <p:nvPr/>
          </p:nvSpPr>
          <p:spPr>
            <a:xfrm>
              <a:off x="4948580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2" name="object 5222"/>
            <p:cNvSpPr/>
            <p:nvPr/>
          </p:nvSpPr>
          <p:spPr>
            <a:xfrm>
              <a:off x="4948580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3" name="object 5223"/>
            <p:cNvSpPr/>
            <p:nvPr/>
          </p:nvSpPr>
          <p:spPr>
            <a:xfrm>
              <a:off x="4948580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4" name="object 5224"/>
            <p:cNvSpPr/>
            <p:nvPr/>
          </p:nvSpPr>
          <p:spPr>
            <a:xfrm>
              <a:off x="4948580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5" name="object 5225"/>
            <p:cNvSpPr/>
            <p:nvPr/>
          </p:nvSpPr>
          <p:spPr>
            <a:xfrm>
              <a:off x="4948580" y="7161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6" name="object 5226"/>
            <p:cNvSpPr/>
            <p:nvPr/>
          </p:nvSpPr>
          <p:spPr>
            <a:xfrm>
              <a:off x="4948580" y="71643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7" name="object 5227"/>
            <p:cNvSpPr/>
            <p:nvPr/>
          </p:nvSpPr>
          <p:spPr>
            <a:xfrm>
              <a:off x="4948580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8" name="object 5228"/>
            <p:cNvSpPr/>
            <p:nvPr/>
          </p:nvSpPr>
          <p:spPr>
            <a:xfrm>
              <a:off x="4948580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9" name="object 5229"/>
            <p:cNvSpPr/>
            <p:nvPr/>
          </p:nvSpPr>
          <p:spPr>
            <a:xfrm>
              <a:off x="4948580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0" name="object 5230"/>
            <p:cNvSpPr/>
            <p:nvPr/>
          </p:nvSpPr>
          <p:spPr>
            <a:xfrm>
              <a:off x="4948580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1" name="object 5231"/>
            <p:cNvSpPr/>
            <p:nvPr/>
          </p:nvSpPr>
          <p:spPr>
            <a:xfrm>
              <a:off x="4948580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2" name="object 5232"/>
            <p:cNvSpPr/>
            <p:nvPr/>
          </p:nvSpPr>
          <p:spPr>
            <a:xfrm>
              <a:off x="4948580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3" name="object 5233"/>
            <p:cNvSpPr/>
            <p:nvPr/>
          </p:nvSpPr>
          <p:spPr>
            <a:xfrm>
              <a:off x="4948580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4" name="object 5234"/>
            <p:cNvSpPr/>
            <p:nvPr/>
          </p:nvSpPr>
          <p:spPr>
            <a:xfrm>
              <a:off x="4948580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5" name="object 5235"/>
            <p:cNvSpPr/>
            <p:nvPr/>
          </p:nvSpPr>
          <p:spPr>
            <a:xfrm>
              <a:off x="4948580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6" name="object 5236"/>
            <p:cNvSpPr/>
            <p:nvPr/>
          </p:nvSpPr>
          <p:spPr>
            <a:xfrm>
              <a:off x="4948580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7" name="object 5237"/>
            <p:cNvSpPr/>
            <p:nvPr/>
          </p:nvSpPr>
          <p:spPr>
            <a:xfrm>
              <a:off x="4948580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8" name="object 5238"/>
            <p:cNvSpPr/>
            <p:nvPr/>
          </p:nvSpPr>
          <p:spPr>
            <a:xfrm>
              <a:off x="4948580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9" name="object 5239"/>
            <p:cNvSpPr/>
            <p:nvPr/>
          </p:nvSpPr>
          <p:spPr>
            <a:xfrm>
              <a:off x="4948580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0" name="object 5240"/>
            <p:cNvSpPr/>
            <p:nvPr/>
          </p:nvSpPr>
          <p:spPr>
            <a:xfrm>
              <a:off x="4948580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1" name="object 5241"/>
            <p:cNvSpPr/>
            <p:nvPr/>
          </p:nvSpPr>
          <p:spPr>
            <a:xfrm>
              <a:off x="4948580" y="71730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2" name="object 5242"/>
            <p:cNvSpPr/>
            <p:nvPr/>
          </p:nvSpPr>
          <p:spPr>
            <a:xfrm>
              <a:off x="4948580" y="71745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3" name="object 5243"/>
            <p:cNvSpPr/>
            <p:nvPr/>
          </p:nvSpPr>
          <p:spPr>
            <a:xfrm>
              <a:off x="4948580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4" name="object 5244"/>
            <p:cNvSpPr/>
            <p:nvPr/>
          </p:nvSpPr>
          <p:spPr>
            <a:xfrm>
              <a:off x="4948580" y="71759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5" name="object 5245"/>
            <p:cNvSpPr/>
            <p:nvPr/>
          </p:nvSpPr>
          <p:spPr>
            <a:xfrm>
              <a:off x="4948580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6" name="object 5246"/>
            <p:cNvSpPr/>
            <p:nvPr/>
          </p:nvSpPr>
          <p:spPr>
            <a:xfrm>
              <a:off x="4948580" y="7177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7" name="object 5247"/>
            <p:cNvSpPr/>
            <p:nvPr/>
          </p:nvSpPr>
          <p:spPr>
            <a:xfrm>
              <a:off x="4948580" y="7177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8" name="object 5248"/>
            <p:cNvSpPr/>
            <p:nvPr/>
          </p:nvSpPr>
          <p:spPr>
            <a:xfrm>
              <a:off x="4948580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9" name="object 5249"/>
            <p:cNvSpPr/>
            <p:nvPr/>
          </p:nvSpPr>
          <p:spPr>
            <a:xfrm>
              <a:off x="4948580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0" name="object 5250"/>
            <p:cNvSpPr/>
            <p:nvPr/>
          </p:nvSpPr>
          <p:spPr>
            <a:xfrm>
              <a:off x="4948580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1" name="object 5251"/>
            <p:cNvSpPr/>
            <p:nvPr/>
          </p:nvSpPr>
          <p:spPr>
            <a:xfrm>
              <a:off x="4948580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2" name="object 5252"/>
            <p:cNvSpPr/>
            <p:nvPr/>
          </p:nvSpPr>
          <p:spPr>
            <a:xfrm>
              <a:off x="4948580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3" name="object 5253"/>
            <p:cNvSpPr/>
            <p:nvPr/>
          </p:nvSpPr>
          <p:spPr>
            <a:xfrm>
              <a:off x="4948580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4" name="object 5254"/>
            <p:cNvSpPr/>
            <p:nvPr/>
          </p:nvSpPr>
          <p:spPr>
            <a:xfrm>
              <a:off x="4920703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5" name="object 5255"/>
            <p:cNvSpPr/>
            <p:nvPr/>
          </p:nvSpPr>
          <p:spPr>
            <a:xfrm>
              <a:off x="4920703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6" name="object 5256"/>
            <p:cNvSpPr/>
            <p:nvPr/>
          </p:nvSpPr>
          <p:spPr>
            <a:xfrm>
              <a:off x="4920703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7" name="object 5257"/>
            <p:cNvSpPr/>
            <p:nvPr/>
          </p:nvSpPr>
          <p:spPr>
            <a:xfrm>
              <a:off x="4920703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8" name="object 5258"/>
            <p:cNvSpPr/>
            <p:nvPr/>
          </p:nvSpPr>
          <p:spPr>
            <a:xfrm>
              <a:off x="4920703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9" name="object 5259"/>
            <p:cNvSpPr/>
            <p:nvPr/>
          </p:nvSpPr>
          <p:spPr>
            <a:xfrm>
              <a:off x="4920703" y="7161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0" name="object 5260"/>
            <p:cNvSpPr/>
            <p:nvPr/>
          </p:nvSpPr>
          <p:spPr>
            <a:xfrm>
              <a:off x="4920703" y="71643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1" name="object 5261"/>
            <p:cNvSpPr/>
            <p:nvPr/>
          </p:nvSpPr>
          <p:spPr>
            <a:xfrm>
              <a:off x="4920703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2" name="object 5262"/>
            <p:cNvSpPr/>
            <p:nvPr/>
          </p:nvSpPr>
          <p:spPr>
            <a:xfrm>
              <a:off x="4920703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3" name="object 5263"/>
            <p:cNvSpPr/>
            <p:nvPr/>
          </p:nvSpPr>
          <p:spPr>
            <a:xfrm>
              <a:off x="4920703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4" name="object 5264"/>
            <p:cNvSpPr/>
            <p:nvPr/>
          </p:nvSpPr>
          <p:spPr>
            <a:xfrm>
              <a:off x="4920703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5" name="object 5265"/>
            <p:cNvSpPr/>
            <p:nvPr/>
          </p:nvSpPr>
          <p:spPr>
            <a:xfrm>
              <a:off x="4920703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6" name="object 5266"/>
            <p:cNvSpPr/>
            <p:nvPr/>
          </p:nvSpPr>
          <p:spPr>
            <a:xfrm>
              <a:off x="4920703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7" name="object 5267"/>
            <p:cNvSpPr/>
            <p:nvPr/>
          </p:nvSpPr>
          <p:spPr>
            <a:xfrm>
              <a:off x="4920703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8" name="object 5268"/>
            <p:cNvSpPr/>
            <p:nvPr/>
          </p:nvSpPr>
          <p:spPr>
            <a:xfrm>
              <a:off x="4920703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47" y="139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9" name="object 5269"/>
            <p:cNvSpPr/>
            <p:nvPr/>
          </p:nvSpPr>
          <p:spPr>
            <a:xfrm>
              <a:off x="4920703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47" y="1396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0" name="object 5270"/>
            <p:cNvSpPr/>
            <p:nvPr/>
          </p:nvSpPr>
          <p:spPr>
            <a:xfrm>
              <a:off x="4920703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1" name="object 5271"/>
            <p:cNvSpPr/>
            <p:nvPr/>
          </p:nvSpPr>
          <p:spPr>
            <a:xfrm>
              <a:off x="4920703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2" name="object 5272"/>
            <p:cNvSpPr/>
            <p:nvPr/>
          </p:nvSpPr>
          <p:spPr>
            <a:xfrm>
              <a:off x="4920703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3" name="object 5273"/>
            <p:cNvSpPr/>
            <p:nvPr/>
          </p:nvSpPr>
          <p:spPr>
            <a:xfrm>
              <a:off x="4920703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4" name="object 5274"/>
            <p:cNvSpPr/>
            <p:nvPr/>
          </p:nvSpPr>
          <p:spPr>
            <a:xfrm>
              <a:off x="4920703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47" y="152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5" name="object 5275"/>
            <p:cNvSpPr/>
            <p:nvPr/>
          </p:nvSpPr>
          <p:spPr>
            <a:xfrm>
              <a:off x="4920703" y="71730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6" name="object 5276"/>
            <p:cNvSpPr/>
            <p:nvPr/>
          </p:nvSpPr>
          <p:spPr>
            <a:xfrm>
              <a:off x="4920703" y="71745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47" y="139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7" name="object 5277"/>
            <p:cNvSpPr/>
            <p:nvPr/>
          </p:nvSpPr>
          <p:spPr>
            <a:xfrm>
              <a:off x="4920703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8" name="object 5278"/>
            <p:cNvSpPr/>
            <p:nvPr/>
          </p:nvSpPr>
          <p:spPr>
            <a:xfrm>
              <a:off x="4920703" y="71759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9" name="object 5279"/>
            <p:cNvSpPr/>
            <p:nvPr/>
          </p:nvSpPr>
          <p:spPr>
            <a:xfrm>
              <a:off x="4920703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0" name="object 5280"/>
            <p:cNvSpPr/>
            <p:nvPr/>
          </p:nvSpPr>
          <p:spPr>
            <a:xfrm>
              <a:off x="4920703" y="7177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1" name="object 5281"/>
            <p:cNvSpPr/>
            <p:nvPr/>
          </p:nvSpPr>
          <p:spPr>
            <a:xfrm>
              <a:off x="4920703" y="7177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2" name="object 5282"/>
            <p:cNvSpPr/>
            <p:nvPr/>
          </p:nvSpPr>
          <p:spPr>
            <a:xfrm>
              <a:off x="4920703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3" name="object 5283"/>
            <p:cNvSpPr/>
            <p:nvPr/>
          </p:nvSpPr>
          <p:spPr>
            <a:xfrm>
              <a:off x="4920703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4" name="object 5284"/>
            <p:cNvSpPr/>
            <p:nvPr/>
          </p:nvSpPr>
          <p:spPr>
            <a:xfrm>
              <a:off x="4920703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5" name="object 5285"/>
            <p:cNvSpPr/>
            <p:nvPr/>
          </p:nvSpPr>
          <p:spPr>
            <a:xfrm>
              <a:off x="4920703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6" name="object 5286"/>
            <p:cNvSpPr/>
            <p:nvPr/>
          </p:nvSpPr>
          <p:spPr>
            <a:xfrm>
              <a:off x="4920703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7" name="object 5287"/>
            <p:cNvSpPr/>
            <p:nvPr/>
          </p:nvSpPr>
          <p:spPr>
            <a:xfrm>
              <a:off x="4920703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8" name="object 5288"/>
            <p:cNvSpPr/>
            <p:nvPr/>
          </p:nvSpPr>
          <p:spPr>
            <a:xfrm>
              <a:off x="4920703" y="71871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9" name="object 5289"/>
            <p:cNvSpPr/>
            <p:nvPr/>
          </p:nvSpPr>
          <p:spPr>
            <a:xfrm>
              <a:off x="4920703" y="71871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0" name="object 5290"/>
            <p:cNvSpPr/>
            <p:nvPr/>
          </p:nvSpPr>
          <p:spPr>
            <a:xfrm>
              <a:off x="4920703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1" name="object 5291"/>
            <p:cNvSpPr/>
            <p:nvPr/>
          </p:nvSpPr>
          <p:spPr>
            <a:xfrm>
              <a:off x="4920703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2" name="object 5292"/>
            <p:cNvSpPr/>
            <p:nvPr/>
          </p:nvSpPr>
          <p:spPr>
            <a:xfrm>
              <a:off x="4920703" y="7188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3" name="object 5293"/>
            <p:cNvSpPr/>
            <p:nvPr/>
          </p:nvSpPr>
          <p:spPr>
            <a:xfrm>
              <a:off x="4920703" y="7188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4" name="object 5294"/>
            <p:cNvSpPr/>
            <p:nvPr/>
          </p:nvSpPr>
          <p:spPr>
            <a:xfrm>
              <a:off x="4920703" y="7191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5" name="object 5295"/>
            <p:cNvSpPr/>
            <p:nvPr/>
          </p:nvSpPr>
          <p:spPr>
            <a:xfrm>
              <a:off x="4920703" y="71915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6" name="object 5296"/>
            <p:cNvSpPr/>
            <p:nvPr/>
          </p:nvSpPr>
          <p:spPr>
            <a:xfrm>
              <a:off x="4920703" y="71901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7" name="object 5297"/>
            <p:cNvSpPr/>
            <p:nvPr/>
          </p:nvSpPr>
          <p:spPr>
            <a:xfrm>
              <a:off x="4920703" y="71901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8" name="object 5298"/>
            <p:cNvSpPr/>
            <p:nvPr/>
          </p:nvSpPr>
          <p:spPr>
            <a:xfrm>
              <a:off x="4920703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9" name="object 5299"/>
            <p:cNvSpPr/>
            <p:nvPr/>
          </p:nvSpPr>
          <p:spPr>
            <a:xfrm>
              <a:off x="4920703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0" name="object 5300"/>
            <p:cNvSpPr/>
            <p:nvPr/>
          </p:nvSpPr>
          <p:spPr>
            <a:xfrm>
              <a:off x="4920703" y="71944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1" name="object 5301"/>
            <p:cNvSpPr/>
            <p:nvPr/>
          </p:nvSpPr>
          <p:spPr>
            <a:xfrm>
              <a:off x="4920703" y="71944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2" name="object 5302"/>
            <p:cNvSpPr/>
            <p:nvPr/>
          </p:nvSpPr>
          <p:spPr>
            <a:xfrm>
              <a:off x="4920703" y="71959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3" name="object 5303"/>
            <p:cNvSpPr/>
            <p:nvPr/>
          </p:nvSpPr>
          <p:spPr>
            <a:xfrm>
              <a:off x="4920703" y="71959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4" name="object 5304"/>
            <p:cNvSpPr/>
            <p:nvPr/>
          </p:nvSpPr>
          <p:spPr>
            <a:xfrm>
              <a:off x="4920703" y="71973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5" name="object 5305"/>
            <p:cNvSpPr/>
            <p:nvPr/>
          </p:nvSpPr>
          <p:spPr>
            <a:xfrm>
              <a:off x="4920703" y="71973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6" name="object 5306"/>
            <p:cNvSpPr/>
            <p:nvPr/>
          </p:nvSpPr>
          <p:spPr>
            <a:xfrm>
              <a:off x="4920703" y="71988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7" name="object 5307"/>
            <p:cNvSpPr/>
            <p:nvPr/>
          </p:nvSpPr>
          <p:spPr>
            <a:xfrm>
              <a:off x="4920703" y="71988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8" name="object 5308"/>
            <p:cNvSpPr/>
            <p:nvPr/>
          </p:nvSpPr>
          <p:spPr>
            <a:xfrm>
              <a:off x="4920703" y="72002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9" name="object 5309"/>
            <p:cNvSpPr/>
            <p:nvPr/>
          </p:nvSpPr>
          <p:spPr>
            <a:xfrm>
              <a:off x="4920703" y="72002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0" name="object 5310"/>
            <p:cNvSpPr/>
            <p:nvPr/>
          </p:nvSpPr>
          <p:spPr>
            <a:xfrm>
              <a:off x="4920703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47" y="138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1" name="object 5311"/>
            <p:cNvSpPr/>
            <p:nvPr/>
          </p:nvSpPr>
          <p:spPr>
            <a:xfrm>
              <a:off x="4920703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47" y="138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2" name="object 5312"/>
            <p:cNvSpPr/>
            <p:nvPr/>
          </p:nvSpPr>
          <p:spPr>
            <a:xfrm>
              <a:off x="4920703" y="72031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3" name="object 5313"/>
            <p:cNvSpPr/>
            <p:nvPr/>
          </p:nvSpPr>
          <p:spPr>
            <a:xfrm>
              <a:off x="4920703" y="72031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4" name="object 5314"/>
            <p:cNvSpPr/>
            <p:nvPr/>
          </p:nvSpPr>
          <p:spPr>
            <a:xfrm>
              <a:off x="4920703" y="72046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5" name="object 5315"/>
            <p:cNvSpPr/>
            <p:nvPr/>
          </p:nvSpPr>
          <p:spPr>
            <a:xfrm>
              <a:off x="4920703" y="72046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6" name="object 5316"/>
            <p:cNvSpPr/>
            <p:nvPr/>
          </p:nvSpPr>
          <p:spPr>
            <a:xfrm>
              <a:off x="4920703" y="720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7" name="object 5317"/>
            <p:cNvSpPr/>
            <p:nvPr/>
          </p:nvSpPr>
          <p:spPr>
            <a:xfrm>
              <a:off x="4920703" y="720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8" name="object 5318"/>
            <p:cNvSpPr/>
            <p:nvPr/>
          </p:nvSpPr>
          <p:spPr>
            <a:xfrm>
              <a:off x="4920703" y="72075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9" name="object 5319"/>
            <p:cNvSpPr/>
            <p:nvPr/>
          </p:nvSpPr>
          <p:spPr>
            <a:xfrm>
              <a:off x="4920703" y="72075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0" name="object 5320"/>
            <p:cNvSpPr/>
            <p:nvPr/>
          </p:nvSpPr>
          <p:spPr>
            <a:xfrm>
              <a:off x="4920703" y="72089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1" name="object 5321"/>
            <p:cNvSpPr/>
            <p:nvPr/>
          </p:nvSpPr>
          <p:spPr>
            <a:xfrm>
              <a:off x="4920703" y="7208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2" name="object 5322"/>
            <p:cNvSpPr/>
            <p:nvPr/>
          </p:nvSpPr>
          <p:spPr>
            <a:xfrm>
              <a:off x="4920703" y="72144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3" name="object 5323"/>
            <p:cNvSpPr/>
            <p:nvPr/>
          </p:nvSpPr>
          <p:spPr>
            <a:xfrm>
              <a:off x="4920703" y="72144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4" name="object 5324"/>
            <p:cNvSpPr/>
            <p:nvPr/>
          </p:nvSpPr>
          <p:spPr>
            <a:xfrm>
              <a:off x="4920703" y="7212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5" name="object 5325"/>
            <p:cNvSpPr/>
            <p:nvPr/>
          </p:nvSpPr>
          <p:spPr>
            <a:xfrm>
              <a:off x="4920703" y="7212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6" name="object 5326"/>
            <p:cNvSpPr/>
            <p:nvPr/>
          </p:nvSpPr>
          <p:spPr>
            <a:xfrm>
              <a:off x="4920703" y="7215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7" name="object 5327"/>
            <p:cNvSpPr/>
            <p:nvPr/>
          </p:nvSpPr>
          <p:spPr>
            <a:xfrm>
              <a:off x="4920703" y="7215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8" name="object 5328"/>
            <p:cNvSpPr/>
            <p:nvPr/>
          </p:nvSpPr>
          <p:spPr>
            <a:xfrm>
              <a:off x="4920703" y="72187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9" name="object 5329"/>
            <p:cNvSpPr/>
            <p:nvPr/>
          </p:nvSpPr>
          <p:spPr>
            <a:xfrm>
              <a:off x="4920703" y="72187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0" name="object 5330"/>
            <p:cNvSpPr/>
            <p:nvPr/>
          </p:nvSpPr>
          <p:spPr>
            <a:xfrm>
              <a:off x="4920703" y="72173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1" name="object 5331"/>
            <p:cNvSpPr/>
            <p:nvPr/>
          </p:nvSpPr>
          <p:spPr>
            <a:xfrm>
              <a:off x="4920703" y="72173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2" name="object 5332"/>
            <p:cNvSpPr/>
            <p:nvPr/>
          </p:nvSpPr>
          <p:spPr>
            <a:xfrm>
              <a:off x="4920703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3" name="object 5333"/>
            <p:cNvSpPr/>
            <p:nvPr/>
          </p:nvSpPr>
          <p:spPr>
            <a:xfrm>
              <a:off x="4920703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4" name="object 5334"/>
            <p:cNvSpPr/>
            <p:nvPr/>
          </p:nvSpPr>
          <p:spPr>
            <a:xfrm>
              <a:off x="4920703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5" name="object 5335"/>
            <p:cNvSpPr/>
            <p:nvPr/>
          </p:nvSpPr>
          <p:spPr>
            <a:xfrm>
              <a:off x="4920703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6" name="object 5336"/>
            <p:cNvSpPr/>
            <p:nvPr/>
          </p:nvSpPr>
          <p:spPr>
            <a:xfrm>
              <a:off x="4920703" y="72231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7" name="object 5337"/>
            <p:cNvSpPr/>
            <p:nvPr/>
          </p:nvSpPr>
          <p:spPr>
            <a:xfrm>
              <a:off x="4920703" y="72231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8" name="object 5338"/>
            <p:cNvSpPr/>
            <p:nvPr/>
          </p:nvSpPr>
          <p:spPr>
            <a:xfrm>
              <a:off x="4920703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9" name="object 5339"/>
            <p:cNvSpPr/>
            <p:nvPr/>
          </p:nvSpPr>
          <p:spPr>
            <a:xfrm>
              <a:off x="4920703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0" name="object 5340"/>
            <p:cNvSpPr/>
            <p:nvPr/>
          </p:nvSpPr>
          <p:spPr>
            <a:xfrm>
              <a:off x="4920703" y="72260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1" name="object 5341"/>
            <p:cNvSpPr/>
            <p:nvPr/>
          </p:nvSpPr>
          <p:spPr>
            <a:xfrm>
              <a:off x="4920703" y="72260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2" name="object 5342"/>
            <p:cNvSpPr/>
            <p:nvPr/>
          </p:nvSpPr>
          <p:spPr>
            <a:xfrm>
              <a:off x="4920703" y="72274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3" name="object 5343"/>
            <p:cNvSpPr/>
            <p:nvPr/>
          </p:nvSpPr>
          <p:spPr>
            <a:xfrm>
              <a:off x="4920703" y="72274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4" name="object 5344"/>
            <p:cNvSpPr/>
            <p:nvPr/>
          </p:nvSpPr>
          <p:spPr>
            <a:xfrm>
              <a:off x="4920703" y="7228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5" name="object 5345"/>
            <p:cNvSpPr/>
            <p:nvPr/>
          </p:nvSpPr>
          <p:spPr>
            <a:xfrm>
              <a:off x="4920703" y="7228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6" name="object 5346"/>
            <p:cNvSpPr/>
            <p:nvPr/>
          </p:nvSpPr>
          <p:spPr>
            <a:xfrm>
              <a:off x="4920703" y="7230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7" name="object 5347"/>
            <p:cNvSpPr/>
            <p:nvPr/>
          </p:nvSpPr>
          <p:spPr>
            <a:xfrm>
              <a:off x="4920703" y="7230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8" name="object 5348"/>
            <p:cNvSpPr/>
            <p:nvPr/>
          </p:nvSpPr>
          <p:spPr>
            <a:xfrm>
              <a:off x="4920703" y="72318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9" name="object 5349"/>
            <p:cNvSpPr/>
            <p:nvPr/>
          </p:nvSpPr>
          <p:spPr>
            <a:xfrm>
              <a:off x="4920703" y="72318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0" name="object 5350"/>
            <p:cNvSpPr/>
            <p:nvPr/>
          </p:nvSpPr>
          <p:spPr>
            <a:xfrm>
              <a:off x="4920703" y="7233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1" name="object 5351"/>
            <p:cNvSpPr/>
            <p:nvPr/>
          </p:nvSpPr>
          <p:spPr>
            <a:xfrm>
              <a:off x="4920703" y="72332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2" name="object 5352"/>
            <p:cNvSpPr/>
            <p:nvPr/>
          </p:nvSpPr>
          <p:spPr>
            <a:xfrm>
              <a:off x="4920703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3" name="object 5353"/>
            <p:cNvSpPr/>
            <p:nvPr/>
          </p:nvSpPr>
          <p:spPr>
            <a:xfrm>
              <a:off x="4920703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4" name="object 5354"/>
            <p:cNvSpPr/>
            <p:nvPr/>
          </p:nvSpPr>
          <p:spPr>
            <a:xfrm>
              <a:off x="4920703" y="72362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5" name="object 5355"/>
            <p:cNvSpPr/>
            <p:nvPr/>
          </p:nvSpPr>
          <p:spPr>
            <a:xfrm>
              <a:off x="4920703" y="7236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6" name="object 5356"/>
            <p:cNvSpPr/>
            <p:nvPr/>
          </p:nvSpPr>
          <p:spPr>
            <a:xfrm>
              <a:off x="4920703" y="72416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7" name="object 5357"/>
            <p:cNvSpPr/>
            <p:nvPr/>
          </p:nvSpPr>
          <p:spPr>
            <a:xfrm>
              <a:off x="4920703" y="72416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8" name="object 5358"/>
            <p:cNvSpPr/>
            <p:nvPr/>
          </p:nvSpPr>
          <p:spPr>
            <a:xfrm>
              <a:off x="4920703" y="72401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9" name="object 5359"/>
            <p:cNvSpPr/>
            <p:nvPr/>
          </p:nvSpPr>
          <p:spPr>
            <a:xfrm>
              <a:off x="4920703" y="72401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0" name="object 5360"/>
            <p:cNvSpPr/>
            <p:nvPr/>
          </p:nvSpPr>
          <p:spPr>
            <a:xfrm>
              <a:off x="4920703" y="72430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1" name="object 5361"/>
            <p:cNvSpPr/>
            <p:nvPr/>
          </p:nvSpPr>
          <p:spPr>
            <a:xfrm>
              <a:off x="4920703" y="72430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2" name="object 5362"/>
            <p:cNvSpPr/>
            <p:nvPr/>
          </p:nvSpPr>
          <p:spPr>
            <a:xfrm>
              <a:off x="4920703" y="72459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3" name="object 5363"/>
            <p:cNvSpPr/>
            <p:nvPr/>
          </p:nvSpPr>
          <p:spPr>
            <a:xfrm>
              <a:off x="4920703" y="72459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4" name="object 5364"/>
            <p:cNvSpPr/>
            <p:nvPr/>
          </p:nvSpPr>
          <p:spPr>
            <a:xfrm>
              <a:off x="4920703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5" name="object 5365"/>
            <p:cNvSpPr/>
            <p:nvPr/>
          </p:nvSpPr>
          <p:spPr>
            <a:xfrm>
              <a:off x="4920703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6" name="object 5366"/>
            <p:cNvSpPr/>
            <p:nvPr/>
          </p:nvSpPr>
          <p:spPr>
            <a:xfrm>
              <a:off x="4920703" y="7247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7" name="object 5367"/>
            <p:cNvSpPr/>
            <p:nvPr/>
          </p:nvSpPr>
          <p:spPr>
            <a:xfrm>
              <a:off x="4920703" y="7247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8" name="object 5368"/>
            <p:cNvSpPr/>
            <p:nvPr/>
          </p:nvSpPr>
          <p:spPr>
            <a:xfrm>
              <a:off x="4920703" y="72488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9" name="object 5369"/>
            <p:cNvSpPr/>
            <p:nvPr/>
          </p:nvSpPr>
          <p:spPr>
            <a:xfrm>
              <a:off x="4920703" y="72488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0" name="object 5370"/>
            <p:cNvSpPr/>
            <p:nvPr/>
          </p:nvSpPr>
          <p:spPr>
            <a:xfrm>
              <a:off x="4920703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47" y="139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1" name="object 5371"/>
            <p:cNvSpPr/>
            <p:nvPr/>
          </p:nvSpPr>
          <p:spPr>
            <a:xfrm>
              <a:off x="4920703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47" y="1396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2" name="object 5372"/>
            <p:cNvSpPr/>
            <p:nvPr/>
          </p:nvSpPr>
          <p:spPr>
            <a:xfrm>
              <a:off x="4920703" y="72518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3" name="object 5373"/>
            <p:cNvSpPr/>
            <p:nvPr/>
          </p:nvSpPr>
          <p:spPr>
            <a:xfrm>
              <a:off x="4920703" y="72518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4" name="object 5374"/>
            <p:cNvSpPr/>
            <p:nvPr/>
          </p:nvSpPr>
          <p:spPr>
            <a:xfrm>
              <a:off x="4920703" y="7253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5" name="object 5375"/>
            <p:cNvSpPr/>
            <p:nvPr/>
          </p:nvSpPr>
          <p:spPr>
            <a:xfrm>
              <a:off x="4920703" y="7253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6" name="object 5376"/>
            <p:cNvSpPr/>
            <p:nvPr/>
          </p:nvSpPr>
          <p:spPr>
            <a:xfrm>
              <a:off x="4920703" y="7254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7" name="object 5377"/>
            <p:cNvSpPr/>
            <p:nvPr/>
          </p:nvSpPr>
          <p:spPr>
            <a:xfrm>
              <a:off x="4920703" y="7254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8" name="object 5378"/>
            <p:cNvSpPr/>
            <p:nvPr/>
          </p:nvSpPr>
          <p:spPr>
            <a:xfrm>
              <a:off x="4920703" y="72561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9" name="object 5379"/>
            <p:cNvSpPr/>
            <p:nvPr/>
          </p:nvSpPr>
          <p:spPr>
            <a:xfrm>
              <a:off x="4920703" y="7256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0" name="object 5380"/>
            <p:cNvSpPr/>
            <p:nvPr/>
          </p:nvSpPr>
          <p:spPr>
            <a:xfrm>
              <a:off x="4920703" y="72575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1" name="object 5381"/>
            <p:cNvSpPr/>
            <p:nvPr/>
          </p:nvSpPr>
          <p:spPr>
            <a:xfrm>
              <a:off x="4920703" y="72575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2" name="object 5382"/>
            <p:cNvSpPr/>
            <p:nvPr/>
          </p:nvSpPr>
          <p:spPr>
            <a:xfrm>
              <a:off x="4920703" y="72590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3" name="object 5383"/>
            <p:cNvSpPr/>
            <p:nvPr/>
          </p:nvSpPr>
          <p:spPr>
            <a:xfrm>
              <a:off x="4920703" y="72590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4" name="object 5384"/>
            <p:cNvSpPr/>
            <p:nvPr/>
          </p:nvSpPr>
          <p:spPr>
            <a:xfrm>
              <a:off x="4920703" y="7260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5" name="object 5385"/>
            <p:cNvSpPr/>
            <p:nvPr/>
          </p:nvSpPr>
          <p:spPr>
            <a:xfrm>
              <a:off x="4920703" y="7260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6" name="object 5386"/>
            <p:cNvSpPr/>
            <p:nvPr/>
          </p:nvSpPr>
          <p:spPr>
            <a:xfrm>
              <a:off x="4920703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7" name="object 5387"/>
            <p:cNvSpPr/>
            <p:nvPr/>
          </p:nvSpPr>
          <p:spPr>
            <a:xfrm>
              <a:off x="4920703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8" name="object 5388"/>
            <p:cNvSpPr/>
            <p:nvPr/>
          </p:nvSpPr>
          <p:spPr>
            <a:xfrm>
              <a:off x="4920703" y="72634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9" name="object 5389"/>
            <p:cNvSpPr/>
            <p:nvPr/>
          </p:nvSpPr>
          <p:spPr>
            <a:xfrm>
              <a:off x="4920703" y="72634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0" name="object 5390"/>
            <p:cNvSpPr/>
            <p:nvPr/>
          </p:nvSpPr>
          <p:spPr>
            <a:xfrm>
              <a:off x="4954270" y="7145782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11341" y="131584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1" name="object 5391"/>
            <p:cNvSpPr/>
            <p:nvPr/>
          </p:nvSpPr>
          <p:spPr>
            <a:xfrm>
              <a:off x="4954270" y="7145782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72"/>
                  </a:lnTo>
                  <a:lnTo>
                    <a:pt x="0" y="131572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2" name="object 5392"/>
            <p:cNvSpPr/>
            <p:nvPr/>
          </p:nvSpPr>
          <p:spPr>
            <a:xfrm>
              <a:off x="4954270" y="715260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3" name="object 5393"/>
            <p:cNvSpPr/>
            <p:nvPr/>
          </p:nvSpPr>
          <p:spPr>
            <a:xfrm>
              <a:off x="4954270" y="715260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4" name="object 5394"/>
            <p:cNvSpPr/>
            <p:nvPr/>
          </p:nvSpPr>
          <p:spPr>
            <a:xfrm>
              <a:off x="4959934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5" name="object 5395"/>
            <p:cNvSpPr/>
            <p:nvPr/>
          </p:nvSpPr>
          <p:spPr>
            <a:xfrm>
              <a:off x="4959934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6" name="object 5396"/>
            <p:cNvSpPr/>
            <p:nvPr/>
          </p:nvSpPr>
          <p:spPr>
            <a:xfrm>
              <a:off x="4959934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7" name="object 5397"/>
            <p:cNvSpPr/>
            <p:nvPr/>
          </p:nvSpPr>
          <p:spPr>
            <a:xfrm>
              <a:off x="4959934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8" name="object 5398"/>
            <p:cNvSpPr/>
            <p:nvPr/>
          </p:nvSpPr>
          <p:spPr>
            <a:xfrm>
              <a:off x="4959934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9" name="object 5399"/>
            <p:cNvSpPr/>
            <p:nvPr/>
          </p:nvSpPr>
          <p:spPr>
            <a:xfrm>
              <a:off x="4959934" y="7161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0" name="object 5400"/>
            <p:cNvSpPr/>
            <p:nvPr/>
          </p:nvSpPr>
          <p:spPr>
            <a:xfrm>
              <a:off x="4959934" y="71643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1" name="object 5401"/>
            <p:cNvSpPr/>
            <p:nvPr/>
          </p:nvSpPr>
          <p:spPr>
            <a:xfrm>
              <a:off x="4959934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2" name="object 5402"/>
            <p:cNvSpPr/>
            <p:nvPr/>
          </p:nvSpPr>
          <p:spPr>
            <a:xfrm>
              <a:off x="4959934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3" name="object 5403"/>
            <p:cNvSpPr/>
            <p:nvPr/>
          </p:nvSpPr>
          <p:spPr>
            <a:xfrm>
              <a:off x="4959934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4" name="object 5404"/>
            <p:cNvSpPr/>
            <p:nvPr/>
          </p:nvSpPr>
          <p:spPr>
            <a:xfrm>
              <a:off x="4959934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5" name="object 5405"/>
            <p:cNvSpPr/>
            <p:nvPr/>
          </p:nvSpPr>
          <p:spPr>
            <a:xfrm>
              <a:off x="4959934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6" name="object 5406"/>
            <p:cNvSpPr/>
            <p:nvPr/>
          </p:nvSpPr>
          <p:spPr>
            <a:xfrm>
              <a:off x="4959934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7" name="object 5407"/>
            <p:cNvSpPr/>
            <p:nvPr/>
          </p:nvSpPr>
          <p:spPr>
            <a:xfrm>
              <a:off x="4959934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8" name="object 5408"/>
            <p:cNvSpPr/>
            <p:nvPr/>
          </p:nvSpPr>
          <p:spPr>
            <a:xfrm>
              <a:off x="4959934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47" y="139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9" name="object 5409"/>
            <p:cNvSpPr/>
            <p:nvPr/>
          </p:nvSpPr>
          <p:spPr>
            <a:xfrm>
              <a:off x="4959934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47" y="1396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0" name="object 5410"/>
            <p:cNvSpPr/>
            <p:nvPr/>
          </p:nvSpPr>
          <p:spPr>
            <a:xfrm>
              <a:off x="4959934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1" name="object 5411"/>
            <p:cNvSpPr/>
            <p:nvPr/>
          </p:nvSpPr>
          <p:spPr>
            <a:xfrm>
              <a:off x="4959934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2" name="object 5412"/>
            <p:cNvSpPr/>
            <p:nvPr/>
          </p:nvSpPr>
          <p:spPr>
            <a:xfrm>
              <a:off x="4959934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3" name="object 5413"/>
            <p:cNvSpPr/>
            <p:nvPr/>
          </p:nvSpPr>
          <p:spPr>
            <a:xfrm>
              <a:off x="4959934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4" name="object 5414"/>
            <p:cNvSpPr/>
            <p:nvPr/>
          </p:nvSpPr>
          <p:spPr>
            <a:xfrm>
              <a:off x="4959934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47" y="152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5" name="object 5415"/>
            <p:cNvSpPr/>
            <p:nvPr/>
          </p:nvSpPr>
          <p:spPr>
            <a:xfrm>
              <a:off x="4959934" y="71730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6" name="object 5416"/>
            <p:cNvSpPr/>
            <p:nvPr/>
          </p:nvSpPr>
          <p:spPr>
            <a:xfrm>
              <a:off x="4959934" y="71745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47" y="139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7" name="object 5417"/>
            <p:cNvSpPr/>
            <p:nvPr/>
          </p:nvSpPr>
          <p:spPr>
            <a:xfrm>
              <a:off x="4959934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8" name="object 5418"/>
            <p:cNvSpPr/>
            <p:nvPr/>
          </p:nvSpPr>
          <p:spPr>
            <a:xfrm>
              <a:off x="4959934" y="71759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9" name="object 5419"/>
            <p:cNvSpPr/>
            <p:nvPr/>
          </p:nvSpPr>
          <p:spPr>
            <a:xfrm>
              <a:off x="4959934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0" name="object 5420"/>
            <p:cNvSpPr/>
            <p:nvPr/>
          </p:nvSpPr>
          <p:spPr>
            <a:xfrm>
              <a:off x="4959934" y="7177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1" name="object 5421"/>
            <p:cNvSpPr/>
            <p:nvPr/>
          </p:nvSpPr>
          <p:spPr>
            <a:xfrm>
              <a:off x="4959934" y="7177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2" name="object 5422"/>
            <p:cNvSpPr/>
            <p:nvPr/>
          </p:nvSpPr>
          <p:spPr>
            <a:xfrm>
              <a:off x="4959934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3" name="object 5423"/>
            <p:cNvSpPr/>
            <p:nvPr/>
          </p:nvSpPr>
          <p:spPr>
            <a:xfrm>
              <a:off x="4959934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4" name="object 5424"/>
            <p:cNvSpPr/>
            <p:nvPr/>
          </p:nvSpPr>
          <p:spPr>
            <a:xfrm>
              <a:off x="4959934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5" name="object 5425"/>
            <p:cNvSpPr/>
            <p:nvPr/>
          </p:nvSpPr>
          <p:spPr>
            <a:xfrm>
              <a:off x="4959934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6" name="object 5426"/>
            <p:cNvSpPr/>
            <p:nvPr/>
          </p:nvSpPr>
          <p:spPr>
            <a:xfrm>
              <a:off x="4959934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7" name="object 5427"/>
            <p:cNvSpPr/>
            <p:nvPr/>
          </p:nvSpPr>
          <p:spPr>
            <a:xfrm>
              <a:off x="4959934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8" name="object 5428"/>
            <p:cNvSpPr/>
            <p:nvPr/>
          </p:nvSpPr>
          <p:spPr>
            <a:xfrm>
              <a:off x="4908905" y="7145782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53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11353" y="131584"/>
                  </a:lnTo>
                  <a:lnTo>
                    <a:pt x="1135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9" name="object 5429"/>
            <p:cNvSpPr/>
            <p:nvPr/>
          </p:nvSpPr>
          <p:spPr>
            <a:xfrm>
              <a:off x="4908905" y="7145782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53" y="0"/>
                  </a:lnTo>
                  <a:lnTo>
                    <a:pt x="11353" y="131572"/>
                  </a:lnTo>
                  <a:lnTo>
                    <a:pt x="0" y="131572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0" name="object 5430"/>
            <p:cNvSpPr/>
            <p:nvPr/>
          </p:nvSpPr>
          <p:spPr>
            <a:xfrm>
              <a:off x="4907775" y="7152601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84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1" name="object 5431"/>
            <p:cNvSpPr/>
            <p:nvPr/>
          </p:nvSpPr>
          <p:spPr>
            <a:xfrm>
              <a:off x="4907775" y="7152601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8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2" name="object 5432"/>
            <p:cNvSpPr/>
            <p:nvPr/>
          </p:nvSpPr>
          <p:spPr>
            <a:xfrm>
              <a:off x="4912093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67" y="0"/>
                  </a:moveTo>
                  <a:lnTo>
                    <a:pt x="0" y="0"/>
                  </a:lnTo>
                  <a:lnTo>
                    <a:pt x="0" y="112141"/>
                  </a:lnTo>
                  <a:lnTo>
                    <a:pt x="6667" y="112141"/>
                  </a:lnTo>
                  <a:lnTo>
                    <a:pt x="666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3" name="object 5433"/>
            <p:cNvSpPr/>
            <p:nvPr/>
          </p:nvSpPr>
          <p:spPr>
            <a:xfrm>
              <a:off x="4912093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67" y="0"/>
                  </a:lnTo>
                  <a:lnTo>
                    <a:pt x="6667" y="112141"/>
                  </a:lnTo>
                  <a:lnTo>
                    <a:pt x="0" y="112141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4" name="object 5434"/>
            <p:cNvSpPr/>
            <p:nvPr/>
          </p:nvSpPr>
          <p:spPr>
            <a:xfrm>
              <a:off x="4909350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5" name="object 5435"/>
            <p:cNvSpPr/>
            <p:nvPr/>
          </p:nvSpPr>
          <p:spPr>
            <a:xfrm>
              <a:off x="4909350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6" name="object 5436"/>
            <p:cNvSpPr/>
            <p:nvPr/>
          </p:nvSpPr>
          <p:spPr>
            <a:xfrm>
              <a:off x="4909350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7" name="object 5437"/>
            <p:cNvSpPr/>
            <p:nvPr/>
          </p:nvSpPr>
          <p:spPr>
            <a:xfrm>
              <a:off x="4909350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8" name="object 5438"/>
            <p:cNvSpPr/>
            <p:nvPr/>
          </p:nvSpPr>
          <p:spPr>
            <a:xfrm>
              <a:off x="4909350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9" name="object 5439"/>
            <p:cNvSpPr/>
            <p:nvPr/>
          </p:nvSpPr>
          <p:spPr>
            <a:xfrm>
              <a:off x="4909350" y="7161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0" name="object 5440"/>
            <p:cNvSpPr/>
            <p:nvPr/>
          </p:nvSpPr>
          <p:spPr>
            <a:xfrm>
              <a:off x="4909350" y="71643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1" name="object 5441"/>
            <p:cNvSpPr/>
            <p:nvPr/>
          </p:nvSpPr>
          <p:spPr>
            <a:xfrm>
              <a:off x="4909350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2" name="object 5442"/>
            <p:cNvSpPr/>
            <p:nvPr/>
          </p:nvSpPr>
          <p:spPr>
            <a:xfrm>
              <a:off x="4909350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3" name="object 5443"/>
            <p:cNvSpPr/>
            <p:nvPr/>
          </p:nvSpPr>
          <p:spPr>
            <a:xfrm>
              <a:off x="4909350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4" name="object 5444"/>
            <p:cNvSpPr/>
            <p:nvPr/>
          </p:nvSpPr>
          <p:spPr>
            <a:xfrm>
              <a:off x="4909350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5" name="object 5445"/>
            <p:cNvSpPr/>
            <p:nvPr/>
          </p:nvSpPr>
          <p:spPr>
            <a:xfrm>
              <a:off x="4909350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6" name="object 5446"/>
            <p:cNvSpPr/>
            <p:nvPr/>
          </p:nvSpPr>
          <p:spPr>
            <a:xfrm>
              <a:off x="4909350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7" name="object 5447"/>
            <p:cNvSpPr/>
            <p:nvPr/>
          </p:nvSpPr>
          <p:spPr>
            <a:xfrm>
              <a:off x="4909350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8" name="object 5448"/>
            <p:cNvSpPr/>
            <p:nvPr/>
          </p:nvSpPr>
          <p:spPr>
            <a:xfrm>
              <a:off x="4909350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9" name="object 5449"/>
            <p:cNvSpPr/>
            <p:nvPr/>
          </p:nvSpPr>
          <p:spPr>
            <a:xfrm>
              <a:off x="4909350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0" name="object 5450"/>
            <p:cNvSpPr/>
            <p:nvPr/>
          </p:nvSpPr>
          <p:spPr>
            <a:xfrm>
              <a:off x="4909350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1" name="object 5451"/>
            <p:cNvSpPr/>
            <p:nvPr/>
          </p:nvSpPr>
          <p:spPr>
            <a:xfrm>
              <a:off x="4909350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2" name="object 5452"/>
            <p:cNvSpPr/>
            <p:nvPr/>
          </p:nvSpPr>
          <p:spPr>
            <a:xfrm>
              <a:off x="4909350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3" name="object 5453"/>
            <p:cNvSpPr/>
            <p:nvPr/>
          </p:nvSpPr>
          <p:spPr>
            <a:xfrm>
              <a:off x="4909350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4" name="object 5454"/>
            <p:cNvSpPr/>
            <p:nvPr/>
          </p:nvSpPr>
          <p:spPr>
            <a:xfrm>
              <a:off x="4909350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5" name="object 5455"/>
            <p:cNvSpPr/>
            <p:nvPr/>
          </p:nvSpPr>
          <p:spPr>
            <a:xfrm>
              <a:off x="4909350" y="71730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6" name="object 5456"/>
            <p:cNvSpPr/>
            <p:nvPr/>
          </p:nvSpPr>
          <p:spPr>
            <a:xfrm>
              <a:off x="4909350" y="71745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7" name="object 5457"/>
            <p:cNvSpPr/>
            <p:nvPr/>
          </p:nvSpPr>
          <p:spPr>
            <a:xfrm>
              <a:off x="4909350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8" name="object 5458"/>
            <p:cNvSpPr/>
            <p:nvPr/>
          </p:nvSpPr>
          <p:spPr>
            <a:xfrm>
              <a:off x="4909350" y="71759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9" name="object 5459"/>
            <p:cNvSpPr/>
            <p:nvPr/>
          </p:nvSpPr>
          <p:spPr>
            <a:xfrm>
              <a:off x="4909350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0" name="object 5460"/>
            <p:cNvSpPr/>
            <p:nvPr/>
          </p:nvSpPr>
          <p:spPr>
            <a:xfrm>
              <a:off x="4909350" y="7177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1" name="object 5461"/>
            <p:cNvSpPr/>
            <p:nvPr/>
          </p:nvSpPr>
          <p:spPr>
            <a:xfrm>
              <a:off x="4909350" y="7177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2" name="object 5462"/>
            <p:cNvSpPr/>
            <p:nvPr/>
          </p:nvSpPr>
          <p:spPr>
            <a:xfrm>
              <a:off x="4909350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3" name="object 5463"/>
            <p:cNvSpPr/>
            <p:nvPr/>
          </p:nvSpPr>
          <p:spPr>
            <a:xfrm>
              <a:off x="4909350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4" name="object 5464"/>
            <p:cNvSpPr/>
            <p:nvPr/>
          </p:nvSpPr>
          <p:spPr>
            <a:xfrm>
              <a:off x="4909350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5" name="object 5465"/>
            <p:cNvSpPr/>
            <p:nvPr/>
          </p:nvSpPr>
          <p:spPr>
            <a:xfrm>
              <a:off x="4909350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6" name="object 5466"/>
            <p:cNvSpPr/>
            <p:nvPr/>
          </p:nvSpPr>
          <p:spPr>
            <a:xfrm>
              <a:off x="4909350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7" name="object 5467"/>
            <p:cNvSpPr/>
            <p:nvPr/>
          </p:nvSpPr>
          <p:spPr>
            <a:xfrm>
              <a:off x="4909350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8" name="object 5468"/>
            <p:cNvSpPr/>
            <p:nvPr/>
          </p:nvSpPr>
          <p:spPr>
            <a:xfrm>
              <a:off x="4909350" y="71871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9" name="object 5469"/>
            <p:cNvSpPr/>
            <p:nvPr/>
          </p:nvSpPr>
          <p:spPr>
            <a:xfrm>
              <a:off x="4909350" y="71871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0" name="object 5470"/>
            <p:cNvSpPr/>
            <p:nvPr/>
          </p:nvSpPr>
          <p:spPr>
            <a:xfrm>
              <a:off x="4909350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1" name="object 5471"/>
            <p:cNvSpPr/>
            <p:nvPr/>
          </p:nvSpPr>
          <p:spPr>
            <a:xfrm>
              <a:off x="4909350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2" name="object 5472"/>
            <p:cNvSpPr/>
            <p:nvPr/>
          </p:nvSpPr>
          <p:spPr>
            <a:xfrm>
              <a:off x="4909350" y="7188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3" name="object 5473"/>
            <p:cNvSpPr/>
            <p:nvPr/>
          </p:nvSpPr>
          <p:spPr>
            <a:xfrm>
              <a:off x="4909350" y="7188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4" name="object 5474"/>
            <p:cNvSpPr/>
            <p:nvPr/>
          </p:nvSpPr>
          <p:spPr>
            <a:xfrm>
              <a:off x="4909350" y="7191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5" name="object 5475"/>
            <p:cNvSpPr/>
            <p:nvPr/>
          </p:nvSpPr>
          <p:spPr>
            <a:xfrm>
              <a:off x="4909350" y="71915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6" name="object 5476"/>
            <p:cNvSpPr/>
            <p:nvPr/>
          </p:nvSpPr>
          <p:spPr>
            <a:xfrm>
              <a:off x="4909350" y="71901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7" name="object 5477"/>
            <p:cNvSpPr/>
            <p:nvPr/>
          </p:nvSpPr>
          <p:spPr>
            <a:xfrm>
              <a:off x="4909350" y="71901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8" name="object 5478"/>
            <p:cNvSpPr/>
            <p:nvPr/>
          </p:nvSpPr>
          <p:spPr>
            <a:xfrm>
              <a:off x="4909350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9" name="object 5479"/>
            <p:cNvSpPr/>
            <p:nvPr/>
          </p:nvSpPr>
          <p:spPr>
            <a:xfrm>
              <a:off x="4909350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0" name="object 5480"/>
            <p:cNvSpPr/>
            <p:nvPr/>
          </p:nvSpPr>
          <p:spPr>
            <a:xfrm>
              <a:off x="4909350" y="71944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1" name="object 5481"/>
            <p:cNvSpPr/>
            <p:nvPr/>
          </p:nvSpPr>
          <p:spPr>
            <a:xfrm>
              <a:off x="4909350" y="71944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2" name="object 5482"/>
            <p:cNvSpPr/>
            <p:nvPr/>
          </p:nvSpPr>
          <p:spPr>
            <a:xfrm>
              <a:off x="4909350" y="71959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3" name="object 5483"/>
            <p:cNvSpPr/>
            <p:nvPr/>
          </p:nvSpPr>
          <p:spPr>
            <a:xfrm>
              <a:off x="4909350" y="71959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4" name="object 5484"/>
            <p:cNvSpPr/>
            <p:nvPr/>
          </p:nvSpPr>
          <p:spPr>
            <a:xfrm>
              <a:off x="4909350" y="71973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5" name="object 5485"/>
            <p:cNvSpPr/>
            <p:nvPr/>
          </p:nvSpPr>
          <p:spPr>
            <a:xfrm>
              <a:off x="4909350" y="71973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6" name="object 5486"/>
            <p:cNvSpPr/>
            <p:nvPr/>
          </p:nvSpPr>
          <p:spPr>
            <a:xfrm>
              <a:off x="4909350" y="71988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7" name="object 5487"/>
            <p:cNvSpPr/>
            <p:nvPr/>
          </p:nvSpPr>
          <p:spPr>
            <a:xfrm>
              <a:off x="4909350" y="71988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8" name="object 5488"/>
            <p:cNvSpPr/>
            <p:nvPr/>
          </p:nvSpPr>
          <p:spPr>
            <a:xfrm>
              <a:off x="4909350" y="72002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9" name="object 5489"/>
            <p:cNvSpPr/>
            <p:nvPr/>
          </p:nvSpPr>
          <p:spPr>
            <a:xfrm>
              <a:off x="4909350" y="72002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0" name="object 5490"/>
            <p:cNvSpPr/>
            <p:nvPr/>
          </p:nvSpPr>
          <p:spPr>
            <a:xfrm>
              <a:off x="4909350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1" name="object 5491"/>
            <p:cNvSpPr/>
            <p:nvPr/>
          </p:nvSpPr>
          <p:spPr>
            <a:xfrm>
              <a:off x="4909350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2" name="object 5492"/>
            <p:cNvSpPr/>
            <p:nvPr/>
          </p:nvSpPr>
          <p:spPr>
            <a:xfrm>
              <a:off x="4909350" y="72031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3" name="object 5493"/>
            <p:cNvSpPr/>
            <p:nvPr/>
          </p:nvSpPr>
          <p:spPr>
            <a:xfrm>
              <a:off x="4909350" y="72031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4" name="object 5494"/>
            <p:cNvSpPr/>
            <p:nvPr/>
          </p:nvSpPr>
          <p:spPr>
            <a:xfrm>
              <a:off x="4909350" y="72046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5" name="object 5495"/>
            <p:cNvSpPr/>
            <p:nvPr/>
          </p:nvSpPr>
          <p:spPr>
            <a:xfrm>
              <a:off x="4909350" y="72046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6" name="object 5496"/>
            <p:cNvSpPr/>
            <p:nvPr/>
          </p:nvSpPr>
          <p:spPr>
            <a:xfrm>
              <a:off x="4909350" y="720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7" name="object 5497"/>
            <p:cNvSpPr/>
            <p:nvPr/>
          </p:nvSpPr>
          <p:spPr>
            <a:xfrm>
              <a:off x="4909350" y="720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8" name="object 5498"/>
            <p:cNvSpPr/>
            <p:nvPr/>
          </p:nvSpPr>
          <p:spPr>
            <a:xfrm>
              <a:off x="4909350" y="72075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9" name="object 5499"/>
            <p:cNvSpPr/>
            <p:nvPr/>
          </p:nvSpPr>
          <p:spPr>
            <a:xfrm>
              <a:off x="4909350" y="72075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0" name="object 5500"/>
            <p:cNvSpPr/>
            <p:nvPr/>
          </p:nvSpPr>
          <p:spPr>
            <a:xfrm>
              <a:off x="4909350" y="72089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1" name="object 5501"/>
            <p:cNvSpPr/>
            <p:nvPr/>
          </p:nvSpPr>
          <p:spPr>
            <a:xfrm>
              <a:off x="4909350" y="7208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2" name="object 5502"/>
            <p:cNvSpPr/>
            <p:nvPr/>
          </p:nvSpPr>
          <p:spPr>
            <a:xfrm>
              <a:off x="4909350" y="72144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3" name="object 5503"/>
            <p:cNvSpPr/>
            <p:nvPr/>
          </p:nvSpPr>
          <p:spPr>
            <a:xfrm>
              <a:off x="4909350" y="72144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4" name="object 5504"/>
            <p:cNvSpPr/>
            <p:nvPr/>
          </p:nvSpPr>
          <p:spPr>
            <a:xfrm>
              <a:off x="4909350" y="7212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5" name="object 5505"/>
            <p:cNvSpPr/>
            <p:nvPr/>
          </p:nvSpPr>
          <p:spPr>
            <a:xfrm>
              <a:off x="4909350" y="7212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6" name="object 5506"/>
            <p:cNvSpPr/>
            <p:nvPr/>
          </p:nvSpPr>
          <p:spPr>
            <a:xfrm>
              <a:off x="4909350" y="7215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7" name="object 5507"/>
            <p:cNvSpPr/>
            <p:nvPr/>
          </p:nvSpPr>
          <p:spPr>
            <a:xfrm>
              <a:off x="4909350" y="7215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8" name="object 5508"/>
            <p:cNvSpPr/>
            <p:nvPr/>
          </p:nvSpPr>
          <p:spPr>
            <a:xfrm>
              <a:off x="4909350" y="72187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9" name="object 5509"/>
            <p:cNvSpPr/>
            <p:nvPr/>
          </p:nvSpPr>
          <p:spPr>
            <a:xfrm>
              <a:off x="4909350" y="72187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0" name="object 5510"/>
            <p:cNvSpPr/>
            <p:nvPr/>
          </p:nvSpPr>
          <p:spPr>
            <a:xfrm>
              <a:off x="4909350" y="72173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1" name="object 5511"/>
            <p:cNvSpPr/>
            <p:nvPr/>
          </p:nvSpPr>
          <p:spPr>
            <a:xfrm>
              <a:off x="4909350" y="72173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2" name="object 5512"/>
            <p:cNvSpPr/>
            <p:nvPr/>
          </p:nvSpPr>
          <p:spPr>
            <a:xfrm>
              <a:off x="4909350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3" name="object 5513"/>
            <p:cNvSpPr/>
            <p:nvPr/>
          </p:nvSpPr>
          <p:spPr>
            <a:xfrm>
              <a:off x="4909350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4" name="object 5514"/>
            <p:cNvSpPr/>
            <p:nvPr/>
          </p:nvSpPr>
          <p:spPr>
            <a:xfrm>
              <a:off x="4909350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5" name="object 5515"/>
            <p:cNvSpPr/>
            <p:nvPr/>
          </p:nvSpPr>
          <p:spPr>
            <a:xfrm>
              <a:off x="4909350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6" name="object 5516"/>
            <p:cNvSpPr/>
            <p:nvPr/>
          </p:nvSpPr>
          <p:spPr>
            <a:xfrm>
              <a:off x="4909350" y="72231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7" name="object 5517"/>
            <p:cNvSpPr/>
            <p:nvPr/>
          </p:nvSpPr>
          <p:spPr>
            <a:xfrm>
              <a:off x="4909350" y="72231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8" name="object 5518"/>
            <p:cNvSpPr/>
            <p:nvPr/>
          </p:nvSpPr>
          <p:spPr>
            <a:xfrm>
              <a:off x="4909350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9" name="object 5519"/>
            <p:cNvSpPr/>
            <p:nvPr/>
          </p:nvSpPr>
          <p:spPr>
            <a:xfrm>
              <a:off x="4909350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0" name="object 5520"/>
            <p:cNvSpPr/>
            <p:nvPr/>
          </p:nvSpPr>
          <p:spPr>
            <a:xfrm>
              <a:off x="4909350" y="72260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1" name="object 5521"/>
            <p:cNvSpPr/>
            <p:nvPr/>
          </p:nvSpPr>
          <p:spPr>
            <a:xfrm>
              <a:off x="4909350" y="72260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2" name="object 5522"/>
            <p:cNvSpPr/>
            <p:nvPr/>
          </p:nvSpPr>
          <p:spPr>
            <a:xfrm>
              <a:off x="4909350" y="72274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3" name="object 5523"/>
            <p:cNvSpPr/>
            <p:nvPr/>
          </p:nvSpPr>
          <p:spPr>
            <a:xfrm>
              <a:off x="4909350" y="72274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4" name="object 5524"/>
            <p:cNvSpPr/>
            <p:nvPr/>
          </p:nvSpPr>
          <p:spPr>
            <a:xfrm>
              <a:off x="4909350" y="7228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5" name="object 5525"/>
            <p:cNvSpPr/>
            <p:nvPr/>
          </p:nvSpPr>
          <p:spPr>
            <a:xfrm>
              <a:off x="4909350" y="7228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6" name="object 5526"/>
            <p:cNvSpPr/>
            <p:nvPr/>
          </p:nvSpPr>
          <p:spPr>
            <a:xfrm>
              <a:off x="4909350" y="7230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7" name="object 5527"/>
            <p:cNvSpPr/>
            <p:nvPr/>
          </p:nvSpPr>
          <p:spPr>
            <a:xfrm>
              <a:off x="4909350" y="7230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8" name="object 5528"/>
            <p:cNvSpPr/>
            <p:nvPr/>
          </p:nvSpPr>
          <p:spPr>
            <a:xfrm>
              <a:off x="4909350" y="72318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9" name="object 5529"/>
            <p:cNvSpPr/>
            <p:nvPr/>
          </p:nvSpPr>
          <p:spPr>
            <a:xfrm>
              <a:off x="4909350" y="72318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0" name="object 5530"/>
            <p:cNvSpPr/>
            <p:nvPr/>
          </p:nvSpPr>
          <p:spPr>
            <a:xfrm>
              <a:off x="4909350" y="7233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1" name="object 5531"/>
            <p:cNvSpPr/>
            <p:nvPr/>
          </p:nvSpPr>
          <p:spPr>
            <a:xfrm>
              <a:off x="4909350" y="72332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2" name="object 5532"/>
            <p:cNvSpPr/>
            <p:nvPr/>
          </p:nvSpPr>
          <p:spPr>
            <a:xfrm>
              <a:off x="4909350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3" name="object 5533"/>
            <p:cNvSpPr/>
            <p:nvPr/>
          </p:nvSpPr>
          <p:spPr>
            <a:xfrm>
              <a:off x="4909350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4" name="object 5534"/>
            <p:cNvSpPr/>
            <p:nvPr/>
          </p:nvSpPr>
          <p:spPr>
            <a:xfrm>
              <a:off x="4909350" y="72362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5" name="object 5535"/>
            <p:cNvSpPr/>
            <p:nvPr/>
          </p:nvSpPr>
          <p:spPr>
            <a:xfrm>
              <a:off x="4909350" y="7236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6" name="object 5536"/>
            <p:cNvSpPr/>
            <p:nvPr/>
          </p:nvSpPr>
          <p:spPr>
            <a:xfrm>
              <a:off x="4909350" y="72416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7" name="object 5537"/>
            <p:cNvSpPr/>
            <p:nvPr/>
          </p:nvSpPr>
          <p:spPr>
            <a:xfrm>
              <a:off x="4909350" y="72416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8" name="object 5538"/>
            <p:cNvSpPr/>
            <p:nvPr/>
          </p:nvSpPr>
          <p:spPr>
            <a:xfrm>
              <a:off x="4909350" y="72401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9" name="object 5539"/>
            <p:cNvSpPr/>
            <p:nvPr/>
          </p:nvSpPr>
          <p:spPr>
            <a:xfrm>
              <a:off x="4909350" y="72401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0" name="object 5540"/>
            <p:cNvSpPr/>
            <p:nvPr/>
          </p:nvSpPr>
          <p:spPr>
            <a:xfrm>
              <a:off x="4909350" y="72430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1" name="object 5541"/>
            <p:cNvSpPr/>
            <p:nvPr/>
          </p:nvSpPr>
          <p:spPr>
            <a:xfrm>
              <a:off x="4909350" y="72430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2" name="object 5542"/>
            <p:cNvSpPr/>
            <p:nvPr/>
          </p:nvSpPr>
          <p:spPr>
            <a:xfrm>
              <a:off x="4909350" y="72459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3" name="object 5543"/>
            <p:cNvSpPr/>
            <p:nvPr/>
          </p:nvSpPr>
          <p:spPr>
            <a:xfrm>
              <a:off x="4909350" y="72459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4" name="object 5544"/>
            <p:cNvSpPr/>
            <p:nvPr/>
          </p:nvSpPr>
          <p:spPr>
            <a:xfrm>
              <a:off x="4909350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5" name="object 5545"/>
            <p:cNvSpPr/>
            <p:nvPr/>
          </p:nvSpPr>
          <p:spPr>
            <a:xfrm>
              <a:off x="4909350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6" name="object 5546"/>
            <p:cNvSpPr/>
            <p:nvPr/>
          </p:nvSpPr>
          <p:spPr>
            <a:xfrm>
              <a:off x="4909350" y="7247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7" name="object 5547"/>
            <p:cNvSpPr/>
            <p:nvPr/>
          </p:nvSpPr>
          <p:spPr>
            <a:xfrm>
              <a:off x="4909350" y="7247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8" name="object 5548"/>
            <p:cNvSpPr/>
            <p:nvPr/>
          </p:nvSpPr>
          <p:spPr>
            <a:xfrm>
              <a:off x="4909350" y="72488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9" name="object 5549"/>
            <p:cNvSpPr/>
            <p:nvPr/>
          </p:nvSpPr>
          <p:spPr>
            <a:xfrm>
              <a:off x="4909350" y="72488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0" name="object 5550"/>
            <p:cNvSpPr/>
            <p:nvPr/>
          </p:nvSpPr>
          <p:spPr>
            <a:xfrm>
              <a:off x="4909350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1" name="object 5551"/>
            <p:cNvSpPr/>
            <p:nvPr/>
          </p:nvSpPr>
          <p:spPr>
            <a:xfrm>
              <a:off x="4909350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2" name="object 5552"/>
            <p:cNvSpPr/>
            <p:nvPr/>
          </p:nvSpPr>
          <p:spPr>
            <a:xfrm>
              <a:off x="4909350" y="72518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3" name="object 5553"/>
            <p:cNvSpPr/>
            <p:nvPr/>
          </p:nvSpPr>
          <p:spPr>
            <a:xfrm>
              <a:off x="4909350" y="72518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4" name="object 5554"/>
            <p:cNvSpPr/>
            <p:nvPr/>
          </p:nvSpPr>
          <p:spPr>
            <a:xfrm>
              <a:off x="4909350" y="7253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5" name="object 5555"/>
            <p:cNvSpPr/>
            <p:nvPr/>
          </p:nvSpPr>
          <p:spPr>
            <a:xfrm>
              <a:off x="4909350" y="7253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6" name="object 5556"/>
            <p:cNvSpPr/>
            <p:nvPr/>
          </p:nvSpPr>
          <p:spPr>
            <a:xfrm>
              <a:off x="4909350" y="7254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7" name="object 5557"/>
            <p:cNvSpPr/>
            <p:nvPr/>
          </p:nvSpPr>
          <p:spPr>
            <a:xfrm>
              <a:off x="4909350" y="7254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8" name="object 5558"/>
            <p:cNvSpPr/>
            <p:nvPr/>
          </p:nvSpPr>
          <p:spPr>
            <a:xfrm>
              <a:off x="4909350" y="72561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9" name="object 5559"/>
            <p:cNvSpPr/>
            <p:nvPr/>
          </p:nvSpPr>
          <p:spPr>
            <a:xfrm>
              <a:off x="4909350" y="7256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0" name="object 5560"/>
            <p:cNvSpPr/>
            <p:nvPr/>
          </p:nvSpPr>
          <p:spPr>
            <a:xfrm>
              <a:off x="4909350" y="72575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1" name="object 5561"/>
            <p:cNvSpPr/>
            <p:nvPr/>
          </p:nvSpPr>
          <p:spPr>
            <a:xfrm>
              <a:off x="4909350" y="72575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2" name="object 5562"/>
            <p:cNvSpPr/>
            <p:nvPr/>
          </p:nvSpPr>
          <p:spPr>
            <a:xfrm>
              <a:off x="4909350" y="72590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3" name="object 5563"/>
            <p:cNvSpPr/>
            <p:nvPr/>
          </p:nvSpPr>
          <p:spPr>
            <a:xfrm>
              <a:off x="4909350" y="72590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4" name="object 5564"/>
            <p:cNvSpPr/>
            <p:nvPr/>
          </p:nvSpPr>
          <p:spPr>
            <a:xfrm>
              <a:off x="4909350" y="7260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5" name="object 5565"/>
            <p:cNvSpPr/>
            <p:nvPr/>
          </p:nvSpPr>
          <p:spPr>
            <a:xfrm>
              <a:off x="4909350" y="7260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6" name="object 5566"/>
            <p:cNvSpPr/>
            <p:nvPr/>
          </p:nvSpPr>
          <p:spPr>
            <a:xfrm>
              <a:off x="4909350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7" name="object 5567"/>
            <p:cNvSpPr/>
            <p:nvPr/>
          </p:nvSpPr>
          <p:spPr>
            <a:xfrm>
              <a:off x="4909350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8" name="object 5568"/>
            <p:cNvSpPr/>
            <p:nvPr/>
          </p:nvSpPr>
          <p:spPr>
            <a:xfrm>
              <a:off x="4909350" y="72634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9" name="object 5569"/>
            <p:cNvSpPr/>
            <p:nvPr/>
          </p:nvSpPr>
          <p:spPr>
            <a:xfrm>
              <a:off x="4909350" y="72634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0" name="object 5570"/>
            <p:cNvSpPr/>
            <p:nvPr/>
          </p:nvSpPr>
          <p:spPr>
            <a:xfrm>
              <a:off x="4868659" y="7153783"/>
              <a:ext cx="12065" cy="3175"/>
            </a:xfrm>
            <a:custGeom>
              <a:avLst/>
              <a:gdLst/>
              <a:ahLst/>
              <a:cxnLst/>
              <a:rect l="l" t="t" r="r" b="b"/>
              <a:pathLst>
                <a:path w="12064" h="3175">
                  <a:moveTo>
                    <a:pt x="11760" y="0"/>
                  </a:moveTo>
                  <a:lnTo>
                    <a:pt x="0" y="0"/>
                  </a:lnTo>
                  <a:lnTo>
                    <a:pt x="0" y="3022"/>
                  </a:lnTo>
                  <a:lnTo>
                    <a:pt x="11760" y="3022"/>
                  </a:lnTo>
                  <a:lnTo>
                    <a:pt x="117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1" name="object 5571"/>
            <p:cNvSpPr/>
            <p:nvPr/>
          </p:nvSpPr>
          <p:spPr>
            <a:xfrm>
              <a:off x="4868278" y="7153579"/>
              <a:ext cx="12700" cy="3810"/>
            </a:xfrm>
            <a:custGeom>
              <a:avLst/>
              <a:gdLst/>
              <a:ahLst/>
              <a:cxnLst/>
              <a:rect l="l" t="t" r="r" b="b"/>
              <a:pathLst>
                <a:path w="12700" h="3809">
                  <a:moveTo>
                    <a:pt x="12560" y="0"/>
                  </a:moveTo>
                  <a:lnTo>
                    <a:pt x="0" y="0"/>
                  </a:lnTo>
                  <a:lnTo>
                    <a:pt x="0" y="3327"/>
                  </a:lnTo>
                  <a:lnTo>
                    <a:pt x="12560" y="3327"/>
                  </a:lnTo>
                  <a:lnTo>
                    <a:pt x="12560" y="2552"/>
                  </a:lnTo>
                  <a:lnTo>
                    <a:pt x="1231" y="2552"/>
                  </a:lnTo>
                  <a:lnTo>
                    <a:pt x="1015" y="2514"/>
                  </a:lnTo>
                  <a:lnTo>
                    <a:pt x="825" y="2451"/>
                  </a:lnTo>
                  <a:lnTo>
                    <a:pt x="825" y="2158"/>
                  </a:lnTo>
                  <a:lnTo>
                    <a:pt x="1676" y="2158"/>
                  </a:lnTo>
                  <a:lnTo>
                    <a:pt x="1676" y="2019"/>
                  </a:lnTo>
                  <a:lnTo>
                    <a:pt x="1524" y="1930"/>
                  </a:lnTo>
                  <a:lnTo>
                    <a:pt x="927" y="1650"/>
                  </a:lnTo>
                  <a:lnTo>
                    <a:pt x="800" y="990"/>
                  </a:lnTo>
                  <a:lnTo>
                    <a:pt x="1079" y="800"/>
                  </a:lnTo>
                  <a:lnTo>
                    <a:pt x="12560" y="800"/>
                  </a:lnTo>
                  <a:lnTo>
                    <a:pt x="12560" y="0"/>
                  </a:lnTo>
                  <a:close/>
                </a:path>
                <a:path w="12700" h="3809">
                  <a:moveTo>
                    <a:pt x="1841" y="1104"/>
                  </a:moveTo>
                  <a:lnTo>
                    <a:pt x="1333" y="1104"/>
                  </a:lnTo>
                  <a:lnTo>
                    <a:pt x="1244" y="1295"/>
                  </a:lnTo>
                  <a:lnTo>
                    <a:pt x="1765" y="1498"/>
                  </a:lnTo>
                  <a:lnTo>
                    <a:pt x="1993" y="1638"/>
                  </a:lnTo>
                  <a:lnTo>
                    <a:pt x="2120" y="2336"/>
                  </a:lnTo>
                  <a:lnTo>
                    <a:pt x="1841" y="2552"/>
                  </a:lnTo>
                  <a:lnTo>
                    <a:pt x="10947" y="2552"/>
                  </a:lnTo>
                  <a:lnTo>
                    <a:pt x="10795" y="2514"/>
                  </a:lnTo>
                  <a:lnTo>
                    <a:pt x="2374" y="2514"/>
                  </a:lnTo>
                  <a:lnTo>
                    <a:pt x="2374" y="1181"/>
                  </a:lnTo>
                  <a:lnTo>
                    <a:pt x="1993" y="1181"/>
                  </a:lnTo>
                  <a:lnTo>
                    <a:pt x="1841" y="1104"/>
                  </a:lnTo>
                  <a:close/>
                </a:path>
                <a:path w="12700" h="3809">
                  <a:moveTo>
                    <a:pt x="11582" y="1104"/>
                  </a:moveTo>
                  <a:lnTo>
                    <a:pt x="11099" y="1104"/>
                  </a:lnTo>
                  <a:lnTo>
                    <a:pt x="11010" y="1295"/>
                  </a:lnTo>
                  <a:lnTo>
                    <a:pt x="11734" y="1638"/>
                  </a:lnTo>
                  <a:lnTo>
                    <a:pt x="11836" y="2336"/>
                  </a:lnTo>
                  <a:lnTo>
                    <a:pt x="11582" y="2552"/>
                  </a:lnTo>
                  <a:lnTo>
                    <a:pt x="12560" y="2552"/>
                  </a:lnTo>
                  <a:lnTo>
                    <a:pt x="12560" y="1181"/>
                  </a:lnTo>
                  <a:lnTo>
                    <a:pt x="11734" y="1181"/>
                  </a:lnTo>
                  <a:lnTo>
                    <a:pt x="11582" y="1104"/>
                  </a:lnTo>
                  <a:close/>
                </a:path>
                <a:path w="12700" h="3809">
                  <a:moveTo>
                    <a:pt x="3276" y="825"/>
                  </a:moveTo>
                  <a:lnTo>
                    <a:pt x="2857" y="825"/>
                  </a:lnTo>
                  <a:lnTo>
                    <a:pt x="2857" y="2514"/>
                  </a:lnTo>
                  <a:lnTo>
                    <a:pt x="3276" y="2514"/>
                  </a:lnTo>
                  <a:lnTo>
                    <a:pt x="3276" y="825"/>
                  </a:lnTo>
                  <a:close/>
                </a:path>
                <a:path w="12700" h="3809">
                  <a:moveTo>
                    <a:pt x="4800" y="825"/>
                  </a:moveTo>
                  <a:lnTo>
                    <a:pt x="4495" y="825"/>
                  </a:lnTo>
                  <a:lnTo>
                    <a:pt x="4495" y="1143"/>
                  </a:lnTo>
                  <a:lnTo>
                    <a:pt x="3759" y="1143"/>
                  </a:lnTo>
                  <a:lnTo>
                    <a:pt x="3759" y="1498"/>
                  </a:lnTo>
                  <a:lnTo>
                    <a:pt x="4381" y="1498"/>
                  </a:lnTo>
                  <a:lnTo>
                    <a:pt x="4381" y="1816"/>
                  </a:lnTo>
                  <a:lnTo>
                    <a:pt x="3759" y="1816"/>
                  </a:lnTo>
                  <a:lnTo>
                    <a:pt x="3759" y="2171"/>
                  </a:lnTo>
                  <a:lnTo>
                    <a:pt x="4495" y="2171"/>
                  </a:lnTo>
                  <a:lnTo>
                    <a:pt x="4495" y="2514"/>
                  </a:lnTo>
                  <a:lnTo>
                    <a:pt x="4800" y="2514"/>
                  </a:lnTo>
                  <a:lnTo>
                    <a:pt x="4800" y="825"/>
                  </a:lnTo>
                  <a:close/>
                </a:path>
                <a:path w="12700" h="3809">
                  <a:moveTo>
                    <a:pt x="5118" y="1409"/>
                  </a:moveTo>
                  <a:lnTo>
                    <a:pt x="5118" y="2514"/>
                  </a:lnTo>
                  <a:lnTo>
                    <a:pt x="5587" y="2514"/>
                  </a:lnTo>
                  <a:lnTo>
                    <a:pt x="5118" y="1409"/>
                  </a:lnTo>
                  <a:close/>
                </a:path>
                <a:path w="12700" h="3809">
                  <a:moveTo>
                    <a:pt x="6400" y="1409"/>
                  </a:moveTo>
                  <a:lnTo>
                    <a:pt x="5892" y="2514"/>
                  </a:lnTo>
                  <a:lnTo>
                    <a:pt x="6400" y="2514"/>
                  </a:lnTo>
                  <a:lnTo>
                    <a:pt x="6400" y="1409"/>
                  </a:lnTo>
                  <a:close/>
                </a:path>
                <a:path w="12700" h="3809">
                  <a:moveTo>
                    <a:pt x="7226" y="825"/>
                  </a:moveTo>
                  <a:lnTo>
                    <a:pt x="6883" y="825"/>
                  </a:lnTo>
                  <a:lnTo>
                    <a:pt x="6883" y="2514"/>
                  </a:lnTo>
                  <a:lnTo>
                    <a:pt x="7226" y="2514"/>
                  </a:lnTo>
                  <a:lnTo>
                    <a:pt x="7226" y="825"/>
                  </a:lnTo>
                  <a:close/>
                </a:path>
                <a:path w="12700" h="3809">
                  <a:moveTo>
                    <a:pt x="8775" y="825"/>
                  </a:moveTo>
                  <a:lnTo>
                    <a:pt x="8483" y="825"/>
                  </a:lnTo>
                  <a:lnTo>
                    <a:pt x="8483" y="1143"/>
                  </a:lnTo>
                  <a:lnTo>
                    <a:pt x="7734" y="1143"/>
                  </a:lnTo>
                  <a:lnTo>
                    <a:pt x="7734" y="1498"/>
                  </a:lnTo>
                  <a:lnTo>
                    <a:pt x="8394" y="1498"/>
                  </a:lnTo>
                  <a:lnTo>
                    <a:pt x="8394" y="1816"/>
                  </a:lnTo>
                  <a:lnTo>
                    <a:pt x="7734" y="1816"/>
                  </a:lnTo>
                  <a:lnTo>
                    <a:pt x="7734" y="2171"/>
                  </a:lnTo>
                  <a:lnTo>
                    <a:pt x="8483" y="2171"/>
                  </a:lnTo>
                  <a:lnTo>
                    <a:pt x="8483" y="2514"/>
                  </a:lnTo>
                  <a:lnTo>
                    <a:pt x="8775" y="2514"/>
                  </a:lnTo>
                  <a:lnTo>
                    <a:pt x="8775" y="825"/>
                  </a:lnTo>
                  <a:close/>
                </a:path>
                <a:path w="12700" h="3809">
                  <a:moveTo>
                    <a:pt x="9143" y="1447"/>
                  </a:moveTo>
                  <a:lnTo>
                    <a:pt x="9143" y="2514"/>
                  </a:lnTo>
                  <a:lnTo>
                    <a:pt x="9728" y="2514"/>
                  </a:lnTo>
                  <a:lnTo>
                    <a:pt x="9143" y="1447"/>
                  </a:lnTo>
                  <a:close/>
                </a:path>
                <a:path w="12700" h="3809">
                  <a:moveTo>
                    <a:pt x="10761" y="825"/>
                  </a:moveTo>
                  <a:lnTo>
                    <a:pt x="10236" y="825"/>
                  </a:lnTo>
                  <a:lnTo>
                    <a:pt x="10236" y="2514"/>
                  </a:lnTo>
                  <a:lnTo>
                    <a:pt x="10795" y="2514"/>
                  </a:lnTo>
                  <a:lnTo>
                    <a:pt x="10540" y="2451"/>
                  </a:lnTo>
                  <a:lnTo>
                    <a:pt x="10540" y="2158"/>
                  </a:lnTo>
                  <a:lnTo>
                    <a:pt x="11366" y="2158"/>
                  </a:lnTo>
                  <a:lnTo>
                    <a:pt x="11366" y="2019"/>
                  </a:lnTo>
                  <a:lnTo>
                    <a:pt x="10896" y="1765"/>
                  </a:lnTo>
                  <a:lnTo>
                    <a:pt x="10629" y="1650"/>
                  </a:lnTo>
                  <a:lnTo>
                    <a:pt x="10540" y="990"/>
                  </a:lnTo>
                  <a:lnTo>
                    <a:pt x="10761" y="825"/>
                  </a:lnTo>
                  <a:close/>
                </a:path>
                <a:path w="12700" h="3809">
                  <a:moveTo>
                    <a:pt x="1676" y="2158"/>
                  </a:moveTo>
                  <a:lnTo>
                    <a:pt x="825" y="2158"/>
                  </a:lnTo>
                  <a:lnTo>
                    <a:pt x="1041" y="2171"/>
                  </a:lnTo>
                  <a:lnTo>
                    <a:pt x="1231" y="2247"/>
                  </a:lnTo>
                  <a:lnTo>
                    <a:pt x="1549" y="2247"/>
                  </a:lnTo>
                  <a:close/>
                </a:path>
                <a:path w="12700" h="3809">
                  <a:moveTo>
                    <a:pt x="11366" y="2158"/>
                  </a:moveTo>
                  <a:lnTo>
                    <a:pt x="10540" y="2158"/>
                  </a:lnTo>
                  <a:lnTo>
                    <a:pt x="10794" y="2171"/>
                  </a:lnTo>
                  <a:lnTo>
                    <a:pt x="10947" y="2247"/>
                  </a:lnTo>
                  <a:lnTo>
                    <a:pt x="11252" y="2247"/>
                  </a:lnTo>
                  <a:close/>
                </a:path>
                <a:path w="12700" h="3809">
                  <a:moveTo>
                    <a:pt x="9944" y="825"/>
                  </a:moveTo>
                  <a:lnTo>
                    <a:pt x="9309" y="825"/>
                  </a:lnTo>
                  <a:lnTo>
                    <a:pt x="9944" y="1905"/>
                  </a:lnTo>
                  <a:lnTo>
                    <a:pt x="9944" y="825"/>
                  </a:lnTo>
                  <a:close/>
                </a:path>
                <a:path w="12700" h="3809">
                  <a:moveTo>
                    <a:pt x="6248" y="825"/>
                  </a:moveTo>
                  <a:lnTo>
                    <a:pt x="5422" y="825"/>
                  </a:lnTo>
                  <a:lnTo>
                    <a:pt x="5512" y="1104"/>
                  </a:lnTo>
                  <a:lnTo>
                    <a:pt x="5841" y="1841"/>
                  </a:lnTo>
                  <a:lnTo>
                    <a:pt x="6248" y="825"/>
                  </a:lnTo>
                  <a:close/>
                </a:path>
                <a:path w="12700" h="3809">
                  <a:moveTo>
                    <a:pt x="10794" y="800"/>
                  </a:moveTo>
                  <a:lnTo>
                    <a:pt x="1676" y="800"/>
                  </a:lnTo>
                  <a:lnTo>
                    <a:pt x="1993" y="863"/>
                  </a:lnTo>
                  <a:lnTo>
                    <a:pt x="1993" y="1181"/>
                  </a:lnTo>
                  <a:lnTo>
                    <a:pt x="2374" y="1181"/>
                  </a:lnTo>
                  <a:lnTo>
                    <a:pt x="2374" y="825"/>
                  </a:lnTo>
                  <a:lnTo>
                    <a:pt x="10761" y="825"/>
                  </a:lnTo>
                  <a:close/>
                </a:path>
                <a:path w="12700" h="3809">
                  <a:moveTo>
                    <a:pt x="12560" y="800"/>
                  </a:moveTo>
                  <a:lnTo>
                    <a:pt x="11366" y="800"/>
                  </a:lnTo>
                  <a:lnTo>
                    <a:pt x="11734" y="863"/>
                  </a:lnTo>
                  <a:lnTo>
                    <a:pt x="11734" y="1181"/>
                  </a:lnTo>
                  <a:lnTo>
                    <a:pt x="12560" y="1181"/>
                  </a:lnTo>
                  <a:lnTo>
                    <a:pt x="12560" y="80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2" name="object 5572"/>
            <p:cNvSpPr/>
            <p:nvPr/>
          </p:nvSpPr>
          <p:spPr>
            <a:xfrm>
              <a:off x="5170183" y="7145781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53" y="0"/>
                  </a:moveTo>
                  <a:lnTo>
                    <a:pt x="0" y="0"/>
                  </a:lnTo>
                  <a:lnTo>
                    <a:pt x="0" y="61201"/>
                  </a:lnTo>
                  <a:lnTo>
                    <a:pt x="0" y="131584"/>
                  </a:lnTo>
                  <a:lnTo>
                    <a:pt x="11353" y="131584"/>
                  </a:lnTo>
                  <a:lnTo>
                    <a:pt x="11353" y="61201"/>
                  </a:lnTo>
                  <a:lnTo>
                    <a:pt x="1135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3" name="object 5573"/>
            <p:cNvSpPr/>
            <p:nvPr/>
          </p:nvSpPr>
          <p:spPr>
            <a:xfrm>
              <a:off x="5170182" y="7145782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53" y="0"/>
                  </a:lnTo>
                  <a:lnTo>
                    <a:pt x="11353" y="131572"/>
                  </a:lnTo>
                  <a:lnTo>
                    <a:pt x="0" y="131572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4" name="object 5574"/>
            <p:cNvSpPr/>
            <p:nvPr/>
          </p:nvSpPr>
          <p:spPr>
            <a:xfrm>
              <a:off x="5113477" y="7145782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94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22694" y="131584"/>
                  </a:lnTo>
                  <a:lnTo>
                    <a:pt x="2269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5" name="object 5575"/>
            <p:cNvSpPr/>
            <p:nvPr/>
          </p:nvSpPr>
          <p:spPr>
            <a:xfrm>
              <a:off x="5113477" y="7145782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94" y="0"/>
                  </a:lnTo>
                  <a:lnTo>
                    <a:pt x="22694" y="131572"/>
                  </a:lnTo>
                  <a:lnTo>
                    <a:pt x="0" y="131572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6" name="object 5576"/>
            <p:cNvSpPr/>
            <p:nvPr/>
          </p:nvSpPr>
          <p:spPr>
            <a:xfrm>
              <a:off x="5136172" y="7145782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82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22682" y="131584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7" name="object 5577"/>
            <p:cNvSpPr/>
            <p:nvPr/>
          </p:nvSpPr>
          <p:spPr>
            <a:xfrm>
              <a:off x="5136172" y="7145782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82" y="0"/>
                  </a:lnTo>
                  <a:lnTo>
                    <a:pt x="22682" y="131572"/>
                  </a:lnTo>
                  <a:lnTo>
                    <a:pt x="0" y="131572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8" name="object 5578"/>
            <p:cNvSpPr/>
            <p:nvPr/>
          </p:nvSpPr>
          <p:spPr>
            <a:xfrm>
              <a:off x="5181536" y="7206983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4">
                  <a:moveTo>
                    <a:pt x="0" y="70383"/>
                  </a:moveTo>
                  <a:lnTo>
                    <a:pt x="11328" y="70383"/>
                  </a:lnTo>
                  <a:lnTo>
                    <a:pt x="11328" y="0"/>
                  </a:lnTo>
                  <a:lnTo>
                    <a:pt x="0" y="0"/>
                  </a:lnTo>
                  <a:lnTo>
                    <a:pt x="0" y="70383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9" name="object 5579"/>
            <p:cNvSpPr/>
            <p:nvPr/>
          </p:nvSpPr>
          <p:spPr>
            <a:xfrm>
              <a:off x="5181536" y="7145782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28" y="0"/>
                  </a:lnTo>
                  <a:lnTo>
                    <a:pt x="11328" y="131572"/>
                  </a:lnTo>
                  <a:lnTo>
                    <a:pt x="0" y="131572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0" name="object 5580"/>
            <p:cNvSpPr/>
            <p:nvPr/>
          </p:nvSpPr>
          <p:spPr>
            <a:xfrm>
              <a:off x="5192865" y="7206983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4">
                  <a:moveTo>
                    <a:pt x="0" y="70383"/>
                  </a:moveTo>
                  <a:lnTo>
                    <a:pt x="11353" y="70383"/>
                  </a:lnTo>
                  <a:lnTo>
                    <a:pt x="11353" y="0"/>
                  </a:lnTo>
                  <a:lnTo>
                    <a:pt x="0" y="0"/>
                  </a:lnTo>
                  <a:lnTo>
                    <a:pt x="0" y="70383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1" name="object 5581"/>
            <p:cNvSpPr/>
            <p:nvPr/>
          </p:nvSpPr>
          <p:spPr>
            <a:xfrm>
              <a:off x="5192865" y="7145782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53" y="0"/>
                  </a:lnTo>
                  <a:lnTo>
                    <a:pt x="11353" y="131572"/>
                  </a:lnTo>
                  <a:lnTo>
                    <a:pt x="0" y="131572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2" name="object 5582"/>
            <p:cNvSpPr/>
            <p:nvPr/>
          </p:nvSpPr>
          <p:spPr>
            <a:xfrm>
              <a:off x="5113477" y="7145782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94" y="0"/>
                  </a:moveTo>
                  <a:lnTo>
                    <a:pt x="0" y="0"/>
                  </a:lnTo>
                  <a:lnTo>
                    <a:pt x="0" y="58978"/>
                  </a:lnTo>
                  <a:lnTo>
                    <a:pt x="22694" y="58978"/>
                  </a:lnTo>
                  <a:lnTo>
                    <a:pt x="2269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3" name="object 5583"/>
            <p:cNvSpPr/>
            <p:nvPr/>
          </p:nvSpPr>
          <p:spPr>
            <a:xfrm>
              <a:off x="5113477" y="7145782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0" y="0"/>
                  </a:moveTo>
                  <a:lnTo>
                    <a:pt x="22694" y="0"/>
                  </a:lnTo>
                  <a:lnTo>
                    <a:pt x="22694" y="58978"/>
                  </a:lnTo>
                  <a:lnTo>
                    <a:pt x="0" y="58978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4" name="object 5584"/>
            <p:cNvSpPr/>
            <p:nvPr/>
          </p:nvSpPr>
          <p:spPr>
            <a:xfrm>
              <a:off x="5136172" y="7145782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82" y="0"/>
                  </a:moveTo>
                  <a:lnTo>
                    <a:pt x="0" y="0"/>
                  </a:lnTo>
                  <a:lnTo>
                    <a:pt x="0" y="58978"/>
                  </a:lnTo>
                  <a:lnTo>
                    <a:pt x="22682" y="58978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5" name="object 5585"/>
            <p:cNvSpPr/>
            <p:nvPr/>
          </p:nvSpPr>
          <p:spPr>
            <a:xfrm>
              <a:off x="5136172" y="7145782"/>
              <a:ext cx="68580" cy="59055"/>
            </a:xfrm>
            <a:custGeom>
              <a:avLst/>
              <a:gdLst/>
              <a:ahLst/>
              <a:cxnLst/>
              <a:rect l="l" t="t" r="r" b="b"/>
              <a:pathLst>
                <a:path w="68579" h="59054">
                  <a:moveTo>
                    <a:pt x="0" y="0"/>
                  </a:moveTo>
                  <a:lnTo>
                    <a:pt x="22682" y="0"/>
                  </a:lnTo>
                  <a:lnTo>
                    <a:pt x="22682" y="58978"/>
                  </a:lnTo>
                  <a:lnTo>
                    <a:pt x="0" y="58978"/>
                  </a:lnTo>
                  <a:lnTo>
                    <a:pt x="0" y="0"/>
                  </a:lnTo>
                  <a:close/>
                </a:path>
                <a:path w="68579" h="59054">
                  <a:moveTo>
                    <a:pt x="45364" y="0"/>
                  </a:moveTo>
                  <a:lnTo>
                    <a:pt x="56692" y="0"/>
                  </a:lnTo>
                  <a:lnTo>
                    <a:pt x="56692" y="58978"/>
                  </a:lnTo>
                  <a:lnTo>
                    <a:pt x="45364" y="58978"/>
                  </a:lnTo>
                  <a:lnTo>
                    <a:pt x="45364" y="0"/>
                  </a:lnTo>
                  <a:close/>
                </a:path>
                <a:path w="68579" h="59054">
                  <a:moveTo>
                    <a:pt x="56692" y="0"/>
                  </a:moveTo>
                  <a:lnTo>
                    <a:pt x="68046" y="0"/>
                  </a:lnTo>
                  <a:lnTo>
                    <a:pt x="68046" y="58978"/>
                  </a:lnTo>
                  <a:lnTo>
                    <a:pt x="56692" y="58978"/>
                  </a:lnTo>
                  <a:lnTo>
                    <a:pt x="56692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6" name="object 5586"/>
            <p:cNvSpPr/>
            <p:nvPr/>
          </p:nvSpPr>
          <p:spPr>
            <a:xfrm>
              <a:off x="5113477" y="7152601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694" y="0"/>
                  </a:move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7" name="object 5587"/>
            <p:cNvSpPr/>
            <p:nvPr/>
          </p:nvSpPr>
          <p:spPr>
            <a:xfrm>
              <a:off x="5113477" y="7152601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22694" y="0"/>
                  </a:lnTo>
                  <a:lnTo>
                    <a:pt x="4537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8" name="object 5588"/>
            <p:cNvSpPr/>
            <p:nvPr/>
          </p:nvSpPr>
          <p:spPr>
            <a:xfrm>
              <a:off x="5169052" y="7152601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84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9" name="object 5589"/>
            <p:cNvSpPr/>
            <p:nvPr/>
          </p:nvSpPr>
          <p:spPr>
            <a:xfrm>
              <a:off x="5169052" y="7152601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8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0" name="object 5590"/>
            <p:cNvSpPr/>
            <p:nvPr/>
          </p:nvSpPr>
          <p:spPr>
            <a:xfrm>
              <a:off x="5181536" y="715260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28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1" name="object 5591"/>
            <p:cNvSpPr/>
            <p:nvPr/>
          </p:nvSpPr>
          <p:spPr>
            <a:xfrm>
              <a:off x="5181536" y="715260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2" name="object 5592"/>
            <p:cNvSpPr/>
            <p:nvPr/>
          </p:nvSpPr>
          <p:spPr>
            <a:xfrm>
              <a:off x="5192865" y="715260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53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3" name="object 5593"/>
            <p:cNvSpPr/>
            <p:nvPr/>
          </p:nvSpPr>
          <p:spPr>
            <a:xfrm>
              <a:off x="5192865" y="715260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4" name="object 5594"/>
            <p:cNvSpPr/>
            <p:nvPr/>
          </p:nvSpPr>
          <p:spPr>
            <a:xfrm>
              <a:off x="5140693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5" name="object 5595"/>
            <p:cNvSpPr/>
            <p:nvPr/>
          </p:nvSpPr>
          <p:spPr>
            <a:xfrm>
              <a:off x="5140693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6" name="object 5596"/>
            <p:cNvSpPr/>
            <p:nvPr/>
          </p:nvSpPr>
          <p:spPr>
            <a:xfrm>
              <a:off x="5140693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7" name="object 5597"/>
            <p:cNvSpPr/>
            <p:nvPr/>
          </p:nvSpPr>
          <p:spPr>
            <a:xfrm>
              <a:off x="5140693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8" name="object 5598"/>
            <p:cNvSpPr/>
            <p:nvPr/>
          </p:nvSpPr>
          <p:spPr>
            <a:xfrm>
              <a:off x="5140693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9" name="object 5599"/>
            <p:cNvSpPr/>
            <p:nvPr/>
          </p:nvSpPr>
          <p:spPr>
            <a:xfrm>
              <a:off x="5140693" y="7161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0" name="object 5600"/>
            <p:cNvSpPr/>
            <p:nvPr/>
          </p:nvSpPr>
          <p:spPr>
            <a:xfrm>
              <a:off x="5140693" y="71643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1" name="object 5601"/>
            <p:cNvSpPr/>
            <p:nvPr/>
          </p:nvSpPr>
          <p:spPr>
            <a:xfrm>
              <a:off x="5140693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2" name="object 5602"/>
            <p:cNvSpPr/>
            <p:nvPr/>
          </p:nvSpPr>
          <p:spPr>
            <a:xfrm>
              <a:off x="5140693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3" name="object 5603"/>
            <p:cNvSpPr/>
            <p:nvPr/>
          </p:nvSpPr>
          <p:spPr>
            <a:xfrm>
              <a:off x="5140693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4" name="object 5604"/>
            <p:cNvSpPr/>
            <p:nvPr/>
          </p:nvSpPr>
          <p:spPr>
            <a:xfrm>
              <a:off x="5140693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5" name="object 5605"/>
            <p:cNvSpPr/>
            <p:nvPr/>
          </p:nvSpPr>
          <p:spPr>
            <a:xfrm>
              <a:off x="5140693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6" name="object 5606"/>
            <p:cNvSpPr/>
            <p:nvPr/>
          </p:nvSpPr>
          <p:spPr>
            <a:xfrm>
              <a:off x="5140693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7" name="object 5607"/>
            <p:cNvSpPr/>
            <p:nvPr/>
          </p:nvSpPr>
          <p:spPr>
            <a:xfrm>
              <a:off x="5140693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8" name="object 5608"/>
            <p:cNvSpPr/>
            <p:nvPr/>
          </p:nvSpPr>
          <p:spPr>
            <a:xfrm>
              <a:off x="5140693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9" name="object 5609"/>
            <p:cNvSpPr/>
            <p:nvPr/>
          </p:nvSpPr>
          <p:spPr>
            <a:xfrm>
              <a:off x="5140693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0" name="object 5610"/>
            <p:cNvSpPr/>
            <p:nvPr/>
          </p:nvSpPr>
          <p:spPr>
            <a:xfrm>
              <a:off x="5140693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1" name="object 5611"/>
            <p:cNvSpPr/>
            <p:nvPr/>
          </p:nvSpPr>
          <p:spPr>
            <a:xfrm>
              <a:off x="5140693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2" name="object 5612"/>
            <p:cNvSpPr/>
            <p:nvPr/>
          </p:nvSpPr>
          <p:spPr>
            <a:xfrm>
              <a:off x="5140693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3" name="object 5613"/>
            <p:cNvSpPr/>
            <p:nvPr/>
          </p:nvSpPr>
          <p:spPr>
            <a:xfrm>
              <a:off x="5140693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4" name="object 5614"/>
            <p:cNvSpPr/>
            <p:nvPr/>
          </p:nvSpPr>
          <p:spPr>
            <a:xfrm>
              <a:off x="5140693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5" name="object 5615"/>
            <p:cNvSpPr/>
            <p:nvPr/>
          </p:nvSpPr>
          <p:spPr>
            <a:xfrm>
              <a:off x="5140693" y="71730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6" name="object 5616"/>
            <p:cNvSpPr/>
            <p:nvPr/>
          </p:nvSpPr>
          <p:spPr>
            <a:xfrm>
              <a:off x="5140693" y="71745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7" name="object 5617"/>
            <p:cNvSpPr/>
            <p:nvPr/>
          </p:nvSpPr>
          <p:spPr>
            <a:xfrm>
              <a:off x="5140693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8" name="object 5618"/>
            <p:cNvSpPr/>
            <p:nvPr/>
          </p:nvSpPr>
          <p:spPr>
            <a:xfrm>
              <a:off x="5140693" y="71759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9" name="object 5619"/>
            <p:cNvSpPr/>
            <p:nvPr/>
          </p:nvSpPr>
          <p:spPr>
            <a:xfrm>
              <a:off x="5140693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0" name="object 5620"/>
            <p:cNvSpPr/>
            <p:nvPr/>
          </p:nvSpPr>
          <p:spPr>
            <a:xfrm>
              <a:off x="5173345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705" y="0"/>
                  </a:moveTo>
                  <a:lnTo>
                    <a:pt x="0" y="0"/>
                  </a:lnTo>
                  <a:lnTo>
                    <a:pt x="0" y="112141"/>
                  </a:lnTo>
                  <a:lnTo>
                    <a:pt x="6705" y="112141"/>
                  </a:lnTo>
                  <a:lnTo>
                    <a:pt x="670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1" name="object 5621"/>
            <p:cNvSpPr/>
            <p:nvPr/>
          </p:nvSpPr>
          <p:spPr>
            <a:xfrm>
              <a:off x="5173345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705" y="0"/>
                  </a:lnTo>
                  <a:lnTo>
                    <a:pt x="6705" y="112141"/>
                  </a:lnTo>
                  <a:lnTo>
                    <a:pt x="0" y="112141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2" name="object 5622"/>
            <p:cNvSpPr/>
            <p:nvPr/>
          </p:nvSpPr>
          <p:spPr>
            <a:xfrm>
              <a:off x="5118011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3" name="object 5623"/>
            <p:cNvSpPr/>
            <p:nvPr/>
          </p:nvSpPr>
          <p:spPr>
            <a:xfrm>
              <a:off x="5118011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4" name="object 5624"/>
            <p:cNvSpPr/>
            <p:nvPr/>
          </p:nvSpPr>
          <p:spPr>
            <a:xfrm>
              <a:off x="5118011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5" name="object 5625"/>
            <p:cNvSpPr/>
            <p:nvPr/>
          </p:nvSpPr>
          <p:spPr>
            <a:xfrm>
              <a:off x="5118011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6" name="object 5626"/>
            <p:cNvSpPr/>
            <p:nvPr/>
          </p:nvSpPr>
          <p:spPr>
            <a:xfrm>
              <a:off x="5118011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7" name="object 5627"/>
            <p:cNvSpPr/>
            <p:nvPr/>
          </p:nvSpPr>
          <p:spPr>
            <a:xfrm>
              <a:off x="5118011" y="7161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8" name="object 5628"/>
            <p:cNvSpPr/>
            <p:nvPr/>
          </p:nvSpPr>
          <p:spPr>
            <a:xfrm>
              <a:off x="5118011" y="71643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9" name="object 5629"/>
            <p:cNvSpPr/>
            <p:nvPr/>
          </p:nvSpPr>
          <p:spPr>
            <a:xfrm>
              <a:off x="5118011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0" name="object 5630"/>
            <p:cNvSpPr/>
            <p:nvPr/>
          </p:nvSpPr>
          <p:spPr>
            <a:xfrm>
              <a:off x="5118011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1" name="object 5631"/>
            <p:cNvSpPr/>
            <p:nvPr/>
          </p:nvSpPr>
          <p:spPr>
            <a:xfrm>
              <a:off x="5118011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2" name="object 5632"/>
            <p:cNvSpPr/>
            <p:nvPr/>
          </p:nvSpPr>
          <p:spPr>
            <a:xfrm>
              <a:off x="5118011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3" name="object 5633"/>
            <p:cNvSpPr/>
            <p:nvPr/>
          </p:nvSpPr>
          <p:spPr>
            <a:xfrm>
              <a:off x="5118011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4" name="object 5634"/>
            <p:cNvSpPr/>
            <p:nvPr/>
          </p:nvSpPr>
          <p:spPr>
            <a:xfrm>
              <a:off x="5118011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5" name="object 5635"/>
            <p:cNvSpPr/>
            <p:nvPr/>
          </p:nvSpPr>
          <p:spPr>
            <a:xfrm>
              <a:off x="5118011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6" name="object 5636"/>
            <p:cNvSpPr/>
            <p:nvPr/>
          </p:nvSpPr>
          <p:spPr>
            <a:xfrm>
              <a:off x="5118011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7" name="object 5637"/>
            <p:cNvSpPr/>
            <p:nvPr/>
          </p:nvSpPr>
          <p:spPr>
            <a:xfrm>
              <a:off x="5118011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8" name="object 5638"/>
            <p:cNvSpPr/>
            <p:nvPr/>
          </p:nvSpPr>
          <p:spPr>
            <a:xfrm>
              <a:off x="5118011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9" name="object 5639"/>
            <p:cNvSpPr/>
            <p:nvPr/>
          </p:nvSpPr>
          <p:spPr>
            <a:xfrm>
              <a:off x="5118011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0" name="object 5640"/>
            <p:cNvSpPr/>
            <p:nvPr/>
          </p:nvSpPr>
          <p:spPr>
            <a:xfrm>
              <a:off x="5118011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1" name="object 5641"/>
            <p:cNvSpPr/>
            <p:nvPr/>
          </p:nvSpPr>
          <p:spPr>
            <a:xfrm>
              <a:off x="5118011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2" name="object 5642"/>
            <p:cNvSpPr/>
            <p:nvPr/>
          </p:nvSpPr>
          <p:spPr>
            <a:xfrm>
              <a:off x="5118011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3" name="object 5643"/>
            <p:cNvSpPr/>
            <p:nvPr/>
          </p:nvSpPr>
          <p:spPr>
            <a:xfrm>
              <a:off x="5118011" y="71730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4" name="object 5644"/>
            <p:cNvSpPr/>
            <p:nvPr/>
          </p:nvSpPr>
          <p:spPr>
            <a:xfrm>
              <a:off x="5118011" y="71745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5" name="object 5645"/>
            <p:cNvSpPr/>
            <p:nvPr/>
          </p:nvSpPr>
          <p:spPr>
            <a:xfrm>
              <a:off x="5118011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6" name="object 5646"/>
            <p:cNvSpPr/>
            <p:nvPr/>
          </p:nvSpPr>
          <p:spPr>
            <a:xfrm>
              <a:off x="5118011" y="71759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7" name="object 5647"/>
            <p:cNvSpPr/>
            <p:nvPr/>
          </p:nvSpPr>
          <p:spPr>
            <a:xfrm>
              <a:off x="5118011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8" name="object 5648"/>
            <p:cNvSpPr/>
            <p:nvPr/>
          </p:nvSpPr>
          <p:spPr>
            <a:xfrm>
              <a:off x="5140693" y="7177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9" name="object 5649"/>
            <p:cNvSpPr/>
            <p:nvPr/>
          </p:nvSpPr>
          <p:spPr>
            <a:xfrm>
              <a:off x="5140693" y="7177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0" name="object 5650"/>
            <p:cNvSpPr/>
            <p:nvPr/>
          </p:nvSpPr>
          <p:spPr>
            <a:xfrm>
              <a:off x="5140693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1" name="object 5651"/>
            <p:cNvSpPr/>
            <p:nvPr/>
          </p:nvSpPr>
          <p:spPr>
            <a:xfrm>
              <a:off x="5140693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2" name="object 5652"/>
            <p:cNvSpPr/>
            <p:nvPr/>
          </p:nvSpPr>
          <p:spPr>
            <a:xfrm>
              <a:off x="5140693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3" name="object 5653"/>
            <p:cNvSpPr/>
            <p:nvPr/>
          </p:nvSpPr>
          <p:spPr>
            <a:xfrm>
              <a:off x="5140693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4" name="object 5654"/>
            <p:cNvSpPr/>
            <p:nvPr/>
          </p:nvSpPr>
          <p:spPr>
            <a:xfrm>
              <a:off x="5118011" y="7177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5" name="object 5655"/>
            <p:cNvSpPr/>
            <p:nvPr/>
          </p:nvSpPr>
          <p:spPr>
            <a:xfrm>
              <a:off x="5118011" y="7177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6" name="object 5656"/>
            <p:cNvSpPr/>
            <p:nvPr/>
          </p:nvSpPr>
          <p:spPr>
            <a:xfrm>
              <a:off x="5118011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7" name="object 5657"/>
            <p:cNvSpPr/>
            <p:nvPr/>
          </p:nvSpPr>
          <p:spPr>
            <a:xfrm>
              <a:off x="5118011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8" name="object 5658"/>
            <p:cNvSpPr/>
            <p:nvPr/>
          </p:nvSpPr>
          <p:spPr>
            <a:xfrm>
              <a:off x="5118011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9" name="object 5659"/>
            <p:cNvSpPr/>
            <p:nvPr/>
          </p:nvSpPr>
          <p:spPr>
            <a:xfrm>
              <a:off x="5118011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0" name="object 5660"/>
            <p:cNvSpPr/>
            <p:nvPr/>
          </p:nvSpPr>
          <p:spPr>
            <a:xfrm>
              <a:off x="5140693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1" name="object 5661"/>
            <p:cNvSpPr/>
            <p:nvPr/>
          </p:nvSpPr>
          <p:spPr>
            <a:xfrm>
              <a:off x="5140693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2" name="object 5662"/>
            <p:cNvSpPr/>
            <p:nvPr/>
          </p:nvSpPr>
          <p:spPr>
            <a:xfrm>
              <a:off x="5118011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3" name="object 5663"/>
            <p:cNvSpPr/>
            <p:nvPr/>
          </p:nvSpPr>
          <p:spPr>
            <a:xfrm>
              <a:off x="5118011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4" name="object 5664"/>
            <p:cNvSpPr/>
            <p:nvPr/>
          </p:nvSpPr>
          <p:spPr>
            <a:xfrm>
              <a:off x="5116880" y="7185469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403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3403" y="4559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5" name="object 5665"/>
            <p:cNvSpPr/>
            <p:nvPr/>
          </p:nvSpPr>
          <p:spPr>
            <a:xfrm>
              <a:off x="5116880" y="7185469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0" y="0"/>
                  </a:moveTo>
                  <a:lnTo>
                    <a:pt x="3403" y="0"/>
                  </a:lnTo>
                  <a:lnTo>
                    <a:pt x="3403" y="4559"/>
                  </a:lnTo>
                  <a:lnTo>
                    <a:pt x="0" y="455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6" name="object 5666"/>
            <p:cNvSpPr/>
            <p:nvPr/>
          </p:nvSpPr>
          <p:spPr>
            <a:xfrm>
              <a:off x="5116880" y="7195680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403" y="0"/>
                  </a:moveTo>
                  <a:lnTo>
                    <a:pt x="0" y="0"/>
                  </a:lnTo>
                  <a:lnTo>
                    <a:pt x="0" y="4546"/>
                  </a:lnTo>
                  <a:lnTo>
                    <a:pt x="3403" y="4546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7" name="object 5667"/>
            <p:cNvSpPr/>
            <p:nvPr/>
          </p:nvSpPr>
          <p:spPr>
            <a:xfrm>
              <a:off x="5116880" y="7195680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0" y="0"/>
                  </a:moveTo>
                  <a:lnTo>
                    <a:pt x="3403" y="0"/>
                  </a:lnTo>
                  <a:lnTo>
                    <a:pt x="3403" y="4559"/>
                  </a:lnTo>
                  <a:lnTo>
                    <a:pt x="0" y="455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8" name="object 5668"/>
            <p:cNvSpPr/>
            <p:nvPr/>
          </p:nvSpPr>
          <p:spPr>
            <a:xfrm>
              <a:off x="5143347" y="7158520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5">
                  <a:moveTo>
                    <a:pt x="2679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79" y="24688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9" name="object 5669"/>
            <p:cNvSpPr/>
            <p:nvPr/>
          </p:nvSpPr>
          <p:spPr>
            <a:xfrm>
              <a:off x="5139677" y="7158520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09">
                  <a:moveTo>
                    <a:pt x="3670" y="24688"/>
                  </a:moveTo>
                  <a:lnTo>
                    <a:pt x="6350" y="24688"/>
                  </a:lnTo>
                  <a:lnTo>
                    <a:pt x="6350" y="0"/>
                  </a:lnTo>
                  <a:lnTo>
                    <a:pt x="3670" y="0"/>
                  </a:lnTo>
                  <a:lnTo>
                    <a:pt x="3670" y="24688"/>
                  </a:lnTo>
                  <a:close/>
                </a:path>
                <a:path w="6350" h="41909">
                  <a:moveTo>
                    <a:pt x="4610" y="38747"/>
                  </a:moveTo>
                  <a:lnTo>
                    <a:pt x="4610" y="37109"/>
                  </a:lnTo>
                  <a:lnTo>
                    <a:pt x="2832" y="36093"/>
                  </a:lnTo>
                  <a:lnTo>
                    <a:pt x="1397" y="36906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397" y="40589"/>
                  </a:lnTo>
                  <a:lnTo>
                    <a:pt x="2832" y="41414"/>
                  </a:lnTo>
                  <a:lnTo>
                    <a:pt x="4610" y="40385"/>
                  </a:lnTo>
                  <a:lnTo>
                    <a:pt x="4610" y="387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0" name="object 5670"/>
            <p:cNvSpPr/>
            <p:nvPr/>
          </p:nvSpPr>
          <p:spPr>
            <a:xfrm>
              <a:off x="5186083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1" name="object 5671"/>
            <p:cNvSpPr/>
            <p:nvPr/>
          </p:nvSpPr>
          <p:spPr>
            <a:xfrm>
              <a:off x="5186083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2" name="object 5672"/>
            <p:cNvSpPr/>
            <p:nvPr/>
          </p:nvSpPr>
          <p:spPr>
            <a:xfrm>
              <a:off x="5186083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3" name="object 5673"/>
            <p:cNvSpPr/>
            <p:nvPr/>
          </p:nvSpPr>
          <p:spPr>
            <a:xfrm>
              <a:off x="5186083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4" name="object 5674"/>
            <p:cNvSpPr/>
            <p:nvPr/>
          </p:nvSpPr>
          <p:spPr>
            <a:xfrm>
              <a:off x="5186083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5" name="object 5675"/>
            <p:cNvSpPr/>
            <p:nvPr/>
          </p:nvSpPr>
          <p:spPr>
            <a:xfrm>
              <a:off x="5186083" y="7161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6" name="object 5676"/>
            <p:cNvSpPr/>
            <p:nvPr/>
          </p:nvSpPr>
          <p:spPr>
            <a:xfrm>
              <a:off x="5186083" y="71643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35" y="143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7" name="object 5677"/>
            <p:cNvSpPr/>
            <p:nvPr/>
          </p:nvSpPr>
          <p:spPr>
            <a:xfrm>
              <a:off x="5186083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8" name="object 5678"/>
            <p:cNvSpPr/>
            <p:nvPr/>
          </p:nvSpPr>
          <p:spPr>
            <a:xfrm>
              <a:off x="5186083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9" name="object 5679"/>
            <p:cNvSpPr/>
            <p:nvPr/>
          </p:nvSpPr>
          <p:spPr>
            <a:xfrm>
              <a:off x="5186083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0" name="object 5680"/>
            <p:cNvSpPr/>
            <p:nvPr/>
          </p:nvSpPr>
          <p:spPr>
            <a:xfrm>
              <a:off x="5186083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1" name="object 5681"/>
            <p:cNvSpPr/>
            <p:nvPr/>
          </p:nvSpPr>
          <p:spPr>
            <a:xfrm>
              <a:off x="5186083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2" name="object 5682"/>
            <p:cNvSpPr/>
            <p:nvPr/>
          </p:nvSpPr>
          <p:spPr>
            <a:xfrm>
              <a:off x="5186083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35" y="147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3" name="object 5683"/>
            <p:cNvSpPr/>
            <p:nvPr/>
          </p:nvSpPr>
          <p:spPr>
            <a:xfrm>
              <a:off x="5186083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35" y="1473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4" name="object 5684"/>
            <p:cNvSpPr/>
            <p:nvPr/>
          </p:nvSpPr>
          <p:spPr>
            <a:xfrm>
              <a:off x="5186083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35" y="1396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5" name="object 5685"/>
            <p:cNvSpPr/>
            <p:nvPr/>
          </p:nvSpPr>
          <p:spPr>
            <a:xfrm>
              <a:off x="5186083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35" y="1396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6" name="object 5686"/>
            <p:cNvSpPr/>
            <p:nvPr/>
          </p:nvSpPr>
          <p:spPr>
            <a:xfrm>
              <a:off x="5186083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35" y="147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7" name="object 5687"/>
            <p:cNvSpPr/>
            <p:nvPr/>
          </p:nvSpPr>
          <p:spPr>
            <a:xfrm>
              <a:off x="5186083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35" y="1473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8" name="object 5688"/>
            <p:cNvSpPr/>
            <p:nvPr/>
          </p:nvSpPr>
          <p:spPr>
            <a:xfrm>
              <a:off x="5186083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35" y="144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9" name="object 5689"/>
            <p:cNvSpPr/>
            <p:nvPr/>
          </p:nvSpPr>
          <p:spPr>
            <a:xfrm>
              <a:off x="5186083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0" name="object 5690"/>
            <p:cNvSpPr/>
            <p:nvPr/>
          </p:nvSpPr>
          <p:spPr>
            <a:xfrm>
              <a:off x="5186083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35" y="152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1" name="object 5691"/>
            <p:cNvSpPr/>
            <p:nvPr/>
          </p:nvSpPr>
          <p:spPr>
            <a:xfrm>
              <a:off x="5186083" y="71730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35" y="1511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2" name="object 5692"/>
            <p:cNvSpPr/>
            <p:nvPr/>
          </p:nvSpPr>
          <p:spPr>
            <a:xfrm>
              <a:off x="5186083" y="71745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35" y="1396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3" name="object 5693"/>
            <p:cNvSpPr/>
            <p:nvPr/>
          </p:nvSpPr>
          <p:spPr>
            <a:xfrm>
              <a:off x="5186083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35" y="1409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4" name="object 5694"/>
            <p:cNvSpPr/>
            <p:nvPr/>
          </p:nvSpPr>
          <p:spPr>
            <a:xfrm>
              <a:off x="5186083" y="71759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35" y="143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5" name="object 5695"/>
            <p:cNvSpPr/>
            <p:nvPr/>
          </p:nvSpPr>
          <p:spPr>
            <a:xfrm>
              <a:off x="5186083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6" name="object 5696"/>
            <p:cNvSpPr/>
            <p:nvPr/>
          </p:nvSpPr>
          <p:spPr>
            <a:xfrm>
              <a:off x="5186083" y="7177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35" y="151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7" name="object 5697"/>
            <p:cNvSpPr/>
            <p:nvPr/>
          </p:nvSpPr>
          <p:spPr>
            <a:xfrm>
              <a:off x="5186083" y="7177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35" y="1498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8" name="object 5698"/>
            <p:cNvSpPr/>
            <p:nvPr/>
          </p:nvSpPr>
          <p:spPr>
            <a:xfrm>
              <a:off x="5186083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35" y="1409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9" name="object 5699"/>
            <p:cNvSpPr/>
            <p:nvPr/>
          </p:nvSpPr>
          <p:spPr>
            <a:xfrm>
              <a:off x="5186083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35" y="1409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0" name="object 5700"/>
            <p:cNvSpPr/>
            <p:nvPr/>
          </p:nvSpPr>
          <p:spPr>
            <a:xfrm>
              <a:off x="5186083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1" name="object 5701"/>
            <p:cNvSpPr/>
            <p:nvPr/>
          </p:nvSpPr>
          <p:spPr>
            <a:xfrm>
              <a:off x="5186083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35" y="1422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2" name="object 5702"/>
            <p:cNvSpPr/>
            <p:nvPr/>
          </p:nvSpPr>
          <p:spPr>
            <a:xfrm>
              <a:off x="5186083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3" name="object 5703"/>
            <p:cNvSpPr/>
            <p:nvPr/>
          </p:nvSpPr>
          <p:spPr>
            <a:xfrm>
              <a:off x="5186083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4" name="object 5704"/>
            <p:cNvSpPr/>
            <p:nvPr/>
          </p:nvSpPr>
          <p:spPr>
            <a:xfrm>
              <a:off x="5188673" y="7158520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5">
                  <a:moveTo>
                    <a:pt x="2679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79" y="24688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5" name="object 5705"/>
            <p:cNvSpPr/>
            <p:nvPr/>
          </p:nvSpPr>
          <p:spPr>
            <a:xfrm>
              <a:off x="5185016" y="7158520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09">
                  <a:moveTo>
                    <a:pt x="3657" y="24688"/>
                  </a:moveTo>
                  <a:lnTo>
                    <a:pt x="6337" y="24688"/>
                  </a:lnTo>
                  <a:lnTo>
                    <a:pt x="6337" y="0"/>
                  </a:lnTo>
                  <a:lnTo>
                    <a:pt x="3657" y="0"/>
                  </a:lnTo>
                  <a:lnTo>
                    <a:pt x="3657" y="24688"/>
                  </a:lnTo>
                  <a:close/>
                </a:path>
                <a:path w="6350" h="41909">
                  <a:moveTo>
                    <a:pt x="4622" y="38747"/>
                  </a:moveTo>
                  <a:lnTo>
                    <a:pt x="4622" y="37109"/>
                  </a:lnTo>
                  <a:lnTo>
                    <a:pt x="2857" y="36093"/>
                  </a:lnTo>
                  <a:lnTo>
                    <a:pt x="1435" y="36906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435" y="40589"/>
                  </a:lnTo>
                  <a:lnTo>
                    <a:pt x="2857" y="41414"/>
                  </a:lnTo>
                  <a:lnTo>
                    <a:pt x="4622" y="40385"/>
                  </a:lnTo>
                  <a:lnTo>
                    <a:pt x="4622" y="387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6" name="object 5706"/>
            <p:cNvSpPr/>
            <p:nvPr/>
          </p:nvSpPr>
          <p:spPr>
            <a:xfrm>
              <a:off x="5198529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7" name="object 5707"/>
            <p:cNvSpPr/>
            <p:nvPr/>
          </p:nvSpPr>
          <p:spPr>
            <a:xfrm>
              <a:off x="5198529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8" name="object 5708"/>
            <p:cNvSpPr/>
            <p:nvPr/>
          </p:nvSpPr>
          <p:spPr>
            <a:xfrm>
              <a:off x="5198529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9" name="object 5709"/>
            <p:cNvSpPr/>
            <p:nvPr/>
          </p:nvSpPr>
          <p:spPr>
            <a:xfrm>
              <a:off x="5198529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0" name="object 5710"/>
            <p:cNvSpPr/>
            <p:nvPr/>
          </p:nvSpPr>
          <p:spPr>
            <a:xfrm>
              <a:off x="5198529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1" name="object 5711"/>
            <p:cNvSpPr/>
            <p:nvPr/>
          </p:nvSpPr>
          <p:spPr>
            <a:xfrm>
              <a:off x="5198529" y="7161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2" name="object 5712"/>
            <p:cNvSpPr/>
            <p:nvPr/>
          </p:nvSpPr>
          <p:spPr>
            <a:xfrm>
              <a:off x="5198529" y="71643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3" name="object 5713"/>
            <p:cNvSpPr/>
            <p:nvPr/>
          </p:nvSpPr>
          <p:spPr>
            <a:xfrm>
              <a:off x="5198529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4" name="object 5714"/>
            <p:cNvSpPr/>
            <p:nvPr/>
          </p:nvSpPr>
          <p:spPr>
            <a:xfrm>
              <a:off x="5198529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5" name="object 5715"/>
            <p:cNvSpPr/>
            <p:nvPr/>
          </p:nvSpPr>
          <p:spPr>
            <a:xfrm>
              <a:off x="5198529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6" name="object 5716"/>
            <p:cNvSpPr/>
            <p:nvPr/>
          </p:nvSpPr>
          <p:spPr>
            <a:xfrm>
              <a:off x="5198529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7" name="object 5717"/>
            <p:cNvSpPr/>
            <p:nvPr/>
          </p:nvSpPr>
          <p:spPr>
            <a:xfrm>
              <a:off x="5198529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8" name="object 5718"/>
            <p:cNvSpPr/>
            <p:nvPr/>
          </p:nvSpPr>
          <p:spPr>
            <a:xfrm>
              <a:off x="5198529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9" name="object 5719"/>
            <p:cNvSpPr/>
            <p:nvPr/>
          </p:nvSpPr>
          <p:spPr>
            <a:xfrm>
              <a:off x="5198529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0" name="object 5720"/>
            <p:cNvSpPr/>
            <p:nvPr/>
          </p:nvSpPr>
          <p:spPr>
            <a:xfrm>
              <a:off x="5198529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1" name="object 5721"/>
            <p:cNvSpPr/>
            <p:nvPr/>
          </p:nvSpPr>
          <p:spPr>
            <a:xfrm>
              <a:off x="5198529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2" name="object 5722"/>
            <p:cNvSpPr/>
            <p:nvPr/>
          </p:nvSpPr>
          <p:spPr>
            <a:xfrm>
              <a:off x="5198529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3" name="object 5723"/>
            <p:cNvSpPr/>
            <p:nvPr/>
          </p:nvSpPr>
          <p:spPr>
            <a:xfrm>
              <a:off x="5198529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4" name="object 5724"/>
            <p:cNvSpPr/>
            <p:nvPr/>
          </p:nvSpPr>
          <p:spPr>
            <a:xfrm>
              <a:off x="5198529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5" name="object 5725"/>
            <p:cNvSpPr/>
            <p:nvPr/>
          </p:nvSpPr>
          <p:spPr>
            <a:xfrm>
              <a:off x="5198529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6" name="object 5726"/>
            <p:cNvSpPr/>
            <p:nvPr/>
          </p:nvSpPr>
          <p:spPr>
            <a:xfrm>
              <a:off x="5198529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7" name="object 5727"/>
            <p:cNvSpPr/>
            <p:nvPr/>
          </p:nvSpPr>
          <p:spPr>
            <a:xfrm>
              <a:off x="5198529" y="71730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8" name="object 5728"/>
            <p:cNvSpPr/>
            <p:nvPr/>
          </p:nvSpPr>
          <p:spPr>
            <a:xfrm>
              <a:off x="5198529" y="71745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9" name="object 5729"/>
            <p:cNvSpPr/>
            <p:nvPr/>
          </p:nvSpPr>
          <p:spPr>
            <a:xfrm>
              <a:off x="5198529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0" name="object 5730"/>
            <p:cNvSpPr/>
            <p:nvPr/>
          </p:nvSpPr>
          <p:spPr>
            <a:xfrm>
              <a:off x="5198529" y="71759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1" name="object 5731"/>
            <p:cNvSpPr/>
            <p:nvPr/>
          </p:nvSpPr>
          <p:spPr>
            <a:xfrm>
              <a:off x="5198529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2" name="object 5732"/>
            <p:cNvSpPr/>
            <p:nvPr/>
          </p:nvSpPr>
          <p:spPr>
            <a:xfrm>
              <a:off x="5198529" y="7177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3" name="object 5733"/>
            <p:cNvSpPr/>
            <p:nvPr/>
          </p:nvSpPr>
          <p:spPr>
            <a:xfrm>
              <a:off x="5198529" y="7177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4" name="object 5734"/>
            <p:cNvSpPr/>
            <p:nvPr/>
          </p:nvSpPr>
          <p:spPr>
            <a:xfrm>
              <a:off x="5198529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5" name="object 5735"/>
            <p:cNvSpPr/>
            <p:nvPr/>
          </p:nvSpPr>
          <p:spPr>
            <a:xfrm>
              <a:off x="5198529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6" name="object 5736"/>
            <p:cNvSpPr/>
            <p:nvPr/>
          </p:nvSpPr>
          <p:spPr>
            <a:xfrm>
              <a:off x="5198529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7" name="object 5737"/>
            <p:cNvSpPr/>
            <p:nvPr/>
          </p:nvSpPr>
          <p:spPr>
            <a:xfrm>
              <a:off x="5198529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8" name="object 5738"/>
            <p:cNvSpPr/>
            <p:nvPr/>
          </p:nvSpPr>
          <p:spPr>
            <a:xfrm>
              <a:off x="5198529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9" name="object 5739"/>
            <p:cNvSpPr/>
            <p:nvPr/>
          </p:nvSpPr>
          <p:spPr>
            <a:xfrm>
              <a:off x="5198529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0" name="object 5740"/>
            <p:cNvSpPr/>
            <p:nvPr/>
          </p:nvSpPr>
          <p:spPr>
            <a:xfrm>
              <a:off x="5170627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1" name="object 5741"/>
            <p:cNvSpPr/>
            <p:nvPr/>
          </p:nvSpPr>
          <p:spPr>
            <a:xfrm>
              <a:off x="5170627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2" name="object 5742"/>
            <p:cNvSpPr/>
            <p:nvPr/>
          </p:nvSpPr>
          <p:spPr>
            <a:xfrm>
              <a:off x="5170627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3" name="object 5743"/>
            <p:cNvSpPr/>
            <p:nvPr/>
          </p:nvSpPr>
          <p:spPr>
            <a:xfrm>
              <a:off x="5170627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4" name="object 5744"/>
            <p:cNvSpPr/>
            <p:nvPr/>
          </p:nvSpPr>
          <p:spPr>
            <a:xfrm>
              <a:off x="5170627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5" name="object 5745"/>
            <p:cNvSpPr/>
            <p:nvPr/>
          </p:nvSpPr>
          <p:spPr>
            <a:xfrm>
              <a:off x="5170627" y="7161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6" name="object 5746"/>
            <p:cNvSpPr/>
            <p:nvPr/>
          </p:nvSpPr>
          <p:spPr>
            <a:xfrm>
              <a:off x="5170627" y="71643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73" y="143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7" name="object 5747"/>
            <p:cNvSpPr/>
            <p:nvPr/>
          </p:nvSpPr>
          <p:spPr>
            <a:xfrm>
              <a:off x="5170627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8" name="object 5748"/>
            <p:cNvSpPr/>
            <p:nvPr/>
          </p:nvSpPr>
          <p:spPr>
            <a:xfrm>
              <a:off x="5170627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9" name="object 5749"/>
            <p:cNvSpPr/>
            <p:nvPr/>
          </p:nvSpPr>
          <p:spPr>
            <a:xfrm>
              <a:off x="5170627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0" name="object 5750"/>
            <p:cNvSpPr/>
            <p:nvPr/>
          </p:nvSpPr>
          <p:spPr>
            <a:xfrm>
              <a:off x="5170627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1" name="object 5751"/>
            <p:cNvSpPr/>
            <p:nvPr/>
          </p:nvSpPr>
          <p:spPr>
            <a:xfrm>
              <a:off x="5170627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2" name="object 5752"/>
            <p:cNvSpPr/>
            <p:nvPr/>
          </p:nvSpPr>
          <p:spPr>
            <a:xfrm>
              <a:off x="5170627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73" y="147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3" name="object 5753"/>
            <p:cNvSpPr/>
            <p:nvPr/>
          </p:nvSpPr>
          <p:spPr>
            <a:xfrm>
              <a:off x="5170627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73" y="1473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4" name="object 5754"/>
            <p:cNvSpPr/>
            <p:nvPr/>
          </p:nvSpPr>
          <p:spPr>
            <a:xfrm>
              <a:off x="5170627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73" y="139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5" name="object 5755"/>
            <p:cNvSpPr/>
            <p:nvPr/>
          </p:nvSpPr>
          <p:spPr>
            <a:xfrm>
              <a:off x="5170627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73" y="1396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6" name="object 5756"/>
            <p:cNvSpPr/>
            <p:nvPr/>
          </p:nvSpPr>
          <p:spPr>
            <a:xfrm>
              <a:off x="5170627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73" y="147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7" name="object 5757"/>
            <p:cNvSpPr/>
            <p:nvPr/>
          </p:nvSpPr>
          <p:spPr>
            <a:xfrm>
              <a:off x="5170627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73" y="1473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8" name="object 5758"/>
            <p:cNvSpPr/>
            <p:nvPr/>
          </p:nvSpPr>
          <p:spPr>
            <a:xfrm>
              <a:off x="5170627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9" name="object 5759"/>
            <p:cNvSpPr/>
            <p:nvPr/>
          </p:nvSpPr>
          <p:spPr>
            <a:xfrm>
              <a:off x="5170627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0" name="object 5760"/>
            <p:cNvSpPr/>
            <p:nvPr/>
          </p:nvSpPr>
          <p:spPr>
            <a:xfrm>
              <a:off x="5170627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73" y="152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1" name="object 5761"/>
            <p:cNvSpPr/>
            <p:nvPr/>
          </p:nvSpPr>
          <p:spPr>
            <a:xfrm>
              <a:off x="5170627" y="71730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73" y="1511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2" name="object 5762"/>
            <p:cNvSpPr/>
            <p:nvPr/>
          </p:nvSpPr>
          <p:spPr>
            <a:xfrm>
              <a:off x="5170627" y="71745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73" y="139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3" name="object 5763"/>
            <p:cNvSpPr/>
            <p:nvPr/>
          </p:nvSpPr>
          <p:spPr>
            <a:xfrm>
              <a:off x="5170627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73" y="1409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4" name="object 5764"/>
            <p:cNvSpPr/>
            <p:nvPr/>
          </p:nvSpPr>
          <p:spPr>
            <a:xfrm>
              <a:off x="5170627" y="71759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73" y="143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5" name="object 5765"/>
            <p:cNvSpPr/>
            <p:nvPr/>
          </p:nvSpPr>
          <p:spPr>
            <a:xfrm>
              <a:off x="5170627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6" name="object 5766"/>
            <p:cNvSpPr/>
            <p:nvPr/>
          </p:nvSpPr>
          <p:spPr>
            <a:xfrm>
              <a:off x="5170627" y="7177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73" y="1511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7" name="object 5767"/>
            <p:cNvSpPr/>
            <p:nvPr/>
          </p:nvSpPr>
          <p:spPr>
            <a:xfrm>
              <a:off x="5170627" y="7177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73" y="1498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8" name="object 5768"/>
            <p:cNvSpPr/>
            <p:nvPr/>
          </p:nvSpPr>
          <p:spPr>
            <a:xfrm>
              <a:off x="5170627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73" y="1409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9" name="object 5769"/>
            <p:cNvSpPr/>
            <p:nvPr/>
          </p:nvSpPr>
          <p:spPr>
            <a:xfrm>
              <a:off x="5170627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73" y="1409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0" name="object 5770"/>
            <p:cNvSpPr/>
            <p:nvPr/>
          </p:nvSpPr>
          <p:spPr>
            <a:xfrm>
              <a:off x="5170627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1" name="object 5771"/>
            <p:cNvSpPr/>
            <p:nvPr/>
          </p:nvSpPr>
          <p:spPr>
            <a:xfrm>
              <a:off x="5170627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2" name="object 5772"/>
            <p:cNvSpPr/>
            <p:nvPr/>
          </p:nvSpPr>
          <p:spPr>
            <a:xfrm>
              <a:off x="5170627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3" name="object 5773"/>
            <p:cNvSpPr/>
            <p:nvPr/>
          </p:nvSpPr>
          <p:spPr>
            <a:xfrm>
              <a:off x="5170627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4" name="object 5774"/>
            <p:cNvSpPr/>
            <p:nvPr/>
          </p:nvSpPr>
          <p:spPr>
            <a:xfrm>
              <a:off x="5170627" y="71871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5" name="object 5775"/>
            <p:cNvSpPr/>
            <p:nvPr/>
          </p:nvSpPr>
          <p:spPr>
            <a:xfrm>
              <a:off x="5170627" y="71871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6" name="object 5776"/>
            <p:cNvSpPr/>
            <p:nvPr/>
          </p:nvSpPr>
          <p:spPr>
            <a:xfrm>
              <a:off x="5170627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7" name="object 5777"/>
            <p:cNvSpPr/>
            <p:nvPr/>
          </p:nvSpPr>
          <p:spPr>
            <a:xfrm>
              <a:off x="5170627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8" name="object 5778"/>
            <p:cNvSpPr/>
            <p:nvPr/>
          </p:nvSpPr>
          <p:spPr>
            <a:xfrm>
              <a:off x="5170627" y="7188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9" name="object 5779"/>
            <p:cNvSpPr/>
            <p:nvPr/>
          </p:nvSpPr>
          <p:spPr>
            <a:xfrm>
              <a:off x="5170627" y="7188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0" name="object 5780"/>
            <p:cNvSpPr/>
            <p:nvPr/>
          </p:nvSpPr>
          <p:spPr>
            <a:xfrm>
              <a:off x="5170627" y="7191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1" name="object 5781"/>
            <p:cNvSpPr/>
            <p:nvPr/>
          </p:nvSpPr>
          <p:spPr>
            <a:xfrm>
              <a:off x="5170627" y="71915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2" name="object 5782"/>
            <p:cNvSpPr/>
            <p:nvPr/>
          </p:nvSpPr>
          <p:spPr>
            <a:xfrm>
              <a:off x="5170627" y="71901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3" name="object 5783"/>
            <p:cNvSpPr/>
            <p:nvPr/>
          </p:nvSpPr>
          <p:spPr>
            <a:xfrm>
              <a:off x="5170627" y="71901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4" name="object 5784"/>
            <p:cNvSpPr/>
            <p:nvPr/>
          </p:nvSpPr>
          <p:spPr>
            <a:xfrm>
              <a:off x="5170627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5" name="object 5785"/>
            <p:cNvSpPr/>
            <p:nvPr/>
          </p:nvSpPr>
          <p:spPr>
            <a:xfrm>
              <a:off x="5170627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6" name="object 5786"/>
            <p:cNvSpPr/>
            <p:nvPr/>
          </p:nvSpPr>
          <p:spPr>
            <a:xfrm>
              <a:off x="5170627" y="71944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7" name="object 5787"/>
            <p:cNvSpPr/>
            <p:nvPr/>
          </p:nvSpPr>
          <p:spPr>
            <a:xfrm>
              <a:off x="5170627" y="71944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8" name="object 5788"/>
            <p:cNvSpPr/>
            <p:nvPr/>
          </p:nvSpPr>
          <p:spPr>
            <a:xfrm>
              <a:off x="5170627" y="71959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9" name="object 5789"/>
            <p:cNvSpPr/>
            <p:nvPr/>
          </p:nvSpPr>
          <p:spPr>
            <a:xfrm>
              <a:off x="5170627" y="71959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0" name="object 5790"/>
            <p:cNvSpPr/>
            <p:nvPr/>
          </p:nvSpPr>
          <p:spPr>
            <a:xfrm>
              <a:off x="5170627" y="71973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73" y="143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1" name="object 5791"/>
            <p:cNvSpPr/>
            <p:nvPr/>
          </p:nvSpPr>
          <p:spPr>
            <a:xfrm>
              <a:off x="5170627" y="71973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2" name="object 5792"/>
            <p:cNvSpPr/>
            <p:nvPr/>
          </p:nvSpPr>
          <p:spPr>
            <a:xfrm>
              <a:off x="5170627" y="71988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3" name="object 5793"/>
            <p:cNvSpPr/>
            <p:nvPr/>
          </p:nvSpPr>
          <p:spPr>
            <a:xfrm>
              <a:off x="5170627" y="71988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4" name="object 5794"/>
            <p:cNvSpPr/>
            <p:nvPr/>
          </p:nvSpPr>
          <p:spPr>
            <a:xfrm>
              <a:off x="5170627" y="72002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73" y="1498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5" name="object 5795"/>
            <p:cNvSpPr/>
            <p:nvPr/>
          </p:nvSpPr>
          <p:spPr>
            <a:xfrm>
              <a:off x="5170627" y="72002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73" y="1498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6" name="object 5796"/>
            <p:cNvSpPr/>
            <p:nvPr/>
          </p:nvSpPr>
          <p:spPr>
            <a:xfrm>
              <a:off x="5170627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73" y="1384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7" name="object 5797"/>
            <p:cNvSpPr/>
            <p:nvPr/>
          </p:nvSpPr>
          <p:spPr>
            <a:xfrm>
              <a:off x="5170627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73" y="1384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8" name="object 5798"/>
            <p:cNvSpPr/>
            <p:nvPr/>
          </p:nvSpPr>
          <p:spPr>
            <a:xfrm>
              <a:off x="5170627" y="72031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9" name="object 5799"/>
            <p:cNvSpPr/>
            <p:nvPr/>
          </p:nvSpPr>
          <p:spPr>
            <a:xfrm>
              <a:off x="5170627" y="72031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0" name="object 5800"/>
            <p:cNvSpPr/>
            <p:nvPr/>
          </p:nvSpPr>
          <p:spPr>
            <a:xfrm>
              <a:off x="5170627" y="72046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1" name="object 5801"/>
            <p:cNvSpPr/>
            <p:nvPr/>
          </p:nvSpPr>
          <p:spPr>
            <a:xfrm>
              <a:off x="5170627" y="72046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73" y="1498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2" name="object 5802"/>
            <p:cNvSpPr/>
            <p:nvPr/>
          </p:nvSpPr>
          <p:spPr>
            <a:xfrm>
              <a:off x="5170627" y="720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73" y="1409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3" name="object 5803"/>
            <p:cNvSpPr/>
            <p:nvPr/>
          </p:nvSpPr>
          <p:spPr>
            <a:xfrm>
              <a:off x="5170627" y="720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73" y="1409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4" name="object 5804"/>
            <p:cNvSpPr/>
            <p:nvPr/>
          </p:nvSpPr>
          <p:spPr>
            <a:xfrm>
              <a:off x="5170627" y="72075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73" y="143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5" name="object 5805"/>
            <p:cNvSpPr/>
            <p:nvPr/>
          </p:nvSpPr>
          <p:spPr>
            <a:xfrm>
              <a:off x="5170627" y="72075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6" name="object 5806"/>
            <p:cNvSpPr/>
            <p:nvPr/>
          </p:nvSpPr>
          <p:spPr>
            <a:xfrm>
              <a:off x="5170627" y="72089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7" name="object 5807"/>
            <p:cNvSpPr/>
            <p:nvPr/>
          </p:nvSpPr>
          <p:spPr>
            <a:xfrm>
              <a:off x="5170627" y="7208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8" name="object 5808"/>
            <p:cNvSpPr/>
            <p:nvPr/>
          </p:nvSpPr>
          <p:spPr>
            <a:xfrm>
              <a:off x="5170627" y="72144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9" name="object 5809"/>
            <p:cNvSpPr/>
            <p:nvPr/>
          </p:nvSpPr>
          <p:spPr>
            <a:xfrm>
              <a:off x="5170627" y="72144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0" name="object 5810"/>
            <p:cNvSpPr/>
            <p:nvPr/>
          </p:nvSpPr>
          <p:spPr>
            <a:xfrm>
              <a:off x="5170627" y="7212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1" name="object 5811"/>
            <p:cNvSpPr/>
            <p:nvPr/>
          </p:nvSpPr>
          <p:spPr>
            <a:xfrm>
              <a:off x="5170627" y="7212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2" name="object 5812"/>
            <p:cNvSpPr/>
            <p:nvPr/>
          </p:nvSpPr>
          <p:spPr>
            <a:xfrm>
              <a:off x="5170627" y="7215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3" name="object 5813"/>
            <p:cNvSpPr/>
            <p:nvPr/>
          </p:nvSpPr>
          <p:spPr>
            <a:xfrm>
              <a:off x="5170627" y="7215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4" name="object 5814"/>
            <p:cNvSpPr/>
            <p:nvPr/>
          </p:nvSpPr>
          <p:spPr>
            <a:xfrm>
              <a:off x="5170627" y="72187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5" name="object 5815"/>
            <p:cNvSpPr/>
            <p:nvPr/>
          </p:nvSpPr>
          <p:spPr>
            <a:xfrm>
              <a:off x="5170627" y="72187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6" name="object 5816"/>
            <p:cNvSpPr/>
            <p:nvPr/>
          </p:nvSpPr>
          <p:spPr>
            <a:xfrm>
              <a:off x="5170627" y="72173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7" name="object 5817"/>
            <p:cNvSpPr/>
            <p:nvPr/>
          </p:nvSpPr>
          <p:spPr>
            <a:xfrm>
              <a:off x="5170627" y="72173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8" name="object 5818"/>
            <p:cNvSpPr/>
            <p:nvPr/>
          </p:nvSpPr>
          <p:spPr>
            <a:xfrm>
              <a:off x="5170627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9" name="object 5819"/>
            <p:cNvSpPr/>
            <p:nvPr/>
          </p:nvSpPr>
          <p:spPr>
            <a:xfrm>
              <a:off x="5170627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0" name="object 5820"/>
            <p:cNvSpPr/>
            <p:nvPr/>
          </p:nvSpPr>
          <p:spPr>
            <a:xfrm>
              <a:off x="5170627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1" name="object 5821"/>
            <p:cNvSpPr/>
            <p:nvPr/>
          </p:nvSpPr>
          <p:spPr>
            <a:xfrm>
              <a:off x="5170627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2" name="object 5822"/>
            <p:cNvSpPr/>
            <p:nvPr/>
          </p:nvSpPr>
          <p:spPr>
            <a:xfrm>
              <a:off x="5170627" y="72231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3" name="object 5823"/>
            <p:cNvSpPr/>
            <p:nvPr/>
          </p:nvSpPr>
          <p:spPr>
            <a:xfrm>
              <a:off x="5170627" y="72231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4" name="object 5824"/>
            <p:cNvSpPr/>
            <p:nvPr/>
          </p:nvSpPr>
          <p:spPr>
            <a:xfrm>
              <a:off x="5170627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73" y="1409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5" name="object 5825"/>
            <p:cNvSpPr/>
            <p:nvPr/>
          </p:nvSpPr>
          <p:spPr>
            <a:xfrm>
              <a:off x="5170627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73" y="1409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6" name="object 5826"/>
            <p:cNvSpPr/>
            <p:nvPr/>
          </p:nvSpPr>
          <p:spPr>
            <a:xfrm>
              <a:off x="5170627" y="72260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7" name="object 5827"/>
            <p:cNvSpPr/>
            <p:nvPr/>
          </p:nvSpPr>
          <p:spPr>
            <a:xfrm>
              <a:off x="5170627" y="72260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8" name="object 5828"/>
            <p:cNvSpPr/>
            <p:nvPr/>
          </p:nvSpPr>
          <p:spPr>
            <a:xfrm>
              <a:off x="5170627" y="72274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73" y="1498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9" name="object 5829"/>
            <p:cNvSpPr/>
            <p:nvPr/>
          </p:nvSpPr>
          <p:spPr>
            <a:xfrm>
              <a:off x="5170627" y="72274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73" y="1498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0" name="object 5830"/>
            <p:cNvSpPr/>
            <p:nvPr/>
          </p:nvSpPr>
          <p:spPr>
            <a:xfrm>
              <a:off x="5170627" y="7228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1" name="object 5831"/>
            <p:cNvSpPr/>
            <p:nvPr/>
          </p:nvSpPr>
          <p:spPr>
            <a:xfrm>
              <a:off x="5170627" y="7228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2" name="object 5832"/>
            <p:cNvSpPr/>
            <p:nvPr/>
          </p:nvSpPr>
          <p:spPr>
            <a:xfrm>
              <a:off x="5170627" y="7230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3" name="object 5833"/>
            <p:cNvSpPr/>
            <p:nvPr/>
          </p:nvSpPr>
          <p:spPr>
            <a:xfrm>
              <a:off x="5170627" y="7230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4" name="object 5834"/>
            <p:cNvSpPr/>
            <p:nvPr/>
          </p:nvSpPr>
          <p:spPr>
            <a:xfrm>
              <a:off x="5170627" y="72318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73" y="1498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5" name="object 5835"/>
            <p:cNvSpPr/>
            <p:nvPr/>
          </p:nvSpPr>
          <p:spPr>
            <a:xfrm>
              <a:off x="5170627" y="72318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73" y="1498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6" name="object 5836"/>
            <p:cNvSpPr/>
            <p:nvPr/>
          </p:nvSpPr>
          <p:spPr>
            <a:xfrm>
              <a:off x="5170627" y="7233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7" name="object 5837"/>
            <p:cNvSpPr/>
            <p:nvPr/>
          </p:nvSpPr>
          <p:spPr>
            <a:xfrm>
              <a:off x="5170627" y="72332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73" y="1409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8" name="object 5838"/>
            <p:cNvSpPr/>
            <p:nvPr/>
          </p:nvSpPr>
          <p:spPr>
            <a:xfrm>
              <a:off x="5170627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9" name="object 5839"/>
            <p:cNvSpPr/>
            <p:nvPr/>
          </p:nvSpPr>
          <p:spPr>
            <a:xfrm>
              <a:off x="5170627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0" name="object 5840"/>
            <p:cNvSpPr/>
            <p:nvPr/>
          </p:nvSpPr>
          <p:spPr>
            <a:xfrm>
              <a:off x="5170627" y="72362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1" name="object 5841"/>
            <p:cNvSpPr/>
            <p:nvPr/>
          </p:nvSpPr>
          <p:spPr>
            <a:xfrm>
              <a:off x="5170627" y="7236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2" name="object 5842"/>
            <p:cNvSpPr/>
            <p:nvPr/>
          </p:nvSpPr>
          <p:spPr>
            <a:xfrm>
              <a:off x="5170627" y="72416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3" name="object 5843"/>
            <p:cNvSpPr/>
            <p:nvPr/>
          </p:nvSpPr>
          <p:spPr>
            <a:xfrm>
              <a:off x="5170627" y="72416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4" name="object 5844"/>
            <p:cNvSpPr/>
            <p:nvPr/>
          </p:nvSpPr>
          <p:spPr>
            <a:xfrm>
              <a:off x="5170627" y="72401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5" name="object 5845"/>
            <p:cNvSpPr/>
            <p:nvPr/>
          </p:nvSpPr>
          <p:spPr>
            <a:xfrm>
              <a:off x="5170627" y="72401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6" name="object 5846"/>
            <p:cNvSpPr/>
            <p:nvPr/>
          </p:nvSpPr>
          <p:spPr>
            <a:xfrm>
              <a:off x="5170627" y="72430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7" name="object 5847"/>
            <p:cNvSpPr/>
            <p:nvPr/>
          </p:nvSpPr>
          <p:spPr>
            <a:xfrm>
              <a:off x="5170627" y="72430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8" name="object 5848"/>
            <p:cNvSpPr/>
            <p:nvPr/>
          </p:nvSpPr>
          <p:spPr>
            <a:xfrm>
              <a:off x="5170627" y="72459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9" name="object 5849"/>
            <p:cNvSpPr/>
            <p:nvPr/>
          </p:nvSpPr>
          <p:spPr>
            <a:xfrm>
              <a:off x="5170627" y="72459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0" name="object 5850"/>
            <p:cNvSpPr/>
            <p:nvPr/>
          </p:nvSpPr>
          <p:spPr>
            <a:xfrm>
              <a:off x="5170627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1" name="object 5851"/>
            <p:cNvSpPr/>
            <p:nvPr/>
          </p:nvSpPr>
          <p:spPr>
            <a:xfrm>
              <a:off x="5170627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2" name="object 5852"/>
            <p:cNvSpPr/>
            <p:nvPr/>
          </p:nvSpPr>
          <p:spPr>
            <a:xfrm>
              <a:off x="5170627" y="7247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3" name="object 5853"/>
            <p:cNvSpPr/>
            <p:nvPr/>
          </p:nvSpPr>
          <p:spPr>
            <a:xfrm>
              <a:off x="5170627" y="7247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4" name="object 5854"/>
            <p:cNvSpPr/>
            <p:nvPr/>
          </p:nvSpPr>
          <p:spPr>
            <a:xfrm>
              <a:off x="5170627" y="72488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73" y="1511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5" name="object 5855"/>
            <p:cNvSpPr/>
            <p:nvPr/>
          </p:nvSpPr>
          <p:spPr>
            <a:xfrm>
              <a:off x="5170627" y="72488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73" y="1511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6" name="object 5856"/>
            <p:cNvSpPr/>
            <p:nvPr/>
          </p:nvSpPr>
          <p:spPr>
            <a:xfrm>
              <a:off x="5170627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73" y="139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7" name="object 5857"/>
            <p:cNvSpPr/>
            <p:nvPr/>
          </p:nvSpPr>
          <p:spPr>
            <a:xfrm>
              <a:off x="5170627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73" y="1396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8" name="object 5858"/>
            <p:cNvSpPr/>
            <p:nvPr/>
          </p:nvSpPr>
          <p:spPr>
            <a:xfrm>
              <a:off x="5170627" y="72518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9" name="object 5859"/>
            <p:cNvSpPr/>
            <p:nvPr/>
          </p:nvSpPr>
          <p:spPr>
            <a:xfrm>
              <a:off x="5170627" y="72518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0" name="object 5860"/>
            <p:cNvSpPr/>
            <p:nvPr/>
          </p:nvSpPr>
          <p:spPr>
            <a:xfrm>
              <a:off x="5170627" y="7253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73" y="143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1" name="object 5861"/>
            <p:cNvSpPr/>
            <p:nvPr/>
          </p:nvSpPr>
          <p:spPr>
            <a:xfrm>
              <a:off x="5170627" y="7253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2" name="object 5862"/>
            <p:cNvSpPr/>
            <p:nvPr/>
          </p:nvSpPr>
          <p:spPr>
            <a:xfrm>
              <a:off x="5170627" y="7254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73" y="1498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3" name="object 5863"/>
            <p:cNvSpPr/>
            <p:nvPr/>
          </p:nvSpPr>
          <p:spPr>
            <a:xfrm>
              <a:off x="5170627" y="7254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73" y="1498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4" name="object 5864"/>
            <p:cNvSpPr/>
            <p:nvPr/>
          </p:nvSpPr>
          <p:spPr>
            <a:xfrm>
              <a:off x="5170627" y="72561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5" name="object 5865"/>
            <p:cNvSpPr/>
            <p:nvPr/>
          </p:nvSpPr>
          <p:spPr>
            <a:xfrm>
              <a:off x="5170627" y="7256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6" name="object 5866"/>
            <p:cNvSpPr/>
            <p:nvPr/>
          </p:nvSpPr>
          <p:spPr>
            <a:xfrm>
              <a:off x="5170627" y="72575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7" name="object 5867"/>
            <p:cNvSpPr/>
            <p:nvPr/>
          </p:nvSpPr>
          <p:spPr>
            <a:xfrm>
              <a:off x="5170627" y="72575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8" name="object 5868"/>
            <p:cNvSpPr/>
            <p:nvPr/>
          </p:nvSpPr>
          <p:spPr>
            <a:xfrm>
              <a:off x="5170627" y="72590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73" y="1498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9" name="object 5869"/>
            <p:cNvSpPr/>
            <p:nvPr/>
          </p:nvSpPr>
          <p:spPr>
            <a:xfrm>
              <a:off x="5170627" y="72590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73" y="1498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0" name="object 5870"/>
            <p:cNvSpPr/>
            <p:nvPr/>
          </p:nvSpPr>
          <p:spPr>
            <a:xfrm>
              <a:off x="5170627" y="7260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1" name="object 5871"/>
            <p:cNvSpPr/>
            <p:nvPr/>
          </p:nvSpPr>
          <p:spPr>
            <a:xfrm>
              <a:off x="5170627" y="7260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2" name="object 5872"/>
            <p:cNvSpPr/>
            <p:nvPr/>
          </p:nvSpPr>
          <p:spPr>
            <a:xfrm>
              <a:off x="5170627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73" y="147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3" name="object 5873"/>
            <p:cNvSpPr/>
            <p:nvPr/>
          </p:nvSpPr>
          <p:spPr>
            <a:xfrm>
              <a:off x="5170627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73" y="1473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4" name="object 5874"/>
            <p:cNvSpPr/>
            <p:nvPr/>
          </p:nvSpPr>
          <p:spPr>
            <a:xfrm>
              <a:off x="5170627" y="72634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5" name="object 5875"/>
            <p:cNvSpPr/>
            <p:nvPr/>
          </p:nvSpPr>
          <p:spPr>
            <a:xfrm>
              <a:off x="5170627" y="72634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6" name="object 5876"/>
            <p:cNvSpPr/>
            <p:nvPr/>
          </p:nvSpPr>
          <p:spPr>
            <a:xfrm>
              <a:off x="5204218" y="7145782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11341" y="131584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7" name="object 5877"/>
            <p:cNvSpPr/>
            <p:nvPr/>
          </p:nvSpPr>
          <p:spPr>
            <a:xfrm>
              <a:off x="5204218" y="7145782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72"/>
                  </a:lnTo>
                  <a:lnTo>
                    <a:pt x="0" y="131572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8" name="object 5878"/>
            <p:cNvSpPr/>
            <p:nvPr/>
          </p:nvSpPr>
          <p:spPr>
            <a:xfrm>
              <a:off x="5204218" y="715260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9" name="object 5879"/>
            <p:cNvSpPr/>
            <p:nvPr/>
          </p:nvSpPr>
          <p:spPr>
            <a:xfrm>
              <a:off x="5204218" y="715260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0" name="object 5880"/>
            <p:cNvSpPr/>
            <p:nvPr/>
          </p:nvSpPr>
          <p:spPr>
            <a:xfrm>
              <a:off x="5209870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1" name="object 5881"/>
            <p:cNvSpPr/>
            <p:nvPr/>
          </p:nvSpPr>
          <p:spPr>
            <a:xfrm>
              <a:off x="5209870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2" name="object 5882"/>
            <p:cNvSpPr/>
            <p:nvPr/>
          </p:nvSpPr>
          <p:spPr>
            <a:xfrm>
              <a:off x="5209870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3" name="object 5883"/>
            <p:cNvSpPr/>
            <p:nvPr/>
          </p:nvSpPr>
          <p:spPr>
            <a:xfrm>
              <a:off x="5209870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4" name="object 5884"/>
            <p:cNvSpPr/>
            <p:nvPr/>
          </p:nvSpPr>
          <p:spPr>
            <a:xfrm>
              <a:off x="5209870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5" name="object 5885"/>
            <p:cNvSpPr/>
            <p:nvPr/>
          </p:nvSpPr>
          <p:spPr>
            <a:xfrm>
              <a:off x="5209870" y="7161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6" name="object 5886"/>
            <p:cNvSpPr/>
            <p:nvPr/>
          </p:nvSpPr>
          <p:spPr>
            <a:xfrm>
              <a:off x="5209870" y="71643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7" name="object 5887"/>
            <p:cNvSpPr/>
            <p:nvPr/>
          </p:nvSpPr>
          <p:spPr>
            <a:xfrm>
              <a:off x="5209870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8" name="object 5888"/>
            <p:cNvSpPr/>
            <p:nvPr/>
          </p:nvSpPr>
          <p:spPr>
            <a:xfrm>
              <a:off x="5209870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9" name="object 5889"/>
            <p:cNvSpPr/>
            <p:nvPr/>
          </p:nvSpPr>
          <p:spPr>
            <a:xfrm>
              <a:off x="5209870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0" name="object 5890"/>
            <p:cNvSpPr/>
            <p:nvPr/>
          </p:nvSpPr>
          <p:spPr>
            <a:xfrm>
              <a:off x="5209870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1" name="object 5891"/>
            <p:cNvSpPr/>
            <p:nvPr/>
          </p:nvSpPr>
          <p:spPr>
            <a:xfrm>
              <a:off x="5209870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2" name="object 5892"/>
            <p:cNvSpPr/>
            <p:nvPr/>
          </p:nvSpPr>
          <p:spPr>
            <a:xfrm>
              <a:off x="5209870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3" name="object 5893"/>
            <p:cNvSpPr/>
            <p:nvPr/>
          </p:nvSpPr>
          <p:spPr>
            <a:xfrm>
              <a:off x="5209870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4" name="object 5894"/>
            <p:cNvSpPr/>
            <p:nvPr/>
          </p:nvSpPr>
          <p:spPr>
            <a:xfrm>
              <a:off x="5209870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5" name="object 5895"/>
            <p:cNvSpPr/>
            <p:nvPr/>
          </p:nvSpPr>
          <p:spPr>
            <a:xfrm>
              <a:off x="5209870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6" name="object 5896"/>
            <p:cNvSpPr/>
            <p:nvPr/>
          </p:nvSpPr>
          <p:spPr>
            <a:xfrm>
              <a:off x="5209870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7" name="object 5897"/>
            <p:cNvSpPr/>
            <p:nvPr/>
          </p:nvSpPr>
          <p:spPr>
            <a:xfrm>
              <a:off x="5209870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8" name="object 5898"/>
            <p:cNvSpPr/>
            <p:nvPr/>
          </p:nvSpPr>
          <p:spPr>
            <a:xfrm>
              <a:off x="5209870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9" name="object 5899"/>
            <p:cNvSpPr/>
            <p:nvPr/>
          </p:nvSpPr>
          <p:spPr>
            <a:xfrm>
              <a:off x="5209870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0" name="object 5900"/>
            <p:cNvSpPr/>
            <p:nvPr/>
          </p:nvSpPr>
          <p:spPr>
            <a:xfrm>
              <a:off x="5209870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1" name="object 5901"/>
            <p:cNvSpPr/>
            <p:nvPr/>
          </p:nvSpPr>
          <p:spPr>
            <a:xfrm>
              <a:off x="5209870" y="71730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2" name="object 5902"/>
            <p:cNvSpPr/>
            <p:nvPr/>
          </p:nvSpPr>
          <p:spPr>
            <a:xfrm>
              <a:off x="5209870" y="71745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3" name="object 5903"/>
            <p:cNvSpPr/>
            <p:nvPr/>
          </p:nvSpPr>
          <p:spPr>
            <a:xfrm>
              <a:off x="5209870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4" name="object 5904"/>
            <p:cNvSpPr/>
            <p:nvPr/>
          </p:nvSpPr>
          <p:spPr>
            <a:xfrm>
              <a:off x="5209870" y="71759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5" name="object 5905"/>
            <p:cNvSpPr/>
            <p:nvPr/>
          </p:nvSpPr>
          <p:spPr>
            <a:xfrm>
              <a:off x="5209870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6" name="object 5906"/>
            <p:cNvSpPr/>
            <p:nvPr/>
          </p:nvSpPr>
          <p:spPr>
            <a:xfrm>
              <a:off x="5209870" y="7177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7" name="object 5907"/>
            <p:cNvSpPr/>
            <p:nvPr/>
          </p:nvSpPr>
          <p:spPr>
            <a:xfrm>
              <a:off x="5209870" y="7177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8" name="object 5908"/>
            <p:cNvSpPr/>
            <p:nvPr/>
          </p:nvSpPr>
          <p:spPr>
            <a:xfrm>
              <a:off x="5209870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9" name="object 5909"/>
            <p:cNvSpPr/>
            <p:nvPr/>
          </p:nvSpPr>
          <p:spPr>
            <a:xfrm>
              <a:off x="5209870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0" name="object 5910"/>
            <p:cNvSpPr/>
            <p:nvPr/>
          </p:nvSpPr>
          <p:spPr>
            <a:xfrm>
              <a:off x="5209870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1" name="object 5911"/>
            <p:cNvSpPr/>
            <p:nvPr/>
          </p:nvSpPr>
          <p:spPr>
            <a:xfrm>
              <a:off x="5209870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2" name="object 5912"/>
            <p:cNvSpPr/>
            <p:nvPr/>
          </p:nvSpPr>
          <p:spPr>
            <a:xfrm>
              <a:off x="5209870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3" name="object 5913"/>
            <p:cNvSpPr/>
            <p:nvPr/>
          </p:nvSpPr>
          <p:spPr>
            <a:xfrm>
              <a:off x="5209870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4" name="object 5914"/>
            <p:cNvSpPr/>
            <p:nvPr/>
          </p:nvSpPr>
          <p:spPr>
            <a:xfrm>
              <a:off x="5158854" y="7145782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28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11328" y="131584"/>
                  </a:lnTo>
                  <a:lnTo>
                    <a:pt x="113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5" name="object 5915"/>
            <p:cNvSpPr/>
            <p:nvPr/>
          </p:nvSpPr>
          <p:spPr>
            <a:xfrm>
              <a:off x="5158854" y="7145782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28" y="0"/>
                  </a:lnTo>
                  <a:lnTo>
                    <a:pt x="11328" y="131572"/>
                  </a:lnTo>
                  <a:lnTo>
                    <a:pt x="0" y="131572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6" name="object 5916"/>
            <p:cNvSpPr/>
            <p:nvPr/>
          </p:nvSpPr>
          <p:spPr>
            <a:xfrm>
              <a:off x="5157685" y="7152601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96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7" name="object 5917"/>
            <p:cNvSpPr/>
            <p:nvPr/>
          </p:nvSpPr>
          <p:spPr>
            <a:xfrm>
              <a:off x="5157685" y="7152601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9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8" name="object 5918"/>
            <p:cNvSpPr/>
            <p:nvPr/>
          </p:nvSpPr>
          <p:spPr>
            <a:xfrm>
              <a:off x="5162003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92" y="0"/>
                  </a:moveTo>
                  <a:lnTo>
                    <a:pt x="0" y="0"/>
                  </a:lnTo>
                  <a:lnTo>
                    <a:pt x="0" y="112141"/>
                  </a:lnTo>
                  <a:lnTo>
                    <a:pt x="6692" y="112141"/>
                  </a:lnTo>
                  <a:lnTo>
                    <a:pt x="669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9" name="object 5919"/>
            <p:cNvSpPr/>
            <p:nvPr/>
          </p:nvSpPr>
          <p:spPr>
            <a:xfrm>
              <a:off x="5162003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92" y="0"/>
                  </a:lnTo>
                  <a:lnTo>
                    <a:pt x="6692" y="112141"/>
                  </a:lnTo>
                  <a:lnTo>
                    <a:pt x="0" y="112141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0" name="object 5920"/>
            <p:cNvSpPr/>
            <p:nvPr/>
          </p:nvSpPr>
          <p:spPr>
            <a:xfrm>
              <a:off x="5159298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1" name="object 5921"/>
            <p:cNvSpPr/>
            <p:nvPr/>
          </p:nvSpPr>
          <p:spPr>
            <a:xfrm>
              <a:off x="5159298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2" name="object 5922"/>
            <p:cNvSpPr/>
            <p:nvPr/>
          </p:nvSpPr>
          <p:spPr>
            <a:xfrm>
              <a:off x="5159298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3" name="object 5923"/>
            <p:cNvSpPr/>
            <p:nvPr/>
          </p:nvSpPr>
          <p:spPr>
            <a:xfrm>
              <a:off x="5159298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4" name="object 5924"/>
            <p:cNvSpPr/>
            <p:nvPr/>
          </p:nvSpPr>
          <p:spPr>
            <a:xfrm>
              <a:off x="5159298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5" name="object 5925"/>
            <p:cNvSpPr/>
            <p:nvPr/>
          </p:nvSpPr>
          <p:spPr>
            <a:xfrm>
              <a:off x="5159298" y="7161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6" name="object 5926"/>
            <p:cNvSpPr/>
            <p:nvPr/>
          </p:nvSpPr>
          <p:spPr>
            <a:xfrm>
              <a:off x="5159298" y="71643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7" name="object 5927"/>
            <p:cNvSpPr/>
            <p:nvPr/>
          </p:nvSpPr>
          <p:spPr>
            <a:xfrm>
              <a:off x="5159298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8" name="object 5928"/>
            <p:cNvSpPr/>
            <p:nvPr/>
          </p:nvSpPr>
          <p:spPr>
            <a:xfrm>
              <a:off x="5159298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9" name="object 5929"/>
            <p:cNvSpPr/>
            <p:nvPr/>
          </p:nvSpPr>
          <p:spPr>
            <a:xfrm>
              <a:off x="5159298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0" name="object 5930"/>
            <p:cNvSpPr/>
            <p:nvPr/>
          </p:nvSpPr>
          <p:spPr>
            <a:xfrm>
              <a:off x="5159298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1" name="object 5931"/>
            <p:cNvSpPr/>
            <p:nvPr/>
          </p:nvSpPr>
          <p:spPr>
            <a:xfrm>
              <a:off x="5159298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2" name="object 5932"/>
            <p:cNvSpPr/>
            <p:nvPr/>
          </p:nvSpPr>
          <p:spPr>
            <a:xfrm>
              <a:off x="5159298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3" name="object 5933"/>
            <p:cNvSpPr/>
            <p:nvPr/>
          </p:nvSpPr>
          <p:spPr>
            <a:xfrm>
              <a:off x="5159298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4" name="object 5934"/>
            <p:cNvSpPr/>
            <p:nvPr/>
          </p:nvSpPr>
          <p:spPr>
            <a:xfrm>
              <a:off x="5159298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5" name="object 5935"/>
            <p:cNvSpPr/>
            <p:nvPr/>
          </p:nvSpPr>
          <p:spPr>
            <a:xfrm>
              <a:off x="5159298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6" name="object 5936"/>
            <p:cNvSpPr/>
            <p:nvPr/>
          </p:nvSpPr>
          <p:spPr>
            <a:xfrm>
              <a:off x="5159298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7" name="object 5937"/>
            <p:cNvSpPr/>
            <p:nvPr/>
          </p:nvSpPr>
          <p:spPr>
            <a:xfrm>
              <a:off x="5159298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8" name="object 5938"/>
            <p:cNvSpPr/>
            <p:nvPr/>
          </p:nvSpPr>
          <p:spPr>
            <a:xfrm>
              <a:off x="5159298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9" name="object 5939"/>
            <p:cNvSpPr/>
            <p:nvPr/>
          </p:nvSpPr>
          <p:spPr>
            <a:xfrm>
              <a:off x="5159298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0" name="object 5940"/>
            <p:cNvSpPr/>
            <p:nvPr/>
          </p:nvSpPr>
          <p:spPr>
            <a:xfrm>
              <a:off x="5159298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1" name="object 5941"/>
            <p:cNvSpPr/>
            <p:nvPr/>
          </p:nvSpPr>
          <p:spPr>
            <a:xfrm>
              <a:off x="5159298" y="71730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2" name="object 5942"/>
            <p:cNvSpPr/>
            <p:nvPr/>
          </p:nvSpPr>
          <p:spPr>
            <a:xfrm>
              <a:off x="5159298" y="71745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3" name="object 5943"/>
            <p:cNvSpPr/>
            <p:nvPr/>
          </p:nvSpPr>
          <p:spPr>
            <a:xfrm>
              <a:off x="5159298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4" name="object 5944"/>
            <p:cNvSpPr/>
            <p:nvPr/>
          </p:nvSpPr>
          <p:spPr>
            <a:xfrm>
              <a:off x="5159298" y="71759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5" name="object 5945"/>
            <p:cNvSpPr/>
            <p:nvPr/>
          </p:nvSpPr>
          <p:spPr>
            <a:xfrm>
              <a:off x="5159298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6" name="object 5946"/>
            <p:cNvSpPr/>
            <p:nvPr/>
          </p:nvSpPr>
          <p:spPr>
            <a:xfrm>
              <a:off x="5159298" y="7177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7" name="object 5947"/>
            <p:cNvSpPr/>
            <p:nvPr/>
          </p:nvSpPr>
          <p:spPr>
            <a:xfrm>
              <a:off x="5159298" y="7177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8" name="object 5948"/>
            <p:cNvSpPr/>
            <p:nvPr/>
          </p:nvSpPr>
          <p:spPr>
            <a:xfrm>
              <a:off x="5159298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9" name="object 5949"/>
            <p:cNvSpPr/>
            <p:nvPr/>
          </p:nvSpPr>
          <p:spPr>
            <a:xfrm>
              <a:off x="5159298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0" name="object 5950"/>
            <p:cNvSpPr/>
            <p:nvPr/>
          </p:nvSpPr>
          <p:spPr>
            <a:xfrm>
              <a:off x="5159298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1" name="object 5951"/>
            <p:cNvSpPr/>
            <p:nvPr/>
          </p:nvSpPr>
          <p:spPr>
            <a:xfrm>
              <a:off x="5159298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2" name="object 5952"/>
            <p:cNvSpPr/>
            <p:nvPr/>
          </p:nvSpPr>
          <p:spPr>
            <a:xfrm>
              <a:off x="5159298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3" name="object 5953"/>
            <p:cNvSpPr/>
            <p:nvPr/>
          </p:nvSpPr>
          <p:spPr>
            <a:xfrm>
              <a:off x="5159298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4" name="object 5954"/>
            <p:cNvSpPr/>
            <p:nvPr/>
          </p:nvSpPr>
          <p:spPr>
            <a:xfrm>
              <a:off x="5159298" y="71871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5" name="object 5955"/>
            <p:cNvSpPr/>
            <p:nvPr/>
          </p:nvSpPr>
          <p:spPr>
            <a:xfrm>
              <a:off x="5159298" y="71871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6" name="object 5956"/>
            <p:cNvSpPr/>
            <p:nvPr/>
          </p:nvSpPr>
          <p:spPr>
            <a:xfrm>
              <a:off x="5159298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7" name="object 5957"/>
            <p:cNvSpPr/>
            <p:nvPr/>
          </p:nvSpPr>
          <p:spPr>
            <a:xfrm>
              <a:off x="5159298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8" name="object 5958"/>
            <p:cNvSpPr/>
            <p:nvPr/>
          </p:nvSpPr>
          <p:spPr>
            <a:xfrm>
              <a:off x="5159298" y="7188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9" name="object 5959"/>
            <p:cNvSpPr/>
            <p:nvPr/>
          </p:nvSpPr>
          <p:spPr>
            <a:xfrm>
              <a:off x="5159298" y="7188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0" name="object 5960"/>
            <p:cNvSpPr/>
            <p:nvPr/>
          </p:nvSpPr>
          <p:spPr>
            <a:xfrm>
              <a:off x="5159298" y="7191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1" name="object 5961"/>
            <p:cNvSpPr/>
            <p:nvPr/>
          </p:nvSpPr>
          <p:spPr>
            <a:xfrm>
              <a:off x="5159298" y="71915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2" name="object 5962"/>
            <p:cNvSpPr/>
            <p:nvPr/>
          </p:nvSpPr>
          <p:spPr>
            <a:xfrm>
              <a:off x="5159298" y="71901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3" name="object 5963"/>
            <p:cNvSpPr/>
            <p:nvPr/>
          </p:nvSpPr>
          <p:spPr>
            <a:xfrm>
              <a:off x="5159298" y="71901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4" name="object 5964"/>
            <p:cNvSpPr/>
            <p:nvPr/>
          </p:nvSpPr>
          <p:spPr>
            <a:xfrm>
              <a:off x="5159298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5" name="object 5965"/>
            <p:cNvSpPr/>
            <p:nvPr/>
          </p:nvSpPr>
          <p:spPr>
            <a:xfrm>
              <a:off x="5159298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6" name="object 5966"/>
            <p:cNvSpPr/>
            <p:nvPr/>
          </p:nvSpPr>
          <p:spPr>
            <a:xfrm>
              <a:off x="5159298" y="71944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7" name="object 5967"/>
            <p:cNvSpPr/>
            <p:nvPr/>
          </p:nvSpPr>
          <p:spPr>
            <a:xfrm>
              <a:off x="5159298" y="71944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8" name="object 5968"/>
            <p:cNvSpPr/>
            <p:nvPr/>
          </p:nvSpPr>
          <p:spPr>
            <a:xfrm>
              <a:off x="5159298" y="71959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9" name="object 5969"/>
            <p:cNvSpPr/>
            <p:nvPr/>
          </p:nvSpPr>
          <p:spPr>
            <a:xfrm>
              <a:off x="5159298" y="71959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0" name="object 5970"/>
            <p:cNvSpPr/>
            <p:nvPr/>
          </p:nvSpPr>
          <p:spPr>
            <a:xfrm>
              <a:off x="5159298" y="71973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1" name="object 5971"/>
            <p:cNvSpPr/>
            <p:nvPr/>
          </p:nvSpPr>
          <p:spPr>
            <a:xfrm>
              <a:off x="5159298" y="71973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2" name="object 5972"/>
            <p:cNvSpPr/>
            <p:nvPr/>
          </p:nvSpPr>
          <p:spPr>
            <a:xfrm>
              <a:off x="5159298" y="71988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3" name="object 5973"/>
            <p:cNvSpPr/>
            <p:nvPr/>
          </p:nvSpPr>
          <p:spPr>
            <a:xfrm>
              <a:off x="5159298" y="71988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4" name="object 5974"/>
            <p:cNvSpPr/>
            <p:nvPr/>
          </p:nvSpPr>
          <p:spPr>
            <a:xfrm>
              <a:off x="5159298" y="72002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5" name="object 5975"/>
            <p:cNvSpPr/>
            <p:nvPr/>
          </p:nvSpPr>
          <p:spPr>
            <a:xfrm>
              <a:off x="5159298" y="72002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6" name="object 5976"/>
            <p:cNvSpPr/>
            <p:nvPr/>
          </p:nvSpPr>
          <p:spPr>
            <a:xfrm>
              <a:off x="5159298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7" name="object 5977"/>
            <p:cNvSpPr/>
            <p:nvPr/>
          </p:nvSpPr>
          <p:spPr>
            <a:xfrm>
              <a:off x="5159298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8" name="object 5978"/>
            <p:cNvSpPr/>
            <p:nvPr/>
          </p:nvSpPr>
          <p:spPr>
            <a:xfrm>
              <a:off x="5159298" y="72031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9" name="object 5979"/>
            <p:cNvSpPr/>
            <p:nvPr/>
          </p:nvSpPr>
          <p:spPr>
            <a:xfrm>
              <a:off x="5159298" y="72031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0" name="object 5980"/>
            <p:cNvSpPr/>
            <p:nvPr/>
          </p:nvSpPr>
          <p:spPr>
            <a:xfrm>
              <a:off x="5159298" y="72046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1" name="object 5981"/>
            <p:cNvSpPr/>
            <p:nvPr/>
          </p:nvSpPr>
          <p:spPr>
            <a:xfrm>
              <a:off x="5159298" y="72046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2" name="object 5982"/>
            <p:cNvSpPr/>
            <p:nvPr/>
          </p:nvSpPr>
          <p:spPr>
            <a:xfrm>
              <a:off x="5159298" y="720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3" name="object 5983"/>
            <p:cNvSpPr/>
            <p:nvPr/>
          </p:nvSpPr>
          <p:spPr>
            <a:xfrm>
              <a:off x="5159298" y="720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4" name="object 5984"/>
            <p:cNvSpPr/>
            <p:nvPr/>
          </p:nvSpPr>
          <p:spPr>
            <a:xfrm>
              <a:off x="5159298" y="72075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5" name="object 5985"/>
            <p:cNvSpPr/>
            <p:nvPr/>
          </p:nvSpPr>
          <p:spPr>
            <a:xfrm>
              <a:off x="5159298" y="72075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6" name="object 5986"/>
            <p:cNvSpPr/>
            <p:nvPr/>
          </p:nvSpPr>
          <p:spPr>
            <a:xfrm>
              <a:off x="5159298" y="72089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7" name="object 5987"/>
            <p:cNvSpPr/>
            <p:nvPr/>
          </p:nvSpPr>
          <p:spPr>
            <a:xfrm>
              <a:off x="5159298" y="7208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8" name="object 5988"/>
            <p:cNvSpPr/>
            <p:nvPr/>
          </p:nvSpPr>
          <p:spPr>
            <a:xfrm>
              <a:off x="5159298" y="72144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9" name="object 5989"/>
            <p:cNvSpPr/>
            <p:nvPr/>
          </p:nvSpPr>
          <p:spPr>
            <a:xfrm>
              <a:off x="5159298" y="72144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0" name="object 5990"/>
            <p:cNvSpPr/>
            <p:nvPr/>
          </p:nvSpPr>
          <p:spPr>
            <a:xfrm>
              <a:off x="5159298" y="7212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1" name="object 5991"/>
            <p:cNvSpPr/>
            <p:nvPr/>
          </p:nvSpPr>
          <p:spPr>
            <a:xfrm>
              <a:off x="5159298" y="7212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2" name="object 5992"/>
            <p:cNvSpPr/>
            <p:nvPr/>
          </p:nvSpPr>
          <p:spPr>
            <a:xfrm>
              <a:off x="5159298" y="7215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3" name="object 5993"/>
            <p:cNvSpPr/>
            <p:nvPr/>
          </p:nvSpPr>
          <p:spPr>
            <a:xfrm>
              <a:off x="5159298" y="7215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4" name="object 5994"/>
            <p:cNvSpPr/>
            <p:nvPr/>
          </p:nvSpPr>
          <p:spPr>
            <a:xfrm>
              <a:off x="5159298" y="72187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5" name="object 5995"/>
            <p:cNvSpPr/>
            <p:nvPr/>
          </p:nvSpPr>
          <p:spPr>
            <a:xfrm>
              <a:off x="5159298" y="72187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6" name="object 5996"/>
            <p:cNvSpPr/>
            <p:nvPr/>
          </p:nvSpPr>
          <p:spPr>
            <a:xfrm>
              <a:off x="5159298" y="72173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7" name="object 5997"/>
            <p:cNvSpPr/>
            <p:nvPr/>
          </p:nvSpPr>
          <p:spPr>
            <a:xfrm>
              <a:off x="5159298" y="72173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8" name="object 5998"/>
            <p:cNvSpPr/>
            <p:nvPr/>
          </p:nvSpPr>
          <p:spPr>
            <a:xfrm>
              <a:off x="5159298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9" name="object 5999"/>
            <p:cNvSpPr/>
            <p:nvPr/>
          </p:nvSpPr>
          <p:spPr>
            <a:xfrm>
              <a:off x="5159298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0" name="object 6000"/>
            <p:cNvSpPr/>
            <p:nvPr/>
          </p:nvSpPr>
          <p:spPr>
            <a:xfrm>
              <a:off x="5159298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1" name="object 6001"/>
            <p:cNvSpPr/>
            <p:nvPr/>
          </p:nvSpPr>
          <p:spPr>
            <a:xfrm>
              <a:off x="5159298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2" name="object 6002"/>
            <p:cNvSpPr/>
            <p:nvPr/>
          </p:nvSpPr>
          <p:spPr>
            <a:xfrm>
              <a:off x="5159298" y="72231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3" name="object 6003"/>
            <p:cNvSpPr/>
            <p:nvPr/>
          </p:nvSpPr>
          <p:spPr>
            <a:xfrm>
              <a:off x="5159298" y="72231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4" name="object 6004"/>
            <p:cNvSpPr/>
            <p:nvPr/>
          </p:nvSpPr>
          <p:spPr>
            <a:xfrm>
              <a:off x="5159298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5" name="object 6005"/>
            <p:cNvSpPr/>
            <p:nvPr/>
          </p:nvSpPr>
          <p:spPr>
            <a:xfrm>
              <a:off x="5159298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6" name="object 6006"/>
            <p:cNvSpPr/>
            <p:nvPr/>
          </p:nvSpPr>
          <p:spPr>
            <a:xfrm>
              <a:off x="5159298" y="72260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7" name="object 6007"/>
            <p:cNvSpPr/>
            <p:nvPr/>
          </p:nvSpPr>
          <p:spPr>
            <a:xfrm>
              <a:off x="5159298" y="72260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8" name="object 6008"/>
            <p:cNvSpPr/>
            <p:nvPr/>
          </p:nvSpPr>
          <p:spPr>
            <a:xfrm>
              <a:off x="5159298" y="72274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9" name="object 6009"/>
            <p:cNvSpPr/>
            <p:nvPr/>
          </p:nvSpPr>
          <p:spPr>
            <a:xfrm>
              <a:off x="5159298" y="72274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0" name="object 6010"/>
            <p:cNvSpPr/>
            <p:nvPr/>
          </p:nvSpPr>
          <p:spPr>
            <a:xfrm>
              <a:off x="5159298" y="7228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1" name="object 6011"/>
            <p:cNvSpPr/>
            <p:nvPr/>
          </p:nvSpPr>
          <p:spPr>
            <a:xfrm>
              <a:off x="5159298" y="7228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2" name="object 6012"/>
            <p:cNvSpPr/>
            <p:nvPr/>
          </p:nvSpPr>
          <p:spPr>
            <a:xfrm>
              <a:off x="5159298" y="7230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3" name="object 6013"/>
            <p:cNvSpPr/>
            <p:nvPr/>
          </p:nvSpPr>
          <p:spPr>
            <a:xfrm>
              <a:off x="5159298" y="7230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4" name="object 6014"/>
            <p:cNvSpPr/>
            <p:nvPr/>
          </p:nvSpPr>
          <p:spPr>
            <a:xfrm>
              <a:off x="5159298" y="72318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5" name="object 6015"/>
            <p:cNvSpPr/>
            <p:nvPr/>
          </p:nvSpPr>
          <p:spPr>
            <a:xfrm>
              <a:off x="5159298" y="72318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6" name="object 6016"/>
            <p:cNvSpPr/>
            <p:nvPr/>
          </p:nvSpPr>
          <p:spPr>
            <a:xfrm>
              <a:off x="5159298" y="7233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7" name="object 6017"/>
            <p:cNvSpPr/>
            <p:nvPr/>
          </p:nvSpPr>
          <p:spPr>
            <a:xfrm>
              <a:off x="5159298" y="72332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8" name="object 6018"/>
            <p:cNvSpPr/>
            <p:nvPr/>
          </p:nvSpPr>
          <p:spPr>
            <a:xfrm>
              <a:off x="5159298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9" name="object 6019"/>
            <p:cNvSpPr/>
            <p:nvPr/>
          </p:nvSpPr>
          <p:spPr>
            <a:xfrm>
              <a:off x="5159298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0" name="object 6020"/>
            <p:cNvSpPr/>
            <p:nvPr/>
          </p:nvSpPr>
          <p:spPr>
            <a:xfrm>
              <a:off x="5159298" y="72362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1" name="object 6021"/>
            <p:cNvSpPr/>
            <p:nvPr/>
          </p:nvSpPr>
          <p:spPr>
            <a:xfrm>
              <a:off x="5159298" y="7236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2" name="object 6022"/>
            <p:cNvSpPr/>
            <p:nvPr/>
          </p:nvSpPr>
          <p:spPr>
            <a:xfrm>
              <a:off x="5159298" y="72416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3" name="object 6023"/>
            <p:cNvSpPr/>
            <p:nvPr/>
          </p:nvSpPr>
          <p:spPr>
            <a:xfrm>
              <a:off x="5159298" y="72416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4" name="object 6024"/>
            <p:cNvSpPr/>
            <p:nvPr/>
          </p:nvSpPr>
          <p:spPr>
            <a:xfrm>
              <a:off x="5159298" y="72401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5" name="object 6025"/>
            <p:cNvSpPr/>
            <p:nvPr/>
          </p:nvSpPr>
          <p:spPr>
            <a:xfrm>
              <a:off x="5159298" y="72401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6" name="object 6026"/>
            <p:cNvSpPr/>
            <p:nvPr/>
          </p:nvSpPr>
          <p:spPr>
            <a:xfrm>
              <a:off x="5159298" y="72430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7" name="object 6027"/>
            <p:cNvSpPr/>
            <p:nvPr/>
          </p:nvSpPr>
          <p:spPr>
            <a:xfrm>
              <a:off x="5159298" y="72430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8" name="object 6028"/>
            <p:cNvSpPr/>
            <p:nvPr/>
          </p:nvSpPr>
          <p:spPr>
            <a:xfrm>
              <a:off x="5159298" y="72459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9" name="object 6029"/>
            <p:cNvSpPr/>
            <p:nvPr/>
          </p:nvSpPr>
          <p:spPr>
            <a:xfrm>
              <a:off x="5159298" y="72459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0" name="object 6030"/>
            <p:cNvSpPr/>
            <p:nvPr/>
          </p:nvSpPr>
          <p:spPr>
            <a:xfrm>
              <a:off x="5159298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1" name="object 6031"/>
            <p:cNvSpPr/>
            <p:nvPr/>
          </p:nvSpPr>
          <p:spPr>
            <a:xfrm>
              <a:off x="5159298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2" name="object 6032"/>
            <p:cNvSpPr/>
            <p:nvPr/>
          </p:nvSpPr>
          <p:spPr>
            <a:xfrm>
              <a:off x="5159298" y="7247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3" name="object 6033"/>
            <p:cNvSpPr/>
            <p:nvPr/>
          </p:nvSpPr>
          <p:spPr>
            <a:xfrm>
              <a:off x="5159298" y="7247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4" name="object 6034"/>
            <p:cNvSpPr/>
            <p:nvPr/>
          </p:nvSpPr>
          <p:spPr>
            <a:xfrm>
              <a:off x="5159298" y="72488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5" name="object 6035"/>
            <p:cNvSpPr/>
            <p:nvPr/>
          </p:nvSpPr>
          <p:spPr>
            <a:xfrm>
              <a:off x="5159298" y="72488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6" name="object 6036"/>
            <p:cNvSpPr/>
            <p:nvPr/>
          </p:nvSpPr>
          <p:spPr>
            <a:xfrm>
              <a:off x="5159298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7" name="object 6037"/>
            <p:cNvSpPr/>
            <p:nvPr/>
          </p:nvSpPr>
          <p:spPr>
            <a:xfrm>
              <a:off x="5159298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8" name="object 6038"/>
            <p:cNvSpPr/>
            <p:nvPr/>
          </p:nvSpPr>
          <p:spPr>
            <a:xfrm>
              <a:off x="5159298" y="72518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9" name="object 6039"/>
            <p:cNvSpPr/>
            <p:nvPr/>
          </p:nvSpPr>
          <p:spPr>
            <a:xfrm>
              <a:off x="5159298" y="72518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0" name="object 6040"/>
            <p:cNvSpPr/>
            <p:nvPr/>
          </p:nvSpPr>
          <p:spPr>
            <a:xfrm>
              <a:off x="5159298" y="7253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1" name="object 6041"/>
            <p:cNvSpPr/>
            <p:nvPr/>
          </p:nvSpPr>
          <p:spPr>
            <a:xfrm>
              <a:off x="5159298" y="7253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2" name="object 6042"/>
            <p:cNvSpPr/>
            <p:nvPr/>
          </p:nvSpPr>
          <p:spPr>
            <a:xfrm>
              <a:off x="5159298" y="7254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3" name="object 6043"/>
            <p:cNvSpPr/>
            <p:nvPr/>
          </p:nvSpPr>
          <p:spPr>
            <a:xfrm>
              <a:off x="5159298" y="7254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4" name="object 6044"/>
            <p:cNvSpPr/>
            <p:nvPr/>
          </p:nvSpPr>
          <p:spPr>
            <a:xfrm>
              <a:off x="5159298" y="72561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5" name="object 6045"/>
            <p:cNvSpPr/>
            <p:nvPr/>
          </p:nvSpPr>
          <p:spPr>
            <a:xfrm>
              <a:off x="5159298" y="7256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6" name="object 6046"/>
            <p:cNvSpPr/>
            <p:nvPr/>
          </p:nvSpPr>
          <p:spPr>
            <a:xfrm>
              <a:off x="5159298" y="72575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7" name="object 6047"/>
            <p:cNvSpPr/>
            <p:nvPr/>
          </p:nvSpPr>
          <p:spPr>
            <a:xfrm>
              <a:off x="5159298" y="72575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8" name="object 6048"/>
            <p:cNvSpPr/>
            <p:nvPr/>
          </p:nvSpPr>
          <p:spPr>
            <a:xfrm>
              <a:off x="5159298" y="72590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9" name="object 6049"/>
            <p:cNvSpPr/>
            <p:nvPr/>
          </p:nvSpPr>
          <p:spPr>
            <a:xfrm>
              <a:off x="5159298" y="72590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0" name="object 6050"/>
            <p:cNvSpPr/>
            <p:nvPr/>
          </p:nvSpPr>
          <p:spPr>
            <a:xfrm>
              <a:off x="5159298" y="7260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1" name="object 6051"/>
            <p:cNvSpPr/>
            <p:nvPr/>
          </p:nvSpPr>
          <p:spPr>
            <a:xfrm>
              <a:off x="5159298" y="7260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2" name="object 6052"/>
            <p:cNvSpPr/>
            <p:nvPr/>
          </p:nvSpPr>
          <p:spPr>
            <a:xfrm>
              <a:off x="5159298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3" name="object 6053"/>
            <p:cNvSpPr/>
            <p:nvPr/>
          </p:nvSpPr>
          <p:spPr>
            <a:xfrm>
              <a:off x="5159298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4" name="object 6054"/>
            <p:cNvSpPr/>
            <p:nvPr/>
          </p:nvSpPr>
          <p:spPr>
            <a:xfrm>
              <a:off x="5159298" y="72634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5" name="object 6055"/>
            <p:cNvSpPr/>
            <p:nvPr/>
          </p:nvSpPr>
          <p:spPr>
            <a:xfrm>
              <a:off x="5159298" y="72634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6" name="object 6056"/>
            <p:cNvSpPr/>
            <p:nvPr/>
          </p:nvSpPr>
          <p:spPr>
            <a:xfrm>
              <a:off x="5118608" y="7153783"/>
              <a:ext cx="12065" cy="3175"/>
            </a:xfrm>
            <a:custGeom>
              <a:avLst/>
              <a:gdLst/>
              <a:ahLst/>
              <a:cxnLst/>
              <a:rect l="l" t="t" r="r" b="b"/>
              <a:pathLst>
                <a:path w="12064" h="3175">
                  <a:moveTo>
                    <a:pt x="11760" y="0"/>
                  </a:moveTo>
                  <a:lnTo>
                    <a:pt x="0" y="0"/>
                  </a:lnTo>
                  <a:lnTo>
                    <a:pt x="0" y="3022"/>
                  </a:lnTo>
                  <a:lnTo>
                    <a:pt x="11760" y="3022"/>
                  </a:lnTo>
                  <a:lnTo>
                    <a:pt x="117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7" name="object 6057"/>
            <p:cNvSpPr/>
            <p:nvPr/>
          </p:nvSpPr>
          <p:spPr>
            <a:xfrm>
              <a:off x="5118227" y="7153579"/>
              <a:ext cx="12700" cy="3810"/>
            </a:xfrm>
            <a:custGeom>
              <a:avLst/>
              <a:gdLst/>
              <a:ahLst/>
              <a:cxnLst/>
              <a:rect l="l" t="t" r="r" b="b"/>
              <a:pathLst>
                <a:path w="12700" h="3809">
                  <a:moveTo>
                    <a:pt x="12522" y="0"/>
                  </a:moveTo>
                  <a:lnTo>
                    <a:pt x="0" y="0"/>
                  </a:lnTo>
                  <a:lnTo>
                    <a:pt x="0" y="3327"/>
                  </a:lnTo>
                  <a:lnTo>
                    <a:pt x="12522" y="3327"/>
                  </a:lnTo>
                  <a:lnTo>
                    <a:pt x="12522" y="2552"/>
                  </a:lnTo>
                  <a:lnTo>
                    <a:pt x="1181" y="2552"/>
                  </a:lnTo>
                  <a:lnTo>
                    <a:pt x="825" y="2451"/>
                  </a:lnTo>
                  <a:lnTo>
                    <a:pt x="825" y="2158"/>
                  </a:lnTo>
                  <a:lnTo>
                    <a:pt x="1625" y="2158"/>
                  </a:lnTo>
                  <a:lnTo>
                    <a:pt x="1600" y="1968"/>
                  </a:lnTo>
                  <a:lnTo>
                    <a:pt x="1270" y="1841"/>
                  </a:lnTo>
                  <a:lnTo>
                    <a:pt x="914" y="1650"/>
                  </a:lnTo>
                  <a:lnTo>
                    <a:pt x="800" y="990"/>
                  </a:lnTo>
                  <a:lnTo>
                    <a:pt x="1054" y="800"/>
                  </a:lnTo>
                  <a:lnTo>
                    <a:pt x="12522" y="800"/>
                  </a:lnTo>
                  <a:lnTo>
                    <a:pt x="12522" y="0"/>
                  </a:lnTo>
                  <a:close/>
                </a:path>
                <a:path w="12700" h="3809">
                  <a:moveTo>
                    <a:pt x="1841" y="1104"/>
                  </a:moveTo>
                  <a:lnTo>
                    <a:pt x="1333" y="1104"/>
                  </a:lnTo>
                  <a:lnTo>
                    <a:pt x="1333" y="1320"/>
                  </a:lnTo>
                  <a:lnTo>
                    <a:pt x="1796" y="1524"/>
                  </a:lnTo>
                  <a:lnTo>
                    <a:pt x="1993" y="1638"/>
                  </a:lnTo>
                  <a:lnTo>
                    <a:pt x="2108" y="2336"/>
                  </a:lnTo>
                  <a:lnTo>
                    <a:pt x="1841" y="2552"/>
                  </a:lnTo>
                  <a:lnTo>
                    <a:pt x="10947" y="2552"/>
                  </a:lnTo>
                  <a:lnTo>
                    <a:pt x="10706" y="2514"/>
                  </a:lnTo>
                  <a:lnTo>
                    <a:pt x="2349" y="2514"/>
                  </a:lnTo>
                  <a:lnTo>
                    <a:pt x="2349" y="1181"/>
                  </a:lnTo>
                  <a:lnTo>
                    <a:pt x="1993" y="1181"/>
                  </a:lnTo>
                  <a:lnTo>
                    <a:pt x="1841" y="1104"/>
                  </a:lnTo>
                  <a:close/>
                </a:path>
                <a:path w="12700" h="3809">
                  <a:moveTo>
                    <a:pt x="11544" y="1104"/>
                  </a:moveTo>
                  <a:lnTo>
                    <a:pt x="11099" y="1104"/>
                  </a:lnTo>
                  <a:lnTo>
                    <a:pt x="11050" y="1320"/>
                  </a:lnTo>
                  <a:lnTo>
                    <a:pt x="11496" y="1524"/>
                  </a:lnTo>
                  <a:lnTo>
                    <a:pt x="11684" y="1638"/>
                  </a:lnTo>
                  <a:lnTo>
                    <a:pt x="11811" y="2336"/>
                  </a:lnTo>
                  <a:lnTo>
                    <a:pt x="11544" y="2552"/>
                  </a:lnTo>
                  <a:lnTo>
                    <a:pt x="12522" y="2552"/>
                  </a:lnTo>
                  <a:lnTo>
                    <a:pt x="12522" y="1181"/>
                  </a:lnTo>
                  <a:lnTo>
                    <a:pt x="11684" y="1181"/>
                  </a:lnTo>
                  <a:lnTo>
                    <a:pt x="11544" y="1104"/>
                  </a:lnTo>
                  <a:close/>
                </a:path>
                <a:path w="12700" h="3809">
                  <a:moveTo>
                    <a:pt x="3238" y="825"/>
                  </a:moveTo>
                  <a:lnTo>
                    <a:pt x="2844" y="825"/>
                  </a:lnTo>
                  <a:lnTo>
                    <a:pt x="2844" y="2514"/>
                  </a:lnTo>
                  <a:lnTo>
                    <a:pt x="3238" y="2514"/>
                  </a:lnTo>
                  <a:lnTo>
                    <a:pt x="3238" y="825"/>
                  </a:lnTo>
                  <a:close/>
                </a:path>
                <a:path w="12700" h="3809">
                  <a:moveTo>
                    <a:pt x="4775" y="825"/>
                  </a:moveTo>
                  <a:lnTo>
                    <a:pt x="4457" y="825"/>
                  </a:lnTo>
                  <a:lnTo>
                    <a:pt x="4457" y="1143"/>
                  </a:lnTo>
                  <a:lnTo>
                    <a:pt x="3733" y="1143"/>
                  </a:lnTo>
                  <a:lnTo>
                    <a:pt x="3733" y="1498"/>
                  </a:lnTo>
                  <a:lnTo>
                    <a:pt x="4368" y="1498"/>
                  </a:lnTo>
                  <a:lnTo>
                    <a:pt x="4368" y="1816"/>
                  </a:lnTo>
                  <a:lnTo>
                    <a:pt x="3733" y="1816"/>
                  </a:lnTo>
                  <a:lnTo>
                    <a:pt x="3733" y="2171"/>
                  </a:lnTo>
                  <a:lnTo>
                    <a:pt x="4457" y="2171"/>
                  </a:lnTo>
                  <a:lnTo>
                    <a:pt x="4457" y="2514"/>
                  </a:lnTo>
                  <a:lnTo>
                    <a:pt x="4775" y="2514"/>
                  </a:lnTo>
                  <a:lnTo>
                    <a:pt x="4775" y="825"/>
                  </a:lnTo>
                  <a:close/>
                </a:path>
                <a:path w="12700" h="3809">
                  <a:moveTo>
                    <a:pt x="5118" y="1409"/>
                  </a:moveTo>
                  <a:lnTo>
                    <a:pt x="5118" y="2514"/>
                  </a:lnTo>
                  <a:lnTo>
                    <a:pt x="5562" y="2514"/>
                  </a:lnTo>
                  <a:lnTo>
                    <a:pt x="5118" y="1409"/>
                  </a:lnTo>
                  <a:close/>
                </a:path>
                <a:path w="12700" h="3809">
                  <a:moveTo>
                    <a:pt x="6362" y="1409"/>
                  </a:moveTo>
                  <a:lnTo>
                    <a:pt x="6070" y="2158"/>
                  </a:lnTo>
                  <a:lnTo>
                    <a:pt x="5880" y="2514"/>
                  </a:lnTo>
                  <a:lnTo>
                    <a:pt x="6362" y="2514"/>
                  </a:lnTo>
                  <a:lnTo>
                    <a:pt x="6362" y="1409"/>
                  </a:lnTo>
                  <a:close/>
                </a:path>
                <a:path w="12700" h="3809">
                  <a:moveTo>
                    <a:pt x="7226" y="825"/>
                  </a:moveTo>
                  <a:lnTo>
                    <a:pt x="6870" y="825"/>
                  </a:lnTo>
                  <a:lnTo>
                    <a:pt x="6870" y="2514"/>
                  </a:lnTo>
                  <a:lnTo>
                    <a:pt x="7226" y="2514"/>
                  </a:lnTo>
                  <a:lnTo>
                    <a:pt x="7226" y="825"/>
                  </a:lnTo>
                  <a:close/>
                </a:path>
                <a:path w="12700" h="3809">
                  <a:moveTo>
                    <a:pt x="8750" y="825"/>
                  </a:moveTo>
                  <a:lnTo>
                    <a:pt x="8458" y="825"/>
                  </a:lnTo>
                  <a:lnTo>
                    <a:pt x="8458" y="1143"/>
                  </a:lnTo>
                  <a:lnTo>
                    <a:pt x="7708" y="1143"/>
                  </a:lnTo>
                  <a:lnTo>
                    <a:pt x="7708" y="1498"/>
                  </a:lnTo>
                  <a:lnTo>
                    <a:pt x="8394" y="1498"/>
                  </a:lnTo>
                  <a:lnTo>
                    <a:pt x="8394" y="1816"/>
                  </a:lnTo>
                  <a:lnTo>
                    <a:pt x="7708" y="1816"/>
                  </a:lnTo>
                  <a:lnTo>
                    <a:pt x="7708" y="2171"/>
                  </a:lnTo>
                  <a:lnTo>
                    <a:pt x="8470" y="2171"/>
                  </a:lnTo>
                  <a:lnTo>
                    <a:pt x="8470" y="2514"/>
                  </a:lnTo>
                  <a:lnTo>
                    <a:pt x="8750" y="2514"/>
                  </a:lnTo>
                  <a:lnTo>
                    <a:pt x="8750" y="825"/>
                  </a:lnTo>
                  <a:close/>
                </a:path>
                <a:path w="12700" h="3809">
                  <a:moveTo>
                    <a:pt x="9131" y="1447"/>
                  </a:moveTo>
                  <a:lnTo>
                    <a:pt x="9131" y="2514"/>
                  </a:lnTo>
                  <a:lnTo>
                    <a:pt x="9728" y="2514"/>
                  </a:lnTo>
                  <a:lnTo>
                    <a:pt x="9131" y="1447"/>
                  </a:lnTo>
                  <a:close/>
                </a:path>
                <a:path w="12700" h="3809">
                  <a:moveTo>
                    <a:pt x="10761" y="825"/>
                  </a:moveTo>
                  <a:lnTo>
                    <a:pt x="10236" y="825"/>
                  </a:lnTo>
                  <a:lnTo>
                    <a:pt x="10236" y="2514"/>
                  </a:lnTo>
                  <a:lnTo>
                    <a:pt x="10706" y="2514"/>
                  </a:lnTo>
                  <a:lnTo>
                    <a:pt x="10540" y="2451"/>
                  </a:lnTo>
                  <a:lnTo>
                    <a:pt x="10540" y="2158"/>
                  </a:lnTo>
                  <a:lnTo>
                    <a:pt x="11366" y="2158"/>
                  </a:lnTo>
                  <a:lnTo>
                    <a:pt x="11269" y="1968"/>
                  </a:lnTo>
                  <a:lnTo>
                    <a:pt x="10883" y="1765"/>
                  </a:lnTo>
                  <a:lnTo>
                    <a:pt x="10617" y="1650"/>
                  </a:lnTo>
                  <a:lnTo>
                    <a:pt x="10540" y="990"/>
                  </a:lnTo>
                  <a:lnTo>
                    <a:pt x="10761" y="825"/>
                  </a:lnTo>
                  <a:close/>
                </a:path>
                <a:path w="12700" h="3809">
                  <a:moveTo>
                    <a:pt x="1625" y="2158"/>
                  </a:moveTo>
                  <a:lnTo>
                    <a:pt x="825" y="2158"/>
                  </a:lnTo>
                  <a:lnTo>
                    <a:pt x="1041" y="2171"/>
                  </a:lnTo>
                  <a:lnTo>
                    <a:pt x="1181" y="2247"/>
                  </a:lnTo>
                  <a:lnTo>
                    <a:pt x="1549" y="2247"/>
                  </a:lnTo>
                  <a:close/>
                </a:path>
                <a:path w="12700" h="3809">
                  <a:moveTo>
                    <a:pt x="11366" y="2158"/>
                  </a:moveTo>
                  <a:lnTo>
                    <a:pt x="10540" y="2158"/>
                  </a:lnTo>
                  <a:lnTo>
                    <a:pt x="10795" y="2171"/>
                  </a:lnTo>
                  <a:lnTo>
                    <a:pt x="10947" y="2247"/>
                  </a:lnTo>
                  <a:lnTo>
                    <a:pt x="11239" y="2247"/>
                  </a:lnTo>
                  <a:close/>
                </a:path>
                <a:path w="12700" h="3809">
                  <a:moveTo>
                    <a:pt x="9944" y="825"/>
                  </a:moveTo>
                  <a:lnTo>
                    <a:pt x="9309" y="825"/>
                  </a:lnTo>
                  <a:lnTo>
                    <a:pt x="9944" y="1905"/>
                  </a:lnTo>
                  <a:lnTo>
                    <a:pt x="9944" y="825"/>
                  </a:lnTo>
                  <a:close/>
                </a:path>
                <a:path w="12700" h="3809">
                  <a:moveTo>
                    <a:pt x="6248" y="825"/>
                  </a:moveTo>
                  <a:lnTo>
                    <a:pt x="5372" y="825"/>
                  </a:lnTo>
                  <a:lnTo>
                    <a:pt x="5816" y="1841"/>
                  </a:lnTo>
                  <a:lnTo>
                    <a:pt x="6248" y="825"/>
                  </a:lnTo>
                  <a:close/>
                </a:path>
                <a:path w="12700" h="3809">
                  <a:moveTo>
                    <a:pt x="10795" y="800"/>
                  </a:moveTo>
                  <a:lnTo>
                    <a:pt x="1625" y="800"/>
                  </a:lnTo>
                  <a:lnTo>
                    <a:pt x="1993" y="863"/>
                  </a:lnTo>
                  <a:lnTo>
                    <a:pt x="1993" y="1181"/>
                  </a:lnTo>
                  <a:lnTo>
                    <a:pt x="2349" y="1181"/>
                  </a:lnTo>
                  <a:lnTo>
                    <a:pt x="2349" y="825"/>
                  </a:lnTo>
                  <a:lnTo>
                    <a:pt x="10761" y="825"/>
                  </a:lnTo>
                  <a:close/>
                </a:path>
                <a:path w="12700" h="3809">
                  <a:moveTo>
                    <a:pt x="12522" y="800"/>
                  </a:moveTo>
                  <a:lnTo>
                    <a:pt x="11366" y="800"/>
                  </a:lnTo>
                  <a:lnTo>
                    <a:pt x="11684" y="863"/>
                  </a:lnTo>
                  <a:lnTo>
                    <a:pt x="11684" y="1181"/>
                  </a:lnTo>
                  <a:lnTo>
                    <a:pt x="12522" y="1181"/>
                  </a:lnTo>
                  <a:lnTo>
                    <a:pt x="12522" y="80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8" name="object 6058"/>
            <p:cNvSpPr/>
            <p:nvPr/>
          </p:nvSpPr>
          <p:spPr>
            <a:xfrm>
              <a:off x="5407927" y="7145781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53" y="0"/>
                  </a:moveTo>
                  <a:lnTo>
                    <a:pt x="0" y="0"/>
                  </a:lnTo>
                  <a:lnTo>
                    <a:pt x="0" y="61201"/>
                  </a:lnTo>
                  <a:lnTo>
                    <a:pt x="0" y="131584"/>
                  </a:lnTo>
                  <a:lnTo>
                    <a:pt x="11353" y="131584"/>
                  </a:lnTo>
                  <a:lnTo>
                    <a:pt x="11353" y="61201"/>
                  </a:lnTo>
                  <a:lnTo>
                    <a:pt x="1135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9" name="object 6059"/>
            <p:cNvSpPr/>
            <p:nvPr/>
          </p:nvSpPr>
          <p:spPr>
            <a:xfrm>
              <a:off x="5407926" y="7145782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53" y="0"/>
                  </a:lnTo>
                  <a:lnTo>
                    <a:pt x="11353" y="131572"/>
                  </a:lnTo>
                  <a:lnTo>
                    <a:pt x="0" y="131572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0" name="object 6060"/>
            <p:cNvSpPr/>
            <p:nvPr/>
          </p:nvSpPr>
          <p:spPr>
            <a:xfrm>
              <a:off x="5351221" y="7145782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82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22682" y="131584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1" name="object 6061"/>
            <p:cNvSpPr/>
            <p:nvPr/>
          </p:nvSpPr>
          <p:spPr>
            <a:xfrm>
              <a:off x="5351221" y="7145782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82" y="0"/>
                  </a:lnTo>
                  <a:lnTo>
                    <a:pt x="22682" y="131572"/>
                  </a:lnTo>
                  <a:lnTo>
                    <a:pt x="0" y="131572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2" name="object 6062"/>
            <p:cNvSpPr/>
            <p:nvPr/>
          </p:nvSpPr>
          <p:spPr>
            <a:xfrm>
              <a:off x="5373903" y="7145782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82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22682" y="131584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3" name="object 6063"/>
            <p:cNvSpPr/>
            <p:nvPr/>
          </p:nvSpPr>
          <p:spPr>
            <a:xfrm>
              <a:off x="5373903" y="7145782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82" y="0"/>
                  </a:lnTo>
                  <a:lnTo>
                    <a:pt x="22682" y="131572"/>
                  </a:lnTo>
                  <a:lnTo>
                    <a:pt x="0" y="131572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4" name="object 6064"/>
            <p:cNvSpPr/>
            <p:nvPr/>
          </p:nvSpPr>
          <p:spPr>
            <a:xfrm>
              <a:off x="5419280" y="7206983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4">
                  <a:moveTo>
                    <a:pt x="0" y="70383"/>
                  </a:moveTo>
                  <a:lnTo>
                    <a:pt x="11328" y="70383"/>
                  </a:lnTo>
                  <a:lnTo>
                    <a:pt x="11328" y="0"/>
                  </a:lnTo>
                  <a:lnTo>
                    <a:pt x="0" y="0"/>
                  </a:lnTo>
                  <a:lnTo>
                    <a:pt x="0" y="70383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5" name="object 6065"/>
            <p:cNvSpPr/>
            <p:nvPr/>
          </p:nvSpPr>
          <p:spPr>
            <a:xfrm>
              <a:off x="5419280" y="7145782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28" y="0"/>
                  </a:lnTo>
                  <a:lnTo>
                    <a:pt x="11328" y="131572"/>
                  </a:lnTo>
                  <a:lnTo>
                    <a:pt x="0" y="131572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6" name="object 6066"/>
            <p:cNvSpPr/>
            <p:nvPr/>
          </p:nvSpPr>
          <p:spPr>
            <a:xfrm>
              <a:off x="5430609" y="7206983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4">
                  <a:moveTo>
                    <a:pt x="0" y="70383"/>
                  </a:moveTo>
                  <a:lnTo>
                    <a:pt x="11341" y="70383"/>
                  </a:lnTo>
                  <a:lnTo>
                    <a:pt x="11341" y="0"/>
                  </a:lnTo>
                  <a:lnTo>
                    <a:pt x="0" y="0"/>
                  </a:lnTo>
                  <a:lnTo>
                    <a:pt x="0" y="70383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7" name="object 6067"/>
            <p:cNvSpPr/>
            <p:nvPr/>
          </p:nvSpPr>
          <p:spPr>
            <a:xfrm>
              <a:off x="5430609" y="7145782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72"/>
                  </a:lnTo>
                  <a:lnTo>
                    <a:pt x="0" y="131572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8" name="object 6068"/>
            <p:cNvSpPr/>
            <p:nvPr/>
          </p:nvSpPr>
          <p:spPr>
            <a:xfrm>
              <a:off x="5351221" y="7145782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82" y="0"/>
                  </a:moveTo>
                  <a:lnTo>
                    <a:pt x="0" y="0"/>
                  </a:lnTo>
                  <a:lnTo>
                    <a:pt x="0" y="58978"/>
                  </a:lnTo>
                  <a:lnTo>
                    <a:pt x="22682" y="58978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9" name="object 6069"/>
            <p:cNvSpPr/>
            <p:nvPr/>
          </p:nvSpPr>
          <p:spPr>
            <a:xfrm>
              <a:off x="5351221" y="7145782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0" y="0"/>
                  </a:moveTo>
                  <a:lnTo>
                    <a:pt x="22682" y="0"/>
                  </a:lnTo>
                  <a:lnTo>
                    <a:pt x="22682" y="58978"/>
                  </a:lnTo>
                  <a:lnTo>
                    <a:pt x="0" y="58978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0" name="object 6070"/>
            <p:cNvSpPr/>
            <p:nvPr/>
          </p:nvSpPr>
          <p:spPr>
            <a:xfrm>
              <a:off x="5373903" y="7145782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82" y="0"/>
                  </a:moveTo>
                  <a:lnTo>
                    <a:pt x="0" y="0"/>
                  </a:lnTo>
                  <a:lnTo>
                    <a:pt x="0" y="58978"/>
                  </a:lnTo>
                  <a:lnTo>
                    <a:pt x="22682" y="58978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1" name="object 6071"/>
            <p:cNvSpPr/>
            <p:nvPr/>
          </p:nvSpPr>
          <p:spPr>
            <a:xfrm>
              <a:off x="5373903" y="7145782"/>
              <a:ext cx="68580" cy="59055"/>
            </a:xfrm>
            <a:custGeom>
              <a:avLst/>
              <a:gdLst/>
              <a:ahLst/>
              <a:cxnLst/>
              <a:rect l="l" t="t" r="r" b="b"/>
              <a:pathLst>
                <a:path w="68579" h="59054">
                  <a:moveTo>
                    <a:pt x="0" y="0"/>
                  </a:moveTo>
                  <a:lnTo>
                    <a:pt x="22682" y="0"/>
                  </a:lnTo>
                  <a:lnTo>
                    <a:pt x="22682" y="58978"/>
                  </a:lnTo>
                  <a:lnTo>
                    <a:pt x="0" y="58978"/>
                  </a:lnTo>
                  <a:lnTo>
                    <a:pt x="0" y="0"/>
                  </a:lnTo>
                  <a:close/>
                </a:path>
                <a:path w="68579" h="59054">
                  <a:moveTo>
                    <a:pt x="45377" y="0"/>
                  </a:moveTo>
                  <a:lnTo>
                    <a:pt x="56705" y="0"/>
                  </a:lnTo>
                  <a:lnTo>
                    <a:pt x="56705" y="58978"/>
                  </a:lnTo>
                  <a:lnTo>
                    <a:pt x="45377" y="58978"/>
                  </a:lnTo>
                  <a:lnTo>
                    <a:pt x="45377" y="0"/>
                  </a:lnTo>
                  <a:close/>
                </a:path>
                <a:path w="68579" h="59054">
                  <a:moveTo>
                    <a:pt x="56705" y="0"/>
                  </a:moveTo>
                  <a:lnTo>
                    <a:pt x="68046" y="0"/>
                  </a:lnTo>
                  <a:lnTo>
                    <a:pt x="68046" y="58978"/>
                  </a:lnTo>
                  <a:lnTo>
                    <a:pt x="56705" y="58978"/>
                  </a:lnTo>
                  <a:lnTo>
                    <a:pt x="56705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2" name="object 6072"/>
            <p:cNvSpPr/>
            <p:nvPr/>
          </p:nvSpPr>
          <p:spPr>
            <a:xfrm>
              <a:off x="5351221" y="7152601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682" y="0"/>
                  </a:move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3" name="object 6073"/>
            <p:cNvSpPr/>
            <p:nvPr/>
          </p:nvSpPr>
          <p:spPr>
            <a:xfrm>
              <a:off x="5351221" y="7152601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22682" y="0"/>
                  </a:lnTo>
                  <a:lnTo>
                    <a:pt x="4536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4" name="object 6074"/>
            <p:cNvSpPr/>
            <p:nvPr/>
          </p:nvSpPr>
          <p:spPr>
            <a:xfrm>
              <a:off x="5406796" y="7152601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84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5" name="object 6075"/>
            <p:cNvSpPr/>
            <p:nvPr/>
          </p:nvSpPr>
          <p:spPr>
            <a:xfrm>
              <a:off x="5406796" y="7152601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8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6" name="object 6076"/>
            <p:cNvSpPr/>
            <p:nvPr/>
          </p:nvSpPr>
          <p:spPr>
            <a:xfrm>
              <a:off x="5419280" y="715260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28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7" name="object 6077"/>
            <p:cNvSpPr/>
            <p:nvPr/>
          </p:nvSpPr>
          <p:spPr>
            <a:xfrm>
              <a:off x="5419280" y="715260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8" name="object 6078"/>
            <p:cNvSpPr/>
            <p:nvPr/>
          </p:nvSpPr>
          <p:spPr>
            <a:xfrm>
              <a:off x="5430609" y="715260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9" name="object 6079"/>
            <p:cNvSpPr/>
            <p:nvPr/>
          </p:nvSpPr>
          <p:spPr>
            <a:xfrm>
              <a:off x="5430609" y="715260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0" name="object 6080"/>
            <p:cNvSpPr/>
            <p:nvPr/>
          </p:nvSpPr>
          <p:spPr>
            <a:xfrm>
              <a:off x="5378437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1" name="object 6081"/>
            <p:cNvSpPr/>
            <p:nvPr/>
          </p:nvSpPr>
          <p:spPr>
            <a:xfrm>
              <a:off x="5378437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2" name="object 6082"/>
            <p:cNvSpPr/>
            <p:nvPr/>
          </p:nvSpPr>
          <p:spPr>
            <a:xfrm>
              <a:off x="5378437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3" name="object 6083"/>
            <p:cNvSpPr/>
            <p:nvPr/>
          </p:nvSpPr>
          <p:spPr>
            <a:xfrm>
              <a:off x="5378437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4" name="object 6084"/>
            <p:cNvSpPr/>
            <p:nvPr/>
          </p:nvSpPr>
          <p:spPr>
            <a:xfrm>
              <a:off x="5378437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5" name="object 6085"/>
            <p:cNvSpPr/>
            <p:nvPr/>
          </p:nvSpPr>
          <p:spPr>
            <a:xfrm>
              <a:off x="5378437" y="7161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6" name="object 6086"/>
            <p:cNvSpPr/>
            <p:nvPr/>
          </p:nvSpPr>
          <p:spPr>
            <a:xfrm>
              <a:off x="5378437" y="71643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7" name="object 6087"/>
            <p:cNvSpPr/>
            <p:nvPr/>
          </p:nvSpPr>
          <p:spPr>
            <a:xfrm>
              <a:off x="5378437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8" name="object 6088"/>
            <p:cNvSpPr/>
            <p:nvPr/>
          </p:nvSpPr>
          <p:spPr>
            <a:xfrm>
              <a:off x="5378437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9" name="object 6089"/>
            <p:cNvSpPr/>
            <p:nvPr/>
          </p:nvSpPr>
          <p:spPr>
            <a:xfrm>
              <a:off x="5378437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0" name="object 6090"/>
            <p:cNvSpPr/>
            <p:nvPr/>
          </p:nvSpPr>
          <p:spPr>
            <a:xfrm>
              <a:off x="5378437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1" name="object 6091"/>
            <p:cNvSpPr/>
            <p:nvPr/>
          </p:nvSpPr>
          <p:spPr>
            <a:xfrm>
              <a:off x="5378437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2" name="object 6092"/>
            <p:cNvSpPr/>
            <p:nvPr/>
          </p:nvSpPr>
          <p:spPr>
            <a:xfrm>
              <a:off x="5378437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3" name="object 6093"/>
            <p:cNvSpPr/>
            <p:nvPr/>
          </p:nvSpPr>
          <p:spPr>
            <a:xfrm>
              <a:off x="5378437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4" name="object 6094"/>
            <p:cNvSpPr/>
            <p:nvPr/>
          </p:nvSpPr>
          <p:spPr>
            <a:xfrm>
              <a:off x="5378437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47" y="139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5" name="object 6095"/>
            <p:cNvSpPr/>
            <p:nvPr/>
          </p:nvSpPr>
          <p:spPr>
            <a:xfrm>
              <a:off x="5378437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47" y="1396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6" name="object 6096"/>
            <p:cNvSpPr/>
            <p:nvPr/>
          </p:nvSpPr>
          <p:spPr>
            <a:xfrm>
              <a:off x="5378437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7" name="object 6097"/>
            <p:cNvSpPr/>
            <p:nvPr/>
          </p:nvSpPr>
          <p:spPr>
            <a:xfrm>
              <a:off x="5378437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8" name="object 6098"/>
            <p:cNvSpPr/>
            <p:nvPr/>
          </p:nvSpPr>
          <p:spPr>
            <a:xfrm>
              <a:off x="5378437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9" name="object 6099"/>
            <p:cNvSpPr/>
            <p:nvPr/>
          </p:nvSpPr>
          <p:spPr>
            <a:xfrm>
              <a:off x="5378437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0" name="object 6100"/>
            <p:cNvSpPr/>
            <p:nvPr/>
          </p:nvSpPr>
          <p:spPr>
            <a:xfrm>
              <a:off x="5378437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47" y="152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1" name="object 6101"/>
            <p:cNvSpPr/>
            <p:nvPr/>
          </p:nvSpPr>
          <p:spPr>
            <a:xfrm>
              <a:off x="5378437" y="71730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2" name="object 6102"/>
            <p:cNvSpPr/>
            <p:nvPr/>
          </p:nvSpPr>
          <p:spPr>
            <a:xfrm>
              <a:off x="5378437" y="71745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47" y="139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3" name="object 6103"/>
            <p:cNvSpPr/>
            <p:nvPr/>
          </p:nvSpPr>
          <p:spPr>
            <a:xfrm>
              <a:off x="5378437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4" name="object 6104"/>
            <p:cNvSpPr/>
            <p:nvPr/>
          </p:nvSpPr>
          <p:spPr>
            <a:xfrm>
              <a:off x="5378437" y="71759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5" name="object 6105"/>
            <p:cNvSpPr/>
            <p:nvPr/>
          </p:nvSpPr>
          <p:spPr>
            <a:xfrm>
              <a:off x="5378437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6" name="object 6106"/>
            <p:cNvSpPr/>
            <p:nvPr/>
          </p:nvSpPr>
          <p:spPr>
            <a:xfrm>
              <a:off x="5411114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67" y="0"/>
                  </a:moveTo>
                  <a:lnTo>
                    <a:pt x="0" y="0"/>
                  </a:lnTo>
                  <a:lnTo>
                    <a:pt x="0" y="112141"/>
                  </a:lnTo>
                  <a:lnTo>
                    <a:pt x="6667" y="112141"/>
                  </a:lnTo>
                  <a:lnTo>
                    <a:pt x="666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7" name="object 6107"/>
            <p:cNvSpPr/>
            <p:nvPr/>
          </p:nvSpPr>
          <p:spPr>
            <a:xfrm>
              <a:off x="5411114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67" y="0"/>
                  </a:lnTo>
                  <a:lnTo>
                    <a:pt x="6667" y="112141"/>
                  </a:lnTo>
                  <a:lnTo>
                    <a:pt x="0" y="112141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8" name="object 6108"/>
            <p:cNvSpPr/>
            <p:nvPr/>
          </p:nvSpPr>
          <p:spPr>
            <a:xfrm>
              <a:off x="5355755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9" name="object 6109"/>
            <p:cNvSpPr/>
            <p:nvPr/>
          </p:nvSpPr>
          <p:spPr>
            <a:xfrm>
              <a:off x="5355755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0" name="object 6110"/>
            <p:cNvSpPr/>
            <p:nvPr/>
          </p:nvSpPr>
          <p:spPr>
            <a:xfrm>
              <a:off x="5355755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1" name="object 6111"/>
            <p:cNvSpPr/>
            <p:nvPr/>
          </p:nvSpPr>
          <p:spPr>
            <a:xfrm>
              <a:off x="5355755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2" name="object 6112"/>
            <p:cNvSpPr/>
            <p:nvPr/>
          </p:nvSpPr>
          <p:spPr>
            <a:xfrm>
              <a:off x="5355755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3" name="object 6113"/>
            <p:cNvSpPr/>
            <p:nvPr/>
          </p:nvSpPr>
          <p:spPr>
            <a:xfrm>
              <a:off x="5355755" y="7161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4" name="object 6114"/>
            <p:cNvSpPr/>
            <p:nvPr/>
          </p:nvSpPr>
          <p:spPr>
            <a:xfrm>
              <a:off x="5355755" y="71643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5" name="object 6115"/>
            <p:cNvSpPr/>
            <p:nvPr/>
          </p:nvSpPr>
          <p:spPr>
            <a:xfrm>
              <a:off x="5355755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6" name="object 6116"/>
            <p:cNvSpPr/>
            <p:nvPr/>
          </p:nvSpPr>
          <p:spPr>
            <a:xfrm>
              <a:off x="5355755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7" name="object 6117"/>
            <p:cNvSpPr/>
            <p:nvPr/>
          </p:nvSpPr>
          <p:spPr>
            <a:xfrm>
              <a:off x="5355755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8" name="object 6118"/>
            <p:cNvSpPr/>
            <p:nvPr/>
          </p:nvSpPr>
          <p:spPr>
            <a:xfrm>
              <a:off x="5355755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9" name="object 6119"/>
            <p:cNvSpPr/>
            <p:nvPr/>
          </p:nvSpPr>
          <p:spPr>
            <a:xfrm>
              <a:off x="5355755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0" name="object 6120"/>
            <p:cNvSpPr/>
            <p:nvPr/>
          </p:nvSpPr>
          <p:spPr>
            <a:xfrm>
              <a:off x="5355755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1" name="object 6121"/>
            <p:cNvSpPr/>
            <p:nvPr/>
          </p:nvSpPr>
          <p:spPr>
            <a:xfrm>
              <a:off x="5355755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2" name="object 6122"/>
            <p:cNvSpPr/>
            <p:nvPr/>
          </p:nvSpPr>
          <p:spPr>
            <a:xfrm>
              <a:off x="5355755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3" name="object 6123"/>
            <p:cNvSpPr/>
            <p:nvPr/>
          </p:nvSpPr>
          <p:spPr>
            <a:xfrm>
              <a:off x="5355755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4" name="object 6124"/>
            <p:cNvSpPr/>
            <p:nvPr/>
          </p:nvSpPr>
          <p:spPr>
            <a:xfrm>
              <a:off x="5355755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5" name="object 6125"/>
            <p:cNvSpPr/>
            <p:nvPr/>
          </p:nvSpPr>
          <p:spPr>
            <a:xfrm>
              <a:off x="5355755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6" name="object 6126"/>
            <p:cNvSpPr/>
            <p:nvPr/>
          </p:nvSpPr>
          <p:spPr>
            <a:xfrm>
              <a:off x="5355755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7" name="object 6127"/>
            <p:cNvSpPr/>
            <p:nvPr/>
          </p:nvSpPr>
          <p:spPr>
            <a:xfrm>
              <a:off x="5355755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8" name="object 6128"/>
            <p:cNvSpPr/>
            <p:nvPr/>
          </p:nvSpPr>
          <p:spPr>
            <a:xfrm>
              <a:off x="5355755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9" name="object 6129"/>
            <p:cNvSpPr/>
            <p:nvPr/>
          </p:nvSpPr>
          <p:spPr>
            <a:xfrm>
              <a:off x="5355755" y="71730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0" name="object 6130"/>
            <p:cNvSpPr/>
            <p:nvPr/>
          </p:nvSpPr>
          <p:spPr>
            <a:xfrm>
              <a:off x="5355755" y="71745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1" name="object 6131"/>
            <p:cNvSpPr/>
            <p:nvPr/>
          </p:nvSpPr>
          <p:spPr>
            <a:xfrm>
              <a:off x="5355755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2" name="object 6132"/>
            <p:cNvSpPr/>
            <p:nvPr/>
          </p:nvSpPr>
          <p:spPr>
            <a:xfrm>
              <a:off x="5355755" y="71759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3" name="object 6133"/>
            <p:cNvSpPr/>
            <p:nvPr/>
          </p:nvSpPr>
          <p:spPr>
            <a:xfrm>
              <a:off x="5355755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4" name="object 6134"/>
            <p:cNvSpPr/>
            <p:nvPr/>
          </p:nvSpPr>
          <p:spPr>
            <a:xfrm>
              <a:off x="5378437" y="7177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5" name="object 6135"/>
            <p:cNvSpPr/>
            <p:nvPr/>
          </p:nvSpPr>
          <p:spPr>
            <a:xfrm>
              <a:off x="5378437" y="7177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6" name="object 6136"/>
            <p:cNvSpPr/>
            <p:nvPr/>
          </p:nvSpPr>
          <p:spPr>
            <a:xfrm>
              <a:off x="5378437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7" name="object 6137"/>
            <p:cNvSpPr/>
            <p:nvPr/>
          </p:nvSpPr>
          <p:spPr>
            <a:xfrm>
              <a:off x="5378437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8" name="object 6138"/>
            <p:cNvSpPr/>
            <p:nvPr/>
          </p:nvSpPr>
          <p:spPr>
            <a:xfrm>
              <a:off x="5378437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9" name="object 6139"/>
            <p:cNvSpPr/>
            <p:nvPr/>
          </p:nvSpPr>
          <p:spPr>
            <a:xfrm>
              <a:off x="5378437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0" name="object 6140"/>
            <p:cNvSpPr/>
            <p:nvPr/>
          </p:nvSpPr>
          <p:spPr>
            <a:xfrm>
              <a:off x="5355755" y="7177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1" name="object 6141"/>
            <p:cNvSpPr/>
            <p:nvPr/>
          </p:nvSpPr>
          <p:spPr>
            <a:xfrm>
              <a:off x="5355755" y="7177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2" name="object 6142"/>
            <p:cNvSpPr/>
            <p:nvPr/>
          </p:nvSpPr>
          <p:spPr>
            <a:xfrm>
              <a:off x="5355755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3" name="object 6143"/>
            <p:cNvSpPr/>
            <p:nvPr/>
          </p:nvSpPr>
          <p:spPr>
            <a:xfrm>
              <a:off x="5355755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4" name="object 6144"/>
            <p:cNvSpPr/>
            <p:nvPr/>
          </p:nvSpPr>
          <p:spPr>
            <a:xfrm>
              <a:off x="5355755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5" name="object 6145"/>
            <p:cNvSpPr/>
            <p:nvPr/>
          </p:nvSpPr>
          <p:spPr>
            <a:xfrm>
              <a:off x="5355755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6" name="object 6146"/>
            <p:cNvSpPr/>
            <p:nvPr/>
          </p:nvSpPr>
          <p:spPr>
            <a:xfrm>
              <a:off x="5378437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7" name="object 6147"/>
            <p:cNvSpPr/>
            <p:nvPr/>
          </p:nvSpPr>
          <p:spPr>
            <a:xfrm>
              <a:off x="5378437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8" name="object 6148"/>
            <p:cNvSpPr/>
            <p:nvPr/>
          </p:nvSpPr>
          <p:spPr>
            <a:xfrm>
              <a:off x="5355755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9" name="object 6149"/>
            <p:cNvSpPr/>
            <p:nvPr/>
          </p:nvSpPr>
          <p:spPr>
            <a:xfrm>
              <a:off x="5355755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0" name="object 6150"/>
            <p:cNvSpPr/>
            <p:nvPr/>
          </p:nvSpPr>
          <p:spPr>
            <a:xfrm>
              <a:off x="5354624" y="7185469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378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3378" y="4559"/>
                  </a:lnTo>
                  <a:lnTo>
                    <a:pt x="33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1" name="object 6151"/>
            <p:cNvSpPr/>
            <p:nvPr/>
          </p:nvSpPr>
          <p:spPr>
            <a:xfrm>
              <a:off x="5354624" y="7185469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0" y="0"/>
                  </a:moveTo>
                  <a:lnTo>
                    <a:pt x="3378" y="0"/>
                  </a:lnTo>
                  <a:lnTo>
                    <a:pt x="3378" y="4559"/>
                  </a:lnTo>
                  <a:lnTo>
                    <a:pt x="0" y="455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2" name="object 6152"/>
            <p:cNvSpPr/>
            <p:nvPr/>
          </p:nvSpPr>
          <p:spPr>
            <a:xfrm>
              <a:off x="5354624" y="7195680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378" y="0"/>
                  </a:moveTo>
                  <a:lnTo>
                    <a:pt x="0" y="0"/>
                  </a:lnTo>
                  <a:lnTo>
                    <a:pt x="0" y="4546"/>
                  </a:lnTo>
                  <a:lnTo>
                    <a:pt x="3378" y="4546"/>
                  </a:lnTo>
                  <a:lnTo>
                    <a:pt x="33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3" name="object 6153"/>
            <p:cNvSpPr/>
            <p:nvPr/>
          </p:nvSpPr>
          <p:spPr>
            <a:xfrm>
              <a:off x="5354624" y="7195680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0" y="0"/>
                  </a:moveTo>
                  <a:lnTo>
                    <a:pt x="3378" y="0"/>
                  </a:lnTo>
                  <a:lnTo>
                    <a:pt x="3378" y="4559"/>
                  </a:lnTo>
                  <a:lnTo>
                    <a:pt x="0" y="455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4" name="object 6154"/>
            <p:cNvSpPr/>
            <p:nvPr/>
          </p:nvSpPr>
          <p:spPr>
            <a:xfrm>
              <a:off x="5381078" y="7158520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5">
                  <a:moveTo>
                    <a:pt x="2679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79" y="24688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5" name="object 6155"/>
            <p:cNvSpPr/>
            <p:nvPr/>
          </p:nvSpPr>
          <p:spPr>
            <a:xfrm>
              <a:off x="5377421" y="7158520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09">
                  <a:moveTo>
                    <a:pt x="3657" y="24688"/>
                  </a:moveTo>
                  <a:lnTo>
                    <a:pt x="6337" y="24688"/>
                  </a:lnTo>
                  <a:lnTo>
                    <a:pt x="6337" y="0"/>
                  </a:lnTo>
                  <a:lnTo>
                    <a:pt x="3657" y="0"/>
                  </a:lnTo>
                  <a:lnTo>
                    <a:pt x="3657" y="24688"/>
                  </a:lnTo>
                  <a:close/>
                </a:path>
                <a:path w="6350" h="41909">
                  <a:moveTo>
                    <a:pt x="4610" y="38747"/>
                  </a:moveTo>
                  <a:lnTo>
                    <a:pt x="4610" y="37109"/>
                  </a:lnTo>
                  <a:lnTo>
                    <a:pt x="2819" y="36093"/>
                  </a:lnTo>
                  <a:lnTo>
                    <a:pt x="1422" y="36906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422" y="40589"/>
                  </a:lnTo>
                  <a:lnTo>
                    <a:pt x="2819" y="41414"/>
                  </a:lnTo>
                  <a:lnTo>
                    <a:pt x="4610" y="40385"/>
                  </a:lnTo>
                  <a:lnTo>
                    <a:pt x="4610" y="387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6" name="object 6156"/>
            <p:cNvSpPr/>
            <p:nvPr/>
          </p:nvSpPr>
          <p:spPr>
            <a:xfrm>
              <a:off x="5423827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7" name="object 6157"/>
            <p:cNvSpPr/>
            <p:nvPr/>
          </p:nvSpPr>
          <p:spPr>
            <a:xfrm>
              <a:off x="5423827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8" name="object 6158"/>
            <p:cNvSpPr/>
            <p:nvPr/>
          </p:nvSpPr>
          <p:spPr>
            <a:xfrm>
              <a:off x="5423827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9" name="object 6159"/>
            <p:cNvSpPr/>
            <p:nvPr/>
          </p:nvSpPr>
          <p:spPr>
            <a:xfrm>
              <a:off x="5423827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0" name="object 6160"/>
            <p:cNvSpPr/>
            <p:nvPr/>
          </p:nvSpPr>
          <p:spPr>
            <a:xfrm>
              <a:off x="5423827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1" name="object 6161"/>
            <p:cNvSpPr/>
            <p:nvPr/>
          </p:nvSpPr>
          <p:spPr>
            <a:xfrm>
              <a:off x="5423827" y="7161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22" y="144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2" name="object 6162"/>
            <p:cNvSpPr/>
            <p:nvPr/>
          </p:nvSpPr>
          <p:spPr>
            <a:xfrm>
              <a:off x="5423827" y="71643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22" y="143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3" name="object 6163"/>
            <p:cNvSpPr/>
            <p:nvPr/>
          </p:nvSpPr>
          <p:spPr>
            <a:xfrm>
              <a:off x="5423827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22" y="144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4" name="object 6164"/>
            <p:cNvSpPr/>
            <p:nvPr/>
          </p:nvSpPr>
          <p:spPr>
            <a:xfrm>
              <a:off x="5423827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5" name="object 6165"/>
            <p:cNvSpPr/>
            <p:nvPr/>
          </p:nvSpPr>
          <p:spPr>
            <a:xfrm>
              <a:off x="5423827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6" name="object 6166"/>
            <p:cNvSpPr/>
            <p:nvPr/>
          </p:nvSpPr>
          <p:spPr>
            <a:xfrm>
              <a:off x="5423827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7" name="object 6167"/>
            <p:cNvSpPr/>
            <p:nvPr/>
          </p:nvSpPr>
          <p:spPr>
            <a:xfrm>
              <a:off x="5423827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8" name="object 6168"/>
            <p:cNvSpPr/>
            <p:nvPr/>
          </p:nvSpPr>
          <p:spPr>
            <a:xfrm>
              <a:off x="5423827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22" y="1473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9" name="object 6169"/>
            <p:cNvSpPr/>
            <p:nvPr/>
          </p:nvSpPr>
          <p:spPr>
            <a:xfrm>
              <a:off x="5423827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22" y="1473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0" name="object 6170"/>
            <p:cNvSpPr/>
            <p:nvPr/>
          </p:nvSpPr>
          <p:spPr>
            <a:xfrm>
              <a:off x="5423827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22" y="1396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1" name="object 6171"/>
            <p:cNvSpPr/>
            <p:nvPr/>
          </p:nvSpPr>
          <p:spPr>
            <a:xfrm>
              <a:off x="5423827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22" y="1396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2" name="object 6172"/>
            <p:cNvSpPr/>
            <p:nvPr/>
          </p:nvSpPr>
          <p:spPr>
            <a:xfrm>
              <a:off x="5423827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22" y="1473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3" name="object 6173"/>
            <p:cNvSpPr/>
            <p:nvPr/>
          </p:nvSpPr>
          <p:spPr>
            <a:xfrm>
              <a:off x="5423827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22" y="1473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4" name="object 6174"/>
            <p:cNvSpPr/>
            <p:nvPr/>
          </p:nvSpPr>
          <p:spPr>
            <a:xfrm>
              <a:off x="5423827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22" y="144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5" name="object 6175"/>
            <p:cNvSpPr/>
            <p:nvPr/>
          </p:nvSpPr>
          <p:spPr>
            <a:xfrm>
              <a:off x="5423827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22" y="144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6" name="object 6176"/>
            <p:cNvSpPr/>
            <p:nvPr/>
          </p:nvSpPr>
          <p:spPr>
            <a:xfrm>
              <a:off x="5423827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22" y="1523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7" name="object 6177"/>
            <p:cNvSpPr/>
            <p:nvPr/>
          </p:nvSpPr>
          <p:spPr>
            <a:xfrm>
              <a:off x="5423827" y="71730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22" y="1511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8" name="object 6178"/>
            <p:cNvSpPr/>
            <p:nvPr/>
          </p:nvSpPr>
          <p:spPr>
            <a:xfrm>
              <a:off x="5423827" y="71745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22" y="1396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9" name="object 6179"/>
            <p:cNvSpPr/>
            <p:nvPr/>
          </p:nvSpPr>
          <p:spPr>
            <a:xfrm>
              <a:off x="5423827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22" y="1409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0" name="object 6180"/>
            <p:cNvSpPr/>
            <p:nvPr/>
          </p:nvSpPr>
          <p:spPr>
            <a:xfrm>
              <a:off x="5423827" y="71759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22" y="143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1" name="object 6181"/>
            <p:cNvSpPr/>
            <p:nvPr/>
          </p:nvSpPr>
          <p:spPr>
            <a:xfrm>
              <a:off x="5423827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22" y="144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2" name="object 6182"/>
            <p:cNvSpPr/>
            <p:nvPr/>
          </p:nvSpPr>
          <p:spPr>
            <a:xfrm>
              <a:off x="5423827" y="7177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22" y="1511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3" name="object 6183"/>
            <p:cNvSpPr/>
            <p:nvPr/>
          </p:nvSpPr>
          <p:spPr>
            <a:xfrm>
              <a:off x="5423827" y="7177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22" y="1498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4" name="object 6184"/>
            <p:cNvSpPr/>
            <p:nvPr/>
          </p:nvSpPr>
          <p:spPr>
            <a:xfrm>
              <a:off x="5423827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22" y="1409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5" name="object 6185"/>
            <p:cNvSpPr/>
            <p:nvPr/>
          </p:nvSpPr>
          <p:spPr>
            <a:xfrm>
              <a:off x="5423827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22" y="1409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6" name="object 6186"/>
            <p:cNvSpPr/>
            <p:nvPr/>
          </p:nvSpPr>
          <p:spPr>
            <a:xfrm>
              <a:off x="5423827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22" y="1422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7" name="object 6187"/>
            <p:cNvSpPr/>
            <p:nvPr/>
          </p:nvSpPr>
          <p:spPr>
            <a:xfrm>
              <a:off x="5423827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22" y="1422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8" name="object 6188"/>
            <p:cNvSpPr/>
            <p:nvPr/>
          </p:nvSpPr>
          <p:spPr>
            <a:xfrm>
              <a:off x="5423827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9" name="object 6189"/>
            <p:cNvSpPr/>
            <p:nvPr/>
          </p:nvSpPr>
          <p:spPr>
            <a:xfrm>
              <a:off x="5423827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0" name="object 6190"/>
            <p:cNvSpPr/>
            <p:nvPr/>
          </p:nvSpPr>
          <p:spPr>
            <a:xfrm>
              <a:off x="5426443" y="7158520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5">
                  <a:moveTo>
                    <a:pt x="2654" y="0"/>
                  </a:moveTo>
                  <a:lnTo>
                    <a:pt x="0" y="0"/>
                  </a:lnTo>
                  <a:lnTo>
                    <a:pt x="0" y="24688"/>
                  </a:lnTo>
                  <a:lnTo>
                    <a:pt x="2654" y="24688"/>
                  </a:lnTo>
                  <a:lnTo>
                    <a:pt x="2654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1" name="object 6191"/>
            <p:cNvSpPr/>
            <p:nvPr/>
          </p:nvSpPr>
          <p:spPr>
            <a:xfrm>
              <a:off x="5422747" y="7158520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09">
                  <a:moveTo>
                    <a:pt x="3695" y="24688"/>
                  </a:moveTo>
                  <a:lnTo>
                    <a:pt x="6350" y="24688"/>
                  </a:lnTo>
                  <a:lnTo>
                    <a:pt x="6350" y="0"/>
                  </a:lnTo>
                  <a:lnTo>
                    <a:pt x="3695" y="0"/>
                  </a:lnTo>
                  <a:lnTo>
                    <a:pt x="3695" y="24688"/>
                  </a:lnTo>
                  <a:close/>
                </a:path>
                <a:path w="6350" h="41909">
                  <a:moveTo>
                    <a:pt x="4610" y="38747"/>
                  </a:moveTo>
                  <a:lnTo>
                    <a:pt x="4610" y="37109"/>
                  </a:lnTo>
                  <a:lnTo>
                    <a:pt x="2870" y="36093"/>
                  </a:lnTo>
                  <a:lnTo>
                    <a:pt x="1435" y="36906"/>
                  </a:lnTo>
                  <a:lnTo>
                    <a:pt x="0" y="37731"/>
                  </a:lnTo>
                  <a:lnTo>
                    <a:pt x="0" y="39776"/>
                  </a:lnTo>
                  <a:lnTo>
                    <a:pt x="1435" y="40589"/>
                  </a:lnTo>
                  <a:lnTo>
                    <a:pt x="2870" y="41414"/>
                  </a:lnTo>
                  <a:lnTo>
                    <a:pt x="4610" y="40385"/>
                  </a:lnTo>
                  <a:lnTo>
                    <a:pt x="4610" y="3874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2" name="object 6192"/>
            <p:cNvSpPr/>
            <p:nvPr/>
          </p:nvSpPr>
          <p:spPr>
            <a:xfrm>
              <a:off x="5436260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3" name="object 6193"/>
            <p:cNvSpPr/>
            <p:nvPr/>
          </p:nvSpPr>
          <p:spPr>
            <a:xfrm>
              <a:off x="5436260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4" name="object 6194"/>
            <p:cNvSpPr/>
            <p:nvPr/>
          </p:nvSpPr>
          <p:spPr>
            <a:xfrm>
              <a:off x="5436260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5" name="object 6195"/>
            <p:cNvSpPr/>
            <p:nvPr/>
          </p:nvSpPr>
          <p:spPr>
            <a:xfrm>
              <a:off x="5436260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6" name="object 6196"/>
            <p:cNvSpPr/>
            <p:nvPr/>
          </p:nvSpPr>
          <p:spPr>
            <a:xfrm>
              <a:off x="5436260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7" name="object 6197"/>
            <p:cNvSpPr/>
            <p:nvPr/>
          </p:nvSpPr>
          <p:spPr>
            <a:xfrm>
              <a:off x="5436260" y="7161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8" name="object 6198"/>
            <p:cNvSpPr/>
            <p:nvPr/>
          </p:nvSpPr>
          <p:spPr>
            <a:xfrm>
              <a:off x="5436260" y="71643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73" y="143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9" name="object 6199"/>
            <p:cNvSpPr/>
            <p:nvPr/>
          </p:nvSpPr>
          <p:spPr>
            <a:xfrm>
              <a:off x="5436260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0" name="object 6200"/>
            <p:cNvSpPr/>
            <p:nvPr/>
          </p:nvSpPr>
          <p:spPr>
            <a:xfrm>
              <a:off x="5436260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1" name="object 6201"/>
            <p:cNvSpPr/>
            <p:nvPr/>
          </p:nvSpPr>
          <p:spPr>
            <a:xfrm>
              <a:off x="5436260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2" name="object 6202"/>
            <p:cNvSpPr/>
            <p:nvPr/>
          </p:nvSpPr>
          <p:spPr>
            <a:xfrm>
              <a:off x="5436260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3" name="object 6203"/>
            <p:cNvSpPr/>
            <p:nvPr/>
          </p:nvSpPr>
          <p:spPr>
            <a:xfrm>
              <a:off x="5436260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4" name="object 6204"/>
            <p:cNvSpPr/>
            <p:nvPr/>
          </p:nvSpPr>
          <p:spPr>
            <a:xfrm>
              <a:off x="5436260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73" y="147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5" name="object 6205"/>
            <p:cNvSpPr/>
            <p:nvPr/>
          </p:nvSpPr>
          <p:spPr>
            <a:xfrm>
              <a:off x="5436260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73" y="1473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6" name="object 6206"/>
            <p:cNvSpPr/>
            <p:nvPr/>
          </p:nvSpPr>
          <p:spPr>
            <a:xfrm>
              <a:off x="5436260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73" y="139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7" name="object 6207"/>
            <p:cNvSpPr/>
            <p:nvPr/>
          </p:nvSpPr>
          <p:spPr>
            <a:xfrm>
              <a:off x="5436260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73" y="1396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8" name="object 6208"/>
            <p:cNvSpPr/>
            <p:nvPr/>
          </p:nvSpPr>
          <p:spPr>
            <a:xfrm>
              <a:off x="5436260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73" y="147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9" name="object 6209"/>
            <p:cNvSpPr/>
            <p:nvPr/>
          </p:nvSpPr>
          <p:spPr>
            <a:xfrm>
              <a:off x="5436260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73" y="1473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0" name="object 6210"/>
            <p:cNvSpPr/>
            <p:nvPr/>
          </p:nvSpPr>
          <p:spPr>
            <a:xfrm>
              <a:off x="5436260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73" y="144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1" name="object 6211"/>
            <p:cNvSpPr/>
            <p:nvPr/>
          </p:nvSpPr>
          <p:spPr>
            <a:xfrm>
              <a:off x="5436260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2" name="object 6212"/>
            <p:cNvSpPr/>
            <p:nvPr/>
          </p:nvSpPr>
          <p:spPr>
            <a:xfrm>
              <a:off x="5436260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73" y="152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3" name="object 6213"/>
            <p:cNvSpPr/>
            <p:nvPr/>
          </p:nvSpPr>
          <p:spPr>
            <a:xfrm>
              <a:off x="5436260" y="71730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73" y="1511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4" name="object 6214"/>
            <p:cNvSpPr/>
            <p:nvPr/>
          </p:nvSpPr>
          <p:spPr>
            <a:xfrm>
              <a:off x="5436260" y="71745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73" y="139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5" name="object 6215"/>
            <p:cNvSpPr/>
            <p:nvPr/>
          </p:nvSpPr>
          <p:spPr>
            <a:xfrm>
              <a:off x="5436260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73" y="1409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6" name="object 6216"/>
            <p:cNvSpPr/>
            <p:nvPr/>
          </p:nvSpPr>
          <p:spPr>
            <a:xfrm>
              <a:off x="5436260" y="71759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73" y="143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7" name="object 6217"/>
            <p:cNvSpPr/>
            <p:nvPr/>
          </p:nvSpPr>
          <p:spPr>
            <a:xfrm>
              <a:off x="5436260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8" name="object 6218"/>
            <p:cNvSpPr/>
            <p:nvPr/>
          </p:nvSpPr>
          <p:spPr>
            <a:xfrm>
              <a:off x="5436260" y="7177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73" y="1511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9" name="object 6219"/>
            <p:cNvSpPr/>
            <p:nvPr/>
          </p:nvSpPr>
          <p:spPr>
            <a:xfrm>
              <a:off x="5436260" y="7177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73" y="1498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0" name="object 6220"/>
            <p:cNvSpPr/>
            <p:nvPr/>
          </p:nvSpPr>
          <p:spPr>
            <a:xfrm>
              <a:off x="5436260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73" y="1409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1" name="object 6221"/>
            <p:cNvSpPr/>
            <p:nvPr/>
          </p:nvSpPr>
          <p:spPr>
            <a:xfrm>
              <a:off x="5436260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73" y="1409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2" name="object 6222"/>
            <p:cNvSpPr/>
            <p:nvPr/>
          </p:nvSpPr>
          <p:spPr>
            <a:xfrm>
              <a:off x="5436260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3" name="object 6223"/>
            <p:cNvSpPr/>
            <p:nvPr/>
          </p:nvSpPr>
          <p:spPr>
            <a:xfrm>
              <a:off x="5436260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4" name="object 6224"/>
            <p:cNvSpPr/>
            <p:nvPr/>
          </p:nvSpPr>
          <p:spPr>
            <a:xfrm>
              <a:off x="5436260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5" name="object 6225"/>
            <p:cNvSpPr/>
            <p:nvPr/>
          </p:nvSpPr>
          <p:spPr>
            <a:xfrm>
              <a:off x="5436260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6" name="object 6226"/>
            <p:cNvSpPr/>
            <p:nvPr/>
          </p:nvSpPr>
          <p:spPr>
            <a:xfrm>
              <a:off x="5408371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7" name="object 6227"/>
            <p:cNvSpPr/>
            <p:nvPr/>
          </p:nvSpPr>
          <p:spPr>
            <a:xfrm>
              <a:off x="5408371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8" name="object 6228"/>
            <p:cNvSpPr/>
            <p:nvPr/>
          </p:nvSpPr>
          <p:spPr>
            <a:xfrm>
              <a:off x="5408371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9" name="object 6229"/>
            <p:cNvSpPr/>
            <p:nvPr/>
          </p:nvSpPr>
          <p:spPr>
            <a:xfrm>
              <a:off x="5408371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0" name="object 6230"/>
            <p:cNvSpPr/>
            <p:nvPr/>
          </p:nvSpPr>
          <p:spPr>
            <a:xfrm>
              <a:off x="5408371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1" name="object 6231"/>
            <p:cNvSpPr/>
            <p:nvPr/>
          </p:nvSpPr>
          <p:spPr>
            <a:xfrm>
              <a:off x="5408371" y="7161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2" name="object 6232"/>
            <p:cNvSpPr/>
            <p:nvPr/>
          </p:nvSpPr>
          <p:spPr>
            <a:xfrm>
              <a:off x="5408371" y="71643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3" name="object 6233"/>
            <p:cNvSpPr/>
            <p:nvPr/>
          </p:nvSpPr>
          <p:spPr>
            <a:xfrm>
              <a:off x="5408371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4" name="object 6234"/>
            <p:cNvSpPr/>
            <p:nvPr/>
          </p:nvSpPr>
          <p:spPr>
            <a:xfrm>
              <a:off x="5408371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5" name="object 6235"/>
            <p:cNvSpPr/>
            <p:nvPr/>
          </p:nvSpPr>
          <p:spPr>
            <a:xfrm>
              <a:off x="5408371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6" name="object 6236"/>
            <p:cNvSpPr/>
            <p:nvPr/>
          </p:nvSpPr>
          <p:spPr>
            <a:xfrm>
              <a:off x="5408371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7" name="object 6237"/>
            <p:cNvSpPr/>
            <p:nvPr/>
          </p:nvSpPr>
          <p:spPr>
            <a:xfrm>
              <a:off x="5408371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8" name="object 6238"/>
            <p:cNvSpPr/>
            <p:nvPr/>
          </p:nvSpPr>
          <p:spPr>
            <a:xfrm>
              <a:off x="5408371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9" name="object 6239"/>
            <p:cNvSpPr/>
            <p:nvPr/>
          </p:nvSpPr>
          <p:spPr>
            <a:xfrm>
              <a:off x="5408371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0" name="object 6240"/>
            <p:cNvSpPr/>
            <p:nvPr/>
          </p:nvSpPr>
          <p:spPr>
            <a:xfrm>
              <a:off x="5408371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1" name="object 6241"/>
            <p:cNvSpPr/>
            <p:nvPr/>
          </p:nvSpPr>
          <p:spPr>
            <a:xfrm>
              <a:off x="5408371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2" name="object 6242"/>
            <p:cNvSpPr/>
            <p:nvPr/>
          </p:nvSpPr>
          <p:spPr>
            <a:xfrm>
              <a:off x="5408371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3" name="object 6243"/>
            <p:cNvSpPr/>
            <p:nvPr/>
          </p:nvSpPr>
          <p:spPr>
            <a:xfrm>
              <a:off x="5408371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4" name="object 6244"/>
            <p:cNvSpPr/>
            <p:nvPr/>
          </p:nvSpPr>
          <p:spPr>
            <a:xfrm>
              <a:off x="5408371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5" name="object 6245"/>
            <p:cNvSpPr/>
            <p:nvPr/>
          </p:nvSpPr>
          <p:spPr>
            <a:xfrm>
              <a:off x="5408371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6" name="object 6246"/>
            <p:cNvSpPr/>
            <p:nvPr/>
          </p:nvSpPr>
          <p:spPr>
            <a:xfrm>
              <a:off x="5408371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7" name="object 6247"/>
            <p:cNvSpPr/>
            <p:nvPr/>
          </p:nvSpPr>
          <p:spPr>
            <a:xfrm>
              <a:off x="5408371" y="71730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8" name="object 6248"/>
            <p:cNvSpPr/>
            <p:nvPr/>
          </p:nvSpPr>
          <p:spPr>
            <a:xfrm>
              <a:off x="5408371" y="71745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9" name="object 6249"/>
            <p:cNvSpPr/>
            <p:nvPr/>
          </p:nvSpPr>
          <p:spPr>
            <a:xfrm>
              <a:off x="5408371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0" name="object 6250"/>
            <p:cNvSpPr/>
            <p:nvPr/>
          </p:nvSpPr>
          <p:spPr>
            <a:xfrm>
              <a:off x="5408371" y="71759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1" name="object 6251"/>
            <p:cNvSpPr/>
            <p:nvPr/>
          </p:nvSpPr>
          <p:spPr>
            <a:xfrm>
              <a:off x="5408371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2" name="object 6252"/>
            <p:cNvSpPr/>
            <p:nvPr/>
          </p:nvSpPr>
          <p:spPr>
            <a:xfrm>
              <a:off x="5408371" y="7177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3" name="object 6253"/>
            <p:cNvSpPr/>
            <p:nvPr/>
          </p:nvSpPr>
          <p:spPr>
            <a:xfrm>
              <a:off x="5408371" y="7177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4" name="object 6254"/>
            <p:cNvSpPr/>
            <p:nvPr/>
          </p:nvSpPr>
          <p:spPr>
            <a:xfrm>
              <a:off x="5408371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5" name="object 6255"/>
            <p:cNvSpPr/>
            <p:nvPr/>
          </p:nvSpPr>
          <p:spPr>
            <a:xfrm>
              <a:off x="5408371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6" name="object 6256"/>
            <p:cNvSpPr/>
            <p:nvPr/>
          </p:nvSpPr>
          <p:spPr>
            <a:xfrm>
              <a:off x="5408371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7" name="object 6257"/>
            <p:cNvSpPr/>
            <p:nvPr/>
          </p:nvSpPr>
          <p:spPr>
            <a:xfrm>
              <a:off x="5408371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8" name="object 6258"/>
            <p:cNvSpPr/>
            <p:nvPr/>
          </p:nvSpPr>
          <p:spPr>
            <a:xfrm>
              <a:off x="5408371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9" name="object 6259"/>
            <p:cNvSpPr/>
            <p:nvPr/>
          </p:nvSpPr>
          <p:spPr>
            <a:xfrm>
              <a:off x="5408371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0" name="object 6260"/>
            <p:cNvSpPr/>
            <p:nvPr/>
          </p:nvSpPr>
          <p:spPr>
            <a:xfrm>
              <a:off x="5408371" y="71871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1" name="object 6261"/>
            <p:cNvSpPr/>
            <p:nvPr/>
          </p:nvSpPr>
          <p:spPr>
            <a:xfrm>
              <a:off x="5408371" y="71871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2" name="object 6262"/>
            <p:cNvSpPr/>
            <p:nvPr/>
          </p:nvSpPr>
          <p:spPr>
            <a:xfrm>
              <a:off x="5408371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3" name="object 6263"/>
            <p:cNvSpPr/>
            <p:nvPr/>
          </p:nvSpPr>
          <p:spPr>
            <a:xfrm>
              <a:off x="5408371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4" name="object 6264"/>
            <p:cNvSpPr/>
            <p:nvPr/>
          </p:nvSpPr>
          <p:spPr>
            <a:xfrm>
              <a:off x="5408371" y="7188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5" name="object 6265"/>
            <p:cNvSpPr/>
            <p:nvPr/>
          </p:nvSpPr>
          <p:spPr>
            <a:xfrm>
              <a:off x="5408371" y="7188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6" name="object 6266"/>
            <p:cNvSpPr/>
            <p:nvPr/>
          </p:nvSpPr>
          <p:spPr>
            <a:xfrm>
              <a:off x="5408371" y="7191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7" name="object 6267"/>
            <p:cNvSpPr/>
            <p:nvPr/>
          </p:nvSpPr>
          <p:spPr>
            <a:xfrm>
              <a:off x="5408371" y="71915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8" name="object 6268"/>
            <p:cNvSpPr/>
            <p:nvPr/>
          </p:nvSpPr>
          <p:spPr>
            <a:xfrm>
              <a:off x="5408371" y="71901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9" name="object 6269"/>
            <p:cNvSpPr/>
            <p:nvPr/>
          </p:nvSpPr>
          <p:spPr>
            <a:xfrm>
              <a:off x="5408371" y="71901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0" name="object 6270"/>
            <p:cNvSpPr/>
            <p:nvPr/>
          </p:nvSpPr>
          <p:spPr>
            <a:xfrm>
              <a:off x="5408371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1" name="object 6271"/>
            <p:cNvSpPr/>
            <p:nvPr/>
          </p:nvSpPr>
          <p:spPr>
            <a:xfrm>
              <a:off x="5408371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2" name="object 6272"/>
            <p:cNvSpPr/>
            <p:nvPr/>
          </p:nvSpPr>
          <p:spPr>
            <a:xfrm>
              <a:off x="5408371" y="71944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3" name="object 6273"/>
            <p:cNvSpPr/>
            <p:nvPr/>
          </p:nvSpPr>
          <p:spPr>
            <a:xfrm>
              <a:off x="5408371" y="71944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4" name="object 6274"/>
            <p:cNvSpPr/>
            <p:nvPr/>
          </p:nvSpPr>
          <p:spPr>
            <a:xfrm>
              <a:off x="5408371" y="71959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5" name="object 6275"/>
            <p:cNvSpPr/>
            <p:nvPr/>
          </p:nvSpPr>
          <p:spPr>
            <a:xfrm>
              <a:off x="5408371" y="71959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6" name="object 6276"/>
            <p:cNvSpPr/>
            <p:nvPr/>
          </p:nvSpPr>
          <p:spPr>
            <a:xfrm>
              <a:off x="5408371" y="71973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7" name="object 6277"/>
            <p:cNvSpPr/>
            <p:nvPr/>
          </p:nvSpPr>
          <p:spPr>
            <a:xfrm>
              <a:off x="5408371" y="71973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8" name="object 6278"/>
            <p:cNvSpPr/>
            <p:nvPr/>
          </p:nvSpPr>
          <p:spPr>
            <a:xfrm>
              <a:off x="5408371" y="71988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9" name="object 6279"/>
            <p:cNvSpPr/>
            <p:nvPr/>
          </p:nvSpPr>
          <p:spPr>
            <a:xfrm>
              <a:off x="5408371" y="71988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0" name="object 6280"/>
            <p:cNvSpPr/>
            <p:nvPr/>
          </p:nvSpPr>
          <p:spPr>
            <a:xfrm>
              <a:off x="5408371" y="72002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1" name="object 6281"/>
            <p:cNvSpPr/>
            <p:nvPr/>
          </p:nvSpPr>
          <p:spPr>
            <a:xfrm>
              <a:off x="5408371" y="72002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2" name="object 6282"/>
            <p:cNvSpPr/>
            <p:nvPr/>
          </p:nvSpPr>
          <p:spPr>
            <a:xfrm>
              <a:off x="5408371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60" y="138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3" name="object 6283"/>
            <p:cNvSpPr/>
            <p:nvPr/>
          </p:nvSpPr>
          <p:spPr>
            <a:xfrm>
              <a:off x="5408371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4" name="object 6284"/>
            <p:cNvSpPr/>
            <p:nvPr/>
          </p:nvSpPr>
          <p:spPr>
            <a:xfrm>
              <a:off x="5408371" y="72031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5" name="object 6285"/>
            <p:cNvSpPr/>
            <p:nvPr/>
          </p:nvSpPr>
          <p:spPr>
            <a:xfrm>
              <a:off x="5408371" y="72031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6" name="object 6286"/>
            <p:cNvSpPr/>
            <p:nvPr/>
          </p:nvSpPr>
          <p:spPr>
            <a:xfrm>
              <a:off x="5408371" y="72046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7" name="object 6287"/>
            <p:cNvSpPr/>
            <p:nvPr/>
          </p:nvSpPr>
          <p:spPr>
            <a:xfrm>
              <a:off x="5408371" y="72046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8" name="object 6288"/>
            <p:cNvSpPr/>
            <p:nvPr/>
          </p:nvSpPr>
          <p:spPr>
            <a:xfrm>
              <a:off x="5408371" y="720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9" name="object 6289"/>
            <p:cNvSpPr/>
            <p:nvPr/>
          </p:nvSpPr>
          <p:spPr>
            <a:xfrm>
              <a:off x="5408371" y="720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0" name="object 6290"/>
            <p:cNvSpPr/>
            <p:nvPr/>
          </p:nvSpPr>
          <p:spPr>
            <a:xfrm>
              <a:off x="5408371" y="72075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1" name="object 6291"/>
            <p:cNvSpPr/>
            <p:nvPr/>
          </p:nvSpPr>
          <p:spPr>
            <a:xfrm>
              <a:off x="5408371" y="72075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2" name="object 6292"/>
            <p:cNvSpPr/>
            <p:nvPr/>
          </p:nvSpPr>
          <p:spPr>
            <a:xfrm>
              <a:off x="5408371" y="72089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3" name="object 6293"/>
            <p:cNvSpPr/>
            <p:nvPr/>
          </p:nvSpPr>
          <p:spPr>
            <a:xfrm>
              <a:off x="5408371" y="7208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4" name="object 6294"/>
            <p:cNvSpPr/>
            <p:nvPr/>
          </p:nvSpPr>
          <p:spPr>
            <a:xfrm>
              <a:off x="5408371" y="72144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5" name="object 6295"/>
            <p:cNvSpPr/>
            <p:nvPr/>
          </p:nvSpPr>
          <p:spPr>
            <a:xfrm>
              <a:off x="5408371" y="72144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6" name="object 6296"/>
            <p:cNvSpPr/>
            <p:nvPr/>
          </p:nvSpPr>
          <p:spPr>
            <a:xfrm>
              <a:off x="5408371" y="7212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7" name="object 6297"/>
            <p:cNvSpPr/>
            <p:nvPr/>
          </p:nvSpPr>
          <p:spPr>
            <a:xfrm>
              <a:off x="5408371" y="7212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8" name="object 6298"/>
            <p:cNvSpPr/>
            <p:nvPr/>
          </p:nvSpPr>
          <p:spPr>
            <a:xfrm>
              <a:off x="5408371" y="7215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9" name="object 6299"/>
            <p:cNvSpPr/>
            <p:nvPr/>
          </p:nvSpPr>
          <p:spPr>
            <a:xfrm>
              <a:off x="5408371" y="7215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0" name="object 6300"/>
            <p:cNvSpPr/>
            <p:nvPr/>
          </p:nvSpPr>
          <p:spPr>
            <a:xfrm>
              <a:off x="5408371" y="72187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1" name="object 6301"/>
            <p:cNvSpPr/>
            <p:nvPr/>
          </p:nvSpPr>
          <p:spPr>
            <a:xfrm>
              <a:off x="5408371" y="72187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2" name="object 6302"/>
            <p:cNvSpPr/>
            <p:nvPr/>
          </p:nvSpPr>
          <p:spPr>
            <a:xfrm>
              <a:off x="5408371" y="72173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3" name="object 6303"/>
            <p:cNvSpPr/>
            <p:nvPr/>
          </p:nvSpPr>
          <p:spPr>
            <a:xfrm>
              <a:off x="5408371" y="72173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4" name="object 6304"/>
            <p:cNvSpPr/>
            <p:nvPr/>
          </p:nvSpPr>
          <p:spPr>
            <a:xfrm>
              <a:off x="5408371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5" name="object 6305"/>
            <p:cNvSpPr/>
            <p:nvPr/>
          </p:nvSpPr>
          <p:spPr>
            <a:xfrm>
              <a:off x="5408371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6" name="object 6306"/>
            <p:cNvSpPr/>
            <p:nvPr/>
          </p:nvSpPr>
          <p:spPr>
            <a:xfrm>
              <a:off x="5408371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7" name="object 6307"/>
            <p:cNvSpPr/>
            <p:nvPr/>
          </p:nvSpPr>
          <p:spPr>
            <a:xfrm>
              <a:off x="5408371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8" name="object 6308"/>
            <p:cNvSpPr/>
            <p:nvPr/>
          </p:nvSpPr>
          <p:spPr>
            <a:xfrm>
              <a:off x="5408371" y="72231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9" name="object 6309"/>
            <p:cNvSpPr/>
            <p:nvPr/>
          </p:nvSpPr>
          <p:spPr>
            <a:xfrm>
              <a:off x="5408371" y="72231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0" name="object 6310"/>
            <p:cNvSpPr/>
            <p:nvPr/>
          </p:nvSpPr>
          <p:spPr>
            <a:xfrm>
              <a:off x="5408371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1" name="object 6311"/>
            <p:cNvSpPr/>
            <p:nvPr/>
          </p:nvSpPr>
          <p:spPr>
            <a:xfrm>
              <a:off x="5408371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2" name="object 6312"/>
            <p:cNvSpPr/>
            <p:nvPr/>
          </p:nvSpPr>
          <p:spPr>
            <a:xfrm>
              <a:off x="5408371" y="72260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3" name="object 6313"/>
            <p:cNvSpPr/>
            <p:nvPr/>
          </p:nvSpPr>
          <p:spPr>
            <a:xfrm>
              <a:off x="5408371" y="72260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4" name="object 6314"/>
            <p:cNvSpPr/>
            <p:nvPr/>
          </p:nvSpPr>
          <p:spPr>
            <a:xfrm>
              <a:off x="5408371" y="72274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5" name="object 6315"/>
            <p:cNvSpPr/>
            <p:nvPr/>
          </p:nvSpPr>
          <p:spPr>
            <a:xfrm>
              <a:off x="5408371" y="72274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6" name="object 6316"/>
            <p:cNvSpPr/>
            <p:nvPr/>
          </p:nvSpPr>
          <p:spPr>
            <a:xfrm>
              <a:off x="5408371" y="7228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7" name="object 6317"/>
            <p:cNvSpPr/>
            <p:nvPr/>
          </p:nvSpPr>
          <p:spPr>
            <a:xfrm>
              <a:off x="5408371" y="7228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8" name="object 6318"/>
            <p:cNvSpPr/>
            <p:nvPr/>
          </p:nvSpPr>
          <p:spPr>
            <a:xfrm>
              <a:off x="5408371" y="7230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9" name="object 6319"/>
            <p:cNvSpPr/>
            <p:nvPr/>
          </p:nvSpPr>
          <p:spPr>
            <a:xfrm>
              <a:off x="5408371" y="7230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0" name="object 6320"/>
            <p:cNvSpPr/>
            <p:nvPr/>
          </p:nvSpPr>
          <p:spPr>
            <a:xfrm>
              <a:off x="5408371" y="72318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1" name="object 6321"/>
            <p:cNvSpPr/>
            <p:nvPr/>
          </p:nvSpPr>
          <p:spPr>
            <a:xfrm>
              <a:off x="5408371" y="72318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2" name="object 6322"/>
            <p:cNvSpPr/>
            <p:nvPr/>
          </p:nvSpPr>
          <p:spPr>
            <a:xfrm>
              <a:off x="5408371" y="7233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3" name="object 6323"/>
            <p:cNvSpPr/>
            <p:nvPr/>
          </p:nvSpPr>
          <p:spPr>
            <a:xfrm>
              <a:off x="5408371" y="72332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4" name="object 6324"/>
            <p:cNvSpPr/>
            <p:nvPr/>
          </p:nvSpPr>
          <p:spPr>
            <a:xfrm>
              <a:off x="5408371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5" name="object 6325"/>
            <p:cNvSpPr/>
            <p:nvPr/>
          </p:nvSpPr>
          <p:spPr>
            <a:xfrm>
              <a:off x="5408371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6" name="object 6326"/>
            <p:cNvSpPr/>
            <p:nvPr/>
          </p:nvSpPr>
          <p:spPr>
            <a:xfrm>
              <a:off x="5408371" y="72362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7" name="object 6327"/>
            <p:cNvSpPr/>
            <p:nvPr/>
          </p:nvSpPr>
          <p:spPr>
            <a:xfrm>
              <a:off x="5408371" y="7236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8" name="object 6328"/>
            <p:cNvSpPr/>
            <p:nvPr/>
          </p:nvSpPr>
          <p:spPr>
            <a:xfrm>
              <a:off x="5408371" y="72416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9" name="object 6329"/>
            <p:cNvSpPr/>
            <p:nvPr/>
          </p:nvSpPr>
          <p:spPr>
            <a:xfrm>
              <a:off x="5408371" y="72416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0" name="object 6330"/>
            <p:cNvSpPr/>
            <p:nvPr/>
          </p:nvSpPr>
          <p:spPr>
            <a:xfrm>
              <a:off x="5408371" y="72401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1" name="object 6331"/>
            <p:cNvSpPr/>
            <p:nvPr/>
          </p:nvSpPr>
          <p:spPr>
            <a:xfrm>
              <a:off x="5408371" y="72401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2" name="object 6332"/>
            <p:cNvSpPr/>
            <p:nvPr/>
          </p:nvSpPr>
          <p:spPr>
            <a:xfrm>
              <a:off x="5408371" y="72430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3" name="object 6333"/>
            <p:cNvSpPr/>
            <p:nvPr/>
          </p:nvSpPr>
          <p:spPr>
            <a:xfrm>
              <a:off x="5408371" y="72430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4" name="object 6334"/>
            <p:cNvSpPr/>
            <p:nvPr/>
          </p:nvSpPr>
          <p:spPr>
            <a:xfrm>
              <a:off x="5408371" y="72459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5" name="object 6335"/>
            <p:cNvSpPr/>
            <p:nvPr/>
          </p:nvSpPr>
          <p:spPr>
            <a:xfrm>
              <a:off x="5408371" y="72459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6" name="object 6336"/>
            <p:cNvSpPr/>
            <p:nvPr/>
          </p:nvSpPr>
          <p:spPr>
            <a:xfrm>
              <a:off x="5408371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7" name="object 6337"/>
            <p:cNvSpPr/>
            <p:nvPr/>
          </p:nvSpPr>
          <p:spPr>
            <a:xfrm>
              <a:off x="5408371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8" name="object 6338"/>
            <p:cNvSpPr/>
            <p:nvPr/>
          </p:nvSpPr>
          <p:spPr>
            <a:xfrm>
              <a:off x="5408371" y="7247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9" name="object 6339"/>
            <p:cNvSpPr/>
            <p:nvPr/>
          </p:nvSpPr>
          <p:spPr>
            <a:xfrm>
              <a:off x="5408371" y="7247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0" name="object 6340"/>
            <p:cNvSpPr/>
            <p:nvPr/>
          </p:nvSpPr>
          <p:spPr>
            <a:xfrm>
              <a:off x="5408371" y="72488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1" name="object 6341"/>
            <p:cNvSpPr/>
            <p:nvPr/>
          </p:nvSpPr>
          <p:spPr>
            <a:xfrm>
              <a:off x="5408371" y="72488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2" name="object 6342"/>
            <p:cNvSpPr/>
            <p:nvPr/>
          </p:nvSpPr>
          <p:spPr>
            <a:xfrm>
              <a:off x="5408371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3" name="object 6343"/>
            <p:cNvSpPr/>
            <p:nvPr/>
          </p:nvSpPr>
          <p:spPr>
            <a:xfrm>
              <a:off x="5408371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4" name="object 6344"/>
            <p:cNvSpPr/>
            <p:nvPr/>
          </p:nvSpPr>
          <p:spPr>
            <a:xfrm>
              <a:off x="5408371" y="72518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5" name="object 6345"/>
            <p:cNvSpPr/>
            <p:nvPr/>
          </p:nvSpPr>
          <p:spPr>
            <a:xfrm>
              <a:off x="5408371" y="72518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6" name="object 6346"/>
            <p:cNvSpPr/>
            <p:nvPr/>
          </p:nvSpPr>
          <p:spPr>
            <a:xfrm>
              <a:off x="5408371" y="7253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7" name="object 6347"/>
            <p:cNvSpPr/>
            <p:nvPr/>
          </p:nvSpPr>
          <p:spPr>
            <a:xfrm>
              <a:off x="5408371" y="7253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8" name="object 6348"/>
            <p:cNvSpPr/>
            <p:nvPr/>
          </p:nvSpPr>
          <p:spPr>
            <a:xfrm>
              <a:off x="5408371" y="7254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9" name="object 6349"/>
            <p:cNvSpPr/>
            <p:nvPr/>
          </p:nvSpPr>
          <p:spPr>
            <a:xfrm>
              <a:off x="5408371" y="7254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0" name="object 6350"/>
            <p:cNvSpPr/>
            <p:nvPr/>
          </p:nvSpPr>
          <p:spPr>
            <a:xfrm>
              <a:off x="5408371" y="72561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1" name="object 6351"/>
            <p:cNvSpPr/>
            <p:nvPr/>
          </p:nvSpPr>
          <p:spPr>
            <a:xfrm>
              <a:off x="5408371" y="7256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2" name="object 6352"/>
            <p:cNvSpPr/>
            <p:nvPr/>
          </p:nvSpPr>
          <p:spPr>
            <a:xfrm>
              <a:off x="5408371" y="72575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3" name="object 6353"/>
            <p:cNvSpPr/>
            <p:nvPr/>
          </p:nvSpPr>
          <p:spPr>
            <a:xfrm>
              <a:off x="5408371" y="72575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4" name="object 6354"/>
            <p:cNvSpPr/>
            <p:nvPr/>
          </p:nvSpPr>
          <p:spPr>
            <a:xfrm>
              <a:off x="5408371" y="72590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60" y="1498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5" name="object 6355"/>
            <p:cNvSpPr/>
            <p:nvPr/>
          </p:nvSpPr>
          <p:spPr>
            <a:xfrm>
              <a:off x="5408371" y="72590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6" name="object 6356"/>
            <p:cNvSpPr/>
            <p:nvPr/>
          </p:nvSpPr>
          <p:spPr>
            <a:xfrm>
              <a:off x="5408371" y="7260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7" name="object 6357"/>
            <p:cNvSpPr/>
            <p:nvPr/>
          </p:nvSpPr>
          <p:spPr>
            <a:xfrm>
              <a:off x="5408371" y="7260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8" name="object 6358"/>
            <p:cNvSpPr/>
            <p:nvPr/>
          </p:nvSpPr>
          <p:spPr>
            <a:xfrm>
              <a:off x="5408371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9" name="object 6359"/>
            <p:cNvSpPr/>
            <p:nvPr/>
          </p:nvSpPr>
          <p:spPr>
            <a:xfrm>
              <a:off x="5408371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0" name="object 6360"/>
            <p:cNvSpPr/>
            <p:nvPr/>
          </p:nvSpPr>
          <p:spPr>
            <a:xfrm>
              <a:off x="5408371" y="72634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1" name="object 6361"/>
            <p:cNvSpPr/>
            <p:nvPr/>
          </p:nvSpPr>
          <p:spPr>
            <a:xfrm>
              <a:off x="5408371" y="72634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2" name="object 6362"/>
            <p:cNvSpPr/>
            <p:nvPr/>
          </p:nvSpPr>
          <p:spPr>
            <a:xfrm>
              <a:off x="5441950" y="7145782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11341" y="131584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3" name="object 6363"/>
            <p:cNvSpPr/>
            <p:nvPr/>
          </p:nvSpPr>
          <p:spPr>
            <a:xfrm>
              <a:off x="5441950" y="7145782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72"/>
                  </a:lnTo>
                  <a:lnTo>
                    <a:pt x="0" y="131572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4" name="object 6364"/>
            <p:cNvSpPr/>
            <p:nvPr/>
          </p:nvSpPr>
          <p:spPr>
            <a:xfrm>
              <a:off x="5441950" y="715260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5" name="object 6365"/>
            <p:cNvSpPr/>
            <p:nvPr/>
          </p:nvSpPr>
          <p:spPr>
            <a:xfrm>
              <a:off x="5441950" y="715260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6" name="object 6366"/>
            <p:cNvSpPr/>
            <p:nvPr/>
          </p:nvSpPr>
          <p:spPr>
            <a:xfrm>
              <a:off x="5447601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7" name="object 6367"/>
            <p:cNvSpPr/>
            <p:nvPr/>
          </p:nvSpPr>
          <p:spPr>
            <a:xfrm>
              <a:off x="5447601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8" name="object 6368"/>
            <p:cNvSpPr/>
            <p:nvPr/>
          </p:nvSpPr>
          <p:spPr>
            <a:xfrm>
              <a:off x="5447601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9" name="object 6369"/>
            <p:cNvSpPr/>
            <p:nvPr/>
          </p:nvSpPr>
          <p:spPr>
            <a:xfrm>
              <a:off x="5447601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0" name="object 6370"/>
            <p:cNvSpPr/>
            <p:nvPr/>
          </p:nvSpPr>
          <p:spPr>
            <a:xfrm>
              <a:off x="5447601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1" name="object 6371"/>
            <p:cNvSpPr/>
            <p:nvPr/>
          </p:nvSpPr>
          <p:spPr>
            <a:xfrm>
              <a:off x="5447601" y="7161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2" name="object 6372"/>
            <p:cNvSpPr/>
            <p:nvPr/>
          </p:nvSpPr>
          <p:spPr>
            <a:xfrm>
              <a:off x="5447601" y="71643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3" name="object 6373"/>
            <p:cNvSpPr/>
            <p:nvPr/>
          </p:nvSpPr>
          <p:spPr>
            <a:xfrm>
              <a:off x="5447601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4" name="object 6374"/>
            <p:cNvSpPr/>
            <p:nvPr/>
          </p:nvSpPr>
          <p:spPr>
            <a:xfrm>
              <a:off x="5447601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5" name="object 6375"/>
            <p:cNvSpPr/>
            <p:nvPr/>
          </p:nvSpPr>
          <p:spPr>
            <a:xfrm>
              <a:off x="5447601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6" name="object 6376"/>
            <p:cNvSpPr/>
            <p:nvPr/>
          </p:nvSpPr>
          <p:spPr>
            <a:xfrm>
              <a:off x="5447601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7" name="object 6377"/>
            <p:cNvSpPr/>
            <p:nvPr/>
          </p:nvSpPr>
          <p:spPr>
            <a:xfrm>
              <a:off x="5447601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8" name="object 6378"/>
            <p:cNvSpPr/>
            <p:nvPr/>
          </p:nvSpPr>
          <p:spPr>
            <a:xfrm>
              <a:off x="5447601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9" name="object 6379"/>
            <p:cNvSpPr/>
            <p:nvPr/>
          </p:nvSpPr>
          <p:spPr>
            <a:xfrm>
              <a:off x="5447601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0" name="object 6380"/>
            <p:cNvSpPr/>
            <p:nvPr/>
          </p:nvSpPr>
          <p:spPr>
            <a:xfrm>
              <a:off x="5447601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1" name="object 6381"/>
            <p:cNvSpPr/>
            <p:nvPr/>
          </p:nvSpPr>
          <p:spPr>
            <a:xfrm>
              <a:off x="5447601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2" name="object 6382"/>
            <p:cNvSpPr/>
            <p:nvPr/>
          </p:nvSpPr>
          <p:spPr>
            <a:xfrm>
              <a:off x="5447601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60" y="1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3" name="object 6383"/>
            <p:cNvSpPr/>
            <p:nvPr/>
          </p:nvSpPr>
          <p:spPr>
            <a:xfrm>
              <a:off x="5447601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4" name="object 6384"/>
            <p:cNvSpPr/>
            <p:nvPr/>
          </p:nvSpPr>
          <p:spPr>
            <a:xfrm>
              <a:off x="5447601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60" y="144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5" name="object 6385"/>
            <p:cNvSpPr/>
            <p:nvPr/>
          </p:nvSpPr>
          <p:spPr>
            <a:xfrm>
              <a:off x="5447601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6" name="object 6386"/>
            <p:cNvSpPr/>
            <p:nvPr/>
          </p:nvSpPr>
          <p:spPr>
            <a:xfrm>
              <a:off x="5447601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7" name="object 6387"/>
            <p:cNvSpPr/>
            <p:nvPr/>
          </p:nvSpPr>
          <p:spPr>
            <a:xfrm>
              <a:off x="5447601" y="71730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8" name="object 6388"/>
            <p:cNvSpPr/>
            <p:nvPr/>
          </p:nvSpPr>
          <p:spPr>
            <a:xfrm>
              <a:off x="5447601" y="71745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9" name="object 6389"/>
            <p:cNvSpPr/>
            <p:nvPr/>
          </p:nvSpPr>
          <p:spPr>
            <a:xfrm>
              <a:off x="5447601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0" name="object 6390"/>
            <p:cNvSpPr/>
            <p:nvPr/>
          </p:nvSpPr>
          <p:spPr>
            <a:xfrm>
              <a:off x="5447601" y="71759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1" name="object 6391"/>
            <p:cNvSpPr/>
            <p:nvPr/>
          </p:nvSpPr>
          <p:spPr>
            <a:xfrm>
              <a:off x="5447601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2" name="object 6392"/>
            <p:cNvSpPr/>
            <p:nvPr/>
          </p:nvSpPr>
          <p:spPr>
            <a:xfrm>
              <a:off x="5447601" y="7177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60" y="151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3" name="object 6393"/>
            <p:cNvSpPr/>
            <p:nvPr/>
          </p:nvSpPr>
          <p:spPr>
            <a:xfrm>
              <a:off x="5447601" y="7177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4" name="object 6394"/>
            <p:cNvSpPr/>
            <p:nvPr/>
          </p:nvSpPr>
          <p:spPr>
            <a:xfrm>
              <a:off x="5447601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60" y="140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5" name="object 6395"/>
            <p:cNvSpPr/>
            <p:nvPr/>
          </p:nvSpPr>
          <p:spPr>
            <a:xfrm>
              <a:off x="5447601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6" name="object 6396"/>
            <p:cNvSpPr/>
            <p:nvPr/>
          </p:nvSpPr>
          <p:spPr>
            <a:xfrm>
              <a:off x="5447601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7" name="object 6397"/>
            <p:cNvSpPr/>
            <p:nvPr/>
          </p:nvSpPr>
          <p:spPr>
            <a:xfrm>
              <a:off x="5447601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8" name="object 6398"/>
            <p:cNvSpPr/>
            <p:nvPr/>
          </p:nvSpPr>
          <p:spPr>
            <a:xfrm>
              <a:off x="5447601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9" name="object 6399"/>
            <p:cNvSpPr/>
            <p:nvPr/>
          </p:nvSpPr>
          <p:spPr>
            <a:xfrm>
              <a:off x="5447601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0" name="object 6400"/>
            <p:cNvSpPr/>
            <p:nvPr/>
          </p:nvSpPr>
          <p:spPr>
            <a:xfrm>
              <a:off x="5396585" y="7145782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131584"/>
                  </a:lnTo>
                  <a:lnTo>
                    <a:pt x="11341" y="131584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1" name="object 6401"/>
            <p:cNvSpPr/>
            <p:nvPr/>
          </p:nvSpPr>
          <p:spPr>
            <a:xfrm>
              <a:off x="5396585" y="7145782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72"/>
                  </a:lnTo>
                  <a:lnTo>
                    <a:pt x="0" y="131572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2" name="object 6402"/>
            <p:cNvSpPr/>
            <p:nvPr/>
          </p:nvSpPr>
          <p:spPr>
            <a:xfrm>
              <a:off x="5395467" y="7152601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58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3" name="object 6403"/>
            <p:cNvSpPr/>
            <p:nvPr/>
          </p:nvSpPr>
          <p:spPr>
            <a:xfrm>
              <a:off x="5395467" y="7152601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5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4" name="object 6404"/>
            <p:cNvSpPr/>
            <p:nvPr/>
          </p:nvSpPr>
          <p:spPr>
            <a:xfrm>
              <a:off x="5399773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67" y="0"/>
                  </a:moveTo>
                  <a:lnTo>
                    <a:pt x="0" y="0"/>
                  </a:lnTo>
                  <a:lnTo>
                    <a:pt x="0" y="112141"/>
                  </a:lnTo>
                  <a:lnTo>
                    <a:pt x="6667" y="112141"/>
                  </a:lnTo>
                  <a:lnTo>
                    <a:pt x="666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5" name="object 6405"/>
            <p:cNvSpPr/>
            <p:nvPr/>
          </p:nvSpPr>
          <p:spPr>
            <a:xfrm>
              <a:off x="5399773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67" y="0"/>
                  </a:lnTo>
                  <a:lnTo>
                    <a:pt x="6667" y="112141"/>
                  </a:lnTo>
                  <a:lnTo>
                    <a:pt x="0" y="112141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6" name="object 6406"/>
            <p:cNvSpPr/>
            <p:nvPr/>
          </p:nvSpPr>
          <p:spPr>
            <a:xfrm>
              <a:off x="5397042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7" name="object 6407"/>
            <p:cNvSpPr/>
            <p:nvPr/>
          </p:nvSpPr>
          <p:spPr>
            <a:xfrm>
              <a:off x="5397042" y="71599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8" name="object 6408"/>
            <p:cNvSpPr/>
            <p:nvPr/>
          </p:nvSpPr>
          <p:spPr>
            <a:xfrm>
              <a:off x="5397042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9" name="object 6409"/>
            <p:cNvSpPr/>
            <p:nvPr/>
          </p:nvSpPr>
          <p:spPr>
            <a:xfrm>
              <a:off x="5397042" y="7158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0" name="object 6410"/>
            <p:cNvSpPr/>
            <p:nvPr/>
          </p:nvSpPr>
          <p:spPr>
            <a:xfrm>
              <a:off x="5397042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1" name="object 6411"/>
            <p:cNvSpPr/>
            <p:nvPr/>
          </p:nvSpPr>
          <p:spPr>
            <a:xfrm>
              <a:off x="5397042" y="7161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2" name="object 6412"/>
            <p:cNvSpPr/>
            <p:nvPr/>
          </p:nvSpPr>
          <p:spPr>
            <a:xfrm>
              <a:off x="5397042" y="71643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3" name="object 6413"/>
            <p:cNvSpPr/>
            <p:nvPr/>
          </p:nvSpPr>
          <p:spPr>
            <a:xfrm>
              <a:off x="5397042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4" name="object 6414"/>
            <p:cNvSpPr/>
            <p:nvPr/>
          </p:nvSpPr>
          <p:spPr>
            <a:xfrm>
              <a:off x="5397042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5" name="object 6415"/>
            <p:cNvSpPr/>
            <p:nvPr/>
          </p:nvSpPr>
          <p:spPr>
            <a:xfrm>
              <a:off x="5397042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6" name="object 6416"/>
            <p:cNvSpPr/>
            <p:nvPr/>
          </p:nvSpPr>
          <p:spPr>
            <a:xfrm>
              <a:off x="5397042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7" name="object 6417"/>
            <p:cNvSpPr/>
            <p:nvPr/>
          </p:nvSpPr>
          <p:spPr>
            <a:xfrm>
              <a:off x="5397042" y="7165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8" name="object 6418"/>
            <p:cNvSpPr/>
            <p:nvPr/>
          </p:nvSpPr>
          <p:spPr>
            <a:xfrm>
              <a:off x="5397042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9" name="object 6419"/>
            <p:cNvSpPr/>
            <p:nvPr/>
          </p:nvSpPr>
          <p:spPr>
            <a:xfrm>
              <a:off x="5397042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0" name="object 6420"/>
            <p:cNvSpPr/>
            <p:nvPr/>
          </p:nvSpPr>
          <p:spPr>
            <a:xfrm>
              <a:off x="5397042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47" y="139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1" name="object 6421"/>
            <p:cNvSpPr/>
            <p:nvPr/>
          </p:nvSpPr>
          <p:spPr>
            <a:xfrm>
              <a:off x="5397042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47" y="1396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2" name="object 6422"/>
            <p:cNvSpPr/>
            <p:nvPr/>
          </p:nvSpPr>
          <p:spPr>
            <a:xfrm>
              <a:off x="5397042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3" name="object 6423"/>
            <p:cNvSpPr/>
            <p:nvPr/>
          </p:nvSpPr>
          <p:spPr>
            <a:xfrm>
              <a:off x="5397042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4" name="object 6424"/>
            <p:cNvSpPr/>
            <p:nvPr/>
          </p:nvSpPr>
          <p:spPr>
            <a:xfrm>
              <a:off x="5397042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5" name="object 6425"/>
            <p:cNvSpPr/>
            <p:nvPr/>
          </p:nvSpPr>
          <p:spPr>
            <a:xfrm>
              <a:off x="5397042" y="71716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6" name="object 6426"/>
            <p:cNvSpPr/>
            <p:nvPr/>
          </p:nvSpPr>
          <p:spPr>
            <a:xfrm>
              <a:off x="5397042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47" y="152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7" name="object 6427"/>
            <p:cNvSpPr/>
            <p:nvPr/>
          </p:nvSpPr>
          <p:spPr>
            <a:xfrm>
              <a:off x="5397042" y="71730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8" name="object 6428"/>
            <p:cNvSpPr/>
            <p:nvPr/>
          </p:nvSpPr>
          <p:spPr>
            <a:xfrm>
              <a:off x="5397042" y="71745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47" y="139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9" name="object 6429"/>
            <p:cNvSpPr/>
            <p:nvPr/>
          </p:nvSpPr>
          <p:spPr>
            <a:xfrm>
              <a:off x="5397042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0" name="object 6430"/>
            <p:cNvSpPr/>
            <p:nvPr/>
          </p:nvSpPr>
          <p:spPr>
            <a:xfrm>
              <a:off x="5397042" y="71759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1" name="object 6431"/>
            <p:cNvSpPr/>
            <p:nvPr/>
          </p:nvSpPr>
          <p:spPr>
            <a:xfrm>
              <a:off x="5397042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2" name="object 6432"/>
            <p:cNvSpPr/>
            <p:nvPr/>
          </p:nvSpPr>
          <p:spPr>
            <a:xfrm>
              <a:off x="5397042" y="71773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3" name="object 6433"/>
            <p:cNvSpPr/>
            <p:nvPr/>
          </p:nvSpPr>
          <p:spPr>
            <a:xfrm>
              <a:off x="5397042" y="7177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4" name="object 6434"/>
            <p:cNvSpPr/>
            <p:nvPr/>
          </p:nvSpPr>
          <p:spPr>
            <a:xfrm>
              <a:off x="5397042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5" name="object 6435"/>
            <p:cNvSpPr/>
            <p:nvPr/>
          </p:nvSpPr>
          <p:spPr>
            <a:xfrm>
              <a:off x="5397042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6" name="object 6436"/>
            <p:cNvSpPr/>
            <p:nvPr/>
          </p:nvSpPr>
          <p:spPr>
            <a:xfrm>
              <a:off x="5397042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7" name="object 6437"/>
            <p:cNvSpPr/>
            <p:nvPr/>
          </p:nvSpPr>
          <p:spPr>
            <a:xfrm>
              <a:off x="5397042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8" name="object 6438"/>
            <p:cNvSpPr/>
            <p:nvPr/>
          </p:nvSpPr>
          <p:spPr>
            <a:xfrm>
              <a:off x="5397042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9" name="object 6439"/>
            <p:cNvSpPr/>
            <p:nvPr/>
          </p:nvSpPr>
          <p:spPr>
            <a:xfrm>
              <a:off x="5397042" y="7181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0" name="object 6440"/>
            <p:cNvSpPr/>
            <p:nvPr/>
          </p:nvSpPr>
          <p:spPr>
            <a:xfrm>
              <a:off x="5397042" y="71871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1" name="object 6441"/>
            <p:cNvSpPr/>
            <p:nvPr/>
          </p:nvSpPr>
          <p:spPr>
            <a:xfrm>
              <a:off x="5397042" y="71871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2" name="object 6442"/>
            <p:cNvSpPr/>
            <p:nvPr/>
          </p:nvSpPr>
          <p:spPr>
            <a:xfrm>
              <a:off x="5397042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3" name="object 6443"/>
            <p:cNvSpPr/>
            <p:nvPr/>
          </p:nvSpPr>
          <p:spPr>
            <a:xfrm>
              <a:off x="5397042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4" name="object 6444"/>
            <p:cNvSpPr/>
            <p:nvPr/>
          </p:nvSpPr>
          <p:spPr>
            <a:xfrm>
              <a:off x="5397042" y="7188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5" name="object 6445"/>
            <p:cNvSpPr/>
            <p:nvPr/>
          </p:nvSpPr>
          <p:spPr>
            <a:xfrm>
              <a:off x="5397042" y="7188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6" name="object 6446"/>
            <p:cNvSpPr/>
            <p:nvPr/>
          </p:nvSpPr>
          <p:spPr>
            <a:xfrm>
              <a:off x="5397042" y="7191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7" name="object 6447"/>
            <p:cNvSpPr/>
            <p:nvPr/>
          </p:nvSpPr>
          <p:spPr>
            <a:xfrm>
              <a:off x="5397042" y="71915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8" name="object 6448"/>
            <p:cNvSpPr/>
            <p:nvPr/>
          </p:nvSpPr>
          <p:spPr>
            <a:xfrm>
              <a:off x="5397042" y="71901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9" name="object 6449"/>
            <p:cNvSpPr/>
            <p:nvPr/>
          </p:nvSpPr>
          <p:spPr>
            <a:xfrm>
              <a:off x="5397042" y="71901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0" name="object 6450"/>
            <p:cNvSpPr/>
            <p:nvPr/>
          </p:nvSpPr>
          <p:spPr>
            <a:xfrm>
              <a:off x="5397042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1" name="object 6451"/>
            <p:cNvSpPr/>
            <p:nvPr/>
          </p:nvSpPr>
          <p:spPr>
            <a:xfrm>
              <a:off x="5397042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2" name="object 6452"/>
            <p:cNvSpPr/>
            <p:nvPr/>
          </p:nvSpPr>
          <p:spPr>
            <a:xfrm>
              <a:off x="5397042" y="71944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3" name="object 6453"/>
            <p:cNvSpPr/>
            <p:nvPr/>
          </p:nvSpPr>
          <p:spPr>
            <a:xfrm>
              <a:off x="5397042" y="71944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4" name="object 6454"/>
            <p:cNvSpPr/>
            <p:nvPr/>
          </p:nvSpPr>
          <p:spPr>
            <a:xfrm>
              <a:off x="5397042" y="71959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5" name="object 6455"/>
            <p:cNvSpPr/>
            <p:nvPr/>
          </p:nvSpPr>
          <p:spPr>
            <a:xfrm>
              <a:off x="5397042" y="71959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6" name="object 6456"/>
            <p:cNvSpPr/>
            <p:nvPr/>
          </p:nvSpPr>
          <p:spPr>
            <a:xfrm>
              <a:off x="5397042" y="71973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7" name="object 6457"/>
            <p:cNvSpPr/>
            <p:nvPr/>
          </p:nvSpPr>
          <p:spPr>
            <a:xfrm>
              <a:off x="5397042" y="71973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8" name="object 6458"/>
            <p:cNvSpPr/>
            <p:nvPr/>
          </p:nvSpPr>
          <p:spPr>
            <a:xfrm>
              <a:off x="5397042" y="71988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9" name="object 6459"/>
            <p:cNvSpPr/>
            <p:nvPr/>
          </p:nvSpPr>
          <p:spPr>
            <a:xfrm>
              <a:off x="5397042" y="71988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0" name="object 6460"/>
            <p:cNvSpPr/>
            <p:nvPr/>
          </p:nvSpPr>
          <p:spPr>
            <a:xfrm>
              <a:off x="5397042" y="72002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1" name="object 6461"/>
            <p:cNvSpPr/>
            <p:nvPr/>
          </p:nvSpPr>
          <p:spPr>
            <a:xfrm>
              <a:off x="5397042" y="72002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2" name="object 6462"/>
            <p:cNvSpPr/>
            <p:nvPr/>
          </p:nvSpPr>
          <p:spPr>
            <a:xfrm>
              <a:off x="5397042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84"/>
                  </a:lnTo>
                  <a:lnTo>
                    <a:pt x="1447" y="1384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3" name="object 6463"/>
            <p:cNvSpPr/>
            <p:nvPr/>
          </p:nvSpPr>
          <p:spPr>
            <a:xfrm>
              <a:off x="5397042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47" y="138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4" name="object 6464"/>
            <p:cNvSpPr/>
            <p:nvPr/>
          </p:nvSpPr>
          <p:spPr>
            <a:xfrm>
              <a:off x="5397042" y="72031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5" name="object 6465"/>
            <p:cNvSpPr/>
            <p:nvPr/>
          </p:nvSpPr>
          <p:spPr>
            <a:xfrm>
              <a:off x="5397042" y="72031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6" name="object 6466"/>
            <p:cNvSpPr/>
            <p:nvPr/>
          </p:nvSpPr>
          <p:spPr>
            <a:xfrm>
              <a:off x="5397042" y="72046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7" name="object 6467"/>
            <p:cNvSpPr/>
            <p:nvPr/>
          </p:nvSpPr>
          <p:spPr>
            <a:xfrm>
              <a:off x="5397042" y="72046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8" name="object 6468"/>
            <p:cNvSpPr/>
            <p:nvPr/>
          </p:nvSpPr>
          <p:spPr>
            <a:xfrm>
              <a:off x="5397042" y="720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9" name="object 6469"/>
            <p:cNvSpPr/>
            <p:nvPr/>
          </p:nvSpPr>
          <p:spPr>
            <a:xfrm>
              <a:off x="5397042" y="7206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0" name="object 6470"/>
            <p:cNvSpPr/>
            <p:nvPr/>
          </p:nvSpPr>
          <p:spPr>
            <a:xfrm>
              <a:off x="5397042" y="72075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1" name="object 6471"/>
            <p:cNvSpPr/>
            <p:nvPr/>
          </p:nvSpPr>
          <p:spPr>
            <a:xfrm>
              <a:off x="5397042" y="72075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2" name="object 6472"/>
            <p:cNvSpPr/>
            <p:nvPr/>
          </p:nvSpPr>
          <p:spPr>
            <a:xfrm>
              <a:off x="5397042" y="72089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3" name="object 6473"/>
            <p:cNvSpPr/>
            <p:nvPr/>
          </p:nvSpPr>
          <p:spPr>
            <a:xfrm>
              <a:off x="5397042" y="7208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4" name="object 6474"/>
            <p:cNvSpPr/>
            <p:nvPr/>
          </p:nvSpPr>
          <p:spPr>
            <a:xfrm>
              <a:off x="5397042" y="72144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5" name="object 6475"/>
            <p:cNvSpPr/>
            <p:nvPr/>
          </p:nvSpPr>
          <p:spPr>
            <a:xfrm>
              <a:off x="5397042" y="72144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6" name="object 6476"/>
            <p:cNvSpPr/>
            <p:nvPr/>
          </p:nvSpPr>
          <p:spPr>
            <a:xfrm>
              <a:off x="5397042" y="7212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7" name="object 6477"/>
            <p:cNvSpPr/>
            <p:nvPr/>
          </p:nvSpPr>
          <p:spPr>
            <a:xfrm>
              <a:off x="5397042" y="7212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8" name="object 6478"/>
            <p:cNvSpPr/>
            <p:nvPr/>
          </p:nvSpPr>
          <p:spPr>
            <a:xfrm>
              <a:off x="5397042" y="7215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9" name="object 6479"/>
            <p:cNvSpPr/>
            <p:nvPr/>
          </p:nvSpPr>
          <p:spPr>
            <a:xfrm>
              <a:off x="5397042" y="7215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0" name="object 6480"/>
            <p:cNvSpPr/>
            <p:nvPr/>
          </p:nvSpPr>
          <p:spPr>
            <a:xfrm>
              <a:off x="5397042" y="72187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1" name="object 6481"/>
            <p:cNvSpPr/>
            <p:nvPr/>
          </p:nvSpPr>
          <p:spPr>
            <a:xfrm>
              <a:off x="5397042" y="72187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2" name="object 6482"/>
            <p:cNvSpPr/>
            <p:nvPr/>
          </p:nvSpPr>
          <p:spPr>
            <a:xfrm>
              <a:off x="5397042" y="72173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3" name="object 6483"/>
            <p:cNvSpPr/>
            <p:nvPr/>
          </p:nvSpPr>
          <p:spPr>
            <a:xfrm>
              <a:off x="5397042" y="72173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4" name="object 6484"/>
            <p:cNvSpPr/>
            <p:nvPr/>
          </p:nvSpPr>
          <p:spPr>
            <a:xfrm>
              <a:off x="5397042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5" name="object 6485"/>
            <p:cNvSpPr/>
            <p:nvPr/>
          </p:nvSpPr>
          <p:spPr>
            <a:xfrm>
              <a:off x="5397042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6" name="object 6486"/>
            <p:cNvSpPr/>
            <p:nvPr/>
          </p:nvSpPr>
          <p:spPr>
            <a:xfrm>
              <a:off x="5397042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7" name="object 6487"/>
            <p:cNvSpPr/>
            <p:nvPr/>
          </p:nvSpPr>
          <p:spPr>
            <a:xfrm>
              <a:off x="5397042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8" name="object 6488"/>
            <p:cNvSpPr/>
            <p:nvPr/>
          </p:nvSpPr>
          <p:spPr>
            <a:xfrm>
              <a:off x="5397042" y="72231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9" name="object 6489"/>
            <p:cNvSpPr/>
            <p:nvPr/>
          </p:nvSpPr>
          <p:spPr>
            <a:xfrm>
              <a:off x="5397042" y="72231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0" name="object 6490"/>
            <p:cNvSpPr/>
            <p:nvPr/>
          </p:nvSpPr>
          <p:spPr>
            <a:xfrm>
              <a:off x="5397042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09"/>
                  </a:lnTo>
                  <a:lnTo>
                    <a:pt x="1447" y="140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1" name="object 6491"/>
            <p:cNvSpPr/>
            <p:nvPr/>
          </p:nvSpPr>
          <p:spPr>
            <a:xfrm>
              <a:off x="5397042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2" name="object 6492"/>
            <p:cNvSpPr/>
            <p:nvPr/>
          </p:nvSpPr>
          <p:spPr>
            <a:xfrm>
              <a:off x="5397042" y="72260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3" name="object 6493"/>
            <p:cNvSpPr/>
            <p:nvPr/>
          </p:nvSpPr>
          <p:spPr>
            <a:xfrm>
              <a:off x="5397042" y="72260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4" name="object 6494"/>
            <p:cNvSpPr/>
            <p:nvPr/>
          </p:nvSpPr>
          <p:spPr>
            <a:xfrm>
              <a:off x="5397042" y="72274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5" name="object 6495"/>
            <p:cNvSpPr/>
            <p:nvPr/>
          </p:nvSpPr>
          <p:spPr>
            <a:xfrm>
              <a:off x="5397042" y="72274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6" name="object 6496"/>
            <p:cNvSpPr/>
            <p:nvPr/>
          </p:nvSpPr>
          <p:spPr>
            <a:xfrm>
              <a:off x="5397042" y="7228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7" name="object 6497"/>
            <p:cNvSpPr/>
            <p:nvPr/>
          </p:nvSpPr>
          <p:spPr>
            <a:xfrm>
              <a:off x="5397042" y="7228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8" name="object 6498"/>
            <p:cNvSpPr/>
            <p:nvPr/>
          </p:nvSpPr>
          <p:spPr>
            <a:xfrm>
              <a:off x="5397042" y="7230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9" name="object 6499"/>
            <p:cNvSpPr/>
            <p:nvPr/>
          </p:nvSpPr>
          <p:spPr>
            <a:xfrm>
              <a:off x="5397042" y="7230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0" name="object 6500"/>
            <p:cNvSpPr/>
            <p:nvPr/>
          </p:nvSpPr>
          <p:spPr>
            <a:xfrm>
              <a:off x="5397042" y="72318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1" name="object 6501"/>
            <p:cNvSpPr/>
            <p:nvPr/>
          </p:nvSpPr>
          <p:spPr>
            <a:xfrm>
              <a:off x="5397042" y="72318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2" name="object 6502"/>
            <p:cNvSpPr/>
            <p:nvPr/>
          </p:nvSpPr>
          <p:spPr>
            <a:xfrm>
              <a:off x="5397042" y="72332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3" name="object 6503"/>
            <p:cNvSpPr/>
            <p:nvPr/>
          </p:nvSpPr>
          <p:spPr>
            <a:xfrm>
              <a:off x="5397042" y="72332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4" name="object 6504"/>
            <p:cNvSpPr/>
            <p:nvPr/>
          </p:nvSpPr>
          <p:spPr>
            <a:xfrm>
              <a:off x="5397042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5" name="object 6505"/>
            <p:cNvSpPr/>
            <p:nvPr/>
          </p:nvSpPr>
          <p:spPr>
            <a:xfrm>
              <a:off x="5397042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6" name="object 6506"/>
            <p:cNvSpPr/>
            <p:nvPr/>
          </p:nvSpPr>
          <p:spPr>
            <a:xfrm>
              <a:off x="5397042" y="72362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7" name="object 6507"/>
            <p:cNvSpPr/>
            <p:nvPr/>
          </p:nvSpPr>
          <p:spPr>
            <a:xfrm>
              <a:off x="5397042" y="7236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8" name="object 6508"/>
            <p:cNvSpPr/>
            <p:nvPr/>
          </p:nvSpPr>
          <p:spPr>
            <a:xfrm>
              <a:off x="5397042" y="72416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9" name="object 6509"/>
            <p:cNvSpPr/>
            <p:nvPr/>
          </p:nvSpPr>
          <p:spPr>
            <a:xfrm>
              <a:off x="5397042" y="72416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0" name="object 6510"/>
            <p:cNvSpPr/>
            <p:nvPr/>
          </p:nvSpPr>
          <p:spPr>
            <a:xfrm>
              <a:off x="5397042" y="72401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1" name="object 6511"/>
            <p:cNvSpPr/>
            <p:nvPr/>
          </p:nvSpPr>
          <p:spPr>
            <a:xfrm>
              <a:off x="5397042" y="72401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2" name="object 6512"/>
            <p:cNvSpPr/>
            <p:nvPr/>
          </p:nvSpPr>
          <p:spPr>
            <a:xfrm>
              <a:off x="5397042" y="72430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3" name="object 6513"/>
            <p:cNvSpPr/>
            <p:nvPr/>
          </p:nvSpPr>
          <p:spPr>
            <a:xfrm>
              <a:off x="5397042" y="72430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4" name="object 6514"/>
            <p:cNvSpPr/>
            <p:nvPr/>
          </p:nvSpPr>
          <p:spPr>
            <a:xfrm>
              <a:off x="5397042" y="72459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5" name="object 6515"/>
            <p:cNvSpPr/>
            <p:nvPr/>
          </p:nvSpPr>
          <p:spPr>
            <a:xfrm>
              <a:off x="5397042" y="72459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6" name="object 6516"/>
            <p:cNvSpPr/>
            <p:nvPr/>
          </p:nvSpPr>
          <p:spPr>
            <a:xfrm>
              <a:off x="5397042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7" name="object 6517"/>
            <p:cNvSpPr/>
            <p:nvPr/>
          </p:nvSpPr>
          <p:spPr>
            <a:xfrm>
              <a:off x="5397042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8" name="object 6518"/>
            <p:cNvSpPr/>
            <p:nvPr/>
          </p:nvSpPr>
          <p:spPr>
            <a:xfrm>
              <a:off x="5397042" y="7247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9" name="object 6519"/>
            <p:cNvSpPr/>
            <p:nvPr/>
          </p:nvSpPr>
          <p:spPr>
            <a:xfrm>
              <a:off x="5397042" y="7247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0" name="object 6520"/>
            <p:cNvSpPr/>
            <p:nvPr/>
          </p:nvSpPr>
          <p:spPr>
            <a:xfrm>
              <a:off x="5397042" y="72488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447" y="151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1" name="object 6521"/>
            <p:cNvSpPr/>
            <p:nvPr/>
          </p:nvSpPr>
          <p:spPr>
            <a:xfrm>
              <a:off x="5397042" y="72488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2" name="object 6522"/>
            <p:cNvSpPr/>
            <p:nvPr/>
          </p:nvSpPr>
          <p:spPr>
            <a:xfrm>
              <a:off x="5397042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47" y="139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3" name="object 6523"/>
            <p:cNvSpPr/>
            <p:nvPr/>
          </p:nvSpPr>
          <p:spPr>
            <a:xfrm>
              <a:off x="5397042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47" y="1396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4" name="object 6524"/>
            <p:cNvSpPr/>
            <p:nvPr/>
          </p:nvSpPr>
          <p:spPr>
            <a:xfrm>
              <a:off x="5397042" y="72518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5" name="object 6525"/>
            <p:cNvSpPr/>
            <p:nvPr/>
          </p:nvSpPr>
          <p:spPr>
            <a:xfrm>
              <a:off x="5397042" y="72518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6" name="object 6526"/>
            <p:cNvSpPr/>
            <p:nvPr/>
          </p:nvSpPr>
          <p:spPr>
            <a:xfrm>
              <a:off x="5397042" y="7253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7" name="object 6527"/>
            <p:cNvSpPr/>
            <p:nvPr/>
          </p:nvSpPr>
          <p:spPr>
            <a:xfrm>
              <a:off x="5397042" y="7253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8" name="object 6528"/>
            <p:cNvSpPr/>
            <p:nvPr/>
          </p:nvSpPr>
          <p:spPr>
            <a:xfrm>
              <a:off x="5397042" y="7254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9" name="object 6529"/>
            <p:cNvSpPr/>
            <p:nvPr/>
          </p:nvSpPr>
          <p:spPr>
            <a:xfrm>
              <a:off x="5397042" y="7254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0" name="object 6530"/>
            <p:cNvSpPr/>
            <p:nvPr/>
          </p:nvSpPr>
          <p:spPr>
            <a:xfrm>
              <a:off x="5397042" y="72561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1" name="object 6531"/>
            <p:cNvSpPr/>
            <p:nvPr/>
          </p:nvSpPr>
          <p:spPr>
            <a:xfrm>
              <a:off x="5397042" y="7256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2" name="object 6532"/>
            <p:cNvSpPr/>
            <p:nvPr/>
          </p:nvSpPr>
          <p:spPr>
            <a:xfrm>
              <a:off x="5397042" y="72575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3" name="object 6533"/>
            <p:cNvSpPr/>
            <p:nvPr/>
          </p:nvSpPr>
          <p:spPr>
            <a:xfrm>
              <a:off x="5397042" y="72575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4" name="object 6534"/>
            <p:cNvSpPr/>
            <p:nvPr/>
          </p:nvSpPr>
          <p:spPr>
            <a:xfrm>
              <a:off x="5397042" y="72590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1447" y="149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5" name="object 6535"/>
            <p:cNvSpPr/>
            <p:nvPr/>
          </p:nvSpPr>
          <p:spPr>
            <a:xfrm>
              <a:off x="5397042" y="72590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6" name="object 6536"/>
            <p:cNvSpPr/>
            <p:nvPr/>
          </p:nvSpPr>
          <p:spPr>
            <a:xfrm>
              <a:off x="5397042" y="7260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7" name="object 6537"/>
            <p:cNvSpPr/>
            <p:nvPr/>
          </p:nvSpPr>
          <p:spPr>
            <a:xfrm>
              <a:off x="5397042" y="7260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8" name="object 6538"/>
            <p:cNvSpPr/>
            <p:nvPr/>
          </p:nvSpPr>
          <p:spPr>
            <a:xfrm>
              <a:off x="5397042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1447" y="147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9" name="object 6539"/>
            <p:cNvSpPr/>
            <p:nvPr/>
          </p:nvSpPr>
          <p:spPr>
            <a:xfrm>
              <a:off x="5397042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0" name="object 6540"/>
            <p:cNvSpPr/>
            <p:nvPr/>
          </p:nvSpPr>
          <p:spPr>
            <a:xfrm>
              <a:off x="5397042" y="72634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47"/>
                  </a:lnTo>
                  <a:lnTo>
                    <a:pt x="1447" y="144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1" name="object 6541"/>
            <p:cNvSpPr/>
            <p:nvPr/>
          </p:nvSpPr>
          <p:spPr>
            <a:xfrm>
              <a:off x="5397042" y="72634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2" name="object 6542"/>
            <p:cNvSpPr/>
            <p:nvPr/>
          </p:nvSpPr>
          <p:spPr>
            <a:xfrm>
              <a:off x="5356352" y="7153783"/>
              <a:ext cx="12065" cy="3175"/>
            </a:xfrm>
            <a:custGeom>
              <a:avLst/>
              <a:gdLst/>
              <a:ahLst/>
              <a:cxnLst/>
              <a:rect l="l" t="t" r="r" b="b"/>
              <a:pathLst>
                <a:path w="12064" h="3175">
                  <a:moveTo>
                    <a:pt x="11747" y="0"/>
                  </a:moveTo>
                  <a:lnTo>
                    <a:pt x="0" y="0"/>
                  </a:lnTo>
                  <a:lnTo>
                    <a:pt x="0" y="3022"/>
                  </a:lnTo>
                  <a:lnTo>
                    <a:pt x="11747" y="3022"/>
                  </a:lnTo>
                  <a:lnTo>
                    <a:pt x="117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3" name="object 6543"/>
            <p:cNvSpPr/>
            <p:nvPr/>
          </p:nvSpPr>
          <p:spPr>
            <a:xfrm>
              <a:off x="5355958" y="7153579"/>
              <a:ext cx="12700" cy="3810"/>
            </a:xfrm>
            <a:custGeom>
              <a:avLst/>
              <a:gdLst/>
              <a:ahLst/>
              <a:cxnLst/>
              <a:rect l="l" t="t" r="r" b="b"/>
              <a:pathLst>
                <a:path w="12700" h="3809">
                  <a:moveTo>
                    <a:pt x="12560" y="0"/>
                  </a:moveTo>
                  <a:lnTo>
                    <a:pt x="0" y="0"/>
                  </a:lnTo>
                  <a:lnTo>
                    <a:pt x="0" y="3327"/>
                  </a:lnTo>
                  <a:lnTo>
                    <a:pt x="12560" y="3327"/>
                  </a:lnTo>
                  <a:lnTo>
                    <a:pt x="12560" y="2552"/>
                  </a:lnTo>
                  <a:lnTo>
                    <a:pt x="1219" y="2552"/>
                  </a:lnTo>
                  <a:lnTo>
                    <a:pt x="1003" y="2514"/>
                  </a:lnTo>
                  <a:lnTo>
                    <a:pt x="838" y="2451"/>
                  </a:lnTo>
                  <a:lnTo>
                    <a:pt x="838" y="2158"/>
                  </a:lnTo>
                  <a:lnTo>
                    <a:pt x="1663" y="2158"/>
                  </a:lnTo>
                  <a:lnTo>
                    <a:pt x="1663" y="2019"/>
                  </a:lnTo>
                  <a:lnTo>
                    <a:pt x="914" y="1650"/>
                  </a:lnTo>
                  <a:lnTo>
                    <a:pt x="812" y="990"/>
                  </a:lnTo>
                  <a:lnTo>
                    <a:pt x="1066" y="800"/>
                  </a:lnTo>
                  <a:lnTo>
                    <a:pt x="12560" y="800"/>
                  </a:lnTo>
                  <a:lnTo>
                    <a:pt x="12560" y="0"/>
                  </a:lnTo>
                  <a:close/>
                </a:path>
                <a:path w="12700" h="3809">
                  <a:moveTo>
                    <a:pt x="1854" y="1104"/>
                  </a:moveTo>
                  <a:lnTo>
                    <a:pt x="1346" y="1104"/>
                  </a:lnTo>
                  <a:lnTo>
                    <a:pt x="1346" y="1320"/>
                  </a:lnTo>
                  <a:lnTo>
                    <a:pt x="1796" y="1524"/>
                  </a:lnTo>
                  <a:lnTo>
                    <a:pt x="1993" y="1638"/>
                  </a:lnTo>
                  <a:lnTo>
                    <a:pt x="2108" y="2336"/>
                  </a:lnTo>
                  <a:lnTo>
                    <a:pt x="1854" y="2552"/>
                  </a:lnTo>
                  <a:lnTo>
                    <a:pt x="10960" y="2552"/>
                  </a:lnTo>
                  <a:lnTo>
                    <a:pt x="10798" y="2514"/>
                  </a:lnTo>
                  <a:lnTo>
                    <a:pt x="2387" y="2514"/>
                  </a:lnTo>
                  <a:lnTo>
                    <a:pt x="2387" y="1181"/>
                  </a:lnTo>
                  <a:lnTo>
                    <a:pt x="1993" y="1181"/>
                  </a:lnTo>
                  <a:lnTo>
                    <a:pt x="1854" y="1104"/>
                  </a:lnTo>
                  <a:close/>
                </a:path>
                <a:path w="12700" h="3809">
                  <a:moveTo>
                    <a:pt x="11569" y="1104"/>
                  </a:moveTo>
                  <a:lnTo>
                    <a:pt x="11099" y="1104"/>
                  </a:lnTo>
                  <a:lnTo>
                    <a:pt x="11054" y="1320"/>
                  </a:lnTo>
                  <a:lnTo>
                    <a:pt x="11514" y="1524"/>
                  </a:lnTo>
                  <a:lnTo>
                    <a:pt x="11722" y="1638"/>
                  </a:lnTo>
                  <a:lnTo>
                    <a:pt x="11849" y="2336"/>
                  </a:lnTo>
                  <a:lnTo>
                    <a:pt x="11569" y="2552"/>
                  </a:lnTo>
                  <a:lnTo>
                    <a:pt x="12560" y="2552"/>
                  </a:lnTo>
                  <a:lnTo>
                    <a:pt x="12560" y="1181"/>
                  </a:lnTo>
                  <a:lnTo>
                    <a:pt x="11722" y="1181"/>
                  </a:lnTo>
                  <a:lnTo>
                    <a:pt x="11569" y="1104"/>
                  </a:lnTo>
                  <a:close/>
                </a:path>
                <a:path w="12700" h="3809">
                  <a:moveTo>
                    <a:pt x="3276" y="825"/>
                  </a:moveTo>
                  <a:lnTo>
                    <a:pt x="2857" y="825"/>
                  </a:lnTo>
                  <a:lnTo>
                    <a:pt x="2857" y="2514"/>
                  </a:lnTo>
                  <a:lnTo>
                    <a:pt x="3276" y="2514"/>
                  </a:lnTo>
                  <a:lnTo>
                    <a:pt x="3276" y="825"/>
                  </a:lnTo>
                  <a:close/>
                </a:path>
                <a:path w="12700" h="3809">
                  <a:moveTo>
                    <a:pt x="4787" y="825"/>
                  </a:moveTo>
                  <a:lnTo>
                    <a:pt x="4495" y="825"/>
                  </a:lnTo>
                  <a:lnTo>
                    <a:pt x="4495" y="1143"/>
                  </a:lnTo>
                  <a:lnTo>
                    <a:pt x="3746" y="1143"/>
                  </a:lnTo>
                  <a:lnTo>
                    <a:pt x="3746" y="1498"/>
                  </a:lnTo>
                  <a:lnTo>
                    <a:pt x="4381" y="1498"/>
                  </a:lnTo>
                  <a:lnTo>
                    <a:pt x="4381" y="1816"/>
                  </a:lnTo>
                  <a:lnTo>
                    <a:pt x="3746" y="1816"/>
                  </a:lnTo>
                  <a:lnTo>
                    <a:pt x="3746" y="2171"/>
                  </a:lnTo>
                  <a:lnTo>
                    <a:pt x="4495" y="2171"/>
                  </a:lnTo>
                  <a:lnTo>
                    <a:pt x="4495" y="2514"/>
                  </a:lnTo>
                  <a:lnTo>
                    <a:pt x="4787" y="2514"/>
                  </a:lnTo>
                  <a:lnTo>
                    <a:pt x="4787" y="825"/>
                  </a:lnTo>
                  <a:close/>
                </a:path>
                <a:path w="12700" h="3809">
                  <a:moveTo>
                    <a:pt x="5130" y="1409"/>
                  </a:moveTo>
                  <a:lnTo>
                    <a:pt x="5130" y="2514"/>
                  </a:lnTo>
                  <a:lnTo>
                    <a:pt x="5600" y="2514"/>
                  </a:lnTo>
                  <a:lnTo>
                    <a:pt x="5130" y="1409"/>
                  </a:lnTo>
                  <a:close/>
                </a:path>
                <a:path w="12700" h="3809">
                  <a:moveTo>
                    <a:pt x="6400" y="1409"/>
                  </a:moveTo>
                  <a:lnTo>
                    <a:pt x="6192" y="1816"/>
                  </a:lnTo>
                  <a:lnTo>
                    <a:pt x="6070" y="2158"/>
                  </a:lnTo>
                  <a:lnTo>
                    <a:pt x="5892" y="2514"/>
                  </a:lnTo>
                  <a:lnTo>
                    <a:pt x="6400" y="2514"/>
                  </a:lnTo>
                  <a:lnTo>
                    <a:pt x="6400" y="1409"/>
                  </a:lnTo>
                  <a:close/>
                </a:path>
                <a:path w="12700" h="3809">
                  <a:moveTo>
                    <a:pt x="7238" y="825"/>
                  </a:moveTo>
                  <a:lnTo>
                    <a:pt x="6870" y="825"/>
                  </a:lnTo>
                  <a:lnTo>
                    <a:pt x="6870" y="2514"/>
                  </a:lnTo>
                  <a:lnTo>
                    <a:pt x="7238" y="2514"/>
                  </a:lnTo>
                  <a:lnTo>
                    <a:pt x="7238" y="825"/>
                  </a:lnTo>
                  <a:close/>
                </a:path>
                <a:path w="12700" h="3809">
                  <a:moveTo>
                    <a:pt x="8788" y="825"/>
                  </a:moveTo>
                  <a:lnTo>
                    <a:pt x="8445" y="825"/>
                  </a:lnTo>
                  <a:lnTo>
                    <a:pt x="8445" y="1143"/>
                  </a:lnTo>
                  <a:lnTo>
                    <a:pt x="7747" y="1143"/>
                  </a:lnTo>
                  <a:lnTo>
                    <a:pt x="7747" y="1498"/>
                  </a:lnTo>
                  <a:lnTo>
                    <a:pt x="8394" y="1498"/>
                  </a:lnTo>
                  <a:lnTo>
                    <a:pt x="8394" y="1816"/>
                  </a:lnTo>
                  <a:lnTo>
                    <a:pt x="7747" y="1816"/>
                  </a:lnTo>
                  <a:lnTo>
                    <a:pt x="7747" y="2171"/>
                  </a:lnTo>
                  <a:lnTo>
                    <a:pt x="8483" y="2171"/>
                  </a:lnTo>
                  <a:lnTo>
                    <a:pt x="8483" y="2514"/>
                  </a:lnTo>
                  <a:lnTo>
                    <a:pt x="8788" y="2514"/>
                  </a:lnTo>
                  <a:lnTo>
                    <a:pt x="8788" y="825"/>
                  </a:lnTo>
                  <a:close/>
                </a:path>
                <a:path w="12700" h="3809">
                  <a:moveTo>
                    <a:pt x="9144" y="1447"/>
                  </a:moveTo>
                  <a:lnTo>
                    <a:pt x="9144" y="2514"/>
                  </a:lnTo>
                  <a:lnTo>
                    <a:pt x="9740" y="2514"/>
                  </a:lnTo>
                  <a:lnTo>
                    <a:pt x="9144" y="1447"/>
                  </a:lnTo>
                  <a:close/>
                </a:path>
                <a:path w="12700" h="3809">
                  <a:moveTo>
                    <a:pt x="10770" y="825"/>
                  </a:moveTo>
                  <a:lnTo>
                    <a:pt x="10236" y="825"/>
                  </a:lnTo>
                  <a:lnTo>
                    <a:pt x="10236" y="2514"/>
                  </a:lnTo>
                  <a:lnTo>
                    <a:pt x="10798" y="2514"/>
                  </a:lnTo>
                  <a:lnTo>
                    <a:pt x="10528" y="2451"/>
                  </a:lnTo>
                  <a:lnTo>
                    <a:pt x="10528" y="2158"/>
                  </a:lnTo>
                  <a:lnTo>
                    <a:pt x="11379" y="2158"/>
                  </a:lnTo>
                  <a:lnTo>
                    <a:pt x="11379" y="2019"/>
                  </a:lnTo>
                  <a:lnTo>
                    <a:pt x="11226" y="1930"/>
                  </a:lnTo>
                  <a:lnTo>
                    <a:pt x="10896" y="1765"/>
                  </a:lnTo>
                  <a:lnTo>
                    <a:pt x="10629" y="1650"/>
                  </a:lnTo>
                  <a:lnTo>
                    <a:pt x="10528" y="990"/>
                  </a:lnTo>
                  <a:lnTo>
                    <a:pt x="10770" y="825"/>
                  </a:lnTo>
                  <a:close/>
                </a:path>
                <a:path w="12700" h="3809">
                  <a:moveTo>
                    <a:pt x="1663" y="2158"/>
                  </a:moveTo>
                  <a:lnTo>
                    <a:pt x="838" y="2158"/>
                  </a:lnTo>
                  <a:lnTo>
                    <a:pt x="1041" y="2171"/>
                  </a:lnTo>
                  <a:lnTo>
                    <a:pt x="1219" y="2247"/>
                  </a:lnTo>
                  <a:lnTo>
                    <a:pt x="1549" y="2247"/>
                  </a:lnTo>
                  <a:close/>
                </a:path>
                <a:path w="12700" h="3809">
                  <a:moveTo>
                    <a:pt x="11379" y="2158"/>
                  </a:moveTo>
                  <a:lnTo>
                    <a:pt x="10528" y="2158"/>
                  </a:lnTo>
                  <a:lnTo>
                    <a:pt x="10807" y="2171"/>
                  </a:lnTo>
                  <a:lnTo>
                    <a:pt x="10960" y="2247"/>
                  </a:lnTo>
                  <a:lnTo>
                    <a:pt x="11252" y="2247"/>
                  </a:lnTo>
                  <a:close/>
                </a:path>
                <a:path w="12700" h="3809">
                  <a:moveTo>
                    <a:pt x="9931" y="825"/>
                  </a:moveTo>
                  <a:lnTo>
                    <a:pt x="9321" y="825"/>
                  </a:lnTo>
                  <a:lnTo>
                    <a:pt x="9740" y="1524"/>
                  </a:lnTo>
                  <a:lnTo>
                    <a:pt x="9931" y="1905"/>
                  </a:lnTo>
                  <a:lnTo>
                    <a:pt x="9931" y="825"/>
                  </a:lnTo>
                  <a:close/>
                </a:path>
                <a:path w="12700" h="3809">
                  <a:moveTo>
                    <a:pt x="6248" y="825"/>
                  </a:moveTo>
                  <a:lnTo>
                    <a:pt x="5422" y="825"/>
                  </a:lnTo>
                  <a:lnTo>
                    <a:pt x="5492" y="1104"/>
                  </a:lnTo>
                  <a:lnTo>
                    <a:pt x="5829" y="1841"/>
                  </a:lnTo>
                  <a:lnTo>
                    <a:pt x="5956" y="1498"/>
                  </a:lnTo>
                  <a:lnTo>
                    <a:pt x="6248" y="825"/>
                  </a:lnTo>
                  <a:close/>
                </a:path>
                <a:path w="12700" h="3809">
                  <a:moveTo>
                    <a:pt x="10807" y="800"/>
                  </a:moveTo>
                  <a:lnTo>
                    <a:pt x="1663" y="800"/>
                  </a:lnTo>
                  <a:lnTo>
                    <a:pt x="1993" y="863"/>
                  </a:lnTo>
                  <a:lnTo>
                    <a:pt x="1993" y="1181"/>
                  </a:lnTo>
                  <a:lnTo>
                    <a:pt x="2387" y="1181"/>
                  </a:lnTo>
                  <a:lnTo>
                    <a:pt x="2387" y="825"/>
                  </a:lnTo>
                  <a:lnTo>
                    <a:pt x="10770" y="825"/>
                  </a:lnTo>
                  <a:close/>
                </a:path>
                <a:path w="12700" h="3809">
                  <a:moveTo>
                    <a:pt x="12560" y="800"/>
                  </a:moveTo>
                  <a:lnTo>
                    <a:pt x="11379" y="800"/>
                  </a:lnTo>
                  <a:lnTo>
                    <a:pt x="11722" y="863"/>
                  </a:lnTo>
                  <a:lnTo>
                    <a:pt x="11722" y="1181"/>
                  </a:lnTo>
                  <a:lnTo>
                    <a:pt x="12560" y="1181"/>
                  </a:lnTo>
                  <a:lnTo>
                    <a:pt x="12560" y="800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4" name="object 6544"/>
            <p:cNvSpPr/>
            <p:nvPr/>
          </p:nvSpPr>
          <p:spPr>
            <a:xfrm>
              <a:off x="4932908" y="729622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5440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54406" y="85064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5" name="object 6545"/>
            <p:cNvSpPr/>
            <p:nvPr/>
          </p:nvSpPr>
          <p:spPr>
            <a:xfrm>
              <a:off x="4932908" y="729622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0" y="0"/>
                  </a:moveTo>
                  <a:lnTo>
                    <a:pt x="54406" y="0"/>
                  </a:lnTo>
                  <a:lnTo>
                    <a:pt x="54406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6" name="object 6546"/>
            <p:cNvSpPr/>
            <p:nvPr/>
          </p:nvSpPr>
          <p:spPr>
            <a:xfrm>
              <a:off x="4932908" y="729622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06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06" y="49352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7" name="object 6547"/>
            <p:cNvSpPr/>
            <p:nvPr/>
          </p:nvSpPr>
          <p:spPr>
            <a:xfrm>
              <a:off x="4932908" y="729622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06" y="0"/>
                  </a:lnTo>
                  <a:lnTo>
                    <a:pt x="54406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8" name="object 6548"/>
            <p:cNvSpPr/>
            <p:nvPr/>
          </p:nvSpPr>
          <p:spPr>
            <a:xfrm>
              <a:off x="4939893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9" name="object 6549"/>
            <p:cNvSpPr/>
            <p:nvPr/>
          </p:nvSpPr>
          <p:spPr>
            <a:xfrm>
              <a:off x="4939893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71" y="215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0" name="object 6550"/>
            <p:cNvSpPr/>
            <p:nvPr/>
          </p:nvSpPr>
          <p:spPr>
            <a:xfrm>
              <a:off x="4939893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1" name="object 6551"/>
            <p:cNvSpPr/>
            <p:nvPr/>
          </p:nvSpPr>
          <p:spPr>
            <a:xfrm>
              <a:off x="4939893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2" name="object 6552"/>
            <p:cNvSpPr/>
            <p:nvPr/>
          </p:nvSpPr>
          <p:spPr>
            <a:xfrm>
              <a:off x="4939893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3" name="object 6553"/>
            <p:cNvSpPr/>
            <p:nvPr/>
          </p:nvSpPr>
          <p:spPr>
            <a:xfrm>
              <a:off x="4939893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4" name="object 6554"/>
            <p:cNvSpPr/>
            <p:nvPr/>
          </p:nvSpPr>
          <p:spPr>
            <a:xfrm>
              <a:off x="4936502" y="7314946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750" y="0"/>
                  </a:moveTo>
                  <a:lnTo>
                    <a:pt x="0" y="0"/>
                  </a:lnTo>
                  <a:lnTo>
                    <a:pt x="0" y="11836"/>
                  </a:lnTo>
                  <a:lnTo>
                    <a:pt x="8750" y="11836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5" name="object 6555"/>
            <p:cNvSpPr/>
            <p:nvPr/>
          </p:nvSpPr>
          <p:spPr>
            <a:xfrm>
              <a:off x="4936502" y="7314946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0" y="0"/>
                  </a:moveTo>
                  <a:lnTo>
                    <a:pt x="8750" y="0"/>
                  </a:lnTo>
                  <a:lnTo>
                    <a:pt x="8750" y="11836"/>
                  </a:lnTo>
                  <a:lnTo>
                    <a:pt x="0" y="1183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20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6" name="object 6556"/>
            <p:cNvSpPr/>
            <p:nvPr/>
          </p:nvSpPr>
          <p:spPr>
            <a:xfrm>
              <a:off x="4937633" y="7331240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81" y="0"/>
                  </a:moveTo>
                  <a:lnTo>
                    <a:pt x="0" y="0"/>
                  </a:lnTo>
                  <a:lnTo>
                    <a:pt x="0" y="7111"/>
                  </a:lnTo>
                  <a:lnTo>
                    <a:pt x="4381" y="7111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7" name="object 6557"/>
            <p:cNvSpPr/>
            <p:nvPr/>
          </p:nvSpPr>
          <p:spPr>
            <a:xfrm>
              <a:off x="4937633" y="7331240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81" y="0"/>
                  </a:lnTo>
                  <a:lnTo>
                    <a:pt x="4381" y="7111"/>
                  </a:lnTo>
                  <a:lnTo>
                    <a:pt x="0" y="711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8" name="object 6558"/>
            <p:cNvSpPr/>
            <p:nvPr/>
          </p:nvSpPr>
          <p:spPr>
            <a:xfrm>
              <a:off x="4937633" y="7331240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81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81" y="1485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9" name="object 6559"/>
            <p:cNvSpPr/>
            <p:nvPr/>
          </p:nvSpPr>
          <p:spPr>
            <a:xfrm>
              <a:off x="4937633" y="7331240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4381" y="0"/>
                  </a:lnTo>
                  <a:lnTo>
                    <a:pt x="4381" y="1485"/>
                  </a:lnTo>
                  <a:lnTo>
                    <a:pt x="0" y="14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0" name="object 6560"/>
            <p:cNvSpPr/>
            <p:nvPr/>
          </p:nvSpPr>
          <p:spPr>
            <a:xfrm>
              <a:off x="4939893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1" name="object 6561"/>
            <p:cNvSpPr/>
            <p:nvPr/>
          </p:nvSpPr>
          <p:spPr>
            <a:xfrm>
              <a:off x="4939893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2" name="object 6562"/>
            <p:cNvSpPr/>
            <p:nvPr/>
          </p:nvSpPr>
          <p:spPr>
            <a:xfrm>
              <a:off x="4939893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3" name="object 6563"/>
            <p:cNvSpPr/>
            <p:nvPr/>
          </p:nvSpPr>
          <p:spPr>
            <a:xfrm>
              <a:off x="4939893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4" name="object 6564"/>
            <p:cNvSpPr/>
            <p:nvPr/>
          </p:nvSpPr>
          <p:spPr>
            <a:xfrm>
              <a:off x="5014544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5" name="object 6565"/>
            <p:cNvSpPr/>
            <p:nvPr/>
          </p:nvSpPr>
          <p:spPr>
            <a:xfrm>
              <a:off x="5014544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6" name="object 6566"/>
            <p:cNvSpPr/>
            <p:nvPr/>
          </p:nvSpPr>
          <p:spPr>
            <a:xfrm>
              <a:off x="5031536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7" name="object 6567"/>
            <p:cNvSpPr/>
            <p:nvPr/>
          </p:nvSpPr>
          <p:spPr>
            <a:xfrm>
              <a:off x="5031536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8" name="object 6568"/>
            <p:cNvSpPr/>
            <p:nvPr/>
          </p:nvSpPr>
          <p:spPr>
            <a:xfrm>
              <a:off x="5031536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209" y="215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9" name="object 6569"/>
            <p:cNvSpPr/>
            <p:nvPr/>
          </p:nvSpPr>
          <p:spPr>
            <a:xfrm>
              <a:off x="5031536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209" y="215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0" name="object 6570"/>
            <p:cNvSpPr/>
            <p:nvPr/>
          </p:nvSpPr>
          <p:spPr>
            <a:xfrm>
              <a:off x="5031536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1" name="object 6571"/>
            <p:cNvSpPr/>
            <p:nvPr/>
          </p:nvSpPr>
          <p:spPr>
            <a:xfrm>
              <a:off x="5031536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2" name="object 6572"/>
            <p:cNvSpPr/>
            <p:nvPr/>
          </p:nvSpPr>
          <p:spPr>
            <a:xfrm>
              <a:off x="5031536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3" name="object 6573"/>
            <p:cNvSpPr/>
            <p:nvPr/>
          </p:nvSpPr>
          <p:spPr>
            <a:xfrm>
              <a:off x="5031536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4" name="object 6574"/>
            <p:cNvSpPr/>
            <p:nvPr/>
          </p:nvSpPr>
          <p:spPr>
            <a:xfrm>
              <a:off x="5031536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5" name="object 6575"/>
            <p:cNvSpPr/>
            <p:nvPr/>
          </p:nvSpPr>
          <p:spPr>
            <a:xfrm>
              <a:off x="5031536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6" name="object 6576"/>
            <p:cNvSpPr/>
            <p:nvPr/>
          </p:nvSpPr>
          <p:spPr>
            <a:xfrm>
              <a:off x="5031536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7" name="object 6577"/>
            <p:cNvSpPr/>
            <p:nvPr/>
          </p:nvSpPr>
          <p:spPr>
            <a:xfrm>
              <a:off x="5031536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8" name="object 6578"/>
            <p:cNvSpPr/>
            <p:nvPr/>
          </p:nvSpPr>
          <p:spPr>
            <a:xfrm>
              <a:off x="5031536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9" name="object 6579"/>
            <p:cNvSpPr/>
            <p:nvPr/>
          </p:nvSpPr>
          <p:spPr>
            <a:xfrm>
              <a:off x="5031536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0" name="object 6580"/>
            <p:cNvSpPr/>
            <p:nvPr/>
          </p:nvSpPr>
          <p:spPr>
            <a:xfrm>
              <a:off x="5031536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1" name="object 6581"/>
            <p:cNvSpPr/>
            <p:nvPr/>
          </p:nvSpPr>
          <p:spPr>
            <a:xfrm>
              <a:off x="5031536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2" name="object 6582"/>
            <p:cNvSpPr/>
            <p:nvPr/>
          </p:nvSpPr>
          <p:spPr>
            <a:xfrm>
              <a:off x="5031536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3" name="object 6583"/>
            <p:cNvSpPr/>
            <p:nvPr/>
          </p:nvSpPr>
          <p:spPr>
            <a:xfrm>
              <a:off x="5031536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4" name="object 6584"/>
            <p:cNvSpPr/>
            <p:nvPr/>
          </p:nvSpPr>
          <p:spPr>
            <a:xfrm>
              <a:off x="5031536" y="7317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5" name="object 6585"/>
            <p:cNvSpPr/>
            <p:nvPr/>
          </p:nvSpPr>
          <p:spPr>
            <a:xfrm>
              <a:off x="5031536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6" name="object 6586"/>
            <p:cNvSpPr/>
            <p:nvPr/>
          </p:nvSpPr>
          <p:spPr>
            <a:xfrm>
              <a:off x="5031536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7" name="object 6587"/>
            <p:cNvSpPr/>
            <p:nvPr/>
          </p:nvSpPr>
          <p:spPr>
            <a:xfrm>
              <a:off x="5031536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8" name="object 6588"/>
            <p:cNvSpPr/>
            <p:nvPr/>
          </p:nvSpPr>
          <p:spPr>
            <a:xfrm>
              <a:off x="5031536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209" y="224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9" name="object 6589"/>
            <p:cNvSpPr/>
            <p:nvPr/>
          </p:nvSpPr>
          <p:spPr>
            <a:xfrm>
              <a:off x="5031536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209" y="224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0" name="object 6590"/>
            <p:cNvSpPr/>
            <p:nvPr/>
          </p:nvSpPr>
          <p:spPr>
            <a:xfrm>
              <a:off x="5031536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1" name="object 6591"/>
            <p:cNvSpPr/>
            <p:nvPr/>
          </p:nvSpPr>
          <p:spPr>
            <a:xfrm>
              <a:off x="5031536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2" name="object 6592"/>
            <p:cNvSpPr/>
            <p:nvPr/>
          </p:nvSpPr>
          <p:spPr>
            <a:xfrm>
              <a:off x="5031536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3" name="object 6593"/>
            <p:cNvSpPr/>
            <p:nvPr/>
          </p:nvSpPr>
          <p:spPr>
            <a:xfrm>
              <a:off x="5031536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4" name="object 6594"/>
            <p:cNvSpPr/>
            <p:nvPr/>
          </p:nvSpPr>
          <p:spPr>
            <a:xfrm>
              <a:off x="5031536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5" name="object 6595"/>
            <p:cNvSpPr/>
            <p:nvPr/>
          </p:nvSpPr>
          <p:spPr>
            <a:xfrm>
              <a:off x="5031536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6" name="object 6596"/>
            <p:cNvSpPr/>
            <p:nvPr/>
          </p:nvSpPr>
          <p:spPr>
            <a:xfrm>
              <a:off x="5031536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7" name="object 6597"/>
            <p:cNvSpPr/>
            <p:nvPr/>
          </p:nvSpPr>
          <p:spPr>
            <a:xfrm>
              <a:off x="5031536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8" name="object 6598"/>
            <p:cNvSpPr/>
            <p:nvPr/>
          </p:nvSpPr>
          <p:spPr>
            <a:xfrm>
              <a:off x="5031536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9" name="object 6599"/>
            <p:cNvSpPr/>
            <p:nvPr/>
          </p:nvSpPr>
          <p:spPr>
            <a:xfrm>
              <a:off x="5031536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0" name="object 6600"/>
            <p:cNvSpPr/>
            <p:nvPr/>
          </p:nvSpPr>
          <p:spPr>
            <a:xfrm>
              <a:off x="5031536" y="735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1" name="object 6601"/>
            <p:cNvSpPr/>
            <p:nvPr/>
          </p:nvSpPr>
          <p:spPr>
            <a:xfrm>
              <a:off x="5031536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2" name="object 6602"/>
            <p:cNvSpPr/>
            <p:nvPr/>
          </p:nvSpPr>
          <p:spPr>
            <a:xfrm>
              <a:off x="5031536" y="73557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3" name="object 6603"/>
            <p:cNvSpPr/>
            <p:nvPr/>
          </p:nvSpPr>
          <p:spPr>
            <a:xfrm>
              <a:off x="5031536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4" name="object 6604"/>
            <p:cNvSpPr/>
            <p:nvPr/>
          </p:nvSpPr>
          <p:spPr>
            <a:xfrm>
              <a:off x="5031536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5" name="object 6605"/>
            <p:cNvSpPr/>
            <p:nvPr/>
          </p:nvSpPr>
          <p:spPr>
            <a:xfrm>
              <a:off x="5031536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6" name="object 6606"/>
            <p:cNvSpPr/>
            <p:nvPr/>
          </p:nvSpPr>
          <p:spPr>
            <a:xfrm>
              <a:off x="5031536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209" y="224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7" name="object 6607"/>
            <p:cNvSpPr/>
            <p:nvPr/>
          </p:nvSpPr>
          <p:spPr>
            <a:xfrm>
              <a:off x="5031536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209" y="224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8" name="object 6608"/>
            <p:cNvSpPr/>
            <p:nvPr/>
          </p:nvSpPr>
          <p:spPr>
            <a:xfrm>
              <a:off x="5031536" y="7364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9" name="object 6609"/>
            <p:cNvSpPr/>
            <p:nvPr/>
          </p:nvSpPr>
          <p:spPr>
            <a:xfrm>
              <a:off x="5031536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0" name="object 6610"/>
            <p:cNvSpPr/>
            <p:nvPr/>
          </p:nvSpPr>
          <p:spPr>
            <a:xfrm>
              <a:off x="5031536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1" name="object 6611"/>
            <p:cNvSpPr/>
            <p:nvPr/>
          </p:nvSpPr>
          <p:spPr>
            <a:xfrm>
              <a:off x="5031536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2" name="object 6612"/>
            <p:cNvSpPr/>
            <p:nvPr/>
          </p:nvSpPr>
          <p:spPr>
            <a:xfrm>
              <a:off x="5031536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3" name="object 6613"/>
            <p:cNvSpPr/>
            <p:nvPr/>
          </p:nvSpPr>
          <p:spPr>
            <a:xfrm>
              <a:off x="5031536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4" name="object 6614"/>
            <p:cNvSpPr/>
            <p:nvPr/>
          </p:nvSpPr>
          <p:spPr>
            <a:xfrm>
              <a:off x="5031536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5" name="object 6615"/>
            <p:cNvSpPr/>
            <p:nvPr/>
          </p:nvSpPr>
          <p:spPr>
            <a:xfrm>
              <a:off x="5031536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6" name="object 6616"/>
            <p:cNvSpPr/>
            <p:nvPr/>
          </p:nvSpPr>
          <p:spPr>
            <a:xfrm>
              <a:off x="5031536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7" name="object 6617"/>
            <p:cNvSpPr/>
            <p:nvPr/>
          </p:nvSpPr>
          <p:spPr>
            <a:xfrm>
              <a:off x="5031536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8" name="object 6618"/>
            <p:cNvSpPr/>
            <p:nvPr/>
          </p:nvSpPr>
          <p:spPr>
            <a:xfrm>
              <a:off x="5031536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9" name="object 6619"/>
            <p:cNvSpPr/>
            <p:nvPr/>
          </p:nvSpPr>
          <p:spPr>
            <a:xfrm>
              <a:off x="5031536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0" name="object 6620"/>
            <p:cNvSpPr/>
            <p:nvPr/>
          </p:nvSpPr>
          <p:spPr>
            <a:xfrm>
              <a:off x="5017147" y="7303985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44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344" y="69773"/>
                  </a:lnTo>
                  <a:lnTo>
                    <a:pt x="12344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1" name="object 6621"/>
            <p:cNvSpPr/>
            <p:nvPr/>
          </p:nvSpPr>
          <p:spPr>
            <a:xfrm>
              <a:off x="5041747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41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41" y="85064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2" name="object 6622"/>
            <p:cNvSpPr/>
            <p:nvPr/>
          </p:nvSpPr>
          <p:spPr>
            <a:xfrm>
              <a:off x="5041747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41" y="0"/>
                  </a:lnTo>
                  <a:lnTo>
                    <a:pt x="27241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3" name="object 6623"/>
            <p:cNvSpPr/>
            <p:nvPr/>
          </p:nvSpPr>
          <p:spPr>
            <a:xfrm>
              <a:off x="5058752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4" name="object 6624"/>
            <p:cNvSpPr/>
            <p:nvPr/>
          </p:nvSpPr>
          <p:spPr>
            <a:xfrm>
              <a:off x="5058752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5" name="object 6625"/>
            <p:cNvSpPr/>
            <p:nvPr/>
          </p:nvSpPr>
          <p:spPr>
            <a:xfrm>
              <a:off x="5058752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97" y="215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6" name="object 6626"/>
            <p:cNvSpPr/>
            <p:nvPr/>
          </p:nvSpPr>
          <p:spPr>
            <a:xfrm>
              <a:off x="5058752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97" y="215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7" name="object 6627"/>
            <p:cNvSpPr/>
            <p:nvPr/>
          </p:nvSpPr>
          <p:spPr>
            <a:xfrm>
              <a:off x="5058752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8" name="object 6628"/>
            <p:cNvSpPr/>
            <p:nvPr/>
          </p:nvSpPr>
          <p:spPr>
            <a:xfrm>
              <a:off x="5058752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9" name="object 6629"/>
            <p:cNvSpPr/>
            <p:nvPr/>
          </p:nvSpPr>
          <p:spPr>
            <a:xfrm>
              <a:off x="5058752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0" name="object 6630"/>
            <p:cNvSpPr/>
            <p:nvPr/>
          </p:nvSpPr>
          <p:spPr>
            <a:xfrm>
              <a:off x="5058752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1" name="object 6631"/>
            <p:cNvSpPr/>
            <p:nvPr/>
          </p:nvSpPr>
          <p:spPr>
            <a:xfrm>
              <a:off x="5058752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2" name="object 6632"/>
            <p:cNvSpPr/>
            <p:nvPr/>
          </p:nvSpPr>
          <p:spPr>
            <a:xfrm>
              <a:off x="5058752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3" name="object 6633"/>
            <p:cNvSpPr/>
            <p:nvPr/>
          </p:nvSpPr>
          <p:spPr>
            <a:xfrm>
              <a:off x="5058752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4" name="object 6634"/>
            <p:cNvSpPr/>
            <p:nvPr/>
          </p:nvSpPr>
          <p:spPr>
            <a:xfrm>
              <a:off x="5058752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5" name="object 6635"/>
            <p:cNvSpPr/>
            <p:nvPr/>
          </p:nvSpPr>
          <p:spPr>
            <a:xfrm>
              <a:off x="5058752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6" name="object 6636"/>
            <p:cNvSpPr/>
            <p:nvPr/>
          </p:nvSpPr>
          <p:spPr>
            <a:xfrm>
              <a:off x="5058752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7" name="object 6637"/>
            <p:cNvSpPr/>
            <p:nvPr/>
          </p:nvSpPr>
          <p:spPr>
            <a:xfrm>
              <a:off x="5058752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8" name="object 6638"/>
            <p:cNvSpPr/>
            <p:nvPr/>
          </p:nvSpPr>
          <p:spPr>
            <a:xfrm>
              <a:off x="5058752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9" name="object 6639"/>
            <p:cNvSpPr/>
            <p:nvPr/>
          </p:nvSpPr>
          <p:spPr>
            <a:xfrm>
              <a:off x="5058752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0" name="object 6640"/>
            <p:cNvSpPr/>
            <p:nvPr/>
          </p:nvSpPr>
          <p:spPr>
            <a:xfrm>
              <a:off x="5058752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1" name="object 6641"/>
            <p:cNvSpPr/>
            <p:nvPr/>
          </p:nvSpPr>
          <p:spPr>
            <a:xfrm>
              <a:off x="5058752" y="7317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2" name="object 6642"/>
            <p:cNvSpPr/>
            <p:nvPr/>
          </p:nvSpPr>
          <p:spPr>
            <a:xfrm>
              <a:off x="5058752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3" name="object 6643"/>
            <p:cNvSpPr/>
            <p:nvPr/>
          </p:nvSpPr>
          <p:spPr>
            <a:xfrm>
              <a:off x="5058752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4" name="object 6644"/>
            <p:cNvSpPr/>
            <p:nvPr/>
          </p:nvSpPr>
          <p:spPr>
            <a:xfrm>
              <a:off x="5058752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5" name="object 6645"/>
            <p:cNvSpPr/>
            <p:nvPr/>
          </p:nvSpPr>
          <p:spPr>
            <a:xfrm>
              <a:off x="5058752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97" y="224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6" name="object 6646"/>
            <p:cNvSpPr/>
            <p:nvPr/>
          </p:nvSpPr>
          <p:spPr>
            <a:xfrm>
              <a:off x="5058752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97" y="224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7" name="object 6647"/>
            <p:cNvSpPr/>
            <p:nvPr/>
          </p:nvSpPr>
          <p:spPr>
            <a:xfrm>
              <a:off x="5058752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8" name="object 6648"/>
            <p:cNvSpPr/>
            <p:nvPr/>
          </p:nvSpPr>
          <p:spPr>
            <a:xfrm>
              <a:off x="5058752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9" name="object 6649"/>
            <p:cNvSpPr/>
            <p:nvPr/>
          </p:nvSpPr>
          <p:spPr>
            <a:xfrm>
              <a:off x="5058752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0" name="object 6650"/>
            <p:cNvSpPr/>
            <p:nvPr/>
          </p:nvSpPr>
          <p:spPr>
            <a:xfrm>
              <a:off x="5058752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1" name="object 6651"/>
            <p:cNvSpPr/>
            <p:nvPr/>
          </p:nvSpPr>
          <p:spPr>
            <a:xfrm>
              <a:off x="5058752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2" name="object 6652"/>
            <p:cNvSpPr/>
            <p:nvPr/>
          </p:nvSpPr>
          <p:spPr>
            <a:xfrm>
              <a:off x="5058752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3" name="object 6653"/>
            <p:cNvSpPr/>
            <p:nvPr/>
          </p:nvSpPr>
          <p:spPr>
            <a:xfrm>
              <a:off x="5058752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4" name="object 6654"/>
            <p:cNvSpPr/>
            <p:nvPr/>
          </p:nvSpPr>
          <p:spPr>
            <a:xfrm>
              <a:off x="5058752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5" name="object 6655"/>
            <p:cNvSpPr/>
            <p:nvPr/>
          </p:nvSpPr>
          <p:spPr>
            <a:xfrm>
              <a:off x="5058752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6" name="object 6656"/>
            <p:cNvSpPr/>
            <p:nvPr/>
          </p:nvSpPr>
          <p:spPr>
            <a:xfrm>
              <a:off x="5058752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7" name="object 6657"/>
            <p:cNvSpPr/>
            <p:nvPr/>
          </p:nvSpPr>
          <p:spPr>
            <a:xfrm>
              <a:off x="5058752" y="735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8" name="object 6658"/>
            <p:cNvSpPr/>
            <p:nvPr/>
          </p:nvSpPr>
          <p:spPr>
            <a:xfrm>
              <a:off x="5058752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9" name="object 6659"/>
            <p:cNvSpPr/>
            <p:nvPr/>
          </p:nvSpPr>
          <p:spPr>
            <a:xfrm>
              <a:off x="5058752" y="73557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0" name="object 6660"/>
            <p:cNvSpPr/>
            <p:nvPr/>
          </p:nvSpPr>
          <p:spPr>
            <a:xfrm>
              <a:off x="5058752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1" name="object 6661"/>
            <p:cNvSpPr/>
            <p:nvPr/>
          </p:nvSpPr>
          <p:spPr>
            <a:xfrm>
              <a:off x="5058752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2" name="object 6662"/>
            <p:cNvSpPr/>
            <p:nvPr/>
          </p:nvSpPr>
          <p:spPr>
            <a:xfrm>
              <a:off x="5058752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3" name="object 6663"/>
            <p:cNvSpPr/>
            <p:nvPr/>
          </p:nvSpPr>
          <p:spPr>
            <a:xfrm>
              <a:off x="5058752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97" y="224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4" name="object 6664"/>
            <p:cNvSpPr/>
            <p:nvPr/>
          </p:nvSpPr>
          <p:spPr>
            <a:xfrm>
              <a:off x="5058752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97" y="224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5" name="object 6665"/>
            <p:cNvSpPr/>
            <p:nvPr/>
          </p:nvSpPr>
          <p:spPr>
            <a:xfrm>
              <a:off x="5058752" y="7364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97" y="210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6" name="object 6666"/>
            <p:cNvSpPr/>
            <p:nvPr/>
          </p:nvSpPr>
          <p:spPr>
            <a:xfrm>
              <a:off x="5058752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7" name="object 6667"/>
            <p:cNvSpPr/>
            <p:nvPr/>
          </p:nvSpPr>
          <p:spPr>
            <a:xfrm>
              <a:off x="5058752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8" name="object 6668"/>
            <p:cNvSpPr/>
            <p:nvPr/>
          </p:nvSpPr>
          <p:spPr>
            <a:xfrm>
              <a:off x="5058752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9" name="object 6669"/>
            <p:cNvSpPr/>
            <p:nvPr/>
          </p:nvSpPr>
          <p:spPr>
            <a:xfrm>
              <a:off x="5058752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0" name="object 6670"/>
            <p:cNvSpPr/>
            <p:nvPr/>
          </p:nvSpPr>
          <p:spPr>
            <a:xfrm>
              <a:off x="5058752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1" name="object 6671"/>
            <p:cNvSpPr/>
            <p:nvPr/>
          </p:nvSpPr>
          <p:spPr>
            <a:xfrm>
              <a:off x="5058752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2" name="object 6672"/>
            <p:cNvSpPr/>
            <p:nvPr/>
          </p:nvSpPr>
          <p:spPr>
            <a:xfrm>
              <a:off x="5058752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3" name="object 6673"/>
            <p:cNvSpPr/>
            <p:nvPr/>
          </p:nvSpPr>
          <p:spPr>
            <a:xfrm>
              <a:off x="5058752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4" name="object 6674"/>
            <p:cNvSpPr/>
            <p:nvPr/>
          </p:nvSpPr>
          <p:spPr>
            <a:xfrm>
              <a:off x="5058752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5" name="object 6675"/>
            <p:cNvSpPr/>
            <p:nvPr/>
          </p:nvSpPr>
          <p:spPr>
            <a:xfrm>
              <a:off x="5058752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97" y="212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6" name="object 6676"/>
            <p:cNvSpPr/>
            <p:nvPr/>
          </p:nvSpPr>
          <p:spPr>
            <a:xfrm>
              <a:off x="5058752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7" name="object 6677"/>
            <p:cNvSpPr/>
            <p:nvPr/>
          </p:nvSpPr>
          <p:spPr>
            <a:xfrm>
              <a:off x="5044338" y="7303985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395" y="69773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8" name="object 6678"/>
            <p:cNvSpPr/>
            <p:nvPr/>
          </p:nvSpPr>
          <p:spPr>
            <a:xfrm>
              <a:off x="5068989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9" name="object 6679"/>
            <p:cNvSpPr/>
            <p:nvPr/>
          </p:nvSpPr>
          <p:spPr>
            <a:xfrm>
              <a:off x="5068989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0" name="object 6680"/>
            <p:cNvSpPr/>
            <p:nvPr/>
          </p:nvSpPr>
          <p:spPr>
            <a:xfrm>
              <a:off x="5093309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1" name="object 6681"/>
            <p:cNvSpPr/>
            <p:nvPr/>
          </p:nvSpPr>
          <p:spPr>
            <a:xfrm>
              <a:off x="5093309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2" name="object 6682"/>
            <p:cNvSpPr/>
            <p:nvPr/>
          </p:nvSpPr>
          <p:spPr>
            <a:xfrm>
              <a:off x="5093309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3" name="object 6683"/>
            <p:cNvSpPr/>
            <p:nvPr/>
          </p:nvSpPr>
          <p:spPr>
            <a:xfrm>
              <a:off x="5093309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4" name="object 6684"/>
            <p:cNvSpPr/>
            <p:nvPr/>
          </p:nvSpPr>
          <p:spPr>
            <a:xfrm>
              <a:off x="5093309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5" name="object 6685"/>
            <p:cNvSpPr/>
            <p:nvPr/>
          </p:nvSpPr>
          <p:spPr>
            <a:xfrm>
              <a:off x="5093309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6" name="object 6686"/>
            <p:cNvSpPr/>
            <p:nvPr/>
          </p:nvSpPr>
          <p:spPr>
            <a:xfrm>
              <a:off x="5093309" y="735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7" name="object 6687"/>
            <p:cNvSpPr/>
            <p:nvPr/>
          </p:nvSpPr>
          <p:spPr>
            <a:xfrm>
              <a:off x="5093309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59" y="2133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8" name="object 6688"/>
            <p:cNvSpPr/>
            <p:nvPr/>
          </p:nvSpPr>
          <p:spPr>
            <a:xfrm>
              <a:off x="5093309" y="73557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9" name="object 6689"/>
            <p:cNvSpPr/>
            <p:nvPr/>
          </p:nvSpPr>
          <p:spPr>
            <a:xfrm>
              <a:off x="5093309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59" y="219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0" name="object 6690"/>
            <p:cNvSpPr/>
            <p:nvPr/>
          </p:nvSpPr>
          <p:spPr>
            <a:xfrm>
              <a:off x="5093309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1" name="object 6691"/>
            <p:cNvSpPr/>
            <p:nvPr/>
          </p:nvSpPr>
          <p:spPr>
            <a:xfrm>
              <a:off x="5093309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2" name="object 6692"/>
            <p:cNvSpPr/>
            <p:nvPr/>
          </p:nvSpPr>
          <p:spPr>
            <a:xfrm>
              <a:off x="5093309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59" y="224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3" name="object 6693"/>
            <p:cNvSpPr/>
            <p:nvPr/>
          </p:nvSpPr>
          <p:spPr>
            <a:xfrm>
              <a:off x="5093309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59" y="224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4" name="object 6694"/>
            <p:cNvSpPr/>
            <p:nvPr/>
          </p:nvSpPr>
          <p:spPr>
            <a:xfrm>
              <a:off x="5093309" y="7364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5" name="object 6695"/>
            <p:cNvSpPr/>
            <p:nvPr/>
          </p:nvSpPr>
          <p:spPr>
            <a:xfrm>
              <a:off x="5093309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59" y="212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6" name="object 6696"/>
            <p:cNvSpPr/>
            <p:nvPr/>
          </p:nvSpPr>
          <p:spPr>
            <a:xfrm>
              <a:off x="5093309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7" name="object 6697"/>
            <p:cNvSpPr/>
            <p:nvPr/>
          </p:nvSpPr>
          <p:spPr>
            <a:xfrm>
              <a:off x="5093309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8" name="object 6698"/>
            <p:cNvSpPr/>
            <p:nvPr/>
          </p:nvSpPr>
          <p:spPr>
            <a:xfrm>
              <a:off x="5093309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9" name="object 6699"/>
            <p:cNvSpPr/>
            <p:nvPr/>
          </p:nvSpPr>
          <p:spPr>
            <a:xfrm>
              <a:off x="5093309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0" name="object 6700"/>
            <p:cNvSpPr/>
            <p:nvPr/>
          </p:nvSpPr>
          <p:spPr>
            <a:xfrm>
              <a:off x="5093309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1" name="object 6701"/>
            <p:cNvSpPr/>
            <p:nvPr/>
          </p:nvSpPr>
          <p:spPr>
            <a:xfrm>
              <a:off x="5093309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2" name="object 6702"/>
            <p:cNvSpPr/>
            <p:nvPr/>
          </p:nvSpPr>
          <p:spPr>
            <a:xfrm>
              <a:off x="5093309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3" name="object 6703"/>
            <p:cNvSpPr/>
            <p:nvPr/>
          </p:nvSpPr>
          <p:spPr>
            <a:xfrm>
              <a:off x="5093309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59" y="2108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4" name="object 6704"/>
            <p:cNvSpPr/>
            <p:nvPr/>
          </p:nvSpPr>
          <p:spPr>
            <a:xfrm>
              <a:off x="5093309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9" y="212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5" name="object 6705"/>
            <p:cNvSpPr/>
            <p:nvPr/>
          </p:nvSpPr>
          <p:spPr>
            <a:xfrm>
              <a:off x="5093309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59" y="212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6" name="object 6706"/>
            <p:cNvSpPr/>
            <p:nvPr/>
          </p:nvSpPr>
          <p:spPr>
            <a:xfrm>
              <a:off x="4987315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28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28" y="85064"/>
                  </a:lnTo>
                  <a:lnTo>
                    <a:pt x="272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7" name="object 6707"/>
            <p:cNvSpPr/>
            <p:nvPr/>
          </p:nvSpPr>
          <p:spPr>
            <a:xfrm>
              <a:off x="4987315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28" y="0"/>
                  </a:lnTo>
                  <a:lnTo>
                    <a:pt x="27228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8" name="object 6708"/>
            <p:cNvSpPr/>
            <p:nvPr/>
          </p:nvSpPr>
          <p:spPr>
            <a:xfrm>
              <a:off x="4987315" y="7296226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28" y="0"/>
                  </a:lnTo>
                  <a:lnTo>
                    <a:pt x="27228" y="40830"/>
                  </a:lnTo>
                  <a:lnTo>
                    <a:pt x="0" y="4083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9" name="object 6709"/>
            <p:cNvSpPr/>
            <p:nvPr/>
          </p:nvSpPr>
          <p:spPr>
            <a:xfrm>
              <a:off x="4995608" y="7302868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68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68" y="20637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0" name="object 6710"/>
            <p:cNvSpPr/>
            <p:nvPr/>
          </p:nvSpPr>
          <p:spPr>
            <a:xfrm>
              <a:off x="4995608" y="7302868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0" y="0"/>
                  </a:moveTo>
                  <a:lnTo>
                    <a:pt x="1168" y="0"/>
                  </a:lnTo>
                  <a:lnTo>
                    <a:pt x="1168" y="20637"/>
                  </a:lnTo>
                  <a:lnTo>
                    <a:pt x="0" y="2063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4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1" name="object 6711"/>
            <p:cNvSpPr/>
            <p:nvPr/>
          </p:nvSpPr>
          <p:spPr>
            <a:xfrm>
              <a:off x="4991836" y="7325766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44" y="8978"/>
                  </a:moveTo>
                  <a:lnTo>
                    <a:pt x="1727" y="8978"/>
                  </a:lnTo>
                  <a:lnTo>
                    <a:pt x="2133" y="8572"/>
                  </a:lnTo>
                  <a:lnTo>
                    <a:pt x="2133" y="8089"/>
                  </a:lnTo>
                  <a:lnTo>
                    <a:pt x="2133" y="901"/>
                  </a:lnTo>
                  <a:lnTo>
                    <a:pt x="2133" y="406"/>
                  </a:lnTo>
                  <a:lnTo>
                    <a:pt x="1727" y="0"/>
                  </a:lnTo>
                  <a:lnTo>
                    <a:pt x="1244" y="0"/>
                  </a:lnTo>
                  <a:lnTo>
                    <a:pt x="901" y="0"/>
                  </a:lnTo>
                  <a:lnTo>
                    <a:pt x="393" y="0"/>
                  </a:lnTo>
                  <a:lnTo>
                    <a:pt x="0" y="406"/>
                  </a:lnTo>
                  <a:lnTo>
                    <a:pt x="0" y="901"/>
                  </a:lnTo>
                  <a:lnTo>
                    <a:pt x="0" y="8089"/>
                  </a:lnTo>
                  <a:lnTo>
                    <a:pt x="0" y="8572"/>
                  </a:lnTo>
                  <a:lnTo>
                    <a:pt x="393" y="8978"/>
                  </a:lnTo>
                  <a:lnTo>
                    <a:pt x="901" y="8978"/>
                  </a:lnTo>
                  <a:lnTo>
                    <a:pt x="1244" y="897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2" name="object 6712"/>
            <p:cNvSpPr/>
            <p:nvPr/>
          </p:nvSpPr>
          <p:spPr>
            <a:xfrm>
              <a:off x="4989906" y="730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3" name="object 6713"/>
            <p:cNvSpPr/>
            <p:nvPr/>
          </p:nvSpPr>
          <p:spPr>
            <a:xfrm>
              <a:off x="4989906" y="730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4" name="object 6714"/>
            <p:cNvSpPr/>
            <p:nvPr/>
          </p:nvSpPr>
          <p:spPr>
            <a:xfrm>
              <a:off x="4989906" y="73001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5" name="object 6715"/>
            <p:cNvSpPr/>
            <p:nvPr/>
          </p:nvSpPr>
          <p:spPr>
            <a:xfrm>
              <a:off x="4989906" y="73001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6" name="object 6716"/>
            <p:cNvSpPr/>
            <p:nvPr/>
          </p:nvSpPr>
          <p:spPr>
            <a:xfrm>
              <a:off x="4989906" y="73045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7" name="object 6717"/>
            <p:cNvSpPr/>
            <p:nvPr/>
          </p:nvSpPr>
          <p:spPr>
            <a:xfrm>
              <a:off x="4989906" y="73045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8" name="object 6718"/>
            <p:cNvSpPr/>
            <p:nvPr/>
          </p:nvSpPr>
          <p:spPr>
            <a:xfrm>
              <a:off x="4989906" y="73088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9" name="object 6719"/>
            <p:cNvSpPr/>
            <p:nvPr/>
          </p:nvSpPr>
          <p:spPr>
            <a:xfrm>
              <a:off x="4989906" y="73088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0" name="object 6720"/>
            <p:cNvSpPr/>
            <p:nvPr/>
          </p:nvSpPr>
          <p:spPr>
            <a:xfrm>
              <a:off x="4989906" y="73067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1" name="object 6721"/>
            <p:cNvSpPr/>
            <p:nvPr/>
          </p:nvSpPr>
          <p:spPr>
            <a:xfrm>
              <a:off x="4989906" y="73067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2" name="object 6722"/>
            <p:cNvSpPr/>
            <p:nvPr/>
          </p:nvSpPr>
          <p:spPr>
            <a:xfrm>
              <a:off x="4989906" y="73110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3" name="object 6723"/>
            <p:cNvSpPr/>
            <p:nvPr/>
          </p:nvSpPr>
          <p:spPr>
            <a:xfrm>
              <a:off x="4989906" y="73110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4" name="object 6724"/>
            <p:cNvSpPr/>
            <p:nvPr/>
          </p:nvSpPr>
          <p:spPr>
            <a:xfrm>
              <a:off x="4989906" y="7313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5" name="object 6725"/>
            <p:cNvSpPr/>
            <p:nvPr/>
          </p:nvSpPr>
          <p:spPr>
            <a:xfrm>
              <a:off x="4989906" y="7313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6" name="object 6726"/>
            <p:cNvSpPr/>
            <p:nvPr/>
          </p:nvSpPr>
          <p:spPr>
            <a:xfrm>
              <a:off x="4989906" y="7315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7" name="object 6727"/>
            <p:cNvSpPr/>
            <p:nvPr/>
          </p:nvSpPr>
          <p:spPr>
            <a:xfrm>
              <a:off x="4989906" y="7315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8" name="object 6728"/>
            <p:cNvSpPr/>
            <p:nvPr/>
          </p:nvSpPr>
          <p:spPr>
            <a:xfrm>
              <a:off x="4989906" y="73176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9" name="object 6729"/>
            <p:cNvSpPr/>
            <p:nvPr/>
          </p:nvSpPr>
          <p:spPr>
            <a:xfrm>
              <a:off x="4989906" y="73176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0" name="object 6730"/>
            <p:cNvSpPr/>
            <p:nvPr/>
          </p:nvSpPr>
          <p:spPr>
            <a:xfrm>
              <a:off x="5076075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1" name="object 6731"/>
            <p:cNvSpPr/>
            <p:nvPr/>
          </p:nvSpPr>
          <p:spPr>
            <a:xfrm>
              <a:off x="5076075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2" name="object 6732"/>
            <p:cNvSpPr/>
            <p:nvPr/>
          </p:nvSpPr>
          <p:spPr>
            <a:xfrm>
              <a:off x="5089118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3" name="object 6733"/>
            <p:cNvSpPr/>
            <p:nvPr/>
          </p:nvSpPr>
          <p:spPr>
            <a:xfrm>
              <a:off x="5089118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4" name="object 6734"/>
            <p:cNvSpPr/>
            <p:nvPr/>
          </p:nvSpPr>
          <p:spPr>
            <a:xfrm>
              <a:off x="5077383" y="7303985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50" y="69773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5" name="object 6735"/>
            <p:cNvSpPr/>
            <p:nvPr/>
          </p:nvSpPr>
          <p:spPr>
            <a:xfrm>
              <a:off x="5096192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77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77" y="85064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6" name="object 6736"/>
            <p:cNvSpPr/>
            <p:nvPr/>
          </p:nvSpPr>
          <p:spPr>
            <a:xfrm>
              <a:off x="5096192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78" y="0"/>
                  </a:lnTo>
                  <a:lnTo>
                    <a:pt x="27178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7" name="object 6737"/>
            <p:cNvSpPr/>
            <p:nvPr/>
          </p:nvSpPr>
          <p:spPr>
            <a:xfrm>
              <a:off x="5103253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8" name="object 6738"/>
            <p:cNvSpPr/>
            <p:nvPr/>
          </p:nvSpPr>
          <p:spPr>
            <a:xfrm>
              <a:off x="5103253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9" name="object 6739"/>
            <p:cNvSpPr/>
            <p:nvPr/>
          </p:nvSpPr>
          <p:spPr>
            <a:xfrm>
              <a:off x="5116284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0" name="object 6740"/>
            <p:cNvSpPr/>
            <p:nvPr/>
          </p:nvSpPr>
          <p:spPr>
            <a:xfrm>
              <a:off x="5116284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1" name="object 6741"/>
            <p:cNvSpPr/>
            <p:nvPr/>
          </p:nvSpPr>
          <p:spPr>
            <a:xfrm>
              <a:off x="5104612" y="7303985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63" y="69773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2" name="object 6742"/>
            <p:cNvSpPr/>
            <p:nvPr/>
          </p:nvSpPr>
          <p:spPr>
            <a:xfrm>
              <a:off x="5093309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59" y="215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3" name="object 6743"/>
            <p:cNvSpPr/>
            <p:nvPr/>
          </p:nvSpPr>
          <p:spPr>
            <a:xfrm>
              <a:off x="5093309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59" y="2158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4" name="object 6744"/>
            <p:cNvSpPr/>
            <p:nvPr/>
          </p:nvSpPr>
          <p:spPr>
            <a:xfrm>
              <a:off x="5093309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5" name="object 6745"/>
            <p:cNvSpPr/>
            <p:nvPr/>
          </p:nvSpPr>
          <p:spPr>
            <a:xfrm>
              <a:off x="5093309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6" name="object 6746"/>
            <p:cNvSpPr/>
            <p:nvPr/>
          </p:nvSpPr>
          <p:spPr>
            <a:xfrm>
              <a:off x="5093309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7" name="object 6747"/>
            <p:cNvSpPr/>
            <p:nvPr/>
          </p:nvSpPr>
          <p:spPr>
            <a:xfrm>
              <a:off x="5093309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8" name="object 6748"/>
            <p:cNvSpPr/>
            <p:nvPr/>
          </p:nvSpPr>
          <p:spPr>
            <a:xfrm>
              <a:off x="5093309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9" name="object 6749"/>
            <p:cNvSpPr/>
            <p:nvPr/>
          </p:nvSpPr>
          <p:spPr>
            <a:xfrm>
              <a:off x="5093309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0" name="object 6750"/>
            <p:cNvSpPr/>
            <p:nvPr/>
          </p:nvSpPr>
          <p:spPr>
            <a:xfrm>
              <a:off x="5093309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1" name="object 6751"/>
            <p:cNvSpPr/>
            <p:nvPr/>
          </p:nvSpPr>
          <p:spPr>
            <a:xfrm>
              <a:off x="5093309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2" name="object 6752"/>
            <p:cNvSpPr/>
            <p:nvPr/>
          </p:nvSpPr>
          <p:spPr>
            <a:xfrm>
              <a:off x="5093309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3" name="object 6753"/>
            <p:cNvSpPr/>
            <p:nvPr/>
          </p:nvSpPr>
          <p:spPr>
            <a:xfrm>
              <a:off x="5093309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4" name="object 6754"/>
            <p:cNvSpPr/>
            <p:nvPr/>
          </p:nvSpPr>
          <p:spPr>
            <a:xfrm>
              <a:off x="5093309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5" name="object 6755"/>
            <p:cNvSpPr/>
            <p:nvPr/>
          </p:nvSpPr>
          <p:spPr>
            <a:xfrm>
              <a:off x="5093309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6" name="object 6756"/>
            <p:cNvSpPr/>
            <p:nvPr/>
          </p:nvSpPr>
          <p:spPr>
            <a:xfrm>
              <a:off x="5093309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7" name="object 6757"/>
            <p:cNvSpPr/>
            <p:nvPr/>
          </p:nvSpPr>
          <p:spPr>
            <a:xfrm>
              <a:off x="5093309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8" name="object 6758"/>
            <p:cNvSpPr/>
            <p:nvPr/>
          </p:nvSpPr>
          <p:spPr>
            <a:xfrm>
              <a:off x="5093309" y="7317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9" name="object 6759"/>
            <p:cNvSpPr/>
            <p:nvPr/>
          </p:nvSpPr>
          <p:spPr>
            <a:xfrm>
              <a:off x="5093309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59" y="2146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0" name="object 6760"/>
            <p:cNvSpPr/>
            <p:nvPr/>
          </p:nvSpPr>
          <p:spPr>
            <a:xfrm>
              <a:off x="5093309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1" name="object 6761"/>
            <p:cNvSpPr/>
            <p:nvPr/>
          </p:nvSpPr>
          <p:spPr>
            <a:xfrm>
              <a:off x="5093309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2" name="object 6762"/>
            <p:cNvSpPr/>
            <p:nvPr/>
          </p:nvSpPr>
          <p:spPr>
            <a:xfrm>
              <a:off x="5093309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59" y="224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3" name="object 6763"/>
            <p:cNvSpPr/>
            <p:nvPr/>
          </p:nvSpPr>
          <p:spPr>
            <a:xfrm>
              <a:off x="5093309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59" y="224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4" name="object 6764"/>
            <p:cNvSpPr/>
            <p:nvPr/>
          </p:nvSpPr>
          <p:spPr>
            <a:xfrm>
              <a:off x="5093309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5" name="object 6765"/>
            <p:cNvSpPr/>
            <p:nvPr/>
          </p:nvSpPr>
          <p:spPr>
            <a:xfrm>
              <a:off x="5093309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6" name="object 6766"/>
            <p:cNvSpPr/>
            <p:nvPr/>
          </p:nvSpPr>
          <p:spPr>
            <a:xfrm>
              <a:off x="5093309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7" name="object 6767"/>
            <p:cNvSpPr/>
            <p:nvPr/>
          </p:nvSpPr>
          <p:spPr>
            <a:xfrm>
              <a:off x="5093309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8" name="object 6768"/>
            <p:cNvSpPr/>
            <p:nvPr/>
          </p:nvSpPr>
          <p:spPr>
            <a:xfrm>
              <a:off x="5120538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209" y="215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9" name="object 6769"/>
            <p:cNvSpPr/>
            <p:nvPr/>
          </p:nvSpPr>
          <p:spPr>
            <a:xfrm>
              <a:off x="5120538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209" y="215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0" name="object 6770"/>
            <p:cNvSpPr/>
            <p:nvPr/>
          </p:nvSpPr>
          <p:spPr>
            <a:xfrm>
              <a:off x="5120538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1" name="object 6771"/>
            <p:cNvSpPr/>
            <p:nvPr/>
          </p:nvSpPr>
          <p:spPr>
            <a:xfrm>
              <a:off x="5120538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2" name="object 6772"/>
            <p:cNvSpPr/>
            <p:nvPr/>
          </p:nvSpPr>
          <p:spPr>
            <a:xfrm>
              <a:off x="5120538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3" name="object 6773"/>
            <p:cNvSpPr/>
            <p:nvPr/>
          </p:nvSpPr>
          <p:spPr>
            <a:xfrm>
              <a:off x="5120538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4" name="object 6774"/>
            <p:cNvSpPr/>
            <p:nvPr/>
          </p:nvSpPr>
          <p:spPr>
            <a:xfrm>
              <a:off x="5120538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5" name="object 6775"/>
            <p:cNvSpPr/>
            <p:nvPr/>
          </p:nvSpPr>
          <p:spPr>
            <a:xfrm>
              <a:off x="5120538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6" name="object 6776"/>
            <p:cNvSpPr/>
            <p:nvPr/>
          </p:nvSpPr>
          <p:spPr>
            <a:xfrm>
              <a:off x="5120538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7" name="object 6777"/>
            <p:cNvSpPr/>
            <p:nvPr/>
          </p:nvSpPr>
          <p:spPr>
            <a:xfrm>
              <a:off x="5120538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8" name="object 6778"/>
            <p:cNvSpPr/>
            <p:nvPr/>
          </p:nvSpPr>
          <p:spPr>
            <a:xfrm>
              <a:off x="5120538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9" name="object 6779"/>
            <p:cNvSpPr/>
            <p:nvPr/>
          </p:nvSpPr>
          <p:spPr>
            <a:xfrm>
              <a:off x="5120538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0" name="object 6780"/>
            <p:cNvSpPr/>
            <p:nvPr/>
          </p:nvSpPr>
          <p:spPr>
            <a:xfrm>
              <a:off x="5120538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1" name="object 6781"/>
            <p:cNvSpPr/>
            <p:nvPr/>
          </p:nvSpPr>
          <p:spPr>
            <a:xfrm>
              <a:off x="5120538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2" name="object 6782"/>
            <p:cNvSpPr/>
            <p:nvPr/>
          </p:nvSpPr>
          <p:spPr>
            <a:xfrm>
              <a:off x="5120538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3" name="object 6783"/>
            <p:cNvSpPr/>
            <p:nvPr/>
          </p:nvSpPr>
          <p:spPr>
            <a:xfrm>
              <a:off x="5120538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4" name="object 6784"/>
            <p:cNvSpPr/>
            <p:nvPr/>
          </p:nvSpPr>
          <p:spPr>
            <a:xfrm>
              <a:off x="5120538" y="7317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5" name="object 6785"/>
            <p:cNvSpPr/>
            <p:nvPr/>
          </p:nvSpPr>
          <p:spPr>
            <a:xfrm>
              <a:off x="5120538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6" name="object 6786"/>
            <p:cNvSpPr/>
            <p:nvPr/>
          </p:nvSpPr>
          <p:spPr>
            <a:xfrm>
              <a:off x="5120538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7" name="object 6787"/>
            <p:cNvSpPr/>
            <p:nvPr/>
          </p:nvSpPr>
          <p:spPr>
            <a:xfrm>
              <a:off x="5120538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8" name="object 6788"/>
            <p:cNvSpPr/>
            <p:nvPr/>
          </p:nvSpPr>
          <p:spPr>
            <a:xfrm>
              <a:off x="5120538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209" y="224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9" name="object 6789"/>
            <p:cNvSpPr/>
            <p:nvPr/>
          </p:nvSpPr>
          <p:spPr>
            <a:xfrm>
              <a:off x="5120538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209" y="224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0" name="object 6790"/>
            <p:cNvSpPr/>
            <p:nvPr/>
          </p:nvSpPr>
          <p:spPr>
            <a:xfrm>
              <a:off x="5120538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1" name="object 6791"/>
            <p:cNvSpPr/>
            <p:nvPr/>
          </p:nvSpPr>
          <p:spPr>
            <a:xfrm>
              <a:off x="5120538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2" name="object 6792"/>
            <p:cNvSpPr/>
            <p:nvPr/>
          </p:nvSpPr>
          <p:spPr>
            <a:xfrm>
              <a:off x="5120538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3" name="object 6793"/>
            <p:cNvSpPr/>
            <p:nvPr/>
          </p:nvSpPr>
          <p:spPr>
            <a:xfrm>
              <a:off x="5120538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4" name="object 6794"/>
            <p:cNvSpPr/>
            <p:nvPr/>
          </p:nvSpPr>
          <p:spPr>
            <a:xfrm>
              <a:off x="5120538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5" name="object 6795"/>
            <p:cNvSpPr/>
            <p:nvPr/>
          </p:nvSpPr>
          <p:spPr>
            <a:xfrm>
              <a:off x="5120538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6" name="object 6796"/>
            <p:cNvSpPr/>
            <p:nvPr/>
          </p:nvSpPr>
          <p:spPr>
            <a:xfrm>
              <a:off x="5120538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7" name="object 6797"/>
            <p:cNvSpPr/>
            <p:nvPr/>
          </p:nvSpPr>
          <p:spPr>
            <a:xfrm>
              <a:off x="5120538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8" name="object 6798"/>
            <p:cNvSpPr/>
            <p:nvPr/>
          </p:nvSpPr>
          <p:spPr>
            <a:xfrm>
              <a:off x="5120538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9" name="object 6799"/>
            <p:cNvSpPr/>
            <p:nvPr/>
          </p:nvSpPr>
          <p:spPr>
            <a:xfrm>
              <a:off x="5120538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0" name="object 6800"/>
            <p:cNvSpPr/>
            <p:nvPr/>
          </p:nvSpPr>
          <p:spPr>
            <a:xfrm>
              <a:off x="5120538" y="735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1" name="object 6801"/>
            <p:cNvSpPr/>
            <p:nvPr/>
          </p:nvSpPr>
          <p:spPr>
            <a:xfrm>
              <a:off x="5120538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2" name="object 6802"/>
            <p:cNvSpPr/>
            <p:nvPr/>
          </p:nvSpPr>
          <p:spPr>
            <a:xfrm>
              <a:off x="5120538" y="73557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3" name="object 6803"/>
            <p:cNvSpPr/>
            <p:nvPr/>
          </p:nvSpPr>
          <p:spPr>
            <a:xfrm>
              <a:off x="5120538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4" name="object 6804"/>
            <p:cNvSpPr/>
            <p:nvPr/>
          </p:nvSpPr>
          <p:spPr>
            <a:xfrm>
              <a:off x="5120538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5" name="object 6805"/>
            <p:cNvSpPr/>
            <p:nvPr/>
          </p:nvSpPr>
          <p:spPr>
            <a:xfrm>
              <a:off x="5120538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6" name="object 6806"/>
            <p:cNvSpPr/>
            <p:nvPr/>
          </p:nvSpPr>
          <p:spPr>
            <a:xfrm>
              <a:off x="5120538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209" y="224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7" name="object 6807"/>
            <p:cNvSpPr/>
            <p:nvPr/>
          </p:nvSpPr>
          <p:spPr>
            <a:xfrm>
              <a:off x="5120538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209" y="224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8" name="object 6808"/>
            <p:cNvSpPr/>
            <p:nvPr/>
          </p:nvSpPr>
          <p:spPr>
            <a:xfrm>
              <a:off x="5120538" y="7364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9" name="object 6809"/>
            <p:cNvSpPr/>
            <p:nvPr/>
          </p:nvSpPr>
          <p:spPr>
            <a:xfrm>
              <a:off x="5120538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0" name="object 6810"/>
            <p:cNvSpPr/>
            <p:nvPr/>
          </p:nvSpPr>
          <p:spPr>
            <a:xfrm>
              <a:off x="5120538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1" name="object 6811"/>
            <p:cNvSpPr/>
            <p:nvPr/>
          </p:nvSpPr>
          <p:spPr>
            <a:xfrm>
              <a:off x="5120538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2" name="object 6812"/>
            <p:cNvSpPr/>
            <p:nvPr/>
          </p:nvSpPr>
          <p:spPr>
            <a:xfrm>
              <a:off x="5120538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3" name="object 6813"/>
            <p:cNvSpPr/>
            <p:nvPr/>
          </p:nvSpPr>
          <p:spPr>
            <a:xfrm>
              <a:off x="5120538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4" name="object 6814"/>
            <p:cNvSpPr/>
            <p:nvPr/>
          </p:nvSpPr>
          <p:spPr>
            <a:xfrm>
              <a:off x="5120538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5" name="object 6815"/>
            <p:cNvSpPr/>
            <p:nvPr/>
          </p:nvSpPr>
          <p:spPr>
            <a:xfrm>
              <a:off x="5120538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6" name="object 6816"/>
            <p:cNvSpPr/>
            <p:nvPr/>
          </p:nvSpPr>
          <p:spPr>
            <a:xfrm>
              <a:off x="5120538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7" name="object 6817"/>
            <p:cNvSpPr/>
            <p:nvPr/>
          </p:nvSpPr>
          <p:spPr>
            <a:xfrm>
              <a:off x="5120538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8" name="object 6818"/>
            <p:cNvSpPr/>
            <p:nvPr/>
          </p:nvSpPr>
          <p:spPr>
            <a:xfrm>
              <a:off x="5120538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9" name="object 6819"/>
            <p:cNvSpPr/>
            <p:nvPr/>
          </p:nvSpPr>
          <p:spPr>
            <a:xfrm>
              <a:off x="5120538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0" name="object 6820"/>
            <p:cNvSpPr/>
            <p:nvPr/>
          </p:nvSpPr>
          <p:spPr>
            <a:xfrm>
              <a:off x="5069636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1" name="object 6821"/>
            <p:cNvSpPr/>
            <p:nvPr/>
          </p:nvSpPr>
          <p:spPr>
            <a:xfrm>
              <a:off x="5069636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2" name="object 6822"/>
            <p:cNvSpPr/>
            <p:nvPr/>
          </p:nvSpPr>
          <p:spPr>
            <a:xfrm>
              <a:off x="5069636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3" name="object 6823"/>
            <p:cNvSpPr/>
            <p:nvPr/>
          </p:nvSpPr>
          <p:spPr>
            <a:xfrm>
              <a:off x="5069636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4" name="object 6824"/>
            <p:cNvSpPr/>
            <p:nvPr/>
          </p:nvSpPr>
          <p:spPr>
            <a:xfrm>
              <a:off x="5069636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5" name="object 6825"/>
            <p:cNvSpPr/>
            <p:nvPr/>
          </p:nvSpPr>
          <p:spPr>
            <a:xfrm>
              <a:off x="5069636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6" name="object 6826"/>
            <p:cNvSpPr/>
            <p:nvPr/>
          </p:nvSpPr>
          <p:spPr>
            <a:xfrm>
              <a:off x="5069636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7" name="object 6827"/>
            <p:cNvSpPr/>
            <p:nvPr/>
          </p:nvSpPr>
          <p:spPr>
            <a:xfrm>
              <a:off x="5069636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8" name="object 6828"/>
            <p:cNvSpPr/>
            <p:nvPr/>
          </p:nvSpPr>
          <p:spPr>
            <a:xfrm>
              <a:off x="5069636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9" name="object 6829"/>
            <p:cNvSpPr/>
            <p:nvPr/>
          </p:nvSpPr>
          <p:spPr>
            <a:xfrm>
              <a:off x="5069636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0" name="object 6830"/>
            <p:cNvSpPr/>
            <p:nvPr/>
          </p:nvSpPr>
          <p:spPr>
            <a:xfrm>
              <a:off x="5069636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1" name="object 6831"/>
            <p:cNvSpPr/>
            <p:nvPr/>
          </p:nvSpPr>
          <p:spPr>
            <a:xfrm>
              <a:off x="5069636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2" name="object 6832"/>
            <p:cNvSpPr/>
            <p:nvPr/>
          </p:nvSpPr>
          <p:spPr>
            <a:xfrm>
              <a:off x="5069636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3" name="object 6833"/>
            <p:cNvSpPr/>
            <p:nvPr/>
          </p:nvSpPr>
          <p:spPr>
            <a:xfrm>
              <a:off x="5069636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4" name="object 6834"/>
            <p:cNvSpPr/>
            <p:nvPr/>
          </p:nvSpPr>
          <p:spPr>
            <a:xfrm>
              <a:off x="5069636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5" name="object 6835"/>
            <p:cNvSpPr/>
            <p:nvPr/>
          </p:nvSpPr>
          <p:spPr>
            <a:xfrm>
              <a:off x="5069636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6" name="object 6836"/>
            <p:cNvSpPr/>
            <p:nvPr/>
          </p:nvSpPr>
          <p:spPr>
            <a:xfrm>
              <a:off x="5069636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7" name="object 6837"/>
            <p:cNvSpPr/>
            <p:nvPr/>
          </p:nvSpPr>
          <p:spPr>
            <a:xfrm>
              <a:off x="5069636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8" name="object 6838"/>
            <p:cNvSpPr/>
            <p:nvPr/>
          </p:nvSpPr>
          <p:spPr>
            <a:xfrm>
              <a:off x="5069636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9" name="object 6839"/>
            <p:cNvSpPr/>
            <p:nvPr/>
          </p:nvSpPr>
          <p:spPr>
            <a:xfrm>
              <a:off x="5069636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0" name="object 6840"/>
            <p:cNvSpPr/>
            <p:nvPr/>
          </p:nvSpPr>
          <p:spPr>
            <a:xfrm>
              <a:off x="5069636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1" name="object 6841"/>
            <p:cNvSpPr/>
            <p:nvPr/>
          </p:nvSpPr>
          <p:spPr>
            <a:xfrm>
              <a:off x="5069636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2" name="object 6842"/>
            <p:cNvSpPr/>
            <p:nvPr/>
          </p:nvSpPr>
          <p:spPr>
            <a:xfrm>
              <a:off x="5069636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3" name="object 6843"/>
            <p:cNvSpPr/>
            <p:nvPr/>
          </p:nvSpPr>
          <p:spPr>
            <a:xfrm>
              <a:off x="5069636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4" name="object 6844"/>
            <p:cNvSpPr/>
            <p:nvPr/>
          </p:nvSpPr>
          <p:spPr>
            <a:xfrm>
              <a:off x="5069636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5" name="object 6845"/>
            <p:cNvSpPr/>
            <p:nvPr/>
          </p:nvSpPr>
          <p:spPr>
            <a:xfrm>
              <a:off x="5069636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6" name="object 6846"/>
            <p:cNvSpPr/>
            <p:nvPr/>
          </p:nvSpPr>
          <p:spPr>
            <a:xfrm>
              <a:off x="5069636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7" name="object 6847"/>
            <p:cNvSpPr/>
            <p:nvPr/>
          </p:nvSpPr>
          <p:spPr>
            <a:xfrm>
              <a:off x="5069636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8" name="object 6848"/>
            <p:cNvSpPr/>
            <p:nvPr/>
          </p:nvSpPr>
          <p:spPr>
            <a:xfrm>
              <a:off x="5069636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9" name="object 6849"/>
            <p:cNvSpPr/>
            <p:nvPr/>
          </p:nvSpPr>
          <p:spPr>
            <a:xfrm>
              <a:off x="5069636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0" name="object 6850"/>
            <p:cNvSpPr/>
            <p:nvPr/>
          </p:nvSpPr>
          <p:spPr>
            <a:xfrm>
              <a:off x="5069636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1" name="object 6851"/>
            <p:cNvSpPr/>
            <p:nvPr/>
          </p:nvSpPr>
          <p:spPr>
            <a:xfrm>
              <a:off x="5069636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2" name="object 6852"/>
            <p:cNvSpPr/>
            <p:nvPr/>
          </p:nvSpPr>
          <p:spPr>
            <a:xfrm>
              <a:off x="5069636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3" name="object 6853"/>
            <p:cNvSpPr/>
            <p:nvPr/>
          </p:nvSpPr>
          <p:spPr>
            <a:xfrm>
              <a:off x="5069636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4" name="object 6854"/>
            <p:cNvSpPr/>
            <p:nvPr/>
          </p:nvSpPr>
          <p:spPr>
            <a:xfrm>
              <a:off x="5069636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5" name="object 6855"/>
            <p:cNvSpPr/>
            <p:nvPr/>
          </p:nvSpPr>
          <p:spPr>
            <a:xfrm>
              <a:off x="5069636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6" name="object 6856"/>
            <p:cNvSpPr/>
            <p:nvPr/>
          </p:nvSpPr>
          <p:spPr>
            <a:xfrm>
              <a:off x="5069636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7" name="object 6857"/>
            <p:cNvSpPr/>
            <p:nvPr/>
          </p:nvSpPr>
          <p:spPr>
            <a:xfrm>
              <a:off x="5069636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8" name="object 6858"/>
            <p:cNvSpPr/>
            <p:nvPr/>
          </p:nvSpPr>
          <p:spPr>
            <a:xfrm>
              <a:off x="5069636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9" name="object 6859"/>
            <p:cNvSpPr/>
            <p:nvPr/>
          </p:nvSpPr>
          <p:spPr>
            <a:xfrm>
              <a:off x="5069636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0" name="object 6860"/>
            <p:cNvSpPr/>
            <p:nvPr/>
          </p:nvSpPr>
          <p:spPr>
            <a:xfrm>
              <a:off x="5069636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1" name="object 6861"/>
            <p:cNvSpPr/>
            <p:nvPr/>
          </p:nvSpPr>
          <p:spPr>
            <a:xfrm>
              <a:off x="5069636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2" name="object 6862"/>
            <p:cNvSpPr/>
            <p:nvPr/>
          </p:nvSpPr>
          <p:spPr>
            <a:xfrm>
              <a:off x="5069636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3" name="object 6863"/>
            <p:cNvSpPr/>
            <p:nvPr/>
          </p:nvSpPr>
          <p:spPr>
            <a:xfrm>
              <a:off x="5069636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4" name="object 6864"/>
            <p:cNvSpPr/>
            <p:nvPr/>
          </p:nvSpPr>
          <p:spPr>
            <a:xfrm>
              <a:off x="5069636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5" name="object 6865"/>
            <p:cNvSpPr/>
            <p:nvPr/>
          </p:nvSpPr>
          <p:spPr>
            <a:xfrm>
              <a:off x="5069636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6" name="object 6866"/>
            <p:cNvSpPr/>
            <p:nvPr/>
          </p:nvSpPr>
          <p:spPr>
            <a:xfrm>
              <a:off x="5069636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7" name="object 6867"/>
            <p:cNvSpPr/>
            <p:nvPr/>
          </p:nvSpPr>
          <p:spPr>
            <a:xfrm>
              <a:off x="5069636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8" name="object 6868"/>
            <p:cNvSpPr/>
            <p:nvPr/>
          </p:nvSpPr>
          <p:spPr>
            <a:xfrm>
              <a:off x="5069636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9" name="object 6869"/>
            <p:cNvSpPr/>
            <p:nvPr/>
          </p:nvSpPr>
          <p:spPr>
            <a:xfrm>
              <a:off x="5069636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0" name="object 6870"/>
            <p:cNvSpPr/>
            <p:nvPr/>
          </p:nvSpPr>
          <p:spPr>
            <a:xfrm>
              <a:off x="5069636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1" name="object 6871"/>
            <p:cNvSpPr/>
            <p:nvPr/>
          </p:nvSpPr>
          <p:spPr>
            <a:xfrm>
              <a:off x="5069636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2" name="object 6872"/>
            <p:cNvSpPr/>
            <p:nvPr/>
          </p:nvSpPr>
          <p:spPr>
            <a:xfrm>
              <a:off x="5096878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3" name="object 6873"/>
            <p:cNvSpPr/>
            <p:nvPr/>
          </p:nvSpPr>
          <p:spPr>
            <a:xfrm>
              <a:off x="5096878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4" name="object 6874"/>
            <p:cNvSpPr/>
            <p:nvPr/>
          </p:nvSpPr>
          <p:spPr>
            <a:xfrm>
              <a:off x="5096878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5" name="object 6875"/>
            <p:cNvSpPr/>
            <p:nvPr/>
          </p:nvSpPr>
          <p:spPr>
            <a:xfrm>
              <a:off x="5096878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6" name="object 6876"/>
            <p:cNvSpPr/>
            <p:nvPr/>
          </p:nvSpPr>
          <p:spPr>
            <a:xfrm>
              <a:off x="5096878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7" name="object 6877"/>
            <p:cNvSpPr/>
            <p:nvPr/>
          </p:nvSpPr>
          <p:spPr>
            <a:xfrm>
              <a:off x="5096878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8" name="object 6878"/>
            <p:cNvSpPr/>
            <p:nvPr/>
          </p:nvSpPr>
          <p:spPr>
            <a:xfrm>
              <a:off x="5096878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9" name="object 6879"/>
            <p:cNvSpPr/>
            <p:nvPr/>
          </p:nvSpPr>
          <p:spPr>
            <a:xfrm>
              <a:off x="5096878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0" name="object 6880"/>
            <p:cNvSpPr/>
            <p:nvPr/>
          </p:nvSpPr>
          <p:spPr>
            <a:xfrm>
              <a:off x="5096878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1" name="object 6881"/>
            <p:cNvSpPr/>
            <p:nvPr/>
          </p:nvSpPr>
          <p:spPr>
            <a:xfrm>
              <a:off x="5096878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2" name="object 6882"/>
            <p:cNvSpPr/>
            <p:nvPr/>
          </p:nvSpPr>
          <p:spPr>
            <a:xfrm>
              <a:off x="5096878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3" name="object 6883"/>
            <p:cNvSpPr/>
            <p:nvPr/>
          </p:nvSpPr>
          <p:spPr>
            <a:xfrm>
              <a:off x="5096878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4" name="object 6884"/>
            <p:cNvSpPr/>
            <p:nvPr/>
          </p:nvSpPr>
          <p:spPr>
            <a:xfrm>
              <a:off x="5096878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5" name="object 6885"/>
            <p:cNvSpPr/>
            <p:nvPr/>
          </p:nvSpPr>
          <p:spPr>
            <a:xfrm>
              <a:off x="5096878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6" name="object 6886"/>
            <p:cNvSpPr/>
            <p:nvPr/>
          </p:nvSpPr>
          <p:spPr>
            <a:xfrm>
              <a:off x="5096878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7" name="object 6887"/>
            <p:cNvSpPr/>
            <p:nvPr/>
          </p:nvSpPr>
          <p:spPr>
            <a:xfrm>
              <a:off x="5096878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8" name="object 6888"/>
            <p:cNvSpPr/>
            <p:nvPr/>
          </p:nvSpPr>
          <p:spPr>
            <a:xfrm>
              <a:off x="5096878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9" name="object 6889"/>
            <p:cNvSpPr/>
            <p:nvPr/>
          </p:nvSpPr>
          <p:spPr>
            <a:xfrm>
              <a:off x="5096878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0" name="object 6890"/>
            <p:cNvSpPr/>
            <p:nvPr/>
          </p:nvSpPr>
          <p:spPr>
            <a:xfrm>
              <a:off x="5096878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1" name="object 6891"/>
            <p:cNvSpPr/>
            <p:nvPr/>
          </p:nvSpPr>
          <p:spPr>
            <a:xfrm>
              <a:off x="5096878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2" name="object 6892"/>
            <p:cNvSpPr/>
            <p:nvPr/>
          </p:nvSpPr>
          <p:spPr>
            <a:xfrm>
              <a:off x="5096878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3" name="object 6893"/>
            <p:cNvSpPr/>
            <p:nvPr/>
          </p:nvSpPr>
          <p:spPr>
            <a:xfrm>
              <a:off x="5096878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4" name="object 6894"/>
            <p:cNvSpPr/>
            <p:nvPr/>
          </p:nvSpPr>
          <p:spPr>
            <a:xfrm>
              <a:off x="5096878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5" name="object 6895"/>
            <p:cNvSpPr/>
            <p:nvPr/>
          </p:nvSpPr>
          <p:spPr>
            <a:xfrm>
              <a:off x="5096878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6" name="object 6896"/>
            <p:cNvSpPr/>
            <p:nvPr/>
          </p:nvSpPr>
          <p:spPr>
            <a:xfrm>
              <a:off x="5096878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7" name="object 6897"/>
            <p:cNvSpPr/>
            <p:nvPr/>
          </p:nvSpPr>
          <p:spPr>
            <a:xfrm>
              <a:off x="5096878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8" name="object 6898"/>
            <p:cNvSpPr/>
            <p:nvPr/>
          </p:nvSpPr>
          <p:spPr>
            <a:xfrm>
              <a:off x="5096878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9" name="object 6899"/>
            <p:cNvSpPr/>
            <p:nvPr/>
          </p:nvSpPr>
          <p:spPr>
            <a:xfrm>
              <a:off x="5096878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0" name="object 6900"/>
            <p:cNvSpPr/>
            <p:nvPr/>
          </p:nvSpPr>
          <p:spPr>
            <a:xfrm>
              <a:off x="5096878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1" name="object 6901"/>
            <p:cNvSpPr/>
            <p:nvPr/>
          </p:nvSpPr>
          <p:spPr>
            <a:xfrm>
              <a:off x="5096878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2" name="object 6902"/>
            <p:cNvSpPr/>
            <p:nvPr/>
          </p:nvSpPr>
          <p:spPr>
            <a:xfrm>
              <a:off x="5096878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3" name="object 6903"/>
            <p:cNvSpPr/>
            <p:nvPr/>
          </p:nvSpPr>
          <p:spPr>
            <a:xfrm>
              <a:off x="5096878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4" name="object 6904"/>
            <p:cNvSpPr/>
            <p:nvPr/>
          </p:nvSpPr>
          <p:spPr>
            <a:xfrm>
              <a:off x="5096878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5" name="object 6905"/>
            <p:cNvSpPr/>
            <p:nvPr/>
          </p:nvSpPr>
          <p:spPr>
            <a:xfrm>
              <a:off x="5096878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6" name="object 6906"/>
            <p:cNvSpPr/>
            <p:nvPr/>
          </p:nvSpPr>
          <p:spPr>
            <a:xfrm>
              <a:off x="5096878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7" name="object 6907"/>
            <p:cNvSpPr/>
            <p:nvPr/>
          </p:nvSpPr>
          <p:spPr>
            <a:xfrm>
              <a:off x="5096878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8" name="object 6908"/>
            <p:cNvSpPr/>
            <p:nvPr/>
          </p:nvSpPr>
          <p:spPr>
            <a:xfrm>
              <a:off x="5096878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9" name="object 6909"/>
            <p:cNvSpPr/>
            <p:nvPr/>
          </p:nvSpPr>
          <p:spPr>
            <a:xfrm>
              <a:off x="5096878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0" name="object 6910"/>
            <p:cNvSpPr/>
            <p:nvPr/>
          </p:nvSpPr>
          <p:spPr>
            <a:xfrm>
              <a:off x="5096878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1" name="object 6911"/>
            <p:cNvSpPr/>
            <p:nvPr/>
          </p:nvSpPr>
          <p:spPr>
            <a:xfrm>
              <a:off x="5096878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2" name="object 6912"/>
            <p:cNvSpPr/>
            <p:nvPr/>
          </p:nvSpPr>
          <p:spPr>
            <a:xfrm>
              <a:off x="5096878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3" name="object 6913"/>
            <p:cNvSpPr/>
            <p:nvPr/>
          </p:nvSpPr>
          <p:spPr>
            <a:xfrm>
              <a:off x="5096878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4" name="object 6914"/>
            <p:cNvSpPr/>
            <p:nvPr/>
          </p:nvSpPr>
          <p:spPr>
            <a:xfrm>
              <a:off x="5096878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5" name="object 6915"/>
            <p:cNvSpPr/>
            <p:nvPr/>
          </p:nvSpPr>
          <p:spPr>
            <a:xfrm>
              <a:off x="5096878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6" name="object 6916"/>
            <p:cNvSpPr/>
            <p:nvPr/>
          </p:nvSpPr>
          <p:spPr>
            <a:xfrm>
              <a:off x="5096878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7" name="object 6917"/>
            <p:cNvSpPr/>
            <p:nvPr/>
          </p:nvSpPr>
          <p:spPr>
            <a:xfrm>
              <a:off x="5096878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8" name="object 6918"/>
            <p:cNvSpPr/>
            <p:nvPr/>
          </p:nvSpPr>
          <p:spPr>
            <a:xfrm>
              <a:off x="5096878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9" name="object 6919"/>
            <p:cNvSpPr/>
            <p:nvPr/>
          </p:nvSpPr>
          <p:spPr>
            <a:xfrm>
              <a:off x="5096878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0" name="object 6920"/>
            <p:cNvSpPr/>
            <p:nvPr/>
          </p:nvSpPr>
          <p:spPr>
            <a:xfrm>
              <a:off x="5096878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1" name="object 6921"/>
            <p:cNvSpPr/>
            <p:nvPr/>
          </p:nvSpPr>
          <p:spPr>
            <a:xfrm>
              <a:off x="5096878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2" name="object 6922"/>
            <p:cNvSpPr/>
            <p:nvPr/>
          </p:nvSpPr>
          <p:spPr>
            <a:xfrm>
              <a:off x="5096878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3" name="object 6923"/>
            <p:cNvSpPr/>
            <p:nvPr/>
          </p:nvSpPr>
          <p:spPr>
            <a:xfrm>
              <a:off x="5096878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4" name="object 6924"/>
            <p:cNvSpPr/>
            <p:nvPr/>
          </p:nvSpPr>
          <p:spPr>
            <a:xfrm>
              <a:off x="4998707" y="7300594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09">
                  <a:moveTo>
                    <a:pt x="13335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13335" y="3441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5" name="object 6925"/>
            <p:cNvSpPr/>
            <p:nvPr/>
          </p:nvSpPr>
          <p:spPr>
            <a:xfrm>
              <a:off x="4998262" y="7300366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09">
                  <a:moveTo>
                    <a:pt x="14224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224" y="3784"/>
                  </a:lnTo>
                  <a:lnTo>
                    <a:pt x="14224" y="2895"/>
                  </a:lnTo>
                  <a:lnTo>
                    <a:pt x="1371" y="2895"/>
                  </a:lnTo>
                  <a:lnTo>
                    <a:pt x="1130" y="2844"/>
                  </a:lnTo>
                  <a:lnTo>
                    <a:pt x="952" y="2768"/>
                  </a:lnTo>
                  <a:lnTo>
                    <a:pt x="952" y="2425"/>
                  </a:lnTo>
                  <a:lnTo>
                    <a:pt x="1879" y="2425"/>
                  </a:lnTo>
                  <a:lnTo>
                    <a:pt x="1816" y="2222"/>
                  </a:lnTo>
                  <a:lnTo>
                    <a:pt x="1612" y="2159"/>
                  </a:lnTo>
                  <a:lnTo>
                    <a:pt x="1041" y="1879"/>
                  </a:lnTo>
                  <a:lnTo>
                    <a:pt x="914" y="1117"/>
                  </a:lnTo>
                  <a:lnTo>
                    <a:pt x="1219" y="888"/>
                  </a:lnTo>
                  <a:lnTo>
                    <a:pt x="14224" y="888"/>
                  </a:lnTo>
                  <a:lnTo>
                    <a:pt x="14224" y="0"/>
                  </a:lnTo>
                  <a:close/>
                </a:path>
                <a:path w="14604" h="3809">
                  <a:moveTo>
                    <a:pt x="2082" y="1257"/>
                  </a:moveTo>
                  <a:lnTo>
                    <a:pt x="1549" y="1257"/>
                  </a:lnTo>
                  <a:lnTo>
                    <a:pt x="1422" y="1460"/>
                  </a:lnTo>
                  <a:lnTo>
                    <a:pt x="2260" y="1828"/>
                  </a:lnTo>
                  <a:lnTo>
                    <a:pt x="2387" y="2628"/>
                  </a:lnTo>
                  <a:lnTo>
                    <a:pt x="2082" y="2895"/>
                  </a:lnTo>
                  <a:lnTo>
                    <a:pt x="12420" y="2895"/>
                  </a:lnTo>
                  <a:lnTo>
                    <a:pt x="12179" y="2844"/>
                  </a:lnTo>
                  <a:lnTo>
                    <a:pt x="2679" y="2844"/>
                  </a:lnTo>
                  <a:lnTo>
                    <a:pt x="2679" y="1320"/>
                  </a:lnTo>
                  <a:lnTo>
                    <a:pt x="2260" y="1320"/>
                  </a:lnTo>
                  <a:lnTo>
                    <a:pt x="2082" y="1257"/>
                  </a:lnTo>
                  <a:close/>
                </a:path>
                <a:path w="14604" h="3809">
                  <a:moveTo>
                    <a:pt x="13093" y="1257"/>
                  </a:moveTo>
                  <a:lnTo>
                    <a:pt x="12585" y="1257"/>
                  </a:lnTo>
                  <a:lnTo>
                    <a:pt x="12484" y="1460"/>
                  </a:lnTo>
                  <a:lnTo>
                    <a:pt x="12649" y="1562"/>
                  </a:lnTo>
                  <a:lnTo>
                    <a:pt x="13271" y="1828"/>
                  </a:lnTo>
                  <a:lnTo>
                    <a:pt x="13423" y="2628"/>
                  </a:lnTo>
                  <a:lnTo>
                    <a:pt x="13093" y="2895"/>
                  </a:lnTo>
                  <a:lnTo>
                    <a:pt x="14224" y="2895"/>
                  </a:lnTo>
                  <a:lnTo>
                    <a:pt x="14224" y="1320"/>
                  </a:lnTo>
                  <a:lnTo>
                    <a:pt x="13271" y="1320"/>
                  </a:lnTo>
                  <a:lnTo>
                    <a:pt x="13093" y="1257"/>
                  </a:lnTo>
                  <a:close/>
                </a:path>
                <a:path w="14604" h="3809">
                  <a:moveTo>
                    <a:pt x="3695" y="939"/>
                  </a:moveTo>
                  <a:lnTo>
                    <a:pt x="3251" y="939"/>
                  </a:lnTo>
                  <a:lnTo>
                    <a:pt x="3251" y="2844"/>
                  </a:lnTo>
                  <a:lnTo>
                    <a:pt x="3695" y="2844"/>
                  </a:lnTo>
                  <a:lnTo>
                    <a:pt x="3695" y="939"/>
                  </a:lnTo>
                  <a:close/>
                </a:path>
                <a:path w="14604" h="3809">
                  <a:moveTo>
                    <a:pt x="5422" y="939"/>
                  </a:moveTo>
                  <a:lnTo>
                    <a:pt x="5092" y="939"/>
                  </a:lnTo>
                  <a:lnTo>
                    <a:pt x="5092" y="1282"/>
                  </a:lnTo>
                  <a:lnTo>
                    <a:pt x="4229" y="1282"/>
                  </a:lnTo>
                  <a:lnTo>
                    <a:pt x="4229" y="1701"/>
                  </a:lnTo>
                  <a:lnTo>
                    <a:pt x="4978" y="1701"/>
                  </a:lnTo>
                  <a:lnTo>
                    <a:pt x="4978" y="2057"/>
                  </a:lnTo>
                  <a:lnTo>
                    <a:pt x="4229" y="2057"/>
                  </a:lnTo>
                  <a:lnTo>
                    <a:pt x="4229" y="2451"/>
                  </a:lnTo>
                  <a:lnTo>
                    <a:pt x="5092" y="2451"/>
                  </a:lnTo>
                  <a:lnTo>
                    <a:pt x="5092" y="2844"/>
                  </a:lnTo>
                  <a:lnTo>
                    <a:pt x="5422" y="2844"/>
                  </a:lnTo>
                  <a:lnTo>
                    <a:pt x="5422" y="939"/>
                  </a:lnTo>
                  <a:close/>
                </a:path>
                <a:path w="14604" h="3809">
                  <a:moveTo>
                    <a:pt x="5803" y="1587"/>
                  </a:moveTo>
                  <a:lnTo>
                    <a:pt x="5803" y="2844"/>
                  </a:lnTo>
                  <a:lnTo>
                    <a:pt x="6337" y="2844"/>
                  </a:lnTo>
                  <a:lnTo>
                    <a:pt x="5803" y="1587"/>
                  </a:lnTo>
                  <a:close/>
                </a:path>
                <a:path w="14604" h="3809">
                  <a:moveTo>
                    <a:pt x="7238" y="1587"/>
                  </a:moveTo>
                  <a:lnTo>
                    <a:pt x="6908" y="2425"/>
                  </a:lnTo>
                  <a:lnTo>
                    <a:pt x="6680" y="2844"/>
                  </a:lnTo>
                  <a:lnTo>
                    <a:pt x="7238" y="2844"/>
                  </a:lnTo>
                  <a:lnTo>
                    <a:pt x="7238" y="1587"/>
                  </a:lnTo>
                  <a:close/>
                </a:path>
                <a:path w="14604" h="3809">
                  <a:moveTo>
                    <a:pt x="8216" y="939"/>
                  </a:moveTo>
                  <a:lnTo>
                    <a:pt x="7797" y="939"/>
                  </a:lnTo>
                  <a:lnTo>
                    <a:pt x="7797" y="2844"/>
                  </a:lnTo>
                  <a:lnTo>
                    <a:pt x="8216" y="2844"/>
                  </a:lnTo>
                  <a:lnTo>
                    <a:pt x="8216" y="939"/>
                  </a:lnTo>
                  <a:close/>
                </a:path>
                <a:path w="14604" h="3809">
                  <a:moveTo>
                    <a:pt x="9944" y="939"/>
                  </a:moveTo>
                  <a:lnTo>
                    <a:pt x="9588" y="939"/>
                  </a:lnTo>
                  <a:lnTo>
                    <a:pt x="9588" y="1282"/>
                  </a:lnTo>
                  <a:lnTo>
                    <a:pt x="8788" y="1282"/>
                  </a:lnTo>
                  <a:lnTo>
                    <a:pt x="8788" y="1701"/>
                  </a:lnTo>
                  <a:lnTo>
                    <a:pt x="9525" y="1701"/>
                  </a:lnTo>
                  <a:lnTo>
                    <a:pt x="9525" y="2057"/>
                  </a:lnTo>
                  <a:lnTo>
                    <a:pt x="8788" y="2057"/>
                  </a:lnTo>
                  <a:lnTo>
                    <a:pt x="8788" y="2451"/>
                  </a:lnTo>
                  <a:lnTo>
                    <a:pt x="9613" y="2451"/>
                  </a:lnTo>
                  <a:lnTo>
                    <a:pt x="9613" y="2844"/>
                  </a:lnTo>
                  <a:lnTo>
                    <a:pt x="9944" y="2844"/>
                  </a:lnTo>
                  <a:lnTo>
                    <a:pt x="9944" y="939"/>
                  </a:lnTo>
                  <a:close/>
                </a:path>
                <a:path w="14604" h="3809">
                  <a:moveTo>
                    <a:pt x="10363" y="1638"/>
                  </a:moveTo>
                  <a:lnTo>
                    <a:pt x="10363" y="2844"/>
                  </a:lnTo>
                  <a:lnTo>
                    <a:pt x="11010" y="2844"/>
                  </a:lnTo>
                  <a:lnTo>
                    <a:pt x="10829" y="2425"/>
                  </a:lnTo>
                  <a:lnTo>
                    <a:pt x="10363" y="1638"/>
                  </a:lnTo>
                  <a:close/>
                </a:path>
                <a:path w="14604" h="3809">
                  <a:moveTo>
                    <a:pt x="12173" y="939"/>
                  </a:moveTo>
                  <a:lnTo>
                    <a:pt x="11607" y="939"/>
                  </a:lnTo>
                  <a:lnTo>
                    <a:pt x="11607" y="2844"/>
                  </a:lnTo>
                  <a:lnTo>
                    <a:pt x="12179" y="2844"/>
                  </a:lnTo>
                  <a:lnTo>
                    <a:pt x="11976" y="2768"/>
                  </a:lnTo>
                  <a:lnTo>
                    <a:pt x="11976" y="2425"/>
                  </a:lnTo>
                  <a:lnTo>
                    <a:pt x="12890" y="2425"/>
                  </a:lnTo>
                  <a:lnTo>
                    <a:pt x="12788" y="2222"/>
                  </a:lnTo>
                  <a:lnTo>
                    <a:pt x="12623" y="2159"/>
                  </a:lnTo>
                  <a:lnTo>
                    <a:pt x="12357" y="2006"/>
                  </a:lnTo>
                  <a:lnTo>
                    <a:pt x="12077" y="1879"/>
                  </a:lnTo>
                  <a:lnTo>
                    <a:pt x="11976" y="1117"/>
                  </a:lnTo>
                  <a:lnTo>
                    <a:pt x="12173" y="939"/>
                  </a:lnTo>
                  <a:close/>
                </a:path>
                <a:path w="14604" h="3809">
                  <a:moveTo>
                    <a:pt x="1879" y="2425"/>
                  </a:moveTo>
                  <a:lnTo>
                    <a:pt x="952" y="2425"/>
                  </a:lnTo>
                  <a:lnTo>
                    <a:pt x="1193" y="2451"/>
                  </a:lnTo>
                  <a:lnTo>
                    <a:pt x="1371" y="2527"/>
                  </a:lnTo>
                  <a:lnTo>
                    <a:pt x="1727" y="2527"/>
                  </a:lnTo>
                  <a:lnTo>
                    <a:pt x="1879" y="2451"/>
                  </a:lnTo>
                  <a:close/>
                </a:path>
                <a:path w="14604" h="3809">
                  <a:moveTo>
                    <a:pt x="12890" y="2425"/>
                  </a:moveTo>
                  <a:lnTo>
                    <a:pt x="11976" y="2425"/>
                  </a:lnTo>
                  <a:lnTo>
                    <a:pt x="12230" y="2451"/>
                  </a:lnTo>
                  <a:lnTo>
                    <a:pt x="12420" y="2527"/>
                  </a:lnTo>
                  <a:lnTo>
                    <a:pt x="12776" y="2527"/>
                  </a:lnTo>
                  <a:close/>
                </a:path>
                <a:path w="14604" h="3809">
                  <a:moveTo>
                    <a:pt x="11290" y="939"/>
                  </a:moveTo>
                  <a:lnTo>
                    <a:pt x="10566" y="939"/>
                  </a:lnTo>
                  <a:lnTo>
                    <a:pt x="11290" y="2159"/>
                  </a:lnTo>
                  <a:lnTo>
                    <a:pt x="11290" y="939"/>
                  </a:lnTo>
                  <a:close/>
                </a:path>
                <a:path w="14604" h="3809">
                  <a:moveTo>
                    <a:pt x="7086" y="939"/>
                  </a:moveTo>
                  <a:lnTo>
                    <a:pt x="6108" y="939"/>
                  </a:lnTo>
                  <a:lnTo>
                    <a:pt x="6616" y="2082"/>
                  </a:lnTo>
                  <a:lnTo>
                    <a:pt x="6718" y="1701"/>
                  </a:lnTo>
                  <a:lnTo>
                    <a:pt x="7086" y="939"/>
                  </a:lnTo>
                  <a:close/>
                </a:path>
                <a:path w="14604" h="3809">
                  <a:moveTo>
                    <a:pt x="12230" y="888"/>
                  </a:moveTo>
                  <a:lnTo>
                    <a:pt x="1879" y="888"/>
                  </a:lnTo>
                  <a:lnTo>
                    <a:pt x="2133" y="939"/>
                  </a:lnTo>
                  <a:lnTo>
                    <a:pt x="2260" y="1320"/>
                  </a:lnTo>
                  <a:lnTo>
                    <a:pt x="2679" y="1320"/>
                  </a:lnTo>
                  <a:lnTo>
                    <a:pt x="2679" y="939"/>
                  </a:lnTo>
                  <a:lnTo>
                    <a:pt x="12173" y="939"/>
                  </a:lnTo>
                  <a:close/>
                </a:path>
                <a:path w="14604" h="3809">
                  <a:moveTo>
                    <a:pt x="14224" y="888"/>
                  </a:moveTo>
                  <a:lnTo>
                    <a:pt x="12890" y="888"/>
                  </a:lnTo>
                  <a:lnTo>
                    <a:pt x="13144" y="939"/>
                  </a:lnTo>
                  <a:lnTo>
                    <a:pt x="13271" y="1320"/>
                  </a:lnTo>
                  <a:lnTo>
                    <a:pt x="14224" y="1320"/>
                  </a:lnTo>
                  <a:lnTo>
                    <a:pt x="14224" y="888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6" name="object 6926"/>
            <p:cNvSpPr/>
            <p:nvPr/>
          </p:nvSpPr>
          <p:spPr>
            <a:xfrm>
              <a:off x="4932908" y="7396810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54406" y="0"/>
                  </a:moveTo>
                  <a:lnTo>
                    <a:pt x="0" y="0"/>
                  </a:lnTo>
                  <a:lnTo>
                    <a:pt x="0" y="85090"/>
                  </a:lnTo>
                  <a:lnTo>
                    <a:pt x="54406" y="85090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7" name="object 6927"/>
            <p:cNvSpPr/>
            <p:nvPr/>
          </p:nvSpPr>
          <p:spPr>
            <a:xfrm>
              <a:off x="4932908" y="7396810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0" y="0"/>
                  </a:moveTo>
                  <a:lnTo>
                    <a:pt x="54406" y="0"/>
                  </a:lnTo>
                  <a:lnTo>
                    <a:pt x="54406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8" name="object 6928"/>
            <p:cNvSpPr/>
            <p:nvPr/>
          </p:nvSpPr>
          <p:spPr>
            <a:xfrm>
              <a:off x="4932908" y="7396810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06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06" y="49352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9" name="object 6929"/>
            <p:cNvSpPr/>
            <p:nvPr/>
          </p:nvSpPr>
          <p:spPr>
            <a:xfrm>
              <a:off x="4932908" y="7396810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06" y="0"/>
                  </a:lnTo>
                  <a:lnTo>
                    <a:pt x="54406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0" name="object 6930"/>
            <p:cNvSpPr/>
            <p:nvPr/>
          </p:nvSpPr>
          <p:spPr>
            <a:xfrm>
              <a:off x="4939893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1" name="object 6931"/>
            <p:cNvSpPr/>
            <p:nvPr/>
          </p:nvSpPr>
          <p:spPr>
            <a:xfrm>
              <a:off x="4939893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2" name="object 6932"/>
            <p:cNvSpPr/>
            <p:nvPr/>
          </p:nvSpPr>
          <p:spPr>
            <a:xfrm>
              <a:off x="4939893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3" name="object 6933"/>
            <p:cNvSpPr/>
            <p:nvPr/>
          </p:nvSpPr>
          <p:spPr>
            <a:xfrm>
              <a:off x="4939893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4" name="object 6934"/>
            <p:cNvSpPr/>
            <p:nvPr/>
          </p:nvSpPr>
          <p:spPr>
            <a:xfrm>
              <a:off x="4939893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5" name="object 6935"/>
            <p:cNvSpPr/>
            <p:nvPr/>
          </p:nvSpPr>
          <p:spPr>
            <a:xfrm>
              <a:off x="4939893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6" name="object 6936"/>
            <p:cNvSpPr/>
            <p:nvPr/>
          </p:nvSpPr>
          <p:spPr>
            <a:xfrm>
              <a:off x="4936502" y="7415530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750" y="0"/>
                  </a:moveTo>
                  <a:lnTo>
                    <a:pt x="0" y="0"/>
                  </a:lnTo>
                  <a:lnTo>
                    <a:pt x="0" y="11849"/>
                  </a:lnTo>
                  <a:lnTo>
                    <a:pt x="8750" y="11849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7" name="object 6937"/>
            <p:cNvSpPr/>
            <p:nvPr/>
          </p:nvSpPr>
          <p:spPr>
            <a:xfrm>
              <a:off x="4936502" y="7415530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0" y="0"/>
                  </a:moveTo>
                  <a:lnTo>
                    <a:pt x="8750" y="0"/>
                  </a:lnTo>
                  <a:lnTo>
                    <a:pt x="8750" y="11849"/>
                  </a:lnTo>
                  <a:lnTo>
                    <a:pt x="0" y="1184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20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8" name="object 6938"/>
            <p:cNvSpPr/>
            <p:nvPr/>
          </p:nvSpPr>
          <p:spPr>
            <a:xfrm>
              <a:off x="4937633" y="7431811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81" y="0"/>
                  </a:moveTo>
                  <a:lnTo>
                    <a:pt x="0" y="0"/>
                  </a:lnTo>
                  <a:lnTo>
                    <a:pt x="0" y="7111"/>
                  </a:lnTo>
                  <a:lnTo>
                    <a:pt x="4381" y="7111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9" name="object 6939"/>
            <p:cNvSpPr/>
            <p:nvPr/>
          </p:nvSpPr>
          <p:spPr>
            <a:xfrm>
              <a:off x="4937633" y="7431811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81" y="0"/>
                  </a:lnTo>
                  <a:lnTo>
                    <a:pt x="4381" y="7111"/>
                  </a:lnTo>
                  <a:lnTo>
                    <a:pt x="0" y="711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0" name="object 6940"/>
            <p:cNvSpPr/>
            <p:nvPr/>
          </p:nvSpPr>
          <p:spPr>
            <a:xfrm>
              <a:off x="4937633" y="7431811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81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81" y="1485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1" name="object 6941"/>
            <p:cNvSpPr/>
            <p:nvPr/>
          </p:nvSpPr>
          <p:spPr>
            <a:xfrm>
              <a:off x="4937633" y="7431811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4381" y="0"/>
                  </a:lnTo>
                  <a:lnTo>
                    <a:pt x="4381" y="1485"/>
                  </a:lnTo>
                  <a:lnTo>
                    <a:pt x="0" y="14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2" name="object 6942"/>
            <p:cNvSpPr/>
            <p:nvPr/>
          </p:nvSpPr>
          <p:spPr>
            <a:xfrm>
              <a:off x="4939893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3" name="object 6943"/>
            <p:cNvSpPr/>
            <p:nvPr/>
          </p:nvSpPr>
          <p:spPr>
            <a:xfrm>
              <a:off x="4939893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4" name="object 6944"/>
            <p:cNvSpPr/>
            <p:nvPr/>
          </p:nvSpPr>
          <p:spPr>
            <a:xfrm>
              <a:off x="4939893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5" name="object 6945"/>
            <p:cNvSpPr/>
            <p:nvPr/>
          </p:nvSpPr>
          <p:spPr>
            <a:xfrm>
              <a:off x="4939893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6" name="object 6946"/>
            <p:cNvSpPr/>
            <p:nvPr/>
          </p:nvSpPr>
          <p:spPr>
            <a:xfrm>
              <a:off x="5014544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90"/>
                  </a:lnTo>
                  <a:lnTo>
                    <a:pt x="27203" y="85090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7" name="object 6947"/>
            <p:cNvSpPr/>
            <p:nvPr/>
          </p:nvSpPr>
          <p:spPr>
            <a:xfrm>
              <a:off x="5014544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8" name="object 6948"/>
            <p:cNvSpPr/>
            <p:nvPr/>
          </p:nvSpPr>
          <p:spPr>
            <a:xfrm>
              <a:off x="5031536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9" name="object 6949"/>
            <p:cNvSpPr/>
            <p:nvPr/>
          </p:nvSpPr>
          <p:spPr>
            <a:xfrm>
              <a:off x="5031536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0" name="object 6950"/>
            <p:cNvSpPr/>
            <p:nvPr/>
          </p:nvSpPr>
          <p:spPr>
            <a:xfrm>
              <a:off x="5031536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1" name="object 6951"/>
            <p:cNvSpPr/>
            <p:nvPr/>
          </p:nvSpPr>
          <p:spPr>
            <a:xfrm>
              <a:off x="5031536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2" name="object 6952"/>
            <p:cNvSpPr/>
            <p:nvPr/>
          </p:nvSpPr>
          <p:spPr>
            <a:xfrm>
              <a:off x="5031536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3" name="object 6953"/>
            <p:cNvSpPr/>
            <p:nvPr/>
          </p:nvSpPr>
          <p:spPr>
            <a:xfrm>
              <a:off x="5031536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4" name="object 6954"/>
            <p:cNvSpPr/>
            <p:nvPr/>
          </p:nvSpPr>
          <p:spPr>
            <a:xfrm>
              <a:off x="5031536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5" name="object 6955"/>
            <p:cNvSpPr/>
            <p:nvPr/>
          </p:nvSpPr>
          <p:spPr>
            <a:xfrm>
              <a:off x="5031536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6" name="object 6956"/>
            <p:cNvSpPr/>
            <p:nvPr/>
          </p:nvSpPr>
          <p:spPr>
            <a:xfrm>
              <a:off x="5031536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7" name="object 6957"/>
            <p:cNvSpPr/>
            <p:nvPr/>
          </p:nvSpPr>
          <p:spPr>
            <a:xfrm>
              <a:off x="5031536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8" name="object 6958"/>
            <p:cNvSpPr/>
            <p:nvPr/>
          </p:nvSpPr>
          <p:spPr>
            <a:xfrm>
              <a:off x="5031536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9" name="object 6959"/>
            <p:cNvSpPr/>
            <p:nvPr/>
          </p:nvSpPr>
          <p:spPr>
            <a:xfrm>
              <a:off x="5031536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0" name="object 6960"/>
            <p:cNvSpPr/>
            <p:nvPr/>
          </p:nvSpPr>
          <p:spPr>
            <a:xfrm>
              <a:off x="5031536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1" name="object 6961"/>
            <p:cNvSpPr/>
            <p:nvPr/>
          </p:nvSpPr>
          <p:spPr>
            <a:xfrm>
              <a:off x="5031536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2" name="object 6962"/>
            <p:cNvSpPr/>
            <p:nvPr/>
          </p:nvSpPr>
          <p:spPr>
            <a:xfrm>
              <a:off x="5031536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209" y="2209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3" name="object 6963"/>
            <p:cNvSpPr/>
            <p:nvPr/>
          </p:nvSpPr>
          <p:spPr>
            <a:xfrm>
              <a:off x="5031536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209" y="222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4" name="object 6964"/>
            <p:cNvSpPr/>
            <p:nvPr/>
          </p:nvSpPr>
          <p:spPr>
            <a:xfrm>
              <a:off x="5031536" y="74159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5" name="object 6965"/>
            <p:cNvSpPr/>
            <p:nvPr/>
          </p:nvSpPr>
          <p:spPr>
            <a:xfrm>
              <a:off x="5031536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6" name="object 6966"/>
            <p:cNvSpPr/>
            <p:nvPr/>
          </p:nvSpPr>
          <p:spPr>
            <a:xfrm>
              <a:off x="5031536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7" name="object 6967"/>
            <p:cNvSpPr/>
            <p:nvPr/>
          </p:nvSpPr>
          <p:spPr>
            <a:xfrm>
              <a:off x="5031536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8" name="object 6968"/>
            <p:cNvSpPr/>
            <p:nvPr/>
          </p:nvSpPr>
          <p:spPr>
            <a:xfrm>
              <a:off x="5031536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9" name="object 6969"/>
            <p:cNvSpPr/>
            <p:nvPr/>
          </p:nvSpPr>
          <p:spPr>
            <a:xfrm>
              <a:off x="5031536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0" name="object 6970"/>
            <p:cNvSpPr/>
            <p:nvPr/>
          </p:nvSpPr>
          <p:spPr>
            <a:xfrm>
              <a:off x="5031536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209" y="224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1" name="object 6971"/>
            <p:cNvSpPr/>
            <p:nvPr/>
          </p:nvSpPr>
          <p:spPr>
            <a:xfrm>
              <a:off x="5031536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209" y="226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2" name="object 6972"/>
            <p:cNvSpPr/>
            <p:nvPr/>
          </p:nvSpPr>
          <p:spPr>
            <a:xfrm>
              <a:off x="5031536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3" name="object 6973"/>
            <p:cNvSpPr/>
            <p:nvPr/>
          </p:nvSpPr>
          <p:spPr>
            <a:xfrm>
              <a:off x="5031536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4" name="object 6974"/>
            <p:cNvSpPr/>
            <p:nvPr/>
          </p:nvSpPr>
          <p:spPr>
            <a:xfrm>
              <a:off x="5031536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5" name="object 6975"/>
            <p:cNvSpPr/>
            <p:nvPr/>
          </p:nvSpPr>
          <p:spPr>
            <a:xfrm>
              <a:off x="5031536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6" name="object 6976"/>
            <p:cNvSpPr/>
            <p:nvPr/>
          </p:nvSpPr>
          <p:spPr>
            <a:xfrm>
              <a:off x="5031536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7" name="object 6977"/>
            <p:cNvSpPr/>
            <p:nvPr/>
          </p:nvSpPr>
          <p:spPr>
            <a:xfrm>
              <a:off x="5031536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8" name="object 6978"/>
            <p:cNvSpPr/>
            <p:nvPr/>
          </p:nvSpPr>
          <p:spPr>
            <a:xfrm>
              <a:off x="5031536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9" name="object 6979"/>
            <p:cNvSpPr/>
            <p:nvPr/>
          </p:nvSpPr>
          <p:spPr>
            <a:xfrm>
              <a:off x="5031536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0" name="object 6980"/>
            <p:cNvSpPr/>
            <p:nvPr/>
          </p:nvSpPr>
          <p:spPr>
            <a:xfrm>
              <a:off x="5031536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1" name="object 6981"/>
            <p:cNvSpPr/>
            <p:nvPr/>
          </p:nvSpPr>
          <p:spPr>
            <a:xfrm>
              <a:off x="5031536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2" name="object 6982"/>
            <p:cNvSpPr/>
            <p:nvPr/>
          </p:nvSpPr>
          <p:spPr>
            <a:xfrm>
              <a:off x="5031536" y="745850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3" name="object 6983"/>
            <p:cNvSpPr/>
            <p:nvPr/>
          </p:nvSpPr>
          <p:spPr>
            <a:xfrm>
              <a:off x="5031536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4" name="object 6984"/>
            <p:cNvSpPr/>
            <p:nvPr/>
          </p:nvSpPr>
          <p:spPr>
            <a:xfrm>
              <a:off x="5031536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5" name="object 6985"/>
            <p:cNvSpPr/>
            <p:nvPr/>
          </p:nvSpPr>
          <p:spPr>
            <a:xfrm>
              <a:off x="5031536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6" name="object 6986"/>
            <p:cNvSpPr/>
            <p:nvPr/>
          </p:nvSpPr>
          <p:spPr>
            <a:xfrm>
              <a:off x="5031536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7" name="object 6987"/>
            <p:cNvSpPr/>
            <p:nvPr/>
          </p:nvSpPr>
          <p:spPr>
            <a:xfrm>
              <a:off x="5031536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8" name="object 6988"/>
            <p:cNvSpPr/>
            <p:nvPr/>
          </p:nvSpPr>
          <p:spPr>
            <a:xfrm>
              <a:off x="5031536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209" y="226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9" name="object 6989"/>
            <p:cNvSpPr/>
            <p:nvPr/>
          </p:nvSpPr>
          <p:spPr>
            <a:xfrm>
              <a:off x="5031536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209" y="226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0" name="object 6990"/>
            <p:cNvSpPr/>
            <p:nvPr/>
          </p:nvSpPr>
          <p:spPr>
            <a:xfrm>
              <a:off x="5031536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1" name="object 6991"/>
            <p:cNvSpPr/>
            <p:nvPr/>
          </p:nvSpPr>
          <p:spPr>
            <a:xfrm>
              <a:off x="5031536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2" name="object 6992"/>
            <p:cNvSpPr/>
            <p:nvPr/>
          </p:nvSpPr>
          <p:spPr>
            <a:xfrm>
              <a:off x="5031536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3" name="object 6993"/>
            <p:cNvSpPr/>
            <p:nvPr/>
          </p:nvSpPr>
          <p:spPr>
            <a:xfrm>
              <a:off x="5031536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4" name="object 6994"/>
            <p:cNvSpPr/>
            <p:nvPr/>
          </p:nvSpPr>
          <p:spPr>
            <a:xfrm>
              <a:off x="5031536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5" name="object 6995"/>
            <p:cNvSpPr/>
            <p:nvPr/>
          </p:nvSpPr>
          <p:spPr>
            <a:xfrm>
              <a:off x="5031536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6" name="object 6996"/>
            <p:cNvSpPr/>
            <p:nvPr/>
          </p:nvSpPr>
          <p:spPr>
            <a:xfrm>
              <a:off x="5031536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7" name="object 6997"/>
            <p:cNvSpPr/>
            <p:nvPr/>
          </p:nvSpPr>
          <p:spPr>
            <a:xfrm>
              <a:off x="5031536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8" name="object 6998"/>
            <p:cNvSpPr/>
            <p:nvPr/>
          </p:nvSpPr>
          <p:spPr>
            <a:xfrm>
              <a:off x="5031536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9" name="object 6999"/>
            <p:cNvSpPr/>
            <p:nvPr/>
          </p:nvSpPr>
          <p:spPr>
            <a:xfrm>
              <a:off x="5031536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0" name="object 7000"/>
            <p:cNvSpPr/>
            <p:nvPr/>
          </p:nvSpPr>
          <p:spPr>
            <a:xfrm>
              <a:off x="5031536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1" name="object 7001"/>
            <p:cNvSpPr/>
            <p:nvPr/>
          </p:nvSpPr>
          <p:spPr>
            <a:xfrm>
              <a:off x="5031536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2" name="object 7002"/>
            <p:cNvSpPr/>
            <p:nvPr/>
          </p:nvSpPr>
          <p:spPr>
            <a:xfrm>
              <a:off x="5017147" y="7404569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44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44" y="69761"/>
                  </a:lnTo>
                  <a:lnTo>
                    <a:pt x="12344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3" name="object 7003"/>
            <p:cNvSpPr/>
            <p:nvPr/>
          </p:nvSpPr>
          <p:spPr>
            <a:xfrm>
              <a:off x="5041747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41" y="0"/>
                  </a:moveTo>
                  <a:lnTo>
                    <a:pt x="0" y="0"/>
                  </a:lnTo>
                  <a:lnTo>
                    <a:pt x="0" y="85090"/>
                  </a:lnTo>
                  <a:lnTo>
                    <a:pt x="27241" y="85090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4" name="object 7004"/>
            <p:cNvSpPr/>
            <p:nvPr/>
          </p:nvSpPr>
          <p:spPr>
            <a:xfrm>
              <a:off x="5041747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41" y="0"/>
                  </a:lnTo>
                  <a:lnTo>
                    <a:pt x="27241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5" name="object 7005"/>
            <p:cNvSpPr/>
            <p:nvPr/>
          </p:nvSpPr>
          <p:spPr>
            <a:xfrm>
              <a:off x="5058752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6" name="object 7006"/>
            <p:cNvSpPr/>
            <p:nvPr/>
          </p:nvSpPr>
          <p:spPr>
            <a:xfrm>
              <a:off x="5058752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7" name="object 7007"/>
            <p:cNvSpPr/>
            <p:nvPr/>
          </p:nvSpPr>
          <p:spPr>
            <a:xfrm>
              <a:off x="5058752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8" name="object 7008"/>
            <p:cNvSpPr/>
            <p:nvPr/>
          </p:nvSpPr>
          <p:spPr>
            <a:xfrm>
              <a:off x="5058752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9" name="object 7009"/>
            <p:cNvSpPr/>
            <p:nvPr/>
          </p:nvSpPr>
          <p:spPr>
            <a:xfrm>
              <a:off x="5058752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0" name="object 7010"/>
            <p:cNvSpPr/>
            <p:nvPr/>
          </p:nvSpPr>
          <p:spPr>
            <a:xfrm>
              <a:off x="5058752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1" name="object 7011"/>
            <p:cNvSpPr/>
            <p:nvPr/>
          </p:nvSpPr>
          <p:spPr>
            <a:xfrm>
              <a:off x="5058752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2" name="object 7012"/>
            <p:cNvSpPr/>
            <p:nvPr/>
          </p:nvSpPr>
          <p:spPr>
            <a:xfrm>
              <a:off x="5058752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3" name="object 7013"/>
            <p:cNvSpPr/>
            <p:nvPr/>
          </p:nvSpPr>
          <p:spPr>
            <a:xfrm>
              <a:off x="5058752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4" name="object 7014"/>
            <p:cNvSpPr/>
            <p:nvPr/>
          </p:nvSpPr>
          <p:spPr>
            <a:xfrm>
              <a:off x="5058752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5" name="object 7015"/>
            <p:cNvSpPr/>
            <p:nvPr/>
          </p:nvSpPr>
          <p:spPr>
            <a:xfrm>
              <a:off x="5058752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6" name="object 7016"/>
            <p:cNvSpPr/>
            <p:nvPr/>
          </p:nvSpPr>
          <p:spPr>
            <a:xfrm>
              <a:off x="5058752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7" name="object 7017"/>
            <p:cNvSpPr/>
            <p:nvPr/>
          </p:nvSpPr>
          <p:spPr>
            <a:xfrm>
              <a:off x="5058752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8" name="object 7018"/>
            <p:cNvSpPr/>
            <p:nvPr/>
          </p:nvSpPr>
          <p:spPr>
            <a:xfrm>
              <a:off x="5058752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9" name="object 7019"/>
            <p:cNvSpPr/>
            <p:nvPr/>
          </p:nvSpPr>
          <p:spPr>
            <a:xfrm>
              <a:off x="5058752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97" y="220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0" name="object 7020"/>
            <p:cNvSpPr/>
            <p:nvPr/>
          </p:nvSpPr>
          <p:spPr>
            <a:xfrm>
              <a:off x="5058752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97" y="2222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1" name="object 7021"/>
            <p:cNvSpPr/>
            <p:nvPr/>
          </p:nvSpPr>
          <p:spPr>
            <a:xfrm>
              <a:off x="5058752" y="74159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2" name="object 7022"/>
            <p:cNvSpPr/>
            <p:nvPr/>
          </p:nvSpPr>
          <p:spPr>
            <a:xfrm>
              <a:off x="5058752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3" name="object 7023"/>
            <p:cNvSpPr/>
            <p:nvPr/>
          </p:nvSpPr>
          <p:spPr>
            <a:xfrm>
              <a:off x="5058752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4" name="object 7024"/>
            <p:cNvSpPr/>
            <p:nvPr/>
          </p:nvSpPr>
          <p:spPr>
            <a:xfrm>
              <a:off x="5058752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5" name="object 7025"/>
            <p:cNvSpPr/>
            <p:nvPr/>
          </p:nvSpPr>
          <p:spPr>
            <a:xfrm>
              <a:off x="5058752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6" name="object 7026"/>
            <p:cNvSpPr/>
            <p:nvPr/>
          </p:nvSpPr>
          <p:spPr>
            <a:xfrm>
              <a:off x="5058752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7" name="object 7027"/>
            <p:cNvSpPr/>
            <p:nvPr/>
          </p:nvSpPr>
          <p:spPr>
            <a:xfrm>
              <a:off x="5058752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97" y="224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8" name="object 7028"/>
            <p:cNvSpPr/>
            <p:nvPr/>
          </p:nvSpPr>
          <p:spPr>
            <a:xfrm>
              <a:off x="5058752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97" y="226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9" name="object 7029"/>
            <p:cNvSpPr/>
            <p:nvPr/>
          </p:nvSpPr>
          <p:spPr>
            <a:xfrm>
              <a:off x="5058752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97" y="209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0" name="object 7030"/>
            <p:cNvSpPr/>
            <p:nvPr/>
          </p:nvSpPr>
          <p:spPr>
            <a:xfrm>
              <a:off x="5058752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97" y="209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1" name="object 7031"/>
            <p:cNvSpPr/>
            <p:nvPr/>
          </p:nvSpPr>
          <p:spPr>
            <a:xfrm>
              <a:off x="5058752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2" name="object 7032"/>
            <p:cNvSpPr/>
            <p:nvPr/>
          </p:nvSpPr>
          <p:spPr>
            <a:xfrm>
              <a:off x="5058752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3" name="object 7033"/>
            <p:cNvSpPr/>
            <p:nvPr/>
          </p:nvSpPr>
          <p:spPr>
            <a:xfrm>
              <a:off x="5058752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4" name="object 7034"/>
            <p:cNvSpPr/>
            <p:nvPr/>
          </p:nvSpPr>
          <p:spPr>
            <a:xfrm>
              <a:off x="5058752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5" name="object 7035"/>
            <p:cNvSpPr/>
            <p:nvPr/>
          </p:nvSpPr>
          <p:spPr>
            <a:xfrm>
              <a:off x="5058752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6" name="object 7036"/>
            <p:cNvSpPr/>
            <p:nvPr/>
          </p:nvSpPr>
          <p:spPr>
            <a:xfrm>
              <a:off x="5058752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7" name="object 7037"/>
            <p:cNvSpPr/>
            <p:nvPr/>
          </p:nvSpPr>
          <p:spPr>
            <a:xfrm>
              <a:off x="5058752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8" name="object 7038"/>
            <p:cNvSpPr/>
            <p:nvPr/>
          </p:nvSpPr>
          <p:spPr>
            <a:xfrm>
              <a:off x="5058752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9" name="object 7039"/>
            <p:cNvSpPr/>
            <p:nvPr/>
          </p:nvSpPr>
          <p:spPr>
            <a:xfrm>
              <a:off x="5058752" y="745850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97" y="212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0" name="object 7040"/>
            <p:cNvSpPr/>
            <p:nvPr/>
          </p:nvSpPr>
          <p:spPr>
            <a:xfrm>
              <a:off x="5058752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1" name="object 7041"/>
            <p:cNvSpPr/>
            <p:nvPr/>
          </p:nvSpPr>
          <p:spPr>
            <a:xfrm>
              <a:off x="5058752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2" name="object 7042"/>
            <p:cNvSpPr/>
            <p:nvPr/>
          </p:nvSpPr>
          <p:spPr>
            <a:xfrm>
              <a:off x="5058752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3" name="object 7043"/>
            <p:cNvSpPr/>
            <p:nvPr/>
          </p:nvSpPr>
          <p:spPr>
            <a:xfrm>
              <a:off x="5058752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4" name="object 7044"/>
            <p:cNvSpPr/>
            <p:nvPr/>
          </p:nvSpPr>
          <p:spPr>
            <a:xfrm>
              <a:off x="5058752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5" name="object 7045"/>
            <p:cNvSpPr/>
            <p:nvPr/>
          </p:nvSpPr>
          <p:spPr>
            <a:xfrm>
              <a:off x="5058752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97" y="226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6" name="object 7046"/>
            <p:cNvSpPr/>
            <p:nvPr/>
          </p:nvSpPr>
          <p:spPr>
            <a:xfrm>
              <a:off x="5058752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97" y="226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7" name="object 7047"/>
            <p:cNvSpPr/>
            <p:nvPr/>
          </p:nvSpPr>
          <p:spPr>
            <a:xfrm>
              <a:off x="5058752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97" y="210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8" name="object 7048"/>
            <p:cNvSpPr/>
            <p:nvPr/>
          </p:nvSpPr>
          <p:spPr>
            <a:xfrm>
              <a:off x="5058752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9" name="object 7049"/>
            <p:cNvSpPr/>
            <p:nvPr/>
          </p:nvSpPr>
          <p:spPr>
            <a:xfrm>
              <a:off x="5058752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0" name="object 7050"/>
            <p:cNvSpPr/>
            <p:nvPr/>
          </p:nvSpPr>
          <p:spPr>
            <a:xfrm>
              <a:off x="5058752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1" name="object 7051"/>
            <p:cNvSpPr/>
            <p:nvPr/>
          </p:nvSpPr>
          <p:spPr>
            <a:xfrm>
              <a:off x="5058752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2" name="object 7052"/>
            <p:cNvSpPr/>
            <p:nvPr/>
          </p:nvSpPr>
          <p:spPr>
            <a:xfrm>
              <a:off x="5058752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3" name="object 7053"/>
            <p:cNvSpPr/>
            <p:nvPr/>
          </p:nvSpPr>
          <p:spPr>
            <a:xfrm>
              <a:off x="5058752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4" name="object 7054"/>
            <p:cNvSpPr/>
            <p:nvPr/>
          </p:nvSpPr>
          <p:spPr>
            <a:xfrm>
              <a:off x="5058752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5" name="object 7055"/>
            <p:cNvSpPr/>
            <p:nvPr/>
          </p:nvSpPr>
          <p:spPr>
            <a:xfrm>
              <a:off x="5058752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97" y="210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6" name="object 7056"/>
            <p:cNvSpPr/>
            <p:nvPr/>
          </p:nvSpPr>
          <p:spPr>
            <a:xfrm>
              <a:off x="5058752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7" name="object 7057"/>
            <p:cNvSpPr/>
            <p:nvPr/>
          </p:nvSpPr>
          <p:spPr>
            <a:xfrm>
              <a:off x="5058752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8" name="object 7058"/>
            <p:cNvSpPr/>
            <p:nvPr/>
          </p:nvSpPr>
          <p:spPr>
            <a:xfrm>
              <a:off x="5058752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9" name="object 7059"/>
            <p:cNvSpPr/>
            <p:nvPr/>
          </p:nvSpPr>
          <p:spPr>
            <a:xfrm>
              <a:off x="5044338" y="7404569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95" y="69761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0" name="object 7060"/>
            <p:cNvSpPr/>
            <p:nvPr/>
          </p:nvSpPr>
          <p:spPr>
            <a:xfrm>
              <a:off x="5068989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90"/>
                  </a:lnTo>
                  <a:lnTo>
                    <a:pt x="27203" y="85090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1" name="object 7061"/>
            <p:cNvSpPr/>
            <p:nvPr/>
          </p:nvSpPr>
          <p:spPr>
            <a:xfrm>
              <a:off x="5068989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2" name="object 7062"/>
            <p:cNvSpPr/>
            <p:nvPr/>
          </p:nvSpPr>
          <p:spPr>
            <a:xfrm>
              <a:off x="5093309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3" name="object 7063"/>
            <p:cNvSpPr/>
            <p:nvPr/>
          </p:nvSpPr>
          <p:spPr>
            <a:xfrm>
              <a:off x="5093309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4" name="object 7064"/>
            <p:cNvSpPr/>
            <p:nvPr/>
          </p:nvSpPr>
          <p:spPr>
            <a:xfrm>
              <a:off x="5093309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5" name="object 7065"/>
            <p:cNvSpPr/>
            <p:nvPr/>
          </p:nvSpPr>
          <p:spPr>
            <a:xfrm>
              <a:off x="5093309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6" name="object 7066"/>
            <p:cNvSpPr/>
            <p:nvPr/>
          </p:nvSpPr>
          <p:spPr>
            <a:xfrm>
              <a:off x="5093309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7" name="object 7067"/>
            <p:cNvSpPr/>
            <p:nvPr/>
          </p:nvSpPr>
          <p:spPr>
            <a:xfrm>
              <a:off x="5093309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8" name="object 7068"/>
            <p:cNvSpPr/>
            <p:nvPr/>
          </p:nvSpPr>
          <p:spPr>
            <a:xfrm>
              <a:off x="5093309" y="745850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9" y="212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9" name="object 7069"/>
            <p:cNvSpPr/>
            <p:nvPr/>
          </p:nvSpPr>
          <p:spPr>
            <a:xfrm>
              <a:off x="5093309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59" y="2133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0" name="object 7070"/>
            <p:cNvSpPr/>
            <p:nvPr/>
          </p:nvSpPr>
          <p:spPr>
            <a:xfrm>
              <a:off x="5093309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1" name="object 7071"/>
            <p:cNvSpPr/>
            <p:nvPr/>
          </p:nvSpPr>
          <p:spPr>
            <a:xfrm>
              <a:off x="5093309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2" name="object 7072"/>
            <p:cNvSpPr/>
            <p:nvPr/>
          </p:nvSpPr>
          <p:spPr>
            <a:xfrm>
              <a:off x="5093309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3" name="object 7073"/>
            <p:cNvSpPr/>
            <p:nvPr/>
          </p:nvSpPr>
          <p:spPr>
            <a:xfrm>
              <a:off x="5093309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4" name="object 7074"/>
            <p:cNvSpPr/>
            <p:nvPr/>
          </p:nvSpPr>
          <p:spPr>
            <a:xfrm>
              <a:off x="5093309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59" y="226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5" name="object 7075"/>
            <p:cNvSpPr/>
            <p:nvPr/>
          </p:nvSpPr>
          <p:spPr>
            <a:xfrm>
              <a:off x="5093309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59" y="226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6" name="object 7076"/>
            <p:cNvSpPr/>
            <p:nvPr/>
          </p:nvSpPr>
          <p:spPr>
            <a:xfrm>
              <a:off x="5093309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7" name="object 7077"/>
            <p:cNvSpPr/>
            <p:nvPr/>
          </p:nvSpPr>
          <p:spPr>
            <a:xfrm>
              <a:off x="5093309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59" y="2108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8" name="object 7078"/>
            <p:cNvSpPr/>
            <p:nvPr/>
          </p:nvSpPr>
          <p:spPr>
            <a:xfrm>
              <a:off x="5093309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9" name="object 7079"/>
            <p:cNvSpPr/>
            <p:nvPr/>
          </p:nvSpPr>
          <p:spPr>
            <a:xfrm>
              <a:off x="5093309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59" y="219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0" name="object 7080"/>
            <p:cNvSpPr/>
            <p:nvPr/>
          </p:nvSpPr>
          <p:spPr>
            <a:xfrm>
              <a:off x="5093309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1" name="object 7081"/>
            <p:cNvSpPr/>
            <p:nvPr/>
          </p:nvSpPr>
          <p:spPr>
            <a:xfrm>
              <a:off x="5093309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2" name="object 7082"/>
            <p:cNvSpPr/>
            <p:nvPr/>
          </p:nvSpPr>
          <p:spPr>
            <a:xfrm>
              <a:off x="5093309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3" name="object 7083"/>
            <p:cNvSpPr/>
            <p:nvPr/>
          </p:nvSpPr>
          <p:spPr>
            <a:xfrm>
              <a:off x="5093309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4" name="object 7084"/>
            <p:cNvSpPr/>
            <p:nvPr/>
          </p:nvSpPr>
          <p:spPr>
            <a:xfrm>
              <a:off x="5093309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5" name="object 7085"/>
            <p:cNvSpPr/>
            <p:nvPr/>
          </p:nvSpPr>
          <p:spPr>
            <a:xfrm>
              <a:off x="5093309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59" y="2108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6" name="object 7086"/>
            <p:cNvSpPr/>
            <p:nvPr/>
          </p:nvSpPr>
          <p:spPr>
            <a:xfrm>
              <a:off x="5093309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7" name="object 7087"/>
            <p:cNvSpPr/>
            <p:nvPr/>
          </p:nvSpPr>
          <p:spPr>
            <a:xfrm>
              <a:off x="5093309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59" y="2146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8" name="object 7088"/>
            <p:cNvSpPr/>
            <p:nvPr/>
          </p:nvSpPr>
          <p:spPr>
            <a:xfrm>
              <a:off x="4987315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28" y="0"/>
                  </a:moveTo>
                  <a:lnTo>
                    <a:pt x="0" y="0"/>
                  </a:lnTo>
                  <a:lnTo>
                    <a:pt x="0" y="85090"/>
                  </a:lnTo>
                  <a:lnTo>
                    <a:pt x="27228" y="85090"/>
                  </a:lnTo>
                  <a:lnTo>
                    <a:pt x="272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9" name="object 7089"/>
            <p:cNvSpPr/>
            <p:nvPr/>
          </p:nvSpPr>
          <p:spPr>
            <a:xfrm>
              <a:off x="4987315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28" y="0"/>
                  </a:lnTo>
                  <a:lnTo>
                    <a:pt x="27228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0" name="object 7090"/>
            <p:cNvSpPr/>
            <p:nvPr/>
          </p:nvSpPr>
          <p:spPr>
            <a:xfrm>
              <a:off x="4987315" y="7396810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28" y="0"/>
                  </a:lnTo>
                  <a:lnTo>
                    <a:pt x="27228" y="40843"/>
                  </a:lnTo>
                  <a:lnTo>
                    <a:pt x="0" y="4084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1" name="object 7091"/>
            <p:cNvSpPr/>
            <p:nvPr/>
          </p:nvSpPr>
          <p:spPr>
            <a:xfrm>
              <a:off x="4995608" y="7403452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68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68" y="20637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2" name="object 7092"/>
            <p:cNvSpPr/>
            <p:nvPr/>
          </p:nvSpPr>
          <p:spPr>
            <a:xfrm>
              <a:off x="4995608" y="7403452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0" y="0"/>
                  </a:moveTo>
                  <a:lnTo>
                    <a:pt x="1168" y="0"/>
                  </a:lnTo>
                  <a:lnTo>
                    <a:pt x="1168" y="20637"/>
                  </a:lnTo>
                  <a:lnTo>
                    <a:pt x="0" y="2063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4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3" name="object 7093"/>
            <p:cNvSpPr/>
            <p:nvPr/>
          </p:nvSpPr>
          <p:spPr>
            <a:xfrm>
              <a:off x="4991836" y="7426363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44" y="8953"/>
                  </a:moveTo>
                  <a:lnTo>
                    <a:pt x="1727" y="8953"/>
                  </a:lnTo>
                  <a:lnTo>
                    <a:pt x="2133" y="8559"/>
                  </a:lnTo>
                  <a:lnTo>
                    <a:pt x="2133" y="8089"/>
                  </a:lnTo>
                  <a:lnTo>
                    <a:pt x="2133" y="876"/>
                  </a:lnTo>
                  <a:lnTo>
                    <a:pt x="2133" y="393"/>
                  </a:lnTo>
                  <a:lnTo>
                    <a:pt x="1727" y="0"/>
                  </a:lnTo>
                  <a:lnTo>
                    <a:pt x="1244" y="0"/>
                  </a:lnTo>
                  <a:lnTo>
                    <a:pt x="901" y="0"/>
                  </a:lnTo>
                  <a:lnTo>
                    <a:pt x="393" y="0"/>
                  </a:lnTo>
                  <a:lnTo>
                    <a:pt x="0" y="406"/>
                  </a:lnTo>
                  <a:lnTo>
                    <a:pt x="0" y="876"/>
                  </a:lnTo>
                  <a:lnTo>
                    <a:pt x="0" y="8089"/>
                  </a:lnTo>
                  <a:lnTo>
                    <a:pt x="0" y="8559"/>
                  </a:lnTo>
                  <a:lnTo>
                    <a:pt x="393" y="8953"/>
                  </a:lnTo>
                  <a:lnTo>
                    <a:pt x="901" y="8953"/>
                  </a:lnTo>
                  <a:lnTo>
                    <a:pt x="1244" y="895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4" name="object 7094"/>
            <p:cNvSpPr/>
            <p:nvPr/>
          </p:nvSpPr>
          <p:spPr>
            <a:xfrm>
              <a:off x="4989906" y="74029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5" name="object 7095"/>
            <p:cNvSpPr/>
            <p:nvPr/>
          </p:nvSpPr>
          <p:spPr>
            <a:xfrm>
              <a:off x="4989906" y="74029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6" name="object 7096"/>
            <p:cNvSpPr/>
            <p:nvPr/>
          </p:nvSpPr>
          <p:spPr>
            <a:xfrm>
              <a:off x="4989906" y="74007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7" name="object 7097"/>
            <p:cNvSpPr/>
            <p:nvPr/>
          </p:nvSpPr>
          <p:spPr>
            <a:xfrm>
              <a:off x="4989906" y="74007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8" name="object 7098"/>
            <p:cNvSpPr/>
            <p:nvPr/>
          </p:nvSpPr>
          <p:spPr>
            <a:xfrm>
              <a:off x="4989906" y="74051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9" name="object 7099"/>
            <p:cNvSpPr/>
            <p:nvPr/>
          </p:nvSpPr>
          <p:spPr>
            <a:xfrm>
              <a:off x="4989906" y="74051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0" name="object 7100"/>
            <p:cNvSpPr/>
            <p:nvPr/>
          </p:nvSpPr>
          <p:spPr>
            <a:xfrm>
              <a:off x="4989906" y="7409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1" name="object 7101"/>
            <p:cNvSpPr/>
            <p:nvPr/>
          </p:nvSpPr>
          <p:spPr>
            <a:xfrm>
              <a:off x="4989906" y="7409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2" name="object 7102"/>
            <p:cNvSpPr/>
            <p:nvPr/>
          </p:nvSpPr>
          <p:spPr>
            <a:xfrm>
              <a:off x="4989906" y="7407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3" name="object 7103"/>
            <p:cNvSpPr/>
            <p:nvPr/>
          </p:nvSpPr>
          <p:spPr>
            <a:xfrm>
              <a:off x="4989906" y="7407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4" name="object 7104"/>
            <p:cNvSpPr/>
            <p:nvPr/>
          </p:nvSpPr>
          <p:spPr>
            <a:xfrm>
              <a:off x="4989906" y="74116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5" name="object 7105"/>
            <p:cNvSpPr/>
            <p:nvPr/>
          </p:nvSpPr>
          <p:spPr>
            <a:xfrm>
              <a:off x="4989906" y="74116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6" name="object 7106"/>
            <p:cNvSpPr/>
            <p:nvPr/>
          </p:nvSpPr>
          <p:spPr>
            <a:xfrm>
              <a:off x="4989906" y="74138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7" name="object 7107"/>
            <p:cNvSpPr/>
            <p:nvPr/>
          </p:nvSpPr>
          <p:spPr>
            <a:xfrm>
              <a:off x="4989906" y="74138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71" y="215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8" name="object 7108"/>
            <p:cNvSpPr/>
            <p:nvPr/>
          </p:nvSpPr>
          <p:spPr>
            <a:xfrm>
              <a:off x="4989906" y="74160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9" name="object 7109"/>
            <p:cNvSpPr/>
            <p:nvPr/>
          </p:nvSpPr>
          <p:spPr>
            <a:xfrm>
              <a:off x="4989906" y="74159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0" name="object 7110"/>
            <p:cNvSpPr/>
            <p:nvPr/>
          </p:nvSpPr>
          <p:spPr>
            <a:xfrm>
              <a:off x="4989906" y="74181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1" name="object 7111"/>
            <p:cNvSpPr/>
            <p:nvPr/>
          </p:nvSpPr>
          <p:spPr>
            <a:xfrm>
              <a:off x="4989906" y="74181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2" name="object 7112"/>
            <p:cNvSpPr/>
            <p:nvPr/>
          </p:nvSpPr>
          <p:spPr>
            <a:xfrm>
              <a:off x="5076075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3" name="object 7113"/>
            <p:cNvSpPr/>
            <p:nvPr/>
          </p:nvSpPr>
          <p:spPr>
            <a:xfrm>
              <a:off x="5076075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4" name="object 7114"/>
            <p:cNvSpPr/>
            <p:nvPr/>
          </p:nvSpPr>
          <p:spPr>
            <a:xfrm>
              <a:off x="5089118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5" name="object 7115"/>
            <p:cNvSpPr/>
            <p:nvPr/>
          </p:nvSpPr>
          <p:spPr>
            <a:xfrm>
              <a:off x="5089118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6" name="object 7116"/>
            <p:cNvSpPr/>
            <p:nvPr/>
          </p:nvSpPr>
          <p:spPr>
            <a:xfrm>
              <a:off x="5077383" y="7404569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50" y="69761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7" name="object 7117"/>
            <p:cNvSpPr/>
            <p:nvPr/>
          </p:nvSpPr>
          <p:spPr>
            <a:xfrm>
              <a:off x="5096192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77" y="0"/>
                  </a:moveTo>
                  <a:lnTo>
                    <a:pt x="0" y="0"/>
                  </a:lnTo>
                  <a:lnTo>
                    <a:pt x="0" y="85090"/>
                  </a:lnTo>
                  <a:lnTo>
                    <a:pt x="27177" y="85090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8" name="object 7118"/>
            <p:cNvSpPr/>
            <p:nvPr/>
          </p:nvSpPr>
          <p:spPr>
            <a:xfrm>
              <a:off x="5096192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78" y="0"/>
                  </a:lnTo>
                  <a:lnTo>
                    <a:pt x="27178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9" name="object 7119"/>
            <p:cNvSpPr/>
            <p:nvPr/>
          </p:nvSpPr>
          <p:spPr>
            <a:xfrm>
              <a:off x="5103253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0" name="object 7120"/>
            <p:cNvSpPr/>
            <p:nvPr/>
          </p:nvSpPr>
          <p:spPr>
            <a:xfrm>
              <a:off x="5103253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1" name="object 7121"/>
            <p:cNvSpPr/>
            <p:nvPr/>
          </p:nvSpPr>
          <p:spPr>
            <a:xfrm>
              <a:off x="5116284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2" name="object 7122"/>
            <p:cNvSpPr/>
            <p:nvPr/>
          </p:nvSpPr>
          <p:spPr>
            <a:xfrm>
              <a:off x="5116284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3" name="object 7123"/>
            <p:cNvSpPr/>
            <p:nvPr/>
          </p:nvSpPr>
          <p:spPr>
            <a:xfrm>
              <a:off x="5104612" y="7404569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63" y="69761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4" name="object 7124"/>
            <p:cNvSpPr/>
            <p:nvPr/>
          </p:nvSpPr>
          <p:spPr>
            <a:xfrm>
              <a:off x="5093309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5" name="object 7125"/>
            <p:cNvSpPr/>
            <p:nvPr/>
          </p:nvSpPr>
          <p:spPr>
            <a:xfrm>
              <a:off x="5093309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59" y="2146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6" name="object 7126"/>
            <p:cNvSpPr/>
            <p:nvPr/>
          </p:nvSpPr>
          <p:spPr>
            <a:xfrm>
              <a:off x="5093309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7" name="object 7127"/>
            <p:cNvSpPr/>
            <p:nvPr/>
          </p:nvSpPr>
          <p:spPr>
            <a:xfrm>
              <a:off x="5093309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8" name="object 7128"/>
            <p:cNvSpPr/>
            <p:nvPr/>
          </p:nvSpPr>
          <p:spPr>
            <a:xfrm>
              <a:off x="5093309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9" name="object 7129"/>
            <p:cNvSpPr/>
            <p:nvPr/>
          </p:nvSpPr>
          <p:spPr>
            <a:xfrm>
              <a:off x="5093309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0" name="object 7130"/>
            <p:cNvSpPr/>
            <p:nvPr/>
          </p:nvSpPr>
          <p:spPr>
            <a:xfrm>
              <a:off x="5093309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1" name="object 7131"/>
            <p:cNvSpPr/>
            <p:nvPr/>
          </p:nvSpPr>
          <p:spPr>
            <a:xfrm>
              <a:off x="5093309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59" y="219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2" name="object 7132"/>
            <p:cNvSpPr/>
            <p:nvPr/>
          </p:nvSpPr>
          <p:spPr>
            <a:xfrm>
              <a:off x="5093309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3" name="object 7133"/>
            <p:cNvSpPr/>
            <p:nvPr/>
          </p:nvSpPr>
          <p:spPr>
            <a:xfrm>
              <a:off x="5093309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4" name="object 7134"/>
            <p:cNvSpPr/>
            <p:nvPr/>
          </p:nvSpPr>
          <p:spPr>
            <a:xfrm>
              <a:off x="5093309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5" name="object 7135"/>
            <p:cNvSpPr/>
            <p:nvPr/>
          </p:nvSpPr>
          <p:spPr>
            <a:xfrm>
              <a:off x="5093309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6" name="object 7136"/>
            <p:cNvSpPr/>
            <p:nvPr/>
          </p:nvSpPr>
          <p:spPr>
            <a:xfrm>
              <a:off x="5093309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59" y="2209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7" name="object 7137"/>
            <p:cNvSpPr/>
            <p:nvPr/>
          </p:nvSpPr>
          <p:spPr>
            <a:xfrm>
              <a:off x="5093309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59" y="2222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8" name="object 7138"/>
            <p:cNvSpPr/>
            <p:nvPr/>
          </p:nvSpPr>
          <p:spPr>
            <a:xfrm>
              <a:off x="5093309" y="74159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9" name="object 7139"/>
            <p:cNvSpPr/>
            <p:nvPr/>
          </p:nvSpPr>
          <p:spPr>
            <a:xfrm>
              <a:off x="5093309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59" y="2108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0" name="object 7140"/>
            <p:cNvSpPr/>
            <p:nvPr/>
          </p:nvSpPr>
          <p:spPr>
            <a:xfrm>
              <a:off x="5093309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1" name="object 7141"/>
            <p:cNvSpPr/>
            <p:nvPr/>
          </p:nvSpPr>
          <p:spPr>
            <a:xfrm>
              <a:off x="5093309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59" y="2146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2" name="object 7142"/>
            <p:cNvSpPr/>
            <p:nvPr/>
          </p:nvSpPr>
          <p:spPr>
            <a:xfrm>
              <a:off x="5093309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3" name="object 7143"/>
            <p:cNvSpPr/>
            <p:nvPr/>
          </p:nvSpPr>
          <p:spPr>
            <a:xfrm>
              <a:off x="5093309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4" name="object 7144"/>
            <p:cNvSpPr/>
            <p:nvPr/>
          </p:nvSpPr>
          <p:spPr>
            <a:xfrm>
              <a:off x="5093309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59" y="224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5" name="object 7145"/>
            <p:cNvSpPr/>
            <p:nvPr/>
          </p:nvSpPr>
          <p:spPr>
            <a:xfrm>
              <a:off x="5093309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59" y="226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6" name="object 7146"/>
            <p:cNvSpPr/>
            <p:nvPr/>
          </p:nvSpPr>
          <p:spPr>
            <a:xfrm>
              <a:off x="5093309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7" name="object 7147"/>
            <p:cNvSpPr/>
            <p:nvPr/>
          </p:nvSpPr>
          <p:spPr>
            <a:xfrm>
              <a:off x="5093309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8" name="object 7148"/>
            <p:cNvSpPr/>
            <p:nvPr/>
          </p:nvSpPr>
          <p:spPr>
            <a:xfrm>
              <a:off x="5093309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9" name="object 7149"/>
            <p:cNvSpPr/>
            <p:nvPr/>
          </p:nvSpPr>
          <p:spPr>
            <a:xfrm>
              <a:off x="5093309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0" name="object 7150"/>
            <p:cNvSpPr/>
            <p:nvPr/>
          </p:nvSpPr>
          <p:spPr>
            <a:xfrm>
              <a:off x="5120538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1" name="object 7151"/>
            <p:cNvSpPr/>
            <p:nvPr/>
          </p:nvSpPr>
          <p:spPr>
            <a:xfrm>
              <a:off x="5120538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2" name="object 7152"/>
            <p:cNvSpPr/>
            <p:nvPr/>
          </p:nvSpPr>
          <p:spPr>
            <a:xfrm>
              <a:off x="5120538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3" name="object 7153"/>
            <p:cNvSpPr/>
            <p:nvPr/>
          </p:nvSpPr>
          <p:spPr>
            <a:xfrm>
              <a:off x="5120538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4" name="object 7154"/>
            <p:cNvSpPr/>
            <p:nvPr/>
          </p:nvSpPr>
          <p:spPr>
            <a:xfrm>
              <a:off x="5120538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5" name="object 7155"/>
            <p:cNvSpPr/>
            <p:nvPr/>
          </p:nvSpPr>
          <p:spPr>
            <a:xfrm>
              <a:off x="5120538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6" name="object 7156"/>
            <p:cNvSpPr/>
            <p:nvPr/>
          </p:nvSpPr>
          <p:spPr>
            <a:xfrm>
              <a:off x="5120538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7" name="object 7157"/>
            <p:cNvSpPr/>
            <p:nvPr/>
          </p:nvSpPr>
          <p:spPr>
            <a:xfrm>
              <a:off x="5120538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8" name="object 7158"/>
            <p:cNvSpPr/>
            <p:nvPr/>
          </p:nvSpPr>
          <p:spPr>
            <a:xfrm>
              <a:off x="5120538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9" name="object 7159"/>
            <p:cNvSpPr/>
            <p:nvPr/>
          </p:nvSpPr>
          <p:spPr>
            <a:xfrm>
              <a:off x="5120538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0" name="object 7160"/>
            <p:cNvSpPr/>
            <p:nvPr/>
          </p:nvSpPr>
          <p:spPr>
            <a:xfrm>
              <a:off x="5120538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1" name="object 7161"/>
            <p:cNvSpPr/>
            <p:nvPr/>
          </p:nvSpPr>
          <p:spPr>
            <a:xfrm>
              <a:off x="5120538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2" name="object 7162"/>
            <p:cNvSpPr/>
            <p:nvPr/>
          </p:nvSpPr>
          <p:spPr>
            <a:xfrm>
              <a:off x="5120538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209" y="2209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3" name="object 7163"/>
            <p:cNvSpPr/>
            <p:nvPr/>
          </p:nvSpPr>
          <p:spPr>
            <a:xfrm>
              <a:off x="5120538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209" y="222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4" name="object 7164"/>
            <p:cNvSpPr/>
            <p:nvPr/>
          </p:nvSpPr>
          <p:spPr>
            <a:xfrm>
              <a:off x="5120538" y="74159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5" name="object 7165"/>
            <p:cNvSpPr/>
            <p:nvPr/>
          </p:nvSpPr>
          <p:spPr>
            <a:xfrm>
              <a:off x="5120538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6" name="object 7166"/>
            <p:cNvSpPr/>
            <p:nvPr/>
          </p:nvSpPr>
          <p:spPr>
            <a:xfrm>
              <a:off x="5120538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7" name="object 7167"/>
            <p:cNvSpPr/>
            <p:nvPr/>
          </p:nvSpPr>
          <p:spPr>
            <a:xfrm>
              <a:off x="5120538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8" name="object 7168"/>
            <p:cNvSpPr/>
            <p:nvPr/>
          </p:nvSpPr>
          <p:spPr>
            <a:xfrm>
              <a:off x="5120538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9" name="object 7169"/>
            <p:cNvSpPr/>
            <p:nvPr/>
          </p:nvSpPr>
          <p:spPr>
            <a:xfrm>
              <a:off x="5120538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0" name="object 7170"/>
            <p:cNvSpPr/>
            <p:nvPr/>
          </p:nvSpPr>
          <p:spPr>
            <a:xfrm>
              <a:off x="5120538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209" y="224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1" name="object 7171"/>
            <p:cNvSpPr/>
            <p:nvPr/>
          </p:nvSpPr>
          <p:spPr>
            <a:xfrm>
              <a:off x="5120538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209" y="226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2" name="object 7172"/>
            <p:cNvSpPr/>
            <p:nvPr/>
          </p:nvSpPr>
          <p:spPr>
            <a:xfrm>
              <a:off x="5120538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3" name="object 7173"/>
            <p:cNvSpPr/>
            <p:nvPr/>
          </p:nvSpPr>
          <p:spPr>
            <a:xfrm>
              <a:off x="5120538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4" name="object 7174"/>
            <p:cNvSpPr/>
            <p:nvPr/>
          </p:nvSpPr>
          <p:spPr>
            <a:xfrm>
              <a:off x="5120538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5" name="object 7175"/>
            <p:cNvSpPr/>
            <p:nvPr/>
          </p:nvSpPr>
          <p:spPr>
            <a:xfrm>
              <a:off x="5120538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6" name="object 7176"/>
            <p:cNvSpPr/>
            <p:nvPr/>
          </p:nvSpPr>
          <p:spPr>
            <a:xfrm>
              <a:off x="5120538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7" name="object 7177"/>
            <p:cNvSpPr/>
            <p:nvPr/>
          </p:nvSpPr>
          <p:spPr>
            <a:xfrm>
              <a:off x="5120538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8" name="object 7178"/>
            <p:cNvSpPr/>
            <p:nvPr/>
          </p:nvSpPr>
          <p:spPr>
            <a:xfrm>
              <a:off x="5120538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9" name="object 7179"/>
            <p:cNvSpPr/>
            <p:nvPr/>
          </p:nvSpPr>
          <p:spPr>
            <a:xfrm>
              <a:off x="5120538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0" name="object 7180"/>
            <p:cNvSpPr/>
            <p:nvPr/>
          </p:nvSpPr>
          <p:spPr>
            <a:xfrm>
              <a:off x="5120538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1" name="object 7181"/>
            <p:cNvSpPr/>
            <p:nvPr/>
          </p:nvSpPr>
          <p:spPr>
            <a:xfrm>
              <a:off x="5120538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2" name="object 7182"/>
            <p:cNvSpPr/>
            <p:nvPr/>
          </p:nvSpPr>
          <p:spPr>
            <a:xfrm>
              <a:off x="5120538" y="745850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3" name="object 7183"/>
            <p:cNvSpPr/>
            <p:nvPr/>
          </p:nvSpPr>
          <p:spPr>
            <a:xfrm>
              <a:off x="5120538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4" name="object 7184"/>
            <p:cNvSpPr/>
            <p:nvPr/>
          </p:nvSpPr>
          <p:spPr>
            <a:xfrm>
              <a:off x="5120538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5" name="object 7185"/>
            <p:cNvSpPr/>
            <p:nvPr/>
          </p:nvSpPr>
          <p:spPr>
            <a:xfrm>
              <a:off x="5120538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6" name="object 7186"/>
            <p:cNvSpPr/>
            <p:nvPr/>
          </p:nvSpPr>
          <p:spPr>
            <a:xfrm>
              <a:off x="5120538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7" name="object 7187"/>
            <p:cNvSpPr/>
            <p:nvPr/>
          </p:nvSpPr>
          <p:spPr>
            <a:xfrm>
              <a:off x="5120538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8" name="object 7188"/>
            <p:cNvSpPr/>
            <p:nvPr/>
          </p:nvSpPr>
          <p:spPr>
            <a:xfrm>
              <a:off x="5120538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209" y="226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9" name="object 7189"/>
            <p:cNvSpPr/>
            <p:nvPr/>
          </p:nvSpPr>
          <p:spPr>
            <a:xfrm>
              <a:off x="5120538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209" y="226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0" name="object 7190"/>
            <p:cNvSpPr/>
            <p:nvPr/>
          </p:nvSpPr>
          <p:spPr>
            <a:xfrm>
              <a:off x="5120538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1" name="object 7191"/>
            <p:cNvSpPr/>
            <p:nvPr/>
          </p:nvSpPr>
          <p:spPr>
            <a:xfrm>
              <a:off x="5120538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2" name="object 7192"/>
            <p:cNvSpPr/>
            <p:nvPr/>
          </p:nvSpPr>
          <p:spPr>
            <a:xfrm>
              <a:off x="5120538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3" name="object 7193"/>
            <p:cNvSpPr/>
            <p:nvPr/>
          </p:nvSpPr>
          <p:spPr>
            <a:xfrm>
              <a:off x="5120538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4" name="object 7194"/>
            <p:cNvSpPr/>
            <p:nvPr/>
          </p:nvSpPr>
          <p:spPr>
            <a:xfrm>
              <a:off x="5120538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5" name="object 7195"/>
            <p:cNvSpPr/>
            <p:nvPr/>
          </p:nvSpPr>
          <p:spPr>
            <a:xfrm>
              <a:off x="5120538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6" name="object 7196"/>
            <p:cNvSpPr/>
            <p:nvPr/>
          </p:nvSpPr>
          <p:spPr>
            <a:xfrm>
              <a:off x="5120538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7" name="object 7197"/>
            <p:cNvSpPr/>
            <p:nvPr/>
          </p:nvSpPr>
          <p:spPr>
            <a:xfrm>
              <a:off x="5120538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8" name="object 7198"/>
            <p:cNvSpPr/>
            <p:nvPr/>
          </p:nvSpPr>
          <p:spPr>
            <a:xfrm>
              <a:off x="5120538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9" name="object 7199"/>
            <p:cNvSpPr/>
            <p:nvPr/>
          </p:nvSpPr>
          <p:spPr>
            <a:xfrm>
              <a:off x="5120538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0" name="object 7200"/>
            <p:cNvSpPr/>
            <p:nvPr/>
          </p:nvSpPr>
          <p:spPr>
            <a:xfrm>
              <a:off x="5120538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1" name="object 7201"/>
            <p:cNvSpPr/>
            <p:nvPr/>
          </p:nvSpPr>
          <p:spPr>
            <a:xfrm>
              <a:off x="5120538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2" name="object 7202"/>
            <p:cNvSpPr/>
            <p:nvPr/>
          </p:nvSpPr>
          <p:spPr>
            <a:xfrm>
              <a:off x="5069636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3" name="object 7203"/>
            <p:cNvSpPr/>
            <p:nvPr/>
          </p:nvSpPr>
          <p:spPr>
            <a:xfrm>
              <a:off x="5069636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4" name="object 7204"/>
            <p:cNvSpPr/>
            <p:nvPr/>
          </p:nvSpPr>
          <p:spPr>
            <a:xfrm>
              <a:off x="5069636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5" name="object 7205"/>
            <p:cNvSpPr/>
            <p:nvPr/>
          </p:nvSpPr>
          <p:spPr>
            <a:xfrm>
              <a:off x="5069636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6" name="object 7206"/>
            <p:cNvSpPr/>
            <p:nvPr/>
          </p:nvSpPr>
          <p:spPr>
            <a:xfrm>
              <a:off x="5069636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7" name="object 7207"/>
            <p:cNvSpPr/>
            <p:nvPr/>
          </p:nvSpPr>
          <p:spPr>
            <a:xfrm>
              <a:off x="5069636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8" name="object 7208"/>
            <p:cNvSpPr/>
            <p:nvPr/>
          </p:nvSpPr>
          <p:spPr>
            <a:xfrm>
              <a:off x="5069636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9" name="object 7209"/>
            <p:cNvSpPr/>
            <p:nvPr/>
          </p:nvSpPr>
          <p:spPr>
            <a:xfrm>
              <a:off x="5069636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0" name="object 7210"/>
            <p:cNvSpPr/>
            <p:nvPr/>
          </p:nvSpPr>
          <p:spPr>
            <a:xfrm>
              <a:off x="5069636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1" name="object 7211"/>
            <p:cNvSpPr/>
            <p:nvPr/>
          </p:nvSpPr>
          <p:spPr>
            <a:xfrm>
              <a:off x="5069636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2" name="object 7212"/>
            <p:cNvSpPr/>
            <p:nvPr/>
          </p:nvSpPr>
          <p:spPr>
            <a:xfrm>
              <a:off x="5069636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3" name="object 7213"/>
            <p:cNvSpPr/>
            <p:nvPr/>
          </p:nvSpPr>
          <p:spPr>
            <a:xfrm>
              <a:off x="5069636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4" name="object 7214"/>
            <p:cNvSpPr/>
            <p:nvPr/>
          </p:nvSpPr>
          <p:spPr>
            <a:xfrm>
              <a:off x="5069636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5" name="object 7215"/>
            <p:cNvSpPr/>
            <p:nvPr/>
          </p:nvSpPr>
          <p:spPr>
            <a:xfrm>
              <a:off x="5069636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6" name="object 7216"/>
            <p:cNvSpPr/>
            <p:nvPr/>
          </p:nvSpPr>
          <p:spPr>
            <a:xfrm>
              <a:off x="5069636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7" name="object 7217"/>
            <p:cNvSpPr/>
            <p:nvPr/>
          </p:nvSpPr>
          <p:spPr>
            <a:xfrm>
              <a:off x="5069636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8" name="object 7218"/>
            <p:cNvSpPr/>
            <p:nvPr/>
          </p:nvSpPr>
          <p:spPr>
            <a:xfrm>
              <a:off x="5069636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9" name="object 7219"/>
            <p:cNvSpPr/>
            <p:nvPr/>
          </p:nvSpPr>
          <p:spPr>
            <a:xfrm>
              <a:off x="5069636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0" name="object 7220"/>
            <p:cNvSpPr/>
            <p:nvPr/>
          </p:nvSpPr>
          <p:spPr>
            <a:xfrm>
              <a:off x="5069636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1" name="object 7221"/>
            <p:cNvSpPr/>
            <p:nvPr/>
          </p:nvSpPr>
          <p:spPr>
            <a:xfrm>
              <a:off x="5069636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2" name="object 7222"/>
            <p:cNvSpPr/>
            <p:nvPr/>
          </p:nvSpPr>
          <p:spPr>
            <a:xfrm>
              <a:off x="5069636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3" name="object 7223"/>
            <p:cNvSpPr/>
            <p:nvPr/>
          </p:nvSpPr>
          <p:spPr>
            <a:xfrm>
              <a:off x="5069636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4" name="object 7224"/>
            <p:cNvSpPr/>
            <p:nvPr/>
          </p:nvSpPr>
          <p:spPr>
            <a:xfrm>
              <a:off x="5069636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5" name="object 7225"/>
            <p:cNvSpPr/>
            <p:nvPr/>
          </p:nvSpPr>
          <p:spPr>
            <a:xfrm>
              <a:off x="5069636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6" name="object 7226"/>
            <p:cNvSpPr/>
            <p:nvPr/>
          </p:nvSpPr>
          <p:spPr>
            <a:xfrm>
              <a:off x="5069636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7" name="object 7227"/>
            <p:cNvSpPr/>
            <p:nvPr/>
          </p:nvSpPr>
          <p:spPr>
            <a:xfrm>
              <a:off x="5069636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8" name="object 7228"/>
            <p:cNvSpPr/>
            <p:nvPr/>
          </p:nvSpPr>
          <p:spPr>
            <a:xfrm>
              <a:off x="5069636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9" name="object 7229"/>
            <p:cNvSpPr/>
            <p:nvPr/>
          </p:nvSpPr>
          <p:spPr>
            <a:xfrm>
              <a:off x="5069636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0" name="object 7230"/>
            <p:cNvSpPr/>
            <p:nvPr/>
          </p:nvSpPr>
          <p:spPr>
            <a:xfrm>
              <a:off x="5069636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1" name="object 7231"/>
            <p:cNvSpPr/>
            <p:nvPr/>
          </p:nvSpPr>
          <p:spPr>
            <a:xfrm>
              <a:off x="5069636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2" name="object 7232"/>
            <p:cNvSpPr/>
            <p:nvPr/>
          </p:nvSpPr>
          <p:spPr>
            <a:xfrm>
              <a:off x="5069636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3" name="object 7233"/>
            <p:cNvSpPr/>
            <p:nvPr/>
          </p:nvSpPr>
          <p:spPr>
            <a:xfrm>
              <a:off x="5069636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4" name="object 7234"/>
            <p:cNvSpPr/>
            <p:nvPr/>
          </p:nvSpPr>
          <p:spPr>
            <a:xfrm>
              <a:off x="5069636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5" name="object 7235"/>
            <p:cNvSpPr/>
            <p:nvPr/>
          </p:nvSpPr>
          <p:spPr>
            <a:xfrm>
              <a:off x="5069636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6" name="object 7236"/>
            <p:cNvSpPr/>
            <p:nvPr/>
          </p:nvSpPr>
          <p:spPr>
            <a:xfrm>
              <a:off x="5069636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7" name="object 7237"/>
            <p:cNvSpPr/>
            <p:nvPr/>
          </p:nvSpPr>
          <p:spPr>
            <a:xfrm>
              <a:off x="5069636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8" name="object 7238"/>
            <p:cNvSpPr/>
            <p:nvPr/>
          </p:nvSpPr>
          <p:spPr>
            <a:xfrm>
              <a:off x="5069636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9" name="object 7239"/>
            <p:cNvSpPr/>
            <p:nvPr/>
          </p:nvSpPr>
          <p:spPr>
            <a:xfrm>
              <a:off x="5069636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0" name="object 7240"/>
            <p:cNvSpPr/>
            <p:nvPr/>
          </p:nvSpPr>
          <p:spPr>
            <a:xfrm>
              <a:off x="5069636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1" name="object 7241"/>
            <p:cNvSpPr/>
            <p:nvPr/>
          </p:nvSpPr>
          <p:spPr>
            <a:xfrm>
              <a:off x="5069636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2" name="object 7242"/>
            <p:cNvSpPr/>
            <p:nvPr/>
          </p:nvSpPr>
          <p:spPr>
            <a:xfrm>
              <a:off x="5069636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3" name="object 7243"/>
            <p:cNvSpPr/>
            <p:nvPr/>
          </p:nvSpPr>
          <p:spPr>
            <a:xfrm>
              <a:off x="5069636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4" name="object 7244"/>
            <p:cNvSpPr/>
            <p:nvPr/>
          </p:nvSpPr>
          <p:spPr>
            <a:xfrm>
              <a:off x="5069636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5" name="object 7245"/>
            <p:cNvSpPr/>
            <p:nvPr/>
          </p:nvSpPr>
          <p:spPr>
            <a:xfrm>
              <a:off x="5069636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6" name="object 7246"/>
            <p:cNvSpPr/>
            <p:nvPr/>
          </p:nvSpPr>
          <p:spPr>
            <a:xfrm>
              <a:off x="5069636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7" name="object 7247"/>
            <p:cNvSpPr/>
            <p:nvPr/>
          </p:nvSpPr>
          <p:spPr>
            <a:xfrm>
              <a:off x="5069636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8" name="object 7248"/>
            <p:cNvSpPr/>
            <p:nvPr/>
          </p:nvSpPr>
          <p:spPr>
            <a:xfrm>
              <a:off x="5069636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9" name="object 7249"/>
            <p:cNvSpPr/>
            <p:nvPr/>
          </p:nvSpPr>
          <p:spPr>
            <a:xfrm>
              <a:off x="5069636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0" name="object 7250"/>
            <p:cNvSpPr/>
            <p:nvPr/>
          </p:nvSpPr>
          <p:spPr>
            <a:xfrm>
              <a:off x="5069636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1" name="object 7251"/>
            <p:cNvSpPr/>
            <p:nvPr/>
          </p:nvSpPr>
          <p:spPr>
            <a:xfrm>
              <a:off x="5069636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2" name="object 7252"/>
            <p:cNvSpPr/>
            <p:nvPr/>
          </p:nvSpPr>
          <p:spPr>
            <a:xfrm>
              <a:off x="5069636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3" name="object 7253"/>
            <p:cNvSpPr/>
            <p:nvPr/>
          </p:nvSpPr>
          <p:spPr>
            <a:xfrm>
              <a:off x="5069636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4" name="object 7254"/>
            <p:cNvSpPr/>
            <p:nvPr/>
          </p:nvSpPr>
          <p:spPr>
            <a:xfrm>
              <a:off x="5096878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5" name="object 7255"/>
            <p:cNvSpPr/>
            <p:nvPr/>
          </p:nvSpPr>
          <p:spPr>
            <a:xfrm>
              <a:off x="5096878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6" name="object 7256"/>
            <p:cNvSpPr/>
            <p:nvPr/>
          </p:nvSpPr>
          <p:spPr>
            <a:xfrm>
              <a:off x="5096878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7" name="object 7257"/>
            <p:cNvSpPr/>
            <p:nvPr/>
          </p:nvSpPr>
          <p:spPr>
            <a:xfrm>
              <a:off x="5096878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8" name="object 7258"/>
            <p:cNvSpPr/>
            <p:nvPr/>
          </p:nvSpPr>
          <p:spPr>
            <a:xfrm>
              <a:off x="5096878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9" name="object 7259"/>
            <p:cNvSpPr/>
            <p:nvPr/>
          </p:nvSpPr>
          <p:spPr>
            <a:xfrm>
              <a:off x="5096878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0" name="object 7260"/>
            <p:cNvSpPr/>
            <p:nvPr/>
          </p:nvSpPr>
          <p:spPr>
            <a:xfrm>
              <a:off x="5096878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1" name="object 7261"/>
            <p:cNvSpPr/>
            <p:nvPr/>
          </p:nvSpPr>
          <p:spPr>
            <a:xfrm>
              <a:off x="5096878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2" name="object 7262"/>
            <p:cNvSpPr/>
            <p:nvPr/>
          </p:nvSpPr>
          <p:spPr>
            <a:xfrm>
              <a:off x="5096878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3" name="object 7263"/>
            <p:cNvSpPr/>
            <p:nvPr/>
          </p:nvSpPr>
          <p:spPr>
            <a:xfrm>
              <a:off x="5096878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4" name="object 7264"/>
            <p:cNvSpPr/>
            <p:nvPr/>
          </p:nvSpPr>
          <p:spPr>
            <a:xfrm>
              <a:off x="5096878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5" name="object 7265"/>
            <p:cNvSpPr/>
            <p:nvPr/>
          </p:nvSpPr>
          <p:spPr>
            <a:xfrm>
              <a:off x="5096878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6" name="object 7266"/>
            <p:cNvSpPr/>
            <p:nvPr/>
          </p:nvSpPr>
          <p:spPr>
            <a:xfrm>
              <a:off x="5096878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7" name="object 7267"/>
            <p:cNvSpPr/>
            <p:nvPr/>
          </p:nvSpPr>
          <p:spPr>
            <a:xfrm>
              <a:off x="5096878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8" name="object 7268"/>
            <p:cNvSpPr/>
            <p:nvPr/>
          </p:nvSpPr>
          <p:spPr>
            <a:xfrm>
              <a:off x="5096878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9" name="object 7269"/>
            <p:cNvSpPr/>
            <p:nvPr/>
          </p:nvSpPr>
          <p:spPr>
            <a:xfrm>
              <a:off x="5096878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0" name="object 7270"/>
            <p:cNvSpPr/>
            <p:nvPr/>
          </p:nvSpPr>
          <p:spPr>
            <a:xfrm>
              <a:off x="5096878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1" name="object 7271"/>
            <p:cNvSpPr/>
            <p:nvPr/>
          </p:nvSpPr>
          <p:spPr>
            <a:xfrm>
              <a:off x="5096878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2" name="object 7272"/>
            <p:cNvSpPr/>
            <p:nvPr/>
          </p:nvSpPr>
          <p:spPr>
            <a:xfrm>
              <a:off x="5096878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3" name="object 7273"/>
            <p:cNvSpPr/>
            <p:nvPr/>
          </p:nvSpPr>
          <p:spPr>
            <a:xfrm>
              <a:off x="5096878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4" name="object 7274"/>
            <p:cNvSpPr/>
            <p:nvPr/>
          </p:nvSpPr>
          <p:spPr>
            <a:xfrm>
              <a:off x="5096878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5" name="object 7275"/>
            <p:cNvSpPr/>
            <p:nvPr/>
          </p:nvSpPr>
          <p:spPr>
            <a:xfrm>
              <a:off x="5096878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6" name="object 7276"/>
            <p:cNvSpPr/>
            <p:nvPr/>
          </p:nvSpPr>
          <p:spPr>
            <a:xfrm>
              <a:off x="5096878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7" name="object 7277"/>
            <p:cNvSpPr/>
            <p:nvPr/>
          </p:nvSpPr>
          <p:spPr>
            <a:xfrm>
              <a:off x="5096878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8" name="object 7278"/>
            <p:cNvSpPr/>
            <p:nvPr/>
          </p:nvSpPr>
          <p:spPr>
            <a:xfrm>
              <a:off x="5096878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9" name="object 7279"/>
            <p:cNvSpPr/>
            <p:nvPr/>
          </p:nvSpPr>
          <p:spPr>
            <a:xfrm>
              <a:off x="5096878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0" name="object 7280"/>
            <p:cNvSpPr/>
            <p:nvPr/>
          </p:nvSpPr>
          <p:spPr>
            <a:xfrm>
              <a:off x="5096878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1" name="object 7281"/>
            <p:cNvSpPr/>
            <p:nvPr/>
          </p:nvSpPr>
          <p:spPr>
            <a:xfrm>
              <a:off x="5096878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2" name="object 7282"/>
            <p:cNvSpPr/>
            <p:nvPr/>
          </p:nvSpPr>
          <p:spPr>
            <a:xfrm>
              <a:off x="5096878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3" name="object 7283"/>
            <p:cNvSpPr/>
            <p:nvPr/>
          </p:nvSpPr>
          <p:spPr>
            <a:xfrm>
              <a:off x="5096878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4" name="object 7284"/>
            <p:cNvSpPr/>
            <p:nvPr/>
          </p:nvSpPr>
          <p:spPr>
            <a:xfrm>
              <a:off x="5096878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5" name="object 7285"/>
            <p:cNvSpPr/>
            <p:nvPr/>
          </p:nvSpPr>
          <p:spPr>
            <a:xfrm>
              <a:off x="5096878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6" name="object 7286"/>
            <p:cNvSpPr/>
            <p:nvPr/>
          </p:nvSpPr>
          <p:spPr>
            <a:xfrm>
              <a:off x="5096878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7" name="object 7287"/>
            <p:cNvSpPr/>
            <p:nvPr/>
          </p:nvSpPr>
          <p:spPr>
            <a:xfrm>
              <a:off x="5096878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8" name="object 7288"/>
            <p:cNvSpPr/>
            <p:nvPr/>
          </p:nvSpPr>
          <p:spPr>
            <a:xfrm>
              <a:off x="5096878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9" name="object 7289"/>
            <p:cNvSpPr/>
            <p:nvPr/>
          </p:nvSpPr>
          <p:spPr>
            <a:xfrm>
              <a:off x="5096878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0" name="object 7290"/>
            <p:cNvSpPr/>
            <p:nvPr/>
          </p:nvSpPr>
          <p:spPr>
            <a:xfrm>
              <a:off x="5096878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1" name="object 7291"/>
            <p:cNvSpPr/>
            <p:nvPr/>
          </p:nvSpPr>
          <p:spPr>
            <a:xfrm>
              <a:off x="5096878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2" name="object 7292"/>
            <p:cNvSpPr/>
            <p:nvPr/>
          </p:nvSpPr>
          <p:spPr>
            <a:xfrm>
              <a:off x="5096878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3" name="object 7293"/>
            <p:cNvSpPr/>
            <p:nvPr/>
          </p:nvSpPr>
          <p:spPr>
            <a:xfrm>
              <a:off x="5096878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4" name="object 7294"/>
            <p:cNvSpPr/>
            <p:nvPr/>
          </p:nvSpPr>
          <p:spPr>
            <a:xfrm>
              <a:off x="5096878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5" name="object 7295"/>
            <p:cNvSpPr/>
            <p:nvPr/>
          </p:nvSpPr>
          <p:spPr>
            <a:xfrm>
              <a:off x="5096878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6" name="object 7296"/>
            <p:cNvSpPr/>
            <p:nvPr/>
          </p:nvSpPr>
          <p:spPr>
            <a:xfrm>
              <a:off x="5096878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7" name="object 7297"/>
            <p:cNvSpPr/>
            <p:nvPr/>
          </p:nvSpPr>
          <p:spPr>
            <a:xfrm>
              <a:off x="5096878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8" name="object 7298"/>
            <p:cNvSpPr/>
            <p:nvPr/>
          </p:nvSpPr>
          <p:spPr>
            <a:xfrm>
              <a:off x="5096878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9" name="object 7299"/>
            <p:cNvSpPr/>
            <p:nvPr/>
          </p:nvSpPr>
          <p:spPr>
            <a:xfrm>
              <a:off x="5096878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0" name="object 7300"/>
            <p:cNvSpPr/>
            <p:nvPr/>
          </p:nvSpPr>
          <p:spPr>
            <a:xfrm>
              <a:off x="5096878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1" name="object 7301"/>
            <p:cNvSpPr/>
            <p:nvPr/>
          </p:nvSpPr>
          <p:spPr>
            <a:xfrm>
              <a:off x="5096878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2" name="object 7302"/>
            <p:cNvSpPr/>
            <p:nvPr/>
          </p:nvSpPr>
          <p:spPr>
            <a:xfrm>
              <a:off x="5096878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3" name="object 7303"/>
            <p:cNvSpPr/>
            <p:nvPr/>
          </p:nvSpPr>
          <p:spPr>
            <a:xfrm>
              <a:off x="5096878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4" name="object 7304"/>
            <p:cNvSpPr/>
            <p:nvPr/>
          </p:nvSpPr>
          <p:spPr>
            <a:xfrm>
              <a:off x="5096878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5" name="object 7305"/>
            <p:cNvSpPr/>
            <p:nvPr/>
          </p:nvSpPr>
          <p:spPr>
            <a:xfrm>
              <a:off x="5096878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6" name="object 7306"/>
            <p:cNvSpPr/>
            <p:nvPr/>
          </p:nvSpPr>
          <p:spPr>
            <a:xfrm>
              <a:off x="4998707" y="7401166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09">
                  <a:moveTo>
                    <a:pt x="13335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13335" y="3441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7" name="object 7307"/>
            <p:cNvSpPr/>
            <p:nvPr/>
          </p:nvSpPr>
          <p:spPr>
            <a:xfrm>
              <a:off x="4998262" y="7400937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09">
                  <a:moveTo>
                    <a:pt x="14224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4224" y="3797"/>
                  </a:lnTo>
                  <a:lnTo>
                    <a:pt x="14224" y="2908"/>
                  </a:lnTo>
                  <a:lnTo>
                    <a:pt x="1371" y="2908"/>
                  </a:lnTo>
                  <a:lnTo>
                    <a:pt x="1130" y="2857"/>
                  </a:lnTo>
                  <a:lnTo>
                    <a:pt x="952" y="2794"/>
                  </a:lnTo>
                  <a:lnTo>
                    <a:pt x="952" y="2438"/>
                  </a:lnTo>
                  <a:lnTo>
                    <a:pt x="1879" y="2438"/>
                  </a:lnTo>
                  <a:lnTo>
                    <a:pt x="1816" y="2235"/>
                  </a:lnTo>
                  <a:lnTo>
                    <a:pt x="1320" y="2032"/>
                  </a:lnTo>
                  <a:lnTo>
                    <a:pt x="1041" y="1879"/>
                  </a:lnTo>
                  <a:lnTo>
                    <a:pt x="914" y="1117"/>
                  </a:lnTo>
                  <a:lnTo>
                    <a:pt x="1219" y="914"/>
                  </a:lnTo>
                  <a:lnTo>
                    <a:pt x="14224" y="914"/>
                  </a:lnTo>
                  <a:lnTo>
                    <a:pt x="14224" y="0"/>
                  </a:lnTo>
                  <a:close/>
                </a:path>
                <a:path w="14604" h="3809">
                  <a:moveTo>
                    <a:pt x="2082" y="1257"/>
                  </a:moveTo>
                  <a:lnTo>
                    <a:pt x="1549" y="1257"/>
                  </a:lnTo>
                  <a:lnTo>
                    <a:pt x="1422" y="1485"/>
                  </a:lnTo>
                  <a:lnTo>
                    <a:pt x="1727" y="1612"/>
                  </a:lnTo>
                  <a:lnTo>
                    <a:pt x="2260" y="1854"/>
                  </a:lnTo>
                  <a:lnTo>
                    <a:pt x="2387" y="2654"/>
                  </a:lnTo>
                  <a:lnTo>
                    <a:pt x="2082" y="2908"/>
                  </a:lnTo>
                  <a:lnTo>
                    <a:pt x="12420" y="2908"/>
                  </a:lnTo>
                  <a:lnTo>
                    <a:pt x="12223" y="2857"/>
                  </a:lnTo>
                  <a:lnTo>
                    <a:pt x="2679" y="2857"/>
                  </a:lnTo>
                  <a:lnTo>
                    <a:pt x="2679" y="1333"/>
                  </a:lnTo>
                  <a:lnTo>
                    <a:pt x="2260" y="1333"/>
                  </a:lnTo>
                  <a:lnTo>
                    <a:pt x="2082" y="1257"/>
                  </a:lnTo>
                  <a:close/>
                </a:path>
                <a:path w="14604" h="3809">
                  <a:moveTo>
                    <a:pt x="13093" y="1257"/>
                  </a:moveTo>
                  <a:lnTo>
                    <a:pt x="12585" y="1257"/>
                  </a:lnTo>
                  <a:lnTo>
                    <a:pt x="12484" y="1485"/>
                  </a:lnTo>
                  <a:lnTo>
                    <a:pt x="13086" y="1752"/>
                  </a:lnTo>
                  <a:lnTo>
                    <a:pt x="13290" y="1879"/>
                  </a:lnTo>
                  <a:lnTo>
                    <a:pt x="13404" y="2032"/>
                  </a:lnTo>
                  <a:lnTo>
                    <a:pt x="13423" y="2654"/>
                  </a:lnTo>
                  <a:lnTo>
                    <a:pt x="13093" y="2908"/>
                  </a:lnTo>
                  <a:lnTo>
                    <a:pt x="14224" y="2908"/>
                  </a:lnTo>
                  <a:lnTo>
                    <a:pt x="14224" y="1333"/>
                  </a:lnTo>
                  <a:lnTo>
                    <a:pt x="13271" y="1333"/>
                  </a:lnTo>
                  <a:lnTo>
                    <a:pt x="13093" y="1257"/>
                  </a:lnTo>
                  <a:close/>
                </a:path>
                <a:path w="14604" h="3809">
                  <a:moveTo>
                    <a:pt x="12198" y="939"/>
                  </a:moveTo>
                  <a:lnTo>
                    <a:pt x="3251" y="939"/>
                  </a:lnTo>
                  <a:lnTo>
                    <a:pt x="3251" y="2857"/>
                  </a:lnTo>
                  <a:lnTo>
                    <a:pt x="3695" y="2857"/>
                  </a:lnTo>
                  <a:lnTo>
                    <a:pt x="3695" y="952"/>
                  </a:lnTo>
                  <a:lnTo>
                    <a:pt x="12198" y="939"/>
                  </a:lnTo>
                  <a:close/>
                </a:path>
                <a:path w="14604" h="3809">
                  <a:moveTo>
                    <a:pt x="5422" y="952"/>
                  </a:moveTo>
                  <a:lnTo>
                    <a:pt x="5092" y="952"/>
                  </a:lnTo>
                  <a:lnTo>
                    <a:pt x="5092" y="1295"/>
                  </a:lnTo>
                  <a:lnTo>
                    <a:pt x="4229" y="1295"/>
                  </a:lnTo>
                  <a:lnTo>
                    <a:pt x="4229" y="1714"/>
                  </a:lnTo>
                  <a:lnTo>
                    <a:pt x="4978" y="1714"/>
                  </a:lnTo>
                  <a:lnTo>
                    <a:pt x="4978" y="2057"/>
                  </a:lnTo>
                  <a:lnTo>
                    <a:pt x="4229" y="2057"/>
                  </a:lnTo>
                  <a:lnTo>
                    <a:pt x="4229" y="2476"/>
                  </a:lnTo>
                  <a:lnTo>
                    <a:pt x="5092" y="2476"/>
                  </a:lnTo>
                  <a:lnTo>
                    <a:pt x="5092" y="2857"/>
                  </a:lnTo>
                  <a:lnTo>
                    <a:pt x="5422" y="2857"/>
                  </a:lnTo>
                  <a:lnTo>
                    <a:pt x="5422" y="952"/>
                  </a:lnTo>
                  <a:close/>
                </a:path>
                <a:path w="14604" h="3809">
                  <a:moveTo>
                    <a:pt x="5803" y="1612"/>
                  </a:moveTo>
                  <a:lnTo>
                    <a:pt x="5803" y="2857"/>
                  </a:lnTo>
                  <a:lnTo>
                    <a:pt x="6337" y="2857"/>
                  </a:lnTo>
                  <a:lnTo>
                    <a:pt x="5803" y="1612"/>
                  </a:lnTo>
                  <a:close/>
                </a:path>
                <a:path w="14604" h="3809">
                  <a:moveTo>
                    <a:pt x="7238" y="1612"/>
                  </a:moveTo>
                  <a:lnTo>
                    <a:pt x="6908" y="2438"/>
                  </a:lnTo>
                  <a:lnTo>
                    <a:pt x="6680" y="2857"/>
                  </a:lnTo>
                  <a:lnTo>
                    <a:pt x="7238" y="2857"/>
                  </a:lnTo>
                  <a:lnTo>
                    <a:pt x="7238" y="1612"/>
                  </a:lnTo>
                  <a:close/>
                </a:path>
                <a:path w="14604" h="3809">
                  <a:moveTo>
                    <a:pt x="8216" y="952"/>
                  </a:moveTo>
                  <a:lnTo>
                    <a:pt x="7797" y="952"/>
                  </a:lnTo>
                  <a:lnTo>
                    <a:pt x="7797" y="2857"/>
                  </a:lnTo>
                  <a:lnTo>
                    <a:pt x="8216" y="2857"/>
                  </a:lnTo>
                  <a:lnTo>
                    <a:pt x="8216" y="952"/>
                  </a:lnTo>
                  <a:close/>
                </a:path>
                <a:path w="14604" h="3809">
                  <a:moveTo>
                    <a:pt x="9944" y="952"/>
                  </a:moveTo>
                  <a:lnTo>
                    <a:pt x="9588" y="952"/>
                  </a:lnTo>
                  <a:lnTo>
                    <a:pt x="9588" y="1295"/>
                  </a:lnTo>
                  <a:lnTo>
                    <a:pt x="8788" y="1295"/>
                  </a:lnTo>
                  <a:lnTo>
                    <a:pt x="8788" y="1714"/>
                  </a:lnTo>
                  <a:lnTo>
                    <a:pt x="9525" y="1714"/>
                  </a:lnTo>
                  <a:lnTo>
                    <a:pt x="9525" y="2057"/>
                  </a:lnTo>
                  <a:lnTo>
                    <a:pt x="8788" y="2057"/>
                  </a:lnTo>
                  <a:lnTo>
                    <a:pt x="8788" y="2476"/>
                  </a:lnTo>
                  <a:lnTo>
                    <a:pt x="9613" y="2476"/>
                  </a:lnTo>
                  <a:lnTo>
                    <a:pt x="9613" y="2857"/>
                  </a:lnTo>
                  <a:lnTo>
                    <a:pt x="9944" y="2857"/>
                  </a:lnTo>
                  <a:lnTo>
                    <a:pt x="9944" y="952"/>
                  </a:lnTo>
                  <a:close/>
                </a:path>
                <a:path w="14604" h="3809">
                  <a:moveTo>
                    <a:pt x="10363" y="1638"/>
                  </a:moveTo>
                  <a:lnTo>
                    <a:pt x="10363" y="2857"/>
                  </a:lnTo>
                  <a:lnTo>
                    <a:pt x="11010" y="2857"/>
                  </a:lnTo>
                  <a:lnTo>
                    <a:pt x="10823" y="2438"/>
                  </a:lnTo>
                  <a:lnTo>
                    <a:pt x="10363" y="1638"/>
                  </a:lnTo>
                  <a:close/>
                </a:path>
                <a:path w="14604" h="3809">
                  <a:moveTo>
                    <a:pt x="12182" y="952"/>
                  </a:moveTo>
                  <a:lnTo>
                    <a:pt x="11607" y="952"/>
                  </a:lnTo>
                  <a:lnTo>
                    <a:pt x="11607" y="2857"/>
                  </a:lnTo>
                  <a:lnTo>
                    <a:pt x="12223" y="2857"/>
                  </a:lnTo>
                  <a:lnTo>
                    <a:pt x="11976" y="2794"/>
                  </a:lnTo>
                  <a:lnTo>
                    <a:pt x="11976" y="2438"/>
                  </a:lnTo>
                  <a:lnTo>
                    <a:pt x="12890" y="2438"/>
                  </a:lnTo>
                  <a:lnTo>
                    <a:pt x="12782" y="2235"/>
                  </a:lnTo>
                  <a:lnTo>
                    <a:pt x="12077" y="1879"/>
                  </a:lnTo>
                  <a:lnTo>
                    <a:pt x="11976" y="1117"/>
                  </a:lnTo>
                  <a:lnTo>
                    <a:pt x="12182" y="952"/>
                  </a:lnTo>
                  <a:close/>
                </a:path>
                <a:path w="14604" h="3809">
                  <a:moveTo>
                    <a:pt x="1879" y="2438"/>
                  </a:moveTo>
                  <a:lnTo>
                    <a:pt x="952" y="2438"/>
                  </a:lnTo>
                  <a:lnTo>
                    <a:pt x="1193" y="2476"/>
                  </a:lnTo>
                  <a:lnTo>
                    <a:pt x="1371" y="2552"/>
                  </a:lnTo>
                  <a:lnTo>
                    <a:pt x="1727" y="2552"/>
                  </a:lnTo>
                  <a:lnTo>
                    <a:pt x="1879" y="2476"/>
                  </a:lnTo>
                  <a:close/>
                </a:path>
                <a:path w="14604" h="3809">
                  <a:moveTo>
                    <a:pt x="12890" y="2438"/>
                  </a:moveTo>
                  <a:lnTo>
                    <a:pt x="11976" y="2438"/>
                  </a:lnTo>
                  <a:lnTo>
                    <a:pt x="12230" y="2476"/>
                  </a:lnTo>
                  <a:lnTo>
                    <a:pt x="12420" y="2552"/>
                  </a:lnTo>
                  <a:lnTo>
                    <a:pt x="12776" y="2552"/>
                  </a:lnTo>
                  <a:close/>
                </a:path>
                <a:path w="14604" h="3809">
                  <a:moveTo>
                    <a:pt x="11290" y="952"/>
                  </a:moveTo>
                  <a:lnTo>
                    <a:pt x="10566" y="952"/>
                  </a:lnTo>
                  <a:lnTo>
                    <a:pt x="11080" y="1854"/>
                  </a:lnTo>
                  <a:lnTo>
                    <a:pt x="11290" y="2159"/>
                  </a:lnTo>
                  <a:lnTo>
                    <a:pt x="11290" y="952"/>
                  </a:lnTo>
                  <a:close/>
                </a:path>
                <a:path w="14604" h="3809">
                  <a:moveTo>
                    <a:pt x="7086" y="952"/>
                  </a:moveTo>
                  <a:lnTo>
                    <a:pt x="6108" y="952"/>
                  </a:lnTo>
                  <a:lnTo>
                    <a:pt x="6616" y="2082"/>
                  </a:lnTo>
                  <a:lnTo>
                    <a:pt x="6718" y="1714"/>
                  </a:lnTo>
                  <a:lnTo>
                    <a:pt x="7086" y="952"/>
                  </a:lnTo>
                  <a:close/>
                </a:path>
                <a:path w="14604" h="3809">
                  <a:moveTo>
                    <a:pt x="12230" y="914"/>
                  </a:moveTo>
                  <a:lnTo>
                    <a:pt x="1879" y="914"/>
                  </a:lnTo>
                  <a:lnTo>
                    <a:pt x="2260" y="990"/>
                  </a:lnTo>
                  <a:lnTo>
                    <a:pt x="2260" y="1333"/>
                  </a:lnTo>
                  <a:lnTo>
                    <a:pt x="2679" y="1333"/>
                  </a:lnTo>
                  <a:lnTo>
                    <a:pt x="2679" y="939"/>
                  </a:lnTo>
                  <a:lnTo>
                    <a:pt x="12198" y="939"/>
                  </a:lnTo>
                  <a:close/>
                </a:path>
                <a:path w="14604" h="3809">
                  <a:moveTo>
                    <a:pt x="14224" y="914"/>
                  </a:moveTo>
                  <a:lnTo>
                    <a:pt x="12890" y="914"/>
                  </a:lnTo>
                  <a:lnTo>
                    <a:pt x="13271" y="990"/>
                  </a:lnTo>
                  <a:lnTo>
                    <a:pt x="13271" y="1333"/>
                  </a:lnTo>
                  <a:lnTo>
                    <a:pt x="14224" y="1333"/>
                  </a:lnTo>
                  <a:lnTo>
                    <a:pt x="14224" y="914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8" name="object 7308"/>
            <p:cNvSpPr/>
            <p:nvPr/>
          </p:nvSpPr>
          <p:spPr>
            <a:xfrm>
              <a:off x="5179479" y="729622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5440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54406" y="85064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9" name="object 7309"/>
            <p:cNvSpPr/>
            <p:nvPr/>
          </p:nvSpPr>
          <p:spPr>
            <a:xfrm>
              <a:off x="5179479" y="729622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0" y="0"/>
                  </a:moveTo>
                  <a:lnTo>
                    <a:pt x="54406" y="0"/>
                  </a:lnTo>
                  <a:lnTo>
                    <a:pt x="54406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0" name="object 7310"/>
            <p:cNvSpPr/>
            <p:nvPr/>
          </p:nvSpPr>
          <p:spPr>
            <a:xfrm>
              <a:off x="5179479" y="729622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06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06" y="49352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1" name="object 7311"/>
            <p:cNvSpPr/>
            <p:nvPr/>
          </p:nvSpPr>
          <p:spPr>
            <a:xfrm>
              <a:off x="5179479" y="729622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06" y="0"/>
                  </a:lnTo>
                  <a:lnTo>
                    <a:pt x="54406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2" name="object 7312"/>
            <p:cNvSpPr/>
            <p:nvPr/>
          </p:nvSpPr>
          <p:spPr>
            <a:xfrm>
              <a:off x="5186476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97" y="215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3" name="object 7313"/>
            <p:cNvSpPr/>
            <p:nvPr/>
          </p:nvSpPr>
          <p:spPr>
            <a:xfrm>
              <a:off x="5186476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97" y="215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4" name="object 7314"/>
            <p:cNvSpPr/>
            <p:nvPr/>
          </p:nvSpPr>
          <p:spPr>
            <a:xfrm>
              <a:off x="5186476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5" name="object 7315"/>
            <p:cNvSpPr/>
            <p:nvPr/>
          </p:nvSpPr>
          <p:spPr>
            <a:xfrm>
              <a:off x="5186476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6" name="object 7316"/>
            <p:cNvSpPr/>
            <p:nvPr/>
          </p:nvSpPr>
          <p:spPr>
            <a:xfrm>
              <a:off x="5186476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7" name="object 7317"/>
            <p:cNvSpPr/>
            <p:nvPr/>
          </p:nvSpPr>
          <p:spPr>
            <a:xfrm>
              <a:off x="5186476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8" name="object 7318"/>
            <p:cNvSpPr/>
            <p:nvPr/>
          </p:nvSpPr>
          <p:spPr>
            <a:xfrm>
              <a:off x="5183085" y="7314946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775" y="0"/>
                  </a:moveTo>
                  <a:lnTo>
                    <a:pt x="0" y="0"/>
                  </a:lnTo>
                  <a:lnTo>
                    <a:pt x="0" y="11836"/>
                  </a:lnTo>
                  <a:lnTo>
                    <a:pt x="8775" y="11836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9" name="object 7319"/>
            <p:cNvSpPr/>
            <p:nvPr/>
          </p:nvSpPr>
          <p:spPr>
            <a:xfrm>
              <a:off x="5183085" y="7314946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0" y="0"/>
                  </a:moveTo>
                  <a:lnTo>
                    <a:pt x="8775" y="0"/>
                  </a:lnTo>
                  <a:lnTo>
                    <a:pt x="8775" y="11836"/>
                  </a:lnTo>
                  <a:lnTo>
                    <a:pt x="0" y="1183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20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0" name="object 7320"/>
            <p:cNvSpPr/>
            <p:nvPr/>
          </p:nvSpPr>
          <p:spPr>
            <a:xfrm>
              <a:off x="5184216" y="7331240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81" y="0"/>
                  </a:moveTo>
                  <a:lnTo>
                    <a:pt x="0" y="0"/>
                  </a:lnTo>
                  <a:lnTo>
                    <a:pt x="0" y="7111"/>
                  </a:lnTo>
                  <a:lnTo>
                    <a:pt x="4381" y="7111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1" name="object 7321"/>
            <p:cNvSpPr/>
            <p:nvPr/>
          </p:nvSpPr>
          <p:spPr>
            <a:xfrm>
              <a:off x="5184216" y="7331240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81" y="0"/>
                  </a:lnTo>
                  <a:lnTo>
                    <a:pt x="4381" y="7111"/>
                  </a:lnTo>
                  <a:lnTo>
                    <a:pt x="0" y="711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2" name="object 7322"/>
            <p:cNvSpPr/>
            <p:nvPr/>
          </p:nvSpPr>
          <p:spPr>
            <a:xfrm>
              <a:off x="5184216" y="7331240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81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81" y="1485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3" name="object 7323"/>
            <p:cNvSpPr/>
            <p:nvPr/>
          </p:nvSpPr>
          <p:spPr>
            <a:xfrm>
              <a:off x="5184216" y="7331240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4381" y="0"/>
                  </a:lnTo>
                  <a:lnTo>
                    <a:pt x="4381" y="1485"/>
                  </a:lnTo>
                  <a:lnTo>
                    <a:pt x="0" y="14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4" name="object 7324"/>
            <p:cNvSpPr/>
            <p:nvPr/>
          </p:nvSpPr>
          <p:spPr>
            <a:xfrm>
              <a:off x="5186476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5" name="object 7325"/>
            <p:cNvSpPr/>
            <p:nvPr/>
          </p:nvSpPr>
          <p:spPr>
            <a:xfrm>
              <a:off x="5186476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6" name="object 7326"/>
            <p:cNvSpPr/>
            <p:nvPr/>
          </p:nvSpPr>
          <p:spPr>
            <a:xfrm>
              <a:off x="5186476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7" name="object 7327"/>
            <p:cNvSpPr/>
            <p:nvPr/>
          </p:nvSpPr>
          <p:spPr>
            <a:xfrm>
              <a:off x="5186476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8" name="object 7328"/>
            <p:cNvSpPr/>
            <p:nvPr/>
          </p:nvSpPr>
          <p:spPr>
            <a:xfrm>
              <a:off x="5261152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77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77" y="85064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9" name="object 7329"/>
            <p:cNvSpPr/>
            <p:nvPr/>
          </p:nvSpPr>
          <p:spPr>
            <a:xfrm>
              <a:off x="5261152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77" y="0"/>
                  </a:lnTo>
                  <a:lnTo>
                    <a:pt x="27177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0" name="object 7330"/>
            <p:cNvSpPr/>
            <p:nvPr/>
          </p:nvSpPr>
          <p:spPr>
            <a:xfrm>
              <a:off x="5278145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1" name="object 7331"/>
            <p:cNvSpPr/>
            <p:nvPr/>
          </p:nvSpPr>
          <p:spPr>
            <a:xfrm>
              <a:off x="5278145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2" name="object 7332"/>
            <p:cNvSpPr/>
            <p:nvPr/>
          </p:nvSpPr>
          <p:spPr>
            <a:xfrm>
              <a:off x="5278145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3" name="object 7333"/>
            <p:cNvSpPr/>
            <p:nvPr/>
          </p:nvSpPr>
          <p:spPr>
            <a:xfrm>
              <a:off x="5278145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71" y="215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4" name="object 7334"/>
            <p:cNvSpPr/>
            <p:nvPr/>
          </p:nvSpPr>
          <p:spPr>
            <a:xfrm>
              <a:off x="5278145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5" name="object 7335"/>
            <p:cNvSpPr/>
            <p:nvPr/>
          </p:nvSpPr>
          <p:spPr>
            <a:xfrm>
              <a:off x="5278145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6" name="object 7336"/>
            <p:cNvSpPr/>
            <p:nvPr/>
          </p:nvSpPr>
          <p:spPr>
            <a:xfrm>
              <a:off x="5278145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7" name="object 7337"/>
            <p:cNvSpPr/>
            <p:nvPr/>
          </p:nvSpPr>
          <p:spPr>
            <a:xfrm>
              <a:off x="5278145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8" name="object 7338"/>
            <p:cNvSpPr/>
            <p:nvPr/>
          </p:nvSpPr>
          <p:spPr>
            <a:xfrm>
              <a:off x="5278145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9" name="object 7339"/>
            <p:cNvSpPr/>
            <p:nvPr/>
          </p:nvSpPr>
          <p:spPr>
            <a:xfrm>
              <a:off x="5278145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0" name="object 7340"/>
            <p:cNvSpPr/>
            <p:nvPr/>
          </p:nvSpPr>
          <p:spPr>
            <a:xfrm>
              <a:off x="5278145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1" name="object 7341"/>
            <p:cNvSpPr/>
            <p:nvPr/>
          </p:nvSpPr>
          <p:spPr>
            <a:xfrm>
              <a:off x="5278145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2" name="object 7342"/>
            <p:cNvSpPr/>
            <p:nvPr/>
          </p:nvSpPr>
          <p:spPr>
            <a:xfrm>
              <a:off x="5278145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3" name="object 7343"/>
            <p:cNvSpPr/>
            <p:nvPr/>
          </p:nvSpPr>
          <p:spPr>
            <a:xfrm>
              <a:off x="5278145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4" name="object 7344"/>
            <p:cNvSpPr/>
            <p:nvPr/>
          </p:nvSpPr>
          <p:spPr>
            <a:xfrm>
              <a:off x="5278145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5" name="object 7345"/>
            <p:cNvSpPr/>
            <p:nvPr/>
          </p:nvSpPr>
          <p:spPr>
            <a:xfrm>
              <a:off x="5278145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6" name="object 7346"/>
            <p:cNvSpPr/>
            <p:nvPr/>
          </p:nvSpPr>
          <p:spPr>
            <a:xfrm>
              <a:off x="5278145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7" name="object 7347"/>
            <p:cNvSpPr/>
            <p:nvPr/>
          </p:nvSpPr>
          <p:spPr>
            <a:xfrm>
              <a:off x="5278145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8" name="object 7348"/>
            <p:cNvSpPr/>
            <p:nvPr/>
          </p:nvSpPr>
          <p:spPr>
            <a:xfrm>
              <a:off x="5278145" y="7317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9" name="object 7349"/>
            <p:cNvSpPr/>
            <p:nvPr/>
          </p:nvSpPr>
          <p:spPr>
            <a:xfrm>
              <a:off x="5278145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0" name="object 7350"/>
            <p:cNvSpPr/>
            <p:nvPr/>
          </p:nvSpPr>
          <p:spPr>
            <a:xfrm>
              <a:off x="5278145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1" name="object 7351"/>
            <p:cNvSpPr/>
            <p:nvPr/>
          </p:nvSpPr>
          <p:spPr>
            <a:xfrm>
              <a:off x="5278145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2" name="object 7352"/>
            <p:cNvSpPr/>
            <p:nvPr/>
          </p:nvSpPr>
          <p:spPr>
            <a:xfrm>
              <a:off x="5278145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3" name="object 7353"/>
            <p:cNvSpPr/>
            <p:nvPr/>
          </p:nvSpPr>
          <p:spPr>
            <a:xfrm>
              <a:off x="5278145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4" name="object 7354"/>
            <p:cNvSpPr/>
            <p:nvPr/>
          </p:nvSpPr>
          <p:spPr>
            <a:xfrm>
              <a:off x="5278145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5" name="object 7355"/>
            <p:cNvSpPr/>
            <p:nvPr/>
          </p:nvSpPr>
          <p:spPr>
            <a:xfrm>
              <a:off x="5278145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6" name="object 7356"/>
            <p:cNvSpPr/>
            <p:nvPr/>
          </p:nvSpPr>
          <p:spPr>
            <a:xfrm>
              <a:off x="5278145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7" name="object 7357"/>
            <p:cNvSpPr/>
            <p:nvPr/>
          </p:nvSpPr>
          <p:spPr>
            <a:xfrm>
              <a:off x="5278145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8" name="object 7358"/>
            <p:cNvSpPr/>
            <p:nvPr/>
          </p:nvSpPr>
          <p:spPr>
            <a:xfrm>
              <a:off x="5278145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9" name="object 7359"/>
            <p:cNvSpPr/>
            <p:nvPr/>
          </p:nvSpPr>
          <p:spPr>
            <a:xfrm>
              <a:off x="5278145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0" name="object 7360"/>
            <p:cNvSpPr/>
            <p:nvPr/>
          </p:nvSpPr>
          <p:spPr>
            <a:xfrm>
              <a:off x="5278145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1" name="object 7361"/>
            <p:cNvSpPr/>
            <p:nvPr/>
          </p:nvSpPr>
          <p:spPr>
            <a:xfrm>
              <a:off x="5278145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2" name="object 7362"/>
            <p:cNvSpPr/>
            <p:nvPr/>
          </p:nvSpPr>
          <p:spPr>
            <a:xfrm>
              <a:off x="5278145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3" name="object 7363"/>
            <p:cNvSpPr/>
            <p:nvPr/>
          </p:nvSpPr>
          <p:spPr>
            <a:xfrm>
              <a:off x="5278145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4" name="object 7364"/>
            <p:cNvSpPr/>
            <p:nvPr/>
          </p:nvSpPr>
          <p:spPr>
            <a:xfrm>
              <a:off x="5278145" y="735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5" name="object 7365"/>
            <p:cNvSpPr/>
            <p:nvPr/>
          </p:nvSpPr>
          <p:spPr>
            <a:xfrm>
              <a:off x="5278145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6" name="object 7366"/>
            <p:cNvSpPr/>
            <p:nvPr/>
          </p:nvSpPr>
          <p:spPr>
            <a:xfrm>
              <a:off x="5278145" y="73557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7" name="object 7367"/>
            <p:cNvSpPr/>
            <p:nvPr/>
          </p:nvSpPr>
          <p:spPr>
            <a:xfrm>
              <a:off x="5278145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8" name="object 7368"/>
            <p:cNvSpPr/>
            <p:nvPr/>
          </p:nvSpPr>
          <p:spPr>
            <a:xfrm>
              <a:off x="5278145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9" name="object 7369"/>
            <p:cNvSpPr/>
            <p:nvPr/>
          </p:nvSpPr>
          <p:spPr>
            <a:xfrm>
              <a:off x="5278145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0" name="object 7370"/>
            <p:cNvSpPr/>
            <p:nvPr/>
          </p:nvSpPr>
          <p:spPr>
            <a:xfrm>
              <a:off x="5278145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1" name="object 7371"/>
            <p:cNvSpPr/>
            <p:nvPr/>
          </p:nvSpPr>
          <p:spPr>
            <a:xfrm>
              <a:off x="5278145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2" name="object 7372"/>
            <p:cNvSpPr/>
            <p:nvPr/>
          </p:nvSpPr>
          <p:spPr>
            <a:xfrm>
              <a:off x="5278145" y="7364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3" name="object 7373"/>
            <p:cNvSpPr/>
            <p:nvPr/>
          </p:nvSpPr>
          <p:spPr>
            <a:xfrm>
              <a:off x="5278145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4" name="object 7374"/>
            <p:cNvSpPr/>
            <p:nvPr/>
          </p:nvSpPr>
          <p:spPr>
            <a:xfrm>
              <a:off x="5278145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5" name="object 7375"/>
            <p:cNvSpPr/>
            <p:nvPr/>
          </p:nvSpPr>
          <p:spPr>
            <a:xfrm>
              <a:off x="5278145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6" name="object 7376"/>
            <p:cNvSpPr/>
            <p:nvPr/>
          </p:nvSpPr>
          <p:spPr>
            <a:xfrm>
              <a:off x="5278145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7" name="object 7377"/>
            <p:cNvSpPr/>
            <p:nvPr/>
          </p:nvSpPr>
          <p:spPr>
            <a:xfrm>
              <a:off x="5278145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8" name="object 7378"/>
            <p:cNvSpPr/>
            <p:nvPr/>
          </p:nvSpPr>
          <p:spPr>
            <a:xfrm>
              <a:off x="5278145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9" name="object 7379"/>
            <p:cNvSpPr/>
            <p:nvPr/>
          </p:nvSpPr>
          <p:spPr>
            <a:xfrm>
              <a:off x="5278145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0" name="object 7380"/>
            <p:cNvSpPr/>
            <p:nvPr/>
          </p:nvSpPr>
          <p:spPr>
            <a:xfrm>
              <a:off x="5278145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1" name="object 7381"/>
            <p:cNvSpPr/>
            <p:nvPr/>
          </p:nvSpPr>
          <p:spPr>
            <a:xfrm>
              <a:off x="5278145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2" name="object 7382"/>
            <p:cNvSpPr/>
            <p:nvPr/>
          </p:nvSpPr>
          <p:spPr>
            <a:xfrm>
              <a:off x="5278145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3" name="object 7383"/>
            <p:cNvSpPr/>
            <p:nvPr/>
          </p:nvSpPr>
          <p:spPr>
            <a:xfrm>
              <a:off x="5278145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4" name="object 7384"/>
            <p:cNvSpPr/>
            <p:nvPr/>
          </p:nvSpPr>
          <p:spPr>
            <a:xfrm>
              <a:off x="5263718" y="7303985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382" y="69773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5" name="object 7385"/>
            <p:cNvSpPr/>
            <p:nvPr/>
          </p:nvSpPr>
          <p:spPr>
            <a:xfrm>
              <a:off x="5288330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41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41" y="85064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6" name="object 7386"/>
            <p:cNvSpPr/>
            <p:nvPr/>
          </p:nvSpPr>
          <p:spPr>
            <a:xfrm>
              <a:off x="5288330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41" y="0"/>
                  </a:lnTo>
                  <a:lnTo>
                    <a:pt x="27241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7" name="object 7387"/>
            <p:cNvSpPr/>
            <p:nvPr/>
          </p:nvSpPr>
          <p:spPr>
            <a:xfrm>
              <a:off x="5305361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8" name="object 7388"/>
            <p:cNvSpPr/>
            <p:nvPr/>
          </p:nvSpPr>
          <p:spPr>
            <a:xfrm>
              <a:off x="5305361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9" name="object 7389"/>
            <p:cNvSpPr/>
            <p:nvPr/>
          </p:nvSpPr>
          <p:spPr>
            <a:xfrm>
              <a:off x="5305361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0" name="object 7390"/>
            <p:cNvSpPr/>
            <p:nvPr/>
          </p:nvSpPr>
          <p:spPr>
            <a:xfrm>
              <a:off x="5305361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71" y="215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1" name="object 7391"/>
            <p:cNvSpPr/>
            <p:nvPr/>
          </p:nvSpPr>
          <p:spPr>
            <a:xfrm>
              <a:off x="5305361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2" name="object 7392"/>
            <p:cNvSpPr/>
            <p:nvPr/>
          </p:nvSpPr>
          <p:spPr>
            <a:xfrm>
              <a:off x="5305361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3" name="object 7393"/>
            <p:cNvSpPr/>
            <p:nvPr/>
          </p:nvSpPr>
          <p:spPr>
            <a:xfrm>
              <a:off x="5305361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4" name="object 7394"/>
            <p:cNvSpPr/>
            <p:nvPr/>
          </p:nvSpPr>
          <p:spPr>
            <a:xfrm>
              <a:off x="5305361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5" name="object 7395"/>
            <p:cNvSpPr/>
            <p:nvPr/>
          </p:nvSpPr>
          <p:spPr>
            <a:xfrm>
              <a:off x="5305361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6" name="object 7396"/>
            <p:cNvSpPr/>
            <p:nvPr/>
          </p:nvSpPr>
          <p:spPr>
            <a:xfrm>
              <a:off x="5305361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7" name="object 7397"/>
            <p:cNvSpPr/>
            <p:nvPr/>
          </p:nvSpPr>
          <p:spPr>
            <a:xfrm>
              <a:off x="5305361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8" name="object 7398"/>
            <p:cNvSpPr/>
            <p:nvPr/>
          </p:nvSpPr>
          <p:spPr>
            <a:xfrm>
              <a:off x="5305361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9" name="object 7399"/>
            <p:cNvSpPr/>
            <p:nvPr/>
          </p:nvSpPr>
          <p:spPr>
            <a:xfrm>
              <a:off x="5305361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0" name="object 7400"/>
            <p:cNvSpPr/>
            <p:nvPr/>
          </p:nvSpPr>
          <p:spPr>
            <a:xfrm>
              <a:off x="5305361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1" name="object 7401"/>
            <p:cNvSpPr/>
            <p:nvPr/>
          </p:nvSpPr>
          <p:spPr>
            <a:xfrm>
              <a:off x="5305361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2" name="object 7402"/>
            <p:cNvSpPr/>
            <p:nvPr/>
          </p:nvSpPr>
          <p:spPr>
            <a:xfrm>
              <a:off x="5305361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3" name="object 7403"/>
            <p:cNvSpPr/>
            <p:nvPr/>
          </p:nvSpPr>
          <p:spPr>
            <a:xfrm>
              <a:off x="5305361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4" name="object 7404"/>
            <p:cNvSpPr/>
            <p:nvPr/>
          </p:nvSpPr>
          <p:spPr>
            <a:xfrm>
              <a:off x="5305361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5" name="object 7405"/>
            <p:cNvSpPr/>
            <p:nvPr/>
          </p:nvSpPr>
          <p:spPr>
            <a:xfrm>
              <a:off x="5305361" y="7317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6" name="object 7406"/>
            <p:cNvSpPr/>
            <p:nvPr/>
          </p:nvSpPr>
          <p:spPr>
            <a:xfrm>
              <a:off x="5305361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7" name="object 7407"/>
            <p:cNvSpPr/>
            <p:nvPr/>
          </p:nvSpPr>
          <p:spPr>
            <a:xfrm>
              <a:off x="5305361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8" name="object 7408"/>
            <p:cNvSpPr/>
            <p:nvPr/>
          </p:nvSpPr>
          <p:spPr>
            <a:xfrm>
              <a:off x="5305361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9" name="object 7409"/>
            <p:cNvSpPr/>
            <p:nvPr/>
          </p:nvSpPr>
          <p:spPr>
            <a:xfrm>
              <a:off x="5305361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0" name="object 7410"/>
            <p:cNvSpPr/>
            <p:nvPr/>
          </p:nvSpPr>
          <p:spPr>
            <a:xfrm>
              <a:off x="5305361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1" name="object 7411"/>
            <p:cNvSpPr/>
            <p:nvPr/>
          </p:nvSpPr>
          <p:spPr>
            <a:xfrm>
              <a:off x="5305361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2" name="object 7412"/>
            <p:cNvSpPr/>
            <p:nvPr/>
          </p:nvSpPr>
          <p:spPr>
            <a:xfrm>
              <a:off x="5305361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3" name="object 7413"/>
            <p:cNvSpPr/>
            <p:nvPr/>
          </p:nvSpPr>
          <p:spPr>
            <a:xfrm>
              <a:off x="5305361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4" name="object 7414"/>
            <p:cNvSpPr/>
            <p:nvPr/>
          </p:nvSpPr>
          <p:spPr>
            <a:xfrm>
              <a:off x="5305361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5" name="object 7415"/>
            <p:cNvSpPr/>
            <p:nvPr/>
          </p:nvSpPr>
          <p:spPr>
            <a:xfrm>
              <a:off x="5305361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6" name="object 7416"/>
            <p:cNvSpPr/>
            <p:nvPr/>
          </p:nvSpPr>
          <p:spPr>
            <a:xfrm>
              <a:off x="5305361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7" name="object 7417"/>
            <p:cNvSpPr/>
            <p:nvPr/>
          </p:nvSpPr>
          <p:spPr>
            <a:xfrm>
              <a:off x="5305361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8" name="object 7418"/>
            <p:cNvSpPr/>
            <p:nvPr/>
          </p:nvSpPr>
          <p:spPr>
            <a:xfrm>
              <a:off x="5305361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9" name="object 7419"/>
            <p:cNvSpPr/>
            <p:nvPr/>
          </p:nvSpPr>
          <p:spPr>
            <a:xfrm>
              <a:off x="5305361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0" name="object 7420"/>
            <p:cNvSpPr/>
            <p:nvPr/>
          </p:nvSpPr>
          <p:spPr>
            <a:xfrm>
              <a:off x="5305361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1" name="object 7421"/>
            <p:cNvSpPr/>
            <p:nvPr/>
          </p:nvSpPr>
          <p:spPr>
            <a:xfrm>
              <a:off x="5305361" y="735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2" name="object 7422"/>
            <p:cNvSpPr/>
            <p:nvPr/>
          </p:nvSpPr>
          <p:spPr>
            <a:xfrm>
              <a:off x="5305361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3" name="object 7423"/>
            <p:cNvSpPr/>
            <p:nvPr/>
          </p:nvSpPr>
          <p:spPr>
            <a:xfrm>
              <a:off x="5305361" y="73557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4" name="object 7424"/>
            <p:cNvSpPr/>
            <p:nvPr/>
          </p:nvSpPr>
          <p:spPr>
            <a:xfrm>
              <a:off x="5305361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5" name="object 7425"/>
            <p:cNvSpPr/>
            <p:nvPr/>
          </p:nvSpPr>
          <p:spPr>
            <a:xfrm>
              <a:off x="5305361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6" name="object 7426"/>
            <p:cNvSpPr/>
            <p:nvPr/>
          </p:nvSpPr>
          <p:spPr>
            <a:xfrm>
              <a:off x="5305361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7" name="object 7427"/>
            <p:cNvSpPr/>
            <p:nvPr/>
          </p:nvSpPr>
          <p:spPr>
            <a:xfrm>
              <a:off x="5305361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8" name="object 7428"/>
            <p:cNvSpPr/>
            <p:nvPr/>
          </p:nvSpPr>
          <p:spPr>
            <a:xfrm>
              <a:off x="5305361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9" name="object 7429"/>
            <p:cNvSpPr/>
            <p:nvPr/>
          </p:nvSpPr>
          <p:spPr>
            <a:xfrm>
              <a:off x="5305361" y="7364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0" name="object 7430"/>
            <p:cNvSpPr/>
            <p:nvPr/>
          </p:nvSpPr>
          <p:spPr>
            <a:xfrm>
              <a:off x="5305361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1" name="object 7431"/>
            <p:cNvSpPr/>
            <p:nvPr/>
          </p:nvSpPr>
          <p:spPr>
            <a:xfrm>
              <a:off x="5305361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2" name="object 7432"/>
            <p:cNvSpPr/>
            <p:nvPr/>
          </p:nvSpPr>
          <p:spPr>
            <a:xfrm>
              <a:off x="5305361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3" name="object 7433"/>
            <p:cNvSpPr/>
            <p:nvPr/>
          </p:nvSpPr>
          <p:spPr>
            <a:xfrm>
              <a:off x="5305361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4" name="object 7434"/>
            <p:cNvSpPr/>
            <p:nvPr/>
          </p:nvSpPr>
          <p:spPr>
            <a:xfrm>
              <a:off x="5305361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5" name="object 7435"/>
            <p:cNvSpPr/>
            <p:nvPr/>
          </p:nvSpPr>
          <p:spPr>
            <a:xfrm>
              <a:off x="5305361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6" name="object 7436"/>
            <p:cNvSpPr/>
            <p:nvPr/>
          </p:nvSpPr>
          <p:spPr>
            <a:xfrm>
              <a:off x="5305361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7" name="object 7437"/>
            <p:cNvSpPr/>
            <p:nvPr/>
          </p:nvSpPr>
          <p:spPr>
            <a:xfrm>
              <a:off x="5305361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8" name="object 7438"/>
            <p:cNvSpPr/>
            <p:nvPr/>
          </p:nvSpPr>
          <p:spPr>
            <a:xfrm>
              <a:off x="5305361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9" name="object 7439"/>
            <p:cNvSpPr/>
            <p:nvPr/>
          </p:nvSpPr>
          <p:spPr>
            <a:xfrm>
              <a:off x="5305361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0" name="object 7440"/>
            <p:cNvSpPr/>
            <p:nvPr/>
          </p:nvSpPr>
          <p:spPr>
            <a:xfrm>
              <a:off x="5305361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1" name="object 7441"/>
            <p:cNvSpPr/>
            <p:nvPr/>
          </p:nvSpPr>
          <p:spPr>
            <a:xfrm>
              <a:off x="5290921" y="7303985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420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420" y="69773"/>
                  </a:lnTo>
                  <a:lnTo>
                    <a:pt x="1242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2" name="object 7442"/>
            <p:cNvSpPr/>
            <p:nvPr/>
          </p:nvSpPr>
          <p:spPr>
            <a:xfrm>
              <a:off x="5315572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3" name="object 7443"/>
            <p:cNvSpPr/>
            <p:nvPr/>
          </p:nvSpPr>
          <p:spPr>
            <a:xfrm>
              <a:off x="5315572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4" name="object 7444"/>
            <p:cNvSpPr/>
            <p:nvPr/>
          </p:nvSpPr>
          <p:spPr>
            <a:xfrm>
              <a:off x="5339918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5" name="object 7445"/>
            <p:cNvSpPr/>
            <p:nvPr/>
          </p:nvSpPr>
          <p:spPr>
            <a:xfrm>
              <a:off x="5339918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6" name="object 7446"/>
            <p:cNvSpPr/>
            <p:nvPr/>
          </p:nvSpPr>
          <p:spPr>
            <a:xfrm>
              <a:off x="5339918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7" name="object 7447"/>
            <p:cNvSpPr/>
            <p:nvPr/>
          </p:nvSpPr>
          <p:spPr>
            <a:xfrm>
              <a:off x="5339918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8" name="object 7448"/>
            <p:cNvSpPr/>
            <p:nvPr/>
          </p:nvSpPr>
          <p:spPr>
            <a:xfrm>
              <a:off x="5339918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9" name="object 7449"/>
            <p:cNvSpPr/>
            <p:nvPr/>
          </p:nvSpPr>
          <p:spPr>
            <a:xfrm>
              <a:off x="5339918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0" name="object 7450"/>
            <p:cNvSpPr/>
            <p:nvPr/>
          </p:nvSpPr>
          <p:spPr>
            <a:xfrm>
              <a:off x="5339918" y="735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1" name="object 7451"/>
            <p:cNvSpPr/>
            <p:nvPr/>
          </p:nvSpPr>
          <p:spPr>
            <a:xfrm>
              <a:off x="5339918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59" y="2133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2" name="object 7452"/>
            <p:cNvSpPr/>
            <p:nvPr/>
          </p:nvSpPr>
          <p:spPr>
            <a:xfrm>
              <a:off x="5339918" y="73557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3" name="object 7453"/>
            <p:cNvSpPr/>
            <p:nvPr/>
          </p:nvSpPr>
          <p:spPr>
            <a:xfrm>
              <a:off x="5339918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59" y="219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4" name="object 7454"/>
            <p:cNvSpPr/>
            <p:nvPr/>
          </p:nvSpPr>
          <p:spPr>
            <a:xfrm>
              <a:off x="5339918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5" name="object 7455"/>
            <p:cNvSpPr/>
            <p:nvPr/>
          </p:nvSpPr>
          <p:spPr>
            <a:xfrm>
              <a:off x="5339918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6" name="object 7456"/>
            <p:cNvSpPr/>
            <p:nvPr/>
          </p:nvSpPr>
          <p:spPr>
            <a:xfrm>
              <a:off x="5339918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59" y="224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7" name="object 7457"/>
            <p:cNvSpPr/>
            <p:nvPr/>
          </p:nvSpPr>
          <p:spPr>
            <a:xfrm>
              <a:off x="5339918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59" y="224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8" name="object 7458"/>
            <p:cNvSpPr/>
            <p:nvPr/>
          </p:nvSpPr>
          <p:spPr>
            <a:xfrm>
              <a:off x="5339918" y="7364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9" name="object 7459"/>
            <p:cNvSpPr/>
            <p:nvPr/>
          </p:nvSpPr>
          <p:spPr>
            <a:xfrm>
              <a:off x="5339918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59" y="212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0" name="object 7460"/>
            <p:cNvSpPr/>
            <p:nvPr/>
          </p:nvSpPr>
          <p:spPr>
            <a:xfrm>
              <a:off x="5339918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1" name="object 7461"/>
            <p:cNvSpPr/>
            <p:nvPr/>
          </p:nvSpPr>
          <p:spPr>
            <a:xfrm>
              <a:off x="5339918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2" name="object 7462"/>
            <p:cNvSpPr/>
            <p:nvPr/>
          </p:nvSpPr>
          <p:spPr>
            <a:xfrm>
              <a:off x="5339918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3" name="object 7463"/>
            <p:cNvSpPr/>
            <p:nvPr/>
          </p:nvSpPr>
          <p:spPr>
            <a:xfrm>
              <a:off x="5339918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4" name="object 7464"/>
            <p:cNvSpPr/>
            <p:nvPr/>
          </p:nvSpPr>
          <p:spPr>
            <a:xfrm>
              <a:off x="5339918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5" name="object 7465"/>
            <p:cNvSpPr/>
            <p:nvPr/>
          </p:nvSpPr>
          <p:spPr>
            <a:xfrm>
              <a:off x="5339918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6" name="object 7466"/>
            <p:cNvSpPr/>
            <p:nvPr/>
          </p:nvSpPr>
          <p:spPr>
            <a:xfrm>
              <a:off x="5339918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7" name="object 7467"/>
            <p:cNvSpPr/>
            <p:nvPr/>
          </p:nvSpPr>
          <p:spPr>
            <a:xfrm>
              <a:off x="5339918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59" y="2108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8" name="object 7468"/>
            <p:cNvSpPr/>
            <p:nvPr/>
          </p:nvSpPr>
          <p:spPr>
            <a:xfrm>
              <a:off x="5339918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9" y="212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9" name="object 7469"/>
            <p:cNvSpPr/>
            <p:nvPr/>
          </p:nvSpPr>
          <p:spPr>
            <a:xfrm>
              <a:off x="5339918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59" y="212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0" name="object 7470"/>
            <p:cNvSpPr/>
            <p:nvPr/>
          </p:nvSpPr>
          <p:spPr>
            <a:xfrm>
              <a:off x="5233885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6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66" y="85064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1" name="object 7471"/>
            <p:cNvSpPr/>
            <p:nvPr/>
          </p:nvSpPr>
          <p:spPr>
            <a:xfrm>
              <a:off x="5233885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66" y="0"/>
                  </a:lnTo>
                  <a:lnTo>
                    <a:pt x="27266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2" name="object 7472"/>
            <p:cNvSpPr/>
            <p:nvPr/>
          </p:nvSpPr>
          <p:spPr>
            <a:xfrm>
              <a:off x="5233885" y="7296226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30"/>
                  </a:lnTo>
                  <a:lnTo>
                    <a:pt x="0" y="4083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3" name="object 7473"/>
            <p:cNvSpPr/>
            <p:nvPr/>
          </p:nvSpPr>
          <p:spPr>
            <a:xfrm>
              <a:off x="5242217" y="7302868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42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42" y="20637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4" name="object 7474"/>
            <p:cNvSpPr/>
            <p:nvPr/>
          </p:nvSpPr>
          <p:spPr>
            <a:xfrm>
              <a:off x="5242217" y="7302868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0" y="0"/>
                  </a:moveTo>
                  <a:lnTo>
                    <a:pt x="1142" y="0"/>
                  </a:lnTo>
                  <a:lnTo>
                    <a:pt x="1142" y="20637"/>
                  </a:lnTo>
                  <a:lnTo>
                    <a:pt x="0" y="2063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4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5" name="object 7475"/>
            <p:cNvSpPr/>
            <p:nvPr/>
          </p:nvSpPr>
          <p:spPr>
            <a:xfrm>
              <a:off x="5238407" y="7325766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78"/>
                  </a:moveTo>
                  <a:lnTo>
                    <a:pt x="1765" y="8978"/>
                  </a:lnTo>
                  <a:lnTo>
                    <a:pt x="2146" y="8572"/>
                  </a:lnTo>
                  <a:lnTo>
                    <a:pt x="2146" y="8089"/>
                  </a:lnTo>
                  <a:lnTo>
                    <a:pt x="2146" y="901"/>
                  </a:lnTo>
                  <a:lnTo>
                    <a:pt x="2146" y="406"/>
                  </a:lnTo>
                  <a:lnTo>
                    <a:pt x="1765" y="0"/>
                  </a:lnTo>
                  <a:lnTo>
                    <a:pt x="1257" y="0"/>
                  </a:lnTo>
                  <a:lnTo>
                    <a:pt x="901" y="0"/>
                  </a:lnTo>
                  <a:lnTo>
                    <a:pt x="431" y="0"/>
                  </a:lnTo>
                  <a:lnTo>
                    <a:pt x="0" y="406"/>
                  </a:lnTo>
                  <a:lnTo>
                    <a:pt x="0" y="901"/>
                  </a:lnTo>
                  <a:lnTo>
                    <a:pt x="0" y="8089"/>
                  </a:lnTo>
                  <a:lnTo>
                    <a:pt x="0" y="8572"/>
                  </a:lnTo>
                  <a:lnTo>
                    <a:pt x="431" y="8978"/>
                  </a:lnTo>
                  <a:lnTo>
                    <a:pt x="901" y="8978"/>
                  </a:lnTo>
                  <a:lnTo>
                    <a:pt x="1257" y="897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6" name="object 7476"/>
            <p:cNvSpPr/>
            <p:nvPr/>
          </p:nvSpPr>
          <p:spPr>
            <a:xfrm>
              <a:off x="5236476" y="730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7" name="object 7477"/>
            <p:cNvSpPr/>
            <p:nvPr/>
          </p:nvSpPr>
          <p:spPr>
            <a:xfrm>
              <a:off x="5236476" y="730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8" name="object 7478"/>
            <p:cNvSpPr/>
            <p:nvPr/>
          </p:nvSpPr>
          <p:spPr>
            <a:xfrm>
              <a:off x="5236476" y="73001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9" name="object 7479"/>
            <p:cNvSpPr/>
            <p:nvPr/>
          </p:nvSpPr>
          <p:spPr>
            <a:xfrm>
              <a:off x="5236476" y="73001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0" name="object 7480"/>
            <p:cNvSpPr/>
            <p:nvPr/>
          </p:nvSpPr>
          <p:spPr>
            <a:xfrm>
              <a:off x="5236476" y="73045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1" name="object 7481"/>
            <p:cNvSpPr/>
            <p:nvPr/>
          </p:nvSpPr>
          <p:spPr>
            <a:xfrm>
              <a:off x="5236476" y="73045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2" name="object 7482"/>
            <p:cNvSpPr/>
            <p:nvPr/>
          </p:nvSpPr>
          <p:spPr>
            <a:xfrm>
              <a:off x="5236476" y="73088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3" name="object 7483"/>
            <p:cNvSpPr/>
            <p:nvPr/>
          </p:nvSpPr>
          <p:spPr>
            <a:xfrm>
              <a:off x="5236476" y="73088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4" name="object 7484"/>
            <p:cNvSpPr/>
            <p:nvPr/>
          </p:nvSpPr>
          <p:spPr>
            <a:xfrm>
              <a:off x="5236476" y="73067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5" name="object 7485"/>
            <p:cNvSpPr/>
            <p:nvPr/>
          </p:nvSpPr>
          <p:spPr>
            <a:xfrm>
              <a:off x="5236476" y="73067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6" name="object 7486"/>
            <p:cNvSpPr/>
            <p:nvPr/>
          </p:nvSpPr>
          <p:spPr>
            <a:xfrm>
              <a:off x="5236476" y="73110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7" name="object 7487"/>
            <p:cNvSpPr/>
            <p:nvPr/>
          </p:nvSpPr>
          <p:spPr>
            <a:xfrm>
              <a:off x="5236476" y="73110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8" name="object 7488"/>
            <p:cNvSpPr/>
            <p:nvPr/>
          </p:nvSpPr>
          <p:spPr>
            <a:xfrm>
              <a:off x="5236476" y="7313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9" name="object 7489"/>
            <p:cNvSpPr/>
            <p:nvPr/>
          </p:nvSpPr>
          <p:spPr>
            <a:xfrm>
              <a:off x="5236476" y="7313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0" name="object 7490"/>
            <p:cNvSpPr/>
            <p:nvPr/>
          </p:nvSpPr>
          <p:spPr>
            <a:xfrm>
              <a:off x="5236476" y="7315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1" name="object 7491"/>
            <p:cNvSpPr/>
            <p:nvPr/>
          </p:nvSpPr>
          <p:spPr>
            <a:xfrm>
              <a:off x="5236476" y="7315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2" name="object 7492"/>
            <p:cNvSpPr/>
            <p:nvPr/>
          </p:nvSpPr>
          <p:spPr>
            <a:xfrm>
              <a:off x="5236476" y="73176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3" name="object 7493"/>
            <p:cNvSpPr/>
            <p:nvPr/>
          </p:nvSpPr>
          <p:spPr>
            <a:xfrm>
              <a:off x="5236476" y="73176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4" name="object 7494"/>
            <p:cNvSpPr/>
            <p:nvPr/>
          </p:nvSpPr>
          <p:spPr>
            <a:xfrm>
              <a:off x="5322646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5" name="object 7495"/>
            <p:cNvSpPr/>
            <p:nvPr/>
          </p:nvSpPr>
          <p:spPr>
            <a:xfrm>
              <a:off x="5322646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6" name="object 7496"/>
            <p:cNvSpPr/>
            <p:nvPr/>
          </p:nvSpPr>
          <p:spPr>
            <a:xfrm>
              <a:off x="5335714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7" name="object 7497"/>
            <p:cNvSpPr/>
            <p:nvPr/>
          </p:nvSpPr>
          <p:spPr>
            <a:xfrm>
              <a:off x="5335714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8" name="object 7498"/>
            <p:cNvSpPr/>
            <p:nvPr/>
          </p:nvSpPr>
          <p:spPr>
            <a:xfrm>
              <a:off x="5323967" y="7303985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50" y="69773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9" name="object 7499"/>
            <p:cNvSpPr/>
            <p:nvPr/>
          </p:nvSpPr>
          <p:spPr>
            <a:xfrm>
              <a:off x="5342775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0" name="object 7500"/>
            <p:cNvSpPr/>
            <p:nvPr/>
          </p:nvSpPr>
          <p:spPr>
            <a:xfrm>
              <a:off x="5342775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1" name="object 7501"/>
            <p:cNvSpPr/>
            <p:nvPr/>
          </p:nvSpPr>
          <p:spPr>
            <a:xfrm>
              <a:off x="5349862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2" name="object 7502"/>
            <p:cNvSpPr/>
            <p:nvPr/>
          </p:nvSpPr>
          <p:spPr>
            <a:xfrm>
              <a:off x="5349862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3" name="object 7503"/>
            <p:cNvSpPr/>
            <p:nvPr/>
          </p:nvSpPr>
          <p:spPr>
            <a:xfrm>
              <a:off x="5362892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4" name="object 7504"/>
            <p:cNvSpPr/>
            <p:nvPr/>
          </p:nvSpPr>
          <p:spPr>
            <a:xfrm>
              <a:off x="5362892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5" name="object 7505"/>
            <p:cNvSpPr/>
            <p:nvPr/>
          </p:nvSpPr>
          <p:spPr>
            <a:xfrm>
              <a:off x="5351221" y="7303985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37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37" y="69773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6" name="object 7506"/>
            <p:cNvSpPr/>
            <p:nvPr/>
          </p:nvSpPr>
          <p:spPr>
            <a:xfrm>
              <a:off x="5339918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59" y="215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7" name="object 7507"/>
            <p:cNvSpPr/>
            <p:nvPr/>
          </p:nvSpPr>
          <p:spPr>
            <a:xfrm>
              <a:off x="5339918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59" y="2158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8" name="object 7508"/>
            <p:cNvSpPr/>
            <p:nvPr/>
          </p:nvSpPr>
          <p:spPr>
            <a:xfrm>
              <a:off x="5339918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9" name="object 7509"/>
            <p:cNvSpPr/>
            <p:nvPr/>
          </p:nvSpPr>
          <p:spPr>
            <a:xfrm>
              <a:off x="5339918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0" name="object 7510"/>
            <p:cNvSpPr/>
            <p:nvPr/>
          </p:nvSpPr>
          <p:spPr>
            <a:xfrm>
              <a:off x="5339918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1" name="object 7511"/>
            <p:cNvSpPr/>
            <p:nvPr/>
          </p:nvSpPr>
          <p:spPr>
            <a:xfrm>
              <a:off x="5339918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2" name="object 7512"/>
            <p:cNvSpPr/>
            <p:nvPr/>
          </p:nvSpPr>
          <p:spPr>
            <a:xfrm>
              <a:off x="5339918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3" name="object 7513"/>
            <p:cNvSpPr/>
            <p:nvPr/>
          </p:nvSpPr>
          <p:spPr>
            <a:xfrm>
              <a:off x="5339918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4" name="object 7514"/>
            <p:cNvSpPr/>
            <p:nvPr/>
          </p:nvSpPr>
          <p:spPr>
            <a:xfrm>
              <a:off x="5339918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5" name="object 7515"/>
            <p:cNvSpPr/>
            <p:nvPr/>
          </p:nvSpPr>
          <p:spPr>
            <a:xfrm>
              <a:off x="5339918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6" name="object 7516"/>
            <p:cNvSpPr/>
            <p:nvPr/>
          </p:nvSpPr>
          <p:spPr>
            <a:xfrm>
              <a:off x="5339918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7" name="object 7517"/>
            <p:cNvSpPr/>
            <p:nvPr/>
          </p:nvSpPr>
          <p:spPr>
            <a:xfrm>
              <a:off x="5339918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8" name="object 7518"/>
            <p:cNvSpPr/>
            <p:nvPr/>
          </p:nvSpPr>
          <p:spPr>
            <a:xfrm>
              <a:off x="5339918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9" name="object 7519"/>
            <p:cNvSpPr/>
            <p:nvPr/>
          </p:nvSpPr>
          <p:spPr>
            <a:xfrm>
              <a:off x="5339918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0" name="object 7520"/>
            <p:cNvSpPr/>
            <p:nvPr/>
          </p:nvSpPr>
          <p:spPr>
            <a:xfrm>
              <a:off x="5339918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1" name="object 7521"/>
            <p:cNvSpPr/>
            <p:nvPr/>
          </p:nvSpPr>
          <p:spPr>
            <a:xfrm>
              <a:off x="5339918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2" name="object 7522"/>
            <p:cNvSpPr/>
            <p:nvPr/>
          </p:nvSpPr>
          <p:spPr>
            <a:xfrm>
              <a:off x="5339918" y="7317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3" name="object 7523"/>
            <p:cNvSpPr/>
            <p:nvPr/>
          </p:nvSpPr>
          <p:spPr>
            <a:xfrm>
              <a:off x="5339918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59" y="2146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4" name="object 7524"/>
            <p:cNvSpPr/>
            <p:nvPr/>
          </p:nvSpPr>
          <p:spPr>
            <a:xfrm>
              <a:off x="5339918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5" name="object 7525"/>
            <p:cNvSpPr/>
            <p:nvPr/>
          </p:nvSpPr>
          <p:spPr>
            <a:xfrm>
              <a:off x="5339918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6" name="object 7526"/>
            <p:cNvSpPr/>
            <p:nvPr/>
          </p:nvSpPr>
          <p:spPr>
            <a:xfrm>
              <a:off x="5339918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59" y="224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7" name="object 7527"/>
            <p:cNvSpPr/>
            <p:nvPr/>
          </p:nvSpPr>
          <p:spPr>
            <a:xfrm>
              <a:off x="5339918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59" y="224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8" name="object 7528"/>
            <p:cNvSpPr/>
            <p:nvPr/>
          </p:nvSpPr>
          <p:spPr>
            <a:xfrm>
              <a:off x="5339918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9" name="object 7529"/>
            <p:cNvSpPr/>
            <p:nvPr/>
          </p:nvSpPr>
          <p:spPr>
            <a:xfrm>
              <a:off x="5339918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0" name="object 7530"/>
            <p:cNvSpPr/>
            <p:nvPr/>
          </p:nvSpPr>
          <p:spPr>
            <a:xfrm>
              <a:off x="5339918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1" name="object 7531"/>
            <p:cNvSpPr/>
            <p:nvPr/>
          </p:nvSpPr>
          <p:spPr>
            <a:xfrm>
              <a:off x="5339918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2" name="object 7532"/>
            <p:cNvSpPr/>
            <p:nvPr/>
          </p:nvSpPr>
          <p:spPr>
            <a:xfrm>
              <a:off x="5367147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3" name="object 7533"/>
            <p:cNvSpPr/>
            <p:nvPr/>
          </p:nvSpPr>
          <p:spPr>
            <a:xfrm>
              <a:off x="5367147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71" y="215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4" name="object 7534"/>
            <p:cNvSpPr/>
            <p:nvPr/>
          </p:nvSpPr>
          <p:spPr>
            <a:xfrm>
              <a:off x="5367147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5" name="object 7535"/>
            <p:cNvSpPr/>
            <p:nvPr/>
          </p:nvSpPr>
          <p:spPr>
            <a:xfrm>
              <a:off x="5367147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6" name="object 7536"/>
            <p:cNvSpPr/>
            <p:nvPr/>
          </p:nvSpPr>
          <p:spPr>
            <a:xfrm>
              <a:off x="5367147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7" name="object 7537"/>
            <p:cNvSpPr/>
            <p:nvPr/>
          </p:nvSpPr>
          <p:spPr>
            <a:xfrm>
              <a:off x="5367147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8" name="object 7538"/>
            <p:cNvSpPr/>
            <p:nvPr/>
          </p:nvSpPr>
          <p:spPr>
            <a:xfrm>
              <a:off x="5367147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9" name="object 7539"/>
            <p:cNvSpPr/>
            <p:nvPr/>
          </p:nvSpPr>
          <p:spPr>
            <a:xfrm>
              <a:off x="5367147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0" name="object 7540"/>
            <p:cNvSpPr/>
            <p:nvPr/>
          </p:nvSpPr>
          <p:spPr>
            <a:xfrm>
              <a:off x="5367147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1" name="object 7541"/>
            <p:cNvSpPr/>
            <p:nvPr/>
          </p:nvSpPr>
          <p:spPr>
            <a:xfrm>
              <a:off x="5367147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2" name="object 7542"/>
            <p:cNvSpPr/>
            <p:nvPr/>
          </p:nvSpPr>
          <p:spPr>
            <a:xfrm>
              <a:off x="5367147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3" name="object 7543"/>
            <p:cNvSpPr/>
            <p:nvPr/>
          </p:nvSpPr>
          <p:spPr>
            <a:xfrm>
              <a:off x="5367147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4" name="object 7544"/>
            <p:cNvSpPr/>
            <p:nvPr/>
          </p:nvSpPr>
          <p:spPr>
            <a:xfrm>
              <a:off x="5367147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5" name="object 7545"/>
            <p:cNvSpPr/>
            <p:nvPr/>
          </p:nvSpPr>
          <p:spPr>
            <a:xfrm>
              <a:off x="5367147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6" name="object 7546"/>
            <p:cNvSpPr/>
            <p:nvPr/>
          </p:nvSpPr>
          <p:spPr>
            <a:xfrm>
              <a:off x="5367147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7" name="object 7547"/>
            <p:cNvSpPr/>
            <p:nvPr/>
          </p:nvSpPr>
          <p:spPr>
            <a:xfrm>
              <a:off x="5367147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8" name="object 7548"/>
            <p:cNvSpPr/>
            <p:nvPr/>
          </p:nvSpPr>
          <p:spPr>
            <a:xfrm>
              <a:off x="5367147" y="7317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9" name="object 7549"/>
            <p:cNvSpPr/>
            <p:nvPr/>
          </p:nvSpPr>
          <p:spPr>
            <a:xfrm>
              <a:off x="5367147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0" name="object 7550"/>
            <p:cNvSpPr/>
            <p:nvPr/>
          </p:nvSpPr>
          <p:spPr>
            <a:xfrm>
              <a:off x="5367147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1" name="object 7551"/>
            <p:cNvSpPr/>
            <p:nvPr/>
          </p:nvSpPr>
          <p:spPr>
            <a:xfrm>
              <a:off x="5367147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2" name="object 7552"/>
            <p:cNvSpPr/>
            <p:nvPr/>
          </p:nvSpPr>
          <p:spPr>
            <a:xfrm>
              <a:off x="5367147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3" name="object 7553"/>
            <p:cNvSpPr/>
            <p:nvPr/>
          </p:nvSpPr>
          <p:spPr>
            <a:xfrm>
              <a:off x="5367147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4" name="object 7554"/>
            <p:cNvSpPr/>
            <p:nvPr/>
          </p:nvSpPr>
          <p:spPr>
            <a:xfrm>
              <a:off x="5367147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5" name="object 7555"/>
            <p:cNvSpPr/>
            <p:nvPr/>
          </p:nvSpPr>
          <p:spPr>
            <a:xfrm>
              <a:off x="5367147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6" name="object 7556"/>
            <p:cNvSpPr/>
            <p:nvPr/>
          </p:nvSpPr>
          <p:spPr>
            <a:xfrm>
              <a:off x="5367147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7" name="object 7557"/>
            <p:cNvSpPr/>
            <p:nvPr/>
          </p:nvSpPr>
          <p:spPr>
            <a:xfrm>
              <a:off x="5367147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8" name="object 7558"/>
            <p:cNvSpPr/>
            <p:nvPr/>
          </p:nvSpPr>
          <p:spPr>
            <a:xfrm>
              <a:off x="5367147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9" name="object 7559"/>
            <p:cNvSpPr/>
            <p:nvPr/>
          </p:nvSpPr>
          <p:spPr>
            <a:xfrm>
              <a:off x="5367147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0" name="object 7560"/>
            <p:cNvSpPr/>
            <p:nvPr/>
          </p:nvSpPr>
          <p:spPr>
            <a:xfrm>
              <a:off x="5367147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1" name="object 7561"/>
            <p:cNvSpPr/>
            <p:nvPr/>
          </p:nvSpPr>
          <p:spPr>
            <a:xfrm>
              <a:off x="5367147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2" name="object 7562"/>
            <p:cNvSpPr/>
            <p:nvPr/>
          </p:nvSpPr>
          <p:spPr>
            <a:xfrm>
              <a:off x="5367147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3" name="object 7563"/>
            <p:cNvSpPr/>
            <p:nvPr/>
          </p:nvSpPr>
          <p:spPr>
            <a:xfrm>
              <a:off x="5367147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4" name="object 7564"/>
            <p:cNvSpPr/>
            <p:nvPr/>
          </p:nvSpPr>
          <p:spPr>
            <a:xfrm>
              <a:off x="5367147" y="735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5" name="object 7565"/>
            <p:cNvSpPr/>
            <p:nvPr/>
          </p:nvSpPr>
          <p:spPr>
            <a:xfrm>
              <a:off x="5367147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6" name="object 7566"/>
            <p:cNvSpPr/>
            <p:nvPr/>
          </p:nvSpPr>
          <p:spPr>
            <a:xfrm>
              <a:off x="5367147" y="73557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7" name="object 7567"/>
            <p:cNvSpPr/>
            <p:nvPr/>
          </p:nvSpPr>
          <p:spPr>
            <a:xfrm>
              <a:off x="5367147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8" name="object 7568"/>
            <p:cNvSpPr/>
            <p:nvPr/>
          </p:nvSpPr>
          <p:spPr>
            <a:xfrm>
              <a:off x="5367147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9" name="object 7569"/>
            <p:cNvSpPr/>
            <p:nvPr/>
          </p:nvSpPr>
          <p:spPr>
            <a:xfrm>
              <a:off x="5367147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0" name="object 7570"/>
            <p:cNvSpPr/>
            <p:nvPr/>
          </p:nvSpPr>
          <p:spPr>
            <a:xfrm>
              <a:off x="5367147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1" name="object 7571"/>
            <p:cNvSpPr/>
            <p:nvPr/>
          </p:nvSpPr>
          <p:spPr>
            <a:xfrm>
              <a:off x="5367147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2" name="object 7572"/>
            <p:cNvSpPr/>
            <p:nvPr/>
          </p:nvSpPr>
          <p:spPr>
            <a:xfrm>
              <a:off x="5367147" y="7364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3" name="object 7573"/>
            <p:cNvSpPr/>
            <p:nvPr/>
          </p:nvSpPr>
          <p:spPr>
            <a:xfrm>
              <a:off x="5367147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4" name="object 7574"/>
            <p:cNvSpPr/>
            <p:nvPr/>
          </p:nvSpPr>
          <p:spPr>
            <a:xfrm>
              <a:off x="5367147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5" name="object 7575"/>
            <p:cNvSpPr/>
            <p:nvPr/>
          </p:nvSpPr>
          <p:spPr>
            <a:xfrm>
              <a:off x="5367147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6" name="object 7576"/>
            <p:cNvSpPr/>
            <p:nvPr/>
          </p:nvSpPr>
          <p:spPr>
            <a:xfrm>
              <a:off x="5367147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7" name="object 7577"/>
            <p:cNvSpPr/>
            <p:nvPr/>
          </p:nvSpPr>
          <p:spPr>
            <a:xfrm>
              <a:off x="5367147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8" name="object 7578"/>
            <p:cNvSpPr/>
            <p:nvPr/>
          </p:nvSpPr>
          <p:spPr>
            <a:xfrm>
              <a:off x="5367147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9" name="object 7579"/>
            <p:cNvSpPr/>
            <p:nvPr/>
          </p:nvSpPr>
          <p:spPr>
            <a:xfrm>
              <a:off x="5367147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0" name="object 7580"/>
            <p:cNvSpPr/>
            <p:nvPr/>
          </p:nvSpPr>
          <p:spPr>
            <a:xfrm>
              <a:off x="5367147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1" name="object 7581"/>
            <p:cNvSpPr/>
            <p:nvPr/>
          </p:nvSpPr>
          <p:spPr>
            <a:xfrm>
              <a:off x="5367147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2" name="object 7582"/>
            <p:cNvSpPr/>
            <p:nvPr/>
          </p:nvSpPr>
          <p:spPr>
            <a:xfrm>
              <a:off x="5367147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3" name="object 7583"/>
            <p:cNvSpPr/>
            <p:nvPr/>
          </p:nvSpPr>
          <p:spPr>
            <a:xfrm>
              <a:off x="5367147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4" name="object 7584"/>
            <p:cNvSpPr/>
            <p:nvPr/>
          </p:nvSpPr>
          <p:spPr>
            <a:xfrm>
              <a:off x="5316220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5" name="object 7585"/>
            <p:cNvSpPr/>
            <p:nvPr/>
          </p:nvSpPr>
          <p:spPr>
            <a:xfrm>
              <a:off x="5316220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6" name="object 7586"/>
            <p:cNvSpPr/>
            <p:nvPr/>
          </p:nvSpPr>
          <p:spPr>
            <a:xfrm>
              <a:off x="5316220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7" name="object 7587"/>
            <p:cNvSpPr/>
            <p:nvPr/>
          </p:nvSpPr>
          <p:spPr>
            <a:xfrm>
              <a:off x="5316220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8" name="object 7588"/>
            <p:cNvSpPr/>
            <p:nvPr/>
          </p:nvSpPr>
          <p:spPr>
            <a:xfrm>
              <a:off x="5316220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9" name="object 7589"/>
            <p:cNvSpPr/>
            <p:nvPr/>
          </p:nvSpPr>
          <p:spPr>
            <a:xfrm>
              <a:off x="5316220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0" name="object 7590"/>
            <p:cNvSpPr/>
            <p:nvPr/>
          </p:nvSpPr>
          <p:spPr>
            <a:xfrm>
              <a:off x="5316220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1" name="object 7591"/>
            <p:cNvSpPr/>
            <p:nvPr/>
          </p:nvSpPr>
          <p:spPr>
            <a:xfrm>
              <a:off x="5316220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2" name="object 7592"/>
            <p:cNvSpPr/>
            <p:nvPr/>
          </p:nvSpPr>
          <p:spPr>
            <a:xfrm>
              <a:off x="5316220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3" name="object 7593"/>
            <p:cNvSpPr/>
            <p:nvPr/>
          </p:nvSpPr>
          <p:spPr>
            <a:xfrm>
              <a:off x="5316220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4" name="object 7594"/>
            <p:cNvSpPr/>
            <p:nvPr/>
          </p:nvSpPr>
          <p:spPr>
            <a:xfrm>
              <a:off x="5316220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5" name="object 7595"/>
            <p:cNvSpPr/>
            <p:nvPr/>
          </p:nvSpPr>
          <p:spPr>
            <a:xfrm>
              <a:off x="5316220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6" name="object 7596"/>
            <p:cNvSpPr/>
            <p:nvPr/>
          </p:nvSpPr>
          <p:spPr>
            <a:xfrm>
              <a:off x="5316220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7" name="object 7597"/>
            <p:cNvSpPr/>
            <p:nvPr/>
          </p:nvSpPr>
          <p:spPr>
            <a:xfrm>
              <a:off x="5316220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8" name="object 7598"/>
            <p:cNvSpPr/>
            <p:nvPr/>
          </p:nvSpPr>
          <p:spPr>
            <a:xfrm>
              <a:off x="5316220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9" name="object 7599"/>
            <p:cNvSpPr/>
            <p:nvPr/>
          </p:nvSpPr>
          <p:spPr>
            <a:xfrm>
              <a:off x="5316220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0" name="object 7600"/>
            <p:cNvSpPr/>
            <p:nvPr/>
          </p:nvSpPr>
          <p:spPr>
            <a:xfrm>
              <a:off x="5316220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1" name="object 7601"/>
            <p:cNvSpPr/>
            <p:nvPr/>
          </p:nvSpPr>
          <p:spPr>
            <a:xfrm>
              <a:off x="5316220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2" name="object 7602"/>
            <p:cNvSpPr/>
            <p:nvPr/>
          </p:nvSpPr>
          <p:spPr>
            <a:xfrm>
              <a:off x="5316220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3" name="object 7603"/>
            <p:cNvSpPr/>
            <p:nvPr/>
          </p:nvSpPr>
          <p:spPr>
            <a:xfrm>
              <a:off x="5316220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4" name="object 7604"/>
            <p:cNvSpPr/>
            <p:nvPr/>
          </p:nvSpPr>
          <p:spPr>
            <a:xfrm>
              <a:off x="5316220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5" name="object 7605"/>
            <p:cNvSpPr/>
            <p:nvPr/>
          </p:nvSpPr>
          <p:spPr>
            <a:xfrm>
              <a:off x="5316220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6" name="object 7606"/>
            <p:cNvSpPr/>
            <p:nvPr/>
          </p:nvSpPr>
          <p:spPr>
            <a:xfrm>
              <a:off x="5316220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7" name="object 7607"/>
            <p:cNvSpPr/>
            <p:nvPr/>
          </p:nvSpPr>
          <p:spPr>
            <a:xfrm>
              <a:off x="5316220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8" name="object 7608"/>
            <p:cNvSpPr/>
            <p:nvPr/>
          </p:nvSpPr>
          <p:spPr>
            <a:xfrm>
              <a:off x="5316220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9" name="object 7609"/>
            <p:cNvSpPr/>
            <p:nvPr/>
          </p:nvSpPr>
          <p:spPr>
            <a:xfrm>
              <a:off x="5316220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0" name="object 7610"/>
            <p:cNvSpPr/>
            <p:nvPr/>
          </p:nvSpPr>
          <p:spPr>
            <a:xfrm>
              <a:off x="5316220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1" name="object 7611"/>
            <p:cNvSpPr/>
            <p:nvPr/>
          </p:nvSpPr>
          <p:spPr>
            <a:xfrm>
              <a:off x="5316220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2" name="object 7612"/>
            <p:cNvSpPr/>
            <p:nvPr/>
          </p:nvSpPr>
          <p:spPr>
            <a:xfrm>
              <a:off x="5316220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3" name="object 7613"/>
            <p:cNvSpPr/>
            <p:nvPr/>
          </p:nvSpPr>
          <p:spPr>
            <a:xfrm>
              <a:off x="5316220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4" name="object 7614"/>
            <p:cNvSpPr/>
            <p:nvPr/>
          </p:nvSpPr>
          <p:spPr>
            <a:xfrm>
              <a:off x="5316220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5" name="object 7615"/>
            <p:cNvSpPr/>
            <p:nvPr/>
          </p:nvSpPr>
          <p:spPr>
            <a:xfrm>
              <a:off x="5316220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6" name="object 7616"/>
            <p:cNvSpPr/>
            <p:nvPr/>
          </p:nvSpPr>
          <p:spPr>
            <a:xfrm>
              <a:off x="5316220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7" name="object 7617"/>
            <p:cNvSpPr/>
            <p:nvPr/>
          </p:nvSpPr>
          <p:spPr>
            <a:xfrm>
              <a:off x="5316220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8" name="object 7618"/>
            <p:cNvSpPr/>
            <p:nvPr/>
          </p:nvSpPr>
          <p:spPr>
            <a:xfrm>
              <a:off x="5316220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9" name="object 7619"/>
            <p:cNvSpPr/>
            <p:nvPr/>
          </p:nvSpPr>
          <p:spPr>
            <a:xfrm>
              <a:off x="5316220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0" name="object 7620"/>
            <p:cNvSpPr/>
            <p:nvPr/>
          </p:nvSpPr>
          <p:spPr>
            <a:xfrm>
              <a:off x="5316220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1" name="object 7621"/>
            <p:cNvSpPr/>
            <p:nvPr/>
          </p:nvSpPr>
          <p:spPr>
            <a:xfrm>
              <a:off x="5316220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2" name="object 7622"/>
            <p:cNvSpPr/>
            <p:nvPr/>
          </p:nvSpPr>
          <p:spPr>
            <a:xfrm>
              <a:off x="5316220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3" name="object 7623"/>
            <p:cNvSpPr/>
            <p:nvPr/>
          </p:nvSpPr>
          <p:spPr>
            <a:xfrm>
              <a:off x="5316220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4" name="object 7624"/>
            <p:cNvSpPr/>
            <p:nvPr/>
          </p:nvSpPr>
          <p:spPr>
            <a:xfrm>
              <a:off x="5316220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5" name="object 7625"/>
            <p:cNvSpPr/>
            <p:nvPr/>
          </p:nvSpPr>
          <p:spPr>
            <a:xfrm>
              <a:off x="5316220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6" name="object 7626"/>
            <p:cNvSpPr/>
            <p:nvPr/>
          </p:nvSpPr>
          <p:spPr>
            <a:xfrm>
              <a:off x="5316220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7" name="object 7627"/>
            <p:cNvSpPr/>
            <p:nvPr/>
          </p:nvSpPr>
          <p:spPr>
            <a:xfrm>
              <a:off x="5316220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8" name="object 7628"/>
            <p:cNvSpPr/>
            <p:nvPr/>
          </p:nvSpPr>
          <p:spPr>
            <a:xfrm>
              <a:off x="5316220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9" name="object 7629"/>
            <p:cNvSpPr/>
            <p:nvPr/>
          </p:nvSpPr>
          <p:spPr>
            <a:xfrm>
              <a:off x="5316220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0" name="object 7630"/>
            <p:cNvSpPr/>
            <p:nvPr/>
          </p:nvSpPr>
          <p:spPr>
            <a:xfrm>
              <a:off x="5316220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1" name="object 7631"/>
            <p:cNvSpPr/>
            <p:nvPr/>
          </p:nvSpPr>
          <p:spPr>
            <a:xfrm>
              <a:off x="5316220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2" name="object 7632"/>
            <p:cNvSpPr/>
            <p:nvPr/>
          </p:nvSpPr>
          <p:spPr>
            <a:xfrm>
              <a:off x="5316220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3" name="object 7633"/>
            <p:cNvSpPr/>
            <p:nvPr/>
          </p:nvSpPr>
          <p:spPr>
            <a:xfrm>
              <a:off x="5316220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4" name="object 7634"/>
            <p:cNvSpPr/>
            <p:nvPr/>
          </p:nvSpPr>
          <p:spPr>
            <a:xfrm>
              <a:off x="5316220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5" name="object 7635"/>
            <p:cNvSpPr/>
            <p:nvPr/>
          </p:nvSpPr>
          <p:spPr>
            <a:xfrm>
              <a:off x="5316220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6" name="object 7636"/>
            <p:cNvSpPr/>
            <p:nvPr/>
          </p:nvSpPr>
          <p:spPr>
            <a:xfrm>
              <a:off x="5343461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7" name="object 7637"/>
            <p:cNvSpPr/>
            <p:nvPr/>
          </p:nvSpPr>
          <p:spPr>
            <a:xfrm>
              <a:off x="5343461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8" name="object 7638"/>
            <p:cNvSpPr/>
            <p:nvPr/>
          </p:nvSpPr>
          <p:spPr>
            <a:xfrm>
              <a:off x="5343461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9" name="object 7639"/>
            <p:cNvSpPr/>
            <p:nvPr/>
          </p:nvSpPr>
          <p:spPr>
            <a:xfrm>
              <a:off x="5343461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0" name="object 7640"/>
            <p:cNvSpPr/>
            <p:nvPr/>
          </p:nvSpPr>
          <p:spPr>
            <a:xfrm>
              <a:off x="5343461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1" name="object 7641"/>
            <p:cNvSpPr/>
            <p:nvPr/>
          </p:nvSpPr>
          <p:spPr>
            <a:xfrm>
              <a:off x="5343461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2" name="object 7642"/>
            <p:cNvSpPr/>
            <p:nvPr/>
          </p:nvSpPr>
          <p:spPr>
            <a:xfrm>
              <a:off x="5343461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3" name="object 7643"/>
            <p:cNvSpPr/>
            <p:nvPr/>
          </p:nvSpPr>
          <p:spPr>
            <a:xfrm>
              <a:off x="5343461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4" name="object 7644"/>
            <p:cNvSpPr/>
            <p:nvPr/>
          </p:nvSpPr>
          <p:spPr>
            <a:xfrm>
              <a:off x="5343461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5" name="object 7645"/>
            <p:cNvSpPr/>
            <p:nvPr/>
          </p:nvSpPr>
          <p:spPr>
            <a:xfrm>
              <a:off x="5343461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6" name="object 7646"/>
            <p:cNvSpPr/>
            <p:nvPr/>
          </p:nvSpPr>
          <p:spPr>
            <a:xfrm>
              <a:off x="5343461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7" name="object 7647"/>
            <p:cNvSpPr/>
            <p:nvPr/>
          </p:nvSpPr>
          <p:spPr>
            <a:xfrm>
              <a:off x="5343461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8" name="object 7648"/>
            <p:cNvSpPr/>
            <p:nvPr/>
          </p:nvSpPr>
          <p:spPr>
            <a:xfrm>
              <a:off x="5343461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9" name="object 7649"/>
            <p:cNvSpPr/>
            <p:nvPr/>
          </p:nvSpPr>
          <p:spPr>
            <a:xfrm>
              <a:off x="5343461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0" name="object 7650"/>
            <p:cNvSpPr/>
            <p:nvPr/>
          </p:nvSpPr>
          <p:spPr>
            <a:xfrm>
              <a:off x="5343461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1" name="object 7651"/>
            <p:cNvSpPr/>
            <p:nvPr/>
          </p:nvSpPr>
          <p:spPr>
            <a:xfrm>
              <a:off x="5343461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2" name="object 7652"/>
            <p:cNvSpPr/>
            <p:nvPr/>
          </p:nvSpPr>
          <p:spPr>
            <a:xfrm>
              <a:off x="5343461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3" name="object 7653"/>
            <p:cNvSpPr/>
            <p:nvPr/>
          </p:nvSpPr>
          <p:spPr>
            <a:xfrm>
              <a:off x="5343461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4" name="object 7654"/>
            <p:cNvSpPr/>
            <p:nvPr/>
          </p:nvSpPr>
          <p:spPr>
            <a:xfrm>
              <a:off x="5343461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5" name="object 7655"/>
            <p:cNvSpPr/>
            <p:nvPr/>
          </p:nvSpPr>
          <p:spPr>
            <a:xfrm>
              <a:off x="5343461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6" name="object 7656"/>
            <p:cNvSpPr/>
            <p:nvPr/>
          </p:nvSpPr>
          <p:spPr>
            <a:xfrm>
              <a:off x="5343461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7" name="object 7657"/>
            <p:cNvSpPr/>
            <p:nvPr/>
          </p:nvSpPr>
          <p:spPr>
            <a:xfrm>
              <a:off x="5343461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8" name="object 7658"/>
            <p:cNvSpPr/>
            <p:nvPr/>
          </p:nvSpPr>
          <p:spPr>
            <a:xfrm>
              <a:off x="5343461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9" name="object 7659"/>
            <p:cNvSpPr/>
            <p:nvPr/>
          </p:nvSpPr>
          <p:spPr>
            <a:xfrm>
              <a:off x="5343461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0" name="object 7660"/>
            <p:cNvSpPr/>
            <p:nvPr/>
          </p:nvSpPr>
          <p:spPr>
            <a:xfrm>
              <a:off x="5343461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1" name="object 7661"/>
            <p:cNvSpPr/>
            <p:nvPr/>
          </p:nvSpPr>
          <p:spPr>
            <a:xfrm>
              <a:off x="5343461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2" name="object 7662"/>
            <p:cNvSpPr/>
            <p:nvPr/>
          </p:nvSpPr>
          <p:spPr>
            <a:xfrm>
              <a:off x="5343461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3" name="object 7663"/>
            <p:cNvSpPr/>
            <p:nvPr/>
          </p:nvSpPr>
          <p:spPr>
            <a:xfrm>
              <a:off x="5343461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4" name="object 7664"/>
            <p:cNvSpPr/>
            <p:nvPr/>
          </p:nvSpPr>
          <p:spPr>
            <a:xfrm>
              <a:off x="5343461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5" name="object 7665"/>
            <p:cNvSpPr/>
            <p:nvPr/>
          </p:nvSpPr>
          <p:spPr>
            <a:xfrm>
              <a:off x="5343461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6" name="object 7666"/>
            <p:cNvSpPr/>
            <p:nvPr/>
          </p:nvSpPr>
          <p:spPr>
            <a:xfrm>
              <a:off x="5343461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7" name="object 7667"/>
            <p:cNvSpPr/>
            <p:nvPr/>
          </p:nvSpPr>
          <p:spPr>
            <a:xfrm>
              <a:off x="5343461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8" name="object 7668"/>
            <p:cNvSpPr/>
            <p:nvPr/>
          </p:nvSpPr>
          <p:spPr>
            <a:xfrm>
              <a:off x="5343461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9" name="object 7669"/>
            <p:cNvSpPr/>
            <p:nvPr/>
          </p:nvSpPr>
          <p:spPr>
            <a:xfrm>
              <a:off x="5343461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0" name="object 7670"/>
            <p:cNvSpPr/>
            <p:nvPr/>
          </p:nvSpPr>
          <p:spPr>
            <a:xfrm>
              <a:off x="5343461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1" name="object 7671"/>
            <p:cNvSpPr/>
            <p:nvPr/>
          </p:nvSpPr>
          <p:spPr>
            <a:xfrm>
              <a:off x="5343461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2" name="object 7672"/>
            <p:cNvSpPr/>
            <p:nvPr/>
          </p:nvSpPr>
          <p:spPr>
            <a:xfrm>
              <a:off x="5343461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3" name="object 7673"/>
            <p:cNvSpPr/>
            <p:nvPr/>
          </p:nvSpPr>
          <p:spPr>
            <a:xfrm>
              <a:off x="5343461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4" name="object 7674"/>
            <p:cNvSpPr/>
            <p:nvPr/>
          </p:nvSpPr>
          <p:spPr>
            <a:xfrm>
              <a:off x="5343461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5" name="object 7675"/>
            <p:cNvSpPr/>
            <p:nvPr/>
          </p:nvSpPr>
          <p:spPr>
            <a:xfrm>
              <a:off x="5343461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6" name="object 7676"/>
            <p:cNvSpPr/>
            <p:nvPr/>
          </p:nvSpPr>
          <p:spPr>
            <a:xfrm>
              <a:off x="5343461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7" name="object 7677"/>
            <p:cNvSpPr/>
            <p:nvPr/>
          </p:nvSpPr>
          <p:spPr>
            <a:xfrm>
              <a:off x="5343461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8" name="object 7678"/>
            <p:cNvSpPr/>
            <p:nvPr/>
          </p:nvSpPr>
          <p:spPr>
            <a:xfrm>
              <a:off x="5343461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9" name="object 7679"/>
            <p:cNvSpPr/>
            <p:nvPr/>
          </p:nvSpPr>
          <p:spPr>
            <a:xfrm>
              <a:off x="5343461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0" name="object 7680"/>
            <p:cNvSpPr/>
            <p:nvPr/>
          </p:nvSpPr>
          <p:spPr>
            <a:xfrm>
              <a:off x="5343461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1" name="object 7681"/>
            <p:cNvSpPr/>
            <p:nvPr/>
          </p:nvSpPr>
          <p:spPr>
            <a:xfrm>
              <a:off x="5343461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2" name="object 7682"/>
            <p:cNvSpPr/>
            <p:nvPr/>
          </p:nvSpPr>
          <p:spPr>
            <a:xfrm>
              <a:off x="5343461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3" name="object 7683"/>
            <p:cNvSpPr/>
            <p:nvPr/>
          </p:nvSpPr>
          <p:spPr>
            <a:xfrm>
              <a:off x="5343461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4" name="object 7684"/>
            <p:cNvSpPr/>
            <p:nvPr/>
          </p:nvSpPr>
          <p:spPr>
            <a:xfrm>
              <a:off x="5343461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5" name="object 7685"/>
            <p:cNvSpPr/>
            <p:nvPr/>
          </p:nvSpPr>
          <p:spPr>
            <a:xfrm>
              <a:off x="5343461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6" name="object 7686"/>
            <p:cNvSpPr/>
            <p:nvPr/>
          </p:nvSpPr>
          <p:spPr>
            <a:xfrm>
              <a:off x="5343461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7" name="object 7687"/>
            <p:cNvSpPr/>
            <p:nvPr/>
          </p:nvSpPr>
          <p:spPr>
            <a:xfrm>
              <a:off x="5343461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8" name="object 7688"/>
            <p:cNvSpPr/>
            <p:nvPr/>
          </p:nvSpPr>
          <p:spPr>
            <a:xfrm>
              <a:off x="5245290" y="7300594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09">
                  <a:moveTo>
                    <a:pt x="13335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13335" y="3441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9" name="object 7689"/>
            <p:cNvSpPr/>
            <p:nvPr/>
          </p:nvSpPr>
          <p:spPr>
            <a:xfrm>
              <a:off x="5244845" y="7300366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09">
                  <a:moveTo>
                    <a:pt x="14224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224" y="3784"/>
                  </a:lnTo>
                  <a:lnTo>
                    <a:pt x="14224" y="2895"/>
                  </a:lnTo>
                  <a:lnTo>
                    <a:pt x="1371" y="2895"/>
                  </a:lnTo>
                  <a:lnTo>
                    <a:pt x="939" y="2768"/>
                  </a:lnTo>
                  <a:lnTo>
                    <a:pt x="939" y="2425"/>
                  </a:lnTo>
                  <a:lnTo>
                    <a:pt x="1879" y="2425"/>
                  </a:lnTo>
                  <a:lnTo>
                    <a:pt x="1816" y="2222"/>
                  </a:lnTo>
                  <a:lnTo>
                    <a:pt x="1600" y="2159"/>
                  </a:lnTo>
                  <a:lnTo>
                    <a:pt x="1346" y="2006"/>
                  </a:lnTo>
                  <a:lnTo>
                    <a:pt x="1066" y="1879"/>
                  </a:lnTo>
                  <a:lnTo>
                    <a:pt x="914" y="1117"/>
                  </a:lnTo>
                  <a:lnTo>
                    <a:pt x="1219" y="888"/>
                  </a:lnTo>
                  <a:lnTo>
                    <a:pt x="14224" y="888"/>
                  </a:lnTo>
                  <a:lnTo>
                    <a:pt x="14224" y="0"/>
                  </a:lnTo>
                  <a:close/>
                </a:path>
                <a:path w="14604" h="3809">
                  <a:moveTo>
                    <a:pt x="2108" y="1257"/>
                  </a:moveTo>
                  <a:lnTo>
                    <a:pt x="1536" y="1257"/>
                  </a:lnTo>
                  <a:lnTo>
                    <a:pt x="1435" y="1460"/>
                  </a:lnTo>
                  <a:lnTo>
                    <a:pt x="1638" y="1562"/>
                  </a:lnTo>
                  <a:lnTo>
                    <a:pt x="2260" y="1828"/>
                  </a:lnTo>
                  <a:lnTo>
                    <a:pt x="2412" y="2628"/>
                  </a:lnTo>
                  <a:lnTo>
                    <a:pt x="2108" y="2895"/>
                  </a:lnTo>
                  <a:lnTo>
                    <a:pt x="12407" y="2895"/>
                  </a:lnTo>
                  <a:lnTo>
                    <a:pt x="12166" y="2844"/>
                  </a:lnTo>
                  <a:lnTo>
                    <a:pt x="2679" y="2844"/>
                  </a:lnTo>
                  <a:lnTo>
                    <a:pt x="2679" y="1320"/>
                  </a:lnTo>
                  <a:lnTo>
                    <a:pt x="2260" y="1320"/>
                  </a:lnTo>
                  <a:lnTo>
                    <a:pt x="2108" y="1257"/>
                  </a:lnTo>
                  <a:close/>
                </a:path>
                <a:path w="14604" h="3809">
                  <a:moveTo>
                    <a:pt x="13119" y="1257"/>
                  </a:moveTo>
                  <a:lnTo>
                    <a:pt x="12585" y="1257"/>
                  </a:lnTo>
                  <a:lnTo>
                    <a:pt x="12509" y="1460"/>
                  </a:lnTo>
                  <a:lnTo>
                    <a:pt x="12746" y="1587"/>
                  </a:lnTo>
                  <a:lnTo>
                    <a:pt x="13296" y="1828"/>
                  </a:lnTo>
                  <a:lnTo>
                    <a:pt x="13423" y="2628"/>
                  </a:lnTo>
                  <a:lnTo>
                    <a:pt x="13119" y="2895"/>
                  </a:lnTo>
                  <a:lnTo>
                    <a:pt x="14224" y="2895"/>
                  </a:lnTo>
                  <a:lnTo>
                    <a:pt x="14224" y="1320"/>
                  </a:lnTo>
                  <a:lnTo>
                    <a:pt x="13296" y="1320"/>
                  </a:lnTo>
                  <a:lnTo>
                    <a:pt x="13119" y="1257"/>
                  </a:lnTo>
                  <a:close/>
                </a:path>
                <a:path w="14604" h="3809">
                  <a:moveTo>
                    <a:pt x="3682" y="939"/>
                  </a:moveTo>
                  <a:lnTo>
                    <a:pt x="3238" y="939"/>
                  </a:lnTo>
                  <a:lnTo>
                    <a:pt x="3238" y="2844"/>
                  </a:lnTo>
                  <a:lnTo>
                    <a:pt x="3682" y="2844"/>
                  </a:lnTo>
                  <a:lnTo>
                    <a:pt x="3682" y="939"/>
                  </a:lnTo>
                  <a:close/>
                </a:path>
                <a:path w="14604" h="3809">
                  <a:moveTo>
                    <a:pt x="5448" y="939"/>
                  </a:moveTo>
                  <a:lnTo>
                    <a:pt x="5092" y="939"/>
                  </a:lnTo>
                  <a:lnTo>
                    <a:pt x="5092" y="1282"/>
                  </a:lnTo>
                  <a:lnTo>
                    <a:pt x="4254" y="1282"/>
                  </a:lnTo>
                  <a:lnTo>
                    <a:pt x="4254" y="1701"/>
                  </a:lnTo>
                  <a:lnTo>
                    <a:pt x="5003" y="1701"/>
                  </a:lnTo>
                  <a:lnTo>
                    <a:pt x="5003" y="2057"/>
                  </a:lnTo>
                  <a:lnTo>
                    <a:pt x="4254" y="2057"/>
                  </a:lnTo>
                  <a:lnTo>
                    <a:pt x="4254" y="2451"/>
                  </a:lnTo>
                  <a:lnTo>
                    <a:pt x="5092" y="2451"/>
                  </a:lnTo>
                  <a:lnTo>
                    <a:pt x="5092" y="2844"/>
                  </a:lnTo>
                  <a:lnTo>
                    <a:pt x="5448" y="2844"/>
                  </a:lnTo>
                  <a:lnTo>
                    <a:pt x="5448" y="939"/>
                  </a:lnTo>
                  <a:close/>
                </a:path>
                <a:path w="14604" h="3809">
                  <a:moveTo>
                    <a:pt x="5803" y="1587"/>
                  </a:moveTo>
                  <a:lnTo>
                    <a:pt x="5803" y="2844"/>
                  </a:lnTo>
                  <a:lnTo>
                    <a:pt x="6337" y="2844"/>
                  </a:lnTo>
                  <a:lnTo>
                    <a:pt x="5803" y="1587"/>
                  </a:lnTo>
                  <a:close/>
                </a:path>
                <a:path w="14604" h="3809">
                  <a:moveTo>
                    <a:pt x="7238" y="1587"/>
                  </a:moveTo>
                  <a:lnTo>
                    <a:pt x="6705" y="2844"/>
                  </a:lnTo>
                  <a:lnTo>
                    <a:pt x="7238" y="2844"/>
                  </a:lnTo>
                  <a:lnTo>
                    <a:pt x="7238" y="1587"/>
                  </a:lnTo>
                  <a:close/>
                </a:path>
                <a:path w="14604" h="3809">
                  <a:moveTo>
                    <a:pt x="8216" y="939"/>
                  </a:moveTo>
                  <a:lnTo>
                    <a:pt x="7785" y="939"/>
                  </a:lnTo>
                  <a:lnTo>
                    <a:pt x="7785" y="2844"/>
                  </a:lnTo>
                  <a:lnTo>
                    <a:pt x="8216" y="2844"/>
                  </a:lnTo>
                  <a:lnTo>
                    <a:pt x="8216" y="939"/>
                  </a:lnTo>
                  <a:close/>
                </a:path>
                <a:path w="14604" h="3809">
                  <a:moveTo>
                    <a:pt x="9969" y="939"/>
                  </a:moveTo>
                  <a:lnTo>
                    <a:pt x="9613" y="939"/>
                  </a:lnTo>
                  <a:lnTo>
                    <a:pt x="9613" y="1282"/>
                  </a:lnTo>
                  <a:lnTo>
                    <a:pt x="8788" y="1282"/>
                  </a:lnTo>
                  <a:lnTo>
                    <a:pt x="8788" y="1701"/>
                  </a:lnTo>
                  <a:lnTo>
                    <a:pt x="9550" y="1701"/>
                  </a:lnTo>
                  <a:lnTo>
                    <a:pt x="9550" y="2057"/>
                  </a:lnTo>
                  <a:lnTo>
                    <a:pt x="8788" y="2057"/>
                  </a:lnTo>
                  <a:lnTo>
                    <a:pt x="8788" y="2451"/>
                  </a:lnTo>
                  <a:lnTo>
                    <a:pt x="9639" y="2451"/>
                  </a:lnTo>
                  <a:lnTo>
                    <a:pt x="9639" y="2844"/>
                  </a:lnTo>
                  <a:lnTo>
                    <a:pt x="9969" y="2844"/>
                  </a:lnTo>
                  <a:lnTo>
                    <a:pt x="9969" y="939"/>
                  </a:lnTo>
                  <a:close/>
                </a:path>
                <a:path w="14604" h="3809">
                  <a:moveTo>
                    <a:pt x="10363" y="1638"/>
                  </a:moveTo>
                  <a:lnTo>
                    <a:pt x="10363" y="2844"/>
                  </a:lnTo>
                  <a:lnTo>
                    <a:pt x="11036" y="2844"/>
                  </a:lnTo>
                  <a:lnTo>
                    <a:pt x="10363" y="1638"/>
                  </a:lnTo>
                  <a:close/>
                </a:path>
                <a:path w="14604" h="3809">
                  <a:moveTo>
                    <a:pt x="12190" y="939"/>
                  </a:moveTo>
                  <a:lnTo>
                    <a:pt x="11633" y="939"/>
                  </a:lnTo>
                  <a:lnTo>
                    <a:pt x="11633" y="2844"/>
                  </a:lnTo>
                  <a:lnTo>
                    <a:pt x="12166" y="2844"/>
                  </a:lnTo>
                  <a:lnTo>
                    <a:pt x="11963" y="2768"/>
                  </a:lnTo>
                  <a:lnTo>
                    <a:pt x="11963" y="2425"/>
                  </a:lnTo>
                  <a:lnTo>
                    <a:pt x="12915" y="2425"/>
                  </a:lnTo>
                  <a:lnTo>
                    <a:pt x="12797" y="2222"/>
                  </a:lnTo>
                  <a:lnTo>
                    <a:pt x="12611" y="2159"/>
                  </a:lnTo>
                  <a:lnTo>
                    <a:pt x="12347" y="2006"/>
                  </a:lnTo>
                  <a:lnTo>
                    <a:pt x="12077" y="1879"/>
                  </a:lnTo>
                  <a:lnTo>
                    <a:pt x="11963" y="1117"/>
                  </a:lnTo>
                  <a:lnTo>
                    <a:pt x="12190" y="939"/>
                  </a:lnTo>
                  <a:close/>
                </a:path>
                <a:path w="14604" h="3809">
                  <a:moveTo>
                    <a:pt x="1879" y="2425"/>
                  </a:moveTo>
                  <a:lnTo>
                    <a:pt x="939" y="2425"/>
                  </a:lnTo>
                  <a:lnTo>
                    <a:pt x="1193" y="2451"/>
                  </a:lnTo>
                  <a:lnTo>
                    <a:pt x="1371" y="2527"/>
                  </a:lnTo>
                  <a:lnTo>
                    <a:pt x="1752" y="2527"/>
                  </a:lnTo>
                  <a:close/>
                </a:path>
                <a:path w="14604" h="3809">
                  <a:moveTo>
                    <a:pt x="12915" y="2425"/>
                  </a:moveTo>
                  <a:lnTo>
                    <a:pt x="11963" y="2425"/>
                  </a:lnTo>
                  <a:lnTo>
                    <a:pt x="12255" y="2451"/>
                  </a:lnTo>
                  <a:lnTo>
                    <a:pt x="12407" y="2527"/>
                  </a:lnTo>
                  <a:lnTo>
                    <a:pt x="12763" y="2527"/>
                  </a:lnTo>
                  <a:lnTo>
                    <a:pt x="12915" y="2451"/>
                  </a:lnTo>
                  <a:close/>
                </a:path>
                <a:path w="14604" h="3809">
                  <a:moveTo>
                    <a:pt x="11277" y="939"/>
                  </a:moveTo>
                  <a:lnTo>
                    <a:pt x="10591" y="939"/>
                  </a:lnTo>
                  <a:lnTo>
                    <a:pt x="11277" y="2159"/>
                  </a:lnTo>
                  <a:lnTo>
                    <a:pt x="11277" y="939"/>
                  </a:lnTo>
                  <a:close/>
                </a:path>
                <a:path w="14604" h="3809">
                  <a:moveTo>
                    <a:pt x="7112" y="939"/>
                  </a:moveTo>
                  <a:lnTo>
                    <a:pt x="6134" y="939"/>
                  </a:lnTo>
                  <a:lnTo>
                    <a:pt x="6236" y="1282"/>
                  </a:lnTo>
                  <a:lnTo>
                    <a:pt x="6603" y="2082"/>
                  </a:lnTo>
                  <a:lnTo>
                    <a:pt x="6811" y="1562"/>
                  </a:lnTo>
                  <a:lnTo>
                    <a:pt x="7112" y="939"/>
                  </a:lnTo>
                  <a:close/>
                </a:path>
                <a:path w="14604" h="3809">
                  <a:moveTo>
                    <a:pt x="12255" y="888"/>
                  </a:moveTo>
                  <a:lnTo>
                    <a:pt x="1879" y="888"/>
                  </a:lnTo>
                  <a:lnTo>
                    <a:pt x="2133" y="939"/>
                  </a:lnTo>
                  <a:lnTo>
                    <a:pt x="2260" y="1320"/>
                  </a:lnTo>
                  <a:lnTo>
                    <a:pt x="2679" y="1320"/>
                  </a:lnTo>
                  <a:lnTo>
                    <a:pt x="2679" y="939"/>
                  </a:lnTo>
                  <a:lnTo>
                    <a:pt x="12190" y="939"/>
                  </a:lnTo>
                  <a:close/>
                </a:path>
                <a:path w="14604" h="3809">
                  <a:moveTo>
                    <a:pt x="14224" y="888"/>
                  </a:moveTo>
                  <a:lnTo>
                    <a:pt x="12915" y="888"/>
                  </a:lnTo>
                  <a:lnTo>
                    <a:pt x="13169" y="939"/>
                  </a:lnTo>
                  <a:lnTo>
                    <a:pt x="13296" y="1320"/>
                  </a:lnTo>
                  <a:lnTo>
                    <a:pt x="14224" y="1320"/>
                  </a:lnTo>
                  <a:lnTo>
                    <a:pt x="14224" y="888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0" name="object 7690"/>
            <p:cNvSpPr/>
            <p:nvPr/>
          </p:nvSpPr>
          <p:spPr>
            <a:xfrm>
              <a:off x="5179479" y="7396810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54406" y="0"/>
                  </a:moveTo>
                  <a:lnTo>
                    <a:pt x="0" y="0"/>
                  </a:lnTo>
                  <a:lnTo>
                    <a:pt x="0" y="85090"/>
                  </a:lnTo>
                  <a:lnTo>
                    <a:pt x="54406" y="85090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1" name="object 7691"/>
            <p:cNvSpPr/>
            <p:nvPr/>
          </p:nvSpPr>
          <p:spPr>
            <a:xfrm>
              <a:off x="5179479" y="7396810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0" y="0"/>
                  </a:moveTo>
                  <a:lnTo>
                    <a:pt x="54406" y="0"/>
                  </a:lnTo>
                  <a:lnTo>
                    <a:pt x="54406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2" name="object 7692"/>
            <p:cNvSpPr/>
            <p:nvPr/>
          </p:nvSpPr>
          <p:spPr>
            <a:xfrm>
              <a:off x="5179479" y="7396810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06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06" y="49352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3" name="object 7693"/>
            <p:cNvSpPr/>
            <p:nvPr/>
          </p:nvSpPr>
          <p:spPr>
            <a:xfrm>
              <a:off x="5179479" y="7396810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06" y="0"/>
                  </a:lnTo>
                  <a:lnTo>
                    <a:pt x="54406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4" name="object 7694"/>
            <p:cNvSpPr/>
            <p:nvPr/>
          </p:nvSpPr>
          <p:spPr>
            <a:xfrm>
              <a:off x="5186476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5" name="object 7695"/>
            <p:cNvSpPr/>
            <p:nvPr/>
          </p:nvSpPr>
          <p:spPr>
            <a:xfrm>
              <a:off x="5186476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6" name="object 7696"/>
            <p:cNvSpPr/>
            <p:nvPr/>
          </p:nvSpPr>
          <p:spPr>
            <a:xfrm>
              <a:off x="5186476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7" name="object 7697"/>
            <p:cNvSpPr/>
            <p:nvPr/>
          </p:nvSpPr>
          <p:spPr>
            <a:xfrm>
              <a:off x="5186476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8" name="object 7698"/>
            <p:cNvSpPr/>
            <p:nvPr/>
          </p:nvSpPr>
          <p:spPr>
            <a:xfrm>
              <a:off x="5186476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9" name="object 7699"/>
            <p:cNvSpPr/>
            <p:nvPr/>
          </p:nvSpPr>
          <p:spPr>
            <a:xfrm>
              <a:off x="5186476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0" name="object 7700"/>
            <p:cNvSpPr/>
            <p:nvPr/>
          </p:nvSpPr>
          <p:spPr>
            <a:xfrm>
              <a:off x="5183085" y="7415530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775" y="0"/>
                  </a:moveTo>
                  <a:lnTo>
                    <a:pt x="0" y="0"/>
                  </a:lnTo>
                  <a:lnTo>
                    <a:pt x="0" y="11849"/>
                  </a:lnTo>
                  <a:lnTo>
                    <a:pt x="8775" y="11849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1" name="object 7701"/>
            <p:cNvSpPr/>
            <p:nvPr/>
          </p:nvSpPr>
          <p:spPr>
            <a:xfrm>
              <a:off x="5183085" y="7415530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0" y="0"/>
                  </a:moveTo>
                  <a:lnTo>
                    <a:pt x="8775" y="0"/>
                  </a:lnTo>
                  <a:lnTo>
                    <a:pt x="8775" y="11849"/>
                  </a:lnTo>
                  <a:lnTo>
                    <a:pt x="0" y="1184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20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2" name="object 7702"/>
            <p:cNvSpPr/>
            <p:nvPr/>
          </p:nvSpPr>
          <p:spPr>
            <a:xfrm>
              <a:off x="5184216" y="7431811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81" y="0"/>
                  </a:moveTo>
                  <a:lnTo>
                    <a:pt x="0" y="0"/>
                  </a:lnTo>
                  <a:lnTo>
                    <a:pt x="0" y="7111"/>
                  </a:lnTo>
                  <a:lnTo>
                    <a:pt x="4381" y="7111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3" name="object 7703"/>
            <p:cNvSpPr/>
            <p:nvPr/>
          </p:nvSpPr>
          <p:spPr>
            <a:xfrm>
              <a:off x="5184216" y="7431811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81" y="0"/>
                  </a:lnTo>
                  <a:lnTo>
                    <a:pt x="4381" y="7111"/>
                  </a:lnTo>
                  <a:lnTo>
                    <a:pt x="0" y="711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4" name="object 7704"/>
            <p:cNvSpPr/>
            <p:nvPr/>
          </p:nvSpPr>
          <p:spPr>
            <a:xfrm>
              <a:off x="5184216" y="7431811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81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81" y="1485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5" name="object 7705"/>
            <p:cNvSpPr/>
            <p:nvPr/>
          </p:nvSpPr>
          <p:spPr>
            <a:xfrm>
              <a:off x="5184216" y="7431811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4381" y="0"/>
                  </a:lnTo>
                  <a:lnTo>
                    <a:pt x="4381" y="1485"/>
                  </a:lnTo>
                  <a:lnTo>
                    <a:pt x="0" y="14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6" name="object 7706"/>
            <p:cNvSpPr/>
            <p:nvPr/>
          </p:nvSpPr>
          <p:spPr>
            <a:xfrm>
              <a:off x="5186476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7" name="object 7707"/>
            <p:cNvSpPr/>
            <p:nvPr/>
          </p:nvSpPr>
          <p:spPr>
            <a:xfrm>
              <a:off x="5186476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8" name="object 7708"/>
            <p:cNvSpPr/>
            <p:nvPr/>
          </p:nvSpPr>
          <p:spPr>
            <a:xfrm>
              <a:off x="5186476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9" name="object 7709"/>
            <p:cNvSpPr/>
            <p:nvPr/>
          </p:nvSpPr>
          <p:spPr>
            <a:xfrm>
              <a:off x="5186476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0" name="object 7710"/>
            <p:cNvSpPr/>
            <p:nvPr/>
          </p:nvSpPr>
          <p:spPr>
            <a:xfrm>
              <a:off x="5261152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77" y="0"/>
                  </a:moveTo>
                  <a:lnTo>
                    <a:pt x="0" y="0"/>
                  </a:lnTo>
                  <a:lnTo>
                    <a:pt x="0" y="85090"/>
                  </a:lnTo>
                  <a:lnTo>
                    <a:pt x="27177" y="85090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1" name="object 7711"/>
            <p:cNvSpPr/>
            <p:nvPr/>
          </p:nvSpPr>
          <p:spPr>
            <a:xfrm>
              <a:off x="5261152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77" y="0"/>
                  </a:lnTo>
                  <a:lnTo>
                    <a:pt x="27177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2" name="object 7712"/>
            <p:cNvSpPr/>
            <p:nvPr/>
          </p:nvSpPr>
          <p:spPr>
            <a:xfrm>
              <a:off x="5278145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3" name="object 7713"/>
            <p:cNvSpPr/>
            <p:nvPr/>
          </p:nvSpPr>
          <p:spPr>
            <a:xfrm>
              <a:off x="5278145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4" name="object 7714"/>
            <p:cNvSpPr/>
            <p:nvPr/>
          </p:nvSpPr>
          <p:spPr>
            <a:xfrm>
              <a:off x="5278145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5" name="object 7715"/>
            <p:cNvSpPr/>
            <p:nvPr/>
          </p:nvSpPr>
          <p:spPr>
            <a:xfrm>
              <a:off x="5278145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6" name="object 7716"/>
            <p:cNvSpPr/>
            <p:nvPr/>
          </p:nvSpPr>
          <p:spPr>
            <a:xfrm>
              <a:off x="5278145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7" name="object 7717"/>
            <p:cNvSpPr/>
            <p:nvPr/>
          </p:nvSpPr>
          <p:spPr>
            <a:xfrm>
              <a:off x="5278145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8" name="object 7718"/>
            <p:cNvSpPr/>
            <p:nvPr/>
          </p:nvSpPr>
          <p:spPr>
            <a:xfrm>
              <a:off x="5278145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9" name="object 7719"/>
            <p:cNvSpPr/>
            <p:nvPr/>
          </p:nvSpPr>
          <p:spPr>
            <a:xfrm>
              <a:off x="5278145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0" name="object 7720"/>
            <p:cNvSpPr/>
            <p:nvPr/>
          </p:nvSpPr>
          <p:spPr>
            <a:xfrm>
              <a:off x="5278145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1" name="object 7721"/>
            <p:cNvSpPr/>
            <p:nvPr/>
          </p:nvSpPr>
          <p:spPr>
            <a:xfrm>
              <a:off x="5278145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2" name="object 7722"/>
            <p:cNvSpPr/>
            <p:nvPr/>
          </p:nvSpPr>
          <p:spPr>
            <a:xfrm>
              <a:off x="5278145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3" name="object 7723"/>
            <p:cNvSpPr/>
            <p:nvPr/>
          </p:nvSpPr>
          <p:spPr>
            <a:xfrm>
              <a:off x="5278145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4" name="object 7724"/>
            <p:cNvSpPr/>
            <p:nvPr/>
          </p:nvSpPr>
          <p:spPr>
            <a:xfrm>
              <a:off x="5278145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5" name="object 7725"/>
            <p:cNvSpPr/>
            <p:nvPr/>
          </p:nvSpPr>
          <p:spPr>
            <a:xfrm>
              <a:off x="5278145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6" name="object 7726"/>
            <p:cNvSpPr/>
            <p:nvPr/>
          </p:nvSpPr>
          <p:spPr>
            <a:xfrm>
              <a:off x="5278145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7" name="object 7727"/>
            <p:cNvSpPr/>
            <p:nvPr/>
          </p:nvSpPr>
          <p:spPr>
            <a:xfrm>
              <a:off x="5278145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8" name="object 7728"/>
            <p:cNvSpPr/>
            <p:nvPr/>
          </p:nvSpPr>
          <p:spPr>
            <a:xfrm>
              <a:off x="5278145" y="74159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9" name="object 7729"/>
            <p:cNvSpPr/>
            <p:nvPr/>
          </p:nvSpPr>
          <p:spPr>
            <a:xfrm>
              <a:off x="5278145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0" name="object 7730"/>
            <p:cNvSpPr/>
            <p:nvPr/>
          </p:nvSpPr>
          <p:spPr>
            <a:xfrm>
              <a:off x="5278145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1" name="object 7731"/>
            <p:cNvSpPr/>
            <p:nvPr/>
          </p:nvSpPr>
          <p:spPr>
            <a:xfrm>
              <a:off x="5278145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2" name="object 7732"/>
            <p:cNvSpPr/>
            <p:nvPr/>
          </p:nvSpPr>
          <p:spPr>
            <a:xfrm>
              <a:off x="5278145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3" name="object 7733"/>
            <p:cNvSpPr/>
            <p:nvPr/>
          </p:nvSpPr>
          <p:spPr>
            <a:xfrm>
              <a:off x="5278145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4" name="object 7734"/>
            <p:cNvSpPr/>
            <p:nvPr/>
          </p:nvSpPr>
          <p:spPr>
            <a:xfrm>
              <a:off x="5278145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5" name="object 7735"/>
            <p:cNvSpPr/>
            <p:nvPr/>
          </p:nvSpPr>
          <p:spPr>
            <a:xfrm>
              <a:off x="5278145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6" name="object 7736"/>
            <p:cNvSpPr/>
            <p:nvPr/>
          </p:nvSpPr>
          <p:spPr>
            <a:xfrm>
              <a:off x="5278145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7" name="object 7737"/>
            <p:cNvSpPr/>
            <p:nvPr/>
          </p:nvSpPr>
          <p:spPr>
            <a:xfrm>
              <a:off x="5278145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8" name="object 7738"/>
            <p:cNvSpPr/>
            <p:nvPr/>
          </p:nvSpPr>
          <p:spPr>
            <a:xfrm>
              <a:off x="5278145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9" name="object 7739"/>
            <p:cNvSpPr/>
            <p:nvPr/>
          </p:nvSpPr>
          <p:spPr>
            <a:xfrm>
              <a:off x="5278145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0" name="object 7740"/>
            <p:cNvSpPr/>
            <p:nvPr/>
          </p:nvSpPr>
          <p:spPr>
            <a:xfrm>
              <a:off x="5278145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1" name="object 7741"/>
            <p:cNvSpPr/>
            <p:nvPr/>
          </p:nvSpPr>
          <p:spPr>
            <a:xfrm>
              <a:off x="5278145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2" name="object 7742"/>
            <p:cNvSpPr/>
            <p:nvPr/>
          </p:nvSpPr>
          <p:spPr>
            <a:xfrm>
              <a:off x="5278145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3" name="object 7743"/>
            <p:cNvSpPr/>
            <p:nvPr/>
          </p:nvSpPr>
          <p:spPr>
            <a:xfrm>
              <a:off x="5278145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4" name="object 7744"/>
            <p:cNvSpPr/>
            <p:nvPr/>
          </p:nvSpPr>
          <p:spPr>
            <a:xfrm>
              <a:off x="5278145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5" name="object 7745"/>
            <p:cNvSpPr/>
            <p:nvPr/>
          </p:nvSpPr>
          <p:spPr>
            <a:xfrm>
              <a:off x="5278145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6" name="object 7746"/>
            <p:cNvSpPr/>
            <p:nvPr/>
          </p:nvSpPr>
          <p:spPr>
            <a:xfrm>
              <a:off x="5278145" y="745850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7" name="object 7747"/>
            <p:cNvSpPr/>
            <p:nvPr/>
          </p:nvSpPr>
          <p:spPr>
            <a:xfrm>
              <a:off x="5278145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8" name="object 7748"/>
            <p:cNvSpPr/>
            <p:nvPr/>
          </p:nvSpPr>
          <p:spPr>
            <a:xfrm>
              <a:off x="5278145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9" name="object 7749"/>
            <p:cNvSpPr/>
            <p:nvPr/>
          </p:nvSpPr>
          <p:spPr>
            <a:xfrm>
              <a:off x="5278145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0" name="object 7750"/>
            <p:cNvSpPr/>
            <p:nvPr/>
          </p:nvSpPr>
          <p:spPr>
            <a:xfrm>
              <a:off x="5278145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1" name="object 7751"/>
            <p:cNvSpPr/>
            <p:nvPr/>
          </p:nvSpPr>
          <p:spPr>
            <a:xfrm>
              <a:off x="5278145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2" name="object 7752"/>
            <p:cNvSpPr/>
            <p:nvPr/>
          </p:nvSpPr>
          <p:spPr>
            <a:xfrm>
              <a:off x="5278145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3" name="object 7753"/>
            <p:cNvSpPr/>
            <p:nvPr/>
          </p:nvSpPr>
          <p:spPr>
            <a:xfrm>
              <a:off x="5278145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4" name="object 7754"/>
            <p:cNvSpPr/>
            <p:nvPr/>
          </p:nvSpPr>
          <p:spPr>
            <a:xfrm>
              <a:off x="5278145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5" name="object 7755"/>
            <p:cNvSpPr/>
            <p:nvPr/>
          </p:nvSpPr>
          <p:spPr>
            <a:xfrm>
              <a:off x="5278145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6" name="object 7756"/>
            <p:cNvSpPr/>
            <p:nvPr/>
          </p:nvSpPr>
          <p:spPr>
            <a:xfrm>
              <a:off x="5278145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7" name="object 7757"/>
            <p:cNvSpPr/>
            <p:nvPr/>
          </p:nvSpPr>
          <p:spPr>
            <a:xfrm>
              <a:off x="5278145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8" name="object 7758"/>
            <p:cNvSpPr/>
            <p:nvPr/>
          </p:nvSpPr>
          <p:spPr>
            <a:xfrm>
              <a:off x="5278145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9" name="object 7759"/>
            <p:cNvSpPr/>
            <p:nvPr/>
          </p:nvSpPr>
          <p:spPr>
            <a:xfrm>
              <a:off x="5278145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0" name="object 7760"/>
            <p:cNvSpPr/>
            <p:nvPr/>
          </p:nvSpPr>
          <p:spPr>
            <a:xfrm>
              <a:off x="5278145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1" name="object 7761"/>
            <p:cNvSpPr/>
            <p:nvPr/>
          </p:nvSpPr>
          <p:spPr>
            <a:xfrm>
              <a:off x="5278145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2" name="object 7762"/>
            <p:cNvSpPr/>
            <p:nvPr/>
          </p:nvSpPr>
          <p:spPr>
            <a:xfrm>
              <a:off x="5278145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3" name="object 7763"/>
            <p:cNvSpPr/>
            <p:nvPr/>
          </p:nvSpPr>
          <p:spPr>
            <a:xfrm>
              <a:off x="5278145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4" name="object 7764"/>
            <p:cNvSpPr/>
            <p:nvPr/>
          </p:nvSpPr>
          <p:spPr>
            <a:xfrm>
              <a:off x="5278145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5" name="object 7765"/>
            <p:cNvSpPr/>
            <p:nvPr/>
          </p:nvSpPr>
          <p:spPr>
            <a:xfrm>
              <a:off x="5278145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6" name="object 7766"/>
            <p:cNvSpPr/>
            <p:nvPr/>
          </p:nvSpPr>
          <p:spPr>
            <a:xfrm>
              <a:off x="5263718" y="7404569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82" y="69761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7" name="object 7767"/>
            <p:cNvSpPr/>
            <p:nvPr/>
          </p:nvSpPr>
          <p:spPr>
            <a:xfrm>
              <a:off x="5288330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41" y="0"/>
                  </a:moveTo>
                  <a:lnTo>
                    <a:pt x="0" y="0"/>
                  </a:lnTo>
                  <a:lnTo>
                    <a:pt x="0" y="85090"/>
                  </a:lnTo>
                  <a:lnTo>
                    <a:pt x="27241" y="85090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8" name="object 7768"/>
            <p:cNvSpPr/>
            <p:nvPr/>
          </p:nvSpPr>
          <p:spPr>
            <a:xfrm>
              <a:off x="5288330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41" y="0"/>
                  </a:lnTo>
                  <a:lnTo>
                    <a:pt x="27241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9" name="object 7769"/>
            <p:cNvSpPr/>
            <p:nvPr/>
          </p:nvSpPr>
          <p:spPr>
            <a:xfrm>
              <a:off x="5305361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0" name="object 7770"/>
            <p:cNvSpPr/>
            <p:nvPr/>
          </p:nvSpPr>
          <p:spPr>
            <a:xfrm>
              <a:off x="5305361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1" name="object 7771"/>
            <p:cNvSpPr/>
            <p:nvPr/>
          </p:nvSpPr>
          <p:spPr>
            <a:xfrm>
              <a:off x="5305361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2" name="object 7772"/>
            <p:cNvSpPr/>
            <p:nvPr/>
          </p:nvSpPr>
          <p:spPr>
            <a:xfrm>
              <a:off x="5305361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3" name="object 7773"/>
            <p:cNvSpPr/>
            <p:nvPr/>
          </p:nvSpPr>
          <p:spPr>
            <a:xfrm>
              <a:off x="5305361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4" name="object 7774"/>
            <p:cNvSpPr/>
            <p:nvPr/>
          </p:nvSpPr>
          <p:spPr>
            <a:xfrm>
              <a:off x="5305361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5" name="object 7775"/>
            <p:cNvSpPr/>
            <p:nvPr/>
          </p:nvSpPr>
          <p:spPr>
            <a:xfrm>
              <a:off x="5305361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6" name="object 7776"/>
            <p:cNvSpPr/>
            <p:nvPr/>
          </p:nvSpPr>
          <p:spPr>
            <a:xfrm>
              <a:off x="5305361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7" name="object 7777"/>
            <p:cNvSpPr/>
            <p:nvPr/>
          </p:nvSpPr>
          <p:spPr>
            <a:xfrm>
              <a:off x="5305361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8" name="object 7778"/>
            <p:cNvSpPr/>
            <p:nvPr/>
          </p:nvSpPr>
          <p:spPr>
            <a:xfrm>
              <a:off x="5305361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9" name="object 7779"/>
            <p:cNvSpPr/>
            <p:nvPr/>
          </p:nvSpPr>
          <p:spPr>
            <a:xfrm>
              <a:off x="5305361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0" name="object 7780"/>
            <p:cNvSpPr/>
            <p:nvPr/>
          </p:nvSpPr>
          <p:spPr>
            <a:xfrm>
              <a:off x="5305361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1" name="object 7781"/>
            <p:cNvSpPr/>
            <p:nvPr/>
          </p:nvSpPr>
          <p:spPr>
            <a:xfrm>
              <a:off x="5305361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2" name="object 7782"/>
            <p:cNvSpPr/>
            <p:nvPr/>
          </p:nvSpPr>
          <p:spPr>
            <a:xfrm>
              <a:off x="5305361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3" name="object 7783"/>
            <p:cNvSpPr/>
            <p:nvPr/>
          </p:nvSpPr>
          <p:spPr>
            <a:xfrm>
              <a:off x="5305361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4" name="object 7784"/>
            <p:cNvSpPr/>
            <p:nvPr/>
          </p:nvSpPr>
          <p:spPr>
            <a:xfrm>
              <a:off x="5305361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5" name="object 7785"/>
            <p:cNvSpPr/>
            <p:nvPr/>
          </p:nvSpPr>
          <p:spPr>
            <a:xfrm>
              <a:off x="5305361" y="74159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6" name="object 7786"/>
            <p:cNvSpPr/>
            <p:nvPr/>
          </p:nvSpPr>
          <p:spPr>
            <a:xfrm>
              <a:off x="5305361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7" name="object 7787"/>
            <p:cNvSpPr/>
            <p:nvPr/>
          </p:nvSpPr>
          <p:spPr>
            <a:xfrm>
              <a:off x="5305361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8" name="object 7788"/>
            <p:cNvSpPr/>
            <p:nvPr/>
          </p:nvSpPr>
          <p:spPr>
            <a:xfrm>
              <a:off x="5305361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9" name="object 7789"/>
            <p:cNvSpPr/>
            <p:nvPr/>
          </p:nvSpPr>
          <p:spPr>
            <a:xfrm>
              <a:off x="5305361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0" name="object 7790"/>
            <p:cNvSpPr/>
            <p:nvPr/>
          </p:nvSpPr>
          <p:spPr>
            <a:xfrm>
              <a:off x="5305361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1" name="object 7791"/>
            <p:cNvSpPr/>
            <p:nvPr/>
          </p:nvSpPr>
          <p:spPr>
            <a:xfrm>
              <a:off x="5305361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2" name="object 7792"/>
            <p:cNvSpPr/>
            <p:nvPr/>
          </p:nvSpPr>
          <p:spPr>
            <a:xfrm>
              <a:off x="5305361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3" name="object 7793"/>
            <p:cNvSpPr/>
            <p:nvPr/>
          </p:nvSpPr>
          <p:spPr>
            <a:xfrm>
              <a:off x="5305361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4" name="object 7794"/>
            <p:cNvSpPr/>
            <p:nvPr/>
          </p:nvSpPr>
          <p:spPr>
            <a:xfrm>
              <a:off x="5305361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5" name="object 7795"/>
            <p:cNvSpPr/>
            <p:nvPr/>
          </p:nvSpPr>
          <p:spPr>
            <a:xfrm>
              <a:off x="5305361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6" name="object 7796"/>
            <p:cNvSpPr/>
            <p:nvPr/>
          </p:nvSpPr>
          <p:spPr>
            <a:xfrm>
              <a:off x="5305361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7" name="object 7797"/>
            <p:cNvSpPr/>
            <p:nvPr/>
          </p:nvSpPr>
          <p:spPr>
            <a:xfrm>
              <a:off x="5305361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8" name="object 7798"/>
            <p:cNvSpPr/>
            <p:nvPr/>
          </p:nvSpPr>
          <p:spPr>
            <a:xfrm>
              <a:off x="5305361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9" name="object 7799"/>
            <p:cNvSpPr/>
            <p:nvPr/>
          </p:nvSpPr>
          <p:spPr>
            <a:xfrm>
              <a:off x="5305361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0" name="object 7800"/>
            <p:cNvSpPr/>
            <p:nvPr/>
          </p:nvSpPr>
          <p:spPr>
            <a:xfrm>
              <a:off x="5305361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1" name="object 7801"/>
            <p:cNvSpPr/>
            <p:nvPr/>
          </p:nvSpPr>
          <p:spPr>
            <a:xfrm>
              <a:off x="5305361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2" name="object 7802"/>
            <p:cNvSpPr/>
            <p:nvPr/>
          </p:nvSpPr>
          <p:spPr>
            <a:xfrm>
              <a:off x="5305361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3" name="object 7803"/>
            <p:cNvSpPr/>
            <p:nvPr/>
          </p:nvSpPr>
          <p:spPr>
            <a:xfrm>
              <a:off x="5305361" y="745850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4" name="object 7804"/>
            <p:cNvSpPr/>
            <p:nvPr/>
          </p:nvSpPr>
          <p:spPr>
            <a:xfrm>
              <a:off x="5305361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5" name="object 7805"/>
            <p:cNvSpPr/>
            <p:nvPr/>
          </p:nvSpPr>
          <p:spPr>
            <a:xfrm>
              <a:off x="5305361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6" name="object 7806"/>
            <p:cNvSpPr/>
            <p:nvPr/>
          </p:nvSpPr>
          <p:spPr>
            <a:xfrm>
              <a:off x="5305361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7" name="object 7807"/>
            <p:cNvSpPr/>
            <p:nvPr/>
          </p:nvSpPr>
          <p:spPr>
            <a:xfrm>
              <a:off x="5305361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8" name="object 7808"/>
            <p:cNvSpPr/>
            <p:nvPr/>
          </p:nvSpPr>
          <p:spPr>
            <a:xfrm>
              <a:off x="5305361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9" name="object 7809"/>
            <p:cNvSpPr/>
            <p:nvPr/>
          </p:nvSpPr>
          <p:spPr>
            <a:xfrm>
              <a:off x="5305361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0" name="object 7810"/>
            <p:cNvSpPr/>
            <p:nvPr/>
          </p:nvSpPr>
          <p:spPr>
            <a:xfrm>
              <a:off x="5305361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1" name="object 7811"/>
            <p:cNvSpPr/>
            <p:nvPr/>
          </p:nvSpPr>
          <p:spPr>
            <a:xfrm>
              <a:off x="5305361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2" name="object 7812"/>
            <p:cNvSpPr/>
            <p:nvPr/>
          </p:nvSpPr>
          <p:spPr>
            <a:xfrm>
              <a:off x="5305361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3" name="object 7813"/>
            <p:cNvSpPr/>
            <p:nvPr/>
          </p:nvSpPr>
          <p:spPr>
            <a:xfrm>
              <a:off x="5305361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4" name="object 7814"/>
            <p:cNvSpPr/>
            <p:nvPr/>
          </p:nvSpPr>
          <p:spPr>
            <a:xfrm>
              <a:off x="5305361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5" name="object 7815"/>
            <p:cNvSpPr/>
            <p:nvPr/>
          </p:nvSpPr>
          <p:spPr>
            <a:xfrm>
              <a:off x="5305361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6" name="object 7816"/>
            <p:cNvSpPr/>
            <p:nvPr/>
          </p:nvSpPr>
          <p:spPr>
            <a:xfrm>
              <a:off x="5305361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7" name="object 7817"/>
            <p:cNvSpPr/>
            <p:nvPr/>
          </p:nvSpPr>
          <p:spPr>
            <a:xfrm>
              <a:off x="5305361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8" name="object 7818"/>
            <p:cNvSpPr/>
            <p:nvPr/>
          </p:nvSpPr>
          <p:spPr>
            <a:xfrm>
              <a:off x="5305361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9" name="object 7819"/>
            <p:cNvSpPr/>
            <p:nvPr/>
          </p:nvSpPr>
          <p:spPr>
            <a:xfrm>
              <a:off x="5305361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0" name="object 7820"/>
            <p:cNvSpPr/>
            <p:nvPr/>
          </p:nvSpPr>
          <p:spPr>
            <a:xfrm>
              <a:off x="5305361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1" name="object 7821"/>
            <p:cNvSpPr/>
            <p:nvPr/>
          </p:nvSpPr>
          <p:spPr>
            <a:xfrm>
              <a:off x="5305361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2" name="object 7822"/>
            <p:cNvSpPr/>
            <p:nvPr/>
          </p:nvSpPr>
          <p:spPr>
            <a:xfrm>
              <a:off x="5305361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3" name="object 7823"/>
            <p:cNvSpPr/>
            <p:nvPr/>
          </p:nvSpPr>
          <p:spPr>
            <a:xfrm>
              <a:off x="5290921" y="7404569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420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420" y="69761"/>
                  </a:lnTo>
                  <a:lnTo>
                    <a:pt x="1242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4" name="object 7824"/>
            <p:cNvSpPr/>
            <p:nvPr/>
          </p:nvSpPr>
          <p:spPr>
            <a:xfrm>
              <a:off x="5315572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90"/>
                  </a:lnTo>
                  <a:lnTo>
                    <a:pt x="27203" y="85090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5" name="object 7825"/>
            <p:cNvSpPr/>
            <p:nvPr/>
          </p:nvSpPr>
          <p:spPr>
            <a:xfrm>
              <a:off x="5315572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6" name="object 7826"/>
            <p:cNvSpPr/>
            <p:nvPr/>
          </p:nvSpPr>
          <p:spPr>
            <a:xfrm>
              <a:off x="5339918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7" name="object 7827"/>
            <p:cNvSpPr/>
            <p:nvPr/>
          </p:nvSpPr>
          <p:spPr>
            <a:xfrm>
              <a:off x="5339918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8" name="object 7828"/>
            <p:cNvSpPr/>
            <p:nvPr/>
          </p:nvSpPr>
          <p:spPr>
            <a:xfrm>
              <a:off x="5339918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9" name="object 7829"/>
            <p:cNvSpPr/>
            <p:nvPr/>
          </p:nvSpPr>
          <p:spPr>
            <a:xfrm>
              <a:off x="5339918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0" name="object 7830"/>
            <p:cNvSpPr/>
            <p:nvPr/>
          </p:nvSpPr>
          <p:spPr>
            <a:xfrm>
              <a:off x="5339918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1" name="object 7831"/>
            <p:cNvSpPr/>
            <p:nvPr/>
          </p:nvSpPr>
          <p:spPr>
            <a:xfrm>
              <a:off x="5339918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2" name="object 7832"/>
            <p:cNvSpPr/>
            <p:nvPr/>
          </p:nvSpPr>
          <p:spPr>
            <a:xfrm>
              <a:off x="5339918" y="745850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9" y="212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3" name="object 7833"/>
            <p:cNvSpPr/>
            <p:nvPr/>
          </p:nvSpPr>
          <p:spPr>
            <a:xfrm>
              <a:off x="5339918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59" y="2133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4" name="object 7834"/>
            <p:cNvSpPr/>
            <p:nvPr/>
          </p:nvSpPr>
          <p:spPr>
            <a:xfrm>
              <a:off x="5339918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5" name="object 7835"/>
            <p:cNvSpPr/>
            <p:nvPr/>
          </p:nvSpPr>
          <p:spPr>
            <a:xfrm>
              <a:off x="5339918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6" name="object 7836"/>
            <p:cNvSpPr/>
            <p:nvPr/>
          </p:nvSpPr>
          <p:spPr>
            <a:xfrm>
              <a:off x="5339918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7" name="object 7837"/>
            <p:cNvSpPr/>
            <p:nvPr/>
          </p:nvSpPr>
          <p:spPr>
            <a:xfrm>
              <a:off x="5339918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8" name="object 7838"/>
            <p:cNvSpPr/>
            <p:nvPr/>
          </p:nvSpPr>
          <p:spPr>
            <a:xfrm>
              <a:off x="5339918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59" y="226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9" name="object 7839"/>
            <p:cNvSpPr/>
            <p:nvPr/>
          </p:nvSpPr>
          <p:spPr>
            <a:xfrm>
              <a:off x="5339918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59" y="226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0" name="object 7840"/>
            <p:cNvSpPr/>
            <p:nvPr/>
          </p:nvSpPr>
          <p:spPr>
            <a:xfrm>
              <a:off x="5339918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1" name="object 7841"/>
            <p:cNvSpPr/>
            <p:nvPr/>
          </p:nvSpPr>
          <p:spPr>
            <a:xfrm>
              <a:off x="5339918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59" y="2108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2" name="object 7842"/>
            <p:cNvSpPr/>
            <p:nvPr/>
          </p:nvSpPr>
          <p:spPr>
            <a:xfrm>
              <a:off x="5339918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3" name="object 7843"/>
            <p:cNvSpPr/>
            <p:nvPr/>
          </p:nvSpPr>
          <p:spPr>
            <a:xfrm>
              <a:off x="5339918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59" y="219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4" name="object 7844"/>
            <p:cNvSpPr/>
            <p:nvPr/>
          </p:nvSpPr>
          <p:spPr>
            <a:xfrm>
              <a:off x="5339918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5" name="object 7845"/>
            <p:cNvSpPr/>
            <p:nvPr/>
          </p:nvSpPr>
          <p:spPr>
            <a:xfrm>
              <a:off x="5339918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6" name="object 7846"/>
            <p:cNvSpPr/>
            <p:nvPr/>
          </p:nvSpPr>
          <p:spPr>
            <a:xfrm>
              <a:off x="5339918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7" name="object 7847"/>
            <p:cNvSpPr/>
            <p:nvPr/>
          </p:nvSpPr>
          <p:spPr>
            <a:xfrm>
              <a:off x="5339918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8" name="object 7848"/>
            <p:cNvSpPr/>
            <p:nvPr/>
          </p:nvSpPr>
          <p:spPr>
            <a:xfrm>
              <a:off x="5339918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9" name="object 7849"/>
            <p:cNvSpPr/>
            <p:nvPr/>
          </p:nvSpPr>
          <p:spPr>
            <a:xfrm>
              <a:off x="5339918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59" y="2108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0" name="object 7850"/>
            <p:cNvSpPr/>
            <p:nvPr/>
          </p:nvSpPr>
          <p:spPr>
            <a:xfrm>
              <a:off x="5339918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1" name="object 7851"/>
            <p:cNvSpPr/>
            <p:nvPr/>
          </p:nvSpPr>
          <p:spPr>
            <a:xfrm>
              <a:off x="5339918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59" y="2146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2" name="object 7852"/>
            <p:cNvSpPr/>
            <p:nvPr/>
          </p:nvSpPr>
          <p:spPr>
            <a:xfrm>
              <a:off x="5233885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66" y="0"/>
                  </a:moveTo>
                  <a:lnTo>
                    <a:pt x="0" y="0"/>
                  </a:lnTo>
                  <a:lnTo>
                    <a:pt x="0" y="85090"/>
                  </a:lnTo>
                  <a:lnTo>
                    <a:pt x="27266" y="85090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3" name="object 7853"/>
            <p:cNvSpPr/>
            <p:nvPr/>
          </p:nvSpPr>
          <p:spPr>
            <a:xfrm>
              <a:off x="5233885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66" y="0"/>
                  </a:lnTo>
                  <a:lnTo>
                    <a:pt x="27266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4" name="object 7854"/>
            <p:cNvSpPr/>
            <p:nvPr/>
          </p:nvSpPr>
          <p:spPr>
            <a:xfrm>
              <a:off x="5233885" y="7396810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43"/>
                  </a:lnTo>
                  <a:lnTo>
                    <a:pt x="0" y="4084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5" name="object 7855"/>
            <p:cNvSpPr/>
            <p:nvPr/>
          </p:nvSpPr>
          <p:spPr>
            <a:xfrm>
              <a:off x="5242217" y="7403452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42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42" y="20637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6" name="object 7856"/>
            <p:cNvSpPr/>
            <p:nvPr/>
          </p:nvSpPr>
          <p:spPr>
            <a:xfrm>
              <a:off x="5242217" y="7403452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0" y="0"/>
                  </a:moveTo>
                  <a:lnTo>
                    <a:pt x="1142" y="0"/>
                  </a:lnTo>
                  <a:lnTo>
                    <a:pt x="1142" y="20637"/>
                  </a:lnTo>
                  <a:lnTo>
                    <a:pt x="0" y="2063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4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7" name="object 7857"/>
            <p:cNvSpPr/>
            <p:nvPr/>
          </p:nvSpPr>
          <p:spPr>
            <a:xfrm>
              <a:off x="5238407" y="7426363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53"/>
                  </a:moveTo>
                  <a:lnTo>
                    <a:pt x="1765" y="8953"/>
                  </a:lnTo>
                  <a:lnTo>
                    <a:pt x="2146" y="8559"/>
                  </a:lnTo>
                  <a:lnTo>
                    <a:pt x="2146" y="8089"/>
                  </a:lnTo>
                  <a:lnTo>
                    <a:pt x="2146" y="876"/>
                  </a:lnTo>
                  <a:lnTo>
                    <a:pt x="2146" y="393"/>
                  </a:lnTo>
                  <a:lnTo>
                    <a:pt x="1765" y="0"/>
                  </a:lnTo>
                  <a:lnTo>
                    <a:pt x="1257" y="0"/>
                  </a:lnTo>
                  <a:lnTo>
                    <a:pt x="901" y="0"/>
                  </a:lnTo>
                  <a:lnTo>
                    <a:pt x="431" y="0"/>
                  </a:lnTo>
                  <a:lnTo>
                    <a:pt x="0" y="406"/>
                  </a:lnTo>
                  <a:lnTo>
                    <a:pt x="0" y="876"/>
                  </a:lnTo>
                  <a:lnTo>
                    <a:pt x="0" y="8089"/>
                  </a:lnTo>
                  <a:lnTo>
                    <a:pt x="0" y="8559"/>
                  </a:lnTo>
                  <a:lnTo>
                    <a:pt x="431" y="8953"/>
                  </a:lnTo>
                  <a:lnTo>
                    <a:pt x="901" y="8953"/>
                  </a:lnTo>
                  <a:lnTo>
                    <a:pt x="1257" y="895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8" name="object 7858"/>
            <p:cNvSpPr/>
            <p:nvPr/>
          </p:nvSpPr>
          <p:spPr>
            <a:xfrm>
              <a:off x="5236476" y="74029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9" name="object 7859"/>
            <p:cNvSpPr/>
            <p:nvPr/>
          </p:nvSpPr>
          <p:spPr>
            <a:xfrm>
              <a:off x="5236476" y="74029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0" name="object 7860"/>
            <p:cNvSpPr/>
            <p:nvPr/>
          </p:nvSpPr>
          <p:spPr>
            <a:xfrm>
              <a:off x="5236476" y="74007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1" name="object 7861"/>
            <p:cNvSpPr/>
            <p:nvPr/>
          </p:nvSpPr>
          <p:spPr>
            <a:xfrm>
              <a:off x="5236476" y="74007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2" name="object 7862"/>
            <p:cNvSpPr/>
            <p:nvPr/>
          </p:nvSpPr>
          <p:spPr>
            <a:xfrm>
              <a:off x="5236476" y="74051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3" name="object 7863"/>
            <p:cNvSpPr/>
            <p:nvPr/>
          </p:nvSpPr>
          <p:spPr>
            <a:xfrm>
              <a:off x="5236476" y="74051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4" name="object 7864"/>
            <p:cNvSpPr/>
            <p:nvPr/>
          </p:nvSpPr>
          <p:spPr>
            <a:xfrm>
              <a:off x="5236476" y="7409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5" name="object 7865"/>
            <p:cNvSpPr/>
            <p:nvPr/>
          </p:nvSpPr>
          <p:spPr>
            <a:xfrm>
              <a:off x="5236476" y="7409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6" name="object 7866"/>
            <p:cNvSpPr/>
            <p:nvPr/>
          </p:nvSpPr>
          <p:spPr>
            <a:xfrm>
              <a:off x="5236476" y="7407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7" name="object 7867"/>
            <p:cNvSpPr/>
            <p:nvPr/>
          </p:nvSpPr>
          <p:spPr>
            <a:xfrm>
              <a:off x="5236476" y="7407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8" name="object 7868"/>
            <p:cNvSpPr/>
            <p:nvPr/>
          </p:nvSpPr>
          <p:spPr>
            <a:xfrm>
              <a:off x="5236476" y="74116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9" name="object 7869"/>
            <p:cNvSpPr/>
            <p:nvPr/>
          </p:nvSpPr>
          <p:spPr>
            <a:xfrm>
              <a:off x="5236476" y="74116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0" name="object 7870"/>
            <p:cNvSpPr/>
            <p:nvPr/>
          </p:nvSpPr>
          <p:spPr>
            <a:xfrm>
              <a:off x="5236476" y="74138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1" name="object 7871"/>
            <p:cNvSpPr/>
            <p:nvPr/>
          </p:nvSpPr>
          <p:spPr>
            <a:xfrm>
              <a:off x="5236476" y="74138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209" y="215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2" name="object 7872"/>
            <p:cNvSpPr/>
            <p:nvPr/>
          </p:nvSpPr>
          <p:spPr>
            <a:xfrm>
              <a:off x="5236476" y="74160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3" name="object 7873"/>
            <p:cNvSpPr/>
            <p:nvPr/>
          </p:nvSpPr>
          <p:spPr>
            <a:xfrm>
              <a:off x="5236476" y="74159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4" name="object 7874"/>
            <p:cNvSpPr/>
            <p:nvPr/>
          </p:nvSpPr>
          <p:spPr>
            <a:xfrm>
              <a:off x="5236476" y="74181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5" name="object 7875"/>
            <p:cNvSpPr/>
            <p:nvPr/>
          </p:nvSpPr>
          <p:spPr>
            <a:xfrm>
              <a:off x="5236476" y="74181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6" name="object 7876"/>
            <p:cNvSpPr/>
            <p:nvPr/>
          </p:nvSpPr>
          <p:spPr>
            <a:xfrm>
              <a:off x="5322646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7" name="object 7877"/>
            <p:cNvSpPr/>
            <p:nvPr/>
          </p:nvSpPr>
          <p:spPr>
            <a:xfrm>
              <a:off x="5322646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8" name="object 7878"/>
            <p:cNvSpPr/>
            <p:nvPr/>
          </p:nvSpPr>
          <p:spPr>
            <a:xfrm>
              <a:off x="5335714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9" name="object 7879"/>
            <p:cNvSpPr/>
            <p:nvPr/>
          </p:nvSpPr>
          <p:spPr>
            <a:xfrm>
              <a:off x="5335714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0" name="object 7880"/>
            <p:cNvSpPr/>
            <p:nvPr/>
          </p:nvSpPr>
          <p:spPr>
            <a:xfrm>
              <a:off x="5323967" y="7404569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50" y="69761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1" name="object 7881"/>
            <p:cNvSpPr/>
            <p:nvPr/>
          </p:nvSpPr>
          <p:spPr>
            <a:xfrm>
              <a:off x="5342775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90"/>
                  </a:lnTo>
                  <a:lnTo>
                    <a:pt x="27203" y="85090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2" name="object 7882"/>
            <p:cNvSpPr/>
            <p:nvPr/>
          </p:nvSpPr>
          <p:spPr>
            <a:xfrm>
              <a:off x="5342775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3" name="object 7883"/>
            <p:cNvSpPr/>
            <p:nvPr/>
          </p:nvSpPr>
          <p:spPr>
            <a:xfrm>
              <a:off x="5349862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4" name="object 7884"/>
            <p:cNvSpPr/>
            <p:nvPr/>
          </p:nvSpPr>
          <p:spPr>
            <a:xfrm>
              <a:off x="5349862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5" name="object 7885"/>
            <p:cNvSpPr/>
            <p:nvPr/>
          </p:nvSpPr>
          <p:spPr>
            <a:xfrm>
              <a:off x="5362892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6" name="object 7886"/>
            <p:cNvSpPr/>
            <p:nvPr/>
          </p:nvSpPr>
          <p:spPr>
            <a:xfrm>
              <a:off x="5362892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7" name="object 7887"/>
            <p:cNvSpPr/>
            <p:nvPr/>
          </p:nvSpPr>
          <p:spPr>
            <a:xfrm>
              <a:off x="5351221" y="7404569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37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37" y="69761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8" name="object 7888"/>
            <p:cNvSpPr/>
            <p:nvPr/>
          </p:nvSpPr>
          <p:spPr>
            <a:xfrm>
              <a:off x="5339918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9" name="object 7889"/>
            <p:cNvSpPr/>
            <p:nvPr/>
          </p:nvSpPr>
          <p:spPr>
            <a:xfrm>
              <a:off x="5339918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59" y="2146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0" name="object 7890"/>
            <p:cNvSpPr/>
            <p:nvPr/>
          </p:nvSpPr>
          <p:spPr>
            <a:xfrm>
              <a:off x="5339918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1" name="object 7891"/>
            <p:cNvSpPr/>
            <p:nvPr/>
          </p:nvSpPr>
          <p:spPr>
            <a:xfrm>
              <a:off x="5339918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2" name="object 7892"/>
            <p:cNvSpPr/>
            <p:nvPr/>
          </p:nvSpPr>
          <p:spPr>
            <a:xfrm>
              <a:off x="5339918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3" name="object 7893"/>
            <p:cNvSpPr/>
            <p:nvPr/>
          </p:nvSpPr>
          <p:spPr>
            <a:xfrm>
              <a:off x="5339918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4" name="object 7894"/>
            <p:cNvSpPr/>
            <p:nvPr/>
          </p:nvSpPr>
          <p:spPr>
            <a:xfrm>
              <a:off x="5339918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5" name="object 7895"/>
            <p:cNvSpPr/>
            <p:nvPr/>
          </p:nvSpPr>
          <p:spPr>
            <a:xfrm>
              <a:off x="5339918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59" y="219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6" name="object 7896"/>
            <p:cNvSpPr/>
            <p:nvPr/>
          </p:nvSpPr>
          <p:spPr>
            <a:xfrm>
              <a:off x="5339918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7" name="object 7897"/>
            <p:cNvSpPr/>
            <p:nvPr/>
          </p:nvSpPr>
          <p:spPr>
            <a:xfrm>
              <a:off x="5339918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8" name="object 7898"/>
            <p:cNvSpPr/>
            <p:nvPr/>
          </p:nvSpPr>
          <p:spPr>
            <a:xfrm>
              <a:off x="5339918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9" name="object 7899"/>
            <p:cNvSpPr/>
            <p:nvPr/>
          </p:nvSpPr>
          <p:spPr>
            <a:xfrm>
              <a:off x="5339918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0" name="object 7900"/>
            <p:cNvSpPr/>
            <p:nvPr/>
          </p:nvSpPr>
          <p:spPr>
            <a:xfrm>
              <a:off x="5339918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59" y="2209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1" name="object 7901"/>
            <p:cNvSpPr/>
            <p:nvPr/>
          </p:nvSpPr>
          <p:spPr>
            <a:xfrm>
              <a:off x="5339918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59" y="2222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2" name="object 7902"/>
            <p:cNvSpPr/>
            <p:nvPr/>
          </p:nvSpPr>
          <p:spPr>
            <a:xfrm>
              <a:off x="5339918" y="74159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3" name="object 7903"/>
            <p:cNvSpPr/>
            <p:nvPr/>
          </p:nvSpPr>
          <p:spPr>
            <a:xfrm>
              <a:off x="5339918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59" y="2108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4" name="object 7904"/>
            <p:cNvSpPr/>
            <p:nvPr/>
          </p:nvSpPr>
          <p:spPr>
            <a:xfrm>
              <a:off x="5339918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5" name="object 7905"/>
            <p:cNvSpPr/>
            <p:nvPr/>
          </p:nvSpPr>
          <p:spPr>
            <a:xfrm>
              <a:off x="5339918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59" y="2146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6" name="object 7906"/>
            <p:cNvSpPr/>
            <p:nvPr/>
          </p:nvSpPr>
          <p:spPr>
            <a:xfrm>
              <a:off x="5339918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7" name="object 7907"/>
            <p:cNvSpPr/>
            <p:nvPr/>
          </p:nvSpPr>
          <p:spPr>
            <a:xfrm>
              <a:off x="5339918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8" name="object 7908"/>
            <p:cNvSpPr/>
            <p:nvPr/>
          </p:nvSpPr>
          <p:spPr>
            <a:xfrm>
              <a:off x="5339918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59" y="224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9" name="object 7909"/>
            <p:cNvSpPr/>
            <p:nvPr/>
          </p:nvSpPr>
          <p:spPr>
            <a:xfrm>
              <a:off x="5339918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59" y="226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0" name="object 7910"/>
            <p:cNvSpPr/>
            <p:nvPr/>
          </p:nvSpPr>
          <p:spPr>
            <a:xfrm>
              <a:off x="5339918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1" name="object 7911"/>
            <p:cNvSpPr/>
            <p:nvPr/>
          </p:nvSpPr>
          <p:spPr>
            <a:xfrm>
              <a:off x="5339918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2" name="object 7912"/>
            <p:cNvSpPr/>
            <p:nvPr/>
          </p:nvSpPr>
          <p:spPr>
            <a:xfrm>
              <a:off x="5339918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3" name="object 7913"/>
            <p:cNvSpPr/>
            <p:nvPr/>
          </p:nvSpPr>
          <p:spPr>
            <a:xfrm>
              <a:off x="5339918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4" name="object 7914"/>
            <p:cNvSpPr/>
            <p:nvPr/>
          </p:nvSpPr>
          <p:spPr>
            <a:xfrm>
              <a:off x="5367147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5" name="object 7915"/>
            <p:cNvSpPr/>
            <p:nvPr/>
          </p:nvSpPr>
          <p:spPr>
            <a:xfrm>
              <a:off x="5367147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6" name="object 7916"/>
            <p:cNvSpPr/>
            <p:nvPr/>
          </p:nvSpPr>
          <p:spPr>
            <a:xfrm>
              <a:off x="5367147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7" name="object 7917"/>
            <p:cNvSpPr/>
            <p:nvPr/>
          </p:nvSpPr>
          <p:spPr>
            <a:xfrm>
              <a:off x="5367147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8" name="object 7918"/>
            <p:cNvSpPr/>
            <p:nvPr/>
          </p:nvSpPr>
          <p:spPr>
            <a:xfrm>
              <a:off x="5367147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9" name="object 7919"/>
            <p:cNvSpPr/>
            <p:nvPr/>
          </p:nvSpPr>
          <p:spPr>
            <a:xfrm>
              <a:off x="5367147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0" name="object 7920"/>
            <p:cNvSpPr/>
            <p:nvPr/>
          </p:nvSpPr>
          <p:spPr>
            <a:xfrm>
              <a:off x="5367147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1" name="object 7921"/>
            <p:cNvSpPr/>
            <p:nvPr/>
          </p:nvSpPr>
          <p:spPr>
            <a:xfrm>
              <a:off x="5367147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2" name="object 7922"/>
            <p:cNvSpPr/>
            <p:nvPr/>
          </p:nvSpPr>
          <p:spPr>
            <a:xfrm>
              <a:off x="5367147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3" name="object 7923"/>
            <p:cNvSpPr/>
            <p:nvPr/>
          </p:nvSpPr>
          <p:spPr>
            <a:xfrm>
              <a:off x="5367147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4" name="object 7924"/>
            <p:cNvSpPr/>
            <p:nvPr/>
          </p:nvSpPr>
          <p:spPr>
            <a:xfrm>
              <a:off x="5367147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5" name="object 7925"/>
            <p:cNvSpPr/>
            <p:nvPr/>
          </p:nvSpPr>
          <p:spPr>
            <a:xfrm>
              <a:off x="5367147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6" name="object 7926"/>
            <p:cNvSpPr/>
            <p:nvPr/>
          </p:nvSpPr>
          <p:spPr>
            <a:xfrm>
              <a:off x="5367147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7" name="object 7927"/>
            <p:cNvSpPr/>
            <p:nvPr/>
          </p:nvSpPr>
          <p:spPr>
            <a:xfrm>
              <a:off x="5367147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8" name="object 7928"/>
            <p:cNvSpPr/>
            <p:nvPr/>
          </p:nvSpPr>
          <p:spPr>
            <a:xfrm>
              <a:off x="5367147" y="74159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9" name="object 7929"/>
            <p:cNvSpPr/>
            <p:nvPr/>
          </p:nvSpPr>
          <p:spPr>
            <a:xfrm>
              <a:off x="5367147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0" name="object 7930"/>
            <p:cNvSpPr/>
            <p:nvPr/>
          </p:nvSpPr>
          <p:spPr>
            <a:xfrm>
              <a:off x="5367147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1" name="object 7931"/>
            <p:cNvSpPr/>
            <p:nvPr/>
          </p:nvSpPr>
          <p:spPr>
            <a:xfrm>
              <a:off x="5367147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2" name="object 7932"/>
            <p:cNvSpPr/>
            <p:nvPr/>
          </p:nvSpPr>
          <p:spPr>
            <a:xfrm>
              <a:off x="5367147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3" name="object 7933"/>
            <p:cNvSpPr/>
            <p:nvPr/>
          </p:nvSpPr>
          <p:spPr>
            <a:xfrm>
              <a:off x="5367147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4" name="object 7934"/>
            <p:cNvSpPr/>
            <p:nvPr/>
          </p:nvSpPr>
          <p:spPr>
            <a:xfrm>
              <a:off x="5367147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5" name="object 7935"/>
            <p:cNvSpPr/>
            <p:nvPr/>
          </p:nvSpPr>
          <p:spPr>
            <a:xfrm>
              <a:off x="5367147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6" name="object 7936"/>
            <p:cNvSpPr/>
            <p:nvPr/>
          </p:nvSpPr>
          <p:spPr>
            <a:xfrm>
              <a:off x="5367147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7" name="object 7937"/>
            <p:cNvSpPr/>
            <p:nvPr/>
          </p:nvSpPr>
          <p:spPr>
            <a:xfrm>
              <a:off x="5367147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8" name="object 7938"/>
            <p:cNvSpPr/>
            <p:nvPr/>
          </p:nvSpPr>
          <p:spPr>
            <a:xfrm>
              <a:off x="5367147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9" name="object 7939"/>
            <p:cNvSpPr/>
            <p:nvPr/>
          </p:nvSpPr>
          <p:spPr>
            <a:xfrm>
              <a:off x="5367147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0" name="object 7940"/>
            <p:cNvSpPr/>
            <p:nvPr/>
          </p:nvSpPr>
          <p:spPr>
            <a:xfrm>
              <a:off x="5367147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1" name="object 7941"/>
            <p:cNvSpPr/>
            <p:nvPr/>
          </p:nvSpPr>
          <p:spPr>
            <a:xfrm>
              <a:off x="5367147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2" name="object 7942"/>
            <p:cNvSpPr/>
            <p:nvPr/>
          </p:nvSpPr>
          <p:spPr>
            <a:xfrm>
              <a:off x="5367147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3" name="object 7943"/>
            <p:cNvSpPr/>
            <p:nvPr/>
          </p:nvSpPr>
          <p:spPr>
            <a:xfrm>
              <a:off x="5367147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4" name="object 7944"/>
            <p:cNvSpPr/>
            <p:nvPr/>
          </p:nvSpPr>
          <p:spPr>
            <a:xfrm>
              <a:off x="5367147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5" name="object 7945"/>
            <p:cNvSpPr/>
            <p:nvPr/>
          </p:nvSpPr>
          <p:spPr>
            <a:xfrm>
              <a:off x="5367147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6" name="object 7946"/>
            <p:cNvSpPr/>
            <p:nvPr/>
          </p:nvSpPr>
          <p:spPr>
            <a:xfrm>
              <a:off x="5367147" y="745850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7" name="object 7947"/>
            <p:cNvSpPr/>
            <p:nvPr/>
          </p:nvSpPr>
          <p:spPr>
            <a:xfrm>
              <a:off x="5367147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8" name="object 7948"/>
            <p:cNvSpPr/>
            <p:nvPr/>
          </p:nvSpPr>
          <p:spPr>
            <a:xfrm>
              <a:off x="5367147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9" name="object 7949"/>
            <p:cNvSpPr/>
            <p:nvPr/>
          </p:nvSpPr>
          <p:spPr>
            <a:xfrm>
              <a:off x="5367147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0" name="object 7950"/>
            <p:cNvSpPr/>
            <p:nvPr/>
          </p:nvSpPr>
          <p:spPr>
            <a:xfrm>
              <a:off x="5367147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1" name="object 7951"/>
            <p:cNvSpPr/>
            <p:nvPr/>
          </p:nvSpPr>
          <p:spPr>
            <a:xfrm>
              <a:off x="5367147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2" name="object 7952"/>
            <p:cNvSpPr/>
            <p:nvPr/>
          </p:nvSpPr>
          <p:spPr>
            <a:xfrm>
              <a:off x="5367147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3" name="object 7953"/>
            <p:cNvSpPr/>
            <p:nvPr/>
          </p:nvSpPr>
          <p:spPr>
            <a:xfrm>
              <a:off x="5367147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4" name="object 7954"/>
            <p:cNvSpPr/>
            <p:nvPr/>
          </p:nvSpPr>
          <p:spPr>
            <a:xfrm>
              <a:off x="5367147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5" name="object 7955"/>
            <p:cNvSpPr/>
            <p:nvPr/>
          </p:nvSpPr>
          <p:spPr>
            <a:xfrm>
              <a:off x="5367147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6" name="object 7956"/>
            <p:cNvSpPr/>
            <p:nvPr/>
          </p:nvSpPr>
          <p:spPr>
            <a:xfrm>
              <a:off x="5367147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7" name="object 7957"/>
            <p:cNvSpPr/>
            <p:nvPr/>
          </p:nvSpPr>
          <p:spPr>
            <a:xfrm>
              <a:off x="5367147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8" name="object 7958"/>
            <p:cNvSpPr/>
            <p:nvPr/>
          </p:nvSpPr>
          <p:spPr>
            <a:xfrm>
              <a:off x="5367147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9" name="object 7959"/>
            <p:cNvSpPr/>
            <p:nvPr/>
          </p:nvSpPr>
          <p:spPr>
            <a:xfrm>
              <a:off x="5367147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0" name="object 7960"/>
            <p:cNvSpPr/>
            <p:nvPr/>
          </p:nvSpPr>
          <p:spPr>
            <a:xfrm>
              <a:off x="5367147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1" name="object 7961"/>
            <p:cNvSpPr/>
            <p:nvPr/>
          </p:nvSpPr>
          <p:spPr>
            <a:xfrm>
              <a:off x="5367147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2" name="object 7962"/>
            <p:cNvSpPr/>
            <p:nvPr/>
          </p:nvSpPr>
          <p:spPr>
            <a:xfrm>
              <a:off x="5367147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3" name="object 7963"/>
            <p:cNvSpPr/>
            <p:nvPr/>
          </p:nvSpPr>
          <p:spPr>
            <a:xfrm>
              <a:off x="5367147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4" name="object 7964"/>
            <p:cNvSpPr/>
            <p:nvPr/>
          </p:nvSpPr>
          <p:spPr>
            <a:xfrm>
              <a:off x="5367147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5" name="object 7965"/>
            <p:cNvSpPr/>
            <p:nvPr/>
          </p:nvSpPr>
          <p:spPr>
            <a:xfrm>
              <a:off x="5367147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6" name="object 7966"/>
            <p:cNvSpPr/>
            <p:nvPr/>
          </p:nvSpPr>
          <p:spPr>
            <a:xfrm>
              <a:off x="5316220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7" name="object 7967"/>
            <p:cNvSpPr/>
            <p:nvPr/>
          </p:nvSpPr>
          <p:spPr>
            <a:xfrm>
              <a:off x="5316220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8" name="object 7968"/>
            <p:cNvSpPr/>
            <p:nvPr/>
          </p:nvSpPr>
          <p:spPr>
            <a:xfrm>
              <a:off x="5316220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9" name="object 7969"/>
            <p:cNvSpPr/>
            <p:nvPr/>
          </p:nvSpPr>
          <p:spPr>
            <a:xfrm>
              <a:off x="5316220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0" name="object 7970"/>
            <p:cNvSpPr/>
            <p:nvPr/>
          </p:nvSpPr>
          <p:spPr>
            <a:xfrm>
              <a:off x="5316220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1" name="object 7971"/>
            <p:cNvSpPr/>
            <p:nvPr/>
          </p:nvSpPr>
          <p:spPr>
            <a:xfrm>
              <a:off x="5316220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2" name="object 7972"/>
            <p:cNvSpPr/>
            <p:nvPr/>
          </p:nvSpPr>
          <p:spPr>
            <a:xfrm>
              <a:off x="5316220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3" name="object 7973"/>
            <p:cNvSpPr/>
            <p:nvPr/>
          </p:nvSpPr>
          <p:spPr>
            <a:xfrm>
              <a:off x="5316220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4" name="object 7974"/>
            <p:cNvSpPr/>
            <p:nvPr/>
          </p:nvSpPr>
          <p:spPr>
            <a:xfrm>
              <a:off x="5316220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5" name="object 7975"/>
            <p:cNvSpPr/>
            <p:nvPr/>
          </p:nvSpPr>
          <p:spPr>
            <a:xfrm>
              <a:off x="5316220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6" name="object 7976"/>
            <p:cNvSpPr/>
            <p:nvPr/>
          </p:nvSpPr>
          <p:spPr>
            <a:xfrm>
              <a:off x="5316220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7" name="object 7977"/>
            <p:cNvSpPr/>
            <p:nvPr/>
          </p:nvSpPr>
          <p:spPr>
            <a:xfrm>
              <a:off x="5316220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8" name="object 7978"/>
            <p:cNvSpPr/>
            <p:nvPr/>
          </p:nvSpPr>
          <p:spPr>
            <a:xfrm>
              <a:off x="5316220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9" name="object 7979"/>
            <p:cNvSpPr/>
            <p:nvPr/>
          </p:nvSpPr>
          <p:spPr>
            <a:xfrm>
              <a:off x="5316220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0" name="object 7980"/>
            <p:cNvSpPr/>
            <p:nvPr/>
          </p:nvSpPr>
          <p:spPr>
            <a:xfrm>
              <a:off x="5316220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1" name="object 7981"/>
            <p:cNvSpPr/>
            <p:nvPr/>
          </p:nvSpPr>
          <p:spPr>
            <a:xfrm>
              <a:off x="5316220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2" name="object 7982"/>
            <p:cNvSpPr/>
            <p:nvPr/>
          </p:nvSpPr>
          <p:spPr>
            <a:xfrm>
              <a:off x="5316220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3" name="object 7983"/>
            <p:cNvSpPr/>
            <p:nvPr/>
          </p:nvSpPr>
          <p:spPr>
            <a:xfrm>
              <a:off x="5316220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4" name="object 7984"/>
            <p:cNvSpPr/>
            <p:nvPr/>
          </p:nvSpPr>
          <p:spPr>
            <a:xfrm>
              <a:off x="5316220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5" name="object 7985"/>
            <p:cNvSpPr/>
            <p:nvPr/>
          </p:nvSpPr>
          <p:spPr>
            <a:xfrm>
              <a:off x="5316220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6" name="object 7986"/>
            <p:cNvSpPr/>
            <p:nvPr/>
          </p:nvSpPr>
          <p:spPr>
            <a:xfrm>
              <a:off x="5316220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7" name="object 7987"/>
            <p:cNvSpPr/>
            <p:nvPr/>
          </p:nvSpPr>
          <p:spPr>
            <a:xfrm>
              <a:off x="5316220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8" name="object 7988"/>
            <p:cNvSpPr/>
            <p:nvPr/>
          </p:nvSpPr>
          <p:spPr>
            <a:xfrm>
              <a:off x="5316220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9" name="object 7989"/>
            <p:cNvSpPr/>
            <p:nvPr/>
          </p:nvSpPr>
          <p:spPr>
            <a:xfrm>
              <a:off x="5316220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0" name="object 7990"/>
            <p:cNvSpPr/>
            <p:nvPr/>
          </p:nvSpPr>
          <p:spPr>
            <a:xfrm>
              <a:off x="5316220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1" name="object 7991"/>
            <p:cNvSpPr/>
            <p:nvPr/>
          </p:nvSpPr>
          <p:spPr>
            <a:xfrm>
              <a:off x="5316220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2" name="object 7992"/>
            <p:cNvSpPr/>
            <p:nvPr/>
          </p:nvSpPr>
          <p:spPr>
            <a:xfrm>
              <a:off x="5316220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3" name="object 7993"/>
            <p:cNvSpPr/>
            <p:nvPr/>
          </p:nvSpPr>
          <p:spPr>
            <a:xfrm>
              <a:off x="5316220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4" name="object 7994"/>
            <p:cNvSpPr/>
            <p:nvPr/>
          </p:nvSpPr>
          <p:spPr>
            <a:xfrm>
              <a:off x="5316220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5" name="object 7995"/>
            <p:cNvSpPr/>
            <p:nvPr/>
          </p:nvSpPr>
          <p:spPr>
            <a:xfrm>
              <a:off x="5316220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6" name="object 7996"/>
            <p:cNvSpPr/>
            <p:nvPr/>
          </p:nvSpPr>
          <p:spPr>
            <a:xfrm>
              <a:off x="5316220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7" name="object 7997"/>
            <p:cNvSpPr/>
            <p:nvPr/>
          </p:nvSpPr>
          <p:spPr>
            <a:xfrm>
              <a:off x="5316220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8" name="object 7998"/>
            <p:cNvSpPr/>
            <p:nvPr/>
          </p:nvSpPr>
          <p:spPr>
            <a:xfrm>
              <a:off x="5316220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9" name="object 7999"/>
            <p:cNvSpPr/>
            <p:nvPr/>
          </p:nvSpPr>
          <p:spPr>
            <a:xfrm>
              <a:off x="5316220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0" name="object 8000"/>
            <p:cNvSpPr/>
            <p:nvPr/>
          </p:nvSpPr>
          <p:spPr>
            <a:xfrm>
              <a:off x="5316220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1" name="object 8001"/>
            <p:cNvSpPr/>
            <p:nvPr/>
          </p:nvSpPr>
          <p:spPr>
            <a:xfrm>
              <a:off x="5316220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2" name="object 8002"/>
            <p:cNvSpPr/>
            <p:nvPr/>
          </p:nvSpPr>
          <p:spPr>
            <a:xfrm>
              <a:off x="5316220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3" name="object 8003"/>
            <p:cNvSpPr/>
            <p:nvPr/>
          </p:nvSpPr>
          <p:spPr>
            <a:xfrm>
              <a:off x="5316220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4" name="object 8004"/>
            <p:cNvSpPr/>
            <p:nvPr/>
          </p:nvSpPr>
          <p:spPr>
            <a:xfrm>
              <a:off x="5316220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5" name="object 8005"/>
            <p:cNvSpPr/>
            <p:nvPr/>
          </p:nvSpPr>
          <p:spPr>
            <a:xfrm>
              <a:off x="5316220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6" name="object 8006"/>
            <p:cNvSpPr/>
            <p:nvPr/>
          </p:nvSpPr>
          <p:spPr>
            <a:xfrm>
              <a:off x="5316220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7" name="object 8007"/>
            <p:cNvSpPr/>
            <p:nvPr/>
          </p:nvSpPr>
          <p:spPr>
            <a:xfrm>
              <a:off x="5316220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8" name="object 8008"/>
            <p:cNvSpPr/>
            <p:nvPr/>
          </p:nvSpPr>
          <p:spPr>
            <a:xfrm>
              <a:off x="5316220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9" name="object 8009"/>
            <p:cNvSpPr/>
            <p:nvPr/>
          </p:nvSpPr>
          <p:spPr>
            <a:xfrm>
              <a:off x="5316220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0" name="object 8010"/>
            <p:cNvSpPr/>
            <p:nvPr/>
          </p:nvSpPr>
          <p:spPr>
            <a:xfrm>
              <a:off x="5316220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1" name="object 8011"/>
            <p:cNvSpPr/>
            <p:nvPr/>
          </p:nvSpPr>
          <p:spPr>
            <a:xfrm>
              <a:off x="5316220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2" name="object 8012"/>
            <p:cNvSpPr/>
            <p:nvPr/>
          </p:nvSpPr>
          <p:spPr>
            <a:xfrm>
              <a:off x="5316220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3" name="object 8013"/>
            <p:cNvSpPr/>
            <p:nvPr/>
          </p:nvSpPr>
          <p:spPr>
            <a:xfrm>
              <a:off x="5316220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4" name="object 8014"/>
            <p:cNvSpPr/>
            <p:nvPr/>
          </p:nvSpPr>
          <p:spPr>
            <a:xfrm>
              <a:off x="5316220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5" name="object 8015"/>
            <p:cNvSpPr/>
            <p:nvPr/>
          </p:nvSpPr>
          <p:spPr>
            <a:xfrm>
              <a:off x="5316220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6" name="object 8016"/>
            <p:cNvSpPr/>
            <p:nvPr/>
          </p:nvSpPr>
          <p:spPr>
            <a:xfrm>
              <a:off x="5316220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7" name="object 8017"/>
            <p:cNvSpPr/>
            <p:nvPr/>
          </p:nvSpPr>
          <p:spPr>
            <a:xfrm>
              <a:off x="5316220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8" name="object 8018"/>
            <p:cNvSpPr/>
            <p:nvPr/>
          </p:nvSpPr>
          <p:spPr>
            <a:xfrm>
              <a:off x="5343461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9" name="object 8019"/>
            <p:cNvSpPr/>
            <p:nvPr/>
          </p:nvSpPr>
          <p:spPr>
            <a:xfrm>
              <a:off x="5343461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0" name="object 8020"/>
            <p:cNvSpPr/>
            <p:nvPr/>
          </p:nvSpPr>
          <p:spPr>
            <a:xfrm>
              <a:off x="5343461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1" name="object 8021"/>
            <p:cNvSpPr/>
            <p:nvPr/>
          </p:nvSpPr>
          <p:spPr>
            <a:xfrm>
              <a:off x="5343461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2" name="object 8022"/>
            <p:cNvSpPr/>
            <p:nvPr/>
          </p:nvSpPr>
          <p:spPr>
            <a:xfrm>
              <a:off x="5343461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3" name="object 8023"/>
            <p:cNvSpPr/>
            <p:nvPr/>
          </p:nvSpPr>
          <p:spPr>
            <a:xfrm>
              <a:off x="5343461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4" name="object 8024"/>
            <p:cNvSpPr/>
            <p:nvPr/>
          </p:nvSpPr>
          <p:spPr>
            <a:xfrm>
              <a:off x="5343461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5" name="object 8025"/>
            <p:cNvSpPr/>
            <p:nvPr/>
          </p:nvSpPr>
          <p:spPr>
            <a:xfrm>
              <a:off x="5343461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6" name="object 8026"/>
            <p:cNvSpPr/>
            <p:nvPr/>
          </p:nvSpPr>
          <p:spPr>
            <a:xfrm>
              <a:off x="5343461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7" name="object 8027"/>
            <p:cNvSpPr/>
            <p:nvPr/>
          </p:nvSpPr>
          <p:spPr>
            <a:xfrm>
              <a:off x="5343461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8" name="object 8028"/>
            <p:cNvSpPr/>
            <p:nvPr/>
          </p:nvSpPr>
          <p:spPr>
            <a:xfrm>
              <a:off x="5343461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9" name="object 8029"/>
            <p:cNvSpPr/>
            <p:nvPr/>
          </p:nvSpPr>
          <p:spPr>
            <a:xfrm>
              <a:off x="5343461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0" name="object 8030"/>
            <p:cNvSpPr/>
            <p:nvPr/>
          </p:nvSpPr>
          <p:spPr>
            <a:xfrm>
              <a:off x="5343461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1" name="object 8031"/>
            <p:cNvSpPr/>
            <p:nvPr/>
          </p:nvSpPr>
          <p:spPr>
            <a:xfrm>
              <a:off x="5343461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2" name="object 8032"/>
            <p:cNvSpPr/>
            <p:nvPr/>
          </p:nvSpPr>
          <p:spPr>
            <a:xfrm>
              <a:off x="5343461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3" name="object 8033"/>
            <p:cNvSpPr/>
            <p:nvPr/>
          </p:nvSpPr>
          <p:spPr>
            <a:xfrm>
              <a:off x="5343461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4" name="object 8034"/>
            <p:cNvSpPr/>
            <p:nvPr/>
          </p:nvSpPr>
          <p:spPr>
            <a:xfrm>
              <a:off x="5343461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5" name="object 8035"/>
            <p:cNvSpPr/>
            <p:nvPr/>
          </p:nvSpPr>
          <p:spPr>
            <a:xfrm>
              <a:off x="5343461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6" name="object 8036"/>
            <p:cNvSpPr/>
            <p:nvPr/>
          </p:nvSpPr>
          <p:spPr>
            <a:xfrm>
              <a:off x="5343461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7" name="object 8037"/>
            <p:cNvSpPr/>
            <p:nvPr/>
          </p:nvSpPr>
          <p:spPr>
            <a:xfrm>
              <a:off x="5343461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8" name="object 8038"/>
            <p:cNvSpPr/>
            <p:nvPr/>
          </p:nvSpPr>
          <p:spPr>
            <a:xfrm>
              <a:off x="5343461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9" name="object 8039"/>
            <p:cNvSpPr/>
            <p:nvPr/>
          </p:nvSpPr>
          <p:spPr>
            <a:xfrm>
              <a:off x="5343461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0" name="object 8040"/>
            <p:cNvSpPr/>
            <p:nvPr/>
          </p:nvSpPr>
          <p:spPr>
            <a:xfrm>
              <a:off x="5343461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1" name="object 8041"/>
            <p:cNvSpPr/>
            <p:nvPr/>
          </p:nvSpPr>
          <p:spPr>
            <a:xfrm>
              <a:off x="5343461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2" name="object 8042"/>
            <p:cNvSpPr/>
            <p:nvPr/>
          </p:nvSpPr>
          <p:spPr>
            <a:xfrm>
              <a:off x="5343461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3" name="object 8043"/>
            <p:cNvSpPr/>
            <p:nvPr/>
          </p:nvSpPr>
          <p:spPr>
            <a:xfrm>
              <a:off x="5343461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4" name="object 8044"/>
            <p:cNvSpPr/>
            <p:nvPr/>
          </p:nvSpPr>
          <p:spPr>
            <a:xfrm>
              <a:off x="5343461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5" name="object 8045"/>
            <p:cNvSpPr/>
            <p:nvPr/>
          </p:nvSpPr>
          <p:spPr>
            <a:xfrm>
              <a:off x="5343461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6" name="object 8046"/>
            <p:cNvSpPr/>
            <p:nvPr/>
          </p:nvSpPr>
          <p:spPr>
            <a:xfrm>
              <a:off x="5343461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7" name="object 8047"/>
            <p:cNvSpPr/>
            <p:nvPr/>
          </p:nvSpPr>
          <p:spPr>
            <a:xfrm>
              <a:off x="5343461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8" name="object 8048"/>
            <p:cNvSpPr/>
            <p:nvPr/>
          </p:nvSpPr>
          <p:spPr>
            <a:xfrm>
              <a:off x="5343461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9" name="object 8049"/>
            <p:cNvSpPr/>
            <p:nvPr/>
          </p:nvSpPr>
          <p:spPr>
            <a:xfrm>
              <a:off x="5343461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0" name="object 8050"/>
            <p:cNvSpPr/>
            <p:nvPr/>
          </p:nvSpPr>
          <p:spPr>
            <a:xfrm>
              <a:off x="5343461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1" name="object 8051"/>
            <p:cNvSpPr/>
            <p:nvPr/>
          </p:nvSpPr>
          <p:spPr>
            <a:xfrm>
              <a:off x="5343461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2" name="object 8052"/>
            <p:cNvSpPr/>
            <p:nvPr/>
          </p:nvSpPr>
          <p:spPr>
            <a:xfrm>
              <a:off x="5343461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3" name="object 8053"/>
            <p:cNvSpPr/>
            <p:nvPr/>
          </p:nvSpPr>
          <p:spPr>
            <a:xfrm>
              <a:off x="5343461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4" name="object 8054"/>
            <p:cNvSpPr/>
            <p:nvPr/>
          </p:nvSpPr>
          <p:spPr>
            <a:xfrm>
              <a:off x="5343461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5" name="object 8055"/>
            <p:cNvSpPr/>
            <p:nvPr/>
          </p:nvSpPr>
          <p:spPr>
            <a:xfrm>
              <a:off x="5343461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6" name="object 8056"/>
            <p:cNvSpPr/>
            <p:nvPr/>
          </p:nvSpPr>
          <p:spPr>
            <a:xfrm>
              <a:off x="5343461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7" name="object 8057"/>
            <p:cNvSpPr/>
            <p:nvPr/>
          </p:nvSpPr>
          <p:spPr>
            <a:xfrm>
              <a:off x="5343461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8" name="object 8058"/>
            <p:cNvSpPr/>
            <p:nvPr/>
          </p:nvSpPr>
          <p:spPr>
            <a:xfrm>
              <a:off x="5343461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9" name="object 8059"/>
            <p:cNvSpPr/>
            <p:nvPr/>
          </p:nvSpPr>
          <p:spPr>
            <a:xfrm>
              <a:off x="5343461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0" name="object 8060"/>
            <p:cNvSpPr/>
            <p:nvPr/>
          </p:nvSpPr>
          <p:spPr>
            <a:xfrm>
              <a:off x="5343461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1" name="object 8061"/>
            <p:cNvSpPr/>
            <p:nvPr/>
          </p:nvSpPr>
          <p:spPr>
            <a:xfrm>
              <a:off x="5343461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2" name="object 8062"/>
            <p:cNvSpPr/>
            <p:nvPr/>
          </p:nvSpPr>
          <p:spPr>
            <a:xfrm>
              <a:off x="5343461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3" name="object 8063"/>
            <p:cNvSpPr/>
            <p:nvPr/>
          </p:nvSpPr>
          <p:spPr>
            <a:xfrm>
              <a:off x="5343461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4" name="object 8064"/>
            <p:cNvSpPr/>
            <p:nvPr/>
          </p:nvSpPr>
          <p:spPr>
            <a:xfrm>
              <a:off x="5343461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5" name="object 8065"/>
            <p:cNvSpPr/>
            <p:nvPr/>
          </p:nvSpPr>
          <p:spPr>
            <a:xfrm>
              <a:off x="5343461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6" name="object 8066"/>
            <p:cNvSpPr/>
            <p:nvPr/>
          </p:nvSpPr>
          <p:spPr>
            <a:xfrm>
              <a:off x="5343461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7" name="object 8067"/>
            <p:cNvSpPr/>
            <p:nvPr/>
          </p:nvSpPr>
          <p:spPr>
            <a:xfrm>
              <a:off x="5343461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8" name="object 8068"/>
            <p:cNvSpPr/>
            <p:nvPr/>
          </p:nvSpPr>
          <p:spPr>
            <a:xfrm>
              <a:off x="5343461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9" name="object 8069"/>
            <p:cNvSpPr/>
            <p:nvPr/>
          </p:nvSpPr>
          <p:spPr>
            <a:xfrm>
              <a:off x="5343461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0" name="object 8070"/>
            <p:cNvSpPr/>
            <p:nvPr/>
          </p:nvSpPr>
          <p:spPr>
            <a:xfrm>
              <a:off x="5245290" y="7401166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09">
                  <a:moveTo>
                    <a:pt x="13335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13335" y="3441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1" name="object 8071"/>
            <p:cNvSpPr/>
            <p:nvPr/>
          </p:nvSpPr>
          <p:spPr>
            <a:xfrm>
              <a:off x="5244845" y="7400937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09">
                  <a:moveTo>
                    <a:pt x="14224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4224" y="3797"/>
                  </a:lnTo>
                  <a:lnTo>
                    <a:pt x="14224" y="2908"/>
                  </a:lnTo>
                  <a:lnTo>
                    <a:pt x="1371" y="2908"/>
                  </a:lnTo>
                  <a:lnTo>
                    <a:pt x="939" y="2794"/>
                  </a:lnTo>
                  <a:lnTo>
                    <a:pt x="939" y="2438"/>
                  </a:lnTo>
                  <a:lnTo>
                    <a:pt x="1879" y="2438"/>
                  </a:lnTo>
                  <a:lnTo>
                    <a:pt x="1816" y="2235"/>
                  </a:lnTo>
                  <a:lnTo>
                    <a:pt x="1600" y="2159"/>
                  </a:lnTo>
                  <a:lnTo>
                    <a:pt x="1043" y="1854"/>
                  </a:lnTo>
                  <a:lnTo>
                    <a:pt x="914" y="1714"/>
                  </a:lnTo>
                  <a:lnTo>
                    <a:pt x="914" y="1117"/>
                  </a:lnTo>
                  <a:lnTo>
                    <a:pt x="1219" y="914"/>
                  </a:lnTo>
                  <a:lnTo>
                    <a:pt x="14224" y="914"/>
                  </a:lnTo>
                  <a:lnTo>
                    <a:pt x="14224" y="0"/>
                  </a:lnTo>
                  <a:close/>
                </a:path>
                <a:path w="14604" h="3809">
                  <a:moveTo>
                    <a:pt x="2108" y="1257"/>
                  </a:moveTo>
                  <a:lnTo>
                    <a:pt x="1536" y="1257"/>
                  </a:lnTo>
                  <a:lnTo>
                    <a:pt x="1511" y="1498"/>
                  </a:lnTo>
                  <a:lnTo>
                    <a:pt x="2260" y="1854"/>
                  </a:lnTo>
                  <a:lnTo>
                    <a:pt x="2393" y="2032"/>
                  </a:lnTo>
                  <a:lnTo>
                    <a:pt x="2412" y="2654"/>
                  </a:lnTo>
                  <a:lnTo>
                    <a:pt x="2108" y="2908"/>
                  </a:lnTo>
                  <a:lnTo>
                    <a:pt x="12407" y="2908"/>
                  </a:lnTo>
                  <a:lnTo>
                    <a:pt x="12210" y="2857"/>
                  </a:lnTo>
                  <a:lnTo>
                    <a:pt x="2679" y="2857"/>
                  </a:lnTo>
                  <a:lnTo>
                    <a:pt x="2679" y="1333"/>
                  </a:lnTo>
                  <a:lnTo>
                    <a:pt x="2260" y="1333"/>
                  </a:lnTo>
                  <a:lnTo>
                    <a:pt x="2108" y="1257"/>
                  </a:lnTo>
                  <a:close/>
                </a:path>
                <a:path w="14604" h="3809">
                  <a:moveTo>
                    <a:pt x="13119" y="1257"/>
                  </a:moveTo>
                  <a:lnTo>
                    <a:pt x="12585" y="1257"/>
                  </a:lnTo>
                  <a:lnTo>
                    <a:pt x="12534" y="1498"/>
                  </a:lnTo>
                  <a:lnTo>
                    <a:pt x="12763" y="1612"/>
                  </a:lnTo>
                  <a:lnTo>
                    <a:pt x="13004" y="1714"/>
                  </a:lnTo>
                  <a:lnTo>
                    <a:pt x="13296" y="1854"/>
                  </a:lnTo>
                  <a:lnTo>
                    <a:pt x="13423" y="2654"/>
                  </a:lnTo>
                  <a:lnTo>
                    <a:pt x="13119" y="2908"/>
                  </a:lnTo>
                  <a:lnTo>
                    <a:pt x="14224" y="2908"/>
                  </a:lnTo>
                  <a:lnTo>
                    <a:pt x="14224" y="1333"/>
                  </a:lnTo>
                  <a:lnTo>
                    <a:pt x="13296" y="1333"/>
                  </a:lnTo>
                  <a:lnTo>
                    <a:pt x="13119" y="1257"/>
                  </a:lnTo>
                  <a:close/>
                </a:path>
                <a:path w="14604" h="3809">
                  <a:moveTo>
                    <a:pt x="12218" y="939"/>
                  </a:moveTo>
                  <a:lnTo>
                    <a:pt x="3238" y="939"/>
                  </a:lnTo>
                  <a:lnTo>
                    <a:pt x="3238" y="2857"/>
                  </a:lnTo>
                  <a:lnTo>
                    <a:pt x="3682" y="2857"/>
                  </a:lnTo>
                  <a:lnTo>
                    <a:pt x="3682" y="952"/>
                  </a:lnTo>
                  <a:lnTo>
                    <a:pt x="12218" y="939"/>
                  </a:lnTo>
                  <a:close/>
                </a:path>
                <a:path w="14604" h="3809">
                  <a:moveTo>
                    <a:pt x="5448" y="952"/>
                  </a:moveTo>
                  <a:lnTo>
                    <a:pt x="5092" y="952"/>
                  </a:lnTo>
                  <a:lnTo>
                    <a:pt x="5092" y="1295"/>
                  </a:lnTo>
                  <a:lnTo>
                    <a:pt x="4254" y="1295"/>
                  </a:lnTo>
                  <a:lnTo>
                    <a:pt x="4254" y="1714"/>
                  </a:lnTo>
                  <a:lnTo>
                    <a:pt x="5003" y="1714"/>
                  </a:lnTo>
                  <a:lnTo>
                    <a:pt x="5003" y="2057"/>
                  </a:lnTo>
                  <a:lnTo>
                    <a:pt x="4254" y="2057"/>
                  </a:lnTo>
                  <a:lnTo>
                    <a:pt x="4254" y="2476"/>
                  </a:lnTo>
                  <a:lnTo>
                    <a:pt x="5092" y="2476"/>
                  </a:lnTo>
                  <a:lnTo>
                    <a:pt x="5092" y="2857"/>
                  </a:lnTo>
                  <a:lnTo>
                    <a:pt x="5448" y="2857"/>
                  </a:lnTo>
                  <a:lnTo>
                    <a:pt x="5448" y="952"/>
                  </a:lnTo>
                  <a:close/>
                </a:path>
                <a:path w="14604" h="3809">
                  <a:moveTo>
                    <a:pt x="5803" y="1612"/>
                  </a:moveTo>
                  <a:lnTo>
                    <a:pt x="5803" y="2857"/>
                  </a:lnTo>
                  <a:lnTo>
                    <a:pt x="6337" y="2857"/>
                  </a:lnTo>
                  <a:lnTo>
                    <a:pt x="5803" y="1612"/>
                  </a:lnTo>
                  <a:close/>
                </a:path>
                <a:path w="14604" h="3809">
                  <a:moveTo>
                    <a:pt x="7238" y="1612"/>
                  </a:moveTo>
                  <a:lnTo>
                    <a:pt x="6705" y="2857"/>
                  </a:lnTo>
                  <a:lnTo>
                    <a:pt x="7238" y="2857"/>
                  </a:lnTo>
                  <a:lnTo>
                    <a:pt x="7238" y="1612"/>
                  </a:lnTo>
                  <a:close/>
                </a:path>
                <a:path w="14604" h="3809">
                  <a:moveTo>
                    <a:pt x="8216" y="952"/>
                  </a:moveTo>
                  <a:lnTo>
                    <a:pt x="7785" y="952"/>
                  </a:lnTo>
                  <a:lnTo>
                    <a:pt x="7785" y="2857"/>
                  </a:lnTo>
                  <a:lnTo>
                    <a:pt x="8216" y="2857"/>
                  </a:lnTo>
                  <a:lnTo>
                    <a:pt x="8216" y="952"/>
                  </a:lnTo>
                  <a:close/>
                </a:path>
                <a:path w="14604" h="3809">
                  <a:moveTo>
                    <a:pt x="9969" y="952"/>
                  </a:moveTo>
                  <a:lnTo>
                    <a:pt x="9613" y="952"/>
                  </a:lnTo>
                  <a:lnTo>
                    <a:pt x="9613" y="1295"/>
                  </a:lnTo>
                  <a:lnTo>
                    <a:pt x="8788" y="1295"/>
                  </a:lnTo>
                  <a:lnTo>
                    <a:pt x="8788" y="1714"/>
                  </a:lnTo>
                  <a:lnTo>
                    <a:pt x="9550" y="1714"/>
                  </a:lnTo>
                  <a:lnTo>
                    <a:pt x="9550" y="2057"/>
                  </a:lnTo>
                  <a:lnTo>
                    <a:pt x="8788" y="2057"/>
                  </a:lnTo>
                  <a:lnTo>
                    <a:pt x="8788" y="2476"/>
                  </a:lnTo>
                  <a:lnTo>
                    <a:pt x="9639" y="2476"/>
                  </a:lnTo>
                  <a:lnTo>
                    <a:pt x="9639" y="2857"/>
                  </a:lnTo>
                  <a:lnTo>
                    <a:pt x="9969" y="2857"/>
                  </a:lnTo>
                  <a:lnTo>
                    <a:pt x="9969" y="952"/>
                  </a:lnTo>
                  <a:close/>
                </a:path>
                <a:path w="14604" h="3809">
                  <a:moveTo>
                    <a:pt x="10363" y="1638"/>
                  </a:moveTo>
                  <a:lnTo>
                    <a:pt x="10363" y="2857"/>
                  </a:lnTo>
                  <a:lnTo>
                    <a:pt x="11036" y="2857"/>
                  </a:lnTo>
                  <a:lnTo>
                    <a:pt x="10363" y="1638"/>
                  </a:lnTo>
                  <a:close/>
                </a:path>
                <a:path w="14604" h="3809">
                  <a:moveTo>
                    <a:pt x="12200" y="952"/>
                  </a:moveTo>
                  <a:lnTo>
                    <a:pt x="11633" y="952"/>
                  </a:lnTo>
                  <a:lnTo>
                    <a:pt x="11633" y="2857"/>
                  </a:lnTo>
                  <a:lnTo>
                    <a:pt x="12210" y="2857"/>
                  </a:lnTo>
                  <a:lnTo>
                    <a:pt x="11963" y="2794"/>
                  </a:lnTo>
                  <a:lnTo>
                    <a:pt x="11963" y="2438"/>
                  </a:lnTo>
                  <a:lnTo>
                    <a:pt x="12915" y="2438"/>
                  </a:lnTo>
                  <a:lnTo>
                    <a:pt x="12804" y="2235"/>
                  </a:lnTo>
                  <a:lnTo>
                    <a:pt x="12611" y="2159"/>
                  </a:lnTo>
                  <a:lnTo>
                    <a:pt x="12357" y="2032"/>
                  </a:lnTo>
                  <a:lnTo>
                    <a:pt x="12077" y="1879"/>
                  </a:lnTo>
                  <a:lnTo>
                    <a:pt x="11963" y="1117"/>
                  </a:lnTo>
                  <a:lnTo>
                    <a:pt x="12200" y="952"/>
                  </a:lnTo>
                  <a:close/>
                </a:path>
                <a:path w="14604" h="3809">
                  <a:moveTo>
                    <a:pt x="1879" y="2438"/>
                  </a:moveTo>
                  <a:lnTo>
                    <a:pt x="939" y="2438"/>
                  </a:lnTo>
                  <a:lnTo>
                    <a:pt x="1193" y="2476"/>
                  </a:lnTo>
                  <a:lnTo>
                    <a:pt x="1371" y="2552"/>
                  </a:lnTo>
                  <a:lnTo>
                    <a:pt x="1752" y="2552"/>
                  </a:lnTo>
                  <a:close/>
                </a:path>
                <a:path w="14604" h="3809">
                  <a:moveTo>
                    <a:pt x="12915" y="2438"/>
                  </a:moveTo>
                  <a:lnTo>
                    <a:pt x="11963" y="2438"/>
                  </a:lnTo>
                  <a:lnTo>
                    <a:pt x="12255" y="2476"/>
                  </a:lnTo>
                  <a:lnTo>
                    <a:pt x="12407" y="2552"/>
                  </a:lnTo>
                  <a:lnTo>
                    <a:pt x="12763" y="2552"/>
                  </a:lnTo>
                  <a:lnTo>
                    <a:pt x="12915" y="2476"/>
                  </a:lnTo>
                  <a:close/>
                </a:path>
                <a:path w="14604" h="3809">
                  <a:moveTo>
                    <a:pt x="11277" y="952"/>
                  </a:moveTo>
                  <a:lnTo>
                    <a:pt x="10591" y="952"/>
                  </a:lnTo>
                  <a:lnTo>
                    <a:pt x="11277" y="2159"/>
                  </a:lnTo>
                  <a:lnTo>
                    <a:pt x="11277" y="952"/>
                  </a:lnTo>
                  <a:close/>
                </a:path>
                <a:path w="14604" h="3809">
                  <a:moveTo>
                    <a:pt x="7112" y="952"/>
                  </a:moveTo>
                  <a:lnTo>
                    <a:pt x="6134" y="952"/>
                  </a:lnTo>
                  <a:lnTo>
                    <a:pt x="6225" y="1257"/>
                  </a:lnTo>
                  <a:lnTo>
                    <a:pt x="6603" y="2082"/>
                  </a:lnTo>
                  <a:lnTo>
                    <a:pt x="7112" y="952"/>
                  </a:lnTo>
                  <a:close/>
                </a:path>
                <a:path w="14604" h="3809">
                  <a:moveTo>
                    <a:pt x="12255" y="914"/>
                  </a:moveTo>
                  <a:lnTo>
                    <a:pt x="1879" y="914"/>
                  </a:lnTo>
                  <a:lnTo>
                    <a:pt x="2260" y="990"/>
                  </a:lnTo>
                  <a:lnTo>
                    <a:pt x="2260" y="1333"/>
                  </a:lnTo>
                  <a:lnTo>
                    <a:pt x="2679" y="1333"/>
                  </a:lnTo>
                  <a:lnTo>
                    <a:pt x="2679" y="939"/>
                  </a:lnTo>
                  <a:lnTo>
                    <a:pt x="12218" y="939"/>
                  </a:lnTo>
                  <a:close/>
                </a:path>
                <a:path w="14604" h="3809">
                  <a:moveTo>
                    <a:pt x="14224" y="914"/>
                  </a:moveTo>
                  <a:lnTo>
                    <a:pt x="12915" y="914"/>
                  </a:lnTo>
                  <a:lnTo>
                    <a:pt x="13296" y="990"/>
                  </a:lnTo>
                  <a:lnTo>
                    <a:pt x="13296" y="1333"/>
                  </a:lnTo>
                  <a:lnTo>
                    <a:pt x="14224" y="1333"/>
                  </a:lnTo>
                  <a:lnTo>
                    <a:pt x="14224" y="914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2" name="object 8072"/>
            <p:cNvSpPr/>
            <p:nvPr/>
          </p:nvSpPr>
          <p:spPr>
            <a:xfrm>
              <a:off x="5179479" y="7497394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5440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54406" y="85064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3" name="object 8073"/>
            <p:cNvSpPr/>
            <p:nvPr/>
          </p:nvSpPr>
          <p:spPr>
            <a:xfrm>
              <a:off x="5179479" y="7497394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0" y="0"/>
                  </a:moveTo>
                  <a:lnTo>
                    <a:pt x="54406" y="0"/>
                  </a:lnTo>
                  <a:lnTo>
                    <a:pt x="54406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4" name="object 8074"/>
            <p:cNvSpPr/>
            <p:nvPr/>
          </p:nvSpPr>
          <p:spPr>
            <a:xfrm>
              <a:off x="5179479" y="7497394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06" y="0"/>
                  </a:moveTo>
                  <a:lnTo>
                    <a:pt x="0" y="0"/>
                  </a:lnTo>
                  <a:lnTo>
                    <a:pt x="0" y="49339"/>
                  </a:lnTo>
                  <a:lnTo>
                    <a:pt x="54406" y="49339"/>
                  </a:lnTo>
                  <a:lnTo>
                    <a:pt x="5440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5" name="object 8075"/>
            <p:cNvSpPr/>
            <p:nvPr/>
          </p:nvSpPr>
          <p:spPr>
            <a:xfrm>
              <a:off x="5179479" y="7497394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06" y="0"/>
                  </a:lnTo>
                  <a:lnTo>
                    <a:pt x="54406" y="49339"/>
                  </a:lnTo>
                  <a:lnTo>
                    <a:pt x="0" y="49339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6" name="object 8076"/>
            <p:cNvSpPr/>
            <p:nvPr/>
          </p:nvSpPr>
          <p:spPr>
            <a:xfrm>
              <a:off x="5186476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97" y="215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7" name="object 8077"/>
            <p:cNvSpPr/>
            <p:nvPr/>
          </p:nvSpPr>
          <p:spPr>
            <a:xfrm>
              <a:off x="5186476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97" y="215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8" name="object 8078"/>
            <p:cNvSpPr/>
            <p:nvPr/>
          </p:nvSpPr>
          <p:spPr>
            <a:xfrm>
              <a:off x="5186476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9" name="object 8079"/>
            <p:cNvSpPr/>
            <p:nvPr/>
          </p:nvSpPr>
          <p:spPr>
            <a:xfrm>
              <a:off x="5186476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0" name="object 8080"/>
            <p:cNvSpPr/>
            <p:nvPr/>
          </p:nvSpPr>
          <p:spPr>
            <a:xfrm>
              <a:off x="5186476" y="7505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1" name="object 8081"/>
            <p:cNvSpPr/>
            <p:nvPr/>
          </p:nvSpPr>
          <p:spPr>
            <a:xfrm>
              <a:off x="5186476" y="7505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2" name="object 8082"/>
            <p:cNvSpPr/>
            <p:nvPr/>
          </p:nvSpPr>
          <p:spPr>
            <a:xfrm>
              <a:off x="5183085" y="7516101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775" y="0"/>
                  </a:moveTo>
                  <a:lnTo>
                    <a:pt x="0" y="0"/>
                  </a:lnTo>
                  <a:lnTo>
                    <a:pt x="0" y="11849"/>
                  </a:lnTo>
                  <a:lnTo>
                    <a:pt x="8775" y="11849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3" name="object 8083"/>
            <p:cNvSpPr/>
            <p:nvPr/>
          </p:nvSpPr>
          <p:spPr>
            <a:xfrm>
              <a:off x="5183085" y="7516101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0" y="0"/>
                  </a:moveTo>
                  <a:lnTo>
                    <a:pt x="8775" y="0"/>
                  </a:lnTo>
                  <a:lnTo>
                    <a:pt x="8775" y="11849"/>
                  </a:lnTo>
                  <a:lnTo>
                    <a:pt x="0" y="1184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20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4" name="object 8084"/>
            <p:cNvSpPr/>
            <p:nvPr/>
          </p:nvSpPr>
          <p:spPr>
            <a:xfrm>
              <a:off x="5184216" y="753239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81" y="0"/>
                  </a:moveTo>
                  <a:lnTo>
                    <a:pt x="0" y="0"/>
                  </a:lnTo>
                  <a:lnTo>
                    <a:pt x="0" y="7112"/>
                  </a:lnTo>
                  <a:lnTo>
                    <a:pt x="4381" y="7112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5" name="object 8085"/>
            <p:cNvSpPr/>
            <p:nvPr/>
          </p:nvSpPr>
          <p:spPr>
            <a:xfrm>
              <a:off x="5184216" y="753239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81" y="0"/>
                  </a:lnTo>
                  <a:lnTo>
                    <a:pt x="4381" y="7112"/>
                  </a:lnTo>
                  <a:lnTo>
                    <a:pt x="0" y="711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6" name="object 8086"/>
            <p:cNvSpPr/>
            <p:nvPr/>
          </p:nvSpPr>
          <p:spPr>
            <a:xfrm>
              <a:off x="5184216" y="7532395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81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81" y="1485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7" name="object 8087"/>
            <p:cNvSpPr/>
            <p:nvPr/>
          </p:nvSpPr>
          <p:spPr>
            <a:xfrm>
              <a:off x="5184216" y="7532395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4381" y="0"/>
                  </a:lnTo>
                  <a:lnTo>
                    <a:pt x="4381" y="1485"/>
                  </a:lnTo>
                  <a:lnTo>
                    <a:pt x="0" y="14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8" name="object 8088"/>
            <p:cNvSpPr/>
            <p:nvPr/>
          </p:nvSpPr>
          <p:spPr>
            <a:xfrm>
              <a:off x="5186476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9" name="object 8089"/>
            <p:cNvSpPr/>
            <p:nvPr/>
          </p:nvSpPr>
          <p:spPr>
            <a:xfrm>
              <a:off x="5186476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0" name="object 8090"/>
            <p:cNvSpPr/>
            <p:nvPr/>
          </p:nvSpPr>
          <p:spPr>
            <a:xfrm>
              <a:off x="5186476" y="7509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97" y="2184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1" name="object 8091"/>
            <p:cNvSpPr/>
            <p:nvPr/>
          </p:nvSpPr>
          <p:spPr>
            <a:xfrm>
              <a:off x="5186476" y="7509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2" name="object 8092"/>
            <p:cNvSpPr/>
            <p:nvPr/>
          </p:nvSpPr>
          <p:spPr>
            <a:xfrm>
              <a:off x="5261152" y="7497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77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77" y="85064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3" name="object 8093"/>
            <p:cNvSpPr/>
            <p:nvPr/>
          </p:nvSpPr>
          <p:spPr>
            <a:xfrm>
              <a:off x="5261152" y="7497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77" y="0"/>
                  </a:lnTo>
                  <a:lnTo>
                    <a:pt x="27177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4" name="object 8094"/>
            <p:cNvSpPr/>
            <p:nvPr/>
          </p:nvSpPr>
          <p:spPr>
            <a:xfrm>
              <a:off x="5278145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5" name="object 8095"/>
            <p:cNvSpPr/>
            <p:nvPr/>
          </p:nvSpPr>
          <p:spPr>
            <a:xfrm>
              <a:off x="5278145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6" name="object 8096"/>
            <p:cNvSpPr/>
            <p:nvPr/>
          </p:nvSpPr>
          <p:spPr>
            <a:xfrm>
              <a:off x="5278145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7" name="object 8097"/>
            <p:cNvSpPr/>
            <p:nvPr/>
          </p:nvSpPr>
          <p:spPr>
            <a:xfrm>
              <a:off x="5278145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8" name="object 8098"/>
            <p:cNvSpPr/>
            <p:nvPr/>
          </p:nvSpPr>
          <p:spPr>
            <a:xfrm>
              <a:off x="5278145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9" name="object 8099"/>
            <p:cNvSpPr/>
            <p:nvPr/>
          </p:nvSpPr>
          <p:spPr>
            <a:xfrm>
              <a:off x="5278145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0" name="object 8100"/>
            <p:cNvSpPr/>
            <p:nvPr/>
          </p:nvSpPr>
          <p:spPr>
            <a:xfrm>
              <a:off x="5278145" y="7505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1" name="object 8101"/>
            <p:cNvSpPr/>
            <p:nvPr/>
          </p:nvSpPr>
          <p:spPr>
            <a:xfrm>
              <a:off x="5278145" y="7505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2" name="object 8102"/>
            <p:cNvSpPr/>
            <p:nvPr/>
          </p:nvSpPr>
          <p:spPr>
            <a:xfrm>
              <a:off x="5278145" y="7509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3" name="object 8103"/>
            <p:cNvSpPr/>
            <p:nvPr/>
          </p:nvSpPr>
          <p:spPr>
            <a:xfrm>
              <a:off x="5278145" y="7509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4" name="object 8104"/>
            <p:cNvSpPr/>
            <p:nvPr/>
          </p:nvSpPr>
          <p:spPr>
            <a:xfrm>
              <a:off x="5278145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5" name="object 8105"/>
            <p:cNvSpPr/>
            <p:nvPr/>
          </p:nvSpPr>
          <p:spPr>
            <a:xfrm>
              <a:off x="5278145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6" name="object 8106"/>
            <p:cNvSpPr/>
            <p:nvPr/>
          </p:nvSpPr>
          <p:spPr>
            <a:xfrm>
              <a:off x="5278145" y="75121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7" name="object 8107"/>
            <p:cNvSpPr/>
            <p:nvPr/>
          </p:nvSpPr>
          <p:spPr>
            <a:xfrm>
              <a:off x="5278145" y="75121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8" name="object 8108"/>
            <p:cNvSpPr/>
            <p:nvPr/>
          </p:nvSpPr>
          <p:spPr>
            <a:xfrm>
              <a:off x="5278145" y="75142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9" name="object 8109"/>
            <p:cNvSpPr/>
            <p:nvPr/>
          </p:nvSpPr>
          <p:spPr>
            <a:xfrm>
              <a:off x="5278145" y="75142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0" name="object 8110"/>
            <p:cNvSpPr/>
            <p:nvPr/>
          </p:nvSpPr>
          <p:spPr>
            <a:xfrm>
              <a:off x="5278145" y="75164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1" name="object 8111"/>
            <p:cNvSpPr/>
            <p:nvPr/>
          </p:nvSpPr>
          <p:spPr>
            <a:xfrm>
              <a:off x="5278145" y="75164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2" name="object 8112"/>
            <p:cNvSpPr/>
            <p:nvPr/>
          </p:nvSpPr>
          <p:spPr>
            <a:xfrm>
              <a:off x="5278145" y="75186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3" name="object 8113"/>
            <p:cNvSpPr/>
            <p:nvPr/>
          </p:nvSpPr>
          <p:spPr>
            <a:xfrm>
              <a:off x="5278145" y="75186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4" name="object 8114"/>
            <p:cNvSpPr/>
            <p:nvPr/>
          </p:nvSpPr>
          <p:spPr>
            <a:xfrm>
              <a:off x="5278145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5" name="object 8115"/>
            <p:cNvSpPr/>
            <p:nvPr/>
          </p:nvSpPr>
          <p:spPr>
            <a:xfrm>
              <a:off x="5278145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6" name="object 8116"/>
            <p:cNvSpPr/>
            <p:nvPr/>
          </p:nvSpPr>
          <p:spPr>
            <a:xfrm>
              <a:off x="5278145" y="75229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7" name="object 8117"/>
            <p:cNvSpPr/>
            <p:nvPr/>
          </p:nvSpPr>
          <p:spPr>
            <a:xfrm>
              <a:off x="5278145" y="75229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171" y="227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8" name="object 8118"/>
            <p:cNvSpPr/>
            <p:nvPr/>
          </p:nvSpPr>
          <p:spPr>
            <a:xfrm>
              <a:off x="5278145" y="75251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9" name="object 8119"/>
            <p:cNvSpPr/>
            <p:nvPr/>
          </p:nvSpPr>
          <p:spPr>
            <a:xfrm>
              <a:off x="5278145" y="75251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0" name="object 8120"/>
            <p:cNvSpPr/>
            <p:nvPr/>
          </p:nvSpPr>
          <p:spPr>
            <a:xfrm>
              <a:off x="5278145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1" name="object 8121"/>
            <p:cNvSpPr/>
            <p:nvPr/>
          </p:nvSpPr>
          <p:spPr>
            <a:xfrm>
              <a:off x="5278145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2" name="object 8122"/>
            <p:cNvSpPr/>
            <p:nvPr/>
          </p:nvSpPr>
          <p:spPr>
            <a:xfrm>
              <a:off x="5278145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3" name="object 8123"/>
            <p:cNvSpPr/>
            <p:nvPr/>
          </p:nvSpPr>
          <p:spPr>
            <a:xfrm>
              <a:off x="5278145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4" name="object 8124"/>
            <p:cNvSpPr/>
            <p:nvPr/>
          </p:nvSpPr>
          <p:spPr>
            <a:xfrm>
              <a:off x="5278145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5" name="object 8125"/>
            <p:cNvSpPr/>
            <p:nvPr/>
          </p:nvSpPr>
          <p:spPr>
            <a:xfrm>
              <a:off x="5278145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6" name="object 8126"/>
            <p:cNvSpPr/>
            <p:nvPr/>
          </p:nvSpPr>
          <p:spPr>
            <a:xfrm>
              <a:off x="5278145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7" name="object 8127"/>
            <p:cNvSpPr/>
            <p:nvPr/>
          </p:nvSpPr>
          <p:spPr>
            <a:xfrm>
              <a:off x="5278145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8" name="object 8128"/>
            <p:cNvSpPr/>
            <p:nvPr/>
          </p:nvSpPr>
          <p:spPr>
            <a:xfrm>
              <a:off x="5278145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9" name="object 8129"/>
            <p:cNvSpPr/>
            <p:nvPr/>
          </p:nvSpPr>
          <p:spPr>
            <a:xfrm>
              <a:off x="5278145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0" name="object 8130"/>
            <p:cNvSpPr/>
            <p:nvPr/>
          </p:nvSpPr>
          <p:spPr>
            <a:xfrm>
              <a:off x="5278145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1" name="object 8131"/>
            <p:cNvSpPr/>
            <p:nvPr/>
          </p:nvSpPr>
          <p:spPr>
            <a:xfrm>
              <a:off x="5278145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2" name="object 8132"/>
            <p:cNvSpPr/>
            <p:nvPr/>
          </p:nvSpPr>
          <p:spPr>
            <a:xfrm>
              <a:off x="5278145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3" name="object 8133"/>
            <p:cNvSpPr/>
            <p:nvPr/>
          </p:nvSpPr>
          <p:spPr>
            <a:xfrm>
              <a:off x="5278145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4" name="object 8134"/>
            <p:cNvSpPr/>
            <p:nvPr/>
          </p:nvSpPr>
          <p:spPr>
            <a:xfrm>
              <a:off x="5278145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5" name="object 8135"/>
            <p:cNvSpPr/>
            <p:nvPr/>
          </p:nvSpPr>
          <p:spPr>
            <a:xfrm>
              <a:off x="5278145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6" name="object 8136"/>
            <p:cNvSpPr/>
            <p:nvPr/>
          </p:nvSpPr>
          <p:spPr>
            <a:xfrm>
              <a:off x="5278145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7" name="object 8137"/>
            <p:cNvSpPr/>
            <p:nvPr/>
          </p:nvSpPr>
          <p:spPr>
            <a:xfrm>
              <a:off x="5278145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8" name="object 8138"/>
            <p:cNvSpPr/>
            <p:nvPr/>
          </p:nvSpPr>
          <p:spPr>
            <a:xfrm>
              <a:off x="5278145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9" name="object 8139"/>
            <p:cNvSpPr/>
            <p:nvPr/>
          </p:nvSpPr>
          <p:spPr>
            <a:xfrm>
              <a:off x="5278145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0" name="object 8140"/>
            <p:cNvSpPr/>
            <p:nvPr/>
          </p:nvSpPr>
          <p:spPr>
            <a:xfrm>
              <a:off x="5278145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1" name="object 8141"/>
            <p:cNvSpPr/>
            <p:nvPr/>
          </p:nvSpPr>
          <p:spPr>
            <a:xfrm>
              <a:off x="5278145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2" name="object 8142"/>
            <p:cNvSpPr/>
            <p:nvPr/>
          </p:nvSpPr>
          <p:spPr>
            <a:xfrm>
              <a:off x="5278145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3" name="object 8143"/>
            <p:cNvSpPr/>
            <p:nvPr/>
          </p:nvSpPr>
          <p:spPr>
            <a:xfrm>
              <a:off x="5278145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4" name="object 8144"/>
            <p:cNvSpPr/>
            <p:nvPr/>
          </p:nvSpPr>
          <p:spPr>
            <a:xfrm>
              <a:off x="5278145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5" name="object 8145"/>
            <p:cNvSpPr/>
            <p:nvPr/>
          </p:nvSpPr>
          <p:spPr>
            <a:xfrm>
              <a:off x="5278145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6" name="object 8146"/>
            <p:cNvSpPr/>
            <p:nvPr/>
          </p:nvSpPr>
          <p:spPr>
            <a:xfrm>
              <a:off x="5278145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7" name="object 8147"/>
            <p:cNvSpPr/>
            <p:nvPr/>
          </p:nvSpPr>
          <p:spPr>
            <a:xfrm>
              <a:off x="5278145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8" name="object 8148"/>
            <p:cNvSpPr/>
            <p:nvPr/>
          </p:nvSpPr>
          <p:spPr>
            <a:xfrm>
              <a:off x="5263718" y="7505153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382" y="69748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9" name="object 8149"/>
            <p:cNvSpPr/>
            <p:nvPr/>
          </p:nvSpPr>
          <p:spPr>
            <a:xfrm>
              <a:off x="5288330" y="7497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41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41" y="85064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0" name="object 8150"/>
            <p:cNvSpPr/>
            <p:nvPr/>
          </p:nvSpPr>
          <p:spPr>
            <a:xfrm>
              <a:off x="5288330" y="7497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41" y="0"/>
                  </a:lnTo>
                  <a:lnTo>
                    <a:pt x="27241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1" name="object 8151"/>
            <p:cNvSpPr/>
            <p:nvPr/>
          </p:nvSpPr>
          <p:spPr>
            <a:xfrm>
              <a:off x="5305361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2" name="object 8152"/>
            <p:cNvSpPr/>
            <p:nvPr/>
          </p:nvSpPr>
          <p:spPr>
            <a:xfrm>
              <a:off x="5305361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3" name="object 8153"/>
            <p:cNvSpPr/>
            <p:nvPr/>
          </p:nvSpPr>
          <p:spPr>
            <a:xfrm>
              <a:off x="5305361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4" name="object 8154"/>
            <p:cNvSpPr/>
            <p:nvPr/>
          </p:nvSpPr>
          <p:spPr>
            <a:xfrm>
              <a:off x="5305361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5" name="object 8155"/>
            <p:cNvSpPr/>
            <p:nvPr/>
          </p:nvSpPr>
          <p:spPr>
            <a:xfrm>
              <a:off x="5305361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6" name="object 8156"/>
            <p:cNvSpPr/>
            <p:nvPr/>
          </p:nvSpPr>
          <p:spPr>
            <a:xfrm>
              <a:off x="5305361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7" name="object 8157"/>
            <p:cNvSpPr/>
            <p:nvPr/>
          </p:nvSpPr>
          <p:spPr>
            <a:xfrm>
              <a:off x="5305361" y="7505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8" name="object 8158"/>
            <p:cNvSpPr/>
            <p:nvPr/>
          </p:nvSpPr>
          <p:spPr>
            <a:xfrm>
              <a:off x="5305361" y="7505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9" name="object 8159"/>
            <p:cNvSpPr/>
            <p:nvPr/>
          </p:nvSpPr>
          <p:spPr>
            <a:xfrm>
              <a:off x="5305361" y="7509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0" name="object 8160"/>
            <p:cNvSpPr/>
            <p:nvPr/>
          </p:nvSpPr>
          <p:spPr>
            <a:xfrm>
              <a:off x="5305361" y="7509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1" name="object 8161"/>
            <p:cNvSpPr/>
            <p:nvPr/>
          </p:nvSpPr>
          <p:spPr>
            <a:xfrm>
              <a:off x="5305361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2" name="object 8162"/>
            <p:cNvSpPr/>
            <p:nvPr/>
          </p:nvSpPr>
          <p:spPr>
            <a:xfrm>
              <a:off x="5305361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3" name="object 8163"/>
            <p:cNvSpPr/>
            <p:nvPr/>
          </p:nvSpPr>
          <p:spPr>
            <a:xfrm>
              <a:off x="5305361" y="75121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4" name="object 8164"/>
            <p:cNvSpPr/>
            <p:nvPr/>
          </p:nvSpPr>
          <p:spPr>
            <a:xfrm>
              <a:off x="5305361" y="75121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5" name="object 8165"/>
            <p:cNvSpPr/>
            <p:nvPr/>
          </p:nvSpPr>
          <p:spPr>
            <a:xfrm>
              <a:off x="5305361" y="75142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6" name="object 8166"/>
            <p:cNvSpPr/>
            <p:nvPr/>
          </p:nvSpPr>
          <p:spPr>
            <a:xfrm>
              <a:off x="5305361" y="75142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7" name="object 8167"/>
            <p:cNvSpPr/>
            <p:nvPr/>
          </p:nvSpPr>
          <p:spPr>
            <a:xfrm>
              <a:off x="5305361" y="75164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8" name="object 8168"/>
            <p:cNvSpPr/>
            <p:nvPr/>
          </p:nvSpPr>
          <p:spPr>
            <a:xfrm>
              <a:off x="5305361" y="75164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9" name="object 8169"/>
            <p:cNvSpPr/>
            <p:nvPr/>
          </p:nvSpPr>
          <p:spPr>
            <a:xfrm>
              <a:off x="5305361" y="75186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0" name="object 8170"/>
            <p:cNvSpPr/>
            <p:nvPr/>
          </p:nvSpPr>
          <p:spPr>
            <a:xfrm>
              <a:off x="5305361" y="75186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1" name="object 8171"/>
            <p:cNvSpPr/>
            <p:nvPr/>
          </p:nvSpPr>
          <p:spPr>
            <a:xfrm>
              <a:off x="5305361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2" name="object 8172"/>
            <p:cNvSpPr/>
            <p:nvPr/>
          </p:nvSpPr>
          <p:spPr>
            <a:xfrm>
              <a:off x="5305361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3" name="object 8173"/>
            <p:cNvSpPr/>
            <p:nvPr/>
          </p:nvSpPr>
          <p:spPr>
            <a:xfrm>
              <a:off x="5305361" y="75229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4" name="object 8174"/>
            <p:cNvSpPr/>
            <p:nvPr/>
          </p:nvSpPr>
          <p:spPr>
            <a:xfrm>
              <a:off x="5305361" y="75229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171" y="227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5" name="object 8175"/>
            <p:cNvSpPr/>
            <p:nvPr/>
          </p:nvSpPr>
          <p:spPr>
            <a:xfrm>
              <a:off x="5305361" y="75251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6" name="object 8176"/>
            <p:cNvSpPr/>
            <p:nvPr/>
          </p:nvSpPr>
          <p:spPr>
            <a:xfrm>
              <a:off x="5305361" y="75251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7" name="object 8177"/>
            <p:cNvSpPr/>
            <p:nvPr/>
          </p:nvSpPr>
          <p:spPr>
            <a:xfrm>
              <a:off x="5305361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8" name="object 8178"/>
            <p:cNvSpPr/>
            <p:nvPr/>
          </p:nvSpPr>
          <p:spPr>
            <a:xfrm>
              <a:off x="5305361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9" name="object 8179"/>
            <p:cNvSpPr/>
            <p:nvPr/>
          </p:nvSpPr>
          <p:spPr>
            <a:xfrm>
              <a:off x="5305361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0" name="object 8180"/>
            <p:cNvSpPr/>
            <p:nvPr/>
          </p:nvSpPr>
          <p:spPr>
            <a:xfrm>
              <a:off x="5305361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1" name="object 8181"/>
            <p:cNvSpPr/>
            <p:nvPr/>
          </p:nvSpPr>
          <p:spPr>
            <a:xfrm>
              <a:off x="5305361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2" name="object 8182"/>
            <p:cNvSpPr/>
            <p:nvPr/>
          </p:nvSpPr>
          <p:spPr>
            <a:xfrm>
              <a:off x="5305361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3" name="object 8183"/>
            <p:cNvSpPr/>
            <p:nvPr/>
          </p:nvSpPr>
          <p:spPr>
            <a:xfrm>
              <a:off x="5305361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4" name="object 8184"/>
            <p:cNvSpPr/>
            <p:nvPr/>
          </p:nvSpPr>
          <p:spPr>
            <a:xfrm>
              <a:off x="5305361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5" name="object 8185"/>
            <p:cNvSpPr/>
            <p:nvPr/>
          </p:nvSpPr>
          <p:spPr>
            <a:xfrm>
              <a:off x="5305361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6" name="object 8186"/>
            <p:cNvSpPr/>
            <p:nvPr/>
          </p:nvSpPr>
          <p:spPr>
            <a:xfrm>
              <a:off x="5305361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7" name="object 8187"/>
            <p:cNvSpPr/>
            <p:nvPr/>
          </p:nvSpPr>
          <p:spPr>
            <a:xfrm>
              <a:off x="5305361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8" name="object 8188"/>
            <p:cNvSpPr/>
            <p:nvPr/>
          </p:nvSpPr>
          <p:spPr>
            <a:xfrm>
              <a:off x="5305361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9" name="object 8189"/>
            <p:cNvSpPr/>
            <p:nvPr/>
          </p:nvSpPr>
          <p:spPr>
            <a:xfrm>
              <a:off x="5305361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0" name="object 8190"/>
            <p:cNvSpPr/>
            <p:nvPr/>
          </p:nvSpPr>
          <p:spPr>
            <a:xfrm>
              <a:off x="5305361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1" name="object 8191"/>
            <p:cNvSpPr/>
            <p:nvPr/>
          </p:nvSpPr>
          <p:spPr>
            <a:xfrm>
              <a:off x="5305361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2" name="object 8192"/>
            <p:cNvSpPr/>
            <p:nvPr/>
          </p:nvSpPr>
          <p:spPr>
            <a:xfrm>
              <a:off x="5305361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3" name="object 8193"/>
            <p:cNvSpPr/>
            <p:nvPr/>
          </p:nvSpPr>
          <p:spPr>
            <a:xfrm>
              <a:off x="5305361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4" name="object 8194"/>
            <p:cNvSpPr/>
            <p:nvPr/>
          </p:nvSpPr>
          <p:spPr>
            <a:xfrm>
              <a:off x="5305361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5" name="object 8195"/>
            <p:cNvSpPr/>
            <p:nvPr/>
          </p:nvSpPr>
          <p:spPr>
            <a:xfrm>
              <a:off x="5305361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6" name="object 8196"/>
            <p:cNvSpPr/>
            <p:nvPr/>
          </p:nvSpPr>
          <p:spPr>
            <a:xfrm>
              <a:off x="5305361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7" name="object 8197"/>
            <p:cNvSpPr/>
            <p:nvPr/>
          </p:nvSpPr>
          <p:spPr>
            <a:xfrm>
              <a:off x="5305361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8" name="object 8198"/>
            <p:cNvSpPr/>
            <p:nvPr/>
          </p:nvSpPr>
          <p:spPr>
            <a:xfrm>
              <a:off x="5305361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9" name="object 8199"/>
            <p:cNvSpPr/>
            <p:nvPr/>
          </p:nvSpPr>
          <p:spPr>
            <a:xfrm>
              <a:off x="5305361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0" name="object 8200"/>
            <p:cNvSpPr/>
            <p:nvPr/>
          </p:nvSpPr>
          <p:spPr>
            <a:xfrm>
              <a:off x="5305361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1" name="object 8201"/>
            <p:cNvSpPr/>
            <p:nvPr/>
          </p:nvSpPr>
          <p:spPr>
            <a:xfrm>
              <a:off x="5305361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2" name="object 8202"/>
            <p:cNvSpPr/>
            <p:nvPr/>
          </p:nvSpPr>
          <p:spPr>
            <a:xfrm>
              <a:off x="5305361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3" name="object 8203"/>
            <p:cNvSpPr/>
            <p:nvPr/>
          </p:nvSpPr>
          <p:spPr>
            <a:xfrm>
              <a:off x="5305361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4" name="object 8204"/>
            <p:cNvSpPr/>
            <p:nvPr/>
          </p:nvSpPr>
          <p:spPr>
            <a:xfrm>
              <a:off x="5305361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5" name="object 8205"/>
            <p:cNvSpPr/>
            <p:nvPr/>
          </p:nvSpPr>
          <p:spPr>
            <a:xfrm>
              <a:off x="5290921" y="7505153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420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420" y="69748"/>
                  </a:lnTo>
                  <a:lnTo>
                    <a:pt x="1242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6" name="object 8206"/>
            <p:cNvSpPr/>
            <p:nvPr/>
          </p:nvSpPr>
          <p:spPr>
            <a:xfrm>
              <a:off x="5315572" y="7497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7" name="object 8207"/>
            <p:cNvSpPr/>
            <p:nvPr/>
          </p:nvSpPr>
          <p:spPr>
            <a:xfrm>
              <a:off x="5315572" y="7497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8" name="object 8208"/>
            <p:cNvSpPr/>
            <p:nvPr/>
          </p:nvSpPr>
          <p:spPr>
            <a:xfrm>
              <a:off x="5339918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9" name="object 8209"/>
            <p:cNvSpPr/>
            <p:nvPr/>
          </p:nvSpPr>
          <p:spPr>
            <a:xfrm>
              <a:off x="5339918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0" name="object 8210"/>
            <p:cNvSpPr/>
            <p:nvPr/>
          </p:nvSpPr>
          <p:spPr>
            <a:xfrm>
              <a:off x="5339918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1" name="object 8211"/>
            <p:cNvSpPr/>
            <p:nvPr/>
          </p:nvSpPr>
          <p:spPr>
            <a:xfrm>
              <a:off x="5339918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2" name="object 8212"/>
            <p:cNvSpPr/>
            <p:nvPr/>
          </p:nvSpPr>
          <p:spPr>
            <a:xfrm>
              <a:off x="5339918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59" y="2209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3" name="object 8213"/>
            <p:cNvSpPr/>
            <p:nvPr/>
          </p:nvSpPr>
          <p:spPr>
            <a:xfrm>
              <a:off x="5339918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59" y="2209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4" name="object 8214"/>
            <p:cNvSpPr/>
            <p:nvPr/>
          </p:nvSpPr>
          <p:spPr>
            <a:xfrm>
              <a:off x="5339918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59" y="2146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5" name="object 8215"/>
            <p:cNvSpPr/>
            <p:nvPr/>
          </p:nvSpPr>
          <p:spPr>
            <a:xfrm>
              <a:off x="5339918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59" y="2146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6" name="object 8216"/>
            <p:cNvSpPr/>
            <p:nvPr/>
          </p:nvSpPr>
          <p:spPr>
            <a:xfrm>
              <a:off x="5339918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7" name="object 8217"/>
            <p:cNvSpPr/>
            <p:nvPr/>
          </p:nvSpPr>
          <p:spPr>
            <a:xfrm>
              <a:off x="5339918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8" name="object 8218"/>
            <p:cNvSpPr/>
            <p:nvPr/>
          </p:nvSpPr>
          <p:spPr>
            <a:xfrm>
              <a:off x="5339918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9" name="object 8219"/>
            <p:cNvSpPr/>
            <p:nvPr/>
          </p:nvSpPr>
          <p:spPr>
            <a:xfrm>
              <a:off x="5339918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0" name="object 8220"/>
            <p:cNvSpPr/>
            <p:nvPr/>
          </p:nvSpPr>
          <p:spPr>
            <a:xfrm>
              <a:off x="5339918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59" y="226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1" name="object 8221"/>
            <p:cNvSpPr/>
            <p:nvPr/>
          </p:nvSpPr>
          <p:spPr>
            <a:xfrm>
              <a:off x="5339918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59" y="226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2" name="object 8222"/>
            <p:cNvSpPr/>
            <p:nvPr/>
          </p:nvSpPr>
          <p:spPr>
            <a:xfrm>
              <a:off x="5339918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59" y="2082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3" name="object 8223"/>
            <p:cNvSpPr/>
            <p:nvPr/>
          </p:nvSpPr>
          <p:spPr>
            <a:xfrm>
              <a:off x="5339918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59" y="2082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4" name="object 8224"/>
            <p:cNvSpPr/>
            <p:nvPr/>
          </p:nvSpPr>
          <p:spPr>
            <a:xfrm>
              <a:off x="5339918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5" name="object 8225"/>
            <p:cNvSpPr/>
            <p:nvPr/>
          </p:nvSpPr>
          <p:spPr>
            <a:xfrm>
              <a:off x="5339918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6" name="object 8226"/>
            <p:cNvSpPr/>
            <p:nvPr/>
          </p:nvSpPr>
          <p:spPr>
            <a:xfrm>
              <a:off x="5339918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59" y="219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7" name="object 8227"/>
            <p:cNvSpPr/>
            <p:nvPr/>
          </p:nvSpPr>
          <p:spPr>
            <a:xfrm>
              <a:off x="5339918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59" y="2197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8" name="object 8228"/>
            <p:cNvSpPr/>
            <p:nvPr/>
          </p:nvSpPr>
          <p:spPr>
            <a:xfrm>
              <a:off x="5339918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59" y="223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9" name="object 8229"/>
            <p:cNvSpPr/>
            <p:nvPr/>
          </p:nvSpPr>
          <p:spPr>
            <a:xfrm>
              <a:off x="5339918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59" y="223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0" name="object 8230"/>
            <p:cNvSpPr/>
            <p:nvPr/>
          </p:nvSpPr>
          <p:spPr>
            <a:xfrm>
              <a:off x="5339918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59" y="210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1" name="object 8231"/>
            <p:cNvSpPr/>
            <p:nvPr/>
          </p:nvSpPr>
          <p:spPr>
            <a:xfrm>
              <a:off x="5339918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59" y="2108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2" name="object 8232"/>
            <p:cNvSpPr/>
            <p:nvPr/>
          </p:nvSpPr>
          <p:spPr>
            <a:xfrm>
              <a:off x="5339918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59" y="2120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3" name="object 8233"/>
            <p:cNvSpPr/>
            <p:nvPr/>
          </p:nvSpPr>
          <p:spPr>
            <a:xfrm>
              <a:off x="5339918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59" y="2120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4" name="object 8234"/>
            <p:cNvSpPr/>
            <p:nvPr/>
          </p:nvSpPr>
          <p:spPr>
            <a:xfrm>
              <a:off x="5233885" y="7497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6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66" y="85064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5" name="object 8235"/>
            <p:cNvSpPr/>
            <p:nvPr/>
          </p:nvSpPr>
          <p:spPr>
            <a:xfrm>
              <a:off x="5233885" y="7497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66" y="0"/>
                  </a:lnTo>
                  <a:lnTo>
                    <a:pt x="27266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6" name="object 8236"/>
            <p:cNvSpPr/>
            <p:nvPr/>
          </p:nvSpPr>
          <p:spPr>
            <a:xfrm>
              <a:off x="5233885" y="7497394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30"/>
                  </a:lnTo>
                  <a:lnTo>
                    <a:pt x="0" y="4083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7" name="object 8237"/>
            <p:cNvSpPr/>
            <p:nvPr/>
          </p:nvSpPr>
          <p:spPr>
            <a:xfrm>
              <a:off x="5242217" y="7504036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42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42" y="20637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8" name="object 8238"/>
            <p:cNvSpPr/>
            <p:nvPr/>
          </p:nvSpPr>
          <p:spPr>
            <a:xfrm>
              <a:off x="5242217" y="7504036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0" y="0"/>
                  </a:moveTo>
                  <a:lnTo>
                    <a:pt x="1142" y="0"/>
                  </a:lnTo>
                  <a:lnTo>
                    <a:pt x="1142" y="20637"/>
                  </a:lnTo>
                  <a:lnTo>
                    <a:pt x="0" y="2063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4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9" name="object 8239"/>
            <p:cNvSpPr/>
            <p:nvPr/>
          </p:nvSpPr>
          <p:spPr>
            <a:xfrm>
              <a:off x="5238407" y="7526947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53"/>
                  </a:moveTo>
                  <a:lnTo>
                    <a:pt x="1765" y="8953"/>
                  </a:lnTo>
                  <a:lnTo>
                    <a:pt x="2146" y="8572"/>
                  </a:lnTo>
                  <a:lnTo>
                    <a:pt x="2146" y="8064"/>
                  </a:lnTo>
                  <a:lnTo>
                    <a:pt x="2146" y="888"/>
                  </a:lnTo>
                  <a:lnTo>
                    <a:pt x="2146" y="381"/>
                  </a:lnTo>
                  <a:lnTo>
                    <a:pt x="1765" y="0"/>
                  </a:lnTo>
                  <a:lnTo>
                    <a:pt x="1257" y="0"/>
                  </a:lnTo>
                  <a:lnTo>
                    <a:pt x="901" y="0"/>
                  </a:lnTo>
                  <a:lnTo>
                    <a:pt x="431" y="0"/>
                  </a:lnTo>
                  <a:lnTo>
                    <a:pt x="0" y="381"/>
                  </a:lnTo>
                  <a:lnTo>
                    <a:pt x="0" y="888"/>
                  </a:lnTo>
                  <a:lnTo>
                    <a:pt x="0" y="8064"/>
                  </a:lnTo>
                  <a:lnTo>
                    <a:pt x="0" y="8572"/>
                  </a:lnTo>
                  <a:lnTo>
                    <a:pt x="431" y="8953"/>
                  </a:lnTo>
                  <a:lnTo>
                    <a:pt x="901" y="8953"/>
                  </a:lnTo>
                  <a:lnTo>
                    <a:pt x="1257" y="895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0" name="object 8240"/>
            <p:cNvSpPr/>
            <p:nvPr/>
          </p:nvSpPr>
          <p:spPr>
            <a:xfrm>
              <a:off x="5236476" y="750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1" name="object 8241"/>
            <p:cNvSpPr/>
            <p:nvPr/>
          </p:nvSpPr>
          <p:spPr>
            <a:xfrm>
              <a:off x="5236476" y="750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2" name="object 8242"/>
            <p:cNvSpPr/>
            <p:nvPr/>
          </p:nvSpPr>
          <p:spPr>
            <a:xfrm>
              <a:off x="5236476" y="750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3" name="object 8243"/>
            <p:cNvSpPr/>
            <p:nvPr/>
          </p:nvSpPr>
          <p:spPr>
            <a:xfrm>
              <a:off x="5236476" y="750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4" name="object 8244"/>
            <p:cNvSpPr/>
            <p:nvPr/>
          </p:nvSpPr>
          <p:spPr>
            <a:xfrm>
              <a:off x="5236476" y="7505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5" name="object 8245"/>
            <p:cNvSpPr/>
            <p:nvPr/>
          </p:nvSpPr>
          <p:spPr>
            <a:xfrm>
              <a:off x="5236476" y="75057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6" name="object 8246"/>
            <p:cNvSpPr/>
            <p:nvPr/>
          </p:nvSpPr>
          <p:spPr>
            <a:xfrm>
              <a:off x="5236476" y="751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7" name="object 8247"/>
            <p:cNvSpPr/>
            <p:nvPr/>
          </p:nvSpPr>
          <p:spPr>
            <a:xfrm>
              <a:off x="5236476" y="751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8" name="object 8248"/>
            <p:cNvSpPr/>
            <p:nvPr/>
          </p:nvSpPr>
          <p:spPr>
            <a:xfrm>
              <a:off x="5236476" y="750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9" name="object 8249"/>
            <p:cNvSpPr/>
            <p:nvPr/>
          </p:nvSpPr>
          <p:spPr>
            <a:xfrm>
              <a:off x="5236476" y="750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0" name="object 8250"/>
            <p:cNvSpPr/>
            <p:nvPr/>
          </p:nvSpPr>
          <p:spPr>
            <a:xfrm>
              <a:off x="5236476" y="75122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1" name="object 8251"/>
            <p:cNvSpPr/>
            <p:nvPr/>
          </p:nvSpPr>
          <p:spPr>
            <a:xfrm>
              <a:off x="5236476" y="75122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2" name="object 8252"/>
            <p:cNvSpPr/>
            <p:nvPr/>
          </p:nvSpPr>
          <p:spPr>
            <a:xfrm>
              <a:off x="5236476" y="7514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3" name="object 8253"/>
            <p:cNvSpPr/>
            <p:nvPr/>
          </p:nvSpPr>
          <p:spPr>
            <a:xfrm>
              <a:off x="5236476" y="7514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4" name="object 8254"/>
            <p:cNvSpPr/>
            <p:nvPr/>
          </p:nvSpPr>
          <p:spPr>
            <a:xfrm>
              <a:off x="5236476" y="75165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5" name="object 8255"/>
            <p:cNvSpPr/>
            <p:nvPr/>
          </p:nvSpPr>
          <p:spPr>
            <a:xfrm>
              <a:off x="5236476" y="751659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6" name="object 8256"/>
            <p:cNvSpPr/>
            <p:nvPr/>
          </p:nvSpPr>
          <p:spPr>
            <a:xfrm>
              <a:off x="5236476" y="751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7" name="object 8257"/>
            <p:cNvSpPr/>
            <p:nvPr/>
          </p:nvSpPr>
          <p:spPr>
            <a:xfrm>
              <a:off x="5236476" y="751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8" name="object 8258"/>
            <p:cNvSpPr/>
            <p:nvPr/>
          </p:nvSpPr>
          <p:spPr>
            <a:xfrm>
              <a:off x="5322646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9" name="object 8259"/>
            <p:cNvSpPr/>
            <p:nvPr/>
          </p:nvSpPr>
          <p:spPr>
            <a:xfrm>
              <a:off x="5322646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0" name="object 8260"/>
            <p:cNvSpPr/>
            <p:nvPr/>
          </p:nvSpPr>
          <p:spPr>
            <a:xfrm>
              <a:off x="5335714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1" name="object 8261"/>
            <p:cNvSpPr/>
            <p:nvPr/>
          </p:nvSpPr>
          <p:spPr>
            <a:xfrm>
              <a:off x="5335714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2" name="object 8262"/>
            <p:cNvSpPr/>
            <p:nvPr/>
          </p:nvSpPr>
          <p:spPr>
            <a:xfrm>
              <a:off x="5323967" y="7505153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50" y="69748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3" name="object 8263"/>
            <p:cNvSpPr/>
            <p:nvPr/>
          </p:nvSpPr>
          <p:spPr>
            <a:xfrm>
              <a:off x="5342775" y="7497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4" name="object 8264"/>
            <p:cNvSpPr/>
            <p:nvPr/>
          </p:nvSpPr>
          <p:spPr>
            <a:xfrm>
              <a:off x="5342775" y="7497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5" name="object 8265"/>
            <p:cNvSpPr/>
            <p:nvPr/>
          </p:nvSpPr>
          <p:spPr>
            <a:xfrm>
              <a:off x="5349862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6" name="object 8266"/>
            <p:cNvSpPr/>
            <p:nvPr/>
          </p:nvSpPr>
          <p:spPr>
            <a:xfrm>
              <a:off x="5349862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7" name="object 8267"/>
            <p:cNvSpPr/>
            <p:nvPr/>
          </p:nvSpPr>
          <p:spPr>
            <a:xfrm>
              <a:off x="5362892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8" name="object 8268"/>
            <p:cNvSpPr/>
            <p:nvPr/>
          </p:nvSpPr>
          <p:spPr>
            <a:xfrm>
              <a:off x="5362892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9" name="object 8269"/>
            <p:cNvSpPr/>
            <p:nvPr/>
          </p:nvSpPr>
          <p:spPr>
            <a:xfrm>
              <a:off x="5351221" y="7505153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37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37" y="69748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0" name="object 8270"/>
            <p:cNvSpPr/>
            <p:nvPr/>
          </p:nvSpPr>
          <p:spPr>
            <a:xfrm>
              <a:off x="5339918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59" y="2159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1" name="object 8271"/>
            <p:cNvSpPr/>
            <p:nvPr/>
          </p:nvSpPr>
          <p:spPr>
            <a:xfrm>
              <a:off x="5339918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59" y="2159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2" name="object 8272"/>
            <p:cNvSpPr/>
            <p:nvPr/>
          </p:nvSpPr>
          <p:spPr>
            <a:xfrm>
              <a:off x="5339918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3" name="object 8273"/>
            <p:cNvSpPr/>
            <p:nvPr/>
          </p:nvSpPr>
          <p:spPr>
            <a:xfrm>
              <a:off x="5339918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4" name="object 8274"/>
            <p:cNvSpPr/>
            <p:nvPr/>
          </p:nvSpPr>
          <p:spPr>
            <a:xfrm>
              <a:off x="5339918" y="7505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5" name="object 8275"/>
            <p:cNvSpPr/>
            <p:nvPr/>
          </p:nvSpPr>
          <p:spPr>
            <a:xfrm>
              <a:off x="5339918" y="7505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6" name="object 8276"/>
            <p:cNvSpPr/>
            <p:nvPr/>
          </p:nvSpPr>
          <p:spPr>
            <a:xfrm>
              <a:off x="5339918" y="7509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7" name="object 8277"/>
            <p:cNvSpPr/>
            <p:nvPr/>
          </p:nvSpPr>
          <p:spPr>
            <a:xfrm>
              <a:off x="5339918" y="7509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8" name="object 8278"/>
            <p:cNvSpPr/>
            <p:nvPr/>
          </p:nvSpPr>
          <p:spPr>
            <a:xfrm>
              <a:off x="5339918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9" name="object 8279"/>
            <p:cNvSpPr/>
            <p:nvPr/>
          </p:nvSpPr>
          <p:spPr>
            <a:xfrm>
              <a:off x="5339918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0" name="object 8280"/>
            <p:cNvSpPr/>
            <p:nvPr/>
          </p:nvSpPr>
          <p:spPr>
            <a:xfrm>
              <a:off x="5339918" y="75121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59" y="2171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1" name="object 8281"/>
            <p:cNvSpPr/>
            <p:nvPr/>
          </p:nvSpPr>
          <p:spPr>
            <a:xfrm>
              <a:off x="5339918" y="75121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59" y="2171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2" name="object 8282"/>
            <p:cNvSpPr/>
            <p:nvPr/>
          </p:nvSpPr>
          <p:spPr>
            <a:xfrm>
              <a:off x="5339918" y="75142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59" y="2222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3" name="object 8283"/>
            <p:cNvSpPr/>
            <p:nvPr/>
          </p:nvSpPr>
          <p:spPr>
            <a:xfrm>
              <a:off x="5339918" y="75142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59" y="2222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4" name="object 8284"/>
            <p:cNvSpPr/>
            <p:nvPr/>
          </p:nvSpPr>
          <p:spPr>
            <a:xfrm>
              <a:off x="5339918" y="75164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59" y="2095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5" name="object 8285"/>
            <p:cNvSpPr/>
            <p:nvPr/>
          </p:nvSpPr>
          <p:spPr>
            <a:xfrm>
              <a:off x="5339918" y="75164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59" y="2095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6" name="object 8286"/>
            <p:cNvSpPr/>
            <p:nvPr/>
          </p:nvSpPr>
          <p:spPr>
            <a:xfrm>
              <a:off x="5339918" y="75186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59" y="213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7" name="object 8287"/>
            <p:cNvSpPr/>
            <p:nvPr/>
          </p:nvSpPr>
          <p:spPr>
            <a:xfrm>
              <a:off x="5339918" y="75186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59" y="2133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8" name="object 8288"/>
            <p:cNvSpPr/>
            <p:nvPr/>
          </p:nvSpPr>
          <p:spPr>
            <a:xfrm>
              <a:off x="5339918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59" y="2184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9" name="object 8289"/>
            <p:cNvSpPr/>
            <p:nvPr/>
          </p:nvSpPr>
          <p:spPr>
            <a:xfrm>
              <a:off x="5339918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59" y="2184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0" name="object 8290"/>
            <p:cNvSpPr/>
            <p:nvPr/>
          </p:nvSpPr>
          <p:spPr>
            <a:xfrm>
              <a:off x="5339918" y="75229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59" y="227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1" name="object 8291"/>
            <p:cNvSpPr/>
            <p:nvPr/>
          </p:nvSpPr>
          <p:spPr>
            <a:xfrm>
              <a:off x="5339918" y="75229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159" y="2273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2" name="object 8292"/>
            <p:cNvSpPr/>
            <p:nvPr/>
          </p:nvSpPr>
          <p:spPr>
            <a:xfrm>
              <a:off x="5339918" y="75251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59" y="2082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3" name="object 8293"/>
            <p:cNvSpPr/>
            <p:nvPr/>
          </p:nvSpPr>
          <p:spPr>
            <a:xfrm>
              <a:off x="5339918" y="75251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59" y="2082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4" name="object 8294"/>
            <p:cNvSpPr/>
            <p:nvPr/>
          </p:nvSpPr>
          <p:spPr>
            <a:xfrm>
              <a:off x="5339918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59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59" y="2209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5" name="object 8295"/>
            <p:cNvSpPr/>
            <p:nvPr/>
          </p:nvSpPr>
          <p:spPr>
            <a:xfrm>
              <a:off x="5339918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59" y="2209"/>
                  </a:lnTo>
                  <a:lnTo>
                    <a:pt x="2159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6" name="object 8296"/>
            <p:cNvSpPr/>
            <p:nvPr/>
          </p:nvSpPr>
          <p:spPr>
            <a:xfrm>
              <a:off x="5367147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7" name="object 8297"/>
            <p:cNvSpPr/>
            <p:nvPr/>
          </p:nvSpPr>
          <p:spPr>
            <a:xfrm>
              <a:off x="5367147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8" name="object 8298"/>
            <p:cNvSpPr/>
            <p:nvPr/>
          </p:nvSpPr>
          <p:spPr>
            <a:xfrm>
              <a:off x="5367147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9" name="object 8299"/>
            <p:cNvSpPr/>
            <p:nvPr/>
          </p:nvSpPr>
          <p:spPr>
            <a:xfrm>
              <a:off x="5367147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0" name="object 8300"/>
            <p:cNvSpPr/>
            <p:nvPr/>
          </p:nvSpPr>
          <p:spPr>
            <a:xfrm>
              <a:off x="5367147" y="7505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1" name="object 8301"/>
            <p:cNvSpPr/>
            <p:nvPr/>
          </p:nvSpPr>
          <p:spPr>
            <a:xfrm>
              <a:off x="5367147" y="7505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2" name="object 8302"/>
            <p:cNvSpPr/>
            <p:nvPr/>
          </p:nvSpPr>
          <p:spPr>
            <a:xfrm>
              <a:off x="5367147" y="7509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3" name="object 8303"/>
            <p:cNvSpPr/>
            <p:nvPr/>
          </p:nvSpPr>
          <p:spPr>
            <a:xfrm>
              <a:off x="5367147" y="7509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4" name="object 8304"/>
            <p:cNvSpPr/>
            <p:nvPr/>
          </p:nvSpPr>
          <p:spPr>
            <a:xfrm>
              <a:off x="5367147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5" name="object 8305"/>
            <p:cNvSpPr/>
            <p:nvPr/>
          </p:nvSpPr>
          <p:spPr>
            <a:xfrm>
              <a:off x="5367147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6" name="object 8306"/>
            <p:cNvSpPr/>
            <p:nvPr/>
          </p:nvSpPr>
          <p:spPr>
            <a:xfrm>
              <a:off x="5367147" y="75121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7" name="object 8307"/>
            <p:cNvSpPr/>
            <p:nvPr/>
          </p:nvSpPr>
          <p:spPr>
            <a:xfrm>
              <a:off x="5367147" y="75121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8" name="object 8308"/>
            <p:cNvSpPr/>
            <p:nvPr/>
          </p:nvSpPr>
          <p:spPr>
            <a:xfrm>
              <a:off x="5367147" y="75142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9" name="object 8309"/>
            <p:cNvSpPr/>
            <p:nvPr/>
          </p:nvSpPr>
          <p:spPr>
            <a:xfrm>
              <a:off x="5367147" y="75142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0" name="object 8310"/>
            <p:cNvSpPr/>
            <p:nvPr/>
          </p:nvSpPr>
          <p:spPr>
            <a:xfrm>
              <a:off x="5367147" y="75164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1" name="object 8311"/>
            <p:cNvSpPr/>
            <p:nvPr/>
          </p:nvSpPr>
          <p:spPr>
            <a:xfrm>
              <a:off x="5367147" y="75164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2" name="object 8312"/>
            <p:cNvSpPr/>
            <p:nvPr/>
          </p:nvSpPr>
          <p:spPr>
            <a:xfrm>
              <a:off x="5367147" y="75186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3" name="object 8313"/>
            <p:cNvSpPr/>
            <p:nvPr/>
          </p:nvSpPr>
          <p:spPr>
            <a:xfrm>
              <a:off x="5367147" y="75186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4" name="object 8314"/>
            <p:cNvSpPr/>
            <p:nvPr/>
          </p:nvSpPr>
          <p:spPr>
            <a:xfrm>
              <a:off x="5367147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5" name="object 8315"/>
            <p:cNvSpPr/>
            <p:nvPr/>
          </p:nvSpPr>
          <p:spPr>
            <a:xfrm>
              <a:off x="5367147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6" name="object 8316"/>
            <p:cNvSpPr/>
            <p:nvPr/>
          </p:nvSpPr>
          <p:spPr>
            <a:xfrm>
              <a:off x="5367147" y="75229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7" name="object 8317"/>
            <p:cNvSpPr/>
            <p:nvPr/>
          </p:nvSpPr>
          <p:spPr>
            <a:xfrm>
              <a:off x="5367147" y="75229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171" y="227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8" name="object 8318"/>
            <p:cNvSpPr/>
            <p:nvPr/>
          </p:nvSpPr>
          <p:spPr>
            <a:xfrm>
              <a:off x="5367147" y="75251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9" name="object 8319"/>
            <p:cNvSpPr/>
            <p:nvPr/>
          </p:nvSpPr>
          <p:spPr>
            <a:xfrm>
              <a:off x="5367147" y="75251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0" name="object 8320"/>
            <p:cNvSpPr/>
            <p:nvPr/>
          </p:nvSpPr>
          <p:spPr>
            <a:xfrm>
              <a:off x="5367147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1" name="object 8321"/>
            <p:cNvSpPr/>
            <p:nvPr/>
          </p:nvSpPr>
          <p:spPr>
            <a:xfrm>
              <a:off x="5367147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2" name="object 8322"/>
            <p:cNvSpPr/>
            <p:nvPr/>
          </p:nvSpPr>
          <p:spPr>
            <a:xfrm>
              <a:off x="5367147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3" name="object 8323"/>
            <p:cNvSpPr/>
            <p:nvPr/>
          </p:nvSpPr>
          <p:spPr>
            <a:xfrm>
              <a:off x="5367147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4" name="object 8324"/>
            <p:cNvSpPr/>
            <p:nvPr/>
          </p:nvSpPr>
          <p:spPr>
            <a:xfrm>
              <a:off x="5367147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5" name="object 8325"/>
            <p:cNvSpPr/>
            <p:nvPr/>
          </p:nvSpPr>
          <p:spPr>
            <a:xfrm>
              <a:off x="5367147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6" name="object 8326"/>
            <p:cNvSpPr/>
            <p:nvPr/>
          </p:nvSpPr>
          <p:spPr>
            <a:xfrm>
              <a:off x="5367147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7" name="object 8327"/>
            <p:cNvSpPr/>
            <p:nvPr/>
          </p:nvSpPr>
          <p:spPr>
            <a:xfrm>
              <a:off x="5367147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8" name="object 8328"/>
            <p:cNvSpPr/>
            <p:nvPr/>
          </p:nvSpPr>
          <p:spPr>
            <a:xfrm>
              <a:off x="5367147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9" name="object 8329"/>
            <p:cNvSpPr/>
            <p:nvPr/>
          </p:nvSpPr>
          <p:spPr>
            <a:xfrm>
              <a:off x="5367147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0" name="object 8330"/>
            <p:cNvSpPr/>
            <p:nvPr/>
          </p:nvSpPr>
          <p:spPr>
            <a:xfrm>
              <a:off x="5367147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1" name="object 8331"/>
            <p:cNvSpPr/>
            <p:nvPr/>
          </p:nvSpPr>
          <p:spPr>
            <a:xfrm>
              <a:off x="5367147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2" name="object 8332"/>
            <p:cNvSpPr/>
            <p:nvPr/>
          </p:nvSpPr>
          <p:spPr>
            <a:xfrm>
              <a:off x="5367147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3" name="object 8333"/>
            <p:cNvSpPr/>
            <p:nvPr/>
          </p:nvSpPr>
          <p:spPr>
            <a:xfrm>
              <a:off x="5367147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4" name="object 8334"/>
            <p:cNvSpPr/>
            <p:nvPr/>
          </p:nvSpPr>
          <p:spPr>
            <a:xfrm>
              <a:off x="5367147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5" name="object 8335"/>
            <p:cNvSpPr/>
            <p:nvPr/>
          </p:nvSpPr>
          <p:spPr>
            <a:xfrm>
              <a:off x="5367147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6" name="object 8336"/>
            <p:cNvSpPr/>
            <p:nvPr/>
          </p:nvSpPr>
          <p:spPr>
            <a:xfrm>
              <a:off x="5367147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7" name="object 8337"/>
            <p:cNvSpPr/>
            <p:nvPr/>
          </p:nvSpPr>
          <p:spPr>
            <a:xfrm>
              <a:off x="5367147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8" name="object 8338"/>
            <p:cNvSpPr/>
            <p:nvPr/>
          </p:nvSpPr>
          <p:spPr>
            <a:xfrm>
              <a:off x="5367147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9" name="object 8339"/>
            <p:cNvSpPr/>
            <p:nvPr/>
          </p:nvSpPr>
          <p:spPr>
            <a:xfrm>
              <a:off x="5367147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0" name="object 8340"/>
            <p:cNvSpPr/>
            <p:nvPr/>
          </p:nvSpPr>
          <p:spPr>
            <a:xfrm>
              <a:off x="5367147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1" name="object 8341"/>
            <p:cNvSpPr/>
            <p:nvPr/>
          </p:nvSpPr>
          <p:spPr>
            <a:xfrm>
              <a:off x="5367147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2" name="object 8342"/>
            <p:cNvSpPr/>
            <p:nvPr/>
          </p:nvSpPr>
          <p:spPr>
            <a:xfrm>
              <a:off x="5367147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3" name="object 8343"/>
            <p:cNvSpPr/>
            <p:nvPr/>
          </p:nvSpPr>
          <p:spPr>
            <a:xfrm>
              <a:off x="5367147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4" name="object 8344"/>
            <p:cNvSpPr/>
            <p:nvPr/>
          </p:nvSpPr>
          <p:spPr>
            <a:xfrm>
              <a:off x="5367147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5" name="object 8345"/>
            <p:cNvSpPr/>
            <p:nvPr/>
          </p:nvSpPr>
          <p:spPr>
            <a:xfrm>
              <a:off x="5367147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6" name="object 8346"/>
            <p:cNvSpPr/>
            <p:nvPr/>
          </p:nvSpPr>
          <p:spPr>
            <a:xfrm>
              <a:off x="5367147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7" name="object 8347"/>
            <p:cNvSpPr/>
            <p:nvPr/>
          </p:nvSpPr>
          <p:spPr>
            <a:xfrm>
              <a:off x="5367147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8" name="object 8348"/>
            <p:cNvSpPr/>
            <p:nvPr/>
          </p:nvSpPr>
          <p:spPr>
            <a:xfrm>
              <a:off x="5316220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9" name="object 8349"/>
            <p:cNvSpPr/>
            <p:nvPr/>
          </p:nvSpPr>
          <p:spPr>
            <a:xfrm>
              <a:off x="5316220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0" name="object 8350"/>
            <p:cNvSpPr/>
            <p:nvPr/>
          </p:nvSpPr>
          <p:spPr>
            <a:xfrm>
              <a:off x="5316220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1" name="object 8351"/>
            <p:cNvSpPr/>
            <p:nvPr/>
          </p:nvSpPr>
          <p:spPr>
            <a:xfrm>
              <a:off x="5316220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2" name="object 8352"/>
            <p:cNvSpPr/>
            <p:nvPr/>
          </p:nvSpPr>
          <p:spPr>
            <a:xfrm>
              <a:off x="5316220" y="7505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3" name="object 8353"/>
            <p:cNvSpPr/>
            <p:nvPr/>
          </p:nvSpPr>
          <p:spPr>
            <a:xfrm>
              <a:off x="5316220" y="7505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4" name="object 8354"/>
            <p:cNvSpPr/>
            <p:nvPr/>
          </p:nvSpPr>
          <p:spPr>
            <a:xfrm>
              <a:off x="5316220" y="7509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5" name="object 8355"/>
            <p:cNvSpPr/>
            <p:nvPr/>
          </p:nvSpPr>
          <p:spPr>
            <a:xfrm>
              <a:off x="5316220" y="7509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6" name="object 8356"/>
            <p:cNvSpPr/>
            <p:nvPr/>
          </p:nvSpPr>
          <p:spPr>
            <a:xfrm>
              <a:off x="5316220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7" name="object 8357"/>
            <p:cNvSpPr/>
            <p:nvPr/>
          </p:nvSpPr>
          <p:spPr>
            <a:xfrm>
              <a:off x="5316220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8" name="object 8358"/>
            <p:cNvSpPr/>
            <p:nvPr/>
          </p:nvSpPr>
          <p:spPr>
            <a:xfrm>
              <a:off x="5316220" y="75121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9" name="object 8359"/>
            <p:cNvSpPr/>
            <p:nvPr/>
          </p:nvSpPr>
          <p:spPr>
            <a:xfrm>
              <a:off x="5316220" y="75121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0" name="object 8360"/>
            <p:cNvSpPr/>
            <p:nvPr/>
          </p:nvSpPr>
          <p:spPr>
            <a:xfrm>
              <a:off x="5316220" y="75142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1" name="object 8361"/>
            <p:cNvSpPr/>
            <p:nvPr/>
          </p:nvSpPr>
          <p:spPr>
            <a:xfrm>
              <a:off x="5316220" y="75142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2" name="object 8362"/>
            <p:cNvSpPr/>
            <p:nvPr/>
          </p:nvSpPr>
          <p:spPr>
            <a:xfrm>
              <a:off x="5316220" y="75164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3" name="object 8363"/>
            <p:cNvSpPr/>
            <p:nvPr/>
          </p:nvSpPr>
          <p:spPr>
            <a:xfrm>
              <a:off x="5316220" y="75164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4" name="object 8364"/>
            <p:cNvSpPr/>
            <p:nvPr/>
          </p:nvSpPr>
          <p:spPr>
            <a:xfrm>
              <a:off x="5316220" y="75186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5" name="object 8365"/>
            <p:cNvSpPr/>
            <p:nvPr/>
          </p:nvSpPr>
          <p:spPr>
            <a:xfrm>
              <a:off x="5316220" y="75186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6" name="object 8366"/>
            <p:cNvSpPr/>
            <p:nvPr/>
          </p:nvSpPr>
          <p:spPr>
            <a:xfrm>
              <a:off x="5316220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7" name="object 8367"/>
            <p:cNvSpPr/>
            <p:nvPr/>
          </p:nvSpPr>
          <p:spPr>
            <a:xfrm>
              <a:off x="5316220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8" name="object 8368"/>
            <p:cNvSpPr/>
            <p:nvPr/>
          </p:nvSpPr>
          <p:spPr>
            <a:xfrm>
              <a:off x="5316220" y="75229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9" name="object 8369"/>
            <p:cNvSpPr/>
            <p:nvPr/>
          </p:nvSpPr>
          <p:spPr>
            <a:xfrm>
              <a:off x="5316220" y="75229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0" name="object 8370"/>
            <p:cNvSpPr/>
            <p:nvPr/>
          </p:nvSpPr>
          <p:spPr>
            <a:xfrm>
              <a:off x="5316220" y="75251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1" name="object 8371"/>
            <p:cNvSpPr/>
            <p:nvPr/>
          </p:nvSpPr>
          <p:spPr>
            <a:xfrm>
              <a:off x="5316220" y="75251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2" name="object 8372"/>
            <p:cNvSpPr/>
            <p:nvPr/>
          </p:nvSpPr>
          <p:spPr>
            <a:xfrm>
              <a:off x="5316220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3" name="object 8373"/>
            <p:cNvSpPr/>
            <p:nvPr/>
          </p:nvSpPr>
          <p:spPr>
            <a:xfrm>
              <a:off x="5316220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4" name="object 8374"/>
            <p:cNvSpPr/>
            <p:nvPr/>
          </p:nvSpPr>
          <p:spPr>
            <a:xfrm>
              <a:off x="5316220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5" name="object 8375"/>
            <p:cNvSpPr/>
            <p:nvPr/>
          </p:nvSpPr>
          <p:spPr>
            <a:xfrm>
              <a:off x="5316220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6" name="object 8376"/>
            <p:cNvSpPr/>
            <p:nvPr/>
          </p:nvSpPr>
          <p:spPr>
            <a:xfrm>
              <a:off x="5316220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7" name="object 8377"/>
            <p:cNvSpPr/>
            <p:nvPr/>
          </p:nvSpPr>
          <p:spPr>
            <a:xfrm>
              <a:off x="5316220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8" name="object 8378"/>
            <p:cNvSpPr/>
            <p:nvPr/>
          </p:nvSpPr>
          <p:spPr>
            <a:xfrm>
              <a:off x="5316220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9" name="object 8379"/>
            <p:cNvSpPr/>
            <p:nvPr/>
          </p:nvSpPr>
          <p:spPr>
            <a:xfrm>
              <a:off x="5316220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0" name="object 8380"/>
            <p:cNvSpPr/>
            <p:nvPr/>
          </p:nvSpPr>
          <p:spPr>
            <a:xfrm>
              <a:off x="5316220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1" name="object 8381"/>
            <p:cNvSpPr/>
            <p:nvPr/>
          </p:nvSpPr>
          <p:spPr>
            <a:xfrm>
              <a:off x="5316220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2" name="object 8382"/>
            <p:cNvSpPr/>
            <p:nvPr/>
          </p:nvSpPr>
          <p:spPr>
            <a:xfrm>
              <a:off x="5316220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3" name="object 8383"/>
            <p:cNvSpPr/>
            <p:nvPr/>
          </p:nvSpPr>
          <p:spPr>
            <a:xfrm>
              <a:off x="5316220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4" name="object 8384"/>
            <p:cNvSpPr/>
            <p:nvPr/>
          </p:nvSpPr>
          <p:spPr>
            <a:xfrm>
              <a:off x="5316220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5" name="object 8385"/>
            <p:cNvSpPr/>
            <p:nvPr/>
          </p:nvSpPr>
          <p:spPr>
            <a:xfrm>
              <a:off x="5316220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6" name="object 8386"/>
            <p:cNvSpPr/>
            <p:nvPr/>
          </p:nvSpPr>
          <p:spPr>
            <a:xfrm>
              <a:off x="5316220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7" name="object 8387"/>
            <p:cNvSpPr/>
            <p:nvPr/>
          </p:nvSpPr>
          <p:spPr>
            <a:xfrm>
              <a:off x="5316220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8" name="object 8388"/>
            <p:cNvSpPr/>
            <p:nvPr/>
          </p:nvSpPr>
          <p:spPr>
            <a:xfrm>
              <a:off x="5316220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9" name="object 8389"/>
            <p:cNvSpPr/>
            <p:nvPr/>
          </p:nvSpPr>
          <p:spPr>
            <a:xfrm>
              <a:off x="5316220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0" name="object 8390"/>
            <p:cNvSpPr/>
            <p:nvPr/>
          </p:nvSpPr>
          <p:spPr>
            <a:xfrm>
              <a:off x="5316220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1" name="object 8391"/>
            <p:cNvSpPr/>
            <p:nvPr/>
          </p:nvSpPr>
          <p:spPr>
            <a:xfrm>
              <a:off x="5316220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2" name="object 8392"/>
            <p:cNvSpPr/>
            <p:nvPr/>
          </p:nvSpPr>
          <p:spPr>
            <a:xfrm>
              <a:off x="5316220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3" name="object 8393"/>
            <p:cNvSpPr/>
            <p:nvPr/>
          </p:nvSpPr>
          <p:spPr>
            <a:xfrm>
              <a:off x="5316220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4" name="object 8394"/>
            <p:cNvSpPr/>
            <p:nvPr/>
          </p:nvSpPr>
          <p:spPr>
            <a:xfrm>
              <a:off x="5316220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5" name="object 8395"/>
            <p:cNvSpPr/>
            <p:nvPr/>
          </p:nvSpPr>
          <p:spPr>
            <a:xfrm>
              <a:off x="5316220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6" name="object 8396"/>
            <p:cNvSpPr/>
            <p:nvPr/>
          </p:nvSpPr>
          <p:spPr>
            <a:xfrm>
              <a:off x="5316220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7" name="object 8397"/>
            <p:cNvSpPr/>
            <p:nvPr/>
          </p:nvSpPr>
          <p:spPr>
            <a:xfrm>
              <a:off x="5316220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8" name="object 8398"/>
            <p:cNvSpPr/>
            <p:nvPr/>
          </p:nvSpPr>
          <p:spPr>
            <a:xfrm>
              <a:off x="5316220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9" name="object 8399"/>
            <p:cNvSpPr/>
            <p:nvPr/>
          </p:nvSpPr>
          <p:spPr>
            <a:xfrm>
              <a:off x="5316220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0" name="object 8400"/>
            <p:cNvSpPr/>
            <p:nvPr/>
          </p:nvSpPr>
          <p:spPr>
            <a:xfrm>
              <a:off x="5343461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1" name="object 8401"/>
            <p:cNvSpPr/>
            <p:nvPr/>
          </p:nvSpPr>
          <p:spPr>
            <a:xfrm>
              <a:off x="5343461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2" name="object 8402"/>
            <p:cNvSpPr/>
            <p:nvPr/>
          </p:nvSpPr>
          <p:spPr>
            <a:xfrm>
              <a:off x="5343461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3" name="object 8403"/>
            <p:cNvSpPr/>
            <p:nvPr/>
          </p:nvSpPr>
          <p:spPr>
            <a:xfrm>
              <a:off x="5343461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4" name="object 8404"/>
            <p:cNvSpPr/>
            <p:nvPr/>
          </p:nvSpPr>
          <p:spPr>
            <a:xfrm>
              <a:off x="5343461" y="7505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5" name="object 8405"/>
            <p:cNvSpPr/>
            <p:nvPr/>
          </p:nvSpPr>
          <p:spPr>
            <a:xfrm>
              <a:off x="5343461" y="750556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6" name="object 8406"/>
            <p:cNvSpPr/>
            <p:nvPr/>
          </p:nvSpPr>
          <p:spPr>
            <a:xfrm>
              <a:off x="5343461" y="7509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7" name="object 8407"/>
            <p:cNvSpPr/>
            <p:nvPr/>
          </p:nvSpPr>
          <p:spPr>
            <a:xfrm>
              <a:off x="5343461" y="75099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8" name="object 8408"/>
            <p:cNvSpPr/>
            <p:nvPr/>
          </p:nvSpPr>
          <p:spPr>
            <a:xfrm>
              <a:off x="5343461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9" name="object 8409"/>
            <p:cNvSpPr/>
            <p:nvPr/>
          </p:nvSpPr>
          <p:spPr>
            <a:xfrm>
              <a:off x="5343461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0" name="object 8410"/>
            <p:cNvSpPr/>
            <p:nvPr/>
          </p:nvSpPr>
          <p:spPr>
            <a:xfrm>
              <a:off x="5343461" y="75121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1" name="object 8411"/>
            <p:cNvSpPr/>
            <p:nvPr/>
          </p:nvSpPr>
          <p:spPr>
            <a:xfrm>
              <a:off x="5343461" y="75121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2" name="object 8412"/>
            <p:cNvSpPr/>
            <p:nvPr/>
          </p:nvSpPr>
          <p:spPr>
            <a:xfrm>
              <a:off x="5343461" y="75142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3" name="object 8413"/>
            <p:cNvSpPr/>
            <p:nvPr/>
          </p:nvSpPr>
          <p:spPr>
            <a:xfrm>
              <a:off x="5343461" y="75142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4" name="object 8414"/>
            <p:cNvSpPr/>
            <p:nvPr/>
          </p:nvSpPr>
          <p:spPr>
            <a:xfrm>
              <a:off x="5343461" y="75164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5" name="object 8415"/>
            <p:cNvSpPr/>
            <p:nvPr/>
          </p:nvSpPr>
          <p:spPr>
            <a:xfrm>
              <a:off x="5343461" y="751648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6" name="object 8416"/>
            <p:cNvSpPr/>
            <p:nvPr/>
          </p:nvSpPr>
          <p:spPr>
            <a:xfrm>
              <a:off x="5343461" y="75186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7" name="object 8417"/>
            <p:cNvSpPr/>
            <p:nvPr/>
          </p:nvSpPr>
          <p:spPr>
            <a:xfrm>
              <a:off x="5343461" y="75186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8" name="object 8418"/>
            <p:cNvSpPr/>
            <p:nvPr/>
          </p:nvSpPr>
          <p:spPr>
            <a:xfrm>
              <a:off x="5343461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9" name="object 8419"/>
            <p:cNvSpPr/>
            <p:nvPr/>
          </p:nvSpPr>
          <p:spPr>
            <a:xfrm>
              <a:off x="5343461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0" name="object 8420"/>
            <p:cNvSpPr/>
            <p:nvPr/>
          </p:nvSpPr>
          <p:spPr>
            <a:xfrm>
              <a:off x="5343461" y="75229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1" name="object 8421"/>
            <p:cNvSpPr/>
            <p:nvPr/>
          </p:nvSpPr>
          <p:spPr>
            <a:xfrm>
              <a:off x="5343461" y="75229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2" name="object 8422"/>
            <p:cNvSpPr/>
            <p:nvPr/>
          </p:nvSpPr>
          <p:spPr>
            <a:xfrm>
              <a:off x="5343461" y="75251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3" name="object 8423"/>
            <p:cNvSpPr/>
            <p:nvPr/>
          </p:nvSpPr>
          <p:spPr>
            <a:xfrm>
              <a:off x="5343461" y="75251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4" name="object 8424"/>
            <p:cNvSpPr/>
            <p:nvPr/>
          </p:nvSpPr>
          <p:spPr>
            <a:xfrm>
              <a:off x="5343461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5" name="object 8425"/>
            <p:cNvSpPr/>
            <p:nvPr/>
          </p:nvSpPr>
          <p:spPr>
            <a:xfrm>
              <a:off x="5343461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6" name="object 8426"/>
            <p:cNvSpPr/>
            <p:nvPr/>
          </p:nvSpPr>
          <p:spPr>
            <a:xfrm>
              <a:off x="5343461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7" name="object 8427"/>
            <p:cNvSpPr/>
            <p:nvPr/>
          </p:nvSpPr>
          <p:spPr>
            <a:xfrm>
              <a:off x="5343461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8" name="object 8428"/>
            <p:cNvSpPr/>
            <p:nvPr/>
          </p:nvSpPr>
          <p:spPr>
            <a:xfrm>
              <a:off x="5343461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9" name="object 8429"/>
            <p:cNvSpPr/>
            <p:nvPr/>
          </p:nvSpPr>
          <p:spPr>
            <a:xfrm>
              <a:off x="5343461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0" name="object 8430"/>
            <p:cNvSpPr/>
            <p:nvPr/>
          </p:nvSpPr>
          <p:spPr>
            <a:xfrm>
              <a:off x="5343461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1" name="object 8431"/>
            <p:cNvSpPr/>
            <p:nvPr/>
          </p:nvSpPr>
          <p:spPr>
            <a:xfrm>
              <a:off x="5343461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2" name="object 8432"/>
            <p:cNvSpPr/>
            <p:nvPr/>
          </p:nvSpPr>
          <p:spPr>
            <a:xfrm>
              <a:off x="5343461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3" name="object 8433"/>
            <p:cNvSpPr/>
            <p:nvPr/>
          </p:nvSpPr>
          <p:spPr>
            <a:xfrm>
              <a:off x="5343461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4" name="object 8434"/>
            <p:cNvSpPr/>
            <p:nvPr/>
          </p:nvSpPr>
          <p:spPr>
            <a:xfrm>
              <a:off x="5343461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5" name="object 8435"/>
            <p:cNvSpPr/>
            <p:nvPr/>
          </p:nvSpPr>
          <p:spPr>
            <a:xfrm>
              <a:off x="5343461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6" name="object 8436"/>
            <p:cNvSpPr/>
            <p:nvPr/>
          </p:nvSpPr>
          <p:spPr>
            <a:xfrm>
              <a:off x="5343461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7" name="object 8437"/>
            <p:cNvSpPr/>
            <p:nvPr/>
          </p:nvSpPr>
          <p:spPr>
            <a:xfrm>
              <a:off x="5343461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8" name="object 8438"/>
            <p:cNvSpPr/>
            <p:nvPr/>
          </p:nvSpPr>
          <p:spPr>
            <a:xfrm>
              <a:off x="5343461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9" name="object 8439"/>
            <p:cNvSpPr/>
            <p:nvPr/>
          </p:nvSpPr>
          <p:spPr>
            <a:xfrm>
              <a:off x="5343461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0" name="object 8440"/>
            <p:cNvSpPr/>
            <p:nvPr/>
          </p:nvSpPr>
          <p:spPr>
            <a:xfrm>
              <a:off x="5343461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1" name="object 8441"/>
            <p:cNvSpPr/>
            <p:nvPr/>
          </p:nvSpPr>
          <p:spPr>
            <a:xfrm>
              <a:off x="5343461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2" name="object 8442"/>
            <p:cNvSpPr/>
            <p:nvPr/>
          </p:nvSpPr>
          <p:spPr>
            <a:xfrm>
              <a:off x="5343461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3" name="object 8443"/>
            <p:cNvSpPr/>
            <p:nvPr/>
          </p:nvSpPr>
          <p:spPr>
            <a:xfrm>
              <a:off x="5343461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4" name="object 8444"/>
            <p:cNvSpPr/>
            <p:nvPr/>
          </p:nvSpPr>
          <p:spPr>
            <a:xfrm>
              <a:off x="5343461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5" name="object 8445"/>
            <p:cNvSpPr/>
            <p:nvPr/>
          </p:nvSpPr>
          <p:spPr>
            <a:xfrm>
              <a:off x="5343461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6" name="object 8446"/>
            <p:cNvSpPr/>
            <p:nvPr/>
          </p:nvSpPr>
          <p:spPr>
            <a:xfrm>
              <a:off x="5343461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7" name="object 8447"/>
            <p:cNvSpPr/>
            <p:nvPr/>
          </p:nvSpPr>
          <p:spPr>
            <a:xfrm>
              <a:off x="5343461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8" name="object 8448"/>
            <p:cNvSpPr/>
            <p:nvPr/>
          </p:nvSpPr>
          <p:spPr>
            <a:xfrm>
              <a:off x="5343461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9" name="object 8449"/>
            <p:cNvSpPr/>
            <p:nvPr/>
          </p:nvSpPr>
          <p:spPr>
            <a:xfrm>
              <a:off x="5343461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0" name="object 8450"/>
            <p:cNvSpPr/>
            <p:nvPr/>
          </p:nvSpPr>
          <p:spPr>
            <a:xfrm>
              <a:off x="5343461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1" name="object 8451"/>
            <p:cNvSpPr/>
            <p:nvPr/>
          </p:nvSpPr>
          <p:spPr>
            <a:xfrm>
              <a:off x="5343461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2" name="object 8452"/>
            <p:cNvSpPr/>
            <p:nvPr/>
          </p:nvSpPr>
          <p:spPr>
            <a:xfrm>
              <a:off x="5245290" y="7501750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09">
                  <a:moveTo>
                    <a:pt x="13335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13335" y="3441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3" name="object 8453"/>
            <p:cNvSpPr/>
            <p:nvPr/>
          </p:nvSpPr>
          <p:spPr>
            <a:xfrm>
              <a:off x="5244845" y="7501534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09">
                  <a:moveTo>
                    <a:pt x="14224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224" y="3784"/>
                  </a:lnTo>
                  <a:lnTo>
                    <a:pt x="14224" y="2882"/>
                  </a:lnTo>
                  <a:lnTo>
                    <a:pt x="1371" y="2882"/>
                  </a:lnTo>
                  <a:lnTo>
                    <a:pt x="1155" y="2844"/>
                  </a:lnTo>
                  <a:lnTo>
                    <a:pt x="939" y="2768"/>
                  </a:lnTo>
                  <a:lnTo>
                    <a:pt x="939" y="2425"/>
                  </a:lnTo>
                  <a:lnTo>
                    <a:pt x="1879" y="2425"/>
                  </a:lnTo>
                  <a:lnTo>
                    <a:pt x="1816" y="2222"/>
                  </a:lnTo>
                  <a:lnTo>
                    <a:pt x="1600" y="2158"/>
                  </a:lnTo>
                  <a:lnTo>
                    <a:pt x="1354" y="2006"/>
                  </a:lnTo>
                  <a:lnTo>
                    <a:pt x="1066" y="1866"/>
                  </a:lnTo>
                  <a:lnTo>
                    <a:pt x="914" y="1117"/>
                  </a:lnTo>
                  <a:lnTo>
                    <a:pt x="1219" y="888"/>
                  </a:lnTo>
                  <a:lnTo>
                    <a:pt x="14224" y="888"/>
                  </a:lnTo>
                  <a:lnTo>
                    <a:pt x="14224" y="0"/>
                  </a:lnTo>
                  <a:close/>
                </a:path>
                <a:path w="14604" h="3809">
                  <a:moveTo>
                    <a:pt x="2108" y="1257"/>
                  </a:moveTo>
                  <a:lnTo>
                    <a:pt x="1435" y="1269"/>
                  </a:lnTo>
                  <a:lnTo>
                    <a:pt x="1435" y="1460"/>
                  </a:lnTo>
                  <a:lnTo>
                    <a:pt x="1841" y="1625"/>
                  </a:lnTo>
                  <a:lnTo>
                    <a:pt x="2260" y="1828"/>
                  </a:lnTo>
                  <a:lnTo>
                    <a:pt x="2412" y="2628"/>
                  </a:lnTo>
                  <a:lnTo>
                    <a:pt x="2108" y="2882"/>
                  </a:lnTo>
                  <a:lnTo>
                    <a:pt x="12407" y="2882"/>
                  </a:lnTo>
                  <a:lnTo>
                    <a:pt x="12166" y="2844"/>
                  </a:lnTo>
                  <a:lnTo>
                    <a:pt x="2679" y="2844"/>
                  </a:lnTo>
                  <a:lnTo>
                    <a:pt x="2679" y="1308"/>
                  </a:lnTo>
                  <a:lnTo>
                    <a:pt x="2260" y="1308"/>
                  </a:lnTo>
                  <a:lnTo>
                    <a:pt x="2108" y="1257"/>
                  </a:lnTo>
                  <a:close/>
                </a:path>
                <a:path w="14604" h="3809">
                  <a:moveTo>
                    <a:pt x="13119" y="1257"/>
                  </a:moveTo>
                  <a:lnTo>
                    <a:pt x="12509" y="1269"/>
                  </a:lnTo>
                  <a:lnTo>
                    <a:pt x="12509" y="1460"/>
                  </a:lnTo>
                  <a:lnTo>
                    <a:pt x="12674" y="1562"/>
                  </a:lnTo>
                  <a:lnTo>
                    <a:pt x="12890" y="1625"/>
                  </a:lnTo>
                  <a:lnTo>
                    <a:pt x="13296" y="1828"/>
                  </a:lnTo>
                  <a:lnTo>
                    <a:pt x="13423" y="2628"/>
                  </a:lnTo>
                  <a:lnTo>
                    <a:pt x="13119" y="2882"/>
                  </a:lnTo>
                  <a:lnTo>
                    <a:pt x="14224" y="2882"/>
                  </a:lnTo>
                  <a:lnTo>
                    <a:pt x="14224" y="1308"/>
                  </a:lnTo>
                  <a:lnTo>
                    <a:pt x="13296" y="1308"/>
                  </a:lnTo>
                  <a:lnTo>
                    <a:pt x="13119" y="1257"/>
                  </a:lnTo>
                  <a:close/>
                </a:path>
                <a:path w="14604" h="3809">
                  <a:moveTo>
                    <a:pt x="3682" y="939"/>
                  </a:moveTo>
                  <a:lnTo>
                    <a:pt x="3238" y="939"/>
                  </a:lnTo>
                  <a:lnTo>
                    <a:pt x="3238" y="2844"/>
                  </a:lnTo>
                  <a:lnTo>
                    <a:pt x="3682" y="2844"/>
                  </a:lnTo>
                  <a:lnTo>
                    <a:pt x="3682" y="939"/>
                  </a:lnTo>
                  <a:close/>
                </a:path>
                <a:path w="14604" h="3809">
                  <a:moveTo>
                    <a:pt x="5448" y="939"/>
                  </a:moveTo>
                  <a:lnTo>
                    <a:pt x="5092" y="939"/>
                  </a:lnTo>
                  <a:lnTo>
                    <a:pt x="5092" y="1269"/>
                  </a:lnTo>
                  <a:lnTo>
                    <a:pt x="4254" y="1269"/>
                  </a:lnTo>
                  <a:lnTo>
                    <a:pt x="4254" y="1701"/>
                  </a:lnTo>
                  <a:lnTo>
                    <a:pt x="5003" y="1701"/>
                  </a:lnTo>
                  <a:lnTo>
                    <a:pt x="5003" y="2044"/>
                  </a:lnTo>
                  <a:lnTo>
                    <a:pt x="4254" y="2044"/>
                  </a:lnTo>
                  <a:lnTo>
                    <a:pt x="4254" y="2451"/>
                  </a:lnTo>
                  <a:lnTo>
                    <a:pt x="5092" y="2451"/>
                  </a:lnTo>
                  <a:lnTo>
                    <a:pt x="5092" y="2844"/>
                  </a:lnTo>
                  <a:lnTo>
                    <a:pt x="5448" y="2844"/>
                  </a:lnTo>
                  <a:lnTo>
                    <a:pt x="5448" y="939"/>
                  </a:lnTo>
                  <a:close/>
                </a:path>
                <a:path w="14604" h="3809">
                  <a:moveTo>
                    <a:pt x="5803" y="1587"/>
                  </a:moveTo>
                  <a:lnTo>
                    <a:pt x="5803" y="2844"/>
                  </a:lnTo>
                  <a:lnTo>
                    <a:pt x="6337" y="2844"/>
                  </a:lnTo>
                  <a:lnTo>
                    <a:pt x="5803" y="1587"/>
                  </a:lnTo>
                  <a:close/>
                </a:path>
                <a:path w="14604" h="3809">
                  <a:moveTo>
                    <a:pt x="7238" y="1587"/>
                  </a:moveTo>
                  <a:lnTo>
                    <a:pt x="6705" y="2844"/>
                  </a:lnTo>
                  <a:lnTo>
                    <a:pt x="7238" y="2844"/>
                  </a:lnTo>
                  <a:lnTo>
                    <a:pt x="7238" y="1587"/>
                  </a:lnTo>
                  <a:close/>
                </a:path>
                <a:path w="14604" h="3809">
                  <a:moveTo>
                    <a:pt x="8216" y="939"/>
                  </a:moveTo>
                  <a:lnTo>
                    <a:pt x="7785" y="939"/>
                  </a:lnTo>
                  <a:lnTo>
                    <a:pt x="7785" y="2844"/>
                  </a:lnTo>
                  <a:lnTo>
                    <a:pt x="8216" y="2844"/>
                  </a:lnTo>
                  <a:lnTo>
                    <a:pt x="8216" y="939"/>
                  </a:lnTo>
                  <a:close/>
                </a:path>
                <a:path w="14604" h="3809">
                  <a:moveTo>
                    <a:pt x="9969" y="939"/>
                  </a:moveTo>
                  <a:lnTo>
                    <a:pt x="9613" y="939"/>
                  </a:lnTo>
                  <a:lnTo>
                    <a:pt x="9613" y="1269"/>
                  </a:lnTo>
                  <a:lnTo>
                    <a:pt x="8788" y="1269"/>
                  </a:lnTo>
                  <a:lnTo>
                    <a:pt x="8788" y="1701"/>
                  </a:lnTo>
                  <a:lnTo>
                    <a:pt x="9550" y="1701"/>
                  </a:lnTo>
                  <a:lnTo>
                    <a:pt x="9550" y="2044"/>
                  </a:lnTo>
                  <a:lnTo>
                    <a:pt x="8788" y="2044"/>
                  </a:lnTo>
                  <a:lnTo>
                    <a:pt x="8788" y="2451"/>
                  </a:lnTo>
                  <a:lnTo>
                    <a:pt x="9639" y="2451"/>
                  </a:lnTo>
                  <a:lnTo>
                    <a:pt x="9639" y="2844"/>
                  </a:lnTo>
                  <a:lnTo>
                    <a:pt x="9969" y="2844"/>
                  </a:lnTo>
                  <a:lnTo>
                    <a:pt x="9969" y="939"/>
                  </a:lnTo>
                  <a:close/>
                </a:path>
                <a:path w="14604" h="3809">
                  <a:moveTo>
                    <a:pt x="10363" y="1625"/>
                  </a:moveTo>
                  <a:lnTo>
                    <a:pt x="10363" y="2844"/>
                  </a:lnTo>
                  <a:lnTo>
                    <a:pt x="11036" y="2844"/>
                  </a:lnTo>
                  <a:lnTo>
                    <a:pt x="10363" y="1625"/>
                  </a:lnTo>
                  <a:close/>
                </a:path>
                <a:path w="14604" h="3809">
                  <a:moveTo>
                    <a:pt x="12190" y="939"/>
                  </a:moveTo>
                  <a:lnTo>
                    <a:pt x="11633" y="939"/>
                  </a:lnTo>
                  <a:lnTo>
                    <a:pt x="11633" y="2844"/>
                  </a:lnTo>
                  <a:lnTo>
                    <a:pt x="12166" y="2844"/>
                  </a:lnTo>
                  <a:lnTo>
                    <a:pt x="11963" y="2768"/>
                  </a:lnTo>
                  <a:lnTo>
                    <a:pt x="11963" y="2425"/>
                  </a:lnTo>
                  <a:lnTo>
                    <a:pt x="12915" y="2425"/>
                  </a:lnTo>
                  <a:lnTo>
                    <a:pt x="12797" y="2222"/>
                  </a:lnTo>
                  <a:lnTo>
                    <a:pt x="12611" y="2158"/>
                  </a:lnTo>
                  <a:lnTo>
                    <a:pt x="12374" y="2006"/>
                  </a:lnTo>
                  <a:lnTo>
                    <a:pt x="12077" y="1866"/>
                  </a:lnTo>
                  <a:lnTo>
                    <a:pt x="11963" y="1117"/>
                  </a:lnTo>
                  <a:lnTo>
                    <a:pt x="12190" y="939"/>
                  </a:lnTo>
                  <a:close/>
                </a:path>
                <a:path w="14604" h="3809">
                  <a:moveTo>
                    <a:pt x="1879" y="2425"/>
                  </a:moveTo>
                  <a:lnTo>
                    <a:pt x="939" y="2425"/>
                  </a:lnTo>
                  <a:lnTo>
                    <a:pt x="1193" y="2451"/>
                  </a:lnTo>
                  <a:lnTo>
                    <a:pt x="1371" y="2527"/>
                  </a:lnTo>
                  <a:lnTo>
                    <a:pt x="1752" y="2527"/>
                  </a:lnTo>
                  <a:close/>
                </a:path>
                <a:path w="14604" h="3809">
                  <a:moveTo>
                    <a:pt x="12915" y="2425"/>
                  </a:moveTo>
                  <a:lnTo>
                    <a:pt x="11963" y="2425"/>
                  </a:lnTo>
                  <a:lnTo>
                    <a:pt x="12255" y="2451"/>
                  </a:lnTo>
                  <a:lnTo>
                    <a:pt x="12407" y="2527"/>
                  </a:lnTo>
                  <a:lnTo>
                    <a:pt x="12763" y="2527"/>
                  </a:lnTo>
                  <a:lnTo>
                    <a:pt x="12915" y="2451"/>
                  </a:lnTo>
                  <a:close/>
                </a:path>
                <a:path w="14604" h="3809">
                  <a:moveTo>
                    <a:pt x="11277" y="939"/>
                  </a:moveTo>
                  <a:lnTo>
                    <a:pt x="10591" y="939"/>
                  </a:lnTo>
                  <a:lnTo>
                    <a:pt x="11277" y="2158"/>
                  </a:lnTo>
                  <a:lnTo>
                    <a:pt x="11277" y="939"/>
                  </a:lnTo>
                  <a:close/>
                </a:path>
                <a:path w="14604" h="3809">
                  <a:moveTo>
                    <a:pt x="7112" y="939"/>
                  </a:moveTo>
                  <a:lnTo>
                    <a:pt x="6134" y="939"/>
                  </a:lnTo>
                  <a:lnTo>
                    <a:pt x="6248" y="1308"/>
                  </a:lnTo>
                  <a:lnTo>
                    <a:pt x="6603" y="2070"/>
                  </a:lnTo>
                  <a:lnTo>
                    <a:pt x="7112" y="939"/>
                  </a:lnTo>
                  <a:close/>
                </a:path>
                <a:path w="14604" h="3809">
                  <a:moveTo>
                    <a:pt x="12255" y="888"/>
                  </a:moveTo>
                  <a:lnTo>
                    <a:pt x="1879" y="888"/>
                  </a:lnTo>
                  <a:lnTo>
                    <a:pt x="2133" y="939"/>
                  </a:lnTo>
                  <a:lnTo>
                    <a:pt x="2260" y="1308"/>
                  </a:lnTo>
                  <a:lnTo>
                    <a:pt x="2679" y="1308"/>
                  </a:lnTo>
                  <a:lnTo>
                    <a:pt x="2679" y="939"/>
                  </a:lnTo>
                  <a:lnTo>
                    <a:pt x="12190" y="939"/>
                  </a:lnTo>
                  <a:close/>
                </a:path>
                <a:path w="14604" h="3809">
                  <a:moveTo>
                    <a:pt x="14224" y="888"/>
                  </a:moveTo>
                  <a:lnTo>
                    <a:pt x="12915" y="888"/>
                  </a:lnTo>
                  <a:lnTo>
                    <a:pt x="13169" y="939"/>
                  </a:lnTo>
                  <a:lnTo>
                    <a:pt x="13296" y="1308"/>
                  </a:lnTo>
                  <a:lnTo>
                    <a:pt x="14224" y="1308"/>
                  </a:lnTo>
                  <a:lnTo>
                    <a:pt x="14224" y="888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4" name="object 8454"/>
            <p:cNvSpPr/>
            <p:nvPr/>
          </p:nvSpPr>
          <p:spPr>
            <a:xfrm>
              <a:off x="5417235" y="729622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54394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54394" y="85064"/>
                  </a:lnTo>
                  <a:lnTo>
                    <a:pt x="5439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5" name="object 8455"/>
            <p:cNvSpPr/>
            <p:nvPr/>
          </p:nvSpPr>
          <p:spPr>
            <a:xfrm>
              <a:off x="5417235" y="7296226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0" y="0"/>
                  </a:moveTo>
                  <a:lnTo>
                    <a:pt x="54394" y="0"/>
                  </a:lnTo>
                  <a:lnTo>
                    <a:pt x="54394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6" name="object 8456"/>
            <p:cNvSpPr/>
            <p:nvPr/>
          </p:nvSpPr>
          <p:spPr>
            <a:xfrm>
              <a:off x="5417235" y="729622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394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394" y="49352"/>
                  </a:lnTo>
                  <a:lnTo>
                    <a:pt x="5439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7" name="object 8457"/>
            <p:cNvSpPr/>
            <p:nvPr/>
          </p:nvSpPr>
          <p:spPr>
            <a:xfrm>
              <a:off x="5417235" y="7296226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394" y="0"/>
                  </a:lnTo>
                  <a:lnTo>
                    <a:pt x="54394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8" name="object 8458"/>
            <p:cNvSpPr/>
            <p:nvPr/>
          </p:nvSpPr>
          <p:spPr>
            <a:xfrm>
              <a:off x="5424233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84" y="215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9" name="object 8459"/>
            <p:cNvSpPr/>
            <p:nvPr/>
          </p:nvSpPr>
          <p:spPr>
            <a:xfrm>
              <a:off x="5424233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84" y="215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0" name="object 8460"/>
            <p:cNvSpPr/>
            <p:nvPr/>
          </p:nvSpPr>
          <p:spPr>
            <a:xfrm>
              <a:off x="5424233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1" name="object 8461"/>
            <p:cNvSpPr/>
            <p:nvPr/>
          </p:nvSpPr>
          <p:spPr>
            <a:xfrm>
              <a:off x="5424233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2" name="object 8462"/>
            <p:cNvSpPr/>
            <p:nvPr/>
          </p:nvSpPr>
          <p:spPr>
            <a:xfrm>
              <a:off x="5424233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3" name="object 8463"/>
            <p:cNvSpPr/>
            <p:nvPr/>
          </p:nvSpPr>
          <p:spPr>
            <a:xfrm>
              <a:off x="5424233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4" name="object 8464"/>
            <p:cNvSpPr/>
            <p:nvPr/>
          </p:nvSpPr>
          <p:spPr>
            <a:xfrm>
              <a:off x="5420855" y="7314946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737" y="0"/>
                  </a:moveTo>
                  <a:lnTo>
                    <a:pt x="0" y="0"/>
                  </a:lnTo>
                  <a:lnTo>
                    <a:pt x="0" y="11836"/>
                  </a:lnTo>
                  <a:lnTo>
                    <a:pt x="8737" y="11836"/>
                  </a:lnTo>
                  <a:lnTo>
                    <a:pt x="8737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5" name="object 8465"/>
            <p:cNvSpPr/>
            <p:nvPr/>
          </p:nvSpPr>
          <p:spPr>
            <a:xfrm>
              <a:off x="5420855" y="7314946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0" y="0"/>
                  </a:moveTo>
                  <a:lnTo>
                    <a:pt x="8737" y="0"/>
                  </a:lnTo>
                  <a:lnTo>
                    <a:pt x="8737" y="11836"/>
                  </a:lnTo>
                  <a:lnTo>
                    <a:pt x="0" y="1183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20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6" name="object 8466"/>
            <p:cNvSpPr/>
            <p:nvPr/>
          </p:nvSpPr>
          <p:spPr>
            <a:xfrm>
              <a:off x="5421972" y="7331240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43" y="0"/>
                  </a:moveTo>
                  <a:lnTo>
                    <a:pt x="0" y="0"/>
                  </a:lnTo>
                  <a:lnTo>
                    <a:pt x="0" y="7111"/>
                  </a:lnTo>
                  <a:lnTo>
                    <a:pt x="4343" y="7111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7" name="object 8467"/>
            <p:cNvSpPr/>
            <p:nvPr/>
          </p:nvSpPr>
          <p:spPr>
            <a:xfrm>
              <a:off x="5421972" y="7331240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43" y="0"/>
                  </a:lnTo>
                  <a:lnTo>
                    <a:pt x="4343" y="7111"/>
                  </a:lnTo>
                  <a:lnTo>
                    <a:pt x="0" y="711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8" name="object 8468"/>
            <p:cNvSpPr/>
            <p:nvPr/>
          </p:nvSpPr>
          <p:spPr>
            <a:xfrm>
              <a:off x="5421972" y="7331240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4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43" y="1485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9" name="object 8469"/>
            <p:cNvSpPr/>
            <p:nvPr/>
          </p:nvSpPr>
          <p:spPr>
            <a:xfrm>
              <a:off x="5421972" y="7331240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4343" y="0"/>
                  </a:lnTo>
                  <a:lnTo>
                    <a:pt x="4343" y="1485"/>
                  </a:lnTo>
                  <a:lnTo>
                    <a:pt x="0" y="14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0" name="object 8470"/>
            <p:cNvSpPr/>
            <p:nvPr/>
          </p:nvSpPr>
          <p:spPr>
            <a:xfrm>
              <a:off x="5424233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1" name="object 8471"/>
            <p:cNvSpPr/>
            <p:nvPr/>
          </p:nvSpPr>
          <p:spPr>
            <a:xfrm>
              <a:off x="5424233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2" name="object 8472"/>
            <p:cNvSpPr/>
            <p:nvPr/>
          </p:nvSpPr>
          <p:spPr>
            <a:xfrm>
              <a:off x="5424233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3" name="object 8473"/>
            <p:cNvSpPr/>
            <p:nvPr/>
          </p:nvSpPr>
          <p:spPr>
            <a:xfrm>
              <a:off x="5424233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4" name="object 8474"/>
            <p:cNvSpPr/>
            <p:nvPr/>
          </p:nvSpPr>
          <p:spPr>
            <a:xfrm>
              <a:off x="5498896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77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77" y="85064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5" name="object 8475"/>
            <p:cNvSpPr/>
            <p:nvPr/>
          </p:nvSpPr>
          <p:spPr>
            <a:xfrm>
              <a:off x="5498896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78" y="0"/>
                  </a:lnTo>
                  <a:lnTo>
                    <a:pt x="27178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6" name="object 8476"/>
            <p:cNvSpPr/>
            <p:nvPr/>
          </p:nvSpPr>
          <p:spPr>
            <a:xfrm>
              <a:off x="5515889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7" name="object 8477"/>
            <p:cNvSpPr/>
            <p:nvPr/>
          </p:nvSpPr>
          <p:spPr>
            <a:xfrm>
              <a:off x="5515889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8" name="object 8478"/>
            <p:cNvSpPr/>
            <p:nvPr/>
          </p:nvSpPr>
          <p:spPr>
            <a:xfrm>
              <a:off x="5515889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209" y="215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9" name="object 8479"/>
            <p:cNvSpPr/>
            <p:nvPr/>
          </p:nvSpPr>
          <p:spPr>
            <a:xfrm>
              <a:off x="5515889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209" y="215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0" name="object 8480"/>
            <p:cNvSpPr/>
            <p:nvPr/>
          </p:nvSpPr>
          <p:spPr>
            <a:xfrm>
              <a:off x="5515889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1" name="object 8481"/>
            <p:cNvSpPr/>
            <p:nvPr/>
          </p:nvSpPr>
          <p:spPr>
            <a:xfrm>
              <a:off x="5515889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2" name="object 8482"/>
            <p:cNvSpPr/>
            <p:nvPr/>
          </p:nvSpPr>
          <p:spPr>
            <a:xfrm>
              <a:off x="5515889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3" name="object 8483"/>
            <p:cNvSpPr/>
            <p:nvPr/>
          </p:nvSpPr>
          <p:spPr>
            <a:xfrm>
              <a:off x="5515889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4" name="object 8484"/>
            <p:cNvSpPr/>
            <p:nvPr/>
          </p:nvSpPr>
          <p:spPr>
            <a:xfrm>
              <a:off x="5515889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5" name="object 8485"/>
            <p:cNvSpPr/>
            <p:nvPr/>
          </p:nvSpPr>
          <p:spPr>
            <a:xfrm>
              <a:off x="5515889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6" name="object 8486"/>
            <p:cNvSpPr/>
            <p:nvPr/>
          </p:nvSpPr>
          <p:spPr>
            <a:xfrm>
              <a:off x="5515889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7" name="object 8487"/>
            <p:cNvSpPr/>
            <p:nvPr/>
          </p:nvSpPr>
          <p:spPr>
            <a:xfrm>
              <a:off x="5515889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8" name="object 8488"/>
            <p:cNvSpPr/>
            <p:nvPr/>
          </p:nvSpPr>
          <p:spPr>
            <a:xfrm>
              <a:off x="5515889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9" name="object 8489"/>
            <p:cNvSpPr/>
            <p:nvPr/>
          </p:nvSpPr>
          <p:spPr>
            <a:xfrm>
              <a:off x="5515889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0" name="object 8490"/>
            <p:cNvSpPr/>
            <p:nvPr/>
          </p:nvSpPr>
          <p:spPr>
            <a:xfrm>
              <a:off x="5515889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1" name="object 8491"/>
            <p:cNvSpPr/>
            <p:nvPr/>
          </p:nvSpPr>
          <p:spPr>
            <a:xfrm>
              <a:off x="5515889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2" name="object 8492"/>
            <p:cNvSpPr/>
            <p:nvPr/>
          </p:nvSpPr>
          <p:spPr>
            <a:xfrm>
              <a:off x="5515889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3" name="object 8493"/>
            <p:cNvSpPr/>
            <p:nvPr/>
          </p:nvSpPr>
          <p:spPr>
            <a:xfrm>
              <a:off x="5515889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4" name="object 8494"/>
            <p:cNvSpPr/>
            <p:nvPr/>
          </p:nvSpPr>
          <p:spPr>
            <a:xfrm>
              <a:off x="5515889" y="7317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5" name="object 8495"/>
            <p:cNvSpPr/>
            <p:nvPr/>
          </p:nvSpPr>
          <p:spPr>
            <a:xfrm>
              <a:off x="5515889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6" name="object 8496"/>
            <p:cNvSpPr/>
            <p:nvPr/>
          </p:nvSpPr>
          <p:spPr>
            <a:xfrm>
              <a:off x="5515889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7" name="object 8497"/>
            <p:cNvSpPr/>
            <p:nvPr/>
          </p:nvSpPr>
          <p:spPr>
            <a:xfrm>
              <a:off x="5515889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8" name="object 8498"/>
            <p:cNvSpPr/>
            <p:nvPr/>
          </p:nvSpPr>
          <p:spPr>
            <a:xfrm>
              <a:off x="5515889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209" y="224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9" name="object 8499"/>
            <p:cNvSpPr/>
            <p:nvPr/>
          </p:nvSpPr>
          <p:spPr>
            <a:xfrm>
              <a:off x="5515889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209" y="224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0" name="object 8500"/>
            <p:cNvSpPr/>
            <p:nvPr/>
          </p:nvSpPr>
          <p:spPr>
            <a:xfrm>
              <a:off x="5515889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1" name="object 8501"/>
            <p:cNvSpPr/>
            <p:nvPr/>
          </p:nvSpPr>
          <p:spPr>
            <a:xfrm>
              <a:off x="5515889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2" name="object 8502"/>
            <p:cNvSpPr/>
            <p:nvPr/>
          </p:nvSpPr>
          <p:spPr>
            <a:xfrm>
              <a:off x="5515889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3" name="object 8503"/>
            <p:cNvSpPr/>
            <p:nvPr/>
          </p:nvSpPr>
          <p:spPr>
            <a:xfrm>
              <a:off x="5515889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4" name="object 8504"/>
            <p:cNvSpPr/>
            <p:nvPr/>
          </p:nvSpPr>
          <p:spPr>
            <a:xfrm>
              <a:off x="5515889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5" name="object 8505"/>
            <p:cNvSpPr/>
            <p:nvPr/>
          </p:nvSpPr>
          <p:spPr>
            <a:xfrm>
              <a:off x="5515889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6" name="object 8506"/>
            <p:cNvSpPr/>
            <p:nvPr/>
          </p:nvSpPr>
          <p:spPr>
            <a:xfrm>
              <a:off x="5515889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7" name="object 8507"/>
            <p:cNvSpPr/>
            <p:nvPr/>
          </p:nvSpPr>
          <p:spPr>
            <a:xfrm>
              <a:off x="5515889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8" name="object 8508"/>
            <p:cNvSpPr/>
            <p:nvPr/>
          </p:nvSpPr>
          <p:spPr>
            <a:xfrm>
              <a:off x="5515889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9" name="object 8509"/>
            <p:cNvSpPr/>
            <p:nvPr/>
          </p:nvSpPr>
          <p:spPr>
            <a:xfrm>
              <a:off x="5515889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0" name="object 8510"/>
            <p:cNvSpPr/>
            <p:nvPr/>
          </p:nvSpPr>
          <p:spPr>
            <a:xfrm>
              <a:off x="5515889" y="735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1" name="object 8511"/>
            <p:cNvSpPr/>
            <p:nvPr/>
          </p:nvSpPr>
          <p:spPr>
            <a:xfrm>
              <a:off x="5515889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2" name="object 8512"/>
            <p:cNvSpPr/>
            <p:nvPr/>
          </p:nvSpPr>
          <p:spPr>
            <a:xfrm>
              <a:off x="5515889" y="73557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3" name="object 8513"/>
            <p:cNvSpPr/>
            <p:nvPr/>
          </p:nvSpPr>
          <p:spPr>
            <a:xfrm>
              <a:off x="5515889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4" name="object 8514"/>
            <p:cNvSpPr/>
            <p:nvPr/>
          </p:nvSpPr>
          <p:spPr>
            <a:xfrm>
              <a:off x="5515889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5" name="object 8515"/>
            <p:cNvSpPr/>
            <p:nvPr/>
          </p:nvSpPr>
          <p:spPr>
            <a:xfrm>
              <a:off x="5515889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6" name="object 8516"/>
            <p:cNvSpPr/>
            <p:nvPr/>
          </p:nvSpPr>
          <p:spPr>
            <a:xfrm>
              <a:off x="5515889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209" y="224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7" name="object 8517"/>
            <p:cNvSpPr/>
            <p:nvPr/>
          </p:nvSpPr>
          <p:spPr>
            <a:xfrm>
              <a:off x="5515889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209" y="224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8" name="object 8518"/>
            <p:cNvSpPr/>
            <p:nvPr/>
          </p:nvSpPr>
          <p:spPr>
            <a:xfrm>
              <a:off x="5515889" y="7364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9" name="object 8519"/>
            <p:cNvSpPr/>
            <p:nvPr/>
          </p:nvSpPr>
          <p:spPr>
            <a:xfrm>
              <a:off x="5515889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0" name="object 8520"/>
            <p:cNvSpPr/>
            <p:nvPr/>
          </p:nvSpPr>
          <p:spPr>
            <a:xfrm>
              <a:off x="5515889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1" name="object 8521"/>
            <p:cNvSpPr/>
            <p:nvPr/>
          </p:nvSpPr>
          <p:spPr>
            <a:xfrm>
              <a:off x="5515889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2" name="object 8522"/>
            <p:cNvSpPr/>
            <p:nvPr/>
          </p:nvSpPr>
          <p:spPr>
            <a:xfrm>
              <a:off x="5515889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3" name="object 8523"/>
            <p:cNvSpPr/>
            <p:nvPr/>
          </p:nvSpPr>
          <p:spPr>
            <a:xfrm>
              <a:off x="5515889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4" name="object 8524"/>
            <p:cNvSpPr/>
            <p:nvPr/>
          </p:nvSpPr>
          <p:spPr>
            <a:xfrm>
              <a:off x="5515889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5" name="object 8525"/>
            <p:cNvSpPr/>
            <p:nvPr/>
          </p:nvSpPr>
          <p:spPr>
            <a:xfrm>
              <a:off x="5515889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6" name="object 8526"/>
            <p:cNvSpPr/>
            <p:nvPr/>
          </p:nvSpPr>
          <p:spPr>
            <a:xfrm>
              <a:off x="5515889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7" name="object 8527"/>
            <p:cNvSpPr/>
            <p:nvPr/>
          </p:nvSpPr>
          <p:spPr>
            <a:xfrm>
              <a:off x="5515889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8" name="object 8528"/>
            <p:cNvSpPr/>
            <p:nvPr/>
          </p:nvSpPr>
          <p:spPr>
            <a:xfrm>
              <a:off x="5515889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9" name="object 8529"/>
            <p:cNvSpPr/>
            <p:nvPr/>
          </p:nvSpPr>
          <p:spPr>
            <a:xfrm>
              <a:off x="5515889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0" name="object 8530"/>
            <p:cNvSpPr/>
            <p:nvPr/>
          </p:nvSpPr>
          <p:spPr>
            <a:xfrm>
              <a:off x="5501449" y="7303985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382" y="69773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1" name="object 8531"/>
            <p:cNvSpPr/>
            <p:nvPr/>
          </p:nvSpPr>
          <p:spPr>
            <a:xfrm>
              <a:off x="5526074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54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54" y="85064"/>
                  </a:lnTo>
                  <a:lnTo>
                    <a:pt x="2725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2" name="object 8532"/>
            <p:cNvSpPr/>
            <p:nvPr/>
          </p:nvSpPr>
          <p:spPr>
            <a:xfrm>
              <a:off x="5526074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54" y="0"/>
                  </a:lnTo>
                  <a:lnTo>
                    <a:pt x="27254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3" name="object 8533"/>
            <p:cNvSpPr/>
            <p:nvPr/>
          </p:nvSpPr>
          <p:spPr>
            <a:xfrm>
              <a:off x="5543105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4" name="object 8534"/>
            <p:cNvSpPr/>
            <p:nvPr/>
          </p:nvSpPr>
          <p:spPr>
            <a:xfrm>
              <a:off x="5543105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5" name="object 8535"/>
            <p:cNvSpPr/>
            <p:nvPr/>
          </p:nvSpPr>
          <p:spPr>
            <a:xfrm>
              <a:off x="5543105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84" y="215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6" name="object 8536"/>
            <p:cNvSpPr/>
            <p:nvPr/>
          </p:nvSpPr>
          <p:spPr>
            <a:xfrm>
              <a:off x="5543105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84" y="215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7" name="object 8537"/>
            <p:cNvSpPr/>
            <p:nvPr/>
          </p:nvSpPr>
          <p:spPr>
            <a:xfrm>
              <a:off x="5543105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8" name="object 8538"/>
            <p:cNvSpPr/>
            <p:nvPr/>
          </p:nvSpPr>
          <p:spPr>
            <a:xfrm>
              <a:off x="5543105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9" name="object 8539"/>
            <p:cNvSpPr/>
            <p:nvPr/>
          </p:nvSpPr>
          <p:spPr>
            <a:xfrm>
              <a:off x="5543105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0" name="object 8540"/>
            <p:cNvSpPr/>
            <p:nvPr/>
          </p:nvSpPr>
          <p:spPr>
            <a:xfrm>
              <a:off x="5543105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1" name="object 8541"/>
            <p:cNvSpPr/>
            <p:nvPr/>
          </p:nvSpPr>
          <p:spPr>
            <a:xfrm>
              <a:off x="5543105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2" name="object 8542"/>
            <p:cNvSpPr/>
            <p:nvPr/>
          </p:nvSpPr>
          <p:spPr>
            <a:xfrm>
              <a:off x="5543105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3" name="object 8543"/>
            <p:cNvSpPr/>
            <p:nvPr/>
          </p:nvSpPr>
          <p:spPr>
            <a:xfrm>
              <a:off x="5543105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4" name="object 8544"/>
            <p:cNvSpPr/>
            <p:nvPr/>
          </p:nvSpPr>
          <p:spPr>
            <a:xfrm>
              <a:off x="5543105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5" name="object 8545"/>
            <p:cNvSpPr/>
            <p:nvPr/>
          </p:nvSpPr>
          <p:spPr>
            <a:xfrm>
              <a:off x="5543105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6" name="object 8546"/>
            <p:cNvSpPr/>
            <p:nvPr/>
          </p:nvSpPr>
          <p:spPr>
            <a:xfrm>
              <a:off x="5543105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7" name="object 8547"/>
            <p:cNvSpPr/>
            <p:nvPr/>
          </p:nvSpPr>
          <p:spPr>
            <a:xfrm>
              <a:off x="5543105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8" name="object 8548"/>
            <p:cNvSpPr/>
            <p:nvPr/>
          </p:nvSpPr>
          <p:spPr>
            <a:xfrm>
              <a:off x="5543105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9" name="object 8549"/>
            <p:cNvSpPr/>
            <p:nvPr/>
          </p:nvSpPr>
          <p:spPr>
            <a:xfrm>
              <a:off x="5543105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0" name="object 8550"/>
            <p:cNvSpPr/>
            <p:nvPr/>
          </p:nvSpPr>
          <p:spPr>
            <a:xfrm>
              <a:off x="5543105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1" name="object 8551"/>
            <p:cNvSpPr/>
            <p:nvPr/>
          </p:nvSpPr>
          <p:spPr>
            <a:xfrm>
              <a:off x="5543105" y="7317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2" name="object 8552"/>
            <p:cNvSpPr/>
            <p:nvPr/>
          </p:nvSpPr>
          <p:spPr>
            <a:xfrm>
              <a:off x="5543105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3" name="object 8553"/>
            <p:cNvSpPr/>
            <p:nvPr/>
          </p:nvSpPr>
          <p:spPr>
            <a:xfrm>
              <a:off x="5543105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4" name="object 8554"/>
            <p:cNvSpPr/>
            <p:nvPr/>
          </p:nvSpPr>
          <p:spPr>
            <a:xfrm>
              <a:off x="5543105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5" name="object 8555"/>
            <p:cNvSpPr/>
            <p:nvPr/>
          </p:nvSpPr>
          <p:spPr>
            <a:xfrm>
              <a:off x="5543105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6" name="object 8556"/>
            <p:cNvSpPr/>
            <p:nvPr/>
          </p:nvSpPr>
          <p:spPr>
            <a:xfrm>
              <a:off x="5543105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7" name="object 8557"/>
            <p:cNvSpPr/>
            <p:nvPr/>
          </p:nvSpPr>
          <p:spPr>
            <a:xfrm>
              <a:off x="5543105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8" name="object 8558"/>
            <p:cNvSpPr/>
            <p:nvPr/>
          </p:nvSpPr>
          <p:spPr>
            <a:xfrm>
              <a:off x="5543105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9" name="object 8559"/>
            <p:cNvSpPr/>
            <p:nvPr/>
          </p:nvSpPr>
          <p:spPr>
            <a:xfrm>
              <a:off x="5543105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0" name="object 8560"/>
            <p:cNvSpPr/>
            <p:nvPr/>
          </p:nvSpPr>
          <p:spPr>
            <a:xfrm>
              <a:off x="5543105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1" name="object 8561"/>
            <p:cNvSpPr/>
            <p:nvPr/>
          </p:nvSpPr>
          <p:spPr>
            <a:xfrm>
              <a:off x="5543105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2" name="object 8562"/>
            <p:cNvSpPr/>
            <p:nvPr/>
          </p:nvSpPr>
          <p:spPr>
            <a:xfrm>
              <a:off x="5543105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3" name="object 8563"/>
            <p:cNvSpPr/>
            <p:nvPr/>
          </p:nvSpPr>
          <p:spPr>
            <a:xfrm>
              <a:off x="5543105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4" name="object 8564"/>
            <p:cNvSpPr/>
            <p:nvPr/>
          </p:nvSpPr>
          <p:spPr>
            <a:xfrm>
              <a:off x="5543105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5" name="object 8565"/>
            <p:cNvSpPr/>
            <p:nvPr/>
          </p:nvSpPr>
          <p:spPr>
            <a:xfrm>
              <a:off x="5543105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6" name="object 8566"/>
            <p:cNvSpPr/>
            <p:nvPr/>
          </p:nvSpPr>
          <p:spPr>
            <a:xfrm>
              <a:off x="5543105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7" name="object 8567"/>
            <p:cNvSpPr/>
            <p:nvPr/>
          </p:nvSpPr>
          <p:spPr>
            <a:xfrm>
              <a:off x="5543105" y="735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8" name="object 8568"/>
            <p:cNvSpPr/>
            <p:nvPr/>
          </p:nvSpPr>
          <p:spPr>
            <a:xfrm>
              <a:off x="5543105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9" name="object 8569"/>
            <p:cNvSpPr/>
            <p:nvPr/>
          </p:nvSpPr>
          <p:spPr>
            <a:xfrm>
              <a:off x="5543105" y="73557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0" name="object 8570"/>
            <p:cNvSpPr/>
            <p:nvPr/>
          </p:nvSpPr>
          <p:spPr>
            <a:xfrm>
              <a:off x="5543105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1" name="object 8571"/>
            <p:cNvSpPr/>
            <p:nvPr/>
          </p:nvSpPr>
          <p:spPr>
            <a:xfrm>
              <a:off x="5543105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2" name="object 8572"/>
            <p:cNvSpPr/>
            <p:nvPr/>
          </p:nvSpPr>
          <p:spPr>
            <a:xfrm>
              <a:off x="5543105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3" name="object 8573"/>
            <p:cNvSpPr/>
            <p:nvPr/>
          </p:nvSpPr>
          <p:spPr>
            <a:xfrm>
              <a:off x="5543105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4" name="object 8574"/>
            <p:cNvSpPr/>
            <p:nvPr/>
          </p:nvSpPr>
          <p:spPr>
            <a:xfrm>
              <a:off x="5543105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84" y="224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5" name="object 8575"/>
            <p:cNvSpPr/>
            <p:nvPr/>
          </p:nvSpPr>
          <p:spPr>
            <a:xfrm>
              <a:off x="5543105" y="7364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6" name="object 8576"/>
            <p:cNvSpPr/>
            <p:nvPr/>
          </p:nvSpPr>
          <p:spPr>
            <a:xfrm>
              <a:off x="5543105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7" name="object 8577"/>
            <p:cNvSpPr/>
            <p:nvPr/>
          </p:nvSpPr>
          <p:spPr>
            <a:xfrm>
              <a:off x="5543105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8" name="object 8578"/>
            <p:cNvSpPr/>
            <p:nvPr/>
          </p:nvSpPr>
          <p:spPr>
            <a:xfrm>
              <a:off x="5543105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9" name="object 8579"/>
            <p:cNvSpPr/>
            <p:nvPr/>
          </p:nvSpPr>
          <p:spPr>
            <a:xfrm>
              <a:off x="5543105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0" name="object 8580"/>
            <p:cNvSpPr/>
            <p:nvPr/>
          </p:nvSpPr>
          <p:spPr>
            <a:xfrm>
              <a:off x="5543105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1" name="object 8581"/>
            <p:cNvSpPr/>
            <p:nvPr/>
          </p:nvSpPr>
          <p:spPr>
            <a:xfrm>
              <a:off x="5543105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2" name="object 8582"/>
            <p:cNvSpPr/>
            <p:nvPr/>
          </p:nvSpPr>
          <p:spPr>
            <a:xfrm>
              <a:off x="5543105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3" name="object 8583"/>
            <p:cNvSpPr/>
            <p:nvPr/>
          </p:nvSpPr>
          <p:spPr>
            <a:xfrm>
              <a:off x="5543105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4" name="object 8584"/>
            <p:cNvSpPr/>
            <p:nvPr/>
          </p:nvSpPr>
          <p:spPr>
            <a:xfrm>
              <a:off x="5543105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5" name="object 8585"/>
            <p:cNvSpPr/>
            <p:nvPr/>
          </p:nvSpPr>
          <p:spPr>
            <a:xfrm>
              <a:off x="5543105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6" name="object 8586"/>
            <p:cNvSpPr/>
            <p:nvPr/>
          </p:nvSpPr>
          <p:spPr>
            <a:xfrm>
              <a:off x="5543105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7" name="object 8587"/>
            <p:cNvSpPr/>
            <p:nvPr/>
          </p:nvSpPr>
          <p:spPr>
            <a:xfrm>
              <a:off x="5528665" y="7303985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395" y="69773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8" name="object 8588"/>
            <p:cNvSpPr/>
            <p:nvPr/>
          </p:nvSpPr>
          <p:spPr>
            <a:xfrm>
              <a:off x="5553329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77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77" y="85064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9" name="object 8589"/>
            <p:cNvSpPr/>
            <p:nvPr/>
          </p:nvSpPr>
          <p:spPr>
            <a:xfrm>
              <a:off x="5553329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78" y="0"/>
                  </a:lnTo>
                  <a:lnTo>
                    <a:pt x="27178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0" name="object 8590"/>
            <p:cNvSpPr/>
            <p:nvPr/>
          </p:nvSpPr>
          <p:spPr>
            <a:xfrm>
              <a:off x="5577649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1" name="object 8591"/>
            <p:cNvSpPr/>
            <p:nvPr/>
          </p:nvSpPr>
          <p:spPr>
            <a:xfrm>
              <a:off x="5577649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2" name="object 8592"/>
            <p:cNvSpPr/>
            <p:nvPr/>
          </p:nvSpPr>
          <p:spPr>
            <a:xfrm>
              <a:off x="5577649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3" name="object 8593"/>
            <p:cNvSpPr/>
            <p:nvPr/>
          </p:nvSpPr>
          <p:spPr>
            <a:xfrm>
              <a:off x="5577649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4" name="object 8594"/>
            <p:cNvSpPr/>
            <p:nvPr/>
          </p:nvSpPr>
          <p:spPr>
            <a:xfrm>
              <a:off x="5577649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5" name="object 8595"/>
            <p:cNvSpPr/>
            <p:nvPr/>
          </p:nvSpPr>
          <p:spPr>
            <a:xfrm>
              <a:off x="5577649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6" name="object 8596"/>
            <p:cNvSpPr/>
            <p:nvPr/>
          </p:nvSpPr>
          <p:spPr>
            <a:xfrm>
              <a:off x="5577649" y="735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7" name="object 8597"/>
            <p:cNvSpPr/>
            <p:nvPr/>
          </p:nvSpPr>
          <p:spPr>
            <a:xfrm>
              <a:off x="5577649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8" name="object 8598"/>
            <p:cNvSpPr/>
            <p:nvPr/>
          </p:nvSpPr>
          <p:spPr>
            <a:xfrm>
              <a:off x="5577649" y="73557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9" name="object 8599"/>
            <p:cNvSpPr/>
            <p:nvPr/>
          </p:nvSpPr>
          <p:spPr>
            <a:xfrm>
              <a:off x="5577649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0" name="object 8600"/>
            <p:cNvSpPr/>
            <p:nvPr/>
          </p:nvSpPr>
          <p:spPr>
            <a:xfrm>
              <a:off x="5577649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1" name="object 8601"/>
            <p:cNvSpPr/>
            <p:nvPr/>
          </p:nvSpPr>
          <p:spPr>
            <a:xfrm>
              <a:off x="5577649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2" name="object 8602"/>
            <p:cNvSpPr/>
            <p:nvPr/>
          </p:nvSpPr>
          <p:spPr>
            <a:xfrm>
              <a:off x="5577649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3" name="object 8603"/>
            <p:cNvSpPr/>
            <p:nvPr/>
          </p:nvSpPr>
          <p:spPr>
            <a:xfrm>
              <a:off x="5577649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4" name="object 8604"/>
            <p:cNvSpPr/>
            <p:nvPr/>
          </p:nvSpPr>
          <p:spPr>
            <a:xfrm>
              <a:off x="5577649" y="7364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5" name="object 8605"/>
            <p:cNvSpPr/>
            <p:nvPr/>
          </p:nvSpPr>
          <p:spPr>
            <a:xfrm>
              <a:off x="5577649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6" name="object 8606"/>
            <p:cNvSpPr/>
            <p:nvPr/>
          </p:nvSpPr>
          <p:spPr>
            <a:xfrm>
              <a:off x="5577649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7" name="object 8607"/>
            <p:cNvSpPr/>
            <p:nvPr/>
          </p:nvSpPr>
          <p:spPr>
            <a:xfrm>
              <a:off x="5577649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8" name="object 8608"/>
            <p:cNvSpPr/>
            <p:nvPr/>
          </p:nvSpPr>
          <p:spPr>
            <a:xfrm>
              <a:off x="5577649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9" name="object 8609"/>
            <p:cNvSpPr/>
            <p:nvPr/>
          </p:nvSpPr>
          <p:spPr>
            <a:xfrm>
              <a:off x="5577649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0" name="object 8610"/>
            <p:cNvSpPr/>
            <p:nvPr/>
          </p:nvSpPr>
          <p:spPr>
            <a:xfrm>
              <a:off x="5577649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1" name="object 8611"/>
            <p:cNvSpPr/>
            <p:nvPr/>
          </p:nvSpPr>
          <p:spPr>
            <a:xfrm>
              <a:off x="5577649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2" name="object 8612"/>
            <p:cNvSpPr/>
            <p:nvPr/>
          </p:nvSpPr>
          <p:spPr>
            <a:xfrm>
              <a:off x="5577649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3" name="object 8613"/>
            <p:cNvSpPr/>
            <p:nvPr/>
          </p:nvSpPr>
          <p:spPr>
            <a:xfrm>
              <a:off x="5577649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4" name="object 8614"/>
            <p:cNvSpPr/>
            <p:nvPr/>
          </p:nvSpPr>
          <p:spPr>
            <a:xfrm>
              <a:off x="5577649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5" name="object 8615"/>
            <p:cNvSpPr/>
            <p:nvPr/>
          </p:nvSpPr>
          <p:spPr>
            <a:xfrm>
              <a:off x="5577649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6" name="object 8616"/>
            <p:cNvSpPr/>
            <p:nvPr/>
          </p:nvSpPr>
          <p:spPr>
            <a:xfrm>
              <a:off x="5471629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6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66" y="85064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7" name="object 8617"/>
            <p:cNvSpPr/>
            <p:nvPr/>
          </p:nvSpPr>
          <p:spPr>
            <a:xfrm>
              <a:off x="5471629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66" y="0"/>
                  </a:lnTo>
                  <a:lnTo>
                    <a:pt x="27266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8" name="object 8618"/>
            <p:cNvSpPr/>
            <p:nvPr/>
          </p:nvSpPr>
          <p:spPr>
            <a:xfrm>
              <a:off x="5471629" y="7296226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30"/>
                  </a:lnTo>
                  <a:lnTo>
                    <a:pt x="0" y="4083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9" name="object 8619"/>
            <p:cNvSpPr/>
            <p:nvPr/>
          </p:nvSpPr>
          <p:spPr>
            <a:xfrm>
              <a:off x="5479961" y="7302868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30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30" y="2063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0" name="object 8620"/>
            <p:cNvSpPr/>
            <p:nvPr/>
          </p:nvSpPr>
          <p:spPr>
            <a:xfrm>
              <a:off x="5479961" y="7302868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0" y="0"/>
                  </a:moveTo>
                  <a:lnTo>
                    <a:pt x="1130" y="0"/>
                  </a:lnTo>
                  <a:lnTo>
                    <a:pt x="1130" y="20637"/>
                  </a:lnTo>
                  <a:lnTo>
                    <a:pt x="0" y="2063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4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1" name="object 8621"/>
            <p:cNvSpPr/>
            <p:nvPr/>
          </p:nvSpPr>
          <p:spPr>
            <a:xfrm>
              <a:off x="5476176" y="7325766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78"/>
                  </a:moveTo>
                  <a:lnTo>
                    <a:pt x="1739" y="8978"/>
                  </a:lnTo>
                  <a:lnTo>
                    <a:pt x="2120" y="8572"/>
                  </a:lnTo>
                  <a:lnTo>
                    <a:pt x="2120" y="8089"/>
                  </a:lnTo>
                  <a:lnTo>
                    <a:pt x="2120" y="901"/>
                  </a:lnTo>
                  <a:lnTo>
                    <a:pt x="2120" y="406"/>
                  </a:lnTo>
                  <a:lnTo>
                    <a:pt x="1739" y="0"/>
                  </a:lnTo>
                  <a:lnTo>
                    <a:pt x="1257" y="0"/>
                  </a:lnTo>
                  <a:lnTo>
                    <a:pt x="863" y="0"/>
                  </a:lnTo>
                  <a:lnTo>
                    <a:pt x="393" y="0"/>
                  </a:lnTo>
                  <a:lnTo>
                    <a:pt x="0" y="406"/>
                  </a:lnTo>
                  <a:lnTo>
                    <a:pt x="0" y="901"/>
                  </a:lnTo>
                  <a:lnTo>
                    <a:pt x="0" y="8089"/>
                  </a:lnTo>
                  <a:lnTo>
                    <a:pt x="0" y="8572"/>
                  </a:lnTo>
                  <a:lnTo>
                    <a:pt x="393" y="8978"/>
                  </a:lnTo>
                  <a:lnTo>
                    <a:pt x="863" y="8978"/>
                  </a:lnTo>
                  <a:lnTo>
                    <a:pt x="1257" y="897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2" name="object 8622"/>
            <p:cNvSpPr/>
            <p:nvPr/>
          </p:nvSpPr>
          <p:spPr>
            <a:xfrm>
              <a:off x="5474220" y="730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3" name="object 8623"/>
            <p:cNvSpPr/>
            <p:nvPr/>
          </p:nvSpPr>
          <p:spPr>
            <a:xfrm>
              <a:off x="5474220" y="730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4" name="object 8624"/>
            <p:cNvSpPr/>
            <p:nvPr/>
          </p:nvSpPr>
          <p:spPr>
            <a:xfrm>
              <a:off x="5474220" y="73001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5" name="object 8625"/>
            <p:cNvSpPr/>
            <p:nvPr/>
          </p:nvSpPr>
          <p:spPr>
            <a:xfrm>
              <a:off x="5474220" y="73001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6" name="object 8626"/>
            <p:cNvSpPr/>
            <p:nvPr/>
          </p:nvSpPr>
          <p:spPr>
            <a:xfrm>
              <a:off x="5474220" y="73045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7" name="object 8627"/>
            <p:cNvSpPr/>
            <p:nvPr/>
          </p:nvSpPr>
          <p:spPr>
            <a:xfrm>
              <a:off x="5474220" y="73045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8" name="object 8628"/>
            <p:cNvSpPr/>
            <p:nvPr/>
          </p:nvSpPr>
          <p:spPr>
            <a:xfrm>
              <a:off x="5474220" y="73088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9" name="object 8629"/>
            <p:cNvSpPr/>
            <p:nvPr/>
          </p:nvSpPr>
          <p:spPr>
            <a:xfrm>
              <a:off x="5474220" y="73088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0" name="object 8630"/>
            <p:cNvSpPr/>
            <p:nvPr/>
          </p:nvSpPr>
          <p:spPr>
            <a:xfrm>
              <a:off x="5474220" y="73067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1" name="object 8631"/>
            <p:cNvSpPr/>
            <p:nvPr/>
          </p:nvSpPr>
          <p:spPr>
            <a:xfrm>
              <a:off x="5474220" y="73067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2" name="object 8632"/>
            <p:cNvSpPr/>
            <p:nvPr/>
          </p:nvSpPr>
          <p:spPr>
            <a:xfrm>
              <a:off x="5474220" y="73110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3" name="object 8633"/>
            <p:cNvSpPr/>
            <p:nvPr/>
          </p:nvSpPr>
          <p:spPr>
            <a:xfrm>
              <a:off x="5474220" y="73110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4" name="object 8634"/>
            <p:cNvSpPr/>
            <p:nvPr/>
          </p:nvSpPr>
          <p:spPr>
            <a:xfrm>
              <a:off x="5474220" y="7313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5" name="object 8635"/>
            <p:cNvSpPr/>
            <p:nvPr/>
          </p:nvSpPr>
          <p:spPr>
            <a:xfrm>
              <a:off x="5474220" y="7313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6" name="object 8636"/>
            <p:cNvSpPr/>
            <p:nvPr/>
          </p:nvSpPr>
          <p:spPr>
            <a:xfrm>
              <a:off x="5474220" y="7315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7" name="object 8637"/>
            <p:cNvSpPr/>
            <p:nvPr/>
          </p:nvSpPr>
          <p:spPr>
            <a:xfrm>
              <a:off x="5474220" y="7315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8" name="object 8638"/>
            <p:cNvSpPr/>
            <p:nvPr/>
          </p:nvSpPr>
          <p:spPr>
            <a:xfrm>
              <a:off x="5474220" y="73176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9" name="object 8639"/>
            <p:cNvSpPr/>
            <p:nvPr/>
          </p:nvSpPr>
          <p:spPr>
            <a:xfrm>
              <a:off x="5474220" y="73176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0" name="object 8640"/>
            <p:cNvSpPr/>
            <p:nvPr/>
          </p:nvSpPr>
          <p:spPr>
            <a:xfrm>
              <a:off x="5560390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1" name="object 8641"/>
            <p:cNvSpPr/>
            <p:nvPr/>
          </p:nvSpPr>
          <p:spPr>
            <a:xfrm>
              <a:off x="5560390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2" name="object 8642"/>
            <p:cNvSpPr/>
            <p:nvPr/>
          </p:nvSpPr>
          <p:spPr>
            <a:xfrm>
              <a:off x="5573458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3" name="object 8643"/>
            <p:cNvSpPr/>
            <p:nvPr/>
          </p:nvSpPr>
          <p:spPr>
            <a:xfrm>
              <a:off x="5573458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4" name="object 8644"/>
            <p:cNvSpPr/>
            <p:nvPr/>
          </p:nvSpPr>
          <p:spPr>
            <a:xfrm>
              <a:off x="5561723" y="7303985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63" y="69773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5" name="object 8645"/>
            <p:cNvSpPr/>
            <p:nvPr/>
          </p:nvSpPr>
          <p:spPr>
            <a:xfrm>
              <a:off x="5580507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6" name="object 8646"/>
            <p:cNvSpPr/>
            <p:nvPr/>
          </p:nvSpPr>
          <p:spPr>
            <a:xfrm>
              <a:off x="5580507" y="7296226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7" name="object 8647"/>
            <p:cNvSpPr/>
            <p:nvPr/>
          </p:nvSpPr>
          <p:spPr>
            <a:xfrm>
              <a:off x="5587593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8" name="object 8648"/>
            <p:cNvSpPr/>
            <p:nvPr/>
          </p:nvSpPr>
          <p:spPr>
            <a:xfrm>
              <a:off x="5587593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9" name="object 8649"/>
            <p:cNvSpPr/>
            <p:nvPr/>
          </p:nvSpPr>
          <p:spPr>
            <a:xfrm>
              <a:off x="5600636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0" name="object 8650"/>
            <p:cNvSpPr/>
            <p:nvPr/>
          </p:nvSpPr>
          <p:spPr>
            <a:xfrm>
              <a:off x="5600636" y="7296226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1" name="object 8651"/>
            <p:cNvSpPr/>
            <p:nvPr/>
          </p:nvSpPr>
          <p:spPr>
            <a:xfrm>
              <a:off x="5588965" y="7303985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50" y="69773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2" name="object 8652"/>
            <p:cNvSpPr/>
            <p:nvPr/>
          </p:nvSpPr>
          <p:spPr>
            <a:xfrm>
              <a:off x="5577649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3" name="object 8653"/>
            <p:cNvSpPr/>
            <p:nvPr/>
          </p:nvSpPr>
          <p:spPr>
            <a:xfrm>
              <a:off x="5577649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71" y="215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4" name="object 8654"/>
            <p:cNvSpPr/>
            <p:nvPr/>
          </p:nvSpPr>
          <p:spPr>
            <a:xfrm>
              <a:off x="5577649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5" name="object 8655"/>
            <p:cNvSpPr/>
            <p:nvPr/>
          </p:nvSpPr>
          <p:spPr>
            <a:xfrm>
              <a:off x="5577649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6" name="object 8656"/>
            <p:cNvSpPr/>
            <p:nvPr/>
          </p:nvSpPr>
          <p:spPr>
            <a:xfrm>
              <a:off x="5577649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7" name="object 8657"/>
            <p:cNvSpPr/>
            <p:nvPr/>
          </p:nvSpPr>
          <p:spPr>
            <a:xfrm>
              <a:off x="5577649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8" name="object 8658"/>
            <p:cNvSpPr/>
            <p:nvPr/>
          </p:nvSpPr>
          <p:spPr>
            <a:xfrm>
              <a:off x="5577649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9" name="object 8659"/>
            <p:cNvSpPr/>
            <p:nvPr/>
          </p:nvSpPr>
          <p:spPr>
            <a:xfrm>
              <a:off x="5577649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0" name="object 8660"/>
            <p:cNvSpPr/>
            <p:nvPr/>
          </p:nvSpPr>
          <p:spPr>
            <a:xfrm>
              <a:off x="5577649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1" name="object 8661"/>
            <p:cNvSpPr/>
            <p:nvPr/>
          </p:nvSpPr>
          <p:spPr>
            <a:xfrm>
              <a:off x="5577649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2" name="object 8662"/>
            <p:cNvSpPr/>
            <p:nvPr/>
          </p:nvSpPr>
          <p:spPr>
            <a:xfrm>
              <a:off x="5577649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3" name="object 8663"/>
            <p:cNvSpPr/>
            <p:nvPr/>
          </p:nvSpPr>
          <p:spPr>
            <a:xfrm>
              <a:off x="5577649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4" name="object 8664"/>
            <p:cNvSpPr/>
            <p:nvPr/>
          </p:nvSpPr>
          <p:spPr>
            <a:xfrm>
              <a:off x="5577649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5" name="object 8665"/>
            <p:cNvSpPr/>
            <p:nvPr/>
          </p:nvSpPr>
          <p:spPr>
            <a:xfrm>
              <a:off x="5577649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6" name="object 8666"/>
            <p:cNvSpPr/>
            <p:nvPr/>
          </p:nvSpPr>
          <p:spPr>
            <a:xfrm>
              <a:off x="5577649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7" name="object 8667"/>
            <p:cNvSpPr/>
            <p:nvPr/>
          </p:nvSpPr>
          <p:spPr>
            <a:xfrm>
              <a:off x="5577649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8" name="object 8668"/>
            <p:cNvSpPr/>
            <p:nvPr/>
          </p:nvSpPr>
          <p:spPr>
            <a:xfrm>
              <a:off x="5577649" y="7317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9" name="object 8669"/>
            <p:cNvSpPr/>
            <p:nvPr/>
          </p:nvSpPr>
          <p:spPr>
            <a:xfrm>
              <a:off x="5577649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0" name="object 8670"/>
            <p:cNvSpPr/>
            <p:nvPr/>
          </p:nvSpPr>
          <p:spPr>
            <a:xfrm>
              <a:off x="5577649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1" name="object 8671"/>
            <p:cNvSpPr/>
            <p:nvPr/>
          </p:nvSpPr>
          <p:spPr>
            <a:xfrm>
              <a:off x="5577649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2" name="object 8672"/>
            <p:cNvSpPr/>
            <p:nvPr/>
          </p:nvSpPr>
          <p:spPr>
            <a:xfrm>
              <a:off x="5577649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3" name="object 8673"/>
            <p:cNvSpPr/>
            <p:nvPr/>
          </p:nvSpPr>
          <p:spPr>
            <a:xfrm>
              <a:off x="5577649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4" name="object 8674"/>
            <p:cNvSpPr/>
            <p:nvPr/>
          </p:nvSpPr>
          <p:spPr>
            <a:xfrm>
              <a:off x="5577649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5" name="object 8675"/>
            <p:cNvSpPr/>
            <p:nvPr/>
          </p:nvSpPr>
          <p:spPr>
            <a:xfrm>
              <a:off x="5577649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6" name="object 8676"/>
            <p:cNvSpPr/>
            <p:nvPr/>
          </p:nvSpPr>
          <p:spPr>
            <a:xfrm>
              <a:off x="5577649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7" name="object 8677"/>
            <p:cNvSpPr/>
            <p:nvPr/>
          </p:nvSpPr>
          <p:spPr>
            <a:xfrm>
              <a:off x="5577649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8" name="object 8678"/>
            <p:cNvSpPr/>
            <p:nvPr/>
          </p:nvSpPr>
          <p:spPr>
            <a:xfrm>
              <a:off x="5604891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9" name="object 8679"/>
            <p:cNvSpPr/>
            <p:nvPr/>
          </p:nvSpPr>
          <p:spPr>
            <a:xfrm>
              <a:off x="5604891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171" y="215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0" name="object 8680"/>
            <p:cNvSpPr/>
            <p:nvPr/>
          </p:nvSpPr>
          <p:spPr>
            <a:xfrm>
              <a:off x="5604891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1" name="object 8681"/>
            <p:cNvSpPr/>
            <p:nvPr/>
          </p:nvSpPr>
          <p:spPr>
            <a:xfrm>
              <a:off x="5604891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2" name="object 8682"/>
            <p:cNvSpPr/>
            <p:nvPr/>
          </p:nvSpPr>
          <p:spPr>
            <a:xfrm>
              <a:off x="5604891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3" name="object 8683"/>
            <p:cNvSpPr/>
            <p:nvPr/>
          </p:nvSpPr>
          <p:spPr>
            <a:xfrm>
              <a:off x="5604891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4" name="object 8684"/>
            <p:cNvSpPr/>
            <p:nvPr/>
          </p:nvSpPr>
          <p:spPr>
            <a:xfrm>
              <a:off x="5604891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5" name="object 8685"/>
            <p:cNvSpPr/>
            <p:nvPr/>
          </p:nvSpPr>
          <p:spPr>
            <a:xfrm>
              <a:off x="5604891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6" name="object 8686"/>
            <p:cNvSpPr/>
            <p:nvPr/>
          </p:nvSpPr>
          <p:spPr>
            <a:xfrm>
              <a:off x="5604891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7" name="object 8687"/>
            <p:cNvSpPr/>
            <p:nvPr/>
          </p:nvSpPr>
          <p:spPr>
            <a:xfrm>
              <a:off x="5604891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8" name="object 8688"/>
            <p:cNvSpPr/>
            <p:nvPr/>
          </p:nvSpPr>
          <p:spPr>
            <a:xfrm>
              <a:off x="5604891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9" name="object 8689"/>
            <p:cNvSpPr/>
            <p:nvPr/>
          </p:nvSpPr>
          <p:spPr>
            <a:xfrm>
              <a:off x="5604891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0" name="object 8690"/>
            <p:cNvSpPr/>
            <p:nvPr/>
          </p:nvSpPr>
          <p:spPr>
            <a:xfrm>
              <a:off x="5604891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1" name="object 8691"/>
            <p:cNvSpPr/>
            <p:nvPr/>
          </p:nvSpPr>
          <p:spPr>
            <a:xfrm>
              <a:off x="5604891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2" name="object 8692"/>
            <p:cNvSpPr/>
            <p:nvPr/>
          </p:nvSpPr>
          <p:spPr>
            <a:xfrm>
              <a:off x="5604891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3" name="object 8693"/>
            <p:cNvSpPr/>
            <p:nvPr/>
          </p:nvSpPr>
          <p:spPr>
            <a:xfrm>
              <a:off x="5604891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4" name="object 8694"/>
            <p:cNvSpPr/>
            <p:nvPr/>
          </p:nvSpPr>
          <p:spPr>
            <a:xfrm>
              <a:off x="5604891" y="73175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5" name="object 8695"/>
            <p:cNvSpPr/>
            <p:nvPr/>
          </p:nvSpPr>
          <p:spPr>
            <a:xfrm>
              <a:off x="5604891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6" name="object 8696"/>
            <p:cNvSpPr/>
            <p:nvPr/>
          </p:nvSpPr>
          <p:spPr>
            <a:xfrm>
              <a:off x="5604891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7" name="object 8697"/>
            <p:cNvSpPr/>
            <p:nvPr/>
          </p:nvSpPr>
          <p:spPr>
            <a:xfrm>
              <a:off x="5604891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8" name="object 8698"/>
            <p:cNvSpPr/>
            <p:nvPr/>
          </p:nvSpPr>
          <p:spPr>
            <a:xfrm>
              <a:off x="5604891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9" name="object 8699"/>
            <p:cNvSpPr/>
            <p:nvPr/>
          </p:nvSpPr>
          <p:spPr>
            <a:xfrm>
              <a:off x="5604891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0" name="object 8700"/>
            <p:cNvSpPr/>
            <p:nvPr/>
          </p:nvSpPr>
          <p:spPr>
            <a:xfrm>
              <a:off x="5604891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1" name="object 8701"/>
            <p:cNvSpPr/>
            <p:nvPr/>
          </p:nvSpPr>
          <p:spPr>
            <a:xfrm>
              <a:off x="5604891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2" name="object 8702"/>
            <p:cNvSpPr/>
            <p:nvPr/>
          </p:nvSpPr>
          <p:spPr>
            <a:xfrm>
              <a:off x="5604891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3" name="object 8703"/>
            <p:cNvSpPr/>
            <p:nvPr/>
          </p:nvSpPr>
          <p:spPr>
            <a:xfrm>
              <a:off x="5604891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4" name="object 8704"/>
            <p:cNvSpPr/>
            <p:nvPr/>
          </p:nvSpPr>
          <p:spPr>
            <a:xfrm>
              <a:off x="5604891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5" name="object 8705"/>
            <p:cNvSpPr/>
            <p:nvPr/>
          </p:nvSpPr>
          <p:spPr>
            <a:xfrm>
              <a:off x="5604891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6" name="object 8706"/>
            <p:cNvSpPr/>
            <p:nvPr/>
          </p:nvSpPr>
          <p:spPr>
            <a:xfrm>
              <a:off x="5604891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7" name="object 8707"/>
            <p:cNvSpPr/>
            <p:nvPr/>
          </p:nvSpPr>
          <p:spPr>
            <a:xfrm>
              <a:off x="5604891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8" name="object 8708"/>
            <p:cNvSpPr/>
            <p:nvPr/>
          </p:nvSpPr>
          <p:spPr>
            <a:xfrm>
              <a:off x="5604891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9" name="object 8709"/>
            <p:cNvSpPr/>
            <p:nvPr/>
          </p:nvSpPr>
          <p:spPr>
            <a:xfrm>
              <a:off x="5604891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0" name="object 8710"/>
            <p:cNvSpPr/>
            <p:nvPr/>
          </p:nvSpPr>
          <p:spPr>
            <a:xfrm>
              <a:off x="5604891" y="735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1" name="object 8711"/>
            <p:cNvSpPr/>
            <p:nvPr/>
          </p:nvSpPr>
          <p:spPr>
            <a:xfrm>
              <a:off x="5604891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2" name="object 8712"/>
            <p:cNvSpPr/>
            <p:nvPr/>
          </p:nvSpPr>
          <p:spPr>
            <a:xfrm>
              <a:off x="5604891" y="73557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3" name="object 8713"/>
            <p:cNvSpPr/>
            <p:nvPr/>
          </p:nvSpPr>
          <p:spPr>
            <a:xfrm>
              <a:off x="5604891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4" name="object 8714"/>
            <p:cNvSpPr/>
            <p:nvPr/>
          </p:nvSpPr>
          <p:spPr>
            <a:xfrm>
              <a:off x="5604891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5" name="object 8715"/>
            <p:cNvSpPr/>
            <p:nvPr/>
          </p:nvSpPr>
          <p:spPr>
            <a:xfrm>
              <a:off x="5604891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6" name="object 8716"/>
            <p:cNvSpPr/>
            <p:nvPr/>
          </p:nvSpPr>
          <p:spPr>
            <a:xfrm>
              <a:off x="5604891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7" name="object 8717"/>
            <p:cNvSpPr/>
            <p:nvPr/>
          </p:nvSpPr>
          <p:spPr>
            <a:xfrm>
              <a:off x="5604891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47"/>
                  </a:moveTo>
                  <a:lnTo>
                    <a:pt x="2171" y="224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8" name="object 8718"/>
            <p:cNvSpPr/>
            <p:nvPr/>
          </p:nvSpPr>
          <p:spPr>
            <a:xfrm>
              <a:off x="5604891" y="7364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9" name="object 8719"/>
            <p:cNvSpPr/>
            <p:nvPr/>
          </p:nvSpPr>
          <p:spPr>
            <a:xfrm>
              <a:off x="5604891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0" name="object 8720"/>
            <p:cNvSpPr/>
            <p:nvPr/>
          </p:nvSpPr>
          <p:spPr>
            <a:xfrm>
              <a:off x="5604891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1" name="object 8721"/>
            <p:cNvSpPr/>
            <p:nvPr/>
          </p:nvSpPr>
          <p:spPr>
            <a:xfrm>
              <a:off x="5604891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2" name="object 8722"/>
            <p:cNvSpPr/>
            <p:nvPr/>
          </p:nvSpPr>
          <p:spPr>
            <a:xfrm>
              <a:off x="5604891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3" name="object 8723"/>
            <p:cNvSpPr/>
            <p:nvPr/>
          </p:nvSpPr>
          <p:spPr>
            <a:xfrm>
              <a:off x="5604891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4" name="object 8724"/>
            <p:cNvSpPr/>
            <p:nvPr/>
          </p:nvSpPr>
          <p:spPr>
            <a:xfrm>
              <a:off x="5604891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5" name="object 8725"/>
            <p:cNvSpPr/>
            <p:nvPr/>
          </p:nvSpPr>
          <p:spPr>
            <a:xfrm>
              <a:off x="5604891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6" name="object 8726"/>
            <p:cNvSpPr/>
            <p:nvPr/>
          </p:nvSpPr>
          <p:spPr>
            <a:xfrm>
              <a:off x="5604891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7" name="object 8727"/>
            <p:cNvSpPr/>
            <p:nvPr/>
          </p:nvSpPr>
          <p:spPr>
            <a:xfrm>
              <a:off x="5604891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8" name="object 8728"/>
            <p:cNvSpPr/>
            <p:nvPr/>
          </p:nvSpPr>
          <p:spPr>
            <a:xfrm>
              <a:off x="5604891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9" name="object 8729"/>
            <p:cNvSpPr/>
            <p:nvPr/>
          </p:nvSpPr>
          <p:spPr>
            <a:xfrm>
              <a:off x="5604891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0" name="object 8730"/>
            <p:cNvSpPr/>
            <p:nvPr/>
          </p:nvSpPr>
          <p:spPr>
            <a:xfrm>
              <a:off x="5553964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1" name="object 8731"/>
            <p:cNvSpPr/>
            <p:nvPr/>
          </p:nvSpPr>
          <p:spPr>
            <a:xfrm>
              <a:off x="5553964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71" y="215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2" name="object 8732"/>
            <p:cNvSpPr/>
            <p:nvPr/>
          </p:nvSpPr>
          <p:spPr>
            <a:xfrm>
              <a:off x="5553964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3" name="object 8733"/>
            <p:cNvSpPr/>
            <p:nvPr/>
          </p:nvSpPr>
          <p:spPr>
            <a:xfrm>
              <a:off x="5553964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4" name="object 8734"/>
            <p:cNvSpPr/>
            <p:nvPr/>
          </p:nvSpPr>
          <p:spPr>
            <a:xfrm>
              <a:off x="5553964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5" name="object 8735"/>
            <p:cNvSpPr/>
            <p:nvPr/>
          </p:nvSpPr>
          <p:spPr>
            <a:xfrm>
              <a:off x="5553964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6" name="object 8736"/>
            <p:cNvSpPr/>
            <p:nvPr/>
          </p:nvSpPr>
          <p:spPr>
            <a:xfrm>
              <a:off x="5553964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7" name="object 8737"/>
            <p:cNvSpPr/>
            <p:nvPr/>
          </p:nvSpPr>
          <p:spPr>
            <a:xfrm>
              <a:off x="5553964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8" name="object 8738"/>
            <p:cNvSpPr/>
            <p:nvPr/>
          </p:nvSpPr>
          <p:spPr>
            <a:xfrm>
              <a:off x="5553964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9" name="object 8739"/>
            <p:cNvSpPr/>
            <p:nvPr/>
          </p:nvSpPr>
          <p:spPr>
            <a:xfrm>
              <a:off x="5553964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0" name="object 8740"/>
            <p:cNvSpPr/>
            <p:nvPr/>
          </p:nvSpPr>
          <p:spPr>
            <a:xfrm>
              <a:off x="5553964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1" name="object 8741"/>
            <p:cNvSpPr/>
            <p:nvPr/>
          </p:nvSpPr>
          <p:spPr>
            <a:xfrm>
              <a:off x="5553964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2" name="object 8742"/>
            <p:cNvSpPr/>
            <p:nvPr/>
          </p:nvSpPr>
          <p:spPr>
            <a:xfrm>
              <a:off x="5553964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3" name="object 8743"/>
            <p:cNvSpPr/>
            <p:nvPr/>
          </p:nvSpPr>
          <p:spPr>
            <a:xfrm>
              <a:off x="5553964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4" name="object 8744"/>
            <p:cNvSpPr/>
            <p:nvPr/>
          </p:nvSpPr>
          <p:spPr>
            <a:xfrm>
              <a:off x="5553964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5" name="object 8745"/>
            <p:cNvSpPr/>
            <p:nvPr/>
          </p:nvSpPr>
          <p:spPr>
            <a:xfrm>
              <a:off x="5553964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6" name="object 8746"/>
            <p:cNvSpPr/>
            <p:nvPr/>
          </p:nvSpPr>
          <p:spPr>
            <a:xfrm>
              <a:off x="5553964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7" name="object 8747"/>
            <p:cNvSpPr/>
            <p:nvPr/>
          </p:nvSpPr>
          <p:spPr>
            <a:xfrm>
              <a:off x="5553964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8" name="object 8748"/>
            <p:cNvSpPr/>
            <p:nvPr/>
          </p:nvSpPr>
          <p:spPr>
            <a:xfrm>
              <a:off x="5553964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9" name="object 8749"/>
            <p:cNvSpPr/>
            <p:nvPr/>
          </p:nvSpPr>
          <p:spPr>
            <a:xfrm>
              <a:off x="5553964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0" name="object 8750"/>
            <p:cNvSpPr/>
            <p:nvPr/>
          </p:nvSpPr>
          <p:spPr>
            <a:xfrm>
              <a:off x="5553964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1" name="object 8751"/>
            <p:cNvSpPr/>
            <p:nvPr/>
          </p:nvSpPr>
          <p:spPr>
            <a:xfrm>
              <a:off x="5553964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2" name="object 8752"/>
            <p:cNvSpPr/>
            <p:nvPr/>
          </p:nvSpPr>
          <p:spPr>
            <a:xfrm>
              <a:off x="5553964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3" name="object 8753"/>
            <p:cNvSpPr/>
            <p:nvPr/>
          </p:nvSpPr>
          <p:spPr>
            <a:xfrm>
              <a:off x="5553964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4" name="object 8754"/>
            <p:cNvSpPr/>
            <p:nvPr/>
          </p:nvSpPr>
          <p:spPr>
            <a:xfrm>
              <a:off x="5553964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5" name="object 8755"/>
            <p:cNvSpPr/>
            <p:nvPr/>
          </p:nvSpPr>
          <p:spPr>
            <a:xfrm>
              <a:off x="5553964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6" name="object 8756"/>
            <p:cNvSpPr/>
            <p:nvPr/>
          </p:nvSpPr>
          <p:spPr>
            <a:xfrm>
              <a:off x="5553964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7" name="object 8757"/>
            <p:cNvSpPr/>
            <p:nvPr/>
          </p:nvSpPr>
          <p:spPr>
            <a:xfrm>
              <a:off x="5553964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8" name="object 8758"/>
            <p:cNvSpPr/>
            <p:nvPr/>
          </p:nvSpPr>
          <p:spPr>
            <a:xfrm>
              <a:off x="5553964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9" name="object 8759"/>
            <p:cNvSpPr/>
            <p:nvPr/>
          </p:nvSpPr>
          <p:spPr>
            <a:xfrm>
              <a:off x="5553964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0" name="object 8760"/>
            <p:cNvSpPr/>
            <p:nvPr/>
          </p:nvSpPr>
          <p:spPr>
            <a:xfrm>
              <a:off x="5553964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1" name="object 8761"/>
            <p:cNvSpPr/>
            <p:nvPr/>
          </p:nvSpPr>
          <p:spPr>
            <a:xfrm>
              <a:off x="5553964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2" name="object 8762"/>
            <p:cNvSpPr/>
            <p:nvPr/>
          </p:nvSpPr>
          <p:spPr>
            <a:xfrm>
              <a:off x="5553964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3" name="object 8763"/>
            <p:cNvSpPr/>
            <p:nvPr/>
          </p:nvSpPr>
          <p:spPr>
            <a:xfrm>
              <a:off x="5553964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4" name="object 8764"/>
            <p:cNvSpPr/>
            <p:nvPr/>
          </p:nvSpPr>
          <p:spPr>
            <a:xfrm>
              <a:off x="5553964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5" name="object 8765"/>
            <p:cNvSpPr/>
            <p:nvPr/>
          </p:nvSpPr>
          <p:spPr>
            <a:xfrm>
              <a:off x="5553964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6" name="object 8766"/>
            <p:cNvSpPr/>
            <p:nvPr/>
          </p:nvSpPr>
          <p:spPr>
            <a:xfrm>
              <a:off x="5553964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7" name="object 8767"/>
            <p:cNvSpPr/>
            <p:nvPr/>
          </p:nvSpPr>
          <p:spPr>
            <a:xfrm>
              <a:off x="5553964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8" name="object 8768"/>
            <p:cNvSpPr/>
            <p:nvPr/>
          </p:nvSpPr>
          <p:spPr>
            <a:xfrm>
              <a:off x="5553964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9" name="object 8769"/>
            <p:cNvSpPr/>
            <p:nvPr/>
          </p:nvSpPr>
          <p:spPr>
            <a:xfrm>
              <a:off x="5553964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0" name="object 8770"/>
            <p:cNvSpPr/>
            <p:nvPr/>
          </p:nvSpPr>
          <p:spPr>
            <a:xfrm>
              <a:off x="5553964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1" name="object 8771"/>
            <p:cNvSpPr/>
            <p:nvPr/>
          </p:nvSpPr>
          <p:spPr>
            <a:xfrm>
              <a:off x="5553964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2" name="object 8772"/>
            <p:cNvSpPr/>
            <p:nvPr/>
          </p:nvSpPr>
          <p:spPr>
            <a:xfrm>
              <a:off x="5553964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3" name="object 8773"/>
            <p:cNvSpPr/>
            <p:nvPr/>
          </p:nvSpPr>
          <p:spPr>
            <a:xfrm>
              <a:off x="5553964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4" name="object 8774"/>
            <p:cNvSpPr/>
            <p:nvPr/>
          </p:nvSpPr>
          <p:spPr>
            <a:xfrm>
              <a:off x="5553964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5" name="object 8775"/>
            <p:cNvSpPr/>
            <p:nvPr/>
          </p:nvSpPr>
          <p:spPr>
            <a:xfrm>
              <a:off x="5553964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6" name="object 8776"/>
            <p:cNvSpPr/>
            <p:nvPr/>
          </p:nvSpPr>
          <p:spPr>
            <a:xfrm>
              <a:off x="5553964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7" name="object 8777"/>
            <p:cNvSpPr/>
            <p:nvPr/>
          </p:nvSpPr>
          <p:spPr>
            <a:xfrm>
              <a:off x="5553964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8" name="object 8778"/>
            <p:cNvSpPr/>
            <p:nvPr/>
          </p:nvSpPr>
          <p:spPr>
            <a:xfrm>
              <a:off x="5553964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9" name="object 8779"/>
            <p:cNvSpPr/>
            <p:nvPr/>
          </p:nvSpPr>
          <p:spPr>
            <a:xfrm>
              <a:off x="5553964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0" name="object 8780"/>
            <p:cNvSpPr/>
            <p:nvPr/>
          </p:nvSpPr>
          <p:spPr>
            <a:xfrm>
              <a:off x="5553964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1" name="object 8781"/>
            <p:cNvSpPr/>
            <p:nvPr/>
          </p:nvSpPr>
          <p:spPr>
            <a:xfrm>
              <a:off x="5553964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2" name="object 8782"/>
            <p:cNvSpPr/>
            <p:nvPr/>
          </p:nvSpPr>
          <p:spPr>
            <a:xfrm>
              <a:off x="5581230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33" y="2158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3" name="object 8783"/>
            <p:cNvSpPr/>
            <p:nvPr/>
          </p:nvSpPr>
          <p:spPr>
            <a:xfrm>
              <a:off x="5581230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58"/>
                  </a:lnTo>
                  <a:lnTo>
                    <a:pt x="2133" y="2158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4" name="object 8784"/>
            <p:cNvSpPr/>
            <p:nvPr/>
          </p:nvSpPr>
          <p:spPr>
            <a:xfrm>
              <a:off x="5581230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5" name="object 8785"/>
            <p:cNvSpPr/>
            <p:nvPr/>
          </p:nvSpPr>
          <p:spPr>
            <a:xfrm>
              <a:off x="5581230" y="73000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6" name="object 8786"/>
            <p:cNvSpPr/>
            <p:nvPr/>
          </p:nvSpPr>
          <p:spPr>
            <a:xfrm>
              <a:off x="5581230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7" name="object 8787"/>
            <p:cNvSpPr/>
            <p:nvPr/>
          </p:nvSpPr>
          <p:spPr>
            <a:xfrm>
              <a:off x="5581230" y="73044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8" name="object 8788"/>
            <p:cNvSpPr/>
            <p:nvPr/>
          </p:nvSpPr>
          <p:spPr>
            <a:xfrm>
              <a:off x="5581230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9" name="object 8789"/>
            <p:cNvSpPr/>
            <p:nvPr/>
          </p:nvSpPr>
          <p:spPr>
            <a:xfrm>
              <a:off x="5581230" y="730876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0" name="object 8790"/>
            <p:cNvSpPr/>
            <p:nvPr/>
          </p:nvSpPr>
          <p:spPr>
            <a:xfrm>
              <a:off x="5581230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1" name="object 8791"/>
            <p:cNvSpPr/>
            <p:nvPr/>
          </p:nvSpPr>
          <p:spPr>
            <a:xfrm>
              <a:off x="5581230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2" name="object 8792"/>
            <p:cNvSpPr/>
            <p:nvPr/>
          </p:nvSpPr>
          <p:spPr>
            <a:xfrm>
              <a:off x="5581230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3" name="object 8793"/>
            <p:cNvSpPr/>
            <p:nvPr/>
          </p:nvSpPr>
          <p:spPr>
            <a:xfrm>
              <a:off x="5581230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4" name="object 8794"/>
            <p:cNvSpPr/>
            <p:nvPr/>
          </p:nvSpPr>
          <p:spPr>
            <a:xfrm>
              <a:off x="5581230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33" y="2235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5" name="object 8795"/>
            <p:cNvSpPr/>
            <p:nvPr/>
          </p:nvSpPr>
          <p:spPr>
            <a:xfrm>
              <a:off x="5581230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33" y="2235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6" name="object 8796"/>
            <p:cNvSpPr/>
            <p:nvPr/>
          </p:nvSpPr>
          <p:spPr>
            <a:xfrm>
              <a:off x="5581230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33" y="2095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7" name="object 8797"/>
            <p:cNvSpPr/>
            <p:nvPr/>
          </p:nvSpPr>
          <p:spPr>
            <a:xfrm>
              <a:off x="5581230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33" y="2095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8" name="object 8798"/>
            <p:cNvSpPr/>
            <p:nvPr/>
          </p:nvSpPr>
          <p:spPr>
            <a:xfrm>
              <a:off x="5581230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33" y="2133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9" name="object 8799"/>
            <p:cNvSpPr/>
            <p:nvPr/>
          </p:nvSpPr>
          <p:spPr>
            <a:xfrm>
              <a:off x="5581230" y="73174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33" y="2146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0" name="object 8800"/>
            <p:cNvSpPr/>
            <p:nvPr/>
          </p:nvSpPr>
          <p:spPr>
            <a:xfrm>
              <a:off x="5581230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1" name="object 8801"/>
            <p:cNvSpPr/>
            <p:nvPr/>
          </p:nvSpPr>
          <p:spPr>
            <a:xfrm>
              <a:off x="5581230" y="73196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2" name="object 8802"/>
            <p:cNvSpPr/>
            <p:nvPr/>
          </p:nvSpPr>
          <p:spPr>
            <a:xfrm>
              <a:off x="5581230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33" y="2247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3" name="object 8803"/>
            <p:cNvSpPr/>
            <p:nvPr/>
          </p:nvSpPr>
          <p:spPr>
            <a:xfrm>
              <a:off x="5581230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33" y="2247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4" name="object 8804"/>
            <p:cNvSpPr/>
            <p:nvPr/>
          </p:nvSpPr>
          <p:spPr>
            <a:xfrm>
              <a:off x="5581230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33" y="2095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5" name="object 8805"/>
            <p:cNvSpPr/>
            <p:nvPr/>
          </p:nvSpPr>
          <p:spPr>
            <a:xfrm>
              <a:off x="5581230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33" y="2095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6" name="object 8806"/>
            <p:cNvSpPr/>
            <p:nvPr/>
          </p:nvSpPr>
          <p:spPr>
            <a:xfrm>
              <a:off x="5581230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7" name="object 8807"/>
            <p:cNvSpPr/>
            <p:nvPr/>
          </p:nvSpPr>
          <p:spPr>
            <a:xfrm>
              <a:off x="5581230" y="73261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8" name="object 8808"/>
            <p:cNvSpPr/>
            <p:nvPr/>
          </p:nvSpPr>
          <p:spPr>
            <a:xfrm>
              <a:off x="5581230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9" name="object 8809"/>
            <p:cNvSpPr/>
            <p:nvPr/>
          </p:nvSpPr>
          <p:spPr>
            <a:xfrm>
              <a:off x="5581230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0" name="object 8810"/>
            <p:cNvSpPr/>
            <p:nvPr/>
          </p:nvSpPr>
          <p:spPr>
            <a:xfrm>
              <a:off x="5581230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1" name="object 8811"/>
            <p:cNvSpPr/>
            <p:nvPr/>
          </p:nvSpPr>
          <p:spPr>
            <a:xfrm>
              <a:off x="5581230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2" name="object 8812"/>
            <p:cNvSpPr/>
            <p:nvPr/>
          </p:nvSpPr>
          <p:spPr>
            <a:xfrm>
              <a:off x="5581230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3" name="object 8813"/>
            <p:cNvSpPr/>
            <p:nvPr/>
          </p:nvSpPr>
          <p:spPr>
            <a:xfrm>
              <a:off x="5581230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4" name="object 8814"/>
            <p:cNvSpPr/>
            <p:nvPr/>
          </p:nvSpPr>
          <p:spPr>
            <a:xfrm>
              <a:off x="5581230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33" y="2146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5" name="object 8815"/>
            <p:cNvSpPr/>
            <p:nvPr/>
          </p:nvSpPr>
          <p:spPr>
            <a:xfrm>
              <a:off x="5581230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33" y="2133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6" name="object 8816"/>
            <p:cNvSpPr/>
            <p:nvPr/>
          </p:nvSpPr>
          <p:spPr>
            <a:xfrm>
              <a:off x="5581230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7" name="object 8817"/>
            <p:cNvSpPr/>
            <p:nvPr/>
          </p:nvSpPr>
          <p:spPr>
            <a:xfrm>
              <a:off x="5581230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33" y="2197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8" name="object 8818"/>
            <p:cNvSpPr/>
            <p:nvPr/>
          </p:nvSpPr>
          <p:spPr>
            <a:xfrm>
              <a:off x="5581230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9" name="object 8819"/>
            <p:cNvSpPr/>
            <p:nvPr/>
          </p:nvSpPr>
          <p:spPr>
            <a:xfrm>
              <a:off x="5581230" y="736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0" name="object 8820"/>
            <p:cNvSpPr/>
            <p:nvPr/>
          </p:nvSpPr>
          <p:spPr>
            <a:xfrm>
              <a:off x="5581230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33" y="2247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1" name="object 8821"/>
            <p:cNvSpPr/>
            <p:nvPr/>
          </p:nvSpPr>
          <p:spPr>
            <a:xfrm>
              <a:off x="5581230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33" y="2247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2" name="object 8822"/>
            <p:cNvSpPr/>
            <p:nvPr/>
          </p:nvSpPr>
          <p:spPr>
            <a:xfrm>
              <a:off x="5581230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33" y="2108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3" name="object 8823"/>
            <p:cNvSpPr/>
            <p:nvPr/>
          </p:nvSpPr>
          <p:spPr>
            <a:xfrm>
              <a:off x="5581230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33" y="2120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4" name="object 8824"/>
            <p:cNvSpPr/>
            <p:nvPr/>
          </p:nvSpPr>
          <p:spPr>
            <a:xfrm>
              <a:off x="5581230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5" name="object 8825"/>
            <p:cNvSpPr/>
            <p:nvPr/>
          </p:nvSpPr>
          <p:spPr>
            <a:xfrm>
              <a:off x="5581230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6" name="object 8826"/>
            <p:cNvSpPr/>
            <p:nvPr/>
          </p:nvSpPr>
          <p:spPr>
            <a:xfrm>
              <a:off x="5581230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7" name="object 8827"/>
            <p:cNvSpPr/>
            <p:nvPr/>
          </p:nvSpPr>
          <p:spPr>
            <a:xfrm>
              <a:off x="5581230" y="73687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8" name="object 8828"/>
            <p:cNvSpPr/>
            <p:nvPr/>
          </p:nvSpPr>
          <p:spPr>
            <a:xfrm>
              <a:off x="5581230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33" y="2235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9" name="object 8829"/>
            <p:cNvSpPr/>
            <p:nvPr/>
          </p:nvSpPr>
          <p:spPr>
            <a:xfrm>
              <a:off x="5581230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33" y="2235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0" name="object 8830"/>
            <p:cNvSpPr/>
            <p:nvPr/>
          </p:nvSpPr>
          <p:spPr>
            <a:xfrm>
              <a:off x="5581230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33" y="2095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1" name="object 8831"/>
            <p:cNvSpPr/>
            <p:nvPr/>
          </p:nvSpPr>
          <p:spPr>
            <a:xfrm>
              <a:off x="5581230" y="737313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33" y="2108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2" name="object 8832"/>
            <p:cNvSpPr/>
            <p:nvPr/>
          </p:nvSpPr>
          <p:spPr>
            <a:xfrm>
              <a:off x="5581230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33" y="2120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3" name="object 8833"/>
            <p:cNvSpPr/>
            <p:nvPr/>
          </p:nvSpPr>
          <p:spPr>
            <a:xfrm>
              <a:off x="5581230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33" y="2120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4" name="object 8834"/>
            <p:cNvSpPr/>
            <p:nvPr/>
          </p:nvSpPr>
          <p:spPr>
            <a:xfrm>
              <a:off x="5483021" y="7300594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09">
                  <a:moveTo>
                    <a:pt x="13347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13347" y="3441"/>
                  </a:lnTo>
                  <a:lnTo>
                    <a:pt x="133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5" name="object 8835"/>
            <p:cNvSpPr/>
            <p:nvPr/>
          </p:nvSpPr>
          <p:spPr>
            <a:xfrm>
              <a:off x="5482615" y="7300366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09">
                  <a:moveTo>
                    <a:pt x="14198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198" y="3784"/>
                  </a:lnTo>
                  <a:lnTo>
                    <a:pt x="14198" y="2895"/>
                  </a:lnTo>
                  <a:lnTo>
                    <a:pt x="1333" y="2895"/>
                  </a:lnTo>
                  <a:lnTo>
                    <a:pt x="914" y="2768"/>
                  </a:lnTo>
                  <a:lnTo>
                    <a:pt x="914" y="2425"/>
                  </a:lnTo>
                  <a:lnTo>
                    <a:pt x="1866" y="2425"/>
                  </a:lnTo>
                  <a:lnTo>
                    <a:pt x="1790" y="2222"/>
                  </a:lnTo>
                  <a:lnTo>
                    <a:pt x="1574" y="2159"/>
                  </a:lnTo>
                  <a:lnTo>
                    <a:pt x="1041" y="1879"/>
                  </a:lnTo>
                  <a:lnTo>
                    <a:pt x="888" y="1117"/>
                  </a:lnTo>
                  <a:lnTo>
                    <a:pt x="1193" y="888"/>
                  </a:lnTo>
                  <a:lnTo>
                    <a:pt x="14198" y="888"/>
                  </a:lnTo>
                  <a:lnTo>
                    <a:pt x="14198" y="0"/>
                  </a:lnTo>
                  <a:close/>
                </a:path>
                <a:path w="14604" h="3809">
                  <a:moveTo>
                    <a:pt x="2082" y="1257"/>
                  </a:moveTo>
                  <a:lnTo>
                    <a:pt x="1511" y="1257"/>
                  </a:lnTo>
                  <a:lnTo>
                    <a:pt x="1422" y="1460"/>
                  </a:lnTo>
                  <a:lnTo>
                    <a:pt x="2260" y="1828"/>
                  </a:lnTo>
                  <a:lnTo>
                    <a:pt x="2374" y="2628"/>
                  </a:lnTo>
                  <a:lnTo>
                    <a:pt x="2082" y="2895"/>
                  </a:lnTo>
                  <a:lnTo>
                    <a:pt x="12407" y="2895"/>
                  </a:lnTo>
                  <a:lnTo>
                    <a:pt x="12141" y="2844"/>
                  </a:lnTo>
                  <a:lnTo>
                    <a:pt x="2679" y="2844"/>
                  </a:lnTo>
                  <a:lnTo>
                    <a:pt x="2679" y="1320"/>
                  </a:lnTo>
                  <a:lnTo>
                    <a:pt x="2260" y="1320"/>
                  </a:lnTo>
                  <a:lnTo>
                    <a:pt x="2082" y="1257"/>
                  </a:lnTo>
                  <a:close/>
                </a:path>
                <a:path w="14604" h="3809">
                  <a:moveTo>
                    <a:pt x="13093" y="1257"/>
                  </a:moveTo>
                  <a:lnTo>
                    <a:pt x="12585" y="1257"/>
                  </a:lnTo>
                  <a:lnTo>
                    <a:pt x="12458" y="1460"/>
                  </a:lnTo>
                  <a:lnTo>
                    <a:pt x="12865" y="1638"/>
                  </a:lnTo>
                  <a:lnTo>
                    <a:pt x="13271" y="1828"/>
                  </a:lnTo>
                  <a:lnTo>
                    <a:pt x="13398" y="2628"/>
                  </a:lnTo>
                  <a:lnTo>
                    <a:pt x="13093" y="2895"/>
                  </a:lnTo>
                  <a:lnTo>
                    <a:pt x="14198" y="2895"/>
                  </a:lnTo>
                  <a:lnTo>
                    <a:pt x="14198" y="1320"/>
                  </a:lnTo>
                  <a:lnTo>
                    <a:pt x="13271" y="1320"/>
                  </a:lnTo>
                  <a:lnTo>
                    <a:pt x="13093" y="1257"/>
                  </a:lnTo>
                  <a:close/>
                </a:path>
                <a:path w="14604" h="3809">
                  <a:moveTo>
                    <a:pt x="3683" y="939"/>
                  </a:moveTo>
                  <a:lnTo>
                    <a:pt x="3213" y="939"/>
                  </a:lnTo>
                  <a:lnTo>
                    <a:pt x="3213" y="2844"/>
                  </a:lnTo>
                  <a:lnTo>
                    <a:pt x="3683" y="2844"/>
                  </a:lnTo>
                  <a:lnTo>
                    <a:pt x="3683" y="939"/>
                  </a:lnTo>
                  <a:close/>
                </a:path>
                <a:path w="14604" h="3809">
                  <a:moveTo>
                    <a:pt x="5422" y="939"/>
                  </a:moveTo>
                  <a:lnTo>
                    <a:pt x="5054" y="939"/>
                  </a:lnTo>
                  <a:lnTo>
                    <a:pt x="5054" y="1282"/>
                  </a:lnTo>
                  <a:lnTo>
                    <a:pt x="4229" y="1282"/>
                  </a:lnTo>
                  <a:lnTo>
                    <a:pt x="4229" y="1701"/>
                  </a:lnTo>
                  <a:lnTo>
                    <a:pt x="4965" y="1701"/>
                  </a:lnTo>
                  <a:lnTo>
                    <a:pt x="4965" y="2057"/>
                  </a:lnTo>
                  <a:lnTo>
                    <a:pt x="4229" y="2057"/>
                  </a:lnTo>
                  <a:lnTo>
                    <a:pt x="4229" y="2451"/>
                  </a:lnTo>
                  <a:lnTo>
                    <a:pt x="5054" y="2451"/>
                  </a:lnTo>
                  <a:lnTo>
                    <a:pt x="5054" y="2844"/>
                  </a:lnTo>
                  <a:lnTo>
                    <a:pt x="5422" y="2844"/>
                  </a:lnTo>
                  <a:lnTo>
                    <a:pt x="5422" y="939"/>
                  </a:lnTo>
                  <a:close/>
                </a:path>
                <a:path w="14604" h="3809">
                  <a:moveTo>
                    <a:pt x="5803" y="1587"/>
                  </a:moveTo>
                  <a:lnTo>
                    <a:pt x="5803" y="2844"/>
                  </a:lnTo>
                  <a:lnTo>
                    <a:pt x="6311" y="2844"/>
                  </a:lnTo>
                  <a:lnTo>
                    <a:pt x="5803" y="1587"/>
                  </a:lnTo>
                  <a:close/>
                </a:path>
                <a:path w="14604" h="3809">
                  <a:moveTo>
                    <a:pt x="7226" y="1587"/>
                  </a:moveTo>
                  <a:lnTo>
                    <a:pt x="6870" y="2425"/>
                  </a:lnTo>
                  <a:lnTo>
                    <a:pt x="6654" y="2844"/>
                  </a:lnTo>
                  <a:lnTo>
                    <a:pt x="7226" y="2844"/>
                  </a:lnTo>
                  <a:lnTo>
                    <a:pt x="7226" y="1587"/>
                  </a:lnTo>
                  <a:close/>
                </a:path>
                <a:path w="14604" h="3809">
                  <a:moveTo>
                    <a:pt x="8178" y="939"/>
                  </a:moveTo>
                  <a:lnTo>
                    <a:pt x="7759" y="939"/>
                  </a:lnTo>
                  <a:lnTo>
                    <a:pt x="7759" y="2844"/>
                  </a:lnTo>
                  <a:lnTo>
                    <a:pt x="8178" y="2844"/>
                  </a:lnTo>
                  <a:lnTo>
                    <a:pt x="8178" y="939"/>
                  </a:lnTo>
                  <a:close/>
                </a:path>
                <a:path w="14604" h="3809">
                  <a:moveTo>
                    <a:pt x="9931" y="939"/>
                  </a:moveTo>
                  <a:lnTo>
                    <a:pt x="9588" y="939"/>
                  </a:lnTo>
                  <a:lnTo>
                    <a:pt x="9588" y="1282"/>
                  </a:lnTo>
                  <a:lnTo>
                    <a:pt x="8737" y="1282"/>
                  </a:lnTo>
                  <a:lnTo>
                    <a:pt x="8737" y="1701"/>
                  </a:lnTo>
                  <a:lnTo>
                    <a:pt x="9525" y="1701"/>
                  </a:lnTo>
                  <a:lnTo>
                    <a:pt x="9525" y="2057"/>
                  </a:lnTo>
                  <a:lnTo>
                    <a:pt x="8737" y="2057"/>
                  </a:lnTo>
                  <a:lnTo>
                    <a:pt x="8737" y="2451"/>
                  </a:lnTo>
                  <a:lnTo>
                    <a:pt x="9613" y="2451"/>
                  </a:lnTo>
                  <a:lnTo>
                    <a:pt x="9613" y="2844"/>
                  </a:lnTo>
                  <a:lnTo>
                    <a:pt x="9931" y="2844"/>
                  </a:lnTo>
                  <a:lnTo>
                    <a:pt x="9931" y="939"/>
                  </a:lnTo>
                  <a:close/>
                </a:path>
                <a:path w="14604" h="3809">
                  <a:moveTo>
                    <a:pt x="10350" y="1638"/>
                  </a:moveTo>
                  <a:lnTo>
                    <a:pt x="10350" y="2844"/>
                  </a:lnTo>
                  <a:lnTo>
                    <a:pt x="11010" y="2844"/>
                  </a:lnTo>
                  <a:lnTo>
                    <a:pt x="10350" y="1638"/>
                  </a:lnTo>
                  <a:close/>
                </a:path>
                <a:path w="14604" h="3809">
                  <a:moveTo>
                    <a:pt x="12162" y="939"/>
                  </a:moveTo>
                  <a:lnTo>
                    <a:pt x="11607" y="939"/>
                  </a:lnTo>
                  <a:lnTo>
                    <a:pt x="11607" y="2844"/>
                  </a:lnTo>
                  <a:lnTo>
                    <a:pt x="12141" y="2844"/>
                  </a:lnTo>
                  <a:lnTo>
                    <a:pt x="11925" y="2768"/>
                  </a:lnTo>
                  <a:lnTo>
                    <a:pt x="11925" y="2425"/>
                  </a:lnTo>
                  <a:lnTo>
                    <a:pt x="12890" y="2425"/>
                  </a:lnTo>
                  <a:lnTo>
                    <a:pt x="12771" y="2222"/>
                  </a:lnTo>
                  <a:lnTo>
                    <a:pt x="12611" y="2159"/>
                  </a:lnTo>
                  <a:lnTo>
                    <a:pt x="12052" y="1879"/>
                  </a:lnTo>
                  <a:lnTo>
                    <a:pt x="11925" y="1117"/>
                  </a:lnTo>
                  <a:lnTo>
                    <a:pt x="12162" y="939"/>
                  </a:lnTo>
                  <a:close/>
                </a:path>
                <a:path w="14604" h="3809">
                  <a:moveTo>
                    <a:pt x="1866" y="2425"/>
                  </a:moveTo>
                  <a:lnTo>
                    <a:pt x="914" y="2425"/>
                  </a:lnTo>
                  <a:lnTo>
                    <a:pt x="1155" y="2451"/>
                  </a:lnTo>
                  <a:lnTo>
                    <a:pt x="1333" y="2527"/>
                  </a:lnTo>
                  <a:lnTo>
                    <a:pt x="1727" y="2527"/>
                  </a:lnTo>
                  <a:lnTo>
                    <a:pt x="1866" y="2451"/>
                  </a:lnTo>
                  <a:close/>
                </a:path>
                <a:path w="14604" h="3809">
                  <a:moveTo>
                    <a:pt x="12890" y="2425"/>
                  </a:moveTo>
                  <a:lnTo>
                    <a:pt x="11925" y="2425"/>
                  </a:lnTo>
                  <a:lnTo>
                    <a:pt x="12230" y="2451"/>
                  </a:lnTo>
                  <a:lnTo>
                    <a:pt x="12407" y="2527"/>
                  </a:lnTo>
                  <a:lnTo>
                    <a:pt x="12738" y="2527"/>
                  </a:lnTo>
                  <a:lnTo>
                    <a:pt x="12890" y="2451"/>
                  </a:lnTo>
                  <a:close/>
                </a:path>
                <a:path w="14604" h="3809">
                  <a:moveTo>
                    <a:pt x="11252" y="939"/>
                  </a:moveTo>
                  <a:lnTo>
                    <a:pt x="10566" y="939"/>
                  </a:lnTo>
                  <a:lnTo>
                    <a:pt x="11252" y="2159"/>
                  </a:lnTo>
                  <a:lnTo>
                    <a:pt x="11252" y="939"/>
                  </a:lnTo>
                  <a:close/>
                </a:path>
                <a:path w="14604" h="3809">
                  <a:moveTo>
                    <a:pt x="7086" y="939"/>
                  </a:moveTo>
                  <a:lnTo>
                    <a:pt x="6096" y="939"/>
                  </a:lnTo>
                  <a:lnTo>
                    <a:pt x="6603" y="2082"/>
                  </a:lnTo>
                  <a:lnTo>
                    <a:pt x="6718" y="1701"/>
                  </a:lnTo>
                  <a:lnTo>
                    <a:pt x="7086" y="939"/>
                  </a:lnTo>
                  <a:close/>
                </a:path>
                <a:path w="14604" h="3809">
                  <a:moveTo>
                    <a:pt x="12230" y="888"/>
                  </a:moveTo>
                  <a:lnTo>
                    <a:pt x="1866" y="888"/>
                  </a:lnTo>
                  <a:lnTo>
                    <a:pt x="2260" y="965"/>
                  </a:lnTo>
                  <a:lnTo>
                    <a:pt x="2260" y="1320"/>
                  </a:lnTo>
                  <a:lnTo>
                    <a:pt x="2679" y="1320"/>
                  </a:lnTo>
                  <a:lnTo>
                    <a:pt x="2679" y="939"/>
                  </a:lnTo>
                  <a:lnTo>
                    <a:pt x="12162" y="939"/>
                  </a:lnTo>
                  <a:close/>
                </a:path>
                <a:path w="14604" h="3809">
                  <a:moveTo>
                    <a:pt x="14198" y="888"/>
                  </a:moveTo>
                  <a:lnTo>
                    <a:pt x="12890" y="888"/>
                  </a:lnTo>
                  <a:lnTo>
                    <a:pt x="13144" y="939"/>
                  </a:lnTo>
                  <a:lnTo>
                    <a:pt x="13271" y="1320"/>
                  </a:lnTo>
                  <a:lnTo>
                    <a:pt x="14198" y="1320"/>
                  </a:lnTo>
                  <a:lnTo>
                    <a:pt x="14198" y="888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6" name="object 8836"/>
            <p:cNvSpPr/>
            <p:nvPr/>
          </p:nvSpPr>
          <p:spPr>
            <a:xfrm>
              <a:off x="5417235" y="7396810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54394" y="0"/>
                  </a:moveTo>
                  <a:lnTo>
                    <a:pt x="0" y="0"/>
                  </a:lnTo>
                  <a:lnTo>
                    <a:pt x="0" y="85090"/>
                  </a:lnTo>
                  <a:lnTo>
                    <a:pt x="54394" y="85090"/>
                  </a:lnTo>
                  <a:lnTo>
                    <a:pt x="5439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7" name="object 8837"/>
            <p:cNvSpPr/>
            <p:nvPr/>
          </p:nvSpPr>
          <p:spPr>
            <a:xfrm>
              <a:off x="5417235" y="7396810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0" y="0"/>
                  </a:moveTo>
                  <a:lnTo>
                    <a:pt x="54394" y="0"/>
                  </a:lnTo>
                  <a:lnTo>
                    <a:pt x="54394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8" name="object 8838"/>
            <p:cNvSpPr/>
            <p:nvPr/>
          </p:nvSpPr>
          <p:spPr>
            <a:xfrm>
              <a:off x="5417235" y="7396810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394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394" y="49352"/>
                  </a:lnTo>
                  <a:lnTo>
                    <a:pt x="5439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9" name="object 8839"/>
            <p:cNvSpPr/>
            <p:nvPr/>
          </p:nvSpPr>
          <p:spPr>
            <a:xfrm>
              <a:off x="5417235" y="7396810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394" y="0"/>
                  </a:lnTo>
                  <a:lnTo>
                    <a:pt x="54394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0" name="object 8840"/>
            <p:cNvSpPr/>
            <p:nvPr/>
          </p:nvSpPr>
          <p:spPr>
            <a:xfrm>
              <a:off x="5424233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1" name="object 8841"/>
            <p:cNvSpPr/>
            <p:nvPr/>
          </p:nvSpPr>
          <p:spPr>
            <a:xfrm>
              <a:off x="5424233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2" name="object 8842"/>
            <p:cNvSpPr/>
            <p:nvPr/>
          </p:nvSpPr>
          <p:spPr>
            <a:xfrm>
              <a:off x="5424233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3" name="object 8843"/>
            <p:cNvSpPr/>
            <p:nvPr/>
          </p:nvSpPr>
          <p:spPr>
            <a:xfrm>
              <a:off x="5424233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4" name="object 8844"/>
            <p:cNvSpPr/>
            <p:nvPr/>
          </p:nvSpPr>
          <p:spPr>
            <a:xfrm>
              <a:off x="5424233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5" name="object 8845"/>
            <p:cNvSpPr/>
            <p:nvPr/>
          </p:nvSpPr>
          <p:spPr>
            <a:xfrm>
              <a:off x="5424233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6" name="object 8846"/>
            <p:cNvSpPr/>
            <p:nvPr/>
          </p:nvSpPr>
          <p:spPr>
            <a:xfrm>
              <a:off x="5420855" y="7415530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737" y="0"/>
                  </a:moveTo>
                  <a:lnTo>
                    <a:pt x="0" y="0"/>
                  </a:lnTo>
                  <a:lnTo>
                    <a:pt x="0" y="11849"/>
                  </a:lnTo>
                  <a:lnTo>
                    <a:pt x="8737" y="11849"/>
                  </a:lnTo>
                  <a:lnTo>
                    <a:pt x="8737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7" name="object 8847"/>
            <p:cNvSpPr/>
            <p:nvPr/>
          </p:nvSpPr>
          <p:spPr>
            <a:xfrm>
              <a:off x="5420855" y="7415530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0" y="0"/>
                  </a:moveTo>
                  <a:lnTo>
                    <a:pt x="8737" y="0"/>
                  </a:lnTo>
                  <a:lnTo>
                    <a:pt x="8737" y="11849"/>
                  </a:lnTo>
                  <a:lnTo>
                    <a:pt x="0" y="1184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20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8" name="object 8848"/>
            <p:cNvSpPr/>
            <p:nvPr/>
          </p:nvSpPr>
          <p:spPr>
            <a:xfrm>
              <a:off x="5421972" y="7431811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43" y="0"/>
                  </a:moveTo>
                  <a:lnTo>
                    <a:pt x="0" y="0"/>
                  </a:lnTo>
                  <a:lnTo>
                    <a:pt x="0" y="7111"/>
                  </a:lnTo>
                  <a:lnTo>
                    <a:pt x="4343" y="7111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9" name="object 8849"/>
            <p:cNvSpPr/>
            <p:nvPr/>
          </p:nvSpPr>
          <p:spPr>
            <a:xfrm>
              <a:off x="5421972" y="7431811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43" y="0"/>
                  </a:lnTo>
                  <a:lnTo>
                    <a:pt x="4343" y="7111"/>
                  </a:lnTo>
                  <a:lnTo>
                    <a:pt x="0" y="711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0" name="object 8850"/>
            <p:cNvSpPr/>
            <p:nvPr/>
          </p:nvSpPr>
          <p:spPr>
            <a:xfrm>
              <a:off x="5421972" y="7431811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4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43" y="1485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1" name="object 8851"/>
            <p:cNvSpPr/>
            <p:nvPr/>
          </p:nvSpPr>
          <p:spPr>
            <a:xfrm>
              <a:off x="5421972" y="7431811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4343" y="0"/>
                  </a:lnTo>
                  <a:lnTo>
                    <a:pt x="4343" y="1485"/>
                  </a:lnTo>
                  <a:lnTo>
                    <a:pt x="0" y="14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2" name="object 8852"/>
            <p:cNvSpPr/>
            <p:nvPr/>
          </p:nvSpPr>
          <p:spPr>
            <a:xfrm>
              <a:off x="5424233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3" name="object 8853"/>
            <p:cNvSpPr/>
            <p:nvPr/>
          </p:nvSpPr>
          <p:spPr>
            <a:xfrm>
              <a:off x="5424233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4" name="object 8854"/>
            <p:cNvSpPr/>
            <p:nvPr/>
          </p:nvSpPr>
          <p:spPr>
            <a:xfrm>
              <a:off x="5424233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5" name="object 8855"/>
            <p:cNvSpPr/>
            <p:nvPr/>
          </p:nvSpPr>
          <p:spPr>
            <a:xfrm>
              <a:off x="5424233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6" name="object 8856"/>
            <p:cNvSpPr/>
            <p:nvPr/>
          </p:nvSpPr>
          <p:spPr>
            <a:xfrm>
              <a:off x="5498896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77" y="0"/>
                  </a:moveTo>
                  <a:lnTo>
                    <a:pt x="0" y="0"/>
                  </a:lnTo>
                  <a:lnTo>
                    <a:pt x="0" y="85090"/>
                  </a:lnTo>
                  <a:lnTo>
                    <a:pt x="27177" y="85090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7" name="object 8857"/>
            <p:cNvSpPr/>
            <p:nvPr/>
          </p:nvSpPr>
          <p:spPr>
            <a:xfrm>
              <a:off x="5498896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78" y="0"/>
                  </a:lnTo>
                  <a:lnTo>
                    <a:pt x="27178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8" name="object 8858"/>
            <p:cNvSpPr/>
            <p:nvPr/>
          </p:nvSpPr>
          <p:spPr>
            <a:xfrm>
              <a:off x="5515889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9" name="object 8859"/>
            <p:cNvSpPr/>
            <p:nvPr/>
          </p:nvSpPr>
          <p:spPr>
            <a:xfrm>
              <a:off x="5515889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0" name="object 8860"/>
            <p:cNvSpPr/>
            <p:nvPr/>
          </p:nvSpPr>
          <p:spPr>
            <a:xfrm>
              <a:off x="5515889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1" name="object 8861"/>
            <p:cNvSpPr/>
            <p:nvPr/>
          </p:nvSpPr>
          <p:spPr>
            <a:xfrm>
              <a:off x="5515889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2" name="object 8862"/>
            <p:cNvSpPr/>
            <p:nvPr/>
          </p:nvSpPr>
          <p:spPr>
            <a:xfrm>
              <a:off x="5515889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3" name="object 8863"/>
            <p:cNvSpPr/>
            <p:nvPr/>
          </p:nvSpPr>
          <p:spPr>
            <a:xfrm>
              <a:off x="5515889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4" name="object 8864"/>
            <p:cNvSpPr/>
            <p:nvPr/>
          </p:nvSpPr>
          <p:spPr>
            <a:xfrm>
              <a:off x="5515889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5" name="object 8865"/>
            <p:cNvSpPr/>
            <p:nvPr/>
          </p:nvSpPr>
          <p:spPr>
            <a:xfrm>
              <a:off x="5515889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6" name="object 8866"/>
            <p:cNvSpPr/>
            <p:nvPr/>
          </p:nvSpPr>
          <p:spPr>
            <a:xfrm>
              <a:off x="5515889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7" name="object 8867"/>
            <p:cNvSpPr/>
            <p:nvPr/>
          </p:nvSpPr>
          <p:spPr>
            <a:xfrm>
              <a:off x="5515889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8" name="object 8868"/>
            <p:cNvSpPr/>
            <p:nvPr/>
          </p:nvSpPr>
          <p:spPr>
            <a:xfrm>
              <a:off x="5515889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9" name="object 8869"/>
            <p:cNvSpPr/>
            <p:nvPr/>
          </p:nvSpPr>
          <p:spPr>
            <a:xfrm>
              <a:off x="5515889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0" name="object 8870"/>
            <p:cNvSpPr/>
            <p:nvPr/>
          </p:nvSpPr>
          <p:spPr>
            <a:xfrm>
              <a:off x="5515889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1" name="object 8871"/>
            <p:cNvSpPr/>
            <p:nvPr/>
          </p:nvSpPr>
          <p:spPr>
            <a:xfrm>
              <a:off x="5515889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2" name="object 8872"/>
            <p:cNvSpPr/>
            <p:nvPr/>
          </p:nvSpPr>
          <p:spPr>
            <a:xfrm>
              <a:off x="5515889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209" y="2209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3" name="object 8873"/>
            <p:cNvSpPr/>
            <p:nvPr/>
          </p:nvSpPr>
          <p:spPr>
            <a:xfrm>
              <a:off x="5515889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209" y="222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4" name="object 8874"/>
            <p:cNvSpPr/>
            <p:nvPr/>
          </p:nvSpPr>
          <p:spPr>
            <a:xfrm>
              <a:off x="5515889" y="74159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5" name="object 8875"/>
            <p:cNvSpPr/>
            <p:nvPr/>
          </p:nvSpPr>
          <p:spPr>
            <a:xfrm>
              <a:off x="5515889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6" name="object 8876"/>
            <p:cNvSpPr/>
            <p:nvPr/>
          </p:nvSpPr>
          <p:spPr>
            <a:xfrm>
              <a:off x="5515889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7" name="object 8877"/>
            <p:cNvSpPr/>
            <p:nvPr/>
          </p:nvSpPr>
          <p:spPr>
            <a:xfrm>
              <a:off x="5515889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8" name="object 8878"/>
            <p:cNvSpPr/>
            <p:nvPr/>
          </p:nvSpPr>
          <p:spPr>
            <a:xfrm>
              <a:off x="5515889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9" name="object 8879"/>
            <p:cNvSpPr/>
            <p:nvPr/>
          </p:nvSpPr>
          <p:spPr>
            <a:xfrm>
              <a:off x="5515889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0" name="object 8880"/>
            <p:cNvSpPr/>
            <p:nvPr/>
          </p:nvSpPr>
          <p:spPr>
            <a:xfrm>
              <a:off x="5515889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209" y="224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1" name="object 8881"/>
            <p:cNvSpPr/>
            <p:nvPr/>
          </p:nvSpPr>
          <p:spPr>
            <a:xfrm>
              <a:off x="5515889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209" y="226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2" name="object 8882"/>
            <p:cNvSpPr/>
            <p:nvPr/>
          </p:nvSpPr>
          <p:spPr>
            <a:xfrm>
              <a:off x="5515889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209" y="209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3" name="object 8883"/>
            <p:cNvSpPr/>
            <p:nvPr/>
          </p:nvSpPr>
          <p:spPr>
            <a:xfrm>
              <a:off x="5515889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209" y="209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4" name="object 8884"/>
            <p:cNvSpPr/>
            <p:nvPr/>
          </p:nvSpPr>
          <p:spPr>
            <a:xfrm>
              <a:off x="5515889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5" name="object 8885"/>
            <p:cNvSpPr/>
            <p:nvPr/>
          </p:nvSpPr>
          <p:spPr>
            <a:xfrm>
              <a:off x="5515889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6" name="object 8886"/>
            <p:cNvSpPr/>
            <p:nvPr/>
          </p:nvSpPr>
          <p:spPr>
            <a:xfrm>
              <a:off x="5515889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7" name="object 8887"/>
            <p:cNvSpPr/>
            <p:nvPr/>
          </p:nvSpPr>
          <p:spPr>
            <a:xfrm>
              <a:off x="5515889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8" name="object 8888"/>
            <p:cNvSpPr/>
            <p:nvPr/>
          </p:nvSpPr>
          <p:spPr>
            <a:xfrm>
              <a:off x="5515889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9" name="object 8889"/>
            <p:cNvSpPr/>
            <p:nvPr/>
          </p:nvSpPr>
          <p:spPr>
            <a:xfrm>
              <a:off x="5515889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0" name="object 8890"/>
            <p:cNvSpPr/>
            <p:nvPr/>
          </p:nvSpPr>
          <p:spPr>
            <a:xfrm>
              <a:off x="5515889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1" name="object 8891"/>
            <p:cNvSpPr/>
            <p:nvPr/>
          </p:nvSpPr>
          <p:spPr>
            <a:xfrm>
              <a:off x="5515889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2" name="object 8892"/>
            <p:cNvSpPr/>
            <p:nvPr/>
          </p:nvSpPr>
          <p:spPr>
            <a:xfrm>
              <a:off x="5515889" y="745850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3" name="object 8893"/>
            <p:cNvSpPr/>
            <p:nvPr/>
          </p:nvSpPr>
          <p:spPr>
            <a:xfrm>
              <a:off x="5515889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4" name="object 8894"/>
            <p:cNvSpPr/>
            <p:nvPr/>
          </p:nvSpPr>
          <p:spPr>
            <a:xfrm>
              <a:off x="5515889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5" name="object 8895"/>
            <p:cNvSpPr/>
            <p:nvPr/>
          </p:nvSpPr>
          <p:spPr>
            <a:xfrm>
              <a:off x="5515889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6" name="object 8896"/>
            <p:cNvSpPr/>
            <p:nvPr/>
          </p:nvSpPr>
          <p:spPr>
            <a:xfrm>
              <a:off x="5515889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7" name="object 8897"/>
            <p:cNvSpPr/>
            <p:nvPr/>
          </p:nvSpPr>
          <p:spPr>
            <a:xfrm>
              <a:off x="5515889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8" name="object 8898"/>
            <p:cNvSpPr/>
            <p:nvPr/>
          </p:nvSpPr>
          <p:spPr>
            <a:xfrm>
              <a:off x="5515889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209" y="226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9" name="object 8899"/>
            <p:cNvSpPr/>
            <p:nvPr/>
          </p:nvSpPr>
          <p:spPr>
            <a:xfrm>
              <a:off x="5515889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209" y="226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0" name="object 8900"/>
            <p:cNvSpPr/>
            <p:nvPr/>
          </p:nvSpPr>
          <p:spPr>
            <a:xfrm>
              <a:off x="5515889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1" name="object 8901"/>
            <p:cNvSpPr/>
            <p:nvPr/>
          </p:nvSpPr>
          <p:spPr>
            <a:xfrm>
              <a:off x="5515889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2" name="object 8902"/>
            <p:cNvSpPr/>
            <p:nvPr/>
          </p:nvSpPr>
          <p:spPr>
            <a:xfrm>
              <a:off x="5515889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3" name="object 8903"/>
            <p:cNvSpPr/>
            <p:nvPr/>
          </p:nvSpPr>
          <p:spPr>
            <a:xfrm>
              <a:off x="5515889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4" name="object 8904"/>
            <p:cNvSpPr/>
            <p:nvPr/>
          </p:nvSpPr>
          <p:spPr>
            <a:xfrm>
              <a:off x="5515889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5" name="object 8905"/>
            <p:cNvSpPr/>
            <p:nvPr/>
          </p:nvSpPr>
          <p:spPr>
            <a:xfrm>
              <a:off x="5515889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6" name="object 8906"/>
            <p:cNvSpPr/>
            <p:nvPr/>
          </p:nvSpPr>
          <p:spPr>
            <a:xfrm>
              <a:off x="5515889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7" name="object 8907"/>
            <p:cNvSpPr/>
            <p:nvPr/>
          </p:nvSpPr>
          <p:spPr>
            <a:xfrm>
              <a:off x="5515889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8" name="object 8908"/>
            <p:cNvSpPr/>
            <p:nvPr/>
          </p:nvSpPr>
          <p:spPr>
            <a:xfrm>
              <a:off x="5515889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9" name="object 8909"/>
            <p:cNvSpPr/>
            <p:nvPr/>
          </p:nvSpPr>
          <p:spPr>
            <a:xfrm>
              <a:off x="5515889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0" name="object 8910"/>
            <p:cNvSpPr/>
            <p:nvPr/>
          </p:nvSpPr>
          <p:spPr>
            <a:xfrm>
              <a:off x="5515889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1" name="object 8911"/>
            <p:cNvSpPr/>
            <p:nvPr/>
          </p:nvSpPr>
          <p:spPr>
            <a:xfrm>
              <a:off x="5515889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2" name="object 8912"/>
            <p:cNvSpPr/>
            <p:nvPr/>
          </p:nvSpPr>
          <p:spPr>
            <a:xfrm>
              <a:off x="5501449" y="7404569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82" y="69761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3" name="object 8913"/>
            <p:cNvSpPr/>
            <p:nvPr/>
          </p:nvSpPr>
          <p:spPr>
            <a:xfrm>
              <a:off x="5526074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54" y="0"/>
                  </a:moveTo>
                  <a:lnTo>
                    <a:pt x="0" y="0"/>
                  </a:lnTo>
                  <a:lnTo>
                    <a:pt x="0" y="85090"/>
                  </a:lnTo>
                  <a:lnTo>
                    <a:pt x="27254" y="85090"/>
                  </a:lnTo>
                  <a:lnTo>
                    <a:pt x="2725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4" name="object 8914"/>
            <p:cNvSpPr/>
            <p:nvPr/>
          </p:nvSpPr>
          <p:spPr>
            <a:xfrm>
              <a:off x="5526074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54" y="0"/>
                  </a:lnTo>
                  <a:lnTo>
                    <a:pt x="27254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5" name="object 8915"/>
            <p:cNvSpPr/>
            <p:nvPr/>
          </p:nvSpPr>
          <p:spPr>
            <a:xfrm>
              <a:off x="5543105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6" name="object 8916"/>
            <p:cNvSpPr/>
            <p:nvPr/>
          </p:nvSpPr>
          <p:spPr>
            <a:xfrm>
              <a:off x="5543105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7" name="object 8917"/>
            <p:cNvSpPr/>
            <p:nvPr/>
          </p:nvSpPr>
          <p:spPr>
            <a:xfrm>
              <a:off x="5543105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8" name="object 8918"/>
            <p:cNvSpPr/>
            <p:nvPr/>
          </p:nvSpPr>
          <p:spPr>
            <a:xfrm>
              <a:off x="5543105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9" name="object 8919"/>
            <p:cNvSpPr/>
            <p:nvPr/>
          </p:nvSpPr>
          <p:spPr>
            <a:xfrm>
              <a:off x="5543105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0" name="object 8920"/>
            <p:cNvSpPr/>
            <p:nvPr/>
          </p:nvSpPr>
          <p:spPr>
            <a:xfrm>
              <a:off x="5543105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1" name="object 8921"/>
            <p:cNvSpPr/>
            <p:nvPr/>
          </p:nvSpPr>
          <p:spPr>
            <a:xfrm>
              <a:off x="5543105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2" name="object 8922"/>
            <p:cNvSpPr/>
            <p:nvPr/>
          </p:nvSpPr>
          <p:spPr>
            <a:xfrm>
              <a:off x="5543105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3" name="object 8923"/>
            <p:cNvSpPr/>
            <p:nvPr/>
          </p:nvSpPr>
          <p:spPr>
            <a:xfrm>
              <a:off x="5543105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4" name="object 8924"/>
            <p:cNvSpPr/>
            <p:nvPr/>
          </p:nvSpPr>
          <p:spPr>
            <a:xfrm>
              <a:off x="5543105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5" name="object 8925"/>
            <p:cNvSpPr/>
            <p:nvPr/>
          </p:nvSpPr>
          <p:spPr>
            <a:xfrm>
              <a:off x="5543105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6" name="object 8926"/>
            <p:cNvSpPr/>
            <p:nvPr/>
          </p:nvSpPr>
          <p:spPr>
            <a:xfrm>
              <a:off x="5543105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7" name="object 8927"/>
            <p:cNvSpPr/>
            <p:nvPr/>
          </p:nvSpPr>
          <p:spPr>
            <a:xfrm>
              <a:off x="5543105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8" name="object 8928"/>
            <p:cNvSpPr/>
            <p:nvPr/>
          </p:nvSpPr>
          <p:spPr>
            <a:xfrm>
              <a:off x="5543105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9" name="object 8929"/>
            <p:cNvSpPr/>
            <p:nvPr/>
          </p:nvSpPr>
          <p:spPr>
            <a:xfrm>
              <a:off x="5543105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0" name="object 8930"/>
            <p:cNvSpPr/>
            <p:nvPr/>
          </p:nvSpPr>
          <p:spPr>
            <a:xfrm>
              <a:off x="5543105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84" y="2222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1" name="object 8931"/>
            <p:cNvSpPr/>
            <p:nvPr/>
          </p:nvSpPr>
          <p:spPr>
            <a:xfrm>
              <a:off x="5543105" y="74159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2" name="object 8932"/>
            <p:cNvSpPr/>
            <p:nvPr/>
          </p:nvSpPr>
          <p:spPr>
            <a:xfrm>
              <a:off x="5543105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3" name="object 8933"/>
            <p:cNvSpPr/>
            <p:nvPr/>
          </p:nvSpPr>
          <p:spPr>
            <a:xfrm>
              <a:off x="5543105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4" name="object 8934"/>
            <p:cNvSpPr/>
            <p:nvPr/>
          </p:nvSpPr>
          <p:spPr>
            <a:xfrm>
              <a:off x="5543105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5" name="object 8935"/>
            <p:cNvSpPr/>
            <p:nvPr/>
          </p:nvSpPr>
          <p:spPr>
            <a:xfrm>
              <a:off x="5543105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6" name="object 8936"/>
            <p:cNvSpPr/>
            <p:nvPr/>
          </p:nvSpPr>
          <p:spPr>
            <a:xfrm>
              <a:off x="5543105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7" name="object 8937"/>
            <p:cNvSpPr/>
            <p:nvPr/>
          </p:nvSpPr>
          <p:spPr>
            <a:xfrm>
              <a:off x="5543105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84" y="224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8" name="object 8938"/>
            <p:cNvSpPr/>
            <p:nvPr/>
          </p:nvSpPr>
          <p:spPr>
            <a:xfrm>
              <a:off x="5543105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9" name="object 8939"/>
            <p:cNvSpPr/>
            <p:nvPr/>
          </p:nvSpPr>
          <p:spPr>
            <a:xfrm>
              <a:off x="5543105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84" y="209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0" name="object 8940"/>
            <p:cNvSpPr/>
            <p:nvPr/>
          </p:nvSpPr>
          <p:spPr>
            <a:xfrm>
              <a:off x="5543105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84" y="209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1" name="object 8941"/>
            <p:cNvSpPr/>
            <p:nvPr/>
          </p:nvSpPr>
          <p:spPr>
            <a:xfrm>
              <a:off x="5543105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2" name="object 8942"/>
            <p:cNvSpPr/>
            <p:nvPr/>
          </p:nvSpPr>
          <p:spPr>
            <a:xfrm>
              <a:off x="5543105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3" name="object 8943"/>
            <p:cNvSpPr/>
            <p:nvPr/>
          </p:nvSpPr>
          <p:spPr>
            <a:xfrm>
              <a:off x="5543105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4" name="object 8944"/>
            <p:cNvSpPr/>
            <p:nvPr/>
          </p:nvSpPr>
          <p:spPr>
            <a:xfrm>
              <a:off x="5543105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5" name="object 8945"/>
            <p:cNvSpPr/>
            <p:nvPr/>
          </p:nvSpPr>
          <p:spPr>
            <a:xfrm>
              <a:off x="5543105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6" name="object 8946"/>
            <p:cNvSpPr/>
            <p:nvPr/>
          </p:nvSpPr>
          <p:spPr>
            <a:xfrm>
              <a:off x="5543105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7" name="object 8947"/>
            <p:cNvSpPr/>
            <p:nvPr/>
          </p:nvSpPr>
          <p:spPr>
            <a:xfrm>
              <a:off x="5543105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8" name="object 8948"/>
            <p:cNvSpPr/>
            <p:nvPr/>
          </p:nvSpPr>
          <p:spPr>
            <a:xfrm>
              <a:off x="5543105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9" name="object 8949"/>
            <p:cNvSpPr/>
            <p:nvPr/>
          </p:nvSpPr>
          <p:spPr>
            <a:xfrm>
              <a:off x="5543105" y="745850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0" name="object 8950"/>
            <p:cNvSpPr/>
            <p:nvPr/>
          </p:nvSpPr>
          <p:spPr>
            <a:xfrm>
              <a:off x="5543105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1" name="object 8951"/>
            <p:cNvSpPr/>
            <p:nvPr/>
          </p:nvSpPr>
          <p:spPr>
            <a:xfrm>
              <a:off x="5543105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2" name="object 8952"/>
            <p:cNvSpPr/>
            <p:nvPr/>
          </p:nvSpPr>
          <p:spPr>
            <a:xfrm>
              <a:off x="5543105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3" name="object 8953"/>
            <p:cNvSpPr/>
            <p:nvPr/>
          </p:nvSpPr>
          <p:spPr>
            <a:xfrm>
              <a:off x="5543105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4" name="object 8954"/>
            <p:cNvSpPr/>
            <p:nvPr/>
          </p:nvSpPr>
          <p:spPr>
            <a:xfrm>
              <a:off x="5543105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5" name="object 8955"/>
            <p:cNvSpPr/>
            <p:nvPr/>
          </p:nvSpPr>
          <p:spPr>
            <a:xfrm>
              <a:off x="5543105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6" name="object 8956"/>
            <p:cNvSpPr/>
            <p:nvPr/>
          </p:nvSpPr>
          <p:spPr>
            <a:xfrm>
              <a:off x="5543105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7" name="object 8957"/>
            <p:cNvSpPr/>
            <p:nvPr/>
          </p:nvSpPr>
          <p:spPr>
            <a:xfrm>
              <a:off x="5543105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8" name="object 8958"/>
            <p:cNvSpPr/>
            <p:nvPr/>
          </p:nvSpPr>
          <p:spPr>
            <a:xfrm>
              <a:off x="5543105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9" name="object 8959"/>
            <p:cNvSpPr/>
            <p:nvPr/>
          </p:nvSpPr>
          <p:spPr>
            <a:xfrm>
              <a:off x="5543105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0" name="object 8960"/>
            <p:cNvSpPr/>
            <p:nvPr/>
          </p:nvSpPr>
          <p:spPr>
            <a:xfrm>
              <a:off x="5543105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1" name="object 8961"/>
            <p:cNvSpPr/>
            <p:nvPr/>
          </p:nvSpPr>
          <p:spPr>
            <a:xfrm>
              <a:off x="5543105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2" name="object 8962"/>
            <p:cNvSpPr/>
            <p:nvPr/>
          </p:nvSpPr>
          <p:spPr>
            <a:xfrm>
              <a:off x="5543105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3" name="object 8963"/>
            <p:cNvSpPr/>
            <p:nvPr/>
          </p:nvSpPr>
          <p:spPr>
            <a:xfrm>
              <a:off x="5543105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4" name="object 8964"/>
            <p:cNvSpPr/>
            <p:nvPr/>
          </p:nvSpPr>
          <p:spPr>
            <a:xfrm>
              <a:off x="5543105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5" name="object 8965"/>
            <p:cNvSpPr/>
            <p:nvPr/>
          </p:nvSpPr>
          <p:spPr>
            <a:xfrm>
              <a:off x="5543105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6" name="object 8966"/>
            <p:cNvSpPr/>
            <p:nvPr/>
          </p:nvSpPr>
          <p:spPr>
            <a:xfrm>
              <a:off x="5543105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7" name="object 8967"/>
            <p:cNvSpPr/>
            <p:nvPr/>
          </p:nvSpPr>
          <p:spPr>
            <a:xfrm>
              <a:off x="5543105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8" name="object 8968"/>
            <p:cNvSpPr/>
            <p:nvPr/>
          </p:nvSpPr>
          <p:spPr>
            <a:xfrm>
              <a:off x="5543105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9" name="object 8969"/>
            <p:cNvSpPr/>
            <p:nvPr/>
          </p:nvSpPr>
          <p:spPr>
            <a:xfrm>
              <a:off x="5528665" y="7404569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2395" y="69761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0" name="object 8970"/>
            <p:cNvSpPr/>
            <p:nvPr/>
          </p:nvSpPr>
          <p:spPr>
            <a:xfrm>
              <a:off x="5553329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77" y="0"/>
                  </a:moveTo>
                  <a:lnTo>
                    <a:pt x="0" y="0"/>
                  </a:lnTo>
                  <a:lnTo>
                    <a:pt x="0" y="85090"/>
                  </a:lnTo>
                  <a:lnTo>
                    <a:pt x="27177" y="85090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1" name="object 8971"/>
            <p:cNvSpPr/>
            <p:nvPr/>
          </p:nvSpPr>
          <p:spPr>
            <a:xfrm>
              <a:off x="5553329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78" y="0"/>
                  </a:lnTo>
                  <a:lnTo>
                    <a:pt x="27178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2" name="object 8972"/>
            <p:cNvSpPr/>
            <p:nvPr/>
          </p:nvSpPr>
          <p:spPr>
            <a:xfrm>
              <a:off x="5577649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3" name="object 8973"/>
            <p:cNvSpPr/>
            <p:nvPr/>
          </p:nvSpPr>
          <p:spPr>
            <a:xfrm>
              <a:off x="5577649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4" name="object 8974"/>
            <p:cNvSpPr/>
            <p:nvPr/>
          </p:nvSpPr>
          <p:spPr>
            <a:xfrm>
              <a:off x="5577649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5" name="object 8975"/>
            <p:cNvSpPr/>
            <p:nvPr/>
          </p:nvSpPr>
          <p:spPr>
            <a:xfrm>
              <a:off x="5577649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6" name="object 8976"/>
            <p:cNvSpPr/>
            <p:nvPr/>
          </p:nvSpPr>
          <p:spPr>
            <a:xfrm>
              <a:off x="5577649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7" name="object 8977"/>
            <p:cNvSpPr/>
            <p:nvPr/>
          </p:nvSpPr>
          <p:spPr>
            <a:xfrm>
              <a:off x="5577649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8" name="object 8978"/>
            <p:cNvSpPr/>
            <p:nvPr/>
          </p:nvSpPr>
          <p:spPr>
            <a:xfrm>
              <a:off x="5577649" y="745850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9" name="object 8979"/>
            <p:cNvSpPr/>
            <p:nvPr/>
          </p:nvSpPr>
          <p:spPr>
            <a:xfrm>
              <a:off x="5577649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0" name="object 8980"/>
            <p:cNvSpPr/>
            <p:nvPr/>
          </p:nvSpPr>
          <p:spPr>
            <a:xfrm>
              <a:off x="5577649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1" name="object 8981"/>
            <p:cNvSpPr/>
            <p:nvPr/>
          </p:nvSpPr>
          <p:spPr>
            <a:xfrm>
              <a:off x="5577649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2" name="object 8982"/>
            <p:cNvSpPr/>
            <p:nvPr/>
          </p:nvSpPr>
          <p:spPr>
            <a:xfrm>
              <a:off x="5577649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3" name="object 8983"/>
            <p:cNvSpPr/>
            <p:nvPr/>
          </p:nvSpPr>
          <p:spPr>
            <a:xfrm>
              <a:off x="5577649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4" name="object 8984"/>
            <p:cNvSpPr/>
            <p:nvPr/>
          </p:nvSpPr>
          <p:spPr>
            <a:xfrm>
              <a:off x="5577649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5" name="object 8985"/>
            <p:cNvSpPr/>
            <p:nvPr/>
          </p:nvSpPr>
          <p:spPr>
            <a:xfrm>
              <a:off x="5577649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6" name="object 8986"/>
            <p:cNvSpPr/>
            <p:nvPr/>
          </p:nvSpPr>
          <p:spPr>
            <a:xfrm>
              <a:off x="5577649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7" name="object 8987"/>
            <p:cNvSpPr/>
            <p:nvPr/>
          </p:nvSpPr>
          <p:spPr>
            <a:xfrm>
              <a:off x="5577649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8" name="object 8988"/>
            <p:cNvSpPr/>
            <p:nvPr/>
          </p:nvSpPr>
          <p:spPr>
            <a:xfrm>
              <a:off x="5577649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9" name="object 8989"/>
            <p:cNvSpPr/>
            <p:nvPr/>
          </p:nvSpPr>
          <p:spPr>
            <a:xfrm>
              <a:off x="5577649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0" name="object 8990"/>
            <p:cNvSpPr/>
            <p:nvPr/>
          </p:nvSpPr>
          <p:spPr>
            <a:xfrm>
              <a:off x="5577649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1" name="object 8991"/>
            <p:cNvSpPr/>
            <p:nvPr/>
          </p:nvSpPr>
          <p:spPr>
            <a:xfrm>
              <a:off x="5577649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2" name="object 8992"/>
            <p:cNvSpPr/>
            <p:nvPr/>
          </p:nvSpPr>
          <p:spPr>
            <a:xfrm>
              <a:off x="5577649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3" name="object 8993"/>
            <p:cNvSpPr/>
            <p:nvPr/>
          </p:nvSpPr>
          <p:spPr>
            <a:xfrm>
              <a:off x="5577649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4" name="object 8994"/>
            <p:cNvSpPr/>
            <p:nvPr/>
          </p:nvSpPr>
          <p:spPr>
            <a:xfrm>
              <a:off x="5577649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5" name="object 8995"/>
            <p:cNvSpPr/>
            <p:nvPr/>
          </p:nvSpPr>
          <p:spPr>
            <a:xfrm>
              <a:off x="5577649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6" name="object 8996"/>
            <p:cNvSpPr/>
            <p:nvPr/>
          </p:nvSpPr>
          <p:spPr>
            <a:xfrm>
              <a:off x="5577649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7" name="object 8997"/>
            <p:cNvSpPr/>
            <p:nvPr/>
          </p:nvSpPr>
          <p:spPr>
            <a:xfrm>
              <a:off x="5577649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8" name="object 8998"/>
            <p:cNvSpPr/>
            <p:nvPr/>
          </p:nvSpPr>
          <p:spPr>
            <a:xfrm>
              <a:off x="5471629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66" y="0"/>
                  </a:moveTo>
                  <a:lnTo>
                    <a:pt x="0" y="0"/>
                  </a:lnTo>
                  <a:lnTo>
                    <a:pt x="0" y="85090"/>
                  </a:lnTo>
                  <a:lnTo>
                    <a:pt x="27266" y="85090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9" name="object 8999"/>
            <p:cNvSpPr/>
            <p:nvPr/>
          </p:nvSpPr>
          <p:spPr>
            <a:xfrm>
              <a:off x="5471629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66" y="0"/>
                  </a:lnTo>
                  <a:lnTo>
                    <a:pt x="27266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0" name="object 9000"/>
            <p:cNvSpPr/>
            <p:nvPr/>
          </p:nvSpPr>
          <p:spPr>
            <a:xfrm>
              <a:off x="5471629" y="7396810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43"/>
                  </a:lnTo>
                  <a:lnTo>
                    <a:pt x="0" y="4084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1" name="object 9001"/>
            <p:cNvSpPr/>
            <p:nvPr/>
          </p:nvSpPr>
          <p:spPr>
            <a:xfrm>
              <a:off x="5479961" y="7403452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30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130" y="2063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2" name="object 9002"/>
            <p:cNvSpPr/>
            <p:nvPr/>
          </p:nvSpPr>
          <p:spPr>
            <a:xfrm>
              <a:off x="5479961" y="7403452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0" y="0"/>
                  </a:moveTo>
                  <a:lnTo>
                    <a:pt x="1130" y="0"/>
                  </a:lnTo>
                  <a:lnTo>
                    <a:pt x="1130" y="20637"/>
                  </a:lnTo>
                  <a:lnTo>
                    <a:pt x="0" y="2063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4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3" name="object 9003"/>
            <p:cNvSpPr/>
            <p:nvPr/>
          </p:nvSpPr>
          <p:spPr>
            <a:xfrm>
              <a:off x="5476176" y="7426363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53"/>
                  </a:moveTo>
                  <a:lnTo>
                    <a:pt x="1739" y="8953"/>
                  </a:lnTo>
                  <a:lnTo>
                    <a:pt x="2120" y="8559"/>
                  </a:lnTo>
                  <a:lnTo>
                    <a:pt x="2120" y="8089"/>
                  </a:lnTo>
                  <a:lnTo>
                    <a:pt x="2120" y="876"/>
                  </a:lnTo>
                  <a:lnTo>
                    <a:pt x="2120" y="393"/>
                  </a:lnTo>
                  <a:lnTo>
                    <a:pt x="1739" y="0"/>
                  </a:lnTo>
                  <a:lnTo>
                    <a:pt x="1257" y="0"/>
                  </a:lnTo>
                  <a:lnTo>
                    <a:pt x="863" y="0"/>
                  </a:lnTo>
                  <a:lnTo>
                    <a:pt x="393" y="0"/>
                  </a:lnTo>
                  <a:lnTo>
                    <a:pt x="0" y="406"/>
                  </a:lnTo>
                  <a:lnTo>
                    <a:pt x="0" y="876"/>
                  </a:lnTo>
                  <a:lnTo>
                    <a:pt x="0" y="8089"/>
                  </a:lnTo>
                  <a:lnTo>
                    <a:pt x="0" y="8559"/>
                  </a:lnTo>
                  <a:lnTo>
                    <a:pt x="393" y="8953"/>
                  </a:lnTo>
                  <a:lnTo>
                    <a:pt x="863" y="8953"/>
                  </a:lnTo>
                  <a:lnTo>
                    <a:pt x="1257" y="895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4" name="object 9004"/>
            <p:cNvSpPr/>
            <p:nvPr/>
          </p:nvSpPr>
          <p:spPr>
            <a:xfrm>
              <a:off x="5474220" y="74029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5" name="object 9005"/>
            <p:cNvSpPr/>
            <p:nvPr/>
          </p:nvSpPr>
          <p:spPr>
            <a:xfrm>
              <a:off x="5474220" y="74029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6" name="object 9006"/>
            <p:cNvSpPr/>
            <p:nvPr/>
          </p:nvSpPr>
          <p:spPr>
            <a:xfrm>
              <a:off x="5474220" y="74007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7" name="object 9007"/>
            <p:cNvSpPr/>
            <p:nvPr/>
          </p:nvSpPr>
          <p:spPr>
            <a:xfrm>
              <a:off x="5474220" y="74007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8" name="object 9008"/>
            <p:cNvSpPr/>
            <p:nvPr/>
          </p:nvSpPr>
          <p:spPr>
            <a:xfrm>
              <a:off x="5474220" y="74051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9" name="object 9009"/>
            <p:cNvSpPr/>
            <p:nvPr/>
          </p:nvSpPr>
          <p:spPr>
            <a:xfrm>
              <a:off x="5474220" y="74051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0" name="object 9010"/>
            <p:cNvSpPr/>
            <p:nvPr/>
          </p:nvSpPr>
          <p:spPr>
            <a:xfrm>
              <a:off x="5474220" y="7409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1" name="object 9011"/>
            <p:cNvSpPr/>
            <p:nvPr/>
          </p:nvSpPr>
          <p:spPr>
            <a:xfrm>
              <a:off x="5474220" y="7409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2" name="object 9012"/>
            <p:cNvSpPr/>
            <p:nvPr/>
          </p:nvSpPr>
          <p:spPr>
            <a:xfrm>
              <a:off x="5474220" y="7407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3" name="object 9013"/>
            <p:cNvSpPr/>
            <p:nvPr/>
          </p:nvSpPr>
          <p:spPr>
            <a:xfrm>
              <a:off x="5474220" y="7407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4" name="object 9014"/>
            <p:cNvSpPr/>
            <p:nvPr/>
          </p:nvSpPr>
          <p:spPr>
            <a:xfrm>
              <a:off x="5474220" y="74116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5" name="object 9015"/>
            <p:cNvSpPr/>
            <p:nvPr/>
          </p:nvSpPr>
          <p:spPr>
            <a:xfrm>
              <a:off x="5474220" y="74116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6" name="object 9016"/>
            <p:cNvSpPr/>
            <p:nvPr/>
          </p:nvSpPr>
          <p:spPr>
            <a:xfrm>
              <a:off x="5474220" y="74138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7" name="object 9017"/>
            <p:cNvSpPr/>
            <p:nvPr/>
          </p:nvSpPr>
          <p:spPr>
            <a:xfrm>
              <a:off x="5474220" y="74138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8"/>
                  </a:moveTo>
                  <a:lnTo>
                    <a:pt x="2209" y="215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5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8" name="object 9018"/>
            <p:cNvSpPr/>
            <p:nvPr/>
          </p:nvSpPr>
          <p:spPr>
            <a:xfrm>
              <a:off x="5474220" y="74160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9" name="object 9019"/>
            <p:cNvSpPr/>
            <p:nvPr/>
          </p:nvSpPr>
          <p:spPr>
            <a:xfrm>
              <a:off x="5474220" y="74159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0" name="object 9020"/>
            <p:cNvSpPr/>
            <p:nvPr/>
          </p:nvSpPr>
          <p:spPr>
            <a:xfrm>
              <a:off x="5474220" y="74181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209" y="218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1" name="object 9021"/>
            <p:cNvSpPr/>
            <p:nvPr/>
          </p:nvSpPr>
          <p:spPr>
            <a:xfrm>
              <a:off x="5474220" y="74181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2" name="object 9022"/>
            <p:cNvSpPr/>
            <p:nvPr/>
          </p:nvSpPr>
          <p:spPr>
            <a:xfrm>
              <a:off x="5560390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3" name="object 9023"/>
            <p:cNvSpPr/>
            <p:nvPr/>
          </p:nvSpPr>
          <p:spPr>
            <a:xfrm>
              <a:off x="5560390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4" name="object 9024"/>
            <p:cNvSpPr/>
            <p:nvPr/>
          </p:nvSpPr>
          <p:spPr>
            <a:xfrm>
              <a:off x="5573458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5" name="object 9025"/>
            <p:cNvSpPr/>
            <p:nvPr/>
          </p:nvSpPr>
          <p:spPr>
            <a:xfrm>
              <a:off x="5573458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6" name="object 9026"/>
            <p:cNvSpPr/>
            <p:nvPr/>
          </p:nvSpPr>
          <p:spPr>
            <a:xfrm>
              <a:off x="5561723" y="7404569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63" y="69761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7" name="object 9027"/>
            <p:cNvSpPr/>
            <p:nvPr/>
          </p:nvSpPr>
          <p:spPr>
            <a:xfrm>
              <a:off x="5580507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90"/>
                  </a:lnTo>
                  <a:lnTo>
                    <a:pt x="27203" y="85090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8" name="object 9028"/>
            <p:cNvSpPr/>
            <p:nvPr/>
          </p:nvSpPr>
          <p:spPr>
            <a:xfrm>
              <a:off x="5580507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9" name="object 9029"/>
            <p:cNvSpPr/>
            <p:nvPr/>
          </p:nvSpPr>
          <p:spPr>
            <a:xfrm>
              <a:off x="5587593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0" name="object 9030"/>
            <p:cNvSpPr/>
            <p:nvPr/>
          </p:nvSpPr>
          <p:spPr>
            <a:xfrm>
              <a:off x="5587593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1" name="object 9031"/>
            <p:cNvSpPr/>
            <p:nvPr/>
          </p:nvSpPr>
          <p:spPr>
            <a:xfrm>
              <a:off x="5600636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2" name="object 9032"/>
            <p:cNvSpPr/>
            <p:nvPr/>
          </p:nvSpPr>
          <p:spPr>
            <a:xfrm>
              <a:off x="5600636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3" name="object 9033"/>
            <p:cNvSpPr/>
            <p:nvPr/>
          </p:nvSpPr>
          <p:spPr>
            <a:xfrm>
              <a:off x="5588965" y="7404569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61"/>
                  </a:lnTo>
                  <a:lnTo>
                    <a:pt x="10350" y="69761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4" name="object 9034"/>
            <p:cNvSpPr/>
            <p:nvPr/>
          </p:nvSpPr>
          <p:spPr>
            <a:xfrm>
              <a:off x="5577649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5" name="object 9035"/>
            <p:cNvSpPr/>
            <p:nvPr/>
          </p:nvSpPr>
          <p:spPr>
            <a:xfrm>
              <a:off x="5577649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6" name="object 9036"/>
            <p:cNvSpPr/>
            <p:nvPr/>
          </p:nvSpPr>
          <p:spPr>
            <a:xfrm>
              <a:off x="5577649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7" name="object 9037"/>
            <p:cNvSpPr/>
            <p:nvPr/>
          </p:nvSpPr>
          <p:spPr>
            <a:xfrm>
              <a:off x="5577649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8" name="object 9038"/>
            <p:cNvSpPr/>
            <p:nvPr/>
          </p:nvSpPr>
          <p:spPr>
            <a:xfrm>
              <a:off x="5577649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9" name="object 9039"/>
            <p:cNvSpPr/>
            <p:nvPr/>
          </p:nvSpPr>
          <p:spPr>
            <a:xfrm>
              <a:off x="5577649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0" name="object 9040"/>
            <p:cNvSpPr/>
            <p:nvPr/>
          </p:nvSpPr>
          <p:spPr>
            <a:xfrm>
              <a:off x="5577649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1" name="object 9041"/>
            <p:cNvSpPr/>
            <p:nvPr/>
          </p:nvSpPr>
          <p:spPr>
            <a:xfrm>
              <a:off x="5577649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2" name="object 9042"/>
            <p:cNvSpPr/>
            <p:nvPr/>
          </p:nvSpPr>
          <p:spPr>
            <a:xfrm>
              <a:off x="5577649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3" name="object 9043"/>
            <p:cNvSpPr/>
            <p:nvPr/>
          </p:nvSpPr>
          <p:spPr>
            <a:xfrm>
              <a:off x="5577649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4" name="object 9044"/>
            <p:cNvSpPr/>
            <p:nvPr/>
          </p:nvSpPr>
          <p:spPr>
            <a:xfrm>
              <a:off x="5577649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5" name="object 9045"/>
            <p:cNvSpPr/>
            <p:nvPr/>
          </p:nvSpPr>
          <p:spPr>
            <a:xfrm>
              <a:off x="5577649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6" name="object 9046"/>
            <p:cNvSpPr/>
            <p:nvPr/>
          </p:nvSpPr>
          <p:spPr>
            <a:xfrm>
              <a:off x="5577649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7" name="object 9047"/>
            <p:cNvSpPr/>
            <p:nvPr/>
          </p:nvSpPr>
          <p:spPr>
            <a:xfrm>
              <a:off x="5577649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8" name="object 9048"/>
            <p:cNvSpPr/>
            <p:nvPr/>
          </p:nvSpPr>
          <p:spPr>
            <a:xfrm>
              <a:off x="5577649" y="74159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9" name="object 9049"/>
            <p:cNvSpPr/>
            <p:nvPr/>
          </p:nvSpPr>
          <p:spPr>
            <a:xfrm>
              <a:off x="5577649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0" name="object 9050"/>
            <p:cNvSpPr/>
            <p:nvPr/>
          </p:nvSpPr>
          <p:spPr>
            <a:xfrm>
              <a:off x="5577649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1" name="object 9051"/>
            <p:cNvSpPr/>
            <p:nvPr/>
          </p:nvSpPr>
          <p:spPr>
            <a:xfrm>
              <a:off x="5577649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2" name="object 9052"/>
            <p:cNvSpPr/>
            <p:nvPr/>
          </p:nvSpPr>
          <p:spPr>
            <a:xfrm>
              <a:off x="5577649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3" name="object 9053"/>
            <p:cNvSpPr/>
            <p:nvPr/>
          </p:nvSpPr>
          <p:spPr>
            <a:xfrm>
              <a:off x="5577649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4" name="object 9054"/>
            <p:cNvSpPr/>
            <p:nvPr/>
          </p:nvSpPr>
          <p:spPr>
            <a:xfrm>
              <a:off x="5577649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5" name="object 9055"/>
            <p:cNvSpPr/>
            <p:nvPr/>
          </p:nvSpPr>
          <p:spPr>
            <a:xfrm>
              <a:off x="5577649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6" name="object 9056"/>
            <p:cNvSpPr/>
            <p:nvPr/>
          </p:nvSpPr>
          <p:spPr>
            <a:xfrm>
              <a:off x="5577649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7" name="object 9057"/>
            <p:cNvSpPr/>
            <p:nvPr/>
          </p:nvSpPr>
          <p:spPr>
            <a:xfrm>
              <a:off x="5577649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8" name="object 9058"/>
            <p:cNvSpPr/>
            <p:nvPr/>
          </p:nvSpPr>
          <p:spPr>
            <a:xfrm>
              <a:off x="5577649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9" name="object 9059"/>
            <p:cNvSpPr/>
            <p:nvPr/>
          </p:nvSpPr>
          <p:spPr>
            <a:xfrm>
              <a:off x="5577649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0" name="object 9060"/>
            <p:cNvSpPr/>
            <p:nvPr/>
          </p:nvSpPr>
          <p:spPr>
            <a:xfrm>
              <a:off x="5604891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1" name="object 9061"/>
            <p:cNvSpPr/>
            <p:nvPr/>
          </p:nvSpPr>
          <p:spPr>
            <a:xfrm>
              <a:off x="5604891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2" name="object 9062"/>
            <p:cNvSpPr/>
            <p:nvPr/>
          </p:nvSpPr>
          <p:spPr>
            <a:xfrm>
              <a:off x="5604891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3" name="object 9063"/>
            <p:cNvSpPr/>
            <p:nvPr/>
          </p:nvSpPr>
          <p:spPr>
            <a:xfrm>
              <a:off x="5604891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4" name="object 9064"/>
            <p:cNvSpPr/>
            <p:nvPr/>
          </p:nvSpPr>
          <p:spPr>
            <a:xfrm>
              <a:off x="5604891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5" name="object 9065"/>
            <p:cNvSpPr/>
            <p:nvPr/>
          </p:nvSpPr>
          <p:spPr>
            <a:xfrm>
              <a:off x="5604891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6" name="object 9066"/>
            <p:cNvSpPr/>
            <p:nvPr/>
          </p:nvSpPr>
          <p:spPr>
            <a:xfrm>
              <a:off x="5604891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7" name="object 9067"/>
            <p:cNvSpPr/>
            <p:nvPr/>
          </p:nvSpPr>
          <p:spPr>
            <a:xfrm>
              <a:off x="5604891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8" name="object 9068"/>
            <p:cNvSpPr/>
            <p:nvPr/>
          </p:nvSpPr>
          <p:spPr>
            <a:xfrm>
              <a:off x="5604891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9" name="object 9069"/>
            <p:cNvSpPr/>
            <p:nvPr/>
          </p:nvSpPr>
          <p:spPr>
            <a:xfrm>
              <a:off x="5604891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0" name="object 9070"/>
            <p:cNvSpPr/>
            <p:nvPr/>
          </p:nvSpPr>
          <p:spPr>
            <a:xfrm>
              <a:off x="5604891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1" name="object 9071"/>
            <p:cNvSpPr/>
            <p:nvPr/>
          </p:nvSpPr>
          <p:spPr>
            <a:xfrm>
              <a:off x="5604891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2" name="object 9072"/>
            <p:cNvSpPr/>
            <p:nvPr/>
          </p:nvSpPr>
          <p:spPr>
            <a:xfrm>
              <a:off x="5604891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3" name="object 9073"/>
            <p:cNvSpPr/>
            <p:nvPr/>
          </p:nvSpPr>
          <p:spPr>
            <a:xfrm>
              <a:off x="5604891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4" name="object 9074"/>
            <p:cNvSpPr/>
            <p:nvPr/>
          </p:nvSpPr>
          <p:spPr>
            <a:xfrm>
              <a:off x="5604891" y="74159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5" name="object 9075"/>
            <p:cNvSpPr/>
            <p:nvPr/>
          </p:nvSpPr>
          <p:spPr>
            <a:xfrm>
              <a:off x="5604891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6" name="object 9076"/>
            <p:cNvSpPr/>
            <p:nvPr/>
          </p:nvSpPr>
          <p:spPr>
            <a:xfrm>
              <a:off x="5604891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7" name="object 9077"/>
            <p:cNvSpPr/>
            <p:nvPr/>
          </p:nvSpPr>
          <p:spPr>
            <a:xfrm>
              <a:off x="5604891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8" name="object 9078"/>
            <p:cNvSpPr/>
            <p:nvPr/>
          </p:nvSpPr>
          <p:spPr>
            <a:xfrm>
              <a:off x="5604891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9" name="object 9079"/>
            <p:cNvSpPr/>
            <p:nvPr/>
          </p:nvSpPr>
          <p:spPr>
            <a:xfrm>
              <a:off x="5604891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0" name="object 9080"/>
            <p:cNvSpPr/>
            <p:nvPr/>
          </p:nvSpPr>
          <p:spPr>
            <a:xfrm>
              <a:off x="5604891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1" name="object 9081"/>
            <p:cNvSpPr/>
            <p:nvPr/>
          </p:nvSpPr>
          <p:spPr>
            <a:xfrm>
              <a:off x="5604891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2" name="object 9082"/>
            <p:cNvSpPr/>
            <p:nvPr/>
          </p:nvSpPr>
          <p:spPr>
            <a:xfrm>
              <a:off x="5604891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3" name="object 9083"/>
            <p:cNvSpPr/>
            <p:nvPr/>
          </p:nvSpPr>
          <p:spPr>
            <a:xfrm>
              <a:off x="5604891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95"/>
                  </a:moveTo>
                  <a:lnTo>
                    <a:pt x="2171" y="209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9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4" name="object 9084"/>
            <p:cNvSpPr/>
            <p:nvPr/>
          </p:nvSpPr>
          <p:spPr>
            <a:xfrm>
              <a:off x="5604891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5" name="object 9085"/>
            <p:cNvSpPr/>
            <p:nvPr/>
          </p:nvSpPr>
          <p:spPr>
            <a:xfrm>
              <a:off x="5604891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6" name="object 9086"/>
            <p:cNvSpPr/>
            <p:nvPr/>
          </p:nvSpPr>
          <p:spPr>
            <a:xfrm>
              <a:off x="5604891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7" name="object 9087"/>
            <p:cNvSpPr/>
            <p:nvPr/>
          </p:nvSpPr>
          <p:spPr>
            <a:xfrm>
              <a:off x="5604891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8" name="object 9088"/>
            <p:cNvSpPr/>
            <p:nvPr/>
          </p:nvSpPr>
          <p:spPr>
            <a:xfrm>
              <a:off x="5604891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9" name="object 9089"/>
            <p:cNvSpPr/>
            <p:nvPr/>
          </p:nvSpPr>
          <p:spPr>
            <a:xfrm>
              <a:off x="5604891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0" name="object 9090"/>
            <p:cNvSpPr/>
            <p:nvPr/>
          </p:nvSpPr>
          <p:spPr>
            <a:xfrm>
              <a:off x="5604891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1" name="object 9091"/>
            <p:cNvSpPr/>
            <p:nvPr/>
          </p:nvSpPr>
          <p:spPr>
            <a:xfrm>
              <a:off x="5604891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2" name="object 9092"/>
            <p:cNvSpPr/>
            <p:nvPr/>
          </p:nvSpPr>
          <p:spPr>
            <a:xfrm>
              <a:off x="5604891" y="745850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3" name="object 9093"/>
            <p:cNvSpPr/>
            <p:nvPr/>
          </p:nvSpPr>
          <p:spPr>
            <a:xfrm>
              <a:off x="5604891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4" name="object 9094"/>
            <p:cNvSpPr/>
            <p:nvPr/>
          </p:nvSpPr>
          <p:spPr>
            <a:xfrm>
              <a:off x="5604891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5" name="object 9095"/>
            <p:cNvSpPr/>
            <p:nvPr/>
          </p:nvSpPr>
          <p:spPr>
            <a:xfrm>
              <a:off x="5604891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6" name="object 9096"/>
            <p:cNvSpPr/>
            <p:nvPr/>
          </p:nvSpPr>
          <p:spPr>
            <a:xfrm>
              <a:off x="5604891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7" name="object 9097"/>
            <p:cNvSpPr/>
            <p:nvPr/>
          </p:nvSpPr>
          <p:spPr>
            <a:xfrm>
              <a:off x="5604891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8" name="object 9098"/>
            <p:cNvSpPr/>
            <p:nvPr/>
          </p:nvSpPr>
          <p:spPr>
            <a:xfrm>
              <a:off x="5604891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9" name="object 9099"/>
            <p:cNvSpPr/>
            <p:nvPr/>
          </p:nvSpPr>
          <p:spPr>
            <a:xfrm>
              <a:off x="5604891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0" name="object 9100"/>
            <p:cNvSpPr/>
            <p:nvPr/>
          </p:nvSpPr>
          <p:spPr>
            <a:xfrm>
              <a:off x="5604891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1" name="object 9101"/>
            <p:cNvSpPr/>
            <p:nvPr/>
          </p:nvSpPr>
          <p:spPr>
            <a:xfrm>
              <a:off x="5604891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2" name="object 9102"/>
            <p:cNvSpPr/>
            <p:nvPr/>
          </p:nvSpPr>
          <p:spPr>
            <a:xfrm>
              <a:off x="5604891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3" name="object 9103"/>
            <p:cNvSpPr/>
            <p:nvPr/>
          </p:nvSpPr>
          <p:spPr>
            <a:xfrm>
              <a:off x="5604891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4" name="object 9104"/>
            <p:cNvSpPr/>
            <p:nvPr/>
          </p:nvSpPr>
          <p:spPr>
            <a:xfrm>
              <a:off x="5604891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5" name="object 9105"/>
            <p:cNvSpPr/>
            <p:nvPr/>
          </p:nvSpPr>
          <p:spPr>
            <a:xfrm>
              <a:off x="5604891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6" name="object 9106"/>
            <p:cNvSpPr/>
            <p:nvPr/>
          </p:nvSpPr>
          <p:spPr>
            <a:xfrm>
              <a:off x="5604891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7" name="object 9107"/>
            <p:cNvSpPr/>
            <p:nvPr/>
          </p:nvSpPr>
          <p:spPr>
            <a:xfrm>
              <a:off x="5604891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8" name="object 9108"/>
            <p:cNvSpPr/>
            <p:nvPr/>
          </p:nvSpPr>
          <p:spPr>
            <a:xfrm>
              <a:off x="5604891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9" name="object 9109"/>
            <p:cNvSpPr/>
            <p:nvPr/>
          </p:nvSpPr>
          <p:spPr>
            <a:xfrm>
              <a:off x="5604891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0" name="object 9110"/>
            <p:cNvSpPr/>
            <p:nvPr/>
          </p:nvSpPr>
          <p:spPr>
            <a:xfrm>
              <a:off x="5604891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1" name="object 9111"/>
            <p:cNvSpPr/>
            <p:nvPr/>
          </p:nvSpPr>
          <p:spPr>
            <a:xfrm>
              <a:off x="5604891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2" name="object 9112"/>
            <p:cNvSpPr/>
            <p:nvPr/>
          </p:nvSpPr>
          <p:spPr>
            <a:xfrm>
              <a:off x="5553964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3" name="object 9113"/>
            <p:cNvSpPr/>
            <p:nvPr/>
          </p:nvSpPr>
          <p:spPr>
            <a:xfrm>
              <a:off x="5553964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4" name="object 9114"/>
            <p:cNvSpPr/>
            <p:nvPr/>
          </p:nvSpPr>
          <p:spPr>
            <a:xfrm>
              <a:off x="5553964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5" name="object 9115"/>
            <p:cNvSpPr/>
            <p:nvPr/>
          </p:nvSpPr>
          <p:spPr>
            <a:xfrm>
              <a:off x="5553964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6" name="object 9116"/>
            <p:cNvSpPr/>
            <p:nvPr/>
          </p:nvSpPr>
          <p:spPr>
            <a:xfrm>
              <a:off x="5553964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7" name="object 9117"/>
            <p:cNvSpPr/>
            <p:nvPr/>
          </p:nvSpPr>
          <p:spPr>
            <a:xfrm>
              <a:off x="5553964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8" name="object 9118"/>
            <p:cNvSpPr/>
            <p:nvPr/>
          </p:nvSpPr>
          <p:spPr>
            <a:xfrm>
              <a:off x="5553964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9" name="object 9119"/>
            <p:cNvSpPr/>
            <p:nvPr/>
          </p:nvSpPr>
          <p:spPr>
            <a:xfrm>
              <a:off x="5553964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0" name="object 9120"/>
            <p:cNvSpPr/>
            <p:nvPr/>
          </p:nvSpPr>
          <p:spPr>
            <a:xfrm>
              <a:off x="5553964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1" name="object 9121"/>
            <p:cNvSpPr/>
            <p:nvPr/>
          </p:nvSpPr>
          <p:spPr>
            <a:xfrm>
              <a:off x="5553964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2" name="object 9122"/>
            <p:cNvSpPr/>
            <p:nvPr/>
          </p:nvSpPr>
          <p:spPr>
            <a:xfrm>
              <a:off x="5553964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3" name="object 9123"/>
            <p:cNvSpPr/>
            <p:nvPr/>
          </p:nvSpPr>
          <p:spPr>
            <a:xfrm>
              <a:off x="5553964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4" name="object 9124"/>
            <p:cNvSpPr/>
            <p:nvPr/>
          </p:nvSpPr>
          <p:spPr>
            <a:xfrm>
              <a:off x="5553964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5" name="object 9125"/>
            <p:cNvSpPr/>
            <p:nvPr/>
          </p:nvSpPr>
          <p:spPr>
            <a:xfrm>
              <a:off x="5553964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6" name="object 9126"/>
            <p:cNvSpPr/>
            <p:nvPr/>
          </p:nvSpPr>
          <p:spPr>
            <a:xfrm>
              <a:off x="5553964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7" name="object 9127"/>
            <p:cNvSpPr/>
            <p:nvPr/>
          </p:nvSpPr>
          <p:spPr>
            <a:xfrm>
              <a:off x="5553964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8" name="object 9128"/>
            <p:cNvSpPr/>
            <p:nvPr/>
          </p:nvSpPr>
          <p:spPr>
            <a:xfrm>
              <a:off x="5553964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9" name="object 9129"/>
            <p:cNvSpPr/>
            <p:nvPr/>
          </p:nvSpPr>
          <p:spPr>
            <a:xfrm>
              <a:off x="5553964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0" name="object 9130"/>
            <p:cNvSpPr/>
            <p:nvPr/>
          </p:nvSpPr>
          <p:spPr>
            <a:xfrm>
              <a:off x="5553964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1" name="object 9131"/>
            <p:cNvSpPr/>
            <p:nvPr/>
          </p:nvSpPr>
          <p:spPr>
            <a:xfrm>
              <a:off x="5553964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2" name="object 9132"/>
            <p:cNvSpPr/>
            <p:nvPr/>
          </p:nvSpPr>
          <p:spPr>
            <a:xfrm>
              <a:off x="5553964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71" y="224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3" name="object 9133"/>
            <p:cNvSpPr/>
            <p:nvPr/>
          </p:nvSpPr>
          <p:spPr>
            <a:xfrm>
              <a:off x="5553964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4" name="object 9134"/>
            <p:cNvSpPr/>
            <p:nvPr/>
          </p:nvSpPr>
          <p:spPr>
            <a:xfrm>
              <a:off x="5553964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5" name="object 9135"/>
            <p:cNvSpPr/>
            <p:nvPr/>
          </p:nvSpPr>
          <p:spPr>
            <a:xfrm>
              <a:off x="5553964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71" y="209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6" name="object 9136"/>
            <p:cNvSpPr/>
            <p:nvPr/>
          </p:nvSpPr>
          <p:spPr>
            <a:xfrm>
              <a:off x="5553964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7" name="object 9137"/>
            <p:cNvSpPr/>
            <p:nvPr/>
          </p:nvSpPr>
          <p:spPr>
            <a:xfrm>
              <a:off x="5553964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8" name="object 9138"/>
            <p:cNvSpPr/>
            <p:nvPr/>
          </p:nvSpPr>
          <p:spPr>
            <a:xfrm>
              <a:off x="5553964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9" name="object 9139"/>
            <p:cNvSpPr/>
            <p:nvPr/>
          </p:nvSpPr>
          <p:spPr>
            <a:xfrm>
              <a:off x="5553964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0" name="object 9140"/>
            <p:cNvSpPr/>
            <p:nvPr/>
          </p:nvSpPr>
          <p:spPr>
            <a:xfrm>
              <a:off x="5553964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1" name="object 9141"/>
            <p:cNvSpPr/>
            <p:nvPr/>
          </p:nvSpPr>
          <p:spPr>
            <a:xfrm>
              <a:off x="5553964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2" name="object 9142"/>
            <p:cNvSpPr/>
            <p:nvPr/>
          </p:nvSpPr>
          <p:spPr>
            <a:xfrm>
              <a:off x="5553964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3" name="object 9143"/>
            <p:cNvSpPr/>
            <p:nvPr/>
          </p:nvSpPr>
          <p:spPr>
            <a:xfrm>
              <a:off x="5553964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4" name="object 9144"/>
            <p:cNvSpPr/>
            <p:nvPr/>
          </p:nvSpPr>
          <p:spPr>
            <a:xfrm>
              <a:off x="5553964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5" name="object 9145"/>
            <p:cNvSpPr/>
            <p:nvPr/>
          </p:nvSpPr>
          <p:spPr>
            <a:xfrm>
              <a:off x="5553964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6" name="object 9146"/>
            <p:cNvSpPr/>
            <p:nvPr/>
          </p:nvSpPr>
          <p:spPr>
            <a:xfrm>
              <a:off x="5553964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7" name="object 9147"/>
            <p:cNvSpPr/>
            <p:nvPr/>
          </p:nvSpPr>
          <p:spPr>
            <a:xfrm>
              <a:off x="5553964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8" name="object 9148"/>
            <p:cNvSpPr/>
            <p:nvPr/>
          </p:nvSpPr>
          <p:spPr>
            <a:xfrm>
              <a:off x="5553964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9" name="object 9149"/>
            <p:cNvSpPr/>
            <p:nvPr/>
          </p:nvSpPr>
          <p:spPr>
            <a:xfrm>
              <a:off x="5553964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0" name="object 9150"/>
            <p:cNvSpPr/>
            <p:nvPr/>
          </p:nvSpPr>
          <p:spPr>
            <a:xfrm>
              <a:off x="5553964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1" name="object 9151"/>
            <p:cNvSpPr/>
            <p:nvPr/>
          </p:nvSpPr>
          <p:spPr>
            <a:xfrm>
              <a:off x="5553964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2" name="object 9152"/>
            <p:cNvSpPr/>
            <p:nvPr/>
          </p:nvSpPr>
          <p:spPr>
            <a:xfrm>
              <a:off x="5553964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3" name="object 9153"/>
            <p:cNvSpPr/>
            <p:nvPr/>
          </p:nvSpPr>
          <p:spPr>
            <a:xfrm>
              <a:off x="5553964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4" name="object 9154"/>
            <p:cNvSpPr/>
            <p:nvPr/>
          </p:nvSpPr>
          <p:spPr>
            <a:xfrm>
              <a:off x="5553964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5" name="object 9155"/>
            <p:cNvSpPr/>
            <p:nvPr/>
          </p:nvSpPr>
          <p:spPr>
            <a:xfrm>
              <a:off x="5553964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6" name="object 9156"/>
            <p:cNvSpPr/>
            <p:nvPr/>
          </p:nvSpPr>
          <p:spPr>
            <a:xfrm>
              <a:off x="5553964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7" name="object 9157"/>
            <p:cNvSpPr/>
            <p:nvPr/>
          </p:nvSpPr>
          <p:spPr>
            <a:xfrm>
              <a:off x="5553964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8" name="object 9158"/>
            <p:cNvSpPr/>
            <p:nvPr/>
          </p:nvSpPr>
          <p:spPr>
            <a:xfrm>
              <a:off x="5553964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9" name="object 9159"/>
            <p:cNvSpPr/>
            <p:nvPr/>
          </p:nvSpPr>
          <p:spPr>
            <a:xfrm>
              <a:off x="5553964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0" name="object 9160"/>
            <p:cNvSpPr/>
            <p:nvPr/>
          </p:nvSpPr>
          <p:spPr>
            <a:xfrm>
              <a:off x="5553964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1" name="object 9161"/>
            <p:cNvSpPr/>
            <p:nvPr/>
          </p:nvSpPr>
          <p:spPr>
            <a:xfrm>
              <a:off x="5553964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2" name="object 9162"/>
            <p:cNvSpPr/>
            <p:nvPr/>
          </p:nvSpPr>
          <p:spPr>
            <a:xfrm>
              <a:off x="5553964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3" name="object 9163"/>
            <p:cNvSpPr/>
            <p:nvPr/>
          </p:nvSpPr>
          <p:spPr>
            <a:xfrm>
              <a:off x="5553964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4" name="object 9164"/>
            <p:cNvSpPr/>
            <p:nvPr/>
          </p:nvSpPr>
          <p:spPr>
            <a:xfrm>
              <a:off x="5581230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33" y="2146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5" name="object 9165"/>
            <p:cNvSpPr/>
            <p:nvPr/>
          </p:nvSpPr>
          <p:spPr>
            <a:xfrm>
              <a:off x="5581230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33" y="2146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6" name="object 9166"/>
            <p:cNvSpPr/>
            <p:nvPr/>
          </p:nvSpPr>
          <p:spPr>
            <a:xfrm>
              <a:off x="5581230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7" name="object 9167"/>
            <p:cNvSpPr/>
            <p:nvPr/>
          </p:nvSpPr>
          <p:spPr>
            <a:xfrm>
              <a:off x="5581230" y="74006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8" name="object 9168"/>
            <p:cNvSpPr/>
            <p:nvPr/>
          </p:nvSpPr>
          <p:spPr>
            <a:xfrm>
              <a:off x="5581230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9" name="object 9169"/>
            <p:cNvSpPr/>
            <p:nvPr/>
          </p:nvSpPr>
          <p:spPr>
            <a:xfrm>
              <a:off x="5581230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0" name="object 9170"/>
            <p:cNvSpPr/>
            <p:nvPr/>
          </p:nvSpPr>
          <p:spPr>
            <a:xfrm>
              <a:off x="5581230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1" name="object 9171"/>
            <p:cNvSpPr/>
            <p:nvPr/>
          </p:nvSpPr>
          <p:spPr>
            <a:xfrm>
              <a:off x="5581230" y="74093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33" y="2197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2" name="object 9172"/>
            <p:cNvSpPr/>
            <p:nvPr/>
          </p:nvSpPr>
          <p:spPr>
            <a:xfrm>
              <a:off x="5581230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3" name="object 9173"/>
            <p:cNvSpPr/>
            <p:nvPr/>
          </p:nvSpPr>
          <p:spPr>
            <a:xfrm>
              <a:off x="5581230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4" name="object 9174"/>
            <p:cNvSpPr/>
            <p:nvPr/>
          </p:nvSpPr>
          <p:spPr>
            <a:xfrm>
              <a:off x="5581230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5" name="object 9175"/>
            <p:cNvSpPr/>
            <p:nvPr/>
          </p:nvSpPr>
          <p:spPr>
            <a:xfrm>
              <a:off x="5581230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6" name="object 9176"/>
            <p:cNvSpPr/>
            <p:nvPr/>
          </p:nvSpPr>
          <p:spPr>
            <a:xfrm>
              <a:off x="5581230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33" y="2209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7" name="object 9177"/>
            <p:cNvSpPr/>
            <p:nvPr/>
          </p:nvSpPr>
          <p:spPr>
            <a:xfrm>
              <a:off x="5581230" y="7413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33" y="2222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8" name="object 9178"/>
            <p:cNvSpPr/>
            <p:nvPr/>
          </p:nvSpPr>
          <p:spPr>
            <a:xfrm>
              <a:off x="5581230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33" y="2095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9" name="object 9179"/>
            <p:cNvSpPr/>
            <p:nvPr/>
          </p:nvSpPr>
          <p:spPr>
            <a:xfrm>
              <a:off x="5581230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33" y="2108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0" name="object 9180"/>
            <p:cNvSpPr/>
            <p:nvPr/>
          </p:nvSpPr>
          <p:spPr>
            <a:xfrm>
              <a:off x="5581230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33" y="2146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1" name="object 9181"/>
            <p:cNvSpPr/>
            <p:nvPr/>
          </p:nvSpPr>
          <p:spPr>
            <a:xfrm>
              <a:off x="5581230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33" y="2146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2" name="object 9182"/>
            <p:cNvSpPr/>
            <p:nvPr/>
          </p:nvSpPr>
          <p:spPr>
            <a:xfrm>
              <a:off x="5581230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3" name="object 9183"/>
            <p:cNvSpPr/>
            <p:nvPr/>
          </p:nvSpPr>
          <p:spPr>
            <a:xfrm>
              <a:off x="5581230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4" name="object 9184"/>
            <p:cNvSpPr/>
            <p:nvPr/>
          </p:nvSpPr>
          <p:spPr>
            <a:xfrm>
              <a:off x="5581230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247"/>
                  </a:lnTo>
                  <a:lnTo>
                    <a:pt x="2133" y="2247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5" name="object 9185"/>
            <p:cNvSpPr/>
            <p:nvPr/>
          </p:nvSpPr>
          <p:spPr>
            <a:xfrm>
              <a:off x="5581230" y="742240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33" y="2260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6" name="object 9186"/>
            <p:cNvSpPr/>
            <p:nvPr/>
          </p:nvSpPr>
          <p:spPr>
            <a:xfrm>
              <a:off x="5581230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33" y="2095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7" name="object 9187"/>
            <p:cNvSpPr/>
            <p:nvPr/>
          </p:nvSpPr>
          <p:spPr>
            <a:xfrm>
              <a:off x="5581230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2133" y="2095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8" name="object 9188"/>
            <p:cNvSpPr/>
            <p:nvPr/>
          </p:nvSpPr>
          <p:spPr>
            <a:xfrm>
              <a:off x="5581230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9" name="object 9189"/>
            <p:cNvSpPr/>
            <p:nvPr/>
          </p:nvSpPr>
          <p:spPr>
            <a:xfrm>
              <a:off x="5581230" y="7426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0" name="object 9190"/>
            <p:cNvSpPr/>
            <p:nvPr/>
          </p:nvSpPr>
          <p:spPr>
            <a:xfrm>
              <a:off x="5581230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1" name="object 9191"/>
            <p:cNvSpPr/>
            <p:nvPr/>
          </p:nvSpPr>
          <p:spPr>
            <a:xfrm>
              <a:off x="5581230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2" name="object 9192"/>
            <p:cNvSpPr/>
            <p:nvPr/>
          </p:nvSpPr>
          <p:spPr>
            <a:xfrm>
              <a:off x="5581230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3" name="object 9193"/>
            <p:cNvSpPr/>
            <p:nvPr/>
          </p:nvSpPr>
          <p:spPr>
            <a:xfrm>
              <a:off x="5581230" y="7449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4" name="object 9194"/>
            <p:cNvSpPr/>
            <p:nvPr/>
          </p:nvSpPr>
          <p:spPr>
            <a:xfrm>
              <a:off x="5581230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5" name="object 9195"/>
            <p:cNvSpPr/>
            <p:nvPr/>
          </p:nvSpPr>
          <p:spPr>
            <a:xfrm>
              <a:off x="5581230" y="74541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6" name="object 9196"/>
            <p:cNvSpPr/>
            <p:nvPr/>
          </p:nvSpPr>
          <p:spPr>
            <a:xfrm>
              <a:off x="5581230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33" y="2120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7" name="object 9197"/>
            <p:cNvSpPr/>
            <p:nvPr/>
          </p:nvSpPr>
          <p:spPr>
            <a:xfrm>
              <a:off x="5581230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33" y="2133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8" name="object 9198"/>
            <p:cNvSpPr/>
            <p:nvPr/>
          </p:nvSpPr>
          <p:spPr>
            <a:xfrm>
              <a:off x="5581230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9" name="object 9199"/>
            <p:cNvSpPr/>
            <p:nvPr/>
          </p:nvSpPr>
          <p:spPr>
            <a:xfrm>
              <a:off x="5581230" y="74563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0" name="object 9200"/>
            <p:cNvSpPr/>
            <p:nvPr/>
          </p:nvSpPr>
          <p:spPr>
            <a:xfrm>
              <a:off x="5581230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1" name="object 9201"/>
            <p:cNvSpPr/>
            <p:nvPr/>
          </p:nvSpPr>
          <p:spPr>
            <a:xfrm>
              <a:off x="5581230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2" name="object 9202"/>
            <p:cNvSpPr/>
            <p:nvPr/>
          </p:nvSpPr>
          <p:spPr>
            <a:xfrm>
              <a:off x="5581230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33" y="2260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3" name="object 9203"/>
            <p:cNvSpPr/>
            <p:nvPr/>
          </p:nvSpPr>
          <p:spPr>
            <a:xfrm>
              <a:off x="5581230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33" y="2260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4" name="object 9204"/>
            <p:cNvSpPr/>
            <p:nvPr/>
          </p:nvSpPr>
          <p:spPr>
            <a:xfrm>
              <a:off x="5581230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33" y="2108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5" name="object 9205"/>
            <p:cNvSpPr/>
            <p:nvPr/>
          </p:nvSpPr>
          <p:spPr>
            <a:xfrm>
              <a:off x="5581230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33" y="2108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6" name="object 9206"/>
            <p:cNvSpPr/>
            <p:nvPr/>
          </p:nvSpPr>
          <p:spPr>
            <a:xfrm>
              <a:off x="5581230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33" y="2184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7" name="object 9207"/>
            <p:cNvSpPr/>
            <p:nvPr/>
          </p:nvSpPr>
          <p:spPr>
            <a:xfrm>
              <a:off x="5581230" y="746716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33" y="2197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8" name="object 9208"/>
            <p:cNvSpPr/>
            <p:nvPr/>
          </p:nvSpPr>
          <p:spPr>
            <a:xfrm>
              <a:off x="5581230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9" name="object 9209"/>
            <p:cNvSpPr/>
            <p:nvPr/>
          </p:nvSpPr>
          <p:spPr>
            <a:xfrm>
              <a:off x="5581230" y="74693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33" y="2171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0" name="object 9210"/>
            <p:cNvSpPr/>
            <p:nvPr/>
          </p:nvSpPr>
          <p:spPr>
            <a:xfrm>
              <a:off x="5581230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33" y="2235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1" name="object 9211"/>
            <p:cNvSpPr/>
            <p:nvPr/>
          </p:nvSpPr>
          <p:spPr>
            <a:xfrm>
              <a:off x="5581230" y="747153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33" y="2235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2" name="object 9212"/>
            <p:cNvSpPr/>
            <p:nvPr/>
          </p:nvSpPr>
          <p:spPr>
            <a:xfrm>
              <a:off x="5581230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33" y="2108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3" name="object 9213"/>
            <p:cNvSpPr/>
            <p:nvPr/>
          </p:nvSpPr>
          <p:spPr>
            <a:xfrm>
              <a:off x="5581230" y="74737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33" y="2108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4" name="object 9214"/>
            <p:cNvSpPr/>
            <p:nvPr/>
          </p:nvSpPr>
          <p:spPr>
            <a:xfrm>
              <a:off x="5581230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33" y="2146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5" name="object 9215"/>
            <p:cNvSpPr/>
            <p:nvPr/>
          </p:nvSpPr>
          <p:spPr>
            <a:xfrm>
              <a:off x="5581230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33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33" y="2146"/>
                  </a:lnTo>
                  <a:lnTo>
                    <a:pt x="2133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6" name="object 9216"/>
            <p:cNvSpPr/>
            <p:nvPr/>
          </p:nvSpPr>
          <p:spPr>
            <a:xfrm>
              <a:off x="5483021" y="7401166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09">
                  <a:moveTo>
                    <a:pt x="13347" y="0"/>
                  </a:moveTo>
                  <a:lnTo>
                    <a:pt x="0" y="0"/>
                  </a:lnTo>
                  <a:lnTo>
                    <a:pt x="0" y="3441"/>
                  </a:lnTo>
                  <a:lnTo>
                    <a:pt x="13347" y="3441"/>
                  </a:lnTo>
                  <a:lnTo>
                    <a:pt x="133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7" name="object 9217"/>
            <p:cNvSpPr/>
            <p:nvPr/>
          </p:nvSpPr>
          <p:spPr>
            <a:xfrm>
              <a:off x="5482615" y="7400937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09">
                  <a:moveTo>
                    <a:pt x="14198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14198" y="3797"/>
                  </a:lnTo>
                  <a:lnTo>
                    <a:pt x="14198" y="2908"/>
                  </a:lnTo>
                  <a:lnTo>
                    <a:pt x="1333" y="2908"/>
                  </a:lnTo>
                  <a:lnTo>
                    <a:pt x="914" y="2794"/>
                  </a:lnTo>
                  <a:lnTo>
                    <a:pt x="914" y="2438"/>
                  </a:lnTo>
                  <a:lnTo>
                    <a:pt x="1866" y="2438"/>
                  </a:lnTo>
                  <a:lnTo>
                    <a:pt x="1790" y="2235"/>
                  </a:lnTo>
                  <a:lnTo>
                    <a:pt x="1295" y="2032"/>
                  </a:lnTo>
                  <a:lnTo>
                    <a:pt x="1017" y="1854"/>
                  </a:lnTo>
                  <a:lnTo>
                    <a:pt x="888" y="1714"/>
                  </a:lnTo>
                  <a:lnTo>
                    <a:pt x="888" y="1117"/>
                  </a:lnTo>
                  <a:lnTo>
                    <a:pt x="1193" y="914"/>
                  </a:lnTo>
                  <a:lnTo>
                    <a:pt x="14198" y="914"/>
                  </a:lnTo>
                  <a:lnTo>
                    <a:pt x="14198" y="0"/>
                  </a:lnTo>
                  <a:close/>
                </a:path>
                <a:path w="14604" h="3809">
                  <a:moveTo>
                    <a:pt x="2082" y="1257"/>
                  </a:moveTo>
                  <a:lnTo>
                    <a:pt x="1511" y="1257"/>
                  </a:lnTo>
                  <a:lnTo>
                    <a:pt x="1422" y="1485"/>
                  </a:lnTo>
                  <a:lnTo>
                    <a:pt x="2260" y="1854"/>
                  </a:lnTo>
                  <a:lnTo>
                    <a:pt x="2374" y="2654"/>
                  </a:lnTo>
                  <a:lnTo>
                    <a:pt x="2082" y="2908"/>
                  </a:lnTo>
                  <a:lnTo>
                    <a:pt x="12407" y="2908"/>
                  </a:lnTo>
                  <a:lnTo>
                    <a:pt x="12193" y="2857"/>
                  </a:lnTo>
                  <a:lnTo>
                    <a:pt x="2679" y="2857"/>
                  </a:lnTo>
                  <a:lnTo>
                    <a:pt x="2679" y="1333"/>
                  </a:lnTo>
                  <a:lnTo>
                    <a:pt x="2260" y="1333"/>
                  </a:lnTo>
                  <a:lnTo>
                    <a:pt x="2082" y="1257"/>
                  </a:lnTo>
                  <a:close/>
                </a:path>
                <a:path w="14604" h="3809">
                  <a:moveTo>
                    <a:pt x="13093" y="1257"/>
                  </a:moveTo>
                  <a:lnTo>
                    <a:pt x="12585" y="1257"/>
                  </a:lnTo>
                  <a:lnTo>
                    <a:pt x="12458" y="1485"/>
                  </a:lnTo>
                  <a:lnTo>
                    <a:pt x="12738" y="1612"/>
                  </a:lnTo>
                  <a:lnTo>
                    <a:pt x="12966" y="1714"/>
                  </a:lnTo>
                  <a:lnTo>
                    <a:pt x="13271" y="1854"/>
                  </a:lnTo>
                  <a:lnTo>
                    <a:pt x="13398" y="2654"/>
                  </a:lnTo>
                  <a:lnTo>
                    <a:pt x="13093" y="2908"/>
                  </a:lnTo>
                  <a:lnTo>
                    <a:pt x="14198" y="2908"/>
                  </a:lnTo>
                  <a:lnTo>
                    <a:pt x="14198" y="1333"/>
                  </a:lnTo>
                  <a:lnTo>
                    <a:pt x="13271" y="1333"/>
                  </a:lnTo>
                  <a:lnTo>
                    <a:pt x="13093" y="1257"/>
                  </a:lnTo>
                  <a:close/>
                </a:path>
                <a:path w="14604" h="3809">
                  <a:moveTo>
                    <a:pt x="12192" y="939"/>
                  </a:moveTo>
                  <a:lnTo>
                    <a:pt x="3213" y="939"/>
                  </a:lnTo>
                  <a:lnTo>
                    <a:pt x="3213" y="2857"/>
                  </a:lnTo>
                  <a:lnTo>
                    <a:pt x="3683" y="2857"/>
                  </a:lnTo>
                  <a:lnTo>
                    <a:pt x="3683" y="952"/>
                  </a:lnTo>
                  <a:lnTo>
                    <a:pt x="12192" y="939"/>
                  </a:lnTo>
                  <a:close/>
                </a:path>
                <a:path w="14604" h="3809">
                  <a:moveTo>
                    <a:pt x="5422" y="952"/>
                  </a:moveTo>
                  <a:lnTo>
                    <a:pt x="5054" y="952"/>
                  </a:lnTo>
                  <a:lnTo>
                    <a:pt x="5054" y="1295"/>
                  </a:lnTo>
                  <a:lnTo>
                    <a:pt x="4229" y="1295"/>
                  </a:lnTo>
                  <a:lnTo>
                    <a:pt x="4229" y="1714"/>
                  </a:lnTo>
                  <a:lnTo>
                    <a:pt x="4965" y="1714"/>
                  </a:lnTo>
                  <a:lnTo>
                    <a:pt x="4965" y="2057"/>
                  </a:lnTo>
                  <a:lnTo>
                    <a:pt x="4229" y="2057"/>
                  </a:lnTo>
                  <a:lnTo>
                    <a:pt x="4229" y="2476"/>
                  </a:lnTo>
                  <a:lnTo>
                    <a:pt x="5054" y="2476"/>
                  </a:lnTo>
                  <a:lnTo>
                    <a:pt x="5054" y="2857"/>
                  </a:lnTo>
                  <a:lnTo>
                    <a:pt x="5422" y="2857"/>
                  </a:lnTo>
                  <a:lnTo>
                    <a:pt x="5422" y="952"/>
                  </a:lnTo>
                  <a:close/>
                </a:path>
                <a:path w="14604" h="3809">
                  <a:moveTo>
                    <a:pt x="5803" y="1612"/>
                  </a:moveTo>
                  <a:lnTo>
                    <a:pt x="5803" y="2857"/>
                  </a:lnTo>
                  <a:lnTo>
                    <a:pt x="6311" y="2857"/>
                  </a:lnTo>
                  <a:lnTo>
                    <a:pt x="5803" y="1612"/>
                  </a:lnTo>
                  <a:close/>
                </a:path>
                <a:path w="14604" h="3809">
                  <a:moveTo>
                    <a:pt x="7226" y="1612"/>
                  </a:moveTo>
                  <a:lnTo>
                    <a:pt x="6654" y="2857"/>
                  </a:lnTo>
                  <a:lnTo>
                    <a:pt x="7226" y="2857"/>
                  </a:lnTo>
                  <a:lnTo>
                    <a:pt x="7226" y="1612"/>
                  </a:lnTo>
                  <a:close/>
                </a:path>
                <a:path w="14604" h="3809">
                  <a:moveTo>
                    <a:pt x="8178" y="952"/>
                  </a:moveTo>
                  <a:lnTo>
                    <a:pt x="7759" y="952"/>
                  </a:lnTo>
                  <a:lnTo>
                    <a:pt x="7759" y="2857"/>
                  </a:lnTo>
                  <a:lnTo>
                    <a:pt x="8178" y="2857"/>
                  </a:lnTo>
                  <a:lnTo>
                    <a:pt x="8178" y="952"/>
                  </a:lnTo>
                  <a:close/>
                </a:path>
                <a:path w="14604" h="3809">
                  <a:moveTo>
                    <a:pt x="9931" y="952"/>
                  </a:moveTo>
                  <a:lnTo>
                    <a:pt x="9588" y="952"/>
                  </a:lnTo>
                  <a:lnTo>
                    <a:pt x="9588" y="1295"/>
                  </a:lnTo>
                  <a:lnTo>
                    <a:pt x="8737" y="1295"/>
                  </a:lnTo>
                  <a:lnTo>
                    <a:pt x="8737" y="1714"/>
                  </a:lnTo>
                  <a:lnTo>
                    <a:pt x="9525" y="1714"/>
                  </a:lnTo>
                  <a:lnTo>
                    <a:pt x="9525" y="2057"/>
                  </a:lnTo>
                  <a:lnTo>
                    <a:pt x="8737" y="2057"/>
                  </a:lnTo>
                  <a:lnTo>
                    <a:pt x="8737" y="2476"/>
                  </a:lnTo>
                  <a:lnTo>
                    <a:pt x="9613" y="2476"/>
                  </a:lnTo>
                  <a:lnTo>
                    <a:pt x="9613" y="2857"/>
                  </a:lnTo>
                  <a:lnTo>
                    <a:pt x="9931" y="2857"/>
                  </a:lnTo>
                  <a:lnTo>
                    <a:pt x="9931" y="952"/>
                  </a:lnTo>
                  <a:close/>
                </a:path>
                <a:path w="14604" h="3809">
                  <a:moveTo>
                    <a:pt x="10350" y="1638"/>
                  </a:moveTo>
                  <a:lnTo>
                    <a:pt x="10350" y="2857"/>
                  </a:lnTo>
                  <a:lnTo>
                    <a:pt x="11010" y="2857"/>
                  </a:lnTo>
                  <a:lnTo>
                    <a:pt x="10350" y="1638"/>
                  </a:lnTo>
                  <a:close/>
                </a:path>
                <a:path w="14604" h="3809">
                  <a:moveTo>
                    <a:pt x="12172" y="952"/>
                  </a:moveTo>
                  <a:lnTo>
                    <a:pt x="11607" y="952"/>
                  </a:lnTo>
                  <a:lnTo>
                    <a:pt x="11607" y="2857"/>
                  </a:lnTo>
                  <a:lnTo>
                    <a:pt x="12193" y="2857"/>
                  </a:lnTo>
                  <a:lnTo>
                    <a:pt x="11925" y="2794"/>
                  </a:lnTo>
                  <a:lnTo>
                    <a:pt x="11925" y="2438"/>
                  </a:lnTo>
                  <a:lnTo>
                    <a:pt x="12890" y="2438"/>
                  </a:lnTo>
                  <a:lnTo>
                    <a:pt x="12763" y="2235"/>
                  </a:lnTo>
                  <a:lnTo>
                    <a:pt x="12319" y="2032"/>
                  </a:lnTo>
                  <a:lnTo>
                    <a:pt x="12052" y="1879"/>
                  </a:lnTo>
                  <a:lnTo>
                    <a:pt x="11925" y="1117"/>
                  </a:lnTo>
                  <a:lnTo>
                    <a:pt x="12172" y="952"/>
                  </a:lnTo>
                  <a:close/>
                </a:path>
                <a:path w="14604" h="3809">
                  <a:moveTo>
                    <a:pt x="1866" y="2438"/>
                  </a:moveTo>
                  <a:lnTo>
                    <a:pt x="914" y="2438"/>
                  </a:lnTo>
                  <a:lnTo>
                    <a:pt x="1155" y="2476"/>
                  </a:lnTo>
                  <a:lnTo>
                    <a:pt x="1333" y="2552"/>
                  </a:lnTo>
                  <a:lnTo>
                    <a:pt x="1727" y="2552"/>
                  </a:lnTo>
                  <a:lnTo>
                    <a:pt x="1866" y="2476"/>
                  </a:lnTo>
                  <a:close/>
                </a:path>
                <a:path w="14604" h="3809">
                  <a:moveTo>
                    <a:pt x="12890" y="2438"/>
                  </a:moveTo>
                  <a:lnTo>
                    <a:pt x="11925" y="2438"/>
                  </a:lnTo>
                  <a:lnTo>
                    <a:pt x="12230" y="2476"/>
                  </a:lnTo>
                  <a:lnTo>
                    <a:pt x="12407" y="2552"/>
                  </a:lnTo>
                  <a:lnTo>
                    <a:pt x="12738" y="2552"/>
                  </a:lnTo>
                  <a:lnTo>
                    <a:pt x="12890" y="2476"/>
                  </a:lnTo>
                  <a:close/>
                </a:path>
                <a:path w="14604" h="3809">
                  <a:moveTo>
                    <a:pt x="11252" y="952"/>
                  </a:moveTo>
                  <a:lnTo>
                    <a:pt x="10566" y="952"/>
                  </a:lnTo>
                  <a:lnTo>
                    <a:pt x="11252" y="2159"/>
                  </a:lnTo>
                  <a:lnTo>
                    <a:pt x="11252" y="952"/>
                  </a:lnTo>
                  <a:close/>
                </a:path>
                <a:path w="14604" h="3809">
                  <a:moveTo>
                    <a:pt x="7086" y="952"/>
                  </a:moveTo>
                  <a:lnTo>
                    <a:pt x="6096" y="952"/>
                  </a:lnTo>
                  <a:lnTo>
                    <a:pt x="6603" y="2082"/>
                  </a:lnTo>
                  <a:lnTo>
                    <a:pt x="6718" y="1714"/>
                  </a:lnTo>
                  <a:lnTo>
                    <a:pt x="7086" y="952"/>
                  </a:lnTo>
                  <a:close/>
                </a:path>
                <a:path w="14604" h="3809">
                  <a:moveTo>
                    <a:pt x="12230" y="914"/>
                  </a:moveTo>
                  <a:lnTo>
                    <a:pt x="1866" y="914"/>
                  </a:lnTo>
                  <a:lnTo>
                    <a:pt x="2260" y="990"/>
                  </a:lnTo>
                  <a:lnTo>
                    <a:pt x="2260" y="1333"/>
                  </a:lnTo>
                  <a:lnTo>
                    <a:pt x="2679" y="1333"/>
                  </a:lnTo>
                  <a:lnTo>
                    <a:pt x="2679" y="939"/>
                  </a:lnTo>
                  <a:lnTo>
                    <a:pt x="12192" y="939"/>
                  </a:lnTo>
                  <a:close/>
                </a:path>
                <a:path w="14604" h="3809">
                  <a:moveTo>
                    <a:pt x="14198" y="914"/>
                  </a:moveTo>
                  <a:lnTo>
                    <a:pt x="12890" y="914"/>
                  </a:lnTo>
                  <a:lnTo>
                    <a:pt x="13271" y="990"/>
                  </a:lnTo>
                  <a:lnTo>
                    <a:pt x="13271" y="1333"/>
                  </a:lnTo>
                  <a:lnTo>
                    <a:pt x="14198" y="1333"/>
                  </a:lnTo>
                  <a:lnTo>
                    <a:pt x="14198" y="914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18" name="object 921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097513" y="7025931"/>
              <a:ext cx="155270" cy="56197"/>
            </a:xfrm>
            <a:prstGeom prst="rect">
              <a:avLst/>
            </a:prstGeom>
          </p:spPr>
        </p:pic>
        <p:sp>
          <p:nvSpPr>
            <p:cNvPr id="9219" name="object 9219"/>
            <p:cNvSpPr/>
            <p:nvPr/>
          </p:nvSpPr>
          <p:spPr>
            <a:xfrm>
              <a:off x="5097513" y="7025932"/>
              <a:ext cx="155575" cy="56515"/>
            </a:xfrm>
            <a:custGeom>
              <a:avLst/>
              <a:gdLst/>
              <a:ahLst/>
              <a:cxnLst/>
              <a:rect l="l" t="t" r="r" b="b"/>
              <a:pathLst>
                <a:path w="155575" h="56515">
                  <a:moveTo>
                    <a:pt x="155270" y="56197"/>
                  </a:moveTo>
                  <a:lnTo>
                    <a:pt x="0" y="56197"/>
                  </a:lnTo>
                  <a:lnTo>
                    <a:pt x="0" y="0"/>
                  </a:lnTo>
                  <a:lnTo>
                    <a:pt x="155270" y="0"/>
                  </a:lnTo>
                  <a:lnTo>
                    <a:pt x="155270" y="56197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0" name="object 9220"/>
            <p:cNvSpPr/>
            <p:nvPr/>
          </p:nvSpPr>
          <p:spPr>
            <a:xfrm>
              <a:off x="5157635" y="7033463"/>
              <a:ext cx="45085" cy="42545"/>
            </a:xfrm>
            <a:custGeom>
              <a:avLst/>
              <a:gdLst/>
              <a:ahLst/>
              <a:cxnLst/>
              <a:rect l="l" t="t" r="r" b="b"/>
              <a:pathLst>
                <a:path w="45085" h="42545">
                  <a:moveTo>
                    <a:pt x="42595" y="36398"/>
                  </a:moveTo>
                  <a:lnTo>
                    <a:pt x="88" y="36499"/>
                  </a:lnTo>
                  <a:lnTo>
                    <a:pt x="88" y="42519"/>
                  </a:lnTo>
                  <a:lnTo>
                    <a:pt x="40424" y="42418"/>
                  </a:lnTo>
                  <a:lnTo>
                    <a:pt x="42595" y="36398"/>
                  </a:lnTo>
                  <a:close/>
                </a:path>
                <a:path w="45085" h="42545">
                  <a:moveTo>
                    <a:pt x="42595" y="6108"/>
                  </a:moveTo>
                  <a:lnTo>
                    <a:pt x="40424" y="101"/>
                  </a:lnTo>
                  <a:lnTo>
                    <a:pt x="88" y="0"/>
                  </a:lnTo>
                  <a:lnTo>
                    <a:pt x="88" y="6007"/>
                  </a:lnTo>
                  <a:lnTo>
                    <a:pt x="42595" y="6108"/>
                  </a:lnTo>
                  <a:close/>
                </a:path>
                <a:path w="45085" h="42545">
                  <a:moveTo>
                    <a:pt x="44018" y="29210"/>
                  </a:moveTo>
                  <a:lnTo>
                    <a:pt x="0" y="29248"/>
                  </a:lnTo>
                  <a:lnTo>
                    <a:pt x="50" y="35077"/>
                  </a:lnTo>
                  <a:lnTo>
                    <a:pt x="43014" y="34937"/>
                  </a:lnTo>
                  <a:lnTo>
                    <a:pt x="44018" y="29210"/>
                  </a:lnTo>
                  <a:close/>
                </a:path>
                <a:path w="45085" h="42545">
                  <a:moveTo>
                    <a:pt x="44018" y="13296"/>
                  </a:moveTo>
                  <a:lnTo>
                    <a:pt x="43014" y="7569"/>
                  </a:lnTo>
                  <a:lnTo>
                    <a:pt x="50" y="7442"/>
                  </a:lnTo>
                  <a:lnTo>
                    <a:pt x="0" y="13271"/>
                  </a:lnTo>
                  <a:lnTo>
                    <a:pt x="44018" y="13296"/>
                  </a:lnTo>
                  <a:close/>
                </a:path>
                <a:path w="45085" h="42545">
                  <a:moveTo>
                    <a:pt x="44551" y="21920"/>
                  </a:moveTo>
                  <a:lnTo>
                    <a:pt x="114" y="21945"/>
                  </a:lnTo>
                  <a:lnTo>
                    <a:pt x="0" y="27609"/>
                  </a:lnTo>
                  <a:lnTo>
                    <a:pt x="44170" y="27622"/>
                  </a:lnTo>
                  <a:lnTo>
                    <a:pt x="44551" y="21920"/>
                  </a:lnTo>
                  <a:close/>
                </a:path>
                <a:path w="45085" h="42545">
                  <a:moveTo>
                    <a:pt x="44551" y="20574"/>
                  </a:moveTo>
                  <a:lnTo>
                    <a:pt x="44170" y="14897"/>
                  </a:lnTo>
                  <a:lnTo>
                    <a:pt x="0" y="14909"/>
                  </a:lnTo>
                  <a:lnTo>
                    <a:pt x="114" y="20561"/>
                  </a:lnTo>
                  <a:lnTo>
                    <a:pt x="44551" y="20574"/>
                  </a:lnTo>
                  <a:close/>
                </a:path>
              </a:pathLst>
            </a:custGeom>
            <a:solidFill>
              <a:srgbClr val="D6D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21" name="object 922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100777" y="7033247"/>
              <a:ext cx="3162" cy="41465"/>
            </a:xfrm>
            <a:prstGeom prst="rect">
              <a:avLst/>
            </a:prstGeom>
          </p:spPr>
        </p:pic>
        <p:sp>
          <p:nvSpPr>
            <p:cNvPr id="9222" name="object 9222"/>
            <p:cNvSpPr/>
            <p:nvPr/>
          </p:nvSpPr>
          <p:spPr>
            <a:xfrm>
              <a:off x="5100777" y="7033247"/>
              <a:ext cx="3175" cy="41910"/>
            </a:xfrm>
            <a:custGeom>
              <a:avLst/>
              <a:gdLst/>
              <a:ahLst/>
              <a:cxnLst/>
              <a:rect l="l" t="t" r="r" b="b"/>
              <a:pathLst>
                <a:path w="3175" h="41909">
                  <a:moveTo>
                    <a:pt x="1574" y="0"/>
                  </a:moveTo>
                  <a:lnTo>
                    <a:pt x="711" y="0"/>
                  </a:lnTo>
                  <a:lnTo>
                    <a:pt x="0" y="698"/>
                  </a:lnTo>
                  <a:lnTo>
                    <a:pt x="0" y="1574"/>
                  </a:lnTo>
                  <a:lnTo>
                    <a:pt x="0" y="39903"/>
                  </a:lnTo>
                  <a:lnTo>
                    <a:pt x="0" y="40779"/>
                  </a:lnTo>
                  <a:lnTo>
                    <a:pt x="711" y="41465"/>
                  </a:lnTo>
                  <a:lnTo>
                    <a:pt x="1574" y="41465"/>
                  </a:lnTo>
                  <a:lnTo>
                    <a:pt x="2438" y="41465"/>
                  </a:lnTo>
                  <a:lnTo>
                    <a:pt x="3162" y="40779"/>
                  </a:lnTo>
                  <a:lnTo>
                    <a:pt x="3162" y="39903"/>
                  </a:lnTo>
                  <a:lnTo>
                    <a:pt x="3162" y="1574"/>
                  </a:lnTo>
                  <a:lnTo>
                    <a:pt x="3162" y="698"/>
                  </a:lnTo>
                  <a:lnTo>
                    <a:pt x="2438" y="0"/>
                  </a:lnTo>
                  <a:lnTo>
                    <a:pt x="1574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23" name="object 92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45912" y="7033247"/>
              <a:ext cx="3187" cy="41465"/>
            </a:xfrm>
            <a:prstGeom prst="rect">
              <a:avLst/>
            </a:prstGeom>
          </p:spPr>
        </p:pic>
        <p:sp>
          <p:nvSpPr>
            <p:cNvPr id="9224" name="object 9224"/>
            <p:cNvSpPr/>
            <p:nvPr/>
          </p:nvSpPr>
          <p:spPr>
            <a:xfrm>
              <a:off x="5245912" y="7033247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09">
                  <a:moveTo>
                    <a:pt x="1574" y="0"/>
                  </a:moveTo>
                  <a:lnTo>
                    <a:pt x="2476" y="0"/>
                  </a:lnTo>
                  <a:lnTo>
                    <a:pt x="3187" y="698"/>
                  </a:lnTo>
                  <a:lnTo>
                    <a:pt x="3187" y="1574"/>
                  </a:lnTo>
                  <a:lnTo>
                    <a:pt x="3187" y="39903"/>
                  </a:lnTo>
                  <a:lnTo>
                    <a:pt x="3187" y="40779"/>
                  </a:lnTo>
                  <a:lnTo>
                    <a:pt x="2476" y="41465"/>
                  </a:lnTo>
                  <a:lnTo>
                    <a:pt x="1574" y="41465"/>
                  </a:lnTo>
                  <a:lnTo>
                    <a:pt x="723" y="41465"/>
                  </a:lnTo>
                  <a:lnTo>
                    <a:pt x="0" y="40779"/>
                  </a:lnTo>
                  <a:lnTo>
                    <a:pt x="0" y="39903"/>
                  </a:lnTo>
                  <a:lnTo>
                    <a:pt x="0" y="1574"/>
                  </a:lnTo>
                  <a:lnTo>
                    <a:pt x="0" y="698"/>
                  </a:lnTo>
                  <a:lnTo>
                    <a:pt x="723" y="0"/>
                  </a:lnTo>
                  <a:lnTo>
                    <a:pt x="1574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5" name="object 9225"/>
            <p:cNvSpPr/>
            <p:nvPr/>
          </p:nvSpPr>
          <p:spPr>
            <a:xfrm>
              <a:off x="5105590" y="7025932"/>
              <a:ext cx="138430" cy="56515"/>
            </a:xfrm>
            <a:custGeom>
              <a:avLst/>
              <a:gdLst/>
              <a:ahLst/>
              <a:cxnLst/>
              <a:rect l="l" t="t" r="r" b="b"/>
              <a:pathLst>
                <a:path w="138429" h="56515">
                  <a:moveTo>
                    <a:pt x="0" y="0"/>
                  </a:moveTo>
                  <a:lnTo>
                    <a:pt x="0" y="56197"/>
                  </a:lnTo>
                </a:path>
                <a:path w="138429" h="56515">
                  <a:moveTo>
                    <a:pt x="138417" y="0"/>
                  </a:moveTo>
                  <a:lnTo>
                    <a:pt x="138417" y="5619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6" name="object 9226"/>
            <p:cNvSpPr/>
            <p:nvPr/>
          </p:nvSpPr>
          <p:spPr>
            <a:xfrm>
              <a:off x="5105590" y="7037006"/>
              <a:ext cx="52069" cy="43815"/>
            </a:xfrm>
            <a:custGeom>
              <a:avLst/>
              <a:gdLst/>
              <a:ahLst/>
              <a:cxnLst/>
              <a:rect l="l" t="t" r="r" b="b"/>
              <a:pathLst>
                <a:path w="52070" h="43815">
                  <a:moveTo>
                    <a:pt x="48768" y="4825"/>
                  </a:moveTo>
                  <a:lnTo>
                    <a:pt x="3162" y="4825"/>
                  </a:lnTo>
                  <a:lnTo>
                    <a:pt x="3162" y="3086"/>
                  </a:lnTo>
                  <a:lnTo>
                    <a:pt x="48768" y="3086"/>
                  </a:lnTo>
                  <a:lnTo>
                    <a:pt x="48768" y="4825"/>
                  </a:lnTo>
                  <a:close/>
                </a:path>
                <a:path w="52070" h="43815">
                  <a:moveTo>
                    <a:pt x="52006" y="4825"/>
                  </a:moveTo>
                  <a:lnTo>
                    <a:pt x="0" y="4825"/>
                  </a:lnTo>
                  <a:lnTo>
                    <a:pt x="0" y="0"/>
                  </a:lnTo>
                  <a:lnTo>
                    <a:pt x="52006" y="0"/>
                  </a:lnTo>
                  <a:lnTo>
                    <a:pt x="52006" y="4825"/>
                  </a:lnTo>
                  <a:close/>
                </a:path>
                <a:path w="52070" h="43815">
                  <a:moveTo>
                    <a:pt x="48768" y="12026"/>
                  </a:moveTo>
                  <a:lnTo>
                    <a:pt x="3162" y="12026"/>
                  </a:lnTo>
                  <a:lnTo>
                    <a:pt x="3162" y="10274"/>
                  </a:lnTo>
                  <a:lnTo>
                    <a:pt x="48768" y="10274"/>
                  </a:lnTo>
                  <a:lnTo>
                    <a:pt x="48768" y="12026"/>
                  </a:lnTo>
                  <a:close/>
                </a:path>
                <a:path w="52070" h="43815">
                  <a:moveTo>
                    <a:pt x="52006" y="12026"/>
                  </a:moveTo>
                  <a:lnTo>
                    <a:pt x="0" y="12026"/>
                  </a:lnTo>
                  <a:lnTo>
                    <a:pt x="0" y="7188"/>
                  </a:lnTo>
                  <a:lnTo>
                    <a:pt x="52006" y="7188"/>
                  </a:lnTo>
                  <a:lnTo>
                    <a:pt x="52006" y="12026"/>
                  </a:lnTo>
                  <a:close/>
                </a:path>
                <a:path w="52070" h="43815">
                  <a:moveTo>
                    <a:pt x="48768" y="19265"/>
                  </a:moveTo>
                  <a:lnTo>
                    <a:pt x="3162" y="19265"/>
                  </a:lnTo>
                  <a:lnTo>
                    <a:pt x="3162" y="17513"/>
                  </a:lnTo>
                  <a:lnTo>
                    <a:pt x="48768" y="17513"/>
                  </a:lnTo>
                  <a:lnTo>
                    <a:pt x="48768" y="19265"/>
                  </a:lnTo>
                  <a:close/>
                </a:path>
                <a:path w="52070" h="43815">
                  <a:moveTo>
                    <a:pt x="52006" y="19265"/>
                  </a:moveTo>
                  <a:lnTo>
                    <a:pt x="0" y="19265"/>
                  </a:lnTo>
                  <a:lnTo>
                    <a:pt x="0" y="14427"/>
                  </a:lnTo>
                  <a:lnTo>
                    <a:pt x="52006" y="14427"/>
                  </a:lnTo>
                  <a:lnTo>
                    <a:pt x="52006" y="19265"/>
                  </a:lnTo>
                  <a:close/>
                </a:path>
                <a:path w="52070" h="43815">
                  <a:moveTo>
                    <a:pt x="48768" y="26669"/>
                  </a:moveTo>
                  <a:lnTo>
                    <a:pt x="3162" y="26669"/>
                  </a:lnTo>
                  <a:lnTo>
                    <a:pt x="3162" y="24917"/>
                  </a:lnTo>
                  <a:lnTo>
                    <a:pt x="48768" y="24917"/>
                  </a:lnTo>
                  <a:lnTo>
                    <a:pt x="48768" y="26669"/>
                  </a:lnTo>
                  <a:close/>
                </a:path>
                <a:path w="52070" h="43815">
                  <a:moveTo>
                    <a:pt x="52006" y="26669"/>
                  </a:moveTo>
                  <a:lnTo>
                    <a:pt x="0" y="26669"/>
                  </a:lnTo>
                  <a:lnTo>
                    <a:pt x="0" y="21843"/>
                  </a:lnTo>
                  <a:lnTo>
                    <a:pt x="52006" y="21843"/>
                  </a:lnTo>
                  <a:lnTo>
                    <a:pt x="52006" y="26669"/>
                  </a:lnTo>
                  <a:close/>
                </a:path>
                <a:path w="52070" h="43815">
                  <a:moveTo>
                    <a:pt x="48768" y="33807"/>
                  </a:moveTo>
                  <a:lnTo>
                    <a:pt x="3162" y="33807"/>
                  </a:lnTo>
                  <a:lnTo>
                    <a:pt x="3162" y="32080"/>
                  </a:lnTo>
                  <a:lnTo>
                    <a:pt x="48768" y="32080"/>
                  </a:lnTo>
                  <a:lnTo>
                    <a:pt x="48768" y="33807"/>
                  </a:lnTo>
                  <a:close/>
                </a:path>
                <a:path w="52070" h="43815">
                  <a:moveTo>
                    <a:pt x="52006" y="33807"/>
                  </a:moveTo>
                  <a:lnTo>
                    <a:pt x="0" y="33807"/>
                  </a:lnTo>
                  <a:lnTo>
                    <a:pt x="0" y="28981"/>
                  </a:lnTo>
                  <a:lnTo>
                    <a:pt x="52006" y="28981"/>
                  </a:lnTo>
                  <a:lnTo>
                    <a:pt x="52006" y="33807"/>
                  </a:lnTo>
                  <a:close/>
                </a:path>
                <a:path w="52070" h="43815">
                  <a:moveTo>
                    <a:pt x="48768" y="40970"/>
                  </a:moveTo>
                  <a:lnTo>
                    <a:pt x="3162" y="40970"/>
                  </a:lnTo>
                  <a:lnTo>
                    <a:pt x="3162" y="39217"/>
                  </a:lnTo>
                  <a:lnTo>
                    <a:pt x="48768" y="39217"/>
                  </a:lnTo>
                  <a:lnTo>
                    <a:pt x="48768" y="40970"/>
                  </a:lnTo>
                  <a:close/>
                </a:path>
                <a:path w="52070" h="43815">
                  <a:moveTo>
                    <a:pt x="52006" y="40970"/>
                  </a:moveTo>
                  <a:lnTo>
                    <a:pt x="0" y="40970"/>
                  </a:lnTo>
                  <a:lnTo>
                    <a:pt x="0" y="36144"/>
                  </a:lnTo>
                  <a:lnTo>
                    <a:pt x="52006" y="36144"/>
                  </a:lnTo>
                  <a:lnTo>
                    <a:pt x="52006" y="40970"/>
                  </a:lnTo>
                  <a:close/>
                </a:path>
                <a:path w="52070" h="43815">
                  <a:moveTo>
                    <a:pt x="4711" y="43484"/>
                  </a:moveTo>
                  <a:lnTo>
                    <a:pt x="3911" y="43484"/>
                  </a:lnTo>
                  <a:lnTo>
                    <a:pt x="3911" y="42684"/>
                  </a:lnTo>
                  <a:lnTo>
                    <a:pt x="4711" y="42684"/>
                  </a:lnTo>
                  <a:lnTo>
                    <a:pt x="4711" y="43484"/>
                  </a:lnTo>
                  <a:close/>
                </a:path>
                <a:path w="52070" h="43815">
                  <a:moveTo>
                    <a:pt x="9474" y="43484"/>
                  </a:moveTo>
                  <a:lnTo>
                    <a:pt x="8636" y="43484"/>
                  </a:lnTo>
                  <a:lnTo>
                    <a:pt x="8636" y="42684"/>
                  </a:lnTo>
                  <a:lnTo>
                    <a:pt x="9474" y="42684"/>
                  </a:lnTo>
                  <a:lnTo>
                    <a:pt x="9474" y="43484"/>
                  </a:lnTo>
                  <a:close/>
                </a:path>
                <a:path w="52070" h="43815">
                  <a:moveTo>
                    <a:pt x="13500" y="43484"/>
                  </a:moveTo>
                  <a:lnTo>
                    <a:pt x="12687" y="43484"/>
                  </a:lnTo>
                  <a:lnTo>
                    <a:pt x="12687" y="42684"/>
                  </a:lnTo>
                  <a:lnTo>
                    <a:pt x="13500" y="42684"/>
                  </a:lnTo>
                  <a:lnTo>
                    <a:pt x="13500" y="434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7" name="object 9227"/>
            <p:cNvSpPr/>
            <p:nvPr/>
          </p:nvSpPr>
          <p:spPr>
            <a:xfrm>
              <a:off x="5157597" y="7025932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5">
                  <a:moveTo>
                    <a:pt x="0" y="0"/>
                  </a:moveTo>
                  <a:lnTo>
                    <a:pt x="0" y="56286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8" name="object 9228"/>
            <p:cNvSpPr/>
            <p:nvPr/>
          </p:nvSpPr>
          <p:spPr>
            <a:xfrm>
              <a:off x="5232539" y="703733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21" y="3848"/>
                  </a:moveTo>
                  <a:lnTo>
                    <a:pt x="7721" y="5969"/>
                  </a:lnTo>
                  <a:lnTo>
                    <a:pt x="5994" y="7696"/>
                  </a:lnTo>
                  <a:lnTo>
                    <a:pt x="3873" y="7696"/>
                  </a:lnTo>
                  <a:lnTo>
                    <a:pt x="1739" y="7696"/>
                  </a:lnTo>
                  <a:lnTo>
                    <a:pt x="0" y="5969"/>
                  </a:lnTo>
                  <a:lnTo>
                    <a:pt x="0" y="3848"/>
                  </a:lnTo>
                  <a:lnTo>
                    <a:pt x="0" y="1727"/>
                  </a:lnTo>
                  <a:lnTo>
                    <a:pt x="1739" y="0"/>
                  </a:lnTo>
                  <a:lnTo>
                    <a:pt x="3873" y="0"/>
                  </a:lnTo>
                  <a:lnTo>
                    <a:pt x="5994" y="0"/>
                  </a:lnTo>
                  <a:lnTo>
                    <a:pt x="7721" y="1727"/>
                  </a:lnTo>
                  <a:lnTo>
                    <a:pt x="7721" y="384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9" name="object 9229"/>
            <p:cNvSpPr/>
            <p:nvPr/>
          </p:nvSpPr>
          <p:spPr>
            <a:xfrm>
              <a:off x="5234838" y="7041133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699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4699" y="812"/>
                  </a:lnTo>
                  <a:lnTo>
                    <a:pt x="46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0" name="object 9230"/>
            <p:cNvSpPr/>
            <p:nvPr/>
          </p:nvSpPr>
          <p:spPr>
            <a:xfrm>
              <a:off x="5157597" y="7080199"/>
              <a:ext cx="86995" cy="2540"/>
            </a:xfrm>
            <a:custGeom>
              <a:avLst/>
              <a:gdLst/>
              <a:ahLst/>
              <a:cxnLst/>
              <a:rect l="l" t="t" r="r" b="b"/>
              <a:pathLst>
                <a:path w="86995" h="2540">
                  <a:moveTo>
                    <a:pt x="5778" y="1727"/>
                  </a:moveTo>
                  <a:lnTo>
                    <a:pt x="0" y="1727"/>
                  </a:lnTo>
                  <a:lnTo>
                    <a:pt x="0" y="0"/>
                  </a:lnTo>
                  <a:lnTo>
                    <a:pt x="5778" y="0"/>
                  </a:lnTo>
                  <a:lnTo>
                    <a:pt x="5778" y="1727"/>
                  </a:lnTo>
                  <a:close/>
                </a:path>
                <a:path w="86995" h="2540">
                  <a:moveTo>
                    <a:pt x="86410" y="1930"/>
                  </a:moveTo>
                  <a:lnTo>
                    <a:pt x="81178" y="1930"/>
                  </a:lnTo>
                  <a:lnTo>
                    <a:pt x="81178" y="215"/>
                  </a:lnTo>
                  <a:lnTo>
                    <a:pt x="86410" y="215"/>
                  </a:lnTo>
                  <a:lnTo>
                    <a:pt x="86410" y="193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1" name="object 9231"/>
            <p:cNvSpPr/>
            <p:nvPr/>
          </p:nvSpPr>
          <p:spPr>
            <a:xfrm>
              <a:off x="5108968" y="7028738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413" y="0"/>
                  </a:moveTo>
                  <a:lnTo>
                    <a:pt x="0" y="0"/>
                  </a:lnTo>
                  <a:lnTo>
                    <a:pt x="0" y="2692"/>
                  </a:lnTo>
                  <a:lnTo>
                    <a:pt x="10413" y="2692"/>
                  </a:lnTo>
                  <a:lnTo>
                    <a:pt x="104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2" name="object 9232"/>
            <p:cNvSpPr/>
            <p:nvPr/>
          </p:nvSpPr>
          <p:spPr>
            <a:xfrm>
              <a:off x="5108638" y="7028561"/>
              <a:ext cx="11430" cy="3175"/>
            </a:xfrm>
            <a:custGeom>
              <a:avLst/>
              <a:gdLst/>
              <a:ahLst/>
              <a:cxnLst/>
              <a:rect l="l" t="t" r="r" b="b"/>
              <a:pathLst>
                <a:path w="11429" h="3175">
                  <a:moveTo>
                    <a:pt x="11099" y="0"/>
                  </a:moveTo>
                  <a:lnTo>
                    <a:pt x="0" y="0"/>
                  </a:lnTo>
                  <a:lnTo>
                    <a:pt x="0" y="2959"/>
                  </a:lnTo>
                  <a:lnTo>
                    <a:pt x="11099" y="2959"/>
                  </a:lnTo>
                  <a:lnTo>
                    <a:pt x="11099" y="2260"/>
                  </a:lnTo>
                  <a:lnTo>
                    <a:pt x="1079" y="2260"/>
                  </a:lnTo>
                  <a:lnTo>
                    <a:pt x="888" y="2235"/>
                  </a:lnTo>
                  <a:lnTo>
                    <a:pt x="711" y="2171"/>
                  </a:lnTo>
                  <a:lnTo>
                    <a:pt x="711" y="1904"/>
                  </a:lnTo>
                  <a:lnTo>
                    <a:pt x="1460" y="1904"/>
                  </a:lnTo>
                  <a:lnTo>
                    <a:pt x="1397" y="1739"/>
                  </a:lnTo>
                  <a:lnTo>
                    <a:pt x="995" y="1574"/>
                  </a:lnTo>
                  <a:lnTo>
                    <a:pt x="800" y="1473"/>
                  </a:lnTo>
                  <a:lnTo>
                    <a:pt x="711" y="876"/>
                  </a:lnTo>
                  <a:lnTo>
                    <a:pt x="952" y="698"/>
                  </a:lnTo>
                  <a:lnTo>
                    <a:pt x="11099" y="698"/>
                  </a:lnTo>
                  <a:lnTo>
                    <a:pt x="11099" y="0"/>
                  </a:lnTo>
                  <a:close/>
                </a:path>
                <a:path w="11429" h="3175">
                  <a:moveTo>
                    <a:pt x="1638" y="965"/>
                  </a:moveTo>
                  <a:lnTo>
                    <a:pt x="1181" y="965"/>
                  </a:lnTo>
                  <a:lnTo>
                    <a:pt x="1193" y="1181"/>
                  </a:lnTo>
                  <a:lnTo>
                    <a:pt x="1549" y="1333"/>
                  </a:lnTo>
                  <a:lnTo>
                    <a:pt x="1752" y="1447"/>
                  </a:lnTo>
                  <a:lnTo>
                    <a:pt x="1744" y="2171"/>
                  </a:lnTo>
                  <a:lnTo>
                    <a:pt x="9702" y="2260"/>
                  </a:lnTo>
                  <a:lnTo>
                    <a:pt x="9499" y="2235"/>
                  </a:lnTo>
                  <a:lnTo>
                    <a:pt x="2082" y="2235"/>
                  </a:lnTo>
                  <a:lnTo>
                    <a:pt x="2082" y="1041"/>
                  </a:lnTo>
                  <a:lnTo>
                    <a:pt x="1752" y="1041"/>
                  </a:lnTo>
                  <a:close/>
                </a:path>
                <a:path w="11429" h="3175">
                  <a:moveTo>
                    <a:pt x="10236" y="965"/>
                  </a:moveTo>
                  <a:lnTo>
                    <a:pt x="9817" y="965"/>
                  </a:lnTo>
                  <a:lnTo>
                    <a:pt x="9753" y="1181"/>
                  </a:lnTo>
                  <a:lnTo>
                    <a:pt x="10388" y="1447"/>
                  </a:lnTo>
                  <a:lnTo>
                    <a:pt x="10477" y="2070"/>
                  </a:lnTo>
                  <a:lnTo>
                    <a:pt x="10236" y="2260"/>
                  </a:lnTo>
                  <a:lnTo>
                    <a:pt x="11099" y="2260"/>
                  </a:lnTo>
                  <a:lnTo>
                    <a:pt x="11099" y="1041"/>
                  </a:lnTo>
                  <a:lnTo>
                    <a:pt x="10388" y="1041"/>
                  </a:lnTo>
                  <a:lnTo>
                    <a:pt x="10236" y="965"/>
                  </a:lnTo>
                  <a:close/>
                </a:path>
                <a:path w="11429" h="3175">
                  <a:moveTo>
                    <a:pt x="2882" y="736"/>
                  </a:moveTo>
                  <a:lnTo>
                    <a:pt x="2527" y="736"/>
                  </a:lnTo>
                  <a:lnTo>
                    <a:pt x="2527" y="2235"/>
                  </a:lnTo>
                  <a:lnTo>
                    <a:pt x="2882" y="2235"/>
                  </a:lnTo>
                  <a:lnTo>
                    <a:pt x="2882" y="736"/>
                  </a:lnTo>
                  <a:close/>
                </a:path>
                <a:path w="11429" h="3175">
                  <a:moveTo>
                    <a:pt x="4229" y="736"/>
                  </a:moveTo>
                  <a:lnTo>
                    <a:pt x="3949" y="736"/>
                  </a:lnTo>
                  <a:lnTo>
                    <a:pt x="3949" y="1015"/>
                  </a:lnTo>
                  <a:lnTo>
                    <a:pt x="3301" y="1015"/>
                  </a:lnTo>
                  <a:lnTo>
                    <a:pt x="3301" y="1333"/>
                  </a:lnTo>
                  <a:lnTo>
                    <a:pt x="3860" y="1333"/>
                  </a:lnTo>
                  <a:lnTo>
                    <a:pt x="3860" y="1600"/>
                  </a:lnTo>
                  <a:lnTo>
                    <a:pt x="3301" y="1600"/>
                  </a:lnTo>
                  <a:lnTo>
                    <a:pt x="3301" y="1930"/>
                  </a:lnTo>
                  <a:lnTo>
                    <a:pt x="3949" y="1930"/>
                  </a:lnTo>
                  <a:lnTo>
                    <a:pt x="3949" y="2235"/>
                  </a:lnTo>
                  <a:lnTo>
                    <a:pt x="4229" y="2235"/>
                  </a:lnTo>
                  <a:lnTo>
                    <a:pt x="4229" y="736"/>
                  </a:lnTo>
                  <a:close/>
                </a:path>
                <a:path w="11429" h="3175">
                  <a:moveTo>
                    <a:pt x="4521" y="1257"/>
                  </a:moveTo>
                  <a:lnTo>
                    <a:pt x="4521" y="2235"/>
                  </a:lnTo>
                  <a:lnTo>
                    <a:pt x="4940" y="2235"/>
                  </a:lnTo>
                  <a:lnTo>
                    <a:pt x="4825" y="1904"/>
                  </a:lnTo>
                  <a:lnTo>
                    <a:pt x="4521" y="1257"/>
                  </a:lnTo>
                  <a:close/>
                </a:path>
                <a:path w="11429" h="3175">
                  <a:moveTo>
                    <a:pt x="5651" y="1257"/>
                  </a:moveTo>
                  <a:lnTo>
                    <a:pt x="5499" y="1574"/>
                  </a:lnTo>
                  <a:lnTo>
                    <a:pt x="5419" y="1803"/>
                  </a:lnTo>
                  <a:lnTo>
                    <a:pt x="5207" y="2235"/>
                  </a:lnTo>
                  <a:lnTo>
                    <a:pt x="5651" y="2235"/>
                  </a:lnTo>
                  <a:lnTo>
                    <a:pt x="5651" y="1257"/>
                  </a:lnTo>
                  <a:close/>
                </a:path>
                <a:path w="11429" h="3175">
                  <a:moveTo>
                    <a:pt x="6400" y="736"/>
                  </a:moveTo>
                  <a:lnTo>
                    <a:pt x="6070" y="736"/>
                  </a:lnTo>
                  <a:lnTo>
                    <a:pt x="6070" y="2235"/>
                  </a:lnTo>
                  <a:lnTo>
                    <a:pt x="6400" y="2235"/>
                  </a:lnTo>
                  <a:lnTo>
                    <a:pt x="6400" y="736"/>
                  </a:lnTo>
                  <a:close/>
                </a:path>
                <a:path w="11429" h="3175">
                  <a:moveTo>
                    <a:pt x="7772" y="736"/>
                  </a:moveTo>
                  <a:lnTo>
                    <a:pt x="7493" y="736"/>
                  </a:lnTo>
                  <a:lnTo>
                    <a:pt x="7493" y="1015"/>
                  </a:lnTo>
                  <a:lnTo>
                    <a:pt x="6845" y="1015"/>
                  </a:lnTo>
                  <a:lnTo>
                    <a:pt x="6845" y="1333"/>
                  </a:lnTo>
                  <a:lnTo>
                    <a:pt x="7442" y="1333"/>
                  </a:lnTo>
                  <a:lnTo>
                    <a:pt x="7442" y="1600"/>
                  </a:lnTo>
                  <a:lnTo>
                    <a:pt x="6845" y="1600"/>
                  </a:lnTo>
                  <a:lnTo>
                    <a:pt x="6845" y="1930"/>
                  </a:lnTo>
                  <a:lnTo>
                    <a:pt x="7518" y="1930"/>
                  </a:lnTo>
                  <a:lnTo>
                    <a:pt x="7518" y="2235"/>
                  </a:lnTo>
                  <a:lnTo>
                    <a:pt x="7772" y="2235"/>
                  </a:lnTo>
                  <a:lnTo>
                    <a:pt x="7772" y="736"/>
                  </a:lnTo>
                  <a:close/>
                </a:path>
                <a:path w="11429" h="3175">
                  <a:moveTo>
                    <a:pt x="8089" y="1282"/>
                  </a:moveTo>
                  <a:lnTo>
                    <a:pt x="8089" y="2235"/>
                  </a:lnTo>
                  <a:lnTo>
                    <a:pt x="8597" y="2235"/>
                  </a:lnTo>
                  <a:lnTo>
                    <a:pt x="8089" y="1282"/>
                  </a:lnTo>
                  <a:close/>
                </a:path>
                <a:path w="11429" h="3175">
                  <a:moveTo>
                    <a:pt x="9516" y="736"/>
                  </a:moveTo>
                  <a:lnTo>
                    <a:pt x="9067" y="736"/>
                  </a:lnTo>
                  <a:lnTo>
                    <a:pt x="9067" y="2235"/>
                  </a:lnTo>
                  <a:lnTo>
                    <a:pt x="9499" y="2235"/>
                  </a:lnTo>
                  <a:lnTo>
                    <a:pt x="9347" y="2171"/>
                  </a:lnTo>
                  <a:lnTo>
                    <a:pt x="9347" y="1904"/>
                  </a:lnTo>
                  <a:lnTo>
                    <a:pt x="10096" y="1904"/>
                  </a:lnTo>
                  <a:lnTo>
                    <a:pt x="9410" y="1473"/>
                  </a:lnTo>
                  <a:lnTo>
                    <a:pt x="9347" y="876"/>
                  </a:lnTo>
                  <a:lnTo>
                    <a:pt x="9516" y="736"/>
                  </a:lnTo>
                  <a:close/>
                </a:path>
                <a:path w="11429" h="3175">
                  <a:moveTo>
                    <a:pt x="1460" y="1904"/>
                  </a:moveTo>
                  <a:lnTo>
                    <a:pt x="711" y="1904"/>
                  </a:lnTo>
                  <a:lnTo>
                    <a:pt x="927" y="1930"/>
                  </a:lnTo>
                  <a:lnTo>
                    <a:pt x="1079" y="1993"/>
                  </a:lnTo>
                  <a:lnTo>
                    <a:pt x="1333" y="1993"/>
                  </a:lnTo>
                  <a:close/>
                </a:path>
                <a:path w="11429" h="3175">
                  <a:moveTo>
                    <a:pt x="10096" y="1904"/>
                  </a:moveTo>
                  <a:lnTo>
                    <a:pt x="9347" y="1904"/>
                  </a:lnTo>
                  <a:lnTo>
                    <a:pt x="9563" y="1930"/>
                  </a:lnTo>
                  <a:lnTo>
                    <a:pt x="9702" y="1993"/>
                  </a:lnTo>
                  <a:lnTo>
                    <a:pt x="9969" y="1993"/>
                  </a:lnTo>
                  <a:close/>
                </a:path>
                <a:path w="11429" h="3175">
                  <a:moveTo>
                    <a:pt x="8775" y="736"/>
                  </a:moveTo>
                  <a:lnTo>
                    <a:pt x="8242" y="736"/>
                  </a:lnTo>
                  <a:lnTo>
                    <a:pt x="8775" y="1676"/>
                  </a:lnTo>
                  <a:lnTo>
                    <a:pt x="8775" y="736"/>
                  </a:lnTo>
                  <a:close/>
                </a:path>
                <a:path w="11429" h="3175">
                  <a:moveTo>
                    <a:pt x="5537" y="736"/>
                  </a:moveTo>
                  <a:lnTo>
                    <a:pt x="4762" y="736"/>
                  </a:lnTo>
                  <a:lnTo>
                    <a:pt x="4929" y="1142"/>
                  </a:lnTo>
                  <a:lnTo>
                    <a:pt x="5029" y="1333"/>
                  </a:lnTo>
                  <a:lnTo>
                    <a:pt x="5143" y="1638"/>
                  </a:lnTo>
                  <a:lnTo>
                    <a:pt x="5537" y="736"/>
                  </a:lnTo>
                  <a:close/>
                </a:path>
                <a:path w="11429" h="3175">
                  <a:moveTo>
                    <a:pt x="9563" y="698"/>
                  </a:moveTo>
                  <a:lnTo>
                    <a:pt x="1460" y="698"/>
                  </a:lnTo>
                  <a:lnTo>
                    <a:pt x="1635" y="736"/>
                  </a:lnTo>
                  <a:lnTo>
                    <a:pt x="1752" y="1041"/>
                  </a:lnTo>
                  <a:lnTo>
                    <a:pt x="2082" y="1041"/>
                  </a:lnTo>
                  <a:lnTo>
                    <a:pt x="2082" y="736"/>
                  </a:lnTo>
                  <a:lnTo>
                    <a:pt x="9516" y="736"/>
                  </a:lnTo>
                  <a:close/>
                </a:path>
                <a:path w="11429" h="3175">
                  <a:moveTo>
                    <a:pt x="11099" y="698"/>
                  </a:moveTo>
                  <a:lnTo>
                    <a:pt x="10096" y="698"/>
                  </a:lnTo>
                  <a:lnTo>
                    <a:pt x="10271" y="736"/>
                  </a:lnTo>
                  <a:lnTo>
                    <a:pt x="10388" y="1041"/>
                  </a:lnTo>
                  <a:lnTo>
                    <a:pt x="11099" y="1041"/>
                  </a:lnTo>
                  <a:lnTo>
                    <a:pt x="11099" y="698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3" name="object 9233"/>
            <p:cNvSpPr/>
            <p:nvPr/>
          </p:nvSpPr>
          <p:spPr>
            <a:xfrm>
              <a:off x="5663831" y="7363383"/>
              <a:ext cx="26034" cy="100965"/>
            </a:xfrm>
            <a:custGeom>
              <a:avLst/>
              <a:gdLst/>
              <a:ahLst/>
              <a:cxnLst/>
              <a:rect l="l" t="t" r="r" b="b"/>
              <a:pathLst>
                <a:path w="26035" h="100965">
                  <a:moveTo>
                    <a:pt x="0" y="100342"/>
                  </a:moveTo>
                  <a:lnTo>
                    <a:pt x="25984" y="100342"/>
                  </a:lnTo>
                </a:path>
                <a:path w="26035" h="100965">
                  <a:moveTo>
                    <a:pt x="0" y="0"/>
                  </a:moveTo>
                  <a:lnTo>
                    <a:pt x="25984" y="0"/>
                  </a:lnTo>
                </a:path>
              </a:pathLst>
            </a:custGeom>
            <a:ln w="17995">
              <a:solidFill>
                <a:srgbClr val="6A6B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4" name="object 9234"/>
            <p:cNvSpPr/>
            <p:nvPr/>
          </p:nvSpPr>
          <p:spPr>
            <a:xfrm>
              <a:off x="5661456" y="7268641"/>
              <a:ext cx="0" cy="241935"/>
            </a:xfrm>
            <a:custGeom>
              <a:avLst/>
              <a:gdLst/>
              <a:ahLst/>
              <a:cxnLst/>
              <a:rect l="l" t="t" r="r" b="b"/>
              <a:pathLst>
                <a:path h="241934">
                  <a:moveTo>
                    <a:pt x="0" y="0"/>
                  </a:moveTo>
                  <a:lnTo>
                    <a:pt x="0" y="241363"/>
                  </a:lnTo>
                </a:path>
              </a:pathLst>
            </a:custGeom>
            <a:ln w="17995">
              <a:solidFill>
                <a:srgbClr val="6A6B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5" name="object 9235"/>
            <p:cNvSpPr/>
            <p:nvPr/>
          </p:nvSpPr>
          <p:spPr>
            <a:xfrm>
              <a:off x="5910719" y="7363383"/>
              <a:ext cx="26034" cy="100965"/>
            </a:xfrm>
            <a:custGeom>
              <a:avLst/>
              <a:gdLst/>
              <a:ahLst/>
              <a:cxnLst/>
              <a:rect l="l" t="t" r="r" b="b"/>
              <a:pathLst>
                <a:path w="26035" h="100965">
                  <a:moveTo>
                    <a:pt x="0" y="100342"/>
                  </a:moveTo>
                  <a:lnTo>
                    <a:pt x="25679" y="100342"/>
                  </a:lnTo>
                </a:path>
                <a:path w="26035" h="100965">
                  <a:moveTo>
                    <a:pt x="0" y="0"/>
                  </a:moveTo>
                  <a:lnTo>
                    <a:pt x="25679" y="0"/>
                  </a:lnTo>
                </a:path>
              </a:pathLst>
            </a:custGeom>
            <a:ln w="17995">
              <a:solidFill>
                <a:srgbClr val="6A6B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6" name="object 9236"/>
            <p:cNvSpPr/>
            <p:nvPr/>
          </p:nvSpPr>
          <p:spPr>
            <a:xfrm>
              <a:off x="5908332" y="7268641"/>
              <a:ext cx="0" cy="360680"/>
            </a:xfrm>
            <a:custGeom>
              <a:avLst/>
              <a:gdLst/>
              <a:ahLst/>
              <a:cxnLst/>
              <a:rect l="l" t="t" r="r" b="b"/>
              <a:pathLst>
                <a:path h="360679">
                  <a:moveTo>
                    <a:pt x="0" y="0"/>
                  </a:moveTo>
                  <a:lnTo>
                    <a:pt x="0" y="360222"/>
                  </a:lnTo>
                </a:path>
              </a:pathLst>
            </a:custGeom>
            <a:ln w="17995">
              <a:solidFill>
                <a:srgbClr val="6A6B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7" name="object 9237"/>
            <p:cNvSpPr/>
            <p:nvPr/>
          </p:nvSpPr>
          <p:spPr>
            <a:xfrm>
              <a:off x="6154559" y="7363383"/>
              <a:ext cx="19685" cy="100965"/>
            </a:xfrm>
            <a:custGeom>
              <a:avLst/>
              <a:gdLst/>
              <a:ahLst/>
              <a:cxnLst/>
              <a:rect l="l" t="t" r="r" b="b"/>
              <a:pathLst>
                <a:path w="19685" h="100965">
                  <a:moveTo>
                    <a:pt x="0" y="100342"/>
                  </a:moveTo>
                  <a:lnTo>
                    <a:pt x="19608" y="100342"/>
                  </a:lnTo>
                </a:path>
                <a:path w="19685" h="100965">
                  <a:moveTo>
                    <a:pt x="0" y="0"/>
                  </a:moveTo>
                  <a:lnTo>
                    <a:pt x="19608" y="0"/>
                  </a:lnTo>
                </a:path>
              </a:pathLst>
            </a:custGeom>
            <a:ln w="17995">
              <a:solidFill>
                <a:srgbClr val="6A6B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8" name="object 9238"/>
            <p:cNvSpPr/>
            <p:nvPr/>
          </p:nvSpPr>
          <p:spPr>
            <a:xfrm>
              <a:off x="6152184" y="7268641"/>
              <a:ext cx="0" cy="241935"/>
            </a:xfrm>
            <a:custGeom>
              <a:avLst/>
              <a:gdLst/>
              <a:ahLst/>
              <a:cxnLst/>
              <a:rect l="l" t="t" r="r" b="b"/>
              <a:pathLst>
                <a:path h="241934">
                  <a:moveTo>
                    <a:pt x="0" y="0"/>
                  </a:moveTo>
                  <a:lnTo>
                    <a:pt x="0" y="241363"/>
                  </a:lnTo>
                </a:path>
              </a:pathLst>
            </a:custGeom>
            <a:ln w="17995">
              <a:solidFill>
                <a:srgbClr val="6A6B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9" name="object 9239"/>
            <p:cNvSpPr/>
            <p:nvPr/>
          </p:nvSpPr>
          <p:spPr>
            <a:xfrm>
              <a:off x="5670207" y="7037120"/>
              <a:ext cx="0" cy="123189"/>
            </a:xfrm>
            <a:custGeom>
              <a:avLst/>
              <a:gdLst/>
              <a:ahLst/>
              <a:cxnLst/>
              <a:rect l="l" t="t" r="r" b="b"/>
              <a:pathLst>
                <a:path h="123190">
                  <a:moveTo>
                    <a:pt x="0" y="0"/>
                  </a:moveTo>
                  <a:lnTo>
                    <a:pt x="0" y="122580"/>
                  </a:lnTo>
                </a:path>
              </a:pathLst>
            </a:custGeom>
            <a:ln w="17995">
              <a:solidFill>
                <a:srgbClr val="75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0" name="object 9240"/>
            <p:cNvSpPr/>
            <p:nvPr/>
          </p:nvSpPr>
          <p:spPr>
            <a:xfrm>
              <a:off x="5584545" y="7108825"/>
              <a:ext cx="686435" cy="51435"/>
            </a:xfrm>
            <a:custGeom>
              <a:avLst/>
              <a:gdLst/>
              <a:ahLst/>
              <a:cxnLst/>
              <a:rect l="l" t="t" r="r" b="b"/>
              <a:pathLst>
                <a:path w="686435" h="51434">
                  <a:moveTo>
                    <a:pt x="328815" y="0"/>
                  </a:moveTo>
                  <a:lnTo>
                    <a:pt x="328815" y="50876"/>
                  </a:lnTo>
                </a:path>
                <a:path w="686435" h="51434">
                  <a:moveTo>
                    <a:pt x="0" y="2539"/>
                  </a:moveTo>
                  <a:lnTo>
                    <a:pt x="686358" y="2539"/>
                  </a:lnTo>
                </a:path>
              </a:pathLst>
            </a:custGeom>
            <a:ln w="17995">
              <a:solidFill>
                <a:srgbClr val="75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1" name="object 9241"/>
            <p:cNvSpPr/>
            <p:nvPr/>
          </p:nvSpPr>
          <p:spPr>
            <a:xfrm>
              <a:off x="5763818" y="6987705"/>
              <a:ext cx="530225" cy="0"/>
            </a:xfrm>
            <a:custGeom>
              <a:avLst/>
              <a:gdLst/>
              <a:ahLst/>
              <a:cxnLst/>
              <a:rect l="l" t="t" r="r" b="b"/>
              <a:pathLst>
                <a:path w="530225">
                  <a:moveTo>
                    <a:pt x="0" y="0"/>
                  </a:moveTo>
                  <a:lnTo>
                    <a:pt x="529945" y="0"/>
                  </a:lnTo>
                </a:path>
              </a:pathLst>
            </a:custGeom>
            <a:ln w="17995">
              <a:solidFill>
                <a:srgbClr val="75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2" name="object 9242"/>
            <p:cNvSpPr/>
            <p:nvPr/>
          </p:nvSpPr>
          <p:spPr>
            <a:xfrm>
              <a:off x="5936195" y="6926503"/>
              <a:ext cx="264795" cy="233679"/>
            </a:xfrm>
            <a:custGeom>
              <a:avLst/>
              <a:gdLst/>
              <a:ahLst/>
              <a:cxnLst/>
              <a:rect l="l" t="t" r="r" b="b"/>
              <a:pathLst>
                <a:path w="264795" h="233679">
                  <a:moveTo>
                    <a:pt x="22656" y="61201"/>
                  </a:moveTo>
                  <a:lnTo>
                    <a:pt x="22656" y="184861"/>
                  </a:lnTo>
                </a:path>
                <a:path w="264795" h="233679">
                  <a:moveTo>
                    <a:pt x="98463" y="61201"/>
                  </a:moveTo>
                  <a:lnTo>
                    <a:pt x="98463" y="184861"/>
                  </a:lnTo>
                </a:path>
                <a:path w="264795" h="233679">
                  <a:moveTo>
                    <a:pt x="0" y="0"/>
                  </a:moveTo>
                  <a:lnTo>
                    <a:pt x="0" y="60058"/>
                  </a:lnTo>
                </a:path>
                <a:path w="264795" h="233679">
                  <a:moveTo>
                    <a:pt x="264528" y="0"/>
                  </a:moveTo>
                  <a:lnTo>
                    <a:pt x="264528" y="60058"/>
                  </a:lnTo>
                </a:path>
                <a:path w="264795" h="233679">
                  <a:moveTo>
                    <a:pt x="220294" y="182321"/>
                  </a:moveTo>
                  <a:lnTo>
                    <a:pt x="220294" y="233197"/>
                  </a:lnTo>
                </a:path>
              </a:pathLst>
            </a:custGeom>
            <a:ln w="17995">
              <a:solidFill>
                <a:srgbClr val="7577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3" name="object 9243"/>
            <p:cNvSpPr/>
            <p:nvPr/>
          </p:nvSpPr>
          <p:spPr>
            <a:xfrm>
              <a:off x="5910719" y="7564297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0" y="0"/>
                  </a:moveTo>
                  <a:lnTo>
                    <a:pt x="25679" y="0"/>
                  </a:lnTo>
                </a:path>
              </a:pathLst>
            </a:custGeom>
            <a:ln w="17995">
              <a:solidFill>
                <a:srgbClr val="6A6B6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44" name="object 924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988519" y="7013740"/>
              <a:ext cx="155321" cy="56184"/>
            </a:xfrm>
            <a:prstGeom prst="rect">
              <a:avLst/>
            </a:prstGeom>
          </p:spPr>
        </p:pic>
        <p:sp>
          <p:nvSpPr>
            <p:cNvPr id="9245" name="object 9245"/>
            <p:cNvSpPr/>
            <p:nvPr/>
          </p:nvSpPr>
          <p:spPr>
            <a:xfrm>
              <a:off x="5988519" y="7013740"/>
              <a:ext cx="155575" cy="56515"/>
            </a:xfrm>
            <a:custGeom>
              <a:avLst/>
              <a:gdLst/>
              <a:ahLst/>
              <a:cxnLst/>
              <a:rect l="l" t="t" r="r" b="b"/>
              <a:pathLst>
                <a:path w="155575" h="56515">
                  <a:moveTo>
                    <a:pt x="155321" y="56184"/>
                  </a:moveTo>
                  <a:lnTo>
                    <a:pt x="0" y="56184"/>
                  </a:lnTo>
                  <a:lnTo>
                    <a:pt x="0" y="0"/>
                  </a:lnTo>
                  <a:lnTo>
                    <a:pt x="155321" y="0"/>
                  </a:lnTo>
                  <a:lnTo>
                    <a:pt x="155321" y="56184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6" name="object 9246"/>
            <p:cNvSpPr/>
            <p:nvPr/>
          </p:nvSpPr>
          <p:spPr>
            <a:xfrm>
              <a:off x="6048642" y="7021271"/>
              <a:ext cx="45085" cy="42545"/>
            </a:xfrm>
            <a:custGeom>
              <a:avLst/>
              <a:gdLst/>
              <a:ahLst/>
              <a:cxnLst/>
              <a:rect l="l" t="t" r="r" b="b"/>
              <a:pathLst>
                <a:path w="45085" h="42545">
                  <a:moveTo>
                    <a:pt x="42633" y="36398"/>
                  </a:moveTo>
                  <a:lnTo>
                    <a:pt x="127" y="36512"/>
                  </a:lnTo>
                  <a:lnTo>
                    <a:pt x="127" y="42519"/>
                  </a:lnTo>
                  <a:lnTo>
                    <a:pt x="40462" y="42405"/>
                  </a:lnTo>
                  <a:lnTo>
                    <a:pt x="42633" y="36398"/>
                  </a:lnTo>
                  <a:close/>
                </a:path>
                <a:path w="45085" h="42545">
                  <a:moveTo>
                    <a:pt x="42633" y="6121"/>
                  </a:moveTo>
                  <a:lnTo>
                    <a:pt x="40462" y="101"/>
                  </a:lnTo>
                  <a:lnTo>
                    <a:pt x="127" y="0"/>
                  </a:lnTo>
                  <a:lnTo>
                    <a:pt x="127" y="6007"/>
                  </a:lnTo>
                  <a:lnTo>
                    <a:pt x="42633" y="6121"/>
                  </a:lnTo>
                  <a:close/>
                </a:path>
                <a:path w="45085" h="42545">
                  <a:moveTo>
                    <a:pt x="44030" y="29222"/>
                  </a:moveTo>
                  <a:lnTo>
                    <a:pt x="0" y="29248"/>
                  </a:lnTo>
                  <a:lnTo>
                    <a:pt x="101" y="35090"/>
                  </a:lnTo>
                  <a:lnTo>
                    <a:pt x="43014" y="34937"/>
                  </a:lnTo>
                  <a:lnTo>
                    <a:pt x="44030" y="29222"/>
                  </a:lnTo>
                  <a:close/>
                </a:path>
                <a:path w="45085" h="42545">
                  <a:moveTo>
                    <a:pt x="44030" y="13296"/>
                  </a:moveTo>
                  <a:lnTo>
                    <a:pt x="43014" y="7581"/>
                  </a:lnTo>
                  <a:lnTo>
                    <a:pt x="101" y="7429"/>
                  </a:lnTo>
                  <a:lnTo>
                    <a:pt x="0" y="13271"/>
                  </a:lnTo>
                  <a:lnTo>
                    <a:pt x="44030" y="13296"/>
                  </a:lnTo>
                  <a:close/>
                </a:path>
                <a:path w="45085" h="42545">
                  <a:moveTo>
                    <a:pt x="44564" y="21920"/>
                  </a:moveTo>
                  <a:lnTo>
                    <a:pt x="127" y="21958"/>
                  </a:lnTo>
                  <a:lnTo>
                    <a:pt x="38" y="27609"/>
                  </a:lnTo>
                  <a:lnTo>
                    <a:pt x="44183" y="27609"/>
                  </a:lnTo>
                  <a:lnTo>
                    <a:pt x="44564" y="21920"/>
                  </a:lnTo>
                  <a:close/>
                </a:path>
                <a:path w="45085" h="42545">
                  <a:moveTo>
                    <a:pt x="44564" y="20586"/>
                  </a:moveTo>
                  <a:lnTo>
                    <a:pt x="44183" y="14909"/>
                  </a:lnTo>
                  <a:lnTo>
                    <a:pt x="38" y="14909"/>
                  </a:lnTo>
                  <a:lnTo>
                    <a:pt x="127" y="20561"/>
                  </a:lnTo>
                  <a:lnTo>
                    <a:pt x="44564" y="20586"/>
                  </a:lnTo>
                  <a:close/>
                </a:path>
              </a:pathLst>
            </a:custGeom>
            <a:solidFill>
              <a:srgbClr val="D6D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47" name="object 924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991834" y="7021055"/>
              <a:ext cx="3149" cy="41465"/>
            </a:xfrm>
            <a:prstGeom prst="rect">
              <a:avLst/>
            </a:prstGeom>
          </p:spPr>
        </p:pic>
        <p:sp>
          <p:nvSpPr>
            <p:cNvPr id="9248" name="object 9248"/>
            <p:cNvSpPr/>
            <p:nvPr/>
          </p:nvSpPr>
          <p:spPr>
            <a:xfrm>
              <a:off x="5991834" y="7021055"/>
              <a:ext cx="3175" cy="41910"/>
            </a:xfrm>
            <a:custGeom>
              <a:avLst/>
              <a:gdLst/>
              <a:ahLst/>
              <a:cxnLst/>
              <a:rect l="l" t="t" r="r" b="b"/>
              <a:pathLst>
                <a:path w="3175" h="41909">
                  <a:moveTo>
                    <a:pt x="1574" y="0"/>
                  </a:moveTo>
                  <a:lnTo>
                    <a:pt x="673" y="0"/>
                  </a:lnTo>
                  <a:lnTo>
                    <a:pt x="0" y="698"/>
                  </a:lnTo>
                  <a:lnTo>
                    <a:pt x="0" y="1587"/>
                  </a:lnTo>
                  <a:lnTo>
                    <a:pt x="0" y="39916"/>
                  </a:lnTo>
                  <a:lnTo>
                    <a:pt x="0" y="40779"/>
                  </a:lnTo>
                  <a:lnTo>
                    <a:pt x="673" y="41465"/>
                  </a:lnTo>
                  <a:lnTo>
                    <a:pt x="1574" y="41465"/>
                  </a:lnTo>
                  <a:lnTo>
                    <a:pt x="2438" y="41465"/>
                  </a:lnTo>
                  <a:lnTo>
                    <a:pt x="3149" y="40779"/>
                  </a:lnTo>
                  <a:lnTo>
                    <a:pt x="3149" y="39916"/>
                  </a:lnTo>
                  <a:lnTo>
                    <a:pt x="3149" y="1587"/>
                  </a:lnTo>
                  <a:lnTo>
                    <a:pt x="3149" y="698"/>
                  </a:lnTo>
                  <a:lnTo>
                    <a:pt x="2438" y="0"/>
                  </a:lnTo>
                  <a:lnTo>
                    <a:pt x="1574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49" name="object 924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136957" y="7021055"/>
              <a:ext cx="3162" cy="41465"/>
            </a:xfrm>
            <a:prstGeom prst="rect">
              <a:avLst/>
            </a:prstGeom>
          </p:spPr>
        </p:pic>
        <p:sp>
          <p:nvSpPr>
            <p:cNvPr id="9250" name="object 9250"/>
            <p:cNvSpPr/>
            <p:nvPr/>
          </p:nvSpPr>
          <p:spPr>
            <a:xfrm>
              <a:off x="6136957" y="7021055"/>
              <a:ext cx="3175" cy="41910"/>
            </a:xfrm>
            <a:custGeom>
              <a:avLst/>
              <a:gdLst/>
              <a:ahLst/>
              <a:cxnLst/>
              <a:rect l="l" t="t" r="r" b="b"/>
              <a:pathLst>
                <a:path w="3175" h="41909">
                  <a:moveTo>
                    <a:pt x="1574" y="0"/>
                  </a:moveTo>
                  <a:lnTo>
                    <a:pt x="2451" y="0"/>
                  </a:lnTo>
                  <a:lnTo>
                    <a:pt x="3162" y="698"/>
                  </a:lnTo>
                  <a:lnTo>
                    <a:pt x="3162" y="1587"/>
                  </a:lnTo>
                  <a:lnTo>
                    <a:pt x="3162" y="39916"/>
                  </a:lnTo>
                  <a:lnTo>
                    <a:pt x="3162" y="40779"/>
                  </a:lnTo>
                  <a:lnTo>
                    <a:pt x="2451" y="41465"/>
                  </a:lnTo>
                  <a:lnTo>
                    <a:pt x="1574" y="41465"/>
                  </a:lnTo>
                  <a:lnTo>
                    <a:pt x="723" y="41465"/>
                  </a:lnTo>
                  <a:lnTo>
                    <a:pt x="0" y="40779"/>
                  </a:lnTo>
                  <a:lnTo>
                    <a:pt x="0" y="39916"/>
                  </a:lnTo>
                  <a:lnTo>
                    <a:pt x="0" y="1587"/>
                  </a:lnTo>
                  <a:lnTo>
                    <a:pt x="0" y="698"/>
                  </a:lnTo>
                  <a:lnTo>
                    <a:pt x="723" y="0"/>
                  </a:lnTo>
                  <a:lnTo>
                    <a:pt x="1574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1" name="object 9251"/>
            <p:cNvSpPr/>
            <p:nvPr/>
          </p:nvSpPr>
          <p:spPr>
            <a:xfrm>
              <a:off x="5996622" y="7013740"/>
              <a:ext cx="139065" cy="56515"/>
            </a:xfrm>
            <a:custGeom>
              <a:avLst/>
              <a:gdLst/>
              <a:ahLst/>
              <a:cxnLst/>
              <a:rect l="l" t="t" r="r" b="b"/>
              <a:pathLst>
                <a:path w="139064" h="56515">
                  <a:moveTo>
                    <a:pt x="0" y="0"/>
                  </a:moveTo>
                  <a:lnTo>
                    <a:pt x="0" y="56184"/>
                  </a:lnTo>
                </a:path>
                <a:path w="139064" h="56515">
                  <a:moveTo>
                    <a:pt x="138442" y="0"/>
                  </a:moveTo>
                  <a:lnTo>
                    <a:pt x="138442" y="5618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2" name="object 9252"/>
            <p:cNvSpPr/>
            <p:nvPr/>
          </p:nvSpPr>
          <p:spPr>
            <a:xfrm>
              <a:off x="5996622" y="7024801"/>
              <a:ext cx="52069" cy="43815"/>
            </a:xfrm>
            <a:custGeom>
              <a:avLst/>
              <a:gdLst/>
              <a:ahLst/>
              <a:cxnLst/>
              <a:rect l="l" t="t" r="r" b="b"/>
              <a:pathLst>
                <a:path w="52070" h="43815">
                  <a:moveTo>
                    <a:pt x="48742" y="4851"/>
                  </a:moveTo>
                  <a:lnTo>
                    <a:pt x="3187" y="4851"/>
                  </a:lnTo>
                  <a:lnTo>
                    <a:pt x="3187" y="3098"/>
                  </a:lnTo>
                  <a:lnTo>
                    <a:pt x="48742" y="3098"/>
                  </a:lnTo>
                  <a:lnTo>
                    <a:pt x="48742" y="4851"/>
                  </a:lnTo>
                  <a:close/>
                </a:path>
                <a:path w="52070" h="43815">
                  <a:moveTo>
                    <a:pt x="52019" y="4851"/>
                  </a:moveTo>
                  <a:lnTo>
                    <a:pt x="0" y="4851"/>
                  </a:lnTo>
                  <a:lnTo>
                    <a:pt x="0" y="0"/>
                  </a:lnTo>
                  <a:lnTo>
                    <a:pt x="52019" y="0"/>
                  </a:lnTo>
                  <a:lnTo>
                    <a:pt x="52019" y="4851"/>
                  </a:lnTo>
                  <a:close/>
                </a:path>
                <a:path w="52070" h="43815">
                  <a:moveTo>
                    <a:pt x="48742" y="12052"/>
                  </a:moveTo>
                  <a:lnTo>
                    <a:pt x="3187" y="12052"/>
                  </a:lnTo>
                  <a:lnTo>
                    <a:pt x="3187" y="10299"/>
                  </a:lnTo>
                  <a:lnTo>
                    <a:pt x="48742" y="10299"/>
                  </a:lnTo>
                  <a:lnTo>
                    <a:pt x="48742" y="12052"/>
                  </a:lnTo>
                  <a:close/>
                </a:path>
                <a:path w="52070" h="43815">
                  <a:moveTo>
                    <a:pt x="52019" y="12052"/>
                  </a:moveTo>
                  <a:lnTo>
                    <a:pt x="0" y="12052"/>
                  </a:lnTo>
                  <a:lnTo>
                    <a:pt x="0" y="7213"/>
                  </a:lnTo>
                  <a:lnTo>
                    <a:pt x="52019" y="7213"/>
                  </a:lnTo>
                  <a:lnTo>
                    <a:pt x="52019" y="12052"/>
                  </a:lnTo>
                  <a:close/>
                </a:path>
                <a:path w="52070" h="43815">
                  <a:moveTo>
                    <a:pt x="48742" y="19291"/>
                  </a:moveTo>
                  <a:lnTo>
                    <a:pt x="3187" y="19291"/>
                  </a:lnTo>
                  <a:lnTo>
                    <a:pt x="3187" y="17538"/>
                  </a:lnTo>
                  <a:lnTo>
                    <a:pt x="48742" y="17538"/>
                  </a:lnTo>
                  <a:lnTo>
                    <a:pt x="48742" y="19291"/>
                  </a:lnTo>
                  <a:close/>
                </a:path>
                <a:path w="52070" h="43815">
                  <a:moveTo>
                    <a:pt x="52019" y="19291"/>
                  </a:moveTo>
                  <a:lnTo>
                    <a:pt x="0" y="19291"/>
                  </a:lnTo>
                  <a:lnTo>
                    <a:pt x="0" y="14439"/>
                  </a:lnTo>
                  <a:lnTo>
                    <a:pt x="52019" y="14439"/>
                  </a:lnTo>
                  <a:lnTo>
                    <a:pt x="52019" y="19291"/>
                  </a:lnTo>
                  <a:close/>
                </a:path>
                <a:path w="52070" h="43815">
                  <a:moveTo>
                    <a:pt x="48742" y="26669"/>
                  </a:moveTo>
                  <a:lnTo>
                    <a:pt x="3187" y="26669"/>
                  </a:lnTo>
                  <a:lnTo>
                    <a:pt x="3187" y="24942"/>
                  </a:lnTo>
                  <a:lnTo>
                    <a:pt x="48742" y="24942"/>
                  </a:lnTo>
                  <a:lnTo>
                    <a:pt x="48742" y="26669"/>
                  </a:lnTo>
                  <a:close/>
                </a:path>
                <a:path w="52070" h="43815">
                  <a:moveTo>
                    <a:pt x="52019" y="26669"/>
                  </a:moveTo>
                  <a:lnTo>
                    <a:pt x="0" y="26669"/>
                  </a:lnTo>
                  <a:lnTo>
                    <a:pt x="0" y="21843"/>
                  </a:lnTo>
                  <a:lnTo>
                    <a:pt x="52019" y="21843"/>
                  </a:lnTo>
                  <a:lnTo>
                    <a:pt x="52019" y="26669"/>
                  </a:lnTo>
                  <a:close/>
                </a:path>
                <a:path w="52070" h="43815">
                  <a:moveTo>
                    <a:pt x="48742" y="33820"/>
                  </a:moveTo>
                  <a:lnTo>
                    <a:pt x="3187" y="33820"/>
                  </a:lnTo>
                  <a:lnTo>
                    <a:pt x="3187" y="32092"/>
                  </a:lnTo>
                  <a:lnTo>
                    <a:pt x="48742" y="32092"/>
                  </a:lnTo>
                  <a:lnTo>
                    <a:pt x="48742" y="33820"/>
                  </a:lnTo>
                  <a:close/>
                </a:path>
                <a:path w="52070" h="43815">
                  <a:moveTo>
                    <a:pt x="52019" y="33820"/>
                  </a:moveTo>
                  <a:lnTo>
                    <a:pt x="0" y="33820"/>
                  </a:lnTo>
                  <a:lnTo>
                    <a:pt x="0" y="28994"/>
                  </a:lnTo>
                  <a:lnTo>
                    <a:pt x="52019" y="28994"/>
                  </a:lnTo>
                  <a:lnTo>
                    <a:pt x="52019" y="33820"/>
                  </a:lnTo>
                  <a:close/>
                </a:path>
                <a:path w="52070" h="43815">
                  <a:moveTo>
                    <a:pt x="48742" y="40995"/>
                  </a:moveTo>
                  <a:lnTo>
                    <a:pt x="3187" y="40995"/>
                  </a:lnTo>
                  <a:lnTo>
                    <a:pt x="3187" y="39230"/>
                  </a:lnTo>
                  <a:lnTo>
                    <a:pt x="48742" y="39230"/>
                  </a:lnTo>
                  <a:lnTo>
                    <a:pt x="48742" y="40995"/>
                  </a:lnTo>
                  <a:close/>
                </a:path>
                <a:path w="52070" h="43815">
                  <a:moveTo>
                    <a:pt x="52019" y="40995"/>
                  </a:moveTo>
                  <a:lnTo>
                    <a:pt x="0" y="40995"/>
                  </a:lnTo>
                  <a:lnTo>
                    <a:pt x="0" y="36169"/>
                  </a:lnTo>
                  <a:lnTo>
                    <a:pt x="52019" y="36169"/>
                  </a:lnTo>
                  <a:lnTo>
                    <a:pt x="52019" y="40995"/>
                  </a:lnTo>
                  <a:close/>
                </a:path>
                <a:path w="52070" h="43815">
                  <a:moveTo>
                    <a:pt x="4737" y="43497"/>
                  </a:moveTo>
                  <a:lnTo>
                    <a:pt x="3924" y="43497"/>
                  </a:lnTo>
                  <a:lnTo>
                    <a:pt x="3924" y="42684"/>
                  </a:lnTo>
                  <a:lnTo>
                    <a:pt x="4737" y="42684"/>
                  </a:lnTo>
                  <a:lnTo>
                    <a:pt x="4737" y="43497"/>
                  </a:lnTo>
                  <a:close/>
                </a:path>
                <a:path w="52070" h="43815">
                  <a:moveTo>
                    <a:pt x="9461" y="43497"/>
                  </a:moveTo>
                  <a:lnTo>
                    <a:pt x="8661" y="43497"/>
                  </a:lnTo>
                  <a:lnTo>
                    <a:pt x="8661" y="42684"/>
                  </a:lnTo>
                  <a:lnTo>
                    <a:pt x="9461" y="42684"/>
                  </a:lnTo>
                  <a:lnTo>
                    <a:pt x="9461" y="43497"/>
                  </a:lnTo>
                  <a:close/>
                </a:path>
                <a:path w="52070" h="43815">
                  <a:moveTo>
                    <a:pt x="13474" y="43497"/>
                  </a:moveTo>
                  <a:lnTo>
                    <a:pt x="12687" y="43497"/>
                  </a:lnTo>
                  <a:lnTo>
                    <a:pt x="12687" y="42684"/>
                  </a:lnTo>
                  <a:lnTo>
                    <a:pt x="13474" y="42684"/>
                  </a:lnTo>
                  <a:lnTo>
                    <a:pt x="13474" y="4349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3" name="object 9253"/>
            <p:cNvSpPr/>
            <p:nvPr/>
          </p:nvSpPr>
          <p:spPr>
            <a:xfrm>
              <a:off x="6048641" y="7013740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5">
                  <a:moveTo>
                    <a:pt x="0" y="0"/>
                  </a:moveTo>
                  <a:lnTo>
                    <a:pt x="0" y="56273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4" name="object 9254"/>
            <p:cNvSpPr/>
            <p:nvPr/>
          </p:nvSpPr>
          <p:spPr>
            <a:xfrm>
              <a:off x="6123609" y="7025157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696" y="3848"/>
                  </a:moveTo>
                  <a:lnTo>
                    <a:pt x="7696" y="5956"/>
                  </a:lnTo>
                  <a:lnTo>
                    <a:pt x="5969" y="7683"/>
                  </a:lnTo>
                  <a:lnTo>
                    <a:pt x="3860" y="7683"/>
                  </a:lnTo>
                  <a:lnTo>
                    <a:pt x="1714" y="7683"/>
                  </a:lnTo>
                  <a:lnTo>
                    <a:pt x="0" y="5956"/>
                  </a:lnTo>
                  <a:lnTo>
                    <a:pt x="0" y="3848"/>
                  </a:lnTo>
                  <a:lnTo>
                    <a:pt x="0" y="1727"/>
                  </a:lnTo>
                  <a:lnTo>
                    <a:pt x="1714" y="0"/>
                  </a:lnTo>
                  <a:lnTo>
                    <a:pt x="3860" y="0"/>
                  </a:lnTo>
                  <a:lnTo>
                    <a:pt x="5969" y="0"/>
                  </a:lnTo>
                  <a:lnTo>
                    <a:pt x="7696" y="1727"/>
                  </a:lnTo>
                  <a:lnTo>
                    <a:pt x="7696" y="3848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5" name="object 9255"/>
            <p:cNvSpPr/>
            <p:nvPr/>
          </p:nvSpPr>
          <p:spPr>
            <a:xfrm>
              <a:off x="6125883" y="702894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673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4673" y="800"/>
                  </a:lnTo>
                  <a:lnTo>
                    <a:pt x="467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6" name="object 9256"/>
            <p:cNvSpPr/>
            <p:nvPr/>
          </p:nvSpPr>
          <p:spPr>
            <a:xfrm>
              <a:off x="6048641" y="7068019"/>
              <a:ext cx="86995" cy="1905"/>
            </a:xfrm>
            <a:custGeom>
              <a:avLst/>
              <a:gdLst/>
              <a:ahLst/>
              <a:cxnLst/>
              <a:rect l="l" t="t" r="r" b="b"/>
              <a:pathLst>
                <a:path w="86995" h="1904">
                  <a:moveTo>
                    <a:pt x="5778" y="1727"/>
                  </a:moveTo>
                  <a:lnTo>
                    <a:pt x="0" y="1727"/>
                  </a:lnTo>
                  <a:lnTo>
                    <a:pt x="0" y="0"/>
                  </a:lnTo>
                  <a:lnTo>
                    <a:pt x="5778" y="0"/>
                  </a:lnTo>
                  <a:lnTo>
                    <a:pt x="5778" y="1727"/>
                  </a:lnTo>
                  <a:close/>
                </a:path>
                <a:path w="86995" h="1904">
                  <a:moveTo>
                    <a:pt x="86423" y="1904"/>
                  </a:moveTo>
                  <a:lnTo>
                    <a:pt x="81178" y="1904"/>
                  </a:lnTo>
                  <a:lnTo>
                    <a:pt x="81178" y="215"/>
                  </a:lnTo>
                  <a:lnTo>
                    <a:pt x="86423" y="215"/>
                  </a:lnTo>
                  <a:lnTo>
                    <a:pt x="86423" y="190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7" name="object 9257"/>
            <p:cNvSpPr/>
            <p:nvPr/>
          </p:nvSpPr>
          <p:spPr>
            <a:xfrm>
              <a:off x="6000013" y="7016546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413" y="0"/>
                  </a:moveTo>
                  <a:lnTo>
                    <a:pt x="0" y="0"/>
                  </a:lnTo>
                  <a:lnTo>
                    <a:pt x="0" y="2692"/>
                  </a:lnTo>
                  <a:lnTo>
                    <a:pt x="10413" y="2692"/>
                  </a:lnTo>
                  <a:lnTo>
                    <a:pt x="104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8" name="object 9258"/>
            <p:cNvSpPr/>
            <p:nvPr/>
          </p:nvSpPr>
          <p:spPr>
            <a:xfrm>
              <a:off x="5999657" y="7016369"/>
              <a:ext cx="11430" cy="3175"/>
            </a:xfrm>
            <a:custGeom>
              <a:avLst/>
              <a:gdLst/>
              <a:ahLst/>
              <a:cxnLst/>
              <a:rect l="l" t="t" r="r" b="b"/>
              <a:pathLst>
                <a:path w="11429" h="3175">
                  <a:moveTo>
                    <a:pt x="11137" y="0"/>
                  </a:moveTo>
                  <a:lnTo>
                    <a:pt x="0" y="0"/>
                  </a:lnTo>
                  <a:lnTo>
                    <a:pt x="0" y="2959"/>
                  </a:lnTo>
                  <a:lnTo>
                    <a:pt x="11137" y="2959"/>
                  </a:lnTo>
                  <a:lnTo>
                    <a:pt x="11137" y="2260"/>
                  </a:lnTo>
                  <a:lnTo>
                    <a:pt x="1066" y="2260"/>
                  </a:lnTo>
                  <a:lnTo>
                    <a:pt x="888" y="2235"/>
                  </a:lnTo>
                  <a:lnTo>
                    <a:pt x="736" y="2184"/>
                  </a:lnTo>
                  <a:lnTo>
                    <a:pt x="736" y="1904"/>
                  </a:lnTo>
                  <a:lnTo>
                    <a:pt x="1485" y="1904"/>
                  </a:lnTo>
                  <a:lnTo>
                    <a:pt x="1422" y="1739"/>
                  </a:lnTo>
                  <a:lnTo>
                    <a:pt x="1244" y="1689"/>
                  </a:lnTo>
                  <a:lnTo>
                    <a:pt x="825" y="1473"/>
                  </a:lnTo>
                  <a:lnTo>
                    <a:pt x="711" y="876"/>
                  </a:lnTo>
                  <a:lnTo>
                    <a:pt x="952" y="698"/>
                  </a:lnTo>
                  <a:lnTo>
                    <a:pt x="11137" y="698"/>
                  </a:lnTo>
                  <a:lnTo>
                    <a:pt x="11137" y="0"/>
                  </a:lnTo>
                  <a:close/>
                </a:path>
                <a:path w="11429" h="3175">
                  <a:moveTo>
                    <a:pt x="1638" y="965"/>
                  </a:moveTo>
                  <a:lnTo>
                    <a:pt x="1219" y="965"/>
                  </a:lnTo>
                  <a:lnTo>
                    <a:pt x="1130" y="1155"/>
                  </a:lnTo>
                  <a:lnTo>
                    <a:pt x="1574" y="1333"/>
                  </a:lnTo>
                  <a:lnTo>
                    <a:pt x="1777" y="1447"/>
                  </a:lnTo>
                  <a:lnTo>
                    <a:pt x="1866" y="2070"/>
                  </a:lnTo>
                  <a:lnTo>
                    <a:pt x="1638" y="2260"/>
                  </a:lnTo>
                  <a:lnTo>
                    <a:pt x="9690" y="2260"/>
                  </a:lnTo>
                  <a:lnTo>
                    <a:pt x="9525" y="2235"/>
                  </a:lnTo>
                  <a:lnTo>
                    <a:pt x="2108" y="2235"/>
                  </a:lnTo>
                  <a:lnTo>
                    <a:pt x="2108" y="1041"/>
                  </a:lnTo>
                  <a:lnTo>
                    <a:pt x="1777" y="1041"/>
                  </a:lnTo>
                  <a:lnTo>
                    <a:pt x="1638" y="965"/>
                  </a:lnTo>
                  <a:close/>
                </a:path>
                <a:path w="11429" h="3175">
                  <a:moveTo>
                    <a:pt x="10261" y="965"/>
                  </a:moveTo>
                  <a:lnTo>
                    <a:pt x="9842" y="965"/>
                  </a:lnTo>
                  <a:lnTo>
                    <a:pt x="9753" y="1155"/>
                  </a:lnTo>
                  <a:lnTo>
                    <a:pt x="10185" y="1333"/>
                  </a:lnTo>
                  <a:lnTo>
                    <a:pt x="10388" y="1447"/>
                  </a:lnTo>
                  <a:lnTo>
                    <a:pt x="10502" y="2070"/>
                  </a:lnTo>
                  <a:lnTo>
                    <a:pt x="10261" y="2260"/>
                  </a:lnTo>
                  <a:lnTo>
                    <a:pt x="11137" y="2260"/>
                  </a:lnTo>
                  <a:lnTo>
                    <a:pt x="11137" y="1041"/>
                  </a:lnTo>
                  <a:lnTo>
                    <a:pt x="10388" y="1041"/>
                  </a:lnTo>
                  <a:lnTo>
                    <a:pt x="10261" y="965"/>
                  </a:lnTo>
                  <a:close/>
                </a:path>
                <a:path w="11429" h="3175">
                  <a:moveTo>
                    <a:pt x="2882" y="736"/>
                  </a:moveTo>
                  <a:lnTo>
                    <a:pt x="2527" y="736"/>
                  </a:lnTo>
                  <a:lnTo>
                    <a:pt x="2527" y="2235"/>
                  </a:lnTo>
                  <a:lnTo>
                    <a:pt x="2882" y="2235"/>
                  </a:lnTo>
                  <a:lnTo>
                    <a:pt x="2882" y="736"/>
                  </a:lnTo>
                  <a:close/>
                </a:path>
                <a:path w="11429" h="3175">
                  <a:moveTo>
                    <a:pt x="4254" y="736"/>
                  </a:moveTo>
                  <a:lnTo>
                    <a:pt x="3987" y="736"/>
                  </a:lnTo>
                  <a:lnTo>
                    <a:pt x="3987" y="1015"/>
                  </a:lnTo>
                  <a:lnTo>
                    <a:pt x="3327" y="1015"/>
                  </a:lnTo>
                  <a:lnTo>
                    <a:pt x="3327" y="1333"/>
                  </a:lnTo>
                  <a:lnTo>
                    <a:pt x="3886" y="1333"/>
                  </a:lnTo>
                  <a:lnTo>
                    <a:pt x="3886" y="1600"/>
                  </a:lnTo>
                  <a:lnTo>
                    <a:pt x="3327" y="1600"/>
                  </a:lnTo>
                  <a:lnTo>
                    <a:pt x="3327" y="1930"/>
                  </a:lnTo>
                  <a:lnTo>
                    <a:pt x="3987" y="1930"/>
                  </a:lnTo>
                  <a:lnTo>
                    <a:pt x="3987" y="2235"/>
                  </a:lnTo>
                  <a:lnTo>
                    <a:pt x="4254" y="2235"/>
                  </a:lnTo>
                  <a:lnTo>
                    <a:pt x="4254" y="736"/>
                  </a:lnTo>
                  <a:close/>
                </a:path>
                <a:path w="11429" h="3175">
                  <a:moveTo>
                    <a:pt x="4546" y="1257"/>
                  </a:moveTo>
                  <a:lnTo>
                    <a:pt x="4546" y="2235"/>
                  </a:lnTo>
                  <a:lnTo>
                    <a:pt x="4965" y="2235"/>
                  </a:lnTo>
                  <a:lnTo>
                    <a:pt x="4546" y="1257"/>
                  </a:lnTo>
                  <a:close/>
                </a:path>
                <a:path w="11429" h="3175">
                  <a:moveTo>
                    <a:pt x="5676" y="1257"/>
                  </a:moveTo>
                  <a:lnTo>
                    <a:pt x="5232" y="2235"/>
                  </a:lnTo>
                  <a:lnTo>
                    <a:pt x="5676" y="2235"/>
                  </a:lnTo>
                  <a:lnTo>
                    <a:pt x="5676" y="1257"/>
                  </a:lnTo>
                  <a:close/>
                </a:path>
                <a:path w="11429" h="3175">
                  <a:moveTo>
                    <a:pt x="6426" y="736"/>
                  </a:moveTo>
                  <a:lnTo>
                    <a:pt x="6096" y="736"/>
                  </a:lnTo>
                  <a:lnTo>
                    <a:pt x="6096" y="2235"/>
                  </a:lnTo>
                  <a:lnTo>
                    <a:pt x="6426" y="2235"/>
                  </a:lnTo>
                  <a:lnTo>
                    <a:pt x="6426" y="736"/>
                  </a:lnTo>
                  <a:close/>
                </a:path>
                <a:path w="11429" h="3175">
                  <a:moveTo>
                    <a:pt x="7797" y="736"/>
                  </a:moveTo>
                  <a:lnTo>
                    <a:pt x="7505" y="736"/>
                  </a:lnTo>
                  <a:lnTo>
                    <a:pt x="7505" y="1015"/>
                  </a:lnTo>
                  <a:lnTo>
                    <a:pt x="6870" y="1015"/>
                  </a:lnTo>
                  <a:lnTo>
                    <a:pt x="6870" y="1333"/>
                  </a:lnTo>
                  <a:lnTo>
                    <a:pt x="7467" y="1333"/>
                  </a:lnTo>
                  <a:lnTo>
                    <a:pt x="7467" y="1600"/>
                  </a:lnTo>
                  <a:lnTo>
                    <a:pt x="6870" y="1600"/>
                  </a:lnTo>
                  <a:lnTo>
                    <a:pt x="6870" y="1930"/>
                  </a:lnTo>
                  <a:lnTo>
                    <a:pt x="7531" y="1930"/>
                  </a:lnTo>
                  <a:lnTo>
                    <a:pt x="7531" y="2235"/>
                  </a:lnTo>
                  <a:lnTo>
                    <a:pt x="7797" y="2235"/>
                  </a:lnTo>
                  <a:lnTo>
                    <a:pt x="7797" y="736"/>
                  </a:lnTo>
                  <a:close/>
                </a:path>
                <a:path w="11429" h="3175">
                  <a:moveTo>
                    <a:pt x="8115" y="1282"/>
                  </a:moveTo>
                  <a:lnTo>
                    <a:pt x="8115" y="2235"/>
                  </a:lnTo>
                  <a:lnTo>
                    <a:pt x="8623" y="2235"/>
                  </a:lnTo>
                  <a:lnTo>
                    <a:pt x="8115" y="1282"/>
                  </a:lnTo>
                  <a:close/>
                </a:path>
                <a:path w="11429" h="3175">
                  <a:moveTo>
                    <a:pt x="9542" y="736"/>
                  </a:moveTo>
                  <a:lnTo>
                    <a:pt x="9080" y="736"/>
                  </a:lnTo>
                  <a:lnTo>
                    <a:pt x="9080" y="2235"/>
                  </a:lnTo>
                  <a:lnTo>
                    <a:pt x="9525" y="2235"/>
                  </a:lnTo>
                  <a:lnTo>
                    <a:pt x="9372" y="2184"/>
                  </a:lnTo>
                  <a:lnTo>
                    <a:pt x="9372" y="1904"/>
                  </a:lnTo>
                  <a:lnTo>
                    <a:pt x="10096" y="1904"/>
                  </a:lnTo>
                  <a:lnTo>
                    <a:pt x="9969" y="1714"/>
                  </a:lnTo>
                  <a:lnTo>
                    <a:pt x="9651" y="1587"/>
                  </a:lnTo>
                  <a:lnTo>
                    <a:pt x="9436" y="1473"/>
                  </a:lnTo>
                  <a:lnTo>
                    <a:pt x="9372" y="876"/>
                  </a:lnTo>
                  <a:lnTo>
                    <a:pt x="9542" y="736"/>
                  </a:lnTo>
                  <a:close/>
                </a:path>
                <a:path w="11429" h="3175">
                  <a:moveTo>
                    <a:pt x="1485" y="1904"/>
                  </a:moveTo>
                  <a:lnTo>
                    <a:pt x="736" y="1904"/>
                  </a:lnTo>
                  <a:lnTo>
                    <a:pt x="952" y="1930"/>
                  </a:lnTo>
                  <a:lnTo>
                    <a:pt x="1358" y="1993"/>
                  </a:lnTo>
                  <a:close/>
                </a:path>
                <a:path w="11429" h="3175">
                  <a:moveTo>
                    <a:pt x="10096" y="1904"/>
                  </a:moveTo>
                  <a:lnTo>
                    <a:pt x="9372" y="1904"/>
                  </a:lnTo>
                  <a:lnTo>
                    <a:pt x="9588" y="1930"/>
                  </a:lnTo>
                  <a:lnTo>
                    <a:pt x="9994" y="1993"/>
                  </a:lnTo>
                  <a:close/>
                </a:path>
                <a:path w="11429" h="3175">
                  <a:moveTo>
                    <a:pt x="8801" y="736"/>
                  </a:moveTo>
                  <a:lnTo>
                    <a:pt x="8267" y="736"/>
                  </a:lnTo>
                  <a:lnTo>
                    <a:pt x="8801" y="1689"/>
                  </a:lnTo>
                  <a:lnTo>
                    <a:pt x="8801" y="736"/>
                  </a:lnTo>
                  <a:close/>
                </a:path>
                <a:path w="11429" h="3175">
                  <a:moveTo>
                    <a:pt x="5562" y="736"/>
                  </a:moveTo>
                  <a:lnTo>
                    <a:pt x="4787" y="736"/>
                  </a:lnTo>
                  <a:lnTo>
                    <a:pt x="5181" y="1638"/>
                  </a:lnTo>
                  <a:lnTo>
                    <a:pt x="5562" y="736"/>
                  </a:lnTo>
                  <a:close/>
                </a:path>
                <a:path w="11429" h="3175">
                  <a:moveTo>
                    <a:pt x="9588" y="698"/>
                  </a:moveTo>
                  <a:lnTo>
                    <a:pt x="1485" y="698"/>
                  </a:lnTo>
                  <a:lnTo>
                    <a:pt x="1661" y="736"/>
                  </a:lnTo>
                  <a:lnTo>
                    <a:pt x="1777" y="1041"/>
                  </a:lnTo>
                  <a:lnTo>
                    <a:pt x="2108" y="1041"/>
                  </a:lnTo>
                  <a:lnTo>
                    <a:pt x="2108" y="736"/>
                  </a:lnTo>
                  <a:lnTo>
                    <a:pt x="9542" y="736"/>
                  </a:lnTo>
                  <a:close/>
                </a:path>
                <a:path w="11429" h="3175">
                  <a:moveTo>
                    <a:pt x="11137" y="698"/>
                  </a:moveTo>
                  <a:lnTo>
                    <a:pt x="10096" y="698"/>
                  </a:lnTo>
                  <a:lnTo>
                    <a:pt x="10271" y="736"/>
                  </a:lnTo>
                  <a:lnTo>
                    <a:pt x="10388" y="1041"/>
                  </a:lnTo>
                  <a:lnTo>
                    <a:pt x="11137" y="1041"/>
                  </a:lnTo>
                  <a:lnTo>
                    <a:pt x="11137" y="698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9" name="object 9259"/>
            <p:cNvSpPr/>
            <p:nvPr/>
          </p:nvSpPr>
          <p:spPr>
            <a:xfrm>
              <a:off x="6187655" y="6858317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4">
                  <a:moveTo>
                    <a:pt x="96647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96647" y="1287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0" name="object 9260"/>
            <p:cNvSpPr/>
            <p:nvPr/>
          </p:nvSpPr>
          <p:spPr>
            <a:xfrm>
              <a:off x="6260617" y="6864750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0" y="0"/>
                  </a:moveTo>
                  <a:lnTo>
                    <a:pt x="25908" y="0"/>
                  </a:lnTo>
                </a:path>
              </a:pathLst>
            </a:custGeom>
            <a:ln w="173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1" name="object 9261"/>
            <p:cNvSpPr/>
            <p:nvPr/>
          </p:nvSpPr>
          <p:spPr>
            <a:xfrm>
              <a:off x="6260617" y="6864769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0" y="0"/>
                  </a:moveTo>
                  <a:lnTo>
                    <a:pt x="1722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2" name="object 9262"/>
            <p:cNvSpPr/>
            <p:nvPr/>
          </p:nvSpPr>
          <p:spPr>
            <a:xfrm>
              <a:off x="6155448" y="6871182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41719" y="0"/>
                  </a:moveTo>
                  <a:lnTo>
                    <a:pt x="19354" y="0"/>
                  </a:lnTo>
                  <a:lnTo>
                    <a:pt x="0" y="25768"/>
                  </a:lnTo>
                  <a:lnTo>
                    <a:pt x="0" y="32219"/>
                  </a:lnTo>
                  <a:lnTo>
                    <a:pt x="161061" y="32219"/>
                  </a:lnTo>
                  <a:lnTo>
                    <a:pt x="161061" y="25768"/>
                  </a:lnTo>
                  <a:lnTo>
                    <a:pt x="141719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3" name="object 9263"/>
            <p:cNvSpPr/>
            <p:nvPr/>
          </p:nvSpPr>
          <p:spPr>
            <a:xfrm>
              <a:off x="6155448" y="6871182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9354" y="0"/>
                  </a:moveTo>
                  <a:lnTo>
                    <a:pt x="0" y="25768"/>
                  </a:lnTo>
                  <a:lnTo>
                    <a:pt x="0" y="32219"/>
                  </a:lnTo>
                  <a:lnTo>
                    <a:pt x="161061" y="32219"/>
                  </a:lnTo>
                  <a:lnTo>
                    <a:pt x="161061" y="25768"/>
                  </a:lnTo>
                  <a:lnTo>
                    <a:pt x="141719" y="0"/>
                  </a:lnTo>
                  <a:lnTo>
                    <a:pt x="19354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4" name="object 9264"/>
            <p:cNvSpPr/>
            <p:nvPr/>
          </p:nvSpPr>
          <p:spPr>
            <a:xfrm>
              <a:off x="6284303" y="6877634"/>
              <a:ext cx="19685" cy="13335"/>
            </a:xfrm>
            <a:custGeom>
              <a:avLst/>
              <a:gdLst/>
              <a:ahLst/>
              <a:cxnLst/>
              <a:rect l="l" t="t" r="r" b="b"/>
              <a:pathLst>
                <a:path w="19685" h="13334">
                  <a:moveTo>
                    <a:pt x="0" y="0"/>
                  </a:moveTo>
                  <a:lnTo>
                    <a:pt x="6438" y="0"/>
                  </a:lnTo>
                </a:path>
                <a:path w="19685" h="13334">
                  <a:moveTo>
                    <a:pt x="3213" y="6451"/>
                  </a:moveTo>
                  <a:lnTo>
                    <a:pt x="12865" y="6451"/>
                  </a:lnTo>
                </a:path>
                <a:path w="19685" h="13334">
                  <a:moveTo>
                    <a:pt x="6438" y="12890"/>
                  </a:moveTo>
                  <a:lnTo>
                    <a:pt x="19316" y="128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5" name="object 9265"/>
            <p:cNvSpPr/>
            <p:nvPr/>
          </p:nvSpPr>
          <p:spPr>
            <a:xfrm>
              <a:off x="6260617" y="6877634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4" h="6984">
                  <a:moveTo>
                    <a:pt x="0" y="0"/>
                  </a:moveTo>
                  <a:lnTo>
                    <a:pt x="17221" y="0"/>
                  </a:lnTo>
                </a:path>
                <a:path w="20954" h="6984">
                  <a:moveTo>
                    <a:pt x="0" y="6451"/>
                  </a:moveTo>
                  <a:lnTo>
                    <a:pt x="20472" y="64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6" name="object 9266"/>
            <p:cNvSpPr/>
            <p:nvPr/>
          </p:nvSpPr>
          <p:spPr>
            <a:xfrm>
              <a:off x="6155448" y="6890524"/>
              <a:ext cx="161290" cy="6985"/>
            </a:xfrm>
            <a:custGeom>
              <a:avLst/>
              <a:gdLst/>
              <a:ahLst/>
              <a:cxnLst/>
              <a:rect l="l" t="t" r="r" b="b"/>
              <a:pathLst>
                <a:path w="161289" h="6984">
                  <a:moveTo>
                    <a:pt x="12890" y="0"/>
                  </a:moveTo>
                  <a:lnTo>
                    <a:pt x="128854" y="0"/>
                  </a:lnTo>
                </a:path>
                <a:path w="161289" h="6984">
                  <a:moveTo>
                    <a:pt x="0" y="6426"/>
                  </a:moveTo>
                  <a:lnTo>
                    <a:pt x="161061" y="64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7" name="object 9267"/>
            <p:cNvSpPr/>
            <p:nvPr/>
          </p:nvSpPr>
          <p:spPr>
            <a:xfrm>
              <a:off x="6174803" y="6761683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364" y="0"/>
                  </a:moveTo>
                  <a:lnTo>
                    <a:pt x="0" y="0"/>
                  </a:lnTo>
                  <a:lnTo>
                    <a:pt x="0" y="90195"/>
                  </a:lnTo>
                  <a:lnTo>
                    <a:pt x="122364" y="90195"/>
                  </a:lnTo>
                  <a:lnTo>
                    <a:pt x="122364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8" name="object 9268"/>
            <p:cNvSpPr/>
            <p:nvPr/>
          </p:nvSpPr>
          <p:spPr>
            <a:xfrm>
              <a:off x="6174803" y="6761683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364" y="0"/>
                  </a:lnTo>
                  <a:lnTo>
                    <a:pt x="122364" y="90195"/>
                  </a:lnTo>
                  <a:lnTo>
                    <a:pt x="0" y="90195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9" name="object 9269"/>
            <p:cNvSpPr/>
            <p:nvPr/>
          </p:nvSpPr>
          <p:spPr>
            <a:xfrm>
              <a:off x="6187656" y="6774573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47" y="0"/>
                  </a:moveTo>
                  <a:lnTo>
                    <a:pt x="0" y="0"/>
                  </a:lnTo>
                  <a:lnTo>
                    <a:pt x="0" y="23685"/>
                  </a:lnTo>
                  <a:lnTo>
                    <a:pt x="0" y="64427"/>
                  </a:lnTo>
                  <a:lnTo>
                    <a:pt x="96647" y="64427"/>
                  </a:lnTo>
                  <a:lnTo>
                    <a:pt x="96647" y="23685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0" name="object 9270"/>
            <p:cNvSpPr/>
            <p:nvPr/>
          </p:nvSpPr>
          <p:spPr>
            <a:xfrm>
              <a:off x="6206972" y="6851878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4">
                  <a:moveTo>
                    <a:pt x="57975" y="0"/>
                  </a:moveTo>
                  <a:lnTo>
                    <a:pt x="0" y="0"/>
                  </a:lnTo>
                  <a:lnTo>
                    <a:pt x="0" y="6438"/>
                  </a:lnTo>
                  <a:lnTo>
                    <a:pt x="57975" y="6438"/>
                  </a:lnTo>
                  <a:lnTo>
                    <a:pt x="57975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1" name="object 9271"/>
            <p:cNvSpPr/>
            <p:nvPr/>
          </p:nvSpPr>
          <p:spPr>
            <a:xfrm>
              <a:off x="6263894" y="684965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83"/>
                  </a:lnTo>
                </a:path>
              </a:pathLst>
            </a:custGeom>
            <a:ln w="6553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2" name="object 9272"/>
            <p:cNvSpPr/>
            <p:nvPr/>
          </p:nvSpPr>
          <p:spPr>
            <a:xfrm>
              <a:off x="6151079" y="6894906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4">
                  <a:moveTo>
                    <a:pt x="96647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96647" y="1287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3" name="object 9273"/>
            <p:cNvSpPr/>
            <p:nvPr/>
          </p:nvSpPr>
          <p:spPr>
            <a:xfrm>
              <a:off x="6151079" y="6894906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4">
                  <a:moveTo>
                    <a:pt x="0" y="0"/>
                  </a:moveTo>
                  <a:lnTo>
                    <a:pt x="96647" y="0"/>
                  </a:lnTo>
                  <a:lnTo>
                    <a:pt x="96647" y="12865"/>
                  </a:lnTo>
                  <a:lnTo>
                    <a:pt x="0" y="12865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4" name="object 9274"/>
            <p:cNvSpPr/>
            <p:nvPr/>
          </p:nvSpPr>
          <p:spPr>
            <a:xfrm>
              <a:off x="6209080" y="6901319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>
                  <a:moveTo>
                    <a:pt x="0" y="0"/>
                  </a:moveTo>
                  <a:lnTo>
                    <a:pt x="3218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5" name="object 9275"/>
            <p:cNvSpPr/>
            <p:nvPr/>
          </p:nvSpPr>
          <p:spPr>
            <a:xfrm>
              <a:off x="6118885" y="6907771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41731" y="0"/>
                  </a:moveTo>
                  <a:lnTo>
                    <a:pt x="19329" y="0"/>
                  </a:lnTo>
                  <a:lnTo>
                    <a:pt x="0" y="25768"/>
                  </a:lnTo>
                  <a:lnTo>
                    <a:pt x="0" y="32194"/>
                  </a:lnTo>
                  <a:lnTo>
                    <a:pt x="161036" y="32194"/>
                  </a:lnTo>
                  <a:lnTo>
                    <a:pt x="161036" y="25768"/>
                  </a:lnTo>
                  <a:lnTo>
                    <a:pt x="141731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6" name="object 9276"/>
            <p:cNvSpPr/>
            <p:nvPr/>
          </p:nvSpPr>
          <p:spPr>
            <a:xfrm>
              <a:off x="6118885" y="6907771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9329" y="0"/>
                  </a:moveTo>
                  <a:lnTo>
                    <a:pt x="0" y="25768"/>
                  </a:lnTo>
                  <a:lnTo>
                    <a:pt x="0" y="32194"/>
                  </a:lnTo>
                  <a:lnTo>
                    <a:pt x="161036" y="32194"/>
                  </a:lnTo>
                  <a:lnTo>
                    <a:pt x="161036" y="25768"/>
                  </a:lnTo>
                  <a:lnTo>
                    <a:pt x="141731" y="0"/>
                  </a:lnTo>
                  <a:lnTo>
                    <a:pt x="19329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7" name="object 9277"/>
            <p:cNvSpPr/>
            <p:nvPr/>
          </p:nvSpPr>
          <p:spPr>
            <a:xfrm>
              <a:off x="6118885" y="6914197"/>
              <a:ext cx="161290" cy="19685"/>
            </a:xfrm>
            <a:custGeom>
              <a:avLst/>
              <a:gdLst/>
              <a:ahLst/>
              <a:cxnLst/>
              <a:rect l="l" t="t" r="r" b="b"/>
              <a:pathLst>
                <a:path w="161289" h="19684">
                  <a:moveTo>
                    <a:pt x="128841" y="0"/>
                  </a:moveTo>
                  <a:lnTo>
                    <a:pt x="135267" y="0"/>
                  </a:lnTo>
                </a:path>
                <a:path w="161289" h="19684">
                  <a:moveTo>
                    <a:pt x="132054" y="6464"/>
                  </a:moveTo>
                  <a:lnTo>
                    <a:pt x="141731" y="6464"/>
                  </a:lnTo>
                </a:path>
                <a:path w="161289" h="19684">
                  <a:moveTo>
                    <a:pt x="135267" y="12890"/>
                  </a:moveTo>
                  <a:lnTo>
                    <a:pt x="148158" y="12890"/>
                  </a:lnTo>
                </a:path>
                <a:path w="161289" h="19684">
                  <a:moveTo>
                    <a:pt x="22542" y="0"/>
                  </a:moveTo>
                  <a:lnTo>
                    <a:pt x="122377" y="0"/>
                  </a:lnTo>
                </a:path>
                <a:path w="161289" h="19684">
                  <a:moveTo>
                    <a:pt x="19329" y="6464"/>
                  </a:moveTo>
                  <a:lnTo>
                    <a:pt x="125615" y="6464"/>
                  </a:lnTo>
                </a:path>
                <a:path w="161289" h="19684">
                  <a:moveTo>
                    <a:pt x="12865" y="12890"/>
                  </a:moveTo>
                  <a:lnTo>
                    <a:pt x="128841" y="12890"/>
                  </a:lnTo>
                </a:path>
                <a:path w="161289" h="19684">
                  <a:moveTo>
                    <a:pt x="0" y="19342"/>
                  </a:moveTo>
                  <a:lnTo>
                    <a:pt x="161036" y="1934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8" name="object 9278"/>
            <p:cNvSpPr/>
            <p:nvPr/>
          </p:nvSpPr>
          <p:spPr>
            <a:xfrm>
              <a:off x="6138214" y="6798259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402" y="0"/>
                  </a:moveTo>
                  <a:lnTo>
                    <a:pt x="0" y="0"/>
                  </a:lnTo>
                  <a:lnTo>
                    <a:pt x="0" y="90182"/>
                  </a:lnTo>
                  <a:lnTo>
                    <a:pt x="122402" y="90182"/>
                  </a:lnTo>
                  <a:lnTo>
                    <a:pt x="122402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9" name="object 9279"/>
            <p:cNvSpPr/>
            <p:nvPr/>
          </p:nvSpPr>
          <p:spPr>
            <a:xfrm>
              <a:off x="6138214" y="6798259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402" y="0"/>
                  </a:lnTo>
                  <a:lnTo>
                    <a:pt x="122402" y="90182"/>
                  </a:lnTo>
                  <a:lnTo>
                    <a:pt x="0" y="90182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0" name="object 9280"/>
            <p:cNvSpPr/>
            <p:nvPr/>
          </p:nvSpPr>
          <p:spPr>
            <a:xfrm>
              <a:off x="6151079" y="6811137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47" y="0"/>
                  </a:moveTo>
                  <a:lnTo>
                    <a:pt x="0" y="0"/>
                  </a:lnTo>
                  <a:lnTo>
                    <a:pt x="0" y="64427"/>
                  </a:lnTo>
                  <a:lnTo>
                    <a:pt x="96647" y="6442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1" name="object 9281"/>
            <p:cNvSpPr/>
            <p:nvPr/>
          </p:nvSpPr>
          <p:spPr>
            <a:xfrm>
              <a:off x="6170422" y="6888441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4">
                  <a:moveTo>
                    <a:pt x="57962" y="0"/>
                  </a:moveTo>
                  <a:lnTo>
                    <a:pt x="0" y="0"/>
                  </a:lnTo>
                  <a:lnTo>
                    <a:pt x="0" y="6464"/>
                  </a:lnTo>
                  <a:lnTo>
                    <a:pt x="57962" y="6464"/>
                  </a:lnTo>
                  <a:lnTo>
                    <a:pt x="57962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2" name="object 9282"/>
            <p:cNvSpPr/>
            <p:nvPr/>
          </p:nvSpPr>
          <p:spPr>
            <a:xfrm>
              <a:off x="6170422" y="6888441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4">
                  <a:moveTo>
                    <a:pt x="0" y="0"/>
                  </a:moveTo>
                  <a:lnTo>
                    <a:pt x="57962" y="0"/>
                  </a:lnTo>
                  <a:lnTo>
                    <a:pt x="57962" y="6464"/>
                  </a:lnTo>
                  <a:lnTo>
                    <a:pt x="0" y="6464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3" name="object 9283"/>
            <p:cNvSpPr/>
            <p:nvPr/>
          </p:nvSpPr>
          <p:spPr>
            <a:xfrm>
              <a:off x="5925540" y="6858317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4">
                  <a:moveTo>
                    <a:pt x="96608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96608" y="12877"/>
                  </a:lnTo>
                  <a:lnTo>
                    <a:pt x="96608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4" name="object 9284"/>
            <p:cNvSpPr/>
            <p:nvPr/>
          </p:nvSpPr>
          <p:spPr>
            <a:xfrm>
              <a:off x="5998464" y="6864750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0" y="0"/>
                  </a:moveTo>
                  <a:lnTo>
                    <a:pt x="25908" y="0"/>
                  </a:lnTo>
                </a:path>
              </a:pathLst>
            </a:custGeom>
            <a:ln w="1731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5" name="object 9285"/>
            <p:cNvSpPr/>
            <p:nvPr/>
          </p:nvSpPr>
          <p:spPr>
            <a:xfrm>
              <a:off x="5998464" y="6864769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>
                  <a:moveTo>
                    <a:pt x="0" y="0"/>
                  </a:moveTo>
                  <a:lnTo>
                    <a:pt x="17259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6" name="object 9286"/>
            <p:cNvSpPr/>
            <p:nvPr/>
          </p:nvSpPr>
          <p:spPr>
            <a:xfrm>
              <a:off x="5893333" y="6871182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41719" y="0"/>
                  </a:moveTo>
                  <a:lnTo>
                    <a:pt x="19316" y="0"/>
                  </a:lnTo>
                  <a:lnTo>
                    <a:pt x="0" y="25768"/>
                  </a:lnTo>
                  <a:lnTo>
                    <a:pt x="0" y="32219"/>
                  </a:lnTo>
                  <a:lnTo>
                    <a:pt x="161023" y="32219"/>
                  </a:lnTo>
                  <a:lnTo>
                    <a:pt x="161023" y="25768"/>
                  </a:lnTo>
                  <a:lnTo>
                    <a:pt x="141719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7" name="object 9287"/>
            <p:cNvSpPr/>
            <p:nvPr/>
          </p:nvSpPr>
          <p:spPr>
            <a:xfrm>
              <a:off x="5893333" y="6871182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9316" y="0"/>
                  </a:moveTo>
                  <a:lnTo>
                    <a:pt x="0" y="25768"/>
                  </a:lnTo>
                  <a:lnTo>
                    <a:pt x="0" y="32219"/>
                  </a:lnTo>
                  <a:lnTo>
                    <a:pt x="161023" y="32219"/>
                  </a:lnTo>
                  <a:lnTo>
                    <a:pt x="161023" y="25768"/>
                  </a:lnTo>
                  <a:lnTo>
                    <a:pt x="141719" y="0"/>
                  </a:lnTo>
                  <a:lnTo>
                    <a:pt x="19316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8" name="object 9288"/>
            <p:cNvSpPr/>
            <p:nvPr/>
          </p:nvSpPr>
          <p:spPr>
            <a:xfrm>
              <a:off x="6022149" y="6877634"/>
              <a:ext cx="19685" cy="13335"/>
            </a:xfrm>
            <a:custGeom>
              <a:avLst/>
              <a:gdLst/>
              <a:ahLst/>
              <a:cxnLst/>
              <a:rect l="l" t="t" r="r" b="b"/>
              <a:pathLst>
                <a:path w="19685" h="13334">
                  <a:moveTo>
                    <a:pt x="0" y="0"/>
                  </a:moveTo>
                  <a:lnTo>
                    <a:pt x="6464" y="0"/>
                  </a:lnTo>
                </a:path>
                <a:path w="19685" h="13334">
                  <a:moveTo>
                    <a:pt x="3225" y="6451"/>
                  </a:moveTo>
                  <a:lnTo>
                    <a:pt x="12903" y="6451"/>
                  </a:lnTo>
                </a:path>
                <a:path w="19685" h="13334">
                  <a:moveTo>
                    <a:pt x="6464" y="12890"/>
                  </a:moveTo>
                  <a:lnTo>
                    <a:pt x="19354" y="1289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9" name="object 9289"/>
            <p:cNvSpPr/>
            <p:nvPr/>
          </p:nvSpPr>
          <p:spPr>
            <a:xfrm>
              <a:off x="5998464" y="6877634"/>
              <a:ext cx="20955" cy="6985"/>
            </a:xfrm>
            <a:custGeom>
              <a:avLst/>
              <a:gdLst/>
              <a:ahLst/>
              <a:cxnLst/>
              <a:rect l="l" t="t" r="r" b="b"/>
              <a:pathLst>
                <a:path w="20954" h="6984">
                  <a:moveTo>
                    <a:pt x="0" y="0"/>
                  </a:moveTo>
                  <a:lnTo>
                    <a:pt x="17259" y="0"/>
                  </a:lnTo>
                </a:path>
                <a:path w="20954" h="6984">
                  <a:moveTo>
                    <a:pt x="0" y="6451"/>
                  </a:moveTo>
                  <a:lnTo>
                    <a:pt x="20472" y="6451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0" name="object 9290"/>
            <p:cNvSpPr/>
            <p:nvPr/>
          </p:nvSpPr>
          <p:spPr>
            <a:xfrm>
              <a:off x="5893333" y="6890524"/>
              <a:ext cx="161290" cy="6985"/>
            </a:xfrm>
            <a:custGeom>
              <a:avLst/>
              <a:gdLst/>
              <a:ahLst/>
              <a:cxnLst/>
              <a:rect l="l" t="t" r="r" b="b"/>
              <a:pathLst>
                <a:path w="161289" h="6984">
                  <a:moveTo>
                    <a:pt x="12877" y="0"/>
                  </a:moveTo>
                  <a:lnTo>
                    <a:pt x="128816" y="0"/>
                  </a:lnTo>
                </a:path>
                <a:path w="161289" h="6984">
                  <a:moveTo>
                    <a:pt x="0" y="6426"/>
                  </a:moveTo>
                  <a:lnTo>
                    <a:pt x="161023" y="6426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1" name="object 9291"/>
            <p:cNvSpPr/>
            <p:nvPr/>
          </p:nvSpPr>
          <p:spPr>
            <a:xfrm>
              <a:off x="5912650" y="6761683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402" y="0"/>
                  </a:moveTo>
                  <a:lnTo>
                    <a:pt x="0" y="0"/>
                  </a:lnTo>
                  <a:lnTo>
                    <a:pt x="0" y="90195"/>
                  </a:lnTo>
                  <a:lnTo>
                    <a:pt x="122402" y="90195"/>
                  </a:lnTo>
                  <a:lnTo>
                    <a:pt x="122402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2" name="object 9292"/>
            <p:cNvSpPr/>
            <p:nvPr/>
          </p:nvSpPr>
          <p:spPr>
            <a:xfrm>
              <a:off x="5912650" y="6761683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402" y="0"/>
                  </a:lnTo>
                  <a:lnTo>
                    <a:pt x="122402" y="90195"/>
                  </a:lnTo>
                  <a:lnTo>
                    <a:pt x="0" y="90195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3" name="object 9293"/>
            <p:cNvSpPr/>
            <p:nvPr/>
          </p:nvSpPr>
          <p:spPr>
            <a:xfrm>
              <a:off x="5925540" y="6774573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08" y="0"/>
                  </a:moveTo>
                  <a:lnTo>
                    <a:pt x="0" y="0"/>
                  </a:lnTo>
                  <a:lnTo>
                    <a:pt x="0" y="23685"/>
                  </a:lnTo>
                  <a:lnTo>
                    <a:pt x="0" y="64427"/>
                  </a:lnTo>
                  <a:lnTo>
                    <a:pt x="96608" y="64427"/>
                  </a:lnTo>
                  <a:lnTo>
                    <a:pt x="96608" y="23685"/>
                  </a:lnTo>
                  <a:lnTo>
                    <a:pt x="96608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4" name="object 9294"/>
            <p:cNvSpPr/>
            <p:nvPr/>
          </p:nvSpPr>
          <p:spPr>
            <a:xfrm>
              <a:off x="5944857" y="6851878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4">
                  <a:moveTo>
                    <a:pt x="57988" y="0"/>
                  </a:moveTo>
                  <a:lnTo>
                    <a:pt x="0" y="0"/>
                  </a:lnTo>
                  <a:lnTo>
                    <a:pt x="0" y="6438"/>
                  </a:lnTo>
                  <a:lnTo>
                    <a:pt x="57988" y="6438"/>
                  </a:lnTo>
                  <a:lnTo>
                    <a:pt x="57988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5" name="object 9295"/>
            <p:cNvSpPr/>
            <p:nvPr/>
          </p:nvSpPr>
          <p:spPr>
            <a:xfrm>
              <a:off x="6001766" y="684965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0883"/>
                  </a:lnTo>
                </a:path>
              </a:pathLst>
            </a:custGeom>
            <a:ln w="660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6" name="object 9296"/>
            <p:cNvSpPr/>
            <p:nvPr/>
          </p:nvSpPr>
          <p:spPr>
            <a:xfrm>
              <a:off x="5888951" y="6894906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4">
                  <a:moveTo>
                    <a:pt x="96647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96647" y="1287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7" name="object 9297"/>
            <p:cNvSpPr/>
            <p:nvPr/>
          </p:nvSpPr>
          <p:spPr>
            <a:xfrm>
              <a:off x="5888951" y="6894906"/>
              <a:ext cx="97155" cy="13335"/>
            </a:xfrm>
            <a:custGeom>
              <a:avLst/>
              <a:gdLst/>
              <a:ahLst/>
              <a:cxnLst/>
              <a:rect l="l" t="t" r="r" b="b"/>
              <a:pathLst>
                <a:path w="97154" h="13334">
                  <a:moveTo>
                    <a:pt x="0" y="0"/>
                  </a:moveTo>
                  <a:lnTo>
                    <a:pt x="96647" y="0"/>
                  </a:lnTo>
                  <a:lnTo>
                    <a:pt x="96647" y="12865"/>
                  </a:lnTo>
                  <a:lnTo>
                    <a:pt x="0" y="12865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8" name="object 9298"/>
            <p:cNvSpPr/>
            <p:nvPr/>
          </p:nvSpPr>
          <p:spPr>
            <a:xfrm>
              <a:off x="5946940" y="6901319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>
                  <a:moveTo>
                    <a:pt x="0" y="0"/>
                  </a:moveTo>
                  <a:lnTo>
                    <a:pt x="3220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9" name="object 9299"/>
            <p:cNvSpPr/>
            <p:nvPr/>
          </p:nvSpPr>
          <p:spPr>
            <a:xfrm>
              <a:off x="5856757" y="6907771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41706" y="0"/>
                  </a:moveTo>
                  <a:lnTo>
                    <a:pt x="19304" y="0"/>
                  </a:lnTo>
                  <a:lnTo>
                    <a:pt x="0" y="25768"/>
                  </a:lnTo>
                  <a:lnTo>
                    <a:pt x="0" y="32194"/>
                  </a:lnTo>
                  <a:lnTo>
                    <a:pt x="161036" y="32194"/>
                  </a:lnTo>
                  <a:lnTo>
                    <a:pt x="161036" y="25768"/>
                  </a:lnTo>
                  <a:lnTo>
                    <a:pt x="141706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0" name="object 9300"/>
            <p:cNvSpPr/>
            <p:nvPr/>
          </p:nvSpPr>
          <p:spPr>
            <a:xfrm>
              <a:off x="5856757" y="6907771"/>
              <a:ext cx="161290" cy="32384"/>
            </a:xfrm>
            <a:custGeom>
              <a:avLst/>
              <a:gdLst/>
              <a:ahLst/>
              <a:cxnLst/>
              <a:rect l="l" t="t" r="r" b="b"/>
              <a:pathLst>
                <a:path w="161289" h="32384">
                  <a:moveTo>
                    <a:pt x="19304" y="0"/>
                  </a:moveTo>
                  <a:lnTo>
                    <a:pt x="0" y="25768"/>
                  </a:lnTo>
                  <a:lnTo>
                    <a:pt x="0" y="32194"/>
                  </a:lnTo>
                  <a:lnTo>
                    <a:pt x="161036" y="32194"/>
                  </a:lnTo>
                  <a:lnTo>
                    <a:pt x="161036" y="25768"/>
                  </a:lnTo>
                  <a:lnTo>
                    <a:pt x="141706" y="0"/>
                  </a:lnTo>
                  <a:lnTo>
                    <a:pt x="19304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1" name="object 9301"/>
            <p:cNvSpPr/>
            <p:nvPr/>
          </p:nvSpPr>
          <p:spPr>
            <a:xfrm>
              <a:off x="5856757" y="6914197"/>
              <a:ext cx="161290" cy="19685"/>
            </a:xfrm>
            <a:custGeom>
              <a:avLst/>
              <a:gdLst/>
              <a:ahLst/>
              <a:cxnLst/>
              <a:rect l="l" t="t" r="r" b="b"/>
              <a:pathLst>
                <a:path w="161289" h="19684">
                  <a:moveTo>
                    <a:pt x="128841" y="0"/>
                  </a:moveTo>
                  <a:lnTo>
                    <a:pt x="135280" y="0"/>
                  </a:lnTo>
                </a:path>
                <a:path w="161289" h="19684">
                  <a:moveTo>
                    <a:pt x="132054" y="6464"/>
                  </a:moveTo>
                  <a:lnTo>
                    <a:pt x="141706" y="6464"/>
                  </a:lnTo>
                </a:path>
                <a:path w="161289" h="19684">
                  <a:moveTo>
                    <a:pt x="135280" y="12890"/>
                  </a:moveTo>
                  <a:lnTo>
                    <a:pt x="148170" y="12890"/>
                  </a:lnTo>
                </a:path>
                <a:path w="161289" h="19684">
                  <a:moveTo>
                    <a:pt x="22555" y="0"/>
                  </a:moveTo>
                  <a:lnTo>
                    <a:pt x="122389" y="0"/>
                  </a:lnTo>
                </a:path>
                <a:path w="161289" h="19684">
                  <a:moveTo>
                    <a:pt x="19304" y="6464"/>
                  </a:moveTo>
                  <a:lnTo>
                    <a:pt x="125603" y="6464"/>
                  </a:lnTo>
                </a:path>
                <a:path w="161289" h="19684">
                  <a:moveTo>
                    <a:pt x="12877" y="12890"/>
                  </a:moveTo>
                  <a:lnTo>
                    <a:pt x="128841" y="12890"/>
                  </a:lnTo>
                </a:path>
                <a:path w="161289" h="19684">
                  <a:moveTo>
                    <a:pt x="0" y="19342"/>
                  </a:moveTo>
                  <a:lnTo>
                    <a:pt x="161036" y="19342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2" name="object 9302"/>
            <p:cNvSpPr/>
            <p:nvPr/>
          </p:nvSpPr>
          <p:spPr>
            <a:xfrm>
              <a:off x="5876061" y="6798259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122402" y="0"/>
                  </a:moveTo>
                  <a:lnTo>
                    <a:pt x="0" y="0"/>
                  </a:lnTo>
                  <a:lnTo>
                    <a:pt x="0" y="90182"/>
                  </a:lnTo>
                  <a:lnTo>
                    <a:pt x="122402" y="90182"/>
                  </a:lnTo>
                  <a:lnTo>
                    <a:pt x="122402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3" name="object 9303"/>
            <p:cNvSpPr/>
            <p:nvPr/>
          </p:nvSpPr>
          <p:spPr>
            <a:xfrm>
              <a:off x="5876061" y="6798259"/>
              <a:ext cx="122555" cy="90805"/>
            </a:xfrm>
            <a:custGeom>
              <a:avLst/>
              <a:gdLst/>
              <a:ahLst/>
              <a:cxnLst/>
              <a:rect l="l" t="t" r="r" b="b"/>
              <a:pathLst>
                <a:path w="122554" h="90804">
                  <a:moveTo>
                    <a:pt x="0" y="0"/>
                  </a:moveTo>
                  <a:lnTo>
                    <a:pt x="122402" y="0"/>
                  </a:lnTo>
                  <a:lnTo>
                    <a:pt x="122402" y="90182"/>
                  </a:lnTo>
                  <a:lnTo>
                    <a:pt x="0" y="90182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4" name="object 9304"/>
            <p:cNvSpPr/>
            <p:nvPr/>
          </p:nvSpPr>
          <p:spPr>
            <a:xfrm>
              <a:off x="5888951" y="6811137"/>
              <a:ext cx="97155" cy="64769"/>
            </a:xfrm>
            <a:custGeom>
              <a:avLst/>
              <a:gdLst/>
              <a:ahLst/>
              <a:cxnLst/>
              <a:rect l="l" t="t" r="r" b="b"/>
              <a:pathLst>
                <a:path w="97154" h="64770">
                  <a:moveTo>
                    <a:pt x="96647" y="0"/>
                  </a:moveTo>
                  <a:lnTo>
                    <a:pt x="0" y="0"/>
                  </a:lnTo>
                  <a:lnTo>
                    <a:pt x="0" y="64427"/>
                  </a:lnTo>
                  <a:lnTo>
                    <a:pt x="96647" y="64427"/>
                  </a:lnTo>
                  <a:lnTo>
                    <a:pt x="966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5" name="object 9305"/>
            <p:cNvSpPr/>
            <p:nvPr/>
          </p:nvSpPr>
          <p:spPr>
            <a:xfrm>
              <a:off x="5908268" y="6888441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4">
                  <a:moveTo>
                    <a:pt x="57988" y="0"/>
                  </a:moveTo>
                  <a:lnTo>
                    <a:pt x="0" y="0"/>
                  </a:lnTo>
                  <a:lnTo>
                    <a:pt x="0" y="6464"/>
                  </a:lnTo>
                  <a:lnTo>
                    <a:pt x="57988" y="6464"/>
                  </a:lnTo>
                  <a:lnTo>
                    <a:pt x="57988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6" name="object 9306"/>
            <p:cNvSpPr/>
            <p:nvPr/>
          </p:nvSpPr>
          <p:spPr>
            <a:xfrm>
              <a:off x="5908268" y="6888441"/>
              <a:ext cx="58419" cy="6985"/>
            </a:xfrm>
            <a:custGeom>
              <a:avLst/>
              <a:gdLst/>
              <a:ahLst/>
              <a:cxnLst/>
              <a:rect l="l" t="t" r="r" b="b"/>
              <a:pathLst>
                <a:path w="58420" h="6984">
                  <a:moveTo>
                    <a:pt x="0" y="0"/>
                  </a:moveTo>
                  <a:lnTo>
                    <a:pt x="57988" y="0"/>
                  </a:lnTo>
                  <a:lnTo>
                    <a:pt x="57988" y="6464"/>
                  </a:lnTo>
                  <a:lnTo>
                    <a:pt x="0" y="6464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7" name="object 9307"/>
            <p:cNvSpPr/>
            <p:nvPr/>
          </p:nvSpPr>
          <p:spPr>
            <a:xfrm>
              <a:off x="5654306" y="6946925"/>
              <a:ext cx="97155" cy="41275"/>
            </a:xfrm>
            <a:custGeom>
              <a:avLst/>
              <a:gdLst/>
              <a:ahLst/>
              <a:cxnLst/>
              <a:rect l="l" t="t" r="r" b="b"/>
              <a:pathLst>
                <a:path w="97154" h="41275">
                  <a:moveTo>
                    <a:pt x="0" y="40741"/>
                  </a:moveTo>
                  <a:lnTo>
                    <a:pt x="96659" y="40741"/>
                  </a:lnTo>
                  <a:lnTo>
                    <a:pt x="96659" y="0"/>
                  </a:lnTo>
                  <a:lnTo>
                    <a:pt x="0" y="0"/>
                  </a:lnTo>
                  <a:lnTo>
                    <a:pt x="0" y="40741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308" name="object 930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583326" y="6908139"/>
              <a:ext cx="202069" cy="182727"/>
            </a:xfrm>
            <a:prstGeom prst="rect">
              <a:avLst/>
            </a:prstGeom>
          </p:spPr>
        </p:pic>
        <p:sp>
          <p:nvSpPr>
            <p:cNvPr id="9309" name="object 9309"/>
            <p:cNvSpPr/>
            <p:nvPr/>
          </p:nvSpPr>
          <p:spPr>
            <a:xfrm>
              <a:off x="5677167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53" y="0"/>
                  </a:moveTo>
                  <a:lnTo>
                    <a:pt x="0" y="0"/>
                  </a:lnTo>
                  <a:lnTo>
                    <a:pt x="0" y="61239"/>
                  </a:lnTo>
                  <a:lnTo>
                    <a:pt x="0" y="131597"/>
                  </a:lnTo>
                  <a:lnTo>
                    <a:pt x="11353" y="131597"/>
                  </a:lnTo>
                  <a:lnTo>
                    <a:pt x="11353" y="61239"/>
                  </a:lnTo>
                  <a:lnTo>
                    <a:pt x="1135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0" name="object 9310"/>
            <p:cNvSpPr/>
            <p:nvPr/>
          </p:nvSpPr>
          <p:spPr>
            <a:xfrm>
              <a:off x="5677166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53" y="0"/>
                  </a:lnTo>
                  <a:lnTo>
                    <a:pt x="11353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1" name="object 9311"/>
            <p:cNvSpPr/>
            <p:nvPr/>
          </p:nvSpPr>
          <p:spPr>
            <a:xfrm>
              <a:off x="5620461" y="7145769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94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94" y="131597"/>
                  </a:lnTo>
                  <a:lnTo>
                    <a:pt x="2269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2" name="object 9312"/>
            <p:cNvSpPr/>
            <p:nvPr/>
          </p:nvSpPr>
          <p:spPr>
            <a:xfrm>
              <a:off x="5620461" y="7145769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94" y="0"/>
                  </a:lnTo>
                  <a:lnTo>
                    <a:pt x="22694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3" name="object 9313"/>
            <p:cNvSpPr/>
            <p:nvPr/>
          </p:nvSpPr>
          <p:spPr>
            <a:xfrm>
              <a:off x="5643156" y="7145769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82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82" y="131597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4" name="object 9314"/>
            <p:cNvSpPr/>
            <p:nvPr/>
          </p:nvSpPr>
          <p:spPr>
            <a:xfrm>
              <a:off x="5643156" y="7145769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82" y="0"/>
                  </a:lnTo>
                  <a:lnTo>
                    <a:pt x="22682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5" name="object 9315"/>
            <p:cNvSpPr/>
            <p:nvPr/>
          </p:nvSpPr>
          <p:spPr>
            <a:xfrm>
              <a:off x="5688520" y="7206996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4">
                  <a:moveTo>
                    <a:pt x="0" y="70370"/>
                  </a:moveTo>
                  <a:lnTo>
                    <a:pt x="11328" y="70370"/>
                  </a:lnTo>
                  <a:lnTo>
                    <a:pt x="11328" y="0"/>
                  </a:lnTo>
                  <a:lnTo>
                    <a:pt x="0" y="0"/>
                  </a:lnTo>
                  <a:lnTo>
                    <a:pt x="0" y="7037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6" name="object 9316"/>
            <p:cNvSpPr/>
            <p:nvPr/>
          </p:nvSpPr>
          <p:spPr>
            <a:xfrm>
              <a:off x="5688520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28" y="0"/>
                  </a:lnTo>
                  <a:lnTo>
                    <a:pt x="11328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7" name="object 9317"/>
            <p:cNvSpPr/>
            <p:nvPr/>
          </p:nvSpPr>
          <p:spPr>
            <a:xfrm>
              <a:off x="5699848" y="7206996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4">
                  <a:moveTo>
                    <a:pt x="0" y="70370"/>
                  </a:moveTo>
                  <a:lnTo>
                    <a:pt x="11353" y="70370"/>
                  </a:lnTo>
                  <a:lnTo>
                    <a:pt x="11353" y="0"/>
                  </a:lnTo>
                  <a:lnTo>
                    <a:pt x="0" y="0"/>
                  </a:lnTo>
                  <a:lnTo>
                    <a:pt x="0" y="7037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8" name="object 9318"/>
            <p:cNvSpPr/>
            <p:nvPr/>
          </p:nvSpPr>
          <p:spPr>
            <a:xfrm>
              <a:off x="5699848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53" y="0"/>
                  </a:lnTo>
                  <a:lnTo>
                    <a:pt x="11353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9" name="object 9319"/>
            <p:cNvSpPr/>
            <p:nvPr/>
          </p:nvSpPr>
          <p:spPr>
            <a:xfrm>
              <a:off x="5620461" y="7145769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94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94" y="58991"/>
                  </a:lnTo>
                  <a:lnTo>
                    <a:pt x="2269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0" name="object 9320"/>
            <p:cNvSpPr/>
            <p:nvPr/>
          </p:nvSpPr>
          <p:spPr>
            <a:xfrm>
              <a:off x="5620461" y="7145769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0" y="0"/>
                  </a:moveTo>
                  <a:lnTo>
                    <a:pt x="22694" y="0"/>
                  </a:lnTo>
                  <a:lnTo>
                    <a:pt x="22694" y="59004"/>
                  </a:lnTo>
                  <a:lnTo>
                    <a:pt x="0" y="59004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1" name="object 9321"/>
            <p:cNvSpPr/>
            <p:nvPr/>
          </p:nvSpPr>
          <p:spPr>
            <a:xfrm>
              <a:off x="5643156" y="7145769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82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82" y="58991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2" name="object 9322"/>
            <p:cNvSpPr/>
            <p:nvPr/>
          </p:nvSpPr>
          <p:spPr>
            <a:xfrm>
              <a:off x="5643156" y="7145769"/>
              <a:ext cx="68580" cy="59055"/>
            </a:xfrm>
            <a:custGeom>
              <a:avLst/>
              <a:gdLst/>
              <a:ahLst/>
              <a:cxnLst/>
              <a:rect l="l" t="t" r="r" b="b"/>
              <a:pathLst>
                <a:path w="68579" h="59054">
                  <a:moveTo>
                    <a:pt x="0" y="0"/>
                  </a:moveTo>
                  <a:lnTo>
                    <a:pt x="22682" y="0"/>
                  </a:lnTo>
                  <a:lnTo>
                    <a:pt x="22682" y="59004"/>
                  </a:lnTo>
                  <a:lnTo>
                    <a:pt x="0" y="59004"/>
                  </a:lnTo>
                  <a:lnTo>
                    <a:pt x="0" y="0"/>
                  </a:lnTo>
                  <a:close/>
                </a:path>
                <a:path w="68579" h="59054">
                  <a:moveTo>
                    <a:pt x="45364" y="0"/>
                  </a:moveTo>
                  <a:lnTo>
                    <a:pt x="56692" y="0"/>
                  </a:lnTo>
                  <a:lnTo>
                    <a:pt x="56692" y="59004"/>
                  </a:lnTo>
                  <a:lnTo>
                    <a:pt x="45364" y="59004"/>
                  </a:lnTo>
                  <a:lnTo>
                    <a:pt x="45364" y="0"/>
                  </a:lnTo>
                  <a:close/>
                </a:path>
                <a:path w="68579" h="59054">
                  <a:moveTo>
                    <a:pt x="56692" y="0"/>
                  </a:moveTo>
                  <a:lnTo>
                    <a:pt x="68046" y="0"/>
                  </a:lnTo>
                  <a:lnTo>
                    <a:pt x="68046" y="59004"/>
                  </a:lnTo>
                  <a:lnTo>
                    <a:pt x="56692" y="59004"/>
                  </a:lnTo>
                  <a:lnTo>
                    <a:pt x="56692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3" name="object 9323"/>
            <p:cNvSpPr/>
            <p:nvPr/>
          </p:nvSpPr>
          <p:spPr>
            <a:xfrm>
              <a:off x="5620461" y="7152589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694" y="0"/>
                  </a:move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4" name="object 9324"/>
            <p:cNvSpPr/>
            <p:nvPr/>
          </p:nvSpPr>
          <p:spPr>
            <a:xfrm>
              <a:off x="5620461" y="7152589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22694" y="0"/>
                  </a:lnTo>
                  <a:lnTo>
                    <a:pt x="45377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5" name="object 9325"/>
            <p:cNvSpPr/>
            <p:nvPr/>
          </p:nvSpPr>
          <p:spPr>
            <a:xfrm>
              <a:off x="5676036" y="715258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84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6" name="object 9326"/>
            <p:cNvSpPr/>
            <p:nvPr/>
          </p:nvSpPr>
          <p:spPr>
            <a:xfrm>
              <a:off x="5676036" y="715258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8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7" name="object 9327"/>
            <p:cNvSpPr/>
            <p:nvPr/>
          </p:nvSpPr>
          <p:spPr>
            <a:xfrm>
              <a:off x="5688520" y="715258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28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8" name="object 9328"/>
            <p:cNvSpPr/>
            <p:nvPr/>
          </p:nvSpPr>
          <p:spPr>
            <a:xfrm>
              <a:off x="5688520" y="715258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9" name="object 9329"/>
            <p:cNvSpPr/>
            <p:nvPr/>
          </p:nvSpPr>
          <p:spPr>
            <a:xfrm>
              <a:off x="5699848" y="715258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53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0" name="object 9330"/>
            <p:cNvSpPr/>
            <p:nvPr/>
          </p:nvSpPr>
          <p:spPr>
            <a:xfrm>
              <a:off x="5699848" y="715258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1" name="object 9331"/>
            <p:cNvSpPr/>
            <p:nvPr/>
          </p:nvSpPr>
          <p:spPr>
            <a:xfrm>
              <a:off x="5647702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2" name="object 9332"/>
            <p:cNvSpPr/>
            <p:nvPr/>
          </p:nvSpPr>
          <p:spPr>
            <a:xfrm>
              <a:off x="5647702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3" name="object 9333"/>
            <p:cNvSpPr/>
            <p:nvPr/>
          </p:nvSpPr>
          <p:spPr>
            <a:xfrm>
              <a:off x="5647702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4" name="object 9334"/>
            <p:cNvSpPr/>
            <p:nvPr/>
          </p:nvSpPr>
          <p:spPr>
            <a:xfrm>
              <a:off x="5647702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5" name="object 9335"/>
            <p:cNvSpPr/>
            <p:nvPr/>
          </p:nvSpPr>
          <p:spPr>
            <a:xfrm>
              <a:off x="5647702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6" name="object 9336"/>
            <p:cNvSpPr/>
            <p:nvPr/>
          </p:nvSpPr>
          <p:spPr>
            <a:xfrm>
              <a:off x="5647702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7" name="object 9337"/>
            <p:cNvSpPr/>
            <p:nvPr/>
          </p:nvSpPr>
          <p:spPr>
            <a:xfrm>
              <a:off x="5647702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8" name="object 9338"/>
            <p:cNvSpPr/>
            <p:nvPr/>
          </p:nvSpPr>
          <p:spPr>
            <a:xfrm>
              <a:off x="5647702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9" name="object 9339"/>
            <p:cNvSpPr/>
            <p:nvPr/>
          </p:nvSpPr>
          <p:spPr>
            <a:xfrm>
              <a:off x="5647702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0" name="object 9340"/>
            <p:cNvSpPr/>
            <p:nvPr/>
          </p:nvSpPr>
          <p:spPr>
            <a:xfrm>
              <a:off x="5647702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1" name="object 9341"/>
            <p:cNvSpPr/>
            <p:nvPr/>
          </p:nvSpPr>
          <p:spPr>
            <a:xfrm>
              <a:off x="5647702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2" name="object 9342"/>
            <p:cNvSpPr/>
            <p:nvPr/>
          </p:nvSpPr>
          <p:spPr>
            <a:xfrm>
              <a:off x="5647702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3" name="object 9343"/>
            <p:cNvSpPr/>
            <p:nvPr/>
          </p:nvSpPr>
          <p:spPr>
            <a:xfrm>
              <a:off x="5647702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4" name="object 9344"/>
            <p:cNvSpPr/>
            <p:nvPr/>
          </p:nvSpPr>
          <p:spPr>
            <a:xfrm>
              <a:off x="5647702" y="7167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35" y="1447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5" name="object 9345"/>
            <p:cNvSpPr/>
            <p:nvPr/>
          </p:nvSpPr>
          <p:spPr>
            <a:xfrm>
              <a:off x="5647702" y="7168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35" y="139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6" name="object 9346"/>
            <p:cNvSpPr/>
            <p:nvPr/>
          </p:nvSpPr>
          <p:spPr>
            <a:xfrm>
              <a:off x="5647702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35" y="1409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7" name="object 9347"/>
            <p:cNvSpPr/>
            <p:nvPr/>
          </p:nvSpPr>
          <p:spPr>
            <a:xfrm>
              <a:off x="5647702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35" y="14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8" name="object 9348"/>
            <p:cNvSpPr/>
            <p:nvPr/>
          </p:nvSpPr>
          <p:spPr>
            <a:xfrm>
              <a:off x="5647702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35" y="148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9" name="object 9349"/>
            <p:cNvSpPr/>
            <p:nvPr/>
          </p:nvSpPr>
          <p:spPr>
            <a:xfrm>
              <a:off x="5647702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0" name="object 9350"/>
            <p:cNvSpPr/>
            <p:nvPr/>
          </p:nvSpPr>
          <p:spPr>
            <a:xfrm>
              <a:off x="5647702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35" y="1422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1" name="object 9351"/>
            <p:cNvSpPr/>
            <p:nvPr/>
          </p:nvSpPr>
          <p:spPr>
            <a:xfrm>
              <a:off x="5647702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35" y="1523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2" name="object 9352"/>
            <p:cNvSpPr/>
            <p:nvPr/>
          </p:nvSpPr>
          <p:spPr>
            <a:xfrm>
              <a:off x="5647702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3"/>
                  </a:moveTo>
                  <a:lnTo>
                    <a:pt x="1435" y="1523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52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3" name="object 9353"/>
            <p:cNvSpPr/>
            <p:nvPr/>
          </p:nvSpPr>
          <p:spPr>
            <a:xfrm>
              <a:off x="5647702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35" y="1396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4" name="object 9354"/>
            <p:cNvSpPr/>
            <p:nvPr/>
          </p:nvSpPr>
          <p:spPr>
            <a:xfrm>
              <a:off x="5647702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35" y="1396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5" name="object 9355"/>
            <p:cNvSpPr/>
            <p:nvPr/>
          </p:nvSpPr>
          <p:spPr>
            <a:xfrm>
              <a:off x="5647702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6" name="object 9356"/>
            <p:cNvSpPr/>
            <p:nvPr/>
          </p:nvSpPr>
          <p:spPr>
            <a:xfrm>
              <a:off x="5647702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7" name="object 9357"/>
            <p:cNvSpPr/>
            <p:nvPr/>
          </p:nvSpPr>
          <p:spPr>
            <a:xfrm>
              <a:off x="5680354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80" y="0"/>
                  </a:moveTo>
                  <a:lnTo>
                    <a:pt x="0" y="0"/>
                  </a:lnTo>
                  <a:lnTo>
                    <a:pt x="0" y="112153"/>
                  </a:lnTo>
                  <a:lnTo>
                    <a:pt x="6680" y="112153"/>
                  </a:lnTo>
                  <a:lnTo>
                    <a:pt x="668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8" name="object 9358"/>
            <p:cNvSpPr/>
            <p:nvPr/>
          </p:nvSpPr>
          <p:spPr>
            <a:xfrm>
              <a:off x="5680354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80" y="0"/>
                  </a:lnTo>
                  <a:lnTo>
                    <a:pt x="6680" y="112153"/>
                  </a:lnTo>
                  <a:lnTo>
                    <a:pt x="0" y="11215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9" name="object 9359"/>
            <p:cNvSpPr/>
            <p:nvPr/>
          </p:nvSpPr>
          <p:spPr>
            <a:xfrm>
              <a:off x="5624995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0" name="object 9360"/>
            <p:cNvSpPr/>
            <p:nvPr/>
          </p:nvSpPr>
          <p:spPr>
            <a:xfrm>
              <a:off x="5624995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1" name="object 9361"/>
            <p:cNvSpPr/>
            <p:nvPr/>
          </p:nvSpPr>
          <p:spPr>
            <a:xfrm>
              <a:off x="5624995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2" name="object 9362"/>
            <p:cNvSpPr/>
            <p:nvPr/>
          </p:nvSpPr>
          <p:spPr>
            <a:xfrm>
              <a:off x="5624995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3" name="object 9363"/>
            <p:cNvSpPr/>
            <p:nvPr/>
          </p:nvSpPr>
          <p:spPr>
            <a:xfrm>
              <a:off x="5624995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4" name="object 9364"/>
            <p:cNvSpPr/>
            <p:nvPr/>
          </p:nvSpPr>
          <p:spPr>
            <a:xfrm>
              <a:off x="5624995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5" name="object 9365"/>
            <p:cNvSpPr/>
            <p:nvPr/>
          </p:nvSpPr>
          <p:spPr>
            <a:xfrm>
              <a:off x="5624995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6" name="object 9366"/>
            <p:cNvSpPr/>
            <p:nvPr/>
          </p:nvSpPr>
          <p:spPr>
            <a:xfrm>
              <a:off x="5624995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7" name="object 9367"/>
            <p:cNvSpPr/>
            <p:nvPr/>
          </p:nvSpPr>
          <p:spPr>
            <a:xfrm>
              <a:off x="5624995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8" name="object 9368"/>
            <p:cNvSpPr/>
            <p:nvPr/>
          </p:nvSpPr>
          <p:spPr>
            <a:xfrm>
              <a:off x="5624995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9" name="object 9369"/>
            <p:cNvSpPr/>
            <p:nvPr/>
          </p:nvSpPr>
          <p:spPr>
            <a:xfrm>
              <a:off x="5624995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0" name="object 9370"/>
            <p:cNvSpPr/>
            <p:nvPr/>
          </p:nvSpPr>
          <p:spPr>
            <a:xfrm>
              <a:off x="5624995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1" name="object 9371"/>
            <p:cNvSpPr/>
            <p:nvPr/>
          </p:nvSpPr>
          <p:spPr>
            <a:xfrm>
              <a:off x="5624995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2" name="object 9372"/>
            <p:cNvSpPr/>
            <p:nvPr/>
          </p:nvSpPr>
          <p:spPr>
            <a:xfrm>
              <a:off x="5624995" y="7167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3" name="object 9373"/>
            <p:cNvSpPr/>
            <p:nvPr/>
          </p:nvSpPr>
          <p:spPr>
            <a:xfrm>
              <a:off x="5624995" y="7168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4" name="object 9374"/>
            <p:cNvSpPr/>
            <p:nvPr/>
          </p:nvSpPr>
          <p:spPr>
            <a:xfrm>
              <a:off x="5624995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5" name="object 9375"/>
            <p:cNvSpPr/>
            <p:nvPr/>
          </p:nvSpPr>
          <p:spPr>
            <a:xfrm>
              <a:off x="5624995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6" name="object 9376"/>
            <p:cNvSpPr/>
            <p:nvPr/>
          </p:nvSpPr>
          <p:spPr>
            <a:xfrm>
              <a:off x="5624995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7" name="object 9377"/>
            <p:cNvSpPr/>
            <p:nvPr/>
          </p:nvSpPr>
          <p:spPr>
            <a:xfrm>
              <a:off x="5624995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8" name="object 9378"/>
            <p:cNvSpPr/>
            <p:nvPr/>
          </p:nvSpPr>
          <p:spPr>
            <a:xfrm>
              <a:off x="5624995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9" name="object 9379"/>
            <p:cNvSpPr/>
            <p:nvPr/>
          </p:nvSpPr>
          <p:spPr>
            <a:xfrm>
              <a:off x="5624995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0" name="object 9380"/>
            <p:cNvSpPr/>
            <p:nvPr/>
          </p:nvSpPr>
          <p:spPr>
            <a:xfrm>
              <a:off x="5624995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3"/>
                  </a:moveTo>
                  <a:lnTo>
                    <a:pt x="1460" y="152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1" name="object 9381"/>
            <p:cNvSpPr/>
            <p:nvPr/>
          </p:nvSpPr>
          <p:spPr>
            <a:xfrm>
              <a:off x="5624995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2" name="object 9382"/>
            <p:cNvSpPr/>
            <p:nvPr/>
          </p:nvSpPr>
          <p:spPr>
            <a:xfrm>
              <a:off x="5624995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3" name="object 9383"/>
            <p:cNvSpPr/>
            <p:nvPr/>
          </p:nvSpPr>
          <p:spPr>
            <a:xfrm>
              <a:off x="5624995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4" name="object 9384"/>
            <p:cNvSpPr/>
            <p:nvPr/>
          </p:nvSpPr>
          <p:spPr>
            <a:xfrm>
              <a:off x="5624995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5" name="object 9385"/>
            <p:cNvSpPr/>
            <p:nvPr/>
          </p:nvSpPr>
          <p:spPr>
            <a:xfrm>
              <a:off x="5647702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35" y="14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6" name="object 9386"/>
            <p:cNvSpPr/>
            <p:nvPr/>
          </p:nvSpPr>
          <p:spPr>
            <a:xfrm>
              <a:off x="5647702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35" y="148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7" name="object 9387"/>
            <p:cNvSpPr/>
            <p:nvPr/>
          </p:nvSpPr>
          <p:spPr>
            <a:xfrm>
              <a:off x="5647702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35" y="139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8" name="object 9388"/>
            <p:cNvSpPr/>
            <p:nvPr/>
          </p:nvSpPr>
          <p:spPr>
            <a:xfrm>
              <a:off x="5647702" y="7178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35" y="1384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9" name="object 9389"/>
            <p:cNvSpPr/>
            <p:nvPr/>
          </p:nvSpPr>
          <p:spPr>
            <a:xfrm>
              <a:off x="5647702" y="71803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35" y="142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0" name="object 9390"/>
            <p:cNvSpPr/>
            <p:nvPr/>
          </p:nvSpPr>
          <p:spPr>
            <a:xfrm>
              <a:off x="5647702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35" y="1435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1" name="object 9391"/>
            <p:cNvSpPr/>
            <p:nvPr/>
          </p:nvSpPr>
          <p:spPr>
            <a:xfrm>
              <a:off x="5624995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2" name="object 9392"/>
            <p:cNvSpPr/>
            <p:nvPr/>
          </p:nvSpPr>
          <p:spPr>
            <a:xfrm>
              <a:off x="5624995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3" name="object 9393"/>
            <p:cNvSpPr/>
            <p:nvPr/>
          </p:nvSpPr>
          <p:spPr>
            <a:xfrm>
              <a:off x="5624995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4" name="object 9394"/>
            <p:cNvSpPr/>
            <p:nvPr/>
          </p:nvSpPr>
          <p:spPr>
            <a:xfrm>
              <a:off x="5624995" y="7178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5" name="object 9395"/>
            <p:cNvSpPr/>
            <p:nvPr/>
          </p:nvSpPr>
          <p:spPr>
            <a:xfrm>
              <a:off x="5624995" y="71803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6" name="object 9396"/>
            <p:cNvSpPr/>
            <p:nvPr/>
          </p:nvSpPr>
          <p:spPr>
            <a:xfrm>
              <a:off x="5624995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7" name="object 9397"/>
            <p:cNvSpPr/>
            <p:nvPr/>
          </p:nvSpPr>
          <p:spPr>
            <a:xfrm>
              <a:off x="5647702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35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35" y="1460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8" name="object 9398"/>
            <p:cNvSpPr/>
            <p:nvPr/>
          </p:nvSpPr>
          <p:spPr>
            <a:xfrm>
              <a:off x="5647702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35" y="1460"/>
                  </a:lnTo>
                  <a:lnTo>
                    <a:pt x="1435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9" name="object 9399"/>
            <p:cNvSpPr/>
            <p:nvPr/>
          </p:nvSpPr>
          <p:spPr>
            <a:xfrm>
              <a:off x="5624995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0" name="object 9400"/>
            <p:cNvSpPr/>
            <p:nvPr/>
          </p:nvSpPr>
          <p:spPr>
            <a:xfrm>
              <a:off x="5624995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1" name="object 9401"/>
            <p:cNvSpPr/>
            <p:nvPr/>
          </p:nvSpPr>
          <p:spPr>
            <a:xfrm>
              <a:off x="5623864" y="718548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403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3403" y="4559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2" name="object 9402"/>
            <p:cNvSpPr/>
            <p:nvPr/>
          </p:nvSpPr>
          <p:spPr>
            <a:xfrm>
              <a:off x="5623864" y="718548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0" y="0"/>
                  </a:moveTo>
                  <a:lnTo>
                    <a:pt x="3403" y="0"/>
                  </a:lnTo>
                  <a:lnTo>
                    <a:pt x="3403" y="4546"/>
                  </a:lnTo>
                  <a:lnTo>
                    <a:pt x="0" y="454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3" name="object 9403"/>
            <p:cNvSpPr/>
            <p:nvPr/>
          </p:nvSpPr>
          <p:spPr>
            <a:xfrm>
              <a:off x="5623864" y="719569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403" y="0"/>
                  </a:moveTo>
                  <a:lnTo>
                    <a:pt x="0" y="0"/>
                  </a:lnTo>
                  <a:lnTo>
                    <a:pt x="0" y="4546"/>
                  </a:lnTo>
                  <a:lnTo>
                    <a:pt x="3403" y="4546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4" name="object 9404"/>
            <p:cNvSpPr/>
            <p:nvPr/>
          </p:nvSpPr>
          <p:spPr>
            <a:xfrm>
              <a:off x="5623864" y="719569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0" y="0"/>
                  </a:moveTo>
                  <a:lnTo>
                    <a:pt x="3403" y="0"/>
                  </a:lnTo>
                  <a:lnTo>
                    <a:pt x="3403" y="4546"/>
                  </a:lnTo>
                  <a:lnTo>
                    <a:pt x="0" y="454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5" name="object 9405"/>
            <p:cNvSpPr/>
            <p:nvPr/>
          </p:nvSpPr>
          <p:spPr>
            <a:xfrm>
              <a:off x="5650331" y="7158520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5">
                  <a:moveTo>
                    <a:pt x="2679" y="0"/>
                  </a:moveTo>
                  <a:lnTo>
                    <a:pt x="0" y="0"/>
                  </a:lnTo>
                  <a:lnTo>
                    <a:pt x="0" y="24701"/>
                  </a:lnTo>
                  <a:lnTo>
                    <a:pt x="2679" y="24701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6" name="object 9406"/>
            <p:cNvSpPr/>
            <p:nvPr/>
          </p:nvSpPr>
          <p:spPr>
            <a:xfrm>
              <a:off x="5646661" y="7158507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09">
                  <a:moveTo>
                    <a:pt x="3670" y="24714"/>
                  </a:moveTo>
                  <a:lnTo>
                    <a:pt x="6350" y="24714"/>
                  </a:lnTo>
                  <a:lnTo>
                    <a:pt x="6350" y="0"/>
                  </a:lnTo>
                  <a:lnTo>
                    <a:pt x="3670" y="0"/>
                  </a:lnTo>
                  <a:lnTo>
                    <a:pt x="3670" y="24714"/>
                  </a:lnTo>
                  <a:close/>
                </a:path>
                <a:path w="6350" h="41909">
                  <a:moveTo>
                    <a:pt x="4610" y="38760"/>
                  </a:moveTo>
                  <a:lnTo>
                    <a:pt x="4610" y="37122"/>
                  </a:lnTo>
                  <a:lnTo>
                    <a:pt x="2832" y="36106"/>
                  </a:lnTo>
                  <a:lnTo>
                    <a:pt x="1435" y="36918"/>
                  </a:lnTo>
                  <a:lnTo>
                    <a:pt x="0" y="37744"/>
                  </a:lnTo>
                  <a:lnTo>
                    <a:pt x="0" y="39801"/>
                  </a:lnTo>
                  <a:lnTo>
                    <a:pt x="1435" y="40601"/>
                  </a:lnTo>
                  <a:lnTo>
                    <a:pt x="2832" y="41440"/>
                  </a:lnTo>
                  <a:lnTo>
                    <a:pt x="4610" y="40398"/>
                  </a:lnTo>
                  <a:lnTo>
                    <a:pt x="4610" y="387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7" name="object 9407"/>
            <p:cNvSpPr/>
            <p:nvPr/>
          </p:nvSpPr>
          <p:spPr>
            <a:xfrm>
              <a:off x="5693067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8" name="object 9408"/>
            <p:cNvSpPr/>
            <p:nvPr/>
          </p:nvSpPr>
          <p:spPr>
            <a:xfrm>
              <a:off x="5693067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9" name="object 9409"/>
            <p:cNvSpPr/>
            <p:nvPr/>
          </p:nvSpPr>
          <p:spPr>
            <a:xfrm>
              <a:off x="5693067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0" name="object 9410"/>
            <p:cNvSpPr/>
            <p:nvPr/>
          </p:nvSpPr>
          <p:spPr>
            <a:xfrm>
              <a:off x="5693067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1" name="object 9411"/>
            <p:cNvSpPr/>
            <p:nvPr/>
          </p:nvSpPr>
          <p:spPr>
            <a:xfrm>
              <a:off x="5693067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2" name="object 9412"/>
            <p:cNvSpPr/>
            <p:nvPr/>
          </p:nvSpPr>
          <p:spPr>
            <a:xfrm>
              <a:off x="5693067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3" name="object 9413"/>
            <p:cNvSpPr/>
            <p:nvPr/>
          </p:nvSpPr>
          <p:spPr>
            <a:xfrm>
              <a:off x="5693067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4" name="object 9414"/>
            <p:cNvSpPr/>
            <p:nvPr/>
          </p:nvSpPr>
          <p:spPr>
            <a:xfrm>
              <a:off x="5693067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5" name="object 9415"/>
            <p:cNvSpPr/>
            <p:nvPr/>
          </p:nvSpPr>
          <p:spPr>
            <a:xfrm>
              <a:off x="5693067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6" name="object 9416"/>
            <p:cNvSpPr/>
            <p:nvPr/>
          </p:nvSpPr>
          <p:spPr>
            <a:xfrm>
              <a:off x="5693067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7" name="object 9417"/>
            <p:cNvSpPr/>
            <p:nvPr/>
          </p:nvSpPr>
          <p:spPr>
            <a:xfrm>
              <a:off x="5693067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8" name="object 9418"/>
            <p:cNvSpPr/>
            <p:nvPr/>
          </p:nvSpPr>
          <p:spPr>
            <a:xfrm>
              <a:off x="5693067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9" name="object 9419"/>
            <p:cNvSpPr/>
            <p:nvPr/>
          </p:nvSpPr>
          <p:spPr>
            <a:xfrm>
              <a:off x="5693067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0" name="object 9420"/>
            <p:cNvSpPr/>
            <p:nvPr/>
          </p:nvSpPr>
          <p:spPr>
            <a:xfrm>
              <a:off x="5693067" y="7167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22" y="144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1" name="object 9421"/>
            <p:cNvSpPr/>
            <p:nvPr/>
          </p:nvSpPr>
          <p:spPr>
            <a:xfrm>
              <a:off x="5693067" y="7168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22" y="139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2" name="object 9422"/>
            <p:cNvSpPr/>
            <p:nvPr/>
          </p:nvSpPr>
          <p:spPr>
            <a:xfrm>
              <a:off x="5693067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22" y="1409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3" name="object 9423"/>
            <p:cNvSpPr/>
            <p:nvPr/>
          </p:nvSpPr>
          <p:spPr>
            <a:xfrm>
              <a:off x="5693067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22" y="14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4" name="object 9424"/>
            <p:cNvSpPr/>
            <p:nvPr/>
          </p:nvSpPr>
          <p:spPr>
            <a:xfrm>
              <a:off x="5693067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22" y="1485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5" name="object 9425"/>
            <p:cNvSpPr/>
            <p:nvPr/>
          </p:nvSpPr>
          <p:spPr>
            <a:xfrm>
              <a:off x="5693067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22" y="1422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6" name="object 9426"/>
            <p:cNvSpPr/>
            <p:nvPr/>
          </p:nvSpPr>
          <p:spPr>
            <a:xfrm>
              <a:off x="5693067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22" y="1422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7" name="object 9427"/>
            <p:cNvSpPr/>
            <p:nvPr/>
          </p:nvSpPr>
          <p:spPr>
            <a:xfrm>
              <a:off x="5693067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22" y="1523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8" name="object 9428"/>
            <p:cNvSpPr/>
            <p:nvPr/>
          </p:nvSpPr>
          <p:spPr>
            <a:xfrm>
              <a:off x="5693067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3"/>
                  </a:moveTo>
                  <a:lnTo>
                    <a:pt x="1422" y="1523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52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9" name="object 9429"/>
            <p:cNvSpPr/>
            <p:nvPr/>
          </p:nvSpPr>
          <p:spPr>
            <a:xfrm>
              <a:off x="5693067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22" y="1396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0" name="object 9430"/>
            <p:cNvSpPr/>
            <p:nvPr/>
          </p:nvSpPr>
          <p:spPr>
            <a:xfrm>
              <a:off x="5693067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22" y="1396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1" name="object 9431"/>
            <p:cNvSpPr/>
            <p:nvPr/>
          </p:nvSpPr>
          <p:spPr>
            <a:xfrm>
              <a:off x="5693067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2" name="object 9432"/>
            <p:cNvSpPr/>
            <p:nvPr/>
          </p:nvSpPr>
          <p:spPr>
            <a:xfrm>
              <a:off x="5693067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3" name="object 9433"/>
            <p:cNvSpPr/>
            <p:nvPr/>
          </p:nvSpPr>
          <p:spPr>
            <a:xfrm>
              <a:off x="5693067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22" y="14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4" name="object 9434"/>
            <p:cNvSpPr/>
            <p:nvPr/>
          </p:nvSpPr>
          <p:spPr>
            <a:xfrm>
              <a:off x="5693067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22" y="1485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5" name="object 9435"/>
            <p:cNvSpPr/>
            <p:nvPr/>
          </p:nvSpPr>
          <p:spPr>
            <a:xfrm>
              <a:off x="5693067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22" y="139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6" name="object 9436"/>
            <p:cNvSpPr/>
            <p:nvPr/>
          </p:nvSpPr>
          <p:spPr>
            <a:xfrm>
              <a:off x="5693067" y="7178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22" y="1384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7" name="object 9437"/>
            <p:cNvSpPr/>
            <p:nvPr/>
          </p:nvSpPr>
          <p:spPr>
            <a:xfrm>
              <a:off x="5693067" y="71803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22" y="1422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8" name="object 9438"/>
            <p:cNvSpPr/>
            <p:nvPr/>
          </p:nvSpPr>
          <p:spPr>
            <a:xfrm>
              <a:off x="5693067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22" y="1435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9" name="object 9439"/>
            <p:cNvSpPr/>
            <p:nvPr/>
          </p:nvSpPr>
          <p:spPr>
            <a:xfrm>
              <a:off x="5693067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0" name="object 9440"/>
            <p:cNvSpPr/>
            <p:nvPr/>
          </p:nvSpPr>
          <p:spPr>
            <a:xfrm>
              <a:off x="5693067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1" name="object 9441"/>
            <p:cNvSpPr/>
            <p:nvPr/>
          </p:nvSpPr>
          <p:spPr>
            <a:xfrm>
              <a:off x="5695683" y="7158520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5">
                  <a:moveTo>
                    <a:pt x="2654" y="0"/>
                  </a:moveTo>
                  <a:lnTo>
                    <a:pt x="0" y="0"/>
                  </a:lnTo>
                  <a:lnTo>
                    <a:pt x="0" y="24701"/>
                  </a:lnTo>
                  <a:lnTo>
                    <a:pt x="2654" y="24701"/>
                  </a:lnTo>
                  <a:lnTo>
                    <a:pt x="2654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2" name="object 9442"/>
            <p:cNvSpPr/>
            <p:nvPr/>
          </p:nvSpPr>
          <p:spPr>
            <a:xfrm>
              <a:off x="5692000" y="7158507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09">
                  <a:moveTo>
                    <a:pt x="3682" y="24714"/>
                  </a:moveTo>
                  <a:lnTo>
                    <a:pt x="6337" y="24714"/>
                  </a:lnTo>
                  <a:lnTo>
                    <a:pt x="6337" y="0"/>
                  </a:lnTo>
                  <a:lnTo>
                    <a:pt x="3682" y="0"/>
                  </a:lnTo>
                  <a:lnTo>
                    <a:pt x="3682" y="24714"/>
                  </a:lnTo>
                  <a:close/>
                </a:path>
                <a:path w="6350" h="41909">
                  <a:moveTo>
                    <a:pt x="4610" y="38760"/>
                  </a:moveTo>
                  <a:lnTo>
                    <a:pt x="4610" y="37122"/>
                  </a:lnTo>
                  <a:lnTo>
                    <a:pt x="2857" y="36106"/>
                  </a:lnTo>
                  <a:lnTo>
                    <a:pt x="1422" y="36918"/>
                  </a:lnTo>
                  <a:lnTo>
                    <a:pt x="0" y="37744"/>
                  </a:lnTo>
                  <a:lnTo>
                    <a:pt x="0" y="39801"/>
                  </a:lnTo>
                  <a:lnTo>
                    <a:pt x="1422" y="40601"/>
                  </a:lnTo>
                  <a:lnTo>
                    <a:pt x="2857" y="41440"/>
                  </a:lnTo>
                  <a:lnTo>
                    <a:pt x="4610" y="40398"/>
                  </a:lnTo>
                  <a:lnTo>
                    <a:pt x="4610" y="387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3" name="object 9443"/>
            <p:cNvSpPr/>
            <p:nvPr/>
          </p:nvSpPr>
          <p:spPr>
            <a:xfrm>
              <a:off x="5705513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4" name="object 9444"/>
            <p:cNvSpPr/>
            <p:nvPr/>
          </p:nvSpPr>
          <p:spPr>
            <a:xfrm>
              <a:off x="5705513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5" name="object 9445"/>
            <p:cNvSpPr/>
            <p:nvPr/>
          </p:nvSpPr>
          <p:spPr>
            <a:xfrm>
              <a:off x="5705513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6" name="object 9446"/>
            <p:cNvSpPr/>
            <p:nvPr/>
          </p:nvSpPr>
          <p:spPr>
            <a:xfrm>
              <a:off x="5705513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7" name="object 9447"/>
            <p:cNvSpPr/>
            <p:nvPr/>
          </p:nvSpPr>
          <p:spPr>
            <a:xfrm>
              <a:off x="5705513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8" name="object 9448"/>
            <p:cNvSpPr/>
            <p:nvPr/>
          </p:nvSpPr>
          <p:spPr>
            <a:xfrm>
              <a:off x="5705513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9" name="object 9449"/>
            <p:cNvSpPr/>
            <p:nvPr/>
          </p:nvSpPr>
          <p:spPr>
            <a:xfrm>
              <a:off x="5705513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0" name="object 9450"/>
            <p:cNvSpPr/>
            <p:nvPr/>
          </p:nvSpPr>
          <p:spPr>
            <a:xfrm>
              <a:off x="5705513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1" name="object 9451"/>
            <p:cNvSpPr/>
            <p:nvPr/>
          </p:nvSpPr>
          <p:spPr>
            <a:xfrm>
              <a:off x="5705513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2" name="object 9452"/>
            <p:cNvSpPr/>
            <p:nvPr/>
          </p:nvSpPr>
          <p:spPr>
            <a:xfrm>
              <a:off x="5705513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3" name="object 9453"/>
            <p:cNvSpPr/>
            <p:nvPr/>
          </p:nvSpPr>
          <p:spPr>
            <a:xfrm>
              <a:off x="5705513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4" name="object 9454"/>
            <p:cNvSpPr/>
            <p:nvPr/>
          </p:nvSpPr>
          <p:spPr>
            <a:xfrm>
              <a:off x="5705513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5" name="object 9455"/>
            <p:cNvSpPr/>
            <p:nvPr/>
          </p:nvSpPr>
          <p:spPr>
            <a:xfrm>
              <a:off x="5705513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6" name="object 9456"/>
            <p:cNvSpPr/>
            <p:nvPr/>
          </p:nvSpPr>
          <p:spPr>
            <a:xfrm>
              <a:off x="5705513" y="7167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7" name="object 9457"/>
            <p:cNvSpPr/>
            <p:nvPr/>
          </p:nvSpPr>
          <p:spPr>
            <a:xfrm>
              <a:off x="5705513" y="7168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8" name="object 9458"/>
            <p:cNvSpPr/>
            <p:nvPr/>
          </p:nvSpPr>
          <p:spPr>
            <a:xfrm>
              <a:off x="5705513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9" name="object 9459"/>
            <p:cNvSpPr/>
            <p:nvPr/>
          </p:nvSpPr>
          <p:spPr>
            <a:xfrm>
              <a:off x="5705513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0" name="object 9460"/>
            <p:cNvSpPr/>
            <p:nvPr/>
          </p:nvSpPr>
          <p:spPr>
            <a:xfrm>
              <a:off x="5705513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1" name="object 9461"/>
            <p:cNvSpPr/>
            <p:nvPr/>
          </p:nvSpPr>
          <p:spPr>
            <a:xfrm>
              <a:off x="5705513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2" name="object 9462"/>
            <p:cNvSpPr/>
            <p:nvPr/>
          </p:nvSpPr>
          <p:spPr>
            <a:xfrm>
              <a:off x="5705513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3" name="object 9463"/>
            <p:cNvSpPr/>
            <p:nvPr/>
          </p:nvSpPr>
          <p:spPr>
            <a:xfrm>
              <a:off x="5705513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4" name="object 9464"/>
            <p:cNvSpPr/>
            <p:nvPr/>
          </p:nvSpPr>
          <p:spPr>
            <a:xfrm>
              <a:off x="5705513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3"/>
                  </a:moveTo>
                  <a:lnTo>
                    <a:pt x="1460" y="152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5" name="object 9465"/>
            <p:cNvSpPr/>
            <p:nvPr/>
          </p:nvSpPr>
          <p:spPr>
            <a:xfrm>
              <a:off x="5705513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6" name="object 9466"/>
            <p:cNvSpPr/>
            <p:nvPr/>
          </p:nvSpPr>
          <p:spPr>
            <a:xfrm>
              <a:off x="5705513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7" name="object 9467"/>
            <p:cNvSpPr/>
            <p:nvPr/>
          </p:nvSpPr>
          <p:spPr>
            <a:xfrm>
              <a:off x="5705513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8" name="object 9468"/>
            <p:cNvSpPr/>
            <p:nvPr/>
          </p:nvSpPr>
          <p:spPr>
            <a:xfrm>
              <a:off x="5705513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9" name="object 9469"/>
            <p:cNvSpPr/>
            <p:nvPr/>
          </p:nvSpPr>
          <p:spPr>
            <a:xfrm>
              <a:off x="5705513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0" name="object 9470"/>
            <p:cNvSpPr/>
            <p:nvPr/>
          </p:nvSpPr>
          <p:spPr>
            <a:xfrm>
              <a:off x="5705513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1" name="object 9471"/>
            <p:cNvSpPr/>
            <p:nvPr/>
          </p:nvSpPr>
          <p:spPr>
            <a:xfrm>
              <a:off x="5705513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2" name="object 9472"/>
            <p:cNvSpPr/>
            <p:nvPr/>
          </p:nvSpPr>
          <p:spPr>
            <a:xfrm>
              <a:off x="5705513" y="7178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3" name="object 9473"/>
            <p:cNvSpPr/>
            <p:nvPr/>
          </p:nvSpPr>
          <p:spPr>
            <a:xfrm>
              <a:off x="5705513" y="71803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4" name="object 9474"/>
            <p:cNvSpPr/>
            <p:nvPr/>
          </p:nvSpPr>
          <p:spPr>
            <a:xfrm>
              <a:off x="5705513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5" name="object 9475"/>
            <p:cNvSpPr/>
            <p:nvPr/>
          </p:nvSpPr>
          <p:spPr>
            <a:xfrm>
              <a:off x="5705513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6" name="object 9476"/>
            <p:cNvSpPr/>
            <p:nvPr/>
          </p:nvSpPr>
          <p:spPr>
            <a:xfrm>
              <a:off x="5705513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7" name="object 9477"/>
            <p:cNvSpPr/>
            <p:nvPr/>
          </p:nvSpPr>
          <p:spPr>
            <a:xfrm>
              <a:off x="5677611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8" name="object 9478"/>
            <p:cNvSpPr/>
            <p:nvPr/>
          </p:nvSpPr>
          <p:spPr>
            <a:xfrm>
              <a:off x="5677611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9" name="object 9479"/>
            <p:cNvSpPr/>
            <p:nvPr/>
          </p:nvSpPr>
          <p:spPr>
            <a:xfrm>
              <a:off x="5677611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0" name="object 9480"/>
            <p:cNvSpPr/>
            <p:nvPr/>
          </p:nvSpPr>
          <p:spPr>
            <a:xfrm>
              <a:off x="5677611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1" name="object 9481"/>
            <p:cNvSpPr/>
            <p:nvPr/>
          </p:nvSpPr>
          <p:spPr>
            <a:xfrm>
              <a:off x="5677611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2" name="object 9482"/>
            <p:cNvSpPr/>
            <p:nvPr/>
          </p:nvSpPr>
          <p:spPr>
            <a:xfrm>
              <a:off x="5677611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3" name="object 9483"/>
            <p:cNvSpPr/>
            <p:nvPr/>
          </p:nvSpPr>
          <p:spPr>
            <a:xfrm>
              <a:off x="5677611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4" name="object 9484"/>
            <p:cNvSpPr/>
            <p:nvPr/>
          </p:nvSpPr>
          <p:spPr>
            <a:xfrm>
              <a:off x="5677611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5" name="object 9485"/>
            <p:cNvSpPr/>
            <p:nvPr/>
          </p:nvSpPr>
          <p:spPr>
            <a:xfrm>
              <a:off x="5677611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6" name="object 9486"/>
            <p:cNvSpPr/>
            <p:nvPr/>
          </p:nvSpPr>
          <p:spPr>
            <a:xfrm>
              <a:off x="5677611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7" name="object 9487"/>
            <p:cNvSpPr/>
            <p:nvPr/>
          </p:nvSpPr>
          <p:spPr>
            <a:xfrm>
              <a:off x="5677611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8" name="object 9488"/>
            <p:cNvSpPr/>
            <p:nvPr/>
          </p:nvSpPr>
          <p:spPr>
            <a:xfrm>
              <a:off x="5677611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9" name="object 9489"/>
            <p:cNvSpPr/>
            <p:nvPr/>
          </p:nvSpPr>
          <p:spPr>
            <a:xfrm>
              <a:off x="5677611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0" name="object 9490"/>
            <p:cNvSpPr/>
            <p:nvPr/>
          </p:nvSpPr>
          <p:spPr>
            <a:xfrm>
              <a:off x="5677611" y="7167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1" name="object 9491"/>
            <p:cNvSpPr/>
            <p:nvPr/>
          </p:nvSpPr>
          <p:spPr>
            <a:xfrm>
              <a:off x="5677611" y="7168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2" name="object 9492"/>
            <p:cNvSpPr/>
            <p:nvPr/>
          </p:nvSpPr>
          <p:spPr>
            <a:xfrm>
              <a:off x="5677611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73" y="1409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3" name="object 9493"/>
            <p:cNvSpPr/>
            <p:nvPr/>
          </p:nvSpPr>
          <p:spPr>
            <a:xfrm>
              <a:off x="5677611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4" name="object 9494"/>
            <p:cNvSpPr/>
            <p:nvPr/>
          </p:nvSpPr>
          <p:spPr>
            <a:xfrm>
              <a:off x="5677611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5" name="object 9495"/>
            <p:cNvSpPr/>
            <p:nvPr/>
          </p:nvSpPr>
          <p:spPr>
            <a:xfrm>
              <a:off x="5677611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6" name="object 9496"/>
            <p:cNvSpPr/>
            <p:nvPr/>
          </p:nvSpPr>
          <p:spPr>
            <a:xfrm>
              <a:off x="5677611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7" name="object 9497"/>
            <p:cNvSpPr/>
            <p:nvPr/>
          </p:nvSpPr>
          <p:spPr>
            <a:xfrm>
              <a:off x="5677611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73" y="152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8" name="object 9498"/>
            <p:cNvSpPr/>
            <p:nvPr/>
          </p:nvSpPr>
          <p:spPr>
            <a:xfrm>
              <a:off x="5677611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3"/>
                  </a:moveTo>
                  <a:lnTo>
                    <a:pt x="1473" y="1523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2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9" name="object 9499"/>
            <p:cNvSpPr/>
            <p:nvPr/>
          </p:nvSpPr>
          <p:spPr>
            <a:xfrm>
              <a:off x="5677611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73" y="139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0" name="object 9500"/>
            <p:cNvSpPr/>
            <p:nvPr/>
          </p:nvSpPr>
          <p:spPr>
            <a:xfrm>
              <a:off x="5677611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73" y="1396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1" name="object 9501"/>
            <p:cNvSpPr/>
            <p:nvPr/>
          </p:nvSpPr>
          <p:spPr>
            <a:xfrm>
              <a:off x="5677611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2" name="object 9502"/>
            <p:cNvSpPr/>
            <p:nvPr/>
          </p:nvSpPr>
          <p:spPr>
            <a:xfrm>
              <a:off x="5677611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3" name="object 9503"/>
            <p:cNvSpPr/>
            <p:nvPr/>
          </p:nvSpPr>
          <p:spPr>
            <a:xfrm>
              <a:off x="5677611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4" name="object 9504"/>
            <p:cNvSpPr/>
            <p:nvPr/>
          </p:nvSpPr>
          <p:spPr>
            <a:xfrm>
              <a:off x="5677611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5" name="object 9505"/>
            <p:cNvSpPr/>
            <p:nvPr/>
          </p:nvSpPr>
          <p:spPr>
            <a:xfrm>
              <a:off x="5677611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6" name="object 9506"/>
            <p:cNvSpPr/>
            <p:nvPr/>
          </p:nvSpPr>
          <p:spPr>
            <a:xfrm>
              <a:off x="5677611" y="7178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73" y="1384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7" name="object 9507"/>
            <p:cNvSpPr/>
            <p:nvPr/>
          </p:nvSpPr>
          <p:spPr>
            <a:xfrm>
              <a:off x="5677611" y="71803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8" name="object 9508"/>
            <p:cNvSpPr/>
            <p:nvPr/>
          </p:nvSpPr>
          <p:spPr>
            <a:xfrm>
              <a:off x="5677611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9" name="object 9509"/>
            <p:cNvSpPr/>
            <p:nvPr/>
          </p:nvSpPr>
          <p:spPr>
            <a:xfrm>
              <a:off x="5677611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0" name="object 9510"/>
            <p:cNvSpPr/>
            <p:nvPr/>
          </p:nvSpPr>
          <p:spPr>
            <a:xfrm>
              <a:off x="5677611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1" name="object 9511"/>
            <p:cNvSpPr/>
            <p:nvPr/>
          </p:nvSpPr>
          <p:spPr>
            <a:xfrm>
              <a:off x="5677611" y="71871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2" name="object 9512"/>
            <p:cNvSpPr/>
            <p:nvPr/>
          </p:nvSpPr>
          <p:spPr>
            <a:xfrm>
              <a:off x="5677611" y="7187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3" name="object 9513"/>
            <p:cNvSpPr/>
            <p:nvPr/>
          </p:nvSpPr>
          <p:spPr>
            <a:xfrm>
              <a:off x="5677611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4" name="object 9514"/>
            <p:cNvSpPr/>
            <p:nvPr/>
          </p:nvSpPr>
          <p:spPr>
            <a:xfrm>
              <a:off x="5677611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5" name="object 9515"/>
            <p:cNvSpPr/>
            <p:nvPr/>
          </p:nvSpPr>
          <p:spPr>
            <a:xfrm>
              <a:off x="5677611" y="71886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6" name="object 9516"/>
            <p:cNvSpPr/>
            <p:nvPr/>
          </p:nvSpPr>
          <p:spPr>
            <a:xfrm>
              <a:off x="5677611" y="7188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7" name="object 9517"/>
            <p:cNvSpPr/>
            <p:nvPr/>
          </p:nvSpPr>
          <p:spPr>
            <a:xfrm>
              <a:off x="5677611" y="7191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8" name="object 9518"/>
            <p:cNvSpPr/>
            <p:nvPr/>
          </p:nvSpPr>
          <p:spPr>
            <a:xfrm>
              <a:off x="5677611" y="7191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9" name="object 9519"/>
            <p:cNvSpPr/>
            <p:nvPr/>
          </p:nvSpPr>
          <p:spPr>
            <a:xfrm>
              <a:off x="5677611" y="7190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0" name="object 9520"/>
            <p:cNvSpPr/>
            <p:nvPr/>
          </p:nvSpPr>
          <p:spPr>
            <a:xfrm>
              <a:off x="5677611" y="7190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1" name="object 9521"/>
            <p:cNvSpPr/>
            <p:nvPr/>
          </p:nvSpPr>
          <p:spPr>
            <a:xfrm>
              <a:off x="5677611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2" name="object 9522"/>
            <p:cNvSpPr/>
            <p:nvPr/>
          </p:nvSpPr>
          <p:spPr>
            <a:xfrm>
              <a:off x="5677611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3" name="object 9523"/>
            <p:cNvSpPr/>
            <p:nvPr/>
          </p:nvSpPr>
          <p:spPr>
            <a:xfrm>
              <a:off x="5677611" y="71944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4" name="object 9524"/>
            <p:cNvSpPr/>
            <p:nvPr/>
          </p:nvSpPr>
          <p:spPr>
            <a:xfrm>
              <a:off x="5677611" y="71944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5" name="object 9525"/>
            <p:cNvSpPr/>
            <p:nvPr/>
          </p:nvSpPr>
          <p:spPr>
            <a:xfrm>
              <a:off x="5677611" y="71959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6" name="object 9526"/>
            <p:cNvSpPr/>
            <p:nvPr/>
          </p:nvSpPr>
          <p:spPr>
            <a:xfrm>
              <a:off x="5677611" y="71959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73" y="1409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7" name="object 9527"/>
            <p:cNvSpPr/>
            <p:nvPr/>
          </p:nvSpPr>
          <p:spPr>
            <a:xfrm>
              <a:off x="5677611" y="71973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73" y="143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8" name="object 9528"/>
            <p:cNvSpPr/>
            <p:nvPr/>
          </p:nvSpPr>
          <p:spPr>
            <a:xfrm>
              <a:off x="5677611" y="71973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9" name="object 9529"/>
            <p:cNvSpPr/>
            <p:nvPr/>
          </p:nvSpPr>
          <p:spPr>
            <a:xfrm>
              <a:off x="5677611" y="719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0" name="object 9530"/>
            <p:cNvSpPr/>
            <p:nvPr/>
          </p:nvSpPr>
          <p:spPr>
            <a:xfrm>
              <a:off x="5677611" y="719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1" name="object 9531"/>
            <p:cNvSpPr/>
            <p:nvPr/>
          </p:nvSpPr>
          <p:spPr>
            <a:xfrm>
              <a:off x="5677611" y="72002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2" name="object 9532"/>
            <p:cNvSpPr/>
            <p:nvPr/>
          </p:nvSpPr>
          <p:spPr>
            <a:xfrm>
              <a:off x="5677611" y="72002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3" name="object 9533"/>
            <p:cNvSpPr/>
            <p:nvPr/>
          </p:nvSpPr>
          <p:spPr>
            <a:xfrm>
              <a:off x="5677611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71"/>
                  </a:lnTo>
                  <a:lnTo>
                    <a:pt x="1473" y="1371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4" name="object 9534"/>
            <p:cNvSpPr/>
            <p:nvPr/>
          </p:nvSpPr>
          <p:spPr>
            <a:xfrm>
              <a:off x="5677611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71"/>
                  </a:moveTo>
                  <a:lnTo>
                    <a:pt x="1473" y="1371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5" name="object 9535"/>
            <p:cNvSpPr/>
            <p:nvPr/>
          </p:nvSpPr>
          <p:spPr>
            <a:xfrm>
              <a:off x="5677611" y="72031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6" name="object 9536"/>
            <p:cNvSpPr/>
            <p:nvPr/>
          </p:nvSpPr>
          <p:spPr>
            <a:xfrm>
              <a:off x="5677611" y="72031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7" name="object 9537"/>
            <p:cNvSpPr/>
            <p:nvPr/>
          </p:nvSpPr>
          <p:spPr>
            <a:xfrm>
              <a:off x="5677611" y="72046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8" name="object 9538"/>
            <p:cNvSpPr/>
            <p:nvPr/>
          </p:nvSpPr>
          <p:spPr>
            <a:xfrm>
              <a:off x="5677611" y="72046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9" name="object 9539"/>
            <p:cNvSpPr/>
            <p:nvPr/>
          </p:nvSpPr>
          <p:spPr>
            <a:xfrm>
              <a:off x="5677611" y="72060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73" y="139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0" name="object 9540"/>
            <p:cNvSpPr/>
            <p:nvPr/>
          </p:nvSpPr>
          <p:spPr>
            <a:xfrm>
              <a:off x="5677611" y="72060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73" y="1396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1" name="object 9541"/>
            <p:cNvSpPr/>
            <p:nvPr/>
          </p:nvSpPr>
          <p:spPr>
            <a:xfrm>
              <a:off x="5677611" y="72075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73" y="143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2" name="object 9542"/>
            <p:cNvSpPr/>
            <p:nvPr/>
          </p:nvSpPr>
          <p:spPr>
            <a:xfrm>
              <a:off x="5677611" y="72075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3" name="object 9543"/>
            <p:cNvSpPr/>
            <p:nvPr/>
          </p:nvSpPr>
          <p:spPr>
            <a:xfrm>
              <a:off x="5677611" y="72089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4" name="object 9544"/>
            <p:cNvSpPr/>
            <p:nvPr/>
          </p:nvSpPr>
          <p:spPr>
            <a:xfrm>
              <a:off x="5677611" y="72089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5" name="object 9545"/>
            <p:cNvSpPr/>
            <p:nvPr/>
          </p:nvSpPr>
          <p:spPr>
            <a:xfrm>
              <a:off x="5677611" y="72144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6" name="object 9546"/>
            <p:cNvSpPr/>
            <p:nvPr/>
          </p:nvSpPr>
          <p:spPr>
            <a:xfrm>
              <a:off x="5677611" y="72144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7" name="object 9547"/>
            <p:cNvSpPr/>
            <p:nvPr/>
          </p:nvSpPr>
          <p:spPr>
            <a:xfrm>
              <a:off x="5677611" y="7212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8" name="object 9548"/>
            <p:cNvSpPr/>
            <p:nvPr/>
          </p:nvSpPr>
          <p:spPr>
            <a:xfrm>
              <a:off x="5677611" y="72129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9" name="object 9549"/>
            <p:cNvSpPr/>
            <p:nvPr/>
          </p:nvSpPr>
          <p:spPr>
            <a:xfrm>
              <a:off x="5677611" y="7215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0" name="object 9550"/>
            <p:cNvSpPr/>
            <p:nvPr/>
          </p:nvSpPr>
          <p:spPr>
            <a:xfrm>
              <a:off x="5677611" y="72158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1" name="object 9551"/>
            <p:cNvSpPr/>
            <p:nvPr/>
          </p:nvSpPr>
          <p:spPr>
            <a:xfrm>
              <a:off x="5677611" y="72187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2" name="object 9552"/>
            <p:cNvSpPr/>
            <p:nvPr/>
          </p:nvSpPr>
          <p:spPr>
            <a:xfrm>
              <a:off x="5677611" y="72187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3" name="object 9553"/>
            <p:cNvSpPr/>
            <p:nvPr/>
          </p:nvSpPr>
          <p:spPr>
            <a:xfrm>
              <a:off x="5677611" y="72173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4" name="object 9554"/>
            <p:cNvSpPr/>
            <p:nvPr/>
          </p:nvSpPr>
          <p:spPr>
            <a:xfrm>
              <a:off x="5677611" y="72173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73" y="1473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5" name="object 9555"/>
            <p:cNvSpPr/>
            <p:nvPr/>
          </p:nvSpPr>
          <p:spPr>
            <a:xfrm>
              <a:off x="5677611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6" name="object 9556"/>
            <p:cNvSpPr/>
            <p:nvPr/>
          </p:nvSpPr>
          <p:spPr>
            <a:xfrm>
              <a:off x="5677611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7" name="object 9557"/>
            <p:cNvSpPr/>
            <p:nvPr/>
          </p:nvSpPr>
          <p:spPr>
            <a:xfrm>
              <a:off x="5677611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8" name="object 9558"/>
            <p:cNvSpPr/>
            <p:nvPr/>
          </p:nvSpPr>
          <p:spPr>
            <a:xfrm>
              <a:off x="5677611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9" name="object 9559"/>
            <p:cNvSpPr/>
            <p:nvPr/>
          </p:nvSpPr>
          <p:spPr>
            <a:xfrm>
              <a:off x="5677611" y="72231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0" name="object 9560"/>
            <p:cNvSpPr/>
            <p:nvPr/>
          </p:nvSpPr>
          <p:spPr>
            <a:xfrm>
              <a:off x="5677611" y="7223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73" y="1409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1" name="object 9561"/>
            <p:cNvSpPr/>
            <p:nvPr/>
          </p:nvSpPr>
          <p:spPr>
            <a:xfrm>
              <a:off x="5677611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2" name="object 9562"/>
            <p:cNvSpPr/>
            <p:nvPr/>
          </p:nvSpPr>
          <p:spPr>
            <a:xfrm>
              <a:off x="5677611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3" name="object 9563"/>
            <p:cNvSpPr/>
            <p:nvPr/>
          </p:nvSpPr>
          <p:spPr>
            <a:xfrm>
              <a:off x="5677611" y="72260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4" name="object 9564"/>
            <p:cNvSpPr/>
            <p:nvPr/>
          </p:nvSpPr>
          <p:spPr>
            <a:xfrm>
              <a:off x="5677611" y="72260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5" name="object 9565"/>
            <p:cNvSpPr/>
            <p:nvPr/>
          </p:nvSpPr>
          <p:spPr>
            <a:xfrm>
              <a:off x="5677611" y="7227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6" name="object 9566"/>
            <p:cNvSpPr/>
            <p:nvPr/>
          </p:nvSpPr>
          <p:spPr>
            <a:xfrm>
              <a:off x="5677611" y="7227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7" name="object 9567"/>
            <p:cNvSpPr/>
            <p:nvPr/>
          </p:nvSpPr>
          <p:spPr>
            <a:xfrm>
              <a:off x="5677611" y="72289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8" name="object 9568"/>
            <p:cNvSpPr/>
            <p:nvPr/>
          </p:nvSpPr>
          <p:spPr>
            <a:xfrm>
              <a:off x="5677611" y="7228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73" y="1409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9" name="object 9569"/>
            <p:cNvSpPr/>
            <p:nvPr/>
          </p:nvSpPr>
          <p:spPr>
            <a:xfrm>
              <a:off x="5677611" y="7230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0" name="object 9570"/>
            <p:cNvSpPr/>
            <p:nvPr/>
          </p:nvSpPr>
          <p:spPr>
            <a:xfrm>
              <a:off x="5677611" y="72304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1" name="object 9571"/>
            <p:cNvSpPr/>
            <p:nvPr/>
          </p:nvSpPr>
          <p:spPr>
            <a:xfrm>
              <a:off x="5677611" y="72318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2" name="object 9572"/>
            <p:cNvSpPr/>
            <p:nvPr/>
          </p:nvSpPr>
          <p:spPr>
            <a:xfrm>
              <a:off x="5677611" y="72318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73" y="1498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3" name="object 9573"/>
            <p:cNvSpPr/>
            <p:nvPr/>
          </p:nvSpPr>
          <p:spPr>
            <a:xfrm>
              <a:off x="5677611" y="72332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4" name="object 9574"/>
            <p:cNvSpPr/>
            <p:nvPr/>
          </p:nvSpPr>
          <p:spPr>
            <a:xfrm>
              <a:off x="5677611" y="72332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73" y="139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5" name="object 9575"/>
            <p:cNvSpPr/>
            <p:nvPr/>
          </p:nvSpPr>
          <p:spPr>
            <a:xfrm>
              <a:off x="5677611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6" name="object 9576"/>
            <p:cNvSpPr/>
            <p:nvPr/>
          </p:nvSpPr>
          <p:spPr>
            <a:xfrm>
              <a:off x="5677611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7" name="object 9577"/>
            <p:cNvSpPr/>
            <p:nvPr/>
          </p:nvSpPr>
          <p:spPr>
            <a:xfrm>
              <a:off x="5677611" y="7236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8" name="object 9578"/>
            <p:cNvSpPr/>
            <p:nvPr/>
          </p:nvSpPr>
          <p:spPr>
            <a:xfrm>
              <a:off x="5677611" y="7236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9" name="object 9579"/>
            <p:cNvSpPr/>
            <p:nvPr/>
          </p:nvSpPr>
          <p:spPr>
            <a:xfrm>
              <a:off x="5677611" y="72416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0" name="object 9580"/>
            <p:cNvSpPr/>
            <p:nvPr/>
          </p:nvSpPr>
          <p:spPr>
            <a:xfrm>
              <a:off x="5677611" y="72416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1" name="object 9581"/>
            <p:cNvSpPr/>
            <p:nvPr/>
          </p:nvSpPr>
          <p:spPr>
            <a:xfrm>
              <a:off x="5677611" y="72401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2" name="object 9582"/>
            <p:cNvSpPr/>
            <p:nvPr/>
          </p:nvSpPr>
          <p:spPr>
            <a:xfrm>
              <a:off x="5677611" y="72401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3" name="object 9583"/>
            <p:cNvSpPr/>
            <p:nvPr/>
          </p:nvSpPr>
          <p:spPr>
            <a:xfrm>
              <a:off x="5677611" y="72430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4" name="object 9584"/>
            <p:cNvSpPr/>
            <p:nvPr/>
          </p:nvSpPr>
          <p:spPr>
            <a:xfrm>
              <a:off x="5677611" y="72430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5" name="object 9585"/>
            <p:cNvSpPr/>
            <p:nvPr/>
          </p:nvSpPr>
          <p:spPr>
            <a:xfrm>
              <a:off x="5677611" y="72459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6" name="object 9586"/>
            <p:cNvSpPr/>
            <p:nvPr/>
          </p:nvSpPr>
          <p:spPr>
            <a:xfrm>
              <a:off x="5677611" y="72459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7" name="object 9587"/>
            <p:cNvSpPr/>
            <p:nvPr/>
          </p:nvSpPr>
          <p:spPr>
            <a:xfrm>
              <a:off x="5677611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8" name="object 9588"/>
            <p:cNvSpPr/>
            <p:nvPr/>
          </p:nvSpPr>
          <p:spPr>
            <a:xfrm>
              <a:off x="5677611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9" name="object 9589"/>
            <p:cNvSpPr/>
            <p:nvPr/>
          </p:nvSpPr>
          <p:spPr>
            <a:xfrm>
              <a:off x="5677611" y="72474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0" name="object 9590"/>
            <p:cNvSpPr/>
            <p:nvPr/>
          </p:nvSpPr>
          <p:spPr>
            <a:xfrm>
              <a:off x="5677611" y="7247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1" name="object 9591"/>
            <p:cNvSpPr/>
            <p:nvPr/>
          </p:nvSpPr>
          <p:spPr>
            <a:xfrm>
              <a:off x="5677611" y="72488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73" y="152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2" name="object 9592"/>
            <p:cNvSpPr/>
            <p:nvPr/>
          </p:nvSpPr>
          <p:spPr>
            <a:xfrm>
              <a:off x="5677611" y="72488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73" y="1511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3" name="object 9593"/>
            <p:cNvSpPr/>
            <p:nvPr/>
          </p:nvSpPr>
          <p:spPr>
            <a:xfrm>
              <a:off x="5677611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73" y="139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4" name="object 9594"/>
            <p:cNvSpPr/>
            <p:nvPr/>
          </p:nvSpPr>
          <p:spPr>
            <a:xfrm>
              <a:off x="5677611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73" y="1396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5" name="object 9595"/>
            <p:cNvSpPr/>
            <p:nvPr/>
          </p:nvSpPr>
          <p:spPr>
            <a:xfrm>
              <a:off x="5677611" y="72517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6" name="object 9596"/>
            <p:cNvSpPr/>
            <p:nvPr/>
          </p:nvSpPr>
          <p:spPr>
            <a:xfrm>
              <a:off x="5677611" y="72518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7" name="object 9597"/>
            <p:cNvSpPr/>
            <p:nvPr/>
          </p:nvSpPr>
          <p:spPr>
            <a:xfrm>
              <a:off x="5677611" y="7253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8" name="object 9598"/>
            <p:cNvSpPr/>
            <p:nvPr/>
          </p:nvSpPr>
          <p:spPr>
            <a:xfrm>
              <a:off x="5677611" y="72532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9" name="object 9599"/>
            <p:cNvSpPr/>
            <p:nvPr/>
          </p:nvSpPr>
          <p:spPr>
            <a:xfrm>
              <a:off x="5677611" y="725467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73" y="152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0" name="object 9600"/>
            <p:cNvSpPr/>
            <p:nvPr/>
          </p:nvSpPr>
          <p:spPr>
            <a:xfrm>
              <a:off x="5677611" y="72546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73" y="1511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1" name="object 9601"/>
            <p:cNvSpPr/>
            <p:nvPr/>
          </p:nvSpPr>
          <p:spPr>
            <a:xfrm>
              <a:off x="5677611" y="7256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2" name="object 9602"/>
            <p:cNvSpPr/>
            <p:nvPr/>
          </p:nvSpPr>
          <p:spPr>
            <a:xfrm>
              <a:off x="5677611" y="7256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3" name="object 9603"/>
            <p:cNvSpPr/>
            <p:nvPr/>
          </p:nvSpPr>
          <p:spPr>
            <a:xfrm>
              <a:off x="5677611" y="72575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4" name="object 9604"/>
            <p:cNvSpPr/>
            <p:nvPr/>
          </p:nvSpPr>
          <p:spPr>
            <a:xfrm>
              <a:off x="5677611" y="72576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5" name="object 9605"/>
            <p:cNvSpPr/>
            <p:nvPr/>
          </p:nvSpPr>
          <p:spPr>
            <a:xfrm>
              <a:off x="5677611" y="72590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6" name="object 9606"/>
            <p:cNvSpPr/>
            <p:nvPr/>
          </p:nvSpPr>
          <p:spPr>
            <a:xfrm>
              <a:off x="5677611" y="72590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73" y="1498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7" name="object 9607"/>
            <p:cNvSpPr/>
            <p:nvPr/>
          </p:nvSpPr>
          <p:spPr>
            <a:xfrm>
              <a:off x="5677611" y="72605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8" name="object 9608"/>
            <p:cNvSpPr/>
            <p:nvPr/>
          </p:nvSpPr>
          <p:spPr>
            <a:xfrm>
              <a:off x="5677611" y="7260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73" y="1409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9" name="object 9609"/>
            <p:cNvSpPr/>
            <p:nvPr/>
          </p:nvSpPr>
          <p:spPr>
            <a:xfrm>
              <a:off x="5677611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0" name="object 9610"/>
            <p:cNvSpPr/>
            <p:nvPr/>
          </p:nvSpPr>
          <p:spPr>
            <a:xfrm>
              <a:off x="5677611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1" name="object 9611"/>
            <p:cNvSpPr/>
            <p:nvPr/>
          </p:nvSpPr>
          <p:spPr>
            <a:xfrm>
              <a:off x="5677611" y="72634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2" name="object 9612"/>
            <p:cNvSpPr/>
            <p:nvPr/>
          </p:nvSpPr>
          <p:spPr>
            <a:xfrm>
              <a:off x="5677611" y="72634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3" name="object 9613"/>
            <p:cNvSpPr/>
            <p:nvPr/>
          </p:nvSpPr>
          <p:spPr>
            <a:xfrm>
              <a:off x="5711202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28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28" y="131597"/>
                  </a:lnTo>
                  <a:lnTo>
                    <a:pt x="113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4" name="object 9614"/>
            <p:cNvSpPr/>
            <p:nvPr/>
          </p:nvSpPr>
          <p:spPr>
            <a:xfrm>
              <a:off x="5711202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28" y="0"/>
                  </a:lnTo>
                  <a:lnTo>
                    <a:pt x="11328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5" name="object 9615"/>
            <p:cNvSpPr/>
            <p:nvPr/>
          </p:nvSpPr>
          <p:spPr>
            <a:xfrm>
              <a:off x="5711202" y="715258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28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6" name="object 9616"/>
            <p:cNvSpPr/>
            <p:nvPr/>
          </p:nvSpPr>
          <p:spPr>
            <a:xfrm>
              <a:off x="5711202" y="715258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7" name="object 9617"/>
            <p:cNvSpPr/>
            <p:nvPr/>
          </p:nvSpPr>
          <p:spPr>
            <a:xfrm>
              <a:off x="5716854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8" name="object 9618"/>
            <p:cNvSpPr/>
            <p:nvPr/>
          </p:nvSpPr>
          <p:spPr>
            <a:xfrm>
              <a:off x="5716854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9" name="object 9619"/>
            <p:cNvSpPr/>
            <p:nvPr/>
          </p:nvSpPr>
          <p:spPr>
            <a:xfrm>
              <a:off x="5716854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0" name="object 9620"/>
            <p:cNvSpPr/>
            <p:nvPr/>
          </p:nvSpPr>
          <p:spPr>
            <a:xfrm>
              <a:off x="5716854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1" name="object 9621"/>
            <p:cNvSpPr/>
            <p:nvPr/>
          </p:nvSpPr>
          <p:spPr>
            <a:xfrm>
              <a:off x="5716854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2" name="object 9622"/>
            <p:cNvSpPr/>
            <p:nvPr/>
          </p:nvSpPr>
          <p:spPr>
            <a:xfrm>
              <a:off x="5716854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3" name="object 9623"/>
            <p:cNvSpPr/>
            <p:nvPr/>
          </p:nvSpPr>
          <p:spPr>
            <a:xfrm>
              <a:off x="5716854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4" name="object 9624"/>
            <p:cNvSpPr/>
            <p:nvPr/>
          </p:nvSpPr>
          <p:spPr>
            <a:xfrm>
              <a:off x="5716854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5" name="object 9625"/>
            <p:cNvSpPr/>
            <p:nvPr/>
          </p:nvSpPr>
          <p:spPr>
            <a:xfrm>
              <a:off x="5716854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6" name="object 9626"/>
            <p:cNvSpPr/>
            <p:nvPr/>
          </p:nvSpPr>
          <p:spPr>
            <a:xfrm>
              <a:off x="5716854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7" name="object 9627"/>
            <p:cNvSpPr/>
            <p:nvPr/>
          </p:nvSpPr>
          <p:spPr>
            <a:xfrm>
              <a:off x="5716854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8" name="object 9628"/>
            <p:cNvSpPr/>
            <p:nvPr/>
          </p:nvSpPr>
          <p:spPr>
            <a:xfrm>
              <a:off x="5716854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9" name="object 9629"/>
            <p:cNvSpPr/>
            <p:nvPr/>
          </p:nvSpPr>
          <p:spPr>
            <a:xfrm>
              <a:off x="5716854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0" name="object 9630"/>
            <p:cNvSpPr/>
            <p:nvPr/>
          </p:nvSpPr>
          <p:spPr>
            <a:xfrm>
              <a:off x="5716854" y="7167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1" name="object 9631"/>
            <p:cNvSpPr/>
            <p:nvPr/>
          </p:nvSpPr>
          <p:spPr>
            <a:xfrm>
              <a:off x="5716854" y="7168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2" name="object 9632"/>
            <p:cNvSpPr/>
            <p:nvPr/>
          </p:nvSpPr>
          <p:spPr>
            <a:xfrm>
              <a:off x="5716854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3" name="object 9633"/>
            <p:cNvSpPr/>
            <p:nvPr/>
          </p:nvSpPr>
          <p:spPr>
            <a:xfrm>
              <a:off x="5716854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4" name="object 9634"/>
            <p:cNvSpPr/>
            <p:nvPr/>
          </p:nvSpPr>
          <p:spPr>
            <a:xfrm>
              <a:off x="5716854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5" name="object 9635"/>
            <p:cNvSpPr/>
            <p:nvPr/>
          </p:nvSpPr>
          <p:spPr>
            <a:xfrm>
              <a:off x="5716854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6" name="object 9636"/>
            <p:cNvSpPr/>
            <p:nvPr/>
          </p:nvSpPr>
          <p:spPr>
            <a:xfrm>
              <a:off x="5716854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7" name="object 9637"/>
            <p:cNvSpPr/>
            <p:nvPr/>
          </p:nvSpPr>
          <p:spPr>
            <a:xfrm>
              <a:off x="5716854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47" y="152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8" name="object 9638"/>
            <p:cNvSpPr/>
            <p:nvPr/>
          </p:nvSpPr>
          <p:spPr>
            <a:xfrm>
              <a:off x="5716854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3"/>
                  </a:moveTo>
                  <a:lnTo>
                    <a:pt x="1447" y="152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2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9" name="object 9639"/>
            <p:cNvSpPr/>
            <p:nvPr/>
          </p:nvSpPr>
          <p:spPr>
            <a:xfrm>
              <a:off x="5716854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47" y="139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0" name="object 9640"/>
            <p:cNvSpPr/>
            <p:nvPr/>
          </p:nvSpPr>
          <p:spPr>
            <a:xfrm>
              <a:off x="5716854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47" y="1396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1" name="object 9641"/>
            <p:cNvSpPr/>
            <p:nvPr/>
          </p:nvSpPr>
          <p:spPr>
            <a:xfrm>
              <a:off x="5716854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2" name="object 9642"/>
            <p:cNvSpPr/>
            <p:nvPr/>
          </p:nvSpPr>
          <p:spPr>
            <a:xfrm>
              <a:off x="5716854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3" name="object 9643"/>
            <p:cNvSpPr/>
            <p:nvPr/>
          </p:nvSpPr>
          <p:spPr>
            <a:xfrm>
              <a:off x="5716854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4" name="object 9644"/>
            <p:cNvSpPr/>
            <p:nvPr/>
          </p:nvSpPr>
          <p:spPr>
            <a:xfrm>
              <a:off x="5716854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5" name="object 9645"/>
            <p:cNvSpPr/>
            <p:nvPr/>
          </p:nvSpPr>
          <p:spPr>
            <a:xfrm>
              <a:off x="5716854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6" name="object 9646"/>
            <p:cNvSpPr/>
            <p:nvPr/>
          </p:nvSpPr>
          <p:spPr>
            <a:xfrm>
              <a:off x="5716854" y="7178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47" y="138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7" name="object 9647"/>
            <p:cNvSpPr/>
            <p:nvPr/>
          </p:nvSpPr>
          <p:spPr>
            <a:xfrm>
              <a:off x="5716854" y="71803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8" name="object 9648"/>
            <p:cNvSpPr/>
            <p:nvPr/>
          </p:nvSpPr>
          <p:spPr>
            <a:xfrm>
              <a:off x="5716854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9" name="object 9649"/>
            <p:cNvSpPr/>
            <p:nvPr/>
          </p:nvSpPr>
          <p:spPr>
            <a:xfrm>
              <a:off x="5716854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0" name="object 9650"/>
            <p:cNvSpPr/>
            <p:nvPr/>
          </p:nvSpPr>
          <p:spPr>
            <a:xfrm>
              <a:off x="5716854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1" name="object 9651"/>
            <p:cNvSpPr/>
            <p:nvPr/>
          </p:nvSpPr>
          <p:spPr>
            <a:xfrm>
              <a:off x="5665838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28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28" y="131597"/>
                  </a:lnTo>
                  <a:lnTo>
                    <a:pt x="113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2" name="object 9652"/>
            <p:cNvSpPr/>
            <p:nvPr/>
          </p:nvSpPr>
          <p:spPr>
            <a:xfrm>
              <a:off x="5665838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28" y="0"/>
                  </a:lnTo>
                  <a:lnTo>
                    <a:pt x="11328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3" name="object 9653"/>
            <p:cNvSpPr/>
            <p:nvPr/>
          </p:nvSpPr>
          <p:spPr>
            <a:xfrm>
              <a:off x="5664708" y="715258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58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4" name="object 9654"/>
            <p:cNvSpPr/>
            <p:nvPr/>
          </p:nvSpPr>
          <p:spPr>
            <a:xfrm>
              <a:off x="5664708" y="715258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5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5" name="object 9655"/>
            <p:cNvSpPr/>
            <p:nvPr/>
          </p:nvSpPr>
          <p:spPr>
            <a:xfrm>
              <a:off x="5669026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54" y="0"/>
                  </a:moveTo>
                  <a:lnTo>
                    <a:pt x="0" y="0"/>
                  </a:lnTo>
                  <a:lnTo>
                    <a:pt x="0" y="112153"/>
                  </a:lnTo>
                  <a:lnTo>
                    <a:pt x="6654" y="112153"/>
                  </a:lnTo>
                  <a:lnTo>
                    <a:pt x="6654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6" name="object 9656"/>
            <p:cNvSpPr/>
            <p:nvPr/>
          </p:nvSpPr>
          <p:spPr>
            <a:xfrm>
              <a:off x="5669026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54" y="0"/>
                  </a:lnTo>
                  <a:lnTo>
                    <a:pt x="6654" y="112153"/>
                  </a:lnTo>
                  <a:lnTo>
                    <a:pt x="0" y="11215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7" name="object 9657"/>
            <p:cNvSpPr/>
            <p:nvPr/>
          </p:nvSpPr>
          <p:spPr>
            <a:xfrm>
              <a:off x="5666282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8" name="object 9658"/>
            <p:cNvSpPr/>
            <p:nvPr/>
          </p:nvSpPr>
          <p:spPr>
            <a:xfrm>
              <a:off x="5666282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9" name="object 9659"/>
            <p:cNvSpPr/>
            <p:nvPr/>
          </p:nvSpPr>
          <p:spPr>
            <a:xfrm>
              <a:off x="5666282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0" name="object 9660"/>
            <p:cNvSpPr/>
            <p:nvPr/>
          </p:nvSpPr>
          <p:spPr>
            <a:xfrm>
              <a:off x="5666282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1" name="object 9661"/>
            <p:cNvSpPr/>
            <p:nvPr/>
          </p:nvSpPr>
          <p:spPr>
            <a:xfrm>
              <a:off x="5666282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2" name="object 9662"/>
            <p:cNvSpPr/>
            <p:nvPr/>
          </p:nvSpPr>
          <p:spPr>
            <a:xfrm>
              <a:off x="5666282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3" name="object 9663"/>
            <p:cNvSpPr/>
            <p:nvPr/>
          </p:nvSpPr>
          <p:spPr>
            <a:xfrm>
              <a:off x="5666282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4" name="object 9664"/>
            <p:cNvSpPr/>
            <p:nvPr/>
          </p:nvSpPr>
          <p:spPr>
            <a:xfrm>
              <a:off x="5666282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5" name="object 9665"/>
            <p:cNvSpPr/>
            <p:nvPr/>
          </p:nvSpPr>
          <p:spPr>
            <a:xfrm>
              <a:off x="5666282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6" name="object 9666"/>
            <p:cNvSpPr/>
            <p:nvPr/>
          </p:nvSpPr>
          <p:spPr>
            <a:xfrm>
              <a:off x="5666282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7" name="object 9667"/>
            <p:cNvSpPr/>
            <p:nvPr/>
          </p:nvSpPr>
          <p:spPr>
            <a:xfrm>
              <a:off x="5666282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8" name="object 9668"/>
            <p:cNvSpPr/>
            <p:nvPr/>
          </p:nvSpPr>
          <p:spPr>
            <a:xfrm>
              <a:off x="5666282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9" name="object 9669"/>
            <p:cNvSpPr/>
            <p:nvPr/>
          </p:nvSpPr>
          <p:spPr>
            <a:xfrm>
              <a:off x="5666282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0" name="object 9670"/>
            <p:cNvSpPr/>
            <p:nvPr/>
          </p:nvSpPr>
          <p:spPr>
            <a:xfrm>
              <a:off x="5666282" y="7167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1" name="object 9671"/>
            <p:cNvSpPr/>
            <p:nvPr/>
          </p:nvSpPr>
          <p:spPr>
            <a:xfrm>
              <a:off x="5666282" y="7168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2" name="object 9672"/>
            <p:cNvSpPr/>
            <p:nvPr/>
          </p:nvSpPr>
          <p:spPr>
            <a:xfrm>
              <a:off x="5666282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3" name="object 9673"/>
            <p:cNvSpPr/>
            <p:nvPr/>
          </p:nvSpPr>
          <p:spPr>
            <a:xfrm>
              <a:off x="5666282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4" name="object 9674"/>
            <p:cNvSpPr/>
            <p:nvPr/>
          </p:nvSpPr>
          <p:spPr>
            <a:xfrm>
              <a:off x="5666282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5" name="object 9675"/>
            <p:cNvSpPr/>
            <p:nvPr/>
          </p:nvSpPr>
          <p:spPr>
            <a:xfrm>
              <a:off x="5666282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6" name="object 9676"/>
            <p:cNvSpPr/>
            <p:nvPr/>
          </p:nvSpPr>
          <p:spPr>
            <a:xfrm>
              <a:off x="5666282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7" name="object 9677"/>
            <p:cNvSpPr/>
            <p:nvPr/>
          </p:nvSpPr>
          <p:spPr>
            <a:xfrm>
              <a:off x="5666282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8" name="object 9678"/>
            <p:cNvSpPr/>
            <p:nvPr/>
          </p:nvSpPr>
          <p:spPr>
            <a:xfrm>
              <a:off x="5666282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3"/>
                  </a:moveTo>
                  <a:lnTo>
                    <a:pt x="1460" y="152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9" name="object 9679"/>
            <p:cNvSpPr/>
            <p:nvPr/>
          </p:nvSpPr>
          <p:spPr>
            <a:xfrm>
              <a:off x="5666282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0" name="object 9680"/>
            <p:cNvSpPr/>
            <p:nvPr/>
          </p:nvSpPr>
          <p:spPr>
            <a:xfrm>
              <a:off x="5666282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1" name="object 9681"/>
            <p:cNvSpPr/>
            <p:nvPr/>
          </p:nvSpPr>
          <p:spPr>
            <a:xfrm>
              <a:off x="5666282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2" name="object 9682"/>
            <p:cNvSpPr/>
            <p:nvPr/>
          </p:nvSpPr>
          <p:spPr>
            <a:xfrm>
              <a:off x="5666282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3" name="object 9683"/>
            <p:cNvSpPr/>
            <p:nvPr/>
          </p:nvSpPr>
          <p:spPr>
            <a:xfrm>
              <a:off x="5666282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4" name="object 9684"/>
            <p:cNvSpPr/>
            <p:nvPr/>
          </p:nvSpPr>
          <p:spPr>
            <a:xfrm>
              <a:off x="5666282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5" name="object 9685"/>
            <p:cNvSpPr/>
            <p:nvPr/>
          </p:nvSpPr>
          <p:spPr>
            <a:xfrm>
              <a:off x="5666282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6" name="object 9686"/>
            <p:cNvSpPr/>
            <p:nvPr/>
          </p:nvSpPr>
          <p:spPr>
            <a:xfrm>
              <a:off x="5666282" y="7178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7" name="object 9687"/>
            <p:cNvSpPr/>
            <p:nvPr/>
          </p:nvSpPr>
          <p:spPr>
            <a:xfrm>
              <a:off x="5666282" y="71803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8" name="object 9688"/>
            <p:cNvSpPr/>
            <p:nvPr/>
          </p:nvSpPr>
          <p:spPr>
            <a:xfrm>
              <a:off x="5666282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9" name="object 9689"/>
            <p:cNvSpPr/>
            <p:nvPr/>
          </p:nvSpPr>
          <p:spPr>
            <a:xfrm>
              <a:off x="5666282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0" name="object 9690"/>
            <p:cNvSpPr/>
            <p:nvPr/>
          </p:nvSpPr>
          <p:spPr>
            <a:xfrm>
              <a:off x="5666282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1" name="object 9691"/>
            <p:cNvSpPr/>
            <p:nvPr/>
          </p:nvSpPr>
          <p:spPr>
            <a:xfrm>
              <a:off x="5666282" y="71871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2" name="object 9692"/>
            <p:cNvSpPr/>
            <p:nvPr/>
          </p:nvSpPr>
          <p:spPr>
            <a:xfrm>
              <a:off x="5666282" y="7187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3" name="object 9693"/>
            <p:cNvSpPr/>
            <p:nvPr/>
          </p:nvSpPr>
          <p:spPr>
            <a:xfrm>
              <a:off x="5666282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4" name="object 9694"/>
            <p:cNvSpPr/>
            <p:nvPr/>
          </p:nvSpPr>
          <p:spPr>
            <a:xfrm>
              <a:off x="5666282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5" name="object 9695"/>
            <p:cNvSpPr/>
            <p:nvPr/>
          </p:nvSpPr>
          <p:spPr>
            <a:xfrm>
              <a:off x="5666282" y="71886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6" name="object 9696"/>
            <p:cNvSpPr/>
            <p:nvPr/>
          </p:nvSpPr>
          <p:spPr>
            <a:xfrm>
              <a:off x="5666282" y="7188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7" name="object 9697"/>
            <p:cNvSpPr/>
            <p:nvPr/>
          </p:nvSpPr>
          <p:spPr>
            <a:xfrm>
              <a:off x="5666282" y="7191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8" name="object 9698"/>
            <p:cNvSpPr/>
            <p:nvPr/>
          </p:nvSpPr>
          <p:spPr>
            <a:xfrm>
              <a:off x="5666282" y="7191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9" name="object 9699"/>
            <p:cNvSpPr/>
            <p:nvPr/>
          </p:nvSpPr>
          <p:spPr>
            <a:xfrm>
              <a:off x="5666282" y="7190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0" name="object 9700"/>
            <p:cNvSpPr/>
            <p:nvPr/>
          </p:nvSpPr>
          <p:spPr>
            <a:xfrm>
              <a:off x="5666282" y="7190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1" name="object 9701"/>
            <p:cNvSpPr/>
            <p:nvPr/>
          </p:nvSpPr>
          <p:spPr>
            <a:xfrm>
              <a:off x="5666282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2" name="object 9702"/>
            <p:cNvSpPr/>
            <p:nvPr/>
          </p:nvSpPr>
          <p:spPr>
            <a:xfrm>
              <a:off x="5666282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3" name="object 9703"/>
            <p:cNvSpPr/>
            <p:nvPr/>
          </p:nvSpPr>
          <p:spPr>
            <a:xfrm>
              <a:off x="5666282" y="71944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4" name="object 9704"/>
            <p:cNvSpPr/>
            <p:nvPr/>
          </p:nvSpPr>
          <p:spPr>
            <a:xfrm>
              <a:off x="5666282" y="71944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5" name="object 9705"/>
            <p:cNvSpPr/>
            <p:nvPr/>
          </p:nvSpPr>
          <p:spPr>
            <a:xfrm>
              <a:off x="5666282" y="71959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6" name="object 9706"/>
            <p:cNvSpPr/>
            <p:nvPr/>
          </p:nvSpPr>
          <p:spPr>
            <a:xfrm>
              <a:off x="5666282" y="71959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7" name="object 9707"/>
            <p:cNvSpPr/>
            <p:nvPr/>
          </p:nvSpPr>
          <p:spPr>
            <a:xfrm>
              <a:off x="5666282" y="71973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8" name="object 9708"/>
            <p:cNvSpPr/>
            <p:nvPr/>
          </p:nvSpPr>
          <p:spPr>
            <a:xfrm>
              <a:off x="5666282" y="71973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9" name="object 9709"/>
            <p:cNvSpPr/>
            <p:nvPr/>
          </p:nvSpPr>
          <p:spPr>
            <a:xfrm>
              <a:off x="5666282" y="719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0" name="object 9710"/>
            <p:cNvSpPr/>
            <p:nvPr/>
          </p:nvSpPr>
          <p:spPr>
            <a:xfrm>
              <a:off x="5666282" y="719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1" name="object 9711"/>
            <p:cNvSpPr/>
            <p:nvPr/>
          </p:nvSpPr>
          <p:spPr>
            <a:xfrm>
              <a:off x="5666282" y="72002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2" name="object 9712"/>
            <p:cNvSpPr/>
            <p:nvPr/>
          </p:nvSpPr>
          <p:spPr>
            <a:xfrm>
              <a:off x="5666282" y="72002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3" name="object 9713"/>
            <p:cNvSpPr/>
            <p:nvPr/>
          </p:nvSpPr>
          <p:spPr>
            <a:xfrm>
              <a:off x="5666282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71"/>
                  </a:lnTo>
                  <a:lnTo>
                    <a:pt x="1460" y="137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4" name="object 9714"/>
            <p:cNvSpPr/>
            <p:nvPr/>
          </p:nvSpPr>
          <p:spPr>
            <a:xfrm>
              <a:off x="5666282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71"/>
                  </a:moveTo>
                  <a:lnTo>
                    <a:pt x="1460" y="137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5" name="object 9715"/>
            <p:cNvSpPr/>
            <p:nvPr/>
          </p:nvSpPr>
          <p:spPr>
            <a:xfrm>
              <a:off x="5666282" y="72031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6" name="object 9716"/>
            <p:cNvSpPr/>
            <p:nvPr/>
          </p:nvSpPr>
          <p:spPr>
            <a:xfrm>
              <a:off x="5666282" y="72031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7" name="object 9717"/>
            <p:cNvSpPr/>
            <p:nvPr/>
          </p:nvSpPr>
          <p:spPr>
            <a:xfrm>
              <a:off x="5666282" y="72046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8" name="object 9718"/>
            <p:cNvSpPr/>
            <p:nvPr/>
          </p:nvSpPr>
          <p:spPr>
            <a:xfrm>
              <a:off x="5666282" y="72046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9" name="object 9719"/>
            <p:cNvSpPr/>
            <p:nvPr/>
          </p:nvSpPr>
          <p:spPr>
            <a:xfrm>
              <a:off x="5666282" y="72060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0" name="object 9720"/>
            <p:cNvSpPr/>
            <p:nvPr/>
          </p:nvSpPr>
          <p:spPr>
            <a:xfrm>
              <a:off x="5666282" y="72060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1" name="object 9721"/>
            <p:cNvSpPr/>
            <p:nvPr/>
          </p:nvSpPr>
          <p:spPr>
            <a:xfrm>
              <a:off x="5666282" y="72075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2" name="object 9722"/>
            <p:cNvSpPr/>
            <p:nvPr/>
          </p:nvSpPr>
          <p:spPr>
            <a:xfrm>
              <a:off x="5666282" y="72075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3" name="object 9723"/>
            <p:cNvSpPr/>
            <p:nvPr/>
          </p:nvSpPr>
          <p:spPr>
            <a:xfrm>
              <a:off x="5666282" y="72089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4" name="object 9724"/>
            <p:cNvSpPr/>
            <p:nvPr/>
          </p:nvSpPr>
          <p:spPr>
            <a:xfrm>
              <a:off x="5666282" y="72089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5" name="object 9725"/>
            <p:cNvSpPr/>
            <p:nvPr/>
          </p:nvSpPr>
          <p:spPr>
            <a:xfrm>
              <a:off x="5666282" y="72144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6" name="object 9726"/>
            <p:cNvSpPr/>
            <p:nvPr/>
          </p:nvSpPr>
          <p:spPr>
            <a:xfrm>
              <a:off x="5666282" y="72144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7" name="object 9727"/>
            <p:cNvSpPr/>
            <p:nvPr/>
          </p:nvSpPr>
          <p:spPr>
            <a:xfrm>
              <a:off x="5666282" y="7212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8" name="object 9728"/>
            <p:cNvSpPr/>
            <p:nvPr/>
          </p:nvSpPr>
          <p:spPr>
            <a:xfrm>
              <a:off x="5666282" y="72129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9" name="object 9729"/>
            <p:cNvSpPr/>
            <p:nvPr/>
          </p:nvSpPr>
          <p:spPr>
            <a:xfrm>
              <a:off x="5666282" y="7215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0" name="object 9730"/>
            <p:cNvSpPr/>
            <p:nvPr/>
          </p:nvSpPr>
          <p:spPr>
            <a:xfrm>
              <a:off x="5666282" y="72158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1" name="object 9731"/>
            <p:cNvSpPr/>
            <p:nvPr/>
          </p:nvSpPr>
          <p:spPr>
            <a:xfrm>
              <a:off x="5666282" y="72187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2" name="object 9732"/>
            <p:cNvSpPr/>
            <p:nvPr/>
          </p:nvSpPr>
          <p:spPr>
            <a:xfrm>
              <a:off x="5666282" y="72187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3" name="object 9733"/>
            <p:cNvSpPr/>
            <p:nvPr/>
          </p:nvSpPr>
          <p:spPr>
            <a:xfrm>
              <a:off x="5666282" y="72173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4" name="object 9734"/>
            <p:cNvSpPr/>
            <p:nvPr/>
          </p:nvSpPr>
          <p:spPr>
            <a:xfrm>
              <a:off x="5666282" y="72173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5" name="object 9735"/>
            <p:cNvSpPr/>
            <p:nvPr/>
          </p:nvSpPr>
          <p:spPr>
            <a:xfrm>
              <a:off x="5666282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6" name="object 9736"/>
            <p:cNvSpPr/>
            <p:nvPr/>
          </p:nvSpPr>
          <p:spPr>
            <a:xfrm>
              <a:off x="5666282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7" name="object 9737"/>
            <p:cNvSpPr/>
            <p:nvPr/>
          </p:nvSpPr>
          <p:spPr>
            <a:xfrm>
              <a:off x="5666282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8" name="object 9738"/>
            <p:cNvSpPr/>
            <p:nvPr/>
          </p:nvSpPr>
          <p:spPr>
            <a:xfrm>
              <a:off x="5666282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9" name="object 9739"/>
            <p:cNvSpPr/>
            <p:nvPr/>
          </p:nvSpPr>
          <p:spPr>
            <a:xfrm>
              <a:off x="5666282" y="72231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0" name="object 9740"/>
            <p:cNvSpPr/>
            <p:nvPr/>
          </p:nvSpPr>
          <p:spPr>
            <a:xfrm>
              <a:off x="5666282" y="7223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1" name="object 9741"/>
            <p:cNvSpPr/>
            <p:nvPr/>
          </p:nvSpPr>
          <p:spPr>
            <a:xfrm>
              <a:off x="5666282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2" name="object 9742"/>
            <p:cNvSpPr/>
            <p:nvPr/>
          </p:nvSpPr>
          <p:spPr>
            <a:xfrm>
              <a:off x="5666282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3" name="object 9743"/>
            <p:cNvSpPr/>
            <p:nvPr/>
          </p:nvSpPr>
          <p:spPr>
            <a:xfrm>
              <a:off x="5666282" y="72260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4" name="object 9744"/>
            <p:cNvSpPr/>
            <p:nvPr/>
          </p:nvSpPr>
          <p:spPr>
            <a:xfrm>
              <a:off x="5666282" y="72260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5" name="object 9745"/>
            <p:cNvSpPr/>
            <p:nvPr/>
          </p:nvSpPr>
          <p:spPr>
            <a:xfrm>
              <a:off x="5666282" y="7227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6" name="object 9746"/>
            <p:cNvSpPr/>
            <p:nvPr/>
          </p:nvSpPr>
          <p:spPr>
            <a:xfrm>
              <a:off x="5666282" y="7227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7" name="object 9747"/>
            <p:cNvSpPr/>
            <p:nvPr/>
          </p:nvSpPr>
          <p:spPr>
            <a:xfrm>
              <a:off x="5666282" y="72289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8" name="object 9748"/>
            <p:cNvSpPr/>
            <p:nvPr/>
          </p:nvSpPr>
          <p:spPr>
            <a:xfrm>
              <a:off x="5666282" y="7228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9" name="object 9749"/>
            <p:cNvSpPr/>
            <p:nvPr/>
          </p:nvSpPr>
          <p:spPr>
            <a:xfrm>
              <a:off x="5666282" y="7230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0" name="object 9750"/>
            <p:cNvSpPr/>
            <p:nvPr/>
          </p:nvSpPr>
          <p:spPr>
            <a:xfrm>
              <a:off x="5666282" y="72304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1" name="object 9751"/>
            <p:cNvSpPr/>
            <p:nvPr/>
          </p:nvSpPr>
          <p:spPr>
            <a:xfrm>
              <a:off x="5666282" y="72318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2" name="object 9752"/>
            <p:cNvSpPr/>
            <p:nvPr/>
          </p:nvSpPr>
          <p:spPr>
            <a:xfrm>
              <a:off x="5666282" y="72318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3" name="object 9753"/>
            <p:cNvSpPr/>
            <p:nvPr/>
          </p:nvSpPr>
          <p:spPr>
            <a:xfrm>
              <a:off x="5666282" y="72332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4" name="object 9754"/>
            <p:cNvSpPr/>
            <p:nvPr/>
          </p:nvSpPr>
          <p:spPr>
            <a:xfrm>
              <a:off x="5666282" y="72332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5" name="object 9755"/>
            <p:cNvSpPr/>
            <p:nvPr/>
          </p:nvSpPr>
          <p:spPr>
            <a:xfrm>
              <a:off x="5666282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6" name="object 9756"/>
            <p:cNvSpPr/>
            <p:nvPr/>
          </p:nvSpPr>
          <p:spPr>
            <a:xfrm>
              <a:off x="5666282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7" name="object 9757"/>
            <p:cNvSpPr/>
            <p:nvPr/>
          </p:nvSpPr>
          <p:spPr>
            <a:xfrm>
              <a:off x="5666282" y="7236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8" name="object 9758"/>
            <p:cNvSpPr/>
            <p:nvPr/>
          </p:nvSpPr>
          <p:spPr>
            <a:xfrm>
              <a:off x="5666282" y="7236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9" name="object 9759"/>
            <p:cNvSpPr/>
            <p:nvPr/>
          </p:nvSpPr>
          <p:spPr>
            <a:xfrm>
              <a:off x="5666282" y="72416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0" name="object 9760"/>
            <p:cNvSpPr/>
            <p:nvPr/>
          </p:nvSpPr>
          <p:spPr>
            <a:xfrm>
              <a:off x="5666282" y="72416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1" name="object 9761"/>
            <p:cNvSpPr/>
            <p:nvPr/>
          </p:nvSpPr>
          <p:spPr>
            <a:xfrm>
              <a:off x="5666282" y="72401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2" name="object 9762"/>
            <p:cNvSpPr/>
            <p:nvPr/>
          </p:nvSpPr>
          <p:spPr>
            <a:xfrm>
              <a:off x="5666282" y="72401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3" name="object 9763"/>
            <p:cNvSpPr/>
            <p:nvPr/>
          </p:nvSpPr>
          <p:spPr>
            <a:xfrm>
              <a:off x="5666282" y="72430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4" name="object 9764"/>
            <p:cNvSpPr/>
            <p:nvPr/>
          </p:nvSpPr>
          <p:spPr>
            <a:xfrm>
              <a:off x="5666282" y="72430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5" name="object 9765"/>
            <p:cNvSpPr/>
            <p:nvPr/>
          </p:nvSpPr>
          <p:spPr>
            <a:xfrm>
              <a:off x="5666282" y="72459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6" name="object 9766"/>
            <p:cNvSpPr/>
            <p:nvPr/>
          </p:nvSpPr>
          <p:spPr>
            <a:xfrm>
              <a:off x="5666282" y="72459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7" name="object 9767"/>
            <p:cNvSpPr/>
            <p:nvPr/>
          </p:nvSpPr>
          <p:spPr>
            <a:xfrm>
              <a:off x="5666282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8" name="object 9768"/>
            <p:cNvSpPr/>
            <p:nvPr/>
          </p:nvSpPr>
          <p:spPr>
            <a:xfrm>
              <a:off x="5666282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9" name="object 9769"/>
            <p:cNvSpPr/>
            <p:nvPr/>
          </p:nvSpPr>
          <p:spPr>
            <a:xfrm>
              <a:off x="5666282" y="72474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0" name="object 9770"/>
            <p:cNvSpPr/>
            <p:nvPr/>
          </p:nvSpPr>
          <p:spPr>
            <a:xfrm>
              <a:off x="5666282" y="7247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1" name="object 9771"/>
            <p:cNvSpPr/>
            <p:nvPr/>
          </p:nvSpPr>
          <p:spPr>
            <a:xfrm>
              <a:off x="5666282" y="72488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2" name="object 9772"/>
            <p:cNvSpPr/>
            <p:nvPr/>
          </p:nvSpPr>
          <p:spPr>
            <a:xfrm>
              <a:off x="5666282" y="72488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3" name="object 9773"/>
            <p:cNvSpPr/>
            <p:nvPr/>
          </p:nvSpPr>
          <p:spPr>
            <a:xfrm>
              <a:off x="5666282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4" name="object 9774"/>
            <p:cNvSpPr/>
            <p:nvPr/>
          </p:nvSpPr>
          <p:spPr>
            <a:xfrm>
              <a:off x="5666282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5" name="object 9775"/>
            <p:cNvSpPr/>
            <p:nvPr/>
          </p:nvSpPr>
          <p:spPr>
            <a:xfrm>
              <a:off x="5666282" y="72517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6" name="object 9776"/>
            <p:cNvSpPr/>
            <p:nvPr/>
          </p:nvSpPr>
          <p:spPr>
            <a:xfrm>
              <a:off x="5666282" y="72518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7" name="object 9777"/>
            <p:cNvSpPr/>
            <p:nvPr/>
          </p:nvSpPr>
          <p:spPr>
            <a:xfrm>
              <a:off x="5666282" y="7253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8" name="object 9778"/>
            <p:cNvSpPr/>
            <p:nvPr/>
          </p:nvSpPr>
          <p:spPr>
            <a:xfrm>
              <a:off x="5666282" y="72532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9" name="object 9779"/>
            <p:cNvSpPr/>
            <p:nvPr/>
          </p:nvSpPr>
          <p:spPr>
            <a:xfrm>
              <a:off x="5666282" y="725467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0" name="object 9780"/>
            <p:cNvSpPr/>
            <p:nvPr/>
          </p:nvSpPr>
          <p:spPr>
            <a:xfrm>
              <a:off x="5666282" y="72546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1" name="object 9781"/>
            <p:cNvSpPr/>
            <p:nvPr/>
          </p:nvSpPr>
          <p:spPr>
            <a:xfrm>
              <a:off x="5666282" y="7256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2" name="object 9782"/>
            <p:cNvSpPr/>
            <p:nvPr/>
          </p:nvSpPr>
          <p:spPr>
            <a:xfrm>
              <a:off x="5666282" y="7256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3" name="object 9783"/>
            <p:cNvSpPr/>
            <p:nvPr/>
          </p:nvSpPr>
          <p:spPr>
            <a:xfrm>
              <a:off x="5666282" y="72575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4" name="object 9784"/>
            <p:cNvSpPr/>
            <p:nvPr/>
          </p:nvSpPr>
          <p:spPr>
            <a:xfrm>
              <a:off x="5666282" y="72576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5" name="object 9785"/>
            <p:cNvSpPr/>
            <p:nvPr/>
          </p:nvSpPr>
          <p:spPr>
            <a:xfrm>
              <a:off x="5666282" y="72590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6" name="object 9786"/>
            <p:cNvSpPr/>
            <p:nvPr/>
          </p:nvSpPr>
          <p:spPr>
            <a:xfrm>
              <a:off x="5666282" y="72590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7" name="object 9787"/>
            <p:cNvSpPr/>
            <p:nvPr/>
          </p:nvSpPr>
          <p:spPr>
            <a:xfrm>
              <a:off x="5666282" y="72605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8" name="object 9788"/>
            <p:cNvSpPr/>
            <p:nvPr/>
          </p:nvSpPr>
          <p:spPr>
            <a:xfrm>
              <a:off x="5666282" y="7260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9" name="object 9789"/>
            <p:cNvSpPr/>
            <p:nvPr/>
          </p:nvSpPr>
          <p:spPr>
            <a:xfrm>
              <a:off x="5666282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0" name="object 9790"/>
            <p:cNvSpPr/>
            <p:nvPr/>
          </p:nvSpPr>
          <p:spPr>
            <a:xfrm>
              <a:off x="5666282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1" name="object 9791"/>
            <p:cNvSpPr/>
            <p:nvPr/>
          </p:nvSpPr>
          <p:spPr>
            <a:xfrm>
              <a:off x="5666282" y="72634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2" name="object 9792"/>
            <p:cNvSpPr/>
            <p:nvPr/>
          </p:nvSpPr>
          <p:spPr>
            <a:xfrm>
              <a:off x="5666282" y="72634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3" name="object 9793"/>
            <p:cNvSpPr/>
            <p:nvPr/>
          </p:nvSpPr>
          <p:spPr>
            <a:xfrm>
              <a:off x="5625592" y="7153770"/>
              <a:ext cx="12065" cy="3175"/>
            </a:xfrm>
            <a:custGeom>
              <a:avLst/>
              <a:gdLst/>
              <a:ahLst/>
              <a:cxnLst/>
              <a:rect l="l" t="t" r="r" b="b"/>
              <a:pathLst>
                <a:path w="12064" h="3175">
                  <a:moveTo>
                    <a:pt x="11747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11747" y="3035"/>
                  </a:lnTo>
                  <a:lnTo>
                    <a:pt x="117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4" name="object 9794"/>
            <p:cNvSpPr/>
            <p:nvPr/>
          </p:nvSpPr>
          <p:spPr>
            <a:xfrm>
              <a:off x="5625198" y="7153605"/>
              <a:ext cx="12700" cy="3810"/>
            </a:xfrm>
            <a:custGeom>
              <a:avLst/>
              <a:gdLst/>
              <a:ahLst/>
              <a:cxnLst/>
              <a:rect l="l" t="t" r="r" b="b"/>
              <a:pathLst>
                <a:path w="12700" h="3809">
                  <a:moveTo>
                    <a:pt x="12573" y="0"/>
                  </a:moveTo>
                  <a:lnTo>
                    <a:pt x="0" y="0"/>
                  </a:lnTo>
                  <a:lnTo>
                    <a:pt x="0" y="3301"/>
                  </a:lnTo>
                  <a:lnTo>
                    <a:pt x="12573" y="3301"/>
                  </a:lnTo>
                  <a:lnTo>
                    <a:pt x="12573" y="2527"/>
                  </a:lnTo>
                  <a:lnTo>
                    <a:pt x="1219" y="2527"/>
                  </a:lnTo>
                  <a:lnTo>
                    <a:pt x="1028" y="2501"/>
                  </a:lnTo>
                  <a:lnTo>
                    <a:pt x="838" y="2438"/>
                  </a:lnTo>
                  <a:lnTo>
                    <a:pt x="838" y="2133"/>
                  </a:lnTo>
                  <a:lnTo>
                    <a:pt x="1663" y="2133"/>
                  </a:lnTo>
                  <a:lnTo>
                    <a:pt x="1612" y="1930"/>
                  </a:lnTo>
                  <a:lnTo>
                    <a:pt x="927" y="1638"/>
                  </a:lnTo>
                  <a:lnTo>
                    <a:pt x="812" y="977"/>
                  </a:lnTo>
                  <a:lnTo>
                    <a:pt x="1066" y="761"/>
                  </a:lnTo>
                  <a:lnTo>
                    <a:pt x="12573" y="761"/>
                  </a:lnTo>
                  <a:lnTo>
                    <a:pt x="12573" y="0"/>
                  </a:lnTo>
                  <a:close/>
                </a:path>
                <a:path w="12700" h="3809">
                  <a:moveTo>
                    <a:pt x="1854" y="1066"/>
                  </a:moveTo>
                  <a:lnTo>
                    <a:pt x="1346" y="1066"/>
                  </a:lnTo>
                  <a:lnTo>
                    <a:pt x="1343" y="1308"/>
                  </a:lnTo>
                  <a:lnTo>
                    <a:pt x="2006" y="1600"/>
                  </a:lnTo>
                  <a:lnTo>
                    <a:pt x="2108" y="2311"/>
                  </a:lnTo>
                  <a:lnTo>
                    <a:pt x="1854" y="2527"/>
                  </a:lnTo>
                  <a:lnTo>
                    <a:pt x="10960" y="2527"/>
                  </a:lnTo>
                  <a:lnTo>
                    <a:pt x="10744" y="2501"/>
                  </a:lnTo>
                  <a:lnTo>
                    <a:pt x="2387" y="2501"/>
                  </a:lnTo>
                  <a:lnTo>
                    <a:pt x="2387" y="1155"/>
                  </a:lnTo>
                  <a:lnTo>
                    <a:pt x="2006" y="1155"/>
                  </a:lnTo>
                  <a:lnTo>
                    <a:pt x="1854" y="1066"/>
                  </a:lnTo>
                  <a:close/>
                </a:path>
                <a:path w="12700" h="3809">
                  <a:moveTo>
                    <a:pt x="11595" y="1066"/>
                  </a:moveTo>
                  <a:lnTo>
                    <a:pt x="11099" y="1066"/>
                  </a:lnTo>
                  <a:lnTo>
                    <a:pt x="11049" y="1308"/>
                  </a:lnTo>
                  <a:lnTo>
                    <a:pt x="11734" y="1600"/>
                  </a:lnTo>
                  <a:lnTo>
                    <a:pt x="11849" y="2311"/>
                  </a:lnTo>
                  <a:lnTo>
                    <a:pt x="11595" y="2527"/>
                  </a:lnTo>
                  <a:lnTo>
                    <a:pt x="12573" y="2527"/>
                  </a:lnTo>
                  <a:lnTo>
                    <a:pt x="12573" y="1155"/>
                  </a:lnTo>
                  <a:lnTo>
                    <a:pt x="11734" y="1155"/>
                  </a:lnTo>
                  <a:lnTo>
                    <a:pt x="11595" y="1066"/>
                  </a:lnTo>
                  <a:close/>
                </a:path>
                <a:path w="12700" h="3809">
                  <a:moveTo>
                    <a:pt x="3276" y="800"/>
                  </a:moveTo>
                  <a:lnTo>
                    <a:pt x="2857" y="800"/>
                  </a:lnTo>
                  <a:lnTo>
                    <a:pt x="2857" y="2501"/>
                  </a:lnTo>
                  <a:lnTo>
                    <a:pt x="3276" y="2501"/>
                  </a:lnTo>
                  <a:lnTo>
                    <a:pt x="3276" y="800"/>
                  </a:lnTo>
                  <a:close/>
                </a:path>
                <a:path w="12700" h="3809">
                  <a:moveTo>
                    <a:pt x="4787" y="800"/>
                  </a:moveTo>
                  <a:lnTo>
                    <a:pt x="4495" y="800"/>
                  </a:lnTo>
                  <a:lnTo>
                    <a:pt x="4495" y="1130"/>
                  </a:lnTo>
                  <a:lnTo>
                    <a:pt x="3746" y="1130"/>
                  </a:lnTo>
                  <a:lnTo>
                    <a:pt x="3746" y="1485"/>
                  </a:lnTo>
                  <a:lnTo>
                    <a:pt x="4381" y="1485"/>
                  </a:lnTo>
                  <a:lnTo>
                    <a:pt x="4381" y="1777"/>
                  </a:lnTo>
                  <a:lnTo>
                    <a:pt x="3746" y="1777"/>
                  </a:lnTo>
                  <a:lnTo>
                    <a:pt x="3746" y="2133"/>
                  </a:lnTo>
                  <a:lnTo>
                    <a:pt x="4495" y="2133"/>
                  </a:lnTo>
                  <a:lnTo>
                    <a:pt x="4495" y="2501"/>
                  </a:lnTo>
                  <a:lnTo>
                    <a:pt x="4787" y="2501"/>
                  </a:lnTo>
                  <a:lnTo>
                    <a:pt x="4787" y="800"/>
                  </a:lnTo>
                  <a:close/>
                </a:path>
                <a:path w="12700" h="3809">
                  <a:moveTo>
                    <a:pt x="5130" y="1396"/>
                  </a:moveTo>
                  <a:lnTo>
                    <a:pt x="5130" y="2501"/>
                  </a:lnTo>
                  <a:lnTo>
                    <a:pt x="5600" y="2501"/>
                  </a:lnTo>
                  <a:lnTo>
                    <a:pt x="5130" y="1396"/>
                  </a:lnTo>
                  <a:close/>
                </a:path>
                <a:path w="12700" h="3809">
                  <a:moveTo>
                    <a:pt x="6400" y="1396"/>
                  </a:moveTo>
                  <a:lnTo>
                    <a:pt x="5892" y="2501"/>
                  </a:lnTo>
                  <a:lnTo>
                    <a:pt x="6400" y="2501"/>
                  </a:lnTo>
                  <a:lnTo>
                    <a:pt x="6400" y="1396"/>
                  </a:lnTo>
                  <a:close/>
                </a:path>
                <a:path w="12700" h="3809">
                  <a:moveTo>
                    <a:pt x="7239" y="800"/>
                  </a:moveTo>
                  <a:lnTo>
                    <a:pt x="6870" y="800"/>
                  </a:lnTo>
                  <a:lnTo>
                    <a:pt x="6870" y="2501"/>
                  </a:lnTo>
                  <a:lnTo>
                    <a:pt x="7239" y="2501"/>
                  </a:lnTo>
                  <a:lnTo>
                    <a:pt x="7239" y="800"/>
                  </a:lnTo>
                  <a:close/>
                </a:path>
                <a:path w="12700" h="3809">
                  <a:moveTo>
                    <a:pt x="8788" y="800"/>
                  </a:moveTo>
                  <a:lnTo>
                    <a:pt x="8483" y="800"/>
                  </a:lnTo>
                  <a:lnTo>
                    <a:pt x="8483" y="1130"/>
                  </a:lnTo>
                  <a:lnTo>
                    <a:pt x="7747" y="1130"/>
                  </a:lnTo>
                  <a:lnTo>
                    <a:pt x="7747" y="1485"/>
                  </a:lnTo>
                  <a:lnTo>
                    <a:pt x="8407" y="1485"/>
                  </a:lnTo>
                  <a:lnTo>
                    <a:pt x="8407" y="1777"/>
                  </a:lnTo>
                  <a:lnTo>
                    <a:pt x="7747" y="1777"/>
                  </a:lnTo>
                  <a:lnTo>
                    <a:pt x="7747" y="2133"/>
                  </a:lnTo>
                  <a:lnTo>
                    <a:pt x="8483" y="2133"/>
                  </a:lnTo>
                  <a:lnTo>
                    <a:pt x="8483" y="2501"/>
                  </a:lnTo>
                  <a:lnTo>
                    <a:pt x="8788" y="2501"/>
                  </a:lnTo>
                  <a:lnTo>
                    <a:pt x="8788" y="800"/>
                  </a:lnTo>
                  <a:close/>
                </a:path>
                <a:path w="12700" h="3809">
                  <a:moveTo>
                    <a:pt x="9144" y="1422"/>
                  </a:moveTo>
                  <a:lnTo>
                    <a:pt x="9144" y="2501"/>
                  </a:lnTo>
                  <a:lnTo>
                    <a:pt x="9740" y="2501"/>
                  </a:lnTo>
                  <a:lnTo>
                    <a:pt x="9144" y="1422"/>
                  </a:lnTo>
                  <a:close/>
                </a:path>
                <a:path w="12700" h="3809">
                  <a:moveTo>
                    <a:pt x="10762" y="800"/>
                  </a:moveTo>
                  <a:lnTo>
                    <a:pt x="10248" y="800"/>
                  </a:lnTo>
                  <a:lnTo>
                    <a:pt x="10248" y="2501"/>
                  </a:lnTo>
                  <a:lnTo>
                    <a:pt x="10744" y="2501"/>
                  </a:lnTo>
                  <a:lnTo>
                    <a:pt x="10553" y="2438"/>
                  </a:lnTo>
                  <a:lnTo>
                    <a:pt x="10553" y="2133"/>
                  </a:lnTo>
                  <a:lnTo>
                    <a:pt x="11379" y="2133"/>
                  </a:lnTo>
                  <a:lnTo>
                    <a:pt x="11268" y="1930"/>
                  </a:lnTo>
                  <a:lnTo>
                    <a:pt x="10629" y="1638"/>
                  </a:lnTo>
                  <a:lnTo>
                    <a:pt x="10553" y="977"/>
                  </a:lnTo>
                  <a:lnTo>
                    <a:pt x="10762" y="800"/>
                  </a:lnTo>
                  <a:close/>
                </a:path>
                <a:path w="12700" h="3809">
                  <a:moveTo>
                    <a:pt x="1663" y="2133"/>
                  </a:moveTo>
                  <a:lnTo>
                    <a:pt x="1041" y="2133"/>
                  </a:lnTo>
                  <a:lnTo>
                    <a:pt x="1219" y="2235"/>
                  </a:lnTo>
                  <a:lnTo>
                    <a:pt x="1549" y="2235"/>
                  </a:lnTo>
                  <a:close/>
                </a:path>
                <a:path w="12700" h="3809">
                  <a:moveTo>
                    <a:pt x="11379" y="2133"/>
                  </a:moveTo>
                  <a:lnTo>
                    <a:pt x="10807" y="2133"/>
                  </a:lnTo>
                  <a:lnTo>
                    <a:pt x="10960" y="2235"/>
                  </a:lnTo>
                  <a:lnTo>
                    <a:pt x="11252" y="2235"/>
                  </a:lnTo>
                  <a:close/>
                </a:path>
                <a:path w="12700" h="3809">
                  <a:moveTo>
                    <a:pt x="9956" y="800"/>
                  </a:moveTo>
                  <a:lnTo>
                    <a:pt x="9321" y="800"/>
                  </a:lnTo>
                  <a:lnTo>
                    <a:pt x="9956" y="1866"/>
                  </a:lnTo>
                  <a:lnTo>
                    <a:pt x="9956" y="800"/>
                  </a:lnTo>
                  <a:close/>
                </a:path>
                <a:path w="12700" h="3809">
                  <a:moveTo>
                    <a:pt x="6261" y="800"/>
                  </a:moveTo>
                  <a:lnTo>
                    <a:pt x="5422" y="800"/>
                  </a:lnTo>
                  <a:lnTo>
                    <a:pt x="5529" y="1130"/>
                  </a:lnTo>
                  <a:lnTo>
                    <a:pt x="5829" y="1803"/>
                  </a:lnTo>
                  <a:lnTo>
                    <a:pt x="6261" y="800"/>
                  </a:lnTo>
                  <a:close/>
                </a:path>
                <a:path w="12700" h="3809">
                  <a:moveTo>
                    <a:pt x="10807" y="761"/>
                  </a:moveTo>
                  <a:lnTo>
                    <a:pt x="1663" y="761"/>
                  </a:lnTo>
                  <a:lnTo>
                    <a:pt x="2006" y="825"/>
                  </a:lnTo>
                  <a:lnTo>
                    <a:pt x="2006" y="1155"/>
                  </a:lnTo>
                  <a:lnTo>
                    <a:pt x="2387" y="1155"/>
                  </a:lnTo>
                  <a:lnTo>
                    <a:pt x="2387" y="800"/>
                  </a:lnTo>
                  <a:lnTo>
                    <a:pt x="10762" y="800"/>
                  </a:lnTo>
                  <a:close/>
                </a:path>
                <a:path w="12700" h="3809">
                  <a:moveTo>
                    <a:pt x="12573" y="761"/>
                  </a:moveTo>
                  <a:lnTo>
                    <a:pt x="11379" y="761"/>
                  </a:lnTo>
                  <a:lnTo>
                    <a:pt x="11734" y="825"/>
                  </a:lnTo>
                  <a:lnTo>
                    <a:pt x="11734" y="1155"/>
                  </a:lnTo>
                  <a:lnTo>
                    <a:pt x="12573" y="1155"/>
                  </a:lnTo>
                  <a:lnTo>
                    <a:pt x="12573" y="761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5" name="object 9795"/>
            <p:cNvSpPr/>
            <p:nvPr/>
          </p:nvSpPr>
          <p:spPr>
            <a:xfrm>
              <a:off x="5927115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28" y="0"/>
                  </a:moveTo>
                  <a:lnTo>
                    <a:pt x="0" y="0"/>
                  </a:lnTo>
                  <a:lnTo>
                    <a:pt x="0" y="61239"/>
                  </a:lnTo>
                  <a:lnTo>
                    <a:pt x="0" y="131597"/>
                  </a:lnTo>
                  <a:lnTo>
                    <a:pt x="11328" y="131597"/>
                  </a:lnTo>
                  <a:lnTo>
                    <a:pt x="11328" y="61239"/>
                  </a:lnTo>
                  <a:lnTo>
                    <a:pt x="113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6" name="object 9796"/>
            <p:cNvSpPr/>
            <p:nvPr/>
          </p:nvSpPr>
          <p:spPr>
            <a:xfrm>
              <a:off x="5927115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7" name="object 9797"/>
            <p:cNvSpPr/>
            <p:nvPr/>
          </p:nvSpPr>
          <p:spPr>
            <a:xfrm>
              <a:off x="5870409" y="7145769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82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82" y="131597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8" name="object 9798"/>
            <p:cNvSpPr/>
            <p:nvPr/>
          </p:nvSpPr>
          <p:spPr>
            <a:xfrm>
              <a:off x="5870409" y="7145769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82" y="0"/>
                  </a:lnTo>
                  <a:lnTo>
                    <a:pt x="22682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9" name="object 9799"/>
            <p:cNvSpPr/>
            <p:nvPr/>
          </p:nvSpPr>
          <p:spPr>
            <a:xfrm>
              <a:off x="5893092" y="7145769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82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82" y="131597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0" name="object 9800"/>
            <p:cNvSpPr/>
            <p:nvPr/>
          </p:nvSpPr>
          <p:spPr>
            <a:xfrm>
              <a:off x="5893092" y="7145769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82" y="0"/>
                  </a:lnTo>
                  <a:lnTo>
                    <a:pt x="22682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1" name="object 9801"/>
            <p:cNvSpPr/>
            <p:nvPr/>
          </p:nvSpPr>
          <p:spPr>
            <a:xfrm>
              <a:off x="5938456" y="7206996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4">
                  <a:moveTo>
                    <a:pt x="0" y="70370"/>
                  </a:moveTo>
                  <a:lnTo>
                    <a:pt x="11341" y="70370"/>
                  </a:lnTo>
                  <a:lnTo>
                    <a:pt x="11341" y="0"/>
                  </a:lnTo>
                  <a:lnTo>
                    <a:pt x="0" y="0"/>
                  </a:lnTo>
                  <a:lnTo>
                    <a:pt x="0" y="7037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2" name="object 9802"/>
            <p:cNvSpPr/>
            <p:nvPr/>
          </p:nvSpPr>
          <p:spPr>
            <a:xfrm>
              <a:off x="5938456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3" name="object 9803"/>
            <p:cNvSpPr/>
            <p:nvPr/>
          </p:nvSpPr>
          <p:spPr>
            <a:xfrm>
              <a:off x="5949797" y="7206996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4">
                  <a:moveTo>
                    <a:pt x="0" y="70370"/>
                  </a:moveTo>
                  <a:lnTo>
                    <a:pt x="11341" y="70370"/>
                  </a:lnTo>
                  <a:lnTo>
                    <a:pt x="11341" y="0"/>
                  </a:lnTo>
                  <a:lnTo>
                    <a:pt x="0" y="0"/>
                  </a:lnTo>
                  <a:lnTo>
                    <a:pt x="0" y="7037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4" name="object 9804"/>
            <p:cNvSpPr/>
            <p:nvPr/>
          </p:nvSpPr>
          <p:spPr>
            <a:xfrm>
              <a:off x="5949797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5" name="object 9805"/>
            <p:cNvSpPr/>
            <p:nvPr/>
          </p:nvSpPr>
          <p:spPr>
            <a:xfrm>
              <a:off x="5870409" y="7145769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82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82" y="58991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6" name="object 9806"/>
            <p:cNvSpPr/>
            <p:nvPr/>
          </p:nvSpPr>
          <p:spPr>
            <a:xfrm>
              <a:off x="5870409" y="7145769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0" y="0"/>
                  </a:moveTo>
                  <a:lnTo>
                    <a:pt x="22682" y="0"/>
                  </a:lnTo>
                  <a:lnTo>
                    <a:pt x="22682" y="59004"/>
                  </a:lnTo>
                  <a:lnTo>
                    <a:pt x="0" y="5900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7" name="object 9807"/>
            <p:cNvSpPr/>
            <p:nvPr/>
          </p:nvSpPr>
          <p:spPr>
            <a:xfrm>
              <a:off x="5893092" y="7145769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82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82" y="58991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8" name="object 9808"/>
            <p:cNvSpPr/>
            <p:nvPr/>
          </p:nvSpPr>
          <p:spPr>
            <a:xfrm>
              <a:off x="5893092" y="7145769"/>
              <a:ext cx="68580" cy="59055"/>
            </a:xfrm>
            <a:custGeom>
              <a:avLst/>
              <a:gdLst/>
              <a:ahLst/>
              <a:cxnLst/>
              <a:rect l="l" t="t" r="r" b="b"/>
              <a:pathLst>
                <a:path w="68579" h="59054">
                  <a:moveTo>
                    <a:pt x="0" y="0"/>
                  </a:moveTo>
                  <a:lnTo>
                    <a:pt x="22682" y="0"/>
                  </a:lnTo>
                  <a:lnTo>
                    <a:pt x="22682" y="59004"/>
                  </a:lnTo>
                  <a:lnTo>
                    <a:pt x="0" y="59004"/>
                  </a:lnTo>
                  <a:lnTo>
                    <a:pt x="0" y="0"/>
                  </a:lnTo>
                  <a:close/>
                </a:path>
                <a:path w="68579" h="59054">
                  <a:moveTo>
                    <a:pt x="45364" y="0"/>
                  </a:moveTo>
                  <a:lnTo>
                    <a:pt x="56705" y="0"/>
                  </a:lnTo>
                  <a:lnTo>
                    <a:pt x="56705" y="59004"/>
                  </a:lnTo>
                  <a:lnTo>
                    <a:pt x="45364" y="59004"/>
                  </a:lnTo>
                  <a:lnTo>
                    <a:pt x="45364" y="0"/>
                  </a:lnTo>
                  <a:close/>
                </a:path>
                <a:path w="68579" h="59054">
                  <a:moveTo>
                    <a:pt x="56705" y="0"/>
                  </a:moveTo>
                  <a:lnTo>
                    <a:pt x="68046" y="0"/>
                  </a:lnTo>
                  <a:lnTo>
                    <a:pt x="68046" y="59004"/>
                  </a:lnTo>
                  <a:lnTo>
                    <a:pt x="56705" y="59004"/>
                  </a:lnTo>
                  <a:lnTo>
                    <a:pt x="56705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9" name="object 9809"/>
            <p:cNvSpPr/>
            <p:nvPr/>
          </p:nvSpPr>
          <p:spPr>
            <a:xfrm>
              <a:off x="5870409" y="7152589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682" y="0"/>
                  </a:move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0" name="object 9810"/>
            <p:cNvSpPr/>
            <p:nvPr/>
          </p:nvSpPr>
          <p:spPr>
            <a:xfrm>
              <a:off x="5870409" y="7152589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22682" y="0"/>
                  </a:lnTo>
                  <a:lnTo>
                    <a:pt x="4536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1" name="object 9811"/>
            <p:cNvSpPr/>
            <p:nvPr/>
          </p:nvSpPr>
          <p:spPr>
            <a:xfrm>
              <a:off x="5925985" y="715258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71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2" name="object 9812"/>
            <p:cNvSpPr/>
            <p:nvPr/>
          </p:nvSpPr>
          <p:spPr>
            <a:xfrm>
              <a:off x="5925985" y="715258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7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3" name="object 9813"/>
            <p:cNvSpPr/>
            <p:nvPr/>
          </p:nvSpPr>
          <p:spPr>
            <a:xfrm>
              <a:off x="5938456" y="715258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4" name="object 9814"/>
            <p:cNvSpPr/>
            <p:nvPr/>
          </p:nvSpPr>
          <p:spPr>
            <a:xfrm>
              <a:off x="5938456" y="715258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5" name="object 9815"/>
            <p:cNvSpPr/>
            <p:nvPr/>
          </p:nvSpPr>
          <p:spPr>
            <a:xfrm>
              <a:off x="5949797" y="715258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6" name="object 9816"/>
            <p:cNvSpPr/>
            <p:nvPr/>
          </p:nvSpPr>
          <p:spPr>
            <a:xfrm>
              <a:off x="5949797" y="715258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7" name="object 9817"/>
            <p:cNvSpPr/>
            <p:nvPr/>
          </p:nvSpPr>
          <p:spPr>
            <a:xfrm>
              <a:off x="5897626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8" name="object 9818"/>
            <p:cNvSpPr/>
            <p:nvPr/>
          </p:nvSpPr>
          <p:spPr>
            <a:xfrm>
              <a:off x="5897626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9" name="object 9819"/>
            <p:cNvSpPr/>
            <p:nvPr/>
          </p:nvSpPr>
          <p:spPr>
            <a:xfrm>
              <a:off x="5897626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0" name="object 9820"/>
            <p:cNvSpPr/>
            <p:nvPr/>
          </p:nvSpPr>
          <p:spPr>
            <a:xfrm>
              <a:off x="5897626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1" name="object 9821"/>
            <p:cNvSpPr/>
            <p:nvPr/>
          </p:nvSpPr>
          <p:spPr>
            <a:xfrm>
              <a:off x="5897626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2" name="object 9822"/>
            <p:cNvSpPr/>
            <p:nvPr/>
          </p:nvSpPr>
          <p:spPr>
            <a:xfrm>
              <a:off x="5897626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3" name="object 9823"/>
            <p:cNvSpPr/>
            <p:nvPr/>
          </p:nvSpPr>
          <p:spPr>
            <a:xfrm>
              <a:off x="5897626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4" name="object 9824"/>
            <p:cNvSpPr/>
            <p:nvPr/>
          </p:nvSpPr>
          <p:spPr>
            <a:xfrm>
              <a:off x="5897626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5" name="object 9825"/>
            <p:cNvSpPr/>
            <p:nvPr/>
          </p:nvSpPr>
          <p:spPr>
            <a:xfrm>
              <a:off x="5897626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6" name="object 9826"/>
            <p:cNvSpPr/>
            <p:nvPr/>
          </p:nvSpPr>
          <p:spPr>
            <a:xfrm>
              <a:off x="5897626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7" name="object 9827"/>
            <p:cNvSpPr/>
            <p:nvPr/>
          </p:nvSpPr>
          <p:spPr>
            <a:xfrm>
              <a:off x="5897626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8" name="object 9828"/>
            <p:cNvSpPr/>
            <p:nvPr/>
          </p:nvSpPr>
          <p:spPr>
            <a:xfrm>
              <a:off x="5897626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9" name="object 9829"/>
            <p:cNvSpPr/>
            <p:nvPr/>
          </p:nvSpPr>
          <p:spPr>
            <a:xfrm>
              <a:off x="5897626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0" name="object 9830"/>
            <p:cNvSpPr/>
            <p:nvPr/>
          </p:nvSpPr>
          <p:spPr>
            <a:xfrm>
              <a:off x="5897626" y="7167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1" name="object 9831"/>
            <p:cNvSpPr/>
            <p:nvPr/>
          </p:nvSpPr>
          <p:spPr>
            <a:xfrm>
              <a:off x="5897626" y="7168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2" name="object 9832"/>
            <p:cNvSpPr/>
            <p:nvPr/>
          </p:nvSpPr>
          <p:spPr>
            <a:xfrm>
              <a:off x="5897626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3" name="object 9833"/>
            <p:cNvSpPr/>
            <p:nvPr/>
          </p:nvSpPr>
          <p:spPr>
            <a:xfrm>
              <a:off x="5897626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4" name="object 9834"/>
            <p:cNvSpPr/>
            <p:nvPr/>
          </p:nvSpPr>
          <p:spPr>
            <a:xfrm>
              <a:off x="5897626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5" name="object 9835"/>
            <p:cNvSpPr/>
            <p:nvPr/>
          </p:nvSpPr>
          <p:spPr>
            <a:xfrm>
              <a:off x="5897626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6" name="object 9836"/>
            <p:cNvSpPr/>
            <p:nvPr/>
          </p:nvSpPr>
          <p:spPr>
            <a:xfrm>
              <a:off x="5897626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7" name="object 9837"/>
            <p:cNvSpPr/>
            <p:nvPr/>
          </p:nvSpPr>
          <p:spPr>
            <a:xfrm>
              <a:off x="5897626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47" y="152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8" name="object 9838"/>
            <p:cNvSpPr/>
            <p:nvPr/>
          </p:nvSpPr>
          <p:spPr>
            <a:xfrm>
              <a:off x="5897626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3"/>
                  </a:moveTo>
                  <a:lnTo>
                    <a:pt x="1447" y="152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2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9" name="object 9839"/>
            <p:cNvSpPr/>
            <p:nvPr/>
          </p:nvSpPr>
          <p:spPr>
            <a:xfrm>
              <a:off x="5897626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47" y="139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0" name="object 9840"/>
            <p:cNvSpPr/>
            <p:nvPr/>
          </p:nvSpPr>
          <p:spPr>
            <a:xfrm>
              <a:off x="5897626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47" y="1396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1" name="object 9841"/>
            <p:cNvSpPr/>
            <p:nvPr/>
          </p:nvSpPr>
          <p:spPr>
            <a:xfrm>
              <a:off x="5897626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2" name="object 9842"/>
            <p:cNvSpPr/>
            <p:nvPr/>
          </p:nvSpPr>
          <p:spPr>
            <a:xfrm>
              <a:off x="5897626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3" name="object 9843"/>
            <p:cNvSpPr/>
            <p:nvPr/>
          </p:nvSpPr>
          <p:spPr>
            <a:xfrm>
              <a:off x="5930277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92" y="0"/>
                  </a:moveTo>
                  <a:lnTo>
                    <a:pt x="0" y="0"/>
                  </a:lnTo>
                  <a:lnTo>
                    <a:pt x="0" y="112153"/>
                  </a:lnTo>
                  <a:lnTo>
                    <a:pt x="6692" y="112153"/>
                  </a:lnTo>
                  <a:lnTo>
                    <a:pt x="669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4" name="object 9844"/>
            <p:cNvSpPr/>
            <p:nvPr/>
          </p:nvSpPr>
          <p:spPr>
            <a:xfrm>
              <a:off x="5930277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92" y="0"/>
                  </a:lnTo>
                  <a:lnTo>
                    <a:pt x="6692" y="112153"/>
                  </a:lnTo>
                  <a:lnTo>
                    <a:pt x="0" y="11215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5" name="object 9845"/>
            <p:cNvSpPr/>
            <p:nvPr/>
          </p:nvSpPr>
          <p:spPr>
            <a:xfrm>
              <a:off x="5874931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6" name="object 9846"/>
            <p:cNvSpPr/>
            <p:nvPr/>
          </p:nvSpPr>
          <p:spPr>
            <a:xfrm>
              <a:off x="5874931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7" name="object 9847"/>
            <p:cNvSpPr/>
            <p:nvPr/>
          </p:nvSpPr>
          <p:spPr>
            <a:xfrm>
              <a:off x="5874931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8" name="object 9848"/>
            <p:cNvSpPr/>
            <p:nvPr/>
          </p:nvSpPr>
          <p:spPr>
            <a:xfrm>
              <a:off x="5874931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9" name="object 9849"/>
            <p:cNvSpPr/>
            <p:nvPr/>
          </p:nvSpPr>
          <p:spPr>
            <a:xfrm>
              <a:off x="5874931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0" name="object 9850"/>
            <p:cNvSpPr/>
            <p:nvPr/>
          </p:nvSpPr>
          <p:spPr>
            <a:xfrm>
              <a:off x="5874931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1" name="object 9851"/>
            <p:cNvSpPr/>
            <p:nvPr/>
          </p:nvSpPr>
          <p:spPr>
            <a:xfrm>
              <a:off x="5874931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2" name="object 9852"/>
            <p:cNvSpPr/>
            <p:nvPr/>
          </p:nvSpPr>
          <p:spPr>
            <a:xfrm>
              <a:off x="5874931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3" name="object 9853"/>
            <p:cNvSpPr/>
            <p:nvPr/>
          </p:nvSpPr>
          <p:spPr>
            <a:xfrm>
              <a:off x="5874931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4" name="object 9854"/>
            <p:cNvSpPr/>
            <p:nvPr/>
          </p:nvSpPr>
          <p:spPr>
            <a:xfrm>
              <a:off x="5874931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5" name="object 9855"/>
            <p:cNvSpPr/>
            <p:nvPr/>
          </p:nvSpPr>
          <p:spPr>
            <a:xfrm>
              <a:off x="5874931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6" name="object 9856"/>
            <p:cNvSpPr/>
            <p:nvPr/>
          </p:nvSpPr>
          <p:spPr>
            <a:xfrm>
              <a:off x="5874931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7" name="object 9857"/>
            <p:cNvSpPr/>
            <p:nvPr/>
          </p:nvSpPr>
          <p:spPr>
            <a:xfrm>
              <a:off x="5874931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8" name="object 9858"/>
            <p:cNvSpPr/>
            <p:nvPr/>
          </p:nvSpPr>
          <p:spPr>
            <a:xfrm>
              <a:off x="5874931" y="7167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9" name="object 9859"/>
            <p:cNvSpPr/>
            <p:nvPr/>
          </p:nvSpPr>
          <p:spPr>
            <a:xfrm>
              <a:off x="5874931" y="7168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0" name="object 9860"/>
            <p:cNvSpPr/>
            <p:nvPr/>
          </p:nvSpPr>
          <p:spPr>
            <a:xfrm>
              <a:off x="5874931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73" y="1409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1" name="object 9861"/>
            <p:cNvSpPr/>
            <p:nvPr/>
          </p:nvSpPr>
          <p:spPr>
            <a:xfrm>
              <a:off x="5874931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2" name="object 9862"/>
            <p:cNvSpPr/>
            <p:nvPr/>
          </p:nvSpPr>
          <p:spPr>
            <a:xfrm>
              <a:off x="5874931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3" name="object 9863"/>
            <p:cNvSpPr/>
            <p:nvPr/>
          </p:nvSpPr>
          <p:spPr>
            <a:xfrm>
              <a:off x="5874931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4" name="object 9864"/>
            <p:cNvSpPr/>
            <p:nvPr/>
          </p:nvSpPr>
          <p:spPr>
            <a:xfrm>
              <a:off x="5874931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5" name="object 9865"/>
            <p:cNvSpPr/>
            <p:nvPr/>
          </p:nvSpPr>
          <p:spPr>
            <a:xfrm>
              <a:off x="5874931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73" y="152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6" name="object 9866"/>
            <p:cNvSpPr/>
            <p:nvPr/>
          </p:nvSpPr>
          <p:spPr>
            <a:xfrm>
              <a:off x="5874931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3"/>
                  </a:moveTo>
                  <a:lnTo>
                    <a:pt x="1473" y="1523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2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7" name="object 9867"/>
            <p:cNvSpPr/>
            <p:nvPr/>
          </p:nvSpPr>
          <p:spPr>
            <a:xfrm>
              <a:off x="5874931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73" y="139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8" name="object 9868"/>
            <p:cNvSpPr/>
            <p:nvPr/>
          </p:nvSpPr>
          <p:spPr>
            <a:xfrm>
              <a:off x="5874931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73" y="1396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9" name="object 9869"/>
            <p:cNvSpPr/>
            <p:nvPr/>
          </p:nvSpPr>
          <p:spPr>
            <a:xfrm>
              <a:off x="5874931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0" name="object 9870"/>
            <p:cNvSpPr/>
            <p:nvPr/>
          </p:nvSpPr>
          <p:spPr>
            <a:xfrm>
              <a:off x="5874931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1" name="object 9871"/>
            <p:cNvSpPr/>
            <p:nvPr/>
          </p:nvSpPr>
          <p:spPr>
            <a:xfrm>
              <a:off x="5897626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2" name="object 9872"/>
            <p:cNvSpPr/>
            <p:nvPr/>
          </p:nvSpPr>
          <p:spPr>
            <a:xfrm>
              <a:off x="5897626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3" name="object 9873"/>
            <p:cNvSpPr/>
            <p:nvPr/>
          </p:nvSpPr>
          <p:spPr>
            <a:xfrm>
              <a:off x="5897626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4" name="object 9874"/>
            <p:cNvSpPr/>
            <p:nvPr/>
          </p:nvSpPr>
          <p:spPr>
            <a:xfrm>
              <a:off x="5897626" y="7178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47" y="138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5" name="object 9875"/>
            <p:cNvSpPr/>
            <p:nvPr/>
          </p:nvSpPr>
          <p:spPr>
            <a:xfrm>
              <a:off x="5897626" y="71803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6" name="object 9876"/>
            <p:cNvSpPr/>
            <p:nvPr/>
          </p:nvSpPr>
          <p:spPr>
            <a:xfrm>
              <a:off x="5897626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7" name="object 9877"/>
            <p:cNvSpPr/>
            <p:nvPr/>
          </p:nvSpPr>
          <p:spPr>
            <a:xfrm>
              <a:off x="5874931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8" name="object 9878"/>
            <p:cNvSpPr/>
            <p:nvPr/>
          </p:nvSpPr>
          <p:spPr>
            <a:xfrm>
              <a:off x="5874931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9" name="object 9879"/>
            <p:cNvSpPr/>
            <p:nvPr/>
          </p:nvSpPr>
          <p:spPr>
            <a:xfrm>
              <a:off x="5874931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0" name="object 9880"/>
            <p:cNvSpPr/>
            <p:nvPr/>
          </p:nvSpPr>
          <p:spPr>
            <a:xfrm>
              <a:off x="5874931" y="7178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73" y="1384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1" name="object 9881"/>
            <p:cNvSpPr/>
            <p:nvPr/>
          </p:nvSpPr>
          <p:spPr>
            <a:xfrm>
              <a:off x="5874931" y="71803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2" name="object 9882"/>
            <p:cNvSpPr/>
            <p:nvPr/>
          </p:nvSpPr>
          <p:spPr>
            <a:xfrm>
              <a:off x="5874931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3" name="object 9883"/>
            <p:cNvSpPr/>
            <p:nvPr/>
          </p:nvSpPr>
          <p:spPr>
            <a:xfrm>
              <a:off x="5897626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4" name="object 9884"/>
            <p:cNvSpPr/>
            <p:nvPr/>
          </p:nvSpPr>
          <p:spPr>
            <a:xfrm>
              <a:off x="5897626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5" name="object 9885"/>
            <p:cNvSpPr/>
            <p:nvPr/>
          </p:nvSpPr>
          <p:spPr>
            <a:xfrm>
              <a:off x="5874931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6" name="object 9886"/>
            <p:cNvSpPr/>
            <p:nvPr/>
          </p:nvSpPr>
          <p:spPr>
            <a:xfrm>
              <a:off x="5874931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7" name="object 9887"/>
            <p:cNvSpPr/>
            <p:nvPr/>
          </p:nvSpPr>
          <p:spPr>
            <a:xfrm>
              <a:off x="5873813" y="718548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378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3378" y="4559"/>
                  </a:lnTo>
                  <a:lnTo>
                    <a:pt x="33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8" name="object 9888"/>
            <p:cNvSpPr/>
            <p:nvPr/>
          </p:nvSpPr>
          <p:spPr>
            <a:xfrm>
              <a:off x="5873813" y="718548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0" y="0"/>
                  </a:moveTo>
                  <a:lnTo>
                    <a:pt x="3378" y="0"/>
                  </a:lnTo>
                  <a:lnTo>
                    <a:pt x="3378" y="4546"/>
                  </a:lnTo>
                  <a:lnTo>
                    <a:pt x="0" y="454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9" name="object 9889"/>
            <p:cNvSpPr/>
            <p:nvPr/>
          </p:nvSpPr>
          <p:spPr>
            <a:xfrm>
              <a:off x="5873813" y="719569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378" y="0"/>
                  </a:moveTo>
                  <a:lnTo>
                    <a:pt x="0" y="0"/>
                  </a:lnTo>
                  <a:lnTo>
                    <a:pt x="0" y="4546"/>
                  </a:lnTo>
                  <a:lnTo>
                    <a:pt x="3378" y="4546"/>
                  </a:lnTo>
                  <a:lnTo>
                    <a:pt x="337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0" name="object 9890"/>
            <p:cNvSpPr/>
            <p:nvPr/>
          </p:nvSpPr>
          <p:spPr>
            <a:xfrm>
              <a:off x="5873813" y="719569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0" y="0"/>
                  </a:moveTo>
                  <a:lnTo>
                    <a:pt x="3378" y="0"/>
                  </a:lnTo>
                  <a:lnTo>
                    <a:pt x="3378" y="4546"/>
                  </a:lnTo>
                  <a:lnTo>
                    <a:pt x="0" y="454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1" name="object 9891"/>
            <p:cNvSpPr/>
            <p:nvPr/>
          </p:nvSpPr>
          <p:spPr>
            <a:xfrm>
              <a:off x="5900267" y="7158520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5">
                  <a:moveTo>
                    <a:pt x="2679" y="0"/>
                  </a:moveTo>
                  <a:lnTo>
                    <a:pt x="0" y="0"/>
                  </a:lnTo>
                  <a:lnTo>
                    <a:pt x="0" y="24701"/>
                  </a:lnTo>
                  <a:lnTo>
                    <a:pt x="2679" y="24701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2" name="object 9892"/>
            <p:cNvSpPr/>
            <p:nvPr/>
          </p:nvSpPr>
          <p:spPr>
            <a:xfrm>
              <a:off x="5896610" y="7158507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09">
                  <a:moveTo>
                    <a:pt x="3657" y="24714"/>
                  </a:moveTo>
                  <a:lnTo>
                    <a:pt x="6337" y="24714"/>
                  </a:lnTo>
                  <a:lnTo>
                    <a:pt x="6337" y="0"/>
                  </a:lnTo>
                  <a:lnTo>
                    <a:pt x="3657" y="0"/>
                  </a:lnTo>
                  <a:lnTo>
                    <a:pt x="3657" y="24714"/>
                  </a:lnTo>
                  <a:close/>
                </a:path>
                <a:path w="6350" h="41909">
                  <a:moveTo>
                    <a:pt x="4610" y="38760"/>
                  </a:moveTo>
                  <a:lnTo>
                    <a:pt x="4610" y="37122"/>
                  </a:lnTo>
                  <a:lnTo>
                    <a:pt x="2819" y="36106"/>
                  </a:lnTo>
                  <a:lnTo>
                    <a:pt x="1397" y="36918"/>
                  </a:lnTo>
                  <a:lnTo>
                    <a:pt x="0" y="37744"/>
                  </a:lnTo>
                  <a:lnTo>
                    <a:pt x="0" y="39801"/>
                  </a:lnTo>
                  <a:lnTo>
                    <a:pt x="1397" y="40601"/>
                  </a:lnTo>
                  <a:lnTo>
                    <a:pt x="2819" y="41440"/>
                  </a:lnTo>
                  <a:lnTo>
                    <a:pt x="4610" y="40398"/>
                  </a:lnTo>
                  <a:lnTo>
                    <a:pt x="4610" y="387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3" name="object 9893"/>
            <p:cNvSpPr/>
            <p:nvPr/>
          </p:nvSpPr>
          <p:spPr>
            <a:xfrm>
              <a:off x="5943015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4" name="object 9894"/>
            <p:cNvSpPr/>
            <p:nvPr/>
          </p:nvSpPr>
          <p:spPr>
            <a:xfrm>
              <a:off x="5943015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5" name="object 9895"/>
            <p:cNvSpPr/>
            <p:nvPr/>
          </p:nvSpPr>
          <p:spPr>
            <a:xfrm>
              <a:off x="5943015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6" name="object 9896"/>
            <p:cNvSpPr/>
            <p:nvPr/>
          </p:nvSpPr>
          <p:spPr>
            <a:xfrm>
              <a:off x="5943015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7" name="object 9897"/>
            <p:cNvSpPr/>
            <p:nvPr/>
          </p:nvSpPr>
          <p:spPr>
            <a:xfrm>
              <a:off x="5943015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8" name="object 9898"/>
            <p:cNvSpPr/>
            <p:nvPr/>
          </p:nvSpPr>
          <p:spPr>
            <a:xfrm>
              <a:off x="5943015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9" name="object 9899"/>
            <p:cNvSpPr/>
            <p:nvPr/>
          </p:nvSpPr>
          <p:spPr>
            <a:xfrm>
              <a:off x="5943015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0" name="object 9900"/>
            <p:cNvSpPr/>
            <p:nvPr/>
          </p:nvSpPr>
          <p:spPr>
            <a:xfrm>
              <a:off x="5943015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1" name="object 9901"/>
            <p:cNvSpPr/>
            <p:nvPr/>
          </p:nvSpPr>
          <p:spPr>
            <a:xfrm>
              <a:off x="5943015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2" name="object 9902"/>
            <p:cNvSpPr/>
            <p:nvPr/>
          </p:nvSpPr>
          <p:spPr>
            <a:xfrm>
              <a:off x="5943015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3" name="object 9903"/>
            <p:cNvSpPr/>
            <p:nvPr/>
          </p:nvSpPr>
          <p:spPr>
            <a:xfrm>
              <a:off x="5943015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4" name="object 9904"/>
            <p:cNvSpPr/>
            <p:nvPr/>
          </p:nvSpPr>
          <p:spPr>
            <a:xfrm>
              <a:off x="5943015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5" name="object 9905"/>
            <p:cNvSpPr/>
            <p:nvPr/>
          </p:nvSpPr>
          <p:spPr>
            <a:xfrm>
              <a:off x="5943015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6" name="object 9906"/>
            <p:cNvSpPr/>
            <p:nvPr/>
          </p:nvSpPr>
          <p:spPr>
            <a:xfrm>
              <a:off x="5943015" y="7167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22" y="144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7" name="object 9907"/>
            <p:cNvSpPr/>
            <p:nvPr/>
          </p:nvSpPr>
          <p:spPr>
            <a:xfrm>
              <a:off x="5943015" y="7168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22" y="139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8" name="object 9908"/>
            <p:cNvSpPr/>
            <p:nvPr/>
          </p:nvSpPr>
          <p:spPr>
            <a:xfrm>
              <a:off x="5943015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22" y="1409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9" name="object 9909"/>
            <p:cNvSpPr/>
            <p:nvPr/>
          </p:nvSpPr>
          <p:spPr>
            <a:xfrm>
              <a:off x="5943015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22" y="14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0" name="object 9910"/>
            <p:cNvSpPr/>
            <p:nvPr/>
          </p:nvSpPr>
          <p:spPr>
            <a:xfrm>
              <a:off x="5943015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22" y="1485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1" name="object 9911"/>
            <p:cNvSpPr/>
            <p:nvPr/>
          </p:nvSpPr>
          <p:spPr>
            <a:xfrm>
              <a:off x="5943015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22" y="1422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2" name="object 9912"/>
            <p:cNvSpPr/>
            <p:nvPr/>
          </p:nvSpPr>
          <p:spPr>
            <a:xfrm>
              <a:off x="5943015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22" y="1422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3" name="object 9913"/>
            <p:cNvSpPr/>
            <p:nvPr/>
          </p:nvSpPr>
          <p:spPr>
            <a:xfrm>
              <a:off x="5943015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22" y="1523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4" name="object 9914"/>
            <p:cNvSpPr/>
            <p:nvPr/>
          </p:nvSpPr>
          <p:spPr>
            <a:xfrm>
              <a:off x="5943015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3"/>
                  </a:moveTo>
                  <a:lnTo>
                    <a:pt x="1422" y="1523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52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5" name="object 9915"/>
            <p:cNvSpPr/>
            <p:nvPr/>
          </p:nvSpPr>
          <p:spPr>
            <a:xfrm>
              <a:off x="5943015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22" y="1396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6" name="object 9916"/>
            <p:cNvSpPr/>
            <p:nvPr/>
          </p:nvSpPr>
          <p:spPr>
            <a:xfrm>
              <a:off x="5943015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22" y="1396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7" name="object 9917"/>
            <p:cNvSpPr/>
            <p:nvPr/>
          </p:nvSpPr>
          <p:spPr>
            <a:xfrm>
              <a:off x="5943015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8" name="object 9918"/>
            <p:cNvSpPr/>
            <p:nvPr/>
          </p:nvSpPr>
          <p:spPr>
            <a:xfrm>
              <a:off x="5943015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9" name="object 9919"/>
            <p:cNvSpPr/>
            <p:nvPr/>
          </p:nvSpPr>
          <p:spPr>
            <a:xfrm>
              <a:off x="5943015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22" y="14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0" name="object 9920"/>
            <p:cNvSpPr/>
            <p:nvPr/>
          </p:nvSpPr>
          <p:spPr>
            <a:xfrm>
              <a:off x="5943015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22" y="1485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1" name="object 9921"/>
            <p:cNvSpPr/>
            <p:nvPr/>
          </p:nvSpPr>
          <p:spPr>
            <a:xfrm>
              <a:off x="5943015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22" y="139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2" name="object 9922"/>
            <p:cNvSpPr/>
            <p:nvPr/>
          </p:nvSpPr>
          <p:spPr>
            <a:xfrm>
              <a:off x="5943015" y="7178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22" y="1384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3" name="object 9923"/>
            <p:cNvSpPr/>
            <p:nvPr/>
          </p:nvSpPr>
          <p:spPr>
            <a:xfrm>
              <a:off x="5943015" y="71803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22" y="1422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4" name="object 9924"/>
            <p:cNvSpPr/>
            <p:nvPr/>
          </p:nvSpPr>
          <p:spPr>
            <a:xfrm>
              <a:off x="5943015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22" y="1435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5" name="object 9925"/>
            <p:cNvSpPr/>
            <p:nvPr/>
          </p:nvSpPr>
          <p:spPr>
            <a:xfrm>
              <a:off x="5943015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6" name="object 9926"/>
            <p:cNvSpPr/>
            <p:nvPr/>
          </p:nvSpPr>
          <p:spPr>
            <a:xfrm>
              <a:off x="5943015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7" name="object 9927"/>
            <p:cNvSpPr/>
            <p:nvPr/>
          </p:nvSpPr>
          <p:spPr>
            <a:xfrm>
              <a:off x="5945606" y="7158520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5">
                  <a:moveTo>
                    <a:pt x="2679" y="0"/>
                  </a:moveTo>
                  <a:lnTo>
                    <a:pt x="0" y="0"/>
                  </a:lnTo>
                  <a:lnTo>
                    <a:pt x="0" y="24701"/>
                  </a:lnTo>
                  <a:lnTo>
                    <a:pt x="2679" y="24701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8" name="object 9928"/>
            <p:cNvSpPr/>
            <p:nvPr/>
          </p:nvSpPr>
          <p:spPr>
            <a:xfrm>
              <a:off x="5941936" y="7158507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09">
                  <a:moveTo>
                    <a:pt x="3670" y="24714"/>
                  </a:moveTo>
                  <a:lnTo>
                    <a:pt x="6350" y="24714"/>
                  </a:lnTo>
                  <a:lnTo>
                    <a:pt x="6350" y="0"/>
                  </a:lnTo>
                  <a:lnTo>
                    <a:pt x="3670" y="0"/>
                  </a:lnTo>
                  <a:lnTo>
                    <a:pt x="3670" y="24714"/>
                  </a:lnTo>
                  <a:close/>
                </a:path>
                <a:path w="6350" h="41909">
                  <a:moveTo>
                    <a:pt x="4610" y="38760"/>
                  </a:moveTo>
                  <a:lnTo>
                    <a:pt x="4610" y="37122"/>
                  </a:lnTo>
                  <a:lnTo>
                    <a:pt x="2857" y="36106"/>
                  </a:lnTo>
                  <a:lnTo>
                    <a:pt x="1435" y="36918"/>
                  </a:lnTo>
                  <a:lnTo>
                    <a:pt x="0" y="37744"/>
                  </a:lnTo>
                  <a:lnTo>
                    <a:pt x="0" y="39801"/>
                  </a:lnTo>
                  <a:lnTo>
                    <a:pt x="1435" y="40601"/>
                  </a:lnTo>
                  <a:lnTo>
                    <a:pt x="2857" y="41440"/>
                  </a:lnTo>
                  <a:lnTo>
                    <a:pt x="4610" y="40398"/>
                  </a:lnTo>
                  <a:lnTo>
                    <a:pt x="4610" y="387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9" name="object 9929"/>
            <p:cNvSpPr/>
            <p:nvPr/>
          </p:nvSpPr>
          <p:spPr>
            <a:xfrm>
              <a:off x="5955449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0" name="object 9930"/>
            <p:cNvSpPr/>
            <p:nvPr/>
          </p:nvSpPr>
          <p:spPr>
            <a:xfrm>
              <a:off x="5955449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1" name="object 9931"/>
            <p:cNvSpPr/>
            <p:nvPr/>
          </p:nvSpPr>
          <p:spPr>
            <a:xfrm>
              <a:off x="5955449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2" name="object 9932"/>
            <p:cNvSpPr/>
            <p:nvPr/>
          </p:nvSpPr>
          <p:spPr>
            <a:xfrm>
              <a:off x="5955449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3" name="object 9933"/>
            <p:cNvSpPr/>
            <p:nvPr/>
          </p:nvSpPr>
          <p:spPr>
            <a:xfrm>
              <a:off x="5955449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4" name="object 9934"/>
            <p:cNvSpPr/>
            <p:nvPr/>
          </p:nvSpPr>
          <p:spPr>
            <a:xfrm>
              <a:off x="5955449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5" name="object 9935"/>
            <p:cNvSpPr/>
            <p:nvPr/>
          </p:nvSpPr>
          <p:spPr>
            <a:xfrm>
              <a:off x="5955449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6" name="object 9936"/>
            <p:cNvSpPr/>
            <p:nvPr/>
          </p:nvSpPr>
          <p:spPr>
            <a:xfrm>
              <a:off x="5955449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7" name="object 9937"/>
            <p:cNvSpPr/>
            <p:nvPr/>
          </p:nvSpPr>
          <p:spPr>
            <a:xfrm>
              <a:off x="5955449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8" name="object 9938"/>
            <p:cNvSpPr/>
            <p:nvPr/>
          </p:nvSpPr>
          <p:spPr>
            <a:xfrm>
              <a:off x="5955449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9" name="object 9939"/>
            <p:cNvSpPr/>
            <p:nvPr/>
          </p:nvSpPr>
          <p:spPr>
            <a:xfrm>
              <a:off x="5955449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0" name="object 9940"/>
            <p:cNvSpPr/>
            <p:nvPr/>
          </p:nvSpPr>
          <p:spPr>
            <a:xfrm>
              <a:off x="5955449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1" name="object 9941"/>
            <p:cNvSpPr/>
            <p:nvPr/>
          </p:nvSpPr>
          <p:spPr>
            <a:xfrm>
              <a:off x="5955449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2" name="object 9942"/>
            <p:cNvSpPr/>
            <p:nvPr/>
          </p:nvSpPr>
          <p:spPr>
            <a:xfrm>
              <a:off x="5955449" y="7167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73" y="1447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3" name="object 9943"/>
            <p:cNvSpPr/>
            <p:nvPr/>
          </p:nvSpPr>
          <p:spPr>
            <a:xfrm>
              <a:off x="5955449" y="7168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4" name="object 9944"/>
            <p:cNvSpPr/>
            <p:nvPr/>
          </p:nvSpPr>
          <p:spPr>
            <a:xfrm>
              <a:off x="5955449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73" y="1409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5" name="object 9945"/>
            <p:cNvSpPr/>
            <p:nvPr/>
          </p:nvSpPr>
          <p:spPr>
            <a:xfrm>
              <a:off x="5955449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6" name="object 9946"/>
            <p:cNvSpPr/>
            <p:nvPr/>
          </p:nvSpPr>
          <p:spPr>
            <a:xfrm>
              <a:off x="5955449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7" name="object 9947"/>
            <p:cNvSpPr/>
            <p:nvPr/>
          </p:nvSpPr>
          <p:spPr>
            <a:xfrm>
              <a:off x="5955449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8" name="object 9948"/>
            <p:cNvSpPr/>
            <p:nvPr/>
          </p:nvSpPr>
          <p:spPr>
            <a:xfrm>
              <a:off x="5955449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73" y="1422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9" name="object 9949"/>
            <p:cNvSpPr/>
            <p:nvPr/>
          </p:nvSpPr>
          <p:spPr>
            <a:xfrm>
              <a:off x="5955449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73" y="152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0" name="object 9950"/>
            <p:cNvSpPr/>
            <p:nvPr/>
          </p:nvSpPr>
          <p:spPr>
            <a:xfrm>
              <a:off x="5955449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3"/>
                  </a:moveTo>
                  <a:lnTo>
                    <a:pt x="1473" y="1523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52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1" name="object 9951"/>
            <p:cNvSpPr/>
            <p:nvPr/>
          </p:nvSpPr>
          <p:spPr>
            <a:xfrm>
              <a:off x="5955449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73" y="1396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2" name="object 9952"/>
            <p:cNvSpPr/>
            <p:nvPr/>
          </p:nvSpPr>
          <p:spPr>
            <a:xfrm>
              <a:off x="5955449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73" y="1396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3" name="object 9953"/>
            <p:cNvSpPr/>
            <p:nvPr/>
          </p:nvSpPr>
          <p:spPr>
            <a:xfrm>
              <a:off x="5955449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4" name="object 9954"/>
            <p:cNvSpPr/>
            <p:nvPr/>
          </p:nvSpPr>
          <p:spPr>
            <a:xfrm>
              <a:off x="5955449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5" name="object 9955"/>
            <p:cNvSpPr/>
            <p:nvPr/>
          </p:nvSpPr>
          <p:spPr>
            <a:xfrm>
              <a:off x="5955449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73" y="1485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6" name="object 9956"/>
            <p:cNvSpPr/>
            <p:nvPr/>
          </p:nvSpPr>
          <p:spPr>
            <a:xfrm>
              <a:off x="5955449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73" y="148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7" name="object 9957"/>
            <p:cNvSpPr/>
            <p:nvPr/>
          </p:nvSpPr>
          <p:spPr>
            <a:xfrm>
              <a:off x="5955449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73" y="1397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8" name="object 9958"/>
            <p:cNvSpPr/>
            <p:nvPr/>
          </p:nvSpPr>
          <p:spPr>
            <a:xfrm>
              <a:off x="5955449" y="7178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73" y="1384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9" name="object 9959"/>
            <p:cNvSpPr/>
            <p:nvPr/>
          </p:nvSpPr>
          <p:spPr>
            <a:xfrm>
              <a:off x="5955449" y="71803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73" y="1422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0" name="object 9960"/>
            <p:cNvSpPr/>
            <p:nvPr/>
          </p:nvSpPr>
          <p:spPr>
            <a:xfrm>
              <a:off x="5955449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73" y="1435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1" name="object 9961"/>
            <p:cNvSpPr/>
            <p:nvPr/>
          </p:nvSpPr>
          <p:spPr>
            <a:xfrm>
              <a:off x="5955449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73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73" y="1460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2" name="object 9962"/>
            <p:cNvSpPr/>
            <p:nvPr/>
          </p:nvSpPr>
          <p:spPr>
            <a:xfrm>
              <a:off x="5955449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73" y="1460"/>
                  </a:lnTo>
                  <a:lnTo>
                    <a:pt x="1473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3" name="object 9963"/>
            <p:cNvSpPr/>
            <p:nvPr/>
          </p:nvSpPr>
          <p:spPr>
            <a:xfrm>
              <a:off x="5927559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4" name="object 9964"/>
            <p:cNvSpPr/>
            <p:nvPr/>
          </p:nvSpPr>
          <p:spPr>
            <a:xfrm>
              <a:off x="5927559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5" name="object 9965"/>
            <p:cNvSpPr/>
            <p:nvPr/>
          </p:nvSpPr>
          <p:spPr>
            <a:xfrm>
              <a:off x="5927559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6" name="object 9966"/>
            <p:cNvSpPr/>
            <p:nvPr/>
          </p:nvSpPr>
          <p:spPr>
            <a:xfrm>
              <a:off x="5927559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7" name="object 9967"/>
            <p:cNvSpPr/>
            <p:nvPr/>
          </p:nvSpPr>
          <p:spPr>
            <a:xfrm>
              <a:off x="5927559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8" name="object 9968"/>
            <p:cNvSpPr/>
            <p:nvPr/>
          </p:nvSpPr>
          <p:spPr>
            <a:xfrm>
              <a:off x="5927559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9" name="object 9969"/>
            <p:cNvSpPr/>
            <p:nvPr/>
          </p:nvSpPr>
          <p:spPr>
            <a:xfrm>
              <a:off x="5927559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0" name="object 9970"/>
            <p:cNvSpPr/>
            <p:nvPr/>
          </p:nvSpPr>
          <p:spPr>
            <a:xfrm>
              <a:off x="5927559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1" name="object 9971"/>
            <p:cNvSpPr/>
            <p:nvPr/>
          </p:nvSpPr>
          <p:spPr>
            <a:xfrm>
              <a:off x="5927559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2" name="object 9972"/>
            <p:cNvSpPr/>
            <p:nvPr/>
          </p:nvSpPr>
          <p:spPr>
            <a:xfrm>
              <a:off x="5927559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3" name="object 9973"/>
            <p:cNvSpPr/>
            <p:nvPr/>
          </p:nvSpPr>
          <p:spPr>
            <a:xfrm>
              <a:off x="5927559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4" name="object 9974"/>
            <p:cNvSpPr/>
            <p:nvPr/>
          </p:nvSpPr>
          <p:spPr>
            <a:xfrm>
              <a:off x="5927559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5" name="object 9975"/>
            <p:cNvSpPr/>
            <p:nvPr/>
          </p:nvSpPr>
          <p:spPr>
            <a:xfrm>
              <a:off x="5927559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6" name="object 9976"/>
            <p:cNvSpPr/>
            <p:nvPr/>
          </p:nvSpPr>
          <p:spPr>
            <a:xfrm>
              <a:off x="5927559" y="7167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7" name="object 9977"/>
            <p:cNvSpPr/>
            <p:nvPr/>
          </p:nvSpPr>
          <p:spPr>
            <a:xfrm>
              <a:off x="5927559" y="7168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8" name="object 9978"/>
            <p:cNvSpPr/>
            <p:nvPr/>
          </p:nvSpPr>
          <p:spPr>
            <a:xfrm>
              <a:off x="5927559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9" name="object 9979"/>
            <p:cNvSpPr/>
            <p:nvPr/>
          </p:nvSpPr>
          <p:spPr>
            <a:xfrm>
              <a:off x="5927559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0" name="object 9980"/>
            <p:cNvSpPr/>
            <p:nvPr/>
          </p:nvSpPr>
          <p:spPr>
            <a:xfrm>
              <a:off x="5927559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1" name="object 9981"/>
            <p:cNvSpPr/>
            <p:nvPr/>
          </p:nvSpPr>
          <p:spPr>
            <a:xfrm>
              <a:off x="5927559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2" name="object 9982"/>
            <p:cNvSpPr/>
            <p:nvPr/>
          </p:nvSpPr>
          <p:spPr>
            <a:xfrm>
              <a:off x="5927559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3" name="object 9983"/>
            <p:cNvSpPr/>
            <p:nvPr/>
          </p:nvSpPr>
          <p:spPr>
            <a:xfrm>
              <a:off x="5927559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4" name="object 9984"/>
            <p:cNvSpPr/>
            <p:nvPr/>
          </p:nvSpPr>
          <p:spPr>
            <a:xfrm>
              <a:off x="5927559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3"/>
                  </a:moveTo>
                  <a:lnTo>
                    <a:pt x="1460" y="152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5" name="object 9985"/>
            <p:cNvSpPr/>
            <p:nvPr/>
          </p:nvSpPr>
          <p:spPr>
            <a:xfrm>
              <a:off x="5927559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6" name="object 9986"/>
            <p:cNvSpPr/>
            <p:nvPr/>
          </p:nvSpPr>
          <p:spPr>
            <a:xfrm>
              <a:off x="5927559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7" name="object 9987"/>
            <p:cNvSpPr/>
            <p:nvPr/>
          </p:nvSpPr>
          <p:spPr>
            <a:xfrm>
              <a:off x="5927559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8" name="object 9988"/>
            <p:cNvSpPr/>
            <p:nvPr/>
          </p:nvSpPr>
          <p:spPr>
            <a:xfrm>
              <a:off x="5927559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9" name="object 9989"/>
            <p:cNvSpPr/>
            <p:nvPr/>
          </p:nvSpPr>
          <p:spPr>
            <a:xfrm>
              <a:off x="5927559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0" name="object 9990"/>
            <p:cNvSpPr/>
            <p:nvPr/>
          </p:nvSpPr>
          <p:spPr>
            <a:xfrm>
              <a:off x="5927559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1" name="object 9991"/>
            <p:cNvSpPr/>
            <p:nvPr/>
          </p:nvSpPr>
          <p:spPr>
            <a:xfrm>
              <a:off x="5927559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2" name="object 9992"/>
            <p:cNvSpPr/>
            <p:nvPr/>
          </p:nvSpPr>
          <p:spPr>
            <a:xfrm>
              <a:off x="5927559" y="7178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3" name="object 9993"/>
            <p:cNvSpPr/>
            <p:nvPr/>
          </p:nvSpPr>
          <p:spPr>
            <a:xfrm>
              <a:off x="5927559" y="71803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4" name="object 9994"/>
            <p:cNvSpPr/>
            <p:nvPr/>
          </p:nvSpPr>
          <p:spPr>
            <a:xfrm>
              <a:off x="5927559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5" name="object 9995"/>
            <p:cNvSpPr/>
            <p:nvPr/>
          </p:nvSpPr>
          <p:spPr>
            <a:xfrm>
              <a:off x="5927559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6" name="object 9996"/>
            <p:cNvSpPr/>
            <p:nvPr/>
          </p:nvSpPr>
          <p:spPr>
            <a:xfrm>
              <a:off x="5927559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7" name="object 9997"/>
            <p:cNvSpPr/>
            <p:nvPr/>
          </p:nvSpPr>
          <p:spPr>
            <a:xfrm>
              <a:off x="5927559" y="71871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8" name="object 9998"/>
            <p:cNvSpPr/>
            <p:nvPr/>
          </p:nvSpPr>
          <p:spPr>
            <a:xfrm>
              <a:off x="5927559" y="7187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9" name="object 9999"/>
            <p:cNvSpPr/>
            <p:nvPr/>
          </p:nvSpPr>
          <p:spPr>
            <a:xfrm>
              <a:off x="5927559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0" name="object 10000"/>
            <p:cNvSpPr/>
            <p:nvPr/>
          </p:nvSpPr>
          <p:spPr>
            <a:xfrm>
              <a:off x="5927559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1" name="object 10001"/>
            <p:cNvSpPr/>
            <p:nvPr/>
          </p:nvSpPr>
          <p:spPr>
            <a:xfrm>
              <a:off x="5927559" y="71886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2" name="object 10002"/>
            <p:cNvSpPr/>
            <p:nvPr/>
          </p:nvSpPr>
          <p:spPr>
            <a:xfrm>
              <a:off x="5927559" y="7188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3" name="object 10003"/>
            <p:cNvSpPr/>
            <p:nvPr/>
          </p:nvSpPr>
          <p:spPr>
            <a:xfrm>
              <a:off x="5927559" y="7191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4" name="object 10004"/>
            <p:cNvSpPr/>
            <p:nvPr/>
          </p:nvSpPr>
          <p:spPr>
            <a:xfrm>
              <a:off x="5927559" y="7191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5" name="object 10005"/>
            <p:cNvSpPr/>
            <p:nvPr/>
          </p:nvSpPr>
          <p:spPr>
            <a:xfrm>
              <a:off x="5927559" y="7190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6" name="object 10006"/>
            <p:cNvSpPr/>
            <p:nvPr/>
          </p:nvSpPr>
          <p:spPr>
            <a:xfrm>
              <a:off x="5927559" y="7190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7" name="object 10007"/>
            <p:cNvSpPr/>
            <p:nvPr/>
          </p:nvSpPr>
          <p:spPr>
            <a:xfrm>
              <a:off x="5927559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8" name="object 10008"/>
            <p:cNvSpPr/>
            <p:nvPr/>
          </p:nvSpPr>
          <p:spPr>
            <a:xfrm>
              <a:off x="5927559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9" name="object 10009"/>
            <p:cNvSpPr/>
            <p:nvPr/>
          </p:nvSpPr>
          <p:spPr>
            <a:xfrm>
              <a:off x="5927559" y="71944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0" name="object 10010"/>
            <p:cNvSpPr/>
            <p:nvPr/>
          </p:nvSpPr>
          <p:spPr>
            <a:xfrm>
              <a:off x="5927559" y="71944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1" name="object 10011"/>
            <p:cNvSpPr/>
            <p:nvPr/>
          </p:nvSpPr>
          <p:spPr>
            <a:xfrm>
              <a:off x="5927559" y="71959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2" name="object 10012"/>
            <p:cNvSpPr/>
            <p:nvPr/>
          </p:nvSpPr>
          <p:spPr>
            <a:xfrm>
              <a:off x="5927559" y="71959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3" name="object 10013"/>
            <p:cNvSpPr/>
            <p:nvPr/>
          </p:nvSpPr>
          <p:spPr>
            <a:xfrm>
              <a:off x="5927559" y="71973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4" name="object 10014"/>
            <p:cNvSpPr/>
            <p:nvPr/>
          </p:nvSpPr>
          <p:spPr>
            <a:xfrm>
              <a:off x="5927559" y="71973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5" name="object 10015"/>
            <p:cNvSpPr/>
            <p:nvPr/>
          </p:nvSpPr>
          <p:spPr>
            <a:xfrm>
              <a:off x="5927559" y="719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6" name="object 10016"/>
            <p:cNvSpPr/>
            <p:nvPr/>
          </p:nvSpPr>
          <p:spPr>
            <a:xfrm>
              <a:off x="5927559" y="719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7" name="object 10017"/>
            <p:cNvSpPr/>
            <p:nvPr/>
          </p:nvSpPr>
          <p:spPr>
            <a:xfrm>
              <a:off x="5927559" y="72002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8" name="object 10018"/>
            <p:cNvSpPr/>
            <p:nvPr/>
          </p:nvSpPr>
          <p:spPr>
            <a:xfrm>
              <a:off x="5927559" y="72002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9" name="object 10019"/>
            <p:cNvSpPr/>
            <p:nvPr/>
          </p:nvSpPr>
          <p:spPr>
            <a:xfrm>
              <a:off x="5927559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71"/>
                  </a:lnTo>
                  <a:lnTo>
                    <a:pt x="1460" y="137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0" name="object 10020"/>
            <p:cNvSpPr/>
            <p:nvPr/>
          </p:nvSpPr>
          <p:spPr>
            <a:xfrm>
              <a:off x="5927559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71"/>
                  </a:moveTo>
                  <a:lnTo>
                    <a:pt x="1460" y="137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1" name="object 10021"/>
            <p:cNvSpPr/>
            <p:nvPr/>
          </p:nvSpPr>
          <p:spPr>
            <a:xfrm>
              <a:off x="5927559" y="72031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2" name="object 10022"/>
            <p:cNvSpPr/>
            <p:nvPr/>
          </p:nvSpPr>
          <p:spPr>
            <a:xfrm>
              <a:off x="5927559" y="72031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3" name="object 10023"/>
            <p:cNvSpPr/>
            <p:nvPr/>
          </p:nvSpPr>
          <p:spPr>
            <a:xfrm>
              <a:off x="5927559" y="72046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4" name="object 10024"/>
            <p:cNvSpPr/>
            <p:nvPr/>
          </p:nvSpPr>
          <p:spPr>
            <a:xfrm>
              <a:off x="5927559" y="72046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5" name="object 10025"/>
            <p:cNvSpPr/>
            <p:nvPr/>
          </p:nvSpPr>
          <p:spPr>
            <a:xfrm>
              <a:off x="5927559" y="72060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6" name="object 10026"/>
            <p:cNvSpPr/>
            <p:nvPr/>
          </p:nvSpPr>
          <p:spPr>
            <a:xfrm>
              <a:off x="5927559" y="72060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7" name="object 10027"/>
            <p:cNvSpPr/>
            <p:nvPr/>
          </p:nvSpPr>
          <p:spPr>
            <a:xfrm>
              <a:off x="5927559" y="72075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8" name="object 10028"/>
            <p:cNvSpPr/>
            <p:nvPr/>
          </p:nvSpPr>
          <p:spPr>
            <a:xfrm>
              <a:off x="5927559" y="72075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9" name="object 10029"/>
            <p:cNvSpPr/>
            <p:nvPr/>
          </p:nvSpPr>
          <p:spPr>
            <a:xfrm>
              <a:off x="5927559" y="72089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0" name="object 10030"/>
            <p:cNvSpPr/>
            <p:nvPr/>
          </p:nvSpPr>
          <p:spPr>
            <a:xfrm>
              <a:off x="5927559" y="72089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1" name="object 10031"/>
            <p:cNvSpPr/>
            <p:nvPr/>
          </p:nvSpPr>
          <p:spPr>
            <a:xfrm>
              <a:off x="5927559" y="72144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2" name="object 10032"/>
            <p:cNvSpPr/>
            <p:nvPr/>
          </p:nvSpPr>
          <p:spPr>
            <a:xfrm>
              <a:off x="5927559" y="72144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3" name="object 10033"/>
            <p:cNvSpPr/>
            <p:nvPr/>
          </p:nvSpPr>
          <p:spPr>
            <a:xfrm>
              <a:off x="5927559" y="7212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4" name="object 10034"/>
            <p:cNvSpPr/>
            <p:nvPr/>
          </p:nvSpPr>
          <p:spPr>
            <a:xfrm>
              <a:off x="5927559" y="72129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5" name="object 10035"/>
            <p:cNvSpPr/>
            <p:nvPr/>
          </p:nvSpPr>
          <p:spPr>
            <a:xfrm>
              <a:off x="5927559" y="7215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6" name="object 10036"/>
            <p:cNvSpPr/>
            <p:nvPr/>
          </p:nvSpPr>
          <p:spPr>
            <a:xfrm>
              <a:off x="5927559" y="72158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7" name="object 10037"/>
            <p:cNvSpPr/>
            <p:nvPr/>
          </p:nvSpPr>
          <p:spPr>
            <a:xfrm>
              <a:off x="5927559" y="72187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8" name="object 10038"/>
            <p:cNvSpPr/>
            <p:nvPr/>
          </p:nvSpPr>
          <p:spPr>
            <a:xfrm>
              <a:off x="5927559" y="72187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9" name="object 10039"/>
            <p:cNvSpPr/>
            <p:nvPr/>
          </p:nvSpPr>
          <p:spPr>
            <a:xfrm>
              <a:off x="5927559" y="72173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0" name="object 10040"/>
            <p:cNvSpPr/>
            <p:nvPr/>
          </p:nvSpPr>
          <p:spPr>
            <a:xfrm>
              <a:off x="5927559" y="72173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1" name="object 10041"/>
            <p:cNvSpPr/>
            <p:nvPr/>
          </p:nvSpPr>
          <p:spPr>
            <a:xfrm>
              <a:off x="5927559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2" name="object 10042"/>
            <p:cNvSpPr/>
            <p:nvPr/>
          </p:nvSpPr>
          <p:spPr>
            <a:xfrm>
              <a:off x="5927559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3" name="object 10043"/>
            <p:cNvSpPr/>
            <p:nvPr/>
          </p:nvSpPr>
          <p:spPr>
            <a:xfrm>
              <a:off x="5927559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4" name="object 10044"/>
            <p:cNvSpPr/>
            <p:nvPr/>
          </p:nvSpPr>
          <p:spPr>
            <a:xfrm>
              <a:off x="5927559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5" name="object 10045"/>
            <p:cNvSpPr/>
            <p:nvPr/>
          </p:nvSpPr>
          <p:spPr>
            <a:xfrm>
              <a:off x="5927559" y="72231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6" name="object 10046"/>
            <p:cNvSpPr/>
            <p:nvPr/>
          </p:nvSpPr>
          <p:spPr>
            <a:xfrm>
              <a:off x="5927559" y="7223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7" name="object 10047"/>
            <p:cNvSpPr/>
            <p:nvPr/>
          </p:nvSpPr>
          <p:spPr>
            <a:xfrm>
              <a:off x="5927559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8" name="object 10048"/>
            <p:cNvSpPr/>
            <p:nvPr/>
          </p:nvSpPr>
          <p:spPr>
            <a:xfrm>
              <a:off x="5927559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9" name="object 10049"/>
            <p:cNvSpPr/>
            <p:nvPr/>
          </p:nvSpPr>
          <p:spPr>
            <a:xfrm>
              <a:off x="5927559" y="72260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0" name="object 10050"/>
            <p:cNvSpPr/>
            <p:nvPr/>
          </p:nvSpPr>
          <p:spPr>
            <a:xfrm>
              <a:off x="5927559" y="72260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1" name="object 10051"/>
            <p:cNvSpPr/>
            <p:nvPr/>
          </p:nvSpPr>
          <p:spPr>
            <a:xfrm>
              <a:off x="5927559" y="7227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2" name="object 10052"/>
            <p:cNvSpPr/>
            <p:nvPr/>
          </p:nvSpPr>
          <p:spPr>
            <a:xfrm>
              <a:off x="5927559" y="7227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3" name="object 10053"/>
            <p:cNvSpPr/>
            <p:nvPr/>
          </p:nvSpPr>
          <p:spPr>
            <a:xfrm>
              <a:off x="5927559" y="72289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4" name="object 10054"/>
            <p:cNvSpPr/>
            <p:nvPr/>
          </p:nvSpPr>
          <p:spPr>
            <a:xfrm>
              <a:off x="5927559" y="7228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5" name="object 10055"/>
            <p:cNvSpPr/>
            <p:nvPr/>
          </p:nvSpPr>
          <p:spPr>
            <a:xfrm>
              <a:off x="5927559" y="7230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6" name="object 10056"/>
            <p:cNvSpPr/>
            <p:nvPr/>
          </p:nvSpPr>
          <p:spPr>
            <a:xfrm>
              <a:off x="5927559" y="72304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7" name="object 10057"/>
            <p:cNvSpPr/>
            <p:nvPr/>
          </p:nvSpPr>
          <p:spPr>
            <a:xfrm>
              <a:off x="5927559" y="72318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8" name="object 10058"/>
            <p:cNvSpPr/>
            <p:nvPr/>
          </p:nvSpPr>
          <p:spPr>
            <a:xfrm>
              <a:off x="5927559" y="72318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9" name="object 10059"/>
            <p:cNvSpPr/>
            <p:nvPr/>
          </p:nvSpPr>
          <p:spPr>
            <a:xfrm>
              <a:off x="5927559" y="72332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0" name="object 10060"/>
            <p:cNvSpPr/>
            <p:nvPr/>
          </p:nvSpPr>
          <p:spPr>
            <a:xfrm>
              <a:off x="5927559" y="72332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1" name="object 10061"/>
            <p:cNvSpPr/>
            <p:nvPr/>
          </p:nvSpPr>
          <p:spPr>
            <a:xfrm>
              <a:off x="5927559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2" name="object 10062"/>
            <p:cNvSpPr/>
            <p:nvPr/>
          </p:nvSpPr>
          <p:spPr>
            <a:xfrm>
              <a:off x="5927559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3" name="object 10063"/>
            <p:cNvSpPr/>
            <p:nvPr/>
          </p:nvSpPr>
          <p:spPr>
            <a:xfrm>
              <a:off x="5927559" y="7236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4" name="object 10064"/>
            <p:cNvSpPr/>
            <p:nvPr/>
          </p:nvSpPr>
          <p:spPr>
            <a:xfrm>
              <a:off x="5927559" y="7236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5" name="object 10065"/>
            <p:cNvSpPr/>
            <p:nvPr/>
          </p:nvSpPr>
          <p:spPr>
            <a:xfrm>
              <a:off x="5927559" y="72416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6" name="object 10066"/>
            <p:cNvSpPr/>
            <p:nvPr/>
          </p:nvSpPr>
          <p:spPr>
            <a:xfrm>
              <a:off x="5927559" y="72416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7" name="object 10067"/>
            <p:cNvSpPr/>
            <p:nvPr/>
          </p:nvSpPr>
          <p:spPr>
            <a:xfrm>
              <a:off x="5927559" y="72401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8" name="object 10068"/>
            <p:cNvSpPr/>
            <p:nvPr/>
          </p:nvSpPr>
          <p:spPr>
            <a:xfrm>
              <a:off x="5927559" y="72401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9" name="object 10069"/>
            <p:cNvSpPr/>
            <p:nvPr/>
          </p:nvSpPr>
          <p:spPr>
            <a:xfrm>
              <a:off x="5927559" y="72430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0" name="object 10070"/>
            <p:cNvSpPr/>
            <p:nvPr/>
          </p:nvSpPr>
          <p:spPr>
            <a:xfrm>
              <a:off x="5927559" y="72430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1" name="object 10071"/>
            <p:cNvSpPr/>
            <p:nvPr/>
          </p:nvSpPr>
          <p:spPr>
            <a:xfrm>
              <a:off x="5927559" y="72459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2" name="object 10072"/>
            <p:cNvSpPr/>
            <p:nvPr/>
          </p:nvSpPr>
          <p:spPr>
            <a:xfrm>
              <a:off x="5927559" y="72459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3" name="object 10073"/>
            <p:cNvSpPr/>
            <p:nvPr/>
          </p:nvSpPr>
          <p:spPr>
            <a:xfrm>
              <a:off x="5927559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4" name="object 10074"/>
            <p:cNvSpPr/>
            <p:nvPr/>
          </p:nvSpPr>
          <p:spPr>
            <a:xfrm>
              <a:off x="5927559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5" name="object 10075"/>
            <p:cNvSpPr/>
            <p:nvPr/>
          </p:nvSpPr>
          <p:spPr>
            <a:xfrm>
              <a:off x="5927559" y="72474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6" name="object 10076"/>
            <p:cNvSpPr/>
            <p:nvPr/>
          </p:nvSpPr>
          <p:spPr>
            <a:xfrm>
              <a:off x="5927559" y="7247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7" name="object 10077"/>
            <p:cNvSpPr/>
            <p:nvPr/>
          </p:nvSpPr>
          <p:spPr>
            <a:xfrm>
              <a:off x="5927559" y="72488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8" name="object 10078"/>
            <p:cNvSpPr/>
            <p:nvPr/>
          </p:nvSpPr>
          <p:spPr>
            <a:xfrm>
              <a:off x="5927559" y="72488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9" name="object 10079"/>
            <p:cNvSpPr/>
            <p:nvPr/>
          </p:nvSpPr>
          <p:spPr>
            <a:xfrm>
              <a:off x="5927559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0" name="object 10080"/>
            <p:cNvSpPr/>
            <p:nvPr/>
          </p:nvSpPr>
          <p:spPr>
            <a:xfrm>
              <a:off x="5927559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1" name="object 10081"/>
            <p:cNvSpPr/>
            <p:nvPr/>
          </p:nvSpPr>
          <p:spPr>
            <a:xfrm>
              <a:off x="5927559" y="72517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2" name="object 10082"/>
            <p:cNvSpPr/>
            <p:nvPr/>
          </p:nvSpPr>
          <p:spPr>
            <a:xfrm>
              <a:off x="5927559" y="72518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3" name="object 10083"/>
            <p:cNvSpPr/>
            <p:nvPr/>
          </p:nvSpPr>
          <p:spPr>
            <a:xfrm>
              <a:off x="5927559" y="7253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4" name="object 10084"/>
            <p:cNvSpPr/>
            <p:nvPr/>
          </p:nvSpPr>
          <p:spPr>
            <a:xfrm>
              <a:off x="5927559" y="72532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5" name="object 10085"/>
            <p:cNvSpPr/>
            <p:nvPr/>
          </p:nvSpPr>
          <p:spPr>
            <a:xfrm>
              <a:off x="5927559" y="725467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6" name="object 10086"/>
            <p:cNvSpPr/>
            <p:nvPr/>
          </p:nvSpPr>
          <p:spPr>
            <a:xfrm>
              <a:off x="5927559" y="72546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7" name="object 10087"/>
            <p:cNvSpPr/>
            <p:nvPr/>
          </p:nvSpPr>
          <p:spPr>
            <a:xfrm>
              <a:off x="5927559" y="7256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8" name="object 10088"/>
            <p:cNvSpPr/>
            <p:nvPr/>
          </p:nvSpPr>
          <p:spPr>
            <a:xfrm>
              <a:off x="5927559" y="7256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9" name="object 10089"/>
            <p:cNvSpPr/>
            <p:nvPr/>
          </p:nvSpPr>
          <p:spPr>
            <a:xfrm>
              <a:off x="5927559" y="72575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0" name="object 10090"/>
            <p:cNvSpPr/>
            <p:nvPr/>
          </p:nvSpPr>
          <p:spPr>
            <a:xfrm>
              <a:off x="5927559" y="72576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1" name="object 10091"/>
            <p:cNvSpPr/>
            <p:nvPr/>
          </p:nvSpPr>
          <p:spPr>
            <a:xfrm>
              <a:off x="5927559" y="72590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2" name="object 10092"/>
            <p:cNvSpPr/>
            <p:nvPr/>
          </p:nvSpPr>
          <p:spPr>
            <a:xfrm>
              <a:off x="5927559" y="72590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3" name="object 10093"/>
            <p:cNvSpPr/>
            <p:nvPr/>
          </p:nvSpPr>
          <p:spPr>
            <a:xfrm>
              <a:off x="5927559" y="72605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4" name="object 10094"/>
            <p:cNvSpPr/>
            <p:nvPr/>
          </p:nvSpPr>
          <p:spPr>
            <a:xfrm>
              <a:off x="5927559" y="7260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5" name="object 10095"/>
            <p:cNvSpPr/>
            <p:nvPr/>
          </p:nvSpPr>
          <p:spPr>
            <a:xfrm>
              <a:off x="5927559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6" name="object 10096"/>
            <p:cNvSpPr/>
            <p:nvPr/>
          </p:nvSpPr>
          <p:spPr>
            <a:xfrm>
              <a:off x="5927559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7" name="object 10097"/>
            <p:cNvSpPr/>
            <p:nvPr/>
          </p:nvSpPr>
          <p:spPr>
            <a:xfrm>
              <a:off x="5927559" y="72634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8" name="object 10098"/>
            <p:cNvSpPr/>
            <p:nvPr/>
          </p:nvSpPr>
          <p:spPr>
            <a:xfrm>
              <a:off x="5927559" y="72634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9" name="object 10099"/>
            <p:cNvSpPr/>
            <p:nvPr/>
          </p:nvSpPr>
          <p:spPr>
            <a:xfrm>
              <a:off x="5961138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41" y="131597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0" name="object 10100"/>
            <p:cNvSpPr/>
            <p:nvPr/>
          </p:nvSpPr>
          <p:spPr>
            <a:xfrm>
              <a:off x="5961138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1" name="object 10101"/>
            <p:cNvSpPr/>
            <p:nvPr/>
          </p:nvSpPr>
          <p:spPr>
            <a:xfrm>
              <a:off x="5961138" y="715258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41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2" name="object 10102"/>
            <p:cNvSpPr/>
            <p:nvPr/>
          </p:nvSpPr>
          <p:spPr>
            <a:xfrm>
              <a:off x="5961138" y="715258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41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3" name="object 10103"/>
            <p:cNvSpPr/>
            <p:nvPr/>
          </p:nvSpPr>
          <p:spPr>
            <a:xfrm>
              <a:off x="5966790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4" name="object 10104"/>
            <p:cNvSpPr/>
            <p:nvPr/>
          </p:nvSpPr>
          <p:spPr>
            <a:xfrm>
              <a:off x="5966790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5" name="object 10105"/>
            <p:cNvSpPr/>
            <p:nvPr/>
          </p:nvSpPr>
          <p:spPr>
            <a:xfrm>
              <a:off x="5966790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6" name="object 10106"/>
            <p:cNvSpPr/>
            <p:nvPr/>
          </p:nvSpPr>
          <p:spPr>
            <a:xfrm>
              <a:off x="5966790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7" name="object 10107"/>
            <p:cNvSpPr/>
            <p:nvPr/>
          </p:nvSpPr>
          <p:spPr>
            <a:xfrm>
              <a:off x="5966790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8" name="object 10108"/>
            <p:cNvSpPr/>
            <p:nvPr/>
          </p:nvSpPr>
          <p:spPr>
            <a:xfrm>
              <a:off x="5966790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9" name="object 10109"/>
            <p:cNvSpPr/>
            <p:nvPr/>
          </p:nvSpPr>
          <p:spPr>
            <a:xfrm>
              <a:off x="5966790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0" name="object 10110"/>
            <p:cNvSpPr/>
            <p:nvPr/>
          </p:nvSpPr>
          <p:spPr>
            <a:xfrm>
              <a:off x="5966790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1" name="object 10111"/>
            <p:cNvSpPr/>
            <p:nvPr/>
          </p:nvSpPr>
          <p:spPr>
            <a:xfrm>
              <a:off x="5966790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2" name="object 10112"/>
            <p:cNvSpPr/>
            <p:nvPr/>
          </p:nvSpPr>
          <p:spPr>
            <a:xfrm>
              <a:off x="5966790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3" name="object 10113"/>
            <p:cNvSpPr/>
            <p:nvPr/>
          </p:nvSpPr>
          <p:spPr>
            <a:xfrm>
              <a:off x="5966790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4" name="object 10114"/>
            <p:cNvSpPr/>
            <p:nvPr/>
          </p:nvSpPr>
          <p:spPr>
            <a:xfrm>
              <a:off x="5966790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5" name="object 10115"/>
            <p:cNvSpPr/>
            <p:nvPr/>
          </p:nvSpPr>
          <p:spPr>
            <a:xfrm>
              <a:off x="5966790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6" name="object 10116"/>
            <p:cNvSpPr/>
            <p:nvPr/>
          </p:nvSpPr>
          <p:spPr>
            <a:xfrm>
              <a:off x="5966790" y="7167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7" name="object 10117"/>
            <p:cNvSpPr/>
            <p:nvPr/>
          </p:nvSpPr>
          <p:spPr>
            <a:xfrm>
              <a:off x="5966790" y="7168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8" name="object 10118"/>
            <p:cNvSpPr/>
            <p:nvPr/>
          </p:nvSpPr>
          <p:spPr>
            <a:xfrm>
              <a:off x="5966790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9" name="object 10119"/>
            <p:cNvSpPr/>
            <p:nvPr/>
          </p:nvSpPr>
          <p:spPr>
            <a:xfrm>
              <a:off x="5966790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0" name="object 10120"/>
            <p:cNvSpPr/>
            <p:nvPr/>
          </p:nvSpPr>
          <p:spPr>
            <a:xfrm>
              <a:off x="5966790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1" name="object 10121"/>
            <p:cNvSpPr/>
            <p:nvPr/>
          </p:nvSpPr>
          <p:spPr>
            <a:xfrm>
              <a:off x="5966790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2" name="object 10122"/>
            <p:cNvSpPr/>
            <p:nvPr/>
          </p:nvSpPr>
          <p:spPr>
            <a:xfrm>
              <a:off x="5966790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3" name="object 10123"/>
            <p:cNvSpPr/>
            <p:nvPr/>
          </p:nvSpPr>
          <p:spPr>
            <a:xfrm>
              <a:off x="5966790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4" name="object 10124"/>
            <p:cNvSpPr/>
            <p:nvPr/>
          </p:nvSpPr>
          <p:spPr>
            <a:xfrm>
              <a:off x="5966790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3"/>
                  </a:moveTo>
                  <a:lnTo>
                    <a:pt x="1460" y="152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5" name="object 10125"/>
            <p:cNvSpPr/>
            <p:nvPr/>
          </p:nvSpPr>
          <p:spPr>
            <a:xfrm>
              <a:off x="5966790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6" name="object 10126"/>
            <p:cNvSpPr/>
            <p:nvPr/>
          </p:nvSpPr>
          <p:spPr>
            <a:xfrm>
              <a:off x="5966790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7" name="object 10127"/>
            <p:cNvSpPr/>
            <p:nvPr/>
          </p:nvSpPr>
          <p:spPr>
            <a:xfrm>
              <a:off x="5966790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8" name="object 10128"/>
            <p:cNvSpPr/>
            <p:nvPr/>
          </p:nvSpPr>
          <p:spPr>
            <a:xfrm>
              <a:off x="5966790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9" name="object 10129"/>
            <p:cNvSpPr/>
            <p:nvPr/>
          </p:nvSpPr>
          <p:spPr>
            <a:xfrm>
              <a:off x="5966790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0" name="object 10130"/>
            <p:cNvSpPr/>
            <p:nvPr/>
          </p:nvSpPr>
          <p:spPr>
            <a:xfrm>
              <a:off x="5966790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1" name="object 10131"/>
            <p:cNvSpPr/>
            <p:nvPr/>
          </p:nvSpPr>
          <p:spPr>
            <a:xfrm>
              <a:off x="5966790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2" name="object 10132"/>
            <p:cNvSpPr/>
            <p:nvPr/>
          </p:nvSpPr>
          <p:spPr>
            <a:xfrm>
              <a:off x="5966790" y="7178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3" name="object 10133"/>
            <p:cNvSpPr/>
            <p:nvPr/>
          </p:nvSpPr>
          <p:spPr>
            <a:xfrm>
              <a:off x="5966790" y="71803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4" name="object 10134"/>
            <p:cNvSpPr/>
            <p:nvPr/>
          </p:nvSpPr>
          <p:spPr>
            <a:xfrm>
              <a:off x="5966790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5" name="object 10135"/>
            <p:cNvSpPr/>
            <p:nvPr/>
          </p:nvSpPr>
          <p:spPr>
            <a:xfrm>
              <a:off x="5966790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6" name="object 10136"/>
            <p:cNvSpPr/>
            <p:nvPr/>
          </p:nvSpPr>
          <p:spPr>
            <a:xfrm>
              <a:off x="5966790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7" name="object 10137"/>
            <p:cNvSpPr/>
            <p:nvPr/>
          </p:nvSpPr>
          <p:spPr>
            <a:xfrm>
              <a:off x="5915774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41" y="131597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8" name="object 10138"/>
            <p:cNvSpPr/>
            <p:nvPr/>
          </p:nvSpPr>
          <p:spPr>
            <a:xfrm>
              <a:off x="5915774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9" name="object 10139"/>
            <p:cNvSpPr/>
            <p:nvPr/>
          </p:nvSpPr>
          <p:spPr>
            <a:xfrm>
              <a:off x="5914618" y="715258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96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0" name="object 10140"/>
            <p:cNvSpPr/>
            <p:nvPr/>
          </p:nvSpPr>
          <p:spPr>
            <a:xfrm>
              <a:off x="5914618" y="715258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96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1" name="object 10141"/>
            <p:cNvSpPr/>
            <p:nvPr/>
          </p:nvSpPr>
          <p:spPr>
            <a:xfrm>
              <a:off x="5918923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705" y="0"/>
                  </a:moveTo>
                  <a:lnTo>
                    <a:pt x="0" y="0"/>
                  </a:lnTo>
                  <a:lnTo>
                    <a:pt x="0" y="112153"/>
                  </a:lnTo>
                  <a:lnTo>
                    <a:pt x="6705" y="112153"/>
                  </a:lnTo>
                  <a:lnTo>
                    <a:pt x="670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2" name="object 10142"/>
            <p:cNvSpPr/>
            <p:nvPr/>
          </p:nvSpPr>
          <p:spPr>
            <a:xfrm>
              <a:off x="5918923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705" y="0"/>
                  </a:lnTo>
                  <a:lnTo>
                    <a:pt x="6705" y="112153"/>
                  </a:lnTo>
                  <a:lnTo>
                    <a:pt x="0" y="11215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3" name="object 10143"/>
            <p:cNvSpPr/>
            <p:nvPr/>
          </p:nvSpPr>
          <p:spPr>
            <a:xfrm>
              <a:off x="5916218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4" name="object 10144"/>
            <p:cNvSpPr/>
            <p:nvPr/>
          </p:nvSpPr>
          <p:spPr>
            <a:xfrm>
              <a:off x="5916218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5" name="object 10145"/>
            <p:cNvSpPr/>
            <p:nvPr/>
          </p:nvSpPr>
          <p:spPr>
            <a:xfrm>
              <a:off x="5916218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6" name="object 10146"/>
            <p:cNvSpPr/>
            <p:nvPr/>
          </p:nvSpPr>
          <p:spPr>
            <a:xfrm>
              <a:off x="5916218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7" name="object 10147"/>
            <p:cNvSpPr/>
            <p:nvPr/>
          </p:nvSpPr>
          <p:spPr>
            <a:xfrm>
              <a:off x="5916218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8" name="object 10148"/>
            <p:cNvSpPr/>
            <p:nvPr/>
          </p:nvSpPr>
          <p:spPr>
            <a:xfrm>
              <a:off x="5916218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9" name="object 10149"/>
            <p:cNvSpPr/>
            <p:nvPr/>
          </p:nvSpPr>
          <p:spPr>
            <a:xfrm>
              <a:off x="5916218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0" name="object 10150"/>
            <p:cNvSpPr/>
            <p:nvPr/>
          </p:nvSpPr>
          <p:spPr>
            <a:xfrm>
              <a:off x="5916218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1" name="object 10151"/>
            <p:cNvSpPr/>
            <p:nvPr/>
          </p:nvSpPr>
          <p:spPr>
            <a:xfrm>
              <a:off x="5916218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2" name="object 10152"/>
            <p:cNvSpPr/>
            <p:nvPr/>
          </p:nvSpPr>
          <p:spPr>
            <a:xfrm>
              <a:off x="5916218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3" name="object 10153"/>
            <p:cNvSpPr/>
            <p:nvPr/>
          </p:nvSpPr>
          <p:spPr>
            <a:xfrm>
              <a:off x="5916218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4" name="object 10154"/>
            <p:cNvSpPr/>
            <p:nvPr/>
          </p:nvSpPr>
          <p:spPr>
            <a:xfrm>
              <a:off x="5916218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5" name="object 10155"/>
            <p:cNvSpPr/>
            <p:nvPr/>
          </p:nvSpPr>
          <p:spPr>
            <a:xfrm>
              <a:off x="5916218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6" name="object 10156"/>
            <p:cNvSpPr/>
            <p:nvPr/>
          </p:nvSpPr>
          <p:spPr>
            <a:xfrm>
              <a:off x="5916218" y="7167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7" name="object 10157"/>
            <p:cNvSpPr/>
            <p:nvPr/>
          </p:nvSpPr>
          <p:spPr>
            <a:xfrm>
              <a:off x="5916218" y="7168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8" name="object 10158"/>
            <p:cNvSpPr/>
            <p:nvPr/>
          </p:nvSpPr>
          <p:spPr>
            <a:xfrm>
              <a:off x="5916218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9" name="object 10159"/>
            <p:cNvSpPr/>
            <p:nvPr/>
          </p:nvSpPr>
          <p:spPr>
            <a:xfrm>
              <a:off x="5916218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0" name="object 10160"/>
            <p:cNvSpPr/>
            <p:nvPr/>
          </p:nvSpPr>
          <p:spPr>
            <a:xfrm>
              <a:off x="5916218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1" name="object 10161"/>
            <p:cNvSpPr/>
            <p:nvPr/>
          </p:nvSpPr>
          <p:spPr>
            <a:xfrm>
              <a:off x="5916218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2" name="object 10162"/>
            <p:cNvSpPr/>
            <p:nvPr/>
          </p:nvSpPr>
          <p:spPr>
            <a:xfrm>
              <a:off x="5916218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3" name="object 10163"/>
            <p:cNvSpPr/>
            <p:nvPr/>
          </p:nvSpPr>
          <p:spPr>
            <a:xfrm>
              <a:off x="5916218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4" name="object 10164"/>
            <p:cNvSpPr/>
            <p:nvPr/>
          </p:nvSpPr>
          <p:spPr>
            <a:xfrm>
              <a:off x="5916218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3"/>
                  </a:moveTo>
                  <a:lnTo>
                    <a:pt x="1460" y="152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5" name="object 10165"/>
            <p:cNvSpPr/>
            <p:nvPr/>
          </p:nvSpPr>
          <p:spPr>
            <a:xfrm>
              <a:off x="5916218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6" name="object 10166"/>
            <p:cNvSpPr/>
            <p:nvPr/>
          </p:nvSpPr>
          <p:spPr>
            <a:xfrm>
              <a:off x="5916218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7" name="object 10167"/>
            <p:cNvSpPr/>
            <p:nvPr/>
          </p:nvSpPr>
          <p:spPr>
            <a:xfrm>
              <a:off x="5916218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8" name="object 10168"/>
            <p:cNvSpPr/>
            <p:nvPr/>
          </p:nvSpPr>
          <p:spPr>
            <a:xfrm>
              <a:off x="5916218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9" name="object 10169"/>
            <p:cNvSpPr/>
            <p:nvPr/>
          </p:nvSpPr>
          <p:spPr>
            <a:xfrm>
              <a:off x="5916218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0" name="object 10170"/>
            <p:cNvSpPr/>
            <p:nvPr/>
          </p:nvSpPr>
          <p:spPr>
            <a:xfrm>
              <a:off x="5916218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1" name="object 10171"/>
            <p:cNvSpPr/>
            <p:nvPr/>
          </p:nvSpPr>
          <p:spPr>
            <a:xfrm>
              <a:off x="5916218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2" name="object 10172"/>
            <p:cNvSpPr/>
            <p:nvPr/>
          </p:nvSpPr>
          <p:spPr>
            <a:xfrm>
              <a:off x="5916218" y="7178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3" name="object 10173"/>
            <p:cNvSpPr/>
            <p:nvPr/>
          </p:nvSpPr>
          <p:spPr>
            <a:xfrm>
              <a:off x="5916218" y="71803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4" name="object 10174"/>
            <p:cNvSpPr/>
            <p:nvPr/>
          </p:nvSpPr>
          <p:spPr>
            <a:xfrm>
              <a:off x="5916218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5" name="object 10175"/>
            <p:cNvSpPr/>
            <p:nvPr/>
          </p:nvSpPr>
          <p:spPr>
            <a:xfrm>
              <a:off x="5916218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6" name="object 10176"/>
            <p:cNvSpPr/>
            <p:nvPr/>
          </p:nvSpPr>
          <p:spPr>
            <a:xfrm>
              <a:off x="5916218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7" name="object 10177"/>
            <p:cNvSpPr/>
            <p:nvPr/>
          </p:nvSpPr>
          <p:spPr>
            <a:xfrm>
              <a:off x="5916218" y="71871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8" name="object 10178"/>
            <p:cNvSpPr/>
            <p:nvPr/>
          </p:nvSpPr>
          <p:spPr>
            <a:xfrm>
              <a:off x="5916218" y="7187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9" name="object 10179"/>
            <p:cNvSpPr/>
            <p:nvPr/>
          </p:nvSpPr>
          <p:spPr>
            <a:xfrm>
              <a:off x="5916218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0" name="object 10180"/>
            <p:cNvSpPr/>
            <p:nvPr/>
          </p:nvSpPr>
          <p:spPr>
            <a:xfrm>
              <a:off x="5916218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1" name="object 10181"/>
            <p:cNvSpPr/>
            <p:nvPr/>
          </p:nvSpPr>
          <p:spPr>
            <a:xfrm>
              <a:off x="5916218" y="71886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2" name="object 10182"/>
            <p:cNvSpPr/>
            <p:nvPr/>
          </p:nvSpPr>
          <p:spPr>
            <a:xfrm>
              <a:off x="5916218" y="7188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3" name="object 10183"/>
            <p:cNvSpPr/>
            <p:nvPr/>
          </p:nvSpPr>
          <p:spPr>
            <a:xfrm>
              <a:off x="5916218" y="7191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4" name="object 10184"/>
            <p:cNvSpPr/>
            <p:nvPr/>
          </p:nvSpPr>
          <p:spPr>
            <a:xfrm>
              <a:off x="5916218" y="7191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5" name="object 10185"/>
            <p:cNvSpPr/>
            <p:nvPr/>
          </p:nvSpPr>
          <p:spPr>
            <a:xfrm>
              <a:off x="5916218" y="7190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6" name="object 10186"/>
            <p:cNvSpPr/>
            <p:nvPr/>
          </p:nvSpPr>
          <p:spPr>
            <a:xfrm>
              <a:off x="5916218" y="7190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7" name="object 10187"/>
            <p:cNvSpPr/>
            <p:nvPr/>
          </p:nvSpPr>
          <p:spPr>
            <a:xfrm>
              <a:off x="5916218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8" name="object 10188"/>
            <p:cNvSpPr/>
            <p:nvPr/>
          </p:nvSpPr>
          <p:spPr>
            <a:xfrm>
              <a:off x="5916218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9" name="object 10189"/>
            <p:cNvSpPr/>
            <p:nvPr/>
          </p:nvSpPr>
          <p:spPr>
            <a:xfrm>
              <a:off x="5916218" y="71944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0" name="object 10190"/>
            <p:cNvSpPr/>
            <p:nvPr/>
          </p:nvSpPr>
          <p:spPr>
            <a:xfrm>
              <a:off x="5916218" y="71944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1" name="object 10191"/>
            <p:cNvSpPr/>
            <p:nvPr/>
          </p:nvSpPr>
          <p:spPr>
            <a:xfrm>
              <a:off x="5916218" y="71959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2" name="object 10192"/>
            <p:cNvSpPr/>
            <p:nvPr/>
          </p:nvSpPr>
          <p:spPr>
            <a:xfrm>
              <a:off x="5916218" y="71959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3" name="object 10193"/>
            <p:cNvSpPr/>
            <p:nvPr/>
          </p:nvSpPr>
          <p:spPr>
            <a:xfrm>
              <a:off x="5916218" y="71973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4" name="object 10194"/>
            <p:cNvSpPr/>
            <p:nvPr/>
          </p:nvSpPr>
          <p:spPr>
            <a:xfrm>
              <a:off x="5916218" y="71973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5" name="object 10195"/>
            <p:cNvSpPr/>
            <p:nvPr/>
          </p:nvSpPr>
          <p:spPr>
            <a:xfrm>
              <a:off x="5916218" y="719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6" name="object 10196"/>
            <p:cNvSpPr/>
            <p:nvPr/>
          </p:nvSpPr>
          <p:spPr>
            <a:xfrm>
              <a:off x="5916218" y="719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7" name="object 10197"/>
            <p:cNvSpPr/>
            <p:nvPr/>
          </p:nvSpPr>
          <p:spPr>
            <a:xfrm>
              <a:off x="5916218" y="72002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8" name="object 10198"/>
            <p:cNvSpPr/>
            <p:nvPr/>
          </p:nvSpPr>
          <p:spPr>
            <a:xfrm>
              <a:off x="5916218" y="72002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9" name="object 10199"/>
            <p:cNvSpPr/>
            <p:nvPr/>
          </p:nvSpPr>
          <p:spPr>
            <a:xfrm>
              <a:off x="5916218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71"/>
                  </a:lnTo>
                  <a:lnTo>
                    <a:pt x="1460" y="137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0" name="object 10200"/>
            <p:cNvSpPr/>
            <p:nvPr/>
          </p:nvSpPr>
          <p:spPr>
            <a:xfrm>
              <a:off x="5916218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71"/>
                  </a:moveTo>
                  <a:lnTo>
                    <a:pt x="1460" y="137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1" name="object 10201"/>
            <p:cNvSpPr/>
            <p:nvPr/>
          </p:nvSpPr>
          <p:spPr>
            <a:xfrm>
              <a:off x="5916218" y="72031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2" name="object 10202"/>
            <p:cNvSpPr/>
            <p:nvPr/>
          </p:nvSpPr>
          <p:spPr>
            <a:xfrm>
              <a:off x="5916218" y="72031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3" name="object 10203"/>
            <p:cNvSpPr/>
            <p:nvPr/>
          </p:nvSpPr>
          <p:spPr>
            <a:xfrm>
              <a:off x="5916218" y="72046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4" name="object 10204"/>
            <p:cNvSpPr/>
            <p:nvPr/>
          </p:nvSpPr>
          <p:spPr>
            <a:xfrm>
              <a:off x="5916218" y="72046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5" name="object 10205"/>
            <p:cNvSpPr/>
            <p:nvPr/>
          </p:nvSpPr>
          <p:spPr>
            <a:xfrm>
              <a:off x="5916218" y="72060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6" name="object 10206"/>
            <p:cNvSpPr/>
            <p:nvPr/>
          </p:nvSpPr>
          <p:spPr>
            <a:xfrm>
              <a:off x="5916218" y="72060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7" name="object 10207"/>
            <p:cNvSpPr/>
            <p:nvPr/>
          </p:nvSpPr>
          <p:spPr>
            <a:xfrm>
              <a:off x="5916218" y="72075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8" name="object 10208"/>
            <p:cNvSpPr/>
            <p:nvPr/>
          </p:nvSpPr>
          <p:spPr>
            <a:xfrm>
              <a:off x="5916218" y="72075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9" name="object 10209"/>
            <p:cNvSpPr/>
            <p:nvPr/>
          </p:nvSpPr>
          <p:spPr>
            <a:xfrm>
              <a:off x="5916218" y="72089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0" name="object 10210"/>
            <p:cNvSpPr/>
            <p:nvPr/>
          </p:nvSpPr>
          <p:spPr>
            <a:xfrm>
              <a:off x="5916218" y="72089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1" name="object 10211"/>
            <p:cNvSpPr/>
            <p:nvPr/>
          </p:nvSpPr>
          <p:spPr>
            <a:xfrm>
              <a:off x="5916218" y="72144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2" name="object 10212"/>
            <p:cNvSpPr/>
            <p:nvPr/>
          </p:nvSpPr>
          <p:spPr>
            <a:xfrm>
              <a:off x="5916218" y="72144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3" name="object 10213"/>
            <p:cNvSpPr/>
            <p:nvPr/>
          </p:nvSpPr>
          <p:spPr>
            <a:xfrm>
              <a:off x="5916218" y="7212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4" name="object 10214"/>
            <p:cNvSpPr/>
            <p:nvPr/>
          </p:nvSpPr>
          <p:spPr>
            <a:xfrm>
              <a:off x="5916218" y="72129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5" name="object 10215"/>
            <p:cNvSpPr/>
            <p:nvPr/>
          </p:nvSpPr>
          <p:spPr>
            <a:xfrm>
              <a:off x="5916218" y="7215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6" name="object 10216"/>
            <p:cNvSpPr/>
            <p:nvPr/>
          </p:nvSpPr>
          <p:spPr>
            <a:xfrm>
              <a:off x="5916218" y="72158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7" name="object 10217"/>
            <p:cNvSpPr/>
            <p:nvPr/>
          </p:nvSpPr>
          <p:spPr>
            <a:xfrm>
              <a:off x="5916218" y="72187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8" name="object 10218"/>
            <p:cNvSpPr/>
            <p:nvPr/>
          </p:nvSpPr>
          <p:spPr>
            <a:xfrm>
              <a:off x="5916218" y="72187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9" name="object 10219"/>
            <p:cNvSpPr/>
            <p:nvPr/>
          </p:nvSpPr>
          <p:spPr>
            <a:xfrm>
              <a:off x="5916218" y="72173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0" name="object 10220"/>
            <p:cNvSpPr/>
            <p:nvPr/>
          </p:nvSpPr>
          <p:spPr>
            <a:xfrm>
              <a:off x="5916218" y="72173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1" name="object 10221"/>
            <p:cNvSpPr/>
            <p:nvPr/>
          </p:nvSpPr>
          <p:spPr>
            <a:xfrm>
              <a:off x="5916218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2" name="object 10222"/>
            <p:cNvSpPr/>
            <p:nvPr/>
          </p:nvSpPr>
          <p:spPr>
            <a:xfrm>
              <a:off x="5916218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3" name="object 10223"/>
            <p:cNvSpPr/>
            <p:nvPr/>
          </p:nvSpPr>
          <p:spPr>
            <a:xfrm>
              <a:off x="5916218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4" name="object 10224"/>
            <p:cNvSpPr/>
            <p:nvPr/>
          </p:nvSpPr>
          <p:spPr>
            <a:xfrm>
              <a:off x="5916218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5" name="object 10225"/>
            <p:cNvSpPr/>
            <p:nvPr/>
          </p:nvSpPr>
          <p:spPr>
            <a:xfrm>
              <a:off x="5916218" y="72231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6" name="object 10226"/>
            <p:cNvSpPr/>
            <p:nvPr/>
          </p:nvSpPr>
          <p:spPr>
            <a:xfrm>
              <a:off x="5916218" y="7223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7" name="object 10227"/>
            <p:cNvSpPr/>
            <p:nvPr/>
          </p:nvSpPr>
          <p:spPr>
            <a:xfrm>
              <a:off x="5916218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8" name="object 10228"/>
            <p:cNvSpPr/>
            <p:nvPr/>
          </p:nvSpPr>
          <p:spPr>
            <a:xfrm>
              <a:off x="5916218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9" name="object 10229"/>
            <p:cNvSpPr/>
            <p:nvPr/>
          </p:nvSpPr>
          <p:spPr>
            <a:xfrm>
              <a:off x="5916218" y="72260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0" name="object 10230"/>
            <p:cNvSpPr/>
            <p:nvPr/>
          </p:nvSpPr>
          <p:spPr>
            <a:xfrm>
              <a:off x="5916218" y="72260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1" name="object 10231"/>
            <p:cNvSpPr/>
            <p:nvPr/>
          </p:nvSpPr>
          <p:spPr>
            <a:xfrm>
              <a:off x="5916218" y="7227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2" name="object 10232"/>
            <p:cNvSpPr/>
            <p:nvPr/>
          </p:nvSpPr>
          <p:spPr>
            <a:xfrm>
              <a:off x="5916218" y="7227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3" name="object 10233"/>
            <p:cNvSpPr/>
            <p:nvPr/>
          </p:nvSpPr>
          <p:spPr>
            <a:xfrm>
              <a:off x="5916218" y="72289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4" name="object 10234"/>
            <p:cNvSpPr/>
            <p:nvPr/>
          </p:nvSpPr>
          <p:spPr>
            <a:xfrm>
              <a:off x="5916218" y="7228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5" name="object 10235"/>
            <p:cNvSpPr/>
            <p:nvPr/>
          </p:nvSpPr>
          <p:spPr>
            <a:xfrm>
              <a:off x="5916218" y="7230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6" name="object 10236"/>
            <p:cNvSpPr/>
            <p:nvPr/>
          </p:nvSpPr>
          <p:spPr>
            <a:xfrm>
              <a:off x="5916218" y="72304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7" name="object 10237"/>
            <p:cNvSpPr/>
            <p:nvPr/>
          </p:nvSpPr>
          <p:spPr>
            <a:xfrm>
              <a:off x="5916218" y="72318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8" name="object 10238"/>
            <p:cNvSpPr/>
            <p:nvPr/>
          </p:nvSpPr>
          <p:spPr>
            <a:xfrm>
              <a:off x="5916218" y="72318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9" name="object 10239"/>
            <p:cNvSpPr/>
            <p:nvPr/>
          </p:nvSpPr>
          <p:spPr>
            <a:xfrm>
              <a:off x="5916218" y="72332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0" name="object 10240"/>
            <p:cNvSpPr/>
            <p:nvPr/>
          </p:nvSpPr>
          <p:spPr>
            <a:xfrm>
              <a:off x="5916218" y="72332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1" name="object 10241"/>
            <p:cNvSpPr/>
            <p:nvPr/>
          </p:nvSpPr>
          <p:spPr>
            <a:xfrm>
              <a:off x="5916218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2" name="object 10242"/>
            <p:cNvSpPr/>
            <p:nvPr/>
          </p:nvSpPr>
          <p:spPr>
            <a:xfrm>
              <a:off x="5916218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3" name="object 10243"/>
            <p:cNvSpPr/>
            <p:nvPr/>
          </p:nvSpPr>
          <p:spPr>
            <a:xfrm>
              <a:off x="5916218" y="7236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4" name="object 10244"/>
            <p:cNvSpPr/>
            <p:nvPr/>
          </p:nvSpPr>
          <p:spPr>
            <a:xfrm>
              <a:off x="5916218" y="7236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5" name="object 10245"/>
            <p:cNvSpPr/>
            <p:nvPr/>
          </p:nvSpPr>
          <p:spPr>
            <a:xfrm>
              <a:off x="5916218" y="72416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6" name="object 10246"/>
            <p:cNvSpPr/>
            <p:nvPr/>
          </p:nvSpPr>
          <p:spPr>
            <a:xfrm>
              <a:off x="5916218" y="72416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7" name="object 10247"/>
            <p:cNvSpPr/>
            <p:nvPr/>
          </p:nvSpPr>
          <p:spPr>
            <a:xfrm>
              <a:off x="5916218" y="72401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8" name="object 10248"/>
            <p:cNvSpPr/>
            <p:nvPr/>
          </p:nvSpPr>
          <p:spPr>
            <a:xfrm>
              <a:off x="5916218" y="72401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9" name="object 10249"/>
            <p:cNvSpPr/>
            <p:nvPr/>
          </p:nvSpPr>
          <p:spPr>
            <a:xfrm>
              <a:off x="5916218" y="72430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0" name="object 10250"/>
            <p:cNvSpPr/>
            <p:nvPr/>
          </p:nvSpPr>
          <p:spPr>
            <a:xfrm>
              <a:off x="5916218" y="72430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1" name="object 10251"/>
            <p:cNvSpPr/>
            <p:nvPr/>
          </p:nvSpPr>
          <p:spPr>
            <a:xfrm>
              <a:off x="5916218" y="72459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2" name="object 10252"/>
            <p:cNvSpPr/>
            <p:nvPr/>
          </p:nvSpPr>
          <p:spPr>
            <a:xfrm>
              <a:off x="5916218" y="72459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3" name="object 10253"/>
            <p:cNvSpPr/>
            <p:nvPr/>
          </p:nvSpPr>
          <p:spPr>
            <a:xfrm>
              <a:off x="5916218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4" name="object 10254"/>
            <p:cNvSpPr/>
            <p:nvPr/>
          </p:nvSpPr>
          <p:spPr>
            <a:xfrm>
              <a:off x="5916218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5" name="object 10255"/>
            <p:cNvSpPr/>
            <p:nvPr/>
          </p:nvSpPr>
          <p:spPr>
            <a:xfrm>
              <a:off x="5916218" y="72474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6" name="object 10256"/>
            <p:cNvSpPr/>
            <p:nvPr/>
          </p:nvSpPr>
          <p:spPr>
            <a:xfrm>
              <a:off x="5916218" y="7247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7" name="object 10257"/>
            <p:cNvSpPr/>
            <p:nvPr/>
          </p:nvSpPr>
          <p:spPr>
            <a:xfrm>
              <a:off x="5916218" y="72488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8" name="object 10258"/>
            <p:cNvSpPr/>
            <p:nvPr/>
          </p:nvSpPr>
          <p:spPr>
            <a:xfrm>
              <a:off x="5916218" y="72488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9" name="object 10259"/>
            <p:cNvSpPr/>
            <p:nvPr/>
          </p:nvSpPr>
          <p:spPr>
            <a:xfrm>
              <a:off x="5916218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0" name="object 10260"/>
            <p:cNvSpPr/>
            <p:nvPr/>
          </p:nvSpPr>
          <p:spPr>
            <a:xfrm>
              <a:off x="5916218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1" name="object 10261"/>
            <p:cNvSpPr/>
            <p:nvPr/>
          </p:nvSpPr>
          <p:spPr>
            <a:xfrm>
              <a:off x="5916218" y="72517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2" name="object 10262"/>
            <p:cNvSpPr/>
            <p:nvPr/>
          </p:nvSpPr>
          <p:spPr>
            <a:xfrm>
              <a:off x="5916218" y="72518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3" name="object 10263"/>
            <p:cNvSpPr/>
            <p:nvPr/>
          </p:nvSpPr>
          <p:spPr>
            <a:xfrm>
              <a:off x="5916218" y="7253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4" name="object 10264"/>
            <p:cNvSpPr/>
            <p:nvPr/>
          </p:nvSpPr>
          <p:spPr>
            <a:xfrm>
              <a:off x="5916218" y="72532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5" name="object 10265"/>
            <p:cNvSpPr/>
            <p:nvPr/>
          </p:nvSpPr>
          <p:spPr>
            <a:xfrm>
              <a:off x="5916218" y="725467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6" name="object 10266"/>
            <p:cNvSpPr/>
            <p:nvPr/>
          </p:nvSpPr>
          <p:spPr>
            <a:xfrm>
              <a:off x="5916218" y="72546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7" name="object 10267"/>
            <p:cNvSpPr/>
            <p:nvPr/>
          </p:nvSpPr>
          <p:spPr>
            <a:xfrm>
              <a:off x="5916218" y="7256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8" name="object 10268"/>
            <p:cNvSpPr/>
            <p:nvPr/>
          </p:nvSpPr>
          <p:spPr>
            <a:xfrm>
              <a:off x="5916218" y="7256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9" name="object 10269"/>
            <p:cNvSpPr/>
            <p:nvPr/>
          </p:nvSpPr>
          <p:spPr>
            <a:xfrm>
              <a:off x="5916218" y="72575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0" name="object 10270"/>
            <p:cNvSpPr/>
            <p:nvPr/>
          </p:nvSpPr>
          <p:spPr>
            <a:xfrm>
              <a:off x="5916218" y="72576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1" name="object 10271"/>
            <p:cNvSpPr/>
            <p:nvPr/>
          </p:nvSpPr>
          <p:spPr>
            <a:xfrm>
              <a:off x="5916218" y="72590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2" name="object 10272"/>
            <p:cNvSpPr/>
            <p:nvPr/>
          </p:nvSpPr>
          <p:spPr>
            <a:xfrm>
              <a:off x="5916218" y="72590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3" name="object 10273"/>
            <p:cNvSpPr/>
            <p:nvPr/>
          </p:nvSpPr>
          <p:spPr>
            <a:xfrm>
              <a:off x="5916218" y="72605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4" name="object 10274"/>
            <p:cNvSpPr/>
            <p:nvPr/>
          </p:nvSpPr>
          <p:spPr>
            <a:xfrm>
              <a:off x="5916218" y="7260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5" name="object 10275"/>
            <p:cNvSpPr/>
            <p:nvPr/>
          </p:nvSpPr>
          <p:spPr>
            <a:xfrm>
              <a:off x="5916218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6" name="object 10276"/>
            <p:cNvSpPr/>
            <p:nvPr/>
          </p:nvSpPr>
          <p:spPr>
            <a:xfrm>
              <a:off x="5916218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7" name="object 10277"/>
            <p:cNvSpPr/>
            <p:nvPr/>
          </p:nvSpPr>
          <p:spPr>
            <a:xfrm>
              <a:off x="5916218" y="72634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8" name="object 10278"/>
            <p:cNvSpPr/>
            <p:nvPr/>
          </p:nvSpPr>
          <p:spPr>
            <a:xfrm>
              <a:off x="5916218" y="72634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9" name="object 10279"/>
            <p:cNvSpPr/>
            <p:nvPr/>
          </p:nvSpPr>
          <p:spPr>
            <a:xfrm>
              <a:off x="5875527" y="7153770"/>
              <a:ext cx="12065" cy="3175"/>
            </a:xfrm>
            <a:custGeom>
              <a:avLst/>
              <a:gdLst/>
              <a:ahLst/>
              <a:cxnLst/>
              <a:rect l="l" t="t" r="r" b="b"/>
              <a:pathLst>
                <a:path w="12064" h="3175">
                  <a:moveTo>
                    <a:pt x="11760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11760" y="3035"/>
                  </a:lnTo>
                  <a:lnTo>
                    <a:pt x="117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0" name="object 10280"/>
            <p:cNvSpPr/>
            <p:nvPr/>
          </p:nvSpPr>
          <p:spPr>
            <a:xfrm>
              <a:off x="5875147" y="7153605"/>
              <a:ext cx="12700" cy="3810"/>
            </a:xfrm>
            <a:custGeom>
              <a:avLst/>
              <a:gdLst/>
              <a:ahLst/>
              <a:cxnLst/>
              <a:rect l="l" t="t" r="r" b="b"/>
              <a:pathLst>
                <a:path w="12700" h="3809">
                  <a:moveTo>
                    <a:pt x="12522" y="0"/>
                  </a:moveTo>
                  <a:lnTo>
                    <a:pt x="0" y="0"/>
                  </a:lnTo>
                  <a:lnTo>
                    <a:pt x="0" y="3301"/>
                  </a:lnTo>
                  <a:lnTo>
                    <a:pt x="12522" y="3301"/>
                  </a:lnTo>
                  <a:lnTo>
                    <a:pt x="12522" y="2527"/>
                  </a:lnTo>
                  <a:lnTo>
                    <a:pt x="1193" y="2527"/>
                  </a:lnTo>
                  <a:lnTo>
                    <a:pt x="1003" y="2501"/>
                  </a:lnTo>
                  <a:lnTo>
                    <a:pt x="838" y="2438"/>
                  </a:lnTo>
                  <a:lnTo>
                    <a:pt x="838" y="2133"/>
                  </a:lnTo>
                  <a:lnTo>
                    <a:pt x="1638" y="2133"/>
                  </a:lnTo>
                  <a:lnTo>
                    <a:pt x="1600" y="1930"/>
                  </a:lnTo>
                  <a:lnTo>
                    <a:pt x="914" y="1638"/>
                  </a:lnTo>
                  <a:lnTo>
                    <a:pt x="812" y="977"/>
                  </a:lnTo>
                  <a:lnTo>
                    <a:pt x="1066" y="761"/>
                  </a:lnTo>
                  <a:lnTo>
                    <a:pt x="12522" y="761"/>
                  </a:lnTo>
                  <a:lnTo>
                    <a:pt x="12522" y="0"/>
                  </a:lnTo>
                  <a:close/>
                </a:path>
                <a:path w="12700" h="3809">
                  <a:moveTo>
                    <a:pt x="1854" y="1066"/>
                  </a:moveTo>
                  <a:lnTo>
                    <a:pt x="1346" y="1066"/>
                  </a:lnTo>
                  <a:lnTo>
                    <a:pt x="1328" y="1308"/>
                  </a:lnTo>
                  <a:lnTo>
                    <a:pt x="1993" y="1600"/>
                  </a:lnTo>
                  <a:lnTo>
                    <a:pt x="2108" y="2311"/>
                  </a:lnTo>
                  <a:lnTo>
                    <a:pt x="1854" y="2527"/>
                  </a:lnTo>
                  <a:lnTo>
                    <a:pt x="10947" y="2527"/>
                  </a:lnTo>
                  <a:lnTo>
                    <a:pt x="10718" y="2501"/>
                  </a:lnTo>
                  <a:lnTo>
                    <a:pt x="2349" y="2501"/>
                  </a:lnTo>
                  <a:lnTo>
                    <a:pt x="2349" y="1155"/>
                  </a:lnTo>
                  <a:lnTo>
                    <a:pt x="1993" y="1155"/>
                  </a:lnTo>
                  <a:lnTo>
                    <a:pt x="1854" y="1066"/>
                  </a:lnTo>
                  <a:close/>
                </a:path>
                <a:path w="12700" h="3809">
                  <a:moveTo>
                    <a:pt x="11544" y="1066"/>
                  </a:moveTo>
                  <a:lnTo>
                    <a:pt x="11099" y="1066"/>
                  </a:lnTo>
                  <a:lnTo>
                    <a:pt x="11036" y="1308"/>
                  </a:lnTo>
                  <a:lnTo>
                    <a:pt x="11696" y="1600"/>
                  </a:lnTo>
                  <a:lnTo>
                    <a:pt x="11823" y="2311"/>
                  </a:lnTo>
                  <a:lnTo>
                    <a:pt x="11544" y="2527"/>
                  </a:lnTo>
                  <a:lnTo>
                    <a:pt x="12522" y="2527"/>
                  </a:lnTo>
                  <a:lnTo>
                    <a:pt x="12522" y="1155"/>
                  </a:lnTo>
                  <a:lnTo>
                    <a:pt x="11696" y="1155"/>
                  </a:lnTo>
                  <a:lnTo>
                    <a:pt x="11544" y="1066"/>
                  </a:lnTo>
                  <a:close/>
                </a:path>
                <a:path w="12700" h="3809">
                  <a:moveTo>
                    <a:pt x="3238" y="800"/>
                  </a:moveTo>
                  <a:lnTo>
                    <a:pt x="2857" y="800"/>
                  </a:lnTo>
                  <a:lnTo>
                    <a:pt x="2857" y="2501"/>
                  </a:lnTo>
                  <a:lnTo>
                    <a:pt x="3238" y="2501"/>
                  </a:lnTo>
                  <a:lnTo>
                    <a:pt x="3238" y="800"/>
                  </a:lnTo>
                  <a:close/>
                </a:path>
                <a:path w="12700" h="3809">
                  <a:moveTo>
                    <a:pt x="4787" y="800"/>
                  </a:moveTo>
                  <a:lnTo>
                    <a:pt x="4470" y="800"/>
                  </a:lnTo>
                  <a:lnTo>
                    <a:pt x="4470" y="1130"/>
                  </a:lnTo>
                  <a:lnTo>
                    <a:pt x="3746" y="1130"/>
                  </a:lnTo>
                  <a:lnTo>
                    <a:pt x="3746" y="1485"/>
                  </a:lnTo>
                  <a:lnTo>
                    <a:pt x="4381" y="1485"/>
                  </a:lnTo>
                  <a:lnTo>
                    <a:pt x="4381" y="1777"/>
                  </a:lnTo>
                  <a:lnTo>
                    <a:pt x="3746" y="1777"/>
                  </a:lnTo>
                  <a:lnTo>
                    <a:pt x="3746" y="2133"/>
                  </a:lnTo>
                  <a:lnTo>
                    <a:pt x="4470" y="2133"/>
                  </a:lnTo>
                  <a:lnTo>
                    <a:pt x="4470" y="2501"/>
                  </a:lnTo>
                  <a:lnTo>
                    <a:pt x="4787" y="2501"/>
                  </a:lnTo>
                  <a:lnTo>
                    <a:pt x="4787" y="800"/>
                  </a:lnTo>
                  <a:close/>
                </a:path>
                <a:path w="12700" h="3809">
                  <a:moveTo>
                    <a:pt x="5118" y="1396"/>
                  </a:moveTo>
                  <a:lnTo>
                    <a:pt x="5118" y="2501"/>
                  </a:lnTo>
                  <a:lnTo>
                    <a:pt x="5575" y="2501"/>
                  </a:lnTo>
                  <a:lnTo>
                    <a:pt x="5448" y="2133"/>
                  </a:lnTo>
                  <a:lnTo>
                    <a:pt x="5118" y="1396"/>
                  </a:lnTo>
                  <a:close/>
                </a:path>
                <a:path w="12700" h="3809">
                  <a:moveTo>
                    <a:pt x="6362" y="1396"/>
                  </a:moveTo>
                  <a:lnTo>
                    <a:pt x="5892" y="2501"/>
                  </a:lnTo>
                  <a:lnTo>
                    <a:pt x="6362" y="2501"/>
                  </a:lnTo>
                  <a:lnTo>
                    <a:pt x="6362" y="1396"/>
                  </a:lnTo>
                  <a:close/>
                </a:path>
                <a:path w="12700" h="3809">
                  <a:moveTo>
                    <a:pt x="7226" y="800"/>
                  </a:moveTo>
                  <a:lnTo>
                    <a:pt x="6870" y="800"/>
                  </a:lnTo>
                  <a:lnTo>
                    <a:pt x="6870" y="2501"/>
                  </a:lnTo>
                  <a:lnTo>
                    <a:pt x="7226" y="2501"/>
                  </a:lnTo>
                  <a:lnTo>
                    <a:pt x="7226" y="800"/>
                  </a:lnTo>
                  <a:close/>
                </a:path>
                <a:path w="12700" h="3809">
                  <a:moveTo>
                    <a:pt x="8750" y="800"/>
                  </a:moveTo>
                  <a:lnTo>
                    <a:pt x="8445" y="800"/>
                  </a:lnTo>
                  <a:lnTo>
                    <a:pt x="8445" y="1130"/>
                  </a:lnTo>
                  <a:lnTo>
                    <a:pt x="7708" y="1130"/>
                  </a:lnTo>
                  <a:lnTo>
                    <a:pt x="7708" y="1485"/>
                  </a:lnTo>
                  <a:lnTo>
                    <a:pt x="8394" y="1485"/>
                  </a:lnTo>
                  <a:lnTo>
                    <a:pt x="8394" y="1777"/>
                  </a:lnTo>
                  <a:lnTo>
                    <a:pt x="7708" y="1777"/>
                  </a:lnTo>
                  <a:lnTo>
                    <a:pt x="7708" y="2133"/>
                  </a:lnTo>
                  <a:lnTo>
                    <a:pt x="8483" y="2133"/>
                  </a:lnTo>
                  <a:lnTo>
                    <a:pt x="8483" y="2501"/>
                  </a:lnTo>
                  <a:lnTo>
                    <a:pt x="8750" y="2501"/>
                  </a:lnTo>
                  <a:lnTo>
                    <a:pt x="8750" y="800"/>
                  </a:lnTo>
                  <a:close/>
                </a:path>
                <a:path w="12700" h="3809">
                  <a:moveTo>
                    <a:pt x="9143" y="1422"/>
                  </a:moveTo>
                  <a:lnTo>
                    <a:pt x="9143" y="2501"/>
                  </a:lnTo>
                  <a:lnTo>
                    <a:pt x="9740" y="2501"/>
                  </a:lnTo>
                  <a:lnTo>
                    <a:pt x="9143" y="1422"/>
                  </a:lnTo>
                  <a:close/>
                </a:path>
                <a:path w="12700" h="3809">
                  <a:moveTo>
                    <a:pt x="10758" y="800"/>
                  </a:moveTo>
                  <a:lnTo>
                    <a:pt x="10236" y="800"/>
                  </a:lnTo>
                  <a:lnTo>
                    <a:pt x="10236" y="2501"/>
                  </a:lnTo>
                  <a:lnTo>
                    <a:pt x="10718" y="2501"/>
                  </a:lnTo>
                  <a:lnTo>
                    <a:pt x="10528" y="2438"/>
                  </a:lnTo>
                  <a:lnTo>
                    <a:pt x="10528" y="2133"/>
                  </a:lnTo>
                  <a:lnTo>
                    <a:pt x="11379" y="2133"/>
                  </a:lnTo>
                  <a:lnTo>
                    <a:pt x="11268" y="1930"/>
                  </a:lnTo>
                  <a:lnTo>
                    <a:pt x="10629" y="1638"/>
                  </a:lnTo>
                  <a:lnTo>
                    <a:pt x="10528" y="977"/>
                  </a:lnTo>
                  <a:lnTo>
                    <a:pt x="10758" y="800"/>
                  </a:lnTo>
                  <a:close/>
                </a:path>
                <a:path w="12700" h="3809">
                  <a:moveTo>
                    <a:pt x="1638" y="2133"/>
                  </a:moveTo>
                  <a:lnTo>
                    <a:pt x="1041" y="2133"/>
                  </a:lnTo>
                  <a:lnTo>
                    <a:pt x="1193" y="2235"/>
                  </a:lnTo>
                  <a:lnTo>
                    <a:pt x="1549" y="2235"/>
                  </a:lnTo>
                  <a:close/>
                </a:path>
                <a:path w="12700" h="3809">
                  <a:moveTo>
                    <a:pt x="11379" y="2133"/>
                  </a:moveTo>
                  <a:lnTo>
                    <a:pt x="10807" y="2133"/>
                  </a:lnTo>
                  <a:lnTo>
                    <a:pt x="10947" y="2235"/>
                  </a:lnTo>
                  <a:lnTo>
                    <a:pt x="11252" y="2235"/>
                  </a:lnTo>
                  <a:close/>
                </a:path>
                <a:path w="12700" h="3809">
                  <a:moveTo>
                    <a:pt x="9931" y="800"/>
                  </a:moveTo>
                  <a:lnTo>
                    <a:pt x="9309" y="800"/>
                  </a:lnTo>
                  <a:lnTo>
                    <a:pt x="9474" y="1130"/>
                  </a:lnTo>
                  <a:lnTo>
                    <a:pt x="9808" y="1638"/>
                  </a:lnTo>
                  <a:lnTo>
                    <a:pt x="9931" y="1866"/>
                  </a:lnTo>
                  <a:lnTo>
                    <a:pt x="9931" y="800"/>
                  </a:lnTo>
                  <a:close/>
                </a:path>
                <a:path w="12700" h="3809">
                  <a:moveTo>
                    <a:pt x="6248" y="800"/>
                  </a:moveTo>
                  <a:lnTo>
                    <a:pt x="5384" y="800"/>
                  </a:lnTo>
                  <a:lnTo>
                    <a:pt x="5715" y="1600"/>
                  </a:lnTo>
                  <a:lnTo>
                    <a:pt x="5829" y="1803"/>
                  </a:lnTo>
                  <a:lnTo>
                    <a:pt x="6248" y="800"/>
                  </a:lnTo>
                  <a:close/>
                </a:path>
                <a:path w="12700" h="3809">
                  <a:moveTo>
                    <a:pt x="10807" y="761"/>
                  </a:moveTo>
                  <a:lnTo>
                    <a:pt x="1638" y="761"/>
                  </a:lnTo>
                  <a:lnTo>
                    <a:pt x="1993" y="825"/>
                  </a:lnTo>
                  <a:lnTo>
                    <a:pt x="1993" y="1155"/>
                  </a:lnTo>
                  <a:lnTo>
                    <a:pt x="2349" y="1155"/>
                  </a:lnTo>
                  <a:lnTo>
                    <a:pt x="2349" y="800"/>
                  </a:lnTo>
                  <a:lnTo>
                    <a:pt x="10758" y="800"/>
                  </a:lnTo>
                  <a:close/>
                </a:path>
                <a:path w="12700" h="3809">
                  <a:moveTo>
                    <a:pt x="12522" y="761"/>
                  </a:moveTo>
                  <a:lnTo>
                    <a:pt x="11379" y="761"/>
                  </a:lnTo>
                  <a:lnTo>
                    <a:pt x="11569" y="800"/>
                  </a:lnTo>
                  <a:lnTo>
                    <a:pt x="11696" y="1155"/>
                  </a:lnTo>
                  <a:lnTo>
                    <a:pt x="12522" y="1155"/>
                  </a:lnTo>
                  <a:lnTo>
                    <a:pt x="12522" y="761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1" name="object 10281"/>
            <p:cNvSpPr/>
            <p:nvPr/>
          </p:nvSpPr>
          <p:spPr>
            <a:xfrm>
              <a:off x="6164859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28" y="0"/>
                  </a:moveTo>
                  <a:lnTo>
                    <a:pt x="0" y="0"/>
                  </a:lnTo>
                  <a:lnTo>
                    <a:pt x="0" y="61239"/>
                  </a:lnTo>
                  <a:lnTo>
                    <a:pt x="0" y="131597"/>
                  </a:lnTo>
                  <a:lnTo>
                    <a:pt x="11328" y="131597"/>
                  </a:lnTo>
                  <a:lnTo>
                    <a:pt x="11328" y="61239"/>
                  </a:lnTo>
                  <a:lnTo>
                    <a:pt x="113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2" name="object 10282"/>
            <p:cNvSpPr/>
            <p:nvPr/>
          </p:nvSpPr>
          <p:spPr>
            <a:xfrm>
              <a:off x="6164859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28" y="0"/>
                  </a:lnTo>
                  <a:lnTo>
                    <a:pt x="11328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3" name="object 10283"/>
            <p:cNvSpPr/>
            <p:nvPr/>
          </p:nvSpPr>
          <p:spPr>
            <a:xfrm>
              <a:off x="6108153" y="7145769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82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82" y="131597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4" name="object 10284"/>
            <p:cNvSpPr/>
            <p:nvPr/>
          </p:nvSpPr>
          <p:spPr>
            <a:xfrm>
              <a:off x="6108153" y="7145769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82" y="0"/>
                  </a:lnTo>
                  <a:lnTo>
                    <a:pt x="22682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5" name="object 10285"/>
            <p:cNvSpPr/>
            <p:nvPr/>
          </p:nvSpPr>
          <p:spPr>
            <a:xfrm>
              <a:off x="6130836" y="7145769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22682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22682" y="131597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6" name="object 10286"/>
            <p:cNvSpPr/>
            <p:nvPr/>
          </p:nvSpPr>
          <p:spPr>
            <a:xfrm>
              <a:off x="6130836" y="7145769"/>
              <a:ext cx="22860" cy="132080"/>
            </a:xfrm>
            <a:custGeom>
              <a:avLst/>
              <a:gdLst/>
              <a:ahLst/>
              <a:cxnLst/>
              <a:rect l="l" t="t" r="r" b="b"/>
              <a:pathLst>
                <a:path w="22860" h="132079">
                  <a:moveTo>
                    <a:pt x="0" y="0"/>
                  </a:moveTo>
                  <a:lnTo>
                    <a:pt x="22682" y="0"/>
                  </a:lnTo>
                  <a:lnTo>
                    <a:pt x="22682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7" name="object 10287"/>
            <p:cNvSpPr/>
            <p:nvPr/>
          </p:nvSpPr>
          <p:spPr>
            <a:xfrm>
              <a:off x="6176187" y="7206996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4">
                  <a:moveTo>
                    <a:pt x="0" y="70370"/>
                  </a:moveTo>
                  <a:lnTo>
                    <a:pt x="11353" y="70370"/>
                  </a:lnTo>
                  <a:lnTo>
                    <a:pt x="11353" y="0"/>
                  </a:lnTo>
                  <a:lnTo>
                    <a:pt x="0" y="0"/>
                  </a:lnTo>
                  <a:lnTo>
                    <a:pt x="0" y="7037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8" name="object 10288"/>
            <p:cNvSpPr/>
            <p:nvPr/>
          </p:nvSpPr>
          <p:spPr>
            <a:xfrm>
              <a:off x="6176187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53" y="0"/>
                  </a:lnTo>
                  <a:lnTo>
                    <a:pt x="11353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9" name="object 10289"/>
            <p:cNvSpPr/>
            <p:nvPr/>
          </p:nvSpPr>
          <p:spPr>
            <a:xfrm>
              <a:off x="6187541" y="7206996"/>
              <a:ext cx="11430" cy="70485"/>
            </a:xfrm>
            <a:custGeom>
              <a:avLst/>
              <a:gdLst/>
              <a:ahLst/>
              <a:cxnLst/>
              <a:rect l="l" t="t" r="r" b="b"/>
              <a:pathLst>
                <a:path w="11429" h="70484">
                  <a:moveTo>
                    <a:pt x="0" y="70370"/>
                  </a:moveTo>
                  <a:lnTo>
                    <a:pt x="11328" y="70370"/>
                  </a:lnTo>
                  <a:lnTo>
                    <a:pt x="11328" y="0"/>
                  </a:lnTo>
                  <a:lnTo>
                    <a:pt x="0" y="0"/>
                  </a:lnTo>
                  <a:lnTo>
                    <a:pt x="0" y="7037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0" name="object 10290"/>
            <p:cNvSpPr/>
            <p:nvPr/>
          </p:nvSpPr>
          <p:spPr>
            <a:xfrm>
              <a:off x="6187541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28" y="0"/>
                  </a:lnTo>
                  <a:lnTo>
                    <a:pt x="11328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1" name="object 10291"/>
            <p:cNvSpPr/>
            <p:nvPr/>
          </p:nvSpPr>
          <p:spPr>
            <a:xfrm>
              <a:off x="6108153" y="7145769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82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82" y="58991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2" name="object 10292"/>
            <p:cNvSpPr/>
            <p:nvPr/>
          </p:nvSpPr>
          <p:spPr>
            <a:xfrm>
              <a:off x="6108153" y="7145769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0" y="0"/>
                  </a:moveTo>
                  <a:lnTo>
                    <a:pt x="22682" y="0"/>
                  </a:lnTo>
                  <a:lnTo>
                    <a:pt x="22682" y="59004"/>
                  </a:lnTo>
                  <a:lnTo>
                    <a:pt x="0" y="59004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3" name="object 10293"/>
            <p:cNvSpPr/>
            <p:nvPr/>
          </p:nvSpPr>
          <p:spPr>
            <a:xfrm>
              <a:off x="6130836" y="7145769"/>
              <a:ext cx="22860" cy="59055"/>
            </a:xfrm>
            <a:custGeom>
              <a:avLst/>
              <a:gdLst/>
              <a:ahLst/>
              <a:cxnLst/>
              <a:rect l="l" t="t" r="r" b="b"/>
              <a:pathLst>
                <a:path w="22860" h="59054">
                  <a:moveTo>
                    <a:pt x="22682" y="0"/>
                  </a:moveTo>
                  <a:lnTo>
                    <a:pt x="0" y="0"/>
                  </a:lnTo>
                  <a:lnTo>
                    <a:pt x="0" y="58991"/>
                  </a:lnTo>
                  <a:lnTo>
                    <a:pt x="22682" y="58991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4" name="object 10294"/>
            <p:cNvSpPr/>
            <p:nvPr/>
          </p:nvSpPr>
          <p:spPr>
            <a:xfrm>
              <a:off x="6130836" y="7145769"/>
              <a:ext cx="68580" cy="59055"/>
            </a:xfrm>
            <a:custGeom>
              <a:avLst/>
              <a:gdLst/>
              <a:ahLst/>
              <a:cxnLst/>
              <a:rect l="l" t="t" r="r" b="b"/>
              <a:pathLst>
                <a:path w="68579" h="59054">
                  <a:moveTo>
                    <a:pt x="0" y="0"/>
                  </a:moveTo>
                  <a:lnTo>
                    <a:pt x="22682" y="0"/>
                  </a:lnTo>
                  <a:lnTo>
                    <a:pt x="22682" y="59004"/>
                  </a:lnTo>
                  <a:lnTo>
                    <a:pt x="0" y="59004"/>
                  </a:lnTo>
                  <a:lnTo>
                    <a:pt x="0" y="0"/>
                  </a:lnTo>
                  <a:close/>
                </a:path>
                <a:path w="68579" h="59054">
                  <a:moveTo>
                    <a:pt x="45351" y="0"/>
                  </a:moveTo>
                  <a:lnTo>
                    <a:pt x="56705" y="0"/>
                  </a:lnTo>
                  <a:lnTo>
                    <a:pt x="56705" y="59004"/>
                  </a:lnTo>
                  <a:lnTo>
                    <a:pt x="45351" y="59004"/>
                  </a:lnTo>
                  <a:lnTo>
                    <a:pt x="45351" y="0"/>
                  </a:lnTo>
                  <a:close/>
                </a:path>
                <a:path w="68579" h="59054">
                  <a:moveTo>
                    <a:pt x="56705" y="0"/>
                  </a:moveTo>
                  <a:lnTo>
                    <a:pt x="68033" y="0"/>
                  </a:lnTo>
                  <a:lnTo>
                    <a:pt x="68033" y="59004"/>
                  </a:lnTo>
                  <a:lnTo>
                    <a:pt x="56705" y="59004"/>
                  </a:lnTo>
                  <a:lnTo>
                    <a:pt x="56705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5" name="object 10295"/>
            <p:cNvSpPr/>
            <p:nvPr/>
          </p:nvSpPr>
          <p:spPr>
            <a:xfrm>
              <a:off x="6108153" y="7152589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22682" y="0"/>
                  </a:moveTo>
                  <a:lnTo>
                    <a:pt x="0" y="0"/>
                  </a:lnTo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6" name="object 10296"/>
            <p:cNvSpPr/>
            <p:nvPr/>
          </p:nvSpPr>
          <p:spPr>
            <a:xfrm>
              <a:off x="6108153" y="7152589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22682" y="0"/>
                  </a:lnTo>
                  <a:lnTo>
                    <a:pt x="4536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7" name="object 10297"/>
            <p:cNvSpPr/>
            <p:nvPr/>
          </p:nvSpPr>
          <p:spPr>
            <a:xfrm>
              <a:off x="6163729" y="715258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58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8" name="object 10298"/>
            <p:cNvSpPr/>
            <p:nvPr/>
          </p:nvSpPr>
          <p:spPr>
            <a:xfrm>
              <a:off x="6163729" y="715258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5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9" name="object 10299"/>
            <p:cNvSpPr/>
            <p:nvPr/>
          </p:nvSpPr>
          <p:spPr>
            <a:xfrm>
              <a:off x="6176187" y="715258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53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0" name="object 10300"/>
            <p:cNvSpPr/>
            <p:nvPr/>
          </p:nvSpPr>
          <p:spPr>
            <a:xfrm>
              <a:off x="6176187" y="715258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1" name="object 10301"/>
            <p:cNvSpPr/>
            <p:nvPr/>
          </p:nvSpPr>
          <p:spPr>
            <a:xfrm>
              <a:off x="6187541" y="715258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28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2" name="object 10302"/>
            <p:cNvSpPr/>
            <p:nvPr/>
          </p:nvSpPr>
          <p:spPr>
            <a:xfrm>
              <a:off x="6187541" y="715258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28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3" name="object 10303"/>
            <p:cNvSpPr/>
            <p:nvPr/>
          </p:nvSpPr>
          <p:spPr>
            <a:xfrm>
              <a:off x="6135357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4" name="object 10304"/>
            <p:cNvSpPr/>
            <p:nvPr/>
          </p:nvSpPr>
          <p:spPr>
            <a:xfrm>
              <a:off x="6135357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5" name="object 10305"/>
            <p:cNvSpPr/>
            <p:nvPr/>
          </p:nvSpPr>
          <p:spPr>
            <a:xfrm>
              <a:off x="6135357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6" name="object 10306"/>
            <p:cNvSpPr/>
            <p:nvPr/>
          </p:nvSpPr>
          <p:spPr>
            <a:xfrm>
              <a:off x="6135357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7" name="object 10307"/>
            <p:cNvSpPr/>
            <p:nvPr/>
          </p:nvSpPr>
          <p:spPr>
            <a:xfrm>
              <a:off x="6135357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8" name="object 10308"/>
            <p:cNvSpPr/>
            <p:nvPr/>
          </p:nvSpPr>
          <p:spPr>
            <a:xfrm>
              <a:off x="6135357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9" name="object 10309"/>
            <p:cNvSpPr/>
            <p:nvPr/>
          </p:nvSpPr>
          <p:spPr>
            <a:xfrm>
              <a:off x="6135357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0" name="object 10310"/>
            <p:cNvSpPr/>
            <p:nvPr/>
          </p:nvSpPr>
          <p:spPr>
            <a:xfrm>
              <a:off x="6135357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1" name="object 10311"/>
            <p:cNvSpPr/>
            <p:nvPr/>
          </p:nvSpPr>
          <p:spPr>
            <a:xfrm>
              <a:off x="6135357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2" name="object 10312"/>
            <p:cNvSpPr/>
            <p:nvPr/>
          </p:nvSpPr>
          <p:spPr>
            <a:xfrm>
              <a:off x="6135357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3" name="object 10313"/>
            <p:cNvSpPr/>
            <p:nvPr/>
          </p:nvSpPr>
          <p:spPr>
            <a:xfrm>
              <a:off x="6135357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4" name="object 10314"/>
            <p:cNvSpPr/>
            <p:nvPr/>
          </p:nvSpPr>
          <p:spPr>
            <a:xfrm>
              <a:off x="6135357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5" name="object 10315"/>
            <p:cNvSpPr/>
            <p:nvPr/>
          </p:nvSpPr>
          <p:spPr>
            <a:xfrm>
              <a:off x="6135357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6" name="object 10316"/>
            <p:cNvSpPr/>
            <p:nvPr/>
          </p:nvSpPr>
          <p:spPr>
            <a:xfrm>
              <a:off x="6135357" y="7167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7" name="object 10317"/>
            <p:cNvSpPr/>
            <p:nvPr/>
          </p:nvSpPr>
          <p:spPr>
            <a:xfrm>
              <a:off x="6135357" y="7168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8" name="object 10318"/>
            <p:cNvSpPr/>
            <p:nvPr/>
          </p:nvSpPr>
          <p:spPr>
            <a:xfrm>
              <a:off x="6135357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9" name="object 10319"/>
            <p:cNvSpPr/>
            <p:nvPr/>
          </p:nvSpPr>
          <p:spPr>
            <a:xfrm>
              <a:off x="6135357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0" name="object 10320"/>
            <p:cNvSpPr/>
            <p:nvPr/>
          </p:nvSpPr>
          <p:spPr>
            <a:xfrm>
              <a:off x="6135357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1" name="object 10321"/>
            <p:cNvSpPr/>
            <p:nvPr/>
          </p:nvSpPr>
          <p:spPr>
            <a:xfrm>
              <a:off x="6135357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2" name="object 10322"/>
            <p:cNvSpPr/>
            <p:nvPr/>
          </p:nvSpPr>
          <p:spPr>
            <a:xfrm>
              <a:off x="6135357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3" name="object 10323"/>
            <p:cNvSpPr/>
            <p:nvPr/>
          </p:nvSpPr>
          <p:spPr>
            <a:xfrm>
              <a:off x="6135357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4" name="object 10324"/>
            <p:cNvSpPr/>
            <p:nvPr/>
          </p:nvSpPr>
          <p:spPr>
            <a:xfrm>
              <a:off x="6135357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3"/>
                  </a:moveTo>
                  <a:lnTo>
                    <a:pt x="1460" y="152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5" name="object 10325"/>
            <p:cNvSpPr/>
            <p:nvPr/>
          </p:nvSpPr>
          <p:spPr>
            <a:xfrm>
              <a:off x="6135357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6" name="object 10326"/>
            <p:cNvSpPr/>
            <p:nvPr/>
          </p:nvSpPr>
          <p:spPr>
            <a:xfrm>
              <a:off x="6135357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7" name="object 10327"/>
            <p:cNvSpPr/>
            <p:nvPr/>
          </p:nvSpPr>
          <p:spPr>
            <a:xfrm>
              <a:off x="6135357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8" name="object 10328"/>
            <p:cNvSpPr/>
            <p:nvPr/>
          </p:nvSpPr>
          <p:spPr>
            <a:xfrm>
              <a:off x="6135357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9" name="object 10329"/>
            <p:cNvSpPr/>
            <p:nvPr/>
          </p:nvSpPr>
          <p:spPr>
            <a:xfrm>
              <a:off x="6168046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54" y="0"/>
                  </a:moveTo>
                  <a:lnTo>
                    <a:pt x="0" y="0"/>
                  </a:lnTo>
                  <a:lnTo>
                    <a:pt x="0" y="112153"/>
                  </a:lnTo>
                  <a:lnTo>
                    <a:pt x="6654" y="112153"/>
                  </a:lnTo>
                  <a:lnTo>
                    <a:pt x="6654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0" name="object 10330"/>
            <p:cNvSpPr/>
            <p:nvPr/>
          </p:nvSpPr>
          <p:spPr>
            <a:xfrm>
              <a:off x="6168046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54" y="0"/>
                  </a:lnTo>
                  <a:lnTo>
                    <a:pt x="6654" y="112153"/>
                  </a:lnTo>
                  <a:lnTo>
                    <a:pt x="0" y="11215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1" name="object 10331"/>
            <p:cNvSpPr/>
            <p:nvPr/>
          </p:nvSpPr>
          <p:spPr>
            <a:xfrm>
              <a:off x="6112675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2" name="object 10332"/>
            <p:cNvSpPr/>
            <p:nvPr/>
          </p:nvSpPr>
          <p:spPr>
            <a:xfrm>
              <a:off x="6112675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3" name="object 10333"/>
            <p:cNvSpPr/>
            <p:nvPr/>
          </p:nvSpPr>
          <p:spPr>
            <a:xfrm>
              <a:off x="6112675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4" name="object 10334"/>
            <p:cNvSpPr/>
            <p:nvPr/>
          </p:nvSpPr>
          <p:spPr>
            <a:xfrm>
              <a:off x="6112675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5" name="object 10335"/>
            <p:cNvSpPr/>
            <p:nvPr/>
          </p:nvSpPr>
          <p:spPr>
            <a:xfrm>
              <a:off x="6112675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6" name="object 10336"/>
            <p:cNvSpPr/>
            <p:nvPr/>
          </p:nvSpPr>
          <p:spPr>
            <a:xfrm>
              <a:off x="6112675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7" name="object 10337"/>
            <p:cNvSpPr/>
            <p:nvPr/>
          </p:nvSpPr>
          <p:spPr>
            <a:xfrm>
              <a:off x="6112675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8" name="object 10338"/>
            <p:cNvSpPr/>
            <p:nvPr/>
          </p:nvSpPr>
          <p:spPr>
            <a:xfrm>
              <a:off x="6112675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9" name="object 10339"/>
            <p:cNvSpPr/>
            <p:nvPr/>
          </p:nvSpPr>
          <p:spPr>
            <a:xfrm>
              <a:off x="6112675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0" name="object 10340"/>
            <p:cNvSpPr/>
            <p:nvPr/>
          </p:nvSpPr>
          <p:spPr>
            <a:xfrm>
              <a:off x="6112675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1" name="object 10341"/>
            <p:cNvSpPr/>
            <p:nvPr/>
          </p:nvSpPr>
          <p:spPr>
            <a:xfrm>
              <a:off x="6112675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2" name="object 10342"/>
            <p:cNvSpPr/>
            <p:nvPr/>
          </p:nvSpPr>
          <p:spPr>
            <a:xfrm>
              <a:off x="6112675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3" name="object 10343"/>
            <p:cNvSpPr/>
            <p:nvPr/>
          </p:nvSpPr>
          <p:spPr>
            <a:xfrm>
              <a:off x="6112675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4" name="object 10344"/>
            <p:cNvSpPr/>
            <p:nvPr/>
          </p:nvSpPr>
          <p:spPr>
            <a:xfrm>
              <a:off x="6112675" y="7167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5" name="object 10345"/>
            <p:cNvSpPr/>
            <p:nvPr/>
          </p:nvSpPr>
          <p:spPr>
            <a:xfrm>
              <a:off x="6112675" y="7168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6" name="object 10346"/>
            <p:cNvSpPr/>
            <p:nvPr/>
          </p:nvSpPr>
          <p:spPr>
            <a:xfrm>
              <a:off x="6112675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7" name="object 10347"/>
            <p:cNvSpPr/>
            <p:nvPr/>
          </p:nvSpPr>
          <p:spPr>
            <a:xfrm>
              <a:off x="6112675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8" name="object 10348"/>
            <p:cNvSpPr/>
            <p:nvPr/>
          </p:nvSpPr>
          <p:spPr>
            <a:xfrm>
              <a:off x="6112675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9" name="object 10349"/>
            <p:cNvSpPr/>
            <p:nvPr/>
          </p:nvSpPr>
          <p:spPr>
            <a:xfrm>
              <a:off x="6112675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0" name="object 10350"/>
            <p:cNvSpPr/>
            <p:nvPr/>
          </p:nvSpPr>
          <p:spPr>
            <a:xfrm>
              <a:off x="6112675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1" name="object 10351"/>
            <p:cNvSpPr/>
            <p:nvPr/>
          </p:nvSpPr>
          <p:spPr>
            <a:xfrm>
              <a:off x="6112675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47" y="152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2" name="object 10352"/>
            <p:cNvSpPr/>
            <p:nvPr/>
          </p:nvSpPr>
          <p:spPr>
            <a:xfrm>
              <a:off x="6112675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3"/>
                  </a:moveTo>
                  <a:lnTo>
                    <a:pt x="1447" y="152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2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3" name="object 10353"/>
            <p:cNvSpPr/>
            <p:nvPr/>
          </p:nvSpPr>
          <p:spPr>
            <a:xfrm>
              <a:off x="6112675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47" y="139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4" name="object 10354"/>
            <p:cNvSpPr/>
            <p:nvPr/>
          </p:nvSpPr>
          <p:spPr>
            <a:xfrm>
              <a:off x="6112675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47" y="1396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5" name="object 10355"/>
            <p:cNvSpPr/>
            <p:nvPr/>
          </p:nvSpPr>
          <p:spPr>
            <a:xfrm>
              <a:off x="6112675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6" name="object 10356"/>
            <p:cNvSpPr/>
            <p:nvPr/>
          </p:nvSpPr>
          <p:spPr>
            <a:xfrm>
              <a:off x="6112675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7" name="object 10357"/>
            <p:cNvSpPr/>
            <p:nvPr/>
          </p:nvSpPr>
          <p:spPr>
            <a:xfrm>
              <a:off x="6135357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8" name="object 10358"/>
            <p:cNvSpPr/>
            <p:nvPr/>
          </p:nvSpPr>
          <p:spPr>
            <a:xfrm>
              <a:off x="6135357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9" name="object 10359"/>
            <p:cNvSpPr/>
            <p:nvPr/>
          </p:nvSpPr>
          <p:spPr>
            <a:xfrm>
              <a:off x="6135357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0" name="object 10360"/>
            <p:cNvSpPr/>
            <p:nvPr/>
          </p:nvSpPr>
          <p:spPr>
            <a:xfrm>
              <a:off x="6135357" y="7178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1" name="object 10361"/>
            <p:cNvSpPr/>
            <p:nvPr/>
          </p:nvSpPr>
          <p:spPr>
            <a:xfrm>
              <a:off x="6135357" y="71803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2" name="object 10362"/>
            <p:cNvSpPr/>
            <p:nvPr/>
          </p:nvSpPr>
          <p:spPr>
            <a:xfrm>
              <a:off x="6135357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3" name="object 10363"/>
            <p:cNvSpPr/>
            <p:nvPr/>
          </p:nvSpPr>
          <p:spPr>
            <a:xfrm>
              <a:off x="6112675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4" name="object 10364"/>
            <p:cNvSpPr/>
            <p:nvPr/>
          </p:nvSpPr>
          <p:spPr>
            <a:xfrm>
              <a:off x="6112675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5" name="object 10365"/>
            <p:cNvSpPr/>
            <p:nvPr/>
          </p:nvSpPr>
          <p:spPr>
            <a:xfrm>
              <a:off x="6112675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6" name="object 10366"/>
            <p:cNvSpPr/>
            <p:nvPr/>
          </p:nvSpPr>
          <p:spPr>
            <a:xfrm>
              <a:off x="6112675" y="7178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47" y="138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7" name="object 10367"/>
            <p:cNvSpPr/>
            <p:nvPr/>
          </p:nvSpPr>
          <p:spPr>
            <a:xfrm>
              <a:off x="6112675" y="71803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8" name="object 10368"/>
            <p:cNvSpPr/>
            <p:nvPr/>
          </p:nvSpPr>
          <p:spPr>
            <a:xfrm>
              <a:off x="6112675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9" name="object 10369"/>
            <p:cNvSpPr/>
            <p:nvPr/>
          </p:nvSpPr>
          <p:spPr>
            <a:xfrm>
              <a:off x="6135357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0" name="object 10370"/>
            <p:cNvSpPr/>
            <p:nvPr/>
          </p:nvSpPr>
          <p:spPr>
            <a:xfrm>
              <a:off x="6135357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1" name="object 10371"/>
            <p:cNvSpPr/>
            <p:nvPr/>
          </p:nvSpPr>
          <p:spPr>
            <a:xfrm>
              <a:off x="6112675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2" name="object 10372"/>
            <p:cNvSpPr/>
            <p:nvPr/>
          </p:nvSpPr>
          <p:spPr>
            <a:xfrm>
              <a:off x="6112675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3" name="object 10373"/>
            <p:cNvSpPr/>
            <p:nvPr/>
          </p:nvSpPr>
          <p:spPr>
            <a:xfrm>
              <a:off x="6111544" y="718548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390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3390" y="4559"/>
                  </a:lnTo>
                  <a:lnTo>
                    <a:pt x="33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4" name="object 10374"/>
            <p:cNvSpPr/>
            <p:nvPr/>
          </p:nvSpPr>
          <p:spPr>
            <a:xfrm>
              <a:off x="6111544" y="718548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0" y="0"/>
                  </a:moveTo>
                  <a:lnTo>
                    <a:pt x="3390" y="0"/>
                  </a:lnTo>
                  <a:lnTo>
                    <a:pt x="3390" y="4546"/>
                  </a:lnTo>
                  <a:lnTo>
                    <a:pt x="0" y="454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5" name="object 10375"/>
            <p:cNvSpPr/>
            <p:nvPr/>
          </p:nvSpPr>
          <p:spPr>
            <a:xfrm>
              <a:off x="6111544" y="719569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3390" y="0"/>
                  </a:moveTo>
                  <a:lnTo>
                    <a:pt x="0" y="0"/>
                  </a:lnTo>
                  <a:lnTo>
                    <a:pt x="0" y="4546"/>
                  </a:lnTo>
                  <a:lnTo>
                    <a:pt x="3390" y="4546"/>
                  </a:lnTo>
                  <a:lnTo>
                    <a:pt x="339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6" name="object 10376"/>
            <p:cNvSpPr/>
            <p:nvPr/>
          </p:nvSpPr>
          <p:spPr>
            <a:xfrm>
              <a:off x="6111544" y="7195692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10" h="5079">
                  <a:moveTo>
                    <a:pt x="0" y="0"/>
                  </a:moveTo>
                  <a:lnTo>
                    <a:pt x="3390" y="0"/>
                  </a:lnTo>
                  <a:lnTo>
                    <a:pt x="3390" y="4546"/>
                  </a:lnTo>
                  <a:lnTo>
                    <a:pt x="0" y="454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7" name="object 10377"/>
            <p:cNvSpPr/>
            <p:nvPr/>
          </p:nvSpPr>
          <p:spPr>
            <a:xfrm>
              <a:off x="6137998" y="7158520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5">
                  <a:moveTo>
                    <a:pt x="2679" y="0"/>
                  </a:moveTo>
                  <a:lnTo>
                    <a:pt x="0" y="0"/>
                  </a:lnTo>
                  <a:lnTo>
                    <a:pt x="0" y="24701"/>
                  </a:lnTo>
                  <a:lnTo>
                    <a:pt x="2679" y="24701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8" name="object 10378"/>
            <p:cNvSpPr/>
            <p:nvPr/>
          </p:nvSpPr>
          <p:spPr>
            <a:xfrm>
              <a:off x="6134341" y="7158507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09">
                  <a:moveTo>
                    <a:pt x="3657" y="24714"/>
                  </a:moveTo>
                  <a:lnTo>
                    <a:pt x="6337" y="24714"/>
                  </a:lnTo>
                  <a:lnTo>
                    <a:pt x="6337" y="0"/>
                  </a:lnTo>
                  <a:lnTo>
                    <a:pt x="3657" y="0"/>
                  </a:lnTo>
                  <a:lnTo>
                    <a:pt x="3657" y="24714"/>
                  </a:lnTo>
                  <a:close/>
                </a:path>
                <a:path w="6350" h="41909">
                  <a:moveTo>
                    <a:pt x="4622" y="38760"/>
                  </a:moveTo>
                  <a:lnTo>
                    <a:pt x="4622" y="37122"/>
                  </a:lnTo>
                  <a:lnTo>
                    <a:pt x="2832" y="36106"/>
                  </a:lnTo>
                  <a:lnTo>
                    <a:pt x="1435" y="36918"/>
                  </a:lnTo>
                  <a:lnTo>
                    <a:pt x="0" y="37744"/>
                  </a:lnTo>
                  <a:lnTo>
                    <a:pt x="0" y="39801"/>
                  </a:lnTo>
                  <a:lnTo>
                    <a:pt x="1435" y="40601"/>
                  </a:lnTo>
                  <a:lnTo>
                    <a:pt x="2832" y="41440"/>
                  </a:lnTo>
                  <a:lnTo>
                    <a:pt x="4622" y="40398"/>
                  </a:lnTo>
                  <a:lnTo>
                    <a:pt x="4622" y="387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9" name="object 10379"/>
            <p:cNvSpPr/>
            <p:nvPr/>
          </p:nvSpPr>
          <p:spPr>
            <a:xfrm>
              <a:off x="6180759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0" name="object 10380"/>
            <p:cNvSpPr/>
            <p:nvPr/>
          </p:nvSpPr>
          <p:spPr>
            <a:xfrm>
              <a:off x="6180759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1" name="object 10381"/>
            <p:cNvSpPr/>
            <p:nvPr/>
          </p:nvSpPr>
          <p:spPr>
            <a:xfrm>
              <a:off x="6180759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2" name="object 10382"/>
            <p:cNvSpPr/>
            <p:nvPr/>
          </p:nvSpPr>
          <p:spPr>
            <a:xfrm>
              <a:off x="6180759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3" name="object 10383"/>
            <p:cNvSpPr/>
            <p:nvPr/>
          </p:nvSpPr>
          <p:spPr>
            <a:xfrm>
              <a:off x="6180759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4" name="object 10384"/>
            <p:cNvSpPr/>
            <p:nvPr/>
          </p:nvSpPr>
          <p:spPr>
            <a:xfrm>
              <a:off x="6180759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5" name="object 10385"/>
            <p:cNvSpPr/>
            <p:nvPr/>
          </p:nvSpPr>
          <p:spPr>
            <a:xfrm>
              <a:off x="6180759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6" name="object 10386"/>
            <p:cNvSpPr/>
            <p:nvPr/>
          </p:nvSpPr>
          <p:spPr>
            <a:xfrm>
              <a:off x="6180759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7" name="object 10387"/>
            <p:cNvSpPr/>
            <p:nvPr/>
          </p:nvSpPr>
          <p:spPr>
            <a:xfrm>
              <a:off x="6180759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8" name="object 10388"/>
            <p:cNvSpPr/>
            <p:nvPr/>
          </p:nvSpPr>
          <p:spPr>
            <a:xfrm>
              <a:off x="6180759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9" name="object 10389"/>
            <p:cNvSpPr/>
            <p:nvPr/>
          </p:nvSpPr>
          <p:spPr>
            <a:xfrm>
              <a:off x="6180759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0" name="object 10390"/>
            <p:cNvSpPr/>
            <p:nvPr/>
          </p:nvSpPr>
          <p:spPr>
            <a:xfrm>
              <a:off x="6180759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1" name="object 10391"/>
            <p:cNvSpPr/>
            <p:nvPr/>
          </p:nvSpPr>
          <p:spPr>
            <a:xfrm>
              <a:off x="6180759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2" name="object 10392"/>
            <p:cNvSpPr/>
            <p:nvPr/>
          </p:nvSpPr>
          <p:spPr>
            <a:xfrm>
              <a:off x="6180759" y="7167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22" y="1447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3" name="object 10393"/>
            <p:cNvSpPr/>
            <p:nvPr/>
          </p:nvSpPr>
          <p:spPr>
            <a:xfrm>
              <a:off x="6180759" y="7168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22" y="139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4" name="object 10394"/>
            <p:cNvSpPr/>
            <p:nvPr/>
          </p:nvSpPr>
          <p:spPr>
            <a:xfrm>
              <a:off x="6180759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22" y="1409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5" name="object 10395"/>
            <p:cNvSpPr/>
            <p:nvPr/>
          </p:nvSpPr>
          <p:spPr>
            <a:xfrm>
              <a:off x="6180759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22" y="14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6" name="object 10396"/>
            <p:cNvSpPr/>
            <p:nvPr/>
          </p:nvSpPr>
          <p:spPr>
            <a:xfrm>
              <a:off x="6180759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22" y="1485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7" name="object 10397"/>
            <p:cNvSpPr/>
            <p:nvPr/>
          </p:nvSpPr>
          <p:spPr>
            <a:xfrm>
              <a:off x="6180759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22" y="1422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8" name="object 10398"/>
            <p:cNvSpPr/>
            <p:nvPr/>
          </p:nvSpPr>
          <p:spPr>
            <a:xfrm>
              <a:off x="6180759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22" y="1422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9" name="object 10399"/>
            <p:cNvSpPr/>
            <p:nvPr/>
          </p:nvSpPr>
          <p:spPr>
            <a:xfrm>
              <a:off x="6180759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22" y="1523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0" name="object 10400"/>
            <p:cNvSpPr/>
            <p:nvPr/>
          </p:nvSpPr>
          <p:spPr>
            <a:xfrm>
              <a:off x="6180759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3"/>
                  </a:moveTo>
                  <a:lnTo>
                    <a:pt x="1422" y="1523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52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1" name="object 10401"/>
            <p:cNvSpPr/>
            <p:nvPr/>
          </p:nvSpPr>
          <p:spPr>
            <a:xfrm>
              <a:off x="6180759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22" y="1396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2" name="object 10402"/>
            <p:cNvSpPr/>
            <p:nvPr/>
          </p:nvSpPr>
          <p:spPr>
            <a:xfrm>
              <a:off x="6180759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22" y="1396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3" name="object 10403"/>
            <p:cNvSpPr/>
            <p:nvPr/>
          </p:nvSpPr>
          <p:spPr>
            <a:xfrm>
              <a:off x="6180759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4" name="object 10404"/>
            <p:cNvSpPr/>
            <p:nvPr/>
          </p:nvSpPr>
          <p:spPr>
            <a:xfrm>
              <a:off x="6180759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5" name="object 10405"/>
            <p:cNvSpPr/>
            <p:nvPr/>
          </p:nvSpPr>
          <p:spPr>
            <a:xfrm>
              <a:off x="6180759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22" y="14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6" name="object 10406"/>
            <p:cNvSpPr/>
            <p:nvPr/>
          </p:nvSpPr>
          <p:spPr>
            <a:xfrm>
              <a:off x="6180759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22" y="1485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7" name="object 10407"/>
            <p:cNvSpPr/>
            <p:nvPr/>
          </p:nvSpPr>
          <p:spPr>
            <a:xfrm>
              <a:off x="6180759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22" y="1397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8" name="object 10408"/>
            <p:cNvSpPr/>
            <p:nvPr/>
          </p:nvSpPr>
          <p:spPr>
            <a:xfrm>
              <a:off x="6180759" y="7178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22" y="1384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9" name="object 10409"/>
            <p:cNvSpPr/>
            <p:nvPr/>
          </p:nvSpPr>
          <p:spPr>
            <a:xfrm>
              <a:off x="6180759" y="71803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22" y="1422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0" name="object 10410"/>
            <p:cNvSpPr/>
            <p:nvPr/>
          </p:nvSpPr>
          <p:spPr>
            <a:xfrm>
              <a:off x="6180759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22" y="1435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1" name="object 10411"/>
            <p:cNvSpPr/>
            <p:nvPr/>
          </p:nvSpPr>
          <p:spPr>
            <a:xfrm>
              <a:off x="6180759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22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22" y="1460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2" name="object 10412"/>
            <p:cNvSpPr/>
            <p:nvPr/>
          </p:nvSpPr>
          <p:spPr>
            <a:xfrm>
              <a:off x="6180759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22" y="1460"/>
                  </a:lnTo>
                  <a:lnTo>
                    <a:pt x="1422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3" name="object 10413"/>
            <p:cNvSpPr/>
            <p:nvPr/>
          </p:nvSpPr>
          <p:spPr>
            <a:xfrm>
              <a:off x="6183375" y="7158520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5">
                  <a:moveTo>
                    <a:pt x="2641" y="0"/>
                  </a:moveTo>
                  <a:lnTo>
                    <a:pt x="0" y="0"/>
                  </a:lnTo>
                  <a:lnTo>
                    <a:pt x="0" y="24701"/>
                  </a:lnTo>
                  <a:lnTo>
                    <a:pt x="2641" y="24701"/>
                  </a:lnTo>
                  <a:lnTo>
                    <a:pt x="2641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4" name="object 10414"/>
            <p:cNvSpPr/>
            <p:nvPr/>
          </p:nvSpPr>
          <p:spPr>
            <a:xfrm>
              <a:off x="6179680" y="7158507"/>
              <a:ext cx="6350" cy="41910"/>
            </a:xfrm>
            <a:custGeom>
              <a:avLst/>
              <a:gdLst/>
              <a:ahLst/>
              <a:cxnLst/>
              <a:rect l="l" t="t" r="r" b="b"/>
              <a:pathLst>
                <a:path w="6350" h="41909">
                  <a:moveTo>
                    <a:pt x="3695" y="24714"/>
                  </a:moveTo>
                  <a:lnTo>
                    <a:pt x="6337" y="24714"/>
                  </a:lnTo>
                  <a:lnTo>
                    <a:pt x="6337" y="0"/>
                  </a:lnTo>
                  <a:lnTo>
                    <a:pt x="3695" y="0"/>
                  </a:lnTo>
                  <a:lnTo>
                    <a:pt x="3695" y="24714"/>
                  </a:lnTo>
                  <a:close/>
                </a:path>
                <a:path w="6350" h="41909">
                  <a:moveTo>
                    <a:pt x="4610" y="38760"/>
                  </a:moveTo>
                  <a:lnTo>
                    <a:pt x="4610" y="37122"/>
                  </a:lnTo>
                  <a:lnTo>
                    <a:pt x="2857" y="36106"/>
                  </a:lnTo>
                  <a:lnTo>
                    <a:pt x="1422" y="36918"/>
                  </a:lnTo>
                  <a:lnTo>
                    <a:pt x="0" y="37744"/>
                  </a:lnTo>
                  <a:lnTo>
                    <a:pt x="0" y="39801"/>
                  </a:lnTo>
                  <a:lnTo>
                    <a:pt x="1422" y="40601"/>
                  </a:lnTo>
                  <a:lnTo>
                    <a:pt x="2857" y="41440"/>
                  </a:lnTo>
                  <a:lnTo>
                    <a:pt x="4610" y="40398"/>
                  </a:lnTo>
                  <a:lnTo>
                    <a:pt x="4610" y="3876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5" name="object 10415"/>
            <p:cNvSpPr/>
            <p:nvPr/>
          </p:nvSpPr>
          <p:spPr>
            <a:xfrm>
              <a:off x="6193193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6" name="object 10416"/>
            <p:cNvSpPr/>
            <p:nvPr/>
          </p:nvSpPr>
          <p:spPr>
            <a:xfrm>
              <a:off x="6193193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7" name="object 10417"/>
            <p:cNvSpPr/>
            <p:nvPr/>
          </p:nvSpPr>
          <p:spPr>
            <a:xfrm>
              <a:off x="6193193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8" name="object 10418"/>
            <p:cNvSpPr/>
            <p:nvPr/>
          </p:nvSpPr>
          <p:spPr>
            <a:xfrm>
              <a:off x="6193193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9" name="object 10419"/>
            <p:cNvSpPr/>
            <p:nvPr/>
          </p:nvSpPr>
          <p:spPr>
            <a:xfrm>
              <a:off x="6193193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0" name="object 10420"/>
            <p:cNvSpPr/>
            <p:nvPr/>
          </p:nvSpPr>
          <p:spPr>
            <a:xfrm>
              <a:off x="6193193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1" name="object 10421"/>
            <p:cNvSpPr/>
            <p:nvPr/>
          </p:nvSpPr>
          <p:spPr>
            <a:xfrm>
              <a:off x="6193193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2" name="object 10422"/>
            <p:cNvSpPr/>
            <p:nvPr/>
          </p:nvSpPr>
          <p:spPr>
            <a:xfrm>
              <a:off x="6193193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3" name="object 10423"/>
            <p:cNvSpPr/>
            <p:nvPr/>
          </p:nvSpPr>
          <p:spPr>
            <a:xfrm>
              <a:off x="6193193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4" name="object 10424"/>
            <p:cNvSpPr/>
            <p:nvPr/>
          </p:nvSpPr>
          <p:spPr>
            <a:xfrm>
              <a:off x="6193193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5" name="object 10425"/>
            <p:cNvSpPr/>
            <p:nvPr/>
          </p:nvSpPr>
          <p:spPr>
            <a:xfrm>
              <a:off x="6193193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6" name="object 10426"/>
            <p:cNvSpPr/>
            <p:nvPr/>
          </p:nvSpPr>
          <p:spPr>
            <a:xfrm>
              <a:off x="6193193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7" name="object 10427"/>
            <p:cNvSpPr/>
            <p:nvPr/>
          </p:nvSpPr>
          <p:spPr>
            <a:xfrm>
              <a:off x="6193193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8" name="object 10428"/>
            <p:cNvSpPr/>
            <p:nvPr/>
          </p:nvSpPr>
          <p:spPr>
            <a:xfrm>
              <a:off x="6193193" y="7167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9" name="object 10429"/>
            <p:cNvSpPr/>
            <p:nvPr/>
          </p:nvSpPr>
          <p:spPr>
            <a:xfrm>
              <a:off x="6193193" y="7168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0" name="object 10430"/>
            <p:cNvSpPr/>
            <p:nvPr/>
          </p:nvSpPr>
          <p:spPr>
            <a:xfrm>
              <a:off x="6193193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1" name="object 10431"/>
            <p:cNvSpPr/>
            <p:nvPr/>
          </p:nvSpPr>
          <p:spPr>
            <a:xfrm>
              <a:off x="6193193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2" name="object 10432"/>
            <p:cNvSpPr/>
            <p:nvPr/>
          </p:nvSpPr>
          <p:spPr>
            <a:xfrm>
              <a:off x="6193193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3" name="object 10433"/>
            <p:cNvSpPr/>
            <p:nvPr/>
          </p:nvSpPr>
          <p:spPr>
            <a:xfrm>
              <a:off x="6193193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4" name="object 10434"/>
            <p:cNvSpPr/>
            <p:nvPr/>
          </p:nvSpPr>
          <p:spPr>
            <a:xfrm>
              <a:off x="6193193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5" name="object 10435"/>
            <p:cNvSpPr/>
            <p:nvPr/>
          </p:nvSpPr>
          <p:spPr>
            <a:xfrm>
              <a:off x="6193193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47" y="152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6" name="object 10436"/>
            <p:cNvSpPr/>
            <p:nvPr/>
          </p:nvSpPr>
          <p:spPr>
            <a:xfrm>
              <a:off x="6193193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3"/>
                  </a:moveTo>
                  <a:lnTo>
                    <a:pt x="1447" y="152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2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7" name="object 10437"/>
            <p:cNvSpPr/>
            <p:nvPr/>
          </p:nvSpPr>
          <p:spPr>
            <a:xfrm>
              <a:off x="6193193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47" y="139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8" name="object 10438"/>
            <p:cNvSpPr/>
            <p:nvPr/>
          </p:nvSpPr>
          <p:spPr>
            <a:xfrm>
              <a:off x="6193193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47" y="1396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9" name="object 10439"/>
            <p:cNvSpPr/>
            <p:nvPr/>
          </p:nvSpPr>
          <p:spPr>
            <a:xfrm>
              <a:off x="6193193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0" name="object 10440"/>
            <p:cNvSpPr/>
            <p:nvPr/>
          </p:nvSpPr>
          <p:spPr>
            <a:xfrm>
              <a:off x="6193193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1" name="object 10441"/>
            <p:cNvSpPr/>
            <p:nvPr/>
          </p:nvSpPr>
          <p:spPr>
            <a:xfrm>
              <a:off x="6193193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2" name="object 10442"/>
            <p:cNvSpPr/>
            <p:nvPr/>
          </p:nvSpPr>
          <p:spPr>
            <a:xfrm>
              <a:off x="6193193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3" name="object 10443"/>
            <p:cNvSpPr/>
            <p:nvPr/>
          </p:nvSpPr>
          <p:spPr>
            <a:xfrm>
              <a:off x="6193193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4" name="object 10444"/>
            <p:cNvSpPr/>
            <p:nvPr/>
          </p:nvSpPr>
          <p:spPr>
            <a:xfrm>
              <a:off x="6193193" y="7178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47" y="138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5" name="object 10445"/>
            <p:cNvSpPr/>
            <p:nvPr/>
          </p:nvSpPr>
          <p:spPr>
            <a:xfrm>
              <a:off x="6193193" y="71803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6" name="object 10446"/>
            <p:cNvSpPr/>
            <p:nvPr/>
          </p:nvSpPr>
          <p:spPr>
            <a:xfrm>
              <a:off x="6193193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7" name="object 10447"/>
            <p:cNvSpPr/>
            <p:nvPr/>
          </p:nvSpPr>
          <p:spPr>
            <a:xfrm>
              <a:off x="6193193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8" name="object 10448"/>
            <p:cNvSpPr/>
            <p:nvPr/>
          </p:nvSpPr>
          <p:spPr>
            <a:xfrm>
              <a:off x="6193193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9" name="object 10449"/>
            <p:cNvSpPr/>
            <p:nvPr/>
          </p:nvSpPr>
          <p:spPr>
            <a:xfrm>
              <a:off x="6165303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0" name="object 10450"/>
            <p:cNvSpPr/>
            <p:nvPr/>
          </p:nvSpPr>
          <p:spPr>
            <a:xfrm>
              <a:off x="6165303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1" name="object 10451"/>
            <p:cNvSpPr/>
            <p:nvPr/>
          </p:nvSpPr>
          <p:spPr>
            <a:xfrm>
              <a:off x="6165303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2" name="object 10452"/>
            <p:cNvSpPr/>
            <p:nvPr/>
          </p:nvSpPr>
          <p:spPr>
            <a:xfrm>
              <a:off x="6165303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3" name="object 10453"/>
            <p:cNvSpPr/>
            <p:nvPr/>
          </p:nvSpPr>
          <p:spPr>
            <a:xfrm>
              <a:off x="6165303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4" name="object 10454"/>
            <p:cNvSpPr/>
            <p:nvPr/>
          </p:nvSpPr>
          <p:spPr>
            <a:xfrm>
              <a:off x="6165303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5" name="object 10455"/>
            <p:cNvSpPr/>
            <p:nvPr/>
          </p:nvSpPr>
          <p:spPr>
            <a:xfrm>
              <a:off x="6165303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6" name="object 10456"/>
            <p:cNvSpPr/>
            <p:nvPr/>
          </p:nvSpPr>
          <p:spPr>
            <a:xfrm>
              <a:off x="6165303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7" name="object 10457"/>
            <p:cNvSpPr/>
            <p:nvPr/>
          </p:nvSpPr>
          <p:spPr>
            <a:xfrm>
              <a:off x="6165303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8" name="object 10458"/>
            <p:cNvSpPr/>
            <p:nvPr/>
          </p:nvSpPr>
          <p:spPr>
            <a:xfrm>
              <a:off x="6165303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9" name="object 10459"/>
            <p:cNvSpPr/>
            <p:nvPr/>
          </p:nvSpPr>
          <p:spPr>
            <a:xfrm>
              <a:off x="6165303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0" name="object 10460"/>
            <p:cNvSpPr/>
            <p:nvPr/>
          </p:nvSpPr>
          <p:spPr>
            <a:xfrm>
              <a:off x="6165303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1" name="object 10461"/>
            <p:cNvSpPr/>
            <p:nvPr/>
          </p:nvSpPr>
          <p:spPr>
            <a:xfrm>
              <a:off x="6165303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2" name="object 10462"/>
            <p:cNvSpPr/>
            <p:nvPr/>
          </p:nvSpPr>
          <p:spPr>
            <a:xfrm>
              <a:off x="6165303" y="7167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3" name="object 10463"/>
            <p:cNvSpPr/>
            <p:nvPr/>
          </p:nvSpPr>
          <p:spPr>
            <a:xfrm>
              <a:off x="6165303" y="7168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4" name="object 10464"/>
            <p:cNvSpPr/>
            <p:nvPr/>
          </p:nvSpPr>
          <p:spPr>
            <a:xfrm>
              <a:off x="6165303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5" name="object 10465"/>
            <p:cNvSpPr/>
            <p:nvPr/>
          </p:nvSpPr>
          <p:spPr>
            <a:xfrm>
              <a:off x="6165303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6" name="object 10466"/>
            <p:cNvSpPr/>
            <p:nvPr/>
          </p:nvSpPr>
          <p:spPr>
            <a:xfrm>
              <a:off x="6165303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7" name="object 10467"/>
            <p:cNvSpPr/>
            <p:nvPr/>
          </p:nvSpPr>
          <p:spPr>
            <a:xfrm>
              <a:off x="6165303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8" name="object 10468"/>
            <p:cNvSpPr/>
            <p:nvPr/>
          </p:nvSpPr>
          <p:spPr>
            <a:xfrm>
              <a:off x="6165303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9" name="object 10469"/>
            <p:cNvSpPr/>
            <p:nvPr/>
          </p:nvSpPr>
          <p:spPr>
            <a:xfrm>
              <a:off x="6165303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0" name="object 10470"/>
            <p:cNvSpPr/>
            <p:nvPr/>
          </p:nvSpPr>
          <p:spPr>
            <a:xfrm>
              <a:off x="6165303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3"/>
                  </a:moveTo>
                  <a:lnTo>
                    <a:pt x="1460" y="152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1" name="object 10471"/>
            <p:cNvSpPr/>
            <p:nvPr/>
          </p:nvSpPr>
          <p:spPr>
            <a:xfrm>
              <a:off x="6165303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2" name="object 10472"/>
            <p:cNvSpPr/>
            <p:nvPr/>
          </p:nvSpPr>
          <p:spPr>
            <a:xfrm>
              <a:off x="6165303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3" name="object 10473"/>
            <p:cNvSpPr/>
            <p:nvPr/>
          </p:nvSpPr>
          <p:spPr>
            <a:xfrm>
              <a:off x="6165303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4" name="object 10474"/>
            <p:cNvSpPr/>
            <p:nvPr/>
          </p:nvSpPr>
          <p:spPr>
            <a:xfrm>
              <a:off x="6165303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5" name="object 10475"/>
            <p:cNvSpPr/>
            <p:nvPr/>
          </p:nvSpPr>
          <p:spPr>
            <a:xfrm>
              <a:off x="6165303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6" name="object 10476"/>
            <p:cNvSpPr/>
            <p:nvPr/>
          </p:nvSpPr>
          <p:spPr>
            <a:xfrm>
              <a:off x="6165303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7" name="object 10477"/>
            <p:cNvSpPr/>
            <p:nvPr/>
          </p:nvSpPr>
          <p:spPr>
            <a:xfrm>
              <a:off x="6165303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8" name="object 10478"/>
            <p:cNvSpPr/>
            <p:nvPr/>
          </p:nvSpPr>
          <p:spPr>
            <a:xfrm>
              <a:off x="6165303" y="7178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9" name="object 10479"/>
            <p:cNvSpPr/>
            <p:nvPr/>
          </p:nvSpPr>
          <p:spPr>
            <a:xfrm>
              <a:off x="6165303" y="71803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0" name="object 10480"/>
            <p:cNvSpPr/>
            <p:nvPr/>
          </p:nvSpPr>
          <p:spPr>
            <a:xfrm>
              <a:off x="6165303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1" name="object 10481"/>
            <p:cNvSpPr/>
            <p:nvPr/>
          </p:nvSpPr>
          <p:spPr>
            <a:xfrm>
              <a:off x="6165303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2" name="object 10482"/>
            <p:cNvSpPr/>
            <p:nvPr/>
          </p:nvSpPr>
          <p:spPr>
            <a:xfrm>
              <a:off x="6165303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3" name="object 10483"/>
            <p:cNvSpPr/>
            <p:nvPr/>
          </p:nvSpPr>
          <p:spPr>
            <a:xfrm>
              <a:off x="6165303" y="71871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4" name="object 10484"/>
            <p:cNvSpPr/>
            <p:nvPr/>
          </p:nvSpPr>
          <p:spPr>
            <a:xfrm>
              <a:off x="6165303" y="7187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5" name="object 10485"/>
            <p:cNvSpPr/>
            <p:nvPr/>
          </p:nvSpPr>
          <p:spPr>
            <a:xfrm>
              <a:off x="6165303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6" name="object 10486"/>
            <p:cNvSpPr/>
            <p:nvPr/>
          </p:nvSpPr>
          <p:spPr>
            <a:xfrm>
              <a:off x="6165303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7" name="object 10487"/>
            <p:cNvSpPr/>
            <p:nvPr/>
          </p:nvSpPr>
          <p:spPr>
            <a:xfrm>
              <a:off x="6165303" y="71886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8" name="object 10488"/>
            <p:cNvSpPr/>
            <p:nvPr/>
          </p:nvSpPr>
          <p:spPr>
            <a:xfrm>
              <a:off x="6165303" y="7188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9" name="object 10489"/>
            <p:cNvSpPr/>
            <p:nvPr/>
          </p:nvSpPr>
          <p:spPr>
            <a:xfrm>
              <a:off x="6165303" y="7191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0" name="object 10490"/>
            <p:cNvSpPr/>
            <p:nvPr/>
          </p:nvSpPr>
          <p:spPr>
            <a:xfrm>
              <a:off x="6165303" y="7191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1" name="object 10491"/>
            <p:cNvSpPr/>
            <p:nvPr/>
          </p:nvSpPr>
          <p:spPr>
            <a:xfrm>
              <a:off x="6165303" y="7190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2" name="object 10492"/>
            <p:cNvSpPr/>
            <p:nvPr/>
          </p:nvSpPr>
          <p:spPr>
            <a:xfrm>
              <a:off x="6165303" y="7190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3" name="object 10493"/>
            <p:cNvSpPr/>
            <p:nvPr/>
          </p:nvSpPr>
          <p:spPr>
            <a:xfrm>
              <a:off x="6165303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4" name="object 10494"/>
            <p:cNvSpPr/>
            <p:nvPr/>
          </p:nvSpPr>
          <p:spPr>
            <a:xfrm>
              <a:off x="6165303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5" name="object 10495"/>
            <p:cNvSpPr/>
            <p:nvPr/>
          </p:nvSpPr>
          <p:spPr>
            <a:xfrm>
              <a:off x="6165303" y="71944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6" name="object 10496"/>
            <p:cNvSpPr/>
            <p:nvPr/>
          </p:nvSpPr>
          <p:spPr>
            <a:xfrm>
              <a:off x="6165303" y="71944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7" name="object 10497"/>
            <p:cNvSpPr/>
            <p:nvPr/>
          </p:nvSpPr>
          <p:spPr>
            <a:xfrm>
              <a:off x="6165303" y="71959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8" name="object 10498"/>
            <p:cNvSpPr/>
            <p:nvPr/>
          </p:nvSpPr>
          <p:spPr>
            <a:xfrm>
              <a:off x="6165303" y="71959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9" name="object 10499"/>
            <p:cNvSpPr/>
            <p:nvPr/>
          </p:nvSpPr>
          <p:spPr>
            <a:xfrm>
              <a:off x="6165303" y="71973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0" name="object 10500"/>
            <p:cNvSpPr/>
            <p:nvPr/>
          </p:nvSpPr>
          <p:spPr>
            <a:xfrm>
              <a:off x="6165303" y="71973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1" name="object 10501"/>
            <p:cNvSpPr/>
            <p:nvPr/>
          </p:nvSpPr>
          <p:spPr>
            <a:xfrm>
              <a:off x="6165303" y="719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2" name="object 10502"/>
            <p:cNvSpPr/>
            <p:nvPr/>
          </p:nvSpPr>
          <p:spPr>
            <a:xfrm>
              <a:off x="6165303" y="719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3" name="object 10503"/>
            <p:cNvSpPr/>
            <p:nvPr/>
          </p:nvSpPr>
          <p:spPr>
            <a:xfrm>
              <a:off x="6165303" y="72002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4" name="object 10504"/>
            <p:cNvSpPr/>
            <p:nvPr/>
          </p:nvSpPr>
          <p:spPr>
            <a:xfrm>
              <a:off x="6165303" y="72002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5" name="object 10505"/>
            <p:cNvSpPr/>
            <p:nvPr/>
          </p:nvSpPr>
          <p:spPr>
            <a:xfrm>
              <a:off x="6165303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71"/>
                  </a:lnTo>
                  <a:lnTo>
                    <a:pt x="1460" y="1371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6" name="object 10506"/>
            <p:cNvSpPr/>
            <p:nvPr/>
          </p:nvSpPr>
          <p:spPr>
            <a:xfrm>
              <a:off x="6165303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71"/>
                  </a:moveTo>
                  <a:lnTo>
                    <a:pt x="1460" y="137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7" name="object 10507"/>
            <p:cNvSpPr/>
            <p:nvPr/>
          </p:nvSpPr>
          <p:spPr>
            <a:xfrm>
              <a:off x="6165303" y="72031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8" name="object 10508"/>
            <p:cNvSpPr/>
            <p:nvPr/>
          </p:nvSpPr>
          <p:spPr>
            <a:xfrm>
              <a:off x="6165303" y="72031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9" name="object 10509"/>
            <p:cNvSpPr/>
            <p:nvPr/>
          </p:nvSpPr>
          <p:spPr>
            <a:xfrm>
              <a:off x="6165303" y="72046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0" name="object 10510"/>
            <p:cNvSpPr/>
            <p:nvPr/>
          </p:nvSpPr>
          <p:spPr>
            <a:xfrm>
              <a:off x="6165303" y="72046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1" name="object 10511"/>
            <p:cNvSpPr/>
            <p:nvPr/>
          </p:nvSpPr>
          <p:spPr>
            <a:xfrm>
              <a:off x="6165303" y="72060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2" name="object 10512"/>
            <p:cNvSpPr/>
            <p:nvPr/>
          </p:nvSpPr>
          <p:spPr>
            <a:xfrm>
              <a:off x="6165303" y="72060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3" name="object 10513"/>
            <p:cNvSpPr/>
            <p:nvPr/>
          </p:nvSpPr>
          <p:spPr>
            <a:xfrm>
              <a:off x="6165303" y="72075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60" y="143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4" name="object 10514"/>
            <p:cNvSpPr/>
            <p:nvPr/>
          </p:nvSpPr>
          <p:spPr>
            <a:xfrm>
              <a:off x="6165303" y="72075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5" name="object 10515"/>
            <p:cNvSpPr/>
            <p:nvPr/>
          </p:nvSpPr>
          <p:spPr>
            <a:xfrm>
              <a:off x="6165303" y="72089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6" name="object 10516"/>
            <p:cNvSpPr/>
            <p:nvPr/>
          </p:nvSpPr>
          <p:spPr>
            <a:xfrm>
              <a:off x="6165303" y="72089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7" name="object 10517"/>
            <p:cNvSpPr/>
            <p:nvPr/>
          </p:nvSpPr>
          <p:spPr>
            <a:xfrm>
              <a:off x="6165303" y="72144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8" name="object 10518"/>
            <p:cNvSpPr/>
            <p:nvPr/>
          </p:nvSpPr>
          <p:spPr>
            <a:xfrm>
              <a:off x="6165303" y="72144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9" name="object 10519"/>
            <p:cNvSpPr/>
            <p:nvPr/>
          </p:nvSpPr>
          <p:spPr>
            <a:xfrm>
              <a:off x="6165303" y="7212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0" name="object 10520"/>
            <p:cNvSpPr/>
            <p:nvPr/>
          </p:nvSpPr>
          <p:spPr>
            <a:xfrm>
              <a:off x="6165303" y="72129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1" name="object 10521"/>
            <p:cNvSpPr/>
            <p:nvPr/>
          </p:nvSpPr>
          <p:spPr>
            <a:xfrm>
              <a:off x="6165303" y="7215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2" name="object 10522"/>
            <p:cNvSpPr/>
            <p:nvPr/>
          </p:nvSpPr>
          <p:spPr>
            <a:xfrm>
              <a:off x="6165303" y="72158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3" name="object 10523"/>
            <p:cNvSpPr/>
            <p:nvPr/>
          </p:nvSpPr>
          <p:spPr>
            <a:xfrm>
              <a:off x="6165303" y="72187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4" name="object 10524"/>
            <p:cNvSpPr/>
            <p:nvPr/>
          </p:nvSpPr>
          <p:spPr>
            <a:xfrm>
              <a:off x="6165303" y="72187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5" name="object 10525"/>
            <p:cNvSpPr/>
            <p:nvPr/>
          </p:nvSpPr>
          <p:spPr>
            <a:xfrm>
              <a:off x="6165303" y="72173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6" name="object 10526"/>
            <p:cNvSpPr/>
            <p:nvPr/>
          </p:nvSpPr>
          <p:spPr>
            <a:xfrm>
              <a:off x="6165303" y="72173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60" y="147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7" name="object 10527"/>
            <p:cNvSpPr/>
            <p:nvPr/>
          </p:nvSpPr>
          <p:spPr>
            <a:xfrm>
              <a:off x="6165303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8" name="object 10528"/>
            <p:cNvSpPr/>
            <p:nvPr/>
          </p:nvSpPr>
          <p:spPr>
            <a:xfrm>
              <a:off x="6165303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9" name="object 10529"/>
            <p:cNvSpPr/>
            <p:nvPr/>
          </p:nvSpPr>
          <p:spPr>
            <a:xfrm>
              <a:off x="6165303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0" name="object 10530"/>
            <p:cNvSpPr/>
            <p:nvPr/>
          </p:nvSpPr>
          <p:spPr>
            <a:xfrm>
              <a:off x="6165303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1" name="object 10531"/>
            <p:cNvSpPr/>
            <p:nvPr/>
          </p:nvSpPr>
          <p:spPr>
            <a:xfrm>
              <a:off x="6165303" y="72231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2" name="object 10532"/>
            <p:cNvSpPr/>
            <p:nvPr/>
          </p:nvSpPr>
          <p:spPr>
            <a:xfrm>
              <a:off x="6165303" y="7223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3" name="object 10533"/>
            <p:cNvSpPr/>
            <p:nvPr/>
          </p:nvSpPr>
          <p:spPr>
            <a:xfrm>
              <a:off x="6165303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4" name="object 10534"/>
            <p:cNvSpPr/>
            <p:nvPr/>
          </p:nvSpPr>
          <p:spPr>
            <a:xfrm>
              <a:off x="6165303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5" name="object 10535"/>
            <p:cNvSpPr/>
            <p:nvPr/>
          </p:nvSpPr>
          <p:spPr>
            <a:xfrm>
              <a:off x="6165303" y="72260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6" name="object 10536"/>
            <p:cNvSpPr/>
            <p:nvPr/>
          </p:nvSpPr>
          <p:spPr>
            <a:xfrm>
              <a:off x="6165303" y="72260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7" name="object 10537"/>
            <p:cNvSpPr/>
            <p:nvPr/>
          </p:nvSpPr>
          <p:spPr>
            <a:xfrm>
              <a:off x="6165303" y="7227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8" name="object 10538"/>
            <p:cNvSpPr/>
            <p:nvPr/>
          </p:nvSpPr>
          <p:spPr>
            <a:xfrm>
              <a:off x="6165303" y="7227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9" name="object 10539"/>
            <p:cNvSpPr/>
            <p:nvPr/>
          </p:nvSpPr>
          <p:spPr>
            <a:xfrm>
              <a:off x="6165303" y="72289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0" name="object 10540"/>
            <p:cNvSpPr/>
            <p:nvPr/>
          </p:nvSpPr>
          <p:spPr>
            <a:xfrm>
              <a:off x="6165303" y="7228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1" name="object 10541"/>
            <p:cNvSpPr/>
            <p:nvPr/>
          </p:nvSpPr>
          <p:spPr>
            <a:xfrm>
              <a:off x="6165303" y="7230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2" name="object 10542"/>
            <p:cNvSpPr/>
            <p:nvPr/>
          </p:nvSpPr>
          <p:spPr>
            <a:xfrm>
              <a:off x="6165303" y="72304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3" name="object 10543"/>
            <p:cNvSpPr/>
            <p:nvPr/>
          </p:nvSpPr>
          <p:spPr>
            <a:xfrm>
              <a:off x="6165303" y="72318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4" name="object 10544"/>
            <p:cNvSpPr/>
            <p:nvPr/>
          </p:nvSpPr>
          <p:spPr>
            <a:xfrm>
              <a:off x="6165303" y="72318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5" name="object 10545"/>
            <p:cNvSpPr/>
            <p:nvPr/>
          </p:nvSpPr>
          <p:spPr>
            <a:xfrm>
              <a:off x="6165303" y="72332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6" name="object 10546"/>
            <p:cNvSpPr/>
            <p:nvPr/>
          </p:nvSpPr>
          <p:spPr>
            <a:xfrm>
              <a:off x="6165303" y="72332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60" y="139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7" name="object 10547"/>
            <p:cNvSpPr/>
            <p:nvPr/>
          </p:nvSpPr>
          <p:spPr>
            <a:xfrm>
              <a:off x="6165303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8" name="object 10548"/>
            <p:cNvSpPr/>
            <p:nvPr/>
          </p:nvSpPr>
          <p:spPr>
            <a:xfrm>
              <a:off x="6165303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9" name="object 10549"/>
            <p:cNvSpPr/>
            <p:nvPr/>
          </p:nvSpPr>
          <p:spPr>
            <a:xfrm>
              <a:off x="6165303" y="7236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0" name="object 10550"/>
            <p:cNvSpPr/>
            <p:nvPr/>
          </p:nvSpPr>
          <p:spPr>
            <a:xfrm>
              <a:off x="6165303" y="7236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1" name="object 10551"/>
            <p:cNvSpPr/>
            <p:nvPr/>
          </p:nvSpPr>
          <p:spPr>
            <a:xfrm>
              <a:off x="6165303" y="72416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2" name="object 10552"/>
            <p:cNvSpPr/>
            <p:nvPr/>
          </p:nvSpPr>
          <p:spPr>
            <a:xfrm>
              <a:off x="6165303" y="72416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3" name="object 10553"/>
            <p:cNvSpPr/>
            <p:nvPr/>
          </p:nvSpPr>
          <p:spPr>
            <a:xfrm>
              <a:off x="6165303" y="72401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4" name="object 10554"/>
            <p:cNvSpPr/>
            <p:nvPr/>
          </p:nvSpPr>
          <p:spPr>
            <a:xfrm>
              <a:off x="6165303" y="72401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5" name="object 10555"/>
            <p:cNvSpPr/>
            <p:nvPr/>
          </p:nvSpPr>
          <p:spPr>
            <a:xfrm>
              <a:off x="6165303" y="72430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6" name="object 10556"/>
            <p:cNvSpPr/>
            <p:nvPr/>
          </p:nvSpPr>
          <p:spPr>
            <a:xfrm>
              <a:off x="6165303" y="72430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7" name="object 10557"/>
            <p:cNvSpPr/>
            <p:nvPr/>
          </p:nvSpPr>
          <p:spPr>
            <a:xfrm>
              <a:off x="6165303" y="72459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8" name="object 10558"/>
            <p:cNvSpPr/>
            <p:nvPr/>
          </p:nvSpPr>
          <p:spPr>
            <a:xfrm>
              <a:off x="6165303" y="72459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9" name="object 10559"/>
            <p:cNvSpPr/>
            <p:nvPr/>
          </p:nvSpPr>
          <p:spPr>
            <a:xfrm>
              <a:off x="6165303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0" name="object 10560"/>
            <p:cNvSpPr/>
            <p:nvPr/>
          </p:nvSpPr>
          <p:spPr>
            <a:xfrm>
              <a:off x="6165303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1" name="object 10561"/>
            <p:cNvSpPr/>
            <p:nvPr/>
          </p:nvSpPr>
          <p:spPr>
            <a:xfrm>
              <a:off x="6165303" y="72474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2" name="object 10562"/>
            <p:cNvSpPr/>
            <p:nvPr/>
          </p:nvSpPr>
          <p:spPr>
            <a:xfrm>
              <a:off x="6165303" y="7247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3" name="object 10563"/>
            <p:cNvSpPr/>
            <p:nvPr/>
          </p:nvSpPr>
          <p:spPr>
            <a:xfrm>
              <a:off x="6165303" y="72488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4" name="object 10564"/>
            <p:cNvSpPr/>
            <p:nvPr/>
          </p:nvSpPr>
          <p:spPr>
            <a:xfrm>
              <a:off x="6165303" y="72488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5" name="object 10565"/>
            <p:cNvSpPr/>
            <p:nvPr/>
          </p:nvSpPr>
          <p:spPr>
            <a:xfrm>
              <a:off x="6165303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6" name="object 10566"/>
            <p:cNvSpPr/>
            <p:nvPr/>
          </p:nvSpPr>
          <p:spPr>
            <a:xfrm>
              <a:off x="6165303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7" name="object 10567"/>
            <p:cNvSpPr/>
            <p:nvPr/>
          </p:nvSpPr>
          <p:spPr>
            <a:xfrm>
              <a:off x="6165303" y="72517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8" name="object 10568"/>
            <p:cNvSpPr/>
            <p:nvPr/>
          </p:nvSpPr>
          <p:spPr>
            <a:xfrm>
              <a:off x="6165303" y="72518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9" name="object 10569"/>
            <p:cNvSpPr/>
            <p:nvPr/>
          </p:nvSpPr>
          <p:spPr>
            <a:xfrm>
              <a:off x="6165303" y="7253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0" name="object 10570"/>
            <p:cNvSpPr/>
            <p:nvPr/>
          </p:nvSpPr>
          <p:spPr>
            <a:xfrm>
              <a:off x="6165303" y="72532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1" name="object 10571"/>
            <p:cNvSpPr/>
            <p:nvPr/>
          </p:nvSpPr>
          <p:spPr>
            <a:xfrm>
              <a:off x="6165303" y="725467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2" name="object 10572"/>
            <p:cNvSpPr/>
            <p:nvPr/>
          </p:nvSpPr>
          <p:spPr>
            <a:xfrm>
              <a:off x="6165303" y="72546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60" y="1511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3" name="object 10573"/>
            <p:cNvSpPr/>
            <p:nvPr/>
          </p:nvSpPr>
          <p:spPr>
            <a:xfrm>
              <a:off x="6165303" y="7256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4" name="object 10574"/>
            <p:cNvSpPr/>
            <p:nvPr/>
          </p:nvSpPr>
          <p:spPr>
            <a:xfrm>
              <a:off x="6165303" y="7256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5" name="object 10575"/>
            <p:cNvSpPr/>
            <p:nvPr/>
          </p:nvSpPr>
          <p:spPr>
            <a:xfrm>
              <a:off x="6165303" y="72575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6" name="object 10576"/>
            <p:cNvSpPr/>
            <p:nvPr/>
          </p:nvSpPr>
          <p:spPr>
            <a:xfrm>
              <a:off x="6165303" y="72576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7" name="object 10577"/>
            <p:cNvSpPr/>
            <p:nvPr/>
          </p:nvSpPr>
          <p:spPr>
            <a:xfrm>
              <a:off x="6165303" y="72590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8" name="object 10578"/>
            <p:cNvSpPr/>
            <p:nvPr/>
          </p:nvSpPr>
          <p:spPr>
            <a:xfrm>
              <a:off x="6165303" y="72590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60" y="1498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9" name="object 10579"/>
            <p:cNvSpPr/>
            <p:nvPr/>
          </p:nvSpPr>
          <p:spPr>
            <a:xfrm>
              <a:off x="6165303" y="72605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0" name="object 10580"/>
            <p:cNvSpPr/>
            <p:nvPr/>
          </p:nvSpPr>
          <p:spPr>
            <a:xfrm>
              <a:off x="6165303" y="7260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1" name="object 10581"/>
            <p:cNvSpPr/>
            <p:nvPr/>
          </p:nvSpPr>
          <p:spPr>
            <a:xfrm>
              <a:off x="6165303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2" name="object 10582"/>
            <p:cNvSpPr/>
            <p:nvPr/>
          </p:nvSpPr>
          <p:spPr>
            <a:xfrm>
              <a:off x="6165303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3" name="object 10583"/>
            <p:cNvSpPr/>
            <p:nvPr/>
          </p:nvSpPr>
          <p:spPr>
            <a:xfrm>
              <a:off x="6165303" y="72634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4" name="object 10584"/>
            <p:cNvSpPr/>
            <p:nvPr/>
          </p:nvSpPr>
          <p:spPr>
            <a:xfrm>
              <a:off x="6165303" y="72634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5" name="object 10585"/>
            <p:cNvSpPr/>
            <p:nvPr/>
          </p:nvSpPr>
          <p:spPr>
            <a:xfrm>
              <a:off x="6198869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53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53" y="131597"/>
                  </a:lnTo>
                  <a:lnTo>
                    <a:pt x="1135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6" name="object 10586"/>
            <p:cNvSpPr/>
            <p:nvPr/>
          </p:nvSpPr>
          <p:spPr>
            <a:xfrm>
              <a:off x="6198869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53" y="0"/>
                  </a:lnTo>
                  <a:lnTo>
                    <a:pt x="11353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7" name="object 10587"/>
            <p:cNvSpPr/>
            <p:nvPr/>
          </p:nvSpPr>
          <p:spPr>
            <a:xfrm>
              <a:off x="6198869" y="715258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353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8" name="object 10588"/>
            <p:cNvSpPr/>
            <p:nvPr/>
          </p:nvSpPr>
          <p:spPr>
            <a:xfrm>
              <a:off x="6198869" y="715258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353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9" name="object 10589"/>
            <p:cNvSpPr/>
            <p:nvPr/>
          </p:nvSpPr>
          <p:spPr>
            <a:xfrm>
              <a:off x="6204534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0" name="object 10590"/>
            <p:cNvSpPr/>
            <p:nvPr/>
          </p:nvSpPr>
          <p:spPr>
            <a:xfrm>
              <a:off x="6204534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1" name="object 10591"/>
            <p:cNvSpPr/>
            <p:nvPr/>
          </p:nvSpPr>
          <p:spPr>
            <a:xfrm>
              <a:off x="6204534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2" name="object 10592"/>
            <p:cNvSpPr/>
            <p:nvPr/>
          </p:nvSpPr>
          <p:spPr>
            <a:xfrm>
              <a:off x="6204534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3" name="object 10593"/>
            <p:cNvSpPr/>
            <p:nvPr/>
          </p:nvSpPr>
          <p:spPr>
            <a:xfrm>
              <a:off x="6204534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4" name="object 10594"/>
            <p:cNvSpPr/>
            <p:nvPr/>
          </p:nvSpPr>
          <p:spPr>
            <a:xfrm>
              <a:off x="6204534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5" name="object 10595"/>
            <p:cNvSpPr/>
            <p:nvPr/>
          </p:nvSpPr>
          <p:spPr>
            <a:xfrm>
              <a:off x="6204534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6" name="object 10596"/>
            <p:cNvSpPr/>
            <p:nvPr/>
          </p:nvSpPr>
          <p:spPr>
            <a:xfrm>
              <a:off x="6204534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7" name="object 10597"/>
            <p:cNvSpPr/>
            <p:nvPr/>
          </p:nvSpPr>
          <p:spPr>
            <a:xfrm>
              <a:off x="6204534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8" name="object 10598"/>
            <p:cNvSpPr/>
            <p:nvPr/>
          </p:nvSpPr>
          <p:spPr>
            <a:xfrm>
              <a:off x="6204534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9" name="object 10599"/>
            <p:cNvSpPr/>
            <p:nvPr/>
          </p:nvSpPr>
          <p:spPr>
            <a:xfrm>
              <a:off x="6204534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0" name="object 10600"/>
            <p:cNvSpPr/>
            <p:nvPr/>
          </p:nvSpPr>
          <p:spPr>
            <a:xfrm>
              <a:off x="6204534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1" name="object 10601"/>
            <p:cNvSpPr/>
            <p:nvPr/>
          </p:nvSpPr>
          <p:spPr>
            <a:xfrm>
              <a:off x="6204534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2" name="object 10602"/>
            <p:cNvSpPr/>
            <p:nvPr/>
          </p:nvSpPr>
          <p:spPr>
            <a:xfrm>
              <a:off x="6204534" y="7167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60" y="1447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3" name="object 10603"/>
            <p:cNvSpPr/>
            <p:nvPr/>
          </p:nvSpPr>
          <p:spPr>
            <a:xfrm>
              <a:off x="6204534" y="7168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4" name="object 10604"/>
            <p:cNvSpPr/>
            <p:nvPr/>
          </p:nvSpPr>
          <p:spPr>
            <a:xfrm>
              <a:off x="6204534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60" y="1409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5" name="object 10605"/>
            <p:cNvSpPr/>
            <p:nvPr/>
          </p:nvSpPr>
          <p:spPr>
            <a:xfrm>
              <a:off x="6204534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6" name="object 10606"/>
            <p:cNvSpPr/>
            <p:nvPr/>
          </p:nvSpPr>
          <p:spPr>
            <a:xfrm>
              <a:off x="6204534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7" name="object 10607"/>
            <p:cNvSpPr/>
            <p:nvPr/>
          </p:nvSpPr>
          <p:spPr>
            <a:xfrm>
              <a:off x="6204534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8" name="object 10608"/>
            <p:cNvSpPr/>
            <p:nvPr/>
          </p:nvSpPr>
          <p:spPr>
            <a:xfrm>
              <a:off x="6204534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60" y="142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9" name="object 10609"/>
            <p:cNvSpPr/>
            <p:nvPr/>
          </p:nvSpPr>
          <p:spPr>
            <a:xfrm>
              <a:off x="6204534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60" y="152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0" name="object 10610"/>
            <p:cNvSpPr/>
            <p:nvPr/>
          </p:nvSpPr>
          <p:spPr>
            <a:xfrm>
              <a:off x="6204534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3"/>
                  </a:moveTo>
                  <a:lnTo>
                    <a:pt x="1460" y="1523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52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1" name="object 10611"/>
            <p:cNvSpPr/>
            <p:nvPr/>
          </p:nvSpPr>
          <p:spPr>
            <a:xfrm>
              <a:off x="6204534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60" y="139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2" name="object 10612"/>
            <p:cNvSpPr/>
            <p:nvPr/>
          </p:nvSpPr>
          <p:spPr>
            <a:xfrm>
              <a:off x="6204534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60" y="139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3" name="object 10613"/>
            <p:cNvSpPr/>
            <p:nvPr/>
          </p:nvSpPr>
          <p:spPr>
            <a:xfrm>
              <a:off x="6204534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4" name="object 10614"/>
            <p:cNvSpPr/>
            <p:nvPr/>
          </p:nvSpPr>
          <p:spPr>
            <a:xfrm>
              <a:off x="6204534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5" name="object 10615"/>
            <p:cNvSpPr/>
            <p:nvPr/>
          </p:nvSpPr>
          <p:spPr>
            <a:xfrm>
              <a:off x="6204534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60" y="148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6" name="object 10616"/>
            <p:cNvSpPr/>
            <p:nvPr/>
          </p:nvSpPr>
          <p:spPr>
            <a:xfrm>
              <a:off x="6204534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60" y="148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7" name="object 10617"/>
            <p:cNvSpPr/>
            <p:nvPr/>
          </p:nvSpPr>
          <p:spPr>
            <a:xfrm>
              <a:off x="6204534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60" y="1397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8" name="object 10618"/>
            <p:cNvSpPr/>
            <p:nvPr/>
          </p:nvSpPr>
          <p:spPr>
            <a:xfrm>
              <a:off x="6204534" y="7178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60" y="1384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9" name="object 10619"/>
            <p:cNvSpPr/>
            <p:nvPr/>
          </p:nvSpPr>
          <p:spPr>
            <a:xfrm>
              <a:off x="6204534" y="71803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60" y="14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0" name="object 10620"/>
            <p:cNvSpPr/>
            <p:nvPr/>
          </p:nvSpPr>
          <p:spPr>
            <a:xfrm>
              <a:off x="6204534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60" y="1435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1" name="object 10621"/>
            <p:cNvSpPr/>
            <p:nvPr/>
          </p:nvSpPr>
          <p:spPr>
            <a:xfrm>
              <a:off x="6204534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60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60" y="146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2" name="object 10622"/>
            <p:cNvSpPr/>
            <p:nvPr/>
          </p:nvSpPr>
          <p:spPr>
            <a:xfrm>
              <a:off x="6204534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60" y="1460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46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3" name="object 10623"/>
            <p:cNvSpPr/>
            <p:nvPr/>
          </p:nvSpPr>
          <p:spPr>
            <a:xfrm>
              <a:off x="6153518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11341" y="0"/>
                  </a:moveTo>
                  <a:lnTo>
                    <a:pt x="0" y="0"/>
                  </a:lnTo>
                  <a:lnTo>
                    <a:pt x="0" y="131597"/>
                  </a:lnTo>
                  <a:lnTo>
                    <a:pt x="11341" y="131597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4" name="object 10624"/>
            <p:cNvSpPr/>
            <p:nvPr/>
          </p:nvSpPr>
          <p:spPr>
            <a:xfrm>
              <a:off x="6153518" y="7145769"/>
              <a:ext cx="11430" cy="132080"/>
            </a:xfrm>
            <a:custGeom>
              <a:avLst/>
              <a:gdLst/>
              <a:ahLst/>
              <a:cxnLst/>
              <a:rect l="l" t="t" r="r" b="b"/>
              <a:pathLst>
                <a:path w="11429" h="132079">
                  <a:moveTo>
                    <a:pt x="0" y="0"/>
                  </a:moveTo>
                  <a:lnTo>
                    <a:pt x="11341" y="0"/>
                  </a:lnTo>
                  <a:lnTo>
                    <a:pt x="11341" y="131597"/>
                  </a:lnTo>
                  <a:lnTo>
                    <a:pt x="0" y="13159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5" name="object 10625"/>
            <p:cNvSpPr/>
            <p:nvPr/>
          </p:nvSpPr>
          <p:spPr>
            <a:xfrm>
              <a:off x="6152375" y="715258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484" y="0"/>
                  </a:moveTo>
                  <a:lnTo>
                    <a:pt x="0" y="0"/>
                  </a:lnTo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6" name="object 10626"/>
            <p:cNvSpPr/>
            <p:nvPr/>
          </p:nvSpPr>
          <p:spPr>
            <a:xfrm>
              <a:off x="6152375" y="715258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484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7" name="object 10627"/>
            <p:cNvSpPr/>
            <p:nvPr/>
          </p:nvSpPr>
          <p:spPr>
            <a:xfrm>
              <a:off x="6156693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6667" y="0"/>
                  </a:moveTo>
                  <a:lnTo>
                    <a:pt x="0" y="0"/>
                  </a:lnTo>
                  <a:lnTo>
                    <a:pt x="0" y="112153"/>
                  </a:lnTo>
                  <a:lnTo>
                    <a:pt x="6667" y="112153"/>
                  </a:lnTo>
                  <a:lnTo>
                    <a:pt x="666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8" name="object 10628"/>
            <p:cNvSpPr/>
            <p:nvPr/>
          </p:nvSpPr>
          <p:spPr>
            <a:xfrm>
              <a:off x="6156693" y="7158304"/>
              <a:ext cx="6985" cy="112395"/>
            </a:xfrm>
            <a:custGeom>
              <a:avLst/>
              <a:gdLst/>
              <a:ahLst/>
              <a:cxnLst/>
              <a:rect l="l" t="t" r="r" b="b"/>
              <a:pathLst>
                <a:path w="6985" h="112395">
                  <a:moveTo>
                    <a:pt x="0" y="0"/>
                  </a:moveTo>
                  <a:lnTo>
                    <a:pt x="6667" y="0"/>
                  </a:lnTo>
                  <a:lnTo>
                    <a:pt x="6667" y="112153"/>
                  </a:lnTo>
                  <a:lnTo>
                    <a:pt x="0" y="11215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9" name="object 10629"/>
            <p:cNvSpPr/>
            <p:nvPr/>
          </p:nvSpPr>
          <p:spPr>
            <a:xfrm>
              <a:off x="6153962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0" name="object 10630"/>
            <p:cNvSpPr/>
            <p:nvPr/>
          </p:nvSpPr>
          <p:spPr>
            <a:xfrm>
              <a:off x="6153962" y="7159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1" name="object 10631"/>
            <p:cNvSpPr/>
            <p:nvPr/>
          </p:nvSpPr>
          <p:spPr>
            <a:xfrm>
              <a:off x="6153962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2" name="object 10632"/>
            <p:cNvSpPr/>
            <p:nvPr/>
          </p:nvSpPr>
          <p:spPr>
            <a:xfrm>
              <a:off x="6153962" y="7158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3" name="object 10633"/>
            <p:cNvSpPr/>
            <p:nvPr/>
          </p:nvSpPr>
          <p:spPr>
            <a:xfrm>
              <a:off x="6153962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4" name="object 10634"/>
            <p:cNvSpPr/>
            <p:nvPr/>
          </p:nvSpPr>
          <p:spPr>
            <a:xfrm>
              <a:off x="6153962" y="71614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5" name="object 10635"/>
            <p:cNvSpPr/>
            <p:nvPr/>
          </p:nvSpPr>
          <p:spPr>
            <a:xfrm>
              <a:off x="6153962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6" name="object 10636"/>
            <p:cNvSpPr/>
            <p:nvPr/>
          </p:nvSpPr>
          <p:spPr>
            <a:xfrm>
              <a:off x="6153962" y="71643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7" name="object 10637"/>
            <p:cNvSpPr/>
            <p:nvPr/>
          </p:nvSpPr>
          <p:spPr>
            <a:xfrm>
              <a:off x="6153962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8" name="object 10638"/>
            <p:cNvSpPr/>
            <p:nvPr/>
          </p:nvSpPr>
          <p:spPr>
            <a:xfrm>
              <a:off x="6153962" y="71628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9" name="object 10639"/>
            <p:cNvSpPr/>
            <p:nvPr/>
          </p:nvSpPr>
          <p:spPr>
            <a:xfrm>
              <a:off x="6153962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0" name="object 10640"/>
            <p:cNvSpPr/>
            <p:nvPr/>
          </p:nvSpPr>
          <p:spPr>
            <a:xfrm>
              <a:off x="6153962" y="716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1" name="object 10641"/>
            <p:cNvSpPr/>
            <p:nvPr/>
          </p:nvSpPr>
          <p:spPr>
            <a:xfrm>
              <a:off x="6153962" y="7167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2" name="object 10642"/>
            <p:cNvSpPr/>
            <p:nvPr/>
          </p:nvSpPr>
          <p:spPr>
            <a:xfrm>
              <a:off x="6153962" y="7167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3" name="object 10643"/>
            <p:cNvSpPr/>
            <p:nvPr/>
          </p:nvSpPr>
          <p:spPr>
            <a:xfrm>
              <a:off x="6153962" y="7168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4" name="object 10644"/>
            <p:cNvSpPr/>
            <p:nvPr/>
          </p:nvSpPr>
          <p:spPr>
            <a:xfrm>
              <a:off x="6153962" y="71687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5" name="object 10645"/>
            <p:cNvSpPr/>
            <p:nvPr/>
          </p:nvSpPr>
          <p:spPr>
            <a:xfrm>
              <a:off x="6153962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6" name="object 10646"/>
            <p:cNvSpPr/>
            <p:nvPr/>
          </p:nvSpPr>
          <p:spPr>
            <a:xfrm>
              <a:off x="6153962" y="7170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7" name="object 10647"/>
            <p:cNvSpPr/>
            <p:nvPr/>
          </p:nvSpPr>
          <p:spPr>
            <a:xfrm>
              <a:off x="6153962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8" name="object 10648"/>
            <p:cNvSpPr/>
            <p:nvPr/>
          </p:nvSpPr>
          <p:spPr>
            <a:xfrm>
              <a:off x="6153962" y="7171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9" name="object 10649"/>
            <p:cNvSpPr/>
            <p:nvPr/>
          </p:nvSpPr>
          <p:spPr>
            <a:xfrm>
              <a:off x="6153962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47" y="152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0" name="object 10650"/>
            <p:cNvSpPr/>
            <p:nvPr/>
          </p:nvSpPr>
          <p:spPr>
            <a:xfrm>
              <a:off x="6153962" y="7173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23"/>
                  </a:moveTo>
                  <a:lnTo>
                    <a:pt x="1447" y="152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2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1" name="object 10651"/>
            <p:cNvSpPr/>
            <p:nvPr/>
          </p:nvSpPr>
          <p:spPr>
            <a:xfrm>
              <a:off x="6153962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47" y="139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2" name="object 10652"/>
            <p:cNvSpPr/>
            <p:nvPr/>
          </p:nvSpPr>
          <p:spPr>
            <a:xfrm>
              <a:off x="6153962" y="7174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47" y="1396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3" name="object 10653"/>
            <p:cNvSpPr/>
            <p:nvPr/>
          </p:nvSpPr>
          <p:spPr>
            <a:xfrm>
              <a:off x="6153962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4" name="object 10654"/>
            <p:cNvSpPr/>
            <p:nvPr/>
          </p:nvSpPr>
          <p:spPr>
            <a:xfrm>
              <a:off x="6153962" y="7175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5" name="object 10655"/>
            <p:cNvSpPr/>
            <p:nvPr/>
          </p:nvSpPr>
          <p:spPr>
            <a:xfrm>
              <a:off x="6153962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6" name="object 10656"/>
            <p:cNvSpPr/>
            <p:nvPr/>
          </p:nvSpPr>
          <p:spPr>
            <a:xfrm>
              <a:off x="6153962" y="7177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7" name="object 10657"/>
            <p:cNvSpPr/>
            <p:nvPr/>
          </p:nvSpPr>
          <p:spPr>
            <a:xfrm>
              <a:off x="6153962" y="717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8" name="object 10658"/>
            <p:cNvSpPr/>
            <p:nvPr/>
          </p:nvSpPr>
          <p:spPr>
            <a:xfrm>
              <a:off x="6153962" y="7178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84"/>
                  </a:moveTo>
                  <a:lnTo>
                    <a:pt x="1447" y="1384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9" name="object 10659"/>
            <p:cNvSpPr/>
            <p:nvPr/>
          </p:nvSpPr>
          <p:spPr>
            <a:xfrm>
              <a:off x="6153962" y="71803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0" name="object 10660"/>
            <p:cNvSpPr/>
            <p:nvPr/>
          </p:nvSpPr>
          <p:spPr>
            <a:xfrm>
              <a:off x="6153962" y="7180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1" name="object 10661"/>
            <p:cNvSpPr/>
            <p:nvPr/>
          </p:nvSpPr>
          <p:spPr>
            <a:xfrm>
              <a:off x="6153962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2" name="object 10662"/>
            <p:cNvSpPr/>
            <p:nvPr/>
          </p:nvSpPr>
          <p:spPr>
            <a:xfrm>
              <a:off x="6153962" y="7181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3" name="object 10663"/>
            <p:cNvSpPr/>
            <p:nvPr/>
          </p:nvSpPr>
          <p:spPr>
            <a:xfrm>
              <a:off x="6153962" y="71871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4" name="object 10664"/>
            <p:cNvSpPr/>
            <p:nvPr/>
          </p:nvSpPr>
          <p:spPr>
            <a:xfrm>
              <a:off x="6153962" y="7187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5" name="object 10665"/>
            <p:cNvSpPr/>
            <p:nvPr/>
          </p:nvSpPr>
          <p:spPr>
            <a:xfrm>
              <a:off x="6153962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6" name="object 10666"/>
            <p:cNvSpPr/>
            <p:nvPr/>
          </p:nvSpPr>
          <p:spPr>
            <a:xfrm>
              <a:off x="6153962" y="7185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7" name="object 10667"/>
            <p:cNvSpPr/>
            <p:nvPr/>
          </p:nvSpPr>
          <p:spPr>
            <a:xfrm>
              <a:off x="6153962" y="71886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8" name="object 10668"/>
            <p:cNvSpPr/>
            <p:nvPr/>
          </p:nvSpPr>
          <p:spPr>
            <a:xfrm>
              <a:off x="6153962" y="71886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9" name="object 10669"/>
            <p:cNvSpPr/>
            <p:nvPr/>
          </p:nvSpPr>
          <p:spPr>
            <a:xfrm>
              <a:off x="6153962" y="7191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0" name="object 10670"/>
            <p:cNvSpPr/>
            <p:nvPr/>
          </p:nvSpPr>
          <p:spPr>
            <a:xfrm>
              <a:off x="6153962" y="7191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1" name="object 10671"/>
            <p:cNvSpPr/>
            <p:nvPr/>
          </p:nvSpPr>
          <p:spPr>
            <a:xfrm>
              <a:off x="6153962" y="7190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2" name="object 10672"/>
            <p:cNvSpPr/>
            <p:nvPr/>
          </p:nvSpPr>
          <p:spPr>
            <a:xfrm>
              <a:off x="6153962" y="7190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3" name="object 10673"/>
            <p:cNvSpPr/>
            <p:nvPr/>
          </p:nvSpPr>
          <p:spPr>
            <a:xfrm>
              <a:off x="6153962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4" name="object 10674"/>
            <p:cNvSpPr/>
            <p:nvPr/>
          </p:nvSpPr>
          <p:spPr>
            <a:xfrm>
              <a:off x="6153962" y="7193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5" name="object 10675"/>
            <p:cNvSpPr/>
            <p:nvPr/>
          </p:nvSpPr>
          <p:spPr>
            <a:xfrm>
              <a:off x="6153962" y="71944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6" name="object 10676"/>
            <p:cNvSpPr/>
            <p:nvPr/>
          </p:nvSpPr>
          <p:spPr>
            <a:xfrm>
              <a:off x="6153962" y="71944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7" name="object 10677"/>
            <p:cNvSpPr/>
            <p:nvPr/>
          </p:nvSpPr>
          <p:spPr>
            <a:xfrm>
              <a:off x="6153962" y="71959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8" name="object 10678"/>
            <p:cNvSpPr/>
            <p:nvPr/>
          </p:nvSpPr>
          <p:spPr>
            <a:xfrm>
              <a:off x="6153962" y="71959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9" name="object 10679"/>
            <p:cNvSpPr/>
            <p:nvPr/>
          </p:nvSpPr>
          <p:spPr>
            <a:xfrm>
              <a:off x="6153962" y="71973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0" name="object 10680"/>
            <p:cNvSpPr/>
            <p:nvPr/>
          </p:nvSpPr>
          <p:spPr>
            <a:xfrm>
              <a:off x="6153962" y="71973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1" name="object 10681"/>
            <p:cNvSpPr/>
            <p:nvPr/>
          </p:nvSpPr>
          <p:spPr>
            <a:xfrm>
              <a:off x="6153962" y="719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2" name="object 10682"/>
            <p:cNvSpPr/>
            <p:nvPr/>
          </p:nvSpPr>
          <p:spPr>
            <a:xfrm>
              <a:off x="6153962" y="719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3" name="object 10683"/>
            <p:cNvSpPr/>
            <p:nvPr/>
          </p:nvSpPr>
          <p:spPr>
            <a:xfrm>
              <a:off x="6153962" y="72002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4" name="object 10684"/>
            <p:cNvSpPr/>
            <p:nvPr/>
          </p:nvSpPr>
          <p:spPr>
            <a:xfrm>
              <a:off x="6153962" y="72002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5" name="object 10685"/>
            <p:cNvSpPr/>
            <p:nvPr/>
          </p:nvSpPr>
          <p:spPr>
            <a:xfrm>
              <a:off x="6153962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71"/>
                  </a:lnTo>
                  <a:lnTo>
                    <a:pt x="1447" y="1371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6" name="object 10686"/>
            <p:cNvSpPr/>
            <p:nvPr/>
          </p:nvSpPr>
          <p:spPr>
            <a:xfrm>
              <a:off x="6153962" y="7201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71"/>
                  </a:moveTo>
                  <a:lnTo>
                    <a:pt x="1447" y="137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7" name="object 10687"/>
            <p:cNvSpPr/>
            <p:nvPr/>
          </p:nvSpPr>
          <p:spPr>
            <a:xfrm>
              <a:off x="6153962" y="72031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8" name="object 10688"/>
            <p:cNvSpPr/>
            <p:nvPr/>
          </p:nvSpPr>
          <p:spPr>
            <a:xfrm>
              <a:off x="6153962" y="72031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9" name="object 10689"/>
            <p:cNvSpPr/>
            <p:nvPr/>
          </p:nvSpPr>
          <p:spPr>
            <a:xfrm>
              <a:off x="6153962" y="72046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0" name="object 10690"/>
            <p:cNvSpPr/>
            <p:nvPr/>
          </p:nvSpPr>
          <p:spPr>
            <a:xfrm>
              <a:off x="6153962" y="72046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1" name="object 10691"/>
            <p:cNvSpPr/>
            <p:nvPr/>
          </p:nvSpPr>
          <p:spPr>
            <a:xfrm>
              <a:off x="6153962" y="72060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47" y="139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2" name="object 10692"/>
            <p:cNvSpPr/>
            <p:nvPr/>
          </p:nvSpPr>
          <p:spPr>
            <a:xfrm>
              <a:off x="6153962" y="72060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47" y="1396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3" name="object 10693"/>
            <p:cNvSpPr/>
            <p:nvPr/>
          </p:nvSpPr>
          <p:spPr>
            <a:xfrm>
              <a:off x="6153962" y="72075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35"/>
                  </a:lnTo>
                  <a:lnTo>
                    <a:pt x="1447" y="143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4" name="object 10694"/>
            <p:cNvSpPr/>
            <p:nvPr/>
          </p:nvSpPr>
          <p:spPr>
            <a:xfrm>
              <a:off x="6153962" y="72075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5" name="object 10695"/>
            <p:cNvSpPr/>
            <p:nvPr/>
          </p:nvSpPr>
          <p:spPr>
            <a:xfrm>
              <a:off x="6153962" y="72089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6" name="object 10696"/>
            <p:cNvSpPr/>
            <p:nvPr/>
          </p:nvSpPr>
          <p:spPr>
            <a:xfrm>
              <a:off x="6153962" y="72089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7" name="object 10697"/>
            <p:cNvSpPr/>
            <p:nvPr/>
          </p:nvSpPr>
          <p:spPr>
            <a:xfrm>
              <a:off x="6153962" y="72144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8" name="object 10698"/>
            <p:cNvSpPr/>
            <p:nvPr/>
          </p:nvSpPr>
          <p:spPr>
            <a:xfrm>
              <a:off x="6153962" y="72144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9" name="object 10699"/>
            <p:cNvSpPr/>
            <p:nvPr/>
          </p:nvSpPr>
          <p:spPr>
            <a:xfrm>
              <a:off x="6153962" y="7212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0" name="object 10700"/>
            <p:cNvSpPr/>
            <p:nvPr/>
          </p:nvSpPr>
          <p:spPr>
            <a:xfrm>
              <a:off x="6153962" y="72129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1" name="object 10701"/>
            <p:cNvSpPr/>
            <p:nvPr/>
          </p:nvSpPr>
          <p:spPr>
            <a:xfrm>
              <a:off x="6153962" y="7215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2" name="object 10702"/>
            <p:cNvSpPr/>
            <p:nvPr/>
          </p:nvSpPr>
          <p:spPr>
            <a:xfrm>
              <a:off x="6153962" y="72158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3" name="object 10703"/>
            <p:cNvSpPr/>
            <p:nvPr/>
          </p:nvSpPr>
          <p:spPr>
            <a:xfrm>
              <a:off x="6153962" y="72187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4" name="object 10704"/>
            <p:cNvSpPr/>
            <p:nvPr/>
          </p:nvSpPr>
          <p:spPr>
            <a:xfrm>
              <a:off x="6153962" y="72187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5" name="object 10705"/>
            <p:cNvSpPr/>
            <p:nvPr/>
          </p:nvSpPr>
          <p:spPr>
            <a:xfrm>
              <a:off x="6153962" y="72173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6" name="object 10706"/>
            <p:cNvSpPr/>
            <p:nvPr/>
          </p:nvSpPr>
          <p:spPr>
            <a:xfrm>
              <a:off x="6153962" y="72173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73"/>
                  </a:moveTo>
                  <a:lnTo>
                    <a:pt x="1447" y="1473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7" name="object 10707"/>
            <p:cNvSpPr/>
            <p:nvPr/>
          </p:nvSpPr>
          <p:spPr>
            <a:xfrm>
              <a:off x="6153962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8" name="object 10708"/>
            <p:cNvSpPr/>
            <p:nvPr/>
          </p:nvSpPr>
          <p:spPr>
            <a:xfrm>
              <a:off x="6153962" y="7220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9" name="object 10709"/>
            <p:cNvSpPr/>
            <p:nvPr/>
          </p:nvSpPr>
          <p:spPr>
            <a:xfrm>
              <a:off x="6153962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0" name="object 10710"/>
            <p:cNvSpPr/>
            <p:nvPr/>
          </p:nvSpPr>
          <p:spPr>
            <a:xfrm>
              <a:off x="6153962" y="7221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1" name="object 10711"/>
            <p:cNvSpPr/>
            <p:nvPr/>
          </p:nvSpPr>
          <p:spPr>
            <a:xfrm>
              <a:off x="6153962" y="72231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2" name="object 10712"/>
            <p:cNvSpPr/>
            <p:nvPr/>
          </p:nvSpPr>
          <p:spPr>
            <a:xfrm>
              <a:off x="6153962" y="7223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3" name="object 10713"/>
            <p:cNvSpPr/>
            <p:nvPr/>
          </p:nvSpPr>
          <p:spPr>
            <a:xfrm>
              <a:off x="6153962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4" name="object 10714"/>
            <p:cNvSpPr/>
            <p:nvPr/>
          </p:nvSpPr>
          <p:spPr>
            <a:xfrm>
              <a:off x="6153962" y="7224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5" name="object 10715"/>
            <p:cNvSpPr/>
            <p:nvPr/>
          </p:nvSpPr>
          <p:spPr>
            <a:xfrm>
              <a:off x="6153962" y="72260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6" name="object 10716"/>
            <p:cNvSpPr/>
            <p:nvPr/>
          </p:nvSpPr>
          <p:spPr>
            <a:xfrm>
              <a:off x="6153962" y="72260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7" name="object 10717"/>
            <p:cNvSpPr/>
            <p:nvPr/>
          </p:nvSpPr>
          <p:spPr>
            <a:xfrm>
              <a:off x="6153962" y="7227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8" name="object 10718"/>
            <p:cNvSpPr/>
            <p:nvPr/>
          </p:nvSpPr>
          <p:spPr>
            <a:xfrm>
              <a:off x="6153962" y="7227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9" name="object 10719"/>
            <p:cNvSpPr/>
            <p:nvPr/>
          </p:nvSpPr>
          <p:spPr>
            <a:xfrm>
              <a:off x="6153962" y="72289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0" name="object 10720"/>
            <p:cNvSpPr/>
            <p:nvPr/>
          </p:nvSpPr>
          <p:spPr>
            <a:xfrm>
              <a:off x="6153962" y="7228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1" name="object 10721"/>
            <p:cNvSpPr/>
            <p:nvPr/>
          </p:nvSpPr>
          <p:spPr>
            <a:xfrm>
              <a:off x="6153962" y="7230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2" name="object 10722"/>
            <p:cNvSpPr/>
            <p:nvPr/>
          </p:nvSpPr>
          <p:spPr>
            <a:xfrm>
              <a:off x="6153962" y="72304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3" name="object 10723"/>
            <p:cNvSpPr/>
            <p:nvPr/>
          </p:nvSpPr>
          <p:spPr>
            <a:xfrm>
              <a:off x="6153962" y="72318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4" name="object 10724"/>
            <p:cNvSpPr/>
            <p:nvPr/>
          </p:nvSpPr>
          <p:spPr>
            <a:xfrm>
              <a:off x="6153962" y="72318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5" name="object 10725"/>
            <p:cNvSpPr/>
            <p:nvPr/>
          </p:nvSpPr>
          <p:spPr>
            <a:xfrm>
              <a:off x="6153962" y="72332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6" name="object 10726"/>
            <p:cNvSpPr/>
            <p:nvPr/>
          </p:nvSpPr>
          <p:spPr>
            <a:xfrm>
              <a:off x="6153962" y="72332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7"/>
                  </a:moveTo>
                  <a:lnTo>
                    <a:pt x="1447" y="139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7" name="object 10727"/>
            <p:cNvSpPr/>
            <p:nvPr/>
          </p:nvSpPr>
          <p:spPr>
            <a:xfrm>
              <a:off x="6153962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8" name="object 10728"/>
            <p:cNvSpPr/>
            <p:nvPr/>
          </p:nvSpPr>
          <p:spPr>
            <a:xfrm>
              <a:off x="6153962" y="72347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9" name="object 10729"/>
            <p:cNvSpPr/>
            <p:nvPr/>
          </p:nvSpPr>
          <p:spPr>
            <a:xfrm>
              <a:off x="6153962" y="7236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0" name="object 10730"/>
            <p:cNvSpPr/>
            <p:nvPr/>
          </p:nvSpPr>
          <p:spPr>
            <a:xfrm>
              <a:off x="6153962" y="7236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1" name="object 10731"/>
            <p:cNvSpPr/>
            <p:nvPr/>
          </p:nvSpPr>
          <p:spPr>
            <a:xfrm>
              <a:off x="6153962" y="72416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2" name="object 10732"/>
            <p:cNvSpPr/>
            <p:nvPr/>
          </p:nvSpPr>
          <p:spPr>
            <a:xfrm>
              <a:off x="6153962" y="72416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3" name="object 10733"/>
            <p:cNvSpPr/>
            <p:nvPr/>
          </p:nvSpPr>
          <p:spPr>
            <a:xfrm>
              <a:off x="6153962" y="72401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4" name="object 10734"/>
            <p:cNvSpPr/>
            <p:nvPr/>
          </p:nvSpPr>
          <p:spPr>
            <a:xfrm>
              <a:off x="6153962" y="72401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5" name="object 10735"/>
            <p:cNvSpPr/>
            <p:nvPr/>
          </p:nvSpPr>
          <p:spPr>
            <a:xfrm>
              <a:off x="6153962" y="72430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6" name="object 10736"/>
            <p:cNvSpPr/>
            <p:nvPr/>
          </p:nvSpPr>
          <p:spPr>
            <a:xfrm>
              <a:off x="6153962" y="72430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7" name="object 10737"/>
            <p:cNvSpPr/>
            <p:nvPr/>
          </p:nvSpPr>
          <p:spPr>
            <a:xfrm>
              <a:off x="6153962" y="72459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8" name="object 10738"/>
            <p:cNvSpPr/>
            <p:nvPr/>
          </p:nvSpPr>
          <p:spPr>
            <a:xfrm>
              <a:off x="6153962" y="72459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9" name="object 10739"/>
            <p:cNvSpPr/>
            <p:nvPr/>
          </p:nvSpPr>
          <p:spPr>
            <a:xfrm>
              <a:off x="6153962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0" name="object 10740"/>
            <p:cNvSpPr/>
            <p:nvPr/>
          </p:nvSpPr>
          <p:spPr>
            <a:xfrm>
              <a:off x="6153962" y="7244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60"/>
                  </a:moveTo>
                  <a:lnTo>
                    <a:pt x="1447" y="1460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1" name="object 10741"/>
            <p:cNvSpPr/>
            <p:nvPr/>
          </p:nvSpPr>
          <p:spPr>
            <a:xfrm>
              <a:off x="6153962" y="72474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2" name="object 10742"/>
            <p:cNvSpPr/>
            <p:nvPr/>
          </p:nvSpPr>
          <p:spPr>
            <a:xfrm>
              <a:off x="6153962" y="7247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3" name="object 10743"/>
            <p:cNvSpPr/>
            <p:nvPr/>
          </p:nvSpPr>
          <p:spPr>
            <a:xfrm>
              <a:off x="6153962" y="72488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47" y="152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4" name="object 10744"/>
            <p:cNvSpPr/>
            <p:nvPr/>
          </p:nvSpPr>
          <p:spPr>
            <a:xfrm>
              <a:off x="6153962" y="72488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5" name="object 10745"/>
            <p:cNvSpPr/>
            <p:nvPr/>
          </p:nvSpPr>
          <p:spPr>
            <a:xfrm>
              <a:off x="6153962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6"/>
                  </a:lnTo>
                  <a:lnTo>
                    <a:pt x="1447" y="1396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6" name="object 10746"/>
            <p:cNvSpPr/>
            <p:nvPr/>
          </p:nvSpPr>
          <p:spPr>
            <a:xfrm>
              <a:off x="6153962" y="725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396"/>
                  </a:moveTo>
                  <a:lnTo>
                    <a:pt x="1447" y="1396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39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7" name="object 10747"/>
            <p:cNvSpPr/>
            <p:nvPr/>
          </p:nvSpPr>
          <p:spPr>
            <a:xfrm>
              <a:off x="6153962" y="72517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8" name="object 10748"/>
            <p:cNvSpPr/>
            <p:nvPr/>
          </p:nvSpPr>
          <p:spPr>
            <a:xfrm>
              <a:off x="6153962" y="72518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9" name="object 10749"/>
            <p:cNvSpPr/>
            <p:nvPr/>
          </p:nvSpPr>
          <p:spPr>
            <a:xfrm>
              <a:off x="6153962" y="7253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0" name="object 10750"/>
            <p:cNvSpPr/>
            <p:nvPr/>
          </p:nvSpPr>
          <p:spPr>
            <a:xfrm>
              <a:off x="6153962" y="72532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35"/>
                  </a:moveTo>
                  <a:lnTo>
                    <a:pt x="1447" y="143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1" name="object 10751"/>
            <p:cNvSpPr/>
            <p:nvPr/>
          </p:nvSpPr>
          <p:spPr>
            <a:xfrm>
              <a:off x="6153962" y="725467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523"/>
                  </a:lnTo>
                  <a:lnTo>
                    <a:pt x="1447" y="1523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2" name="object 10752"/>
            <p:cNvSpPr/>
            <p:nvPr/>
          </p:nvSpPr>
          <p:spPr>
            <a:xfrm>
              <a:off x="6153962" y="72546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511"/>
                  </a:moveTo>
                  <a:lnTo>
                    <a:pt x="1447" y="1511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51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3" name="object 10753"/>
            <p:cNvSpPr/>
            <p:nvPr/>
          </p:nvSpPr>
          <p:spPr>
            <a:xfrm>
              <a:off x="6153962" y="7256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4" name="object 10754"/>
            <p:cNvSpPr/>
            <p:nvPr/>
          </p:nvSpPr>
          <p:spPr>
            <a:xfrm>
              <a:off x="6153962" y="7256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5" name="object 10755"/>
            <p:cNvSpPr/>
            <p:nvPr/>
          </p:nvSpPr>
          <p:spPr>
            <a:xfrm>
              <a:off x="6153962" y="72575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60"/>
                  </a:lnTo>
                  <a:lnTo>
                    <a:pt x="1447" y="1460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6" name="object 10756"/>
            <p:cNvSpPr/>
            <p:nvPr/>
          </p:nvSpPr>
          <p:spPr>
            <a:xfrm>
              <a:off x="6153962" y="72576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7"/>
                  </a:moveTo>
                  <a:lnTo>
                    <a:pt x="1447" y="1447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4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7" name="object 10757"/>
            <p:cNvSpPr/>
            <p:nvPr/>
          </p:nvSpPr>
          <p:spPr>
            <a:xfrm>
              <a:off x="6153962" y="72590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8" name="object 10758"/>
            <p:cNvSpPr/>
            <p:nvPr/>
          </p:nvSpPr>
          <p:spPr>
            <a:xfrm>
              <a:off x="6153962" y="72590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98"/>
                  </a:moveTo>
                  <a:lnTo>
                    <a:pt x="1447" y="1498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9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9" name="object 10759"/>
            <p:cNvSpPr/>
            <p:nvPr/>
          </p:nvSpPr>
          <p:spPr>
            <a:xfrm>
              <a:off x="6153962" y="72605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397"/>
                  </a:lnTo>
                  <a:lnTo>
                    <a:pt x="1447" y="1397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0" name="object 10760"/>
            <p:cNvSpPr/>
            <p:nvPr/>
          </p:nvSpPr>
          <p:spPr>
            <a:xfrm>
              <a:off x="6153962" y="7260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09"/>
                  </a:moveTo>
                  <a:lnTo>
                    <a:pt x="1447" y="140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1" name="object 10761"/>
            <p:cNvSpPr/>
            <p:nvPr/>
          </p:nvSpPr>
          <p:spPr>
            <a:xfrm>
              <a:off x="6153962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1447" y="1485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2" name="object 10762"/>
            <p:cNvSpPr/>
            <p:nvPr/>
          </p:nvSpPr>
          <p:spPr>
            <a:xfrm>
              <a:off x="6153962" y="726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85"/>
                  </a:moveTo>
                  <a:lnTo>
                    <a:pt x="1447" y="1485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8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3" name="object 10763"/>
            <p:cNvSpPr/>
            <p:nvPr/>
          </p:nvSpPr>
          <p:spPr>
            <a:xfrm>
              <a:off x="6153962" y="72634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447" y="0"/>
                  </a:moveTo>
                  <a:lnTo>
                    <a:pt x="0" y="0"/>
                  </a:lnTo>
                  <a:lnTo>
                    <a:pt x="0" y="1422"/>
                  </a:lnTo>
                  <a:lnTo>
                    <a:pt x="1447" y="1422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4" name="object 10764"/>
            <p:cNvSpPr/>
            <p:nvPr/>
          </p:nvSpPr>
          <p:spPr>
            <a:xfrm>
              <a:off x="6153962" y="72634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22"/>
                  </a:moveTo>
                  <a:lnTo>
                    <a:pt x="1447" y="1422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4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5" name="object 10765"/>
            <p:cNvSpPr/>
            <p:nvPr/>
          </p:nvSpPr>
          <p:spPr>
            <a:xfrm>
              <a:off x="6113272" y="7153770"/>
              <a:ext cx="12065" cy="3175"/>
            </a:xfrm>
            <a:custGeom>
              <a:avLst/>
              <a:gdLst/>
              <a:ahLst/>
              <a:cxnLst/>
              <a:rect l="l" t="t" r="r" b="b"/>
              <a:pathLst>
                <a:path w="12064" h="3175">
                  <a:moveTo>
                    <a:pt x="11760" y="0"/>
                  </a:moveTo>
                  <a:lnTo>
                    <a:pt x="0" y="0"/>
                  </a:lnTo>
                  <a:lnTo>
                    <a:pt x="0" y="3035"/>
                  </a:lnTo>
                  <a:lnTo>
                    <a:pt x="11760" y="3035"/>
                  </a:lnTo>
                  <a:lnTo>
                    <a:pt x="117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6" name="object 10766"/>
            <p:cNvSpPr/>
            <p:nvPr/>
          </p:nvSpPr>
          <p:spPr>
            <a:xfrm>
              <a:off x="6112891" y="7153605"/>
              <a:ext cx="12700" cy="3810"/>
            </a:xfrm>
            <a:custGeom>
              <a:avLst/>
              <a:gdLst/>
              <a:ahLst/>
              <a:cxnLst/>
              <a:rect l="l" t="t" r="r" b="b"/>
              <a:pathLst>
                <a:path w="12700" h="3809">
                  <a:moveTo>
                    <a:pt x="12547" y="0"/>
                  </a:moveTo>
                  <a:lnTo>
                    <a:pt x="0" y="0"/>
                  </a:lnTo>
                  <a:lnTo>
                    <a:pt x="0" y="3301"/>
                  </a:lnTo>
                  <a:lnTo>
                    <a:pt x="12547" y="3301"/>
                  </a:lnTo>
                  <a:lnTo>
                    <a:pt x="12547" y="2527"/>
                  </a:lnTo>
                  <a:lnTo>
                    <a:pt x="1219" y="2527"/>
                  </a:lnTo>
                  <a:lnTo>
                    <a:pt x="1003" y="2501"/>
                  </a:lnTo>
                  <a:lnTo>
                    <a:pt x="825" y="2438"/>
                  </a:lnTo>
                  <a:lnTo>
                    <a:pt x="825" y="2133"/>
                  </a:lnTo>
                  <a:lnTo>
                    <a:pt x="1663" y="2133"/>
                  </a:lnTo>
                  <a:lnTo>
                    <a:pt x="1600" y="1930"/>
                  </a:lnTo>
                  <a:lnTo>
                    <a:pt x="914" y="1638"/>
                  </a:lnTo>
                  <a:lnTo>
                    <a:pt x="787" y="977"/>
                  </a:lnTo>
                  <a:lnTo>
                    <a:pt x="1066" y="761"/>
                  </a:lnTo>
                  <a:lnTo>
                    <a:pt x="12547" y="761"/>
                  </a:lnTo>
                  <a:lnTo>
                    <a:pt x="12547" y="0"/>
                  </a:lnTo>
                  <a:close/>
                </a:path>
                <a:path w="12700" h="3809">
                  <a:moveTo>
                    <a:pt x="1828" y="1066"/>
                  </a:moveTo>
                  <a:lnTo>
                    <a:pt x="1333" y="1066"/>
                  </a:lnTo>
                  <a:lnTo>
                    <a:pt x="1333" y="1308"/>
                  </a:lnTo>
                  <a:lnTo>
                    <a:pt x="1760" y="1485"/>
                  </a:lnTo>
                  <a:lnTo>
                    <a:pt x="1981" y="1600"/>
                  </a:lnTo>
                  <a:lnTo>
                    <a:pt x="2108" y="2311"/>
                  </a:lnTo>
                  <a:lnTo>
                    <a:pt x="1828" y="2527"/>
                  </a:lnTo>
                  <a:lnTo>
                    <a:pt x="10947" y="2527"/>
                  </a:lnTo>
                  <a:lnTo>
                    <a:pt x="10744" y="2501"/>
                  </a:lnTo>
                  <a:lnTo>
                    <a:pt x="2374" y="2501"/>
                  </a:lnTo>
                  <a:lnTo>
                    <a:pt x="2374" y="1155"/>
                  </a:lnTo>
                  <a:lnTo>
                    <a:pt x="1981" y="1155"/>
                  </a:lnTo>
                  <a:lnTo>
                    <a:pt x="1828" y="1066"/>
                  </a:lnTo>
                  <a:close/>
                </a:path>
                <a:path w="12700" h="3809">
                  <a:moveTo>
                    <a:pt x="11569" y="1066"/>
                  </a:moveTo>
                  <a:lnTo>
                    <a:pt x="11099" y="1066"/>
                  </a:lnTo>
                  <a:lnTo>
                    <a:pt x="11036" y="1308"/>
                  </a:lnTo>
                  <a:lnTo>
                    <a:pt x="11722" y="1600"/>
                  </a:lnTo>
                  <a:lnTo>
                    <a:pt x="11836" y="2311"/>
                  </a:lnTo>
                  <a:lnTo>
                    <a:pt x="11569" y="2527"/>
                  </a:lnTo>
                  <a:lnTo>
                    <a:pt x="12547" y="2527"/>
                  </a:lnTo>
                  <a:lnTo>
                    <a:pt x="12547" y="1155"/>
                  </a:lnTo>
                  <a:lnTo>
                    <a:pt x="11722" y="1155"/>
                  </a:lnTo>
                  <a:lnTo>
                    <a:pt x="11569" y="1066"/>
                  </a:lnTo>
                  <a:close/>
                </a:path>
                <a:path w="12700" h="3809">
                  <a:moveTo>
                    <a:pt x="3276" y="800"/>
                  </a:moveTo>
                  <a:lnTo>
                    <a:pt x="2844" y="800"/>
                  </a:lnTo>
                  <a:lnTo>
                    <a:pt x="2844" y="2501"/>
                  </a:lnTo>
                  <a:lnTo>
                    <a:pt x="3276" y="2501"/>
                  </a:lnTo>
                  <a:lnTo>
                    <a:pt x="3276" y="800"/>
                  </a:lnTo>
                  <a:close/>
                </a:path>
                <a:path w="12700" h="3809">
                  <a:moveTo>
                    <a:pt x="4787" y="800"/>
                  </a:moveTo>
                  <a:lnTo>
                    <a:pt x="4483" y="800"/>
                  </a:lnTo>
                  <a:lnTo>
                    <a:pt x="4483" y="1130"/>
                  </a:lnTo>
                  <a:lnTo>
                    <a:pt x="3746" y="1130"/>
                  </a:lnTo>
                  <a:lnTo>
                    <a:pt x="3746" y="1485"/>
                  </a:lnTo>
                  <a:lnTo>
                    <a:pt x="4368" y="1485"/>
                  </a:lnTo>
                  <a:lnTo>
                    <a:pt x="4368" y="1777"/>
                  </a:lnTo>
                  <a:lnTo>
                    <a:pt x="3746" y="1777"/>
                  </a:lnTo>
                  <a:lnTo>
                    <a:pt x="3746" y="2133"/>
                  </a:lnTo>
                  <a:lnTo>
                    <a:pt x="4483" y="2133"/>
                  </a:lnTo>
                  <a:lnTo>
                    <a:pt x="4483" y="2501"/>
                  </a:lnTo>
                  <a:lnTo>
                    <a:pt x="4787" y="2501"/>
                  </a:lnTo>
                  <a:lnTo>
                    <a:pt x="4787" y="800"/>
                  </a:lnTo>
                  <a:close/>
                </a:path>
                <a:path w="12700" h="3809">
                  <a:moveTo>
                    <a:pt x="5105" y="1396"/>
                  </a:moveTo>
                  <a:lnTo>
                    <a:pt x="5105" y="2501"/>
                  </a:lnTo>
                  <a:lnTo>
                    <a:pt x="5587" y="2501"/>
                  </a:lnTo>
                  <a:lnTo>
                    <a:pt x="5105" y="1396"/>
                  </a:lnTo>
                  <a:close/>
                </a:path>
                <a:path w="12700" h="3809">
                  <a:moveTo>
                    <a:pt x="6400" y="1396"/>
                  </a:moveTo>
                  <a:lnTo>
                    <a:pt x="6210" y="1752"/>
                  </a:lnTo>
                  <a:lnTo>
                    <a:pt x="5892" y="2501"/>
                  </a:lnTo>
                  <a:lnTo>
                    <a:pt x="6400" y="2501"/>
                  </a:lnTo>
                  <a:lnTo>
                    <a:pt x="6400" y="1396"/>
                  </a:lnTo>
                  <a:close/>
                </a:path>
                <a:path w="12700" h="3809">
                  <a:moveTo>
                    <a:pt x="7226" y="800"/>
                  </a:moveTo>
                  <a:lnTo>
                    <a:pt x="6870" y="800"/>
                  </a:lnTo>
                  <a:lnTo>
                    <a:pt x="6870" y="2501"/>
                  </a:lnTo>
                  <a:lnTo>
                    <a:pt x="7226" y="2501"/>
                  </a:lnTo>
                  <a:lnTo>
                    <a:pt x="7226" y="800"/>
                  </a:lnTo>
                  <a:close/>
                </a:path>
                <a:path w="12700" h="3809">
                  <a:moveTo>
                    <a:pt x="8775" y="800"/>
                  </a:moveTo>
                  <a:lnTo>
                    <a:pt x="8445" y="800"/>
                  </a:lnTo>
                  <a:lnTo>
                    <a:pt x="8445" y="1130"/>
                  </a:lnTo>
                  <a:lnTo>
                    <a:pt x="7734" y="1130"/>
                  </a:lnTo>
                  <a:lnTo>
                    <a:pt x="7734" y="1485"/>
                  </a:lnTo>
                  <a:lnTo>
                    <a:pt x="8382" y="1485"/>
                  </a:lnTo>
                  <a:lnTo>
                    <a:pt x="8382" y="1777"/>
                  </a:lnTo>
                  <a:lnTo>
                    <a:pt x="7734" y="1777"/>
                  </a:lnTo>
                  <a:lnTo>
                    <a:pt x="7734" y="2133"/>
                  </a:lnTo>
                  <a:lnTo>
                    <a:pt x="8483" y="2133"/>
                  </a:lnTo>
                  <a:lnTo>
                    <a:pt x="8483" y="2501"/>
                  </a:lnTo>
                  <a:lnTo>
                    <a:pt x="8775" y="2501"/>
                  </a:lnTo>
                  <a:lnTo>
                    <a:pt x="8775" y="800"/>
                  </a:lnTo>
                  <a:close/>
                </a:path>
                <a:path w="12700" h="3809">
                  <a:moveTo>
                    <a:pt x="9131" y="1422"/>
                  </a:moveTo>
                  <a:lnTo>
                    <a:pt x="9131" y="2501"/>
                  </a:lnTo>
                  <a:lnTo>
                    <a:pt x="9715" y="2501"/>
                  </a:lnTo>
                  <a:lnTo>
                    <a:pt x="9550" y="2133"/>
                  </a:lnTo>
                  <a:lnTo>
                    <a:pt x="9131" y="1422"/>
                  </a:lnTo>
                  <a:close/>
                </a:path>
                <a:path w="12700" h="3809">
                  <a:moveTo>
                    <a:pt x="10747" y="800"/>
                  </a:moveTo>
                  <a:lnTo>
                    <a:pt x="10223" y="800"/>
                  </a:lnTo>
                  <a:lnTo>
                    <a:pt x="10223" y="2501"/>
                  </a:lnTo>
                  <a:lnTo>
                    <a:pt x="10744" y="2501"/>
                  </a:lnTo>
                  <a:lnTo>
                    <a:pt x="10528" y="2438"/>
                  </a:lnTo>
                  <a:lnTo>
                    <a:pt x="10528" y="2133"/>
                  </a:lnTo>
                  <a:lnTo>
                    <a:pt x="11353" y="2133"/>
                  </a:lnTo>
                  <a:lnTo>
                    <a:pt x="11244" y="1930"/>
                  </a:lnTo>
                  <a:lnTo>
                    <a:pt x="10617" y="1638"/>
                  </a:lnTo>
                  <a:lnTo>
                    <a:pt x="10528" y="977"/>
                  </a:lnTo>
                  <a:lnTo>
                    <a:pt x="10747" y="800"/>
                  </a:lnTo>
                  <a:close/>
                </a:path>
                <a:path w="12700" h="3809">
                  <a:moveTo>
                    <a:pt x="1663" y="2133"/>
                  </a:moveTo>
                  <a:lnTo>
                    <a:pt x="1041" y="2133"/>
                  </a:lnTo>
                  <a:lnTo>
                    <a:pt x="1219" y="2235"/>
                  </a:lnTo>
                  <a:lnTo>
                    <a:pt x="1536" y="2235"/>
                  </a:lnTo>
                  <a:close/>
                </a:path>
                <a:path w="12700" h="3809">
                  <a:moveTo>
                    <a:pt x="11353" y="2133"/>
                  </a:moveTo>
                  <a:lnTo>
                    <a:pt x="10795" y="2133"/>
                  </a:lnTo>
                  <a:lnTo>
                    <a:pt x="10947" y="2235"/>
                  </a:lnTo>
                  <a:lnTo>
                    <a:pt x="11252" y="2235"/>
                  </a:lnTo>
                  <a:close/>
                </a:path>
                <a:path w="12700" h="3809">
                  <a:moveTo>
                    <a:pt x="9931" y="800"/>
                  </a:moveTo>
                  <a:lnTo>
                    <a:pt x="9309" y="800"/>
                  </a:lnTo>
                  <a:lnTo>
                    <a:pt x="9931" y="1866"/>
                  </a:lnTo>
                  <a:lnTo>
                    <a:pt x="9931" y="800"/>
                  </a:lnTo>
                  <a:close/>
                </a:path>
                <a:path w="12700" h="3809">
                  <a:moveTo>
                    <a:pt x="6248" y="800"/>
                  </a:moveTo>
                  <a:lnTo>
                    <a:pt x="5410" y="800"/>
                  </a:lnTo>
                  <a:lnTo>
                    <a:pt x="5499" y="1155"/>
                  </a:lnTo>
                  <a:lnTo>
                    <a:pt x="5829" y="1803"/>
                  </a:lnTo>
                  <a:lnTo>
                    <a:pt x="6248" y="800"/>
                  </a:lnTo>
                  <a:close/>
                </a:path>
                <a:path w="12700" h="3809">
                  <a:moveTo>
                    <a:pt x="10795" y="761"/>
                  </a:moveTo>
                  <a:lnTo>
                    <a:pt x="1663" y="761"/>
                  </a:lnTo>
                  <a:lnTo>
                    <a:pt x="1854" y="800"/>
                  </a:lnTo>
                  <a:lnTo>
                    <a:pt x="1981" y="1155"/>
                  </a:lnTo>
                  <a:lnTo>
                    <a:pt x="2374" y="1155"/>
                  </a:lnTo>
                  <a:lnTo>
                    <a:pt x="2374" y="800"/>
                  </a:lnTo>
                  <a:lnTo>
                    <a:pt x="10747" y="800"/>
                  </a:lnTo>
                  <a:close/>
                </a:path>
                <a:path w="12700" h="3809">
                  <a:moveTo>
                    <a:pt x="12547" y="761"/>
                  </a:moveTo>
                  <a:lnTo>
                    <a:pt x="11353" y="761"/>
                  </a:lnTo>
                  <a:lnTo>
                    <a:pt x="11722" y="825"/>
                  </a:lnTo>
                  <a:lnTo>
                    <a:pt x="11722" y="1155"/>
                  </a:lnTo>
                  <a:lnTo>
                    <a:pt x="12547" y="1155"/>
                  </a:lnTo>
                  <a:lnTo>
                    <a:pt x="12547" y="761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7" name="object 10767"/>
            <p:cNvSpPr/>
            <p:nvPr/>
          </p:nvSpPr>
          <p:spPr>
            <a:xfrm>
              <a:off x="5689815" y="7296238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54419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54419" y="85077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8" name="object 10768"/>
            <p:cNvSpPr/>
            <p:nvPr/>
          </p:nvSpPr>
          <p:spPr>
            <a:xfrm>
              <a:off x="5689815" y="7296238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0" y="0"/>
                  </a:moveTo>
                  <a:lnTo>
                    <a:pt x="54419" y="0"/>
                  </a:lnTo>
                  <a:lnTo>
                    <a:pt x="54419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9" name="object 10769"/>
            <p:cNvSpPr/>
            <p:nvPr/>
          </p:nvSpPr>
          <p:spPr>
            <a:xfrm>
              <a:off x="5689815" y="7296238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19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19" y="49352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0" name="object 10770"/>
            <p:cNvSpPr/>
            <p:nvPr/>
          </p:nvSpPr>
          <p:spPr>
            <a:xfrm>
              <a:off x="5689815" y="7296238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19" y="0"/>
                  </a:lnTo>
                  <a:lnTo>
                    <a:pt x="54419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1" name="object 10771"/>
            <p:cNvSpPr/>
            <p:nvPr/>
          </p:nvSpPr>
          <p:spPr>
            <a:xfrm>
              <a:off x="5696813" y="73022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2" name="object 10772"/>
            <p:cNvSpPr/>
            <p:nvPr/>
          </p:nvSpPr>
          <p:spPr>
            <a:xfrm>
              <a:off x="5696813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3" name="object 10773"/>
            <p:cNvSpPr/>
            <p:nvPr/>
          </p:nvSpPr>
          <p:spPr>
            <a:xfrm>
              <a:off x="5696813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4" name="object 10774"/>
            <p:cNvSpPr/>
            <p:nvPr/>
          </p:nvSpPr>
          <p:spPr>
            <a:xfrm>
              <a:off x="5696813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5" name="object 10775"/>
            <p:cNvSpPr/>
            <p:nvPr/>
          </p:nvSpPr>
          <p:spPr>
            <a:xfrm>
              <a:off x="5696813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6" name="object 10776"/>
            <p:cNvSpPr/>
            <p:nvPr/>
          </p:nvSpPr>
          <p:spPr>
            <a:xfrm>
              <a:off x="5696813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7" name="object 10777"/>
            <p:cNvSpPr/>
            <p:nvPr/>
          </p:nvSpPr>
          <p:spPr>
            <a:xfrm>
              <a:off x="5693422" y="7314958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750" y="0"/>
                  </a:moveTo>
                  <a:lnTo>
                    <a:pt x="0" y="0"/>
                  </a:lnTo>
                  <a:lnTo>
                    <a:pt x="0" y="11823"/>
                  </a:lnTo>
                  <a:lnTo>
                    <a:pt x="8750" y="11823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8" name="object 10778"/>
            <p:cNvSpPr/>
            <p:nvPr/>
          </p:nvSpPr>
          <p:spPr>
            <a:xfrm>
              <a:off x="5693422" y="7314958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0" y="0"/>
                  </a:moveTo>
                  <a:lnTo>
                    <a:pt x="8750" y="0"/>
                  </a:lnTo>
                  <a:lnTo>
                    <a:pt x="8750" y="11811"/>
                  </a:lnTo>
                  <a:lnTo>
                    <a:pt x="0" y="1181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20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9" name="object 10779"/>
            <p:cNvSpPr/>
            <p:nvPr/>
          </p:nvSpPr>
          <p:spPr>
            <a:xfrm>
              <a:off x="5694552" y="7331240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81" y="0"/>
                  </a:moveTo>
                  <a:lnTo>
                    <a:pt x="0" y="0"/>
                  </a:lnTo>
                  <a:lnTo>
                    <a:pt x="0" y="7111"/>
                  </a:lnTo>
                  <a:lnTo>
                    <a:pt x="4381" y="7111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0" name="object 10780"/>
            <p:cNvSpPr/>
            <p:nvPr/>
          </p:nvSpPr>
          <p:spPr>
            <a:xfrm>
              <a:off x="5694552" y="7331240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81" y="0"/>
                  </a:lnTo>
                  <a:lnTo>
                    <a:pt x="4381" y="7111"/>
                  </a:lnTo>
                  <a:lnTo>
                    <a:pt x="0" y="711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1" name="object 10781"/>
            <p:cNvSpPr/>
            <p:nvPr/>
          </p:nvSpPr>
          <p:spPr>
            <a:xfrm>
              <a:off x="5694552" y="7331240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81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81" y="1485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2" name="object 10782"/>
            <p:cNvSpPr/>
            <p:nvPr/>
          </p:nvSpPr>
          <p:spPr>
            <a:xfrm>
              <a:off x="5694552" y="7331240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4381" y="0"/>
                  </a:lnTo>
                  <a:lnTo>
                    <a:pt x="4381" y="1485"/>
                  </a:lnTo>
                  <a:lnTo>
                    <a:pt x="0" y="14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3" name="object 10783"/>
            <p:cNvSpPr/>
            <p:nvPr/>
          </p:nvSpPr>
          <p:spPr>
            <a:xfrm>
              <a:off x="5696813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4" name="object 10784"/>
            <p:cNvSpPr/>
            <p:nvPr/>
          </p:nvSpPr>
          <p:spPr>
            <a:xfrm>
              <a:off x="5696813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84" y="220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5" name="object 10785"/>
            <p:cNvSpPr/>
            <p:nvPr/>
          </p:nvSpPr>
          <p:spPr>
            <a:xfrm>
              <a:off x="5696813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6" name="object 10786"/>
            <p:cNvSpPr/>
            <p:nvPr/>
          </p:nvSpPr>
          <p:spPr>
            <a:xfrm>
              <a:off x="5696813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7" name="object 10787"/>
            <p:cNvSpPr/>
            <p:nvPr/>
          </p:nvSpPr>
          <p:spPr>
            <a:xfrm>
              <a:off x="5771476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03" y="85077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8" name="object 10788"/>
            <p:cNvSpPr/>
            <p:nvPr/>
          </p:nvSpPr>
          <p:spPr>
            <a:xfrm>
              <a:off x="5771476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9" name="object 10789"/>
            <p:cNvSpPr/>
            <p:nvPr/>
          </p:nvSpPr>
          <p:spPr>
            <a:xfrm>
              <a:off x="5788469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0" name="object 10790"/>
            <p:cNvSpPr/>
            <p:nvPr/>
          </p:nvSpPr>
          <p:spPr>
            <a:xfrm>
              <a:off x="5788469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1" name="object 10791"/>
            <p:cNvSpPr/>
            <p:nvPr/>
          </p:nvSpPr>
          <p:spPr>
            <a:xfrm>
              <a:off x="5788469" y="73022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2" name="object 10792"/>
            <p:cNvSpPr/>
            <p:nvPr/>
          </p:nvSpPr>
          <p:spPr>
            <a:xfrm>
              <a:off x="5788469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3" name="object 10793"/>
            <p:cNvSpPr/>
            <p:nvPr/>
          </p:nvSpPr>
          <p:spPr>
            <a:xfrm>
              <a:off x="5788469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4" name="object 10794"/>
            <p:cNvSpPr/>
            <p:nvPr/>
          </p:nvSpPr>
          <p:spPr>
            <a:xfrm>
              <a:off x="5788469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5" name="object 10795"/>
            <p:cNvSpPr/>
            <p:nvPr/>
          </p:nvSpPr>
          <p:spPr>
            <a:xfrm>
              <a:off x="5788469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6" name="object 10796"/>
            <p:cNvSpPr/>
            <p:nvPr/>
          </p:nvSpPr>
          <p:spPr>
            <a:xfrm>
              <a:off x="5788469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7" name="object 10797"/>
            <p:cNvSpPr/>
            <p:nvPr/>
          </p:nvSpPr>
          <p:spPr>
            <a:xfrm>
              <a:off x="5788469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8" name="object 10798"/>
            <p:cNvSpPr/>
            <p:nvPr/>
          </p:nvSpPr>
          <p:spPr>
            <a:xfrm>
              <a:off x="5788469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9" name="object 10799"/>
            <p:cNvSpPr/>
            <p:nvPr/>
          </p:nvSpPr>
          <p:spPr>
            <a:xfrm>
              <a:off x="5788469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0" name="object 10800"/>
            <p:cNvSpPr/>
            <p:nvPr/>
          </p:nvSpPr>
          <p:spPr>
            <a:xfrm>
              <a:off x="5788469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1" name="object 10801"/>
            <p:cNvSpPr/>
            <p:nvPr/>
          </p:nvSpPr>
          <p:spPr>
            <a:xfrm>
              <a:off x="5788469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2" name="object 10802"/>
            <p:cNvSpPr/>
            <p:nvPr/>
          </p:nvSpPr>
          <p:spPr>
            <a:xfrm>
              <a:off x="5788469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3" name="object 10803"/>
            <p:cNvSpPr/>
            <p:nvPr/>
          </p:nvSpPr>
          <p:spPr>
            <a:xfrm>
              <a:off x="5788469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4" name="object 10804"/>
            <p:cNvSpPr/>
            <p:nvPr/>
          </p:nvSpPr>
          <p:spPr>
            <a:xfrm>
              <a:off x="5788469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5" name="object 10805"/>
            <p:cNvSpPr/>
            <p:nvPr/>
          </p:nvSpPr>
          <p:spPr>
            <a:xfrm>
              <a:off x="5788469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209" y="2082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6" name="object 10806"/>
            <p:cNvSpPr/>
            <p:nvPr/>
          </p:nvSpPr>
          <p:spPr>
            <a:xfrm>
              <a:off x="5788469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209" y="208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7" name="object 10807"/>
            <p:cNvSpPr/>
            <p:nvPr/>
          </p:nvSpPr>
          <p:spPr>
            <a:xfrm>
              <a:off x="5788469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8" name="object 10808"/>
            <p:cNvSpPr/>
            <p:nvPr/>
          </p:nvSpPr>
          <p:spPr>
            <a:xfrm>
              <a:off x="5788469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9" name="object 10809"/>
            <p:cNvSpPr/>
            <p:nvPr/>
          </p:nvSpPr>
          <p:spPr>
            <a:xfrm>
              <a:off x="5788469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0" name="object 10810"/>
            <p:cNvSpPr/>
            <p:nvPr/>
          </p:nvSpPr>
          <p:spPr>
            <a:xfrm>
              <a:off x="5788469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1" name="object 10811"/>
            <p:cNvSpPr/>
            <p:nvPr/>
          </p:nvSpPr>
          <p:spPr>
            <a:xfrm>
              <a:off x="5788469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2" name="object 10812"/>
            <p:cNvSpPr/>
            <p:nvPr/>
          </p:nvSpPr>
          <p:spPr>
            <a:xfrm>
              <a:off x="5788469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3" name="object 10813"/>
            <p:cNvSpPr/>
            <p:nvPr/>
          </p:nvSpPr>
          <p:spPr>
            <a:xfrm>
              <a:off x="5788469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4" name="object 10814"/>
            <p:cNvSpPr/>
            <p:nvPr/>
          </p:nvSpPr>
          <p:spPr>
            <a:xfrm>
              <a:off x="5788469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5" name="object 10815"/>
            <p:cNvSpPr/>
            <p:nvPr/>
          </p:nvSpPr>
          <p:spPr>
            <a:xfrm>
              <a:off x="5788469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6" name="object 10816"/>
            <p:cNvSpPr/>
            <p:nvPr/>
          </p:nvSpPr>
          <p:spPr>
            <a:xfrm>
              <a:off x="5788469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7" name="object 10817"/>
            <p:cNvSpPr/>
            <p:nvPr/>
          </p:nvSpPr>
          <p:spPr>
            <a:xfrm>
              <a:off x="5788469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8" name="object 10818"/>
            <p:cNvSpPr/>
            <p:nvPr/>
          </p:nvSpPr>
          <p:spPr>
            <a:xfrm>
              <a:off x="5788469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209" y="215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9" name="object 10819"/>
            <p:cNvSpPr/>
            <p:nvPr/>
          </p:nvSpPr>
          <p:spPr>
            <a:xfrm>
              <a:off x="5788469" y="73491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0" name="object 10820"/>
            <p:cNvSpPr/>
            <p:nvPr/>
          </p:nvSpPr>
          <p:spPr>
            <a:xfrm>
              <a:off x="5788469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1" name="object 10821"/>
            <p:cNvSpPr/>
            <p:nvPr/>
          </p:nvSpPr>
          <p:spPr>
            <a:xfrm>
              <a:off x="5788469" y="735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2" name="object 10822"/>
            <p:cNvSpPr/>
            <p:nvPr/>
          </p:nvSpPr>
          <p:spPr>
            <a:xfrm>
              <a:off x="5788469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3" name="object 10823"/>
            <p:cNvSpPr/>
            <p:nvPr/>
          </p:nvSpPr>
          <p:spPr>
            <a:xfrm>
              <a:off x="5788469" y="73579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4" name="object 10824"/>
            <p:cNvSpPr/>
            <p:nvPr/>
          </p:nvSpPr>
          <p:spPr>
            <a:xfrm>
              <a:off x="5788469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5" name="object 10825"/>
            <p:cNvSpPr/>
            <p:nvPr/>
          </p:nvSpPr>
          <p:spPr>
            <a:xfrm>
              <a:off x="5788469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6" name="object 10826"/>
            <p:cNvSpPr/>
            <p:nvPr/>
          </p:nvSpPr>
          <p:spPr>
            <a:xfrm>
              <a:off x="5788469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7" name="object 10827"/>
            <p:cNvSpPr/>
            <p:nvPr/>
          </p:nvSpPr>
          <p:spPr>
            <a:xfrm>
              <a:off x="5788469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8" name="object 10828"/>
            <p:cNvSpPr/>
            <p:nvPr/>
          </p:nvSpPr>
          <p:spPr>
            <a:xfrm>
              <a:off x="5788469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9" name="object 10829"/>
            <p:cNvSpPr/>
            <p:nvPr/>
          </p:nvSpPr>
          <p:spPr>
            <a:xfrm>
              <a:off x="5788469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209" y="226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0" name="object 10830"/>
            <p:cNvSpPr/>
            <p:nvPr/>
          </p:nvSpPr>
          <p:spPr>
            <a:xfrm>
              <a:off x="5788469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209" y="226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1" name="object 10831"/>
            <p:cNvSpPr/>
            <p:nvPr/>
          </p:nvSpPr>
          <p:spPr>
            <a:xfrm>
              <a:off x="5788469" y="73643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2" name="object 10832"/>
            <p:cNvSpPr/>
            <p:nvPr/>
          </p:nvSpPr>
          <p:spPr>
            <a:xfrm>
              <a:off x="5788469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3" name="object 10833"/>
            <p:cNvSpPr/>
            <p:nvPr/>
          </p:nvSpPr>
          <p:spPr>
            <a:xfrm>
              <a:off x="5788469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4" name="object 10834"/>
            <p:cNvSpPr/>
            <p:nvPr/>
          </p:nvSpPr>
          <p:spPr>
            <a:xfrm>
              <a:off x="5788469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5" name="object 10835"/>
            <p:cNvSpPr/>
            <p:nvPr/>
          </p:nvSpPr>
          <p:spPr>
            <a:xfrm>
              <a:off x="5788469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6" name="object 10836"/>
            <p:cNvSpPr/>
            <p:nvPr/>
          </p:nvSpPr>
          <p:spPr>
            <a:xfrm>
              <a:off x="5788469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7" name="object 10837"/>
            <p:cNvSpPr/>
            <p:nvPr/>
          </p:nvSpPr>
          <p:spPr>
            <a:xfrm>
              <a:off x="5788469" y="7370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8" name="object 10838"/>
            <p:cNvSpPr/>
            <p:nvPr/>
          </p:nvSpPr>
          <p:spPr>
            <a:xfrm>
              <a:off x="5788469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209" y="222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9" name="object 10839"/>
            <p:cNvSpPr/>
            <p:nvPr/>
          </p:nvSpPr>
          <p:spPr>
            <a:xfrm>
              <a:off x="5788469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209" y="2082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0" name="object 10840"/>
            <p:cNvSpPr/>
            <p:nvPr/>
          </p:nvSpPr>
          <p:spPr>
            <a:xfrm>
              <a:off x="5788469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209" y="208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1" name="object 10841"/>
            <p:cNvSpPr/>
            <p:nvPr/>
          </p:nvSpPr>
          <p:spPr>
            <a:xfrm>
              <a:off x="5788469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2" name="object 10842"/>
            <p:cNvSpPr/>
            <p:nvPr/>
          </p:nvSpPr>
          <p:spPr>
            <a:xfrm>
              <a:off x="5788469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3" name="object 10843"/>
            <p:cNvSpPr/>
            <p:nvPr/>
          </p:nvSpPr>
          <p:spPr>
            <a:xfrm>
              <a:off x="5774055" y="7303973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57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357" y="69773"/>
                  </a:lnTo>
                  <a:lnTo>
                    <a:pt x="1235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4" name="object 10844"/>
            <p:cNvSpPr/>
            <p:nvPr/>
          </p:nvSpPr>
          <p:spPr>
            <a:xfrm>
              <a:off x="5798680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28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28" y="85077"/>
                  </a:lnTo>
                  <a:lnTo>
                    <a:pt x="272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5" name="object 10845"/>
            <p:cNvSpPr/>
            <p:nvPr/>
          </p:nvSpPr>
          <p:spPr>
            <a:xfrm>
              <a:off x="5798680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28" y="0"/>
                  </a:lnTo>
                  <a:lnTo>
                    <a:pt x="27228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6" name="object 10846"/>
            <p:cNvSpPr/>
            <p:nvPr/>
          </p:nvSpPr>
          <p:spPr>
            <a:xfrm>
              <a:off x="5815672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7" name="object 10847"/>
            <p:cNvSpPr/>
            <p:nvPr/>
          </p:nvSpPr>
          <p:spPr>
            <a:xfrm>
              <a:off x="5815672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8" name="object 10848"/>
            <p:cNvSpPr/>
            <p:nvPr/>
          </p:nvSpPr>
          <p:spPr>
            <a:xfrm>
              <a:off x="5815672" y="73022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9" name="object 10849"/>
            <p:cNvSpPr/>
            <p:nvPr/>
          </p:nvSpPr>
          <p:spPr>
            <a:xfrm>
              <a:off x="5815672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0" name="object 10850"/>
            <p:cNvSpPr/>
            <p:nvPr/>
          </p:nvSpPr>
          <p:spPr>
            <a:xfrm>
              <a:off x="5815672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1" name="object 10851"/>
            <p:cNvSpPr/>
            <p:nvPr/>
          </p:nvSpPr>
          <p:spPr>
            <a:xfrm>
              <a:off x="5815672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2" name="object 10852"/>
            <p:cNvSpPr/>
            <p:nvPr/>
          </p:nvSpPr>
          <p:spPr>
            <a:xfrm>
              <a:off x="5815672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3" name="object 10853"/>
            <p:cNvSpPr/>
            <p:nvPr/>
          </p:nvSpPr>
          <p:spPr>
            <a:xfrm>
              <a:off x="5815672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4" name="object 10854"/>
            <p:cNvSpPr/>
            <p:nvPr/>
          </p:nvSpPr>
          <p:spPr>
            <a:xfrm>
              <a:off x="5815672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5" name="object 10855"/>
            <p:cNvSpPr/>
            <p:nvPr/>
          </p:nvSpPr>
          <p:spPr>
            <a:xfrm>
              <a:off x="5815672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6" name="object 10856"/>
            <p:cNvSpPr/>
            <p:nvPr/>
          </p:nvSpPr>
          <p:spPr>
            <a:xfrm>
              <a:off x="5815672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7" name="object 10857"/>
            <p:cNvSpPr/>
            <p:nvPr/>
          </p:nvSpPr>
          <p:spPr>
            <a:xfrm>
              <a:off x="5815672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97" y="220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8" name="object 10858"/>
            <p:cNvSpPr/>
            <p:nvPr/>
          </p:nvSpPr>
          <p:spPr>
            <a:xfrm>
              <a:off x="5815672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9" name="object 10859"/>
            <p:cNvSpPr/>
            <p:nvPr/>
          </p:nvSpPr>
          <p:spPr>
            <a:xfrm>
              <a:off x="5815672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0" name="object 10860"/>
            <p:cNvSpPr/>
            <p:nvPr/>
          </p:nvSpPr>
          <p:spPr>
            <a:xfrm>
              <a:off x="5815672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1" name="object 10861"/>
            <p:cNvSpPr/>
            <p:nvPr/>
          </p:nvSpPr>
          <p:spPr>
            <a:xfrm>
              <a:off x="5815672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2" name="object 10862"/>
            <p:cNvSpPr/>
            <p:nvPr/>
          </p:nvSpPr>
          <p:spPr>
            <a:xfrm>
              <a:off x="5815672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97" y="2082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3" name="object 10863"/>
            <p:cNvSpPr/>
            <p:nvPr/>
          </p:nvSpPr>
          <p:spPr>
            <a:xfrm>
              <a:off x="5815672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97" y="2082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4" name="object 10864"/>
            <p:cNvSpPr/>
            <p:nvPr/>
          </p:nvSpPr>
          <p:spPr>
            <a:xfrm>
              <a:off x="5815672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5" name="object 10865"/>
            <p:cNvSpPr/>
            <p:nvPr/>
          </p:nvSpPr>
          <p:spPr>
            <a:xfrm>
              <a:off x="5815672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6" name="object 10866"/>
            <p:cNvSpPr/>
            <p:nvPr/>
          </p:nvSpPr>
          <p:spPr>
            <a:xfrm>
              <a:off x="5815672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7" name="object 10867"/>
            <p:cNvSpPr/>
            <p:nvPr/>
          </p:nvSpPr>
          <p:spPr>
            <a:xfrm>
              <a:off x="5815672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8" name="object 10868"/>
            <p:cNvSpPr/>
            <p:nvPr/>
          </p:nvSpPr>
          <p:spPr>
            <a:xfrm>
              <a:off x="5815672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9" name="object 10869"/>
            <p:cNvSpPr/>
            <p:nvPr/>
          </p:nvSpPr>
          <p:spPr>
            <a:xfrm>
              <a:off x="5815672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0" name="object 10870"/>
            <p:cNvSpPr/>
            <p:nvPr/>
          </p:nvSpPr>
          <p:spPr>
            <a:xfrm>
              <a:off x="5815672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97" y="210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1" name="object 10871"/>
            <p:cNvSpPr/>
            <p:nvPr/>
          </p:nvSpPr>
          <p:spPr>
            <a:xfrm>
              <a:off x="5815672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2" name="object 10872"/>
            <p:cNvSpPr/>
            <p:nvPr/>
          </p:nvSpPr>
          <p:spPr>
            <a:xfrm>
              <a:off x="5815672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3" name="object 10873"/>
            <p:cNvSpPr/>
            <p:nvPr/>
          </p:nvSpPr>
          <p:spPr>
            <a:xfrm>
              <a:off x="5815672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4" name="object 10874"/>
            <p:cNvSpPr/>
            <p:nvPr/>
          </p:nvSpPr>
          <p:spPr>
            <a:xfrm>
              <a:off x="5815672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5" name="object 10875"/>
            <p:cNvSpPr/>
            <p:nvPr/>
          </p:nvSpPr>
          <p:spPr>
            <a:xfrm>
              <a:off x="5815672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97" y="215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6" name="object 10876"/>
            <p:cNvSpPr/>
            <p:nvPr/>
          </p:nvSpPr>
          <p:spPr>
            <a:xfrm>
              <a:off x="5815672" y="73491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7" name="object 10877"/>
            <p:cNvSpPr/>
            <p:nvPr/>
          </p:nvSpPr>
          <p:spPr>
            <a:xfrm>
              <a:off x="5815672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8" name="object 10878"/>
            <p:cNvSpPr/>
            <p:nvPr/>
          </p:nvSpPr>
          <p:spPr>
            <a:xfrm>
              <a:off x="5815672" y="735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9" name="object 10879"/>
            <p:cNvSpPr/>
            <p:nvPr/>
          </p:nvSpPr>
          <p:spPr>
            <a:xfrm>
              <a:off x="5815672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0" name="object 10880"/>
            <p:cNvSpPr/>
            <p:nvPr/>
          </p:nvSpPr>
          <p:spPr>
            <a:xfrm>
              <a:off x="5815672" y="73579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1" name="object 10881"/>
            <p:cNvSpPr/>
            <p:nvPr/>
          </p:nvSpPr>
          <p:spPr>
            <a:xfrm>
              <a:off x="5815672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2" name="object 10882"/>
            <p:cNvSpPr/>
            <p:nvPr/>
          </p:nvSpPr>
          <p:spPr>
            <a:xfrm>
              <a:off x="5815672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3" name="object 10883"/>
            <p:cNvSpPr/>
            <p:nvPr/>
          </p:nvSpPr>
          <p:spPr>
            <a:xfrm>
              <a:off x="5815672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4" name="object 10884"/>
            <p:cNvSpPr/>
            <p:nvPr/>
          </p:nvSpPr>
          <p:spPr>
            <a:xfrm>
              <a:off x="5815672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5" name="object 10885"/>
            <p:cNvSpPr/>
            <p:nvPr/>
          </p:nvSpPr>
          <p:spPr>
            <a:xfrm>
              <a:off x="5815672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6" name="object 10886"/>
            <p:cNvSpPr/>
            <p:nvPr/>
          </p:nvSpPr>
          <p:spPr>
            <a:xfrm>
              <a:off x="5815672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97" y="226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7" name="object 10887"/>
            <p:cNvSpPr/>
            <p:nvPr/>
          </p:nvSpPr>
          <p:spPr>
            <a:xfrm>
              <a:off x="5815672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97" y="226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8" name="object 10888"/>
            <p:cNvSpPr/>
            <p:nvPr/>
          </p:nvSpPr>
          <p:spPr>
            <a:xfrm>
              <a:off x="5815672" y="73643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97" y="212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9" name="object 10889"/>
            <p:cNvSpPr/>
            <p:nvPr/>
          </p:nvSpPr>
          <p:spPr>
            <a:xfrm>
              <a:off x="5815672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0" name="object 10890"/>
            <p:cNvSpPr/>
            <p:nvPr/>
          </p:nvSpPr>
          <p:spPr>
            <a:xfrm>
              <a:off x="5815672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1" name="object 10891"/>
            <p:cNvSpPr/>
            <p:nvPr/>
          </p:nvSpPr>
          <p:spPr>
            <a:xfrm>
              <a:off x="5815672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97" y="220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2" name="object 10892"/>
            <p:cNvSpPr/>
            <p:nvPr/>
          </p:nvSpPr>
          <p:spPr>
            <a:xfrm>
              <a:off x="5815672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3" name="object 10893"/>
            <p:cNvSpPr/>
            <p:nvPr/>
          </p:nvSpPr>
          <p:spPr>
            <a:xfrm>
              <a:off x="5815672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4" name="object 10894"/>
            <p:cNvSpPr/>
            <p:nvPr/>
          </p:nvSpPr>
          <p:spPr>
            <a:xfrm>
              <a:off x="5815672" y="7370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5" name="object 10895"/>
            <p:cNvSpPr/>
            <p:nvPr/>
          </p:nvSpPr>
          <p:spPr>
            <a:xfrm>
              <a:off x="5815672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97" y="2222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6" name="object 10896"/>
            <p:cNvSpPr/>
            <p:nvPr/>
          </p:nvSpPr>
          <p:spPr>
            <a:xfrm>
              <a:off x="5815672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97" y="2082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7" name="object 10897"/>
            <p:cNvSpPr/>
            <p:nvPr/>
          </p:nvSpPr>
          <p:spPr>
            <a:xfrm>
              <a:off x="5815672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97" y="2082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8" name="object 10898"/>
            <p:cNvSpPr/>
            <p:nvPr/>
          </p:nvSpPr>
          <p:spPr>
            <a:xfrm>
              <a:off x="5815672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9" name="object 10899"/>
            <p:cNvSpPr/>
            <p:nvPr/>
          </p:nvSpPr>
          <p:spPr>
            <a:xfrm>
              <a:off x="5815672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0" name="object 10900"/>
            <p:cNvSpPr/>
            <p:nvPr/>
          </p:nvSpPr>
          <p:spPr>
            <a:xfrm>
              <a:off x="5801271" y="7303973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69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369" y="69773"/>
                  </a:lnTo>
                  <a:lnTo>
                    <a:pt x="1236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1" name="object 10901"/>
            <p:cNvSpPr/>
            <p:nvPr/>
          </p:nvSpPr>
          <p:spPr>
            <a:xfrm>
              <a:off x="5825909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1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16" y="85077"/>
                  </a:lnTo>
                  <a:lnTo>
                    <a:pt x="2721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2" name="object 10902"/>
            <p:cNvSpPr/>
            <p:nvPr/>
          </p:nvSpPr>
          <p:spPr>
            <a:xfrm>
              <a:off x="5825909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16" y="0"/>
                  </a:lnTo>
                  <a:lnTo>
                    <a:pt x="27216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3" name="object 10903"/>
            <p:cNvSpPr/>
            <p:nvPr/>
          </p:nvSpPr>
          <p:spPr>
            <a:xfrm>
              <a:off x="5850229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4" name="object 10904"/>
            <p:cNvSpPr/>
            <p:nvPr/>
          </p:nvSpPr>
          <p:spPr>
            <a:xfrm>
              <a:off x="5850229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5" name="object 10905"/>
            <p:cNvSpPr/>
            <p:nvPr/>
          </p:nvSpPr>
          <p:spPr>
            <a:xfrm>
              <a:off x="5850229" y="73491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6" name="object 10906"/>
            <p:cNvSpPr/>
            <p:nvPr/>
          </p:nvSpPr>
          <p:spPr>
            <a:xfrm>
              <a:off x="5850229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7" name="object 10907"/>
            <p:cNvSpPr/>
            <p:nvPr/>
          </p:nvSpPr>
          <p:spPr>
            <a:xfrm>
              <a:off x="5850229" y="735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8" name="object 10908"/>
            <p:cNvSpPr/>
            <p:nvPr/>
          </p:nvSpPr>
          <p:spPr>
            <a:xfrm>
              <a:off x="5850229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9" name="object 10909"/>
            <p:cNvSpPr/>
            <p:nvPr/>
          </p:nvSpPr>
          <p:spPr>
            <a:xfrm>
              <a:off x="5850229" y="73579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0" name="object 10910"/>
            <p:cNvSpPr/>
            <p:nvPr/>
          </p:nvSpPr>
          <p:spPr>
            <a:xfrm>
              <a:off x="5850229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1" name="object 10911"/>
            <p:cNvSpPr/>
            <p:nvPr/>
          </p:nvSpPr>
          <p:spPr>
            <a:xfrm>
              <a:off x="5850229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2" name="object 10912"/>
            <p:cNvSpPr/>
            <p:nvPr/>
          </p:nvSpPr>
          <p:spPr>
            <a:xfrm>
              <a:off x="5850229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3" name="object 10913"/>
            <p:cNvSpPr/>
            <p:nvPr/>
          </p:nvSpPr>
          <p:spPr>
            <a:xfrm>
              <a:off x="5850229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4" name="object 10914"/>
            <p:cNvSpPr/>
            <p:nvPr/>
          </p:nvSpPr>
          <p:spPr>
            <a:xfrm>
              <a:off x="5850229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5" name="object 10915"/>
            <p:cNvSpPr/>
            <p:nvPr/>
          </p:nvSpPr>
          <p:spPr>
            <a:xfrm>
              <a:off x="5850229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6" name="object 10916"/>
            <p:cNvSpPr/>
            <p:nvPr/>
          </p:nvSpPr>
          <p:spPr>
            <a:xfrm>
              <a:off x="5850229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7" name="object 10917"/>
            <p:cNvSpPr/>
            <p:nvPr/>
          </p:nvSpPr>
          <p:spPr>
            <a:xfrm>
              <a:off x="5850229" y="73643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8" name="object 10918"/>
            <p:cNvSpPr/>
            <p:nvPr/>
          </p:nvSpPr>
          <p:spPr>
            <a:xfrm>
              <a:off x="5850229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9" name="object 10919"/>
            <p:cNvSpPr/>
            <p:nvPr/>
          </p:nvSpPr>
          <p:spPr>
            <a:xfrm>
              <a:off x="5850229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0" name="object 10920"/>
            <p:cNvSpPr/>
            <p:nvPr/>
          </p:nvSpPr>
          <p:spPr>
            <a:xfrm>
              <a:off x="5850229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1" name="object 10921"/>
            <p:cNvSpPr/>
            <p:nvPr/>
          </p:nvSpPr>
          <p:spPr>
            <a:xfrm>
              <a:off x="5850229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2" name="object 10922"/>
            <p:cNvSpPr/>
            <p:nvPr/>
          </p:nvSpPr>
          <p:spPr>
            <a:xfrm>
              <a:off x="5850229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3" name="object 10923"/>
            <p:cNvSpPr/>
            <p:nvPr/>
          </p:nvSpPr>
          <p:spPr>
            <a:xfrm>
              <a:off x="5850229" y="7370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4" name="object 10924"/>
            <p:cNvSpPr/>
            <p:nvPr/>
          </p:nvSpPr>
          <p:spPr>
            <a:xfrm>
              <a:off x="5850229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5" name="object 10925"/>
            <p:cNvSpPr/>
            <p:nvPr/>
          </p:nvSpPr>
          <p:spPr>
            <a:xfrm>
              <a:off x="5850229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6" name="object 10926"/>
            <p:cNvSpPr/>
            <p:nvPr/>
          </p:nvSpPr>
          <p:spPr>
            <a:xfrm>
              <a:off x="5850229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7" name="object 10927"/>
            <p:cNvSpPr/>
            <p:nvPr/>
          </p:nvSpPr>
          <p:spPr>
            <a:xfrm>
              <a:off x="5850229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8" name="object 10928"/>
            <p:cNvSpPr/>
            <p:nvPr/>
          </p:nvSpPr>
          <p:spPr>
            <a:xfrm>
              <a:off x="5850229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9" name="object 10929"/>
            <p:cNvSpPr/>
            <p:nvPr/>
          </p:nvSpPr>
          <p:spPr>
            <a:xfrm>
              <a:off x="5744235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41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41" y="85077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0" name="object 10930"/>
            <p:cNvSpPr/>
            <p:nvPr/>
          </p:nvSpPr>
          <p:spPr>
            <a:xfrm>
              <a:off x="5744235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41" y="0"/>
                  </a:lnTo>
                  <a:lnTo>
                    <a:pt x="27241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1" name="object 10931"/>
            <p:cNvSpPr/>
            <p:nvPr/>
          </p:nvSpPr>
          <p:spPr>
            <a:xfrm>
              <a:off x="5744235" y="7296238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41" y="0"/>
                  </a:lnTo>
                  <a:lnTo>
                    <a:pt x="27241" y="40805"/>
                  </a:lnTo>
                  <a:lnTo>
                    <a:pt x="0" y="408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2" name="object 10932"/>
            <p:cNvSpPr/>
            <p:nvPr/>
          </p:nvSpPr>
          <p:spPr>
            <a:xfrm>
              <a:off x="5752541" y="7302880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68" y="0"/>
                  </a:moveTo>
                  <a:lnTo>
                    <a:pt x="0" y="0"/>
                  </a:lnTo>
                  <a:lnTo>
                    <a:pt x="0" y="20624"/>
                  </a:lnTo>
                  <a:lnTo>
                    <a:pt x="1168" y="20624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3" name="object 10933"/>
            <p:cNvSpPr/>
            <p:nvPr/>
          </p:nvSpPr>
          <p:spPr>
            <a:xfrm>
              <a:off x="5752541" y="7302880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0" y="0"/>
                  </a:moveTo>
                  <a:lnTo>
                    <a:pt x="1168" y="0"/>
                  </a:lnTo>
                  <a:lnTo>
                    <a:pt x="1168" y="20624"/>
                  </a:lnTo>
                  <a:lnTo>
                    <a:pt x="0" y="2062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4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4" name="object 10934"/>
            <p:cNvSpPr/>
            <p:nvPr/>
          </p:nvSpPr>
          <p:spPr>
            <a:xfrm>
              <a:off x="5748756" y="7325766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91"/>
                  </a:moveTo>
                  <a:lnTo>
                    <a:pt x="1739" y="8991"/>
                  </a:lnTo>
                  <a:lnTo>
                    <a:pt x="2146" y="8572"/>
                  </a:lnTo>
                  <a:lnTo>
                    <a:pt x="2146" y="8089"/>
                  </a:lnTo>
                  <a:lnTo>
                    <a:pt x="2146" y="888"/>
                  </a:lnTo>
                  <a:lnTo>
                    <a:pt x="2146" y="419"/>
                  </a:lnTo>
                  <a:lnTo>
                    <a:pt x="1739" y="0"/>
                  </a:lnTo>
                  <a:lnTo>
                    <a:pt x="1257" y="0"/>
                  </a:lnTo>
                  <a:lnTo>
                    <a:pt x="888" y="0"/>
                  </a:lnTo>
                  <a:lnTo>
                    <a:pt x="393" y="0"/>
                  </a:lnTo>
                  <a:lnTo>
                    <a:pt x="0" y="419"/>
                  </a:lnTo>
                  <a:lnTo>
                    <a:pt x="0" y="888"/>
                  </a:lnTo>
                  <a:lnTo>
                    <a:pt x="0" y="8089"/>
                  </a:lnTo>
                  <a:lnTo>
                    <a:pt x="0" y="8572"/>
                  </a:lnTo>
                  <a:lnTo>
                    <a:pt x="393" y="8991"/>
                  </a:lnTo>
                  <a:lnTo>
                    <a:pt x="888" y="8991"/>
                  </a:lnTo>
                  <a:lnTo>
                    <a:pt x="1257" y="899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5" name="object 10935"/>
            <p:cNvSpPr/>
            <p:nvPr/>
          </p:nvSpPr>
          <p:spPr>
            <a:xfrm>
              <a:off x="5746826" y="730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6" name="object 10936"/>
            <p:cNvSpPr/>
            <p:nvPr/>
          </p:nvSpPr>
          <p:spPr>
            <a:xfrm>
              <a:off x="5746826" y="730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7" name="object 10937"/>
            <p:cNvSpPr/>
            <p:nvPr/>
          </p:nvSpPr>
          <p:spPr>
            <a:xfrm>
              <a:off x="5746826" y="73002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8" name="object 10938"/>
            <p:cNvSpPr/>
            <p:nvPr/>
          </p:nvSpPr>
          <p:spPr>
            <a:xfrm>
              <a:off x="5746826" y="73002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9" name="object 10939"/>
            <p:cNvSpPr/>
            <p:nvPr/>
          </p:nvSpPr>
          <p:spPr>
            <a:xfrm>
              <a:off x="5746826" y="73045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0" name="object 10940"/>
            <p:cNvSpPr/>
            <p:nvPr/>
          </p:nvSpPr>
          <p:spPr>
            <a:xfrm>
              <a:off x="5746826" y="73045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1" name="object 10941"/>
            <p:cNvSpPr/>
            <p:nvPr/>
          </p:nvSpPr>
          <p:spPr>
            <a:xfrm>
              <a:off x="5746826" y="73088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2" name="object 10942"/>
            <p:cNvSpPr/>
            <p:nvPr/>
          </p:nvSpPr>
          <p:spPr>
            <a:xfrm>
              <a:off x="5746826" y="73088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3" name="object 10943"/>
            <p:cNvSpPr/>
            <p:nvPr/>
          </p:nvSpPr>
          <p:spPr>
            <a:xfrm>
              <a:off x="5746826" y="73067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4" name="object 10944"/>
            <p:cNvSpPr/>
            <p:nvPr/>
          </p:nvSpPr>
          <p:spPr>
            <a:xfrm>
              <a:off x="5746826" y="7306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5" name="object 10945"/>
            <p:cNvSpPr/>
            <p:nvPr/>
          </p:nvSpPr>
          <p:spPr>
            <a:xfrm>
              <a:off x="5746826" y="73110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6" name="object 10946"/>
            <p:cNvSpPr/>
            <p:nvPr/>
          </p:nvSpPr>
          <p:spPr>
            <a:xfrm>
              <a:off x="5746826" y="73110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7" name="object 10947"/>
            <p:cNvSpPr/>
            <p:nvPr/>
          </p:nvSpPr>
          <p:spPr>
            <a:xfrm>
              <a:off x="5746826" y="7313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8" name="object 10948"/>
            <p:cNvSpPr/>
            <p:nvPr/>
          </p:nvSpPr>
          <p:spPr>
            <a:xfrm>
              <a:off x="5746826" y="73132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9" name="object 10949"/>
            <p:cNvSpPr/>
            <p:nvPr/>
          </p:nvSpPr>
          <p:spPr>
            <a:xfrm>
              <a:off x="5746826" y="73154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0" name="object 10950"/>
            <p:cNvSpPr/>
            <p:nvPr/>
          </p:nvSpPr>
          <p:spPr>
            <a:xfrm>
              <a:off x="5746826" y="7315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1" name="object 10951"/>
            <p:cNvSpPr/>
            <p:nvPr/>
          </p:nvSpPr>
          <p:spPr>
            <a:xfrm>
              <a:off x="5746826" y="73176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2" name="object 10952"/>
            <p:cNvSpPr/>
            <p:nvPr/>
          </p:nvSpPr>
          <p:spPr>
            <a:xfrm>
              <a:off x="5746826" y="73176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3" name="object 10953"/>
            <p:cNvSpPr/>
            <p:nvPr/>
          </p:nvSpPr>
          <p:spPr>
            <a:xfrm>
              <a:off x="5832995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4" name="object 10954"/>
            <p:cNvSpPr/>
            <p:nvPr/>
          </p:nvSpPr>
          <p:spPr>
            <a:xfrm>
              <a:off x="5832995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5" name="object 10955"/>
            <p:cNvSpPr/>
            <p:nvPr/>
          </p:nvSpPr>
          <p:spPr>
            <a:xfrm>
              <a:off x="5846038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6" name="object 10956"/>
            <p:cNvSpPr/>
            <p:nvPr/>
          </p:nvSpPr>
          <p:spPr>
            <a:xfrm>
              <a:off x="5846038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7" name="object 10957"/>
            <p:cNvSpPr/>
            <p:nvPr/>
          </p:nvSpPr>
          <p:spPr>
            <a:xfrm>
              <a:off x="5834303" y="7303973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63" y="69773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8" name="object 10958"/>
            <p:cNvSpPr/>
            <p:nvPr/>
          </p:nvSpPr>
          <p:spPr>
            <a:xfrm>
              <a:off x="5853125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65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65" y="85077"/>
                  </a:lnTo>
                  <a:lnTo>
                    <a:pt x="27165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9" name="object 10959"/>
            <p:cNvSpPr/>
            <p:nvPr/>
          </p:nvSpPr>
          <p:spPr>
            <a:xfrm>
              <a:off x="5853125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65" y="0"/>
                  </a:lnTo>
                  <a:lnTo>
                    <a:pt x="27165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0" name="object 10960"/>
            <p:cNvSpPr/>
            <p:nvPr/>
          </p:nvSpPr>
          <p:spPr>
            <a:xfrm>
              <a:off x="5860173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1" name="object 10961"/>
            <p:cNvSpPr/>
            <p:nvPr/>
          </p:nvSpPr>
          <p:spPr>
            <a:xfrm>
              <a:off x="5860173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2" name="object 10962"/>
            <p:cNvSpPr/>
            <p:nvPr/>
          </p:nvSpPr>
          <p:spPr>
            <a:xfrm>
              <a:off x="5873216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3" name="object 10963"/>
            <p:cNvSpPr/>
            <p:nvPr/>
          </p:nvSpPr>
          <p:spPr>
            <a:xfrm>
              <a:off x="5873216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4" name="object 10964"/>
            <p:cNvSpPr/>
            <p:nvPr/>
          </p:nvSpPr>
          <p:spPr>
            <a:xfrm>
              <a:off x="5861545" y="7303973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50" y="69773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5" name="object 10965"/>
            <p:cNvSpPr/>
            <p:nvPr/>
          </p:nvSpPr>
          <p:spPr>
            <a:xfrm>
              <a:off x="5850229" y="73022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6" name="object 10966"/>
            <p:cNvSpPr/>
            <p:nvPr/>
          </p:nvSpPr>
          <p:spPr>
            <a:xfrm>
              <a:off x="5850229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7" name="object 10967"/>
            <p:cNvSpPr/>
            <p:nvPr/>
          </p:nvSpPr>
          <p:spPr>
            <a:xfrm>
              <a:off x="5850229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8" name="object 10968"/>
            <p:cNvSpPr/>
            <p:nvPr/>
          </p:nvSpPr>
          <p:spPr>
            <a:xfrm>
              <a:off x="5850229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9" name="object 10969"/>
            <p:cNvSpPr/>
            <p:nvPr/>
          </p:nvSpPr>
          <p:spPr>
            <a:xfrm>
              <a:off x="5850229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0" name="object 10970"/>
            <p:cNvSpPr/>
            <p:nvPr/>
          </p:nvSpPr>
          <p:spPr>
            <a:xfrm>
              <a:off x="5850229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1" name="object 10971"/>
            <p:cNvSpPr/>
            <p:nvPr/>
          </p:nvSpPr>
          <p:spPr>
            <a:xfrm>
              <a:off x="5850229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2" name="object 10972"/>
            <p:cNvSpPr/>
            <p:nvPr/>
          </p:nvSpPr>
          <p:spPr>
            <a:xfrm>
              <a:off x="5850229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3" name="object 10973"/>
            <p:cNvSpPr/>
            <p:nvPr/>
          </p:nvSpPr>
          <p:spPr>
            <a:xfrm>
              <a:off x="5850229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4" name="object 10974"/>
            <p:cNvSpPr/>
            <p:nvPr/>
          </p:nvSpPr>
          <p:spPr>
            <a:xfrm>
              <a:off x="5850229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5" name="object 10975"/>
            <p:cNvSpPr/>
            <p:nvPr/>
          </p:nvSpPr>
          <p:spPr>
            <a:xfrm>
              <a:off x="5850229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6" name="object 10976"/>
            <p:cNvSpPr/>
            <p:nvPr/>
          </p:nvSpPr>
          <p:spPr>
            <a:xfrm>
              <a:off x="5850229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7" name="object 10977"/>
            <p:cNvSpPr/>
            <p:nvPr/>
          </p:nvSpPr>
          <p:spPr>
            <a:xfrm>
              <a:off x="5850229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8" name="object 10978"/>
            <p:cNvSpPr/>
            <p:nvPr/>
          </p:nvSpPr>
          <p:spPr>
            <a:xfrm>
              <a:off x="5850229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9" name="object 10979"/>
            <p:cNvSpPr/>
            <p:nvPr/>
          </p:nvSpPr>
          <p:spPr>
            <a:xfrm>
              <a:off x="5850229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0" name="object 10980"/>
            <p:cNvSpPr/>
            <p:nvPr/>
          </p:nvSpPr>
          <p:spPr>
            <a:xfrm>
              <a:off x="5850229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1" name="object 10981"/>
            <p:cNvSpPr/>
            <p:nvPr/>
          </p:nvSpPr>
          <p:spPr>
            <a:xfrm>
              <a:off x="5850229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2" name="object 10982"/>
            <p:cNvSpPr/>
            <p:nvPr/>
          </p:nvSpPr>
          <p:spPr>
            <a:xfrm>
              <a:off x="5850229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3" name="object 10983"/>
            <p:cNvSpPr/>
            <p:nvPr/>
          </p:nvSpPr>
          <p:spPr>
            <a:xfrm>
              <a:off x="5850229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4" name="object 10984"/>
            <p:cNvSpPr/>
            <p:nvPr/>
          </p:nvSpPr>
          <p:spPr>
            <a:xfrm>
              <a:off x="5850229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5" name="object 10985"/>
            <p:cNvSpPr/>
            <p:nvPr/>
          </p:nvSpPr>
          <p:spPr>
            <a:xfrm>
              <a:off x="5850229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6" name="object 10986"/>
            <p:cNvSpPr/>
            <p:nvPr/>
          </p:nvSpPr>
          <p:spPr>
            <a:xfrm>
              <a:off x="5850229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7" name="object 10987"/>
            <p:cNvSpPr/>
            <p:nvPr/>
          </p:nvSpPr>
          <p:spPr>
            <a:xfrm>
              <a:off x="5850229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8" name="object 10988"/>
            <p:cNvSpPr/>
            <p:nvPr/>
          </p:nvSpPr>
          <p:spPr>
            <a:xfrm>
              <a:off x="5850229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9" name="object 10989"/>
            <p:cNvSpPr/>
            <p:nvPr/>
          </p:nvSpPr>
          <p:spPr>
            <a:xfrm>
              <a:off x="5850229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0" name="object 10990"/>
            <p:cNvSpPr/>
            <p:nvPr/>
          </p:nvSpPr>
          <p:spPr>
            <a:xfrm>
              <a:off x="5850229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1" name="object 10991"/>
            <p:cNvSpPr/>
            <p:nvPr/>
          </p:nvSpPr>
          <p:spPr>
            <a:xfrm>
              <a:off x="5877471" y="73022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2" name="object 10992"/>
            <p:cNvSpPr/>
            <p:nvPr/>
          </p:nvSpPr>
          <p:spPr>
            <a:xfrm>
              <a:off x="5877471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3" name="object 10993"/>
            <p:cNvSpPr/>
            <p:nvPr/>
          </p:nvSpPr>
          <p:spPr>
            <a:xfrm>
              <a:off x="5877471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4" name="object 10994"/>
            <p:cNvSpPr/>
            <p:nvPr/>
          </p:nvSpPr>
          <p:spPr>
            <a:xfrm>
              <a:off x="5877471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5" name="object 10995"/>
            <p:cNvSpPr/>
            <p:nvPr/>
          </p:nvSpPr>
          <p:spPr>
            <a:xfrm>
              <a:off x="5877471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6" name="object 10996"/>
            <p:cNvSpPr/>
            <p:nvPr/>
          </p:nvSpPr>
          <p:spPr>
            <a:xfrm>
              <a:off x="5877471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7" name="object 10997"/>
            <p:cNvSpPr/>
            <p:nvPr/>
          </p:nvSpPr>
          <p:spPr>
            <a:xfrm>
              <a:off x="5877471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8" name="object 10998"/>
            <p:cNvSpPr/>
            <p:nvPr/>
          </p:nvSpPr>
          <p:spPr>
            <a:xfrm>
              <a:off x="5877471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9" name="object 10999"/>
            <p:cNvSpPr/>
            <p:nvPr/>
          </p:nvSpPr>
          <p:spPr>
            <a:xfrm>
              <a:off x="5877471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0" name="object 11000"/>
            <p:cNvSpPr/>
            <p:nvPr/>
          </p:nvSpPr>
          <p:spPr>
            <a:xfrm>
              <a:off x="5877471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1" name="object 11001"/>
            <p:cNvSpPr/>
            <p:nvPr/>
          </p:nvSpPr>
          <p:spPr>
            <a:xfrm>
              <a:off x="5877471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2" name="object 11002"/>
            <p:cNvSpPr/>
            <p:nvPr/>
          </p:nvSpPr>
          <p:spPr>
            <a:xfrm>
              <a:off x="5877471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3" name="object 11003"/>
            <p:cNvSpPr/>
            <p:nvPr/>
          </p:nvSpPr>
          <p:spPr>
            <a:xfrm>
              <a:off x="5877471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4" name="object 11004"/>
            <p:cNvSpPr/>
            <p:nvPr/>
          </p:nvSpPr>
          <p:spPr>
            <a:xfrm>
              <a:off x="5877471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5" name="object 11005"/>
            <p:cNvSpPr/>
            <p:nvPr/>
          </p:nvSpPr>
          <p:spPr>
            <a:xfrm>
              <a:off x="5877471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209" y="2082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6" name="object 11006"/>
            <p:cNvSpPr/>
            <p:nvPr/>
          </p:nvSpPr>
          <p:spPr>
            <a:xfrm>
              <a:off x="5877471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209" y="208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7" name="object 11007"/>
            <p:cNvSpPr/>
            <p:nvPr/>
          </p:nvSpPr>
          <p:spPr>
            <a:xfrm>
              <a:off x="5877471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8" name="object 11008"/>
            <p:cNvSpPr/>
            <p:nvPr/>
          </p:nvSpPr>
          <p:spPr>
            <a:xfrm>
              <a:off x="5877471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9" name="object 11009"/>
            <p:cNvSpPr/>
            <p:nvPr/>
          </p:nvSpPr>
          <p:spPr>
            <a:xfrm>
              <a:off x="5877471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0" name="object 11010"/>
            <p:cNvSpPr/>
            <p:nvPr/>
          </p:nvSpPr>
          <p:spPr>
            <a:xfrm>
              <a:off x="5877471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1" name="object 11011"/>
            <p:cNvSpPr/>
            <p:nvPr/>
          </p:nvSpPr>
          <p:spPr>
            <a:xfrm>
              <a:off x="5877471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2" name="object 11012"/>
            <p:cNvSpPr/>
            <p:nvPr/>
          </p:nvSpPr>
          <p:spPr>
            <a:xfrm>
              <a:off x="5877471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3" name="object 11013"/>
            <p:cNvSpPr/>
            <p:nvPr/>
          </p:nvSpPr>
          <p:spPr>
            <a:xfrm>
              <a:off x="5877471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4" name="object 11014"/>
            <p:cNvSpPr/>
            <p:nvPr/>
          </p:nvSpPr>
          <p:spPr>
            <a:xfrm>
              <a:off x="5877471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5" name="object 11015"/>
            <p:cNvSpPr/>
            <p:nvPr/>
          </p:nvSpPr>
          <p:spPr>
            <a:xfrm>
              <a:off x="5877471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6" name="object 11016"/>
            <p:cNvSpPr/>
            <p:nvPr/>
          </p:nvSpPr>
          <p:spPr>
            <a:xfrm>
              <a:off x="5877471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7" name="object 11017"/>
            <p:cNvSpPr/>
            <p:nvPr/>
          </p:nvSpPr>
          <p:spPr>
            <a:xfrm>
              <a:off x="5877471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8" name="object 11018"/>
            <p:cNvSpPr/>
            <p:nvPr/>
          </p:nvSpPr>
          <p:spPr>
            <a:xfrm>
              <a:off x="5877471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209" y="215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9" name="object 11019"/>
            <p:cNvSpPr/>
            <p:nvPr/>
          </p:nvSpPr>
          <p:spPr>
            <a:xfrm>
              <a:off x="5877471" y="73491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0" name="object 11020"/>
            <p:cNvSpPr/>
            <p:nvPr/>
          </p:nvSpPr>
          <p:spPr>
            <a:xfrm>
              <a:off x="5877471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1" name="object 11021"/>
            <p:cNvSpPr/>
            <p:nvPr/>
          </p:nvSpPr>
          <p:spPr>
            <a:xfrm>
              <a:off x="5877471" y="735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2" name="object 11022"/>
            <p:cNvSpPr/>
            <p:nvPr/>
          </p:nvSpPr>
          <p:spPr>
            <a:xfrm>
              <a:off x="5877471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3" name="object 11023"/>
            <p:cNvSpPr/>
            <p:nvPr/>
          </p:nvSpPr>
          <p:spPr>
            <a:xfrm>
              <a:off x="5877471" y="73579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4" name="object 11024"/>
            <p:cNvSpPr/>
            <p:nvPr/>
          </p:nvSpPr>
          <p:spPr>
            <a:xfrm>
              <a:off x="5877471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5" name="object 11025"/>
            <p:cNvSpPr/>
            <p:nvPr/>
          </p:nvSpPr>
          <p:spPr>
            <a:xfrm>
              <a:off x="5877471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6" name="object 11026"/>
            <p:cNvSpPr/>
            <p:nvPr/>
          </p:nvSpPr>
          <p:spPr>
            <a:xfrm>
              <a:off x="5877471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7" name="object 11027"/>
            <p:cNvSpPr/>
            <p:nvPr/>
          </p:nvSpPr>
          <p:spPr>
            <a:xfrm>
              <a:off x="5877471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8" name="object 11028"/>
            <p:cNvSpPr/>
            <p:nvPr/>
          </p:nvSpPr>
          <p:spPr>
            <a:xfrm>
              <a:off x="5877471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9" name="object 11029"/>
            <p:cNvSpPr/>
            <p:nvPr/>
          </p:nvSpPr>
          <p:spPr>
            <a:xfrm>
              <a:off x="5877471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209" y="226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0" name="object 11030"/>
            <p:cNvSpPr/>
            <p:nvPr/>
          </p:nvSpPr>
          <p:spPr>
            <a:xfrm>
              <a:off x="5877471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209" y="226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1" name="object 11031"/>
            <p:cNvSpPr/>
            <p:nvPr/>
          </p:nvSpPr>
          <p:spPr>
            <a:xfrm>
              <a:off x="5877471" y="73643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2" name="object 11032"/>
            <p:cNvSpPr/>
            <p:nvPr/>
          </p:nvSpPr>
          <p:spPr>
            <a:xfrm>
              <a:off x="5877471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3" name="object 11033"/>
            <p:cNvSpPr/>
            <p:nvPr/>
          </p:nvSpPr>
          <p:spPr>
            <a:xfrm>
              <a:off x="5877471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4" name="object 11034"/>
            <p:cNvSpPr/>
            <p:nvPr/>
          </p:nvSpPr>
          <p:spPr>
            <a:xfrm>
              <a:off x="5877471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5" name="object 11035"/>
            <p:cNvSpPr/>
            <p:nvPr/>
          </p:nvSpPr>
          <p:spPr>
            <a:xfrm>
              <a:off x="5877471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6" name="object 11036"/>
            <p:cNvSpPr/>
            <p:nvPr/>
          </p:nvSpPr>
          <p:spPr>
            <a:xfrm>
              <a:off x="5877471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7" name="object 11037"/>
            <p:cNvSpPr/>
            <p:nvPr/>
          </p:nvSpPr>
          <p:spPr>
            <a:xfrm>
              <a:off x="5877471" y="7370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8" name="object 11038"/>
            <p:cNvSpPr/>
            <p:nvPr/>
          </p:nvSpPr>
          <p:spPr>
            <a:xfrm>
              <a:off x="5877471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209" y="222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9" name="object 11039"/>
            <p:cNvSpPr/>
            <p:nvPr/>
          </p:nvSpPr>
          <p:spPr>
            <a:xfrm>
              <a:off x="5877471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209" y="2082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0" name="object 11040"/>
            <p:cNvSpPr/>
            <p:nvPr/>
          </p:nvSpPr>
          <p:spPr>
            <a:xfrm>
              <a:off x="5877471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209" y="208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1" name="object 11041"/>
            <p:cNvSpPr/>
            <p:nvPr/>
          </p:nvSpPr>
          <p:spPr>
            <a:xfrm>
              <a:off x="5877471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2" name="object 11042"/>
            <p:cNvSpPr/>
            <p:nvPr/>
          </p:nvSpPr>
          <p:spPr>
            <a:xfrm>
              <a:off x="5877471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3" name="object 11043"/>
            <p:cNvSpPr/>
            <p:nvPr/>
          </p:nvSpPr>
          <p:spPr>
            <a:xfrm>
              <a:off x="5826569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4" name="object 11044"/>
            <p:cNvSpPr/>
            <p:nvPr/>
          </p:nvSpPr>
          <p:spPr>
            <a:xfrm>
              <a:off x="5826569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5" name="object 11045"/>
            <p:cNvSpPr/>
            <p:nvPr/>
          </p:nvSpPr>
          <p:spPr>
            <a:xfrm>
              <a:off x="5826569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6" name="object 11046"/>
            <p:cNvSpPr/>
            <p:nvPr/>
          </p:nvSpPr>
          <p:spPr>
            <a:xfrm>
              <a:off x="5826569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7" name="object 11047"/>
            <p:cNvSpPr/>
            <p:nvPr/>
          </p:nvSpPr>
          <p:spPr>
            <a:xfrm>
              <a:off x="5826569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8" name="object 11048"/>
            <p:cNvSpPr/>
            <p:nvPr/>
          </p:nvSpPr>
          <p:spPr>
            <a:xfrm>
              <a:off x="5826569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9" name="object 11049"/>
            <p:cNvSpPr/>
            <p:nvPr/>
          </p:nvSpPr>
          <p:spPr>
            <a:xfrm>
              <a:off x="5826569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0" name="object 11050"/>
            <p:cNvSpPr/>
            <p:nvPr/>
          </p:nvSpPr>
          <p:spPr>
            <a:xfrm>
              <a:off x="5826569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1" name="object 11051"/>
            <p:cNvSpPr/>
            <p:nvPr/>
          </p:nvSpPr>
          <p:spPr>
            <a:xfrm>
              <a:off x="5826569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2" name="object 11052"/>
            <p:cNvSpPr/>
            <p:nvPr/>
          </p:nvSpPr>
          <p:spPr>
            <a:xfrm>
              <a:off x="5826569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3" name="object 11053"/>
            <p:cNvSpPr/>
            <p:nvPr/>
          </p:nvSpPr>
          <p:spPr>
            <a:xfrm>
              <a:off x="5826569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4" name="object 11054"/>
            <p:cNvSpPr/>
            <p:nvPr/>
          </p:nvSpPr>
          <p:spPr>
            <a:xfrm>
              <a:off x="5826569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5" name="object 11055"/>
            <p:cNvSpPr/>
            <p:nvPr/>
          </p:nvSpPr>
          <p:spPr>
            <a:xfrm>
              <a:off x="5826569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6" name="object 11056"/>
            <p:cNvSpPr/>
            <p:nvPr/>
          </p:nvSpPr>
          <p:spPr>
            <a:xfrm>
              <a:off x="5826569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7" name="object 11057"/>
            <p:cNvSpPr/>
            <p:nvPr/>
          </p:nvSpPr>
          <p:spPr>
            <a:xfrm>
              <a:off x="5826569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8" name="object 11058"/>
            <p:cNvSpPr/>
            <p:nvPr/>
          </p:nvSpPr>
          <p:spPr>
            <a:xfrm>
              <a:off x="5826569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9" name="object 11059"/>
            <p:cNvSpPr/>
            <p:nvPr/>
          </p:nvSpPr>
          <p:spPr>
            <a:xfrm>
              <a:off x="5826569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0" name="object 11060"/>
            <p:cNvSpPr/>
            <p:nvPr/>
          </p:nvSpPr>
          <p:spPr>
            <a:xfrm>
              <a:off x="5826569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1" name="object 11061"/>
            <p:cNvSpPr/>
            <p:nvPr/>
          </p:nvSpPr>
          <p:spPr>
            <a:xfrm>
              <a:off x="5826569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2" name="object 11062"/>
            <p:cNvSpPr/>
            <p:nvPr/>
          </p:nvSpPr>
          <p:spPr>
            <a:xfrm>
              <a:off x="5826569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3" name="object 11063"/>
            <p:cNvSpPr/>
            <p:nvPr/>
          </p:nvSpPr>
          <p:spPr>
            <a:xfrm>
              <a:off x="5826569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4" name="object 11064"/>
            <p:cNvSpPr/>
            <p:nvPr/>
          </p:nvSpPr>
          <p:spPr>
            <a:xfrm>
              <a:off x="5826569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5" name="object 11065"/>
            <p:cNvSpPr/>
            <p:nvPr/>
          </p:nvSpPr>
          <p:spPr>
            <a:xfrm>
              <a:off x="5826569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6" name="object 11066"/>
            <p:cNvSpPr/>
            <p:nvPr/>
          </p:nvSpPr>
          <p:spPr>
            <a:xfrm>
              <a:off x="5826569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7" name="object 11067"/>
            <p:cNvSpPr/>
            <p:nvPr/>
          </p:nvSpPr>
          <p:spPr>
            <a:xfrm>
              <a:off x="5826569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8" name="object 11068"/>
            <p:cNvSpPr/>
            <p:nvPr/>
          </p:nvSpPr>
          <p:spPr>
            <a:xfrm>
              <a:off x="5826569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9" name="object 11069"/>
            <p:cNvSpPr/>
            <p:nvPr/>
          </p:nvSpPr>
          <p:spPr>
            <a:xfrm>
              <a:off x="5826569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0" name="object 11070"/>
            <p:cNvSpPr/>
            <p:nvPr/>
          </p:nvSpPr>
          <p:spPr>
            <a:xfrm>
              <a:off x="5826569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1" name="object 11071"/>
            <p:cNvSpPr/>
            <p:nvPr/>
          </p:nvSpPr>
          <p:spPr>
            <a:xfrm>
              <a:off x="5826569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2" name="object 11072"/>
            <p:cNvSpPr/>
            <p:nvPr/>
          </p:nvSpPr>
          <p:spPr>
            <a:xfrm>
              <a:off x="5826569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3" name="object 11073"/>
            <p:cNvSpPr/>
            <p:nvPr/>
          </p:nvSpPr>
          <p:spPr>
            <a:xfrm>
              <a:off x="5826569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4" name="object 11074"/>
            <p:cNvSpPr/>
            <p:nvPr/>
          </p:nvSpPr>
          <p:spPr>
            <a:xfrm>
              <a:off x="5826569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5" name="object 11075"/>
            <p:cNvSpPr/>
            <p:nvPr/>
          </p:nvSpPr>
          <p:spPr>
            <a:xfrm>
              <a:off x="5826569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6" name="object 11076"/>
            <p:cNvSpPr/>
            <p:nvPr/>
          </p:nvSpPr>
          <p:spPr>
            <a:xfrm>
              <a:off x="5826569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7" name="object 11077"/>
            <p:cNvSpPr/>
            <p:nvPr/>
          </p:nvSpPr>
          <p:spPr>
            <a:xfrm>
              <a:off x="5826569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8" name="object 11078"/>
            <p:cNvSpPr/>
            <p:nvPr/>
          </p:nvSpPr>
          <p:spPr>
            <a:xfrm>
              <a:off x="5826569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9" name="object 11079"/>
            <p:cNvSpPr/>
            <p:nvPr/>
          </p:nvSpPr>
          <p:spPr>
            <a:xfrm>
              <a:off x="5826569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0" name="object 11080"/>
            <p:cNvSpPr/>
            <p:nvPr/>
          </p:nvSpPr>
          <p:spPr>
            <a:xfrm>
              <a:off x="5826569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1" name="object 11081"/>
            <p:cNvSpPr/>
            <p:nvPr/>
          </p:nvSpPr>
          <p:spPr>
            <a:xfrm>
              <a:off x="5826569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2" name="object 11082"/>
            <p:cNvSpPr/>
            <p:nvPr/>
          </p:nvSpPr>
          <p:spPr>
            <a:xfrm>
              <a:off x="5826569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3" name="object 11083"/>
            <p:cNvSpPr/>
            <p:nvPr/>
          </p:nvSpPr>
          <p:spPr>
            <a:xfrm>
              <a:off x="5826569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4" name="object 11084"/>
            <p:cNvSpPr/>
            <p:nvPr/>
          </p:nvSpPr>
          <p:spPr>
            <a:xfrm>
              <a:off x="5826569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5" name="object 11085"/>
            <p:cNvSpPr/>
            <p:nvPr/>
          </p:nvSpPr>
          <p:spPr>
            <a:xfrm>
              <a:off x="5826569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6" name="object 11086"/>
            <p:cNvSpPr/>
            <p:nvPr/>
          </p:nvSpPr>
          <p:spPr>
            <a:xfrm>
              <a:off x="5826569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7" name="object 11087"/>
            <p:cNvSpPr/>
            <p:nvPr/>
          </p:nvSpPr>
          <p:spPr>
            <a:xfrm>
              <a:off x="5826569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8" name="object 11088"/>
            <p:cNvSpPr/>
            <p:nvPr/>
          </p:nvSpPr>
          <p:spPr>
            <a:xfrm>
              <a:off x="5826569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9" name="object 11089"/>
            <p:cNvSpPr/>
            <p:nvPr/>
          </p:nvSpPr>
          <p:spPr>
            <a:xfrm>
              <a:off x="5826569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0" name="object 11090"/>
            <p:cNvSpPr/>
            <p:nvPr/>
          </p:nvSpPr>
          <p:spPr>
            <a:xfrm>
              <a:off x="5826569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1" name="object 11091"/>
            <p:cNvSpPr/>
            <p:nvPr/>
          </p:nvSpPr>
          <p:spPr>
            <a:xfrm>
              <a:off x="5826569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2" name="object 11092"/>
            <p:cNvSpPr/>
            <p:nvPr/>
          </p:nvSpPr>
          <p:spPr>
            <a:xfrm>
              <a:off x="5826569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3" name="object 11093"/>
            <p:cNvSpPr/>
            <p:nvPr/>
          </p:nvSpPr>
          <p:spPr>
            <a:xfrm>
              <a:off x="5826569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4" name="object 11094"/>
            <p:cNvSpPr/>
            <p:nvPr/>
          </p:nvSpPr>
          <p:spPr>
            <a:xfrm>
              <a:off x="5826569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5" name="object 11095"/>
            <p:cNvSpPr/>
            <p:nvPr/>
          </p:nvSpPr>
          <p:spPr>
            <a:xfrm>
              <a:off x="5853798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6" name="object 11096"/>
            <p:cNvSpPr/>
            <p:nvPr/>
          </p:nvSpPr>
          <p:spPr>
            <a:xfrm>
              <a:off x="5853798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7" name="object 11097"/>
            <p:cNvSpPr/>
            <p:nvPr/>
          </p:nvSpPr>
          <p:spPr>
            <a:xfrm>
              <a:off x="5853798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8" name="object 11098"/>
            <p:cNvSpPr/>
            <p:nvPr/>
          </p:nvSpPr>
          <p:spPr>
            <a:xfrm>
              <a:off x="5853798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9" name="object 11099"/>
            <p:cNvSpPr/>
            <p:nvPr/>
          </p:nvSpPr>
          <p:spPr>
            <a:xfrm>
              <a:off x="5853798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0" name="object 11100"/>
            <p:cNvSpPr/>
            <p:nvPr/>
          </p:nvSpPr>
          <p:spPr>
            <a:xfrm>
              <a:off x="5853798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1" name="object 11101"/>
            <p:cNvSpPr/>
            <p:nvPr/>
          </p:nvSpPr>
          <p:spPr>
            <a:xfrm>
              <a:off x="5853798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2" name="object 11102"/>
            <p:cNvSpPr/>
            <p:nvPr/>
          </p:nvSpPr>
          <p:spPr>
            <a:xfrm>
              <a:off x="5853798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3" name="object 11103"/>
            <p:cNvSpPr/>
            <p:nvPr/>
          </p:nvSpPr>
          <p:spPr>
            <a:xfrm>
              <a:off x="5853798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4" name="object 11104"/>
            <p:cNvSpPr/>
            <p:nvPr/>
          </p:nvSpPr>
          <p:spPr>
            <a:xfrm>
              <a:off x="5853798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5" name="object 11105"/>
            <p:cNvSpPr/>
            <p:nvPr/>
          </p:nvSpPr>
          <p:spPr>
            <a:xfrm>
              <a:off x="5853798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6" name="object 11106"/>
            <p:cNvSpPr/>
            <p:nvPr/>
          </p:nvSpPr>
          <p:spPr>
            <a:xfrm>
              <a:off x="5853798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7" name="object 11107"/>
            <p:cNvSpPr/>
            <p:nvPr/>
          </p:nvSpPr>
          <p:spPr>
            <a:xfrm>
              <a:off x="5853798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8" name="object 11108"/>
            <p:cNvSpPr/>
            <p:nvPr/>
          </p:nvSpPr>
          <p:spPr>
            <a:xfrm>
              <a:off x="5853798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9" name="object 11109"/>
            <p:cNvSpPr/>
            <p:nvPr/>
          </p:nvSpPr>
          <p:spPr>
            <a:xfrm>
              <a:off x="5853798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0" name="object 11110"/>
            <p:cNvSpPr/>
            <p:nvPr/>
          </p:nvSpPr>
          <p:spPr>
            <a:xfrm>
              <a:off x="5853798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1" name="object 11111"/>
            <p:cNvSpPr/>
            <p:nvPr/>
          </p:nvSpPr>
          <p:spPr>
            <a:xfrm>
              <a:off x="5853798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2" name="object 11112"/>
            <p:cNvSpPr/>
            <p:nvPr/>
          </p:nvSpPr>
          <p:spPr>
            <a:xfrm>
              <a:off x="5853798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3" name="object 11113"/>
            <p:cNvSpPr/>
            <p:nvPr/>
          </p:nvSpPr>
          <p:spPr>
            <a:xfrm>
              <a:off x="5853798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4" name="object 11114"/>
            <p:cNvSpPr/>
            <p:nvPr/>
          </p:nvSpPr>
          <p:spPr>
            <a:xfrm>
              <a:off x="5853798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5" name="object 11115"/>
            <p:cNvSpPr/>
            <p:nvPr/>
          </p:nvSpPr>
          <p:spPr>
            <a:xfrm>
              <a:off x="5853798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6" name="object 11116"/>
            <p:cNvSpPr/>
            <p:nvPr/>
          </p:nvSpPr>
          <p:spPr>
            <a:xfrm>
              <a:off x="5853798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7" name="object 11117"/>
            <p:cNvSpPr/>
            <p:nvPr/>
          </p:nvSpPr>
          <p:spPr>
            <a:xfrm>
              <a:off x="5853798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8" name="object 11118"/>
            <p:cNvSpPr/>
            <p:nvPr/>
          </p:nvSpPr>
          <p:spPr>
            <a:xfrm>
              <a:off x="5853798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9" name="object 11119"/>
            <p:cNvSpPr/>
            <p:nvPr/>
          </p:nvSpPr>
          <p:spPr>
            <a:xfrm>
              <a:off x="5853798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0" name="object 11120"/>
            <p:cNvSpPr/>
            <p:nvPr/>
          </p:nvSpPr>
          <p:spPr>
            <a:xfrm>
              <a:off x="5853798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1" name="object 11121"/>
            <p:cNvSpPr/>
            <p:nvPr/>
          </p:nvSpPr>
          <p:spPr>
            <a:xfrm>
              <a:off x="5853798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2" name="object 11122"/>
            <p:cNvSpPr/>
            <p:nvPr/>
          </p:nvSpPr>
          <p:spPr>
            <a:xfrm>
              <a:off x="5853798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3" name="object 11123"/>
            <p:cNvSpPr/>
            <p:nvPr/>
          </p:nvSpPr>
          <p:spPr>
            <a:xfrm>
              <a:off x="5853798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4" name="object 11124"/>
            <p:cNvSpPr/>
            <p:nvPr/>
          </p:nvSpPr>
          <p:spPr>
            <a:xfrm>
              <a:off x="5853798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5" name="object 11125"/>
            <p:cNvSpPr/>
            <p:nvPr/>
          </p:nvSpPr>
          <p:spPr>
            <a:xfrm>
              <a:off x="5853798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6" name="object 11126"/>
            <p:cNvSpPr/>
            <p:nvPr/>
          </p:nvSpPr>
          <p:spPr>
            <a:xfrm>
              <a:off x="5853798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7" name="object 11127"/>
            <p:cNvSpPr/>
            <p:nvPr/>
          </p:nvSpPr>
          <p:spPr>
            <a:xfrm>
              <a:off x="5853798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8" name="object 11128"/>
            <p:cNvSpPr/>
            <p:nvPr/>
          </p:nvSpPr>
          <p:spPr>
            <a:xfrm>
              <a:off x="5853798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9" name="object 11129"/>
            <p:cNvSpPr/>
            <p:nvPr/>
          </p:nvSpPr>
          <p:spPr>
            <a:xfrm>
              <a:off x="5853798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0" name="object 11130"/>
            <p:cNvSpPr/>
            <p:nvPr/>
          </p:nvSpPr>
          <p:spPr>
            <a:xfrm>
              <a:off x="5853798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1" name="object 11131"/>
            <p:cNvSpPr/>
            <p:nvPr/>
          </p:nvSpPr>
          <p:spPr>
            <a:xfrm>
              <a:off x="5853798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2" name="object 11132"/>
            <p:cNvSpPr/>
            <p:nvPr/>
          </p:nvSpPr>
          <p:spPr>
            <a:xfrm>
              <a:off x="5853798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3" name="object 11133"/>
            <p:cNvSpPr/>
            <p:nvPr/>
          </p:nvSpPr>
          <p:spPr>
            <a:xfrm>
              <a:off x="5853798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4" name="object 11134"/>
            <p:cNvSpPr/>
            <p:nvPr/>
          </p:nvSpPr>
          <p:spPr>
            <a:xfrm>
              <a:off x="5853798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5" name="object 11135"/>
            <p:cNvSpPr/>
            <p:nvPr/>
          </p:nvSpPr>
          <p:spPr>
            <a:xfrm>
              <a:off x="5853798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6" name="object 11136"/>
            <p:cNvSpPr/>
            <p:nvPr/>
          </p:nvSpPr>
          <p:spPr>
            <a:xfrm>
              <a:off x="5853798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7" name="object 11137"/>
            <p:cNvSpPr/>
            <p:nvPr/>
          </p:nvSpPr>
          <p:spPr>
            <a:xfrm>
              <a:off x="5853798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8" name="object 11138"/>
            <p:cNvSpPr/>
            <p:nvPr/>
          </p:nvSpPr>
          <p:spPr>
            <a:xfrm>
              <a:off x="5853798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9" name="object 11139"/>
            <p:cNvSpPr/>
            <p:nvPr/>
          </p:nvSpPr>
          <p:spPr>
            <a:xfrm>
              <a:off x="5853798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0" name="object 11140"/>
            <p:cNvSpPr/>
            <p:nvPr/>
          </p:nvSpPr>
          <p:spPr>
            <a:xfrm>
              <a:off x="5853798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1" name="object 11141"/>
            <p:cNvSpPr/>
            <p:nvPr/>
          </p:nvSpPr>
          <p:spPr>
            <a:xfrm>
              <a:off x="5853798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2" name="object 11142"/>
            <p:cNvSpPr/>
            <p:nvPr/>
          </p:nvSpPr>
          <p:spPr>
            <a:xfrm>
              <a:off x="5853798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3" name="object 11143"/>
            <p:cNvSpPr/>
            <p:nvPr/>
          </p:nvSpPr>
          <p:spPr>
            <a:xfrm>
              <a:off x="5853798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4" name="object 11144"/>
            <p:cNvSpPr/>
            <p:nvPr/>
          </p:nvSpPr>
          <p:spPr>
            <a:xfrm>
              <a:off x="5853798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5" name="object 11145"/>
            <p:cNvSpPr/>
            <p:nvPr/>
          </p:nvSpPr>
          <p:spPr>
            <a:xfrm>
              <a:off x="5853798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6" name="object 11146"/>
            <p:cNvSpPr/>
            <p:nvPr/>
          </p:nvSpPr>
          <p:spPr>
            <a:xfrm>
              <a:off x="5853798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7" name="object 11147"/>
            <p:cNvSpPr/>
            <p:nvPr/>
          </p:nvSpPr>
          <p:spPr>
            <a:xfrm>
              <a:off x="5755639" y="7300582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09">
                  <a:moveTo>
                    <a:pt x="13335" y="0"/>
                  </a:moveTo>
                  <a:lnTo>
                    <a:pt x="0" y="0"/>
                  </a:lnTo>
                  <a:lnTo>
                    <a:pt x="0" y="3454"/>
                  </a:lnTo>
                  <a:lnTo>
                    <a:pt x="13335" y="3454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8" name="object 11148"/>
            <p:cNvSpPr/>
            <p:nvPr/>
          </p:nvSpPr>
          <p:spPr>
            <a:xfrm>
              <a:off x="5755195" y="7300366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09">
                  <a:moveTo>
                    <a:pt x="14224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224" y="3784"/>
                  </a:lnTo>
                  <a:lnTo>
                    <a:pt x="14224" y="2895"/>
                  </a:lnTo>
                  <a:lnTo>
                    <a:pt x="1358" y="2895"/>
                  </a:lnTo>
                  <a:lnTo>
                    <a:pt x="952" y="2781"/>
                  </a:lnTo>
                  <a:lnTo>
                    <a:pt x="952" y="2412"/>
                  </a:lnTo>
                  <a:lnTo>
                    <a:pt x="1866" y="2412"/>
                  </a:lnTo>
                  <a:lnTo>
                    <a:pt x="1803" y="2209"/>
                  </a:lnTo>
                  <a:lnTo>
                    <a:pt x="1376" y="2057"/>
                  </a:lnTo>
                  <a:lnTo>
                    <a:pt x="1041" y="1879"/>
                  </a:lnTo>
                  <a:lnTo>
                    <a:pt x="914" y="1104"/>
                  </a:lnTo>
                  <a:lnTo>
                    <a:pt x="1206" y="901"/>
                  </a:lnTo>
                  <a:lnTo>
                    <a:pt x="14224" y="901"/>
                  </a:lnTo>
                  <a:lnTo>
                    <a:pt x="14224" y="0"/>
                  </a:lnTo>
                  <a:close/>
                </a:path>
                <a:path w="14604" h="3809">
                  <a:moveTo>
                    <a:pt x="2082" y="1257"/>
                  </a:moveTo>
                  <a:lnTo>
                    <a:pt x="1549" y="1257"/>
                  </a:lnTo>
                  <a:lnTo>
                    <a:pt x="1422" y="1473"/>
                  </a:lnTo>
                  <a:lnTo>
                    <a:pt x="2260" y="1816"/>
                  </a:lnTo>
                  <a:lnTo>
                    <a:pt x="2374" y="2628"/>
                  </a:lnTo>
                  <a:lnTo>
                    <a:pt x="2082" y="2895"/>
                  </a:lnTo>
                  <a:lnTo>
                    <a:pt x="12407" y="2895"/>
                  </a:lnTo>
                  <a:lnTo>
                    <a:pt x="12160" y="2832"/>
                  </a:lnTo>
                  <a:lnTo>
                    <a:pt x="2679" y="2832"/>
                  </a:lnTo>
                  <a:lnTo>
                    <a:pt x="2679" y="1320"/>
                  </a:lnTo>
                  <a:lnTo>
                    <a:pt x="2260" y="1320"/>
                  </a:lnTo>
                  <a:lnTo>
                    <a:pt x="2082" y="1257"/>
                  </a:lnTo>
                  <a:close/>
                </a:path>
                <a:path w="14604" h="3809">
                  <a:moveTo>
                    <a:pt x="13093" y="1257"/>
                  </a:moveTo>
                  <a:lnTo>
                    <a:pt x="12585" y="1257"/>
                  </a:lnTo>
                  <a:lnTo>
                    <a:pt x="12458" y="1473"/>
                  </a:lnTo>
                  <a:lnTo>
                    <a:pt x="13271" y="1816"/>
                  </a:lnTo>
                  <a:lnTo>
                    <a:pt x="13411" y="2628"/>
                  </a:lnTo>
                  <a:lnTo>
                    <a:pt x="13093" y="2895"/>
                  </a:lnTo>
                  <a:lnTo>
                    <a:pt x="14224" y="2895"/>
                  </a:lnTo>
                  <a:lnTo>
                    <a:pt x="14224" y="1320"/>
                  </a:lnTo>
                  <a:lnTo>
                    <a:pt x="13271" y="1320"/>
                  </a:lnTo>
                  <a:lnTo>
                    <a:pt x="13093" y="1257"/>
                  </a:lnTo>
                  <a:close/>
                </a:path>
                <a:path w="14604" h="3809">
                  <a:moveTo>
                    <a:pt x="3682" y="927"/>
                  </a:moveTo>
                  <a:lnTo>
                    <a:pt x="3238" y="927"/>
                  </a:lnTo>
                  <a:lnTo>
                    <a:pt x="3238" y="2832"/>
                  </a:lnTo>
                  <a:lnTo>
                    <a:pt x="3682" y="2832"/>
                  </a:lnTo>
                  <a:lnTo>
                    <a:pt x="3682" y="927"/>
                  </a:lnTo>
                  <a:close/>
                </a:path>
                <a:path w="14604" h="3809">
                  <a:moveTo>
                    <a:pt x="5422" y="927"/>
                  </a:moveTo>
                  <a:lnTo>
                    <a:pt x="5079" y="927"/>
                  </a:lnTo>
                  <a:lnTo>
                    <a:pt x="5079" y="1295"/>
                  </a:lnTo>
                  <a:lnTo>
                    <a:pt x="4229" y="1295"/>
                  </a:lnTo>
                  <a:lnTo>
                    <a:pt x="4229" y="1701"/>
                  </a:lnTo>
                  <a:lnTo>
                    <a:pt x="4965" y="1701"/>
                  </a:lnTo>
                  <a:lnTo>
                    <a:pt x="4965" y="2057"/>
                  </a:lnTo>
                  <a:lnTo>
                    <a:pt x="4229" y="2057"/>
                  </a:lnTo>
                  <a:lnTo>
                    <a:pt x="4229" y="2451"/>
                  </a:lnTo>
                  <a:lnTo>
                    <a:pt x="5079" y="2451"/>
                  </a:lnTo>
                  <a:lnTo>
                    <a:pt x="5079" y="2832"/>
                  </a:lnTo>
                  <a:lnTo>
                    <a:pt x="5422" y="2832"/>
                  </a:lnTo>
                  <a:lnTo>
                    <a:pt x="5422" y="927"/>
                  </a:lnTo>
                  <a:close/>
                </a:path>
                <a:path w="14604" h="3809">
                  <a:moveTo>
                    <a:pt x="5803" y="1587"/>
                  </a:moveTo>
                  <a:lnTo>
                    <a:pt x="5803" y="2832"/>
                  </a:lnTo>
                  <a:lnTo>
                    <a:pt x="6337" y="2832"/>
                  </a:lnTo>
                  <a:lnTo>
                    <a:pt x="5803" y="1587"/>
                  </a:lnTo>
                  <a:close/>
                </a:path>
                <a:path w="14604" h="3809">
                  <a:moveTo>
                    <a:pt x="7226" y="1587"/>
                  </a:moveTo>
                  <a:lnTo>
                    <a:pt x="6885" y="2451"/>
                  </a:lnTo>
                  <a:lnTo>
                    <a:pt x="6654" y="2832"/>
                  </a:lnTo>
                  <a:lnTo>
                    <a:pt x="7226" y="2832"/>
                  </a:lnTo>
                  <a:lnTo>
                    <a:pt x="7226" y="1587"/>
                  </a:lnTo>
                  <a:close/>
                </a:path>
                <a:path w="14604" h="3809">
                  <a:moveTo>
                    <a:pt x="8204" y="927"/>
                  </a:moveTo>
                  <a:lnTo>
                    <a:pt x="7797" y="927"/>
                  </a:lnTo>
                  <a:lnTo>
                    <a:pt x="7797" y="2832"/>
                  </a:lnTo>
                  <a:lnTo>
                    <a:pt x="8204" y="2832"/>
                  </a:lnTo>
                  <a:lnTo>
                    <a:pt x="8204" y="927"/>
                  </a:lnTo>
                  <a:close/>
                </a:path>
                <a:path w="14604" h="3809">
                  <a:moveTo>
                    <a:pt x="9931" y="927"/>
                  </a:moveTo>
                  <a:lnTo>
                    <a:pt x="9588" y="927"/>
                  </a:lnTo>
                  <a:lnTo>
                    <a:pt x="9588" y="1295"/>
                  </a:lnTo>
                  <a:lnTo>
                    <a:pt x="8775" y="1295"/>
                  </a:lnTo>
                  <a:lnTo>
                    <a:pt x="8775" y="1701"/>
                  </a:lnTo>
                  <a:lnTo>
                    <a:pt x="9525" y="1701"/>
                  </a:lnTo>
                  <a:lnTo>
                    <a:pt x="9525" y="2057"/>
                  </a:lnTo>
                  <a:lnTo>
                    <a:pt x="8775" y="2057"/>
                  </a:lnTo>
                  <a:lnTo>
                    <a:pt x="8775" y="2451"/>
                  </a:lnTo>
                  <a:lnTo>
                    <a:pt x="9613" y="2451"/>
                  </a:lnTo>
                  <a:lnTo>
                    <a:pt x="9613" y="2832"/>
                  </a:lnTo>
                  <a:lnTo>
                    <a:pt x="9931" y="2832"/>
                  </a:lnTo>
                  <a:lnTo>
                    <a:pt x="9931" y="927"/>
                  </a:lnTo>
                  <a:close/>
                </a:path>
                <a:path w="14604" h="3809">
                  <a:moveTo>
                    <a:pt x="10350" y="1638"/>
                  </a:moveTo>
                  <a:lnTo>
                    <a:pt x="10350" y="2832"/>
                  </a:lnTo>
                  <a:lnTo>
                    <a:pt x="11010" y="2832"/>
                  </a:lnTo>
                  <a:lnTo>
                    <a:pt x="10350" y="1638"/>
                  </a:lnTo>
                  <a:close/>
                </a:path>
                <a:path w="14604" h="3809">
                  <a:moveTo>
                    <a:pt x="12196" y="927"/>
                  </a:moveTo>
                  <a:lnTo>
                    <a:pt x="11607" y="927"/>
                  </a:lnTo>
                  <a:lnTo>
                    <a:pt x="11607" y="2832"/>
                  </a:lnTo>
                  <a:lnTo>
                    <a:pt x="12160" y="2832"/>
                  </a:lnTo>
                  <a:lnTo>
                    <a:pt x="11963" y="2781"/>
                  </a:lnTo>
                  <a:lnTo>
                    <a:pt x="11963" y="2412"/>
                  </a:lnTo>
                  <a:lnTo>
                    <a:pt x="12877" y="2412"/>
                  </a:lnTo>
                  <a:lnTo>
                    <a:pt x="12769" y="2209"/>
                  </a:lnTo>
                  <a:lnTo>
                    <a:pt x="12458" y="2095"/>
                  </a:lnTo>
                  <a:lnTo>
                    <a:pt x="12077" y="1879"/>
                  </a:lnTo>
                  <a:lnTo>
                    <a:pt x="11963" y="1104"/>
                  </a:lnTo>
                  <a:lnTo>
                    <a:pt x="12196" y="927"/>
                  </a:lnTo>
                  <a:close/>
                </a:path>
                <a:path w="14604" h="3809">
                  <a:moveTo>
                    <a:pt x="1866" y="2412"/>
                  </a:moveTo>
                  <a:lnTo>
                    <a:pt x="952" y="2412"/>
                  </a:lnTo>
                  <a:lnTo>
                    <a:pt x="1193" y="2451"/>
                  </a:lnTo>
                  <a:lnTo>
                    <a:pt x="1358" y="2540"/>
                  </a:lnTo>
                  <a:lnTo>
                    <a:pt x="1727" y="2540"/>
                  </a:lnTo>
                  <a:lnTo>
                    <a:pt x="1866" y="2451"/>
                  </a:lnTo>
                  <a:close/>
                </a:path>
                <a:path w="14604" h="3809">
                  <a:moveTo>
                    <a:pt x="12877" y="2412"/>
                  </a:moveTo>
                  <a:lnTo>
                    <a:pt x="11963" y="2412"/>
                  </a:lnTo>
                  <a:lnTo>
                    <a:pt x="12230" y="2451"/>
                  </a:lnTo>
                  <a:lnTo>
                    <a:pt x="12407" y="2540"/>
                  </a:lnTo>
                  <a:lnTo>
                    <a:pt x="12763" y="2540"/>
                  </a:lnTo>
                  <a:lnTo>
                    <a:pt x="12877" y="2412"/>
                  </a:lnTo>
                  <a:close/>
                </a:path>
                <a:path w="14604" h="3809">
                  <a:moveTo>
                    <a:pt x="11264" y="927"/>
                  </a:moveTo>
                  <a:lnTo>
                    <a:pt x="10566" y="927"/>
                  </a:lnTo>
                  <a:lnTo>
                    <a:pt x="11264" y="2146"/>
                  </a:lnTo>
                  <a:lnTo>
                    <a:pt x="11264" y="927"/>
                  </a:lnTo>
                  <a:close/>
                </a:path>
                <a:path w="14604" h="3809">
                  <a:moveTo>
                    <a:pt x="7073" y="927"/>
                  </a:moveTo>
                  <a:lnTo>
                    <a:pt x="6095" y="927"/>
                  </a:lnTo>
                  <a:lnTo>
                    <a:pt x="6603" y="2095"/>
                  </a:lnTo>
                  <a:lnTo>
                    <a:pt x="6718" y="1701"/>
                  </a:lnTo>
                  <a:lnTo>
                    <a:pt x="7073" y="927"/>
                  </a:lnTo>
                  <a:close/>
                </a:path>
                <a:path w="14604" h="3809">
                  <a:moveTo>
                    <a:pt x="12230" y="901"/>
                  </a:moveTo>
                  <a:lnTo>
                    <a:pt x="1866" y="901"/>
                  </a:lnTo>
                  <a:lnTo>
                    <a:pt x="2260" y="965"/>
                  </a:lnTo>
                  <a:lnTo>
                    <a:pt x="2260" y="1320"/>
                  </a:lnTo>
                  <a:lnTo>
                    <a:pt x="2679" y="1320"/>
                  </a:lnTo>
                  <a:lnTo>
                    <a:pt x="2679" y="927"/>
                  </a:lnTo>
                  <a:lnTo>
                    <a:pt x="12196" y="927"/>
                  </a:lnTo>
                  <a:close/>
                </a:path>
                <a:path w="14604" h="3809">
                  <a:moveTo>
                    <a:pt x="14224" y="901"/>
                  </a:moveTo>
                  <a:lnTo>
                    <a:pt x="12877" y="901"/>
                  </a:lnTo>
                  <a:lnTo>
                    <a:pt x="13271" y="965"/>
                  </a:lnTo>
                  <a:lnTo>
                    <a:pt x="13271" y="1320"/>
                  </a:lnTo>
                  <a:lnTo>
                    <a:pt x="14224" y="1320"/>
                  </a:lnTo>
                  <a:lnTo>
                    <a:pt x="14224" y="901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9" name="object 11149"/>
            <p:cNvSpPr/>
            <p:nvPr/>
          </p:nvSpPr>
          <p:spPr>
            <a:xfrm>
              <a:off x="5689815" y="7396810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54419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54419" y="85077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0" name="object 11150"/>
            <p:cNvSpPr/>
            <p:nvPr/>
          </p:nvSpPr>
          <p:spPr>
            <a:xfrm>
              <a:off x="5689815" y="7396810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0" y="0"/>
                  </a:moveTo>
                  <a:lnTo>
                    <a:pt x="54419" y="0"/>
                  </a:lnTo>
                  <a:lnTo>
                    <a:pt x="54419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1" name="object 11151"/>
            <p:cNvSpPr/>
            <p:nvPr/>
          </p:nvSpPr>
          <p:spPr>
            <a:xfrm>
              <a:off x="5689815" y="7396810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19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19" y="49352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2" name="object 11152"/>
            <p:cNvSpPr/>
            <p:nvPr/>
          </p:nvSpPr>
          <p:spPr>
            <a:xfrm>
              <a:off x="5689815" y="7396810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19" y="0"/>
                  </a:lnTo>
                  <a:lnTo>
                    <a:pt x="54419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3" name="object 11153"/>
            <p:cNvSpPr/>
            <p:nvPr/>
          </p:nvSpPr>
          <p:spPr>
            <a:xfrm>
              <a:off x="5696813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4" name="object 11154"/>
            <p:cNvSpPr/>
            <p:nvPr/>
          </p:nvSpPr>
          <p:spPr>
            <a:xfrm>
              <a:off x="5696813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5" name="object 11155"/>
            <p:cNvSpPr/>
            <p:nvPr/>
          </p:nvSpPr>
          <p:spPr>
            <a:xfrm>
              <a:off x="5696813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6" name="object 11156"/>
            <p:cNvSpPr/>
            <p:nvPr/>
          </p:nvSpPr>
          <p:spPr>
            <a:xfrm>
              <a:off x="5696813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7" name="object 11157"/>
            <p:cNvSpPr/>
            <p:nvPr/>
          </p:nvSpPr>
          <p:spPr>
            <a:xfrm>
              <a:off x="5696813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8" name="object 11158"/>
            <p:cNvSpPr/>
            <p:nvPr/>
          </p:nvSpPr>
          <p:spPr>
            <a:xfrm>
              <a:off x="5696813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9" name="object 11159"/>
            <p:cNvSpPr/>
            <p:nvPr/>
          </p:nvSpPr>
          <p:spPr>
            <a:xfrm>
              <a:off x="5693422" y="7415542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750" y="0"/>
                  </a:moveTo>
                  <a:lnTo>
                    <a:pt x="0" y="0"/>
                  </a:lnTo>
                  <a:lnTo>
                    <a:pt x="0" y="11849"/>
                  </a:lnTo>
                  <a:lnTo>
                    <a:pt x="8750" y="11849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0" name="object 11160"/>
            <p:cNvSpPr/>
            <p:nvPr/>
          </p:nvSpPr>
          <p:spPr>
            <a:xfrm>
              <a:off x="5693422" y="7415542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0" y="0"/>
                  </a:moveTo>
                  <a:lnTo>
                    <a:pt x="8750" y="0"/>
                  </a:lnTo>
                  <a:lnTo>
                    <a:pt x="8750" y="11836"/>
                  </a:lnTo>
                  <a:lnTo>
                    <a:pt x="0" y="1183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20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1" name="object 11161"/>
            <p:cNvSpPr/>
            <p:nvPr/>
          </p:nvSpPr>
          <p:spPr>
            <a:xfrm>
              <a:off x="5694552" y="7431811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81" y="0"/>
                  </a:moveTo>
                  <a:lnTo>
                    <a:pt x="0" y="0"/>
                  </a:lnTo>
                  <a:lnTo>
                    <a:pt x="0" y="7111"/>
                  </a:lnTo>
                  <a:lnTo>
                    <a:pt x="4381" y="7111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2" name="object 11162"/>
            <p:cNvSpPr/>
            <p:nvPr/>
          </p:nvSpPr>
          <p:spPr>
            <a:xfrm>
              <a:off x="5694552" y="7431811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81" y="0"/>
                  </a:lnTo>
                  <a:lnTo>
                    <a:pt x="4381" y="7124"/>
                  </a:lnTo>
                  <a:lnTo>
                    <a:pt x="0" y="712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3" name="object 11163"/>
            <p:cNvSpPr/>
            <p:nvPr/>
          </p:nvSpPr>
          <p:spPr>
            <a:xfrm>
              <a:off x="5694552" y="7431811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81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81" y="1485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4" name="object 11164"/>
            <p:cNvSpPr/>
            <p:nvPr/>
          </p:nvSpPr>
          <p:spPr>
            <a:xfrm>
              <a:off x="5694552" y="7431811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4381" y="0"/>
                  </a:lnTo>
                  <a:lnTo>
                    <a:pt x="4381" y="1498"/>
                  </a:lnTo>
                  <a:lnTo>
                    <a:pt x="0" y="149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5" name="object 11165"/>
            <p:cNvSpPr/>
            <p:nvPr/>
          </p:nvSpPr>
          <p:spPr>
            <a:xfrm>
              <a:off x="5696813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6" name="object 11166"/>
            <p:cNvSpPr/>
            <p:nvPr/>
          </p:nvSpPr>
          <p:spPr>
            <a:xfrm>
              <a:off x="5696813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7" name="object 11167"/>
            <p:cNvSpPr/>
            <p:nvPr/>
          </p:nvSpPr>
          <p:spPr>
            <a:xfrm>
              <a:off x="5696813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8" name="object 11168"/>
            <p:cNvSpPr/>
            <p:nvPr/>
          </p:nvSpPr>
          <p:spPr>
            <a:xfrm>
              <a:off x="5696813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9" name="object 11169"/>
            <p:cNvSpPr/>
            <p:nvPr/>
          </p:nvSpPr>
          <p:spPr>
            <a:xfrm>
              <a:off x="5771476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03" y="85077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0" name="object 11170"/>
            <p:cNvSpPr/>
            <p:nvPr/>
          </p:nvSpPr>
          <p:spPr>
            <a:xfrm>
              <a:off x="5771476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1" name="object 11171"/>
            <p:cNvSpPr/>
            <p:nvPr/>
          </p:nvSpPr>
          <p:spPr>
            <a:xfrm>
              <a:off x="5788469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2" name="object 11172"/>
            <p:cNvSpPr/>
            <p:nvPr/>
          </p:nvSpPr>
          <p:spPr>
            <a:xfrm>
              <a:off x="5788469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3" name="object 11173"/>
            <p:cNvSpPr/>
            <p:nvPr/>
          </p:nvSpPr>
          <p:spPr>
            <a:xfrm>
              <a:off x="5788469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4" name="object 11174"/>
            <p:cNvSpPr/>
            <p:nvPr/>
          </p:nvSpPr>
          <p:spPr>
            <a:xfrm>
              <a:off x="5788469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5" name="object 11175"/>
            <p:cNvSpPr/>
            <p:nvPr/>
          </p:nvSpPr>
          <p:spPr>
            <a:xfrm>
              <a:off x="5788469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6" name="object 11176"/>
            <p:cNvSpPr/>
            <p:nvPr/>
          </p:nvSpPr>
          <p:spPr>
            <a:xfrm>
              <a:off x="5788469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7" name="object 11177"/>
            <p:cNvSpPr/>
            <p:nvPr/>
          </p:nvSpPr>
          <p:spPr>
            <a:xfrm>
              <a:off x="5788469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8" name="object 11178"/>
            <p:cNvSpPr/>
            <p:nvPr/>
          </p:nvSpPr>
          <p:spPr>
            <a:xfrm>
              <a:off x="5788469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9" name="object 11179"/>
            <p:cNvSpPr/>
            <p:nvPr/>
          </p:nvSpPr>
          <p:spPr>
            <a:xfrm>
              <a:off x="5788469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0" name="object 11180"/>
            <p:cNvSpPr/>
            <p:nvPr/>
          </p:nvSpPr>
          <p:spPr>
            <a:xfrm>
              <a:off x="5788469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1" name="object 11181"/>
            <p:cNvSpPr/>
            <p:nvPr/>
          </p:nvSpPr>
          <p:spPr>
            <a:xfrm>
              <a:off x="5788469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2" name="object 11182"/>
            <p:cNvSpPr/>
            <p:nvPr/>
          </p:nvSpPr>
          <p:spPr>
            <a:xfrm>
              <a:off x="5788469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3" name="object 11183"/>
            <p:cNvSpPr/>
            <p:nvPr/>
          </p:nvSpPr>
          <p:spPr>
            <a:xfrm>
              <a:off x="5788469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4" name="object 11184"/>
            <p:cNvSpPr/>
            <p:nvPr/>
          </p:nvSpPr>
          <p:spPr>
            <a:xfrm>
              <a:off x="5788469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5" name="object 11185"/>
            <p:cNvSpPr/>
            <p:nvPr/>
          </p:nvSpPr>
          <p:spPr>
            <a:xfrm>
              <a:off x="5788469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6" name="object 11186"/>
            <p:cNvSpPr/>
            <p:nvPr/>
          </p:nvSpPr>
          <p:spPr>
            <a:xfrm>
              <a:off x="5788469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7" name="object 11187"/>
            <p:cNvSpPr/>
            <p:nvPr/>
          </p:nvSpPr>
          <p:spPr>
            <a:xfrm>
              <a:off x="5788469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8" name="object 11188"/>
            <p:cNvSpPr/>
            <p:nvPr/>
          </p:nvSpPr>
          <p:spPr>
            <a:xfrm>
              <a:off x="5788469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9" name="object 11189"/>
            <p:cNvSpPr/>
            <p:nvPr/>
          </p:nvSpPr>
          <p:spPr>
            <a:xfrm>
              <a:off x="5788469" y="74180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0" name="object 11190"/>
            <p:cNvSpPr/>
            <p:nvPr/>
          </p:nvSpPr>
          <p:spPr>
            <a:xfrm>
              <a:off x="5788469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1" name="object 11191"/>
            <p:cNvSpPr/>
            <p:nvPr/>
          </p:nvSpPr>
          <p:spPr>
            <a:xfrm>
              <a:off x="5788469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2" name="object 11192"/>
            <p:cNvSpPr/>
            <p:nvPr/>
          </p:nvSpPr>
          <p:spPr>
            <a:xfrm>
              <a:off x="5788469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3" name="object 11193"/>
            <p:cNvSpPr/>
            <p:nvPr/>
          </p:nvSpPr>
          <p:spPr>
            <a:xfrm>
              <a:off x="5788469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4" name="object 11194"/>
            <p:cNvSpPr/>
            <p:nvPr/>
          </p:nvSpPr>
          <p:spPr>
            <a:xfrm>
              <a:off x="5788469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5" name="object 11195"/>
            <p:cNvSpPr/>
            <p:nvPr/>
          </p:nvSpPr>
          <p:spPr>
            <a:xfrm>
              <a:off x="5788469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209" y="2082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6" name="object 11196"/>
            <p:cNvSpPr/>
            <p:nvPr/>
          </p:nvSpPr>
          <p:spPr>
            <a:xfrm>
              <a:off x="5788469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209" y="208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7" name="object 11197"/>
            <p:cNvSpPr/>
            <p:nvPr/>
          </p:nvSpPr>
          <p:spPr>
            <a:xfrm>
              <a:off x="5788469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8" name="object 11198"/>
            <p:cNvSpPr/>
            <p:nvPr/>
          </p:nvSpPr>
          <p:spPr>
            <a:xfrm>
              <a:off x="5788469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9" name="object 11199"/>
            <p:cNvSpPr/>
            <p:nvPr/>
          </p:nvSpPr>
          <p:spPr>
            <a:xfrm>
              <a:off x="5788469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0" name="object 11200"/>
            <p:cNvSpPr/>
            <p:nvPr/>
          </p:nvSpPr>
          <p:spPr>
            <a:xfrm>
              <a:off x="5788469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1" name="object 11201"/>
            <p:cNvSpPr/>
            <p:nvPr/>
          </p:nvSpPr>
          <p:spPr>
            <a:xfrm>
              <a:off x="5788469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2" name="object 11202"/>
            <p:cNvSpPr/>
            <p:nvPr/>
          </p:nvSpPr>
          <p:spPr>
            <a:xfrm>
              <a:off x="5788469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3" name="object 11203"/>
            <p:cNvSpPr/>
            <p:nvPr/>
          </p:nvSpPr>
          <p:spPr>
            <a:xfrm>
              <a:off x="5788469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209" y="2209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4" name="object 11204"/>
            <p:cNvSpPr/>
            <p:nvPr/>
          </p:nvSpPr>
          <p:spPr>
            <a:xfrm>
              <a:off x="5788469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5" name="object 11205"/>
            <p:cNvSpPr/>
            <p:nvPr/>
          </p:nvSpPr>
          <p:spPr>
            <a:xfrm>
              <a:off x="5788469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6" name="object 11206"/>
            <p:cNvSpPr/>
            <p:nvPr/>
          </p:nvSpPr>
          <p:spPr>
            <a:xfrm>
              <a:off x="5788469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7" name="object 11207"/>
            <p:cNvSpPr/>
            <p:nvPr/>
          </p:nvSpPr>
          <p:spPr>
            <a:xfrm>
              <a:off x="5788469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8" name="object 11208"/>
            <p:cNvSpPr/>
            <p:nvPr/>
          </p:nvSpPr>
          <p:spPr>
            <a:xfrm>
              <a:off x="5788469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9" name="object 11209"/>
            <p:cNvSpPr/>
            <p:nvPr/>
          </p:nvSpPr>
          <p:spPr>
            <a:xfrm>
              <a:off x="5788469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0" name="object 11210"/>
            <p:cNvSpPr/>
            <p:nvPr/>
          </p:nvSpPr>
          <p:spPr>
            <a:xfrm>
              <a:off x="5788469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209" y="215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1" name="object 11211"/>
            <p:cNvSpPr/>
            <p:nvPr/>
          </p:nvSpPr>
          <p:spPr>
            <a:xfrm>
              <a:off x="5788469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209" y="226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2" name="object 11212"/>
            <p:cNvSpPr/>
            <p:nvPr/>
          </p:nvSpPr>
          <p:spPr>
            <a:xfrm>
              <a:off x="5788469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209" y="227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3" name="object 11213"/>
            <p:cNvSpPr/>
            <p:nvPr/>
          </p:nvSpPr>
          <p:spPr>
            <a:xfrm>
              <a:off x="5788469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4" name="object 11214"/>
            <p:cNvSpPr/>
            <p:nvPr/>
          </p:nvSpPr>
          <p:spPr>
            <a:xfrm>
              <a:off x="5788469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5" name="object 11215"/>
            <p:cNvSpPr/>
            <p:nvPr/>
          </p:nvSpPr>
          <p:spPr>
            <a:xfrm>
              <a:off x="5788469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6" name="object 11216"/>
            <p:cNvSpPr/>
            <p:nvPr/>
          </p:nvSpPr>
          <p:spPr>
            <a:xfrm>
              <a:off x="5788469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7" name="object 11217"/>
            <p:cNvSpPr/>
            <p:nvPr/>
          </p:nvSpPr>
          <p:spPr>
            <a:xfrm>
              <a:off x="5788469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8" name="object 11218"/>
            <p:cNvSpPr/>
            <p:nvPr/>
          </p:nvSpPr>
          <p:spPr>
            <a:xfrm>
              <a:off x="5788469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9" name="object 11219"/>
            <p:cNvSpPr/>
            <p:nvPr/>
          </p:nvSpPr>
          <p:spPr>
            <a:xfrm>
              <a:off x="5788469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0" name="object 11220"/>
            <p:cNvSpPr/>
            <p:nvPr/>
          </p:nvSpPr>
          <p:spPr>
            <a:xfrm>
              <a:off x="5788469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1" name="object 11221"/>
            <p:cNvSpPr/>
            <p:nvPr/>
          </p:nvSpPr>
          <p:spPr>
            <a:xfrm>
              <a:off x="5788469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2" name="object 11222"/>
            <p:cNvSpPr/>
            <p:nvPr/>
          </p:nvSpPr>
          <p:spPr>
            <a:xfrm>
              <a:off x="5788469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3" name="object 11223"/>
            <p:cNvSpPr/>
            <p:nvPr/>
          </p:nvSpPr>
          <p:spPr>
            <a:xfrm>
              <a:off x="5788469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4" name="object 11224"/>
            <p:cNvSpPr/>
            <p:nvPr/>
          </p:nvSpPr>
          <p:spPr>
            <a:xfrm>
              <a:off x="5788469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5" name="object 11225"/>
            <p:cNvSpPr/>
            <p:nvPr/>
          </p:nvSpPr>
          <p:spPr>
            <a:xfrm>
              <a:off x="5774055" y="7404582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57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357" y="69748"/>
                  </a:lnTo>
                  <a:lnTo>
                    <a:pt x="12357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6" name="object 11226"/>
            <p:cNvSpPr/>
            <p:nvPr/>
          </p:nvSpPr>
          <p:spPr>
            <a:xfrm>
              <a:off x="5798680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28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28" y="85077"/>
                  </a:lnTo>
                  <a:lnTo>
                    <a:pt x="272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7" name="object 11227"/>
            <p:cNvSpPr/>
            <p:nvPr/>
          </p:nvSpPr>
          <p:spPr>
            <a:xfrm>
              <a:off x="5798680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28" y="0"/>
                  </a:lnTo>
                  <a:lnTo>
                    <a:pt x="27228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8" name="object 11228"/>
            <p:cNvSpPr/>
            <p:nvPr/>
          </p:nvSpPr>
          <p:spPr>
            <a:xfrm>
              <a:off x="5815672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9" name="object 11229"/>
            <p:cNvSpPr/>
            <p:nvPr/>
          </p:nvSpPr>
          <p:spPr>
            <a:xfrm>
              <a:off x="5815672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0" name="object 11230"/>
            <p:cNvSpPr/>
            <p:nvPr/>
          </p:nvSpPr>
          <p:spPr>
            <a:xfrm>
              <a:off x="5815672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1" name="object 11231"/>
            <p:cNvSpPr/>
            <p:nvPr/>
          </p:nvSpPr>
          <p:spPr>
            <a:xfrm>
              <a:off x="5815672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2" name="object 11232"/>
            <p:cNvSpPr/>
            <p:nvPr/>
          </p:nvSpPr>
          <p:spPr>
            <a:xfrm>
              <a:off x="5815672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3" name="object 11233"/>
            <p:cNvSpPr/>
            <p:nvPr/>
          </p:nvSpPr>
          <p:spPr>
            <a:xfrm>
              <a:off x="5815672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4" name="object 11234"/>
            <p:cNvSpPr/>
            <p:nvPr/>
          </p:nvSpPr>
          <p:spPr>
            <a:xfrm>
              <a:off x="5815672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5" name="object 11235"/>
            <p:cNvSpPr/>
            <p:nvPr/>
          </p:nvSpPr>
          <p:spPr>
            <a:xfrm>
              <a:off x="5815672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6" name="object 11236"/>
            <p:cNvSpPr/>
            <p:nvPr/>
          </p:nvSpPr>
          <p:spPr>
            <a:xfrm>
              <a:off x="5815672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7" name="object 11237"/>
            <p:cNvSpPr/>
            <p:nvPr/>
          </p:nvSpPr>
          <p:spPr>
            <a:xfrm>
              <a:off x="5815672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8" name="object 11238"/>
            <p:cNvSpPr/>
            <p:nvPr/>
          </p:nvSpPr>
          <p:spPr>
            <a:xfrm>
              <a:off x="5815672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9" name="object 11239"/>
            <p:cNvSpPr/>
            <p:nvPr/>
          </p:nvSpPr>
          <p:spPr>
            <a:xfrm>
              <a:off x="5815672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0" name="object 11240"/>
            <p:cNvSpPr/>
            <p:nvPr/>
          </p:nvSpPr>
          <p:spPr>
            <a:xfrm>
              <a:off x="5815672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1" name="object 11241"/>
            <p:cNvSpPr/>
            <p:nvPr/>
          </p:nvSpPr>
          <p:spPr>
            <a:xfrm>
              <a:off x="5815672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97" y="220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2" name="object 11242"/>
            <p:cNvSpPr/>
            <p:nvPr/>
          </p:nvSpPr>
          <p:spPr>
            <a:xfrm>
              <a:off x="5815672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3" name="object 11243"/>
            <p:cNvSpPr/>
            <p:nvPr/>
          </p:nvSpPr>
          <p:spPr>
            <a:xfrm>
              <a:off x="5815672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4" name="object 11244"/>
            <p:cNvSpPr/>
            <p:nvPr/>
          </p:nvSpPr>
          <p:spPr>
            <a:xfrm>
              <a:off x="5815672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97" y="210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5" name="object 11245"/>
            <p:cNvSpPr/>
            <p:nvPr/>
          </p:nvSpPr>
          <p:spPr>
            <a:xfrm>
              <a:off x="5815672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6" name="object 11246"/>
            <p:cNvSpPr/>
            <p:nvPr/>
          </p:nvSpPr>
          <p:spPr>
            <a:xfrm>
              <a:off x="5815672" y="74180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7" name="object 11247"/>
            <p:cNvSpPr/>
            <p:nvPr/>
          </p:nvSpPr>
          <p:spPr>
            <a:xfrm>
              <a:off x="5815672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8" name="object 11248"/>
            <p:cNvSpPr/>
            <p:nvPr/>
          </p:nvSpPr>
          <p:spPr>
            <a:xfrm>
              <a:off x="5815672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9" name="object 11249"/>
            <p:cNvSpPr/>
            <p:nvPr/>
          </p:nvSpPr>
          <p:spPr>
            <a:xfrm>
              <a:off x="5815672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97" y="220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0" name="object 11250"/>
            <p:cNvSpPr/>
            <p:nvPr/>
          </p:nvSpPr>
          <p:spPr>
            <a:xfrm>
              <a:off x="5815672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1" name="object 11251"/>
            <p:cNvSpPr/>
            <p:nvPr/>
          </p:nvSpPr>
          <p:spPr>
            <a:xfrm>
              <a:off x="5815672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2" name="object 11252"/>
            <p:cNvSpPr/>
            <p:nvPr/>
          </p:nvSpPr>
          <p:spPr>
            <a:xfrm>
              <a:off x="5815672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97" y="2082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3" name="object 11253"/>
            <p:cNvSpPr/>
            <p:nvPr/>
          </p:nvSpPr>
          <p:spPr>
            <a:xfrm>
              <a:off x="5815672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97" y="2082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4" name="object 11254"/>
            <p:cNvSpPr/>
            <p:nvPr/>
          </p:nvSpPr>
          <p:spPr>
            <a:xfrm>
              <a:off x="5815672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5" name="object 11255"/>
            <p:cNvSpPr/>
            <p:nvPr/>
          </p:nvSpPr>
          <p:spPr>
            <a:xfrm>
              <a:off x="5815672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6" name="object 11256"/>
            <p:cNvSpPr/>
            <p:nvPr/>
          </p:nvSpPr>
          <p:spPr>
            <a:xfrm>
              <a:off x="5815672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7" name="object 11257"/>
            <p:cNvSpPr/>
            <p:nvPr/>
          </p:nvSpPr>
          <p:spPr>
            <a:xfrm>
              <a:off x="5815672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8" name="object 11258"/>
            <p:cNvSpPr/>
            <p:nvPr/>
          </p:nvSpPr>
          <p:spPr>
            <a:xfrm>
              <a:off x="5815672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9" name="object 11259"/>
            <p:cNvSpPr/>
            <p:nvPr/>
          </p:nvSpPr>
          <p:spPr>
            <a:xfrm>
              <a:off x="5815672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0" name="object 11260"/>
            <p:cNvSpPr/>
            <p:nvPr/>
          </p:nvSpPr>
          <p:spPr>
            <a:xfrm>
              <a:off x="5815672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97" y="220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1" name="object 11261"/>
            <p:cNvSpPr/>
            <p:nvPr/>
          </p:nvSpPr>
          <p:spPr>
            <a:xfrm>
              <a:off x="5815672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97" y="220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2" name="object 11262"/>
            <p:cNvSpPr/>
            <p:nvPr/>
          </p:nvSpPr>
          <p:spPr>
            <a:xfrm>
              <a:off x="5815672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3" name="object 11263"/>
            <p:cNvSpPr/>
            <p:nvPr/>
          </p:nvSpPr>
          <p:spPr>
            <a:xfrm>
              <a:off x="5815672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4" name="object 11264"/>
            <p:cNvSpPr/>
            <p:nvPr/>
          </p:nvSpPr>
          <p:spPr>
            <a:xfrm>
              <a:off x="5815672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5" name="object 11265"/>
            <p:cNvSpPr/>
            <p:nvPr/>
          </p:nvSpPr>
          <p:spPr>
            <a:xfrm>
              <a:off x="5815672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6" name="object 11266"/>
            <p:cNvSpPr/>
            <p:nvPr/>
          </p:nvSpPr>
          <p:spPr>
            <a:xfrm>
              <a:off x="5815672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7" name="object 11267"/>
            <p:cNvSpPr/>
            <p:nvPr/>
          </p:nvSpPr>
          <p:spPr>
            <a:xfrm>
              <a:off x="5815672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97" y="215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8" name="object 11268"/>
            <p:cNvSpPr/>
            <p:nvPr/>
          </p:nvSpPr>
          <p:spPr>
            <a:xfrm>
              <a:off x="5815672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97" y="2260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9" name="object 11269"/>
            <p:cNvSpPr/>
            <p:nvPr/>
          </p:nvSpPr>
          <p:spPr>
            <a:xfrm>
              <a:off x="5815672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197" y="227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0" name="object 11270"/>
            <p:cNvSpPr/>
            <p:nvPr/>
          </p:nvSpPr>
          <p:spPr>
            <a:xfrm>
              <a:off x="5815672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97" y="210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1" name="object 11271"/>
            <p:cNvSpPr/>
            <p:nvPr/>
          </p:nvSpPr>
          <p:spPr>
            <a:xfrm>
              <a:off x="5815672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97" y="212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2" name="object 11272"/>
            <p:cNvSpPr/>
            <p:nvPr/>
          </p:nvSpPr>
          <p:spPr>
            <a:xfrm>
              <a:off x="5815672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3" name="object 11273"/>
            <p:cNvSpPr/>
            <p:nvPr/>
          </p:nvSpPr>
          <p:spPr>
            <a:xfrm>
              <a:off x="5815672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4" name="object 11274"/>
            <p:cNvSpPr/>
            <p:nvPr/>
          </p:nvSpPr>
          <p:spPr>
            <a:xfrm>
              <a:off x="5815672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5" name="object 11275"/>
            <p:cNvSpPr/>
            <p:nvPr/>
          </p:nvSpPr>
          <p:spPr>
            <a:xfrm>
              <a:off x="5815672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6" name="object 11276"/>
            <p:cNvSpPr/>
            <p:nvPr/>
          </p:nvSpPr>
          <p:spPr>
            <a:xfrm>
              <a:off x="5815672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97" y="2235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7" name="object 11277"/>
            <p:cNvSpPr/>
            <p:nvPr/>
          </p:nvSpPr>
          <p:spPr>
            <a:xfrm>
              <a:off x="5815672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97" y="2235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8" name="object 11278"/>
            <p:cNvSpPr/>
            <p:nvPr/>
          </p:nvSpPr>
          <p:spPr>
            <a:xfrm>
              <a:off x="5815672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97" y="2108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9" name="object 11279"/>
            <p:cNvSpPr/>
            <p:nvPr/>
          </p:nvSpPr>
          <p:spPr>
            <a:xfrm>
              <a:off x="5815672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97" y="2108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0" name="object 11280"/>
            <p:cNvSpPr/>
            <p:nvPr/>
          </p:nvSpPr>
          <p:spPr>
            <a:xfrm>
              <a:off x="5815672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1" name="object 11281"/>
            <p:cNvSpPr/>
            <p:nvPr/>
          </p:nvSpPr>
          <p:spPr>
            <a:xfrm>
              <a:off x="5815672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2" name="object 11282"/>
            <p:cNvSpPr/>
            <p:nvPr/>
          </p:nvSpPr>
          <p:spPr>
            <a:xfrm>
              <a:off x="5801271" y="7404582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69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369" y="69748"/>
                  </a:lnTo>
                  <a:lnTo>
                    <a:pt x="1236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3" name="object 11283"/>
            <p:cNvSpPr/>
            <p:nvPr/>
          </p:nvSpPr>
          <p:spPr>
            <a:xfrm>
              <a:off x="5825909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1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16" y="85077"/>
                  </a:lnTo>
                  <a:lnTo>
                    <a:pt x="2721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4" name="object 11284"/>
            <p:cNvSpPr/>
            <p:nvPr/>
          </p:nvSpPr>
          <p:spPr>
            <a:xfrm>
              <a:off x="5825909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16" y="0"/>
                  </a:lnTo>
                  <a:lnTo>
                    <a:pt x="27216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5" name="object 11285"/>
            <p:cNvSpPr/>
            <p:nvPr/>
          </p:nvSpPr>
          <p:spPr>
            <a:xfrm>
              <a:off x="5850229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6" name="object 11286"/>
            <p:cNvSpPr/>
            <p:nvPr/>
          </p:nvSpPr>
          <p:spPr>
            <a:xfrm>
              <a:off x="5850229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7" name="object 11287"/>
            <p:cNvSpPr/>
            <p:nvPr/>
          </p:nvSpPr>
          <p:spPr>
            <a:xfrm>
              <a:off x="5850229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8" name="object 11288"/>
            <p:cNvSpPr/>
            <p:nvPr/>
          </p:nvSpPr>
          <p:spPr>
            <a:xfrm>
              <a:off x="5850229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9" name="object 11289"/>
            <p:cNvSpPr/>
            <p:nvPr/>
          </p:nvSpPr>
          <p:spPr>
            <a:xfrm>
              <a:off x="5850229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0" name="object 11290"/>
            <p:cNvSpPr/>
            <p:nvPr/>
          </p:nvSpPr>
          <p:spPr>
            <a:xfrm>
              <a:off x="5850229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1" name="object 11291"/>
            <p:cNvSpPr/>
            <p:nvPr/>
          </p:nvSpPr>
          <p:spPr>
            <a:xfrm>
              <a:off x="5850229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2" name="object 11292"/>
            <p:cNvSpPr/>
            <p:nvPr/>
          </p:nvSpPr>
          <p:spPr>
            <a:xfrm>
              <a:off x="5850229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3" name="object 11293"/>
            <p:cNvSpPr/>
            <p:nvPr/>
          </p:nvSpPr>
          <p:spPr>
            <a:xfrm>
              <a:off x="5850229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4" name="object 11294"/>
            <p:cNvSpPr/>
            <p:nvPr/>
          </p:nvSpPr>
          <p:spPr>
            <a:xfrm>
              <a:off x="5850229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5" name="object 11295"/>
            <p:cNvSpPr/>
            <p:nvPr/>
          </p:nvSpPr>
          <p:spPr>
            <a:xfrm>
              <a:off x="5850229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6" name="object 11296"/>
            <p:cNvSpPr/>
            <p:nvPr/>
          </p:nvSpPr>
          <p:spPr>
            <a:xfrm>
              <a:off x="5850229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7" name="object 11297"/>
            <p:cNvSpPr/>
            <p:nvPr/>
          </p:nvSpPr>
          <p:spPr>
            <a:xfrm>
              <a:off x="5850229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8" name="object 11298"/>
            <p:cNvSpPr/>
            <p:nvPr/>
          </p:nvSpPr>
          <p:spPr>
            <a:xfrm>
              <a:off x="5850229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171" y="227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9" name="object 11299"/>
            <p:cNvSpPr/>
            <p:nvPr/>
          </p:nvSpPr>
          <p:spPr>
            <a:xfrm>
              <a:off x="5850229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0" name="object 11300"/>
            <p:cNvSpPr/>
            <p:nvPr/>
          </p:nvSpPr>
          <p:spPr>
            <a:xfrm>
              <a:off x="5850229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1" name="object 11301"/>
            <p:cNvSpPr/>
            <p:nvPr/>
          </p:nvSpPr>
          <p:spPr>
            <a:xfrm>
              <a:off x="5850229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2" name="object 11302"/>
            <p:cNvSpPr/>
            <p:nvPr/>
          </p:nvSpPr>
          <p:spPr>
            <a:xfrm>
              <a:off x="5850229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3" name="object 11303"/>
            <p:cNvSpPr/>
            <p:nvPr/>
          </p:nvSpPr>
          <p:spPr>
            <a:xfrm>
              <a:off x="5850229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4" name="object 11304"/>
            <p:cNvSpPr/>
            <p:nvPr/>
          </p:nvSpPr>
          <p:spPr>
            <a:xfrm>
              <a:off x="5850229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5" name="object 11305"/>
            <p:cNvSpPr/>
            <p:nvPr/>
          </p:nvSpPr>
          <p:spPr>
            <a:xfrm>
              <a:off x="5850229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6" name="object 11306"/>
            <p:cNvSpPr/>
            <p:nvPr/>
          </p:nvSpPr>
          <p:spPr>
            <a:xfrm>
              <a:off x="5850229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7" name="object 11307"/>
            <p:cNvSpPr/>
            <p:nvPr/>
          </p:nvSpPr>
          <p:spPr>
            <a:xfrm>
              <a:off x="5850229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8" name="object 11308"/>
            <p:cNvSpPr/>
            <p:nvPr/>
          </p:nvSpPr>
          <p:spPr>
            <a:xfrm>
              <a:off x="5850229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9" name="object 11309"/>
            <p:cNvSpPr/>
            <p:nvPr/>
          </p:nvSpPr>
          <p:spPr>
            <a:xfrm>
              <a:off x="5850229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0" name="object 11310"/>
            <p:cNvSpPr/>
            <p:nvPr/>
          </p:nvSpPr>
          <p:spPr>
            <a:xfrm>
              <a:off x="5850229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1" name="object 11311"/>
            <p:cNvSpPr/>
            <p:nvPr/>
          </p:nvSpPr>
          <p:spPr>
            <a:xfrm>
              <a:off x="5744235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41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41" y="85077"/>
                  </a:lnTo>
                  <a:lnTo>
                    <a:pt x="27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2" name="object 11312"/>
            <p:cNvSpPr/>
            <p:nvPr/>
          </p:nvSpPr>
          <p:spPr>
            <a:xfrm>
              <a:off x="5744235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41" y="0"/>
                  </a:lnTo>
                  <a:lnTo>
                    <a:pt x="27241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3" name="object 11313"/>
            <p:cNvSpPr/>
            <p:nvPr/>
          </p:nvSpPr>
          <p:spPr>
            <a:xfrm>
              <a:off x="5744235" y="7396810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41" y="0"/>
                  </a:lnTo>
                  <a:lnTo>
                    <a:pt x="27241" y="40843"/>
                  </a:lnTo>
                  <a:lnTo>
                    <a:pt x="0" y="4084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4" name="object 11314"/>
            <p:cNvSpPr/>
            <p:nvPr/>
          </p:nvSpPr>
          <p:spPr>
            <a:xfrm>
              <a:off x="5752541" y="7403452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68" y="0"/>
                  </a:moveTo>
                  <a:lnTo>
                    <a:pt x="0" y="0"/>
                  </a:lnTo>
                  <a:lnTo>
                    <a:pt x="0" y="20624"/>
                  </a:lnTo>
                  <a:lnTo>
                    <a:pt x="1168" y="20624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5" name="object 11315"/>
            <p:cNvSpPr/>
            <p:nvPr/>
          </p:nvSpPr>
          <p:spPr>
            <a:xfrm>
              <a:off x="5752541" y="7403452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0" y="0"/>
                  </a:moveTo>
                  <a:lnTo>
                    <a:pt x="1168" y="0"/>
                  </a:lnTo>
                  <a:lnTo>
                    <a:pt x="1168" y="20624"/>
                  </a:lnTo>
                  <a:lnTo>
                    <a:pt x="0" y="2062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4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6" name="object 11316"/>
            <p:cNvSpPr/>
            <p:nvPr/>
          </p:nvSpPr>
          <p:spPr>
            <a:xfrm>
              <a:off x="5748756" y="7426375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53"/>
                  </a:moveTo>
                  <a:lnTo>
                    <a:pt x="1739" y="8953"/>
                  </a:lnTo>
                  <a:lnTo>
                    <a:pt x="2146" y="8534"/>
                  </a:lnTo>
                  <a:lnTo>
                    <a:pt x="2146" y="8064"/>
                  </a:lnTo>
                  <a:lnTo>
                    <a:pt x="2146" y="863"/>
                  </a:lnTo>
                  <a:lnTo>
                    <a:pt x="2146" y="380"/>
                  </a:lnTo>
                  <a:lnTo>
                    <a:pt x="1739" y="0"/>
                  </a:lnTo>
                  <a:lnTo>
                    <a:pt x="1257" y="0"/>
                  </a:lnTo>
                  <a:lnTo>
                    <a:pt x="888" y="0"/>
                  </a:lnTo>
                  <a:lnTo>
                    <a:pt x="393" y="0"/>
                  </a:lnTo>
                  <a:lnTo>
                    <a:pt x="0" y="380"/>
                  </a:lnTo>
                  <a:lnTo>
                    <a:pt x="0" y="863"/>
                  </a:lnTo>
                  <a:lnTo>
                    <a:pt x="0" y="8064"/>
                  </a:lnTo>
                  <a:lnTo>
                    <a:pt x="0" y="8534"/>
                  </a:lnTo>
                  <a:lnTo>
                    <a:pt x="393" y="8953"/>
                  </a:lnTo>
                  <a:lnTo>
                    <a:pt x="888" y="8953"/>
                  </a:lnTo>
                  <a:lnTo>
                    <a:pt x="1257" y="895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7" name="object 11317"/>
            <p:cNvSpPr/>
            <p:nvPr/>
          </p:nvSpPr>
          <p:spPr>
            <a:xfrm>
              <a:off x="5746826" y="74029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8" name="object 11318"/>
            <p:cNvSpPr/>
            <p:nvPr/>
          </p:nvSpPr>
          <p:spPr>
            <a:xfrm>
              <a:off x="5746826" y="74029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9" name="object 11319"/>
            <p:cNvSpPr/>
            <p:nvPr/>
          </p:nvSpPr>
          <p:spPr>
            <a:xfrm>
              <a:off x="5746826" y="74007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0" name="object 11320"/>
            <p:cNvSpPr/>
            <p:nvPr/>
          </p:nvSpPr>
          <p:spPr>
            <a:xfrm>
              <a:off x="5746826" y="74007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1" name="object 11321"/>
            <p:cNvSpPr/>
            <p:nvPr/>
          </p:nvSpPr>
          <p:spPr>
            <a:xfrm>
              <a:off x="5746826" y="74051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2" name="object 11322"/>
            <p:cNvSpPr/>
            <p:nvPr/>
          </p:nvSpPr>
          <p:spPr>
            <a:xfrm>
              <a:off x="5746826" y="74051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3" name="object 11323"/>
            <p:cNvSpPr/>
            <p:nvPr/>
          </p:nvSpPr>
          <p:spPr>
            <a:xfrm>
              <a:off x="5746826" y="7409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4" name="object 11324"/>
            <p:cNvSpPr/>
            <p:nvPr/>
          </p:nvSpPr>
          <p:spPr>
            <a:xfrm>
              <a:off x="5746826" y="74094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5" name="object 11325"/>
            <p:cNvSpPr/>
            <p:nvPr/>
          </p:nvSpPr>
          <p:spPr>
            <a:xfrm>
              <a:off x="5746826" y="7407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6" name="object 11326"/>
            <p:cNvSpPr/>
            <p:nvPr/>
          </p:nvSpPr>
          <p:spPr>
            <a:xfrm>
              <a:off x="5746826" y="7407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7" name="object 11327"/>
            <p:cNvSpPr/>
            <p:nvPr/>
          </p:nvSpPr>
          <p:spPr>
            <a:xfrm>
              <a:off x="5746826" y="74116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8" name="object 11328"/>
            <p:cNvSpPr/>
            <p:nvPr/>
          </p:nvSpPr>
          <p:spPr>
            <a:xfrm>
              <a:off x="5746826" y="74116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9" name="object 11329"/>
            <p:cNvSpPr/>
            <p:nvPr/>
          </p:nvSpPr>
          <p:spPr>
            <a:xfrm>
              <a:off x="5746826" y="74138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0" name="object 11330"/>
            <p:cNvSpPr/>
            <p:nvPr/>
          </p:nvSpPr>
          <p:spPr>
            <a:xfrm>
              <a:off x="5746826" y="74138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1" name="object 11331"/>
            <p:cNvSpPr/>
            <p:nvPr/>
          </p:nvSpPr>
          <p:spPr>
            <a:xfrm>
              <a:off x="5746826" y="74160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2" name="object 11332"/>
            <p:cNvSpPr/>
            <p:nvPr/>
          </p:nvSpPr>
          <p:spPr>
            <a:xfrm>
              <a:off x="5746826" y="74160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3" name="object 11333"/>
            <p:cNvSpPr/>
            <p:nvPr/>
          </p:nvSpPr>
          <p:spPr>
            <a:xfrm>
              <a:off x="5746826" y="74181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4" name="object 11334"/>
            <p:cNvSpPr/>
            <p:nvPr/>
          </p:nvSpPr>
          <p:spPr>
            <a:xfrm>
              <a:off x="5746826" y="74181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5" name="object 11335"/>
            <p:cNvSpPr/>
            <p:nvPr/>
          </p:nvSpPr>
          <p:spPr>
            <a:xfrm>
              <a:off x="5832995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6" name="object 11336"/>
            <p:cNvSpPr/>
            <p:nvPr/>
          </p:nvSpPr>
          <p:spPr>
            <a:xfrm>
              <a:off x="5832995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7" name="object 11337"/>
            <p:cNvSpPr/>
            <p:nvPr/>
          </p:nvSpPr>
          <p:spPr>
            <a:xfrm>
              <a:off x="5846038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8" name="object 11338"/>
            <p:cNvSpPr/>
            <p:nvPr/>
          </p:nvSpPr>
          <p:spPr>
            <a:xfrm>
              <a:off x="5846038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9" name="object 11339"/>
            <p:cNvSpPr/>
            <p:nvPr/>
          </p:nvSpPr>
          <p:spPr>
            <a:xfrm>
              <a:off x="5834303" y="7404582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63" y="69748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0" name="object 11340"/>
            <p:cNvSpPr/>
            <p:nvPr/>
          </p:nvSpPr>
          <p:spPr>
            <a:xfrm>
              <a:off x="5853125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65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65" y="85077"/>
                  </a:lnTo>
                  <a:lnTo>
                    <a:pt x="27165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1" name="object 11341"/>
            <p:cNvSpPr/>
            <p:nvPr/>
          </p:nvSpPr>
          <p:spPr>
            <a:xfrm>
              <a:off x="5853125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65" y="0"/>
                  </a:lnTo>
                  <a:lnTo>
                    <a:pt x="27165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2" name="object 11342"/>
            <p:cNvSpPr/>
            <p:nvPr/>
          </p:nvSpPr>
          <p:spPr>
            <a:xfrm>
              <a:off x="5860173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3" name="object 11343"/>
            <p:cNvSpPr/>
            <p:nvPr/>
          </p:nvSpPr>
          <p:spPr>
            <a:xfrm>
              <a:off x="5860173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4" name="object 11344"/>
            <p:cNvSpPr/>
            <p:nvPr/>
          </p:nvSpPr>
          <p:spPr>
            <a:xfrm>
              <a:off x="5873216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5" name="object 11345"/>
            <p:cNvSpPr/>
            <p:nvPr/>
          </p:nvSpPr>
          <p:spPr>
            <a:xfrm>
              <a:off x="5873216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6" name="object 11346"/>
            <p:cNvSpPr/>
            <p:nvPr/>
          </p:nvSpPr>
          <p:spPr>
            <a:xfrm>
              <a:off x="5861545" y="7404582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50" y="69748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7" name="object 11347"/>
            <p:cNvSpPr/>
            <p:nvPr/>
          </p:nvSpPr>
          <p:spPr>
            <a:xfrm>
              <a:off x="5850229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8" name="object 11348"/>
            <p:cNvSpPr/>
            <p:nvPr/>
          </p:nvSpPr>
          <p:spPr>
            <a:xfrm>
              <a:off x="5850229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9" name="object 11349"/>
            <p:cNvSpPr/>
            <p:nvPr/>
          </p:nvSpPr>
          <p:spPr>
            <a:xfrm>
              <a:off x="5850229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0" name="object 11350"/>
            <p:cNvSpPr/>
            <p:nvPr/>
          </p:nvSpPr>
          <p:spPr>
            <a:xfrm>
              <a:off x="5850229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1" name="object 11351"/>
            <p:cNvSpPr/>
            <p:nvPr/>
          </p:nvSpPr>
          <p:spPr>
            <a:xfrm>
              <a:off x="5850229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2" name="object 11352"/>
            <p:cNvSpPr/>
            <p:nvPr/>
          </p:nvSpPr>
          <p:spPr>
            <a:xfrm>
              <a:off x="5850229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3" name="object 11353"/>
            <p:cNvSpPr/>
            <p:nvPr/>
          </p:nvSpPr>
          <p:spPr>
            <a:xfrm>
              <a:off x="5850229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4" name="object 11354"/>
            <p:cNvSpPr/>
            <p:nvPr/>
          </p:nvSpPr>
          <p:spPr>
            <a:xfrm>
              <a:off x="5850229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5" name="object 11355"/>
            <p:cNvSpPr/>
            <p:nvPr/>
          </p:nvSpPr>
          <p:spPr>
            <a:xfrm>
              <a:off x="5850229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6" name="object 11356"/>
            <p:cNvSpPr/>
            <p:nvPr/>
          </p:nvSpPr>
          <p:spPr>
            <a:xfrm>
              <a:off x="5850229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7" name="object 11357"/>
            <p:cNvSpPr/>
            <p:nvPr/>
          </p:nvSpPr>
          <p:spPr>
            <a:xfrm>
              <a:off x="5850229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8" name="object 11358"/>
            <p:cNvSpPr/>
            <p:nvPr/>
          </p:nvSpPr>
          <p:spPr>
            <a:xfrm>
              <a:off x="5850229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9" name="object 11359"/>
            <p:cNvSpPr/>
            <p:nvPr/>
          </p:nvSpPr>
          <p:spPr>
            <a:xfrm>
              <a:off x="5850229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0" name="object 11360"/>
            <p:cNvSpPr/>
            <p:nvPr/>
          </p:nvSpPr>
          <p:spPr>
            <a:xfrm>
              <a:off x="5850229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1" name="object 11361"/>
            <p:cNvSpPr/>
            <p:nvPr/>
          </p:nvSpPr>
          <p:spPr>
            <a:xfrm>
              <a:off x="5850229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2" name="object 11362"/>
            <p:cNvSpPr/>
            <p:nvPr/>
          </p:nvSpPr>
          <p:spPr>
            <a:xfrm>
              <a:off x="5850229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3" name="object 11363"/>
            <p:cNvSpPr/>
            <p:nvPr/>
          </p:nvSpPr>
          <p:spPr>
            <a:xfrm>
              <a:off x="5850229" y="74180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4" name="object 11364"/>
            <p:cNvSpPr/>
            <p:nvPr/>
          </p:nvSpPr>
          <p:spPr>
            <a:xfrm>
              <a:off x="5850229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5" name="object 11365"/>
            <p:cNvSpPr/>
            <p:nvPr/>
          </p:nvSpPr>
          <p:spPr>
            <a:xfrm>
              <a:off x="5850229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6" name="object 11366"/>
            <p:cNvSpPr/>
            <p:nvPr/>
          </p:nvSpPr>
          <p:spPr>
            <a:xfrm>
              <a:off x="5850229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7" name="object 11367"/>
            <p:cNvSpPr/>
            <p:nvPr/>
          </p:nvSpPr>
          <p:spPr>
            <a:xfrm>
              <a:off x="5850229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8" name="object 11368"/>
            <p:cNvSpPr/>
            <p:nvPr/>
          </p:nvSpPr>
          <p:spPr>
            <a:xfrm>
              <a:off x="5850229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9" name="object 11369"/>
            <p:cNvSpPr/>
            <p:nvPr/>
          </p:nvSpPr>
          <p:spPr>
            <a:xfrm>
              <a:off x="5850229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0" name="object 11370"/>
            <p:cNvSpPr/>
            <p:nvPr/>
          </p:nvSpPr>
          <p:spPr>
            <a:xfrm>
              <a:off x="5850229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1" name="object 11371"/>
            <p:cNvSpPr/>
            <p:nvPr/>
          </p:nvSpPr>
          <p:spPr>
            <a:xfrm>
              <a:off x="5850229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2" name="object 11372"/>
            <p:cNvSpPr/>
            <p:nvPr/>
          </p:nvSpPr>
          <p:spPr>
            <a:xfrm>
              <a:off x="5850229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3" name="object 11373"/>
            <p:cNvSpPr/>
            <p:nvPr/>
          </p:nvSpPr>
          <p:spPr>
            <a:xfrm>
              <a:off x="5877471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4" name="object 11374"/>
            <p:cNvSpPr/>
            <p:nvPr/>
          </p:nvSpPr>
          <p:spPr>
            <a:xfrm>
              <a:off x="5877471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5" name="object 11375"/>
            <p:cNvSpPr/>
            <p:nvPr/>
          </p:nvSpPr>
          <p:spPr>
            <a:xfrm>
              <a:off x="5877471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6" name="object 11376"/>
            <p:cNvSpPr/>
            <p:nvPr/>
          </p:nvSpPr>
          <p:spPr>
            <a:xfrm>
              <a:off x="5877471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7" name="object 11377"/>
            <p:cNvSpPr/>
            <p:nvPr/>
          </p:nvSpPr>
          <p:spPr>
            <a:xfrm>
              <a:off x="5877471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8" name="object 11378"/>
            <p:cNvSpPr/>
            <p:nvPr/>
          </p:nvSpPr>
          <p:spPr>
            <a:xfrm>
              <a:off x="5877471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9" name="object 11379"/>
            <p:cNvSpPr/>
            <p:nvPr/>
          </p:nvSpPr>
          <p:spPr>
            <a:xfrm>
              <a:off x="5877471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0" name="object 11380"/>
            <p:cNvSpPr/>
            <p:nvPr/>
          </p:nvSpPr>
          <p:spPr>
            <a:xfrm>
              <a:off x="5877471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1" name="object 11381"/>
            <p:cNvSpPr/>
            <p:nvPr/>
          </p:nvSpPr>
          <p:spPr>
            <a:xfrm>
              <a:off x="5877471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2" name="object 11382"/>
            <p:cNvSpPr/>
            <p:nvPr/>
          </p:nvSpPr>
          <p:spPr>
            <a:xfrm>
              <a:off x="5877471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3" name="object 11383"/>
            <p:cNvSpPr/>
            <p:nvPr/>
          </p:nvSpPr>
          <p:spPr>
            <a:xfrm>
              <a:off x="5877471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4" name="object 11384"/>
            <p:cNvSpPr/>
            <p:nvPr/>
          </p:nvSpPr>
          <p:spPr>
            <a:xfrm>
              <a:off x="5877471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5" name="object 11385"/>
            <p:cNvSpPr/>
            <p:nvPr/>
          </p:nvSpPr>
          <p:spPr>
            <a:xfrm>
              <a:off x="5877471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6" name="object 11386"/>
            <p:cNvSpPr/>
            <p:nvPr/>
          </p:nvSpPr>
          <p:spPr>
            <a:xfrm>
              <a:off x="5877471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7" name="object 11387"/>
            <p:cNvSpPr/>
            <p:nvPr/>
          </p:nvSpPr>
          <p:spPr>
            <a:xfrm>
              <a:off x="5877471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8" name="object 11388"/>
            <p:cNvSpPr/>
            <p:nvPr/>
          </p:nvSpPr>
          <p:spPr>
            <a:xfrm>
              <a:off x="5877471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9" name="object 11389"/>
            <p:cNvSpPr/>
            <p:nvPr/>
          </p:nvSpPr>
          <p:spPr>
            <a:xfrm>
              <a:off x="5877471" y="74180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0" name="object 11390"/>
            <p:cNvSpPr/>
            <p:nvPr/>
          </p:nvSpPr>
          <p:spPr>
            <a:xfrm>
              <a:off x="5877471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1" name="object 11391"/>
            <p:cNvSpPr/>
            <p:nvPr/>
          </p:nvSpPr>
          <p:spPr>
            <a:xfrm>
              <a:off x="5877471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2" name="object 11392"/>
            <p:cNvSpPr/>
            <p:nvPr/>
          </p:nvSpPr>
          <p:spPr>
            <a:xfrm>
              <a:off x="5877471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3" name="object 11393"/>
            <p:cNvSpPr/>
            <p:nvPr/>
          </p:nvSpPr>
          <p:spPr>
            <a:xfrm>
              <a:off x="5877471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4" name="object 11394"/>
            <p:cNvSpPr/>
            <p:nvPr/>
          </p:nvSpPr>
          <p:spPr>
            <a:xfrm>
              <a:off x="5877471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5" name="object 11395"/>
            <p:cNvSpPr/>
            <p:nvPr/>
          </p:nvSpPr>
          <p:spPr>
            <a:xfrm>
              <a:off x="5877471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209" y="2082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6" name="object 11396"/>
            <p:cNvSpPr/>
            <p:nvPr/>
          </p:nvSpPr>
          <p:spPr>
            <a:xfrm>
              <a:off x="5877471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209" y="208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7" name="object 11397"/>
            <p:cNvSpPr/>
            <p:nvPr/>
          </p:nvSpPr>
          <p:spPr>
            <a:xfrm>
              <a:off x="5877471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8" name="object 11398"/>
            <p:cNvSpPr/>
            <p:nvPr/>
          </p:nvSpPr>
          <p:spPr>
            <a:xfrm>
              <a:off x="5877471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9" name="object 11399"/>
            <p:cNvSpPr/>
            <p:nvPr/>
          </p:nvSpPr>
          <p:spPr>
            <a:xfrm>
              <a:off x="5877471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0" name="object 11400"/>
            <p:cNvSpPr/>
            <p:nvPr/>
          </p:nvSpPr>
          <p:spPr>
            <a:xfrm>
              <a:off x="5877471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1" name="object 11401"/>
            <p:cNvSpPr/>
            <p:nvPr/>
          </p:nvSpPr>
          <p:spPr>
            <a:xfrm>
              <a:off x="5877471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2" name="object 11402"/>
            <p:cNvSpPr/>
            <p:nvPr/>
          </p:nvSpPr>
          <p:spPr>
            <a:xfrm>
              <a:off x="5877471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3" name="object 11403"/>
            <p:cNvSpPr/>
            <p:nvPr/>
          </p:nvSpPr>
          <p:spPr>
            <a:xfrm>
              <a:off x="5877471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209" y="2209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4" name="object 11404"/>
            <p:cNvSpPr/>
            <p:nvPr/>
          </p:nvSpPr>
          <p:spPr>
            <a:xfrm>
              <a:off x="5877471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5" name="object 11405"/>
            <p:cNvSpPr/>
            <p:nvPr/>
          </p:nvSpPr>
          <p:spPr>
            <a:xfrm>
              <a:off x="5877471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6" name="object 11406"/>
            <p:cNvSpPr/>
            <p:nvPr/>
          </p:nvSpPr>
          <p:spPr>
            <a:xfrm>
              <a:off x="5877471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7" name="object 11407"/>
            <p:cNvSpPr/>
            <p:nvPr/>
          </p:nvSpPr>
          <p:spPr>
            <a:xfrm>
              <a:off x="5877471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8" name="object 11408"/>
            <p:cNvSpPr/>
            <p:nvPr/>
          </p:nvSpPr>
          <p:spPr>
            <a:xfrm>
              <a:off x="5877471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9" name="object 11409"/>
            <p:cNvSpPr/>
            <p:nvPr/>
          </p:nvSpPr>
          <p:spPr>
            <a:xfrm>
              <a:off x="5877471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0" name="object 11410"/>
            <p:cNvSpPr/>
            <p:nvPr/>
          </p:nvSpPr>
          <p:spPr>
            <a:xfrm>
              <a:off x="5877471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209" y="215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1" name="object 11411"/>
            <p:cNvSpPr/>
            <p:nvPr/>
          </p:nvSpPr>
          <p:spPr>
            <a:xfrm>
              <a:off x="5877471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209" y="226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2" name="object 11412"/>
            <p:cNvSpPr/>
            <p:nvPr/>
          </p:nvSpPr>
          <p:spPr>
            <a:xfrm>
              <a:off x="5877471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209" y="227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3" name="object 11413"/>
            <p:cNvSpPr/>
            <p:nvPr/>
          </p:nvSpPr>
          <p:spPr>
            <a:xfrm>
              <a:off x="5877471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4" name="object 11414"/>
            <p:cNvSpPr/>
            <p:nvPr/>
          </p:nvSpPr>
          <p:spPr>
            <a:xfrm>
              <a:off x="5877471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5" name="object 11415"/>
            <p:cNvSpPr/>
            <p:nvPr/>
          </p:nvSpPr>
          <p:spPr>
            <a:xfrm>
              <a:off x="5877471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6" name="object 11416"/>
            <p:cNvSpPr/>
            <p:nvPr/>
          </p:nvSpPr>
          <p:spPr>
            <a:xfrm>
              <a:off x="5877471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7" name="object 11417"/>
            <p:cNvSpPr/>
            <p:nvPr/>
          </p:nvSpPr>
          <p:spPr>
            <a:xfrm>
              <a:off x="5877471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8" name="object 11418"/>
            <p:cNvSpPr/>
            <p:nvPr/>
          </p:nvSpPr>
          <p:spPr>
            <a:xfrm>
              <a:off x="5877471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9" name="object 11419"/>
            <p:cNvSpPr/>
            <p:nvPr/>
          </p:nvSpPr>
          <p:spPr>
            <a:xfrm>
              <a:off x="5877471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0" name="object 11420"/>
            <p:cNvSpPr/>
            <p:nvPr/>
          </p:nvSpPr>
          <p:spPr>
            <a:xfrm>
              <a:off x="5877471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1" name="object 11421"/>
            <p:cNvSpPr/>
            <p:nvPr/>
          </p:nvSpPr>
          <p:spPr>
            <a:xfrm>
              <a:off x="5877471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2" name="object 11422"/>
            <p:cNvSpPr/>
            <p:nvPr/>
          </p:nvSpPr>
          <p:spPr>
            <a:xfrm>
              <a:off x="5877471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3" name="object 11423"/>
            <p:cNvSpPr/>
            <p:nvPr/>
          </p:nvSpPr>
          <p:spPr>
            <a:xfrm>
              <a:off x="5877471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4" name="object 11424"/>
            <p:cNvSpPr/>
            <p:nvPr/>
          </p:nvSpPr>
          <p:spPr>
            <a:xfrm>
              <a:off x="5877471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5" name="object 11425"/>
            <p:cNvSpPr/>
            <p:nvPr/>
          </p:nvSpPr>
          <p:spPr>
            <a:xfrm>
              <a:off x="5826569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6" name="object 11426"/>
            <p:cNvSpPr/>
            <p:nvPr/>
          </p:nvSpPr>
          <p:spPr>
            <a:xfrm>
              <a:off x="5826569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7" name="object 11427"/>
            <p:cNvSpPr/>
            <p:nvPr/>
          </p:nvSpPr>
          <p:spPr>
            <a:xfrm>
              <a:off x="5826569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8" name="object 11428"/>
            <p:cNvSpPr/>
            <p:nvPr/>
          </p:nvSpPr>
          <p:spPr>
            <a:xfrm>
              <a:off x="5826569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9" name="object 11429"/>
            <p:cNvSpPr/>
            <p:nvPr/>
          </p:nvSpPr>
          <p:spPr>
            <a:xfrm>
              <a:off x="5826569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0" name="object 11430"/>
            <p:cNvSpPr/>
            <p:nvPr/>
          </p:nvSpPr>
          <p:spPr>
            <a:xfrm>
              <a:off x="5826569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1" name="object 11431"/>
            <p:cNvSpPr/>
            <p:nvPr/>
          </p:nvSpPr>
          <p:spPr>
            <a:xfrm>
              <a:off x="5826569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2" name="object 11432"/>
            <p:cNvSpPr/>
            <p:nvPr/>
          </p:nvSpPr>
          <p:spPr>
            <a:xfrm>
              <a:off x="5826569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3" name="object 11433"/>
            <p:cNvSpPr/>
            <p:nvPr/>
          </p:nvSpPr>
          <p:spPr>
            <a:xfrm>
              <a:off x="5826569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4" name="object 11434"/>
            <p:cNvSpPr/>
            <p:nvPr/>
          </p:nvSpPr>
          <p:spPr>
            <a:xfrm>
              <a:off x="5826569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5" name="object 11435"/>
            <p:cNvSpPr/>
            <p:nvPr/>
          </p:nvSpPr>
          <p:spPr>
            <a:xfrm>
              <a:off x="5826569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6" name="object 11436"/>
            <p:cNvSpPr/>
            <p:nvPr/>
          </p:nvSpPr>
          <p:spPr>
            <a:xfrm>
              <a:off x="5826569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7" name="object 11437"/>
            <p:cNvSpPr/>
            <p:nvPr/>
          </p:nvSpPr>
          <p:spPr>
            <a:xfrm>
              <a:off x="5826569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8" name="object 11438"/>
            <p:cNvSpPr/>
            <p:nvPr/>
          </p:nvSpPr>
          <p:spPr>
            <a:xfrm>
              <a:off x="5826569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9" name="object 11439"/>
            <p:cNvSpPr/>
            <p:nvPr/>
          </p:nvSpPr>
          <p:spPr>
            <a:xfrm>
              <a:off x="5826569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0" name="object 11440"/>
            <p:cNvSpPr/>
            <p:nvPr/>
          </p:nvSpPr>
          <p:spPr>
            <a:xfrm>
              <a:off x="5826569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1" name="object 11441"/>
            <p:cNvSpPr/>
            <p:nvPr/>
          </p:nvSpPr>
          <p:spPr>
            <a:xfrm>
              <a:off x="5826569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2" name="object 11442"/>
            <p:cNvSpPr/>
            <p:nvPr/>
          </p:nvSpPr>
          <p:spPr>
            <a:xfrm>
              <a:off x="5826569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3" name="object 11443"/>
            <p:cNvSpPr/>
            <p:nvPr/>
          </p:nvSpPr>
          <p:spPr>
            <a:xfrm>
              <a:off x="5826569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4" name="object 11444"/>
            <p:cNvSpPr/>
            <p:nvPr/>
          </p:nvSpPr>
          <p:spPr>
            <a:xfrm>
              <a:off x="5826569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5" name="object 11445"/>
            <p:cNvSpPr/>
            <p:nvPr/>
          </p:nvSpPr>
          <p:spPr>
            <a:xfrm>
              <a:off x="5826569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6" name="object 11446"/>
            <p:cNvSpPr/>
            <p:nvPr/>
          </p:nvSpPr>
          <p:spPr>
            <a:xfrm>
              <a:off x="5826569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7" name="object 11447"/>
            <p:cNvSpPr/>
            <p:nvPr/>
          </p:nvSpPr>
          <p:spPr>
            <a:xfrm>
              <a:off x="5826569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8" name="object 11448"/>
            <p:cNvSpPr/>
            <p:nvPr/>
          </p:nvSpPr>
          <p:spPr>
            <a:xfrm>
              <a:off x="5826569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9" name="object 11449"/>
            <p:cNvSpPr/>
            <p:nvPr/>
          </p:nvSpPr>
          <p:spPr>
            <a:xfrm>
              <a:off x="5826569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0" name="object 11450"/>
            <p:cNvSpPr/>
            <p:nvPr/>
          </p:nvSpPr>
          <p:spPr>
            <a:xfrm>
              <a:off x="5826569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1" name="object 11451"/>
            <p:cNvSpPr/>
            <p:nvPr/>
          </p:nvSpPr>
          <p:spPr>
            <a:xfrm>
              <a:off x="5826569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2" name="object 11452"/>
            <p:cNvSpPr/>
            <p:nvPr/>
          </p:nvSpPr>
          <p:spPr>
            <a:xfrm>
              <a:off x="5826569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3" name="object 11453"/>
            <p:cNvSpPr/>
            <p:nvPr/>
          </p:nvSpPr>
          <p:spPr>
            <a:xfrm>
              <a:off x="5826569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4" name="object 11454"/>
            <p:cNvSpPr/>
            <p:nvPr/>
          </p:nvSpPr>
          <p:spPr>
            <a:xfrm>
              <a:off x="5826569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5" name="object 11455"/>
            <p:cNvSpPr/>
            <p:nvPr/>
          </p:nvSpPr>
          <p:spPr>
            <a:xfrm>
              <a:off x="5826569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6" name="object 11456"/>
            <p:cNvSpPr/>
            <p:nvPr/>
          </p:nvSpPr>
          <p:spPr>
            <a:xfrm>
              <a:off x="5826569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7" name="object 11457"/>
            <p:cNvSpPr/>
            <p:nvPr/>
          </p:nvSpPr>
          <p:spPr>
            <a:xfrm>
              <a:off x="5826569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8" name="object 11458"/>
            <p:cNvSpPr/>
            <p:nvPr/>
          </p:nvSpPr>
          <p:spPr>
            <a:xfrm>
              <a:off x="5826569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9" name="object 11459"/>
            <p:cNvSpPr/>
            <p:nvPr/>
          </p:nvSpPr>
          <p:spPr>
            <a:xfrm>
              <a:off x="5826569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0" name="object 11460"/>
            <p:cNvSpPr/>
            <p:nvPr/>
          </p:nvSpPr>
          <p:spPr>
            <a:xfrm>
              <a:off x="5826569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1" name="object 11461"/>
            <p:cNvSpPr/>
            <p:nvPr/>
          </p:nvSpPr>
          <p:spPr>
            <a:xfrm>
              <a:off x="5826569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2" name="object 11462"/>
            <p:cNvSpPr/>
            <p:nvPr/>
          </p:nvSpPr>
          <p:spPr>
            <a:xfrm>
              <a:off x="5826569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3" name="object 11463"/>
            <p:cNvSpPr/>
            <p:nvPr/>
          </p:nvSpPr>
          <p:spPr>
            <a:xfrm>
              <a:off x="5826569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4" name="object 11464"/>
            <p:cNvSpPr/>
            <p:nvPr/>
          </p:nvSpPr>
          <p:spPr>
            <a:xfrm>
              <a:off x="5826569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5" name="object 11465"/>
            <p:cNvSpPr/>
            <p:nvPr/>
          </p:nvSpPr>
          <p:spPr>
            <a:xfrm>
              <a:off x="5826569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6" name="object 11466"/>
            <p:cNvSpPr/>
            <p:nvPr/>
          </p:nvSpPr>
          <p:spPr>
            <a:xfrm>
              <a:off x="5826569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7" name="object 11467"/>
            <p:cNvSpPr/>
            <p:nvPr/>
          </p:nvSpPr>
          <p:spPr>
            <a:xfrm>
              <a:off x="5826569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8" name="object 11468"/>
            <p:cNvSpPr/>
            <p:nvPr/>
          </p:nvSpPr>
          <p:spPr>
            <a:xfrm>
              <a:off x="5826569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9" name="object 11469"/>
            <p:cNvSpPr/>
            <p:nvPr/>
          </p:nvSpPr>
          <p:spPr>
            <a:xfrm>
              <a:off x="5826569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0" name="object 11470"/>
            <p:cNvSpPr/>
            <p:nvPr/>
          </p:nvSpPr>
          <p:spPr>
            <a:xfrm>
              <a:off x="5826569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1" name="object 11471"/>
            <p:cNvSpPr/>
            <p:nvPr/>
          </p:nvSpPr>
          <p:spPr>
            <a:xfrm>
              <a:off x="5826569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2" name="object 11472"/>
            <p:cNvSpPr/>
            <p:nvPr/>
          </p:nvSpPr>
          <p:spPr>
            <a:xfrm>
              <a:off x="5826569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3" name="object 11473"/>
            <p:cNvSpPr/>
            <p:nvPr/>
          </p:nvSpPr>
          <p:spPr>
            <a:xfrm>
              <a:off x="5826569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4" name="object 11474"/>
            <p:cNvSpPr/>
            <p:nvPr/>
          </p:nvSpPr>
          <p:spPr>
            <a:xfrm>
              <a:off x="5826569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5" name="object 11475"/>
            <p:cNvSpPr/>
            <p:nvPr/>
          </p:nvSpPr>
          <p:spPr>
            <a:xfrm>
              <a:off x="5826569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6" name="object 11476"/>
            <p:cNvSpPr/>
            <p:nvPr/>
          </p:nvSpPr>
          <p:spPr>
            <a:xfrm>
              <a:off x="5826569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7" name="object 11477"/>
            <p:cNvSpPr/>
            <p:nvPr/>
          </p:nvSpPr>
          <p:spPr>
            <a:xfrm>
              <a:off x="5853798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8" name="object 11478"/>
            <p:cNvSpPr/>
            <p:nvPr/>
          </p:nvSpPr>
          <p:spPr>
            <a:xfrm>
              <a:off x="5853798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9" name="object 11479"/>
            <p:cNvSpPr/>
            <p:nvPr/>
          </p:nvSpPr>
          <p:spPr>
            <a:xfrm>
              <a:off x="5853798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0" name="object 11480"/>
            <p:cNvSpPr/>
            <p:nvPr/>
          </p:nvSpPr>
          <p:spPr>
            <a:xfrm>
              <a:off x="5853798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1" name="object 11481"/>
            <p:cNvSpPr/>
            <p:nvPr/>
          </p:nvSpPr>
          <p:spPr>
            <a:xfrm>
              <a:off x="5853798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2" name="object 11482"/>
            <p:cNvSpPr/>
            <p:nvPr/>
          </p:nvSpPr>
          <p:spPr>
            <a:xfrm>
              <a:off x="5853798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3" name="object 11483"/>
            <p:cNvSpPr/>
            <p:nvPr/>
          </p:nvSpPr>
          <p:spPr>
            <a:xfrm>
              <a:off x="5853798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4" name="object 11484"/>
            <p:cNvSpPr/>
            <p:nvPr/>
          </p:nvSpPr>
          <p:spPr>
            <a:xfrm>
              <a:off x="5853798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5" name="object 11485"/>
            <p:cNvSpPr/>
            <p:nvPr/>
          </p:nvSpPr>
          <p:spPr>
            <a:xfrm>
              <a:off x="5853798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6" name="object 11486"/>
            <p:cNvSpPr/>
            <p:nvPr/>
          </p:nvSpPr>
          <p:spPr>
            <a:xfrm>
              <a:off x="5853798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7" name="object 11487"/>
            <p:cNvSpPr/>
            <p:nvPr/>
          </p:nvSpPr>
          <p:spPr>
            <a:xfrm>
              <a:off x="5853798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8" name="object 11488"/>
            <p:cNvSpPr/>
            <p:nvPr/>
          </p:nvSpPr>
          <p:spPr>
            <a:xfrm>
              <a:off x="5853798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9" name="object 11489"/>
            <p:cNvSpPr/>
            <p:nvPr/>
          </p:nvSpPr>
          <p:spPr>
            <a:xfrm>
              <a:off x="5853798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0" name="object 11490"/>
            <p:cNvSpPr/>
            <p:nvPr/>
          </p:nvSpPr>
          <p:spPr>
            <a:xfrm>
              <a:off x="5853798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1" name="object 11491"/>
            <p:cNvSpPr/>
            <p:nvPr/>
          </p:nvSpPr>
          <p:spPr>
            <a:xfrm>
              <a:off x="5853798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2" name="object 11492"/>
            <p:cNvSpPr/>
            <p:nvPr/>
          </p:nvSpPr>
          <p:spPr>
            <a:xfrm>
              <a:off x="5853798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3" name="object 11493"/>
            <p:cNvSpPr/>
            <p:nvPr/>
          </p:nvSpPr>
          <p:spPr>
            <a:xfrm>
              <a:off x="5853798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4" name="object 11494"/>
            <p:cNvSpPr/>
            <p:nvPr/>
          </p:nvSpPr>
          <p:spPr>
            <a:xfrm>
              <a:off x="5853798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5" name="object 11495"/>
            <p:cNvSpPr/>
            <p:nvPr/>
          </p:nvSpPr>
          <p:spPr>
            <a:xfrm>
              <a:off x="5853798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6" name="object 11496"/>
            <p:cNvSpPr/>
            <p:nvPr/>
          </p:nvSpPr>
          <p:spPr>
            <a:xfrm>
              <a:off x="5853798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7" name="object 11497"/>
            <p:cNvSpPr/>
            <p:nvPr/>
          </p:nvSpPr>
          <p:spPr>
            <a:xfrm>
              <a:off x="5853798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8" name="object 11498"/>
            <p:cNvSpPr/>
            <p:nvPr/>
          </p:nvSpPr>
          <p:spPr>
            <a:xfrm>
              <a:off x="5853798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9" name="object 11499"/>
            <p:cNvSpPr/>
            <p:nvPr/>
          </p:nvSpPr>
          <p:spPr>
            <a:xfrm>
              <a:off x="5853798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0" name="object 11500"/>
            <p:cNvSpPr/>
            <p:nvPr/>
          </p:nvSpPr>
          <p:spPr>
            <a:xfrm>
              <a:off x="5853798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1" name="object 11501"/>
            <p:cNvSpPr/>
            <p:nvPr/>
          </p:nvSpPr>
          <p:spPr>
            <a:xfrm>
              <a:off x="5853798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2" name="object 11502"/>
            <p:cNvSpPr/>
            <p:nvPr/>
          </p:nvSpPr>
          <p:spPr>
            <a:xfrm>
              <a:off x="5853798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3" name="object 11503"/>
            <p:cNvSpPr/>
            <p:nvPr/>
          </p:nvSpPr>
          <p:spPr>
            <a:xfrm>
              <a:off x="5853798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4" name="object 11504"/>
            <p:cNvSpPr/>
            <p:nvPr/>
          </p:nvSpPr>
          <p:spPr>
            <a:xfrm>
              <a:off x="5853798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5" name="object 11505"/>
            <p:cNvSpPr/>
            <p:nvPr/>
          </p:nvSpPr>
          <p:spPr>
            <a:xfrm>
              <a:off x="5853798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6" name="object 11506"/>
            <p:cNvSpPr/>
            <p:nvPr/>
          </p:nvSpPr>
          <p:spPr>
            <a:xfrm>
              <a:off x="5853798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7" name="object 11507"/>
            <p:cNvSpPr/>
            <p:nvPr/>
          </p:nvSpPr>
          <p:spPr>
            <a:xfrm>
              <a:off x="5853798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8" name="object 11508"/>
            <p:cNvSpPr/>
            <p:nvPr/>
          </p:nvSpPr>
          <p:spPr>
            <a:xfrm>
              <a:off x="5853798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9" name="object 11509"/>
            <p:cNvSpPr/>
            <p:nvPr/>
          </p:nvSpPr>
          <p:spPr>
            <a:xfrm>
              <a:off x="5853798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0" name="object 11510"/>
            <p:cNvSpPr/>
            <p:nvPr/>
          </p:nvSpPr>
          <p:spPr>
            <a:xfrm>
              <a:off x="5853798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1" name="object 11511"/>
            <p:cNvSpPr/>
            <p:nvPr/>
          </p:nvSpPr>
          <p:spPr>
            <a:xfrm>
              <a:off x="5853798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2" name="object 11512"/>
            <p:cNvSpPr/>
            <p:nvPr/>
          </p:nvSpPr>
          <p:spPr>
            <a:xfrm>
              <a:off x="5853798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3" name="object 11513"/>
            <p:cNvSpPr/>
            <p:nvPr/>
          </p:nvSpPr>
          <p:spPr>
            <a:xfrm>
              <a:off x="5853798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4" name="object 11514"/>
            <p:cNvSpPr/>
            <p:nvPr/>
          </p:nvSpPr>
          <p:spPr>
            <a:xfrm>
              <a:off x="5853798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5" name="object 11515"/>
            <p:cNvSpPr/>
            <p:nvPr/>
          </p:nvSpPr>
          <p:spPr>
            <a:xfrm>
              <a:off x="5853798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6" name="object 11516"/>
            <p:cNvSpPr/>
            <p:nvPr/>
          </p:nvSpPr>
          <p:spPr>
            <a:xfrm>
              <a:off x="5853798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7" name="object 11517"/>
            <p:cNvSpPr/>
            <p:nvPr/>
          </p:nvSpPr>
          <p:spPr>
            <a:xfrm>
              <a:off x="5853798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8" name="object 11518"/>
            <p:cNvSpPr/>
            <p:nvPr/>
          </p:nvSpPr>
          <p:spPr>
            <a:xfrm>
              <a:off x="5853798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9" name="object 11519"/>
            <p:cNvSpPr/>
            <p:nvPr/>
          </p:nvSpPr>
          <p:spPr>
            <a:xfrm>
              <a:off x="5853798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0" name="object 11520"/>
            <p:cNvSpPr/>
            <p:nvPr/>
          </p:nvSpPr>
          <p:spPr>
            <a:xfrm>
              <a:off x="5853798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1" name="object 11521"/>
            <p:cNvSpPr/>
            <p:nvPr/>
          </p:nvSpPr>
          <p:spPr>
            <a:xfrm>
              <a:off x="5853798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2" name="object 11522"/>
            <p:cNvSpPr/>
            <p:nvPr/>
          </p:nvSpPr>
          <p:spPr>
            <a:xfrm>
              <a:off x="5853798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3" name="object 11523"/>
            <p:cNvSpPr/>
            <p:nvPr/>
          </p:nvSpPr>
          <p:spPr>
            <a:xfrm>
              <a:off x="5853798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4" name="object 11524"/>
            <p:cNvSpPr/>
            <p:nvPr/>
          </p:nvSpPr>
          <p:spPr>
            <a:xfrm>
              <a:off x="5853798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5" name="object 11525"/>
            <p:cNvSpPr/>
            <p:nvPr/>
          </p:nvSpPr>
          <p:spPr>
            <a:xfrm>
              <a:off x="5853798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6" name="object 11526"/>
            <p:cNvSpPr/>
            <p:nvPr/>
          </p:nvSpPr>
          <p:spPr>
            <a:xfrm>
              <a:off x="5853798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7" name="object 11527"/>
            <p:cNvSpPr/>
            <p:nvPr/>
          </p:nvSpPr>
          <p:spPr>
            <a:xfrm>
              <a:off x="5853798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8" name="object 11528"/>
            <p:cNvSpPr/>
            <p:nvPr/>
          </p:nvSpPr>
          <p:spPr>
            <a:xfrm>
              <a:off x="5853798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9" name="object 11529"/>
            <p:cNvSpPr/>
            <p:nvPr/>
          </p:nvSpPr>
          <p:spPr>
            <a:xfrm>
              <a:off x="5755639" y="7401153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09">
                  <a:moveTo>
                    <a:pt x="13335" y="0"/>
                  </a:moveTo>
                  <a:lnTo>
                    <a:pt x="0" y="0"/>
                  </a:lnTo>
                  <a:lnTo>
                    <a:pt x="0" y="3454"/>
                  </a:lnTo>
                  <a:lnTo>
                    <a:pt x="13335" y="3454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0" name="object 11530"/>
            <p:cNvSpPr/>
            <p:nvPr/>
          </p:nvSpPr>
          <p:spPr>
            <a:xfrm>
              <a:off x="5755195" y="7400963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09">
                  <a:moveTo>
                    <a:pt x="14224" y="0"/>
                  </a:moveTo>
                  <a:lnTo>
                    <a:pt x="0" y="0"/>
                  </a:lnTo>
                  <a:lnTo>
                    <a:pt x="0" y="3771"/>
                  </a:lnTo>
                  <a:lnTo>
                    <a:pt x="14224" y="3771"/>
                  </a:lnTo>
                  <a:lnTo>
                    <a:pt x="14224" y="2870"/>
                  </a:lnTo>
                  <a:lnTo>
                    <a:pt x="1358" y="2870"/>
                  </a:lnTo>
                  <a:lnTo>
                    <a:pt x="1130" y="2844"/>
                  </a:lnTo>
                  <a:lnTo>
                    <a:pt x="952" y="2755"/>
                  </a:lnTo>
                  <a:lnTo>
                    <a:pt x="952" y="2400"/>
                  </a:lnTo>
                  <a:lnTo>
                    <a:pt x="1866" y="2400"/>
                  </a:lnTo>
                  <a:lnTo>
                    <a:pt x="1866" y="2273"/>
                  </a:lnTo>
                  <a:lnTo>
                    <a:pt x="1701" y="2158"/>
                  </a:lnTo>
                  <a:lnTo>
                    <a:pt x="1295" y="2006"/>
                  </a:lnTo>
                  <a:lnTo>
                    <a:pt x="1041" y="1866"/>
                  </a:lnTo>
                  <a:lnTo>
                    <a:pt x="914" y="1092"/>
                  </a:lnTo>
                  <a:lnTo>
                    <a:pt x="1206" y="888"/>
                  </a:lnTo>
                  <a:lnTo>
                    <a:pt x="14224" y="888"/>
                  </a:lnTo>
                  <a:lnTo>
                    <a:pt x="14224" y="0"/>
                  </a:lnTo>
                  <a:close/>
                </a:path>
                <a:path w="14604" h="3809">
                  <a:moveTo>
                    <a:pt x="2082" y="1231"/>
                  </a:moveTo>
                  <a:lnTo>
                    <a:pt x="1549" y="1231"/>
                  </a:lnTo>
                  <a:lnTo>
                    <a:pt x="1422" y="1447"/>
                  </a:lnTo>
                  <a:lnTo>
                    <a:pt x="1638" y="1536"/>
                  </a:lnTo>
                  <a:lnTo>
                    <a:pt x="1993" y="1689"/>
                  </a:lnTo>
                  <a:lnTo>
                    <a:pt x="2260" y="1828"/>
                  </a:lnTo>
                  <a:lnTo>
                    <a:pt x="2374" y="2641"/>
                  </a:lnTo>
                  <a:lnTo>
                    <a:pt x="2082" y="2870"/>
                  </a:lnTo>
                  <a:lnTo>
                    <a:pt x="12407" y="2870"/>
                  </a:lnTo>
                  <a:lnTo>
                    <a:pt x="12166" y="2844"/>
                  </a:lnTo>
                  <a:lnTo>
                    <a:pt x="2679" y="2844"/>
                  </a:lnTo>
                  <a:lnTo>
                    <a:pt x="2679" y="1295"/>
                  </a:lnTo>
                  <a:lnTo>
                    <a:pt x="2260" y="1295"/>
                  </a:lnTo>
                  <a:lnTo>
                    <a:pt x="2082" y="1231"/>
                  </a:lnTo>
                  <a:close/>
                </a:path>
                <a:path w="14604" h="3809">
                  <a:moveTo>
                    <a:pt x="13093" y="1231"/>
                  </a:moveTo>
                  <a:lnTo>
                    <a:pt x="12585" y="1231"/>
                  </a:lnTo>
                  <a:lnTo>
                    <a:pt x="12458" y="1447"/>
                  </a:lnTo>
                  <a:lnTo>
                    <a:pt x="13004" y="1689"/>
                  </a:lnTo>
                  <a:lnTo>
                    <a:pt x="13271" y="1828"/>
                  </a:lnTo>
                  <a:lnTo>
                    <a:pt x="13411" y="2641"/>
                  </a:lnTo>
                  <a:lnTo>
                    <a:pt x="13093" y="2870"/>
                  </a:lnTo>
                  <a:lnTo>
                    <a:pt x="14224" y="2870"/>
                  </a:lnTo>
                  <a:lnTo>
                    <a:pt x="14224" y="1295"/>
                  </a:lnTo>
                  <a:lnTo>
                    <a:pt x="13271" y="1295"/>
                  </a:lnTo>
                  <a:lnTo>
                    <a:pt x="13093" y="1231"/>
                  </a:lnTo>
                  <a:close/>
                </a:path>
                <a:path w="14604" h="3809">
                  <a:moveTo>
                    <a:pt x="3682" y="914"/>
                  </a:moveTo>
                  <a:lnTo>
                    <a:pt x="3238" y="914"/>
                  </a:lnTo>
                  <a:lnTo>
                    <a:pt x="3238" y="2844"/>
                  </a:lnTo>
                  <a:lnTo>
                    <a:pt x="3682" y="2844"/>
                  </a:lnTo>
                  <a:lnTo>
                    <a:pt x="3682" y="914"/>
                  </a:lnTo>
                  <a:close/>
                </a:path>
                <a:path w="14604" h="3809">
                  <a:moveTo>
                    <a:pt x="5422" y="914"/>
                  </a:moveTo>
                  <a:lnTo>
                    <a:pt x="5079" y="914"/>
                  </a:lnTo>
                  <a:lnTo>
                    <a:pt x="5079" y="1269"/>
                  </a:lnTo>
                  <a:lnTo>
                    <a:pt x="4229" y="1269"/>
                  </a:lnTo>
                  <a:lnTo>
                    <a:pt x="4229" y="1689"/>
                  </a:lnTo>
                  <a:lnTo>
                    <a:pt x="4965" y="1689"/>
                  </a:lnTo>
                  <a:lnTo>
                    <a:pt x="4965" y="2044"/>
                  </a:lnTo>
                  <a:lnTo>
                    <a:pt x="4229" y="2044"/>
                  </a:lnTo>
                  <a:lnTo>
                    <a:pt x="4229" y="2463"/>
                  </a:lnTo>
                  <a:lnTo>
                    <a:pt x="5079" y="2463"/>
                  </a:lnTo>
                  <a:lnTo>
                    <a:pt x="5079" y="2844"/>
                  </a:lnTo>
                  <a:lnTo>
                    <a:pt x="5422" y="2844"/>
                  </a:lnTo>
                  <a:lnTo>
                    <a:pt x="5422" y="914"/>
                  </a:lnTo>
                  <a:close/>
                </a:path>
                <a:path w="14604" h="3809">
                  <a:moveTo>
                    <a:pt x="5803" y="1600"/>
                  </a:moveTo>
                  <a:lnTo>
                    <a:pt x="5803" y="2844"/>
                  </a:lnTo>
                  <a:lnTo>
                    <a:pt x="6337" y="2844"/>
                  </a:lnTo>
                  <a:lnTo>
                    <a:pt x="5803" y="1600"/>
                  </a:lnTo>
                  <a:close/>
                </a:path>
                <a:path w="14604" h="3809">
                  <a:moveTo>
                    <a:pt x="7226" y="1600"/>
                  </a:moveTo>
                  <a:lnTo>
                    <a:pt x="6872" y="2463"/>
                  </a:lnTo>
                  <a:lnTo>
                    <a:pt x="6654" y="2844"/>
                  </a:lnTo>
                  <a:lnTo>
                    <a:pt x="7226" y="2844"/>
                  </a:lnTo>
                  <a:lnTo>
                    <a:pt x="7226" y="1600"/>
                  </a:lnTo>
                  <a:close/>
                </a:path>
                <a:path w="14604" h="3809">
                  <a:moveTo>
                    <a:pt x="8204" y="914"/>
                  </a:moveTo>
                  <a:lnTo>
                    <a:pt x="7797" y="914"/>
                  </a:lnTo>
                  <a:lnTo>
                    <a:pt x="7797" y="2844"/>
                  </a:lnTo>
                  <a:lnTo>
                    <a:pt x="8204" y="2844"/>
                  </a:lnTo>
                  <a:lnTo>
                    <a:pt x="8204" y="914"/>
                  </a:lnTo>
                  <a:close/>
                </a:path>
                <a:path w="14604" h="3809">
                  <a:moveTo>
                    <a:pt x="9931" y="914"/>
                  </a:moveTo>
                  <a:lnTo>
                    <a:pt x="9588" y="914"/>
                  </a:lnTo>
                  <a:lnTo>
                    <a:pt x="9588" y="1269"/>
                  </a:lnTo>
                  <a:lnTo>
                    <a:pt x="8775" y="1269"/>
                  </a:lnTo>
                  <a:lnTo>
                    <a:pt x="8775" y="1689"/>
                  </a:lnTo>
                  <a:lnTo>
                    <a:pt x="9525" y="1689"/>
                  </a:lnTo>
                  <a:lnTo>
                    <a:pt x="9525" y="2044"/>
                  </a:lnTo>
                  <a:lnTo>
                    <a:pt x="8775" y="2044"/>
                  </a:lnTo>
                  <a:lnTo>
                    <a:pt x="8775" y="2463"/>
                  </a:lnTo>
                  <a:lnTo>
                    <a:pt x="9613" y="2463"/>
                  </a:lnTo>
                  <a:lnTo>
                    <a:pt x="9613" y="2844"/>
                  </a:lnTo>
                  <a:lnTo>
                    <a:pt x="9931" y="2844"/>
                  </a:lnTo>
                  <a:lnTo>
                    <a:pt x="9931" y="914"/>
                  </a:lnTo>
                  <a:close/>
                </a:path>
                <a:path w="14604" h="3809">
                  <a:moveTo>
                    <a:pt x="10350" y="1625"/>
                  </a:moveTo>
                  <a:lnTo>
                    <a:pt x="10350" y="2844"/>
                  </a:lnTo>
                  <a:lnTo>
                    <a:pt x="11010" y="2844"/>
                  </a:lnTo>
                  <a:lnTo>
                    <a:pt x="10350" y="1625"/>
                  </a:lnTo>
                  <a:close/>
                </a:path>
                <a:path w="14604" h="3809">
                  <a:moveTo>
                    <a:pt x="12196" y="914"/>
                  </a:moveTo>
                  <a:lnTo>
                    <a:pt x="11607" y="914"/>
                  </a:lnTo>
                  <a:lnTo>
                    <a:pt x="11607" y="2844"/>
                  </a:lnTo>
                  <a:lnTo>
                    <a:pt x="12166" y="2844"/>
                  </a:lnTo>
                  <a:lnTo>
                    <a:pt x="11963" y="2755"/>
                  </a:lnTo>
                  <a:lnTo>
                    <a:pt x="11963" y="2400"/>
                  </a:lnTo>
                  <a:lnTo>
                    <a:pt x="12877" y="2400"/>
                  </a:lnTo>
                  <a:lnTo>
                    <a:pt x="12877" y="2273"/>
                  </a:lnTo>
                  <a:lnTo>
                    <a:pt x="12738" y="2158"/>
                  </a:lnTo>
                  <a:lnTo>
                    <a:pt x="12077" y="1866"/>
                  </a:lnTo>
                  <a:lnTo>
                    <a:pt x="11963" y="1092"/>
                  </a:lnTo>
                  <a:lnTo>
                    <a:pt x="12196" y="914"/>
                  </a:lnTo>
                  <a:close/>
                </a:path>
                <a:path w="14604" h="3809">
                  <a:moveTo>
                    <a:pt x="1866" y="2400"/>
                  </a:moveTo>
                  <a:lnTo>
                    <a:pt x="952" y="2400"/>
                  </a:lnTo>
                  <a:lnTo>
                    <a:pt x="1358" y="2527"/>
                  </a:lnTo>
                  <a:lnTo>
                    <a:pt x="1727" y="2527"/>
                  </a:lnTo>
                  <a:lnTo>
                    <a:pt x="1866" y="2463"/>
                  </a:lnTo>
                  <a:close/>
                </a:path>
                <a:path w="14604" h="3809">
                  <a:moveTo>
                    <a:pt x="12877" y="2400"/>
                  </a:moveTo>
                  <a:lnTo>
                    <a:pt x="11963" y="2400"/>
                  </a:lnTo>
                  <a:lnTo>
                    <a:pt x="12407" y="2527"/>
                  </a:lnTo>
                  <a:lnTo>
                    <a:pt x="12763" y="2527"/>
                  </a:lnTo>
                  <a:close/>
                </a:path>
                <a:path w="14604" h="3809">
                  <a:moveTo>
                    <a:pt x="11264" y="914"/>
                  </a:moveTo>
                  <a:lnTo>
                    <a:pt x="10566" y="914"/>
                  </a:lnTo>
                  <a:lnTo>
                    <a:pt x="11264" y="2133"/>
                  </a:lnTo>
                  <a:lnTo>
                    <a:pt x="11264" y="914"/>
                  </a:lnTo>
                  <a:close/>
                </a:path>
                <a:path w="14604" h="3809">
                  <a:moveTo>
                    <a:pt x="7073" y="914"/>
                  </a:moveTo>
                  <a:lnTo>
                    <a:pt x="6095" y="914"/>
                  </a:lnTo>
                  <a:lnTo>
                    <a:pt x="6603" y="2070"/>
                  </a:lnTo>
                  <a:lnTo>
                    <a:pt x="6718" y="1689"/>
                  </a:lnTo>
                  <a:lnTo>
                    <a:pt x="7073" y="914"/>
                  </a:lnTo>
                  <a:close/>
                </a:path>
                <a:path w="14604" h="3809">
                  <a:moveTo>
                    <a:pt x="12230" y="888"/>
                  </a:moveTo>
                  <a:lnTo>
                    <a:pt x="1866" y="888"/>
                  </a:lnTo>
                  <a:lnTo>
                    <a:pt x="2082" y="914"/>
                  </a:lnTo>
                  <a:lnTo>
                    <a:pt x="2260" y="965"/>
                  </a:lnTo>
                  <a:lnTo>
                    <a:pt x="2260" y="1295"/>
                  </a:lnTo>
                  <a:lnTo>
                    <a:pt x="2679" y="1295"/>
                  </a:lnTo>
                  <a:lnTo>
                    <a:pt x="2679" y="914"/>
                  </a:lnTo>
                  <a:lnTo>
                    <a:pt x="12196" y="914"/>
                  </a:lnTo>
                  <a:close/>
                </a:path>
                <a:path w="14604" h="3809">
                  <a:moveTo>
                    <a:pt x="14224" y="888"/>
                  </a:moveTo>
                  <a:lnTo>
                    <a:pt x="12877" y="888"/>
                  </a:lnTo>
                  <a:lnTo>
                    <a:pt x="13093" y="914"/>
                  </a:lnTo>
                  <a:lnTo>
                    <a:pt x="13271" y="965"/>
                  </a:lnTo>
                  <a:lnTo>
                    <a:pt x="13271" y="1295"/>
                  </a:lnTo>
                  <a:lnTo>
                    <a:pt x="14224" y="1295"/>
                  </a:lnTo>
                  <a:lnTo>
                    <a:pt x="14224" y="888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1" name="object 11531"/>
            <p:cNvSpPr/>
            <p:nvPr/>
          </p:nvSpPr>
          <p:spPr>
            <a:xfrm>
              <a:off x="5936399" y="7296238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54419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54419" y="85077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2" name="object 11532"/>
            <p:cNvSpPr/>
            <p:nvPr/>
          </p:nvSpPr>
          <p:spPr>
            <a:xfrm>
              <a:off x="5936399" y="7296238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0" y="0"/>
                  </a:moveTo>
                  <a:lnTo>
                    <a:pt x="54419" y="0"/>
                  </a:lnTo>
                  <a:lnTo>
                    <a:pt x="54419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3" name="object 11533"/>
            <p:cNvSpPr/>
            <p:nvPr/>
          </p:nvSpPr>
          <p:spPr>
            <a:xfrm>
              <a:off x="5936399" y="7296238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19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19" y="49352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4" name="object 11534"/>
            <p:cNvSpPr/>
            <p:nvPr/>
          </p:nvSpPr>
          <p:spPr>
            <a:xfrm>
              <a:off x="5936399" y="7296238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19" y="0"/>
                  </a:lnTo>
                  <a:lnTo>
                    <a:pt x="54419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5" name="object 11535"/>
            <p:cNvSpPr/>
            <p:nvPr/>
          </p:nvSpPr>
          <p:spPr>
            <a:xfrm>
              <a:off x="5943396" y="73022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6" name="object 11536"/>
            <p:cNvSpPr/>
            <p:nvPr/>
          </p:nvSpPr>
          <p:spPr>
            <a:xfrm>
              <a:off x="5943396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7" name="object 11537"/>
            <p:cNvSpPr/>
            <p:nvPr/>
          </p:nvSpPr>
          <p:spPr>
            <a:xfrm>
              <a:off x="5943396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8" name="object 11538"/>
            <p:cNvSpPr/>
            <p:nvPr/>
          </p:nvSpPr>
          <p:spPr>
            <a:xfrm>
              <a:off x="5943396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9" name="object 11539"/>
            <p:cNvSpPr/>
            <p:nvPr/>
          </p:nvSpPr>
          <p:spPr>
            <a:xfrm>
              <a:off x="5943396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0" name="object 11540"/>
            <p:cNvSpPr/>
            <p:nvPr/>
          </p:nvSpPr>
          <p:spPr>
            <a:xfrm>
              <a:off x="5943396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1" name="object 11541"/>
            <p:cNvSpPr/>
            <p:nvPr/>
          </p:nvSpPr>
          <p:spPr>
            <a:xfrm>
              <a:off x="5940005" y="7314958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775" y="0"/>
                  </a:moveTo>
                  <a:lnTo>
                    <a:pt x="0" y="0"/>
                  </a:lnTo>
                  <a:lnTo>
                    <a:pt x="0" y="11823"/>
                  </a:lnTo>
                  <a:lnTo>
                    <a:pt x="8775" y="11823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2" name="object 11542"/>
            <p:cNvSpPr/>
            <p:nvPr/>
          </p:nvSpPr>
          <p:spPr>
            <a:xfrm>
              <a:off x="5940005" y="7314958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0" y="0"/>
                  </a:moveTo>
                  <a:lnTo>
                    <a:pt x="8775" y="0"/>
                  </a:lnTo>
                  <a:lnTo>
                    <a:pt x="8775" y="11811"/>
                  </a:lnTo>
                  <a:lnTo>
                    <a:pt x="0" y="1181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20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3" name="object 11543"/>
            <p:cNvSpPr/>
            <p:nvPr/>
          </p:nvSpPr>
          <p:spPr>
            <a:xfrm>
              <a:off x="5941136" y="7331240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68" y="0"/>
                  </a:moveTo>
                  <a:lnTo>
                    <a:pt x="0" y="0"/>
                  </a:lnTo>
                  <a:lnTo>
                    <a:pt x="0" y="7111"/>
                  </a:lnTo>
                  <a:lnTo>
                    <a:pt x="4368" y="7111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4" name="object 11544"/>
            <p:cNvSpPr/>
            <p:nvPr/>
          </p:nvSpPr>
          <p:spPr>
            <a:xfrm>
              <a:off x="5941136" y="7331240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68" y="0"/>
                  </a:lnTo>
                  <a:lnTo>
                    <a:pt x="4368" y="7111"/>
                  </a:lnTo>
                  <a:lnTo>
                    <a:pt x="0" y="711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5" name="object 11545"/>
            <p:cNvSpPr/>
            <p:nvPr/>
          </p:nvSpPr>
          <p:spPr>
            <a:xfrm>
              <a:off x="5941136" y="7331240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68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68" y="1485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6" name="object 11546"/>
            <p:cNvSpPr/>
            <p:nvPr/>
          </p:nvSpPr>
          <p:spPr>
            <a:xfrm>
              <a:off x="5941136" y="7331240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4368" y="0"/>
                  </a:lnTo>
                  <a:lnTo>
                    <a:pt x="4368" y="1485"/>
                  </a:lnTo>
                  <a:lnTo>
                    <a:pt x="0" y="14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7" name="object 11547"/>
            <p:cNvSpPr/>
            <p:nvPr/>
          </p:nvSpPr>
          <p:spPr>
            <a:xfrm>
              <a:off x="5943396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8" name="object 11548"/>
            <p:cNvSpPr/>
            <p:nvPr/>
          </p:nvSpPr>
          <p:spPr>
            <a:xfrm>
              <a:off x="5943396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9" name="object 11549"/>
            <p:cNvSpPr/>
            <p:nvPr/>
          </p:nvSpPr>
          <p:spPr>
            <a:xfrm>
              <a:off x="5943396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0" name="object 11550"/>
            <p:cNvSpPr/>
            <p:nvPr/>
          </p:nvSpPr>
          <p:spPr>
            <a:xfrm>
              <a:off x="5943396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1" name="object 11551"/>
            <p:cNvSpPr/>
            <p:nvPr/>
          </p:nvSpPr>
          <p:spPr>
            <a:xfrm>
              <a:off x="6018085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77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77" y="85077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2" name="object 11552"/>
            <p:cNvSpPr/>
            <p:nvPr/>
          </p:nvSpPr>
          <p:spPr>
            <a:xfrm>
              <a:off x="6018085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77" y="0"/>
                  </a:lnTo>
                  <a:lnTo>
                    <a:pt x="27177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3" name="object 11553"/>
            <p:cNvSpPr/>
            <p:nvPr/>
          </p:nvSpPr>
          <p:spPr>
            <a:xfrm>
              <a:off x="6035078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4" name="object 11554"/>
            <p:cNvSpPr/>
            <p:nvPr/>
          </p:nvSpPr>
          <p:spPr>
            <a:xfrm>
              <a:off x="6035078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5" name="object 11555"/>
            <p:cNvSpPr/>
            <p:nvPr/>
          </p:nvSpPr>
          <p:spPr>
            <a:xfrm>
              <a:off x="6035078" y="73022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6" name="object 11556"/>
            <p:cNvSpPr/>
            <p:nvPr/>
          </p:nvSpPr>
          <p:spPr>
            <a:xfrm>
              <a:off x="6035078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7" name="object 11557"/>
            <p:cNvSpPr/>
            <p:nvPr/>
          </p:nvSpPr>
          <p:spPr>
            <a:xfrm>
              <a:off x="6035078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8" name="object 11558"/>
            <p:cNvSpPr/>
            <p:nvPr/>
          </p:nvSpPr>
          <p:spPr>
            <a:xfrm>
              <a:off x="6035078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9" name="object 11559"/>
            <p:cNvSpPr/>
            <p:nvPr/>
          </p:nvSpPr>
          <p:spPr>
            <a:xfrm>
              <a:off x="6035078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0" name="object 11560"/>
            <p:cNvSpPr/>
            <p:nvPr/>
          </p:nvSpPr>
          <p:spPr>
            <a:xfrm>
              <a:off x="6035078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1" name="object 11561"/>
            <p:cNvSpPr/>
            <p:nvPr/>
          </p:nvSpPr>
          <p:spPr>
            <a:xfrm>
              <a:off x="6035078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2" name="object 11562"/>
            <p:cNvSpPr/>
            <p:nvPr/>
          </p:nvSpPr>
          <p:spPr>
            <a:xfrm>
              <a:off x="6035078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3" name="object 11563"/>
            <p:cNvSpPr/>
            <p:nvPr/>
          </p:nvSpPr>
          <p:spPr>
            <a:xfrm>
              <a:off x="6035078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4" name="object 11564"/>
            <p:cNvSpPr/>
            <p:nvPr/>
          </p:nvSpPr>
          <p:spPr>
            <a:xfrm>
              <a:off x="6035078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5" name="object 11565"/>
            <p:cNvSpPr/>
            <p:nvPr/>
          </p:nvSpPr>
          <p:spPr>
            <a:xfrm>
              <a:off x="6035078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6" name="object 11566"/>
            <p:cNvSpPr/>
            <p:nvPr/>
          </p:nvSpPr>
          <p:spPr>
            <a:xfrm>
              <a:off x="6035078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7" name="object 11567"/>
            <p:cNvSpPr/>
            <p:nvPr/>
          </p:nvSpPr>
          <p:spPr>
            <a:xfrm>
              <a:off x="6035078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8" name="object 11568"/>
            <p:cNvSpPr/>
            <p:nvPr/>
          </p:nvSpPr>
          <p:spPr>
            <a:xfrm>
              <a:off x="6035078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9" name="object 11569"/>
            <p:cNvSpPr/>
            <p:nvPr/>
          </p:nvSpPr>
          <p:spPr>
            <a:xfrm>
              <a:off x="6035078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0" name="object 11570"/>
            <p:cNvSpPr/>
            <p:nvPr/>
          </p:nvSpPr>
          <p:spPr>
            <a:xfrm>
              <a:off x="6035078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1" name="object 11571"/>
            <p:cNvSpPr/>
            <p:nvPr/>
          </p:nvSpPr>
          <p:spPr>
            <a:xfrm>
              <a:off x="6035078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2" name="object 11572"/>
            <p:cNvSpPr/>
            <p:nvPr/>
          </p:nvSpPr>
          <p:spPr>
            <a:xfrm>
              <a:off x="6035078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3" name="object 11573"/>
            <p:cNvSpPr/>
            <p:nvPr/>
          </p:nvSpPr>
          <p:spPr>
            <a:xfrm>
              <a:off x="6035078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4" name="object 11574"/>
            <p:cNvSpPr/>
            <p:nvPr/>
          </p:nvSpPr>
          <p:spPr>
            <a:xfrm>
              <a:off x="6035078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5" name="object 11575"/>
            <p:cNvSpPr/>
            <p:nvPr/>
          </p:nvSpPr>
          <p:spPr>
            <a:xfrm>
              <a:off x="6035078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6" name="object 11576"/>
            <p:cNvSpPr/>
            <p:nvPr/>
          </p:nvSpPr>
          <p:spPr>
            <a:xfrm>
              <a:off x="6035078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7" name="object 11577"/>
            <p:cNvSpPr/>
            <p:nvPr/>
          </p:nvSpPr>
          <p:spPr>
            <a:xfrm>
              <a:off x="6035078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8" name="object 11578"/>
            <p:cNvSpPr/>
            <p:nvPr/>
          </p:nvSpPr>
          <p:spPr>
            <a:xfrm>
              <a:off x="6035078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9" name="object 11579"/>
            <p:cNvSpPr/>
            <p:nvPr/>
          </p:nvSpPr>
          <p:spPr>
            <a:xfrm>
              <a:off x="6035078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0" name="object 11580"/>
            <p:cNvSpPr/>
            <p:nvPr/>
          </p:nvSpPr>
          <p:spPr>
            <a:xfrm>
              <a:off x="6035078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1" name="object 11581"/>
            <p:cNvSpPr/>
            <p:nvPr/>
          </p:nvSpPr>
          <p:spPr>
            <a:xfrm>
              <a:off x="6035078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2" name="object 11582"/>
            <p:cNvSpPr/>
            <p:nvPr/>
          </p:nvSpPr>
          <p:spPr>
            <a:xfrm>
              <a:off x="6035078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3" name="object 11583"/>
            <p:cNvSpPr/>
            <p:nvPr/>
          </p:nvSpPr>
          <p:spPr>
            <a:xfrm>
              <a:off x="6035078" y="73491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4" name="object 11584"/>
            <p:cNvSpPr/>
            <p:nvPr/>
          </p:nvSpPr>
          <p:spPr>
            <a:xfrm>
              <a:off x="6035078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5" name="object 11585"/>
            <p:cNvSpPr/>
            <p:nvPr/>
          </p:nvSpPr>
          <p:spPr>
            <a:xfrm>
              <a:off x="6035078" y="735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6" name="object 11586"/>
            <p:cNvSpPr/>
            <p:nvPr/>
          </p:nvSpPr>
          <p:spPr>
            <a:xfrm>
              <a:off x="6035078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7" name="object 11587"/>
            <p:cNvSpPr/>
            <p:nvPr/>
          </p:nvSpPr>
          <p:spPr>
            <a:xfrm>
              <a:off x="6035078" y="73579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8" name="object 11588"/>
            <p:cNvSpPr/>
            <p:nvPr/>
          </p:nvSpPr>
          <p:spPr>
            <a:xfrm>
              <a:off x="6035078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9" name="object 11589"/>
            <p:cNvSpPr/>
            <p:nvPr/>
          </p:nvSpPr>
          <p:spPr>
            <a:xfrm>
              <a:off x="6035078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0" name="object 11590"/>
            <p:cNvSpPr/>
            <p:nvPr/>
          </p:nvSpPr>
          <p:spPr>
            <a:xfrm>
              <a:off x="6035078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1" name="object 11591"/>
            <p:cNvSpPr/>
            <p:nvPr/>
          </p:nvSpPr>
          <p:spPr>
            <a:xfrm>
              <a:off x="6035078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2" name="object 11592"/>
            <p:cNvSpPr/>
            <p:nvPr/>
          </p:nvSpPr>
          <p:spPr>
            <a:xfrm>
              <a:off x="6035078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3" name="object 11593"/>
            <p:cNvSpPr/>
            <p:nvPr/>
          </p:nvSpPr>
          <p:spPr>
            <a:xfrm>
              <a:off x="6035078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4" name="object 11594"/>
            <p:cNvSpPr/>
            <p:nvPr/>
          </p:nvSpPr>
          <p:spPr>
            <a:xfrm>
              <a:off x="6035078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5" name="object 11595"/>
            <p:cNvSpPr/>
            <p:nvPr/>
          </p:nvSpPr>
          <p:spPr>
            <a:xfrm>
              <a:off x="6035078" y="73643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6" name="object 11596"/>
            <p:cNvSpPr/>
            <p:nvPr/>
          </p:nvSpPr>
          <p:spPr>
            <a:xfrm>
              <a:off x="6035078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7" name="object 11597"/>
            <p:cNvSpPr/>
            <p:nvPr/>
          </p:nvSpPr>
          <p:spPr>
            <a:xfrm>
              <a:off x="6035078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8" name="object 11598"/>
            <p:cNvSpPr/>
            <p:nvPr/>
          </p:nvSpPr>
          <p:spPr>
            <a:xfrm>
              <a:off x="6035078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9" name="object 11599"/>
            <p:cNvSpPr/>
            <p:nvPr/>
          </p:nvSpPr>
          <p:spPr>
            <a:xfrm>
              <a:off x="6035078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0" name="object 11600"/>
            <p:cNvSpPr/>
            <p:nvPr/>
          </p:nvSpPr>
          <p:spPr>
            <a:xfrm>
              <a:off x="6035078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1" name="object 11601"/>
            <p:cNvSpPr/>
            <p:nvPr/>
          </p:nvSpPr>
          <p:spPr>
            <a:xfrm>
              <a:off x="6035078" y="7370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2" name="object 11602"/>
            <p:cNvSpPr/>
            <p:nvPr/>
          </p:nvSpPr>
          <p:spPr>
            <a:xfrm>
              <a:off x="6035078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3" name="object 11603"/>
            <p:cNvSpPr/>
            <p:nvPr/>
          </p:nvSpPr>
          <p:spPr>
            <a:xfrm>
              <a:off x="6035078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4" name="object 11604"/>
            <p:cNvSpPr/>
            <p:nvPr/>
          </p:nvSpPr>
          <p:spPr>
            <a:xfrm>
              <a:off x="6035078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5" name="object 11605"/>
            <p:cNvSpPr/>
            <p:nvPr/>
          </p:nvSpPr>
          <p:spPr>
            <a:xfrm>
              <a:off x="6035078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6" name="object 11606"/>
            <p:cNvSpPr/>
            <p:nvPr/>
          </p:nvSpPr>
          <p:spPr>
            <a:xfrm>
              <a:off x="6035078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7" name="object 11607"/>
            <p:cNvSpPr/>
            <p:nvPr/>
          </p:nvSpPr>
          <p:spPr>
            <a:xfrm>
              <a:off x="6020638" y="7303973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382" y="69773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8" name="object 11608"/>
            <p:cNvSpPr/>
            <p:nvPr/>
          </p:nvSpPr>
          <p:spPr>
            <a:xfrm>
              <a:off x="6045263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28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28" y="85077"/>
                  </a:lnTo>
                  <a:lnTo>
                    <a:pt x="272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9" name="object 11609"/>
            <p:cNvSpPr/>
            <p:nvPr/>
          </p:nvSpPr>
          <p:spPr>
            <a:xfrm>
              <a:off x="6045263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28" y="0"/>
                  </a:lnTo>
                  <a:lnTo>
                    <a:pt x="27228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0" name="object 11610"/>
            <p:cNvSpPr/>
            <p:nvPr/>
          </p:nvSpPr>
          <p:spPr>
            <a:xfrm>
              <a:off x="6062281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1" name="object 11611"/>
            <p:cNvSpPr/>
            <p:nvPr/>
          </p:nvSpPr>
          <p:spPr>
            <a:xfrm>
              <a:off x="6062281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2" name="object 11612"/>
            <p:cNvSpPr/>
            <p:nvPr/>
          </p:nvSpPr>
          <p:spPr>
            <a:xfrm>
              <a:off x="6062281" y="73022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3" name="object 11613"/>
            <p:cNvSpPr/>
            <p:nvPr/>
          </p:nvSpPr>
          <p:spPr>
            <a:xfrm>
              <a:off x="6062281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4" name="object 11614"/>
            <p:cNvSpPr/>
            <p:nvPr/>
          </p:nvSpPr>
          <p:spPr>
            <a:xfrm>
              <a:off x="6062281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5" name="object 11615"/>
            <p:cNvSpPr/>
            <p:nvPr/>
          </p:nvSpPr>
          <p:spPr>
            <a:xfrm>
              <a:off x="6062281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6" name="object 11616"/>
            <p:cNvSpPr/>
            <p:nvPr/>
          </p:nvSpPr>
          <p:spPr>
            <a:xfrm>
              <a:off x="6062281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7" name="object 11617"/>
            <p:cNvSpPr/>
            <p:nvPr/>
          </p:nvSpPr>
          <p:spPr>
            <a:xfrm>
              <a:off x="6062281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8" name="object 11618"/>
            <p:cNvSpPr/>
            <p:nvPr/>
          </p:nvSpPr>
          <p:spPr>
            <a:xfrm>
              <a:off x="6062281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9" name="object 11619"/>
            <p:cNvSpPr/>
            <p:nvPr/>
          </p:nvSpPr>
          <p:spPr>
            <a:xfrm>
              <a:off x="6062281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0" name="object 11620"/>
            <p:cNvSpPr/>
            <p:nvPr/>
          </p:nvSpPr>
          <p:spPr>
            <a:xfrm>
              <a:off x="6062281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1" name="object 11621"/>
            <p:cNvSpPr/>
            <p:nvPr/>
          </p:nvSpPr>
          <p:spPr>
            <a:xfrm>
              <a:off x="6062281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2" name="object 11622"/>
            <p:cNvSpPr/>
            <p:nvPr/>
          </p:nvSpPr>
          <p:spPr>
            <a:xfrm>
              <a:off x="6062281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3" name="object 11623"/>
            <p:cNvSpPr/>
            <p:nvPr/>
          </p:nvSpPr>
          <p:spPr>
            <a:xfrm>
              <a:off x="6062281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4" name="object 11624"/>
            <p:cNvSpPr/>
            <p:nvPr/>
          </p:nvSpPr>
          <p:spPr>
            <a:xfrm>
              <a:off x="6062281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5" name="object 11625"/>
            <p:cNvSpPr/>
            <p:nvPr/>
          </p:nvSpPr>
          <p:spPr>
            <a:xfrm>
              <a:off x="6062281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6" name="object 11626"/>
            <p:cNvSpPr/>
            <p:nvPr/>
          </p:nvSpPr>
          <p:spPr>
            <a:xfrm>
              <a:off x="6062281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7" name="object 11627"/>
            <p:cNvSpPr/>
            <p:nvPr/>
          </p:nvSpPr>
          <p:spPr>
            <a:xfrm>
              <a:off x="6062281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8" name="object 11628"/>
            <p:cNvSpPr/>
            <p:nvPr/>
          </p:nvSpPr>
          <p:spPr>
            <a:xfrm>
              <a:off x="6062281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9" name="object 11629"/>
            <p:cNvSpPr/>
            <p:nvPr/>
          </p:nvSpPr>
          <p:spPr>
            <a:xfrm>
              <a:off x="6062281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0" name="object 11630"/>
            <p:cNvSpPr/>
            <p:nvPr/>
          </p:nvSpPr>
          <p:spPr>
            <a:xfrm>
              <a:off x="6062281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1" name="object 11631"/>
            <p:cNvSpPr/>
            <p:nvPr/>
          </p:nvSpPr>
          <p:spPr>
            <a:xfrm>
              <a:off x="6062281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2" name="object 11632"/>
            <p:cNvSpPr/>
            <p:nvPr/>
          </p:nvSpPr>
          <p:spPr>
            <a:xfrm>
              <a:off x="6062281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3" name="object 11633"/>
            <p:cNvSpPr/>
            <p:nvPr/>
          </p:nvSpPr>
          <p:spPr>
            <a:xfrm>
              <a:off x="6062281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4" name="object 11634"/>
            <p:cNvSpPr/>
            <p:nvPr/>
          </p:nvSpPr>
          <p:spPr>
            <a:xfrm>
              <a:off x="6062281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5" name="object 11635"/>
            <p:cNvSpPr/>
            <p:nvPr/>
          </p:nvSpPr>
          <p:spPr>
            <a:xfrm>
              <a:off x="6062281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6" name="object 11636"/>
            <p:cNvSpPr/>
            <p:nvPr/>
          </p:nvSpPr>
          <p:spPr>
            <a:xfrm>
              <a:off x="6062281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7" name="object 11637"/>
            <p:cNvSpPr/>
            <p:nvPr/>
          </p:nvSpPr>
          <p:spPr>
            <a:xfrm>
              <a:off x="6062281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8" name="object 11638"/>
            <p:cNvSpPr/>
            <p:nvPr/>
          </p:nvSpPr>
          <p:spPr>
            <a:xfrm>
              <a:off x="6062281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9" name="object 11639"/>
            <p:cNvSpPr/>
            <p:nvPr/>
          </p:nvSpPr>
          <p:spPr>
            <a:xfrm>
              <a:off x="6062281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0" name="object 11640"/>
            <p:cNvSpPr/>
            <p:nvPr/>
          </p:nvSpPr>
          <p:spPr>
            <a:xfrm>
              <a:off x="6062281" y="73491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1" name="object 11641"/>
            <p:cNvSpPr/>
            <p:nvPr/>
          </p:nvSpPr>
          <p:spPr>
            <a:xfrm>
              <a:off x="6062281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2" name="object 11642"/>
            <p:cNvSpPr/>
            <p:nvPr/>
          </p:nvSpPr>
          <p:spPr>
            <a:xfrm>
              <a:off x="6062281" y="735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3" name="object 11643"/>
            <p:cNvSpPr/>
            <p:nvPr/>
          </p:nvSpPr>
          <p:spPr>
            <a:xfrm>
              <a:off x="6062281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4" name="object 11644"/>
            <p:cNvSpPr/>
            <p:nvPr/>
          </p:nvSpPr>
          <p:spPr>
            <a:xfrm>
              <a:off x="6062281" y="73579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5" name="object 11645"/>
            <p:cNvSpPr/>
            <p:nvPr/>
          </p:nvSpPr>
          <p:spPr>
            <a:xfrm>
              <a:off x="6062281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6" name="object 11646"/>
            <p:cNvSpPr/>
            <p:nvPr/>
          </p:nvSpPr>
          <p:spPr>
            <a:xfrm>
              <a:off x="6062281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7" name="object 11647"/>
            <p:cNvSpPr/>
            <p:nvPr/>
          </p:nvSpPr>
          <p:spPr>
            <a:xfrm>
              <a:off x="6062281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8" name="object 11648"/>
            <p:cNvSpPr/>
            <p:nvPr/>
          </p:nvSpPr>
          <p:spPr>
            <a:xfrm>
              <a:off x="6062281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9" name="object 11649"/>
            <p:cNvSpPr/>
            <p:nvPr/>
          </p:nvSpPr>
          <p:spPr>
            <a:xfrm>
              <a:off x="6062281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0" name="object 11650"/>
            <p:cNvSpPr/>
            <p:nvPr/>
          </p:nvSpPr>
          <p:spPr>
            <a:xfrm>
              <a:off x="6062281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1" name="object 11651"/>
            <p:cNvSpPr/>
            <p:nvPr/>
          </p:nvSpPr>
          <p:spPr>
            <a:xfrm>
              <a:off x="6062281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2" name="object 11652"/>
            <p:cNvSpPr/>
            <p:nvPr/>
          </p:nvSpPr>
          <p:spPr>
            <a:xfrm>
              <a:off x="6062281" y="73643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3" name="object 11653"/>
            <p:cNvSpPr/>
            <p:nvPr/>
          </p:nvSpPr>
          <p:spPr>
            <a:xfrm>
              <a:off x="6062281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4" name="object 11654"/>
            <p:cNvSpPr/>
            <p:nvPr/>
          </p:nvSpPr>
          <p:spPr>
            <a:xfrm>
              <a:off x="6062281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5" name="object 11655"/>
            <p:cNvSpPr/>
            <p:nvPr/>
          </p:nvSpPr>
          <p:spPr>
            <a:xfrm>
              <a:off x="6062281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6" name="object 11656"/>
            <p:cNvSpPr/>
            <p:nvPr/>
          </p:nvSpPr>
          <p:spPr>
            <a:xfrm>
              <a:off x="6062281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7" name="object 11657"/>
            <p:cNvSpPr/>
            <p:nvPr/>
          </p:nvSpPr>
          <p:spPr>
            <a:xfrm>
              <a:off x="6062281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8" name="object 11658"/>
            <p:cNvSpPr/>
            <p:nvPr/>
          </p:nvSpPr>
          <p:spPr>
            <a:xfrm>
              <a:off x="6062281" y="7370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9" name="object 11659"/>
            <p:cNvSpPr/>
            <p:nvPr/>
          </p:nvSpPr>
          <p:spPr>
            <a:xfrm>
              <a:off x="6062281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0" name="object 11660"/>
            <p:cNvSpPr/>
            <p:nvPr/>
          </p:nvSpPr>
          <p:spPr>
            <a:xfrm>
              <a:off x="6062281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1" name="object 11661"/>
            <p:cNvSpPr/>
            <p:nvPr/>
          </p:nvSpPr>
          <p:spPr>
            <a:xfrm>
              <a:off x="6062281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2" name="object 11662"/>
            <p:cNvSpPr/>
            <p:nvPr/>
          </p:nvSpPr>
          <p:spPr>
            <a:xfrm>
              <a:off x="6062281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3" name="object 11663"/>
            <p:cNvSpPr/>
            <p:nvPr/>
          </p:nvSpPr>
          <p:spPr>
            <a:xfrm>
              <a:off x="6062281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4" name="object 11664"/>
            <p:cNvSpPr/>
            <p:nvPr/>
          </p:nvSpPr>
          <p:spPr>
            <a:xfrm>
              <a:off x="6047854" y="7303973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395" y="69773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5" name="object 11665"/>
            <p:cNvSpPr/>
            <p:nvPr/>
          </p:nvSpPr>
          <p:spPr>
            <a:xfrm>
              <a:off x="6072492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03" y="85077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6" name="object 11666"/>
            <p:cNvSpPr/>
            <p:nvPr/>
          </p:nvSpPr>
          <p:spPr>
            <a:xfrm>
              <a:off x="6072492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7" name="object 11667"/>
            <p:cNvSpPr/>
            <p:nvPr/>
          </p:nvSpPr>
          <p:spPr>
            <a:xfrm>
              <a:off x="6096838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8" name="object 11668"/>
            <p:cNvSpPr/>
            <p:nvPr/>
          </p:nvSpPr>
          <p:spPr>
            <a:xfrm>
              <a:off x="6096838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9" name="object 11669"/>
            <p:cNvSpPr/>
            <p:nvPr/>
          </p:nvSpPr>
          <p:spPr>
            <a:xfrm>
              <a:off x="6096838" y="73491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0" name="object 11670"/>
            <p:cNvSpPr/>
            <p:nvPr/>
          </p:nvSpPr>
          <p:spPr>
            <a:xfrm>
              <a:off x="6096838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1" name="object 11671"/>
            <p:cNvSpPr/>
            <p:nvPr/>
          </p:nvSpPr>
          <p:spPr>
            <a:xfrm>
              <a:off x="6096838" y="735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2" name="object 11672"/>
            <p:cNvSpPr/>
            <p:nvPr/>
          </p:nvSpPr>
          <p:spPr>
            <a:xfrm>
              <a:off x="6096838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3" name="object 11673"/>
            <p:cNvSpPr/>
            <p:nvPr/>
          </p:nvSpPr>
          <p:spPr>
            <a:xfrm>
              <a:off x="6096838" y="73579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4" name="object 11674"/>
            <p:cNvSpPr/>
            <p:nvPr/>
          </p:nvSpPr>
          <p:spPr>
            <a:xfrm>
              <a:off x="6096838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5" name="object 11675"/>
            <p:cNvSpPr/>
            <p:nvPr/>
          </p:nvSpPr>
          <p:spPr>
            <a:xfrm>
              <a:off x="6096838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6" name="object 11676"/>
            <p:cNvSpPr/>
            <p:nvPr/>
          </p:nvSpPr>
          <p:spPr>
            <a:xfrm>
              <a:off x="6096838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7" name="object 11677"/>
            <p:cNvSpPr/>
            <p:nvPr/>
          </p:nvSpPr>
          <p:spPr>
            <a:xfrm>
              <a:off x="6096838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8" name="object 11678"/>
            <p:cNvSpPr/>
            <p:nvPr/>
          </p:nvSpPr>
          <p:spPr>
            <a:xfrm>
              <a:off x="6096838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9" name="object 11679"/>
            <p:cNvSpPr/>
            <p:nvPr/>
          </p:nvSpPr>
          <p:spPr>
            <a:xfrm>
              <a:off x="6096838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0" name="object 11680"/>
            <p:cNvSpPr/>
            <p:nvPr/>
          </p:nvSpPr>
          <p:spPr>
            <a:xfrm>
              <a:off x="6096838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1" name="object 11681"/>
            <p:cNvSpPr/>
            <p:nvPr/>
          </p:nvSpPr>
          <p:spPr>
            <a:xfrm>
              <a:off x="6096838" y="73643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2" name="object 11682"/>
            <p:cNvSpPr/>
            <p:nvPr/>
          </p:nvSpPr>
          <p:spPr>
            <a:xfrm>
              <a:off x="6096838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3" name="object 11683"/>
            <p:cNvSpPr/>
            <p:nvPr/>
          </p:nvSpPr>
          <p:spPr>
            <a:xfrm>
              <a:off x="6096838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4" name="object 11684"/>
            <p:cNvSpPr/>
            <p:nvPr/>
          </p:nvSpPr>
          <p:spPr>
            <a:xfrm>
              <a:off x="6096838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5" name="object 11685"/>
            <p:cNvSpPr/>
            <p:nvPr/>
          </p:nvSpPr>
          <p:spPr>
            <a:xfrm>
              <a:off x="6096838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6" name="object 11686"/>
            <p:cNvSpPr/>
            <p:nvPr/>
          </p:nvSpPr>
          <p:spPr>
            <a:xfrm>
              <a:off x="6096838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7" name="object 11687"/>
            <p:cNvSpPr/>
            <p:nvPr/>
          </p:nvSpPr>
          <p:spPr>
            <a:xfrm>
              <a:off x="6096838" y="7370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8" name="object 11688"/>
            <p:cNvSpPr/>
            <p:nvPr/>
          </p:nvSpPr>
          <p:spPr>
            <a:xfrm>
              <a:off x="6096838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9" name="object 11689"/>
            <p:cNvSpPr/>
            <p:nvPr/>
          </p:nvSpPr>
          <p:spPr>
            <a:xfrm>
              <a:off x="6096838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0" name="object 11690"/>
            <p:cNvSpPr/>
            <p:nvPr/>
          </p:nvSpPr>
          <p:spPr>
            <a:xfrm>
              <a:off x="6096838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1" name="object 11691"/>
            <p:cNvSpPr/>
            <p:nvPr/>
          </p:nvSpPr>
          <p:spPr>
            <a:xfrm>
              <a:off x="6096838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2" name="object 11692"/>
            <p:cNvSpPr/>
            <p:nvPr/>
          </p:nvSpPr>
          <p:spPr>
            <a:xfrm>
              <a:off x="6096838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3" name="object 11693"/>
            <p:cNvSpPr/>
            <p:nvPr/>
          </p:nvSpPr>
          <p:spPr>
            <a:xfrm>
              <a:off x="5990818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6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66" y="85077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4" name="object 11694"/>
            <p:cNvSpPr/>
            <p:nvPr/>
          </p:nvSpPr>
          <p:spPr>
            <a:xfrm>
              <a:off x="5990818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66" y="0"/>
                  </a:lnTo>
                  <a:lnTo>
                    <a:pt x="27266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5" name="object 11695"/>
            <p:cNvSpPr/>
            <p:nvPr/>
          </p:nvSpPr>
          <p:spPr>
            <a:xfrm>
              <a:off x="5990818" y="7296238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05"/>
                  </a:lnTo>
                  <a:lnTo>
                    <a:pt x="0" y="408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6" name="object 11696"/>
            <p:cNvSpPr/>
            <p:nvPr/>
          </p:nvSpPr>
          <p:spPr>
            <a:xfrm>
              <a:off x="5999149" y="7302880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30" y="0"/>
                  </a:moveTo>
                  <a:lnTo>
                    <a:pt x="0" y="0"/>
                  </a:lnTo>
                  <a:lnTo>
                    <a:pt x="0" y="20624"/>
                  </a:lnTo>
                  <a:lnTo>
                    <a:pt x="1130" y="2062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7" name="object 11697"/>
            <p:cNvSpPr/>
            <p:nvPr/>
          </p:nvSpPr>
          <p:spPr>
            <a:xfrm>
              <a:off x="5999149" y="7302880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0" y="0"/>
                  </a:moveTo>
                  <a:lnTo>
                    <a:pt x="1130" y="0"/>
                  </a:lnTo>
                  <a:lnTo>
                    <a:pt x="1130" y="20624"/>
                  </a:lnTo>
                  <a:lnTo>
                    <a:pt x="0" y="2062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4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8" name="object 11698"/>
            <p:cNvSpPr/>
            <p:nvPr/>
          </p:nvSpPr>
          <p:spPr>
            <a:xfrm>
              <a:off x="5995339" y="7325766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91"/>
                  </a:moveTo>
                  <a:lnTo>
                    <a:pt x="1765" y="8991"/>
                  </a:lnTo>
                  <a:lnTo>
                    <a:pt x="2146" y="8572"/>
                  </a:lnTo>
                  <a:lnTo>
                    <a:pt x="2146" y="8089"/>
                  </a:lnTo>
                  <a:lnTo>
                    <a:pt x="2146" y="888"/>
                  </a:lnTo>
                  <a:lnTo>
                    <a:pt x="2146" y="419"/>
                  </a:lnTo>
                  <a:lnTo>
                    <a:pt x="1765" y="0"/>
                  </a:lnTo>
                  <a:lnTo>
                    <a:pt x="1257" y="0"/>
                  </a:lnTo>
                  <a:lnTo>
                    <a:pt x="888" y="0"/>
                  </a:lnTo>
                  <a:lnTo>
                    <a:pt x="419" y="0"/>
                  </a:lnTo>
                  <a:lnTo>
                    <a:pt x="0" y="419"/>
                  </a:lnTo>
                  <a:lnTo>
                    <a:pt x="0" y="888"/>
                  </a:lnTo>
                  <a:lnTo>
                    <a:pt x="0" y="8089"/>
                  </a:lnTo>
                  <a:lnTo>
                    <a:pt x="0" y="8572"/>
                  </a:lnTo>
                  <a:lnTo>
                    <a:pt x="419" y="8991"/>
                  </a:lnTo>
                  <a:lnTo>
                    <a:pt x="888" y="8991"/>
                  </a:lnTo>
                  <a:lnTo>
                    <a:pt x="1257" y="899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9" name="object 11699"/>
            <p:cNvSpPr/>
            <p:nvPr/>
          </p:nvSpPr>
          <p:spPr>
            <a:xfrm>
              <a:off x="5993409" y="730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0" name="object 11700"/>
            <p:cNvSpPr/>
            <p:nvPr/>
          </p:nvSpPr>
          <p:spPr>
            <a:xfrm>
              <a:off x="5993409" y="730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1" name="object 11701"/>
            <p:cNvSpPr/>
            <p:nvPr/>
          </p:nvSpPr>
          <p:spPr>
            <a:xfrm>
              <a:off x="5993409" y="73002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2" name="object 11702"/>
            <p:cNvSpPr/>
            <p:nvPr/>
          </p:nvSpPr>
          <p:spPr>
            <a:xfrm>
              <a:off x="5993409" y="73002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3" name="object 11703"/>
            <p:cNvSpPr/>
            <p:nvPr/>
          </p:nvSpPr>
          <p:spPr>
            <a:xfrm>
              <a:off x="5993409" y="73045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97" y="220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4" name="object 11704"/>
            <p:cNvSpPr/>
            <p:nvPr/>
          </p:nvSpPr>
          <p:spPr>
            <a:xfrm>
              <a:off x="5993409" y="73045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5" name="object 11705"/>
            <p:cNvSpPr/>
            <p:nvPr/>
          </p:nvSpPr>
          <p:spPr>
            <a:xfrm>
              <a:off x="5993409" y="73088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6" name="object 11706"/>
            <p:cNvSpPr/>
            <p:nvPr/>
          </p:nvSpPr>
          <p:spPr>
            <a:xfrm>
              <a:off x="5993409" y="73088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7" name="object 11707"/>
            <p:cNvSpPr/>
            <p:nvPr/>
          </p:nvSpPr>
          <p:spPr>
            <a:xfrm>
              <a:off x="5993409" y="73067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8" name="object 11708"/>
            <p:cNvSpPr/>
            <p:nvPr/>
          </p:nvSpPr>
          <p:spPr>
            <a:xfrm>
              <a:off x="5993409" y="7306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9" name="object 11709"/>
            <p:cNvSpPr/>
            <p:nvPr/>
          </p:nvSpPr>
          <p:spPr>
            <a:xfrm>
              <a:off x="5993409" y="73110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0" name="object 11710"/>
            <p:cNvSpPr/>
            <p:nvPr/>
          </p:nvSpPr>
          <p:spPr>
            <a:xfrm>
              <a:off x="5993409" y="73110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97" y="220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1" name="object 11711"/>
            <p:cNvSpPr/>
            <p:nvPr/>
          </p:nvSpPr>
          <p:spPr>
            <a:xfrm>
              <a:off x="5993409" y="7313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2" name="object 11712"/>
            <p:cNvSpPr/>
            <p:nvPr/>
          </p:nvSpPr>
          <p:spPr>
            <a:xfrm>
              <a:off x="5993409" y="73132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97" y="215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3" name="object 11713"/>
            <p:cNvSpPr/>
            <p:nvPr/>
          </p:nvSpPr>
          <p:spPr>
            <a:xfrm>
              <a:off x="5993409" y="73154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4" name="object 11714"/>
            <p:cNvSpPr/>
            <p:nvPr/>
          </p:nvSpPr>
          <p:spPr>
            <a:xfrm>
              <a:off x="5993409" y="7315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5" name="object 11715"/>
            <p:cNvSpPr/>
            <p:nvPr/>
          </p:nvSpPr>
          <p:spPr>
            <a:xfrm>
              <a:off x="5993409" y="73176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6" name="object 11716"/>
            <p:cNvSpPr/>
            <p:nvPr/>
          </p:nvSpPr>
          <p:spPr>
            <a:xfrm>
              <a:off x="5993409" y="73176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7" name="object 11717"/>
            <p:cNvSpPr/>
            <p:nvPr/>
          </p:nvSpPr>
          <p:spPr>
            <a:xfrm>
              <a:off x="6079578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8" name="object 11718"/>
            <p:cNvSpPr/>
            <p:nvPr/>
          </p:nvSpPr>
          <p:spPr>
            <a:xfrm>
              <a:off x="6079578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9" name="object 11719"/>
            <p:cNvSpPr/>
            <p:nvPr/>
          </p:nvSpPr>
          <p:spPr>
            <a:xfrm>
              <a:off x="6092647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0" name="object 11720"/>
            <p:cNvSpPr/>
            <p:nvPr/>
          </p:nvSpPr>
          <p:spPr>
            <a:xfrm>
              <a:off x="6092647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1" name="object 11721"/>
            <p:cNvSpPr/>
            <p:nvPr/>
          </p:nvSpPr>
          <p:spPr>
            <a:xfrm>
              <a:off x="6080886" y="7303973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63" y="69773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2" name="object 11722"/>
            <p:cNvSpPr/>
            <p:nvPr/>
          </p:nvSpPr>
          <p:spPr>
            <a:xfrm>
              <a:off x="6099695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03" y="85077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3" name="object 11723"/>
            <p:cNvSpPr/>
            <p:nvPr/>
          </p:nvSpPr>
          <p:spPr>
            <a:xfrm>
              <a:off x="6099695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4" name="object 11724"/>
            <p:cNvSpPr/>
            <p:nvPr/>
          </p:nvSpPr>
          <p:spPr>
            <a:xfrm>
              <a:off x="6106782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5" name="object 11725"/>
            <p:cNvSpPr/>
            <p:nvPr/>
          </p:nvSpPr>
          <p:spPr>
            <a:xfrm>
              <a:off x="6106782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6" name="object 11726"/>
            <p:cNvSpPr/>
            <p:nvPr/>
          </p:nvSpPr>
          <p:spPr>
            <a:xfrm>
              <a:off x="6119825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7" name="object 11727"/>
            <p:cNvSpPr/>
            <p:nvPr/>
          </p:nvSpPr>
          <p:spPr>
            <a:xfrm>
              <a:off x="6119825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8" name="object 11728"/>
            <p:cNvSpPr/>
            <p:nvPr/>
          </p:nvSpPr>
          <p:spPr>
            <a:xfrm>
              <a:off x="6108153" y="7303973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25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25" y="69773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9" name="object 11729"/>
            <p:cNvSpPr/>
            <p:nvPr/>
          </p:nvSpPr>
          <p:spPr>
            <a:xfrm>
              <a:off x="6096838" y="73022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0" name="object 11730"/>
            <p:cNvSpPr/>
            <p:nvPr/>
          </p:nvSpPr>
          <p:spPr>
            <a:xfrm>
              <a:off x="6096838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1" name="object 11731"/>
            <p:cNvSpPr/>
            <p:nvPr/>
          </p:nvSpPr>
          <p:spPr>
            <a:xfrm>
              <a:off x="6096838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2" name="object 11732"/>
            <p:cNvSpPr/>
            <p:nvPr/>
          </p:nvSpPr>
          <p:spPr>
            <a:xfrm>
              <a:off x="6096838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3" name="object 11733"/>
            <p:cNvSpPr/>
            <p:nvPr/>
          </p:nvSpPr>
          <p:spPr>
            <a:xfrm>
              <a:off x="6096838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4" name="object 11734"/>
            <p:cNvSpPr/>
            <p:nvPr/>
          </p:nvSpPr>
          <p:spPr>
            <a:xfrm>
              <a:off x="6096838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5" name="object 11735"/>
            <p:cNvSpPr/>
            <p:nvPr/>
          </p:nvSpPr>
          <p:spPr>
            <a:xfrm>
              <a:off x="6096838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6" name="object 11736"/>
            <p:cNvSpPr/>
            <p:nvPr/>
          </p:nvSpPr>
          <p:spPr>
            <a:xfrm>
              <a:off x="6096838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7" name="object 11737"/>
            <p:cNvSpPr/>
            <p:nvPr/>
          </p:nvSpPr>
          <p:spPr>
            <a:xfrm>
              <a:off x="6096838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8" name="object 11738"/>
            <p:cNvSpPr/>
            <p:nvPr/>
          </p:nvSpPr>
          <p:spPr>
            <a:xfrm>
              <a:off x="6096838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9" name="object 11739"/>
            <p:cNvSpPr/>
            <p:nvPr/>
          </p:nvSpPr>
          <p:spPr>
            <a:xfrm>
              <a:off x="6096838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0" name="object 11740"/>
            <p:cNvSpPr/>
            <p:nvPr/>
          </p:nvSpPr>
          <p:spPr>
            <a:xfrm>
              <a:off x="6096838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1" name="object 11741"/>
            <p:cNvSpPr/>
            <p:nvPr/>
          </p:nvSpPr>
          <p:spPr>
            <a:xfrm>
              <a:off x="6096838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2" name="object 11742"/>
            <p:cNvSpPr/>
            <p:nvPr/>
          </p:nvSpPr>
          <p:spPr>
            <a:xfrm>
              <a:off x="6096838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3" name="object 11743"/>
            <p:cNvSpPr/>
            <p:nvPr/>
          </p:nvSpPr>
          <p:spPr>
            <a:xfrm>
              <a:off x="6096838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4" name="object 11744"/>
            <p:cNvSpPr/>
            <p:nvPr/>
          </p:nvSpPr>
          <p:spPr>
            <a:xfrm>
              <a:off x="6096838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5" name="object 11745"/>
            <p:cNvSpPr/>
            <p:nvPr/>
          </p:nvSpPr>
          <p:spPr>
            <a:xfrm>
              <a:off x="6096838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6" name="object 11746"/>
            <p:cNvSpPr/>
            <p:nvPr/>
          </p:nvSpPr>
          <p:spPr>
            <a:xfrm>
              <a:off x="6096838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7" name="object 11747"/>
            <p:cNvSpPr/>
            <p:nvPr/>
          </p:nvSpPr>
          <p:spPr>
            <a:xfrm>
              <a:off x="6096838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8" name="object 11748"/>
            <p:cNvSpPr/>
            <p:nvPr/>
          </p:nvSpPr>
          <p:spPr>
            <a:xfrm>
              <a:off x="6096838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9" name="object 11749"/>
            <p:cNvSpPr/>
            <p:nvPr/>
          </p:nvSpPr>
          <p:spPr>
            <a:xfrm>
              <a:off x="6096838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0" name="object 11750"/>
            <p:cNvSpPr/>
            <p:nvPr/>
          </p:nvSpPr>
          <p:spPr>
            <a:xfrm>
              <a:off x="6096838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1" name="object 11751"/>
            <p:cNvSpPr/>
            <p:nvPr/>
          </p:nvSpPr>
          <p:spPr>
            <a:xfrm>
              <a:off x="6096838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2" name="object 11752"/>
            <p:cNvSpPr/>
            <p:nvPr/>
          </p:nvSpPr>
          <p:spPr>
            <a:xfrm>
              <a:off x="6096838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3" name="object 11753"/>
            <p:cNvSpPr/>
            <p:nvPr/>
          </p:nvSpPr>
          <p:spPr>
            <a:xfrm>
              <a:off x="6096838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4" name="object 11754"/>
            <p:cNvSpPr/>
            <p:nvPr/>
          </p:nvSpPr>
          <p:spPr>
            <a:xfrm>
              <a:off x="6096838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5" name="object 11755"/>
            <p:cNvSpPr/>
            <p:nvPr/>
          </p:nvSpPr>
          <p:spPr>
            <a:xfrm>
              <a:off x="6124079" y="73022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6" name="object 11756"/>
            <p:cNvSpPr/>
            <p:nvPr/>
          </p:nvSpPr>
          <p:spPr>
            <a:xfrm>
              <a:off x="6124079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7" name="object 11757"/>
            <p:cNvSpPr/>
            <p:nvPr/>
          </p:nvSpPr>
          <p:spPr>
            <a:xfrm>
              <a:off x="6124079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8" name="object 11758"/>
            <p:cNvSpPr/>
            <p:nvPr/>
          </p:nvSpPr>
          <p:spPr>
            <a:xfrm>
              <a:off x="6124079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9" name="object 11759"/>
            <p:cNvSpPr/>
            <p:nvPr/>
          </p:nvSpPr>
          <p:spPr>
            <a:xfrm>
              <a:off x="6124079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0" name="object 11760"/>
            <p:cNvSpPr/>
            <p:nvPr/>
          </p:nvSpPr>
          <p:spPr>
            <a:xfrm>
              <a:off x="6124079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1" name="object 11761"/>
            <p:cNvSpPr/>
            <p:nvPr/>
          </p:nvSpPr>
          <p:spPr>
            <a:xfrm>
              <a:off x="6124079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2" name="object 11762"/>
            <p:cNvSpPr/>
            <p:nvPr/>
          </p:nvSpPr>
          <p:spPr>
            <a:xfrm>
              <a:off x="6124079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3" name="object 11763"/>
            <p:cNvSpPr/>
            <p:nvPr/>
          </p:nvSpPr>
          <p:spPr>
            <a:xfrm>
              <a:off x="6124079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4" name="object 11764"/>
            <p:cNvSpPr/>
            <p:nvPr/>
          </p:nvSpPr>
          <p:spPr>
            <a:xfrm>
              <a:off x="6124079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5" name="object 11765"/>
            <p:cNvSpPr/>
            <p:nvPr/>
          </p:nvSpPr>
          <p:spPr>
            <a:xfrm>
              <a:off x="6124079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6" name="object 11766"/>
            <p:cNvSpPr/>
            <p:nvPr/>
          </p:nvSpPr>
          <p:spPr>
            <a:xfrm>
              <a:off x="6124079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7" name="object 11767"/>
            <p:cNvSpPr/>
            <p:nvPr/>
          </p:nvSpPr>
          <p:spPr>
            <a:xfrm>
              <a:off x="6124079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8" name="object 11768"/>
            <p:cNvSpPr/>
            <p:nvPr/>
          </p:nvSpPr>
          <p:spPr>
            <a:xfrm>
              <a:off x="6124079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9" name="object 11769"/>
            <p:cNvSpPr/>
            <p:nvPr/>
          </p:nvSpPr>
          <p:spPr>
            <a:xfrm>
              <a:off x="6124079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0" name="object 11770"/>
            <p:cNvSpPr/>
            <p:nvPr/>
          </p:nvSpPr>
          <p:spPr>
            <a:xfrm>
              <a:off x="6124079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1" name="object 11771"/>
            <p:cNvSpPr/>
            <p:nvPr/>
          </p:nvSpPr>
          <p:spPr>
            <a:xfrm>
              <a:off x="6124079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2" name="object 11772"/>
            <p:cNvSpPr/>
            <p:nvPr/>
          </p:nvSpPr>
          <p:spPr>
            <a:xfrm>
              <a:off x="6124079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3" name="object 11773"/>
            <p:cNvSpPr/>
            <p:nvPr/>
          </p:nvSpPr>
          <p:spPr>
            <a:xfrm>
              <a:off x="6124079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4" name="object 11774"/>
            <p:cNvSpPr/>
            <p:nvPr/>
          </p:nvSpPr>
          <p:spPr>
            <a:xfrm>
              <a:off x="6124079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5" name="object 11775"/>
            <p:cNvSpPr/>
            <p:nvPr/>
          </p:nvSpPr>
          <p:spPr>
            <a:xfrm>
              <a:off x="6124079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6" name="object 11776"/>
            <p:cNvSpPr/>
            <p:nvPr/>
          </p:nvSpPr>
          <p:spPr>
            <a:xfrm>
              <a:off x="6124079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7" name="object 11777"/>
            <p:cNvSpPr/>
            <p:nvPr/>
          </p:nvSpPr>
          <p:spPr>
            <a:xfrm>
              <a:off x="6124079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8" name="object 11778"/>
            <p:cNvSpPr/>
            <p:nvPr/>
          </p:nvSpPr>
          <p:spPr>
            <a:xfrm>
              <a:off x="6124079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9" name="object 11779"/>
            <p:cNvSpPr/>
            <p:nvPr/>
          </p:nvSpPr>
          <p:spPr>
            <a:xfrm>
              <a:off x="6124079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0" name="object 11780"/>
            <p:cNvSpPr/>
            <p:nvPr/>
          </p:nvSpPr>
          <p:spPr>
            <a:xfrm>
              <a:off x="6124079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1" name="object 11781"/>
            <p:cNvSpPr/>
            <p:nvPr/>
          </p:nvSpPr>
          <p:spPr>
            <a:xfrm>
              <a:off x="6124079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2" name="object 11782"/>
            <p:cNvSpPr/>
            <p:nvPr/>
          </p:nvSpPr>
          <p:spPr>
            <a:xfrm>
              <a:off x="6124079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3" name="object 11783"/>
            <p:cNvSpPr/>
            <p:nvPr/>
          </p:nvSpPr>
          <p:spPr>
            <a:xfrm>
              <a:off x="6124079" y="73491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4" name="object 11784"/>
            <p:cNvSpPr/>
            <p:nvPr/>
          </p:nvSpPr>
          <p:spPr>
            <a:xfrm>
              <a:off x="6124079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5" name="object 11785"/>
            <p:cNvSpPr/>
            <p:nvPr/>
          </p:nvSpPr>
          <p:spPr>
            <a:xfrm>
              <a:off x="6124079" y="735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6" name="object 11786"/>
            <p:cNvSpPr/>
            <p:nvPr/>
          </p:nvSpPr>
          <p:spPr>
            <a:xfrm>
              <a:off x="6124079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7" name="object 11787"/>
            <p:cNvSpPr/>
            <p:nvPr/>
          </p:nvSpPr>
          <p:spPr>
            <a:xfrm>
              <a:off x="6124079" y="73579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8" name="object 11788"/>
            <p:cNvSpPr/>
            <p:nvPr/>
          </p:nvSpPr>
          <p:spPr>
            <a:xfrm>
              <a:off x="6124079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9" name="object 11789"/>
            <p:cNvSpPr/>
            <p:nvPr/>
          </p:nvSpPr>
          <p:spPr>
            <a:xfrm>
              <a:off x="6124079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0" name="object 11790"/>
            <p:cNvSpPr/>
            <p:nvPr/>
          </p:nvSpPr>
          <p:spPr>
            <a:xfrm>
              <a:off x="6124079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1" name="object 11791"/>
            <p:cNvSpPr/>
            <p:nvPr/>
          </p:nvSpPr>
          <p:spPr>
            <a:xfrm>
              <a:off x="6124079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2" name="object 11792"/>
            <p:cNvSpPr/>
            <p:nvPr/>
          </p:nvSpPr>
          <p:spPr>
            <a:xfrm>
              <a:off x="6124079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3" name="object 11793"/>
            <p:cNvSpPr/>
            <p:nvPr/>
          </p:nvSpPr>
          <p:spPr>
            <a:xfrm>
              <a:off x="6124079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4" name="object 11794"/>
            <p:cNvSpPr/>
            <p:nvPr/>
          </p:nvSpPr>
          <p:spPr>
            <a:xfrm>
              <a:off x="6124079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5" name="object 11795"/>
            <p:cNvSpPr/>
            <p:nvPr/>
          </p:nvSpPr>
          <p:spPr>
            <a:xfrm>
              <a:off x="6124079" y="73643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6" name="object 11796"/>
            <p:cNvSpPr/>
            <p:nvPr/>
          </p:nvSpPr>
          <p:spPr>
            <a:xfrm>
              <a:off x="6124079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7" name="object 11797"/>
            <p:cNvSpPr/>
            <p:nvPr/>
          </p:nvSpPr>
          <p:spPr>
            <a:xfrm>
              <a:off x="6124079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8" name="object 11798"/>
            <p:cNvSpPr/>
            <p:nvPr/>
          </p:nvSpPr>
          <p:spPr>
            <a:xfrm>
              <a:off x="6124079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9" name="object 11799"/>
            <p:cNvSpPr/>
            <p:nvPr/>
          </p:nvSpPr>
          <p:spPr>
            <a:xfrm>
              <a:off x="6124079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0" name="object 11800"/>
            <p:cNvSpPr/>
            <p:nvPr/>
          </p:nvSpPr>
          <p:spPr>
            <a:xfrm>
              <a:off x="6124079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1" name="object 11801"/>
            <p:cNvSpPr/>
            <p:nvPr/>
          </p:nvSpPr>
          <p:spPr>
            <a:xfrm>
              <a:off x="6124079" y="7370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2" name="object 11802"/>
            <p:cNvSpPr/>
            <p:nvPr/>
          </p:nvSpPr>
          <p:spPr>
            <a:xfrm>
              <a:off x="6124079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3" name="object 11803"/>
            <p:cNvSpPr/>
            <p:nvPr/>
          </p:nvSpPr>
          <p:spPr>
            <a:xfrm>
              <a:off x="6124079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4" name="object 11804"/>
            <p:cNvSpPr/>
            <p:nvPr/>
          </p:nvSpPr>
          <p:spPr>
            <a:xfrm>
              <a:off x="6124079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5" name="object 11805"/>
            <p:cNvSpPr/>
            <p:nvPr/>
          </p:nvSpPr>
          <p:spPr>
            <a:xfrm>
              <a:off x="6124079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6" name="object 11806"/>
            <p:cNvSpPr/>
            <p:nvPr/>
          </p:nvSpPr>
          <p:spPr>
            <a:xfrm>
              <a:off x="6124079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7" name="object 11807"/>
            <p:cNvSpPr/>
            <p:nvPr/>
          </p:nvSpPr>
          <p:spPr>
            <a:xfrm>
              <a:off x="6073152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8" name="object 11808"/>
            <p:cNvSpPr/>
            <p:nvPr/>
          </p:nvSpPr>
          <p:spPr>
            <a:xfrm>
              <a:off x="6073152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9" name="object 11809"/>
            <p:cNvSpPr/>
            <p:nvPr/>
          </p:nvSpPr>
          <p:spPr>
            <a:xfrm>
              <a:off x="6073152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0" name="object 11810"/>
            <p:cNvSpPr/>
            <p:nvPr/>
          </p:nvSpPr>
          <p:spPr>
            <a:xfrm>
              <a:off x="6073152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1" name="object 11811"/>
            <p:cNvSpPr/>
            <p:nvPr/>
          </p:nvSpPr>
          <p:spPr>
            <a:xfrm>
              <a:off x="6073152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2" name="object 11812"/>
            <p:cNvSpPr/>
            <p:nvPr/>
          </p:nvSpPr>
          <p:spPr>
            <a:xfrm>
              <a:off x="6073152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3" name="object 11813"/>
            <p:cNvSpPr/>
            <p:nvPr/>
          </p:nvSpPr>
          <p:spPr>
            <a:xfrm>
              <a:off x="6073152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4" name="object 11814"/>
            <p:cNvSpPr/>
            <p:nvPr/>
          </p:nvSpPr>
          <p:spPr>
            <a:xfrm>
              <a:off x="6073152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5" name="object 11815"/>
            <p:cNvSpPr/>
            <p:nvPr/>
          </p:nvSpPr>
          <p:spPr>
            <a:xfrm>
              <a:off x="6073152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6" name="object 11816"/>
            <p:cNvSpPr/>
            <p:nvPr/>
          </p:nvSpPr>
          <p:spPr>
            <a:xfrm>
              <a:off x="6073152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7" name="object 11817"/>
            <p:cNvSpPr/>
            <p:nvPr/>
          </p:nvSpPr>
          <p:spPr>
            <a:xfrm>
              <a:off x="6073152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8" name="object 11818"/>
            <p:cNvSpPr/>
            <p:nvPr/>
          </p:nvSpPr>
          <p:spPr>
            <a:xfrm>
              <a:off x="6073152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9" name="object 11819"/>
            <p:cNvSpPr/>
            <p:nvPr/>
          </p:nvSpPr>
          <p:spPr>
            <a:xfrm>
              <a:off x="6073152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0" name="object 11820"/>
            <p:cNvSpPr/>
            <p:nvPr/>
          </p:nvSpPr>
          <p:spPr>
            <a:xfrm>
              <a:off x="6073152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1" name="object 11821"/>
            <p:cNvSpPr/>
            <p:nvPr/>
          </p:nvSpPr>
          <p:spPr>
            <a:xfrm>
              <a:off x="6073152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2" name="object 11822"/>
            <p:cNvSpPr/>
            <p:nvPr/>
          </p:nvSpPr>
          <p:spPr>
            <a:xfrm>
              <a:off x="6073152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3" name="object 11823"/>
            <p:cNvSpPr/>
            <p:nvPr/>
          </p:nvSpPr>
          <p:spPr>
            <a:xfrm>
              <a:off x="6073152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4" name="object 11824"/>
            <p:cNvSpPr/>
            <p:nvPr/>
          </p:nvSpPr>
          <p:spPr>
            <a:xfrm>
              <a:off x="6073152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5" name="object 11825"/>
            <p:cNvSpPr/>
            <p:nvPr/>
          </p:nvSpPr>
          <p:spPr>
            <a:xfrm>
              <a:off x="6073152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6" name="object 11826"/>
            <p:cNvSpPr/>
            <p:nvPr/>
          </p:nvSpPr>
          <p:spPr>
            <a:xfrm>
              <a:off x="6073152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7" name="object 11827"/>
            <p:cNvSpPr/>
            <p:nvPr/>
          </p:nvSpPr>
          <p:spPr>
            <a:xfrm>
              <a:off x="6073152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8" name="object 11828"/>
            <p:cNvSpPr/>
            <p:nvPr/>
          </p:nvSpPr>
          <p:spPr>
            <a:xfrm>
              <a:off x="6073152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9" name="object 11829"/>
            <p:cNvSpPr/>
            <p:nvPr/>
          </p:nvSpPr>
          <p:spPr>
            <a:xfrm>
              <a:off x="6073152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0" name="object 11830"/>
            <p:cNvSpPr/>
            <p:nvPr/>
          </p:nvSpPr>
          <p:spPr>
            <a:xfrm>
              <a:off x="6073152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1" name="object 11831"/>
            <p:cNvSpPr/>
            <p:nvPr/>
          </p:nvSpPr>
          <p:spPr>
            <a:xfrm>
              <a:off x="6073152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2" name="object 11832"/>
            <p:cNvSpPr/>
            <p:nvPr/>
          </p:nvSpPr>
          <p:spPr>
            <a:xfrm>
              <a:off x="6073152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3" name="object 11833"/>
            <p:cNvSpPr/>
            <p:nvPr/>
          </p:nvSpPr>
          <p:spPr>
            <a:xfrm>
              <a:off x="6073152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4" name="object 11834"/>
            <p:cNvSpPr/>
            <p:nvPr/>
          </p:nvSpPr>
          <p:spPr>
            <a:xfrm>
              <a:off x="6073152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5" name="object 11835"/>
            <p:cNvSpPr/>
            <p:nvPr/>
          </p:nvSpPr>
          <p:spPr>
            <a:xfrm>
              <a:off x="6073152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6" name="object 11836"/>
            <p:cNvSpPr/>
            <p:nvPr/>
          </p:nvSpPr>
          <p:spPr>
            <a:xfrm>
              <a:off x="6073152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7" name="object 11837"/>
            <p:cNvSpPr/>
            <p:nvPr/>
          </p:nvSpPr>
          <p:spPr>
            <a:xfrm>
              <a:off x="6073152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8" name="object 11838"/>
            <p:cNvSpPr/>
            <p:nvPr/>
          </p:nvSpPr>
          <p:spPr>
            <a:xfrm>
              <a:off x="6073152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9" name="object 11839"/>
            <p:cNvSpPr/>
            <p:nvPr/>
          </p:nvSpPr>
          <p:spPr>
            <a:xfrm>
              <a:off x="6073152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0" name="object 11840"/>
            <p:cNvSpPr/>
            <p:nvPr/>
          </p:nvSpPr>
          <p:spPr>
            <a:xfrm>
              <a:off x="6073152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1" name="object 11841"/>
            <p:cNvSpPr/>
            <p:nvPr/>
          </p:nvSpPr>
          <p:spPr>
            <a:xfrm>
              <a:off x="6073152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2" name="object 11842"/>
            <p:cNvSpPr/>
            <p:nvPr/>
          </p:nvSpPr>
          <p:spPr>
            <a:xfrm>
              <a:off x="6073152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3" name="object 11843"/>
            <p:cNvSpPr/>
            <p:nvPr/>
          </p:nvSpPr>
          <p:spPr>
            <a:xfrm>
              <a:off x="6073152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4" name="object 11844"/>
            <p:cNvSpPr/>
            <p:nvPr/>
          </p:nvSpPr>
          <p:spPr>
            <a:xfrm>
              <a:off x="6073152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5" name="object 11845"/>
            <p:cNvSpPr/>
            <p:nvPr/>
          </p:nvSpPr>
          <p:spPr>
            <a:xfrm>
              <a:off x="6073152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6" name="object 11846"/>
            <p:cNvSpPr/>
            <p:nvPr/>
          </p:nvSpPr>
          <p:spPr>
            <a:xfrm>
              <a:off x="6073152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7" name="object 11847"/>
            <p:cNvSpPr/>
            <p:nvPr/>
          </p:nvSpPr>
          <p:spPr>
            <a:xfrm>
              <a:off x="6073152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8" name="object 11848"/>
            <p:cNvSpPr/>
            <p:nvPr/>
          </p:nvSpPr>
          <p:spPr>
            <a:xfrm>
              <a:off x="6073152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9" name="object 11849"/>
            <p:cNvSpPr/>
            <p:nvPr/>
          </p:nvSpPr>
          <p:spPr>
            <a:xfrm>
              <a:off x="6073152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0" name="object 11850"/>
            <p:cNvSpPr/>
            <p:nvPr/>
          </p:nvSpPr>
          <p:spPr>
            <a:xfrm>
              <a:off x="6073152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1" name="object 11851"/>
            <p:cNvSpPr/>
            <p:nvPr/>
          </p:nvSpPr>
          <p:spPr>
            <a:xfrm>
              <a:off x="6073152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2" name="object 11852"/>
            <p:cNvSpPr/>
            <p:nvPr/>
          </p:nvSpPr>
          <p:spPr>
            <a:xfrm>
              <a:off x="6073152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3" name="object 11853"/>
            <p:cNvSpPr/>
            <p:nvPr/>
          </p:nvSpPr>
          <p:spPr>
            <a:xfrm>
              <a:off x="6073152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4" name="object 11854"/>
            <p:cNvSpPr/>
            <p:nvPr/>
          </p:nvSpPr>
          <p:spPr>
            <a:xfrm>
              <a:off x="6073152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5" name="object 11855"/>
            <p:cNvSpPr/>
            <p:nvPr/>
          </p:nvSpPr>
          <p:spPr>
            <a:xfrm>
              <a:off x="6073152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6" name="object 11856"/>
            <p:cNvSpPr/>
            <p:nvPr/>
          </p:nvSpPr>
          <p:spPr>
            <a:xfrm>
              <a:off x="6073152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7" name="object 11857"/>
            <p:cNvSpPr/>
            <p:nvPr/>
          </p:nvSpPr>
          <p:spPr>
            <a:xfrm>
              <a:off x="6073152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8" name="object 11858"/>
            <p:cNvSpPr/>
            <p:nvPr/>
          </p:nvSpPr>
          <p:spPr>
            <a:xfrm>
              <a:off x="6073152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9" name="object 11859"/>
            <p:cNvSpPr/>
            <p:nvPr/>
          </p:nvSpPr>
          <p:spPr>
            <a:xfrm>
              <a:off x="6100381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0" name="object 11860"/>
            <p:cNvSpPr/>
            <p:nvPr/>
          </p:nvSpPr>
          <p:spPr>
            <a:xfrm>
              <a:off x="6100381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1" name="object 11861"/>
            <p:cNvSpPr/>
            <p:nvPr/>
          </p:nvSpPr>
          <p:spPr>
            <a:xfrm>
              <a:off x="6100381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2" name="object 11862"/>
            <p:cNvSpPr/>
            <p:nvPr/>
          </p:nvSpPr>
          <p:spPr>
            <a:xfrm>
              <a:off x="6100381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3" name="object 11863"/>
            <p:cNvSpPr/>
            <p:nvPr/>
          </p:nvSpPr>
          <p:spPr>
            <a:xfrm>
              <a:off x="6100381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4" name="object 11864"/>
            <p:cNvSpPr/>
            <p:nvPr/>
          </p:nvSpPr>
          <p:spPr>
            <a:xfrm>
              <a:off x="6100381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5" name="object 11865"/>
            <p:cNvSpPr/>
            <p:nvPr/>
          </p:nvSpPr>
          <p:spPr>
            <a:xfrm>
              <a:off x="6100381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6" name="object 11866"/>
            <p:cNvSpPr/>
            <p:nvPr/>
          </p:nvSpPr>
          <p:spPr>
            <a:xfrm>
              <a:off x="6100381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7" name="object 11867"/>
            <p:cNvSpPr/>
            <p:nvPr/>
          </p:nvSpPr>
          <p:spPr>
            <a:xfrm>
              <a:off x="6100381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8" name="object 11868"/>
            <p:cNvSpPr/>
            <p:nvPr/>
          </p:nvSpPr>
          <p:spPr>
            <a:xfrm>
              <a:off x="6100381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9" name="object 11869"/>
            <p:cNvSpPr/>
            <p:nvPr/>
          </p:nvSpPr>
          <p:spPr>
            <a:xfrm>
              <a:off x="6100381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0" name="object 11870"/>
            <p:cNvSpPr/>
            <p:nvPr/>
          </p:nvSpPr>
          <p:spPr>
            <a:xfrm>
              <a:off x="6100381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1" name="object 11871"/>
            <p:cNvSpPr/>
            <p:nvPr/>
          </p:nvSpPr>
          <p:spPr>
            <a:xfrm>
              <a:off x="6100381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2" name="object 11872"/>
            <p:cNvSpPr/>
            <p:nvPr/>
          </p:nvSpPr>
          <p:spPr>
            <a:xfrm>
              <a:off x="6100381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3" name="object 11873"/>
            <p:cNvSpPr/>
            <p:nvPr/>
          </p:nvSpPr>
          <p:spPr>
            <a:xfrm>
              <a:off x="6100381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4" name="object 11874"/>
            <p:cNvSpPr/>
            <p:nvPr/>
          </p:nvSpPr>
          <p:spPr>
            <a:xfrm>
              <a:off x="6100381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5" name="object 11875"/>
            <p:cNvSpPr/>
            <p:nvPr/>
          </p:nvSpPr>
          <p:spPr>
            <a:xfrm>
              <a:off x="6100381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6" name="object 11876"/>
            <p:cNvSpPr/>
            <p:nvPr/>
          </p:nvSpPr>
          <p:spPr>
            <a:xfrm>
              <a:off x="6100381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7" name="object 11877"/>
            <p:cNvSpPr/>
            <p:nvPr/>
          </p:nvSpPr>
          <p:spPr>
            <a:xfrm>
              <a:off x="6100381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8" name="object 11878"/>
            <p:cNvSpPr/>
            <p:nvPr/>
          </p:nvSpPr>
          <p:spPr>
            <a:xfrm>
              <a:off x="6100381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9" name="object 11879"/>
            <p:cNvSpPr/>
            <p:nvPr/>
          </p:nvSpPr>
          <p:spPr>
            <a:xfrm>
              <a:off x="6100381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0" name="object 11880"/>
            <p:cNvSpPr/>
            <p:nvPr/>
          </p:nvSpPr>
          <p:spPr>
            <a:xfrm>
              <a:off x="6100381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1" name="object 11881"/>
            <p:cNvSpPr/>
            <p:nvPr/>
          </p:nvSpPr>
          <p:spPr>
            <a:xfrm>
              <a:off x="6100381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2" name="object 11882"/>
            <p:cNvSpPr/>
            <p:nvPr/>
          </p:nvSpPr>
          <p:spPr>
            <a:xfrm>
              <a:off x="6100381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3" name="object 11883"/>
            <p:cNvSpPr/>
            <p:nvPr/>
          </p:nvSpPr>
          <p:spPr>
            <a:xfrm>
              <a:off x="6100381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4" name="object 11884"/>
            <p:cNvSpPr/>
            <p:nvPr/>
          </p:nvSpPr>
          <p:spPr>
            <a:xfrm>
              <a:off x="6100381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5" name="object 11885"/>
            <p:cNvSpPr/>
            <p:nvPr/>
          </p:nvSpPr>
          <p:spPr>
            <a:xfrm>
              <a:off x="6100381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6" name="object 11886"/>
            <p:cNvSpPr/>
            <p:nvPr/>
          </p:nvSpPr>
          <p:spPr>
            <a:xfrm>
              <a:off x="6100381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7" name="object 11887"/>
            <p:cNvSpPr/>
            <p:nvPr/>
          </p:nvSpPr>
          <p:spPr>
            <a:xfrm>
              <a:off x="6100381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8" name="object 11888"/>
            <p:cNvSpPr/>
            <p:nvPr/>
          </p:nvSpPr>
          <p:spPr>
            <a:xfrm>
              <a:off x="6100381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9" name="object 11889"/>
            <p:cNvSpPr/>
            <p:nvPr/>
          </p:nvSpPr>
          <p:spPr>
            <a:xfrm>
              <a:off x="6100381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0" name="object 11890"/>
            <p:cNvSpPr/>
            <p:nvPr/>
          </p:nvSpPr>
          <p:spPr>
            <a:xfrm>
              <a:off x="6100381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71" y="2184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1" name="object 11891"/>
            <p:cNvSpPr/>
            <p:nvPr/>
          </p:nvSpPr>
          <p:spPr>
            <a:xfrm>
              <a:off x="6100381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2" name="object 11892"/>
            <p:cNvSpPr/>
            <p:nvPr/>
          </p:nvSpPr>
          <p:spPr>
            <a:xfrm>
              <a:off x="6100381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3" name="object 11893"/>
            <p:cNvSpPr/>
            <p:nvPr/>
          </p:nvSpPr>
          <p:spPr>
            <a:xfrm>
              <a:off x="6100381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4" name="object 11894"/>
            <p:cNvSpPr/>
            <p:nvPr/>
          </p:nvSpPr>
          <p:spPr>
            <a:xfrm>
              <a:off x="6100381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5" name="object 11895"/>
            <p:cNvSpPr/>
            <p:nvPr/>
          </p:nvSpPr>
          <p:spPr>
            <a:xfrm>
              <a:off x="6100381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6" name="object 11896"/>
            <p:cNvSpPr/>
            <p:nvPr/>
          </p:nvSpPr>
          <p:spPr>
            <a:xfrm>
              <a:off x="6100381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7" name="object 11897"/>
            <p:cNvSpPr/>
            <p:nvPr/>
          </p:nvSpPr>
          <p:spPr>
            <a:xfrm>
              <a:off x="6100381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8" name="object 11898"/>
            <p:cNvSpPr/>
            <p:nvPr/>
          </p:nvSpPr>
          <p:spPr>
            <a:xfrm>
              <a:off x="6100381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9" name="object 11899"/>
            <p:cNvSpPr/>
            <p:nvPr/>
          </p:nvSpPr>
          <p:spPr>
            <a:xfrm>
              <a:off x="6100381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0" name="object 11900"/>
            <p:cNvSpPr/>
            <p:nvPr/>
          </p:nvSpPr>
          <p:spPr>
            <a:xfrm>
              <a:off x="6100381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1" name="object 11901"/>
            <p:cNvSpPr/>
            <p:nvPr/>
          </p:nvSpPr>
          <p:spPr>
            <a:xfrm>
              <a:off x="6100381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2" name="object 11902"/>
            <p:cNvSpPr/>
            <p:nvPr/>
          </p:nvSpPr>
          <p:spPr>
            <a:xfrm>
              <a:off x="6100381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3" name="object 11903"/>
            <p:cNvSpPr/>
            <p:nvPr/>
          </p:nvSpPr>
          <p:spPr>
            <a:xfrm>
              <a:off x="6100381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4" name="object 11904"/>
            <p:cNvSpPr/>
            <p:nvPr/>
          </p:nvSpPr>
          <p:spPr>
            <a:xfrm>
              <a:off x="6100381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5" name="object 11905"/>
            <p:cNvSpPr/>
            <p:nvPr/>
          </p:nvSpPr>
          <p:spPr>
            <a:xfrm>
              <a:off x="6100381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6" name="object 11906"/>
            <p:cNvSpPr/>
            <p:nvPr/>
          </p:nvSpPr>
          <p:spPr>
            <a:xfrm>
              <a:off x="6100381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71" y="222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7" name="object 11907"/>
            <p:cNvSpPr/>
            <p:nvPr/>
          </p:nvSpPr>
          <p:spPr>
            <a:xfrm>
              <a:off x="6100381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8" name="object 11908"/>
            <p:cNvSpPr/>
            <p:nvPr/>
          </p:nvSpPr>
          <p:spPr>
            <a:xfrm>
              <a:off x="6100381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9" name="object 11909"/>
            <p:cNvSpPr/>
            <p:nvPr/>
          </p:nvSpPr>
          <p:spPr>
            <a:xfrm>
              <a:off x="6100381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0" name="object 11910"/>
            <p:cNvSpPr/>
            <p:nvPr/>
          </p:nvSpPr>
          <p:spPr>
            <a:xfrm>
              <a:off x="6100381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1" name="object 11911"/>
            <p:cNvSpPr/>
            <p:nvPr/>
          </p:nvSpPr>
          <p:spPr>
            <a:xfrm>
              <a:off x="6002210" y="7300582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09">
                  <a:moveTo>
                    <a:pt x="13347" y="0"/>
                  </a:moveTo>
                  <a:lnTo>
                    <a:pt x="0" y="0"/>
                  </a:lnTo>
                  <a:lnTo>
                    <a:pt x="0" y="3454"/>
                  </a:lnTo>
                  <a:lnTo>
                    <a:pt x="13347" y="3454"/>
                  </a:lnTo>
                  <a:lnTo>
                    <a:pt x="133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2" name="object 11912"/>
            <p:cNvSpPr/>
            <p:nvPr/>
          </p:nvSpPr>
          <p:spPr>
            <a:xfrm>
              <a:off x="6001766" y="7300366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09">
                  <a:moveTo>
                    <a:pt x="14236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236" y="3784"/>
                  </a:lnTo>
                  <a:lnTo>
                    <a:pt x="14236" y="2895"/>
                  </a:lnTo>
                  <a:lnTo>
                    <a:pt x="1371" y="2895"/>
                  </a:lnTo>
                  <a:lnTo>
                    <a:pt x="952" y="2781"/>
                  </a:lnTo>
                  <a:lnTo>
                    <a:pt x="952" y="2412"/>
                  </a:lnTo>
                  <a:lnTo>
                    <a:pt x="1879" y="2412"/>
                  </a:lnTo>
                  <a:lnTo>
                    <a:pt x="1816" y="2209"/>
                  </a:lnTo>
                  <a:lnTo>
                    <a:pt x="1318" y="2006"/>
                  </a:lnTo>
                  <a:lnTo>
                    <a:pt x="1079" y="1879"/>
                  </a:lnTo>
                  <a:lnTo>
                    <a:pt x="927" y="1104"/>
                  </a:lnTo>
                  <a:lnTo>
                    <a:pt x="1219" y="901"/>
                  </a:lnTo>
                  <a:lnTo>
                    <a:pt x="14236" y="901"/>
                  </a:lnTo>
                  <a:lnTo>
                    <a:pt x="14236" y="0"/>
                  </a:lnTo>
                  <a:close/>
                </a:path>
                <a:path w="14604" h="3809">
                  <a:moveTo>
                    <a:pt x="2120" y="1257"/>
                  </a:moveTo>
                  <a:lnTo>
                    <a:pt x="1549" y="1257"/>
                  </a:lnTo>
                  <a:lnTo>
                    <a:pt x="1435" y="1473"/>
                  </a:lnTo>
                  <a:lnTo>
                    <a:pt x="2273" y="1816"/>
                  </a:lnTo>
                  <a:lnTo>
                    <a:pt x="2412" y="2628"/>
                  </a:lnTo>
                  <a:lnTo>
                    <a:pt x="2120" y="2895"/>
                  </a:lnTo>
                  <a:lnTo>
                    <a:pt x="12407" y="2895"/>
                  </a:lnTo>
                  <a:lnTo>
                    <a:pt x="12160" y="2832"/>
                  </a:lnTo>
                  <a:lnTo>
                    <a:pt x="2679" y="2832"/>
                  </a:lnTo>
                  <a:lnTo>
                    <a:pt x="2679" y="1320"/>
                  </a:lnTo>
                  <a:lnTo>
                    <a:pt x="2273" y="1320"/>
                  </a:lnTo>
                  <a:lnTo>
                    <a:pt x="2120" y="1257"/>
                  </a:lnTo>
                  <a:close/>
                </a:path>
                <a:path w="14604" h="3809">
                  <a:moveTo>
                    <a:pt x="13131" y="1257"/>
                  </a:moveTo>
                  <a:lnTo>
                    <a:pt x="12598" y="1257"/>
                  </a:lnTo>
                  <a:lnTo>
                    <a:pt x="12496" y="1473"/>
                  </a:lnTo>
                  <a:lnTo>
                    <a:pt x="13004" y="1701"/>
                  </a:lnTo>
                  <a:lnTo>
                    <a:pt x="13309" y="1816"/>
                  </a:lnTo>
                  <a:lnTo>
                    <a:pt x="13423" y="2628"/>
                  </a:lnTo>
                  <a:lnTo>
                    <a:pt x="13131" y="2895"/>
                  </a:lnTo>
                  <a:lnTo>
                    <a:pt x="14236" y="2895"/>
                  </a:lnTo>
                  <a:lnTo>
                    <a:pt x="14236" y="1320"/>
                  </a:lnTo>
                  <a:lnTo>
                    <a:pt x="13309" y="1320"/>
                  </a:lnTo>
                  <a:lnTo>
                    <a:pt x="13131" y="1257"/>
                  </a:lnTo>
                  <a:close/>
                </a:path>
                <a:path w="14604" h="3809">
                  <a:moveTo>
                    <a:pt x="3695" y="927"/>
                  </a:moveTo>
                  <a:lnTo>
                    <a:pt x="3251" y="927"/>
                  </a:lnTo>
                  <a:lnTo>
                    <a:pt x="3251" y="2832"/>
                  </a:lnTo>
                  <a:lnTo>
                    <a:pt x="3695" y="2832"/>
                  </a:lnTo>
                  <a:lnTo>
                    <a:pt x="3695" y="927"/>
                  </a:lnTo>
                  <a:close/>
                </a:path>
                <a:path w="14604" h="3809">
                  <a:moveTo>
                    <a:pt x="5461" y="927"/>
                  </a:moveTo>
                  <a:lnTo>
                    <a:pt x="5092" y="927"/>
                  </a:lnTo>
                  <a:lnTo>
                    <a:pt x="5092" y="1295"/>
                  </a:lnTo>
                  <a:lnTo>
                    <a:pt x="4267" y="1295"/>
                  </a:lnTo>
                  <a:lnTo>
                    <a:pt x="4267" y="1701"/>
                  </a:lnTo>
                  <a:lnTo>
                    <a:pt x="5003" y="1701"/>
                  </a:lnTo>
                  <a:lnTo>
                    <a:pt x="5003" y="2057"/>
                  </a:lnTo>
                  <a:lnTo>
                    <a:pt x="4267" y="2057"/>
                  </a:lnTo>
                  <a:lnTo>
                    <a:pt x="4267" y="2451"/>
                  </a:lnTo>
                  <a:lnTo>
                    <a:pt x="5092" y="2451"/>
                  </a:lnTo>
                  <a:lnTo>
                    <a:pt x="5092" y="2832"/>
                  </a:lnTo>
                  <a:lnTo>
                    <a:pt x="5461" y="2832"/>
                  </a:lnTo>
                  <a:lnTo>
                    <a:pt x="5461" y="927"/>
                  </a:lnTo>
                  <a:close/>
                </a:path>
                <a:path w="14604" h="3809">
                  <a:moveTo>
                    <a:pt x="5803" y="1587"/>
                  </a:moveTo>
                  <a:lnTo>
                    <a:pt x="5803" y="2832"/>
                  </a:lnTo>
                  <a:lnTo>
                    <a:pt x="6350" y="2832"/>
                  </a:lnTo>
                  <a:lnTo>
                    <a:pt x="5803" y="1587"/>
                  </a:lnTo>
                  <a:close/>
                </a:path>
                <a:path w="14604" h="3809">
                  <a:moveTo>
                    <a:pt x="7238" y="1587"/>
                  </a:moveTo>
                  <a:lnTo>
                    <a:pt x="7031" y="2057"/>
                  </a:lnTo>
                  <a:lnTo>
                    <a:pt x="6908" y="2412"/>
                  </a:lnTo>
                  <a:lnTo>
                    <a:pt x="6692" y="2832"/>
                  </a:lnTo>
                  <a:lnTo>
                    <a:pt x="7238" y="2832"/>
                  </a:lnTo>
                  <a:lnTo>
                    <a:pt x="7238" y="1587"/>
                  </a:lnTo>
                  <a:close/>
                </a:path>
                <a:path w="14604" h="3809">
                  <a:moveTo>
                    <a:pt x="8216" y="927"/>
                  </a:moveTo>
                  <a:lnTo>
                    <a:pt x="7797" y="927"/>
                  </a:lnTo>
                  <a:lnTo>
                    <a:pt x="7797" y="2832"/>
                  </a:lnTo>
                  <a:lnTo>
                    <a:pt x="8216" y="2832"/>
                  </a:lnTo>
                  <a:lnTo>
                    <a:pt x="8216" y="927"/>
                  </a:lnTo>
                  <a:close/>
                </a:path>
                <a:path w="14604" h="3809">
                  <a:moveTo>
                    <a:pt x="9969" y="927"/>
                  </a:moveTo>
                  <a:lnTo>
                    <a:pt x="9626" y="927"/>
                  </a:lnTo>
                  <a:lnTo>
                    <a:pt x="9626" y="1295"/>
                  </a:lnTo>
                  <a:lnTo>
                    <a:pt x="8775" y="1295"/>
                  </a:lnTo>
                  <a:lnTo>
                    <a:pt x="8775" y="1701"/>
                  </a:lnTo>
                  <a:lnTo>
                    <a:pt x="9563" y="1701"/>
                  </a:lnTo>
                  <a:lnTo>
                    <a:pt x="9563" y="2057"/>
                  </a:lnTo>
                  <a:lnTo>
                    <a:pt x="8775" y="2057"/>
                  </a:lnTo>
                  <a:lnTo>
                    <a:pt x="8775" y="2451"/>
                  </a:lnTo>
                  <a:lnTo>
                    <a:pt x="9651" y="2451"/>
                  </a:lnTo>
                  <a:lnTo>
                    <a:pt x="9651" y="2832"/>
                  </a:lnTo>
                  <a:lnTo>
                    <a:pt x="9969" y="2832"/>
                  </a:lnTo>
                  <a:lnTo>
                    <a:pt x="9969" y="927"/>
                  </a:lnTo>
                  <a:close/>
                </a:path>
                <a:path w="14604" h="3809">
                  <a:moveTo>
                    <a:pt x="10363" y="1638"/>
                  </a:moveTo>
                  <a:lnTo>
                    <a:pt x="10363" y="2832"/>
                  </a:lnTo>
                  <a:lnTo>
                    <a:pt x="11049" y="2832"/>
                  </a:lnTo>
                  <a:lnTo>
                    <a:pt x="10363" y="1638"/>
                  </a:lnTo>
                  <a:close/>
                </a:path>
                <a:path w="14604" h="3809">
                  <a:moveTo>
                    <a:pt x="12230" y="927"/>
                  </a:moveTo>
                  <a:lnTo>
                    <a:pt x="11645" y="927"/>
                  </a:lnTo>
                  <a:lnTo>
                    <a:pt x="11645" y="2832"/>
                  </a:lnTo>
                  <a:lnTo>
                    <a:pt x="12160" y="2832"/>
                  </a:lnTo>
                  <a:lnTo>
                    <a:pt x="11963" y="2781"/>
                  </a:lnTo>
                  <a:lnTo>
                    <a:pt x="11963" y="2412"/>
                  </a:lnTo>
                  <a:lnTo>
                    <a:pt x="12915" y="2412"/>
                  </a:lnTo>
                  <a:lnTo>
                    <a:pt x="12750" y="2184"/>
                  </a:lnTo>
                  <a:lnTo>
                    <a:pt x="12329" y="2006"/>
                  </a:lnTo>
                  <a:lnTo>
                    <a:pt x="12090" y="1879"/>
                  </a:lnTo>
                  <a:lnTo>
                    <a:pt x="11963" y="1104"/>
                  </a:lnTo>
                  <a:lnTo>
                    <a:pt x="12230" y="927"/>
                  </a:lnTo>
                  <a:close/>
                </a:path>
                <a:path w="14604" h="3809">
                  <a:moveTo>
                    <a:pt x="1879" y="2412"/>
                  </a:moveTo>
                  <a:lnTo>
                    <a:pt x="952" y="2412"/>
                  </a:lnTo>
                  <a:lnTo>
                    <a:pt x="1193" y="2451"/>
                  </a:lnTo>
                  <a:lnTo>
                    <a:pt x="1371" y="2540"/>
                  </a:lnTo>
                  <a:lnTo>
                    <a:pt x="1752" y="2540"/>
                  </a:lnTo>
                  <a:lnTo>
                    <a:pt x="1879" y="2412"/>
                  </a:lnTo>
                  <a:close/>
                </a:path>
                <a:path w="14604" h="3809">
                  <a:moveTo>
                    <a:pt x="12915" y="2412"/>
                  </a:moveTo>
                  <a:lnTo>
                    <a:pt x="11963" y="2412"/>
                  </a:lnTo>
                  <a:lnTo>
                    <a:pt x="12268" y="2451"/>
                  </a:lnTo>
                  <a:lnTo>
                    <a:pt x="12407" y="2540"/>
                  </a:lnTo>
                  <a:lnTo>
                    <a:pt x="12776" y="2540"/>
                  </a:lnTo>
                  <a:lnTo>
                    <a:pt x="12915" y="2451"/>
                  </a:lnTo>
                  <a:close/>
                </a:path>
                <a:path w="14604" h="3809">
                  <a:moveTo>
                    <a:pt x="11277" y="927"/>
                  </a:moveTo>
                  <a:lnTo>
                    <a:pt x="10604" y="927"/>
                  </a:lnTo>
                  <a:lnTo>
                    <a:pt x="11277" y="2146"/>
                  </a:lnTo>
                  <a:lnTo>
                    <a:pt x="11277" y="927"/>
                  </a:lnTo>
                  <a:close/>
                </a:path>
                <a:path w="14604" h="3809">
                  <a:moveTo>
                    <a:pt x="7112" y="927"/>
                  </a:moveTo>
                  <a:lnTo>
                    <a:pt x="6134" y="927"/>
                  </a:lnTo>
                  <a:lnTo>
                    <a:pt x="6229" y="1257"/>
                  </a:lnTo>
                  <a:lnTo>
                    <a:pt x="6604" y="2095"/>
                  </a:lnTo>
                  <a:lnTo>
                    <a:pt x="7112" y="927"/>
                  </a:lnTo>
                  <a:close/>
                </a:path>
                <a:path w="14604" h="3809">
                  <a:moveTo>
                    <a:pt x="12268" y="901"/>
                  </a:moveTo>
                  <a:lnTo>
                    <a:pt x="1879" y="901"/>
                  </a:lnTo>
                  <a:lnTo>
                    <a:pt x="2120" y="927"/>
                  </a:lnTo>
                  <a:lnTo>
                    <a:pt x="2273" y="965"/>
                  </a:lnTo>
                  <a:lnTo>
                    <a:pt x="2273" y="1320"/>
                  </a:lnTo>
                  <a:lnTo>
                    <a:pt x="2679" y="1320"/>
                  </a:lnTo>
                  <a:lnTo>
                    <a:pt x="2679" y="927"/>
                  </a:lnTo>
                  <a:lnTo>
                    <a:pt x="12230" y="927"/>
                  </a:lnTo>
                  <a:close/>
                </a:path>
                <a:path w="14604" h="3809">
                  <a:moveTo>
                    <a:pt x="14236" y="901"/>
                  </a:moveTo>
                  <a:lnTo>
                    <a:pt x="12915" y="901"/>
                  </a:lnTo>
                  <a:lnTo>
                    <a:pt x="13309" y="965"/>
                  </a:lnTo>
                  <a:lnTo>
                    <a:pt x="13309" y="1320"/>
                  </a:lnTo>
                  <a:lnTo>
                    <a:pt x="14236" y="1320"/>
                  </a:lnTo>
                  <a:lnTo>
                    <a:pt x="14236" y="901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3" name="object 11913"/>
            <p:cNvSpPr/>
            <p:nvPr/>
          </p:nvSpPr>
          <p:spPr>
            <a:xfrm>
              <a:off x="5936399" y="7396810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54419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54419" y="85077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4" name="object 11914"/>
            <p:cNvSpPr/>
            <p:nvPr/>
          </p:nvSpPr>
          <p:spPr>
            <a:xfrm>
              <a:off x="5936399" y="7396810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0" y="0"/>
                  </a:moveTo>
                  <a:lnTo>
                    <a:pt x="54419" y="0"/>
                  </a:lnTo>
                  <a:lnTo>
                    <a:pt x="54419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5" name="object 11915"/>
            <p:cNvSpPr/>
            <p:nvPr/>
          </p:nvSpPr>
          <p:spPr>
            <a:xfrm>
              <a:off x="5936399" y="7396810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19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419" y="49352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6" name="object 11916"/>
            <p:cNvSpPr/>
            <p:nvPr/>
          </p:nvSpPr>
          <p:spPr>
            <a:xfrm>
              <a:off x="5936399" y="7396810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19" y="0"/>
                  </a:lnTo>
                  <a:lnTo>
                    <a:pt x="54419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7" name="object 11917"/>
            <p:cNvSpPr/>
            <p:nvPr/>
          </p:nvSpPr>
          <p:spPr>
            <a:xfrm>
              <a:off x="5943396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8" name="object 11918"/>
            <p:cNvSpPr/>
            <p:nvPr/>
          </p:nvSpPr>
          <p:spPr>
            <a:xfrm>
              <a:off x="5943396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9" name="object 11919"/>
            <p:cNvSpPr/>
            <p:nvPr/>
          </p:nvSpPr>
          <p:spPr>
            <a:xfrm>
              <a:off x="5943396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0" name="object 11920"/>
            <p:cNvSpPr/>
            <p:nvPr/>
          </p:nvSpPr>
          <p:spPr>
            <a:xfrm>
              <a:off x="5943396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1" name="object 11921"/>
            <p:cNvSpPr/>
            <p:nvPr/>
          </p:nvSpPr>
          <p:spPr>
            <a:xfrm>
              <a:off x="5943396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2" name="object 11922"/>
            <p:cNvSpPr/>
            <p:nvPr/>
          </p:nvSpPr>
          <p:spPr>
            <a:xfrm>
              <a:off x="5943396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3" name="object 11923"/>
            <p:cNvSpPr/>
            <p:nvPr/>
          </p:nvSpPr>
          <p:spPr>
            <a:xfrm>
              <a:off x="5940005" y="7415542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775" y="0"/>
                  </a:moveTo>
                  <a:lnTo>
                    <a:pt x="0" y="0"/>
                  </a:lnTo>
                  <a:lnTo>
                    <a:pt x="0" y="11849"/>
                  </a:lnTo>
                  <a:lnTo>
                    <a:pt x="8775" y="11849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4" name="object 11924"/>
            <p:cNvSpPr/>
            <p:nvPr/>
          </p:nvSpPr>
          <p:spPr>
            <a:xfrm>
              <a:off x="5940005" y="7415542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0" y="0"/>
                  </a:moveTo>
                  <a:lnTo>
                    <a:pt x="8775" y="0"/>
                  </a:lnTo>
                  <a:lnTo>
                    <a:pt x="8775" y="11836"/>
                  </a:lnTo>
                  <a:lnTo>
                    <a:pt x="0" y="1183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20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5" name="object 11925"/>
            <p:cNvSpPr/>
            <p:nvPr/>
          </p:nvSpPr>
          <p:spPr>
            <a:xfrm>
              <a:off x="5941136" y="7431811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68" y="0"/>
                  </a:moveTo>
                  <a:lnTo>
                    <a:pt x="0" y="0"/>
                  </a:lnTo>
                  <a:lnTo>
                    <a:pt x="0" y="7111"/>
                  </a:lnTo>
                  <a:lnTo>
                    <a:pt x="4368" y="7111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6" name="object 11926"/>
            <p:cNvSpPr/>
            <p:nvPr/>
          </p:nvSpPr>
          <p:spPr>
            <a:xfrm>
              <a:off x="5941136" y="7431811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68" y="0"/>
                  </a:lnTo>
                  <a:lnTo>
                    <a:pt x="4368" y="7124"/>
                  </a:lnTo>
                  <a:lnTo>
                    <a:pt x="0" y="712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7" name="object 11927"/>
            <p:cNvSpPr/>
            <p:nvPr/>
          </p:nvSpPr>
          <p:spPr>
            <a:xfrm>
              <a:off x="5941136" y="7431811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68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68" y="1485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8" name="object 11928"/>
            <p:cNvSpPr/>
            <p:nvPr/>
          </p:nvSpPr>
          <p:spPr>
            <a:xfrm>
              <a:off x="5941136" y="7431811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4368" y="0"/>
                  </a:lnTo>
                  <a:lnTo>
                    <a:pt x="4368" y="1498"/>
                  </a:lnTo>
                  <a:lnTo>
                    <a:pt x="0" y="149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9" name="object 11929"/>
            <p:cNvSpPr/>
            <p:nvPr/>
          </p:nvSpPr>
          <p:spPr>
            <a:xfrm>
              <a:off x="5943396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0" name="object 11930"/>
            <p:cNvSpPr/>
            <p:nvPr/>
          </p:nvSpPr>
          <p:spPr>
            <a:xfrm>
              <a:off x="5943396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1" name="object 11931"/>
            <p:cNvSpPr/>
            <p:nvPr/>
          </p:nvSpPr>
          <p:spPr>
            <a:xfrm>
              <a:off x="5943396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2" name="object 11932"/>
            <p:cNvSpPr/>
            <p:nvPr/>
          </p:nvSpPr>
          <p:spPr>
            <a:xfrm>
              <a:off x="5943396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3" name="object 11933"/>
            <p:cNvSpPr/>
            <p:nvPr/>
          </p:nvSpPr>
          <p:spPr>
            <a:xfrm>
              <a:off x="6018085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77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77" y="85077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4" name="object 11934"/>
            <p:cNvSpPr/>
            <p:nvPr/>
          </p:nvSpPr>
          <p:spPr>
            <a:xfrm>
              <a:off x="6018085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77" y="0"/>
                  </a:lnTo>
                  <a:lnTo>
                    <a:pt x="27177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5" name="object 11935"/>
            <p:cNvSpPr/>
            <p:nvPr/>
          </p:nvSpPr>
          <p:spPr>
            <a:xfrm>
              <a:off x="6035078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6" name="object 11936"/>
            <p:cNvSpPr/>
            <p:nvPr/>
          </p:nvSpPr>
          <p:spPr>
            <a:xfrm>
              <a:off x="6035078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7" name="object 11937"/>
            <p:cNvSpPr/>
            <p:nvPr/>
          </p:nvSpPr>
          <p:spPr>
            <a:xfrm>
              <a:off x="6035078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8" name="object 11938"/>
            <p:cNvSpPr/>
            <p:nvPr/>
          </p:nvSpPr>
          <p:spPr>
            <a:xfrm>
              <a:off x="6035078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9" name="object 11939"/>
            <p:cNvSpPr/>
            <p:nvPr/>
          </p:nvSpPr>
          <p:spPr>
            <a:xfrm>
              <a:off x="6035078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0" name="object 11940"/>
            <p:cNvSpPr/>
            <p:nvPr/>
          </p:nvSpPr>
          <p:spPr>
            <a:xfrm>
              <a:off x="6035078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1" name="object 11941"/>
            <p:cNvSpPr/>
            <p:nvPr/>
          </p:nvSpPr>
          <p:spPr>
            <a:xfrm>
              <a:off x="6035078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2" name="object 11942"/>
            <p:cNvSpPr/>
            <p:nvPr/>
          </p:nvSpPr>
          <p:spPr>
            <a:xfrm>
              <a:off x="6035078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3" name="object 11943"/>
            <p:cNvSpPr/>
            <p:nvPr/>
          </p:nvSpPr>
          <p:spPr>
            <a:xfrm>
              <a:off x="6035078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4" name="object 11944"/>
            <p:cNvSpPr/>
            <p:nvPr/>
          </p:nvSpPr>
          <p:spPr>
            <a:xfrm>
              <a:off x="6035078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5" name="object 11945"/>
            <p:cNvSpPr/>
            <p:nvPr/>
          </p:nvSpPr>
          <p:spPr>
            <a:xfrm>
              <a:off x="6035078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6" name="object 11946"/>
            <p:cNvSpPr/>
            <p:nvPr/>
          </p:nvSpPr>
          <p:spPr>
            <a:xfrm>
              <a:off x="6035078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7" name="object 11947"/>
            <p:cNvSpPr/>
            <p:nvPr/>
          </p:nvSpPr>
          <p:spPr>
            <a:xfrm>
              <a:off x="6035078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8" name="object 11948"/>
            <p:cNvSpPr/>
            <p:nvPr/>
          </p:nvSpPr>
          <p:spPr>
            <a:xfrm>
              <a:off x="6035078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9" name="object 11949"/>
            <p:cNvSpPr/>
            <p:nvPr/>
          </p:nvSpPr>
          <p:spPr>
            <a:xfrm>
              <a:off x="6035078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0" name="object 11950"/>
            <p:cNvSpPr/>
            <p:nvPr/>
          </p:nvSpPr>
          <p:spPr>
            <a:xfrm>
              <a:off x="6035078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1" name="object 11951"/>
            <p:cNvSpPr/>
            <p:nvPr/>
          </p:nvSpPr>
          <p:spPr>
            <a:xfrm>
              <a:off x="6035078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2" name="object 11952"/>
            <p:cNvSpPr/>
            <p:nvPr/>
          </p:nvSpPr>
          <p:spPr>
            <a:xfrm>
              <a:off x="6035078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3" name="object 11953"/>
            <p:cNvSpPr/>
            <p:nvPr/>
          </p:nvSpPr>
          <p:spPr>
            <a:xfrm>
              <a:off x="6035078" y="74180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4" name="object 11954"/>
            <p:cNvSpPr/>
            <p:nvPr/>
          </p:nvSpPr>
          <p:spPr>
            <a:xfrm>
              <a:off x="6035078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5" name="object 11955"/>
            <p:cNvSpPr/>
            <p:nvPr/>
          </p:nvSpPr>
          <p:spPr>
            <a:xfrm>
              <a:off x="6035078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6" name="object 11956"/>
            <p:cNvSpPr/>
            <p:nvPr/>
          </p:nvSpPr>
          <p:spPr>
            <a:xfrm>
              <a:off x="6035078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7" name="object 11957"/>
            <p:cNvSpPr/>
            <p:nvPr/>
          </p:nvSpPr>
          <p:spPr>
            <a:xfrm>
              <a:off x="6035078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8" name="object 11958"/>
            <p:cNvSpPr/>
            <p:nvPr/>
          </p:nvSpPr>
          <p:spPr>
            <a:xfrm>
              <a:off x="6035078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9" name="object 11959"/>
            <p:cNvSpPr/>
            <p:nvPr/>
          </p:nvSpPr>
          <p:spPr>
            <a:xfrm>
              <a:off x="6035078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0" name="object 11960"/>
            <p:cNvSpPr/>
            <p:nvPr/>
          </p:nvSpPr>
          <p:spPr>
            <a:xfrm>
              <a:off x="6035078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1" name="object 11961"/>
            <p:cNvSpPr/>
            <p:nvPr/>
          </p:nvSpPr>
          <p:spPr>
            <a:xfrm>
              <a:off x="6035078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2" name="object 11962"/>
            <p:cNvSpPr/>
            <p:nvPr/>
          </p:nvSpPr>
          <p:spPr>
            <a:xfrm>
              <a:off x="6035078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3" name="object 11963"/>
            <p:cNvSpPr/>
            <p:nvPr/>
          </p:nvSpPr>
          <p:spPr>
            <a:xfrm>
              <a:off x="6035078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4" name="object 11964"/>
            <p:cNvSpPr/>
            <p:nvPr/>
          </p:nvSpPr>
          <p:spPr>
            <a:xfrm>
              <a:off x="6035078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5" name="object 11965"/>
            <p:cNvSpPr/>
            <p:nvPr/>
          </p:nvSpPr>
          <p:spPr>
            <a:xfrm>
              <a:off x="6035078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6" name="object 11966"/>
            <p:cNvSpPr/>
            <p:nvPr/>
          </p:nvSpPr>
          <p:spPr>
            <a:xfrm>
              <a:off x="6035078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7" name="object 11967"/>
            <p:cNvSpPr/>
            <p:nvPr/>
          </p:nvSpPr>
          <p:spPr>
            <a:xfrm>
              <a:off x="6035078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8" name="object 11968"/>
            <p:cNvSpPr/>
            <p:nvPr/>
          </p:nvSpPr>
          <p:spPr>
            <a:xfrm>
              <a:off x="6035078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9" name="object 11969"/>
            <p:cNvSpPr/>
            <p:nvPr/>
          </p:nvSpPr>
          <p:spPr>
            <a:xfrm>
              <a:off x="6035078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0" name="object 11970"/>
            <p:cNvSpPr/>
            <p:nvPr/>
          </p:nvSpPr>
          <p:spPr>
            <a:xfrm>
              <a:off x="6035078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1" name="object 11971"/>
            <p:cNvSpPr/>
            <p:nvPr/>
          </p:nvSpPr>
          <p:spPr>
            <a:xfrm>
              <a:off x="6035078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2" name="object 11972"/>
            <p:cNvSpPr/>
            <p:nvPr/>
          </p:nvSpPr>
          <p:spPr>
            <a:xfrm>
              <a:off x="6035078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3" name="object 11973"/>
            <p:cNvSpPr/>
            <p:nvPr/>
          </p:nvSpPr>
          <p:spPr>
            <a:xfrm>
              <a:off x="6035078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4" name="object 11974"/>
            <p:cNvSpPr/>
            <p:nvPr/>
          </p:nvSpPr>
          <p:spPr>
            <a:xfrm>
              <a:off x="6035078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5" name="object 11975"/>
            <p:cNvSpPr/>
            <p:nvPr/>
          </p:nvSpPr>
          <p:spPr>
            <a:xfrm>
              <a:off x="6035078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6" name="object 11976"/>
            <p:cNvSpPr/>
            <p:nvPr/>
          </p:nvSpPr>
          <p:spPr>
            <a:xfrm>
              <a:off x="6035078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171" y="227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7" name="object 11977"/>
            <p:cNvSpPr/>
            <p:nvPr/>
          </p:nvSpPr>
          <p:spPr>
            <a:xfrm>
              <a:off x="6035078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8" name="object 11978"/>
            <p:cNvSpPr/>
            <p:nvPr/>
          </p:nvSpPr>
          <p:spPr>
            <a:xfrm>
              <a:off x="6035078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9" name="object 11979"/>
            <p:cNvSpPr/>
            <p:nvPr/>
          </p:nvSpPr>
          <p:spPr>
            <a:xfrm>
              <a:off x="6035078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0" name="object 11980"/>
            <p:cNvSpPr/>
            <p:nvPr/>
          </p:nvSpPr>
          <p:spPr>
            <a:xfrm>
              <a:off x="6035078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1" name="object 11981"/>
            <p:cNvSpPr/>
            <p:nvPr/>
          </p:nvSpPr>
          <p:spPr>
            <a:xfrm>
              <a:off x="6035078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2" name="object 11982"/>
            <p:cNvSpPr/>
            <p:nvPr/>
          </p:nvSpPr>
          <p:spPr>
            <a:xfrm>
              <a:off x="6035078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3" name="object 11983"/>
            <p:cNvSpPr/>
            <p:nvPr/>
          </p:nvSpPr>
          <p:spPr>
            <a:xfrm>
              <a:off x="6035078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4" name="object 11984"/>
            <p:cNvSpPr/>
            <p:nvPr/>
          </p:nvSpPr>
          <p:spPr>
            <a:xfrm>
              <a:off x="6035078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5" name="object 11985"/>
            <p:cNvSpPr/>
            <p:nvPr/>
          </p:nvSpPr>
          <p:spPr>
            <a:xfrm>
              <a:off x="6035078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6" name="object 11986"/>
            <p:cNvSpPr/>
            <p:nvPr/>
          </p:nvSpPr>
          <p:spPr>
            <a:xfrm>
              <a:off x="6035078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7" name="object 11987"/>
            <p:cNvSpPr/>
            <p:nvPr/>
          </p:nvSpPr>
          <p:spPr>
            <a:xfrm>
              <a:off x="6035078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8" name="object 11988"/>
            <p:cNvSpPr/>
            <p:nvPr/>
          </p:nvSpPr>
          <p:spPr>
            <a:xfrm>
              <a:off x="6035078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9" name="object 11989"/>
            <p:cNvSpPr/>
            <p:nvPr/>
          </p:nvSpPr>
          <p:spPr>
            <a:xfrm>
              <a:off x="6020638" y="7404582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382" y="69748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0" name="object 11990"/>
            <p:cNvSpPr/>
            <p:nvPr/>
          </p:nvSpPr>
          <p:spPr>
            <a:xfrm>
              <a:off x="6045263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28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28" y="85077"/>
                  </a:lnTo>
                  <a:lnTo>
                    <a:pt x="272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1" name="object 11991"/>
            <p:cNvSpPr/>
            <p:nvPr/>
          </p:nvSpPr>
          <p:spPr>
            <a:xfrm>
              <a:off x="6045263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28" y="0"/>
                  </a:lnTo>
                  <a:lnTo>
                    <a:pt x="27228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2" name="object 11992"/>
            <p:cNvSpPr/>
            <p:nvPr/>
          </p:nvSpPr>
          <p:spPr>
            <a:xfrm>
              <a:off x="6062281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3" name="object 11993"/>
            <p:cNvSpPr/>
            <p:nvPr/>
          </p:nvSpPr>
          <p:spPr>
            <a:xfrm>
              <a:off x="6062281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4" name="object 11994"/>
            <p:cNvSpPr/>
            <p:nvPr/>
          </p:nvSpPr>
          <p:spPr>
            <a:xfrm>
              <a:off x="6062281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5" name="object 11995"/>
            <p:cNvSpPr/>
            <p:nvPr/>
          </p:nvSpPr>
          <p:spPr>
            <a:xfrm>
              <a:off x="6062281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6" name="object 11996"/>
            <p:cNvSpPr/>
            <p:nvPr/>
          </p:nvSpPr>
          <p:spPr>
            <a:xfrm>
              <a:off x="6062281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7" name="object 11997"/>
            <p:cNvSpPr/>
            <p:nvPr/>
          </p:nvSpPr>
          <p:spPr>
            <a:xfrm>
              <a:off x="6062281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8" name="object 11998"/>
            <p:cNvSpPr/>
            <p:nvPr/>
          </p:nvSpPr>
          <p:spPr>
            <a:xfrm>
              <a:off x="6062281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9" name="object 11999"/>
            <p:cNvSpPr/>
            <p:nvPr/>
          </p:nvSpPr>
          <p:spPr>
            <a:xfrm>
              <a:off x="6062281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0" name="object 12000"/>
            <p:cNvSpPr/>
            <p:nvPr/>
          </p:nvSpPr>
          <p:spPr>
            <a:xfrm>
              <a:off x="6062281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1" name="object 12001"/>
            <p:cNvSpPr/>
            <p:nvPr/>
          </p:nvSpPr>
          <p:spPr>
            <a:xfrm>
              <a:off x="6062281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2" name="object 12002"/>
            <p:cNvSpPr/>
            <p:nvPr/>
          </p:nvSpPr>
          <p:spPr>
            <a:xfrm>
              <a:off x="6062281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3" name="object 12003"/>
            <p:cNvSpPr/>
            <p:nvPr/>
          </p:nvSpPr>
          <p:spPr>
            <a:xfrm>
              <a:off x="6062281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4" name="object 12004"/>
            <p:cNvSpPr/>
            <p:nvPr/>
          </p:nvSpPr>
          <p:spPr>
            <a:xfrm>
              <a:off x="6062281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5" name="object 12005"/>
            <p:cNvSpPr/>
            <p:nvPr/>
          </p:nvSpPr>
          <p:spPr>
            <a:xfrm>
              <a:off x="6062281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6" name="object 12006"/>
            <p:cNvSpPr/>
            <p:nvPr/>
          </p:nvSpPr>
          <p:spPr>
            <a:xfrm>
              <a:off x="6062281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7" name="object 12007"/>
            <p:cNvSpPr/>
            <p:nvPr/>
          </p:nvSpPr>
          <p:spPr>
            <a:xfrm>
              <a:off x="6062281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8" name="object 12008"/>
            <p:cNvSpPr/>
            <p:nvPr/>
          </p:nvSpPr>
          <p:spPr>
            <a:xfrm>
              <a:off x="6062281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9" name="object 12009"/>
            <p:cNvSpPr/>
            <p:nvPr/>
          </p:nvSpPr>
          <p:spPr>
            <a:xfrm>
              <a:off x="6062281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0" name="object 12010"/>
            <p:cNvSpPr/>
            <p:nvPr/>
          </p:nvSpPr>
          <p:spPr>
            <a:xfrm>
              <a:off x="6062281" y="74180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1" name="object 12011"/>
            <p:cNvSpPr/>
            <p:nvPr/>
          </p:nvSpPr>
          <p:spPr>
            <a:xfrm>
              <a:off x="6062281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2" name="object 12012"/>
            <p:cNvSpPr/>
            <p:nvPr/>
          </p:nvSpPr>
          <p:spPr>
            <a:xfrm>
              <a:off x="6062281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3" name="object 12013"/>
            <p:cNvSpPr/>
            <p:nvPr/>
          </p:nvSpPr>
          <p:spPr>
            <a:xfrm>
              <a:off x="6062281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4" name="object 12014"/>
            <p:cNvSpPr/>
            <p:nvPr/>
          </p:nvSpPr>
          <p:spPr>
            <a:xfrm>
              <a:off x="6062281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5" name="object 12015"/>
            <p:cNvSpPr/>
            <p:nvPr/>
          </p:nvSpPr>
          <p:spPr>
            <a:xfrm>
              <a:off x="6062281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6" name="object 12016"/>
            <p:cNvSpPr/>
            <p:nvPr/>
          </p:nvSpPr>
          <p:spPr>
            <a:xfrm>
              <a:off x="6062281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7" name="object 12017"/>
            <p:cNvSpPr/>
            <p:nvPr/>
          </p:nvSpPr>
          <p:spPr>
            <a:xfrm>
              <a:off x="6062281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8" name="object 12018"/>
            <p:cNvSpPr/>
            <p:nvPr/>
          </p:nvSpPr>
          <p:spPr>
            <a:xfrm>
              <a:off x="6062281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9" name="object 12019"/>
            <p:cNvSpPr/>
            <p:nvPr/>
          </p:nvSpPr>
          <p:spPr>
            <a:xfrm>
              <a:off x="6062281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0" name="object 12020"/>
            <p:cNvSpPr/>
            <p:nvPr/>
          </p:nvSpPr>
          <p:spPr>
            <a:xfrm>
              <a:off x="6062281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1" name="object 12021"/>
            <p:cNvSpPr/>
            <p:nvPr/>
          </p:nvSpPr>
          <p:spPr>
            <a:xfrm>
              <a:off x="6062281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2" name="object 12022"/>
            <p:cNvSpPr/>
            <p:nvPr/>
          </p:nvSpPr>
          <p:spPr>
            <a:xfrm>
              <a:off x="6062281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3" name="object 12023"/>
            <p:cNvSpPr/>
            <p:nvPr/>
          </p:nvSpPr>
          <p:spPr>
            <a:xfrm>
              <a:off x="6062281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4" name="object 12024"/>
            <p:cNvSpPr/>
            <p:nvPr/>
          </p:nvSpPr>
          <p:spPr>
            <a:xfrm>
              <a:off x="6062281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5" name="object 12025"/>
            <p:cNvSpPr/>
            <p:nvPr/>
          </p:nvSpPr>
          <p:spPr>
            <a:xfrm>
              <a:off x="6062281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6" name="object 12026"/>
            <p:cNvSpPr/>
            <p:nvPr/>
          </p:nvSpPr>
          <p:spPr>
            <a:xfrm>
              <a:off x="6062281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7" name="object 12027"/>
            <p:cNvSpPr/>
            <p:nvPr/>
          </p:nvSpPr>
          <p:spPr>
            <a:xfrm>
              <a:off x="6062281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8" name="object 12028"/>
            <p:cNvSpPr/>
            <p:nvPr/>
          </p:nvSpPr>
          <p:spPr>
            <a:xfrm>
              <a:off x="6062281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9" name="object 12029"/>
            <p:cNvSpPr/>
            <p:nvPr/>
          </p:nvSpPr>
          <p:spPr>
            <a:xfrm>
              <a:off x="6062281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0" name="object 12030"/>
            <p:cNvSpPr/>
            <p:nvPr/>
          </p:nvSpPr>
          <p:spPr>
            <a:xfrm>
              <a:off x="6062281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1" name="object 12031"/>
            <p:cNvSpPr/>
            <p:nvPr/>
          </p:nvSpPr>
          <p:spPr>
            <a:xfrm>
              <a:off x="6062281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2" name="object 12032"/>
            <p:cNvSpPr/>
            <p:nvPr/>
          </p:nvSpPr>
          <p:spPr>
            <a:xfrm>
              <a:off x="6062281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3" name="object 12033"/>
            <p:cNvSpPr/>
            <p:nvPr/>
          </p:nvSpPr>
          <p:spPr>
            <a:xfrm>
              <a:off x="6062281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171" y="227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4" name="object 12034"/>
            <p:cNvSpPr/>
            <p:nvPr/>
          </p:nvSpPr>
          <p:spPr>
            <a:xfrm>
              <a:off x="6062281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5" name="object 12035"/>
            <p:cNvSpPr/>
            <p:nvPr/>
          </p:nvSpPr>
          <p:spPr>
            <a:xfrm>
              <a:off x="6062281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6" name="object 12036"/>
            <p:cNvSpPr/>
            <p:nvPr/>
          </p:nvSpPr>
          <p:spPr>
            <a:xfrm>
              <a:off x="6062281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7" name="object 12037"/>
            <p:cNvSpPr/>
            <p:nvPr/>
          </p:nvSpPr>
          <p:spPr>
            <a:xfrm>
              <a:off x="6062281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8" name="object 12038"/>
            <p:cNvSpPr/>
            <p:nvPr/>
          </p:nvSpPr>
          <p:spPr>
            <a:xfrm>
              <a:off x="6062281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9" name="object 12039"/>
            <p:cNvSpPr/>
            <p:nvPr/>
          </p:nvSpPr>
          <p:spPr>
            <a:xfrm>
              <a:off x="6062281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0" name="object 12040"/>
            <p:cNvSpPr/>
            <p:nvPr/>
          </p:nvSpPr>
          <p:spPr>
            <a:xfrm>
              <a:off x="6062281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1" name="object 12041"/>
            <p:cNvSpPr/>
            <p:nvPr/>
          </p:nvSpPr>
          <p:spPr>
            <a:xfrm>
              <a:off x="6062281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2" name="object 12042"/>
            <p:cNvSpPr/>
            <p:nvPr/>
          </p:nvSpPr>
          <p:spPr>
            <a:xfrm>
              <a:off x="6062281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3" name="object 12043"/>
            <p:cNvSpPr/>
            <p:nvPr/>
          </p:nvSpPr>
          <p:spPr>
            <a:xfrm>
              <a:off x="6062281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4" name="object 12044"/>
            <p:cNvSpPr/>
            <p:nvPr/>
          </p:nvSpPr>
          <p:spPr>
            <a:xfrm>
              <a:off x="6062281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5" name="object 12045"/>
            <p:cNvSpPr/>
            <p:nvPr/>
          </p:nvSpPr>
          <p:spPr>
            <a:xfrm>
              <a:off x="6062281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6" name="object 12046"/>
            <p:cNvSpPr/>
            <p:nvPr/>
          </p:nvSpPr>
          <p:spPr>
            <a:xfrm>
              <a:off x="6047854" y="7404582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395" y="69748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7" name="object 12047"/>
            <p:cNvSpPr/>
            <p:nvPr/>
          </p:nvSpPr>
          <p:spPr>
            <a:xfrm>
              <a:off x="6072492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03" y="85077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8" name="object 12048"/>
            <p:cNvSpPr/>
            <p:nvPr/>
          </p:nvSpPr>
          <p:spPr>
            <a:xfrm>
              <a:off x="6072492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9" name="object 12049"/>
            <p:cNvSpPr/>
            <p:nvPr/>
          </p:nvSpPr>
          <p:spPr>
            <a:xfrm>
              <a:off x="6096838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0" name="object 12050"/>
            <p:cNvSpPr/>
            <p:nvPr/>
          </p:nvSpPr>
          <p:spPr>
            <a:xfrm>
              <a:off x="6096838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1" name="object 12051"/>
            <p:cNvSpPr/>
            <p:nvPr/>
          </p:nvSpPr>
          <p:spPr>
            <a:xfrm>
              <a:off x="6096838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2" name="object 12052"/>
            <p:cNvSpPr/>
            <p:nvPr/>
          </p:nvSpPr>
          <p:spPr>
            <a:xfrm>
              <a:off x="6096838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3" name="object 12053"/>
            <p:cNvSpPr/>
            <p:nvPr/>
          </p:nvSpPr>
          <p:spPr>
            <a:xfrm>
              <a:off x="6096838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4" name="object 12054"/>
            <p:cNvSpPr/>
            <p:nvPr/>
          </p:nvSpPr>
          <p:spPr>
            <a:xfrm>
              <a:off x="6096838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5" name="object 12055"/>
            <p:cNvSpPr/>
            <p:nvPr/>
          </p:nvSpPr>
          <p:spPr>
            <a:xfrm>
              <a:off x="6096838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6" name="object 12056"/>
            <p:cNvSpPr/>
            <p:nvPr/>
          </p:nvSpPr>
          <p:spPr>
            <a:xfrm>
              <a:off x="6096838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7" name="object 12057"/>
            <p:cNvSpPr/>
            <p:nvPr/>
          </p:nvSpPr>
          <p:spPr>
            <a:xfrm>
              <a:off x="6096838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8" name="object 12058"/>
            <p:cNvSpPr/>
            <p:nvPr/>
          </p:nvSpPr>
          <p:spPr>
            <a:xfrm>
              <a:off x="6096838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9" name="object 12059"/>
            <p:cNvSpPr/>
            <p:nvPr/>
          </p:nvSpPr>
          <p:spPr>
            <a:xfrm>
              <a:off x="6096838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0" name="object 12060"/>
            <p:cNvSpPr/>
            <p:nvPr/>
          </p:nvSpPr>
          <p:spPr>
            <a:xfrm>
              <a:off x="6096838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1" name="object 12061"/>
            <p:cNvSpPr/>
            <p:nvPr/>
          </p:nvSpPr>
          <p:spPr>
            <a:xfrm>
              <a:off x="6096838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2" name="object 12062"/>
            <p:cNvSpPr/>
            <p:nvPr/>
          </p:nvSpPr>
          <p:spPr>
            <a:xfrm>
              <a:off x="6096838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171" y="227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3" name="object 12063"/>
            <p:cNvSpPr/>
            <p:nvPr/>
          </p:nvSpPr>
          <p:spPr>
            <a:xfrm>
              <a:off x="6096838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4" name="object 12064"/>
            <p:cNvSpPr/>
            <p:nvPr/>
          </p:nvSpPr>
          <p:spPr>
            <a:xfrm>
              <a:off x="6096838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5" name="object 12065"/>
            <p:cNvSpPr/>
            <p:nvPr/>
          </p:nvSpPr>
          <p:spPr>
            <a:xfrm>
              <a:off x="6096838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6" name="object 12066"/>
            <p:cNvSpPr/>
            <p:nvPr/>
          </p:nvSpPr>
          <p:spPr>
            <a:xfrm>
              <a:off x="6096838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7" name="object 12067"/>
            <p:cNvSpPr/>
            <p:nvPr/>
          </p:nvSpPr>
          <p:spPr>
            <a:xfrm>
              <a:off x="6096838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8" name="object 12068"/>
            <p:cNvSpPr/>
            <p:nvPr/>
          </p:nvSpPr>
          <p:spPr>
            <a:xfrm>
              <a:off x="6096838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9" name="object 12069"/>
            <p:cNvSpPr/>
            <p:nvPr/>
          </p:nvSpPr>
          <p:spPr>
            <a:xfrm>
              <a:off x="6096838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0" name="object 12070"/>
            <p:cNvSpPr/>
            <p:nvPr/>
          </p:nvSpPr>
          <p:spPr>
            <a:xfrm>
              <a:off x="6096838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1" name="object 12071"/>
            <p:cNvSpPr/>
            <p:nvPr/>
          </p:nvSpPr>
          <p:spPr>
            <a:xfrm>
              <a:off x="6096838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2" name="object 12072"/>
            <p:cNvSpPr/>
            <p:nvPr/>
          </p:nvSpPr>
          <p:spPr>
            <a:xfrm>
              <a:off x="6096838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3" name="object 12073"/>
            <p:cNvSpPr/>
            <p:nvPr/>
          </p:nvSpPr>
          <p:spPr>
            <a:xfrm>
              <a:off x="6096838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4" name="object 12074"/>
            <p:cNvSpPr/>
            <p:nvPr/>
          </p:nvSpPr>
          <p:spPr>
            <a:xfrm>
              <a:off x="6096838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5" name="object 12075"/>
            <p:cNvSpPr/>
            <p:nvPr/>
          </p:nvSpPr>
          <p:spPr>
            <a:xfrm>
              <a:off x="5990818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6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66" y="85077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6" name="object 12076"/>
            <p:cNvSpPr/>
            <p:nvPr/>
          </p:nvSpPr>
          <p:spPr>
            <a:xfrm>
              <a:off x="5990818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66" y="0"/>
                  </a:lnTo>
                  <a:lnTo>
                    <a:pt x="27266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7" name="object 12077"/>
            <p:cNvSpPr/>
            <p:nvPr/>
          </p:nvSpPr>
          <p:spPr>
            <a:xfrm>
              <a:off x="5990818" y="7396810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43"/>
                  </a:lnTo>
                  <a:lnTo>
                    <a:pt x="0" y="4084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8" name="object 12078"/>
            <p:cNvSpPr/>
            <p:nvPr/>
          </p:nvSpPr>
          <p:spPr>
            <a:xfrm>
              <a:off x="5999149" y="7403452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30" y="0"/>
                  </a:moveTo>
                  <a:lnTo>
                    <a:pt x="0" y="0"/>
                  </a:lnTo>
                  <a:lnTo>
                    <a:pt x="0" y="20624"/>
                  </a:lnTo>
                  <a:lnTo>
                    <a:pt x="1130" y="2062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9" name="object 12079"/>
            <p:cNvSpPr/>
            <p:nvPr/>
          </p:nvSpPr>
          <p:spPr>
            <a:xfrm>
              <a:off x="5999149" y="7403452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0" y="0"/>
                  </a:moveTo>
                  <a:lnTo>
                    <a:pt x="1130" y="0"/>
                  </a:lnTo>
                  <a:lnTo>
                    <a:pt x="1130" y="20624"/>
                  </a:lnTo>
                  <a:lnTo>
                    <a:pt x="0" y="2062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4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0" name="object 12080"/>
            <p:cNvSpPr/>
            <p:nvPr/>
          </p:nvSpPr>
          <p:spPr>
            <a:xfrm>
              <a:off x="5995339" y="7426375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53"/>
                  </a:moveTo>
                  <a:lnTo>
                    <a:pt x="1765" y="8953"/>
                  </a:lnTo>
                  <a:lnTo>
                    <a:pt x="2146" y="8534"/>
                  </a:lnTo>
                  <a:lnTo>
                    <a:pt x="2146" y="8064"/>
                  </a:lnTo>
                  <a:lnTo>
                    <a:pt x="2146" y="863"/>
                  </a:lnTo>
                  <a:lnTo>
                    <a:pt x="2146" y="380"/>
                  </a:lnTo>
                  <a:lnTo>
                    <a:pt x="1765" y="0"/>
                  </a:lnTo>
                  <a:lnTo>
                    <a:pt x="1257" y="0"/>
                  </a:lnTo>
                  <a:lnTo>
                    <a:pt x="888" y="0"/>
                  </a:lnTo>
                  <a:lnTo>
                    <a:pt x="419" y="0"/>
                  </a:lnTo>
                  <a:lnTo>
                    <a:pt x="0" y="380"/>
                  </a:lnTo>
                  <a:lnTo>
                    <a:pt x="0" y="863"/>
                  </a:lnTo>
                  <a:lnTo>
                    <a:pt x="0" y="8064"/>
                  </a:lnTo>
                  <a:lnTo>
                    <a:pt x="0" y="8534"/>
                  </a:lnTo>
                  <a:lnTo>
                    <a:pt x="419" y="8953"/>
                  </a:lnTo>
                  <a:lnTo>
                    <a:pt x="888" y="8953"/>
                  </a:lnTo>
                  <a:lnTo>
                    <a:pt x="1257" y="895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1" name="object 12081"/>
            <p:cNvSpPr/>
            <p:nvPr/>
          </p:nvSpPr>
          <p:spPr>
            <a:xfrm>
              <a:off x="5993409" y="74029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2" name="object 12082"/>
            <p:cNvSpPr/>
            <p:nvPr/>
          </p:nvSpPr>
          <p:spPr>
            <a:xfrm>
              <a:off x="5993409" y="74029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3" name="object 12083"/>
            <p:cNvSpPr/>
            <p:nvPr/>
          </p:nvSpPr>
          <p:spPr>
            <a:xfrm>
              <a:off x="5993409" y="74007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4" name="object 12084"/>
            <p:cNvSpPr/>
            <p:nvPr/>
          </p:nvSpPr>
          <p:spPr>
            <a:xfrm>
              <a:off x="5993409" y="74007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5" name="object 12085"/>
            <p:cNvSpPr/>
            <p:nvPr/>
          </p:nvSpPr>
          <p:spPr>
            <a:xfrm>
              <a:off x="5993409" y="74051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6" name="object 12086"/>
            <p:cNvSpPr/>
            <p:nvPr/>
          </p:nvSpPr>
          <p:spPr>
            <a:xfrm>
              <a:off x="5993409" y="74051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7" name="object 12087"/>
            <p:cNvSpPr/>
            <p:nvPr/>
          </p:nvSpPr>
          <p:spPr>
            <a:xfrm>
              <a:off x="5993409" y="7409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8" name="object 12088"/>
            <p:cNvSpPr/>
            <p:nvPr/>
          </p:nvSpPr>
          <p:spPr>
            <a:xfrm>
              <a:off x="5993409" y="74094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9" name="object 12089"/>
            <p:cNvSpPr/>
            <p:nvPr/>
          </p:nvSpPr>
          <p:spPr>
            <a:xfrm>
              <a:off x="5993409" y="7407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0" name="object 12090"/>
            <p:cNvSpPr/>
            <p:nvPr/>
          </p:nvSpPr>
          <p:spPr>
            <a:xfrm>
              <a:off x="5993409" y="7407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1" name="object 12091"/>
            <p:cNvSpPr/>
            <p:nvPr/>
          </p:nvSpPr>
          <p:spPr>
            <a:xfrm>
              <a:off x="5993409" y="74116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2" name="object 12092"/>
            <p:cNvSpPr/>
            <p:nvPr/>
          </p:nvSpPr>
          <p:spPr>
            <a:xfrm>
              <a:off x="5993409" y="74116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3" name="object 12093"/>
            <p:cNvSpPr/>
            <p:nvPr/>
          </p:nvSpPr>
          <p:spPr>
            <a:xfrm>
              <a:off x="5993409" y="74138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4" name="object 12094"/>
            <p:cNvSpPr/>
            <p:nvPr/>
          </p:nvSpPr>
          <p:spPr>
            <a:xfrm>
              <a:off x="5993409" y="74138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5" name="object 12095"/>
            <p:cNvSpPr/>
            <p:nvPr/>
          </p:nvSpPr>
          <p:spPr>
            <a:xfrm>
              <a:off x="5993409" y="74160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6" name="object 12096"/>
            <p:cNvSpPr/>
            <p:nvPr/>
          </p:nvSpPr>
          <p:spPr>
            <a:xfrm>
              <a:off x="5993409" y="74160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7" name="object 12097"/>
            <p:cNvSpPr/>
            <p:nvPr/>
          </p:nvSpPr>
          <p:spPr>
            <a:xfrm>
              <a:off x="5993409" y="74181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8" name="object 12098"/>
            <p:cNvSpPr/>
            <p:nvPr/>
          </p:nvSpPr>
          <p:spPr>
            <a:xfrm>
              <a:off x="5993409" y="74181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97" y="220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9" name="object 12099"/>
            <p:cNvSpPr/>
            <p:nvPr/>
          </p:nvSpPr>
          <p:spPr>
            <a:xfrm>
              <a:off x="6079578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0" name="object 12100"/>
            <p:cNvSpPr/>
            <p:nvPr/>
          </p:nvSpPr>
          <p:spPr>
            <a:xfrm>
              <a:off x="6079578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1" name="object 12101"/>
            <p:cNvSpPr/>
            <p:nvPr/>
          </p:nvSpPr>
          <p:spPr>
            <a:xfrm>
              <a:off x="6092647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2" name="object 12102"/>
            <p:cNvSpPr/>
            <p:nvPr/>
          </p:nvSpPr>
          <p:spPr>
            <a:xfrm>
              <a:off x="6092647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3" name="object 12103"/>
            <p:cNvSpPr/>
            <p:nvPr/>
          </p:nvSpPr>
          <p:spPr>
            <a:xfrm>
              <a:off x="6080886" y="7404582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63" y="69748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4" name="object 12104"/>
            <p:cNvSpPr/>
            <p:nvPr/>
          </p:nvSpPr>
          <p:spPr>
            <a:xfrm>
              <a:off x="6099695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03" y="85077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5" name="object 12105"/>
            <p:cNvSpPr/>
            <p:nvPr/>
          </p:nvSpPr>
          <p:spPr>
            <a:xfrm>
              <a:off x="6099695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6" name="object 12106"/>
            <p:cNvSpPr/>
            <p:nvPr/>
          </p:nvSpPr>
          <p:spPr>
            <a:xfrm>
              <a:off x="6106782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7" name="object 12107"/>
            <p:cNvSpPr/>
            <p:nvPr/>
          </p:nvSpPr>
          <p:spPr>
            <a:xfrm>
              <a:off x="6106782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8" name="object 12108"/>
            <p:cNvSpPr/>
            <p:nvPr/>
          </p:nvSpPr>
          <p:spPr>
            <a:xfrm>
              <a:off x="6119825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9" name="object 12109"/>
            <p:cNvSpPr/>
            <p:nvPr/>
          </p:nvSpPr>
          <p:spPr>
            <a:xfrm>
              <a:off x="6119825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0" name="object 12110"/>
            <p:cNvSpPr/>
            <p:nvPr/>
          </p:nvSpPr>
          <p:spPr>
            <a:xfrm>
              <a:off x="6108153" y="7404582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25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25" y="69748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1" name="object 12111"/>
            <p:cNvSpPr/>
            <p:nvPr/>
          </p:nvSpPr>
          <p:spPr>
            <a:xfrm>
              <a:off x="6096838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2" name="object 12112"/>
            <p:cNvSpPr/>
            <p:nvPr/>
          </p:nvSpPr>
          <p:spPr>
            <a:xfrm>
              <a:off x="6096838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3" name="object 12113"/>
            <p:cNvSpPr/>
            <p:nvPr/>
          </p:nvSpPr>
          <p:spPr>
            <a:xfrm>
              <a:off x="6096838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4" name="object 12114"/>
            <p:cNvSpPr/>
            <p:nvPr/>
          </p:nvSpPr>
          <p:spPr>
            <a:xfrm>
              <a:off x="6096838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5" name="object 12115"/>
            <p:cNvSpPr/>
            <p:nvPr/>
          </p:nvSpPr>
          <p:spPr>
            <a:xfrm>
              <a:off x="6096838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6" name="object 12116"/>
            <p:cNvSpPr/>
            <p:nvPr/>
          </p:nvSpPr>
          <p:spPr>
            <a:xfrm>
              <a:off x="6096838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7" name="object 12117"/>
            <p:cNvSpPr/>
            <p:nvPr/>
          </p:nvSpPr>
          <p:spPr>
            <a:xfrm>
              <a:off x="6096838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8" name="object 12118"/>
            <p:cNvSpPr/>
            <p:nvPr/>
          </p:nvSpPr>
          <p:spPr>
            <a:xfrm>
              <a:off x="6096838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9" name="object 12119"/>
            <p:cNvSpPr/>
            <p:nvPr/>
          </p:nvSpPr>
          <p:spPr>
            <a:xfrm>
              <a:off x="6096838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0" name="object 12120"/>
            <p:cNvSpPr/>
            <p:nvPr/>
          </p:nvSpPr>
          <p:spPr>
            <a:xfrm>
              <a:off x="6096838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1" name="object 12121"/>
            <p:cNvSpPr/>
            <p:nvPr/>
          </p:nvSpPr>
          <p:spPr>
            <a:xfrm>
              <a:off x="6096838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2" name="object 12122"/>
            <p:cNvSpPr/>
            <p:nvPr/>
          </p:nvSpPr>
          <p:spPr>
            <a:xfrm>
              <a:off x="6096838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3" name="object 12123"/>
            <p:cNvSpPr/>
            <p:nvPr/>
          </p:nvSpPr>
          <p:spPr>
            <a:xfrm>
              <a:off x="6096838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4" name="object 12124"/>
            <p:cNvSpPr/>
            <p:nvPr/>
          </p:nvSpPr>
          <p:spPr>
            <a:xfrm>
              <a:off x="6096838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5" name="object 12125"/>
            <p:cNvSpPr/>
            <p:nvPr/>
          </p:nvSpPr>
          <p:spPr>
            <a:xfrm>
              <a:off x="6096838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6" name="object 12126"/>
            <p:cNvSpPr/>
            <p:nvPr/>
          </p:nvSpPr>
          <p:spPr>
            <a:xfrm>
              <a:off x="6096838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7" name="object 12127"/>
            <p:cNvSpPr/>
            <p:nvPr/>
          </p:nvSpPr>
          <p:spPr>
            <a:xfrm>
              <a:off x="6096838" y="74180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8" name="object 12128"/>
            <p:cNvSpPr/>
            <p:nvPr/>
          </p:nvSpPr>
          <p:spPr>
            <a:xfrm>
              <a:off x="6096838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9" name="object 12129"/>
            <p:cNvSpPr/>
            <p:nvPr/>
          </p:nvSpPr>
          <p:spPr>
            <a:xfrm>
              <a:off x="6096838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0" name="object 12130"/>
            <p:cNvSpPr/>
            <p:nvPr/>
          </p:nvSpPr>
          <p:spPr>
            <a:xfrm>
              <a:off x="6096838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1" name="object 12131"/>
            <p:cNvSpPr/>
            <p:nvPr/>
          </p:nvSpPr>
          <p:spPr>
            <a:xfrm>
              <a:off x="6096838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2" name="object 12132"/>
            <p:cNvSpPr/>
            <p:nvPr/>
          </p:nvSpPr>
          <p:spPr>
            <a:xfrm>
              <a:off x="6096838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3" name="object 12133"/>
            <p:cNvSpPr/>
            <p:nvPr/>
          </p:nvSpPr>
          <p:spPr>
            <a:xfrm>
              <a:off x="6096838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4" name="object 12134"/>
            <p:cNvSpPr/>
            <p:nvPr/>
          </p:nvSpPr>
          <p:spPr>
            <a:xfrm>
              <a:off x="6096838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5" name="object 12135"/>
            <p:cNvSpPr/>
            <p:nvPr/>
          </p:nvSpPr>
          <p:spPr>
            <a:xfrm>
              <a:off x="6096838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6" name="object 12136"/>
            <p:cNvSpPr/>
            <p:nvPr/>
          </p:nvSpPr>
          <p:spPr>
            <a:xfrm>
              <a:off x="6096838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7" name="object 12137"/>
            <p:cNvSpPr/>
            <p:nvPr/>
          </p:nvSpPr>
          <p:spPr>
            <a:xfrm>
              <a:off x="6124079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8" name="object 12138"/>
            <p:cNvSpPr/>
            <p:nvPr/>
          </p:nvSpPr>
          <p:spPr>
            <a:xfrm>
              <a:off x="6124079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9" name="object 12139"/>
            <p:cNvSpPr/>
            <p:nvPr/>
          </p:nvSpPr>
          <p:spPr>
            <a:xfrm>
              <a:off x="6124079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0" name="object 12140"/>
            <p:cNvSpPr/>
            <p:nvPr/>
          </p:nvSpPr>
          <p:spPr>
            <a:xfrm>
              <a:off x="6124079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1" name="object 12141"/>
            <p:cNvSpPr/>
            <p:nvPr/>
          </p:nvSpPr>
          <p:spPr>
            <a:xfrm>
              <a:off x="6124079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2" name="object 12142"/>
            <p:cNvSpPr/>
            <p:nvPr/>
          </p:nvSpPr>
          <p:spPr>
            <a:xfrm>
              <a:off x="6124079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3" name="object 12143"/>
            <p:cNvSpPr/>
            <p:nvPr/>
          </p:nvSpPr>
          <p:spPr>
            <a:xfrm>
              <a:off x="6124079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4" name="object 12144"/>
            <p:cNvSpPr/>
            <p:nvPr/>
          </p:nvSpPr>
          <p:spPr>
            <a:xfrm>
              <a:off x="6124079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5" name="object 12145"/>
            <p:cNvSpPr/>
            <p:nvPr/>
          </p:nvSpPr>
          <p:spPr>
            <a:xfrm>
              <a:off x="6124079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6" name="object 12146"/>
            <p:cNvSpPr/>
            <p:nvPr/>
          </p:nvSpPr>
          <p:spPr>
            <a:xfrm>
              <a:off x="6124079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7" name="object 12147"/>
            <p:cNvSpPr/>
            <p:nvPr/>
          </p:nvSpPr>
          <p:spPr>
            <a:xfrm>
              <a:off x="6124079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8" name="object 12148"/>
            <p:cNvSpPr/>
            <p:nvPr/>
          </p:nvSpPr>
          <p:spPr>
            <a:xfrm>
              <a:off x="6124079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9" name="object 12149"/>
            <p:cNvSpPr/>
            <p:nvPr/>
          </p:nvSpPr>
          <p:spPr>
            <a:xfrm>
              <a:off x="6124079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0" name="object 12150"/>
            <p:cNvSpPr/>
            <p:nvPr/>
          </p:nvSpPr>
          <p:spPr>
            <a:xfrm>
              <a:off x="6124079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1" name="object 12151"/>
            <p:cNvSpPr/>
            <p:nvPr/>
          </p:nvSpPr>
          <p:spPr>
            <a:xfrm>
              <a:off x="6124079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2" name="object 12152"/>
            <p:cNvSpPr/>
            <p:nvPr/>
          </p:nvSpPr>
          <p:spPr>
            <a:xfrm>
              <a:off x="6124079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3" name="object 12153"/>
            <p:cNvSpPr/>
            <p:nvPr/>
          </p:nvSpPr>
          <p:spPr>
            <a:xfrm>
              <a:off x="6124079" y="74180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4" name="object 12154"/>
            <p:cNvSpPr/>
            <p:nvPr/>
          </p:nvSpPr>
          <p:spPr>
            <a:xfrm>
              <a:off x="6124079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5" name="object 12155"/>
            <p:cNvSpPr/>
            <p:nvPr/>
          </p:nvSpPr>
          <p:spPr>
            <a:xfrm>
              <a:off x="6124079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6" name="object 12156"/>
            <p:cNvSpPr/>
            <p:nvPr/>
          </p:nvSpPr>
          <p:spPr>
            <a:xfrm>
              <a:off x="6124079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7" name="object 12157"/>
            <p:cNvSpPr/>
            <p:nvPr/>
          </p:nvSpPr>
          <p:spPr>
            <a:xfrm>
              <a:off x="6124079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8" name="object 12158"/>
            <p:cNvSpPr/>
            <p:nvPr/>
          </p:nvSpPr>
          <p:spPr>
            <a:xfrm>
              <a:off x="6124079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9" name="object 12159"/>
            <p:cNvSpPr/>
            <p:nvPr/>
          </p:nvSpPr>
          <p:spPr>
            <a:xfrm>
              <a:off x="6124079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0" name="object 12160"/>
            <p:cNvSpPr/>
            <p:nvPr/>
          </p:nvSpPr>
          <p:spPr>
            <a:xfrm>
              <a:off x="6124079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1" name="object 12161"/>
            <p:cNvSpPr/>
            <p:nvPr/>
          </p:nvSpPr>
          <p:spPr>
            <a:xfrm>
              <a:off x="6124079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2" name="object 12162"/>
            <p:cNvSpPr/>
            <p:nvPr/>
          </p:nvSpPr>
          <p:spPr>
            <a:xfrm>
              <a:off x="6124079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3" name="object 12163"/>
            <p:cNvSpPr/>
            <p:nvPr/>
          </p:nvSpPr>
          <p:spPr>
            <a:xfrm>
              <a:off x="6124079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4" name="object 12164"/>
            <p:cNvSpPr/>
            <p:nvPr/>
          </p:nvSpPr>
          <p:spPr>
            <a:xfrm>
              <a:off x="6124079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5" name="object 12165"/>
            <p:cNvSpPr/>
            <p:nvPr/>
          </p:nvSpPr>
          <p:spPr>
            <a:xfrm>
              <a:off x="6124079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6" name="object 12166"/>
            <p:cNvSpPr/>
            <p:nvPr/>
          </p:nvSpPr>
          <p:spPr>
            <a:xfrm>
              <a:off x="6124079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7" name="object 12167"/>
            <p:cNvSpPr/>
            <p:nvPr/>
          </p:nvSpPr>
          <p:spPr>
            <a:xfrm>
              <a:off x="6124079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8" name="object 12168"/>
            <p:cNvSpPr/>
            <p:nvPr/>
          </p:nvSpPr>
          <p:spPr>
            <a:xfrm>
              <a:off x="6124079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9" name="object 12169"/>
            <p:cNvSpPr/>
            <p:nvPr/>
          </p:nvSpPr>
          <p:spPr>
            <a:xfrm>
              <a:off x="6124079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0" name="object 12170"/>
            <p:cNvSpPr/>
            <p:nvPr/>
          </p:nvSpPr>
          <p:spPr>
            <a:xfrm>
              <a:off x="6124079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1" name="object 12171"/>
            <p:cNvSpPr/>
            <p:nvPr/>
          </p:nvSpPr>
          <p:spPr>
            <a:xfrm>
              <a:off x="6124079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2" name="object 12172"/>
            <p:cNvSpPr/>
            <p:nvPr/>
          </p:nvSpPr>
          <p:spPr>
            <a:xfrm>
              <a:off x="6124079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3" name="object 12173"/>
            <p:cNvSpPr/>
            <p:nvPr/>
          </p:nvSpPr>
          <p:spPr>
            <a:xfrm>
              <a:off x="6124079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4" name="object 12174"/>
            <p:cNvSpPr/>
            <p:nvPr/>
          </p:nvSpPr>
          <p:spPr>
            <a:xfrm>
              <a:off x="6124079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5" name="object 12175"/>
            <p:cNvSpPr/>
            <p:nvPr/>
          </p:nvSpPr>
          <p:spPr>
            <a:xfrm>
              <a:off x="6124079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6" name="object 12176"/>
            <p:cNvSpPr/>
            <p:nvPr/>
          </p:nvSpPr>
          <p:spPr>
            <a:xfrm>
              <a:off x="6124079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171" y="227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7" name="object 12177"/>
            <p:cNvSpPr/>
            <p:nvPr/>
          </p:nvSpPr>
          <p:spPr>
            <a:xfrm>
              <a:off x="6124079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8" name="object 12178"/>
            <p:cNvSpPr/>
            <p:nvPr/>
          </p:nvSpPr>
          <p:spPr>
            <a:xfrm>
              <a:off x="6124079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9" name="object 12179"/>
            <p:cNvSpPr/>
            <p:nvPr/>
          </p:nvSpPr>
          <p:spPr>
            <a:xfrm>
              <a:off x="6124079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0" name="object 12180"/>
            <p:cNvSpPr/>
            <p:nvPr/>
          </p:nvSpPr>
          <p:spPr>
            <a:xfrm>
              <a:off x="6124079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1" name="object 12181"/>
            <p:cNvSpPr/>
            <p:nvPr/>
          </p:nvSpPr>
          <p:spPr>
            <a:xfrm>
              <a:off x="6124079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2" name="object 12182"/>
            <p:cNvSpPr/>
            <p:nvPr/>
          </p:nvSpPr>
          <p:spPr>
            <a:xfrm>
              <a:off x="6124079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3" name="object 12183"/>
            <p:cNvSpPr/>
            <p:nvPr/>
          </p:nvSpPr>
          <p:spPr>
            <a:xfrm>
              <a:off x="6124079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4" name="object 12184"/>
            <p:cNvSpPr/>
            <p:nvPr/>
          </p:nvSpPr>
          <p:spPr>
            <a:xfrm>
              <a:off x="6124079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5" name="object 12185"/>
            <p:cNvSpPr/>
            <p:nvPr/>
          </p:nvSpPr>
          <p:spPr>
            <a:xfrm>
              <a:off x="6124079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6" name="object 12186"/>
            <p:cNvSpPr/>
            <p:nvPr/>
          </p:nvSpPr>
          <p:spPr>
            <a:xfrm>
              <a:off x="6124079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7" name="object 12187"/>
            <p:cNvSpPr/>
            <p:nvPr/>
          </p:nvSpPr>
          <p:spPr>
            <a:xfrm>
              <a:off x="6124079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8" name="object 12188"/>
            <p:cNvSpPr/>
            <p:nvPr/>
          </p:nvSpPr>
          <p:spPr>
            <a:xfrm>
              <a:off x="6124079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9" name="object 12189"/>
            <p:cNvSpPr/>
            <p:nvPr/>
          </p:nvSpPr>
          <p:spPr>
            <a:xfrm>
              <a:off x="6073152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0" name="object 12190"/>
            <p:cNvSpPr/>
            <p:nvPr/>
          </p:nvSpPr>
          <p:spPr>
            <a:xfrm>
              <a:off x="6073152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1" name="object 12191"/>
            <p:cNvSpPr/>
            <p:nvPr/>
          </p:nvSpPr>
          <p:spPr>
            <a:xfrm>
              <a:off x="6073152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2" name="object 12192"/>
            <p:cNvSpPr/>
            <p:nvPr/>
          </p:nvSpPr>
          <p:spPr>
            <a:xfrm>
              <a:off x="6073152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3" name="object 12193"/>
            <p:cNvSpPr/>
            <p:nvPr/>
          </p:nvSpPr>
          <p:spPr>
            <a:xfrm>
              <a:off x="6073152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4" name="object 12194"/>
            <p:cNvSpPr/>
            <p:nvPr/>
          </p:nvSpPr>
          <p:spPr>
            <a:xfrm>
              <a:off x="6073152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5" name="object 12195"/>
            <p:cNvSpPr/>
            <p:nvPr/>
          </p:nvSpPr>
          <p:spPr>
            <a:xfrm>
              <a:off x="6073152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6" name="object 12196"/>
            <p:cNvSpPr/>
            <p:nvPr/>
          </p:nvSpPr>
          <p:spPr>
            <a:xfrm>
              <a:off x="6073152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7" name="object 12197"/>
            <p:cNvSpPr/>
            <p:nvPr/>
          </p:nvSpPr>
          <p:spPr>
            <a:xfrm>
              <a:off x="6073152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8" name="object 12198"/>
            <p:cNvSpPr/>
            <p:nvPr/>
          </p:nvSpPr>
          <p:spPr>
            <a:xfrm>
              <a:off x="6073152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9" name="object 12199"/>
            <p:cNvSpPr/>
            <p:nvPr/>
          </p:nvSpPr>
          <p:spPr>
            <a:xfrm>
              <a:off x="6073152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0" name="object 12200"/>
            <p:cNvSpPr/>
            <p:nvPr/>
          </p:nvSpPr>
          <p:spPr>
            <a:xfrm>
              <a:off x="6073152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1" name="object 12201"/>
            <p:cNvSpPr/>
            <p:nvPr/>
          </p:nvSpPr>
          <p:spPr>
            <a:xfrm>
              <a:off x="6073152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2" name="object 12202"/>
            <p:cNvSpPr/>
            <p:nvPr/>
          </p:nvSpPr>
          <p:spPr>
            <a:xfrm>
              <a:off x="6073152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3" name="object 12203"/>
            <p:cNvSpPr/>
            <p:nvPr/>
          </p:nvSpPr>
          <p:spPr>
            <a:xfrm>
              <a:off x="6073152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4" name="object 12204"/>
            <p:cNvSpPr/>
            <p:nvPr/>
          </p:nvSpPr>
          <p:spPr>
            <a:xfrm>
              <a:off x="6073152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5" name="object 12205"/>
            <p:cNvSpPr/>
            <p:nvPr/>
          </p:nvSpPr>
          <p:spPr>
            <a:xfrm>
              <a:off x="6073152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6" name="object 12206"/>
            <p:cNvSpPr/>
            <p:nvPr/>
          </p:nvSpPr>
          <p:spPr>
            <a:xfrm>
              <a:off x="6073152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7" name="object 12207"/>
            <p:cNvSpPr/>
            <p:nvPr/>
          </p:nvSpPr>
          <p:spPr>
            <a:xfrm>
              <a:off x="6073152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8" name="object 12208"/>
            <p:cNvSpPr/>
            <p:nvPr/>
          </p:nvSpPr>
          <p:spPr>
            <a:xfrm>
              <a:off x="6073152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9" name="object 12209"/>
            <p:cNvSpPr/>
            <p:nvPr/>
          </p:nvSpPr>
          <p:spPr>
            <a:xfrm>
              <a:off x="6073152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0" name="object 12210"/>
            <p:cNvSpPr/>
            <p:nvPr/>
          </p:nvSpPr>
          <p:spPr>
            <a:xfrm>
              <a:off x="6073152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1" name="object 12211"/>
            <p:cNvSpPr/>
            <p:nvPr/>
          </p:nvSpPr>
          <p:spPr>
            <a:xfrm>
              <a:off x="6073152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2" name="object 12212"/>
            <p:cNvSpPr/>
            <p:nvPr/>
          </p:nvSpPr>
          <p:spPr>
            <a:xfrm>
              <a:off x="6073152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3" name="object 12213"/>
            <p:cNvSpPr/>
            <p:nvPr/>
          </p:nvSpPr>
          <p:spPr>
            <a:xfrm>
              <a:off x="6073152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4" name="object 12214"/>
            <p:cNvSpPr/>
            <p:nvPr/>
          </p:nvSpPr>
          <p:spPr>
            <a:xfrm>
              <a:off x="6073152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5" name="object 12215"/>
            <p:cNvSpPr/>
            <p:nvPr/>
          </p:nvSpPr>
          <p:spPr>
            <a:xfrm>
              <a:off x="6073152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6" name="object 12216"/>
            <p:cNvSpPr/>
            <p:nvPr/>
          </p:nvSpPr>
          <p:spPr>
            <a:xfrm>
              <a:off x="6073152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7" name="object 12217"/>
            <p:cNvSpPr/>
            <p:nvPr/>
          </p:nvSpPr>
          <p:spPr>
            <a:xfrm>
              <a:off x="6073152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8" name="object 12218"/>
            <p:cNvSpPr/>
            <p:nvPr/>
          </p:nvSpPr>
          <p:spPr>
            <a:xfrm>
              <a:off x="6073152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9" name="object 12219"/>
            <p:cNvSpPr/>
            <p:nvPr/>
          </p:nvSpPr>
          <p:spPr>
            <a:xfrm>
              <a:off x="6073152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0" name="object 12220"/>
            <p:cNvSpPr/>
            <p:nvPr/>
          </p:nvSpPr>
          <p:spPr>
            <a:xfrm>
              <a:off x="6073152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1" name="object 12221"/>
            <p:cNvSpPr/>
            <p:nvPr/>
          </p:nvSpPr>
          <p:spPr>
            <a:xfrm>
              <a:off x="6073152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2" name="object 12222"/>
            <p:cNvSpPr/>
            <p:nvPr/>
          </p:nvSpPr>
          <p:spPr>
            <a:xfrm>
              <a:off x="6073152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3" name="object 12223"/>
            <p:cNvSpPr/>
            <p:nvPr/>
          </p:nvSpPr>
          <p:spPr>
            <a:xfrm>
              <a:off x="6073152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4" name="object 12224"/>
            <p:cNvSpPr/>
            <p:nvPr/>
          </p:nvSpPr>
          <p:spPr>
            <a:xfrm>
              <a:off x="6073152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5" name="object 12225"/>
            <p:cNvSpPr/>
            <p:nvPr/>
          </p:nvSpPr>
          <p:spPr>
            <a:xfrm>
              <a:off x="6073152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6" name="object 12226"/>
            <p:cNvSpPr/>
            <p:nvPr/>
          </p:nvSpPr>
          <p:spPr>
            <a:xfrm>
              <a:off x="6073152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7" name="object 12227"/>
            <p:cNvSpPr/>
            <p:nvPr/>
          </p:nvSpPr>
          <p:spPr>
            <a:xfrm>
              <a:off x="6073152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8" name="object 12228"/>
            <p:cNvSpPr/>
            <p:nvPr/>
          </p:nvSpPr>
          <p:spPr>
            <a:xfrm>
              <a:off x="6073152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9" name="object 12229"/>
            <p:cNvSpPr/>
            <p:nvPr/>
          </p:nvSpPr>
          <p:spPr>
            <a:xfrm>
              <a:off x="6073152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0" name="object 12230"/>
            <p:cNvSpPr/>
            <p:nvPr/>
          </p:nvSpPr>
          <p:spPr>
            <a:xfrm>
              <a:off x="6073152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1" name="object 12231"/>
            <p:cNvSpPr/>
            <p:nvPr/>
          </p:nvSpPr>
          <p:spPr>
            <a:xfrm>
              <a:off x="6073152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2" name="object 12232"/>
            <p:cNvSpPr/>
            <p:nvPr/>
          </p:nvSpPr>
          <p:spPr>
            <a:xfrm>
              <a:off x="6073152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3" name="object 12233"/>
            <p:cNvSpPr/>
            <p:nvPr/>
          </p:nvSpPr>
          <p:spPr>
            <a:xfrm>
              <a:off x="6073152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4" name="object 12234"/>
            <p:cNvSpPr/>
            <p:nvPr/>
          </p:nvSpPr>
          <p:spPr>
            <a:xfrm>
              <a:off x="6073152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5" name="object 12235"/>
            <p:cNvSpPr/>
            <p:nvPr/>
          </p:nvSpPr>
          <p:spPr>
            <a:xfrm>
              <a:off x="6073152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6" name="object 12236"/>
            <p:cNvSpPr/>
            <p:nvPr/>
          </p:nvSpPr>
          <p:spPr>
            <a:xfrm>
              <a:off x="6073152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7" name="object 12237"/>
            <p:cNvSpPr/>
            <p:nvPr/>
          </p:nvSpPr>
          <p:spPr>
            <a:xfrm>
              <a:off x="6073152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8" name="object 12238"/>
            <p:cNvSpPr/>
            <p:nvPr/>
          </p:nvSpPr>
          <p:spPr>
            <a:xfrm>
              <a:off x="6073152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9" name="object 12239"/>
            <p:cNvSpPr/>
            <p:nvPr/>
          </p:nvSpPr>
          <p:spPr>
            <a:xfrm>
              <a:off x="6073152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0" name="object 12240"/>
            <p:cNvSpPr/>
            <p:nvPr/>
          </p:nvSpPr>
          <p:spPr>
            <a:xfrm>
              <a:off x="6073152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1" name="object 12241"/>
            <p:cNvSpPr/>
            <p:nvPr/>
          </p:nvSpPr>
          <p:spPr>
            <a:xfrm>
              <a:off x="6100381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2" name="object 12242"/>
            <p:cNvSpPr/>
            <p:nvPr/>
          </p:nvSpPr>
          <p:spPr>
            <a:xfrm>
              <a:off x="6100381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3" name="object 12243"/>
            <p:cNvSpPr/>
            <p:nvPr/>
          </p:nvSpPr>
          <p:spPr>
            <a:xfrm>
              <a:off x="6100381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4" name="object 12244"/>
            <p:cNvSpPr/>
            <p:nvPr/>
          </p:nvSpPr>
          <p:spPr>
            <a:xfrm>
              <a:off x="6100381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5" name="object 12245"/>
            <p:cNvSpPr/>
            <p:nvPr/>
          </p:nvSpPr>
          <p:spPr>
            <a:xfrm>
              <a:off x="6100381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6" name="object 12246"/>
            <p:cNvSpPr/>
            <p:nvPr/>
          </p:nvSpPr>
          <p:spPr>
            <a:xfrm>
              <a:off x="6100381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7" name="object 12247"/>
            <p:cNvSpPr/>
            <p:nvPr/>
          </p:nvSpPr>
          <p:spPr>
            <a:xfrm>
              <a:off x="6100381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8" name="object 12248"/>
            <p:cNvSpPr/>
            <p:nvPr/>
          </p:nvSpPr>
          <p:spPr>
            <a:xfrm>
              <a:off x="6100381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9" name="object 12249"/>
            <p:cNvSpPr/>
            <p:nvPr/>
          </p:nvSpPr>
          <p:spPr>
            <a:xfrm>
              <a:off x="6100381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0" name="object 12250"/>
            <p:cNvSpPr/>
            <p:nvPr/>
          </p:nvSpPr>
          <p:spPr>
            <a:xfrm>
              <a:off x="6100381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1" name="object 12251"/>
            <p:cNvSpPr/>
            <p:nvPr/>
          </p:nvSpPr>
          <p:spPr>
            <a:xfrm>
              <a:off x="6100381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2" name="object 12252"/>
            <p:cNvSpPr/>
            <p:nvPr/>
          </p:nvSpPr>
          <p:spPr>
            <a:xfrm>
              <a:off x="6100381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3" name="object 12253"/>
            <p:cNvSpPr/>
            <p:nvPr/>
          </p:nvSpPr>
          <p:spPr>
            <a:xfrm>
              <a:off x="6100381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4" name="object 12254"/>
            <p:cNvSpPr/>
            <p:nvPr/>
          </p:nvSpPr>
          <p:spPr>
            <a:xfrm>
              <a:off x="6100381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5" name="object 12255"/>
            <p:cNvSpPr/>
            <p:nvPr/>
          </p:nvSpPr>
          <p:spPr>
            <a:xfrm>
              <a:off x="6100381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6" name="object 12256"/>
            <p:cNvSpPr/>
            <p:nvPr/>
          </p:nvSpPr>
          <p:spPr>
            <a:xfrm>
              <a:off x="6100381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7" name="object 12257"/>
            <p:cNvSpPr/>
            <p:nvPr/>
          </p:nvSpPr>
          <p:spPr>
            <a:xfrm>
              <a:off x="6100381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8" name="object 12258"/>
            <p:cNvSpPr/>
            <p:nvPr/>
          </p:nvSpPr>
          <p:spPr>
            <a:xfrm>
              <a:off x="6100381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9" name="object 12259"/>
            <p:cNvSpPr/>
            <p:nvPr/>
          </p:nvSpPr>
          <p:spPr>
            <a:xfrm>
              <a:off x="6100381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0" name="object 12260"/>
            <p:cNvSpPr/>
            <p:nvPr/>
          </p:nvSpPr>
          <p:spPr>
            <a:xfrm>
              <a:off x="6100381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1" name="object 12261"/>
            <p:cNvSpPr/>
            <p:nvPr/>
          </p:nvSpPr>
          <p:spPr>
            <a:xfrm>
              <a:off x="6100381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2" name="object 12262"/>
            <p:cNvSpPr/>
            <p:nvPr/>
          </p:nvSpPr>
          <p:spPr>
            <a:xfrm>
              <a:off x="6100381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3" name="object 12263"/>
            <p:cNvSpPr/>
            <p:nvPr/>
          </p:nvSpPr>
          <p:spPr>
            <a:xfrm>
              <a:off x="6100381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4" name="object 12264"/>
            <p:cNvSpPr/>
            <p:nvPr/>
          </p:nvSpPr>
          <p:spPr>
            <a:xfrm>
              <a:off x="6100381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5" name="object 12265"/>
            <p:cNvSpPr/>
            <p:nvPr/>
          </p:nvSpPr>
          <p:spPr>
            <a:xfrm>
              <a:off x="6100381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6" name="object 12266"/>
            <p:cNvSpPr/>
            <p:nvPr/>
          </p:nvSpPr>
          <p:spPr>
            <a:xfrm>
              <a:off x="6100381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7" name="object 12267"/>
            <p:cNvSpPr/>
            <p:nvPr/>
          </p:nvSpPr>
          <p:spPr>
            <a:xfrm>
              <a:off x="6100381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8" name="object 12268"/>
            <p:cNvSpPr/>
            <p:nvPr/>
          </p:nvSpPr>
          <p:spPr>
            <a:xfrm>
              <a:off x="6100381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9" name="object 12269"/>
            <p:cNvSpPr/>
            <p:nvPr/>
          </p:nvSpPr>
          <p:spPr>
            <a:xfrm>
              <a:off x="6100381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0" name="object 12270"/>
            <p:cNvSpPr/>
            <p:nvPr/>
          </p:nvSpPr>
          <p:spPr>
            <a:xfrm>
              <a:off x="6100381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1" name="object 12271"/>
            <p:cNvSpPr/>
            <p:nvPr/>
          </p:nvSpPr>
          <p:spPr>
            <a:xfrm>
              <a:off x="6100381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2" name="object 12272"/>
            <p:cNvSpPr/>
            <p:nvPr/>
          </p:nvSpPr>
          <p:spPr>
            <a:xfrm>
              <a:off x="6100381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3" name="object 12273"/>
            <p:cNvSpPr/>
            <p:nvPr/>
          </p:nvSpPr>
          <p:spPr>
            <a:xfrm>
              <a:off x="6100381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4" name="object 12274"/>
            <p:cNvSpPr/>
            <p:nvPr/>
          </p:nvSpPr>
          <p:spPr>
            <a:xfrm>
              <a:off x="6100381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5" name="object 12275"/>
            <p:cNvSpPr/>
            <p:nvPr/>
          </p:nvSpPr>
          <p:spPr>
            <a:xfrm>
              <a:off x="6100381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6" name="object 12276"/>
            <p:cNvSpPr/>
            <p:nvPr/>
          </p:nvSpPr>
          <p:spPr>
            <a:xfrm>
              <a:off x="6100381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7" name="object 12277"/>
            <p:cNvSpPr/>
            <p:nvPr/>
          </p:nvSpPr>
          <p:spPr>
            <a:xfrm>
              <a:off x="6100381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8" name="object 12278"/>
            <p:cNvSpPr/>
            <p:nvPr/>
          </p:nvSpPr>
          <p:spPr>
            <a:xfrm>
              <a:off x="6100381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71" y="215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9" name="object 12279"/>
            <p:cNvSpPr/>
            <p:nvPr/>
          </p:nvSpPr>
          <p:spPr>
            <a:xfrm>
              <a:off x="6100381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0" name="object 12280"/>
            <p:cNvSpPr/>
            <p:nvPr/>
          </p:nvSpPr>
          <p:spPr>
            <a:xfrm>
              <a:off x="6100381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71" y="2273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1" name="object 12281"/>
            <p:cNvSpPr/>
            <p:nvPr/>
          </p:nvSpPr>
          <p:spPr>
            <a:xfrm>
              <a:off x="6100381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2" name="object 12282"/>
            <p:cNvSpPr/>
            <p:nvPr/>
          </p:nvSpPr>
          <p:spPr>
            <a:xfrm>
              <a:off x="6100381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3" name="object 12283"/>
            <p:cNvSpPr/>
            <p:nvPr/>
          </p:nvSpPr>
          <p:spPr>
            <a:xfrm>
              <a:off x="6100381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4" name="object 12284"/>
            <p:cNvSpPr/>
            <p:nvPr/>
          </p:nvSpPr>
          <p:spPr>
            <a:xfrm>
              <a:off x="6100381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5" name="object 12285"/>
            <p:cNvSpPr/>
            <p:nvPr/>
          </p:nvSpPr>
          <p:spPr>
            <a:xfrm>
              <a:off x="6100381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6" name="object 12286"/>
            <p:cNvSpPr/>
            <p:nvPr/>
          </p:nvSpPr>
          <p:spPr>
            <a:xfrm>
              <a:off x="6100381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7" name="object 12287"/>
            <p:cNvSpPr/>
            <p:nvPr/>
          </p:nvSpPr>
          <p:spPr>
            <a:xfrm>
              <a:off x="6100381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8" name="object 12288"/>
            <p:cNvSpPr/>
            <p:nvPr/>
          </p:nvSpPr>
          <p:spPr>
            <a:xfrm>
              <a:off x="6100381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9" name="object 12289"/>
            <p:cNvSpPr/>
            <p:nvPr/>
          </p:nvSpPr>
          <p:spPr>
            <a:xfrm>
              <a:off x="6100381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0" name="object 12290"/>
            <p:cNvSpPr/>
            <p:nvPr/>
          </p:nvSpPr>
          <p:spPr>
            <a:xfrm>
              <a:off x="6100381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1" name="object 12291"/>
            <p:cNvSpPr/>
            <p:nvPr/>
          </p:nvSpPr>
          <p:spPr>
            <a:xfrm>
              <a:off x="6100381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2" name="object 12292"/>
            <p:cNvSpPr/>
            <p:nvPr/>
          </p:nvSpPr>
          <p:spPr>
            <a:xfrm>
              <a:off x="6100381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3" name="object 12293"/>
            <p:cNvSpPr/>
            <p:nvPr/>
          </p:nvSpPr>
          <p:spPr>
            <a:xfrm>
              <a:off x="6002210" y="7401153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09">
                  <a:moveTo>
                    <a:pt x="13347" y="0"/>
                  </a:moveTo>
                  <a:lnTo>
                    <a:pt x="0" y="0"/>
                  </a:lnTo>
                  <a:lnTo>
                    <a:pt x="0" y="3454"/>
                  </a:lnTo>
                  <a:lnTo>
                    <a:pt x="13347" y="3454"/>
                  </a:lnTo>
                  <a:lnTo>
                    <a:pt x="133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4" name="object 12294"/>
            <p:cNvSpPr/>
            <p:nvPr/>
          </p:nvSpPr>
          <p:spPr>
            <a:xfrm>
              <a:off x="6001766" y="7400963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09">
                  <a:moveTo>
                    <a:pt x="14236" y="0"/>
                  </a:moveTo>
                  <a:lnTo>
                    <a:pt x="0" y="0"/>
                  </a:lnTo>
                  <a:lnTo>
                    <a:pt x="0" y="3771"/>
                  </a:lnTo>
                  <a:lnTo>
                    <a:pt x="14236" y="3771"/>
                  </a:lnTo>
                  <a:lnTo>
                    <a:pt x="14236" y="2870"/>
                  </a:lnTo>
                  <a:lnTo>
                    <a:pt x="1371" y="2870"/>
                  </a:lnTo>
                  <a:lnTo>
                    <a:pt x="1168" y="2844"/>
                  </a:lnTo>
                  <a:lnTo>
                    <a:pt x="952" y="2755"/>
                  </a:lnTo>
                  <a:lnTo>
                    <a:pt x="952" y="2400"/>
                  </a:lnTo>
                  <a:lnTo>
                    <a:pt x="1879" y="2400"/>
                  </a:lnTo>
                  <a:lnTo>
                    <a:pt x="1879" y="2273"/>
                  </a:lnTo>
                  <a:lnTo>
                    <a:pt x="1739" y="2158"/>
                  </a:lnTo>
                  <a:lnTo>
                    <a:pt x="1079" y="1866"/>
                  </a:lnTo>
                  <a:lnTo>
                    <a:pt x="927" y="1092"/>
                  </a:lnTo>
                  <a:lnTo>
                    <a:pt x="1219" y="888"/>
                  </a:lnTo>
                  <a:lnTo>
                    <a:pt x="14236" y="888"/>
                  </a:lnTo>
                  <a:lnTo>
                    <a:pt x="14236" y="0"/>
                  </a:lnTo>
                  <a:close/>
                </a:path>
                <a:path w="14604" h="3809">
                  <a:moveTo>
                    <a:pt x="2120" y="1231"/>
                  </a:moveTo>
                  <a:lnTo>
                    <a:pt x="1549" y="1231"/>
                  </a:lnTo>
                  <a:lnTo>
                    <a:pt x="1435" y="1447"/>
                  </a:lnTo>
                  <a:lnTo>
                    <a:pt x="2273" y="1828"/>
                  </a:lnTo>
                  <a:lnTo>
                    <a:pt x="2412" y="2641"/>
                  </a:lnTo>
                  <a:lnTo>
                    <a:pt x="2120" y="2870"/>
                  </a:lnTo>
                  <a:lnTo>
                    <a:pt x="12407" y="2870"/>
                  </a:lnTo>
                  <a:lnTo>
                    <a:pt x="12179" y="2844"/>
                  </a:lnTo>
                  <a:lnTo>
                    <a:pt x="2679" y="2844"/>
                  </a:lnTo>
                  <a:lnTo>
                    <a:pt x="2679" y="1295"/>
                  </a:lnTo>
                  <a:lnTo>
                    <a:pt x="2273" y="1295"/>
                  </a:lnTo>
                  <a:lnTo>
                    <a:pt x="2120" y="1231"/>
                  </a:lnTo>
                  <a:close/>
                </a:path>
                <a:path w="14604" h="3809">
                  <a:moveTo>
                    <a:pt x="13131" y="1231"/>
                  </a:moveTo>
                  <a:lnTo>
                    <a:pt x="12598" y="1231"/>
                  </a:lnTo>
                  <a:lnTo>
                    <a:pt x="12496" y="1447"/>
                  </a:lnTo>
                  <a:lnTo>
                    <a:pt x="12687" y="1536"/>
                  </a:lnTo>
                  <a:lnTo>
                    <a:pt x="12890" y="1625"/>
                  </a:lnTo>
                  <a:lnTo>
                    <a:pt x="13309" y="1828"/>
                  </a:lnTo>
                  <a:lnTo>
                    <a:pt x="13423" y="2641"/>
                  </a:lnTo>
                  <a:lnTo>
                    <a:pt x="13131" y="2870"/>
                  </a:lnTo>
                  <a:lnTo>
                    <a:pt x="14236" y="2870"/>
                  </a:lnTo>
                  <a:lnTo>
                    <a:pt x="14236" y="1295"/>
                  </a:lnTo>
                  <a:lnTo>
                    <a:pt x="13309" y="1295"/>
                  </a:lnTo>
                  <a:lnTo>
                    <a:pt x="13131" y="1231"/>
                  </a:lnTo>
                  <a:close/>
                </a:path>
                <a:path w="14604" h="3809">
                  <a:moveTo>
                    <a:pt x="3695" y="914"/>
                  </a:moveTo>
                  <a:lnTo>
                    <a:pt x="3251" y="914"/>
                  </a:lnTo>
                  <a:lnTo>
                    <a:pt x="3251" y="2844"/>
                  </a:lnTo>
                  <a:lnTo>
                    <a:pt x="3695" y="2844"/>
                  </a:lnTo>
                  <a:lnTo>
                    <a:pt x="3695" y="914"/>
                  </a:lnTo>
                  <a:close/>
                </a:path>
                <a:path w="14604" h="3809">
                  <a:moveTo>
                    <a:pt x="5461" y="914"/>
                  </a:moveTo>
                  <a:lnTo>
                    <a:pt x="5092" y="914"/>
                  </a:lnTo>
                  <a:lnTo>
                    <a:pt x="5092" y="1269"/>
                  </a:lnTo>
                  <a:lnTo>
                    <a:pt x="4267" y="1269"/>
                  </a:lnTo>
                  <a:lnTo>
                    <a:pt x="4267" y="1689"/>
                  </a:lnTo>
                  <a:lnTo>
                    <a:pt x="5003" y="1689"/>
                  </a:lnTo>
                  <a:lnTo>
                    <a:pt x="5003" y="2044"/>
                  </a:lnTo>
                  <a:lnTo>
                    <a:pt x="4267" y="2044"/>
                  </a:lnTo>
                  <a:lnTo>
                    <a:pt x="4267" y="2463"/>
                  </a:lnTo>
                  <a:lnTo>
                    <a:pt x="5092" y="2463"/>
                  </a:lnTo>
                  <a:lnTo>
                    <a:pt x="5092" y="2844"/>
                  </a:lnTo>
                  <a:lnTo>
                    <a:pt x="5461" y="2844"/>
                  </a:lnTo>
                  <a:lnTo>
                    <a:pt x="5461" y="914"/>
                  </a:lnTo>
                  <a:close/>
                </a:path>
                <a:path w="14604" h="3809">
                  <a:moveTo>
                    <a:pt x="5803" y="1600"/>
                  </a:moveTo>
                  <a:lnTo>
                    <a:pt x="5803" y="2844"/>
                  </a:lnTo>
                  <a:lnTo>
                    <a:pt x="6350" y="2844"/>
                  </a:lnTo>
                  <a:lnTo>
                    <a:pt x="5803" y="1600"/>
                  </a:lnTo>
                  <a:close/>
                </a:path>
                <a:path w="14604" h="3809">
                  <a:moveTo>
                    <a:pt x="7238" y="1600"/>
                  </a:moveTo>
                  <a:lnTo>
                    <a:pt x="7034" y="2044"/>
                  </a:lnTo>
                  <a:lnTo>
                    <a:pt x="6908" y="2400"/>
                  </a:lnTo>
                  <a:lnTo>
                    <a:pt x="6692" y="2844"/>
                  </a:lnTo>
                  <a:lnTo>
                    <a:pt x="7238" y="2844"/>
                  </a:lnTo>
                  <a:lnTo>
                    <a:pt x="7238" y="1600"/>
                  </a:lnTo>
                  <a:close/>
                </a:path>
                <a:path w="14604" h="3809">
                  <a:moveTo>
                    <a:pt x="8216" y="914"/>
                  </a:moveTo>
                  <a:lnTo>
                    <a:pt x="7797" y="914"/>
                  </a:lnTo>
                  <a:lnTo>
                    <a:pt x="7797" y="2844"/>
                  </a:lnTo>
                  <a:lnTo>
                    <a:pt x="8216" y="2844"/>
                  </a:lnTo>
                  <a:lnTo>
                    <a:pt x="8216" y="914"/>
                  </a:lnTo>
                  <a:close/>
                </a:path>
                <a:path w="14604" h="3809">
                  <a:moveTo>
                    <a:pt x="9969" y="914"/>
                  </a:moveTo>
                  <a:lnTo>
                    <a:pt x="9626" y="914"/>
                  </a:lnTo>
                  <a:lnTo>
                    <a:pt x="9626" y="1269"/>
                  </a:lnTo>
                  <a:lnTo>
                    <a:pt x="8775" y="1269"/>
                  </a:lnTo>
                  <a:lnTo>
                    <a:pt x="8775" y="1689"/>
                  </a:lnTo>
                  <a:lnTo>
                    <a:pt x="9563" y="1689"/>
                  </a:lnTo>
                  <a:lnTo>
                    <a:pt x="9563" y="2044"/>
                  </a:lnTo>
                  <a:lnTo>
                    <a:pt x="8775" y="2044"/>
                  </a:lnTo>
                  <a:lnTo>
                    <a:pt x="8775" y="2463"/>
                  </a:lnTo>
                  <a:lnTo>
                    <a:pt x="9651" y="2463"/>
                  </a:lnTo>
                  <a:lnTo>
                    <a:pt x="9651" y="2844"/>
                  </a:lnTo>
                  <a:lnTo>
                    <a:pt x="9969" y="2844"/>
                  </a:lnTo>
                  <a:lnTo>
                    <a:pt x="9969" y="914"/>
                  </a:lnTo>
                  <a:close/>
                </a:path>
                <a:path w="14604" h="3809">
                  <a:moveTo>
                    <a:pt x="10363" y="1625"/>
                  </a:moveTo>
                  <a:lnTo>
                    <a:pt x="10363" y="2844"/>
                  </a:lnTo>
                  <a:lnTo>
                    <a:pt x="11049" y="2844"/>
                  </a:lnTo>
                  <a:lnTo>
                    <a:pt x="10629" y="2044"/>
                  </a:lnTo>
                  <a:lnTo>
                    <a:pt x="10363" y="1625"/>
                  </a:lnTo>
                  <a:close/>
                </a:path>
                <a:path w="14604" h="3809">
                  <a:moveTo>
                    <a:pt x="12230" y="914"/>
                  </a:moveTo>
                  <a:lnTo>
                    <a:pt x="11645" y="914"/>
                  </a:lnTo>
                  <a:lnTo>
                    <a:pt x="11645" y="2844"/>
                  </a:lnTo>
                  <a:lnTo>
                    <a:pt x="12179" y="2844"/>
                  </a:lnTo>
                  <a:lnTo>
                    <a:pt x="11963" y="2755"/>
                  </a:lnTo>
                  <a:lnTo>
                    <a:pt x="11963" y="2400"/>
                  </a:lnTo>
                  <a:lnTo>
                    <a:pt x="12915" y="2400"/>
                  </a:lnTo>
                  <a:lnTo>
                    <a:pt x="12915" y="2273"/>
                  </a:lnTo>
                  <a:lnTo>
                    <a:pt x="12750" y="2158"/>
                  </a:lnTo>
                  <a:lnTo>
                    <a:pt x="12090" y="1866"/>
                  </a:lnTo>
                  <a:lnTo>
                    <a:pt x="11963" y="1092"/>
                  </a:lnTo>
                  <a:lnTo>
                    <a:pt x="12230" y="914"/>
                  </a:lnTo>
                  <a:close/>
                </a:path>
                <a:path w="14604" h="3809">
                  <a:moveTo>
                    <a:pt x="1879" y="2400"/>
                  </a:moveTo>
                  <a:lnTo>
                    <a:pt x="952" y="2400"/>
                  </a:lnTo>
                  <a:lnTo>
                    <a:pt x="1371" y="2527"/>
                  </a:lnTo>
                  <a:lnTo>
                    <a:pt x="1752" y="2527"/>
                  </a:lnTo>
                  <a:close/>
                </a:path>
                <a:path w="14604" h="3809">
                  <a:moveTo>
                    <a:pt x="12915" y="2400"/>
                  </a:moveTo>
                  <a:lnTo>
                    <a:pt x="11963" y="2400"/>
                  </a:lnTo>
                  <a:lnTo>
                    <a:pt x="12268" y="2463"/>
                  </a:lnTo>
                  <a:lnTo>
                    <a:pt x="12407" y="2527"/>
                  </a:lnTo>
                  <a:lnTo>
                    <a:pt x="12776" y="2527"/>
                  </a:lnTo>
                  <a:lnTo>
                    <a:pt x="12915" y="2463"/>
                  </a:lnTo>
                  <a:close/>
                </a:path>
                <a:path w="14604" h="3809">
                  <a:moveTo>
                    <a:pt x="11277" y="914"/>
                  </a:moveTo>
                  <a:lnTo>
                    <a:pt x="10604" y="914"/>
                  </a:lnTo>
                  <a:lnTo>
                    <a:pt x="11277" y="2133"/>
                  </a:lnTo>
                  <a:lnTo>
                    <a:pt x="11277" y="914"/>
                  </a:lnTo>
                  <a:close/>
                </a:path>
                <a:path w="14604" h="3809">
                  <a:moveTo>
                    <a:pt x="7112" y="914"/>
                  </a:moveTo>
                  <a:lnTo>
                    <a:pt x="6134" y="914"/>
                  </a:lnTo>
                  <a:lnTo>
                    <a:pt x="6229" y="1231"/>
                  </a:lnTo>
                  <a:lnTo>
                    <a:pt x="6604" y="2070"/>
                  </a:lnTo>
                  <a:lnTo>
                    <a:pt x="7112" y="914"/>
                  </a:lnTo>
                  <a:close/>
                </a:path>
                <a:path w="14604" h="3809">
                  <a:moveTo>
                    <a:pt x="12268" y="888"/>
                  </a:moveTo>
                  <a:lnTo>
                    <a:pt x="1879" y="888"/>
                  </a:lnTo>
                  <a:lnTo>
                    <a:pt x="2120" y="914"/>
                  </a:lnTo>
                  <a:lnTo>
                    <a:pt x="2273" y="965"/>
                  </a:lnTo>
                  <a:lnTo>
                    <a:pt x="2273" y="1295"/>
                  </a:lnTo>
                  <a:lnTo>
                    <a:pt x="2679" y="1295"/>
                  </a:lnTo>
                  <a:lnTo>
                    <a:pt x="2679" y="914"/>
                  </a:lnTo>
                  <a:lnTo>
                    <a:pt x="12230" y="914"/>
                  </a:lnTo>
                  <a:close/>
                </a:path>
                <a:path w="14604" h="3809">
                  <a:moveTo>
                    <a:pt x="14236" y="888"/>
                  </a:moveTo>
                  <a:lnTo>
                    <a:pt x="12915" y="888"/>
                  </a:lnTo>
                  <a:lnTo>
                    <a:pt x="13131" y="914"/>
                  </a:lnTo>
                  <a:lnTo>
                    <a:pt x="13309" y="965"/>
                  </a:lnTo>
                  <a:lnTo>
                    <a:pt x="13309" y="1295"/>
                  </a:lnTo>
                  <a:lnTo>
                    <a:pt x="14236" y="1295"/>
                  </a:lnTo>
                  <a:lnTo>
                    <a:pt x="14236" y="888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5" name="object 12295"/>
            <p:cNvSpPr/>
            <p:nvPr/>
          </p:nvSpPr>
          <p:spPr>
            <a:xfrm>
              <a:off x="5936399" y="7497394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54419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54419" y="85064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6" name="object 12296"/>
            <p:cNvSpPr/>
            <p:nvPr/>
          </p:nvSpPr>
          <p:spPr>
            <a:xfrm>
              <a:off x="5936399" y="7497394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0" y="0"/>
                  </a:moveTo>
                  <a:lnTo>
                    <a:pt x="54419" y="0"/>
                  </a:lnTo>
                  <a:lnTo>
                    <a:pt x="54419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7" name="object 12297"/>
            <p:cNvSpPr/>
            <p:nvPr/>
          </p:nvSpPr>
          <p:spPr>
            <a:xfrm>
              <a:off x="5936399" y="7497394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419" y="0"/>
                  </a:moveTo>
                  <a:lnTo>
                    <a:pt x="0" y="0"/>
                  </a:lnTo>
                  <a:lnTo>
                    <a:pt x="0" y="49339"/>
                  </a:lnTo>
                  <a:lnTo>
                    <a:pt x="54419" y="49339"/>
                  </a:lnTo>
                  <a:lnTo>
                    <a:pt x="5441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8" name="object 12298"/>
            <p:cNvSpPr/>
            <p:nvPr/>
          </p:nvSpPr>
          <p:spPr>
            <a:xfrm>
              <a:off x="5936399" y="7497394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419" y="0"/>
                  </a:lnTo>
                  <a:lnTo>
                    <a:pt x="54419" y="49339"/>
                  </a:lnTo>
                  <a:lnTo>
                    <a:pt x="0" y="49339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9" name="object 12299"/>
            <p:cNvSpPr/>
            <p:nvPr/>
          </p:nvSpPr>
          <p:spPr>
            <a:xfrm>
              <a:off x="5943396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0" name="object 12300"/>
            <p:cNvSpPr/>
            <p:nvPr/>
          </p:nvSpPr>
          <p:spPr>
            <a:xfrm>
              <a:off x="5943396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1" name="object 12301"/>
            <p:cNvSpPr/>
            <p:nvPr/>
          </p:nvSpPr>
          <p:spPr>
            <a:xfrm>
              <a:off x="5943396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2" name="object 12302"/>
            <p:cNvSpPr/>
            <p:nvPr/>
          </p:nvSpPr>
          <p:spPr>
            <a:xfrm>
              <a:off x="5943396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3" name="object 12303"/>
            <p:cNvSpPr/>
            <p:nvPr/>
          </p:nvSpPr>
          <p:spPr>
            <a:xfrm>
              <a:off x="5943396" y="75055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4" name="object 12304"/>
            <p:cNvSpPr/>
            <p:nvPr/>
          </p:nvSpPr>
          <p:spPr>
            <a:xfrm>
              <a:off x="5943396" y="75055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5" name="object 12305"/>
            <p:cNvSpPr/>
            <p:nvPr/>
          </p:nvSpPr>
          <p:spPr>
            <a:xfrm>
              <a:off x="5940005" y="7516113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775" y="0"/>
                  </a:moveTo>
                  <a:lnTo>
                    <a:pt x="0" y="0"/>
                  </a:lnTo>
                  <a:lnTo>
                    <a:pt x="0" y="11836"/>
                  </a:lnTo>
                  <a:lnTo>
                    <a:pt x="8775" y="11836"/>
                  </a:lnTo>
                  <a:lnTo>
                    <a:pt x="8775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6" name="object 12306"/>
            <p:cNvSpPr/>
            <p:nvPr/>
          </p:nvSpPr>
          <p:spPr>
            <a:xfrm>
              <a:off x="5940005" y="7516113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0" y="0"/>
                  </a:moveTo>
                  <a:lnTo>
                    <a:pt x="8775" y="0"/>
                  </a:lnTo>
                  <a:lnTo>
                    <a:pt x="8775" y="11836"/>
                  </a:lnTo>
                  <a:lnTo>
                    <a:pt x="0" y="1183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20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7" name="object 12307"/>
            <p:cNvSpPr/>
            <p:nvPr/>
          </p:nvSpPr>
          <p:spPr>
            <a:xfrm>
              <a:off x="5941136" y="753239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68" y="0"/>
                  </a:moveTo>
                  <a:lnTo>
                    <a:pt x="0" y="0"/>
                  </a:lnTo>
                  <a:lnTo>
                    <a:pt x="0" y="7112"/>
                  </a:lnTo>
                  <a:lnTo>
                    <a:pt x="4368" y="7112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8" name="object 12308"/>
            <p:cNvSpPr/>
            <p:nvPr/>
          </p:nvSpPr>
          <p:spPr>
            <a:xfrm>
              <a:off x="5941136" y="753239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68" y="0"/>
                  </a:lnTo>
                  <a:lnTo>
                    <a:pt x="4368" y="7112"/>
                  </a:lnTo>
                  <a:lnTo>
                    <a:pt x="0" y="711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9" name="object 12309"/>
            <p:cNvSpPr/>
            <p:nvPr/>
          </p:nvSpPr>
          <p:spPr>
            <a:xfrm>
              <a:off x="5941136" y="7532395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68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68" y="1485"/>
                  </a:lnTo>
                  <a:lnTo>
                    <a:pt x="436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0" name="object 12310"/>
            <p:cNvSpPr/>
            <p:nvPr/>
          </p:nvSpPr>
          <p:spPr>
            <a:xfrm>
              <a:off x="5941136" y="7532395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4368" y="0"/>
                  </a:lnTo>
                  <a:lnTo>
                    <a:pt x="4368" y="1485"/>
                  </a:lnTo>
                  <a:lnTo>
                    <a:pt x="0" y="14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1" name="object 12311"/>
            <p:cNvSpPr/>
            <p:nvPr/>
          </p:nvSpPr>
          <p:spPr>
            <a:xfrm>
              <a:off x="5943396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2" name="object 12312"/>
            <p:cNvSpPr/>
            <p:nvPr/>
          </p:nvSpPr>
          <p:spPr>
            <a:xfrm>
              <a:off x="5943396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3" name="object 12313"/>
            <p:cNvSpPr/>
            <p:nvPr/>
          </p:nvSpPr>
          <p:spPr>
            <a:xfrm>
              <a:off x="5943396" y="7509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209" y="2209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4" name="object 12314"/>
            <p:cNvSpPr/>
            <p:nvPr/>
          </p:nvSpPr>
          <p:spPr>
            <a:xfrm>
              <a:off x="5943396" y="7509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5" name="object 12315"/>
            <p:cNvSpPr/>
            <p:nvPr/>
          </p:nvSpPr>
          <p:spPr>
            <a:xfrm>
              <a:off x="6018085" y="7497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77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177" y="85064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6" name="object 12316"/>
            <p:cNvSpPr/>
            <p:nvPr/>
          </p:nvSpPr>
          <p:spPr>
            <a:xfrm>
              <a:off x="6018085" y="7497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77" y="0"/>
                  </a:lnTo>
                  <a:lnTo>
                    <a:pt x="27177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7" name="object 12317"/>
            <p:cNvSpPr/>
            <p:nvPr/>
          </p:nvSpPr>
          <p:spPr>
            <a:xfrm>
              <a:off x="6035078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8" name="object 12318"/>
            <p:cNvSpPr/>
            <p:nvPr/>
          </p:nvSpPr>
          <p:spPr>
            <a:xfrm>
              <a:off x="6035078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9" name="object 12319"/>
            <p:cNvSpPr/>
            <p:nvPr/>
          </p:nvSpPr>
          <p:spPr>
            <a:xfrm>
              <a:off x="6035078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0" name="object 12320"/>
            <p:cNvSpPr/>
            <p:nvPr/>
          </p:nvSpPr>
          <p:spPr>
            <a:xfrm>
              <a:off x="6035078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1" name="object 12321"/>
            <p:cNvSpPr/>
            <p:nvPr/>
          </p:nvSpPr>
          <p:spPr>
            <a:xfrm>
              <a:off x="6035078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2" name="object 12322"/>
            <p:cNvSpPr/>
            <p:nvPr/>
          </p:nvSpPr>
          <p:spPr>
            <a:xfrm>
              <a:off x="6035078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3" name="object 12323"/>
            <p:cNvSpPr/>
            <p:nvPr/>
          </p:nvSpPr>
          <p:spPr>
            <a:xfrm>
              <a:off x="6035078" y="75055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4" name="object 12324"/>
            <p:cNvSpPr/>
            <p:nvPr/>
          </p:nvSpPr>
          <p:spPr>
            <a:xfrm>
              <a:off x="6035078" y="75055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5" name="object 12325"/>
            <p:cNvSpPr/>
            <p:nvPr/>
          </p:nvSpPr>
          <p:spPr>
            <a:xfrm>
              <a:off x="6035078" y="7509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6" name="object 12326"/>
            <p:cNvSpPr/>
            <p:nvPr/>
          </p:nvSpPr>
          <p:spPr>
            <a:xfrm>
              <a:off x="6035078" y="7509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7" name="object 12327"/>
            <p:cNvSpPr/>
            <p:nvPr/>
          </p:nvSpPr>
          <p:spPr>
            <a:xfrm>
              <a:off x="6035078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8" name="object 12328"/>
            <p:cNvSpPr/>
            <p:nvPr/>
          </p:nvSpPr>
          <p:spPr>
            <a:xfrm>
              <a:off x="6035078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9" name="object 12329"/>
            <p:cNvSpPr/>
            <p:nvPr/>
          </p:nvSpPr>
          <p:spPr>
            <a:xfrm>
              <a:off x="6035078" y="75121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0" name="object 12330"/>
            <p:cNvSpPr/>
            <p:nvPr/>
          </p:nvSpPr>
          <p:spPr>
            <a:xfrm>
              <a:off x="6035078" y="75121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1" name="object 12331"/>
            <p:cNvSpPr/>
            <p:nvPr/>
          </p:nvSpPr>
          <p:spPr>
            <a:xfrm>
              <a:off x="6035078" y="75142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2" name="object 12332"/>
            <p:cNvSpPr/>
            <p:nvPr/>
          </p:nvSpPr>
          <p:spPr>
            <a:xfrm>
              <a:off x="6035078" y="75142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3" name="object 12333"/>
            <p:cNvSpPr/>
            <p:nvPr/>
          </p:nvSpPr>
          <p:spPr>
            <a:xfrm>
              <a:off x="6035078" y="75164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4" name="object 12334"/>
            <p:cNvSpPr/>
            <p:nvPr/>
          </p:nvSpPr>
          <p:spPr>
            <a:xfrm>
              <a:off x="6035078" y="75164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5" name="object 12335"/>
            <p:cNvSpPr/>
            <p:nvPr/>
          </p:nvSpPr>
          <p:spPr>
            <a:xfrm>
              <a:off x="6035078" y="7518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6" name="object 12336"/>
            <p:cNvSpPr/>
            <p:nvPr/>
          </p:nvSpPr>
          <p:spPr>
            <a:xfrm>
              <a:off x="6035078" y="7518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7" name="object 12337"/>
            <p:cNvSpPr/>
            <p:nvPr/>
          </p:nvSpPr>
          <p:spPr>
            <a:xfrm>
              <a:off x="6035078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8" name="object 12338"/>
            <p:cNvSpPr/>
            <p:nvPr/>
          </p:nvSpPr>
          <p:spPr>
            <a:xfrm>
              <a:off x="6035078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9" name="object 12339"/>
            <p:cNvSpPr/>
            <p:nvPr/>
          </p:nvSpPr>
          <p:spPr>
            <a:xfrm>
              <a:off x="6035078" y="7522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0" name="object 12340"/>
            <p:cNvSpPr/>
            <p:nvPr/>
          </p:nvSpPr>
          <p:spPr>
            <a:xfrm>
              <a:off x="6035078" y="7522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1" name="object 12341"/>
            <p:cNvSpPr/>
            <p:nvPr/>
          </p:nvSpPr>
          <p:spPr>
            <a:xfrm>
              <a:off x="6035078" y="75251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2171" y="207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2" name="object 12342"/>
            <p:cNvSpPr/>
            <p:nvPr/>
          </p:nvSpPr>
          <p:spPr>
            <a:xfrm>
              <a:off x="6035078" y="75251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70"/>
                  </a:moveTo>
                  <a:lnTo>
                    <a:pt x="2171" y="207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7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3" name="object 12343"/>
            <p:cNvSpPr/>
            <p:nvPr/>
          </p:nvSpPr>
          <p:spPr>
            <a:xfrm>
              <a:off x="6035078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4" name="object 12344"/>
            <p:cNvSpPr/>
            <p:nvPr/>
          </p:nvSpPr>
          <p:spPr>
            <a:xfrm>
              <a:off x="6035078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5" name="object 12345"/>
            <p:cNvSpPr/>
            <p:nvPr/>
          </p:nvSpPr>
          <p:spPr>
            <a:xfrm>
              <a:off x="6035078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6" name="object 12346"/>
            <p:cNvSpPr/>
            <p:nvPr/>
          </p:nvSpPr>
          <p:spPr>
            <a:xfrm>
              <a:off x="6035078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7" name="object 12347"/>
            <p:cNvSpPr/>
            <p:nvPr/>
          </p:nvSpPr>
          <p:spPr>
            <a:xfrm>
              <a:off x="6035078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8" name="object 12348"/>
            <p:cNvSpPr/>
            <p:nvPr/>
          </p:nvSpPr>
          <p:spPr>
            <a:xfrm>
              <a:off x="6035078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9" name="object 12349"/>
            <p:cNvSpPr/>
            <p:nvPr/>
          </p:nvSpPr>
          <p:spPr>
            <a:xfrm>
              <a:off x="6035078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0" name="object 12350"/>
            <p:cNvSpPr/>
            <p:nvPr/>
          </p:nvSpPr>
          <p:spPr>
            <a:xfrm>
              <a:off x="6035078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1" name="object 12351"/>
            <p:cNvSpPr/>
            <p:nvPr/>
          </p:nvSpPr>
          <p:spPr>
            <a:xfrm>
              <a:off x="6035078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2" name="object 12352"/>
            <p:cNvSpPr/>
            <p:nvPr/>
          </p:nvSpPr>
          <p:spPr>
            <a:xfrm>
              <a:off x="6035078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3" name="object 12353"/>
            <p:cNvSpPr/>
            <p:nvPr/>
          </p:nvSpPr>
          <p:spPr>
            <a:xfrm>
              <a:off x="6035078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4" name="object 12354"/>
            <p:cNvSpPr/>
            <p:nvPr/>
          </p:nvSpPr>
          <p:spPr>
            <a:xfrm>
              <a:off x="6035078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5" name="object 12355"/>
            <p:cNvSpPr/>
            <p:nvPr/>
          </p:nvSpPr>
          <p:spPr>
            <a:xfrm>
              <a:off x="6035078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6" name="object 12356"/>
            <p:cNvSpPr/>
            <p:nvPr/>
          </p:nvSpPr>
          <p:spPr>
            <a:xfrm>
              <a:off x="6035078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7" name="object 12357"/>
            <p:cNvSpPr/>
            <p:nvPr/>
          </p:nvSpPr>
          <p:spPr>
            <a:xfrm>
              <a:off x="6035078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8" name="object 12358"/>
            <p:cNvSpPr/>
            <p:nvPr/>
          </p:nvSpPr>
          <p:spPr>
            <a:xfrm>
              <a:off x="6035078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9" name="object 12359"/>
            <p:cNvSpPr/>
            <p:nvPr/>
          </p:nvSpPr>
          <p:spPr>
            <a:xfrm>
              <a:off x="6035078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0" name="object 12360"/>
            <p:cNvSpPr/>
            <p:nvPr/>
          </p:nvSpPr>
          <p:spPr>
            <a:xfrm>
              <a:off x="6035078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1" name="object 12361"/>
            <p:cNvSpPr/>
            <p:nvPr/>
          </p:nvSpPr>
          <p:spPr>
            <a:xfrm>
              <a:off x="6035078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2" name="object 12362"/>
            <p:cNvSpPr/>
            <p:nvPr/>
          </p:nvSpPr>
          <p:spPr>
            <a:xfrm>
              <a:off x="6035078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3" name="object 12363"/>
            <p:cNvSpPr/>
            <p:nvPr/>
          </p:nvSpPr>
          <p:spPr>
            <a:xfrm>
              <a:off x="6035078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4" name="object 12364"/>
            <p:cNvSpPr/>
            <p:nvPr/>
          </p:nvSpPr>
          <p:spPr>
            <a:xfrm>
              <a:off x="6035078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5" name="object 12365"/>
            <p:cNvSpPr/>
            <p:nvPr/>
          </p:nvSpPr>
          <p:spPr>
            <a:xfrm>
              <a:off x="6035078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6" name="object 12366"/>
            <p:cNvSpPr/>
            <p:nvPr/>
          </p:nvSpPr>
          <p:spPr>
            <a:xfrm>
              <a:off x="6035078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7" name="object 12367"/>
            <p:cNvSpPr/>
            <p:nvPr/>
          </p:nvSpPr>
          <p:spPr>
            <a:xfrm>
              <a:off x="6035078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8" name="object 12368"/>
            <p:cNvSpPr/>
            <p:nvPr/>
          </p:nvSpPr>
          <p:spPr>
            <a:xfrm>
              <a:off x="6035078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9" name="object 12369"/>
            <p:cNvSpPr/>
            <p:nvPr/>
          </p:nvSpPr>
          <p:spPr>
            <a:xfrm>
              <a:off x="6035078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0" name="object 12370"/>
            <p:cNvSpPr/>
            <p:nvPr/>
          </p:nvSpPr>
          <p:spPr>
            <a:xfrm>
              <a:off x="6035078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1" name="object 12371"/>
            <p:cNvSpPr/>
            <p:nvPr/>
          </p:nvSpPr>
          <p:spPr>
            <a:xfrm>
              <a:off x="6020638" y="7505153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82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382" y="69748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2" name="object 12372"/>
            <p:cNvSpPr/>
            <p:nvPr/>
          </p:nvSpPr>
          <p:spPr>
            <a:xfrm>
              <a:off x="6045263" y="7497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28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28" y="85064"/>
                  </a:lnTo>
                  <a:lnTo>
                    <a:pt x="27228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3" name="object 12373"/>
            <p:cNvSpPr/>
            <p:nvPr/>
          </p:nvSpPr>
          <p:spPr>
            <a:xfrm>
              <a:off x="6045263" y="7497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28" y="0"/>
                  </a:lnTo>
                  <a:lnTo>
                    <a:pt x="27228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4" name="object 12374"/>
            <p:cNvSpPr/>
            <p:nvPr/>
          </p:nvSpPr>
          <p:spPr>
            <a:xfrm>
              <a:off x="6062281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5" name="object 12375"/>
            <p:cNvSpPr/>
            <p:nvPr/>
          </p:nvSpPr>
          <p:spPr>
            <a:xfrm>
              <a:off x="6062281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6" name="object 12376"/>
            <p:cNvSpPr/>
            <p:nvPr/>
          </p:nvSpPr>
          <p:spPr>
            <a:xfrm>
              <a:off x="6062281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7" name="object 12377"/>
            <p:cNvSpPr/>
            <p:nvPr/>
          </p:nvSpPr>
          <p:spPr>
            <a:xfrm>
              <a:off x="6062281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8" name="object 12378"/>
            <p:cNvSpPr/>
            <p:nvPr/>
          </p:nvSpPr>
          <p:spPr>
            <a:xfrm>
              <a:off x="6062281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9" name="object 12379"/>
            <p:cNvSpPr/>
            <p:nvPr/>
          </p:nvSpPr>
          <p:spPr>
            <a:xfrm>
              <a:off x="6062281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0" name="object 12380"/>
            <p:cNvSpPr/>
            <p:nvPr/>
          </p:nvSpPr>
          <p:spPr>
            <a:xfrm>
              <a:off x="6062281" y="75055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1" name="object 12381"/>
            <p:cNvSpPr/>
            <p:nvPr/>
          </p:nvSpPr>
          <p:spPr>
            <a:xfrm>
              <a:off x="6062281" y="75055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2" name="object 12382"/>
            <p:cNvSpPr/>
            <p:nvPr/>
          </p:nvSpPr>
          <p:spPr>
            <a:xfrm>
              <a:off x="6062281" y="7509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3" name="object 12383"/>
            <p:cNvSpPr/>
            <p:nvPr/>
          </p:nvSpPr>
          <p:spPr>
            <a:xfrm>
              <a:off x="6062281" y="7509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4" name="object 12384"/>
            <p:cNvSpPr/>
            <p:nvPr/>
          </p:nvSpPr>
          <p:spPr>
            <a:xfrm>
              <a:off x="6062281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5" name="object 12385"/>
            <p:cNvSpPr/>
            <p:nvPr/>
          </p:nvSpPr>
          <p:spPr>
            <a:xfrm>
              <a:off x="6062281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6" name="object 12386"/>
            <p:cNvSpPr/>
            <p:nvPr/>
          </p:nvSpPr>
          <p:spPr>
            <a:xfrm>
              <a:off x="6062281" y="75121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7" name="object 12387"/>
            <p:cNvSpPr/>
            <p:nvPr/>
          </p:nvSpPr>
          <p:spPr>
            <a:xfrm>
              <a:off x="6062281" y="75121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8" name="object 12388"/>
            <p:cNvSpPr/>
            <p:nvPr/>
          </p:nvSpPr>
          <p:spPr>
            <a:xfrm>
              <a:off x="6062281" y="75142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9" name="object 12389"/>
            <p:cNvSpPr/>
            <p:nvPr/>
          </p:nvSpPr>
          <p:spPr>
            <a:xfrm>
              <a:off x="6062281" y="75142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0" name="object 12390"/>
            <p:cNvSpPr/>
            <p:nvPr/>
          </p:nvSpPr>
          <p:spPr>
            <a:xfrm>
              <a:off x="6062281" y="75164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1" name="object 12391"/>
            <p:cNvSpPr/>
            <p:nvPr/>
          </p:nvSpPr>
          <p:spPr>
            <a:xfrm>
              <a:off x="6062281" y="75164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2" name="object 12392"/>
            <p:cNvSpPr/>
            <p:nvPr/>
          </p:nvSpPr>
          <p:spPr>
            <a:xfrm>
              <a:off x="6062281" y="7518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3" name="object 12393"/>
            <p:cNvSpPr/>
            <p:nvPr/>
          </p:nvSpPr>
          <p:spPr>
            <a:xfrm>
              <a:off x="6062281" y="7518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4" name="object 12394"/>
            <p:cNvSpPr/>
            <p:nvPr/>
          </p:nvSpPr>
          <p:spPr>
            <a:xfrm>
              <a:off x="6062281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5" name="object 12395"/>
            <p:cNvSpPr/>
            <p:nvPr/>
          </p:nvSpPr>
          <p:spPr>
            <a:xfrm>
              <a:off x="6062281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6" name="object 12396"/>
            <p:cNvSpPr/>
            <p:nvPr/>
          </p:nvSpPr>
          <p:spPr>
            <a:xfrm>
              <a:off x="6062281" y="7522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7" name="object 12397"/>
            <p:cNvSpPr/>
            <p:nvPr/>
          </p:nvSpPr>
          <p:spPr>
            <a:xfrm>
              <a:off x="6062281" y="7522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8" name="object 12398"/>
            <p:cNvSpPr/>
            <p:nvPr/>
          </p:nvSpPr>
          <p:spPr>
            <a:xfrm>
              <a:off x="6062281" y="75251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2171" y="207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9" name="object 12399"/>
            <p:cNvSpPr/>
            <p:nvPr/>
          </p:nvSpPr>
          <p:spPr>
            <a:xfrm>
              <a:off x="6062281" y="75251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70"/>
                  </a:moveTo>
                  <a:lnTo>
                    <a:pt x="2171" y="207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7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0" name="object 12400"/>
            <p:cNvSpPr/>
            <p:nvPr/>
          </p:nvSpPr>
          <p:spPr>
            <a:xfrm>
              <a:off x="6062281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1" name="object 12401"/>
            <p:cNvSpPr/>
            <p:nvPr/>
          </p:nvSpPr>
          <p:spPr>
            <a:xfrm>
              <a:off x="6062281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2" name="object 12402"/>
            <p:cNvSpPr/>
            <p:nvPr/>
          </p:nvSpPr>
          <p:spPr>
            <a:xfrm>
              <a:off x="6062281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3" name="object 12403"/>
            <p:cNvSpPr/>
            <p:nvPr/>
          </p:nvSpPr>
          <p:spPr>
            <a:xfrm>
              <a:off x="6062281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4" name="object 12404"/>
            <p:cNvSpPr/>
            <p:nvPr/>
          </p:nvSpPr>
          <p:spPr>
            <a:xfrm>
              <a:off x="6062281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5" name="object 12405"/>
            <p:cNvSpPr/>
            <p:nvPr/>
          </p:nvSpPr>
          <p:spPr>
            <a:xfrm>
              <a:off x="6062281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6" name="object 12406"/>
            <p:cNvSpPr/>
            <p:nvPr/>
          </p:nvSpPr>
          <p:spPr>
            <a:xfrm>
              <a:off x="6062281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7" name="object 12407"/>
            <p:cNvSpPr/>
            <p:nvPr/>
          </p:nvSpPr>
          <p:spPr>
            <a:xfrm>
              <a:off x="6062281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8" name="object 12408"/>
            <p:cNvSpPr/>
            <p:nvPr/>
          </p:nvSpPr>
          <p:spPr>
            <a:xfrm>
              <a:off x="6062281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9" name="object 12409"/>
            <p:cNvSpPr/>
            <p:nvPr/>
          </p:nvSpPr>
          <p:spPr>
            <a:xfrm>
              <a:off x="6062281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0" name="object 12410"/>
            <p:cNvSpPr/>
            <p:nvPr/>
          </p:nvSpPr>
          <p:spPr>
            <a:xfrm>
              <a:off x="6062281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1" name="object 12411"/>
            <p:cNvSpPr/>
            <p:nvPr/>
          </p:nvSpPr>
          <p:spPr>
            <a:xfrm>
              <a:off x="6062281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2" name="object 12412"/>
            <p:cNvSpPr/>
            <p:nvPr/>
          </p:nvSpPr>
          <p:spPr>
            <a:xfrm>
              <a:off x="6062281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3" name="object 12413"/>
            <p:cNvSpPr/>
            <p:nvPr/>
          </p:nvSpPr>
          <p:spPr>
            <a:xfrm>
              <a:off x="6062281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4" name="object 12414"/>
            <p:cNvSpPr/>
            <p:nvPr/>
          </p:nvSpPr>
          <p:spPr>
            <a:xfrm>
              <a:off x="6062281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5" name="object 12415"/>
            <p:cNvSpPr/>
            <p:nvPr/>
          </p:nvSpPr>
          <p:spPr>
            <a:xfrm>
              <a:off x="6062281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6" name="object 12416"/>
            <p:cNvSpPr/>
            <p:nvPr/>
          </p:nvSpPr>
          <p:spPr>
            <a:xfrm>
              <a:off x="6062281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7" name="object 12417"/>
            <p:cNvSpPr/>
            <p:nvPr/>
          </p:nvSpPr>
          <p:spPr>
            <a:xfrm>
              <a:off x="6062281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8" name="object 12418"/>
            <p:cNvSpPr/>
            <p:nvPr/>
          </p:nvSpPr>
          <p:spPr>
            <a:xfrm>
              <a:off x="6062281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9" name="object 12419"/>
            <p:cNvSpPr/>
            <p:nvPr/>
          </p:nvSpPr>
          <p:spPr>
            <a:xfrm>
              <a:off x="6062281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0" name="object 12420"/>
            <p:cNvSpPr/>
            <p:nvPr/>
          </p:nvSpPr>
          <p:spPr>
            <a:xfrm>
              <a:off x="6062281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1" name="object 12421"/>
            <p:cNvSpPr/>
            <p:nvPr/>
          </p:nvSpPr>
          <p:spPr>
            <a:xfrm>
              <a:off x="6062281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2" name="object 12422"/>
            <p:cNvSpPr/>
            <p:nvPr/>
          </p:nvSpPr>
          <p:spPr>
            <a:xfrm>
              <a:off x="6062281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3" name="object 12423"/>
            <p:cNvSpPr/>
            <p:nvPr/>
          </p:nvSpPr>
          <p:spPr>
            <a:xfrm>
              <a:off x="6062281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4" name="object 12424"/>
            <p:cNvSpPr/>
            <p:nvPr/>
          </p:nvSpPr>
          <p:spPr>
            <a:xfrm>
              <a:off x="6062281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5" name="object 12425"/>
            <p:cNvSpPr/>
            <p:nvPr/>
          </p:nvSpPr>
          <p:spPr>
            <a:xfrm>
              <a:off x="6062281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6" name="object 12426"/>
            <p:cNvSpPr/>
            <p:nvPr/>
          </p:nvSpPr>
          <p:spPr>
            <a:xfrm>
              <a:off x="6062281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7" name="object 12427"/>
            <p:cNvSpPr/>
            <p:nvPr/>
          </p:nvSpPr>
          <p:spPr>
            <a:xfrm>
              <a:off x="6062281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8" name="object 12428"/>
            <p:cNvSpPr/>
            <p:nvPr/>
          </p:nvSpPr>
          <p:spPr>
            <a:xfrm>
              <a:off x="6047854" y="7505153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95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395" y="69748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9" name="object 12429"/>
            <p:cNvSpPr/>
            <p:nvPr/>
          </p:nvSpPr>
          <p:spPr>
            <a:xfrm>
              <a:off x="6072492" y="7497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0" name="object 12430"/>
            <p:cNvSpPr/>
            <p:nvPr/>
          </p:nvSpPr>
          <p:spPr>
            <a:xfrm>
              <a:off x="6072492" y="7497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1" name="object 12431"/>
            <p:cNvSpPr/>
            <p:nvPr/>
          </p:nvSpPr>
          <p:spPr>
            <a:xfrm>
              <a:off x="6096838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2" name="object 12432"/>
            <p:cNvSpPr/>
            <p:nvPr/>
          </p:nvSpPr>
          <p:spPr>
            <a:xfrm>
              <a:off x="6096838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3" name="object 12433"/>
            <p:cNvSpPr/>
            <p:nvPr/>
          </p:nvSpPr>
          <p:spPr>
            <a:xfrm>
              <a:off x="6096838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4" name="object 12434"/>
            <p:cNvSpPr/>
            <p:nvPr/>
          </p:nvSpPr>
          <p:spPr>
            <a:xfrm>
              <a:off x="6096838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5" name="object 12435"/>
            <p:cNvSpPr/>
            <p:nvPr/>
          </p:nvSpPr>
          <p:spPr>
            <a:xfrm>
              <a:off x="6096838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6" name="object 12436"/>
            <p:cNvSpPr/>
            <p:nvPr/>
          </p:nvSpPr>
          <p:spPr>
            <a:xfrm>
              <a:off x="6096838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7" name="object 12437"/>
            <p:cNvSpPr/>
            <p:nvPr/>
          </p:nvSpPr>
          <p:spPr>
            <a:xfrm>
              <a:off x="6096838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8" name="object 12438"/>
            <p:cNvSpPr/>
            <p:nvPr/>
          </p:nvSpPr>
          <p:spPr>
            <a:xfrm>
              <a:off x="6096838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9" name="object 12439"/>
            <p:cNvSpPr/>
            <p:nvPr/>
          </p:nvSpPr>
          <p:spPr>
            <a:xfrm>
              <a:off x="6096838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0" name="object 12440"/>
            <p:cNvSpPr/>
            <p:nvPr/>
          </p:nvSpPr>
          <p:spPr>
            <a:xfrm>
              <a:off x="6096838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1" name="object 12441"/>
            <p:cNvSpPr/>
            <p:nvPr/>
          </p:nvSpPr>
          <p:spPr>
            <a:xfrm>
              <a:off x="6096838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2" name="object 12442"/>
            <p:cNvSpPr/>
            <p:nvPr/>
          </p:nvSpPr>
          <p:spPr>
            <a:xfrm>
              <a:off x="6096838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3" name="object 12443"/>
            <p:cNvSpPr/>
            <p:nvPr/>
          </p:nvSpPr>
          <p:spPr>
            <a:xfrm>
              <a:off x="6096838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4" name="object 12444"/>
            <p:cNvSpPr/>
            <p:nvPr/>
          </p:nvSpPr>
          <p:spPr>
            <a:xfrm>
              <a:off x="6096838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5" name="object 12445"/>
            <p:cNvSpPr/>
            <p:nvPr/>
          </p:nvSpPr>
          <p:spPr>
            <a:xfrm>
              <a:off x="6096838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6" name="object 12446"/>
            <p:cNvSpPr/>
            <p:nvPr/>
          </p:nvSpPr>
          <p:spPr>
            <a:xfrm>
              <a:off x="6096838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7" name="object 12447"/>
            <p:cNvSpPr/>
            <p:nvPr/>
          </p:nvSpPr>
          <p:spPr>
            <a:xfrm>
              <a:off x="6096838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8" name="object 12448"/>
            <p:cNvSpPr/>
            <p:nvPr/>
          </p:nvSpPr>
          <p:spPr>
            <a:xfrm>
              <a:off x="6096838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9" name="object 12449"/>
            <p:cNvSpPr/>
            <p:nvPr/>
          </p:nvSpPr>
          <p:spPr>
            <a:xfrm>
              <a:off x="6096838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0" name="object 12450"/>
            <p:cNvSpPr/>
            <p:nvPr/>
          </p:nvSpPr>
          <p:spPr>
            <a:xfrm>
              <a:off x="6096838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1" name="object 12451"/>
            <p:cNvSpPr/>
            <p:nvPr/>
          </p:nvSpPr>
          <p:spPr>
            <a:xfrm>
              <a:off x="6096838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2" name="object 12452"/>
            <p:cNvSpPr/>
            <p:nvPr/>
          </p:nvSpPr>
          <p:spPr>
            <a:xfrm>
              <a:off x="6096838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3" name="object 12453"/>
            <p:cNvSpPr/>
            <p:nvPr/>
          </p:nvSpPr>
          <p:spPr>
            <a:xfrm>
              <a:off x="6096838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4" name="object 12454"/>
            <p:cNvSpPr/>
            <p:nvPr/>
          </p:nvSpPr>
          <p:spPr>
            <a:xfrm>
              <a:off x="6096838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5" name="object 12455"/>
            <p:cNvSpPr/>
            <p:nvPr/>
          </p:nvSpPr>
          <p:spPr>
            <a:xfrm>
              <a:off x="6096838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6" name="object 12456"/>
            <p:cNvSpPr/>
            <p:nvPr/>
          </p:nvSpPr>
          <p:spPr>
            <a:xfrm>
              <a:off x="6096838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7" name="object 12457"/>
            <p:cNvSpPr/>
            <p:nvPr/>
          </p:nvSpPr>
          <p:spPr>
            <a:xfrm>
              <a:off x="5990818" y="7497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66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66" y="85064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8" name="object 12458"/>
            <p:cNvSpPr/>
            <p:nvPr/>
          </p:nvSpPr>
          <p:spPr>
            <a:xfrm>
              <a:off x="5990818" y="7497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66" y="0"/>
                  </a:lnTo>
                  <a:lnTo>
                    <a:pt x="27266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9" name="object 12459"/>
            <p:cNvSpPr/>
            <p:nvPr/>
          </p:nvSpPr>
          <p:spPr>
            <a:xfrm>
              <a:off x="5990818" y="7497394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30"/>
                  </a:lnTo>
                  <a:lnTo>
                    <a:pt x="0" y="4083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0" name="object 12460"/>
            <p:cNvSpPr/>
            <p:nvPr/>
          </p:nvSpPr>
          <p:spPr>
            <a:xfrm>
              <a:off x="5999149" y="7504023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30" y="0"/>
                  </a:moveTo>
                  <a:lnTo>
                    <a:pt x="0" y="0"/>
                  </a:lnTo>
                  <a:lnTo>
                    <a:pt x="0" y="20662"/>
                  </a:lnTo>
                  <a:lnTo>
                    <a:pt x="1130" y="20662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1" name="object 12461"/>
            <p:cNvSpPr/>
            <p:nvPr/>
          </p:nvSpPr>
          <p:spPr>
            <a:xfrm>
              <a:off x="5999149" y="7504023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0" y="0"/>
                  </a:moveTo>
                  <a:lnTo>
                    <a:pt x="1130" y="0"/>
                  </a:lnTo>
                  <a:lnTo>
                    <a:pt x="1130" y="20662"/>
                  </a:lnTo>
                  <a:lnTo>
                    <a:pt x="0" y="2066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4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2" name="object 12462"/>
            <p:cNvSpPr/>
            <p:nvPr/>
          </p:nvSpPr>
          <p:spPr>
            <a:xfrm>
              <a:off x="5995339" y="7526947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57" y="8953"/>
                  </a:moveTo>
                  <a:lnTo>
                    <a:pt x="1765" y="8953"/>
                  </a:lnTo>
                  <a:lnTo>
                    <a:pt x="2146" y="8572"/>
                  </a:lnTo>
                  <a:lnTo>
                    <a:pt x="2146" y="8064"/>
                  </a:lnTo>
                  <a:lnTo>
                    <a:pt x="2146" y="888"/>
                  </a:lnTo>
                  <a:lnTo>
                    <a:pt x="2146" y="381"/>
                  </a:lnTo>
                  <a:lnTo>
                    <a:pt x="1765" y="0"/>
                  </a:lnTo>
                  <a:lnTo>
                    <a:pt x="1257" y="0"/>
                  </a:lnTo>
                  <a:lnTo>
                    <a:pt x="888" y="0"/>
                  </a:lnTo>
                  <a:lnTo>
                    <a:pt x="419" y="0"/>
                  </a:lnTo>
                  <a:lnTo>
                    <a:pt x="0" y="381"/>
                  </a:lnTo>
                  <a:lnTo>
                    <a:pt x="0" y="888"/>
                  </a:lnTo>
                  <a:lnTo>
                    <a:pt x="0" y="8064"/>
                  </a:lnTo>
                  <a:lnTo>
                    <a:pt x="0" y="8572"/>
                  </a:lnTo>
                  <a:lnTo>
                    <a:pt x="419" y="8953"/>
                  </a:lnTo>
                  <a:lnTo>
                    <a:pt x="888" y="8953"/>
                  </a:lnTo>
                  <a:lnTo>
                    <a:pt x="1257" y="895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3" name="object 12463"/>
            <p:cNvSpPr/>
            <p:nvPr/>
          </p:nvSpPr>
          <p:spPr>
            <a:xfrm>
              <a:off x="5993409" y="75035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4" name="object 12464"/>
            <p:cNvSpPr/>
            <p:nvPr/>
          </p:nvSpPr>
          <p:spPr>
            <a:xfrm>
              <a:off x="5993409" y="750355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5" name="object 12465"/>
            <p:cNvSpPr/>
            <p:nvPr/>
          </p:nvSpPr>
          <p:spPr>
            <a:xfrm>
              <a:off x="5993409" y="75013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97" y="220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6" name="object 12466"/>
            <p:cNvSpPr/>
            <p:nvPr/>
          </p:nvSpPr>
          <p:spPr>
            <a:xfrm>
              <a:off x="5993409" y="75013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97" y="220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7" name="object 12467"/>
            <p:cNvSpPr/>
            <p:nvPr/>
          </p:nvSpPr>
          <p:spPr>
            <a:xfrm>
              <a:off x="5993409" y="75057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8" name="object 12468"/>
            <p:cNvSpPr/>
            <p:nvPr/>
          </p:nvSpPr>
          <p:spPr>
            <a:xfrm>
              <a:off x="5993409" y="75057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9" name="object 12469"/>
            <p:cNvSpPr/>
            <p:nvPr/>
          </p:nvSpPr>
          <p:spPr>
            <a:xfrm>
              <a:off x="5993409" y="751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0" name="object 12470"/>
            <p:cNvSpPr/>
            <p:nvPr/>
          </p:nvSpPr>
          <p:spPr>
            <a:xfrm>
              <a:off x="5993409" y="75100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1" name="object 12471"/>
            <p:cNvSpPr/>
            <p:nvPr/>
          </p:nvSpPr>
          <p:spPr>
            <a:xfrm>
              <a:off x="5993409" y="750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97" y="2146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2" name="object 12472"/>
            <p:cNvSpPr/>
            <p:nvPr/>
          </p:nvSpPr>
          <p:spPr>
            <a:xfrm>
              <a:off x="5993409" y="75078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3" name="object 12473"/>
            <p:cNvSpPr/>
            <p:nvPr/>
          </p:nvSpPr>
          <p:spPr>
            <a:xfrm>
              <a:off x="5993409" y="75122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4" name="object 12474"/>
            <p:cNvSpPr/>
            <p:nvPr/>
          </p:nvSpPr>
          <p:spPr>
            <a:xfrm>
              <a:off x="5993409" y="751221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5" name="object 12475"/>
            <p:cNvSpPr/>
            <p:nvPr/>
          </p:nvSpPr>
          <p:spPr>
            <a:xfrm>
              <a:off x="5993409" y="7514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6" name="object 12476"/>
            <p:cNvSpPr/>
            <p:nvPr/>
          </p:nvSpPr>
          <p:spPr>
            <a:xfrm>
              <a:off x="5993409" y="75144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7" name="object 12477"/>
            <p:cNvSpPr/>
            <p:nvPr/>
          </p:nvSpPr>
          <p:spPr>
            <a:xfrm>
              <a:off x="5993409" y="75165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8" name="object 12478"/>
            <p:cNvSpPr/>
            <p:nvPr/>
          </p:nvSpPr>
          <p:spPr>
            <a:xfrm>
              <a:off x="5993409" y="75165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9" name="object 12479"/>
            <p:cNvSpPr/>
            <p:nvPr/>
          </p:nvSpPr>
          <p:spPr>
            <a:xfrm>
              <a:off x="5993409" y="7518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97" y="220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0" name="object 12480"/>
            <p:cNvSpPr/>
            <p:nvPr/>
          </p:nvSpPr>
          <p:spPr>
            <a:xfrm>
              <a:off x="5993409" y="751875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97" y="220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1" name="object 12481"/>
            <p:cNvSpPr/>
            <p:nvPr/>
          </p:nvSpPr>
          <p:spPr>
            <a:xfrm>
              <a:off x="6079578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2" name="object 12482"/>
            <p:cNvSpPr/>
            <p:nvPr/>
          </p:nvSpPr>
          <p:spPr>
            <a:xfrm>
              <a:off x="6079578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3" name="object 12483"/>
            <p:cNvSpPr/>
            <p:nvPr/>
          </p:nvSpPr>
          <p:spPr>
            <a:xfrm>
              <a:off x="6092647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4" name="object 12484"/>
            <p:cNvSpPr/>
            <p:nvPr/>
          </p:nvSpPr>
          <p:spPr>
            <a:xfrm>
              <a:off x="6092647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5" name="object 12485"/>
            <p:cNvSpPr/>
            <p:nvPr/>
          </p:nvSpPr>
          <p:spPr>
            <a:xfrm>
              <a:off x="6080886" y="7505153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63" y="69748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6" name="object 12486"/>
            <p:cNvSpPr/>
            <p:nvPr/>
          </p:nvSpPr>
          <p:spPr>
            <a:xfrm>
              <a:off x="6099695" y="7497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03" y="0"/>
                  </a:moveTo>
                  <a:lnTo>
                    <a:pt x="0" y="0"/>
                  </a:lnTo>
                  <a:lnTo>
                    <a:pt x="0" y="85064"/>
                  </a:lnTo>
                  <a:lnTo>
                    <a:pt x="27203" y="85064"/>
                  </a:lnTo>
                  <a:lnTo>
                    <a:pt x="2720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7" name="object 12487"/>
            <p:cNvSpPr/>
            <p:nvPr/>
          </p:nvSpPr>
          <p:spPr>
            <a:xfrm>
              <a:off x="6099695" y="7497394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03" y="0"/>
                  </a:lnTo>
                  <a:lnTo>
                    <a:pt x="27203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8" name="object 12488"/>
            <p:cNvSpPr/>
            <p:nvPr/>
          </p:nvSpPr>
          <p:spPr>
            <a:xfrm>
              <a:off x="6106782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9" name="object 12489"/>
            <p:cNvSpPr/>
            <p:nvPr/>
          </p:nvSpPr>
          <p:spPr>
            <a:xfrm>
              <a:off x="6106782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0" name="object 12490"/>
            <p:cNvSpPr/>
            <p:nvPr/>
          </p:nvSpPr>
          <p:spPr>
            <a:xfrm>
              <a:off x="6119825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1" name="object 12491"/>
            <p:cNvSpPr/>
            <p:nvPr/>
          </p:nvSpPr>
          <p:spPr>
            <a:xfrm>
              <a:off x="6119825" y="7497394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2" name="object 12492"/>
            <p:cNvSpPr/>
            <p:nvPr/>
          </p:nvSpPr>
          <p:spPr>
            <a:xfrm>
              <a:off x="6108153" y="7505153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25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25" y="69748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3" name="object 12493"/>
            <p:cNvSpPr/>
            <p:nvPr/>
          </p:nvSpPr>
          <p:spPr>
            <a:xfrm>
              <a:off x="6096838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4" name="object 12494"/>
            <p:cNvSpPr/>
            <p:nvPr/>
          </p:nvSpPr>
          <p:spPr>
            <a:xfrm>
              <a:off x="6096838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5" name="object 12495"/>
            <p:cNvSpPr/>
            <p:nvPr/>
          </p:nvSpPr>
          <p:spPr>
            <a:xfrm>
              <a:off x="6096838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6" name="object 12496"/>
            <p:cNvSpPr/>
            <p:nvPr/>
          </p:nvSpPr>
          <p:spPr>
            <a:xfrm>
              <a:off x="6096838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7" name="object 12497"/>
            <p:cNvSpPr/>
            <p:nvPr/>
          </p:nvSpPr>
          <p:spPr>
            <a:xfrm>
              <a:off x="6096838" y="75055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8" name="object 12498"/>
            <p:cNvSpPr/>
            <p:nvPr/>
          </p:nvSpPr>
          <p:spPr>
            <a:xfrm>
              <a:off x="6096838" y="75055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9" name="object 12499"/>
            <p:cNvSpPr/>
            <p:nvPr/>
          </p:nvSpPr>
          <p:spPr>
            <a:xfrm>
              <a:off x="6096838" y="7509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0" name="object 12500"/>
            <p:cNvSpPr/>
            <p:nvPr/>
          </p:nvSpPr>
          <p:spPr>
            <a:xfrm>
              <a:off x="6096838" y="7509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1" name="object 12501"/>
            <p:cNvSpPr/>
            <p:nvPr/>
          </p:nvSpPr>
          <p:spPr>
            <a:xfrm>
              <a:off x="6096838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2" name="object 12502"/>
            <p:cNvSpPr/>
            <p:nvPr/>
          </p:nvSpPr>
          <p:spPr>
            <a:xfrm>
              <a:off x="6096838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3" name="object 12503"/>
            <p:cNvSpPr/>
            <p:nvPr/>
          </p:nvSpPr>
          <p:spPr>
            <a:xfrm>
              <a:off x="6096838" y="75121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4" name="object 12504"/>
            <p:cNvSpPr/>
            <p:nvPr/>
          </p:nvSpPr>
          <p:spPr>
            <a:xfrm>
              <a:off x="6096838" y="75121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5" name="object 12505"/>
            <p:cNvSpPr/>
            <p:nvPr/>
          </p:nvSpPr>
          <p:spPr>
            <a:xfrm>
              <a:off x="6096838" y="75142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6" name="object 12506"/>
            <p:cNvSpPr/>
            <p:nvPr/>
          </p:nvSpPr>
          <p:spPr>
            <a:xfrm>
              <a:off x="6096838" y="75142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7" name="object 12507"/>
            <p:cNvSpPr/>
            <p:nvPr/>
          </p:nvSpPr>
          <p:spPr>
            <a:xfrm>
              <a:off x="6096838" y="75164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8" name="object 12508"/>
            <p:cNvSpPr/>
            <p:nvPr/>
          </p:nvSpPr>
          <p:spPr>
            <a:xfrm>
              <a:off x="6096838" y="75164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9" name="object 12509"/>
            <p:cNvSpPr/>
            <p:nvPr/>
          </p:nvSpPr>
          <p:spPr>
            <a:xfrm>
              <a:off x="6096838" y="7518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0" name="object 12510"/>
            <p:cNvSpPr/>
            <p:nvPr/>
          </p:nvSpPr>
          <p:spPr>
            <a:xfrm>
              <a:off x="6096838" y="7518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1" name="object 12511"/>
            <p:cNvSpPr/>
            <p:nvPr/>
          </p:nvSpPr>
          <p:spPr>
            <a:xfrm>
              <a:off x="6096838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2" name="object 12512"/>
            <p:cNvSpPr/>
            <p:nvPr/>
          </p:nvSpPr>
          <p:spPr>
            <a:xfrm>
              <a:off x="6096838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3" name="object 12513"/>
            <p:cNvSpPr/>
            <p:nvPr/>
          </p:nvSpPr>
          <p:spPr>
            <a:xfrm>
              <a:off x="6096838" y="7522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4" name="object 12514"/>
            <p:cNvSpPr/>
            <p:nvPr/>
          </p:nvSpPr>
          <p:spPr>
            <a:xfrm>
              <a:off x="6096838" y="7522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5" name="object 12515"/>
            <p:cNvSpPr/>
            <p:nvPr/>
          </p:nvSpPr>
          <p:spPr>
            <a:xfrm>
              <a:off x="6096838" y="75251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2171" y="207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6" name="object 12516"/>
            <p:cNvSpPr/>
            <p:nvPr/>
          </p:nvSpPr>
          <p:spPr>
            <a:xfrm>
              <a:off x="6096838" y="75251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70"/>
                  </a:moveTo>
                  <a:lnTo>
                    <a:pt x="2171" y="207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7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7" name="object 12517"/>
            <p:cNvSpPr/>
            <p:nvPr/>
          </p:nvSpPr>
          <p:spPr>
            <a:xfrm>
              <a:off x="6096838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8" name="object 12518"/>
            <p:cNvSpPr/>
            <p:nvPr/>
          </p:nvSpPr>
          <p:spPr>
            <a:xfrm>
              <a:off x="6096838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9" name="object 12519"/>
            <p:cNvSpPr/>
            <p:nvPr/>
          </p:nvSpPr>
          <p:spPr>
            <a:xfrm>
              <a:off x="6124079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0" name="object 12520"/>
            <p:cNvSpPr/>
            <p:nvPr/>
          </p:nvSpPr>
          <p:spPr>
            <a:xfrm>
              <a:off x="6124079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1" name="object 12521"/>
            <p:cNvSpPr/>
            <p:nvPr/>
          </p:nvSpPr>
          <p:spPr>
            <a:xfrm>
              <a:off x="6124079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2" name="object 12522"/>
            <p:cNvSpPr/>
            <p:nvPr/>
          </p:nvSpPr>
          <p:spPr>
            <a:xfrm>
              <a:off x="6124079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3" name="object 12523"/>
            <p:cNvSpPr/>
            <p:nvPr/>
          </p:nvSpPr>
          <p:spPr>
            <a:xfrm>
              <a:off x="6124079" y="75055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4" name="object 12524"/>
            <p:cNvSpPr/>
            <p:nvPr/>
          </p:nvSpPr>
          <p:spPr>
            <a:xfrm>
              <a:off x="6124079" y="75055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5" name="object 12525"/>
            <p:cNvSpPr/>
            <p:nvPr/>
          </p:nvSpPr>
          <p:spPr>
            <a:xfrm>
              <a:off x="6124079" y="7509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6" name="object 12526"/>
            <p:cNvSpPr/>
            <p:nvPr/>
          </p:nvSpPr>
          <p:spPr>
            <a:xfrm>
              <a:off x="6124079" y="7509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7" name="object 12527"/>
            <p:cNvSpPr/>
            <p:nvPr/>
          </p:nvSpPr>
          <p:spPr>
            <a:xfrm>
              <a:off x="6124079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8" name="object 12528"/>
            <p:cNvSpPr/>
            <p:nvPr/>
          </p:nvSpPr>
          <p:spPr>
            <a:xfrm>
              <a:off x="6124079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9" name="object 12529"/>
            <p:cNvSpPr/>
            <p:nvPr/>
          </p:nvSpPr>
          <p:spPr>
            <a:xfrm>
              <a:off x="6124079" y="75121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0" name="object 12530"/>
            <p:cNvSpPr/>
            <p:nvPr/>
          </p:nvSpPr>
          <p:spPr>
            <a:xfrm>
              <a:off x="6124079" y="75121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1" name="object 12531"/>
            <p:cNvSpPr/>
            <p:nvPr/>
          </p:nvSpPr>
          <p:spPr>
            <a:xfrm>
              <a:off x="6124079" y="75142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2" name="object 12532"/>
            <p:cNvSpPr/>
            <p:nvPr/>
          </p:nvSpPr>
          <p:spPr>
            <a:xfrm>
              <a:off x="6124079" y="75142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3" name="object 12533"/>
            <p:cNvSpPr/>
            <p:nvPr/>
          </p:nvSpPr>
          <p:spPr>
            <a:xfrm>
              <a:off x="6124079" y="75164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4" name="object 12534"/>
            <p:cNvSpPr/>
            <p:nvPr/>
          </p:nvSpPr>
          <p:spPr>
            <a:xfrm>
              <a:off x="6124079" y="75164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5" name="object 12535"/>
            <p:cNvSpPr/>
            <p:nvPr/>
          </p:nvSpPr>
          <p:spPr>
            <a:xfrm>
              <a:off x="6124079" y="7518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6" name="object 12536"/>
            <p:cNvSpPr/>
            <p:nvPr/>
          </p:nvSpPr>
          <p:spPr>
            <a:xfrm>
              <a:off x="6124079" y="7518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7" name="object 12537"/>
            <p:cNvSpPr/>
            <p:nvPr/>
          </p:nvSpPr>
          <p:spPr>
            <a:xfrm>
              <a:off x="6124079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8" name="object 12538"/>
            <p:cNvSpPr/>
            <p:nvPr/>
          </p:nvSpPr>
          <p:spPr>
            <a:xfrm>
              <a:off x="6124079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9" name="object 12539"/>
            <p:cNvSpPr/>
            <p:nvPr/>
          </p:nvSpPr>
          <p:spPr>
            <a:xfrm>
              <a:off x="6124079" y="7522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0" name="object 12540"/>
            <p:cNvSpPr/>
            <p:nvPr/>
          </p:nvSpPr>
          <p:spPr>
            <a:xfrm>
              <a:off x="6124079" y="7522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1" name="object 12541"/>
            <p:cNvSpPr/>
            <p:nvPr/>
          </p:nvSpPr>
          <p:spPr>
            <a:xfrm>
              <a:off x="6124079" y="75251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2171" y="207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2" name="object 12542"/>
            <p:cNvSpPr/>
            <p:nvPr/>
          </p:nvSpPr>
          <p:spPr>
            <a:xfrm>
              <a:off x="6124079" y="75251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70"/>
                  </a:moveTo>
                  <a:lnTo>
                    <a:pt x="2171" y="207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7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3" name="object 12543"/>
            <p:cNvSpPr/>
            <p:nvPr/>
          </p:nvSpPr>
          <p:spPr>
            <a:xfrm>
              <a:off x="6124079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4" name="object 12544"/>
            <p:cNvSpPr/>
            <p:nvPr/>
          </p:nvSpPr>
          <p:spPr>
            <a:xfrm>
              <a:off x="6124079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5" name="object 12545"/>
            <p:cNvSpPr/>
            <p:nvPr/>
          </p:nvSpPr>
          <p:spPr>
            <a:xfrm>
              <a:off x="6124079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6" name="object 12546"/>
            <p:cNvSpPr/>
            <p:nvPr/>
          </p:nvSpPr>
          <p:spPr>
            <a:xfrm>
              <a:off x="6124079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7" name="object 12547"/>
            <p:cNvSpPr/>
            <p:nvPr/>
          </p:nvSpPr>
          <p:spPr>
            <a:xfrm>
              <a:off x="6124079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8" name="object 12548"/>
            <p:cNvSpPr/>
            <p:nvPr/>
          </p:nvSpPr>
          <p:spPr>
            <a:xfrm>
              <a:off x="6124079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9" name="object 12549"/>
            <p:cNvSpPr/>
            <p:nvPr/>
          </p:nvSpPr>
          <p:spPr>
            <a:xfrm>
              <a:off x="6124079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0" name="object 12550"/>
            <p:cNvSpPr/>
            <p:nvPr/>
          </p:nvSpPr>
          <p:spPr>
            <a:xfrm>
              <a:off x="6124079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1" name="object 12551"/>
            <p:cNvSpPr/>
            <p:nvPr/>
          </p:nvSpPr>
          <p:spPr>
            <a:xfrm>
              <a:off x="6124079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2" name="object 12552"/>
            <p:cNvSpPr/>
            <p:nvPr/>
          </p:nvSpPr>
          <p:spPr>
            <a:xfrm>
              <a:off x="6124079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3" name="object 12553"/>
            <p:cNvSpPr/>
            <p:nvPr/>
          </p:nvSpPr>
          <p:spPr>
            <a:xfrm>
              <a:off x="6124079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4" name="object 12554"/>
            <p:cNvSpPr/>
            <p:nvPr/>
          </p:nvSpPr>
          <p:spPr>
            <a:xfrm>
              <a:off x="6124079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5" name="object 12555"/>
            <p:cNvSpPr/>
            <p:nvPr/>
          </p:nvSpPr>
          <p:spPr>
            <a:xfrm>
              <a:off x="6124079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6" name="object 12556"/>
            <p:cNvSpPr/>
            <p:nvPr/>
          </p:nvSpPr>
          <p:spPr>
            <a:xfrm>
              <a:off x="6124079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7" name="object 12557"/>
            <p:cNvSpPr/>
            <p:nvPr/>
          </p:nvSpPr>
          <p:spPr>
            <a:xfrm>
              <a:off x="6124079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8" name="object 12558"/>
            <p:cNvSpPr/>
            <p:nvPr/>
          </p:nvSpPr>
          <p:spPr>
            <a:xfrm>
              <a:off x="6124079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9" name="object 12559"/>
            <p:cNvSpPr/>
            <p:nvPr/>
          </p:nvSpPr>
          <p:spPr>
            <a:xfrm>
              <a:off x="6124079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0" name="object 12560"/>
            <p:cNvSpPr/>
            <p:nvPr/>
          </p:nvSpPr>
          <p:spPr>
            <a:xfrm>
              <a:off x="6124079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1" name="object 12561"/>
            <p:cNvSpPr/>
            <p:nvPr/>
          </p:nvSpPr>
          <p:spPr>
            <a:xfrm>
              <a:off x="6124079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2" name="object 12562"/>
            <p:cNvSpPr/>
            <p:nvPr/>
          </p:nvSpPr>
          <p:spPr>
            <a:xfrm>
              <a:off x="6124079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3" name="object 12563"/>
            <p:cNvSpPr/>
            <p:nvPr/>
          </p:nvSpPr>
          <p:spPr>
            <a:xfrm>
              <a:off x="6124079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4" name="object 12564"/>
            <p:cNvSpPr/>
            <p:nvPr/>
          </p:nvSpPr>
          <p:spPr>
            <a:xfrm>
              <a:off x="6124079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5" name="object 12565"/>
            <p:cNvSpPr/>
            <p:nvPr/>
          </p:nvSpPr>
          <p:spPr>
            <a:xfrm>
              <a:off x="6124079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6" name="object 12566"/>
            <p:cNvSpPr/>
            <p:nvPr/>
          </p:nvSpPr>
          <p:spPr>
            <a:xfrm>
              <a:off x="6124079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7" name="object 12567"/>
            <p:cNvSpPr/>
            <p:nvPr/>
          </p:nvSpPr>
          <p:spPr>
            <a:xfrm>
              <a:off x="6124079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8" name="object 12568"/>
            <p:cNvSpPr/>
            <p:nvPr/>
          </p:nvSpPr>
          <p:spPr>
            <a:xfrm>
              <a:off x="6124079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9" name="object 12569"/>
            <p:cNvSpPr/>
            <p:nvPr/>
          </p:nvSpPr>
          <p:spPr>
            <a:xfrm>
              <a:off x="6124079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0" name="object 12570"/>
            <p:cNvSpPr/>
            <p:nvPr/>
          </p:nvSpPr>
          <p:spPr>
            <a:xfrm>
              <a:off x="6124079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1" name="object 12571"/>
            <p:cNvSpPr/>
            <p:nvPr/>
          </p:nvSpPr>
          <p:spPr>
            <a:xfrm>
              <a:off x="6073152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2" name="object 12572"/>
            <p:cNvSpPr/>
            <p:nvPr/>
          </p:nvSpPr>
          <p:spPr>
            <a:xfrm>
              <a:off x="6073152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3" name="object 12573"/>
            <p:cNvSpPr/>
            <p:nvPr/>
          </p:nvSpPr>
          <p:spPr>
            <a:xfrm>
              <a:off x="6073152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4" name="object 12574"/>
            <p:cNvSpPr/>
            <p:nvPr/>
          </p:nvSpPr>
          <p:spPr>
            <a:xfrm>
              <a:off x="6073152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5" name="object 12575"/>
            <p:cNvSpPr/>
            <p:nvPr/>
          </p:nvSpPr>
          <p:spPr>
            <a:xfrm>
              <a:off x="6073152" y="75055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6" name="object 12576"/>
            <p:cNvSpPr/>
            <p:nvPr/>
          </p:nvSpPr>
          <p:spPr>
            <a:xfrm>
              <a:off x="6073152" y="75055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7" name="object 12577"/>
            <p:cNvSpPr/>
            <p:nvPr/>
          </p:nvSpPr>
          <p:spPr>
            <a:xfrm>
              <a:off x="6073152" y="7509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8" name="object 12578"/>
            <p:cNvSpPr/>
            <p:nvPr/>
          </p:nvSpPr>
          <p:spPr>
            <a:xfrm>
              <a:off x="6073152" y="7509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9" name="object 12579"/>
            <p:cNvSpPr/>
            <p:nvPr/>
          </p:nvSpPr>
          <p:spPr>
            <a:xfrm>
              <a:off x="6073152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0" name="object 12580"/>
            <p:cNvSpPr/>
            <p:nvPr/>
          </p:nvSpPr>
          <p:spPr>
            <a:xfrm>
              <a:off x="6073152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1" name="object 12581"/>
            <p:cNvSpPr/>
            <p:nvPr/>
          </p:nvSpPr>
          <p:spPr>
            <a:xfrm>
              <a:off x="6073152" y="75121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2" name="object 12582"/>
            <p:cNvSpPr/>
            <p:nvPr/>
          </p:nvSpPr>
          <p:spPr>
            <a:xfrm>
              <a:off x="6073152" y="75121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3" name="object 12583"/>
            <p:cNvSpPr/>
            <p:nvPr/>
          </p:nvSpPr>
          <p:spPr>
            <a:xfrm>
              <a:off x="6073152" y="75142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4" name="object 12584"/>
            <p:cNvSpPr/>
            <p:nvPr/>
          </p:nvSpPr>
          <p:spPr>
            <a:xfrm>
              <a:off x="6073152" y="75142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5" name="object 12585"/>
            <p:cNvSpPr/>
            <p:nvPr/>
          </p:nvSpPr>
          <p:spPr>
            <a:xfrm>
              <a:off x="6073152" y="75164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6" name="object 12586"/>
            <p:cNvSpPr/>
            <p:nvPr/>
          </p:nvSpPr>
          <p:spPr>
            <a:xfrm>
              <a:off x="6073152" y="75164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7" name="object 12587"/>
            <p:cNvSpPr/>
            <p:nvPr/>
          </p:nvSpPr>
          <p:spPr>
            <a:xfrm>
              <a:off x="6073152" y="7518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8" name="object 12588"/>
            <p:cNvSpPr/>
            <p:nvPr/>
          </p:nvSpPr>
          <p:spPr>
            <a:xfrm>
              <a:off x="6073152" y="7518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9" name="object 12589"/>
            <p:cNvSpPr/>
            <p:nvPr/>
          </p:nvSpPr>
          <p:spPr>
            <a:xfrm>
              <a:off x="6073152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0" name="object 12590"/>
            <p:cNvSpPr/>
            <p:nvPr/>
          </p:nvSpPr>
          <p:spPr>
            <a:xfrm>
              <a:off x="6073152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1" name="object 12591"/>
            <p:cNvSpPr/>
            <p:nvPr/>
          </p:nvSpPr>
          <p:spPr>
            <a:xfrm>
              <a:off x="6073152" y="7522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2" name="object 12592"/>
            <p:cNvSpPr/>
            <p:nvPr/>
          </p:nvSpPr>
          <p:spPr>
            <a:xfrm>
              <a:off x="6073152" y="7522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3" name="object 12593"/>
            <p:cNvSpPr/>
            <p:nvPr/>
          </p:nvSpPr>
          <p:spPr>
            <a:xfrm>
              <a:off x="6073152" y="75251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2171" y="207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4" name="object 12594"/>
            <p:cNvSpPr/>
            <p:nvPr/>
          </p:nvSpPr>
          <p:spPr>
            <a:xfrm>
              <a:off x="6073152" y="75251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2171" y="207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5" name="object 12595"/>
            <p:cNvSpPr/>
            <p:nvPr/>
          </p:nvSpPr>
          <p:spPr>
            <a:xfrm>
              <a:off x="6073152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6" name="object 12596"/>
            <p:cNvSpPr/>
            <p:nvPr/>
          </p:nvSpPr>
          <p:spPr>
            <a:xfrm>
              <a:off x="6073152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7" name="object 12597"/>
            <p:cNvSpPr/>
            <p:nvPr/>
          </p:nvSpPr>
          <p:spPr>
            <a:xfrm>
              <a:off x="6073152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8" name="object 12598"/>
            <p:cNvSpPr/>
            <p:nvPr/>
          </p:nvSpPr>
          <p:spPr>
            <a:xfrm>
              <a:off x="6073152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9" name="object 12599"/>
            <p:cNvSpPr/>
            <p:nvPr/>
          </p:nvSpPr>
          <p:spPr>
            <a:xfrm>
              <a:off x="6073152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0" name="object 12600"/>
            <p:cNvSpPr/>
            <p:nvPr/>
          </p:nvSpPr>
          <p:spPr>
            <a:xfrm>
              <a:off x="6073152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1" name="object 12601"/>
            <p:cNvSpPr/>
            <p:nvPr/>
          </p:nvSpPr>
          <p:spPr>
            <a:xfrm>
              <a:off x="6073152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2" name="object 12602"/>
            <p:cNvSpPr/>
            <p:nvPr/>
          </p:nvSpPr>
          <p:spPr>
            <a:xfrm>
              <a:off x="6073152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3" name="object 12603"/>
            <p:cNvSpPr/>
            <p:nvPr/>
          </p:nvSpPr>
          <p:spPr>
            <a:xfrm>
              <a:off x="6073152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4" name="object 12604"/>
            <p:cNvSpPr/>
            <p:nvPr/>
          </p:nvSpPr>
          <p:spPr>
            <a:xfrm>
              <a:off x="6073152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5" name="object 12605"/>
            <p:cNvSpPr/>
            <p:nvPr/>
          </p:nvSpPr>
          <p:spPr>
            <a:xfrm>
              <a:off x="6073152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6" name="object 12606"/>
            <p:cNvSpPr/>
            <p:nvPr/>
          </p:nvSpPr>
          <p:spPr>
            <a:xfrm>
              <a:off x="6073152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7" name="object 12607"/>
            <p:cNvSpPr/>
            <p:nvPr/>
          </p:nvSpPr>
          <p:spPr>
            <a:xfrm>
              <a:off x="6073152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8" name="object 12608"/>
            <p:cNvSpPr/>
            <p:nvPr/>
          </p:nvSpPr>
          <p:spPr>
            <a:xfrm>
              <a:off x="6073152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9" name="object 12609"/>
            <p:cNvSpPr/>
            <p:nvPr/>
          </p:nvSpPr>
          <p:spPr>
            <a:xfrm>
              <a:off x="6073152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0" name="object 12610"/>
            <p:cNvSpPr/>
            <p:nvPr/>
          </p:nvSpPr>
          <p:spPr>
            <a:xfrm>
              <a:off x="6073152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1" name="object 12611"/>
            <p:cNvSpPr/>
            <p:nvPr/>
          </p:nvSpPr>
          <p:spPr>
            <a:xfrm>
              <a:off x="6073152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2" name="object 12612"/>
            <p:cNvSpPr/>
            <p:nvPr/>
          </p:nvSpPr>
          <p:spPr>
            <a:xfrm>
              <a:off x="6073152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3" name="object 12613"/>
            <p:cNvSpPr/>
            <p:nvPr/>
          </p:nvSpPr>
          <p:spPr>
            <a:xfrm>
              <a:off x="6073152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4" name="object 12614"/>
            <p:cNvSpPr/>
            <p:nvPr/>
          </p:nvSpPr>
          <p:spPr>
            <a:xfrm>
              <a:off x="6073152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5" name="object 12615"/>
            <p:cNvSpPr/>
            <p:nvPr/>
          </p:nvSpPr>
          <p:spPr>
            <a:xfrm>
              <a:off x="6073152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6" name="object 12616"/>
            <p:cNvSpPr/>
            <p:nvPr/>
          </p:nvSpPr>
          <p:spPr>
            <a:xfrm>
              <a:off x="6073152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7" name="object 12617"/>
            <p:cNvSpPr/>
            <p:nvPr/>
          </p:nvSpPr>
          <p:spPr>
            <a:xfrm>
              <a:off x="6073152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8" name="object 12618"/>
            <p:cNvSpPr/>
            <p:nvPr/>
          </p:nvSpPr>
          <p:spPr>
            <a:xfrm>
              <a:off x="6073152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9" name="object 12619"/>
            <p:cNvSpPr/>
            <p:nvPr/>
          </p:nvSpPr>
          <p:spPr>
            <a:xfrm>
              <a:off x="6073152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0" name="object 12620"/>
            <p:cNvSpPr/>
            <p:nvPr/>
          </p:nvSpPr>
          <p:spPr>
            <a:xfrm>
              <a:off x="6073152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1" name="object 12621"/>
            <p:cNvSpPr/>
            <p:nvPr/>
          </p:nvSpPr>
          <p:spPr>
            <a:xfrm>
              <a:off x="6073152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2" name="object 12622"/>
            <p:cNvSpPr/>
            <p:nvPr/>
          </p:nvSpPr>
          <p:spPr>
            <a:xfrm>
              <a:off x="6073152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3" name="object 12623"/>
            <p:cNvSpPr/>
            <p:nvPr/>
          </p:nvSpPr>
          <p:spPr>
            <a:xfrm>
              <a:off x="6100381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4" name="object 12624"/>
            <p:cNvSpPr/>
            <p:nvPr/>
          </p:nvSpPr>
          <p:spPr>
            <a:xfrm>
              <a:off x="6100381" y="75034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5" name="object 12625"/>
            <p:cNvSpPr/>
            <p:nvPr/>
          </p:nvSpPr>
          <p:spPr>
            <a:xfrm>
              <a:off x="6100381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6" name="object 12626"/>
            <p:cNvSpPr/>
            <p:nvPr/>
          </p:nvSpPr>
          <p:spPr>
            <a:xfrm>
              <a:off x="6100381" y="75012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7" name="object 12627"/>
            <p:cNvSpPr/>
            <p:nvPr/>
          </p:nvSpPr>
          <p:spPr>
            <a:xfrm>
              <a:off x="6100381" y="75055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8" name="object 12628"/>
            <p:cNvSpPr/>
            <p:nvPr/>
          </p:nvSpPr>
          <p:spPr>
            <a:xfrm>
              <a:off x="6100381" y="75055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9" name="object 12629"/>
            <p:cNvSpPr/>
            <p:nvPr/>
          </p:nvSpPr>
          <p:spPr>
            <a:xfrm>
              <a:off x="6100381" y="7509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0" name="object 12630"/>
            <p:cNvSpPr/>
            <p:nvPr/>
          </p:nvSpPr>
          <p:spPr>
            <a:xfrm>
              <a:off x="6100381" y="75099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1" name="object 12631"/>
            <p:cNvSpPr/>
            <p:nvPr/>
          </p:nvSpPr>
          <p:spPr>
            <a:xfrm>
              <a:off x="6100381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2" name="object 12632"/>
            <p:cNvSpPr/>
            <p:nvPr/>
          </p:nvSpPr>
          <p:spPr>
            <a:xfrm>
              <a:off x="6100381" y="75077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3" name="object 12633"/>
            <p:cNvSpPr/>
            <p:nvPr/>
          </p:nvSpPr>
          <p:spPr>
            <a:xfrm>
              <a:off x="6100381" y="75121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4" name="object 12634"/>
            <p:cNvSpPr/>
            <p:nvPr/>
          </p:nvSpPr>
          <p:spPr>
            <a:xfrm>
              <a:off x="6100381" y="75121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5" name="object 12635"/>
            <p:cNvSpPr/>
            <p:nvPr/>
          </p:nvSpPr>
          <p:spPr>
            <a:xfrm>
              <a:off x="6100381" y="75142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6" name="object 12636"/>
            <p:cNvSpPr/>
            <p:nvPr/>
          </p:nvSpPr>
          <p:spPr>
            <a:xfrm>
              <a:off x="6100381" y="75142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7" name="object 12637"/>
            <p:cNvSpPr/>
            <p:nvPr/>
          </p:nvSpPr>
          <p:spPr>
            <a:xfrm>
              <a:off x="6100381" y="75164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8" name="object 12638"/>
            <p:cNvSpPr/>
            <p:nvPr/>
          </p:nvSpPr>
          <p:spPr>
            <a:xfrm>
              <a:off x="6100381" y="75164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9" name="object 12639"/>
            <p:cNvSpPr/>
            <p:nvPr/>
          </p:nvSpPr>
          <p:spPr>
            <a:xfrm>
              <a:off x="6100381" y="7518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0" name="object 12640"/>
            <p:cNvSpPr/>
            <p:nvPr/>
          </p:nvSpPr>
          <p:spPr>
            <a:xfrm>
              <a:off x="6100381" y="75186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1" name="object 12641"/>
            <p:cNvSpPr/>
            <p:nvPr/>
          </p:nvSpPr>
          <p:spPr>
            <a:xfrm>
              <a:off x="6100381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2" name="object 12642"/>
            <p:cNvSpPr/>
            <p:nvPr/>
          </p:nvSpPr>
          <p:spPr>
            <a:xfrm>
              <a:off x="6100381" y="75207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3" name="object 12643"/>
            <p:cNvSpPr/>
            <p:nvPr/>
          </p:nvSpPr>
          <p:spPr>
            <a:xfrm>
              <a:off x="6100381" y="7522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4" name="object 12644"/>
            <p:cNvSpPr/>
            <p:nvPr/>
          </p:nvSpPr>
          <p:spPr>
            <a:xfrm>
              <a:off x="6100381" y="75229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5" name="object 12645"/>
            <p:cNvSpPr/>
            <p:nvPr/>
          </p:nvSpPr>
          <p:spPr>
            <a:xfrm>
              <a:off x="6100381" y="75251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2171" y="207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6" name="object 12646"/>
            <p:cNvSpPr/>
            <p:nvPr/>
          </p:nvSpPr>
          <p:spPr>
            <a:xfrm>
              <a:off x="6100381" y="75251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70"/>
                  </a:lnTo>
                  <a:lnTo>
                    <a:pt x="2171" y="207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7" name="object 12647"/>
            <p:cNvSpPr/>
            <p:nvPr/>
          </p:nvSpPr>
          <p:spPr>
            <a:xfrm>
              <a:off x="6100381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8" name="object 12648"/>
            <p:cNvSpPr/>
            <p:nvPr/>
          </p:nvSpPr>
          <p:spPr>
            <a:xfrm>
              <a:off x="6100381" y="75273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9" name="object 12649"/>
            <p:cNvSpPr/>
            <p:nvPr/>
          </p:nvSpPr>
          <p:spPr>
            <a:xfrm>
              <a:off x="6100381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0" name="object 12650"/>
            <p:cNvSpPr/>
            <p:nvPr/>
          </p:nvSpPr>
          <p:spPr>
            <a:xfrm>
              <a:off x="6100381" y="75525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1" name="object 12651"/>
            <p:cNvSpPr/>
            <p:nvPr/>
          </p:nvSpPr>
          <p:spPr>
            <a:xfrm>
              <a:off x="6100381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2" name="object 12652"/>
            <p:cNvSpPr/>
            <p:nvPr/>
          </p:nvSpPr>
          <p:spPr>
            <a:xfrm>
              <a:off x="6100381" y="75503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3" name="object 12653"/>
            <p:cNvSpPr/>
            <p:nvPr/>
          </p:nvSpPr>
          <p:spPr>
            <a:xfrm>
              <a:off x="6100381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4" name="object 12654"/>
            <p:cNvSpPr/>
            <p:nvPr/>
          </p:nvSpPr>
          <p:spPr>
            <a:xfrm>
              <a:off x="6100381" y="75546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5" name="object 12655"/>
            <p:cNvSpPr/>
            <p:nvPr/>
          </p:nvSpPr>
          <p:spPr>
            <a:xfrm>
              <a:off x="6100381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6" name="object 12656"/>
            <p:cNvSpPr/>
            <p:nvPr/>
          </p:nvSpPr>
          <p:spPr>
            <a:xfrm>
              <a:off x="6100381" y="755906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7" name="object 12657"/>
            <p:cNvSpPr/>
            <p:nvPr/>
          </p:nvSpPr>
          <p:spPr>
            <a:xfrm>
              <a:off x="6100381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8" name="object 12658"/>
            <p:cNvSpPr/>
            <p:nvPr/>
          </p:nvSpPr>
          <p:spPr>
            <a:xfrm>
              <a:off x="6100381" y="755689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9" name="object 12659"/>
            <p:cNvSpPr/>
            <p:nvPr/>
          </p:nvSpPr>
          <p:spPr>
            <a:xfrm>
              <a:off x="6100381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0" name="object 12660"/>
            <p:cNvSpPr/>
            <p:nvPr/>
          </p:nvSpPr>
          <p:spPr>
            <a:xfrm>
              <a:off x="6100381" y="756121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1" name="object 12661"/>
            <p:cNvSpPr/>
            <p:nvPr/>
          </p:nvSpPr>
          <p:spPr>
            <a:xfrm>
              <a:off x="6100381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2" name="object 12662"/>
            <p:cNvSpPr/>
            <p:nvPr/>
          </p:nvSpPr>
          <p:spPr>
            <a:xfrm>
              <a:off x="6100381" y="75633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3" name="object 12663"/>
            <p:cNvSpPr/>
            <p:nvPr/>
          </p:nvSpPr>
          <p:spPr>
            <a:xfrm>
              <a:off x="6100381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4" name="object 12664"/>
            <p:cNvSpPr/>
            <p:nvPr/>
          </p:nvSpPr>
          <p:spPr>
            <a:xfrm>
              <a:off x="6100381" y="75655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5" name="object 12665"/>
            <p:cNvSpPr/>
            <p:nvPr/>
          </p:nvSpPr>
          <p:spPr>
            <a:xfrm>
              <a:off x="6100381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6" name="object 12666"/>
            <p:cNvSpPr/>
            <p:nvPr/>
          </p:nvSpPr>
          <p:spPr>
            <a:xfrm>
              <a:off x="6100381" y="75677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7" name="object 12667"/>
            <p:cNvSpPr/>
            <p:nvPr/>
          </p:nvSpPr>
          <p:spPr>
            <a:xfrm>
              <a:off x="6100381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8" name="object 12668"/>
            <p:cNvSpPr/>
            <p:nvPr/>
          </p:nvSpPr>
          <p:spPr>
            <a:xfrm>
              <a:off x="6100381" y="756992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9" name="object 12669"/>
            <p:cNvSpPr/>
            <p:nvPr/>
          </p:nvSpPr>
          <p:spPr>
            <a:xfrm>
              <a:off x="6100381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0" name="object 12670"/>
            <p:cNvSpPr/>
            <p:nvPr/>
          </p:nvSpPr>
          <p:spPr>
            <a:xfrm>
              <a:off x="6100381" y="75721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1" name="object 12671"/>
            <p:cNvSpPr/>
            <p:nvPr/>
          </p:nvSpPr>
          <p:spPr>
            <a:xfrm>
              <a:off x="6100381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2" name="object 12672"/>
            <p:cNvSpPr/>
            <p:nvPr/>
          </p:nvSpPr>
          <p:spPr>
            <a:xfrm>
              <a:off x="6100381" y="75743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3" name="object 12673"/>
            <p:cNvSpPr/>
            <p:nvPr/>
          </p:nvSpPr>
          <p:spPr>
            <a:xfrm>
              <a:off x="6100381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4" name="object 12674"/>
            <p:cNvSpPr/>
            <p:nvPr/>
          </p:nvSpPr>
          <p:spPr>
            <a:xfrm>
              <a:off x="6100381" y="757650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5" name="object 12675"/>
            <p:cNvSpPr/>
            <p:nvPr/>
          </p:nvSpPr>
          <p:spPr>
            <a:xfrm>
              <a:off x="6002210" y="7501763"/>
              <a:ext cx="13970" cy="3810"/>
            </a:xfrm>
            <a:custGeom>
              <a:avLst/>
              <a:gdLst/>
              <a:ahLst/>
              <a:cxnLst/>
              <a:rect l="l" t="t" r="r" b="b"/>
              <a:pathLst>
                <a:path w="13970" h="3809">
                  <a:moveTo>
                    <a:pt x="13347" y="0"/>
                  </a:moveTo>
                  <a:lnTo>
                    <a:pt x="0" y="0"/>
                  </a:lnTo>
                  <a:lnTo>
                    <a:pt x="0" y="3416"/>
                  </a:lnTo>
                  <a:lnTo>
                    <a:pt x="13347" y="3416"/>
                  </a:lnTo>
                  <a:lnTo>
                    <a:pt x="133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6" name="object 12676"/>
            <p:cNvSpPr/>
            <p:nvPr/>
          </p:nvSpPr>
          <p:spPr>
            <a:xfrm>
              <a:off x="6001766" y="7501521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09">
                  <a:moveTo>
                    <a:pt x="14236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236" y="3784"/>
                  </a:lnTo>
                  <a:lnTo>
                    <a:pt x="14236" y="2882"/>
                  </a:lnTo>
                  <a:lnTo>
                    <a:pt x="1371" y="2882"/>
                  </a:lnTo>
                  <a:lnTo>
                    <a:pt x="1168" y="2857"/>
                  </a:lnTo>
                  <a:lnTo>
                    <a:pt x="952" y="2768"/>
                  </a:lnTo>
                  <a:lnTo>
                    <a:pt x="952" y="2438"/>
                  </a:lnTo>
                  <a:lnTo>
                    <a:pt x="1879" y="2438"/>
                  </a:lnTo>
                  <a:lnTo>
                    <a:pt x="1816" y="2235"/>
                  </a:lnTo>
                  <a:lnTo>
                    <a:pt x="1612" y="2171"/>
                  </a:lnTo>
                  <a:lnTo>
                    <a:pt x="1333" y="2031"/>
                  </a:lnTo>
                  <a:lnTo>
                    <a:pt x="1079" y="1879"/>
                  </a:lnTo>
                  <a:lnTo>
                    <a:pt x="927" y="1130"/>
                  </a:lnTo>
                  <a:lnTo>
                    <a:pt x="1219" y="901"/>
                  </a:lnTo>
                  <a:lnTo>
                    <a:pt x="14236" y="901"/>
                  </a:lnTo>
                  <a:lnTo>
                    <a:pt x="14236" y="0"/>
                  </a:lnTo>
                  <a:close/>
                </a:path>
                <a:path w="14604" h="3809">
                  <a:moveTo>
                    <a:pt x="2120" y="1257"/>
                  </a:moveTo>
                  <a:lnTo>
                    <a:pt x="1549" y="1257"/>
                  </a:lnTo>
                  <a:lnTo>
                    <a:pt x="1502" y="1498"/>
                  </a:lnTo>
                  <a:lnTo>
                    <a:pt x="2273" y="1841"/>
                  </a:lnTo>
                  <a:lnTo>
                    <a:pt x="2412" y="2654"/>
                  </a:lnTo>
                  <a:lnTo>
                    <a:pt x="2120" y="2882"/>
                  </a:lnTo>
                  <a:lnTo>
                    <a:pt x="12407" y="2882"/>
                  </a:lnTo>
                  <a:lnTo>
                    <a:pt x="12179" y="2857"/>
                  </a:lnTo>
                  <a:lnTo>
                    <a:pt x="2679" y="2857"/>
                  </a:lnTo>
                  <a:lnTo>
                    <a:pt x="2679" y="1308"/>
                  </a:lnTo>
                  <a:lnTo>
                    <a:pt x="2273" y="1308"/>
                  </a:lnTo>
                  <a:lnTo>
                    <a:pt x="2120" y="1257"/>
                  </a:lnTo>
                  <a:close/>
                </a:path>
                <a:path w="14604" h="3809">
                  <a:moveTo>
                    <a:pt x="13131" y="1257"/>
                  </a:moveTo>
                  <a:lnTo>
                    <a:pt x="12598" y="1257"/>
                  </a:lnTo>
                  <a:lnTo>
                    <a:pt x="12534" y="1498"/>
                  </a:lnTo>
                  <a:lnTo>
                    <a:pt x="12776" y="1612"/>
                  </a:lnTo>
                  <a:lnTo>
                    <a:pt x="13309" y="1841"/>
                  </a:lnTo>
                  <a:lnTo>
                    <a:pt x="13423" y="2654"/>
                  </a:lnTo>
                  <a:lnTo>
                    <a:pt x="13131" y="2882"/>
                  </a:lnTo>
                  <a:lnTo>
                    <a:pt x="14236" y="2882"/>
                  </a:lnTo>
                  <a:lnTo>
                    <a:pt x="14236" y="1308"/>
                  </a:lnTo>
                  <a:lnTo>
                    <a:pt x="13309" y="1308"/>
                  </a:lnTo>
                  <a:lnTo>
                    <a:pt x="13131" y="1257"/>
                  </a:lnTo>
                  <a:close/>
                </a:path>
                <a:path w="14604" h="3809">
                  <a:moveTo>
                    <a:pt x="3695" y="952"/>
                  </a:moveTo>
                  <a:lnTo>
                    <a:pt x="3251" y="952"/>
                  </a:lnTo>
                  <a:lnTo>
                    <a:pt x="3251" y="2857"/>
                  </a:lnTo>
                  <a:lnTo>
                    <a:pt x="3695" y="2857"/>
                  </a:lnTo>
                  <a:lnTo>
                    <a:pt x="3695" y="952"/>
                  </a:lnTo>
                  <a:close/>
                </a:path>
                <a:path w="14604" h="3809">
                  <a:moveTo>
                    <a:pt x="5461" y="952"/>
                  </a:moveTo>
                  <a:lnTo>
                    <a:pt x="5092" y="952"/>
                  </a:lnTo>
                  <a:lnTo>
                    <a:pt x="5092" y="1282"/>
                  </a:lnTo>
                  <a:lnTo>
                    <a:pt x="4267" y="1282"/>
                  </a:lnTo>
                  <a:lnTo>
                    <a:pt x="4267" y="1701"/>
                  </a:lnTo>
                  <a:lnTo>
                    <a:pt x="5003" y="1701"/>
                  </a:lnTo>
                  <a:lnTo>
                    <a:pt x="5003" y="2057"/>
                  </a:lnTo>
                  <a:lnTo>
                    <a:pt x="4267" y="2057"/>
                  </a:lnTo>
                  <a:lnTo>
                    <a:pt x="4267" y="2476"/>
                  </a:lnTo>
                  <a:lnTo>
                    <a:pt x="5092" y="2476"/>
                  </a:lnTo>
                  <a:lnTo>
                    <a:pt x="5092" y="2857"/>
                  </a:lnTo>
                  <a:lnTo>
                    <a:pt x="5461" y="2857"/>
                  </a:lnTo>
                  <a:lnTo>
                    <a:pt x="5461" y="952"/>
                  </a:lnTo>
                  <a:close/>
                </a:path>
                <a:path w="14604" h="3809">
                  <a:moveTo>
                    <a:pt x="5803" y="1612"/>
                  </a:moveTo>
                  <a:lnTo>
                    <a:pt x="5803" y="2857"/>
                  </a:lnTo>
                  <a:lnTo>
                    <a:pt x="6350" y="2857"/>
                  </a:lnTo>
                  <a:lnTo>
                    <a:pt x="5803" y="1612"/>
                  </a:lnTo>
                  <a:close/>
                </a:path>
                <a:path w="14604" h="3809">
                  <a:moveTo>
                    <a:pt x="7238" y="1612"/>
                  </a:moveTo>
                  <a:lnTo>
                    <a:pt x="7031" y="2082"/>
                  </a:lnTo>
                  <a:lnTo>
                    <a:pt x="6908" y="2438"/>
                  </a:lnTo>
                  <a:lnTo>
                    <a:pt x="6692" y="2857"/>
                  </a:lnTo>
                  <a:lnTo>
                    <a:pt x="7238" y="2857"/>
                  </a:lnTo>
                  <a:lnTo>
                    <a:pt x="7238" y="1612"/>
                  </a:lnTo>
                  <a:close/>
                </a:path>
                <a:path w="14604" h="3809">
                  <a:moveTo>
                    <a:pt x="8216" y="952"/>
                  </a:moveTo>
                  <a:lnTo>
                    <a:pt x="7797" y="952"/>
                  </a:lnTo>
                  <a:lnTo>
                    <a:pt x="7797" y="2857"/>
                  </a:lnTo>
                  <a:lnTo>
                    <a:pt x="8216" y="2857"/>
                  </a:lnTo>
                  <a:lnTo>
                    <a:pt x="8216" y="952"/>
                  </a:lnTo>
                  <a:close/>
                </a:path>
                <a:path w="14604" h="3809">
                  <a:moveTo>
                    <a:pt x="9969" y="952"/>
                  </a:moveTo>
                  <a:lnTo>
                    <a:pt x="9626" y="952"/>
                  </a:lnTo>
                  <a:lnTo>
                    <a:pt x="9626" y="1282"/>
                  </a:lnTo>
                  <a:lnTo>
                    <a:pt x="8775" y="1282"/>
                  </a:lnTo>
                  <a:lnTo>
                    <a:pt x="8775" y="1701"/>
                  </a:lnTo>
                  <a:lnTo>
                    <a:pt x="9563" y="1701"/>
                  </a:lnTo>
                  <a:lnTo>
                    <a:pt x="9563" y="2057"/>
                  </a:lnTo>
                  <a:lnTo>
                    <a:pt x="8775" y="2057"/>
                  </a:lnTo>
                  <a:lnTo>
                    <a:pt x="8775" y="2476"/>
                  </a:lnTo>
                  <a:lnTo>
                    <a:pt x="9651" y="2476"/>
                  </a:lnTo>
                  <a:lnTo>
                    <a:pt x="9651" y="2857"/>
                  </a:lnTo>
                  <a:lnTo>
                    <a:pt x="9969" y="2857"/>
                  </a:lnTo>
                  <a:lnTo>
                    <a:pt x="9969" y="952"/>
                  </a:lnTo>
                  <a:close/>
                </a:path>
                <a:path w="14604" h="3809">
                  <a:moveTo>
                    <a:pt x="10363" y="1638"/>
                  </a:moveTo>
                  <a:lnTo>
                    <a:pt x="10363" y="2857"/>
                  </a:lnTo>
                  <a:lnTo>
                    <a:pt x="11049" y="2857"/>
                  </a:lnTo>
                  <a:lnTo>
                    <a:pt x="10613" y="2031"/>
                  </a:lnTo>
                  <a:lnTo>
                    <a:pt x="10363" y="1638"/>
                  </a:lnTo>
                  <a:close/>
                </a:path>
                <a:path w="14604" h="3809">
                  <a:moveTo>
                    <a:pt x="12200" y="952"/>
                  </a:moveTo>
                  <a:lnTo>
                    <a:pt x="11645" y="952"/>
                  </a:lnTo>
                  <a:lnTo>
                    <a:pt x="11645" y="2857"/>
                  </a:lnTo>
                  <a:lnTo>
                    <a:pt x="12179" y="2857"/>
                  </a:lnTo>
                  <a:lnTo>
                    <a:pt x="11963" y="2768"/>
                  </a:lnTo>
                  <a:lnTo>
                    <a:pt x="11963" y="2438"/>
                  </a:lnTo>
                  <a:lnTo>
                    <a:pt x="12915" y="2438"/>
                  </a:lnTo>
                  <a:lnTo>
                    <a:pt x="12797" y="2235"/>
                  </a:lnTo>
                  <a:lnTo>
                    <a:pt x="12623" y="2171"/>
                  </a:lnTo>
                  <a:lnTo>
                    <a:pt x="12344" y="2031"/>
                  </a:lnTo>
                  <a:lnTo>
                    <a:pt x="12090" y="1879"/>
                  </a:lnTo>
                  <a:lnTo>
                    <a:pt x="11963" y="1130"/>
                  </a:lnTo>
                  <a:lnTo>
                    <a:pt x="12200" y="952"/>
                  </a:lnTo>
                  <a:close/>
                </a:path>
                <a:path w="14604" h="3809">
                  <a:moveTo>
                    <a:pt x="1879" y="2438"/>
                  </a:moveTo>
                  <a:lnTo>
                    <a:pt x="952" y="2438"/>
                  </a:lnTo>
                  <a:lnTo>
                    <a:pt x="1193" y="2476"/>
                  </a:lnTo>
                  <a:lnTo>
                    <a:pt x="1371" y="2539"/>
                  </a:lnTo>
                  <a:lnTo>
                    <a:pt x="1752" y="2539"/>
                  </a:lnTo>
                  <a:close/>
                </a:path>
                <a:path w="14604" h="3809">
                  <a:moveTo>
                    <a:pt x="12915" y="2438"/>
                  </a:moveTo>
                  <a:lnTo>
                    <a:pt x="11963" y="2438"/>
                  </a:lnTo>
                  <a:lnTo>
                    <a:pt x="12268" y="2476"/>
                  </a:lnTo>
                  <a:lnTo>
                    <a:pt x="12407" y="2539"/>
                  </a:lnTo>
                  <a:lnTo>
                    <a:pt x="12776" y="2539"/>
                  </a:lnTo>
                  <a:lnTo>
                    <a:pt x="12915" y="2476"/>
                  </a:lnTo>
                  <a:close/>
                </a:path>
                <a:path w="14604" h="3809">
                  <a:moveTo>
                    <a:pt x="11277" y="952"/>
                  </a:moveTo>
                  <a:lnTo>
                    <a:pt x="10604" y="952"/>
                  </a:lnTo>
                  <a:lnTo>
                    <a:pt x="11277" y="2171"/>
                  </a:lnTo>
                  <a:lnTo>
                    <a:pt x="11277" y="952"/>
                  </a:lnTo>
                  <a:close/>
                </a:path>
                <a:path w="14604" h="3809">
                  <a:moveTo>
                    <a:pt x="7112" y="952"/>
                  </a:moveTo>
                  <a:lnTo>
                    <a:pt x="6134" y="952"/>
                  </a:lnTo>
                  <a:lnTo>
                    <a:pt x="6248" y="1308"/>
                  </a:lnTo>
                  <a:lnTo>
                    <a:pt x="6604" y="2082"/>
                  </a:lnTo>
                  <a:lnTo>
                    <a:pt x="7112" y="952"/>
                  </a:lnTo>
                  <a:close/>
                </a:path>
                <a:path w="14604" h="3809">
                  <a:moveTo>
                    <a:pt x="12268" y="901"/>
                  </a:moveTo>
                  <a:lnTo>
                    <a:pt x="1879" y="901"/>
                  </a:lnTo>
                  <a:lnTo>
                    <a:pt x="2273" y="990"/>
                  </a:lnTo>
                  <a:lnTo>
                    <a:pt x="2273" y="1308"/>
                  </a:lnTo>
                  <a:lnTo>
                    <a:pt x="2679" y="1308"/>
                  </a:lnTo>
                  <a:lnTo>
                    <a:pt x="2679" y="952"/>
                  </a:lnTo>
                  <a:lnTo>
                    <a:pt x="12200" y="952"/>
                  </a:lnTo>
                  <a:close/>
                </a:path>
                <a:path w="14604" h="3809">
                  <a:moveTo>
                    <a:pt x="14236" y="901"/>
                  </a:moveTo>
                  <a:lnTo>
                    <a:pt x="12915" y="901"/>
                  </a:lnTo>
                  <a:lnTo>
                    <a:pt x="13309" y="990"/>
                  </a:lnTo>
                  <a:lnTo>
                    <a:pt x="13309" y="1308"/>
                  </a:lnTo>
                  <a:lnTo>
                    <a:pt x="14236" y="1308"/>
                  </a:lnTo>
                  <a:lnTo>
                    <a:pt x="14236" y="901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7" name="object 12677"/>
            <p:cNvSpPr/>
            <p:nvPr/>
          </p:nvSpPr>
          <p:spPr>
            <a:xfrm>
              <a:off x="6174168" y="7296238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54381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54381" y="85077"/>
                  </a:lnTo>
                  <a:lnTo>
                    <a:pt x="5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8" name="object 12678"/>
            <p:cNvSpPr/>
            <p:nvPr/>
          </p:nvSpPr>
          <p:spPr>
            <a:xfrm>
              <a:off x="6174168" y="7296238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0" y="0"/>
                  </a:moveTo>
                  <a:lnTo>
                    <a:pt x="54381" y="0"/>
                  </a:lnTo>
                  <a:lnTo>
                    <a:pt x="54381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9" name="object 12679"/>
            <p:cNvSpPr/>
            <p:nvPr/>
          </p:nvSpPr>
          <p:spPr>
            <a:xfrm>
              <a:off x="6174168" y="7296238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381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381" y="49352"/>
                  </a:lnTo>
                  <a:lnTo>
                    <a:pt x="5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0" name="object 12680"/>
            <p:cNvSpPr/>
            <p:nvPr/>
          </p:nvSpPr>
          <p:spPr>
            <a:xfrm>
              <a:off x="6174168" y="7296238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381" y="0"/>
                  </a:lnTo>
                  <a:lnTo>
                    <a:pt x="54381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1" name="object 12681"/>
            <p:cNvSpPr/>
            <p:nvPr/>
          </p:nvSpPr>
          <p:spPr>
            <a:xfrm>
              <a:off x="6181166" y="73022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2" name="object 12682"/>
            <p:cNvSpPr/>
            <p:nvPr/>
          </p:nvSpPr>
          <p:spPr>
            <a:xfrm>
              <a:off x="6181166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3" name="object 12683"/>
            <p:cNvSpPr/>
            <p:nvPr/>
          </p:nvSpPr>
          <p:spPr>
            <a:xfrm>
              <a:off x="6181166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4" name="object 12684"/>
            <p:cNvSpPr/>
            <p:nvPr/>
          </p:nvSpPr>
          <p:spPr>
            <a:xfrm>
              <a:off x="6181166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5" name="object 12685"/>
            <p:cNvSpPr/>
            <p:nvPr/>
          </p:nvSpPr>
          <p:spPr>
            <a:xfrm>
              <a:off x="6181166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6" name="object 12686"/>
            <p:cNvSpPr/>
            <p:nvPr/>
          </p:nvSpPr>
          <p:spPr>
            <a:xfrm>
              <a:off x="6181166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7" name="object 12687"/>
            <p:cNvSpPr/>
            <p:nvPr/>
          </p:nvSpPr>
          <p:spPr>
            <a:xfrm>
              <a:off x="6177775" y="7314958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750" y="0"/>
                  </a:moveTo>
                  <a:lnTo>
                    <a:pt x="0" y="0"/>
                  </a:lnTo>
                  <a:lnTo>
                    <a:pt x="0" y="11823"/>
                  </a:lnTo>
                  <a:lnTo>
                    <a:pt x="8750" y="11823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8" name="object 12688"/>
            <p:cNvSpPr/>
            <p:nvPr/>
          </p:nvSpPr>
          <p:spPr>
            <a:xfrm>
              <a:off x="6177775" y="7314958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0" y="0"/>
                  </a:moveTo>
                  <a:lnTo>
                    <a:pt x="8750" y="0"/>
                  </a:lnTo>
                  <a:lnTo>
                    <a:pt x="8750" y="11811"/>
                  </a:lnTo>
                  <a:lnTo>
                    <a:pt x="0" y="1181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20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9" name="object 12689"/>
            <p:cNvSpPr/>
            <p:nvPr/>
          </p:nvSpPr>
          <p:spPr>
            <a:xfrm>
              <a:off x="6178905" y="7331240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43" y="0"/>
                  </a:moveTo>
                  <a:lnTo>
                    <a:pt x="0" y="0"/>
                  </a:lnTo>
                  <a:lnTo>
                    <a:pt x="0" y="7111"/>
                  </a:lnTo>
                  <a:lnTo>
                    <a:pt x="4343" y="7111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0" name="object 12690"/>
            <p:cNvSpPr/>
            <p:nvPr/>
          </p:nvSpPr>
          <p:spPr>
            <a:xfrm>
              <a:off x="6178905" y="7331240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43" y="0"/>
                  </a:lnTo>
                  <a:lnTo>
                    <a:pt x="4343" y="7111"/>
                  </a:lnTo>
                  <a:lnTo>
                    <a:pt x="0" y="711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1" name="object 12691"/>
            <p:cNvSpPr/>
            <p:nvPr/>
          </p:nvSpPr>
          <p:spPr>
            <a:xfrm>
              <a:off x="6178905" y="7331240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4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43" y="1485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2" name="object 12692"/>
            <p:cNvSpPr/>
            <p:nvPr/>
          </p:nvSpPr>
          <p:spPr>
            <a:xfrm>
              <a:off x="6178905" y="7331240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4343" y="0"/>
                  </a:lnTo>
                  <a:lnTo>
                    <a:pt x="4343" y="1485"/>
                  </a:lnTo>
                  <a:lnTo>
                    <a:pt x="0" y="14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3" name="object 12693"/>
            <p:cNvSpPr/>
            <p:nvPr/>
          </p:nvSpPr>
          <p:spPr>
            <a:xfrm>
              <a:off x="6181166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4" name="object 12694"/>
            <p:cNvSpPr/>
            <p:nvPr/>
          </p:nvSpPr>
          <p:spPr>
            <a:xfrm>
              <a:off x="6181166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5" name="object 12695"/>
            <p:cNvSpPr/>
            <p:nvPr/>
          </p:nvSpPr>
          <p:spPr>
            <a:xfrm>
              <a:off x="6181166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6" name="object 12696"/>
            <p:cNvSpPr/>
            <p:nvPr/>
          </p:nvSpPr>
          <p:spPr>
            <a:xfrm>
              <a:off x="6181166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7" name="object 12697"/>
            <p:cNvSpPr/>
            <p:nvPr/>
          </p:nvSpPr>
          <p:spPr>
            <a:xfrm>
              <a:off x="6255816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77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77" y="85077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8" name="object 12698"/>
            <p:cNvSpPr/>
            <p:nvPr/>
          </p:nvSpPr>
          <p:spPr>
            <a:xfrm>
              <a:off x="6255816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77" y="0"/>
                  </a:lnTo>
                  <a:lnTo>
                    <a:pt x="27177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9" name="object 12699"/>
            <p:cNvSpPr/>
            <p:nvPr/>
          </p:nvSpPr>
          <p:spPr>
            <a:xfrm>
              <a:off x="6272821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0" name="object 12700"/>
            <p:cNvSpPr/>
            <p:nvPr/>
          </p:nvSpPr>
          <p:spPr>
            <a:xfrm>
              <a:off x="6272821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1" name="object 12701"/>
            <p:cNvSpPr/>
            <p:nvPr/>
          </p:nvSpPr>
          <p:spPr>
            <a:xfrm>
              <a:off x="6272821" y="73022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2" name="object 12702"/>
            <p:cNvSpPr/>
            <p:nvPr/>
          </p:nvSpPr>
          <p:spPr>
            <a:xfrm>
              <a:off x="6272821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3" name="object 12703"/>
            <p:cNvSpPr/>
            <p:nvPr/>
          </p:nvSpPr>
          <p:spPr>
            <a:xfrm>
              <a:off x="6272821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4" name="object 12704"/>
            <p:cNvSpPr/>
            <p:nvPr/>
          </p:nvSpPr>
          <p:spPr>
            <a:xfrm>
              <a:off x="6272821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5" name="object 12705"/>
            <p:cNvSpPr/>
            <p:nvPr/>
          </p:nvSpPr>
          <p:spPr>
            <a:xfrm>
              <a:off x="6272821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6" name="object 12706"/>
            <p:cNvSpPr/>
            <p:nvPr/>
          </p:nvSpPr>
          <p:spPr>
            <a:xfrm>
              <a:off x="6272821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7" name="object 12707"/>
            <p:cNvSpPr/>
            <p:nvPr/>
          </p:nvSpPr>
          <p:spPr>
            <a:xfrm>
              <a:off x="6272821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8" name="object 12708"/>
            <p:cNvSpPr/>
            <p:nvPr/>
          </p:nvSpPr>
          <p:spPr>
            <a:xfrm>
              <a:off x="6272821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9" name="object 12709"/>
            <p:cNvSpPr/>
            <p:nvPr/>
          </p:nvSpPr>
          <p:spPr>
            <a:xfrm>
              <a:off x="6272821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0" name="object 12710"/>
            <p:cNvSpPr/>
            <p:nvPr/>
          </p:nvSpPr>
          <p:spPr>
            <a:xfrm>
              <a:off x="6272821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84" y="220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1" name="object 12711"/>
            <p:cNvSpPr/>
            <p:nvPr/>
          </p:nvSpPr>
          <p:spPr>
            <a:xfrm>
              <a:off x="6272821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2" name="object 12712"/>
            <p:cNvSpPr/>
            <p:nvPr/>
          </p:nvSpPr>
          <p:spPr>
            <a:xfrm>
              <a:off x="6272821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3" name="object 12713"/>
            <p:cNvSpPr/>
            <p:nvPr/>
          </p:nvSpPr>
          <p:spPr>
            <a:xfrm>
              <a:off x="6272821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4" name="object 12714"/>
            <p:cNvSpPr/>
            <p:nvPr/>
          </p:nvSpPr>
          <p:spPr>
            <a:xfrm>
              <a:off x="6272821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5" name="object 12715"/>
            <p:cNvSpPr/>
            <p:nvPr/>
          </p:nvSpPr>
          <p:spPr>
            <a:xfrm>
              <a:off x="6272821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84" y="208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6" name="object 12716"/>
            <p:cNvSpPr/>
            <p:nvPr/>
          </p:nvSpPr>
          <p:spPr>
            <a:xfrm>
              <a:off x="6272821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84" y="2082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7" name="object 12717"/>
            <p:cNvSpPr/>
            <p:nvPr/>
          </p:nvSpPr>
          <p:spPr>
            <a:xfrm>
              <a:off x="6272821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8" name="object 12718"/>
            <p:cNvSpPr/>
            <p:nvPr/>
          </p:nvSpPr>
          <p:spPr>
            <a:xfrm>
              <a:off x="6272821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9" name="object 12719"/>
            <p:cNvSpPr/>
            <p:nvPr/>
          </p:nvSpPr>
          <p:spPr>
            <a:xfrm>
              <a:off x="6272821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0" name="object 12720"/>
            <p:cNvSpPr/>
            <p:nvPr/>
          </p:nvSpPr>
          <p:spPr>
            <a:xfrm>
              <a:off x="6272821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1" name="object 12721"/>
            <p:cNvSpPr/>
            <p:nvPr/>
          </p:nvSpPr>
          <p:spPr>
            <a:xfrm>
              <a:off x="6272821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2" name="object 12722"/>
            <p:cNvSpPr/>
            <p:nvPr/>
          </p:nvSpPr>
          <p:spPr>
            <a:xfrm>
              <a:off x="6272821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3" name="object 12723"/>
            <p:cNvSpPr/>
            <p:nvPr/>
          </p:nvSpPr>
          <p:spPr>
            <a:xfrm>
              <a:off x="6272821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4" name="object 12724"/>
            <p:cNvSpPr/>
            <p:nvPr/>
          </p:nvSpPr>
          <p:spPr>
            <a:xfrm>
              <a:off x="6272821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5" name="object 12725"/>
            <p:cNvSpPr/>
            <p:nvPr/>
          </p:nvSpPr>
          <p:spPr>
            <a:xfrm>
              <a:off x="6272821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6" name="object 12726"/>
            <p:cNvSpPr/>
            <p:nvPr/>
          </p:nvSpPr>
          <p:spPr>
            <a:xfrm>
              <a:off x="6272821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7" name="object 12727"/>
            <p:cNvSpPr/>
            <p:nvPr/>
          </p:nvSpPr>
          <p:spPr>
            <a:xfrm>
              <a:off x="6272821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8" name="object 12728"/>
            <p:cNvSpPr/>
            <p:nvPr/>
          </p:nvSpPr>
          <p:spPr>
            <a:xfrm>
              <a:off x="6272821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9" name="object 12729"/>
            <p:cNvSpPr/>
            <p:nvPr/>
          </p:nvSpPr>
          <p:spPr>
            <a:xfrm>
              <a:off x="6272821" y="73491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0" name="object 12730"/>
            <p:cNvSpPr/>
            <p:nvPr/>
          </p:nvSpPr>
          <p:spPr>
            <a:xfrm>
              <a:off x="6272821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1" name="object 12731"/>
            <p:cNvSpPr/>
            <p:nvPr/>
          </p:nvSpPr>
          <p:spPr>
            <a:xfrm>
              <a:off x="6272821" y="735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2" name="object 12732"/>
            <p:cNvSpPr/>
            <p:nvPr/>
          </p:nvSpPr>
          <p:spPr>
            <a:xfrm>
              <a:off x="6272821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84" y="2184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3" name="object 12733"/>
            <p:cNvSpPr/>
            <p:nvPr/>
          </p:nvSpPr>
          <p:spPr>
            <a:xfrm>
              <a:off x="6272821" y="73579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4" name="object 12734"/>
            <p:cNvSpPr/>
            <p:nvPr/>
          </p:nvSpPr>
          <p:spPr>
            <a:xfrm>
              <a:off x="6272821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5" name="object 12735"/>
            <p:cNvSpPr/>
            <p:nvPr/>
          </p:nvSpPr>
          <p:spPr>
            <a:xfrm>
              <a:off x="6272821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6" name="object 12736"/>
            <p:cNvSpPr/>
            <p:nvPr/>
          </p:nvSpPr>
          <p:spPr>
            <a:xfrm>
              <a:off x="6272821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7" name="object 12737"/>
            <p:cNvSpPr/>
            <p:nvPr/>
          </p:nvSpPr>
          <p:spPr>
            <a:xfrm>
              <a:off x="6272821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8" name="object 12738"/>
            <p:cNvSpPr/>
            <p:nvPr/>
          </p:nvSpPr>
          <p:spPr>
            <a:xfrm>
              <a:off x="6272821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9" name="object 12739"/>
            <p:cNvSpPr/>
            <p:nvPr/>
          </p:nvSpPr>
          <p:spPr>
            <a:xfrm>
              <a:off x="6272821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0" name="object 12740"/>
            <p:cNvSpPr/>
            <p:nvPr/>
          </p:nvSpPr>
          <p:spPr>
            <a:xfrm>
              <a:off x="6272821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84" y="226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1" name="object 12741"/>
            <p:cNvSpPr/>
            <p:nvPr/>
          </p:nvSpPr>
          <p:spPr>
            <a:xfrm>
              <a:off x="6272821" y="73643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2" name="object 12742"/>
            <p:cNvSpPr/>
            <p:nvPr/>
          </p:nvSpPr>
          <p:spPr>
            <a:xfrm>
              <a:off x="6272821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3" name="object 12743"/>
            <p:cNvSpPr/>
            <p:nvPr/>
          </p:nvSpPr>
          <p:spPr>
            <a:xfrm>
              <a:off x="6272821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4" name="object 12744"/>
            <p:cNvSpPr/>
            <p:nvPr/>
          </p:nvSpPr>
          <p:spPr>
            <a:xfrm>
              <a:off x="6272821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84" y="220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5" name="object 12745"/>
            <p:cNvSpPr/>
            <p:nvPr/>
          </p:nvSpPr>
          <p:spPr>
            <a:xfrm>
              <a:off x="6272821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6" name="object 12746"/>
            <p:cNvSpPr/>
            <p:nvPr/>
          </p:nvSpPr>
          <p:spPr>
            <a:xfrm>
              <a:off x="6272821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7" name="object 12747"/>
            <p:cNvSpPr/>
            <p:nvPr/>
          </p:nvSpPr>
          <p:spPr>
            <a:xfrm>
              <a:off x="6272821" y="7370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8" name="object 12748"/>
            <p:cNvSpPr/>
            <p:nvPr/>
          </p:nvSpPr>
          <p:spPr>
            <a:xfrm>
              <a:off x="6272821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84" y="2222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9" name="object 12749"/>
            <p:cNvSpPr/>
            <p:nvPr/>
          </p:nvSpPr>
          <p:spPr>
            <a:xfrm>
              <a:off x="6272821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84" y="208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0" name="object 12750"/>
            <p:cNvSpPr/>
            <p:nvPr/>
          </p:nvSpPr>
          <p:spPr>
            <a:xfrm>
              <a:off x="6272821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84" y="2082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1" name="object 12751"/>
            <p:cNvSpPr/>
            <p:nvPr/>
          </p:nvSpPr>
          <p:spPr>
            <a:xfrm>
              <a:off x="6272821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2" name="object 12752"/>
            <p:cNvSpPr/>
            <p:nvPr/>
          </p:nvSpPr>
          <p:spPr>
            <a:xfrm>
              <a:off x="6272821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3" name="object 12753"/>
            <p:cNvSpPr/>
            <p:nvPr/>
          </p:nvSpPr>
          <p:spPr>
            <a:xfrm>
              <a:off x="6258382" y="7303973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69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369" y="69773"/>
                  </a:lnTo>
                  <a:lnTo>
                    <a:pt x="1236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4" name="object 12754"/>
            <p:cNvSpPr/>
            <p:nvPr/>
          </p:nvSpPr>
          <p:spPr>
            <a:xfrm>
              <a:off x="6282994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6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66" y="85077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5" name="object 12755"/>
            <p:cNvSpPr/>
            <p:nvPr/>
          </p:nvSpPr>
          <p:spPr>
            <a:xfrm>
              <a:off x="6282994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66" y="0"/>
                  </a:lnTo>
                  <a:lnTo>
                    <a:pt x="27266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6" name="object 12756"/>
            <p:cNvSpPr/>
            <p:nvPr/>
          </p:nvSpPr>
          <p:spPr>
            <a:xfrm>
              <a:off x="6300012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7" name="object 12757"/>
            <p:cNvSpPr/>
            <p:nvPr/>
          </p:nvSpPr>
          <p:spPr>
            <a:xfrm>
              <a:off x="6300012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8" name="object 12758"/>
            <p:cNvSpPr/>
            <p:nvPr/>
          </p:nvSpPr>
          <p:spPr>
            <a:xfrm>
              <a:off x="6300012" y="73022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9" name="object 12759"/>
            <p:cNvSpPr/>
            <p:nvPr/>
          </p:nvSpPr>
          <p:spPr>
            <a:xfrm>
              <a:off x="6300012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0" name="object 12760"/>
            <p:cNvSpPr/>
            <p:nvPr/>
          </p:nvSpPr>
          <p:spPr>
            <a:xfrm>
              <a:off x="6300012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1" name="object 12761"/>
            <p:cNvSpPr/>
            <p:nvPr/>
          </p:nvSpPr>
          <p:spPr>
            <a:xfrm>
              <a:off x="6300012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2" name="object 12762"/>
            <p:cNvSpPr/>
            <p:nvPr/>
          </p:nvSpPr>
          <p:spPr>
            <a:xfrm>
              <a:off x="6300012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3" name="object 12763"/>
            <p:cNvSpPr/>
            <p:nvPr/>
          </p:nvSpPr>
          <p:spPr>
            <a:xfrm>
              <a:off x="6300012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4" name="object 12764"/>
            <p:cNvSpPr/>
            <p:nvPr/>
          </p:nvSpPr>
          <p:spPr>
            <a:xfrm>
              <a:off x="6300012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5" name="object 12765"/>
            <p:cNvSpPr/>
            <p:nvPr/>
          </p:nvSpPr>
          <p:spPr>
            <a:xfrm>
              <a:off x="6300012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6" name="object 12766"/>
            <p:cNvSpPr/>
            <p:nvPr/>
          </p:nvSpPr>
          <p:spPr>
            <a:xfrm>
              <a:off x="6300012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7" name="object 12767"/>
            <p:cNvSpPr/>
            <p:nvPr/>
          </p:nvSpPr>
          <p:spPr>
            <a:xfrm>
              <a:off x="6300012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8" name="object 12768"/>
            <p:cNvSpPr/>
            <p:nvPr/>
          </p:nvSpPr>
          <p:spPr>
            <a:xfrm>
              <a:off x="6300012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9" name="object 12769"/>
            <p:cNvSpPr/>
            <p:nvPr/>
          </p:nvSpPr>
          <p:spPr>
            <a:xfrm>
              <a:off x="6300012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0" name="object 12770"/>
            <p:cNvSpPr/>
            <p:nvPr/>
          </p:nvSpPr>
          <p:spPr>
            <a:xfrm>
              <a:off x="6300012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1" name="object 12771"/>
            <p:cNvSpPr/>
            <p:nvPr/>
          </p:nvSpPr>
          <p:spPr>
            <a:xfrm>
              <a:off x="6300012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2" name="object 12772"/>
            <p:cNvSpPr/>
            <p:nvPr/>
          </p:nvSpPr>
          <p:spPr>
            <a:xfrm>
              <a:off x="6300012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209" y="2082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3" name="object 12773"/>
            <p:cNvSpPr/>
            <p:nvPr/>
          </p:nvSpPr>
          <p:spPr>
            <a:xfrm>
              <a:off x="6300012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209" y="208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4" name="object 12774"/>
            <p:cNvSpPr/>
            <p:nvPr/>
          </p:nvSpPr>
          <p:spPr>
            <a:xfrm>
              <a:off x="6300012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5" name="object 12775"/>
            <p:cNvSpPr/>
            <p:nvPr/>
          </p:nvSpPr>
          <p:spPr>
            <a:xfrm>
              <a:off x="6300012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6" name="object 12776"/>
            <p:cNvSpPr/>
            <p:nvPr/>
          </p:nvSpPr>
          <p:spPr>
            <a:xfrm>
              <a:off x="6300012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7" name="object 12777"/>
            <p:cNvSpPr/>
            <p:nvPr/>
          </p:nvSpPr>
          <p:spPr>
            <a:xfrm>
              <a:off x="6300012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8" name="object 12778"/>
            <p:cNvSpPr/>
            <p:nvPr/>
          </p:nvSpPr>
          <p:spPr>
            <a:xfrm>
              <a:off x="6300012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9" name="object 12779"/>
            <p:cNvSpPr/>
            <p:nvPr/>
          </p:nvSpPr>
          <p:spPr>
            <a:xfrm>
              <a:off x="6300012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0" name="object 12780"/>
            <p:cNvSpPr/>
            <p:nvPr/>
          </p:nvSpPr>
          <p:spPr>
            <a:xfrm>
              <a:off x="6300012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1" name="object 12781"/>
            <p:cNvSpPr/>
            <p:nvPr/>
          </p:nvSpPr>
          <p:spPr>
            <a:xfrm>
              <a:off x="6300012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2" name="object 12782"/>
            <p:cNvSpPr/>
            <p:nvPr/>
          </p:nvSpPr>
          <p:spPr>
            <a:xfrm>
              <a:off x="6300012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3" name="object 12783"/>
            <p:cNvSpPr/>
            <p:nvPr/>
          </p:nvSpPr>
          <p:spPr>
            <a:xfrm>
              <a:off x="6300012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4" name="object 12784"/>
            <p:cNvSpPr/>
            <p:nvPr/>
          </p:nvSpPr>
          <p:spPr>
            <a:xfrm>
              <a:off x="6300012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5" name="object 12785"/>
            <p:cNvSpPr/>
            <p:nvPr/>
          </p:nvSpPr>
          <p:spPr>
            <a:xfrm>
              <a:off x="6300012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209" y="215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6" name="object 12786"/>
            <p:cNvSpPr/>
            <p:nvPr/>
          </p:nvSpPr>
          <p:spPr>
            <a:xfrm>
              <a:off x="6300012" y="73491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7" name="object 12787"/>
            <p:cNvSpPr/>
            <p:nvPr/>
          </p:nvSpPr>
          <p:spPr>
            <a:xfrm>
              <a:off x="6300012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8" name="object 12788"/>
            <p:cNvSpPr/>
            <p:nvPr/>
          </p:nvSpPr>
          <p:spPr>
            <a:xfrm>
              <a:off x="6300012" y="735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9" name="object 12789"/>
            <p:cNvSpPr/>
            <p:nvPr/>
          </p:nvSpPr>
          <p:spPr>
            <a:xfrm>
              <a:off x="6300012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209" y="2184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0" name="object 12790"/>
            <p:cNvSpPr/>
            <p:nvPr/>
          </p:nvSpPr>
          <p:spPr>
            <a:xfrm>
              <a:off x="6300012" y="73579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1" name="object 12791"/>
            <p:cNvSpPr/>
            <p:nvPr/>
          </p:nvSpPr>
          <p:spPr>
            <a:xfrm>
              <a:off x="6300012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2" name="object 12792"/>
            <p:cNvSpPr/>
            <p:nvPr/>
          </p:nvSpPr>
          <p:spPr>
            <a:xfrm>
              <a:off x="6300012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3" name="object 12793"/>
            <p:cNvSpPr/>
            <p:nvPr/>
          </p:nvSpPr>
          <p:spPr>
            <a:xfrm>
              <a:off x="6300012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4" name="object 12794"/>
            <p:cNvSpPr/>
            <p:nvPr/>
          </p:nvSpPr>
          <p:spPr>
            <a:xfrm>
              <a:off x="6300012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5" name="object 12795"/>
            <p:cNvSpPr/>
            <p:nvPr/>
          </p:nvSpPr>
          <p:spPr>
            <a:xfrm>
              <a:off x="6300012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6" name="object 12796"/>
            <p:cNvSpPr/>
            <p:nvPr/>
          </p:nvSpPr>
          <p:spPr>
            <a:xfrm>
              <a:off x="6300012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209" y="226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7" name="object 12797"/>
            <p:cNvSpPr/>
            <p:nvPr/>
          </p:nvSpPr>
          <p:spPr>
            <a:xfrm>
              <a:off x="6300012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209" y="226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8" name="object 12798"/>
            <p:cNvSpPr/>
            <p:nvPr/>
          </p:nvSpPr>
          <p:spPr>
            <a:xfrm>
              <a:off x="6300012" y="73643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209" y="212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9" name="object 12799"/>
            <p:cNvSpPr/>
            <p:nvPr/>
          </p:nvSpPr>
          <p:spPr>
            <a:xfrm>
              <a:off x="6300012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0" name="object 12800"/>
            <p:cNvSpPr/>
            <p:nvPr/>
          </p:nvSpPr>
          <p:spPr>
            <a:xfrm>
              <a:off x="6300012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1" name="object 12801"/>
            <p:cNvSpPr/>
            <p:nvPr/>
          </p:nvSpPr>
          <p:spPr>
            <a:xfrm>
              <a:off x="6300012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2" name="object 12802"/>
            <p:cNvSpPr/>
            <p:nvPr/>
          </p:nvSpPr>
          <p:spPr>
            <a:xfrm>
              <a:off x="6300012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3" name="object 12803"/>
            <p:cNvSpPr/>
            <p:nvPr/>
          </p:nvSpPr>
          <p:spPr>
            <a:xfrm>
              <a:off x="6300012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4" name="object 12804"/>
            <p:cNvSpPr/>
            <p:nvPr/>
          </p:nvSpPr>
          <p:spPr>
            <a:xfrm>
              <a:off x="6300012" y="7370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5" name="object 12805"/>
            <p:cNvSpPr/>
            <p:nvPr/>
          </p:nvSpPr>
          <p:spPr>
            <a:xfrm>
              <a:off x="6300012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209" y="222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6" name="object 12806"/>
            <p:cNvSpPr/>
            <p:nvPr/>
          </p:nvSpPr>
          <p:spPr>
            <a:xfrm>
              <a:off x="6300012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209" y="2082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7" name="object 12807"/>
            <p:cNvSpPr/>
            <p:nvPr/>
          </p:nvSpPr>
          <p:spPr>
            <a:xfrm>
              <a:off x="6300012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209" y="208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8" name="object 12808"/>
            <p:cNvSpPr/>
            <p:nvPr/>
          </p:nvSpPr>
          <p:spPr>
            <a:xfrm>
              <a:off x="6300012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209" y="213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9" name="object 12809"/>
            <p:cNvSpPr/>
            <p:nvPr/>
          </p:nvSpPr>
          <p:spPr>
            <a:xfrm>
              <a:off x="6300012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0" name="object 12810"/>
            <p:cNvSpPr/>
            <p:nvPr/>
          </p:nvSpPr>
          <p:spPr>
            <a:xfrm>
              <a:off x="6285573" y="7303973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420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2420" y="69773"/>
                  </a:lnTo>
                  <a:lnTo>
                    <a:pt x="1242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1" name="object 12811"/>
            <p:cNvSpPr/>
            <p:nvPr/>
          </p:nvSpPr>
          <p:spPr>
            <a:xfrm>
              <a:off x="6310261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65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65" y="85077"/>
                  </a:lnTo>
                  <a:lnTo>
                    <a:pt x="27165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2" name="object 12812"/>
            <p:cNvSpPr/>
            <p:nvPr/>
          </p:nvSpPr>
          <p:spPr>
            <a:xfrm>
              <a:off x="6310261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65" y="0"/>
                  </a:lnTo>
                  <a:lnTo>
                    <a:pt x="27165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3" name="object 12813"/>
            <p:cNvSpPr/>
            <p:nvPr/>
          </p:nvSpPr>
          <p:spPr>
            <a:xfrm>
              <a:off x="6334582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4" name="object 12814"/>
            <p:cNvSpPr/>
            <p:nvPr/>
          </p:nvSpPr>
          <p:spPr>
            <a:xfrm>
              <a:off x="6334582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5" name="object 12815"/>
            <p:cNvSpPr/>
            <p:nvPr/>
          </p:nvSpPr>
          <p:spPr>
            <a:xfrm>
              <a:off x="6334582" y="73491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6" name="object 12816"/>
            <p:cNvSpPr/>
            <p:nvPr/>
          </p:nvSpPr>
          <p:spPr>
            <a:xfrm>
              <a:off x="6334582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7" name="object 12817"/>
            <p:cNvSpPr/>
            <p:nvPr/>
          </p:nvSpPr>
          <p:spPr>
            <a:xfrm>
              <a:off x="6334582" y="735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8" name="object 12818"/>
            <p:cNvSpPr/>
            <p:nvPr/>
          </p:nvSpPr>
          <p:spPr>
            <a:xfrm>
              <a:off x="6334582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9" name="object 12819"/>
            <p:cNvSpPr/>
            <p:nvPr/>
          </p:nvSpPr>
          <p:spPr>
            <a:xfrm>
              <a:off x="6334582" y="73579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0" name="object 12820"/>
            <p:cNvSpPr/>
            <p:nvPr/>
          </p:nvSpPr>
          <p:spPr>
            <a:xfrm>
              <a:off x="6334582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1" name="object 12821"/>
            <p:cNvSpPr/>
            <p:nvPr/>
          </p:nvSpPr>
          <p:spPr>
            <a:xfrm>
              <a:off x="6334582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2" name="object 12822"/>
            <p:cNvSpPr/>
            <p:nvPr/>
          </p:nvSpPr>
          <p:spPr>
            <a:xfrm>
              <a:off x="6334582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3" name="object 12823"/>
            <p:cNvSpPr/>
            <p:nvPr/>
          </p:nvSpPr>
          <p:spPr>
            <a:xfrm>
              <a:off x="6334582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4" name="object 12824"/>
            <p:cNvSpPr/>
            <p:nvPr/>
          </p:nvSpPr>
          <p:spPr>
            <a:xfrm>
              <a:off x="6334582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5" name="object 12825"/>
            <p:cNvSpPr/>
            <p:nvPr/>
          </p:nvSpPr>
          <p:spPr>
            <a:xfrm>
              <a:off x="6334582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6" name="object 12826"/>
            <p:cNvSpPr/>
            <p:nvPr/>
          </p:nvSpPr>
          <p:spPr>
            <a:xfrm>
              <a:off x="6334582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7" name="object 12827"/>
            <p:cNvSpPr/>
            <p:nvPr/>
          </p:nvSpPr>
          <p:spPr>
            <a:xfrm>
              <a:off x="6334582" y="73643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8" name="object 12828"/>
            <p:cNvSpPr/>
            <p:nvPr/>
          </p:nvSpPr>
          <p:spPr>
            <a:xfrm>
              <a:off x="6334582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9" name="object 12829"/>
            <p:cNvSpPr/>
            <p:nvPr/>
          </p:nvSpPr>
          <p:spPr>
            <a:xfrm>
              <a:off x="6334582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0" name="object 12830"/>
            <p:cNvSpPr/>
            <p:nvPr/>
          </p:nvSpPr>
          <p:spPr>
            <a:xfrm>
              <a:off x="6334582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1" name="object 12831"/>
            <p:cNvSpPr/>
            <p:nvPr/>
          </p:nvSpPr>
          <p:spPr>
            <a:xfrm>
              <a:off x="6334582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2" name="object 12832"/>
            <p:cNvSpPr/>
            <p:nvPr/>
          </p:nvSpPr>
          <p:spPr>
            <a:xfrm>
              <a:off x="6334582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3" name="object 12833"/>
            <p:cNvSpPr/>
            <p:nvPr/>
          </p:nvSpPr>
          <p:spPr>
            <a:xfrm>
              <a:off x="6334582" y="7370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4" name="object 12834"/>
            <p:cNvSpPr/>
            <p:nvPr/>
          </p:nvSpPr>
          <p:spPr>
            <a:xfrm>
              <a:off x="6334582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5" name="object 12835"/>
            <p:cNvSpPr/>
            <p:nvPr/>
          </p:nvSpPr>
          <p:spPr>
            <a:xfrm>
              <a:off x="6334582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6" name="object 12836"/>
            <p:cNvSpPr/>
            <p:nvPr/>
          </p:nvSpPr>
          <p:spPr>
            <a:xfrm>
              <a:off x="6334582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7" name="object 12837"/>
            <p:cNvSpPr/>
            <p:nvPr/>
          </p:nvSpPr>
          <p:spPr>
            <a:xfrm>
              <a:off x="6334582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8" name="object 12838"/>
            <p:cNvSpPr/>
            <p:nvPr/>
          </p:nvSpPr>
          <p:spPr>
            <a:xfrm>
              <a:off x="6334582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9" name="object 12839"/>
            <p:cNvSpPr/>
            <p:nvPr/>
          </p:nvSpPr>
          <p:spPr>
            <a:xfrm>
              <a:off x="6228549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6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66" y="85077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0" name="object 12840"/>
            <p:cNvSpPr/>
            <p:nvPr/>
          </p:nvSpPr>
          <p:spPr>
            <a:xfrm>
              <a:off x="6228549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66" y="0"/>
                  </a:lnTo>
                  <a:lnTo>
                    <a:pt x="27266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1" name="object 12841"/>
            <p:cNvSpPr/>
            <p:nvPr/>
          </p:nvSpPr>
          <p:spPr>
            <a:xfrm>
              <a:off x="6228549" y="7296238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05"/>
                  </a:lnTo>
                  <a:lnTo>
                    <a:pt x="0" y="408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2" name="object 12842"/>
            <p:cNvSpPr/>
            <p:nvPr/>
          </p:nvSpPr>
          <p:spPr>
            <a:xfrm>
              <a:off x="6236881" y="7302880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30" y="0"/>
                  </a:moveTo>
                  <a:lnTo>
                    <a:pt x="0" y="0"/>
                  </a:lnTo>
                  <a:lnTo>
                    <a:pt x="0" y="20624"/>
                  </a:lnTo>
                  <a:lnTo>
                    <a:pt x="1130" y="2062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3" name="object 12843"/>
            <p:cNvSpPr/>
            <p:nvPr/>
          </p:nvSpPr>
          <p:spPr>
            <a:xfrm>
              <a:off x="6236881" y="7302880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0" y="0"/>
                  </a:moveTo>
                  <a:lnTo>
                    <a:pt x="1130" y="0"/>
                  </a:lnTo>
                  <a:lnTo>
                    <a:pt x="1130" y="20624"/>
                  </a:lnTo>
                  <a:lnTo>
                    <a:pt x="0" y="2062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4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4" name="object 12844"/>
            <p:cNvSpPr/>
            <p:nvPr/>
          </p:nvSpPr>
          <p:spPr>
            <a:xfrm>
              <a:off x="6233109" y="7325766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44" y="8991"/>
                  </a:moveTo>
                  <a:lnTo>
                    <a:pt x="1714" y="8991"/>
                  </a:lnTo>
                  <a:lnTo>
                    <a:pt x="2120" y="8572"/>
                  </a:lnTo>
                  <a:lnTo>
                    <a:pt x="2120" y="8089"/>
                  </a:lnTo>
                  <a:lnTo>
                    <a:pt x="2120" y="888"/>
                  </a:lnTo>
                  <a:lnTo>
                    <a:pt x="2120" y="419"/>
                  </a:lnTo>
                  <a:lnTo>
                    <a:pt x="1714" y="0"/>
                  </a:lnTo>
                  <a:lnTo>
                    <a:pt x="1244" y="0"/>
                  </a:lnTo>
                  <a:lnTo>
                    <a:pt x="863" y="0"/>
                  </a:lnTo>
                  <a:lnTo>
                    <a:pt x="381" y="0"/>
                  </a:lnTo>
                  <a:lnTo>
                    <a:pt x="0" y="419"/>
                  </a:lnTo>
                  <a:lnTo>
                    <a:pt x="0" y="888"/>
                  </a:lnTo>
                  <a:lnTo>
                    <a:pt x="0" y="8089"/>
                  </a:lnTo>
                  <a:lnTo>
                    <a:pt x="0" y="8572"/>
                  </a:lnTo>
                  <a:lnTo>
                    <a:pt x="381" y="8991"/>
                  </a:lnTo>
                  <a:lnTo>
                    <a:pt x="863" y="8991"/>
                  </a:lnTo>
                  <a:lnTo>
                    <a:pt x="1244" y="8991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5" name="object 12845"/>
            <p:cNvSpPr/>
            <p:nvPr/>
          </p:nvSpPr>
          <p:spPr>
            <a:xfrm>
              <a:off x="6231140" y="730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6" name="object 12846"/>
            <p:cNvSpPr/>
            <p:nvPr/>
          </p:nvSpPr>
          <p:spPr>
            <a:xfrm>
              <a:off x="6231140" y="73023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7" name="object 12847"/>
            <p:cNvSpPr/>
            <p:nvPr/>
          </p:nvSpPr>
          <p:spPr>
            <a:xfrm>
              <a:off x="6231140" y="73002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8" name="object 12848"/>
            <p:cNvSpPr/>
            <p:nvPr/>
          </p:nvSpPr>
          <p:spPr>
            <a:xfrm>
              <a:off x="6231140" y="73002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9" name="object 12849"/>
            <p:cNvSpPr/>
            <p:nvPr/>
          </p:nvSpPr>
          <p:spPr>
            <a:xfrm>
              <a:off x="6231140" y="73045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97" y="2209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0" name="object 12850"/>
            <p:cNvSpPr/>
            <p:nvPr/>
          </p:nvSpPr>
          <p:spPr>
            <a:xfrm>
              <a:off x="6231140" y="73045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1" name="object 12851"/>
            <p:cNvSpPr/>
            <p:nvPr/>
          </p:nvSpPr>
          <p:spPr>
            <a:xfrm>
              <a:off x="6231140" y="73088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2" name="object 12852"/>
            <p:cNvSpPr/>
            <p:nvPr/>
          </p:nvSpPr>
          <p:spPr>
            <a:xfrm>
              <a:off x="6231140" y="73088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3" name="object 12853"/>
            <p:cNvSpPr/>
            <p:nvPr/>
          </p:nvSpPr>
          <p:spPr>
            <a:xfrm>
              <a:off x="6231140" y="73067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4" name="object 12854"/>
            <p:cNvSpPr/>
            <p:nvPr/>
          </p:nvSpPr>
          <p:spPr>
            <a:xfrm>
              <a:off x="6231140" y="73067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97" y="2146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5" name="object 12855"/>
            <p:cNvSpPr/>
            <p:nvPr/>
          </p:nvSpPr>
          <p:spPr>
            <a:xfrm>
              <a:off x="6231140" y="73110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6" name="object 12856"/>
            <p:cNvSpPr/>
            <p:nvPr/>
          </p:nvSpPr>
          <p:spPr>
            <a:xfrm>
              <a:off x="6231140" y="73110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97" y="220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7" name="object 12857"/>
            <p:cNvSpPr/>
            <p:nvPr/>
          </p:nvSpPr>
          <p:spPr>
            <a:xfrm>
              <a:off x="6231140" y="73132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8" name="object 12858"/>
            <p:cNvSpPr/>
            <p:nvPr/>
          </p:nvSpPr>
          <p:spPr>
            <a:xfrm>
              <a:off x="6231140" y="73132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97" y="215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9" name="object 12859"/>
            <p:cNvSpPr/>
            <p:nvPr/>
          </p:nvSpPr>
          <p:spPr>
            <a:xfrm>
              <a:off x="6231140" y="73154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0" name="object 12860"/>
            <p:cNvSpPr/>
            <p:nvPr/>
          </p:nvSpPr>
          <p:spPr>
            <a:xfrm>
              <a:off x="6231140" y="73154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1" name="object 12861"/>
            <p:cNvSpPr/>
            <p:nvPr/>
          </p:nvSpPr>
          <p:spPr>
            <a:xfrm>
              <a:off x="6231140" y="73176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2" name="object 12862"/>
            <p:cNvSpPr/>
            <p:nvPr/>
          </p:nvSpPr>
          <p:spPr>
            <a:xfrm>
              <a:off x="6231140" y="73176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3" name="object 12863"/>
            <p:cNvSpPr/>
            <p:nvPr/>
          </p:nvSpPr>
          <p:spPr>
            <a:xfrm>
              <a:off x="6317310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4" name="object 12864"/>
            <p:cNvSpPr/>
            <p:nvPr/>
          </p:nvSpPr>
          <p:spPr>
            <a:xfrm>
              <a:off x="6317310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5" name="object 12865"/>
            <p:cNvSpPr/>
            <p:nvPr/>
          </p:nvSpPr>
          <p:spPr>
            <a:xfrm>
              <a:off x="6330378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6" name="object 12866"/>
            <p:cNvSpPr/>
            <p:nvPr/>
          </p:nvSpPr>
          <p:spPr>
            <a:xfrm>
              <a:off x="6330378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7" name="object 12867"/>
            <p:cNvSpPr/>
            <p:nvPr/>
          </p:nvSpPr>
          <p:spPr>
            <a:xfrm>
              <a:off x="6318656" y="7303973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50" y="69773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8" name="object 12868"/>
            <p:cNvSpPr/>
            <p:nvPr/>
          </p:nvSpPr>
          <p:spPr>
            <a:xfrm>
              <a:off x="6337426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1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16" y="85077"/>
                  </a:lnTo>
                  <a:lnTo>
                    <a:pt x="2721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9" name="object 12869"/>
            <p:cNvSpPr/>
            <p:nvPr/>
          </p:nvSpPr>
          <p:spPr>
            <a:xfrm>
              <a:off x="6337426" y="7296238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16" y="0"/>
                  </a:lnTo>
                  <a:lnTo>
                    <a:pt x="27216" y="85064"/>
                  </a:lnTo>
                  <a:lnTo>
                    <a:pt x="0" y="85064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0" name="object 12870"/>
            <p:cNvSpPr/>
            <p:nvPr/>
          </p:nvSpPr>
          <p:spPr>
            <a:xfrm>
              <a:off x="6344513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1" name="object 12871"/>
            <p:cNvSpPr/>
            <p:nvPr/>
          </p:nvSpPr>
          <p:spPr>
            <a:xfrm>
              <a:off x="6344513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2" name="object 12872"/>
            <p:cNvSpPr/>
            <p:nvPr/>
          </p:nvSpPr>
          <p:spPr>
            <a:xfrm>
              <a:off x="6357556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3" name="object 12873"/>
            <p:cNvSpPr/>
            <p:nvPr/>
          </p:nvSpPr>
          <p:spPr>
            <a:xfrm>
              <a:off x="6357556" y="7296238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64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4" name="object 12874"/>
            <p:cNvSpPr/>
            <p:nvPr/>
          </p:nvSpPr>
          <p:spPr>
            <a:xfrm>
              <a:off x="6345885" y="7303973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73"/>
                  </a:lnTo>
                  <a:lnTo>
                    <a:pt x="10363" y="69773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5" name="object 12875"/>
            <p:cNvSpPr/>
            <p:nvPr/>
          </p:nvSpPr>
          <p:spPr>
            <a:xfrm>
              <a:off x="6334582" y="73022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6" name="object 12876"/>
            <p:cNvSpPr/>
            <p:nvPr/>
          </p:nvSpPr>
          <p:spPr>
            <a:xfrm>
              <a:off x="6334582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7" name="object 12877"/>
            <p:cNvSpPr/>
            <p:nvPr/>
          </p:nvSpPr>
          <p:spPr>
            <a:xfrm>
              <a:off x="6334582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8" name="object 12878"/>
            <p:cNvSpPr/>
            <p:nvPr/>
          </p:nvSpPr>
          <p:spPr>
            <a:xfrm>
              <a:off x="6334582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9" name="object 12879"/>
            <p:cNvSpPr/>
            <p:nvPr/>
          </p:nvSpPr>
          <p:spPr>
            <a:xfrm>
              <a:off x="6334582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0" name="object 12880"/>
            <p:cNvSpPr/>
            <p:nvPr/>
          </p:nvSpPr>
          <p:spPr>
            <a:xfrm>
              <a:off x="6334582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1" name="object 12881"/>
            <p:cNvSpPr/>
            <p:nvPr/>
          </p:nvSpPr>
          <p:spPr>
            <a:xfrm>
              <a:off x="6334582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2" name="object 12882"/>
            <p:cNvSpPr/>
            <p:nvPr/>
          </p:nvSpPr>
          <p:spPr>
            <a:xfrm>
              <a:off x="6334582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3" name="object 12883"/>
            <p:cNvSpPr/>
            <p:nvPr/>
          </p:nvSpPr>
          <p:spPr>
            <a:xfrm>
              <a:off x="6334582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4" name="object 12884"/>
            <p:cNvSpPr/>
            <p:nvPr/>
          </p:nvSpPr>
          <p:spPr>
            <a:xfrm>
              <a:off x="6334582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5" name="object 12885"/>
            <p:cNvSpPr/>
            <p:nvPr/>
          </p:nvSpPr>
          <p:spPr>
            <a:xfrm>
              <a:off x="6334582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6" name="object 12886"/>
            <p:cNvSpPr/>
            <p:nvPr/>
          </p:nvSpPr>
          <p:spPr>
            <a:xfrm>
              <a:off x="6334582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7" name="object 12887"/>
            <p:cNvSpPr/>
            <p:nvPr/>
          </p:nvSpPr>
          <p:spPr>
            <a:xfrm>
              <a:off x="6334582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8" name="object 12888"/>
            <p:cNvSpPr/>
            <p:nvPr/>
          </p:nvSpPr>
          <p:spPr>
            <a:xfrm>
              <a:off x="6334582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9" name="object 12889"/>
            <p:cNvSpPr/>
            <p:nvPr/>
          </p:nvSpPr>
          <p:spPr>
            <a:xfrm>
              <a:off x="6334582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0" name="object 12890"/>
            <p:cNvSpPr/>
            <p:nvPr/>
          </p:nvSpPr>
          <p:spPr>
            <a:xfrm>
              <a:off x="6334582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1" name="object 12891"/>
            <p:cNvSpPr/>
            <p:nvPr/>
          </p:nvSpPr>
          <p:spPr>
            <a:xfrm>
              <a:off x="6334582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2" name="object 12892"/>
            <p:cNvSpPr/>
            <p:nvPr/>
          </p:nvSpPr>
          <p:spPr>
            <a:xfrm>
              <a:off x="6334582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3" name="object 12893"/>
            <p:cNvSpPr/>
            <p:nvPr/>
          </p:nvSpPr>
          <p:spPr>
            <a:xfrm>
              <a:off x="6334582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4" name="object 12894"/>
            <p:cNvSpPr/>
            <p:nvPr/>
          </p:nvSpPr>
          <p:spPr>
            <a:xfrm>
              <a:off x="6334582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5" name="object 12895"/>
            <p:cNvSpPr/>
            <p:nvPr/>
          </p:nvSpPr>
          <p:spPr>
            <a:xfrm>
              <a:off x="6334582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6" name="object 12896"/>
            <p:cNvSpPr/>
            <p:nvPr/>
          </p:nvSpPr>
          <p:spPr>
            <a:xfrm>
              <a:off x="6334582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7" name="object 12897"/>
            <p:cNvSpPr/>
            <p:nvPr/>
          </p:nvSpPr>
          <p:spPr>
            <a:xfrm>
              <a:off x="6334582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8" name="object 12898"/>
            <p:cNvSpPr/>
            <p:nvPr/>
          </p:nvSpPr>
          <p:spPr>
            <a:xfrm>
              <a:off x="6334582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9" name="object 12899"/>
            <p:cNvSpPr/>
            <p:nvPr/>
          </p:nvSpPr>
          <p:spPr>
            <a:xfrm>
              <a:off x="6334582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0" name="object 12900"/>
            <p:cNvSpPr/>
            <p:nvPr/>
          </p:nvSpPr>
          <p:spPr>
            <a:xfrm>
              <a:off x="6334582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1" name="object 12901"/>
            <p:cNvSpPr/>
            <p:nvPr/>
          </p:nvSpPr>
          <p:spPr>
            <a:xfrm>
              <a:off x="6361811" y="73022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2" name="object 12902"/>
            <p:cNvSpPr/>
            <p:nvPr/>
          </p:nvSpPr>
          <p:spPr>
            <a:xfrm>
              <a:off x="6361811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3" name="object 12903"/>
            <p:cNvSpPr/>
            <p:nvPr/>
          </p:nvSpPr>
          <p:spPr>
            <a:xfrm>
              <a:off x="6361811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4" name="object 12904"/>
            <p:cNvSpPr/>
            <p:nvPr/>
          </p:nvSpPr>
          <p:spPr>
            <a:xfrm>
              <a:off x="6361811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5" name="object 12905"/>
            <p:cNvSpPr/>
            <p:nvPr/>
          </p:nvSpPr>
          <p:spPr>
            <a:xfrm>
              <a:off x="6361811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6" name="object 12906"/>
            <p:cNvSpPr/>
            <p:nvPr/>
          </p:nvSpPr>
          <p:spPr>
            <a:xfrm>
              <a:off x="6361811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7" name="object 12907"/>
            <p:cNvSpPr/>
            <p:nvPr/>
          </p:nvSpPr>
          <p:spPr>
            <a:xfrm>
              <a:off x="6361811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8" name="object 12908"/>
            <p:cNvSpPr/>
            <p:nvPr/>
          </p:nvSpPr>
          <p:spPr>
            <a:xfrm>
              <a:off x="6361811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9" name="object 12909"/>
            <p:cNvSpPr/>
            <p:nvPr/>
          </p:nvSpPr>
          <p:spPr>
            <a:xfrm>
              <a:off x="6361811" y="73065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0" name="object 12910"/>
            <p:cNvSpPr/>
            <p:nvPr/>
          </p:nvSpPr>
          <p:spPr>
            <a:xfrm>
              <a:off x="6361811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1" name="object 12911"/>
            <p:cNvSpPr/>
            <p:nvPr/>
          </p:nvSpPr>
          <p:spPr>
            <a:xfrm>
              <a:off x="6361811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2" name="object 12912"/>
            <p:cNvSpPr/>
            <p:nvPr/>
          </p:nvSpPr>
          <p:spPr>
            <a:xfrm>
              <a:off x="6361811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3" name="object 12913"/>
            <p:cNvSpPr/>
            <p:nvPr/>
          </p:nvSpPr>
          <p:spPr>
            <a:xfrm>
              <a:off x="6361811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4" name="object 12914"/>
            <p:cNvSpPr/>
            <p:nvPr/>
          </p:nvSpPr>
          <p:spPr>
            <a:xfrm>
              <a:off x="6361811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5" name="object 12915"/>
            <p:cNvSpPr/>
            <p:nvPr/>
          </p:nvSpPr>
          <p:spPr>
            <a:xfrm>
              <a:off x="6361811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6" name="object 12916"/>
            <p:cNvSpPr/>
            <p:nvPr/>
          </p:nvSpPr>
          <p:spPr>
            <a:xfrm>
              <a:off x="6361811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7" name="object 12917"/>
            <p:cNvSpPr/>
            <p:nvPr/>
          </p:nvSpPr>
          <p:spPr>
            <a:xfrm>
              <a:off x="6361811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8" name="object 12918"/>
            <p:cNvSpPr/>
            <p:nvPr/>
          </p:nvSpPr>
          <p:spPr>
            <a:xfrm>
              <a:off x="6361811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9" name="object 12919"/>
            <p:cNvSpPr/>
            <p:nvPr/>
          </p:nvSpPr>
          <p:spPr>
            <a:xfrm>
              <a:off x="6361811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0" name="object 12920"/>
            <p:cNvSpPr/>
            <p:nvPr/>
          </p:nvSpPr>
          <p:spPr>
            <a:xfrm>
              <a:off x="6361811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1" name="object 12921"/>
            <p:cNvSpPr/>
            <p:nvPr/>
          </p:nvSpPr>
          <p:spPr>
            <a:xfrm>
              <a:off x="6361811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2" name="object 12922"/>
            <p:cNvSpPr/>
            <p:nvPr/>
          </p:nvSpPr>
          <p:spPr>
            <a:xfrm>
              <a:off x="6361811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3" name="object 12923"/>
            <p:cNvSpPr/>
            <p:nvPr/>
          </p:nvSpPr>
          <p:spPr>
            <a:xfrm>
              <a:off x="6361811" y="732398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4" name="object 12924"/>
            <p:cNvSpPr/>
            <p:nvPr/>
          </p:nvSpPr>
          <p:spPr>
            <a:xfrm>
              <a:off x="6361811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5" name="object 12925"/>
            <p:cNvSpPr/>
            <p:nvPr/>
          </p:nvSpPr>
          <p:spPr>
            <a:xfrm>
              <a:off x="6361811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6" name="object 12926"/>
            <p:cNvSpPr/>
            <p:nvPr/>
          </p:nvSpPr>
          <p:spPr>
            <a:xfrm>
              <a:off x="6361811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7" name="object 12927"/>
            <p:cNvSpPr/>
            <p:nvPr/>
          </p:nvSpPr>
          <p:spPr>
            <a:xfrm>
              <a:off x="6361811" y="73513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8" name="object 12928"/>
            <p:cNvSpPr/>
            <p:nvPr/>
          </p:nvSpPr>
          <p:spPr>
            <a:xfrm>
              <a:off x="6361811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9" name="object 12929"/>
            <p:cNvSpPr/>
            <p:nvPr/>
          </p:nvSpPr>
          <p:spPr>
            <a:xfrm>
              <a:off x="6361811" y="73491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0" name="object 12930"/>
            <p:cNvSpPr/>
            <p:nvPr/>
          </p:nvSpPr>
          <p:spPr>
            <a:xfrm>
              <a:off x="6361811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1" name="object 12931"/>
            <p:cNvSpPr/>
            <p:nvPr/>
          </p:nvSpPr>
          <p:spPr>
            <a:xfrm>
              <a:off x="6361811" y="73535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2" name="object 12932"/>
            <p:cNvSpPr/>
            <p:nvPr/>
          </p:nvSpPr>
          <p:spPr>
            <a:xfrm>
              <a:off x="6361811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71" y="2184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3" name="object 12933"/>
            <p:cNvSpPr/>
            <p:nvPr/>
          </p:nvSpPr>
          <p:spPr>
            <a:xfrm>
              <a:off x="6361811" y="73579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4" name="object 12934"/>
            <p:cNvSpPr/>
            <p:nvPr/>
          </p:nvSpPr>
          <p:spPr>
            <a:xfrm>
              <a:off x="6361811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5" name="object 12935"/>
            <p:cNvSpPr/>
            <p:nvPr/>
          </p:nvSpPr>
          <p:spPr>
            <a:xfrm>
              <a:off x="6361811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6" name="object 12936"/>
            <p:cNvSpPr/>
            <p:nvPr/>
          </p:nvSpPr>
          <p:spPr>
            <a:xfrm>
              <a:off x="6361811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7" name="object 12937"/>
            <p:cNvSpPr/>
            <p:nvPr/>
          </p:nvSpPr>
          <p:spPr>
            <a:xfrm>
              <a:off x="6361811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8" name="object 12938"/>
            <p:cNvSpPr/>
            <p:nvPr/>
          </p:nvSpPr>
          <p:spPr>
            <a:xfrm>
              <a:off x="6361811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9" name="object 12939"/>
            <p:cNvSpPr/>
            <p:nvPr/>
          </p:nvSpPr>
          <p:spPr>
            <a:xfrm>
              <a:off x="6361811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0" name="object 12940"/>
            <p:cNvSpPr/>
            <p:nvPr/>
          </p:nvSpPr>
          <p:spPr>
            <a:xfrm>
              <a:off x="6361811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60"/>
                  </a:moveTo>
                  <a:lnTo>
                    <a:pt x="2171" y="226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6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1" name="object 12941"/>
            <p:cNvSpPr/>
            <p:nvPr/>
          </p:nvSpPr>
          <p:spPr>
            <a:xfrm>
              <a:off x="6361811" y="736438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71" y="212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2" name="object 12942"/>
            <p:cNvSpPr/>
            <p:nvPr/>
          </p:nvSpPr>
          <p:spPr>
            <a:xfrm>
              <a:off x="6361811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3" name="object 12943"/>
            <p:cNvSpPr/>
            <p:nvPr/>
          </p:nvSpPr>
          <p:spPr>
            <a:xfrm>
              <a:off x="6361811" y="73665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4" name="object 12944"/>
            <p:cNvSpPr/>
            <p:nvPr/>
          </p:nvSpPr>
          <p:spPr>
            <a:xfrm>
              <a:off x="6361811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5" name="object 12945"/>
            <p:cNvSpPr/>
            <p:nvPr/>
          </p:nvSpPr>
          <p:spPr>
            <a:xfrm>
              <a:off x="6361811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6" name="object 12946"/>
            <p:cNvSpPr/>
            <p:nvPr/>
          </p:nvSpPr>
          <p:spPr>
            <a:xfrm>
              <a:off x="6361811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7" name="object 12947"/>
            <p:cNvSpPr/>
            <p:nvPr/>
          </p:nvSpPr>
          <p:spPr>
            <a:xfrm>
              <a:off x="6361811" y="7370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8" name="object 12948"/>
            <p:cNvSpPr/>
            <p:nvPr/>
          </p:nvSpPr>
          <p:spPr>
            <a:xfrm>
              <a:off x="6361811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22"/>
                  </a:moveTo>
                  <a:lnTo>
                    <a:pt x="2171" y="222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2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9" name="object 12949"/>
            <p:cNvSpPr/>
            <p:nvPr/>
          </p:nvSpPr>
          <p:spPr>
            <a:xfrm>
              <a:off x="6361811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0" name="object 12950"/>
            <p:cNvSpPr/>
            <p:nvPr/>
          </p:nvSpPr>
          <p:spPr>
            <a:xfrm>
              <a:off x="6361811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1" name="object 12951"/>
            <p:cNvSpPr/>
            <p:nvPr/>
          </p:nvSpPr>
          <p:spPr>
            <a:xfrm>
              <a:off x="6361811" y="73753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71" y="213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2" name="object 12952"/>
            <p:cNvSpPr/>
            <p:nvPr/>
          </p:nvSpPr>
          <p:spPr>
            <a:xfrm>
              <a:off x="6361811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3" name="object 12953"/>
            <p:cNvSpPr/>
            <p:nvPr/>
          </p:nvSpPr>
          <p:spPr>
            <a:xfrm>
              <a:off x="6310883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4" name="object 12954"/>
            <p:cNvSpPr/>
            <p:nvPr/>
          </p:nvSpPr>
          <p:spPr>
            <a:xfrm>
              <a:off x="6310883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5" name="object 12955"/>
            <p:cNvSpPr/>
            <p:nvPr/>
          </p:nvSpPr>
          <p:spPr>
            <a:xfrm>
              <a:off x="6310883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6" name="object 12956"/>
            <p:cNvSpPr/>
            <p:nvPr/>
          </p:nvSpPr>
          <p:spPr>
            <a:xfrm>
              <a:off x="6310883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7" name="object 12957"/>
            <p:cNvSpPr/>
            <p:nvPr/>
          </p:nvSpPr>
          <p:spPr>
            <a:xfrm>
              <a:off x="6310883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8" name="object 12958"/>
            <p:cNvSpPr/>
            <p:nvPr/>
          </p:nvSpPr>
          <p:spPr>
            <a:xfrm>
              <a:off x="6310883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9" name="object 12959"/>
            <p:cNvSpPr/>
            <p:nvPr/>
          </p:nvSpPr>
          <p:spPr>
            <a:xfrm>
              <a:off x="6310883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0" name="object 12960"/>
            <p:cNvSpPr/>
            <p:nvPr/>
          </p:nvSpPr>
          <p:spPr>
            <a:xfrm>
              <a:off x="6310883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1" name="object 12961"/>
            <p:cNvSpPr/>
            <p:nvPr/>
          </p:nvSpPr>
          <p:spPr>
            <a:xfrm>
              <a:off x="6310883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2" name="object 12962"/>
            <p:cNvSpPr/>
            <p:nvPr/>
          </p:nvSpPr>
          <p:spPr>
            <a:xfrm>
              <a:off x="6310883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3" name="object 12963"/>
            <p:cNvSpPr/>
            <p:nvPr/>
          </p:nvSpPr>
          <p:spPr>
            <a:xfrm>
              <a:off x="6310883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4" name="object 12964"/>
            <p:cNvSpPr/>
            <p:nvPr/>
          </p:nvSpPr>
          <p:spPr>
            <a:xfrm>
              <a:off x="6310883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5" name="object 12965"/>
            <p:cNvSpPr/>
            <p:nvPr/>
          </p:nvSpPr>
          <p:spPr>
            <a:xfrm>
              <a:off x="6310883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6" name="object 12966"/>
            <p:cNvSpPr/>
            <p:nvPr/>
          </p:nvSpPr>
          <p:spPr>
            <a:xfrm>
              <a:off x="6310883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7" name="object 12967"/>
            <p:cNvSpPr/>
            <p:nvPr/>
          </p:nvSpPr>
          <p:spPr>
            <a:xfrm>
              <a:off x="6310883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84" y="208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8" name="object 12968"/>
            <p:cNvSpPr/>
            <p:nvPr/>
          </p:nvSpPr>
          <p:spPr>
            <a:xfrm>
              <a:off x="6310883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84" y="2082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9" name="object 12969"/>
            <p:cNvSpPr/>
            <p:nvPr/>
          </p:nvSpPr>
          <p:spPr>
            <a:xfrm>
              <a:off x="6310883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0" name="object 12970"/>
            <p:cNvSpPr/>
            <p:nvPr/>
          </p:nvSpPr>
          <p:spPr>
            <a:xfrm>
              <a:off x="6310883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1" name="object 12971"/>
            <p:cNvSpPr/>
            <p:nvPr/>
          </p:nvSpPr>
          <p:spPr>
            <a:xfrm>
              <a:off x="6310883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2" name="object 12972"/>
            <p:cNvSpPr/>
            <p:nvPr/>
          </p:nvSpPr>
          <p:spPr>
            <a:xfrm>
              <a:off x="6310883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3" name="object 12973"/>
            <p:cNvSpPr/>
            <p:nvPr/>
          </p:nvSpPr>
          <p:spPr>
            <a:xfrm>
              <a:off x="6310883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4" name="object 12974"/>
            <p:cNvSpPr/>
            <p:nvPr/>
          </p:nvSpPr>
          <p:spPr>
            <a:xfrm>
              <a:off x="6310883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5" name="object 12975"/>
            <p:cNvSpPr/>
            <p:nvPr/>
          </p:nvSpPr>
          <p:spPr>
            <a:xfrm>
              <a:off x="6310883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6" name="object 12976"/>
            <p:cNvSpPr/>
            <p:nvPr/>
          </p:nvSpPr>
          <p:spPr>
            <a:xfrm>
              <a:off x="6310883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7" name="object 12977"/>
            <p:cNvSpPr/>
            <p:nvPr/>
          </p:nvSpPr>
          <p:spPr>
            <a:xfrm>
              <a:off x="6310883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8" name="object 12978"/>
            <p:cNvSpPr/>
            <p:nvPr/>
          </p:nvSpPr>
          <p:spPr>
            <a:xfrm>
              <a:off x="6310883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9" name="object 12979"/>
            <p:cNvSpPr/>
            <p:nvPr/>
          </p:nvSpPr>
          <p:spPr>
            <a:xfrm>
              <a:off x="6310883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0" name="object 12980"/>
            <p:cNvSpPr/>
            <p:nvPr/>
          </p:nvSpPr>
          <p:spPr>
            <a:xfrm>
              <a:off x="6310883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1" name="object 12981"/>
            <p:cNvSpPr/>
            <p:nvPr/>
          </p:nvSpPr>
          <p:spPr>
            <a:xfrm>
              <a:off x="6310883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2" name="object 12982"/>
            <p:cNvSpPr/>
            <p:nvPr/>
          </p:nvSpPr>
          <p:spPr>
            <a:xfrm>
              <a:off x="6310883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3" name="object 12983"/>
            <p:cNvSpPr/>
            <p:nvPr/>
          </p:nvSpPr>
          <p:spPr>
            <a:xfrm>
              <a:off x="6310883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4" name="object 12984"/>
            <p:cNvSpPr/>
            <p:nvPr/>
          </p:nvSpPr>
          <p:spPr>
            <a:xfrm>
              <a:off x="6310883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84" y="2184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5" name="object 12985"/>
            <p:cNvSpPr/>
            <p:nvPr/>
          </p:nvSpPr>
          <p:spPr>
            <a:xfrm>
              <a:off x="6310883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6" name="object 12986"/>
            <p:cNvSpPr/>
            <p:nvPr/>
          </p:nvSpPr>
          <p:spPr>
            <a:xfrm>
              <a:off x="6310883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7" name="object 12987"/>
            <p:cNvSpPr/>
            <p:nvPr/>
          </p:nvSpPr>
          <p:spPr>
            <a:xfrm>
              <a:off x="6310883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8" name="object 12988"/>
            <p:cNvSpPr/>
            <p:nvPr/>
          </p:nvSpPr>
          <p:spPr>
            <a:xfrm>
              <a:off x="6310883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9" name="object 12989"/>
            <p:cNvSpPr/>
            <p:nvPr/>
          </p:nvSpPr>
          <p:spPr>
            <a:xfrm>
              <a:off x="6310883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0" name="object 12990"/>
            <p:cNvSpPr/>
            <p:nvPr/>
          </p:nvSpPr>
          <p:spPr>
            <a:xfrm>
              <a:off x="6310883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1" name="object 12991"/>
            <p:cNvSpPr/>
            <p:nvPr/>
          </p:nvSpPr>
          <p:spPr>
            <a:xfrm>
              <a:off x="6310883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2" name="object 12992"/>
            <p:cNvSpPr/>
            <p:nvPr/>
          </p:nvSpPr>
          <p:spPr>
            <a:xfrm>
              <a:off x="6310883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3" name="object 12993"/>
            <p:cNvSpPr/>
            <p:nvPr/>
          </p:nvSpPr>
          <p:spPr>
            <a:xfrm>
              <a:off x="6310883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4" name="object 12994"/>
            <p:cNvSpPr/>
            <p:nvPr/>
          </p:nvSpPr>
          <p:spPr>
            <a:xfrm>
              <a:off x="6310883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5" name="object 12995"/>
            <p:cNvSpPr/>
            <p:nvPr/>
          </p:nvSpPr>
          <p:spPr>
            <a:xfrm>
              <a:off x="6310883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6" name="object 12996"/>
            <p:cNvSpPr/>
            <p:nvPr/>
          </p:nvSpPr>
          <p:spPr>
            <a:xfrm>
              <a:off x="6310883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7" name="object 12997"/>
            <p:cNvSpPr/>
            <p:nvPr/>
          </p:nvSpPr>
          <p:spPr>
            <a:xfrm>
              <a:off x="6310883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8" name="object 12998"/>
            <p:cNvSpPr/>
            <p:nvPr/>
          </p:nvSpPr>
          <p:spPr>
            <a:xfrm>
              <a:off x="6310883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9" name="object 12999"/>
            <p:cNvSpPr/>
            <p:nvPr/>
          </p:nvSpPr>
          <p:spPr>
            <a:xfrm>
              <a:off x="6310883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0" name="object 13000"/>
            <p:cNvSpPr/>
            <p:nvPr/>
          </p:nvSpPr>
          <p:spPr>
            <a:xfrm>
              <a:off x="6310883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84" y="2222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1" name="object 13001"/>
            <p:cNvSpPr/>
            <p:nvPr/>
          </p:nvSpPr>
          <p:spPr>
            <a:xfrm>
              <a:off x="6310883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84" y="208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2" name="object 13002"/>
            <p:cNvSpPr/>
            <p:nvPr/>
          </p:nvSpPr>
          <p:spPr>
            <a:xfrm>
              <a:off x="6310883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84" y="2082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3" name="object 13003"/>
            <p:cNvSpPr/>
            <p:nvPr/>
          </p:nvSpPr>
          <p:spPr>
            <a:xfrm>
              <a:off x="6310883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4" name="object 13004"/>
            <p:cNvSpPr/>
            <p:nvPr/>
          </p:nvSpPr>
          <p:spPr>
            <a:xfrm>
              <a:off x="6310883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5" name="object 13005"/>
            <p:cNvSpPr/>
            <p:nvPr/>
          </p:nvSpPr>
          <p:spPr>
            <a:xfrm>
              <a:off x="6338150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6" name="object 13006"/>
            <p:cNvSpPr/>
            <p:nvPr/>
          </p:nvSpPr>
          <p:spPr>
            <a:xfrm>
              <a:off x="6338150" y="730224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7" name="object 13007"/>
            <p:cNvSpPr/>
            <p:nvPr/>
          </p:nvSpPr>
          <p:spPr>
            <a:xfrm>
              <a:off x="6338150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8" name="object 13008"/>
            <p:cNvSpPr/>
            <p:nvPr/>
          </p:nvSpPr>
          <p:spPr>
            <a:xfrm>
              <a:off x="6338150" y="730007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9" name="object 13009"/>
            <p:cNvSpPr/>
            <p:nvPr/>
          </p:nvSpPr>
          <p:spPr>
            <a:xfrm>
              <a:off x="6338150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0" name="object 13010"/>
            <p:cNvSpPr/>
            <p:nvPr/>
          </p:nvSpPr>
          <p:spPr>
            <a:xfrm>
              <a:off x="6338150" y="730439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1" name="object 13011"/>
            <p:cNvSpPr/>
            <p:nvPr/>
          </p:nvSpPr>
          <p:spPr>
            <a:xfrm>
              <a:off x="6338150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2" name="object 13012"/>
            <p:cNvSpPr/>
            <p:nvPr/>
          </p:nvSpPr>
          <p:spPr>
            <a:xfrm>
              <a:off x="6338150" y="730877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3" name="object 13013"/>
            <p:cNvSpPr/>
            <p:nvPr/>
          </p:nvSpPr>
          <p:spPr>
            <a:xfrm>
              <a:off x="6338150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4" name="object 13014"/>
            <p:cNvSpPr/>
            <p:nvPr/>
          </p:nvSpPr>
          <p:spPr>
            <a:xfrm>
              <a:off x="6338150" y="730656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46" y="2209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5" name="object 13015"/>
            <p:cNvSpPr/>
            <p:nvPr/>
          </p:nvSpPr>
          <p:spPr>
            <a:xfrm>
              <a:off x="6338150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6" name="object 13016"/>
            <p:cNvSpPr/>
            <p:nvPr/>
          </p:nvSpPr>
          <p:spPr>
            <a:xfrm>
              <a:off x="6338150" y="73109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7" name="object 13017"/>
            <p:cNvSpPr/>
            <p:nvPr/>
          </p:nvSpPr>
          <p:spPr>
            <a:xfrm>
              <a:off x="6338150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8" name="object 13018"/>
            <p:cNvSpPr/>
            <p:nvPr/>
          </p:nvSpPr>
          <p:spPr>
            <a:xfrm>
              <a:off x="6338150" y="73131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9" name="object 13019"/>
            <p:cNvSpPr/>
            <p:nvPr/>
          </p:nvSpPr>
          <p:spPr>
            <a:xfrm>
              <a:off x="6338150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46" y="2082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0" name="object 13020"/>
            <p:cNvSpPr/>
            <p:nvPr/>
          </p:nvSpPr>
          <p:spPr>
            <a:xfrm>
              <a:off x="6338150" y="731531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46" y="2082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1" name="object 13021"/>
            <p:cNvSpPr/>
            <p:nvPr/>
          </p:nvSpPr>
          <p:spPr>
            <a:xfrm>
              <a:off x="6338150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2" name="object 13022"/>
            <p:cNvSpPr/>
            <p:nvPr/>
          </p:nvSpPr>
          <p:spPr>
            <a:xfrm>
              <a:off x="6338150" y="731748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3" name="object 13023"/>
            <p:cNvSpPr/>
            <p:nvPr/>
          </p:nvSpPr>
          <p:spPr>
            <a:xfrm>
              <a:off x="6338150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4" name="object 13024"/>
            <p:cNvSpPr/>
            <p:nvPr/>
          </p:nvSpPr>
          <p:spPr>
            <a:xfrm>
              <a:off x="6338150" y="731963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5" name="object 13025"/>
            <p:cNvSpPr/>
            <p:nvPr/>
          </p:nvSpPr>
          <p:spPr>
            <a:xfrm>
              <a:off x="6338150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6" name="object 13026"/>
            <p:cNvSpPr/>
            <p:nvPr/>
          </p:nvSpPr>
          <p:spPr>
            <a:xfrm>
              <a:off x="6338150" y="73218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7" name="object 13027"/>
            <p:cNvSpPr/>
            <p:nvPr/>
          </p:nvSpPr>
          <p:spPr>
            <a:xfrm>
              <a:off x="6338150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46" y="2108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8" name="object 13028"/>
            <p:cNvSpPr/>
            <p:nvPr/>
          </p:nvSpPr>
          <p:spPr>
            <a:xfrm>
              <a:off x="6338150" y="732397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46" y="2120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9" name="object 13029"/>
            <p:cNvSpPr/>
            <p:nvPr/>
          </p:nvSpPr>
          <p:spPr>
            <a:xfrm>
              <a:off x="6338150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0" name="object 13030"/>
            <p:cNvSpPr/>
            <p:nvPr/>
          </p:nvSpPr>
          <p:spPr>
            <a:xfrm>
              <a:off x="6338150" y="7326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1" name="object 13031"/>
            <p:cNvSpPr/>
            <p:nvPr/>
          </p:nvSpPr>
          <p:spPr>
            <a:xfrm>
              <a:off x="6338150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2" name="object 13032"/>
            <p:cNvSpPr/>
            <p:nvPr/>
          </p:nvSpPr>
          <p:spPr>
            <a:xfrm>
              <a:off x="6338150" y="73513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46" y="2159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3" name="object 13033"/>
            <p:cNvSpPr/>
            <p:nvPr/>
          </p:nvSpPr>
          <p:spPr>
            <a:xfrm>
              <a:off x="6338150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4" name="object 13034"/>
            <p:cNvSpPr/>
            <p:nvPr/>
          </p:nvSpPr>
          <p:spPr>
            <a:xfrm>
              <a:off x="6338150" y="73491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5" name="object 13035"/>
            <p:cNvSpPr/>
            <p:nvPr/>
          </p:nvSpPr>
          <p:spPr>
            <a:xfrm>
              <a:off x="6338150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6" name="object 13036"/>
            <p:cNvSpPr/>
            <p:nvPr/>
          </p:nvSpPr>
          <p:spPr>
            <a:xfrm>
              <a:off x="6338150" y="73535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84"/>
                  </a:lnTo>
                  <a:lnTo>
                    <a:pt x="2146" y="2184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7" name="object 13037"/>
            <p:cNvSpPr/>
            <p:nvPr/>
          </p:nvSpPr>
          <p:spPr>
            <a:xfrm>
              <a:off x="6338150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8" name="object 13038"/>
            <p:cNvSpPr/>
            <p:nvPr/>
          </p:nvSpPr>
          <p:spPr>
            <a:xfrm>
              <a:off x="6338150" y="735791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9" name="object 13039"/>
            <p:cNvSpPr/>
            <p:nvPr/>
          </p:nvSpPr>
          <p:spPr>
            <a:xfrm>
              <a:off x="6338150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0" name="object 13040"/>
            <p:cNvSpPr/>
            <p:nvPr/>
          </p:nvSpPr>
          <p:spPr>
            <a:xfrm>
              <a:off x="6338150" y="73557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1" name="object 13041"/>
            <p:cNvSpPr/>
            <p:nvPr/>
          </p:nvSpPr>
          <p:spPr>
            <a:xfrm>
              <a:off x="6338150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2" name="object 13042"/>
            <p:cNvSpPr/>
            <p:nvPr/>
          </p:nvSpPr>
          <p:spPr>
            <a:xfrm>
              <a:off x="6338150" y="73600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3" name="object 13043"/>
            <p:cNvSpPr/>
            <p:nvPr/>
          </p:nvSpPr>
          <p:spPr>
            <a:xfrm>
              <a:off x="6338150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46" y="2260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4" name="object 13044"/>
            <p:cNvSpPr/>
            <p:nvPr/>
          </p:nvSpPr>
          <p:spPr>
            <a:xfrm>
              <a:off x="6338150" y="736222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46" y="2260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5" name="object 13045"/>
            <p:cNvSpPr/>
            <p:nvPr/>
          </p:nvSpPr>
          <p:spPr>
            <a:xfrm>
              <a:off x="6338150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46" y="2120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6" name="object 13046"/>
            <p:cNvSpPr/>
            <p:nvPr/>
          </p:nvSpPr>
          <p:spPr>
            <a:xfrm>
              <a:off x="6338150" y="73643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46" y="2108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7" name="object 13047"/>
            <p:cNvSpPr/>
            <p:nvPr/>
          </p:nvSpPr>
          <p:spPr>
            <a:xfrm>
              <a:off x="6338150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8" name="object 13048"/>
            <p:cNvSpPr/>
            <p:nvPr/>
          </p:nvSpPr>
          <p:spPr>
            <a:xfrm>
              <a:off x="6338150" y="73665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46" y="2209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9" name="object 13049"/>
            <p:cNvSpPr/>
            <p:nvPr/>
          </p:nvSpPr>
          <p:spPr>
            <a:xfrm>
              <a:off x="6338150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0" name="object 13050"/>
            <p:cNvSpPr/>
            <p:nvPr/>
          </p:nvSpPr>
          <p:spPr>
            <a:xfrm>
              <a:off x="6338150" y="736878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1" name="object 13051"/>
            <p:cNvSpPr/>
            <p:nvPr/>
          </p:nvSpPr>
          <p:spPr>
            <a:xfrm>
              <a:off x="6338150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2" name="object 13052"/>
            <p:cNvSpPr/>
            <p:nvPr/>
          </p:nvSpPr>
          <p:spPr>
            <a:xfrm>
              <a:off x="6338150" y="73709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22"/>
                  </a:lnTo>
                  <a:lnTo>
                    <a:pt x="2146" y="2222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3" name="object 13053"/>
            <p:cNvSpPr/>
            <p:nvPr/>
          </p:nvSpPr>
          <p:spPr>
            <a:xfrm>
              <a:off x="6338150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46" y="2082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4" name="object 13054"/>
            <p:cNvSpPr/>
            <p:nvPr/>
          </p:nvSpPr>
          <p:spPr>
            <a:xfrm>
              <a:off x="6338150" y="73731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46" y="2082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5" name="object 13055"/>
            <p:cNvSpPr/>
            <p:nvPr/>
          </p:nvSpPr>
          <p:spPr>
            <a:xfrm>
              <a:off x="6338150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6" name="object 13056"/>
            <p:cNvSpPr/>
            <p:nvPr/>
          </p:nvSpPr>
          <p:spPr>
            <a:xfrm>
              <a:off x="6338150" y="73753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7" name="object 13057"/>
            <p:cNvSpPr/>
            <p:nvPr/>
          </p:nvSpPr>
          <p:spPr>
            <a:xfrm>
              <a:off x="6239954" y="7300582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09">
                  <a:moveTo>
                    <a:pt x="13335" y="0"/>
                  </a:moveTo>
                  <a:lnTo>
                    <a:pt x="0" y="0"/>
                  </a:lnTo>
                  <a:lnTo>
                    <a:pt x="0" y="3454"/>
                  </a:lnTo>
                  <a:lnTo>
                    <a:pt x="13335" y="3454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8" name="object 13058"/>
            <p:cNvSpPr/>
            <p:nvPr/>
          </p:nvSpPr>
          <p:spPr>
            <a:xfrm>
              <a:off x="6239535" y="7300366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09">
                  <a:moveTo>
                    <a:pt x="14198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4198" y="3784"/>
                  </a:lnTo>
                  <a:lnTo>
                    <a:pt x="14198" y="2895"/>
                  </a:lnTo>
                  <a:lnTo>
                    <a:pt x="1346" y="2895"/>
                  </a:lnTo>
                  <a:lnTo>
                    <a:pt x="927" y="2781"/>
                  </a:lnTo>
                  <a:lnTo>
                    <a:pt x="927" y="2412"/>
                  </a:lnTo>
                  <a:lnTo>
                    <a:pt x="1879" y="2412"/>
                  </a:lnTo>
                  <a:lnTo>
                    <a:pt x="1790" y="2209"/>
                  </a:lnTo>
                  <a:lnTo>
                    <a:pt x="1388" y="2057"/>
                  </a:lnTo>
                  <a:lnTo>
                    <a:pt x="1054" y="1879"/>
                  </a:lnTo>
                  <a:lnTo>
                    <a:pt x="901" y="1104"/>
                  </a:lnTo>
                  <a:lnTo>
                    <a:pt x="1193" y="901"/>
                  </a:lnTo>
                  <a:lnTo>
                    <a:pt x="14198" y="901"/>
                  </a:lnTo>
                  <a:lnTo>
                    <a:pt x="14198" y="0"/>
                  </a:lnTo>
                  <a:close/>
                </a:path>
                <a:path w="14604" h="3809">
                  <a:moveTo>
                    <a:pt x="2095" y="1257"/>
                  </a:moveTo>
                  <a:lnTo>
                    <a:pt x="1524" y="1257"/>
                  </a:lnTo>
                  <a:lnTo>
                    <a:pt x="1435" y="1473"/>
                  </a:lnTo>
                  <a:lnTo>
                    <a:pt x="2260" y="1816"/>
                  </a:lnTo>
                  <a:lnTo>
                    <a:pt x="2387" y="2628"/>
                  </a:lnTo>
                  <a:lnTo>
                    <a:pt x="2095" y="2895"/>
                  </a:lnTo>
                  <a:lnTo>
                    <a:pt x="12407" y="2895"/>
                  </a:lnTo>
                  <a:lnTo>
                    <a:pt x="12146" y="2832"/>
                  </a:lnTo>
                  <a:lnTo>
                    <a:pt x="2679" y="2832"/>
                  </a:lnTo>
                  <a:lnTo>
                    <a:pt x="2679" y="1320"/>
                  </a:lnTo>
                  <a:lnTo>
                    <a:pt x="2260" y="1320"/>
                  </a:lnTo>
                  <a:lnTo>
                    <a:pt x="2095" y="1257"/>
                  </a:lnTo>
                  <a:close/>
                </a:path>
                <a:path w="14604" h="3809">
                  <a:moveTo>
                    <a:pt x="13106" y="1257"/>
                  </a:moveTo>
                  <a:lnTo>
                    <a:pt x="12598" y="1257"/>
                  </a:lnTo>
                  <a:lnTo>
                    <a:pt x="12471" y="1473"/>
                  </a:lnTo>
                  <a:lnTo>
                    <a:pt x="13271" y="1816"/>
                  </a:lnTo>
                  <a:lnTo>
                    <a:pt x="13398" y="2628"/>
                  </a:lnTo>
                  <a:lnTo>
                    <a:pt x="13106" y="2895"/>
                  </a:lnTo>
                  <a:lnTo>
                    <a:pt x="14198" y="2895"/>
                  </a:lnTo>
                  <a:lnTo>
                    <a:pt x="14198" y="1320"/>
                  </a:lnTo>
                  <a:lnTo>
                    <a:pt x="13271" y="1320"/>
                  </a:lnTo>
                  <a:lnTo>
                    <a:pt x="13106" y="1257"/>
                  </a:lnTo>
                  <a:close/>
                </a:path>
                <a:path w="14604" h="3809">
                  <a:moveTo>
                    <a:pt x="3695" y="927"/>
                  </a:moveTo>
                  <a:lnTo>
                    <a:pt x="3213" y="927"/>
                  </a:lnTo>
                  <a:lnTo>
                    <a:pt x="3213" y="2832"/>
                  </a:lnTo>
                  <a:lnTo>
                    <a:pt x="3695" y="2832"/>
                  </a:lnTo>
                  <a:lnTo>
                    <a:pt x="3695" y="927"/>
                  </a:lnTo>
                  <a:close/>
                </a:path>
                <a:path w="14604" h="3809">
                  <a:moveTo>
                    <a:pt x="5410" y="927"/>
                  </a:moveTo>
                  <a:lnTo>
                    <a:pt x="5067" y="927"/>
                  </a:lnTo>
                  <a:lnTo>
                    <a:pt x="5067" y="1295"/>
                  </a:lnTo>
                  <a:lnTo>
                    <a:pt x="4229" y="1295"/>
                  </a:lnTo>
                  <a:lnTo>
                    <a:pt x="4229" y="1701"/>
                  </a:lnTo>
                  <a:lnTo>
                    <a:pt x="4965" y="1701"/>
                  </a:lnTo>
                  <a:lnTo>
                    <a:pt x="4965" y="2057"/>
                  </a:lnTo>
                  <a:lnTo>
                    <a:pt x="4229" y="2057"/>
                  </a:lnTo>
                  <a:lnTo>
                    <a:pt x="4229" y="2451"/>
                  </a:lnTo>
                  <a:lnTo>
                    <a:pt x="5067" y="2451"/>
                  </a:lnTo>
                  <a:lnTo>
                    <a:pt x="5067" y="2832"/>
                  </a:lnTo>
                  <a:lnTo>
                    <a:pt x="5410" y="2832"/>
                  </a:lnTo>
                  <a:lnTo>
                    <a:pt x="5410" y="927"/>
                  </a:lnTo>
                  <a:close/>
                </a:path>
                <a:path w="14604" h="3809">
                  <a:moveTo>
                    <a:pt x="5816" y="1587"/>
                  </a:moveTo>
                  <a:lnTo>
                    <a:pt x="5816" y="2832"/>
                  </a:lnTo>
                  <a:lnTo>
                    <a:pt x="6311" y="2832"/>
                  </a:lnTo>
                  <a:lnTo>
                    <a:pt x="5816" y="1587"/>
                  </a:lnTo>
                  <a:close/>
                </a:path>
                <a:path w="14604" h="3809">
                  <a:moveTo>
                    <a:pt x="7238" y="1587"/>
                  </a:moveTo>
                  <a:lnTo>
                    <a:pt x="6667" y="2832"/>
                  </a:lnTo>
                  <a:lnTo>
                    <a:pt x="7238" y="2832"/>
                  </a:lnTo>
                  <a:lnTo>
                    <a:pt x="7238" y="1587"/>
                  </a:lnTo>
                  <a:close/>
                </a:path>
                <a:path w="14604" h="3809">
                  <a:moveTo>
                    <a:pt x="8191" y="927"/>
                  </a:moveTo>
                  <a:lnTo>
                    <a:pt x="7772" y="927"/>
                  </a:lnTo>
                  <a:lnTo>
                    <a:pt x="7772" y="2832"/>
                  </a:lnTo>
                  <a:lnTo>
                    <a:pt x="8191" y="2832"/>
                  </a:lnTo>
                  <a:lnTo>
                    <a:pt x="8191" y="927"/>
                  </a:lnTo>
                  <a:close/>
                </a:path>
                <a:path w="14604" h="3809">
                  <a:moveTo>
                    <a:pt x="9944" y="927"/>
                  </a:moveTo>
                  <a:lnTo>
                    <a:pt x="9575" y="927"/>
                  </a:lnTo>
                  <a:lnTo>
                    <a:pt x="9575" y="1295"/>
                  </a:lnTo>
                  <a:lnTo>
                    <a:pt x="8750" y="1295"/>
                  </a:lnTo>
                  <a:lnTo>
                    <a:pt x="8750" y="1701"/>
                  </a:lnTo>
                  <a:lnTo>
                    <a:pt x="9525" y="1701"/>
                  </a:lnTo>
                  <a:lnTo>
                    <a:pt x="9525" y="2057"/>
                  </a:lnTo>
                  <a:lnTo>
                    <a:pt x="8750" y="2057"/>
                  </a:lnTo>
                  <a:lnTo>
                    <a:pt x="8750" y="2451"/>
                  </a:lnTo>
                  <a:lnTo>
                    <a:pt x="9613" y="2451"/>
                  </a:lnTo>
                  <a:lnTo>
                    <a:pt x="9613" y="2832"/>
                  </a:lnTo>
                  <a:lnTo>
                    <a:pt x="9944" y="2832"/>
                  </a:lnTo>
                  <a:lnTo>
                    <a:pt x="9944" y="927"/>
                  </a:lnTo>
                  <a:close/>
                </a:path>
                <a:path w="14604" h="3809">
                  <a:moveTo>
                    <a:pt x="10363" y="1638"/>
                  </a:moveTo>
                  <a:lnTo>
                    <a:pt x="10363" y="2832"/>
                  </a:lnTo>
                  <a:lnTo>
                    <a:pt x="11023" y="2832"/>
                  </a:lnTo>
                  <a:lnTo>
                    <a:pt x="10363" y="1638"/>
                  </a:lnTo>
                  <a:close/>
                </a:path>
                <a:path w="14604" h="3809">
                  <a:moveTo>
                    <a:pt x="12193" y="927"/>
                  </a:moveTo>
                  <a:lnTo>
                    <a:pt x="11620" y="927"/>
                  </a:lnTo>
                  <a:lnTo>
                    <a:pt x="11620" y="2832"/>
                  </a:lnTo>
                  <a:lnTo>
                    <a:pt x="12146" y="2832"/>
                  </a:lnTo>
                  <a:lnTo>
                    <a:pt x="11937" y="2781"/>
                  </a:lnTo>
                  <a:lnTo>
                    <a:pt x="11937" y="2412"/>
                  </a:lnTo>
                  <a:lnTo>
                    <a:pt x="12890" y="2412"/>
                  </a:lnTo>
                  <a:lnTo>
                    <a:pt x="12623" y="2146"/>
                  </a:lnTo>
                  <a:lnTo>
                    <a:pt x="12399" y="2057"/>
                  </a:lnTo>
                  <a:lnTo>
                    <a:pt x="12064" y="1879"/>
                  </a:lnTo>
                  <a:lnTo>
                    <a:pt x="11937" y="1104"/>
                  </a:lnTo>
                  <a:lnTo>
                    <a:pt x="12193" y="927"/>
                  </a:lnTo>
                  <a:close/>
                </a:path>
                <a:path w="14604" h="3809">
                  <a:moveTo>
                    <a:pt x="1879" y="2412"/>
                  </a:moveTo>
                  <a:lnTo>
                    <a:pt x="927" y="2412"/>
                  </a:lnTo>
                  <a:lnTo>
                    <a:pt x="1155" y="2451"/>
                  </a:lnTo>
                  <a:lnTo>
                    <a:pt x="1346" y="2540"/>
                  </a:lnTo>
                  <a:lnTo>
                    <a:pt x="1727" y="2540"/>
                  </a:lnTo>
                  <a:lnTo>
                    <a:pt x="1879" y="2451"/>
                  </a:lnTo>
                  <a:close/>
                </a:path>
                <a:path w="14604" h="3809">
                  <a:moveTo>
                    <a:pt x="12890" y="2412"/>
                  </a:moveTo>
                  <a:lnTo>
                    <a:pt x="11937" y="2412"/>
                  </a:lnTo>
                  <a:lnTo>
                    <a:pt x="12230" y="2451"/>
                  </a:lnTo>
                  <a:lnTo>
                    <a:pt x="12407" y="2540"/>
                  </a:lnTo>
                  <a:lnTo>
                    <a:pt x="12738" y="2540"/>
                  </a:lnTo>
                  <a:lnTo>
                    <a:pt x="12890" y="2451"/>
                  </a:lnTo>
                  <a:close/>
                </a:path>
                <a:path w="14604" h="3809">
                  <a:moveTo>
                    <a:pt x="11252" y="927"/>
                  </a:moveTo>
                  <a:lnTo>
                    <a:pt x="10579" y="927"/>
                  </a:lnTo>
                  <a:lnTo>
                    <a:pt x="11252" y="2146"/>
                  </a:lnTo>
                  <a:lnTo>
                    <a:pt x="11252" y="927"/>
                  </a:lnTo>
                  <a:close/>
                </a:path>
                <a:path w="14604" h="3809">
                  <a:moveTo>
                    <a:pt x="7086" y="927"/>
                  </a:moveTo>
                  <a:lnTo>
                    <a:pt x="6108" y="927"/>
                  </a:lnTo>
                  <a:lnTo>
                    <a:pt x="6603" y="2095"/>
                  </a:lnTo>
                  <a:lnTo>
                    <a:pt x="6730" y="1701"/>
                  </a:lnTo>
                  <a:lnTo>
                    <a:pt x="7086" y="927"/>
                  </a:lnTo>
                  <a:close/>
                </a:path>
                <a:path w="14604" h="3809">
                  <a:moveTo>
                    <a:pt x="12230" y="901"/>
                  </a:moveTo>
                  <a:lnTo>
                    <a:pt x="1879" y="901"/>
                  </a:lnTo>
                  <a:lnTo>
                    <a:pt x="2260" y="965"/>
                  </a:lnTo>
                  <a:lnTo>
                    <a:pt x="2260" y="1320"/>
                  </a:lnTo>
                  <a:lnTo>
                    <a:pt x="2679" y="1320"/>
                  </a:lnTo>
                  <a:lnTo>
                    <a:pt x="2679" y="927"/>
                  </a:lnTo>
                  <a:lnTo>
                    <a:pt x="12193" y="927"/>
                  </a:lnTo>
                  <a:close/>
                </a:path>
                <a:path w="14604" h="3809">
                  <a:moveTo>
                    <a:pt x="14198" y="901"/>
                  </a:moveTo>
                  <a:lnTo>
                    <a:pt x="12890" y="901"/>
                  </a:lnTo>
                  <a:lnTo>
                    <a:pt x="13271" y="965"/>
                  </a:lnTo>
                  <a:lnTo>
                    <a:pt x="13271" y="1320"/>
                  </a:lnTo>
                  <a:lnTo>
                    <a:pt x="14198" y="1320"/>
                  </a:lnTo>
                  <a:lnTo>
                    <a:pt x="14198" y="901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9" name="object 13059"/>
            <p:cNvSpPr/>
            <p:nvPr/>
          </p:nvSpPr>
          <p:spPr>
            <a:xfrm>
              <a:off x="6174168" y="7396810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54381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54381" y="85077"/>
                  </a:lnTo>
                  <a:lnTo>
                    <a:pt x="5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0" name="object 13060"/>
            <p:cNvSpPr/>
            <p:nvPr/>
          </p:nvSpPr>
          <p:spPr>
            <a:xfrm>
              <a:off x="6174168" y="7396810"/>
              <a:ext cx="54610" cy="85090"/>
            </a:xfrm>
            <a:custGeom>
              <a:avLst/>
              <a:gdLst/>
              <a:ahLst/>
              <a:cxnLst/>
              <a:rect l="l" t="t" r="r" b="b"/>
              <a:pathLst>
                <a:path w="54610" h="85090">
                  <a:moveTo>
                    <a:pt x="0" y="0"/>
                  </a:moveTo>
                  <a:lnTo>
                    <a:pt x="54381" y="0"/>
                  </a:lnTo>
                  <a:lnTo>
                    <a:pt x="54381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1" name="object 13061"/>
            <p:cNvSpPr/>
            <p:nvPr/>
          </p:nvSpPr>
          <p:spPr>
            <a:xfrm>
              <a:off x="6174168" y="7396810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54381" y="0"/>
                  </a:moveTo>
                  <a:lnTo>
                    <a:pt x="0" y="0"/>
                  </a:lnTo>
                  <a:lnTo>
                    <a:pt x="0" y="49352"/>
                  </a:lnTo>
                  <a:lnTo>
                    <a:pt x="54381" y="49352"/>
                  </a:lnTo>
                  <a:lnTo>
                    <a:pt x="5438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2" name="object 13062"/>
            <p:cNvSpPr/>
            <p:nvPr/>
          </p:nvSpPr>
          <p:spPr>
            <a:xfrm>
              <a:off x="6174168" y="7396810"/>
              <a:ext cx="54610" cy="49530"/>
            </a:xfrm>
            <a:custGeom>
              <a:avLst/>
              <a:gdLst/>
              <a:ahLst/>
              <a:cxnLst/>
              <a:rect l="l" t="t" r="r" b="b"/>
              <a:pathLst>
                <a:path w="54610" h="49529">
                  <a:moveTo>
                    <a:pt x="0" y="0"/>
                  </a:moveTo>
                  <a:lnTo>
                    <a:pt x="54381" y="0"/>
                  </a:lnTo>
                  <a:lnTo>
                    <a:pt x="54381" y="49352"/>
                  </a:lnTo>
                  <a:lnTo>
                    <a:pt x="0" y="49352"/>
                  </a:lnTo>
                  <a:lnTo>
                    <a:pt x="0" y="0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3" name="object 13063"/>
            <p:cNvSpPr/>
            <p:nvPr/>
          </p:nvSpPr>
          <p:spPr>
            <a:xfrm>
              <a:off x="6181166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4" name="object 13064"/>
            <p:cNvSpPr/>
            <p:nvPr/>
          </p:nvSpPr>
          <p:spPr>
            <a:xfrm>
              <a:off x="6181166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5" name="object 13065"/>
            <p:cNvSpPr/>
            <p:nvPr/>
          </p:nvSpPr>
          <p:spPr>
            <a:xfrm>
              <a:off x="6181166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6" name="object 13066"/>
            <p:cNvSpPr/>
            <p:nvPr/>
          </p:nvSpPr>
          <p:spPr>
            <a:xfrm>
              <a:off x="6181166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7" name="object 13067"/>
            <p:cNvSpPr/>
            <p:nvPr/>
          </p:nvSpPr>
          <p:spPr>
            <a:xfrm>
              <a:off x="6181166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8" name="object 13068"/>
            <p:cNvSpPr/>
            <p:nvPr/>
          </p:nvSpPr>
          <p:spPr>
            <a:xfrm>
              <a:off x="6181166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9" name="object 13069"/>
            <p:cNvSpPr/>
            <p:nvPr/>
          </p:nvSpPr>
          <p:spPr>
            <a:xfrm>
              <a:off x="6177775" y="7415542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8750" y="0"/>
                  </a:moveTo>
                  <a:lnTo>
                    <a:pt x="0" y="0"/>
                  </a:lnTo>
                  <a:lnTo>
                    <a:pt x="0" y="11849"/>
                  </a:lnTo>
                  <a:lnTo>
                    <a:pt x="8750" y="11849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rgbClr val="6D6E7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0" name="object 13070"/>
            <p:cNvSpPr/>
            <p:nvPr/>
          </p:nvSpPr>
          <p:spPr>
            <a:xfrm>
              <a:off x="6177775" y="7415542"/>
              <a:ext cx="8890" cy="12065"/>
            </a:xfrm>
            <a:custGeom>
              <a:avLst/>
              <a:gdLst/>
              <a:ahLst/>
              <a:cxnLst/>
              <a:rect l="l" t="t" r="r" b="b"/>
              <a:pathLst>
                <a:path w="8889" h="12065">
                  <a:moveTo>
                    <a:pt x="0" y="0"/>
                  </a:moveTo>
                  <a:lnTo>
                    <a:pt x="8750" y="0"/>
                  </a:lnTo>
                  <a:lnTo>
                    <a:pt x="8750" y="11836"/>
                  </a:lnTo>
                  <a:lnTo>
                    <a:pt x="0" y="1183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20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1" name="object 13071"/>
            <p:cNvSpPr/>
            <p:nvPr/>
          </p:nvSpPr>
          <p:spPr>
            <a:xfrm>
              <a:off x="6178905" y="7431811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4343" y="0"/>
                  </a:moveTo>
                  <a:lnTo>
                    <a:pt x="0" y="0"/>
                  </a:lnTo>
                  <a:lnTo>
                    <a:pt x="0" y="7111"/>
                  </a:lnTo>
                  <a:lnTo>
                    <a:pt x="4343" y="7111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2" name="object 13072"/>
            <p:cNvSpPr/>
            <p:nvPr/>
          </p:nvSpPr>
          <p:spPr>
            <a:xfrm>
              <a:off x="6178905" y="7431811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0" y="0"/>
                  </a:moveTo>
                  <a:lnTo>
                    <a:pt x="4343" y="0"/>
                  </a:lnTo>
                  <a:lnTo>
                    <a:pt x="4343" y="7124"/>
                  </a:lnTo>
                  <a:lnTo>
                    <a:pt x="0" y="712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3" name="object 13073"/>
            <p:cNvSpPr/>
            <p:nvPr/>
          </p:nvSpPr>
          <p:spPr>
            <a:xfrm>
              <a:off x="6178905" y="7431811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343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4343" y="1485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4" name="object 13074"/>
            <p:cNvSpPr/>
            <p:nvPr/>
          </p:nvSpPr>
          <p:spPr>
            <a:xfrm>
              <a:off x="6178905" y="7431811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0" y="0"/>
                  </a:moveTo>
                  <a:lnTo>
                    <a:pt x="4343" y="0"/>
                  </a:lnTo>
                  <a:lnTo>
                    <a:pt x="4343" y="1498"/>
                  </a:lnTo>
                  <a:lnTo>
                    <a:pt x="0" y="149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5" name="object 13075"/>
            <p:cNvSpPr/>
            <p:nvPr/>
          </p:nvSpPr>
          <p:spPr>
            <a:xfrm>
              <a:off x="6181166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6" name="object 13076"/>
            <p:cNvSpPr/>
            <p:nvPr/>
          </p:nvSpPr>
          <p:spPr>
            <a:xfrm>
              <a:off x="6181166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7" name="object 13077"/>
            <p:cNvSpPr/>
            <p:nvPr/>
          </p:nvSpPr>
          <p:spPr>
            <a:xfrm>
              <a:off x="6181166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8" name="object 13078"/>
            <p:cNvSpPr/>
            <p:nvPr/>
          </p:nvSpPr>
          <p:spPr>
            <a:xfrm>
              <a:off x="6181166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9" name="object 13079"/>
            <p:cNvSpPr/>
            <p:nvPr/>
          </p:nvSpPr>
          <p:spPr>
            <a:xfrm>
              <a:off x="6255816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77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77" y="85077"/>
                  </a:lnTo>
                  <a:lnTo>
                    <a:pt x="2717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0" name="object 13080"/>
            <p:cNvSpPr/>
            <p:nvPr/>
          </p:nvSpPr>
          <p:spPr>
            <a:xfrm>
              <a:off x="6255816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77" y="0"/>
                  </a:lnTo>
                  <a:lnTo>
                    <a:pt x="27177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1" name="object 13081"/>
            <p:cNvSpPr/>
            <p:nvPr/>
          </p:nvSpPr>
          <p:spPr>
            <a:xfrm>
              <a:off x="6272821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2" name="object 13082"/>
            <p:cNvSpPr/>
            <p:nvPr/>
          </p:nvSpPr>
          <p:spPr>
            <a:xfrm>
              <a:off x="6272821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3" name="object 13083"/>
            <p:cNvSpPr/>
            <p:nvPr/>
          </p:nvSpPr>
          <p:spPr>
            <a:xfrm>
              <a:off x="6272821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4" name="object 13084"/>
            <p:cNvSpPr/>
            <p:nvPr/>
          </p:nvSpPr>
          <p:spPr>
            <a:xfrm>
              <a:off x="6272821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5" name="object 13085"/>
            <p:cNvSpPr/>
            <p:nvPr/>
          </p:nvSpPr>
          <p:spPr>
            <a:xfrm>
              <a:off x="6272821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6" name="object 13086"/>
            <p:cNvSpPr/>
            <p:nvPr/>
          </p:nvSpPr>
          <p:spPr>
            <a:xfrm>
              <a:off x="6272821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7" name="object 13087"/>
            <p:cNvSpPr/>
            <p:nvPr/>
          </p:nvSpPr>
          <p:spPr>
            <a:xfrm>
              <a:off x="6272821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8" name="object 13088"/>
            <p:cNvSpPr/>
            <p:nvPr/>
          </p:nvSpPr>
          <p:spPr>
            <a:xfrm>
              <a:off x="6272821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9" name="object 13089"/>
            <p:cNvSpPr/>
            <p:nvPr/>
          </p:nvSpPr>
          <p:spPr>
            <a:xfrm>
              <a:off x="6272821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0" name="object 13090"/>
            <p:cNvSpPr/>
            <p:nvPr/>
          </p:nvSpPr>
          <p:spPr>
            <a:xfrm>
              <a:off x="6272821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1" name="object 13091"/>
            <p:cNvSpPr/>
            <p:nvPr/>
          </p:nvSpPr>
          <p:spPr>
            <a:xfrm>
              <a:off x="6272821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2" name="object 13092"/>
            <p:cNvSpPr/>
            <p:nvPr/>
          </p:nvSpPr>
          <p:spPr>
            <a:xfrm>
              <a:off x="6272821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3" name="object 13093"/>
            <p:cNvSpPr/>
            <p:nvPr/>
          </p:nvSpPr>
          <p:spPr>
            <a:xfrm>
              <a:off x="6272821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4" name="object 13094"/>
            <p:cNvSpPr/>
            <p:nvPr/>
          </p:nvSpPr>
          <p:spPr>
            <a:xfrm>
              <a:off x="6272821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84" y="220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5" name="object 13095"/>
            <p:cNvSpPr/>
            <p:nvPr/>
          </p:nvSpPr>
          <p:spPr>
            <a:xfrm>
              <a:off x="6272821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6" name="object 13096"/>
            <p:cNvSpPr/>
            <p:nvPr/>
          </p:nvSpPr>
          <p:spPr>
            <a:xfrm>
              <a:off x="6272821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7" name="object 13097"/>
            <p:cNvSpPr/>
            <p:nvPr/>
          </p:nvSpPr>
          <p:spPr>
            <a:xfrm>
              <a:off x="6272821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8" name="object 13098"/>
            <p:cNvSpPr/>
            <p:nvPr/>
          </p:nvSpPr>
          <p:spPr>
            <a:xfrm>
              <a:off x="6272821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9" name="object 13099"/>
            <p:cNvSpPr/>
            <p:nvPr/>
          </p:nvSpPr>
          <p:spPr>
            <a:xfrm>
              <a:off x="6272821" y="74180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0" name="object 13100"/>
            <p:cNvSpPr/>
            <p:nvPr/>
          </p:nvSpPr>
          <p:spPr>
            <a:xfrm>
              <a:off x="6272821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84" y="213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1" name="object 13101"/>
            <p:cNvSpPr/>
            <p:nvPr/>
          </p:nvSpPr>
          <p:spPr>
            <a:xfrm>
              <a:off x="6272821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2" name="object 13102"/>
            <p:cNvSpPr/>
            <p:nvPr/>
          </p:nvSpPr>
          <p:spPr>
            <a:xfrm>
              <a:off x="6272821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84" y="220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3" name="object 13103"/>
            <p:cNvSpPr/>
            <p:nvPr/>
          </p:nvSpPr>
          <p:spPr>
            <a:xfrm>
              <a:off x="6272821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4" name="object 13104"/>
            <p:cNvSpPr/>
            <p:nvPr/>
          </p:nvSpPr>
          <p:spPr>
            <a:xfrm>
              <a:off x="6272821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5" name="object 13105"/>
            <p:cNvSpPr/>
            <p:nvPr/>
          </p:nvSpPr>
          <p:spPr>
            <a:xfrm>
              <a:off x="6272821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84" y="208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6" name="object 13106"/>
            <p:cNvSpPr/>
            <p:nvPr/>
          </p:nvSpPr>
          <p:spPr>
            <a:xfrm>
              <a:off x="6272821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84" y="2082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7" name="object 13107"/>
            <p:cNvSpPr/>
            <p:nvPr/>
          </p:nvSpPr>
          <p:spPr>
            <a:xfrm>
              <a:off x="6272821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8" name="object 13108"/>
            <p:cNvSpPr/>
            <p:nvPr/>
          </p:nvSpPr>
          <p:spPr>
            <a:xfrm>
              <a:off x="6272821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84" y="2197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9" name="object 13109"/>
            <p:cNvSpPr/>
            <p:nvPr/>
          </p:nvSpPr>
          <p:spPr>
            <a:xfrm>
              <a:off x="6272821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0" name="object 13110"/>
            <p:cNvSpPr/>
            <p:nvPr/>
          </p:nvSpPr>
          <p:spPr>
            <a:xfrm>
              <a:off x="6272821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1" name="object 13111"/>
            <p:cNvSpPr/>
            <p:nvPr/>
          </p:nvSpPr>
          <p:spPr>
            <a:xfrm>
              <a:off x="6272821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2" name="object 13112"/>
            <p:cNvSpPr/>
            <p:nvPr/>
          </p:nvSpPr>
          <p:spPr>
            <a:xfrm>
              <a:off x="6272821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3" name="object 13113"/>
            <p:cNvSpPr/>
            <p:nvPr/>
          </p:nvSpPr>
          <p:spPr>
            <a:xfrm>
              <a:off x="6272821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4" name="object 13114"/>
            <p:cNvSpPr/>
            <p:nvPr/>
          </p:nvSpPr>
          <p:spPr>
            <a:xfrm>
              <a:off x="6272821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84" y="220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5" name="object 13115"/>
            <p:cNvSpPr/>
            <p:nvPr/>
          </p:nvSpPr>
          <p:spPr>
            <a:xfrm>
              <a:off x="6272821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6" name="object 13116"/>
            <p:cNvSpPr/>
            <p:nvPr/>
          </p:nvSpPr>
          <p:spPr>
            <a:xfrm>
              <a:off x="6272821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7" name="object 13117"/>
            <p:cNvSpPr/>
            <p:nvPr/>
          </p:nvSpPr>
          <p:spPr>
            <a:xfrm>
              <a:off x="6272821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8" name="object 13118"/>
            <p:cNvSpPr/>
            <p:nvPr/>
          </p:nvSpPr>
          <p:spPr>
            <a:xfrm>
              <a:off x="6272821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9" name="object 13119"/>
            <p:cNvSpPr/>
            <p:nvPr/>
          </p:nvSpPr>
          <p:spPr>
            <a:xfrm>
              <a:off x="6272821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0" name="object 13120"/>
            <p:cNvSpPr/>
            <p:nvPr/>
          </p:nvSpPr>
          <p:spPr>
            <a:xfrm>
              <a:off x="6272821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84" y="2159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1" name="object 13121"/>
            <p:cNvSpPr/>
            <p:nvPr/>
          </p:nvSpPr>
          <p:spPr>
            <a:xfrm>
              <a:off x="6272821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2" name="object 13122"/>
            <p:cNvSpPr/>
            <p:nvPr/>
          </p:nvSpPr>
          <p:spPr>
            <a:xfrm>
              <a:off x="6272821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184" y="2273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3" name="object 13123"/>
            <p:cNvSpPr/>
            <p:nvPr/>
          </p:nvSpPr>
          <p:spPr>
            <a:xfrm>
              <a:off x="6272821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4" name="object 13124"/>
            <p:cNvSpPr/>
            <p:nvPr/>
          </p:nvSpPr>
          <p:spPr>
            <a:xfrm>
              <a:off x="6272821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84" y="2120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5" name="object 13125"/>
            <p:cNvSpPr/>
            <p:nvPr/>
          </p:nvSpPr>
          <p:spPr>
            <a:xfrm>
              <a:off x="6272821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6" name="object 13126"/>
            <p:cNvSpPr/>
            <p:nvPr/>
          </p:nvSpPr>
          <p:spPr>
            <a:xfrm>
              <a:off x="6272821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7" name="object 13127"/>
            <p:cNvSpPr/>
            <p:nvPr/>
          </p:nvSpPr>
          <p:spPr>
            <a:xfrm>
              <a:off x="6272821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8" name="object 13128"/>
            <p:cNvSpPr/>
            <p:nvPr/>
          </p:nvSpPr>
          <p:spPr>
            <a:xfrm>
              <a:off x="6272821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84" y="2171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9" name="object 13129"/>
            <p:cNvSpPr/>
            <p:nvPr/>
          </p:nvSpPr>
          <p:spPr>
            <a:xfrm>
              <a:off x="6272821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0" name="object 13130"/>
            <p:cNvSpPr/>
            <p:nvPr/>
          </p:nvSpPr>
          <p:spPr>
            <a:xfrm>
              <a:off x="6272821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84" y="2235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1" name="object 13131"/>
            <p:cNvSpPr/>
            <p:nvPr/>
          </p:nvSpPr>
          <p:spPr>
            <a:xfrm>
              <a:off x="6272821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2" name="object 13132"/>
            <p:cNvSpPr/>
            <p:nvPr/>
          </p:nvSpPr>
          <p:spPr>
            <a:xfrm>
              <a:off x="6272821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84" y="2108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3" name="object 13133"/>
            <p:cNvSpPr/>
            <p:nvPr/>
          </p:nvSpPr>
          <p:spPr>
            <a:xfrm>
              <a:off x="6272821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4" name="object 13134"/>
            <p:cNvSpPr/>
            <p:nvPr/>
          </p:nvSpPr>
          <p:spPr>
            <a:xfrm>
              <a:off x="6272821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84" y="2146"/>
                  </a:lnTo>
                  <a:lnTo>
                    <a:pt x="2184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5" name="object 13135"/>
            <p:cNvSpPr/>
            <p:nvPr/>
          </p:nvSpPr>
          <p:spPr>
            <a:xfrm>
              <a:off x="6258382" y="7404582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369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369" y="69748"/>
                  </a:lnTo>
                  <a:lnTo>
                    <a:pt x="12369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6" name="object 13136"/>
            <p:cNvSpPr/>
            <p:nvPr/>
          </p:nvSpPr>
          <p:spPr>
            <a:xfrm>
              <a:off x="6282994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6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66" y="85077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7" name="object 13137"/>
            <p:cNvSpPr/>
            <p:nvPr/>
          </p:nvSpPr>
          <p:spPr>
            <a:xfrm>
              <a:off x="6282994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66" y="0"/>
                  </a:lnTo>
                  <a:lnTo>
                    <a:pt x="27266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8" name="object 13138"/>
            <p:cNvSpPr/>
            <p:nvPr/>
          </p:nvSpPr>
          <p:spPr>
            <a:xfrm>
              <a:off x="6300012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9" name="object 13139"/>
            <p:cNvSpPr/>
            <p:nvPr/>
          </p:nvSpPr>
          <p:spPr>
            <a:xfrm>
              <a:off x="6300012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0" name="object 13140"/>
            <p:cNvSpPr/>
            <p:nvPr/>
          </p:nvSpPr>
          <p:spPr>
            <a:xfrm>
              <a:off x="6300012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1" name="object 13141"/>
            <p:cNvSpPr/>
            <p:nvPr/>
          </p:nvSpPr>
          <p:spPr>
            <a:xfrm>
              <a:off x="6300012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2" name="object 13142"/>
            <p:cNvSpPr/>
            <p:nvPr/>
          </p:nvSpPr>
          <p:spPr>
            <a:xfrm>
              <a:off x="6300012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3" name="object 13143"/>
            <p:cNvSpPr/>
            <p:nvPr/>
          </p:nvSpPr>
          <p:spPr>
            <a:xfrm>
              <a:off x="6300012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4" name="object 13144"/>
            <p:cNvSpPr/>
            <p:nvPr/>
          </p:nvSpPr>
          <p:spPr>
            <a:xfrm>
              <a:off x="6300012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5" name="object 13145"/>
            <p:cNvSpPr/>
            <p:nvPr/>
          </p:nvSpPr>
          <p:spPr>
            <a:xfrm>
              <a:off x="6300012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6" name="object 13146"/>
            <p:cNvSpPr/>
            <p:nvPr/>
          </p:nvSpPr>
          <p:spPr>
            <a:xfrm>
              <a:off x="6300012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7" name="object 13147"/>
            <p:cNvSpPr/>
            <p:nvPr/>
          </p:nvSpPr>
          <p:spPr>
            <a:xfrm>
              <a:off x="6300012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8" name="object 13148"/>
            <p:cNvSpPr/>
            <p:nvPr/>
          </p:nvSpPr>
          <p:spPr>
            <a:xfrm>
              <a:off x="6300012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9" name="object 13149"/>
            <p:cNvSpPr/>
            <p:nvPr/>
          </p:nvSpPr>
          <p:spPr>
            <a:xfrm>
              <a:off x="6300012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0" name="object 13150"/>
            <p:cNvSpPr/>
            <p:nvPr/>
          </p:nvSpPr>
          <p:spPr>
            <a:xfrm>
              <a:off x="6300012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1" name="object 13151"/>
            <p:cNvSpPr/>
            <p:nvPr/>
          </p:nvSpPr>
          <p:spPr>
            <a:xfrm>
              <a:off x="6300012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2" name="object 13152"/>
            <p:cNvSpPr/>
            <p:nvPr/>
          </p:nvSpPr>
          <p:spPr>
            <a:xfrm>
              <a:off x="6300012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3" name="object 13153"/>
            <p:cNvSpPr/>
            <p:nvPr/>
          </p:nvSpPr>
          <p:spPr>
            <a:xfrm>
              <a:off x="6300012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4" name="object 13154"/>
            <p:cNvSpPr/>
            <p:nvPr/>
          </p:nvSpPr>
          <p:spPr>
            <a:xfrm>
              <a:off x="6300012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5" name="object 13155"/>
            <p:cNvSpPr/>
            <p:nvPr/>
          </p:nvSpPr>
          <p:spPr>
            <a:xfrm>
              <a:off x="6300012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6" name="object 13156"/>
            <p:cNvSpPr/>
            <p:nvPr/>
          </p:nvSpPr>
          <p:spPr>
            <a:xfrm>
              <a:off x="6300012" y="74180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7" name="object 13157"/>
            <p:cNvSpPr/>
            <p:nvPr/>
          </p:nvSpPr>
          <p:spPr>
            <a:xfrm>
              <a:off x="6300012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209" y="213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8" name="object 13158"/>
            <p:cNvSpPr/>
            <p:nvPr/>
          </p:nvSpPr>
          <p:spPr>
            <a:xfrm>
              <a:off x="6300012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9" name="object 13159"/>
            <p:cNvSpPr/>
            <p:nvPr/>
          </p:nvSpPr>
          <p:spPr>
            <a:xfrm>
              <a:off x="6300012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0" name="object 13160"/>
            <p:cNvSpPr/>
            <p:nvPr/>
          </p:nvSpPr>
          <p:spPr>
            <a:xfrm>
              <a:off x="6300012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1" name="object 13161"/>
            <p:cNvSpPr/>
            <p:nvPr/>
          </p:nvSpPr>
          <p:spPr>
            <a:xfrm>
              <a:off x="6300012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2" name="object 13162"/>
            <p:cNvSpPr/>
            <p:nvPr/>
          </p:nvSpPr>
          <p:spPr>
            <a:xfrm>
              <a:off x="6300012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209" y="2082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3" name="object 13163"/>
            <p:cNvSpPr/>
            <p:nvPr/>
          </p:nvSpPr>
          <p:spPr>
            <a:xfrm>
              <a:off x="6300012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209" y="2082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4" name="object 13164"/>
            <p:cNvSpPr/>
            <p:nvPr/>
          </p:nvSpPr>
          <p:spPr>
            <a:xfrm>
              <a:off x="6300012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209" y="2197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5" name="object 13165"/>
            <p:cNvSpPr/>
            <p:nvPr/>
          </p:nvSpPr>
          <p:spPr>
            <a:xfrm>
              <a:off x="6300012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209" y="2197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6" name="object 13166"/>
            <p:cNvSpPr/>
            <p:nvPr/>
          </p:nvSpPr>
          <p:spPr>
            <a:xfrm>
              <a:off x="6300012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7" name="object 13167"/>
            <p:cNvSpPr/>
            <p:nvPr/>
          </p:nvSpPr>
          <p:spPr>
            <a:xfrm>
              <a:off x="6300012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8" name="object 13168"/>
            <p:cNvSpPr/>
            <p:nvPr/>
          </p:nvSpPr>
          <p:spPr>
            <a:xfrm>
              <a:off x="6300012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9" name="object 13169"/>
            <p:cNvSpPr/>
            <p:nvPr/>
          </p:nvSpPr>
          <p:spPr>
            <a:xfrm>
              <a:off x="6300012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0" name="object 13170"/>
            <p:cNvSpPr/>
            <p:nvPr/>
          </p:nvSpPr>
          <p:spPr>
            <a:xfrm>
              <a:off x="6300012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209" y="2209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1" name="object 13171"/>
            <p:cNvSpPr/>
            <p:nvPr/>
          </p:nvSpPr>
          <p:spPr>
            <a:xfrm>
              <a:off x="6300012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209" y="220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2" name="object 13172"/>
            <p:cNvSpPr/>
            <p:nvPr/>
          </p:nvSpPr>
          <p:spPr>
            <a:xfrm>
              <a:off x="6300012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3" name="object 13173"/>
            <p:cNvSpPr/>
            <p:nvPr/>
          </p:nvSpPr>
          <p:spPr>
            <a:xfrm>
              <a:off x="6300012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4" name="object 13174"/>
            <p:cNvSpPr/>
            <p:nvPr/>
          </p:nvSpPr>
          <p:spPr>
            <a:xfrm>
              <a:off x="6300012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5" name="object 13175"/>
            <p:cNvSpPr/>
            <p:nvPr/>
          </p:nvSpPr>
          <p:spPr>
            <a:xfrm>
              <a:off x="6300012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6" name="object 13176"/>
            <p:cNvSpPr/>
            <p:nvPr/>
          </p:nvSpPr>
          <p:spPr>
            <a:xfrm>
              <a:off x="6300012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7" name="object 13177"/>
            <p:cNvSpPr/>
            <p:nvPr/>
          </p:nvSpPr>
          <p:spPr>
            <a:xfrm>
              <a:off x="6300012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209" y="2159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8" name="object 13178"/>
            <p:cNvSpPr/>
            <p:nvPr/>
          </p:nvSpPr>
          <p:spPr>
            <a:xfrm>
              <a:off x="6300012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209" y="2260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9" name="object 13179"/>
            <p:cNvSpPr/>
            <p:nvPr/>
          </p:nvSpPr>
          <p:spPr>
            <a:xfrm>
              <a:off x="6300012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209" y="2273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0" name="object 13180"/>
            <p:cNvSpPr/>
            <p:nvPr/>
          </p:nvSpPr>
          <p:spPr>
            <a:xfrm>
              <a:off x="6300012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1" name="object 13181"/>
            <p:cNvSpPr/>
            <p:nvPr/>
          </p:nvSpPr>
          <p:spPr>
            <a:xfrm>
              <a:off x="6300012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209" y="2120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2" name="object 13182"/>
            <p:cNvSpPr/>
            <p:nvPr/>
          </p:nvSpPr>
          <p:spPr>
            <a:xfrm>
              <a:off x="6300012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3" name="object 13183"/>
            <p:cNvSpPr/>
            <p:nvPr/>
          </p:nvSpPr>
          <p:spPr>
            <a:xfrm>
              <a:off x="6300012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4" name="object 13184"/>
            <p:cNvSpPr/>
            <p:nvPr/>
          </p:nvSpPr>
          <p:spPr>
            <a:xfrm>
              <a:off x="6300012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209" y="2171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5" name="object 13185"/>
            <p:cNvSpPr/>
            <p:nvPr/>
          </p:nvSpPr>
          <p:spPr>
            <a:xfrm>
              <a:off x="6300012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209" y="2171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6" name="object 13186"/>
            <p:cNvSpPr/>
            <p:nvPr/>
          </p:nvSpPr>
          <p:spPr>
            <a:xfrm>
              <a:off x="6300012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209" y="22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7" name="object 13187"/>
            <p:cNvSpPr/>
            <p:nvPr/>
          </p:nvSpPr>
          <p:spPr>
            <a:xfrm>
              <a:off x="6300012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209" y="2235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8" name="object 13188"/>
            <p:cNvSpPr/>
            <p:nvPr/>
          </p:nvSpPr>
          <p:spPr>
            <a:xfrm>
              <a:off x="6300012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209" y="2108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9" name="object 13189"/>
            <p:cNvSpPr/>
            <p:nvPr/>
          </p:nvSpPr>
          <p:spPr>
            <a:xfrm>
              <a:off x="6300012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209" y="2108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0" name="object 13190"/>
            <p:cNvSpPr/>
            <p:nvPr/>
          </p:nvSpPr>
          <p:spPr>
            <a:xfrm>
              <a:off x="6300012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209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209" y="2146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1" name="object 13191"/>
            <p:cNvSpPr/>
            <p:nvPr/>
          </p:nvSpPr>
          <p:spPr>
            <a:xfrm>
              <a:off x="6300012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209" y="2146"/>
                  </a:lnTo>
                  <a:lnTo>
                    <a:pt x="2209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2" name="object 13192"/>
            <p:cNvSpPr/>
            <p:nvPr/>
          </p:nvSpPr>
          <p:spPr>
            <a:xfrm>
              <a:off x="6285573" y="7404582"/>
              <a:ext cx="12700" cy="69850"/>
            </a:xfrm>
            <a:custGeom>
              <a:avLst/>
              <a:gdLst/>
              <a:ahLst/>
              <a:cxnLst/>
              <a:rect l="l" t="t" r="r" b="b"/>
              <a:pathLst>
                <a:path w="12700" h="69850">
                  <a:moveTo>
                    <a:pt x="12420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2420" y="69748"/>
                  </a:lnTo>
                  <a:lnTo>
                    <a:pt x="1242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3" name="object 13193"/>
            <p:cNvSpPr/>
            <p:nvPr/>
          </p:nvSpPr>
          <p:spPr>
            <a:xfrm>
              <a:off x="6310261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165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165" y="85077"/>
                  </a:lnTo>
                  <a:lnTo>
                    <a:pt x="27165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4" name="object 13194"/>
            <p:cNvSpPr/>
            <p:nvPr/>
          </p:nvSpPr>
          <p:spPr>
            <a:xfrm>
              <a:off x="6310261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165" y="0"/>
                  </a:lnTo>
                  <a:lnTo>
                    <a:pt x="27165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5" name="object 13195"/>
            <p:cNvSpPr/>
            <p:nvPr/>
          </p:nvSpPr>
          <p:spPr>
            <a:xfrm>
              <a:off x="6334582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6" name="object 13196"/>
            <p:cNvSpPr/>
            <p:nvPr/>
          </p:nvSpPr>
          <p:spPr>
            <a:xfrm>
              <a:off x="6334582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7" name="object 13197"/>
            <p:cNvSpPr/>
            <p:nvPr/>
          </p:nvSpPr>
          <p:spPr>
            <a:xfrm>
              <a:off x="6334582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8" name="object 13198"/>
            <p:cNvSpPr/>
            <p:nvPr/>
          </p:nvSpPr>
          <p:spPr>
            <a:xfrm>
              <a:off x="6334582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9" name="object 13199"/>
            <p:cNvSpPr/>
            <p:nvPr/>
          </p:nvSpPr>
          <p:spPr>
            <a:xfrm>
              <a:off x="6334582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0" name="object 13200"/>
            <p:cNvSpPr/>
            <p:nvPr/>
          </p:nvSpPr>
          <p:spPr>
            <a:xfrm>
              <a:off x="6334582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1" name="object 13201"/>
            <p:cNvSpPr/>
            <p:nvPr/>
          </p:nvSpPr>
          <p:spPr>
            <a:xfrm>
              <a:off x="6334582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2" name="object 13202"/>
            <p:cNvSpPr/>
            <p:nvPr/>
          </p:nvSpPr>
          <p:spPr>
            <a:xfrm>
              <a:off x="6334582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3" name="object 13203"/>
            <p:cNvSpPr/>
            <p:nvPr/>
          </p:nvSpPr>
          <p:spPr>
            <a:xfrm>
              <a:off x="6334582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4" name="object 13204"/>
            <p:cNvSpPr/>
            <p:nvPr/>
          </p:nvSpPr>
          <p:spPr>
            <a:xfrm>
              <a:off x="6334582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5" name="object 13205"/>
            <p:cNvSpPr/>
            <p:nvPr/>
          </p:nvSpPr>
          <p:spPr>
            <a:xfrm>
              <a:off x="6334582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6" name="object 13206"/>
            <p:cNvSpPr/>
            <p:nvPr/>
          </p:nvSpPr>
          <p:spPr>
            <a:xfrm>
              <a:off x="6334582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7" name="object 13207"/>
            <p:cNvSpPr/>
            <p:nvPr/>
          </p:nvSpPr>
          <p:spPr>
            <a:xfrm>
              <a:off x="6334582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8" name="object 13208"/>
            <p:cNvSpPr/>
            <p:nvPr/>
          </p:nvSpPr>
          <p:spPr>
            <a:xfrm>
              <a:off x="6334582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171" y="227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9" name="object 13209"/>
            <p:cNvSpPr/>
            <p:nvPr/>
          </p:nvSpPr>
          <p:spPr>
            <a:xfrm>
              <a:off x="6334582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0" name="object 13210"/>
            <p:cNvSpPr/>
            <p:nvPr/>
          </p:nvSpPr>
          <p:spPr>
            <a:xfrm>
              <a:off x="6334582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1" name="object 13211"/>
            <p:cNvSpPr/>
            <p:nvPr/>
          </p:nvSpPr>
          <p:spPr>
            <a:xfrm>
              <a:off x="6334582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2" name="object 13212"/>
            <p:cNvSpPr/>
            <p:nvPr/>
          </p:nvSpPr>
          <p:spPr>
            <a:xfrm>
              <a:off x="6334582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3" name="object 13213"/>
            <p:cNvSpPr/>
            <p:nvPr/>
          </p:nvSpPr>
          <p:spPr>
            <a:xfrm>
              <a:off x="6334582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4" name="object 13214"/>
            <p:cNvSpPr/>
            <p:nvPr/>
          </p:nvSpPr>
          <p:spPr>
            <a:xfrm>
              <a:off x="6334582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5" name="object 13215"/>
            <p:cNvSpPr/>
            <p:nvPr/>
          </p:nvSpPr>
          <p:spPr>
            <a:xfrm>
              <a:off x="6334582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6" name="object 13216"/>
            <p:cNvSpPr/>
            <p:nvPr/>
          </p:nvSpPr>
          <p:spPr>
            <a:xfrm>
              <a:off x="6334582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7" name="object 13217"/>
            <p:cNvSpPr/>
            <p:nvPr/>
          </p:nvSpPr>
          <p:spPr>
            <a:xfrm>
              <a:off x="6334582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8" name="object 13218"/>
            <p:cNvSpPr/>
            <p:nvPr/>
          </p:nvSpPr>
          <p:spPr>
            <a:xfrm>
              <a:off x="6334582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9" name="object 13219"/>
            <p:cNvSpPr/>
            <p:nvPr/>
          </p:nvSpPr>
          <p:spPr>
            <a:xfrm>
              <a:off x="6334582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0" name="object 13220"/>
            <p:cNvSpPr/>
            <p:nvPr/>
          </p:nvSpPr>
          <p:spPr>
            <a:xfrm>
              <a:off x="6334582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1" name="object 13221"/>
            <p:cNvSpPr/>
            <p:nvPr/>
          </p:nvSpPr>
          <p:spPr>
            <a:xfrm>
              <a:off x="6228549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6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66" y="85077"/>
                  </a:lnTo>
                  <a:lnTo>
                    <a:pt x="2726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2" name="object 13222"/>
            <p:cNvSpPr/>
            <p:nvPr/>
          </p:nvSpPr>
          <p:spPr>
            <a:xfrm>
              <a:off x="6228549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66" y="0"/>
                  </a:lnTo>
                  <a:lnTo>
                    <a:pt x="27266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3" name="object 13223"/>
            <p:cNvSpPr/>
            <p:nvPr/>
          </p:nvSpPr>
          <p:spPr>
            <a:xfrm>
              <a:off x="6228549" y="7396810"/>
              <a:ext cx="27305" cy="41275"/>
            </a:xfrm>
            <a:custGeom>
              <a:avLst/>
              <a:gdLst/>
              <a:ahLst/>
              <a:cxnLst/>
              <a:rect l="l" t="t" r="r" b="b"/>
              <a:pathLst>
                <a:path w="27304" h="41275">
                  <a:moveTo>
                    <a:pt x="0" y="0"/>
                  </a:moveTo>
                  <a:lnTo>
                    <a:pt x="27266" y="0"/>
                  </a:lnTo>
                  <a:lnTo>
                    <a:pt x="27266" y="40843"/>
                  </a:lnTo>
                  <a:lnTo>
                    <a:pt x="0" y="4084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4" name="object 13224"/>
            <p:cNvSpPr/>
            <p:nvPr/>
          </p:nvSpPr>
          <p:spPr>
            <a:xfrm>
              <a:off x="6236881" y="7403452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1130" y="0"/>
                  </a:moveTo>
                  <a:lnTo>
                    <a:pt x="0" y="0"/>
                  </a:lnTo>
                  <a:lnTo>
                    <a:pt x="0" y="20624"/>
                  </a:lnTo>
                  <a:lnTo>
                    <a:pt x="1130" y="2062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D3D4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5" name="object 13225"/>
            <p:cNvSpPr/>
            <p:nvPr/>
          </p:nvSpPr>
          <p:spPr>
            <a:xfrm>
              <a:off x="6236881" y="7403452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0" y="0"/>
                  </a:moveTo>
                  <a:lnTo>
                    <a:pt x="1130" y="0"/>
                  </a:lnTo>
                  <a:lnTo>
                    <a:pt x="1130" y="20624"/>
                  </a:lnTo>
                  <a:lnTo>
                    <a:pt x="0" y="2062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D3D4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6" name="object 13226"/>
            <p:cNvSpPr/>
            <p:nvPr/>
          </p:nvSpPr>
          <p:spPr>
            <a:xfrm>
              <a:off x="6233109" y="7426375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39" h="9525">
                  <a:moveTo>
                    <a:pt x="1244" y="8953"/>
                  </a:moveTo>
                  <a:lnTo>
                    <a:pt x="1714" y="8953"/>
                  </a:lnTo>
                  <a:lnTo>
                    <a:pt x="2120" y="8534"/>
                  </a:lnTo>
                  <a:lnTo>
                    <a:pt x="2120" y="8064"/>
                  </a:lnTo>
                  <a:lnTo>
                    <a:pt x="2120" y="863"/>
                  </a:lnTo>
                  <a:lnTo>
                    <a:pt x="2120" y="380"/>
                  </a:lnTo>
                  <a:lnTo>
                    <a:pt x="1714" y="0"/>
                  </a:lnTo>
                  <a:lnTo>
                    <a:pt x="1244" y="0"/>
                  </a:lnTo>
                  <a:lnTo>
                    <a:pt x="863" y="0"/>
                  </a:lnTo>
                  <a:lnTo>
                    <a:pt x="381" y="0"/>
                  </a:lnTo>
                  <a:lnTo>
                    <a:pt x="0" y="380"/>
                  </a:lnTo>
                  <a:lnTo>
                    <a:pt x="0" y="863"/>
                  </a:lnTo>
                  <a:lnTo>
                    <a:pt x="0" y="8064"/>
                  </a:lnTo>
                  <a:lnTo>
                    <a:pt x="0" y="8534"/>
                  </a:lnTo>
                  <a:lnTo>
                    <a:pt x="381" y="8953"/>
                  </a:lnTo>
                  <a:lnTo>
                    <a:pt x="863" y="8953"/>
                  </a:lnTo>
                  <a:lnTo>
                    <a:pt x="1244" y="8953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7" name="object 13227"/>
            <p:cNvSpPr/>
            <p:nvPr/>
          </p:nvSpPr>
          <p:spPr>
            <a:xfrm>
              <a:off x="6231140" y="74029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8" name="object 13228"/>
            <p:cNvSpPr/>
            <p:nvPr/>
          </p:nvSpPr>
          <p:spPr>
            <a:xfrm>
              <a:off x="6231140" y="74029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9" name="object 13229"/>
            <p:cNvSpPr/>
            <p:nvPr/>
          </p:nvSpPr>
          <p:spPr>
            <a:xfrm>
              <a:off x="6231140" y="74007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0" name="object 13230"/>
            <p:cNvSpPr/>
            <p:nvPr/>
          </p:nvSpPr>
          <p:spPr>
            <a:xfrm>
              <a:off x="6231140" y="74007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1" name="object 13231"/>
            <p:cNvSpPr/>
            <p:nvPr/>
          </p:nvSpPr>
          <p:spPr>
            <a:xfrm>
              <a:off x="6231140" y="740515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2" name="object 13232"/>
            <p:cNvSpPr/>
            <p:nvPr/>
          </p:nvSpPr>
          <p:spPr>
            <a:xfrm>
              <a:off x="6231140" y="740514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3" name="object 13233"/>
            <p:cNvSpPr/>
            <p:nvPr/>
          </p:nvSpPr>
          <p:spPr>
            <a:xfrm>
              <a:off x="6231140" y="740947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4" name="object 13234"/>
            <p:cNvSpPr/>
            <p:nvPr/>
          </p:nvSpPr>
          <p:spPr>
            <a:xfrm>
              <a:off x="6231140" y="740945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84"/>
                  </a:moveTo>
                  <a:lnTo>
                    <a:pt x="2197" y="2184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84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5" name="object 13235"/>
            <p:cNvSpPr/>
            <p:nvPr/>
          </p:nvSpPr>
          <p:spPr>
            <a:xfrm>
              <a:off x="6231140" y="7407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97" y="213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6" name="object 13236"/>
            <p:cNvSpPr/>
            <p:nvPr/>
          </p:nvSpPr>
          <p:spPr>
            <a:xfrm>
              <a:off x="6231140" y="740732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97" y="2133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7" name="object 13237"/>
            <p:cNvSpPr/>
            <p:nvPr/>
          </p:nvSpPr>
          <p:spPr>
            <a:xfrm>
              <a:off x="6231140" y="74116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8" name="object 13238"/>
            <p:cNvSpPr/>
            <p:nvPr/>
          </p:nvSpPr>
          <p:spPr>
            <a:xfrm>
              <a:off x="6231140" y="741164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97" y="2197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9" name="object 13239"/>
            <p:cNvSpPr/>
            <p:nvPr/>
          </p:nvSpPr>
          <p:spPr>
            <a:xfrm>
              <a:off x="6231140" y="74138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0" name="object 13240"/>
            <p:cNvSpPr/>
            <p:nvPr/>
          </p:nvSpPr>
          <p:spPr>
            <a:xfrm>
              <a:off x="6231140" y="74138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1" name="object 13241"/>
            <p:cNvSpPr/>
            <p:nvPr/>
          </p:nvSpPr>
          <p:spPr>
            <a:xfrm>
              <a:off x="6231140" y="74160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97" y="2171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2" name="object 13242"/>
            <p:cNvSpPr/>
            <p:nvPr/>
          </p:nvSpPr>
          <p:spPr>
            <a:xfrm>
              <a:off x="6231140" y="74160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97" y="2171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3" name="object 13243"/>
            <p:cNvSpPr/>
            <p:nvPr/>
          </p:nvSpPr>
          <p:spPr>
            <a:xfrm>
              <a:off x="6231140" y="741819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97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97" y="219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4" name="object 13244"/>
            <p:cNvSpPr/>
            <p:nvPr/>
          </p:nvSpPr>
          <p:spPr>
            <a:xfrm>
              <a:off x="6231140" y="741818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97" y="2209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2209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5" name="object 13245"/>
            <p:cNvSpPr/>
            <p:nvPr/>
          </p:nvSpPr>
          <p:spPr>
            <a:xfrm>
              <a:off x="6317310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6" name="object 13246"/>
            <p:cNvSpPr/>
            <p:nvPr/>
          </p:nvSpPr>
          <p:spPr>
            <a:xfrm>
              <a:off x="6317310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7" name="object 13247"/>
            <p:cNvSpPr/>
            <p:nvPr/>
          </p:nvSpPr>
          <p:spPr>
            <a:xfrm>
              <a:off x="6330378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8" name="object 13248"/>
            <p:cNvSpPr/>
            <p:nvPr/>
          </p:nvSpPr>
          <p:spPr>
            <a:xfrm>
              <a:off x="6330378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9" name="object 13249"/>
            <p:cNvSpPr/>
            <p:nvPr/>
          </p:nvSpPr>
          <p:spPr>
            <a:xfrm>
              <a:off x="6318656" y="7404582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50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50" y="69748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0" name="object 13250"/>
            <p:cNvSpPr/>
            <p:nvPr/>
          </p:nvSpPr>
          <p:spPr>
            <a:xfrm>
              <a:off x="6337426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27216" y="0"/>
                  </a:moveTo>
                  <a:lnTo>
                    <a:pt x="0" y="0"/>
                  </a:lnTo>
                  <a:lnTo>
                    <a:pt x="0" y="85077"/>
                  </a:lnTo>
                  <a:lnTo>
                    <a:pt x="27216" y="85077"/>
                  </a:lnTo>
                  <a:lnTo>
                    <a:pt x="27216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1" name="object 13251"/>
            <p:cNvSpPr/>
            <p:nvPr/>
          </p:nvSpPr>
          <p:spPr>
            <a:xfrm>
              <a:off x="6337426" y="7396810"/>
              <a:ext cx="27305" cy="85090"/>
            </a:xfrm>
            <a:custGeom>
              <a:avLst/>
              <a:gdLst/>
              <a:ahLst/>
              <a:cxnLst/>
              <a:rect l="l" t="t" r="r" b="b"/>
              <a:pathLst>
                <a:path w="27304" h="85090">
                  <a:moveTo>
                    <a:pt x="0" y="0"/>
                  </a:moveTo>
                  <a:lnTo>
                    <a:pt x="27216" y="0"/>
                  </a:lnTo>
                  <a:lnTo>
                    <a:pt x="27216" y="85077"/>
                  </a:lnTo>
                  <a:lnTo>
                    <a:pt x="0" y="85077"/>
                  </a:lnTo>
                  <a:lnTo>
                    <a:pt x="0" y="0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2" name="object 13252"/>
            <p:cNvSpPr/>
            <p:nvPr/>
          </p:nvSpPr>
          <p:spPr>
            <a:xfrm>
              <a:off x="6344513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3" name="object 13253"/>
            <p:cNvSpPr/>
            <p:nvPr/>
          </p:nvSpPr>
          <p:spPr>
            <a:xfrm>
              <a:off x="6344513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4" name="object 13254"/>
            <p:cNvSpPr/>
            <p:nvPr/>
          </p:nvSpPr>
          <p:spPr>
            <a:xfrm>
              <a:off x="6357556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5" name="object 13255"/>
            <p:cNvSpPr/>
            <p:nvPr/>
          </p:nvSpPr>
          <p:spPr>
            <a:xfrm>
              <a:off x="6357556" y="7396810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90">
                  <a:moveTo>
                    <a:pt x="0" y="0"/>
                  </a:moveTo>
                  <a:lnTo>
                    <a:pt x="0" y="8507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6" name="object 13256"/>
            <p:cNvSpPr/>
            <p:nvPr/>
          </p:nvSpPr>
          <p:spPr>
            <a:xfrm>
              <a:off x="6345885" y="7404582"/>
              <a:ext cx="10795" cy="69850"/>
            </a:xfrm>
            <a:custGeom>
              <a:avLst/>
              <a:gdLst/>
              <a:ahLst/>
              <a:cxnLst/>
              <a:rect l="l" t="t" r="r" b="b"/>
              <a:pathLst>
                <a:path w="10795" h="69850">
                  <a:moveTo>
                    <a:pt x="10363" y="0"/>
                  </a:moveTo>
                  <a:lnTo>
                    <a:pt x="0" y="0"/>
                  </a:lnTo>
                  <a:lnTo>
                    <a:pt x="0" y="69748"/>
                  </a:lnTo>
                  <a:lnTo>
                    <a:pt x="10363" y="69748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ACAE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7" name="object 13257"/>
            <p:cNvSpPr/>
            <p:nvPr/>
          </p:nvSpPr>
          <p:spPr>
            <a:xfrm>
              <a:off x="6334582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8" name="object 13258"/>
            <p:cNvSpPr/>
            <p:nvPr/>
          </p:nvSpPr>
          <p:spPr>
            <a:xfrm>
              <a:off x="6334582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9" name="object 13259"/>
            <p:cNvSpPr/>
            <p:nvPr/>
          </p:nvSpPr>
          <p:spPr>
            <a:xfrm>
              <a:off x="6334582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0" name="object 13260"/>
            <p:cNvSpPr/>
            <p:nvPr/>
          </p:nvSpPr>
          <p:spPr>
            <a:xfrm>
              <a:off x="6334582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1" name="object 13261"/>
            <p:cNvSpPr/>
            <p:nvPr/>
          </p:nvSpPr>
          <p:spPr>
            <a:xfrm>
              <a:off x="6334582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2" name="object 13262"/>
            <p:cNvSpPr/>
            <p:nvPr/>
          </p:nvSpPr>
          <p:spPr>
            <a:xfrm>
              <a:off x="6334582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3" name="object 13263"/>
            <p:cNvSpPr/>
            <p:nvPr/>
          </p:nvSpPr>
          <p:spPr>
            <a:xfrm>
              <a:off x="6334582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4" name="object 13264"/>
            <p:cNvSpPr/>
            <p:nvPr/>
          </p:nvSpPr>
          <p:spPr>
            <a:xfrm>
              <a:off x="6334582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5" name="object 13265"/>
            <p:cNvSpPr/>
            <p:nvPr/>
          </p:nvSpPr>
          <p:spPr>
            <a:xfrm>
              <a:off x="6334582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6" name="object 13266"/>
            <p:cNvSpPr/>
            <p:nvPr/>
          </p:nvSpPr>
          <p:spPr>
            <a:xfrm>
              <a:off x="6334582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7" name="object 13267"/>
            <p:cNvSpPr/>
            <p:nvPr/>
          </p:nvSpPr>
          <p:spPr>
            <a:xfrm>
              <a:off x="6334582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8" name="object 13268"/>
            <p:cNvSpPr/>
            <p:nvPr/>
          </p:nvSpPr>
          <p:spPr>
            <a:xfrm>
              <a:off x="6334582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9" name="object 13269"/>
            <p:cNvSpPr/>
            <p:nvPr/>
          </p:nvSpPr>
          <p:spPr>
            <a:xfrm>
              <a:off x="6334582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0" name="object 13270"/>
            <p:cNvSpPr/>
            <p:nvPr/>
          </p:nvSpPr>
          <p:spPr>
            <a:xfrm>
              <a:off x="6334582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1" name="object 13271"/>
            <p:cNvSpPr/>
            <p:nvPr/>
          </p:nvSpPr>
          <p:spPr>
            <a:xfrm>
              <a:off x="6334582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2" name="object 13272"/>
            <p:cNvSpPr/>
            <p:nvPr/>
          </p:nvSpPr>
          <p:spPr>
            <a:xfrm>
              <a:off x="6334582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3" name="object 13273"/>
            <p:cNvSpPr/>
            <p:nvPr/>
          </p:nvSpPr>
          <p:spPr>
            <a:xfrm>
              <a:off x="6334582" y="74180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4" name="object 13274"/>
            <p:cNvSpPr/>
            <p:nvPr/>
          </p:nvSpPr>
          <p:spPr>
            <a:xfrm>
              <a:off x="6334582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5" name="object 13275"/>
            <p:cNvSpPr/>
            <p:nvPr/>
          </p:nvSpPr>
          <p:spPr>
            <a:xfrm>
              <a:off x="6334582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6" name="object 13276"/>
            <p:cNvSpPr/>
            <p:nvPr/>
          </p:nvSpPr>
          <p:spPr>
            <a:xfrm>
              <a:off x="6334582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7" name="object 13277"/>
            <p:cNvSpPr/>
            <p:nvPr/>
          </p:nvSpPr>
          <p:spPr>
            <a:xfrm>
              <a:off x="6334582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8" name="object 13278"/>
            <p:cNvSpPr/>
            <p:nvPr/>
          </p:nvSpPr>
          <p:spPr>
            <a:xfrm>
              <a:off x="6334582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9" name="object 13279"/>
            <p:cNvSpPr/>
            <p:nvPr/>
          </p:nvSpPr>
          <p:spPr>
            <a:xfrm>
              <a:off x="6334582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0" name="object 13280"/>
            <p:cNvSpPr/>
            <p:nvPr/>
          </p:nvSpPr>
          <p:spPr>
            <a:xfrm>
              <a:off x="6334582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1" name="object 13281"/>
            <p:cNvSpPr/>
            <p:nvPr/>
          </p:nvSpPr>
          <p:spPr>
            <a:xfrm>
              <a:off x="6334582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2" name="object 13282"/>
            <p:cNvSpPr/>
            <p:nvPr/>
          </p:nvSpPr>
          <p:spPr>
            <a:xfrm>
              <a:off x="6334582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3" name="object 13283"/>
            <p:cNvSpPr/>
            <p:nvPr/>
          </p:nvSpPr>
          <p:spPr>
            <a:xfrm>
              <a:off x="6361811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4" name="object 13284"/>
            <p:cNvSpPr/>
            <p:nvPr/>
          </p:nvSpPr>
          <p:spPr>
            <a:xfrm>
              <a:off x="6361811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5" name="object 13285"/>
            <p:cNvSpPr/>
            <p:nvPr/>
          </p:nvSpPr>
          <p:spPr>
            <a:xfrm>
              <a:off x="6361811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6" name="object 13286"/>
            <p:cNvSpPr/>
            <p:nvPr/>
          </p:nvSpPr>
          <p:spPr>
            <a:xfrm>
              <a:off x="6361811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7" name="object 13287"/>
            <p:cNvSpPr/>
            <p:nvPr/>
          </p:nvSpPr>
          <p:spPr>
            <a:xfrm>
              <a:off x="6361811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8" name="object 13288"/>
            <p:cNvSpPr/>
            <p:nvPr/>
          </p:nvSpPr>
          <p:spPr>
            <a:xfrm>
              <a:off x="6361811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9" name="object 13289"/>
            <p:cNvSpPr/>
            <p:nvPr/>
          </p:nvSpPr>
          <p:spPr>
            <a:xfrm>
              <a:off x="6361811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0" name="object 13290"/>
            <p:cNvSpPr/>
            <p:nvPr/>
          </p:nvSpPr>
          <p:spPr>
            <a:xfrm>
              <a:off x="6361811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1" name="object 13291"/>
            <p:cNvSpPr/>
            <p:nvPr/>
          </p:nvSpPr>
          <p:spPr>
            <a:xfrm>
              <a:off x="6361811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2" name="object 13292"/>
            <p:cNvSpPr/>
            <p:nvPr/>
          </p:nvSpPr>
          <p:spPr>
            <a:xfrm>
              <a:off x="6361811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3" name="object 13293"/>
            <p:cNvSpPr/>
            <p:nvPr/>
          </p:nvSpPr>
          <p:spPr>
            <a:xfrm>
              <a:off x="6361811" y="74115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4" name="object 13294"/>
            <p:cNvSpPr/>
            <p:nvPr/>
          </p:nvSpPr>
          <p:spPr>
            <a:xfrm>
              <a:off x="6361811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5" name="object 13295"/>
            <p:cNvSpPr/>
            <p:nvPr/>
          </p:nvSpPr>
          <p:spPr>
            <a:xfrm>
              <a:off x="6361811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6" name="object 13296"/>
            <p:cNvSpPr/>
            <p:nvPr/>
          </p:nvSpPr>
          <p:spPr>
            <a:xfrm>
              <a:off x="6361811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7" name="object 13297"/>
            <p:cNvSpPr/>
            <p:nvPr/>
          </p:nvSpPr>
          <p:spPr>
            <a:xfrm>
              <a:off x="6361811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8" name="object 13298"/>
            <p:cNvSpPr/>
            <p:nvPr/>
          </p:nvSpPr>
          <p:spPr>
            <a:xfrm>
              <a:off x="6361811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9" name="object 13299"/>
            <p:cNvSpPr/>
            <p:nvPr/>
          </p:nvSpPr>
          <p:spPr>
            <a:xfrm>
              <a:off x="6361811" y="741805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0" name="object 13300"/>
            <p:cNvSpPr/>
            <p:nvPr/>
          </p:nvSpPr>
          <p:spPr>
            <a:xfrm>
              <a:off x="6361811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33"/>
                  </a:moveTo>
                  <a:lnTo>
                    <a:pt x="2171" y="213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3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1" name="object 13301"/>
            <p:cNvSpPr/>
            <p:nvPr/>
          </p:nvSpPr>
          <p:spPr>
            <a:xfrm>
              <a:off x="6361811" y="74202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2" name="object 13302"/>
            <p:cNvSpPr/>
            <p:nvPr/>
          </p:nvSpPr>
          <p:spPr>
            <a:xfrm>
              <a:off x="6361811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3" name="object 13303"/>
            <p:cNvSpPr/>
            <p:nvPr/>
          </p:nvSpPr>
          <p:spPr>
            <a:xfrm>
              <a:off x="6361811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4" name="object 13304"/>
            <p:cNvSpPr/>
            <p:nvPr/>
          </p:nvSpPr>
          <p:spPr>
            <a:xfrm>
              <a:off x="6361811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5" name="object 13305"/>
            <p:cNvSpPr/>
            <p:nvPr/>
          </p:nvSpPr>
          <p:spPr>
            <a:xfrm>
              <a:off x="6361811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71" y="2082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6" name="object 13306"/>
            <p:cNvSpPr/>
            <p:nvPr/>
          </p:nvSpPr>
          <p:spPr>
            <a:xfrm>
              <a:off x="6361811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082"/>
                  </a:moveTo>
                  <a:lnTo>
                    <a:pt x="2171" y="2082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082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7" name="object 13307"/>
            <p:cNvSpPr/>
            <p:nvPr/>
          </p:nvSpPr>
          <p:spPr>
            <a:xfrm>
              <a:off x="6361811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71" y="2197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8" name="object 13308"/>
            <p:cNvSpPr/>
            <p:nvPr/>
          </p:nvSpPr>
          <p:spPr>
            <a:xfrm>
              <a:off x="6361811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97"/>
                  </a:moveTo>
                  <a:lnTo>
                    <a:pt x="2171" y="2197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97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9" name="object 13309"/>
            <p:cNvSpPr/>
            <p:nvPr/>
          </p:nvSpPr>
          <p:spPr>
            <a:xfrm>
              <a:off x="6361811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0" name="object 13310"/>
            <p:cNvSpPr/>
            <p:nvPr/>
          </p:nvSpPr>
          <p:spPr>
            <a:xfrm>
              <a:off x="6361811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1" name="object 13311"/>
            <p:cNvSpPr/>
            <p:nvPr/>
          </p:nvSpPr>
          <p:spPr>
            <a:xfrm>
              <a:off x="6361811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2" name="object 13312"/>
            <p:cNvSpPr/>
            <p:nvPr/>
          </p:nvSpPr>
          <p:spPr>
            <a:xfrm>
              <a:off x="6361811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3" name="object 13313"/>
            <p:cNvSpPr/>
            <p:nvPr/>
          </p:nvSpPr>
          <p:spPr>
            <a:xfrm>
              <a:off x="6361811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71" y="2209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4" name="object 13314"/>
            <p:cNvSpPr/>
            <p:nvPr/>
          </p:nvSpPr>
          <p:spPr>
            <a:xfrm>
              <a:off x="6361811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09"/>
                  </a:moveTo>
                  <a:lnTo>
                    <a:pt x="2171" y="220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0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5" name="object 13315"/>
            <p:cNvSpPr/>
            <p:nvPr/>
          </p:nvSpPr>
          <p:spPr>
            <a:xfrm>
              <a:off x="6361811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6" name="object 13316"/>
            <p:cNvSpPr/>
            <p:nvPr/>
          </p:nvSpPr>
          <p:spPr>
            <a:xfrm>
              <a:off x="6361811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7" name="object 13317"/>
            <p:cNvSpPr/>
            <p:nvPr/>
          </p:nvSpPr>
          <p:spPr>
            <a:xfrm>
              <a:off x="6361811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8" name="object 13318"/>
            <p:cNvSpPr/>
            <p:nvPr/>
          </p:nvSpPr>
          <p:spPr>
            <a:xfrm>
              <a:off x="6361811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9" name="object 13319"/>
            <p:cNvSpPr/>
            <p:nvPr/>
          </p:nvSpPr>
          <p:spPr>
            <a:xfrm>
              <a:off x="6361811" y="7460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0" name="object 13320"/>
            <p:cNvSpPr/>
            <p:nvPr/>
          </p:nvSpPr>
          <p:spPr>
            <a:xfrm>
              <a:off x="6361811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59"/>
                  </a:moveTo>
                  <a:lnTo>
                    <a:pt x="2171" y="2159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59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1" name="object 13321"/>
            <p:cNvSpPr/>
            <p:nvPr/>
          </p:nvSpPr>
          <p:spPr>
            <a:xfrm>
              <a:off x="6361811" y="74628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71" y="2260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2" name="object 13322"/>
            <p:cNvSpPr/>
            <p:nvPr/>
          </p:nvSpPr>
          <p:spPr>
            <a:xfrm>
              <a:off x="6361811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73"/>
                  </a:moveTo>
                  <a:lnTo>
                    <a:pt x="2171" y="2273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73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3" name="object 13323"/>
            <p:cNvSpPr/>
            <p:nvPr/>
          </p:nvSpPr>
          <p:spPr>
            <a:xfrm>
              <a:off x="6361811" y="746498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4" name="object 13324"/>
            <p:cNvSpPr/>
            <p:nvPr/>
          </p:nvSpPr>
          <p:spPr>
            <a:xfrm>
              <a:off x="6361811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20"/>
                  </a:moveTo>
                  <a:lnTo>
                    <a:pt x="2171" y="2120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2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5" name="object 13325"/>
            <p:cNvSpPr/>
            <p:nvPr/>
          </p:nvSpPr>
          <p:spPr>
            <a:xfrm>
              <a:off x="6361811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6" name="object 13326"/>
            <p:cNvSpPr/>
            <p:nvPr/>
          </p:nvSpPr>
          <p:spPr>
            <a:xfrm>
              <a:off x="6361811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7" name="object 13327"/>
            <p:cNvSpPr/>
            <p:nvPr/>
          </p:nvSpPr>
          <p:spPr>
            <a:xfrm>
              <a:off x="6361811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71" y="217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8" name="object 13328"/>
            <p:cNvSpPr/>
            <p:nvPr/>
          </p:nvSpPr>
          <p:spPr>
            <a:xfrm>
              <a:off x="6361811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71"/>
                  </a:moveTo>
                  <a:lnTo>
                    <a:pt x="2171" y="2171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71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9" name="object 13329"/>
            <p:cNvSpPr/>
            <p:nvPr/>
          </p:nvSpPr>
          <p:spPr>
            <a:xfrm>
              <a:off x="6361811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71" y="2235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0" name="object 13330"/>
            <p:cNvSpPr/>
            <p:nvPr/>
          </p:nvSpPr>
          <p:spPr>
            <a:xfrm>
              <a:off x="6361811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235"/>
                  </a:moveTo>
                  <a:lnTo>
                    <a:pt x="2171" y="2235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235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1" name="object 13331"/>
            <p:cNvSpPr/>
            <p:nvPr/>
          </p:nvSpPr>
          <p:spPr>
            <a:xfrm>
              <a:off x="6361811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71" y="2108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2" name="object 13332"/>
            <p:cNvSpPr/>
            <p:nvPr/>
          </p:nvSpPr>
          <p:spPr>
            <a:xfrm>
              <a:off x="6361811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08"/>
                  </a:moveTo>
                  <a:lnTo>
                    <a:pt x="2171" y="2108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08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3" name="object 13333"/>
            <p:cNvSpPr/>
            <p:nvPr/>
          </p:nvSpPr>
          <p:spPr>
            <a:xfrm>
              <a:off x="6361811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71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71" y="214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4" name="object 13334"/>
            <p:cNvSpPr/>
            <p:nvPr/>
          </p:nvSpPr>
          <p:spPr>
            <a:xfrm>
              <a:off x="6361811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0" y="2146"/>
                  </a:moveTo>
                  <a:lnTo>
                    <a:pt x="2171" y="2146"/>
                  </a:lnTo>
                  <a:lnTo>
                    <a:pt x="2171" y="0"/>
                  </a:lnTo>
                  <a:lnTo>
                    <a:pt x="0" y="0"/>
                  </a:lnTo>
                  <a:lnTo>
                    <a:pt x="0" y="2146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5" name="object 13335"/>
            <p:cNvSpPr/>
            <p:nvPr/>
          </p:nvSpPr>
          <p:spPr>
            <a:xfrm>
              <a:off x="6310883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6" name="object 13336"/>
            <p:cNvSpPr/>
            <p:nvPr/>
          </p:nvSpPr>
          <p:spPr>
            <a:xfrm>
              <a:off x="6310883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7" name="object 13337"/>
            <p:cNvSpPr/>
            <p:nvPr/>
          </p:nvSpPr>
          <p:spPr>
            <a:xfrm>
              <a:off x="6310883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8" name="object 13338"/>
            <p:cNvSpPr/>
            <p:nvPr/>
          </p:nvSpPr>
          <p:spPr>
            <a:xfrm>
              <a:off x="6310883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9" name="object 13339"/>
            <p:cNvSpPr/>
            <p:nvPr/>
          </p:nvSpPr>
          <p:spPr>
            <a:xfrm>
              <a:off x="6310883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0" name="object 13340"/>
            <p:cNvSpPr/>
            <p:nvPr/>
          </p:nvSpPr>
          <p:spPr>
            <a:xfrm>
              <a:off x="6310883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1" name="object 13341"/>
            <p:cNvSpPr/>
            <p:nvPr/>
          </p:nvSpPr>
          <p:spPr>
            <a:xfrm>
              <a:off x="6310883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2" name="object 13342"/>
            <p:cNvSpPr/>
            <p:nvPr/>
          </p:nvSpPr>
          <p:spPr>
            <a:xfrm>
              <a:off x="6310883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3" name="object 13343"/>
            <p:cNvSpPr/>
            <p:nvPr/>
          </p:nvSpPr>
          <p:spPr>
            <a:xfrm>
              <a:off x="6310883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4" name="object 13344"/>
            <p:cNvSpPr/>
            <p:nvPr/>
          </p:nvSpPr>
          <p:spPr>
            <a:xfrm>
              <a:off x="6310883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5" name="object 13345"/>
            <p:cNvSpPr/>
            <p:nvPr/>
          </p:nvSpPr>
          <p:spPr>
            <a:xfrm>
              <a:off x="6310883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6" name="object 13346"/>
            <p:cNvSpPr/>
            <p:nvPr/>
          </p:nvSpPr>
          <p:spPr>
            <a:xfrm>
              <a:off x="6310883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7" name="object 13347"/>
            <p:cNvSpPr/>
            <p:nvPr/>
          </p:nvSpPr>
          <p:spPr>
            <a:xfrm>
              <a:off x="6310883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8" name="object 13348"/>
            <p:cNvSpPr/>
            <p:nvPr/>
          </p:nvSpPr>
          <p:spPr>
            <a:xfrm>
              <a:off x="6310883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9" name="object 13349"/>
            <p:cNvSpPr/>
            <p:nvPr/>
          </p:nvSpPr>
          <p:spPr>
            <a:xfrm>
              <a:off x="6310883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0" name="object 13350"/>
            <p:cNvSpPr/>
            <p:nvPr/>
          </p:nvSpPr>
          <p:spPr>
            <a:xfrm>
              <a:off x="6310883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1" name="object 13351"/>
            <p:cNvSpPr/>
            <p:nvPr/>
          </p:nvSpPr>
          <p:spPr>
            <a:xfrm>
              <a:off x="6310883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2" name="object 13352"/>
            <p:cNvSpPr/>
            <p:nvPr/>
          </p:nvSpPr>
          <p:spPr>
            <a:xfrm>
              <a:off x="6310883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84" y="2133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3" name="object 13353"/>
            <p:cNvSpPr/>
            <p:nvPr/>
          </p:nvSpPr>
          <p:spPr>
            <a:xfrm>
              <a:off x="6310883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4" name="object 13354"/>
            <p:cNvSpPr/>
            <p:nvPr/>
          </p:nvSpPr>
          <p:spPr>
            <a:xfrm>
              <a:off x="6310883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5" name="object 13355"/>
            <p:cNvSpPr/>
            <p:nvPr/>
          </p:nvSpPr>
          <p:spPr>
            <a:xfrm>
              <a:off x="6310883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6" name="object 13356"/>
            <p:cNvSpPr/>
            <p:nvPr/>
          </p:nvSpPr>
          <p:spPr>
            <a:xfrm>
              <a:off x="6310883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7" name="object 13357"/>
            <p:cNvSpPr/>
            <p:nvPr/>
          </p:nvSpPr>
          <p:spPr>
            <a:xfrm>
              <a:off x="6310883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84" y="2082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8" name="object 13358"/>
            <p:cNvSpPr/>
            <p:nvPr/>
          </p:nvSpPr>
          <p:spPr>
            <a:xfrm>
              <a:off x="6310883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84" y="2082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9" name="object 13359"/>
            <p:cNvSpPr/>
            <p:nvPr/>
          </p:nvSpPr>
          <p:spPr>
            <a:xfrm>
              <a:off x="6310883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0" name="object 13360"/>
            <p:cNvSpPr/>
            <p:nvPr/>
          </p:nvSpPr>
          <p:spPr>
            <a:xfrm>
              <a:off x="6310883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84" y="2197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1" name="object 13361"/>
            <p:cNvSpPr/>
            <p:nvPr/>
          </p:nvSpPr>
          <p:spPr>
            <a:xfrm>
              <a:off x="6310883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2" name="object 13362"/>
            <p:cNvSpPr/>
            <p:nvPr/>
          </p:nvSpPr>
          <p:spPr>
            <a:xfrm>
              <a:off x="6310883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3" name="object 13363"/>
            <p:cNvSpPr/>
            <p:nvPr/>
          </p:nvSpPr>
          <p:spPr>
            <a:xfrm>
              <a:off x="6310883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4" name="object 13364"/>
            <p:cNvSpPr/>
            <p:nvPr/>
          </p:nvSpPr>
          <p:spPr>
            <a:xfrm>
              <a:off x="6310883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5" name="object 13365"/>
            <p:cNvSpPr/>
            <p:nvPr/>
          </p:nvSpPr>
          <p:spPr>
            <a:xfrm>
              <a:off x="6310883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6" name="object 13366"/>
            <p:cNvSpPr/>
            <p:nvPr/>
          </p:nvSpPr>
          <p:spPr>
            <a:xfrm>
              <a:off x="6310883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84" y="2209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7" name="object 13367"/>
            <p:cNvSpPr/>
            <p:nvPr/>
          </p:nvSpPr>
          <p:spPr>
            <a:xfrm>
              <a:off x="6310883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8" name="object 13368"/>
            <p:cNvSpPr/>
            <p:nvPr/>
          </p:nvSpPr>
          <p:spPr>
            <a:xfrm>
              <a:off x="6310883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9" name="object 13369"/>
            <p:cNvSpPr/>
            <p:nvPr/>
          </p:nvSpPr>
          <p:spPr>
            <a:xfrm>
              <a:off x="6310883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0" name="object 13370"/>
            <p:cNvSpPr/>
            <p:nvPr/>
          </p:nvSpPr>
          <p:spPr>
            <a:xfrm>
              <a:off x="6310883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1" name="object 13371"/>
            <p:cNvSpPr/>
            <p:nvPr/>
          </p:nvSpPr>
          <p:spPr>
            <a:xfrm>
              <a:off x="6310883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2" name="object 13372"/>
            <p:cNvSpPr/>
            <p:nvPr/>
          </p:nvSpPr>
          <p:spPr>
            <a:xfrm>
              <a:off x="6310883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84" y="2159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3" name="object 13373"/>
            <p:cNvSpPr/>
            <p:nvPr/>
          </p:nvSpPr>
          <p:spPr>
            <a:xfrm>
              <a:off x="6310883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84" y="2260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4" name="object 13374"/>
            <p:cNvSpPr/>
            <p:nvPr/>
          </p:nvSpPr>
          <p:spPr>
            <a:xfrm>
              <a:off x="6310883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84" y="2273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5" name="object 13375"/>
            <p:cNvSpPr/>
            <p:nvPr/>
          </p:nvSpPr>
          <p:spPr>
            <a:xfrm>
              <a:off x="6310883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6" name="object 13376"/>
            <p:cNvSpPr/>
            <p:nvPr/>
          </p:nvSpPr>
          <p:spPr>
            <a:xfrm>
              <a:off x="6310883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84" y="2120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7" name="object 13377"/>
            <p:cNvSpPr/>
            <p:nvPr/>
          </p:nvSpPr>
          <p:spPr>
            <a:xfrm>
              <a:off x="6310883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8" name="object 13378"/>
            <p:cNvSpPr/>
            <p:nvPr/>
          </p:nvSpPr>
          <p:spPr>
            <a:xfrm>
              <a:off x="6310883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9" name="object 13379"/>
            <p:cNvSpPr/>
            <p:nvPr/>
          </p:nvSpPr>
          <p:spPr>
            <a:xfrm>
              <a:off x="6310883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0" name="object 13380"/>
            <p:cNvSpPr/>
            <p:nvPr/>
          </p:nvSpPr>
          <p:spPr>
            <a:xfrm>
              <a:off x="6310883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84" y="2171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1" name="object 13381"/>
            <p:cNvSpPr/>
            <p:nvPr/>
          </p:nvSpPr>
          <p:spPr>
            <a:xfrm>
              <a:off x="6310883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2" name="object 13382"/>
            <p:cNvSpPr/>
            <p:nvPr/>
          </p:nvSpPr>
          <p:spPr>
            <a:xfrm>
              <a:off x="6310883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84" y="2235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3" name="object 13383"/>
            <p:cNvSpPr/>
            <p:nvPr/>
          </p:nvSpPr>
          <p:spPr>
            <a:xfrm>
              <a:off x="6310883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4" name="object 13384"/>
            <p:cNvSpPr/>
            <p:nvPr/>
          </p:nvSpPr>
          <p:spPr>
            <a:xfrm>
              <a:off x="6310883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84" y="2108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5" name="object 13385"/>
            <p:cNvSpPr/>
            <p:nvPr/>
          </p:nvSpPr>
          <p:spPr>
            <a:xfrm>
              <a:off x="6310883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6" name="object 13386"/>
            <p:cNvSpPr/>
            <p:nvPr/>
          </p:nvSpPr>
          <p:spPr>
            <a:xfrm>
              <a:off x="6310883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8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84" y="2146"/>
                  </a:lnTo>
                  <a:lnTo>
                    <a:pt x="2184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7" name="object 13387"/>
            <p:cNvSpPr/>
            <p:nvPr/>
          </p:nvSpPr>
          <p:spPr>
            <a:xfrm>
              <a:off x="6338150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8" name="object 13388"/>
            <p:cNvSpPr/>
            <p:nvPr/>
          </p:nvSpPr>
          <p:spPr>
            <a:xfrm>
              <a:off x="6338150" y="74028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9" name="object 13389"/>
            <p:cNvSpPr/>
            <p:nvPr/>
          </p:nvSpPr>
          <p:spPr>
            <a:xfrm>
              <a:off x="6338150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0" name="object 13390"/>
            <p:cNvSpPr/>
            <p:nvPr/>
          </p:nvSpPr>
          <p:spPr>
            <a:xfrm>
              <a:off x="6338150" y="740065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1" name="object 13391"/>
            <p:cNvSpPr/>
            <p:nvPr/>
          </p:nvSpPr>
          <p:spPr>
            <a:xfrm>
              <a:off x="6338150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2" name="object 13392"/>
            <p:cNvSpPr/>
            <p:nvPr/>
          </p:nvSpPr>
          <p:spPr>
            <a:xfrm>
              <a:off x="6338150" y="740497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3" name="object 13393"/>
            <p:cNvSpPr/>
            <p:nvPr/>
          </p:nvSpPr>
          <p:spPr>
            <a:xfrm>
              <a:off x="6338150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4" name="object 13394"/>
            <p:cNvSpPr/>
            <p:nvPr/>
          </p:nvSpPr>
          <p:spPr>
            <a:xfrm>
              <a:off x="6338150" y="740934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5" name="object 13395"/>
            <p:cNvSpPr/>
            <p:nvPr/>
          </p:nvSpPr>
          <p:spPr>
            <a:xfrm>
              <a:off x="6338150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6" name="object 13396"/>
            <p:cNvSpPr/>
            <p:nvPr/>
          </p:nvSpPr>
          <p:spPr>
            <a:xfrm>
              <a:off x="6338150" y="740714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7" name="object 13397"/>
            <p:cNvSpPr/>
            <p:nvPr/>
          </p:nvSpPr>
          <p:spPr>
            <a:xfrm>
              <a:off x="6338150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8" name="object 13398"/>
            <p:cNvSpPr/>
            <p:nvPr/>
          </p:nvSpPr>
          <p:spPr>
            <a:xfrm>
              <a:off x="6338150" y="741151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46" y="2209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9" name="object 13399"/>
            <p:cNvSpPr/>
            <p:nvPr/>
          </p:nvSpPr>
          <p:spPr>
            <a:xfrm>
              <a:off x="6338150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0" name="object 13400"/>
            <p:cNvSpPr/>
            <p:nvPr/>
          </p:nvSpPr>
          <p:spPr>
            <a:xfrm>
              <a:off x="6338150" y="741372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1" name="object 13401"/>
            <p:cNvSpPr/>
            <p:nvPr/>
          </p:nvSpPr>
          <p:spPr>
            <a:xfrm>
              <a:off x="6338150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46" y="2108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2" name="object 13402"/>
            <p:cNvSpPr/>
            <p:nvPr/>
          </p:nvSpPr>
          <p:spPr>
            <a:xfrm>
              <a:off x="6338150" y="7415898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46" y="2108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3" name="object 13403"/>
            <p:cNvSpPr/>
            <p:nvPr/>
          </p:nvSpPr>
          <p:spPr>
            <a:xfrm>
              <a:off x="6338150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4" name="object 13404"/>
            <p:cNvSpPr/>
            <p:nvPr/>
          </p:nvSpPr>
          <p:spPr>
            <a:xfrm>
              <a:off x="6338150" y="74180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2146" y="2133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5" name="object 13405"/>
            <p:cNvSpPr/>
            <p:nvPr/>
          </p:nvSpPr>
          <p:spPr>
            <a:xfrm>
              <a:off x="6338150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6" name="object 13406"/>
            <p:cNvSpPr/>
            <p:nvPr/>
          </p:nvSpPr>
          <p:spPr>
            <a:xfrm>
              <a:off x="6338150" y="742020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46" y="2209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7" name="object 13407"/>
            <p:cNvSpPr/>
            <p:nvPr/>
          </p:nvSpPr>
          <p:spPr>
            <a:xfrm>
              <a:off x="6338150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8" name="object 13408"/>
            <p:cNvSpPr/>
            <p:nvPr/>
          </p:nvSpPr>
          <p:spPr>
            <a:xfrm>
              <a:off x="6338150" y="742241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9" name="object 13409"/>
            <p:cNvSpPr/>
            <p:nvPr/>
          </p:nvSpPr>
          <p:spPr>
            <a:xfrm>
              <a:off x="6338150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46" y="2082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0" name="object 13410"/>
            <p:cNvSpPr/>
            <p:nvPr/>
          </p:nvSpPr>
          <p:spPr>
            <a:xfrm>
              <a:off x="6338150" y="7424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082"/>
                  </a:lnTo>
                  <a:lnTo>
                    <a:pt x="2146" y="2082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1" name="object 13411"/>
            <p:cNvSpPr/>
            <p:nvPr/>
          </p:nvSpPr>
          <p:spPr>
            <a:xfrm>
              <a:off x="6338150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2" name="object 13412"/>
            <p:cNvSpPr/>
            <p:nvPr/>
          </p:nvSpPr>
          <p:spPr>
            <a:xfrm>
              <a:off x="6338150" y="7426756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97"/>
                  </a:lnTo>
                  <a:lnTo>
                    <a:pt x="2146" y="2197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3" name="object 13413"/>
            <p:cNvSpPr/>
            <p:nvPr/>
          </p:nvSpPr>
          <p:spPr>
            <a:xfrm>
              <a:off x="6338150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4" name="object 13414"/>
            <p:cNvSpPr/>
            <p:nvPr/>
          </p:nvSpPr>
          <p:spPr>
            <a:xfrm>
              <a:off x="6338150" y="74519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5" name="object 13415"/>
            <p:cNvSpPr/>
            <p:nvPr/>
          </p:nvSpPr>
          <p:spPr>
            <a:xfrm>
              <a:off x="6338150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6" name="object 13416"/>
            <p:cNvSpPr/>
            <p:nvPr/>
          </p:nvSpPr>
          <p:spPr>
            <a:xfrm>
              <a:off x="6338150" y="74497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7" name="object 13417"/>
            <p:cNvSpPr/>
            <p:nvPr/>
          </p:nvSpPr>
          <p:spPr>
            <a:xfrm>
              <a:off x="6338150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46" y="2209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8" name="object 13418"/>
            <p:cNvSpPr/>
            <p:nvPr/>
          </p:nvSpPr>
          <p:spPr>
            <a:xfrm>
              <a:off x="6338150" y="745411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09"/>
                  </a:lnTo>
                  <a:lnTo>
                    <a:pt x="2146" y="2209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9" name="object 13419"/>
            <p:cNvSpPr/>
            <p:nvPr/>
          </p:nvSpPr>
          <p:spPr>
            <a:xfrm>
              <a:off x="6338150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0" name="object 13420"/>
            <p:cNvSpPr/>
            <p:nvPr/>
          </p:nvSpPr>
          <p:spPr>
            <a:xfrm>
              <a:off x="6338150" y="745849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1" name="object 13421"/>
            <p:cNvSpPr/>
            <p:nvPr/>
          </p:nvSpPr>
          <p:spPr>
            <a:xfrm>
              <a:off x="6338150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2" name="object 13422"/>
            <p:cNvSpPr/>
            <p:nvPr/>
          </p:nvSpPr>
          <p:spPr>
            <a:xfrm>
              <a:off x="6338150" y="745632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3" name="object 13423"/>
            <p:cNvSpPr/>
            <p:nvPr/>
          </p:nvSpPr>
          <p:spPr>
            <a:xfrm>
              <a:off x="6338150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4" name="object 13424"/>
            <p:cNvSpPr/>
            <p:nvPr/>
          </p:nvSpPr>
          <p:spPr>
            <a:xfrm>
              <a:off x="6338150" y="746064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59"/>
                  </a:lnTo>
                  <a:lnTo>
                    <a:pt x="2146" y="2159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5" name="object 13425"/>
            <p:cNvSpPr/>
            <p:nvPr/>
          </p:nvSpPr>
          <p:spPr>
            <a:xfrm>
              <a:off x="6338150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2146" y="2260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6" name="object 13426"/>
            <p:cNvSpPr/>
            <p:nvPr/>
          </p:nvSpPr>
          <p:spPr>
            <a:xfrm>
              <a:off x="6338150" y="746279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2146" y="2273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7" name="object 13427"/>
            <p:cNvSpPr/>
            <p:nvPr/>
          </p:nvSpPr>
          <p:spPr>
            <a:xfrm>
              <a:off x="6338150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46" y="2108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8" name="object 13428"/>
            <p:cNvSpPr/>
            <p:nvPr/>
          </p:nvSpPr>
          <p:spPr>
            <a:xfrm>
              <a:off x="6338150" y="746497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2146" y="2120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9" name="object 13429"/>
            <p:cNvSpPr/>
            <p:nvPr/>
          </p:nvSpPr>
          <p:spPr>
            <a:xfrm>
              <a:off x="6338150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0" name="object 13430"/>
            <p:cNvSpPr/>
            <p:nvPr/>
          </p:nvSpPr>
          <p:spPr>
            <a:xfrm>
              <a:off x="6338150" y="746718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1" name="object 13431"/>
            <p:cNvSpPr/>
            <p:nvPr/>
          </p:nvSpPr>
          <p:spPr>
            <a:xfrm>
              <a:off x="6338150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2" name="object 13432"/>
            <p:cNvSpPr/>
            <p:nvPr/>
          </p:nvSpPr>
          <p:spPr>
            <a:xfrm>
              <a:off x="6338150" y="7469352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71"/>
                  </a:lnTo>
                  <a:lnTo>
                    <a:pt x="2146" y="2171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3" name="object 13433"/>
            <p:cNvSpPr/>
            <p:nvPr/>
          </p:nvSpPr>
          <p:spPr>
            <a:xfrm>
              <a:off x="6338150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4" name="object 13434"/>
            <p:cNvSpPr/>
            <p:nvPr/>
          </p:nvSpPr>
          <p:spPr>
            <a:xfrm>
              <a:off x="6338150" y="74715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235"/>
                  </a:lnTo>
                  <a:lnTo>
                    <a:pt x="2146" y="2235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5" name="object 13435"/>
            <p:cNvSpPr/>
            <p:nvPr/>
          </p:nvSpPr>
          <p:spPr>
            <a:xfrm>
              <a:off x="6338150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46" y="2108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6" name="object 13436"/>
            <p:cNvSpPr/>
            <p:nvPr/>
          </p:nvSpPr>
          <p:spPr>
            <a:xfrm>
              <a:off x="6338150" y="747373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146" y="2108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7" name="object 13437"/>
            <p:cNvSpPr/>
            <p:nvPr/>
          </p:nvSpPr>
          <p:spPr>
            <a:xfrm>
              <a:off x="6338150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8" name="object 13438"/>
            <p:cNvSpPr/>
            <p:nvPr/>
          </p:nvSpPr>
          <p:spPr>
            <a:xfrm>
              <a:off x="6338150" y="747590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40">
                  <a:moveTo>
                    <a:pt x="2146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2146" y="2146"/>
                  </a:lnTo>
                  <a:lnTo>
                    <a:pt x="2146" y="0"/>
                  </a:lnTo>
                </a:path>
              </a:pathLst>
            </a:custGeom>
            <a:ln w="3175">
              <a:solidFill>
                <a:srgbClr val="60616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9" name="object 13439"/>
            <p:cNvSpPr/>
            <p:nvPr/>
          </p:nvSpPr>
          <p:spPr>
            <a:xfrm>
              <a:off x="6239954" y="7401153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09">
                  <a:moveTo>
                    <a:pt x="13335" y="0"/>
                  </a:moveTo>
                  <a:lnTo>
                    <a:pt x="0" y="0"/>
                  </a:lnTo>
                  <a:lnTo>
                    <a:pt x="0" y="3454"/>
                  </a:lnTo>
                  <a:lnTo>
                    <a:pt x="13335" y="3454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0" name="object 13440"/>
            <p:cNvSpPr/>
            <p:nvPr/>
          </p:nvSpPr>
          <p:spPr>
            <a:xfrm>
              <a:off x="6239535" y="7400963"/>
              <a:ext cx="14604" cy="3810"/>
            </a:xfrm>
            <a:custGeom>
              <a:avLst/>
              <a:gdLst/>
              <a:ahLst/>
              <a:cxnLst/>
              <a:rect l="l" t="t" r="r" b="b"/>
              <a:pathLst>
                <a:path w="14604" h="3809">
                  <a:moveTo>
                    <a:pt x="14198" y="0"/>
                  </a:moveTo>
                  <a:lnTo>
                    <a:pt x="0" y="0"/>
                  </a:lnTo>
                  <a:lnTo>
                    <a:pt x="0" y="3771"/>
                  </a:lnTo>
                  <a:lnTo>
                    <a:pt x="14198" y="3771"/>
                  </a:lnTo>
                  <a:lnTo>
                    <a:pt x="14198" y="2870"/>
                  </a:lnTo>
                  <a:lnTo>
                    <a:pt x="1346" y="2870"/>
                  </a:lnTo>
                  <a:lnTo>
                    <a:pt x="1130" y="2844"/>
                  </a:lnTo>
                  <a:lnTo>
                    <a:pt x="927" y="2755"/>
                  </a:lnTo>
                  <a:lnTo>
                    <a:pt x="927" y="2400"/>
                  </a:lnTo>
                  <a:lnTo>
                    <a:pt x="1879" y="2400"/>
                  </a:lnTo>
                  <a:lnTo>
                    <a:pt x="1879" y="2273"/>
                  </a:lnTo>
                  <a:lnTo>
                    <a:pt x="1689" y="2158"/>
                  </a:lnTo>
                  <a:lnTo>
                    <a:pt x="1054" y="1866"/>
                  </a:lnTo>
                  <a:lnTo>
                    <a:pt x="901" y="1092"/>
                  </a:lnTo>
                  <a:lnTo>
                    <a:pt x="1193" y="888"/>
                  </a:lnTo>
                  <a:lnTo>
                    <a:pt x="14198" y="888"/>
                  </a:lnTo>
                  <a:lnTo>
                    <a:pt x="14198" y="0"/>
                  </a:lnTo>
                  <a:close/>
                </a:path>
                <a:path w="14604" h="3809">
                  <a:moveTo>
                    <a:pt x="2095" y="1231"/>
                  </a:moveTo>
                  <a:lnTo>
                    <a:pt x="1524" y="1231"/>
                  </a:lnTo>
                  <a:lnTo>
                    <a:pt x="1435" y="1447"/>
                  </a:lnTo>
                  <a:lnTo>
                    <a:pt x="2260" y="1828"/>
                  </a:lnTo>
                  <a:lnTo>
                    <a:pt x="2387" y="2641"/>
                  </a:lnTo>
                  <a:lnTo>
                    <a:pt x="2095" y="2870"/>
                  </a:lnTo>
                  <a:lnTo>
                    <a:pt x="12407" y="2870"/>
                  </a:lnTo>
                  <a:lnTo>
                    <a:pt x="12153" y="2844"/>
                  </a:lnTo>
                  <a:lnTo>
                    <a:pt x="2679" y="2844"/>
                  </a:lnTo>
                  <a:lnTo>
                    <a:pt x="2679" y="1295"/>
                  </a:lnTo>
                  <a:lnTo>
                    <a:pt x="2260" y="1295"/>
                  </a:lnTo>
                  <a:lnTo>
                    <a:pt x="2095" y="1231"/>
                  </a:lnTo>
                  <a:close/>
                </a:path>
                <a:path w="14604" h="3809">
                  <a:moveTo>
                    <a:pt x="13106" y="1231"/>
                  </a:moveTo>
                  <a:lnTo>
                    <a:pt x="12598" y="1231"/>
                  </a:lnTo>
                  <a:lnTo>
                    <a:pt x="12471" y="1447"/>
                  </a:lnTo>
                  <a:lnTo>
                    <a:pt x="12661" y="1536"/>
                  </a:lnTo>
                  <a:lnTo>
                    <a:pt x="12852" y="1625"/>
                  </a:lnTo>
                  <a:lnTo>
                    <a:pt x="13271" y="1828"/>
                  </a:lnTo>
                  <a:lnTo>
                    <a:pt x="13398" y="2641"/>
                  </a:lnTo>
                  <a:lnTo>
                    <a:pt x="13106" y="2870"/>
                  </a:lnTo>
                  <a:lnTo>
                    <a:pt x="14198" y="2870"/>
                  </a:lnTo>
                  <a:lnTo>
                    <a:pt x="14198" y="1295"/>
                  </a:lnTo>
                  <a:lnTo>
                    <a:pt x="13271" y="1295"/>
                  </a:lnTo>
                  <a:lnTo>
                    <a:pt x="13106" y="1231"/>
                  </a:lnTo>
                  <a:close/>
                </a:path>
                <a:path w="14604" h="3809">
                  <a:moveTo>
                    <a:pt x="3695" y="914"/>
                  </a:moveTo>
                  <a:lnTo>
                    <a:pt x="3213" y="914"/>
                  </a:lnTo>
                  <a:lnTo>
                    <a:pt x="3213" y="2844"/>
                  </a:lnTo>
                  <a:lnTo>
                    <a:pt x="3695" y="2844"/>
                  </a:lnTo>
                  <a:lnTo>
                    <a:pt x="3695" y="914"/>
                  </a:lnTo>
                  <a:close/>
                </a:path>
                <a:path w="14604" h="3809">
                  <a:moveTo>
                    <a:pt x="5410" y="914"/>
                  </a:moveTo>
                  <a:lnTo>
                    <a:pt x="5067" y="914"/>
                  </a:lnTo>
                  <a:lnTo>
                    <a:pt x="5067" y="1269"/>
                  </a:lnTo>
                  <a:lnTo>
                    <a:pt x="4229" y="1269"/>
                  </a:lnTo>
                  <a:lnTo>
                    <a:pt x="4229" y="1689"/>
                  </a:lnTo>
                  <a:lnTo>
                    <a:pt x="4965" y="1689"/>
                  </a:lnTo>
                  <a:lnTo>
                    <a:pt x="4965" y="2044"/>
                  </a:lnTo>
                  <a:lnTo>
                    <a:pt x="4229" y="2044"/>
                  </a:lnTo>
                  <a:lnTo>
                    <a:pt x="4229" y="2463"/>
                  </a:lnTo>
                  <a:lnTo>
                    <a:pt x="5067" y="2463"/>
                  </a:lnTo>
                  <a:lnTo>
                    <a:pt x="5067" y="2844"/>
                  </a:lnTo>
                  <a:lnTo>
                    <a:pt x="5410" y="2844"/>
                  </a:lnTo>
                  <a:lnTo>
                    <a:pt x="5410" y="914"/>
                  </a:lnTo>
                  <a:close/>
                </a:path>
                <a:path w="14604" h="3809">
                  <a:moveTo>
                    <a:pt x="5816" y="1600"/>
                  </a:moveTo>
                  <a:lnTo>
                    <a:pt x="5816" y="2844"/>
                  </a:lnTo>
                  <a:lnTo>
                    <a:pt x="6311" y="2844"/>
                  </a:lnTo>
                  <a:lnTo>
                    <a:pt x="5816" y="1600"/>
                  </a:lnTo>
                  <a:close/>
                </a:path>
                <a:path w="14604" h="3809">
                  <a:moveTo>
                    <a:pt x="7238" y="1600"/>
                  </a:moveTo>
                  <a:lnTo>
                    <a:pt x="6667" y="2844"/>
                  </a:lnTo>
                  <a:lnTo>
                    <a:pt x="7238" y="2844"/>
                  </a:lnTo>
                  <a:lnTo>
                    <a:pt x="7238" y="1600"/>
                  </a:lnTo>
                  <a:close/>
                </a:path>
                <a:path w="14604" h="3809">
                  <a:moveTo>
                    <a:pt x="8191" y="914"/>
                  </a:moveTo>
                  <a:lnTo>
                    <a:pt x="7772" y="914"/>
                  </a:lnTo>
                  <a:lnTo>
                    <a:pt x="7772" y="2844"/>
                  </a:lnTo>
                  <a:lnTo>
                    <a:pt x="8191" y="2844"/>
                  </a:lnTo>
                  <a:lnTo>
                    <a:pt x="8191" y="914"/>
                  </a:lnTo>
                  <a:close/>
                </a:path>
                <a:path w="14604" h="3809">
                  <a:moveTo>
                    <a:pt x="9944" y="914"/>
                  </a:moveTo>
                  <a:lnTo>
                    <a:pt x="9575" y="914"/>
                  </a:lnTo>
                  <a:lnTo>
                    <a:pt x="9575" y="1269"/>
                  </a:lnTo>
                  <a:lnTo>
                    <a:pt x="8750" y="1269"/>
                  </a:lnTo>
                  <a:lnTo>
                    <a:pt x="8750" y="1689"/>
                  </a:lnTo>
                  <a:lnTo>
                    <a:pt x="9525" y="1689"/>
                  </a:lnTo>
                  <a:lnTo>
                    <a:pt x="9525" y="2044"/>
                  </a:lnTo>
                  <a:lnTo>
                    <a:pt x="8750" y="2044"/>
                  </a:lnTo>
                  <a:lnTo>
                    <a:pt x="8750" y="2463"/>
                  </a:lnTo>
                  <a:lnTo>
                    <a:pt x="9613" y="2463"/>
                  </a:lnTo>
                  <a:lnTo>
                    <a:pt x="9613" y="2844"/>
                  </a:lnTo>
                  <a:lnTo>
                    <a:pt x="9944" y="2844"/>
                  </a:lnTo>
                  <a:lnTo>
                    <a:pt x="9944" y="914"/>
                  </a:lnTo>
                  <a:close/>
                </a:path>
                <a:path w="14604" h="3809">
                  <a:moveTo>
                    <a:pt x="10363" y="1625"/>
                  </a:moveTo>
                  <a:lnTo>
                    <a:pt x="10363" y="2844"/>
                  </a:lnTo>
                  <a:lnTo>
                    <a:pt x="11023" y="2844"/>
                  </a:lnTo>
                  <a:lnTo>
                    <a:pt x="10363" y="1625"/>
                  </a:lnTo>
                  <a:close/>
                </a:path>
                <a:path w="14604" h="3809">
                  <a:moveTo>
                    <a:pt x="12193" y="914"/>
                  </a:moveTo>
                  <a:lnTo>
                    <a:pt x="11620" y="914"/>
                  </a:lnTo>
                  <a:lnTo>
                    <a:pt x="11620" y="2844"/>
                  </a:lnTo>
                  <a:lnTo>
                    <a:pt x="12153" y="2844"/>
                  </a:lnTo>
                  <a:lnTo>
                    <a:pt x="11937" y="2755"/>
                  </a:lnTo>
                  <a:lnTo>
                    <a:pt x="11937" y="2400"/>
                  </a:lnTo>
                  <a:lnTo>
                    <a:pt x="12890" y="2400"/>
                  </a:lnTo>
                  <a:lnTo>
                    <a:pt x="12890" y="2273"/>
                  </a:lnTo>
                  <a:lnTo>
                    <a:pt x="12636" y="2133"/>
                  </a:lnTo>
                  <a:lnTo>
                    <a:pt x="12318" y="2006"/>
                  </a:lnTo>
                  <a:lnTo>
                    <a:pt x="12064" y="1866"/>
                  </a:lnTo>
                  <a:lnTo>
                    <a:pt x="11937" y="1092"/>
                  </a:lnTo>
                  <a:lnTo>
                    <a:pt x="12193" y="914"/>
                  </a:lnTo>
                  <a:close/>
                </a:path>
                <a:path w="14604" h="3809">
                  <a:moveTo>
                    <a:pt x="1879" y="2400"/>
                  </a:moveTo>
                  <a:lnTo>
                    <a:pt x="927" y="2400"/>
                  </a:lnTo>
                  <a:lnTo>
                    <a:pt x="1346" y="2527"/>
                  </a:lnTo>
                  <a:lnTo>
                    <a:pt x="1727" y="2527"/>
                  </a:lnTo>
                  <a:lnTo>
                    <a:pt x="1879" y="2463"/>
                  </a:lnTo>
                  <a:close/>
                </a:path>
                <a:path w="14604" h="3809">
                  <a:moveTo>
                    <a:pt x="12890" y="2400"/>
                  </a:moveTo>
                  <a:lnTo>
                    <a:pt x="11937" y="2400"/>
                  </a:lnTo>
                  <a:lnTo>
                    <a:pt x="12230" y="2463"/>
                  </a:lnTo>
                  <a:lnTo>
                    <a:pt x="12407" y="2527"/>
                  </a:lnTo>
                  <a:lnTo>
                    <a:pt x="12738" y="2527"/>
                  </a:lnTo>
                  <a:lnTo>
                    <a:pt x="12890" y="2463"/>
                  </a:lnTo>
                  <a:close/>
                </a:path>
                <a:path w="14604" h="3809">
                  <a:moveTo>
                    <a:pt x="11252" y="914"/>
                  </a:moveTo>
                  <a:lnTo>
                    <a:pt x="10579" y="914"/>
                  </a:lnTo>
                  <a:lnTo>
                    <a:pt x="11252" y="2133"/>
                  </a:lnTo>
                  <a:lnTo>
                    <a:pt x="11252" y="914"/>
                  </a:lnTo>
                  <a:close/>
                </a:path>
                <a:path w="14604" h="3809">
                  <a:moveTo>
                    <a:pt x="7086" y="914"/>
                  </a:moveTo>
                  <a:lnTo>
                    <a:pt x="6108" y="914"/>
                  </a:lnTo>
                  <a:lnTo>
                    <a:pt x="6603" y="2070"/>
                  </a:lnTo>
                  <a:lnTo>
                    <a:pt x="6997" y="1092"/>
                  </a:lnTo>
                  <a:lnTo>
                    <a:pt x="7086" y="914"/>
                  </a:lnTo>
                  <a:close/>
                </a:path>
                <a:path w="14604" h="3809">
                  <a:moveTo>
                    <a:pt x="12230" y="888"/>
                  </a:moveTo>
                  <a:lnTo>
                    <a:pt x="1879" y="888"/>
                  </a:lnTo>
                  <a:lnTo>
                    <a:pt x="2095" y="914"/>
                  </a:lnTo>
                  <a:lnTo>
                    <a:pt x="2260" y="965"/>
                  </a:lnTo>
                  <a:lnTo>
                    <a:pt x="2260" y="1295"/>
                  </a:lnTo>
                  <a:lnTo>
                    <a:pt x="2679" y="1295"/>
                  </a:lnTo>
                  <a:lnTo>
                    <a:pt x="2679" y="914"/>
                  </a:lnTo>
                  <a:lnTo>
                    <a:pt x="12193" y="914"/>
                  </a:lnTo>
                  <a:close/>
                </a:path>
                <a:path w="14604" h="3809">
                  <a:moveTo>
                    <a:pt x="14198" y="888"/>
                  </a:moveTo>
                  <a:lnTo>
                    <a:pt x="12890" y="888"/>
                  </a:lnTo>
                  <a:lnTo>
                    <a:pt x="13106" y="914"/>
                  </a:lnTo>
                  <a:lnTo>
                    <a:pt x="13271" y="965"/>
                  </a:lnTo>
                  <a:lnTo>
                    <a:pt x="13271" y="1295"/>
                  </a:lnTo>
                  <a:lnTo>
                    <a:pt x="14198" y="1295"/>
                  </a:lnTo>
                  <a:lnTo>
                    <a:pt x="14198" y="888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441" name="object 1344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54420" y="7025932"/>
              <a:ext cx="155295" cy="56197"/>
            </a:xfrm>
            <a:prstGeom prst="rect">
              <a:avLst/>
            </a:prstGeom>
          </p:spPr>
        </p:pic>
        <p:sp>
          <p:nvSpPr>
            <p:cNvPr id="13442" name="object 13442"/>
            <p:cNvSpPr/>
            <p:nvPr/>
          </p:nvSpPr>
          <p:spPr>
            <a:xfrm>
              <a:off x="5854420" y="7025932"/>
              <a:ext cx="155575" cy="56515"/>
            </a:xfrm>
            <a:custGeom>
              <a:avLst/>
              <a:gdLst/>
              <a:ahLst/>
              <a:cxnLst/>
              <a:rect l="l" t="t" r="r" b="b"/>
              <a:pathLst>
                <a:path w="155575" h="56515">
                  <a:moveTo>
                    <a:pt x="155295" y="56197"/>
                  </a:moveTo>
                  <a:lnTo>
                    <a:pt x="0" y="56197"/>
                  </a:lnTo>
                  <a:lnTo>
                    <a:pt x="0" y="0"/>
                  </a:lnTo>
                  <a:lnTo>
                    <a:pt x="155295" y="0"/>
                  </a:lnTo>
                  <a:lnTo>
                    <a:pt x="155295" y="56197"/>
                  </a:lnTo>
                  <a:close/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3" name="object 13443"/>
            <p:cNvSpPr/>
            <p:nvPr/>
          </p:nvSpPr>
          <p:spPr>
            <a:xfrm>
              <a:off x="5914555" y="7033463"/>
              <a:ext cx="45085" cy="42545"/>
            </a:xfrm>
            <a:custGeom>
              <a:avLst/>
              <a:gdLst/>
              <a:ahLst/>
              <a:cxnLst/>
              <a:rect l="l" t="t" r="r" b="b"/>
              <a:pathLst>
                <a:path w="45085" h="42545">
                  <a:moveTo>
                    <a:pt x="42595" y="36398"/>
                  </a:moveTo>
                  <a:lnTo>
                    <a:pt x="88" y="36499"/>
                  </a:lnTo>
                  <a:lnTo>
                    <a:pt x="88" y="42506"/>
                  </a:lnTo>
                  <a:lnTo>
                    <a:pt x="40424" y="42418"/>
                  </a:lnTo>
                  <a:lnTo>
                    <a:pt x="42595" y="36398"/>
                  </a:lnTo>
                  <a:close/>
                </a:path>
                <a:path w="45085" h="42545">
                  <a:moveTo>
                    <a:pt x="42595" y="6108"/>
                  </a:moveTo>
                  <a:lnTo>
                    <a:pt x="40424" y="88"/>
                  </a:lnTo>
                  <a:lnTo>
                    <a:pt x="88" y="0"/>
                  </a:lnTo>
                  <a:lnTo>
                    <a:pt x="88" y="6007"/>
                  </a:lnTo>
                  <a:lnTo>
                    <a:pt x="42595" y="6108"/>
                  </a:lnTo>
                  <a:close/>
                </a:path>
                <a:path w="45085" h="42545">
                  <a:moveTo>
                    <a:pt x="44018" y="29210"/>
                  </a:moveTo>
                  <a:lnTo>
                    <a:pt x="0" y="29235"/>
                  </a:lnTo>
                  <a:lnTo>
                    <a:pt x="63" y="35064"/>
                  </a:lnTo>
                  <a:lnTo>
                    <a:pt x="43002" y="34950"/>
                  </a:lnTo>
                  <a:lnTo>
                    <a:pt x="44018" y="29210"/>
                  </a:lnTo>
                  <a:close/>
                </a:path>
                <a:path w="45085" h="42545">
                  <a:moveTo>
                    <a:pt x="44018" y="13309"/>
                  </a:moveTo>
                  <a:lnTo>
                    <a:pt x="43002" y="7556"/>
                  </a:lnTo>
                  <a:lnTo>
                    <a:pt x="63" y="7442"/>
                  </a:lnTo>
                  <a:lnTo>
                    <a:pt x="0" y="13284"/>
                  </a:lnTo>
                  <a:lnTo>
                    <a:pt x="44018" y="13309"/>
                  </a:lnTo>
                  <a:close/>
                </a:path>
                <a:path w="45085" h="42545">
                  <a:moveTo>
                    <a:pt x="44551" y="21907"/>
                  </a:moveTo>
                  <a:lnTo>
                    <a:pt x="114" y="21932"/>
                  </a:lnTo>
                  <a:lnTo>
                    <a:pt x="0" y="27597"/>
                  </a:lnTo>
                  <a:lnTo>
                    <a:pt x="44170" y="27622"/>
                  </a:lnTo>
                  <a:lnTo>
                    <a:pt x="44551" y="21907"/>
                  </a:lnTo>
                  <a:close/>
                </a:path>
                <a:path w="45085" h="42545">
                  <a:moveTo>
                    <a:pt x="44551" y="20574"/>
                  </a:moveTo>
                  <a:lnTo>
                    <a:pt x="44170" y="14884"/>
                  </a:lnTo>
                  <a:lnTo>
                    <a:pt x="0" y="14922"/>
                  </a:lnTo>
                  <a:lnTo>
                    <a:pt x="114" y="20574"/>
                  </a:lnTo>
                  <a:lnTo>
                    <a:pt x="44551" y="20574"/>
                  </a:lnTo>
                  <a:close/>
                </a:path>
              </a:pathLst>
            </a:custGeom>
            <a:solidFill>
              <a:srgbClr val="D6D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444" name="object 1344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57697" y="7033260"/>
              <a:ext cx="3162" cy="41465"/>
            </a:xfrm>
            <a:prstGeom prst="rect">
              <a:avLst/>
            </a:prstGeom>
          </p:spPr>
        </p:pic>
        <p:sp>
          <p:nvSpPr>
            <p:cNvPr id="13445" name="object 13445"/>
            <p:cNvSpPr/>
            <p:nvPr/>
          </p:nvSpPr>
          <p:spPr>
            <a:xfrm>
              <a:off x="5857697" y="7033260"/>
              <a:ext cx="3175" cy="41910"/>
            </a:xfrm>
            <a:custGeom>
              <a:avLst/>
              <a:gdLst/>
              <a:ahLst/>
              <a:cxnLst/>
              <a:rect l="l" t="t" r="r" b="b"/>
              <a:pathLst>
                <a:path w="3175" h="41909">
                  <a:moveTo>
                    <a:pt x="1587" y="0"/>
                  </a:moveTo>
                  <a:lnTo>
                    <a:pt x="723" y="0"/>
                  </a:lnTo>
                  <a:lnTo>
                    <a:pt x="0" y="685"/>
                  </a:lnTo>
                  <a:lnTo>
                    <a:pt x="0" y="1574"/>
                  </a:lnTo>
                  <a:lnTo>
                    <a:pt x="0" y="39878"/>
                  </a:lnTo>
                  <a:lnTo>
                    <a:pt x="0" y="40779"/>
                  </a:lnTo>
                  <a:lnTo>
                    <a:pt x="723" y="41465"/>
                  </a:lnTo>
                  <a:lnTo>
                    <a:pt x="1587" y="41465"/>
                  </a:lnTo>
                  <a:lnTo>
                    <a:pt x="2438" y="41465"/>
                  </a:lnTo>
                  <a:lnTo>
                    <a:pt x="3162" y="40779"/>
                  </a:lnTo>
                  <a:lnTo>
                    <a:pt x="3162" y="39878"/>
                  </a:lnTo>
                  <a:lnTo>
                    <a:pt x="3162" y="1574"/>
                  </a:lnTo>
                  <a:lnTo>
                    <a:pt x="3162" y="685"/>
                  </a:lnTo>
                  <a:lnTo>
                    <a:pt x="2438" y="0"/>
                  </a:lnTo>
                  <a:lnTo>
                    <a:pt x="1587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446" name="object 1344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002845" y="7033259"/>
              <a:ext cx="3187" cy="41465"/>
            </a:xfrm>
            <a:prstGeom prst="rect">
              <a:avLst/>
            </a:prstGeom>
          </p:spPr>
        </p:pic>
        <p:sp>
          <p:nvSpPr>
            <p:cNvPr id="13447" name="object 13447"/>
            <p:cNvSpPr/>
            <p:nvPr/>
          </p:nvSpPr>
          <p:spPr>
            <a:xfrm>
              <a:off x="6002845" y="7033260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09">
                  <a:moveTo>
                    <a:pt x="1574" y="0"/>
                  </a:moveTo>
                  <a:lnTo>
                    <a:pt x="2463" y="0"/>
                  </a:lnTo>
                  <a:lnTo>
                    <a:pt x="3187" y="685"/>
                  </a:lnTo>
                  <a:lnTo>
                    <a:pt x="3187" y="1574"/>
                  </a:lnTo>
                  <a:lnTo>
                    <a:pt x="3187" y="39878"/>
                  </a:lnTo>
                  <a:lnTo>
                    <a:pt x="3187" y="40779"/>
                  </a:lnTo>
                  <a:lnTo>
                    <a:pt x="2463" y="41465"/>
                  </a:lnTo>
                  <a:lnTo>
                    <a:pt x="1574" y="41465"/>
                  </a:lnTo>
                  <a:lnTo>
                    <a:pt x="698" y="41465"/>
                  </a:lnTo>
                  <a:lnTo>
                    <a:pt x="0" y="40779"/>
                  </a:lnTo>
                  <a:lnTo>
                    <a:pt x="0" y="39878"/>
                  </a:lnTo>
                  <a:lnTo>
                    <a:pt x="0" y="1574"/>
                  </a:lnTo>
                  <a:lnTo>
                    <a:pt x="0" y="685"/>
                  </a:lnTo>
                  <a:lnTo>
                    <a:pt x="698" y="0"/>
                  </a:lnTo>
                  <a:lnTo>
                    <a:pt x="1574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8" name="object 13448"/>
            <p:cNvSpPr/>
            <p:nvPr/>
          </p:nvSpPr>
          <p:spPr>
            <a:xfrm>
              <a:off x="5862523" y="7025932"/>
              <a:ext cx="138430" cy="56515"/>
            </a:xfrm>
            <a:custGeom>
              <a:avLst/>
              <a:gdLst/>
              <a:ahLst/>
              <a:cxnLst/>
              <a:rect l="l" t="t" r="r" b="b"/>
              <a:pathLst>
                <a:path w="138429" h="56515">
                  <a:moveTo>
                    <a:pt x="0" y="0"/>
                  </a:moveTo>
                  <a:lnTo>
                    <a:pt x="0" y="56197"/>
                  </a:lnTo>
                </a:path>
                <a:path w="138429" h="56515">
                  <a:moveTo>
                    <a:pt x="138404" y="0"/>
                  </a:moveTo>
                  <a:lnTo>
                    <a:pt x="138404" y="56197"/>
                  </a:lnTo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9" name="object 13449"/>
            <p:cNvSpPr/>
            <p:nvPr/>
          </p:nvSpPr>
          <p:spPr>
            <a:xfrm>
              <a:off x="5862523" y="7037006"/>
              <a:ext cx="52069" cy="43815"/>
            </a:xfrm>
            <a:custGeom>
              <a:avLst/>
              <a:gdLst/>
              <a:ahLst/>
              <a:cxnLst/>
              <a:rect l="l" t="t" r="r" b="b"/>
              <a:pathLst>
                <a:path w="52070" h="43815">
                  <a:moveTo>
                    <a:pt x="48755" y="4825"/>
                  </a:moveTo>
                  <a:lnTo>
                    <a:pt x="3162" y="4825"/>
                  </a:lnTo>
                  <a:lnTo>
                    <a:pt x="3162" y="3098"/>
                  </a:lnTo>
                  <a:lnTo>
                    <a:pt x="48755" y="3098"/>
                  </a:lnTo>
                  <a:lnTo>
                    <a:pt x="48755" y="4825"/>
                  </a:lnTo>
                  <a:close/>
                </a:path>
                <a:path w="52070" h="43815">
                  <a:moveTo>
                    <a:pt x="52006" y="4825"/>
                  </a:moveTo>
                  <a:lnTo>
                    <a:pt x="0" y="4825"/>
                  </a:lnTo>
                  <a:lnTo>
                    <a:pt x="0" y="0"/>
                  </a:lnTo>
                  <a:lnTo>
                    <a:pt x="52006" y="0"/>
                  </a:lnTo>
                  <a:lnTo>
                    <a:pt x="52006" y="4825"/>
                  </a:lnTo>
                  <a:close/>
                </a:path>
                <a:path w="52070" h="43815">
                  <a:moveTo>
                    <a:pt x="48755" y="12026"/>
                  </a:moveTo>
                  <a:lnTo>
                    <a:pt x="3162" y="12026"/>
                  </a:lnTo>
                  <a:lnTo>
                    <a:pt x="3162" y="10274"/>
                  </a:lnTo>
                  <a:lnTo>
                    <a:pt x="48755" y="10274"/>
                  </a:lnTo>
                  <a:lnTo>
                    <a:pt x="48755" y="12026"/>
                  </a:lnTo>
                  <a:close/>
                </a:path>
                <a:path w="52070" h="43815">
                  <a:moveTo>
                    <a:pt x="52006" y="12026"/>
                  </a:moveTo>
                  <a:lnTo>
                    <a:pt x="0" y="12026"/>
                  </a:lnTo>
                  <a:lnTo>
                    <a:pt x="0" y="7200"/>
                  </a:lnTo>
                  <a:lnTo>
                    <a:pt x="52006" y="7200"/>
                  </a:lnTo>
                  <a:lnTo>
                    <a:pt x="52006" y="12026"/>
                  </a:lnTo>
                  <a:close/>
                </a:path>
                <a:path w="52070" h="43815">
                  <a:moveTo>
                    <a:pt x="48755" y="19265"/>
                  </a:moveTo>
                  <a:lnTo>
                    <a:pt x="3162" y="19265"/>
                  </a:lnTo>
                  <a:lnTo>
                    <a:pt x="3162" y="17500"/>
                  </a:lnTo>
                  <a:lnTo>
                    <a:pt x="48755" y="17500"/>
                  </a:lnTo>
                  <a:lnTo>
                    <a:pt x="48755" y="19265"/>
                  </a:lnTo>
                  <a:close/>
                </a:path>
                <a:path w="52070" h="43815">
                  <a:moveTo>
                    <a:pt x="52006" y="19265"/>
                  </a:moveTo>
                  <a:lnTo>
                    <a:pt x="0" y="19265"/>
                  </a:lnTo>
                  <a:lnTo>
                    <a:pt x="0" y="14439"/>
                  </a:lnTo>
                  <a:lnTo>
                    <a:pt x="52006" y="14439"/>
                  </a:lnTo>
                  <a:lnTo>
                    <a:pt x="52006" y="19265"/>
                  </a:lnTo>
                  <a:close/>
                </a:path>
                <a:path w="52070" h="43815">
                  <a:moveTo>
                    <a:pt x="48755" y="26669"/>
                  </a:moveTo>
                  <a:lnTo>
                    <a:pt x="3162" y="26669"/>
                  </a:lnTo>
                  <a:lnTo>
                    <a:pt x="3162" y="24917"/>
                  </a:lnTo>
                  <a:lnTo>
                    <a:pt x="48755" y="24917"/>
                  </a:lnTo>
                  <a:lnTo>
                    <a:pt x="48755" y="26669"/>
                  </a:lnTo>
                  <a:close/>
                </a:path>
                <a:path w="52070" h="43815">
                  <a:moveTo>
                    <a:pt x="52006" y="26669"/>
                  </a:moveTo>
                  <a:lnTo>
                    <a:pt x="0" y="26669"/>
                  </a:lnTo>
                  <a:lnTo>
                    <a:pt x="0" y="21843"/>
                  </a:lnTo>
                  <a:lnTo>
                    <a:pt x="52006" y="21843"/>
                  </a:lnTo>
                  <a:lnTo>
                    <a:pt x="52006" y="26669"/>
                  </a:lnTo>
                  <a:close/>
                </a:path>
                <a:path w="52070" h="43815">
                  <a:moveTo>
                    <a:pt x="48755" y="33820"/>
                  </a:moveTo>
                  <a:lnTo>
                    <a:pt x="3162" y="33820"/>
                  </a:lnTo>
                  <a:lnTo>
                    <a:pt x="3162" y="32092"/>
                  </a:lnTo>
                  <a:lnTo>
                    <a:pt x="48755" y="32092"/>
                  </a:lnTo>
                  <a:lnTo>
                    <a:pt x="48755" y="33820"/>
                  </a:lnTo>
                  <a:close/>
                </a:path>
                <a:path w="52070" h="43815">
                  <a:moveTo>
                    <a:pt x="52006" y="33820"/>
                  </a:moveTo>
                  <a:lnTo>
                    <a:pt x="0" y="33820"/>
                  </a:lnTo>
                  <a:lnTo>
                    <a:pt x="0" y="28994"/>
                  </a:lnTo>
                  <a:lnTo>
                    <a:pt x="52006" y="28994"/>
                  </a:lnTo>
                  <a:lnTo>
                    <a:pt x="52006" y="33820"/>
                  </a:lnTo>
                  <a:close/>
                </a:path>
                <a:path w="52070" h="43815">
                  <a:moveTo>
                    <a:pt x="48755" y="40957"/>
                  </a:moveTo>
                  <a:lnTo>
                    <a:pt x="3162" y="40957"/>
                  </a:lnTo>
                  <a:lnTo>
                    <a:pt x="3162" y="39230"/>
                  </a:lnTo>
                  <a:lnTo>
                    <a:pt x="48755" y="39230"/>
                  </a:lnTo>
                  <a:lnTo>
                    <a:pt x="48755" y="40957"/>
                  </a:lnTo>
                  <a:close/>
                </a:path>
                <a:path w="52070" h="43815">
                  <a:moveTo>
                    <a:pt x="52006" y="40957"/>
                  </a:moveTo>
                  <a:lnTo>
                    <a:pt x="0" y="40957"/>
                  </a:lnTo>
                  <a:lnTo>
                    <a:pt x="0" y="36131"/>
                  </a:lnTo>
                  <a:lnTo>
                    <a:pt x="52006" y="36131"/>
                  </a:lnTo>
                  <a:lnTo>
                    <a:pt x="52006" y="40957"/>
                  </a:lnTo>
                  <a:close/>
                </a:path>
                <a:path w="52070" h="43815">
                  <a:moveTo>
                    <a:pt x="4699" y="43484"/>
                  </a:moveTo>
                  <a:lnTo>
                    <a:pt x="3911" y="43484"/>
                  </a:lnTo>
                  <a:lnTo>
                    <a:pt x="3911" y="42684"/>
                  </a:lnTo>
                  <a:lnTo>
                    <a:pt x="4699" y="42684"/>
                  </a:lnTo>
                  <a:lnTo>
                    <a:pt x="4699" y="43484"/>
                  </a:lnTo>
                  <a:close/>
                </a:path>
                <a:path w="52070" h="43815">
                  <a:moveTo>
                    <a:pt x="9461" y="43484"/>
                  </a:moveTo>
                  <a:lnTo>
                    <a:pt x="8636" y="43484"/>
                  </a:lnTo>
                  <a:lnTo>
                    <a:pt x="8636" y="42684"/>
                  </a:lnTo>
                  <a:lnTo>
                    <a:pt x="9461" y="42684"/>
                  </a:lnTo>
                  <a:lnTo>
                    <a:pt x="9461" y="43484"/>
                  </a:lnTo>
                  <a:close/>
                </a:path>
                <a:path w="52070" h="43815">
                  <a:moveTo>
                    <a:pt x="13474" y="43484"/>
                  </a:moveTo>
                  <a:lnTo>
                    <a:pt x="12687" y="43484"/>
                  </a:lnTo>
                  <a:lnTo>
                    <a:pt x="12687" y="42684"/>
                  </a:lnTo>
                  <a:lnTo>
                    <a:pt x="13474" y="42684"/>
                  </a:lnTo>
                  <a:lnTo>
                    <a:pt x="13474" y="43484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0" name="object 13450"/>
            <p:cNvSpPr/>
            <p:nvPr/>
          </p:nvSpPr>
          <p:spPr>
            <a:xfrm>
              <a:off x="5914529" y="7025932"/>
              <a:ext cx="0" cy="56515"/>
            </a:xfrm>
            <a:custGeom>
              <a:avLst/>
              <a:gdLst/>
              <a:ahLst/>
              <a:cxnLst/>
              <a:rect l="l" t="t" r="r" b="b"/>
              <a:pathLst>
                <a:path h="56515">
                  <a:moveTo>
                    <a:pt x="0" y="0"/>
                  </a:moveTo>
                  <a:lnTo>
                    <a:pt x="0" y="56286"/>
                  </a:lnTo>
                </a:path>
              </a:pathLst>
            </a:custGeom>
            <a:ln w="444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1" name="object 13451"/>
            <p:cNvSpPr/>
            <p:nvPr/>
          </p:nvSpPr>
          <p:spPr>
            <a:xfrm>
              <a:off x="5989472" y="7037336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7708" y="3835"/>
                  </a:moveTo>
                  <a:lnTo>
                    <a:pt x="7708" y="5981"/>
                  </a:lnTo>
                  <a:lnTo>
                    <a:pt x="5994" y="7708"/>
                  </a:lnTo>
                  <a:lnTo>
                    <a:pt x="3873" y="7708"/>
                  </a:lnTo>
                  <a:lnTo>
                    <a:pt x="1727" y="7708"/>
                  </a:lnTo>
                  <a:lnTo>
                    <a:pt x="0" y="5981"/>
                  </a:lnTo>
                  <a:lnTo>
                    <a:pt x="0" y="3835"/>
                  </a:lnTo>
                  <a:lnTo>
                    <a:pt x="0" y="1727"/>
                  </a:lnTo>
                  <a:lnTo>
                    <a:pt x="1727" y="0"/>
                  </a:lnTo>
                  <a:lnTo>
                    <a:pt x="3873" y="0"/>
                  </a:lnTo>
                  <a:lnTo>
                    <a:pt x="5994" y="0"/>
                  </a:lnTo>
                  <a:lnTo>
                    <a:pt x="7708" y="1727"/>
                  </a:lnTo>
                  <a:lnTo>
                    <a:pt x="7708" y="383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2" name="object 13452"/>
            <p:cNvSpPr/>
            <p:nvPr/>
          </p:nvSpPr>
          <p:spPr>
            <a:xfrm>
              <a:off x="5991771" y="7041108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699" y="0"/>
                  </a:moveTo>
                  <a:lnTo>
                    <a:pt x="0" y="0"/>
                  </a:lnTo>
                  <a:lnTo>
                    <a:pt x="0" y="838"/>
                  </a:lnTo>
                  <a:lnTo>
                    <a:pt x="4699" y="838"/>
                  </a:lnTo>
                  <a:lnTo>
                    <a:pt x="469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3" name="object 13453"/>
            <p:cNvSpPr/>
            <p:nvPr/>
          </p:nvSpPr>
          <p:spPr>
            <a:xfrm>
              <a:off x="5914529" y="7080199"/>
              <a:ext cx="86995" cy="2540"/>
            </a:xfrm>
            <a:custGeom>
              <a:avLst/>
              <a:gdLst/>
              <a:ahLst/>
              <a:cxnLst/>
              <a:rect l="l" t="t" r="r" b="b"/>
              <a:pathLst>
                <a:path w="86995" h="2540">
                  <a:moveTo>
                    <a:pt x="5778" y="1727"/>
                  </a:moveTo>
                  <a:lnTo>
                    <a:pt x="0" y="1727"/>
                  </a:lnTo>
                  <a:lnTo>
                    <a:pt x="0" y="0"/>
                  </a:lnTo>
                  <a:lnTo>
                    <a:pt x="5778" y="0"/>
                  </a:lnTo>
                  <a:lnTo>
                    <a:pt x="5778" y="1727"/>
                  </a:lnTo>
                  <a:close/>
                </a:path>
                <a:path w="86995" h="2540">
                  <a:moveTo>
                    <a:pt x="86398" y="1930"/>
                  </a:moveTo>
                  <a:lnTo>
                    <a:pt x="81165" y="1930"/>
                  </a:lnTo>
                  <a:lnTo>
                    <a:pt x="81165" y="203"/>
                  </a:lnTo>
                  <a:lnTo>
                    <a:pt x="86398" y="203"/>
                  </a:lnTo>
                  <a:lnTo>
                    <a:pt x="86398" y="193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4" name="object 13454"/>
            <p:cNvSpPr/>
            <p:nvPr/>
          </p:nvSpPr>
          <p:spPr>
            <a:xfrm>
              <a:off x="5865888" y="7028738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10413" y="0"/>
                  </a:moveTo>
                  <a:lnTo>
                    <a:pt x="0" y="0"/>
                  </a:lnTo>
                  <a:lnTo>
                    <a:pt x="0" y="2705"/>
                  </a:lnTo>
                  <a:lnTo>
                    <a:pt x="10413" y="2705"/>
                  </a:lnTo>
                  <a:lnTo>
                    <a:pt x="104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5" name="object 13455"/>
            <p:cNvSpPr/>
            <p:nvPr/>
          </p:nvSpPr>
          <p:spPr>
            <a:xfrm>
              <a:off x="5865558" y="7028561"/>
              <a:ext cx="11430" cy="3175"/>
            </a:xfrm>
            <a:custGeom>
              <a:avLst/>
              <a:gdLst/>
              <a:ahLst/>
              <a:cxnLst/>
              <a:rect l="l" t="t" r="r" b="b"/>
              <a:pathLst>
                <a:path w="11429" h="3175">
                  <a:moveTo>
                    <a:pt x="11099" y="0"/>
                  </a:moveTo>
                  <a:lnTo>
                    <a:pt x="0" y="0"/>
                  </a:lnTo>
                  <a:lnTo>
                    <a:pt x="0" y="2971"/>
                  </a:lnTo>
                  <a:lnTo>
                    <a:pt x="11099" y="2971"/>
                  </a:lnTo>
                  <a:lnTo>
                    <a:pt x="11099" y="2260"/>
                  </a:lnTo>
                  <a:lnTo>
                    <a:pt x="1066" y="2260"/>
                  </a:lnTo>
                  <a:lnTo>
                    <a:pt x="723" y="2159"/>
                  </a:lnTo>
                  <a:lnTo>
                    <a:pt x="723" y="1892"/>
                  </a:lnTo>
                  <a:lnTo>
                    <a:pt x="1460" y="1892"/>
                  </a:lnTo>
                  <a:lnTo>
                    <a:pt x="1409" y="1752"/>
                  </a:lnTo>
                  <a:lnTo>
                    <a:pt x="812" y="1485"/>
                  </a:lnTo>
                  <a:lnTo>
                    <a:pt x="723" y="889"/>
                  </a:lnTo>
                  <a:lnTo>
                    <a:pt x="952" y="711"/>
                  </a:lnTo>
                  <a:lnTo>
                    <a:pt x="11099" y="711"/>
                  </a:lnTo>
                  <a:lnTo>
                    <a:pt x="11099" y="0"/>
                  </a:lnTo>
                  <a:close/>
                </a:path>
                <a:path w="11429" h="3175">
                  <a:moveTo>
                    <a:pt x="1638" y="977"/>
                  </a:moveTo>
                  <a:lnTo>
                    <a:pt x="1193" y="977"/>
                  </a:lnTo>
                  <a:lnTo>
                    <a:pt x="1178" y="1181"/>
                  </a:lnTo>
                  <a:lnTo>
                    <a:pt x="1435" y="1270"/>
                  </a:lnTo>
                  <a:lnTo>
                    <a:pt x="1765" y="1447"/>
                  </a:lnTo>
                  <a:lnTo>
                    <a:pt x="1776" y="2159"/>
                  </a:lnTo>
                  <a:lnTo>
                    <a:pt x="1638" y="2260"/>
                  </a:lnTo>
                  <a:lnTo>
                    <a:pt x="9702" y="2260"/>
                  </a:lnTo>
                  <a:lnTo>
                    <a:pt x="9499" y="2222"/>
                  </a:lnTo>
                  <a:lnTo>
                    <a:pt x="2082" y="2222"/>
                  </a:lnTo>
                  <a:lnTo>
                    <a:pt x="2082" y="1041"/>
                  </a:lnTo>
                  <a:lnTo>
                    <a:pt x="1765" y="1041"/>
                  </a:lnTo>
                  <a:lnTo>
                    <a:pt x="1638" y="977"/>
                  </a:lnTo>
                  <a:close/>
                </a:path>
                <a:path w="11429" h="3175">
                  <a:moveTo>
                    <a:pt x="10248" y="977"/>
                  </a:moveTo>
                  <a:lnTo>
                    <a:pt x="9829" y="977"/>
                  </a:lnTo>
                  <a:lnTo>
                    <a:pt x="9766" y="1181"/>
                  </a:lnTo>
                  <a:lnTo>
                    <a:pt x="10032" y="1270"/>
                  </a:lnTo>
                  <a:lnTo>
                    <a:pt x="10401" y="1447"/>
                  </a:lnTo>
                  <a:lnTo>
                    <a:pt x="10379" y="2159"/>
                  </a:lnTo>
                  <a:lnTo>
                    <a:pt x="10248" y="2260"/>
                  </a:lnTo>
                  <a:lnTo>
                    <a:pt x="11099" y="2260"/>
                  </a:lnTo>
                  <a:lnTo>
                    <a:pt x="11099" y="1041"/>
                  </a:lnTo>
                  <a:lnTo>
                    <a:pt x="10401" y="1041"/>
                  </a:lnTo>
                  <a:lnTo>
                    <a:pt x="10248" y="977"/>
                  </a:lnTo>
                  <a:close/>
                </a:path>
                <a:path w="11429" h="3175">
                  <a:moveTo>
                    <a:pt x="2895" y="736"/>
                  </a:moveTo>
                  <a:lnTo>
                    <a:pt x="2527" y="736"/>
                  </a:lnTo>
                  <a:lnTo>
                    <a:pt x="2527" y="2222"/>
                  </a:lnTo>
                  <a:lnTo>
                    <a:pt x="2895" y="2222"/>
                  </a:lnTo>
                  <a:lnTo>
                    <a:pt x="2895" y="736"/>
                  </a:lnTo>
                  <a:close/>
                </a:path>
                <a:path w="11429" h="3175">
                  <a:moveTo>
                    <a:pt x="4229" y="736"/>
                  </a:moveTo>
                  <a:lnTo>
                    <a:pt x="3962" y="736"/>
                  </a:lnTo>
                  <a:lnTo>
                    <a:pt x="3962" y="1003"/>
                  </a:lnTo>
                  <a:lnTo>
                    <a:pt x="3301" y="1003"/>
                  </a:lnTo>
                  <a:lnTo>
                    <a:pt x="3301" y="1333"/>
                  </a:lnTo>
                  <a:lnTo>
                    <a:pt x="3873" y="1333"/>
                  </a:lnTo>
                  <a:lnTo>
                    <a:pt x="3873" y="1600"/>
                  </a:lnTo>
                  <a:lnTo>
                    <a:pt x="3301" y="1600"/>
                  </a:lnTo>
                  <a:lnTo>
                    <a:pt x="3301" y="1930"/>
                  </a:lnTo>
                  <a:lnTo>
                    <a:pt x="3962" y="1930"/>
                  </a:lnTo>
                  <a:lnTo>
                    <a:pt x="3962" y="2222"/>
                  </a:lnTo>
                  <a:lnTo>
                    <a:pt x="4229" y="2222"/>
                  </a:lnTo>
                  <a:lnTo>
                    <a:pt x="4229" y="736"/>
                  </a:lnTo>
                  <a:close/>
                </a:path>
                <a:path w="11429" h="3175">
                  <a:moveTo>
                    <a:pt x="4533" y="1244"/>
                  </a:moveTo>
                  <a:lnTo>
                    <a:pt x="4533" y="2222"/>
                  </a:lnTo>
                  <a:lnTo>
                    <a:pt x="4940" y="2222"/>
                  </a:lnTo>
                  <a:lnTo>
                    <a:pt x="4825" y="1892"/>
                  </a:lnTo>
                  <a:lnTo>
                    <a:pt x="4533" y="1244"/>
                  </a:lnTo>
                  <a:close/>
                </a:path>
                <a:path w="11429" h="3175">
                  <a:moveTo>
                    <a:pt x="5664" y="1244"/>
                  </a:moveTo>
                  <a:lnTo>
                    <a:pt x="5384" y="1892"/>
                  </a:lnTo>
                  <a:lnTo>
                    <a:pt x="5206" y="2222"/>
                  </a:lnTo>
                  <a:lnTo>
                    <a:pt x="5664" y="2222"/>
                  </a:lnTo>
                  <a:lnTo>
                    <a:pt x="5664" y="1244"/>
                  </a:lnTo>
                  <a:close/>
                </a:path>
                <a:path w="11429" h="3175">
                  <a:moveTo>
                    <a:pt x="6400" y="736"/>
                  </a:moveTo>
                  <a:lnTo>
                    <a:pt x="6083" y="736"/>
                  </a:lnTo>
                  <a:lnTo>
                    <a:pt x="6083" y="2222"/>
                  </a:lnTo>
                  <a:lnTo>
                    <a:pt x="6400" y="2222"/>
                  </a:lnTo>
                  <a:lnTo>
                    <a:pt x="6400" y="736"/>
                  </a:lnTo>
                  <a:close/>
                </a:path>
                <a:path w="11429" h="3175">
                  <a:moveTo>
                    <a:pt x="7772" y="736"/>
                  </a:moveTo>
                  <a:lnTo>
                    <a:pt x="7505" y="736"/>
                  </a:lnTo>
                  <a:lnTo>
                    <a:pt x="7505" y="1003"/>
                  </a:lnTo>
                  <a:lnTo>
                    <a:pt x="6845" y="1003"/>
                  </a:lnTo>
                  <a:lnTo>
                    <a:pt x="6845" y="1333"/>
                  </a:lnTo>
                  <a:lnTo>
                    <a:pt x="7442" y="1333"/>
                  </a:lnTo>
                  <a:lnTo>
                    <a:pt x="7442" y="1600"/>
                  </a:lnTo>
                  <a:lnTo>
                    <a:pt x="6845" y="1600"/>
                  </a:lnTo>
                  <a:lnTo>
                    <a:pt x="6845" y="1930"/>
                  </a:lnTo>
                  <a:lnTo>
                    <a:pt x="7531" y="1930"/>
                  </a:lnTo>
                  <a:lnTo>
                    <a:pt x="7531" y="2222"/>
                  </a:lnTo>
                  <a:lnTo>
                    <a:pt x="7772" y="2222"/>
                  </a:lnTo>
                  <a:lnTo>
                    <a:pt x="7772" y="736"/>
                  </a:lnTo>
                  <a:close/>
                </a:path>
                <a:path w="11429" h="3175">
                  <a:moveTo>
                    <a:pt x="8102" y="1270"/>
                  </a:moveTo>
                  <a:lnTo>
                    <a:pt x="8102" y="2222"/>
                  </a:lnTo>
                  <a:lnTo>
                    <a:pt x="8610" y="2222"/>
                  </a:lnTo>
                  <a:lnTo>
                    <a:pt x="8102" y="1270"/>
                  </a:lnTo>
                  <a:close/>
                </a:path>
                <a:path w="11429" h="3175">
                  <a:moveTo>
                    <a:pt x="9523" y="736"/>
                  </a:moveTo>
                  <a:lnTo>
                    <a:pt x="9080" y="736"/>
                  </a:lnTo>
                  <a:lnTo>
                    <a:pt x="9080" y="2222"/>
                  </a:lnTo>
                  <a:lnTo>
                    <a:pt x="9499" y="2222"/>
                  </a:lnTo>
                  <a:lnTo>
                    <a:pt x="9359" y="2159"/>
                  </a:lnTo>
                  <a:lnTo>
                    <a:pt x="9359" y="1892"/>
                  </a:lnTo>
                  <a:lnTo>
                    <a:pt x="10096" y="1892"/>
                  </a:lnTo>
                  <a:lnTo>
                    <a:pt x="10001" y="1752"/>
                  </a:lnTo>
                  <a:lnTo>
                    <a:pt x="9651" y="1574"/>
                  </a:lnTo>
                  <a:lnTo>
                    <a:pt x="9398" y="1485"/>
                  </a:lnTo>
                  <a:lnTo>
                    <a:pt x="9523" y="736"/>
                  </a:lnTo>
                  <a:close/>
                </a:path>
                <a:path w="11429" h="3175">
                  <a:moveTo>
                    <a:pt x="1460" y="1892"/>
                  </a:moveTo>
                  <a:lnTo>
                    <a:pt x="723" y="1892"/>
                  </a:lnTo>
                  <a:lnTo>
                    <a:pt x="1066" y="1981"/>
                  </a:lnTo>
                  <a:lnTo>
                    <a:pt x="1346" y="1981"/>
                  </a:lnTo>
                  <a:close/>
                </a:path>
                <a:path w="11429" h="3175">
                  <a:moveTo>
                    <a:pt x="10096" y="1892"/>
                  </a:moveTo>
                  <a:lnTo>
                    <a:pt x="9359" y="1892"/>
                  </a:lnTo>
                  <a:lnTo>
                    <a:pt x="9702" y="1981"/>
                  </a:lnTo>
                  <a:lnTo>
                    <a:pt x="9969" y="1981"/>
                  </a:lnTo>
                  <a:close/>
                </a:path>
                <a:path w="11429" h="3175">
                  <a:moveTo>
                    <a:pt x="8788" y="736"/>
                  </a:moveTo>
                  <a:lnTo>
                    <a:pt x="8254" y="736"/>
                  </a:lnTo>
                  <a:lnTo>
                    <a:pt x="8788" y="1689"/>
                  </a:lnTo>
                  <a:lnTo>
                    <a:pt x="8788" y="736"/>
                  </a:lnTo>
                  <a:close/>
                </a:path>
                <a:path w="11429" h="3175">
                  <a:moveTo>
                    <a:pt x="5537" y="736"/>
                  </a:moveTo>
                  <a:lnTo>
                    <a:pt x="4762" y="736"/>
                  </a:lnTo>
                  <a:lnTo>
                    <a:pt x="5041" y="1333"/>
                  </a:lnTo>
                  <a:lnTo>
                    <a:pt x="5143" y="1638"/>
                  </a:lnTo>
                  <a:lnTo>
                    <a:pt x="5537" y="736"/>
                  </a:lnTo>
                  <a:close/>
                </a:path>
                <a:path w="11429" h="3175">
                  <a:moveTo>
                    <a:pt x="9550" y="711"/>
                  </a:moveTo>
                  <a:lnTo>
                    <a:pt x="1460" y="711"/>
                  </a:lnTo>
                  <a:lnTo>
                    <a:pt x="1765" y="774"/>
                  </a:lnTo>
                  <a:lnTo>
                    <a:pt x="1765" y="1041"/>
                  </a:lnTo>
                  <a:lnTo>
                    <a:pt x="2082" y="1041"/>
                  </a:lnTo>
                  <a:lnTo>
                    <a:pt x="2082" y="736"/>
                  </a:lnTo>
                  <a:lnTo>
                    <a:pt x="9523" y="736"/>
                  </a:lnTo>
                  <a:close/>
                </a:path>
                <a:path w="11429" h="3175">
                  <a:moveTo>
                    <a:pt x="11099" y="711"/>
                  </a:moveTo>
                  <a:lnTo>
                    <a:pt x="10096" y="711"/>
                  </a:lnTo>
                  <a:lnTo>
                    <a:pt x="10401" y="774"/>
                  </a:lnTo>
                  <a:lnTo>
                    <a:pt x="10401" y="1041"/>
                  </a:lnTo>
                  <a:lnTo>
                    <a:pt x="11099" y="1041"/>
                  </a:lnTo>
                  <a:lnTo>
                    <a:pt x="11099" y="711"/>
                  </a:lnTo>
                  <a:close/>
                </a:path>
              </a:pathLst>
            </a:custGeom>
            <a:solidFill>
              <a:srgbClr val="81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456" name="object 13456"/>
          <p:cNvSpPr txBox="1"/>
          <p:nvPr/>
        </p:nvSpPr>
        <p:spPr>
          <a:xfrm>
            <a:off x="7957730" y="3812539"/>
            <a:ext cx="4338955" cy="2219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5367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Tradicionalmente,</a:t>
            </a:r>
            <a:r>
              <a:rPr sz="900" spc="1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las.aplicaciones.de.procesos.medianos.a.grandes.han.sido.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controlados.por.sistemas.de.control.distribuido.(DCS).que.son.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basado.en.hardware.y.software.propietario.que.a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menudo.no.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integrarse.bien.con.otros.sistemas..En.comparación,.Siemens.</a:t>
            </a: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33300"/>
              </a:lnSpc>
            </a:pPr>
            <a:r>
              <a:rPr sz="9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SIMATIC.PCS.7.utiliza.un.enfoque.más.flexible..</a:t>
            </a:r>
            <a:r>
              <a:rPr sz="900" b="1" spc="-25" dirty="0">
                <a:solidFill>
                  <a:srgbClr val="171514"/>
                </a:solidFill>
                <a:latin typeface="Arial"/>
                <a:cs typeface="Arial"/>
              </a:rPr>
              <a:t>PC </a:t>
            </a:r>
            <a:r>
              <a:rPr sz="900" b="1" spc="5" dirty="0">
                <a:solidFill>
                  <a:srgbClr val="171514"/>
                </a:solidFill>
                <a:latin typeface="Arial"/>
                <a:cs typeface="Arial"/>
              </a:rPr>
              <a:t>SIMATIC </a:t>
            </a:r>
            <a:r>
              <a:rPr sz="900" b="1" spc="-15" dirty="0">
                <a:solidFill>
                  <a:srgbClr val="171514"/>
                </a:solidFill>
                <a:latin typeface="Arial"/>
                <a:cs typeface="Arial"/>
              </a:rPr>
              <a:t>7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utiliza.hardware.y.software.estándar.de.SIMATIC.TIA.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familia..La.gestión.de.datos,.la.comunicación.y.los.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capacidades.de.configuración.de.TIA.proporcionan.una.plataforma.abierta.para.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soluciones.en.aplicaciones.de.procesamiento.por.lotes,.continuos.e.híbridos..</a:t>
            </a:r>
            <a:endParaRPr sz="900">
              <a:latin typeface="Lucida Sans Unicode"/>
              <a:cs typeface="Lucida Sans Unicode"/>
            </a:endParaRPr>
          </a:p>
          <a:p>
            <a:pPr marL="12700" marR="321310">
              <a:lnSpc>
                <a:spcPct val="133300"/>
              </a:lnSpc>
            </a:pP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Además,.la.tecnología.de.automatización.uniforme.también.facilita.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la.optimización.de.todas.las.operaciones.de.la.empresa.desde.el.nivel.ERP.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al.nivel.de.campo.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3463" name="object 13463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75</a:t>
            </a:fld>
            <a:endParaRPr spc="-75" dirty="0"/>
          </a:p>
        </p:txBody>
      </p:sp>
      <p:sp>
        <p:nvSpPr>
          <p:cNvPr id="13457" name="object 13457"/>
          <p:cNvSpPr txBox="1"/>
          <p:nvPr/>
        </p:nvSpPr>
        <p:spPr>
          <a:xfrm>
            <a:off x="8189758" y="6290881"/>
            <a:ext cx="586740" cy="323850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algn="ctr">
              <a:spcBef>
                <a:spcPts val="275"/>
              </a:spcBef>
            </a:pPr>
            <a:r>
              <a:rPr sz="8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Laboratorio</a:t>
            </a:r>
            <a:endParaRPr sz="800">
              <a:latin typeface="Lucida Sans Unicode"/>
              <a:cs typeface="Lucida Sans Unicode"/>
            </a:endParaRPr>
          </a:p>
          <a:p>
            <a:pPr marL="22860" algn="ctr">
              <a:spcBef>
                <a:spcPts val="190"/>
              </a:spcBef>
            </a:pP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Sistema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3458" name="object 13458"/>
          <p:cNvSpPr txBox="1"/>
          <p:nvPr/>
        </p:nvSpPr>
        <p:spPr>
          <a:xfrm>
            <a:off x="9104779" y="6307242"/>
            <a:ext cx="59753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Producción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3459" name="object 13459"/>
          <p:cNvSpPr txBox="1"/>
          <p:nvPr/>
        </p:nvSpPr>
        <p:spPr>
          <a:xfrm>
            <a:off x="9263621" y="6472341"/>
            <a:ext cx="30797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dirty="0">
                <a:solidFill>
                  <a:srgbClr val="171514"/>
                </a:solidFill>
                <a:latin typeface="Lucida Sans Unicode"/>
                <a:cs typeface="Lucida Sans Unicode"/>
              </a:rPr>
              <a:t>Planta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13460" name="object 13460"/>
          <p:cNvSpPr txBox="1"/>
          <p:nvPr/>
        </p:nvSpPr>
        <p:spPr>
          <a:xfrm>
            <a:off x="9888448" y="6264274"/>
            <a:ext cx="1327785" cy="345440"/>
          </a:xfrm>
          <a:prstGeom prst="rect">
            <a:avLst/>
          </a:prstGeom>
        </p:spPr>
        <p:txBody>
          <a:bodyPr vert="horz" wrap="square" lIns="0" tIns="52705" rIns="0" bIns="0" rtlCol="0">
            <a:spAutoFit/>
          </a:bodyPr>
          <a:lstStyle/>
          <a:p>
            <a:pPr marL="245745">
              <a:spcBef>
                <a:spcPts val="415"/>
              </a:spcBef>
            </a:pP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Red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plantas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dirty="0">
                <a:solidFill>
                  <a:srgbClr val="171514"/>
                </a:solidFill>
                <a:latin typeface="Lucida Sans Unicode"/>
                <a:cs typeface="Lucida Sans Unicode"/>
              </a:rPr>
              <a:t>en</a:t>
            </a:r>
            <a:endParaRPr sz="850">
              <a:latin typeface="Lucida Sans Unicode"/>
              <a:cs typeface="Lucida Sans Unicode"/>
            </a:endParaRPr>
          </a:p>
          <a:p>
            <a:pPr marL="12700">
              <a:spcBef>
                <a:spcPts val="280"/>
              </a:spcBef>
            </a:pPr>
            <a:r>
              <a:rPr sz="75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Una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ubicación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producción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13461" name="object 13461"/>
          <p:cNvSpPr txBox="1"/>
          <p:nvPr/>
        </p:nvSpPr>
        <p:spPr>
          <a:xfrm>
            <a:off x="8033110" y="7182411"/>
            <a:ext cx="887094" cy="5156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5240" marR="32384" algn="ctr">
              <a:lnSpc>
                <a:spcPct val="145500"/>
              </a:lnSpc>
              <a:spcBef>
                <a:spcPts val="100"/>
              </a:spcBef>
            </a:pPr>
            <a:r>
              <a:rPr sz="5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Escalable</a:t>
            </a:r>
            <a:r>
              <a:rPr sz="5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desde</a:t>
            </a:r>
            <a:r>
              <a:rPr sz="5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pequeño  </a:t>
            </a:r>
            <a:r>
              <a:rPr sz="5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sistema</a:t>
            </a:r>
            <a:r>
              <a:rPr sz="5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5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5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laboratorio</a:t>
            </a:r>
            <a:endParaRPr sz="550">
              <a:latin typeface="Lucida Sans Unicode"/>
              <a:cs typeface="Lucida Sans Unicode"/>
            </a:endParaRPr>
          </a:p>
          <a:p>
            <a:pPr marR="1270" algn="ctr">
              <a:spcBef>
                <a:spcPts val="100"/>
              </a:spcBef>
            </a:pPr>
            <a:r>
              <a:rPr sz="7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(aprox.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160</a:t>
            </a:r>
            <a:endParaRPr sz="750">
              <a:latin typeface="Lucida Sans Unicode"/>
              <a:cs typeface="Lucida Sans Unicode"/>
            </a:endParaRPr>
          </a:p>
          <a:p>
            <a:pPr algn="ctr">
              <a:spcBef>
                <a:spcPts val="160"/>
              </a:spcBef>
            </a:pPr>
            <a:r>
              <a:rPr sz="6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puntos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medición)...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13462" name="object 13462"/>
          <p:cNvSpPr txBox="1"/>
          <p:nvPr/>
        </p:nvSpPr>
        <p:spPr>
          <a:xfrm>
            <a:off x="9966082" y="8061254"/>
            <a:ext cx="154178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8270" marR="5080" indent="64769">
              <a:lnSpc>
                <a:spcPct val="123100"/>
              </a:lnSpc>
              <a:spcBef>
                <a:spcPts val="100"/>
              </a:spcBef>
            </a:pPr>
            <a:r>
              <a:rPr sz="6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hasta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sistema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distribuido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con  </a:t>
            </a:r>
            <a:r>
              <a:rPr sz="6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arquitectura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cliente/</a:t>
            </a:r>
            <a:r>
              <a:rPr sz="6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servidor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(aprox.</a:t>
            </a:r>
            <a:endParaRPr sz="650">
              <a:latin typeface="Lucida Sans Unicode"/>
              <a:cs typeface="Lucida Sans Unicode"/>
            </a:endParaRPr>
          </a:p>
          <a:p>
            <a:pPr marL="12700">
              <a:spcBef>
                <a:spcPts val="180"/>
              </a:spcBef>
            </a:pP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60.000 </a:t>
            </a:r>
            <a:r>
              <a:rPr sz="6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puntos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de</a:t>
            </a:r>
            <a:r>
              <a:rPr sz="650" spc="-4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6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medición)</a:t>
            </a:r>
            <a:endParaRPr sz="6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67002" y="540004"/>
            <a:ext cx="4320540" cy="7245350"/>
            <a:chOff x="2912402" y="540004"/>
            <a:chExt cx="4320540" cy="7245350"/>
          </a:xfrm>
        </p:grpSpPr>
        <p:sp>
          <p:nvSpPr>
            <p:cNvPr id="3" name="object 3"/>
            <p:cNvSpPr/>
            <p:nvPr/>
          </p:nvSpPr>
          <p:spPr>
            <a:xfrm>
              <a:off x="2918752" y="546354"/>
              <a:ext cx="4307840" cy="7232650"/>
            </a:xfrm>
            <a:custGeom>
              <a:avLst/>
              <a:gdLst/>
              <a:ahLst/>
              <a:cxnLst/>
              <a:rect l="l" t="t" r="r" b="b"/>
              <a:pathLst>
                <a:path w="4307840" h="7232650">
                  <a:moveTo>
                    <a:pt x="4307293" y="0"/>
                  </a:moveTo>
                  <a:lnTo>
                    <a:pt x="0" y="0"/>
                  </a:lnTo>
                  <a:lnTo>
                    <a:pt x="0" y="7232396"/>
                  </a:lnTo>
                  <a:lnTo>
                    <a:pt x="4307293" y="7232396"/>
                  </a:lnTo>
                  <a:lnTo>
                    <a:pt x="430729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18752" y="546354"/>
              <a:ext cx="4307840" cy="7232650"/>
            </a:xfrm>
            <a:custGeom>
              <a:avLst/>
              <a:gdLst/>
              <a:ahLst/>
              <a:cxnLst/>
              <a:rect l="l" t="t" r="r" b="b"/>
              <a:pathLst>
                <a:path w="4307840" h="7232650">
                  <a:moveTo>
                    <a:pt x="0" y="0"/>
                  </a:moveTo>
                  <a:lnTo>
                    <a:pt x="0" y="7232396"/>
                  </a:lnTo>
                  <a:lnTo>
                    <a:pt x="4307293" y="7232396"/>
                  </a:lnTo>
                  <a:lnTo>
                    <a:pt x="4307293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D1D3D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5761899" y="507386"/>
            <a:ext cx="64516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5" dirty="0">
                <a:solidFill>
                  <a:srgbClr val="171514"/>
                </a:solidFill>
                <a:latin typeface="Arial"/>
                <a:cs typeface="Arial"/>
              </a:rPr>
              <a:t>Reseña</a:t>
            </a:r>
            <a:r>
              <a:rPr sz="11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00" b="1" spc="15" dirty="0">
                <a:solidFill>
                  <a:srgbClr val="171514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76</a:t>
            </a:fld>
            <a:endParaRPr spc="-75" dirty="0"/>
          </a:p>
        </p:txBody>
      </p:sp>
      <p:sp>
        <p:nvSpPr>
          <p:cNvPr id="6" name="object 6"/>
          <p:cNvSpPr txBox="1"/>
          <p:nvPr/>
        </p:nvSpPr>
        <p:spPr>
          <a:xfrm>
            <a:off x="8047899" y="677565"/>
            <a:ext cx="4083050" cy="11163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5565">
              <a:spcBef>
                <a:spcPts val="100"/>
              </a:spcBef>
              <a:tabLst>
                <a:tab pos="2573020" algn="l"/>
              </a:tabLst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200" spc="-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200" spc="58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Un.MCC.inteligente.incorpora.</a:t>
            </a:r>
            <a:r>
              <a:rPr sz="1000" u="sng" spc="-1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.interconectados.por.</a:t>
            </a:r>
            <a:endParaRPr sz="1000">
              <a:latin typeface="Lucida Sans Unicode"/>
              <a:cs typeface="Lucida Sans Unicode"/>
            </a:endParaRPr>
          </a:p>
          <a:p>
            <a:pPr marL="318770">
              <a:spcBef>
                <a:spcPts val="50"/>
              </a:spcBef>
              <a:tabLst>
                <a:tab pos="958215" algn="l"/>
              </a:tabLst>
            </a:pPr>
            <a:r>
              <a:rPr sz="11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a.</a:t>
            </a:r>
            <a:r>
              <a:rPr sz="1150" u="sng" spc="-25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50">
              <a:latin typeface="Lucida Sans Unicode"/>
              <a:cs typeface="Lucida Sans Unicode"/>
            </a:endParaRPr>
          </a:p>
          <a:p>
            <a:pPr marL="318770" marR="5080" indent="-306070">
              <a:lnSpc>
                <a:spcPct val="121800"/>
              </a:lnSpc>
              <a:spcBef>
                <a:spcPts val="1135"/>
              </a:spcBef>
              <a:tabLst>
                <a:tab pos="318135" algn="l"/>
              </a:tabLst>
            </a:pPr>
            <a:r>
              <a:rPr sz="12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2..	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Aunque.un.MCC.inteligente.puede.reducir.los.costos.operativos,.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aumentar.la.eficiencia.del.sistema.y.proporcionar.más.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información,.normalmente.es.más.costosa.de.instalar.y.</a:t>
            </a:r>
            <a:r>
              <a:rPr sz="950" spc="13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comisión.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047899" y="2172354"/>
            <a:ext cx="4077970" cy="54775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Verdadero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o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falso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35"/>
              </a:spcBef>
            </a:pPr>
            <a:endParaRPr sz="750">
              <a:latin typeface="Lucida Sans Unicode"/>
              <a:cs typeface="Lucida Sans Unicode"/>
            </a:endParaRPr>
          </a:p>
          <a:p>
            <a:pPr marL="318135" marR="591185" indent="-306070">
              <a:lnSpc>
                <a:spcPct val="120800"/>
              </a:lnSpc>
              <a:tabLst>
                <a:tab pos="318135" algn="l"/>
              </a:tabLst>
            </a:pPr>
            <a:r>
              <a:rPr sz="12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3..	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Un.tiastar.Smart.MCC.puede.interconectar.cuáles.de.estos. </a:t>
            </a:r>
            <a:r>
              <a:rPr sz="900" spc="-2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dispositivos.que.utilizan.PROFIBUS.DP?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15"/>
              </a:spcBef>
            </a:pPr>
            <a:endParaRPr sz="1000">
              <a:latin typeface="Lucida Sans Unicode"/>
              <a:cs typeface="Lucida Sans Unicode"/>
            </a:endParaRPr>
          </a:p>
          <a:p>
            <a:pPr marL="12700"/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15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a..SIMOCODE.pro.C.o.V</a:t>
            </a:r>
            <a:endParaRPr sz="1150">
              <a:latin typeface="Lucida Sans Unicode"/>
              <a:cs typeface="Lucida Sans Unicode"/>
            </a:endParaRPr>
          </a:p>
          <a:p>
            <a:pPr marL="12700">
              <a:spcBef>
                <a:spcPts val="210"/>
              </a:spcBef>
            </a:pPr>
            <a:r>
              <a:rPr sz="10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0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b..SIRIUS.3RW44.arrancador</a:t>
            </a:r>
            <a:r>
              <a:rPr sz="10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suave</a:t>
            </a:r>
            <a:endParaRPr sz="1000">
              <a:latin typeface="Lucida Sans Unicode"/>
              <a:cs typeface="Lucida Sans Unicode"/>
            </a:endParaRPr>
          </a:p>
          <a:p>
            <a:pPr marL="12700">
              <a:spcBef>
                <a:spcPts val="90"/>
              </a:spcBef>
            </a:pP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15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c..SIMATIC.PLC</a:t>
            </a:r>
            <a:endParaRPr sz="1150">
              <a:latin typeface="Lucida Sans Unicode"/>
              <a:cs typeface="Lucida Sans Unicode"/>
            </a:endParaRPr>
          </a:p>
          <a:p>
            <a:pPr marL="12700">
              <a:spcBef>
                <a:spcPts val="60"/>
              </a:spcBef>
            </a:pP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15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d..Siemens.VFD</a:t>
            </a:r>
            <a:endParaRPr sz="1150">
              <a:latin typeface="Lucida Sans Unicode"/>
              <a:cs typeface="Lucida Sans Unicode"/>
            </a:endParaRPr>
          </a:p>
          <a:p>
            <a:pPr marL="12700">
              <a:spcBef>
                <a:spcPts val="60"/>
              </a:spcBef>
            </a:pP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15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e..Todas.las.arriba</a:t>
            </a:r>
            <a:endParaRPr sz="1150">
              <a:latin typeface="Lucida Sans Unicode"/>
              <a:cs typeface="Lucida Sans Unicode"/>
            </a:endParaRPr>
          </a:p>
          <a:p>
            <a:pPr marL="318770" marR="395605" indent="-306070">
              <a:lnSpc>
                <a:spcPct val="117400"/>
              </a:lnSpc>
              <a:spcBef>
                <a:spcPts val="1200"/>
              </a:spcBef>
              <a:tabLst>
                <a:tab pos="318135" algn="l"/>
              </a:tabLst>
            </a:pPr>
            <a:r>
              <a:rPr sz="12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4..	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Un.tiastar.Smart.MCC.utiliza.cuál.de.estas.redes.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 tipos.para.comunicarse.internamente.con.dispositivos.que.</a:t>
            </a:r>
            <a:endParaRPr sz="950">
              <a:latin typeface="Lucida Sans Unicode"/>
              <a:cs typeface="Lucida Sans Unicode"/>
            </a:endParaRPr>
          </a:p>
          <a:p>
            <a:pPr marL="318770">
              <a:spcBef>
                <a:spcPts val="300"/>
              </a:spcBef>
            </a:pPr>
            <a:r>
              <a:rPr sz="95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¿No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puede.conectarse.directamente.a.una.red.PROFIBUS.DP?</a:t>
            </a:r>
            <a:endParaRPr sz="95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0">
              <a:latin typeface="Lucida Sans Unicode"/>
              <a:cs typeface="Lucida Sans Unicode"/>
            </a:endParaRPr>
          </a:p>
          <a:p>
            <a:pPr marL="12700">
              <a:spcBef>
                <a:spcPts val="5"/>
              </a:spcBef>
            </a:pP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15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a..AS-</a:t>
            </a:r>
            <a:r>
              <a:rPr sz="11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interfaz</a:t>
            </a:r>
            <a:endParaRPr sz="1150">
              <a:latin typeface="Lucida Sans Unicode"/>
              <a:cs typeface="Lucida Sans Unicode"/>
            </a:endParaRPr>
          </a:p>
          <a:p>
            <a:pPr marL="12700">
              <a:spcBef>
                <a:spcPts val="60"/>
              </a:spcBef>
            </a:pP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15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15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b..Ethernet.industrial</a:t>
            </a:r>
            <a:endParaRPr sz="1150">
              <a:latin typeface="Lucida Sans Unicode"/>
              <a:cs typeface="Lucida Sans Unicode"/>
            </a:endParaRPr>
          </a:p>
          <a:p>
            <a:pPr marL="12700">
              <a:spcBef>
                <a:spcPts val="60"/>
              </a:spcBef>
            </a:pP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15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dirty="0">
                <a:solidFill>
                  <a:srgbClr val="171514"/>
                </a:solidFill>
                <a:latin typeface="Lucida Sans Unicode"/>
                <a:cs typeface="Lucida Sans Unicode"/>
              </a:rPr>
              <a:t>c..PROFIBUS.PA</a:t>
            </a:r>
            <a:endParaRPr sz="1150">
              <a:latin typeface="Lucida Sans Unicode"/>
              <a:cs typeface="Lucida Sans Unicode"/>
            </a:endParaRPr>
          </a:p>
          <a:p>
            <a:pPr marL="12700">
              <a:spcBef>
                <a:spcPts val="60"/>
              </a:spcBef>
            </a:pPr>
            <a:r>
              <a:rPr sz="115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15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d..PROFINET</a:t>
            </a:r>
            <a:endParaRPr sz="1150">
              <a:latin typeface="Lucida Sans Unicode"/>
              <a:cs typeface="Lucida Sans Unicode"/>
            </a:endParaRPr>
          </a:p>
          <a:p>
            <a:pPr>
              <a:spcBef>
                <a:spcPts val="6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>
              <a:tabLst>
                <a:tab pos="318135" algn="l"/>
              </a:tabLst>
            </a:pPr>
            <a:r>
              <a:rPr sz="12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5..	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Se.han.desarrollado.pasarelas.para.conectar.un.equipo.tiastar.</a:t>
            </a:r>
            <a:endParaRPr sz="1000">
              <a:latin typeface="Lucida Sans Unicode"/>
              <a:cs typeface="Lucida Sans Unicode"/>
            </a:endParaRPr>
          </a:p>
          <a:p>
            <a:pPr marL="318770" marR="791845">
              <a:lnSpc>
                <a:spcPts val="1440"/>
              </a:lnSpc>
              <a:spcBef>
                <a:spcPts val="50"/>
              </a:spcBef>
            </a:pPr>
            <a:r>
              <a:rPr sz="10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Smart.MCCs.PROFIBUS.DP.net.to.externo. </a:t>
            </a:r>
            <a:r>
              <a:rPr sz="10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redes.como.DeviceNet,.Ethernet/IP,.Modbus.TCP/ </a:t>
            </a:r>
            <a:r>
              <a:rPr sz="1000" spc="-30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IP,.Modbus.RTU,.y.Modbus.Plus.</a:t>
            </a:r>
            <a:endParaRPr sz="1000">
              <a:latin typeface="Lucida Sans Unicode"/>
              <a:cs typeface="Lucida Sans Unicode"/>
            </a:endParaRPr>
          </a:p>
          <a:p>
            <a:pPr>
              <a:spcBef>
                <a:spcPts val="25"/>
              </a:spcBef>
            </a:pPr>
            <a:endParaRPr sz="1050">
              <a:latin typeface="Lucida Sans Unicode"/>
              <a:cs typeface="Lucida Sans Unicode"/>
            </a:endParaRPr>
          </a:p>
          <a:p>
            <a:pPr marL="12700"/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Verdadero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o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falso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1000">
              <a:latin typeface="Lucida Sans Unicode"/>
              <a:cs typeface="Lucida Sans Unicode"/>
            </a:endParaRPr>
          </a:p>
          <a:p>
            <a:pPr marL="12700"/>
            <a:r>
              <a:rPr sz="11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6..</a:t>
            </a:r>
            <a:r>
              <a:rPr sz="11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Siemens.tiastar.Smart.Motor.Control.Center.con.</a:t>
            </a:r>
            <a:endParaRPr sz="1100">
              <a:latin typeface="Lucida Sans Unicode"/>
              <a:cs typeface="Lucida Sans Unicode"/>
            </a:endParaRPr>
          </a:p>
          <a:p>
            <a:pPr marL="318770" marR="1153795" indent="-306070">
              <a:lnSpc>
                <a:spcPct val="109100"/>
              </a:lnSpc>
              <a:tabLst>
                <a:tab pos="582295" algn="l"/>
              </a:tabLst>
            </a:pPr>
            <a:r>
              <a:rPr sz="11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11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u="sng" dirty="0">
                <a:solidFill>
                  <a:srgbClr val="171514"/>
                </a:solidFill>
                <a:uFill>
                  <a:solidFill>
                    <a:srgbClr val="161413"/>
                  </a:solidFill>
                </a:uFill>
                <a:latin typeface="Times New Roman"/>
                <a:cs typeface="Times New Roman"/>
              </a:rPr>
              <a:t> 		</a:t>
            </a:r>
            <a:r>
              <a:rPr sz="11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.ofrece.un.arranque.rápido.y.fácil.y.  </a:t>
            </a:r>
            <a:r>
              <a:rPr sz="11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puesta</a:t>
            </a:r>
            <a:r>
              <a:rPr sz="1100" spc="-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dirty="0">
                <a:solidFill>
                  <a:srgbClr val="171514"/>
                </a:solidFill>
                <a:latin typeface="Lucida Sans Unicode"/>
                <a:cs typeface="Lucida Sans Unicode"/>
              </a:rPr>
              <a:t>en</a:t>
            </a:r>
            <a:r>
              <a:rPr sz="1100" spc="-6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1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marcha</a:t>
            </a:r>
            <a:endParaRPr sz="11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bject 13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77</a:t>
            </a:fld>
            <a:endParaRPr spc="-75" dirty="0"/>
          </a:p>
        </p:txBody>
      </p:sp>
      <p:sp>
        <p:nvSpPr>
          <p:cNvPr id="2" name="object 2"/>
          <p:cNvSpPr txBox="1"/>
          <p:nvPr/>
        </p:nvSpPr>
        <p:spPr>
          <a:xfrm>
            <a:off x="7957729" y="565400"/>
            <a:ext cx="160401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Revisar</a:t>
            </a:r>
            <a:r>
              <a:rPr sz="1200" spc="-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2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las</a:t>
            </a:r>
            <a:r>
              <a:rPr sz="1200" spc="-7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2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respuestas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61899" y="1901441"/>
            <a:ext cx="70231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25" dirty="0">
                <a:solidFill>
                  <a:srgbClr val="171514"/>
                </a:solidFill>
                <a:latin typeface="Arial"/>
                <a:cs typeface="Arial"/>
              </a:rPr>
              <a:t>Opinión</a:t>
            </a:r>
            <a:r>
              <a:rPr sz="1050" b="1" spc="-7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spc="-20" dirty="0">
                <a:solidFill>
                  <a:srgbClr val="171514"/>
                </a:solidFill>
                <a:latin typeface="Arial"/>
                <a:cs typeface="Arial"/>
              </a:rPr>
              <a:t>1</a:t>
            </a: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050">
              <a:latin typeface="Lucida Sans Unicode"/>
              <a:cs typeface="Lucida Sans Unicode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042406" y="1914140"/>
            <a:ext cx="345376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)</a:t>
            </a:r>
            <a:r>
              <a:rPr sz="95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950" spc="1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d;.2).Automatización.Totalmente.Integrada;.3).tres;.4).dos.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761900" y="2273550"/>
            <a:ext cx="69913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dirty="0">
                <a:solidFill>
                  <a:srgbClr val="171514"/>
                </a:solidFill>
                <a:latin typeface="Arial"/>
                <a:cs typeface="Arial"/>
              </a:rPr>
              <a:t>Revisión</a:t>
            </a:r>
            <a:r>
              <a:rPr sz="1000" b="1" spc="-6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00" b="1" spc="-20" dirty="0">
                <a:solidFill>
                  <a:srgbClr val="171514"/>
                </a:solidFill>
                <a:latin typeface="Arial"/>
                <a:cs typeface="Arial"/>
              </a:rPr>
              <a:t>2</a:t>
            </a:r>
            <a:r>
              <a:rPr sz="10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57729" y="2269409"/>
            <a:ext cx="3492500" cy="682238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97155">
              <a:spcBef>
                <a:spcPts val="180"/>
              </a:spcBef>
            </a:pP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)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95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Underwriters.Laboratories;.2).sobrecarga;.3).sobrecarga;.</a:t>
            </a:r>
            <a:endParaRPr sz="950">
              <a:latin typeface="Lucida Sans Unicode"/>
              <a:cs typeface="Lucida Sans Unicode"/>
            </a:endParaRPr>
          </a:p>
          <a:p>
            <a:pPr marL="12700">
              <a:spcBef>
                <a:spcPts val="100"/>
              </a:spcBef>
            </a:pPr>
            <a:r>
              <a:rPr sz="11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4).200,000;.5).voltaje.</a:t>
            </a:r>
            <a:endParaRPr sz="1150">
              <a:latin typeface="Lucida Sans Unicode"/>
              <a:cs typeface="Lucida Sans Unicode"/>
            </a:endParaRPr>
          </a:p>
          <a:p>
            <a:pPr>
              <a:spcBef>
                <a:spcPts val="15"/>
              </a:spcBef>
            </a:pPr>
            <a:endParaRPr sz="1000">
              <a:latin typeface="Lucida Sans Unicode"/>
              <a:cs typeface="Lucida Sans Unicode"/>
            </a:endParaRPr>
          </a:p>
          <a:p>
            <a:pPr marL="97155"/>
            <a:r>
              <a:rPr sz="110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)</a:t>
            </a:r>
            <a:r>
              <a:rPr sz="11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. </a:t>
            </a:r>
            <a:r>
              <a:rPr sz="1100" spc="-35" dirty="0">
                <a:solidFill>
                  <a:srgbClr val="171514"/>
                </a:solidFill>
                <a:latin typeface="Lucida Sans Unicode"/>
                <a:cs typeface="Lucida Sans Unicode"/>
              </a:rPr>
              <a:t>;.2).600;.3).Embarrados;.4).fases,.fase.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761899" y="2809491"/>
            <a:ext cx="68199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5" dirty="0">
                <a:solidFill>
                  <a:srgbClr val="171514"/>
                </a:solidFill>
                <a:latin typeface="Arial"/>
                <a:cs typeface="Arial"/>
              </a:rPr>
              <a:t>Reseña</a:t>
            </a:r>
            <a:r>
              <a:rPr sz="11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00" b="1" spc="15" dirty="0">
                <a:solidFill>
                  <a:srgbClr val="171514"/>
                </a:solidFill>
                <a:latin typeface="Arial"/>
                <a:cs typeface="Arial"/>
              </a:rPr>
              <a:t>3</a:t>
            </a:r>
            <a:r>
              <a:rPr sz="11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761899" y="3175250"/>
            <a:ext cx="681990" cy="68993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5" dirty="0">
                <a:solidFill>
                  <a:srgbClr val="171514"/>
                </a:solidFill>
                <a:latin typeface="Arial"/>
                <a:cs typeface="Arial"/>
              </a:rPr>
              <a:t>Reseña</a:t>
            </a:r>
            <a:r>
              <a:rPr sz="11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00" b="1" spc="15" dirty="0">
                <a:solidFill>
                  <a:srgbClr val="171514"/>
                </a:solidFill>
                <a:latin typeface="Arial"/>
                <a:cs typeface="Arial"/>
              </a:rPr>
              <a:t>4</a:t>
            </a:r>
            <a:r>
              <a:rPr sz="11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00">
              <a:latin typeface="Lucida Sans Unicode"/>
              <a:cs typeface="Lucida Sans Unicode"/>
            </a:endParaRPr>
          </a:p>
          <a:p>
            <a:pPr marL="12700">
              <a:spcBef>
                <a:spcPts val="20"/>
              </a:spcBef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0">
              <a:latin typeface="Lucida Sans Unicode"/>
              <a:cs typeface="Lucida Sans Unicode"/>
            </a:endParaRPr>
          </a:p>
          <a:p>
            <a:pPr marL="12700"/>
            <a:r>
              <a:rPr sz="1100" b="1" spc="5" dirty="0">
                <a:solidFill>
                  <a:srgbClr val="171514"/>
                </a:solidFill>
                <a:latin typeface="Arial"/>
                <a:cs typeface="Arial"/>
              </a:rPr>
              <a:t>Reseña</a:t>
            </a:r>
            <a:r>
              <a:rPr sz="11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00" b="1" spc="15" dirty="0">
                <a:solidFill>
                  <a:srgbClr val="171514"/>
                </a:solidFill>
                <a:latin typeface="Arial"/>
                <a:cs typeface="Arial"/>
              </a:rPr>
              <a:t>5</a:t>
            </a:r>
            <a:r>
              <a:rPr sz="11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957680" y="3190318"/>
            <a:ext cx="2708275" cy="361315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97155">
              <a:spcBef>
                <a:spcPts val="229"/>
              </a:spcBef>
            </a:pPr>
            <a:r>
              <a:rPr sz="8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)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2;.2).2500;.3).600;.4).Viaje,.Estacionamiento;.5).</a:t>
            </a:r>
            <a:r>
              <a:rPr sz="8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2;</a:t>
            </a:r>
            <a:endParaRPr sz="850">
              <a:latin typeface="Lucida Sans Unicode"/>
              <a:cs typeface="Lucida Sans Unicode"/>
            </a:endParaRPr>
          </a:p>
          <a:p>
            <a:pPr marL="12700">
              <a:spcBef>
                <a:spcPts val="170"/>
              </a:spcBef>
            </a:pPr>
            <a:r>
              <a:rPr sz="11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6).IEEE.C37.20.7-2007,.2.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957729" y="3732449"/>
            <a:ext cx="3818890" cy="368935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97155">
              <a:spcBef>
                <a:spcPts val="180"/>
              </a:spcBef>
            </a:pP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)</a:t>
            </a:r>
            <a:r>
              <a:rPr sz="950" spc="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r>
              <a:rPr sz="950" spc="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0;.2).contactor,.relé.de.sobrecarga;.3).200;.4).interruptores.DIP;</a:t>
            </a:r>
            <a:endParaRPr sz="950">
              <a:latin typeface="Lucida Sans Unicode"/>
              <a:cs typeface="Lucida Sans Unicode"/>
            </a:endParaRPr>
          </a:p>
          <a:p>
            <a:pPr marL="12700">
              <a:spcBef>
                <a:spcPts val="100"/>
              </a:spcBef>
            </a:pPr>
            <a:r>
              <a:rPr sz="1150" spc="-30" dirty="0">
                <a:solidFill>
                  <a:srgbClr val="171514"/>
                </a:solidFill>
                <a:latin typeface="Lucida Sans Unicode"/>
                <a:cs typeface="Lucida Sans Unicode"/>
              </a:rPr>
              <a:t>5).SIMOCODE.pro;.6).3RW30,.3RW40,.3RW44.</a:t>
            </a:r>
            <a:endParaRPr sz="115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761899" y="4272528"/>
            <a:ext cx="645160" cy="3784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5" dirty="0">
                <a:solidFill>
                  <a:srgbClr val="171514"/>
                </a:solidFill>
                <a:latin typeface="Arial"/>
                <a:cs typeface="Arial"/>
              </a:rPr>
              <a:t>Reseña</a:t>
            </a:r>
            <a:r>
              <a:rPr sz="11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100" b="1" spc="15" dirty="0">
                <a:solidFill>
                  <a:srgbClr val="171514"/>
                </a:solidFill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  <a:p>
            <a:pPr marL="12700">
              <a:spcBef>
                <a:spcPts val="20"/>
              </a:spcBef>
            </a:pPr>
            <a:r>
              <a:rPr sz="1200" spc="-6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957679" y="4211145"/>
            <a:ext cx="3728720" cy="428625"/>
          </a:xfrm>
          <a:prstGeom prst="rect">
            <a:avLst/>
          </a:prstGeom>
        </p:spPr>
        <p:txBody>
          <a:bodyPr vert="horz" wrap="square" lIns="0" tIns="92710" rIns="0" bIns="0" rtlCol="0">
            <a:spAutoFit/>
          </a:bodyPr>
          <a:lstStyle/>
          <a:p>
            <a:pPr marL="97155">
              <a:spcBef>
                <a:spcPts val="730"/>
              </a:spcBef>
            </a:pP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)</a:t>
            </a:r>
            <a:r>
              <a:rPr sz="95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 .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dispositivos.inteligentes,.red;.2).Falso;.3).e;.4).a;.5).Verdadero;</a:t>
            </a:r>
            <a:endParaRPr sz="950">
              <a:latin typeface="Lucida Sans Unicode"/>
              <a:cs typeface="Lucida Sans Unicode"/>
            </a:endParaRPr>
          </a:p>
          <a:p>
            <a:pPr marL="12700">
              <a:spcBef>
                <a:spcPts val="500"/>
              </a:spcBef>
            </a:pPr>
            <a:r>
              <a:rPr sz="7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6).Inicio</a:t>
            </a:r>
            <a:r>
              <a:rPr sz="7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7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inteligente.</a:t>
            </a:r>
            <a:endParaRPr sz="7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78</a:t>
            </a:fld>
            <a:endParaRPr spc="-75" dirty="0"/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79</a:t>
            </a:fld>
            <a:endParaRPr spc="-75" dirty="0"/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84451" y="5186935"/>
            <a:ext cx="2395220" cy="1547495"/>
            <a:chOff x="2929851" y="5186934"/>
            <a:chExt cx="2395220" cy="15474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29851" y="5186934"/>
              <a:ext cx="2395156" cy="1546974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3707803" y="6048375"/>
              <a:ext cx="330200" cy="0"/>
            </a:xfrm>
            <a:custGeom>
              <a:avLst/>
              <a:gdLst/>
              <a:ahLst/>
              <a:cxnLst/>
              <a:rect l="l" t="t" r="r" b="b"/>
              <a:pathLst>
                <a:path w="330200">
                  <a:moveTo>
                    <a:pt x="33020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21735" y="6016282"/>
              <a:ext cx="107556" cy="64058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707803" y="6048375"/>
              <a:ext cx="330200" cy="0"/>
            </a:xfrm>
            <a:custGeom>
              <a:avLst/>
              <a:gdLst/>
              <a:ahLst/>
              <a:cxnLst/>
              <a:rect l="l" t="t" r="r" b="b"/>
              <a:pathLst>
                <a:path w="330200">
                  <a:moveTo>
                    <a:pt x="330200" y="0"/>
                  </a:moveTo>
                  <a:lnTo>
                    <a:pt x="0" y="0"/>
                  </a:lnTo>
                </a:path>
              </a:pathLst>
            </a:custGeom>
            <a:ln w="190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78707" y="6000216"/>
              <a:ext cx="161328" cy="96100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7957729" y="552701"/>
            <a:ext cx="1026794" cy="2128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3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Examen</a:t>
            </a:r>
            <a:r>
              <a:rPr sz="1300" spc="-7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30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final</a:t>
            </a:r>
            <a:endParaRPr sz="130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>
            <a:spLocks noGrp="1"/>
          </p:cNvSpPr>
          <p:nvPr>
            <p:ph type="sldNum" sz="quarter" idx="7"/>
          </p:nvPr>
        </p:nvSpPr>
        <p:spPr>
          <a:xfrm>
            <a:off x="1905000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80</a:t>
            </a:fld>
            <a:endParaRPr spc="-75" dirty="0"/>
          </a:p>
        </p:txBody>
      </p:sp>
      <p:sp>
        <p:nvSpPr>
          <p:cNvPr id="9" name="object 9"/>
          <p:cNvSpPr txBox="1"/>
          <p:nvPr/>
        </p:nvSpPr>
        <p:spPr>
          <a:xfrm>
            <a:off x="7957729" y="1873501"/>
            <a:ext cx="4357370" cy="326448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Antes.de.realizar.el.examen.final,.le.recomendamos.que.borre.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los.archivos.temporales.de.internet.desde.el.navegador.web.de.su.computadora..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Para.la.mayoría.de.las.versiones.de.</a:t>
            </a:r>
            <a:r>
              <a:rPr sz="850" b="1" spc="-5" dirty="0">
                <a:solidFill>
                  <a:srgbClr val="171514"/>
                </a:solidFill>
                <a:latin typeface="Arial"/>
                <a:cs typeface="Arial"/>
              </a:rPr>
              <a:t>explorador</a:t>
            </a:r>
            <a:r>
              <a:rPr sz="850" b="1" spc="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850" b="1" spc="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850" b="1" dirty="0">
                <a:solidFill>
                  <a:srgbClr val="171514"/>
                </a:solidFill>
                <a:latin typeface="Arial"/>
                <a:cs typeface="Arial"/>
              </a:rPr>
              <a:t>Internet</a:t>
            </a:r>
            <a:r>
              <a:rPr sz="850" dirty="0">
                <a:solidFill>
                  <a:srgbClr val="171514"/>
                </a:solidFill>
                <a:latin typeface="Lucida Sans Unicode"/>
                <a:cs typeface="Lucida Sans Unicode"/>
              </a:rPr>
              <a:t>,.usted.puede.hacer.esto. </a:t>
            </a:r>
            <a:r>
              <a:rPr sz="850" spc="-254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seleccionando</a:t>
            </a:r>
            <a:r>
              <a:rPr sz="850" b="1" spc="-10" dirty="0">
                <a:solidFill>
                  <a:srgbClr val="171514"/>
                </a:solidFill>
                <a:latin typeface="Arial"/>
                <a:cs typeface="Arial"/>
              </a:rPr>
              <a:t>opciones </a:t>
            </a:r>
            <a:r>
              <a:rPr sz="850" b="1" spc="20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850" b="1" spc="25" dirty="0">
                <a:solidFill>
                  <a:srgbClr val="171514"/>
                </a:solidFill>
                <a:latin typeface="Arial"/>
                <a:cs typeface="Arial"/>
              </a:rPr>
              <a:t>Internet</a:t>
            </a:r>
            <a:r>
              <a:rPr sz="850" spc="25" dirty="0">
                <a:solidFill>
                  <a:srgbClr val="171514"/>
                </a:solidFill>
                <a:latin typeface="Lucida Sans Unicode"/>
                <a:cs typeface="Lucida Sans Unicode"/>
              </a:rPr>
              <a:t>.desde </a:t>
            </a:r>
            <a:r>
              <a:rPr sz="85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el.</a:t>
            </a:r>
            <a:r>
              <a:rPr sz="850" b="1" spc="5" dirty="0">
                <a:solidFill>
                  <a:srgbClr val="171514"/>
                </a:solidFill>
                <a:latin typeface="Arial"/>
                <a:cs typeface="Arial"/>
              </a:rPr>
              <a:t>Instrumentos</a:t>
            </a:r>
            <a:r>
              <a:rPr sz="85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.menú.y.luego. </a:t>
            </a:r>
            <a:r>
              <a:rPr sz="850" spc="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haciendo.clic.en.la.</a:t>
            </a:r>
            <a:r>
              <a:rPr sz="850" b="1" spc="-10" dirty="0">
                <a:solidFill>
                  <a:srgbClr val="171514"/>
                </a:solidFill>
                <a:latin typeface="Arial"/>
                <a:cs typeface="Arial"/>
              </a:rPr>
              <a:t>Borrar </a:t>
            </a:r>
            <a:r>
              <a:rPr sz="850" b="1" spc="-15" dirty="0">
                <a:solidFill>
                  <a:srgbClr val="171514"/>
                </a:solidFill>
                <a:latin typeface="Arial"/>
                <a:cs typeface="Arial"/>
              </a:rPr>
              <a:t>archivos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.si.no.realiza.esto.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paso,.usted.puede.ver.una.puntuación.de.0%.después.de.enviar.su.examen.para. </a:t>
            </a:r>
            <a:r>
              <a:rPr sz="8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8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clasificación</a:t>
            </a:r>
            <a:endParaRPr sz="850">
              <a:latin typeface="Lucida Sans Unicode"/>
              <a:cs typeface="Lucida Sans Unicode"/>
            </a:endParaRPr>
          </a:p>
          <a:p>
            <a:pPr>
              <a:spcBef>
                <a:spcPts val="6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403860">
              <a:lnSpc>
                <a:spcPct val="133300"/>
              </a:lnSpc>
            </a:pPr>
            <a:r>
              <a:rPr sz="90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El.examen.final.de.este.curso.está.disponible.en.línea.en. </a:t>
            </a:r>
            <a:r>
              <a:rPr sz="900" b="1" spc="60" dirty="0">
                <a:solidFill>
                  <a:srgbClr val="171514"/>
                </a:solidFill>
                <a:latin typeface="Arial"/>
                <a:cs typeface="Arial"/>
              </a:rPr>
              <a:t>http:// </a:t>
            </a:r>
            <a:r>
              <a:rPr sz="900" b="1" spc="6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dirty="0">
                <a:solidFill>
                  <a:srgbClr val="171514"/>
                </a:solidFill>
                <a:latin typeface="Arial"/>
                <a:cs typeface="Arial"/>
                <a:hlinkClick r:id="rId5"/>
              </a:rPr>
              <a:t>www.usa.siemens.com/step</a:t>
            </a:r>
            <a:r>
              <a:rPr sz="900" dirty="0">
                <a:solidFill>
                  <a:srgbClr val="171514"/>
                </a:solidFill>
                <a:latin typeface="Lucida Sans Unicode"/>
                <a:cs typeface="Lucida Sans Unicode"/>
                <a:hlinkClick r:id="rId5"/>
              </a:rPr>
              <a:t>..Esta.página.web.proporciona. </a:t>
            </a:r>
            <a:r>
              <a:rPr sz="900" spc="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enlaces.a.todos.nuestros.cursos.en.línea.quickSTEP..Para.completar.el.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 examen.para.este.curso,.haga.clic.en.el.</a:t>
            </a:r>
            <a:r>
              <a:rPr sz="900" b="1" spc="-10" dirty="0">
                <a:solidFill>
                  <a:srgbClr val="171514"/>
                </a:solidFill>
                <a:latin typeface="Arial"/>
                <a:cs typeface="Arial"/>
              </a:rPr>
              <a:t>Fundamentos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900" b="1" spc="-10" dirty="0">
                <a:solidFill>
                  <a:srgbClr val="171514"/>
                </a:solidFill>
                <a:latin typeface="Arial"/>
                <a:cs typeface="Arial"/>
              </a:rPr>
              <a:t>los </a:t>
            </a:r>
            <a:r>
              <a:rPr sz="900" b="1" spc="10" dirty="0">
                <a:solidFill>
                  <a:srgbClr val="171514"/>
                </a:solidFill>
                <a:latin typeface="Arial"/>
                <a:cs typeface="Arial"/>
              </a:rPr>
              <a:t>Centros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 </a:t>
            </a:r>
            <a:r>
              <a:rPr sz="900" b="1" spc="-2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0" dirty="0">
                <a:solidFill>
                  <a:srgbClr val="171514"/>
                </a:solidFill>
                <a:latin typeface="Arial"/>
                <a:cs typeface="Arial"/>
              </a:rPr>
              <a:t>Control</a:t>
            </a:r>
            <a:r>
              <a:rPr sz="90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spc="2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90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00" b="1" dirty="0">
                <a:solidFill>
                  <a:srgbClr val="171514"/>
                </a:solidFill>
                <a:latin typeface="Arial"/>
                <a:cs typeface="Arial"/>
              </a:rPr>
              <a:t>Motores</a:t>
            </a:r>
            <a:r>
              <a:rPr sz="900" dirty="0">
                <a:solidFill>
                  <a:srgbClr val="171514"/>
                </a:solidFill>
                <a:latin typeface="Lucida Sans Unicode"/>
                <a:cs typeface="Lucida Sans Unicode"/>
              </a:rPr>
              <a:t>.Enlace..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383540">
              <a:lnSpc>
                <a:spcPct val="133300"/>
              </a:lnSpc>
              <a:spcBef>
                <a:spcPts val="5"/>
              </a:spcBef>
            </a:pPr>
            <a:r>
              <a:rPr sz="900" spc="-50" dirty="0">
                <a:solidFill>
                  <a:srgbClr val="171514"/>
                </a:solidFill>
                <a:latin typeface="Lucida Sans Unicode"/>
                <a:cs typeface="Lucida Sans Unicode"/>
              </a:rPr>
              <a:t>A</a:t>
            </a:r>
            <a:r>
              <a:rPr sz="900" spc="-5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continuación,.mueva.el.ratón.hacia.la.izquierda.para.que.la.navegación. 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barra.aparecerá.y.seleccione.la.</a:t>
            </a:r>
            <a:r>
              <a:rPr sz="900" b="1" spc="-10" dirty="0">
                <a:solidFill>
                  <a:srgbClr val="171514"/>
                </a:solidFill>
                <a:latin typeface="Arial"/>
                <a:cs typeface="Arial"/>
              </a:rPr>
              <a:t>Examen final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.enlace..El.examen.final. </a:t>
            </a:r>
            <a:r>
              <a:rPr sz="90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0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página.aparecerá..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957730" y="6930752"/>
            <a:ext cx="4227195" cy="22174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10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Después.de.completar.el.examen.final,.haga.clic.en.el.</a:t>
            </a:r>
            <a:r>
              <a:rPr sz="1050" b="1" spc="-15" dirty="0">
                <a:solidFill>
                  <a:srgbClr val="171514"/>
                </a:solidFill>
                <a:latin typeface="Arial"/>
                <a:cs typeface="Arial"/>
              </a:rPr>
              <a:t>calificar </a:t>
            </a:r>
            <a:r>
              <a:rPr sz="1050" b="1" spc="30" dirty="0">
                <a:solidFill>
                  <a:srgbClr val="171514"/>
                </a:solidFill>
                <a:latin typeface="Arial"/>
                <a:cs typeface="Arial"/>
              </a:rPr>
              <a:t>el </a:t>
            </a:r>
            <a:r>
              <a:rPr sz="1050" b="1" spc="3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1050" b="1" spc="-15" dirty="0">
                <a:solidFill>
                  <a:srgbClr val="171514"/>
                </a:solidFill>
                <a:latin typeface="Arial"/>
                <a:cs typeface="Arial"/>
              </a:rPr>
              <a:t>examen</a:t>
            </a:r>
            <a:r>
              <a:rPr sz="10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.en.la.parte.inferior.de.la.página..Su.puntaje.en.el.examen. </a:t>
            </a:r>
            <a:r>
              <a:rPr sz="1050" spc="-3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10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se.mostrará.junto.con.las.preguntas.que.se.olvidó..</a:t>
            </a:r>
            <a:endParaRPr sz="1050">
              <a:latin typeface="Lucida Sans Unicode"/>
              <a:cs typeface="Lucida Sans Unicode"/>
            </a:endParaRPr>
          </a:p>
          <a:p>
            <a:pPr>
              <a:spcBef>
                <a:spcPts val="3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179070">
              <a:lnSpc>
                <a:spcPct val="126299"/>
              </a:lnSpc>
            </a:pPr>
            <a:r>
              <a:rPr sz="950" spc="-15" dirty="0">
                <a:solidFill>
                  <a:srgbClr val="171514"/>
                </a:solidFill>
                <a:latin typeface="Lucida Sans Unicode"/>
                <a:cs typeface="Lucida Sans Unicode"/>
              </a:rPr>
              <a:t>Si.obtiene.una.puntuación.de.70%.o.mejor.en.el.examen,.se.darán.dos. 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opciones.para.mostrar.e.imprimir.un.certificado.de.finalización..</a:t>
            </a:r>
            <a:r>
              <a:rPr sz="950" spc="-4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El.</a:t>
            </a:r>
            <a:endParaRPr sz="950">
              <a:latin typeface="Lucida Sans Unicode"/>
              <a:cs typeface="Lucida Sans Unicode"/>
            </a:endParaRPr>
          </a:p>
          <a:p>
            <a:pPr marL="12700" marR="6350">
              <a:lnSpc>
                <a:spcPct val="126299"/>
              </a:lnSpc>
            </a:pPr>
            <a:r>
              <a:rPr sz="950" b="1" spc="55" dirty="0">
                <a:solidFill>
                  <a:srgbClr val="171514"/>
                </a:solidFill>
                <a:latin typeface="Arial"/>
                <a:cs typeface="Arial"/>
              </a:rPr>
              <a:t>Imprimir </a:t>
            </a:r>
            <a:r>
              <a:rPr sz="950" b="1" spc="-10" dirty="0">
                <a:solidFill>
                  <a:srgbClr val="171514"/>
                </a:solidFill>
                <a:latin typeface="Arial"/>
                <a:cs typeface="Arial"/>
              </a:rPr>
              <a:t>certificado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.opción.le.permite.mostrar.e.imprimir.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el.certificado.sin.guardar.su.puntuación.en.nuestra.base.de.datos.y. </a:t>
            </a:r>
            <a:r>
              <a:rPr sz="950" spc="-25" dirty="0">
                <a:solidFill>
                  <a:srgbClr val="171514"/>
                </a:solidFill>
                <a:latin typeface="Lucida Sans Unicode"/>
                <a:cs typeface="Lucida Sans Unicode"/>
              </a:rPr>
              <a:t>el.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b="1" spc="30" dirty="0">
                <a:solidFill>
                  <a:srgbClr val="171514"/>
                </a:solidFill>
                <a:latin typeface="Arial"/>
                <a:cs typeface="Arial"/>
              </a:rPr>
              <a:t>Guardar </a:t>
            </a:r>
            <a:r>
              <a:rPr sz="950" b="1" spc="-10" dirty="0">
                <a:solidFill>
                  <a:srgbClr val="171514"/>
                </a:solidFill>
                <a:latin typeface="Arial"/>
                <a:cs typeface="Arial"/>
              </a:rPr>
              <a:t>puntuación</a:t>
            </a:r>
            <a:r>
              <a:rPr sz="950" spc="-10" dirty="0">
                <a:solidFill>
                  <a:srgbClr val="171514"/>
                </a:solidFill>
                <a:latin typeface="Lucida Sans Unicode"/>
                <a:cs typeface="Lucida Sans Unicode"/>
              </a:rPr>
              <a:t>.opción.le.permite.guardar.su.puntaje.y. </a:t>
            </a:r>
            <a:r>
              <a:rPr sz="950" spc="-5" dirty="0">
                <a:solidFill>
                  <a:srgbClr val="171514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171514"/>
                </a:solidFill>
                <a:latin typeface="Lucida Sans Unicode"/>
                <a:cs typeface="Lucida Sans Unicode"/>
              </a:rPr>
              <a:t>mostrar.e.imprimir.su.certificado..</a:t>
            </a:r>
            <a:r>
              <a:rPr sz="950" b="1" spc="-20" dirty="0">
                <a:solidFill>
                  <a:srgbClr val="171514"/>
                </a:solidFill>
                <a:latin typeface="Arial"/>
                <a:cs typeface="Arial"/>
              </a:rPr>
              <a:t>La </a:t>
            </a:r>
            <a:r>
              <a:rPr sz="950" b="1" spc="10" dirty="0">
                <a:solidFill>
                  <a:srgbClr val="171514"/>
                </a:solidFill>
                <a:latin typeface="Arial"/>
                <a:cs typeface="Arial"/>
              </a:rPr>
              <a:t>opción </a:t>
            </a:r>
            <a:r>
              <a:rPr sz="950" b="1" spc="30" dirty="0">
                <a:solidFill>
                  <a:srgbClr val="171514"/>
                </a:solidFill>
                <a:latin typeface="Arial"/>
                <a:cs typeface="Arial"/>
              </a:rPr>
              <a:t>Guardar puntuación </a:t>
            </a:r>
            <a:r>
              <a:rPr sz="950" b="1" spc="25" dirty="0">
                <a:solidFill>
                  <a:srgbClr val="171514"/>
                </a:solidFill>
                <a:latin typeface="Arial"/>
                <a:cs typeface="Arial"/>
              </a:rPr>
              <a:t>está </a:t>
            </a:r>
            <a:r>
              <a:rPr sz="950" b="1" spc="3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0" dirty="0">
                <a:solidFill>
                  <a:srgbClr val="171514"/>
                </a:solidFill>
                <a:latin typeface="Arial"/>
                <a:cs typeface="Arial"/>
              </a:rPr>
              <a:t>pensada</a:t>
            </a:r>
            <a:r>
              <a:rPr sz="9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35" dirty="0">
                <a:solidFill>
                  <a:srgbClr val="171514"/>
                </a:solidFill>
                <a:latin typeface="Arial"/>
                <a:cs typeface="Arial"/>
              </a:rPr>
              <a:t>principalmente</a:t>
            </a:r>
            <a:r>
              <a:rPr sz="9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40" dirty="0">
                <a:solidFill>
                  <a:srgbClr val="171514"/>
                </a:solidFill>
                <a:latin typeface="Arial"/>
                <a:cs typeface="Arial"/>
              </a:rPr>
              <a:t>para</a:t>
            </a:r>
            <a:r>
              <a:rPr sz="9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30" dirty="0">
                <a:solidFill>
                  <a:srgbClr val="171514"/>
                </a:solidFill>
                <a:latin typeface="Arial"/>
                <a:cs typeface="Arial"/>
              </a:rPr>
              <a:t>que</a:t>
            </a:r>
            <a:r>
              <a:rPr sz="95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35" dirty="0">
                <a:solidFill>
                  <a:srgbClr val="171514"/>
                </a:solidFill>
                <a:latin typeface="Arial"/>
                <a:cs typeface="Arial"/>
              </a:rPr>
              <a:t>la</a:t>
            </a:r>
            <a:r>
              <a:rPr sz="9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30" dirty="0">
                <a:solidFill>
                  <a:srgbClr val="171514"/>
                </a:solidFill>
                <a:latin typeface="Arial"/>
                <a:cs typeface="Arial"/>
              </a:rPr>
              <a:t>utilicen</a:t>
            </a:r>
            <a:r>
              <a:rPr sz="9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0" dirty="0">
                <a:solidFill>
                  <a:srgbClr val="171514"/>
                </a:solidFill>
                <a:latin typeface="Arial"/>
                <a:cs typeface="Arial"/>
              </a:rPr>
              <a:t>nuestros</a:t>
            </a:r>
            <a:r>
              <a:rPr sz="950" b="1" spc="-1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0" dirty="0">
                <a:solidFill>
                  <a:srgbClr val="171514"/>
                </a:solidFill>
                <a:latin typeface="Arial"/>
                <a:cs typeface="Arial"/>
              </a:rPr>
              <a:t>distribuidores</a:t>
            </a:r>
            <a:r>
              <a:rPr sz="950" b="1" spc="-1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10" dirty="0">
                <a:solidFill>
                  <a:srgbClr val="171514"/>
                </a:solidFill>
                <a:latin typeface="Arial"/>
                <a:cs typeface="Arial"/>
              </a:rPr>
              <a:t>y </a:t>
            </a:r>
            <a:r>
              <a:rPr sz="950" b="1" spc="-25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0" dirty="0">
                <a:solidFill>
                  <a:srgbClr val="171514"/>
                </a:solidFill>
                <a:latin typeface="Arial"/>
                <a:cs typeface="Arial"/>
              </a:rPr>
              <a:t>empleados</a:t>
            </a:r>
            <a:r>
              <a:rPr sz="950" b="1" spc="-25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spc="25" dirty="0">
                <a:solidFill>
                  <a:srgbClr val="171514"/>
                </a:solidFill>
                <a:latin typeface="Arial"/>
                <a:cs typeface="Arial"/>
              </a:rPr>
              <a:t>de</a:t>
            </a:r>
            <a:r>
              <a:rPr sz="950" b="1" spc="-20" dirty="0">
                <a:solidFill>
                  <a:srgbClr val="171514"/>
                </a:solidFill>
                <a:latin typeface="Arial"/>
                <a:cs typeface="Arial"/>
              </a:rPr>
              <a:t> </a:t>
            </a:r>
            <a:r>
              <a:rPr sz="950" b="1" dirty="0">
                <a:solidFill>
                  <a:srgbClr val="171514"/>
                </a:solidFill>
                <a:latin typeface="Arial"/>
                <a:cs typeface="Arial"/>
              </a:rPr>
              <a:t>Siemens.</a:t>
            </a:r>
            <a:r>
              <a:rPr sz="950" dirty="0">
                <a:solidFill>
                  <a:srgbClr val="171514"/>
                </a:solidFill>
                <a:latin typeface="Lucida Sans Unicode"/>
                <a:cs typeface="Lucida Sans Unicode"/>
              </a:rPr>
              <a:t>.</a:t>
            </a:r>
            <a:endParaRPr sz="9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8721</Words>
  <Application>Microsoft Office PowerPoint</Application>
  <PresentationFormat>Personalizado</PresentationFormat>
  <Paragraphs>1739</Paragraphs>
  <Slides>80</Slides>
  <Notes>0</Notes>
  <HiddenSlides>0</HiddenSlides>
  <MMClips>0</MMClips>
  <ScaleCrop>false</ScaleCrop>
  <HeadingPairs>
    <vt:vector size="6" baseType="variant">
      <vt:variant>
        <vt:lpstr>Fuentes usadas</vt:lpstr>
      </vt:variant>
      <vt:variant>
        <vt:i4>6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80</vt:i4>
      </vt:variant>
    </vt:vector>
  </HeadingPairs>
  <TitlesOfParts>
    <vt:vector size="87" baseType="lpstr">
      <vt:lpstr>Arial</vt:lpstr>
      <vt:lpstr>Calibri</vt:lpstr>
      <vt:lpstr>Lucida Sans Unicode</vt:lpstr>
      <vt:lpstr>Tahoma</vt:lpstr>
      <vt:lpstr>Times New Roman</vt:lpstr>
      <vt:lpstr>Trebuchet MS</vt:lpstr>
      <vt:lpstr>Office Theme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cp:lastModifiedBy>Marita</cp:lastModifiedBy>
  <cp:revision>1</cp:revision>
  <dcterms:created xsi:type="dcterms:W3CDTF">2023-02-06T03:55:35Z</dcterms:created>
  <dcterms:modified xsi:type="dcterms:W3CDTF">2023-02-06T04:11:48Z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2022-01-18T00:00:00Z</vt:filetime>
  </property>
  <property fmtid="{D5CDD505-2E9C-101B-9397-08002B2CF9AE}" pid="3" name="Creator">
    <vt:lpwstr>Adobe InDesign CS2 (4.0.5)</vt:lpwstr>
  </property>
  <property fmtid="{D5CDD505-2E9C-101B-9397-08002B2CF9AE}" pid="4" name="LastSaved">
    <vt:filetime>2023-02-06T00:00:00Z</vt:filetime>
  </property>
</Properties>
</file>